
<file path=[Content_Types].xml><?xml version="1.0" encoding="utf-8"?>
<Types xmlns="http://schemas.openxmlformats.org/package/2006/content-types">
  <Default Extension="png" ContentType="image/png"/>
  <Default Extension="wma" ContentType="audio/x-ms-wma"/>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notesSlides/notesSlide1.xml" ContentType="application/vnd.openxmlformats-officedocument.presentationml.notesSlide+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1"/>
  </p:notesMasterIdLst>
  <p:sldIdLst>
    <p:sldId id="256" r:id="rId2"/>
    <p:sldId id="257" r:id="rId3"/>
    <p:sldId id="260" r:id="rId4"/>
    <p:sldId id="258" r:id="rId5"/>
    <p:sldId id="264" r:id="rId6"/>
    <p:sldId id="259" r:id="rId7"/>
    <p:sldId id="277" r:id="rId8"/>
    <p:sldId id="278" r:id="rId9"/>
    <p:sldId id="261" r:id="rId10"/>
    <p:sldId id="265" r:id="rId11"/>
    <p:sldId id="266" r:id="rId12"/>
    <p:sldId id="279" r:id="rId13"/>
    <p:sldId id="280" r:id="rId14"/>
    <p:sldId id="267" r:id="rId15"/>
    <p:sldId id="262" r:id="rId16"/>
    <p:sldId id="268" r:id="rId17"/>
    <p:sldId id="270" r:id="rId18"/>
    <p:sldId id="271" r:id="rId19"/>
    <p:sldId id="281" r:id="rId20"/>
    <p:sldId id="282" r:id="rId21"/>
    <p:sldId id="269" r:id="rId22"/>
    <p:sldId id="272" r:id="rId23"/>
    <p:sldId id="275" r:id="rId24"/>
    <p:sldId id="276" r:id="rId25"/>
    <p:sldId id="283" r:id="rId26"/>
    <p:sldId id="284" r:id="rId27"/>
    <p:sldId id="273" r:id="rId28"/>
    <p:sldId id="274" r:id="rId29"/>
    <p:sldId id="285" r:id="rId30"/>
  </p:sldIdLst>
  <p:sldSz cx="9144000" cy="5143500" type="screen16x9"/>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CC66"/>
    <a:srgbClr val="FFCC99"/>
    <a:srgbClr val="33CC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3812" autoAdjust="0"/>
    <p:restoredTop sz="94660"/>
  </p:normalViewPr>
  <p:slideViewPr>
    <p:cSldViewPr>
      <p:cViewPr varScale="1">
        <p:scale>
          <a:sx n="122" d="100"/>
          <a:sy n="122" d="100"/>
        </p:scale>
        <p:origin x="102" y="492"/>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tableStyles" Target="tableStyles.xml"/><Relationship Id="rId8"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451DE92-2EC4-4102-B893-7272A5F9DF85}" type="datetimeFigureOut">
              <a:rPr lang="zh-CN" altLang="en-US" smtClean="0"/>
              <a:t>2016/11/25</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D4B16DD-5507-4675-A829-EA77A628481E}" type="slidenum">
              <a:rPr lang="zh-CN" altLang="en-US" smtClean="0"/>
              <a:t>‹#›</a:t>
            </a:fld>
            <a:endParaRPr lang="zh-CN" altLang="en-US"/>
          </a:p>
        </p:txBody>
      </p:sp>
    </p:spTree>
    <p:extLst>
      <p:ext uri="{BB962C8B-B14F-4D97-AF65-F5344CB8AC3E}">
        <p14:creationId xmlns:p14="http://schemas.microsoft.com/office/powerpoint/2010/main" val="351542770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2D4B16DD-5507-4675-A829-EA77A628481E}" type="slidenum">
              <a:rPr lang="zh-CN" altLang="en-US" smtClean="0"/>
              <a:t>7</a:t>
            </a:fld>
            <a:endParaRPr lang="zh-CN" altLang="en-US"/>
          </a:p>
        </p:txBody>
      </p:sp>
    </p:spTree>
    <p:extLst>
      <p:ext uri="{BB962C8B-B14F-4D97-AF65-F5344CB8AC3E}">
        <p14:creationId xmlns:p14="http://schemas.microsoft.com/office/powerpoint/2010/main" val="45361795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1597819"/>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CFAE0DDB-A00C-41DA-B976-77564956A3FE}" type="datetimeFigureOut">
              <a:rPr lang="zh-CN" altLang="en-US" smtClean="0"/>
              <a:t>2016/11/25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xmlns:p14="http://schemas.microsoft.com/office/powerpoint/2010/main" val="1235752265"/>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CFAE0DDB-A00C-41DA-B976-77564956A3FE}" type="datetimeFigureOut">
              <a:rPr lang="zh-CN" altLang="en-US" smtClean="0"/>
              <a:t>2016/11/25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xmlns:p14="http://schemas.microsoft.com/office/powerpoint/2010/main" val="3199591422"/>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154781"/>
            <a:ext cx="2057400" cy="329088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154781"/>
            <a:ext cx="6019800" cy="329088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CFAE0DDB-A00C-41DA-B976-77564956A3FE}" type="datetimeFigureOut">
              <a:rPr lang="zh-CN" altLang="en-US" smtClean="0"/>
              <a:t>2016/11/25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xmlns:p14="http://schemas.microsoft.com/office/powerpoint/2010/main" val="1134630526"/>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CFAE0DDB-A00C-41DA-B976-77564956A3FE}" type="datetimeFigureOut">
              <a:rPr lang="zh-CN" altLang="en-US" smtClean="0"/>
              <a:t>2016/11/25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xmlns:p14="http://schemas.microsoft.com/office/powerpoint/2010/main" val="3689475523"/>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76"/>
            <a:ext cx="7772400" cy="1021556"/>
          </a:xfrm>
        </p:spPr>
        <p:txBody>
          <a:bodyPr anchor="t"/>
          <a:lstStyle>
            <a:lvl1pPr algn="l">
              <a:defRPr sz="40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CFAE0DDB-A00C-41DA-B976-77564956A3FE}" type="datetimeFigureOut">
              <a:rPr lang="zh-CN" altLang="en-US" smtClean="0"/>
              <a:t>2016/11/25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xmlns:p14="http://schemas.microsoft.com/office/powerpoint/2010/main" val="3728979514"/>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0" y="900113"/>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900113"/>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CFAE0DDB-A00C-41DA-B976-77564956A3FE}" type="datetimeFigureOut">
              <a:rPr lang="zh-CN" altLang="en-US" smtClean="0"/>
              <a:t>2016/11/25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xmlns:p14="http://schemas.microsoft.com/office/powerpoint/2010/main" val="2969288394"/>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205979"/>
            <a:ext cx="8229600" cy="857250"/>
          </a:xfrm>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151335"/>
            <a:ext cx="4040188"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457200" y="1631156"/>
            <a:ext cx="4040188"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26" y="1151335"/>
            <a:ext cx="4041775"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4645026" y="1631156"/>
            <a:ext cx="4041775"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CFAE0DDB-A00C-41DA-B976-77564956A3FE}" type="datetimeFigureOut">
              <a:rPr lang="zh-CN" altLang="en-US" smtClean="0"/>
              <a:t>2016/11/25</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xmlns:p14="http://schemas.microsoft.com/office/powerpoint/2010/main" val="2773391699"/>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CFAE0DDB-A00C-41DA-B976-77564956A3FE}" type="datetimeFigureOut">
              <a:rPr lang="zh-CN" altLang="en-US" smtClean="0"/>
              <a:t>2016/11/25</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xmlns:p14="http://schemas.microsoft.com/office/powerpoint/2010/main" val="631967612"/>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CFAE0DDB-A00C-41DA-B976-77564956A3FE}" type="datetimeFigureOut">
              <a:rPr lang="zh-CN" altLang="en-US" smtClean="0"/>
              <a:t>2016/11/25</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xmlns:p14="http://schemas.microsoft.com/office/powerpoint/2010/main" val="2772242626"/>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1" y="204787"/>
            <a:ext cx="3008313" cy="871538"/>
          </a:xfrm>
        </p:spPr>
        <p:txBody>
          <a:bodyPr anchor="b"/>
          <a:lstStyle>
            <a:lvl1pPr algn="l">
              <a:defRPr sz="20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88"/>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01" y="1076326"/>
            <a:ext cx="3008313" cy="351829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CFAE0DDB-A00C-41DA-B976-77564956A3FE}" type="datetimeFigureOut">
              <a:rPr lang="zh-CN" altLang="en-US" smtClean="0"/>
              <a:t>2016/11/25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xmlns:p14="http://schemas.microsoft.com/office/powerpoint/2010/main" val="2642537470"/>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3600450"/>
            <a:ext cx="5486400" cy="425054"/>
          </a:xfrm>
        </p:spPr>
        <p:txBody>
          <a:bodyPr anchor="b"/>
          <a:lstStyle>
            <a:lvl1pPr algn="l">
              <a:defRPr sz="20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88" y="459581"/>
            <a:ext cx="5486400"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1792288" y="4025503"/>
            <a:ext cx="5486400" cy="60364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CFAE0DDB-A00C-41DA-B976-77564956A3FE}" type="datetimeFigureOut">
              <a:rPr lang="zh-CN" altLang="en-US" smtClean="0"/>
              <a:t>2016/11/25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xmlns:p14="http://schemas.microsoft.com/office/powerpoint/2010/main" val="4139800986"/>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l="-5000" r="-5000"/>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fld id="{CFAE0DDB-A00C-41DA-B976-77564956A3FE}" type="datetimeFigureOut">
              <a:rPr lang="zh-CN" altLang="en-US" smtClean="0"/>
              <a:t>2016/11/25</a:t>
            </a:fld>
            <a:endParaRPr lang="zh-CN" altLang="en-US"/>
          </a:p>
        </p:txBody>
      </p:sp>
      <p:sp>
        <p:nvSpPr>
          <p:cNvPr id="5" name="页脚占位符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63"/>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fld id="{EBBACC46-F094-4483-8078-01747B98C2C9}" type="slidenum">
              <a:rPr lang="zh-CN" altLang="en-US" smtClean="0"/>
              <a:t>‹#›</a:t>
            </a:fld>
            <a:endParaRPr lang="zh-CN" altLang="en-US"/>
          </a:p>
        </p:txBody>
      </p:sp>
    </p:spTree>
    <p:extLst>
      <p:ext uri="{BB962C8B-B14F-4D97-AF65-F5344CB8AC3E}">
        <p14:creationId xmlns:p14="http://schemas.microsoft.com/office/powerpoint/2010/main" val="305778137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3.xml"/><Relationship Id="rId7" Type="http://schemas.openxmlformats.org/officeDocument/2006/relationships/slideLayout" Target="../slideLayouts/slideLayout1.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tags" Target="../tags/tag4.xml"/><Relationship Id="rId5" Type="http://schemas.openxmlformats.org/officeDocument/2006/relationships/audio" Target="../media/media1.wma"/><Relationship Id="rId4" Type="http://schemas.microsoft.com/office/2007/relationships/media" Target="../media/media1.wma"/><Relationship Id="rId9" Type="http://schemas.openxmlformats.org/officeDocument/2006/relationships/image" Target="../media/image3.png"/></Relationships>
</file>

<file path=ppt/slides/_rels/slide10.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tags" Target="../tags/tag69.xml"/><Relationship Id="rId7" Type="http://schemas.openxmlformats.org/officeDocument/2006/relationships/slideLayout" Target="../slideLayouts/slideLayout2.xml"/><Relationship Id="rId2" Type="http://schemas.openxmlformats.org/officeDocument/2006/relationships/tags" Target="../tags/tag68.xml"/><Relationship Id="rId1" Type="http://schemas.openxmlformats.org/officeDocument/2006/relationships/tags" Target="../tags/tag67.xml"/><Relationship Id="rId6" Type="http://schemas.openxmlformats.org/officeDocument/2006/relationships/tags" Target="../tags/tag72.xml"/><Relationship Id="rId5" Type="http://schemas.openxmlformats.org/officeDocument/2006/relationships/tags" Target="../tags/tag71.xml"/><Relationship Id="rId4" Type="http://schemas.openxmlformats.org/officeDocument/2006/relationships/tags" Target="../tags/tag70.xml"/></Relationships>
</file>

<file path=ppt/slides/_rels/slide11.xml.rels><?xml version="1.0" encoding="UTF-8" standalone="yes"?>
<Relationships xmlns="http://schemas.openxmlformats.org/package/2006/relationships"><Relationship Id="rId8" Type="http://schemas.openxmlformats.org/officeDocument/2006/relationships/tags" Target="../tags/tag80.xml"/><Relationship Id="rId13" Type="http://schemas.openxmlformats.org/officeDocument/2006/relationships/slideLayout" Target="../slideLayouts/slideLayout2.xml"/><Relationship Id="rId3" Type="http://schemas.openxmlformats.org/officeDocument/2006/relationships/tags" Target="../tags/tag75.xml"/><Relationship Id="rId7" Type="http://schemas.openxmlformats.org/officeDocument/2006/relationships/tags" Target="../tags/tag79.xml"/><Relationship Id="rId12" Type="http://schemas.openxmlformats.org/officeDocument/2006/relationships/tags" Target="../tags/tag84.xml"/><Relationship Id="rId2" Type="http://schemas.openxmlformats.org/officeDocument/2006/relationships/tags" Target="../tags/tag74.xml"/><Relationship Id="rId1" Type="http://schemas.openxmlformats.org/officeDocument/2006/relationships/tags" Target="../tags/tag73.xml"/><Relationship Id="rId6" Type="http://schemas.openxmlformats.org/officeDocument/2006/relationships/tags" Target="../tags/tag78.xml"/><Relationship Id="rId11" Type="http://schemas.openxmlformats.org/officeDocument/2006/relationships/tags" Target="../tags/tag83.xml"/><Relationship Id="rId5" Type="http://schemas.openxmlformats.org/officeDocument/2006/relationships/tags" Target="../tags/tag77.xml"/><Relationship Id="rId10" Type="http://schemas.openxmlformats.org/officeDocument/2006/relationships/tags" Target="../tags/tag82.xml"/><Relationship Id="rId4" Type="http://schemas.openxmlformats.org/officeDocument/2006/relationships/tags" Target="../tags/tag76.xml"/><Relationship Id="rId9" Type="http://schemas.openxmlformats.org/officeDocument/2006/relationships/tags" Target="../tags/tag81.xml"/></Relationships>
</file>

<file path=ppt/slides/_rels/slide12.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87.xml"/><Relationship Id="rId7" Type="http://schemas.openxmlformats.org/officeDocument/2006/relationships/slideLayout" Target="../slideLayouts/slideLayout2.xml"/><Relationship Id="rId2" Type="http://schemas.openxmlformats.org/officeDocument/2006/relationships/tags" Target="../tags/tag86.xml"/><Relationship Id="rId1" Type="http://schemas.openxmlformats.org/officeDocument/2006/relationships/tags" Target="../tags/tag85.xml"/><Relationship Id="rId6" Type="http://schemas.openxmlformats.org/officeDocument/2006/relationships/tags" Target="../tags/tag90.xml"/><Relationship Id="rId5" Type="http://schemas.openxmlformats.org/officeDocument/2006/relationships/tags" Target="../tags/tag89.xml"/><Relationship Id="rId4" Type="http://schemas.openxmlformats.org/officeDocument/2006/relationships/tags" Target="../tags/tag88.xml"/></Relationships>
</file>

<file path=ppt/slides/_rels/slide13.xml.rels><?xml version="1.0" encoding="UTF-8" standalone="yes"?>
<Relationships xmlns="http://schemas.openxmlformats.org/package/2006/relationships"><Relationship Id="rId8" Type="http://schemas.openxmlformats.org/officeDocument/2006/relationships/tags" Target="../tags/tag98.xml"/><Relationship Id="rId13" Type="http://schemas.openxmlformats.org/officeDocument/2006/relationships/tags" Target="../tags/tag103.xml"/><Relationship Id="rId18" Type="http://schemas.openxmlformats.org/officeDocument/2006/relationships/slideLayout" Target="../slideLayouts/slideLayout2.xml"/><Relationship Id="rId3" Type="http://schemas.openxmlformats.org/officeDocument/2006/relationships/tags" Target="../tags/tag93.xml"/><Relationship Id="rId7" Type="http://schemas.openxmlformats.org/officeDocument/2006/relationships/tags" Target="../tags/tag97.xml"/><Relationship Id="rId12" Type="http://schemas.openxmlformats.org/officeDocument/2006/relationships/tags" Target="../tags/tag102.xml"/><Relationship Id="rId17" Type="http://schemas.openxmlformats.org/officeDocument/2006/relationships/tags" Target="../tags/tag107.xml"/><Relationship Id="rId2" Type="http://schemas.openxmlformats.org/officeDocument/2006/relationships/tags" Target="../tags/tag92.xml"/><Relationship Id="rId16" Type="http://schemas.openxmlformats.org/officeDocument/2006/relationships/tags" Target="../tags/tag106.xml"/><Relationship Id="rId1" Type="http://schemas.openxmlformats.org/officeDocument/2006/relationships/tags" Target="../tags/tag91.xml"/><Relationship Id="rId6" Type="http://schemas.openxmlformats.org/officeDocument/2006/relationships/tags" Target="../tags/tag96.xml"/><Relationship Id="rId11" Type="http://schemas.openxmlformats.org/officeDocument/2006/relationships/tags" Target="../tags/tag101.xml"/><Relationship Id="rId5" Type="http://schemas.openxmlformats.org/officeDocument/2006/relationships/tags" Target="../tags/tag95.xml"/><Relationship Id="rId15" Type="http://schemas.openxmlformats.org/officeDocument/2006/relationships/tags" Target="../tags/tag105.xml"/><Relationship Id="rId10" Type="http://schemas.openxmlformats.org/officeDocument/2006/relationships/tags" Target="../tags/tag100.xml"/><Relationship Id="rId4" Type="http://schemas.openxmlformats.org/officeDocument/2006/relationships/tags" Target="../tags/tag94.xml"/><Relationship Id="rId9" Type="http://schemas.openxmlformats.org/officeDocument/2006/relationships/tags" Target="../tags/tag99.xml"/><Relationship Id="rId14" Type="http://schemas.openxmlformats.org/officeDocument/2006/relationships/tags" Target="../tags/tag104.xml"/></Relationships>
</file>

<file path=ppt/slides/_rels/slide14.xml.rels><?xml version="1.0" encoding="UTF-8" standalone="yes"?>
<Relationships xmlns="http://schemas.openxmlformats.org/package/2006/relationships"><Relationship Id="rId8" Type="http://schemas.openxmlformats.org/officeDocument/2006/relationships/tags" Target="../tags/tag115.xml"/><Relationship Id="rId13" Type="http://schemas.openxmlformats.org/officeDocument/2006/relationships/slideLayout" Target="../slideLayouts/slideLayout2.xml"/><Relationship Id="rId3" Type="http://schemas.openxmlformats.org/officeDocument/2006/relationships/tags" Target="../tags/tag110.xml"/><Relationship Id="rId7" Type="http://schemas.openxmlformats.org/officeDocument/2006/relationships/tags" Target="../tags/tag114.xml"/><Relationship Id="rId12" Type="http://schemas.openxmlformats.org/officeDocument/2006/relationships/tags" Target="../tags/tag119.xml"/><Relationship Id="rId2" Type="http://schemas.openxmlformats.org/officeDocument/2006/relationships/tags" Target="../tags/tag109.xml"/><Relationship Id="rId1" Type="http://schemas.openxmlformats.org/officeDocument/2006/relationships/tags" Target="../tags/tag108.xml"/><Relationship Id="rId6" Type="http://schemas.openxmlformats.org/officeDocument/2006/relationships/tags" Target="../tags/tag113.xml"/><Relationship Id="rId11" Type="http://schemas.openxmlformats.org/officeDocument/2006/relationships/tags" Target="../tags/tag118.xml"/><Relationship Id="rId5" Type="http://schemas.openxmlformats.org/officeDocument/2006/relationships/tags" Target="../tags/tag112.xml"/><Relationship Id="rId10" Type="http://schemas.openxmlformats.org/officeDocument/2006/relationships/tags" Target="../tags/tag117.xml"/><Relationship Id="rId4" Type="http://schemas.openxmlformats.org/officeDocument/2006/relationships/tags" Target="../tags/tag111.xml"/><Relationship Id="rId9" Type="http://schemas.openxmlformats.org/officeDocument/2006/relationships/tags" Target="../tags/tag116.xml"/></Relationships>
</file>

<file path=ppt/slides/_rels/slide15.xml.rels><?xml version="1.0" encoding="UTF-8" standalone="yes"?>
<Relationships xmlns="http://schemas.openxmlformats.org/package/2006/relationships"><Relationship Id="rId3" Type="http://schemas.openxmlformats.org/officeDocument/2006/relationships/tags" Target="../tags/tag122.xml"/><Relationship Id="rId2" Type="http://schemas.openxmlformats.org/officeDocument/2006/relationships/tags" Target="../tags/tag121.xml"/><Relationship Id="rId1" Type="http://schemas.openxmlformats.org/officeDocument/2006/relationships/tags" Target="../tags/tag120.xml"/><Relationship Id="rId5" Type="http://schemas.openxmlformats.org/officeDocument/2006/relationships/slideLayout" Target="../slideLayouts/slideLayout2.xml"/><Relationship Id="rId4" Type="http://schemas.openxmlformats.org/officeDocument/2006/relationships/tags" Target="../tags/tag123.xml"/></Relationships>
</file>

<file path=ppt/slides/_rels/slide16.xml.rels><?xml version="1.0" encoding="UTF-8" standalone="yes"?>
<Relationships xmlns="http://schemas.openxmlformats.org/package/2006/relationships"><Relationship Id="rId8" Type="http://schemas.openxmlformats.org/officeDocument/2006/relationships/tags" Target="../tags/tag131.xml"/><Relationship Id="rId3" Type="http://schemas.openxmlformats.org/officeDocument/2006/relationships/tags" Target="../tags/tag126.xml"/><Relationship Id="rId7" Type="http://schemas.openxmlformats.org/officeDocument/2006/relationships/tags" Target="../tags/tag130.xml"/><Relationship Id="rId2" Type="http://schemas.openxmlformats.org/officeDocument/2006/relationships/tags" Target="../tags/tag125.xml"/><Relationship Id="rId1" Type="http://schemas.openxmlformats.org/officeDocument/2006/relationships/tags" Target="../tags/tag124.xml"/><Relationship Id="rId6" Type="http://schemas.openxmlformats.org/officeDocument/2006/relationships/tags" Target="../tags/tag129.xml"/><Relationship Id="rId5" Type="http://schemas.openxmlformats.org/officeDocument/2006/relationships/tags" Target="../tags/tag128.xml"/><Relationship Id="rId4" Type="http://schemas.openxmlformats.org/officeDocument/2006/relationships/tags" Target="../tags/tag127.xml"/><Relationship Id="rId9"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8" Type="http://schemas.openxmlformats.org/officeDocument/2006/relationships/tags" Target="../tags/tag139.xml"/><Relationship Id="rId13" Type="http://schemas.openxmlformats.org/officeDocument/2006/relationships/image" Target="../media/image6.png"/><Relationship Id="rId3" Type="http://schemas.openxmlformats.org/officeDocument/2006/relationships/tags" Target="../tags/tag134.xml"/><Relationship Id="rId7" Type="http://schemas.openxmlformats.org/officeDocument/2006/relationships/tags" Target="../tags/tag138.xml"/><Relationship Id="rId12" Type="http://schemas.openxmlformats.org/officeDocument/2006/relationships/slideLayout" Target="../slideLayouts/slideLayout2.xml"/><Relationship Id="rId2" Type="http://schemas.openxmlformats.org/officeDocument/2006/relationships/tags" Target="../tags/tag133.xml"/><Relationship Id="rId1" Type="http://schemas.openxmlformats.org/officeDocument/2006/relationships/tags" Target="../tags/tag132.xml"/><Relationship Id="rId6" Type="http://schemas.openxmlformats.org/officeDocument/2006/relationships/tags" Target="../tags/tag137.xml"/><Relationship Id="rId11" Type="http://schemas.openxmlformats.org/officeDocument/2006/relationships/tags" Target="../tags/tag142.xml"/><Relationship Id="rId5" Type="http://schemas.openxmlformats.org/officeDocument/2006/relationships/tags" Target="../tags/tag136.xml"/><Relationship Id="rId10" Type="http://schemas.openxmlformats.org/officeDocument/2006/relationships/tags" Target="../tags/tag141.xml"/><Relationship Id="rId4" Type="http://schemas.openxmlformats.org/officeDocument/2006/relationships/tags" Target="../tags/tag135.xml"/><Relationship Id="rId9" Type="http://schemas.openxmlformats.org/officeDocument/2006/relationships/tags" Target="../tags/tag140.xml"/></Relationships>
</file>

<file path=ppt/slides/_rels/slide18.xml.rels><?xml version="1.0" encoding="UTF-8" standalone="yes"?>
<Relationships xmlns="http://schemas.openxmlformats.org/package/2006/relationships"><Relationship Id="rId3" Type="http://schemas.openxmlformats.org/officeDocument/2006/relationships/tags" Target="../tags/tag145.xml"/><Relationship Id="rId2" Type="http://schemas.openxmlformats.org/officeDocument/2006/relationships/tags" Target="../tags/tag144.xml"/><Relationship Id="rId1" Type="http://schemas.openxmlformats.org/officeDocument/2006/relationships/tags" Target="../tags/tag143.xml"/><Relationship Id="rId5" Type="http://schemas.openxmlformats.org/officeDocument/2006/relationships/slideLayout" Target="../slideLayouts/slideLayout2.xml"/><Relationship Id="rId4" Type="http://schemas.openxmlformats.org/officeDocument/2006/relationships/tags" Target="../tags/tag146.xml"/></Relationships>
</file>

<file path=ppt/slides/_rels/slide19.xml.rels><?xml version="1.0" encoding="UTF-8" standalone="yes"?>
<Relationships xmlns="http://schemas.openxmlformats.org/package/2006/relationships"><Relationship Id="rId8" Type="http://schemas.openxmlformats.org/officeDocument/2006/relationships/slideLayout" Target="../slideLayouts/slideLayout2.xml"/><Relationship Id="rId3" Type="http://schemas.openxmlformats.org/officeDocument/2006/relationships/tags" Target="../tags/tag149.xml"/><Relationship Id="rId7" Type="http://schemas.openxmlformats.org/officeDocument/2006/relationships/tags" Target="../tags/tag153.xml"/><Relationship Id="rId2" Type="http://schemas.openxmlformats.org/officeDocument/2006/relationships/tags" Target="../tags/tag148.xml"/><Relationship Id="rId1" Type="http://schemas.openxmlformats.org/officeDocument/2006/relationships/tags" Target="../tags/tag147.xml"/><Relationship Id="rId6" Type="http://schemas.openxmlformats.org/officeDocument/2006/relationships/tags" Target="../tags/tag152.xml"/><Relationship Id="rId5" Type="http://schemas.openxmlformats.org/officeDocument/2006/relationships/tags" Target="../tags/tag151.xml"/><Relationship Id="rId4" Type="http://schemas.openxmlformats.org/officeDocument/2006/relationships/tags" Target="../tags/tag150.xml"/></Relationships>
</file>

<file path=ppt/slides/_rels/slide2.xml.rels><?xml version="1.0" encoding="UTF-8" standalone="yes"?>
<Relationships xmlns="http://schemas.openxmlformats.org/package/2006/relationships"><Relationship Id="rId8" Type="http://schemas.openxmlformats.org/officeDocument/2006/relationships/tags" Target="../tags/tag12.xml"/><Relationship Id="rId3" Type="http://schemas.openxmlformats.org/officeDocument/2006/relationships/tags" Target="../tags/tag7.xml"/><Relationship Id="rId7" Type="http://schemas.openxmlformats.org/officeDocument/2006/relationships/tags" Target="../tags/tag11.xml"/><Relationship Id="rId2" Type="http://schemas.openxmlformats.org/officeDocument/2006/relationships/tags" Target="../tags/tag6.xml"/><Relationship Id="rId1" Type="http://schemas.openxmlformats.org/officeDocument/2006/relationships/tags" Target="../tags/tag5.xml"/><Relationship Id="rId6" Type="http://schemas.openxmlformats.org/officeDocument/2006/relationships/tags" Target="../tags/tag10.xml"/><Relationship Id="rId11" Type="http://schemas.openxmlformats.org/officeDocument/2006/relationships/image" Target="../media/image4.png"/><Relationship Id="rId5" Type="http://schemas.openxmlformats.org/officeDocument/2006/relationships/tags" Target="../tags/tag9.xml"/><Relationship Id="rId10" Type="http://schemas.openxmlformats.org/officeDocument/2006/relationships/slideLayout" Target="../slideLayouts/slideLayout1.xml"/><Relationship Id="rId4" Type="http://schemas.openxmlformats.org/officeDocument/2006/relationships/tags" Target="../tags/tag8.xml"/><Relationship Id="rId9" Type="http://schemas.openxmlformats.org/officeDocument/2006/relationships/tags" Target="../tags/tag13.xml"/></Relationships>
</file>

<file path=ppt/slides/_rels/slide20.xml.rels><?xml version="1.0" encoding="UTF-8" standalone="yes"?>
<Relationships xmlns="http://schemas.openxmlformats.org/package/2006/relationships"><Relationship Id="rId3" Type="http://schemas.openxmlformats.org/officeDocument/2006/relationships/tags" Target="../tags/tag156.xml"/><Relationship Id="rId2" Type="http://schemas.openxmlformats.org/officeDocument/2006/relationships/tags" Target="../tags/tag155.xml"/><Relationship Id="rId1" Type="http://schemas.openxmlformats.org/officeDocument/2006/relationships/tags" Target="../tags/tag154.xml"/><Relationship Id="rId6" Type="http://schemas.openxmlformats.org/officeDocument/2006/relationships/slideLayout" Target="../slideLayouts/slideLayout2.xml"/><Relationship Id="rId5" Type="http://schemas.openxmlformats.org/officeDocument/2006/relationships/tags" Target="../tags/tag158.xml"/><Relationship Id="rId4" Type="http://schemas.openxmlformats.org/officeDocument/2006/relationships/tags" Target="../tags/tag157.xml"/></Relationships>
</file>

<file path=ppt/slides/_rels/slide21.xml.rels><?xml version="1.0" encoding="UTF-8" standalone="yes"?>
<Relationships xmlns="http://schemas.openxmlformats.org/package/2006/relationships"><Relationship Id="rId3" Type="http://schemas.openxmlformats.org/officeDocument/2006/relationships/tags" Target="../tags/tag161.xml"/><Relationship Id="rId2" Type="http://schemas.openxmlformats.org/officeDocument/2006/relationships/tags" Target="../tags/tag160.xml"/><Relationship Id="rId1" Type="http://schemas.openxmlformats.org/officeDocument/2006/relationships/tags" Target="../tags/tag159.xml"/><Relationship Id="rId5" Type="http://schemas.openxmlformats.org/officeDocument/2006/relationships/slideLayout" Target="../slideLayouts/slideLayout2.xml"/><Relationship Id="rId4" Type="http://schemas.openxmlformats.org/officeDocument/2006/relationships/tags" Target="../tags/tag162.xml"/></Relationships>
</file>

<file path=ppt/slides/_rels/slide22.xml.rels><?xml version="1.0" encoding="UTF-8" standalone="yes"?>
<Relationships xmlns="http://schemas.openxmlformats.org/package/2006/relationships"><Relationship Id="rId3" Type="http://schemas.openxmlformats.org/officeDocument/2006/relationships/tags" Target="../tags/tag165.xml"/><Relationship Id="rId2" Type="http://schemas.openxmlformats.org/officeDocument/2006/relationships/tags" Target="../tags/tag164.xml"/><Relationship Id="rId1" Type="http://schemas.openxmlformats.org/officeDocument/2006/relationships/tags" Target="../tags/tag163.xml"/><Relationship Id="rId5" Type="http://schemas.openxmlformats.org/officeDocument/2006/relationships/slideLayout" Target="../slideLayouts/slideLayout2.xml"/><Relationship Id="rId4" Type="http://schemas.openxmlformats.org/officeDocument/2006/relationships/tags" Target="../tags/tag166.xml"/></Relationships>
</file>

<file path=ppt/slides/_rels/slide23.xml.rels><?xml version="1.0" encoding="UTF-8" standalone="yes"?>
<Relationships xmlns="http://schemas.openxmlformats.org/package/2006/relationships"><Relationship Id="rId3" Type="http://schemas.openxmlformats.org/officeDocument/2006/relationships/tags" Target="../tags/tag169.xml"/><Relationship Id="rId2" Type="http://schemas.openxmlformats.org/officeDocument/2006/relationships/tags" Target="../tags/tag168.xml"/><Relationship Id="rId1" Type="http://schemas.openxmlformats.org/officeDocument/2006/relationships/tags" Target="../tags/tag167.xml"/><Relationship Id="rId6" Type="http://schemas.openxmlformats.org/officeDocument/2006/relationships/image" Target="../media/image4.png"/><Relationship Id="rId5" Type="http://schemas.openxmlformats.org/officeDocument/2006/relationships/slideLayout" Target="../slideLayouts/slideLayout2.xml"/><Relationship Id="rId4" Type="http://schemas.openxmlformats.org/officeDocument/2006/relationships/tags" Target="../tags/tag170.xml"/></Relationships>
</file>

<file path=ppt/slides/_rels/slide24.xml.rels><?xml version="1.0" encoding="UTF-8" standalone="yes"?>
<Relationships xmlns="http://schemas.openxmlformats.org/package/2006/relationships"><Relationship Id="rId8" Type="http://schemas.openxmlformats.org/officeDocument/2006/relationships/tags" Target="../tags/tag178.xml"/><Relationship Id="rId3" Type="http://schemas.openxmlformats.org/officeDocument/2006/relationships/tags" Target="../tags/tag173.xml"/><Relationship Id="rId7" Type="http://schemas.openxmlformats.org/officeDocument/2006/relationships/tags" Target="../tags/tag177.xml"/><Relationship Id="rId2" Type="http://schemas.openxmlformats.org/officeDocument/2006/relationships/tags" Target="../tags/tag172.xml"/><Relationship Id="rId1" Type="http://schemas.openxmlformats.org/officeDocument/2006/relationships/tags" Target="../tags/tag171.xml"/><Relationship Id="rId6" Type="http://schemas.openxmlformats.org/officeDocument/2006/relationships/tags" Target="../tags/tag176.xml"/><Relationship Id="rId11" Type="http://schemas.openxmlformats.org/officeDocument/2006/relationships/slideLayout" Target="../slideLayouts/slideLayout2.xml"/><Relationship Id="rId5" Type="http://schemas.openxmlformats.org/officeDocument/2006/relationships/tags" Target="../tags/tag175.xml"/><Relationship Id="rId10" Type="http://schemas.openxmlformats.org/officeDocument/2006/relationships/tags" Target="../tags/tag180.xml"/><Relationship Id="rId4" Type="http://schemas.openxmlformats.org/officeDocument/2006/relationships/tags" Target="../tags/tag174.xml"/><Relationship Id="rId9" Type="http://schemas.openxmlformats.org/officeDocument/2006/relationships/tags" Target="../tags/tag179.xml"/></Relationships>
</file>

<file path=ppt/slides/_rels/slide25.xml.rels><?xml version="1.0" encoding="UTF-8" standalone="yes"?>
<Relationships xmlns="http://schemas.openxmlformats.org/package/2006/relationships"><Relationship Id="rId8" Type="http://schemas.openxmlformats.org/officeDocument/2006/relationships/tags" Target="../tags/tag188.xml"/><Relationship Id="rId3" Type="http://schemas.openxmlformats.org/officeDocument/2006/relationships/tags" Target="../tags/tag183.xml"/><Relationship Id="rId7" Type="http://schemas.openxmlformats.org/officeDocument/2006/relationships/tags" Target="../tags/tag187.xml"/><Relationship Id="rId12" Type="http://schemas.openxmlformats.org/officeDocument/2006/relationships/slideLayout" Target="../slideLayouts/slideLayout2.xml"/><Relationship Id="rId2" Type="http://schemas.openxmlformats.org/officeDocument/2006/relationships/tags" Target="../tags/tag182.xml"/><Relationship Id="rId1" Type="http://schemas.openxmlformats.org/officeDocument/2006/relationships/tags" Target="../tags/tag181.xml"/><Relationship Id="rId6" Type="http://schemas.openxmlformats.org/officeDocument/2006/relationships/tags" Target="../tags/tag186.xml"/><Relationship Id="rId11" Type="http://schemas.openxmlformats.org/officeDocument/2006/relationships/tags" Target="../tags/tag191.xml"/><Relationship Id="rId5" Type="http://schemas.openxmlformats.org/officeDocument/2006/relationships/tags" Target="../tags/tag185.xml"/><Relationship Id="rId10" Type="http://schemas.openxmlformats.org/officeDocument/2006/relationships/tags" Target="../tags/tag190.xml"/><Relationship Id="rId4" Type="http://schemas.openxmlformats.org/officeDocument/2006/relationships/tags" Target="../tags/tag184.xml"/><Relationship Id="rId9" Type="http://schemas.openxmlformats.org/officeDocument/2006/relationships/tags" Target="../tags/tag189.xml"/></Relationships>
</file>

<file path=ppt/slides/_rels/slide26.xml.rels><?xml version="1.0" encoding="UTF-8" standalone="yes"?>
<Relationships xmlns="http://schemas.openxmlformats.org/package/2006/relationships"><Relationship Id="rId8" Type="http://schemas.openxmlformats.org/officeDocument/2006/relationships/tags" Target="../tags/tag199.xml"/><Relationship Id="rId13" Type="http://schemas.openxmlformats.org/officeDocument/2006/relationships/tags" Target="../tags/tag204.xml"/><Relationship Id="rId3" Type="http://schemas.openxmlformats.org/officeDocument/2006/relationships/tags" Target="../tags/tag194.xml"/><Relationship Id="rId7" Type="http://schemas.openxmlformats.org/officeDocument/2006/relationships/tags" Target="../tags/tag198.xml"/><Relationship Id="rId12" Type="http://schemas.openxmlformats.org/officeDocument/2006/relationships/tags" Target="../tags/tag203.xml"/><Relationship Id="rId2" Type="http://schemas.openxmlformats.org/officeDocument/2006/relationships/tags" Target="../tags/tag193.xml"/><Relationship Id="rId1" Type="http://schemas.openxmlformats.org/officeDocument/2006/relationships/tags" Target="../tags/tag192.xml"/><Relationship Id="rId6" Type="http://schemas.openxmlformats.org/officeDocument/2006/relationships/tags" Target="../tags/tag197.xml"/><Relationship Id="rId11" Type="http://schemas.openxmlformats.org/officeDocument/2006/relationships/tags" Target="../tags/tag202.xml"/><Relationship Id="rId5" Type="http://schemas.openxmlformats.org/officeDocument/2006/relationships/tags" Target="../tags/tag196.xml"/><Relationship Id="rId10" Type="http://schemas.openxmlformats.org/officeDocument/2006/relationships/tags" Target="../tags/tag201.xml"/><Relationship Id="rId4" Type="http://schemas.openxmlformats.org/officeDocument/2006/relationships/tags" Target="../tags/tag195.xml"/><Relationship Id="rId9" Type="http://schemas.openxmlformats.org/officeDocument/2006/relationships/tags" Target="../tags/tag200.xml"/><Relationship Id="rId14"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tags" Target="../tags/tag207.xml"/><Relationship Id="rId2" Type="http://schemas.openxmlformats.org/officeDocument/2006/relationships/tags" Target="../tags/tag206.xml"/><Relationship Id="rId1" Type="http://schemas.openxmlformats.org/officeDocument/2006/relationships/tags" Target="../tags/tag205.xml"/><Relationship Id="rId6" Type="http://schemas.openxmlformats.org/officeDocument/2006/relationships/image" Target="../media/image4.png"/><Relationship Id="rId5" Type="http://schemas.openxmlformats.org/officeDocument/2006/relationships/slideLayout" Target="../slideLayouts/slideLayout2.xml"/><Relationship Id="rId4" Type="http://schemas.openxmlformats.org/officeDocument/2006/relationships/tags" Target="../tags/tag208.xml"/></Relationships>
</file>

<file path=ppt/slides/_rels/slide3.xml.rels><?xml version="1.0" encoding="UTF-8" standalone="yes"?>
<Relationships xmlns="http://schemas.openxmlformats.org/package/2006/relationships"><Relationship Id="rId3" Type="http://schemas.openxmlformats.org/officeDocument/2006/relationships/tags" Target="../tags/tag16.xml"/><Relationship Id="rId2" Type="http://schemas.openxmlformats.org/officeDocument/2006/relationships/tags" Target="../tags/tag15.xml"/><Relationship Id="rId1" Type="http://schemas.openxmlformats.org/officeDocument/2006/relationships/tags" Target="../tags/tag14.xml"/><Relationship Id="rId5" Type="http://schemas.openxmlformats.org/officeDocument/2006/relationships/slideLayout" Target="../slideLayouts/slideLayout2.xml"/><Relationship Id="rId4" Type="http://schemas.openxmlformats.org/officeDocument/2006/relationships/tags" Target="../tags/tag17.xml"/></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9.xml"/><Relationship Id="rId1" Type="http://schemas.openxmlformats.org/officeDocument/2006/relationships/tags" Target="../tags/tag18.xml"/></Relationships>
</file>

<file path=ppt/slides/_rels/slide5.xml.rels><?xml version="1.0" encoding="UTF-8" standalone="yes"?>
<Relationships xmlns="http://schemas.openxmlformats.org/package/2006/relationships"><Relationship Id="rId8" Type="http://schemas.openxmlformats.org/officeDocument/2006/relationships/tags" Target="../tags/tag27.xml"/><Relationship Id="rId3" Type="http://schemas.openxmlformats.org/officeDocument/2006/relationships/tags" Target="../tags/tag22.xml"/><Relationship Id="rId7" Type="http://schemas.openxmlformats.org/officeDocument/2006/relationships/tags" Target="../tags/tag26.xml"/><Relationship Id="rId12" Type="http://schemas.openxmlformats.org/officeDocument/2006/relationships/image" Target="../media/image4.png"/><Relationship Id="rId2" Type="http://schemas.openxmlformats.org/officeDocument/2006/relationships/tags" Target="../tags/tag21.xml"/><Relationship Id="rId1" Type="http://schemas.openxmlformats.org/officeDocument/2006/relationships/tags" Target="../tags/tag20.xml"/><Relationship Id="rId6" Type="http://schemas.openxmlformats.org/officeDocument/2006/relationships/tags" Target="../tags/tag25.xml"/><Relationship Id="rId11" Type="http://schemas.openxmlformats.org/officeDocument/2006/relationships/slideLayout" Target="../slideLayouts/slideLayout2.xml"/><Relationship Id="rId5" Type="http://schemas.openxmlformats.org/officeDocument/2006/relationships/tags" Target="../tags/tag24.xml"/><Relationship Id="rId10" Type="http://schemas.openxmlformats.org/officeDocument/2006/relationships/tags" Target="../tags/tag29.xml"/><Relationship Id="rId4" Type="http://schemas.openxmlformats.org/officeDocument/2006/relationships/tags" Target="../tags/tag23.xml"/><Relationship Id="rId9" Type="http://schemas.openxmlformats.org/officeDocument/2006/relationships/tags" Target="../tags/tag28.xml"/></Relationships>
</file>

<file path=ppt/slides/_rels/slide6.xml.rels><?xml version="1.0" encoding="UTF-8" standalone="yes"?>
<Relationships xmlns="http://schemas.openxmlformats.org/package/2006/relationships"><Relationship Id="rId8" Type="http://schemas.openxmlformats.org/officeDocument/2006/relationships/tags" Target="../tags/tag37.xml"/><Relationship Id="rId13" Type="http://schemas.openxmlformats.org/officeDocument/2006/relationships/tags" Target="../tags/tag42.xml"/><Relationship Id="rId3" Type="http://schemas.openxmlformats.org/officeDocument/2006/relationships/tags" Target="../tags/tag32.xml"/><Relationship Id="rId7" Type="http://schemas.openxmlformats.org/officeDocument/2006/relationships/tags" Target="../tags/tag36.xml"/><Relationship Id="rId12" Type="http://schemas.openxmlformats.org/officeDocument/2006/relationships/tags" Target="../tags/tag41.xml"/><Relationship Id="rId2" Type="http://schemas.openxmlformats.org/officeDocument/2006/relationships/tags" Target="../tags/tag31.xml"/><Relationship Id="rId1" Type="http://schemas.openxmlformats.org/officeDocument/2006/relationships/tags" Target="../tags/tag30.xml"/><Relationship Id="rId6" Type="http://schemas.openxmlformats.org/officeDocument/2006/relationships/tags" Target="../tags/tag35.xml"/><Relationship Id="rId11" Type="http://schemas.openxmlformats.org/officeDocument/2006/relationships/tags" Target="../tags/tag40.xml"/><Relationship Id="rId5" Type="http://schemas.openxmlformats.org/officeDocument/2006/relationships/tags" Target="../tags/tag34.xml"/><Relationship Id="rId10" Type="http://schemas.openxmlformats.org/officeDocument/2006/relationships/tags" Target="../tags/tag39.xml"/><Relationship Id="rId4" Type="http://schemas.openxmlformats.org/officeDocument/2006/relationships/tags" Target="../tags/tag33.xml"/><Relationship Id="rId9" Type="http://schemas.openxmlformats.org/officeDocument/2006/relationships/tags" Target="../tags/tag38.xml"/><Relationship Id="rId14"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8" Type="http://schemas.openxmlformats.org/officeDocument/2006/relationships/tags" Target="../tags/tag50.xml"/><Relationship Id="rId3" Type="http://schemas.openxmlformats.org/officeDocument/2006/relationships/tags" Target="../tags/tag45.xml"/><Relationship Id="rId7" Type="http://schemas.openxmlformats.org/officeDocument/2006/relationships/tags" Target="../tags/tag49.xml"/><Relationship Id="rId12" Type="http://schemas.openxmlformats.org/officeDocument/2006/relationships/notesSlide" Target="../notesSlides/notesSlide1.xml"/><Relationship Id="rId2" Type="http://schemas.openxmlformats.org/officeDocument/2006/relationships/tags" Target="../tags/tag44.xml"/><Relationship Id="rId1" Type="http://schemas.openxmlformats.org/officeDocument/2006/relationships/tags" Target="../tags/tag43.xml"/><Relationship Id="rId6" Type="http://schemas.openxmlformats.org/officeDocument/2006/relationships/tags" Target="../tags/tag48.xml"/><Relationship Id="rId11" Type="http://schemas.openxmlformats.org/officeDocument/2006/relationships/slideLayout" Target="../slideLayouts/slideLayout1.xml"/><Relationship Id="rId5" Type="http://schemas.openxmlformats.org/officeDocument/2006/relationships/tags" Target="../tags/tag47.xml"/><Relationship Id="rId10" Type="http://schemas.openxmlformats.org/officeDocument/2006/relationships/tags" Target="../tags/tag52.xml"/><Relationship Id="rId4" Type="http://schemas.openxmlformats.org/officeDocument/2006/relationships/tags" Target="../tags/tag46.xml"/><Relationship Id="rId9" Type="http://schemas.openxmlformats.org/officeDocument/2006/relationships/tags" Target="../tags/tag51.xml"/></Relationships>
</file>

<file path=ppt/slides/_rels/slide8.xml.rels><?xml version="1.0" encoding="UTF-8" standalone="yes"?>
<Relationships xmlns="http://schemas.openxmlformats.org/package/2006/relationships"><Relationship Id="rId8" Type="http://schemas.openxmlformats.org/officeDocument/2006/relationships/tags" Target="../tags/tag60.xml"/><Relationship Id="rId3" Type="http://schemas.openxmlformats.org/officeDocument/2006/relationships/tags" Target="../tags/tag55.xml"/><Relationship Id="rId7" Type="http://schemas.openxmlformats.org/officeDocument/2006/relationships/tags" Target="../tags/tag59.xml"/><Relationship Id="rId2" Type="http://schemas.openxmlformats.org/officeDocument/2006/relationships/tags" Target="../tags/tag54.xml"/><Relationship Id="rId1" Type="http://schemas.openxmlformats.org/officeDocument/2006/relationships/tags" Target="../tags/tag53.xml"/><Relationship Id="rId6" Type="http://schemas.openxmlformats.org/officeDocument/2006/relationships/tags" Target="../tags/tag58.xml"/><Relationship Id="rId11" Type="http://schemas.openxmlformats.org/officeDocument/2006/relationships/slideLayout" Target="../slideLayouts/slideLayout1.xml"/><Relationship Id="rId5" Type="http://schemas.openxmlformats.org/officeDocument/2006/relationships/tags" Target="../tags/tag57.xml"/><Relationship Id="rId10" Type="http://schemas.openxmlformats.org/officeDocument/2006/relationships/tags" Target="../tags/tag62.xml"/><Relationship Id="rId4" Type="http://schemas.openxmlformats.org/officeDocument/2006/relationships/tags" Target="../tags/tag56.xml"/><Relationship Id="rId9" Type="http://schemas.openxmlformats.org/officeDocument/2006/relationships/tags" Target="../tags/tag61.xml"/></Relationships>
</file>

<file path=ppt/slides/_rels/slide9.xml.rels><?xml version="1.0" encoding="UTF-8" standalone="yes"?>
<Relationships xmlns="http://schemas.openxmlformats.org/package/2006/relationships"><Relationship Id="rId3" Type="http://schemas.openxmlformats.org/officeDocument/2006/relationships/tags" Target="../tags/tag65.xml"/><Relationship Id="rId2" Type="http://schemas.openxmlformats.org/officeDocument/2006/relationships/tags" Target="../tags/tag64.xml"/><Relationship Id="rId1" Type="http://schemas.openxmlformats.org/officeDocument/2006/relationships/tags" Target="../tags/tag63.xml"/><Relationship Id="rId5" Type="http://schemas.openxmlformats.org/officeDocument/2006/relationships/slideLayout" Target="../slideLayouts/slideLayout2.xml"/><Relationship Id="rId4" Type="http://schemas.openxmlformats.org/officeDocument/2006/relationships/tags" Target="../tags/tag6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A_文本框 5"/>
          <p:cNvSpPr txBox="1"/>
          <p:nvPr>
            <p:custDataLst>
              <p:tags r:id="rId1"/>
            </p:custDataLst>
          </p:nvPr>
        </p:nvSpPr>
        <p:spPr>
          <a:xfrm>
            <a:off x="3174204" y="4300522"/>
            <a:ext cx="2957861"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CHUANGYI SHOUHUI SHANGWU MICROSOFT POWERPOINT MY 2017</a:t>
            </a:r>
            <a:endParaRPr lang="zh-CN" altLang="en-US" sz="800" dirty="0">
              <a:latin typeface="落落补 汤圆" pitchFamily="2" charset="-128"/>
              <a:ea typeface="落落补 汤圆" pitchFamily="2" charset="-128"/>
              <a:cs typeface="落落补 汤圆" pitchFamily="2" charset="-128"/>
            </a:endParaRPr>
          </a:p>
        </p:txBody>
      </p:sp>
      <p:pic>
        <p:nvPicPr>
          <p:cNvPr id="4" name="PA_图片 3"/>
          <p:cNvPicPr>
            <a:picLocks noChangeAspect="1"/>
          </p:cNvPicPr>
          <p:nvPr>
            <p:custDataLst>
              <p:tags r:id="rId2"/>
            </p:custDataLst>
          </p:nvPr>
        </p:nvPicPr>
        <p:blipFill rotWithShape="1">
          <a:blip r:embed="rId8" cstate="print">
            <a:extLst>
              <a:ext uri="{28A0092B-C50C-407E-A947-70E740481C1C}">
                <a14:useLocalDpi xmlns:a14="http://schemas.microsoft.com/office/drawing/2010/main" val="0"/>
              </a:ext>
            </a:extLst>
          </a:blip>
          <a:srcRect t="12845"/>
          <a:stretch/>
        </p:blipFill>
        <p:spPr>
          <a:xfrm>
            <a:off x="1331640" y="-20538"/>
            <a:ext cx="6264696" cy="3502496"/>
          </a:xfrm>
          <a:prstGeom prst="rect">
            <a:avLst/>
          </a:prstGeom>
        </p:spPr>
      </p:pic>
      <p:sp>
        <p:nvSpPr>
          <p:cNvPr id="3" name="PA_文本框 2"/>
          <p:cNvSpPr txBox="1"/>
          <p:nvPr>
            <p:custDataLst>
              <p:tags r:id="rId3"/>
            </p:custDataLst>
          </p:nvPr>
        </p:nvSpPr>
        <p:spPr>
          <a:xfrm>
            <a:off x="2299765" y="3645889"/>
            <a:ext cx="4706738" cy="646331"/>
          </a:xfrm>
          <a:prstGeom prst="rect">
            <a:avLst/>
          </a:prstGeom>
          <a:noFill/>
        </p:spPr>
        <p:txBody>
          <a:bodyPr wrap="none" rtlCol="0">
            <a:spAutoFit/>
          </a:bodyPr>
          <a:lstStyle/>
          <a:p>
            <a:r>
              <a:rPr lang="zh-CN" altLang="en-US" sz="3600" dirty="0" smtClean="0">
                <a:latin typeface="微软雅黑" panose="020B0503020204020204" pitchFamily="34" charset="-122"/>
                <a:ea typeface="微软雅黑" panose="020B0503020204020204" pitchFamily="34" charset="-122"/>
                <a:cs typeface="落落补 汤圆" pitchFamily="2" charset="-128"/>
              </a:rPr>
              <a:t>创意手绘商务通用</a:t>
            </a:r>
            <a:r>
              <a:rPr lang="en-US" altLang="zh-CN" sz="3600" dirty="0" smtClean="0">
                <a:latin typeface="微软雅黑" panose="020B0503020204020204" pitchFamily="34" charset="-122"/>
                <a:ea typeface="微软雅黑" panose="020B0503020204020204" pitchFamily="34" charset="-122"/>
                <a:cs typeface="落落补 汤圆" pitchFamily="2" charset="-128"/>
              </a:rPr>
              <a:t>PPT</a:t>
            </a:r>
            <a:endParaRPr lang="zh-CN" altLang="en-US" sz="3600" dirty="0">
              <a:latin typeface="微软雅黑" panose="020B0503020204020204" pitchFamily="34" charset="-122"/>
              <a:ea typeface="微软雅黑" panose="020B0503020204020204" pitchFamily="34" charset="-122"/>
              <a:cs typeface="落落补 汤圆" pitchFamily="2" charset="-128"/>
            </a:endParaRPr>
          </a:p>
        </p:txBody>
      </p:sp>
      <p:pic>
        <p:nvPicPr>
          <p:cNvPr id="2" name="PA_Ingrid Michaelson-Everybody.wma">
            <a:hlinkClick r:id="" action="ppaction://media"/>
          </p:cNvPr>
          <p:cNvPicPr>
            <a:picLocks noChangeAspect="1"/>
          </p:cNvPicPr>
          <p:nvPr>
            <a:audioFile r:link="rId5"/>
            <p:custDataLst>
              <p:tags r:id="rId6"/>
            </p:custDataLst>
            <p:extLst>
              <p:ext uri="{DAA4B4D4-6D71-4841-9C94-3DE7FCFB9230}">
                <p14:media xmlns:p14="http://schemas.microsoft.com/office/powerpoint/2010/main" r:embed="rId4"/>
              </p:ext>
            </p:extLst>
          </p:nvPr>
        </p:nvPicPr>
        <p:blipFill>
          <a:blip r:embed="rId9"/>
          <a:stretch>
            <a:fillRect/>
          </a:stretch>
        </p:blipFill>
        <p:spPr>
          <a:xfrm>
            <a:off x="4075222" y="5452070"/>
            <a:ext cx="609600" cy="609600"/>
          </a:xfrm>
          <a:prstGeom prst="rect">
            <a:avLst/>
          </a:prstGeom>
        </p:spPr>
      </p:pic>
    </p:spTree>
    <p:extLst>
      <p:ext uri="{BB962C8B-B14F-4D97-AF65-F5344CB8AC3E}">
        <p14:creationId xmlns:p14="http://schemas.microsoft.com/office/powerpoint/2010/main" val="3015464084"/>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2"/>
                                        </p:tgtEl>
                                      </p:cBhvr>
                                    </p:cmd>
                                  </p:childTnLst>
                                </p:cTn>
                              </p:par>
                            </p:childTnLst>
                          </p:cTn>
                        </p:par>
                        <p:par>
                          <p:cTn id="7" fill="hold">
                            <p:stCondLst>
                              <p:cond delay="0"/>
                            </p:stCondLst>
                            <p:childTnLst>
                              <p:par>
                                <p:cTn id="8" presetID="47" presetClass="entr" presetSubtype="0" fill="hold" nodeType="after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1000"/>
                                        <p:tgtEl>
                                          <p:spTgt spid="4"/>
                                        </p:tgtEl>
                                      </p:cBhvr>
                                    </p:animEffect>
                                    <p:anim calcmode="lin" valueType="num">
                                      <p:cBhvr>
                                        <p:cTn id="11" dur="1000" fill="hold"/>
                                        <p:tgtEl>
                                          <p:spTgt spid="4"/>
                                        </p:tgtEl>
                                        <p:attrNameLst>
                                          <p:attrName>ppt_x</p:attrName>
                                        </p:attrNameLst>
                                      </p:cBhvr>
                                      <p:tavLst>
                                        <p:tav tm="0">
                                          <p:val>
                                            <p:strVal val="#ppt_x"/>
                                          </p:val>
                                        </p:tav>
                                        <p:tav tm="100000">
                                          <p:val>
                                            <p:strVal val="#ppt_x"/>
                                          </p:val>
                                        </p:tav>
                                      </p:tavLst>
                                    </p:anim>
                                    <p:anim calcmode="lin" valueType="num">
                                      <p:cBhvr>
                                        <p:cTn id="12" dur="1000" fill="hold"/>
                                        <p:tgtEl>
                                          <p:spTgt spid="4"/>
                                        </p:tgtEl>
                                        <p:attrNameLst>
                                          <p:attrName>ppt_y</p:attrName>
                                        </p:attrNameLst>
                                      </p:cBhvr>
                                      <p:tavLst>
                                        <p:tav tm="0">
                                          <p:val>
                                            <p:strVal val="#ppt_y-.1"/>
                                          </p:val>
                                        </p:tav>
                                        <p:tav tm="100000">
                                          <p:val>
                                            <p:strVal val="#ppt_y"/>
                                          </p:val>
                                        </p:tav>
                                      </p:tavLst>
                                    </p:anim>
                                  </p:childTnLst>
                                </p:cTn>
                              </p:par>
                            </p:childTnLst>
                          </p:cTn>
                        </p:par>
                        <p:par>
                          <p:cTn id="13" fill="hold">
                            <p:stCondLst>
                              <p:cond delay="1000"/>
                            </p:stCondLst>
                            <p:childTnLst>
                              <p:par>
                                <p:cTn id="14" presetID="52" presetClass="entr" presetSubtype="0" fill="hold" grpId="0" nodeType="afterEffect">
                                  <p:stCondLst>
                                    <p:cond delay="0"/>
                                  </p:stCondLst>
                                  <p:iterate type="lt">
                                    <p:tmPct val="10000"/>
                                  </p:iterate>
                                  <p:childTnLst>
                                    <p:set>
                                      <p:cBhvr>
                                        <p:cTn id="15" dur="1" fill="hold">
                                          <p:stCondLst>
                                            <p:cond delay="0"/>
                                          </p:stCondLst>
                                        </p:cTn>
                                        <p:tgtEl>
                                          <p:spTgt spid="3"/>
                                        </p:tgtEl>
                                        <p:attrNameLst>
                                          <p:attrName>style.visibility</p:attrName>
                                        </p:attrNameLst>
                                      </p:cBhvr>
                                      <p:to>
                                        <p:strVal val="visible"/>
                                      </p:to>
                                    </p:set>
                                    <p:animScale>
                                      <p:cBhvr>
                                        <p:cTn id="16" dur="1000" decel="50000" fill="hold">
                                          <p:stCondLst>
                                            <p:cond delay="0"/>
                                          </p:stCondLst>
                                        </p:cTn>
                                        <p:tgtEl>
                                          <p:spTgt spid="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7" dur="1000" decel="50000" fill="hold">
                                          <p:stCondLst>
                                            <p:cond delay="0"/>
                                          </p:stCondLst>
                                        </p:cTn>
                                        <p:tgtEl>
                                          <p:spTgt spid="3"/>
                                        </p:tgtEl>
                                        <p:attrNameLst>
                                          <p:attrName>ppt_x</p:attrName>
                                          <p:attrName>ppt_y</p:attrName>
                                        </p:attrNameLst>
                                      </p:cBhvr>
                                    </p:animMotion>
                                    <p:animEffect transition="in" filter="fade">
                                      <p:cBhvr>
                                        <p:cTn id="18" dur="1000"/>
                                        <p:tgtEl>
                                          <p:spTgt spid="3"/>
                                        </p:tgtEl>
                                      </p:cBhvr>
                                    </p:animEffect>
                                  </p:childTnLst>
                                </p:cTn>
                              </p:par>
                            </p:childTnLst>
                          </p:cTn>
                        </p:par>
                        <p:par>
                          <p:cTn id="19" fill="hold">
                            <p:stCondLst>
                              <p:cond delay="3000"/>
                            </p:stCondLst>
                            <p:childTnLst>
                              <p:par>
                                <p:cTn id="20" presetID="16" presetClass="entr" presetSubtype="21" fill="hold" grpId="0"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barn(inVertical)">
                                      <p:cBhvr>
                                        <p:cTn id="2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numSld="50" showWhenStopped="0">
                <p:cTn id="23" repeatCount="indefinite" fill="remove" display="0">
                  <p:stCondLst>
                    <p:cond delay="indefinite"/>
                  </p:stCondLst>
                  <p:endCondLst>
                    <p:cond evt="onStopAudio" delay="0">
                      <p:tgtEl>
                        <p:sldTgt/>
                      </p:tgtEl>
                    </p:cond>
                  </p:endCondLst>
                </p:cTn>
                <p:tgtEl>
                  <p:spTgt spid="2"/>
                </p:tgtEl>
              </p:cMediaNode>
            </p:audio>
          </p:childTnLst>
        </p:cTn>
      </p:par>
    </p:tnLst>
    <p:bldLst>
      <p:bldP spid="6" grpId="0"/>
      <p:bldP spid="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PA_chenying0907 7"/>
          <p:cNvGrpSpPr/>
          <p:nvPr>
            <p:custDataLst>
              <p:tags r:id="rId1"/>
            </p:custDataLst>
          </p:nvPr>
        </p:nvGrpSpPr>
        <p:grpSpPr>
          <a:xfrm>
            <a:off x="1264766" y="1635646"/>
            <a:ext cx="3786823" cy="2592288"/>
            <a:chOff x="1096807" y="771550"/>
            <a:chExt cx="6911261" cy="3633873"/>
          </a:xfrm>
        </p:grpSpPr>
        <p:sp>
          <p:nvSpPr>
            <p:cNvPr id="4" name="椭圆 31"/>
            <p:cNvSpPr/>
            <p:nvPr/>
          </p:nvSpPr>
          <p:spPr>
            <a:xfrm rot="5400000">
              <a:off x="2841734" y="-760912"/>
              <a:ext cx="3421408" cy="6911261"/>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5" fmla="*/ 51067 w 648099"/>
                <a:gd name="connsiteY5" fmla="*/ 18182 h 565791"/>
                <a:gd name="connsiteX0" fmla="*/ 95107 w 692139"/>
                <a:gd name="connsiteY0" fmla="*/ 44563 h 592172"/>
                <a:gd name="connsiteX1" fmla="*/ 661045 w 692139"/>
                <a:gd name="connsiteY1" fmla="*/ 58081 h 592172"/>
                <a:gd name="connsiteX2" fmla="*/ 665753 w 692139"/>
                <a:gd name="connsiteY2" fmla="*/ 561730 h 592172"/>
                <a:gd name="connsiteX3" fmla="*/ 56577 w 692139"/>
                <a:gd name="connsiteY3" fmla="*/ 524353 h 592172"/>
                <a:gd name="connsiteX4" fmla="*/ 95107 w 692139"/>
                <a:gd name="connsiteY4" fmla="*/ 44563 h 59217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10474 h 567526"/>
                <a:gd name="connsiteX1" fmla="*/ 668271 w 726505"/>
                <a:gd name="connsiteY1" fmla="*/ 33435 h 567526"/>
                <a:gd name="connsiteX2" fmla="*/ 672979 w 726505"/>
                <a:gd name="connsiteY2" fmla="*/ 537084 h 567526"/>
                <a:gd name="connsiteX3" fmla="*/ 63803 w 726505"/>
                <a:gd name="connsiteY3" fmla="*/ 499707 h 567526"/>
                <a:gd name="connsiteX4" fmla="*/ 84274 w 726505"/>
                <a:gd name="connsiteY4" fmla="*/ 10474 h 567526"/>
                <a:gd name="connsiteX0" fmla="*/ 84274 w 747243"/>
                <a:gd name="connsiteY0" fmla="*/ 23576 h 595793"/>
                <a:gd name="connsiteX1" fmla="*/ 671883 w 747243"/>
                <a:gd name="connsiteY1" fmla="*/ 24503 h 595793"/>
                <a:gd name="connsiteX2" fmla="*/ 672979 w 747243"/>
                <a:gd name="connsiteY2" fmla="*/ 550186 h 595793"/>
                <a:gd name="connsiteX3" fmla="*/ 63803 w 747243"/>
                <a:gd name="connsiteY3" fmla="*/ 512809 h 595793"/>
                <a:gd name="connsiteX4" fmla="*/ 84274 w 747243"/>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672979"/>
                <a:gd name="connsiteY0" fmla="*/ 23576 h 595793"/>
                <a:gd name="connsiteX1" fmla="*/ 671883 w 672979"/>
                <a:gd name="connsiteY1" fmla="*/ 24503 h 595793"/>
                <a:gd name="connsiteX2" fmla="*/ 672979 w 672979"/>
                <a:gd name="connsiteY2" fmla="*/ 550186 h 595793"/>
                <a:gd name="connsiteX3" fmla="*/ 63803 w 672979"/>
                <a:gd name="connsiteY3" fmla="*/ 512809 h 595793"/>
                <a:gd name="connsiteX4" fmla="*/ 84274 w 672979"/>
                <a:gd name="connsiteY4" fmla="*/ 23576 h 595793"/>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60608"/>
                <a:gd name="connsiteX1" fmla="*/ 671883 w 672979"/>
                <a:gd name="connsiteY1" fmla="*/ 24503 h 560608"/>
                <a:gd name="connsiteX2" fmla="*/ 672979 w 672979"/>
                <a:gd name="connsiteY2" fmla="*/ 550186 h 560608"/>
                <a:gd name="connsiteX3" fmla="*/ 63803 w 672979"/>
                <a:gd name="connsiteY3" fmla="*/ 512809 h 560608"/>
                <a:gd name="connsiteX4" fmla="*/ 84274 w 672979"/>
                <a:gd name="connsiteY4" fmla="*/ 23576 h 560608"/>
                <a:gd name="connsiteX0" fmla="*/ 84274 w 672979"/>
                <a:gd name="connsiteY0" fmla="*/ 23576 h 567351"/>
                <a:gd name="connsiteX1" fmla="*/ 671883 w 672979"/>
                <a:gd name="connsiteY1" fmla="*/ 24503 h 567351"/>
                <a:gd name="connsiteX2" fmla="*/ 672979 w 672979"/>
                <a:gd name="connsiteY2" fmla="*/ 550186 h 567351"/>
                <a:gd name="connsiteX3" fmla="*/ 63803 w 672979"/>
                <a:gd name="connsiteY3" fmla="*/ 512809 h 567351"/>
                <a:gd name="connsiteX4" fmla="*/ 84274 w 672979"/>
                <a:gd name="connsiteY4" fmla="*/ 23576 h 567351"/>
                <a:gd name="connsiteX0" fmla="*/ 72869 w 661574"/>
                <a:gd name="connsiteY0" fmla="*/ 23576 h 567351"/>
                <a:gd name="connsiteX1" fmla="*/ 660478 w 661574"/>
                <a:gd name="connsiteY1" fmla="*/ 24503 h 567351"/>
                <a:gd name="connsiteX2" fmla="*/ 661574 w 661574"/>
                <a:gd name="connsiteY2" fmla="*/ 550186 h 567351"/>
                <a:gd name="connsiteX3" fmla="*/ 52398 w 661574"/>
                <a:gd name="connsiteY3" fmla="*/ 512809 h 567351"/>
                <a:gd name="connsiteX4" fmla="*/ 72869 w 661574"/>
                <a:gd name="connsiteY4" fmla="*/ 23576 h 567351"/>
                <a:gd name="connsiteX0" fmla="*/ 72869 w 661574"/>
                <a:gd name="connsiteY0" fmla="*/ 13918 h 557693"/>
                <a:gd name="connsiteX1" fmla="*/ 660478 w 661574"/>
                <a:gd name="connsiteY1" fmla="*/ 14845 h 557693"/>
                <a:gd name="connsiteX2" fmla="*/ 661574 w 661574"/>
                <a:gd name="connsiteY2" fmla="*/ 540528 h 557693"/>
                <a:gd name="connsiteX3" fmla="*/ 52398 w 661574"/>
                <a:gd name="connsiteY3" fmla="*/ 503151 h 557693"/>
                <a:gd name="connsiteX4" fmla="*/ 72869 w 661574"/>
                <a:gd name="connsiteY4" fmla="*/ 13918 h 557693"/>
                <a:gd name="connsiteX0" fmla="*/ 84755 w 673460"/>
                <a:gd name="connsiteY0" fmla="*/ 13918 h 568883"/>
                <a:gd name="connsiteX1" fmla="*/ 672364 w 673460"/>
                <a:gd name="connsiteY1" fmla="*/ 14845 h 568883"/>
                <a:gd name="connsiteX2" fmla="*/ 673460 w 673460"/>
                <a:gd name="connsiteY2" fmla="*/ 540528 h 568883"/>
                <a:gd name="connsiteX3" fmla="*/ 43142 w 673460"/>
                <a:gd name="connsiteY3" fmla="*/ 525832 h 568883"/>
                <a:gd name="connsiteX4" fmla="*/ 84755 w 673460"/>
                <a:gd name="connsiteY4" fmla="*/ 13918 h 568883"/>
                <a:gd name="connsiteX0" fmla="*/ 84755 w 673460"/>
                <a:gd name="connsiteY0" fmla="*/ 13918 h 559604"/>
                <a:gd name="connsiteX1" fmla="*/ 672364 w 673460"/>
                <a:gd name="connsiteY1" fmla="*/ 14845 h 559604"/>
                <a:gd name="connsiteX2" fmla="*/ 673460 w 673460"/>
                <a:gd name="connsiteY2" fmla="*/ 540528 h 559604"/>
                <a:gd name="connsiteX3" fmla="*/ 43142 w 673460"/>
                <a:gd name="connsiteY3" fmla="*/ 525832 h 559604"/>
                <a:gd name="connsiteX4" fmla="*/ 84755 w 673460"/>
                <a:gd name="connsiteY4" fmla="*/ 13918 h 559604"/>
                <a:gd name="connsiteX0" fmla="*/ 84755 w 675575"/>
                <a:gd name="connsiteY0" fmla="*/ 13918 h 562548"/>
                <a:gd name="connsiteX1" fmla="*/ 672364 w 675575"/>
                <a:gd name="connsiteY1" fmla="*/ 14845 h 562548"/>
                <a:gd name="connsiteX2" fmla="*/ 675575 w 675575"/>
                <a:gd name="connsiteY2" fmla="*/ 545971 h 562548"/>
                <a:gd name="connsiteX3" fmla="*/ 43142 w 675575"/>
                <a:gd name="connsiteY3" fmla="*/ 525832 h 562548"/>
                <a:gd name="connsiteX4" fmla="*/ 84755 w 675575"/>
                <a:gd name="connsiteY4" fmla="*/ 13918 h 562548"/>
                <a:gd name="connsiteX0" fmla="*/ 84755 w 680821"/>
                <a:gd name="connsiteY0" fmla="*/ 13918 h 562548"/>
                <a:gd name="connsiteX1" fmla="*/ 680821 w 680821"/>
                <a:gd name="connsiteY1" fmla="*/ 14845 h 562548"/>
                <a:gd name="connsiteX2" fmla="*/ 675575 w 680821"/>
                <a:gd name="connsiteY2" fmla="*/ 545971 h 562548"/>
                <a:gd name="connsiteX3" fmla="*/ 43142 w 680821"/>
                <a:gd name="connsiteY3" fmla="*/ 525832 h 562548"/>
                <a:gd name="connsiteX4" fmla="*/ 84755 w 680821"/>
                <a:gd name="connsiteY4" fmla="*/ 13918 h 562548"/>
                <a:gd name="connsiteX0" fmla="*/ 72868 w 690076"/>
                <a:gd name="connsiteY0" fmla="*/ 20358 h 559916"/>
                <a:gd name="connsiteX1" fmla="*/ 690076 w 690076"/>
                <a:gd name="connsiteY1" fmla="*/ 12213 h 559916"/>
                <a:gd name="connsiteX2" fmla="*/ 684830 w 690076"/>
                <a:gd name="connsiteY2" fmla="*/ 543339 h 559916"/>
                <a:gd name="connsiteX3" fmla="*/ 52397 w 690076"/>
                <a:gd name="connsiteY3" fmla="*/ 523200 h 559916"/>
                <a:gd name="connsiteX4" fmla="*/ 72868 w 690076"/>
                <a:gd name="connsiteY4" fmla="*/ 20358 h 559916"/>
                <a:gd name="connsiteX0" fmla="*/ 72868 w 690076"/>
                <a:gd name="connsiteY0" fmla="*/ 22718 h 562276"/>
                <a:gd name="connsiteX1" fmla="*/ 690076 w 690076"/>
                <a:gd name="connsiteY1" fmla="*/ 14573 h 562276"/>
                <a:gd name="connsiteX2" fmla="*/ 684830 w 690076"/>
                <a:gd name="connsiteY2" fmla="*/ 545699 h 562276"/>
                <a:gd name="connsiteX3" fmla="*/ 52397 w 690076"/>
                <a:gd name="connsiteY3" fmla="*/ 525560 h 562276"/>
                <a:gd name="connsiteX4" fmla="*/ 72868 w 690076"/>
                <a:gd name="connsiteY4" fmla="*/ 22718 h 562276"/>
                <a:gd name="connsiteX0" fmla="*/ 59152 w 676360"/>
                <a:gd name="connsiteY0" fmla="*/ 22718 h 562276"/>
                <a:gd name="connsiteX1" fmla="*/ 676360 w 676360"/>
                <a:gd name="connsiteY1" fmla="*/ 14573 h 562276"/>
                <a:gd name="connsiteX2" fmla="*/ 671114 w 676360"/>
                <a:gd name="connsiteY2" fmla="*/ 545699 h 562276"/>
                <a:gd name="connsiteX3" fmla="*/ 38681 w 676360"/>
                <a:gd name="connsiteY3" fmla="*/ 525560 h 562276"/>
                <a:gd name="connsiteX4" fmla="*/ 103808 w 676360"/>
                <a:gd name="connsiteY4" fmla="*/ 279153 h 562276"/>
                <a:gd name="connsiteX5" fmla="*/ 59152 w 676360"/>
                <a:gd name="connsiteY5" fmla="*/ 22718 h 562276"/>
                <a:gd name="connsiteX0" fmla="*/ 41341 w 658549"/>
                <a:gd name="connsiteY0" fmla="*/ 22718 h 562276"/>
                <a:gd name="connsiteX1" fmla="*/ 658549 w 658549"/>
                <a:gd name="connsiteY1" fmla="*/ 14573 h 562276"/>
                <a:gd name="connsiteX2" fmla="*/ 653303 w 658549"/>
                <a:gd name="connsiteY2" fmla="*/ 545699 h 562276"/>
                <a:gd name="connsiteX3" fmla="*/ 20870 w 658549"/>
                <a:gd name="connsiteY3" fmla="*/ 525560 h 562276"/>
                <a:gd name="connsiteX4" fmla="*/ 85997 w 658549"/>
                <a:gd name="connsiteY4" fmla="*/ 279153 h 562276"/>
                <a:gd name="connsiteX5" fmla="*/ 41341 w 658549"/>
                <a:gd name="connsiteY5" fmla="*/ 22718 h 562276"/>
                <a:gd name="connsiteX0" fmla="*/ 23542 w 640750"/>
                <a:gd name="connsiteY0" fmla="*/ 22718 h 562276"/>
                <a:gd name="connsiteX1" fmla="*/ 640750 w 640750"/>
                <a:gd name="connsiteY1" fmla="*/ 14573 h 562276"/>
                <a:gd name="connsiteX2" fmla="*/ 635504 w 640750"/>
                <a:gd name="connsiteY2" fmla="*/ 545699 h 562276"/>
                <a:gd name="connsiteX3" fmla="*/ 3071 w 640750"/>
                <a:gd name="connsiteY3" fmla="*/ 525560 h 562276"/>
                <a:gd name="connsiteX4" fmla="*/ 68198 w 640750"/>
                <a:gd name="connsiteY4" fmla="*/ 279153 h 562276"/>
                <a:gd name="connsiteX5" fmla="*/ 23542 w 640750"/>
                <a:gd name="connsiteY5" fmla="*/ 22718 h 562276"/>
                <a:gd name="connsiteX0" fmla="*/ 24044 w 641252"/>
                <a:gd name="connsiteY0" fmla="*/ 22718 h 562276"/>
                <a:gd name="connsiteX1" fmla="*/ 641252 w 641252"/>
                <a:gd name="connsiteY1" fmla="*/ 14573 h 562276"/>
                <a:gd name="connsiteX2" fmla="*/ 636006 w 641252"/>
                <a:gd name="connsiteY2" fmla="*/ 545699 h 562276"/>
                <a:gd name="connsiteX3" fmla="*/ 3573 w 641252"/>
                <a:gd name="connsiteY3" fmla="*/ 525560 h 562276"/>
                <a:gd name="connsiteX4" fmla="*/ 68700 w 641252"/>
                <a:gd name="connsiteY4" fmla="*/ 279153 h 562276"/>
                <a:gd name="connsiteX5" fmla="*/ 24044 w 641252"/>
                <a:gd name="connsiteY5" fmla="*/ 22718 h 562276"/>
                <a:gd name="connsiteX0" fmla="*/ 31476 w 648684"/>
                <a:gd name="connsiteY0" fmla="*/ 22718 h 562276"/>
                <a:gd name="connsiteX1" fmla="*/ 648684 w 648684"/>
                <a:gd name="connsiteY1" fmla="*/ 14573 h 562276"/>
                <a:gd name="connsiteX2" fmla="*/ 643438 w 648684"/>
                <a:gd name="connsiteY2" fmla="*/ 545699 h 562276"/>
                <a:gd name="connsiteX3" fmla="*/ 11005 w 648684"/>
                <a:gd name="connsiteY3" fmla="*/ 525560 h 562276"/>
                <a:gd name="connsiteX4" fmla="*/ 76132 w 648684"/>
                <a:gd name="connsiteY4" fmla="*/ 279153 h 562276"/>
                <a:gd name="connsiteX5" fmla="*/ 31476 w 648684"/>
                <a:gd name="connsiteY5" fmla="*/ 22718 h 562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684" h="562276">
                  <a:moveTo>
                    <a:pt x="31476" y="22718"/>
                  </a:moveTo>
                  <a:cubicBezTo>
                    <a:pt x="149400" y="4275"/>
                    <a:pt x="424155" y="-13389"/>
                    <a:pt x="648684" y="14573"/>
                  </a:cubicBezTo>
                  <a:cubicBezTo>
                    <a:pt x="609553" y="92898"/>
                    <a:pt x="618372" y="432838"/>
                    <a:pt x="643438" y="545699"/>
                  </a:cubicBezTo>
                  <a:cubicBezTo>
                    <a:pt x="542091" y="567277"/>
                    <a:pt x="109269" y="574431"/>
                    <a:pt x="11005" y="525560"/>
                  </a:cubicBezTo>
                  <a:cubicBezTo>
                    <a:pt x="-33861" y="453465"/>
                    <a:pt x="72720" y="362960"/>
                    <a:pt x="76132" y="279153"/>
                  </a:cubicBezTo>
                  <a:cubicBezTo>
                    <a:pt x="79544" y="195346"/>
                    <a:pt x="-41749" y="78155"/>
                    <a:pt x="31476" y="22718"/>
                  </a:cubicBezTo>
                  <a:close/>
                </a:path>
              </a:pathLst>
            </a:custGeom>
            <a:solidFill>
              <a:schemeClr val="tx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endParaRPr>
            </a:p>
          </p:txBody>
        </p:sp>
        <p:sp>
          <p:nvSpPr>
            <p:cNvPr id="5" name="椭圆 31"/>
            <p:cNvSpPr/>
            <p:nvPr/>
          </p:nvSpPr>
          <p:spPr>
            <a:xfrm rot="16200000" flipH="1">
              <a:off x="4400705" y="799409"/>
              <a:ext cx="3489396" cy="343367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5" fmla="*/ 51067 w 648099"/>
                <a:gd name="connsiteY5" fmla="*/ 18182 h 565791"/>
                <a:gd name="connsiteX0" fmla="*/ 95107 w 692139"/>
                <a:gd name="connsiteY0" fmla="*/ 44563 h 592172"/>
                <a:gd name="connsiteX1" fmla="*/ 661045 w 692139"/>
                <a:gd name="connsiteY1" fmla="*/ 58081 h 592172"/>
                <a:gd name="connsiteX2" fmla="*/ 665753 w 692139"/>
                <a:gd name="connsiteY2" fmla="*/ 561730 h 592172"/>
                <a:gd name="connsiteX3" fmla="*/ 56577 w 692139"/>
                <a:gd name="connsiteY3" fmla="*/ 524353 h 592172"/>
                <a:gd name="connsiteX4" fmla="*/ 95107 w 692139"/>
                <a:gd name="connsiteY4" fmla="*/ 44563 h 59217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10474 h 567526"/>
                <a:gd name="connsiteX1" fmla="*/ 668271 w 726505"/>
                <a:gd name="connsiteY1" fmla="*/ 33435 h 567526"/>
                <a:gd name="connsiteX2" fmla="*/ 672979 w 726505"/>
                <a:gd name="connsiteY2" fmla="*/ 537084 h 567526"/>
                <a:gd name="connsiteX3" fmla="*/ 63803 w 726505"/>
                <a:gd name="connsiteY3" fmla="*/ 499707 h 567526"/>
                <a:gd name="connsiteX4" fmla="*/ 84274 w 726505"/>
                <a:gd name="connsiteY4" fmla="*/ 10474 h 567526"/>
                <a:gd name="connsiteX0" fmla="*/ 84274 w 747243"/>
                <a:gd name="connsiteY0" fmla="*/ 23576 h 595793"/>
                <a:gd name="connsiteX1" fmla="*/ 671883 w 747243"/>
                <a:gd name="connsiteY1" fmla="*/ 24503 h 595793"/>
                <a:gd name="connsiteX2" fmla="*/ 672979 w 747243"/>
                <a:gd name="connsiteY2" fmla="*/ 550186 h 595793"/>
                <a:gd name="connsiteX3" fmla="*/ 63803 w 747243"/>
                <a:gd name="connsiteY3" fmla="*/ 512809 h 595793"/>
                <a:gd name="connsiteX4" fmla="*/ 84274 w 747243"/>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672979"/>
                <a:gd name="connsiteY0" fmla="*/ 23576 h 595793"/>
                <a:gd name="connsiteX1" fmla="*/ 671883 w 672979"/>
                <a:gd name="connsiteY1" fmla="*/ 24503 h 595793"/>
                <a:gd name="connsiteX2" fmla="*/ 672979 w 672979"/>
                <a:gd name="connsiteY2" fmla="*/ 550186 h 595793"/>
                <a:gd name="connsiteX3" fmla="*/ 63803 w 672979"/>
                <a:gd name="connsiteY3" fmla="*/ 512809 h 595793"/>
                <a:gd name="connsiteX4" fmla="*/ 84274 w 672979"/>
                <a:gd name="connsiteY4" fmla="*/ 23576 h 595793"/>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60608"/>
                <a:gd name="connsiteX1" fmla="*/ 671883 w 672979"/>
                <a:gd name="connsiteY1" fmla="*/ 24503 h 560608"/>
                <a:gd name="connsiteX2" fmla="*/ 672979 w 672979"/>
                <a:gd name="connsiteY2" fmla="*/ 550186 h 560608"/>
                <a:gd name="connsiteX3" fmla="*/ 63803 w 672979"/>
                <a:gd name="connsiteY3" fmla="*/ 512809 h 560608"/>
                <a:gd name="connsiteX4" fmla="*/ 84274 w 672979"/>
                <a:gd name="connsiteY4" fmla="*/ 23576 h 560608"/>
                <a:gd name="connsiteX0" fmla="*/ 84274 w 672979"/>
                <a:gd name="connsiteY0" fmla="*/ 23576 h 567351"/>
                <a:gd name="connsiteX1" fmla="*/ 671883 w 672979"/>
                <a:gd name="connsiteY1" fmla="*/ 24503 h 567351"/>
                <a:gd name="connsiteX2" fmla="*/ 672979 w 672979"/>
                <a:gd name="connsiteY2" fmla="*/ 550186 h 567351"/>
                <a:gd name="connsiteX3" fmla="*/ 63803 w 672979"/>
                <a:gd name="connsiteY3" fmla="*/ 512809 h 567351"/>
                <a:gd name="connsiteX4" fmla="*/ 84274 w 672979"/>
                <a:gd name="connsiteY4" fmla="*/ 23576 h 567351"/>
                <a:gd name="connsiteX0" fmla="*/ 72869 w 661574"/>
                <a:gd name="connsiteY0" fmla="*/ 23576 h 567351"/>
                <a:gd name="connsiteX1" fmla="*/ 660478 w 661574"/>
                <a:gd name="connsiteY1" fmla="*/ 24503 h 567351"/>
                <a:gd name="connsiteX2" fmla="*/ 661574 w 661574"/>
                <a:gd name="connsiteY2" fmla="*/ 550186 h 567351"/>
                <a:gd name="connsiteX3" fmla="*/ 52398 w 661574"/>
                <a:gd name="connsiteY3" fmla="*/ 512809 h 567351"/>
                <a:gd name="connsiteX4" fmla="*/ 72869 w 661574"/>
                <a:gd name="connsiteY4" fmla="*/ 23576 h 567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574" h="567351">
                  <a:moveTo>
                    <a:pt x="72869" y="23576"/>
                  </a:moveTo>
                  <a:cubicBezTo>
                    <a:pt x="184450" y="15112"/>
                    <a:pt x="500961" y="-25493"/>
                    <a:pt x="660478" y="24503"/>
                  </a:cubicBezTo>
                  <a:cubicBezTo>
                    <a:pt x="621347" y="102828"/>
                    <a:pt x="636508" y="437325"/>
                    <a:pt x="661574" y="550186"/>
                  </a:cubicBezTo>
                  <a:cubicBezTo>
                    <a:pt x="560227" y="571764"/>
                    <a:pt x="148547" y="585268"/>
                    <a:pt x="52398" y="512809"/>
                  </a:cubicBezTo>
                  <a:cubicBezTo>
                    <a:pt x="-13816" y="401434"/>
                    <a:pt x="-27876" y="101288"/>
                    <a:pt x="72869" y="23576"/>
                  </a:cubicBezTo>
                  <a:close/>
                </a:path>
              </a:pathLst>
            </a:custGeom>
            <a:solidFill>
              <a:schemeClr val="accent6">
                <a:lumMod val="20000"/>
                <a:lumOff val="80000"/>
              </a:schemeClr>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endParaRPr>
            </a:p>
          </p:txBody>
        </p:sp>
        <p:sp>
          <p:nvSpPr>
            <p:cNvPr id="6" name="椭圆 31"/>
            <p:cNvSpPr/>
            <p:nvPr/>
          </p:nvSpPr>
          <p:spPr>
            <a:xfrm rot="5400000">
              <a:off x="1202547" y="828634"/>
              <a:ext cx="3489396" cy="337522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5" fmla="*/ 51067 w 648099"/>
                <a:gd name="connsiteY5" fmla="*/ 18182 h 565791"/>
                <a:gd name="connsiteX0" fmla="*/ 95107 w 692139"/>
                <a:gd name="connsiteY0" fmla="*/ 44563 h 592172"/>
                <a:gd name="connsiteX1" fmla="*/ 661045 w 692139"/>
                <a:gd name="connsiteY1" fmla="*/ 58081 h 592172"/>
                <a:gd name="connsiteX2" fmla="*/ 665753 w 692139"/>
                <a:gd name="connsiteY2" fmla="*/ 561730 h 592172"/>
                <a:gd name="connsiteX3" fmla="*/ 56577 w 692139"/>
                <a:gd name="connsiteY3" fmla="*/ 524353 h 592172"/>
                <a:gd name="connsiteX4" fmla="*/ 95107 w 692139"/>
                <a:gd name="connsiteY4" fmla="*/ 44563 h 59217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10474 h 567526"/>
                <a:gd name="connsiteX1" fmla="*/ 668271 w 726505"/>
                <a:gd name="connsiteY1" fmla="*/ 33435 h 567526"/>
                <a:gd name="connsiteX2" fmla="*/ 672979 w 726505"/>
                <a:gd name="connsiteY2" fmla="*/ 537084 h 567526"/>
                <a:gd name="connsiteX3" fmla="*/ 63803 w 726505"/>
                <a:gd name="connsiteY3" fmla="*/ 499707 h 567526"/>
                <a:gd name="connsiteX4" fmla="*/ 84274 w 726505"/>
                <a:gd name="connsiteY4" fmla="*/ 10474 h 567526"/>
                <a:gd name="connsiteX0" fmla="*/ 84274 w 747243"/>
                <a:gd name="connsiteY0" fmla="*/ 23576 h 595793"/>
                <a:gd name="connsiteX1" fmla="*/ 671883 w 747243"/>
                <a:gd name="connsiteY1" fmla="*/ 24503 h 595793"/>
                <a:gd name="connsiteX2" fmla="*/ 672979 w 747243"/>
                <a:gd name="connsiteY2" fmla="*/ 550186 h 595793"/>
                <a:gd name="connsiteX3" fmla="*/ 63803 w 747243"/>
                <a:gd name="connsiteY3" fmla="*/ 512809 h 595793"/>
                <a:gd name="connsiteX4" fmla="*/ 84274 w 747243"/>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672979"/>
                <a:gd name="connsiteY0" fmla="*/ 23576 h 595793"/>
                <a:gd name="connsiteX1" fmla="*/ 671883 w 672979"/>
                <a:gd name="connsiteY1" fmla="*/ 24503 h 595793"/>
                <a:gd name="connsiteX2" fmla="*/ 672979 w 672979"/>
                <a:gd name="connsiteY2" fmla="*/ 550186 h 595793"/>
                <a:gd name="connsiteX3" fmla="*/ 63803 w 672979"/>
                <a:gd name="connsiteY3" fmla="*/ 512809 h 595793"/>
                <a:gd name="connsiteX4" fmla="*/ 84274 w 672979"/>
                <a:gd name="connsiteY4" fmla="*/ 23576 h 595793"/>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60608"/>
                <a:gd name="connsiteX1" fmla="*/ 671883 w 672979"/>
                <a:gd name="connsiteY1" fmla="*/ 24503 h 560608"/>
                <a:gd name="connsiteX2" fmla="*/ 672979 w 672979"/>
                <a:gd name="connsiteY2" fmla="*/ 550186 h 560608"/>
                <a:gd name="connsiteX3" fmla="*/ 63803 w 672979"/>
                <a:gd name="connsiteY3" fmla="*/ 512809 h 560608"/>
                <a:gd name="connsiteX4" fmla="*/ 84274 w 672979"/>
                <a:gd name="connsiteY4" fmla="*/ 23576 h 560608"/>
                <a:gd name="connsiteX0" fmla="*/ 84274 w 672979"/>
                <a:gd name="connsiteY0" fmla="*/ 23576 h 567351"/>
                <a:gd name="connsiteX1" fmla="*/ 671883 w 672979"/>
                <a:gd name="connsiteY1" fmla="*/ 24503 h 567351"/>
                <a:gd name="connsiteX2" fmla="*/ 672979 w 672979"/>
                <a:gd name="connsiteY2" fmla="*/ 550186 h 567351"/>
                <a:gd name="connsiteX3" fmla="*/ 63803 w 672979"/>
                <a:gd name="connsiteY3" fmla="*/ 512809 h 567351"/>
                <a:gd name="connsiteX4" fmla="*/ 84274 w 672979"/>
                <a:gd name="connsiteY4" fmla="*/ 23576 h 567351"/>
                <a:gd name="connsiteX0" fmla="*/ 72869 w 661574"/>
                <a:gd name="connsiteY0" fmla="*/ 23576 h 567351"/>
                <a:gd name="connsiteX1" fmla="*/ 660478 w 661574"/>
                <a:gd name="connsiteY1" fmla="*/ 24503 h 567351"/>
                <a:gd name="connsiteX2" fmla="*/ 661574 w 661574"/>
                <a:gd name="connsiteY2" fmla="*/ 550186 h 567351"/>
                <a:gd name="connsiteX3" fmla="*/ 52398 w 661574"/>
                <a:gd name="connsiteY3" fmla="*/ 512809 h 567351"/>
                <a:gd name="connsiteX4" fmla="*/ 72869 w 661574"/>
                <a:gd name="connsiteY4" fmla="*/ 23576 h 567351"/>
                <a:gd name="connsiteX0" fmla="*/ 72869 w 661574"/>
                <a:gd name="connsiteY0" fmla="*/ 13918 h 557693"/>
                <a:gd name="connsiteX1" fmla="*/ 660478 w 661574"/>
                <a:gd name="connsiteY1" fmla="*/ 14845 h 557693"/>
                <a:gd name="connsiteX2" fmla="*/ 661574 w 661574"/>
                <a:gd name="connsiteY2" fmla="*/ 540528 h 557693"/>
                <a:gd name="connsiteX3" fmla="*/ 52398 w 661574"/>
                <a:gd name="connsiteY3" fmla="*/ 503151 h 557693"/>
                <a:gd name="connsiteX4" fmla="*/ 72869 w 661574"/>
                <a:gd name="connsiteY4" fmla="*/ 13918 h 557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574" h="557693">
                  <a:moveTo>
                    <a:pt x="72869" y="13918"/>
                  </a:moveTo>
                  <a:cubicBezTo>
                    <a:pt x="184450" y="5454"/>
                    <a:pt x="435949" y="-13117"/>
                    <a:pt x="660478" y="14845"/>
                  </a:cubicBezTo>
                  <a:cubicBezTo>
                    <a:pt x="621347" y="93170"/>
                    <a:pt x="636508" y="427667"/>
                    <a:pt x="661574" y="540528"/>
                  </a:cubicBezTo>
                  <a:cubicBezTo>
                    <a:pt x="560227" y="562106"/>
                    <a:pt x="148547" y="575610"/>
                    <a:pt x="52398" y="503151"/>
                  </a:cubicBezTo>
                  <a:cubicBezTo>
                    <a:pt x="-13816" y="391776"/>
                    <a:pt x="-27876" y="91630"/>
                    <a:pt x="72869" y="13918"/>
                  </a:cubicBezTo>
                  <a:close/>
                </a:path>
              </a:pathLst>
            </a:custGeom>
            <a:solidFill>
              <a:schemeClr val="accent6">
                <a:lumMod val="20000"/>
                <a:lumOff val="80000"/>
              </a:schemeClr>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endParaRPr>
            </a:p>
          </p:txBody>
        </p:sp>
      </p:grpSp>
      <p:grpSp>
        <p:nvGrpSpPr>
          <p:cNvPr id="19" name="PA_chenying0907 18"/>
          <p:cNvGrpSpPr/>
          <p:nvPr>
            <p:custDataLst>
              <p:tags r:id="rId2"/>
            </p:custDataLst>
          </p:nvPr>
        </p:nvGrpSpPr>
        <p:grpSpPr>
          <a:xfrm>
            <a:off x="1403648" y="267494"/>
            <a:ext cx="6192688" cy="767437"/>
            <a:chOff x="1492256" y="411510"/>
            <a:chExt cx="6192688" cy="767437"/>
          </a:xfrm>
        </p:grpSpPr>
        <p:sp>
          <p:nvSpPr>
            <p:cNvPr id="20" name="任意多边形 19"/>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1"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2"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pic>
        <p:nvPicPr>
          <p:cNvPr id="23" name="PA_图片 22"/>
          <p:cNvPicPr>
            <a:picLocks noChangeAspect="1"/>
          </p:cNvPicPr>
          <p:nvPr>
            <p:custDataLst>
              <p:tags r:id="rId3"/>
            </p:custDataLst>
          </p:nvPr>
        </p:nvPicPr>
        <p:blipFill>
          <a:blip r:embed="rId8" cstate="print">
            <a:extLst>
              <a:ext uri="{28A0092B-C50C-407E-A947-70E740481C1C}">
                <a14:useLocalDpi xmlns:a14="http://schemas.microsoft.com/office/drawing/2010/main" val="0"/>
              </a:ext>
            </a:extLst>
          </a:blip>
          <a:stretch>
            <a:fillRect/>
          </a:stretch>
        </p:blipFill>
        <p:spPr>
          <a:xfrm>
            <a:off x="1675466" y="1640209"/>
            <a:ext cx="1240350" cy="2232249"/>
          </a:xfrm>
          <a:prstGeom prst="rect">
            <a:avLst/>
          </a:prstGeom>
        </p:spPr>
      </p:pic>
      <p:sp>
        <p:nvSpPr>
          <p:cNvPr id="24" name="PA_文本框 226"/>
          <p:cNvSpPr txBox="1"/>
          <p:nvPr>
            <p:custDataLst>
              <p:tags r:id="rId4"/>
            </p:custDataLst>
          </p:nvPr>
        </p:nvSpPr>
        <p:spPr>
          <a:xfrm>
            <a:off x="3292553" y="2607462"/>
            <a:ext cx="1687086"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 name="PA_矩形 1"/>
          <p:cNvSpPr/>
          <p:nvPr>
            <p:custDataLst>
              <p:tags r:id="rId5"/>
            </p:custDataLst>
          </p:nvPr>
        </p:nvSpPr>
        <p:spPr>
          <a:xfrm>
            <a:off x="5506371" y="2027588"/>
            <a:ext cx="2563085" cy="2200346"/>
          </a:xfrm>
          <a:prstGeom prst="rect">
            <a:avLst/>
          </a:prstGeom>
        </p:spPr>
        <p:txBody>
          <a:bodyPr wrap="square">
            <a:spAutoFit/>
          </a:bodyPr>
          <a:lstStyle/>
          <a:p>
            <a:pPr>
              <a:lnSpc>
                <a:spcPct val="200000"/>
              </a:lnSpc>
            </a:pPr>
            <a:r>
              <a:rPr lang="zh-CN" altLang="en-US" sz="1000" dirty="0" smtClean="0">
                <a:solidFill>
                  <a:schemeClr val="tx1">
                    <a:lumMod val="75000"/>
                    <a:lumOff val="25000"/>
                  </a:schemeClr>
                </a:solidFill>
                <a:latin typeface="微软雅黑" pitchFamily="34" charset="-122"/>
                <a:ea typeface="微软雅黑" pitchFamily="34" charset="-122"/>
              </a:rPr>
              <a:t>       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在这里输入文字信息请在这里输入文字信息请在这里输入文字信息请在这里输入文字信息。息请在这里输入文字信息请在这里输入文字信息请在这里输入</a:t>
            </a:r>
            <a:r>
              <a:rPr lang="zh-CN" altLang="en-US" sz="1000" dirty="0" smtClean="0">
                <a:solidFill>
                  <a:schemeClr val="tx1">
                    <a:lumMod val="75000"/>
                    <a:lumOff val="25000"/>
                  </a:schemeClr>
                </a:solidFill>
                <a:latin typeface="微软雅黑" pitchFamily="34" charset="-122"/>
                <a:ea typeface="微软雅黑" pitchFamily="34" charset="-122"/>
              </a:rPr>
              <a:t>文字信息</a:t>
            </a:r>
            <a:r>
              <a:rPr lang="zh-CN" altLang="en-US" sz="1000" dirty="0">
                <a:solidFill>
                  <a:schemeClr val="tx1">
                    <a:lumMod val="75000"/>
                    <a:lumOff val="25000"/>
                  </a:schemeClr>
                </a:solidFill>
                <a:latin typeface="微软雅黑" pitchFamily="34" charset="-122"/>
                <a:ea typeface="微软雅黑" pitchFamily="34" charset="-122"/>
              </a:rPr>
              <a:t>请在这里输入文字信息。　　</a:t>
            </a:r>
          </a:p>
        </p:txBody>
      </p:sp>
      <p:sp>
        <p:nvSpPr>
          <p:cNvPr id="25" name="PA_文本框 271"/>
          <p:cNvSpPr txBox="1"/>
          <p:nvPr>
            <p:custDataLst>
              <p:tags r:id="rId6"/>
            </p:custDataLst>
          </p:nvPr>
        </p:nvSpPr>
        <p:spPr>
          <a:xfrm>
            <a:off x="5563777" y="1635645"/>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2920304496"/>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30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Effect transition="in" filter="fade">
                                      <p:cBhvr>
                                        <p:cTn id="9" dur="500"/>
                                        <p:tgtEl>
                                          <p:spTgt spid="19"/>
                                        </p:tgtEl>
                                      </p:cBhvr>
                                    </p:animEffect>
                                  </p:childTnLst>
                                </p:cTn>
                              </p:par>
                              <p:par>
                                <p:cTn id="10" presetID="53" presetClass="entr" presetSubtype="16" fill="hold" nodeType="withEffect">
                                  <p:stCondLst>
                                    <p:cond delay="60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nodeType="withEffect">
                                  <p:stCondLst>
                                    <p:cond delay="900"/>
                                  </p:stCondLst>
                                  <p:childTnLst>
                                    <p:set>
                                      <p:cBhvr>
                                        <p:cTn id="16" dur="1" fill="hold">
                                          <p:stCondLst>
                                            <p:cond delay="0"/>
                                          </p:stCondLst>
                                        </p:cTn>
                                        <p:tgtEl>
                                          <p:spTgt spid="23"/>
                                        </p:tgtEl>
                                        <p:attrNameLst>
                                          <p:attrName>style.visibility</p:attrName>
                                        </p:attrNameLst>
                                      </p:cBhvr>
                                      <p:to>
                                        <p:strVal val="visible"/>
                                      </p:to>
                                    </p:set>
                                    <p:anim calcmode="lin" valueType="num">
                                      <p:cBhvr>
                                        <p:cTn id="17" dur="500" fill="hold"/>
                                        <p:tgtEl>
                                          <p:spTgt spid="23"/>
                                        </p:tgtEl>
                                        <p:attrNameLst>
                                          <p:attrName>ppt_w</p:attrName>
                                        </p:attrNameLst>
                                      </p:cBhvr>
                                      <p:tavLst>
                                        <p:tav tm="0">
                                          <p:val>
                                            <p:fltVal val="0"/>
                                          </p:val>
                                        </p:tav>
                                        <p:tav tm="100000">
                                          <p:val>
                                            <p:strVal val="#ppt_w"/>
                                          </p:val>
                                        </p:tav>
                                      </p:tavLst>
                                    </p:anim>
                                    <p:anim calcmode="lin" valueType="num">
                                      <p:cBhvr>
                                        <p:cTn id="18" dur="500" fill="hold"/>
                                        <p:tgtEl>
                                          <p:spTgt spid="23"/>
                                        </p:tgtEl>
                                        <p:attrNameLst>
                                          <p:attrName>ppt_h</p:attrName>
                                        </p:attrNameLst>
                                      </p:cBhvr>
                                      <p:tavLst>
                                        <p:tav tm="0">
                                          <p:val>
                                            <p:fltVal val="0"/>
                                          </p:val>
                                        </p:tav>
                                        <p:tav tm="100000">
                                          <p:val>
                                            <p:strVal val="#ppt_h"/>
                                          </p:val>
                                        </p:tav>
                                      </p:tavLst>
                                    </p:anim>
                                    <p:animEffect transition="in" filter="fade">
                                      <p:cBhvr>
                                        <p:cTn id="19" dur="500"/>
                                        <p:tgtEl>
                                          <p:spTgt spid="23"/>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24"/>
                                        </p:tgtEl>
                                        <p:attrNameLst>
                                          <p:attrName>style.visibility</p:attrName>
                                        </p:attrNameLst>
                                      </p:cBhvr>
                                      <p:to>
                                        <p:strVal val="visible"/>
                                      </p:to>
                                    </p:set>
                                    <p:animEffect transition="in" filter="wipe(left)">
                                      <p:cBhvr>
                                        <p:cTn id="22" dur="500"/>
                                        <p:tgtEl>
                                          <p:spTgt spid="24"/>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2"/>
                                        </p:tgtEl>
                                        <p:attrNameLst>
                                          <p:attrName>style.visibility</p:attrName>
                                        </p:attrNameLst>
                                      </p:cBhvr>
                                      <p:to>
                                        <p:strVal val="visible"/>
                                      </p:to>
                                    </p:set>
                                    <p:animEffect transition="in" filter="wipe(left)">
                                      <p:cBhvr>
                                        <p:cTn id="25" dur="500"/>
                                        <p:tgtEl>
                                          <p:spTgt spid="2"/>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25"/>
                                        </p:tgtEl>
                                        <p:attrNameLst>
                                          <p:attrName>style.visibility</p:attrName>
                                        </p:attrNameLst>
                                      </p:cBhvr>
                                      <p:to>
                                        <p:strVal val="visible"/>
                                      </p:to>
                                    </p:set>
                                    <p:animEffect transition="in" filter="wipe(left)">
                                      <p:cBhvr>
                                        <p:cTn id="28"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autoUpdateAnimBg="0"/>
      <p:bldP spid="2" grpId="0"/>
      <p:bldP spid="2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PA_chenying0907 4"/>
          <p:cNvGrpSpPr>
            <a:grpSpLocks noChangeAspect="1"/>
          </p:cNvGrpSpPr>
          <p:nvPr>
            <p:custDataLst>
              <p:tags r:id="rId1"/>
            </p:custDataLst>
          </p:nvPr>
        </p:nvGrpSpPr>
        <p:grpSpPr bwMode="auto">
          <a:xfrm>
            <a:off x="1187624" y="1481096"/>
            <a:ext cx="2903199" cy="2406130"/>
            <a:chOff x="4405" y="1302"/>
            <a:chExt cx="2359" cy="2115"/>
          </a:xfrm>
          <a:solidFill>
            <a:schemeClr val="tx1"/>
          </a:solidFill>
        </p:grpSpPr>
        <p:sp>
          <p:nvSpPr>
            <p:cNvPr id="5" name="chenying0907 5"/>
            <p:cNvSpPr>
              <a:spLocks noEditPoints="1"/>
            </p:cNvSpPr>
            <p:nvPr/>
          </p:nvSpPr>
          <p:spPr bwMode="auto">
            <a:xfrm>
              <a:off x="4405" y="1745"/>
              <a:ext cx="2359" cy="1672"/>
            </a:xfrm>
            <a:custGeom>
              <a:avLst/>
              <a:gdLst>
                <a:gd name="T0" fmla="*/ 62 w 311"/>
                <a:gd name="T1" fmla="*/ 133 h 261"/>
                <a:gd name="T2" fmla="*/ 103 w 311"/>
                <a:gd name="T3" fmla="*/ 185 h 261"/>
                <a:gd name="T4" fmla="*/ 138 w 311"/>
                <a:gd name="T5" fmla="*/ 113 h 261"/>
                <a:gd name="T6" fmla="*/ 165 w 311"/>
                <a:gd name="T7" fmla="*/ 182 h 261"/>
                <a:gd name="T8" fmla="*/ 199 w 311"/>
                <a:gd name="T9" fmla="*/ 86 h 261"/>
                <a:gd name="T10" fmla="*/ 224 w 311"/>
                <a:gd name="T11" fmla="*/ 176 h 261"/>
                <a:gd name="T12" fmla="*/ 219 w 311"/>
                <a:gd name="T13" fmla="*/ 4 h 261"/>
                <a:gd name="T14" fmla="*/ 263 w 311"/>
                <a:gd name="T15" fmla="*/ 206 h 261"/>
                <a:gd name="T16" fmla="*/ 226 w 311"/>
                <a:gd name="T17" fmla="*/ 259 h 261"/>
                <a:gd name="T18" fmla="*/ 97 w 311"/>
                <a:gd name="T19" fmla="*/ 257 h 261"/>
                <a:gd name="T20" fmla="*/ 246 w 311"/>
                <a:gd name="T21" fmla="*/ 9 h 261"/>
                <a:gd name="T22" fmla="*/ 237 w 311"/>
                <a:gd name="T23" fmla="*/ 9 h 261"/>
                <a:gd name="T24" fmla="*/ 226 w 311"/>
                <a:gd name="T25" fmla="*/ 57 h 261"/>
                <a:gd name="T26" fmla="*/ 230 w 311"/>
                <a:gd name="T27" fmla="*/ 65 h 261"/>
                <a:gd name="T28" fmla="*/ 164 w 311"/>
                <a:gd name="T29" fmla="*/ 42 h 261"/>
                <a:gd name="T30" fmla="*/ 187 w 311"/>
                <a:gd name="T31" fmla="*/ 44 h 261"/>
                <a:gd name="T32" fmla="*/ 251 w 311"/>
                <a:gd name="T33" fmla="*/ 56 h 261"/>
                <a:gd name="T34" fmla="*/ 173 w 311"/>
                <a:gd name="T35" fmla="*/ 86 h 261"/>
                <a:gd name="T36" fmla="*/ 249 w 311"/>
                <a:gd name="T37" fmla="*/ 79 h 261"/>
                <a:gd name="T38" fmla="*/ 225 w 311"/>
                <a:gd name="T39" fmla="*/ 113 h 261"/>
                <a:gd name="T40" fmla="*/ 181 w 311"/>
                <a:gd name="T41" fmla="*/ 105 h 261"/>
                <a:gd name="T42" fmla="*/ 103 w 311"/>
                <a:gd name="T43" fmla="*/ 96 h 261"/>
                <a:gd name="T44" fmla="*/ 104 w 311"/>
                <a:gd name="T45" fmla="*/ 127 h 261"/>
                <a:gd name="T46" fmla="*/ 174 w 311"/>
                <a:gd name="T47" fmla="*/ 120 h 261"/>
                <a:gd name="T48" fmla="*/ 135 w 311"/>
                <a:gd name="T49" fmla="*/ 99 h 261"/>
                <a:gd name="T50" fmla="*/ 232 w 311"/>
                <a:gd name="T51" fmla="*/ 139 h 261"/>
                <a:gd name="T52" fmla="*/ 119 w 311"/>
                <a:gd name="T53" fmla="*/ 124 h 261"/>
                <a:gd name="T54" fmla="*/ 118 w 311"/>
                <a:gd name="T55" fmla="*/ 135 h 261"/>
                <a:gd name="T56" fmla="*/ 258 w 311"/>
                <a:gd name="T57" fmla="*/ 117 h 261"/>
                <a:gd name="T58" fmla="*/ 194 w 311"/>
                <a:gd name="T59" fmla="*/ 125 h 261"/>
                <a:gd name="T60" fmla="*/ 226 w 311"/>
                <a:gd name="T61" fmla="*/ 163 h 261"/>
                <a:gd name="T62" fmla="*/ 137 w 311"/>
                <a:gd name="T63" fmla="*/ 132 h 261"/>
                <a:gd name="T64" fmla="*/ 193 w 311"/>
                <a:gd name="T65" fmla="*/ 148 h 261"/>
                <a:gd name="T66" fmla="*/ 50 w 311"/>
                <a:gd name="T67" fmla="*/ 155 h 261"/>
                <a:gd name="T68" fmla="*/ 42 w 311"/>
                <a:gd name="T69" fmla="*/ 182 h 261"/>
                <a:gd name="T70" fmla="*/ 106 w 311"/>
                <a:gd name="T71" fmla="*/ 188 h 261"/>
                <a:gd name="T72" fmla="*/ 239 w 311"/>
                <a:gd name="T73" fmla="*/ 178 h 261"/>
                <a:gd name="T74" fmla="*/ 105 w 311"/>
                <a:gd name="T75" fmla="*/ 192 h 261"/>
                <a:gd name="T76" fmla="*/ 196 w 311"/>
                <a:gd name="T77" fmla="*/ 163 h 261"/>
                <a:gd name="T78" fmla="*/ 41 w 311"/>
                <a:gd name="T79" fmla="*/ 196 h 261"/>
                <a:gd name="T80" fmla="*/ 187 w 311"/>
                <a:gd name="T81" fmla="*/ 179 h 261"/>
                <a:gd name="T82" fmla="*/ 198 w 311"/>
                <a:gd name="T83" fmla="*/ 166 h 261"/>
                <a:gd name="T84" fmla="*/ 246 w 311"/>
                <a:gd name="T85" fmla="*/ 182 h 261"/>
                <a:gd name="T86" fmla="*/ 107 w 311"/>
                <a:gd name="T87" fmla="*/ 214 h 261"/>
                <a:gd name="T88" fmla="*/ 251 w 311"/>
                <a:gd name="T89" fmla="*/ 198 h 261"/>
                <a:gd name="T90" fmla="*/ 42 w 311"/>
                <a:gd name="T91" fmla="*/ 220 h 261"/>
                <a:gd name="T92" fmla="*/ 199 w 311"/>
                <a:gd name="T93" fmla="*/ 197 h 261"/>
                <a:gd name="T94" fmla="*/ 43 w 311"/>
                <a:gd name="T95" fmla="*/ 224 h 261"/>
                <a:gd name="T96" fmla="*/ 236 w 311"/>
                <a:gd name="T97" fmla="*/ 230 h 261"/>
                <a:gd name="T98" fmla="*/ 119 w 311"/>
                <a:gd name="T99" fmla="*/ 211 h 261"/>
                <a:gd name="T100" fmla="*/ 120 w 311"/>
                <a:gd name="T101" fmla="*/ 219 h 261"/>
                <a:gd name="T102" fmla="*/ 261 w 311"/>
                <a:gd name="T103" fmla="*/ 210 h 261"/>
                <a:gd name="T104" fmla="*/ 228 w 311"/>
                <a:gd name="T105" fmla="*/ 237 h 261"/>
                <a:gd name="T106" fmla="*/ 74 w 311"/>
                <a:gd name="T107" fmla="*/ 215 h 261"/>
                <a:gd name="T108" fmla="*/ 66 w 311"/>
                <a:gd name="T109" fmla="*/ 225 h 261"/>
                <a:gd name="T110" fmla="*/ 170 w 311"/>
                <a:gd name="T111" fmla="*/ 255 h 261"/>
                <a:gd name="T112" fmla="*/ 137 w 311"/>
                <a:gd name="T113" fmla="*/ 227 h 261"/>
                <a:gd name="T114" fmla="*/ 261 w 311"/>
                <a:gd name="T115" fmla="*/ 221 h 261"/>
                <a:gd name="T116" fmla="*/ 74 w 311"/>
                <a:gd name="T117" fmla="*/ 231 h 261"/>
                <a:gd name="T118" fmla="*/ 180 w 311"/>
                <a:gd name="T119" fmla="*/ 255 h 261"/>
                <a:gd name="T120" fmla="*/ 261 w 311"/>
                <a:gd name="T121" fmla="*/ 243 h 261"/>
                <a:gd name="T122" fmla="*/ 73 w 311"/>
                <a:gd name="T123" fmla="*/ 242 h 261"/>
                <a:gd name="T124" fmla="*/ 200 w 311"/>
                <a:gd name="T125" fmla="*/ 25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1" h="261">
                  <a:moveTo>
                    <a:pt x="41" y="258"/>
                  </a:moveTo>
                  <a:cubicBezTo>
                    <a:pt x="40" y="257"/>
                    <a:pt x="40" y="256"/>
                    <a:pt x="38" y="256"/>
                  </a:cubicBezTo>
                  <a:cubicBezTo>
                    <a:pt x="35" y="256"/>
                    <a:pt x="32" y="256"/>
                    <a:pt x="29" y="256"/>
                  </a:cubicBezTo>
                  <a:cubicBezTo>
                    <a:pt x="19" y="255"/>
                    <a:pt x="9" y="257"/>
                    <a:pt x="0" y="255"/>
                  </a:cubicBezTo>
                  <a:cubicBezTo>
                    <a:pt x="1" y="254"/>
                    <a:pt x="3" y="254"/>
                    <a:pt x="4" y="253"/>
                  </a:cubicBezTo>
                  <a:cubicBezTo>
                    <a:pt x="17" y="253"/>
                    <a:pt x="26" y="254"/>
                    <a:pt x="39" y="253"/>
                  </a:cubicBezTo>
                  <a:cubicBezTo>
                    <a:pt x="41" y="248"/>
                    <a:pt x="39" y="243"/>
                    <a:pt x="40" y="237"/>
                  </a:cubicBezTo>
                  <a:cubicBezTo>
                    <a:pt x="40" y="236"/>
                    <a:pt x="39" y="235"/>
                    <a:pt x="39" y="234"/>
                  </a:cubicBezTo>
                  <a:cubicBezTo>
                    <a:pt x="40" y="232"/>
                    <a:pt x="41" y="228"/>
                    <a:pt x="39" y="226"/>
                  </a:cubicBezTo>
                  <a:cubicBezTo>
                    <a:pt x="38" y="224"/>
                    <a:pt x="40" y="224"/>
                    <a:pt x="40" y="223"/>
                  </a:cubicBezTo>
                  <a:cubicBezTo>
                    <a:pt x="40" y="214"/>
                    <a:pt x="39" y="203"/>
                    <a:pt x="39" y="195"/>
                  </a:cubicBezTo>
                  <a:cubicBezTo>
                    <a:pt x="39" y="186"/>
                    <a:pt x="40" y="176"/>
                    <a:pt x="38" y="167"/>
                  </a:cubicBezTo>
                  <a:cubicBezTo>
                    <a:pt x="39" y="159"/>
                    <a:pt x="39" y="151"/>
                    <a:pt x="38" y="144"/>
                  </a:cubicBezTo>
                  <a:cubicBezTo>
                    <a:pt x="38" y="141"/>
                    <a:pt x="35" y="137"/>
                    <a:pt x="39" y="134"/>
                  </a:cubicBezTo>
                  <a:cubicBezTo>
                    <a:pt x="45" y="133"/>
                    <a:pt x="54" y="134"/>
                    <a:pt x="62" y="133"/>
                  </a:cubicBezTo>
                  <a:cubicBezTo>
                    <a:pt x="66" y="133"/>
                    <a:pt x="70" y="131"/>
                    <a:pt x="73" y="133"/>
                  </a:cubicBezTo>
                  <a:cubicBezTo>
                    <a:pt x="75" y="143"/>
                    <a:pt x="75" y="154"/>
                    <a:pt x="74" y="162"/>
                  </a:cubicBezTo>
                  <a:cubicBezTo>
                    <a:pt x="75" y="163"/>
                    <a:pt x="75" y="165"/>
                    <a:pt x="77" y="165"/>
                  </a:cubicBezTo>
                  <a:cubicBezTo>
                    <a:pt x="76" y="166"/>
                    <a:pt x="76" y="167"/>
                    <a:pt x="74" y="167"/>
                  </a:cubicBezTo>
                  <a:cubicBezTo>
                    <a:pt x="76" y="174"/>
                    <a:pt x="76" y="181"/>
                    <a:pt x="75" y="190"/>
                  </a:cubicBezTo>
                  <a:cubicBezTo>
                    <a:pt x="75" y="195"/>
                    <a:pt x="77" y="200"/>
                    <a:pt x="76" y="205"/>
                  </a:cubicBezTo>
                  <a:cubicBezTo>
                    <a:pt x="76" y="206"/>
                    <a:pt x="75" y="207"/>
                    <a:pt x="75" y="209"/>
                  </a:cubicBezTo>
                  <a:cubicBezTo>
                    <a:pt x="75" y="210"/>
                    <a:pt x="76" y="213"/>
                    <a:pt x="76" y="215"/>
                  </a:cubicBezTo>
                  <a:cubicBezTo>
                    <a:pt x="76" y="216"/>
                    <a:pt x="76" y="220"/>
                    <a:pt x="76" y="222"/>
                  </a:cubicBezTo>
                  <a:cubicBezTo>
                    <a:pt x="76" y="223"/>
                    <a:pt x="76" y="224"/>
                    <a:pt x="76" y="225"/>
                  </a:cubicBezTo>
                  <a:cubicBezTo>
                    <a:pt x="77" y="235"/>
                    <a:pt x="75" y="246"/>
                    <a:pt x="78" y="254"/>
                  </a:cubicBezTo>
                  <a:cubicBezTo>
                    <a:pt x="86" y="255"/>
                    <a:pt x="95" y="254"/>
                    <a:pt x="103" y="254"/>
                  </a:cubicBezTo>
                  <a:cubicBezTo>
                    <a:pt x="104" y="248"/>
                    <a:pt x="104" y="240"/>
                    <a:pt x="103" y="237"/>
                  </a:cubicBezTo>
                  <a:cubicBezTo>
                    <a:pt x="105" y="233"/>
                    <a:pt x="104" y="229"/>
                    <a:pt x="104" y="225"/>
                  </a:cubicBezTo>
                  <a:cubicBezTo>
                    <a:pt x="104" y="212"/>
                    <a:pt x="103" y="198"/>
                    <a:pt x="103" y="185"/>
                  </a:cubicBezTo>
                  <a:cubicBezTo>
                    <a:pt x="103" y="183"/>
                    <a:pt x="102" y="184"/>
                    <a:pt x="102" y="183"/>
                  </a:cubicBezTo>
                  <a:cubicBezTo>
                    <a:pt x="104" y="177"/>
                    <a:pt x="101" y="168"/>
                    <a:pt x="102" y="160"/>
                  </a:cubicBezTo>
                  <a:cubicBezTo>
                    <a:pt x="102" y="158"/>
                    <a:pt x="101" y="156"/>
                    <a:pt x="101" y="154"/>
                  </a:cubicBezTo>
                  <a:cubicBezTo>
                    <a:pt x="101" y="149"/>
                    <a:pt x="102" y="146"/>
                    <a:pt x="100" y="143"/>
                  </a:cubicBezTo>
                  <a:cubicBezTo>
                    <a:pt x="101" y="142"/>
                    <a:pt x="101" y="141"/>
                    <a:pt x="102" y="140"/>
                  </a:cubicBezTo>
                  <a:cubicBezTo>
                    <a:pt x="101" y="132"/>
                    <a:pt x="102" y="121"/>
                    <a:pt x="101" y="111"/>
                  </a:cubicBezTo>
                  <a:cubicBezTo>
                    <a:pt x="101" y="110"/>
                    <a:pt x="100" y="110"/>
                    <a:pt x="100" y="109"/>
                  </a:cubicBezTo>
                  <a:cubicBezTo>
                    <a:pt x="100" y="108"/>
                    <a:pt x="100" y="107"/>
                    <a:pt x="101" y="107"/>
                  </a:cubicBezTo>
                  <a:cubicBezTo>
                    <a:pt x="101" y="97"/>
                    <a:pt x="100" y="90"/>
                    <a:pt x="100" y="82"/>
                  </a:cubicBezTo>
                  <a:cubicBezTo>
                    <a:pt x="109" y="81"/>
                    <a:pt x="118" y="80"/>
                    <a:pt x="127" y="80"/>
                  </a:cubicBezTo>
                  <a:cubicBezTo>
                    <a:pt x="130" y="80"/>
                    <a:pt x="135" y="81"/>
                    <a:pt x="138" y="81"/>
                  </a:cubicBezTo>
                  <a:cubicBezTo>
                    <a:pt x="139" y="83"/>
                    <a:pt x="137" y="85"/>
                    <a:pt x="139" y="86"/>
                  </a:cubicBezTo>
                  <a:cubicBezTo>
                    <a:pt x="136" y="92"/>
                    <a:pt x="138" y="101"/>
                    <a:pt x="137" y="108"/>
                  </a:cubicBezTo>
                  <a:cubicBezTo>
                    <a:pt x="138" y="109"/>
                    <a:pt x="140" y="109"/>
                    <a:pt x="140" y="110"/>
                  </a:cubicBezTo>
                  <a:cubicBezTo>
                    <a:pt x="140" y="111"/>
                    <a:pt x="138" y="112"/>
                    <a:pt x="138" y="113"/>
                  </a:cubicBezTo>
                  <a:cubicBezTo>
                    <a:pt x="138" y="117"/>
                    <a:pt x="139" y="122"/>
                    <a:pt x="138" y="126"/>
                  </a:cubicBezTo>
                  <a:cubicBezTo>
                    <a:pt x="139" y="126"/>
                    <a:pt x="139" y="127"/>
                    <a:pt x="140" y="127"/>
                  </a:cubicBezTo>
                  <a:cubicBezTo>
                    <a:pt x="140" y="139"/>
                    <a:pt x="138" y="148"/>
                    <a:pt x="141" y="158"/>
                  </a:cubicBezTo>
                  <a:cubicBezTo>
                    <a:pt x="141" y="159"/>
                    <a:pt x="139" y="159"/>
                    <a:pt x="140" y="160"/>
                  </a:cubicBezTo>
                  <a:cubicBezTo>
                    <a:pt x="141" y="171"/>
                    <a:pt x="141" y="176"/>
                    <a:pt x="142" y="185"/>
                  </a:cubicBezTo>
                  <a:cubicBezTo>
                    <a:pt x="140" y="193"/>
                    <a:pt x="141" y="205"/>
                    <a:pt x="141" y="215"/>
                  </a:cubicBezTo>
                  <a:cubicBezTo>
                    <a:pt x="140" y="229"/>
                    <a:pt x="139" y="241"/>
                    <a:pt x="141" y="254"/>
                  </a:cubicBezTo>
                  <a:cubicBezTo>
                    <a:pt x="150" y="255"/>
                    <a:pt x="154" y="255"/>
                    <a:pt x="165" y="255"/>
                  </a:cubicBezTo>
                  <a:cubicBezTo>
                    <a:pt x="166" y="243"/>
                    <a:pt x="166" y="233"/>
                    <a:pt x="165" y="220"/>
                  </a:cubicBezTo>
                  <a:cubicBezTo>
                    <a:pt x="166" y="219"/>
                    <a:pt x="164" y="220"/>
                    <a:pt x="164" y="218"/>
                  </a:cubicBezTo>
                  <a:cubicBezTo>
                    <a:pt x="165" y="215"/>
                    <a:pt x="165" y="208"/>
                    <a:pt x="164" y="206"/>
                  </a:cubicBezTo>
                  <a:cubicBezTo>
                    <a:pt x="165" y="203"/>
                    <a:pt x="166" y="197"/>
                    <a:pt x="164" y="195"/>
                  </a:cubicBezTo>
                  <a:cubicBezTo>
                    <a:pt x="164" y="193"/>
                    <a:pt x="165" y="192"/>
                    <a:pt x="165" y="189"/>
                  </a:cubicBezTo>
                  <a:cubicBezTo>
                    <a:pt x="165" y="187"/>
                    <a:pt x="164" y="185"/>
                    <a:pt x="164" y="184"/>
                  </a:cubicBezTo>
                  <a:cubicBezTo>
                    <a:pt x="164" y="184"/>
                    <a:pt x="165" y="183"/>
                    <a:pt x="165" y="182"/>
                  </a:cubicBezTo>
                  <a:cubicBezTo>
                    <a:pt x="165" y="181"/>
                    <a:pt x="165" y="178"/>
                    <a:pt x="165" y="174"/>
                  </a:cubicBezTo>
                  <a:cubicBezTo>
                    <a:pt x="164" y="171"/>
                    <a:pt x="165" y="168"/>
                    <a:pt x="164" y="166"/>
                  </a:cubicBezTo>
                  <a:cubicBezTo>
                    <a:pt x="166" y="148"/>
                    <a:pt x="162" y="125"/>
                    <a:pt x="163" y="108"/>
                  </a:cubicBezTo>
                  <a:cubicBezTo>
                    <a:pt x="163" y="90"/>
                    <a:pt x="160" y="70"/>
                    <a:pt x="161" y="47"/>
                  </a:cubicBezTo>
                  <a:cubicBezTo>
                    <a:pt x="161" y="45"/>
                    <a:pt x="162" y="42"/>
                    <a:pt x="160" y="40"/>
                  </a:cubicBezTo>
                  <a:cubicBezTo>
                    <a:pt x="163" y="39"/>
                    <a:pt x="167" y="39"/>
                    <a:pt x="170" y="39"/>
                  </a:cubicBezTo>
                  <a:cubicBezTo>
                    <a:pt x="178" y="39"/>
                    <a:pt x="184" y="39"/>
                    <a:pt x="191" y="40"/>
                  </a:cubicBezTo>
                  <a:cubicBezTo>
                    <a:pt x="193" y="40"/>
                    <a:pt x="194" y="39"/>
                    <a:pt x="196" y="40"/>
                  </a:cubicBezTo>
                  <a:cubicBezTo>
                    <a:pt x="198" y="41"/>
                    <a:pt x="197" y="44"/>
                    <a:pt x="197" y="47"/>
                  </a:cubicBezTo>
                  <a:cubicBezTo>
                    <a:pt x="196" y="48"/>
                    <a:pt x="197" y="48"/>
                    <a:pt x="198" y="49"/>
                  </a:cubicBezTo>
                  <a:cubicBezTo>
                    <a:pt x="198" y="53"/>
                    <a:pt x="196" y="58"/>
                    <a:pt x="199" y="61"/>
                  </a:cubicBezTo>
                  <a:cubicBezTo>
                    <a:pt x="199" y="62"/>
                    <a:pt x="198" y="63"/>
                    <a:pt x="198" y="63"/>
                  </a:cubicBezTo>
                  <a:cubicBezTo>
                    <a:pt x="199" y="67"/>
                    <a:pt x="198" y="75"/>
                    <a:pt x="199" y="81"/>
                  </a:cubicBezTo>
                  <a:cubicBezTo>
                    <a:pt x="199" y="82"/>
                    <a:pt x="199" y="83"/>
                    <a:pt x="200" y="83"/>
                  </a:cubicBezTo>
                  <a:cubicBezTo>
                    <a:pt x="200" y="84"/>
                    <a:pt x="199" y="85"/>
                    <a:pt x="199" y="86"/>
                  </a:cubicBezTo>
                  <a:cubicBezTo>
                    <a:pt x="199" y="90"/>
                    <a:pt x="198" y="93"/>
                    <a:pt x="200" y="96"/>
                  </a:cubicBezTo>
                  <a:cubicBezTo>
                    <a:pt x="200" y="113"/>
                    <a:pt x="200" y="131"/>
                    <a:pt x="200" y="149"/>
                  </a:cubicBezTo>
                  <a:cubicBezTo>
                    <a:pt x="200" y="151"/>
                    <a:pt x="201" y="153"/>
                    <a:pt x="201" y="155"/>
                  </a:cubicBezTo>
                  <a:cubicBezTo>
                    <a:pt x="202" y="158"/>
                    <a:pt x="201" y="163"/>
                    <a:pt x="201" y="166"/>
                  </a:cubicBezTo>
                  <a:cubicBezTo>
                    <a:pt x="201" y="170"/>
                    <a:pt x="201" y="174"/>
                    <a:pt x="201" y="178"/>
                  </a:cubicBezTo>
                  <a:cubicBezTo>
                    <a:pt x="201" y="179"/>
                    <a:pt x="202" y="180"/>
                    <a:pt x="202" y="182"/>
                  </a:cubicBezTo>
                  <a:cubicBezTo>
                    <a:pt x="202" y="184"/>
                    <a:pt x="201" y="186"/>
                    <a:pt x="201" y="188"/>
                  </a:cubicBezTo>
                  <a:cubicBezTo>
                    <a:pt x="201" y="199"/>
                    <a:pt x="201" y="211"/>
                    <a:pt x="202" y="221"/>
                  </a:cubicBezTo>
                  <a:cubicBezTo>
                    <a:pt x="202" y="224"/>
                    <a:pt x="202" y="226"/>
                    <a:pt x="202" y="228"/>
                  </a:cubicBezTo>
                  <a:cubicBezTo>
                    <a:pt x="202" y="229"/>
                    <a:pt x="201" y="229"/>
                    <a:pt x="201" y="229"/>
                  </a:cubicBezTo>
                  <a:cubicBezTo>
                    <a:pt x="201" y="231"/>
                    <a:pt x="203" y="233"/>
                    <a:pt x="203" y="235"/>
                  </a:cubicBezTo>
                  <a:cubicBezTo>
                    <a:pt x="203" y="243"/>
                    <a:pt x="201" y="249"/>
                    <a:pt x="203" y="256"/>
                  </a:cubicBezTo>
                  <a:cubicBezTo>
                    <a:pt x="211" y="256"/>
                    <a:pt x="220" y="257"/>
                    <a:pt x="226" y="256"/>
                  </a:cubicBezTo>
                  <a:cubicBezTo>
                    <a:pt x="227" y="230"/>
                    <a:pt x="224" y="207"/>
                    <a:pt x="224" y="182"/>
                  </a:cubicBezTo>
                  <a:cubicBezTo>
                    <a:pt x="224" y="179"/>
                    <a:pt x="225" y="178"/>
                    <a:pt x="224" y="176"/>
                  </a:cubicBezTo>
                  <a:cubicBezTo>
                    <a:pt x="224" y="175"/>
                    <a:pt x="222" y="176"/>
                    <a:pt x="222" y="175"/>
                  </a:cubicBezTo>
                  <a:cubicBezTo>
                    <a:pt x="223" y="172"/>
                    <a:pt x="224" y="172"/>
                    <a:pt x="224" y="168"/>
                  </a:cubicBezTo>
                  <a:cubicBezTo>
                    <a:pt x="224" y="167"/>
                    <a:pt x="222" y="168"/>
                    <a:pt x="222" y="167"/>
                  </a:cubicBezTo>
                  <a:cubicBezTo>
                    <a:pt x="222" y="163"/>
                    <a:pt x="225" y="160"/>
                    <a:pt x="223" y="156"/>
                  </a:cubicBezTo>
                  <a:cubicBezTo>
                    <a:pt x="224" y="149"/>
                    <a:pt x="222" y="143"/>
                    <a:pt x="223" y="136"/>
                  </a:cubicBezTo>
                  <a:cubicBezTo>
                    <a:pt x="223" y="135"/>
                    <a:pt x="221" y="135"/>
                    <a:pt x="222" y="134"/>
                  </a:cubicBezTo>
                  <a:cubicBezTo>
                    <a:pt x="223" y="128"/>
                    <a:pt x="221" y="122"/>
                    <a:pt x="222" y="117"/>
                  </a:cubicBezTo>
                  <a:cubicBezTo>
                    <a:pt x="222" y="116"/>
                    <a:pt x="221" y="116"/>
                    <a:pt x="221" y="115"/>
                  </a:cubicBezTo>
                  <a:cubicBezTo>
                    <a:pt x="221" y="114"/>
                    <a:pt x="221" y="113"/>
                    <a:pt x="222" y="112"/>
                  </a:cubicBezTo>
                  <a:cubicBezTo>
                    <a:pt x="221" y="102"/>
                    <a:pt x="221" y="92"/>
                    <a:pt x="220" y="81"/>
                  </a:cubicBezTo>
                  <a:cubicBezTo>
                    <a:pt x="220" y="71"/>
                    <a:pt x="222" y="61"/>
                    <a:pt x="219" y="53"/>
                  </a:cubicBezTo>
                  <a:cubicBezTo>
                    <a:pt x="221" y="44"/>
                    <a:pt x="219" y="34"/>
                    <a:pt x="219" y="25"/>
                  </a:cubicBezTo>
                  <a:cubicBezTo>
                    <a:pt x="219" y="24"/>
                    <a:pt x="218" y="24"/>
                    <a:pt x="217" y="23"/>
                  </a:cubicBezTo>
                  <a:cubicBezTo>
                    <a:pt x="217" y="21"/>
                    <a:pt x="219" y="20"/>
                    <a:pt x="219" y="19"/>
                  </a:cubicBezTo>
                  <a:cubicBezTo>
                    <a:pt x="219" y="14"/>
                    <a:pt x="220" y="9"/>
                    <a:pt x="219" y="4"/>
                  </a:cubicBezTo>
                  <a:cubicBezTo>
                    <a:pt x="222" y="2"/>
                    <a:pt x="226" y="3"/>
                    <a:pt x="230" y="3"/>
                  </a:cubicBezTo>
                  <a:cubicBezTo>
                    <a:pt x="239" y="2"/>
                    <a:pt x="249" y="0"/>
                    <a:pt x="258" y="2"/>
                  </a:cubicBezTo>
                  <a:cubicBezTo>
                    <a:pt x="256" y="17"/>
                    <a:pt x="260" y="40"/>
                    <a:pt x="258" y="55"/>
                  </a:cubicBezTo>
                  <a:cubicBezTo>
                    <a:pt x="261" y="70"/>
                    <a:pt x="258" y="88"/>
                    <a:pt x="260" y="103"/>
                  </a:cubicBezTo>
                  <a:cubicBezTo>
                    <a:pt x="259" y="104"/>
                    <a:pt x="261" y="108"/>
                    <a:pt x="259" y="110"/>
                  </a:cubicBezTo>
                  <a:cubicBezTo>
                    <a:pt x="261" y="113"/>
                    <a:pt x="261" y="117"/>
                    <a:pt x="261" y="121"/>
                  </a:cubicBezTo>
                  <a:cubicBezTo>
                    <a:pt x="261" y="121"/>
                    <a:pt x="261" y="121"/>
                    <a:pt x="262" y="121"/>
                  </a:cubicBezTo>
                  <a:cubicBezTo>
                    <a:pt x="260" y="130"/>
                    <a:pt x="262" y="137"/>
                    <a:pt x="261" y="148"/>
                  </a:cubicBezTo>
                  <a:cubicBezTo>
                    <a:pt x="262" y="149"/>
                    <a:pt x="262" y="150"/>
                    <a:pt x="263" y="151"/>
                  </a:cubicBezTo>
                  <a:cubicBezTo>
                    <a:pt x="262" y="158"/>
                    <a:pt x="263" y="167"/>
                    <a:pt x="263" y="176"/>
                  </a:cubicBezTo>
                  <a:cubicBezTo>
                    <a:pt x="263" y="179"/>
                    <a:pt x="263" y="182"/>
                    <a:pt x="263" y="184"/>
                  </a:cubicBezTo>
                  <a:cubicBezTo>
                    <a:pt x="263" y="187"/>
                    <a:pt x="264" y="189"/>
                    <a:pt x="264" y="192"/>
                  </a:cubicBezTo>
                  <a:cubicBezTo>
                    <a:pt x="264" y="194"/>
                    <a:pt x="263" y="197"/>
                    <a:pt x="263" y="200"/>
                  </a:cubicBezTo>
                  <a:cubicBezTo>
                    <a:pt x="263" y="202"/>
                    <a:pt x="264" y="203"/>
                    <a:pt x="264" y="205"/>
                  </a:cubicBezTo>
                  <a:cubicBezTo>
                    <a:pt x="264" y="205"/>
                    <a:pt x="263" y="206"/>
                    <a:pt x="263" y="206"/>
                  </a:cubicBezTo>
                  <a:cubicBezTo>
                    <a:pt x="263" y="207"/>
                    <a:pt x="264" y="208"/>
                    <a:pt x="264" y="208"/>
                  </a:cubicBezTo>
                  <a:cubicBezTo>
                    <a:pt x="264" y="209"/>
                    <a:pt x="263" y="210"/>
                    <a:pt x="263" y="211"/>
                  </a:cubicBezTo>
                  <a:cubicBezTo>
                    <a:pt x="263" y="214"/>
                    <a:pt x="264" y="216"/>
                    <a:pt x="264" y="218"/>
                  </a:cubicBezTo>
                  <a:cubicBezTo>
                    <a:pt x="264" y="231"/>
                    <a:pt x="263" y="242"/>
                    <a:pt x="263" y="255"/>
                  </a:cubicBezTo>
                  <a:cubicBezTo>
                    <a:pt x="277" y="257"/>
                    <a:pt x="293" y="256"/>
                    <a:pt x="306" y="256"/>
                  </a:cubicBezTo>
                  <a:cubicBezTo>
                    <a:pt x="308" y="256"/>
                    <a:pt x="309" y="255"/>
                    <a:pt x="311" y="256"/>
                  </a:cubicBezTo>
                  <a:cubicBezTo>
                    <a:pt x="310" y="260"/>
                    <a:pt x="307" y="258"/>
                    <a:pt x="303" y="258"/>
                  </a:cubicBezTo>
                  <a:cubicBezTo>
                    <a:pt x="299" y="258"/>
                    <a:pt x="294" y="260"/>
                    <a:pt x="291" y="260"/>
                  </a:cubicBezTo>
                  <a:cubicBezTo>
                    <a:pt x="288" y="259"/>
                    <a:pt x="285" y="259"/>
                    <a:pt x="282" y="258"/>
                  </a:cubicBezTo>
                  <a:cubicBezTo>
                    <a:pt x="276" y="259"/>
                    <a:pt x="270" y="258"/>
                    <a:pt x="264" y="258"/>
                  </a:cubicBezTo>
                  <a:cubicBezTo>
                    <a:pt x="263" y="259"/>
                    <a:pt x="264" y="260"/>
                    <a:pt x="262" y="261"/>
                  </a:cubicBezTo>
                  <a:cubicBezTo>
                    <a:pt x="261" y="261"/>
                    <a:pt x="260" y="260"/>
                    <a:pt x="260" y="258"/>
                  </a:cubicBezTo>
                  <a:cubicBezTo>
                    <a:pt x="250" y="258"/>
                    <a:pt x="240" y="258"/>
                    <a:pt x="229" y="258"/>
                  </a:cubicBezTo>
                  <a:cubicBezTo>
                    <a:pt x="228" y="259"/>
                    <a:pt x="228" y="260"/>
                    <a:pt x="228" y="261"/>
                  </a:cubicBezTo>
                  <a:cubicBezTo>
                    <a:pt x="226" y="261"/>
                    <a:pt x="226" y="259"/>
                    <a:pt x="226" y="259"/>
                  </a:cubicBezTo>
                  <a:cubicBezTo>
                    <a:pt x="216" y="259"/>
                    <a:pt x="202" y="259"/>
                    <a:pt x="192" y="258"/>
                  </a:cubicBezTo>
                  <a:cubicBezTo>
                    <a:pt x="191" y="258"/>
                    <a:pt x="191" y="260"/>
                    <a:pt x="190" y="260"/>
                  </a:cubicBezTo>
                  <a:cubicBezTo>
                    <a:pt x="190" y="257"/>
                    <a:pt x="185" y="259"/>
                    <a:pt x="184" y="258"/>
                  </a:cubicBezTo>
                  <a:cubicBezTo>
                    <a:pt x="182" y="258"/>
                    <a:pt x="183" y="260"/>
                    <a:pt x="181" y="260"/>
                  </a:cubicBezTo>
                  <a:cubicBezTo>
                    <a:pt x="180" y="260"/>
                    <a:pt x="182" y="259"/>
                    <a:pt x="182" y="258"/>
                  </a:cubicBezTo>
                  <a:cubicBezTo>
                    <a:pt x="177" y="258"/>
                    <a:pt x="171" y="256"/>
                    <a:pt x="166" y="258"/>
                  </a:cubicBezTo>
                  <a:cubicBezTo>
                    <a:pt x="161" y="256"/>
                    <a:pt x="156" y="257"/>
                    <a:pt x="151" y="257"/>
                  </a:cubicBezTo>
                  <a:cubicBezTo>
                    <a:pt x="146" y="257"/>
                    <a:pt x="142" y="256"/>
                    <a:pt x="139" y="258"/>
                  </a:cubicBezTo>
                  <a:cubicBezTo>
                    <a:pt x="135" y="255"/>
                    <a:pt x="130" y="257"/>
                    <a:pt x="126" y="256"/>
                  </a:cubicBezTo>
                  <a:cubicBezTo>
                    <a:pt x="126" y="256"/>
                    <a:pt x="125" y="255"/>
                    <a:pt x="124" y="255"/>
                  </a:cubicBezTo>
                  <a:cubicBezTo>
                    <a:pt x="122" y="255"/>
                    <a:pt x="120" y="256"/>
                    <a:pt x="117" y="256"/>
                  </a:cubicBezTo>
                  <a:cubicBezTo>
                    <a:pt x="116" y="256"/>
                    <a:pt x="114" y="255"/>
                    <a:pt x="111" y="256"/>
                  </a:cubicBezTo>
                  <a:cubicBezTo>
                    <a:pt x="110" y="256"/>
                    <a:pt x="110" y="257"/>
                    <a:pt x="108" y="257"/>
                  </a:cubicBezTo>
                  <a:cubicBezTo>
                    <a:pt x="107" y="257"/>
                    <a:pt x="108" y="257"/>
                    <a:pt x="108" y="256"/>
                  </a:cubicBezTo>
                  <a:cubicBezTo>
                    <a:pt x="104" y="256"/>
                    <a:pt x="100" y="256"/>
                    <a:pt x="97" y="257"/>
                  </a:cubicBezTo>
                  <a:cubicBezTo>
                    <a:pt x="90" y="257"/>
                    <a:pt x="82" y="258"/>
                    <a:pt x="75" y="257"/>
                  </a:cubicBezTo>
                  <a:cubicBezTo>
                    <a:pt x="72" y="257"/>
                    <a:pt x="68" y="255"/>
                    <a:pt x="64" y="257"/>
                  </a:cubicBezTo>
                  <a:cubicBezTo>
                    <a:pt x="64" y="256"/>
                    <a:pt x="64" y="256"/>
                    <a:pt x="64" y="255"/>
                  </a:cubicBezTo>
                  <a:cubicBezTo>
                    <a:pt x="64" y="256"/>
                    <a:pt x="63" y="255"/>
                    <a:pt x="61" y="255"/>
                  </a:cubicBezTo>
                  <a:cubicBezTo>
                    <a:pt x="61" y="255"/>
                    <a:pt x="60" y="256"/>
                    <a:pt x="59" y="256"/>
                  </a:cubicBezTo>
                  <a:cubicBezTo>
                    <a:pt x="56" y="256"/>
                    <a:pt x="49" y="257"/>
                    <a:pt x="46" y="256"/>
                  </a:cubicBezTo>
                  <a:cubicBezTo>
                    <a:pt x="45" y="256"/>
                    <a:pt x="41" y="256"/>
                    <a:pt x="41" y="258"/>
                  </a:cubicBezTo>
                  <a:close/>
                  <a:moveTo>
                    <a:pt x="243" y="4"/>
                  </a:moveTo>
                  <a:cubicBezTo>
                    <a:pt x="236" y="12"/>
                    <a:pt x="229" y="20"/>
                    <a:pt x="224" y="32"/>
                  </a:cubicBezTo>
                  <a:cubicBezTo>
                    <a:pt x="222" y="32"/>
                    <a:pt x="222" y="34"/>
                    <a:pt x="221" y="36"/>
                  </a:cubicBezTo>
                  <a:cubicBezTo>
                    <a:pt x="222" y="36"/>
                    <a:pt x="222" y="37"/>
                    <a:pt x="222" y="38"/>
                  </a:cubicBezTo>
                  <a:cubicBezTo>
                    <a:pt x="231" y="27"/>
                    <a:pt x="238" y="15"/>
                    <a:pt x="247" y="4"/>
                  </a:cubicBezTo>
                  <a:cubicBezTo>
                    <a:pt x="245" y="5"/>
                    <a:pt x="244" y="4"/>
                    <a:pt x="243" y="4"/>
                  </a:cubicBezTo>
                  <a:close/>
                  <a:moveTo>
                    <a:pt x="248" y="6"/>
                  </a:moveTo>
                  <a:cubicBezTo>
                    <a:pt x="248" y="8"/>
                    <a:pt x="246" y="8"/>
                    <a:pt x="246" y="9"/>
                  </a:cubicBezTo>
                  <a:cubicBezTo>
                    <a:pt x="238" y="17"/>
                    <a:pt x="233" y="29"/>
                    <a:pt x="225" y="38"/>
                  </a:cubicBezTo>
                  <a:cubicBezTo>
                    <a:pt x="225" y="39"/>
                    <a:pt x="226" y="39"/>
                    <a:pt x="226" y="41"/>
                  </a:cubicBezTo>
                  <a:cubicBezTo>
                    <a:pt x="225" y="41"/>
                    <a:pt x="224" y="42"/>
                    <a:pt x="223" y="42"/>
                  </a:cubicBezTo>
                  <a:cubicBezTo>
                    <a:pt x="222" y="43"/>
                    <a:pt x="222" y="46"/>
                    <a:pt x="222" y="47"/>
                  </a:cubicBezTo>
                  <a:cubicBezTo>
                    <a:pt x="223" y="47"/>
                    <a:pt x="224" y="46"/>
                    <a:pt x="225" y="45"/>
                  </a:cubicBezTo>
                  <a:cubicBezTo>
                    <a:pt x="234" y="31"/>
                    <a:pt x="245" y="19"/>
                    <a:pt x="254" y="5"/>
                  </a:cubicBezTo>
                  <a:cubicBezTo>
                    <a:pt x="251" y="3"/>
                    <a:pt x="250" y="6"/>
                    <a:pt x="248" y="6"/>
                  </a:cubicBezTo>
                  <a:close/>
                  <a:moveTo>
                    <a:pt x="223" y="6"/>
                  </a:moveTo>
                  <a:cubicBezTo>
                    <a:pt x="222" y="9"/>
                    <a:pt x="221" y="12"/>
                    <a:pt x="222" y="16"/>
                  </a:cubicBezTo>
                  <a:cubicBezTo>
                    <a:pt x="225" y="13"/>
                    <a:pt x="228" y="9"/>
                    <a:pt x="231" y="5"/>
                  </a:cubicBezTo>
                  <a:cubicBezTo>
                    <a:pt x="228" y="5"/>
                    <a:pt x="225" y="4"/>
                    <a:pt x="223" y="6"/>
                  </a:cubicBezTo>
                  <a:close/>
                  <a:moveTo>
                    <a:pt x="233" y="5"/>
                  </a:moveTo>
                  <a:cubicBezTo>
                    <a:pt x="229" y="11"/>
                    <a:pt x="224" y="16"/>
                    <a:pt x="221" y="23"/>
                  </a:cubicBezTo>
                  <a:cubicBezTo>
                    <a:pt x="222" y="24"/>
                    <a:pt x="221" y="27"/>
                    <a:pt x="223" y="28"/>
                  </a:cubicBezTo>
                  <a:cubicBezTo>
                    <a:pt x="227" y="21"/>
                    <a:pt x="231" y="14"/>
                    <a:pt x="237" y="9"/>
                  </a:cubicBezTo>
                  <a:cubicBezTo>
                    <a:pt x="236" y="7"/>
                    <a:pt x="238" y="7"/>
                    <a:pt x="238" y="5"/>
                  </a:cubicBezTo>
                  <a:cubicBezTo>
                    <a:pt x="236" y="5"/>
                    <a:pt x="235" y="5"/>
                    <a:pt x="233" y="5"/>
                  </a:cubicBezTo>
                  <a:close/>
                  <a:moveTo>
                    <a:pt x="254" y="10"/>
                  </a:moveTo>
                  <a:cubicBezTo>
                    <a:pt x="254" y="11"/>
                    <a:pt x="253" y="10"/>
                    <a:pt x="253" y="10"/>
                  </a:cubicBezTo>
                  <a:cubicBezTo>
                    <a:pt x="249" y="16"/>
                    <a:pt x="245" y="22"/>
                    <a:pt x="241" y="28"/>
                  </a:cubicBezTo>
                  <a:cubicBezTo>
                    <a:pt x="238" y="33"/>
                    <a:pt x="233" y="36"/>
                    <a:pt x="230" y="40"/>
                  </a:cubicBezTo>
                  <a:cubicBezTo>
                    <a:pt x="229" y="42"/>
                    <a:pt x="228" y="45"/>
                    <a:pt x="227" y="47"/>
                  </a:cubicBezTo>
                  <a:cubicBezTo>
                    <a:pt x="224" y="51"/>
                    <a:pt x="221" y="53"/>
                    <a:pt x="223" y="58"/>
                  </a:cubicBezTo>
                  <a:cubicBezTo>
                    <a:pt x="226" y="57"/>
                    <a:pt x="226" y="53"/>
                    <a:pt x="229" y="52"/>
                  </a:cubicBezTo>
                  <a:cubicBezTo>
                    <a:pt x="231" y="44"/>
                    <a:pt x="238" y="40"/>
                    <a:pt x="241" y="33"/>
                  </a:cubicBezTo>
                  <a:cubicBezTo>
                    <a:pt x="246" y="28"/>
                    <a:pt x="250" y="22"/>
                    <a:pt x="255" y="16"/>
                  </a:cubicBezTo>
                  <a:cubicBezTo>
                    <a:pt x="255" y="14"/>
                    <a:pt x="254" y="12"/>
                    <a:pt x="255" y="10"/>
                  </a:cubicBezTo>
                  <a:cubicBezTo>
                    <a:pt x="254" y="10"/>
                    <a:pt x="254" y="10"/>
                    <a:pt x="254" y="10"/>
                  </a:cubicBezTo>
                  <a:close/>
                  <a:moveTo>
                    <a:pt x="254" y="21"/>
                  </a:moveTo>
                  <a:cubicBezTo>
                    <a:pt x="244" y="33"/>
                    <a:pt x="236" y="46"/>
                    <a:pt x="226" y="57"/>
                  </a:cubicBezTo>
                  <a:cubicBezTo>
                    <a:pt x="226" y="59"/>
                    <a:pt x="225" y="59"/>
                    <a:pt x="225" y="61"/>
                  </a:cubicBezTo>
                  <a:cubicBezTo>
                    <a:pt x="224" y="61"/>
                    <a:pt x="223" y="62"/>
                    <a:pt x="223" y="62"/>
                  </a:cubicBezTo>
                  <a:cubicBezTo>
                    <a:pt x="223" y="65"/>
                    <a:pt x="222" y="69"/>
                    <a:pt x="223" y="70"/>
                  </a:cubicBezTo>
                  <a:cubicBezTo>
                    <a:pt x="232" y="61"/>
                    <a:pt x="238" y="48"/>
                    <a:pt x="247" y="39"/>
                  </a:cubicBezTo>
                  <a:cubicBezTo>
                    <a:pt x="248" y="32"/>
                    <a:pt x="258" y="28"/>
                    <a:pt x="254" y="21"/>
                  </a:cubicBezTo>
                  <a:cubicBezTo>
                    <a:pt x="254" y="21"/>
                    <a:pt x="254" y="21"/>
                    <a:pt x="254" y="21"/>
                  </a:cubicBezTo>
                  <a:close/>
                  <a:moveTo>
                    <a:pt x="232" y="68"/>
                  </a:moveTo>
                  <a:cubicBezTo>
                    <a:pt x="232" y="68"/>
                    <a:pt x="232" y="67"/>
                    <a:pt x="232" y="67"/>
                  </a:cubicBezTo>
                  <a:cubicBezTo>
                    <a:pt x="233" y="66"/>
                    <a:pt x="234" y="66"/>
                    <a:pt x="234" y="65"/>
                  </a:cubicBezTo>
                  <a:cubicBezTo>
                    <a:pt x="237" y="61"/>
                    <a:pt x="239" y="57"/>
                    <a:pt x="242" y="53"/>
                  </a:cubicBezTo>
                  <a:cubicBezTo>
                    <a:pt x="245" y="49"/>
                    <a:pt x="249" y="46"/>
                    <a:pt x="252" y="42"/>
                  </a:cubicBezTo>
                  <a:cubicBezTo>
                    <a:pt x="254" y="39"/>
                    <a:pt x="257" y="35"/>
                    <a:pt x="255" y="31"/>
                  </a:cubicBezTo>
                  <a:cubicBezTo>
                    <a:pt x="251" y="34"/>
                    <a:pt x="249" y="39"/>
                    <a:pt x="245" y="42"/>
                  </a:cubicBezTo>
                  <a:cubicBezTo>
                    <a:pt x="244" y="46"/>
                    <a:pt x="241" y="49"/>
                    <a:pt x="238" y="52"/>
                  </a:cubicBezTo>
                  <a:cubicBezTo>
                    <a:pt x="236" y="57"/>
                    <a:pt x="232" y="60"/>
                    <a:pt x="230" y="65"/>
                  </a:cubicBezTo>
                  <a:cubicBezTo>
                    <a:pt x="229" y="65"/>
                    <a:pt x="229" y="68"/>
                    <a:pt x="228" y="67"/>
                  </a:cubicBezTo>
                  <a:cubicBezTo>
                    <a:pt x="227" y="72"/>
                    <a:pt x="221" y="76"/>
                    <a:pt x="223" y="80"/>
                  </a:cubicBezTo>
                  <a:cubicBezTo>
                    <a:pt x="225" y="76"/>
                    <a:pt x="229" y="72"/>
                    <a:pt x="232" y="68"/>
                  </a:cubicBezTo>
                  <a:close/>
                  <a:moveTo>
                    <a:pt x="239" y="61"/>
                  </a:moveTo>
                  <a:cubicBezTo>
                    <a:pt x="234" y="68"/>
                    <a:pt x="229" y="75"/>
                    <a:pt x="225" y="82"/>
                  </a:cubicBezTo>
                  <a:cubicBezTo>
                    <a:pt x="224" y="82"/>
                    <a:pt x="225" y="83"/>
                    <a:pt x="225" y="84"/>
                  </a:cubicBezTo>
                  <a:cubicBezTo>
                    <a:pt x="224" y="85"/>
                    <a:pt x="223" y="85"/>
                    <a:pt x="223" y="86"/>
                  </a:cubicBezTo>
                  <a:cubicBezTo>
                    <a:pt x="223" y="87"/>
                    <a:pt x="224" y="88"/>
                    <a:pt x="223" y="89"/>
                  </a:cubicBezTo>
                  <a:cubicBezTo>
                    <a:pt x="235" y="76"/>
                    <a:pt x="245" y="61"/>
                    <a:pt x="256" y="47"/>
                  </a:cubicBezTo>
                  <a:cubicBezTo>
                    <a:pt x="256" y="45"/>
                    <a:pt x="257" y="42"/>
                    <a:pt x="255" y="41"/>
                  </a:cubicBezTo>
                  <a:cubicBezTo>
                    <a:pt x="250" y="47"/>
                    <a:pt x="244" y="54"/>
                    <a:pt x="239" y="61"/>
                  </a:cubicBezTo>
                  <a:close/>
                  <a:moveTo>
                    <a:pt x="164" y="42"/>
                  </a:moveTo>
                  <a:cubicBezTo>
                    <a:pt x="164" y="45"/>
                    <a:pt x="163" y="49"/>
                    <a:pt x="164" y="51"/>
                  </a:cubicBezTo>
                  <a:cubicBezTo>
                    <a:pt x="166" y="48"/>
                    <a:pt x="169" y="45"/>
                    <a:pt x="170" y="42"/>
                  </a:cubicBezTo>
                  <a:cubicBezTo>
                    <a:pt x="169" y="42"/>
                    <a:pt x="167" y="42"/>
                    <a:pt x="164" y="42"/>
                  </a:cubicBezTo>
                  <a:close/>
                  <a:moveTo>
                    <a:pt x="172" y="42"/>
                  </a:moveTo>
                  <a:cubicBezTo>
                    <a:pt x="170" y="48"/>
                    <a:pt x="162" y="52"/>
                    <a:pt x="164" y="61"/>
                  </a:cubicBezTo>
                  <a:cubicBezTo>
                    <a:pt x="168" y="55"/>
                    <a:pt x="172" y="48"/>
                    <a:pt x="176" y="42"/>
                  </a:cubicBezTo>
                  <a:cubicBezTo>
                    <a:pt x="174" y="42"/>
                    <a:pt x="174" y="42"/>
                    <a:pt x="172" y="42"/>
                  </a:cubicBezTo>
                  <a:close/>
                  <a:moveTo>
                    <a:pt x="180" y="42"/>
                  </a:moveTo>
                  <a:cubicBezTo>
                    <a:pt x="176" y="46"/>
                    <a:pt x="171" y="49"/>
                    <a:pt x="170" y="56"/>
                  </a:cubicBezTo>
                  <a:cubicBezTo>
                    <a:pt x="166" y="57"/>
                    <a:pt x="168" y="62"/>
                    <a:pt x="164" y="63"/>
                  </a:cubicBezTo>
                  <a:cubicBezTo>
                    <a:pt x="165" y="65"/>
                    <a:pt x="163" y="69"/>
                    <a:pt x="164" y="73"/>
                  </a:cubicBezTo>
                  <a:cubicBezTo>
                    <a:pt x="167" y="72"/>
                    <a:pt x="167" y="68"/>
                    <a:pt x="168" y="66"/>
                  </a:cubicBezTo>
                  <a:cubicBezTo>
                    <a:pt x="170" y="64"/>
                    <a:pt x="172" y="62"/>
                    <a:pt x="174" y="59"/>
                  </a:cubicBezTo>
                  <a:cubicBezTo>
                    <a:pt x="175" y="57"/>
                    <a:pt x="176" y="55"/>
                    <a:pt x="177" y="53"/>
                  </a:cubicBezTo>
                  <a:cubicBezTo>
                    <a:pt x="177" y="53"/>
                    <a:pt x="178" y="54"/>
                    <a:pt x="178" y="54"/>
                  </a:cubicBezTo>
                  <a:cubicBezTo>
                    <a:pt x="180" y="50"/>
                    <a:pt x="182" y="46"/>
                    <a:pt x="185" y="43"/>
                  </a:cubicBezTo>
                  <a:cubicBezTo>
                    <a:pt x="183" y="42"/>
                    <a:pt x="181" y="43"/>
                    <a:pt x="180" y="42"/>
                  </a:cubicBezTo>
                  <a:close/>
                  <a:moveTo>
                    <a:pt x="187" y="44"/>
                  </a:moveTo>
                  <a:cubicBezTo>
                    <a:pt x="180" y="54"/>
                    <a:pt x="171" y="62"/>
                    <a:pt x="166" y="76"/>
                  </a:cubicBezTo>
                  <a:cubicBezTo>
                    <a:pt x="165" y="76"/>
                    <a:pt x="165" y="77"/>
                    <a:pt x="164" y="78"/>
                  </a:cubicBezTo>
                  <a:cubicBezTo>
                    <a:pt x="164" y="80"/>
                    <a:pt x="164" y="81"/>
                    <a:pt x="164" y="83"/>
                  </a:cubicBezTo>
                  <a:cubicBezTo>
                    <a:pt x="167" y="83"/>
                    <a:pt x="168" y="78"/>
                    <a:pt x="170" y="77"/>
                  </a:cubicBezTo>
                  <a:cubicBezTo>
                    <a:pt x="176" y="64"/>
                    <a:pt x="185" y="55"/>
                    <a:pt x="191" y="43"/>
                  </a:cubicBezTo>
                  <a:cubicBezTo>
                    <a:pt x="190" y="43"/>
                    <a:pt x="189" y="43"/>
                    <a:pt x="187" y="44"/>
                  </a:cubicBezTo>
                  <a:close/>
                  <a:moveTo>
                    <a:pt x="165" y="86"/>
                  </a:moveTo>
                  <a:cubicBezTo>
                    <a:pt x="165" y="89"/>
                    <a:pt x="164" y="91"/>
                    <a:pt x="165" y="94"/>
                  </a:cubicBezTo>
                  <a:cubicBezTo>
                    <a:pt x="169" y="90"/>
                    <a:pt x="172" y="85"/>
                    <a:pt x="174" y="80"/>
                  </a:cubicBezTo>
                  <a:cubicBezTo>
                    <a:pt x="177" y="78"/>
                    <a:pt x="177" y="75"/>
                    <a:pt x="179" y="73"/>
                  </a:cubicBezTo>
                  <a:cubicBezTo>
                    <a:pt x="180" y="71"/>
                    <a:pt x="182" y="70"/>
                    <a:pt x="183" y="68"/>
                  </a:cubicBezTo>
                  <a:cubicBezTo>
                    <a:pt x="184" y="67"/>
                    <a:pt x="184" y="65"/>
                    <a:pt x="186" y="63"/>
                  </a:cubicBezTo>
                  <a:cubicBezTo>
                    <a:pt x="188" y="58"/>
                    <a:pt x="196" y="51"/>
                    <a:pt x="193" y="46"/>
                  </a:cubicBezTo>
                  <a:cubicBezTo>
                    <a:pt x="182" y="58"/>
                    <a:pt x="174" y="73"/>
                    <a:pt x="165" y="86"/>
                  </a:cubicBezTo>
                  <a:close/>
                  <a:moveTo>
                    <a:pt x="251" y="56"/>
                  </a:moveTo>
                  <a:cubicBezTo>
                    <a:pt x="250" y="58"/>
                    <a:pt x="248" y="60"/>
                    <a:pt x="246" y="62"/>
                  </a:cubicBezTo>
                  <a:cubicBezTo>
                    <a:pt x="246" y="63"/>
                    <a:pt x="245" y="64"/>
                    <a:pt x="245" y="64"/>
                  </a:cubicBezTo>
                  <a:cubicBezTo>
                    <a:pt x="245" y="64"/>
                    <a:pt x="244" y="64"/>
                    <a:pt x="244" y="64"/>
                  </a:cubicBezTo>
                  <a:cubicBezTo>
                    <a:pt x="244" y="65"/>
                    <a:pt x="243" y="67"/>
                    <a:pt x="243" y="67"/>
                  </a:cubicBezTo>
                  <a:cubicBezTo>
                    <a:pt x="240" y="71"/>
                    <a:pt x="237" y="75"/>
                    <a:pt x="234" y="78"/>
                  </a:cubicBezTo>
                  <a:cubicBezTo>
                    <a:pt x="231" y="83"/>
                    <a:pt x="227" y="87"/>
                    <a:pt x="225" y="92"/>
                  </a:cubicBezTo>
                  <a:cubicBezTo>
                    <a:pt x="224" y="92"/>
                    <a:pt x="223" y="93"/>
                    <a:pt x="223" y="93"/>
                  </a:cubicBezTo>
                  <a:cubicBezTo>
                    <a:pt x="224" y="95"/>
                    <a:pt x="223" y="99"/>
                    <a:pt x="224" y="100"/>
                  </a:cubicBezTo>
                  <a:cubicBezTo>
                    <a:pt x="229" y="96"/>
                    <a:pt x="231" y="90"/>
                    <a:pt x="235" y="86"/>
                  </a:cubicBezTo>
                  <a:cubicBezTo>
                    <a:pt x="242" y="76"/>
                    <a:pt x="250" y="67"/>
                    <a:pt x="256" y="57"/>
                  </a:cubicBezTo>
                  <a:cubicBezTo>
                    <a:pt x="256" y="55"/>
                    <a:pt x="256" y="53"/>
                    <a:pt x="256" y="52"/>
                  </a:cubicBezTo>
                  <a:cubicBezTo>
                    <a:pt x="256" y="52"/>
                    <a:pt x="254" y="51"/>
                    <a:pt x="254" y="52"/>
                  </a:cubicBezTo>
                  <a:cubicBezTo>
                    <a:pt x="255" y="53"/>
                    <a:pt x="252" y="55"/>
                    <a:pt x="251" y="56"/>
                  </a:cubicBezTo>
                  <a:close/>
                  <a:moveTo>
                    <a:pt x="173" y="84"/>
                  </a:moveTo>
                  <a:cubicBezTo>
                    <a:pt x="173" y="85"/>
                    <a:pt x="173" y="85"/>
                    <a:pt x="173" y="86"/>
                  </a:cubicBezTo>
                  <a:cubicBezTo>
                    <a:pt x="172" y="87"/>
                    <a:pt x="171" y="89"/>
                    <a:pt x="170" y="91"/>
                  </a:cubicBezTo>
                  <a:cubicBezTo>
                    <a:pt x="170" y="90"/>
                    <a:pt x="170" y="92"/>
                    <a:pt x="169" y="92"/>
                  </a:cubicBezTo>
                  <a:cubicBezTo>
                    <a:pt x="169" y="93"/>
                    <a:pt x="168" y="93"/>
                    <a:pt x="168" y="93"/>
                  </a:cubicBezTo>
                  <a:cubicBezTo>
                    <a:pt x="168" y="98"/>
                    <a:pt x="163" y="100"/>
                    <a:pt x="165" y="105"/>
                  </a:cubicBezTo>
                  <a:cubicBezTo>
                    <a:pt x="176" y="91"/>
                    <a:pt x="185" y="75"/>
                    <a:pt x="195" y="61"/>
                  </a:cubicBezTo>
                  <a:cubicBezTo>
                    <a:pt x="194" y="59"/>
                    <a:pt x="195" y="55"/>
                    <a:pt x="194" y="54"/>
                  </a:cubicBezTo>
                  <a:cubicBezTo>
                    <a:pt x="187" y="64"/>
                    <a:pt x="181" y="75"/>
                    <a:pt x="173" y="84"/>
                  </a:cubicBezTo>
                  <a:close/>
                  <a:moveTo>
                    <a:pt x="241" y="80"/>
                  </a:moveTo>
                  <a:cubicBezTo>
                    <a:pt x="237" y="86"/>
                    <a:pt x="232" y="94"/>
                    <a:pt x="227" y="100"/>
                  </a:cubicBezTo>
                  <a:cubicBezTo>
                    <a:pt x="226" y="101"/>
                    <a:pt x="227" y="101"/>
                    <a:pt x="227" y="103"/>
                  </a:cubicBezTo>
                  <a:cubicBezTo>
                    <a:pt x="225" y="103"/>
                    <a:pt x="225" y="103"/>
                    <a:pt x="224" y="103"/>
                  </a:cubicBezTo>
                  <a:cubicBezTo>
                    <a:pt x="224" y="105"/>
                    <a:pt x="224" y="107"/>
                    <a:pt x="224" y="109"/>
                  </a:cubicBezTo>
                  <a:cubicBezTo>
                    <a:pt x="227" y="108"/>
                    <a:pt x="226" y="106"/>
                    <a:pt x="228" y="104"/>
                  </a:cubicBezTo>
                  <a:cubicBezTo>
                    <a:pt x="231" y="100"/>
                    <a:pt x="236" y="96"/>
                    <a:pt x="240" y="90"/>
                  </a:cubicBezTo>
                  <a:cubicBezTo>
                    <a:pt x="243" y="87"/>
                    <a:pt x="246" y="83"/>
                    <a:pt x="249" y="79"/>
                  </a:cubicBezTo>
                  <a:cubicBezTo>
                    <a:pt x="252" y="74"/>
                    <a:pt x="259" y="66"/>
                    <a:pt x="256" y="62"/>
                  </a:cubicBezTo>
                  <a:cubicBezTo>
                    <a:pt x="251" y="68"/>
                    <a:pt x="247" y="75"/>
                    <a:pt x="241" y="80"/>
                  </a:cubicBezTo>
                  <a:close/>
                  <a:moveTo>
                    <a:pt x="186" y="79"/>
                  </a:moveTo>
                  <a:cubicBezTo>
                    <a:pt x="184" y="81"/>
                    <a:pt x="181" y="83"/>
                    <a:pt x="181" y="86"/>
                  </a:cubicBezTo>
                  <a:cubicBezTo>
                    <a:pt x="179" y="88"/>
                    <a:pt x="177" y="90"/>
                    <a:pt x="177" y="93"/>
                  </a:cubicBezTo>
                  <a:cubicBezTo>
                    <a:pt x="172" y="96"/>
                    <a:pt x="170" y="102"/>
                    <a:pt x="166" y="106"/>
                  </a:cubicBezTo>
                  <a:cubicBezTo>
                    <a:pt x="166" y="108"/>
                    <a:pt x="166" y="109"/>
                    <a:pt x="167" y="110"/>
                  </a:cubicBezTo>
                  <a:cubicBezTo>
                    <a:pt x="165" y="111"/>
                    <a:pt x="165" y="113"/>
                    <a:pt x="165" y="115"/>
                  </a:cubicBezTo>
                  <a:cubicBezTo>
                    <a:pt x="170" y="112"/>
                    <a:pt x="171" y="105"/>
                    <a:pt x="176" y="102"/>
                  </a:cubicBezTo>
                  <a:cubicBezTo>
                    <a:pt x="182" y="91"/>
                    <a:pt x="189" y="82"/>
                    <a:pt x="196" y="73"/>
                  </a:cubicBezTo>
                  <a:cubicBezTo>
                    <a:pt x="196" y="70"/>
                    <a:pt x="196" y="68"/>
                    <a:pt x="196" y="66"/>
                  </a:cubicBezTo>
                  <a:cubicBezTo>
                    <a:pt x="196" y="66"/>
                    <a:pt x="195" y="66"/>
                    <a:pt x="195" y="66"/>
                  </a:cubicBezTo>
                  <a:cubicBezTo>
                    <a:pt x="192" y="70"/>
                    <a:pt x="187" y="73"/>
                    <a:pt x="186" y="79"/>
                  </a:cubicBezTo>
                  <a:close/>
                  <a:moveTo>
                    <a:pt x="234" y="99"/>
                  </a:moveTo>
                  <a:cubicBezTo>
                    <a:pt x="231" y="104"/>
                    <a:pt x="228" y="108"/>
                    <a:pt x="225" y="113"/>
                  </a:cubicBezTo>
                  <a:cubicBezTo>
                    <a:pt x="225" y="114"/>
                    <a:pt x="224" y="117"/>
                    <a:pt x="225" y="118"/>
                  </a:cubicBezTo>
                  <a:cubicBezTo>
                    <a:pt x="234" y="108"/>
                    <a:pt x="241" y="96"/>
                    <a:pt x="251" y="86"/>
                  </a:cubicBezTo>
                  <a:cubicBezTo>
                    <a:pt x="252" y="81"/>
                    <a:pt x="259" y="77"/>
                    <a:pt x="257" y="72"/>
                  </a:cubicBezTo>
                  <a:cubicBezTo>
                    <a:pt x="249" y="81"/>
                    <a:pt x="243" y="91"/>
                    <a:pt x="234" y="99"/>
                  </a:cubicBezTo>
                  <a:close/>
                  <a:moveTo>
                    <a:pt x="195" y="77"/>
                  </a:moveTo>
                  <a:cubicBezTo>
                    <a:pt x="192" y="80"/>
                    <a:pt x="191" y="83"/>
                    <a:pt x="188" y="86"/>
                  </a:cubicBezTo>
                  <a:cubicBezTo>
                    <a:pt x="187" y="87"/>
                    <a:pt x="186" y="88"/>
                    <a:pt x="186" y="90"/>
                  </a:cubicBezTo>
                  <a:cubicBezTo>
                    <a:pt x="185" y="91"/>
                    <a:pt x="184" y="93"/>
                    <a:pt x="183" y="94"/>
                  </a:cubicBezTo>
                  <a:cubicBezTo>
                    <a:pt x="183" y="94"/>
                    <a:pt x="182" y="94"/>
                    <a:pt x="182" y="95"/>
                  </a:cubicBezTo>
                  <a:cubicBezTo>
                    <a:pt x="181" y="95"/>
                    <a:pt x="181" y="96"/>
                    <a:pt x="181" y="97"/>
                  </a:cubicBezTo>
                  <a:cubicBezTo>
                    <a:pt x="179" y="101"/>
                    <a:pt x="175" y="104"/>
                    <a:pt x="174" y="108"/>
                  </a:cubicBezTo>
                  <a:cubicBezTo>
                    <a:pt x="170" y="110"/>
                    <a:pt x="171" y="117"/>
                    <a:pt x="165" y="119"/>
                  </a:cubicBezTo>
                  <a:cubicBezTo>
                    <a:pt x="166" y="121"/>
                    <a:pt x="166" y="123"/>
                    <a:pt x="166" y="126"/>
                  </a:cubicBezTo>
                  <a:cubicBezTo>
                    <a:pt x="170" y="124"/>
                    <a:pt x="171" y="119"/>
                    <a:pt x="174" y="116"/>
                  </a:cubicBezTo>
                  <a:cubicBezTo>
                    <a:pt x="176" y="112"/>
                    <a:pt x="180" y="109"/>
                    <a:pt x="181" y="105"/>
                  </a:cubicBezTo>
                  <a:cubicBezTo>
                    <a:pt x="183" y="104"/>
                    <a:pt x="185" y="102"/>
                    <a:pt x="186" y="99"/>
                  </a:cubicBezTo>
                  <a:cubicBezTo>
                    <a:pt x="187" y="98"/>
                    <a:pt x="189" y="96"/>
                    <a:pt x="191" y="94"/>
                  </a:cubicBezTo>
                  <a:cubicBezTo>
                    <a:pt x="194" y="89"/>
                    <a:pt x="198" y="84"/>
                    <a:pt x="196" y="77"/>
                  </a:cubicBezTo>
                  <a:cubicBezTo>
                    <a:pt x="196" y="77"/>
                    <a:pt x="195" y="77"/>
                    <a:pt x="195" y="77"/>
                  </a:cubicBezTo>
                  <a:close/>
                  <a:moveTo>
                    <a:pt x="226" y="120"/>
                  </a:moveTo>
                  <a:cubicBezTo>
                    <a:pt x="226" y="123"/>
                    <a:pt x="224" y="124"/>
                    <a:pt x="225" y="128"/>
                  </a:cubicBezTo>
                  <a:cubicBezTo>
                    <a:pt x="231" y="123"/>
                    <a:pt x="235" y="115"/>
                    <a:pt x="241" y="110"/>
                  </a:cubicBezTo>
                  <a:cubicBezTo>
                    <a:pt x="245" y="103"/>
                    <a:pt x="251" y="98"/>
                    <a:pt x="255" y="91"/>
                  </a:cubicBezTo>
                  <a:cubicBezTo>
                    <a:pt x="256" y="91"/>
                    <a:pt x="256" y="90"/>
                    <a:pt x="257" y="91"/>
                  </a:cubicBezTo>
                  <a:cubicBezTo>
                    <a:pt x="257" y="88"/>
                    <a:pt x="257" y="84"/>
                    <a:pt x="257" y="82"/>
                  </a:cubicBezTo>
                  <a:cubicBezTo>
                    <a:pt x="246" y="94"/>
                    <a:pt x="236" y="107"/>
                    <a:pt x="226" y="120"/>
                  </a:cubicBezTo>
                  <a:close/>
                  <a:moveTo>
                    <a:pt x="103" y="96"/>
                  </a:moveTo>
                  <a:cubicBezTo>
                    <a:pt x="102" y="99"/>
                    <a:pt x="104" y="101"/>
                    <a:pt x="104" y="104"/>
                  </a:cubicBezTo>
                  <a:cubicBezTo>
                    <a:pt x="109" y="97"/>
                    <a:pt x="115" y="91"/>
                    <a:pt x="120" y="84"/>
                  </a:cubicBezTo>
                  <a:cubicBezTo>
                    <a:pt x="110" y="82"/>
                    <a:pt x="109" y="92"/>
                    <a:pt x="103" y="96"/>
                  </a:cubicBezTo>
                  <a:close/>
                  <a:moveTo>
                    <a:pt x="121" y="86"/>
                  </a:moveTo>
                  <a:cubicBezTo>
                    <a:pt x="118" y="90"/>
                    <a:pt x="115" y="94"/>
                    <a:pt x="111" y="98"/>
                  </a:cubicBezTo>
                  <a:cubicBezTo>
                    <a:pt x="111" y="99"/>
                    <a:pt x="109" y="100"/>
                    <a:pt x="108" y="101"/>
                  </a:cubicBezTo>
                  <a:cubicBezTo>
                    <a:pt x="108" y="101"/>
                    <a:pt x="109" y="102"/>
                    <a:pt x="108" y="102"/>
                  </a:cubicBezTo>
                  <a:cubicBezTo>
                    <a:pt x="105" y="106"/>
                    <a:pt x="102" y="110"/>
                    <a:pt x="104" y="115"/>
                  </a:cubicBezTo>
                  <a:cubicBezTo>
                    <a:pt x="108" y="112"/>
                    <a:pt x="110" y="107"/>
                    <a:pt x="113" y="103"/>
                  </a:cubicBezTo>
                  <a:cubicBezTo>
                    <a:pt x="118" y="97"/>
                    <a:pt x="125" y="90"/>
                    <a:pt x="129" y="84"/>
                  </a:cubicBezTo>
                  <a:cubicBezTo>
                    <a:pt x="125" y="82"/>
                    <a:pt x="123" y="84"/>
                    <a:pt x="121" y="86"/>
                  </a:cubicBezTo>
                  <a:close/>
                  <a:moveTo>
                    <a:pt x="103" y="85"/>
                  </a:moveTo>
                  <a:cubicBezTo>
                    <a:pt x="103" y="88"/>
                    <a:pt x="102" y="90"/>
                    <a:pt x="104" y="93"/>
                  </a:cubicBezTo>
                  <a:cubicBezTo>
                    <a:pt x="105" y="90"/>
                    <a:pt x="108" y="88"/>
                    <a:pt x="110" y="85"/>
                  </a:cubicBezTo>
                  <a:cubicBezTo>
                    <a:pt x="108" y="84"/>
                    <a:pt x="105" y="84"/>
                    <a:pt x="103" y="85"/>
                  </a:cubicBezTo>
                  <a:close/>
                  <a:moveTo>
                    <a:pt x="133" y="84"/>
                  </a:moveTo>
                  <a:cubicBezTo>
                    <a:pt x="122" y="95"/>
                    <a:pt x="113" y="108"/>
                    <a:pt x="103" y="120"/>
                  </a:cubicBezTo>
                  <a:cubicBezTo>
                    <a:pt x="104" y="123"/>
                    <a:pt x="103" y="124"/>
                    <a:pt x="104" y="127"/>
                  </a:cubicBezTo>
                  <a:cubicBezTo>
                    <a:pt x="110" y="122"/>
                    <a:pt x="113" y="114"/>
                    <a:pt x="119" y="109"/>
                  </a:cubicBezTo>
                  <a:cubicBezTo>
                    <a:pt x="120" y="107"/>
                    <a:pt x="121" y="104"/>
                    <a:pt x="123" y="104"/>
                  </a:cubicBezTo>
                  <a:cubicBezTo>
                    <a:pt x="122" y="103"/>
                    <a:pt x="123" y="104"/>
                    <a:pt x="123" y="102"/>
                  </a:cubicBezTo>
                  <a:cubicBezTo>
                    <a:pt x="127" y="97"/>
                    <a:pt x="133" y="92"/>
                    <a:pt x="135" y="85"/>
                  </a:cubicBezTo>
                  <a:cubicBezTo>
                    <a:pt x="134" y="84"/>
                    <a:pt x="134" y="84"/>
                    <a:pt x="133" y="84"/>
                  </a:cubicBezTo>
                  <a:close/>
                  <a:moveTo>
                    <a:pt x="188" y="100"/>
                  </a:moveTo>
                  <a:cubicBezTo>
                    <a:pt x="187" y="100"/>
                    <a:pt x="188" y="101"/>
                    <a:pt x="187" y="102"/>
                  </a:cubicBezTo>
                  <a:cubicBezTo>
                    <a:pt x="187" y="102"/>
                    <a:pt x="186" y="102"/>
                    <a:pt x="185" y="103"/>
                  </a:cubicBezTo>
                  <a:cubicBezTo>
                    <a:pt x="185" y="104"/>
                    <a:pt x="185" y="105"/>
                    <a:pt x="184" y="105"/>
                  </a:cubicBezTo>
                  <a:cubicBezTo>
                    <a:pt x="184" y="106"/>
                    <a:pt x="183" y="106"/>
                    <a:pt x="183" y="106"/>
                  </a:cubicBezTo>
                  <a:cubicBezTo>
                    <a:pt x="181" y="107"/>
                    <a:pt x="181" y="110"/>
                    <a:pt x="180" y="112"/>
                  </a:cubicBezTo>
                  <a:cubicBezTo>
                    <a:pt x="180" y="112"/>
                    <a:pt x="179" y="112"/>
                    <a:pt x="178" y="112"/>
                  </a:cubicBezTo>
                  <a:cubicBezTo>
                    <a:pt x="178" y="113"/>
                    <a:pt x="178" y="114"/>
                    <a:pt x="177" y="115"/>
                  </a:cubicBezTo>
                  <a:cubicBezTo>
                    <a:pt x="176" y="116"/>
                    <a:pt x="175" y="117"/>
                    <a:pt x="175" y="117"/>
                  </a:cubicBezTo>
                  <a:cubicBezTo>
                    <a:pt x="174" y="118"/>
                    <a:pt x="175" y="119"/>
                    <a:pt x="174" y="120"/>
                  </a:cubicBezTo>
                  <a:cubicBezTo>
                    <a:pt x="174" y="120"/>
                    <a:pt x="173" y="119"/>
                    <a:pt x="173" y="120"/>
                  </a:cubicBezTo>
                  <a:cubicBezTo>
                    <a:pt x="173" y="121"/>
                    <a:pt x="173" y="122"/>
                    <a:pt x="172" y="122"/>
                  </a:cubicBezTo>
                  <a:cubicBezTo>
                    <a:pt x="172" y="123"/>
                    <a:pt x="171" y="121"/>
                    <a:pt x="171" y="123"/>
                  </a:cubicBezTo>
                  <a:cubicBezTo>
                    <a:pt x="171" y="127"/>
                    <a:pt x="165" y="131"/>
                    <a:pt x="166" y="137"/>
                  </a:cubicBezTo>
                  <a:cubicBezTo>
                    <a:pt x="168" y="136"/>
                    <a:pt x="169" y="134"/>
                    <a:pt x="170" y="133"/>
                  </a:cubicBezTo>
                  <a:cubicBezTo>
                    <a:pt x="172" y="129"/>
                    <a:pt x="174" y="126"/>
                    <a:pt x="177" y="123"/>
                  </a:cubicBezTo>
                  <a:cubicBezTo>
                    <a:pt x="181" y="117"/>
                    <a:pt x="185" y="111"/>
                    <a:pt x="190" y="105"/>
                  </a:cubicBezTo>
                  <a:cubicBezTo>
                    <a:pt x="193" y="101"/>
                    <a:pt x="198" y="96"/>
                    <a:pt x="196" y="89"/>
                  </a:cubicBezTo>
                  <a:cubicBezTo>
                    <a:pt x="196" y="89"/>
                    <a:pt x="195" y="89"/>
                    <a:pt x="195" y="89"/>
                  </a:cubicBezTo>
                  <a:cubicBezTo>
                    <a:pt x="194" y="94"/>
                    <a:pt x="190" y="97"/>
                    <a:pt x="188" y="100"/>
                  </a:cubicBezTo>
                  <a:close/>
                  <a:moveTo>
                    <a:pt x="106" y="130"/>
                  </a:moveTo>
                  <a:cubicBezTo>
                    <a:pt x="106" y="131"/>
                    <a:pt x="105" y="131"/>
                    <a:pt x="104" y="132"/>
                  </a:cubicBezTo>
                  <a:cubicBezTo>
                    <a:pt x="104" y="133"/>
                    <a:pt x="103" y="135"/>
                    <a:pt x="104" y="137"/>
                  </a:cubicBezTo>
                  <a:cubicBezTo>
                    <a:pt x="107" y="135"/>
                    <a:pt x="108" y="132"/>
                    <a:pt x="110" y="130"/>
                  </a:cubicBezTo>
                  <a:cubicBezTo>
                    <a:pt x="119" y="120"/>
                    <a:pt x="127" y="110"/>
                    <a:pt x="135" y="99"/>
                  </a:cubicBezTo>
                  <a:cubicBezTo>
                    <a:pt x="134" y="96"/>
                    <a:pt x="136" y="94"/>
                    <a:pt x="134" y="92"/>
                  </a:cubicBezTo>
                  <a:cubicBezTo>
                    <a:pt x="125" y="105"/>
                    <a:pt x="114" y="115"/>
                    <a:pt x="106" y="130"/>
                  </a:cubicBezTo>
                  <a:close/>
                  <a:moveTo>
                    <a:pt x="257" y="95"/>
                  </a:moveTo>
                  <a:cubicBezTo>
                    <a:pt x="251" y="99"/>
                    <a:pt x="248" y="105"/>
                    <a:pt x="242" y="110"/>
                  </a:cubicBezTo>
                  <a:cubicBezTo>
                    <a:pt x="242" y="110"/>
                    <a:pt x="242" y="111"/>
                    <a:pt x="242" y="111"/>
                  </a:cubicBezTo>
                  <a:cubicBezTo>
                    <a:pt x="242" y="111"/>
                    <a:pt x="241" y="112"/>
                    <a:pt x="241" y="112"/>
                  </a:cubicBezTo>
                  <a:cubicBezTo>
                    <a:pt x="239" y="116"/>
                    <a:pt x="236" y="119"/>
                    <a:pt x="233" y="123"/>
                  </a:cubicBezTo>
                  <a:cubicBezTo>
                    <a:pt x="230" y="125"/>
                    <a:pt x="225" y="131"/>
                    <a:pt x="225" y="134"/>
                  </a:cubicBezTo>
                  <a:cubicBezTo>
                    <a:pt x="224" y="139"/>
                    <a:pt x="226" y="145"/>
                    <a:pt x="226" y="150"/>
                  </a:cubicBezTo>
                  <a:cubicBezTo>
                    <a:pt x="236" y="141"/>
                    <a:pt x="243" y="129"/>
                    <a:pt x="253" y="120"/>
                  </a:cubicBezTo>
                  <a:cubicBezTo>
                    <a:pt x="255" y="116"/>
                    <a:pt x="259" y="113"/>
                    <a:pt x="258" y="108"/>
                  </a:cubicBezTo>
                  <a:cubicBezTo>
                    <a:pt x="252" y="111"/>
                    <a:pt x="249" y="118"/>
                    <a:pt x="245" y="121"/>
                  </a:cubicBezTo>
                  <a:cubicBezTo>
                    <a:pt x="245" y="123"/>
                    <a:pt x="243" y="125"/>
                    <a:pt x="242" y="126"/>
                  </a:cubicBezTo>
                  <a:cubicBezTo>
                    <a:pt x="240" y="129"/>
                    <a:pt x="239" y="132"/>
                    <a:pt x="236" y="134"/>
                  </a:cubicBezTo>
                  <a:cubicBezTo>
                    <a:pt x="236" y="135"/>
                    <a:pt x="234" y="138"/>
                    <a:pt x="232" y="139"/>
                  </a:cubicBezTo>
                  <a:cubicBezTo>
                    <a:pt x="230" y="142"/>
                    <a:pt x="230" y="145"/>
                    <a:pt x="227" y="145"/>
                  </a:cubicBezTo>
                  <a:cubicBezTo>
                    <a:pt x="226" y="143"/>
                    <a:pt x="229" y="140"/>
                    <a:pt x="231" y="137"/>
                  </a:cubicBezTo>
                  <a:cubicBezTo>
                    <a:pt x="240" y="126"/>
                    <a:pt x="250" y="113"/>
                    <a:pt x="257" y="102"/>
                  </a:cubicBezTo>
                  <a:cubicBezTo>
                    <a:pt x="257" y="99"/>
                    <a:pt x="258" y="97"/>
                    <a:pt x="258" y="95"/>
                  </a:cubicBezTo>
                  <a:cubicBezTo>
                    <a:pt x="257" y="95"/>
                    <a:pt x="257" y="95"/>
                    <a:pt x="257" y="95"/>
                  </a:cubicBezTo>
                  <a:close/>
                  <a:moveTo>
                    <a:pt x="195" y="100"/>
                  </a:moveTo>
                  <a:cubicBezTo>
                    <a:pt x="195" y="101"/>
                    <a:pt x="194" y="102"/>
                    <a:pt x="194" y="103"/>
                  </a:cubicBezTo>
                  <a:cubicBezTo>
                    <a:pt x="189" y="107"/>
                    <a:pt x="186" y="114"/>
                    <a:pt x="181" y="119"/>
                  </a:cubicBezTo>
                  <a:cubicBezTo>
                    <a:pt x="182" y="120"/>
                    <a:pt x="180" y="120"/>
                    <a:pt x="181" y="121"/>
                  </a:cubicBezTo>
                  <a:cubicBezTo>
                    <a:pt x="177" y="125"/>
                    <a:pt x="173" y="130"/>
                    <a:pt x="171" y="135"/>
                  </a:cubicBezTo>
                  <a:cubicBezTo>
                    <a:pt x="168" y="138"/>
                    <a:pt x="165" y="144"/>
                    <a:pt x="168" y="148"/>
                  </a:cubicBezTo>
                  <a:cubicBezTo>
                    <a:pt x="175" y="137"/>
                    <a:pt x="183" y="126"/>
                    <a:pt x="191" y="115"/>
                  </a:cubicBezTo>
                  <a:cubicBezTo>
                    <a:pt x="194" y="110"/>
                    <a:pt x="198" y="106"/>
                    <a:pt x="197" y="100"/>
                  </a:cubicBezTo>
                  <a:cubicBezTo>
                    <a:pt x="196" y="101"/>
                    <a:pt x="196" y="100"/>
                    <a:pt x="195" y="100"/>
                  </a:cubicBezTo>
                  <a:close/>
                  <a:moveTo>
                    <a:pt x="119" y="124"/>
                  </a:moveTo>
                  <a:cubicBezTo>
                    <a:pt x="117" y="126"/>
                    <a:pt x="115" y="128"/>
                    <a:pt x="112" y="131"/>
                  </a:cubicBezTo>
                  <a:cubicBezTo>
                    <a:pt x="111" y="133"/>
                    <a:pt x="110" y="135"/>
                    <a:pt x="108" y="137"/>
                  </a:cubicBezTo>
                  <a:cubicBezTo>
                    <a:pt x="106" y="139"/>
                    <a:pt x="104" y="141"/>
                    <a:pt x="105" y="143"/>
                  </a:cubicBezTo>
                  <a:cubicBezTo>
                    <a:pt x="102" y="146"/>
                    <a:pt x="103" y="153"/>
                    <a:pt x="105" y="157"/>
                  </a:cubicBezTo>
                  <a:cubicBezTo>
                    <a:pt x="106" y="154"/>
                    <a:pt x="109" y="152"/>
                    <a:pt x="111" y="150"/>
                  </a:cubicBezTo>
                  <a:cubicBezTo>
                    <a:pt x="115" y="146"/>
                    <a:pt x="119" y="140"/>
                    <a:pt x="122" y="135"/>
                  </a:cubicBezTo>
                  <a:cubicBezTo>
                    <a:pt x="124" y="134"/>
                    <a:pt x="125" y="131"/>
                    <a:pt x="126" y="130"/>
                  </a:cubicBezTo>
                  <a:cubicBezTo>
                    <a:pt x="126" y="130"/>
                    <a:pt x="127" y="130"/>
                    <a:pt x="128" y="129"/>
                  </a:cubicBezTo>
                  <a:cubicBezTo>
                    <a:pt x="128" y="129"/>
                    <a:pt x="128" y="128"/>
                    <a:pt x="128" y="128"/>
                  </a:cubicBezTo>
                  <a:cubicBezTo>
                    <a:pt x="130" y="124"/>
                    <a:pt x="138" y="119"/>
                    <a:pt x="135" y="116"/>
                  </a:cubicBezTo>
                  <a:cubicBezTo>
                    <a:pt x="126" y="127"/>
                    <a:pt x="117" y="137"/>
                    <a:pt x="109" y="148"/>
                  </a:cubicBezTo>
                  <a:cubicBezTo>
                    <a:pt x="109" y="150"/>
                    <a:pt x="108" y="150"/>
                    <a:pt x="108" y="151"/>
                  </a:cubicBezTo>
                  <a:cubicBezTo>
                    <a:pt x="107" y="151"/>
                    <a:pt x="106" y="152"/>
                    <a:pt x="105" y="152"/>
                  </a:cubicBezTo>
                  <a:cubicBezTo>
                    <a:pt x="104" y="150"/>
                    <a:pt x="107" y="146"/>
                    <a:pt x="109" y="144"/>
                  </a:cubicBezTo>
                  <a:cubicBezTo>
                    <a:pt x="111" y="141"/>
                    <a:pt x="116" y="137"/>
                    <a:pt x="118" y="135"/>
                  </a:cubicBezTo>
                  <a:cubicBezTo>
                    <a:pt x="120" y="130"/>
                    <a:pt x="124" y="127"/>
                    <a:pt x="127" y="123"/>
                  </a:cubicBezTo>
                  <a:cubicBezTo>
                    <a:pt x="129" y="121"/>
                    <a:pt x="130" y="119"/>
                    <a:pt x="131" y="117"/>
                  </a:cubicBezTo>
                  <a:cubicBezTo>
                    <a:pt x="135" y="113"/>
                    <a:pt x="137" y="110"/>
                    <a:pt x="134" y="105"/>
                  </a:cubicBezTo>
                  <a:cubicBezTo>
                    <a:pt x="129" y="110"/>
                    <a:pt x="124" y="118"/>
                    <a:pt x="119" y="124"/>
                  </a:cubicBezTo>
                  <a:close/>
                  <a:moveTo>
                    <a:pt x="167" y="155"/>
                  </a:moveTo>
                  <a:cubicBezTo>
                    <a:pt x="167" y="156"/>
                    <a:pt x="167" y="157"/>
                    <a:pt x="167" y="159"/>
                  </a:cubicBezTo>
                  <a:cubicBezTo>
                    <a:pt x="170" y="158"/>
                    <a:pt x="171" y="154"/>
                    <a:pt x="174" y="152"/>
                  </a:cubicBezTo>
                  <a:cubicBezTo>
                    <a:pt x="178" y="142"/>
                    <a:pt x="186" y="135"/>
                    <a:pt x="191" y="126"/>
                  </a:cubicBezTo>
                  <a:cubicBezTo>
                    <a:pt x="193" y="124"/>
                    <a:pt x="194" y="122"/>
                    <a:pt x="195" y="119"/>
                  </a:cubicBezTo>
                  <a:cubicBezTo>
                    <a:pt x="196" y="118"/>
                    <a:pt x="197" y="119"/>
                    <a:pt x="198" y="117"/>
                  </a:cubicBezTo>
                  <a:cubicBezTo>
                    <a:pt x="197" y="116"/>
                    <a:pt x="198" y="112"/>
                    <a:pt x="197" y="111"/>
                  </a:cubicBezTo>
                  <a:cubicBezTo>
                    <a:pt x="186" y="124"/>
                    <a:pt x="174" y="140"/>
                    <a:pt x="167" y="155"/>
                  </a:cubicBezTo>
                  <a:close/>
                  <a:moveTo>
                    <a:pt x="230" y="153"/>
                  </a:moveTo>
                  <a:cubicBezTo>
                    <a:pt x="236" y="147"/>
                    <a:pt x="243" y="141"/>
                    <a:pt x="248" y="135"/>
                  </a:cubicBezTo>
                  <a:cubicBezTo>
                    <a:pt x="253" y="129"/>
                    <a:pt x="259" y="124"/>
                    <a:pt x="258" y="117"/>
                  </a:cubicBezTo>
                  <a:cubicBezTo>
                    <a:pt x="258" y="117"/>
                    <a:pt x="258" y="117"/>
                    <a:pt x="258" y="117"/>
                  </a:cubicBezTo>
                  <a:cubicBezTo>
                    <a:pt x="254" y="120"/>
                    <a:pt x="252" y="125"/>
                    <a:pt x="247" y="128"/>
                  </a:cubicBezTo>
                  <a:cubicBezTo>
                    <a:pt x="248" y="129"/>
                    <a:pt x="247" y="129"/>
                    <a:pt x="247" y="130"/>
                  </a:cubicBezTo>
                  <a:cubicBezTo>
                    <a:pt x="243" y="132"/>
                    <a:pt x="241" y="137"/>
                    <a:pt x="238" y="138"/>
                  </a:cubicBezTo>
                  <a:cubicBezTo>
                    <a:pt x="238" y="141"/>
                    <a:pt x="237" y="142"/>
                    <a:pt x="235" y="143"/>
                  </a:cubicBezTo>
                  <a:cubicBezTo>
                    <a:pt x="232" y="149"/>
                    <a:pt x="224" y="151"/>
                    <a:pt x="226" y="159"/>
                  </a:cubicBezTo>
                  <a:cubicBezTo>
                    <a:pt x="229" y="158"/>
                    <a:pt x="229" y="156"/>
                    <a:pt x="230" y="153"/>
                  </a:cubicBezTo>
                  <a:close/>
                  <a:moveTo>
                    <a:pt x="194" y="125"/>
                  </a:moveTo>
                  <a:cubicBezTo>
                    <a:pt x="194" y="126"/>
                    <a:pt x="193" y="126"/>
                    <a:pt x="193" y="127"/>
                  </a:cubicBezTo>
                  <a:cubicBezTo>
                    <a:pt x="186" y="135"/>
                    <a:pt x="180" y="145"/>
                    <a:pt x="173" y="154"/>
                  </a:cubicBezTo>
                  <a:cubicBezTo>
                    <a:pt x="173" y="156"/>
                    <a:pt x="172" y="157"/>
                    <a:pt x="170" y="158"/>
                  </a:cubicBezTo>
                  <a:cubicBezTo>
                    <a:pt x="170" y="162"/>
                    <a:pt x="167" y="164"/>
                    <a:pt x="167" y="170"/>
                  </a:cubicBezTo>
                  <a:cubicBezTo>
                    <a:pt x="179" y="158"/>
                    <a:pt x="188" y="144"/>
                    <a:pt x="198" y="130"/>
                  </a:cubicBezTo>
                  <a:cubicBezTo>
                    <a:pt x="197" y="128"/>
                    <a:pt x="198" y="123"/>
                    <a:pt x="197" y="122"/>
                  </a:cubicBezTo>
                  <a:cubicBezTo>
                    <a:pt x="196" y="123"/>
                    <a:pt x="195" y="125"/>
                    <a:pt x="194" y="125"/>
                  </a:cubicBezTo>
                  <a:close/>
                  <a:moveTo>
                    <a:pt x="135" y="123"/>
                  </a:moveTo>
                  <a:cubicBezTo>
                    <a:pt x="127" y="130"/>
                    <a:pt x="123" y="140"/>
                    <a:pt x="115" y="147"/>
                  </a:cubicBezTo>
                  <a:cubicBezTo>
                    <a:pt x="113" y="152"/>
                    <a:pt x="108" y="154"/>
                    <a:pt x="107" y="160"/>
                  </a:cubicBezTo>
                  <a:cubicBezTo>
                    <a:pt x="106" y="160"/>
                    <a:pt x="105" y="160"/>
                    <a:pt x="104" y="161"/>
                  </a:cubicBezTo>
                  <a:cubicBezTo>
                    <a:pt x="104" y="163"/>
                    <a:pt x="104" y="164"/>
                    <a:pt x="104" y="167"/>
                  </a:cubicBezTo>
                  <a:cubicBezTo>
                    <a:pt x="108" y="164"/>
                    <a:pt x="109" y="159"/>
                    <a:pt x="114" y="156"/>
                  </a:cubicBezTo>
                  <a:cubicBezTo>
                    <a:pt x="118" y="149"/>
                    <a:pt x="124" y="144"/>
                    <a:pt x="129" y="137"/>
                  </a:cubicBezTo>
                  <a:cubicBezTo>
                    <a:pt x="132" y="133"/>
                    <a:pt x="136" y="128"/>
                    <a:pt x="136" y="124"/>
                  </a:cubicBezTo>
                  <a:cubicBezTo>
                    <a:pt x="136" y="123"/>
                    <a:pt x="136" y="123"/>
                    <a:pt x="135" y="123"/>
                  </a:cubicBezTo>
                  <a:close/>
                  <a:moveTo>
                    <a:pt x="258" y="127"/>
                  </a:moveTo>
                  <a:cubicBezTo>
                    <a:pt x="253" y="130"/>
                    <a:pt x="251" y="136"/>
                    <a:pt x="246" y="138"/>
                  </a:cubicBezTo>
                  <a:cubicBezTo>
                    <a:pt x="246" y="141"/>
                    <a:pt x="243" y="142"/>
                    <a:pt x="242" y="145"/>
                  </a:cubicBezTo>
                  <a:cubicBezTo>
                    <a:pt x="241" y="145"/>
                    <a:pt x="240" y="146"/>
                    <a:pt x="239" y="146"/>
                  </a:cubicBezTo>
                  <a:cubicBezTo>
                    <a:pt x="239" y="147"/>
                    <a:pt x="238" y="147"/>
                    <a:pt x="239" y="148"/>
                  </a:cubicBezTo>
                  <a:cubicBezTo>
                    <a:pt x="234" y="152"/>
                    <a:pt x="231" y="158"/>
                    <a:pt x="226" y="163"/>
                  </a:cubicBezTo>
                  <a:cubicBezTo>
                    <a:pt x="226" y="165"/>
                    <a:pt x="225" y="167"/>
                    <a:pt x="226" y="168"/>
                  </a:cubicBezTo>
                  <a:cubicBezTo>
                    <a:pt x="237" y="156"/>
                    <a:pt x="248" y="144"/>
                    <a:pt x="258" y="132"/>
                  </a:cubicBezTo>
                  <a:cubicBezTo>
                    <a:pt x="259" y="130"/>
                    <a:pt x="259" y="129"/>
                    <a:pt x="259" y="126"/>
                  </a:cubicBezTo>
                  <a:cubicBezTo>
                    <a:pt x="259" y="126"/>
                    <a:pt x="258" y="126"/>
                    <a:pt x="258" y="126"/>
                  </a:cubicBezTo>
                  <a:cubicBezTo>
                    <a:pt x="258" y="126"/>
                    <a:pt x="258" y="127"/>
                    <a:pt x="258" y="127"/>
                  </a:cubicBezTo>
                  <a:close/>
                  <a:moveTo>
                    <a:pt x="135" y="132"/>
                  </a:moveTo>
                  <a:cubicBezTo>
                    <a:pt x="127" y="143"/>
                    <a:pt x="119" y="154"/>
                    <a:pt x="109" y="163"/>
                  </a:cubicBezTo>
                  <a:cubicBezTo>
                    <a:pt x="110" y="165"/>
                    <a:pt x="106" y="167"/>
                    <a:pt x="107" y="169"/>
                  </a:cubicBezTo>
                  <a:cubicBezTo>
                    <a:pt x="106" y="170"/>
                    <a:pt x="105" y="170"/>
                    <a:pt x="104" y="172"/>
                  </a:cubicBezTo>
                  <a:cubicBezTo>
                    <a:pt x="105" y="172"/>
                    <a:pt x="104" y="175"/>
                    <a:pt x="105" y="176"/>
                  </a:cubicBezTo>
                  <a:cubicBezTo>
                    <a:pt x="107" y="176"/>
                    <a:pt x="109" y="175"/>
                    <a:pt x="109" y="172"/>
                  </a:cubicBezTo>
                  <a:cubicBezTo>
                    <a:pt x="112" y="171"/>
                    <a:pt x="113" y="168"/>
                    <a:pt x="115" y="166"/>
                  </a:cubicBezTo>
                  <a:cubicBezTo>
                    <a:pt x="116" y="163"/>
                    <a:pt x="119" y="161"/>
                    <a:pt x="121" y="158"/>
                  </a:cubicBezTo>
                  <a:cubicBezTo>
                    <a:pt x="127" y="151"/>
                    <a:pt x="132" y="144"/>
                    <a:pt x="137" y="137"/>
                  </a:cubicBezTo>
                  <a:cubicBezTo>
                    <a:pt x="137" y="135"/>
                    <a:pt x="137" y="134"/>
                    <a:pt x="137" y="132"/>
                  </a:cubicBezTo>
                  <a:cubicBezTo>
                    <a:pt x="136" y="132"/>
                    <a:pt x="136" y="132"/>
                    <a:pt x="135" y="132"/>
                  </a:cubicBezTo>
                  <a:close/>
                  <a:moveTo>
                    <a:pt x="238" y="157"/>
                  </a:moveTo>
                  <a:cubicBezTo>
                    <a:pt x="238" y="157"/>
                    <a:pt x="238" y="158"/>
                    <a:pt x="238" y="158"/>
                  </a:cubicBezTo>
                  <a:cubicBezTo>
                    <a:pt x="237" y="159"/>
                    <a:pt x="237" y="160"/>
                    <a:pt x="235" y="160"/>
                  </a:cubicBezTo>
                  <a:cubicBezTo>
                    <a:pt x="233" y="165"/>
                    <a:pt x="228" y="168"/>
                    <a:pt x="226" y="174"/>
                  </a:cubicBezTo>
                  <a:cubicBezTo>
                    <a:pt x="228" y="174"/>
                    <a:pt x="226" y="177"/>
                    <a:pt x="227" y="178"/>
                  </a:cubicBezTo>
                  <a:cubicBezTo>
                    <a:pt x="237" y="165"/>
                    <a:pt x="250" y="153"/>
                    <a:pt x="259" y="140"/>
                  </a:cubicBezTo>
                  <a:cubicBezTo>
                    <a:pt x="259" y="138"/>
                    <a:pt x="259" y="136"/>
                    <a:pt x="259" y="135"/>
                  </a:cubicBezTo>
                  <a:cubicBezTo>
                    <a:pt x="251" y="142"/>
                    <a:pt x="246" y="150"/>
                    <a:pt x="238" y="157"/>
                  </a:cubicBezTo>
                  <a:close/>
                  <a:moveTo>
                    <a:pt x="183" y="154"/>
                  </a:moveTo>
                  <a:cubicBezTo>
                    <a:pt x="181" y="155"/>
                    <a:pt x="181" y="159"/>
                    <a:pt x="178" y="159"/>
                  </a:cubicBezTo>
                  <a:cubicBezTo>
                    <a:pt x="176" y="164"/>
                    <a:pt x="172" y="166"/>
                    <a:pt x="169" y="171"/>
                  </a:cubicBezTo>
                  <a:cubicBezTo>
                    <a:pt x="170" y="174"/>
                    <a:pt x="167" y="175"/>
                    <a:pt x="167" y="179"/>
                  </a:cubicBezTo>
                  <a:cubicBezTo>
                    <a:pt x="171" y="175"/>
                    <a:pt x="175" y="171"/>
                    <a:pt x="178" y="167"/>
                  </a:cubicBezTo>
                  <a:cubicBezTo>
                    <a:pt x="183" y="161"/>
                    <a:pt x="188" y="154"/>
                    <a:pt x="193" y="148"/>
                  </a:cubicBezTo>
                  <a:cubicBezTo>
                    <a:pt x="196" y="144"/>
                    <a:pt x="200" y="141"/>
                    <a:pt x="197" y="136"/>
                  </a:cubicBezTo>
                  <a:cubicBezTo>
                    <a:pt x="192" y="141"/>
                    <a:pt x="187" y="147"/>
                    <a:pt x="183" y="154"/>
                  </a:cubicBezTo>
                  <a:close/>
                  <a:moveTo>
                    <a:pt x="59" y="136"/>
                  </a:moveTo>
                  <a:cubicBezTo>
                    <a:pt x="52" y="142"/>
                    <a:pt x="47" y="149"/>
                    <a:pt x="41" y="156"/>
                  </a:cubicBezTo>
                  <a:cubicBezTo>
                    <a:pt x="42" y="159"/>
                    <a:pt x="40" y="161"/>
                    <a:pt x="41" y="163"/>
                  </a:cubicBezTo>
                  <a:cubicBezTo>
                    <a:pt x="48" y="154"/>
                    <a:pt x="55" y="145"/>
                    <a:pt x="63" y="136"/>
                  </a:cubicBezTo>
                  <a:cubicBezTo>
                    <a:pt x="62" y="136"/>
                    <a:pt x="60" y="137"/>
                    <a:pt x="59" y="136"/>
                  </a:cubicBezTo>
                  <a:close/>
                  <a:moveTo>
                    <a:pt x="40" y="148"/>
                  </a:moveTo>
                  <a:cubicBezTo>
                    <a:pt x="41" y="149"/>
                    <a:pt x="41" y="151"/>
                    <a:pt x="41" y="152"/>
                  </a:cubicBezTo>
                  <a:cubicBezTo>
                    <a:pt x="46" y="147"/>
                    <a:pt x="50" y="142"/>
                    <a:pt x="54" y="137"/>
                  </a:cubicBezTo>
                  <a:cubicBezTo>
                    <a:pt x="52" y="137"/>
                    <a:pt x="51" y="136"/>
                    <a:pt x="50" y="137"/>
                  </a:cubicBezTo>
                  <a:cubicBezTo>
                    <a:pt x="47" y="140"/>
                    <a:pt x="43" y="144"/>
                    <a:pt x="40" y="148"/>
                  </a:cubicBezTo>
                  <a:close/>
                  <a:moveTo>
                    <a:pt x="66" y="137"/>
                  </a:moveTo>
                  <a:cubicBezTo>
                    <a:pt x="62" y="140"/>
                    <a:pt x="60" y="144"/>
                    <a:pt x="56" y="148"/>
                  </a:cubicBezTo>
                  <a:cubicBezTo>
                    <a:pt x="54" y="151"/>
                    <a:pt x="51" y="153"/>
                    <a:pt x="50" y="155"/>
                  </a:cubicBezTo>
                  <a:cubicBezTo>
                    <a:pt x="48" y="157"/>
                    <a:pt x="47" y="159"/>
                    <a:pt x="46" y="162"/>
                  </a:cubicBezTo>
                  <a:cubicBezTo>
                    <a:pt x="43" y="165"/>
                    <a:pt x="40" y="167"/>
                    <a:pt x="41" y="172"/>
                  </a:cubicBezTo>
                  <a:cubicBezTo>
                    <a:pt x="48" y="166"/>
                    <a:pt x="52" y="159"/>
                    <a:pt x="58" y="153"/>
                  </a:cubicBezTo>
                  <a:cubicBezTo>
                    <a:pt x="61" y="149"/>
                    <a:pt x="64" y="146"/>
                    <a:pt x="68" y="142"/>
                  </a:cubicBezTo>
                  <a:cubicBezTo>
                    <a:pt x="68" y="139"/>
                    <a:pt x="71" y="139"/>
                    <a:pt x="70" y="136"/>
                  </a:cubicBezTo>
                  <a:cubicBezTo>
                    <a:pt x="69" y="136"/>
                    <a:pt x="68" y="137"/>
                    <a:pt x="66" y="137"/>
                  </a:cubicBezTo>
                  <a:close/>
                  <a:moveTo>
                    <a:pt x="39" y="137"/>
                  </a:moveTo>
                  <a:cubicBezTo>
                    <a:pt x="39" y="139"/>
                    <a:pt x="40" y="142"/>
                    <a:pt x="41" y="144"/>
                  </a:cubicBezTo>
                  <a:cubicBezTo>
                    <a:pt x="42" y="142"/>
                    <a:pt x="45" y="140"/>
                    <a:pt x="46" y="137"/>
                  </a:cubicBezTo>
                  <a:cubicBezTo>
                    <a:pt x="44" y="136"/>
                    <a:pt x="41" y="137"/>
                    <a:pt x="39" y="137"/>
                  </a:cubicBezTo>
                  <a:close/>
                  <a:moveTo>
                    <a:pt x="71" y="141"/>
                  </a:moveTo>
                  <a:cubicBezTo>
                    <a:pt x="67" y="145"/>
                    <a:pt x="64" y="150"/>
                    <a:pt x="60" y="153"/>
                  </a:cubicBezTo>
                  <a:cubicBezTo>
                    <a:pt x="55" y="162"/>
                    <a:pt x="48" y="166"/>
                    <a:pt x="44" y="175"/>
                  </a:cubicBezTo>
                  <a:cubicBezTo>
                    <a:pt x="43" y="176"/>
                    <a:pt x="42" y="176"/>
                    <a:pt x="41" y="176"/>
                  </a:cubicBezTo>
                  <a:cubicBezTo>
                    <a:pt x="42" y="179"/>
                    <a:pt x="41" y="180"/>
                    <a:pt x="42" y="182"/>
                  </a:cubicBezTo>
                  <a:cubicBezTo>
                    <a:pt x="44" y="180"/>
                    <a:pt x="47" y="178"/>
                    <a:pt x="48" y="174"/>
                  </a:cubicBezTo>
                  <a:cubicBezTo>
                    <a:pt x="54" y="171"/>
                    <a:pt x="56" y="164"/>
                    <a:pt x="61" y="161"/>
                  </a:cubicBezTo>
                  <a:cubicBezTo>
                    <a:pt x="63" y="156"/>
                    <a:pt x="68" y="154"/>
                    <a:pt x="69" y="149"/>
                  </a:cubicBezTo>
                  <a:cubicBezTo>
                    <a:pt x="70" y="149"/>
                    <a:pt x="71" y="148"/>
                    <a:pt x="72" y="148"/>
                  </a:cubicBezTo>
                  <a:cubicBezTo>
                    <a:pt x="73" y="146"/>
                    <a:pt x="72" y="143"/>
                    <a:pt x="72" y="141"/>
                  </a:cubicBezTo>
                  <a:cubicBezTo>
                    <a:pt x="71" y="141"/>
                    <a:pt x="71" y="141"/>
                    <a:pt x="71" y="141"/>
                  </a:cubicBezTo>
                  <a:close/>
                  <a:moveTo>
                    <a:pt x="110" y="183"/>
                  </a:moveTo>
                  <a:cubicBezTo>
                    <a:pt x="112" y="179"/>
                    <a:pt x="115" y="176"/>
                    <a:pt x="118" y="172"/>
                  </a:cubicBezTo>
                  <a:cubicBezTo>
                    <a:pt x="122" y="167"/>
                    <a:pt x="127" y="161"/>
                    <a:pt x="131" y="156"/>
                  </a:cubicBezTo>
                  <a:cubicBezTo>
                    <a:pt x="132" y="154"/>
                    <a:pt x="133" y="152"/>
                    <a:pt x="134" y="151"/>
                  </a:cubicBezTo>
                  <a:cubicBezTo>
                    <a:pt x="136" y="148"/>
                    <a:pt x="139" y="145"/>
                    <a:pt x="136" y="143"/>
                  </a:cubicBezTo>
                  <a:cubicBezTo>
                    <a:pt x="136" y="144"/>
                    <a:pt x="134" y="144"/>
                    <a:pt x="133" y="145"/>
                  </a:cubicBezTo>
                  <a:cubicBezTo>
                    <a:pt x="128" y="155"/>
                    <a:pt x="119" y="161"/>
                    <a:pt x="115" y="171"/>
                  </a:cubicBezTo>
                  <a:cubicBezTo>
                    <a:pt x="111" y="173"/>
                    <a:pt x="109" y="178"/>
                    <a:pt x="106" y="180"/>
                  </a:cubicBezTo>
                  <a:cubicBezTo>
                    <a:pt x="106" y="182"/>
                    <a:pt x="105" y="186"/>
                    <a:pt x="106" y="188"/>
                  </a:cubicBezTo>
                  <a:cubicBezTo>
                    <a:pt x="107" y="186"/>
                    <a:pt x="108" y="184"/>
                    <a:pt x="110" y="183"/>
                  </a:cubicBezTo>
                  <a:close/>
                  <a:moveTo>
                    <a:pt x="189" y="157"/>
                  </a:moveTo>
                  <a:cubicBezTo>
                    <a:pt x="184" y="161"/>
                    <a:pt x="180" y="166"/>
                    <a:pt x="177" y="172"/>
                  </a:cubicBezTo>
                  <a:cubicBezTo>
                    <a:pt x="173" y="173"/>
                    <a:pt x="171" y="177"/>
                    <a:pt x="170" y="180"/>
                  </a:cubicBezTo>
                  <a:cubicBezTo>
                    <a:pt x="169" y="180"/>
                    <a:pt x="169" y="180"/>
                    <a:pt x="168" y="181"/>
                  </a:cubicBezTo>
                  <a:cubicBezTo>
                    <a:pt x="167" y="184"/>
                    <a:pt x="167" y="186"/>
                    <a:pt x="167" y="189"/>
                  </a:cubicBezTo>
                  <a:cubicBezTo>
                    <a:pt x="175" y="183"/>
                    <a:pt x="179" y="174"/>
                    <a:pt x="185" y="167"/>
                  </a:cubicBezTo>
                  <a:cubicBezTo>
                    <a:pt x="190" y="162"/>
                    <a:pt x="193" y="155"/>
                    <a:pt x="198" y="150"/>
                  </a:cubicBezTo>
                  <a:cubicBezTo>
                    <a:pt x="197" y="149"/>
                    <a:pt x="198" y="147"/>
                    <a:pt x="198" y="146"/>
                  </a:cubicBezTo>
                  <a:cubicBezTo>
                    <a:pt x="198" y="145"/>
                    <a:pt x="198" y="145"/>
                    <a:pt x="197" y="145"/>
                  </a:cubicBezTo>
                  <a:cubicBezTo>
                    <a:pt x="194" y="149"/>
                    <a:pt x="191" y="152"/>
                    <a:pt x="189" y="157"/>
                  </a:cubicBezTo>
                  <a:close/>
                  <a:moveTo>
                    <a:pt x="227" y="183"/>
                  </a:moveTo>
                  <a:cubicBezTo>
                    <a:pt x="227" y="187"/>
                    <a:pt x="227" y="188"/>
                    <a:pt x="227" y="191"/>
                  </a:cubicBezTo>
                  <a:cubicBezTo>
                    <a:pt x="228" y="191"/>
                    <a:pt x="229" y="189"/>
                    <a:pt x="229" y="187"/>
                  </a:cubicBezTo>
                  <a:cubicBezTo>
                    <a:pt x="233" y="185"/>
                    <a:pt x="236" y="179"/>
                    <a:pt x="239" y="178"/>
                  </a:cubicBezTo>
                  <a:cubicBezTo>
                    <a:pt x="238" y="175"/>
                    <a:pt x="240" y="175"/>
                    <a:pt x="241" y="174"/>
                  </a:cubicBezTo>
                  <a:cubicBezTo>
                    <a:pt x="244" y="171"/>
                    <a:pt x="248" y="165"/>
                    <a:pt x="251" y="162"/>
                  </a:cubicBezTo>
                  <a:cubicBezTo>
                    <a:pt x="254" y="158"/>
                    <a:pt x="262" y="153"/>
                    <a:pt x="259" y="146"/>
                  </a:cubicBezTo>
                  <a:cubicBezTo>
                    <a:pt x="246" y="157"/>
                    <a:pt x="237" y="170"/>
                    <a:pt x="227" y="183"/>
                  </a:cubicBezTo>
                  <a:close/>
                  <a:moveTo>
                    <a:pt x="41" y="187"/>
                  </a:moveTo>
                  <a:cubicBezTo>
                    <a:pt x="42" y="189"/>
                    <a:pt x="42" y="189"/>
                    <a:pt x="41" y="191"/>
                  </a:cubicBezTo>
                  <a:cubicBezTo>
                    <a:pt x="44" y="191"/>
                    <a:pt x="43" y="188"/>
                    <a:pt x="45" y="188"/>
                  </a:cubicBezTo>
                  <a:cubicBezTo>
                    <a:pt x="52" y="177"/>
                    <a:pt x="62" y="169"/>
                    <a:pt x="70" y="159"/>
                  </a:cubicBezTo>
                  <a:cubicBezTo>
                    <a:pt x="70" y="157"/>
                    <a:pt x="71" y="156"/>
                    <a:pt x="72" y="155"/>
                  </a:cubicBezTo>
                  <a:cubicBezTo>
                    <a:pt x="72" y="154"/>
                    <a:pt x="73" y="151"/>
                    <a:pt x="71" y="151"/>
                  </a:cubicBezTo>
                  <a:cubicBezTo>
                    <a:pt x="61" y="163"/>
                    <a:pt x="51" y="175"/>
                    <a:pt x="41" y="187"/>
                  </a:cubicBezTo>
                  <a:close/>
                  <a:moveTo>
                    <a:pt x="130" y="159"/>
                  </a:moveTo>
                  <a:cubicBezTo>
                    <a:pt x="128" y="164"/>
                    <a:pt x="123" y="166"/>
                    <a:pt x="122" y="171"/>
                  </a:cubicBezTo>
                  <a:cubicBezTo>
                    <a:pt x="117" y="175"/>
                    <a:pt x="115" y="182"/>
                    <a:pt x="109" y="186"/>
                  </a:cubicBezTo>
                  <a:cubicBezTo>
                    <a:pt x="109" y="189"/>
                    <a:pt x="108" y="191"/>
                    <a:pt x="105" y="192"/>
                  </a:cubicBezTo>
                  <a:cubicBezTo>
                    <a:pt x="106" y="194"/>
                    <a:pt x="106" y="195"/>
                    <a:pt x="106" y="196"/>
                  </a:cubicBezTo>
                  <a:cubicBezTo>
                    <a:pt x="109" y="196"/>
                    <a:pt x="110" y="193"/>
                    <a:pt x="111" y="191"/>
                  </a:cubicBezTo>
                  <a:cubicBezTo>
                    <a:pt x="115" y="187"/>
                    <a:pt x="118" y="182"/>
                    <a:pt x="122" y="178"/>
                  </a:cubicBezTo>
                  <a:cubicBezTo>
                    <a:pt x="124" y="174"/>
                    <a:pt x="127" y="170"/>
                    <a:pt x="130" y="167"/>
                  </a:cubicBezTo>
                  <a:cubicBezTo>
                    <a:pt x="134" y="163"/>
                    <a:pt x="138" y="159"/>
                    <a:pt x="137" y="153"/>
                  </a:cubicBezTo>
                  <a:cubicBezTo>
                    <a:pt x="136" y="153"/>
                    <a:pt x="136" y="152"/>
                    <a:pt x="136" y="152"/>
                  </a:cubicBezTo>
                  <a:cubicBezTo>
                    <a:pt x="134" y="155"/>
                    <a:pt x="133" y="158"/>
                    <a:pt x="130" y="159"/>
                  </a:cubicBezTo>
                  <a:close/>
                  <a:moveTo>
                    <a:pt x="188" y="167"/>
                  </a:moveTo>
                  <a:cubicBezTo>
                    <a:pt x="186" y="168"/>
                    <a:pt x="185" y="168"/>
                    <a:pt x="185" y="170"/>
                  </a:cubicBezTo>
                  <a:cubicBezTo>
                    <a:pt x="184" y="170"/>
                    <a:pt x="184" y="171"/>
                    <a:pt x="183" y="171"/>
                  </a:cubicBezTo>
                  <a:cubicBezTo>
                    <a:pt x="180" y="177"/>
                    <a:pt x="176" y="183"/>
                    <a:pt x="172" y="189"/>
                  </a:cubicBezTo>
                  <a:cubicBezTo>
                    <a:pt x="171" y="189"/>
                    <a:pt x="171" y="189"/>
                    <a:pt x="170" y="189"/>
                  </a:cubicBezTo>
                  <a:cubicBezTo>
                    <a:pt x="169" y="192"/>
                    <a:pt x="166" y="194"/>
                    <a:pt x="167" y="200"/>
                  </a:cubicBezTo>
                  <a:cubicBezTo>
                    <a:pt x="170" y="200"/>
                    <a:pt x="170" y="196"/>
                    <a:pt x="172" y="196"/>
                  </a:cubicBezTo>
                  <a:cubicBezTo>
                    <a:pt x="180" y="185"/>
                    <a:pt x="188" y="174"/>
                    <a:pt x="196" y="163"/>
                  </a:cubicBezTo>
                  <a:cubicBezTo>
                    <a:pt x="196" y="163"/>
                    <a:pt x="197" y="163"/>
                    <a:pt x="198" y="163"/>
                  </a:cubicBezTo>
                  <a:cubicBezTo>
                    <a:pt x="198" y="159"/>
                    <a:pt x="199" y="157"/>
                    <a:pt x="198" y="155"/>
                  </a:cubicBezTo>
                  <a:cubicBezTo>
                    <a:pt x="194" y="158"/>
                    <a:pt x="190" y="162"/>
                    <a:pt x="188" y="167"/>
                  </a:cubicBezTo>
                  <a:close/>
                  <a:moveTo>
                    <a:pt x="250" y="165"/>
                  </a:moveTo>
                  <a:cubicBezTo>
                    <a:pt x="249" y="167"/>
                    <a:pt x="246" y="169"/>
                    <a:pt x="245" y="171"/>
                  </a:cubicBezTo>
                  <a:cubicBezTo>
                    <a:pt x="241" y="175"/>
                    <a:pt x="239" y="179"/>
                    <a:pt x="236" y="183"/>
                  </a:cubicBezTo>
                  <a:cubicBezTo>
                    <a:pt x="233" y="186"/>
                    <a:pt x="230" y="189"/>
                    <a:pt x="229" y="194"/>
                  </a:cubicBezTo>
                  <a:cubicBezTo>
                    <a:pt x="229" y="194"/>
                    <a:pt x="228" y="195"/>
                    <a:pt x="227" y="195"/>
                  </a:cubicBezTo>
                  <a:cubicBezTo>
                    <a:pt x="228" y="197"/>
                    <a:pt x="227" y="199"/>
                    <a:pt x="228" y="201"/>
                  </a:cubicBezTo>
                  <a:cubicBezTo>
                    <a:pt x="239" y="189"/>
                    <a:pt x="249" y="174"/>
                    <a:pt x="260" y="162"/>
                  </a:cubicBezTo>
                  <a:cubicBezTo>
                    <a:pt x="260" y="160"/>
                    <a:pt x="261" y="157"/>
                    <a:pt x="259" y="156"/>
                  </a:cubicBezTo>
                  <a:cubicBezTo>
                    <a:pt x="257" y="159"/>
                    <a:pt x="254" y="163"/>
                    <a:pt x="250" y="165"/>
                  </a:cubicBezTo>
                  <a:close/>
                  <a:moveTo>
                    <a:pt x="45" y="193"/>
                  </a:moveTo>
                  <a:cubicBezTo>
                    <a:pt x="45" y="193"/>
                    <a:pt x="43" y="193"/>
                    <a:pt x="43" y="194"/>
                  </a:cubicBezTo>
                  <a:cubicBezTo>
                    <a:pt x="43" y="194"/>
                    <a:pt x="43" y="196"/>
                    <a:pt x="41" y="196"/>
                  </a:cubicBezTo>
                  <a:cubicBezTo>
                    <a:pt x="42" y="198"/>
                    <a:pt x="41" y="200"/>
                    <a:pt x="42" y="201"/>
                  </a:cubicBezTo>
                  <a:cubicBezTo>
                    <a:pt x="52" y="189"/>
                    <a:pt x="63" y="178"/>
                    <a:pt x="72" y="166"/>
                  </a:cubicBezTo>
                  <a:cubicBezTo>
                    <a:pt x="72" y="163"/>
                    <a:pt x="72" y="161"/>
                    <a:pt x="72" y="160"/>
                  </a:cubicBezTo>
                  <a:cubicBezTo>
                    <a:pt x="63" y="171"/>
                    <a:pt x="52" y="180"/>
                    <a:pt x="45" y="193"/>
                  </a:cubicBezTo>
                  <a:close/>
                  <a:moveTo>
                    <a:pt x="136" y="163"/>
                  </a:moveTo>
                  <a:cubicBezTo>
                    <a:pt x="134" y="166"/>
                    <a:pt x="132" y="168"/>
                    <a:pt x="129" y="170"/>
                  </a:cubicBezTo>
                  <a:cubicBezTo>
                    <a:pt x="129" y="172"/>
                    <a:pt x="128" y="173"/>
                    <a:pt x="127" y="173"/>
                  </a:cubicBezTo>
                  <a:cubicBezTo>
                    <a:pt x="126" y="176"/>
                    <a:pt x="124" y="177"/>
                    <a:pt x="122" y="179"/>
                  </a:cubicBezTo>
                  <a:cubicBezTo>
                    <a:pt x="120" y="185"/>
                    <a:pt x="113" y="190"/>
                    <a:pt x="110" y="197"/>
                  </a:cubicBezTo>
                  <a:cubicBezTo>
                    <a:pt x="108" y="198"/>
                    <a:pt x="106" y="201"/>
                    <a:pt x="107" y="203"/>
                  </a:cubicBezTo>
                  <a:cubicBezTo>
                    <a:pt x="109" y="202"/>
                    <a:pt x="110" y="200"/>
                    <a:pt x="111" y="198"/>
                  </a:cubicBezTo>
                  <a:cubicBezTo>
                    <a:pt x="121" y="188"/>
                    <a:pt x="128" y="177"/>
                    <a:pt x="137" y="168"/>
                  </a:cubicBezTo>
                  <a:cubicBezTo>
                    <a:pt x="137" y="166"/>
                    <a:pt x="138" y="164"/>
                    <a:pt x="136" y="163"/>
                  </a:cubicBezTo>
                  <a:close/>
                  <a:moveTo>
                    <a:pt x="188" y="177"/>
                  </a:moveTo>
                  <a:cubicBezTo>
                    <a:pt x="188" y="178"/>
                    <a:pt x="187" y="178"/>
                    <a:pt x="187" y="179"/>
                  </a:cubicBezTo>
                  <a:cubicBezTo>
                    <a:pt x="185" y="179"/>
                    <a:pt x="186" y="181"/>
                    <a:pt x="185" y="182"/>
                  </a:cubicBezTo>
                  <a:cubicBezTo>
                    <a:pt x="184" y="183"/>
                    <a:pt x="183" y="183"/>
                    <a:pt x="182" y="184"/>
                  </a:cubicBezTo>
                  <a:cubicBezTo>
                    <a:pt x="182" y="185"/>
                    <a:pt x="182" y="186"/>
                    <a:pt x="182" y="186"/>
                  </a:cubicBezTo>
                  <a:cubicBezTo>
                    <a:pt x="181" y="187"/>
                    <a:pt x="179" y="188"/>
                    <a:pt x="179" y="189"/>
                  </a:cubicBezTo>
                  <a:cubicBezTo>
                    <a:pt x="179" y="189"/>
                    <a:pt x="179" y="190"/>
                    <a:pt x="179" y="190"/>
                  </a:cubicBezTo>
                  <a:cubicBezTo>
                    <a:pt x="178" y="191"/>
                    <a:pt x="177" y="191"/>
                    <a:pt x="177" y="192"/>
                  </a:cubicBezTo>
                  <a:cubicBezTo>
                    <a:pt x="176" y="192"/>
                    <a:pt x="177" y="193"/>
                    <a:pt x="177" y="193"/>
                  </a:cubicBezTo>
                  <a:cubicBezTo>
                    <a:pt x="176" y="193"/>
                    <a:pt x="175" y="193"/>
                    <a:pt x="175" y="194"/>
                  </a:cubicBezTo>
                  <a:cubicBezTo>
                    <a:pt x="174" y="195"/>
                    <a:pt x="174" y="196"/>
                    <a:pt x="174" y="197"/>
                  </a:cubicBezTo>
                  <a:cubicBezTo>
                    <a:pt x="170" y="202"/>
                    <a:pt x="165" y="205"/>
                    <a:pt x="168" y="211"/>
                  </a:cubicBezTo>
                  <a:cubicBezTo>
                    <a:pt x="174" y="206"/>
                    <a:pt x="178" y="197"/>
                    <a:pt x="184" y="191"/>
                  </a:cubicBezTo>
                  <a:cubicBezTo>
                    <a:pt x="184" y="190"/>
                    <a:pt x="186" y="190"/>
                    <a:pt x="186" y="189"/>
                  </a:cubicBezTo>
                  <a:cubicBezTo>
                    <a:pt x="186" y="189"/>
                    <a:pt x="186" y="188"/>
                    <a:pt x="186" y="187"/>
                  </a:cubicBezTo>
                  <a:cubicBezTo>
                    <a:pt x="190" y="181"/>
                    <a:pt x="200" y="176"/>
                    <a:pt x="199" y="166"/>
                  </a:cubicBezTo>
                  <a:cubicBezTo>
                    <a:pt x="198" y="166"/>
                    <a:pt x="198" y="166"/>
                    <a:pt x="198" y="166"/>
                  </a:cubicBezTo>
                  <a:cubicBezTo>
                    <a:pt x="194" y="169"/>
                    <a:pt x="192" y="174"/>
                    <a:pt x="188" y="177"/>
                  </a:cubicBezTo>
                  <a:close/>
                  <a:moveTo>
                    <a:pt x="246" y="182"/>
                  </a:moveTo>
                  <a:cubicBezTo>
                    <a:pt x="245" y="183"/>
                    <a:pt x="244" y="183"/>
                    <a:pt x="244" y="184"/>
                  </a:cubicBezTo>
                  <a:cubicBezTo>
                    <a:pt x="243" y="184"/>
                    <a:pt x="243" y="186"/>
                    <a:pt x="243" y="186"/>
                  </a:cubicBezTo>
                  <a:cubicBezTo>
                    <a:pt x="241" y="190"/>
                    <a:pt x="237" y="191"/>
                    <a:pt x="235" y="194"/>
                  </a:cubicBezTo>
                  <a:cubicBezTo>
                    <a:pt x="235" y="195"/>
                    <a:pt x="235" y="196"/>
                    <a:pt x="234" y="196"/>
                  </a:cubicBezTo>
                  <a:cubicBezTo>
                    <a:pt x="233" y="198"/>
                    <a:pt x="230" y="200"/>
                    <a:pt x="229" y="203"/>
                  </a:cubicBezTo>
                  <a:cubicBezTo>
                    <a:pt x="228" y="203"/>
                    <a:pt x="230" y="203"/>
                    <a:pt x="229" y="204"/>
                  </a:cubicBezTo>
                  <a:cubicBezTo>
                    <a:pt x="229" y="205"/>
                    <a:pt x="228" y="205"/>
                    <a:pt x="227" y="206"/>
                  </a:cubicBezTo>
                  <a:cubicBezTo>
                    <a:pt x="228" y="208"/>
                    <a:pt x="228" y="211"/>
                    <a:pt x="228" y="213"/>
                  </a:cubicBezTo>
                  <a:cubicBezTo>
                    <a:pt x="235" y="207"/>
                    <a:pt x="239" y="198"/>
                    <a:pt x="247" y="192"/>
                  </a:cubicBezTo>
                  <a:cubicBezTo>
                    <a:pt x="250" y="186"/>
                    <a:pt x="255" y="182"/>
                    <a:pt x="259" y="176"/>
                  </a:cubicBezTo>
                  <a:cubicBezTo>
                    <a:pt x="260" y="176"/>
                    <a:pt x="261" y="178"/>
                    <a:pt x="261" y="177"/>
                  </a:cubicBezTo>
                  <a:cubicBezTo>
                    <a:pt x="260" y="174"/>
                    <a:pt x="262" y="168"/>
                    <a:pt x="260" y="166"/>
                  </a:cubicBezTo>
                  <a:cubicBezTo>
                    <a:pt x="255" y="171"/>
                    <a:pt x="250" y="176"/>
                    <a:pt x="246" y="182"/>
                  </a:cubicBezTo>
                  <a:close/>
                  <a:moveTo>
                    <a:pt x="70" y="173"/>
                  </a:moveTo>
                  <a:cubicBezTo>
                    <a:pt x="69" y="173"/>
                    <a:pt x="68" y="174"/>
                    <a:pt x="67" y="174"/>
                  </a:cubicBezTo>
                  <a:cubicBezTo>
                    <a:pt x="67" y="175"/>
                    <a:pt x="67" y="175"/>
                    <a:pt x="67" y="176"/>
                  </a:cubicBezTo>
                  <a:cubicBezTo>
                    <a:pt x="66" y="178"/>
                    <a:pt x="63" y="180"/>
                    <a:pt x="61" y="182"/>
                  </a:cubicBezTo>
                  <a:cubicBezTo>
                    <a:pt x="58" y="186"/>
                    <a:pt x="55" y="190"/>
                    <a:pt x="51" y="194"/>
                  </a:cubicBezTo>
                  <a:cubicBezTo>
                    <a:pt x="49" y="196"/>
                    <a:pt x="47" y="198"/>
                    <a:pt x="46" y="200"/>
                  </a:cubicBezTo>
                  <a:cubicBezTo>
                    <a:pt x="45" y="201"/>
                    <a:pt x="45" y="202"/>
                    <a:pt x="45" y="203"/>
                  </a:cubicBezTo>
                  <a:cubicBezTo>
                    <a:pt x="44" y="204"/>
                    <a:pt x="43" y="204"/>
                    <a:pt x="42" y="205"/>
                  </a:cubicBezTo>
                  <a:cubicBezTo>
                    <a:pt x="41" y="207"/>
                    <a:pt x="42" y="209"/>
                    <a:pt x="42" y="211"/>
                  </a:cubicBezTo>
                  <a:cubicBezTo>
                    <a:pt x="54" y="201"/>
                    <a:pt x="63" y="188"/>
                    <a:pt x="73" y="176"/>
                  </a:cubicBezTo>
                  <a:cubicBezTo>
                    <a:pt x="73" y="174"/>
                    <a:pt x="73" y="172"/>
                    <a:pt x="72" y="170"/>
                  </a:cubicBezTo>
                  <a:cubicBezTo>
                    <a:pt x="71" y="171"/>
                    <a:pt x="71" y="172"/>
                    <a:pt x="70" y="173"/>
                  </a:cubicBezTo>
                  <a:close/>
                  <a:moveTo>
                    <a:pt x="114" y="198"/>
                  </a:moveTo>
                  <a:cubicBezTo>
                    <a:pt x="114" y="199"/>
                    <a:pt x="110" y="203"/>
                    <a:pt x="109" y="207"/>
                  </a:cubicBezTo>
                  <a:cubicBezTo>
                    <a:pt x="107" y="208"/>
                    <a:pt x="105" y="210"/>
                    <a:pt x="107" y="214"/>
                  </a:cubicBezTo>
                  <a:cubicBezTo>
                    <a:pt x="117" y="201"/>
                    <a:pt x="128" y="188"/>
                    <a:pt x="138" y="174"/>
                  </a:cubicBezTo>
                  <a:cubicBezTo>
                    <a:pt x="138" y="174"/>
                    <a:pt x="138" y="172"/>
                    <a:pt x="137" y="172"/>
                  </a:cubicBezTo>
                  <a:cubicBezTo>
                    <a:pt x="128" y="179"/>
                    <a:pt x="123" y="189"/>
                    <a:pt x="114" y="198"/>
                  </a:cubicBezTo>
                  <a:close/>
                  <a:moveTo>
                    <a:pt x="168" y="214"/>
                  </a:moveTo>
                  <a:cubicBezTo>
                    <a:pt x="169" y="215"/>
                    <a:pt x="169" y="216"/>
                    <a:pt x="169" y="217"/>
                  </a:cubicBezTo>
                  <a:cubicBezTo>
                    <a:pt x="167" y="217"/>
                    <a:pt x="168" y="219"/>
                    <a:pt x="168" y="221"/>
                  </a:cubicBezTo>
                  <a:cubicBezTo>
                    <a:pt x="172" y="218"/>
                    <a:pt x="176" y="213"/>
                    <a:pt x="179" y="207"/>
                  </a:cubicBezTo>
                  <a:cubicBezTo>
                    <a:pt x="184" y="202"/>
                    <a:pt x="189" y="196"/>
                    <a:pt x="193" y="191"/>
                  </a:cubicBezTo>
                  <a:cubicBezTo>
                    <a:pt x="196" y="187"/>
                    <a:pt x="201" y="182"/>
                    <a:pt x="198" y="177"/>
                  </a:cubicBezTo>
                  <a:cubicBezTo>
                    <a:pt x="192" y="181"/>
                    <a:pt x="189" y="188"/>
                    <a:pt x="184" y="193"/>
                  </a:cubicBezTo>
                  <a:cubicBezTo>
                    <a:pt x="180" y="200"/>
                    <a:pt x="173" y="207"/>
                    <a:pt x="168" y="214"/>
                  </a:cubicBezTo>
                  <a:close/>
                  <a:moveTo>
                    <a:pt x="228" y="217"/>
                  </a:moveTo>
                  <a:cubicBezTo>
                    <a:pt x="228" y="219"/>
                    <a:pt x="227" y="221"/>
                    <a:pt x="228" y="224"/>
                  </a:cubicBezTo>
                  <a:cubicBezTo>
                    <a:pt x="234" y="216"/>
                    <a:pt x="240" y="209"/>
                    <a:pt x="247" y="203"/>
                  </a:cubicBezTo>
                  <a:cubicBezTo>
                    <a:pt x="248" y="201"/>
                    <a:pt x="249" y="199"/>
                    <a:pt x="251" y="198"/>
                  </a:cubicBezTo>
                  <a:cubicBezTo>
                    <a:pt x="255" y="193"/>
                    <a:pt x="263" y="187"/>
                    <a:pt x="260" y="179"/>
                  </a:cubicBezTo>
                  <a:cubicBezTo>
                    <a:pt x="249" y="192"/>
                    <a:pt x="237" y="202"/>
                    <a:pt x="228" y="217"/>
                  </a:cubicBezTo>
                  <a:close/>
                  <a:moveTo>
                    <a:pt x="137" y="180"/>
                  </a:moveTo>
                  <a:cubicBezTo>
                    <a:pt x="132" y="185"/>
                    <a:pt x="127" y="193"/>
                    <a:pt x="121" y="199"/>
                  </a:cubicBezTo>
                  <a:cubicBezTo>
                    <a:pt x="120" y="201"/>
                    <a:pt x="117" y="205"/>
                    <a:pt x="114" y="206"/>
                  </a:cubicBezTo>
                  <a:cubicBezTo>
                    <a:pt x="113" y="210"/>
                    <a:pt x="109" y="214"/>
                    <a:pt x="107" y="218"/>
                  </a:cubicBezTo>
                  <a:cubicBezTo>
                    <a:pt x="107" y="218"/>
                    <a:pt x="106" y="218"/>
                    <a:pt x="106" y="218"/>
                  </a:cubicBezTo>
                  <a:cubicBezTo>
                    <a:pt x="106" y="220"/>
                    <a:pt x="106" y="221"/>
                    <a:pt x="106" y="223"/>
                  </a:cubicBezTo>
                  <a:cubicBezTo>
                    <a:pt x="118" y="211"/>
                    <a:pt x="128" y="198"/>
                    <a:pt x="138" y="185"/>
                  </a:cubicBezTo>
                  <a:cubicBezTo>
                    <a:pt x="138" y="183"/>
                    <a:pt x="139" y="182"/>
                    <a:pt x="139" y="180"/>
                  </a:cubicBezTo>
                  <a:cubicBezTo>
                    <a:pt x="138" y="180"/>
                    <a:pt x="138" y="180"/>
                    <a:pt x="137" y="180"/>
                  </a:cubicBezTo>
                  <a:close/>
                  <a:moveTo>
                    <a:pt x="60" y="195"/>
                  </a:moveTo>
                  <a:cubicBezTo>
                    <a:pt x="55" y="203"/>
                    <a:pt x="49" y="207"/>
                    <a:pt x="44" y="214"/>
                  </a:cubicBezTo>
                  <a:cubicBezTo>
                    <a:pt x="44" y="214"/>
                    <a:pt x="42" y="214"/>
                    <a:pt x="43" y="215"/>
                  </a:cubicBezTo>
                  <a:cubicBezTo>
                    <a:pt x="42" y="216"/>
                    <a:pt x="43" y="219"/>
                    <a:pt x="42" y="220"/>
                  </a:cubicBezTo>
                  <a:cubicBezTo>
                    <a:pt x="49" y="213"/>
                    <a:pt x="57" y="205"/>
                    <a:pt x="64" y="197"/>
                  </a:cubicBezTo>
                  <a:cubicBezTo>
                    <a:pt x="67" y="193"/>
                    <a:pt x="70" y="189"/>
                    <a:pt x="73" y="185"/>
                  </a:cubicBezTo>
                  <a:cubicBezTo>
                    <a:pt x="73" y="184"/>
                    <a:pt x="73" y="182"/>
                    <a:pt x="73" y="181"/>
                  </a:cubicBezTo>
                  <a:cubicBezTo>
                    <a:pt x="73" y="181"/>
                    <a:pt x="73" y="181"/>
                    <a:pt x="72" y="181"/>
                  </a:cubicBezTo>
                  <a:cubicBezTo>
                    <a:pt x="68" y="185"/>
                    <a:pt x="65" y="191"/>
                    <a:pt x="60" y="195"/>
                  </a:cubicBezTo>
                  <a:close/>
                  <a:moveTo>
                    <a:pt x="197" y="190"/>
                  </a:moveTo>
                  <a:cubicBezTo>
                    <a:pt x="191" y="195"/>
                    <a:pt x="188" y="201"/>
                    <a:pt x="182" y="207"/>
                  </a:cubicBezTo>
                  <a:cubicBezTo>
                    <a:pt x="182" y="207"/>
                    <a:pt x="182" y="207"/>
                    <a:pt x="182" y="208"/>
                  </a:cubicBezTo>
                  <a:cubicBezTo>
                    <a:pt x="181" y="208"/>
                    <a:pt x="180" y="210"/>
                    <a:pt x="180" y="211"/>
                  </a:cubicBezTo>
                  <a:cubicBezTo>
                    <a:pt x="176" y="213"/>
                    <a:pt x="177" y="217"/>
                    <a:pt x="173" y="218"/>
                  </a:cubicBezTo>
                  <a:cubicBezTo>
                    <a:pt x="174" y="222"/>
                    <a:pt x="170" y="224"/>
                    <a:pt x="168" y="222"/>
                  </a:cubicBezTo>
                  <a:cubicBezTo>
                    <a:pt x="168" y="228"/>
                    <a:pt x="168" y="233"/>
                    <a:pt x="169" y="239"/>
                  </a:cubicBezTo>
                  <a:cubicBezTo>
                    <a:pt x="179" y="229"/>
                    <a:pt x="189" y="218"/>
                    <a:pt x="197" y="205"/>
                  </a:cubicBezTo>
                  <a:cubicBezTo>
                    <a:pt x="198" y="205"/>
                    <a:pt x="198" y="204"/>
                    <a:pt x="199" y="205"/>
                  </a:cubicBezTo>
                  <a:cubicBezTo>
                    <a:pt x="199" y="202"/>
                    <a:pt x="200" y="199"/>
                    <a:pt x="199" y="197"/>
                  </a:cubicBezTo>
                  <a:cubicBezTo>
                    <a:pt x="198" y="198"/>
                    <a:pt x="198" y="198"/>
                    <a:pt x="197" y="198"/>
                  </a:cubicBezTo>
                  <a:cubicBezTo>
                    <a:pt x="194" y="205"/>
                    <a:pt x="188" y="208"/>
                    <a:pt x="185" y="215"/>
                  </a:cubicBezTo>
                  <a:cubicBezTo>
                    <a:pt x="180" y="218"/>
                    <a:pt x="178" y="224"/>
                    <a:pt x="173" y="227"/>
                  </a:cubicBezTo>
                  <a:cubicBezTo>
                    <a:pt x="173" y="229"/>
                    <a:pt x="173" y="229"/>
                    <a:pt x="173" y="230"/>
                  </a:cubicBezTo>
                  <a:cubicBezTo>
                    <a:pt x="172" y="230"/>
                    <a:pt x="171" y="232"/>
                    <a:pt x="170" y="232"/>
                  </a:cubicBezTo>
                  <a:cubicBezTo>
                    <a:pt x="170" y="231"/>
                    <a:pt x="170" y="231"/>
                    <a:pt x="169" y="230"/>
                  </a:cubicBezTo>
                  <a:cubicBezTo>
                    <a:pt x="178" y="217"/>
                    <a:pt x="189" y="207"/>
                    <a:pt x="198" y="195"/>
                  </a:cubicBezTo>
                  <a:cubicBezTo>
                    <a:pt x="198" y="196"/>
                    <a:pt x="200" y="191"/>
                    <a:pt x="199" y="188"/>
                  </a:cubicBezTo>
                  <a:cubicBezTo>
                    <a:pt x="198" y="188"/>
                    <a:pt x="198" y="188"/>
                    <a:pt x="197" y="188"/>
                  </a:cubicBezTo>
                  <a:cubicBezTo>
                    <a:pt x="197" y="189"/>
                    <a:pt x="197" y="189"/>
                    <a:pt x="197" y="190"/>
                  </a:cubicBezTo>
                  <a:close/>
                  <a:moveTo>
                    <a:pt x="63" y="199"/>
                  </a:moveTo>
                  <a:cubicBezTo>
                    <a:pt x="63" y="200"/>
                    <a:pt x="63" y="201"/>
                    <a:pt x="62" y="201"/>
                  </a:cubicBezTo>
                  <a:cubicBezTo>
                    <a:pt x="58" y="207"/>
                    <a:pt x="51" y="213"/>
                    <a:pt x="47" y="218"/>
                  </a:cubicBezTo>
                  <a:cubicBezTo>
                    <a:pt x="47" y="219"/>
                    <a:pt x="47" y="220"/>
                    <a:pt x="47" y="220"/>
                  </a:cubicBezTo>
                  <a:cubicBezTo>
                    <a:pt x="46" y="221"/>
                    <a:pt x="44" y="222"/>
                    <a:pt x="43" y="224"/>
                  </a:cubicBezTo>
                  <a:cubicBezTo>
                    <a:pt x="43" y="224"/>
                    <a:pt x="42" y="227"/>
                    <a:pt x="42" y="227"/>
                  </a:cubicBezTo>
                  <a:cubicBezTo>
                    <a:pt x="42" y="227"/>
                    <a:pt x="43" y="229"/>
                    <a:pt x="42" y="229"/>
                  </a:cubicBezTo>
                  <a:cubicBezTo>
                    <a:pt x="44" y="227"/>
                    <a:pt x="46" y="225"/>
                    <a:pt x="49" y="223"/>
                  </a:cubicBezTo>
                  <a:cubicBezTo>
                    <a:pt x="51" y="221"/>
                    <a:pt x="52" y="218"/>
                    <a:pt x="54" y="216"/>
                  </a:cubicBezTo>
                  <a:cubicBezTo>
                    <a:pt x="54" y="216"/>
                    <a:pt x="55" y="216"/>
                    <a:pt x="56" y="215"/>
                  </a:cubicBezTo>
                  <a:cubicBezTo>
                    <a:pt x="57" y="214"/>
                    <a:pt x="58" y="212"/>
                    <a:pt x="59" y="211"/>
                  </a:cubicBezTo>
                  <a:cubicBezTo>
                    <a:pt x="61" y="208"/>
                    <a:pt x="63" y="207"/>
                    <a:pt x="66" y="204"/>
                  </a:cubicBezTo>
                  <a:cubicBezTo>
                    <a:pt x="69" y="200"/>
                    <a:pt x="75" y="193"/>
                    <a:pt x="72" y="190"/>
                  </a:cubicBezTo>
                  <a:cubicBezTo>
                    <a:pt x="70" y="193"/>
                    <a:pt x="66" y="196"/>
                    <a:pt x="63" y="199"/>
                  </a:cubicBezTo>
                  <a:close/>
                  <a:moveTo>
                    <a:pt x="237" y="215"/>
                  </a:moveTo>
                  <a:cubicBezTo>
                    <a:pt x="236" y="215"/>
                    <a:pt x="237" y="216"/>
                    <a:pt x="236" y="217"/>
                  </a:cubicBezTo>
                  <a:cubicBezTo>
                    <a:pt x="235" y="218"/>
                    <a:pt x="232" y="219"/>
                    <a:pt x="233" y="221"/>
                  </a:cubicBezTo>
                  <a:cubicBezTo>
                    <a:pt x="230" y="222"/>
                    <a:pt x="230" y="226"/>
                    <a:pt x="228" y="227"/>
                  </a:cubicBezTo>
                  <a:cubicBezTo>
                    <a:pt x="228" y="230"/>
                    <a:pt x="229" y="233"/>
                    <a:pt x="229" y="236"/>
                  </a:cubicBezTo>
                  <a:cubicBezTo>
                    <a:pt x="233" y="235"/>
                    <a:pt x="233" y="231"/>
                    <a:pt x="236" y="230"/>
                  </a:cubicBezTo>
                  <a:cubicBezTo>
                    <a:pt x="235" y="228"/>
                    <a:pt x="239" y="224"/>
                    <a:pt x="240" y="224"/>
                  </a:cubicBezTo>
                  <a:cubicBezTo>
                    <a:pt x="241" y="221"/>
                    <a:pt x="243" y="220"/>
                    <a:pt x="244" y="218"/>
                  </a:cubicBezTo>
                  <a:cubicBezTo>
                    <a:pt x="244" y="218"/>
                    <a:pt x="244" y="218"/>
                    <a:pt x="244" y="217"/>
                  </a:cubicBezTo>
                  <a:cubicBezTo>
                    <a:pt x="249" y="213"/>
                    <a:pt x="253" y="208"/>
                    <a:pt x="256" y="203"/>
                  </a:cubicBezTo>
                  <a:cubicBezTo>
                    <a:pt x="259" y="200"/>
                    <a:pt x="263" y="197"/>
                    <a:pt x="261" y="190"/>
                  </a:cubicBezTo>
                  <a:cubicBezTo>
                    <a:pt x="255" y="195"/>
                    <a:pt x="250" y="201"/>
                    <a:pt x="245" y="206"/>
                  </a:cubicBezTo>
                  <a:cubicBezTo>
                    <a:pt x="245" y="206"/>
                    <a:pt x="246" y="206"/>
                    <a:pt x="245" y="205"/>
                  </a:cubicBezTo>
                  <a:cubicBezTo>
                    <a:pt x="245" y="206"/>
                    <a:pt x="245" y="207"/>
                    <a:pt x="244" y="207"/>
                  </a:cubicBezTo>
                  <a:cubicBezTo>
                    <a:pt x="244" y="207"/>
                    <a:pt x="245" y="207"/>
                    <a:pt x="244" y="206"/>
                  </a:cubicBezTo>
                  <a:cubicBezTo>
                    <a:pt x="244" y="207"/>
                    <a:pt x="242" y="207"/>
                    <a:pt x="242" y="208"/>
                  </a:cubicBezTo>
                  <a:cubicBezTo>
                    <a:pt x="243" y="209"/>
                    <a:pt x="243" y="208"/>
                    <a:pt x="244" y="208"/>
                  </a:cubicBezTo>
                  <a:cubicBezTo>
                    <a:pt x="243" y="211"/>
                    <a:pt x="239" y="212"/>
                    <a:pt x="237" y="215"/>
                  </a:cubicBezTo>
                  <a:close/>
                  <a:moveTo>
                    <a:pt x="129" y="199"/>
                  </a:moveTo>
                  <a:cubicBezTo>
                    <a:pt x="127" y="204"/>
                    <a:pt x="122" y="206"/>
                    <a:pt x="120" y="211"/>
                  </a:cubicBezTo>
                  <a:cubicBezTo>
                    <a:pt x="120" y="211"/>
                    <a:pt x="119" y="211"/>
                    <a:pt x="119" y="211"/>
                  </a:cubicBezTo>
                  <a:cubicBezTo>
                    <a:pt x="118" y="214"/>
                    <a:pt x="115" y="215"/>
                    <a:pt x="114" y="218"/>
                  </a:cubicBezTo>
                  <a:cubicBezTo>
                    <a:pt x="114" y="218"/>
                    <a:pt x="114" y="218"/>
                    <a:pt x="113" y="218"/>
                  </a:cubicBezTo>
                  <a:cubicBezTo>
                    <a:pt x="114" y="219"/>
                    <a:pt x="113" y="219"/>
                    <a:pt x="112" y="220"/>
                  </a:cubicBezTo>
                  <a:cubicBezTo>
                    <a:pt x="110" y="222"/>
                    <a:pt x="109" y="227"/>
                    <a:pt x="106" y="227"/>
                  </a:cubicBezTo>
                  <a:cubicBezTo>
                    <a:pt x="107" y="230"/>
                    <a:pt x="105" y="231"/>
                    <a:pt x="107" y="232"/>
                  </a:cubicBezTo>
                  <a:cubicBezTo>
                    <a:pt x="116" y="220"/>
                    <a:pt x="127" y="211"/>
                    <a:pt x="135" y="198"/>
                  </a:cubicBezTo>
                  <a:cubicBezTo>
                    <a:pt x="137" y="198"/>
                    <a:pt x="137" y="197"/>
                    <a:pt x="138" y="196"/>
                  </a:cubicBezTo>
                  <a:cubicBezTo>
                    <a:pt x="138" y="194"/>
                    <a:pt x="139" y="191"/>
                    <a:pt x="137" y="190"/>
                  </a:cubicBezTo>
                  <a:cubicBezTo>
                    <a:pt x="134" y="193"/>
                    <a:pt x="133" y="197"/>
                    <a:pt x="129" y="199"/>
                  </a:cubicBezTo>
                  <a:close/>
                  <a:moveTo>
                    <a:pt x="120" y="219"/>
                  </a:moveTo>
                  <a:cubicBezTo>
                    <a:pt x="118" y="227"/>
                    <a:pt x="105" y="230"/>
                    <a:pt x="106" y="242"/>
                  </a:cubicBezTo>
                  <a:cubicBezTo>
                    <a:pt x="111" y="237"/>
                    <a:pt x="116" y="232"/>
                    <a:pt x="120" y="226"/>
                  </a:cubicBezTo>
                  <a:cubicBezTo>
                    <a:pt x="127" y="221"/>
                    <a:pt x="130" y="213"/>
                    <a:pt x="137" y="208"/>
                  </a:cubicBezTo>
                  <a:cubicBezTo>
                    <a:pt x="138" y="204"/>
                    <a:pt x="139" y="202"/>
                    <a:pt x="138" y="199"/>
                  </a:cubicBezTo>
                  <a:cubicBezTo>
                    <a:pt x="132" y="206"/>
                    <a:pt x="127" y="213"/>
                    <a:pt x="120" y="219"/>
                  </a:cubicBezTo>
                  <a:close/>
                  <a:moveTo>
                    <a:pt x="73" y="199"/>
                  </a:moveTo>
                  <a:cubicBezTo>
                    <a:pt x="69" y="202"/>
                    <a:pt x="66" y="206"/>
                    <a:pt x="62" y="211"/>
                  </a:cubicBezTo>
                  <a:cubicBezTo>
                    <a:pt x="58" y="215"/>
                    <a:pt x="55" y="219"/>
                    <a:pt x="52" y="222"/>
                  </a:cubicBezTo>
                  <a:cubicBezTo>
                    <a:pt x="49" y="227"/>
                    <a:pt x="42" y="231"/>
                    <a:pt x="42" y="237"/>
                  </a:cubicBezTo>
                  <a:cubicBezTo>
                    <a:pt x="48" y="233"/>
                    <a:pt x="53" y="226"/>
                    <a:pt x="58" y="221"/>
                  </a:cubicBezTo>
                  <a:cubicBezTo>
                    <a:pt x="63" y="215"/>
                    <a:pt x="70" y="211"/>
                    <a:pt x="73" y="205"/>
                  </a:cubicBezTo>
                  <a:cubicBezTo>
                    <a:pt x="73" y="204"/>
                    <a:pt x="73" y="204"/>
                    <a:pt x="73" y="204"/>
                  </a:cubicBezTo>
                  <a:cubicBezTo>
                    <a:pt x="73" y="202"/>
                    <a:pt x="73" y="201"/>
                    <a:pt x="74" y="199"/>
                  </a:cubicBezTo>
                  <a:cubicBezTo>
                    <a:pt x="73" y="199"/>
                    <a:pt x="73" y="199"/>
                    <a:pt x="73" y="199"/>
                  </a:cubicBezTo>
                  <a:close/>
                  <a:moveTo>
                    <a:pt x="242" y="232"/>
                  </a:moveTo>
                  <a:cubicBezTo>
                    <a:pt x="239" y="234"/>
                    <a:pt x="239" y="237"/>
                    <a:pt x="237" y="238"/>
                  </a:cubicBezTo>
                  <a:cubicBezTo>
                    <a:pt x="235" y="243"/>
                    <a:pt x="229" y="245"/>
                    <a:pt x="229" y="252"/>
                  </a:cubicBezTo>
                  <a:cubicBezTo>
                    <a:pt x="235" y="246"/>
                    <a:pt x="243" y="237"/>
                    <a:pt x="249" y="230"/>
                  </a:cubicBezTo>
                  <a:cubicBezTo>
                    <a:pt x="250" y="229"/>
                    <a:pt x="253" y="226"/>
                    <a:pt x="253" y="227"/>
                  </a:cubicBezTo>
                  <a:cubicBezTo>
                    <a:pt x="255" y="221"/>
                    <a:pt x="263" y="220"/>
                    <a:pt x="261" y="210"/>
                  </a:cubicBezTo>
                  <a:cubicBezTo>
                    <a:pt x="255" y="216"/>
                    <a:pt x="250" y="225"/>
                    <a:pt x="244" y="229"/>
                  </a:cubicBezTo>
                  <a:cubicBezTo>
                    <a:pt x="244" y="229"/>
                    <a:pt x="244" y="230"/>
                    <a:pt x="244" y="230"/>
                  </a:cubicBezTo>
                  <a:cubicBezTo>
                    <a:pt x="244" y="230"/>
                    <a:pt x="243" y="230"/>
                    <a:pt x="242" y="230"/>
                  </a:cubicBezTo>
                  <a:cubicBezTo>
                    <a:pt x="242" y="231"/>
                    <a:pt x="243" y="231"/>
                    <a:pt x="242" y="232"/>
                  </a:cubicBezTo>
                  <a:close/>
                  <a:moveTo>
                    <a:pt x="239" y="235"/>
                  </a:moveTo>
                  <a:cubicBezTo>
                    <a:pt x="242" y="229"/>
                    <a:pt x="247" y="225"/>
                    <a:pt x="251" y="220"/>
                  </a:cubicBezTo>
                  <a:cubicBezTo>
                    <a:pt x="251" y="221"/>
                    <a:pt x="251" y="221"/>
                    <a:pt x="251" y="220"/>
                  </a:cubicBezTo>
                  <a:cubicBezTo>
                    <a:pt x="253" y="217"/>
                    <a:pt x="257" y="213"/>
                    <a:pt x="259" y="209"/>
                  </a:cubicBezTo>
                  <a:cubicBezTo>
                    <a:pt x="260" y="208"/>
                    <a:pt x="260" y="208"/>
                    <a:pt x="261" y="208"/>
                  </a:cubicBezTo>
                  <a:cubicBezTo>
                    <a:pt x="262" y="206"/>
                    <a:pt x="261" y="203"/>
                    <a:pt x="261" y="200"/>
                  </a:cubicBezTo>
                  <a:cubicBezTo>
                    <a:pt x="255" y="205"/>
                    <a:pt x="251" y="212"/>
                    <a:pt x="246" y="218"/>
                  </a:cubicBezTo>
                  <a:cubicBezTo>
                    <a:pt x="245" y="218"/>
                    <a:pt x="245" y="217"/>
                    <a:pt x="245" y="217"/>
                  </a:cubicBezTo>
                  <a:cubicBezTo>
                    <a:pt x="245" y="218"/>
                    <a:pt x="245" y="218"/>
                    <a:pt x="245" y="219"/>
                  </a:cubicBezTo>
                  <a:cubicBezTo>
                    <a:pt x="240" y="225"/>
                    <a:pt x="235" y="232"/>
                    <a:pt x="230" y="238"/>
                  </a:cubicBezTo>
                  <a:cubicBezTo>
                    <a:pt x="229" y="238"/>
                    <a:pt x="229" y="237"/>
                    <a:pt x="228" y="237"/>
                  </a:cubicBezTo>
                  <a:cubicBezTo>
                    <a:pt x="229" y="240"/>
                    <a:pt x="228" y="242"/>
                    <a:pt x="229" y="245"/>
                  </a:cubicBezTo>
                  <a:cubicBezTo>
                    <a:pt x="233" y="243"/>
                    <a:pt x="234" y="237"/>
                    <a:pt x="239" y="235"/>
                  </a:cubicBezTo>
                  <a:close/>
                  <a:moveTo>
                    <a:pt x="174" y="244"/>
                  </a:moveTo>
                  <a:cubicBezTo>
                    <a:pt x="174" y="244"/>
                    <a:pt x="174" y="244"/>
                    <a:pt x="174" y="244"/>
                  </a:cubicBezTo>
                  <a:cubicBezTo>
                    <a:pt x="183" y="235"/>
                    <a:pt x="191" y="224"/>
                    <a:pt x="200" y="214"/>
                  </a:cubicBezTo>
                  <a:cubicBezTo>
                    <a:pt x="199" y="212"/>
                    <a:pt x="199" y="211"/>
                    <a:pt x="199" y="208"/>
                  </a:cubicBezTo>
                  <a:cubicBezTo>
                    <a:pt x="192" y="215"/>
                    <a:pt x="187" y="225"/>
                    <a:pt x="179" y="230"/>
                  </a:cubicBezTo>
                  <a:cubicBezTo>
                    <a:pt x="178" y="235"/>
                    <a:pt x="172" y="237"/>
                    <a:pt x="170" y="243"/>
                  </a:cubicBezTo>
                  <a:cubicBezTo>
                    <a:pt x="168" y="243"/>
                    <a:pt x="167" y="249"/>
                    <a:pt x="168" y="250"/>
                  </a:cubicBezTo>
                  <a:cubicBezTo>
                    <a:pt x="170" y="248"/>
                    <a:pt x="173" y="245"/>
                    <a:pt x="174" y="244"/>
                  </a:cubicBezTo>
                  <a:close/>
                  <a:moveTo>
                    <a:pt x="45" y="238"/>
                  </a:moveTo>
                  <a:cubicBezTo>
                    <a:pt x="45" y="239"/>
                    <a:pt x="46" y="239"/>
                    <a:pt x="45" y="240"/>
                  </a:cubicBezTo>
                  <a:cubicBezTo>
                    <a:pt x="45" y="241"/>
                    <a:pt x="43" y="241"/>
                    <a:pt x="42" y="241"/>
                  </a:cubicBezTo>
                  <a:cubicBezTo>
                    <a:pt x="43" y="244"/>
                    <a:pt x="43" y="246"/>
                    <a:pt x="42" y="249"/>
                  </a:cubicBezTo>
                  <a:cubicBezTo>
                    <a:pt x="54" y="237"/>
                    <a:pt x="62" y="225"/>
                    <a:pt x="74" y="215"/>
                  </a:cubicBezTo>
                  <a:cubicBezTo>
                    <a:pt x="73" y="213"/>
                    <a:pt x="74" y="210"/>
                    <a:pt x="72" y="210"/>
                  </a:cubicBezTo>
                  <a:cubicBezTo>
                    <a:pt x="63" y="219"/>
                    <a:pt x="55" y="229"/>
                    <a:pt x="45" y="238"/>
                  </a:cubicBezTo>
                  <a:close/>
                  <a:moveTo>
                    <a:pt x="116" y="233"/>
                  </a:moveTo>
                  <a:cubicBezTo>
                    <a:pt x="116" y="235"/>
                    <a:pt x="113" y="238"/>
                    <a:pt x="112" y="239"/>
                  </a:cubicBezTo>
                  <a:cubicBezTo>
                    <a:pt x="111" y="241"/>
                    <a:pt x="110" y="245"/>
                    <a:pt x="107" y="245"/>
                  </a:cubicBezTo>
                  <a:cubicBezTo>
                    <a:pt x="107" y="246"/>
                    <a:pt x="107" y="248"/>
                    <a:pt x="107" y="249"/>
                  </a:cubicBezTo>
                  <a:cubicBezTo>
                    <a:pt x="116" y="239"/>
                    <a:pt x="124" y="231"/>
                    <a:pt x="132" y="221"/>
                  </a:cubicBezTo>
                  <a:cubicBezTo>
                    <a:pt x="135" y="220"/>
                    <a:pt x="135" y="217"/>
                    <a:pt x="138" y="216"/>
                  </a:cubicBezTo>
                  <a:cubicBezTo>
                    <a:pt x="138" y="214"/>
                    <a:pt x="138" y="213"/>
                    <a:pt x="137" y="211"/>
                  </a:cubicBezTo>
                  <a:cubicBezTo>
                    <a:pt x="133" y="213"/>
                    <a:pt x="132" y="219"/>
                    <a:pt x="127" y="221"/>
                  </a:cubicBezTo>
                  <a:cubicBezTo>
                    <a:pt x="127" y="223"/>
                    <a:pt x="127" y="224"/>
                    <a:pt x="124" y="224"/>
                  </a:cubicBezTo>
                  <a:cubicBezTo>
                    <a:pt x="125" y="226"/>
                    <a:pt x="123" y="228"/>
                    <a:pt x="121" y="228"/>
                  </a:cubicBezTo>
                  <a:cubicBezTo>
                    <a:pt x="122" y="229"/>
                    <a:pt x="120" y="231"/>
                    <a:pt x="118" y="230"/>
                  </a:cubicBezTo>
                  <a:cubicBezTo>
                    <a:pt x="118" y="233"/>
                    <a:pt x="117" y="232"/>
                    <a:pt x="116" y="233"/>
                  </a:cubicBezTo>
                  <a:close/>
                  <a:moveTo>
                    <a:pt x="66" y="225"/>
                  </a:moveTo>
                  <a:cubicBezTo>
                    <a:pt x="61" y="233"/>
                    <a:pt x="54" y="239"/>
                    <a:pt x="48" y="246"/>
                  </a:cubicBezTo>
                  <a:cubicBezTo>
                    <a:pt x="46" y="248"/>
                    <a:pt x="43" y="251"/>
                    <a:pt x="43" y="254"/>
                  </a:cubicBezTo>
                  <a:cubicBezTo>
                    <a:pt x="47" y="253"/>
                    <a:pt x="50" y="249"/>
                    <a:pt x="53" y="246"/>
                  </a:cubicBezTo>
                  <a:cubicBezTo>
                    <a:pt x="56" y="243"/>
                    <a:pt x="59" y="240"/>
                    <a:pt x="61" y="237"/>
                  </a:cubicBezTo>
                  <a:cubicBezTo>
                    <a:pt x="65" y="234"/>
                    <a:pt x="67" y="229"/>
                    <a:pt x="71" y="226"/>
                  </a:cubicBezTo>
                  <a:cubicBezTo>
                    <a:pt x="72" y="226"/>
                    <a:pt x="73" y="225"/>
                    <a:pt x="74" y="224"/>
                  </a:cubicBezTo>
                  <a:cubicBezTo>
                    <a:pt x="73" y="221"/>
                    <a:pt x="74" y="219"/>
                    <a:pt x="73" y="218"/>
                  </a:cubicBezTo>
                  <a:cubicBezTo>
                    <a:pt x="71" y="221"/>
                    <a:pt x="69" y="223"/>
                    <a:pt x="66" y="225"/>
                  </a:cubicBezTo>
                  <a:close/>
                  <a:moveTo>
                    <a:pt x="191" y="227"/>
                  </a:moveTo>
                  <a:cubicBezTo>
                    <a:pt x="190" y="230"/>
                    <a:pt x="187" y="233"/>
                    <a:pt x="184" y="235"/>
                  </a:cubicBezTo>
                  <a:cubicBezTo>
                    <a:pt x="184" y="236"/>
                    <a:pt x="184" y="236"/>
                    <a:pt x="184" y="237"/>
                  </a:cubicBezTo>
                  <a:cubicBezTo>
                    <a:pt x="182" y="240"/>
                    <a:pt x="178" y="241"/>
                    <a:pt x="176" y="245"/>
                  </a:cubicBezTo>
                  <a:cubicBezTo>
                    <a:pt x="174" y="247"/>
                    <a:pt x="173" y="251"/>
                    <a:pt x="170" y="251"/>
                  </a:cubicBezTo>
                  <a:cubicBezTo>
                    <a:pt x="171" y="252"/>
                    <a:pt x="169" y="253"/>
                    <a:pt x="168" y="255"/>
                  </a:cubicBezTo>
                  <a:cubicBezTo>
                    <a:pt x="169" y="255"/>
                    <a:pt x="170" y="255"/>
                    <a:pt x="170" y="255"/>
                  </a:cubicBezTo>
                  <a:cubicBezTo>
                    <a:pt x="174" y="250"/>
                    <a:pt x="177" y="246"/>
                    <a:pt x="182" y="242"/>
                  </a:cubicBezTo>
                  <a:cubicBezTo>
                    <a:pt x="188" y="236"/>
                    <a:pt x="194" y="229"/>
                    <a:pt x="199" y="223"/>
                  </a:cubicBezTo>
                  <a:cubicBezTo>
                    <a:pt x="199" y="221"/>
                    <a:pt x="200" y="220"/>
                    <a:pt x="199" y="219"/>
                  </a:cubicBezTo>
                  <a:cubicBezTo>
                    <a:pt x="196" y="221"/>
                    <a:pt x="194" y="225"/>
                    <a:pt x="191" y="227"/>
                  </a:cubicBezTo>
                  <a:close/>
                  <a:moveTo>
                    <a:pt x="127" y="229"/>
                  </a:moveTo>
                  <a:cubicBezTo>
                    <a:pt x="126" y="230"/>
                    <a:pt x="128" y="229"/>
                    <a:pt x="127" y="231"/>
                  </a:cubicBezTo>
                  <a:cubicBezTo>
                    <a:pt x="124" y="232"/>
                    <a:pt x="124" y="237"/>
                    <a:pt x="121" y="235"/>
                  </a:cubicBezTo>
                  <a:cubicBezTo>
                    <a:pt x="120" y="237"/>
                    <a:pt x="120" y="236"/>
                    <a:pt x="121" y="237"/>
                  </a:cubicBezTo>
                  <a:cubicBezTo>
                    <a:pt x="115" y="242"/>
                    <a:pt x="111" y="247"/>
                    <a:pt x="107" y="253"/>
                  </a:cubicBezTo>
                  <a:cubicBezTo>
                    <a:pt x="107" y="254"/>
                    <a:pt x="108" y="253"/>
                    <a:pt x="109" y="253"/>
                  </a:cubicBezTo>
                  <a:cubicBezTo>
                    <a:pt x="115" y="248"/>
                    <a:pt x="119" y="242"/>
                    <a:pt x="124" y="237"/>
                  </a:cubicBezTo>
                  <a:cubicBezTo>
                    <a:pt x="125" y="235"/>
                    <a:pt x="127" y="235"/>
                    <a:pt x="128" y="233"/>
                  </a:cubicBezTo>
                  <a:cubicBezTo>
                    <a:pt x="130" y="231"/>
                    <a:pt x="131" y="228"/>
                    <a:pt x="134" y="227"/>
                  </a:cubicBezTo>
                  <a:cubicBezTo>
                    <a:pt x="134" y="226"/>
                    <a:pt x="135" y="225"/>
                    <a:pt x="136" y="225"/>
                  </a:cubicBezTo>
                  <a:cubicBezTo>
                    <a:pt x="136" y="226"/>
                    <a:pt x="137" y="226"/>
                    <a:pt x="137" y="227"/>
                  </a:cubicBezTo>
                  <a:cubicBezTo>
                    <a:pt x="134" y="229"/>
                    <a:pt x="133" y="232"/>
                    <a:pt x="130" y="234"/>
                  </a:cubicBezTo>
                  <a:cubicBezTo>
                    <a:pt x="130" y="236"/>
                    <a:pt x="126" y="238"/>
                    <a:pt x="125" y="240"/>
                  </a:cubicBezTo>
                  <a:cubicBezTo>
                    <a:pt x="122" y="243"/>
                    <a:pt x="119" y="248"/>
                    <a:pt x="117" y="248"/>
                  </a:cubicBezTo>
                  <a:cubicBezTo>
                    <a:pt x="116" y="251"/>
                    <a:pt x="113" y="251"/>
                    <a:pt x="113" y="253"/>
                  </a:cubicBezTo>
                  <a:cubicBezTo>
                    <a:pt x="113" y="254"/>
                    <a:pt x="115" y="253"/>
                    <a:pt x="117" y="254"/>
                  </a:cubicBezTo>
                  <a:cubicBezTo>
                    <a:pt x="122" y="246"/>
                    <a:pt x="131" y="240"/>
                    <a:pt x="137" y="232"/>
                  </a:cubicBezTo>
                  <a:cubicBezTo>
                    <a:pt x="137" y="228"/>
                    <a:pt x="139" y="224"/>
                    <a:pt x="137" y="220"/>
                  </a:cubicBezTo>
                  <a:cubicBezTo>
                    <a:pt x="133" y="222"/>
                    <a:pt x="131" y="228"/>
                    <a:pt x="127" y="229"/>
                  </a:cubicBezTo>
                  <a:close/>
                  <a:moveTo>
                    <a:pt x="258" y="224"/>
                  </a:moveTo>
                  <a:cubicBezTo>
                    <a:pt x="247" y="234"/>
                    <a:pt x="238" y="245"/>
                    <a:pt x="229" y="256"/>
                  </a:cubicBezTo>
                  <a:cubicBezTo>
                    <a:pt x="231" y="257"/>
                    <a:pt x="232" y="256"/>
                    <a:pt x="234" y="256"/>
                  </a:cubicBezTo>
                  <a:cubicBezTo>
                    <a:pt x="234" y="256"/>
                    <a:pt x="234" y="255"/>
                    <a:pt x="234" y="254"/>
                  </a:cubicBezTo>
                  <a:cubicBezTo>
                    <a:pt x="242" y="247"/>
                    <a:pt x="249" y="238"/>
                    <a:pt x="257" y="231"/>
                  </a:cubicBezTo>
                  <a:cubicBezTo>
                    <a:pt x="257" y="229"/>
                    <a:pt x="259" y="228"/>
                    <a:pt x="261" y="228"/>
                  </a:cubicBezTo>
                  <a:cubicBezTo>
                    <a:pt x="261" y="224"/>
                    <a:pt x="262" y="224"/>
                    <a:pt x="261" y="221"/>
                  </a:cubicBezTo>
                  <a:cubicBezTo>
                    <a:pt x="259" y="221"/>
                    <a:pt x="259" y="224"/>
                    <a:pt x="258" y="224"/>
                  </a:cubicBezTo>
                  <a:cubicBezTo>
                    <a:pt x="258" y="224"/>
                    <a:pt x="258" y="224"/>
                    <a:pt x="258" y="224"/>
                  </a:cubicBezTo>
                  <a:close/>
                  <a:moveTo>
                    <a:pt x="192" y="233"/>
                  </a:moveTo>
                  <a:cubicBezTo>
                    <a:pt x="193" y="234"/>
                    <a:pt x="192" y="235"/>
                    <a:pt x="192" y="235"/>
                  </a:cubicBezTo>
                  <a:cubicBezTo>
                    <a:pt x="189" y="237"/>
                    <a:pt x="188" y="241"/>
                    <a:pt x="184" y="242"/>
                  </a:cubicBezTo>
                  <a:cubicBezTo>
                    <a:pt x="182" y="247"/>
                    <a:pt x="176" y="249"/>
                    <a:pt x="174" y="255"/>
                  </a:cubicBezTo>
                  <a:cubicBezTo>
                    <a:pt x="175" y="256"/>
                    <a:pt x="176" y="255"/>
                    <a:pt x="177" y="255"/>
                  </a:cubicBezTo>
                  <a:cubicBezTo>
                    <a:pt x="183" y="248"/>
                    <a:pt x="192" y="241"/>
                    <a:pt x="198" y="233"/>
                  </a:cubicBezTo>
                  <a:cubicBezTo>
                    <a:pt x="199" y="232"/>
                    <a:pt x="199" y="230"/>
                    <a:pt x="200" y="228"/>
                  </a:cubicBezTo>
                  <a:cubicBezTo>
                    <a:pt x="199" y="228"/>
                    <a:pt x="200" y="227"/>
                    <a:pt x="199" y="227"/>
                  </a:cubicBezTo>
                  <a:cubicBezTo>
                    <a:pt x="196" y="229"/>
                    <a:pt x="195" y="232"/>
                    <a:pt x="192" y="233"/>
                  </a:cubicBezTo>
                  <a:close/>
                  <a:moveTo>
                    <a:pt x="73" y="228"/>
                  </a:moveTo>
                  <a:cubicBezTo>
                    <a:pt x="65" y="237"/>
                    <a:pt x="58" y="244"/>
                    <a:pt x="50" y="253"/>
                  </a:cubicBezTo>
                  <a:cubicBezTo>
                    <a:pt x="56" y="252"/>
                    <a:pt x="59" y="243"/>
                    <a:pt x="65" y="241"/>
                  </a:cubicBezTo>
                  <a:cubicBezTo>
                    <a:pt x="67" y="236"/>
                    <a:pt x="71" y="233"/>
                    <a:pt x="74" y="231"/>
                  </a:cubicBezTo>
                  <a:cubicBezTo>
                    <a:pt x="74" y="230"/>
                    <a:pt x="74" y="229"/>
                    <a:pt x="74" y="228"/>
                  </a:cubicBezTo>
                  <a:cubicBezTo>
                    <a:pt x="73" y="228"/>
                    <a:pt x="73" y="228"/>
                    <a:pt x="73" y="228"/>
                  </a:cubicBezTo>
                  <a:close/>
                  <a:moveTo>
                    <a:pt x="243" y="252"/>
                  </a:moveTo>
                  <a:cubicBezTo>
                    <a:pt x="250" y="247"/>
                    <a:pt x="254" y="239"/>
                    <a:pt x="261" y="233"/>
                  </a:cubicBezTo>
                  <a:cubicBezTo>
                    <a:pt x="261" y="232"/>
                    <a:pt x="261" y="230"/>
                    <a:pt x="261" y="229"/>
                  </a:cubicBezTo>
                  <a:cubicBezTo>
                    <a:pt x="252" y="238"/>
                    <a:pt x="243" y="246"/>
                    <a:pt x="236" y="256"/>
                  </a:cubicBezTo>
                  <a:cubicBezTo>
                    <a:pt x="237" y="256"/>
                    <a:pt x="238" y="256"/>
                    <a:pt x="238" y="256"/>
                  </a:cubicBezTo>
                  <a:cubicBezTo>
                    <a:pt x="240" y="255"/>
                    <a:pt x="243" y="253"/>
                    <a:pt x="243" y="252"/>
                  </a:cubicBezTo>
                  <a:close/>
                  <a:moveTo>
                    <a:pt x="55" y="253"/>
                  </a:moveTo>
                  <a:cubicBezTo>
                    <a:pt x="56" y="254"/>
                    <a:pt x="58" y="253"/>
                    <a:pt x="60" y="253"/>
                  </a:cubicBezTo>
                  <a:cubicBezTo>
                    <a:pt x="64" y="248"/>
                    <a:pt x="69" y="243"/>
                    <a:pt x="74" y="239"/>
                  </a:cubicBezTo>
                  <a:cubicBezTo>
                    <a:pt x="73" y="237"/>
                    <a:pt x="75" y="235"/>
                    <a:pt x="73" y="235"/>
                  </a:cubicBezTo>
                  <a:cubicBezTo>
                    <a:pt x="67" y="241"/>
                    <a:pt x="61" y="247"/>
                    <a:pt x="55" y="253"/>
                  </a:cubicBezTo>
                  <a:close/>
                  <a:moveTo>
                    <a:pt x="196" y="238"/>
                  </a:moveTo>
                  <a:cubicBezTo>
                    <a:pt x="192" y="244"/>
                    <a:pt x="184" y="249"/>
                    <a:pt x="180" y="255"/>
                  </a:cubicBezTo>
                  <a:cubicBezTo>
                    <a:pt x="181" y="256"/>
                    <a:pt x="183" y="255"/>
                    <a:pt x="184" y="256"/>
                  </a:cubicBezTo>
                  <a:cubicBezTo>
                    <a:pt x="189" y="250"/>
                    <a:pt x="195" y="245"/>
                    <a:pt x="200" y="239"/>
                  </a:cubicBezTo>
                  <a:cubicBezTo>
                    <a:pt x="200" y="238"/>
                    <a:pt x="200" y="238"/>
                    <a:pt x="200" y="236"/>
                  </a:cubicBezTo>
                  <a:cubicBezTo>
                    <a:pt x="198" y="236"/>
                    <a:pt x="198" y="238"/>
                    <a:pt x="196" y="238"/>
                  </a:cubicBezTo>
                  <a:close/>
                  <a:moveTo>
                    <a:pt x="244" y="252"/>
                  </a:moveTo>
                  <a:cubicBezTo>
                    <a:pt x="243" y="254"/>
                    <a:pt x="242" y="254"/>
                    <a:pt x="241" y="256"/>
                  </a:cubicBezTo>
                  <a:cubicBezTo>
                    <a:pt x="249" y="256"/>
                    <a:pt x="253" y="256"/>
                    <a:pt x="261" y="256"/>
                  </a:cubicBezTo>
                  <a:cubicBezTo>
                    <a:pt x="261" y="254"/>
                    <a:pt x="262" y="251"/>
                    <a:pt x="260" y="249"/>
                  </a:cubicBezTo>
                  <a:cubicBezTo>
                    <a:pt x="259" y="250"/>
                    <a:pt x="256" y="256"/>
                    <a:pt x="253" y="254"/>
                  </a:cubicBezTo>
                  <a:cubicBezTo>
                    <a:pt x="256" y="251"/>
                    <a:pt x="258" y="249"/>
                    <a:pt x="261" y="246"/>
                  </a:cubicBezTo>
                  <a:cubicBezTo>
                    <a:pt x="261" y="245"/>
                    <a:pt x="261" y="244"/>
                    <a:pt x="261" y="243"/>
                  </a:cubicBezTo>
                  <a:cubicBezTo>
                    <a:pt x="257" y="248"/>
                    <a:pt x="252" y="252"/>
                    <a:pt x="247" y="255"/>
                  </a:cubicBezTo>
                  <a:cubicBezTo>
                    <a:pt x="246" y="255"/>
                    <a:pt x="246" y="255"/>
                    <a:pt x="246" y="254"/>
                  </a:cubicBezTo>
                  <a:cubicBezTo>
                    <a:pt x="251" y="251"/>
                    <a:pt x="256" y="246"/>
                    <a:pt x="260" y="241"/>
                  </a:cubicBezTo>
                  <a:cubicBezTo>
                    <a:pt x="261" y="241"/>
                    <a:pt x="260" y="243"/>
                    <a:pt x="261" y="243"/>
                  </a:cubicBezTo>
                  <a:cubicBezTo>
                    <a:pt x="261" y="241"/>
                    <a:pt x="262" y="237"/>
                    <a:pt x="260" y="237"/>
                  </a:cubicBezTo>
                  <a:cubicBezTo>
                    <a:pt x="255" y="242"/>
                    <a:pt x="249" y="250"/>
                    <a:pt x="244" y="252"/>
                  </a:cubicBezTo>
                  <a:close/>
                  <a:moveTo>
                    <a:pt x="119" y="253"/>
                  </a:moveTo>
                  <a:cubicBezTo>
                    <a:pt x="122" y="255"/>
                    <a:pt x="126" y="253"/>
                    <a:pt x="130" y="254"/>
                  </a:cubicBezTo>
                  <a:cubicBezTo>
                    <a:pt x="131" y="250"/>
                    <a:pt x="138" y="249"/>
                    <a:pt x="136" y="245"/>
                  </a:cubicBezTo>
                  <a:cubicBezTo>
                    <a:pt x="134" y="249"/>
                    <a:pt x="131" y="250"/>
                    <a:pt x="127" y="253"/>
                  </a:cubicBezTo>
                  <a:cubicBezTo>
                    <a:pt x="127" y="252"/>
                    <a:pt x="125" y="253"/>
                    <a:pt x="126" y="252"/>
                  </a:cubicBezTo>
                  <a:cubicBezTo>
                    <a:pt x="130" y="248"/>
                    <a:pt x="134" y="245"/>
                    <a:pt x="137" y="241"/>
                  </a:cubicBezTo>
                  <a:cubicBezTo>
                    <a:pt x="137" y="239"/>
                    <a:pt x="138" y="238"/>
                    <a:pt x="136" y="237"/>
                  </a:cubicBezTo>
                  <a:cubicBezTo>
                    <a:pt x="131" y="242"/>
                    <a:pt x="124" y="247"/>
                    <a:pt x="119" y="253"/>
                  </a:cubicBezTo>
                  <a:close/>
                  <a:moveTo>
                    <a:pt x="73" y="242"/>
                  </a:moveTo>
                  <a:cubicBezTo>
                    <a:pt x="70" y="247"/>
                    <a:pt x="66" y="249"/>
                    <a:pt x="63" y="253"/>
                  </a:cubicBezTo>
                  <a:cubicBezTo>
                    <a:pt x="68" y="255"/>
                    <a:pt x="70" y="248"/>
                    <a:pt x="74" y="248"/>
                  </a:cubicBezTo>
                  <a:cubicBezTo>
                    <a:pt x="73" y="247"/>
                    <a:pt x="75" y="244"/>
                    <a:pt x="74" y="242"/>
                  </a:cubicBezTo>
                  <a:cubicBezTo>
                    <a:pt x="74" y="242"/>
                    <a:pt x="73" y="242"/>
                    <a:pt x="73" y="242"/>
                  </a:cubicBezTo>
                  <a:close/>
                  <a:moveTo>
                    <a:pt x="190" y="253"/>
                  </a:moveTo>
                  <a:cubicBezTo>
                    <a:pt x="189" y="253"/>
                    <a:pt x="187" y="254"/>
                    <a:pt x="188" y="256"/>
                  </a:cubicBezTo>
                  <a:cubicBezTo>
                    <a:pt x="189" y="256"/>
                    <a:pt x="190" y="255"/>
                    <a:pt x="192" y="256"/>
                  </a:cubicBezTo>
                  <a:cubicBezTo>
                    <a:pt x="194" y="251"/>
                    <a:pt x="203" y="250"/>
                    <a:pt x="199" y="243"/>
                  </a:cubicBezTo>
                  <a:cubicBezTo>
                    <a:pt x="196" y="246"/>
                    <a:pt x="192" y="249"/>
                    <a:pt x="190" y="253"/>
                  </a:cubicBezTo>
                  <a:close/>
                  <a:moveTo>
                    <a:pt x="70" y="253"/>
                  </a:moveTo>
                  <a:cubicBezTo>
                    <a:pt x="72" y="254"/>
                    <a:pt x="73" y="254"/>
                    <a:pt x="74" y="254"/>
                  </a:cubicBezTo>
                  <a:cubicBezTo>
                    <a:pt x="74" y="253"/>
                    <a:pt x="74" y="251"/>
                    <a:pt x="74" y="250"/>
                  </a:cubicBezTo>
                  <a:cubicBezTo>
                    <a:pt x="72" y="251"/>
                    <a:pt x="71" y="252"/>
                    <a:pt x="70" y="253"/>
                  </a:cubicBezTo>
                  <a:close/>
                  <a:moveTo>
                    <a:pt x="132" y="254"/>
                  </a:moveTo>
                  <a:cubicBezTo>
                    <a:pt x="134" y="254"/>
                    <a:pt x="135" y="254"/>
                    <a:pt x="137" y="254"/>
                  </a:cubicBezTo>
                  <a:cubicBezTo>
                    <a:pt x="137" y="253"/>
                    <a:pt x="137" y="252"/>
                    <a:pt x="137" y="251"/>
                  </a:cubicBezTo>
                  <a:cubicBezTo>
                    <a:pt x="135" y="251"/>
                    <a:pt x="134" y="253"/>
                    <a:pt x="132" y="254"/>
                  </a:cubicBezTo>
                  <a:close/>
                  <a:moveTo>
                    <a:pt x="195" y="256"/>
                  </a:moveTo>
                  <a:cubicBezTo>
                    <a:pt x="197" y="256"/>
                    <a:pt x="198" y="256"/>
                    <a:pt x="200" y="256"/>
                  </a:cubicBezTo>
                  <a:cubicBezTo>
                    <a:pt x="201" y="255"/>
                    <a:pt x="200" y="254"/>
                    <a:pt x="200" y="252"/>
                  </a:cubicBezTo>
                  <a:cubicBezTo>
                    <a:pt x="197" y="253"/>
                    <a:pt x="196" y="254"/>
                    <a:pt x="195" y="256"/>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latin typeface="方正静蕾简体" panose="02000000000000000000" pitchFamily="2" charset="-122"/>
                <a:ea typeface="方正静蕾简体" panose="02000000000000000000" pitchFamily="2" charset="-122"/>
              </a:endParaRPr>
            </a:p>
          </p:txBody>
        </p:sp>
        <p:sp>
          <p:nvSpPr>
            <p:cNvPr id="6" name="chenying0907 6"/>
            <p:cNvSpPr>
              <a:spLocks/>
            </p:cNvSpPr>
            <p:nvPr/>
          </p:nvSpPr>
          <p:spPr bwMode="auto">
            <a:xfrm>
              <a:off x="4837" y="1302"/>
              <a:ext cx="1388" cy="1128"/>
            </a:xfrm>
            <a:custGeom>
              <a:avLst/>
              <a:gdLst>
                <a:gd name="T0" fmla="*/ 183 w 183"/>
                <a:gd name="T1" fmla="*/ 5 h 176"/>
                <a:gd name="T2" fmla="*/ 169 w 183"/>
                <a:gd name="T3" fmla="*/ 31 h 176"/>
                <a:gd name="T4" fmla="*/ 166 w 183"/>
                <a:gd name="T5" fmla="*/ 33 h 176"/>
                <a:gd name="T6" fmla="*/ 156 w 183"/>
                <a:gd name="T7" fmla="*/ 51 h 176"/>
                <a:gd name="T8" fmla="*/ 154 w 183"/>
                <a:gd name="T9" fmla="*/ 51 h 176"/>
                <a:gd name="T10" fmla="*/ 153 w 183"/>
                <a:gd name="T11" fmla="*/ 56 h 176"/>
                <a:gd name="T12" fmla="*/ 149 w 183"/>
                <a:gd name="T13" fmla="*/ 57 h 176"/>
                <a:gd name="T14" fmla="*/ 148 w 183"/>
                <a:gd name="T15" fmla="*/ 44 h 176"/>
                <a:gd name="T16" fmla="*/ 132 w 183"/>
                <a:gd name="T17" fmla="*/ 60 h 176"/>
                <a:gd name="T18" fmla="*/ 122 w 183"/>
                <a:gd name="T19" fmla="*/ 70 h 176"/>
                <a:gd name="T20" fmla="*/ 78 w 183"/>
                <a:gd name="T21" fmla="*/ 110 h 176"/>
                <a:gd name="T22" fmla="*/ 65 w 183"/>
                <a:gd name="T23" fmla="*/ 123 h 176"/>
                <a:gd name="T24" fmla="*/ 63 w 183"/>
                <a:gd name="T25" fmla="*/ 124 h 176"/>
                <a:gd name="T26" fmla="*/ 52 w 183"/>
                <a:gd name="T27" fmla="*/ 134 h 176"/>
                <a:gd name="T28" fmla="*/ 41 w 183"/>
                <a:gd name="T29" fmla="*/ 145 h 176"/>
                <a:gd name="T30" fmla="*/ 30 w 183"/>
                <a:gd name="T31" fmla="*/ 152 h 176"/>
                <a:gd name="T32" fmla="*/ 20 w 183"/>
                <a:gd name="T33" fmla="*/ 161 h 176"/>
                <a:gd name="T34" fmla="*/ 2 w 183"/>
                <a:gd name="T35" fmla="*/ 176 h 176"/>
                <a:gd name="T36" fmla="*/ 0 w 183"/>
                <a:gd name="T37" fmla="*/ 174 h 176"/>
                <a:gd name="T38" fmla="*/ 24 w 183"/>
                <a:gd name="T39" fmla="*/ 155 h 176"/>
                <a:gd name="T40" fmla="*/ 52 w 183"/>
                <a:gd name="T41" fmla="*/ 130 h 176"/>
                <a:gd name="T42" fmla="*/ 84 w 183"/>
                <a:gd name="T43" fmla="*/ 103 h 176"/>
                <a:gd name="T44" fmla="*/ 89 w 183"/>
                <a:gd name="T45" fmla="*/ 99 h 176"/>
                <a:gd name="T46" fmla="*/ 97 w 183"/>
                <a:gd name="T47" fmla="*/ 91 h 176"/>
                <a:gd name="T48" fmla="*/ 107 w 183"/>
                <a:gd name="T49" fmla="*/ 83 h 176"/>
                <a:gd name="T50" fmla="*/ 134 w 183"/>
                <a:gd name="T51" fmla="*/ 55 h 176"/>
                <a:gd name="T52" fmla="*/ 147 w 183"/>
                <a:gd name="T53" fmla="*/ 41 h 176"/>
                <a:gd name="T54" fmla="*/ 137 w 183"/>
                <a:gd name="T55" fmla="*/ 40 h 176"/>
                <a:gd name="T56" fmla="*/ 142 w 183"/>
                <a:gd name="T57" fmla="*/ 36 h 176"/>
                <a:gd name="T58" fmla="*/ 148 w 183"/>
                <a:gd name="T59" fmla="*/ 32 h 176"/>
                <a:gd name="T60" fmla="*/ 150 w 183"/>
                <a:gd name="T61" fmla="*/ 30 h 176"/>
                <a:gd name="T62" fmla="*/ 172 w 183"/>
                <a:gd name="T63" fmla="*/ 11 h 176"/>
                <a:gd name="T64" fmla="*/ 183 w 183"/>
                <a:gd name="T65" fmla="*/ 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176">
                  <a:moveTo>
                    <a:pt x="183" y="5"/>
                  </a:moveTo>
                  <a:cubicBezTo>
                    <a:pt x="178" y="13"/>
                    <a:pt x="173" y="21"/>
                    <a:pt x="169" y="31"/>
                  </a:cubicBezTo>
                  <a:cubicBezTo>
                    <a:pt x="168" y="31"/>
                    <a:pt x="167" y="32"/>
                    <a:pt x="166" y="33"/>
                  </a:cubicBezTo>
                  <a:cubicBezTo>
                    <a:pt x="164" y="40"/>
                    <a:pt x="158" y="44"/>
                    <a:pt x="156" y="51"/>
                  </a:cubicBezTo>
                  <a:cubicBezTo>
                    <a:pt x="155" y="51"/>
                    <a:pt x="155" y="51"/>
                    <a:pt x="154" y="51"/>
                  </a:cubicBezTo>
                  <a:cubicBezTo>
                    <a:pt x="154" y="53"/>
                    <a:pt x="153" y="54"/>
                    <a:pt x="153" y="56"/>
                  </a:cubicBezTo>
                  <a:cubicBezTo>
                    <a:pt x="151" y="56"/>
                    <a:pt x="151" y="57"/>
                    <a:pt x="149" y="57"/>
                  </a:cubicBezTo>
                  <a:cubicBezTo>
                    <a:pt x="149" y="52"/>
                    <a:pt x="149" y="49"/>
                    <a:pt x="148" y="44"/>
                  </a:cubicBezTo>
                  <a:cubicBezTo>
                    <a:pt x="143" y="49"/>
                    <a:pt x="138" y="55"/>
                    <a:pt x="132" y="60"/>
                  </a:cubicBezTo>
                  <a:cubicBezTo>
                    <a:pt x="129" y="64"/>
                    <a:pt x="125" y="67"/>
                    <a:pt x="122" y="70"/>
                  </a:cubicBezTo>
                  <a:cubicBezTo>
                    <a:pt x="108" y="84"/>
                    <a:pt x="93" y="98"/>
                    <a:pt x="78" y="110"/>
                  </a:cubicBezTo>
                  <a:cubicBezTo>
                    <a:pt x="74" y="115"/>
                    <a:pt x="69" y="119"/>
                    <a:pt x="65" y="123"/>
                  </a:cubicBezTo>
                  <a:cubicBezTo>
                    <a:pt x="64" y="124"/>
                    <a:pt x="64" y="124"/>
                    <a:pt x="63" y="124"/>
                  </a:cubicBezTo>
                  <a:cubicBezTo>
                    <a:pt x="60" y="128"/>
                    <a:pt x="56" y="131"/>
                    <a:pt x="52" y="134"/>
                  </a:cubicBezTo>
                  <a:cubicBezTo>
                    <a:pt x="48" y="137"/>
                    <a:pt x="44" y="141"/>
                    <a:pt x="41" y="145"/>
                  </a:cubicBezTo>
                  <a:cubicBezTo>
                    <a:pt x="38" y="148"/>
                    <a:pt x="33" y="149"/>
                    <a:pt x="30" y="152"/>
                  </a:cubicBezTo>
                  <a:cubicBezTo>
                    <a:pt x="26" y="155"/>
                    <a:pt x="24" y="158"/>
                    <a:pt x="20" y="161"/>
                  </a:cubicBezTo>
                  <a:cubicBezTo>
                    <a:pt x="14" y="166"/>
                    <a:pt x="8" y="171"/>
                    <a:pt x="2" y="176"/>
                  </a:cubicBezTo>
                  <a:cubicBezTo>
                    <a:pt x="1" y="175"/>
                    <a:pt x="1" y="174"/>
                    <a:pt x="0" y="174"/>
                  </a:cubicBezTo>
                  <a:cubicBezTo>
                    <a:pt x="8" y="168"/>
                    <a:pt x="16" y="162"/>
                    <a:pt x="24" y="155"/>
                  </a:cubicBezTo>
                  <a:cubicBezTo>
                    <a:pt x="33" y="146"/>
                    <a:pt x="44" y="140"/>
                    <a:pt x="52" y="130"/>
                  </a:cubicBezTo>
                  <a:cubicBezTo>
                    <a:pt x="63" y="122"/>
                    <a:pt x="73" y="112"/>
                    <a:pt x="84" y="103"/>
                  </a:cubicBezTo>
                  <a:cubicBezTo>
                    <a:pt x="85" y="101"/>
                    <a:pt x="87" y="100"/>
                    <a:pt x="89" y="99"/>
                  </a:cubicBezTo>
                  <a:cubicBezTo>
                    <a:pt x="92" y="96"/>
                    <a:pt x="94" y="93"/>
                    <a:pt x="97" y="91"/>
                  </a:cubicBezTo>
                  <a:cubicBezTo>
                    <a:pt x="100" y="88"/>
                    <a:pt x="104" y="86"/>
                    <a:pt x="107" y="83"/>
                  </a:cubicBezTo>
                  <a:cubicBezTo>
                    <a:pt x="116" y="74"/>
                    <a:pt x="125" y="64"/>
                    <a:pt x="134" y="55"/>
                  </a:cubicBezTo>
                  <a:cubicBezTo>
                    <a:pt x="139" y="51"/>
                    <a:pt x="143" y="46"/>
                    <a:pt x="147" y="41"/>
                  </a:cubicBezTo>
                  <a:cubicBezTo>
                    <a:pt x="143" y="39"/>
                    <a:pt x="140" y="43"/>
                    <a:pt x="137" y="40"/>
                  </a:cubicBezTo>
                  <a:cubicBezTo>
                    <a:pt x="136" y="37"/>
                    <a:pt x="140" y="37"/>
                    <a:pt x="142" y="36"/>
                  </a:cubicBezTo>
                  <a:cubicBezTo>
                    <a:pt x="144" y="35"/>
                    <a:pt x="145" y="33"/>
                    <a:pt x="148" y="32"/>
                  </a:cubicBezTo>
                  <a:cubicBezTo>
                    <a:pt x="148" y="31"/>
                    <a:pt x="150" y="31"/>
                    <a:pt x="150" y="30"/>
                  </a:cubicBezTo>
                  <a:cubicBezTo>
                    <a:pt x="158" y="26"/>
                    <a:pt x="166" y="18"/>
                    <a:pt x="172" y="11"/>
                  </a:cubicBezTo>
                  <a:cubicBezTo>
                    <a:pt x="175" y="8"/>
                    <a:pt x="180" y="0"/>
                    <a:pt x="183" y="5"/>
                  </a:cubicBezTo>
                  <a:close/>
                </a:path>
              </a:pathLst>
            </a:custGeom>
            <a:solidFill>
              <a:schemeClr val="accent6">
                <a:lumMod val="75000"/>
              </a:schemeClr>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latin typeface="方正静蕾简体" panose="02000000000000000000" pitchFamily="2" charset="-122"/>
                <a:ea typeface="方正静蕾简体" panose="02000000000000000000" pitchFamily="2" charset="-122"/>
              </a:endParaRPr>
            </a:p>
          </p:txBody>
        </p:sp>
        <p:sp>
          <p:nvSpPr>
            <p:cNvPr id="7" name="chenying0907 7"/>
            <p:cNvSpPr>
              <a:spLocks/>
            </p:cNvSpPr>
            <p:nvPr/>
          </p:nvSpPr>
          <p:spPr bwMode="auto">
            <a:xfrm>
              <a:off x="4496" y="2417"/>
              <a:ext cx="349" cy="186"/>
            </a:xfrm>
            <a:custGeom>
              <a:avLst/>
              <a:gdLst>
                <a:gd name="T0" fmla="*/ 45 w 46"/>
                <a:gd name="T1" fmla="*/ 0 h 29"/>
                <a:gd name="T2" fmla="*/ 46 w 46"/>
                <a:gd name="T3" fmla="*/ 2 h 29"/>
                <a:gd name="T4" fmla="*/ 28 w 46"/>
                <a:gd name="T5" fmla="*/ 15 h 29"/>
                <a:gd name="T6" fmla="*/ 0 w 46"/>
                <a:gd name="T7" fmla="*/ 29 h 29"/>
                <a:gd name="T8" fmla="*/ 5 w 46"/>
                <a:gd name="T9" fmla="*/ 25 h 29"/>
                <a:gd name="T10" fmla="*/ 39 w 46"/>
                <a:gd name="T11" fmla="*/ 4 h 29"/>
                <a:gd name="T12" fmla="*/ 45 w 46"/>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46" h="29">
                  <a:moveTo>
                    <a:pt x="45" y="0"/>
                  </a:moveTo>
                  <a:cubicBezTo>
                    <a:pt x="46" y="0"/>
                    <a:pt x="45" y="2"/>
                    <a:pt x="46" y="2"/>
                  </a:cubicBezTo>
                  <a:cubicBezTo>
                    <a:pt x="41" y="7"/>
                    <a:pt x="33" y="10"/>
                    <a:pt x="28" y="15"/>
                  </a:cubicBezTo>
                  <a:cubicBezTo>
                    <a:pt x="18" y="19"/>
                    <a:pt x="11" y="26"/>
                    <a:pt x="0" y="29"/>
                  </a:cubicBezTo>
                  <a:cubicBezTo>
                    <a:pt x="0" y="26"/>
                    <a:pt x="3" y="25"/>
                    <a:pt x="5" y="25"/>
                  </a:cubicBezTo>
                  <a:cubicBezTo>
                    <a:pt x="17" y="18"/>
                    <a:pt x="29" y="12"/>
                    <a:pt x="39" y="4"/>
                  </a:cubicBezTo>
                  <a:cubicBezTo>
                    <a:pt x="42" y="3"/>
                    <a:pt x="43" y="2"/>
                    <a:pt x="45" y="0"/>
                  </a:cubicBezTo>
                  <a:close/>
                </a:path>
              </a:pathLst>
            </a:custGeom>
            <a:solidFill>
              <a:schemeClr val="accent6">
                <a:lumMod val="75000"/>
              </a:schemeClr>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latin typeface="方正静蕾简体" panose="02000000000000000000" pitchFamily="2" charset="-122"/>
                <a:ea typeface="方正静蕾简体" panose="02000000000000000000" pitchFamily="2" charset="-122"/>
              </a:endParaRPr>
            </a:p>
          </p:txBody>
        </p:sp>
      </p:grpSp>
      <p:sp>
        <p:nvSpPr>
          <p:cNvPr id="19" name="PA_椭圆 31"/>
          <p:cNvSpPr/>
          <p:nvPr>
            <p:custDataLst>
              <p:tags r:id="rId2"/>
            </p:custDataLst>
          </p:nvPr>
        </p:nvSpPr>
        <p:spPr>
          <a:xfrm>
            <a:off x="4579268" y="1749431"/>
            <a:ext cx="561333" cy="75493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微软雅黑" pitchFamily="34" charset="-122"/>
              <a:ea typeface="微软雅黑" pitchFamily="34" charset="-122"/>
            </a:endParaRPr>
          </a:p>
        </p:txBody>
      </p:sp>
      <p:sp>
        <p:nvSpPr>
          <p:cNvPr id="21" name="PA_椭圆 31"/>
          <p:cNvSpPr/>
          <p:nvPr>
            <p:custDataLst>
              <p:tags r:id="rId3"/>
            </p:custDataLst>
          </p:nvPr>
        </p:nvSpPr>
        <p:spPr>
          <a:xfrm>
            <a:off x="4599510" y="2680907"/>
            <a:ext cx="561333" cy="75493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微软雅黑" pitchFamily="34" charset="-122"/>
              <a:ea typeface="微软雅黑" pitchFamily="34" charset="-122"/>
            </a:endParaRPr>
          </a:p>
        </p:txBody>
      </p:sp>
      <p:sp>
        <p:nvSpPr>
          <p:cNvPr id="22" name="PA_文本框 21"/>
          <p:cNvSpPr txBox="1"/>
          <p:nvPr>
            <p:custDataLst>
              <p:tags r:id="rId4"/>
            </p:custDataLst>
          </p:nvPr>
        </p:nvSpPr>
        <p:spPr>
          <a:xfrm>
            <a:off x="4507260" y="1925385"/>
            <a:ext cx="663964"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2016</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3" name="PA_文本框 22"/>
          <p:cNvSpPr txBox="1"/>
          <p:nvPr>
            <p:custDataLst>
              <p:tags r:id="rId5"/>
            </p:custDataLst>
          </p:nvPr>
        </p:nvSpPr>
        <p:spPr>
          <a:xfrm>
            <a:off x="4548194" y="2858321"/>
            <a:ext cx="66236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2017</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grpSp>
        <p:nvGrpSpPr>
          <p:cNvPr id="18" name="PA_chenying0907 17"/>
          <p:cNvGrpSpPr/>
          <p:nvPr>
            <p:custDataLst>
              <p:tags r:id="rId6"/>
            </p:custDataLst>
          </p:nvPr>
        </p:nvGrpSpPr>
        <p:grpSpPr>
          <a:xfrm>
            <a:off x="1403648" y="267494"/>
            <a:ext cx="6192688" cy="767437"/>
            <a:chOff x="1492256" y="411510"/>
            <a:chExt cx="6192688" cy="767437"/>
          </a:xfrm>
        </p:grpSpPr>
        <p:sp>
          <p:nvSpPr>
            <p:cNvPr id="20" name="任意多边形 19"/>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4"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5"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26" name="PA_文本框 271"/>
          <p:cNvSpPr txBox="1"/>
          <p:nvPr>
            <p:custDataLst>
              <p:tags r:id="rId7"/>
            </p:custDataLst>
          </p:nvPr>
        </p:nvSpPr>
        <p:spPr>
          <a:xfrm>
            <a:off x="1514372" y="4165583"/>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
        <p:nvSpPr>
          <p:cNvPr id="2" name="PA_矩形 1"/>
          <p:cNvSpPr/>
          <p:nvPr>
            <p:custDataLst>
              <p:tags r:id="rId8"/>
            </p:custDataLst>
          </p:nvPr>
        </p:nvSpPr>
        <p:spPr>
          <a:xfrm>
            <a:off x="5322617" y="1707654"/>
            <a:ext cx="2274463" cy="760273"/>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字信息请在这里输入文字信息。息请在这里输入文字信息请在这里输入文字信息请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27" name="PA_矩形 26"/>
          <p:cNvSpPr/>
          <p:nvPr>
            <p:custDataLst>
              <p:tags r:id="rId9"/>
            </p:custDataLst>
          </p:nvPr>
        </p:nvSpPr>
        <p:spPr>
          <a:xfrm>
            <a:off x="5322617" y="2675573"/>
            <a:ext cx="2274463" cy="760273"/>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字信息请在这里输入文字信息。息请在这里输入文字信息请在这里输入文字信息请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28" name="PA_椭圆 31"/>
          <p:cNvSpPr/>
          <p:nvPr>
            <p:custDataLst>
              <p:tags r:id="rId10"/>
            </p:custDataLst>
          </p:nvPr>
        </p:nvSpPr>
        <p:spPr>
          <a:xfrm>
            <a:off x="4599510" y="3729212"/>
            <a:ext cx="561333" cy="75493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微软雅黑" pitchFamily="34" charset="-122"/>
              <a:ea typeface="微软雅黑" pitchFamily="34" charset="-122"/>
            </a:endParaRPr>
          </a:p>
        </p:txBody>
      </p:sp>
      <p:sp>
        <p:nvSpPr>
          <p:cNvPr id="29" name="PA_文本框 22"/>
          <p:cNvSpPr txBox="1"/>
          <p:nvPr>
            <p:custDataLst>
              <p:tags r:id="rId11"/>
            </p:custDataLst>
          </p:nvPr>
        </p:nvSpPr>
        <p:spPr>
          <a:xfrm>
            <a:off x="4548194" y="3906626"/>
            <a:ext cx="66236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2018</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30" name="PA_矩形 29"/>
          <p:cNvSpPr/>
          <p:nvPr>
            <p:custDataLst>
              <p:tags r:id="rId12"/>
            </p:custDataLst>
          </p:nvPr>
        </p:nvSpPr>
        <p:spPr>
          <a:xfrm>
            <a:off x="5322617" y="3723878"/>
            <a:ext cx="2274463" cy="760273"/>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字信息请在这里输入文字信息。息请在这里输入文字信息请在这里输入文字信息请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Tree>
    <p:extLst>
      <p:ext uri="{BB962C8B-B14F-4D97-AF65-F5344CB8AC3E}">
        <p14:creationId xmlns:p14="http://schemas.microsoft.com/office/powerpoint/2010/main" val="3256162415"/>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19"/>
                                        </p:tgtEl>
                                        <p:attrNameLst>
                                          <p:attrName>style.visibility</p:attrName>
                                        </p:attrNameLst>
                                      </p:cBhvr>
                                      <p:to>
                                        <p:strVal val="visible"/>
                                      </p:to>
                                    </p:set>
                                    <p:anim calcmode="lin" valueType="num">
                                      <p:cBhvr>
                                        <p:cTn id="10" dur="500" fill="hold"/>
                                        <p:tgtEl>
                                          <p:spTgt spid="19"/>
                                        </p:tgtEl>
                                        <p:attrNameLst>
                                          <p:attrName>ppt_w</p:attrName>
                                        </p:attrNameLst>
                                      </p:cBhvr>
                                      <p:tavLst>
                                        <p:tav tm="0">
                                          <p:val>
                                            <p:fltVal val="0"/>
                                          </p:val>
                                        </p:tav>
                                        <p:tav tm="100000">
                                          <p:val>
                                            <p:strVal val="#ppt_w"/>
                                          </p:val>
                                        </p:tav>
                                      </p:tavLst>
                                    </p:anim>
                                    <p:anim calcmode="lin" valueType="num">
                                      <p:cBhvr>
                                        <p:cTn id="11" dur="500" fill="hold"/>
                                        <p:tgtEl>
                                          <p:spTgt spid="19"/>
                                        </p:tgtEl>
                                        <p:attrNameLst>
                                          <p:attrName>ppt_h</p:attrName>
                                        </p:attrNameLst>
                                      </p:cBhvr>
                                      <p:tavLst>
                                        <p:tav tm="0">
                                          <p:val>
                                            <p:fltVal val="0"/>
                                          </p:val>
                                        </p:tav>
                                        <p:tav tm="100000">
                                          <p:val>
                                            <p:strVal val="#ppt_h"/>
                                          </p:val>
                                        </p:tav>
                                      </p:tavLst>
                                    </p:anim>
                                    <p:animEffect transition="in" filter="fade">
                                      <p:cBhvr>
                                        <p:cTn id="12" dur="500"/>
                                        <p:tgtEl>
                                          <p:spTgt spid="19"/>
                                        </p:tgtEl>
                                      </p:cBhvr>
                                    </p:animEffect>
                                  </p:childTnLst>
                                </p:cTn>
                              </p:par>
                              <p:par>
                                <p:cTn id="13" presetID="53" presetClass="entr" presetSubtype="16" fill="hold" nodeType="withEffect">
                                  <p:stCondLst>
                                    <p:cond delay="60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par>
                                <p:cTn id="18" presetID="53" presetClass="entr" presetSubtype="16" fill="hold" grpId="0" nodeType="withEffect">
                                  <p:stCondLst>
                                    <p:cond delay="900"/>
                                  </p:stCondLst>
                                  <p:childTnLst>
                                    <p:set>
                                      <p:cBhvr>
                                        <p:cTn id="19" dur="1" fill="hold">
                                          <p:stCondLst>
                                            <p:cond delay="0"/>
                                          </p:stCondLst>
                                        </p:cTn>
                                        <p:tgtEl>
                                          <p:spTgt spid="21"/>
                                        </p:tgtEl>
                                        <p:attrNameLst>
                                          <p:attrName>style.visibility</p:attrName>
                                        </p:attrNameLst>
                                      </p:cBhvr>
                                      <p:to>
                                        <p:strVal val="visible"/>
                                      </p:to>
                                    </p:set>
                                    <p:anim calcmode="lin" valueType="num">
                                      <p:cBhvr>
                                        <p:cTn id="20" dur="500" fill="hold"/>
                                        <p:tgtEl>
                                          <p:spTgt spid="21"/>
                                        </p:tgtEl>
                                        <p:attrNameLst>
                                          <p:attrName>ppt_w</p:attrName>
                                        </p:attrNameLst>
                                      </p:cBhvr>
                                      <p:tavLst>
                                        <p:tav tm="0">
                                          <p:val>
                                            <p:fltVal val="0"/>
                                          </p:val>
                                        </p:tav>
                                        <p:tav tm="100000">
                                          <p:val>
                                            <p:strVal val="#ppt_w"/>
                                          </p:val>
                                        </p:tav>
                                      </p:tavLst>
                                    </p:anim>
                                    <p:anim calcmode="lin" valueType="num">
                                      <p:cBhvr>
                                        <p:cTn id="21" dur="500" fill="hold"/>
                                        <p:tgtEl>
                                          <p:spTgt spid="21"/>
                                        </p:tgtEl>
                                        <p:attrNameLst>
                                          <p:attrName>ppt_h</p:attrName>
                                        </p:attrNameLst>
                                      </p:cBhvr>
                                      <p:tavLst>
                                        <p:tav tm="0">
                                          <p:val>
                                            <p:fltVal val="0"/>
                                          </p:val>
                                        </p:tav>
                                        <p:tav tm="100000">
                                          <p:val>
                                            <p:strVal val="#ppt_h"/>
                                          </p:val>
                                        </p:tav>
                                      </p:tavLst>
                                    </p:anim>
                                    <p:animEffect transition="in" filter="fade">
                                      <p:cBhvr>
                                        <p:cTn id="22" dur="500"/>
                                        <p:tgtEl>
                                          <p:spTgt spid="21"/>
                                        </p:tgtEl>
                                      </p:cBhvr>
                                    </p:animEffect>
                                  </p:childTnLst>
                                </p:cTn>
                              </p:par>
                              <p:par>
                                <p:cTn id="23" presetID="22" presetClass="entr" presetSubtype="8" fill="hold" grpId="0" nodeType="withEffect">
                                  <p:stCondLst>
                                    <p:cond delay="1200"/>
                                  </p:stCondLst>
                                  <p:childTnLst>
                                    <p:set>
                                      <p:cBhvr>
                                        <p:cTn id="24" dur="1" fill="hold">
                                          <p:stCondLst>
                                            <p:cond delay="0"/>
                                          </p:stCondLst>
                                        </p:cTn>
                                        <p:tgtEl>
                                          <p:spTgt spid="22"/>
                                        </p:tgtEl>
                                        <p:attrNameLst>
                                          <p:attrName>style.visibility</p:attrName>
                                        </p:attrNameLst>
                                      </p:cBhvr>
                                      <p:to>
                                        <p:strVal val="visible"/>
                                      </p:to>
                                    </p:set>
                                    <p:animEffect transition="in" filter="wipe(left)">
                                      <p:cBhvr>
                                        <p:cTn id="25" dur="500"/>
                                        <p:tgtEl>
                                          <p:spTgt spid="22"/>
                                        </p:tgtEl>
                                      </p:cBhvr>
                                    </p:animEffect>
                                  </p:childTnLst>
                                </p:cTn>
                              </p:par>
                              <p:par>
                                <p:cTn id="26" presetID="22" presetClass="entr" presetSubtype="8" fill="hold" grpId="0" nodeType="withEffect">
                                  <p:stCondLst>
                                    <p:cond delay="150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2400"/>
                                  </p:stCondLst>
                                  <p:childTnLst>
                                    <p:set>
                                      <p:cBhvr>
                                        <p:cTn id="33" dur="1" fill="hold">
                                          <p:stCondLst>
                                            <p:cond delay="0"/>
                                          </p:stCondLst>
                                        </p:cTn>
                                        <p:tgtEl>
                                          <p:spTgt spid="2"/>
                                        </p:tgtEl>
                                        <p:attrNameLst>
                                          <p:attrName>style.visibility</p:attrName>
                                        </p:attrNameLst>
                                      </p:cBhvr>
                                      <p:to>
                                        <p:strVal val="visible"/>
                                      </p:to>
                                    </p:set>
                                    <p:animEffect transition="in" filter="wipe(left)">
                                      <p:cBhvr>
                                        <p:cTn id="34" dur="500"/>
                                        <p:tgtEl>
                                          <p:spTgt spid="2"/>
                                        </p:tgtEl>
                                      </p:cBhvr>
                                    </p:animEffect>
                                  </p:childTnLst>
                                </p:cTn>
                              </p:par>
                              <p:par>
                                <p:cTn id="35" presetID="22" presetClass="entr" presetSubtype="8" fill="hold" grpId="0" nodeType="withEffect">
                                  <p:stCondLst>
                                    <p:cond delay="2700"/>
                                  </p:stCondLst>
                                  <p:childTnLst>
                                    <p:set>
                                      <p:cBhvr>
                                        <p:cTn id="36" dur="1" fill="hold">
                                          <p:stCondLst>
                                            <p:cond delay="0"/>
                                          </p:stCondLst>
                                        </p:cTn>
                                        <p:tgtEl>
                                          <p:spTgt spid="27"/>
                                        </p:tgtEl>
                                        <p:attrNameLst>
                                          <p:attrName>style.visibility</p:attrName>
                                        </p:attrNameLst>
                                      </p:cBhvr>
                                      <p:to>
                                        <p:strVal val="visible"/>
                                      </p:to>
                                    </p:set>
                                    <p:animEffect transition="in" filter="wipe(left)">
                                      <p:cBhvr>
                                        <p:cTn id="37" dur="500"/>
                                        <p:tgtEl>
                                          <p:spTgt spid="27"/>
                                        </p:tgtEl>
                                      </p:cBhvr>
                                    </p:animEffect>
                                  </p:childTnLst>
                                </p:cTn>
                              </p:par>
                              <p:par>
                                <p:cTn id="38" presetID="22" presetClass="entr" presetSubtype="8" fill="hold" grpId="0" nodeType="withEffect">
                                  <p:stCondLst>
                                    <p:cond delay="3000"/>
                                  </p:stCondLst>
                                  <p:childTnLst>
                                    <p:set>
                                      <p:cBhvr>
                                        <p:cTn id="39" dur="1" fill="hold">
                                          <p:stCondLst>
                                            <p:cond delay="0"/>
                                          </p:stCondLst>
                                        </p:cTn>
                                        <p:tgtEl>
                                          <p:spTgt spid="28"/>
                                        </p:tgtEl>
                                        <p:attrNameLst>
                                          <p:attrName>style.visibility</p:attrName>
                                        </p:attrNameLst>
                                      </p:cBhvr>
                                      <p:to>
                                        <p:strVal val="visible"/>
                                      </p:to>
                                    </p:set>
                                    <p:animEffect transition="in" filter="wipe(left)">
                                      <p:cBhvr>
                                        <p:cTn id="40" dur="500"/>
                                        <p:tgtEl>
                                          <p:spTgt spid="28"/>
                                        </p:tgtEl>
                                      </p:cBhvr>
                                    </p:animEffect>
                                  </p:childTnLst>
                                </p:cTn>
                              </p:par>
                              <p:par>
                                <p:cTn id="41" presetID="22" presetClass="entr" presetSubtype="8" fill="hold" grpId="0" nodeType="withEffect">
                                  <p:stCondLst>
                                    <p:cond delay="3300"/>
                                  </p:stCondLst>
                                  <p:childTnLst>
                                    <p:set>
                                      <p:cBhvr>
                                        <p:cTn id="42" dur="1" fill="hold">
                                          <p:stCondLst>
                                            <p:cond delay="0"/>
                                          </p:stCondLst>
                                        </p:cTn>
                                        <p:tgtEl>
                                          <p:spTgt spid="29"/>
                                        </p:tgtEl>
                                        <p:attrNameLst>
                                          <p:attrName>style.visibility</p:attrName>
                                        </p:attrNameLst>
                                      </p:cBhvr>
                                      <p:to>
                                        <p:strVal val="visible"/>
                                      </p:to>
                                    </p:set>
                                    <p:animEffect transition="in" filter="wipe(left)">
                                      <p:cBhvr>
                                        <p:cTn id="43" dur="500"/>
                                        <p:tgtEl>
                                          <p:spTgt spid="29"/>
                                        </p:tgtEl>
                                      </p:cBhvr>
                                    </p:animEffect>
                                  </p:childTnLst>
                                </p:cTn>
                              </p:par>
                              <p:par>
                                <p:cTn id="44" presetID="22" presetClass="entr" presetSubtype="8" fill="hold" grpId="0" nodeType="withEffect">
                                  <p:stCondLst>
                                    <p:cond delay="3600"/>
                                  </p:stCondLst>
                                  <p:childTnLst>
                                    <p:set>
                                      <p:cBhvr>
                                        <p:cTn id="45" dur="1" fill="hold">
                                          <p:stCondLst>
                                            <p:cond delay="0"/>
                                          </p:stCondLst>
                                        </p:cTn>
                                        <p:tgtEl>
                                          <p:spTgt spid="30"/>
                                        </p:tgtEl>
                                        <p:attrNameLst>
                                          <p:attrName>style.visibility</p:attrName>
                                        </p:attrNameLst>
                                      </p:cBhvr>
                                      <p:to>
                                        <p:strVal val="visible"/>
                                      </p:to>
                                    </p:set>
                                    <p:animEffect transition="in" filter="wipe(left)">
                                      <p:cBhvr>
                                        <p:cTn id="46"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1" grpId="0" animBg="1"/>
      <p:bldP spid="22" grpId="0" animBg="1" autoUpdateAnimBg="0"/>
      <p:bldP spid="23" grpId="0"/>
      <p:bldP spid="26" grpId="0" animBg="1" autoUpdateAnimBg="0"/>
      <p:bldP spid="2" grpId="0"/>
      <p:bldP spid="27" grpId="0"/>
      <p:bldP spid="28" grpId="0" animBg="1" autoUpdateAnimBg="0"/>
      <p:bldP spid="29" grpId="0"/>
      <p:bldP spid="3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PA_chenying0907 26"/>
          <p:cNvGrpSpPr/>
          <p:nvPr>
            <p:custDataLst>
              <p:tags r:id="rId1"/>
            </p:custDataLst>
          </p:nvPr>
        </p:nvGrpSpPr>
        <p:grpSpPr>
          <a:xfrm>
            <a:off x="1403648" y="267494"/>
            <a:ext cx="6192688" cy="767437"/>
            <a:chOff x="1492256" y="411510"/>
            <a:chExt cx="6192688" cy="767437"/>
          </a:xfrm>
        </p:grpSpPr>
        <p:sp>
          <p:nvSpPr>
            <p:cNvPr id="28" name="任意多边形 27"/>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9"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38"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grpSp>
        <p:nvGrpSpPr>
          <p:cNvPr id="4" name="PA_chenying0907 3"/>
          <p:cNvGrpSpPr/>
          <p:nvPr>
            <p:custDataLst>
              <p:tags r:id="rId2"/>
            </p:custDataLst>
          </p:nvPr>
        </p:nvGrpSpPr>
        <p:grpSpPr>
          <a:xfrm>
            <a:off x="3031717" y="1635646"/>
            <a:ext cx="2789267" cy="2625952"/>
            <a:chOff x="2959710" y="1635646"/>
            <a:chExt cx="2789267" cy="2625952"/>
          </a:xfrm>
        </p:grpSpPr>
        <p:grpSp>
          <p:nvGrpSpPr>
            <p:cNvPr id="42" name="chenying0907 41"/>
            <p:cNvGrpSpPr/>
            <p:nvPr/>
          </p:nvGrpSpPr>
          <p:grpSpPr>
            <a:xfrm>
              <a:off x="2959710" y="1635646"/>
              <a:ext cx="2789267" cy="2625952"/>
              <a:chOff x="4119563" y="2125663"/>
              <a:chExt cx="3768725" cy="3548062"/>
            </a:xfrm>
            <a:noFill/>
          </p:grpSpPr>
          <p:sp>
            <p:nvSpPr>
              <p:cNvPr id="43" name="椭圆 31"/>
              <p:cNvSpPr/>
              <p:nvPr/>
            </p:nvSpPr>
            <p:spPr>
              <a:xfrm>
                <a:off x="4119563" y="2166938"/>
                <a:ext cx="1260475" cy="123983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4" name="椭圆 31"/>
              <p:cNvSpPr/>
              <p:nvPr/>
            </p:nvSpPr>
            <p:spPr>
              <a:xfrm>
                <a:off x="6629400" y="2125663"/>
                <a:ext cx="1258888" cy="123983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5" name="椭圆 31"/>
              <p:cNvSpPr/>
              <p:nvPr/>
            </p:nvSpPr>
            <p:spPr>
              <a:xfrm>
                <a:off x="6629400" y="4433888"/>
                <a:ext cx="1258888" cy="123983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6" name="椭圆 31"/>
              <p:cNvSpPr/>
              <p:nvPr/>
            </p:nvSpPr>
            <p:spPr>
              <a:xfrm>
                <a:off x="4119563" y="4433888"/>
                <a:ext cx="1260475" cy="123983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7" name="任意多边形 46"/>
              <p:cNvSpPr/>
              <p:nvPr/>
            </p:nvSpPr>
            <p:spPr>
              <a:xfrm rot="5400000">
                <a:off x="6844507" y="3866356"/>
                <a:ext cx="893762" cy="66675"/>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grpFill/>
              <a:ln w="25400" cap="rnd">
                <a:solidFill>
                  <a:schemeClr val="tx1">
                    <a:lumMod val="65000"/>
                    <a:lumOff val="35000"/>
                  </a:schemeClr>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8" name="任意多边形 47"/>
              <p:cNvSpPr/>
              <p:nvPr/>
            </p:nvSpPr>
            <p:spPr>
              <a:xfrm rot="16200000">
                <a:off x="4270375" y="3887788"/>
                <a:ext cx="893763" cy="65087"/>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grpFill/>
              <a:ln w="25400" cap="rnd">
                <a:solidFill>
                  <a:schemeClr val="tx1">
                    <a:lumMod val="65000"/>
                    <a:lumOff val="35000"/>
                  </a:schemeClr>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9" name="任意多边形 48"/>
              <p:cNvSpPr/>
              <p:nvPr/>
            </p:nvSpPr>
            <p:spPr>
              <a:xfrm>
                <a:off x="5557838" y="2744788"/>
                <a:ext cx="893762" cy="66675"/>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grpFill/>
              <a:ln w="25400" cap="rnd">
                <a:solidFill>
                  <a:schemeClr val="tx1">
                    <a:lumMod val="65000"/>
                    <a:lumOff val="35000"/>
                  </a:schemeClr>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50" name="任意多边形 49"/>
              <p:cNvSpPr/>
              <p:nvPr/>
            </p:nvSpPr>
            <p:spPr>
              <a:xfrm rot="10800000">
                <a:off x="5557838" y="5054600"/>
                <a:ext cx="893762" cy="65088"/>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grpFill/>
              <a:ln w="25400" cap="rnd">
                <a:solidFill>
                  <a:schemeClr val="tx1">
                    <a:lumMod val="65000"/>
                    <a:lumOff val="35000"/>
                  </a:schemeClr>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51" name="文本框 76"/>
              <p:cNvSpPr txBox="1">
                <a:spLocks noChangeArrowheads="1"/>
              </p:cNvSpPr>
              <p:nvPr/>
            </p:nvSpPr>
            <p:spPr bwMode="auto">
              <a:xfrm>
                <a:off x="4143374" y="2903538"/>
                <a:ext cx="1214437" cy="415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400">
                    <a:solidFill>
                      <a:srgbClr val="595959"/>
                    </a:solidFill>
                    <a:latin typeface="微软雅黑" panose="020B0503020204020204" pitchFamily="34" charset="-122"/>
                    <a:ea typeface="微软雅黑" panose="020B0503020204020204" pitchFamily="34" charset="-122"/>
                  </a:rPr>
                  <a:t>小标题</a:t>
                </a:r>
              </a:p>
            </p:txBody>
          </p:sp>
          <p:grpSp>
            <p:nvGrpSpPr>
              <p:cNvPr id="52" name="chenying0907 77"/>
              <p:cNvGrpSpPr>
                <a:grpSpLocks/>
              </p:cNvGrpSpPr>
              <p:nvPr/>
            </p:nvGrpSpPr>
            <p:grpSpPr bwMode="auto">
              <a:xfrm>
                <a:off x="4460875" y="2338388"/>
                <a:ext cx="385763" cy="611187"/>
                <a:chOff x="5844088" y="2600655"/>
                <a:chExt cx="385904" cy="611158"/>
              </a:xfrm>
              <a:grpFill/>
            </p:grpSpPr>
            <p:grpSp>
              <p:nvGrpSpPr>
                <p:cNvPr id="67" name="chenying0907 78"/>
                <p:cNvGrpSpPr>
                  <a:grpSpLocks/>
                </p:cNvGrpSpPr>
                <p:nvPr/>
              </p:nvGrpSpPr>
              <p:grpSpPr bwMode="auto">
                <a:xfrm rot="8489641">
                  <a:off x="6013992" y="2653092"/>
                  <a:ext cx="216000" cy="558721"/>
                  <a:chOff x="6011031" y="2540000"/>
                  <a:chExt cx="242182" cy="626447"/>
                </a:xfrm>
                <a:grpFill/>
              </p:grpSpPr>
              <p:sp>
                <p:nvSpPr>
                  <p:cNvPr id="69" name="任意多边形 68"/>
                  <p:cNvSpPr/>
                  <p:nvPr/>
                </p:nvSpPr>
                <p:spPr>
                  <a:xfrm>
                    <a:off x="6019303" y="2543519"/>
                    <a:ext cx="217230" cy="201123"/>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gr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70" name="任意多边形 69"/>
                  <p:cNvSpPr/>
                  <p:nvPr/>
                </p:nvSpPr>
                <p:spPr>
                  <a:xfrm>
                    <a:off x="6011261" y="2721930"/>
                    <a:ext cx="242158" cy="444961"/>
                  </a:xfrm>
                  <a:custGeom>
                    <a:avLst/>
                    <a:gdLst>
                      <a:gd name="connsiteX0" fmla="*/ 12700 w 215900"/>
                      <a:gd name="connsiteY0" fmla="*/ 12700 h 444500"/>
                      <a:gd name="connsiteX1" fmla="*/ 0 w 215900"/>
                      <a:gd name="connsiteY1" fmla="*/ 444500 h 444500"/>
                      <a:gd name="connsiteX2" fmla="*/ 215900 w 215900"/>
                      <a:gd name="connsiteY2" fmla="*/ 419100 h 444500"/>
                      <a:gd name="connsiteX3" fmla="*/ 215900 w 215900"/>
                      <a:gd name="connsiteY3" fmla="*/ 0 h 444500"/>
                      <a:gd name="connsiteX4" fmla="*/ 215900 w 215900"/>
                      <a:gd name="connsiteY4" fmla="*/ 0 h 444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900" h="444500">
                        <a:moveTo>
                          <a:pt x="12700" y="12700"/>
                        </a:moveTo>
                        <a:lnTo>
                          <a:pt x="0" y="444500"/>
                        </a:lnTo>
                        <a:lnTo>
                          <a:pt x="215900" y="419100"/>
                        </a:lnTo>
                        <a:lnTo>
                          <a:pt x="215900" y="0"/>
                        </a:lnTo>
                        <a:lnTo>
                          <a:pt x="215900" y="0"/>
                        </a:lnTo>
                      </a:path>
                    </a:pathLst>
                  </a:custGeom>
                  <a:gr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71" name="任意多边形 70"/>
                  <p:cNvSpPr/>
                  <p:nvPr/>
                </p:nvSpPr>
                <p:spPr>
                  <a:xfrm>
                    <a:off x="6100765" y="2573366"/>
                    <a:ext cx="64101" cy="60515"/>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gr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grpSp>
            <p:sp>
              <p:nvSpPr>
                <p:cNvPr id="68" name="任意多边形 67"/>
                <p:cNvSpPr/>
                <p:nvPr/>
              </p:nvSpPr>
              <p:spPr>
                <a:xfrm>
                  <a:off x="5844088" y="2600655"/>
                  <a:ext cx="182630" cy="195253"/>
                </a:xfrm>
                <a:custGeom>
                  <a:avLst/>
                  <a:gdLst>
                    <a:gd name="connsiteX0" fmla="*/ 43090 w 153621"/>
                    <a:gd name="connsiteY0" fmla="*/ 162601 h 162601"/>
                    <a:gd name="connsiteX1" fmla="*/ 2896 w 153621"/>
                    <a:gd name="connsiteY1" fmla="*/ 102311 h 162601"/>
                    <a:gd name="connsiteX2" fmla="*/ 113428 w 153621"/>
                    <a:gd name="connsiteY2" fmla="*/ 1828 h 162601"/>
                    <a:gd name="connsiteX3" fmla="*/ 153621 w 153621"/>
                    <a:gd name="connsiteY3" fmla="*/ 47045 h 162601"/>
                    <a:gd name="connsiteX0-1" fmla="*/ 41489 w 152020"/>
                    <a:gd name="connsiteY0-2" fmla="*/ 158991 h 158991"/>
                    <a:gd name="connsiteX1-3" fmla="*/ 1295 w 152020"/>
                    <a:gd name="connsiteY1-4" fmla="*/ 98701 h 158991"/>
                    <a:gd name="connsiteX2-5" fmla="*/ 82359 w 152020"/>
                    <a:gd name="connsiteY2-6" fmla="*/ 2042 h 158991"/>
                    <a:gd name="connsiteX3-7" fmla="*/ 152020 w 152020"/>
                    <a:gd name="connsiteY3-8" fmla="*/ 43435 h 158991"/>
                    <a:gd name="connsiteX0-9" fmla="*/ 41916 w 152447"/>
                    <a:gd name="connsiteY0-10" fmla="*/ 148552 h 148552"/>
                    <a:gd name="connsiteX1-11" fmla="*/ 1722 w 152447"/>
                    <a:gd name="connsiteY1-12" fmla="*/ 88262 h 148552"/>
                    <a:gd name="connsiteX2-13" fmla="*/ 91205 w 152447"/>
                    <a:gd name="connsiteY2-14" fmla="*/ 3075 h 148552"/>
                    <a:gd name="connsiteX3-15" fmla="*/ 152447 w 152447"/>
                    <a:gd name="connsiteY3-16" fmla="*/ 32996 h 148552"/>
                  </a:gdLst>
                  <a:ahLst/>
                  <a:cxnLst>
                    <a:cxn ang="0">
                      <a:pos x="connsiteX0-9" y="connsiteY0-10"/>
                    </a:cxn>
                    <a:cxn ang="0">
                      <a:pos x="connsiteX1-11" y="connsiteY1-12"/>
                    </a:cxn>
                    <a:cxn ang="0">
                      <a:pos x="connsiteX2-13" y="connsiteY2-14"/>
                    </a:cxn>
                    <a:cxn ang="0">
                      <a:pos x="connsiteX3-15" y="connsiteY3-16"/>
                    </a:cxn>
                  </a:cxnLst>
                  <a:rect l="l" t="t" r="r" b="b"/>
                  <a:pathLst>
                    <a:path w="152447" h="148552">
                      <a:moveTo>
                        <a:pt x="41916" y="148552"/>
                      </a:moveTo>
                      <a:cubicBezTo>
                        <a:pt x="15957" y="131804"/>
                        <a:pt x="-6493" y="112508"/>
                        <a:pt x="1722" y="88262"/>
                      </a:cubicBezTo>
                      <a:cubicBezTo>
                        <a:pt x="9937" y="64016"/>
                        <a:pt x="66084" y="12286"/>
                        <a:pt x="91205" y="3075"/>
                      </a:cubicBezTo>
                      <a:cubicBezTo>
                        <a:pt x="116326" y="-6136"/>
                        <a:pt x="144911" y="5782"/>
                        <a:pt x="152447" y="32996"/>
                      </a:cubicBezTo>
                    </a:path>
                  </a:pathLst>
                </a:custGeom>
                <a:gr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grpSp>
          <p:sp>
            <p:nvSpPr>
              <p:cNvPr id="53" name="文本框 85"/>
              <p:cNvSpPr txBox="1">
                <a:spLocks noChangeArrowheads="1"/>
              </p:cNvSpPr>
              <p:nvPr/>
            </p:nvSpPr>
            <p:spPr bwMode="auto">
              <a:xfrm>
                <a:off x="6607175" y="2838450"/>
                <a:ext cx="1214437" cy="415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400">
                    <a:solidFill>
                      <a:srgbClr val="595959"/>
                    </a:solidFill>
                    <a:latin typeface="微软雅黑" panose="020B0503020204020204" pitchFamily="34" charset="-122"/>
                    <a:ea typeface="微软雅黑" panose="020B0503020204020204" pitchFamily="34" charset="-122"/>
                  </a:rPr>
                  <a:t>小标题</a:t>
                </a:r>
              </a:p>
            </p:txBody>
          </p:sp>
          <p:sp>
            <p:nvSpPr>
              <p:cNvPr id="54" name="文本框 86"/>
              <p:cNvSpPr txBox="1">
                <a:spLocks noChangeArrowheads="1"/>
              </p:cNvSpPr>
              <p:nvPr/>
            </p:nvSpPr>
            <p:spPr bwMode="auto">
              <a:xfrm>
                <a:off x="6607175" y="5181600"/>
                <a:ext cx="1214437" cy="415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400">
                    <a:solidFill>
                      <a:srgbClr val="595959"/>
                    </a:solidFill>
                    <a:latin typeface="微软雅黑" panose="020B0503020204020204" pitchFamily="34" charset="-122"/>
                    <a:ea typeface="微软雅黑" panose="020B0503020204020204" pitchFamily="34" charset="-122"/>
                  </a:rPr>
                  <a:t>小标题</a:t>
                </a:r>
              </a:p>
            </p:txBody>
          </p:sp>
          <p:sp>
            <p:nvSpPr>
              <p:cNvPr id="55" name="文本框 87"/>
              <p:cNvSpPr txBox="1">
                <a:spLocks noChangeArrowheads="1"/>
              </p:cNvSpPr>
              <p:nvPr/>
            </p:nvSpPr>
            <p:spPr bwMode="auto">
              <a:xfrm>
                <a:off x="4119563" y="5148263"/>
                <a:ext cx="1214437" cy="415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400">
                    <a:solidFill>
                      <a:srgbClr val="595959"/>
                    </a:solidFill>
                    <a:latin typeface="微软雅黑" panose="020B0503020204020204" pitchFamily="34" charset="-122"/>
                    <a:ea typeface="微软雅黑" panose="020B0503020204020204" pitchFamily="34" charset="-122"/>
                  </a:rPr>
                  <a:t>小标题</a:t>
                </a:r>
              </a:p>
            </p:txBody>
          </p:sp>
          <p:grpSp>
            <p:nvGrpSpPr>
              <p:cNvPr id="56" name="chenying0907 55"/>
              <p:cNvGrpSpPr/>
              <p:nvPr/>
            </p:nvGrpSpPr>
            <p:grpSpPr>
              <a:xfrm>
                <a:off x="6999907" y="2242244"/>
                <a:ext cx="517525" cy="604838"/>
                <a:chOff x="4741863" y="766763"/>
                <a:chExt cx="517525" cy="604838"/>
              </a:xfrm>
              <a:grpFill/>
            </p:grpSpPr>
            <p:sp>
              <p:nvSpPr>
                <p:cNvPr id="62" name="chenying0907 23"/>
                <p:cNvSpPr>
                  <a:spLocks noEditPoints="1"/>
                </p:cNvSpPr>
                <p:nvPr/>
              </p:nvSpPr>
              <p:spPr bwMode="auto">
                <a:xfrm>
                  <a:off x="4741863" y="766763"/>
                  <a:ext cx="517525" cy="604838"/>
                </a:xfrm>
                <a:custGeom>
                  <a:avLst/>
                  <a:gdLst>
                    <a:gd name="T0" fmla="*/ 113 w 175"/>
                    <a:gd name="T1" fmla="*/ 0 h 205"/>
                    <a:gd name="T2" fmla="*/ 111 w 175"/>
                    <a:gd name="T3" fmla="*/ 2 h 205"/>
                    <a:gd name="T4" fmla="*/ 11 w 175"/>
                    <a:gd name="T5" fmla="*/ 62 h 205"/>
                    <a:gd name="T6" fmla="*/ 69 w 175"/>
                    <a:gd name="T7" fmla="*/ 200 h 205"/>
                    <a:gd name="T8" fmla="*/ 121 w 175"/>
                    <a:gd name="T9" fmla="*/ 187 h 205"/>
                    <a:gd name="T10" fmla="*/ 173 w 175"/>
                    <a:gd name="T11" fmla="*/ 157 h 205"/>
                    <a:gd name="T12" fmla="*/ 153 w 175"/>
                    <a:gd name="T13" fmla="*/ 91 h 205"/>
                    <a:gd name="T14" fmla="*/ 108 w 175"/>
                    <a:gd name="T15" fmla="*/ 9 h 205"/>
                    <a:gd name="T16" fmla="*/ 98 w 175"/>
                    <a:gd name="T17" fmla="*/ 13 h 205"/>
                    <a:gd name="T18" fmla="*/ 24 w 175"/>
                    <a:gd name="T19" fmla="*/ 45 h 205"/>
                    <a:gd name="T20" fmla="*/ 41 w 175"/>
                    <a:gd name="T21" fmla="*/ 38 h 205"/>
                    <a:gd name="T22" fmla="*/ 34 w 175"/>
                    <a:gd name="T23" fmla="*/ 42 h 205"/>
                    <a:gd name="T24" fmla="*/ 107 w 175"/>
                    <a:gd name="T25" fmla="*/ 15 h 205"/>
                    <a:gd name="T26" fmla="*/ 28 w 175"/>
                    <a:gd name="T27" fmla="*/ 48 h 205"/>
                    <a:gd name="T28" fmla="*/ 107 w 175"/>
                    <a:gd name="T29" fmla="*/ 20 h 205"/>
                    <a:gd name="T30" fmla="*/ 67 w 175"/>
                    <a:gd name="T31" fmla="*/ 41 h 205"/>
                    <a:gd name="T32" fmla="*/ 15 w 175"/>
                    <a:gd name="T33" fmla="*/ 58 h 205"/>
                    <a:gd name="T34" fmla="*/ 117 w 175"/>
                    <a:gd name="T35" fmla="*/ 38 h 205"/>
                    <a:gd name="T36" fmla="*/ 166 w 175"/>
                    <a:gd name="T37" fmla="*/ 158 h 205"/>
                    <a:gd name="T38" fmla="*/ 94 w 175"/>
                    <a:gd name="T39" fmla="*/ 192 h 205"/>
                    <a:gd name="T40" fmla="*/ 69 w 175"/>
                    <a:gd name="T41" fmla="*/ 200 h 205"/>
                    <a:gd name="T42" fmla="*/ 15 w 175"/>
                    <a:gd name="T43" fmla="*/ 62 h 205"/>
                    <a:gd name="T44" fmla="*/ 15 w 175"/>
                    <a:gd name="T45" fmla="*/ 62 h 205"/>
                    <a:gd name="T46" fmla="*/ 16 w 175"/>
                    <a:gd name="T47" fmla="*/ 62 h 205"/>
                    <a:gd name="T48" fmla="*/ 29 w 175"/>
                    <a:gd name="T49" fmla="*/ 59 h 205"/>
                    <a:gd name="T50" fmla="*/ 112 w 175"/>
                    <a:gd name="T51" fmla="*/ 27 h 205"/>
                    <a:gd name="T52" fmla="*/ 113 w 175"/>
                    <a:gd name="T53" fmla="*/ 27 h 205"/>
                    <a:gd name="T54" fmla="*/ 169 w 175"/>
                    <a:gd name="T55" fmla="*/ 153 h 205"/>
                    <a:gd name="T56" fmla="*/ 130 w 175"/>
                    <a:gd name="T57" fmla="*/ 56 h 205"/>
                    <a:gd name="T58" fmla="*/ 117 w 175"/>
                    <a:gd name="T59" fmla="*/ 22 h 205"/>
                    <a:gd name="T60" fmla="*/ 114 w 175"/>
                    <a:gd name="T61" fmla="*/ 21 h 205"/>
                    <a:gd name="T62" fmla="*/ 113 w 175"/>
                    <a:gd name="T63" fmla="*/ 7 h 205"/>
                    <a:gd name="T64" fmla="*/ 158 w 175"/>
                    <a:gd name="T65" fmla="*/ 11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205">
                      <a:moveTo>
                        <a:pt x="115" y="2"/>
                      </a:moveTo>
                      <a:cubicBezTo>
                        <a:pt x="115" y="1"/>
                        <a:pt x="114" y="0"/>
                        <a:pt x="113" y="0"/>
                      </a:cubicBezTo>
                      <a:cubicBezTo>
                        <a:pt x="112" y="0"/>
                        <a:pt x="112" y="1"/>
                        <a:pt x="112" y="1"/>
                      </a:cubicBezTo>
                      <a:cubicBezTo>
                        <a:pt x="111" y="1"/>
                        <a:pt x="111" y="2"/>
                        <a:pt x="111" y="2"/>
                      </a:cubicBezTo>
                      <a:cubicBezTo>
                        <a:pt x="82" y="12"/>
                        <a:pt x="54" y="25"/>
                        <a:pt x="26" y="38"/>
                      </a:cubicBezTo>
                      <a:cubicBezTo>
                        <a:pt x="20" y="40"/>
                        <a:pt x="0" y="55"/>
                        <a:pt x="11" y="62"/>
                      </a:cubicBezTo>
                      <a:cubicBezTo>
                        <a:pt x="27" y="109"/>
                        <a:pt x="46" y="155"/>
                        <a:pt x="65" y="201"/>
                      </a:cubicBezTo>
                      <a:cubicBezTo>
                        <a:pt x="66" y="203"/>
                        <a:pt x="69" y="202"/>
                        <a:pt x="69" y="200"/>
                      </a:cubicBezTo>
                      <a:cubicBezTo>
                        <a:pt x="69" y="200"/>
                        <a:pt x="69" y="200"/>
                        <a:pt x="69" y="200"/>
                      </a:cubicBezTo>
                      <a:cubicBezTo>
                        <a:pt x="85" y="205"/>
                        <a:pt x="106" y="193"/>
                        <a:pt x="121" y="187"/>
                      </a:cubicBezTo>
                      <a:cubicBezTo>
                        <a:pt x="138" y="180"/>
                        <a:pt x="159" y="174"/>
                        <a:pt x="172" y="160"/>
                      </a:cubicBezTo>
                      <a:cubicBezTo>
                        <a:pt x="174" y="159"/>
                        <a:pt x="173" y="158"/>
                        <a:pt x="173" y="157"/>
                      </a:cubicBezTo>
                      <a:cubicBezTo>
                        <a:pt x="175" y="149"/>
                        <a:pt x="174" y="142"/>
                        <a:pt x="171" y="134"/>
                      </a:cubicBezTo>
                      <a:cubicBezTo>
                        <a:pt x="166" y="120"/>
                        <a:pt x="159" y="106"/>
                        <a:pt x="153" y="91"/>
                      </a:cubicBezTo>
                      <a:cubicBezTo>
                        <a:pt x="141" y="62"/>
                        <a:pt x="130" y="31"/>
                        <a:pt x="115" y="2"/>
                      </a:cubicBezTo>
                      <a:close/>
                      <a:moveTo>
                        <a:pt x="108" y="9"/>
                      </a:moveTo>
                      <a:cubicBezTo>
                        <a:pt x="107" y="10"/>
                        <a:pt x="107" y="11"/>
                        <a:pt x="107" y="11"/>
                      </a:cubicBezTo>
                      <a:cubicBezTo>
                        <a:pt x="104" y="12"/>
                        <a:pt x="101" y="13"/>
                        <a:pt x="98" y="13"/>
                      </a:cubicBezTo>
                      <a:cubicBezTo>
                        <a:pt x="101" y="12"/>
                        <a:pt x="104" y="11"/>
                        <a:pt x="108" y="9"/>
                      </a:cubicBezTo>
                      <a:close/>
                      <a:moveTo>
                        <a:pt x="24" y="45"/>
                      </a:moveTo>
                      <a:cubicBezTo>
                        <a:pt x="26" y="44"/>
                        <a:pt x="28" y="43"/>
                        <a:pt x="31" y="42"/>
                      </a:cubicBezTo>
                      <a:cubicBezTo>
                        <a:pt x="34" y="41"/>
                        <a:pt x="37" y="39"/>
                        <a:pt x="41" y="38"/>
                      </a:cubicBezTo>
                      <a:cubicBezTo>
                        <a:pt x="41" y="38"/>
                        <a:pt x="41" y="37"/>
                        <a:pt x="42" y="37"/>
                      </a:cubicBezTo>
                      <a:cubicBezTo>
                        <a:pt x="39" y="39"/>
                        <a:pt x="37" y="40"/>
                        <a:pt x="34" y="42"/>
                      </a:cubicBezTo>
                      <a:cubicBezTo>
                        <a:pt x="33" y="42"/>
                        <a:pt x="34" y="44"/>
                        <a:pt x="35" y="43"/>
                      </a:cubicBezTo>
                      <a:cubicBezTo>
                        <a:pt x="58" y="32"/>
                        <a:pt x="82" y="24"/>
                        <a:pt x="107" y="15"/>
                      </a:cubicBezTo>
                      <a:cubicBezTo>
                        <a:pt x="107" y="16"/>
                        <a:pt x="107" y="17"/>
                        <a:pt x="107" y="18"/>
                      </a:cubicBezTo>
                      <a:cubicBezTo>
                        <a:pt x="80" y="27"/>
                        <a:pt x="54" y="38"/>
                        <a:pt x="28" y="48"/>
                      </a:cubicBezTo>
                      <a:cubicBezTo>
                        <a:pt x="27" y="49"/>
                        <a:pt x="27" y="51"/>
                        <a:pt x="29" y="50"/>
                      </a:cubicBezTo>
                      <a:cubicBezTo>
                        <a:pt x="55" y="42"/>
                        <a:pt x="82" y="32"/>
                        <a:pt x="107" y="20"/>
                      </a:cubicBezTo>
                      <a:cubicBezTo>
                        <a:pt x="108" y="21"/>
                        <a:pt x="108" y="22"/>
                        <a:pt x="108" y="23"/>
                      </a:cubicBezTo>
                      <a:cubicBezTo>
                        <a:pt x="94" y="28"/>
                        <a:pt x="81" y="36"/>
                        <a:pt x="67" y="41"/>
                      </a:cubicBezTo>
                      <a:cubicBezTo>
                        <a:pt x="50" y="47"/>
                        <a:pt x="33" y="53"/>
                        <a:pt x="16" y="58"/>
                      </a:cubicBezTo>
                      <a:cubicBezTo>
                        <a:pt x="16" y="58"/>
                        <a:pt x="15" y="58"/>
                        <a:pt x="15" y="58"/>
                      </a:cubicBezTo>
                      <a:cubicBezTo>
                        <a:pt x="18" y="54"/>
                        <a:pt x="21" y="49"/>
                        <a:pt x="24" y="45"/>
                      </a:cubicBezTo>
                      <a:close/>
                      <a:moveTo>
                        <a:pt x="117" y="38"/>
                      </a:moveTo>
                      <a:cubicBezTo>
                        <a:pt x="122" y="52"/>
                        <a:pt x="127" y="65"/>
                        <a:pt x="133" y="78"/>
                      </a:cubicBezTo>
                      <a:cubicBezTo>
                        <a:pt x="144" y="105"/>
                        <a:pt x="155" y="131"/>
                        <a:pt x="166" y="158"/>
                      </a:cubicBezTo>
                      <a:cubicBezTo>
                        <a:pt x="154" y="170"/>
                        <a:pt x="132" y="176"/>
                        <a:pt x="116" y="182"/>
                      </a:cubicBezTo>
                      <a:cubicBezTo>
                        <a:pt x="109" y="185"/>
                        <a:pt x="101" y="189"/>
                        <a:pt x="94" y="192"/>
                      </a:cubicBezTo>
                      <a:cubicBezTo>
                        <a:pt x="85" y="195"/>
                        <a:pt x="76" y="196"/>
                        <a:pt x="69" y="200"/>
                      </a:cubicBezTo>
                      <a:cubicBezTo>
                        <a:pt x="69" y="200"/>
                        <a:pt x="69" y="200"/>
                        <a:pt x="69" y="200"/>
                      </a:cubicBezTo>
                      <a:cubicBezTo>
                        <a:pt x="69" y="200"/>
                        <a:pt x="69" y="200"/>
                        <a:pt x="69" y="200"/>
                      </a:cubicBezTo>
                      <a:cubicBezTo>
                        <a:pt x="52" y="153"/>
                        <a:pt x="34" y="107"/>
                        <a:pt x="15" y="62"/>
                      </a:cubicBezTo>
                      <a:cubicBezTo>
                        <a:pt x="15" y="62"/>
                        <a:pt x="15" y="62"/>
                        <a:pt x="15" y="62"/>
                      </a:cubicBezTo>
                      <a:cubicBezTo>
                        <a:pt x="15" y="62"/>
                        <a:pt x="15" y="62"/>
                        <a:pt x="15" y="62"/>
                      </a:cubicBezTo>
                      <a:cubicBezTo>
                        <a:pt x="15" y="62"/>
                        <a:pt x="16" y="62"/>
                        <a:pt x="16" y="62"/>
                      </a:cubicBezTo>
                      <a:cubicBezTo>
                        <a:pt x="16" y="62"/>
                        <a:pt x="16" y="62"/>
                        <a:pt x="16" y="62"/>
                      </a:cubicBezTo>
                      <a:cubicBezTo>
                        <a:pt x="18" y="62"/>
                        <a:pt x="19" y="62"/>
                        <a:pt x="20" y="62"/>
                      </a:cubicBezTo>
                      <a:cubicBezTo>
                        <a:pt x="23" y="62"/>
                        <a:pt x="27" y="61"/>
                        <a:pt x="29" y="59"/>
                      </a:cubicBezTo>
                      <a:cubicBezTo>
                        <a:pt x="42" y="56"/>
                        <a:pt x="54" y="52"/>
                        <a:pt x="67" y="48"/>
                      </a:cubicBezTo>
                      <a:cubicBezTo>
                        <a:pt x="82" y="42"/>
                        <a:pt x="99" y="36"/>
                        <a:pt x="112" y="27"/>
                      </a:cubicBezTo>
                      <a:cubicBezTo>
                        <a:pt x="112" y="27"/>
                        <a:pt x="112" y="27"/>
                        <a:pt x="112" y="27"/>
                      </a:cubicBezTo>
                      <a:cubicBezTo>
                        <a:pt x="113" y="27"/>
                        <a:pt x="113" y="27"/>
                        <a:pt x="113" y="27"/>
                      </a:cubicBezTo>
                      <a:cubicBezTo>
                        <a:pt x="113" y="31"/>
                        <a:pt x="115" y="35"/>
                        <a:pt x="117" y="38"/>
                      </a:cubicBezTo>
                      <a:close/>
                      <a:moveTo>
                        <a:pt x="169" y="153"/>
                      </a:moveTo>
                      <a:cubicBezTo>
                        <a:pt x="160" y="132"/>
                        <a:pt x="152" y="110"/>
                        <a:pt x="143" y="89"/>
                      </a:cubicBezTo>
                      <a:cubicBezTo>
                        <a:pt x="139" y="78"/>
                        <a:pt x="135" y="67"/>
                        <a:pt x="130" y="56"/>
                      </a:cubicBezTo>
                      <a:cubicBezTo>
                        <a:pt x="128" y="51"/>
                        <a:pt x="126" y="46"/>
                        <a:pt x="124" y="41"/>
                      </a:cubicBezTo>
                      <a:cubicBezTo>
                        <a:pt x="122" y="36"/>
                        <a:pt x="116" y="27"/>
                        <a:pt x="117" y="22"/>
                      </a:cubicBezTo>
                      <a:cubicBezTo>
                        <a:pt x="117" y="21"/>
                        <a:pt x="115" y="19"/>
                        <a:pt x="114" y="21"/>
                      </a:cubicBezTo>
                      <a:cubicBezTo>
                        <a:pt x="114" y="21"/>
                        <a:pt x="114" y="21"/>
                        <a:pt x="114" y="21"/>
                      </a:cubicBezTo>
                      <a:cubicBezTo>
                        <a:pt x="113" y="19"/>
                        <a:pt x="112" y="17"/>
                        <a:pt x="112" y="15"/>
                      </a:cubicBezTo>
                      <a:cubicBezTo>
                        <a:pt x="112" y="12"/>
                        <a:pt x="112" y="9"/>
                        <a:pt x="113" y="7"/>
                      </a:cubicBezTo>
                      <a:cubicBezTo>
                        <a:pt x="121" y="31"/>
                        <a:pt x="133" y="54"/>
                        <a:pt x="143" y="78"/>
                      </a:cubicBezTo>
                      <a:cubicBezTo>
                        <a:pt x="148" y="90"/>
                        <a:pt x="153" y="101"/>
                        <a:pt x="158" y="113"/>
                      </a:cubicBezTo>
                      <a:cubicBezTo>
                        <a:pt x="163" y="126"/>
                        <a:pt x="171" y="139"/>
                        <a:pt x="169" y="153"/>
                      </a:cubicBezTo>
                      <a:close/>
                    </a:path>
                  </a:pathLst>
                </a:custGeom>
                <a:grpFill/>
                <a:ln w="9525">
                  <a:noFill/>
                  <a:round/>
                </a:ln>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63" name="chenying0907 24"/>
                <p:cNvSpPr/>
                <p:nvPr/>
              </p:nvSpPr>
              <p:spPr bwMode="auto">
                <a:xfrm>
                  <a:off x="4837113" y="996951"/>
                  <a:ext cx="76200" cy="150813"/>
                </a:xfrm>
                <a:custGeom>
                  <a:avLst/>
                  <a:gdLst>
                    <a:gd name="T0" fmla="*/ 4 w 26"/>
                    <a:gd name="T1" fmla="*/ 1 h 51"/>
                    <a:gd name="T2" fmla="*/ 1 w 26"/>
                    <a:gd name="T3" fmla="*/ 3 h 51"/>
                    <a:gd name="T4" fmla="*/ 18 w 26"/>
                    <a:gd name="T5" fmla="*/ 47 h 51"/>
                    <a:gd name="T6" fmla="*/ 25 w 26"/>
                    <a:gd name="T7" fmla="*/ 45 h 51"/>
                    <a:gd name="T8" fmla="*/ 4 w 26"/>
                    <a:gd name="T9" fmla="*/ 1 h 51"/>
                  </a:gdLst>
                  <a:ahLst/>
                  <a:cxnLst>
                    <a:cxn ang="0">
                      <a:pos x="T0" y="T1"/>
                    </a:cxn>
                    <a:cxn ang="0">
                      <a:pos x="T2" y="T3"/>
                    </a:cxn>
                    <a:cxn ang="0">
                      <a:pos x="T4" y="T5"/>
                    </a:cxn>
                    <a:cxn ang="0">
                      <a:pos x="T6" y="T7"/>
                    </a:cxn>
                    <a:cxn ang="0">
                      <a:pos x="T8" y="T9"/>
                    </a:cxn>
                  </a:cxnLst>
                  <a:rect l="0" t="0" r="r" b="b"/>
                  <a:pathLst>
                    <a:path w="26" h="51">
                      <a:moveTo>
                        <a:pt x="4" y="1"/>
                      </a:moveTo>
                      <a:cubicBezTo>
                        <a:pt x="3" y="0"/>
                        <a:pt x="0" y="1"/>
                        <a:pt x="1" y="3"/>
                      </a:cubicBezTo>
                      <a:cubicBezTo>
                        <a:pt x="6" y="18"/>
                        <a:pt x="13" y="32"/>
                        <a:pt x="18" y="47"/>
                      </a:cubicBezTo>
                      <a:cubicBezTo>
                        <a:pt x="20" y="51"/>
                        <a:pt x="26" y="49"/>
                        <a:pt x="25" y="45"/>
                      </a:cubicBezTo>
                      <a:cubicBezTo>
                        <a:pt x="19" y="30"/>
                        <a:pt x="13" y="15"/>
                        <a:pt x="4" y="1"/>
                      </a:cubicBezTo>
                      <a:close/>
                    </a:path>
                  </a:pathLst>
                </a:custGeom>
                <a:grpFill/>
                <a:ln w="9525">
                  <a:noFill/>
                  <a:round/>
                </a:ln>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64" name="chenying0907 25"/>
                <p:cNvSpPr/>
                <p:nvPr/>
              </p:nvSpPr>
              <p:spPr bwMode="auto">
                <a:xfrm>
                  <a:off x="4848225" y="904876"/>
                  <a:ext cx="284163" cy="249238"/>
                </a:xfrm>
                <a:custGeom>
                  <a:avLst/>
                  <a:gdLst>
                    <a:gd name="T0" fmla="*/ 76 w 96"/>
                    <a:gd name="T1" fmla="*/ 4 h 84"/>
                    <a:gd name="T2" fmla="*/ 75 w 96"/>
                    <a:gd name="T3" fmla="*/ 4 h 84"/>
                    <a:gd name="T4" fmla="*/ 72 w 96"/>
                    <a:gd name="T5" fmla="*/ 1 h 84"/>
                    <a:gd name="T6" fmla="*/ 2 w 96"/>
                    <a:gd name="T7" fmla="*/ 32 h 84"/>
                    <a:gd name="T8" fmla="*/ 3 w 96"/>
                    <a:gd name="T9" fmla="*/ 34 h 84"/>
                    <a:gd name="T10" fmla="*/ 73 w 96"/>
                    <a:gd name="T11" fmla="*/ 6 h 84"/>
                    <a:gd name="T12" fmla="*/ 89 w 96"/>
                    <a:gd name="T13" fmla="*/ 48 h 84"/>
                    <a:gd name="T14" fmla="*/ 89 w 96"/>
                    <a:gd name="T15" fmla="*/ 48 h 84"/>
                    <a:gd name="T16" fmla="*/ 21 w 96"/>
                    <a:gd name="T17" fmla="*/ 78 h 84"/>
                    <a:gd name="T18" fmla="*/ 23 w 96"/>
                    <a:gd name="T19" fmla="*/ 83 h 84"/>
                    <a:gd name="T20" fmla="*/ 92 w 96"/>
                    <a:gd name="T21" fmla="*/ 53 h 84"/>
                    <a:gd name="T22" fmla="*/ 93 w 96"/>
                    <a:gd name="T23" fmla="*/ 52 h 84"/>
                    <a:gd name="T24" fmla="*/ 95 w 96"/>
                    <a:gd name="T25" fmla="*/ 49 h 84"/>
                    <a:gd name="T26" fmla="*/ 76 w 96"/>
                    <a:gd name="T27"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84">
                      <a:moveTo>
                        <a:pt x="76" y="4"/>
                      </a:moveTo>
                      <a:cubicBezTo>
                        <a:pt x="76" y="4"/>
                        <a:pt x="76" y="4"/>
                        <a:pt x="75" y="4"/>
                      </a:cubicBezTo>
                      <a:cubicBezTo>
                        <a:pt x="76" y="2"/>
                        <a:pt x="74" y="0"/>
                        <a:pt x="72" y="1"/>
                      </a:cubicBezTo>
                      <a:cubicBezTo>
                        <a:pt x="48" y="9"/>
                        <a:pt x="24" y="20"/>
                        <a:pt x="2" y="32"/>
                      </a:cubicBezTo>
                      <a:cubicBezTo>
                        <a:pt x="0" y="33"/>
                        <a:pt x="1" y="35"/>
                        <a:pt x="3" y="34"/>
                      </a:cubicBezTo>
                      <a:cubicBezTo>
                        <a:pt x="26" y="26"/>
                        <a:pt x="50" y="17"/>
                        <a:pt x="73" y="6"/>
                      </a:cubicBezTo>
                      <a:cubicBezTo>
                        <a:pt x="75" y="21"/>
                        <a:pt x="82" y="35"/>
                        <a:pt x="89" y="48"/>
                      </a:cubicBezTo>
                      <a:cubicBezTo>
                        <a:pt x="89" y="48"/>
                        <a:pt x="89" y="48"/>
                        <a:pt x="89" y="48"/>
                      </a:cubicBezTo>
                      <a:cubicBezTo>
                        <a:pt x="66" y="55"/>
                        <a:pt x="43" y="68"/>
                        <a:pt x="21" y="78"/>
                      </a:cubicBezTo>
                      <a:cubicBezTo>
                        <a:pt x="18" y="80"/>
                        <a:pt x="20" y="84"/>
                        <a:pt x="23" y="83"/>
                      </a:cubicBezTo>
                      <a:cubicBezTo>
                        <a:pt x="46" y="74"/>
                        <a:pt x="71" y="65"/>
                        <a:pt x="92" y="53"/>
                      </a:cubicBezTo>
                      <a:cubicBezTo>
                        <a:pt x="92" y="52"/>
                        <a:pt x="93" y="52"/>
                        <a:pt x="93" y="52"/>
                      </a:cubicBezTo>
                      <a:cubicBezTo>
                        <a:pt x="94" y="52"/>
                        <a:pt x="96" y="51"/>
                        <a:pt x="95" y="49"/>
                      </a:cubicBezTo>
                      <a:cubicBezTo>
                        <a:pt x="90" y="34"/>
                        <a:pt x="85" y="17"/>
                        <a:pt x="76" y="4"/>
                      </a:cubicBezTo>
                      <a:close/>
                    </a:path>
                  </a:pathLst>
                </a:custGeom>
                <a:grpFill/>
                <a:ln w="9525">
                  <a:noFill/>
                  <a:round/>
                </a:ln>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65" name="chenying0907 26"/>
                <p:cNvSpPr/>
                <p:nvPr/>
              </p:nvSpPr>
              <p:spPr bwMode="auto">
                <a:xfrm>
                  <a:off x="4891088" y="962026"/>
                  <a:ext cx="169863" cy="79375"/>
                </a:xfrm>
                <a:custGeom>
                  <a:avLst/>
                  <a:gdLst>
                    <a:gd name="T0" fmla="*/ 53 w 58"/>
                    <a:gd name="T1" fmla="*/ 1 h 27"/>
                    <a:gd name="T2" fmla="*/ 2 w 58"/>
                    <a:gd name="T3" fmla="*/ 22 h 27"/>
                    <a:gd name="T4" fmla="*/ 4 w 58"/>
                    <a:gd name="T5" fmla="*/ 26 h 27"/>
                    <a:gd name="T6" fmla="*/ 55 w 58"/>
                    <a:gd name="T7" fmla="*/ 7 h 27"/>
                    <a:gd name="T8" fmla="*/ 53 w 58"/>
                    <a:gd name="T9" fmla="*/ 1 h 27"/>
                  </a:gdLst>
                  <a:ahLst/>
                  <a:cxnLst>
                    <a:cxn ang="0">
                      <a:pos x="T0" y="T1"/>
                    </a:cxn>
                    <a:cxn ang="0">
                      <a:pos x="T2" y="T3"/>
                    </a:cxn>
                    <a:cxn ang="0">
                      <a:pos x="T4" y="T5"/>
                    </a:cxn>
                    <a:cxn ang="0">
                      <a:pos x="T6" y="T7"/>
                    </a:cxn>
                    <a:cxn ang="0">
                      <a:pos x="T8" y="T9"/>
                    </a:cxn>
                  </a:cxnLst>
                  <a:rect l="0" t="0" r="r" b="b"/>
                  <a:pathLst>
                    <a:path w="58" h="27">
                      <a:moveTo>
                        <a:pt x="53" y="1"/>
                      </a:moveTo>
                      <a:cubicBezTo>
                        <a:pt x="36" y="5"/>
                        <a:pt x="18" y="13"/>
                        <a:pt x="2" y="22"/>
                      </a:cubicBezTo>
                      <a:cubicBezTo>
                        <a:pt x="0" y="23"/>
                        <a:pt x="1" y="27"/>
                        <a:pt x="4" y="26"/>
                      </a:cubicBezTo>
                      <a:cubicBezTo>
                        <a:pt x="21" y="20"/>
                        <a:pt x="39" y="14"/>
                        <a:pt x="55" y="7"/>
                      </a:cubicBezTo>
                      <a:cubicBezTo>
                        <a:pt x="58" y="5"/>
                        <a:pt x="57" y="0"/>
                        <a:pt x="53" y="1"/>
                      </a:cubicBezTo>
                      <a:close/>
                    </a:path>
                  </a:pathLst>
                </a:custGeom>
                <a:grpFill/>
                <a:ln w="9525">
                  <a:noFill/>
                  <a:round/>
                </a:ln>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66" name="chenying0907 27"/>
                <p:cNvSpPr/>
                <p:nvPr/>
              </p:nvSpPr>
              <p:spPr bwMode="auto">
                <a:xfrm>
                  <a:off x="4922838" y="1009651"/>
                  <a:ext cx="150813" cy="73025"/>
                </a:xfrm>
                <a:custGeom>
                  <a:avLst/>
                  <a:gdLst>
                    <a:gd name="T0" fmla="*/ 44 w 51"/>
                    <a:gd name="T1" fmla="*/ 1 h 25"/>
                    <a:gd name="T2" fmla="*/ 2 w 51"/>
                    <a:gd name="T3" fmla="*/ 21 h 25"/>
                    <a:gd name="T4" fmla="*/ 3 w 51"/>
                    <a:gd name="T5" fmla="*/ 24 h 25"/>
                    <a:gd name="T6" fmla="*/ 47 w 51"/>
                    <a:gd name="T7" fmla="*/ 8 h 25"/>
                    <a:gd name="T8" fmla="*/ 44 w 51"/>
                    <a:gd name="T9" fmla="*/ 1 h 25"/>
                  </a:gdLst>
                  <a:ahLst/>
                  <a:cxnLst>
                    <a:cxn ang="0">
                      <a:pos x="T0" y="T1"/>
                    </a:cxn>
                    <a:cxn ang="0">
                      <a:pos x="T2" y="T3"/>
                    </a:cxn>
                    <a:cxn ang="0">
                      <a:pos x="T4" y="T5"/>
                    </a:cxn>
                    <a:cxn ang="0">
                      <a:pos x="T6" y="T7"/>
                    </a:cxn>
                    <a:cxn ang="0">
                      <a:pos x="T8" y="T9"/>
                    </a:cxn>
                  </a:cxnLst>
                  <a:rect l="0" t="0" r="r" b="b"/>
                  <a:pathLst>
                    <a:path w="51" h="25">
                      <a:moveTo>
                        <a:pt x="44" y="1"/>
                      </a:moveTo>
                      <a:cubicBezTo>
                        <a:pt x="30" y="6"/>
                        <a:pt x="16" y="14"/>
                        <a:pt x="2" y="21"/>
                      </a:cubicBezTo>
                      <a:cubicBezTo>
                        <a:pt x="0" y="22"/>
                        <a:pt x="1" y="25"/>
                        <a:pt x="3" y="24"/>
                      </a:cubicBezTo>
                      <a:cubicBezTo>
                        <a:pt x="18" y="19"/>
                        <a:pt x="33" y="14"/>
                        <a:pt x="47" y="8"/>
                      </a:cubicBezTo>
                      <a:cubicBezTo>
                        <a:pt x="51" y="6"/>
                        <a:pt x="48" y="0"/>
                        <a:pt x="44" y="1"/>
                      </a:cubicBezTo>
                      <a:close/>
                    </a:path>
                  </a:pathLst>
                </a:custGeom>
                <a:grpFill/>
                <a:ln w="9525">
                  <a:noFill/>
                  <a:round/>
                </a:ln>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grpSp>
          <p:sp>
            <p:nvSpPr>
              <p:cNvPr id="57" name="chenying0907 41"/>
              <p:cNvSpPr>
                <a:spLocks noEditPoints="1" noChangeArrowheads="1"/>
              </p:cNvSpPr>
              <p:nvPr/>
            </p:nvSpPr>
            <p:spPr bwMode="auto">
              <a:xfrm>
                <a:off x="4532313" y="4627563"/>
                <a:ext cx="434975" cy="554037"/>
              </a:xfrm>
              <a:custGeom>
                <a:avLst/>
                <a:gdLst>
                  <a:gd name="T0" fmla="*/ 91 w 107"/>
                  <a:gd name="T1" fmla="*/ 25 h 136"/>
                  <a:gd name="T2" fmla="*/ 52 w 107"/>
                  <a:gd name="T3" fmla="*/ 38 h 136"/>
                  <a:gd name="T4" fmla="*/ 54 w 107"/>
                  <a:gd name="T5" fmla="*/ 24 h 136"/>
                  <a:gd name="T6" fmla="*/ 55 w 107"/>
                  <a:gd name="T7" fmla="*/ 10 h 136"/>
                  <a:gd name="T8" fmla="*/ 46 w 107"/>
                  <a:gd name="T9" fmla="*/ 0 h 136"/>
                  <a:gd name="T10" fmla="*/ 40 w 107"/>
                  <a:gd name="T11" fmla="*/ 40 h 136"/>
                  <a:gd name="T12" fmla="*/ 13 w 107"/>
                  <a:gd name="T13" fmla="*/ 40 h 136"/>
                  <a:gd name="T14" fmla="*/ 3 w 107"/>
                  <a:gd name="T15" fmla="*/ 78 h 136"/>
                  <a:gd name="T16" fmla="*/ 27 w 107"/>
                  <a:gd name="T17" fmla="*/ 127 h 136"/>
                  <a:gd name="T18" fmla="*/ 54 w 107"/>
                  <a:gd name="T19" fmla="*/ 114 h 136"/>
                  <a:gd name="T20" fmla="*/ 87 w 107"/>
                  <a:gd name="T21" fmla="*/ 123 h 136"/>
                  <a:gd name="T22" fmla="*/ 104 w 107"/>
                  <a:gd name="T23" fmla="*/ 66 h 136"/>
                  <a:gd name="T24" fmla="*/ 91 w 107"/>
                  <a:gd name="T25" fmla="*/ 25 h 136"/>
                  <a:gd name="T26" fmla="*/ 50 w 107"/>
                  <a:gd name="T27" fmla="*/ 17 h 136"/>
                  <a:gd name="T28" fmla="*/ 49 w 107"/>
                  <a:gd name="T29" fmla="*/ 13 h 136"/>
                  <a:gd name="T30" fmla="*/ 48 w 107"/>
                  <a:gd name="T31" fmla="*/ 12 h 136"/>
                  <a:gd name="T32" fmla="*/ 48 w 107"/>
                  <a:gd name="T33" fmla="*/ 11 h 136"/>
                  <a:gd name="T34" fmla="*/ 50 w 107"/>
                  <a:gd name="T35" fmla="*/ 17 h 136"/>
                  <a:gd name="T36" fmla="*/ 96 w 107"/>
                  <a:gd name="T37" fmla="*/ 81 h 136"/>
                  <a:gd name="T38" fmla="*/ 85 w 107"/>
                  <a:gd name="T39" fmla="*/ 116 h 136"/>
                  <a:gd name="T40" fmla="*/ 56 w 107"/>
                  <a:gd name="T41" fmla="*/ 111 h 136"/>
                  <a:gd name="T42" fmla="*/ 53 w 107"/>
                  <a:gd name="T43" fmla="*/ 108 h 136"/>
                  <a:gd name="T44" fmla="*/ 48 w 107"/>
                  <a:gd name="T45" fmla="*/ 112 h 136"/>
                  <a:gd name="T46" fmla="*/ 36 w 107"/>
                  <a:gd name="T47" fmla="*/ 120 h 136"/>
                  <a:gd name="T48" fmla="*/ 20 w 107"/>
                  <a:gd name="T49" fmla="*/ 107 h 136"/>
                  <a:gd name="T50" fmla="*/ 12 w 107"/>
                  <a:gd name="T51" fmla="*/ 88 h 136"/>
                  <a:gd name="T52" fmla="*/ 10 w 107"/>
                  <a:gd name="T53" fmla="*/ 52 h 136"/>
                  <a:gd name="T54" fmla="*/ 43 w 107"/>
                  <a:gd name="T55" fmla="*/ 46 h 136"/>
                  <a:gd name="T56" fmla="*/ 43 w 107"/>
                  <a:gd name="T57" fmla="*/ 47 h 136"/>
                  <a:gd name="T58" fmla="*/ 52 w 107"/>
                  <a:gd name="T59" fmla="*/ 52 h 136"/>
                  <a:gd name="T60" fmla="*/ 53 w 107"/>
                  <a:gd name="T61" fmla="*/ 50 h 136"/>
                  <a:gd name="T62" fmla="*/ 48 w 107"/>
                  <a:gd name="T63" fmla="*/ 45 h 136"/>
                  <a:gd name="T64" fmla="*/ 48 w 107"/>
                  <a:gd name="T65" fmla="*/ 45 h 136"/>
                  <a:gd name="T66" fmla="*/ 51 w 107"/>
                  <a:gd name="T67" fmla="*/ 45 h 136"/>
                  <a:gd name="T68" fmla="*/ 94 w 107"/>
                  <a:gd name="T69" fmla="*/ 32 h 136"/>
                  <a:gd name="T70" fmla="*/ 96 w 107"/>
                  <a:gd name="T71" fmla="*/ 8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7" h="136">
                    <a:moveTo>
                      <a:pt x="91" y="25"/>
                    </a:moveTo>
                    <a:cubicBezTo>
                      <a:pt x="76" y="19"/>
                      <a:pt x="62" y="28"/>
                      <a:pt x="52" y="38"/>
                    </a:cubicBezTo>
                    <a:cubicBezTo>
                      <a:pt x="53" y="33"/>
                      <a:pt x="53" y="28"/>
                      <a:pt x="54" y="24"/>
                    </a:cubicBezTo>
                    <a:cubicBezTo>
                      <a:pt x="55" y="19"/>
                      <a:pt x="56" y="14"/>
                      <a:pt x="55" y="10"/>
                    </a:cubicBezTo>
                    <a:cubicBezTo>
                      <a:pt x="55" y="5"/>
                      <a:pt x="52" y="0"/>
                      <a:pt x="46" y="0"/>
                    </a:cubicBezTo>
                    <a:cubicBezTo>
                      <a:pt x="31" y="2"/>
                      <a:pt x="35" y="27"/>
                      <a:pt x="40" y="40"/>
                    </a:cubicBezTo>
                    <a:cubicBezTo>
                      <a:pt x="31" y="36"/>
                      <a:pt x="21" y="35"/>
                      <a:pt x="13" y="40"/>
                    </a:cubicBezTo>
                    <a:cubicBezTo>
                      <a:pt x="1" y="49"/>
                      <a:pt x="0" y="65"/>
                      <a:pt x="3" y="78"/>
                    </a:cubicBezTo>
                    <a:cubicBezTo>
                      <a:pt x="6" y="93"/>
                      <a:pt x="14" y="118"/>
                      <a:pt x="27" y="127"/>
                    </a:cubicBezTo>
                    <a:cubicBezTo>
                      <a:pt x="41" y="136"/>
                      <a:pt x="47" y="123"/>
                      <a:pt x="54" y="114"/>
                    </a:cubicBezTo>
                    <a:cubicBezTo>
                      <a:pt x="65" y="119"/>
                      <a:pt x="74" y="136"/>
                      <a:pt x="87" y="123"/>
                    </a:cubicBezTo>
                    <a:cubicBezTo>
                      <a:pt x="100" y="109"/>
                      <a:pt x="102" y="83"/>
                      <a:pt x="104" y="66"/>
                    </a:cubicBezTo>
                    <a:cubicBezTo>
                      <a:pt x="105" y="52"/>
                      <a:pt x="107" y="32"/>
                      <a:pt x="91" y="25"/>
                    </a:cubicBezTo>
                    <a:close/>
                    <a:moveTo>
                      <a:pt x="50" y="17"/>
                    </a:moveTo>
                    <a:cubicBezTo>
                      <a:pt x="50" y="16"/>
                      <a:pt x="50" y="14"/>
                      <a:pt x="49" y="13"/>
                    </a:cubicBezTo>
                    <a:cubicBezTo>
                      <a:pt x="49" y="13"/>
                      <a:pt x="48" y="12"/>
                      <a:pt x="48" y="12"/>
                    </a:cubicBezTo>
                    <a:cubicBezTo>
                      <a:pt x="48" y="12"/>
                      <a:pt x="48" y="11"/>
                      <a:pt x="48" y="11"/>
                    </a:cubicBezTo>
                    <a:cubicBezTo>
                      <a:pt x="52" y="11"/>
                      <a:pt x="51" y="13"/>
                      <a:pt x="50" y="17"/>
                    </a:cubicBezTo>
                    <a:close/>
                    <a:moveTo>
                      <a:pt x="96" y="81"/>
                    </a:moveTo>
                    <a:cubicBezTo>
                      <a:pt x="95" y="90"/>
                      <a:pt x="92" y="109"/>
                      <a:pt x="85" y="116"/>
                    </a:cubicBezTo>
                    <a:cubicBezTo>
                      <a:pt x="73" y="128"/>
                      <a:pt x="66" y="114"/>
                      <a:pt x="56" y="111"/>
                    </a:cubicBezTo>
                    <a:cubicBezTo>
                      <a:pt x="57" y="109"/>
                      <a:pt x="55" y="107"/>
                      <a:pt x="53" y="108"/>
                    </a:cubicBezTo>
                    <a:cubicBezTo>
                      <a:pt x="50" y="110"/>
                      <a:pt x="50" y="110"/>
                      <a:pt x="48" y="112"/>
                    </a:cubicBezTo>
                    <a:cubicBezTo>
                      <a:pt x="42" y="118"/>
                      <a:pt x="48" y="119"/>
                      <a:pt x="36" y="120"/>
                    </a:cubicBezTo>
                    <a:cubicBezTo>
                      <a:pt x="25" y="120"/>
                      <a:pt x="24" y="116"/>
                      <a:pt x="20" y="107"/>
                    </a:cubicBezTo>
                    <a:cubicBezTo>
                      <a:pt x="17" y="101"/>
                      <a:pt x="14" y="95"/>
                      <a:pt x="12" y="88"/>
                    </a:cubicBezTo>
                    <a:cubicBezTo>
                      <a:pt x="7" y="77"/>
                      <a:pt x="3" y="63"/>
                      <a:pt x="10" y="52"/>
                    </a:cubicBezTo>
                    <a:cubicBezTo>
                      <a:pt x="17" y="38"/>
                      <a:pt x="31" y="41"/>
                      <a:pt x="43" y="46"/>
                    </a:cubicBezTo>
                    <a:cubicBezTo>
                      <a:pt x="43" y="47"/>
                      <a:pt x="43" y="47"/>
                      <a:pt x="43" y="47"/>
                    </a:cubicBezTo>
                    <a:cubicBezTo>
                      <a:pt x="46" y="48"/>
                      <a:pt x="49" y="50"/>
                      <a:pt x="52" y="52"/>
                    </a:cubicBezTo>
                    <a:cubicBezTo>
                      <a:pt x="53" y="52"/>
                      <a:pt x="53" y="51"/>
                      <a:pt x="53" y="50"/>
                    </a:cubicBezTo>
                    <a:cubicBezTo>
                      <a:pt x="51" y="49"/>
                      <a:pt x="50" y="47"/>
                      <a:pt x="48" y="45"/>
                    </a:cubicBezTo>
                    <a:cubicBezTo>
                      <a:pt x="48" y="45"/>
                      <a:pt x="48" y="45"/>
                      <a:pt x="48" y="45"/>
                    </a:cubicBezTo>
                    <a:cubicBezTo>
                      <a:pt x="49" y="46"/>
                      <a:pt x="50" y="46"/>
                      <a:pt x="51" y="45"/>
                    </a:cubicBezTo>
                    <a:cubicBezTo>
                      <a:pt x="62" y="35"/>
                      <a:pt x="80" y="19"/>
                      <a:pt x="94" y="32"/>
                    </a:cubicBezTo>
                    <a:cubicBezTo>
                      <a:pt x="104" y="42"/>
                      <a:pt x="99" y="70"/>
                      <a:pt x="96" y="81"/>
                    </a:cubicBezTo>
                    <a:close/>
                  </a:path>
                </a:pathLst>
              </a:custGeom>
              <a:grpFill/>
              <a:ln w="9525">
                <a:solidFill>
                  <a:srgbClr val="595959"/>
                </a:solidFill>
                <a:round/>
                <a:headEnd/>
                <a:tailEnd/>
              </a:ln>
            </p:spPr>
            <p:txBody>
              <a:bodyPr/>
              <a:lstStyle/>
              <a:p>
                <a:endParaRPr lang="zh-CN" altLang="en-US" sz="1400">
                  <a:solidFill>
                    <a:srgbClr val="595959"/>
                  </a:solidFill>
                  <a:latin typeface="微软雅黑" panose="020B0503020204020204" pitchFamily="34" charset="-122"/>
                  <a:ea typeface="微软雅黑" panose="020B0503020204020204" pitchFamily="34" charset="-122"/>
                </a:endParaRPr>
              </a:p>
            </p:txBody>
          </p:sp>
          <p:grpSp>
            <p:nvGrpSpPr>
              <p:cNvPr id="58" name="chenying0907 94"/>
              <p:cNvGrpSpPr>
                <a:grpSpLocks/>
              </p:cNvGrpSpPr>
              <p:nvPr/>
            </p:nvGrpSpPr>
            <p:grpSpPr bwMode="auto">
              <a:xfrm>
                <a:off x="6996113" y="4640263"/>
                <a:ext cx="557212" cy="498475"/>
                <a:chOff x="4577745" y="4336117"/>
                <a:chExt cx="557229" cy="497597"/>
              </a:xfrm>
              <a:grpFill/>
            </p:grpSpPr>
            <p:sp>
              <p:nvSpPr>
                <p:cNvPr id="60" name="任意多边形 59"/>
                <p:cNvSpPr/>
                <p:nvPr/>
              </p:nvSpPr>
              <p:spPr>
                <a:xfrm>
                  <a:off x="4577745" y="4393166"/>
                  <a:ext cx="557229" cy="440548"/>
                </a:xfrm>
                <a:custGeom>
                  <a:avLst/>
                  <a:gdLst>
                    <a:gd name="connsiteX0" fmla="*/ 14510 w 533941"/>
                    <a:gd name="connsiteY0" fmla="*/ 334613 h 439545"/>
                    <a:gd name="connsiteX1" fmla="*/ 33171 w 533941"/>
                    <a:gd name="connsiteY1" fmla="*/ 415479 h 439545"/>
                    <a:gd name="connsiteX2" fmla="*/ 219783 w 533941"/>
                    <a:gd name="connsiteY2" fmla="*/ 415479 h 439545"/>
                    <a:gd name="connsiteX3" fmla="*/ 505922 w 533941"/>
                    <a:gd name="connsiteY3" fmla="*/ 135560 h 439545"/>
                    <a:gd name="connsiteX4" fmla="*/ 487261 w 533941"/>
                    <a:gd name="connsiteY4" fmla="*/ 4932 h 439545"/>
                    <a:gd name="connsiteX5" fmla="*/ 188681 w 533941"/>
                    <a:gd name="connsiteY5" fmla="*/ 297291 h 439545"/>
                    <a:gd name="connsiteX6" fmla="*/ 14510 w 533941"/>
                    <a:gd name="connsiteY6" fmla="*/ 334613 h 439545"/>
                    <a:gd name="connsiteX0-1" fmla="*/ 11897 w 542181"/>
                    <a:gd name="connsiteY0-2" fmla="*/ 307480 h 440817"/>
                    <a:gd name="connsiteX1-3" fmla="*/ 41411 w 542181"/>
                    <a:gd name="connsiteY1-4" fmla="*/ 415479 h 440817"/>
                    <a:gd name="connsiteX2-5" fmla="*/ 228023 w 542181"/>
                    <a:gd name="connsiteY2-6" fmla="*/ 415479 h 440817"/>
                    <a:gd name="connsiteX3-7" fmla="*/ 514162 w 542181"/>
                    <a:gd name="connsiteY3-8" fmla="*/ 135560 h 440817"/>
                    <a:gd name="connsiteX4-9" fmla="*/ 495501 w 542181"/>
                    <a:gd name="connsiteY4-10" fmla="*/ 4932 h 440817"/>
                    <a:gd name="connsiteX5-11" fmla="*/ 196921 w 542181"/>
                    <a:gd name="connsiteY5-12" fmla="*/ 297291 h 440817"/>
                    <a:gd name="connsiteX6-13" fmla="*/ 11897 w 542181"/>
                    <a:gd name="connsiteY6-14" fmla="*/ 307480 h 440817"/>
                    <a:gd name="connsiteX0-15" fmla="*/ 26945 w 557229"/>
                    <a:gd name="connsiteY0-16" fmla="*/ 307480 h 440817"/>
                    <a:gd name="connsiteX1-17" fmla="*/ 23898 w 557229"/>
                    <a:gd name="connsiteY1-18" fmla="*/ 415479 h 440817"/>
                    <a:gd name="connsiteX2-19" fmla="*/ 243071 w 557229"/>
                    <a:gd name="connsiteY2-20" fmla="*/ 415479 h 440817"/>
                    <a:gd name="connsiteX3-21" fmla="*/ 529210 w 557229"/>
                    <a:gd name="connsiteY3-22" fmla="*/ 135560 h 440817"/>
                    <a:gd name="connsiteX4-23" fmla="*/ 510549 w 557229"/>
                    <a:gd name="connsiteY4-24" fmla="*/ 4932 h 440817"/>
                    <a:gd name="connsiteX5-25" fmla="*/ 211969 w 557229"/>
                    <a:gd name="connsiteY5-26" fmla="*/ 297291 h 440817"/>
                    <a:gd name="connsiteX6-27" fmla="*/ 26945 w 557229"/>
                    <a:gd name="connsiteY6-28" fmla="*/ 307480 h 440817"/>
                  </a:gdLst>
                  <a:ahLst/>
                  <a:cxnLst>
                    <a:cxn ang="0">
                      <a:pos x="connsiteX0-15" y="connsiteY0-16"/>
                    </a:cxn>
                    <a:cxn ang="0">
                      <a:pos x="connsiteX1-17" y="connsiteY1-18"/>
                    </a:cxn>
                    <a:cxn ang="0">
                      <a:pos x="connsiteX2-19" y="connsiteY2-20"/>
                    </a:cxn>
                    <a:cxn ang="0">
                      <a:pos x="connsiteX3-21" y="connsiteY3-22"/>
                    </a:cxn>
                    <a:cxn ang="0">
                      <a:pos x="connsiteX4-23" y="connsiteY4-24"/>
                    </a:cxn>
                    <a:cxn ang="0">
                      <a:pos x="connsiteX5-25" y="connsiteY5-26"/>
                    </a:cxn>
                    <a:cxn ang="0">
                      <a:pos x="connsiteX6-27" y="connsiteY6-28"/>
                    </a:cxn>
                  </a:cxnLst>
                  <a:rect l="l" t="t" r="r" b="b"/>
                  <a:pathLst>
                    <a:path w="557229" h="440817">
                      <a:moveTo>
                        <a:pt x="26945" y="307480"/>
                      </a:moveTo>
                      <a:cubicBezTo>
                        <a:pt x="-4400" y="327178"/>
                        <a:pt x="-12123" y="397479"/>
                        <a:pt x="23898" y="415479"/>
                      </a:cubicBezTo>
                      <a:cubicBezTo>
                        <a:pt x="59919" y="433479"/>
                        <a:pt x="158852" y="462132"/>
                        <a:pt x="243071" y="415479"/>
                      </a:cubicBezTo>
                      <a:cubicBezTo>
                        <a:pt x="327290" y="368826"/>
                        <a:pt x="484630" y="203984"/>
                        <a:pt x="529210" y="135560"/>
                      </a:cubicBezTo>
                      <a:cubicBezTo>
                        <a:pt x="573790" y="67136"/>
                        <a:pt x="563422" y="-22023"/>
                        <a:pt x="510549" y="4932"/>
                      </a:cubicBezTo>
                      <a:cubicBezTo>
                        <a:pt x="457676" y="31887"/>
                        <a:pt x="292570" y="246866"/>
                        <a:pt x="211969" y="297291"/>
                      </a:cubicBezTo>
                      <a:cubicBezTo>
                        <a:pt x="131368" y="347716"/>
                        <a:pt x="58290" y="287782"/>
                        <a:pt x="26945" y="307480"/>
                      </a:cubicBezTo>
                      <a:close/>
                    </a:path>
                  </a:pathLst>
                </a:custGeom>
                <a:gr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61" name="任意多边形 60"/>
                <p:cNvSpPr/>
                <p:nvPr/>
              </p:nvSpPr>
              <p:spPr>
                <a:xfrm>
                  <a:off x="4611083" y="4336117"/>
                  <a:ext cx="514366" cy="483334"/>
                </a:xfrm>
                <a:custGeom>
                  <a:avLst/>
                  <a:gdLst>
                    <a:gd name="connsiteX0" fmla="*/ 198035 w 502835"/>
                    <a:gd name="connsiteY0" fmla="*/ 493056 h 493056"/>
                    <a:gd name="connsiteX1" fmla="*/ 123390 w 502835"/>
                    <a:gd name="connsiteY1" fmla="*/ 368648 h 493056"/>
                    <a:gd name="connsiteX2" fmla="*/ 5203 w 502835"/>
                    <a:gd name="connsiteY2" fmla="*/ 393529 h 493056"/>
                    <a:gd name="connsiteX3" fmla="*/ 310003 w 502835"/>
                    <a:gd name="connsiteY3" fmla="*/ 32746 h 493056"/>
                    <a:gd name="connsiteX4" fmla="*/ 502835 w 502835"/>
                    <a:gd name="connsiteY4" fmla="*/ 38966 h 493056"/>
                    <a:gd name="connsiteX0-1" fmla="*/ 205934 w 510734"/>
                    <a:gd name="connsiteY0-2" fmla="*/ 491889 h 491889"/>
                    <a:gd name="connsiteX1-3" fmla="*/ 131289 w 510734"/>
                    <a:gd name="connsiteY1-4" fmla="*/ 367481 h 491889"/>
                    <a:gd name="connsiteX2-5" fmla="*/ 4962 w 510734"/>
                    <a:gd name="connsiteY2-6" fmla="*/ 376082 h 491889"/>
                    <a:gd name="connsiteX3-7" fmla="*/ 317902 w 510734"/>
                    <a:gd name="connsiteY3-8" fmla="*/ 31579 h 491889"/>
                    <a:gd name="connsiteX4-9" fmla="*/ 510734 w 510734"/>
                    <a:gd name="connsiteY4-10" fmla="*/ 37799 h 491889"/>
                    <a:gd name="connsiteX0-11" fmla="*/ 205532 w 510332"/>
                    <a:gd name="connsiteY0-12" fmla="*/ 491889 h 491889"/>
                    <a:gd name="connsiteX1-13" fmla="*/ 136314 w 510332"/>
                    <a:gd name="connsiteY1-14" fmla="*/ 383761 h 491889"/>
                    <a:gd name="connsiteX2-15" fmla="*/ 4560 w 510332"/>
                    <a:gd name="connsiteY2-16" fmla="*/ 376082 h 491889"/>
                    <a:gd name="connsiteX3-17" fmla="*/ 317500 w 510332"/>
                    <a:gd name="connsiteY3-18" fmla="*/ 31579 h 491889"/>
                    <a:gd name="connsiteX4-19" fmla="*/ 510332 w 510332"/>
                    <a:gd name="connsiteY4-20" fmla="*/ 37799 h 491889"/>
                    <a:gd name="connsiteX0-21" fmla="*/ 159192 w 510119"/>
                    <a:gd name="connsiteY0-22" fmla="*/ 489175 h 489175"/>
                    <a:gd name="connsiteX1-23" fmla="*/ 136101 w 510119"/>
                    <a:gd name="connsiteY1-24" fmla="*/ 383761 h 489175"/>
                    <a:gd name="connsiteX2-25" fmla="*/ 4347 w 510119"/>
                    <a:gd name="connsiteY2-26" fmla="*/ 376082 h 489175"/>
                    <a:gd name="connsiteX3-27" fmla="*/ 317287 w 510119"/>
                    <a:gd name="connsiteY3-28" fmla="*/ 31579 h 489175"/>
                    <a:gd name="connsiteX4-29" fmla="*/ 510119 w 510119"/>
                    <a:gd name="connsiteY4-30" fmla="*/ 37799 h 489175"/>
                    <a:gd name="connsiteX0-31" fmla="*/ 159192 w 510119"/>
                    <a:gd name="connsiteY0-32" fmla="*/ 489175 h 489175"/>
                    <a:gd name="connsiteX1-33" fmla="*/ 136101 w 510119"/>
                    <a:gd name="connsiteY1-34" fmla="*/ 383761 h 489175"/>
                    <a:gd name="connsiteX2-35" fmla="*/ 4347 w 510119"/>
                    <a:gd name="connsiteY2-36" fmla="*/ 376082 h 489175"/>
                    <a:gd name="connsiteX3-37" fmla="*/ 317287 w 510119"/>
                    <a:gd name="connsiteY3-38" fmla="*/ 31579 h 489175"/>
                    <a:gd name="connsiteX4-39" fmla="*/ 510119 w 510119"/>
                    <a:gd name="connsiteY4-40" fmla="*/ 37799 h 489175"/>
                    <a:gd name="connsiteX0-41" fmla="*/ 151016 w 510083"/>
                    <a:gd name="connsiteY0-42" fmla="*/ 483748 h 483748"/>
                    <a:gd name="connsiteX1-43" fmla="*/ 136065 w 510083"/>
                    <a:gd name="connsiteY1-44" fmla="*/ 383761 h 483748"/>
                    <a:gd name="connsiteX2-45" fmla="*/ 4311 w 510083"/>
                    <a:gd name="connsiteY2-46" fmla="*/ 376082 h 483748"/>
                    <a:gd name="connsiteX3-47" fmla="*/ 317251 w 510083"/>
                    <a:gd name="connsiteY3-48" fmla="*/ 31579 h 483748"/>
                    <a:gd name="connsiteX4-49" fmla="*/ 510083 w 510083"/>
                    <a:gd name="connsiteY4-50" fmla="*/ 37799 h 483748"/>
                    <a:gd name="connsiteX0-51" fmla="*/ 150514 w 509581"/>
                    <a:gd name="connsiteY0-52" fmla="*/ 483748 h 483748"/>
                    <a:gd name="connsiteX1-53" fmla="*/ 135563 w 509581"/>
                    <a:gd name="connsiteY1-54" fmla="*/ 383761 h 483748"/>
                    <a:gd name="connsiteX2-55" fmla="*/ 3809 w 509581"/>
                    <a:gd name="connsiteY2-56" fmla="*/ 376082 h 483748"/>
                    <a:gd name="connsiteX3-57" fmla="*/ 316749 w 509581"/>
                    <a:gd name="connsiteY3-58" fmla="*/ 31579 h 483748"/>
                    <a:gd name="connsiteX4-59" fmla="*/ 509581 w 509581"/>
                    <a:gd name="connsiteY4-60" fmla="*/ 37799 h 483748"/>
                    <a:gd name="connsiteX0-61" fmla="*/ 146758 w 505825"/>
                    <a:gd name="connsiteY0-62" fmla="*/ 483748 h 483748"/>
                    <a:gd name="connsiteX1-63" fmla="*/ 131807 w 505825"/>
                    <a:gd name="connsiteY1-64" fmla="*/ 383761 h 483748"/>
                    <a:gd name="connsiteX2-65" fmla="*/ 53 w 505825"/>
                    <a:gd name="connsiteY2-66" fmla="*/ 376082 h 483748"/>
                    <a:gd name="connsiteX3-67" fmla="*/ 312993 w 505825"/>
                    <a:gd name="connsiteY3-68" fmla="*/ 31579 h 483748"/>
                    <a:gd name="connsiteX4-69" fmla="*/ 505825 w 505825"/>
                    <a:gd name="connsiteY4-70" fmla="*/ 37799 h 483748"/>
                    <a:gd name="connsiteX0-71" fmla="*/ 154904 w 513971"/>
                    <a:gd name="connsiteY0-72" fmla="*/ 482779 h 482779"/>
                    <a:gd name="connsiteX1-73" fmla="*/ 139953 w 513971"/>
                    <a:gd name="connsiteY1-74" fmla="*/ 382792 h 482779"/>
                    <a:gd name="connsiteX2-75" fmla="*/ 59 w 513971"/>
                    <a:gd name="connsiteY2-76" fmla="*/ 361546 h 482779"/>
                    <a:gd name="connsiteX3-77" fmla="*/ 321139 w 513971"/>
                    <a:gd name="connsiteY3-78" fmla="*/ 30610 h 482779"/>
                    <a:gd name="connsiteX4-79" fmla="*/ 513971 w 513971"/>
                    <a:gd name="connsiteY4-80" fmla="*/ 36830 h 482779"/>
                    <a:gd name="connsiteX0-81" fmla="*/ 154895 w 513962"/>
                    <a:gd name="connsiteY0-82" fmla="*/ 482779 h 482779"/>
                    <a:gd name="connsiteX1-83" fmla="*/ 139944 w 513962"/>
                    <a:gd name="connsiteY1-84" fmla="*/ 382792 h 482779"/>
                    <a:gd name="connsiteX2-85" fmla="*/ 50 w 513962"/>
                    <a:gd name="connsiteY2-86" fmla="*/ 361546 h 482779"/>
                    <a:gd name="connsiteX3-87" fmla="*/ 321130 w 513962"/>
                    <a:gd name="connsiteY3-88" fmla="*/ 30610 h 482779"/>
                    <a:gd name="connsiteX4-89" fmla="*/ 513962 w 513962"/>
                    <a:gd name="connsiteY4-90" fmla="*/ 36830 h 482779"/>
                  </a:gdLst>
                  <a:ahLst/>
                  <a:cxnLst>
                    <a:cxn ang="0">
                      <a:pos x="connsiteX0-81" y="connsiteY0-82"/>
                    </a:cxn>
                    <a:cxn ang="0">
                      <a:pos x="connsiteX1-83" y="connsiteY1-84"/>
                    </a:cxn>
                    <a:cxn ang="0">
                      <a:pos x="connsiteX2-85" y="connsiteY2-86"/>
                    </a:cxn>
                    <a:cxn ang="0">
                      <a:pos x="connsiteX3-87" y="connsiteY3-88"/>
                    </a:cxn>
                    <a:cxn ang="0">
                      <a:pos x="connsiteX4-89" y="connsiteY4-90"/>
                    </a:cxn>
                  </a:cxnLst>
                  <a:rect l="l" t="t" r="r" b="b"/>
                  <a:pathLst>
                    <a:path w="513962" h="482779">
                      <a:moveTo>
                        <a:pt x="154895" y="482779"/>
                      </a:moveTo>
                      <a:cubicBezTo>
                        <a:pt x="158062" y="428869"/>
                        <a:pt x="144044" y="389430"/>
                        <a:pt x="139944" y="382792"/>
                      </a:cubicBezTo>
                      <a:cubicBezTo>
                        <a:pt x="135844" y="376154"/>
                        <a:pt x="-3014" y="379542"/>
                        <a:pt x="50" y="361546"/>
                      </a:cubicBezTo>
                      <a:cubicBezTo>
                        <a:pt x="3114" y="343550"/>
                        <a:pt x="235478" y="84729"/>
                        <a:pt x="321130" y="30610"/>
                      </a:cubicBezTo>
                      <a:cubicBezTo>
                        <a:pt x="406782" y="-23509"/>
                        <a:pt x="459015" y="4173"/>
                        <a:pt x="513962" y="36830"/>
                      </a:cubicBezTo>
                    </a:path>
                  </a:pathLst>
                </a:custGeom>
                <a:gr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grpSp>
        </p:grpSp>
        <p:pic>
          <p:nvPicPr>
            <p:cNvPr id="72" name="图片 71"/>
            <p:cNvPicPr>
              <a:picLocks noChangeAspect="1"/>
            </p:cNvPicPr>
            <p:nvPr/>
          </p:nvPicPr>
          <p:blipFill rotWithShape="1">
            <a:blip r:embed="rId8" cstate="print">
              <a:extLst>
                <a:ext uri="{28A0092B-C50C-407E-A947-70E740481C1C}">
                  <a14:useLocalDpi xmlns:a14="http://schemas.microsoft.com/office/drawing/2010/main" val="0"/>
                </a:ext>
              </a:extLst>
            </a:blip>
            <a:srcRect l="81007" t="40606" b="19974"/>
            <a:stretch/>
          </p:blipFill>
          <p:spPr>
            <a:xfrm>
              <a:off x="3740982" y="2125001"/>
              <a:ext cx="1189840" cy="1584176"/>
            </a:xfrm>
            <a:prstGeom prst="rect">
              <a:avLst/>
            </a:prstGeom>
          </p:spPr>
        </p:pic>
      </p:grpSp>
      <p:sp>
        <p:nvSpPr>
          <p:cNvPr id="73" name="PA_矩形 72"/>
          <p:cNvSpPr/>
          <p:nvPr>
            <p:custDataLst>
              <p:tags r:id="rId3"/>
            </p:custDataLst>
          </p:nvPr>
        </p:nvSpPr>
        <p:spPr>
          <a:xfrm>
            <a:off x="6095200" y="1710690"/>
            <a:ext cx="1861176" cy="784830"/>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74" name="PA_矩形 73"/>
          <p:cNvSpPr/>
          <p:nvPr>
            <p:custDataLst>
              <p:tags r:id="rId4"/>
            </p:custDataLst>
          </p:nvPr>
        </p:nvSpPr>
        <p:spPr>
          <a:xfrm>
            <a:off x="6095200" y="3389748"/>
            <a:ext cx="1861176" cy="784830"/>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75" name="PA_矩形 74"/>
          <p:cNvSpPr/>
          <p:nvPr>
            <p:custDataLst>
              <p:tags r:id="rId5"/>
            </p:custDataLst>
          </p:nvPr>
        </p:nvSpPr>
        <p:spPr>
          <a:xfrm>
            <a:off x="988020" y="3403340"/>
            <a:ext cx="1861176" cy="784830"/>
          </a:xfrm>
          <a:prstGeom prst="rect">
            <a:avLst/>
          </a:prstGeom>
        </p:spPr>
        <p:txBody>
          <a:bodyPr wrap="square">
            <a:spAutoFit/>
          </a:bodyPr>
          <a:lstStyle/>
          <a:p>
            <a:pPr algn="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76" name="PA_矩形 75"/>
          <p:cNvSpPr/>
          <p:nvPr>
            <p:custDataLst>
              <p:tags r:id="rId6"/>
            </p:custDataLst>
          </p:nvPr>
        </p:nvSpPr>
        <p:spPr>
          <a:xfrm>
            <a:off x="951772" y="1726124"/>
            <a:ext cx="1861176" cy="784830"/>
          </a:xfrm>
          <a:prstGeom prst="rect">
            <a:avLst/>
          </a:prstGeom>
        </p:spPr>
        <p:txBody>
          <a:bodyPr wrap="square">
            <a:spAutoFit/>
          </a:bodyPr>
          <a:lstStyle/>
          <a:p>
            <a:pPr algn="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Tree>
    <p:extLst>
      <p:ext uri="{BB962C8B-B14F-4D97-AF65-F5344CB8AC3E}">
        <p14:creationId xmlns:p14="http://schemas.microsoft.com/office/powerpoint/2010/main" val="3087016114"/>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ppt_w</p:attrName>
                                        </p:attrNameLst>
                                      </p:cBhvr>
                                      <p:tavLst>
                                        <p:tav tm="0">
                                          <p:val>
                                            <p:fltVal val="0"/>
                                          </p:val>
                                        </p:tav>
                                        <p:tav tm="100000">
                                          <p:val>
                                            <p:strVal val="#ppt_w"/>
                                          </p:val>
                                        </p:tav>
                                      </p:tavLst>
                                    </p:anim>
                                    <p:anim calcmode="lin" valueType="num">
                                      <p:cBhvr>
                                        <p:cTn id="8" dur="500" fill="hold"/>
                                        <p:tgtEl>
                                          <p:spTgt spid="27"/>
                                        </p:tgtEl>
                                        <p:attrNameLst>
                                          <p:attrName>ppt_h</p:attrName>
                                        </p:attrNameLst>
                                      </p:cBhvr>
                                      <p:tavLst>
                                        <p:tav tm="0">
                                          <p:val>
                                            <p:fltVal val="0"/>
                                          </p:val>
                                        </p:tav>
                                        <p:tav tm="100000">
                                          <p:val>
                                            <p:strVal val="#ppt_h"/>
                                          </p:val>
                                        </p:tav>
                                      </p:tavLst>
                                    </p:anim>
                                    <p:animEffect transition="in" filter="fade">
                                      <p:cBhvr>
                                        <p:cTn id="9" dur="500"/>
                                        <p:tgtEl>
                                          <p:spTgt spid="27"/>
                                        </p:tgtEl>
                                      </p:cBhvr>
                                    </p:animEffect>
                                  </p:childTnLst>
                                </p:cTn>
                              </p:par>
                              <p:par>
                                <p:cTn id="10" presetID="53" presetClass="entr" presetSubtype="16" fill="hold" nodeType="withEffect">
                                  <p:stCondLst>
                                    <p:cond delay="30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73"/>
                                        </p:tgtEl>
                                        <p:attrNameLst>
                                          <p:attrName>style.visibility</p:attrName>
                                        </p:attrNameLst>
                                      </p:cBhvr>
                                      <p:to>
                                        <p:strVal val="visible"/>
                                      </p:to>
                                    </p:set>
                                    <p:anim calcmode="lin" valueType="num">
                                      <p:cBhvr>
                                        <p:cTn id="17" dur="500" fill="hold"/>
                                        <p:tgtEl>
                                          <p:spTgt spid="73"/>
                                        </p:tgtEl>
                                        <p:attrNameLst>
                                          <p:attrName>ppt_w</p:attrName>
                                        </p:attrNameLst>
                                      </p:cBhvr>
                                      <p:tavLst>
                                        <p:tav tm="0">
                                          <p:val>
                                            <p:fltVal val="0"/>
                                          </p:val>
                                        </p:tav>
                                        <p:tav tm="100000">
                                          <p:val>
                                            <p:strVal val="#ppt_w"/>
                                          </p:val>
                                        </p:tav>
                                      </p:tavLst>
                                    </p:anim>
                                    <p:anim calcmode="lin" valueType="num">
                                      <p:cBhvr>
                                        <p:cTn id="18" dur="500" fill="hold"/>
                                        <p:tgtEl>
                                          <p:spTgt spid="73"/>
                                        </p:tgtEl>
                                        <p:attrNameLst>
                                          <p:attrName>ppt_h</p:attrName>
                                        </p:attrNameLst>
                                      </p:cBhvr>
                                      <p:tavLst>
                                        <p:tav tm="0">
                                          <p:val>
                                            <p:fltVal val="0"/>
                                          </p:val>
                                        </p:tav>
                                        <p:tav tm="100000">
                                          <p:val>
                                            <p:strVal val="#ppt_h"/>
                                          </p:val>
                                        </p:tav>
                                      </p:tavLst>
                                    </p:anim>
                                    <p:animEffect transition="in" filter="fade">
                                      <p:cBhvr>
                                        <p:cTn id="19" dur="500"/>
                                        <p:tgtEl>
                                          <p:spTgt spid="73"/>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74"/>
                                        </p:tgtEl>
                                        <p:attrNameLst>
                                          <p:attrName>style.visibility</p:attrName>
                                        </p:attrNameLst>
                                      </p:cBhvr>
                                      <p:to>
                                        <p:strVal val="visible"/>
                                      </p:to>
                                    </p:set>
                                    <p:animEffect transition="in" filter="wipe(left)">
                                      <p:cBhvr>
                                        <p:cTn id="22" dur="500"/>
                                        <p:tgtEl>
                                          <p:spTgt spid="74"/>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75"/>
                                        </p:tgtEl>
                                        <p:attrNameLst>
                                          <p:attrName>style.visibility</p:attrName>
                                        </p:attrNameLst>
                                      </p:cBhvr>
                                      <p:to>
                                        <p:strVal val="visible"/>
                                      </p:to>
                                    </p:set>
                                    <p:animEffect transition="in" filter="wipe(left)">
                                      <p:cBhvr>
                                        <p:cTn id="25" dur="500"/>
                                        <p:tgtEl>
                                          <p:spTgt spid="75"/>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76"/>
                                        </p:tgtEl>
                                        <p:attrNameLst>
                                          <p:attrName>style.visibility</p:attrName>
                                        </p:attrNameLst>
                                      </p:cBhvr>
                                      <p:to>
                                        <p:strVal val="visible"/>
                                      </p:to>
                                    </p:set>
                                    <p:animEffect transition="in" filter="wipe(left)">
                                      <p:cBhvr>
                                        <p:cTn id="28"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p:bldP spid="74" grpId="0" animBg="1" autoUpdateAnimBg="0"/>
      <p:bldP spid="75" grpId="0"/>
      <p:bldP spid="7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PA_chenying0907 17"/>
          <p:cNvGrpSpPr/>
          <p:nvPr>
            <p:custDataLst>
              <p:tags r:id="rId1"/>
            </p:custDataLst>
          </p:nvPr>
        </p:nvGrpSpPr>
        <p:grpSpPr>
          <a:xfrm>
            <a:off x="1880198" y="1433616"/>
            <a:ext cx="1607472" cy="3442390"/>
            <a:chOff x="1277199" y="426235"/>
            <a:chExt cx="1336708" cy="4109980"/>
          </a:xfrm>
        </p:grpSpPr>
        <p:sp>
          <p:nvSpPr>
            <p:cNvPr id="20" name="任意多边形 19"/>
            <p:cNvSpPr/>
            <p:nvPr/>
          </p:nvSpPr>
          <p:spPr>
            <a:xfrm>
              <a:off x="1277199" y="426235"/>
              <a:ext cx="170777" cy="4109980"/>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 fmla="*/ 725 w 334099"/>
                <a:gd name="connsiteY0" fmla="*/ 508256 h 5164770"/>
                <a:gd name="connsiteX1" fmla="*/ 149315 w 334099"/>
                <a:gd name="connsiteY1" fmla="*/ 4760216 h 5164770"/>
                <a:gd name="connsiteX2" fmla="*/ 332195 w 334099"/>
                <a:gd name="connsiteY2" fmla="*/ 4577336 h 5164770"/>
                <a:gd name="connsiteX3" fmla="*/ 229325 w 334099"/>
                <a:gd name="connsiteY3" fmla="*/ 531116 h 5164770"/>
                <a:gd name="connsiteX4" fmla="*/ 725 w 334099"/>
                <a:gd name="connsiteY4" fmla="*/ 508256 h 5164770"/>
                <a:gd name="connsiteX0" fmla="*/ 5231 w 338605"/>
                <a:gd name="connsiteY0" fmla="*/ 508256 h 5164770"/>
                <a:gd name="connsiteX1" fmla="*/ 61921 w 338605"/>
                <a:gd name="connsiteY1" fmla="*/ 4760216 h 5164770"/>
                <a:gd name="connsiteX2" fmla="*/ 336701 w 338605"/>
                <a:gd name="connsiteY2" fmla="*/ 4577336 h 5164770"/>
                <a:gd name="connsiteX3" fmla="*/ 233831 w 338605"/>
                <a:gd name="connsiteY3" fmla="*/ 531116 h 5164770"/>
                <a:gd name="connsiteX4" fmla="*/ 5231 w 338605"/>
                <a:gd name="connsiteY4" fmla="*/ 508256 h 5164770"/>
                <a:gd name="connsiteX0" fmla="*/ 1317 w 334691"/>
                <a:gd name="connsiteY0" fmla="*/ 509201 h 5174270"/>
                <a:gd name="connsiteX1" fmla="*/ 126931 w 334691"/>
                <a:gd name="connsiteY1" fmla="*/ 4775919 h 5174270"/>
                <a:gd name="connsiteX2" fmla="*/ 332787 w 334691"/>
                <a:gd name="connsiteY2" fmla="*/ 4578281 h 5174270"/>
                <a:gd name="connsiteX3" fmla="*/ 229917 w 334691"/>
                <a:gd name="connsiteY3" fmla="*/ 532061 h 5174270"/>
                <a:gd name="connsiteX4" fmla="*/ 1317 w 334691"/>
                <a:gd name="connsiteY4" fmla="*/ 509201 h 5174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691" h="5174270">
                  <a:moveTo>
                    <a:pt x="1317" y="509201"/>
                  </a:moveTo>
                  <a:cubicBezTo>
                    <a:pt x="-15847" y="1216511"/>
                    <a:pt x="140611" y="4171533"/>
                    <a:pt x="126931" y="4775919"/>
                  </a:cubicBezTo>
                  <a:cubicBezTo>
                    <a:pt x="113251" y="5380305"/>
                    <a:pt x="319452" y="5283131"/>
                    <a:pt x="332787" y="4578281"/>
                  </a:cubicBezTo>
                  <a:cubicBezTo>
                    <a:pt x="346122" y="3873431"/>
                    <a:pt x="287067" y="1212146"/>
                    <a:pt x="229917" y="532061"/>
                  </a:cubicBezTo>
                  <a:cubicBezTo>
                    <a:pt x="172767" y="-148024"/>
                    <a:pt x="18481" y="-198109"/>
                    <a:pt x="1317" y="509201"/>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4" name="任意多边形 23"/>
            <p:cNvSpPr/>
            <p:nvPr/>
          </p:nvSpPr>
          <p:spPr>
            <a:xfrm>
              <a:off x="2431698" y="430383"/>
              <a:ext cx="182209" cy="4101339"/>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 fmla="*/ 1179 w 357095"/>
                <a:gd name="connsiteY0" fmla="*/ 503978 h 5163391"/>
                <a:gd name="connsiteX1" fmla="*/ 149769 w 357095"/>
                <a:gd name="connsiteY1" fmla="*/ 4755938 h 5163391"/>
                <a:gd name="connsiteX2" fmla="*/ 355623 w 357095"/>
                <a:gd name="connsiteY2" fmla="*/ 4514024 h 5163391"/>
                <a:gd name="connsiteX3" fmla="*/ 229779 w 357095"/>
                <a:gd name="connsiteY3" fmla="*/ 526838 h 5163391"/>
                <a:gd name="connsiteX4" fmla="*/ 1179 w 357095"/>
                <a:gd name="connsiteY4" fmla="*/ 503978 h 516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095" h="5163391">
                  <a:moveTo>
                    <a:pt x="1179" y="503978"/>
                  </a:moveTo>
                  <a:cubicBezTo>
                    <a:pt x="-12156" y="1208828"/>
                    <a:pt x="90695" y="4087597"/>
                    <a:pt x="149769" y="4755938"/>
                  </a:cubicBezTo>
                  <a:cubicBezTo>
                    <a:pt x="208843" y="5424279"/>
                    <a:pt x="342288" y="5218874"/>
                    <a:pt x="355623" y="4514024"/>
                  </a:cubicBezTo>
                  <a:cubicBezTo>
                    <a:pt x="368958" y="3809174"/>
                    <a:pt x="288853" y="1195179"/>
                    <a:pt x="229779" y="526838"/>
                  </a:cubicBezTo>
                  <a:cubicBezTo>
                    <a:pt x="170705" y="-141503"/>
                    <a:pt x="14514" y="-200872"/>
                    <a:pt x="1179" y="503978"/>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5" name="任意多边形 24"/>
            <p:cNvSpPr/>
            <p:nvPr/>
          </p:nvSpPr>
          <p:spPr>
            <a:xfrm rot="5400000">
              <a:off x="1878188" y="3424699"/>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6" name="任意多边形 25"/>
            <p:cNvSpPr/>
            <p:nvPr/>
          </p:nvSpPr>
          <p:spPr>
            <a:xfrm rot="5400000">
              <a:off x="1878188" y="2688946"/>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7" name="任意多边形 26"/>
            <p:cNvSpPr/>
            <p:nvPr/>
          </p:nvSpPr>
          <p:spPr>
            <a:xfrm rot="5400000">
              <a:off x="1878188" y="1920060"/>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8" name="任意多边形 27"/>
            <p:cNvSpPr/>
            <p:nvPr/>
          </p:nvSpPr>
          <p:spPr>
            <a:xfrm rot="5400000">
              <a:off x="1868064" y="1200642"/>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9" name="任意多边形 28"/>
            <p:cNvSpPr/>
            <p:nvPr/>
          </p:nvSpPr>
          <p:spPr>
            <a:xfrm rot="5400000">
              <a:off x="1868065" y="476207"/>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19" name="PA_chenying0907 18"/>
          <p:cNvGrpSpPr/>
          <p:nvPr>
            <p:custDataLst>
              <p:tags r:id="rId2"/>
            </p:custDataLst>
          </p:nvPr>
        </p:nvGrpSpPr>
        <p:grpSpPr>
          <a:xfrm>
            <a:off x="1403648" y="267494"/>
            <a:ext cx="6192688" cy="767437"/>
            <a:chOff x="1492256" y="411510"/>
            <a:chExt cx="6192688" cy="767437"/>
          </a:xfrm>
        </p:grpSpPr>
        <p:sp>
          <p:nvSpPr>
            <p:cNvPr id="21" name="任意多边形 20"/>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2"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3"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33" name="PA_文本框 32"/>
          <p:cNvSpPr txBox="1"/>
          <p:nvPr>
            <p:custDataLst>
              <p:tags r:id="rId3"/>
            </p:custDataLst>
          </p:nvPr>
        </p:nvSpPr>
        <p:spPr>
          <a:xfrm>
            <a:off x="2168230" y="4002618"/>
            <a:ext cx="1022350" cy="369332"/>
          </a:xfrm>
          <a:prstGeom prst="rect">
            <a:avLst/>
          </a:prstGeom>
          <a:noFill/>
        </p:spPr>
        <p:txBody>
          <a:bodyPr>
            <a:spAutoFit/>
          </a:bodyPr>
          <a:lstStyle/>
          <a:p>
            <a:pPr algn="ctr"/>
            <a:r>
              <a:rPr lang="zh-CN" altLang="en-US" b="1" dirty="0">
                <a:latin typeface="微软雅黑" panose="020B0503020204020204" pitchFamily="34" charset="-122"/>
                <a:ea typeface="微软雅黑" panose="020B0503020204020204" pitchFamily="34" charset="-122"/>
              </a:rPr>
              <a:t>探索</a:t>
            </a:r>
          </a:p>
        </p:txBody>
      </p:sp>
      <p:sp>
        <p:nvSpPr>
          <p:cNvPr id="34" name="PA_文本框 33"/>
          <p:cNvSpPr txBox="1"/>
          <p:nvPr>
            <p:custDataLst>
              <p:tags r:id="rId4"/>
            </p:custDataLst>
          </p:nvPr>
        </p:nvSpPr>
        <p:spPr>
          <a:xfrm>
            <a:off x="2226000" y="3365361"/>
            <a:ext cx="1022350" cy="369332"/>
          </a:xfrm>
          <a:prstGeom prst="rect">
            <a:avLst/>
          </a:prstGeom>
          <a:noFill/>
        </p:spPr>
        <p:txBody>
          <a:bodyPr>
            <a:spAutoFit/>
          </a:bodyPr>
          <a:lstStyle/>
          <a:p>
            <a:pPr algn="ctr"/>
            <a:r>
              <a:rPr lang="zh-CN" altLang="en-US" b="1">
                <a:latin typeface="微软雅黑" panose="020B0503020204020204" pitchFamily="34" charset="-122"/>
                <a:ea typeface="微软雅黑" panose="020B0503020204020204" pitchFamily="34" charset="-122"/>
              </a:rPr>
              <a:t>起步</a:t>
            </a:r>
          </a:p>
        </p:txBody>
      </p:sp>
      <p:sp>
        <p:nvSpPr>
          <p:cNvPr id="35" name="PA_文本框 34"/>
          <p:cNvSpPr txBox="1"/>
          <p:nvPr>
            <p:custDataLst>
              <p:tags r:id="rId5"/>
            </p:custDataLst>
          </p:nvPr>
        </p:nvSpPr>
        <p:spPr>
          <a:xfrm>
            <a:off x="2207217" y="2774929"/>
            <a:ext cx="1022350" cy="369332"/>
          </a:xfrm>
          <a:prstGeom prst="rect">
            <a:avLst/>
          </a:prstGeom>
          <a:noFill/>
        </p:spPr>
        <p:txBody>
          <a:bodyPr>
            <a:spAutoFit/>
          </a:bodyPr>
          <a:lstStyle/>
          <a:p>
            <a:pPr algn="ctr"/>
            <a:r>
              <a:rPr lang="zh-CN" altLang="en-US" b="1" dirty="0">
                <a:latin typeface="微软雅黑" panose="020B0503020204020204" pitchFamily="34" charset="-122"/>
                <a:ea typeface="微软雅黑" panose="020B0503020204020204" pitchFamily="34" charset="-122"/>
              </a:rPr>
              <a:t>定位</a:t>
            </a:r>
          </a:p>
        </p:txBody>
      </p:sp>
      <p:sp>
        <p:nvSpPr>
          <p:cNvPr id="36" name="PA_文本框 35"/>
          <p:cNvSpPr txBox="1"/>
          <p:nvPr>
            <p:custDataLst>
              <p:tags r:id="rId6"/>
            </p:custDataLst>
          </p:nvPr>
        </p:nvSpPr>
        <p:spPr>
          <a:xfrm>
            <a:off x="2182685" y="2063448"/>
            <a:ext cx="1022350" cy="369332"/>
          </a:xfrm>
          <a:prstGeom prst="rect">
            <a:avLst/>
          </a:prstGeom>
          <a:noFill/>
        </p:spPr>
        <p:txBody>
          <a:bodyPr>
            <a:spAutoFit/>
          </a:bodyPr>
          <a:lstStyle/>
          <a:p>
            <a:pPr algn="ctr"/>
            <a:r>
              <a:rPr lang="zh-CN" altLang="en-US" b="1" dirty="0">
                <a:latin typeface="微软雅黑" panose="020B0503020204020204" pitchFamily="34" charset="-122"/>
                <a:ea typeface="微软雅黑" panose="020B0503020204020204" pitchFamily="34" charset="-122"/>
              </a:rPr>
              <a:t>积淀</a:t>
            </a:r>
          </a:p>
        </p:txBody>
      </p:sp>
      <p:sp>
        <p:nvSpPr>
          <p:cNvPr id="37" name="PA_文本框 36"/>
          <p:cNvSpPr txBox="1"/>
          <p:nvPr>
            <p:custDataLst>
              <p:tags r:id="rId7"/>
            </p:custDataLst>
          </p:nvPr>
        </p:nvSpPr>
        <p:spPr>
          <a:xfrm>
            <a:off x="2156398" y="1531220"/>
            <a:ext cx="1022350" cy="369332"/>
          </a:xfrm>
          <a:prstGeom prst="rect">
            <a:avLst/>
          </a:prstGeom>
          <a:noFill/>
        </p:spPr>
        <p:txBody>
          <a:bodyPr>
            <a:spAutoFit/>
          </a:bodyPr>
          <a:lstStyle/>
          <a:p>
            <a:pPr algn="ctr"/>
            <a:r>
              <a:rPr lang="zh-CN" altLang="en-US" b="1">
                <a:latin typeface="微软雅黑" panose="020B0503020204020204" pitchFamily="34" charset="-122"/>
                <a:ea typeface="微软雅黑" panose="020B0503020204020204" pitchFamily="34" charset="-122"/>
              </a:rPr>
              <a:t>爆发</a:t>
            </a:r>
          </a:p>
        </p:txBody>
      </p:sp>
      <p:sp>
        <p:nvSpPr>
          <p:cNvPr id="2" name="PA_右箭头 1"/>
          <p:cNvSpPr/>
          <p:nvPr>
            <p:custDataLst>
              <p:tags r:id="rId8"/>
            </p:custDataLst>
          </p:nvPr>
        </p:nvSpPr>
        <p:spPr>
          <a:xfrm>
            <a:off x="3706736" y="1572456"/>
            <a:ext cx="765750" cy="264906"/>
          </a:xfrm>
          <a:prstGeom prst="rightArrow">
            <a:avLst/>
          </a:prstGeom>
          <a:noFill/>
          <a:ln w="63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PA_右箭头 37"/>
          <p:cNvSpPr/>
          <p:nvPr>
            <p:custDataLst>
              <p:tags r:id="rId9"/>
            </p:custDataLst>
          </p:nvPr>
        </p:nvSpPr>
        <p:spPr>
          <a:xfrm>
            <a:off x="3706736" y="2144577"/>
            <a:ext cx="765750" cy="264906"/>
          </a:xfrm>
          <a:prstGeom prst="rightArrow">
            <a:avLst/>
          </a:prstGeom>
          <a:noFill/>
          <a:ln w="63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PA_右箭头 38"/>
          <p:cNvSpPr/>
          <p:nvPr>
            <p:custDataLst>
              <p:tags r:id="rId10"/>
            </p:custDataLst>
          </p:nvPr>
        </p:nvSpPr>
        <p:spPr>
          <a:xfrm>
            <a:off x="3706736" y="2789215"/>
            <a:ext cx="765750" cy="264906"/>
          </a:xfrm>
          <a:prstGeom prst="rightArrow">
            <a:avLst/>
          </a:prstGeom>
          <a:noFill/>
          <a:ln w="63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PA_右箭头 39"/>
          <p:cNvSpPr/>
          <p:nvPr>
            <p:custDataLst>
              <p:tags r:id="rId11"/>
            </p:custDataLst>
          </p:nvPr>
        </p:nvSpPr>
        <p:spPr>
          <a:xfrm>
            <a:off x="3706736" y="3421524"/>
            <a:ext cx="765750" cy="264906"/>
          </a:xfrm>
          <a:prstGeom prst="rightArrow">
            <a:avLst/>
          </a:prstGeom>
          <a:noFill/>
          <a:ln w="63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PA_右箭头 40"/>
          <p:cNvSpPr/>
          <p:nvPr>
            <p:custDataLst>
              <p:tags r:id="rId12"/>
            </p:custDataLst>
          </p:nvPr>
        </p:nvSpPr>
        <p:spPr>
          <a:xfrm>
            <a:off x="3706736" y="4035036"/>
            <a:ext cx="765750" cy="264906"/>
          </a:xfrm>
          <a:prstGeom prst="rightArrow">
            <a:avLst/>
          </a:prstGeom>
          <a:noFill/>
          <a:ln w="63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PA_矩形 41"/>
          <p:cNvSpPr/>
          <p:nvPr>
            <p:custDataLst>
              <p:tags r:id="rId13"/>
            </p:custDataLst>
          </p:nvPr>
        </p:nvSpPr>
        <p:spPr>
          <a:xfrm>
            <a:off x="4671832" y="1411718"/>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43" name="PA_矩形 42"/>
          <p:cNvSpPr/>
          <p:nvPr>
            <p:custDataLst>
              <p:tags r:id="rId14"/>
            </p:custDataLst>
          </p:nvPr>
        </p:nvSpPr>
        <p:spPr>
          <a:xfrm>
            <a:off x="4671832" y="1996201"/>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44" name="PA_矩形 43"/>
          <p:cNvSpPr/>
          <p:nvPr>
            <p:custDataLst>
              <p:tags r:id="rId15"/>
            </p:custDataLst>
          </p:nvPr>
        </p:nvSpPr>
        <p:spPr>
          <a:xfrm>
            <a:off x="4691552" y="2631071"/>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45" name="PA_矩形 44"/>
          <p:cNvSpPr/>
          <p:nvPr>
            <p:custDataLst>
              <p:tags r:id="rId16"/>
            </p:custDataLst>
          </p:nvPr>
        </p:nvSpPr>
        <p:spPr>
          <a:xfrm>
            <a:off x="4691552" y="3235497"/>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46" name="PA_矩形 45"/>
          <p:cNvSpPr/>
          <p:nvPr>
            <p:custDataLst>
              <p:tags r:id="rId17"/>
            </p:custDataLst>
          </p:nvPr>
        </p:nvSpPr>
        <p:spPr>
          <a:xfrm>
            <a:off x="4691552" y="3885854"/>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Tree>
    <p:extLst>
      <p:ext uri="{BB962C8B-B14F-4D97-AF65-F5344CB8AC3E}">
        <p14:creationId xmlns:p14="http://schemas.microsoft.com/office/powerpoint/2010/main" val="3087016114"/>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Effect transition="in" filter="fade">
                                      <p:cBhvr>
                                        <p:cTn id="9" dur="500"/>
                                        <p:tgtEl>
                                          <p:spTgt spid="19"/>
                                        </p:tgtEl>
                                      </p:cBhvr>
                                    </p:animEffect>
                                  </p:childTnLst>
                                </p:cTn>
                              </p:par>
                              <p:par>
                                <p:cTn id="10" presetID="22" presetClass="entr" presetSubtype="8" fill="hold" grpId="0" nodeType="withEffect">
                                  <p:stCondLst>
                                    <p:cond delay="200"/>
                                  </p:stCondLst>
                                  <p:childTnLst>
                                    <p:set>
                                      <p:cBhvr>
                                        <p:cTn id="11" dur="1" fill="hold">
                                          <p:stCondLst>
                                            <p:cond delay="0"/>
                                          </p:stCondLst>
                                        </p:cTn>
                                        <p:tgtEl>
                                          <p:spTgt spid="42"/>
                                        </p:tgtEl>
                                        <p:attrNameLst>
                                          <p:attrName>style.visibility</p:attrName>
                                        </p:attrNameLst>
                                      </p:cBhvr>
                                      <p:to>
                                        <p:strVal val="visible"/>
                                      </p:to>
                                    </p:set>
                                    <p:animEffect transition="in" filter="wipe(left)">
                                      <p:cBhvr>
                                        <p:cTn id="12" dur="500"/>
                                        <p:tgtEl>
                                          <p:spTgt spid="42"/>
                                        </p:tgtEl>
                                      </p:cBhvr>
                                    </p:animEffect>
                                  </p:childTnLst>
                                </p:cTn>
                              </p:par>
                              <p:par>
                                <p:cTn id="13" presetID="53" presetClass="entr" presetSubtype="16" fill="hold" nodeType="withEffect">
                                  <p:stCondLst>
                                    <p:cond delay="60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animEffect transition="in" filter="fade">
                                      <p:cBhvr>
                                        <p:cTn id="17" dur="500"/>
                                        <p:tgtEl>
                                          <p:spTgt spid="18"/>
                                        </p:tgtEl>
                                      </p:cBhvr>
                                    </p:animEffect>
                                  </p:childTnLst>
                                </p:cTn>
                              </p:par>
                              <p:par>
                                <p:cTn id="18" presetID="53" presetClass="entr" presetSubtype="16" fill="hold" grpId="0" nodeType="withEffect">
                                  <p:stCondLst>
                                    <p:cond delay="900"/>
                                  </p:stCondLst>
                                  <p:childTnLst>
                                    <p:set>
                                      <p:cBhvr>
                                        <p:cTn id="19" dur="1" fill="hold">
                                          <p:stCondLst>
                                            <p:cond delay="0"/>
                                          </p:stCondLst>
                                        </p:cTn>
                                        <p:tgtEl>
                                          <p:spTgt spid="33"/>
                                        </p:tgtEl>
                                        <p:attrNameLst>
                                          <p:attrName>style.visibility</p:attrName>
                                        </p:attrNameLst>
                                      </p:cBhvr>
                                      <p:to>
                                        <p:strVal val="visible"/>
                                      </p:to>
                                    </p:set>
                                    <p:anim calcmode="lin" valueType="num">
                                      <p:cBhvr>
                                        <p:cTn id="20" dur="500" fill="hold"/>
                                        <p:tgtEl>
                                          <p:spTgt spid="33"/>
                                        </p:tgtEl>
                                        <p:attrNameLst>
                                          <p:attrName>ppt_w</p:attrName>
                                        </p:attrNameLst>
                                      </p:cBhvr>
                                      <p:tavLst>
                                        <p:tav tm="0">
                                          <p:val>
                                            <p:fltVal val="0"/>
                                          </p:val>
                                        </p:tav>
                                        <p:tav tm="100000">
                                          <p:val>
                                            <p:strVal val="#ppt_w"/>
                                          </p:val>
                                        </p:tav>
                                      </p:tavLst>
                                    </p:anim>
                                    <p:anim calcmode="lin" valueType="num">
                                      <p:cBhvr>
                                        <p:cTn id="21" dur="500" fill="hold"/>
                                        <p:tgtEl>
                                          <p:spTgt spid="33"/>
                                        </p:tgtEl>
                                        <p:attrNameLst>
                                          <p:attrName>ppt_h</p:attrName>
                                        </p:attrNameLst>
                                      </p:cBhvr>
                                      <p:tavLst>
                                        <p:tav tm="0">
                                          <p:val>
                                            <p:fltVal val="0"/>
                                          </p:val>
                                        </p:tav>
                                        <p:tav tm="100000">
                                          <p:val>
                                            <p:strVal val="#ppt_h"/>
                                          </p:val>
                                        </p:tav>
                                      </p:tavLst>
                                    </p:anim>
                                    <p:animEffect transition="in" filter="fade">
                                      <p:cBhvr>
                                        <p:cTn id="22" dur="500"/>
                                        <p:tgtEl>
                                          <p:spTgt spid="33"/>
                                        </p:tgtEl>
                                      </p:cBhvr>
                                    </p:animEffect>
                                  </p:childTnLst>
                                </p:cTn>
                              </p:par>
                              <p:par>
                                <p:cTn id="23" presetID="22" presetClass="entr" presetSubtype="8" fill="hold" grpId="0" nodeType="withEffect">
                                  <p:stCondLst>
                                    <p:cond delay="1200"/>
                                  </p:stCondLst>
                                  <p:childTnLst>
                                    <p:set>
                                      <p:cBhvr>
                                        <p:cTn id="24" dur="1" fill="hold">
                                          <p:stCondLst>
                                            <p:cond delay="0"/>
                                          </p:stCondLst>
                                        </p:cTn>
                                        <p:tgtEl>
                                          <p:spTgt spid="34"/>
                                        </p:tgtEl>
                                        <p:attrNameLst>
                                          <p:attrName>style.visibility</p:attrName>
                                        </p:attrNameLst>
                                      </p:cBhvr>
                                      <p:to>
                                        <p:strVal val="visible"/>
                                      </p:to>
                                    </p:set>
                                    <p:animEffect transition="in" filter="wipe(left)">
                                      <p:cBhvr>
                                        <p:cTn id="25" dur="500"/>
                                        <p:tgtEl>
                                          <p:spTgt spid="34"/>
                                        </p:tgtEl>
                                      </p:cBhvr>
                                    </p:animEffect>
                                  </p:childTnLst>
                                </p:cTn>
                              </p:par>
                              <p:par>
                                <p:cTn id="26" presetID="22" presetClass="entr" presetSubtype="8" fill="hold" grpId="0" nodeType="withEffect">
                                  <p:stCondLst>
                                    <p:cond delay="1500"/>
                                  </p:stCondLst>
                                  <p:childTnLst>
                                    <p:set>
                                      <p:cBhvr>
                                        <p:cTn id="27" dur="1" fill="hold">
                                          <p:stCondLst>
                                            <p:cond delay="0"/>
                                          </p:stCondLst>
                                        </p:cTn>
                                        <p:tgtEl>
                                          <p:spTgt spid="35"/>
                                        </p:tgtEl>
                                        <p:attrNameLst>
                                          <p:attrName>style.visibility</p:attrName>
                                        </p:attrNameLst>
                                      </p:cBhvr>
                                      <p:to>
                                        <p:strVal val="visible"/>
                                      </p:to>
                                    </p:set>
                                    <p:animEffect transition="in" filter="wipe(left)">
                                      <p:cBhvr>
                                        <p:cTn id="28" dur="500"/>
                                        <p:tgtEl>
                                          <p:spTgt spid="35"/>
                                        </p:tgtEl>
                                      </p:cBhvr>
                                    </p:animEffect>
                                  </p:childTnLst>
                                </p:cTn>
                              </p:par>
                              <p:par>
                                <p:cTn id="29" presetID="22" presetClass="entr" presetSubtype="8" fill="hold" grpId="0" nodeType="withEffect">
                                  <p:stCondLst>
                                    <p:cond delay="1800"/>
                                  </p:stCondLst>
                                  <p:childTnLst>
                                    <p:set>
                                      <p:cBhvr>
                                        <p:cTn id="30" dur="1" fill="hold">
                                          <p:stCondLst>
                                            <p:cond delay="0"/>
                                          </p:stCondLst>
                                        </p:cTn>
                                        <p:tgtEl>
                                          <p:spTgt spid="36"/>
                                        </p:tgtEl>
                                        <p:attrNameLst>
                                          <p:attrName>style.visibility</p:attrName>
                                        </p:attrNameLst>
                                      </p:cBhvr>
                                      <p:to>
                                        <p:strVal val="visible"/>
                                      </p:to>
                                    </p:set>
                                    <p:animEffect transition="in" filter="wipe(left)">
                                      <p:cBhvr>
                                        <p:cTn id="31" dur="500"/>
                                        <p:tgtEl>
                                          <p:spTgt spid="36"/>
                                        </p:tgtEl>
                                      </p:cBhvr>
                                    </p:animEffect>
                                  </p:childTnLst>
                                </p:cTn>
                              </p:par>
                              <p:par>
                                <p:cTn id="32" presetID="22" presetClass="entr" presetSubtype="8" fill="hold" grpId="0" nodeType="withEffect">
                                  <p:stCondLst>
                                    <p:cond delay="2100"/>
                                  </p:stCondLst>
                                  <p:childTnLst>
                                    <p:set>
                                      <p:cBhvr>
                                        <p:cTn id="33" dur="1" fill="hold">
                                          <p:stCondLst>
                                            <p:cond delay="0"/>
                                          </p:stCondLst>
                                        </p:cTn>
                                        <p:tgtEl>
                                          <p:spTgt spid="37"/>
                                        </p:tgtEl>
                                        <p:attrNameLst>
                                          <p:attrName>style.visibility</p:attrName>
                                        </p:attrNameLst>
                                      </p:cBhvr>
                                      <p:to>
                                        <p:strVal val="visible"/>
                                      </p:to>
                                    </p:set>
                                    <p:animEffect transition="in" filter="wipe(left)">
                                      <p:cBhvr>
                                        <p:cTn id="34" dur="500"/>
                                        <p:tgtEl>
                                          <p:spTgt spid="37"/>
                                        </p:tgtEl>
                                      </p:cBhvr>
                                    </p:animEffect>
                                  </p:childTnLst>
                                </p:cTn>
                              </p:par>
                              <p:par>
                                <p:cTn id="35" presetID="22" presetClass="entr" presetSubtype="8" fill="hold" grpId="0" nodeType="withEffect">
                                  <p:stCondLst>
                                    <p:cond delay="2400"/>
                                  </p:stCondLst>
                                  <p:childTnLst>
                                    <p:set>
                                      <p:cBhvr>
                                        <p:cTn id="36" dur="1" fill="hold">
                                          <p:stCondLst>
                                            <p:cond delay="0"/>
                                          </p:stCondLst>
                                        </p:cTn>
                                        <p:tgtEl>
                                          <p:spTgt spid="2"/>
                                        </p:tgtEl>
                                        <p:attrNameLst>
                                          <p:attrName>style.visibility</p:attrName>
                                        </p:attrNameLst>
                                      </p:cBhvr>
                                      <p:to>
                                        <p:strVal val="visible"/>
                                      </p:to>
                                    </p:set>
                                    <p:animEffect transition="in" filter="wipe(left)">
                                      <p:cBhvr>
                                        <p:cTn id="37" dur="500"/>
                                        <p:tgtEl>
                                          <p:spTgt spid="2"/>
                                        </p:tgtEl>
                                      </p:cBhvr>
                                    </p:animEffect>
                                  </p:childTnLst>
                                </p:cTn>
                              </p:par>
                              <p:par>
                                <p:cTn id="38" presetID="22" presetClass="entr" presetSubtype="8" fill="hold" grpId="0" nodeType="withEffect">
                                  <p:stCondLst>
                                    <p:cond delay="2700"/>
                                  </p:stCondLst>
                                  <p:childTnLst>
                                    <p:set>
                                      <p:cBhvr>
                                        <p:cTn id="39" dur="1" fill="hold">
                                          <p:stCondLst>
                                            <p:cond delay="0"/>
                                          </p:stCondLst>
                                        </p:cTn>
                                        <p:tgtEl>
                                          <p:spTgt spid="38"/>
                                        </p:tgtEl>
                                        <p:attrNameLst>
                                          <p:attrName>style.visibility</p:attrName>
                                        </p:attrNameLst>
                                      </p:cBhvr>
                                      <p:to>
                                        <p:strVal val="visible"/>
                                      </p:to>
                                    </p:set>
                                    <p:animEffect transition="in" filter="wipe(left)">
                                      <p:cBhvr>
                                        <p:cTn id="40" dur="500"/>
                                        <p:tgtEl>
                                          <p:spTgt spid="38"/>
                                        </p:tgtEl>
                                      </p:cBhvr>
                                    </p:animEffect>
                                  </p:childTnLst>
                                </p:cTn>
                              </p:par>
                              <p:par>
                                <p:cTn id="41" presetID="22" presetClass="entr" presetSubtype="8" fill="hold" grpId="0" nodeType="withEffect">
                                  <p:stCondLst>
                                    <p:cond delay="3000"/>
                                  </p:stCondLst>
                                  <p:childTnLst>
                                    <p:set>
                                      <p:cBhvr>
                                        <p:cTn id="42" dur="1" fill="hold">
                                          <p:stCondLst>
                                            <p:cond delay="0"/>
                                          </p:stCondLst>
                                        </p:cTn>
                                        <p:tgtEl>
                                          <p:spTgt spid="39"/>
                                        </p:tgtEl>
                                        <p:attrNameLst>
                                          <p:attrName>style.visibility</p:attrName>
                                        </p:attrNameLst>
                                      </p:cBhvr>
                                      <p:to>
                                        <p:strVal val="visible"/>
                                      </p:to>
                                    </p:set>
                                    <p:animEffect transition="in" filter="wipe(left)">
                                      <p:cBhvr>
                                        <p:cTn id="43" dur="500"/>
                                        <p:tgtEl>
                                          <p:spTgt spid="39"/>
                                        </p:tgtEl>
                                      </p:cBhvr>
                                    </p:animEffect>
                                  </p:childTnLst>
                                </p:cTn>
                              </p:par>
                              <p:par>
                                <p:cTn id="44" presetID="22" presetClass="entr" presetSubtype="8" fill="hold" grpId="0" nodeType="withEffect">
                                  <p:stCondLst>
                                    <p:cond delay="3300"/>
                                  </p:stCondLst>
                                  <p:childTnLst>
                                    <p:set>
                                      <p:cBhvr>
                                        <p:cTn id="45" dur="1" fill="hold">
                                          <p:stCondLst>
                                            <p:cond delay="0"/>
                                          </p:stCondLst>
                                        </p:cTn>
                                        <p:tgtEl>
                                          <p:spTgt spid="40"/>
                                        </p:tgtEl>
                                        <p:attrNameLst>
                                          <p:attrName>style.visibility</p:attrName>
                                        </p:attrNameLst>
                                      </p:cBhvr>
                                      <p:to>
                                        <p:strVal val="visible"/>
                                      </p:to>
                                    </p:set>
                                    <p:animEffect transition="in" filter="wipe(left)">
                                      <p:cBhvr>
                                        <p:cTn id="46" dur="500"/>
                                        <p:tgtEl>
                                          <p:spTgt spid="40"/>
                                        </p:tgtEl>
                                      </p:cBhvr>
                                    </p:animEffect>
                                  </p:childTnLst>
                                </p:cTn>
                              </p:par>
                              <p:par>
                                <p:cTn id="47" presetID="22" presetClass="entr" presetSubtype="8" fill="hold" grpId="0" nodeType="withEffect">
                                  <p:stCondLst>
                                    <p:cond delay="3600"/>
                                  </p:stCondLst>
                                  <p:childTnLst>
                                    <p:set>
                                      <p:cBhvr>
                                        <p:cTn id="48" dur="1" fill="hold">
                                          <p:stCondLst>
                                            <p:cond delay="0"/>
                                          </p:stCondLst>
                                        </p:cTn>
                                        <p:tgtEl>
                                          <p:spTgt spid="41"/>
                                        </p:tgtEl>
                                        <p:attrNameLst>
                                          <p:attrName>style.visibility</p:attrName>
                                        </p:attrNameLst>
                                      </p:cBhvr>
                                      <p:to>
                                        <p:strVal val="visible"/>
                                      </p:to>
                                    </p:set>
                                    <p:animEffect transition="in" filter="wipe(left)">
                                      <p:cBhvr>
                                        <p:cTn id="49" dur="500"/>
                                        <p:tgtEl>
                                          <p:spTgt spid="41"/>
                                        </p:tgtEl>
                                      </p:cBhvr>
                                    </p:animEffect>
                                  </p:childTnLst>
                                </p:cTn>
                              </p:par>
                              <p:par>
                                <p:cTn id="50" presetID="53" presetClass="entr" presetSubtype="16" fill="hold" grpId="0" nodeType="withEffect">
                                  <p:stCondLst>
                                    <p:cond delay="300"/>
                                  </p:stCondLst>
                                  <p:childTnLst>
                                    <p:set>
                                      <p:cBhvr>
                                        <p:cTn id="51" dur="1" fill="hold">
                                          <p:stCondLst>
                                            <p:cond delay="0"/>
                                          </p:stCondLst>
                                        </p:cTn>
                                        <p:tgtEl>
                                          <p:spTgt spid="44"/>
                                        </p:tgtEl>
                                        <p:attrNameLst>
                                          <p:attrName>style.visibility</p:attrName>
                                        </p:attrNameLst>
                                      </p:cBhvr>
                                      <p:to>
                                        <p:strVal val="visible"/>
                                      </p:to>
                                    </p:set>
                                    <p:anim calcmode="lin" valueType="num">
                                      <p:cBhvr>
                                        <p:cTn id="52" dur="500" fill="hold"/>
                                        <p:tgtEl>
                                          <p:spTgt spid="44"/>
                                        </p:tgtEl>
                                        <p:attrNameLst>
                                          <p:attrName>ppt_w</p:attrName>
                                        </p:attrNameLst>
                                      </p:cBhvr>
                                      <p:tavLst>
                                        <p:tav tm="0">
                                          <p:val>
                                            <p:fltVal val="0"/>
                                          </p:val>
                                        </p:tav>
                                        <p:tav tm="100000">
                                          <p:val>
                                            <p:strVal val="#ppt_w"/>
                                          </p:val>
                                        </p:tav>
                                      </p:tavLst>
                                    </p:anim>
                                    <p:anim calcmode="lin" valueType="num">
                                      <p:cBhvr>
                                        <p:cTn id="53" dur="500" fill="hold"/>
                                        <p:tgtEl>
                                          <p:spTgt spid="44"/>
                                        </p:tgtEl>
                                        <p:attrNameLst>
                                          <p:attrName>ppt_h</p:attrName>
                                        </p:attrNameLst>
                                      </p:cBhvr>
                                      <p:tavLst>
                                        <p:tav tm="0">
                                          <p:val>
                                            <p:fltVal val="0"/>
                                          </p:val>
                                        </p:tav>
                                        <p:tav tm="100000">
                                          <p:val>
                                            <p:strVal val="#ppt_h"/>
                                          </p:val>
                                        </p:tav>
                                      </p:tavLst>
                                    </p:anim>
                                    <p:animEffect transition="in" filter="fade">
                                      <p:cBhvr>
                                        <p:cTn id="54" dur="500"/>
                                        <p:tgtEl>
                                          <p:spTgt spid="44"/>
                                        </p:tgtEl>
                                      </p:cBhvr>
                                    </p:animEffect>
                                  </p:childTnLst>
                                </p:cTn>
                              </p:par>
                              <p:par>
                                <p:cTn id="55" presetID="53" presetClass="entr" presetSubtype="16" fill="hold" grpId="0" nodeType="withEffect">
                                  <p:stCondLst>
                                    <p:cond delay="600"/>
                                  </p:stCondLst>
                                  <p:childTnLst>
                                    <p:set>
                                      <p:cBhvr>
                                        <p:cTn id="56" dur="1" fill="hold">
                                          <p:stCondLst>
                                            <p:cond delay="0"/>
                                          </p:stCondLst>
                                        </p:cTn>
                                        <p:tgtEl>
                                          <p:spTgt spid="43"/>
                                        </p:tgtEl>
                                        <p:attrNameLst>
                                          <p:attrName>style.visibility</p:attrName>
                                        </p:attrNameLst>
                                      </p:cBhvr>
                                      <p:to>
                                        <p:strVal val="visible"/>
                                      </p:to>
                                    </p:set>
                                    <p:anim calcmode="lin" valueType="num">
                                      <p:cBhvr>
                                        <p:cTn id="57" dur="500" fill="hold"/>
                                        <p:tgtEl>
                                          <p:spTgt spid="43"/>
                                        </p:tgtEl>
                                        <p:attrNameLst>
                                          <p:attrName>ppt_w</p:attrName>
                                        </p:attrNameLst>
                                      </p:cBhvr>
                                      <p:tavLst>
                                        <p:tav tm="0">
                                          <p:val>
                                            <p:fltVal val="0"/>
                                          </p:val>
                                        </p:tav>
                                        <p:tav tm="100000">
                                          <p:val>
                                            <p:strVal val="#ppt_w"/>
                                          </p:val>
                                        </p:tav>
                                      </p:tavLst>
                                    </p:anim>
                                    <p:anim calcmode="lin" valueType="num">
                                      <p:cBhvr>
                                        <p:cTn id="58" dur="500" fill="hold"/>
                                        <p:tgtEl>
                                          <p:spTgt spid="43"/>
                                        </p:tgtEl>
                                        <p:attrNameLst>
                                          <p:attrName>ppt_h</p:attrName>
                                        </p:attrNameLst>
                                      </p:cBhvr>
                                      <p:tavLst>
                                        <p:tav tm="0">
                                          <p:val>
                                            <p:fltVal val="0"/>
                                          </p:val>
                                        </p:tav>
                                        <p:tav tm="100000">
                                          <p:val>
                                            <p:strVal val="#ppt_h"/>
                                          </p:val>
                                        </p:tav>
                                      </p:tavLst>
                                    </p:anim>
                                    <p:animEffect transition="in" filter="fade">
                                      <p:cBhvr>
                                        <p:cTn id="59" dur="500"/>
                                        <p:tgtEl>
                                          <p:spTgt spid="43"/>
                                        </p:tgtEl>
                                      </p:cBhvr>
                                    </p:animEffect>
                                  </p:childTnLst>
                                </p:cTn>
                              </p:par>
                              <p:par>
                                <p:cTn id="60" presetID="53" presetClass="entr" presetSubtype="16" fill="hold" grpId="0" nodeType="withEffect">
                                  <p:stCondLst>
                                    <p:cond delay="900"/>
                                  </p:stCondLst>
                                  <p:childTnLst>
                                    <p:set>
                                      <p:cBhvr>
                                        <p:cTn id="61" dur="1" fill="hold">
                                          <p:stCondLst>
                                            <p:cond delay="0"/>
                                          </p:stCondLst>
                                        </p:cTn>
                                        <p:tgtEl>
                                          <p:spTgt spid="45"/>
                                        </p:tgtEl>
                                        <p:attrNameLst>
                                          <p:attrName>style.visibility</p:attrName>
                                        </p:attrNameLst>
                                      </p:cBhvr>
                                      <p:to>
                                        <p:strVal val="visible"/>
                                      </p:to>
                                    </p:set>
                                    <p:anim calcmode="lin" valueType="num">
                                      <p:cBhvr>
                                        <p:cTn id="62" dur="500" fill="hold"/>
                                        <p:tgtEl>
                                          <p:spTgt spid="45"/>
                                        </p:tgtEl>
                                        <p:attrNameLst>
                                          <p:attrName>ppt_w</p:attrName>
                                        </p:attrNameLst>
                                      </p:cBhvr>
                                      <p:tavLst>
                                        <p:tav tm="0">
                                          <p:val>
                                            <p:fltVal val="0"/>
                                          </p:val>
                                        </p:tav>
                                        <p:tav tm="100000">
                                          <p:val>
                                            <p:strVal val="#ppt_w"/>
                                          </p:val>
                                        </p:tav>
                                      </p:tavLst>
                                    </p:anim>
                                    <p:anim calcmode="lin" valueType="num">
                                      <p:cBhvr>
                                        <p:cTn id="63" dur="500" fill="hold"/>
                                        <p:tgtEl>
                                          <p:spTgt spid="45"/>
                                        </p:tgtEl>
                                        <p:attrNameLst>
                                          <p:attrName>ppt_h</p:attrName>
                                        </p:attrNameLst>
                                      </p:cBhvr>
                                      <p:tavLst>
                                        <p:tav tm="0">
                                          <p:val>
                                            <p:fltVal val="0"/>
                                          </p:val>
                                        </p:tav>
                                        <p:tav tm="100000">
                                          <p:val>
                                            <p:strVal val="#ppt_h"/>
                                          </p:val>
                                        </p:tav>
                                      </p:tavLst>
                                    </p:anim>
                                    <p:animEffect transition="in" filter="fade">
                                      <p:cBhvr>
                                        <p:cTn id="64" dur="500"/>
                                        <p:tgtEl>
                                          <p:spTgt spid="45"/>
                                        </p:tgtEl>
                                      </p:cBhvr>
                                    </p:animEffect>
                                  </p:childTnLst>
                                </p:cTn>
                              </p:par>
                              <p:par>
                                <p:cTn id="65" presetID="22" presetClass="entr" presetSubtype="8" fill="hold" grpId="0" nodeType="withEffect">
                                  <p:stCondLst>
                                    <p:cond delay="1200"/>
                                  </p:stCondLst>
                                  <p:childTnLst>
                                    <p:set>
                                      <p:cBhvr>
                                        <p:cTn id="66" dur="1" fill="hold">
                                          <p:stCondLst>
                                            <p:cond delay="0"/>
                                          </p:stCondLst>
                                        </p:cTn>
                                        <p:tgtEl>
                                          <p:spTgt spid="46"/>
                                        </p:tgtEl>
                                        <p:attrNameLst>
                                          <p:attrName>style.visibility</p:attrName>
                                        </p:attrNameLst>
                                      </p:cBhvr>
                                      <p:to>
                                        <p:strVal val="visible"/>
                                      </p:to>
                                    </p:set>
                                    <p:animEffect transition="in" filter="wipe(left)">
                                      <p:cBhvr>
                                        <p:cTn id="67"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animBg="1" autoUpdateAnimBg="0"/>
      <p:bldP spid="35" grpId="0"/>
      <p:bldP spid="36" grpId="0"/>
      <p:bldP spid="37" grpId="0" animBg="1" autoUpdateAnimBg="0"/>
      <p:bldP spid="2" grpId="0" animBg="1"/>
      <p:bldP spid="38" grpId="0" animBg="1"/>
      <p:bldP spid="39" grpId="0" animBg="1" autoUpdateAnimBg="0"/>
      <p:bldP spid="40" grpId="0" animBg="1"/>
      <p:bldP spid="41" grpId="0" animBg="1"/>
      <p:bldP spid="42" grpId="0"/>
      <p:bldP spid="43" grpId="0"/>
      <p:bldP spid="44" grpId="0"/>
      <p:bldP spid="45" grpId="0"/>
      <p:bldP spid="46" grpId="0" animBg="1"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A_任意多边形 140"/>
          <p:cNvSpPr>
            <a:spLocks noEditPoints="1"/>
          </p:cNvSpPr>
          <p:nvPr>
            <p:custDataLst>
              <p:tags r:id="rId1"/>
            </p:custDataLst>
          </p:nvPr>
        </p:nvSpPr>
        <p:spPr bwMode="auto">
          <a:xfrm rot="16862230">
            <a:off x="5752958" y="2011333"/>
            <a:ext cx="2900868" cy="968522"/>
          </a:xfrm>
          <a:custGeom>
            <a:avLst/>
            <a:gdLst/>
            <a:ahLst/>
            <a:cxnLst>
              <a:cxn ang="0">
                <a:pos x="1197" y="631"/>
              </a:cxn>
              <a:cxn ang="0">
                <a:pos x="1794" y="471"/>
              </a:cxn>
              <a:cxn ang="0">
                <a:pos x="828" y="176"/>
              </a:cxn>
              <a:cxn ang="0">
                <a:pos x="21" y="382"/>
              </a:cxn>
              <a:cxn ang="0">
                <a:pos x="117" y="373"/>
              </a:cxn>
              <a:cxn ang="0">
                <a:pos x="100" y="488"/>
              </a:cxn>
              <a:cxn ang="0">
                <a:pos x="87" y="613"/>
              </a:cxn>
              <a:cxn ang="0">
                <a:pos x="200" y="507"/>
              </a:cxn>
              <a:cxn ang="0">
                <a:pos x="386" y="462"/>
              </a:cxn>
              <a:cxn ang="0">
                <a:pos x="458" y="485"/>
              </a:cxn>
              <a:cxn ang="0">
                <a:pos x="277" y="472"/>
              </a:cxn>
              <a:cxn ang="0">
                <a:pos x="301" y="514"/>
              </a:cxn>
              <a:cxn ang="0">
                <a:pos x="308" y="537"/>
              </a:cxn>
              <a:cxn ang="0">
                <a:pos x="344" y="564"/>
              </a:cxn>
              <a:cxn ang="0">
                <a:pos x="420" y="529"/>
              </a:cxn>
              <a:cxn ang="0">
                <a:pos x="513" y="589"/>
              </a:cxn>
              <a:cxn ang="0">
                <a:pos x="579" y="488"/>
              </a:cxn>
              <a:cxn ang="0">
                <a:pos x="585" y="533"/>
              </a:cxn>
              <a:cxn ang="0">
                <a:pos x="658" y="507"/>
              </a:cxn>
              <a:cxn ang="0">
                <a:pos x="620" y="590"/>
              </a:cxn>
              <a:cxn ang="0">
                <a:pos x="739" y="486"/>
              </a:cxn>
              <a:cxn ang="0">
                <a:pos x="726" y="585"/>
              </a:cxn>
              <a:cxn ang="0">
                <a:pos x="1183" y="491"/>
              </a:cxn>
              <a:cxn ang="0">
                <a:pos x="1027" y="568"/>
              </a:cxn>
              <a:cxn ang="0">
                <a:pos x="867" y="534"/>
              </a:cxn>
              <a:cxn ang="0">
                <a:pos x="749" y="575"/>
              </a:cxn>
              <a:cxn ang="0">
                <a:pos x="812" y="530"/>
              </a:cxn>
              <a:cxn ang="0">
                <a:pos x="849" y="561"/>
              </a:cxn>
              <a:cxn ang="0">
                <a:pos x="881" y="607"/>
              </a:cxn>
              <a:cxn ang="0">
                <a:pos x="970" y="492"/>
              </a:cxn>
              <a:cxn ang="0">
                <a:pos x="1060" y="513"/>
              </a:cxn>
              <a:cxn ang="0">
                <a:pos x="1117" y="507"/>
              </a:cxn>
              <a:cxn ang="0">
                <a:pos x="1078" y="602"/>
              </a:cxn>
              <a:cxn ang="0">
                <a:pos x="1237" y="530"/>
              </a:cxn>
              <a:cxn ang="0">
                <a:pos x="1137" y="610"/>
              </a:cxn>
              <a:cxn ang="0">
                <a:pos x="1241" y="474"/>
              </a:cxn>
              <a:cxn ang="0">
                <a:pos x="1303" y="533"/>
              </a:cxn>
              <a:cxn ang="0">
                <a:pos x="1262" y="573"/>
              </a:cxn>
              <a:cxn ang="0">
                <a:pos x="1196" y="738"/>
              </a:cxn>
              <a:cxn ang="0">
                <a:pos x="1231" y="710"/>
              </a:cxn>
              <a:cxn ang="0">
                <a:pos x="1220" y="796"/>
              </a:cxn>
              <a:cxn ang="0">
                <a:pos x="1342" y="676"/>
              </a:cxn>
              <a:cxn ang="0">
                <a:pos x="1411" y="631"/>
              </a:cxn>
              <a:cxn ang="0">
                <a:pos x="1421" y="634"/>
              </a:cxn>
              <a:cxn ang="0">
                <a:pos x="1539" y="523"/>
              </a:cxn>
              <a:cxn ang="0">
                <a:pos x="1560" y="506"/>
              </a:cxn>
              <a:cxn ang="0">
                <a:pos x="1645" y="450"/>
              </a:cxn>
              <a:cxn ang="0">
                <a:pos x="1616" y="538"/>
              </a:cxn>
              <a:cxn ang="0">
                <a:pos x="1765" y="370"/>
              </a:cxn>
              <a:cxn ang="0">
                <a:pos x="1726" y="491"/>
              </a:cxn>
              <a:cxn ang="0">
                <a:pos x="1799" y="444"/>
              </a:cxn>
              <a:cxn ang="0">
                <a:pos x="1279" y="179"/>
              </a:cxn>
              <a:cxn ang="0">
                <a:pos x="1289" y="104"/>
              </a:cxn>
              <a:cxn ang="0">
                <a:pos x="1201" y="193"/>
              </a:cxn>
              <a:cxn ang="0">
                <a:pos x="1284" y="37"/>
              </a:cxn>
              <a:cxn ang="0">
                <a:pos x="1201" y="86"/>
              </a:cxn>
              <a:cxn ang="0">
                <a:pos x="1106" y="190"/>
              </a:cxn>
              <a:cxn ang="0">
                <a:pos x="1322" y="210"/>
              </a:cxn>
              <a:cxn ang="0">
                <a:pos x="1318" y="478"/>
              </a:cxn>
              <a:cxn ang="0">
                <a:pos x="306" y="202"/>
              </a:cxn>
              <a:cxn ang="0">
                <a:pos x="29" y="430"/>
              </a:cxn>
              <a:cxn ang="0">
                <a:pos x="111" y="214"/>
              </a:cxn>
            </a:cxnLst>
            <a:rect l="0" t="0" r="r" b="b"/>
            <a:pathLst>
              <a:path w="1858" h="840">
                <a:moveTo>
                  <a:pt x="15" y="443"/>
                </a:moveTo>
                <a:lnTo>
                  <a:pt x="15" y="443"/>
                </a:lnTo>
                <a:lnTo>
                  <a:pt x="21" y="467"/>
                </a:lnTo>
                <a:lnTo>
                  <a:pt x="27" y="491"/>
                </a:lnTo>
                <a:lnTo>
                  <a:pt x="35" y="543"/>
                </a:lnTo>
                <a:lnTo>
                  <a:pt x="35" y="543"/>
                </a:lnTo>
                <a:lnTo>
                  <a:pt x="39" y="566"/>
                </a:lnTo>
                <a:lnTo>
                  <a:pt x="45" y="590"/>
                </a:lnTo>
                <a:lnTo>
                  <a:pt x="48" y="602"/>
                </a:lnTo>
                <a:lnTo>
                  <a:pt x="53" y="613"/>
                </a:lnTo>
                <a:lnTo>
                  <a:pt x="58" y="621"/>
                </a:lnTo>
                <a:lnTo>
                  <a:pt x="65" y="628"/>
                </a:lnTo>
                <a:lnTo>
                  <a:pt x="65" y="628"/>
                </a:lnTo>
                <a:lnTo>
                  <a:pt x="94" y="624"/>
                </a:lnTo>
                <a:lnTo>
                  <a:pt x="124" y="621"/>
                </a:lnTo>
                <a:lnTo>
                  <a:pt x="155" y="618"/>
                </a:lnTo>
                <a:lnTo>
                  <a:pt x="185" y="617"/>
                </a:lnTo>
                <a:lnTo>
                  <a:pt x="312" y="614"/>
                </a:lnTo>
                <a:lnTo>
                  <a:pt x="312" y="614"/>
                </a:lnTo>
                <a:lnTo>
                  <a:pt x="415" y="613"/>
                </a:lnTo>
                <a:lnTo>
                  <a:pt x="516" y="613"/>
                </a:lnTo>
                <a:lnTo>
                  <a:pt x="618" y="614"/>
                </a:lnTo>
                <a:lnTo>
                  <a:pt x="719" y="617"/>
                </a:lnTo>
                <a:lnTo>
                  <a:pt x="923" y="623"/>
                </a:lnTo>
                <a:lnTo>
                  <a:pt x="1026" y="625"/>
                </a:lnTo>
                <a:lnTo>
                  <a:pt x="1128" y="627"/>
                </a:lnTo>
                <a:lnTo>
                  <a:pt x="1128" y="627"/>
                </a:lnTo>
                <a:lnTo>
                  <a:pt x="1158" y="625"/>
                </a:lnTo>
                <a:lnTo>
                  <a:pt x="1172" y="627"/>
                </a:lnTo>
                <a:lnTo>
                  <a:pt x="1179" y="630"/>
                </a:lnTo>
                <a:lnTo>
                  <a:pt x="1185" y="632"/>
                </a:lnTo>
                <a:lnTo>
                  <a:pt x="1185" y="632"/>
                </a:lnTo>
                <a:lnTo>
                  <a:pt x="1187" y="625"/>
                </a:lnTo>
                <a:lnTo>
                  <a:pt x="1192" y="618"/>
                </a:lnTo>
                <a:lnTo>
                  <a:pt x="1201" y="604"/>
                </a:lnTo>
                <a:lnTo>
                  <a:pt x="1214" y="592"/>
                </a:lnTo>
                <a:lnTo>
                  <a:pt x="1225" y="582"/>
                </a:lnTo>
                <a:lnTo>
                  <a:pt x="1225" y="582"/>
                </a:lnTo>
                <a:lnTo>
                  <a:pt x="1214" y="600"/>
                </a:lnTo>
                <a:lnTo>
                  <a:pt x="1203" y="618"/>
                </a:lnTo>
                <a:lnTo>
                  <a:pt x="1203" y="618"/>
                </a:lnTo>
                <a:lnTo>
                  <a:pt x="1197" y="631"/>
                </a:lnTo>
                <a:lnTo>
                  <a:pt x="1196" y="637"/>
                </a:lnTo>
                <a:lnTo>
                  <a:pt x="1197" y="638"/>
                </a:lnTo>
                <a:lnTo>
                  <a:pt x="1199" y="637"/>
                </a:lnTo>
                <a:lnTo>
                  <a:pt x="1199" y="637"/>
                </a:lnTo>
                <a:lnTo>
                  <a:pt x="1230" y="607"/>
                </a:lnTo>
                <a:lnTo>
                  <a:pt x="1259" y="578"/>
                </a:lnTo>
                <a:lnTo>
                  <a:pt x="1200" y="661"/>
                </a:lnTo>
                <a:lnTo>
                  <a:pt x="1193" y="627"/>
                </a:lnTo>
                <a:lnTo>
                  <a:pt x="1193" y="627"/>
                </a:lnTo>
                <a:lnTo>
                  <a:pt x="1192" y="631"/>
                </a:lnTo>
                <a:lnTo>
                  <a:pt x="1190" y="634"/>
                </a:lnTo>
                <a:lnTo>
                  <a:pt x="1185" y="638"/>
                </a:lnTo>
                <a:lnTo>
                  <a:pt x="1182" y="640"/>
                </a:lnTo>
                <a:lnTo>
                  <a:pt x="1179" y="642"/>
                </a:lnTo>
                <a:lnTo>
                  <a:pt x="1176" y="647"/>
                </a:lnTo>
                <a:lnTo>
                  <a:pt x="1176" y="652"/>
                </a:lnTo>
                <a:lnTo>
                  <a:pt x="1176" y="652"/>
                </a:lnTo>
                <a:lnTo>
                  <a:pt x="1176" y="677"/>
                </a:lnTo>
                <a:lnTo>
                  <a:pt x="1176" y="703"/>
                </a:lnTo>
                <a:lnTo>
                  <a:pt x="1179" y="728"/>
                </a:lnTo>
                <a:lnTo>
                  <a:pt x="1182" y="752"/>
                </a:lnTo>
                <a:lnTo>
                  <a:pt x="1189" y="797"/>
                </a:lnTo>
                <a:lnTo>
                  <a:pt x="1197" y="840"/>
                </a:lnTo>
                <a:lnTo>
                  <a:pt x="1197" y="840"/>
                </a:lnTo>
                <a:lnTo>
                  <a:pt x="1277" y="794"/>
                </a:lnTo>
                <a:lnTo>
                  <a:pt x="1359" y="748"/>
                </a:lnTo>
                <a:lnTo>
                  <a:pt x="1439" y="701"/>
                </a:lnTo>
                <a:lnTo>
                  <a:pt x="1478" y="677"/>
                </a:lnTo>
                <a:lnTo>
                  <a:pt x="1516" y="654"/>
                </a:lnTo>
                <a:lnTo>
                  <a:pt x="1516" y="654"/>
                </a:lnTo>
                <a:lnTo>
                  <a:pt x="1547" y="632"/>
                </a:lnTo>
                <a:lnTo>
                  <a:pt x="1577" y="610"/>
                </a:lnTo>
                <a:lnTo>
                  <a:pt x="1634" y="568"/>
                </a:lnTo>
                <a:lnTo>
                  <a:pt x="1665" y="547"/>
                </a:lnTo>
                <a:lnTo>
                  <a:pt x="1696" y="529"/>
                </a:lnTo>
                <a:lnTo>
                  <a:pt x="1728" y="510"/>
                </a:lnTo>
                <a:lnTo>
                  <a:pt x="1762" y="495"/>
                </a:lnTo>
                <a:lnTo>
                  <a:pt x="1762" y="495"/>
                </a:lnTo>
                <a:lnTo>
                  <a:pt x="1772" y="489"/>
                </a:lnTo>
                <a:lnTo>
                  <a:pt x="1780" y="485"/>
                </a:lnTo>
                <a:lnTo>
                  <a:pt x="1787" y="478"/>
                </a:lnTo>
                <a:lnTo>
                  <a:pt x="1794" y="471"/>
                </a:lnTo>
                <a:lnTo>
                  <a:pt x="1807" y="457"/>
                </a:lnTo>
                <a:lnTo>
                  <a:pt x="1820" y="441"/>
                </a:lnTo>
                <a:lnTo>
                  <a:pt x="1820" y="441"/>
                </a:lnTo>
                <a:lnTo>
                  <a:pt x="1827" y="403"/>
                </a:lnTo>
                <a:lnTo>
                  <a:pt x="1835" y="366"/>
                </a:lnTo>
                <a:lnTo>
                  <a:pt x="1846" y="329"/>
                </a:lnTo>
                <a:lnTo>
                  <a:pt x="1858" y="294"/>
                </a:lnTo>
                <a:lnTo>
                  <a:pt x="1296" y="2"/>
                </a:lnTo>
                <a:lnTo>
                  <a:pt x="1296" y="2"/>
                </a:lnTo>
                <a:lnTo>
                  <a:pt x="1293" y="0"/>
                </a:lnTo>
                <a:lnTo>
                  <a:pt x="1289" y="3"/>
                </a:lnTo>
                <a:lnTo>
                  <a:pt x="1287" y="6"/>
                </a:lnTo>
                <a:lnTo>
                  <a:pt x="1286" y="9"/>
                </a:lnTo>
                <a:lnTo>
                  <a:pt x="1286" y="9"/>
                </a:lnTo>
                <a:lnTo>
                  <a:pt x="1284" y="11"/>
                </a:lnTo>
                <a:lnTo>
                  <a:pt x="1284" y="11"/>
                </a:lnTo>
                <a:lnTo>
                  <a:pt x="1282" y="9"/>
                </a:lnTo>
                <a:lnTo>
                  <a:pt x="1280" y="4"/>
                </a:lnTo>
                <a:lnTo>
                  <a:pt x="1277" y="4"/>
                </a:lnTo>
                <a:lnTo>
                  <a:pt x="1276" y="4"/>
                </a:lnTo>
                <a:lnTo>
                  <a:pt x="1276" y="4"/>
                </a:lnTo>
                <a:lnTo>
                  <a:pt x="1256" y="21"/>
                </a:lnTo>
                <a:lnTo>
                  <a:pt x="1237" y="37"/>
                </a:lnTo>
                <a:lnTo>
                  <a:pt x="1217" y="51"/>
                </a:lnTo>
                <a:lnTo>
                  <a:pt x="1206" y="56"/>
                </a:lnTo>
                <a:lnTo>
                  <a:pt x="1194" y="62"/>
                </a:lnTo>
                <a:lnTo>
                  <a:pt x="1194" y="62"/>
                </a:lnTo>
                <a:lnTo>
                  <a:pt x="1189" y="65"/>
                </a:lnTo>
                <a:lnTo>
                  <a:pt x="1186" y="69"/>
                </a:lnTo>
                <a:lnTo>
                  <a:pt x="1183" y="73"/>
                </a:lnTo>
                <a:lnTo>
                  <a:pt x="1180" y="79"/>
                </a:lnTo>
                <a:lnTo>
                  <a:pt x="1178" y="91"/>
                </a:lnTo>
                <a:lnTo>
                  <a:pt x="1175" y="104"/>
                </a:lnTo>
                <a:lnTo>
                  <a:pt x="1175" y="104"/>
                </a:lnTo>
                <a:lnTo>
                  <a:pt x="1172" y="122"/>
                </a:lnTo>
                <a:lnTo>
                  <a:pt x="1171" y="142"/>
                </a:lnTo>
                <a:lnTo>
                  <a:pt x="1172" y="160"/>
                </a:lnTo>
                <a:lnTo>
                  <a:pt x="1175" y="179"/>
                </a:lnTo>
                <a:lnTo>
                  <a:pt x="1069" y="179"/>
                </a:lnTo>
                <a:lnTo>
                  <a:pt x="1069" y="179"/>
                </a:lnTo>
                <a:lnTo>
                  <a:pt x="948" y="176"/>
                </a:lnTo>
                <a:lnTo>
                  <a:pt x="828" y="176"/>
                </a:lnTo>
                <a:lnTo>
                  <a:pt x="708" y="177"/>
                </a:lnTo>
                <a:lnTo>
                  <a:pt x="589" y="180"/>
                </a:lnTo>
                <a:lnTo>
                  <a:pt x="353" y="186"/>
                </a:lnTo>
                <a:lnTo>
                  <a:pt x="233" y="188"/>
                </a:lnTo>
                <a:lnTo>
                  <a:pt x="115" y="190"/>
                </a:lnTo>
                <a:lnTo>
                  <a:pt x="115" y="190"/>
                </a:lnTo>
                <a:lnTo>
                  <a:pt x="98" y="210"/>
                </a:lnTo>
                <a:lnTo>
                  <a:pt x="84" y="231"/>
                </a:lnTo>
                <a:lnTo>
                  <a:pt x="55" y="273"/>
                </a:lnTo>
                <a:lnTo>
                  <a:pt x="28" y="318"/>
                </a:lnTo>
                <a:lnTo>
                  <a:pt x="0" y="363"/>
                </a:lnTo>
                <a:lnTo>
                  <a:pt x="0" y="363"/>
                </a:lnTo>
                <a:lnTo>
                  <a:pt x="1" y="378"/>
                </a:lnTo>
                <a:lnTo>
                  <a:pt x="4" y="395"/>
                </a:lnTo>
                <a:lnTo>
                  <a:pt x="8" y="412"/>
                </a:lnTo>
                <a:lnTo>
                  <a:pt x="8" y="420"/>
                </a:lnTo>
                <a:lnTo>
                  <a:pt x="8" y="429"/>
                </a:lnTo>
                <a:lnTo>
                  <a:pt x="8" y="429"/>
                </a:lnTo>
                <a:lnTo>
                  <a:pt x="8" y="436"/>
                </a:lnTo>
                <a:lnTo>
                  <a:pt x="8" y="441"/>
                </a:lnTo>
                <a:lnTo>
                  <a:pt x="10" y="443"/>
                </a:lnTo>
                <a:lnTo>
                  <a:pt x="11" y="444"/>
                </a:lnTo>
                <a:lnTo>
                  <a:pt x="13" y="444"/>
                </a:lnTo>
                <a:lnTo>
                  <a:pt x="15" y="443"/>
                </a:lnTo>
                <a:lnTo>
                  <a:pt x="15" y="443"/>
                </a:lnTo>
                <a:close/>
                <a:moveTo>
                  <a:pt x="32" y="364"/>
                </a:moveTo>
                <a:lnTo>
                  <a:pt x="32" y="364"/>
                </a:lnTo>
                <a:lnTo>
                  <a:pt x="48" y="337"/>
                </a:lnTo>
                <a:lnTo>
                  <a:pt x="66" y="311"/>
                </a:lnTo>
                <a:lnTo>
                  <a:pt x="84" y="287"/>
                </a:lnTo>
                <a:lnTo>
                  <a:pt x="104" y="266"/>
                </a:lnTo>
                <a:lnTo>
                  <a:pt x="104" y="266"/>
                </a:lnTo>
                <a:lnTo>
                  <a:pt x="107" y="266"/>
                </a:lnTo>
                <a:lnTo>
                  <a:pt x="107" y="266"/>
                </a:lnTo>
                <a:lnTo>
                  <a:pt x="79" y="309"/>
                </a:lnTo>
                <a:lnTo>
                  <a:pt x="49" y="356"/>
                </a:lnTo>
                <a:lnTo>
                  <a:pt x="21" y="405"/>
                </a:lnTo>
                <a:lnTo>
                  <a:pt x="21" y="405"/>
                </a:lnTo>
                <a:lnTo>
                  <a:pt x="18" y="399"/>
                </a:lnTo>
                <a:lnTo>
                  <a:pt x="18" y="394"/>
                </a:lnTo>
                <a:lnTo>
                  <a:pt x="20" y="388"/>
                </a:lnTo>
                <a:lnTo>
                  <a:pt x="21" y="382"/>
                </a:lnTo>
                <a:lnTo>
                  <a:pt x="27" y="373"/>
                </a:lnTo>
                <a:lnTo>
                  <a:pt x="32" y="364"/>
                </a:lnTo>
                <a:lnTo>
                  <a:pt x="32" y="364"/>
                </a:lnTo>
                <a:close/>
                <a:moveTo>
                  <a:pt x="135" y="378"/>
                </a:moveTo>
                <a:lnTo>
                  <a:pt x="94" y="425"/>
                </a:lnTo>
                <a:lnTo>
                  <a:pt x="94" y="425"/>
                </a:lnTo>
                <a:lnTo>
                  <a:pt x="104" y="406"/>
                </a:lnTo>
                <a:lnTo>
                  <a:pt x="114" y="389"/>
                </a:lnTo>
                <a:lnTo>
                  <a:pt x="136" y="354"/>
                </a:lnTo>
                <a:lnTo>
                  <a:pt x="136" y="354"/>
                </a:lnTo>
                <a:lnTo>
                  <a:pt x="138" y="356"/>
                </a:lnTo>
                <a:lnTo>
                  <a:pt x="139" y="358"/>
                </a:lnTo>
                <a:lnTo>
                  <a:pt x="140" y="364"/>
                </a:lnTo>
                <a:lnTo>
                  <a:pt x="139" y="371"/>
                </a:lnTo>
                <a:lnTo>
                  <a:pt x="135" y="378"/>
                </a:lnTo>
                <a:lnTo>
                  <a:pt x="135" y="378"/>
                </a:lnTo>
                <a:close/>
                <a:moveTo>
                  <a:pt x="143" y="391"/>
                </a:moveTo>
                <a:lnTo>
                  <a:pt x="143" y="391"/>
                </a:lnTo>
                <a:lnTo>
                  <a:pt x="146" y="396"/>
                </a:lnTo>
                <a:lnTo>
                  <a:pt x="148" y="403"/>
                </a:lnTo>
                <a:lnTo>
                  <a:pt x="146" y="413"/>
                </a:lnTo>
                <a:lnTo>
                  <a:pt x="145" y="417"/>
                </a:lnTo>
                <a:lnTo>
                  <a:pt x="142" y="422"/>
                </a:lnTo>
                <a:lnTo>
                  <a:pt x="96" y="478"/>
                </a:lnTo>
                <a:lnTo>
                  <a:pt x="96" y="478"/>
                </a:lnTo>
                <a:lnTo>
                  <a:pt x="118" y="434"/>
                </a:lnTo>
                <a:lnTo>
                  <a:pt x="143" y="391"/>
                </a:lnTo>
                <a:lnTo>
                  <a:pt x="143" y="391"/>
                </a:lnTo>
                <a:close/>
                <a:moveTo>
                  <a:pt x="129" y="332"/>
                </a:moveTo>
                <a:lnTo>
                  <a:pt x="129" y="332"/>
                </a:lnTo>
                <a:lnTo>
                  <a:pt x="110" y="356"/>
                </a:lnTo>
                <a:lnTo>
                  <a:pt x="90" y="381"/>
                </a:lnTo>
                <a:lnTo>
                  <a:pt x="70" y="406"/>
                </a:lnTo>
                <a:lnTo>
                  <a:pt x="63" y="420"/>
                </a:lnTo>
                <a:lnTo>
                  <a:pt x="56" y="436"/>
                </a:lnTo>
                <a:lnTo>
                  <a:pt x="56" y="436"/>
                </a:lnTo>
                <a:lnTo>
                  <a:pt x="73" y="415"/>
                </a:lnTo>
                <a:lnTo>
                  <a:pt x="90" y="394"/>
                </a:lnTo>
                <a:lnTo>
                  <a:pt x="108" y="373"/>
                </a:lnTo>
                <a:lnTo>
                  <a:pt x="125" y="354"/>
                </a:lnTo>
                <a:lnTo>
                  <a:pt x="125" y="354"/>
                </a:lnTo>
                <a:lnTo>
                  <a:pt x="117" y="373"/>
                </a:lnTo>
                <a:lnTo>
                  <a:pt x="107" y="389"/>
                </a:lnTo>
                <a:lnTo>
                  <a:pt x="84" y="423"/>
                </a:lnTo>
                <a:lnTo>
                  <a:pt x="60" y="455"/>
                </a:lnTo>
                <a:lnTo>
                  <a:pt x="38" y="491"/>
                </a:lnTo>
                <a:lnTo>
                  <a:pt x="38" y="491"/>
                </a:lnTo>
                <a:lnTo>
                  <a:pt x="38" y="478"/>
                </a:lnTo>
                <a:lnTo>
                  <a:pt x="39" y="467"/>
                </a:lnTo>
                <a:lnTo>
                  <a:pt x="44" y="448"/>
                </a:lnTo>
                <a:lnTo>
                  <a:pt x="51" y="430"/>
                </a:lnTo>
                <a:lnTo>
                  <a:pt x="59" y="413"/>
                </a:lnTo>
                <a:lnTo>
                  <a:pt x="124" y="306"/>
                </a:lnTo>
                <a:lnTo>
                  <a:pt x="124" y="306"/>
                </a:lnTo>
                <a:lnTo>
                  <a:pt x="125" y="305"/>
                </a:lnTo>
                <a:lnTo>
                  <a:pt x="126" y="306"/>
                </a:lnTo>
                <a:lnTo>
                  <a:pt x="129" y="315"/>
                </a:lnTo>
                <a:lnTo>
                  <a:pt x="131" y="325"/>
                </a:lnTo>
                <a:lnTo>
                  <a:pt x="131" y="329"/>
                </a:lnTo>
                <a:lnTo>
                  <a:pt x="129" y="332"/>
                </a:lnTo>
                <a:lnTo>
                  <a:pt x="129" y="332"/>
                </a:lnTo>
                <a:close/>
                <a:moveTo>
                  <a:pt x="65" y="479"/>
                </a:moveTo>
                <a:lnTo>
                  <a:pt x="65" y="477"/>
                </a:lnTo>
                <a:lnTo>
                  <a:pt x="65" y="472"/>
                </a:lnTo>
                <a:lnTo>
                  <a:pt x="133" y="395"/>
                </a:lnTo>
                <a:lnTo>
                  <a:pt x="133" y="395"/>
                </a:lnTo>
                <a:lnTo>
                  <a:pt x="111" y="432"/>
                </a:lnTo>
                <a:lnTo>
                  <a:pt x="88" y="468"/>
                </a:lnTo>
                <a:lnTo>
                  <a:pt x="48" y="544"/>
                </a:lnTo>
                <a:lnTo>
                  <a:pt x="48" y="544"/>
                </a:lnTo>
                <a:lnTo>
                  <a:pt x="44" y="533"/>
                </a:lnTo>
                <a:lnTo>
                  <a:pt x="42" y="524"/>
                </a:lnTo>
                <a:lnTo>
                  <a:pt x="44" y="514"/>
                </a:lnTo>
                <a:lnTo>
                  <a:pt x="45" y="506"/>
                </a:lnTo>
                <a:lnTo>
                  <a:pt x="49" y="498"/>
                </a:lnTo>
                <a:lnTo>
                  <a:pt x="53" y="491"/>
                </a:lnTo>
                <a:lnTo>
                  <a:pt x="59" y="485"/>
                </a:lnTo>
                <a:lnTo>
                  <a:pt x="65" y="479"/>
                </a:lnTo>
                <a:lnTo>
                  <a:pt x="65" y="479"/>
                </a:lnTo>
                <a:close/>
                <a:moveTo>
                  <a:pt x="49" y="562"/>
                </a:moveTo>
                <a:lnTo>
                  <a:pt x="49" y="562"/>
                </a:lnTo>
                <a:lnTo>
                  <a:pt x="65" y="537"/>
                </a:lnTo>
                <a:lnTo>
                  <a:pt x="81" y="512"/>
                </a:lnTo>
                <a:lnTo>
                  <a:pt x="100" y="488"/>
                </a:lnTo>
                <a:lnTo>
                  <a:pt x="118" y="465"/>
                </a:lnTo>
                <a:lnTo>
                  <a:pt x="55" y="581"/>
                </a:lnTo>
                <a:lnTo>
                  <a:pt x="55" y="581"/>
                </a:lnTo>
                <a:lnTo>
                  <a:pt x="53" y="576"/>
                </a:lnTo>
                <a:lnTo>
                  <a:pt x="52" y="571"/>
                </a:lnTo>
                <a:lnTo>
                  <a:pt x="49" y="566"/>
                </a:lnTo>
                <a:lnTo>
                  <a:pt x="49" y="562"/>
                </a:lnTo>
                <a:lnTo>
                  <a:pt x="49" y="562"/>
                </a:lnTo>
                <a:close/>
                <a:moveTo>
                  <a:pt x="66" y="581"/>
                </a:moveTo>
                <a:lnTo>
                  <a:pt x="66" y="581"/>
                </a:lnTo>
                <a:lnTo>
                  <a:pt x="110" y="500"/>
                </a:lnTo>
                <a:lnTo>
                  <a:pt x="131" y="464"/>
                </a:lnTo>
                <a:lnTo>
                  <a:pt x="153" y="427"/>
                </a:lnTo>
                <a:lnTo>
                  <a:pt x="153" y="427"/>
                </a:lnTo>
                <a:lnTo>
                  <a:pt x="155" y="430"/>
                </a:lnTo>
                <a:lnTo>
                  <a:pt x="155" y="434"/>
                </a:lnTo>
                <a:lnTo>
                  <a:pt x="155" y="439"/>
                </a:lnTo>
                <a:lnTo>
                  <a:pt x="155" y="439"/>
                </a:lnTo>
                <a:lnTo>
                  <a:pt x="131" y="482"/>
                </a:lnTo>
                <a:lnTo>
                  <a:pt x="110" y="526"/>
                </a:lnTo>
                <a:lnTo>
                  <a:pt x="87" y="569"/>
                </a:lnTo>
                <a:lnTo>
                  <a:pt x="65" y="610"/>
                </a:lnTo>
                <a:lnTo>
                  <a:pt x="65" y="610"/>
                </a:lnTo>
                <a:lnTo>
                  <a:pt x="63" y="607"/>
                </a:lnTo>
                <a:lnTo>
                  <a:pt x="62" y="603"/>
                </a:lnTo>
                <a:lnTo>
                  <a:pt x="62" y="595"/>
                </a:lnTo>
                <a:lnTo>
                  <a:pt x="63" y="586"/>
                </a:lnTo>
                <a:lnTo>
                  <a:pt x="66" y="581"/>
                </a:lnTo>
                <a:lnTo>
                  <a:pt x="66" y="581"/>
                </a:lnTo>
                <a:close/>
                <a:moveTo>
                  <a:pt x="84" y="602"/>
                </a:moveTo>
                <a:lnTo>
                  <a:pt x="156" y="460"/>
                </a:lnTo>
                <a:lnTo>
                  <a:pt x="156" y="460"/>
                </a:lnTo>
                <a:lnTo>
                  <a:pt x="159" y="462"/>
                </a:lnTo>
                <a:lnTo>
                  <a:pt x="160" y="464"/>
                </a:lnTo>
                <a:lnTo>
                  <a:pt x="167" y="465"/>
                </a:lnTo>
                <a:lnTo>
                  <a:pt x="173" y="465"/>
                </a:lnTo>
                <a:lnTo>
                  <a:pt x="176" y="467"/>
                </a:lnTo>
                <a:lnTo>
                  <a:pt x="178" y="469"/>
                </a:lnTo>
                <a:lnTo>
                  <a:pt x="90" y="610"/>
                </a:lnTo>
                <a:lnTo>
                  <a:pt x="90" y="610"/>
                </a:lnTo>
                <a:lnTo>
                  <a:pt x="88" y="613"/>
                </a:lnTo>
                <a:lnTo>
                  <a:pt x="87" y="613"/>
                </a:lnTo>
                <a:lnTo>
                  <a:pt x="86" y="613"/>
                </a:lnTo>
                <a:lnTo>
                  <a:pt x="84" y="610"/>
                </a:lnTo>
                <a:lnTo>
                  <a:pt x="84" y="606"/>
                </a:lnTo>
                <a:lnTo>
                  <a:pt x="84" y="602"/>
                </a:lnTo>
                <a:lnTo>
                  <a:pt x="84" y="602"/>
                </a:lnTo>
                <a:close/>
                <a:moveTo>
                  <a:pt x="104" y="610"/>
                </a:moveTo>
                <a:lnTo>
                  <a:pt x="104" y="610"/>
                </a:lnTo>
                <a:lnTo>
                  <a:pt x="124" y="575"/>
                </a:lnTo>
                <a:lnTo>
                  <a:pt x="143" y="541"/>
                </a:lnTo>
                <a:lnTo>
                  <a:pt x="164" y="510"/>
                </a:lnTo>
                <a:lnTo>
                  <a:pt x="187" y="479"/>
                </a:lnTo>
                <a:lnTo>
                  <a:pt x="187" y="479"/>
                </a:lnTo>
                <a:lnTo>
                  <a:pt x="188" y="485"/>
                </a:lnTo>
                <a:lnTo>
                  <a:pt x="187" y="491"/>
                </a:lnTo>
                <a:lnTo>
                  <a:pt x="184" y="496"/>
                </a:lnTo>
                <a:lnTo>
                  <a:pt x="180" y="500"/>
                </a:lnTo>
                <a:lnTo>
                  <a:pt x="180" y="500"/>
                </a:lnTo>
                <a:lnTo>
                  <a:pt x="177" y="503"/>
                </a:lnTo>
                <a:lnTo>
                  <a:pt x="176" y="507"/>
                </a:lnTo>
                <a:lnTo>
                  <a:pt x="174" y="516"/>
                </a:lnTo>
                <a:lnTo>
                  <a:pt x="176" y="519"/>
                </a:lnTo>
                <a:lnTo>
                  <a:pt x="126" y="607"/>
                </a:lnTo>
                <a:lnTo>
                  <a:pt x="126" y="607"/>
                </a:lnTo>
                <a:lnTo>
                  <a:pt x="115" y="607"/>
                </a:lnTo>
                <a:lnTo>
                  <a:pt x="110" y="607"/>
                </a:lnTo>
                <a:lnTo>
                  <a:pt x="104" y="610"/>
                </a:lnTo>
                <a:lnTo>
                  <a:pt x="104" y="610"/>
                </a:lnTo>
                <a:close/>
                <a:moveTo>
                  <a:pt x="140" y="606"/>
                </a:moveTo>
                <a:lnTo>
                  <a:pt x="140" y="606"/>
                </a:lnTo>
                <a:lnTo>
                  <a:pt x="155" y="572"/>
                </a:lnTo>
                <a:lnTo>
                  <a:pt x="170" y="540"/>
                </a:lnTo>
                <a:lnTo>
                  <a:pt x="187" y="506"/>
                </a:lnTo>
                <a:lnTo>
                  <a:pt x="201" y="472"/>
                </a:lnTo>
                <a:lnTo>
                  <a:pt x="201" y="472"/>
                </a:lnTo>
                <a:lnTo>
                  <a:pt x="204" y="469"/>
                </a:lnTo>
                <a:lnTo>
                  <a:pt x="207" y="468"/>
                </a:lnTo>
                <a:lnTo>
                  <a:pt x="215" y="467"/>
                </a:lnTo>
                <a:lnTo>
                  <a:pt x="226" y="468"/>
                </a:lnTo>
                <a:lnTo>
                  <a:pt x="235" y="471"/>
                </a:lnTo>
                <a:lnTo>
                  <a:pt x="235" y="471"/>
                </a:lnTo>
                <a:lnTo>
                  <a:pt x="211" y="495"/>
                </a:lnTo>
                <a:lnTo>
                  <a:pt x="200" y="507"/>
                </a:lnTo>
                <a:lnTo>
                  <a:pt x="190" y="521"/>
                </a:lnTo>
                <a:lnTo>
                  <a:pt x="180" y="534"/>
                </a:lnTo>
                <a:lnTo>
                  <a:pt x="170" y="550"/>
                </a:lnTo>
                <a:lnTo>
                  <a:pt x="162" y="565"/>
                </a:lnTo>
                <a:lnTo>
                  <a:pt x="155" y="581"/>
                </a:lnTo>
                <a:lnTo>
                  <a:pt x="155" y="581"/>
                </a:lnTo>
                <a:lnTo>
                  <a:pt x="191" y="533"/>
                </a:lnTo>
                <a:lnTo>
                  <a:pt x="209" y="509"/>
                </a:lnTo>
                <a:lnTo>
                  <a:pt x="230" y="485"/>
                </a:lnTo>
                <a:lnTo>
                  <a:pt x="223" y="513"/>
                </a:lnTo>
                <a:lnTo>
                  <a:pt x="223" y="513"/>
                </a:lnTo>
                <a:lnTo>
                  <a:pt x="222" y="512"/>
                </a:lnTo>
                <a:lnTo>
                  <a:pt x="221" y="509"/>
                </a:lnTo>
                <a:lnTo>
                  <a:pt x="219" y="510"/>
                </a:lnTo>
                <a:lnTo>
                  <a:pt x="218" y="513"/>
                </a:lnTo>
                <a:lnTo>
                  <a:pt x="218" y="513"/>
                </a:lnTo>
                <a:lnTo>
                  <a:pt x="216" y="519"/>
                </a:lnTo>
                <a:lnTo>
                  <a:pt x="216" y="521"/>
                </a:lnTo>
                <a:lnTo>
                  <a:pt x="216" y="524"/>
                </a:lnTo>
                <a:lnTo>
                  <a:pt x="216" y="524"/>
                </a:lnTo>
                <a:lnTo>
                  <a:pt x="192" y="561"/>
                </a:lnTo>
                <a:lnTo>
                  <a:pt x="180" y="582"/>
                </a:lnTo>
                <a:lnTo>
                  <a:pt x="174" y="592"/>
                </a:lnTo>
                <a:lnTo>
                  <a:pt x="170" y="602"/>
                </a:lnTo>
                <a:lnTo>
                  <a:pt x="140" y="606"/>
                </a:lnTo>
                <a:close/>
                <a:moveTo>
                  <a:pt x="319" y="457"/>
                </a:moveTo>
                <a:lnTo>
                  <a:pt x="236" y="454"/>
                </a:lnTo>
                <a:lnTo>
                  <a:pt x="236" y="454"/>
                </a:lnTo>
                <a:lnTo>
                  <a:pt x="235" y="454"/>
                </a:lnTo>
                <a:lnTo>
                  <a:pt x="233" y="451"/>
                </a:lnTo>
                <a:lnTo>
                  <a:pt x="233" y="451"/>
                </a:lnTo>
                <a:lnTo>
                  <a:pt x="280" y="450"/>
                </a:lnTo>
                <a:lnTo>
                  <a:pt x="325" y="450"/>
                </a:lnTo>
                <a:lnTo>
                  <a:pt x="370" y="453"/>
                </a:lnTo>
                <a:lnTo>
                  <a:pt x="415" y="455"/>
                </a:lnTo>
                <a:lnTo>
                  <a:pt x="504" y="462"/>
                </a:lnTo>
                <a:lnTo>
                  <a:pt x="593" y="471"/>
                </a:lnTo>
                <a:lnTo>
                  <a:pt x="593" y="471"/>
                </a:lnTo>
                <a:lnTo>
                  <a:pt x="558" y="471"/>
                </a:lnTo>
                <a:lnTo>
                  <a:pt x="523" y="471"/>
                </a:lnTo>
                <a:lnTo>
                  <a:pt x="454" y="468"/>
                </a:lnTo>
                <a:lnTo>
                  <a:pt x="386" y="462"/>
                </a:lnTo>
                <a:lnTo>
                  <a:pt x="319" y="457"/>
                </a:lnTo>
                <a:lnTo>
                  <a:pt x="319" y="457"/>
                </a:lnTo>
                <a:close/>
                <a:moveTo>
                  <a:pt x="556" y="486"/>
                </a:moveTo>
                <a:lnTo>
                  <a:pt x="556" y="486"/>
                </a:lnTo>
                <a:lnTo>
                  <a:pt x="521" y="517"/>
                </a:lnTo>
                <a:lnTo>
                  <a:pt x="504" y="534"/>
                </a:lnTo>
                <a:lnTo>
                  <a:pt x="488" y="551"/>
                </a:lnTo>
                <a:lnTo>
                  <a:pt x="488" y="551"/>
                </a:lnTo>
                <a:lnTo>
                  <a:pt x="492" y="543"/>
                </a:lnTo>
                <a:lnTo>
                  <a:pt x="496" y="536"/>
                </a:lnTo>
                <a:lnTo>
                  <a:pt x="507" y="520"/>
                </a:lnTo>
                <a:lnTo>
                  <a:pt x="518" y="505"/>
                </a:lnTo>
                <a:lnTo>
                  <a:pt x="524" y="496"/>
                </a:lnTo>
                <a:lnTo>
                  <a:pt x="530" y="488"/>
                </a:lnTo>
                <a:lnTo>
                  <a:pt x="530" y="488"/>
                </a:lnTo>
                <a:lnTo>
                  <a:pt x="531" y="486"/>
                </a:lnTo>
                <a:lnTo>
                  <a:pt x="533" y="485"/>
                </a:lnTo>
                <a:lnTo>
                  <a:pt x="541" y="485"/>
                </a:lnTo>
                <a:lnTo>
                  <a:pt x="556" y="486"/>
                </a:lnTo>
                <a:lnTo>
                  <a:pt x="556" y="486"/>
                </a:lnTo>
                <a:close/>
                <a:moveTo>
                  <a:pt x="503" y="486"/>
                </a:moveTo>
                <a:lnTo>
                  <a:pt x="503" y="486"/>
                </a:lnTo>
                <a:lnTo>
                  <a:pt x="483" y="502"/>
                </a:lnTo>
                <a:lnTo>
                  <a:pt x="465" y="519"/>
                </a:lnTo>
                <a:lnTo>
                  <a:pt x="448" y="537"/>
                </a:lnTo>
                <a:lnTo>
                  <a:pt x="433" y="558"/>
                </a:lnTo>
                <a:lnTo>
                  <a:pt x="433" y="558"/>
                </a:lnTo>
                <a:lnTo>
                  <a:pt x="443" y="540"/>
                </a:lnTo>
                <a:lnTo>
                  <a:pt x="452" y="524"/>
                </a:lnTo>
                <a:lnTo>
                  <a:pt x="464" y="509"/>
                </a:lnTo>
                <a:lnTo>
                  <a:pt x="474" y="492"/>
                </a:lnTo>
                <a:lnTo>
                  <a:pt x="474" y="492"/>
                </a:lnTo>
                <a:lnTo>
                  <a:pt x="478" y="488"/>
                </a:lnTo>
                <a:lnTo>
                  <a:pt x="479" y="485"/>
                </a:lnTo>
                <a:lnTo>
                  <a:pt x="482" y="484"/>
                </a:lnTo>
                <a:lnTo>
                  <a:pt x="482" y="484"/>
                </a:lnTo>
                <a:lnTo>
                  <a:pt x="488" y="484"/>
                </a:lnTo>
                <a:lnTo>
                  <a:pt x="493" y="485"/>
                </a:lnTo>
                <a:lnTo>
                  <a:pt x="503" y="486"/>
                </a:lnTo>
                <a:lnTo>
                  <a:pt x="503" y="486"/>
                </a:lnTo>
                <a:close/>
                <a:moveTo>
                  <a:pt x="458" y="485"/>
                </a:moveTo>
                <a:lnTo>
                  <a:pt x="458" y="485"/>
                </a:lnTo>
                <a:lnTo>
                  <a:pt x="441" y="498"/>
                </a:lnTo>
                <a:lnTo>
                  <a:pt x="426" y="512"/>
                </a:lnTo>
                <a:lnTo>
                  <a:pt x="410" y="527"/>
                </a:lnTo>
                <a:lnTo>
                  <a:pt x="396" y="543"/>
                </a:lnTo>
                <a:lnTo>
                  <a:pt x="430" y="484"/>
                </a:lnTo>
                <a:lnTo>
                  <a:pt x="430" y="484"/>
                </a:lnTo>
                <a:lnTo>
                  <a:pt x="431" y="482"/>
                </a:lnTo>
                <a:lnTo>
                  <a:pt x="434" y="481"/>
                </a:lnTo>
                <a:lnTo>
                  <a:pt x="441" y="481"/>
                </a:lnTo>
                <a:lnTo>
                  <a:pt x="450" y="482"/>
                </a:lnTo>
                <a:lnTo>
                  <a:pt x="458" y="485"/>
                </a:lnTo>
                <a:lnTo>
                  <a:pt x="458" y="485"/>
                </a:lnTo>
                <a:close/>
                <a:moveTo>
                  <a:pt x="407" y="479"/>
                </a:moveTo>
                <a:lnTo>
                  <a:pt x="407" y="479"/>
                </a:lnTo>
                <a:lnTo>
                  <a:pt x="393" y="492"/>
                </a:lnTo>
                <a:lnTo>
                  <a:pt x="381" y="506"/>
                </a:lnTo>
                <a:lnTo>
                  <a:pt x="355" y="533"/>
                </a:lnTo>
                <a:lnTo>
                  <a:pt x="355" y="533"/>
                </a:lnTo>
                <a:lnTo>
                  <a:pt x="364" y="520"/>
                </a:lnTo>
                <a:lnTo>
                  <a:pt x="374" y="506"/>
                </a:lnTo>
                <a:lnTo>
                  <a:pt x="382" y="492"/>
                </a:lnTo>
                <a:lnTo>
                  <a:pt x="391" y="479"/>
                </a:lnTo>
                <a:lnTo>
                  <a:pt x="407" y="479"/>
                </a:lnTo>
                <a:close/>
                <a:moveTo>
                  <a:pt x="332" y="469"/>
                </a:moveTo>
                <a:lnTo>
                  <a:pt x="332" y="469"/>
                </a:lnTo>
                <a:lnTo>
                  <a:pt x="315" y="486"/>
                </a:lnTo>
                <a:lnTo>
                  <a:pt x="298" y="505"/>
                </a:lnTo>
                <a:lnTo>
                  <a:pt x="282" y="523"/>
                </a:lnTo>
                <a:lnTo>
                  <a:pt x="267" y="541"/>
                </a:lnTo>
                <a:lnTo>
                  <a:pt x="302" y="471"/>
                </a:lnTo>
                <a:lnTo>
                  <a:pt x="302" y="471"/>
                </a:lnTo>
                <a:lnTo>
                  <a:pt x="313" y="471"/>
                </a:lnTo>
                <a:lnTo>
                  <a:pt x="332" y="469"/>
                </a:lnTo>
                <a:lnTo>
                  <a:pt x="332" y="469"/>
                </a:lnTo>
                <a:close/>
                <a:moveTo>
                  <a:pt x="244" y="482"/>
                </a:moveTo>
                <a:lnTo>
                  <a:pt x="244" y="482"/>
                </a:lnTo>
                <a:lnTo>
                  <a:pt x="249" y="475"/>
                </a:lnTo>
                <a:lnTo>
                  <a:pt x="253" y="472"/>
                </a:lnTo>
                <a:lnTo>
                  <a:pt x="257" y="472"/>
                </a:lnTo>
                <a:lnTo>
                  <a:pt x="261" y="472"/>
                </a:lnTo>
                <a:lnTo>
                  <a:pt x="261" y="472"/>
                </a:lnTo>
                <a:lnTo>
                  <a:pt x="277" y="472"/>
                </a:lnTo>
                <a:lnTo>
                  <a:pt x="294" y="471"/>
                </a:lnTo>
                <a:lnTo>
                  <a:pt x="294" y="471"/>
                </a:lnTo>
                <a:lnTo>
                  <a:pt x="268" y="498"/>
                </a:lnTo>
                <a:lnTo>
                  <a:pt x="244" y="526"/>
                </a:lnTo>
                <a:lnTo>
                  <a:pt x="223" y="554"/>
                </a:lnTo>
                <a:lnTo>
                  <a:pt x="202" y="585"/>
                </a:lnTo>
                <a:lnTo>
                  <a:pt x="202" y="585"/>
                </a:lnTo>
                <a:lnTo>
                  <a:pt x="198" y="589"/>
                </a:lnTo>
                <a:lnTo>
                  <a:pt x="194" y="595"/>
                </a:lnTo>
                <a:lnTo>
                  <a:pt x="187" y="599"/>
                </a:lnTo>
                <a:lnTo>
                  <a:pt x="180" y="602"/>
                </a:lnTo>
                <a:lnTo>
                  <a:pt x="244" y="482"/>
                </a:lnTo>
                <a:close/>
                <a:moveTo>
                  <a:pt x="195" y="600"/>
                </a:moveTo>
                <a:lnTo>
                  <a:pt x="274" y="502"/>
                </a:lnTo>
                <a:lnTo>
                  <a:pt x="274" y="502"/>
                </a:lnTo>
                <a:lnTo>
                  <a:pt x="275" y="510"/>
                </a:lnTo>
                <a:lnTo>
                  <a:pt x="274" y="517"/>
                </a:lnTo>
                <a:lnTo>
                  <a:pt x="273" y="520"/>
                </a:lnTo>
                <a:lnTo>
                  <a:pt x="270" y="521"/>
                </a:lnTo>
                <a:lnTo>
                  <a:pt x="270" y="521"/>
                </a:lnTo>
                <a:lnTo>
                  <a:pt x="270" y="519"/>
                </a:lnTo>
                <a:lnTo>
                  <a:pt x="270" y="519"/>
                </a:lnTo>
                <a:lnTo>
                  <a:pt x="267" y="520"/>
                </a:lnTo>
                <a:lnTo>
                  <a:pt x="266" y="523"/>
                </a:lnTo>
                <a:lnTo>
                  <a:pt x="264" y="524"/>
                </a:lnTo>
                <a:lnTo>
                  <a:pt x="266" y="526"/>
                </a:lnTo>
                <a:lnTo>
                  <a:pt x="225" y="600"/>
                </a:lnTo>
                <a:lnTo>
                  <a:pt x="225" y="600"/>
                </a:lnTo>
                <a:lnTo>
                  <a:pt x="223" y="602"/>
                </a:lnTo>
                <a:lnTo>
                  <a:pt x="219" y="603"/>
                </a:lnTo>
                <a:lnTo>
                  <a:pt x="212" y="603"/>
                </a:lnTo>
                <a:lnTo>
                  <a:pt x="195" y="600"/>
                </a:lnTo>
                <a:lnTo>
                  <a:pt x="195" y="600"/>
                </a:lnTo>
                <a:close/>
                <a:moveTo>
                  <a:pt x="237" y="599"/>
                </a:moveTo>
                <a:lnTo>
                  <a:pt x="251" y="575"/>
                </a:lnTo>
                <a:lnTo>
                  <a:pt x="251" y="575"/>
                </a:lnTo>
                <a:lnTo>
                  <a:pt x="254" y="575"/>
                </a:lnTo>
                <a:lnTo>
                  <a:pt x="257" y="572"/>
                </a:lnTo>
                <a:lnTo>
                  <a:pt x="257" y="572"/>
                </a:lnTo>
                <a:lnTo>
                  <a:pt x="270" y="552"/>
                </a:lnTo>
                <a:lnTo>
                  <a:pt x="285" y="533"/>
                </a:lnTo>
                <a:lnTo>
                  <a:pt x="301" y="514"/>
                </a:lnTo>
                <a:lnTo>
                  <a:pt x="318" y="496"/>
                </a:lnTo>
                <a:lnTo>
                  <a:pt x="318" y="496"/>
                </a:lnTo>
                <a:lnTo>
                  <a:pt x="318" y="500"/>
                </a:lnTo>
                <a:lnTo>
                  <a:pt x="318" y="500"/>
                </a:lnTo>
                <a:lnTo>
                  <a:pt x="306" y="523"/>
                </a:lnTo>
                <a:lnTo>
                  <a:pt x="295" y="545"/>
                </a:lnTo>
                <a:lnTo>
                  <a:pt x="268" y="590"/>
                </a:lnTo>
                <a:lnTo>
                  <a:pt x="268" y="590"/>
                </a:lnTo>
                <a:lnTo>
                  <a:pt x="266" y="595"/>
                </a:lnTo>
                <a:lnTo>
                  <a:pt x="261" y="597"/>
                </a:lnTo>
                <a:lnTo>
                  <a:pt x="259" y="599"/>
                </a:lnTo>
                <a:lnTo>
                  <a:pt x="254" y="599"/>
                </a:lnTo>
                <a:lnTo>
                  <a:pt x="246" y="599"/>
                </a:lnTo>
                <a:lnTo>
                  <a:pt x="237" y="599"/>
                </a:lnTo>
                <a:lnTo>
                  <a:pt x="237" y="599"/>
                </a:lnTo>
                <a:close/>
                <a:moveTo>
                  <a:pt x="305" y="599"/>
                </a:moveTo>
                <a:lnTo>
                  <a:pt x="305" y="599"/>
                </a:lnTo>
                <a:lnTo>
                  <a:pt x="289" y="599"/>
                </a:lnTo>
                <a:lnTo>
                  <a:pt x="271" y="602"/>
                </a:lnTo>
                <a:lnTo>
                  <a:pt x="298" y="562"/>
                </a:lnTo>
                <a:lnTo>
                  <a:pt x="298" y="562"/>
                </a:lnTo>
                <a:lnTo>
                  <a:pt x="296" y="561"/>
                </a:lnTo>
                <a:lnTo>
                  <a:pt x="295" y="559"/>
                </a:lnTo>
                <a:lnTo>
                  <a:pt x="295" y="559"/>
                </a:lnTo>
                <a:lnTo>
                  <a:pt x="298" y="554"/>
                </a:lnTo>
                <a:lnTo>
                  <a:pt x="301" y="548"/>
                </a:lnTo>
                <a:lnTo>
                  <a:pt x="305" y="543"/>
                </a:lnTo>
                <a:lnTo>
                  <a:pt x="308" y="537"/>
                </a:lnTo>
                <a:lnTo>
                  <a:pt x="308" y="537"/>
                </a:lnTo>
                <a:lnTo>
                  <a:pt x="318" y="521"/>
                </a:lnTo>
                <a:lnTo>
                  <a:pt x="325" y="506"/>
                </a:lnTo>
                <a:lnTo>
                  <a:pt x="340" y="472"/>
                </a:lnTo>
                <a:lnTo>
                  <a:pt x="340" y="472"/>
                </a:lnTo>
                <a:lnTo>
                  <a:pt x="346" y="474"/>
                </a:lnTo>
                <a:lnTo>
                  <a:pt x="353" y="474"/>
                </a:lnTo>
                <a:lnTo>
                  <a:pt x="360" y="475"/>
                </a:lnTo>
                <a:lnTo>
                  <a:pt x="367" y="477"/>
                </a:lnTo>
                <a:lnTo>
                  <a:pt x="367" y="477"/>
                </a:lnTo>
                <a:lnTo>
                  <a:pt x="351" y="491"/>
                </a:lnTo>
                <a:lnTo>
                  <a:pt x="337" y="506"/>
                </a:lnTo>
                <a:lnTo>
                  <a:pt x="308" y="537"/>
                </a:lnTo>
                <a:lnTo>
                  <a:pt x="308" y="537"/>
                </a:lnTo>
                <a:lnTo>
                  <a:pt x="308" y="538"/>
                </a:lnTo>
                <a:lnTo>
                  <a:pt x="309" y="541"/>
                </a:lnTo>
                <a:lnTo>
                  <a:pt x="309" y="541"/>
                </a:lnTo>
                <a:lnTo>
                  <a:pt x="303" y="551"/>
                </a:lnTo>
                <a:lnTo>
                  <a:pt x="301" y="562"/>
                </a:lnTo>
                <a:lnTo>
                  <a:pt x="301" y="562"/>
                </a:lnTo>
                <a:lnTo>
                  <a:pt x="318" y="540"/>
                </a:lnTo>
                <a:lnTo>
                  <a:pt x="337" y="517"/>
                </a:lnTo>
                <a:lnTo>
                  <a:pt x="358" y="496"/>
                </a:lnTo>
                <a:lnTo>
                  <a:pt x="370" y="486"/>
                </a:lnTo>
                <a:lnTo>
                  <a:pt x="382" y="477"/>
                </a:lnTo>
                <a:lnTo>
                  <a:pt x="382" y="477"/>
                </a:lnTo>
                <a:lnTo>
                  <a:pt x="379" y="484"/>
                </a:lnTo>
                <a:lnTo>
                  <a:pt x="377" y="489"/>
                </a:lnTo>
                <a:lnTo>
                  <a:pt x="368" y="499"/>
                </a:lnTo>
                <a:lnTo>
                  <a:pt x="361" y="509"/>
                </a:lnTo>
                <a:lnTo>
                  <a:pt x="354" y="520"/>
                </a:lnTo>
                <a:lnTo>
                  <a:pt x="355" y="523"/>
                </a:lnTo>
                <a:lnTo>
                  <a:pt x="355" y="523"/>
                </a:lnTo>
                <a:lnTo>
                  <a:pt x="343" y="540"/>
                </a:lnTo>
                <a:lnTo>
                  <a:pt x="329" y="558"/>
                </a:lnTo>
                <a:lnTo>
                  <a:pt x="316" y="579"/>
                </a:lnTo>
                <a:lnTo>
                  <a:pt x="305" y="599"/>
                </a:lnTo>
                <a:lnTo>
                  <a:pt x="305" y="599"/>
                </a:lnTo>
                <a:close/>
                <a:moveTo>
                  <a:pt x="319" y="602"/>
                </a:moveTo>
                <a:lnTo>
                  <a:pt x="319" y="602"/>
                </a:lnTo>
                <a:lnTo>
                  <a:pt x="322" y="595"/>
                </a:lnTo>
                <a:lnTo>
                  <a:pt x="325" y="588"/>
                </a:lnTo>
                <a:lnTo>
                  <a:pt x="327" y="581"/>
                </a:lnTo>
                <a:lnTo>
                  <a:pt x="334" y="576"/>
                </a:lnTo>
                <a:lnTo>
                  <a:pt x="333" y="573"/>
                </a:lnTo>
                <a:lnTo>
                  <a:pt x="333" y="573"/>
                </a:lnTo>
                <a:lnTo>
                  <a:pt x="334" y="566"/>
                </a:lnTo>
                <a:lnTo>
                  <a:pt x="336" y="564"/>
                </a:lnTo>
                <a:lnTo>
                  <a:pt x="339" y="562"/>
                </a:lnTo>
                <a:lnTo>
                  <a:pt x="339" y="562"/>
                </a:lnTo>
                <a:lnTo>
                  <a:pt x="337" y="566"/>
                </a:lnTo>
                <a:lnTo>
                  <a:pt x="337" y="568"/>
                </a:lnTo>
                <a:lnTo>
                  <a:pt x="339" y="568"/>
                </a:lnTo>
                <a:lnTo>
                  <a:pt x="343" y="565"/>
                </a:lnTo>
                <a:lnTo>
                  <a:pt x="344" y="564"/>
                </a:lnTo>
                <a:lnTo>
                  <a:pt x="344" y="564"/>
                </a:lnTo>
                <a:lnTo>
                  <a:pt x="363" y="541"/>
                </a:lnTo>
                <a:lnTo>
                  <a:pt x="381" y="520"/>
                </a:lnTo>
                <a:lnTo>
                  <a:pt x="399" y="500"/>
                </a:lnTo>
                <a:lnTo>
                  <a:pt x="419" y="482"/>
                </a:lnTo>
                <a:lnTo>
                  <a:pt x="419" y="482"/>
                </a:lnTo>
                <a:lnTo>
                  <a:pt x="420" y="482"/>
                </a:lnTo>
                <a:lnTo>
                  <a:pt x="420" y="482"/>
                </a:lnTo>
                <a:lnTo>
                  <a:pt x="419" y="488"/>
                </a:lnTo>
                <a:lnTo>
                  <a:pt x="416" y="499"/>
                </a:lnTo>
                <a:lnTo>
                  <a:pt x="416" y="499"/>
                </a:lnTo>
                <a:lnTo>
                  <a:pt x="413" y="499"/>
                </a:lnTo>
                <a:lnTo>
                  <a:pt x="412" y="500"/>
                </a:lnTo>
                <a:lnTo>
                  <a:pt x="406" y="506"/>
                </a:lnTo>
                <a:lnTo>
                  <a:pt x="402" y="513"/>
                </a:lnTo>
                <a:lnTo>
                  <a:pt x="399" y="521"/>
                </a:lnTo>
                <a:lnTo>
                  <a:pt x="400" y="524"/>
                </a:lnTo>
                <a:lnTo>
                  <a:pt x="400" y="524"/>
                </a:lnTo>
                <a:lnTo>
                  <a:pt x="386" y="541"/>
                </a:lnTo>
                <a:lnTo>
                  <a:pt x="372" y="561"/>
                </a:lnTo>
                <a:lnTo>
                  <a:pt x="360" y="582"/>
                </a:lnTo>
                <a:lnTo>
                  <a:pt x="347" y="602"/>
                </a:lnTo>
                <a:lnTo>
                  <a:pt x="319" y="602"/>
                </a:lnTo>
                <a:close/>
                <a:moveTo>
                  <a:pt x="361" y="602"/>
                </a:moveTo>
                <a:lnTo>
                  <a:pt x="361" y="602"/>
                </a:lnTo>
                <a:lnTo>
                  <a:pt x="363" y="597"/>
                </a:lnTo>
                <a:lnTo>
                  <a:pt x="365" y="593"/>
                </a:lnTo>
                <a:lnTo>
                  <a:pt x="371" y="585"/>
                </a:lnTo>
                <a:lnTo>
                  <a:pt x="378" y="578"/>
                </a:lnTo>
                <a:lnTo>
                  <a:pt x="384" y="569"/>
                </a:lnTo>
                <a:lnTo>
                  <a:pt x="379" y="571"/>
                </a:lnTo>
                <a:lnTo>
                  <a:pt x="379" y="571"/>
                </a:lnTo>
                <a:lnTo>
                  <a:pt x="381" y="565"/>
                </a:lnTo>
                <a:lnTo>
                  <a:pt x="384" y="561"/>
                </a:lnTo>
                <a:lnTo>
                  <a:pt x="389" y="552"/>
                </a:lnTo>
                <a:lnTo>
                  <a:pt x="389" y="552"/>
                </a:lnTo>
                <a:lnTo>
                  <a:pt x="389" y="557"/>
                </a:lnTo>
                <a:lnTo>
                  <a:pt x="388" y="559"/>
                </a:lnTo>
                <a:lnTo>
                  <a:pt x="385" y="564"/>
                </a:lnTo>
                <a:lnTo>
                  <a:pt x="384" y="569"/>
                </a:lnTo>
                <a:lnTo>
                  <a:pt x="384" y="569"/>
                </a:lnTo>
                <a:lnTo>
                  <a:pt x="402" y="548"/>
                </a:lnTo>
                <a:lnTo>
                  <a:pt x="420" y="529"/>
                </a:lnTo>
                <a:lnTo>
                  <a:pt x="441" y="507"/>
                </a:lnTo>
                <a:lnTo>
                  <a:pt x="452" y="499"/>
                </a:lnTo>
                <a:lnTo>
                  <a:pt x="465" y="491"/>
                </a:lnTo>
                <a:lnTo>
                  <a:pt x="465" y="491"/>
                </a:lnTo>
                <a:lnTo>
                  <a:pt x="459" y="500"/>
                </a:lnTo>
                <a:lnTo>
                  <a:pt x="455" y="509"/>
                </a:lnTo>
                <a:lnTo>
                  <a:pt x="452" y="516"/>
                </a:lnTo>
                <a:lnTo>
                  <a:pt x="447" y="523"/>
                </a:lnTo>
                <a:lnTo>
                  <a:pt x="447" y="523"/>
                </a:lnTo>
                <a:lnTo>
                  <a:pt x="445" y="519"/>
                </a:lnTo>
                <a:lnTo>
                  <a:pt x="445" y="521"/>
                </a:lnTo>
                <a:lnTo>
                  <a:pt x="445" y="521"/>
                </a:lnTo>
                <a:lnTo>
                  <a:pt x="443" y="523"/>
                </a:lnTo>
                <a:lnTo>
                  <a:pt x="443" y="524"/>
                </a:lnTo>
                <a:lnTo>
                  <a:pt x="444" y="529"/>
                </a:lnTo>
                <a:lnTo>
                  <a:pt x="444" y="529"/>
                </a:lnTo>
                <a:lnTo>
                  <a:pt x="434" y="543"/>
                </a:lnTo>
                <a:lnTo>
                  <a:pt x="423" y="557"/>
                </a:lnTo>
                <a:lnTo>
                  <a:pt x="413" y="571"/>
                </a:lnTo>
                <a:lnTo>
                  <a:pt x="403" y="586"/>
                </a:lnTo>
                <a:lnTo>
                  <a:pt x="403" y="586"/>
                </a:lnTo>
                <a:lnTo>
                  <a:pt x="403" y="590"/>
                </a:lnTo>
                <a:lnTo>
                  <a:pt x="403" y="596"/>
                </a:lnTo>
                <a:lnTo>
                  <a:pt x="403" y="597"/>
                </a:lnTo>
                <a:lnTo>
                  <a:pt x="405" y="599"/>
                </a:lnTo>
                <a:lnTo>
                  <a:pt x="406" y="597"/>
                </a:lnTo>
                <a:lnTo>
                  <a:pt x="407" y="596"/>
                </a:lnTo>
                <a:lnTo>
                  <a:pt x="407" y="596"/>
                </a:lnTo>
                <a:lnTo>
                  <a:pt x="419" y="579"/>
                </a:lnTo>
                <a:lnTo>
                  <a:pt x="430" y="565"/>
                </a:lnTo>
                <a:lnTo>
                  <a:pt x="443" y="551"/>
                </a:lnTo>
                <a:lnTo>
                  <a:pt x="455" y="537"/>
                </a:lnTo>
                <a:lnTo>
                  <a:pt x="469" y="524"/>
                </a:lnTo>
                <a:lnTo>
                  <a:pt x="485" y="513"/>
                </a:lnTo>
                <a:lnTo>
                  <a:pt x="516" y="491"/>
                </a:lnTo>
                <a:lnTo>
                  <a:pt x="444" y="603"/>
                </a:lnTo>
                <a:lnTo>
                  <a:pt x="444" y="603"/>
                </a:lnTo>
                <a:lnTo>
                  <a:pt x="402" y="602"/>
                </a:lnTo>
                <a:lnTo>
                  <a:pt x="381" y="602"/>
                </a:lnTo>
                <a:lnTo>
                  <a:pt x="361" y="602"/>
                </a:lnTo>
                <a:lnTo>
                  <a:pt x="361" y="602"/>
                </a:lnTo>
                <a:close/>
                <a:moveTo>
                  <a:pt x="513" y="589"/>
                </a:moveTo>
                <a:lnTo>
                  <a:pt x="513" y="589"/>
                </a:lnTo>
                <a:lnTo>
                  <a:pt x="520" y="578"/>
                </a:lnTo>
                <a:lnTo>
                  <a:pt x="527" y="565"/>
                </a:lnTo>
                <a:lnTo>
                  <a:pt x="533" y="552"/>
                </a:lnTo>
                <a:lnTo>
                  <a:pt x="538" y="537"/>
                </a:lnTo>
                <a:lnTo>
                  <a:pt x="538" y="537"/>
                </a:lnTo>
                <a:lnTo>
                  <a:pt x="526" y="551"/>
                </a:lnTo>
                <a:lnTo>
                  <a:pt x="514" y="566"/>
                </a:lnTo>
                <a:lnTo>
                  <a:pt x="503" y="583"/>
                </a:lnTo>
                <a:lnTo>
                  <a:pt x="495" y="602"/>
                </a:lnTo>
                <a:lnTo>
                  <a:pt x="461" y="600"/>
                </a:lnTo>
                <a:lnTo>
                  <a:pt x="461" y="600"/>
                </a:lnTo>
                <a:lnTo>
                  <a:pt x="465" y="593"/>
                </a:lnTo>
                <a:lnTo>
                  <a:pt x="469" y="588"/>
                </a:lnTo>
                <a:lnTo>
                  <a:pt x="475" y="582"/>
                </a:lnTo>
                <a:lnTo>
                  <a:pt x="479" y="575"/>
                </a:lnTo>
                <a:lnTo>
                  <a:pt x="483" y="571"/>
                </a:lnTo>
                <a:lnTo>
                  <a:pt x="479" y="571"/>
                </a:lnTo>
                <a:lnTo>
                  <a:pt x="479" y="571"/>
                </a:lnTo>
                <a:lnTo>
                  <a:pt x="479" y="566"/>
                </a:lnTo>
                <a:lnTo>
                  <a:pt x="481" y="562"/>
                </a:lnTo>
                <a:lnTo>
                  <a:pt x="483" y="558"/>
                </a:lnTo>
                <a:lnTo>
                  <a:pt x="489" y="558"/>
                </a:lnTo>
                <a:lnTo>
                  <a:pt x="483" y="571"/>
                </a:lnTo>
                <a:lnTo>
                  <a:pt x="483" y="571"/>
                </a:lnTo>
                <a:lnTo>
                  <a:pt x="500" y="551"/>
                </a:lnTo>
                <a:lnTo>
                  <a:pt x="520" y="530"/>
                </a:lnTo>
                <a:lnTo>
                  <a:pt x="541" y="510"/>
                </a:lnTo>
                <a:lnTo>
                  <a:pt x="563" y="492"/>
                </a:lnTo>
                <a:lnTo>
                  <a:pt x="552" y="514"/>
                </a:lnTo>
                <a:lnTo>
                  <a:pt x="552" y="514"/>
                </a:lnTo>
                <a:lnTo>
                  <a:pt x="547" y="519"/>
                </a:lnTo>
                <a:lnTo>
                  <a:pt x="541" y="524"/>
                </a:lnTo>
                <a:lnTo>
                  <a:pt x="540" y="527"/>
                </a:lnTo>
                <a:lnTo>
                  <a:pt x="538" y="531"/>
                </a:lnTo>
                <a:lnTo>
                  <a:pt x="540" y="534"/>
                </a:lnTo>
                <a:lnTo>
                  <a:pt x="542" y="537"/>
                </a:lnTo>
                <a:lnTo>
                  <a:pt x="542" y="537"/>
                </a:lnTo>
                <a:lnTo>
                  <a:pt x="551" y="526"/>
                </a:lnTo>
                <a:lnTo>
                  <a:pt x="562" y="513"/>
                </a:lnTo>
                <a:lnTo>
                  <a:pt x="579" y="488"/>
                </a:lnTo>
                <a:lnTo>
                  <a:pt x="579" y="488"/>
                </a:lnTo>
                <a:lnTo>
                  <a:pt x="580" y="486"/>
                </a:lnTo>
                <a:lnTo>
                  <a:pt x="583" y="485"/>
                </a:lnTo>
                <a:lnTo>
                  <a:pt x="586" y="486"/>
                </a:lnTo>
                <a:lnTo>
                  <a:pt x="589" y="489"/>
                </a:lnTo>
                <a:lnTo>
                  <a:pt x="589" y="491"/>
                </a:lnTo>
                <a:lnTo>
                  <a:pt x="589" y="493"/>
                </a:lnTo>
                <a:lnTo>
                  <a:pt x="589" y="493"/>
                </a:lnTo>
                <a:lnTo>
                  <a:pt x="569" y="519"/>
                </a:lnTo>
                <a:lnTo>
                  <a:pt x="551" y="545"/>
                </a:lnTo>
                <a:lnTo>
                  <a:pt x="534" y="572"/>
                </a:lnTo>
                <a:lnTo>
                  <a:pt x="518" y="599"/>
                </a:lnTo>
                <a:lnTo>
                  <a:pt x="518" y="599"/>
                </a:lnTo>
                <a:lnTo>
                  <a:pt x="516" y="602"/>
                </a:lnTo>
                <a:lnTo>
                  <a:pt x="514" y="602"/>
                </a:lnTo>
                <a:lnTo>
                  <a:pt x="513" y="602"/>
                </a:lnTo>
                <a:lnTo>
                  <a:pt x="511" y="600"/>
                </a:lnTo>
                <a:lnTo>
                  <a:pt x="510" y="595"/>
                </a:lnTo>
                <a:lnTo>
                  <a:pt x="511" y="592"/>
                </a:lnTo>
                <a:lnTo>
                  <a:pt x="513" y="589"/>
                </a:lnTo>
                <a:lnTo>
                  <a:pt x="513" y="589"/>
                </a:lnTo>
                <a:close/>
                <a:moveTo>
                  <a:pt x="542" y="600"/>
                </a:moveTo>
                <a:lnTo>
                  <a:pt x="542" y="600"/>
                </a:lnTo>
                <a:lnTo>
                  <a:pt x="541" y="599"/>
                </a:lnTo>
                <a:lnTo>
                  <a:pt x="541" y="597"/>
                </a:lnTo>
                <a:lnTo>
                  <a:pt x="542" y="593"/>
                </a:lnTo>
                <a:lnTo>
                  <a:pt x="544" y="592"/>
                </a:lnTo>
                <a:lnTo>
                  <a:pt x="542" y="590"/>
                </a:lnTo>
                <a:lnTo>
                  <a:pt x="540" y="590"/>
                </a:lnTo>
                <a:lnTo>
                  <a:pt x="535" y="592"/>
                </a:lnTo>
                <a:lnTo>
                  <a:pt x="535" y="592"/>
                </a:lnTo>
                <a:lnTo>
                  <a:pt x="549" y="566"/>
                </a:lnTo>
                <a:lnTo>
                  <a:pt x="565" y="540"/>
                </a:lnTo>
                <a:lnTo>
                  <a:pt x="583" y="513"/>
                </a:lnTo>
                <a:lnTo>
                  <a:pt x="600" y="489"/>
                </a:lnTo>
                <a:lnTo>
                  <a:pt x="600" y="489"/>
                </a:lnTo>
                <a:lnTo>
                  <a:pt x="601" y="488"/>
                </a:lnTo>
                <a:lnTo>
                  <a:pt x="604" y="486"/>
                </a:lnTo>
                <a:lnTo>
                  <a:pt x="611" y="486"/>
                </a:lnTo>
                <a:lnTo>
                  <a:pt x="630" y="488"/>
                </a:lnTo>
                <a:lnTo>
                  <a:pt x="630" y="488"/>
                </a:lnTo>
                <a:lnTo>
                  <a:pt x="606" y="510"/>
                </a:lnTo>
                <a:lnTo>
                  <a:pt x="585" y="533"/>
                </a:lnTo>
                <a:lnTo>
                  <a:pt x="575" y="545"/>
                </a:lnTo>
                <a:lnTo>
                  <a:pt x="565" y="558"/>
                </a:lnTo>
                <a:lnTo>
                  <a:pt x="556" y="571"/>
                </a:lnTo>
                <a:lnTo>
                  <a:pt x="548" y="585"/>
                </a:lnTo>
                <a:lnTo>
                  <a:pt x="548" y="585"/>
                </a:lnTo>
                <a:lnTo>
                  <a:pt x="590" y="537"/>
                </a:lnTo>
                <a:lnTo>
                  <a:pt x="613" y="513"/>
                </a:lnTo>
                <a:lnTo>
                  <a:pt x="637" y="491"/>
                </a:lnTo>
                <a:lnTo>
                  <a:pt x="637" y="491"/>
                </a:lnTo>
                <a:lnTo>
                  <a:pt x="637" y="495"/>
                </a:lnTo>
                <a:lnTo>
                  <a:pt x="637" y="499"/>
                </a:lnTo>
                <a:lnTo>
                  <a:pt x="632" y="506"/>
                </a:lnTo>
                <a:lnTo>
                  <a:pt x="628" y="513"/>
                </a:lnTo>
                <a:lnTo>
                  <a:pt x="624" y="519"/>
                </a:lnTo>
                <a:lnTo>
                  <a:pt x="624" y="519"/>
                </a:lnTo>
                <a:lnTo>
                  <a:pt x="622" y="520"/>
                </a:lnTo>
                <a:lnTo>
                  <a:pt x="621" y="520"/>
                </a:lnTo>
                <a:lnTo>
                  <a:pt x="620" y="521"/>
                </a:lnTo>
                <a:lnTo>
                  <a:pt x="569" y="600"/>
                </a:lnTo>
                <a:lnTo>
                  <a:pt x="569" y="600"/>
                </a:lnTo>
                <a:lnTo>
                  <a:pt x="563" y="602"/>
                </a:lnTo>
                <a:lnTo>
                  <a:pt x="555" y="602"/>
                </a:lnTo>
                <a:lnTo>
                  <a:pt x="547" y="602"/>
                </a:lnTo>
                <a:lnTo>
                  <a:pt x="542" y="600"/>
                </a:lnTo>
                <a:lnTo>
                  <a:pt x="542" y="600"/>
                </a:lnTo>
                <a:close/>
                <a:moveTo>
                  <a:pt x="592" y="597"/>
                </a:moveTo>
                <a:lnTo>
                  <a:pt x="600" y="585"/>
                </a:lnTo>
                <a:lnTo>
                  <a:pt x="600" y="585"/>
                </a:lnTo>
                <a:lnTo>
                  <a:pt x="597" y="586"/>
                </a:lnTo>
                <a:lnTo>
                  <a:pt x="593" y="589"/>
                </a:lnTo>
                <a:lnTo>
                  <a:pt x="590" y="592"/>
                </a:lnTo>
                <a:lnTo>
                  <a:pt x="587" y="592"/>
                </a:lnTo>
                <a:lnTo>
                  <a:pt x="585" y="592"/>
                </a:lnTo>
                <a:lnTo>
                  <a:pt x="646" y="491"/>
                </a:lnTo>
                <a:lnTo>
                  <a:pt x="646" y="491"/>
                </a:lnTo>
                <a:lnTo>
                  <a:pt x="648" y="488"/>
                </a:lnTo>
                <a:lnTo>
                  <a:pt x="651" y="488"/>
                </a:lnTo>
                <a:lnTo>
                  <a:pt x="658" y="486"/>
                </a:lnTo>
                <a:lnTo>
                  <a:pt x="667" y="486"/>
                </a:lnTo>
                <a:lnTo>
                  <a:pt x="676" y="489"/>
                </a:lnTo>
                <a:lnTo>
                  <a:pt x="676" y="489"/>
                </a:lnTo>
                <a:lnTo>
                  <a:pt x="658" y="507"/>
                </a:lnTo>
                <a:lnTo>
                  <a:pt x="638" y="527"/>
                </a:lnTo>
                <a:lnTo>
                  <a:pt x="621" y="550"/>
                </a:lnTo>
                <a:lnTo>
                  <a:pt x="614" y="561"/>
                </a:lnTo>
                <a:lnTo>
                  <a:pt x="607" y="573"/>
                </a:lnTo>
                <a:lnTo>
                  <a:pt x="607" y="573"/>
                </a:lnTo>
                <a:lnTo>
                  <a:pt x="607" y="569"/>
                </a:lnTo>
                <a:lnTo>
                  <a:pt x="607" y="568"/>
                </a:lnTo>
                <a:lnTo>
                  <a:pt x="606" y="568"/>
                </a:lnTo>
                <a:lnTo>
                  <a:pt x="604" y="568"/>
                </a:lnTo>
                <a:lnTo>
                  <a:pt x="601" y="572"/>
                </a:lnTo>
                <a:lnTo>
                  <a:pt x="601" y="573"/>
                </a:lnTo>
                <a:lnTo>
                  <a:pt x="601" y="575"/>
                </a:lnTo>
                <a:lnTo>
                  <a:pt x="601" y="575"/>
                </a:lnTo>
                <a:lnTo>
                  <a:pt x="599" y="576"/>
                </a:lnTo>
                <a:lnTo>
                  <a:pt x="596" y="578"/>
                </a:lnTo>
                <a:lnTo>
                  <a:pt x="596" y="579"/>
                </a:lnTo>
                <a:lnTo>
                  <a:pt x="596" y="581"/>
                </a:lnTo>
                <a:lnTo>
                  <a:pt x="600" y="585"/>
                </a:lnTo>
                <a:lnTo>
                  <a:pt x="666" y="509"/>
                </a:lnTo>
                <a:lnTo>
                  <a:pt x="666" y="509"/>
                </a:lnTo>
                <a:lnTo>
                  <a:pt x="673" y="505"/>
                </a:lnTo>
                <a:lnTo>
                  <a:pt x="676" y="503"/>
                </a:lnTo>
                <a:lnTo>
                  <a:pt x="677" y="505"/>
                </a:lnTo>
                <a:lnTo>
                  <a:pt x="677" y="506"/>
                </a:lnTo>
                <a:lnTo>
                  <a:pt x="677" y="506"/>
                </a:lnTo>
                <a:lnTo>
                  <a:pt x="676" y="510"/>
                </a:lnTo>
                <a:lnTo>
                  <a:pt x="674" y="514"/>
                </a:lnTo>
                <a:lnTo>
                  <a:pt x="669" y="521"/>
                </a:lnTo>
                <a:lnTo>
                  <a:pt x="666" y="524"/>
                </a:lnTo>
                <a:lnTo>
                  <a:pt x="666" y="524"/>
                </a:lnTo>
                <a:lnTo>
                  <a:pt x="665" y="526"/>
                </a:lnTo>
                <a:lnTo>
                  <a:pt x="663" y="527"/>
                </a:lnTo>
                <a:lnTo>
                  <a:pt x="662" y="530"/>
                </a:lnTo>
                <a:lnTo>
                  <a:pt x="662" y="530"/>
                </a:lnTo>
                <a:lnTo>
                  <a:pt x="662" y="534"/>
                </a:lnTo>
                <a:lnTo>
                  <a:pt x="662" y="534"/>
                </a:lnTo>
                <a:lnTo>
                  <a:pt x="652" y="543"/>
                </a:lnTo>
                <a:lnTo>
                  <a:pt x="644" y="554"/>
                </a:lnTo>
                <a:lnTo>
                  <a:pt x="630" y="576"/>
                </a:lnTo>
                <a:lnTo>
                  <a:pt x="630" y="576"/>
                </a:lnTo>
                <a:lnTo>
                  <a:pt x="624" y="585"/>
                </a:lnTo>
                <a:lnTo>
                  <a:pt x="620" y="590"/>
                </a:lnTo>
                <a:lnTo>
                  <a:pt x="615" y="595"/>
                </a:lnTo>
                <a:lnTo>
                  <a:pt x="610" y="599"/>
                </a:lnTo>
                <a:lnTo>
                  <a:pt x="604" y="600"/>
                </a:lnTo>
                <a:lnTo>
                  <a:pt x="599" y="600"/>
                </a:lnTo>
                <a:lnTo>
                  <a:pt x="592" y="597"/>
                </a:lnTo>
                <a:lnTo>
                  <a:pt x="592" y="597"/>
                </a:lnTo>
                <a:close/>
                <a:moveTo>
                  <a:pt x="693" y="488"/>
                </a:moveTo>
                <a:lnTo>
                  <a:pt x="725" y="488"/>
                </a:lnTo>
                <a:lnTo>
                  <a:pt x="725" y="488"/>
                </a:lnTo>
                <a:lnTo>
                  <a:pt x="704" y="507"/>
                </a:lnTo>
                <a:lnTo>
                  <a:pt x="683" y="529"/>
                </a:lnTo>
                <a:lnTo>
                  <a:pt x="672" y="538"/>
                </a:lnTo>
                <a:lnTo>
                  <a:pt x="662" y="550"/>
                </a:lnTo>
                <a:lnTo>
                  <a:pt x="653" y="561"/>
                </a:lnTo>
                <a:lnTo>
                  <a:pt x="646" y="573"/>
                </a:lnTo>
                <a:lnTo>
                  <a:pt x="646" y="573"/>
                </a:lnTo>
                <a:lnTo>
                  <a:pt x="651" y="562"/>
                </a:lnTo>
                <a:lnTo>
                  <a:pt x="656" y="551"/>
                </a:lnTo>
                <a:lnTo>
                  <a:pt x="667" y="530"/>
                </a:lnTo>
                <a:lnTo>
                  <a:pt x="681" y="510"/>
                </a:lnTo>
                <a:lnTo>
                  <a:pt x="693" y="488"/>
                </a:lnTo>
                <a:lnTo>
                  <a:pt x="693" y="488"/>
                </a:lnTo>
                <a:close/>
                <a:moveTo>
                  <a:pt x="684" y="602"/>
                </a:moveTo>
                <a:lnTo>
                  <a:pt x="710" y="568"/>
                </a:lnTo>
                <a:lnTo>
                  <a:pt x="710" y="568"/>
                </a:lnTo>
                <a:lnTo>
                  <a:pt x="708" y="566"/>
                </a:lnTo>
                <a:lnTo>
                  <a:pt x="708" y="565"/>
                </a:lnTo>
                <a:lnTo>
                  <a:pt x="711" y="558"/>
                </a:lnTo>
                <a:lnTo>
                  <a:pt x="715" y="551"/>
                </a:lnTo>
                <a:lnTo>
                  <a:pt x="715" y="548"/>
                </a:lnTo>
                <a:lnTo>
                  <a:pt x="714" y="547"/>
                </a:lnTo>
                <a:lnTo>
                  <a:pt x="714" y="541"/>
                </a:lnTo>
                <a:lnTo>
                  <a:pt x="714" y="541"/>
                </a:lnTo>
                <a:lnTo>
                  <a:pt x="703" y="554"/>
                </a:lnTo>
                <a:lnTo>
                  <a:pt x="691" y="569"/>
                </a:lnTo>
                <a:lnTo>
                  <a:pt x="683" y="586"/>
                </a:lnTo>
                <a:lnTo>
                  <a:pt x="674" y="602"/>
                </a:lnTo>
                <a:lnTo>
                  <a:pt x="627" y="602"/>
                </a:lnTo>
                <a:lnTo>
                  <a:pt x="627" y="602"/>
                </a:lnTo>
                <a:lnTo>
                  <a:pt x="681" y="543"/>
                </a:lnTo>
                <a:lnTo>
                  <a:pt x="710" y="514"/>
                </a:lnTo>
                <a:lnTo>
                  <a:pt x="739" y="486"/>
                </a:lnTo>
                <a:lnTo>
                  <a:pt x="739" y="486"/>
                </a:lnTo>
                <a:lnTo>
                  <a:pt x="736" y="496"/>
                </a:lnTo>
                <a:lnTo>
                  <a:pt x="732" y="507"/>
                </a:lnTo>
                <a:lnTo>
                  <a:pt x="728" y="514"/>
                </a:lnTo>
                <a:lnTo>
                  <a:pt x="726" y="514"/>
                </a:lnTo>
                <a:lnTo>
                  <a:pt x="726" y="513"/>
                </a:lnTo>
                <a:lnTo>
                  <a:pt x="726" y="513"/>
                </a:lnTo>
                <a:lnTo>
                  <a:pt x="718" y="523"/>
                </a:lnTo>
                <a:lnTo>
                  <a:pt x="715" y="529"/>
                </a:lnTo>
                <a:lnTo>
                  <a:pt x="715" y="531"/>
                </a:lnTo>
                <a:lnTo>
                  <a:pt x="717" y="533"/>
                </a:lnTo>
                <a:lnTo>
                  <a:pt x="717" y="533"/>
                </a:lnTo>
                <a:lnTo>
                  <a:pt x="726" y="524"/>
                </a:lnTo>
                <a:lnTo>
                  <a:pt x="735" y="513"/>
                </a:lnTo>
                <a:lnTo>
                  <a:pt x="742" y="502"/>
                </a:lnTo>
                <a:lnTo>
                  <a:pt x="748" y="488"/>
                </a:lnTo>
                <a:lnTo>
                  <a:pt x="748" y="488"/>
                </a:lnTo>
                <a:lnTo>
                  <a:pt x="760" y="491"/>
                </a:lnTo>
                <a:lnTo>
                  <a:pt x="767" y="491"/>
                </a:lnTo>
                <a:lnTo>
                  <a:pt x="774" y="491"/>
                </a:lnTo>
                <a:lnTo>
                  <a:pt x="774" y="491"/>
                </a:lnTo>
                <a:lnTo>
                  <a:pt x="757" y="506"/>
                </a:lnTo>
                <a:lnTo>
                  <a:pt x="739" y="524"/>
                </a:lnTo>
                <a:lnTo>
                  <a:pt x="731" y="534"/>
                </a:lnTo>
                <a:lnTo>
                  <a:pt x="722" y="545"/>
                </a:lnTo>
                <a:lnTo>
                  <a:pt x="715" y="557"/>
                </a:lnTo>
                <a:lnTo>
                  <a:pt x="710" y="568"/>
                </a:lnTo>
                <a:lnTo>
                  <a:pt x="710" y="568"/>
                </a:lnTo>
                <a:lnTo>
                  <a:pt x="726" y="550"/>
                </a:lnTo>
                <a:lnTo>
                  <a:pt x="745" y="531"/>
                </a:lnTo>
                <a:lnTo>
                  <a:pt x="764" y="514"/>
                </a:lnTo>
                <a:lnTo>
                  <a:pt x="784" y="499"/>
                </a:lnTo>
                <a:lnTo>
                  <a:pt x="784" y="499"/>
                </a:lnTo>
                <a:lnTo>
                  <a:pt x="780" y="507"/>
                </a:lnTo>
                <a:lnTo>
                  <a:pt x="773" y="516"/>
                </a:lnTo>
                <a:lnTo>
                  <a:pt x="767" y="524"/>
                </a:lnTo>
                <a:lnTo>
                  <a:pt x="760" y="534"/>
                </a:lnTo>
                <a:lnTo>
                  <a:pt x="763" y="538"/>
                </a:lnTo>
                <a:lnTo>
                  <a:pt x="763" y="538"/>
                </a:lnTo>
                <a:lnTo>
                  <a:pt x="750" y="552"/>
                </a:lnTo>
                <a:lnTo>
                  <a:pt x="738" y="568"/>
                </a:lnTo>
                <a:lnTo>
                  <a:pt x="726" y="585"/>
                </a:lnTo>
                <a:lnTo>
                  <a:pt x="715" y="602"/>
                </a:lnTo>
                <a:lnTo>
                  <a:pt x="684" y="602"/>
                </a:lnTo>
                <a:close/>
                <a:moveTo>
                  <a:pt x="1161" y="512"/>
                </a:moveTo>
                <a:lnTo>
                  <a:pt x="1161" y="512"/>
                </a:lnTo>
                <a:lnTo>
                  <a:pt x="1155" y="520"/>
                </a:lnTo>
                <a:lnTo>
                  <a:pt x="1152" y="523"/>
                </a:lnTo>
                <a:lnTo>
                  <a:pt x="1149" y="524"/>
                </a:lnTo>
                <a:lnTo>
                  <a:pt x="1149" y="524"/>
                </a:lnTo>
                <a:lnTo>
                  <a:pt x="1147" y="523"/>
                </a:lnTo>
                <a:lnTo>
                  <a:pt x="1147" y="523"/>
                </a:lnTo>
                <a:lnTo>
                  <a:pt x="1152" y="516"/>
                </a:lnTo>
                <a:lnTo>
                  <a:pt x="1156" y="513"/>
                </a:lnTo>
                <a:lnTo>
                  <a:pt x="1161" y="512"/>
                </a:lnTo>
                <a:lnTo>
                  <a:pt x="1161" y="512"/>
                </a:lnTo>
                <a:close/>
                <a:moveTo>
                  <a:pt x="1083" y="566"/>
                </a:moveTo>
                <a:lnTo>
                  <a:pt x="1083" y="566"/>
                </a:lnTo>
                <a:lnTo>
                  <a:pt x="1079" y="571"/>
                </a:lnTo>
                <a:lnTo>
                  <a:pt x="1078" y="573"/>
                </a:lnTo>
                <a:lnTo>
                  <a:pt x="1076" y="576"/>
                </a:lnTo>
                <a:lnTo>
                  <a:pt x="1076" y="576"/>
                </a:lnTo>
                <a:lnTo>
                  <a:pt x="1075" y="581"/>
                </a:lnTo>
                <a:lnTo>
                  <a:pt x="1072" y="583"/>
                </a:lnTo>
                <a:lnTo>
                  <a:pt x="1065" y="590"/>
                </a:lnTo>
                <a:lnTo>
                  <a:pt x="1065" y="590"/>
                </a:lnTo>
                <a:lnTo>
                  <a:pt x="1067" y="586"/>
                </a:lnTo>
                <a:lnTo>
                  <a:pt x="1069" y="582"/>
                </a:lnTo>
                <a:lnTo>
                  <a:pt x="1076" y="576"/>
                </a:lnTo>
                <a:lnTo>
                  <a:pt x="1076" y="576"/>
                </a:lnTo>
                <a:lnTo>
                  <a:pt x="1082" y="564"/>
                </a:lnTo>
                <a:lnTo>
                  <a:pt x="1089" y="552"/>
                </a:lnTo>
                <a:lnTo>
                  <a:pt x="1104" y="531"/>
                </a:lnTo>
                <a:lnTo>
                  <a:pt x="1140" y="491"/>
                </a:lnTo>
                <a:lnTo>
                  <a:pt x="1140" y="491"/>
                </a:lnTo>
                <a:lnTo>
                  <a:pt x="1141" y="491"/>
                </a:lnTo>
                <a:lnTo>
                  <a:pt x="1144" y="489"/>
                </a:lnTo>
                <a:lnTo>
                  <a:pt x="1151" y="489"/>
                </a:lnTo>
                <a:lnTo>
                  <a:pt x="1159" y="491"/>
                </a:lnTo>
                <a:lnTo>
                  <a:pt x="1171" y="489"/>
                </a:lnTo>
                <a:lnTo>
                  <a:pt x="1083" y="566"/>
                </a:lnTo>
                <a:close/>
                <a:moveTo>
                  <a:pt x="1182" y="492"/>
                </a:moveTo>
                <a:lnTo>
                  <a:pt x="1182" y="492"/>
                </a:lnTo>
                <a:lnTo>
                  <a:pt x="1183" y="491"/>
                </a:lnTo>
                <a:lnTo>
                  <a:pt x="1186" y="489"/>
                </a:lnTo>
                <a:lnTo>
                  <a:pt x="1193" y="489"/>
                </a:lnTo>
                <a:lnTo>
                  <a:pt x="1200" y="491"/>
                </a:lnTo>
                <a:lnTo>
                  <a:pt x="1207" y="491"/>
                </a:lnTo>
                <a:lnTo>
                  <a:pt x="1133" y="555"/>
                </a:lnTo>
                <a:lnTo>
                  <a:pt x="1182" y="492"/>
                </a:lnTo>
                <a:close/>
                <a:moveTo>
                  <a:pt x="769" y="471"/>
                </a:moveTo>
                <a:lnTo>
                  <a:pt x="769" y="471"/>
                </a:lnTo>
                <a:lnTo>
                  <a:pt x="788" y="467"/>
                </a:lnTo>
                <a:lnTo>
                  <a:pt x="814" y="465"/>
                </a:lnTo>
                <a:lnTo>
                  <a:pt x="864" y="464"/>
                </a:lnTo>
                <a:lnTo>
                  <a:pt x="864" y="464"/>
                </a:lnTo>
                <a:lnTo>
                  <a:pt x="953" y="464"/>
                </a:lnTo>
                <a:lnTo>
                  <a:pt x="1041" y="465"/>
                </a:lnTo>
                <a:lnTo>
                  <a:pt x="1133" y="468"/>
                </a:lnTo>
                <a:lnTo>
                  <a:pt x="1225" y="469"/>
                </a:lnTo>
                <a:lnTo>
                  <a:pt x="1225" y="469"/>
                </a:lnTo>
                <a:lnTo>
                  <a:pt x="1228" y="471"/>
                </a:lnTo>
                <a:lnTo>
                  <a:pt x="1230" y="472"/>
                </a:lnTo>
                <a:lnTo>
                  <a:pt x="1231" y="474"/>
                </a:lnTo>
                <a:lnTo>
                  <a:pt x="1231" y="475"/>
                </a:lnTo>
                <a:lnTo>
                  <a:pt x="1227" y="475"/>
                </a:lnTo>
                <a:lnTo>
                  <a:pt x="1227" y="475"/>
                </a:lnTo>
                <a:lnTo>
                  <a:pt x="1111" y="475"/>
                </a:lnTo>
                <a:lnTo>
                  <a:pt x="998" y="475"/>
                </a:lnTo>
                <a:lnTo>
                  <a:pt x="882" y="474"/>
                </a:lnTo>
                <a:lnTo>
                  <a:pt x="826" y="472"/>
                </a:lnTo>
                <a:lnTo>
                  <a:pt x="769" y="471"/>
                </a:lnTo>
                <a:lnTo>
                  <a:pt x="769" y="471"/>
                </a:lnTo>
                <a:close/>
                <a:moveTo>
                  <a:pt x="1057" y="500"/>
                </a:moveTo>
                <a:lnTo>
                  <a:pt x="1057" y="500"/>
                </a:lnTo>
                <a:lnTo>
                  <a:pt x="1045" y="509"/>
                </a:lnTo>
                <a:lnTo>
                  <a:pt x="1034" y="517"/>
                </a:lnTo>
                <a:lnTo>
                  <a:pt x="1013" y="536"/>
                </a:lnTo>
                <a:lnTo>
                  <a:pt x="1013" y="536"/>
                </a:lnTo>
                <a:lnTo>
                  <a:pt x="1019" y="524"/>
                </a:lnTo>
                <a:lnTo>
                  <a:pt x="1024" y="512"/>
                </a:lnTo>
                <a:lnTo>
                  <a:pt x="1031" y="500"/>
                </a:lnTo>
                <a:lnTo>
                  <a:pt x="1037" y="489"/>
                </a:lnTo>
                <a:lnTo>
                  <a:pt x="1114" y="491"/>
                </a:lnTo>
                <a:lnTo>
                  <a:pt x="1027" y="568"/>
                </a:lnTo>
                <a:lnTo>
                  <a:pt x="1027" y="568"/>
                </a:lnTo>
                <a:lnTo>
                  <a:pt x="1041" y="551"/>
                </a:lnTo>
                <a:lnTo>
                  <a:pt x="1054" y="534"/>
                </a:lnTo>
                <a:lnTo>
                  <a:pt x="1065" y="516"/>
                </a:lnTo>
                <a:lnTo>
                  <a:pt x="1075" y="498"/>
                </a:lnTo>
                <a:lnTo>
                  <a:pt x="1075" y="498"/>
                </a:lnTo>
                <a:lnTo>
                  <a:pt x="1075" y="495"/>
                </a:lnTo>
                <a:lnTo>
                  <a:pt x="1075" y="493"/>
                </a:lnTo>
                <a:lnTo>
                  <a:pt x="1069" y="495"/>
                </a:lnTo>
                <a:lnTo>
                  <a:pt x="1062" y="498"/>
                </a:lnTo>
                <a:lnTo>
                  <a:pt x="1057" y="500"/>
                </a:lnTo>
                <a:lnTo>
                  <a:pt x="1057" y="500"/>
                </a:lnTo>
                <a:close/>
                <a:moveTo>
                  <a:pt x="988" y="491"/>
                </a:moveTo>
                <a:lnTo>
                  <a:pt x="1019" y="489"/>
                </a:lnTo>
                <a:lnTo>
                  <a:pt x="961" y="544"/>
                </a:lnTo>
                <a:lnTo>
                  <a:pt x="961" y="544"/>
                </a:lnTo>
                <a:lnTo>
                  <a:pt x="974" y="520"/>
                </a:lnTo>
                <a:lnTo>
                  <a:pt x="981" y="509"/>
                </a:lnTo>
                <a:lnTo>
                  <a:pt x="986" y="498"/>
                </a:lnTo>
                <a:lnTo>
                  <a:pt x="986" y="498"/>
                </a:lnTo>
                <a:lnTo>
                  <a:pt x="988" y="491"/>
                </a:lnTo>
                <a:lnTo>
                  <a:pt x="988" y="491"/>
                </a:lnTo>
                <a:close/>
                <a:moveTo>
                  <a:pt x="948" y="491"/>
                </a:moveTo>
                <a:lnTo>
                  <a:pt x="948" y="491"/>
                </a:lnTo>
                <a:lnTo>
                  <a:pt x="936" y="503"/>
                </a:lnTo>
                <a:lnTo>
                  <a:pt x="925" y="517"/>
                </a:lnTo>
                <a:lnTo>
                  <a:pt x="911" y="530"/>
                </a:lnTo>
                <a:lnTo>
                  <a:pt x="904" y="536"/>
                </a:lnTo>
                <a:lnTo>
                  <a:pt x="896" y="541"/>
                </a:lnTo>
                <a:lnTo>
                  <a:pt x="896" y="541"/>
                </a:lnTo>
                <a:lnTo>
                  <a:pt x="913" y="520"/>
                </a:lnTo>
                <a:lnTo>
                  <a:pt x="920" y="509"/>
                </a:lnTo>
                <a:lnTo>
                  <a:pt x="927" y="496"/>
                </a:lnTo>
                <a:lnTo>
                  <a:pt x="927" y="496"/>
                </a:lnTo>
                <a:lnTo>
                  <a:pt x="927" y="493"/>
                </a:lnTo>
                <a:lnTo>
                  <a:pt x="929" y="491"/>
                </a:lnTo>
                <a:lnTo>
                  <a:pt x="929" y="491"/>
                </a:lnTo>
                <a:lnTo>
                  <a:pt x="933" y="489"/>
                </a:lnTo>
                <a:lnTo>
                  <a:pt x="939" y="489"/>
                </a:lnTo>
                <a:lnTo>
                  <a:pt x="948" y="491"/>
                </a:lnTo>
                <a:lnTo>
                  <a:pt x="948" y="491"/>
                </a:lnTo>
                <a:close/>
                <a:moveTo>
                  <a:pt x="912" y="489"/>
                </a:moveTo>
                <a:lnTo>
                  <a:pt x="867" y="534"/>
                </a:lnTo>
                <a:lnTo>
                  <a:pt x="867" y="534"/>
                </a:lnTo>
                <a:lnTo>
                  <a:pt x="873" y="523"/>
                </a:lnTo>
                <a:lnTo>
                  <a:pt x="880" y="512"/>
                </a:lnTo>
                <a:lnTo>
                  <a:pt x="895" y="489"/>
                </a:lnTo>
                <a:lnTo>
                  <a:pt x="895" y="489"/>
                </a:lnTo>
                <a:lnTo>
                  <a:pt x="898" y="489"/>
                </a:lnTo>
                <a:lnTo>
                  <a:pt x="902" y="489"/>
                </a:lnTo>
                <a:lnTo>
                  <a:pt x="912" y="489"/>
                </a:lnTo>
                <a:lnTo>
                  <a:pt x="912" y="489"/>
                </a:lnTo>
                <a:close/>
                <a:moveTo>
                  <a:pt x="873" y="492"/>
                </a:moveTo>
                <a:lnTo>
                  <a:pt x="873" y="492"/>
                </a:lnTo>
                <a:lnTo>
                  <a:pt x="856" y="502"/>
                </a:lnTo>
                <a:lnTo>
                  <a:pt x="842" y="514"/>
                </a:lnTo>
                <a:lnTo>
                  <a:pt x="814" y="538"/>
                </a:lnTo>
                <a:lnTo>
                  <a:pt x="814" y="538"/>
                </a:lnTo>
                <a:lnTo>
                  <a:pt x="814" y="543"/>
                </a:lnTo>
                <a:lnTo>
                  <a:pt x="812" y="545"/>
                </a:lnTo>
                <a:lnTo>
                  <a:pt x="809" y="548"/>
                </a:lnTo>
                <a:lnTo>
                  <a:pt x="807" y="551"/>
                </a:lnTo>
                <a:lnTo>
                  <a:pt x="811" y="541"/>
                </a:lnTo>
                <a:lnTo>
                  <a:pt x="812" y="538"/>
                </a:lnTo>
                <a:lnTo>
                  <a:pt x="814" y="538"/>
                </a:lnTo>
                <a:lnTo>
                  <a:pt x="814" y="538"/>
                </a:lnTo>
                <a:lnTo>
                  <a:pt x="818" y="533"/>
                </a:lnTo>
                <a:lnTo>
                  <a:pt x="822" y="526"/>
                </a:lnTo>
                <a:lnTo>
                  <a:pt x="830" y="512"/>
                </a:lnTo>
                <a:lnTo>
                  <a:pt x="835" y="503"/>
                </a:lnTo>
                <a:lnTo>
                  <a:pt x="839" y="498"/>
                </a:lnTo>
                <a:lnTo>
                  <a:pt x="845" y="492"/>
                </a:lnTo>
                <a:lnTo>
                  <a:pt x="852" y="489"/>
                </a:lnTo>
                <a:lnTo>
                  <a:pt x="852" y="489"/>
                </a:lnTo>
                <a:lnTo>
                  <a:pt x="857" y="489"/>
                </a:lnTo>
                <a:lnTo>
                  <a:pt x="863" y="489"/>
                </a:lnTo>
                <a:lnTo>
                  <a:pt x="868" y="491"/>
                </a:lnTo>
                <a:lnTo>
                  <a:pt x="873" y="492"/>
                </a:lnTo>
                <a:lnTo>
                  <a:pt x="873" y="492"/>
                </a:lnTo>
                <a:close/>
                <a:moveTo>
                  <a:pt x="729" y="602"/>
                </a:moveTo>
                <a:lnTo>
                  <a:pt x="729" y="602"/>
                </a:lnTo>
                <a:lnTo>
                  <a:pt x="738" y="588"/>
                </a:lnTo>
                <a:lnTo>
                  <a:pt x="743" y="581"/>
                </a:lnTo>
                <a:lnTo>
                  <a:pt x="749" y="575"/>
                </a:lnTo>
                <a:lnTo>
                  <a:pt x="749" y="575"/>
                </a:lnTo>
                <a:lnTo>
                  <a:pt x="748" y="573"/>
                </a:lnTo>
                <a:lnTo>
                  <a:pt x="746" y="572"/>
                </a:lnTo>
                <a:lnTo>
                  <a:pt x="746" y="572"/>
                </a:lnTo>
                <a:lnTo>
                  <a:pt x="749" y="568"/>
                </a:lnTo>
                <a:lnTo>
                  <a:pt x="752" y="564"/>
                </a:lnTo>
                <a:lnTo>
                  <a:pt x="755" y="559"/>
                </a:lnTo>
                <a:lnTo>
                  <a:pt x="757" y="555"/>
                </a:lnTo>
                <a:lnTo>
                  <a:pt x="759" y="554"/>
                </a:lnTo>
                <a:lnTo>
                  <a:pt x="756" y="552"/>
                </a:lnTo>
                <a:lnTo>
                  <a:pt x="756" y="552"/>
                </a:lnTo>
                <a:lnTo>
                  <a:pt x="777" y="523"/>
                </a:lnTo>
                <a:lnTo>
                  <a:pt x="788" y="509"/>
                </a:lnTo>
                <a:lnTo>
                  <a:pt x="797" y="492"/>
                </a:lnTo>
                <a:lnTo>
                  <a:pt x="797" y="492"/>
                </a:lnTo>
                <a:lnTo>
                  <a:pt x="800" y="489"/>
                </a:lnTo>
                <a:lnTo>
                  <a:pt x="801" y="489"/>
                </a:lnTo>
                <a:lnTo>
                  <a:pt x="808" y="489"/>
                </a:lnTo>
                <a:lnTo>
                  <a:pt x="825" y="491"/>
                </a:lnTo>
                <a:lnTo>
                  <a:pt x="825" y="491"/>
                </a:lnTo>
                <a:lnTo>
                  <a:pt x="791" y="520"/>
                </a:lnTo>
                <a:lnTo>
                  <a:pt x="776" y="536"/>
                </a:lnTo>
                <a:lnTo>
                  <a:pt x="760" y="551"/>
                </a:lnTo>
                <a:lnTo>
                  <a:pt x="762" y="555"/>
                </a:lnTo>
                <a:lnTo>
                  <a:pt x="762" y="555"/>
                </a:lnTo>
                <a:lnTo>
                  <a:pt x="759" y="558"/>
                </a:lnTo>
                <a:lnTo>
                  <a:pt x="756" y="564"/>
                </a:lnTo>
                <a:lnTo>
                  <a:pt x="752" y="572"/>
                </a:lnTo>
                <a:lnTo>
                  <a:pt x="752" y="572"/>
                </a:lnTo>
                <a:lnTo>
                  <a:pt x="769" y="554"/>
                </a:lnTo>
                <a:lnTo>
                  <a:pt x="787" y="536"/>
                </a:lnTo>
                <a:lnTo>
                  <a:pt x="807" y="517"/>
                </a:lnTo>
                <a:lnTo>
                  <a:pt x="828" y="499"/>
                </a:lnTo>
                <a:lnTo>
                  <a:pt x="828" y="499"/>
                </a:lnTo>
                <a:lnTo>
                  <a:pt x="826" y="506"/>
                </a:lnTo>
                <a:lnTo>
                  <a:pt x="823" y="512"/>
                </a:lnTo>
                <a:lnTo>
                  <a:pt x="821" y="519"/>
                </a:lnTo>
                <a:lnTo>
                  <a:pt x="815" y="524"/>
                </a:lnTo>
                <a:lnTo>
                  <a:pt x="815" y="524"/>
                </a:lnTo>
                <a:lnTo>
                  <a:pt x="814" y="521"/>
                </a:lnTo>
                <a:lnTo>
                  <a:pt x="814" y="523"/>
                </a:lnTo>
                <a:lnTo>
                  <a:pt x="811" y="527"/>
                </a:lnTo>
                <a:lnTo>
                  <a:pt x="812" y="530"/>
                </a:lnTo>
                <a:lnTo>
                  <a:pt x="812" y="530"/>
                </a:lnTo>
                <a:lnTo>
                  <a:pt x="802" y="543"/>
                </a:lnTo>
                <a:lnTo>
                  <a:pt x="793" y="555"/>
                </a:lnTo>
                <a:lnTo>
                  <a:pt x="781" y="569"/>
                </a:lnTo>
                <a:lnTo>
                  <a:pt x="773" y="582"/>
                </a:lnTo>
                <a:lnTo>
                  <a:pt x="773" y="582"/>
                </a:lnTo>
                <a:lnTo>
                  <a:pt x="764" y="593"/>
                </a:lnTo>
                <a:lnTo>
                  <a:pt x="763" y="596"/>
                </a:lnTo>
                <a:lnTo>
                  <a:pt x="762" y="599"/>
                </a:lnTo>
                <a:lnTo>
                  <a:pt x="763" y="602"/>
                </a:lnTo>
                <a:lnTo>
                  <a:pt x="764" y="606"/>
                </a:lnTo>
                <a:lnTo>
                  <a:pt x="764" y="606"/>
                </a:lnTo>
                <a:lnTo>
                  <a:pt x="748" y="603"/>
                </a:lnTo>
                <a:lnTo>
                  <a:pt x="729" y="602"/>
                </a:lnTo>
                <a:lnTo>
                  <a:pt x="729" y="602"/>
                </a:lnTo>
                <a:close/>
                <a:moveTo>
                  <a:pt x="769" y="604"/>
                </a:moveTo>
                <a:lnTo>
                  <a:pt x="769" y="604"/>
                </a:lnTo>
                <a:lnTo>
                  <a:pt x="791" y="576"/>
                </a:lnTo>
                <a:lnTo>
                  <a:pt x="816" y="550"/>
                </a:lnTo>
                <a:lnTo>
                  <a:pt x="843" y="524"/>
                </a:lnTo>
                <a:lnTo>
                  <a:pt x="871" y="502"/>
                </a:lnTo>
                <a:lnTo>
                  <a:pt x="871" y="502"/>
                </a:lnTo>
                <a:lnTo>
                  <a:pt x="871" y="507"/>
                </a:lnTo>
                <a:lnTo>
                  <a:pt x="871" y="513"/>
                </a:lnTo>
                <a:lnTo>
                  <a:pt x="868" y="519"/>
                </a:lnTo>
                <a:lnTo>
                  <a:pt x="864" y="521"/>
                </a:lnTo>
                <a:lnTo>
                  <a:pt x="863" y="523"/>
                </a:lnTo>
                <a:lnTo>
                  <a:pt x="860" y="526"/>
                </a:lnTo>
                <a:lnTo>
                  <a:pt x="860" y="526"/>
                </a:lnTo>
                <a:lnTo>
                  <a:pt x="846" y="547"/>
                </a:lnTo>
                <a:lnTo>
                  <a:pt x="832" y="566"/>
                </a:lnTo>
                <a:lnTo>
                  <a:pt x="816" y="586"/>
                </a:lnTo>
                <a:lnTo>
                  <a:pt x="804" y="606"/>
                </a:lnTo>
                <a:lnTo>
                  <a:pt x="804" y="606"/>
                </a:lnTo>
                <a:lnTo>
                  <a:pt x="801" y="606"/>
                </a:lnTo>
                <a:lnTo>
                  <a:pt x="798" y="607"/>
                </a:lnTo>
                <a:lnTo>
                  <a:pt x="787" y="606"/>
                </a:lnTo>
                <a:lnTo>
                  <a:pt x="769" y="604"/>
                </a:lnTo>
                <a:lnTo>
                  <a:pt x="769" y="604"/>
                </a:lnTo>
                <a:close/>
                <a:moveTo>
                  <a:pt x="850" y="557"/>
                </a:moveTo>
                <a:lnTo>
                  <a:pt x="850" y="557"/>
                </a:lnTo>
                <a:lnTo>
                  <a:pt x="849" y="561"/>
                </a:lnTo>
                <a:lnTo>
                  <a:pt x="847" y="565"/>
                </a:lnTo>
                <a:lnTo>
                  <a:pt x="845" y="568"/>
                </a:lnTo>
                <a:lnTo>
                  <a:pt x="840" y="569"/>
                </a:lnTo>
                <a:lnTo>
                  <a:pt x="840" y="569"/>
                </a:lnTo>
                <a:lnTo>
                  <a:pt x="842" y="566"/>
                </a:lnTo>
                <a:lnTo>
                  <a:pt x="845" y="564"/>
                </a:lnTo>
                <a:lnTo>
                  <a:pt x="850" y="557"/>
                </a:lnTo>
                <a:lnTo>
                  <a:pt x="850" y="557"/>
                </a:lnTo>
                <a:close/>
                <a:moveTo>
                  <a:pt x="819" y="606"/>
                </a:moveTo>
                <a:lnTo>
                  <a:pt x="819" y="606"/>
                </a:lnTo>
                <a:lnTo>
                  <a:pt x="825" y="597"/>
                </a:lnTo>
                <a:lnTo>
                  <a:pt x="828" y="589"/>
                </a:lnTo>
                <a:lnTo>
                  <a:pt x="832" y="581"/>
                </a:lnTo>
                <a:lnTo>
                  <a:pt x="835" y="576"/>
                </a:lnTo>
                <a:lnTo>
                  <a:pt x="839" y="573"/>
                </a:lnTo>
                <a:lnTo>
                  <a:pt x="837" y="582"/>
                </a:lnTo>
                <a:lnTo>
                  <a:pt x="837" y="582"/>
                </a:lnTo>
                <a:lnTo>
                  <a:pt x="874" y="540"/>
                </a:lnTo>
                <a:lnTo>
                  <a:pt x="892" y="520"/>
                </a:lnTo>
                <a:lnTo>
                  <a:pt x="913" y="500"/>
                </a:lnTo>
                <a:lnTo>
                  <a:pt x="913" y="500"/>
                </a:lnTo>
                <a:lnTo>
                  <a:pt x="912" y="506"/>
                </a:lnTo>
                <a:lnTo>
                  <a:pt x="911" y="510"/>
                </a:lnTo>
                <a:lnTo>
                  <a:pt x="906" y="517"/>
                </a:lnTo>
                <a:lnTo>
                  <a:pt x="899" y="523"/>
                </a:lnTo>
                <a:lnTo>
                  <a:pt x="892" y="533"/>
                </a:lnTo>
                <a:lnTo>
                  <a:pt x="894" y="537"/>
                </a:lnTo>
                <a:lnTo>
                  <a:pt x="894" y="537"/>
                </a:lnTo>
                <a:lnTo>
                  <a:pt x="868" y="571"/>
                </a:lnTo>
                <a:lnTo>
                  <a:pt x="857" y="589"/>
                </a:lnTo>
                <a:lnTo>
                  <a:pt x="846" y="606"/>
                </a:lnTo>
                <a:lnTo>
                  <a:pt x="819" y="606"/>
                </a:lnTo>
                <a:close/>
                <a:moveTo>
                  <a:pt x="894" y="604"/>
                </a:moveTo>
                <a:lnTo>
                  <a:pt x="894" y="604"/>
                </a:lnTo>
                <a:lnTo>
                  <a:pt x="916" y="572"/>
                </a:lnTo>
                <a:lnTo>
                  <a:pt x="926" y="555"/>
                </a:lnTo>
                <a:lnTo>
                  <a:pt x="936" y="537"/>
                </a:lnTo>
                <a:lnTo>
                  <a:pt x="936" y="537"/>
                </a:lnTo>
                <a:lnTo>
                  <a:pt x="922" y="552"/>
                </a:lnTo>
                <a:lnTo>
                  <a:pt x="906" y="569"/>
                </a:lnTo>
                <a:lnTo>
                  <a:pt x="892" y="588"/>
                </a:lnTo>
                <a:lnTo>
                  <a:pt x="881" y="607"/>
                </a:lnTo>
                <a:lnTo>
                  <a:pt x="860" y="607"/>
                </a:lnTo>
                <a:lnTo>
                  <a:pt x="891" y="555"/>
                </a:lnTo>
                <a:lnTo>
                  <a:pt x="891" y="555"/>
                </a:lnTo>
                <a:lnTo>
                  <a:pt x="892" y="558"/>
                </a:lnTo>
                <a:lnTo>
                  <a:pt x="891" y="561"/>
                </a:lnTo>
                <a:lnTo>
                  <a:pt x="889" y="564"/>
                </a:lnTo>
                <a:lnTo>
                  <a:pt x="889" y="568"/>
                </a:lnTo>
                <a:lnTo>
                  <a:pt x="889" y="568"/>
                </a:lnTo>
                <a:lnTo>
                  <a:pt x="904" y="551"/>
                </a:lnTo>
                <a:lnTo>
                  <a:pt x="919" y="534"/>
                </a:lnTo>
                <a:lnTo>
                  <a:pt x="951" y="502"/>
                </a:lnTo>
                <a:lnTo>
                  <a:pt x="951" y="502"/>
                </a:lnTo>
                <a:lnTo>
                  <a:pt x="948" y="507"/>
                </a:lnTo>
                <a:lnTo>
                  <a:pt x="944" y="513"/>
                </a:lnTo>
                <a:lnTo>
                  <a:pt x="939" y="520"/>
                </a:lnTo>
                <a:lnTo>
                  <a:pt x="937" y="523"/>
                </a:lnTo>
                <a:lnTo>
                  <a:pt x="936" y="527"/>
                </a:lnTo>
                <a:lnTo>
                  <a:pt x="936" y="527"/>
                </a:lnTo>
                <a:lnTo>
                  <a:pt x="939" y="526"/>
                </a:lnTo>
                <a:lnTo>
                  <a:pt x="946" y="523"/>
                </a:lnTo>
                <a:lnTo>
                  <a:pt x="948" y="521"/>
                </a:lnTo>
                <a:lnTo>
                  <a:pt x="953" y="520"/>
                </a:lnTo>
                <a:lnTo>
                  <a:pt x="954" y="516"/>
                </a:lnTo>
                <a:lnTo>
                  <a:pt x="956" y="512"/>
                </a:lnTo>
                <a:lnTo>
                  <a:pt x="956" y="512"/>
                </a:lnTo>
                <a:lnTo>
                  <a:pt x="956" y="509"/>
                </a:lnTo>
                <a:lnTo>
                  <a:pt x="957" y="506"/>
                </a:lnTo>
                <a:lnTo>
                  <a:pt x="957" y="506"/>
                </a:lnTo>
                <a:lnTo>
                  <a:pt x="954" y="505"/>
                </a:lnTo>
                <a:lnTo>
                  <a:pt x="953" y="502"/>
                </a:lnTo>
                <a:lnTo>
                  <a:pt x="954" y="499"/>
                </a:lnTo>
                <a:lnTo>
                  <a:pt x="957" y="498"/>
                </a:lnTo>
                <a:lnTo>
                  <a:pt x="957" y="498"/>
                </a:lnTo>
                <a:lnTo>
                  <a:pt x="960" y="498"/>
                </a:lnTo>
                <a:lnTo>
                  <a:pt x="958" y="499"/>
                </a:lnTo>
                <a:lnTo>
                  <a:pt x="957" y="502"/>
                </a:lnTo>
                <a:lnTo>
                  <a:pt x="957" y="505"/>
                </a:lnTo>
                <a:lnTo>
                  <a:pt x="957" y="506"/>
                </a:lnTo>
                <a:lnTo>
                  <a:pt x="957" y="506"/>
                </a:lnTo>
                <a:lnTo>
                  <a:pt x="961" y="500"/>
                </a:lnTo>
                <a:lnTo>
                  <a:pt x="967" y="493"/>
                </a:lnTo>
                <a:lnTo>
                  <a:pt x="970" y="492"/>
                </a:lnTo>
                <a:lnTo>
                  <a:pt x="974" y="489"/>
                </a:lnTo>
                <a:lnTo>
                  <a:pt x="978" y="489"/>
                </a:lnTo>
                <a:lnTo>
                  <a:pt x="984" y="491"/>
                </a:lnTo>
                <a:lnTo>
                  <a:pt x="984" y="491"/>
                </a:lnTo>
                <a:lnTo>
                  <a:pt x="946" y="550"/>
                </a:lnTo>
                <a:lnTo>
                  <a:pt x="908" y="610"/>
                </a:lnTo>
                <a:lnTo>
                  <a:pt x="908" y="610"/>
                </a:lnTo>
                <a:lnTo>
                  <a:pt x="902" y="604"/>
                </a:lnTo>
                <a:lnTo>
                  <a:pt x="898" y="603"/>
                </a:lnTo>
                <a:lnTo>
                  <a:pt x="894" y="604"/>
                </a:lnTo>
                <a:lnTo>
                  <a:pt x="894" y="604"/>
                </a:lnTo>
                <a:close/>
                <a:moveTo>
                  <a:pt x="920" y="607"/>
                </a:moveTo>
                <a:lnTo>
                  <a:pt x="920" y="607"/>
                </a:lnTo>
                <a:lnTo>
                  <a:pt x="930" y="590"/>
                </a:lnTo>
                <a:lnTo>
                  <a:pt x="940" y="578"/>
                </a:lnTo>
                <a:lnTo>
                  <a:pt x="951" y="565"/>
                </a:lnTo>
                <a:lnTo>
                  <a:pt x="964" y="552"/>
                </a:lnTo>
                <a:lnTo>
                  <a:pt x="964" y="552"/>
                </a:lnTo>
                <a:lnTo>
                  <a:pt x="992" y="526"/>
                </a:lnTo>
                <a:lnTo>
                  <a:pt x="1006" y="513"/>
                </a:lnTo>
                <a:lnTo>
                  <a:pt x="1022" y="502"/>
                </a:lnTo>
                <a:lnTo>
                  <a:pt x="1022" y="502"/>
                </a:lnTo>
                <a:lnTo>
                  <a:pt x="1013" y="516"/>
                </a:lnTo>
                <a:lnTo>
                  <a:pt x="1005" y="530"/>
                </a:lnTo>
                <a:lnTo>
                  <a:pt x="986" y="557"/>
                </a:lnTo>
                <a:lnTo>
                  <a:pt x="968" y="582"/>
                </a:lnTo>
                <a:lnTo>
                  <a:pt x="950" y="607"/>
                </a:lnTo>
                <a:lnTo>
                  <a:pt x="950" y="607"/>
                </a:lnTo>
                <a:lnTo>
                  <a:pt x="948" y="610"/>
                </a:lnTo>
                <a:lnTo>
                  <a:pt x="944" y="611"/>
                </a:lnTo>
                <a:lnTo>
                  <a:pt x="936" y="611"/>
                </a:lnTo>
                <a:lnTo>
                  <a:pt x="927" y="610"/>
                </a:lnTo>
                <a:lnTo>
                  <a:pt x="920" y="607"/>
                </a:lnTo>
                <a:lnTo>
                  <a:pt x="920" y="607"/>
                </a:lnTo>
                <a:close/>
                <a:moveTo>
                  <a:pt x="961" y="609"/>
                </a:moveTo>
                <a:lnTo>
                  <a:pt x="961" y="609"/>
                </a:lnTo>
                <a:lnTo>
                  <a:pt x="984" y="581"/>
                </a:lnTo>
                <a:lnTo>
                  <a:pt x="1008" y="554"/>
                </a:lnTo>
                <a:lnTo>
                  <a:pt x="1033" y="530"/>
                </a:lnTo>
                <a:lnTo>
                  <a:pt x="1060" y="506"/>
                </a:lnTo>
                <a:lnTo>
                  <a:pt x="1060" y="506"/>
                </a:lnTo>
                <a:lnTo>
                  <a:pt x="1060" y="513"/>
                </a:lnTo>
                <a:lnTo>
                  <a:pt x="1058" y="519"/>
                </a:lnTo>
                <a:lnTo>
                  <a:pt x="1058" y="519"/>
                </a:lnTo>
                <a:lnTo>
                  <a:pt x="1045" y="537"/>
                </a:lnTo>
                <a:lnTo>
                  <a:pt x="1031" y="555"/>
                </a:lnTo>
                <a:lnTo>
                  <a:pt x="1016" y="575"/>
                </a:lnTo>
                <a:lnTo>
                  <a:pt x="1009" y="583"/>
                </a:lnTo>
                <a:lnTo>
                  <a:pt x="999" y="592"/>
                </a:lnTo>
                <a:lnTo>
                  <a:pt x="999" y="592"/>
                </a:lnTo>
                <a:lnTo>
                  <a:pt x="995" y="597"/>
                </a:lnTo>
                <a:lnTo>
                  <a:pt x="985" y="606"/>
                </a:lnTo>
                <a:lnTo>
                  <a:pt x="981" y="610"/>
                </a:lnTo>
                <a:lnTo>
                  <a:pt x="974" y="611"/>
                </a:lnTo>
                <a:lnTo>
                  <a:pt x="968" y="611"/>
                </a:lnTo>
                <a:lnTo>
                  <a:pt x="961" y="609"/>
                </a:lnTo>
                <a:lnTo>
                  <a:pt x="961" y="609"/>
                </a:lnTo>
                <a:close/>
                <a:moveTo>
                  <a:pt x="1000" y="611"/>
                </a:moveTo>
                <a:lnTo>
                  <a:pt x="1000" y="611"/>
                </a:lnTo>
                <a:lnTo>
                  <a:pt x="1010" y="597"/>
                </a:lnTo>
                <a:lnTo>
                  <a:pt x="1013" y="593"/>
                </a:lnTo>
                <a:lnTo>
                  <a:pt x="1020" y="590"/>
                </a:lnTo>
                <a:lnTo>
                  <a:pt x="1020" y="590"/>
                </a:lnTo>
                <a:lnTo>
                  <a:pt x="1016" y="590"/>
                </a:lnTo>
                <a:lnTo>
                  <a:pt x="1015" y="590"/>
                </a:lnTo>
                <a:lnTo>
                  <a:pt x="1015" y="589"/>
                </a:lnTo>
                <a:lnTo>
                  <a:pt x="1015" y="588"/>
                </a:lnTo>
                <a:lnTo>
                  <a:pt x="1017" y="585"/>
                </a:lnTo>
                <a:lnTo>
                  <a:pt x="1020" y="583"/>
                </a:lnTo>
                <a:lnTo>
                  <a:pt x="1031" y="571"/>
                </a:lnTo>
                <a:lnTo>
                  <a:pt x="1022" y="586"/>
                </a:lnTo>
                <a:lnTo>
                  <a:pt x="1022" y="586"/>
                </a:lnTo>
                <a:lnTo>
                  <a:pt x="1071" y="540"/>
                </a:lnTo>
                <a:lnTo>
                  <a:pt x="1096" y="519"/>
                </a:lnTo>
                <a:lnTo>
                  <a:pt x="1121" y="498"/>
                </a:lnTo>
                <a:lnTo>
                  <a:pt x="1121" y="498"/>
                </a:lnTo>
                <a:lnTo>
                  <a:pt x="1126" y="493"/>
                </a:lnTo>
                <a:lnTo>
                  <a:pt x="1127" y="495"/>
                </a:lnTo>
                <a:lnTo>
                  <a:pt x="1126" y="496"/>
                </a:lnTo>
                <a:lnTo>
                  <a:pt x="1124" y="500"/>
                </a:lnTo>
                <a:lnTo>
                  <a:pt x="1123" y="505"/>
                </a:lnTo>
                <a:lnTo>
                  <a:pt x="1123" y="505"/>
                </a:lnTo>
                <a:lnTo>
                  <a:pt x="1120" y="506"/>
                </a:lnTo>
                <a:lnTo>
                  <a:pt x="1117" y="507"/>
                </a:lnTo>
                <a:lnTo>
                  <a:pt x="1114" y="509"/>
                </a:lnTo>
                <a:lnTo>
                  <a:pt x="1113" y="510"/>
                </a:lnTo>
                <a:lnTo>
                  <a:pt x="1113" y="510"/>
                </a:lnTo>
                <a:lnTo>
                  <a:pt x="1103" y="524"/>
                </a:lnTo>
                <a:lnTo>
                  <a:pt x="1093" y="537"/>
                </a:lnTo>
                <a:lnTo>
                  <a:pt x="1074" y="561"/>
                </a:lnTo>
                <a:lnTo>
                  <a:pt x="1052" y="585"/>
                </a:lnTo>
                <a:lnTo>
                  <a:pt x="1043" y="597"/>
                </a:lnTo>
                <a:lnTo>
                  <a:pt x="1034" y="611"/>
                </a:lnTo>
                <a:lnTo>
                  <a:pt x="1034" y="611"/>
                </a:lnTo>
                <a:lnTo>
                  <a:pt x="1031" y="613"/>
                </a:lnTo>
                <a:lnTo>
                  <a:pt x="1027" y="614"/>
                </a:lnTo>
                <a:lnTo>
                  <a:pt x="1017" y="616"/>
                </a:lnTo>
                <a:lnTo>
                  <a:pt x="1008" y="614"/>
                </a:lnTo>
                <a:lnTo>
                  <a:pt x="1000" y="611"/>
                </a:lnTo>
                <a:lnTo>
                  <a:pt x="1000" y="611"/>
                </a:lnTo>
                <a:close/>
                <a:moveTo>
                  <a:pt x="1078" y="602"/>
                </a:moveTo>
                <a:lnTo>
                  <a:pt x="1076" y="606"/>
                </a:lnTo>
                <a:lnTo>
                  <a:pt x="1075" y="607"/>
                </a:lnTo>
                <a:lnTo>
                  <a:pt x="1072" y="609"/>
                </a:lnTo>
                <a:lnTo>
                  <a:pt x="1072" y="609"/>
                </a:lnTo>
                <a:lnTo>
                  <a:pt x="1071" y="610"/>
                </a:lnTo>
                <a:lnTo>
                  <a:pt x="1071" y="610"/>
                </a:lnTo>
                <a:lnTo>
                  <a:pt x="1068" y="613"/>
                </a:lnTo>
                <a:lnTo>
                  <a:pt x="1065" y="616"/>
                </a:lnTo>
                <a:lnTo>
                  <a:pt x="1058" y="616"/>
                </a:lnTo>
                <a:lnTo>
                  <a:pt x="1051" y="616"/>
                </a:lnTo>
                <a:lnTo>
                  <a:pt x="1044" y="616"/>
                </a:lnTo>
                <a:lnTo>
                  <a:pt x="1044" y="616"/>
                </a:lnTo>
                <a:lnTo>
                  <a:pt x="1092" y="571"/>
                </a:lnTo>
                <a:lnTo>
                  <a:pt x="1116" y="548"/>
                </a:lnTo>
                <a:lnTo>
                  <a:pt x="1140" y="527"/>
                </a:lnTo>
                <a:lnTo>
                  <a:pt x="1099" y="581"/>
                </a:lnTo>
                <a:lnTo>
                  <a:pt x="1097" y="581"/>
                </a:lnTo>
                <a:lnTo>
                  <a:pt x="1096" y="583"/>
                </a:lnTo>
                <a:lnTo>
                  <a:pt x="1096" y="585"/>
                </a:lnTo>
                <a:lnTo>
                  <a:pt x="1096" y="585"/>
                </a:lnTo>
                <a:lnTo>
                  <a:pt x="1092" y="589"/>
                </a:lnTo>
                <a:lnTo>
                  <a:pt x="1089" y="593"/>
                </a:lnTo>
                <a:lnTo>
                  <a:pt x="1085" y="599"/>
                </a:lnTo>
                <a:lnTo>
                  <a:pt x="1081" y="602"/>
                </a:lnTo>
                <a:lnTo>
                  <a:pt x="1078" y="602"/>
                </a:lnTo>
                <a:close/>
                <a:moveTo>
                  <a:pt x="1171" y="610"/>
                </a:moveTo>
                <a:lnTo>
                  <a:pt x="1171" y="610"/>
                </a:lnTo>
                <a:lnTo>
                  <a:pt x="1180" y="600"/>
                </a:lnTo>
                <a:lnTo>
                  <a:pt x="1190" y="590"/>
                </a:lnTo>
                <a:lnTo>
                  <a:pt x="1200" y="579"/>
                </a:lnTo>
                <a:lnTo>
                  <a:pt x="1210" y="572"/>
                </a:lnTo>
                <a:lnTo>
                  <a:pt x="1210" y="572"/>
                </a:lnTo>
                <a:lnTo>
                  <a:pt x="1210" y="573"/>
                </a:lnTo>
                <a:lnTo>
                  <a:pt x="1210" y="573"/>
                </a:lnTo>
                <a:lnTo>
                  <a:pt x="1210" y="573"/>
                </a:lnTo>
                <a:lnTo>
                  <a:pt x="1210" y="573"/>
                </a:lnTo>
                <a:lnTo>
                  <a:pt x="1203" y="585"/>
                </a:lnTo>
                <a:lnTo>
                  <a:pt x="1193" y="596"/>
                </a:lnTo>
                <a:lnTo>
                  <a:pt x="1183" y="604"/>
                </a:lnTo>
                <a:lnTo>
                  <a:pt x="1178" y="607"/>
                </a:lnTo>
                <a:lnTo>
                  <a:pt x="1171" y="610"/>
                </a:lnTo>
                <a:lnTo>
                  <a:pt x="1171" y="610"/>
                </a:lnTo>
                <a:close/>
                <a:moveTo>
                  <a:pt x="1214" y="568"/>
                </a:moveTo>
                <a:lnTo>
                  <a:pt x="1214" y="568"/>
                </a:lnTo>
                <a:lnTo>
                  <a:pt x="1218" y="561"/>
                </a:lnTo>
                <a:lnTo>
                  <a:pt x="1223" y="554"/>
                </a:lnTo>
                <a:lnTo>
                  <a:pt x="1232" y="541"/>
                </a:lnTo>
                <a:lnTo>
                  <a:pt x="1253" y="520"/>
                </a:lnTo>
                <a:lnTo>
                  <a:pt x="1253" y="520"/>
                </a:lnTo>
                <a:lnTo>
                  <a:pt x="1258" y="513"/>
                </a:lnTo>
                <a:lnTo>
                  <a:pt x="1260" y="506"/>
                </a:lnTo>
                <a:lnTo>
                  <a:pt x="1256" y="507"/>
                </a:lnTo>
                <a:lnTo>
                  <a:pt x="1256" y="507"/>
                </a:lnTo>
                <a:lnTo>
                  <a:pt x="1255" y="512"/>
                </a:lnTo>
                <a:lnTo>
                  <a:pt x="1253" y="513"/>
                </a:lnTo>
                <a:lnTo>
                  <a:pt x="1251" y="514"/>
                </a:lnTo>
                <a:lnTo>
                  <a:pt x="1249" y="513"/>
                </a:lnTo>
                <a:lnTo>
                  <a:pt x="1246" y="513"/>
                </a:lnTo>
                <a:lnTo>
                  <a:pt x="1244" y="514"/>
                </a:lnTo>
                <a:lnTo>
                  <a:pt x="1242" y="516"/>
                </a:lnTo>
                <a:lnTo>
                  <a:pt x="1241" y="520"/>
                </a:lnTo>
                <a:lnTo>
                  <a:pt x="1246" y="517"/>
                </a:lnTo>
                <a:lnTo>
                  <a:pt x="1246" y="517"/>
                </a:lnTo>
                <a:lnTo>
                  <a:pt x="1246" y="521"/>
                </a:lnTo>
                <a:lnTo>
                  <a:pt x="1244" y="524"/>
                </a:lnTo>
                <a:lnTo>
                  <a:pt x="1241" y="527"/>
                </a:lnTo>
                <a:lnTo>
                  <a:pt x="1237" y="530"/>
                </a:lnTo>
                <a:lnTo>
                  <a:pt x="1237" y="530"/>
                </a:lnTo>
                <a:lnTo>
                  <a:pt x="1227" y="543"/>
                </a:lnTo>
                <a:lnTo>
                  <a:pt x="1214" y="555"/>
                </a:lnTo>
                <a:lnTo>
                  <a:pt x="1200" y="569"/>
                </a:lnTo>
                <a:lnTo>
                  <a:pt x="1187" y="583"/>
                </a:lnTo>
                <a:lnTo>
                  <a:pt x="1186" y="583"/>
                </a:lnTo>
                <a:lnTo>
                  <a:pt x="1186" y="585"/>
                </a:lnTo>
                <a:lnTo>
                  <a:pt x="1182" y="589"/>
                </a:lnTo>
                <a:lnTo>
                  <a:pt x="1180" y="589"/>
                </a:lnTo>
                <a:lnTo>
                  <a:pt x="1178" y="590"/>
                </a:lnTo>
                <a:lnTo>
                  <a:pt x="1173" y="595"/>
                </a:lnTo>
                <a:lnTo>
                  <a:pt x="1173" y="596"/>
                </a:lnTo>
                <a:lnTo>
                  <a:pt x="1173" y="596"/>
                </a:lnTo>
                <a:lnTo>
                  <a:pt x="1171" y="602"/>
                </a:lnTo>
                <a:lnTo>
                  <a:pt x="1166" y="607"/>
                </a:lnTo>
                <a:lnTo>
                  <a:pt x="1161" y="611"/>
                </a:lnTo>
                <a:lnTo>
                  <a:pt x="1158" y="614"/>
                </a:lnTo>
                <a:lnTo>
                  <a:pt x="1154" y="614"/>
                </a:lnTo>
                <a:lnTo>
                  <a:pt x="1154" y="614"/>
                </a:lnTo>
                <a:lnTo>
                  <a:pt x="1137" y="616"/>
                </a:lnTo>
                <a:lnTo>
                  <a:pt x="1119" y="616"/>
                </a:lnTo>
                <a:lnTo>
                  <a:pt x="1082" y="616"/>
                </a:lnTo>
                <a:lnTo>
                  <a:pt x="1082" y="616"/>
                </a:lnTo>
                <a:lnTo>
                  <a:pt x="1113" y="585"/>
                </a:lnTo>
                <a:lnTo>
                  <a:pt x="1145" y="557"/>
                </a:lnTo>
                <a:lnTo>
                  <a:pt x="1211" y="499"/>
                </a:lnTo>
                <a:lnTo>
                  <a:pt x="1211" y="499"/>
                </a:lnTo>
                <a:lnTo>
                  <a:pt x="1214" y="496"/>
                </a:lnTo>
                <a:lnTo>
                  <a:pt x="1218" y="493"/>
                </a:lnTo>
                <a:lnTo>
                  <a:pt x="1224" y="493"/>
                </a:lnTo>
                <a:lnTo>
                  <a:pt x="1225" y="493"/>
                </a:lnTo>
                <a:lnTo>
                  <a:pt x="1227" y="496"/>
                </a:lnTo>
                <a:lnTo>
                  <a:pt x="1227" y="496"/>
                </a:lnTo>
                <a:lnTo>
                  <a:pt x="1217" y="509"/>
                </a:lnTo>
                <a:lnTo>
                  <a:pt x="1207" y="521"/>
                </a:lnTo>
                <a:lnTo>
                  <a:pt x="1186" y="545"/>
                </a:lnTo>
                <a:lnTo>
                  <a:pt x="1141" y="593"/>
                </a:lnTo>
                <a:lnTo>
                  <a:pt x="1141" y="593"/>
                </a:lnTo>
                <a:lnTo>
                  <a:pt x="1138" y="596"/>
                </a:lnTo>
                <a:lnTo>
                  <a:pt x="1135" y="599"/>
                </a:lnTo>
                <a:lnTo>
                  <a:pt x="1134" y="603"/>
                </a:lnTo>
                <a:lnTo>
                  <a:pt x="1137" y="610"/>
                </a:lnTo>
                <a:lnTo>
                  <a:pt x="1137" y="610"/>
                </a:lnTo>
                <a:lnTo>
                  <a:pt x="1196" y="547"/>
                </a:lnTo>
                <a:lnTo>
                  <a:pt x="1227" y="517"/>
                </a:lnTo>
                <a:lnTo>
                  <a:pt x="1259" y="489"/>
                </a:lnTo>
                <a:lnTo>
                  <a:pt x="1259" y="489"/>
                </a:lnTo>
                <a:lnTo>
                  <a:pt x="1260" y="492"/>
                </a:lnTo>
                <a:lnTo>
                  <a:pt x="1262" y="493"/>
                </a:lnTo>
                <a:lnTo>
                  <a:pt x="1259" y="498"/>
                </a:lnTo>
                <a:lnTo>
                  <a:pt x="1258" y="502"/>
                </a:lnTo>
                <a:lnTo>
                  <a:pt x="1259" y="503"/>
                </a:lnTo>
                <a:lnTo>
                  <a:pt x="1260" y="506"/>
                </a:lnTo>
                <a:lnTo>
                  <a:pt x="1260" y="506"/>
                </a:lnTo>
                <a:lnTo>
                  <a:pt x="1263" y="503"/>
                </a:lnTo>
                <a:lnTo>
                  <a:pt x="1267" y="499"/>
                </a:lnTo>
                <a:lnTo>
                  <a:pt x="1269" y="495"/>
                </a:lnTo>
                <a:lnTo>
                  <a:pt x="1272" y="492"/>
                </a:lnTo>
                <a:lnTo>
                  <a:pt x="1272" y="492"/>
                </a:lnTo>
                <a:lnTo>
                  <a:pt x="1279" y="489"/>
                </a:lnTo>
                <a:lnTo>
                  <a:pt x="1280" y="489"/>
                </a:lnTo>
                <a:lnTo>
                  <a:pt x="1280" y="491"/>
                </a:lnTo>
                <a:lnTo>
                  <a:pt x="1279" y="495"/>
                </a:lnTo>
                <a:lnTo>
                  <a:pt x="1276" y="498"/>
                </a:lnTo>
                <a:lnTo>
                  <a:pt x="1276" y="498"/>
                </a:lnTo>
                <a:lnTo>
                  <a:pt x="1245" y="534"/>
                </a:lnTo>
                <a:lnTo>
                  <a:pt x="1231" y="552"/>
                </a:lnTo>
                <a:lnTo>
                  <a:pt x="1214" y="568"/>
                </a:lnTo>
                <a:lnTo>
                  <a:pt x="1214" y="568"/>
                </a:lnTo>
                <a:close/>
                <a:moveTo>
                  <a:pt x="1244" y="493"/>
                </a:moveTo>
                <a:lnTo>
                  <a:pt x="1232" y="502"/>
                </a:lnTo>
                <a:lnTo>
                  <a:pt x="1232" y="502"/>
                </a:lnTo>
                <a:lnTo>
                  <a:pt x="1232" y="498"/>
                </a:lnTo>
                <a:lnTo>
                  <a:pt x="1234" y="495"/>
                </a:lnTo>
                <a:lnTo>
                  <a:pt x="1234" y="495"/>
                </a:lnTo>
                <a:lnTo>
                  <a:pt x="1237" y="493"/>
                </a:lnTo>
                <a:lnTo>
                  <a:pt x="1239" y="492"/>
                </a:lnTo>
                <a:lnTo>
                  <a:pt x="1244" y="493"/>
                </a:lnTo>
                <a:lnTo>
                  <a:pt x="1244" y="493"/>
                </a:lnTo>
                <a:close/>
                <a:moveTo>
                  <a:pt x="1241" y="469"/>
                </a:moveTo>
                <a:lnTo>
                  <a:pt x="1283" y="472"/>
                </a:lnTo>
                <a:lnTo>
                  <a:pt x="1242" y="478"/>
                </a:lnTo>
                <a:lnTo>
                  <a:pt x="1242" y="478"/>
                </a:lnTo>
                <a:lnTo>
                  <a:pt x="1241" y="474"/>
                </a:lnTo>
                <a:lnTo>
                  <a:pt x="1241" y="472"/>
                </a:lnTo>
                <a:lnTo>
                  <a:pt x="1241" y="469"/>
                </a:lnTo>
                <a:lnTo>
                  <a:pt x="1241" y="469"/>
                </a:lnTo>
                <a:close/>
                <a:moveTo>
                  <a:pt x="1224" y="606"/>
                </a:moveTo>
                <a:lnTo>
                  <a:pt x="1224" y="606"/>
                </a:lnTo>
                <a:lnTo>
                  <a:pt x="1241" y="576"/>
                </a:lnTo>
                <a:lnTo>
                  <a:pt x="1260" y="548"/>
                </a:lnTo>
                <a:lnTo>
                  <a:pt x="1280" y="520"/>
                </a:lnTo>
                <a:lnTo>
                  <a:pt x="1301" y="493"/>
                </a:lnTo>
                <a:lnTo>
                  <a:pt x="1301" y="493"/>
                </a:lnTo>
                <a:lnTo>
                  <a:pt x="1301" y="492"/>
                </a:lnTo>
                <a:lnTo>
                  <a:pt x="1301" y="489"/>
                </a:lnTo>
                <a:lnTo>
                  <a:pt x="1301" y="489"/>
                </a:lnTo>
                <a:lnTo>
                  <a:pt x="1303" y="488"/>
                </a:lnTo>
                <a:lnTo>
                  <a:pt x="1305" y="488"/>
                </a:lnTo>
                <a:lnTo>
                  <a:pt x="1307" y="491"/>
                </a:lnTo>
                <a:lnTo>
                  <a:pt x="1307" y="493"/>
                </a:lnTo>
                <a:lnTo>
                  <a:pt x="1308" y="500"/>
                </a:lnTo>
                <a:lnTo>
                  <a:pt x="1307" y="505"/>
                </a:lnTo>
                <a:lnTo>
                  <a:pt x="1307" y="505"/>
                </a:lnTo>
                <a:lnTo>
                  <a:pt x="1286" y="529"/>
                </a:lnTo>
                <a:lnTo>
                  <a:pt x="1265" y="554"/>
                </a:lnTo>
                <a:lnTo>
                  <a:pt x="1244" y="579"/>
                </a:lnTo>
                <a:lnTo>
                  <a:pt x="1224" y="606"/>
                </a:lnTo>
                <a:lnTo>
                  <a:pt x="1224" y="606"/>
                </a:lnTo>
                <a:close/>
                <a:moveTo>
                  <a:pt x="1283" y="602"/>
                </a:moveTo>
                <a:lnTo>
                  <a:pt x="1239" y="651"/>
                </a:lnTo>
                <a:lnTo>
                  <a:pt x="1307" y="551"/>
                </a:lnTo>
                <a:lnTo>
                  <a:pt x="1307" y="551"/>
                </a:lnTo>
                <a:lnTo>
                  <a:pt x="1307" y="550"/>
                </a:lnTo>
                <a:lnTo>
                  <a:pt x="1305" y="548"/>
                </a:lnTo>
                <a:lnTo>
                  <a:pt x="1300" y="552"/>
                </a:lnTo>
                <a:lnTo>
                  <a:pt x="1290" y="559"/>
                </a:lnTo>
                <a:lnTo>
                  <a:pt x="1283" y="566"/>
                </a:lnTo>
                <a:lnTo>
                  <a:pt x="1283" y="566"/>
                </a:lnTo>
                <a:lnTo>
                  <a:pt x="1286" y="558"/>
                </a:lnTo>
                <a:lnTo>
                  <a:pt x="1290" y="551"/>
                </a:lnTo>
                <a:lnTo>
                  <a:pt x="1293" y="545"/>
                </a:lnTo>
                <a:lnTo>
                  <a:pt x="1296" y="540"/>
                </a:lnTo>
                <a:lnTo>
                  <a:pt x="1296" y="540"/>
                </a:lnTo>
                <a:lnTo>
                  <a:pt x="1298" y="537"/>
                </a:lnTo>
                <a:lnTo>
                  <a:pt x="1303" y="533"/>
                </a:lnTo>
                <a:lnTo>
                  <a:pt x="1304" y="527"/>
                </a:lnTo>
                <a:lnTo>
                  <a:pt x="1307" y="521"/>
                </a:lnTo>
                <a:lnTo>
                  <a:pt x="1307" y="521"/>
                </a:lnTo>
                <a:lnTo>
                  <a:pt x="1311" y="534"/>
                </a:lnTo>
                <a:lnTo>
                  <a:pt x="1312" y="547"/>
                </a:lnTo>
                <a:lnTo>
                  <a:pt x="1311" y="558"/>
                </a:lnTo>
                <a:lnTo>
                  <a:pt x="1308" y="569"/>
                </a:lnTo>
                <a:lnTo>
                  <a:pt x="1304" y="581"/>
                </a:lnTo>
                <a:lnTo>
                  <a:pt x="1297" y="589"/>
                </a:lnTo>
                <a:lnTo>
                  <a:pt x="1291" y="596"/>
                </a:lnTo>
                <a:lnTo>
                  <a:pt x="1283" y="602"/>
                </a:lnTo>
                <a:lnTo>
                  <a:pt x="1283" y="602"/>
                </a:lnTo>
                <a:close/>
                <a:moveTo>
                  <a:pt x="1308" y="606"/>
                </a:moveTo>
                <a:lnTo>
                  <a:pt x="1308" y="606"/>
                </a:lnTo>
                <a:lnTo>
                  <a:pt x="1304" y="611"/>
                </a:lnTo>
                <a:lnTo>
                  <a:pt x="1298" y="617"/>
                </a:lnTo>
                <a:lnTo>
                  <a:pt x="1286" y="630"/>
                </a:lnTo>
                <a:lnTo>
                  <a:pt x="1286" y="630"/>
                </a:lnTo>
                <a:lnTo>
                  <a:pt x="1287" y="625"/>
                </a:lnTo>
                <a:lnTo>
                  <a:pt x="1289" y="623"/>
                </a:lnTo>
                <a:lnTo>
                  <a:pt x="1293" y="617"/>
                </a:lnTo>
                <a:lnTo>
                  <a:pt x="1298" y="611"/>
                </a:lnTo>
                <a:lnTo>
                  <a:pt x="1303" y="607"/>
                </a:lnTo>
                <a:lnTo>
                  <a:pt x="1303" y="607"/>
                </a:lnTo>
                <a:lnTo>
                  <a:pt x="1304" y="604"/>
                </a:lnTo>
                <a:lnTo>
                  <a:pt x="1305" y="603"/>
                </a:lnTo>
                <a:lnTo>
                  <a:pt x="1307" y="604"/>
                </a:lnTo>
                <a:lnTo>
                  <a:pt x="1308" y="606"/>
                </a:lnTo>
                <a:lnTo>
                  <a:pt x="1308" y="606"/>
                </a:lnTo>
                <a:close/>
                <a:moveTo>
                  <a:pt x="1279" y="625"/>
                </a:moveTo>
                <a:lnTo>
                  <a:pt x="1208" y="720"/>
                </a:lnTo>
                <a:lnTo>
                  <a:pt x="1208" y="720"/>
                </a:lnTo>
                <a:lnTo>
                  <a:pt x="1206" y="714"/>
                </a:lnTo>
                <a:lnTo>
                  <a:pt x="1204" y="708"/>
                </a:lnTo>
                <a:lnTo>
                  <a:pt x="1206" y="703"/>
                </a:lnTo>
                <a:lnTo>
                  <a:pt x="1208" y="697"/>
                </a:lnTo>
                <a:lnTo>
                  <a:pt x="1277" y="621"/>
                </a:lnTo>
                <a:lnTo>
                  <a:pt x="1277" y="621"/>
                </a:lnTo>
                <a:lnTo>
                  <a:pt x="1279" y="625"/>
                </a:lnTo>
                <a:lnTo>
                  <a:pt x="1279" y="625"/>
                </a:lnTo>
                <a:close/>
                <a:moveTo>
                  <a:pt x="1262" y="573"/>
                </a:moveTo>
                <a:lnTo>
                  <a:pt x="1262" y="573"/>
                </a:lnTo>
                <a:lnTo>
                  <a:pt x="1270" y="562"/>
                </a:lnTo>
                <a:lnTo>
                  <a:pt x="1275" y="557"/>
                </a:lnTo>
                <a:lnTo>
                  <a:pt x="1280" y="551"/>
                </a:lnTo>
                <a:lnTo>
                  <a:pt x="1280" y="551"/>
                </a:lnTo>
                <a:lnTo>
                  <a:pt x="1279" y="554"/>
                </a:lnTo>
                <a:lnTo>
                  <a:pt x="1279" y="554"/>
                </a:lnTo>
                <a:lnTo>
                  <a:pt x="1276" y="561"/>
                </a:lnTo>
                <a:lnTo>
                  <a:pt x="1273" y="565"/>
                </a:lnTo>
                <a:lnTo>
                  <a:pt x="1269" y="569"/>
                </a:lnTo>
                <a:lnTo>
                  <a:pt x="1262" y="573"/>
                </a:lnTo>
                <a:lnTo>
                  <a:pt x="1262" y="573"/>
                </a:lnTo>
                <a:close/>
                <a:moveTo>
                  <a:pt x="1214" y="655"/>
                </a:moveTo>
                <a:lnTo>
                  <a:pt x="1260" y="599"/>
                </a:lnTo>
                <a:lnTo>
                  <a:pt x="1204" y="686"/>
                </a:lnTo>
                <a:lnTo>
                  <a:pt x="1204" y="686"/>
                </a:lnTo>
                <a:lnTo>
                  <a:pt x="1201" y="682"/>
                </a:lnTo>
                <a:lnTo>
                  <a:pt x="1201" y="677"/>
                </a:lnTo>
                <a:lnTo>
                  <a:pt x="1203" y="673"/>
                </a:lnTo>
                <a:lnTo>
                  <a:pt x="1204" y="669"/>
                </a:lnTo>
                <a:lnTo>
                  <a:pt x="1208" y="661"/>
                </a:lnTo>
                <a:lnTo>
                  <a:pt x="1214" y="655"/>
                </a:lnTo>
                <a:lnTo>
                  <a:pt x="1214" y="655"/>
                </a:lnTo>
                <a:close/>
                <a:moveTo>
                  <a:pt x="1187" y="690"/>
                </a:moveTo>
                <a:lnTo>
                  <a:pt x="1187" y="690"/>
                </a:lnTo>
                <a:lnTo>
                  <a:pt x="1189" y="687"/>
                </a:lnTo>
                <a:lnTo>
                  <a:pt x="1190" y="686"/>
                </a:lnTo>
                <a:lnTo>
                  <a:pt x="1192" y="692"/>
                </a:lnTo>
                <a:lnTo>
                  <a:pt x="1192" y="701"/>
                </a:lnTo>
                <a:lnTo>
                  <a:pt x="1192" y="706"/>
                </a:lnTo>
                <a:lnTo>
                  <a:pt x="1189" y="708"/>
                </a:lnTo>
                <a:lnTo>
                  <a:pt x="1189" y="708"/>
                </a:lnTo>
                <a:lnTo>
                  <a:pt x="1187" y="704"/>
                </a:lnTo>
                <a:lnTo>
                  <a:pt x="1187" y="699"/>
                </a:lnTo>
                <a:lnTo>
                  <a:pt x="1187" y="690"/>
                </a:lnTo>
                <a:lnTo>
                  <a:pt x="1187" y="690"/>
                </a:lnTo>
                <a:close/>
                <a:moveTo>
                  <a:pt x="1190" y="725"/>
                </a:moveTo>
                <a:lnTo>
                  <a:pt x="1190" y="725"/>
                </a:lnTo>
                <a:lnTo>
                  <a:pt x="1193" y="722"/>
                </a:lnTo>
                <a:lnTo>
                  <a:pt x="1194" y="721"/>
                </a:lnTo>
                <a:lnTo>
                  <a:pt x="1194" y="721"/>
                </a:lnTo>
                <a:lnTo>
                  <a:pt x="1197" y="732"/>
                </a:lnTo>
                <a:lnTo>
                  <a:pt x="1196" y="738"/>
                </a:lnTo>
                <a:lnTo>
                  <a:pt x="1194" y="741"/>
                </a:lnTo>
                <a:lnTo>
                  <a:pt x="1192" y="744"/>
                </a:lnTo>
                <a:lnTo>
                  <a:pt x="1192" y="744"/>
                </a:lnTo>
                <a:lnTo>
                  <a:pt x="1190" y="739"/>
                </a:lnTo>
                <a:lnTo>
                  <a:pt x="1189" y="734"/>
                </a:lnTo>
                <a:lnTo>
                  <a:pt x="1190" y="729"/>
                </a:lnTo>
                <a:lnTo>
                  <a:pt x="1190" y="725"/>
                </a:lnTo>
                <a:lnTo>
                  <a:pt x="1190" y="725"/>
                </a:lnTo>
                <a:close/>
                <a:moveTo>
                  <a:pt x="1208" y="812"/>
                </a:moveTo>
                <a:lnTo>
                  <a:pt x="1208" y="812"/>
                </a:lnTo>
                <a:lnTo>
                  <a:pt x="1207" y="815"/>
                </a:lnTo>
                <a:lnTo>
                  <a:pt x="1207" y="815"/>
                </a:lnTo>
                <a:lnTo>
                  <a:pt x="1206" y="815"/>
                </a:lnTo>
                <a:lnTo>
                  <a:pt x="1204" y="814"/>
                </a:lnTo>
                <a:lnTo>
                  <a:pt x="1201" y="810"/>
                </a:lnTo>
                <a:lnTo>
                  <a:pt x="1201" y="805"/>
                </a:lnTo>
                <a:lnTo>
                  <a:pt x="1201" y="805"/>
                </a:lnTo>
                <a:lnTo>
                  <a:pt x="1201" y="800"/>
                </a:lnTo>
                <a:lnTo>
                  <a:pt x="1200" y="794"/>
                </a:lnTo>
                <a:lnTo>
                  <a:pt x="1196" y="784"/>
                </a:lnTo>
                <a:lnTo>
                  <a:pt x="1192" y="774"/>
                </a:lnTo>
                <a:lnTo>
                  <a:pt x="1192" y="769"/>
                </a:lnTo>
                <a:lnTo>
                  <a:pt x="1192" y="762"/>
                </a:lnTo>
                <a:lnTo>
                  <a:pt x="1192" y="762"/>
                </a:lnTo>
                <a:lnTo>
                  <a:pt x="1192" y="758"/>
                </a:lnTo>
                <a:lnTo>
                  <a:pt x="1193" y="755"/>
                </a:lnTo>
                <a:lnTo>
                  <a:pt x="1196" y="755"/>
                </a:lnTo>
                <a:lnTo>
                  <a:pt x="1197" y="756"/>
                </a:lnTo>
                <a:lnTo>
                  <a:pt x="1199" y="762"/>
                </a:lnTo>
                <a:lnTo>
                  <a:pt x="1200" y="765"/>
                </a:lnTo>
                <a:lnTo>
                  <a:pt x="1200" y="765"/>
                </a:lnTo>
                <a:lnTo>
                  <a:pt x="1199" y="772"/>
                </a:lnTo>
                <a:lnTo>
                  <a:pt x="1199" y="779"/>
                </a:lnTo>
                <a:lnTo>
                  <a:pt x="1200" y="784"/>
                </a:lnTo>
                <a:lnTo>
                  <a:pt x="1203" y="790"/>
                </a:lnTo>
                <a:lnTo>
                  <a:pt x="1208" y="801"/>
                </a:lnTo>
                <a:lnTo>
                  <a:pt x="1210" y="807"/>
                </a:lnTo>
                <a:lnTo>
                  <a:pt x="1208" y="812"/>
                </a:lnTo>
                <a:lnTo>
                  <a:pt x="1208" y="812"/>
                </a:lnTo>
                <a:close/>
                <a:moveTo>
                  <a:pt x="1208" y="741"/>
                </a:moveTo>
                <a:lnTo>
                  <a:pt x="1208" y="741"/>
                </a:lnTo>
                <a:lnTo>
                  <a:pt x="1231" y="710"/>
                </a:lnTo>
                <a:lnTo>
                  <a:pt x="1253" y="679"/>
                </a:lnTo>
                <a:lnTo>
                  <a:pt x="1266" y="663"/>
                </a:lnTo>
                <a:lnTo>
                  <a:pt x="1279" y="648"/>
                </a:lnTo>
                <a:lnTo>
                  <a:pt x="1293" y="634"/>
                </a:lnTo>
                <a:lnTo>
                  <a:pt x="1308" y="621"/>
                </a:lnTo>
                <a:lnTo>
                  <a:pt x="1308" y="621"/>
                </a:lnTo>
                <a:lnTo>
                  <a:pt x="1310" y="623"/>
                </a:lnTo>
                <a:lnTo>
                  <a:pt x="1310" y="625"/>
                </a:lnTo>
                <a:lnTo>
                  <a:pt x="1308" y="630"/>
                </a:lnTo>
                <a:lnTo>
                  <a:pt x="1307" y="631"/>
                </a:lnTo>
                <a:lnTo>
                  <a:pt x="1305" y="631"/>
                </a:lnTo>
                <a:lnTo>
                  <a:pt x="1304" y="631"/>
                </a:lnTo>
                <a:lnTo>
                  <a:pt x="1303" y="628"/>
                </a:lnTo>
                <a:lnTo>
                  <a:pt x="1303" y="628"/>
                </a:lnTo>
                <a:lnTo>
                  <a:pt x="1280" y="662"/>
                </a:lnTo>
                <a:lnTo>
                  <a:pt x="1258" y="693"/>
                </a:lnTo>
                <a:lnTo>
                  <a:pt x="1234" y="725"/>
                </a:lnTo>
                <a:lnTo>
                  <a:pt x="1211" y="759"/>
                </a:lnTo>
                <a:lnTo>
                  <a:pt x="1211" y="759"/>
                </a:lnTo>
                <a:lnTo>
                  <a:pt x="1208" y="756"/>
                </a:lnTo>
                <a:lnTo>
                  <a:pt x="1207" y="751"/>
                </a:lnTo>
                <a:lnTo>
                  <a:pt x="1207" y="746"/>
                </a:lnTo>
                <a:lnTo>
                  <a:pt x="1208" y="741"/>
                </a:lnTo>
                <a:lnTo>
                  <a:pt x="1208" y="741"/>
                </a:lnTo>
                <a:close/>
                <a:moveTo>
                  <a:pt x="1223" y="758"/>
                </a:moveTo>
                <a:lnTo>
                  <a:pt x="1223" y="758"/>
                </a:lnTo>
                <a:lnTo>
                  <a:pt x="1245" y="725"/>
                </a:lnTo>
                <a:lnTo>
                  <a:pt x="1267" y="692"/>
                </a:lnTo>
                <a:lnTo>
                  <a:pt x="1291" y="658"/>
                </a:lnTo>
                <a:lnTo>
                  <a:pt x="1304" y="642"/>
                </a:lnTo>
                <a:lnTo>
                  <a:pt x="1318" y="627"/>
                </a:lnTo>
                <a:lnTo>
                  <a:pt x="1318" y="627"/>
                </a:lnTo>
                <a:lnTo>
                  <a:pt x="1319" y="625"/>
                </a:lnTo>
                <a:lnTo>
                  <a:pt x="1321" y="627"/>
                </a:lnTo>
                <a:lnTo>
                  <a:pt x="1322" y="631"/>
                </a:lnTo>
                <a:lnTo>
                  <a:pt x="1322" y="637"/>
                </a:lnTo>
                <a:lnTo>
                  <a:pt x="1321" y="641"/>
                </a:lnTo>
                <a:lnTo>
                  <a:pt x="1321" y="641"/>
                </a:lnTo>
                <a:lnTo>
                  <a:pt x="1272" y="720"/>
                </a:lnTo>
                <a:lnTo>
                  <a:pt x="1246" y="759"/>
                </a:lnTo>
                <a:lnTo>
                  <a:pt x="1220" y="796"/>
                </a:lnTo>
                <a:lnTo>
                  <a:pt x="1220" y="796"/>
                </a:lnTo>
                <a:lnTo>
                  <a:pt x="1215" y="787"/>
                </a:lnTo>
                <a:lnTo>
                  <a:pt x="1215" y="777"/>
                </a:lnTo>
                <a:lnTo>
                  <a:pt x="1217" y="767"/>
                </a:lnTo>
                <a:lnTo>
                  <a:pt x="1223" y="758"/>
                </a:lnTo>
                <a:lnTo>
                  <a:pt x="1223" y="758"/>
                </a:lnTo>
                <a:close/>
                <a:moveTo>
                  <a:pt x="1329" y="648"/>
                </a:moveTo>
                <a:lnTo>
                  <a:pt x="1329" y="648"/>
                </a:lnTo>
                <a:lnTo>
                  <a:pt x="1334" y="649"/>
                </a:lnTo>
                <a:lnTo>
                  <a:pt x="1339" y="648"/>
                </a:lnTo>
                <a:lnTo>
                  <a:pt x="1348" y="644"/>
                </a:lnTo>
                <a:lnTo>
                  <a:pt x="1366" y="632"/>
                </a:lnTo>
                <a:lnTo>
                  <a:pt x="1366" y="632"/>
                </a:lnTo>
                <a:lnTo>
                  <a:pt x="1343" y="662"/>
                </a:lnTo>
                <a:lnTo>
                  <a:pt x="1321" y="694"/>
                </a:lnTo>
                <a:lnTo>
                  <a:pt x="1300" y="727"/>
                </a:lnTo>
                <a:lnTo>
                  <a:pt x="1282" y="759"/>
                </a:lnTo>
                <a:lnTo>
                  <a:pt x="1282" y="759"/>
                </a:lnTo>
                <a:lnTo>
                  <a:pt x="1304" y="701"/>
                </a:lnTo>
                <a:lnTo>
                  <a:pt x="1317" y="673"/>
                </a:lnTo>
                <a:lnTo>
                  <a:pt x="1329" y="648"/>
                </a:lnTo>
                <a:lnTo>
                  <a:pt x="1329" y="648"/>
                </a:lnTo>
                <a:close/>
                <a:moveTo>
                  <a:pt x="1234" y="803"/>
                </a:moveTo>
                <a:lnTo>
                  <a:pt x="1234" y="803"/>
                </a:lnTo>
                <a:lnTo>
                  <a:pt x="1258" y="766"/>
                </a:lnTo>
                <a:lnTo>
                  <a:pt x="1269" y="748"/>
                </a:lnTo>
                <a:lnTo>
                  <a:pt x="1280" y="729"/>
                </a:lnTo>
                <a:lnTo>
                  <a:pt x="1280" y="729"/>
                </a:lnTo>
                <a:lnTo>
                  <a:pt x="1282" y="731"/>
                </a:lnTo>
                <a:lnTo>
                  <a:pt x="1282" y="732"/>
                </a:lnTo>
                <a:lnTo>
                  <a:pt x="1282" y="732"/>
                </a:lnTo>
                <a:lnTo>
                  <a:pt x="1282" y="732"/>
                </a:lnTo>
                <a:lnTo>
                  <a:pt x="1272" y="752"/>
                </a:lnTo>
                <a:lnTo>
                  <a:pt x="1260" y="772"/>
                </a:lnTo>
                <a:lnTo>
                  <a:pt x="1255" y="780"/>
                </a:lnTo>
                <a:lnTo>
                  <a:pt x="1248" y="790"/>
                </a:lnTo>
                <a:lnTo>
                  <a:pt x="1241" y="797"/>
                </a:lnTo>
                <a:lnTo>
                  <a:pt x="1234" y="803"/>
                </a:lnTo>
                <a:lnTo>
                  <a:pt x="1234" y="803"/>
                </a:lnTo>
                <a:close/>
                <a:moveTo>
                  <a:pt x="1279" y="772"/>
                </a:moveTo>
                <a:lnTo>
                  <a:pt x="1279" y="772"/>
                </a:lnTo>
                <a:lnTo>
                  <a:pt x="1321" y="708"/>
                </a:lnTo>
                <a:lnTo>
                  <a:pt x="1342" y="676"/>
                </a:lnTo>
                <a:lnTo>
                  <a:pt x="1366" y="647"/>
                </a:lnTo>
                <a:lnTo>
                  <a:pt x="1366" y="647"/>
                </a:lnTo>
                <a:lnTo>
                  <a:pt x="1367" y="652"/>
                </a:lnTo>
                <a:lnTo>
                  <a:pt x="1367" y="655"/>
                </a:lnTo>
                <a:lnTo>
                  <a:pt x="1367" y="656"/>
                </a:lnTo>
                <a:lnTo>
                  <a:pt x="1367" y="656"/>
                </a:lnTo>
                <a:lnTo>
                  <a:pt x="1353" y="675"/>
                </a:lnTo>
                <a:lnTo>
                  <a:pt x="1339" y="696"/>
                </a:lnTo>
                <a:lnTo>
                  <a:pt x="1312" y="742"/>
                </a:lnTo>
                <a:lnTo>
                  <a:pt x="1312" y="742"/>
                </a:lnTo>
                <a:lnTo>
                  <a:pt x="1308" y="752"/>
                </a:lnTo>
                <a:lnTo>
                  <a:pt x="1305" y="756"/>
                </a:lnTo>
                <a:lnTo>
                  <a:pt x="1301" y="762"/>
                </a:lnTo>
                <a:lnTo>
                  <a:pt x="1297" y="766"/>
                </a:lnTo>
                <a:lnTo>
                  <a:pt x="1291" y="769"/>
                </a:lnTo>
                <a:lnTo>
                  <a:pt x="1286" y="772"/>
                </a:lnTo>
                <a:lnTo>
                  <a:pt x="1279" y="772"/>
                </a:lnTo>
                <a:lnTo>
                  <a:pt x="1279" y="772"/>
                </a:lnTo>
                <a:close/>
                <a:moveTo>
                  <a:pt x="1353" y="687"/>
                </a:moveTo>
                <a:lnTo>
                  <a:pt x="1353" y="687"/>
                </a:lnTo>
                <a:lnTo>
                  <a:pt x="1352" y="696"/>
                </a:lnTo>
                <a:lnTo>
                  <a:pt x="1349" y="703"/>
                </a:lnTo>
                <a:lnTo>
                  <a:pt x="1341" y="715"/>
                </a:lnTo>
                <a:lnTo>
                  <a:pt x="1341" y="715"/>
                </a:lnTo>
                <a:lnTo>
                  <a:pt x="1341" y="708"/>
                </a:lnTo>
                <a:lnTo>
                  <a:pt x="1345" y="700"/>
                </a:lnTo>
                <a:lnTo>
                  <a:pt x="1349" y="694"/>
                </a:lnTo>
                <a:lnTo>
                  <a:pt x="1353" y="687"/>
                </a:lnTo>
                <a:lnTo>
                  <a:pt x="1353" y="687"/>
                </a:lnTo>
                <a:close/>
                <a:moveTo>
                  <a:pt x="1332" y="744"/>
                </a:moveTo>
                <a:lnTo>
                  <a:pt x="1332" y="744"/>
                </a:lnTo>
                <a:lnTo>
                  <a:pt x="1353" y="707"/>
                </a:lnTo>
                <a:lnTo>
                  <a:pt x="1376" y="670"/>
                </a:lnTo>
                <a:lnTo>
                  <a:pt x="1423" y="599"/>
                </a:lnTo>
                <a:lnTo>
                  <a:pt x="1423" y="599"/>
                </a:lnTo>
                <a:lnTo>
                  <a:pt x="1425" y="603"/>
                </a:lnTo>
                <a:lnTo>
                  <a:pt x="1423" y="609"/>
                </a:lnTo>
                <a:lnTo>
                  <a:pt x="1422" y="611"/>
                </a:lnTo>
                <a:lnTo>
                  <a:pt x="1419" y="616"/>
                </a:lnTo>
                <a:lnTo>
                  <a:pt x="1415" y="623"/>
                </a:lnTo>
                <a:lnTo>
                  <a:pt x="1412" y="627"/>
                </a:lnTo>
                <a:lnTo>
                  <a:pt x="1411" y="631"/>
                </a:lnTo>
                <a:lnTo>
                  <a:pt x="1412" y="634"/>
                </a:lnTo>
                <a:lnTo>
                  <a:pt x="1412" y="634"/>
                </a:lnTo>
                <a:lnTo>
                  <a:pt x="1409" y="638"/>
                </a:lnTo>
                <a:lnTo>
                  <a:pt x="1408" y="642"/>
                </a:lnTo>
                <a:lnTo>
                  <a:pt x="1407" y="647"/>
                </a:lnTo>
                <a:lnTo>
                  <a:pt x="1405" y="651"/>
                </a:lnTo>
                <a:lnTo>
                  <a:pt x="1405" y="651"/>
                </a:lnTo>
                <a:lnTo>
                  <a:pt x="1405" y="652"/>
                </a:lnTo>
                <a:lnTo>
                  <a:pt x="1405" y="652"/>
                </a:lnTo>
                <a:lnTo>
                  <a:pt x="1405" y="652"/>
                </a:lnTo>
                <a:lnTo>
                  <a:pt x="1397" y="663"/>
                </a:lnTo>
                <a:lnTo>
                  <a:pt x="1388" y="676"/>
                </a:lnTo>
                <a:lnTo>
                  <a:pt x="1373" y="701"/>
                </a:lnTo>
                <a:lnTo>
                  <a:pt x="1364" y="714"/>
                </a:lnTo>
                <a:lnTo>
                  <a:pt x="1355" y="725"/>
                </a:lnTo>
                <a:lnTo>
                  <a:pt x="1345" y="735"/>
                </a:lnTo>
                <a:lnTo>
                  <a:pt x="1332" y="744"/>
                </a:lnTo>
                <a:lnTo>
                  <a:pt x="1332" y="744"/>
                </a:lnTo>
                <a:close/>
                <a:moveTo>
                  <a:pt x="1369" y="666"/>
                </a:moveTo>
                <a:lnTo>
                  <a:pt x="1369" y="666"/>
                </a:lnTo>
                <a:lnTo>
                  <a:pt x="1370" y="663"/>
                </a:lnTo>
                <a:lnTo>
                  <a:pt x="1371" y="659"/>
                </a:lnTo>
                <a:lnTo>
                  <a:pt x="1374" y="655"/>
                </a:lnTo>
                <a:lnTo>
                  <a:pt x="1376" y="651"/>
                </a:lnTo>
                <a:lnTo>
                  <a:pt x="1376" y="651"/>
                </a:lnTo>
                <a:lnTo>
                  <a:pt x="1378" y="637"/>
                </a:lnTo>
                <a:lnTo>
                  <a:pt x="1380" y="630"/>
                </a:lnTo>
                <a:lnTo>
                  <a:pt x="1384" y="624"/>
                </a:lnTo>
                <a:lnTo>
                  <a:pt x="1387" y="618"/>
                </a:lnTo>
                <a:lnTo>
                  <a:pt x="1393" y="614"/>
                </a:lnTo>
                <a:lnTo>
                  <a:pt x="1400" y="611"/>
                </a:lnTo>
                <a:lnTo>
                  <a:pt x="1407" y="610"/>
                </a:lnTo>
                <a:lnTo>
                  <a:pt x="1369" y="666"/>
                </a:lnTo>
                <a:close/>
                <a:moveTo>
                  <a:pt x="1460" y="571"/>
                </a:moveTo>
                <a:lnTo>
                  <a:pt x="1460" y="571"/>
                </a:lnTo>
                <a:lnTo>
                  <a:pt x="1461" y="569"/>
                </a:lnTo>
                <a:lnTo>
                  <a:pt x="1464" y="569"/>
                </a:lnTo>
                <a:lnTo>
                  <a:pt x="1464" y="569"/>
                </a:lnTo>
                <a:lnTo>
                  <a:pt x="1454" y="586"/>
                </a:lnTo>
                <a:lnTo>
                  <a:pt x="1443" y="603"/>
                </a:lnTo>
                <a:lnTo>
                  <a:pt x="1421" y="634"/>
                </a:lnTo>
                <a:lnTo>
                  <a:pt x="1421" y="634"/>
                </a:lnTo>
                <a:lnTo>
                  <a:pt x="1426" y="614"/>
                </a:lnTo>
                <a:lnTo>
                  <a:pt x="1429" y="604"/>
                </a:lnTo>
                <a:lnTo>
                  <a:pt x="1433" y="596"/>
                </a:lnTo>
                <a:lnTo>
                  <a:pt x="1439" y="588"/>
                </a:lnTo>
                <a:lnTo>
                  <a:pt x="1445" y="581"/>
                </a:lnTo>
                <a:lnTo>
                  <a:pt x="1452" y="575"/>
                </a:lnTo>
                <a:lnTo>
                  <a:pt x="1460" y="571"/>
                </a:lnTo>
                <a:lnTo>
                  <a:pt x="1460" y="571"/>
                </a:lnTo>
                <a:close/>
                <a:moveTo>
                  <a:pt x="1383" y="707"/>
                </a:moveTo>
                <a:lnTo>
                  <a:pt x="1463" y="586"/>
                </a:lnTo>
                <a:lnTo>
                  <a:pt x="1467" y="593"/>
                </a:lnTo>
                <a:lnTo>
                  <a:pt x="1467" y="593"/>
                </a:lnTo>
                <a:lnTo>
                  <a:pt x="1440" y="637"/>
                </a:lnTo>
                <a:lnTo>
                  <a:pt x="1428" y="659"/>
                </a:lnTo>
                <a:lnTo>
                  <a:pt x="1416" y="683"/>
                </a:lnTo>
                <a:lnTo>
                  <a:pt x="1416" y="683"/>
                </a:lnTo>
                <a:lnTo>
                  <a:pt x="1411" y="689"/>
                </a:lnTo>
                <a:lnTo>
                  <a:pt x="1401" y="697"/>
                </a:lnTo>
                <a:lnTo>
                  <a:pt x="1390" y="704"/>
                </a:lnTo>
                <a:lnTo>
                  <a:pt x="1386" y="707"/>
                </a:lnTo>
                <a:lnTo>
                  <a:pt x="1383" y="707"/>
                </a:lnTo>
                <a:lnTo>
                  <a:pt x="1383" y="707"/>
                </a:lnTo>
                <a:close/>
                <a:moveTo>
                  <a:pt x="1539" y="523"/>
                </a:moveTo>
                <a:lnTo>
                  <a:pt x="1539" y="523"/>
                </a:lnTo>
                <a:lnTo>
                  <a:pt x="1529" y="541"/>
                </a:lnTo>
                <a:lnTo>
                  <a:pt x="1519" y="559"/>
                </a:lnTo>
                <a:lnTo>
                  <a:pt x="1519" y="559"/>
                </a:lnTo>
                <a:lnTo>
                  <a:pt x="1501" y="595"/>
                </a:lnTo>
                <a:lnTo>
                  <a:pt x="1491" y="613"/>
                </a:lnTo>
                <a:lnTo>
                  <a:pt x="1481" y="630"/>
                </a:lnTo>
                <a:lnTo>
                  <a:pt x="1470" y="647"/>
                </a:lnTo>
                <a:lnTo>
                  <a:pt x="1457" y="662"/>
                </a:lnTo>
                <a:lnTo>
                  <a:pt x="1449" y="668"/>
                </a:lnTo>
                <a:lnTo>
                  <a:pt x="1442" y="673"/>
                </a:lnTo>
                <a:lnTo>
                  <a:pt x="1433" y="679"/>
                </a:lnTo>
                <a:lnTo>
                  <a:pt x="1423" y="683"/>
                </a:lnTo>
                <a:lnTo>
                  <a:pt x="1423" y="683"/>
                </a:lnTo>
                <a:lnTo>
                  <a:pt x="1436" y="661"/>
                </a:lnTo>
                <a:lnTo>
                  <a:pt x="1450" y="640"/>
                </a:lnTo>
                <a:lnTo>
                  <a:pt x="1480" y="599"/>
                </a:lnTo>
                <a:lnTo>
                  <a:pt x="1509" y="561"/>
                </a:lnTo>
                <a:lnTo>
                  <a:pt x="1539" y="523"/>
                </a:lnTo>
                <a:lnTo>
                  <a:pt x="1539" y="523"/>
                </a:lnTo>
                <a:close/>
                <a:moveTo>
                  <a:pt x="1473" y="569"/>
                </a:moveTo>
                <a:lnTo>
                  <a:pt x="1473" y="569"/>
                </a:lnTo>
                <a:lnTo>
                  <a:pt x="1477" y="566"/>
                </a:lnTo>
                <a:lnTo>
                  <a:pt x="1480" y="562"/>
                </a:lnTo>
                <a:lnTo>
                  <a:pt x="1482" y="558"/>
                </a:lnTo>
                <a:lnTo>
                  <a:pt x="1484" y="558"/>
                </a:lnTo>
                <a:lnTo>
                  <a:pt x="1487" y="558"/>
                </a:lnTo>
                <a:lnTo>
                  <a:pt x="1487" y="558"/>
                </a:lnTo>
                <a:lnTo>
                  <a:pt x="1482" y="564"/>
                </a:lnTo>
                <a:lnTo>
                  <a:pt x="1481" y="566"/>
                </a:lnTo>
                <a:lnTo>
                  <a:pt x="1482" y="571"/>
                </a:lnTo>
                <a:lnTo>
                  <a:pt x="1482" y="571"/>
                </a:lnTo>
                <a:lnTo>
                  <a:pt x="1484" y="565"/>
                </a:lnTo>
                <a:lnTo>
                  <a:pt x="1487" y="559"/>
                </a:lnTo>
                <a:lnTo>
                  <a:pt x="1494" y="550"/>
                </a:lnTo>
                <a:lnTo>
                  <a:pt x="1504" y="543"/>
                </a:lnTo>
                <a:lnTo>
                  <a:pt x="1515" y="538"/>
                </a:lnTo>
                <a:lnTo>
                  <a:pt x="1515" y="538"/>
                </a:lnTo>
                <a:lnTo>
                  <a:pt x="1506" y="551"/>
                </a:lnTo>
                <a:lnTo>
                  <a:pt x="1497" y="566"/>
                </a:lnTo>
                <a:lnTo>
                  <a:pt x="1484" y="582"/>
                </a:lnTo>
                <a:lnTo>
                  <a:pt x="1473" y="595"/>
                </a:lnTo>
                <a:lnTo>
                  <a:pt x="1473" y="595"/>
                </a:lnTo>
                <a:lnTo>
                  <a:pt x="1473" y="593"/>
                </a:lnTo>
                <a:lnTo>
                  <a:pt x="1471" y="593"/>
                </a:lnTo>
                <a:lnTo>
                  <a:pt x="1471" y="593"/>
                </a:lnTo>
                <a:lnTo>
                  <a:pt x="1474" y="586"/>
                </a:lnTo>
                <a:lnTo>
                  <a:pt x="1480" y="578"/>
                </a:lnTo>
                <a:lnTo>
                  <a:pt x="1481" y="573"/>
                </a:lnTo>
                <a:lnTo>
                  <a:pt x="1480" y="571"/>
                </a:lnTo>
                <a:lnTo>
                  <a:pt x="1478" y="569"/>
                </a:lnTo>
                <a:lnTo>
                  <a:pt x="1473" y="569"/>
                </a:lnTo>
                <a:lnTo>
                  <a:pt x="1473" y="569"/>
                </a:lnTo>
                <a:close/>
                <a:moveTo>
                  <a:pt x="1578" y="492"/>
                </a:moveTo>
                <a:lnTo>
                  <a:pt x="1522" y="569"/>
                </a:lnTo>
                <a:lnTo>
                  <a:pt x="1522" y="569"/>
                </a:lnTo>
                <a:lnTo>
                  <a:pt x="1527" y="558"/>
                </a:lnTo>
                <a:lnTo>
                  <a:pt x="1533" y="547"/>
                </a:lnTo>
                <a:lnTo>
                  <a:pt x="1546" y="526"/>
                </a:lnTo>
                <a:lnTo>
                  <a:pt x="1551" y="514"/>
                </a:lnTo>
                <a:lnTo>
                  <a:pt x="1560" y="506"/>
                </a:lnTo>
                <a:lnTo>
                  <a:pt x="1568" y="498"/>
                </a:lnTo>
                <a:lnTo>
                  <a:pt x="1578" y="492"/>
                </a:lnTo>
                <a:lnTo>
                  <a:pt x="1578" y="492"/>
                </a:lnTo>
                <a:close/>
                <a:moveTo>
                  <a:pt x="1438" y="690"/>
                </a:moveTo>
                <a:lnTo>
                  <a:pt x="1532" y="628"/>
                </a:lnTo>
                <a:lnTo>
                  <a:pt x="1532" y="628"/>
                </a:lnTo>
                <a:lnTo>
                  <a:pt x="1509" y="644"/>
                </a:lnTo>
                <a:lnTo>
                  <a:pt x="1485" y="661"/>
                </a:lnTo>
                <a:lnTo>
                  <a:pt x="1438" y="690"/>
                </a:lnTo>
                <a:lnTo>
                  <a:pt x="1438" y="690"/>
                </a:lnTo>
                <a:close/>
                <a:moveTo>
                  <a:pt x="1487" y="641"/>
                </a:moveTo>
                <a:lnTo>
                  <a:pt x="1487" y="641"/>
                </a:lnTo>
                <a:lnTo>
                  <a:pt x="1495" y="630"/>
                </a:lnTo>
                <a:lnTo>
                  <a:pt x="1502" y="617"/>
                </a:lnTo>
                <a:lnTo>
                  <a:pt x="1508" y="603"/>
                </a:lnTo>
                <a:lnTo>
                  <a:pt x="1512" y="588"/>
                </a:lnTo>
                <a:lnTo>
                  <a:pt x="1515" y="600"/>
                </a:lnTo>
                <a:lnTo>
                  <a:pt x="1515" y="600"/>
                </a:lnTo>
                <a:lnTo>
                  <a:pt x="1523" y="583"/>
                </a:lnTo>
                <a:lnTo>
                  <a:pt x="1533" y="566"/>
                </a:lnTo>
                <a:lnTo>
                  <a:pt x="1554" y="534"/>
                </a:lnTo>
                <a:lnTo>
                  <a:pt x="1577" y="503"/>
                </a:lnTo>
                <a:lnTo>
                  <a:pt x="1602" y="472"/>
                </a:lnTo>
                <a:lnTo>
                  <a:pt x="1602" y="472"/>
                </a:lnTo>
                <a:lnTo>
                  <a:pt x="1602" y="481"/>
                </a:lnTo>
                <a:lnTo>
                  <a:pt x="1599" y="486"/>
                </a:lnTo>
                <a:lnTo>
                  <a:pt x="1593" y="496"/>
                </a:lnTo>
                <a:lnTo>
                  <a:pt x="1591" y="502"/>
                </a:lnTo>
                <a:lnTo>
                  <a:pt x="1589" y="506"/>
                </a:lnTo>
                <a:lnTo>
                  <a:pt x="1591" y="512"/>
                </a:lnTo>
                <a:lnTo>
                  <a:pt x="1593" y="519"/>
                </a:lnTo>
                <a:lnTo>
                  <a:pt x="1593" y="519"/>
                </a:lnTo>
                <a:lnTo>
                  <a:pt x="1601" y="496"/>
                </a:lnTo>
                <a:lnTo>
                  <a:pt x="1605" y="485"/>
                </a:lnTo>
                <a:lnTo>
                  <a:pt x="1609" y="477"/>
                </a:lnTo>
                <a:lnTo>
                  <a:pt x="1616" y="468"/>
                </a:lnTo>
                <a:lnTo>
                  <a:pt x="1623" y="461"/>
                </a:lnTo>
                <a:lnTo>
                  <a:pt x="1631" y="455"/>
                </a:lnTo>
                <a:lnTo>
                  <a:pt x="1641" y="453"/>
                </a:lnTo>
                <a:lnTo>
                  <a:pt x="1641" y="453"/>
                </a:lnTo>
                <a:lnTo>
                  <a:pt x="1644" y="451"/>
                </a:lnTo>
                <a:lnTo>
                  <a:pt x="1645" y="450"/>
                </a:lnTo>
                <a:lnTo>
                  <a:pt x="1647" y="448"/>
                </a:lnTo>
                <a:lnTo>
                  <a:pt x="1650" y="448"/>
                </a:lnTo>
                <a:lnTo>
                  <a:pt x="1585" y="533"/>
                </a:lnTo>
                <a:lnTo>
                  <a:pt x="1582" y="530"/>
                </a:lnTo>
                <a:lnTo>
                  <a:pt x="1582" y="530"/>
                </a:lnTo>
                <a:lnTo>
                  <a:pt x="1568" y="547"/>
                </a:lnTo>
                <a:lnTo>
                  <a:pt x="1554" y="568"/>
                </a:lnTo>
                <a:lnTo>
                  <a:pt x="1542" y="590"/>
                </a:lnTo>
                <a:lnTo>
                  <a:pt x="1533" y="611"/>
                </a:lnTo>
                <a:lnTo>
                  <a:pt x="1533" y="611"/>
                </a:lnTo>
                <a:lnTo>
                  <a:pt x="1530" y="616"/>
                </a:lnTo>
                <a:lnTo>
                  <a:pt x="1526" y="620"/>
                </a:lnTo>
                <a:lnTo>
                  <a:pt x="1515" y="628"/>
                </a:lnTo>
                <a:lnTo>
                  <a:pt x="1487" y="641"/>
                </a:lnTo>
                <a:lnTo>
                  <a:pt x="1487" y="641"/>
                </a:lnTo>
                <a:close/>
                <a:moveTo>
                  <a:pt x="1557" y="597"/>
                </a:moveTo>
                <a:lnTo>
                  <a:pt x="1577" y="555"/>
                </a:lnTo>
                <a:lnTo>
                  <a:pt x="1577" y="555"/>
                </a:lnTo>
                <a:lnTo>
                  <a:pt x="1577" y="551"/>
                </a:lnTo>
                <a:lnTo>
                  <a:pt x="1578" y="547"/>
                </a:lnTo>
                <a:lnTo>
                  <a:pt x="1582" y="538"/>
                </a:lnTo>
                <a:lnTo>
                  <a:pt x="1582" y="538"/>
                </a:lnTo>
                <a:lnTo>
                  <a:pt x="1582" y="544"/>
                </a:lnTo>
                <a:lnTo>
                  <a:pt x="1581" y="548"/>
                </a:lnTo>
                <a:lnTo>
                  <a:pt x="1577" y="555"/>
                </a:lnTo>
                <a:lnTo>
                  <a:pt x="1648" y="461"/>
                </a:lnTo>
                <a:lnTo>
                  <a:pt x="1648" y="461"/>
                </a:lnTo>
                <a:lnTo>
                  <a:pt x="1641" y="477"/>
                </a:lnTo>
                <a:lnTo>
                  <a:pt x="1633" y="491"/>
                </a:lnTo>
                <a:lnTo>
                  <a:pt x="1616" y="520"/>
                </a:lnTo>
                <a:lnTo>
                  <a:pt x="1599" y="548"/>
                </a:lnTo>
                <a:lnTo>
                  <a:pt x="1591" y="564"/>
                </a:lnTo>
                <a:lnTo>
                  <a:pt x="1584" y="579"/>
                </a:lnTo>
                <a:lnTo>
                  <a:pt x="1584" y="579"/>
                </a:lnTo>
                <a:lnTo>
                  <a:pt x="1579" y="583"/>
                </a:lnTo>
                <a:lnTo>
                  <a:pt x="1572" y="589"/>
                </a:lnTo>
                <a:lnTo>
                  <a:pt x="1557" y="597"/>
                </a:lnTo>
                <a:lnTo>
                  <a:pt x="1557" y="597"/>
                </a:lnTo>
                <a:close/>
                <a:moveTo>
                  <a:pt x="1606" y="562"/>
                </a:moveTo>
                <a:lnTo>
                  <a:pt x="1606" y="562"/>
                </a:lnTo>
                <a:lnTo>
                  <a:pt x="1610" y="550"/>
                </a:lnTo>
                <a:lnTo>
                  <a:pt x="1616" y="538"/>
                </a:lnTo>
                <a:lnTo>
                  <a:pt x="1622" y="527"/>
                </a:lnTo>
                <a:lnTo>
                  <a:pt x="1629" y="516"/>
                </a:lnTo>
                <a:lnTo>
                  <a:pt x="1629" y="524"/>
                </a:lnTo>
                <a:lnTo>
                  <a:pt x="1629" y="524"/>
                </a:lnTo>
                <a:lnTo>
                  <a:pt x="1650" y="491"/>
                </a:lnTo>
                <a:lnTo>
                  <a:pt x="1672" y="458"/>
                </a:lnTo>
                <a:lnTo>
                  <a:pt x="1695" y="429"/>
                </a:lnTo>
                <a:lnTo>
                  <a:pt x="1719" y="401"/>
                </a:lnTo>
                <a:lnTo>
                  <a:pt x="1719" y="401"/>
                </a:lnTo>
                <a:lnTo>
                  <a:pt x="1717" y="405"/>
                </a:lnTo>
                <a:lnTo>
                  <a:pt x="1716" y="409"/>
                </a:lnTo>
                <a:lnTo>
                  <a:pt x="1712" y="419"/>
                </a:lnTo>
                <a:lnTo>
                  <a:pt x="1712" y="419"/>
                </a:lnTo>
                <a:lnTo>
                  <a:pt x="1692" y="461"/>
                </a:lnTo>
                <a:lnTo>
                  <a:pt x="1671" y="505"/>
                </a:lnTo>
                <a:lnTo>
                  <a:pt x="1671" y="505"/>
                </a:lnTo>
                <a:lnTo>
                  <a:pt x="1665" y="514"/>
                </a:lnTo>
                <a:lnTo>
                  <a:pt x="1660" y="524"/>
                </a:lnTo>
                <a:lnTo>
                  <a:pt x="1653" y="533"/>
                </a:lnTo>
                <a:lnTo>
                  <a:pt x="1644" y="541"/>
                </a:lnTo>
                <a:lnTo>
                  <a:pt x="1636" y="548"/>
                </a:lnTo>
                <a:lnTo>
                  <a:pt x="1627" y="554"/>
                </a:lnTo>
                <a:lnTo>
                  <a:pt x="1617" y="558"/>
                </a:lnTo>
                <a:lnTo>
                  <a:pt x="1606" y="562"/>
                </a:lnTo>
                <a:lnTo>
                  <a:pt x="1606" y="562"/>
                </a:lnTo>
                <a:close/>
                <a:moveTo>
                  <a:pt x="1667" y="439"/>
                </a:moveTo>
                <a:lnTo>
                  <a:pt x="1667" y="439"/>
                </a:lnTo>
                <a:lnTo>
                  <a:pt x="1672" y="434"/>
                </a:lnTo>
                <a:lnTo>
                  <a:pt x="1678" y="430"/>
                </a:lnTo>
                <a:lnTo>
                  <a:pt x="1683" y="425"/>
                </a:lnTo>
                <a:lnTo>
                  <a:pt x="1690" y="422"/>
                </a:lnTo>
                <a:lnTo>
                  <a:pt x="1661" y="461"/>
                </a:lnTo>
                <a:lnTo>
                  <a:pt x="1661" y="461"/>
                </a:lnTo>
                <a:lnTo>
                  <a:pt x="1662" y="458"/>
                </a:lnTo>
                <a:lnTo>
                  <a:pt x="1662" y="455"/>
                </a:lnTo>
                <a:lnTo>
                  <a:pt x="1661" y="450"/>
                </a:lnTo>
                <a:lnTo>
                  <a:pt x="1661" y="447"/>
                </a:lnTo>
                <a:lnTo>
                  <a:pt x="1661" y="444"/>
                </a:lnTo>
                <a:lnTo>
                  <a:pt x="1662" y="441"/>
                </a:lnTo>
                <a:lnTo>
                  <a:pt x="1667" y="439"/>
                </a:lnTo>
                <a:lnTo>
                  <a:pt x="1667" y="439"/>
                </a:lnTo>
                <a:close/>
                <a:moveTo>
                  <a:pt x="1765" y="370"/>
                </a:moveTo>
                <a:lnTo>
                  <a:pt x="1706" y="444"/>
                </a:lnTo>
                <a:lnTo>
                  <a:pt x="1706" y="444"/>
                </a:lnTo>
                <a:lnTo>
                  <a:pt x="1706" y="443"/>
                </a:lnTo>
                <a:lnTo>
                  <a:pt x="1707" y="440"/>
                </a:lnTo>
                <a:lnTo>
                  <a:pt x="1709" y="437"/>
                </a:lnTo>
                <a:lnTo>
                  <a:pt x="1709" y="437"/>
                </a:lnTo>
                <a:lnTo>
                  <a:pt x="1719" y="416"/>
                </a:lnTo>
                <a:lnTo>
                  <a:pt x="1724" y="405"/>
                </a:lnTo>
                <a:lnTo>
                  <a:pt x="1730" y="395"/>
                </a:lnTo>
                <a:lnTo>
                  <a:pt x="1738" y="387"/>
                </a:lnTo>
                <a:lnTo>
                  <a:pt x="1745" y="378"/>
                </a:lnTo>
                <a:lnTo>
                  <a:pt x="1755" y="373"/>
                </a:lnTo>
                <a:lnTo>
                  <a:pt x="1766" y="368"/>
                </a:lnTo>
                <a:lnTo>
                  <a:pt x="1766" y="368"/>
                </a:lnTo>
                <a:lnTo>
                  <a:pt x="1765" y="370"/>
                </a:lnTo>
                <a:lnTo>
                  <a:pt x="1765" y="370"/>
                </a:lnTo>
                <a:close/>
                <a:moveTo>
                  <a:pt x="1668" y="526"/>
                </a:moveTo>
                <a:lnTo>
                  <a:pt x="1668" y="526"/>
                </a:lnTo>
                <a:lnTo>
                  <a:pt x="1679" y="503"/>
                </a:lnTo>
                <a:lnTo>
                  <a:pt x="1692" y="482"/>
                </a:lnTo>
                <a:lnTo>
                  <a:pt x="1705" y="462"/>
                </a:lnTo>
                <a:lnTo>
                  <a:pt x="1717" y="443"/>
                </a:lnTo>
                <a:lnTo>
                  <a:pt x="1745" y="406"/>
                </a:lnTo>
                <a:lnTo>
                  <a:pt x="1775" y="373"/>
                </a:lnTo>
                <a:lnTo>
                  <a:pt x="1775" y="373"/>
                </a:lnTo>
                <a:lnTo>
                  <a:pt x="1779" y="370"/>
                </a:lnTo>
                <a:lnTo>
                  <a:pt x="1709" y="500"/>
                </a:lnTo>
                <a:lnTo>
                  <a:pt x="1709" y="500"/>
                </a:lnTo>
                <a:lnTo>
                  <a:pt x="1706" y="503"/>
                </a:lnTo>
                <a:lnTo>
                  <a:pt x="1703" y="507"/>
                </a:lnTo>
                <a:lnTo>
                  <a:pt x="1692" y="513"/>
                </a:lnTo>
                <a:lnTo>
                  <a:pt x="1681" y="519"/>
                </a:lnTo>
                <a:lnTo>
                  <a:pt x="1668" y="526"/>
                </a:lnTo>
                <a:lnTo>
                  <a:pt x="1668" y="526"/>
                </a:lnTo>
                <a:close/>
                <a:moveTo>
                  <a:pt x="1761" y="465"/>
                </a:moveTo>
                <a:lnTo>
                  <a:pt x="1761" y="465"/>
                </a:lnTo>
                <a:lnTo>
                  <a:pt x="1758" y="469"/>
                </a:lnTo>
                <a:lnTo>
                  <a:pt x="1755" y="472"/>
                </a:lnTo>
                <a:lnTo>
                  <a:pt x="1745" y="478"/>
                </a:lnTo>
                <a:lnTo>
                  <a:pt x="1735" y="484"/>
                </a:lnTo>
                <a:lnTo>
                  <a:pt x="1726" y="491"/>
                </a:lnTo>
                <a:lnTo>
                  <a:pt x="1726" y="491"/>
                </a:lnTo>
                <a:lnTo>
                  <a:pt x="1747" y="451"/>
                </a:lnTo>
                <a:lnTo>
                  <a:pt x="1768" y="413"/>
                </a:lnTo>
                <a:lnTo>
                  <a:pt x="1792" y="378"/>
                </a:lnTo>
                <a:lnTo>
                  <a:pt x="1816" y="344"/>
                </a:lnTo>
                <a:lnTo>
                  <a:pt x="1816" y="344"/>
                </a:lnTo>
                <a:lnTo>
                  <a:pt x="1821" y="337"/>
                </a:lnTo>
                <a:lnTo>
                  <a:pt x="1821" y="337"/>
                </a:lnTo>
                <a:lnTo>
                  <a:pt x="1792" y="405"/>
                </a:lnTo>
                <a:lnTo>
                  <a:pt x="1776" y="437"/>
                </a:lnTo>
                <a:lnTo>
                  <a:pt x="1761" y="465"/>
                </a:lnTo>
                <a:lnTo>
                  <a:pt x="1761" y="465"/>
                </a:lnTo>
                <a:close/>
                <a:moveTo>
                  <a:pt x="1785" y="377"/>
                </a:moveTo>
                <a:lnTo>
                  <a:pt x="1785" y="377"/>
                </a:lnTo>
                <a:lnTo>
                  <a:pt x="1787" y="371"/>
                </a:lnTo>
                <a:lnTo>
                  <a:pt x="1790" y="366"/>
                </a:lnTo>
                <a:lnTo>
                  <a:pt x="1794" y="356"/>
                </a:lnTo>
                <a:lnTo>
                  <a:pt x="1796" y="350"/>
                </a:lnTo>
                <a:lnTo>
                  <a:pt x="1800" y="346"/>
                </a:lnTo>
                <a:lnTo>
                  <a:pt x="1804" y="342"/>
                </a:lnTo>
                <a:lnTo>
                  <a:pt x="1810" y="339"/>
                </a:lnTo>
                <a:lnTo>
                  <a:pt x="1810" y="339"/>
                </a:lnTo>
                <a:lnTo>
                  <a:pt x="1803" y="349"/>
                </a:lnTo>
                <a:lnTo>
                  <a:pt x="1797" y="358"/>
                </a:lnTo>
                <a:lnTo>
                  <a:pt x="1792" y="368"/>
                </a:lnTo>
                <a:lnTo>
                  <a:pt x="1785" y="377"/>
                </a:lnTo>
                <a:lnTo>
                  <a:pt x="1785" y="377"/>
                </a:lnTo>
                <a:close/>
                <a:moveTo>
                  <a:pt x="1771" y="475"/>
                </a:moveTo>
                <a:lnTo>
                  <a:pt x="1771" y="475"/>
                </a:lnTo>
                <a:lnTo>
                  <a:pt x="1773" y="471"/>
                </a:lnTo>
                <a:lnTo>
                  <a:pt x="1778" y="468"/>
                </a:lnTo>
                <a:lnTo>
                  <a:pt x="1783" y="467"/>
                </a:lnTo>
                <a:lnTo>
                  <a:pt x="1787" y="462"/>
                </a:lnTo>
                <a:lnTo>
                  <a:pt x="1787" y="462"/>
                </a:lnTo>
                <a:lnTo>
                  <a:pt x="1789" y="465"/>
                </a:lnTo>
                <a:lnTo>
                  <a:pt x="1789" y="467"/>
                </a:lnTo>
                <a:lnTo>
                  <a:pt x="1787" y="468"/>
                </a:lnTo>
                <a:lnTo>
                  <a:pt x="1783" y="471"/>
                </a:lnTo>
                <a:lnTo>
                  <a:pt x="1776" y="474"/>
                </a:lnTo>
                <a:lnTo>
                  <a:pt x="1771" y="475"/>
                </a:lnTo>
                <a:lnTo>
                  <a:pt x="1771" y="475"/>
                </a:lnTo>
                <a:close/>
                <a:moveTo>
                  <a:pt x="1799" y="444"/>
                </a:moveTo>
                <a:lnTo>
                  <a:pt x="1799" y="444"/>
                </a:lnTo>
                <a:lnTo>
                  <a:pt x="1796" y="447"/>
                </a:lnTo>
                <a:lnTo>
                  <a:pt x="1790" y="451"/>
                </a:lnTo>
                <a:lnTo>
                  <a:pt x="1778" y="458"/>
                </a:lnTo>
                <a:lnTo>
                  <a:pt x="1778" y="458"/>
                </a:lnTo>
                <a:lnTo>
                  <a:pt x="1789" y="433"/>
                </a:lnTo>
                <a:lnTo>
                  <a:pt x="1801" y="408"/>
                </a:lnTo>
                <a:lnTo>
                  <a:pt x="1807" y="395"/>
                </a:lnTo>
                <a:lnTo>
                  <a:pt x="1811" y="381"/>
                </a:lnTo>
                <a:lnTo>
                  <a:pt x="1816" y="367"/>
                </a:lnTo>
                <a:lnTo>
                  <a:pt x="1817" y="353"/>
                </a:lnTo>
                <a:lnTo>
                  <a:pt x="1817" y="353"/>
                </a:lnTo>
                <a:lnTo>
                  <a:pt x="1818" y="357"/>
                </a:lnTo>
                <a:lnTo>
                  <a:pt x="1821" y="358"/>
                </a:lnTo>
                <a:lnTo>
                  <a:pt x="1824" y="358"/>
                </a:lnTo>
                <a:lnTo>
                  <a:pt x="1799" y="444"/>
                </a:lnTo>
                <a:close/>
                <a:moveTo>
                  <a:pt x="1289" y="104"/>
                </a:moveTo>
                <a:lnTo>
                  <a:pt x="1289" y="104"/>
                </a:lnTo>
                <a:lnTo>
                  <a:pt x="1289" y="115"/>
                </a:lnTo>
                <a:lnTo>
                  <a:pt x="1290" y="125"/>
                </a:lnTo>
                <a:lnTo>
                  <a:pt x="1290" y="125"/>
                </a:lnTo>
                <a:lnTo>
                  <a:pt x="1289" y="132"/>
                </a:lnTo>
                <a:lnTo>
                  <a:pt x="1287" y="139"/>
                </a:lnTo>
                <a:lnTo>
                  <a:pt x="1279" y="153"/>
                </a:lnTo>
                <a:lnTo>
                  <a:pt x="1270" y="167"/>
                </a:lnTo>
                <a:lnTo>
                  <a:pt x="1267" y="174"/>
                </a:lnTo>
                <a:lnTo>
                  <a:pt x="1266" y="183"/>
                </a:lnTo>
                <a:lnTo>
                  <a:pt x="1266" y="183"/>
                </a:lnTo>
                <a:lnTo>
                  <a:pt x="1267" y="181"/>
                </a:lnTo>
                <a:lnTo>
                  <a:pt x="1270" y="180"/>
                </a:lnTo>
                <a:lnTo>
                  <a:pt x="1270" y="180"/>
                </a:lnTo>
                <a:lnTo>
                  <a:pt x="1276" y="173"/>
                </a:lnTo>
                <a:lnTo>
                  <a:pt x="1280" y="163"/>
                </a:lnTo>
                <a:lnTo>
                  <a:pt x="1291" y="142"/>
                </a:lnTo>
                <a:lnTo>
                  <a:pt x="1291" y="142"/>
                </a:lnTo>
                <a:lnTo>
                  <a:pt x="1293" y="149"/>
                </a:lnTo>
                <a:lnTo>
                  <a:pt x="1294" y="156"/>
                </a:lnTo>
                <a:lnTo>
                  <a:pt x="1293" y="163"/>
                </a:lnTo>
                <a:lnTo>
                  <a:pt x="1291" y="170"/>
                </a:lnTo>
                <a:lnTo>
                  <a:pt x="1291" y="170"/>
                </a:lnTo>
                <a:lnTo>
                  <a:pt x="1289" y="173"/>
                </a:lnTo>
                <a:lnTo>
                  <a:pt x="1284" y="176"/>
                </a:lnTo>
                <a:lnTo>
                  <a:pt x="1279" y="179"/>
                </a:lnTo>
                <a:lnTo>
                  <a:pt x="1273" y="183"/>
                </a:lnTo>
                <a:lnTo>
                  <a:pt x="1273" y="183"/>
                </a:lnTo>
                <a:lnTo>
                  <a:pt x="1270" y="184"/>
                </a:lnTo>
                <a:lnTo>
                  <a:pt x="1267" y="187"/>
                </a:lnTo>
                <a:lnTo>
                  <a:pt x="1266" y="187"/>
                </a:lnTo>
                <a:lnTo>
                  <a:pt x="1266" y="187"/>
                </a:lnTo>
                <a:lnTo>
                  <a:pt x="1266" y="183"/>
                </a:lnTo>
                <a:lnTo>
                  <a:pt x="1266" y="183"/>
                </a:lnTo>
                <a:lnTo>
                  <a:pt x="1263" y="186"/>
                </a:lnTo>
                <a:lnTo>
                  <a:pt x="1260" y="187"/>
                </a:lnTo>
                <a:lnTo>
                  <a:pt x="1258" y="187"/>
                </a:lnTo>
                <a:lnTo>
                  <a:pt x="1253" y="187"/>
                </a:lnTo>
                <a:lnTo>
                  <a:pt x="1239" y="184"/>
                </a:lnTo>
                <a:lnTo>
                  <a:pt x="1239" y="184"/>
                </a:lnTo>
                <a:lnTo>
                  <a:pt x="1246" y="176"/>
                </a:lnTo>
                <a:lnTo>
                  <a:pt x="1253" y="167"/>
                </a:lnTo>
                <a:lnTo>
                  <a:pt x="1262" y="160"/>
                </a:lnTo>
                <a:lnTo>
                  <a:pt x="1269" y="152"/>
                </a:lnTo>
                <a:lnTo>
                  <a:pt x="1269" y="152"/>
                </a:lnTo>
                <a:lnTo>
                  <a:pt x="1265" y="151"/>
                </a:lnTo>
                <a:lnTo>
                  <a:pt x="1260" y="152"/>
                </a:lnTo>
                <a:lnTo>
                  <a:pt x="1258" y="155"/>
                </a:lnTo>
                <a:lnTo>
                  <a:pt x="1253" y="158"/>
                </a:lnTo>
                <a:lnTo>
                  <a:pt x="1246" y="167"/>
                </a:lnTo>
                <a:lnTo>
                  <a:pt x="1239" y="174"/>
                </a:lnTo>
                <a:lnTo>
                  <a:pt x="1239" y="174"/>
                </a:lnTo>
                <a:lnTo>
                  <a:pt x="1241" y="177"/>
                </a:lnTo>
                <a:lnTo>
                  <a:pt x="1238" y="177"/>
                </a:lnTo>
                <a:lnTo>
                  <a:pt x="1235" y="177"/>
                </a:lnTo>
                <a:lnTo>
                  <a:pt x="1234" y="176"/>
                </a:lnTo>
                <a:lnTo>
                  <a:pt x="1234" y="176"/>
                </a:lnTo>
                <a:lnTo>
                  <a:pt x="1258" y="139"/>
                </a:lnTo>
                <a:lnTo>
                  <a:pt x="1270" y="120"/>
                </a:lnTo>
                <a:lnTo>
                  <a:pt x="1280" y="100"/>
                </a:lnTo>
                <a:lnTo>
                  <a:pt x="1280" y="100"/>
                </a:lnTo>
                <a:lnTo>
                  <a:pt x="1283" y="96"/>
                </a:lnTo>
                <a:lnTo>
                  <a:pt x="1284" y="94"/>
                </a:lnTo>
                <a:lnTo>
                  <a:pt x="1286" y="94"/>
                </a:lnTo>
                <a:lnTo>
                  <a:pt x="1287" y="96"/>
                </a:lnTo>
                <a:lnTo>
                  <a:pt x="1289" y="101"/>
                </a:lnTo>
                <a:lnTo>
                  <a:pt x="1289" y="104"/>
                </a:lnTo>
                <a:lnTo>
                  <a:pt x="1289" y="104"/>
                </a:lnTo>
                <a:close/>
                <a:moveTo>
                  <a:pt x="1293" y="190"/>
                </a:moveTo>
                <a:lnTo>
                  <a:pt x="1273" y="188"/>
                </a:lnTo>
                <a:lnTo>
                  <a:pt x="1273" y="188"/>
                </a:lnTo>
                <a:lnTo>
                  <a:pt x="1279" y="187"/>
                </a:lnTo>
                <a:lnTo>
                  <a:pt x="1284" y="183"/>
                </a:lnTo>
                <a:lnTo>
                  <a:pt x="1293" y="174"/>
                </a:lnTo>
                <a:lnTo>
                  <a:pt x="1293" y="174"/>
                </a:lnTo>
                <a:lnTo>
                  <a:pt x="1293" y="183"/>
                </a:lnTo>
                <a:lnTo>
                  <a:pt x="1294" y="186"/>
                </a:lnTo>
                <a:lnTo>
                  <a:pt x="1293" y="190"/>
                </a:lnTo>
                <a:lnTo>
                  <a:pt x="1293" y="190"/>
                </a:lnTo>
                <a:close/>
                <a:moveTo>
                  <a:pt x="1211" y="181"/>
                </a:moveTo>
                <a:lnTo>
                  <a:pt x="1217" y="170"/>
                </a:lnTo>
                <a:lnTo>
                  <a:pt x="1221" y="166"/>
                </a:lnTo>
                <a:lnTo>
                  <a:pt x="1223" y="165"/>
                </a:lnTo>
                <a:lnTo>
                  <a:pt x="1223" y="165"/>
                </a:lnTo>
                <a:lnTo>
                  <a:pt x="1231" y="156"/>
                </a:lnTo>
                <a:lnTo>
                  <a:pt x="1239" y="146"/>
                </a:lnTo>
                <a:lnTo>
                  <a:pt x="1246" y="136"/>
                </a:lnTo>
                <a:lnTo>
                  <a:pt x="1249" y="135"/>
                </a:lnTo>
                <a:lnTo>
                  <a:pt x="1253" y="134"/>
                </a:lnTo>
                <a:lnTo>
                  <a:pt x="1253" y="134"/>
                </a:lnTo>
                <a:lnTo>
                  <a:pt x="1245" y="142"/>
                </a:lnTo>
                <a:lnTo>
                  <a:pt x="1238" y="153"/>
                </a:lnTo>
                <a:lnTo>
                  <a:pt x="1231" y="165"/>
                </a:lnTo>
                <a:lnTo>
                  <a:pt x="1225" y="176"/>
                </a:lnTo>
                <a:lnTo>
                  <a:pt x="1225" y="176"/>
                </a:lnTo>
                <a:lnTo>
                  <a:pt x="1224" y="179"/>
                </a:lnTo>
                <a:lnTo>
                  <a:pt x="1220" y="181"/>
                </a:lnTo>
                <a:lnTo>
                  <a:pt x="1215" y="183"/>
                </a:lnTo>
                <a:lnTo>
                  <a:pt x="1214" y="183"/>
                </a:lnTo>
                <a:lnTo>
                  <a:pt x="1211" y="181"/>
                </a:lnTo>
                <a:lnTo>
                  <a:pt x="1211" y="181"/>
                </a:lnTo>
                <a:close/>
                <a:moveTo>
                  <a:pt x="1220" y="194"/>
                </a:moveTo>
                <a:lnTo>
                  <a:pt x="1220" y="194"/>
                </a:lnTo>
                <a:lnTo>
                  <a:pt x="1214" y="195"/>
                </a:lnTo>
                <a:lnTo>
                  <a:pt x="1208" y="197"/>
                </a:lnTo>
                <a:lnTo>
                  <a:pt x="1197" y="195"/>
                </a:lnTo>
                <a:lnTo>
                  <a:pt x="1197" y="195"/>
                </a:lnTo>
                <a:lnTo>
                  <a:pt x="1199" y="193"/>
                </a:lnTo>
                <a:lnTo>
                  <a:pt x="1201" y="193"/>
                </a:lnTo>
                <a:lnTo>
                  <a:pt x="1201" y="193"/>
                </a:lnTo>
                <a:lnTo>
                  <a:pt x="1210" y="193"/>
                </a:lnTo>
                <a:lnTo>
                  <a:pt x="1220" y="194"/>
                </a:lnTo>
                <a:lnTo>
                  <a:pt x="1220" y="194"/>
                </a:lnTo>
                <a:close/>
                <a:moveTo>
                  <a:pt x="1259" y="108"/>
                </a:moveTo>
                <a:lnTo>
                  <a:pt x="1259" y="108"/>
                </a:lnTo>
                <a:lnTo>
                  <a:pt x="1242" y="134"/>
                </a:lnTo>
                <a:lnTo>
                  <a:pt x="1234" y="145"/>
                </a:lnTo>
                <a:lnTo>
                  <a:pt x="1230" y="149"/>
                </a:lnTo>
                <a:lnTo>
                  <a:pt x="1224" y="152"/>
                </a:lnTo>
                <a:lnTo>
                  <a:pt x="1223" y="153"/>
                </a:lnTo>
                <a:lnTo>
                  <a:pt x="1201" y="180"/>
                </a:lnTo>
                <a:lnTo>
                  <a:pt x="1201" y="180"/>
                </a:lnTo>
                <a:lnTo>
                  <a:pt x="1241" y="108"/>
                </a:lnTo>
                <a:lnTo>
                  <a:pt x="1262" y="75"/>
                </a:lnTo>
                <a:lnTo>
                  <a:pt x="1282" y="41"/>
                </a:lnTo>
                <a:lnTo>
                  <a:pt x="1282" y="41"/>
                </a:lnTo>
                <a:lnTo>
                  <a:pt x="1286" y="52"/>
                </a:lnTo>
                <a:lnTo>
                  <a:pt x="1287" y="63"/>
                </a:lnTo>
                <a:lnTo>
                  <a:pt x="1286" y="73"/>
                </a:lnTo>
                <a:lnTo>
                  <a:pt x="1282" y="82"/>
                </a:lnTo>
                <a:lnTo>
                  <a:pt x="1277" y="90"/>
                </a:lnTo>
                <a:lnTo>
                  <a:pt x="1272" y="97"/>
                </a:lnTo>
                <a:lnTo>
                  <a:pt x="1265" y="104"/>
                </a:lnTo>
                <a:lnTo>
                  <a:pt x="1259" y="108"/>
                </a:lnTo>
                <a:lnTo>
                  <a:pt x="1259" y="108"/>
                </a:lnTo>
                <a:close/>
                <a:moveTo>
                  <a:pt x="1221" y="117"/>
                </a:moveTo>
                <a:lnTo>
                  <a:pt x="1221" y="117"/>
                </a:lnTo>
                <a:lnTo>
                  <a:pt x="1223" y="113"/>
                </a:lnTo>
                <a:lnTo>
                  <a:pt x="1224" y="108"/>
                </a:lnTo>
                <a:lnTo>
                  <a:pt x="1230" y="101"/>
                </a:lnTo>
                <a:lnTo>
                  <a:pt x="1230" y="101"/>
                </a:lnTo>
                <a:lnTo>
                  <a:pt x="1228" y="110"/>
                </a:lnTo>
                <a:lnTo>
                  <a:pt x="1225" y="114"/>
                </a:lnTo>
                <a:lnTo>
                  <a:pt x="1221" y="117"/>
                </a:lnTo>
                <a:lnTo>
                  <a:pt x="1221" y="117"/>
                </a:lnTo>
                <a:close/>
                <a:moveTo>
                  <a:pt x="1282" y="21"/>
                </a:moveTo>
                <a:lnTo>
                  <a:pt x="1282" y="21"/>
                </a:lnTo>
                <a:lnTo>
                  <a:pt x="1283" y="20"/>
                </a:lnTo>
                <a:lnTo>
                  <a:pt x="1284" y="21"/>
                </a:lnTo>
                <a:lnTo>
                  <a:pt x="1284" y="25"/>
                </a:lnTo>
                <a:lnTo>
                  <a:pt x="1284" y="37"/>
                </a:lnTo>
                <a:lnTo>
                  <a:pt x="1284" y="37"/>
                </a:lnTo>
                <a:lnTo>
                  <a:pt x="1282" y="35"/>
                </a:lnTo>
                <a:lnTo>
                  <a:pt x="1280" y="35"/>
                </a:lnTo>
                <a:lnTo>
                  <a:pt x="1276" y="37"/>
                </a:lnTo>
                <a:lnTo>
                  <a:pt x="1272" y="42"/>
                </a:lnTo>
                <a:lnTo>
                  <a:pt x="1272" y="42"/>
                </a:lnTo>
                <a:lnTo>
                  <a:pt x="1262" y="56"/>
                </a:lnTo>
                <a:lnTo>
                  <a:pt x="1258" y="63"/>
                </a:lnTo>
                <a:lnTo>
                  <a:pt x="1251" y="69"/>
                </a:lnTo>
                <a:lnTo>
                  <a:pt x="1251" y="69"/>
                </a:lnTo>
                <a:lnTo>
                  <a:pt x="1265" y="44"/>
                </a:lnTo>
                <a:lnTo>
                  <a:pt x="1272" y="31"/>
                </a:lnTo>
                <a:lnTo>
                  <a:pt x="1282" y="21"/>
                </a:lnTo>
                <a:lnTo>
                  <a:pt x="1282" y="21"/>
                </a:lnTo>
                <a:close/>
                <a:moveTo>
                  <a:pt x="1251" y="48"/>
                </a:moveTo>
                <a:lnTo>
                  <a:pt x="1251" y="48"/>
                </a:lnTo>
                <a:lnTo>
                  <a:pt x="1241" y="58"/>
                </a:lnTo>
                <a:lnTo>
                  <a:pt x="1231" y="70"/>
                </a:lnTo>
                <a:lnTo>
                  <a:pt x="1213" y="94"/>
                </a:lnTo>
                <a:lnTo>
                  <a:pt x="1213" y="94"/>
                </a:lnTo>
                <a:lnTo>
                  <a:pt x="1210" y="96"/>
                </a:lnTo>
                <a:lnTo>
                  <a:pt x="1208" y="97"/>
                </a:lnTo>
                <a:lnTo>
                  <a:pt x="1208" y="97"/>
                </a:lnTo>
                <a:lnTo>
                  <a:pt x="1210" y="89"/>
                </a:lnTo>
                <a:lnTo>
                  <a:pt x="1213" y="80"/>
                </a:lnTo>
                <a:lnTo>
                  <a:pt x="1217" y="72"/>
                </a:lnTo>
                <a:lnTo>
                  <a:pt x="1223" y="65"/>
                </a:lnTo>
                <a:lnTo>
                  <a:pt x="1228" y="59"/>
                </a:lnTo>
                <a:lnTo>
                  <a:pt x="1235" y="55"/>
                </a:lnTo>
                <a:lnTo>
                  <a:pt x="1244" y="51"/>
                </a:lnTo>
                <a:lnTo>
                  <a:pt x="1251" y="48"/>
                </a:lnTo>
                <a:lnTo>
                  <a:pt x="1251" y="48"/>
                </a:lnTo>
                <a:close/>
                <a:moveTo>
                  <a:pt x="1197" y="82"/>
                </a:moveTo>
                <a:lnTo>
                  <a:pt x="1197" y="82"/>
                </a:lnTo>
                <a:lnTo>
                  <a:pt x="1200" y="79"/>
                </a:lnTo>
                <a:lnTo>
                  <a:pt x="1203" y="77"/>
                </a:lnTo>
                <a:lnTo>
                  <a:pt x="1203" y="77"/>
                </a:lnTo>
                <a:lnTo>
                  <a:pt x="1206" y="76"/>
                </a:lnTo>
                <a:lnTo>
                  <a:pt x="1207" y="76"/>
                </a:lnTo>
                <a:lnTo>
                  <a:pt x="1207" y="77"/>
                </a:lnTo>
                <a:lnTo>
                  <a:pt x="1207" y="79"/>
                </a:lnTo>
                <a:lnTo>
                  <a:pt x="1201" y="86"/>
                </a:lnTo>
                <a:lnTo>
                  <a:pt x="1201" y="86"/>
                </a:lnTo>
                <a:lnTo>
                  <a:pt x="1200" y="93"/>
                </a:lnTo>
                <a:lnTo>
                  <a:pt x="1196" y="99"/>
                </a:lnTo>
                <a:lnTo>
                  <a:pt x="1193" y="104"/>
                </a:lnTo>
                <a:lnTo>
                  <a:pt x="1190" y="111"/>
                </a:lnTo>
                <a:lnTo>
                  <a:pt x="1190" y="111"/>
                </a:lnTo>
                <a:lnTo>
                  <a:pt x="1189" y="106"/>
                </a:lnTo>
                <a:lnTo>
                  <a:pt x="1190" y="96"/>
                </a:lnTo>
                <a:lnTo>
                  <a:pt x="1192" y="87"/>
                </a:lnTo>
                <a:lnTo>
                  <a:pt x="1194" y="83"/>
                </a:lnTo>
                <a:lnTo>
                  <a:pt x="1197" y="82"/>
                </a:lnTo>
                <a:lnTo>
                  <a:pt x="1197" y="82"/>
                </a:lnTo>
                <a:close/>
                <a:moveTo>
                  <a:pt x="1187" y="131"/>
                </a:moveTo>
                <a:lnTo>
                  <a:pt x="1187" y="131"/>
                </a:lnTo>
                <a:lnTo>
                  <a:pt x="1192" y="124"/>
                </a:lnTo>
                <a:lnTo>
                  <a:pt x="1199" y="115"/>
                </a:lnTo>
                <a:lnTo>
                  <a:pt x="1214" y="101"/>
                </a:lnTo>
                <a:lnTo>
                  <a:pt x="1214" y="101"/>
                </a:lnTo>
                <a:lnTo>
                  <a:pt x="1208" y="113"/>
                </a:lnTo>
                <a:lnTo>
                  <a:pt x="1201" y="124"/>
                </a:lnTo>
                <a:lnTo>
                  <a:pt x="1194" y="138"/>
                </a:lnTo>
                <a:lnTo>
                  <a:pt x="1193" y="143"/>
                </a:lnTo>
                <a:lnTo>
                  <a:pt x="1193" y="151"/>
                </a:lnTo>
                <a:lnTo>
                  <a:pt x="1193" y="151"/>
                </a:lnTo>
                <a:lnTo>
                  <a:pt x="1197" y="149"/>
                </a:lnTo>
                <a:lnTo>
                  <a:pt x="1200" y="146"/>
                </a:lnTo>
                <a:lnTo>
                  <a:pt x="1206" y="139"/>
                </a:lnTo>
                <a:lnTo>
                  <a:pt x="1211" y="132"/>
                </a:lnTo>
                <a:lnTo>
                  <a:pt x="1217" y="127"/>
                </a:lnTo>
                <a:lnTo>
                  <a:pt x="1217" y="127"/>
                </a:lnTo>
                <a:lnTo>
                  <a:pt x="1214" y="122"/>
                </a:lnTo>
                <a:lnTo>
                  <a:pt x="1214" y="121"/>
                </a:lnTo>
                <a:lnTo>
                  <a:pt x="1215" y="121"/>
                </a:lnTo>
                <a:lnTo>
                  <a:pt x="1218" y="121"/>
                </a:lnTo>
                <a:lnTo>
                  <a:pt x="1221" y="124"/>
                </a:lnTo>
                <a:lnTo>
                  <a:pt x="1190" y="180"/>
                </a:lnTo>
                <a:lnTo>
                  <a:pt x="1190" y="180"/>
                </a:lnTo>
                <a:lnTo>
                  <a:pt x="1187" y="169"/>
                </a:lnTo>
                <a:lnTo>
                  <a:pt x="1185" y="156"/>
                </a:lnTo>
                <a:lnTo>
                  <a:pt x="1185" y="143"/>
                </a:lnTo>
                <a:lnTo>
                  <a:pt x="1187" y="131"/>
                </a:lnTo>
                <a:lnTo>
                  <a:pt x="1187" y="131"/>
                </a:lnTo>
                <a:close/>
                <a:moveTo>
                  <a:pt x="1106" y="190"/>
                </a:moveTo>
                <a:lnTo>
                  <a:pt x="1175" y="191"/>
                </a:lnTo>
                <a:lnTo>
                  <a:pt x="1175" y="191"/>
                </a:lnTo>
                <a:lnTo>
                  <a:pt x="1168" y="194"/>
                </a:lnTo>
                <a:lnTo>
                  <a:pt x="1161" y="194"/>
                </a:lnTo>
                <a:lnTo>
                  <a:pt x="1142" y="194"/>
                </a:lnTo>
                <a:lnTo>
                  <a:pt x="1124" y="193"/>
                </a:lnTo>
                <a:lnTo>
                  <a:pt x="1109" y="191"/>
                </a:lnTo>
                <a:lnTo>
                  <a:pt x="1109" y="191"/>
                </a:lnTo>
                <a:lnTo>
                  <a:pt x="1106" y="190"/>
                </a:lnTo>
                <a:lnTo>
                  <a:pt x="1106" y="190"/>
                </a:lnTo>
                <a:lnTo>
                  <a:pt x="1102" y="191"/>
                </a:lnTo>
                <a:lnTo>
                  <a:pt x="1097" y="193"/>
                </a:lnTo>
                <a:lnTo>
                  <a:pt x="1097" y="193"/>
                </a:lnTo>
                <a:lnTo>
                  <a:pt x="1075" y="191"/>
                </a:lnTo>
                <a:lnTo>
                  <a:pt x="1064" y="191"/>
                </a:lnTo>
                <a:lnTo>
                  <a:pt x="1054" y="190"/>
                </a:lnTo>
                <a:lnTo>
                  <a:pt x="1106" y="190"/>
                </a:lnTo>
                <a:close/>
                <a:moveTo>
                  <a:pt x="836" y="193"/>
                </a:moveTo>
                <a:lnTo>
                  <a:pt x="836" y="193"/>
                </a:lnTo>
                <a:lnTo>
                  <a:pt x="1072" y="202"/>
                </a:lnTo>
                <a:lnTo>
                  <a:pt x="1308" y="215"/>
                </a:lnTo>
                <a:lnTo>
                  <a:pt x="1308" y="215"/>
                </a:lnTo>
                <a:lnTo>
                  <a:pt x="1303" y="135"/>
                </a:lnTo>
                <a:lnTo>
                  <a:pt x="1296" y="54"/>
                </a:lnTo>
                <a:lnTo>
                  <a:pt x="1296" y="54"/>
                </a:lnTo>
                <a:lnTo>
                  <a:pt x="1296" y="45"/>
                </a:lnTo>
                <a:lnTo>
                  <a:pt x="1297" y="37"/>
                </a:lnTo>
                <a:lnTo>
                  <a:pt x="1297" y="37"/>
                </a:lnTo>
                <a:lnTo>
                  <a:pt x="1301" y="55"/>
                </a:lnTo>
                <a:lnTo>
                  <a:pt x="1304" y="73"/>
                </a:lnTo>
                <a:lnTo>
                  <a:pt x="1308" y="114"/>
                </a:lnTo>
                <a:lnTo>
                  <a:pt x="1310" y="153"/>
                </a:lnTo>
                <a:lnTo>
                  <a:pt x="1312" y="194"/>
                </a:lnTo>
                <a:lnTo>
                  <a:pt x="1312" y="194"/>
                </a:lnTo>
                <a:lnTo>
                  <a:pt x="1311" y="194"/>
                </a:lnTo>
                <a:lnTo>
                  <a:pt x="1310" y="194"/>
                </a:lnTo>
                <a:lnTo>
                  <a:pt x="1310" y="200"/>
                </a:lnTo>
                <a:lnTo>
                  <a:pt x="1312" y="207"/>
                </a:lnTo>
                <a:lnTo>
                  <a:pt x="1315" y="208"/>
                </a:lnTo>
                <a:lnTo>
                  <a:pt x="1318" y="210"/>
                </a:lnTo>
                <a:lnTo>
                  <a:pt x="1318" y="210"/>
                </a:lnTo>
                <a:lnTo>
                  <a:pt x="1322" y="210"/>
                </a:lnTo>
                <a:lnTo>
                  <a:pt x="1325" y="208"/>
                </a:lnTo>
                <a:lnTo>
                  <a:pt x="1326" y="205"/>
                </a:lnTo>
                <a:lnTo>
                  <a:pt x="1328" y="202"/>
                </a:lnTo>
                <a:lnTo>
                  <a:pt x="1328" y="202"/>
                </a:lnTo>
                <a:lnTo>
                  <a:pt x="1324" y="155"/>
                </a:lnTo>
                <a:lnTo>
                  <a:pt x="1319" y="107"/>
                </a:lnTo>
                <a:lnTo>
                  <a:pt x="1317" y="83"/>
                </a:lnTo>
                <a:lnTo>
                  <a:pt x="1314" y="61"/>
                </a:lnTo>
                <a:lnTo>
                  <a:pt x="1310" y="38"/>
                </a:lnTo>
                <a:lnTo>
                  <a:pt x="1304" y="18"/>
                </a:lnTo>
                <a:lnTo>
                  <a:pt x="1304" y="18"/>
                </a:lnTo>
                <a:lnTo>
                  <a:pt x="1350" y="48"/>
                </a:lnTo>
                <a:lnTo>
                  <a:pt x="1400" y="76"/>
                </a:lnTo>
                <a:lnTo>
                  <a:pt x="1450" y="103"/>
                </a:lnTo>
                <a:lnTo>
                  <a:pt x="1501" y="128"/>
                </a:lnTo>
                <a:lnTo>
                  <a:pt x="1602" y="177"/>
                </a:lnTo>
                <a:lnTo>
                  <a:pt x="1653" y="204"/>
                </a:lnTo>
                <a:lnTo>
                  <a:pt x="1702" y="232"/>
                </a:lnTo>
                <a:lnTo>
                  <a:pt x="1702" y="232"/>
                </a:lnTo>
                <a:lnTo>
                  <a:pt x="1734" y="249"/>
                </a:lnTo>
                <a:lnTo>
                  <a:pt x="1769" y="266"/>
                </a:lnTo>
                <a:lnTo>
                  <a:pt x="1806" y="283"/>
                </a:lnTo>
                <a:lnTo>
                  <a:pt x="1841" y="301"/>
                </a:lnTo>
                <a:lnTo>
                  <a:pt x="1841" y="301"/>
                </a:lnTo>
                <a:lnTo>
                  <a:pt x="1779" y="340"/>
                </a:lnTo>
                <a:lnTo>
                  <a:pt x="1717" y="381"/>
                </a:lnTo>
                <a:lnTo>
                  <a:pt x="1596" y="464"/>
                </a:lnTo>
                <a:lnTo>
                  <a:pt x="1475" y="545"/>
                </a:lnTo>
                <a:lnTo>
                  <a:pt x="1414" y="586"/>
                </a:lnTo>
                <a:lnTo>
                  <a:pt x="1350" y="624"/>
                </a:lnTo>
                <a:lnTo>
                  <a:pt x="1350" y="624"/>
                </a:lnTo>
                <a:lnTo>
                  <a:pt x="1346" y="625"/>
                </a:lnTo>
                <a:lnTo>
                  <a:pt x="1342" y="625"/>
                </a:lnTo>
                <a:lnTo>
                  <a:pt x="1339" y="623"/>
                </a:lnTo>
                <a:lnTo>
                  <a:pt x="1338" y="618"/>
                </a:lnTo>
                <a:lnTo>
                  <a:pt x="1338" y="618"/>
                </a:lnTo>
                <a:lnTo>
                  <a:pt x="1334" y="583"/>
                </a:lnTo>
                <a:lnTo>
                  <a:pt x="1326" y="550"/>
                </a:lnTo>
                <a:lnTo>
                  <a:pt x="1321" y="514"/>
                </a:lnTo>
                <a:lnTo>
                  <a:pt x="1319" y="496"/>
                </a:lnTo>
                <a:lnTo>
                  <a:pt x="1318" y="478"/>
                </a:lnTo>
                <a:lnTo>
                  <a:pt x="1318" y="478"/>
                </a:lnTo>
                <a:lnTo>
                  <a:pt x="1317" y="472"/>
                </a:lnTo>
                <a:lnTo>
                  <a:pt x="1312" y="468"/>
                </a:lnTo>
                <a:lnTo>
                  <a:pt x="1308" y="465"/>
                </a:lnTo>
                <a:lnTo>
                  <a:pt x="1300" y="464"/>
                </a:lnTo>
                <a:lnTo>
                  <a:pt x="1300" y="464"/>
                </a:lnTo>
                <a:lnTo>
                  <a:pt x="1182" y="460"/>
                </a:lnTo>
                <a:lnTo>
                  <a:pt x="1062" y="455"/>
                </a:lnTo>
                <a:lnTo>
                  <a:pt x="943" y="454"/>
                </a:lnTo>
                <a:lnTo>
                  <a:pt x="885" y="454"/>
                </a:lnTo>
                <a:lnTo>
                  <a:pt x="826" y="455"/>
                </a:lnTo>
                <a:lnTo>
                  <a:pt x="826" y="455"/>
                </a:lnTo>
                <a:lnTo>
                  <a:pt x="798" y="460"/>
                </a:lnTo>
                <a:lnTo>
                  <a:pt x="770" y="462"/>
                </a:lnTo>
                <a:lnTo>
                  <a:pt x="742" y="464"/>
                </a:lnTo>
                <a:lnTo>
                  <a:pt x="714" y="464"/>
                </a:lnTo>
                <a:lnTo>
                  <a:pt x="656" y="462"/>
                </a:lnTo>
                <a:lnTo>
                  <a:pt x="599" y="458"/>
                </a:lnTo>
                <a:lnTo>
                  <a:pt x="483" y="448"/>
                </a:lnTo>
                <a:lnTo>
                  <a:pt x="426" y="443"/>
                </a:lnTo>
                <a:lnTo>
                  <a:pt x="368" y="440"/>
                </a:lnTo>
                <a:lnTo>
                  <a:pt x="181" y="439"/>
                </a:lnTo>
                <a:lnTo>
                  <a:pt x="181" y="439"/>
                </a:lnTo>
                <a:lnTo>
                  <a:pt x="178" y="440"/>
                </a:lnTo>
                <a:lnTo>
                  <a:pt x="177" y="441"/>
                </a:lnTo>
                <a:lnTo>
                  <a:pt x="176" y="446"/>
                </a:lnTo>
                <a:lnTo>
                  <a:pt x="176" y="450"/>
                </a:lnTo>
                <a:lnTo>
                  <a:pt x="176" y="450"/>
                </a:lnTo>
                <a:lnTo>
                  <a:pt x="163" y="392"/>
                </a:lnTo>
                <a:lnTo>
                  <a:pt x="150" y="333"/>
                </a:lnTo>
                <a:lnTo>
                  <a:pt x="139" y="274"/>
                </a:lnTo>
                <a:lnTo>
                  <a:pt x="129" y="214"/>
                </a:lnTo>
                <a:lnTo>
                  <a:pt x="129" y="214"/>
                </a:lnTo>
                <a:lnTo>
                  <a:pt x="131" y="218"/>
                </a:lnTo>
                <a:lnTo>
                  <a:pt x="132" y="219"/>
                </a:lnTo>
                <a:lnTo>
                  <a:pt x="133" y="219"/>
                </a:lnTo>
                <a:lnTo>
                  <a:pt x="133" y="218"/>
                </a:lnTo>
                <a:lnTo>
                  <a:pt x="133" y="212"/>
                </a:lnTo>
                <a:lnTo>
                  <a:pt x="132" y="210"/>
                </a:lnTo>
                <a:lnTo>
                  <a:pt x="131" y="208"/>
                </a:lnTo>
                <a:lnTo>
                  <a:pt x="131" y="208"/>
                </a:lnTo>
                <a:lnTo>
                  <a:pt x="219" y="205"/>
                </a:lnTo>
                <a:lnTo>
                  <a:pt x="306" y="202"/>
                </a:lnTo>
                <a:lnTo>
                  <a:pt x="481" y="194"/>
                </a:lnTo>
                <a:lnTo>
                  <a:pt x="569" y="191"/>
                </a:lnTo>
                <a:lnTo>
                  <a:pt x="656" y="190"/>
                </a:lnTo>
                <a:lnTo>
                  <a:pt x="746" y="190"/>
                </a:lnTo>
                <a:lnTo>
                  <a:pt x="836" y="193"/>
                </a:lnTo>
                <a:lnTo>
                  <a:pt x="836" y="193"/>
                </a:lnTo>
                <a:close/>
                <a:moveTo>
                  <a:pt x="126" y="201"/>
                </a:moveTo>
                <a:lnTo>
                  <a:pt x="126" y="201"/>
                </a:lnTo>
                <a:lnTo>
                  <a:pt x="129" y="200"/>
                </a:lnTo>
                <a:lnTo>
                  <a:pt x="133" y="200"/>
                </a:lnTo>
                <a:lnTo>
                  <a:pt x="135" y="201"/>
                </a:lnTo>
                <a:lnTo>
                  <a:pt x="135" y="202"/>
                </a:lnTo>
                <a:lnTo>
                  <a:pt x="133" y="204"/>
                </a:lnTo>
                <a:lnTo>
                  <a:pt x="133" y="204"/>
                </a:lnTo>
                <a:lnTo>
                  <a:pt x="129" y="205"/>
                </a:lnTo>
                <a:lnTo>
                  <a:pt x="126" y="204"/>
                </a:lnTo>
                <a:lnTo>
                  <a:pt x="125" y="204"/>
                </a:lnTo>
                <a:lnTo>
                  <a:pt x="125" y="204"/>
                </a:lnTo>
                <a:lnTo>
                  <a:pt x="126" y="201"/>
                </a:lnTo>
                <a:lnTo>
                  <a:pt x="126" y="201"/>
                </a:lnTo>
                <a:close/>
                <a:moveTo>
                  <a:pt x="108" y="308"/>
                </a:moveTo>
                <a:lnTo>
                  <a:pt x="108" y="308"/>
                </a:lnTo>
                <a:lnTo>
                  <a:pt x="91" y="330"/>
                </a:lnTo>
                <a:lnTo>
                  <a:pt x="74" y="353"/>
                </a:lnTo>
                <a:lnTo>
                  <a:pt x="59" y="377"/>
                </a:lnTo>
                <a:lnTo>
                  <a:pt x="45" y="401"/>
                </a:lnTo>
                <a:lnTo>
                  <a:pt x="45" y="401"/>
                </a:lnTo>
                <a:lnTo>
                  <a:pt x="44" y="403"/>
                </a:lnTo>
                <a:lnTo>
                  <a:pt x="44" y="405"/>
                </a:lnTo>
                <a:lnTo>
                  <a:pt x="73" y="371"/>
                </a:lnTo>
                <a:lnTo>
                  <a:pt x="73" y="371"/>
                </a:lnTo>
                <a:lnTo>
                  <a:pt x="63" y="387"/>
                </a:lnTo>
                <a:lnTo>
                  <a:pt x="55" y="403"/>
                </a:lnTo>
                <a:lnTo>
                  <a:pt x="35" y="437"/>
                </a:lnTo>
                <a:lnTo>
                  <a:pt x="35" y="437"/>
                </a:lnTo>
                <a:lnTo>
                  <a:pt x="34" y="440"/>
                </a:lnTo>
                <a:lnTo>
                  <a:pt x="31" y="443"/>
                </a:lnTo>
                <a:lnTo>
                  <a:pt x="29" y="443"/>
                </a:lnTo>
                <a:lnTo>
                  <a:pt x="28" y="441"/>
                </a:lnTo>
                <a:lnTo>
                  <a:pt x="28" y="437"/>
                </a:lnTo>
                <a:lnTo>
                  <a:pt x="28" y="437"/>
                </a:lnTo>
                <a:lnTo>
                  <a:pt x="29" y="430"/>
                </a:lnTo>
                <a:lnTo>
                  <a:pt x="31" y="422"/>
                </a:lnTo>
                <a:lnTo>
                  <a:pt x="34" y="416"/>
                </a:lnTo>
                <a:lnTo>
                  <a:pt x="39" y="410"/>
                </a:lnTo>
                <a:lnTo>
                  <a:pt x="39" y="410"/>
                </a:lnTo>
                <a:lnTo>
                  <a:pt x="38" y="408"/>
                </a:lnTo>
                <a:lnTo>
                  <a:pt x="38" y="403"/>
                </a:lnTo>
                <a:lnTo>
                  <a:pt x="36" y="402"/>
                </a:lnTo>
                <a:lnTo>
                  <a:pt x="35" y="406"/>
                </a:lnTo>
                <a:lnTo>
                  <a:pt x="35" y="406"/>
                </a:lnTo>
                <a:lnTo>
                  <a:pt x="29" y="415"/>
                </a:lnTo>
                <a:lnTo>
                  <a:pt x="25" y="423"/>
                </a:lnTo>
                <a:lnTo>
                  <a:pt x="25" y="423"/>
                </a:lnTo>
                <a:lnTo>
                  <a:pt x="32" y="405"/>
                </a:lnTo>
                <a:lnTo>
                  <a:pt x="41" y="388"/>
                </a:lnTo>
                <a:lnTo>
                  <a:pt x="59" y="354"/>
                </a:lnTo>
                <a:lnTo>
                  <a:pt x="79" y="322"/>
                </a:lnTo>
                <a:lnTo>
                  <a:pt x="100" y="291"/>
                </a:lnTo>
                <a:lnTo>
                  <a:pt x="100" y="291"/>
                </a:lnTo>
                <a:lnTo>
                  <a:pt x="105" y="284"/>
                </a:lnTo>
                <a:lnTo>
                  <a:pt x="111" y="276"/>
                </a:lnTo>
                <a:lnTo>
                  <a:pt x="115" y="269"/>
                </a:lnTo>
                <a:lnTo>
                  <a:pt x="118" y="260"/>
                </a:lnTo>
                <a:lnTo>
                  <a:pt x="118" y="260"/>
                </a:lnTo>
                <a:lnTo>
                  <a:pt x="122" y="267"/>
                </a:lnTo>
                <a:lnTo>
                  <a:pt x="124" y="274"/>
                </a:lnTo>
                <a:lnTo>
                  <a:pt x="125" y="281"/>
                </a:lnTo>
                <a:lnTo>
                  <a:pt x="124" y="288"/>
                </a:lnTo>
                <a:lnTo>
                  <a:pt x="121" y="294"/>
                </a:lnTo>
                <a:lnTo>
                  <a:pt x="118" y="299"/>
                </a:lnTo>
                <a:lnTo>
                  <a:pt x="114" y="305"/>
                </a:lnTo>
                <a:lnTo>
                  <a:pt x="108" y="308"/>
                </a:lnTo>
                <a:lnTo>
                  <a:pt x="108" y="308"/>
                </a:lnTo>
                <a:close/>
                <a:moveTo>
                  <a:pt x="111" y="211"/>
                </a:moveTo>
                <a:lnTo>
                  <a:pt x="111" y="211"/>
                </a:lnTo>
                <a:lnTo>
                  <a:pt x="112" y="208"/>
                </a:lnTo>
                <a:lnTo>
                  <a:pt x="114" y="208"/>
                </a:lnTo>
                <a:lnTo>
                  <a:pt x="115" y="208"/>
                </a:lnTo>
                <a:lnTo>
                  <a:pt x="115" y="210"/>
                </a:lnTo>
                <a:lnTo>
                  <a:pt x="115" y="212"/>
                </a:lnTo>
                <a:lnTo>
                  <a:pt x="114" y="214"/>
                </a:lnTo>
                <a:lnTo>
                  <a:pt x="111" y="214"/>
                </a:lnTo>
                <a:lnTo>
                  <a:pt x="111" y="214"/>
                </a:lnTo>
                <a:lnTo>
                  <a:pt x="117" y="229"/>
                </a:lnTo>
                <a:lnTo>
                  <a:pt x="118" y="236"/>
                </a:lnTo>
                <a:lnTo>
                  <a:pt x="117" y="243"/>
                </a:lnTo>
                <a:lnTo>
                  <a:pt x="117" y="243"/>
                </a:lnTo>
                <a:lnTo>
                  <a:pt x="114" y="247"/>
                </a:lnTo>
                <a:lnTo>
                  <a:pt x="110" y="252"/>
                </a:lnTo>
                <a:lnTo>
                  <a:pt x="100" y="259"/>
                </a:lnTo>
                <a:lnTo>
                  <a:pt x="100" y="259"/>
                </a:lnTo>
                <a:lnTo>
                  <a:pt x="103" y="252"/>
                </a:lnTo>
                <a:lnTo>
                  <a:pt x="104" y="246"/>
                </a:lnTo>
                <a:lnTo>
                  <a:pt x="105" y="238"/>
                </a:lnTo>
                <a:lnTo>
                  <a:pt x="105" y="238"/>
                </a:lnTo>
                <a:lnTo>
                  <a:pt x="56" y="305"/>
                </a:lnTo>
                <a:lnTo>
                  <a:pt x="34" y="337"/>
                </a:lnTo>
                <a:lnTo>
                  <a:pt x="13" y="371"/>
                </a:lnTo>
                <a:lnTo>
                  <a:pt x="13" y="371"/>
                </a:lnTo>
                <a:lnTo>
                  <a:pt x="24" y="350"/>
                </a:lnTo>
                <a:lnTo>
                  <a:pt x="35" y="329"/>
                </a:lnTo>
                <a:lnTo>
                  <a:pt x="59" y="290"/>
                </a:lnTo>
                <a:lnTo>
                  <a:pt x="111" y="211"/>
                </a:lnTo>
                <a:lnTo>
                  <a:pt x="111" y="211"/>
                </a:lnTo>
                <a:close/>
              </a:path>
            </a:pathLst>
          </a:custGeom>
          <a:solidFill>
            <a:schemeClr val="accent6">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 name="PA_任意多边形 128"/>
          <p:cNvSpPr>
            <a:spLocks noEditPoints="1"/>
          </p:cNvSpPr>
          <p:nvPr>
            <p:custDataLst>
              <p:tags r:id="rId2"/>
            </p:custDataLst>
          </p:nvPr>
        </p:nvSpPr>
        <p:spPr bwMode="auto">
          <a:xfrm rot="16872957">
            <a:off x="1499565" y="2839055"/>
            <a:ext cx="1298987" cy="615608"/>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accent5">
              <a:lumMod val="60000"/>
              <a:lumOff val="40000"/>
            </a:schemeClr>
          </a:solidFill>
          <a:ln w="9525">
            <a:solidFill>
              <a:schemeClr val="tx1"/>
            </a:solid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 name="PA_任意多边形 128"/>
          <p:cNvSpPr>
            <a:spLocks noEditPoints="1"/>
          </p:cNvSpPr>
          <p:nvPr>
            <p:custDataLst>
              <p:tags r:id="rId3"/>
            </p:custDataLst>
          </p:nvPr>
        </p:nvSpPr>
        <p:spPr bwMode="auto">
          <a:xfrm rot="16872957">
            <a:off x="3212593" y="2839055"/>
            <a:ext cx="1298987" cy="615608"/>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accent3">
              <a:lumMod val="75000"/>
            </a:schemeClr>
          </a:solidFill>
          <a:ln w="9525">
            <a:solidFill>
              <a:schemeClr val="tx1"/>
            </a:solid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 name="PA_任意多边形 128"/>
          <p:cNvSpPr>
            <a:spLocks noEditPoints="1"/>
          </p:cNvSpPr>
          <p:nvPr>
            <p:custDataLst>
              <p:tags r:id="rId4"/>
            </p:custDataLst>
          </p:nvPr>
        </p:nvSpPr>
        <p:spPr bwMode="auto">
          <a:xfrm rot="16872957">
            <a:off x="5015783" y="2923099"/>
            <a:ext cx="1298987" cy="615608"/>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accent2">
              <a:lumMod val="75000"/>
            </a:schemeClr>
          </a:solidFill>
          <a:ln w="9525">
            <a:solidFill>
              <a:schemeClr val="tx1"/>
            </a:solid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 name="PA_任意多边形 100"/>
          <p:cNvSpPr>
            <a:spLocks noEditPoints="1"/>
          </p:cNvSpPr>
          <p:nvPr>
            <p:custDataLst>
              <p:tags r:id="rId5"/>
            </p:custDataLst>
          </p:nvPr>
        </p:nvSpPr>
        <p:spPr bwMode="auto">
          <a:xfrm flipH="1" flipV="1">
            <a:off x="3062343" y="2936546"/>
            <a:ext cx="181598" cy="213533"/>
          </a:xfrm>
          <a:custGeom>
            <a:avLst/>
            <a:gdLst/>
            <a:ahLst/>
            <a:cxnLst>
              <a:cxn ang="0">
                <a:pos x="49" y="26"/>
              </a:cxn>
              <a:cxn ang="0">
                <a:pos x="117" y="2"/>
              </a:cxn>
              <a:cxn ang="0">
                <a:pos x="191" y="6"/>
              </a:cxn>
              <a:cxn ang="0">
                <a:pos x="233" y="33"/>
              </a:cxn>
              <a:cxn ang="0">
                <a:pos x="256" y="85"/>
              </a:cxn>
              <a:cxn ang="0">
                <a:pos x="254" y="147"/>
              </a:cxn>
              <a:cxn ang="0">
                <a:pos x="230" y="193"/>
              </a:cxn>
              <a:cxn ang="0">
                <a:pos x="199" y="227"/>
              </a:cxn>
              <a:cxn ang="0">
                <a:pos x="152" y="244"/>
              </a:cxn>
              <a:cxn ang="0">
                <a:pos x="91" y="239"/>
              </a:cxn>
              <a:cxn ang="0">
                <a:pos x="42" y="211"/>
              </a:cxn>
              <a:cxn ang="0">
                <a:pos x="18" y="182"/>
              </a:cxn>
              <a:cxn ang="0">
                <a:pos x="0" y="110"/>
              </a:cxn>
              <a:cxn ang="0">
                <a:pos x="15" y="69"/>
              </a:cxn>
              <a:cxn ang="0">
                <a:pos x="59" y="155"/>
              </a:cxn>
              <a:cxn ang="0">
                <a:pos x="128" y="107"/>
              </a:cxn>
              <a:cxn ang="0">
                <a:pos x="198" y="54"/>
              </a:cxn>
              <a:cxn ang="0">
                <a:pos x="183" y="38"/>
              </a:cxn>
              <a:cxn ang="0">
                <a:pos x="174" y="52"/>
              </a:cxn>
              <a:cxn ang="0">
                <a:pos x="124" y="88"/>
              </a:cxn>
              <a:cxn ang="0">
                <a:pos x="59" y="151"/>
              </a:cxn>
              <a:cxn ang="0">
                <a:pos x="46" y="109"/>
              </a:cxn>
              <a:cxn ang="0">
                <a:pos x="63" y="95"/>
              </a:cxn>
              <a:cxn ang="0">
                <a:pos x="129" y="29"/>
              </a:cxn>
              <a:cxn ang="0">
                <a:pos x="63" y="68"/>
              </a:cxn>
              <a:cxn ang="0">
                <a:pos x="35" y="86"/>
              </a:cxn>
              <a:cxn ang="0">
                <a:pos x="29" y="125"/>
              </a:cxn>
              <a:cxn ang="0">
                <a:pos x="216" y="140"/>
              </a:cxn>
              <a:cxn ang="0">
                <a:pos x="216" y="109"/>
              </a:cxn>
              <a:cxn ang="0">
                <a:pos x="149" y="182"/>
              </a:cxn>
              <a:cxn ang="0">
                <a:pos x="83" y="211"/>
              </a:cxn>
              <a:cxn ang="0">
                <a:pos x="135" y="175"/>
              </a:cxn>
              <a:cxn ang="0">
                <a:pos x="150" y="151"/>
              </a:cxn>
              <a:cxn ang="0">
                <a:pos x="46" y="180"/>
              </a:cxn>
              <a:cxn ang="0">
                <a:pos x="56" y="193"/>
              </a:cxn>
              <a:cxn ang="0">
                <a:pos x="132" y="120"/>
              </a:cxn>
              <a:cxn ang="0">
                <a:pos x="46" y="180"/>
              </a:cxn>
              <a:cxn ang="0">
                <a:pos x="152" y="24"/>
              </a:cxn>
              <a:cxn ang="0">
                <a:pos x="91" y="90"/>
              </a:cxn>
              <a:cxn ang="0">
                <a:pos x="156" y="48"/>
              </a:cxn>
              <a:cxn ang="0">
                <a:pos x="143" y="138"/>
              </a:cxn>
              <a:cxn ang="0">
                <a:pos x="209" y="90"/>
              </a:cxn>
              <a:cxn ang="0">
                <a:pos x="208" y="71"/>
              </a:cxn>
              <a:cxn ang="0">
                <a:pos x="169" y="102"/>
              </a:cxn>
              <a:cxn ang="0">
                <a:pos x="143" y="138"/>
              </a:cxn>
              <a:cxn ang="0">
                <a:pos x="239" y="121"/>
              </a:cxn>
              <a:cxn ang="0">
                <a:pos x="236" y="71"/>
              </a:cxn>
              <a:cxn ang="0">
                <a:pos x="230" y="79"/>
              </a:cxn>
              <a:cxn ang="0">
                <a:pos x="139" y="222"/>
              </a:cxn>
              <a:cxn ang="0">
                <a:pos x="173" y="204"/>
              </a:cxn>
              <a:cxn ang="0">
                <a:pos x="174" y="190"/>
              </a:cxn>
              <a:cxn ang="0">
                <a:pos x="103" y="26"/>
              </a:cxn>
              <a:cxn ang="0">
                <a:pos x="76" y="38"/>
              </a:cxn>
              <a:cxn ang="0">
                <a:pos x="84" y="44"/>
              </a:cxn>
              <a:cxn ang="0">
                <a:pos x="103" y="26"/>
              </a:cxn>
              <a:cxn ang="0">
                <a:pos x="38" y="155"/>
              </a:cxn>
              <a:cxn ang="0">
                <a:pos x="49" y="141"/>
              </a:cxn>
              <a:cxn ang="0">
                <a:pos x="29" y="145"/>
              </a:cxn>
              <a:cxn ang="0">
                <a:pos x="34" y="156"/>
              </a:cxn>
              <a:cxn ang="0">
                <a:pos x="201" y="200"/>
              </a:cxn>
              <a:cxn ang="0">
                <a:pos x="136" y="151"/>
              </a:cxn>
              <a:cxn ang="0">
                <a:pos x="126" y="148"/>
              </a:cxn>
              <a:cxn ang="0">
                <a:pos x="136" y="151"/>
              </a:cxn>
            </a:cxnLst>
            <a:rect l="0" t="0" r="r" b="b"/>
            <a:pathLst>
              <a:path w="258" h="245">
                <a:moveTo>
                  <a:pt x="24" y="51"/>
                </a:moveTo>
                <a:lnTo>
                  <a:pt x="24" y="51"/>
                </a:lnTo>
                <a:lnTo>
                  <a:pt x="31" y="43"/>
                </a:lnTo>
                <a:lnTo>
                  <a:pt x="39" y="33"/>
                </a:lnTo>
                <a:lnTo>
                  <a:pt x="49" y="26"/>
                </a:lnTo>
                <a:lnTo>
                  <a:pt x="62" y="19"/>
                </a:lnTo>
                <a:lnTo>
                  <a:pt x="74" y="13"/>
                </a:lnTo>
                <a:lnTo>
                  <a:pt x="87" y="7"/>
                </a:lnTo>
                <a:lnTo>
                  <a:pt x="103" y="5"/>
                </a:lnTo>
                <a:lnTo>
                  <a:pt x="117" y="2"/>
                </a:lnTo>
                <a:lnTo>
                  <a:pt x="132" y="0"/>
                </a:lnTo>
                <a:lnTo>
                  <a:pt x="147" y="0"/>
                </a:lnTo>
                <a:lnTo>
                  <a:pt x="162" y="0"/>
                </a:lnTo>
                <a:lnTo>
                  <a:pt x="177" y="3"/>
                </a:lnTo>
                <a:lnTo>
                  <a:pt x="191" y="6"/>
                </a:lnTo>
                <a:lnTo>
                  <a:pt x="204" y="12"/>
                </a:lnTo>
                <a:lnTo>
                  <a:pt x="215" y="17"/>
                </a:lnTo>
                <a:lnTo>
                  <a:pt x="226" y="26"/>
                </a:lnTo>
                <a:lnTo>
                  <a:pt x="226" y="26"/>
                </a:lnTo>
                <a:lnTo>
                  <a:pt x="233" y="33"/>
                </a:lnTo>
                <a:lnTo>
                  <a:pt x="240" y="41"/>
                </a:lnTo>
                <a:lnTo>
                  <a:pt x="246" y="51"/>
                </a:lnTo>
                <a:lnTo>
                  <a:pt x="250" y="62"/>
                </a:lnTo>
                <a:lnTo>
                  <a:pt x="253" y="73"/>
                </a:lnTo>
                <a:lnTo>
                  <a:pt x="256" y="85"/>
                </a:lnTo>
                <a:lnTo>
                  <a:pt x="257" y="97"/>
                </a:lnTo>
                <a:lnTo>
                  <a:pt x="258" y="110"/>
                </a:lnTo>
                <a:lnTo>
                  <a:pt x="257" y="123"/>
                </a:lnTo>
                <a:lnTo>
                  <a:pt x="257" y="134"/>
                </a:lnTo>
                <a:lnTo>
                  <a:pt x="254" y="147"/>
                </a:lnTo>
                <a:lnTo>
                  <a:pt x="251" y="158"/>
                </a:lnTo>
                <a:lnTo>
                  <a:pt x="247" y="168"/>
                </a:lnTo>
                <a:lnTo>
                  <a:pt x="243" y="177"/>
                </a:lnTo>
                <a:lnTo>
                  <a:pt x="237" y="186"/>
                </a:lnTo>
                <a:lnTo>
                  <a:pt x="230" y="193"/>
                </a:lnTo>
                <a:lnTo>
                  <a:pt x="230" y="193"/>
                </a:lnTo>
                <a:lnTo>
                  <a:pt x="223" y="201"/>
                </a:lnTo>
                <a:lnTo>
                  <a:pt x="216" y="211"/>
                </a:lnTo>
                <a:lnTo>
                  <a:pt x="208" y="220"/>
                </a:lnTo>
                <a:lnTo>
                  <a:pt x="199" y="227"/>
                </a:lnTo>
                <a:lnTo>
                  <a:pt x="199" y="227"/>
                </a:lnTo>
                <a:lnTo>
                  <a:pt x="188" y="232"/>
                </a:lnTo>
                <a:lnTo>
                  <a:pt x="177" y="236"/>
                </a:lnTo>
                <a:lnTo>
                  <a:pt x="164" y="241"/>
                </a:lnTo>
                <a:lnTo>
                  <a:pt x="152" y="244"/>
                </a:lnTo>
                <a:lnTo>
                  <a:pt x="140" y="245"/>
                </a:lnTo>
                <a:lnTo>
                  <a:pt x="128" y="245"/>
                </a:lnTo>
                <a:lnTo>
                  <a:pt x="115" y="244"/>
                </a:lnTo>
                <a:lnTo>
                  <a:pt x="103" y="242"/>
                </a:lnTo>
                <a:lnTo>
                  <a:pt x="91" y="239"/>
                </a:lnTo>
                <a:lnTo>
                  <a:pt x="80" y="236"/>
                </a:lnTo>
                <a:lnTo>
                  <a:pt x="69" y="231"/>
                </a:lnTo>
                <a:lnTo>
                  <a:pt x="59" y="225"/>
                </a:lnTo>
                <a:lnTo>
                  <a:pt x="51" y="220"/>
                </a:lnTo>
                <a:lnTo>
                  <a:pt x="42" y="211"/>
                </a:lnTo>
                <a:lnTo>
                  <a:pt x="35" y="204"/>
                </a:lnTo>
                <a:lnTo>
                  <a:pt x="28" y="194"/>
                </a:lnTo>
                <a:lnTo>
                  <a:pt x="28" y="194"/>
                </a:lnTo>
                <a:lnTo>
                  <a:pt x="22" y="189"/>
                </a:lnTo>
                <a:lnTo>
                  <a:pt x="18" y="182"/>
                </a:lnTo>
                <a:lnTo>
                  <a:pt x="13" y="175"/>
                </a:lnTo>
                <a:lnTo>
                  <a:pt x="8" y="166"/>
                </a:lnTo>
                <a:lnTo>
                  <a:pt x="3" y="148"/>
                </a:lnTo>
                <a:lnTo>
                  <a:pt x="0" y="130"/>
                </a:lnTo>
                <a:lnTo>
                  <a:pt x="0" y="110"/>
                </a:lnTo>
                <a:lnTo>
                  <a:pt x="1" y="102"/>
                </a:lnTo>
                <a:lnTo>
                  <a:pt x="3" y="92"/>
                </a:lnTo>
                <a:lnTo>
                  <a:pt x="6" y="85"/>
                </a:lnTo>
                <a:lnTo>
                  <a:pt x="10" y="76"/>
                </a:lnTo>
                <a:lnTo>
                  <a:pt x="15" y="69"/>
                </a:lnTo>
                <a:lnTo>
                  <a:pt x="21" y="62"/>
                </a:lnTo>
                <a:lnTo>
                  <a:pt x="21" y="62"/>
                </a:lnTo>
                <a:lnTo>
                  <a:pt x="27" y="57"/>
                </a:lnTo>
                <a:lnTo>
                  <a:pt x="24" y="51"/>
                </a:lnTo>
                <a:close/>
                <a:moveTo>
                  <a:pt x="59" y="155"/>
                </a:moveTo>
                <a:lnTo>
                  <a:pt x="60" y="159"/>
                </a:lnTo>
                <a:lnTo>
                  <a:pt x="60" y="159"/>
                </a:lnTo>
                <a:lnTo>
                  <a:pt x="77" y="145"/>
                </a:lnTo>
                <a:lnTo>
                  <a:pt x="94" y="132"/>
                </a:lnTo>
                <a:lnTo>
                  <a:pt x="128" y="107"/>
                </a:lnTo>
                <a:lnTo>
                  <a:pt x="162" y="85"/>
                </a:lnTo>
                <a:lnTo>
                  <a:pt x="195" y="61"/>
                </a:lnTo>
                <a:lnTo>
                  <a:pt x="195" y="61"/>
                </a:lnTo>
                <a:lnTo>
                  <a:pt x="198" y="58"/>
                </a:lnTo>
                <a:lnTo>
                  <a:pt x="198" y="54"/>
                </a:lnTo>
                <a:lnTo>
                  <a:pt x="198" y="51"/>
                </a:lnTo>
                <a:lnTo>
                  <a:pt x="195" y="48"/>
                </a:lnTo>
                <a:lnTo>
                  <a:pt x="190" y="41"/>
                </a:lnTo>
                <a:lnTo>
                  <a:pt x="183" y="38"/>
                </a:lnTo>
                <a:lnTo>
                  <a:pt x="183" y="38"/>
                </a:lnTo>
                <a:lnTo>
                  <a:pt x="178" y="37"/>
                </a:lnTo>
                <a:lnTo>
                  <a:pt x="176" y="38"/>
                </a:lnTo>
                <a:lnTo>
                  <a:pt x="174" y="41"/>
                </a:lnTo>
                <a:lnTo>
                  <a:pt x="173" y="44"/>
                </a:lnTo>
                <a:lnTo>
                  <a:pt x="174" y="52"/>
                </a:lnTo>
                <a:lnTo>
                  <a:pt x="173" y="55"/>
                </a:lnTo>
                <a:lnTo>
                  <a:pt x="173" y="57"/>
                </a:lnTo>
                <a:lnTo>
                  <a:pt x="173" y="57"/>
                </a:lnTo>
                <a:lnTo>
                  <a:pt x="139" y="76"/>
                </a:lnTo>
                <a:lnTo>
                  <a:pt x="124" y="88"/>
                </a:lnTo>
                <a:lnTo>
                  <a:pt x="110" y="99"/>
                </a:lnTo>
                <a:lnTo>
                  <a:pt x="95" y="111"/>
                </a:lnTo>
                <a:lnTo>
                  <a:pt x="81" y="124"/>
                </a:lnTo>
                <a:lnTo>
                  <a:pt x="70" y="137"/>
                </a:lnTo>
                <a:lnTo>
                  <a:pt x="59" y="151"/>
                </a:lnTo>
                <a:lnTo>
                  <a:pt x="59" y="155"/>
                </a:lnTo>
                <a:close/>
                <a:moveTo>
                  <a:pt x="34" y="123"/>
                </a:moveTo>
                <a:lnTo>
                  <a:pt x="34" y="123"/>
                </a:lnTo>
                <a:lnTo>
                  <a:pt x="42" y="113"/>
                </a:lnTo>
                <a:lnTo>
                  <a:pt x="46" y="109"/>
                </a:lnTo>
                <a:lnTo>
                  <a:pt x="52" y="106"/>
                </a:lnTo>
                <a:lnTo>
                  <a:pt x="55" y="103"/>
                </a:lnTo>
                <a:lnTo>
                  <a:pt x="58" y="100"/>
                </a:lnTo>
                <a:lnTo>
                  <a:pt x="60" y="97"/>
                </a:lnTo>
                <a:lnTo>
                  <a:pt x="63" y="95"/>
                </a:lnTo>
                <a:lnTo>
                  <a:pt x="67" y="92"/>
                </a:lnTo>
                <a:lnTo>
                  <a:pt x="67" y="92"/>
                </a:lnTo>
                <a:lnTo>
                  <a:pt x="97" y="64"/>
                </a:lnTo>
                <a:lnTo>
                  <a:pt x="112" y="47"/>
                </a:lnTo>
                <a:lnTo>
                  <a:pt x="129" y="29"/>
                </a:lnTo>
                <a:lnTo>
                  <a:pt x="129" y="29"/>
                </a:lnTo>
                <a:lnTo>
                  <a:pt x="117" y="34"/>
                </a:lnTo>
                <a:lnTo>
                  <a:pt x="105" y="41"/>
                </a:lnTo>
                <a:lnTo>
                  <a:pt x="84" y="55"/>
                </a:lnTo>
                <a:lnTo>
                  <a:pt x="63" y="68"/>
                </a:lnTo>
                <a:lnTo>
                  <a:pt x="53" y="73"/>
                </a:lnTo>
                <a:lnTo>
                  <a:pt x="43" y="78"/>
                </a:lnTo>
                <a:lnTo>
                  <a:pt x="43" y="78"/>
                </a:lnTo>
                <a:lnTo>
                  <a:pt x="38" y="80"/>
                </a:lnTo>
                <a:lnTo>
                  <a:pt x="35" y="86"/>
                </a:lnTo>
                <a:lnTo>
                  <a:pt x="32" y="92"/>
                </a:lnTo>
                <a:lnTo>
                  <a:pt x="29" y="99"/>
                </a:lnTo>
                <a:lnTo>
                  <a:pt x="28" y="114"/>
                </a:lnTo>
                <a:lnTo>
                  <a:pt x="28" y="120"/>
                </a:lnTo>
                <a:lnTo>
                  <a:pt x="29" y="125"/>
                </a:lnTo>
                <a:lnTo>
                  <a:pt x="34" y="123"/>
                </a:lnTo>
                <a:close/>
                <a:moveTo>
                  <a:pt x="129" y="210"/>
                </a:moveTo>
                <a:lnTo>
                  <a:pt x="214" y="144"/>
                </a:lnTo>
                <a:lnTo>
                  <a:pt x="214" y="144"/>
                </a:lnTo>
                <a:lnTo>
                  <a:pt x="216" y="140"/>
                </a:lnTo>
                <a:lnTo>
                  <a:pt x="218" y="137"/>
                </a:lnTo>
                <a:lnTo>
                  <a:pt x="218" y="128"/>
                </a:lnTo>
                <a:lnTo>
                  <a:pt x="216" y="118"/>
                </a:lnTo>
                <a:lnTo>
                  <a:pt x="216" y="109"/>
                </a:lnTo>
                <a:lnTo>
                  <a:pt x="216" y="109"/>
                </a:lnTo>
                <a:lnTo>
                  <a:pt x="211" y="103"/>
                </a:lnTo>
                <a:lnTo>
                  <a:pt x="211" y="103"/>
                </a:lnTo>
                <a:lnTo>
                  <a:pt x="191" y="130"/>
                </a:lnTo>
                <a:lnTo>
                  <a:pt x="170" y="156"/>
                </a:lnTo>
                <a:lnTo>
                  <a:pt x="149" y="182"/>
                </a:lnTo>
                <a:lnTo>
                  <a:pt x="129" y="210"/>
                </a:lnTo>
                <a:lnTo>
                  <a:pt x="129" y="210"/>
                </a:lnTo>
                <a:close/>
                <a:moveTo>
                  <a:pt x="79" y="207"/>
                </a:moveTo>
                <a:lnTo>
                  <a:pt x="79" y="207"/>
                </a:lnTo>
                <a:lnTo>
                  <a:pt x="83" y="211"/>
                </a:lnTo>
                <a:lnTo>
                  <a:pt x="88" y="214"/>
                </a:lnTo>
                <a:lnTo>
                  <a:pt x="101" y="220"/>
                </a:lnTo>
                <a:lnTo>
                  <a:pt x="101" y="220"/>
                </a:lnTo>
                <a:lnTo>
                  <a:pt x="118" y="199"/>
                </a:lnTo>
                <a:lnTo>
                  <a:pt x="135" y="175"/>
                </a:lnTo>
                <a:lnTo>
                  <a:pt x="155" y="152"/>
                </a:lnTo>
                <a:lnTo>
                  <a:pt x="164" y="142"/>
                </a:lnTo>
                <a:lnTo>
                  <a:pt x="174" y="134"/>
                </a:lnTo>
                <a:lnTo>
                  <a:pt x="174" y="134"/>
                </a:lnTo>
                <a:lnTo>
                  <a:pt x="150" y="151"/>
                </a:lnTo>
                <a:lnTo>
                  <a:pt x="125" y="168"/>
                </a:lnTo>
                <a:lnTo>
                  <a:pt x="101" y="187"/>
                </a:lnTo>
                <a:lnTo>
                  <a:pt x="79" y="207"/>
                </a:lnTo>
                <a:lnTo>
                  <a:pt x="79" y="207"/>
                </a:lnTo>
                <a:close/>
                <a:moveTo>
                  <a:pt x="46" y="180"/>
                </a:moveTo>
                <a:lnTo>
                  <a:pt x="46" y="180"/>
                </a:lnTo>
                <a:lnTo>
                  <a:pt x="45" y="182"/>
                </a:lnTo>
                <a:lnTo>
                  <a:pt x="46" y="184"/>
                </a:lnTo>
                <a:lnTo>
                  <a:pt x="51" y="189"/>
                </a:lnTo>
                <a:lnTo>
                  <a:pt x="56" y="193"/>
                </a:lnTo>
                <a:lnTo>
                  <a:pt x="59" y="194"/>
                </a:lnTo>
                <a:lnTo>
                  <a:pt x="60" y="193"/>
                </a:lnTo>
                <a:lnTo>
                  <a:pt x="146" y="113"/>
                </a:lnTo>
                <a:lnTo>
                  <a:pt x="146" y="113"/>
                </a:lnTo>
                <a:lnTo>
                  <a:pt x="132" y="120"/>
                </a:lnTo>
                <a:lnTo>
                  <a:pt x="119" y="127"/>
                </a:lnTo>
                <a:lnTo>
                  <a:pt x="95" y="145"/>
                </a:lnTo>
                <a:lnTo>
                  <a:pt x="72" y="163"/>
                </a:lnTo>
                <a:lnTo>
                  <a:pt x="46" y="180"/>
                </a:lnTo>
                <a:lnTo>
                  <a:pt x="46" y="180"/>
                </a:lnTo>
                <a:close/>
                <a:moveTo>
                  <a:pt x="174" y="30"/>
                </a:moveTo>
                <a:lnTo>
                  <a:pt x="174" y="30"/>
                </a:lnTo>
                <a:lnTo>
                  <a:pt x="160" y="24"/>
                </a:lnTo>
                <a:lnTo>
                  <a:pt x="155" y="24"/>
                </a:lnTo>
                <a:lnTo>
                  <a:pt x="152" y="24"/>
                </a:lnTo>
                <a:lnTo>
                  <a:pt x="149" y="26"/>
                </a:lnTo>
                <a:lnTo>
                  <a:pt x="149" y="26"/>
                </a:lnTo>
                <a:lnTo>
                  <a:pt x="119" y="57"/>
                </a:lnTo>
                <a:lnTo>
                  <a:pt x="104" y="73"/>
                </a:lnTo>
                <a:lnTo>
                  <a:pt x="91" y="90"/>
                </a:lnTo>
                <a:lnTo>
                  <a:pt x="91" y="90"/>
                </a:lnTo>
                <a:lnTo>
                  <a:pt x="112" y="76"/>
                </a:lnTo>
                <a:lnTo>
                  <a:pt x="135" y="64"/>
                </a:lnTo>
                <a:lnTo>
                  <a:pt x="146" y="57"/>
                </a:lnTo>
                <a:lnTo>
                  <a:pt x="156" y="48"/>
                </a:lnTo>
                <a:lnTo>
                  <a:pt x="166" y="40"/>
                </a:lnTo>
                <a:lnTo>
                  <a:pt x="174" y="30"/>
                </a:lnTo>
                <a:lnTo>
                  <a:pt x="174" y="30"/>
                </a:lnTo>
                <a:close/>
                <a:moveTo>
                  <a:pt x="143" y="138"/>
                </a:moveTo>
                <a:lnTo>
                  <a:pt x="143" y="138"/>
                </a:lnTo>
                <a:lnTo>
                  <a:pt x="159" y="125"/>
                </a:lnTo>
                <a:lnTo>
                  <a:pt x="174" y="114"/>
                </a:lnTo>
                <a:lnTo>
                  <a:pt x="207" y="92"/>
                </a:lnTo>
                <a:lnTo>
                  <a:pt x="207" y="92"/>
                </a:lnTo>
                <a:lnTo>
                  <a:pt x="209" y="90"/>
                </a:lnTo>
                <a:lnTo>
                  <a:pt x="211" y="88"/>
                </a:lnTo>
                <a:lnTo>
                  <a:pt x="212" y="80"/>
                </a:lnTo>
                <a:lnTo>
                  <a:pt x="211" y="78"/>
                </a:lnTo>
                <a:lnTo>
                  <a:pt x="209" y="73"/>
                </a:lnTo>
                <a:lnTo>
                  <a:pt x="208" y="71"/>
                </a:lnTo>
                <a:lnTo>
                  <a:pt x="204" y="69"/>
                </a:lnTo>
                <a:lnTo>
                  <a:pt x="204" y="69"/>
                </a:lnTo>
                <a:lnTo>
                  <a:pt x="194" y="76"/>
                </a:lnTo>
                <a:lnTo>
                  <a:pt x="185" y="85"/>
                </a:lnTo>
                <a:lnTo>
                  <a:pt x="169" y="102"/>
                </a:lnTo>
                <a:lnTo>
                  <a:pt x="153" y="121"/>
                </a:lnTo>
                <a:lnTo>
                  <a:pt x="136" y="140"/>
                </a:lnTo>
                <a:lnTo>
                  <a:pt x="136" y="140"/>
                </a:lnTo>
                <a:lnTo>
                  <a:pt x="140" y="140"/>
                </a:lnTo>
                <a:lnTo>
                  <a:pt x="143" y="138"/>
                </a:lnTo>
                <a:lnTo>
                  <a:pt x="143" y="138"/>
                </a:lnTo>
                <a:close/>
                <a:moveTo>
                  <a:pt x="232" y="138"/>
                </a:moveTo>
                <a:lnTo>
                  <a:pt x="232" y="138"/>
                </a:lnTo>
                <a:lnTo>
                  <a:pt x="236" y="131"/>
                </a:lnTo>
                <a:lnTo>
                  <a:pt x="239" y="121"/>
                </a:lnTo>
                <a:lnTo>
                  <a:pt x="242" y="111"/>
                </a:lnTo>
                <a:lnTo>
                  <a:pt x="243" y="100"/>
                </a:lnTo>
                <a:lnTo>
                  <a:pt x="243" y="90"/>
                </a:lnTo>
                <a:lnTo>
                  <a:pt x="240" y="79"/>
                </a:lnTo>
                <a:lnTo>
                  <a:pt x="236" y="71"/>
                </a:lnTo>
                <a:lnTo>
                  <a:pt x="230" y="62"/>
                </a:lnTo>
                <a:lnTo>
                  <a:pt x="230" y="62"/>
                </a:lnTo>
                <a:lnTo>
                  <a:pt x="226" y="59"/>
                </a:lnTo>
                <a:lnTo>
                  <a:pt x="226" y="59"/>
                </a:lnTo>
                <a:lnTo>
                  <a:pt x="230" y="79"/>
                </a:lnTo>
                <a:lnTo>
                  <a:pt x="233" y="99"/>
                </a:lnTo>
                <a:lnTo>
                  <a:pt x="233" y="118"/>
                </a:lnTo>
                <a:lnTo>
                  <a:pt x="232" y="138"/>
                </a:lnTo>
                <a:lnTo>
                  <a:pt x="232" y="138"/>
                </a:lnTo>
                <a:close/>
                <a:moveTo>
                  <a:pt x="139" y="222"/>
                </a:moveTo>
                <a:lnTo>
                  <a:pt x="139" y="222"/>
                </a:lnTo>
                <a:lnTo>
                  <a:pt x="149" y="221"/>
                </a:lnTo>
                <a:lnTo>
                  <a:pt x="157" y="217"/>
                </a:lnTo>
                <a:lnTo>
                  <a:pt x="166" y="211"/>
                </a:lnTo>
                <a:lnTo>
                  <a:pt x="173" y="204"/>
                </a:lnTo>
                <a:lnTo>
                  <a:pt x="178" y="197"/>
                </a:lnTo>
                <a:lnTo>
                  <a:pt x="183" y="192"/>
                </a:lnTo>
                <a:lnTo>
                  <a:pt x="188" y="182"/>
                </a:lnTo>
                <a:lnTo>
                  <a:pt x="188" y="182"/>
                </a:lnTo>
                <a:lnTo>
                  <a:pt x="174" y="190"/>
                </a:lnTo>
                <a:lnTo>
                  <a:pt x="162" y="200"/>
                </a:lnTo>
                <a:lnTo>
                  <a:pt x="150" y="211"/>
                </a:lnTo>
                <a:lnTo>
                  <a:pt x="139" y="222"/>
                </a:lnTo>
                <a:lnTo>
                  <a:pt x="139" y="222"/>
                </a:lnTo>
                <a:close/>
                <a:moveTo>
                  <a:pt x="103" y="26"/>
                </a:moveTo>
                <a:lnTo>
                  <a:pt x="103" y="26"/>
                </a:lnTo>
                <a:lnTo>
                  <a:pt x="95" y="27"/>
                </a:lnTo>
                <a:lnTo>
                  <a:pt x="88" y="30"/>
                </a:lnTo>
                <a:lnTo>
                  <a:pt x="81" y="34"/>
                </a:lnTo>
                <a:lnTo>
                  <a:pt x="76" y="38"/>
                </a:lnTo>
                <a:lnTo>
                  <a:pt x="63" y="50"/>
                </a:lnTo>
                <a:lnTo>
                  <a:pt x="55" y="59"/>
                </a:lnTo>
                <a:lnTo>
                  <a:pt x="55" y="59"/>
                </a:lnTo>
                <a:lnTo>
                  <a:pt x="67" y="54"/>
                </a:lnTo>
                <a:lnTo>
                  <a:pt x="84" y="44"/>
                </a:lnTo>
                <a:lnTo>
                  <a:pt x="101" y="34"/>
                </a:lnTo>
                <a:lnTo>
                  <a:pt x="105" y="29"/>
                </a:lnTo>
                <a:lnTo>
                  <a:pt x="107" y="26"/>
                </a:lnTo>
                <a:lnTo>
                  <a:pt x="107" y="26"/>
                </a:lnTo>
                <a:lnTo>
                  <a:pt x="103" y="26"/>
                </a:lnTo>
                <a:lnTo>
                  <a:pt x="103" y="26"/>
                </a:lnTo>
                <a:close/>
                <a:moveTo>
                  <a:pt x="34" y="156"/>
                </a:moveTo>
                <a:lnTo>
                  <a:pt x="34" y="156"/>
                </a:lnTo>
                <a:lnTo>
                  <a:pt x="36" y="156"/>
                </a:lnTo>
                <a:lnTo>
                  <a:pt x="38" y="155"/>
                </a:lnTo>
                <a:lnTo>
                  <a:pt x="39" y="149"/>
                </a:lnTo>
                <a:lnTo>
                  <a:pt x="39" y="145"/>
                </a:lnTo>
                <a:lnTo>
                  <a:pt x="42" y="142"/>
                </a:lnTo>
                <a:lnTo>
                  <a:pt x="45" y="140"/>
                </a:lnTo>
                <a:lnTo>
                  <a:pt x="49" y="141"/>
                </a:lnTo>
                <a:lnTo>
                  <a:pt x="46" y="138"/>
                </a:lnTo>
                <a:lnTo>
                  <a:pt x="46" y="138"/>
                </a:lnTo>
                <a:lnTo>
                  <a:pt x="43" y="140"/>
                </a:lnTo>
                <a:lnTo>
                  <a:pt x="38" y="142"/>
                </a:lnTo>
                <a:lnTo>
                  <a:pt x="29" y="145"/>
                </a:lnTo>
                <a:lnTo>
                  <a:pt x="27" y="147"/>
                </a:lnTo>
                <a:lnTo>
                  <a:pt x="25" y="149"/>
                </a:lnTo>
                <a:lnTo>
                  <a:pt x="28" y="152"/>
                </a:lnTo>
                <a:lnTo>
                  <a:pt x="34" y="156"/>
                </a:lnTo>
                <a:lnTo>
                  <a:pt x="34" y="156"/>
                </a:lnTo>
                <a:close/>
                <a:moveTo>
                  <a:pt x="190" y="206"/>
                </a:moveTo>
                <a:lnTo>
                  <a:pt x="190" y="206"/>
                </a:lnTo>
                <a:lnTo>
                  <a:pt x="194" y="204"/>
                </a:lnTo>
                <a:lnTo>
                  <a:pt x="198" y="203"/>
                </a:lnTo>
                <a:lnTo>
                  <a:pt x="201" y="200"/>
                </a:lnTo>
                <a:lnTo>
                  <a:pt x="202" y="196"/>
                </a:lnTo>
                <a:lnTo>
                  <a:pt x="205" y="187"/>
                </a:lnTo>
                <a:lnTo>
                  <a:pt x="208" y="180"/>
                </a:lnTo>
                <a:lnTo>
                  <a:pt x="190" y="206"/>
                </a:lnTo>
                <a:close/>
                <a:moveTo>
                  <a:pt x="136" y="151"/>
                </a:moveTo>
                <a:lnTo>
                  <a:pt x="133" y="144"/>
                </a:lnTo>
                <a:lnTo>
                  <a:pt x="133" y="144"/>
                </a:lnTo>
                <a:lnTo>
                  <a:pt x="129" y="144"/>
                </a:lnTo>
                <a:lnTo>
                  <a:pt x="126" y="145"/>
                </a:lnTo>
                <a:lnTo>
                  <a:pt x="126" y="148"/>
                </a:lnTo>
                <a:lnTo>
                  <a:pt x="126" y="149"/>
                </a:lnTo>
                <a:lnTo>
                  <a:pt x="128" y="152"/>
                </a:lnTo>
                <a:lnTo>
                  <a:pt x="129" y="152"/>
                </a:lnTo>
                <a:lnTo>
                  <a:pt x="132" y="152"/>
                </a:lnTo>
                <a:lnTo>
                  <a:pt x="136" y="151"/>
                </a:lnTo>
                <a:lnTo>
                  <a:pt x="136" y="151"/>
                </a:lnTo>
                <a:close/>
              </a:path>
            </a:pathLst>
          </a:custGeom>
          <a:noFill/>
          <a:ln w="9525">
            <a:solidFill>
              <a:schemeClr val="tx1"/>
            </a:solid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 name="PA_任意多边形 100"/>
          <p:cNvSpPr>
            <a:spLocks noEditPoints="1"/>
          </p:cNvSpPr>
          <p:nvPr>
            <p:custDataLst>
              <p:tags r:id="rId6"/>
            </p:custDataLst>
          </p:nvPr>
        </p:nvSpPr>
        <p:spPr bwMode="auto">
          <a:xfrm flipH="1" flipV="1">
            <a:off x="4775372" y="2936546"/>
            <a:ext cx="181598" cy="213533"/>
          </a:xfrm>
          <a:custGeom>
            <a:avLst/>
            <a:gdLst/>
            <a:ahLst/>
            <a:cxnLst>
              <a:cxn ang="0">
                <a:pos x="49" y="26"/>
              </a:cxn>
              <a:cxn ang="0">
                <a:pos x="117" y="2"/>
              </a:cxn>
              <a:cxn ang="0">
                <a:pos x="191" y="6"/>
              </a:cxn>
              <a:cxn ang="0">
                <a:pos x="233" y="33"/>
              </a:cxn>
              <a:cxn ang="0">
                <a:pos x="256" y="85"/>
              </a:cxn>
              <a:cxn ang="0">
                <a:pos x="254" y="147"/>
              </a:cxn>
              <a:cxn ang="0">
                <a:pos x="230" y="193"/>
              </a:cxn>
              <a:cxn ang="0">
                <a:pos x="199" y="227"/>
              </a:cxn>
              <a:cxn ang="0">
                <a:pos x="152" y="244"/>
              </a:cxn>
              <a:cxn ang="0">
                <a:pos x="91" y="239"/>
              </a:cxn>
              <a:cxn ang="0">
                <a:pos x="42" y="211"/>
              </a:cxn>
              <a:cxn ang="0">
                <a:pos x="18" y="182"/>
              </a:cxn>
              <a:cxn ang="0">
                <a:pos x="0" y="110"/>
              </a:cxn>
              <a:cxn ang="0">
                <a:pos x="15" y="69"/>
              </a:cxn>
              <a:cxn ang="0">
                <a:pos x="59" y="155"/>
              </a:cxn>
              <a:cxn ang="0">
                <a:pos x="128" y="107"/>
              </a:cxn>
              <a:cxn ang="0">
                <a:pos x="198" y="54"/>
              </a:cxn>
              <a:cxn ang="0">
                <a:pos x="183" y="38"/>
              </a:cxn>
              <a:cxn ang="0">
                <a:pos x="174" y="52"/>
              </a:cxn>
              <a:cxn ang="0">
                <a:pos x="124" y="88"/>
              </a:cxn>
              <a:cxn ang="0">
                <a:pos x="59" y="151"/>
              </a:cxn>
              <a:cxn ang="0">
                <a:pos x="46" y="109"/>
              </a:cxn>
              <a:cxn ang="0">
                <a:pos x="63" y="95"/>
              </a:cxn>
              <a:cxn ang="0">
                <a:pos x="129" y="29"/>
              </a:cxn>
              <a:cxn ang="0">
                <a:pos x="63" y="68"/>
              </a:cxn>
              <a:cxn ang="0">
                <a:pos x="35" y="86"/>
              </a:cxn>
              <a:cxn ang="0">
                <a:pos x="29" y="125"/>
              </a:cxn>
              <a:cxn ang="0">
                <a:pos x="216" y="140"/>
              </a:cxn>
              <a:cxn ang="0">
                <a:pos x="216" y="109"/>
              </a:cxn>
              <a:cxn ang="0">
                <a:pos x="149" y="182"/>
              </a:cxn>
              <a:cxn ang="0">
                <a:pos x="83" y="211"/>
              </a:cxn>
              <a:cxn ang="0">
                <a:pos x="135" y="175"/>
              </a:cxn>
              <a:cxn ang="0">
                <a:pos x="150" y="151"/>
              </a:cxn>
              <a:cxn ang="0">
                <a:pos x="46" y="180"/>
              </a:cxn>
              <a:cxn ang="0">
                <a:pos x="56" y="193"/>
              </a:cxn>
              <a:cxn ang="0">
                <a:pos x="132" y="120"/>
              </a:cxn>
              <a:cxn ang="0">
                <a:pos x="46" y="180"/>
              </a:cxn>
              <a:cxn ang="0">
                <a:pos x="152" y="24"/>
              </a:cxn>
              <a:cxn ang="0">
                <a:pos x="91" y="90"/>
              </a:cxn>
              <a:cxn ang="0">
                <a:pos x="156" y="48"/>
              </a:cxn>
              <a:cxn ang="0">
                <a:pos x="143" y="138"/>
              </a:cxn>
              <a:cxn ang="0">
                <a:pos x="209" y="90"/>
              </a:cxn>
              <a:cxn ang="0">
                <a:pos x="208" y="71"/>
              </a:cxn>
              <a:cxn ang="0">
                <a:pos x="169" y="102"/>
              </a:cxn>
              <a:cxn ang="0">
                <a:pos x="143" y="138"/>
              </a:cxn>
              <a:cxn ang="0">
                <a:pos x="239" y="121"/>
              </a:cxn>
              <a:cxn ang="0">
                <a:pos x="236" y="71"/>
              </a:cxn>
              <a:cxn ang="0">
                <a:pos x="230" y="79"/>
              </a:cxn>
              <a:cxn ang="0">
                <a:pos x="139" y="222"/>
              </a:cxn>
              <a:cxn ang="0">
                <a:pos x="173" y="204"/>
              </a:cxn>
              <a:cxn ang="0">
                <a:pos x="174" y="190"/>
              </a:cxn>
              <a:cxn ang="0">
                <a:pos x="103" y="26"/>
              </a:cxn>
              <a:cxn ang="0">
                <a:pos x="76" y="38"/>
              </a:cxn>
              <a:cxn ang="0">
                <a:pos x="84" y="44"/>
              </a:cxn>
              <a:cxn ang="0">
                <a:pos x="103" y="26"/>
              </a:cxn>
              <a:cxn ang="0">
                <a:pos x="38" y="155"/>
              </a:cxn>
              <a:cxn ang="0">
                <a:pos x="49" y="141"/>
              </a:cxn>
              <a:cxn ang="0">
                <a:pos x="29" y="145"/>
              </a:cxn>
              <a:cxn ang="0">
                <a:pos x="34" y="156"/>
              </a:cxn>
              <a:cxn ang="0">
                <a:pos x="201" y="200"/>
              </a:cxn>
              <a:cxn ang="0">
                <a:pos x="136" y="151"/>
              </a:cxn>
              <a:cxn ang="0">
                <a:pos x="126" y="148"/>
              </a:cxn>
              <a:cxn ang="0">
                <a:pos x="136" y="151"/>
              </a:cxn>
            </a:cxnLst>
            <a:rect l="0" t="0" r="r" b="b"/>
            <a:pathLst>
              <a:path w="258" h="245">
                <a:moveTo>
                  <a:pt x="24" y="51"/>
                </a:moveTo>
                <a:lnTo>
                  <a:pt x="24" y="51"/>
                </a:lnTo>
                <a:lnTo>
                  <a:pt x="31" y="43"/>
                </a:lnTo>
                <a:lnTo>
                  <a:pt x="39" y="33"/>
                </a:lnTo>
                <a:lnTo>
                  <a:pt x="49" y="26"/>
                </a:lnTo>
                <a:lnTo>
                  <a:pt x="62" y="19"/>
                </a:lnTo>
                <a:lnTo>
                  <a:pt x="74" y="13"/>
                </a:lnTo>
                <a:lnTo>
                  <a:pt x="87" y="7"/>
                </a:lnTo>
                <a:lnTo>
                  <a:pt x="103" y="5"/>
                </a:lnTo>
                <a:lnTo>
                  <a:pt x="117" y="2"/>
                </a:lnTo>
                <a:lnTo>
                  <a:pt x="132" y="0"/>
                </a:lnTo>
                <a:lnTo>
                  <a:pt x="147" y="0"/>
                </a:lnTo>
                <a:lnTo>
                  <a:pt x="162" y="0"/>
                </a:lnTo>
                <a:lnTo>
                  <a:pt x="177" y="3"/>
                </a:lnTo>
                <a:lnTo>
                  <a:pt x="191" y="6"/>
                </a:lnTo>
                <a:lnTo>
                  <a:pt x="204" y="12"/>
                </a:lnTo>
                <a:lnTo>
                  <a:pt x="215" y="17"/>
                </a:lnTo>
                <a:lnTo>
                  <a:pt x="226" y="26"/>
                </a:lnTo>
                <a:lnTo>
                  <a:pt x="226" y="26"/>
                </a:lnTo>
                <a:lnTo>
                  <a:pt x="233" y="33"/>
                </a:lnTo>
                <a:lnTo>
                  <a:pt x="240" y="41"/>
                </a:lnTo>
                <a:lnTo>
                  <a:pt x="246" y="51"/>
                </a:lnTo>
                <a:lnTo>
                  <a:pt x="250" y="62"/>
                </a:lnTo>
                <a:lnTo>
                  <a:pt x="253" y="73"/>
                </a:lnTo>
                <a:lnTo>
                  <a:pt x="256" y="85"/>
                </a:lnTo>
                <a:lnTo>
                  <a:pt x="257" y="97"/>
                </a:lnTo>
                <a:lnTo>
                  <a:pt x="258" y="110"/>
                </a:lnTo>
                <a:lnTo>
                  <a:pt x="257" y="123"/>
                </a:lnTo>
                <a:lnTo>
                  <a:pt x="257" y="134"/>
                </a:lnTo>
                <a:lnTo>
                  <a:pt x="254" y="147"/>
                </a:lnTo>
                <a:lnTo>
                  <a:pt x="251" y="158"/>
                </a:lnTo>
                <a:lnTo>
                  <a:pt x="247" y="168"/>
                </a:lnTo>
                <a:lnTo>
                  <a:pt x="243" y="177"/>
                </a:lnTo>
                <a:lnTo>
                  <a:pt x="237" y="186"/>
                </a:lnTo>
                <a:lnTo>
                  <a:pt x="230" y="193"/>
                </a:lnTo>
                <a:lnTo>
                  <a:pt x="230" y="193"/>
                </a:lnTo>
                <a:lnTo>
                  <a:pt x="223" y="201"/>
                </a:lnTo>
                <a:lnTo>
                  <a:pt x="216" y="211"/>
                </a:lnTo>
                <a:lnTo>
                  <a:pt x="208" y="220"/>
                </a:lnTo>
                <a:lnTo>
                  <a:pt x="199" y="227"/>
                </a:lnTo>
                <a:lnTo>
                  <a:pt x="199" y="227"/>
                </a:lnTo>
                <a:lnTo>
                  <a:pt x="188" y="232"/>
                </a:lnTo>
                <a:lnTo>
                  <a:pt x="177" y="236"/>
                </a:lnTo>
                <a:lnTo>
                  <a:pt x="164" y="241"/>
                </a:lnTo>
                <a:lnTo>
                  <a:pt x="152" y="244"/>
                </a:lnTo>
                <a:lnTo>
                  <a:pt x="140" y="245"/>
                </a:lnTo>
                <a:lnTo>
                  <a:pt x="128" y="245"/>
                </a:lnTo>
                <a:lnTo>
                  <a:pt x="115" y="244"/>
                </a:lnTo>
                <a:lnTo>
                  <a:pt x="103" y="242"/>
                </a:lnTo>
                <a:lnTo>
                  <a:pt x="91" y="239"/>
                </a:lnTo>
                <a:lnTo>
                  <a:pt x="80" y="236"/>
                </a:lnTo>
                <a:lnTo>
                  <a:pt x="69" y="231"/>
                </a:lnTo>
                <a:lnTo>
                  <a:pt x="59" y="225"/>
                </a:lnTo>
                <a:lnTo>
                  <a:pt x="51" y="220"/>
                </a:lnTo>
                <a:lnTo>
                  <a:pt x="42" y="211"/>
                </a:lnTo>
                <a:lnTo>
                  <a:pt x="35" y="204"/>
                </a:lnTo>
                <a:lnTo>
                  <a:pt x="28" y="194"/>
                </a:lnTo>
                <a:lnTo>
                  <a:pt x="28" y="194"/>
                </a:lnTo>
                <a:lnTo>
                  <a:pt x="22" y="189"/>
                </a:lnTo>
                <a:lnTo>
                  <a:pt x="18" y="182"/>
                </a:lnTo>
                <a:lnTo>
                  <a:pt x="13" y="175"/>
                </a:lnTo>
                <a:lnTo>
                  <a:pt x="8" y="166"/>
                </a:lnTo>
                <a:lnTo>
                  <a:pt x="3" y="148"/>
                </a:lnTo>
                <a:lnTo>
                  <a:pt x="0" y="130"/>
                </a:lnTo>
                <a:lnTo>
                  <a:pt x="0" y="110"/>
                </a:lnTo>
                <a:lnTo>
                  <a:pt x="1" y="102"/>
                </a:lnTo>
                <a:lnTo>
                  <a:pt x="3" y="92"/>
                </a:lnTo>
                <a:lnTo>
                  <a:pt x="6" y="85"/>
                </a:lnTo>
                <a:lnTo>
                  <a:pt x="10" y="76"/>
                </a:lnTo>
                <a:lnTo>
                  <a:pt x="15" y="69"/>
                </a:lnTo>
                <a:lnTo>
                  <a:pt x="21" y="62"/>
                </a:lnTo>
                <a:lnTo>
                  <a:pt x="21" y="62"/>
                </a:lnTo>
                <a:lnTo>
                  <a:pt x="27" y="57"/>
                </a:lnTo>
                <a:lnTo>
                  <a:pt x="24" y="51"/>
                </a:lnTo>
                <a:close/>
                <a:moveTo>
                  <a:pt x="59" y="155"/>
                </a:moveTo>
                <a:lnTo>
                  <a:pt x="60" y="159"/>
                </a:lnTo>
                <a:lnTo>
                  <a:pt x="60" y="159"/>
                </a:lnTo>
                <a:lnTo>
                  <a:pt x="77" y="145"/>
                </a:lnTo>
                <a:lnTo>
                  <a:pt x="94" y="132"/>
                </a:lnTo>
                <a:lnTo>
                  <a:pt x="128" y="107"/>
                </a:lnTo>
                <a:lnTo>
                  <a:pt x="162" y="85"/>
                </a:lnTo>
                <a:lnTo>
                  <a:pt x="195" y="61"/>
                </a:lnTo>
                <a:lnTo>
                  <a:pt x="195" y="61"/>
                </a:lnTo>
                <a:lnTo>
                  <a:pt x="198" y="58"/>
                </a:lnTo>
                <a:lnTo>
                  <a:pt x="198" y="54"/>
                </a:lnTo>
                <a:lnTo>
                  <a:pt x="198" y="51"/>
                </a:lnTo>
                <a:lnTo>
                  <a:pt x="195" y="48"/>
                </a:lnTo>
                <a:lnTo>
                  <a:pt x="190" y="41"/>
                </a:lnTo>
                <a:lnTo>
                  <a:pt x="183" y="38"/>
                </a:lnTo>
                <a:lnTo>
                  <a:pt x="183" y="38"/>
                </a:lnTo>
                <a:lnTo>
                  <a:pt x="178" y="37"/>
                </a:lnTo>
                <a:lnTo>
                  <a:pt x="176" y="38"/>
                </a:lnTo>
                <a:lnTo>
                  <a:pt x="174" y="41"/>
                </a:lnTo>
                <a:lnTo>
                  <a:pt x="173" y="44"/>
                </a:lnTo>
                <a:lnTo>
                  <a:pt x="174" y="52"/>
                </a:lnTo>
                <a:lnTo>
                  <a:pt x="173" y="55"/>
                </a:lnTo>
                <a:lnTo>
                  <a:pt x="173" y="57"/>
                </a:lnTo>
                <a:lnTo>
                  <a:pt x="173" y="57"/>
                </a:lnTo>
                <a:lnTo>
                  <a:pt x="139" y="76"/>
                </a:lnTo>
                <a:lnTo>
                  <a:pt x="124" y="88"/>
                </a:lnTo>
                <a:lnTo>
                  <a:pt x="110" y="99"/>
                </a:lnTo>
                <a:lnTo>
                  <a:pt x="95" y="111"/>
                </a:lnTo>
                <a:lnTo>
                  <a:pt x="81" y="124"/>
                </a:lnTo>
                <a:lnTo>
                  <a:pt x="70" y="137"/>
                </a:lnTo>
                <a:lnTo>
                  <a:pt x="59" y="151"/>
                </a:lnTo>
                <a:lnTo>
                  <a:pt x="59" y="155"/>
                </a:lnTo>
                <a:close/>
                <a:moveTo>
                  <a:pt x="34" y="123"/>
                </a:moveTo>
                <a:lnTo>
                  <a:pt x="34" y="123"/>
                </a:lnTo>
                <a:lnTo>
                  <a:pt x="42" y="113"/>
                </a:lnTo>
                <a:lnTo>
                  <a:pt x="46" y="109"/>
                </a:lnTo>
                <a:lnTo>
                  <a:pt x="52" y="106"/>
                </a:lnTo>
                <a:lnTo>
                  <a:pt x="55" y="103"/>
                </a:lnTo>
                <a:lnTo>
                  <a:pt x="58" y="100"/>
                </a:lnTo>
                <a:lnTo>
                  <a:pt x="60" y="97"/>
                </a:lnTo>
                <a:lnTo>
                  <a:pt x="63" y="95"/>
                </a:lnTo>
                <a:lnTo>
                  <a:pt x="67" y="92"/>
                </a:lnTo>
                <a:lnTo>
                  <a:pt x="67" y="92"/>
                </a:lnTo>
                <a:lnTo>
                  <a:pt x="97" y="64"/>
                </a:lnTo>
                <a:lnTo>
                  <a:pt x="112" y="47"/>
                </a:lnTo>
                <a:lnTo>
                  <a:pt x="129" y="29"/>
                </a:lnTo>
                <a:lnTo>
                  <a:pt x="129" y="29"/>
                </a:lnTo>
                <a:lnTo>
                  <a:pt x="117" y="34"/>
                </a:lnTo>
                <a:lnTo>
                  <a:pt x="105" y="41"/>
                </a:lnTo>
                <a:lnTo>
                  <a:pt x="84" y="55"/>
                </a:lnTo>
                <a:lnTo>
                  <a:pt x="63" y="68"/>
                </a:lnTo>
                <a:lnTo>
                  <a:pt x="53" y="73"/>
                </a:lnTo>
                <a:lnTo>
                  <a:pt x="43" y="78"/>
                </a:lnTo>
                <a:lnTo>
                  <a:pt x="43" y="78"/>
                </a:lnTo>
                <a:lnTo>
                  <a:pt x="38" y="80"/>
                </a:lnTo>
                <a:lnTo>
                  <a:pt x="35" y="86"/>
                </a:lnTo>
                <a:lnTo>
                  <a:pt x="32" y="92"/>
                </a:lnTo>
                <a:lnTo>
                  <a:pt x="29" y="99"/>
                </a:lnTo>
                <a:lnTo>
                  <a:pt x="28" y="114"/>
                </a:lnTo>
                <a:lnTo>
                  <a:pt x="28" y="120"/>
                </a:lnTo>
                <a:lnTo>
                  <a:pt x="29" y="125"/>
                </a:lnTo>
                <a:lnTo>
                  <a:pt x="34" y="123"/>
                </a:lnTo>
                <a:close/>
                <a:moveTo>
                  <a:pt x="129" y="210"/>
                </a:moveTo>
                <a:lnTo>
                  <a:pt x="214" y="144"/>
                </a:lnTo>
                <a:lnTo>
                  <a:pt x="214" y="144"/>
                </a:lnTo>
                <a:lnTo>
                  <a:pt x="216" y="140"/>
                </a:lnTo>
                <a:lnTo>
                  <a:pt x="218" y="137"/>
                </a:lnTo>
                <a:lnTo>
                  <a:pt x="218" y="128"/>
                </a:lnTo>
                <a:lnTo>
                  <a:pt x="216" y="118"/>
                </a:lnTo>
                <a:lnTo>
                  <a:pt x="216" y="109"/>
                </a:lnTo>
                <a:lnTo>
                  <a:pt x="216" y="109"/>
                </a:lnTo>
                <a:lnTo>
                  <a:pt x="211" y="103"/>
                </a:lnTo>
                <a:lnTo>
                  <a:pt x="211" y="103"/>
                </a:lnTo>
                <a:lnTo>
                  <a:pt x="191" y="130"/>
                </a:lnTo>
                <a:lnTo>
                  <a:pt x="170" y="156"/>
                </a:lnTo>
                <a:lnTo>
                  <a:pt x="149" y="182"/>
                </a:lnTo>
                <a:lnTo>
                  <a:pt x="129" y="210"/>
                </a:lnTo>
                <a:lnTo>
                  <a:pt x="129" y="210"/>
                </a:lnTo>
                <a:close/>
                <a:moveTo>
                  <a:pt x="79" y="207"/>
                </a:moveTo>
                <a:lnTo>
                  <a:pt x="79" y="207"/>
                </a:lnTo>
                <a:lnTo>
                  <a:pt x="83" y="211"/>
                </a:lnTo>
                <a:lnTo>
                  <a:pt x="88" y="214"/>
                </a:lnTo>
                <a:lnTo>
                  <a:pt x="101" y="220"/>
                </a:lnTo>
                <a:lnTo>
                  <a:pt x="101" y="220"/>
                </a:lnTo>
                <a:lnTo>
                  <a:pt x="118" y="199"/>
                </a:lnTo>
                <a:lnTo>
                  <a:pt x="135" y="175"/>
                </a:lnTo>
                <a:lnTo>
                  <a:pt x="155" y="152"/>
                </a:lnTo>
                <a:lnTo>
                  <a:pt x="164" y="142"/>
                </a:lnTo>
                <a:lnTo>
                  <a:pt x="174" y="134"/>
                </a:lnTo>
                <a:lnTo>
                  <a:pt x="174" y="134"/>
                </a:lnTo>
                <a:lnTo>
                  <a:pt x="150" y="151"/>
                </a:lnTo>
                <a:lnTo>
                  <a:pt x="125" y="168"/>
                </a:lnTo>
                <a:lnTo>
                  <a:pt x="101" y="187"/>
                </a:lnTo>
                <a:lnTo>
                  <a:pt x="79" y="207"/>
                </a:lnTo>
                <a:lnTo>
                  <a:pt x="79" y="207"/>
                </a:lnTo>
                <a:close/>
                <a:moveTo>
                  <a:pt x="46" y="180"/>
                </a:moveTo>
                <a:lnTo>
                  <a:pt x="46" y="180"/>
                </a:lnTo>
                <a:lnTo>
                  <a:pt x="45" y="182"/>
                </a:lnTo>
                <a:lnTo>
                  <a:pt x="46" y="184"/>
                </a:lnTo>
                <a:lnTo>
                  <a:pt x="51" y="189"/>
                </a:lnTo>
                <a:lnTo>
                  <a:pt x="56" y="193"/>
                </a:lnTo>
                <a:lnTo>
                  <a:pt x="59" y="194"/>
                </a:lnTo>
                <a:lnTo>
                  <a:pt x="60" y="193"/>
                </a:lnTo>
                <a:lnTo>
                  <a:pt x="146" y="113"/>
                </a:lnTo>
                <a:lnTo>
                  <a:pt x="146" y="113"/>
                </a:lnTo>
                <a:lnTo>
                  <a:pt x="132" y="120"/>
                </a:lnTo>
                <a:lnTo>
                  <a:pt x="119" y="127"/>
                </a:lnTo>
                <a:lnTo>
                  <a:pt x="95" y="145"/>
                </a:lnTo>
                <a:lnTo>
                  <a:pt x="72" y="163"/>
                </a:lnTo>
                <a:lnTo>
                  <a:pt x="46" y="180"/>
                </a:lnTo>
                <a:lnTo>
                  <a:pt x="46" y="180"/>
                </a:lnTo>
                <a:close/>
                <a:moveTo>
                  <a:pt x="174" y="30"/>
                </a:moveTo>
                <a:lnTo>
                  <a:pt x="174" y="30"/>
                </a:lnTo>
                <a:lnTo>
                  <a:pt x="160" y="24"/>
                </a:lnTo>
                <a:lnTo>
                  <a:pt x="155" y="24"/>
                </a:lnTo>
                <a:lnTo>
                  <a:pt x="152" y="24"/>
                </a:lnTo>
                <a:lnTo>
                  <a:pt x="149" y="26"/>
                </a:lnTo>
                <a:lnTo>
                  <a:pt x="149" y="26"/>
                </a:lnTo>
                <a:lnTo>
                  <a:pt x="119" y="57"/>
                </a:lnTo>
                <a:lnTo>
                  <a:pt x="104" y="73"/>
                </a:lnTo>
                <a:lnTo>
                  <a:pt x="91" y="90"/>
                </a:lnTo>
                <a:lnTo>
                  <a:pt x="91" y="90"/>
                </a:lnTo>
                <a:lnTo>
                  <a:pt x="112" y="76"/>
                </a:lnTo>
                <a:lnTo>
                  <a:pt x="135" y="64"/>
                </a:lnTo>
                <a:lnTo>
                  <a:pt x="146" y="57"/>
                </a:lnTo>
                <a:lnTo>
                  <a:pt x="156" y="48"/>
                </a:lnTo>
                <a:lnTo>
                  <a:pt x="166" y="40"/>
                </a:lnTo>
                <a:lnTo>
                  <a:pt x="174" y="30"/>
                </a:lnTo>
                <a:lnTo>
                  <a:pt x="174" y="30"/>
                </a:lnTo>
                <a:close/>
                <a:moveTo>
                  <a:pt x="143" y="138"/>
                </a:moveTo>
                <a:lnTo>
                  <a:pt x="143" y="138"/>
                </a:lnTo>
                <a:lnTo>
                  <a:pt x="159" y="125"/>
                </a:lnTo>
                <a:lnTo>
                  <a:pt x="174" y="114"/>
                </a:lnTo>
                <a:lnTo>
                  <a:pt x="207" y="92"/>
                </a:lnTo>
                <a:lnTo>
                  <a:pt x="207" y="92"/>
                </a:lnTo>
                <a:lnTo>
                  <a:pt x="209" y="90"/>
                </a:lnTo>
                <a:lnTo>
                  <a:pt x="211" y="88"/>
                </a:lnTo>
                <a:lnTo>
                  <a:pt x="212" y="80"/>
                </a:lnTo>
                <a:lnTo>
                  <a:pt x="211" y="78"/>
                </a:lnTo>
                <a:lnTo>
                  <a:pt x="209" y="73"/>
                </a:lnTo>
                <a:lnTo>
                  <a:pt x="208" y="71"/>
                </a:lnTo>
                <a:lnTo>
                  <a:pt x="204" y="69"/>
                </a:lnTo>
                <a:lnTo>
                  <a:pt x="204" y="69"/>
                </a:lnTo>
                <a:lnTo>
                  <a:pt x="194" y="76"/>
                </a:lnTo>
                <a:lnTo>
                  <a:pt x="185" y="85"/>
                </a:lnTo>
                <a:lnTo>
                  <a:pt x="169" y="102"/>
                </a:lnTo>
                <a:lnTo>
                  <a:pt x="153" y="121"/>
                </a:lnTo>
                <a:lnTo>
                  <a:pt x="136" y="140"/>
                </a:lnTo>
                <a:lnTo>
                  <a:pt x="136" y="140"/>
                </a:lnTo>
                <a:lnTo>
                  <a:pt x="140" y="140"/>
                </a:lnTo>
                <a:lnTo>
                  <a:pt x="143" y="138"/>
                </a:lnTo>
                <a:lnTo>
                  <a:pt x="143" y="138"/>
                </a:lnTo>
                <a:close/>
                <a:moveTo>
                  <a:pt x="232" y="138"/>
                </a:moveTo>
                <a:lnTo>
                  <a:pt x="232" y="138"/>
                </a:lnTo>
                <a:lnTo>
                  <a:pt x="236" y="131"/>
                </a:lnTo>
                <a:lnTo>
                  <a:pt x="239" y="121"/>
                </a:lnTo>
                <a:lnTo>
                  <a:pt x="242" y="111"/>
                </a:lnTo>
                <a:lnTo>
                  <a:pt x="243" y="100"/>
                </a:lnTo>
                <a:lnTo>
                  <a:pt x="243" y="90"/>
                </a:lnTo>
                <a:lnTo>
                  <a:pt x="240" y="79"/>
                </a:lnTo>
                <a:lnTo>
                  <a:pt x="236" y="71"/>
                </a:lnTo>
                <a:lnTo>
                  <a:pt x="230" y="62"/>
                </a:lnTo>
                <a:lnTo>
                  <a:pt x="230" y="62"/>
                </a:lnTo>
                <a:lnTo>
                  <a:pt x="226" y="59"/>
                </a:lnTo>
                <a:lnTo>
                  <a:pt x="226" y="59"/>
                </a:lnTo>
                <a:lnTo>
                  <a:pt x="230" y="79"/>
                </a:lnTo>
                <a:lnTo>
                  <a:pt x="233" y="99"/>
                </a:lnTo>
                <a:lnTo>
                  <a:pt x="233" y="118"/>
                </a:lnTo>
                <a:lnTo>
                  <a:pt x="232" y="138"/>
                </a:lnTo>
                <a:lnTo>
                  <a:pt x="232" y="138"/>
                </a:lnTo>
                <a:close/>
                <a:moveTo>
                  <a:pt x="139" y="222"/>
                </a:moveTo>
                <a:lnTo>
                  <a:pt x="139" y="222"/>
                </a:lnTo>
                <a:lnTo>
                  <a:pt x="149" y="221"/>
                </a:lnTo>
                <a:lnTo>
                  <a:pt x="157" y="217"/>
                </a:lnTo>
                <a:lnTo>
                  <a:pt x="166" y="211"/>
                </a:lnTo>
                <a:lnTo>
                  <a:pt x="173" y="204"/>
                </a:lnTo>
                <a:lnTo>
                  <a:pt x="178" y="197"/>
                </a:lnTo>
                <a:lnTo>
                  <a:pt x="183" y="192"/>
                </a:lnTo>
                <a:lnTo>
                  <a:pt x="188" y="182"/>
                </a:lnTo>
                <a:lnTo>
                  <a:pt x="188" y="182"/>
                </a:lnTo>
                <a:lnTo>
                  <a:pt x="174" y="190"/>
                </a:lnTo>
                <a:lnTo>
                  <a:pt x="162" y="200"/>
                </a:lnTo>
                <a:lnTo>
                  <a:pt x="150" y="211"/>
                </a:lnTo>
                <a:lnTo>
                  <a:pt x="139" y="222"/>
                </a:lnTo>
                <a:lnTo>
                  <a:pt x="139" y="222"/>
                </a:lnTo>
                <a:close/>
                <a:moveTo>
                  <a:pt x="103" y="26"/>
                </a:moveTo>
                <a:lnTo>
                  <a:pt x="103" y="26"/>
                </a:lnTo>
                <a:lnTo>
                  <a:pt x="95" y="27"/>
                </a:lnTo>
                <a:lnTo>
                  <a:pt x="88" y="30"/>
                </a:lnTo>
                <a:lnTo>
                  <a:pt x="81" y="34"/>
                </a:lnTo>
                <a:lnTo>
                  <a:pt x="76" y="38"/>
                </a:lnTo>
                <a:lnTo>
                  <a:pt x="63" y="50"/>
                </a:lnTo>
                <a:lnTo>
                  <a:pt x="55" y="59"/>
                </a:lnTo>
                <a:lnTo>
                  <a:pt x="55" y="59"/>
                </a:lnTo>
                <a:lnTo>
                  <a:pt x="67" y="54"/>
                </a:lnTo>
                <a:lnTo>
                  <a:pt x="84" y="44"/>
                </a:lnTo>
                <a:lnTo>
                  <a:pt x="101" y="34"/>
                </a:lnTo>
                <a:lnTo>
                  <a:pt x="105" y="29"/>
                </a:lnTo>
                <a:lnTo>
                  <a:pt x="107" y="26"/>
                </a:lnTo>
                <a:lnTo>
                  <a:pt x="107" y="26"/>
                </a:lnTo>
                <a:lnTo>
                  <a:pt x="103" y="26"/>
                </a:lnTo>
                <a:lnTo>
                  <a:pt x="103" y="26"/>
                </a:lnTo>
                <a:close/>
                <a:moveTo>
                  <a:pt x="34" y="156"/>
                </a:moveTo>
                <a:lnTo>
                  <a:pt x="34" y="156"/>
                </a:lnTo>
                <a:lnTo>
                  <a:pt x="36" y="156"/>
                </a:lnTo>
                <a:lnTo>
                  <a:pt x="38" y="155"/>
                </a:lnTo>
                <a:lnTo>
                  <a:pt x="39" y="149"/>
                </a:lnTo>
                <a:lnTo>
                  <a:pt x="39" y="145"/>
                </a:lnTo>
                <a:lnTo>
                  <a:pt x="42" y="142"/>
                </a:lnTo>
                <a:lnTo>
                  <a:pt x="45" y="140"/>
                </a:lnTo>
                <a:lnTo>
                  <a:pt x="49" y="141"/>
                </a:lnTo>
                <a:lnTo>
                  <a:pt x="46" y="138"/>
                </a:lnTo>
                <a:lnTo>
                  <a:pt x="46" y="138"/>
                </a:lnTo>
                <a:lnTo>
                  <a:pt x="43" y="140"/>
                </a:lnTo>
                <a:lnTo>
                  <a:pt x="38" y="142"/>
                </a:lnTo>
                <a:lnTo>
                  <a:pt x="29" y="145"/>
                </a:lnTo>
                <a:lnTo>
                  <a:pt x="27" y="147"/>
                </a:lnTo>
                <a:lnTo>
                  <a:pt x="25" y="149"/>
                </a:lnTo>
                <a:lnTo>
                  <a:pt x="28" y="152"/>
                </a:lnTo>
                <a:lnTo>
                  <a:pt x="34" y="156"/>
                </a:lnTo>
                <a:lnTo>
                  <a:pt x="34" y="156"/>
                </a:lnTo>
                <a:close/>
                <a:moveTo>
                  <a:pt x="190" y="206"/>
                </a:moveTo>
                <a:lnTo>
                  <a:pt x="190" y="206"/>
                </a:lnTo>
                <a:lnTo>
                  <a:pt x="194" y="204"/>
                </a:lnTo>
                <a:lnTo>
                  <a:pt x="198" y="203"/>
                </a:lnTo>
                <a:lnTo>
                  <a:pt x="201" y="200"/>
                </a:lnTo>
                <a:lnTo>
                  <a:pt x="202" y="196"/>
                </a:lnTo>
                <a:lnTo>
                  <a:pt x="205" y="187"/>
                </a:lnTo>
                <a:lnTo>
                  <a:pt x="208" y="180"/>
                </a:lnTo>
                <a:lnTo>
                  <a:pt x="190" y="206"/>
                </a:lnTo>
                <a:close/>
                <a:moveTo>
                  <a:pt x="136" y="151"/>
                </a:moveTo>
                <a:lnTo>
                  <a:pt x="133" y="144"/>
                </a:lnTo>
                <a:lnTo>
                  <a:pt x="133" y="144"/>
                </a:lnTo>
                <a:lnTo>
                  <a:pt x="129" y="144"/>
                </a:lnTo>
                <a:lnTo>
                  <a:pt x="126" y="145"/>
                </a:lnTo>
                <a:lnTo>
                  <a:pt x="126" y="148"/>
                </a:lnTo>
                <a:lnTo>
                  <a:pt x="126" y="149"/>
                </a:lnTo>
                <a:lnTo>
                  <a:pt x="128" y="152"/>
                </a:lnTo>
                <a:lnTo>
                  <a:pt x="129" y="152"/>
                </a:lnTo>
                <a:lnTo>
                  <a:pt x="132" y="152"/>
                </a:lnTo>
                <a:lnTo>
                  <a:pt x="136" y="151"/>
                </a:lnTo>
                <a:lnTo>
                  <a:pt x="136" y="151"/>
                </a:lnTo>
                <a:close/>
              </a:path>
            </a:pathLst>
          </a:custGeom>
          <a:noFill/>
          <a:ln w="9525">
            <a:solidFill>
              <a:schemeClr val="tx1"/>
            </a:solid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 name="PA_文本框 13"/>
          <p:cNvSpPr txBox="1"/>
          <p:nvPr>
            <p:custDataLst>
              <p:tags r:id="rId7"/>
            </p:custDataLst>
          </p:nvPr>
        </p:nvSpPr>
        <p:spPr>
          <a:xfrm>
            <a:off x="1444592" y="1801828"/>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15" name="PA_文本框 14"/>
          <p:cNvSpPr txBox="1"/>
          <p:nvPr>
            <p:custDataLst>
              <p:tags r:id="rId8"/>
            </p:custDataLst>
          </p:nvPr>
        </p:nvSpPr>
        <p:spPr>
          <a:xfrm>
            <a:off x="3233156" y="1801828"/>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16" name="PA_文本框 15"/>
          <p:cNvSpPr txBox="1"/>
          <p:nvPr>
            <p:custDataLst>
              <p:tags r:id="rId9"/>
            </p:custDataLst>
          </p:nvPr>
        </p:nvSpPr>
        <p:spPr>
          <a:xfrm>
            <a:off x="4984658" y="1801828"/>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grpSp>
        <p:nvGrpSpPr>
          <p:cNvPr id="23" name="PA_chenying0907 22"/>
          <p:cNvGrpSpPr/>
          <p:nvPr>
            <p:custDataLst>
              <p:tags r:id="rId10"/>
            </p:custDataLst>
          </p:nvPr>
        </p:nvGrpSpPr>
        <p:grpSpPr>
          <a:xfrm>
            <a:off x="1403648" y="267494"/>
            <a:ext cx="6192688" cy="767437"/>
            <a:chOff x="1492256" y="411510"/>
            <a:chExt cx="6192688" cy="767437"/>
          </a:xfrm>
        </p:grpSpPr>
        <p:sp>
          <p:nvSpPr>
            <p:cNvPr id="24" name="任意多边形 23"/>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5"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6"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27" name="PA_矩形 26"/>
          <p:cNvSpPr/>
          <p:nvPr>
            <p:custDataLst>
              <p:tags r:id="rId11"/>
            </p:custDataLst>
          </p:nvPr>
        </p:nvSpPr>
        <p:spPr>
          <a:xfrm>
            <a:off x="1367905" y="4103482"/>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28" name="PA_矩形 27"/>
          <p:cNvSpPr/>
          <p:nvPr>
            <p:custDataLst>
              <p:tags r:id="rId12"/>
            </p:custDataLst>
          </p:nvPr>
        </p:nvSpPr>
        <p:spPr>
          <a:xfrm>
            <a:off x="4752676" y="4083918"/>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Tree>
    <p:extLst>
      <p:ext uri="{BB962C8B-B14F-4D97-AF65-F5344CB8AC3E}">
        <p14:creationId xmlns:p14="http://schemas.microsoft.com/office/powerpoint/2010/main" val="239689682"/>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left)">
                                      <p:cBhvr>
                                        <p:cTn id="7" dur="500"/>
                                        <p:tgtEl>
                                          <p:spTgt spid="23"/>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6"/>
                                        </p:tgtEl>
                                        <p:attrNameLst>
                                          <p:attrName>style.visibility</p:attrName>
                                        </p:attrNameLst>
                                      </p:cBhvr>
                                      <p:to>
                                        <p:strVal val="visible"/>
                                      </p:to>
                                    </p:set>
                                    <p:anim calcmode="lin" valueType="num">
                                      <p:cBhvr>
                                        <p:cTn id="10" dur="500" fill="hold"/>
                                        <p:tgtEl>
                                          <p:spTgt spid="6"/>
                                        </p:tgtEl>
                                        <p:attrNameLst>
                                          <p:attrName>ppt_w</p:attrName>
                                        </p:attrNameLst>
                                      </p:cBhvr>
                                      <p:tavLst>
                                        <p:tav tm="0">
                                          <p:val>
                                            <p:fltVal val="0"/>
                                          </p:val>
                                        </p:tav>
                                        <p:tav tm="100000">
                                          <p:val>
                                            <p:strVal val="#ppt_w"/>
                                          </p:val>
                                        </p:tav>
                                      </p:tavLst>
                                    </p:anim>
                                    <p:anim calcmode="lin" valueType="num">
                                      <p:cBhvr>
                                        <p:cTn id="11" dur="500" fill="hold"/>
                                        <p:tgtEl>
                                          <p:spTgt spid="6"/>
                                        </p:tgtEl>
                                        <p:attrNameLst>
                                          <p:attrName>ppt_h</p:attrName>
                                        </p:attrNameLst>
                                      </p:cBhvr>
                                      <p:tavLst>
                                        <p:tav tm="0">
                                          <p:val>
                                            <p:fltVal val="0"/>
                                          </p:val>
                                        </p:tav>
                                        <p:tav tm="100000">
                                          <p:val>
                                            <p:strVal val="#ppt_h"/>
                                          </p:val>
                                        </p:tav>
                                      </p:tavLst>
                                    </p:anim>
                                    <p:animEffect transition="in" filter="fade">
                                      <p:cBhvr>
                                        <p:cTn id="12" dur="500"/>
                                        <p:tgtEl>
                                          <p:spTgt spid="6"/>
                                        </p:tgtEl>
                                      </p:cBhvr>
                                    </p:animEffect>
                                  </p:childTnLst>
                                </p:cTn>
                              </p:par>
                              <p:par>
                                <p:cTn id="13" presetID="53" presetClass="entr" presetSubtype="16" fill="hold" grpId="0" nodeType="withEffect">
                                  <p:stCondLst>
                                    <p:cond delay="60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53" presetClass="entr" presetSubtype="16" fill="hold" grpId="0" nodeType="withEffect">
                                  <p:stCondLst>
                                    <p:cond delay="900"/>
                                  </p:stCondLst>
                                  <p:childTnLst>
                                    <p:set>
                                      <p:cBhvr>
                                        <p:cTn id="19" dur="1" fill="hold">
                                          <p:stCondLst>
                                            <p:cond delay="0"/>
                                          </p:stCondLst>
                                        </p:cTn>
                                        <p:tgtEl>
                                          <p:spTgt spid="7"/>
                                        </p:tgtEl>
                                        <p:attrNameLst>
                                          <p:attrName>style.visibility</p:attrName>
                                        </p:attrNameLst>
                                      </p:cBhvr>
                                      <p:to>
                                        <p:strVal val="visible"/>
                                      </p:to>
                                    </p:set>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fltVal val="0"/>
                                          </p:val>
                                        </p:tav>
                                        <p:tav tm="100000">
                                          <p:val>
                                            <p:strVal val="#ppt_h"/>
                                          </p:val>
                                        </p:tav>
                                      </p:tavLst>
                                    </p:anim>
                                    <p:animEffect transition="in" filter="fade">
                                      <p:cBhvr>
                                        <p:cTn id="22" dur="500"/>
                                        <p:tgtEl>
                                          <p:spTgt spid="7"/>
                                        </p:tgtEl>
                                      </p:cBhvr>
                                    </p:animEffect>
                                  </p:childTnLst>
                                </p:cTn>
                              </p:par>
                              <p:par>
                                <p:cTn id="23" presetID="22" presetClass="entr" presetSubtype="8" fill="hold" grpId="0" nodeType="withEffect">
                                  <p:stCondLst>
                                    <p:cond delay="1200"/>
                                  </p:stCondLst>
                                  <p:childTnLst>
                                    <p:set>
                                      <p:cBhvr>
                                        <p:cTn id="24" dur="1" fill="hold">
                                          <p:stCondLst>
                                            <p:cond delay="0"/>
                                          </p:stCondLst>
                                        </p:cTn>
                                        <p:tgtEl>
                                          <p:spTgt spid="8"/>
                                        </p:tgtEl>
                                        <p:attrNameLst>
                                          <p:attrName>style.visibility</p:attrName>
                                        </p:attrNameLst>
                                      </p:cBhvr>
                                      <p:to>
                                        <p:strVal val="visible"/>
                                      </p:to>
                                    </p:set>
                                    <p:animEffect transition="in" filter="wipe(left)">
                                      <p:cBhvr>
                                        <p:cTn id="25" dur="500"/>
                                        <p:tgtEl>
                                          <p:spTgt spid="8"/>
                                        </p:tgtEl>
                                      </p:cBhvr>
                                    </p:animEffect>
                                  </p:childTnLst>
                                </p:cTn>
                              </p:par>
                              <p:par>
                                <p:cTn id="26" presetID="22" presetClass="entr" presetSubtype="8" fill="hold" grpId="0" nodeType="withEffect">
                                  <p:stCondLst>
                                    <p:cond delay="1500"/>
                                  </p:stCondLst>
                                  <p:childTnLst>
                                    <p:set>
                                      <p:cBhvr>
                                        <p:cTn id="27" dur="1" fill="hold">
                                          <p:stCondLst>
                                            <p:cond delay="0"/>
                                          </p:stCondLst>
                                        </p:cTn>
                                        <p:tgtEl>
                                          <p:spTgt spid="9"/>
                                        </p:tgtEl>
                                        <p:attrNameLst>
                                          <p:attrName>style.visibility</p:attrName>
                                        </p:attrNameLst>
                                      </p:cBhvr>
                                      <p:to>
                                        <p:strVal val="visible"/>
                                      </p:to>
                                    </p:set>
                                    <p:animEffect transition="in" filter="wipe(left)">
                                      <p:cBhvr>
                                        <p:cTn id="28" dur="500"/>
                                        <p:tgtEl>
                                          <p:spTgt spid="9"/>
                                        </p:tgtEl>
                                      </p:cBhvr>
                                    </p:animEffect>
                                  </p:childTnLst>
                                </p:cTn>
                              </p:par>
                              <p:par>
                                <p:cTn id="29" presetID="22" presetClass="entr" presetSubtype="8" fill="hold" grpId="0" nodeType="withEffect">
                                  <p:stCondLst>
                                    <p:cond delay="1800"/>
                                  </p:stCondLst>
                                  <p:childTnLst>
                                    <p:set>
                                      <p:cBhvr>
                                        <p:cTn id="30" dur="1" fill="hold">
                                          <p:stCondLst>
                                            <p:cond delay="0"/>
                                          </p:stCondLst>
                                        </p:cTn>
                                        <p:tgtEl>
                                          <p:spTgt spid="10"/>
                                        </p:tgtEl>
                                        <p:attrNameLst>
                                          <p:attrName>style.visibility</p:attrName>
                                        </p:attrNameLst>
                                      </p:cBhvr>
                                      <p:to>
                                        <p:strVal val="visible"/>
                                      </p:to>
                                    </p:set>
                                    <p:animEffect transition="in" filter="wipe(left)">
                                      <p:cBhvr>
                                        <p:cTn id="31" dur="500"/>
                                        <p:tgtEl>
                                          <p:spTgt spid="10"/>
                                        </p:tgtEl>
                                      </p:cBhvr>
                                    </p:animEffect>
                                  </p:childTnLst>
                                </p:cTn>
                              </p:par>
                              <p:par>
                                <p:cTn id="32" presetID="22" presetClass="entr" presetSubtype="8" fill="hold" grpId="0" nodeType="withEffect">
                                  <p:stCondLst>
                                    <p:cond delay="2100"/>
                                  </p:stCondLst>
                                  <p:childTnLst>
                                    <p:set>
                                      <p:cBhvr>
                                        <p:cTn id="33" dur="1" fill="hold">
                                          <p:stCondLst>
                                            <p:cond delay="0"/>
                                          </p:stCondLst>
                                        </p:cTn>
                                        <p:tgtEl>
                                          <p:spTgt spid="14"/>
                                        </p:tgtEl>
                                        <p:attrNameLst>
                                          <p:attrName>style.visibility</p:attrName>
                                        </p:attrNameLst>
                                      </p:cBhvr>
                                      <p:to>
                                        <p:strVal val="visible"/>
                                      </p:to>
                                    </p:set>
                                    <p:animEffect transition="in" filter="wipe(left)">
                                      <p:cBhvr>
                                        <p:cTn id="34" dur="500"/>
                                        <p:tgtEl>
                                          <p:spTgt spid="14"/>
                                        </p:tgtEl>
                                      </p:cBhvr>
                                    </p:animEffect>
                                  </p:childTnLst>
                                </p:cTn>
                              </p:par>
                              <p:par>
                                <p:cTn id="35" presetID="22" presetClass="entr" presetSubtype="8" fill="hold" grpId="0" nodeType="withEffect">
                                  <p:stCondLst>
                                    <p:cond delay="2400"/>
                                  </p:stCondLst>
                                  <p:childTnLst>
                                    <p:set>
                                      <p:cBhvr>
                                        <p:cTn id="36" dur="1" fill="hold">
                                          <p:stCondLst>
                                            <p:cond delay="0"/>
                                          </p:stCondLst>
                                        </p:cTn>
                                        <p:tgtEl>
                                          <p:spTgt spid="15"/>
                                        </p:tgtEl>
                                        <p:attrNameLst>
                                          <p:attrName>style.visibility</p:attrName>
                                        </p:attrNameLst>
                                      </p:cBhvr>
                                      <p:to>
                                        <p:strVal val="visible"/>
                                      </p:to>
                                    </p:set>
                                    <p:animEffect transition="in" filter="wipe(left)">
                                      <p:cBhvr>
                                        <p:cTn id="37" dur="500"/>
                                        <p:tgtEl>
                                          <p:spTgt spid="15"/>
                                        </p:tgtEl>
                                      </p:cBhvr>
                                    </p:animEffect>
                                  </p:childTnLst>
                                </p:cTn>
                              </p:par>
                              <p:par>
                                <p:cTn id="38" presetID="22" presetClass="entr" presetSubtype="8" fill="hold" grpId="0" nodeType="withEffect">
                                  <p:stCondLst>
                                    <p:cond delay="2700"/>
                                  </p:stCondLst>
                                  <p:childTnLst>
                                    <p:set>
                                      <p:cBhvr>
                                        <p:cTn id="39" dur="1" fill="hold">
                                          <p:stCondLst>
                                            <p:cond delay="0"/>
                                          </p:stCondLst>
                                        </p:cTn>
                                        <p:tgtEl>
                                          <p:spTgt spid="16"/>
                                        </p:tgtEl>
                                        <p:attrNameLst>
                                          <p:attrName>style.visibility</p:attrName>
                                        </p:attrNameLst>
                                      </p:cBhvr>
                                      <p:to>
                                        <p:strVal val="visible"/>
                                      </p:to>
                                    </p:set>
                                    <p:animEffect transition="in" filter="wipe(left)">
                                      <p:cBhvr>
                                        <p:cTn id="40" dur="500"/>
                                        <p:tgtEl>
                                          <p:spTgt spid="16"/>
                                        </p:tgtEl>
                                      </p:cBhvr>
                                    </p:animEffect>
                                  </p:childTnLst>
                                </p:cTn>
                              </p:par>
                              <p:par>
                                <p:cTn id="41" presetID="22" presetClass="entr" presetSubtype="8" fill="hold" grpId="0" nodeType="withEffect">
                                  <p:stCondLst>
                                    <p:cond delay="330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par>
                                <p:cTn id="44" presetID="22" presetClass="entr" presetSubtype="8" fill="hold" grpId="0" nodeType="withEffect">
                                  <p:stCondLst>
                                    <p:cond delay="3600"/>
                                  </p:stCondLst>
                                  <p:childTnLst>
                                    <p:set>
                                      <p:cBhvr>
                                        <p:cTn id="45" dur="1" fill="hold">
                                          <p:stCondLst>
                                            <p:cond delay="0"/>
                                          </p:stCondLst>
                                        </p:cTn>
                                        <p:tgtEl>
                                          <p:spTgt spid="28"/>
                                        </p:tgtEl>
                                        <p:attrNameLst>
                                          <p:attrName>style.visibility</p:attrName>
                                        </p:attrNameLst>
                                      </p:cBhvr>
                                      <p:to>
                                        <p:strVal val="visible"/>
                                      </p:to>
                                    </p:set>
                                    <p:animEffect transition="in" filter="wipe(left)">
                                      <p:cBhvr>
                                        <p:cTn id="46"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autoUpdateAnimBg="0"/>
      <p:bldP spid="9" grpId="0" animBg="1"/>
      <p:bldP spid="10" grpId="0" animBg="1"/>
      <p:bldP spid="14" grpId="0" animBg="1" autoUpdateAnimBg="0"/>
      <p:bldP spid="15" grpId="0"/>
      <p:bldP spid="1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PA_任意多边形 5"/>
          <p:cNvSpPr>
            <a:spLocks noEditPoints="1" noChangeArrowheads="1"/>
          </p:cNvSpPr>
          <p:nvPr>
            <p:custDataLst>
              <p:tags r:id="rId1"/>
            </p:custDataLst>
          </p:nvPr>
        </p:nvSpPr>
        <p:spPr bwMode="auto">
          <a:xfrm>
            <a:off x="1331640" y="1088489"/>
            <a:ext cx="6416058" cy="3110538"/>
          </a:xfrm>
          <a:custGeom>
            <a:avLst/>
            <a:gdLst>
              <a:gd name="T0" fmla="*/ 342 w 2787"/>
              <a:gd name="T1" fmla="*/ 280 h 1349"/>
              <a:gd name="T2" fmla="*/ 170 w 2787"/>
              <a:gd name="T3" fmla="*/ 344 h 1349"/>
              <a:gd name="T4" fmla="*/ 143 w 2787"/>
              <a:gd name="T5" fmla="*/ 698 h 1349"/>
              <a:gd name="T6" fmla="*/ 214 w 2787"/>
              <a:gd name="T7" fmla="*/ 912 h 1349"/>
              <a:gd name="T8" fmla="*/ 230 w 2787"/>
              <a:gd name="T9" fmla="*/ 1199 h 1349"/>
              <a:gd name="T10" fmla="*/ 506 w 2787"/>
              <a:gd name="T11" fmla="*/ 1115 h 1349"/>
              <a:gd name="T12" fmla="*/ 727 w 2787"/>
              <a:gd name="T13" fmla="*/ 1124 h 1349"/>
              <a:gd name="T14" fmla="*/ 944 w 2787"/>
              <a:gd name="T15" fmla="*/ 1141 h 1349"/>
              <a:gd name="T16" fmla="*/ 1129 w 2787"/>
              <a:gd name="T17" fmla="*/ 1226 h 1349"/>
              <a:gd name="T18" fmla="*/ 1335 w 2787"/>
              <a:gd name="T19" fmla="*/ 1185 h 1349"/>
              <a:gd name="T20" fmla="*/ 1521 w 2787"/>
              <a:gd name="T21" fmla="*/ 1247 h 1349"/>
              <a:gd name="T22" fmla="*/ 1690 w 2787"/>
              <a:gd name="T23" fmla="*/ 1203 h 1349"/>
              <a:gd name="T24" fmla="*/ 1912 w 2787"/>
              <a:gd name="T25" fmla="*/ 1176 h 1349"/>
              <a:gd name="T26" fmla="*/ 2077 w 2787"/>
              <a:gd name="T27" fmla="*/ 1212 h 1349"/>
              <a:gd name="T28" fmla="*/ 2177 w 2787"/>
              <a:gd name="T29" fmla="*/ 1253 h 1349"/>
              <a:gd name="T30" fmla="*/ 2397 w 2787"/>
              <a:gd name="T31" fmla="*/ 1269 h 1349"/>
              <a:gd name="T32" fmla="*/ 2570 w 2787"/>
              <a:gd name="T33" fmla="*/ 1313 h 1349"/>
              <a:gd name="T34" fmla="*/ 2721 w 2787"/>
              <a:gd name="T35" fmla="*/ 1127 h 1349"/>
              <a:gd name="T36" fmla="*/ 2731 w 2787"/>
              <a:gd name="T37" fmla="*/ 940 h 1349"/>
              <a:gd name="T38" fmla="*/ 2713 w 2787"/>
              <a:gd name="T39" fmla="*/ 775 h 1349"/>
              <a:gd name="T40" fmla="*/ 2754 w 2787"/>
              <a:gd name="T41" fmla="*/ 619 h 1349"/>
              <a:gd name="T42" fmla="*/ 2679 w 2787"/>
              <a:gd name="T43" fmla="*/ 606 h 1349"/>
              <a:gd name="T44" fmla="*/ 2628 w 2787"/>
              <a:gd name="T45" fmla="*/ 456 h 1349"/>
              <a:gd name="T46" fmla="*/ 2656 w 2787"/>
              <a:gd name="T47" fmla="*/ 409 h 1349"/>
              <a:gd name="T48" fmla="*/ 2663 w 2787"/>
              <a:gd name="T49" fmla="*/ 320 h 1349"/>
              <a:gd name="T50" fmla="*/ 2553 w 2787"/>
              <a:gd name="T51" fmla="*/ 287 h 1349"/>
              <a:gd name="T52" fmla="*/ 2432 w 2787"/>
              <a:gd name="T53" fmla="*/ 203 h 1349"/>
              <a:gd name="T54" fmla="*/ 2270 w 2787"/>
              <a:gd name="T55" fmla="*/ 177 h 1349"/>
              <a:gd name="T56" fmla="*/ 2019 w 2787"/>
              <a:gd name="T57" fmla="*/ 176 h 1349"/>
              <a:gd name="T58" fmla="*/ 1872 w 2787"/>
              <a:gd name="T59" fmla="*/ 84 h 1349"/>
              <a:gd name="T60" fmla="*/ 1773 w 2787"/>
              <a:gd name="T61" fmla="*/ 58 h 1349"/>
              <a:gd name="T62" fmla="*/ 1403 w 2787"/>
              <a:gd name="T63" fmla="*/ 190 h 1349"/>
              <a:gd name="T64" fmla="*/ 1482 w 2787"/>
              <a:gd name="T65" fmla="*/ 56 h 1349"/>
              <a:gd name="T66" fmla="*/ 922 w 2787"/>
              <a:gd name="T67" fmla="*/ 148 h 1349"/>
              <a:gd name="T68" fmla="*/ 311 w 2787"/>
              <a:gd name="T69" fmla="*/ 791 h 1349"/>
              <a:gd name="T70" fmla="*/ 784 w 2787"/>
              <a:gd name="T71" fmla="*/ 160 h 1349"/>
              <a:gd name="T72" fmla="*/ 404 w 2787"/>
              <a:gd name="T73" fmla="*/ 437 h 1349"/>
              <a:gd name="T74" fmla="*/ 758 w 2787"/>
              <a:gd name="T75" fmla="*/ 62 h 1349"/>
              <a:gd name="T76" fmla="*/ 1093 w 2787"/>
              <a:gd name="T77" fmla="*/ 148 h 1349"/>
              <a:gd name="T78" fmla="*/ 1230 w 2787"/>
              <a:gd name="T79" fmla="*/ 120 h 1349"/>
              <a:gd name="T80" fmla="*/ 494 w 2787"/>
              <a:gd name="T81" fmla="*/ 771 h 1349"/>
              <a:gd name="T82" fmla="*/ 665 w 2787"/>
              <a:gd name="T83" fmla="*/ 689 h 1349"/>
              <a:gd name="T84" fmla="*/ 633 w 2787"/>
              <a:gd name="T85" fmla="*/ 1098 h 1349"/>
              <a:gd name="T86" fmla="*/ 1051 w 2787"/>
              <a:gd name="T87" fmla="*/ 834 h 1349"/>
              <a:gd name="T88" fmla="*/ 1129 w 2787"/>
              <a:gd name="T89" fmla="*/ 605 h 1349"/>
              <a:gd name="T90" fmla="*/ 1207 w 2787"/>
              <a:gd name="T91" fmla="*/ 805 h 1349"/>
              <a:gd name="T92" fmla="*/ 1880 w 2787"/>
              <a:gd name="T93" fmla="*/ 220 h 1349"/>
              <a:gd name="T94" fmla="*/ 1469 w 2787"/>
              <a:gd name="T95" fmla="*/ 729 h 1349"/>
              <a:gd name="T96" fmla="*/ 1829 w 2787"/>
              <a:gd name="T97" fmla="*/ 257 h 1349"/>
              <a:gd name="T98" fmla="*/ 1600 w 2787"/>
              <a:gd name="T99" fmla="*/ 706 h 1349"/>
              <a:gd name="T100" fmla="*/ 2342 w 2787"/>
              <a:gd name="T101" fmla="*/ 327 h 1349"/>
              <a:gd name="T102" fmla="*/ 2264 w 2787"/>
              <a:gd name="T103" fmla="*/ 375 h 1349"/>
              <a:gd name="T104" fmla="*/ 1893 w 2787"/>
              <a:gd name="T105" fmla="*/ 989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87" h="1349">
                <a:moveTo>
                  <a:pt x="573" y="70"/>
                </a:moveTo>
                <a:cubicBezTo>
                  <a:pt x="569" y="74"/>
                  <a:pt x="565" y="78"/>
                  <a:pt x="561" y="82"/>
                </a:cubicBezTo>
                <a:cubicBezTo>
                  <a:pt x="556" y="85"/>
                  <a:pt x="552" y="88"/>
                  <a:pt x="548" y="92"/>
                </a:cubicBezTo>
                <a:cubicBezTo>
                  <a:pt x="537" y="102"/>
                  <a:pt x="527" y="112"/>
                  <a:pt x="517" y="123"/>
                </a:cubicBezTo>
                <a:cubicBezTo>
                  <a:pt x="494" y="144"/>
                  <a:pt x="472" y="163"/>
                  <a:pt x="450" y="183"/>
                </a:cubicBezTo>
                <a:cubicBezTo>
                  <a:pt x="415" y="213"/>
                  <a:pt x="379" y="245"/>
                  <a:pt x="342" y="280"/>
                </a:cubicBezTo>
                <a:cubicBezTo>
                  <a:pt x="387" y="230"/>
                  <a:pt x="436" y="183"/>
                  <a:pt x="486" y="135"/>
                </a:cubicBezTo>
                <a:cubicBezTo>
                  <a:pt x="495" y="127"/>
                  <a:pt x="500" y="115"/>
                  <a:pt x="500" y="103"/>
                </a:cubicBezTo>
                <a:cubicBezTo>
                  <a:pt x="500" y="92"/>
                  <a:pt x="496" y="81"/>
                  <a:pt x="488" y="72"/>
                </a:cubicBezTo>
                <a:cubicBezTo>
                  <a:pt x="471" y="54"/>
                  <a:pt x="442" y="53"/>
                  <a:pt x="424" y="70"/>
                </a:cubicBezTo>
                <a:cubicBezTo>
                  <a:pt x="345" y="144"/>
                  <a:pt x="270" y="218"/>
                  <a:pt x="206" y="304"/>
                </a:cubicBezTo>
                <a:cubicBezTo>
                  <a:pt x="200" y="312"/>
                  <a:pt x="185" y="328"/>
                  <a:pt x="170" y="344"/>
                </a:cubicBezTo>
                <a:cubicBezTo>
                  <a:pt x="98" y="420"/>
                  <a:pt x="0" y="524"/>
                  <a:pt x="52" y="605"/>
                </a:cubicBezTo>
                <a:cubicBezTo>
                  <a:pt x="60" y="617"/>
                  <a:pt x="74" y="625"/>
                  <a:pt x="89" y="626"/>
                </a:cubicBezTo>
                <a:cubicBezTo>
                  <a:pt x="136" y="627"/>
                  <a:pt x="166" y="586"/>
                  <a:pt x="186" y="558"/>
                </a:cubicBezTo>
                <a:cubicBezTo>
                  <a:pt x="190" y="552"/>
                  <a:pt x="194" y="547"/>
                  <a:pt x="197" y="544"/>
                </a:cubicBezTo>
                <a:cubicBezTo>
                  <a:pt x="216" y="522"/>
                  <a:pt x="237" y="501"/>
                  <a:pt x="259" y="479"/>
                </a:cubicBezTo>
                <a:cubicBezTo>
                  <a:pt x="211" y="547"/>
                  <a:pt x="167" y="621"/>
                  <a:pt x="143" y="698"/>
                </a:cubicBezTo>
                <a:cubicBezTo>
                  <a:pt x="142" y="703"/>
                  <a:pt x="138" y="712"/>
                  <a:pt x="134" y="720"/>
                </a:cubicBezTo>
                <a:cubicBezTo>
                  <a:pt x="122" y="746"/>
                  <a:pt x="105" y="785"/>
                  <a:pt x="105" y="822"/>
                </a:cubicBezTo>
                <a:cubicBezTo>
                  <a:pt x="105" y="847"/>
                  <a:pt x="113" y="872"/>
                  <a:pt x="136" y="890"/>
                </a:cubicBezTo>
                <a:cubicBezTo>
                  <a:pt x="151" y="901"/>
                  <a:pt x="168" y="905"/>
                  <a:pt x="187" y="901"/>
                </a:cubicBezTo>
                <a:cubicBezTo>
                  <a:pt x="191" y="900"/>
                  <a:pt x="196" y="899"/>
                  <a:pt x="200" y="897"/>
                </a:cubicBezTo>
                <a:cubicBezTo>
                  <a:pt x="204" y="903"/>
                  <a:pt x="208" y="908"/>
                  <a:pt x="214" y="912"/>
                </a:cubicBezTo>
                <a:cubicBezTo>
                  <a:pt x="229" y="924"/>
                  <a:pt x="247" y="929"/>
                  <a:pt x="267" y="926"/>
                </a:cubicBezTo>
                <a:cubicBezTo>
                  <a:pt x="273" y="925"/>
                  <a:pt x="280" y="924"/>
                  <a:pt x="287" y="921"/>
                </a:cubicBezTo>
                <a:cubicBezTo>
                  <a:pt x="274" y="955"/>
                  <a:pt x="262" y="989"/>
                  <a:pt x="251" y="1024"/>
                </a:cubicBezTo>
                <a:cubicBezTo>
                  <a:pt x="251" y="1024"/>
                  <a:pt x="244" y="1044"/>
                  <a:pt x="244" y="1044"/>
                </a:cubicBezTo>
                <a:cubicBezTo>
                  <a:pt x="233" y="1075"/>
                  <a:pt x="219" y="1115"/>
                  <a:pt x="219" y="1151"/>
                </a:cubicBezTo>
                <a:cubicBezTo>
                  <a:pt x="219" y="1168"/>
                  <a:pt x="222" y="1184"/>
                  <a:pt x="230" y="1199"/>
                </a:cubicBezTo>
                <a:cubicBezTo>
                  <a:pt x="236" y="1209"/>
                  <a:pt x="246" y="1216"/>
                  <a:pt x="258" y="1219"/>
                </a:cubicBezTo>
                <a:cubicBezTo>
                  <a:pt x="270" y="1222"/>
                  <a:pt x="282" y="1220"/>
                  <a:pt x="293" y="1214"/>
                </a:cubicBezTo>
                <a:cubicBezTo>
                  <a:pt x="310" y="1203"/>
                  <a:pt x="326" y="1188"/>
                  <a:pt x="340" y="1172"/>
                </a:cubicBezTo>
                <a:cubicBezTo>
                  <a:pt x="340" y="1180"/>
                  <a:pt x="342" y="1188"/>
                  <a:pt x="345" y="1196"/>
                </a:cubicBezTo>
                <a:cubicBezTo>
                  <a:pt x="353" y="1216"/>
                  <a:pt x="374" y="1228"/>
                  <a:pt x="396" y="1223"/>
                </a:cubicBezTo>
                <a:cubicBezTo>
                  <a:pt x="447" y="1213"/>
                  <a:pt x="481" y="1156"/>
                  <a:pt x="506" y="1115"/>
                </a:cubicBezTo>
                <a:cubicBezTo>
                  <a:pt x="506" y="1115"/>
                  <a:pt x="508" y="1112"/>
                  <a:pt x="508" y="1111"/>
                </a:cubicBezTo>
                <a:cubicBezTo>
                  <a:pt x="514" y="1118"/>
                  <a:pt x="521" y="1124"/>
                  <a:pt x="529" y="1127"/>
                </a:cubicBezTo>
                <a:cubicBezTo>
                  <a:pt x="526" y="1142"/>
                  <a:pt x="524" y="1156"/>
                  <a:pt x="524" y="1169"/>
                </a:cubicBezTo>
                <a:cubicBezTo>
                  <a:pt x="524" y="1195"/>
                  <a:pt x="531" y="1216"/>
                  <a:pt x="549" y="1231"/>
                </a:cubicBezTo>
                <a:cubicBezTo>
                  <a:pt x="560" y="1241"/>
                  <a:pt x="575" y="1244"/>
                  <a:pt x="590" y="1241"/>
                </a:cubicBezTo>
                <a:cubicBezTo>
                  <a:pt x="649" y="1225"/>
                  <a:pt x="694" y="1167"/>
                  <a:pt x="727" y="1124"/>
                </a:cubicBezTo>
                <a:cubicBezTo>
                  <a:pt x="740" y="1107"/>
                  <a:pt x="740" y="1107"/>
                  <a:pt x="740" y="1107"/>
                </a:cubicBezTo>
                <a:cubicBezTo>
                  <a:pt x="763" y="1079"/>
                  <a:pt x="784" y="1050"/>
                  <a:pt x="806" y="1021"/>
                </a:cubicBezTo>
                <a:cubicBezTo>
                  <a:pt x="790" y="1064"/>
                  <a:pt x="778" y="1106"/>
                  <a:pt x="778" y="1142"/>
                </a:cubicBezTo>
                <a:cubicBezTo>
                  <a:pt x="778" y="1166"/>
                  <a:pt x="783" y="1187"/>
                  <a:pt x="796" y="1204"/>
                </a:cubicBezTo>
                <a:cubicBezTo>
                  <a:pt x="807" y="1217"/>
                  <a:pt x="824" y="1223"/>
                  <a:pt x="840" y="1220"/>
                </a:cubicBezTo>
                <a:cubicBezTo>
                  <a:pt x="883" y="1212"/>
                  <a:pt x="917" y="1176"/>
                  <a:pt x="944" y="1141"/>
                </a:cubicBezTo>
                <a:cubicBezTo>
                  <a:pt x="944" y="1156"/>
                  <a:pt x="947" y="1169"/>
                  <a:pt x="952" y="1181"/>
                </a:cubicBezTo>
                <a:cubicBezTo>
                  <a:pt x="959" y="1199"/>
                  <a:pt x="977" y="1210"/>
                  <a:pt x="997" y="1208"/>
                </a:cubicBezTo>
                <a:cubicBezTo>
                  <a:pt x="1015" y="1207"/>
                  <a:pt x="1032" y="1200"/>
                  <a:pt x="1046" y="1190"/>
                </a:cubicBezTo>
                <a:cubicBezTo>
                  <a:pt x="1051" y="1191"/>
                  <a:pt x="1056" y="1191"/>
                  <a:pt x="1062" y="1191"/>
                </a:cubicBezTo>
                <a:cubicBezTo>
                  <a:pt x="1075" y="1190"/>
                  <a:pt x="1088" y="1186"/>
                  <a:pt x="1100" y="1180"/>
                </a:cubicBezTo>
                <a:cubicBezTo>
                  <a:pt x="1103" y="1199"/>
                  <a:pt x="1112" y="1215"/>
                  <a:pt x="1129" y="1226"/>
                </a:cubicBezTo>
                <a:cubicBezTo>
                  <a:pt x="1146" y="1237"/>
                  <a:pt x="1163" y="1238"/>
                  <a:pt x="1180" y="1233"/>
                </a:cubicBezTo>
                <a:cubicBezTo>
                  <a:pt x="1182" y="1239"/>
                  <a:pt x="1185" y="1244"/>
                  <a:pt x="1190" y="1248"/>
                </a:cubicBezTo>
                <a:cubicBezTo>
                  <a:pt x="1200" y="1258"/>
                  <a:pt x="1214" y="1262"/>
                  <a:pt x="1228" y="1260"/>
                </a:cubicBezTo>
                <a:cubicBezTo>
                  <a:pt x="1275" y="1253"/>
                  <a:pt x="1308" y="1210"/>
                  <a:pt x="1331" y="1179"/>
                </a:cubicBezTo>
                <a:cubicBezTo>
                  <a:pt x="1331" y="1179"/>
                  <a:pt x="1332" y="1179"/>
                  <a:pt x="1332" y="1179"/>
                </a:cubicBezTo>
                <a:cubicBezTo>
                  <a:pt x="1333" y="1181"/>
                  <a:pt x="1334" y="1183"/>
                  <a:pt x="1335" y="1185"/>
                </a:cubicBezTo>
                <a:cubicBezTo>
                  <a:pt x="1339" y="1190"/>
                  <a:pt x="1343" y="1194"/>
                  <a:pt x="1349" y="1198"/>
                </a:cubicBezTo>
                <a:cubicBezTo>
                  <a:pt x="1343" y="1218"/>
                  <a:pt x="1339" y="1238"/>
                  <a:pt x="1339" y="1258"/>
                </a:cubicBezTo>
                <a:cubicBezTo>
                  <a:pt x="1339" y="1259"/>
                  <a:pt x="1339" y="1260"/>
                  <a:pt x="1339" y="1262"/>
                </a:cubicBezTo>
                <a:cubicBezTo>
                  <a:pt x="1340" y="1284"/>
                  <a:pt x="1357" y="1303"/>
                  <a:pt x="1379" y="1305"/>
                </a:cubicBezTo>
                <a:cubicBezTo>
                  <a:pt x="1426" y="1311"/>
                  <a:pt x="1465" y="1273"/>
                  <a:pt x="1506" y="1222"/>
                </a:cubicBezTo>
                <a:cubicBezTo>
                  <a:pt x="1508" y="1232"/>
                  <a:pt x="1513" y="1240"/>
                  <a:pt x="1521" y="1247"/>
                </a:cubicBezTo>
                <a:cubicBezTo>
                  <a:pt x="1532" y="1256"/>
                  <a:pt x="1547" y="1259"/>
                  <a:pt x="1561" y="1256"/>
                </a:cubicBezTo>
                <a:cubicBezTo>
                  <a:pt x="1597" y="1246"/>
                  <a:pt x="1622" y="1213"/>
                  <a:pt x="1639" y="1189"/>
                </a:cubicBezTo>
                <a:cubicBezTo>
                  <a:pt x="1648" y="1177"/>
                  <a:pt x="1648" y="1177"/>
                  <a:pt x="1648" y="1177"/>
                </a:cubicBezTo>
                <a:cubicBezTo>
                  <a:pt x="1673" y="1147"/>
                  <a:pt x="1698" y="1117"/>
                  <a:pt x="1722" y="1088"/>
                </a:cubicBezTo>
                <a:cubicBezTo>
                  <a:pt x="1722" y="1089"/>
                  <a:pt x="1721" y="1091"/>
                  <a:pt x="1721" y="1092"/>
                </a:cubicBezTo>
                <a:cubicBezTo>
                  <a:pt x="1707" y="1126"/>
                  <a:pt x="1690" y="1166"/>
                  <a:pt x="1690" y="1203"/>
                </a:cubicBezTo>
                <a:cubicBezTo>
                  <a:pt x="1690" y="1217"/>
                  <a:pt x="1692" y="1230"/>
                  <a:pt x="1698" y="1243"/>
                </a:cubicBezTo>
                <a:cubicBezTo>
                  <a:pt x="1703" y="1255"/>
                  <a:pt x="1713" y="1264"/>
                  <a:pt x="1726" y="1268"/>
                </a:cubicBezTo>
                <a:cubicBezTo>
                  <a:pt x="1738" y="1272"/>
                  <a:pt x="1752" y="1270"/>
                  <a:pt x="1763" y="1263"/>
                </a:cubicBezTo>
                <a:cubicBezTo>
                  <a:pt x="1784" y="1249"/>
                  <a:pt x="1803" y="1231"/>
                  <a:pt x="1821" y="1211"/>
                </a:cubicBezTo>
                <a:cubicBezTo>
                  <a:pt x="1823" y="1212"/>
                  <a:pt x="1826" y="1212"/>
                  <a:pt x="1829" y="1213"/>
                </a:cubicBezTo>
                <a:cubicBezTo>
                  <a:pt x="1862" y="1216"/>
                  <a:pt x="1889" y="1196"/>
                  <a:pt x="1912" y="1176"/>
                </a:cubicBezTo>
                <a:cubicBezTo>
                  <a:pt x="1913" y="1183"/>
                  <a:pt x="1916" y="1190"/>
                  <a:pt x="1921" y="1196"/>
                </a:cubicBezTo>
                <a:cubicBezTo>
                  <a:pt x="1933" y="1210"/>
                  <a:pt x="1952" y="1216"/>
                  <a:pt x="1969" y="1210"/>
                </a:cubicBezTo>
                <a:cubicBezTo>
                  <a:pt x="1992" y="1203"/>
                  <a:pt x="2012" y="1188"/>
                  <a:pt x="2029" y="1172"/>
                </a:cubicBezTo>
                <a:cubicBezTo>
                  <a:pt x="2038" y="1184"/>
                  <a:pt x="2052" y="1191"/>
                  <a:pt x="2067" y="1190"/>
                </a:cubicBezTo>
                <a:cubicBezTo>
                  <a:pt x="2072" y="1190"/>
                  <a:pt x="2078" y="1189"/>
                  <a:pt x="2083" y="1188"/>
                </a:cubicBezTo>
                <a:cubicBezTo>
                  <a:pt x="2080" y="1196"/>
                  <a:pt x="2078" y="1204"/>
                  <a:pt x="2077" y="1212"/>
                </a:cubicBezTo>
                <a:cubicBezTo>
                  <a:pt x="2077" y="1214"/>
                  <a:pt x="2077" y="1215"/>
                  <a:pt x="2077" y="1216"/>
                </a:cubicBezTo>
                <a:cubicBezTo>
                  <a:pt x="2077" y="1231"/>
                  <a:pt x="2084" y="1245"/>
                  <a:pt x="2096" y="1253"/>
                </a:cubicBezTo>
                <a:cubicBezTo>
                  <a:pt x="2110" y="1263"/>
                  <a:pt x="2127" y="1264"/>
                  <a:pt x="2142" y="1257"/>
                </a:cubicBezTo>
                <a:cubicBezTo>
                  <a:pt x="2157" y="1249"/>
                  <a:pt x="2171" y="1240"/>
                  <a:pt x="2183" y="1229"/>
                </a:cubicBezTo>
                <a:cubicBezTo>
                  <a:pt x="2181" y="1233"/>
                  <a:pt x="2180" y="1237"/>
                  <a:pt x="2179" y="1241"/>
                </a:cubicBezTo>
                <a:cubicBezTo>
                  <a:pt x="2178" y="1245"/>
                  <a:pt x="2177" y="1249"/>
                  <a:pt x="2177" y="1253"/>
                </a:cubicBezTo>
                <a:cubicBezTo>
                  <a:pt x="2177" y="1264"/>
                  <a:pt x="2182" y="1276"/>
                  <a:pt x="2190" y="1284"/>
                </a:cubicBezTo>
                <a:cubicBezTo>
                  <a:pt x="2201" y="1296"/>
                  <a:pt x="2218" y="1300"/>
                  <a:pt x="2233" y="1296"/>
                </a:cubicBezTo>
                <a:cubicBezTo>
                  <a:pt x="2235" y="1296"/>
                  <a:pt x="2237" y="1295"/>
                  <a:pt x="2239" y="1295"/>
                </a:cubicBezTo>
                <a:cubicBezTo>
                  <a:pt x="2239" y="1297"/>
                  <a:pt x="2240" y="1300"/>
                  <a:pt x="2242" y="1303"/>
                </a:cubicBezTo>
                <a:cubicBezTo>
                  <a:pt x="2250" y="1317"/>
                  <a:pt x="2264" y="1325"/>
                  <a:pt x="2280" y="1326"/>
                </a:cubicBezTo>
                <a:cubicBezTo>
                  <a:pt x="2319" y="1326"/>
                  <a:pt x="2357" y="1304"/>
                  <a:pt x="2397" y="1269"/>
                </a:cubicBezTo>
                <a:cubicBezTo>
                  <a:pt x="2397" y="1281"/>
                  <a:pt x="2402" y="1292"/>
                  <a:pt x="2411" y="1301"/>
                </a:cubicBezTo>
                <a:cubicBezTo>
                  <a:pt x="2428" y="1316"/>
                  <a:pt x="2454" y="1316"/>
                  <a:pt x="2471" y="1301"/>
                </a:cubicBezTo>
                <a:cubicBezTo>
                  <a:pt x="2472" y="1301"/>
                  <a:pt x="2473" y="1300"/>
                  <a:pt x="2473" y="1300"/>
                </a:cubicBezTo>
                <a:cubicBezTo>
                  <a:pt x="2473" y="1311"/>
                  <a:pt x="2477" y="1322"/>
                  <a:pt x="2485" y="1330"/>
                </a:cubicBezTo>
                <a:cubicBezTo>
                  <a:pt x="2502" y="1348"/>
                  <a:pt x="2530" y="1349"/>
                  <a:pt x="2548" y="1333"/>
                </a:cubicBezTo>
                <a:cubicBezTo>
                  <a:pt x="2570" y="1313"/>
                  <a:pt x="2570" y="1313"/>
                  <a:pt x="2570" y="1313"/>
                </a:cubicBezTo>
                <a:cubicBezTo>
                  <a:pt x="2595" y="1290"/>
                  <a:pt x="2628" y="1260"/>
                  <a:pt x="2660" y="1239"/>
                </a:cubicBezTo>
                <a:cubicBezTo>
                  <a:pt x="2675" y="1254"/>
                  <a:pt x="2698" y="1258"/>
                  <a:pt x="2716" y="1247"/>
                </a:cubicBezTo>
                <a:cubicBezTo>
                  <a:pt x="2744" y="1230"/>
                  <a:pt x="2762" y="1203"/>
                  <a:pt x="2763" y="1174"/>
                </a:cubicBezTo>
                <a:cubicBezTo>
                  <a:pt x="2763" y="1174"/>
                  <a:pt x="2763" y="1173"/>
                  <a:pt x="2763" y="1172"/>
                </a:cubicBezTo>
                <a:cubicBezTo>
                  <a:pt x="2763" y="1160"/>
                  <a:pt x="2759" y="1149"/>
                  <a:pt x="2751" y="1140"/>
                </a:cubicBezTo>
                <a:cubicBezTo>
                  <a:pt x="2743" y="1132"/>
                  <a:pt x="2732" y="1127"/>
                  <a:pt x="2721" y="1127"/>
                </a:cubicBezTo>
                <a:cubicBezTo>
                  <a:pt x="2741" y="1097"/>
                  <a:pt x="2759" y="1065"/>
                  <a:pt x="2766" y="1032"/>
                </a:cubicBezTo>
                <a:cubicBezTo>
                  <a:pt x="2766" y="1029"/>
                  <a:pt x="2767" y="1025"/>
                  <a:pt x="2767" y="1022"/>
                </a:cubicBezTo>
                <a:cubicBezTo>
                  <a:pt x="2767" y="1011"/>
                  <a:pt x="2763" y="1001"/>
                  <a:pt x="2755" y="992"/>
                </a:cubicBezTo>
                <a:cubicBezTo>
                  <a:pt x="2747" y="984"/>
                  <a:pt x="2737" y="979"/>
                  <a:pt x="2725" y="978"/>
                </a:cubicBezTo>
                <a:cubicBezTo>
                  <a:pt x="2729" y="967"/>
                  <a:pt x="2731" y="956"/>
                  <a:pt x="2731" y="945"/>
                </a:cubicBezTo>
                <a:cubicBezTo>
                  <a:pt x="2731" y="944"/>
                  <a:pt x="2731" y="942"/>
                  <a:pt x="2731" y="940"/>
                </a:cubicBezTo>
                <a:cubicBezTo>
                  <a:pt x="2731" y="928"/>
                  <a:pt x="2725" y="917"/>
                  <a:pt x="2716" y="909"/>
                </a:cubicBezTo>
                <a:cubicBezTo>
                  <a:pt x="2716" y="909"/>
                  <a:pt x="2716" y="909"/>
                  <a:pt x="2715" y="909"/>
                </a:cubicBezTo>
                <a:cubicBezTo>
                  <a:pt x="2737" y="885"/>
                  <a:pt x="2758" y="862"/>
                  <a:pt x="2777" y="837"/>
                </a:cubicBezTo>
                <a:cubicBezTo>
                  <a:pt x="2784" y="829"/>
                  <a:pt x="2787" y="819"/>
                  <a:pt x="2787" y="809"/>
                </a:cubicBezTo>
                <a:cubicBezTo>
                  <a:pt x="2787" y="797"/>
                  <a:pt x="2783" y="785"/>
                  <a:pt x="2774" y="777"/>
                </a:cubicBezTo>
                <a:cubicBezTo>
                  <a:pt x="2757" y="760"/>
                  <a:pt x="2731" y="760"/>
                  <a:pt x="2713" y="775"/>
                </a:cubicBezTo>
                <a:cubicBezTo>
                  <a:pt x="2663" y="818"/>
                  <a:pt x="2609" y="858"/>
                  <a:pt x="2556" y="896"/>
                </a:cubicBezTo>
                <a:cubicBezTo>
                  <a:pt x="2552" y="899"/>
                  <a:pt x="2548" y="902"/>
                  <a:pt x="2544" y="905"/>
                </a:cubicBezTo>
                <a:cubicBezTo>
                  <a:pt x="2595" y="839"/>
                  <a:pt x="2648" y="771"/>
                  <a:pt x="2709" y="715"/>
                </a:cubicBezTo>
                <a:cubicBezTo>
                  <a:pt x="2722" y="704"/>
                  <a:pt x="2735" y="693"/>
                  <a:pt x="2748" y="682"/>
                </a:cubicBezTo>
                <a:cubicBezTo>
                  <a:pt x="2759" y="673"/>
                  <a:pt x="2764" y="660"/>
                  <a:pt x="2764" y="647"/>
                </a:cubicBezTo>
                <a:cubicBezTo>
                  <a:pt x="2764" y="637"/>
                  <a:pt x="2761" y="627"/>
                  <a:pt x="2754" y="619"/>
                </a:cubicBezTo>
                <a:cubicBezTo>
                  <a:pt x="2738" y="600"/>
                  <a:pt x="2711" y="597"/>
                  <a:pt x="2691" y="612"/>
                </a:cubicBezTo>
                <a:cubicBezTo>
                  <a:pt x="2691" y="612"/>
                  <a:pt x="2690" y="613"/>
                  <a:pt x="2690" y="613"/>
                </a:cubicBezTo>
                <a:cubicBezTo>
                  <a:pt x="2690" y="613"/>
                  <a:pt x="2690" y="613"/>
                  <a:pt x="2690" y="613"/>
                </a:cubicBezTo>
                <a:cubicBezTo>
                  <a:pt x="2690" y="614"/>
                  <a:pt x="2689" y="614"/>
                  <a:pt x="2689" y="614"/>
                </a:cubicBezTo>
                <a:cubicBezTo>
                  <a:pt x="2684" y="618"/>
                  <a:pt x="2678" y="623"/>
                  <a:pt x="2673" y="627"/>
                </a:cubicBezTo>
                <a:cubicBezTo>
                  <a:pt x="2677" y="621"/>
                  <a:pt x="2679" y="614"/>
                  <a:pt x="2679" y="606"/>
                </a:cubicBezTo>
                <a:cubicBezTo>
                  <a:pt x="2679" y="598"/>
                  <a:pt x="2676" y="589"/>
                  <a:pt x="2671" y="582"/>
                </a:cubicBezTo>
                <a:cubicBezTo>
                  <a:pt x="2662" y="568"/>
                  <a:pt x="2647" y="561"/>
                  <a:pt x="2631" y="562"/>
                </a:cubicBezTo>
                <a:cubicBezTo>
                  <a:pt x="2645" y="551"/>
                  <a:pt x="2660" y="542"/>
                  <a:pt x="2674" y="533"/>
                </a:cubicBezTo>
                <a:cubicBezTo>
                  <a:pt x="2688" y="524"/>
                  <a:pt x="2696" y="509"/>
                  <a:pt x="2696" y="494"/>
                </a:cubicBezTo>
                <a:cubicBezTo>
                  <a:pt x="2696" y="486"/>
                  <a:pt x="2694" y="478"/>
                  <a:pt x="2689" y="471"/>
                </a:cubicBezTo>
                <a:cubicBezTo>
                  <a:pt x="2676" y="450"/>
                  <a:pt x="2649" y="443"/>
                  <a:pt x="2628" y="456"/>
                </a:cubicBezTo>
                <a:cubicBezTo>
                  <a:pt x="2628" y="456"/>
                  <a:pt x="2627" y="456"/>
                  <a:pt x="2627" y="456"/>
                </a:cubicBezTo>
                <a:cubicBezTo>
                  <a:pt x="2627" y="456"/>
                  <a:pt x="2627" y="456"/>
                  <a:pt x="2627" y="456"/>
                </a:cubicBezTo>
                <a:cubicBezTo>
                  <a:pt x="2627" y="456"/>
                  <a:pt x="2627" y="456"/>
                  <a:pt x="2627" y="456"/>
                </a:cubicBezTo>
                <a:cubicBezTo>
                  <a:pt x="2624" y="458"/>
                  <a:pt x="2620" y="460"/>
                  <a:pt x="2617" y="462"/>
                </a:cubicBezTo>
                <a:cubicBezTo>
                  <a:pt x="2625" y="456"/>
                  <a:pt x="2632" y="450"/>
                  <a:pt x="2640" y="443"/>
                </a:cubicBezTo>
                <a:cubicBezTo>
                  <a:pt x="2650" y="435"/>
                  <a:pt x="2656" y="422"/>
                  <a:pt x="2656" y="409"/>
                </a:cubicBezTo>
                <a:cubicBezTo>
                  <a:pt x="2656" y="400"/>
                  <a:pt x="2654" y="392"/>
                  <a:pt x="2649" y="384"/>
                </a:cubicBezTo>
                <a:cubicBezTo>
                  <a:pt x="2644" y="376"/>
                  <a:pt x="2636" y="371"/>
                  <a:pt x="2628" y="367"/>
                </a:cubicBezTo>
                <a:cubicBezTo>
                  <a:pt x="2633" y="364"/>
                  <a:pt x="2638" y="360"/>
                  <a:pt x="2643" y="357"/>
                </a:cubicBezTo>
                <a:cubicBezTo>
                  <a:pt x="2643" y="357"/>
                  <a:pt x="2642" y="357"/>
                  <a:pt x="2642" y="358"/>
                </a:cubicBezTo>
                <a:cubicBezTo>
                  <a:pt x="2643" y="357"/>
                  <a:pt x="2644" y="357"/>
                  <a:pt x="2644" y="356"/>
                </a:cubicBezTo>
                <a:cubicBezTo>
                  <a:pt x="2657" y="348"/>
                  <a:pt x="2663" y="334"/>
                  <a:pt x="2663" y="320"/>
                </a:cubicBezTo>
                <a:cubicBezTo>
                  <a:pt x="2663" y="311"/>
                  <a:pt x="2661" y="302"/>
                  <a:pt x="2656" y="294"/>
                </a:cubicBezTo>
                <a:cubicBezTo>
                  <a:pt x="2642" y="274"/>
                  <a:pt x="2614" y="269"/>
                  <a:pt x="2594" y="282"/>
                </a:cubicBezTo>
                <a:cubicBezTo>
                  <a:pt x="2593" y="282"/>
                  <a:pt x="2593" y="283"/>
                  <a:pt x="2592" y="283"/>
                </a:cubicBezTo>
                <a:cubicBezTo>
                  <a:pt x="2572" y="298"/>
                  <a:pt x="2547" y="309"/>
                  <a:pt x="2521" y="321"/>
                </a:cubicBezTo>
                <a:cubicBezTo>
                  <a:pt x="2516" y="323"/>
                  <a:pt x="2512" y="325"/>
                  <a:pt x="2508" y="327"/>
                </a:cubicBezTo>
                <a:cubicBezTo>
                  <a:pt x="2524" y="315"/>
                  <a:pt x="2540" y="302"/>
                  <a:pt x="2553" y="287"/>
                </a:cubicBezTo>
                <a:cubicBezTo>
                  <a:pt x="2561" y="278"/>
                  <a:pt x="2566" y="267"/>
                  <a:pt x="2566" y="256"/>
                </a:cubicBezTo>
                <a:cubicBezTo>
                  <a:pt x="2566" y="249"/>
                  <a:pt x="2564" y="241"/>
                  <a:pt x="2560" y="234"/>
                </a:cubicBezTo>
                <a:cubicBezTo>
                  <a:pt x="2550" y="217"/>
                  <a:pt x="2531" y="208"/>
                  <a:pt x="2512" y="212"/>
                </a:cubicBezTo>
                <a:cubicBezTo>
                  <a:pt x="2484" y="218"/>
                  <a:pt x="2457" y="232"/>
                  <a:pt x="2431" y="249"/>
                </a:cubicBezTo>
                <a:cubicBezTo>
                  <a:pt x="2436" y="242"/>
                  <a:pt x="2438" y="234"/>
                  <a:pt x="2438" y="226"/>
                </a:cubicBezTo>
                <a:cubicBezTo>
                  <a:pt x="2438" y="218"/>
                  <a:pt x="2436" y="210"/>
                  <a:pt x="2432" y="203"/>
                </a:cubicBezTo>
                <a:cubicBezTo>
                  <a:pt x="2421" y="184"/>
                  <a:pt x="2399" y="176"/>
                  <a:pt x="2378" y="183"/>
                </a:cubicBezTo>
                <a:cubicBezTo>
                  <a:pt x="2301" y="211"/>
                  <a:pt x="2231" y="266"/>
                  <a:pt x="2175" y="310"/>
                </a:cubicBezTo>
                <a:cubicBezTo>
                  <a:pt x="2086" y="380"/>
                  <a:pt x="2003" y="462"/>
                  <a:pt x="1913" y="568"/>
                </a:cubicBezTo>
                <a:cubicBezTo>
                  <a:pt x="1982" y="478"/>
                  <a:pt x="2056" y="390"/>
                  <a:pt x="2141" y="311"/>
                </a:cubicBezTo>
                <a:cubicBezTo>
                  <a:pt x="2148" y="305"/>
                  <a:pt x="2159" y="296"/>
                  <a:pt x="2172" y="286"/>
                </a:cubicBezTo>
                <a:cubicBezTo>
                  <a:pt x="2213" y="255"/>
                  <a:pt x="2259" y="219"/>
                  <a:pt x="2270" y="177"/>
                </a:cubicBezTo>
                <a:cubicBezTo>
                  <a:pt x="2271" y="174"/>
                  <a:pt x="2271" y="170"/>
                  <a:pt x="2271" y="166"/>
                </a:cubicBezTo>
                <a:cubicBezTo>
                  <a:pt x="2271" y="154"/>
                  <a:pt x="2266" y="142"/>
                  <a:pt x="2257" y="133"/>
                </a:cubicBezTo>
                <a:cubicBezTo>
                  <a:pt x="2246" y="122"/>
                  <a:pt x="2228" y="118"/>
                  <a:pt x="2213" y="123"/>
                </a:cubicBezTo>
                <a:cubicBezTo>
                  <a:pt x="2201" y="127"/>
                  <a:pt x="2189" y="132"/>
                  <a:pt x="2177" y="138"/>
                </a:cubicBezTo>
                <a:cubicBezTo>
                  <a:pt x="2175" y="136"/>
                  <a:pt x="2173" y="135"/>
                  <a:pt x="2170" y="135"/>
                </a:cubicBezTo>
                <a:cubicBezTo>
                  <a:pt x="2126" y="119"/>
                  <a:pt x="2074" y="143"/>
                  <a:pt x="2019" y="176"/>
                </a:cubicBezTo>
                <a:cubicBezTo>
                  <a:pt x="2025" y="160"/>
                  <a:pt x="2029" y="145"/>
                  <a:pt x="2029" y="130"/>
                </a:cubicBezTo>
                <a:cubicBezTo>
                  <a:pt x="2029" y="126"/>
                  <a:pt x="2028" y="122"/>
                  <a:pt x="2028" y="119"/>
                </a:cubicBezTo>
                <a:cubicBezTo>
                  <a:pt x="2025" y="98"/>
                  <a:pt x="2009" y="82"/>
                  <a:pt x="1988" y="80"/>
                </a:cubicBezTo>
                <a:cubicBezTo>
                  <a:pt x="1970" y="78"/>
                  <a:pt x="1952" y="81"/>
                  <a:pt x="1934" y="86"/>
                </a:cubicBezTo>
                <a:cubicBezTo>
                  <a:pt x="1934" y="86"/>
                  <a:pt x="1934" y="86"/>
                  <a:pt x="1934" y="86"/>
                </a:cubicBezTo>
                <a:cubicBezTo>
                  <a:pt x="1918" y="69"/>
                  <a:pt x="1890" y="68"/>
                  <a:pt x="1872" y="84"/>
                </a:cubicBezTo>
                <a:cubicBezTo>
                  <a:pt x="1866" y="88"/>
                  <a:pt x="1861" y="94"/>
                  <a:pt x="1856" y="99"/>
                </a:cubicBezTo>
                <a:cubicBezTo>
                  <a:pt x="1845" y="108"/>
                  <a:pt x="1833" y="117"/>
                  <a:pt x="1821" y="126"/>
                </a:cubicBezTo>
                <a:cubicBezTo>
                  <a:pt x="1823" y="121"/>
                  <a:pt x="1824" y="115"/>
                  <a:pt x="1825" y="109"/>
                </a:cubicBezTo>
                <a:cubicBezTo>
                  <a:pt x="1825" y="107"/>
                  <a:pt x="1825" y="105"/>
                  <a:pt x="1825" y="102"/>
                </a:cubicBezTo>
                <a:cubicBezTo>
                  <a:pt x="1825" y="90"/>
                  <a:pt x="1821" y="79"/>
                  <a:pt x="1812" y="70"/>
                </a:cubicBezTo>
                <a:cubicBezTo>
                  <a:pt x="1802" y="60"/>
                  <a:pt x="1787" y="56"/>
                  <a:pt x="1773" y="58"/>
                </a:cubicBezTo>
                <a:cubicBezTo>
                  <a:pt x="1714" y="68"/>
                  <a:pt x="1657" y="106"/>
                  <a:pt x="1611" y="136"/>
                </a:cubicBezTo>
                <a:cubicBezTo>
                  <a:pt x="1611" y="136"/>
                  <a:pt x="1610" y="137"/>
                  <a:pt x="1610" y="137"/>
                </a:cubicBezTo>
                <a:cubicBezTo>
                  <a:pt x="1610" y="135"/>
                  <a:pt x="1610" y="134"/>
                  <a:pt x="1610" y="132"/>
                </a:cubicBezTo>
                <a:cubicBezTo>
                  <a:pt x="1610" y="124"/>
                  <a:pt x="1608" y="116"/>
                  <a:pt x="1603" y="109"/>
                </a:cubicBezTo>
                <a:cubicBezTo>
                  <a:pt x="1593" y="91"/>
                  <a:pt x="1571" y="83"/>
                  <a:pt x="1551" y="89"/>
                </a:cubicBezTo>
                <a:cubicBezTo>
                  <a:pt x="1495" y="108"/>
                  <a:pt x="1446" y="151"/>
                  <a:pt x="1403" y="190"/>
                </a:cubicBezTo>
                <a:cubicBezTo>
                  <a:pt x="1405" y="183"/>
                  <a:pt x="1407" y="176"/>
                  <a:pt x="1408" y="169"/>
                </a:cubicBezTo>
                <a:cubicBezTo>
                  <a:pt x="1408" y="167"/>
                  <a:pt x="1408" y="165"/>
                  <a:pt x="1408" y="163"/>
                </a:cubicBezTo>
                <a:cubicBezTo>
                  <a:pt x="1408" y="162"/>
                  <a:pt x="1408" y="160"/>
                  <a:pt x="1408" y="159"/>
                </a:cubicBezTo>
                <a:cubicBezTo>
                  <a:pt x="1429" y="143"/>
                  <a:pt x="1450" y="127"/>
                  <a:pt x="1470" y="110"/>
                </a:cubicBezTo>
                <a:cubicBezTo>
                  <a:pt x="1481" y="101"/>
                  <a:pt x="1486" y="88"/>
                  <a:pt x="1486" y="76"/>
                </a:cubicBezTo>
                <a:cubicBezTo>
                  <a:pt x="1486" y="69"/>
                  <a:pt x="1485" y="62"/>
                  <a:pt x="1482" y="56"/>
                </a:cubicBezTo>
                <a:cubicBezTo>
                  <a:pt x="1472" y="37"/>
                  <a:pt x="1452" y="27"/>
                  <a:pt x="1431" y="32"/>
                </a:cubicBezTo>
                <a:cubicBezTo>
                  <a:pt x="1397" y="39"/>
                  <a:pt x="1365" y="56"/>
                  <a:pt x="1334" y="77"/>
                </a:cubicBezTo>
                <a:cubicBezTo>
                  <a:pt x="1321" y="43"/>
                  <a:pt x="1293" y="22"/>
                  <a:pt x="1254" y="17"/>
                </a:cubicBezTo>
                <a:cubicBezTo>
                  <a:pt x="1228" y="13"/>
                  <a:pt x="1202" y="17"/>
                  <a:pt x="1180" y="21"/>
                </a:cubicBezTo>
                <a:cubicBezTo>
                  <a:pt x="1084" y="39"/>
                  <a:pt x="1001" y="92"/>
                  <a:pt x="927" y="156"/>
                </a:cubicBezTo>
                <a:cubicBezTo>
                  <a:pt x="926" y="153"/>
                  <a:pt x="924" y="151"/>
                  <a:pt x="922" y="148"/>
                </a:cubicBezTo>
                <a:cubicBezTo>
                  <a:pt x="911" y="134"/>
                  <a:pt x="892" y="128"/>
                  <a:pt x="874" y="133"/>
                </a:cubicBezTo>
                <a:cubicBezTo>
                  <a:pt x="800" y="155"/>
                  <a:pt x="699" y="288"/>
                  <a:pt x="540" y="502"/>
                </a:cubicBezTo>
                <a:cubicBezTo>
                  <a:pt x="538" y="506"/>
                  <a:pt x="535" y="509"/>
                  <a:pt x="533" y="512"/>
                </a:cubicBezTo>
                <a:cubicBezTo>
                  <a:pt x="510" y="542"/>
                  <a:pt x="487" y="573"/>
                  <a:pt x="466" y="603"/>
                </a:cubicBezTo>
                <a:cubicBezTo>
                  <a:pt x="430" y="651"/>
                  <a:pt x="394" y="696"/>
                  <a:pt x="363" y="734"/>
                </a:cubicBezTo>
                <a:cubicBezTo>
                  <a:pt x="342" y="758"/>
                  <a:pt x="325" y="777"/>
                  <a:pt x="311" y="791"/>
                </a:cubicBezTo>
                <a:cubicBezTo>
                  <a:pt x="353" y="736"/>
                  <a:pt x="406" y="656"/>
                  <a:pt x="474" y="545"/>
                </a:cubicBezTo>
                <a:cubicBezTo>
                  <a:pt x="490" y="519"/>
                  <a:pt x="505" y="495"/>
                  <a:pt x="509" y="489"/>
                </a:cubicBezTo>
                <a:cubicBezTo>
                  <a:pt x="576" y="398"/>
                  <a:pt x="634" y="324"/>
                  <a:pt x="705" y="260"/>
                </a:cubicBezTo>
                <a:cubicBezTo>
                  <a:pt x="717" y="249"/>
                  <a:pt x="717" y="249"/>
                  <a:pt x="717" y="249"/>
                </a:cubicBezTo>
                <a:cubicBezTo>
                  <a:pt x="739" y="231"/>
                  <a:pt x="763" y="210"/>
                  <a:pt x="778" y="182"/>
                </a:cubicBezTo>
                <a:cubicBezTo>
                  <a:pt x="782" y="175"/>
                  <a:pt x="784" y="167"/>
                  <a:pt x="784" y="160"/>
                </a:cubicBezTo>
                <a:cubicBezTo>
                  <a:pt x="784" y="148"/>
                  <a:pt x="779" y="136"/>
                  <a:pt x="770" y="127"/>
                </a:cubicBezTo>
                <a:cubicBezTo>
                  <a:pt x="755" y="113"/>
                  <a:pt x="732" y="111"/>
                  <a:pt x="715" y="122"/>
                </a:cubicBezTo>
                <a:cubicBezTo>
                  <a:pt x="605" y="192"/>
                  <a:pt x="514" y="303"/>
                  <a:pt x="433" y="402"/>
                </a:cubicBezTo>
                <a:cubicBezTo>
                  <a:pt x="420" y="418"/>
                  <a:pt x="420" y="418"/>
                  <a:pt x="420" y="418"/>
                </a:cubicBezTo>
                <a:cubicBezTo>
                  <a:pt x="376" y="472"/>
                  <a:pt x="332" y="529"/>
                  <a:pt x="293" y="590"/>
                </a:cubicBezTo>
                <a:cubicBezTo>
                  <a:pt x="327" y="536"/>
                  <a:pt x="367" y="484"/>
                  <a:pt x="404" y="437"/>
                </a:cubicBezTo>
                <a:cubicBezTo>
                  <a:pt x="433" y="400"/>
                  <a:pt x="459" y="360"/>
                  <a:pt x="484" y="321"/>
                </a:cubicBezTo>
                <a:cubicBezTo>
                  <a:pt x="515" y="272"/>
                  <a:pt x="545" y="226"/>
                  <a:pt x="580" y="187"/>
                </a:cubicBezTo>
                <a:cubicBezTo>
                  <a:pt x="592" y="177"/>
                  <a:pt x="603" y="166"/>
                  <a:pt x="615" y="155"/>
                </a:cubicBezTo>
                <a:cubicBezTo>
                  <a:pt x="625" y="150"/>
                  <a:pt x="640" y="146"/>
                  <a:pt x="651" y="143"/>
                </a:cubicBezTo>
                <a:cubicBezTo>
                  <a:pt x="687" y="134"/>
                  <a:pt x="732" y="122"/>
                  <a:pt x="753" y="82"/>
                </a:cubicBezTo>
                <a:cubicBezTo>
                  <a:pt x="756" y="76"/>
                  <a:pt x="758" y="69"/>
                  <a:pt x="758" y="62"/>
                </a:cubicBezTo>
                <a:cubicBezTo>
                  <a:pt x="758" y="56"/>
                  <a:pt x="757" y="50"/>
                  <a:pt x="754" y="44"/>
                </a:cubicBezTo>
                <a:cubicBezTo>
                  <a:pt x="749" y="32"/>
                  <a:pt x="739" y="23"/>
                  <a:pt x="726" y="19"/>
                </a:cubicBezTo>
                <a:cubicBezTo>
                  <a:pt x="669" y="0"/>
                  <a:pt x="594" y="50"/>
                  <a:pt x="573" y="70"/>
                </a:cubicBezTo>
                <a:close/>
                <a:moveTo>
                  <a:pt x="1117" y="136"/>
                </a:moveTo>
                <a:cubicBezTo>
                  <a:pt x="1109" y="140"/>
                  <a:pt x="1102" y="144"/>
                  <a:pt x="1095" y="149"/>
                </a:cubicBezTo>
                <a:cubicBezTo>
                  <a:pt x="1094" y="149"/>
                  <a:pt x="1094" y="148"/>
                  <a:pt x="1093" y="148"/>
                </a:cubicBezTo>
                <a:cubicBezTo>
                  <a:pt x="1101" y="143"/>
                  <a:pt x="1109" y="139"/>
                  <a:pt x="1117" y="136"/>
                </a:cubicBezTo>
                <a:close/>
                <a:moveTo>
                  <a:pt x="1249" y="107"/>
                </a:moveTo>
                <a:cubicBezTo>
                  <a:pt x="1250" y="108"/>
                  <a:pt x="1250" y="108"/>
                  <a:pt x="1250" y="108"/>
                </a:cubicBezTo>
                <a:cubicBezTo>
                  <a:pt x="1250" y="108"/>
                  <a:pt x="1250" y="109"/>
                  <a:pt x="1250" y="110"/>
                </a:cubicBezTo>
                <a:cubicBezTo>
                  <a:pt x="1250" y="115"/>
                  <a:pt x="1249" y="125"/>
                  <a:pt x="1240" y="146"/>
                </a:cubicBezTo>
                <a:cubicBezTo>
                  <a:pt x="1239" y="137"/>
                  <a:pt x="1236" y="128"/>
                  <a:pt x="1230" y="120"/>
                </a:cubicBezTo>
                <a:cubicBezTo>
                  <a:pt x="1225" y="114"/>
                  <a:pt x="1218" y="110"/>
                  <a:pt x="1211" y="107"/>
                </a:cubicBezTo>
                <a:cubicBezTo>
                  <a:pt x="1237" y="104"/>
                  <a:pt x="1246" y="105"/>
                  <a:pt x="1249" y="107"/>
                </a:cubicBezTo>
                <a:close/>
                <a:moveTo>
                  <a:pt x="590" y="586"/>
                </a:moveTo>
                <a:cubicBezTo>
                  <a:pt x="580" y="605"/>
                  <a:pt x="569" y="624"/>
                  <a:pt x="559" y="643"/>
                </a:cubicBezTo>
                <a:cubicBezTo>
                  <a:pt x="543" y="673"/>
                  <a:pt x="543" y="673"/>
                  <a:pt x="543" y="673"/>
                </a:cubicBezTo>
                <a:cubicBezTo>
                  <a:pt x="527" y="702"/>
                  <a:pt x="509" y="735"/>
                  <a:pt x="494" y="771"/>
                </a:cubicBezTo>
                <a:cubicBezTo>
                  <a:pt x="473" y="803"/>
                  <a:pt x="452" y="836"/>
                  <a:pt x="432" y="869"/>
                </a:cubicBezTo>
                <a:cubicBezTo>
                  <a:pt x="409" y="905"/>
                  <a:pt x="385" y="942"/>
                  <a:pt x="361" y="979"/>
                </a:cubicBezTo>
                <a:cubicBezTo>
                  <a:pt x="395" y="888"/>
                  <a:pt x="440" y="801"/>
                  <a:pt x="496" y="717"/>
                </a:cubicBezTo>
                <a:cubicBezTo>
                  <a:pt x="510" y="695"/>
                  <a:pt x="526" y="674"/>
                  <a:pt x="541" y="652"/>
                </a:cubicBezTo>
                <a:cubicBezTo>
                  <a:pt x="557" y="631"/>
                  <a:pt x="573" y="609"/>
                  <a:pt x="590" y="586"/>
                </a:cubicBezTo>
                <a:close/>
                <a:moveTo>
                  <a:pt x="665" y="689"/>
                </a:moveTo>
                <a:cubicBezTo>
                  <a:pt x="675" y="674"/>
                  <a:pt x="684" y="659"/>
                  <a:pt x="694" y="645"/>
                </a:cubicBezTo>
                <a:cubicBezTo>
                  <a:pt x="667" y="690"/>
                  <a:pt x="642" y="734"/>
                  <a:pt x="620" y="775"/>
                </a:cubicBezTo>
                <a:cubicBezTo>
                  <a:pt x="615" y="779"/>
                  <a:pt x="611" y="783"/>
                  <a:pt x="606" y="787"/>
                </a:cubicBezTo>
                <a:cubicBezTo>
                  <a:pt x="625" y="755"/>
                  <a:pt x="645" y="722"/>
                  <a:pt x="665" y="689"/>
                </a:cubicBezTo>
                <a:close/>
                <a:moveTo>
                  <a:pt x="636" y="1095"/>
                </a:moveTo>
                <a:cubicBezTo>
                  <a:pt x="635" y="1096"/>
                  <a:pt x="634" y="1097"/>
                  <a:pt x="633" y="1098"/>
                </a:cubicBezTo>
                <a:cubicBezTo>
                  <a:pt x="633" y="1098"/>
                  <a:pt x="633" y="1097"/>
                  <a:pt x="633" y="1097"/>
                </a:cubicBezTo>
                <a:cubicBezTo>
                  <a:pt x="634" y="1096"/>
                  <a:pt x="635" y="1095"/>
                  <a:pt x="636" y="1095"/>
                </a:cubicBezTo>
                <a:close/>
                <a:moveTo>
                  <a:pt x="1275" y="453"/>
                </a:moveTo>
                <a:cubicBezTo>
                  <a:pt x="1244" y="495"/>
                  <a:pt x="1217" y="535"/>
                  <a:pt x="1196" y="569"/>
                </a:cubicBezTo>
                <a:cubicBezTo>
                  <a:pt x="1154" y="636"/>
                  <a:pt x="1115" y="711"/>
                  <a:pt x="1074" y="800"/>
                </a:cubicBezTo>
                <a:cubicBezTo>
                  <a:pt x="1066" y="811"/>
                  <a:pt x="1059" y="823"/>
                  <a:pt x="1051" y="834"/>
                </a:cubicBezTo>
                <a:cubicBezTo>
                  <a:pt x="1004" y="903"/>
                  <a:pt x="956" y="975"/>
                  <a:pt x="905" y="1042"/>
                </a:cubicBezTo>
                <a:cubicBezTo>
                  <a:pt x="891" y="1061"/>
                  <a:pt x="891" y="1061"/>
                  <a:pt x="891" y="1061"/>
                </a:cubicBezTo>
                <a:cubicBezTo>
                  <a:pt x="889" y="1064"/>
                  <a:pt x="886" y="1068"/>
                  <a:pt x="882" y="1073"/>
                </a:cubicBezTo>
                <a:cubicBezTo>
                  <a:pt x="893" y="1042"/>
                  <a:pt x="906" y="1011"/>
                  <a:pt x="916" y="988"/>
                </a:cubicBezTo>
                <a:cubicBezTo>
                  <a:pt x="926" y="964"/>
                  <a:pt x="926" y="964"/>
                  <a:pt x="926" y="964"/>
                </a:cubicBezTo>
                <a:cubicBezTo>
                  <a:pt x="974" y="842"/>
                  <a:pt x="1042" y="721"/>
                  <a:pt x="1129" y="605"/>
                </a:cubicBezTo>
                <a:cubicBezTo>
                  <a:pt x="1145" y="584"/>
                  <a:pt x="1162" y="563"/>
                  <a:pt x="1179" y="542"/>
                </a:cubicBezTo>
                <a:cubicBezTo>
                  <a:pt x="1210" y="511"/>
                  <a:pt x="1242" y="482"/>
                  <a:pt x="1275" y="453"/>
                </a:cubicBezTo>
                <a:close/>
                <a:moveTo>
                  <a:pt x="1253" y="701"/>
                </a:moveTo>
                <a:cubicBezTo>
                  <a:pt x="1290" y="652"/>
                  <a:pt x="1332" y="597"/>
                  <a:pt x="1378" y="541"/>
                </a:cubicBezTo>
                <a:cubicBezTo>
                  <a:pt x="1360" y="567"/>
                  <a:pt x="1341" y="594"/>
                  <a:pt x="1322" y="623"/>
                </a:cubicBezTo>
                <a:cubicBezTo>
                  <a:pt x="1282" y="683"/>
                  <a:pt x="1244" y="745"/>
                  <a:pt x="1207" y="805"/>
                </a:cubicBezTo>
                <a:cubicBezTo>
                  <a:pt x="1198" y="820"/>
                  <a:pt x="1188" y="836"/>
                  <a:pt x="1179" y="851"/>
                </a:cubicBezTo>
                <a:cubicBezTo>
                  <a:pt x="1190" y="819"/>
                  <a:pt x="1202" y="787"/>
                  <a:pt x="1214" y="755"/>
                </a:cubicBezTo>
                <a:cubicBezTo>
                  <a:pt x="1227" y="737"/>
                  <a:pt x="1240" y="719"/>
                  <a:pt x="1253" y="701"/>
                </a:cubicBezTo>
                <a:close/>
                <a:moveTo>
                  <a:pt x="1852" y="240"/>
                </a:moveTo>
                <a:cubicBezTo>
                  <a:pt x="1872" y="226"/>
                  <a:pt x="1872" y="226"/>
                  <a:pt x="1872" y="226"/>
                </a:cubicBezTo>
                <a:cubicBezTo>
                  <a:pt x="1874" y="224"/>
                  <a:pt x="1877" y="222"/>
                  <a:pt x="1880" y="220"/>
                </a:cubicBezTo>
                <a:cubicBezTo>
                  <a:pt x="1866" y="236"/>
                  <a:pt x="1852" y="251"/>
                  <a:pt x="1839" y="264"/>
                </a:cubicBezTo>
                <a:cubicBezTo>
                  <a:pt x="1825" y="279"/>
                  <a:pt x="1813" y="292"/>
                  <a:pt x="1805" y="302"/>
                </a:cubicBezTo>
                <a:cubicBezTo>
                  <a:pt x="1788" y="323"/>
                  <a:pt x="1771" y="345"/>
                  <a:pt x="1753" y="367"/>
                </a:cubicBezTo>
                <a:cubicBezTo>
                  <a:pt x="1683" y="431"/>
                  <a:pt x="1622" y="502"/>
                  <a:pt x="1572" y="578"/>
                </a:cubicBezTo>
                <a:cubicBezTo>
                  <a:pt x="1555" y="603"/>
                  <a:pt x="1539" y="629"/>
                  <a:pt x="1525" y="656"/>
                </a:cubicBezTo>
                <a:cubicBezTo>
                  <a:pt x="1506" y="680"/>
                  <a:pt x="1487" y="704"/>
                  <a:pt x="1469" y="729"/>
                </a:cubicBezTo>
                <a:cubicBezTo>
                  <a:pt x="1449" y="756"/>
                  <a:pt x="1429" y="783"/>
                  <a:pt x="1410" y="811"/>
                </a:cubicBezTo>
                <a:cubicBezTo>
                  <a:pt x="1419" y="788"/>
                  <a:pt x="1428" y="766"/>
                  <a:pt x="1438" y="743"/>
                </a:cubicBezTo>
                <a:cubicBezTo>
                  <a:pt x="1444" y="735"/>
                  <a:pt x="1450" y="727"/>
                  <a:pt x="1455" y="719"/>
                </a:cubicBezTo>
                <a:cubicBezTo>
                  <a:pt x="1549" y="587"/>
                  <a:pt x="1647" y="462"/>
                  <a:pt x="1749" y="349"/>
                </a:cubicBezTo>
                <a:cubicBezTo>
                  <a:pt x="1749" y="349"/>
                  <a:pt x="1797" y="294"/>
                  <a:pt x="1797" y="294"/>
                </a:cubicBezTo>
                <a:cubicBezTo>
                  <a:pt x="1807" y="281"/>
                  <a:pt x="1818" y="269"/>
                  <a:pt x="1829" y="257"/>
                </a:cubicBezTo>
                <a:cubicBezTo>
                  <a:pt x="1837" y="251"/>
                  <a:pt x="1844" y="245"/>
                  <a:pt x="1852" y="240"/>
                </a:cubicBezTo>
                <a:close/>
                <a:moveTo>
                  <a:pt x="1894" y="365"/>
                </a:moveTo>
                <a:cubicBezTo>
                  <a:pt x="1808" y="450"/>
                  <a:pt x="1732" y="541"/>
                  <a:pt x="1666" y="637"/>
                </a:cubicBezTo>
                <a:cubicBezTo>
                  <a:pt x="1654" y="654"/>
                  <a:pt x="1643" y="672"/>
                  <a:pt x="1632" y="689"/>
                </a:cubicBezTo>
                <a:cubicBezTo>
                  <a:pt x="1613" y="709"/>
                  <a:pt x="1595" y="729"/>
                  <a:pt x="1577" y="748"/>
                </a:cubicBezTo>
                <a:cubicBezTo>
                  <a:pt x="1584" y="734"/>
                  <a:pt x="1592" y="720"/>
                  <a:pt x="1600" y="706"/>
                </a:cubicBezTo>
                <a:cubicBezTo>
                  <a:pt x="1674" y="609"/>
                  <a:pt x="1749" y="515"/>
                  <a:pt x="1818" y="429"/>
                </a:cubicBezTo>
                <a:cubicBezTo>
                  <a:pt x="1842" y="407"/>
                  <a:pt x="1868" y="386"/>
                  <a:pt x="1894" y="365"/>
                </a:cubicBezTo>
                <a:close/>
                <a:moveTo>
                  <a:pt x="2264" y="375"/>
                </a:moveTo>
                <a:cubicBezTo>
                  <a:pt x="2282" y="361"/>
                  <a:pt x="2301" y="348"/>
                  <a:pt x="2321" y="335"/>
                </a:cubicBezTo>
                <a:cubicBezTo>
                  <a:pt x="2335" y="325"/>
                  <a:pt x="2350" y="315"/>
                  <a:pt x="2364" y="305"/>
                </a:cubicBezTo>
                <a:cubicBezTo>
                  <a:pt x="2357" y="312"/>
                  <a:pt x="2349" y="320"/>
                  <a:pt x="2342" y="327"/>
                </a:cubicBezTo>
                <a:cubicBezTo>
                  <a:pt x="2336" y="331"/>
                  <a:pt x="2329" y="335"/>
                  <a:pt x="2323" y="340"/>
                </a:cubicBezTo>
                <a:cubicBezTo>
                  <a:pt x="2134" y="479"/>
                  <a:pt x="1989" y="622"/>
                  <a:pt x="1879" y="775"/>
                </a:cubicBezTo>
                <a:cubicBezTo>
                  <a:pt x="1873" y="785"/>
                  <a:pt x="1866" y="795"/>
                  <a:pt x="1859" y="805"/>
                </a:cubicBezTo>
                <a:cubicBezTo>
                  <a:pt x="1837" y="827"/>
                  <a:pt x="1816" y="850"/>
                  <a:pt x="1794" y="873"/>
                </a:cubicBezTo>
                <a:cubicBezTo>
                  <a:pt x="1822" y="832"/>
                  <a:pt x="1852" y="791"/>
                  <a:pt x="1883" y="751"/>
                </a:cubicBezTo>
                <a:cubicBezTo>
                  <a:pt x="1979" y="634"/>
                  <a:pt x="2107" y="491"/>
                  <a:pt x="2264" y="375"/>
                </a:cubicBezTo>
                <a:close/>
                <a:moveTo>
                  <a:pt x="1932" y="859"/>
                </a:moveTo>
                <a:cubicBezTo>
                  <a:pt x="2029" y="762"/>
                  <a:pt x="2029" y="762"/>
                  <a:pt x="2029" y="762"/>
                </a:cubicBezTo>
                <a:cubicBezTo>
                  <a:pt x="2033" y="757"/>
                  <a:pt x="2038" y="752"/>
                  <a:pt x="2043" y="748"/>
                </a:cubicBezTo>
                <a:cubicBezTo>
                  <a:pt x="2009" y="799"/>
                  <a:pt x="1977" y="852"/>
                  <a:pt x="1946" y="903"/>
                </a:cubicBezTo>
                <a:cubicBezTo>
                  <a:pt x="1923" y="943"/>
                  <a:pt x="1923" y="943"/>
                  <a:pt x="1923" y="943"/>
                </a:cubicBezTo>
                <a:cubicBezTo>
                  <a:pt x="1914" y="958"/>
                  <a:pt x="1903" y="973"/>
                  <a:pt x="1893" y="989"/>
                </a:cubicBezTo>
                <a:cubicBezTo>
                  <a:pt x="1871" y="1013"/>
                  <a:pt x="1849" y="1037"/>
                  <a:pt x="1829" y="1060"/>
                </a:cubicBezTo>
                <a:cubicBezTo>
                  <a:pt x="1856" y="989"/>
                  <a:pt x="1889" y="923"/>
                  <a:pt x="1929" y="862"/>
                </a:cubicBezTo>
                <a:cubicBezTo>
                  <a:pt x="1930" y="861"/>
                  <a:pt x="1931" y="860"/>
                  <a:pt x="1932" y="859"/>
                </a:cubicBezTo>
                <a:close/>
              </a:path>
            </a:pathLst>
          </a:custGeom>
          <a:solidFill>
            <a:schemeClr val="accent6">
              <a:lumMod val="40000"/>
              <a:lumOff val="60000"/>
            </a:schemeClr>
          </a:solidFill>
          <a:ln>
            <a:noFill/>
          </a:ln>
        </p:spPr>
        <p:txBody>
          <a:bodyPr/>
          <a:lstStyle/>
          <a:p>
            <a:endParaRPr lang="zh-CN" altLang="en-US"/>
          </a:p>
        </p:txBody>
      </p:sp>
      <p:sp>
        <p:nvSpPr>
          <p:cNvPr id="15" name="PA_文本框 7"/>
          <p:cNvSpPr txBox="1">
            <a:spLocks noChangeArrowheads="1"/>
          </p:cNvSpPr>
          <p:nvPr>
            <p:custDataLst>
              <p:tags r:id="rId2"/>
            </p:custDataLst>
          </p:nvPr>
        </p:nvSpPr>
        <p:spPr bwMode="auto">
          <a:xfrm>
            <a:off x="2915816" y="2480915"/>
            <a:ext cx="343004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CN" altLang="en-US" sz="2800" dirty="0">
                <a:latin typeface="微软雅黑" panose="020B0503020204020204" pitchFamily="34" charset="-122"/>
                <a:ea typeface="微软雅黑" panose="020B0503020204020204" pitchFamily="34" charset="-122"/>
              </a:rPr>
              <a:t>请在此添加您的标题</a:t>
            </a:r>
          </a:p>
        </p:txBody>
      </p:sp>
      <p:sp>
        <p:nvSpPr>
          <p:cNvPr id="16" name="PA_文本框 5"/>
          <p:cNvSpPr txBox="1"/>
          <p:nvPr>
            <p:custDataLst>
              <p:tags r:id="rId3"/>
            </p:custDataLst>
          </p:nvPr>
        </p:nvSpPr>
        <p:spPr>
          <a:xfrm>
            <a:off x="3131840" y="1812761"/>
            <a:ext cx="2970685" cy="830997"/>
          </a:xfrm>
          <a:prstGeom prst="rect">
            <a:avLst/>
          </a:prstGeom>
          <a:noFill/>
        </p:spPr>
        <p:txBody>
          <a:bodyPr wrap="none" rtlCol="0">
            <a:spAutoFit/>
          </a:bodyPr>
          <a:lstStyle/>
          <a:p>
            <a:r>
              <a:rPr lang="en-US" altLang="zh-CN" sz="4800" dirty="0" smtClean="0">
                <a:latin typeface="落落补 汤圆" pitchFamily="2" charset="-128"/>
                <a:ea typeface="落落补 汤圆" pitchFamily="2" charset="-128"/>
                <a:cs typeface="落落补 汤圆" pitchFamily="2" charset="-128"/>
              </a:rPr>
              <a:t>THE THREE</a:t>
            </a:r>
            <a:endParaRPr lang="zh-CN" altLang="en-US" sz="4800" dirty="0">
              <a:latin typeface="落落补 汤圆" pitchFamily="2" charset="-128"/>
              <a:ea typeface="落落补 汤圆" pitchFamily="2" charset="-128"/>
              <a:cs typeface="落落补 汤圆" pitchFamily="2" charset="-128"/>
            </a:endParaRPr>
          </a:p>
        </p:txBody>
      </p:sp>
      <p:sp>
        <p:nvSpPr>
          <p:cNvPr id="17" name="PA_文本框 5"/>
          <p:cNvSpPr txBox="1"/>
          <p:nvPr>
            <p:custDataLst>
              <p:tags r:id="rId4"/>
            </p:custDataLst>
          </p:nvPr>
        </p:nvSpPr>
        <p:spPr>
          <a:xfrm>
            <a:off x="3126849" y="3000937"/>
            <a:ext cx="2957861"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CHUANGYI SHOUHUI SHANGWU MICROSOFT POWERPOINT MY 2017</a:t>
            </a:r>
            <a:endParaRPr lang="zh-CN" altLang="en-US" sz="800"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3045177089"/>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30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ntr" presetSubtype="16" fill="hold" grpId="0" nodeType="withEffect">
                                  <p:stCondLst>
                                    <p:cond delay="600"/>
                                  </p:stCondLst>
                                  <p:childTnLst>
                                    <p:set>
                                      <p:cBhvr>
                                        <p:cTn id="11" dur="1" fill="hold">
                                          <p:stCondLst>
                                            <p:cond delay="0"/>
                                          </p:stCondLst>
                                        </p:cTn>
                                        <p:tgtEl>
                                          <p:spTgt spid="14"/>
                                        </p:tgtEl>
                                        <p:attrNameLst>
                                          <p:attrName>style.visibility</p:attrName>
                                        </p:attrNameLst>
                                      </p:cBhvr>
                                      <p:to>
                                        <p:strVal val="visible"/>
                                      </p:to>
                                    </p:set>
                                    <p:anim calcmode="lin" valueType="num">
                                      <p:cBhvr>
                                        <p:cTn id="12" dur="500" fill="hold"/>
                                        <p:tgtEl>
                                          <p:spTgt spid="14"/>
                                        </p:tgtEl>
                                        <p:attrNameLst>
                                          <p:attrName>ppt_w</p:attrName>
                                        </p:attrNameLst>
                                      </p:cBhvr>
                                      <p:tavLst>
                                        <p:tav tm="0">
                                          <p:val>
                                            <p:fltVal val="0"/>
                                          </p:val>
                                        </p:tav>
                                        <p:tav tm="100000">
                                          <p:val>
                                            <p:strVal val="#ppt_w"/>
                                          </p:val>
                                        </p:tav>
                                      </p:tavLst>
                                    </p:anim>
                                    <p:anim calcmode="lin" valueType="num">
                                      <p:cBhvr>
                                        <p:cTn id="13" dur="500" fill="hold"/>
                                        <p:tgtEl>
                                          <p:spTgt spid="14"/>
                                        </p:tgtEl>
                                        <p:attrNameLst>
                                          <p:attrName>ppt_h</p:attrName>
                                        </p:attrNameLst>
                                      </p:cBhvr>
                                      <p:tavLst>
                                        <p:tav tm="0">
                                          <p:val>
                                            <p:fltVal val="0"/>
                                          </p:val>
                                        </p:tav>
                                        <p:tav tm="100000">
                                          <p:val>
                                            <p:strVal val="#ppt_h"/>
                                          </p:val>
                                        </p:tav>
                                      </p:tavLst>
                                    </p:anim>
                                    <p:animEffect transition="in" filter="fade">
                                      <p:cBhvr>
                                        <p:cTn id="14" dur="500"/>
                                        <p:tgtEl>
                                          <p:spTgt spid="14"/>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17"/>
                                        </p:tgtEl>
                                        <p:attrNameLst>
                                          <p:attrName>style.visibility</p:attrName>
                                        </p:attrNameLst>
                                      </p:cBhvr>
                                      <p:to>
                                        <p:strVal val="visible"/>
                                      </p:to>
                                    </p:set>
                                    <p:animEffect transition="in" filter="wipe(left)">
                                      <p:cBhvr>
                                        <p:cTn id="2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p:bldP spid="17" grpId="0" animBg="1" autoUpdateAnimBg="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PA_chenying0907 20"/>
          <p:cNvGrpSpPr/>
          <p:nvPr>
            <p:custDataLst>
              <p:tags r:id="rId1"/>
            </p:custDataLst>
          </p:nvPr>
        </p:nvGrpSpPr>
        <p:grpSpPr>
          <a:xfrm>
            <a:off x="1403648" y="267494"/>
            <a:ext cx="6192688" cy="767437"/>
            <a:chOff x="1492256" y="411510"/>
            <a:chExt cx="6192688" cy="767437"/>
          </a:xfrm>
        </p:grpSpPr>
        <p:sp>
          <p:nvSpPr>
            <p:cNvPr id="22" name="任意多边形 21"/>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3"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4"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grpSp>
        <p:nvGrpSpPr>
          <p:cNvPr id="25" name="PA_chenying0907 24"/>
          <p:cNvGrpSpPr/>
          <p:nvPr>
            <p:custDataLst>
              <p:tags r:id="rId2"/>
            </p:custDataLst>
          </p:nvPr>
        </p:nvGrpSpPr>
        <p:grpSpPr>
          <a:xfrm>
            <a:off x="1208781" y="1419622"/>
            <a:ext cx="3507235" cy="3168352"/>
            <a:chOff x="1580274" y="1988664"/>
            <a:chExt cx="3917291" cy="3503612"/>
          </a:xfrm>
        </p:grpSpPr>
        <p:grpSp>
          <p:nvGrpSpPr>
            <p:cNvPr id="26" name="Group 4"/>
            <p:cNvGrpSpPr>
              <a:grpSpLocks noChangeAspect="1"/>
            </p:cNvGrpSpPr>
            <p:nvPr/>
          </p:nvGrpSpPr>
          <p:grpSpPr bwMode="auto">
            <a:xfrm>
              <a:off x="1580274" y="1988664"/>
              <a:ext cx="3687762" cy="3503612"/>
              <a:chOff x="1133" y="1545"/>
              <a:chExt cx="2323" cy="2207"/>
            </a:xfrm>
            <a:solidFill>
              <a:schemeClr val="tx1">
                <a:lumMod val="65000"/>
                <a:lumOff val="35000"/>
              </a:schemeClr>
            </a:solidFill>
          </p:grpSpPr>
          <p:sp>
            <p:nvSpPr>
              <p:cNvPr id="30" name="chenying0907 5"/>
              <p:cNvSpPr>
                <a:spLocks noEditPoints="1"/>
              </p:cNvSpPr>
              <p:nvPr/>
            </p:nvSpPr>
            <p:spPr bwMode="auto">
              <a:xfrm>
                <a:off x="1133" y="2148"/>
                <a:ext cx="2148" cy="1604"/>
              </a:xfrm>
              <a:custGeom>
                <a:avLst/>
                <a:gdLst>
                  <a:gd name="T0" fmla="*/ 221 w 552"/>
                  <a:gd name="T1" fmla="*/ 173 h 412"/>
                  <a:gd name="T2" fmla="*/ 122 w 552"/>
                  <a:gd name="T3" fmla="*/ 165 h 412"/>
                  <a:gd name="T4" fmla="*/ 61 w 552"/>
                  <a:gd name="T5" fmla="*/ 206 h 412"/>
                  <a:gd name="T6" fmla="*/ 20 w 552"/>
                  <a:gd name="T7" fmla="*/ 308 h 412"/>
                  <a:gd name="T8" fmla="*/ 3 w 552"/>
                  <a:gd name="T9" fmla="*/ 364 h 412"/>
                  <a:gd name="T10" fmla="*/ 31 w 552"/>
                  <a:gd name="T11" fmla="*/ 376 h 412"/>
                  <a:gd name="T12" fmla="*/ 60 w 552"/>
                  <a:gd name="T13" fmla="*/ 394 h 412"/>
                  <a:gd name="T14" fmla="*/ 95 w 552"/>
                  <a:gd name="T15" fmla="*/ 412 h 412"/>
                  <a:gd name="T16" fmla="*/ 215 w 552"/>
                  <a:gd name="T17" fmla="*/ 357 h 412"/>
                  <a:gd name="T18" fmla="*/ 231 w 552"/>
                  <a:gd name="T19" fmla="*/ 370 h 412"/>
                  <a:gd name="T20" fmla="*/ 251 w 552"/>
                  <a:gd name="T21" fmla="*/ 382 h 412"/>
                  <a:gd name="T22" fmla="*/ 401 w 552"/>
                  <a:gd name="T23" fmla="*/ 333 h 412"/>
                  <a:gd name="T24" fmla="*/ 417 w 552"/>
                  <a:gd name="T25" fmla="*/ 342 h 412"/>
                  <a:gd name="T26" fmla="*/ 549 w 552"/>
                  <a:gd name="T27" fmla="*/ 310 h 412"/>
                  <a:gd name="T28" fmla="*/ 444 w 552"/>
                  <a:gd name="T29" fmla="*/ 126 h 412"/>
                  <a:gd name="T30" fmla="*/ 408 w 552"/>
                  <a:gd name="T31" fmla="*/ 195 h 412"/>
                  <a:gd name="T32" fmla="*/ 348 w 552"/>
                  <a:gd name="T33" fmla="*/ 198 h 412"/>
                  <a:gd name="T34" fmla="*/ 267 w 552"/>
                  <a:gd name="T35" fmla="*/ 7 h 412"/>
                  <a:gd name="T36" fmla="*/ 192 w 552"/>
                  <a:gd name="T37" fmla="*/ 313 h 412"/>
                  <a:gd name="T38" fmla="*/ 270 w 552"/>
                  <a:gd name="T39" fmla="*/ 129 h 412"/>
                  <a:gd name="T40" fmla="*/ 210 w 552"/>
                  <a:gd name="T41" fmla="*/ 236 h 412"/>
                  <a:gd name="T42" fmla="*/ 269 w 552"/>
                  <a:gd name="T43" fmla="*/ 94 h 412"/>
                  <a:gd name="T44" fmla="*/ 240 w 552"/>
                  <a:gd name="T45" fmla="*/ 132 h 412"/>
                  <a:gd name="T46" fmla="*/ 188 w 552"/>
                  <a:gd name="T47" fmla="*/ 301 h 412"/>
                  <a:gd name="T48" fmla="*/ 191 w 552"/>
                  <a:gd name="T49" fmla="*/ 309 h 412"/>
                  <a:gd name="T50" fmla="*/ 21 w 552"/>
                  <a:gd name="T51" fmla="*/ 333 h 412"/>
                  <a:gd name="T52" fmla="*/ 9 w 552"/>
                  <a:gd name="T53" fmla="*/ 358 h 412"/>
                  <a:gd name="T54" fmla="*/ 59 w 552"/>
                  <a:gd name="T55" fmla="*/ 229 h 412"/>
                  <a:gd name="T56" fmla="*/ 93 w 552"/>
                  <a:gd name="T57" fmla="*/ 158 h 412"/>
                  <a:gd name="T58" fmla="*/ 94 w 552"/>
                  <a:gd name="T59" fmla="*/ 179 h 412"/>
                  <a:gd name="T60" fmla="*/ 36 w 552"/>
                  <a:gd name="T61" fmla="*/ 292 h 412"/>
                  <a:gd name="T62" fmla="*/ 24 w 552"/>
                  <a:gd name="T63" fmla="*/ 323 h 412"/>
                  <a:gd name="T64" fmla="*/ 33 w 552"/>
                  <a:gd name="T65" fmla="*/ 370 h 412"/>
                  <a:gd name="T66" fmla="*/ 51 w 552"/>
                  <a:gd name="T67" fmla="*/ 375 h 412"/>
                  <a:gd name="T68" fmla="*/ 62 w 552"/>
                  <a:gd name="T69" fmla="*/ 388 h 412"/>
                  <a:gd name="T70" fmla="*/ 78 w 552"/>
                  <a:gd name="T71" fmla="*/ 398 h 412"/>
                  <a:gd name="T72" fmla="*/ 81 w 552"/>
                  <a:gd name="T73" fmla="*/ 400 h 412"/>
                  <a:gd name="T74" fmla="*/ 102 w 552"/>
                  <a:gd name="T75" fmla="*/ 288 h 412"/>
                  <a:gd name="T76" fmla="*/ 100 w 552"/>
                  <a:gd name="T77" fmla="*/ 216 h 412"/>
                  <a:gd name="T78" fmla="*/ 193 w 552"/>
                  <a:gd name="T79" fmla="*/ 339 h 412"/>
                  <a:gd name="T80" fmla="*/ 200 w 552"/>
                  <a:gd name="T81" fmla="*/ 348 h 412"/>
                  <a:gd name="T82" fmla="*/ 203 w 552"/>
                  <a:gd name="T83" fmla="*/ 336 h 412"/>
                  <a:gd name="T84" fmla="*/ 269 w 552"/>
                  <a:gd name="T85" fmla="*/ 310 h 412"/>
                  <a:gd name="T86" fmla="*/ 239 w 552"/>
                  <a:gd name="T87" fmla="*/ 365 h 412"/>
                  <a:gd name="T88" fmla="*/ 257 w 552"/>
                  <a:gd name="T89" fmla="*/ 376 h 412"/>
                  <a:gd name="T90" fmla="*/ 398 w 552"/>
                  <a:gd name="T91" fmla="*/ 325 h 412"/>
                  <a:gd name="T92" fmla="*/ 438 w 552"/>
                  <a:gd name="T93" fmla="*/ 288 h 412"/>
                  <a:gd name="T94" fmla="*/ 439 w 552"/>
                  <a:gd name="T95" fmla="*/ 208 h 412"/>
                  <a:gd name="T96" fmla="*/ 383 w 552"/>
                  <a:gd name="T97" fmla="*/ 290 h 412"/>
                  <a:gd name="T98" fmla="*/ 420 w 552"/>
                  <a:gd name="T99" fmla="*/ 336 h 412"/>
                  <a:gd name="T100" fmla="*/ 423 w 552"/>
                  <a:gd name="T101" fmla="*/ 337 h 412"/>
                  <a:gd name="T102" fmla="*/ 445 w 552"/>
                  <a:gd name="T103" fmla="*/ 282 h 412"/>
                  <a:gd name="T104" fmla="*/ 446 w 552"/>
                  <a:gd name="T105" fmla="*/ 172 h 412"/>
                  <a:gd name="T106" fmla="*/ 438 w 552"/>
                  <a:gd name="T107" fmla="*/ 173 h 412"/>
                  <a:gd name="T108" fmla="*/ 404 w 552"/>
                  <a:gd name="T109" fmla="*/ 220 h 412"/>
                  <a:gd name="T110" fmla="*/ 381 w 552"/>
                  <a:gd name="T111" fmla="*/ 287 h 412"/>
                  <a:gd name="T112" fmla="*/ 385 w 552"/>
                  <a:gd name="T113" fmla="*/ 318 h 412"/>
                  <a:gd name="T114" fmla="*/ 276 w 552"/>
                  <a:gd name="T115" fmla="*/ 379 h 412"/>
                  <a:gd name="T116" fmla="*/ 269 w 552"/>
                  <a:gd name="T117" fmla="*/ 65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2" h="412">
                    <a:moveTo>
                      <a:pt x="240" y="100"/>
                    </a:moveTo>
                    <a:cubicBezTo>
                      <a:pt x="239" y="101"/>
                      <a:pt x="239" y="102"/>
                      <a:pt x="240" y="102"/>
                    </a:cubicBezTo>
                    <a:cubicBezTo>
                      <a:pt x="240" y="103"/>
                      <a:pt x="241" y="103"/>
                      <a:pt x="242" y="102"/>
                    </a:cubicBezTo>
                    <a:cubicBezTo>
                      <a:pt x="236" y="124"/>
                      <a:pt x="230" y="146"/>
                      <a:pt x="224" y="168"/>
                    </a:cubicBezTo>
                    <a:cubicBezTo>
                      <a:pt x="223" y="169"/>
                      <a:pt x="222" y="170"/>
                      <a:pt x="221" y="171"/>
                    </a:cubicBezTo>
                    <a:cubicBezTo>
                      <a:pt x="220" y="171"/>
                      <a:pt x="220" y="172"/>
                      <a:pt x="221" y="173"/>
                    </a:cubicBezTo>
                    <a:cubicBezTo>
                      <a:pt x="221" y="173"/>
                      <a:pt x="222" y="173"/>
                      <a:pt x="222" y="173"/>
                    </a:cubicBezTo>
                    <a:cubicBezTo>
                      <a:pt x="212" y="208"/>
                      <a:pt x="202" y="243"/>
                      <a:pt x="191" y="275"/>
                    </a:cubicBezTo>
                    <a:cubicBezTo>
                      <a:pt x="191" y="275"/>
                      <a:pt x="190" y="275"/>
                      <a:pt x="190" y="275"/>
                    </a:cubicBezTo>
                    <a:cubicBezTo>
                      <a:pt x="189" y="276"/>
                      <a:pt x="189" y="277"/>
                      <a:pt x="190" y="278"/>
                    </a:cubicBezTo>
                    <a:cubicBezTo>
                      <a:pt x="188" y="283"/>
                      <a:pt x="186" y="289"/>
                      <a:pt x="184" y="294"/>
                    </a:cubicBezTo>
                    <a:cubicBezTo>
                      <a:pt x="163" y="251"/>
                      <a:pt x="142" y="208"/>
                      <a:pt x="122" y="165"/>
                    </a:cubicBezTo>
                    <a:cubicBezTo>
                      <a:pt x="112" y="145"/>
                      <a:pt x="102" y="124"/>
                      <a:pt x="99" y="102"/>
                    </a:cubicBezTo>
                    <a:cubicBezTo>
                      <a:pt x="99" y="100"/>
                      <a:pt x="97" y="99"/>
                      <a:pt x="95" y="99"/>
                    </a:cubicBezTo>
                    <a:cubicBezTo>
                      <a:pt x="94" y="99"/>
                      <a:pt x="92" y="101"/>
                      <a:pt x="93" y="102"/>
                    </a:cubicBezTo>
                    <a:cubicBezTo>
                      <a:pt x="93" y="103"/>
                      <a:pt x="93" y="103"/>
                      <a:pt x="93" y="104"/>
                    </a:cubicBezTo>
                    <a:cubicBezTo>
                      <a:pt x="92" y="104"/>
                      <a:pt x="91" y="105"/>
                      <a:pt x="91" y="105"/>
                    </a:cubicBezTo>
                    <a:cubicBezTo>
                      <a:pt x="82" y="139"/>
                      <a:pt x="72" y="173"/>
                      <a:pt x="61" y="206"/>
                    </a:cubicBezTo>
                    <a:cubicBezTo>
                      <a:pt x="60" y="207"/>
                      <a:pt x="58" y="208"/>
                      <a:pt x="57" y="209"/>
                    </a:cubicBezTo>
                    <a:cubicBezTo>
                      <a:pt x="56" y="210"/>
                      <a:pt x="56" y="211"/>
                      <a:pt x="57" y="211"/>
                    </a:cubicBezTo>
                    <a:cubicBezTo>
                      <a:pt x="57" y="212"/>
                      <a:pt x="58" y="212"/>
                      <a:pt x="59" y="211"/>
                    </a:cubicBezTo>
                    <a:cubicBezTo>
                      <a:pt x="49" y="241"/>
                      <a:pt x="38" y="271"/>
                      <a:pt x="26" y="300"/>
                    </a:cubicBezTo>
                    <a:cubicBezTo>
                      <a:pt x="24" y="302"/>
                      <a:pt x="22" y="304"/>
                      <a:pt x="20" y="306"/>
                    </a:cubicBezTo>
                    <a:cubicBezTo>
                      <a:pt x="20" y="306"/>
                      <a:pt x="19" y="307"/>
                      <a:pt x="20" y="308"/>
                    </a:cubicBezTo>
                    <a:cubicBezTo>
                      <a:pt x="21" y="309"/>
                      <a:pt x="22" y="309"/>
                      <a:pt x="22" y="308"/>
                    </a:cubicBezTo>
                    <a:cubicBezTo>
                      <a:pt x="23" y="308"/>
                      <a:pt x="23" y="307"/>
                      <a:pt x="24" y="307"/>
                    </a:cubicBezTo>
                    <a:cubicBezTo>
                      <a:pt x="17" y="323"/>
                      <a:pt x="10" y="340"/>
                      <a:pt x="3" y="356"/>
                    </a:cubicBezTo>
                    <a:cubicBezTo>
                      <a:pt x="2" y="356"/>
                      <a:pt x="1" y="357"/>
                      <a:pt x="1" y="358"/>
                    </a:cubicBezTo>
                    <a:cubicBezTo>
                      <a:pt x="0" y="359"/>
                      <a:pt x="0" y="360"/>
                      <a:pt x="1" y="361"/>
                    </a:cubicBezTo>
                    <a:cubicBezTo>
                      <a:pt x="1" y="363"/>
                      <a:pt x="2" y="364"/>
                      <a:pt x="3" y="364"/>
                    </a:cubicBezTo>
                    <a:cubicBezTo>
                      <a:pt x="4" y="365"/>
                      <a:pt x="6" y="365"/>
                      <a:pt x="7" y="364"/>
                    </a:cubicBezTo>
                    <a:cubicBezTo>
                      <a:pt x="14" y="367"/>
                      <a:pt x="21" y="371"/>
                      <a:pt x="28" y="374"/>
                    </a:cubicBezTo>
                    <a:cubicBezTo>
                      <a:pt x="27" y="375"/>
                      <a:pt x="27" y="375"/>
                      <a:pt x="26" y="375"/>
                    </a:cubicBezTo>
                    <a:cubicBezTo>
                      <a:pt x="26" y="376"/>
                      <a:pt x="26" y="377"/>
                      <a:pt x="26" y="378"/>
                    </a:cubicBezTo>
                    <a:cubicBezTo>
                      <a:pt x="27" y="378"/>
                      <a:pt x="28" y="378"/>
                      <a:pt x="28" y="378"/>
                    </a:cubicBezTo>
                    <a:cubicBezTo>
                      <a:pt x="29" y="377"/>
                      <a:pt x="30" y="376"/>
                      <a:pt x="31" y="376"/>
                    </a:cubicBezTo>
                    <a:cubicBezTo>
                      <a:pt x="38" y="380"/>
                      <a:pt x="45" y="385"/>
                      <a:pt x="52" y="389"/>
                    </a:cubicBezTo>
                    <a:cubicBezTo>
                      <a:pt x="54" y="390"/>
                      <a:pt x="55" y="391"/>
                      <a:pt x="57" y="392"/>
                    </a:cubicBezTo>
                    <a:cubicBezTo>
                      <a:pt x="57" y="393"/>
                      <a:pt x="56" y="393"/>
                      <a:pt x="56" y="393"/>
                    </a:cubicBezTo>
                    <a:cubicBezTo>
                      <a:pt x="55" y="394"/>
                      <a:pt x="55" y="395"/>
                      <a:pt x="55" y="396"/>
                    </a:cubicBezTo>
                    <a:cubicBezTo>
                      <a:pt x="56" y="396"/>
                      <a:pt x="57" y="396"/>
                      <a:pt x="58" y="396"/>
                    </a:cubicBezTo>
                    <a:cubicBezTo>
                      <a:pt x="58" y="395"/>
                      <a:pt x="59" y="395"/>
                      <a:pt x="60" y="394"/>
                    </a:cubicBezTo>
                    <a:cubicBezTo>
                      <a:pt x="64" y="397"/>
                      <a:pt x="69" y="400"/>
                      <a:pt x="73" y="402"/>
                    </a:cubicBezTo>
                    <a:cubicBezTo>
                      <a:pt x="73" y="403"/>
                      <a:pt x="73" y="403"/>
                      <a:pt x="73" y="404"/>
                    </a:cubicBezTo>
                    <a:cubicBezTo>
                      <a:pt x="74" y="405"/>
                      <a:pt x="75" y="405"/>
                      <a:pt x="76" y="404"/>
                    </a:cubicBezTo>
                    <a:cubicBezTo>
                      <a:pt x="76" y="404"/>
                      <a:pt x="76" y="404"/>
                      <a:pt x="76" y="404"/>
                    </a:cubicBezTo>
                    <a:cubicBezTo>
                      <a:pt x="81" y="407"/>
                      <a:pt x="86" y="409"/>
                      <a:pt x="92" y="412"/>
                    </a:cubicBezTo>
                    <a:cubicBezTo>
                      <a:pt x="93" y="412"/>
                      <a:pt x="94" y="412"/>
                      <a:pt x="95" y="412"/>
                    </a:cubicBezTo>
                    <a:cubicBezTo>
                      <a:pt x="120" y="402"/>
                      <a:pt x="140" y="390"/>
                      <a:pt x="158" y="379"/>
                    </a:cubicBezTo>
                    <a:cubicBezTo>
                      <a:pt x="174" y="369"/>
                      <a:pt x="189" y="360"/>
                      <a:pt x="206" y="355"/>
                    </a:cubicBezTo>
                    <a:cubicBezTo>
                      <a:pt x="206" y="355"/>
                      <a:pt x="206" y="355"/>
                      <a:pt x="206" y="355"/>
                    </a:cubicBezTo>
                    <a:cubicBezTo>
                      <a:pt x="207" y="357"/>
                      <a:pt x="209" y="358"/>
                      <a:pt x="210" y="357"/>
                    </a:cubicBezTo>
                    <a:cubicBezTo>
                      <a:pt x="211" y="357"/>
                      <a:pt x="211" y="356"/>
                      <a:pt x="212" y="355"/>
                    </a:cubicBezTo>
                    <a:cubicBezTo>
                      <a:pt x="213" y="356"/>
                      <a:pt x="214" y="357"/>
                      <a:pt x="215" y="357"/>
                    </a:cubicBezTo>
                    <a:cubicBezTo>
                      <a:pt x="215" y="358"/>
                      <a:pt x="214" y="359"/>
                      <a:pt x="213" y="359"/>
                    </a:cubicBezTo>
                    <a:cubicBezTo>
                      <a:pt x="213" y="360"/>
                      <a:pt x="213" y="361"/>
                      <a:pt x="213" y="362"/>
                    </a:cubicBezTo>
                    <a:cubicBezTo>
                      <a:pt x="214" y="362"/>
                      <a:pt x="215" y="362"/>
                      <a:pt x="215" y="362"/>
                    </a:cubicBezTo>
                    <a:cubicBezTo>
                      <a:pt x="216" y="361"/>
                      <a:pt x="217" y="360"/>
                      <a:pt x="218" y="359"/>
                    </a:cubicBezTo>
                    <a:cubicBezTo>
                      <a:pt x="222" y="362"/>
                      <a:pt x="227" y="365"/>
                      <a:pt x="231" y="368"/>
                    </a:cubicBezTo>
                    <a:cubicBezTo>
                      <a:pt x="231" y="368"/>
                      <a:pt x="231" y="369"/>
                      <a:pt x="231" y="370"/>
                    </a:cubicBezTo>
                    <a:cubicBezTo>
                      <a:pt x="232" y="370"/>
                      <a:pt x="233" y="370"/>
                      <a:pt x="233" y="370"/>
                    </a:cubicBezTo>
                    <a:cubicBezTo>
                      <a:pt x="233" y="370"/>
                      <a:pt x="234" y="370"/>
                      <a:pt x="234" y="370"/>
                    </a:cubicBezTo>
                    <a:cubicBezTo>
                      <a:pt x="239" y="373"/>
                      <a:pt x="244" y="376"/>
                      <a:pt x="250" y="379"/>
                    </a:cubicBezTo>
                    <a:cubicBezTo>
                      <a:pt x="249" y="379"/>
                      <a:pt x="249" y="380"/>
                      <a:pt x="249" y="380"/>
                    </a:cubicBezTo>
                    <a:cubicBezTo>
                      <a:pt x="248" y="380"/>
                      <a:pt x="248" y="381"/>
                      <a:pt x="249" y="382"/>
                    </a:cubicBezTo>
                    <a:cubicBezTo>
                      <a:pt x="250" y="383"/>
                      <a:pt x="251" y="383"/>
                      <a:pt x="251" y="382"/>
                    </a:cubicBezTo>
                    <a:cubicBezTo>
                      <a:pt x="252" y="382"/>
                      <a:pt x="252" y="381"/>
                      <a:pt x="253" y="381"/>
                    </a:cubicBezTo>
                    <a:cubicBezTo>
                      <a:pt x="257" y="383"/>
                      <a:pt x="262" y="386"/>
                      <a:pt x="268" y="388"/>
                    </a:cubicBezTo>
                    <a:cubicBezTo>
                      <a:pt x="268" y="388"/>
                      <a:pt x="269" y="388"/>
                      <a:pt x="270" y="388"/>
                    </a:cubicBezTo>
                    <a:cubicBezTo>
                      <a:pt x="298" y="377"/>
                      <a:pt x="319" y="364"/>
                      <a:pt x="339" y="352"/>
                    </a:cubicBezTo>
                    <a:cubicBezTo>
                      <a:pt x="356" y="342"/>
                      <a:pt x="371" y="333"/>
                      <a:pt x="388" y="327"/>
                    </a:cubicBezTo>
                    <a:cubicBezTo>
                      <a:pt x="392" y="329"/>
                      <a:pt x="396" y="331"/>
                      <a:pt x="401" y="333"/>
                    </a:cubicBezTo>
                    <a:cubicBezTo>
                      <a:pt x="400" y="334"/>
                      <a:pt x="399" y="334"/>
                      <a:pt x="399" y="335"/>
                    </a:cubicBezTo>
                    <a:cubicBezTo>
                      <a:pt x="398" y="335"/>
                      <a:pt x="398" y="336"/>
                      <a:pt x="399" y="337"/>
                    </a:cubicBezTo>
                    <a:cubicBezTo>
                      <a:pt x="399" y="338"/>
                      <a:pt x="400" y="338"/>
                      <a:pt x="401" y="337"/>
                    </a:cubicBezTo>
                    <a:cubicBezTo>
                      <a:pt x="402" y="337"/>
                      <a:pt x="403" y="336"/>
                      <a:pt x="404" y="335"/>
                    </a:cubicBezTo>
                    <a:cubicBezTo>
                      <a:pt x="408" y="337"/>
                      <a:pt x="412" y="339"/>
                      <a:pt x="417" y="341"/>
                    </a:cubicBezTo>
                    <a:cubicBezTo>
                      <a:pt x="417" y="342"/>
                      <a:pt x="417" y="342"/>
                      <a:pt x="417" y="342"/>
                    </a:cubicBezTo>
                    <a:cubicBezTo>
                      <a:pt x="418" y="343"/>
                      <a:pt x="418" y="342"/>
                      <a:pt x="419" y="342"/>
                    </a:cubicBezTo>
                    <a:cubicBezTo>
                      <a:pt x="425" y="345"/>
                      <a:pt x="431" y="347"/>
                      <a:pt x="438" y="349"/>
                    </a:cubicBezTo>
                    <a:cubicBezTo>
                      <a:pt x="439" y="349"/>
                      <a:pt x="439" y="349"/>
                      <a:pt x="439" y="349"/>
                    </a:cubicBezTo>
                    <a:cubicBezTo>
                      <a:pt x="463" y="342"/>
                      <a:pt x="482" y="333"/>
                      <a:pt x="499" y="326"/>
                    </a:cubicBezTo>
                    <a:cubicBezTo>
                      <a:pt x="514" y="319"/>
                      <a:pt x="529" y="312"/>
                      <a:pt x="544" y="309"/>
                    </a:cubicBezTo>
                    <a:cubicBezTo>
                      <a:pt x="545" y="310"/>
                      <a:pt x="547" y="311"/>
                      <a:pt x="549" y="310"/>
                    </a:cubicBezTo>
                    <a:cubicBezTo>
                      <a:pt x="550" y="309"/>
                      <a:pt x="550" y="308"/>
                      <a:pt x="550" y="307"/>
                    </a:cubicBezTo>
                    <a:cubicBezTo>
                      <a:pt x="551" y="306"/>
                      <a:pt x="552" y="305"/>
                      <a:pt x="552" y="304"/>
                    </a:cubicBezTo>
                    <a:cubicBezTo>
                      <a:pt x="551" y="302"/>
                      <a:pt x="550" y="301"/>
                      <a:pt x="548" y="301"/>
                    </a:cubicBezTo>
                    <a:cubicBezTo>
                      <a:pt x="548" y="301"/>
                      <a:pt x="547" y="301"/>
                      <a:pt x="547" y="302"/>
                    </a:cubicBezTo>
                    <a:cubicBezTo>
                      <a:pt x="520" y="258"/>
                      <a:pt x="492" y="214"/>
                      <a:pt x="465" y="171"/>
                    </a:cubicBezTo>
                    <a:cubicBezTo>
                      <a:pt x="456" y="156"/>
                      <a:pt x="447" y="142"/>
                      <a:pt x="444" y="126"/>
                    </a:cubicBezTo>
                    <a:cubicBezTo>
                      <a:pt x="443" y="124"/>
                      <a:pt x="442" y="123"/>
                      <a:pt x="440" y="123"/>
                    </a:cubicBezTo>
                    <a:cubicBezTo>
                      <a:pt x="438" y="124"/>
                      <a:pt x="437" y="125"/>
                      <a:pt x="437" y="127"/>
                    </a:cubicBezTo>
                    <a:cubicBezTo>
                      <a:pt x="437" y="127"/>
                      <a:pt x="436" y="128"/>
                      <a:pt x="436" y="128"/>
                    </a:cubicBezTo>
                    <a:cubicBezTo>
                      <a:pt x="431" y="143"/>
                      <a:pt x="421" y="167"/>
                      <a:pt x="409" y="193"/>
                    </a:cubicBezTo>
                    <a:cubicBezTo>
                      <a:pt x="409" y="193"/>
                      <a:pt x="409" y="193"/>
                      <a:pt x="409" y="193"/>
                    </a:cubicBezTo>
                    <a:cubicBezTo>
                      <a:pt x="408" y="194"/>
                      <a:pt x="408" y="194"/>
                      <a:pt x="408" y="195"/>
                    </a:cubicBezTo>
                    <a:cubicBezTo>
                      <a:pt x="404" y="205"/>
                      <a:pt x="400" y="215"/>
                      <a:pt x="395" y="224"/>
                    </a:cubicBezTo>
                    <a:cubicBezTo>
                      <a:pt x="394" y="225"/>
                      <a:pt x="394" y="225"/>
                      <a:pt x="393" y="225"/>
                    </a:cubicBezTo>
                    <a:cubicBezTo>
                      <a:pt x="393" y="226"/>
                      <a:pt x="392" y="227"/>
                      <a:pt x="393" y="227"/>
                    </a:cubicBezTo>
                    <a:cubicBezTo>
                      <a:pt x="393" y="228"/>
                      <a:pt x="393" y="228"/>
                      <a:pt x="393" y="228"/>
                    </a:cubicBezTo>
                    <a:cubicBezTo>
                      <a:pt x="387" y="242"/>
                      <a:pt x="380" y="256"/>
                      <a:pt x="374" y="269"/>
                    </a:cubicBezTo>
                    <a:cubicBezTo>
                      <a:pt x="366" y="247"/>
                      <a:pt x="357" y="223"/>
                      <a:pt x="348" y="198"/>
                    </a:cubicBezTo>
                    <a:cubicBezTo>
                      <a:pt x="332" y="153"/>
                      <a:pt x="316" y="107"/>
                      <a:pt x="299" y="73"/>
                    </a:cubicBezTo>
                    <a:cubicBezTo>
                      <a:pt x="288" y="50"/>
                      <a:pt x="278" y="28"/>
                      <a:pt x="274" y="3"/>
                    </a:cubicBezTo>
                    <a:cubicBezTo>
                      <a:pt x="274" y="1"/>
                      <a:pt x="272" y="0"/>
                      <a:pt x="271" y="0"/>
                    </a:cubicBezTo>
                    <a:cubicBezTo>
                      <a:pt x="269" y="1"/>
                      <a:pt x="268" y="2"/>
                      <a:pt x="268" y="4"/>
                    </a:cubicBezTo>
                    <a:cubicBezTo>
                      <a:pt x="268" y="4"/>
                      <a:pt x="268" y="5"/>
                      <a:pt x="268" y="5"/>
                    </a:cubicBezTo>
                    <a:cubicBezTo>
                      <a:pt x="268" y="6"/>
                      <a:pt x="267" y="6"/>
                      <a:pt x="267" y="7"/>
                    </a:cubicBezTo>
                    <a:cubicBezTo>
                      <a:pt x="259" y="34"/>
                      <a:pt x="252" y="64"/>
                      <a:pt x="243" y="95"/>
                    </a:cubicBezTo>
                    <a:cubicBezTo>
                      <a:pt x="242" y="97"/>
                      <a:pt x="241" y="98"/>
                      <a:pt x="240" y="100"/>
                    </a:cubicBezTo>
                    <a:close/>
                    <a:moveTo>
                      <a:pt x="269" y="250"/>
                    </a:moveTo>
                    <a:cubicBezTo>
                      <a:pt x="269" y="277"/>
                      <a:pt x="269" y="277"/>
                      <a:pt x="269" y="277"/>
                    </a:cubicBezTo>
                    <a:cubicBezTo>
                      <a:pt x="247" y="295"/>
                      <a:pt x="224" y="314"/>
                      <a:pt x="202" y="333"/>
                    </a:cubicBezTo>
                    <a:cubicBezTo>
                      <a:pt x="199" y="326"/>
                      <a:pt x="196" y="319"/>
                      <a:pt x="192" y="313"/>
                    </a:cubicBezTo>
                    <a:cubicBezTo>
                      <a:pt x="216" y="290"/>
                      <a:pt x="242" y="269"/>
                      <a:pt x="269" y="250"/>
                    </a:cubicBezTo>
                    <a:close/>
                    <a:moveTo>
                      <a:pt x="270" y="155"/>
                    </a:moveTo>
                    <a:cubicBezTo>
                      <a:pt x="269" y="155"/>
                      <a:pt x="269" y="155"/>
                      <a:pt x="269" y="155"/>
                    </a:cubicBezTo>
                    <a:cubicBezTo>
                      <a:pt x="254" y="169"/>
                      <a:pt x="238" y="182"/>
                      <a:pt x="223" y="195"/>
                    </a:cubicBezTo>
                    <a:cubicBezTo>
                      <a:pt x="225" y="185"/>
                      <a:pt x="228" y="176"/>
                      <a:pt x="231" y="166"/>
                    </a:cubicBezTo>
                    <a:cubicBezTo>
                      <a:pt x="244" y="155"/>
                      <a:pt x="257" y="142"/>
                      <a:pt x="270" y="129"/>
                    </a:cubicBezTo>
                    <a:cubicBezTo>
                      <a:pt x="270" y="138"/>
                      <a:pt x="270" y="147"/>
                      <a:pt x="270" y="155"/>
                    </a:cubicBezTo>
                    <a:close/>
                    <a:moveTo>
                      <a:pt x="221" y="200"/>
                    </a:moveTo>
                    <a:cubicBezTo>
                      <a:pt x="238" y="186"/>
                      <a:pt x="254" y="173"/>
                      <a:pt x="270" y="158"/>
                    </a:cubicBezTo>
                    <a:cubicBezTo>
                      <a:pt x="270" y="160"/>
                      <a:pt x="270" y="162"/>
                      <a:pt x="270" y="164"/>
                    </a:cubicBezTo>
                    <a:cubicBezTo>
                      <a:pt x="270" y="170"/>
                      <a:pt x="270" y="176"/>
                      <a:pt x="270" y="182"/>
                    </a:cubicBezTo>
                    <a:cubicBezTo>
                      <a:pt x="250" y="200"/>
                      <a:pt x="230" y="218"/>
                      <a:pt x="210" y="236"/>
                    </a:cubicBezTo>
                    <a:cubicBezTo>
                      <a:pt x="214" y="224"/>
                      <a:pt x="217" y="212"/>
                      <a:pt x="221" y="200"/>
                    </a:cubicBezTo>
                    <a:close/>
                    <a:moveTo>
                      <a:pt x="269" y="94"/>
                    </a:moveTo>
                    <a:cubicBezTo>
                      <a:pt x="261" y="105"/>
                      <a:pt x="251" y="116"/>
                      <a:pt x="242" y="126"/>
                    </a:cubicBezTo>
                    <a:cubicBezTo>
                      <a:pt x="245" y="114"/>
                      <a:pt x="248" y="103"/>
                      <a:pt x="251" y="91"/>
                    </a:cubicBezTo>
                    <a:cubicBezTo>
                      <a:pt x="257" y="84"/>
                      <a:pt x="263" y="77"/>
                      <a:pt x="269" y="69"/>
                    </a:cubicBezTo>
                    <a:cubicBezTo>
                      <a:pt x="269" y="78"/>
                      <a:pt x="269" y="86"/>
                      <a:pt x="269" y="94"/>
                    </a:cubicBezTo>
                    <a:close/>
                    <a:moveTo>
                      <a:pt x="240" y="132"/>
                    </a:moveTo>
                    <a:cubicBezTo>
                      <a:pt x="250" y="122"/>
                      <a:pt x="260" y="111"/>
                      <a:pt x="269" y="99"/>
                    </a:cubicBezTo>
                    <a:cubicBezTo>
                      <a:pt x="269" y="108"/>
                      <a:pt x="270" y="117"/>
                      <a:pt x="270" y="126"/>
                    </a:cubicBezTo>
                    <a:cubicBezTo>
                      <a:pt x="269" y="126"/>
                      <a:pt x="269" y="126"/>
                      <a:pt x="269" y="126"/>
                    </a:cubicBezTo>
                    <a:cubicBezTo>
                      <a:pt x="257" y="138"/>
                      <a:pt x="245" y="150"/>
                      <a:pt x="232" y="161"/>
                    </a:cubicBezTo>
                    <a:cubicBezTo>
                      <a:pt x="235" y="151"/>
                      <a:pt x="237" y="142"/>
                      <a:pt x="240" y="132"/>
                    </a:cubicBezTo>
                    <a:close/>
                    <a:moveTo>
                      <a:pt x="208" y="242"/>
                    </a:moveTo>
                    <a:cubicBezTo>
                      <a:pt x="229" y="223"/>
                      <a:pt x="249" y="205"/>
                      <a:pt x="270" y="186"/>
                    </a:cubicBezTo>
                    <a:cubicBezTo>
                      <a:pt x="270" y="197"/>
                      <a:pt x="270" y="207"/>
                      <a:pt x="269" y="216"/>
                    </a:cubicBezTo>
                    <a:cubicBezTo>
                      <a:pt x="247" y="234"/>
                      <a:pt x="223" y="252"/>
                      <a:pt x="199" y="269"/>
                    </a:cubicBezTo>
                    <a:cubicBezTo>
                      <a:pt x="202" y="260"/>
                      <a:pt x="205" y="251"/>
                      <a:pt x="208" y="242"/>
                    </a:cubicBezTo>
                    <a:close/>
                    <a:moveTo>
                      <a:pt x="188" y="301"/>
                    </a:moveTo>
                    <a:cubicBezTo>
                      <a:pt x="191" y="292"/>
                      <a:pt x="195" y="283"/>
                      <a:pt x="198" y="274"/>
                    </a:cubicBezTo>
                    <a:cubicBezTo>
                      <a:pt x="222" y="257"/>
                      <a:pt x="246" y="239"/>
                      <a:pt x="269" y="220"/>
                    </a:cubicBezTo>
                    <a:cubicBezTo>
                      <a:pt x="269" y="223"/>
                      <a:pt x="269" y="226"/>
                      <a:pt x="269" y="228"/>
                    </a:cubicBezTo>
                    <a:cubicBezTo>
                      <a:pt x="269" y="228"/>
                      <a:pt x="269" y="247"/>
                      <a:pt x="269" y="247"/>
                    </a:cubicBezTo>
                    <a:cubicBezTo>
                      <a:pt x="242" y="265"/>
                      <a:pt x="216" y="286"/>
                      <a:pt x="192" y="308"/>
                    </a:cubicBezTo>
                    <a:cubicBezTo>
                      <a:pt x="192" y="308"/>
                      <a:pt x="191" y="308"/>
                      <a:pt x="191" y="309"/>
                    </a:cubicBezTo>
                    <a:cubicBezTo>
                      <a:pt x="190" y="307"/>
                      <a:pt x="188" y="304"/>
                      <a:pt x="187" y="302"/>
                    </a:cubicBezTo>
                    <a:cubicBezTo>
                      <a:pt x="188" y="302"/>
                      <a:pt x="188" y="301"/>
                      <a:pt x="188" y="301"/>
                    </a:cubicBezTo>
                    <a:close/>
                    <a:moveTo>
                      <a:pt x="9" y="358"/>
                    </a:moveTo>
                    <a:cubicBezTo>
                      <a:pt x="12" y="350"/>
                      <a:pt x="16" y="343"/>
                      <a:pt x="19" y="335"/>
                    </a:cubicBezTo>
                    <a:cubicBezTo>
                      <a:pt x="20" y="335"/>
                      <a:pt x="20" y="335"/>
                      <a:pt x="20" y="334"/>
                    </a:cubicBezTo>
                    <a:cubicBezTo>
                      <a:pt x="21" y="334"/>
                      <a:pt x="21" y="333"/>
                      <a:pt x="21" y="333"/>
                    </a:cubicBezTo>
                    <a:cubicBezTo>
                      <a:pt x="21" y="331"/>
                      <a:pt x="21" y="331"/>
                      <a:pt x="21" y="331"/>
                    </a:cubicBezTo>
                    <a:cubicBezTo>
                      <a:pt x="21" y="331"/>
                      <a:pt x="21" y="330"/>
                      <a:pt x="21" y="330"/>
                    </a:cubicBezTo>
                    <a:cubicBezTo>
                      <a:pt x="43" y="308"/>
                      <a:pt x="68" y="288"/>
                      <a:pt x="94" y="271"/>
                    </a:cubicBezTo>
                    <a:cubicBezTo>
                      <a:pt x="94" y="294"/>
                      <a:pt x="94" y="294"/>
                      <a:pt x="94" y="294"/>
                    </a:cubicBezTo>
                    <a:cubicBezTo>
                      <a:pt x="66" y="314"/>
                      <a:pt x="39" y="336"/>
                      <a:pt x="15" y="361"/>
                    </a:cubicBezTo>
                    <a:cubicBezTo>
                      <a:pt x="13" y="360"/>
                      <a:pt x="11" y="359"/>
                      <a:pt x="9" y="358"/>
                    </a:cubicBezTo>
                    <a:close/>
                    <a:moveTo>
                      <a:pt x="94" y="203"/>
                    </a:moveTo>
                    <a:cubicBezTo>
                      <a:pt x="83" y="210"/>
                      <a:pt x="72" y="217"/>
                      <a:pt x="61" y="224"/>
                    </a:cubicBezTo>
                    <a:cubicBezTo>
                      <a:pt x="63" y="218"/>
                      <a:pt x="66" y="211"/>
                      <a:pt x="68" y="204"/>
                    </a:cubicBezTo>
                    <a:cubicBezTo>
                      <a:pt x="77" y="197"/>
                      <a:pt x="85" y="190"/>
                      <a:pt x="94" y="183"/>
                    </a:cubicBezTo>
                    <a:cubicBezTo>
                      <a:pt x="94" y="190"/>
                      <a:pt x="94" y="197"/>
                      <a:pt x="94" y="203"/>
                    </a:cubicBezTo>
                    <a:close/>
                    <a:moveTo>
                      <a:pt x="59" y="229"/>
                    </a:moveTo>
                    <a:cubicBezTo>
                      <a:pt x="71" y="222"/>
                      <a:pt x="83" y="214"/>
                      <a:pt x="94" y="207"/>
                    </a:cubicBezTo>
                    <a:cubicBezTo>
                      <a:pt x="94" y="210"/>
                      <a:pt x="94" y="213"/>
                      <a:pt x="94" y="216"/>
                    </a:cubicBezTo>
                    <a:cubicBezTo>
                      <a:pt x="94" y="218"/>
                      <a:pt x="94" y="219"/>
                      <a:pt x="94" y="221"/>
                    </a:cubicBezTo>
                    <a:cubicBezTo>
                      <a:pt x="80" y="231"/>
                      <a:pt x="65" y="242"/>
                      <a:pt x="51" y="252"/>
                    </a:cubicBezTo>
                    <a:cubicBezTo>
                      <a:pt x="54" y="245"/>
                      <a:pt x="57" y="237"/>
                      <a:pt x="59" y="229"/>
                    </a:cubicBezTo>
                    <a:close/>
                    <a:moveTo>
                      <a:pt x="93" y="158"/>
                    </a:moveTo>
                    <a:cubicBezTo>
                      <a:pt x="88" y="163"/>
                      <a:pt x="83" y="168"/>
                      <a:pt x="78" y="173"/>
                    </a:cubicBezTo>
                    <a:cubicBezTo>
                      <a:pt x="83" y="157"/>
                      <a:pt x="88" y="141"/>
                      <a:pt x="92" y="126"/>
                    </a:cubicBezTo>
                    <a:cubicBezTo>
                      <a:pt x="92" y="136"/>
                      <a:pt x="93" y="147"/>
                      <a:pt x="93" y="158"/>
                    </a:cubicBezTo>
                    <a:close/>
                    <a:moveTo>
                      <a:pt x="76" y="179"/>
                    </a:moveTo>
                    <a:cubicBezTo>
                      <a:pt x="82" y="173"/>
                      <a:pt x="88" y="168"/>
                      <a:pt x="93" y="162"/>
                    </a:cubicBezTo>
                    <a:cubicBezTo>
                      <a:pt x="94" y="168"/>
                      <a:pt x="94" y="174"/>
                      <a:pt x="94" y="179"/>
                    </a:cubicBezTo>
                    <a:cubicBezTo>
                      <a:pt x="86" y="186"/>
                      <a:pt x="78" y="192"/>
                      <a:pt x="70" y="199"/>
                    </a:cubicBezTo>
                    <a:cubicBezTo>
                      <a:pt x="72" y="192"/>
                      <a:pt x="74" y="186"/>
                      <a:pt x="76" y="179"/>
                    </a:cubicBezTo>
                    <a:close/>
                    <a:moveTo>
                      <a:pt x="49" y="258"/>
                    </a:moveTo>
                    <a:cubicBezTo>
                      <a:pt x="64" y="247"/>
                      <a:pt x="79" y="236"/>
                      <a:pt x="94" y="225"/>
                    </a:cubicBezTo>
                    <a:cubicBezTo>
                      <a:pt x="94" y="232"/>
                      <a:pt x="94" y="239"/>
                      <a:pt x="94" y="246"/>
                    </a:cubicBezTo>
                    <a:cubicBezTo>
                      <a:pt x="74" y="261"/>
                      <a:pt x="55" y="276"/>
                      <a:pt x="36" y="292"/>
                    </a:cubicBezTo>
                    <a:cubicBezTo>
                      <a:pt x="41" y="280"/>
                      <a:pt x="45" y="269"/>
                      <a:pt x="49" y="258"/>
                    </a:cubicBezTo>
                    <a:close/>
                    <a:moveTo>
                      <a:pt x="94" y="250"/>
                    </a:moveTo>
                    <a:cubicBezTo>
                      <a:pt x="94" y="255"/>
                      <a:pt x="94" y="260"/>
                      <a:pt x="94" y="265"/>
                    </a:cubicBezTo>
                    <a:cubicBezTo>
                      <a:pt x="94" y="265"/>
                      <a:pt x="94" y="268"/>
                      <a:pt x="94" y="268"/>
                    </a:cubicBezTo>
                    <a:cubicBezTo>
                      <a:pt x="93" y="268"/>
                      <a:pt x="93" y="268"/>
                      <a:pt x="93" y="268"/>
                    </a:cubicBezTo>
                    <a:cubicBezTo>
                      <a:pt x="68" y="284"/>
                      <a:pt x="45" y="302"/>
                      <a:pt x="24" y="323"/>
                    </a:cubicBezTo>
                    <a:cubicBezTo>
                      <a:pt x="27" y="314"/>
                      <a:pt x="31" y="306"/>
                      <a:pt x="34" y="298"/>
                    </a:cubicBezTo>
                    <a:cubicBezTo>
                      <a:pt x="53" y="281"/>
                      <a:pt x="73" y="265"/>
                      <a:pt x="94" y="250"/>
                    </a:cubicBezTo>
                    <a:close/>
                    <a:moveTo>
                      <a:pt x="18" y="362"/>
                    </a:moveTo>
                    <a:cubicBezTo>
                      <a:pt x="42" y="339"/>
                      <a:pt x="67" y="317"/>
                      <a:pt x="94" y="298"/>
                    </a:cubicBezTo>
                    <a:cubicBezTo>
                      <a:pt x="94" y="318"/>
                      <a:pt x="94" y="318"/>
                      <a:pt x="94" y="318"/>
                    </a:cubicBezTo>
                    <a:cubicBezTo>
                      <a:pt x="73" y="335"/>
                      <a:pt x="53" y="352"/>
                      <a:pt x="33" y="370"/>
                    </a:cubicBezTo>
                    <a:cubicBezTo>
                      <a:pt x="28" y="367"/>
                      <a:pt x="23" y="365"/>
                      <a:pt x="18" y="362"/>
                    </a:cubicBezTo>
                    <a:close/>
                    <a:moveTo>
                      <a:pt x="55" y="384"/>
                    </a:moveTo>
                    <a:cubicBezTo>
                      <a:pt x="49" y="380"/>
                      <a:pt x="43" y="376"/>
                      <a:pt x="36" y="371"/>
                    </a:cubicBezTo>
                    <a:cubicBezTo>
                      <a:pt x="55" y="354"/>
                      <a:pt x="74" y="338"/>
                      <a:pt x="94" y="322"/>
                    </a:cubicBezTo>
                    <a:cubicBezTo>
                      <a:pt x="94" y="345"/>
                      <a:pt x="94" y="345"/>
                      <a:pt x="94" y="345"/>
                    </a:cubicBezTo>
                    <a:cubicBezTo>
                      <a:pt x="79" y="355"/>
                      <a:pt x="65" y="365"/>
                      <a:pt x="51" y="375"/>
                    </a:cubicBezTo>
                    <a:cubicBezTo>
                      <a:pt x="50" y="376"/>
                      <a:pt x="50" y="377"/>
                      <a:pt x="50" y="377"/>
                    </a:cubicBezTo>
                    <a:cubicBezTo>
                      <a:pt x="51" y="378"/>
                      <a:pt x="52" y="378"/>
                      <a:pt x="53" y="378"/>
                    </a:cubicBezTo>
                    <a:cubicBezTo>
                      <a:pt x="66" y="368"/>
                      <a:pt x="80" y="358"/>
                      <a:pt x="94" y="349"/>
                    </a:cubicBezTo>
                    <a:cubicBezTo>
                      <a:pt x="94" y="364"/>
                      <a:pt x="94" y="364"/>
                      <a:pt x="94" y="364"/>
                    </a:cubicBezTo>
                    <a:cubicBezTo>
                      <a:pt x="93" y="364"/>
                      <a:pt x="93" y="364"/>
                      <a:pt x="92" y="364"/>
                    </a:cubicBezTo>
                    <a:cubicBezTo>
                      <a:pt x="82" y="372"/>
                      <a:pt x="72" y="380"/>
                      <a:pt x="62" y="388"/>
                    </a:cubicBezTo>
                    <a:cubicBezTo>
                      <a:pt x="60" y="387"/>
                      <a:pt x="58" y="385"/>
                      <a:pt x="55" y="384"/>
                    </a:cubicBezTo>
                    <a:close/>
                    <a:moveTo>
                      <a:pt x="81" y="400"/>
                    </a:moveTo>
                    <a:cubicBezTo>
                      <a:pt x="85" y="396"/>
                      <a:pt x="89" y="393"/>
                      <a:pt x="92" y="389"/>
                    </a:cubicBezTo>
                    <a:cubicBezTo>
                      <a:pt x="92" y="388"/>
                      <a:pt x="92" y="387"/>
                      <a:pt x="92" y="387"/>
                    </a:cubicBezTo>
                    <a:cubicBezTo>
                      <a:pt x="91" y="386"/>
                      <a:pt x="90" y="386"/>
                      <a:pt x="89" y="387"/>
                    </a:cubicBezTo>
                    <a:cubicBezTo>
                      <a:pt x="86" y="391"/>
                      <a:pt x="82" y="395"/>
                      <a:pt x="78" y="398"/>
                    </a:cubicBezTo>
                    <a:cubicBezTo>
                      <a:pt x="74" y="395"/>
                      <a:pt x="69" y="393"/>
                      <a:pt x="65" y="390"/>
                    </a:cubicBezTo>
                    <a:cubicBezTo>
                      <a:pt x="75" y="382"/>
                      <a:pt x="84" y="375"/>
                      <a:pt x="94" y="367"/>
                    </a:cubicBezTo>
                    <a:cubicBezTo>
                      <a:pt x="94" y="404"/>
                      <a:pt x="94" y="404"/>
                      <a:pt x="94" y="404"/>
                    </a:cubicBezTo>
                    <a:cubicBezTo>
                      <a:pt x="94" y="404"/>
                      <a:pt x="94" y="405"/>
                      <a:pt x="94" y="405"/>
                    </a:cubicBezTo>
                    <a:cubicBezTo>
                      <a:pt x="94" y="405"/>
                      <a:pt x="94" y="405"/>
                      <a:pt x="94" y="406"/>
                    </a:cubicBezTo>
                    <a:cubicBezTo>
                      <a:pt x="89" y="404"/>
                      <a:pt x="85" y="402"/>
                      <a:pt x="81" y="400"/>
                    </a:cubicBezTo>
                    <a:close/>
                    <a:moveTo>
                      <a:pt x="155" y="373"/>
                    </a:moveTo>
                    <a:cubicBezTo>
                      <a:pt x="139" y="383"/>
                      <a:pt x="121" y="394"/>
                      <a:pt x="100" y="403"/>
                    </a:cubicBezTo>
                    <a:cubicBezTo>
                      <a:pt x="100" y="293"/>
                      <a:pt x="100" y="293"/>
                      <a:pt x="100" y="293"/>
                    </a:cubicBezTo>
                    <a:cubicBezTo>
                      <a:pt x="101" y="292"/>
                      <a:pt x="102" y="291"/>
                      <a:pt x="104" y="290"/>
                    </a:cubicBezTo>
                    <a:cubicBezTo>
                      <a:pt x="105" y="290"/>
                      <a:pt x="105" y="289"/>
                      <a:pt x="104" y="288"/>
                    </a:cubicBezTo>
                    <a:cubicBezTo>
                      <a:pt x="104" y="287"/>
                      <a:pt x="103" y="287"/>
                      <a:pt x="102" y="288"/>
                    </a:cubicBezTo>
                    <a:cubicBezTo>
                      <a:pt x="101" y="288"/>
                      <a:pt x="101" y="289"/>
                      <a:pt x="100" y="289"/>
                    </a:cubicBezTo>
                    <a:cubicBezTo>
                      <a:pt x="100" y="265"/>
                      <a:pt x="100" y="265"/>
                      <a:pt x="100" y="265"/>
                    </a:cubicBezTo>
                    <a:cubicBezTo>
                      <a:pt x="100" y="258"/>
                      <a:pt x="100" y="252"/>
                      <a:pt x="100" y="245"/>
                    </a:cubicBezTo>
                    <a:cubicBezTo>
                      <a:pt x="100" y="244"/>
                      <a:pt x="100" y="244"/>
                      <a:pt x="100" y="244"/>
                    </a:cubicBezTo>
                    <a:cubicBezTo>
                      <a:pt x="100" y="236"/>
                      <a:pt x="100" y="227"/>
                      <a:pt x="100" y="219"/>
                    </a:cubicBezTo>
                    <a:cubicBezTo>
                      <a:pt x="100" y="218"/>
                      <a:pt x="100" y="217"/>
                      <a:pt x="100" y="216"/>
                    </a:cubicBezTo>
                    <a:cubicBezTo>
                      <a:pt x="100" y="186"/>
                      <a:pt x="100" y="156"/>
                      <a:pt x="98" y="126"/>
                    </a:cubicBezTo>
                    <a:cubicBezTo>
                      <a:pt x="103" y="140"/>
                      <a:pt x="109" y="154"/>
                      <a:pt x="116" y="168"/>
                    </a:cubicBezTo>
                    <a:cubicBezTo>
                      <a:pt x="143" y="224"/>
                      <a:pt x="170" y="280"/>
                      <a:pt x="197" y="337"/>
                    </a:cubicBezTo>
                    <a:cubicBezTo>
                      <a:pt x="197" y="336"/>
                      <a:pt x="196" y="336"/>
                      <a:pt x="195" y="336"/>
                    </a:cubicBezTo>
                    <a:cubicBezTo>
                      <a:pt x="194" y="336"/>
                      <a:pt x="194" y="336"/>
                      <a:pt x="193" y="337"/>
                    </a:cubicBezTo>
                    <a:cubicBezTo>
                      <a:pt x="193" y="337"/>
                      <a:pt x="193" y="338"/>
                      <a:pt x="193" y="339"/>
                    </a:cubicBezTo>
                    <a:cubicBezTo>
                      <a:pt x="193" y="339"/>
                      <a:pt x="193" y="340"/>
                      <a:pt x="194" y="340"/>
                    </a:cubicBezTo>
                    <a:cubicBezTo>
                      <a:pt x="195" y="341"/>
                      <a:pt x="195" y="341"/>
                      <a:pt x="195" y="341"/>
                    </a:cubicBezTo>
                    <a:cubicBezTo>
                      <a:pt x="197" y="341"/>
                      <a:pt x="198" y="340"/>
                      <a:pt x="199" y="340"/>
                    </a:cubicBezTo>
                    <a:cubicBezTo>
                      <a:pt x="199" y="341"/>
                      <a:pt x="200" y="342"/>
                      <a:pt x="200" y="343"/>
                    </a:cubicBezTo>
                    <a:cubicBezTo>
                      <a:pt x="199" y="343"/>
                      <a:pt x="199" y="343"/>
                      <a:pt x="199" y="344"/>
                    </a:cubicBezTo>
                    <a:cubicBezTo>
                      <a:pt x="198" y="345"/>
                      <a:pt x="198" y="347"/>
                      <a:pt x="200" y="348"/>
                    </a:cubicBezTo>
                    <a:cubicBezTo>
                      <a:pt x="201" y="349"/>
                      <a:pt x="201" y="349"/>
                      <a:pt x="202" y="350"/>
                    </a:cubicBezTo>
                    <a:cubicBezTo>
                      <a:pt x="186" y="355"/>
                      <a:pt x="171" y="364"/>
                      <a:pt x="155" y="373"/>
                    </a:cubicBezTo>
                    <a:close/>
                    <a:moveTo>
                      <a:pt x="213" y="349"/>
                    </a:moveTo>
                    <a:cubicBezTo>
                      <a:pt x="213" y="348"/>
                      <a:pt x="212" y="347"/>
                      <a:pt x="210" y="347"/>
                    </a:cubicBezTo>
                    <a:cubicBezTo>
                      <a:pt x="210" y="347"/>
                      <a:pt x="209" y="347"/>
                      <a:pt x="209" y="346"/>
                    </a:cubicBezTo>
                    <a:cubicBezTo>
                      <a:pt x="207" y="343"/>
                      <a:pt x="205" y="339"/>
                      <a:pt x="203" y="336"/>
                    </a:cubicBezTo>
                    <a:cubicBezTo>
                      <a:pt x="225" y="317"/>
                      <a:pt x="247" y="299"/>
                      <a:pt x="269" y="281"/>
                    </a:cubicBezTo>
                    <a:cubicBezTo>
                      <a:pt x="269" y="306"/>
                      <a:pt x="269" y="306"/>
                      <a:pt x="269" y="306"/>
                    </a:cubicBezTo>
                    <a:cubicBezTo>
                      <a:pt x="269" y="306"/>
                      <a:pt x="268" y="306"/>
                      <a:pt x="268" y="307"/>
                    </a:cubicBezTo>
                    <a:cubicBezTo>
                      <a:pt x="251" y="322"/>
                      <a:pt x="235" y="337"/>
                      <a:pt x="220" y="353"/>
                    </a:cubicBezTo>
                    <a:cubicBezTo>
                      <a:pt x="218" y="352"/>
                      <a:pt x="216" y="350"/>
                      <a:pt x="213" y="349"/>
                    </a:cubicBezTo>
                    <a:close/>
                    <a:moveTo>
                      <a:pt x="269" y="310"/>
                    </a:moveTo>
                    <a:cubicBezTo>
                      <a:pt x="269" y="336"/>
                      <a:pt x="269" y="336"/>
                      <a:pt x="269" y="336"/>
                    </a:cubicBezTo>
                    <a:cubicBezTo>
                      <a:pt x="269" y="336"/>
                      <a:pt x="268" y="336"/>
                      <a:pt x="268" y="336"/>
                    </a:cubicBezTo>
                    <a:cubicBezTo>
                      <a:pt x="257" y="345"/>
                      <a:pt x="247" y="354"/>
                      <a:pt x="236" y="364"/>
                    </a:cubicBezTo>
                    <a:cubicBezTo>
                      <a:pt x="232" y="361"/>
                      <a:pt x="227" y="358"/>
                      <a:pt x="222" y="355"/>
                    </a:cubicBezTo>
                    <a:cubicBezTo>
                      <a:pt x="238" y="339"/>
                      <a:pt x="253" y="324"/>
                      <a:pt x="269" y="310"/>
                    </a:cubicBezTo>
                    <a:close/>
                    <a:moveTo>
                      <a:pt x="239" y="365"/>
                    </a:moveTo>
                    <a:cubicBezTo>
                      <a:pt x="249" y="356"/>
                      <a:pt x="259" y="348"/>
                      <a:pt x="269" y="339"/>
                    </a:cubicBezTo>
                    <a:cubicBezTo>
                      <a:pt x="269" y="360"/>
                      <a:pt x="269" y="360"/>
                      <a:pt x="269" y="360"/>
                    </a:cubicBezTo>
                    <a:cubicBezTo>
                      <a:pt x="269" y="360"/>
                      <a:pt x="269" y="360"/>
                      <a:pt x="269" y="360"/>
                    </a:cubicBezTo>
                    <a:cubicBezTo>
                      <a:pt x="264" y="365"/>
                      <a:pt x="259" y="370"/>
                      <a:pt x="254" y="375"/>
                    </a:cubicBezTo>
                    <a:cubicBezTo>
                      <a:pt x="249" y="372"/>
                      <a:pt x="244" y="369"/>
                      <a:pt x="239" y="365"/>
                    </a:cubicBezTo>
                    <a:close/>
                    <a:moveTo>
                      <a:pt x="257" y="376"/>
                    </a:moveTo>
                    <a:cubicBezTo>
                      <a:pt x="261" y="372"/>
                      <a:pt x="265" y="368"/>
                      <a:pt x="269" y="364"/>
                    </a:cubicBezTo>
                    <a:cubicBezTo>
                      <a:pt x="269" y="380"/>
                      <a:pt x="269" y="380"/>
                      <a:pt x="269" y="380"/>
                    </a:cubicBezTo>
                    <a:cubicBezTo>
                      <a:pt x="269" y="380"/>
                      <a:pt x="270" y="381"/>
                      <a:pt x="270" y="381"/>
                    </a:cubicBezTo>
                    <a:cubicBezTo>
                      <a:pt x="270" y="381"/>
                      <a:pt x="269" y="381"/>
                      <a:pt x="269" y="382"/>
                    </a:cubicBezTo>
                    <a:cubicBezTo>
                      <a:pt x="265" y="380"/>
                      <a:pt x="261" y="378"/>
                      <a:pt x="257" y="376"/>
                    </a:cubicBezTo>
                    <a:close/>
                    <a:moveTo>
                      <a:pt x="398" y="325"/>
                    </a:moveTo>
                    <a:cubicBezTo>
                      <a:pt x="398" y="325"/>
                      <a:pt x="398" y="324"/>
                      <a:pt x="398" y="324"/>
                    </a:cubicBezTo>
                    <a:cubicBezTo>
                      <a:pt x="399" y="323"/>
                      <a:pt x="400" y="322"/>
                      <a:pt x="400" y="320"/>
                    </a:cubicBezTo>
                    <a:cubicBezTo>
                      <a:pt x="399" y="319"/>
                      <a:pt x="397" y="318"/>
                      <a:pt x="396" y="318"/>
                    </a:cubicBezTo>
                    <a:cubicBezTo>
                      <a:pt x="396" y="318"/>
                      <a:pt x="395" y="318"/>
                      <a:pt x="395" y="318"/>
                    </a:cubicBezTo>
                    <a:cubicBezTo>
                      <a:pt x="395" y="318"/>
                      <a:pt x="394" y="317"/>
                      <a:pt x="394" y="316"/>
                    </a:cubicBezTo>
                    <a:cubicBezTo>
                      <a:pt x="409" y="307"/>
                      <a:pt x="424" y="297"/>
                      <a:pt x="438" y="288"/>
                    </a:cubicBezTo>
                    <a:cubicBezTo>
                      <a:pt x="438" y="303"/>
                      <a:pt x="438" y="303"/>
                      <a:pt x="438" y="303"/>
                    </a:cubicBezTo>
                    <a:cubicBezTo>
                      <a:pt x="428" y="312"/>
                      <a:pt x="417" y="321"/>
                      <a:pt x="406" y="329"/>
                    </a:cubicBezTo>
                    <a:cubicBezTo>
                      <a:pt x="403" y="328"/>
                      <a:pt x="401" y="327"/>
                      <a:pt x="398" y="325"/>
                    </a:cubicBezTo>
                    <a:close/>
                    <a:moveTo>
                      <a:pt x="402" y="225"/>
                    </a:moveTo>
                    <a:cubicBezTo>
                      <a:pt x="415" y="218"/>
                      <a:pt x="428" y="209"/>
                      <a:pt x="439" y="199"/>
                    </a:cubicBezTo>
                    <a:cubicBezTo>
                      <a:pt x="439" y="202"/>
                      <a:pt x="439" y="205"/>
                      <a:pt x="439" y="208"/>
                    </a:cubicBezTo>
                    <a:cubicBezTo>
                      <a:pt x="439" y="213"/>
                      <a:pt x="439" y="219"/>
                      <a:pt x="439" y="224"/>
                    </a:cubicBezTo>
                    <a:cubicBezTo>
                      <a:pt x="423" y="236"/>
                      <a:pt x="406" y="247"/>
                      <a:pt x="388" y="255"/>
                    </a:cubicBezTo>
                    <a:cubicBezTo>
                      <a:pt x="392" y="245"/>
                      <a:pt x="397" y="235"/>
                      <a:pt x="402" y="225"/>
                    </a:cubicBezTo>
                    <a:close/>
                    <a:moveTo>
                      <a:pt x="438" y="284"/>
                    </a:moveTo>
                    <a:cubicBezTo>
                      <a:pt x="423" y="294"/>
                      <a:pt x="408" y="304"/>
                      <a:pt x="393" y="313"/>
                    </a:cubicBezTo>
                    <a:cubicBezTo>
                      <a:pt x="389" y="306"/>
                      <a:pt x="386" y="298"/>
                      <a:pt x="383" y="290"/>
                    </a:cubicBezTo>
                    <a:cubicBezTo>
                      <a:pt x="383" y="290"/>
                      <a:pt x="383" y="290"/>
                      <a:pt x="383" y="290"/>
                    </a:cubicBezTo>
                    <a:cubicBezTo>
                      <a:pt x="401" y="278"/>
                      <a:pt x="420" y="267"/>
                      <a:pt x="438" y="255"/>
                    </a:cubicBezTo>
                    <a:lnTo>
                      <a:pt x="438" y="284"/>
                    </a:lnTo>
                    <a:close/>
                    <a:moveTo>
                      <a:pt x="438" y="307"/>
                    </a:moveTo>
                    <a:cubicBezTo>
                      <a:pt x="439" y="325"/>
                      <a:pt x="439" y="325"/>
                      <a:pt x="439" y="325"/>
                    </a:cubicBezTo>
                    <a:cubicBezTo>
                      <a:pt x="431" y="327"/>
                      <a:pt x="425" y="331"/>
                      <a:pt x="420" y="336"/>
                    </a:cubicBezTo>
                    <a:cubicBezTo>
                      <a:pt x="416" y="334"/>
                      <a:pt x="413" y="333"/>
                      <a:pt x="409" y="331"/>
                    </a:cubicBezTo>
                    <a:cubicBezTo>
                      <a:pt x="419" y="323"/>
                      <a:pt x="429" y="315"/>
                      <a:pt x="438" y="307"/>
                    </a:cubicBezTo>
                    <a:close/>
                    <a:moveTo>
                      <a:pt x="423" y="337"/>
                    </a:moveTo>
                    <a:cubicBezTo>
                      <a:pt x="427" y="333"/>
                      <a:pt x="433" y="330"/>
                      <a:pt x="439" y="329"/>
                    </a:cubicBezTo>
                    <a:cubicBezTo>
                      <a:pt x="439" y="343"/>
                      <a:pt x="439" y="343"/>
                      <a:pt x="439" y="343"/>
                    </a:cubicBezTo>
                    <a:cubicBezTo>
                      <a:pt x="433" y="341"/>
                      <a:pt x="428" y="339"/>
                      <a:pt x="423" y="337"/>
                    </a:cubicBezTo>
                    <a:close/>
                    <a:moveTo>
                      <a:pt x="460" y="174"/>
                    </a:moveTo>
                    <a:cubicBezTo>
                      <a:pt x="487" y="217"/>
                      <a:pt x="514" y="260"/>
                      <a:pt x="541" y="303"/>
                    </a:cubicBezTo>
                    <a:cubicBezTo>
                      <a:pt x="525" y="307"/>
                      <a:pt x="511" y="313"/>
                      <a:pt x="496" y="320"/>
                    </a:cubicBezTo>
                    <a:cubicBezTo>
                      <a:pt x="481" y="327"/>
                      <a:pt x="465" y="335"/>
                      <a:pt x="445" y="341"/>
                    </a:cubicBezTo>
                    <a:cubicBezTo>
                      <a:pt x="445" y="284"/>
                      <a:pt x="445" y="284"/>
                      <a:pt x="445" y="284"/>
                    </a:cubicBezTo>
                    <a:cubicBezTo>
                      <a:pt x="445" y="283"/>
                      <a:pt x="445" y="283"/>
                      <a:pt x="445" y="282"/>
                    </a:cubicBezTo>
                    <a:cubicBezTo>
                      <a:pt x="445" y="282"/>
                      <a:pt x="445" y="243"/>
                      <a:pt x="445" y="243"/>
                    </a:cubicBezTo>
                    <a:cubicBezTo>
                      <a:pt x="445" y="232"/>
                      <a:pt x="445" y="220"/>
                      <a:pt x="445" y="208"/>
                    </a:cubicBezTo>
                    <a:cubicBezTo>
                      <a:pt x="445" y="203"/>
                      <a:pt x="445" y="198"/>
                      <a:pt x="445" y="193"/>
                    </a:cubicBezTo>
                    <a:cubicBezTo>
                      <a:pt x="445" y="192"/>
                      <a:pt x="445" y="192"/>
                      <a:pt x="445" y="191"/>
                    </a:cubicBezTo>
                    <a:cubicBezTo>
                      <a:pt x="445" y="185"/>
                      <a:pt x="445" y="179"/>
                      <a:pt x="444" y="173"/>
                    </a:cubicBezTo>
                    <a:cubicBezTo>
                      <a:pt x="445" y="173"/>
                      <a:pt x="446" y="173"/>
                      <a:pt x="446" y="172"/>
                    </a:cubicBezTo>
                    <a:cubicBezTo>
                      <a:pt x="447" y="172"/>
                      <a:pt x="447" y="171"/>
                      <a:pt x="447" y="170"/>
                    </a:cubicBezTo>
                    <a:cubicBezTo>
                      <a:pt x="446" y="169"/>
                      <a:pt x="445" y="169"/>
                      <a:pt x="445" y="170"/>
                    </a:cubicBezTo>
                    <a:cubicBezTo>
                      <a:pt x="444" y="161"/>
                      <a:pt x="444" y="153"/>
                      <a:pt x="443" y="145"/>
                    </a:cubicBezTo>
                    <a:cubicBezTo>
                      <a:pt x="448" y="155"/>
                      <a:pt x="454" y="165"/>
                      <a:pt x="460" y="174"/>
                    </a:cubicBezTo>
                    <a:close/>
                    <a:moveTo>
                      <a:pt x="437" y="144"/>
                    </a:moveTo>
                    <a:cubicBezTo>
                      <a:pt x="437" y="154"/>
                      <a:pt x="438" y="164"/>
                      <a:pt x="438" y="173"/>
                    </a:cubicBezTo>
                    <a:cubicBezTo>
                      <a:pt x="432" y="177"/>
                      <a:pt x="425" y="181"/>
                      <a:pt x="419" y="185"/>
                    </a:cubicBezTo>
                    <a:cubicBezTo>
                      <a:pt x="426" y="170"/>
                      <a:pt x="432" y="156"/>
                      <a:pt x="437" y="144"/>
                    </a:cubicBezTo>
                    <a:close/>
                    <a:moveTo>
                      <a:pt x="417" y="191"/>
                    </a:moveTo>
                    <a:cubicBezTo>
                      <a:pt x="424" y="186"/>
                      <a:pt x="431" y="181"/>
                      <a:pt x="438" y="177"/>
                    </a:cubicBezTo>
                    <a:cubicBezTo>
                      <a:pt x="438" y="183"/>
                      <a:pt x="439" y="189"/>
                      <a:pt x="439" y="194"/>
                    </a:cubicBezTo>
                    <a:cubicBezTo>
                      <a:pt x="428" y="205"/>
                      <a:pt x="417" y="213"/>
                      <a:pt x="404" y="220"/>
                    </a:cubicBezTo>
                    <a:cubicBezTo>
                      <a:pt x="408" y="210"/>
                      <a:pt x="413" y="200"/>
                      <a:pt x="417" y="191"/>
                    </a:cubicBezTo>
                    <a:close/>
                    <a:moveTo>
                      <a:pt x="386" y="259"/>
                    </a:moveTo>
                    <a:cubicBezTo>
                      <a:pt x="404" y="251"/>
                      <a:pt x="422" y="241"/>
                      <a:pt x="439" y="228"/>
                    </a:cubicBezTo>
                    <a:cubicBezTo>
                      <a:pt x="438" y="233"/>
                      <a:pt x="438" y="238"/>
                      <a:pt x="438" y="243"/>
                    </a:cubicBezTo>
                    <a:cubicBezTo>
                      <a:pt x="438" y="243"/>
                      <a:pt x="438" y="252"/>
                      <a:pt x="438" y="252"/>
                    </a:cubicBezTo>
                    <a:cubicBezTo>
                      <a:pt x="419" y="263"/>
                      <a:pt x="400" y="275"/>
                      <a:pt x="381" y="287"/>
                    </a:cubicBezTo>
                    <a:cubicBezTo>
                      <a:pt x="380" y="284"/>
                      <a:pt x="379" y="280"/>
                      <a:pt x="377" y="277"/>
                    </a:cubicBezTo>
                    <a:cubicBezTo>
                      <a:pt x="380" y="271"/>
                      <a:pt x="383" y="265"/>
                      <a:pt x="386" y="259"/>
                    </a:cubicBezTo>
                    <a:close/>
                    <a:moveTo>
                      <a:pt x="294" y="75"/>
                    </a:moveTo>
                    <a:cubicBezTo>
                      <a:pt x="310" y="109"/>
                      <a:pt x="326" y="155"/>
                      <a:pt x="343" y="201"/>
                    </a:cubicBezTo>
                    <a:cubicBezTo>
                      <a:pt x="358" y="242"/>
                      <a:pt x="372" y="284"/>
                      <a:pt x="387" y="317"/>
                    </a:cubicBezTo>
                    <a:cubicBezTo>
                      <a:pt x="387" y="317"/>
                      <a:pt x="386" y="318"/>
                      <a:pt x="385" y="318"/>
                    </a:cubicBezTo>
                    <a:cubicBezTo>
                      <a:pt x="384" y="319"/>
                      <a:pt x="384" y="320"/>
                      <a:pt x="385" y="320"/>
                    </a:cubicBezTo>
                    <a:cubicBezTo>
                      <a:pt x="385" y="321"/>
                      <a:pt x="386" y="321"/>
                      <a:pt x="387" y="321"/>
                    </a:cubicBezTo>
                    <a:cubicBezTo>
                      <a:pt x="387" y="320"/>
                      <a:pt x="388" y="320"/>
                      <a:pt x="389" y="320"/>
                    </a:cubicBezTo>
                    <a:cubicBezTo>
                      <a:pt x="389" y="320"/>
                      <a:pt x="389" y="320"/>
                      <a:pt x="389" y="320"/>
                    </a:cubicBezTo>
                    <a:cubicBezTo>
                      <a:pt x="370" y="326"/>
                      <a:pt x="354" y="336"/>
                      <a:pt x="336" y="346"/>
                    </a:cubicBezTo>
                    <a:cubicBezTo>
                      <a:pt x="318" y="357"/>
                      <a:pt x="299" y="369"/>
                      <a:pt x="276" y="379"/>
                    </a:cubicBezTo>
                    <a:cubicBezTo>
                      <a:pt x="275" y="228"/>
                      <a:pt x="275" y="228"/>
                      <a:pt x="275" y="228"/>
                    </a:cubicBezTo>
                    <a:cubicBezTo>
                      <a:pt x="276" y="210"/>
                      <a:pt x="276" y="188"/>
                      <a:pt x="276" y="164"/>
                    </a:cubicBezTo>
                    <a:cubicBezTo>
                      <a:pt x="276" y="118"/>
                      <a:pt x="275" y="67"/>
                      <a:pt x="274" y="28"/>
                    </a:cubicBezTo>
                    <a:cubicBezTo>
                      <a:pt x="279" y="44"/>
                      <a:pt x="286" y="60"/>
                      <a:pt x="294" y="75"/>
                    </a:cubicBezTo>
                    <a:close/>
                    <a:moveTo>
                      <a:pt x="267" y="28"/>
                    </a:moveTo>
                    <a:cubicBezTo>
                      <a:pt x="268" y="40"/>
                      <a:pt x="268" y="52"/>
                      <a:pt x="269" y="65"/>
                    </a:cubicBezTo>
                    <a:cubicBezTo>
                      <a:pt x="268" y="65"/>
                      <a:pt x="268" y="66"/>
                      <a:pt x="268" y="66"/>
                    </a:cubicBezTo>
                    <a:cubicBezTo>
                      <a:pt x="263" y="72"/>
                      <a:pt x="258" y="78"/>
                      <a:pt x="253" y="84"/>
                    </a:cubicBezTo>
                    <a:cubicBezTo>
                      <a:pt x="258" y="65"/>
                      <a:pt x="263" y="46"/>
                      <a:pt x="267" y="28"/>
                    </a:cubicBezTo>
                    <a:close/>
                  </a:path>
                </a:pathLst>
              </a:custGeom>
              <a:noFill/>
              <a:ln w="9525">
                <a:solidFill>
                  <a:srgbClr val="000000"/>
                </a:solidFill>
                <a:round/>
              </a:ln>
              <a:extLst/>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31" name="chenying0907 6"/>
              <p:cNvSpPr>
                <a:spLocks noEditPoints="1"/>
              </p:cNvSpPr>
              <p:nvPr/>
            </p:nvSpPr>
            <p:spPr bwMode="auto">
              <a:xfrm>
                <a:off x="1456" y="1860"/>
                <a:ext cx="634" cy="506"/>
              </a:xfrm>
              <a:custGeom>
                <a:avLst/>
                <a:gdLst>
                  <a:gd name="T0" fmla="*/ 0 w 163"/>
                  <a:gd name="T1" fmla="*/ 7 h 130"/>
                  <a:gd name="T2" fmla="*/ 0 w 163"/>
                  <a:gd name="T3" fmla="*/ 30 h 130"/>
                  <a:gd name="T4" fmla="*/ 2 w 163"/>
                  <a:gd name="T5" fmla="*/ 128 h 130"/>
                  <a:gd name="T6" fmla="*/ 3 w 163"/>
                  <a:gd name="T7" fmla="*/ 130 h 130"/>
                  <a:gd name="T8" fmla="*/ 5 w 163"/>
                  <a:gd name="T9" fmla="*/ 130 h 130"/>
                  <a:gd name="T10" fmla="*/ 15 w 163"/>
                  <a:gd name="T11" fmla="*/ 123 h 130"/>
                  <a:gd name="T12" fmla="*/ 24 w 163"/>
                  <a:gd name="T13" fmla="*/ 108 h 130"/>
                  <a:gd name="T14" fmla="*/ 34 w 163"/>
                  <a:gd name="T15" fmla="*/ 96 h 130"/>
                  <a:gd name="T16" fmla="*/ 33 w 163"/>
                  <a:gd name="T17" fmla="*/ 93 h 130"/>
                  <a:gd name="T18" fmla="*/ 34 w 163"/>
                  <a:gd name="T19" fmla="*/ 96 h 130"/>
                  <a:gd name="T20" fmla="*/ 49 w 163"/>
                  <a:gd name="T21" fmla="*/ 92 h 130"/>
                  <a:gd name="T22" fmla="*/ 57 w 163"/>
                  <a:gd name="T23" fmla="*/ 93 h 130"/>
                  <a:gd name="T24" fmla="*/ 91 w 163"/>
                  <a:gd name="T25" fmla="*/ 94 h 130"/>
                  <a:gd name="T26" fmla="*/ 157 w 163"/>
                  <a:gd name="T27" fmla="*/ 90 h 130"/>
                  <a:gd name="T28" fmla="*/ 159 w 163"/>
                  <a:gd name="T29" fmla="*/ 88 h 130"/>
                  <a:gd name="T30" fmla="*/ 163 w 163"/>
                  <a:gd name="T31" fmla="*/ 49 h 130"/>
                  <a:gd name="T32" fmla="*/ 157 w 163"/>
                  <a:gd name="T33" fmla="*/ 2 h 130"/>
                  <a:gd name="T34" fmla="*/ 154 w 163"/>
                  <a:gd name="T35" fmla="*/ 0 h 130"/>
                  <a:gd name="T36" fmla="*/ 2 w 163"/>
                  <a:gd name="T37" fmla="*/ 5 h 130"/>
                  <a:gd name="T38" fmla="*/ 0 w 163"/>
                  <a:gd name="T39" fmla="*/ 7 h 130"/>
                  <a:gd name="T40" fmla="*/ 158 w 163"/>
                  <a:gd name="T41" fmla="*/ 49 h 130"/>
                  <a:gd name="T42" fmla="*/ 154 w 163"/>
                  <a:gd name="T43" fmla="*/ 85 h 130"/>
                  <a:gd name="T44" fmla="*/ 91 w 163"/>
                  <a:gd name="T45" fmla="*/ 89 h 130"/>
                  <a:gd name="T46" fmla="*/ 58 w 163"/>
                  <a:gd name="T47" fmla="*/ 88 h 130"/>
                  <a:gd name="T48" fmla="*/ 49 w 163"/>
                  <a:gd name="T49" fmla="*/ 87 h 130"/>
                  <a:gd name="T50" fmla="*/ 32 w 163"/>
                  <a:gd name="T51" fmla="*/ 91 h 130"/>
                  <a:gd name="T52" fmla="*/ 17 w 163"/>
                  <a:gd name="T53" fmla="*/ 110 h 130"/>
                  <a:gd name="T54" fmla="*/ 11 w 163"/>
                  <a:gd name="T55" fmla="*/ 120 h 130"/>
                  <a:gd name="T56" fmla="*/ 7 w 163"/>
                  <a:gd name="T57" fmla="*/ 123 h 130"/>
                  <a:gd name="T58" fmla="*/ 5 w 163"/>
                  <a:gd name="T59" fmla="*/ 30 h 130"/>
                  <a:gd name="T60" fmla="*/ 5 w 163"/>
                  <a:gd name="T61" fmla="*/ 10 h 130"/>
                  <a:gd name="T62" fmla="*/ 152 w 163"/>
                  <a:gd name="T63" fmla="*/ 6 h 130"/>
                  <a:gd name="T64" fmla="*/ 158 w 163"/>
                  <a:gd name="T65" fmla="*/ 4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30">
                    <a:moveTo>
                      <a:pt x="0" y="7"/>
                    </a:moveTo>
                    <a:cubicBezTo>
                      <a:pt x="0" y="15"/>
                      <a:pt x="0" y="22"/>
                      <a:pt x="0" y="30"/>
                    </a:cubicBezTo>
                    <a:cubicBezTo>
                      <a:pt x="0" y="63"/>
                      <a:pt x="0" y="95"/>
                      <a:pt x="2" y="128"/>
                    </a:cubicBezTo>
                    <a:cubicBezTo>
                      <a:pt x="2" y="129"/>
                      <a:pt x="2" y="129"/>
                      <a:pt x="3" y="130"/>
                    </a:cubicBezTo>
                    <a:cubicBezTo>
                      <a:pt x="3" y="130"/>
                      <a:pt x="4" y="130"/>
                      <a:pt x="5" y="130"/>
                    </a:cubicBezTo>
                    <a:cubicBezTo>
                      <a:pt x="9" y="129"/>
                      <a:pt x="12" y="126"/>
                      <a:pt x="15" y="123"/>
                    </a:cubicBezTo>
                    <a:cubicBezTo>
                      <a:pt x="19" y="118"/>
                      <a:pt x="21" y="113"/>
                      <a:pt x="24" y="108"/>
                    </a:cubicBezTo>
                    <a:cubicBezTo>
                      <a:pt x="27" y="103"/>
                      <a:pt x="30" y="98"/>
                      <a:pt x="34" y="96"/>
                    </a:cubicBezTo>
                    <a:cubicBezTo>
                      <a:pt x="33" y="93"/>
                      <a:pt x="33" y="93"/>
                      <a:pt x="33" y="93"/>
                    </a:cubicBezTo>
                    <a:cubicBezTo>
                      <a:pt x="34" y="96"/>
                      <a:pt x="34" y="96"/>
                      <a:pt x="34" y="96"/>
                    </a:cubicBezTo>
                    <a:cubicBezTo>
                      <a:pt x="38" y="93"/>
                      <a:pt x="43" y="92"/>
                      <a:pt x="49" y="92"/>
                    </a:cubicBezTo>
                    <a:cubicBezTo>
                      <a:pt x="52" y="92"/>
                      <a:pt x="54" y="93"/>
                      <a:pt x="57" y="93"/>
                    </a:cubicBezTo>
                    <a:cubicBezTo>
                      <a:pt x="68" y="93"/>
                      <a:pt x="80" y="94"/>
                      <a:pt x="91" y="94"/>
                    </a:cubicBezTo>
                    <a:cubicBezTo>
                      <a:pt x="113" y="94"/>
                      <a:pt x="135" y="92"/>
                      <a:pt x="157" y="90"/>
                    </a:cubicBezTo>
                    <a:cubicBezTo>
                      <a:pt x="158" y="90"/>
                      <a:pt x="159" y="89"/>
                      <a:pt x="159" y="88"/>
                    </a:cubicBezTo>
                    <a:cubicBezTo>
                      <a:pt x="162" y="75"/>
                      <a:pt x="163" y="62"/>
                      <a:pt x="163" y="49"/>
                    </a:cubicBezTo>
                    <a:cubicBezTo>
                      <a:pt x="163" y="33"/>
                      <a:pt x="161" y="18"/>
                      <a:pt x="157" y="2"/>
                    </a:cubicBezTo>
                    <a:cubicBezTo>
                      <a:pt x="157" y="1"/>
                      <a:pt x="156" y="0"/>
                      <a:pt x="154" y="0"/>
                    </a:cubicBezTo>
                    <a:cubicBezTo>
                      <a:pt x="104" y="2"/>
                      <a:pt x="53" y="3"/>
                      <a:pt x="2" y="5"/>
                    </a:cubicBezTo>
                    <a:cubicBezTo>
                      <a:pt x="1" y="5"/>
                      <a:pt x="0" y="6"/>
                      <a:pt x="0" y="7"/>
                    </a:cubicBezTo>
                    <a:close/>
                    <a:moveTo>
                      <a:pt x="158" y="49"/>
                    </a:moveTo>
                    <a:cubicBezTo>
                      <a:pt x="158" y="61"/>
                      <a:pt x="157" y="73"/>
                      <a:pt x="154" y="85"/>
                    </a:cubicBezTo>
                    <a:cubicBezTo>
                      <a:pt x="133" y="87"/>
                      <a:pt x="112" y="89"/>
                      <a:pt x="91" y="89"/>
                    </a:cubicBezTo>
                    <a:cubicBezTo>
                      <a:pt x="80" y="89"/>
                      <a:pt x="69" y="88"/>
                      <a:pt x="58" y="88"/>
                    </a:cubicBezTo>
                    <a:cubicBezTo>
                      <a:pt x="55" y="88"/>
                      <a:pt x="52" y="87"/>
                      <a:pt x="49" y="87"/>
                    </a:cubicBezTo>
                    <a:cubicBezTo>
                      <a:pt x="43" y="87"/>
                      <a:pt x="37" y="88"/>
                      <a:pt x="32" y="91"/>
                    </a:cubicBezTo>
                    <a:cubicBezTo>
                      <a:pt x="24" y="96"/>
                      <a:pt x="21" y="104"/>
                      <a:pt x="17" y="110"/>
                    </a:cubicBezTo>
                    <a:cubicBezTo>
                      <a:pt x="15" y="114"/>
                      <a:pt x="13" y="117"/>
                      <a:pt x="11" y="120"/>
                    </a:cubicBezTo>
                    <a:cubicBezTo>
                      <a:pt x="10" y="121"/>
                      <a:pt x="8" y="122"/>
                      <a:pt x="7" y="123"/>
                    </a:cubicBezTo>
                    <a:cubicBezTo>
                      <a:pt x="5" y="92"/>
                      <a:pt x="5" y="61"/>
                      <a:pt x="5" y="30"/>
                    </a:cubicBezTo>
                    <a:cubicBezTo>
                      <a:pt x="5" y="23"/>
                      <a:pt x="5" y="16"/>
                      <a:pt x="5" y="10"/>
                    </a:cubicBezTo>
                    <a:cubicBezTo>
                      <a:pt x="54" y="8"/>
                      <a:pt x="103" y="7"/>
                      <a:pt x="152" y="6"/>
                    </a:cubicBezTo>
                    <a:cubicBezTo>
                      <a:pt x="156" y="20"/>
                      <a:pt x="158" y="35"/>
                      <a:pt x="158"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32" name="chenying0907 7"/>
              <p:cNvSpPr>
                <a:spLocks noEditPoints="1"/>
              </p:cNvSpPr>
              <p:nvPr/>
            </p:nvSpPr>
            <p:spPr bwMode="auto">
              <a:xfrm>
                <a:off x="2180" y="1545"/>
                <a:ext cx="634" cy="506"/>
              </a:xfrm>
              <a:custGeom>
                <a:avLst/>
                <a:gdLst>
                  <a:gd name="T0" fmla="*/ 2 w 163"/>
                  <a:gd name="T1" fmla="*/ 130 h 130"/>
                  <a:gd name="T2" fmla="*/ 5 w 163"/>
                  <a:gd name="T3" fmla="*/ 130 h 130"/>
                  <a:gd name="T4" fmla="*/ 14 w 163"/>
                  <a:gd name="T5" fmla="*/ 123 h 130"/>
                  <a:gd name="T6" fmla="*/ 24 w 163"/>
                  <a:gd name="T7" fmla="*/ 108 h 130"/>
                  <a:gd name="T8" fmla="*/ 34 w 163"/>
                  <a:gd name="T9" fmla="*/ 96 h 130"/>
                  <a:gd name="T10" fmla="*/ 33 w 163"/>
                  <a:gd name="T11" fmla="*/ 93 h 130"/>
                  <a:gd name="T12" fmla="*/ 34 w 163"/>
                  <a:gd name="T13" fmla="*/ 96 h 130"/>
                  <a:gd name="T14" fmla="*/ 49 w 163"/>
                  <a:gd name="T15" fmla="*/ 92 h 130"/>
                  <a:gd name="T16" fmla="*/ 57 w 163"/>
                  <a:gd name="T17" fmla="*/ 93 h 130"/>
                  <a:gd name="T18" fmla="*/ 91 w 163"/>
                  <a:gd name="T19" fmla="*/ 94 h 130"/>
                  <a:gd name="T20" fmla="*/ 157 w 163"/>
                  <a:gd name="T21" fmla="*/ 90 h 130"/>
                  <a:gd name="T22" fmla="*/ 159 w 163"/>
                  <a:gd name="T23" fmla="*/ 88 h 130"/>
                  <a:gd name="T24" fmla="*/ 163 w 163"/>
                  <a:gd name="T25" fmla="*/ 49 h 130"/>
                  <a:gd name="T26" fmla="*/ 157 w 163"/>
                  <a:gd name="T27" fmla="*/ 2 h 130"/>
                  <a:gd name="T28" fmla="*/ 154 w 163"/>
                  <a:gd name="T29" fmla="*/ 0 h 130"/>
                  <a:gd name="T30" fmla="*/ 2 w 163"/>
                  <a:gd name="T31" fmla="*/ 5 h 130"/>
                  <a:gd name="T32" fmla="*/ 0 w 163"/>
                  <a:gd name="T33" fmla="*/ 7 h 130"/>
                  <a:gd name="T34" fmla="*/ 0 w 163"/>
                  <a:gd name="T35" fmla="*/ 30 h 130"/>
                  <a:gd name="T36" fmla="*/ 1 w 163"/>
                  <a:gd name="T37" fmla="*/ 128 h 130"/>
                  <a:gd name="T38" fmla="*/ 2 w 163"/>
                  <a:gd name="T39" fmla="*/ 130 h 130"/>
                  <a:gd name="T40" fmla="*/ 158 w 163"/>
                  <a:gd name="T41" fmla="*/ 49 h 130"/>
                  <a:gd name="T42" fmla="*/ 154 w 163"/>
                  <a:gd name="T43" fmla="*/ 85 h 130"/>
                  <a:gd name="T44" fmla="*/ 91 w 163"/>
                  <a:gd name="T45" fmla="*/ 89 h 130"/>
                  <a:gd name="T46" fmla="*/ 57 w 163"/>
                  <a:gd name="T47" fmla="*/ 88 h 130"/>
                  <a:gd name="T48" fmla="*/ 49 w 163"/>
                  <a:gd name="T49" fmla="*/ 87 h 130"/>
                  <a:gd name="T50" fmla="*/ 31 w 163"/>
                  <a:gd name="T51" fmla="*/ 91 h 130"/>
                  <a:gd name="T52" fmla="*/ 16 w 163"/>
                  <a:gd name="T53" fmla="*/ 110 h 130"/>
                  <a:gd name="T54" fmla="*/ 11 w 163"/>
                  <a:gd name="T55" fmla="*/ 120 h 130"/>
                  <a:gd name="T56" fmla="*/ 6 w 163"/>
                  <a:gd name="T57" fmla="*/ 123 h 130"/>
                  <a:gd name="T58" fmla="*/ 5 w 163"/>
                  <a:gd name="T59" fmla="*/ 30 h 130"/>
                  <a:gd name="T60" fmla="*/ 5 w 163"/>
                  <a:gd name="T61" fmla="*/ 10 h 130"/>
                  <a:gd name="T62" fmla="*/ 152 w 163"/>
                  <a:gd name="T63" fmla="*/ 6 h 130"/>
                  <a:gd name="T64" fmla="*/ 158 w 163"/>
                  <a:gd name="T65" fmla="*/ 4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30">
                    <a:moveTo>
                      <a:pt x="2" y="130"/>
                    </a:moveTo>
                    <a:cubicBezTo>
                      <a:pt x="3" y="130"/>
                      <a:pt x="4" y="130"/>
                      <a:pt x="5" y="130"/>
                    </a:cubicBezTo>
                    <a:cubicBezTo>
                      <a:pt x="9" y="129"/>
                      <a:pt x="12" y="126"/>
                      <a:pt x="14" y="123"/>
                    </a:cubicBezTo>
                    <a:cubicBezTo>
                      <a:pt x="18" y="118"/>
                      <a:pt x="21" y="113"/>
                      <a:pt x="24" y="108"/>
                    </a:cubicBezTo>
                    <a:cubicBezTo>
                      <a:pt x="27" y="103"/>
                      <a:pt x="30" y="98"/>
                      <a:pt x="34" y="96"/>
                    </a:cubicBezTo>
                    <a:cubicBezTo>
                      <a:pt x="33" y="93"/>
                      <a:pt x="33" y="93"/>
                      <a:pt x="33" y="93"/>
                    </a:cubicBezTo>
                    <a:cubicBezTo>
                      <a:pt x="34" y="96"/>
                      <a:pt x="34" y="96"/>
                      <a:pt x="34" y="96"/>
                    </a:cubicBezTo>
                    <a:cubicBezTo>
                      <a:pt x="38" y="93"/>
                      <a:pt x="43" y="92"/>
                      <a:pt x="49" y="92"/>
                    </a:cubicBezTo>
                    <a:cubicBezTo>
                      <a:pt x="51" y="92"/>
                      <a:pt x="54" y="93"/>
                      <a:pt x="57" y="93"/>
                    </a:cubicBezTo>
                    <a:cubicBezTo>
                      <a:pt x="68" y="93"/>
                      <a:pt x="79" y="94"/>
                      <a:pt x="91" y="94"/>
                    </a:cubicBezTo>
                    <a:cubicBezTo>
                      <a:pt x="113" y="94"/>
                      <a:pt x="135" y="92"/>
                      <a:pt x="157" y="90"/>
                    </a:cubicBezTo>
                    <a:cubicBezTo>
                      <a:pt x="158" y="90"/>
                      <a:pt x="158" y="89"/>
                      <a:pt x="159" y="88"/>
                    </a:cubicBezTo>
                    <a:cubicBezTo>
                      <a:pt x="162" y="75"/>
                      <a:pt x="163" y="62"/>
                      <a:pt x="163" y="49"/>
                    </a:cubicBezTo>
                    <a:cubicBezTo>
                      <a:pt x="163" y="33"/>
                      <a:pt x="161" y="18"/>
                      <a:pt x="157" y="2"/>
                    </a:cubicBezTo>
                    <a:cubicBezTo>
                      <a:pt x="156" y="1"/>
                      <a:pt x="155" y="0"/>
                      <a:pt x="154" y="0"/>
                    </a:cubicBezTo>
                    <a:cubicBezTo>
                      <a:pt x="103" y="2"/>
                      <a:pt x="53" y="3"/>
                      <a:pt x="2" y="5"/>
                    </a:cubicBezTo>
                    <a:cubicBezTo>
                      <a:pt x="1" y="5"/>
                      <a:pt x="0" y="6"/>
                      <a:pt x="0" y="7"/>
                    </a:cubicBezTo>
                    <a:cubicBezTo>
                      <a:pt x="0" y="15"/>
                      <a:pt x="0" y="22"/>
                      <a:pt x="0" y="30"/>
                    </a:cubicBezTo>
                    <a:cubicBezTo>
                      <a:pt x="0" y="63"/>
                      <a:pt x="0" y="95"/>
                      <a:pt x="1" y="128"/>
                    </a:cubicBezTo>
                    <a:cubicBezTo>
                      <a:pt x="1" y="129"/>
                      <a:pt x="2" y="129"/>
                      <a:pt x="2" y="130"/>
                    </a:cubicBezTo>
                    <a:close/>
                    <a:moveTo>
                      <a:pt x="158" y="49"/>
                    </a:moveTo>
                    <a:cubicBezTo>
                      <a:pt x="158" y="61"/>
                      <a:pt x="157" y="73"/>
                      <a:pt x="154" y="85"/>
                    </a:cubicBezTo>
                    <a:cubicBezTo>
                      <a:pt x="133" y="87"/>
                      <a:pt x="112" y="89"/>
                      <a:pt x="91" y="89"/>
                    </a:cubicBezTo>
                    <a:cubicBezTo>
                      <a:pt x="79" y="89"/>
                      <a:pt x="68" y="88"/>
                      <a:pt x="57" y="88"/>
                    </a:cubicBezTo>
                    <a:cubicBezTo>
                      <a:pt x="54" y="88"/>
                      <a:pt x="52" y="87"/>
                      <a:pt x="49" y="87"/>
                    </a:cubicBezTo>
                    <a:cubicBezTo>
                      <a:pt x="43" y="87"/>
                      <a:pt x="37" y="88"/>
                      <a:pt x="31" y="91"/>
                    </a:cubicBezTo>
                    <a:cubicBezTo>
                      <a:pt x="24" y="96"/>
                      <a:pt x="20" y="103"/>
                      <a:pt x="16" y="110"/>
                    </a:cubicBezTo>
                    <a:cubicBezTo>
                      <a:pt x="15" y="114"/>
                      <a:pt x="13" y="117"/>
                      <a:pt x="11" y="120"/>
                    </a:cubicBezTo>
                    <a:cubicBezTo>
                      <a:pt x="9" y="121"/>
                      <a:pt x="8" y="122"/>
                      <a:pt x="6" y="123"/>
                    </a:cubicBezTo>
                    <a:cubicBezTo>
                      <a:pt x="5" y="92"/>
                      <a:pt x="5" y="61"/>
                      <a:pt x="5" y="30"/>
                    </a:cubicBezTo>
                    <a:cubicBezTo>
                      <a:pt x="5" y="23"/>
                      <a:pt x="5" y="16"/>
                      <a:pt x="5" y="10"/>
                    </a:cubicBezTo>
                    <a:cubicBezTo>
                      <a:pt x="54" y="8"/>
                      <a:pt x="103" y="7"/>
                      <a:pt x="152" y="6"/>
                    </a:cubicBezTo>
                    <a:cubicBezTo>
                      <a:pt x="156" y="20"/>
                      <a:pt x="158" y="35"/>
                      <a:pt x="158"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33" name="chenying0907 8"/>
              <p:cNvSpPr>
                <a:spLocks noEditPoints="1"/>
              </p:cNvSpPr>
              <p:nvPr/>
            </p:nvSpPr>
            <p:spPr bwMode="auto">
              <a:xfrm>
                <a:off x="2822" y="2031"/>
                <a:ext cx="634" cy="506"/>
              </a:xfrm>
              <a:custGeom>
                <a:avLst/>
                <a:gdLst>
                  <a:gd name="T0" fmla="*/ 3 w 163"/>
                  <a:gd name="T1" fmla="*/ 130 h 130"/>
                  <a:gd name="T2" fmla="*/ 5 w 163"/>
                  <a:gd name="T3" fmla="*/ 130 h 130"/>
                  <a:gd name="T4" fmla="*/ 15 w 163"/>
                  <a:gd name="T5" fmla="*/ 123 h 130"/>
                  <a:gd name="T6" fmla="*/ 24 w 163"/>
                  <a:gd name="T7" fmla="*/ 108 h 130"/>
                  <a:gd name="T8" fmla="*/ 34 w 163"/>
                  <a:gd name="T9" fmla="*/ 96 h 130"/>
                  <a:gd name="T10" fmla="*/ 33 w 163"/>
                  <a:gd name="T11" fmla="*/ 93 h 130"/>
                  <a:gd name="T12" fmla="*/ 34 w 163"/>
                  <a:gd name="T13" fmla="*/ 96 h 130"/>
                  <a:gd name="T14" fmla="*/ 49 w 163"/>
                  <a:gd name="T15" fmla="*/ 92 h 130"/>
                  <a:gd name="T16" fmla="*/ 57 w 163"/>
                  <a:gd name="T17" fmla="*/ 93 h 130"/>
                  <a:gd name="T18" fmla="*/ 91 w 163"/>
                  <a:gd name="T19" fmla="*/ 94 h 130"/>
                  <a:gd name="T20" fmla="*/ 157 w 163"/>
                  <a:gd name="T21" fmla="*/ 90 h 130"/>
                  <a:gd name="T22" fmla="*/ 159 w 163"/>
                  <a:gd name="T23" fmla="*/ 88 h 130"/>
                  <a:gd name="T24" fmla="*/ 163 w 163"/>
                  <a:gd name="T25" fmla="*/ 49 h 130"/>
                  <a:gd name="T26" fmla="*/ 157 w 163"/>
                  <a:gd name="T27" fmla="*/ 2 h 130"/>
                  <a:gd name="T28" fmla="*/ 154 w 163"/>
                  <a:gd name="T29" fmla="*/ 0 h 130"/>
                  <a:gd name="T30" fmla="*/ 3 w 163"/>
                  <a:gd name="T31" fmla="*/ 4 h 130"/>
                  <a:gd name="T32" fmla="*/ 0 w 163"/>
                  <a:gd name="T33" fmla="*/ 7 h 130"/>
                  <a:gd name="T34" fmla="*/ 0 w 163"/>
                  <a:gd name="T35" fmla="*/ 30 h 130"/>
                  <a:gd name="T36" fmla="*/ 2 w 163"/>
                  <a:gd name="T37" fmla="*/ 128 h 130"/>
                  <a:gd name="T38" fmla="*/ 3 w 163"/>
                  <a:gd name="T39" fmla="*/ 130 h 130"/>
                  <a:gd name="T40" fmla="*/ 158 w 163"/>
                  <a:gd name="T41" fmla="*/ 49 h 130"/>
                  <a:gd name="T42" fmla="*/ 155 w 163"/>
                  <a:gd name="T43" fmla="*/ 85 h 130"/>
                  <a:gd name="T44" fmla="*/ 91 w 163"/>
                  <a:gd name="T45" fmla="*/ 89 h 130"/>
                  <a:gd name="T46" fmla="*/ 58 w 163"/>
                  <a:gd name="T47" fmla="*/ 88 h 130"/>
                  <a:gd name="T48" fmla="*/ 49 w 163"/>
                  <a:gd name="T49" fmla="*/ 87 h 130"/>
                  <a:gd name="T50" fmla="*/ 32 w 163"/>
                  <a:gd name="T51" fmla="*/ 91 h 130"/>
                  <a:gd name="T52" fmla="*/ 17 w 163"/>
                  <a:gd name="T53" fmla="*/ 110 h 130"/>
                  <a:gd name="T54" fmla="*/ 11 w 163"/>
                  <a:gd name="T55" fmla="*/ 119 h 130"/>
                  <a:gd name="T56" fmla="*/ 7 w 163"/>
                  <a:gd name="T57" fmla="*/ 123 h 130"/>
                  <a:gd name="T58" fmla="*/ 5 w 163"/>
                  <a:gd name="T59" fmla="*/ 30 h 130"/>
                  <a:gd name="T60" fmla="*/ 5 w 163"/>
                  <a:gd name="T61" fmla="*/ 9 h 130"/>
                  <a:gd name="T62" fmla="*/ 153 w 163"/>
                  <a:gd name="T63" fmla="*/ 5 h 130"/>
                  <a:gd name="T64" fmla="*/ 158 w 163"/>
                  <a:gd name="T65" fmla="*/ 4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30">
                    <a:moveTo>
                      <a:pt x="3" y="130"/>
                    </a:moveTo>
                    <a:cubicBezTo>
                      <a:pt x="4" y="130"/>
                      <a:pt x="4" y="130"/>
                      <a:pt x="5" y="130"/>
                    </a:cubicBezTo>
                    <a:cubicBezTo>
                      <a:pt x="9" y="128"/>
                      <a:pt x="12" y="126"/>
                      <a:pt x="15" y="123"/>
                    </a:cubicBezTo>
                    <a:cubicBezTo>
                      <a:pt x="19" y="118"/>
                      <a:pt x="21" y="113"/>
                      <a:pt x="24" y="108"/>
                    </a:cubicBezTo>
                    <a:cubicBezTo>
                      <a:pt x="27" y="103"/>
                      <a:pt x="30" y="98"/>
                      <a:pt x="34" y="96"/>
                    </a:cubicBezTo>
                    <a:cubicBezTo>
                      <a:pt x="33" y="93"/>
                      <a:pt x="33" y="93"/>
                      <a:pt x="33" y="93"/>
                    </a:cubicBezTo>
                    <a:cubicBezTo>
                      <a:pt x="34" y="96"/>
                      <a:pt x="34" y="96"/>
                      <a:pt x="34" y="96"/>
                    </a:cubicBezTo>
                    <a:cubicBezTo>
                      <a:pt x="39" y="93"/>
                      <a:pt x="44" y="92"/>
                      <a:pt x="49" y="92"/>
                    </a:cubicBezTo>
                    <a:cubicBezTo>
                      <a:pt x="52" y="92"/>
                      <a:pt x="55" y="92"/>
                      <a:pt x="57" y="93"/>
                    </a:cubicBezTo>
                    <a:cubicBezTo>
                      <a:pt x="69" y="93"/>
                      <a:pt x="80" y="94"/>
                      <a:pt x="91" y="94"/>
                    </a:cubicBezTo>
                    <a:cubicBezTo>
                      <a:pt x="113" y="94"/>
                      <a:pt x="135" y="92"/>
                      <a:pt x="157" y="90"/>
                    </a:cubicBezTo>
                    <a:cubicBezTo>
                      <a:pt x="158" y="90"/>
                      <a:pt x="159" y="89"/>
                      <a:pt x="159" y="88"/>
                    </a:cubicBezTo>
                    <a:cubicBezTo>
                      <a:pt x="162" y="75"/>
                      <a:pt x="163" y="62"/>
                      <a:pt x="163" y="49"/>
                    </a:cubicBezTo>
                    <a:cubicBezTo>
                      <a:pt x="163" y="33"/>
                      <a:pt x="161" y="17"/>
                      <a:pt x="157" y="2"/>
                    </a:cubicBezTo>
                    <a:cubicBezTo>
                      <a:pt x="157" y="1"/>
                      <a:pt x="156" y="0"/>
                      <a:pt x="154" y="0"/>
                    </a:cubicBezTo>
                    <a:cubicBezTo>
                      <a:pt x="104" y="2"/>
                      <a:pt x="53" y="3"/>
                      <a:pt x="3" y="4"/>
                    </a:cubicBezTo>
                    <a:cubicBezTo>
                      <a:pt x="1" y="5"/>
                      <a:pt x="0" y="6"/>
                      <a:pt x="0" y="7"/>
                    </a:cubicBezTo>
                    <a:cubicBezTo>
                      <a:pt x="0" y="15"/>
                      <a:pt x="0" y="22"/>
                      <a:pt x="0" y="30"/>
                    </a:cubicBezTo>
                    <a:cubicBezTo>
                      <a:pt x="0" y="63"/>
                      <a:pt x="1" y="95"/>
                      <a:pt x="2" y="128"/>
                    </a:cubicBezTo>
                    <a:cubicBezTo>
                      <a:pt x="2" y="128"/>
                      <a:pt x="2" y="129"/>
                      <a:pt x="3" y="130"/>
                    </a:cubicBezTo>
                    <a:close/>
                    <a:moveTo>
                      <a:pt x="158" y="49"/>
                    </a:moveTo>
                    <a:cubicBezTo>
                      <a:pt x="158" y="61"/>
                      <a:pt x="157" y="73"/>
                      <a:pt x="155" y="85"/>
                    </a:cubicBezTo>
                    <a:cubicBezTo>
                      <a:pt x="133" y="87"/>
                      <a:pt x="112" y="89"/>
                      <a:pt x="91" y="89"/>
                    </a:cubicBezTo>
                    <a:cubicBezTo>
                      <a:pt x="80" y="89"/>
                      <a:pt x="69" y="88"/>
                      <a:pt x="58" y="88"/>
                    </a:cubicBezTo>
                    <a:cubicBezTo>
                      <a:pt x="55" y="87"/>
                      <a:pt x="52" y="87"/>
                      <a:pt x="49" y="87"/>
                    </a:cubicBezTo>
                    <a:cubicBezTo>
                      <a:pt x="43" y="87"/>
                      <a:pt x="37" y="88"/>
                      <a:pt x="32" y="91"/>
                    </a:cubicBezTo>
                    <a:cubicBezTo>
                      <a:pt x="24" y="96"/>
                      <a:pt x="21" y="103"/>
                      <a:pt x="17" y="110"/>
                    </a:cubicBezTo>
                    <a:cubicBezTo>
                      <a:pt x="15" y="114"/>
                      <a:pt x="13" y="117"/>
                      <a:pt x="11" y="119"/>
                    </a:cubicBezTo>
                    <a:cubicBezTo>
                      <a:pt x="10" y="121"/>
                      <a:pt x="8" y="122"/>
                      <a:pt x="7" y="123"/>
                    </a:cubicBezTo>
                    <a:cubicBezTo>
                      <a:pt x="6" y="92"/>
                      <a:pt x="5" y="61"/>
                      <a:pt x="5" y="30"/>
                    </a:cubicBezTo>
                    <a:cubicBezTo>
                      <a:pt x="5" y="23"/>
                      <a:pt x="5" y="16"/>
                      <a:pt x="5" y="9"/>
                    </a:cubicBezTo>
                    <a:cubicBezTo>
                      <a:pt x="54" y="8"/>
                      <a:pt x="103" y="7"/>
                      <a:pt x="153" y="5"/>
                    </a:cubicBezTo>
                    <a:cubicBezTo>
                      <a:pt x="156" y="20"/>
                      <a:pt x="158" y="34"/>
                      <a:pt x="158"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grpSp>
        <p:sp>
          <p:nvSpPr>
            <p:cNvPr id="27" name="文本框 77"/>
            <p:cNvSpPr txBox="1">
              <a:spLocks noChangeArrowheads="1"/>
            </p:cNvSpPr>
            <p:nvPr/>
          </p:nvSpPr>
          <p:spPr bwMode="auto">
            <a:xfrm>
              <a:off x="3313241" y="2070100"/>
              <a:ext cx="1219200" cy="383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CN" altLang="en-US" sz="1400" b="1" dirty="0">
                  <a:solidFill>
                    <a:srgbClr val="595959"/>
                  </a:solidFill>
                  <a:latin typeface="微软雅黑" panose="020B0503020204020204" pitchFamily="34" charset="-122"/>
                  <a:ea typeface="微软雅黑" panose="020B0503020204020204" pitchFamily="34" charset="-122"/>
                </a:rPr>
                <a:t>第一名</a:t>
              </a:r>
            </a:p>
          </p:txBody>
        </p:sp>
        <p:sp>
          <p:nvSpPr>
            <p:cNvPr id="28" name="文本框 78"/>
            <p:cNvSpPr txBox="1">
              <a:spLocks noChangeArrowheads="1"/>
            </p:cNvSpPr>
            <p:nvPr/>
          </p:nvSpPr>
          <p:spPr bwMode="auto">
            <a:xfrm>
              <a:off x="2106837" y="2560637"/>
              <a:ext cx="1219200" cy="383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CN" altLang="en-US" sz="1400" b="1" dirty="0">
                  <a:solidFill>
                    <a:srgbClr val="595959"/>
                  </a:solidFill>
                  <a:latin typeface="微软雅黑" panose="020B0503020204020204" pitchFamily="34" charset="-122"/>
                  <a:ea typeface="微软雅黑" panose="020B0503020204020204" pitchFamily="34" charset="-122"/>
                </a:rPr>
                <a:t>第二名</a:t>
              </a:r>
            </a:p>
          </p:txBody>
        </p:sp>
        <p:sp>
          <p:nvSpPr>
            <p:cNvPr id="29" name="文本框 79"/>
            <p:cNvSpPr txBox="1">
              <a:spLocks noChangeArrowheads="1"/>
            </p:cNvSpPr>
            <p:nvPr/>
          </p:nvSpPr>
          <p:spPr bwMode="auto">
            <a:xfrm>
              <a:off x="4278365" y="2830513"/>
              <a:ext cx="1219200" cy="383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CN" altLang="en-US" sz="1400" b="1" dirty="0">
                  <a:solidFill>
                    <a:srgbClr val="595959"/>
                  </a:solidFill>
                  <a:latin typeface="微软雅黑" panose="020B0503020204020204" pitchFamily="34" charset="-122"/>
                  <a:ea typeface="微软雅黑" panose="020B0503020204020204" pitchFamily="34" charset="-122"/>
                </a:rPr>
                <a:t>第三名</a:t>
              </a:r>
            </a:p>
          </p:txBody>
        </p:sp>
      </p:grpSp>
      <p:sp>
        <p:nvSpPr>
          <p:cNvPr id="35" name="PA_矩形 34"/>
          <p:cNvSpPr/>
          <p:nvPr>
            <p:custDataLst>
              <p:tags r:id="rId3"/>
            </p:custDataLst>
          </p:nvPr>
        </p:nvSpPr>
        <p:spPr>
          <a:xfrm>
            <a:off x="4892328" y="1864538"/>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38" name="PA_文本框 271"/>
          <p:cNvSpPr txBox="1"/>
          <p:nvPr>
            <p:custDataLst>
              <p:tags r:id="rId4"/>
            </p:custDataLst>
          </p:nvPr>
        </p:nvSpPr>
        <p:spPr>
          <a:xfrm>
            <a:off x="4892328" y="1554440"/>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
        <p:nvSpPr>
          <p:cNvPr id="39" name="PA_矩形 38"/>
          <p:cNvSpPr/>
          <p:nvPr>
            <p:custDataLst>
              <p:tags r:id="rId5"/>
            </p:custDataLst>
          </p:nvPr>
        </p:nvSpPr>
        <p:spPr>
          <a:xfrm>
            <a:off x="4892328" y="2878811"/>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40" name="PA_文本框 271"/>
          <p:cNvSpPr txBox="1"/>
          <p:nvPr>
            <p:custDataLst>
              <p:tags r:id="rId6"/>
            </p:custDataLst>
          </p:nvPr>
        </p:nvSpPr>
        <p:spPr>
          <a:xfrm>
            <a:off x="4892328" y="2568713"/>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
        <p:nvSpPr>
          <p:cNvPr id="41" name="PA_矩形 40"/>
          <p:cNvSpPr/>
          <p:nvPr>
            <p:custDataLst>
              <p:tags r:id="rId7"/>
            </p:custDataLst>
          </p:nvPr>
        </p:nvSpPr>
        <p:spPr>
          <a:xfrm>
            <a:off x="4892328" y="3868339"/>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42" name="PA_文本框 271"/>
          <p:cNvSpPr txBox="1"/>
          <p:nvPr>
            <p:custDataLst>
              <p:tags r:id="rId8"/>
            </p:custDataLst>
          </p:nvPr>
        </p:nvSpPr>
        <p:spPr>
          <a:xfrm>
            <a:off x="4892328" y="3558241"/>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3398115229"/>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par>
                                <p:cTn id="10" presetID="53" presetClass="entr" presetSubtype="16" fill="hold" nodeType="withEffect">
                                  <p:stCondLst>
                                    <p:cond delay="30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Effect transition="in" filter="fade">
                                      <p:cBhvr>
                                        <p:cTn id="14" dur="500"/>
                                        <p:tgtEl>
                                          <p:spTgt spid="25"/>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35"/>
                                        </p:tgtEl>
                                        <p:attrNameLst>
                                          <p:attrName>style.visibility</p:attrName>
                                        </p:attrNameLst>
                                      </p:cBhvr>
                                      <p:to>
                                        <p:strVal val="visible"/>
                                      </p:to>
                                    </p:set>
                                    <p:anim calcmode="lin" valueType="num">
                                      <p:cBhvr>
                                        <p:cTn id="17" dur="500" fill="hold"/>
                                        <p:tgtEl>
                                          <p:spTgt spid="35"/>
                                        </p:tgtEl>
                                        <p:attrNameLst>
                                          <p:attrName>ppt_w</p:attrName>
                                        </p:attrNameLst>
                                      </p:cBhvr>
                                      <p:tavLst>
                                        <p:tav tm="0">
                                          <p:val>
                                            <p:fltVal val="0"/>
                                          </p:val>
                                        </p:tav>
                                        <p:tav tm="100000">
                                          <p:val>
                                            <p:strVal val="#ppt_w"/>
                                          </p:val>
                                        </p:tav>
                                      </p:tavLst>
                                    </p:anim>
                                    <p:anim calcmode="lin" valueType="num">
                                      <p:cBhvr>
                                        <p:cTn id="18" dur="500" fill="hold"/>
                                        <p:tgtEl>
                                          <p:spTgt spid="35"/>
                                        </p:tgtEl>
                                        <p:attrNameLst>
                                          <p:attrName>ppt_h</p:attrName>
                                        </p:attrNameLst>
                                      </p:cBhvr>
                                      <p:tavLst>
                                        <p:tav tm="0">
                                          <p:val>
                                            <p:fltVal val="0"/>
                                          </p:val>
                                        </p:tav>
                                        <p:tav tm="100000">
                                          <p:val>
                                            <p:strVal val="#ppt_h"/>
                                          </p:val>
                                        </p:tav>
                                      </p:tavLst>
                                    </p:anim>
                                    <p:animEffect transition="in" filter="fade">
                                      <p:cBhvr>
                                        <p:cTn id="19" dur="500"/>
                                        <p:tgtEl>
                                          <p:spTgt spid="35"/>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38"/>
                                        </p:tgtEl>
                                        <p:attrNameLst>
                                          <p:attrName>style.visibility</p:attrName>
                                        </p:attrNameLst>
                                      </p:cBhvr>
                                      <p:to>
                                        <p:strVal val="visible"/>
                                      </p:to>
                                    </p:set>
                                    <p:animEffect transition="in" filter="wipe(left)">
                                      <p:cBhvr>
                                        <p:cTn id="22" dur="500"/>
                                        <p:tgtEl>
                                          <p:spTgt spid="38"/>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39"/>
                                        </p:tgtEl>
                                        <p:attrNameLst>
                                          <p:attrName>style.visibility</p:attrName>
                                        </p:attrNameLst>
                                      </p:cBhvr>
                                      <p:to>
                                        <p:strVal val="visible"/>
                                      </p:to>
                                    </p:set>
                                    <p:animEffect transition="in" filter="wipe(left)">
                                      <p:cBhvr>
                                        <p:cTn id="25" dur="500"/>
                                        <p:tgtEl>
                                          <p:spTgt spid="39"/>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40"/>
                                        </p:tgtEl>
                                        <p:attrNameLst>
                                          <p:attrName>style.visibility</p:attrName>
                                        </p:attrNameLst>
                                      </p:cBhvr>
                                      <p:to>
                                        <p:strVal val="visible"/>
                                      </p:to>
                                    </p:set>
                                    <p:animEffect transition="in" filter="wipe(left)">
                                      <p:cBhvr>
                                        <p:cTn id="28" dur="500"/>
                                        <p:tgtEl>
                                          <p:spTgt spid="40"/>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41"/>
                                        </p:tgtEl>
                                        <p:attrNameLst>
                                          <p:attrName>style.visibility</p:attrName>
                                        </p:attrNameLst>
                                      </p:cBhvr>
                                      <p:to>
                                        <p:strVal val="visible"/>
                                      </p:to>
                                    </p:set>
                                    <p:animEffect transition="in" filter="wipe(left)">
                                      <p:cBhvr>
                                        <p:cTn id="31" dur="500"/>
                                        <p:tgtEl>
                                          <p:spTgt spid="41"/>
                                        </p:tgtEl>
                                      </p:cBhvr>
                                    </p:animEffect>
                                  </p:childTnLst>
                                </p:cTn>
                              </p:par>
                              <p:par>
                                <p:cTn id="32" presetID="22" presetClass="entr" presetSubtype="8" fill="hold" grpId="0" nodeType="withEffect">
                                  <p:stCondLst>
                                    <p:cond delay="2400"/>
                                  </p:stCondLst>
                                  <p:childTnLst>
                                    <p:set>
                                      <p:cBhvr>
                                        <p:cTn id="33" dur="1" fill="hold">
                                          <p:stCondLst>
                                            <p:cond delay="0"/>
                                          </p:stCondLst>
                                        </p:cTn>
                                        <p:tgtEl>
                                          <p:spTgt spid="42"/>
                                        </p:tgtEl>
                                        <p:attrNameLst>
                                          <p:attrName>style.visibility</p:attrName>
                                        </p:attrNameLst>
                                      </p:cBhvr>
                                      <p:to>
                                        <p:strVal val="visible"/>
                                      </p:to>
                                    </p:set>
                                    <p:animEffect transition="in" filter="wipe(left)">
                                      <p:cBhvr>
                                        <p:cTn id="34"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8" grpId="0" animBg="1" autoUpdateAnimBg="0"/>
      <p:bldP spid="39" grpId="0"/>
      <p:bldP spid="40" grpId="0"/>
      <p:bldP spid="41" grpId="0" animBg="1" autoUpdateAnimBg="0"/>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PA_椭圆 31"/>
          <p:cNvSpPr/>
          <p:nvPr>
            <p:custDataLst>
              <p:tags r:id="rId1"/>
            </p:custDataLst>
          </p:nvPr>
        </p:nvSpPr>
        <p:spPr>
          <a:xfrm>
            <a:off x="5652120" y="1923678"/>
            <a:ext cx="2282709" cy="129614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3" name="PA_椭圆 31"/>
          <p:cNvSpPr/>
          <p:nvPr>
            <p:custDataLst>
              <p:tags r:id="rId2"/>
            </p:custDataLst>
          </p:nvPr>
        </p:nvSpPr>
        <p:spPr>
          <a:xfrm>
            <a:off x="921139" y="1948628"/>
            <a:ext cx="2282709" cy="129614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pic>
        <p:nvPicPr>
          <p:cNvPr id="25" name="PA_图片 2" descr="C:\Users\Administrator\Desktop\10H58PICnRt_1024.png"/>
          <p:cNvPicPr>
            <a:picLocks noChangeAspect="1" noChangeArrowheads="1"/>
          </p:cNvPicPr>
          <p:nvPr>
            <p:custDataLst>
              <p:tags r:id="rId3"/>
            </p:custDataLst>
          </p:nvPr>
        </p:nvPicPr>
        <p:blipFill>
          <a:blip r:embed="rId13">
            <a:extLst>
              <a:ext uri="{28A0092B-C50C-407E-A947-70E740481C1C}">
                <a14:useLocalDpi xmlns:a14="http://schemas.microsoft.com/office/drawing/2010/main" val="0"/>
              </a:ext>
            </a:extLst>
          </a:blip>
          <a:srcRect/>
          <a:stretch>
            <a:fillRect/>
          </a:stretch>
        </p:blipFill>
        <p:spPr bwMode="auto">
          <a:xfrm>
            <a:off x="2595930" y="1059582"/>
            <a:ext cx="3600400" cy="3447383"/>
          </a:xfrm>
          <a:prstGeom prst="rect">
            <a:avLst/>
          </a:prstGeom>
          <a:noFill/>
          <a:extLst>
            <a:ext uri="{909E8E84-426E-40DD-AFC4-6F175D3DCCD1}">
              <a14:hiddenFill xmlns:a14="http://schemas.microsoft.com/office/drawing/2010/main">
                <a:solidFill>
                  <a:srgbClr val="FFFFFF"/>
                </a:solidFill>
              </a14:hiddenFill>
            </a:ext>
          </a:extLst>
        </p:spPr>
      </p:pic>
      <p:grpSp>
        <p:nvGrpSpPr>
          <p:cNvPr id="14" name="PA_chenying0907 13"/>
          <p:cNvGrpSpPr/>
          <p:nvPr>
            <p:custDataLst>
              <p:tags r:id="rId4"/>
            </p:custDataLst>
          </p:nvPr>
        </p:nvGrpSpPr>
        <p:grpSpPr>
          <a:xfrm>
            <a:off x="1403648" y="267494"/>
            <a:ext cx="6192688" cy="767437"/>
            <a:chOff x="1492256" y="411510"/>
            <a:chExt cx="6192688" cy="767437"/>
          </a:xfrm>
        </p:grpSpPr>
        <p:sp>
          <p:nvSpPr>
            <p:cNvPr id="15" name="任意多边形 14"/>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6"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7"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28" name="PA_矩形 27"/>
          <p:cNvSpPr/>
          <p:nvPr>
            <p:custDataLst>
              <p:tags r:id="rId5"/>
            </p:custDataLst>
          </p:nvPr>
        </p:nvSpPr>
        <p:spPr>
          <a:xfrm>
            <a:off x="1180119" y="2463675"/>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9" name="PA_文本框 232"/>
          <p:cNvSpPr txBox="1"/>
          <p:nvPr>
            <p:custDataLst>
              <p:tags r:id="rId6"/>
            </p:custDataLst>
          </p:nvPr>
        </p:nvSpPr>
        <p:spPr>
          <a:xfrm>
            <a:off x="1267959" y="2135918"/>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30" name="PA_矩形 29"/>
          <p:cNvSpPr/>
          <p:nvPr>
            <p:custDataLst>
              <p:tags r:id="rId7"/>
            </p:custDataLst>
          </p:nvPr>
        </p:nvSpPr>
        <p:spPr>
          <a:xfrm>
            <a:off x="6012160" y="2442296"/>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31" name="PA_文本框 232"/>
          <p:cNvSpPr txBox="1"/>
          <p:nvPr>
            <p:custDataLst>
              <p:tags r:id="rId8"/>
            </p:custDataLst>
          </p:nvPr>
        </p:nvSpPr>
        <p:spPr>
          <a:xfrm>
            <a:off x="6100000" y="2114539"/>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35" name="PA_椭圆 31"/>
          <p:cNvSpPr/>
          <p:nvPr>
            <p:custDataLst>
              <p:tags r:id="rId9"/>
            </p:custDataLst>
          </p:nvPr>
        </p:nvSpPr>
        <p:spPr>
          <a:xfrm>
            <a:off x="3362035" y="3576078"/>
            <a:ext cx="2282709" cy="129614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6" name="PA_矩形 35"/>
          <p:cNvSpPr/>
          <p:nvPr>
            <p:custDataLst>
              <p:tags r:id="rId10"/>
            </p:custDataLst>
          </p:nvPr>
        </p:nvSpPr>
        <p:spPr>
          <a:xfrm>
            <a:off x="3722075" y="4094696"/>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37" name="PA_文本框 232"/>
          <p:cNvSpPr txBox="1"/>
          <p:nvPr>
            <p:custDataLst>
              <p:tags r:id="rId11"/>
            </p:custDataLst>
          </p:nvPr>
        </p:nvSpPr>
        <p:spPr>
          <a:xfrm>
            <a:off x="3809915" y="3766939"/>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2724811315"/>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23"/>
                                        </p:tgtEl>
                                        <p:attrNameLst>
                                          <p:attrName>style.visibility</p:attrName>
                                        </p:attrNameLst>
                                      </p:cBhvr>
                                      <p:to>
                                        <p:strVal val="visible"/>
                                      </p:to>
                                    </p:set>
                                    <p:anim calcmode="lin" valueType="num">
                                      <p:cBhvr>
                                        <p:cTn id="10" dur="500" fill="hold"/>
                                        <p:tgtEl>
                                          <p:spTgt spid="23"/>
                                        </p:tgtEl>
                                        <p:attrNameLst>
                                          <p:attrName>ppt_w</p:attrName>
                                        </p:attrNameLst>
                                      </p:cBhvr>
                                      <p:tavLst>
                                        <p:tav tm="0">
                                          <p:val>
                                            <p:fltVal val="0"/>
                                          </p:val>
                                        </p:tav>
                                        <p:tav tm="100000">
                                          <p:val>
                                            <p:strVal val="#ppt_w"/>
                                          </p:val>
                                        </p:tav>
                                      </p:tavLst>
                                    </p:anim>
                                    <p:anim calcmode="lin" valueType="num">
                                      <p:cBhvr>
                                        <p:cTn id="11" dur="500" fill="hold"/>
                                        <p:tgtEl>
                                          <p:spTgt spid="23"/>
                                        </p:tgtEl>
                                        <p:attrNameLst>
                                          <p:attrName>ppt_h</p:attrName>
                                        </p:attrNameLst>
                                      </p:cBhvr>
                                      <p:tavLst>
                                        <p:tav tm="0">
                                          <p:val>
                                            <p:fltVal val="0"/>
                                          </p:val>
                                        </p:tav>
                                        <p:tav tm="100000">
                                          <p:val>
                                            <p:strVal val="#ppt_h"/>
                                          </p:val>
                                        </p:tav>
                                      </p:tavLst>
                                    </p:anim>
                                    <p:animEffect transition="in" filter="fade">
                                      <p:cBhvr>
                                        <p:cTn id="12" dur="500"/>
                                        <p:tgtEl>
                                          <p:spTgt spid="23"/>
                                        </p:tgtEl>
                                      </p:cBhvr>
                                    </p:animEffect>
                                  </p:childTnLst>
                                </p:cTn>
                              </p:par>
                              <p:par>
                                <p:cTn id="13" presetID="53" presetClass="entr" presetSubtype="16" fill="hold" grpId="0" nodeType="withEffect">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cBhvr>
                                        <p:cTn id="15" dur="500" fill="hold"/>
                                        <p:tgtEl>
                                          <p:spTgt spid="21"/>
                                        </p:tgtEl>
                                        <p:attrNameLst>
                                          <p:attrName>ppt_w</p:attrName>
                                        </p:attrNameLst>
                                      </p:cBhvr>
                                      <p:tavLst>
                                        <p:tav tm="0">
                                          <p:val>
                                            <p:fltVal val="0"/>
                                          </p:val>
                                        </p:tav>
                                        <p:tav tm="100000">
                                          <p:val>
                                            <p:strVal val="#ppt_w"/>
                                          </p:val>
                                        </p:tav>
                                      </p:tavLst>
                                    </p:anim>
                                    <p:anim calcmode="lin" valueType="num">
                                      <p:cBhvr>
                                        <p:cTn id="16" dur="500" fill="hold"/>
                                        <p:tgtEl>
                                          <p:spTgt spid="21"/>
                                        </p:tgtEl>
                                        <p:attrNameLst>
                                          <p:attrName>ppt_h</p:attrName>
                                        </p:attrNameLst>
                                      </p:cBhvr>
                                      <p:tavLst>
                                        <p:tav tm="0">
                                          <p:val>
                                            <p:fltVal val="0"/>
                                          </p:val>
                                        </p:tav>
                                        <p:tav tm="100000">
                                          <p:val>
                                            <p:strVal val="#ppt_h"/>
                                          </p:val>
                                        </p:tav>
                                      </p:tavLst>
                                    </p:anim>
                                    <p:animEffect transition="in" filter="fade">
                                      <p:cBhvr>
                                        <p:cTn id="17" dur="500"/>
                                        <p:tgtEl>
                                          <p:spTgt spid="21"/>
                                        </p:tgtEl>
                                      </p:cBhvr>
                                    </p:animEffect>
                                  </p:childTnLst>
                                </p:cTn>
                              </p:par>
                              <p:par>
                                <p:cTn id="18" presetID="53" presetClass="entr" presetSubtype="16" fill="hold" nodeType="withEffect">
                                  <p:stCondLst>
                                    <p:cond delay="900"/>
                                  </p:stCondLst>
                                  <p:childTnLst>
                                    <p:set>
                                      <p:cBhvr>
                                        <p:cTn id="19" dur="1" fill="hold">
                                          <p:stCondLst>
                                            <p:cond delay="0"/>
                                          </p:stCondLst>
                                        </p:cTn>
                                        <p:tgtEl>
                                          <p:spTgt spid="25"/>
                                        </p:tgtEl>
                                        <p:attrNameLst>
                                          <p:attrName>style.visibility</p:attrName>
                                        </p:attrNameLst>
                                      </p:cBhvr>
                                      <p:to>
                                        <p:strVal val="visible"/>
                                      </p:to>
                                    </p:set>
                                    <p:anim calcmode="lin" valueType="num">
                                      <p:cBhvr>
                                        <p:cTn id="20" dur="500" fill="hold"/>
                                        <p:tgtEl>
                                          <p:spTgt spid="25"/>
                                        </p:tgtEl>
                                        <p:attrNameLst>
                                          <p:attrName>ppt_w</p:attrName>
                                        </p:attrNameLst>
                                      </p:cBhvr>
                                      <p:tavLst>
                                        <p:tav tm="0">
                                          <p:val>
                                            <p:fltVal val="0"/>
                                          </p:val>
                                        </p:tav>
                                        <p:tav tm="100000">
                                          <p:val>
                                            <p:strVal val="#ppt_w"/>
                                          </p:val>
                                        </p:tav>
                                      </p:tavLst>
                                    </p:anim>
                                    <p:anim calcmode="lin" valueType="num">
                                      <p:cBhvr>
                                        <p:cTn id="21" dur="500" fill="hold"/>
                                        <p:tgtEl>
                                          <p:spTgt spid="25"/>
                                        </p:tgtEl>
                                        <p:attrNameLst>
                                          <p:attrName>ppt_h</p:attrName>
                                        </p:attrNameLst>
                                      </p:cBhvr>
                                      <p:tavLst>
                                        <p:tav tm="0">
                                          <p:val>
                                            <p:fltVal val="0"/>
                                          </p:val>
                                        </p:tav>
                                        <p:tav tm="100000">
                                          <p:val>
                                            <p:strVal val="#ppt_h"/>
                                          </p:val>
                                        </p:tav>
                                      </p:tavLst>
                                    </p:anim>
                                    <p:animEffect transition="in" filter="fade">
                                      <p:cBhvr>
                                        <p:cTn id="22" dur="500"/>
                                        <p:tgtEl>
                                          <p:spTgt spid="25"/>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28"/>
                                        </p:tgtEl>
                                        <p:attrNameLst>
                                          <p:attrName>style.visibility</p:attrName>
                                        </p:attrNameLst>
                                      </p:cBhvr>
                                      <p:to>
                                        <p:strVal val="visible"/>
                                      </p:to>
                                    </p:set>
                                    <p:animEffect transition="in" filter="wipe(left)">
                                      <p:cBhvr>
                                        <p:cTn id="25" dur="500"/>
                                        <p:tgtEl>
                                          <p:spTgt spid="28"/>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30"/>
                                        </p:tgtEl>
                                        <p:attrNameLst>
                                          <p:attrName>style.visibility</p:attrName>
                                        </p:attrNameLst>
                                      </p:cBhvr>
                                      <p:to>
                                        <p:strVal val="visible"/>
                                      </p:to>
                                    </p:set>
                                    <p:animEffect transition="in" filter="wipe(left)">
                                      <p:cBhvr>
                                        <p:cTn id="31" dur="500"/>
                                        <p:tgtEl>
                                          <p:spTgt spid="30"/>
                                        </p:tgtEl>
                                      </p:cBhvr>
                                    </p:animEffect>
                                  </p:childTnLst>
                                </p:cTn>
                              </p:par>
                              <p:par>
                                <p:cTn id="32" presetID="22" presetClass="entr" presetSubtype="8" fill="hold" grpId="0" nodeType="withEffect">
                                  <p:stCondLst>
                                    <p:cond delay="2400"/>
                                  </p:stCondLst>
                                  <p:childTnLst>
                                    <p:set>
                                      <p:cBhvr>
                                        <p:cTn id="33" dur="1" fill="hold">
                                          <p:stCondLst>
                                            <p:cond delay="0"/>
                                          </p:stCondLst>
                                        </p:cTn>
                                        <p:tgtEl>
                                          <p:spTgt spid="31"/>
                                        </p:tgtEl>
                                        <p:attrNameLst>
                                          <p:attrName>style.visibility</p:attrName>
                                        </p:attrNameLst>
                                      </p:cBhvr>
                                      <p:to>
                                        <p:strVal val="visible"/>
                                      </p:to>
                                    </p:set>
                                    <p:animEffect transition="in" filter="wipe(left)">
                                      <p:cBhvr>
                                        <p:cTn id="34" dur="500"/>
                                        <p:tgtEl>
                                          <p:spTgt spid="31"/>
                                        </p:tgtEl>
                                      </p:cBhvr>
                                    </p:animEffect>
                                  </p:childTnLst>
                                </p:cTn>
                              </p:par>
                              <p:par>
                                <p:cTn id="35" presetID="22" presetClass="entr" presetSubtype="8" fill="hold" grpId="0" nodeType="withEffect">
                                  <p:stCondLst>
                                    <p:cond delay="2700"/>
                                  </p:stCondLst>
                                  <p:childTnLst>
                                    <p:set>
                                      <p:cBhvr>
                                        <p:cTn id="36" dur="1" fill="hold">
                                          <p:stCondLst>
                                            <p:cond delay="0"/>
                                          </p:stCondLst>
                                        </p:cTn>
                                        <p:tgtEl>
                                          <p:spTgt spid="35"/>
                                        </p:tgtEl>
                                        <p:attrNameLst>
                                          <p:attrName>style.visibility</p:attrName>
                                        </p:attrNameLst>
                                      </p:cBhvr>
                                      <p:to>
                                        <p:strVal val="visible"/>
                                      </p:to>
                                    </p:set>
                                    <p:animEffect transition="in" filter="wipe(left)">
                                      <p:cBhvr>
                                        <p:cTn id="37" dur="500"/>
                                        <p:tgtEl>
                                          <p:spTgt spid="35"/>
                                        </p:tgtEl>
                                      </p:cBhvr>
                                    </p:animEffect>
                                  </p:childTnLst>
                                </p:cTn>
                              </p:par>
                              <p:par>
                                <p:cTn id="38" presetID="22" presetClass="entr" presetSubtype="8" fill="hold" grpId="0" nodeType="withEffect">
                                  <p:stCondLst>
                                    <p:cond delay="3000"/>
                                  </p:stCondLst>
                                  <p:childTnLst>
                                    <p:set>
                                      <p:cBhvr>
                                        <p:cTn id="39" dur="1" fill="hold">
                                          <p:stCondLst>
                                            <p:cond delay="0"/>
                                          </p:stCondLst>
                                        </p:cTn>
                                        <p:tgtEl>
                                          <p:spTgt spid="36"/>
                                        </p:tgtEl>
                                        <p:attrNameLst>
                                          <p:attrName>style.visibility</p:attrName>
                                        </p:attrNameLst>
                                      </p:cBhvr>
                                      <p:to>
                                        <p:strVal val="visible"/>
                                      </p:to>
                                    </p:set>
                                    <p:animEffect transition="in" filter="wipe(left)">
                                      <p:cBhvr>
                                        <p:cTn id="40" dur="500"/>
                                        <p:tgtEl>
                                          <p:spTgt spid="36"/>
                                        </p:tgtEl>
                                      </p:cBhvr>
                                    </p:animEffect>
                                  </p:childTnLst>
                                </p:cTn>
                              </p:par>
                              <p:par>
                                <p:cTn id="41" presetID="22" presetClass="entr" presetSubtype="8" fill="hold" grpId="0" nodeType="withEffect">
                                  <p:stCondLst>
                                    <p:cond delay="3300"/>
                                  </p:stCondLst>
                                  <p:childTnLst>
                                    <p:set>
                                      <p:cBhvr>
                                        <p:cTn id="42" dur="1" fill="hold">
                                          <p:stCondLst>
                                            <p:cond delay="0"/>
                                          </p:stCondLst>
                                        </p:cTn>
                                        <p:tgtEl>
                                          <p:spTgt spid="37"/>
                                        </p:tgtEl>
                                        <p:attrNameLst>
                                          <p:attrName>style.visibility</p:attrName>
                                        </p:attrNameLst>
                                      </p:cBhvr>
                                      <p:to>
                                        <p:strVal val="visible"/>
                                      </p:to>
                                    </p:set>
                                    <p:animEffect transition="in" filter="wipe(left)">
                                      <p:cBhvr>
                                        <p:cTn id="43"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3" grpId="0" animBg="1"/>
      <p:bldP spid="28" grpId="0"/>
      <p:bldP spid="29" grpId="0"/>
      <p:bldP spid="30" grpId="0" animBg="1" autoUpdateAnimBg="0"/>
      <p:bldP spid="31" grpId="0"/>
      <p:bldP spid="35" grpId="0" animBg="1"/>
      <p:bldP spid="36" grpId="0" animBg="1" autoUpdateAnimBg="0"/>
      <p:bldP spid="3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PA_chenying0907 12"/>
          <p:cNvGrpSpPr/>
          <p:nvPr>
            <p:custDataLst>
              <p:tags r:id="rId1"/>
            </p:custDataLst>
          </p:nvPr>
        </p:nvGrpSpPr>
        <p:grpSpPr>
          <a:xfrm>
            <a:off x="1403648" y="267494"/>
            <a:ext cx="6192688" cy="767437"/>
            <a:chOff x="1492256" y="411510"/>
            <a:chExt cx="6192688" cy="767437"/>
          </a:xfrm>
        </p:grpSpPr>
        <p:sp>
          <p:nvSpPr>
            <p:cNvPr id="14" name="任意多边形 13"/>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5"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1"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grpSp>
        <p:nvGrpSpPr>
          <p:cNvPr id="6" name="PA_chenying0907 5"/>
          <p:cNvGrpSpPr/>
          <p:nvPr>
            <p:custDataLst>
              <p:tags r:id="rId2"/>
            </p:custDataLst>
          </p:nvPr>
        </p:nvGrpSpPr>
        <p:grpSpPr>
          <a:xfrm>
            <a:off x="1378093" y="1347614"/>
            <a:ext cx="2749216" cy="3194894"/>
            <a:chOff x="8724903" y="3030540"/>
            <a:chExt cx="574675" cy="868363"/>
          </a:xfrm>
          <a:solidFill>
            <a:schemeClr val="tx1"/>
          </a:solidFill>
        </p:grpSpPr>
        <p:sp>
          <p:nvSpPr>
            <p:cNvPr id="7" name="chenying0907 15"/>
            <p:cNvSpPr>
              <a:spLocks/>
            </p:cNvSpPr>
            <p:nvPr/>
          </p:nvSpPr>
          <p:spPr bwMode="auto">
            <a:xfrm>
              <a:off x="8943980" y="3236915"/>
              <a:ext cx="3175" cy="476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sp>
          <p:nvSpPr>
            <p:cNvPr id="8" name="chenying0907 16"/>
            <p:cNvSpPr>
              <a:spLocks noEditPoints="1"/>
            </p:cNvSpPr>
            <p:nvPr/>
          </p:nvSpPr>
          <p:spPr bwMode="auto">
            <a:xfrm>
              <a:off x="8724903" y="3030540"/>
              <a:ext cx="574675" cy="868363"/>
            </a:xfrm>
            <a:custGeom>
              <a:avLst/>
              <a:gdLst>
                <a:gd name="T0" fmla="*/ 8 w 153"/>
                <a:gd name="T1" fmla="*/ 136 h 231"/>
                <a:gd name="T2" fmla="*/ 78 w 153"/>
                <a:gd name="T3" fmla="*/ 52 h 231"/>
                <a:gd name="T4" fmla="*/ 72 w 153"/>
                <a:gd name="T5" fmla="*/ 58 h 231"/>
                <a:gd name="T6" fmla="*/ 57 w 153"/>
                <a:gd name="T7" fmla="*/ 210 h 231"/>
                <a:gd name="T8" fmla="*/ 146 w 153"/>
                <a:gd name="T9" fmla="*/ 14 h 231"/>
                <a:gd name="T10" fmla="*/ 37 w 153"/>
                <a:gd name="T11" fmla="*/ 56 h 231"/>
                <a:gd name="T12" fmla="*/ 67 w 153"/>
                <a:gd name="T13" fmla="*/ 56 h 231"/>
                <a:gd name="T14" fmla="*/ 83 w 153"/>
                <a:gd name="T15" fmla="*/ 56 h 231"/>
                <a:gd name="T16" fmla="*/ 113 w 153"/>
                <a:gd name="T17" fmla="*/ 59 h 231"/>
                <a:gd name="T18" fmla="*/ 41 w 153"/>
                <a:gd name="T19" fmla="*/ 64 h 231"/>
                <a:gd name="T20" fmla="*/ 36 w 153"/>
                <a:gd name="T21" fmla="*/ 63 h 231"/>
                <a:gd name="T22" fmla="*/ 39 w 153"/>
                <a:gd name="T23" fmla="*/ 65 h 231"/>
                <a:gd name="T24" fmla="*/ 49 w 153"/>
                <a:gd name="T25" fmla="*/ 66 h 231"/>
                <a:gd name="T26" fmla="*/ 45 w 153"/>
                <a:gd name="T27" fmla="*/ 71 h 231"/>
                <a:gd name="T28" fmla="*/ 21 w 153"/>
                <a:gd name="T29" fmla="*/ 79 h 231"/>
                <a:gd name="T30" fmla="*/ 53 w 153"/>
                <a:gd name="T31" fmla="*/ 73 h 231"/>
                <a:gd name="T32" fmla="*/ 39 w 153"/>
                <a:gd name="T33" fmla="*/ 74 h 231"/>
                <a:gd name="T34" fmla="*/ 59 w 153"/>
                <a:gd name="T35" fmla="*/ 77 h 231"/>
                <a:gd name="T36" fmla="*/ 33 w 153"/>
                <a:gd name="T37" fmla="*/ 78 h 231"/>
                <a:gd name="T38" fmla="*/ 46 w 153"/>
                <a:gd name="T39" fmla="*/ 79 h 231"/>
                <a:gd name="T40" fmla="*/ 65 w 153"/>
                <a:gd name="T41" fmla="*/ 81 h 231"/>
                <a:gd name="T42" fmla="*/ 29 w 153"/>
                <a:gd name="T43" fmla="*/ 86 h 231"/>
                <a:gd name="T44" fmla="*/ 31 w 153"/>
                <a:gd name="T45" fmla="*/ 84 h 231"/>
                <a:gd name="T46" fmla="*/ 55 w 153"/>
                <a:gd name="T47" fmla="*/ 86 h 231"/>
                <a:gd name="T48" fmla="*/ 51 w 153"/>
                <a:gd name="T49" fmla="*/ 90 h 231"/>
                <a:gd name="T50" fmla="*/ 63 w 153"/>
                <a:gd name="T51" fmla="*/ 93 h 231"/>
                <a:gd name="T52" fmla="*/ 66 w 153"/>
                <a:gd name="T53" fmla="*/ 95 h 231"/>
                <a:gd name="T54" fmla="*/ 37 w 153"/>
                <a:gd name="T55" fmla="*/ 98 h 231"/>
                <a:gd name="T56" fmla="*/ 40 w 153"/>
                <a:gd name="T57" fmla="*/ 101 h 231"/>
                <a:gd name="T58" fmla="*/ 41 w 153"/>
                <a:gd name="T59" fmla="*/ 104 h 231"/>
                <a:gd name="T60" fmla="*/ 34 w 153"/>
                <a:gd name="T61" fmla="*/ 105 h 231"/>
                <a:gd name="T62" fmla="*/ 34 w 153"/>
                <a:gd name="T63" fmla="*/ 106 h 231"/>
                <a:gd name="T64" fmla="*/ 43 w 153"/>
                <a:gd name="T65" fmla="*/ 108 h 231"/>
                <a:gd name="T66" fmla="*/ 39 w 153"/>
                <a:gd name="T67" fmla="*/ 113 h 231"/>
                <a:gd name="T68" fmla="*/ 43 w 153"/>
                <a:gd name="T69" fmla="*/ 114 h 231"/>
                <a:gd name="T70" fmla="*/ 63 w 153"/>
                <a:gd name="T71" fmla="*/ 115 h 231"/>
                <a:gd name="T72" fmla="*/ 47 w 153"/>
                <a:gd name="T73" fmla="*/ 118 h 231"/>
                <a:gd name="T74" fmla="*/ 59 w 153"/>
                <a:gd name="T75" fmla="*/ 122 h 231"/>
                <a:gd name="T76" fmla="*/ 47 w 153"/>
                <a:gd name="T77" fmla="*/ 123 h 231"/>
                <a:gd name="T78" fmla="*/ 54 w 153"/>
                <a:gd name="T79" fmla="*/ 126 h 231"/>
                <a:gd name="T80" fmla="*/ 43 w 153"/>
                <a:gd name="T81" fmla="*/ 128 h 231"/>
                <a:gd name="T82" fmla="*/ 58 w 153"/>
                <a:gd name="T83" fmla="*/ 128 h 231"/>
                <a:gd name="T84" fmla="*/ 59 w 153"/>
                <a:gd name="T85" fmla="*/ 134 h 231"/>
                <a:gd name="T86" fmla="*/ 50 w 153"/>
                <a:gd name="T87" fmla="*/ 135 h 231"/>
                <a:gd name="T88" fmla="*/ 53 w 153"/>
                <a:gd name="T89" fmla="*/ 140 h 231"/>
                <a:gd name="T90" fmla="*/ 42 w 153"/>
                <a:gd name="T91" fmla="*/ 144 h 231"/>
                <a:gd name="T92" fmla="*/ 6 w 153"/>
                <a:gd name="T93" fmla="*/ 149 h 231"/>
                <a:gd name="T94" fmla="*/ 64 w 153"/>
                <a:gd name="T95" fmla="*/ 170 h 231"/>
                <a:gd name="T96" fmla="*/ 34 w 153"/>
                <a:gd name="T97" fmla="*/ 157 h 231"/>
                <a:gd name="T98" fmla="*/ 63 w 153"/>
                <a:gd name="T99" fmla="*/ 162 h 231"/>
                <a:gd name="T100" fmla="*/ 31 w 153"/>
                <a:gd name="T101" fmla="*/ 179 h 231"/>
                <a:gd name="T102" fmla="*/ 56 w 153"/>
                <a:gd name="T103" fmla="*/ 174 h 231"/>
                <a:gd name="T104" fmla="*/ 61 w 153"/>
                <a:gd name="T105" fmla="*/ 177 h 231"/>
                <a:gd name="T106" fmla="*/ 31 w 153"/>
                <a:gd name="T107" fmla="*/ 195 h 231"/>
                <a:gd name="T108" fmla="*/ 60 w 153"/>
                <a:gd name="T109" fmla="*/ 187 h 231"/>
                <a:gd name="T110" fmla="*/ 65 w 153"/>
                <a:gd name="T111" fmla="*/ 195 h 231"/>
                <a:gd name="T112" fmla="*/ 57 w 153"/>
                <a:gd name="T113" fmla="*/ 199 h 231"/>
                <a:gd name="T114" fmla="*/ 63 w 153"/>
                <a:gd name="T115" fmla="*/ 206 h 231"/>
                <a:gd name="T116" fmla="*/ 66 w 153"/>
                <a:gd name="T117" fmla="*/ 213 h 231"/>
                <a:gd name="T118" fmla="*/ 35 w 153"/>
                <a:gd name="T119" fmla="*/ 217 h 231"/>
                <a:gd name="T120" fmla="*/ 62 w 153"/>
                <a:gd name="T121" fmla="*/ 220 h 231"/>
                <a:gd name="T122" fmla="*/ 27 w 153"/>
                <a:gd name="T123" fmla="*/ 22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 h="231">
                  <a:moveTo>
                    <a:pt x="39" y="219"/>
                  </a:moveTo>
                  <a:cubicBezTo>
                    <a:pt x="39" y="219"/>
                    <a:pt x="39" y="219"/>
                    <a:pt x="38" y="219"/>
                  </a:cubicBezTo>
                  <a:cubicBezTo>
                    <a:pt x="39" y="221"/>
                    <a:pt x="40" y="222"/>
                    <a:pt x="41" y="224"/>
                  </a:cubicBezTo>
                  <a:cubicBezTo>
                    <a:pt x="41" y="224"/>
                    <a:pt x="42" y="224"/>
                    <a:pt x="42" y="224"/>
                  </a:cubicBezTo>
                  <a:cubicBezTo>
                    <a:pt x="42" y="225"/>
                    <a:pt x="41" y="224"/>
                    <a:pt x="40" y="224"/>
                  </a:cubicBezTo>
                  <a:cubicBezTo>
                    <a:pt x="40" y="225"/>
                    <a:pt x="40" y="225"/>
                    <a:pt x="40" y="226"/>
                  </a:cubicBezTo>
                  <a:cubicBezTo>
                    <a:pt x="39" y="227"/>
                    <a:pt x="38" y="225"/>
                    <a:pt x="37" y="225"/>
                  </a:cubicBezTo>
                  <a:cubicBezTo>
                    <a:pt x="37" y="226"/>
                    <a:pt x="38" y="227"/>
                    <a:pt x="39" y="228"/>
                  </a:cubicBezTo>
                  <a:cubicBezTo>
                    <a:pt x="39" y="228"/>
                    <a:pt x="40" y="227"/>
                    <a:pt x="40" y="227"/>
                  </a:cubicBezTo>
                  <a:cubicBezTo>
                    <a:pt x="41" y="227"/>
                    <a:pt x="41" y="226"/>
                    <a:pt x="41" y="226"/>
                  </a:cubicBezTo>
                  <a:cubicBezTo>
                    <a:pt x="41" y="226"/>
                    <a:pt x="41" y="226"/>
                    <a:pt x="42" y="226"/>
                  </a:cubicBezTo>
                  <a:cubicBezTo>
                    <a:pt x="42" y="227"/>
                    <a:pt x="42" y="228"/>
                    <a:pt x="41" y="228"/>
                  </a:cubicBezTo>
                  <a:cubicBezTo>
                    <a:pt x="41" y="228"/>
                    <a:pt x="41" y="228"/>
                    <a:pt x="40" y="228"/>
                  </a:cubicBezTo>
                  <a:cubicBezTo>
                    <a:pt x="38" y="229"/>
                    <a:pt x="36" y="230"/>
                    <a:pt x="33" y="230"/>
                  </a:cubicBezTo>
                  <a:cubicBezTo>
                    <a:pt x="32" y="230"/>
                    <a:pt x="33" y="230"/>
                    <a:pt x="32" y="231"/>
                  </a:cubicBezTo>
                  <a:cubicBezTo>
                    <a:pt x="31" y="230"/>
                    <a:pt x="30" y="229"/>
                    <a:pt x="29" y="230"/>
                  </a:cubicBezTo>
                  <a:cubicBezTo>
                    <a:pt x="28" y="228"/>
                    <a:pt x="26" y="229"/>
                    <a:pt x="25" y="228"/>
                  </a:cubicBezTo>
                  <a:cubicBezTo>
                    <a:pt x="24" y="228"/>
                    <a:pt x="24" y="229"/>
                    <a:pt x="23" y="228"/>
                  </a:cubicBezTo>
                  <a:cubicBezTo>
                    <a:pt x="23" y="228"/>
                    <a:pt x="23" y="228"/>
                    <a:pt x="23" y="227"/>
                  </a:cubicBezTo>
                  <a:cubicBezTo>
                    <a:pt x="22" y="227"/>
                    <a:pt x="21" y="228"/>
                    <a:pt x="20" y="228"/>
                  </a:cubicBezTo>
                  <a:cubicBezTo>
                    <a:pt x="21" y="227"/>
                    <a:pt x="21" y="226"/>
                    <a:pt x="22" y="226"/>
                  </a:cubicBezTo>
                  <a:cubicBezTo>
                    <a:pt x="23" y="225"/>
                    <a:pt x="23" y="224"/>
                    <a:pt x="24" y="224"/>
                  </a:cubicBezTo>
                  <a:cubicBezTo>
                    <a:pt x="23" y="223"/>
                    <a:pt x="24" y="222"/>
                    <a:pt x="24" y="221"/>
                  </a:cubicBezTo>
                  <a:cubicBezTo>
                    <a:pt x="26" y="220"/>
                    <a:pt x="26" y="215"/>
                    <a:pt x="29" y="215"/>
                  </a:cubicBezTo>
                  <a:cubicBezTo>
                    <a:pt x="29" y="210"/>
                    <a:pt x="30" y="205"/>
                    <a:pt x="29" y="201"/>
                  </a:cubicBezTo>
                  <a:cubicBezTo>
                    <a:pt x="30" y="198"/>
                    <a:pt x="30" y="193"/>
                    <a:pt x="30" y="189"/>
                  </a:cubicBezTo>
                  <a:cubicBezTo>
                    <a:pt x="30" y="186"/>
                    <a:pt x="30" y="184"/>
                    <a:pt x="29" y="182"/>
                  </a:cubicBezTo>
                  <a:cubicBezTo>
                    <a:pt x="29" y="181"/>
                    <a:pt x="30" y="181"/>
                    <a:pt x="30" y="180"/>
                  </a:cubicBezTo>
                  <a:cubicBezTo>
                    <a:pt x="30" y="175"/>
                    <a:pt x="30" y="169"/>
                    <a:pt x="31" y="163"/>
                  </a:cubicBezTo>
                  <a:cubicBezTo>
                    <a:pt x="31" y="159"/>
                    <a:pt x="32" y="156"/>
                    <a:pt x="32" y="152"/>
                  </a:cubicBezTo>
                  <a:cubicBezTo>
                    <a:pt x="32" y="152"/>
                    <a:pt x="32" y="151"/>
                    <a:pt x="32" y="151"/>
                  </a:cubicBezTo>
                  <a:cubicBezTo>
                    <a:pt x="32" y="150"/>
                    <a:pt x="32" y="150"/>
                    <a:pt x="32" y="149"/>
                  </a:cubicBezTo>
                  <a:cubicBezTo>
                    <a:pt x="33" y="147"/>
                    <a:pt x="32" y="144"/>
                    <a:pt x="32" y="141"/>
                  </a:cubicBezTo>
                  <a:cubicBezTo>
                    <a:pt x="32" y="142"/>
                    <a:pt x="32" y="143"/>
                    <a:pt x="31" y="144"/>
                  </a:cubicBezTo>
                  <a:cubicBezTo>
                    <a:pt x="31" y="144"/>
                    <a:pt x="31" y="143"/>
                    <a:pt x="31" y="143"/>
                  </a:cubicBezTo>
                  <a:cubicBezTo>
                    <a:pt x="30" y="137"/>
                    <a:pt x="30" y="129"/>
                    <a:pt x="29" y="123"/>
                  </a:cubicBezTo>
                  <a:cubicBezTo>
                    <a:pt x="29" y="118"/>
                    <a:pt x="29" y="114"/>
                    <a:pt x="28" y="110"/>
                  </a:cubicBezTo>
                  <a:cubicBezTo>
                    <a:pt x="27" y="99"/>
                    <a:pt x="26" y="88"/>
                    <a:pt x="24" y="78"/>
                  </a:cubicBezTo>
                  <a:cubicBezTo>
                    <a:pt x="23" y="80"/>
                    <a:pt x="22" y="83"/>
                    <a:pt x="21" y="84"/>
                  </a:cubicBezTo>
                  <a:cubicBezTo>
                    <a:pt x="21" y="86"/>
                    <a:pt x="20" y="87"/>
                    <a:pt x="20" y="88"/>
                  </a:cubicBezTo>
                  <a:cubicBezTo>
                    <a:pt x="18" y="92"/>
                    <a:pt x="17" y="98"/>
                    <a:pt x="15" y="101"/>
                  </a:cubicBezTo>
                  <a:cubicBezTo>
                    <a:pt x="16" y="104"/>
                    <a:pt x="14" y="106"/>
                    <a:pt x="14" y="109"/>
                  </a:cubicBezTo>
                  <a:cubicBezTo>
                    <a:pt x="14" y="109"/>
                    <a:pt x="14" y="110"/>
                    <a:pt x="13" y="110"/>
                  </a:cubicBezTo>
                  <a:cubicBezTo>
                    <a:pt x="13" y="111"/>
                    <a:pt x="13" y="112"/>
                    <a:pt x="12" y="113"/>
                  </a:cubicBezTo>
                  <a:cubicBezTo>
                    <a:pt x="12" y="115"/>
                    <a:pt x="12" y="118"/>
                    <a:pt x="11" y="120"/>
                  </a:cubicBezTo>
                  <a:cubicBezTo>
                    <a:pt x="11" y="121"/>
                    <a:pt x="11" y="122"/>
                    <a:pt x="11" y="123"/>
                  </a:cubicBezTo>
                  <a:cubicBezTo>
                    <a:pt x="10" y="126"/>
                    <a:pt x="9" y="130"/>
                    <a:pt x="9" y="133"/>
                  </a:cubicBezTo>
                  <a:cubicBezTo>
                    <a:pt x="9" y="133"/>
                    <a:pt x="9" y="133"/>
                    <a:pt x="9" y="133"/>
                  </a:cubicBezTo>
                  <a:cubicBezTo>
                    <a:pt x="9" y="133"/>
                    <a:pt x="9" y="134"/>
                    <a:pt x="9" y="134"/>
                  </a:cubicBezTo>
                  <a:cubicBezTo>
                    <a:pt x="9" y="135"/>
                    <a:pt x="8" y="136"/>
                    <a:pt x="8" y="136"/>
                  </a:cubicBezTo>
                  <a:cubicBezTo>
                    <a:pt x="9" y="136"/>
                    <a:pt x="8" y="136"/>
                    <a:pt x="8" y="136"/>
                  </a:cubicBezTo>
                  <a:cubicBezTo>
                    <a:pt x="8" y="138"/>
                    <a:pt x="9" y="141"/>
                    <a:pt x="8" y="143"/>
                  </a:cubicBezTo>
                  <a:cubicBezTo>
                    <a:pt x="8" y="143"/>
                    <a:pt x="9" y="143"/>
                    <a:pt x="9" y="143"/>
                  </a:cubicBezTo>
                  <a:cubicBezTo>
                    <a:pt x="9" y="145"/>
                    <a:pt x="8" y="147"/>
                    <a:pt x="9" y="149"/>
                  </a:cubicBezTo>
                  <a:cubicBezTo>
                    <a:pt x="9" y="149"/>
                    <a:pt x="8" y="150"/>
                    <a:pt x="8" y="150"/>
                  </a:cubicBezTo>
                  <a:cubicBezTo>
                    <a:pt x="8" y="150"/>
                    <a:pt x="9" y="150"/>
                    <a:pt x="9" y="150"/>
                  </a:cubicBezTo>
                  <a:cubicBezTo>
                    <a:pt x="8" y="153"/>
                    <a:pt x="6" y="157"/>
                    <a:pt x="5" y="160"/>
                  </a:cubicBezTo>
                  <a:cubicBezTo>
                    <a:pt x="4" y="162"/>
                    <a:pt x="4" y="163"/>
                    <a:pt x="5" y="165"/>
                  </a:cubicBezTo>
                  <a:cubicBezTo>
                    <a:pt x="4" y="166"/>
                    <a:pt x="5" y="168"/>
                    <a:pt x="3" y="169"/>
                  </a:cubicBezTo>
                  <a:cubicBezTo>
                    <a:pt x="2" y="168"/>
                    <a:pt x="3" y="167"/>
                    <a:pt x="3" y="165"/>
                  </a:cubicBezTo>
                  <a:cubicBezTo>
                    <a:pt x="3" y="165"/>
                    <a:pt x="2" y="166"/>
                    <a:pt x="2" y="166"/>
                  </a:cubicBezTo>
                  <a:cubicBezTo>
                    <a:pt x="0" y="164"/>
                    <a:pt x="2" y="162"/>
                    <a:pt x="3" y="161"/>
                  </a:cubicBezTo>
                  <a:cubicBezTo>
                    <a:pt x="4" y="158"/>
                    <a:pt x="6" y="156"/>
                    <a:pt x="7" y="153"/>
                  </a:cubicBezTo>
                  <a:cubicBezTo>
                    <a:pt x="7" y="153"/>
                    <a:pt x="6" y="153"/>
                    <a:pt x="6" y="153"/>
                  </a:cubicBezTo>
                  <a:cubicBezTo>
                    <a:pt x="5" y="154"/>
                    <a:pt x="5" y="155"/>
                    <a:pt x="4" y="156"/>
                  </a:cubicBezTo>
                  <a:cubicBezTo>
                    <a:pt x="4" y="157"/>
                    <a:pt x="4" y="160"/>
                    <a:pt x="3" y="161"/>
                  </a:cubicBezTo>
                  <a:cubicBezTo>
                    <a:pt x="1" y="160"/>
                    <a:pt x="2" y="158"/>
                    <a:pt x="2" y="157"/>
                  </a:cubicBezTo>
                  <a:cubicBezTo>
                    <a:pt x="3" y="154"/>
                    <a:pt x="3" y="149"/>
                    <a:pt x="3" y="146"/>
                  </a:cubicBezTo>
                  <a:cubicBezTo>
                    <a:pt x="3" y="145"/>
                    <a:pt x="3" y="146"/>
                    <a:pt x="3" y="146"/>
                  </a:cubicBezTo>
                  <a:cubicBezTo>
                    <a:pt x="1" y="145"/>
                    <a:pt x="4" y="143"/>
                    <a:pt x="3" y="141"/>
                  </a:cubicBezTo>
                  <a:cubicBezTo>
                    <a:pt x="4" y="141"/>
                    <a:pt x="4" y="141"/>
                    <a:pt x="4" y="141"/>
                  </a:cubicBezTo>
                  <a:cubicBezTo>
                    <a:pt x="5" y="136"/>
                    <a:pt x="5" y="131"/>
                    <a:pt x="6" y="127"/>
                  </a:cubicBezTo>
                  <a:cubicBezTo>
                    <a:pt x="7" y="123"/>
                    <a:pt x="8" y="117"/>
                    <a:pt x="9" y="112"/>
                  </a:cubicBezTo>
                  <a:cubicBezTo>
                    <a:pt x="8" y="112"/>
                    <a:pt x="7" y="111"/>
                    <a:pt x="8" y="110"/>
                  </a:cubicBezTo>
                  <a:cubicBezTo>
                    <a:pt x="8" y="110"/>
                    <a:pt x="8" y="110"/>
                    <a:pt x="9" y="110"/>
                  </a:cubicBezTo>
                  <a:cubicBezTo>
                    <a:pt x="9" y="109"/>
                    <a:pt x="9" y="108"/>
                    <a:pt x="9" y="108"/>
                  </a:cubicBezTo>
                  <a:cubicBezTo>
                    <a:pt x="9" y="107"/>
                    <a:pt x="8" y="103"/>
                    <a:pt x="9" y="102"/>
                  </a:cubicBezTo>
                  <a:cubicBezTo>
                    <a:pt x="9" y="101"/>
                    <a:pt x="10" y="100"/>
                    <a:pt x="10" y="99"/>
                  </a:cubicBezTo>
                  <a:cubicBezTo>
                    <a:pt x="11" y="101"/>
                    <a:pt x="9" y="103"/>
                    <a:pt x="10" y="104"/>
                  </a:cubicBezTo>
                  <a:cubicBezTo>
                    <a:pt x="11" y="101"/>
                    <a:pt x="12" y="98"/>
                    <a:pt x="13" y="94"/>
                  </a:cubicBezTo>
                  <a:cubicBezTo>
                    <a:pt x="14" y="91"/>
                    <a:pt x="15" y="88"/>
                    <a:pt x="16" y="85"/>
                  </a:cubicBezTo>
                  <a:cubicBezTo>
                    <a:pt x="17" y="83"/>
                    <a:pt x="17" y="81"/>
                    <a:pt x="18" y="79"/>
                  </a:cubicBezTo>
                  <a:cubicBezTo>
                    <a:pt x="18" y="78"/>
                    <a:pt x="19" y="77"/>
                    <a:pt x="18" y="76"/>
                  </a:cubicBezTo>
                  <a:cubicBezTo>
                    <a:pt x="18" y="77"/>
                    <a:pt x="17" y="78"/>
                    <a:pt x="17" y="79"/>
                  </a:cubicBezTo>
                  <a:cubicBezTo>
                    <a:pt x="18" y="74"/>
                    <a:pt x="20" y="68"/>
                    <a:pt x="21" y="63"/>
                  </a:cubicBezTo>
                  <a:cubicBezTo>
                    <a:pt x="21" y="62"/>
                    <a:pt x="21" y="62"/>
                    <a:pt x="21" y="61"/>
                  </a:cubicBezTo>
                  <a:cubicBezTo>
                    <a:pt x="21" y="60"/>
                    <a:pt x="22" y="58"/>
                    <a:pt x="21" y="57"/>
                  </a:cubicBezTo>
                  <a:cubicBezTo>
                    <a:pt x="22" y="56"/>
                    <a:pt x="23" y="56"/>
                    <a:pt x="25" y="55"/>
                  </a:cubicBezTo>
                  <a:cubicBezTo>
                    <a:pt x="24" y="55"/>
                    <a:pt x="24" y="55"/>
                    <a:pt x="24" y="54"/>
                  </a:cubicBezTo>
                  <a:cubicBezTo>
                    <a:pt x="25" y="53"/>
                    <a:pt x="26" y="52"/>
                    <a:pt x="28" y="52"/>
                  </a:cubicBezTo>
                  <a:cubicBezTo>
                    <a:pt x="28" y="52"/>
                    <a:pt x="28" y="50"/>
                    <a:pt x="29" y="50"/>
                  </a:cubicBezTo>
                  <a:cubicBezTo>
                    <a:pt x="29" y="51"/>
                    <a:pt x="29" y="51"/>
                    <a:pt x="29" y="52"/>
                  </a:cubicBezTo>
                  <a:cubicBezTo>
                    <a:pt x="31" y="51"/>
                    <a:pt x="33" y="48"/>
                    <a:pt x="36" y="49"/>
                  </a:cubicBezTo>
                  <a:cubicBezTo>
                    <a:pt x="35" y="50"/>
                    <a:pt x="35" y="50"/>
                    <a:pt x="35" y="50"/>
                  </a:cubicBezTo>
                  <a:cubicBezTo>
                    <a:pt x="37" y="52"/>
                    <a:pt x="40" y="52"/>
                    <a:pt x="43" y="53"/>
                  </a:cubicBezTo>
                  <a:cubicBezTo>
                    <a:pt x="47" y="52"/>
                    <a:pt x="50" y="52"/>
                    <a:pt x="52" y="52"/>
                  </a:cubicBezTo>
                  <a:cubicBezTo>
                    <a:pt x="53" y="52"/>
                    <a:pt x="54" y="52"/>
                    <a:pt x="55" y="52"/>
                  </a:cubicBezTo>
                  <a:cubicBezTo>
                    <a:pt x="56" y="52"/>
                    <a:pt x="57" y="52"/>
                    <a:pt x="57" y="52"/>
                  </a:cubicBezTo>
                  <a:cubicBezTo>
                    <a:pt x="60" y="52"/>
                    <a:pt x="62" y="50"/>
                    <a:pt x="64" y="50"/>
                  </a:cubicBezTo>
                  <a:cubicBezTo>
                    <a:pt x="66" y="50"/>
                    <a:pt x="68" y="50"/>
                    <a:pt x="68" y="52"/>
                  </a:cubicBezTo>
                  <a:cubicBezTo>
                    <a:pt x="69" y="51"/>
                    <a:pt x="68" y="51"/>
                    <a:pt x="69" y="51"/>
                  </a:cubicBezTo>
                  <a:cubicBezTo>
                    <a:pt x="71" y="50"/>
                    <a:pt x="75" y="51"/>
                    <a:pt x="78" y="52"/>
                  </a:cubicBezTo>
                  <a:cubicBezTo>
                    <a:pt x="79" y="52"/>
                    <a:pt x="81" y="52"/>
                    <a:pt x="83" y="52"/>
                  </a:cubicBezTo>
                  <a:cubicBezTo>
                    <a:pt x="87" y="53"/>
                    <a:pt x="92" y="54"/>
                    <a:pt x="96" y="55"/>
                  </a:cubicBezTo>
                  <a:cubicBezTo>
                    <a:pt x="99" y="55"/>
                    <a:pt x="102" y="55"/>
                    <a:pt x="105" y="56"/>
                  </a:cubicBezTo>
                  <a:cubicBezTo>
                    <a:pt x="107" y="56"/>
                    <a:pt x="109" y="56"/>
                    <a:pt x="110" y="56"/>
                  </a:cubicBezTo>
                  <a:cubicBezTo>
                    <a:pt x="111" y="56"/>
                    <a:pt x="112" y="55"/>
                    <a:pt x="112" y="54"/>
                  </a:cubicBezTo>
                  <a:cubicBezTo>
                    <a:pt x="116" y="51"/>
                    <a:pt x="120" y="47"/>
                    <a:pt x="122" y="43"/>
                  </a:cubicBezTo>
                  <a:cubicBezTo>
                    <a:pt x="126" y="38"/>
                    <a:pt x="130" y="33"/>
                    <a:pt x="134" y="27"/>
                  </a:cubicBezTo>
                  <a:cubicBezTo>
                    <a:pt x="134" y="27"/>
                    <a:pt x="134" y="26"/>
                    <a:pt x="135" y="26"/>
                  </a:cubicBezTo>
                  <a:cubicBezTo>
                    <a:pt x="135" y="26"/>
                    <a:pt x="135" y="25"/>
                    <a:pt x="135" y="25"/>
                  </a:cubicBezTo>
                  <a:cubicBezTo>
                    <a:pt x="136" y="24"/>
                    <a:pt x="137" y="23"/>
                    <a:pt x="138" y="22"/>
                  </a:cubicBezTo>
                  <a:cubicBezTo>
                    <a:pt x="138" y="21"/>
                    <a:pt x="138" y="21"/>
                    <a:pt x="138" y="21"/>
                  </a:cubicBezTo>
                  <a:cubicBezTo>
                    <a:pt x="138" y="20"/>
                    <a:pt x="139" y="20"/>
                    <a:pt x="139" y="19"/>
                  </a:cubicBezTo>
                  <a:cubicBezTo>
                    <a:pt x="139" y="19"/>
                    <a:pt x="139" y="19"/>
                    <a:pt x="139" y="19"/>
                  </a:cubicBezTo>
                  <a:cubicBezTo>
                    <a:pt x="139" y="17"/>
                    <a:pt x="141" y="16"/>
                    <a:pt x="141" y="15"/>
                  </a:cubicBezTo>
                  <a:cubicBezTo>
                    <a:pt x="141" y="15"/>
                    <a:pt x="141" y="15"/>
                    <a:pt x="141" y="14"/>
                  </a:cubicBezTo>
                  <a:cubicBezTo>
                    <a:pt x="143" y="12"/>
                    <a:pt x="144" y="10"/>
                    <a:pt x="146" y="8"/>
                  </a:cubicBezTo>
                  <a:cubicBezTo>
                    <a:pt x="147" y="8"/>
                    <a:pt x="147" y="9"/>
                    <a:pt x="148" y="9"/>
                  </a:cubicBezTo>
                  <a:cubicBezTo>
                    <a:pt x="148" y="8"/>
                    <a:pt x="149" y="7"/>
                    <a:pt x="149" y="5"/>
                  </a:cubicBezTo>
                  <a:cubicBezTo>
                    <a:pt x="150" y="4"/>
                    <a:pt x="150" y="3"/>
                    <a:pt x="152" y="2"/>
                  </a:cubicBezTo>
                  <a:cubicBezTo>
                    <a:pt x="152" y="1"/>
                    <a:pt x="152" y="0"/>
                    <a:pt x="153" y="0"/>
                  </a:cubicBezTo>
                  <a:cubicBezTo>
                    <a:pt x="153" y="1"/>
                    <a:pt x="153" y="1"/>
                    <a:pt x="153" y="1"/>
                  </a:cubicBezTo>
                  <a:cubicBezTo>
                    <a:pt x="153" y="2"/>
                    <a:pt x="152" y="3"/>
                    <a:pt x="151" y="4"/>
                  </a:cubicBezTo>
                  <a:cubicBezTo>
                    <a:pt x="151" y="4"/>
                    <a:pt x="151" y="5"/>
                    <a:pt x="151" y="5"/>
                  </a:cubicBezTo>
                  <a:cubicBezTo>
                    <a:pt x="151" y="6"/>
                    <a:pt x="150" y="6"/>
                    <a:pt x="150" y="7"/>
                  </a:cubicBezTo>
                  <a:cubicBezTo>
                    <a:pt x="149" y="7"/>
                    <a:pt x="150" y="8"/>
                    <a:pt x="149" y="8"/>
                  </a:cubicBezTo>
                  <a:cubicBezTo>
                    <a:pt x="149" y="10"/>
                    <a:pt x="147" y="12"/>
                    <a:pt x="148" y="14"/>
                  </a:cubicBezTo>
                  <a:cubicBezTo>
                    <a:pt x="147" y="15"/>
                    <a:pt x="149" y="18"/>
                    <a:pt x="149" y="19"/>
                  </a:cubicBezTo>
                  <a:cubicBezTo>
                    <a:pt x="148" y="20"/>
                    <a:pt x="146" y="21"/>
                    <a:pt x="145" y="21"/>
                  </a:cubicBezTo>
                  <a:cubicBezTo>
                    <a:pt x="145" y="22"/>
                    <a:pt x="144" y="22"/>
                    <a:pt x="145" y="22"/>
                  </a:cubicBezTo>
                  <a:cubicBezTo>
                    <a:pt x="142" y="24"/>
                    <a:pt x="139" y="26"/>
                    <a:pt x="138" y="29"/>
                  </a:cubicBezTo>
                  <a:cubicBezTo>
                    <a:pt x="138" y="29"/>
                    <a:pt x="138" y="29"/>
                    <a:pt x="138" y="29"/>
                  </a:cubicBezTo>
                  <a:cubicBezTo>
                    <a:pt x="137" y="29"/>
                    <a:pt x="137" y="29"/>
                    <a:pt x="137" y="29"/>
                  </a:cubicBezTo>
                  <a:cubicBezTo>
                    <a:pt x="134" y="31"/>
                    <a:pt x="133" y="35"/>
                    <a:pt x="130" y="37"/>
                  </a:cubicBezTo>
                  <a:cubicBezTo>
                    <a:pt x="130" y="37"/>
                    <a:pt x="129" y="37"/>
                    <a:pt x="129" y="38"/>
                  </a:cubicBezTo>
                  <a:cubicBezTo>
                    <a:pt x="129" y="38"/>
                    <a:pt x="129" y="39"/>
                    <a:pt x="129" y="39"/>
                  </a:cubicBezTo>
                  <a:cubicBezTo>
                    <a:pt x="128" y="40"/>
                    <a:pt x="127" y="41"/>
                    <a:pt x="126" y="42"/>
                  </a:cubicBezTo>
                  <a:cubicBezTo>
                    <a:pt x="126" y="43"/>
                    <a:pt x="126" y="43"/>
                    <a:pt x="126" y="43"/>
                  </a:cubicBezTo>
                  <a:cubicBezTo>
                    <a:pt x="126" y="43"/>
                    <a:pt x="126" y="43"/>
                    <a:pt x="126" y="43"/>
                  </a:cubicBezTo>
                  <a:cubicBezTo>
                    <a:pt x="124" y="45"/>
                    <a:pt x="123" y="48"/>
                    <a:pt x="121" y="50"/>
                  </a:cubicBezTo>
                  <a:cubicBezTo>
                    <a:pt x="119" y="54"/>
                    <a:pt x="116" y="57"/>
                    <a:pt x="114" y="61"/>
                  </a:cubicBezTo>
                  <a:cubicBezTo>
                    <a:pt x="114" y="61"/>
                    <a:pt x="114" y="61"/>
                    <a:pt x="113" y="61"/>
                  </a:cubicBezTo>
                  <a:cubicBezTo>
                    <a:pt x="113" y="61"/>
                    <a:pt x="113" y="61"/>
                    <a:pt x="113" y="60"/>
                  </a:cubicBezTo>
                  <a:cubicBezTo>
                    <a:pt x="112" y="60"/>
                    <a:pt x="111" y="61"/>
                    <a:pt x="110" y="61"/>
                  </a:cubicBezTo>
                  <a:cubicBezTo>
                    <a:pt x="109" y="61"/>
                    <a:pt x="108" y="60"/>
                    <a:pt x="106" y="60"/>
                  </a:cubicBezTo>
                  <a:cubicBezTo>
                    <a:pt x="106" y="60"/>
                    <a:pt x="106" y="61"/>
                    <a:pt x="106" y="61"/>
                  </a:cubicBezTo>
                  <a:cubicBezTo>
                    <a:pt x="100" y="60"/>
                    <a:pt x="95" y="59"/>
                    <a:pt x="90" y="59"/>
                  </a:cubicBezTo>
                  <a:cubicBezTo>
                    <a:pt x="89" y="59"/>
                    <a:pt x="87" y="59"/>
                    <a:pt x="86" y="59"/>
                  </a:cubicBezTo>
                  <a:cubicBezTo>
                    <a:pt x="85" y="59"/>
                    <a:pt x="83" y="58"/>
                    <a:pt x="82" y="59"/>
                  </a:cubicBezTo>
                  <a:cubicBezTo>
                    <a:pt x="81" y="59"/>
                    <a:pt x="80" y="60"/>
                    <a:pt x="78" y="60"/>
                  </a:cubicBezTo>
                  <a:cubicBezTo>
                    <a:pt x="79" y="59"/>
                    <a:pt x="79" y="59"/>
                    <a:pt x="80" y="59"/>
                  </a:cubicBezTo>
                  <a:cubicBezTo>
                    <a:pt x="77" y="59"/>
                    <a:pt x="74" y="58"/>
                    <a:pt x="72" y="58"/>
                  </a:cubicBezTo>
                  <a:cubicBezTo>
                    <a:pt x="72" y="63"/>
                    <a:pt x="72" y="71"/>
                    <a:pt x="71" y="76"/>
                  </a:cubicBezTo>
                  <a:cubicBezTo>
                    <a:pt x="71" y="78"/>
                    <a:pt x="70" y="79"/>
                    <a:pt x="70" y="81"/>
                  </a:cubicBezTo>
                  <a:cubicBezTo>
                    <a:pt x="70" y="82"/>
                    <a:pt x="70" y="82"/>
                    <a:pt x="70" y="83"/>
                  </a:cubicBezTo>
                  <a:cubicBezTo>
                    <a:pt x="70" y="84"/>
                    <a:pt x="70" y="85"/>
                    <a:pt x="70" y="86"/>
                  </a:cubicBezTo>
                  <a:cubicBezTo>
                    <a:pt x="70" y="87"/>
                    <a:pt x="70" y="87"/>
                    <a:pt x="70" y="88"/>
                  </a:cubicBezTo>
                  <a:cubicBezTo>
                    <a:pt x="69" y="90"/>
                    <a:pt x="69" y="91"/>
                    <a:pt x="69" y="93"/>
                  </a:cubicBezTo>
                  <a:cubicBezTo>
                    <a:pt x="69" y="94"/>
                    <a:pt x="69" y="95"/>
                    <a:pt x="69" y="97"/>
                  </a:cubicBezTo>
                  <a:cubicBezTo>
                    <a:pt x="69" y="98"/>
                    <a:pt x="68" y="100"/>
                    <a:pt x="68" y="102"/>
                  </a:cubicBezTo>
                  <a:cubicBezTo>
                    <a:pt x="67" y="104"/>
                    <a:pt x="68" y="106"/>
                    <a:pt x="67" y="108"/>
                  </a:cubicBezTo>
                  <a:cubicBezTo>
                    <a:pt x="67" y="109"/>
                    <a:pt x="67" y="111"/>
                    <a:pt x="67" y="112"/>
                  </a:cubicBezTo>
                  <a:cubicBezTo>
                    <a:pt x="67" y="114"/>
                    <a:pt x="67" y="117"/>
                    <a:pt x="67" y="118"/>
                  </a:cubicBezTo>
                  <a:cubicBezTo>
                    <a:pt x="67" y="119"/>
                    <a:pt x="68" y="119"/>
                    <a:pt x="68" y="119"/>
                  </a:cubicBezTo>
                  <a:cubicBezTo>
                    <a:pt x="68" y="119"/>
                    <a:pt x="67" y="119"/>
                    <a:pt x="67" y="120"/>
                  </a:cubicBezTo>
                  <a:cubicBezTo>
                    <a:pt x="67" y="120"/>
                    <a:pt x="67" y="123"/>
                    <a:pt x="67" y="124"/>
                  </a:cubicBezTo>
                  <a:cubicBezTo>
                    <a:pt x="67" y="125"/>
                    <a:pt x="66" y="128"/>
                    <a:pt x="66" y="129"/>
                  </a:cubicBezTo>
                  <a:cubicBezTo>
                    <a:pt x="66" y="130"/>
                    <a:pt x="66" y="130"/>
                    <a:pt x="66" y="131"/>
                  </a:cubicBezTo>
                  <a:cubicBezTo>
                    <a:pt x="66" y="131"/>
                    <a:pt x="66" y="132"/>
                    <a:pt x="66" y="133"/>
                  </a:cubicBezTo>
                  <a:cubicBezTo>
                    <a:pt x="66" y="137"/>
                    <a:pt x="66" y="141"/>
                    <a:pt x="66" y="147"/>
                  </a:cubicBezTo>
                  <a:cubicBezTo>
                    <a:pt x="66" y="147"/>
                    <a:pt x="66" y="148"/>
                    <a:pt x="66" y="149"/>
                  </a:cubicBezTo>
                  <a:cubicBezTo>
                    <a:pt x="66" y="152"/>
                    <a:pt x="67" y="157"/>
                    <a:pt x="66" y="161"/>
                  </a:cubicBezTo>
                  <a:cubicBezTo>
                    <a:pt x="67" y="164"/>
                    <a:pt x="66" y="167"/>
                    <a:pt x="66" y="170"/>
                  </a:cubicBezTo>
                  <a:cubicBezTo>
                    <a:pt x="66" y="170"/>
                    <a:pt x="67" y="170"/>
                    <a:pt x="67" y="170"/>
                  </a:cubicBezTo>
                  <a:cubicBezTo>
                    <a:pt x="67" y="171"/>
                    <a:pt x="67" y="171"/>
                    <a:pt x="66" y="171"/>
                  </a:cubicBezTo>
                  <a:cubicBezTo>
                    <a:pt x="66" y="174"/>
                    <a:pt x="66" y="176"/>
                    <a:pt x="66" y="179"/>
                  </a:cubicBezTo>
                  <a:cubicBezTo>
                    <a:pt x="66" y="179"/>
                    <a:pt x="66" y="179"/>
                    <a:pt x="66" y="180"/>
                  </a:cubicBezTo>
                  <a:cubicBezTo>
                    <a:pt x="66" y="180"/>
                    <a:pt x="66" y="181"/>
                    <a:pt x="66" y="181"/>
                  </a:cubicBezTo>
                  <a:cubicBezTo>
                    <a:pt x="67" y="183"/>
                    <a:pt x="66" y="185"/>
                    <a:pt x="66" y="187"/>
                  </a:cubicBezTo>
                  <a:cubicBezTo>
                    <a:pt x="66" y="190"/>
                    <a:pt x="66" y="194"/>
                    <a:pt x="66" y="197"/>
                  </a:cubicBezTo>
                  <a:cubicBezTo>
                    <a:pt x="67" y="201"/>
                    <a:pt x="66" y="207"/>
                    <a:pt x="67" y="212"/>
                  </a:cubicBezTo>
                  <a:cubicBezTo>
                    <a:pt x="67" y="213"/>
                    <a:pt x="67" y="214"/>
                    <a:pt x="67" y="215"/>
                  </a:cubicBezTo>
                  <a:cubicBezTo>
                    <a:pt x="68" y="215"/>
                    <a:pt x="69" y="216"/>
                    <a:pt x="70" y="216"/>
                  </a:cubicBezTo>
                  <a:cubicBezTo>
                    <a:pt x="70" y="217"/>
                    <a:pt x="70" y="218"/>
                    <a:pt x="69" y="217"/>
                  </a:cubicBezTo>
                  <a:cubicBezTo>
                    <a:pt x="70" y="219"/>
                    <a:pt x="71" y="220"/>
                    <a:pt x="72" y="221"/>
                  </a:cubicBezTo>
                  <a:cubicBezTo>
                    <a:pt x="72" y="223"/>
                    <a:pt x="72" y="226"/>
                    <a:pt x="72" y="227"/>
                  </a:cubicBezTo>
                  <a:cubicBezTo>
                    <a:pt x="70" y="228"/>
                    <a:pt x="68" y="229"/>
                    <a:pt x="65" y="229"/>
                  </a:cubicBezTo>
                  <a:cubicBezTo>
                    <a:pt x="65" y="229"/>
                    <a:pt x="65" y="230"/>
                    <a:pt x="65" y="230"/>
                  </a:cubicBezTo>
                  <a:cubicBezTo>
                    <a:pt x="65" y="230"/>
                    <a:pt x="64" y="230"/>
                    <a:pt x="63" y="230"/>
                  </a:cubicBezTo>
                  <a:cubicBezTo>
                    <a:pt x="63" y="230"/>
                    <a:pt x="63" y="229"/>
                    <a:pt x="62" y="229"/>
                  </a:cubicBezTo>
                  <a:cubicBezTo>
                    <a:pt x="59" y="229"/>
                    <a:pt x="56" y="229"/>
                    <a:pt x="53" y="229"/>
                  </a:cubicBezTo>
                  <a:cubicBezTo>
                    <a:pt x="53" y="229"/>
                    <a:pt x="53" y="229"/>
                    <a:pt x="53" y="229"/>
                  </a:cubicBezTo>
                  <a:cubicBezTo>
                    <a:pt x="52" y="227"/>
                    <a:pt x="54" y="228"/>
                    <a:pt x="54" y="227"/>
                  </a:cubicBezTo>
                  <a:cubicBezTo>
                    <a:pt x="53" y="227"/>
                    <a:pt x="53" y="228"/>
                    <a:pt x="51" y="228"/>
                  </a:cubicBezTo>
                  <a:cubicBezTo>
                    <a:pt x="51" y="226"/>
                    <a:pt x="53" y="225"/>
                    <a:pt x="54" y="223"/>
                  </a:cubicBezTo>
                  <a:cubicBezTo>
                    <a:pt x="53" y="223"/>
                    <a:pt x="51" y="226"/>
                    <a:pt x="50" y="225"/>
                  </a:cubicBezTo>
                  <a:cubicBezTo>
                    <a:pt x="52" y="222"/>
                    <a:pt x="55" y="221"/>
                    <a:pt x="57" y="218"/>
                  </a:cubicBezTo>
                  <a:cubicBezTo>
                    <a:pt x="57" y="218"/>
                    <a:pt x="56" y="218"/>
                    <a:pt x="56" y="218"/>
                  </a:cubicBezTo>
                  <a:cubicBezTo>
                    <a:pt x="55" y="217"/>
                    <a:pt x="56" y="215"/>
                    <a:pt x="57" y="214"/>
                  </a:cubicBezTo>
                  <a:cubicBezTo>
                    <a:pt x="57" y="212"/>
                    <a:pt x="58" y="211"/>
                    <a:pt x="59" y="209"/>
                  </a:cubicBezTo>
                  <a:cubicBezTo>
                    <a:pt x="60" y="209"/>
                    <a:pt x="60" y="209"/>
                    <a:pt x="60" y="208"/>
                  </a:cubicBezTo>
                  <a:cubicBezTo>
                    <a:pt x="60" y="208"/>
                    <a:pt x="60" y="208"/>
                    <a:pt x="60" y="208"/>
                  </a:cubicBezTo>
                  <a:cubicBezTo>
                    <a:pt x="59" y="208"/>
                    <a:pt x="59" y="210"/>
                    <a:pt x="57" y="210"/>
                  </a:cubicBezTo>
                  <a:cubicBezTo>
                    <a:pt x="56" y="209"/>
                    <a:pt x="57" y="208"/>
                    <a:pt x="57" y="207"/>
                  </a:cubicBezTo>
                  <a:cubicBezTo>
                    <a:pt x="57" y="207"/>
                    <a:pt x="57" y="206"/>
                    <a:pt x="57" y="206"/>
                  </a:cubicBezTo>
                  <a:cubicBezTo>
                    <a:pt x="57" y="204"/>
                    <a:pt x="57" y="202"/>
                    <a:pt x="56" y="199"/>
                  </a:cubicBezTo>
                  <a:cubicBezTo>
                    <a:pt x="56" y="199"/>
                    <a:pt x="56" y="200"/>
                    <a:pt x="55" y="199"/>
                  </a:cubicBezTo>
                  <a:cubicBezTo>
                    <a:pt x="55" y="197"/>
                    <a:pt x="57" y="196"/>
                    <a:pt x="56" y="194"/>
                  </a:cubicBezTo>
                  <a:cubicBezTo>
                    <a:pt x="57" y="193"/>
                    <a:pt x="55" y="192"/>
                    <a:pt x="55" y="190"/>
                  </a:cubicBezTo>
                  <a:cubicBezTo>
                    <a:pt x="55" y="190"/>
                    <a:pt x="56" y="190"/>
                    <a:pt x="56" y="190"/>
                  </a:cubicBezTo>
                  <a:cubicBezTo>
                    <a:pt x="56" y="187"/>
                    <a:pt x="56" y="184"/>
                    <a:pt x="56" y="182"/>
                  </a:cubicBezTo>
                  <a:cubicBezTo>
                    <a:pt x="56" y="181"/>
                    <a:pt x="55" y="181"/>
                    <a:pt x="55" y="180"/>
                  </a:cubicBezTo>
                  <a:cubicBezTo>
                    <a:pt x="55" y="179"/>
                    <a:pt x="55" y="179"/>
                    <a:pt x="55" y="179"/>
                  </a:cubicBezTo>
                  <a:cubicBezTo>
                    <a:pt x="56" y="178"/>
                    <a:pt x="55" y="178"/>
                    <a:pt x="55" y="177"/>
                  </a:cubicBezTo>
                  <a:cubicBezTo>
                    <a:pt x="55" y="170"/>
                    <a:pt x="54" y="161"/>
                    <a:pt x="53" y="153"/>
                  </a:cubicBezTo>
                  <a:cubicBezTo>
                    <a:pt x="53" y="153"/>
                    <a:pt x="52" y="153"/>
                    <a:pt x="52" y="153"/>
                  </a:cubicBezTo>
                  <a:cubicBezTo>
                    <a:pt x="52" y="152"/>
                    <a:pt x="53" y="151"/>
                    <a:pt x="52" y="149"/>
                  </a:cubicBezTo>
                  <a:cubicBezTo>
                    <a:pt x="52" y="149"/>
                    <a:pt x="51" y="150"/>
                    <a:pt x="51" y="149"/>
                  </a:cubicBezTo>
                  <a:cubicBezTo>
                    <a:pt x="51" y="149"/>
                    <a:pt x="51" y="149"/>
                    <a:pt x="51" y="148"/>
                  </a:cubicBezTo>
                  <a:cubicBezTo>
                    <a:pt x="49" y="147"/>
                    <a:pt x="50" y="144"/>
                    <a:pt x="48" y="143"/>
                  </a:cubicBezTo>
                  <a:cubicBezTo>
                    <a:pt x="48" y="144"/>
                    <a:pt x="48" y="145"/>
                    <a:pt x="47" y="145"/>
                  </a:cubicBezTo>
                  <a:cubicBezTo>
                    <a:pt x="47" y="144"/>
                    <a:pt x="47" y="144"/>
                    <a:pt x="47" y="143"/>
                  </a:cubicBezTo>
                  <a:cubicBezTo>
                    <a:pt x="46" y="145"/>
                    <a:pt x="45" y="147"/>
                    <a:pt x="44" y="149"/>
                  </a:cubicBezTo>
                  <a:cubicBezTo>
                    <a:pt x="44" y="151"/>
                    <a:pt x="43" y="152"/>
                    <a:pt x="44" y="154"/>
                  </a:cubicBezTo>
                  <a:cubicBezTo>
                    <a:pt x="43" y="157"/>
                    <a:pt x="43" y="161"/>
                    <a:pt x="42" y="163"/>
                  </a:cubicBezTo>
                  <a:cubicBezTo>
                    <a:pt x="42" y="163"/>
                    <a:pt x="42" y="162"/>
                    <a:pt x="41" y="162"/>
                  </a:cubicBezTo>
                  <a:cubicBezTo>
                    <a:pt x="43" y="158"/>
                    <a:pt x="43" y="153"/>
                    <a:pt x="43" y="149"/>
                  </a:cubicBezTo>
                  <a:cubicBezTo>
                    <a:pt x="42" y="149"/>
                    <a:pt x="43" y="152"/>
                    <a:pt x="42" y="152"/>
                  </a:cubicBezTo>
                  <a:cubicBezTo>
                    <a:pt x="42" y="153"/>
                    <a:pt x="42" y="154"/>
                    <a:pt x="42" y="156"/>
                  </a:cubicBezTo>
                  <a:cubicBezTo>
                    <a:pt x="41" y="157"/>
                    <a:pt x="41" y="158"/>
                    <a:pt x="41" y="160"/>
                  </a:cubicBezTo>
                  <a:cubicBezTo>
                    <a:pt x="41" y="160"/>
                    <a:pt x="41" y="161"/>
                    <a:pt x="41" y="162"/>
                  </a:cubicBezTo>
                  <a:cubicBezTo>
                    <a:pt x="41" y="163"/>
                    <a:pt x="40" y="166"/>
                    <a:pt x="41" y="169"/>
                  </a:cubicBezTo>
                  <a:cubicBezTo>
                    <a:pt x="41" y="170"/>
                    <a:pt x="40" y="172"/>
                    <a:pt x="40" y="174"/>
                  </a:cubicBezTo>
                  <a:cubicBezTo>
                    <a:pt x="40" y="175"/>
                    <a:pt x="40" y="175"/>
                    <a:pt x="40" y="176"/>
                  </a:cubicBezTo>
                  <a:cubicBezTo>
                    <a:pt x="40" y="179"/>
                    <a:pt x="40" y="181"/>
                    <a:pt x="39" y="185"/>
                  </a:cubicBezTo>
                  <a:cubicBezTo>
                    <a:pt x="39" y="187"/>
                    <a:pt x="39" y="189"/>
                    <a:pt x="39" y="190"/>
                  </a:cubicBezTo>
                  <a:cubicBezTo>
                    <a:pt x="39" y="191"/>
                    <a:pt x="39" y="191"/>
                    <a:pt x="39" y="191"/>
                  </a:cubicBezTo>
                  <a:cubicBezTo>
                    <a:pt x="39" y="192"/>
                    <a:pt x="39" y="192"/>
                    <a:pt x="39" y="193"/>
                  </a:cubicBezTo>
                  <a:cubicBezTo>
                    <a:pt x="38" y="197"/>
                    <a:pt x="38" y="201"/>
                    <a:pt x="38" y="205"/>
                  </a:cubicBezTo>
                  <a:cubicBezTo>
                    <a:pt x="37" y="207"/>
                    <a:pt x="37" y="208"/>
                    <a:pt x="37" y="210"/>
                  </a:cubicBezTo>
                  <a:cubicBezTo>
                    <a:pt x="37" y="211"/>
                    <a:pt x="38" y="212"/>
                    <a:pt x="38" y="213"/>
                  </a:cubicBezTo>
                  <a:cubicBezTo>
                    <a:pt x="38" y="213"/>
                    <a:pt x="37" y="214"/>
                    <a:pt x="37" y="213"/>
                  </a:cubicBezTo>
                  <a:cubicBezTo>
                    <a:pt x="37" y="214"/>
                    <a:pt x="37" y="214"/>
                    <a:pt x="37" y="214"/>
                  </a:cubicBezTo>
                  <a:cubicBezTo>
                    <a:pt x="38" y="216"/>
                    <a:pt x="39" y="217"/>
                    <a:pt x="39" y="219"/>
                  </a:cubicBezTo>
                  <a:close/>
                  <a:moveTo>
                    <a:pt x="37" y="215"/>
                  </a:moveTo>
                  <a:cubicBezTo>
                    <a:pt x="37" y="214"/>
                    <a:pt x="36" y="214"/>
                    <a:pt x="36" y="214"/>
                  </a:cubicBezTo>
                  <a:cubicBezTo>
                    <a:pt x="36" y="214"/>
                    <a:pt x="37" y="215"/>
                    <a:pt x="37" y="215"/>
                  </a:cubicBezTo>
                  <a:close/>
                  <a:moveTo>
                    <a:pt x="144" y="15"/>
                  </a:moveTo>
                  <a:cubicBezTo>
                    <a:pt x="144" y="15"/>
                    <a:pt x="145" y="14"/>
                    <a:pt x="145" y="14"/>
                  </a:cubicBezTo>
                  <a:cubicBezTo>
                    <a:pt x="145" y="14"/>
                    <a:pt x="145" y="15"/>
                    <a:pt x="144" y="15"/>
                  </a:cubicBezTo>
                  <a:close/>
                  <a:moveTo>
                    <a:pt x="146" y="15"/>
                  </a:moveTo>
                  <a:cubicBezTo>
                    <a:pt x="147" y="15"/>
                    <a:pt x="146" y="16"/>
                    <a:pt x="147" y="16"/>
                  </a:cubicBezTo>
                  <a:cubicBezTo>
                    <a:pt x="147" y="15"/>
                    <a:pt x="147" y="14"/>
                    <a:pt x="146" y="14"/>
                  </a:cubicBezTo>
                  <a:cubicBezTo>
                    <a:pt x="147" y="14"/>
                    <a:pt x="146" y="14"/>
                    <a:pt x="146" y="14"/>
                  </a:cubicBezTo>
                  <a:cubicBezTo>
                    <a:pt x="146" y="14"/>
                    <a:pt x="146" y="14"/>
                    <a:pt x="146" y="15"/>
                  </a:cubicBezTo>
                  <a:close/>
                  <a:moveTo>
                    <a:pt x="142" y="18"/>
                  </a:moveTo>
                  <a:cubicBezTo>
                    <a:pt x="143" y="18"/>
                    <a:pt x="144" y="18"/>
                    <a:pt x="144" y="17"/>
                  </a:cubicBezTo>
                  <a:cubicBezTo>
                    <a:pt x="143" y="17"/>
                    <a:pt x="143" y="18"/>
                    <a:pt x="142" y="18"/>
                  </a:cubicBezTo>
                  <a:close/>
                  <a:moveTo>
                    <a:pt x="130" y="34"/>
                  </a:moveTo>
                  <a:cubicBezTo>
                    <a:pt x="132" y="32"/>
                    <a:pt x="134" y="30"/>
                    <a:pt x="135" y="28"/>
                  </a:cubicBezTo>
                  <a:cubicBezTo>
                    <a:pt x="133" y="30"/>
                    <a:pt x="131" y="32"/>
                    <a:pt x="130" y="34"/>
                  </a:cubicBezTo>
                  <a:close/>
                  <a:moveTo>
                    <a:pt x="122" y="44"/>
                  </a:moveTo>
                  <a:cubicBezTo>
                    <a:pt x="122" y="44"/>
                    <a:pt x="123" y="44"/>
                    <a:pt x="123" y="44"/>
                  </a:cubicBezTo>
                  <a:cubicBezTo>
                    <a:pt x="124" y="43"/>
                    <a:pt x="125" y="41"/>
                    <a:pt x="125" y="40"/>
                  </a:cubicBezTo>
                  <a:cubicBezTo>
                    <a:pt x="124" y="42"/>
                    <a:pt x="123" y="43"/>
                    <a:pt x="122" y="44"/>
                  </a:cubicBezTo>
                  <a:close/>
                  <a:moveTo>
                    <a:pt x="30" y="52"/>
                  </a:moveTo>
                  <a:cubicBezTo>
                    <a:pt x="30" y="52"/>
                    <a:pt x="30" y="52"/>
                    <a:pt x="31" y="52"/>
                  </a:cubicBezTo>
                  <a:cubicBezTo>
                    <a:pt x="31" y="52"/>
                    <a:pt x="31" y="52"/>
                    <a:pt x="31" y="51"/>
                  </a:cubicBezTo>
                  <a:cubicBezTo>
                    <a:pt x="31" y="51"/>
                    <a:pt x="31" y="51"/>
                    <a:pt x="31" y="51"/>
                  </a:cubicBezTo>
                  <a:cubicBezTo>
                    <a:pt x="31" y="52"/>
                    <a:pt x="30" y="52"/>
                    <a:pt x="30" y="52"/>
                  </a:cubicBezTo>
                  <a:close/>
                  <a:moveTo>
                    <a:pt x="61" y="56"/>
                  </a:moveTo>
                  <a:cubicBezTo>
                    <a:pt x="62" y="56"/>
                    <a:pt x="62" y="58"/>
                    <a:pt x="63" y="59"/>
                  </a:cubicBezTo>
                  <a:cubicBezTo>
                    <a:pt x="63" y="59"/>
                    <a:pt x="63" y="58"/>
                    <a:pt x="64" y="58"/>
                  </a:cubicBezTo>
                  <a:cubicBezTo>
                    <a:pt x="64" y="57"/>
                    <a:pt x="64" y="56"/>
                    <a:pt x="64" y="55"/>
                  </a:cubicBezTo>
                  <a:cubicBezTo>
                    <a:pt x="63" y="56"/>
                    <a:pt x="64" y="57"/>
                    <a:pt x="63" y="57"/>
                  </a:cubicBezTo>
                  <a:cubicBezTo>
                    <a:pt x="61" y="55"/>
                    <a:pt x="65" y="51"/>
                    <a:pt x="66" y="55"/>
                  </a:cubicBezTo>
                  <a:cubicBezTo>
                    <a:pt x="67" y="55"/>
                    <a:pt x="68" y="54"/>
                    <a:pt x="68" y="54"/>
                  </a:cubicBezTo>
                  <a:cubicBezTo>
                    <a:pt x="67" y="53"/>
                    <a:pt x="66" y="53"/>
                    <a:pt x="67" y="52"/>
                  </a:cubicBezTo>
                  <a:cubicBezTo>
                    <a:pt x="65" y="51"/>
                    <a:pt x="62" y="51"/>
                    <a:pt x="60" y="52"/>
                  </a:cubicBezTo>
                  <a:cubicBezTo>
                    <a:pt x="62" y="53"/>
                    <a:pt x="63" y="51"/>
                    <a:pt x="64" y="52"/>
                  </a:cubicBezTo>
                  <a:cubicBezTo>
                    <a:pt x="64" y="54"/>
                    <a:pt x="62" y="54"/>
                    <a:pt x="61" y="56"/>
                  </a:cubicBezTo>
                  <a:close/>
                  <a:moveTo>
                    <a:pt x="112" y="56"/>
                  </a:moveTo>
                  <a:cubicBezTo>
                    <a:pt x="114" y="55"/>
                    <a:pt x="114" y="53"/>
                    <a:pt x="116" y="52"/>
                  </a:cubicBezTo>
                  <a:cubicBezTo>
                    <a:pt x="116" y="52"/>
                    <a:pt x="117" y="52"/>
                    <a:pt x="116" y="52"/>
                  </a:cubicBezTo>
                  <a:cubicBezTo>
                    <a:pt x="115" y="53"/>
                    <a:pt x="113" y="54"/>
                    <a:pt x="112" y="56"/>
                  </a:cubicBezTo>
                  <a:close/>
                  <a:moveTo>
                    <a:pt x="33" y="54"/>
                  </a:moveTo>
                  <a:cubicBezTo>
                    <a:pt x="33" y="54"/>
                    <a:pt x="33" y="54"/>
                    <a:pt x="33" y="54"/>
                  </a:cubicBezTo>
                  <a:cubicBezTo>
                    <a:pt x="32" y="55"/>
                    <a:pt x="32" y="56"/>
                    <a:pt x="32" y="57"/>
                  </a:cubicBezTo>
                  <a:cubicBezTo>
                    <a:pt x="32" y="57"/>
                    <a:pt x="31" y="58"/>
                    <a:pt x="32" y="59"/>
                  </a:cubicBezTo>
                  <a:cubicBezTo>
                    <a:pt x="34" y="57"/>
                    <a:pt x="34" y="54"/>
                    <a:pt x="35" y="52"/>
                  </a:cubicBezTo>
                  <a:cubicBezTo>
                    <a:pt x="33" y="51"/>
                    <a:pt x="33" y="53"/>
                    <a:pt x="33" y="54"/>
                  </a:cubicBezTo>
                  <a:close/>
                  <a:moveTo>
                    <a:pt x="71" y="52"/>
                  </a:moveTo>
                  <a:cubicBezTo>
                    <a:pt x="73" y="53"/>
                    <a:pt x="75" y="53"/>
                    <a:pt x="77" y="52"/>
                  </a:cubicBezTo>
                  <a:cubicBezTo>
                    <a:pt x="75" y="52"/>
                    <a:pt x="72" y="51"/>
                    <a:pt x="71" y="52"/>
                  </a:cubicBezTo>
                  <a:close/>
                  <a:moveTo>
                    <a:pt x="69" y="52"/>
                  </a:moveTo>
                  <a:cubicBezTo>
                    <a:pt x="69" y="52"/>
                    <a:pt x="70" y="53"/>
                    <a:pt x="70" y="52"/>
                  </a:cubicBezTo>
                  <a:cubicBezTo>
                    <a:pt x="69" y="53"/>
                    <a:pt x="69" y="52"/>
                    <a:pt x="69" y="52"/>
                  </a:cubicBezTo>
                  <a:close/>
                  <a:moveTo>
                    <a:pt x="35" y="55"/>
                  </a:moveTo>
                  <a:cubicBezTo>
                    <a:pt x="36" y="54"/>
                    <a:pt x="37" y="54"/>
                    <a:pt x="37" y="53"/>
                  </a:cubicBezTo>
                  <a:cubicBezTo>
                    <a:pt x="37" y="53"/>
                    <a:pt x="36" y="52"/>
                    <a:pt x="36" y="52"/>
                  </a:cubicBezTo>
                  <a:cubicBezTo>
                    <a:pt x="36" y="53"/>
                    <a:pt x="35" y="54"/>
                    <a:pt x="35" y="55"/>
                  </a:cubicBezTo>
                  <a:close/>
                  <a:moveTo>
                    <a:pt x="56" y="53"/>
                  </a:moveTo>
                  <a:cubicBezTo>
                    <a:pt x="53" y="54"/>
                    <a:pt x="48" y="53"/>
                    <a:pt x="45" y="54"/>
                  </a:cubicBezTo>
                  <a:cubicBezTo>
                    <a:pt x="49" y="55"/>
                    <a:pt x="53" y="54"/>
                    <a:pt x="56" y="53"/>
                  </a:cubicBezTo>
                  <a:close/>
                  <a:moveTo>
                    <a:pt x="37" y="56"/>
                  </a:moveTo>
                  <a:cubicBezTo>
                    <a:pt x="38" y="55"/>
                    <a:pt x="39" y="54"/>
                    <a:pt x="40" y="54"/>
                  </a:cubicBezTo>
                  <a:cubicBezTo>
                    <a:pt x="38" y="53"/>
                    <a:pt x="37" y="55"/>
                    <a:pt x="37" y="56"/>
                  </a:cubicBezTo>
                  <a:close/>
                  <a:moveTo>
                    <a:pt x="61" y="54"/>
                  </a:moveTo>
                  <a:cubicBezTo>
                    <a:pt x="61" y="54"/>
                    <a:pt x="62" y="54"/>
                    <a:pt x="62" y="54"/>
                  </a:cubicBezTo>
                  <a:cubicBezTo>
                    <a:pt x="61" y="54"/>
                    <a:pt x="61" y="54"/>
                    <a:pt x="61" y="54"/>
                  </a:cubicBezTo>
                  <a:close/>
                  <a:moveTo>
                    <a:pt x="29" y="54"/>
                  </a:moveTo>
                  <a:cubicBezTo>
                    <a:pt x="29" y="55"/>
                    <a:pt x="29" y="55"/>
                    <a:pt x="28" y="55"/>
                  </a:cubicBezTo>
                  <a:cubicBezTo>
                    <a:pt x="28" y="55"/>
                    <a:pt x="28" y="54"/>
                    <a:pt x="28" y="54"/>
                  </a:cubicBezTo>
                  <a:cubicBezTo>
                    <a:pt x="28" y="55"/>
                    <a:pt x="27" y="54"/>
                    <a:pt x="27" y="54"/>
                  </a:cubicBezTo>
                  <a:cubicBezTo>
                    <a:pt x="27" y="55"/>
                    <a:pt x="27" y="55"/>
                    <a:pt x="27" y="56"/>
                  </a:cubicBezTo>
                  <a:cubicBezTo>
                    <a:pt x="26" y="55"/>
                    <a:pt x="26" y="55"/>
                    <a:pt x="26" y="55"/>
                  </a:cubicBezTo>
                  <a:cubicBezTo>
                    <a:pt x="26" y="56"/>
                    <a:pt x="26" y="57"/>
                    <a:pt x="26" y="57"/>
                  </a:cubicBezTo>
                  <a:cubicBezTo>
                    <a:pt x="27" y="57"/>
                    <a:pt x="26" y="56"/>
                    <a:pt x="27" y="56"/>
                  </a:cubicBezTo>
                  <a:cubicBezTo>
                    <a:pt x="27" y="56"/>
                    <a:pt x="26" y="57"/>
                    <a:pt x="27" y="58"/>
                  </a:cubicBezTo>
                  <a:cubicBezTo>
                    <a:pt x="27" y="57"/>
                    <a:pt x="27" y="55"/>
                    <a:pt x="29" y="56"/>
                  </a:cubicBezTo>
                  <a:cubicBezTo>
                    <a:pt x="29" y="55"/>
                    <a:pt x="30" y="55"/>
                    <a:pt x="30" y="54"/>
                  </a:cubicBezTo>
                  <a:cubicBezTo>
                    <a:pt x="29" y="54"/>
                    <a:pt x="29" y="54"/>
                    <a:pt x="29" y="54"/>
                  </a:cubicBezTo>
                  <a:close/>
                  <a:moveTo>
                    <a:pt x="63" y="54"/>
                  </a:moveTo>
                  <a:cubicBezTo>
                    <a:pt x="64" y="54"/>
                    <a:pt x="64" y="54"/>
                    <a:pt x="64" y="54"/>
                  </a:cubicBezTo>
                  <a:cubicBezTo>
                    <a:pt x="63" y="54"/>
                    <a:pt x="63" y="54"/>
                    <a:pt x="63" y="54"/>
                  </a:cubicBezTo>
                  <a:close/>
                  <a:moveTo>
                    <a:pt x="38" y="59"/>
                  </a:moveTo>
                  <a:cubicBezTo>
                    <a:pt x="39" y="57"/>
                    <a:pt x="41" y="56"/>
                    <a:pt x="43" y="54"/>
                  </a:cubicBezTo>
                  <a:cubicBezTo>
                    <a:pt x="42" y="54"/>
                    <a:pt x="42" y="54"/>
                    <a:pt x="41" y="54"/>
                  </a:cubicBezTo>
                  <a:cubicBezTo>
                    <a:pt x="40" y="56"/>
                    <a:pt x="38" y="57"/>
                    <a:pt x="38" y="59"/>
                  </a:cubicBezTo>
                  <a:close/>
                  <a:moveTo>
                    <a:pt x="60" y="55"/>
                  </a:moveTo>
                  <a:cubicBezTo>
                    <a:pt x="59" y="55"/>
                    <a:pt x="59" y="55"/>
                    <a:pt x="59" y="55"/>
                  </a:cubicBezTo>
                  <a:cubicBezTo>
                    <a:pt x="59" y="54"/>
                    <a:pt x="59" y="54"/>
                    <a:pt x="59" y="54"/>
                  </a:cubicBezTo>
                  <a:cubicBezTo>
                    <a:pt x="58" y="54"/>
                    <a:pt x="58" y="55"/>
                    <a:pt x="57" y="56"/>
                  </a:cubicBezTo>
                  <a:cubicBezTo>
                    <a:pt x="57" y="57"/>
                    <a:pt x="58" y="57"/>
                    <a:pt x="58" y="58"/>
                  </a:cubicBezTo>
                  <a:cubicBezTo>
                    <a:pt x="59" y="57"/>
                    <a:pt x="60" y="56"/>
                    <a:pt x="60" y="55"/>
                  </a:cubicBezTo>
                  <a:cubicBezTo>
                    <a:pt x="60" y="55"/>
                    <a:pt x="60" y="55"/>
                    <a:pt x="60" y="55"/>
                  </a:cubicBezTo>
                  <a:close/>
                  <a:moveTo>
                    <a:pt x="55" y="54"/>
                  </a:moveTo>
                  <a:cubicBezTo>
                    <a:pt x="53" y="56"/>
                    <a:pt x="52" y="57"/>
                    <a:pt x="51" y="59"/>
                  </a:cubicBezTo>
                  <a:cubicBezTo>
                    <a:pt x="51" y="60"/>
                    <a:pt x="51" y="61"/>
                    <a:pt x="52" y="61"/>
                  </a:cubicBezTo>
                  <a:cubicBezTo>
                    <a:pt x="53" y="61"/>
                    <a:pt x="55" y="58"/>
                    <a:pt x="54" y="57"/>
                  </a:cubicBezTo>
                  <a:cubicBezTo>
                    <a:pt x="54" y="57"/>
                    <a:pt x="54" y="57"/>
                    <a:pt x="54" y="57"/>
                  </a:cubicBezTo>
                  <a:cubicBezTo>
                    <a:pt x="54" y="57"/>
                    <a:pt x="54" y="58"/>
                    <a:pt x="55" y="58"/>
                  </a:cubicBezTo>
                  <a:cubicBezTo>
                    <a:pt x="55" y="57"/>
                    <a:pt x="56" y="56"/>
                    <a:pt x="56" y="56"/>
                  </a:cubicBezTo>
                  <a:cubicBezTo>
                    <a:pt x="57" y="55"/>
                    <a:pt x="57" y="55"/>
                    <a:pt x="57" y="54"/>
                  </a:cubicBezTo>
                  <a:cubicBezTo>
                    <a:pt x="56" y="55"/>
                    <a:pt x="54" y="56"/>
                    <a:pt x="53" y="57"/>
                  </a:cubicBezTo>
                  <a:cubicBezTo>
                    <a:pt x="54" y="56"/>
                    <a:pt x="54" y="55"/>
                    <a:pt x="55" y="54"/>
                  </a:cubicBezTo>
                  <a:close/>
                  <a:moveTo>
                    <a:pt x="67" y="56"/>
                  </a:moveTo>
                  <a:cubicBezTo>
                    <a:pt x="67" y="57"/>
                    <a:pt x="67" y="58"/>
                    <a:pt x="68" y="59"/>
                  </a:cubicBezTo>
                  <a:cubicBezTo>
                    <a:pt x="68" y="58"/>
                    <a:pt x="69" y="58"/>
                    <a:pt x="68" y="57"/>
                  </a:cubicBezTo>
                  <a:cubicBezTo>
                    <a:pt x="69" y="57"/>
                    <a:pt x="70" y="57"/>
                    <a:pt x="71" y="57"/>
                  </a:cubicBezTo>
                  <a:cubicBezTo>
                    <a:pt x="70" y="57"/>
                    <a:pt x="71" y="57"/>
                    <a:pt x="71" y="57"/>
                  </a:cubicBezTo>
                  <a:cubicBezTo>
                    <a:pt x="70" y="57"/>
                    <a:pt x="70" y="57"/>
                    <a:pt x="70" y="56"/>
                  </a:cubicBezTo>
                  <a:cubicBezTo>
                    <a:pt x="70" y="56"/>
                    <a:pt x="70" y="55"/>
                    <a:pt x="71" y="55"/>
                  </a:cubicBezTo>
                  <a:cubicBezTo>
                    <a:pt x="71" y="54"/>
                    <a:pt x="70" y="54"/>
                    <a:pt x="69" y="54"/>
                  </a:cubicBezTo>
                  <a:cubicBezTo>
                    <a:pt x="69" y="55"/>
                    <a:pt x="69" y="55"/>
                    <a:pt x="69" y="55"/>
                  </a:cubicBezTo>
                  <a:cubicBezTo>
                    <a:pt x="68" y="55"/>
                    <a:pt x="68" y="56"/>
                    <a:pt x="67" y="56"/>
                  </a:cubicBezTo>
                  <a:close/>
                  <a:moveTo>
                    <a:pt x="96" y="56"/>
                  </a:moveTo>
                  <a:cubicBezTo>
                    <a:pt x="93" y="55"/>
                    <a:pt x="87" y="55"/>
                    <a:pt x="84" y="55"/>
                  </a:cubicBezTo>
                  <a:cubicBezTo>
                    <a:pt x="88" y="56"/>
                    <a:pt x="91" y="56"/>
                    <a:pt x="96" y="56"/>
                  </a:cubicBezTo>
                  <a:close/>
                  <a:moveTo>
                    <a:pt x="45" y="56"/>
                  </a:moveTo>
                  <a:cubicBezTo>
                    <a:pt x="46" y="56"/>
                    <a:pt x="46" y="55"/>
                    <a:pt x="47" y="56"/>
                  </a:cubicBezTo>
                  <a:cubicBezTo>
                    <a:pt x="47" y="56"/>
                    <a:pt x="46" y="57"/>
                    <a:pt x="46" y="57"/>
                  </a:cubicBezTo>
                  <a:cubicBezTo>
                    <a:pt x="46" y="58"/>
                    <a:pt x="46" y="58"/>
                    <a:pt x="46" y="58"/>
                  </a:cubicBezTo>
                  <a:cubicBezTo>
                    <a:pt x="47" y="58"/>
                    <a:pt x="47" y="57"/>
                    <a:pt x="48" y="57"/>
                  </a:cubicBezTo>
                  <a:cubicBezTo>
                    <a:pt x="48" y="56"/>
                    <a:pt x="49" y="56"/>
                    <a:pt x="49" y="55"/>
                  </a:cubicBezTo>
                  <a:cubicBezTo>
                    <a:pt x="48" y="55"/>
                    <a:pt x="47" y="55"/>
                    <a:pt x="45" y="55"/>
                  </a:cubicBezTo>
                  <a:cubicBezTo>
                    <a:pt x="45" y="55"/>
                    <a:pt x="45" y="56"/>
                    <a:pt x="45" y="56"/>
                  </a:cubicBezTo>
                  <a:close/>
                  <a:moveTo>
                    <a:pt x="38" y="56"/>
                  </a:moveTo>
                  <a:cubicBezTo>
                    <a:pt x="37" y="57"/>
                    <a:pt x="36" y="57"/>
                    <a:pt x="36" y="58"/>
                  </a:cubicBezTo>
                  <a:cubicBezTo>
                    <a:pt x="36" y="58"/>
                    <a:pt x="35" y="59"/>
                    <a:pt x="36" y="60"/>
                  </a:cubicBezTo>
                  <a:cubicBezTo>
                    <a:pt x="37" y="58"/>
                    <a:pt x="38" y="57"/>
                    <a:pt x="39" y="55"/>
                  </a:cubicBezTo>
                  <a:cubicBezTo>
                    <a:pt x="38" y="55"/>
                    <a:pt x="39" y="56"/>
                    <a:pt x="38" y="56"/>
                  </a:cubicBezTo>
                  <a:close/>
                  <a:moveTo>
                    <a:pt x="35" y="57"/>
                  </a:moveTo>
                  <a:cubicBezTo>
                    <a:pt x="35" y="56"/>
                    <a:pt x="36" y="55"/>
                    <a:pt x="36" y="55"/>
                  </a:cubicBezTo>
                  <a:cubicBezTo>
                    <a:pt x="35" y="56"/>
                    <a:pt x="34" y="56"/>
                    <a:pt x="35" y="57"/>
                  </a:cubicBezTo>
                  <a:close/>
                  <a:moveTo>
                    <a:pt x="51" y="55"/>
                  </a:moveTo>
                  <a:cubicBezTo>
                    <a:pt x="50" y="56"/>
                    <a:pt x="50" y="56"/>
                    <a:pt x="50" y="57"/>
                  </a:cubicBezTo>
                  <a:cubicBezTo>
                    <a:pt x="50" y="57"/>
                    <a:pt x="50" y="57"/>
                    <a:pt x="50" y="57"/>
                  </a:cubicBezTo>
                  <a:cubicBezTo>
                    <a:pt x="51" y="56"/>
                    <a:pt x="52" y="56"/>
                    <a:pt x="52" y="55"/>
                  </a:cubicBezTo>
                  <a:cubicBezTo>
                    <a:pt x="52" y="55"/>
                    <a:pt x="52" y="55"/>
                    <a:pt x="51" y="55"/>
                  </a:cubicBezTo>
                  <a:close/>
                  <a:moveTo>
                    <a:pt x="39" y="61"/>
                  </a:moveTo>
                  <a:cubicBezTo>
                    <a:pt x="39" y="61"/>
                    <a:pt x="39" y="62"/>
                    <a:pt x="40" y="62"/>
                  </a:cubicBezTo>
                  <a:cubicBezTo>
                    <a:pt x="40" y="61"/>
                    <a:pt x="43" y="60"/>
                    <a:pt x="42" y="58"/>
                  </a:cubicBezTo>
                  <a:cubicBezTo>
                    <a:pt x="42" y="58"/>
                    <a:pt x="42" y="57"/>
                    <a:pt x="43" y="57"/>
                  </a:cubicBezTo>
                  <a:cubicBezTo>
                    <a:pt x="43" y="58"/>
                    <a:pt x="43" y="58"/>
                    <a:pt x="43" y="58"/>
                  </a:cubicBezTo>
                  <a:cubicBezTo>
                    <a:pt x="44" y="58"/>
                    <a:pt x="44" y="57"/>
                    <a:pt x="45" y="57"/>
                  </a:cubicBezTo>
                  <a:cubicBezTo>
                    <a:pt x="44" y="56"/>
                    <a:pt x="44" y="56"/>
                    <a:pt x="44" y="55"/>
                  </a:cubicBezTo>
                  <a:cubicBezTo>
                    <a:pt x="42" y="57"/>
                    <a:pt x="41" y="59"/>
                    <a:pt x="39" y="61"/>
                  </a:cubicBezTo>
                  <a:close/>
                  <a:moveTo>
                    <a:pt x="71" y="56"/>
                  </a:moveTo>
                  <a:cubicBezTo>
                    <a:pt x="73" y="56"/>
                    <a:pt x="74" y="56"/>
                    <a:pt x="75" y="55"/>
                  </a:cubicBezTo>
                  <a:cubicBezTo>
                    <a:pt x="73" y="55"/>
                    <a:pt x="72" y="55"/>
                    <a:pt x="71" y="56"/>
                  </a:cubicBezTo>
                  <a:close/>
                  <a:moveTo>
                    <a:pt x="41" y="56"/>
                  </a:moveTo>
                  <a:cubicBezTo>
                    <a:pt x="41" y="58"/>
                    <a:pt x="38" y="58"/>
                    <a:pt x="38" y="60"/>
                  </a:cubicBezTo>
                  <a:cubicBezTo>
                    <a:pt x="40" y="59"/>
                    <a:pt x="42" y="57"/>
                    <a:pt x="42" y="55"/>
                  </a:cubicBezTo>
                  <a:cubicBezTo>
                    <a:pt x="42" y="56"/>
                    <a:pt x="42" y="56"/>
                    <a:pt x="41" y="56"/>
                  </a:cubicBezTo>
                  <a:close/>
                  <a:moveTo>
                    <a:pt x="24" y="57"/>
                  </a:moveTo>
                  <a:cubicBezTo>
                    <a:pt x="23" y="61"/>
                    <a:pt x="22" y="66"/>
                    <a:pt x="21" y="70"/>
                  </a:cubicBezTo>
                  <a:cubicBezTo>
                    <a:pt x="23" y="67"/>
                    <a:pt x="23" y="62"/>
                    <a:pt x="25" y="59"/>
                  </a:cubicBezTo>
                  <a:cubicBezTo>
                    <a:pt x="25" y="58"/>
                    <a:pt x="25" y="57"/>
                    <a:pt x="25" y="56"/>
                  </a:cubicBezTo>
                  <a:cubicBezTo>
                    <a:pt x="24" y="56"/>
                    <a:pt x="24" y="56"/>
                    <a:pt x="24" y="57"/>
                  </a:cubicBezTo>
                  <a:cubicBezTo>
                    <a:pt x="24" y="56"/>
                    <a:pt x="24" y="57"/>
                    <a:pt x="24" y="57"/>
                  </a:cubicBezTo>
                  <a:close/>
                  <a:moveTo>
                    <a:pt x="77" y="57"/>
                  </a:moveTo>
                  <a:cubicBezTo>
                    <a:pt x="77" y="57"/>
                    <a:pt x="78" y="57"/>
                    <a:pt x="78" y="56"/>
                  </a:cubicBezTo>
                  <a:cubicBezTo>
                    <a:pt x="78" y="56"/>
                    <a:pt x="77" y="56"/>
                    <a:pt x="77" y="57"/>
                  </a:cubicBezTo>
                  <a:close/>
                  <a:moveTo>
                    <a:pt x="83" y="57"/>
                  </a:moveTo>
                  <a:cubicBezTo>
                    <a:pt x="85" y="57"/>
                    <a:pt x="87" y="58"/>
                    <a:pt x="89" y="57"/>
                  </a:cubicBezTo>
                  <a:cubicBezTo>
                    <a:pt x="87" y="57"/>
                    <a:pt x="86" y="56"/>
                    <a:pt x="83" y="56"/>
                  </a:cubicBezTo>
                  <a:cubicBezTo>
                    <a:pt x="84" y="56"/>
                    <a:pt x="83" y="57"/>
                    <a:pt x="83" y="57"/>
                  </a:cubicBezTo>
                  <a:close/>
                  <a:moveTo>
                    <a:pt x="50" y="58"/>
                  </a:moveTo>
                  <a:cubicBezTo>
                    <a:pt x="50" y="58"/>
                    <a:pt x="50" y="58"/>
                    <a:pt x="50" y="58"/>
                  </a:cubicBezTo>
                  <a:cubicBezTo>
                    <a:pt x="51" y="58"/>
                    <a:pt x="51" y="57"/>
                    <a:pt x="51" y="57"/>
                  </a:cubicBezTo>
                  <a:cubicBezTo>
                    <a:pt x="51" y="57"/>
                    <a:pt x="50" y="57"/>
                    <a:pt x="50" y="58"/>
                  </a:cubicBezTo>
                  <a:close/>
                  <a:moveTo>
                    <a:pt x="59" y="59"/>
                  </a:moveTo>
                  <a:cubicBezTo>
                    <a:pt x="59" y="59"/>
                    <a:pt x="59" y="60"/>
                    <a:pt x="59" y="60"/>
                  </a:cubicBezTo>
                  <a:cubicBezTo>
                    <a:pt x="60" y="59"/>
                    <a:pt x="61" y="59"/>
                    <a:pt x="61" y="58"/>
                  </a:cubicBezTo>
                  <a:cubicBezTo>
                    <a:pt x="61" y="58"/>
                    <a:pt x="61" y="57"/>
                    <a:pt x="60" y="57"/>
                  </a:cubicBezTo>
                  <a:cubicBezTo>
                    <a:pt x="60" y="57"/>
                    <a:pt x="60" y="57"/>
                    <a:pt x="60" y="57"/>
                  </a:cubicBezTo>
                  <a:cubicBezTo>
                    <a:pt x="60" y="58"/>
                    <a:pt x="59" y="58"/>
                    <a:pt x="59" y="59"/>
                  </a:cubicBezTo>
                  <a:close/>
                  <a:moveTo>
                    <a:pt x="30" y="58"/>
                  </a:moveTo>
                  <a:cubicBezTo>
                    <a:pt x="31" y="58"/>
                    <a:pt x="31" y="57"/>
                    <a:pt x="31" y="57"/>
                  </a:cubicBezTo>
                  <a:cubicBezTo>
                    <a:pt x="31" y="57"/>
                    <a:pt x="30" y="57"/>
                    <a:pt x="30" y="58"/>
                  </a:cubicBezTo>
                  <a:close/>
                  <a:moveTo>
                    <a:pt x="108" y="57"/>
                  </a:moveTo>
                  <a:cubicBezTo>
                    <a:pt x="106" y="57"/>
                    <a:pt x="105" y="57"/>
                    <a:pt x="104" y="57"/>
                  </a:cubicBezTo>
                  <a:cubicBezTo>
                    <a:pt x="106" y="57"/>
                    <a:pt x="107" y="58"/>
                    <a:pt x="108" y="57"/>
                  </a:cubicBezTo>
                  <a:close/>
                  <a:moveTo>
                    <a:pt x="55" y="59"/>
                  </a:moveTo>
                  <a:cubicBezTo>
                    <a:pt x="55" y="59"/>
                    <a:pt x="55" y="60"/>
                    <a:pt x="56" y="61"/>
                  </a:cubicBezTo>
                  <a:cubicBezTo>
                    <a:pt x="58" y="60"/>
                    <a:pt x="56" y="58"/>
                    <a:pt x="56" y="57"/>
                  </a:cubicBezTo>
                  <a:cubicBezTo>
                    <a:pt x="56" y="57"/>
                    <a:pt x="55" y="58"/>
                    <a:pt x="55" y="59"/>
                  </a:cubicBezTo>
                  <a:close/>
                  <a:moveTo>
                    <a:pt x="47" y="60"/>
                  </a:moveTo>
                  <a:cubicBezTo>
                    <a:pt x="48" y="59"/>
                    <a:pt x="48" y="59"/>
                    <a:pt x="49" y="58"/>
                  </a:cubicBezTo>
                  <a:cubicBezTo>
                    <a:pt x="49" y="58"/>
                    <a:pt x="49" y="57"/>
                    <a:pt x="49" y="57"/>
                  </a:cubicBezTo>
                  <a:cubicBezTo>
                    <a:pt x="48" y="58"/>
                    <a:pt x="47" y="59"/>
                    <a:pt x="47" y="60"/>
                  </a:cubicBezTo>
                  <a:close/>
                  <a:moveTo>
                    <a:pt x="32" y="59"/>
                  </a:moveTo>
                  <a:cubicBezTo>
                    <a:pt x="32" y="60"/>
                    <a:pt x="32" y="60"/>
                    <a:pt x="32" y="60"/>
                  </a:cubicBezTo>
                  <a:cubicBezTo>
                    <a:pt x="32" y="59"/>
                    <a:pt x="33" y="58"/>
                    <a:pt x="33" y="59"/>
                  </a:cubicBezTo>
                  <a:cubicBezTo>
                    <a:pt x="33" y="58"/>
                    <a:pt x="33" y="58"/>
                    <a:pt x="33" y="58"/>
                  </a:cubicBezTo>
                  <a:cubicBezTo>
                    <a:pt x="33" y="58"/>
                    <a:pt x="32" y="59"/>
                    <a:pt x="32" y="59"/>
                  </a:cubicBezTo>
                  <a:close/>
                  <a:moveTo>
                    <a:pt x="101" y="58"/>
                  </a:moveTo>
                  <a:cubicBezTo>
                    <a:pt x="102" y="58"/>
                    <a:pt x="102" y="59"/>
                    <a:pt x="103" y="58"/>
                  </a:cubicBezTo>
                  <a:cubicBezTo>
                    <a:pt x="102" y="58"/>
                    <a:pt x="101" y="58"/>
                    <a:pt x="101" y="58"/>
                  </a:cubicBezTo>
                  <a:close/>
                  <a:moveTo>
                    <a:pt x="104" y="58"/>
                  </a:moveTo>
                  <a:cubicBezTo>
                    <a:pt x="104" y="58"/>
                    <a:pt x="105" y="58"/>
                    <a:pt x="105" y="58"/>
                  </a:cubicBezTo>
                  <a:cubicBezTo>
                    <a:pt x="105" y="58"/>
                    <a:pt x="104" y="58"/>
                    <a:pt x="104" y="58"/>
                  </a:cubicBezTo>
                  <a:close/>
                  <a:moveTo>
                    <a:pt x="29" y="59"/>
                  </a:moveTo>
                  <a:cubicBezTo>
                    <a:pt x="29" y="59"/>
                    <a:pt x="30" y="59"/>
                    <a:pt x="29" y="60"/>
                  </a:cubicBezTo>
                  <a:cubicBezTo>
                    <a:pt x="29" y="60"/>
                    <a:pt x="29" y="61"/>
                    <a:pt x="29" y="62"/>
                  </a:cubicBezTo>
                  <a:cubicBezTo>
                    <a:pt x="29" y="61"/>
                    <a:pt x="30" y="61"/>
                    <a:pt x="30" y="61"/>
                  </a:cubicBezTo>
                  <a:cubicBezTo>
                    <a:pt x="30" y="60"/>
                    <a:pt x="31" y="59"/>
                    <a:pt x="30" y="58"/>
                  </a:cubicBezTo>
                  <a:cubicBezTo>
                    <a:pt x="30" y="58"/>
                    <a:pt x="30" y="58"/>
                    <a:pt x="30" y="58"/>
                  </a:cubicBezTo>
                  <a:cubicBezTo>
                    <a:pt x="30" y="59"/>
                    <a:pt x="29" y="59"/>
                    <a:pt x="29" y="59"/>
                  </a:cubicBezTo>
                  <a:close/>
                  <a:moveTo>
                    <a:pt x="44" y="59"/>
                  </a:moveTo>
                  <a:cubicBezTo>
                    <a:pt x="44" y="60"/>
                    <a:pt x="44" y="60"/>
                    <a:pt x="44" y="60"/>
                  </a:cubicBezTo>
                  <a:cubicBezTo>
                    <a:pt x="44" y="60"/>
                    <a:pt x="46" y="59"/>
                    <a:pt x="45" y="58"/>
                  </a:cubicBezTo>
                  <a:cubicBezTo>
                    <a:pt x="45" y="58"/>
                    <a:pt x="45" y="59"/>
                    <a:pt x="44" y="59"/>
                  </a:cubicBezTo>
                  <a:close/>
                  <a:moveTo>
                    <a:pt x="113" y="59"/>
                  </a:moveTo>
                  <a:cubicBezTo>
                    <a:pt x="113" y="59"/>
                    <a:pt x="114" y="59"/>
                    <a:pt x="114" y="58"/>
                  </a:cubicBezTo>
                  <a:cubicBezTo>
                    <a:pt x="113" y="58"/>
                    <a:pt x="113" y="58"/>
                    <a:pt x="113" y="58"/>
                  </a:cubicBezTo>
                  <a:cubicBezTo>
                    <a:pt x="113" y="58"/>
                    <a:pt x="113" y="58"/>
                    <a:pt x="113" y="59"/>
                  </a:cubicBezTo>
                  <a:close/>
                  <a:moveTo>
                    <a:pt x="48" y="61"/>
                  </a:moveTo>
                  <a:cubicBezTo>
                    <a:pt x="48" y="61"/>
                    <a:pt x="49" y="60"/>
                    <a:pt x="50" y="59"/>
                  </a:cubicBezTo>
                  <a:cubicBezTo>
                    <a:pt x="49" y="58"/>
                    <a:pt x="46" y="61"/>
                    <a:pt x="48" y="61"/>
                  </a:cubicBezTo>
                  <a:close/>
                  <a:moveTo>
                    <a:pt x="33" y="62"/>
                  </a:moveTo>
                  <a:cubicBezTo>
                    <a:pt x="33" y="63"/>
                    <a:pt x="33" y="63"/>
                    <a:pt x="33" y="63"/>
                  </a:cubicBezTo>
                  <a:cubicBezTo>
                    <a:pt x="34" y="63"/>
                    <a:pt x="34" y="62"/>
                    <a:pt x="34" y="61"/>
                  </a:cubicBezTo>
                  <a:cubicBezTo>
                    <a:pt x="34" y="60"/>
                    <a:pt x="35" y="59"/>
                    <a:pt x="34" y="59"/>
                  </a:cubicBezTo>
                  <a:cubicBezTo>
                    <a:pt x="34" y="60"/>
                    <a:pt x="34" y="61"/>
                    <a:pt x="33" y="62"/>
                  </a:cubicBezTo>
                  <a:close/>
                  <a:moveTo>
                    <a:pt x="27" y="60"/>
                  </a:moveTo>
                  <a:cubicBezTo>
                    <a:pt x="28" y="60"/>
                    <a:pt x="28" y="60"/>
                    <a:pt x="28" y="59"/>
                  </a:cubicBezTo>
                  <a:cubicBezTo>
                    <a:pt x="27" y="59"/>
                    <a:pt x="27" y="59"/>
                    <a:pt x="27" y="59"/>
                  </a:cubicBezTo>
                  <a:cubicBezTo>
                    <a:pt x="27" y="59"/>
                    <a:pt x="27" y="60"/>
                    <a:pt x="27" y="60"/>
                  </a:cubicBezTo>
                  <a:close/>
                  <a:moveTo>
                    <a:pt x="68" y="62"/>
                  </a:moveTo>
                  <a:cubicBezTo>
                    <a:pt x="68" y="61"/>
                    <a:pt x="68" y="61"/>
                    <a:pt x="69" y="61"/>
                  </a:cubicBezTo>
                  <a:cubicBezTo>
                    <a:pt x="69" y="60"/>
                    <a:pt x="69" y="59"/>
                    <a:pt x="69" y="59"/>
                  </a:cubicBezTo>
                  <a:cubicBezTo>
                    <a:pt x="68" y="60"/>
                    <a:pt x="67" y="61"/>
                    <a:pt x="68" y="62"/>
                  </a:cubicBezTo>
                  <a:close/>
                  <a:moveTo>
                    <a:pt x="63" y="60"/>
                  </a:moveTo>
                  <a:cubicBezTo>
                    <a:pt x="64" y="60"/>
                    <a:pt x="63" y="61"/>
                    <a:pt x="64" y="61"/>
                  </a:cubicBezTo>
                  <a:cubicBezTo>
                    <a:pt x="64" y="60"/>
                    <a:pt x="64" y="60"/>
                    <a:pt x="64" y="59"/>
                  </a:cubicBezTo>
                  <a:cubicBezTo>
                    <a:pt x="64" y="60"/>
                    <a:pt x="63" y="59"/>
                    <a:pt x="63" y="60"/>
                  </a:cubicBezTo>
                  <a:close/>
                  <a:moveTo>
                    <a:pt x="52" y="62"/>
                  </a:moveTo>
                  <a:cubicBezTo>
                    <a:pt x="53" y="63"/>
                    <a:pt x="53" y="64"/>
                    <a:pt x="53" y="64"/>
                  </a:cubicBezTo>
                  <a:cubicBezTo>
                    <a:pt x="54" y="63"/>
                    <a:pt x="55" y="63"/>
                    <a:pt x="55" y="62"/>
                  </a:cubicBezTo>
                  <a:cubicBezTo>
                    <a:pt x="55" y="61"/>
                    <a:pt x="55" y="60"/>
                    <a:pt x="54" y="60"/>
                  </a:cubicBezTo>
                  <a:cubicBezTo>
                    <a:pt x="53" y="61"/>
                    <a:pt x="53" y="61"/>
                    <a:pt x="52" y="62"/>
                  </a:cubicBezTo>
                  <a:close/>
                  <a:moveTo>
                    <a:pt x="60" y="62"/>
                  </a:moveTo>
                  <a:cubicBezTo>
                    <a:pt x="61" y="61"/>
                    <a:pt x="62" y="60"/>
                    <a:pt x="62" y="60"/>
                  </a:cubicBezTo>
                  <a:cubicBezTo>
                    <a:pt x="61" y="60"/>
                    <a:pt x="59" y="61"/>
                    <a:pt x="60" y="62"/>
                  </a:cubicBezTo>
                  <a:close/>
                  <a:moveTo>
                    <a:pt x="44" y="61"/>
                  </a:moveTo>
                  <a:cubicBezTo>
                    <a:pt x="45" y="61"/>
                    <a:pt x="46" y="60"/>
                    <a:pt x="45" y="60"/>
                  </a:cubicBezTo>
                  <a:cubicBezTo>
                    <a:pt x="45" y="60"/>
                    <a:pt x="44" y="61"/>
                    <a:pt x="44" y="61"/>
                  </a:cubicBezTo>
                  <a:close/>
                  <a:moveTo>
                    <a:pt x="36" y="61"/>
                  </a:moveTo>
                  <a:cubicBezTo>
                    <a:pt x="37" y="61"/>
                    <a:pt x="37" y="60"/>
                    <a:pt x="37" y="60"/>
                  </a:cubicBezTo>
                  <a:cubicBezTo>
                    <a:pt x="37" y="60"/>
                    <a:pt x="36" y="61"/>
                    <a:pt x="36" y="61"/>
                  </a:cubicBezTo>
                  <a:close/>
                  <a:moveTo>
                    <a:pt x="48" y="62"/>
                  </a:moveTo>
                  <a:cubicBezTo>
                    <a:pt x="48" y="63"/>
                    <a:pt x="49" y="63"/>
                    <a:pt x="49" y="64"/>
                  </a:cubicBezTo>
                  <a:cubicBezTo>
                    <a:pt x="51" y="63"/>
                    <a:pt x="52" y="61"/>
                    <a:pt x="50" y="60"/>
                  </a:cubicBezTo>
                  <a:cubicBezTo>
                    <a:pt x="49" y="61"/>
                    <a:pt x="49" y="62"/>
                    <a:pt x="48" y="62"/>
                  </a:cubicBezTo>
                  <a:close/>
                  <a:moveTo>
                    <a:pt x="65" y="62"/>
                  </a:moveTo>
                  <a:cubicBezTo>
                    <a:pt x="66" y="62"/>
                    <a:pt x="65" y="60"/>
                    <a:pt x="65" y="60"/>
                  </a:cubicBezTo>
                  <a:cubicBezTo>
                    <a:pt x="65" y="61"/>
                    <a:pt x="65" y="61"/>
                    <a:pt x="65" y="62"/>
                  </a:cubicBezTo>
                  <a:close/>
                  <a:moveTo>
                    <a:pt x="56" y="62"/>
                  </a:moveTo>
                  <a:cubicBezTo>
                    <a:pt x="57" y="62"/>
                    <a:pt x="57" y="61"/>
                    <a:pt x="58" y="61"/>
                  </a:cubicBezTo>
                  <a:cubicBezTo>
                    <a:pt x="58" y="61"/>
                    <a:pt x="58" y="60"/>
                    <a:pt x="57" y="60"/>
                  </a:cubicBezTo>
                  <a:cubicBezTo>
                    <a:pt x="57" y="61"/>
                    <a:pt x="56" y="62"/>
                    <a:pt x="56" y="62"/>
                  </a:cubicBezTo>
                  <a:close/>
                  <a:moveTo>
                    <a:pt x="31" y="62"/>
                  </a:moveTo>
                  <a:cubicBezTo>
                    <a:pt x="31" y="62"/>
                    <a:pt x="32" y="61"/>
                    <a:pt x="31" y="61"/>
                  </a:cubicBezTo>
                  <a:cubicBezTo>
                    <a:pt x="31" y="61"/>
                    <a:pt x="31" y="61"/>
                    <a:pt x="31" y="62"/>
                  </a:cubicBezTo>
                  <a:close/>
                  <a:moveTo>
                    <a:pt x="41" y="64"/>
                  </a:moveTo>
                  <a:cubicBezTo>
                    <a:pt x="41" y="63"/>
                    <a:pt x="44" y="62"/>
                    <a:pt x="43" y="61"/>
                  </a:cubicBezTo>
                  <a:cubicBezTo>
                    <a:pt x="42" y="62"/>
                    <a:pt x="40" y="63"/>
                    <a:pt x="41" y="64"/>
                  </a:cubicBezTo>
                  <a:close/>
                  <a:moveTo>
                    <a:pt x="36" y="62"/>
                  </a:moveTo>
                  <a:cubicBezTo>
                    <a:pt x="37" y="62"/>
                    <a:pt x="37" y="62"/>
                    <a:pt x="37" y="62"/>
                  </a:cubicBezTo>
                  <a:cubicBezTo>
                    <a:pt x="37" y="62"/>
                    <a:pt x="38" y="62"/>
                    <a:pt x="38" y="61"/>
                  </a:cubicBezTo>
                  <a:cubicBezTo>
                    <a:pt x="38" y="61"/>
                    <a:pt x="38" y="61"/>
                    <a:pt x="37" y="61"/>
                  </a:cubicBezTo>
                  <a:cubicBezTo>
                    <a:pt x="37" y="61"/>
                    <a:pt x="37" y="61"/>
                    <a:pt x="36" y="62"/>
                  </a:cubicBezTo>
                  <a:close/>
                  <a:moveTo>
                    <a:pt x="45" y="62"/>
                  </a:moveTo>
                  <a:cubicBezTo>
                    <a:pt x="45" y="61"/>
                    <a:pt x="46" y="61"/>
                    <a:pt x="46" y="61"/>
                  </a:cubicBezTo>
                  <a:cubicBezTo>
                    <a:pt x="46" y="61"/>
                    <a:pt x="45" y="62"/>
                    <a:pt x="45" y="62"/>
                  </a:cubicBezTo>
                  <a:close/>
                  <a:moveTo>
                    <a:pt x="45" y="63"/>
                  </a:moveTo>
                  <a:cubicBezTo>
                    <a:pt x="45" y="63"/>
                    <a:pt x="46" y="63"/>
                    <a:pt x="45" y="64"/>
                  </a:cubicBezTo>
                  <a:cubicBezTo>
                    <a:pt x="46" y="64"/>
                    <a:pt x="46" y="63"/>
                    <a:pt x="47" y="62"/>
                  </a:cubicBezTo>
                  <a:cubicBezTo>
                    <a:pt x="47" y="61"/>
                    <a:pt x="45" y="62"/>
                    <a:pt x="45" y="63"/>
                  </a:cubicBezTo>
                  <a:close/>
                  <a:moveTo>
                    <a:pt x="70" y="61"/>
                  </a:moveTo>
                  <a:cubicBezTo>
                    <a:pt x="71" y="62"/>
                    <a:pt x="70" y="62"/>
                    <a:pt x="70" y="63"/>
                  </a:cubicBezTo>
                  <a:cubicBezTo>
                    <a:pt x="70" y="63"/>
                    <a:pt x="70" y="63"/>
                    <a:pt x="70" y="63"/>
                  </a:cubicBezTo>
                  <a:cubicBezTo>
                    <a:pt x="70" y="64"/>
                    <a:pt x="71" y="65"/>
                    <a:pt x="70" y="66"/>
                  </a:cubicBezTo>
                  <a:cubicBezTo>
                    <a:pt x="69" y="65"/>
                    <a:pt x="70" y="65"/>
                    <a:pt x="69" y="65"/>
                  </a:cubicBezTo>
                  <a:cubicBezTo>
                    <a:pt x="69" y="66"/>
                    <a:pt x="70" y="68"/>
                    <a:pt x="70" y="70"/>
                  </a:cubicBezTo>
                  <a:cubicBezTo>
                    <a:pt x="69" y="70"/>
                    <a:pt x="69" y="70"/>
                    <a:pt x="69" y="70"/>
                  </a:cubicBezTo>
                  <a:cubicBezTo>
                    <a:pt x="69" y="71"/>
                    <a:pt x="69" y="71"/>
                    <a:pt x="69" y="72"/>
                  </a:cubicBezTo>
                  <a:cubicBezTo>
                    <a:pt x="70" y="73"/>
                    <a:pt x="69" y="75"/>
                    <a:pt x="70" y="75"/>
                  </a:cubicBezTo>
                  <a:cubicBezTo>
                    <a:pt x="70" y="70"/>
                    <a:pt x="71" y="66"/>
                    <a:pt x="71" y="62"/>
                  </a:cubicBezTo>
                  <a:cubicBezTo>
                    <a:pt x="71" y="62"/>
                    <a:pt x="71" y="62"/>
                    <a:pt x="71" y="62"/>
                  </a:cubicBezTo>
                  <a:cubicBezTo>
                    <a:pt x="71" y="61"/>
                    <a:pt x="71" y="62"/>
                    <a:pt x="71" y="61"/>
                  </a:cubicBezTo>
                  <a:cubicBezTo>
                    <a:pt x="71" y="61"/>
                    <a:pt x="70" y="61"/>
                    <a:pt x="70" y="61"/>
                  </a:cubicBezTo>
                  <a:close/>
                  <a:moveTo>
                    <a:pt x="61" y="63"/>
                  </a:moveTo>
                  <a:cubicBezTo>
                    <a:pt x="61" y="64"/>
                    <a:pt x="61" y="65"/>
                    <a:pt x="62" y="66"/>
                  </a:cubicBezTo>
                  <a:cubicBezTo>
                    <a:pt x="62" y="64"/>
                    <a:pt x="62" y="62"/>
                    <a:pt x="62" y="61"/>
                  </a:cubicBezTo>
                  <a:cubicBezTo>
                    <a:pt x="62" y="62"/>
                    <a:pt x="61" y="62"/>
                    <a:pt x="61" y="63"/>
                  </a:cubicBezTo>
                  <a:close/>
                  <a:moveTo>
                    <a:pt x="25" y="65"/>
                  </a:moveTo>
                  <a:cubicBezTo>
                    <a:pt x="26" y="64"/>
                    <a:pt x="27" y="63"/>
                    <a:pt x="27" y="62"/>
                  </a:cubicBezTo>
                  <a:cubicBezTo>
                    <a:pt x="26" y="63"/>
                    <a:pt x="26" y="64"/>
                    <a:pt x="25" y="65"/>
                  </a:cubicBezTo>
                  <a:close/>
                  <a:moveTo>
                    <a:pt x="31" y="63"/>
                  </a:moveTo>
                  <a:cubicBezTo>
                    <a:pt x="31" y="63"/>
                    <a:pt x="32" y="63"/>
                    <a:pt x="32" y="64"/>
                  </a:cubicBezTo>
                  <a:cubicBezTo>
                    <a:pt x="31" y="64"/>
                    <a:pt x="31" y="64"/>
                    <a:pt x="31" y="64"/>
                  </a:cubicBezTo>
                  <a:cubicBezTo>
                    <a:pt x="31" y="63"/>
                    <a:pt x="31" y="64"/>
                    <a:pt x="31" y="63"/>
                  </a:cubicBezTo>
                  <a:cubicBezTo>
                    <a:pt x="31" y="63"/>
                    <a:pt x="32" y="63"/>
                    <a:pt x="32" y="62"/>
                  </a:cubicBezTo>
                  <a:cubicBezTo>
                    <a:pt x="31" y="62"/>
                    <a:pt x="31" y="63"/>
                    <a:pt x="31" y="63"/>
                  </a:cubicBezTo>
                  <a:cubicBezTo>
                    <a:pt x="31" y="64"/>
                    <a:pt x="31" y="64"/>
                    <a:pt x="31" y="64"/>
                  </a:cubicBezTo>
                  <a:cubicBezTo>
                    <a:pt x="31" y="64"/>
                    <a:pt x="31" y="64"/>
                    <a:pt x="31" y="64"/>
                  </a:cubicBezTo>
                  <a:cubicBezTo>
                    <a:pt x="31" y="65"/>
                    <a:pt x="31" y="65"/>
                    <a:pt x="32" y="66"/>
                  </a:cubicBezTo>
                  <a:cubicBezTo>
                    <a:pt x="32" y="65"/>
                    <a:pt x="32" y="63"/>
                    <a:pt x="32" y="62"/>
                  </a:cubicBezTo>
                  <a:cubicBezTo>
                    <a:pt x="31" y="63"/>
                    <a:pt x="32" y="63"/>
                    <a:pt x="31" y="63"/>
                  </a:cubicBezTo>
                  <a:close/>
                  <a:moveTo>
                    <a:pt x="42" y="64"/>
                  </a:moveTo>
                  <a:cubicBezTo>
                    <a:pt x="41" y="64"/>
                    <a:pt x="41" y="65"/>
                    <a:pt x="41" y="65"/>
                  </a:cubicBezTo>
                  <a:cubicBezTo>
                    <a:pt x="41" y="64"/>
                    <a:pt x="41" y="65"/>
                    <a:pt x="41" y="65"/>
                  </a:cubicBezTo>
                  <a:cubicBezTo>
                    <a:pt x="42" y="64"/>
                    <a:pt x="44" y="63"/>
                    <a:pt x="43" y="62"/>
                  </a:cubicBezTo>
                  <a:cubicBezTo>
                    <a:pt x="42" y="63"/>
                    <a:pt x="42" y="64"/>
                    <a:pt x="41" y="65"/>
                  </a:cubicBezTo>
                  <a:cubicBezTo>
                    <a:pt x="41" y="64"/>
                    <a:pt x="42" y="64"/>
                    <a:pt x="42" y="64"/>
                  </a:cubicBezTo>
                  <a:close/>
                  <a:moveTo>
                    <a:pt x="35" y="65"/>
                  </a:moveTo>
                  <a:cubicBezTo>
                    <a:pt x="35" y="65"/>
                    <a:pt x="36" y="64"/>
                    <a:pt x="36" y="63"/>
                  </a:cubicBezTo>
                  <a:cubicBezTo>
                    <a:pt x="36" y="63"/>
                    <a:pt x="36" y="62"/>
                    <a:pt x="36" y="62"/>
                  </a:cubicBezTo>
                  <a:cubicBezTo>
                    <a:pt x="35" y="63"/>
                    <a:pt x="35" y="64"/>
                    <a:pt x="35" y="65"/>
                  </a:cubicBezTo>
                  <a:close/>
                  <a:moveTo>
                    <a:pt x="37" y="64"/>
                  </a:moveTo>
                  <a:cubicBezTo>
                    <a:pt x="38" y="64"/>
                    <a:pt x="38" y="64"/>
                    <a:pt x="38" y="64"/>
                  </a:cubicBezTo>
                  <a:cubicBezTo>
                    <a:pt x="38" y="64"/>
                    <a:pt x="39" y="63"/>
                    <a:pt x="39" y="63"/>
                  </a:cubicBezTo>
                  <a:cubicBezTo>
                    <a:pt x="39" y="63"/>
                    <a:pt x="39" y="62"/>
                    <a:pt x="38" y="62"/>
                  </a:cubicBezTo>
                  <a:cubicBezTo>
                    <a:pt x="38" y="63"/>
                    <a:pt x="37" y="63"/>
                    <a:pt x="37" y="64"/>
                  </a:cubicBezTo>
                  <a:close/>
                  <a:moveTo>
                    <a:pt x="57" y="64"/>
                  </a:moveTo>
                  <a:cubicBezTo>
                    <a:pt x="57" y="64"/>
                    <a:pt x="57" y="64"/>
                    <a:pt x="58" y="64"/>
                  </a:cubicBezTo>
                  <a:cubicBezTo>
                    <a:pt x="58" y="64"/>
                    <a:pt x="59" y="63"/>
                    <a:pt x="59" y="63"/>
                  </a:cubicBezTo>
                  <a:cubicBezTo>
                    <a:pt x="58" y="63"/>
                    <a:pt x="58" y="63"/>
                    <a:pt x="57" y="64"/>
                  </a:cubicBezTo>
                  <a:close/>
                  <a:moveTo>
                    <a:pt x="63" y="64"/>
                  </a:moveTo>
                  <a:cubicBezTo>
                    <a:pt x="63" y="64"/>
                    <a:pt x="63" y="64"/>
                    <a:pt x="64" y="64"/>
                  </a:cubicBezTo>
                  <a:cubicBezTo>
                    <a:pt x="63" y="63"/>
                    <a:pt x="63" y="63"/>
                    <a:pt x="63" y="63"/>
                  </a:cubicBezTo>
                  <a:cubicBezTo>
                    <a:pt x="63" y="63"/>
                    <a:pt x="63" y="64"/>
                    <a:pt x="63" y="64"/>
                  </a:cubicBezTo>
                  <a:close/>
                  <a:moveTo>
                    <a:pt x="50" y="65"/>
                  </a:moveTo>
                  <a:cubicBezTo>
                    <a:pt x="50" y="66"/>
                    <a:pt x="50" y="66"/>
                    <a:pt x="51" y="67"/>
                  </a:cubicBezTo>
                  <a:cubicBezTo>
                    <a:pt x="52" y="67"/>
                    <a:pt x="52" y="66"/>
                    <a:pt x="52" y="65"/>
                  </a:cubicBezTo>
                  <a:cubicBezTo>
                    <a:pt x="52" y="64"/>
                    <a:pt x="52" y="63"/>
                    <a:pt x="51" y="63"/>
                  </a:cubicBezTo>
                  <a:cubicBezTo>
                    <a:pt x="51" y="64"/>
                    <a:pt x="50" y="64"/>
                    <a:pt x="50" y="65"/>
                  </a:cubicBezTo>
                  <a:close/>
                  <a:moveTo>
                    <a:pt x="46" y="65"/>
                  </a:moveTo>
                  <a:cubicBezTo>
                    <a:pt x="47" y="65"/>
                    <a:pt x="47" y="66"/>
                    <a:pt x="47" y="66"/>
                  </a:cubicBezTo>
                  <a:cubicBezTo>
                    <a:pt x="47" y="66"/>
                    <a:pt x="47" y="66"/>
                    <a:pt x="48" y="66"/>
                  </a:cubicBezTo>
                  <a:cubicBezTo>
                    <a:pt x="48" y="66"/>
                    <a:pt x="48" y="66"/>
                    <a:pt x="48" y="66"/>
                  </a:cubicBezTo>
                  <a:cubicBezTo>
                    <a:pt x="48" y="66"/>
                    <a:pt x="48" y="66"/>
                    <a:pt x="48" y="65"/>
                  </a:cubicBezTo>
                  <a:cubicBezTo>
                    <a:pt x="48" y="65"/>
                    <a:pt x="48" y="64"/>
                    <a:pt x="47" y="63"/>
                  </a:cubicBezTo>
                  <a:cubicBezTo>
                    <a:pt x="47" y="64"/>
                    <a:pt x="46" y="64"/>
                    <a:pt x="46" y="65"/>
                  </a:cubicBezTo>
                  <a:close/>
                  <a:moveTo>
                    <a:pt x="54" y="64"/>
                  </a:moveTo>
                  <a:cubicBezTo>
                    <a:pt x="54" y="65"/>
                    <a:pt x="54" y="65"/>
                    <a:pt x="54" y="65"/>
                  </a:cubicBezTo>
                  <a:cubicBezTo>
                    <a:pt x="54" y="65"/>
                    <a:pt x="55" y="65"/>
                    <a:pt x="54" y="64"/>
                  </a:cubicBezTo>
                  <a:close/>
                  <a:moveTo>
                    <a:pt x="54" y="66"/>
                  </a:moveTo>
                  <a:cubicBezTo>
                    <a:pt x="55" y="66"/>
                    <a:pt x="57" y="64"/>
                    <a:pt x="56" y="63"/>
                  </a:cubicBezTo>
                  <a:cubicBezTo>
                    <a:pt x="55" y="64"/>
                    <a:pt x="54" y="65"/>
                    <a:pt x="54" y="66"/>
                  </a:cubicBezTo>
                  <a:close/>
                  <a:moveTo>
                    <a:pt x="42" y="66"/>
                  </a:moveTo>
                  <a:cubicBezTo>
                    <a:pt x="42" y="65"/>
                    <a:pt x="43" y="65"/>
                    <a:pt x="43" y="65"/>
                  </a:cubicBezTo>
                  <a:cubicBezTo>
                    <a:pt x="43" y="66"/>
                    <a:pt x="42" y="66"/>
                    <a:pt x="42" y="66"/>
                  </a:cubicBezTo>
                  <a:cubicBezTo>
                    <a:pt x="42" y="67"/>
                    <a:pt x="42" y="67"/>
                    <a:pt x="43" y="67"/>
                  </a:cubicBezTo>
                  <a:cubicBezTo>
                    <a:pt x="44" y="66"/>
                    <a:pt x="44" y="66"/>
                    <a:pt x="45" y="65"/>
                  </a:cubicBezTo>
                  <a:cubicBezTo>
                    <a:pt x="45" y="64"/>
                    <a:pt x="45" y="64"/>
                    <a:pt x="44" y="64"/>
                  </a:cubicBezTo>
                  <a:cubicBezTo>
                    <a:pt x="43" y="63"/>
                    <a:pt x="42" y="65"/>
                    <a:pt x="42" y="66"/>
                  </a:cubicBezTo>
                  <a:close/>
                  <a:moveTo>
                    <a:pt x="27" y="67"/>
                  </a:moveTo>
                  <a:cubicBezTo>
                    <a:pt x="27" y="66"/>
                    <a:pt x="28" y="65"/>
                    <a:pt x="28" y="64"/>
                  </a:cubicBezTo>
                  <a:cubicBezTo>
                    <a:pt x="27" y="65"/>
                    <a:pt x="27" y="66"/>
                    <a:pt x="27" y="67"/>
                  </a:cubicBezTo>
                  <a:close/>
                  <a:moveTo>
                    <a:pt x="36" y="67"/>
                  </a:moveTo>
                  <a:cubicBezTo>
                    <a:pt x="36" y="67"/>
                    <a:pt x="37" y="66"/>
                    <a:pt x="37" y="65"/>
                  </a:cubicBezTo>
                  <a:cubicBezTo>
                    <a:pt x="37" y="64"/>
                    <a:pt x="37" y="64"/>
                    <a:pt x="37" y="64"/>
                  </a:cubicBezTo>
                  <a:cubicBezTo>
                    <a:pt x="36" y="65"/>
                    <a:pt x="35" y="66"/>
                    <a:pt x="36" y="67"/>
                  </a:cubicBezTo>
                  <a:close/>
                  <a:moveTo>
                    <a:pt x="58" y="65"/>
                  </a:moveTo>
                  <a:cubicBezTo>
                    <a:pt x="58" y="65"/>
                    <a:pt x="59" y="64"/>
                    <a:pt x="59" y="64"/>
                  </a:cubicBezTo>
                  <a:cubicBezTo>
                    <a:pt x="58" y="64"/>
                    <a:pt x="58" y="65"/>
                    <a:pt x="58" y="65"/>
                  </a:cubicBezTo>
                  <a:close/>
                  <a:moveTo>
                    <a:pt x="39" y="65"/>
                  </a:moveTo>
                  <a:cubicBezTo>
                    <a:pt x="39" y="66"/>
                    <a:pt x="39" y="66"/>
                    <a:pt x="39" y="66"/>
                  </a:cubicBezTo>
                  <a:cubicBezTo>
                    <a:pt x="39" y="66"/>
                    <a:pt x="40" y="65"/>
                    <a:pt x="40" y="65"/>
                  </a:cubicBezTo>
                  <a:cubicBezTo>
                    <a:pt x="40" y="65"/>
                    <a:pt x="40" y="64"/>
                    <a:pt x="40" y="64"/>
                  </a:cubicBezTo>
                  <a:cubicBezTo>
                    <a:pt x="39" y="65"/>
                    <a:pt x="39" y="65"/>
                    <a:pt x="39" y="65"/>
                  </a:cubicBezTo>
                  <a:close/>
                  <a:moveTo>
                    <a:pt x="58" y="66"/>
                  </a:moveTo>
                  <a:cubicBezTo>
                    <a:pt x="59" y="67"/>
                    <a:pt x="59" y="68"/>
                    <a:pt x="59" y="68"/>
                  </a:cubicBezTo>
                  <a:cubicBezTo>
                    <a:pt x="60" y="68"/>
                    <a:pt x="61" y="67"/>
                    <a:pt x="61" y="66"/>
                  </a:cubicBezTo>
                  <a:cubicBezTo>
                    <a:pt x="60" y="67"/>
                    <a:pt x="60" y="65"/>
                    <a:pt x="59" y="64"/>
                  </a:cubicBezTo>
                  <a:cubicBezTo>
                    <a:pt x="59" y="65"/>
                    <a:pt x="58" y="66"/>
                    <a:pt x="58" y="66"/>
                  </a:cubicBezTo>
                  <a:close/>
                  <a:moveTo>
                    <a:pt x="29" y="67"/>
                  </a:moveTo>
                  <a:cubicBezTo>
                    <a:pt x="30" y="66"/>
                    <a:pt x="30" y="66"/>
                    <a:pt x="30" y="65"/>
                  </a:cubicBezTo>
                  <a:cubicBezTo>
                    <a:pt x="30" y="65"/>
                    <a:pt x="30" y="65"/>
                    <a:pt x="30" y="65"/>
                  </a:cubicBezTo>
                  <a:cubicBezTo>
                    <a:pt x="30" y="66"/>
                    <a:pt x="29" y="66"/>
                    <a:pt x="29" y="67"/>
                  </a:cubicBezTo>
                  <a:close/>
                  <a:moveTo>
                    <a:pt x="63" y="65"/>
                  </a:moveTo>
                  <a:cubicBezTo>
                    <a:pt x="63" y="66"/>
                    <a:pt x="62" y="67"/>
                    <a:pt x="63" y="68"/>
                  </a:cubicBezTo>
                  <a:cubicBezTo>
                    <a:pt x="64" y="67"/>
                    <a:pt x="65" y="67"/>
                    <a:pt x="64" y="66"/>
                  </a:cubicBezTo>
                  <a:cubicBezTo>
                    <a:pt x="64" y="66"/>
                    <a:pt x="64" y="65"/>
                    <a:pt x="64" y="65"/>
                  </a:cubicBezTo>
                  <a:cubicBezTo>
                    <a:pt x="64" y="65"/>
                    <a:pt x="63" y="65"/>
                    <a:pt x="63" y="65"/>
                  </a:cubicBezTo>
                  <a:cubicBezTo>
                    <a:pt x="63" y="65"/>
                    <a:pt x="63" y="66"/>
                    <a:pt x="63" y="65"/>
                  </a:cubicBezTo>
                  <a:close/>
                  <a:moveTo>
                    <a:pt x="24" y="69"/>
                  </a:moveTo>
                  <a:cubicBezTo>
                    <a:pt x="25" y="68"/>
                    <a:pt x="26" y="67"/>
                    <a:pt x="26" y="65"/>
                  </a:cubicBezTo>
                  <a:cubicBezTo>
                    <a:pt x="25" y="66"/>
                    <a:pt x="24" y="67"/>
                    <a:pt x="24" y="69"/>
                  </a:cubicBezTo>
                  <a:close/>
                  <a:moveTo>
                    <a:pt x="39" y="67"/>
                  </a:moveTo>
                  <a:cubicBezTo>
                    <a:pt x="40" y="67"/>
                    <a:pt x="40" y="66"/>
                    <a:pt x="41" y="66"/>
                  </a:cubicBezTo>
                  <a:cubicBezTo>
                    <a:pt x="41" y="66"/>
                    <a:pt x="40" y="66"/>
                    <a:pt x="40" y="66"/>
                  </a:cubicBezTo>
                  <a:cubicBezTo>
                    <a:pt x="40" y="66"/>
                    <a:pt x="39" y="66"/>
                    <a:pt x="39" y="67"/>
                  </a:cubicBezTo>
                  <a:close/>
                  <a:moveTo>
                    <a:pt x="43" y="69"/>
                  </a:moveTo>
                  <a:cubicBezTo>
                    <a:pt x="44" y="69"/>
                    <a:pt x="44" y="70"/>
                    <a:pt x="44" y="70"/>
                  </a:cubicBezTo>
                  <a:cubicBezTo>
                    <a:pt x="45" y="69"/>
                    <a:pt x="47" y="67"/>
                    <a:pt x="45" y="66"/>
                  </a:cubicBezTo>
                  <a:cubicBezTo>
                    <a:pt x="45" y="67"/>
                    <a:pt x="43" y="68"/>
                    <a:pt x="43" y="69"/>
                  </a:cubicBezTo>
                  <a:close/>
                  <a:moveTo>
                    <a:pt x="51" y="68"/>
                  </a:moveTo>
                  <a:cubicBezTo>
                    <a:pt x="51" y="68"/>
                    <a:pt x="52" y="69"/>
                    <a:pt x="52" y="69"/>
                  </a:cubicBezTo>
                  <a:cubicBezTo>
                    <a:pt x="53" y="69"/>
                    <a:pt x="53" y="68"/>
                    <a:pt x="54" y="67"/>
                  </a:cubicBezTo>
                  <a:cubicBezTo>
                    <a:pt x="53" y="66"/>
                    <a:pt x="53" y="66"/>
                    <a:pt x="53" y="66"/>
                  </a:cubicBezTo>
                  <a:cubicBezTo>
                    <a:pt x="52" y="66"/>
                    <a:pt x="52" y="67"/>
                    <a:pt x="51" y="68"/>
                  </a:cubicBezTo>
                  <a:close/>
                  <a:moveTo>
                    <a:pt x="55" y="67"/>
                  </a:moveTo>
                  <a:cubicBezTo>
                    <a:pt x="55" y="67"/>
                    <a:pt x="55" y="68"/>
                    <a:pt x="55" y="68"/>
                  </a:cubicBezTo>
                  <a:cubicBezTo>
                    <a:pt x="56" y="67"/>
                    <a:pt x="56" y="66"/>
                    <a:pt x="56" y="66"/>
                  </a:cubicBezTo>
                  <a:cubicBezTo>
                    <a:pt x="56" y="66"/>
                    <a:pt x="55" y="67"/>
                    <a:pt x="55" y="67"/>
                  </a:cubicBezTo>
                  <a:close/>
                  <a:moveTo>
                    <a:pt x="30" y="67"/>
                  </a:moveTo>
                  <a:cubicBezTo>
                    <a:pt x="31" y="68"/>
                    <a:pt x="31" y="67"/>
                    <a:pt x="31" y="67"/>
                  </a:cubicBezTo>
                  <a:cubicBezTo>
                    <a:pt x="31" y="66"/>
                    <a:pt x="31" y="66"/>
                    <a:pt x="30" y="66"/>
                  </a:cubicBezTo>
                  <a:cubicBezTo>
                    <a:pt x="30" y="66"/>
                    <a:pt x="30" y="67"/>
                    <a:pt x="30" y="67"/>
                  </a:cubicBezTo>
                  <a:close/>
                  <a:moveTo>
                    <a:pt x="32" y="67"/>
                  </a:moveTo>
                  <a:cubicBezTo>
                    <a:pt x="32" y="67"/>
                    <a:pt x="33" y="68"/>
                    <a:pt x="33" y="68"/>
                  </a:cubicBezTo>
                  <a:cubicBezTo>
                    <a:pt x="33" y="67"/>
                    <a:pt x="34" y="67"/>
                    <a:pt x="33" y="66"/>
                  </a:cubicBezTo>
                  <a:cubicBezTo>
                    <a:pt x="33" y="66"/>
                    <a:pt x="33" y="67"/>
                    <a:pt x="32" y="67"/>
                  </a:cubicBezTo>
                  <a:close/>
                  <a:moveTo>
                    <a:pt x="48" y="68"/>
                  </a:moveTo>
                  <a:cubicBezTo>
                    <a:pt x="49" y="68"/>
                    <a:pt x="48" y="69"/>
                    <a:pt x="49" y="69"/>
                  </a:cubicBezTo>
                  <a:cubicBezTo>
                    <a:pt x="49" y="69"/>
                    <a:pt x="50" y="68"/>
                    <a:pt x="50" y="68"/>
                  </a:cubicBezTo>
                  <a:cubicBezTo>
                    <a:pt x="49" y="67"/>
                    <a:pt x="50" y="66"/>
                    <a:pt x="49" y="66"/>
                  </a:cubicBezTo>
                  <a:cubicBezTo>
                    <a:pt x="49" y="67"/>
                    <a:pt x="48" y="67"/>
                    <a:pt x="48" y="68"/>
                  </a:cubicBezTo>
                  <a:close/>
                  <a:moveTo>
                    <a:pt x="36" y="68"/>
                  </a:moveTo>
                  <a:cubicBezTo>
                    <a:pt x="37" y="69"/>
                    <a:pt x="36" y="69"/>
                    <a:pt x="37" y="69"/>
                  </a:cubicBezTo>
                  <a:cubicBezTo>
                    <a:pt x="37" y="68"/>
                    <a:pt x="38" y="68"/>
                    <a:pt x="38" y="67"/>
                  </a:cubicBezTo>
                  <a:cubicBezTo>
                    <a:pt x="38" y="66"/>
                    <a:pt x="37" y="68"/>
                    <a:pt x="36" y="68"/>
                  </a:cubicBezTo>
                  <a:close/>
                  <a:moveTo>
                    <a:pt x="40" y="68"/>
                  </a:moveTo>
                  <a:cubicBezTo>
                    <a:pt x="40" y="68"/>
                    <a:pt x="41" y="68"/>
                    <a:pt x="40" y="69"/>
                  </a:cubicBezTo>
                  <a:cubicBezTo>
                    <a:pt x="41" y="69"/>
                    <a:pt x="41" y="69"/>
                    <a:pt x="41" y="69"/>
                  </a:cubicBezTo>
                  <a:cubicBezTo>
                    <a:pt x="42" y="68"/>
                    <a:pt x="42" y="67"/>
                    <a:pt x="41" y="67"/>
                  </a:cubicBezTo>
                  <a:cubicBezTo>
                    <a:pt x="41" y="67"/>
                    <a:pt x="40" y="67"/>
                    <a:pt x="40" y="68"/>
                  </a:cubicBezTo>
                  <a:close/>
                  <a:moveTo>
                    <a:pt x="66" y="70"/>
                  </a:moveTo>
                  <a:cubicBezTo>
                    <a:pt x="66" y="69"/>
                    <a:pt x="66" y="69"/>
                    <a:pt x="67" y="69"/>
                  </a:cubicBezTo>
                  <a:cubicBezTo>
                    <a:pt x="67" y="68"/>
                    <a:pt x="66" y="67"/>
                    <a:pt x="66" y="67"/>
                  </a:cubicBezTo>
                  <a:cubicBezTo>
                    <a:pt x="66" y="67"/>
                    <a:pt x="66" y="68"/>
                    <a:pt x="66" y="68"/>
                  </a:cubicBezTo>
                  <a:cubicBezTo>
                    <a:pt x="65" y="69"/>
                    <a:pt x="66" y="70"/>
                    <a:pt x="66" y="70"/>
                  </a:cubicBezTo>
                  <a:close/>
                  <a:moveTo>
                    <a:pt x="57" y="68"/>
                  </a:moveTo>
                  <a:cubicBezTo>
                    <a:pt x="56" y="68"/>
                    <a:pt x="56" y="68"/>
                    <a:pt x="56" y="68"/>
                  </a:cubicBezTo>
                  <a:cubicBezTo>
                    <a:pt x="57" y="69"/>
                    <a:pt x="56" y="70"/>
                    <a:pt x="57" y="71"/>
                  </a:cubicBezTo>
                  <a:cubicBezTo>
                    <a:pt x="58" y="70"/>
                    <a:pt x="58" y="70"/>
                    <a:pt x="59" y="69"/>
                  </a:cubicBezTo>
                  <a:cubicBezTo>
                    <a:pt x="58" y="69"/>
                    <a:pt x="58" y="67"/>
                    <a:pt x="57" y="67"/>
                  </a:cubicBezTo>
                  <a:cubicBezTo>
                    <a:pt x="57" y="67"/>
                    <a:pt x="56" y="68"/>
                    <a:pt x="57" y="68"/>
                  </a:cubicBezTo>
                  <a:close/>
                  <a:moveTo>
                    <a:pt x="64" y="69"/>
                  </a:moveTo>
                  <a:cubicBezTo>
                    <a:pt x="64" y="69"/>
                    <a:pt x="64" y="70"/>
                    <a:pt x="65" y="70"/>
                  </a:cubicBezTo>
                  <a:cubicBezTo>
                    <a:pt x="65" y="69"/>
                    <a:pt x="65" y="68"/>
                    <a:pt x="65" y="67"/>
                  </a:cubicBezTo>
                  <a:cubicBezTo>
                    <a:pt x="65" y="68"/>
                    <a:pt x="64" y="68"/>
                    <a:pt x="64" y="69"/>
                  </a:cubicBezTo>
                  <a:close/>
                  <a:moveTo>
                    <a:pt x="34" y="68"/>
                  </a:moveTo>
                  <a:cubicBezTo>
                    <a:pt x="35" y="68"/>
                    <a:pt x="35" y="68"/>
                    <a:pt x="35" y="68"/>
                  </a:cubicBezTo>
                  <a:cubicBezTo>
                    <a:pt x="35" y="67"/>
                    <a:pt x="35" y="67"/>
                    <a:pt x="35" y="67"/>
                  </a:cubicBezTo>
                  <a:cubicBezTo>
                    <a:pt x="34" y="67"/>
                    <a:pt x="35" y="68"/>
                    <a:pt x="34" y="68"/>
                  </a:cubicBezTo>
                  <a:close/>
                  <a:moveTo>
                    <a:pt x="37" y="70"/>
                  </a:moveTo>
                  <a:cubicBezTo>
                    <a:pt x="38" y="69"/>
                    <a:pt x="38" y="68"/>
                    <a:pt x="39" y="68"/>
                  </a:cubicBezTo>
                  <a:cubicBezTo>
                    <a:pt x="38" y="68"/>
                    <a:pt x="38" y="69"/>
                    <a:pt x="37" y="70"/>
                  </a:cubicBezTo>
                  <a:close/>
                  <a:moveTo>
                    <a:pt x="27" y="72"/>
                  </a:moveTo>
                  <a:cubicBezTo>
                    <a:pt x="27" y="72"/>
                    <a:pt x="28" y="71"/>
                    <a:pt x="28" y="70"/>
                  </a:cubicBezTo>
                  <a:cubicBezTo>
                    <a:pt x="27" y="70"/>
                    <a:pt x="29" y="68"/>
                    <a:pt x="28" y="68"/>
                  </a:cubicBezTo>
                  <a:cubicBezTo>
                    <a:pt x="27" y="69"/>
                    <a:pt x="26" y="71"/>
                    <a:pt x="27" y="72"/>
                  </a:cubicBezTo>
                  <a:close/>
                  <a:moveTo>
                    <a:pt x="61" y="70"/>
                  </a:moveTo>
                  <a:cubicBezTo>
                    <a:pt x="61" y="70"/>
                    <a:pt x="61" y="70"/>
                    <a:pt x="62" y="69"/>
                  </a:cubicBezTo>
                  <a:cubicBezTo>
                    <a:pt x="61" y="69"/>
                    <a:pt x="62" y="69"/>
                    <a:pt x="61" y="68"/>
                  </a:cubicBezTo>
                  <a:cubicBezTo>
                    <a:pt x="60" y="68"/>
                    <a:pt x="60" y="70"/>
                    <a:pt x="61" y="70"/>
                  </a:cubicBezTo>
                  <a:close/>
                  <a:moveTo>
                    <a:pt x="53" y="71"/>
                  </a:moveTo>
                  <a:cubicBezTo>
                    <a:pt x="53" y="70"/>
                    <a:pt x="54" y="70"/>
                    <a:pt x="55" y="69"/>
                  </a:cubicBezTo>
                  <a:cubicBezTo>
                    <a:pt x="54" y="67"/>
                    <a:pt x="52" y="70"/>
                    <a:pt x="53" y="71"/>
                  </a:cubicBezTo>
                  <a:close/>
                  <a:moveTo>
                    <a:pt x="33" y="69"/>
                  </a:moveTo>
                  <a:cubicBezTo>
                    <a:pt x="33" y="69"/>
                    <a:pt x="34" y="69"/>
                    <a:pt x="34" y="68"/>
                  </a:cubicBezTo>
                  <a:cubicBezTo>
                    <a:pt x="33" y="68"/>
                    <a:pt x="33" y="69"/>
                    <a:pt x="33" y="69"/>
                  </a:cubicBezTo>
                  <a:close/>
                  <a:moveTo>
                    <a:pt x="38" y="71"/>
                  </a:moveTo>
                  <a:cubicBezTo>
                    <a:pt x="39" y="70"/>
                    <a:pt x="39" y="69"/>
                    <a:pt x="40" y="69"/>
                  </a:cubicBezTo>
                  <a:cubicBezTo>
                    <a:pt x="40" y="69"/>
                    <a:pt x="40" y="69"/>
                    <a:pt x="39" y="69"/>
                  </a:cubicBezTo>
                  <a:cubicBezTo>
                    <a:pt x="39" y="69"/>
                    <a:pt x="38" y="70"/>
                    <a:pt x="38" y="71"/>
                  </a:cubicBezTo>
                  <a:close/>
                  <a:moveTo>
                    <a:pt x="45" y="71"/>
                  </a:moveTo>
                  <a:cubicBezTo>
                    <a:pt x="46" y="71"/>
                    <a:pt x="46" y="72"/>
                    <a:pt x="46" y="72"/>
                  </a:cubicBezTo>
                  <a:cubicBezTo>
                    <a:pt x="47" y="71"/>
                    <a:pt x="48" y="71"/>
                    <a:pt x="48" y="70"/>
                  </a:cubicBezTo>
                  <a:cubicBezTo>
                    <a:pt x="48" y="70"/>
                    <a:pt x="48" y="69"/>
                    <a:pt x="47" y="69"/>
                  </a:cubicBezTo>
                  <a:cubicBezTo>
                    <a:pt x="46" y="69"/>
                    <a:pt x="46" y="70"/>
                    <a:pt x="45" y="71"/>
                  </a:cubicBezTo>
                  <a:close/>
                  <a:moveTo>
                    <a:pt x="41" y="70"/>
                  </a:moveTo>
                  <a:cubicBezTo>
                    <a:pt x="42" y="71"/>
                    <a:pt x="42" y="71"/>
                    <a:pt x="43" y="72"/>
                  </a:cubicBezTo>
                  <a:cubicBezTo>
                    <a:pt x="43" y="71"/>
                    <a:pt x="43" y="71"/>
                    <a:pt x="44" y="71"/>
                  </a:cubicBezTo>
                  <a:cubicBezTo>
                    <a:pt x="43" y="70"/>
                    <a:pt x="43" y="69"/>
                    <a:pt x="42" y="69"/>
                  </a:cubicBezTo>
                  <a:cubicBezTo>
                    <a:pt x="42" y="69"/>
                    <a:pt x="42" y="70"/>
                    <a:pt x="41" y="70"/>
                  </a:cubicBezTo>
                  <a:close/>
                  <a:moveTo>
                    <a:pt x="49" y="70"/>
                  </a:moveTo>
                  <a:cubicBezTo>
                    <a:pt x="50" y="70"/>
                    <a:pt x="50" y="71"/>
                    <a:pt x="50" y="71"/>
                  </a:cubicBezTo>
                  <a:cubicBezTo>
                    <a:pt x="51" y="71"/>
                    <a:pt x="51" y="71"/>
                    <a:pt x="51" y="70"/>
                  </a:cubicBezTo>
                  <a:cubicBezTo>
                    <a:pt x="51" y="69"/>
                    <a:pt x="50" y="69"/>
                    <a:pt x="49" y="70"/>
                  </a:cubicBezTo>
                  <a:close/>
                  <a:moveTo>
                    <a:pt x="35" y="71"/>
                  </a:moveTo>
                  <a:cubicBezTo>
                    <a:pt x="35" y="71"/>
                    <a:pt x="35" y="71"/>
                    <a:pt x="35" y="71"/>
                  </a:cubicBezTo>
                  <a:cubicBezTo>
                    <a:pt x="35" y="71"/>
                    <a:pt x="36" y="70"/>
                    <a:pt x="36" y="70"/>
                  </a:cubicBezTo>
                  <a:cubicBezTo>
                    <a:pt x="36" y="69"/>
                    <a:pt x="36" y="69"/>
                    <a:pt x="36" y="69"/>
                  </a:cubicBezTo>
                  <a:cubicBezTo>
                    <a:pt x="35" y="70"/>
                    <a:pt x="35" y="70"/>
                    <a:pt x="35" y="71"/>
                  </a:cubicBezTo>
                  <a:close/>
                  <a:moveTo>
                    <a:pt x="39" y="71"/>
                  </a:moveTo>
                  <a:cubicBezTo>
                    <a:pt x="38" y="71"/>
                    <a:pt x="38" y="71"/>
                    <a:pt x="38" y="71"/>
                  </a:cubicBezTo>
                  <a:cubicBezTo>
                    <a:pt x="38" y="72"/>
                    <a:pt x="39" y="71"/>
                    <a:pt x="39" y="72"/>
                  </a:cubicBezTo>
                  <a:cubicBezTo>
                    <a:pt x="39" y="71"/>
                    <a:pt x="40" y="71"/>
                    <a:pt x="40" y="70"/>
                  </a:cubicBezTo>
                  <a:cubicBezTo>
                    <a:pt x="40" y="70"/>
                    <a:pt x="40" y="69"/>
                    <a:pt x="40" y="69"/>
                  </a:cubicBezTo>
                  <a:cubicBezTo>
                    <a:pt x="40" y="70"/>
                    <a:pt x="38" y="70"/>
                    <a:pt x="39" y="71"/>
                  </a:cubicBezTo>
                  <a:close/>
                  <a:moveTo>
                    <a:pt x="54" y="71"/>
                  </a:moveTo>
                  <a:cubicBezTo>
                    <a:pt x="54" y="72"/>
                    <a:pt x="54" y="73"/>
                    <a:pt x="55" y="73"/>
                  </a:cubicBezTo>
                  <a:cubicBezTo>
                    <a:pt x="56" y="73"/>
                    <a:pt x="56" y="70"/>
                    <a:pt x="55" y="70"/>
                  </a:cubicBezTo>
                  <a:cubicBezTo>
                    <a:pt x="55" y="70"/>
                    <a:pt x="54" y="71"/>
                    <a:pt x="54" y="71"/>
                  </a:cubicBezTo>
                  <a:close/>
                  <a:moveTo>
                    <a:pt x="32" y="71"/>
                  </a:moveTo>
                  <a:cubicBezTo>
                    <a:pt x="33" y="71"/>
                    <a:pt x="33" y="70"/>
                    <a:pt x="33" y="70"/>
                  </a:cubicBezTo>
                  <a:cubicBezTo>
                    <a:pt x="33" y="70"/>
                    <a:pt x="32" y="70"/>
                    <a:pt x="32" y="71"/>
                  </a:cubicBezTo>
                  <a:close/>
                  <a:moveTo>
                    <a:pt x="64" y="72"/>
                  </a:moveTo>
                  <a:cubicBezTo>
                    <a:pt x="64" y="72"/>
                    <a:pt x="64" y="72"/>
                    <a:pt x="64" y="72"/>
                  </a:cubicBezTo>
                  <a:cubicBezTo>
                    <a:pt x="64" y="71"/>
                    <a:pt x="63" y="70"/>
                    <a:pt x="63" y="70"/>
                  </a:cubicBezTo>
                  <a:cubicBezTo>
                    <a:pt x="63" y="71"/>
                    <a:pt x="63" y="72"/>
                    <a:pt x="64" y="72"/>
                  </a:cubicBezTo>
                  <a:close/>
                  <a:moveTo>
                    <a:pt x="36" y="72"/>
                  </a:moveTo>
                  <a:cubicBezTo>
                    <a:pt x="36" y="71"/>
                    <a:pt x="37" y="71"/>
                    <a:pt x="36" y="70"/>
                  </a:cubicBezTo>
                  <a:cubicBezTo>
                    <a:pt x="36" y="71"/>
                    <a:pt x="35" y="71"/>
                    <a:pt x="36" y="72"/>
                  </a:cubicBezTo>
                  <a:close/>
                  <a:moveTo>
                    <a:pt x="29" y="73"/>
                  </a:moveTo>
                  <a:cubicBezTo>
                    <a:pt x="30" y="72"/>
                    <a:pt x="30" y="72"/>
                    <a:pt x="31" y="71"/>
                  </a:cubicBezTo>
                  <a:cubicBezTo>
                    <a:pt x="30" y="71"/>
                    <a:pt x="31" y="70"/>
                    <a:pt x="30" y="70"/>
                  </a:cubicBezTo>
                  <a:cubicBezTo>
                    <a:pt x="30" y="71"/>
                    <a:pt x="29" y="71"/>
                    <a:pt x="29" y="73"/>
                  </a:cubicBezTo>
                  <a:close/>
                  <a:moveTo>
                    <a:pt x="58" y="72"/>
                  </a:moveTo>
                  <a:cubicBezTo>
                    <a:pt x="58" y="72"/>
                    <a:pt x="58" y="71"/>
                    <a:pt x="58" y="71"/>
                  </a:cubicBezTo>
                  <a:cubicBezTo>
                    <a:pt x="59" y="71"/>
                    <a:pt x="59" y="72"/>
                    <a:pt x="59" y="72"/>
                  </a:cubicBezTo>
                  <a:cubicBezTo>
                    <a:pt x="60" y="72"/>
                    <a:pt x="59" y="71"/>
                    <a:pt x="59" y="70"/>
                  </a:cubicBezTo>
                  <a:cubicBezTo>
                    <a:pt x="59" y="71"/>
                    <a:pt x="57" y="71"/>
                    <a:pt x="58" y="72"/>
                  </a:cubicBezTo>
                  <a:close/>
                  <a:moveTo>
                    <a:pt x="62" y="72"/>
                  </a:moveTo>
                  <a:cubicBezTo>
                    <a:pt x="61" y="71"/>
                    <a:pt x="62" y="71"/>
                    <a:pt x="62" y="71"/>
                  </a:cubicBezTo>
                  <a:cubicBezTo>
                    <a:pt x="61" y="71"/>
                    <a:pt x="61" y="72"/>
                    <a:pt x="62" y="72"/>
                  </a:cubicBezTo>
                  <a:close/>
                  <a:moveTo>
                    <a:pt x="21" y="79"/>
                  </a:moveTo>
                  <a:cubicBezTo>
                    <a:pt x="22" y="77"/>
                    <a:pt x="24" y="74"/>
                    <a:pt x="24" y="72"/>
                  </a:cubicBezTo>
                  <a:cubicBezTo>
                    <a:pt x="24" y="72"/>
                    <a:pt x="24" y="71"/>
                    <a:pt x="23" y="71"/>
                  </a:cubicBezTo>
                  <a:cubicBezTo>
                    <a:pt x="23" y="74"/>
                    <a:pt x="22" y="76"/>
                    <a:pt x="21" y="79"/>
                  </a:cubicBezTo>
                  <a:close/>
                  <a:moveTo>
                    <a:pt x="66" y="72"/>
                  </a:moveTo>
                  <a:cubicBezTo>
                    <a:pt x="66" y="72"/>
                    <a:pt x="66" y="72"/>
                    <a:pt x="66" y="72"/>
                  </a:cubicBezTo>
                  <a:cubicBezTo>
                    <a:pt x="66" y="72"/>
                    <a:pt x="67" y="71"/>
                    <a:pt x="66" y="71"/>
                  </a:cubicBezTo>
                  <a:cubicBezTo>
                    <a:pt x="66" y="71"/>
                    <a:pt x="66" y="71"/>
                    <a:pt x="66" y="72"/>
                  </a:cubicBezTo>
                  <a:close/>
                  <a:moveTo>
                    <a:pt x="25" y="73"/>
                  </a:moveTo>
                  <a:cubicBezTo>
                    <a:pt x="25" y="73"/>
                    <a:pt x="26" y="72"/>
                    <a:pt x="26" y="71"/>
                  </a:cubicBezTo>
                  <a:cubicBezTo>
                    <a:pt x="26" y="72"/>
                    <a:pt x="25" y="73"/>
                    <a:pt x="25" y="73"/>
                  </a:cubicBezTo>
                  <a:close/>
                  <a:moveTo>
                    <a:pt x="39" y="73"/>
                  </a:moveTo>
                  <a:cubicBezTo>
                    <a:pt x="40" y="73"/>
                    <a:pt x="40" y="74"/>
                    <a:pt x="40" y="74"/>
                  </a:cubicBezTo>
                  <a:cubicBezTo>
                    <a:pt x="41" y="74"/>
                    <a:pt x="42" y="73"/>
                    <a:pt x="42" y="73"/>
                  </a:cubicBezTo>
                  <a:cubicBezTo>
                    <a:pt x="42" y="72"/>
                    <a:pt x="41" y="71"/>
                    <a:pt x="41" y="71"/>
                  </a:cubicBezTo>
                  <a:cubicBezTo>
                    <a:pt x="40" y="71"/>
                    <a:pt x="40" y="72"/>
                    <a:pt x="39" y="73"/>
                  </a:cubicBezTo>
                  <a:close/>
                  <a:moveTo>
                    <a:pt x="51" y="73"/>
                  </a:moveTo>
                  <a:cubicBezTo>
                    <a:pt x="52" y="73"/>
                    <a:pt x="52" y="72"/>
                    <a:pt x="52" y="72"/>
                  </a:cubicBezTo>
                  <a:cubicBezTo>
                    <a:pt x="52" y="71"/>
                    <a:pt x="52" y="71"/>
                    <a:pt x="52" y="71"/>
                  </a:cubicBezTo>
                  <a:cubicBezTo>
                    <a:pt x="51" y="71"/>
                    <a:pt x="51" y="72"/>
                    <a:pt x="51" y="73"/>
                  </a:cubicBezTo>
                  <a:close/>
                  <a:moveTo>
                    <a:pt x="47" y="73"/>
                  </a:moveTo>
                  <a:cubicBezTo>
                    <a:pt x="47" y="74"/>
                    <a:pt x="47" y="74"/>
                    <a:pt x="48" y="74"/>
                  </a:cubicBezTo>
                  <a:cubicBezTo>
                    <a:pt x="48" y="74"/>
                    <a:pt x="49" y="73"/>
                    <a:pt x="50" y="72"/>
                  </a:cubicBezTo>
                  <a:cubicBezTo>
                    <a:pt x="49" y="70"/>
                    <a:pt x="47" y="72"/>
                    <a:pt x="47" y="73"/>
                  </a:cubicBezTo>
                  <a:close/>
                  <a:moveTo>
                    <a:pt x="37" y="72"/>
                  </a:moveTo>
                  <a:cubicBezTo>
                    <a:pt x="37" y="72"/>
                    <a:pt x="38" y="72"/>
                    <a:pt x="37" y="71"/>
                  </a:cubicBezTo>
                  <a:cubicBezTo>
                    <a:pt x="37" y="71"/>
                    <a:pt x="36" y="72"/>
                    <a:pt x="37" y="72"/>
                  </a:cubicBezTo>
                  <a:close/>
                  <a:moveTo>
                    <a:pt x="63" y="73"/>
                  </a:moveTo>
                  <a:cubicBezTo>
                    <a:pt x="63" y="73"/>
                    <a:pt x="63" y="73"/>
                    <a:pt x="63" y="72"/>
                  </a:cubicBezTo>
                  <a:cubicBezTo>
                    <a:pt x="63" y="72"/>
                    <a:pt x="63" y="71"/>
                    <a:pt x="62" y="72"/>
                  </a:cubicBezTo>
                  <a:cubicBezTo>
                    <a:pt x="63" y="72"/>
                    <a:pt x="62" y="73"/>
                    <a:pt x="63" y="73"/>
                  </a:cubicBezTo>
                  <a:close/>
                  <a:moveTo>
                    <a:pt x="43" y="73"/>
                  </a:moveTo>
                  <a:cubicBezTo>
                    <a:pt x="44" y="73"/>
                    <a:pt x="44" y="74"/>
                    <a:pt x="44" y="74"/>
                  </a:cubicBezTo>
                  <a:cubicBezTo>
                    <a:pt x="45" y="74"/>
                    <a:pt x="45" y="73"/>
                    <a:pt x="45" y="73"/>
                  </a:cubicBezTo>
                  <a:cubicBezTo>
                    <a:pt x="45" y="73"/>
                    <a:pt x="45" y="72"/>
                    <a:pt x="44" y="72"/>
                  </a:cubicBezTo>
                  <a:cubicBezTo>
                    <a:pt x="44" y="72"/>
                    <a:pt x="43" y="72"/>
                    <a:pt x="43" y="73"/>
                  </a:cubicBezTo>
                  <a:close/>
                  <a:moveTo>
                    <a:pt x="36" y="74"/>
                  </a:moveTo>
                  <a:cubicBezTo>
                    <a:pt x="37" y="74"/>
                    <a:pt x="37" y="74"/>
                    <a:pt x="37" y="74"/>
                  </a:cubicBezTo>
                  <a:cubicBezTo>
                    <a:pt x="37" y="74"/>
                    <a:pt x="38" y="73"/>
                    <a:pt x="38" y="72"/>
                  </a:cubicBezTo>
                  <a:cubicBezTo>
                    <a:pt x="37" y="72"/>
                    <a:pt x="37" y="73"/>
                    <a:pt x="36" y="74"/>
                  </a:cubicBezTo>
                  <a:close/>
                  <a:moveTo>
                    <a:pt x="33" y="73"/>
                  </a:moveTo>
                  <a:cubicBezTo>
                    <a:pt x="34" y="73"/>
                    <a:pt x="34" y="73"/>
                    <a:pt x="34" y="72"/>
                  </a:cubicBezTo>
                  <a:cubicBezTo>
                    <a:pt x="33" y="72"/>
                    <a:pt x="33" y="73"/>
                    <a:pt x="33" y="73"/>
                  </a:cubicBezTo>
                  <a:close/>
                  <a:moveTo>
                    <a:pt x="67" y="73"/>
                  </a:moveTo>
                  <a:cubicBezTo>
                    <a:pt x="67" y="73"/>
                    <a:pt x="67" y="73"/>
                    <a:pt x="67" y="72"/>
                  </a:cubicBezTo>
                  <a:cubicBezTo>
                    <a:pt x="67" y="72"/>
                    <a:pt x="67" y="72"/>
                    <a:pt x="67" y="72"/>
                  </a:cubicBezTo>
                  <a:cubicBezTo>
                    <a:pt x="67" y="73"/>
                    <a:pt x="67" y="73"/>
                    <a:pt x="67" y="73"/>
                  </a:cubicBezTo>
                  <a:close/>
                  <a:moveTo>
                    <a:pt x="53" y="73"/>
                  </a:moveTo>
                  <a:cubicBezTo>
                    <a:pt x="53" y="74"/>
                    <a:pt x="52" y="75"/>
                    <a:pt x="53" y="75"/>
                  </a:cubicBezTo>
                  <a:cubicBezTo>
                    <a:pt x="54" y="75"/>
                    <a:pt x="54" y="75"/>
                    <a:pt x="54" y="74"/>
                  </a:cubicBezTo>
                  <a:cubicBezTo>
                    <a:pt x="54" y="74"/>
                    <a:pt x="53" y="73"/>
                    <a:pt x="53" y="73"/>
                  </a:cubicBezTo>
                  <a:close/>
                  <a:moveTo>
                    <a:pt x="53" y="73"/>
                  </a:moveTo>
                  <a:cubicBezTo>
                    <a:pt x="53" y="73"/>
                    <a:pt x="53" y="72"/>
                    <a:pt x="53" y="73"/>
                  </a:cubicBezTo>
                  <a:cubicBezTo>
                    <a:pt x="53" y="73"/>
                    <a:pt x="52" y="73"/>
                    <a:pt x="53" y="73"/>
                  </a:cubicBezTo>
                  <a:cubicBezTo>
                    <a:pt x="53" y="73"/>
                    <a:pt x="53" y="73"/>
                    <a:pt x="53" y="73"/>
                  </a:cubicBezTo>
                  <a:close/>
                  <a:moveTo>
                    <a:pt x="34" y="74"/>
                  </a:moveTo>
                  <a:cubicBezTo>
                    <a:pt x="35" y="73"/>
                    <a:pt x="35" y="73"/>
                    <a:pt x="35" y="73"/>
                  </a:cubicBezTo>
                  <a:cubicBezTo>
                    <a:pt x="35" y="73"/>
                    <a:pt x="34" y="73"/>
                    <a:pt x="34" y="74"/>
                  </a:cubicBezTo>
                  <a:close/>
                  <a:moveTo>
                    <a:pt x="59" y="74"/>
                  </a:moveTo>
                  <a:cubicBezTo>
                    <a:pt x="59" y="75"/>
                    <a:pt x="60" y="75"/>
                    <a:pt x="60" y="76"/>
                  </a:cubicBezTo>
                  <a:cubicBezTo>
                    <a:pt x="62" y="75"/>
                    <a:pt x="60" y="73"/>
                    <a:pt x="60" y="73"/>
                  </a:cubicBezTo>
                  <a:cubicBezTo>
                    <a:pt x="60" y="73"/>
                    <a:pt x="59" y="73"/>
                    <a:pt x="59" y="74"/>
                  </a:cubicBezTo>
                  <a:close/>
                  <a:moveTo>
                    <a:pt x="64" y="73"/>
                  </a:moveTo>
                  <a:cubicBezTo>
                    <a:pt x="64" y="73"/>
                    <a:pt x="65" y="73"/>
                    <a:pt x="65" y="73"/>
                  </a:cubicBezTo>
                  <a:cubicBezTo>
                    <a:pt x="65" y="73"/>
                    <a:pt x="64" y="73"/>
                    <a:pt x="64" y="73"/>
                  </a:cubicBezTo>
                  <a:cubicBezTo>
                    <a:pt x="64" y="73"/>
                    <a:pt x="64" y="74"/>
                    <a:pt x="64" y="73"/>
                  </a:cubicBezTo>
                  <a:close/>
                  <a:moveTo>
                    <a:pt x="19" y="74"/>
                  </a:moveTo>
                  <a:cubicBezTo>
                    <a:pt x="19" y="74"/>
                    <a:pt x="20" y="73"/>
                    <a:pt x="19" y="73"/>
                  </a:cubicBezTo>
                  <a:cubicBezTo>
                    <a:pt x="19" y="73"/>
                    <a:pt x="19" y="73"/>
                    <a:pt x="19" y="74"/>
                  </a:cubicBezTo>
                  <a:close/>
                  <a:moveTo>
                    <a:pt x="29" y="74"/>
                  </a:moveTo>
                  <a:cubicBezTo>
                    <a:pt x="30" y="74"/>
                    <a:pt x="30" y="73"/>
                    <a:pt x="30" y="73"/>
                  </a:cubicBezTo>
                  <a:cubicBezTo>
                    <a:pt x="30" y="74"/>
                    <a:pt x="29" y="74"/>
                    <a:pt x="29" y="74"/>
                  </a:cubicBezTo>
                  <a:close/>
                  <a:moveTo>
                    <a:pt x="49" y="74"/>
                  </a:moveTo>
                  <a:cubicBezTo>
                    <a:pt x="49" y="74"/>
                    <a:pt x="48" y="75"/>
                    <a:pt x="48" y="75"/>
                  </a:cubicBezTo>
                  <a:cubicBezTo>
                    <a:pt x="48" y="76"/>
                    <a:pt x="48" y="76"/>
                    <a:pt x="49" y="76"/>
                  </a:cubicBezTo>
                  <a:cubicBezTo>
                    <a:pt x="49" y="75"/>
                    <a:pt x="50" y="74"/>
                    <a:pt x="51" y="73"/>
                  </a:cubicBezTo>
                  <a:cubicBezTo>
                    <a:pt x="50" y="73"/>
                    <a:pt x="50" y="73"/>
                    <a:pt x="50" y="73"/>
                  </a:cubicBezTo>
                  <a:cubicBezTo>
                    <a:pt x="50" y="73"/>
                    <a:pt x="49" y="74"/>
                    <a:pt x="49" y="74"/>
                  </a:cubicBezTo>
                  <a:close/>
                  <a:moveTo>
                    <a:pt x="56" y="76"/>
                  </a:moveTo>
                  <a:cubicBezTo>
                    <a:pt x="57" y="75"/>
                    <a:pt x="57" y="75"/>
                    <a:pt x="57" y="75"/>
                  </a:cubicBezTo>
                  <a:cubicBezTo>
                    <a:pt x="57" y="74"/>
                    <a:pt x="57" y="73"/>
                    <a:pt x="56" y="73"/>
                  </a:cubicBezTo>
                  <a:cubicBezTo>
                    <a:pt x="56" y="74"/>
                    <a:pt x="56" y="75"/>
                    <a:pt x="56" y="76"/>
                  </a:cubicBezTo>
                  <a:close/>
                  <a:moveTo>
                    <a:pt x="43" y="74"/>
                  </a:moveTo>
                  <a:cubicBezTo>
                    <a:pt x="42" y="74"/>
                    <a:pt x="42" y="75"/>
                    <a:pt x="41" y="76"/>
                  </a:cubicBezTo>
                  <a:cubicBezTo>
                    <a:pt x="41" y="76"/>
                    <a:pt x="42" y="76"/>
                    <a:pt x="42" y="77"/>
                  </a:cubicBezTo>
                  <a:cubicBezTo>
                    <a:pt x="43" y="76"/>
                    <a:pt x="43" y="76"/>
                    <a:pt x="44" y="75"/>
                  </a:cubicBezTo>
                  <a:cubicBezTo>
                    <a:pt x="43" y="75"/>
                    <a:pt x="43" y="74"/>
                    <a:pt x="43" y="74"/>
                  </a:cubicBezTo>
                  <a:close/>
                  <a:moveTo>
                    <a:pt x="64" y="75"/>
                  </a:moveTo>
                  <a:cubicBezTo>
                    <a:pt x="64" y="75"/>
                    <a:pt x="64" y="75"/>
                    <a:pt x="64" y="75"/>
                  </a:cubicBezTo>
                  <a:cubicBezTo>
                    <a:pt x="64" y="75"/>
                    <a:pt x="64" y="74"/>
                    <a:pt x="64" y="74"/>
                  </a:cubicBezTo>
                  <a:cubicBezTo>
                    <a:pt x="64" y="74"/>
                    <a:pt x="64" y="74"/>
                    <a:pt x="63" y="74"/>
                  </a:cubicBezTo>
                  <a:cubicBezTo>
                    <a:pt x="63" y="74"/>
                    <a:pt x="64" y="76"/>
                    <a:pt x="64" y="75"/>
                  </a:cubicBezTo>
                  <a:close/>
                  <a:moveTo>
                    <a:pt x="27" y="76"/>
                  </a:moveTo>
                  <a:cubicBezTo>
                    <a:pt x="28" y="75"/>
                    <a:pt x="28" y="74"/>
                    <a:pt x="27" y="74"/>
                  </a:cubicBezTo>
                  <a:cubicBezTo>
                    <a:pt x="27" y="74"/>
                    <a:pt x="27" y="75"/>
                    <a:pt x="27" y="76"/>
                  </a:cubicBezTo>
                  <a:close/>
                  <a:moveTo>
                    <a:pt x="46" y="76"/>
                  </a:moveTo>
                  <a:cubicBezTo>
                    <a:pt x="46" y="76"/>
                    <a:pt x="47" y="76"/>
                    <a:pt x="47" y="75"/>
                  </a:cubicBezTo>
                  <a:cubicBezTo>
                    <a:pt x="47" y="75"/>
                    <a:pt x="46" y="74"/>
                    <a:pt x="46" y="74"/>
                  </a:cubicBezTo>
                  <a:cubicBezTo>
                    <a:pt x="45" y="74"/>
                    <a:pt x="45" y="75"/>
                    <a:pt x="45" y="75"/>
                  </a:cubicBezTo>
                  <a:cubicBezTo>
                    <a:pt x="45" y="75"/>
                    <a:pt x="45" y="75"/>
                    <a:pt x="45" y="75"/>
                  </a:cubicBezTo>
                  <a:cubicBezTo>
                    <a:pt x="45" y="76"/>
                    <a:pt x="46" y="76"/>
                    <a:pt x="46" y="76"/>
                  </a:cubicBezTo>
                  <a:close/>
                  <a:moveTo>
                    <a:pt x="39" y="77"/>
                  </a:moveTo>
                  <a:cubicBezTo>
                    <a:pt x="40" y="76"/>
                    <a:pt x="40" y="74"/>
                    <a:pt x="39" y="74"/>
                  </a:cubicBezTo>
                  <a:cubicBezTo>
                    <a:pt x="38" y="75"/>
                    <a:pt x="38" y="76"/>
                    <a:pt x="39" y="77"/>
                  </a:cubicBezTo>
                  <a:close/>
                  <a:moveTo>
                    <a:pt x="19" y="75"/>
                  </a:moveTo>
                  <a:cubicBezTo>
                    <a:pt x="19" y="75"/>
                    <a:pt x="19" y="74"/>
                    <a:pt x="19" y="74"/>
                  </a:cubicBezTo>
                  <a:cubicBezTo>
                    <a:pt x="19" y="75"/>
                    <a:pt x="18" y="75"/>
                    <a:pt x="19" y="75"/>
                  </a:cubicBezTo>
                  <a:close/>
                  <a:moveTo>
                    <a:pt x="35" y="76"/>
                  </a:moveTo>
                  <a:cubicBezTo>
                    <a:pt x="35" y="76"/>
                    <a:pt x="36" y="75"/>
                    <a:pt x="36" y="74"/>
                  </a:cubicBezTo>
                  <a:cubicBezTo>
                    <a:pt x="35" y="74"/>
                    <a:pt x="35" y="75"/>
                    <a:pt x="35" y="76"/>
                  </a:cubicBezTo>
                  <a:close/>
                  <a:moveTo>
                    <a:pt x="49" y="77"/>
                  </a:moveTo>
                  <a:cubicBezTo>
                    <a:pt x="50" y="77"/>
                    <a:pt x="50" y="78"/>
                    <a:pt x="50" y="78"/>
                  </a:cubicBezTo>
                  <a:cubicBezTo>
                    <a:pt x="52" y="78"/>
                    <a:pt x="52" y="75"/>
                    <a:pt x="51" y="74"/>
                  </a:cubicBezTo>
                  <a:cubicBezTo>
                    <a:pt x="50" y="75"/>
                    <a:pt x="50" y="76"/>
                    <a:pt x="49" y="77"/>
                  </a:cubicBezTo>
                  <a:close/>
                  <a:moveTo>
                    <a:pt x="19" y="84"/>
                  </a:moveTo>
                  <a:cubicBezTo>
                    <a:pt x="19" y="81"/>
                    <a:pt x="21" y="77"/>
                    <a:pt x="22" y="75"/>
                  </a:cubicBezTo>
                  <a:cubicBezTo>
                    <a:pt x="22" y="75"/>
                    <a:pt x="22" y="74"/>
                    <a:pt x="22" y="75"/>
                  </a:cubicBezTo>
                  <a:cubicBezTo>
                    <a:pt x="21" y="78"/>
                    <a:pt x="19" y="81"/>
                    <a:pt x="19" y="84"/>
                  </a:cubicBezTo>
                  <a:close/>
                  <a:moveTo>
                    <a:pt x="30" y="76"/>
                  </a:moveTo>
                  <a:cubicBezTo>
                    <a:pt x="30" y="75"/>
                    <a:pt x="31" y="75"/>
                    <a:pt x="30" y="75"/>
                  </a:cubicBezTo>
                  <a:cubicBezTo>
                    <a:pt x="30" y="75"/>
                    <a:pt x="29" y="75"/>
                    <a:pt x="30" y="76"/>
                  </a:cubicBezTo>
                  <a:close/>
                  <a:moveTo>
                    <a:pt x="25" y="75"/>
                  </a:moveTo>
                  <a:cubicBezTo>
                    <a:pt x="26" y="82"/>
                    <a:pt x="27" y="89"/>
                    <a:pt x="28" y="95"/>
                  </a:cubicBezTo>
                  <a:cubicBezTo>
                    <a:pt x="28" y="95"/>
                    <a:pt x="27" y="95"/>
                    <a:pt x="27" y="95"/>
                  </a:cubicBezTo>
                  <a:cubicBezTo>
                    <a:pt x="28" y="98"/>
                    <a:pt x="28" y="102"/>
                    <a:pt x="29" y="104"/>
                  </a:cubicBezTo>
                  <a:cubicBezTo>
                    <a:pt x="29" y="104"/>
                    <a:pt x="28" y="104"/>
                    <a:pt x="28" y="105"/>
                  </a:cubicBezTo>
                  <a:cubicBezTo>
                    <a:pt x="29" y="106"/>
                    <a:pt x="29" y="107"/>
                    <a:pt x="29" y="108"/>
                  </a:cubicBezTo>
                  <a:cubicBezTo>
                    <a:pt x="30" y="115"/>
                    <a:pt x="30" y="121"/>
                    <a:pt x="30" y="126"/>
                  </a:cubicBezTo>
                  <a:cubicBezTo>
                    <a:pt x="31" y="130"/>
                    <a:pt x="31" y="135"/>
                    <a:pt x="32" y="139"/>
                  </a:cubicBezTo>
                  <a:cubicBezTo>
                    <a:pt x="31" y="128"/>
                    <a:pt x="30" y="119"/>
                    <a:pt x="30" y="109"/>
                  </a:cubicBezTo>
                  <a:cubicBezTo>
                    <a:pt x="30" y="108"/>
                    <a:pt x="30" y="108"/>
                    <a:pt x="30" y="108"/>
                  </a:cubicBezTo>
                  <a:cubicBezTo>
                    <a:pt x="29" y="97"/>
                    <a:pt x="27" y="84"/>
                    <a:pt x="26" y="75"/>
                  </a:cubicBezTo>
                  <a:cubicBezTo>
                    <a:pt x="26" y="75"/>
                    <a:pt x="25" y="75"/>
                    <a:pt x="25" y="75"/>
                  </a:cubicBezTo>
                  <a:close/>
                  <a:moveTo>
                    <a:pt x="32" y="76"/>
                  </a:moveTo>
                  <a:cubicBezTo>
                    <a:pt x="32" y="76"/>
                    <a:pt x="33" y="75"/>
                    <a:pt x="33" y="75"/>
                  </a:cubicBezTo>
                  <a:cubicBezTo>
                    <a:pt x="33" y="75"/>
                    <a:pt x="32" y="76"/>
                    <a:pt x="32" y="76"/>
                  </a:cubicBezTo>
                  <a:close/>
                  <a:moveTo>
                    <a:pt x="55" y="77"/>
                  </a:moveTo>
                  <a:cubicBezTo>
                    <a:pt x="55" y="76"/>
                    <a:pt x="55" y="75"/>
                    <a:pt x="55" y="75"/>
                  </a:cubicBezTo>
                  <a:cubicBezTo>
                    <a:pt x="54" y="76"/>
                    <a:pt x="55" y="76"/>
                    <a:pt x="55" y="77"/>
                  </a:cubicBezTo>
                  <a:close/>
                  <a:moveTo>
                    <a:pt x="67" y="77"/>
                  </a:moveTo>
                  <a:cubicBezTo>
                    <a:pt x="67" y="76"/>
                    <a:pt x="67" y="75"/>
                    <a:pt x="67" y="75"/>
                  </a:cubicBezTo>
                  <a:cubicBezTo>
                    <a:pt x="67" y="76"/>
                    <a:pt x="66" y="77"/>
                    <a:pt x="67" y="77"/>
                  </a:cubicBezTo>
                  <a:close/>
                  <a:moveTo>
                    <a:pt x="22" y="81"/>
                  </a:moveTo>
                  <a:cubicBezTo>
                    <a:pt x="22" y="81"/>
                    <a:pt x="23" y="80"/>
                    <a:pt x="23" y="80"/>
                  </a:cubicBezTo>
                  <a:cubicBezTo>
                    <a:pt x="23" y="80"/>
                    <a:pt x="23" y="79"/>
                    <a:pt x="23" y="79"/>
                  </a:cubicBezTo>
                  <a:cubicBezTo>
                    <a:pt x="23" y="78"/>
                    <a:pt x="25" y="77"/>
                    <a:pt x="24" y="75"/>
                  </a:cubicBezTo>
                  <a:cubicBezTo>
                    <a:pt x="23" y="77"/>
                    <a:pt x="23" y="79"/>
                    <a:pt x="22" y="81"/>
                  </a:cubicBezTo>
                  <a:close/>
                  <a:moveTo>
                    <a:pt x="15" y="93"/>
                  </a:moveTo>
                  <a:cubicBezTo>
                    <a:pt x="17" y="87"/>
                    <a:pt x="19" y="81"/>
                    <a:pt x="20" y="75"/>
                  </a:cubicBezTo>
                  <a:cubicBezTo>
                    <a:pt x="18" y="81"/>
                    <a:pt x="16" y="87"/>
                    <a:pt x="15" y="93"/>
                  </a:cubicBezTo>
                  <a:close/>
                  <a:moveTo>
                    <a:pt x="35" y="77"/>
                  </a:moveTo>
                  <a:cubicBezTo>
                    <a:pt x="36" y="77"/>
                    <a:pt x="37" y="76"/>
                    <a:pt x="37" y="75"/>
                  </a:cubicBezTo>
                  <a:cubicBezTo>
                    <a:pt x="36" y="76"/>
                    <a:pt x="35" y="76"/>
                    <a:pt x="35" y="77"/>
                  </a:cubicBezTo>
                  <a:close/>
                  <a:moveTo>
                    <a:pt x="59" y="77"/>
                  </a:moveTo>
                  <a:cubicBezTo>
                    <a:pt x="60" y="77"/>
                    <a:pt x="59" y="76"/>
                    <a:pt x="59" y="75"/>
                  </a:cubicBezTo>
                  <a:cubicBezTo>
                    <a:pt x="58" y="76"/>
                    <a:pt x="59" y="77"/>
                    <a:pt x="59" y="77"/>
                  </a:cubicBezTo>
                  <a:close/>
                  <a:moveTo>
                    <a:pt x="65" y="76"/>
                  </a:moveTo>
                  <a:cubicBezTo>
                    <a:pt x="65" y="76"/>
                    <a:pt x="65" y="76"/>
                    <a:pt x="66" y="77"/>
                  </a:cubicBezTo>
                  <a:cubicBezTo>
                    <a:pt x="65" y="77"/>
                    <a:pt x="66" y="77"/>
                    <a:pt x="66" y="77"/>
                  </a:cubicBezTo>
                  <a:cubicBezTo>
                    <a:pt x="66" y="76"/>
                    <a:pt x="66" y="75"/>
                    <a:pt x="65" y="75"/>
                  </a:cubicBezTo>
                  <a:cubicBezTo>
                    <a:pt x="65" y="76"/>
                    <a:pt x="66" y="76"/>
                    <a:pt x="65" y="76"/>
                  </a:cubicBezTo>
                  <a:close/>
                  <a:moveTo>
                    <a:pt x="54" y="76"/>
                  </a:moveTo>
                  <a:cubicBezTo>
                    <a:pt x="54" y="77"/>
                    <a:pt x="54" y="77"/>
                    <a:pt x="54" y="78"/>
                  </a:cubicBezTo>
                  <a:cubicBezTo>
                    <a:pt x="55" y="78"/>
                    <a:pt x="55" y="77"/>
                    <a:pt x="55" y="77"/>
                  </a:cubicBezTo>
                  <a:cubicBezTo>
                    <a:pt x="55" y="77"/>
                    <a:pt x="54" y="76"/>
                    <a:pt x="54" y="75"/>
                  </a:cubicBezTo>
                  <a:cubicBezTo>
                    <a:pt x="54" y="76"/>
                    <a:pt x="54" y="76"/>
                    <a:pt x="54" y="76"/>
                  </a:cubicBezTo>
                  <a:close/>
                  <a:moveTo>
                    <a:pt x="43" y="78"/>
                  </a:moveTo>
                  <a:cubicBezTo>
                    <a:pt x="43" y="78"/>
                    <a:pt x="43" y="79"/>
                    <a:pt x="44" y="79"/>
                  </a:cubicBezTo>
                  <a:cubicBezTo>
                    <a:pt x="45" y="78"/>
                    <a:pt x="46" y="77"/>
                    <a:pt x="44" y="76"/>
                  </a:cubicBezTo>
                  <a:cubicBezTo>
                    <a:pt x="44" y="77"/>
                    <a:pt x="43" y="77"/>
                    <a:pt x="43" y="78"/>
                  </a:cubicBezTo>
                  <a:close/>
                  <a:moveTo>
                    <a:pt x="57" y="77"/>
                  </a:moveTo>
                  <a:cubicBezTo>
                    <a:pt x="58" y="77"/>
                    <a:pt x="57" y="76"/>
                    <a:pt x="58" y="76"/>
                  </a:cubicBezTo>
                  <a:cubicBezTo>
                    <a:pt x="57" y="76"/>
                    <a:pt x="57" y="77"/>
                    <a:pt x="57" y="77"/>
                  </a:cubicBezTo>
                  <a:close/>
                  <a:moveTo>
                    <a:pt x="61" y="77"/>
                  </a:moveTo>
                  <a:cubicBezTo>
                    <a:pt x="61" y="77"/>
                    <a:pt x="61" y="77"/>
                    <a:pt x="61" y="77"/>
                  </a:cubicBezTo>
                  <a:cubicBezTo>
                    <a:pt x="61" y="76"/>
                    <a:pt x="62" y="76"/>
                    <a:pt x="61" y="76"/>
                  </a:cubicBezTo>
                  <a:cubicBezTo>
                    <a:pt x="61" y="76"/>
                    <a:pt x="61" y="76"/>
                    <a:pt x="61" y="77"/>
                  </a:cubicBezTo>
                  <a:close/>
                  <a:moveTo>
                    <a:pt x="47" y="78"/>
                  </a:moveTo>
                  <a:cubicBezTo>
                    <a:pt x="47" y="78"/>
                    <a:pt x="47" y="78"/>
                    <a:pt x="47" y="78"/>
                  </a:cubicBezTo>
                  <a:cubicBezTo>
                    <a:pt x="47" y="77"/>
                    <a:pt x="48" y="77"/>
                    <a:pt x="48" y="76"/>
                  </a:cubicBezTo>
                  <a:cubicBezTo>
                    <a:pt x="48" y="76"/>
                    <a:pt x="48" y="76"/>
                    <a:pt x="47" y="76"/>
                  </a:cubicBezTo>
                  <a:cubicBezTo>
                    <a:pt x="47" y="77"/>
                    <a:pt x="46" y="77"/>
                    <a:pt x="47" y="78"/>
                  </a:cubicBezTo>
                  <a:close/>
                  <a:moveTo>
                    <a:pt x="33" y="77"/>
                  </a:moveTo>
                  <a:cubicBezTo>
                    <a:pt x="33" y="77"/>
                    <a:pt x="34" y="76"/>
                    <a:pt x="33" y="76"/>
                  </a:cubicBezTo>
                  <a:cubicBezTo>
                    <a:pt x="33" y="76"/>
                    <a:pt x="33" y="77"/>
                    <a:pt x="33" y="77"/>
                  </a:cubicBezTo>
                  <a:close/>
                  <a:moveTo>
                    <a:pt x="36" y="78"/>
                  </a:moveTo>
                  <a:cubicBezTo>
                    <a:pt x="36" y="79"/>
                    <a:pt x="36" y="79"/>
                    <a:pt x="36" y="79"/>
                  </a:cubicBezTo>
                  <a:cubicBezTo>
                    <a:pt x="37" y="79"/>
                    <a:pt x="38" y="78"/>
                    <a:pt x="38" y="77"/>
                  </a:cubicBezTo>
                  <a:cubicBezTo>
                    <a:pt x="38" y="77"/>
                    <a:pt x="38" y="76"/>
                    <a:pt x="37" y="76"/>
                  </a:cubicBezTo>
                  <a:cubicBezTo>
                    <a:pt x="37" y="77"/>
                    <a:pt x="36" y="77"/>
                    <a:pt x="36" y="78"/>
                  </a:cubicBezTo>
                  <a:close/>
                  <a:moveTo>
                    <a:pt x="63" y="77"/>
                  </a:moveTo>
                  <a:cubicBezTo>
                    <a:pt x="63" y="77"/>
                    <a:pt x="63" y="76"/>
                    <a:pt x="63" y="76"/>
                  </a:cubicBezTo>
                  <a:cubicBezTo>
                    <a:pt x="63" y="76"/>
                    <a:pt x="63" y="77"/>
                    <a:pt x="63" y="77"/>
                  </a:cubicBezTo>
                  <a:close/>
                  <a:moveTo>
                    <a:pt x="31" y="77"/>
                  </a:moveTo>
                  <a:cubicBezTo>
                    <a:pt x="31" y="77"/>
                    <a:pt x="31" y="76"/>
                    <a:pt x="30" y="76"/>
                  </a:cubicBezTo>
                  <a:cubicBezTo>
                    <a:pt x="30" y="77"/>
                    <a:pt x="30" y="77"/>
                    <a:pt x="31" y="77"/>
                  </a:cubicBezTo>
                  <a:close/>
                  <a:moveTo>
                    <a:pt x="40" y="78"/>
                  </a:moveTo>
                  <a:cubicBezTo>
                    <a:pt x="40" y="78"/>
                    <a:pt x="40" y="78"/>
                    <a:pt x="41" y="79"/>
                  </a:cubicBezTo>
                  <a:cubicBezTo>
                    <a:pt x="41" y="78"/>
                    <a:pt x="41" y="78"/>
                    <a:pt x="41" y="78"/>
                  </a:cubicBezTo>
                  <a:cubicBezTo>
                    <a:pt x="41" y="76"/>
                    <a:pt x="40" y="76"/>
                    <a:pt x="40" y="78"/>
                  </a:cubicBezTo>
                  <a:close/>
                  <a:moveTo>
                    <a:pt x="69" y="78"/>
                  </a:moveTo>
                  <a:cubicBezTo>
                    <a:pt x="69" y="77"/>
                    <a:pt x="69" y="76"/>
                    <a:pt x="68" y="76"/>
                  </a:cubicBezTo>
                  <a:cubicBezTo>
                    <a:pt x="69" y="77"/>
                    <a:pt x="69" y="78"/>
                    <a:pt x="69" y="78"/>
                  </a:cubicBezTo>
                  <a:close/>
                  <a:moveTo>
                    <a:pt x="33" y="78"/>
                  </a:moveTo>
                  <a:cubicBezTo>
                    <a:pt x="33" y="78"/>
                    <a:pt x="33" y="78"/>
                    <a:pt x="33" y="78"/>
                  </a:cubicBezTo>
                  <a:cubicBezTo>
                    <a:pt x="34" y="78"/>
                    <a:pt x="34" y="78"/>
                    <a:pt x="34" y="77"/>
                  </a:cubicBezTo>
                  <a:cubicBezTo>
                    <a:pt x="34" y="77"/>
                    <a:pt x="34" y="77"/>
                    <a:pt x="34" y="77"/>
                  </a:cubicBezTo>
                  <a:cubicBezTo>
                    <a:pt x="34" y="77"/>
                    <a:pt x="33" y="77"/>
                    <a:pt x="33" y="78"/>
                  </a:cubicBezTo>
                  <a:close/>
                  <a:moveTo>
                    <a:pt x="57" y="80"/>
                  </a:moveTo>
                  <a:cubicBezTo>
                    <a:pt x="57" y="80"/>
                    <a:pt x="57" y="79"/>
                    <a:pt x="57" y="79"/>
                  </a:cubicBezTo>
                  <a:cubicBezTo>
                    <a:pt x="57" y="78"/>
                    <a:pt x="57" y="78"/>
                    <a:pt x="56" y="77"/>
                  </a:cubicBezTo>
                  <a:cubicBezTo>
                    <a:pt x="56" y="78"/>
                    <a:pt x="57" y="79"/>
                    <a:pt x="57" y="80"/>
                  </a:cubicBezTo>
                  <a:close/>
                  <a:moveTo>
                    <a:pt x="27" y="77"/>
                  </a:moveTo>
                  <a:cubicBezTo>
                    <a:pt x="28" y="78"/>
                    <a:pt x="27" y="79"/>
                    <a:pt x="28" y="79"/>
                  </a:cubicBezTo>
                  <a:cubicBezTo>
                    <a:pt x="28" y="78"/>
                    <a:pt x="28" y="78"/>
                    <a:pt x="29" y="77"/>
                  </a:cubicBezTo>
                  <a:cubicBezTo>
                    <a:pt x="28" y="77"/>
                    <a:pt x="28" y="77"/>
                    <a:pt x="27" y="77"/>
                  </a:cubicBezTo>
                  <a:close/>
                  <a:moveTo>
                    <a:pt x="31" y="78"/>
                  </a:moveTo>
                  <a:cubicBezTo>
                    <a:pt x="31" y="78"/>
                    <a:pt x="31" y="77"/>
                    <a:pt x="31" y="77"/>
                  </a:cubicBezTo>
                  <a:cubicBezTo>
                    <a:pt x="31" y="77"/>
                    <a:pt x="30" y="78"/>
                    <a:pt x="31" y="78"/>
                  </a:cubicBezTo>
                  <a:close/>
                  <a:moveTo>
                    <a:pt x="47" y="79"/>
                  </a:moveTo>
                  <a:cubicBezTo>
                    <a:pt x="48" y="79"/>
                    <a:pt x="48" y="80"/>
                    <a:pt x="49" y="80"/>
                  </a:cubicBezTo>
                  <a:cubicBezTo>
                    <a:pt x="49" y="80"/>
                    <a:pt x="49" y="80"/>
                    <a:pt x="50" y="79"/>
                  </a:cubicBezTo>
                  <a:cubicBezTo>
                    <a:pt x="49" y="79"/>
                    <a:pt x="49" y="78"/>
                    <a:pt x="48" y="77"/>
                  </a:cubicBezTo>
                  <a:cubicBezTo>
                    <a:pt x="48" y="78"/>
                    <a:pt x="47" y="78"/>
                    <a:pt x="47" y="79"/>
                  </a:cubicBezTo>
                  <a:close/>
                  <a:moveTo>
                    <a:pt x="53" y="80"/>
                  </a:moveTo>
                  <a:cubicBezTo>
                    <a:pt x="53" y="79"/>
                    <a:pt x="54" y="79"/>
                    <a:pt x="54" y="78"/>
                  </a:cubicBezTo>
                  <a:cubicBezTo>
                    <a:pt x="53" y="76"/>
                    <a:pt x="52" y="79"/>
                    <a:pt x="53" y="80"/>
                  </a:cubicBezTo>
                  <a:close/>
                  <a:moveTo>
                    <a:pt x="64" y="78"/>
                  </a:moveTo>
                  <a:cubicBezTo>
                    <a:pt x="64" y="78"/>
                    <a:pt x="64" y="77"/>
                    <a:pt x="64" y="77"/>
                  </a:cubicBezTo>
                  <a:cubicBezTo>
                    <a:pt x="64" y="77"/>
                    <a:pt x="63" y="78"/>
                    <a:pt x="63" y="78"/>
                  </a:cubicBezTo>
                  <a:cubicBezTo>
                    <a:pt x="64" y="78"/>
                    <a:pt x="64" y="78"/>
                    <a:pt x="64" y="78"/>
                  </a:cubicBezTo>
                  <a:close/>
                  <a:moveTo>
                    <a:pt x="60" y="78"/>
                  </a:moveTo>
                  <a:cubicBezTo>
                    <a:pt x="60" y="79"/>
                    <a:pt x="60" y="79"/>
                    <a:pt x="61" y="80"/>
                  </a:cubicBezTo>
                  <a:cubicBezTo>
                    <a:pt x="61" y="79"/>
                    <a:pt x="61" y="79"/>
                    <a:pt x="61" y="79"/>
                  </a:cubicBezTo>
                  <a:cubicBezTo>
                    <a:pt x="61" y="79"/>
                    <a:pt x="61" y="78"/>
                    <a:pt x="60" y="77"/>
                  </a:cubicBezTo>
                  <a:cubicBezTo>
                    <a:pt x="60" y="78"/>
                    <a:pt x="59" y="78"/>
                    <a:pt x="60" y="78"/>
                  </a:cubicBezTo>
                  <a:close/>
                  <a:moveTo>
                    <a:pt x="68" y="78"/>
                  </a:moveTo>
                  <a:cubicBezTo>
                    <a:pt x="68" y="78"/>
                    <a:pt x="68" y="79"/>
                    <a:pt x="68" y="80"/>
                  </a:cubicBezTo>
                  <a:cubicBezTo>
                    <a:pt x="68" y="80"/>
                    <a:pt x="69" y="80"/>
                    <a:pt x="69" y="80"/>
                  </a:cubicBezTo>
                  <a:cubicBezTo>
                    <a:pt x="67" y="81"/>
                    <a:pt x="68" y="85"/>
                    <a:pt x="68" y="87"/>
                  </a:cubicBezTo>
                  <a:cubicBezTo>
                    <a:pt x="68" y="87"/>
                    <a:pt x="68" y="87"/>
                    <a:pt x="67" y="87"/>
                  </a:cubicBezTo>
                  <a:cubicBezTo>
                    <a:pt x="67" y="89"/>
                    <a:pt x="67" y="91"/>
                    <a:pt x="68" y="93"/>
                  </a:cubicBezTo>
                  <a:cubicBezTo>
                    <a:pt x="69" y="88"/>
                    <a:pt x="70" y="83"/>
                    <a:pt x="69" y="79"/>
                  </a:cubicBezTo>
                  <a:cubicBezTo>
                    <a:pt x="69" y="79"/>
                    <a:pt x="69" y="78"/>
                    <a:pt x="68" y="78"/>
                  </a:cubicBezTo>
                  <a:close/>
                  <a:moveTo>
                    <a:pt x="34" y="80"/>
                  </a:moveTo>
                  <a:cubicBezTo>
                    <a:pt x="34" y="79"/>
                    <a:pt x="35" y="79"/>
                    <a:pt x="35" y="78"/>
                  </a:cubicBezTo>
                  <a:cubicBezTo>
                    <a:pt x="34" y="78"/>
                    <a:pt x="33" y="79"/>
                    <a:pt x="34" y="80"/>
                  </a:cubicBezTo>
                  <a:close/>
                  <a:moveTo>
                    <a:pt x="37" y="80"/>
                  </a:moveTo>
                  <a:cubicBezTo>
                    <a:pt x="38" y="80"/>
                    <a:pt x="38" y="81"/>
                    <a:pt x="38" y="81"/>
                  </a:cubicBezTo>
                  <a:cubicBezTo>
                    <a:pt x="39" y="81"/>
                    <a:pt x="41" y="79"/>
                    <a:pt x="39" y="78"/>
                  </a:cubicBezTo>
                  <a:cubicBezTo>
                    <a:pt x="38" y="79"/>
                    <a:pt x="38" y="79"/>
                    <a:pt x="37" y="80"/>
                  </a:cubicBezTo>
                  <a:close/>
                  <a:moveTo>
                    <a:pt x="46" y="79"/>
                  </a:moveTo>
                  <a:cubicBezTo>
                    <a:pt x="46" y="79"/>
                    <a:pt x="46" y="79"/>
                    <a:pt x="46" y="78"/>
                  </a:cubicBezTo>
                  <a:cubicBezTo>
                    <a:pt x="46" y="78"/>
                    <a:pt x="46" y="78"/>
                    <a:pt x="45" y="78"/>
                  </a:cubicBezTo>
                  <a:cubicBezTo>
                    <a:pt x="45" y="79"/>
                    <a:pt x="44" y="79"/>
                    <a:pt x="44" y="80"/>
                  </a:cubicBezTo>
                  <a:cubicBezTo>
                    <a:pt x="45" y="80"/>
                    <a:pt x="45" y="79"/>
                    <a:pt x="46" y="79"/>
                  </a:cubicBezTo>
                  <a:close/>
                  <a:moveTo>
                    <a:pt x="51" y="79"/>
                  </a:moveTo>
                  <a:cubicBezTo>
                    <a:pt x="51" y="79"/>
                    <a:pt x="51" y="80"/>
                    <a:pt x="52" y="80"/>
                  </a:cubicBezTo>
                  <a:cubicBezTo>
                    <a:pt x="52" y="79"/>
                    <a:pt x="52" y="79"/>
                    <a:pt x="52" y="78"/>
                  </a:cubicBezTo>
                  <a:cubicBezTo>
                    <a:pt x="51" y="78"/>
                    <a:pt x="51" y="79"/>
                    <a:pt x="51" y="79"/>
                  </a:cubicBezTo>
                  <a:close/>
                  <a:moveTo>
                    <a:pt x="41" y="80"/>
                  </a:moveTo>
                  <a:cubicBezTo>
                    <a:pt x="41" y="80"/>
                    <a:pt x="42" y="81"/>
                    <a:pt x="42" y="81"/>
                  </a:cubicBezTo>
                  <a:cubicBezTo>
                    <a:pt x="42" y="80"/>
                    <a:pt x="43" y="80"/>
                    <a:pt x="43" y="80"/>
                  </a:cubicBezTo>
                  <a:cubicBezTo>
                    <a:pt x="43" y="79"/>
                    <a:pt x="43" y="79"/>
                    <a:pt x="42" y="79"/>
                  </a:cubicBezTo>
                  <a:cubicBezTo>
                    <a:pt x="42" y="79"/>
                    <a:pt x="41" y="79"/>
                    <a:pt x="41" y="80"/>
                  </a:cubicBezTo>
                  <a:close/>
                  <a:moveTo>
                    <a:pt x="59" y="79"/>
                  </a:moveTo>
                  <a:cubicBezTo>
                    <a:pt x="59" y="79"/>
                    <a:pt x="60" y="80"/>
                    <a:pt x="60" y="80"/>
                  </a:cubicBezTo>
                  <a:cubicBezTo>
                    <a:pt x="60" y="80"/>
                    <a:pt x="60" y="79"/>
                    <a:pt x="59" y="79"/>
                  </a:cubicBezTo>
                  <a:cubicBezTo>
                    <a:pt x="59" y="79"/>
                    <a:pt x="59" y="79"/>
                    <a:pt x="59" y="79"/>
                  </a:cubicBezTo>
                  <a:close/>
                  <a:moveTo>
                    <a:pt x="34" y="80"/>
                  </a:moveTo>
                  <a:cubicBezTo>
                    <a:pt x="34" y="81"/>
                    <a:pt x="35" y="81"/>
                    <a:pt x="35" y="82"/>
                  </a:cubicBezTo>
                  <a:cubicBezTo>
                    <a:pt x="35" y="81"/>
                    <a:pt x="36" y="81"/>
                    <a:pt x="36" y="80"/>
                  </a:cubicBezTo>
                  <a:cubicBezTo>
                    <a:pt x="36" y="79"/>
                    <a:pt x="36" y="79"/>
                    <a:pt x="35" y="79"/>
                  </a:cubicBezTo>
                  <a:cubicBezTo>
                    <a:pt x="35" y="79"/>
                    <a:pt x="34" y="80"/>
                    <a:pt x="34" y="80"/>
                  </a:cubicBezTo>
                  <a:close/>
                  <a:moveTo>
                    <a:pt x="32" y="80"/>
                  </a:moveTo>
                  <a:cubicBezTo>
                    <a:pt x="32" y="80"/>
                    <a:pt x="33" y="79"/>
                    <a:pt x="32" y="79"/>
                  </a:cubicBezTo>
                  <a:cubicBezTo>
                    <a:pt x="32" y="79"/>
                    <a:pt x="32" y="80"/>
                    <a:pt x="32" y="80"/>
                  </a:cubicBezTo>
                  <a:close/>
                  <a:moveTo>
                    <a:pt x="47" y="83"/>
                  </a:moveTo>
                  <a:cubicBezTo>
                    <a:pt x="47" y="83"/>
                    <a:pt x="47" y="82"/>
                    <a:pt x="48" y="81"/>
                  </a:cubicBezTo>
                  <a:cubicBezTo>
                    <a:pt x="48" y="81"/>
                    <a:pt x="47" y="80"/>
                    <a:pt x="47" y="79"/>
                  </a:cubicBezTo>
                  <a:cubicBezTo>
                    <a:pt x="45" y="80"/>
                    <a:pt x="45" y="82"/>
                    <a:pt x="47" y="83"/>
                  </a:cubicBezTo>
                  <a:close/>
                  <a:moveTo>
                    <a:pt x="54" y="80"/>
                  </a:moveTo>
                  <a:cubicBezTo>
                    <a:pt x="53" y="81"/>
                    <a:pt x="54" y="81"/>
                    <a:pt x="54" y="81"/>
                  </a:cubicBezTo>
                  <a:cubicBezTo>
                    <a:pt x="54" y="82"/>
                    <a:pt x="54" y="81"/>
                    <a:pt x="54" y="82"/>
                  </a:cubicBezTo>
                  <a:cubicBezTo>
                    <a:pt x="55" y="82"/>
                    <a:pt x="54" y="82"/>
                    <a:pt x="54" y="82"/>
                  </a:cubicBezTo>
                  <a:cubicBezTo>
                    <a:pt x="55" y="82"/>
                    <a:pt x="55" y="82"/>
                    <a:pt x="55" y="82"/>
                  </a:cubicBezTo>
                  <a:cubicBezTo>
                    <a:pt x="56" y="82"/>
                    <a:pt x="55" y="80"/>
                    <a:pt x="54" y="79"/>
                  </a:cubicBezTo>
                  <a:cubicBezTo>
                    <a:pt x="54" y="80"/>
                    <a:pt x="54" y="80"/>
                    <a:pt x="54" y="80"/>
                  </a:cubicBezTo>
                  <a:close/>
                  <a:moveTo>
                    <a:pt x="57" y="80"/>
                  </a:moveTo>
                  <a:cubicBezTo>
                    <a:pt x="56" y="80"/>
                    <a:pt x="56" y="79"/>
                    <a:pt x="56" y="79"/>
                  </a:cubicBezTo>
                  <a:cubicBezTo>
                    <a:pt x="56" y="80"/>
                    <a:pt x="56" y="80"/>
                    <a:pt x="57" y="80"/>
                  </a:cubicBezTo>
                  <a:close/>
                  <a:moveTo>
                    <a:pt x="27" y="81"/>
                  </a:moveTo>
                  <a:cubicBezTo>
                    <a:pt x="28" y="81"/>
                    <a:pt x="28" y="80"/>
                    <a:pt x="28" y="80"/>
                  </a:cubicBezTo>
                  <a:cubicBezTo>
                    <a:pt x="28" y="80"/>
                    <a:pt x="28" y="79"/>
                    <a:pt x="27" y="80"/>
                  </a:cubicBezTo>
                  <a:cubicBezTo>
                    <a:pt x="28" y="80"/>
                    <a:pt x="28" y="80"/>
                    <a:pt x="27" y="81"/>
                  </a:cubicBezTo>
                  <a:close/>
                  <a:moveTo>
                    <a:pt x="49" y="81"/>
                  </a:moveTo>
                  <a:cubicBezTo>
                    <a:pt x="50" y="82"/>
                    <a:pt x="50" y="81"/>
                    <a:pt x="50" y="81"/>
                  </a:cubicBezTo>
                  <a:cubicBezTo>
                    <a:pt x="50" y="82"/>
                    <a:pt x="51" y="82"/>
                    <a:pt x="50" y="82"/>
                  </a:cubicBezTo>
                  <a:cubicBezTo>
                    <a:pt x="51" y="82"/>
                    <a:pt x="51" y="82"/>
                    <a:pt x="51" y="81"/>
                  </a:cubicBezTo>
                  <a:cubicBezTo>
                    <a:pt x="51" y="81"/>
                    <a:pt x="51" y="80"/>
                    <a:pt x="50" y="80"/>
                  </a:cubicBezTo>
                  <a:cubicBezTo>
                    <a:pt x="50" y="81"/>
                    <a:pt x="49" y="81"/>
                    <a:pt x="49" y="81"/>
                  </a:cubicBezTo>
                  <a:close/>
                  <a:moveTo>
                    <a:pt x="32" y="81"/>
                  </a:moveTo>
                  <a:cubicBezTo>
                    <a:pt x="33" y="81"/>
                    <a:pt x="33" y="80"/>
                    <a:pt x="33" y="80"/>
                  </a:cubicBezTo>
                  <a:cubicBezTo>
                    <a:pt x="33" y="81"/>
                    <a:pt x="32" y="81"/>
                    <a:pt x="32" y="81"/>
                  </a:cubicBezTo>
                  <a:close/>
                  <a:moveTo>
                    <a:pt x="65" y="81"/>
                  </a:moveTo>
                  <a:cubicBezTo>
                    <a:pt x="65" y="81"/>
                    <a:pt x="66" y="81"/>
                    <a:pt x="65" y="80"/>
                  </a:cubicBezTo>
                  <a:cubicBezTo>
                    <a:pt x="65" y="81"/>
                    <a:pt x="65" y="81"/>
                    <a:pt x="65" y="81"/>
                  </a:cubicBezTo>
                  <a:close/>
                  <a:moveTo>
                    <a:pt x="43" y="82"/>
                  </a:moveTo>
                  <a:cubicBezTo>
                    <a:pt x="43" y="82"/>
                    <a:pt x="44" y="81"/>
                    <a:pt x="43" y="80"/>
                  </a:cubicBezTo>
                  <a:cubicBezTo>
                    <a:pt x="43" y="81"/>
                    <a:pt x="42" y="81"/>
                    <a:pt x="43" y="82"/>
                  </a:cubicBezTo>
                  <a:close/>
                  <a:moveTo>
                    <a:pt x="59" y="82"/>
                  </a:moveTo>
                  <a:cubicBezTo>
                    <a:pt x="60" y="82"/>
                    <a:pt x="60" y="81"/>
                    <a:pt x="59" y="81"/>
                  </a:cubicBezTo>
                  <a:cubicBezTo>
                    <a:pt x="59" y="81"/>
                    <a:pt x="58" y="82"/>
                    <a:pt x="59" y="82"/>
                  </a:cubicBezTo>
                  <a:close/>
                  <a:moveTo>
                    <a:pt x="66" y="81"/>
                  </a:moveTo>
                  <a:cubicBezTo>
                    <a:pt x="66" y="81"/>
                    <a:pt x="66" y="81"/>
                    <a:pt x="66" y="81"/>
                  </a:cubicBezTo>
                  <a:cubicBezTo>
                    <a:pt x="66" y="81"/>
                    <a:pt x="67" y="81"/>
                    <a:pt x="66" y="81"/>
                  </a:cubicBezTo>
                  <a:cubicBezTo>
                    <a:pt x="66" y="81"/>
                    <a:pt x="66" y="81"/>
                    <a:pt x="66" y="81"/>
                  </a:cubicBezTo>
                  <a:close/>
                  <a:moveTo>
                    <a:pt x="36" y="84"/>
                  </a:moveTo>
                  <a:cubicBezTo>
                    <a:pt x="37" y="83"/>
                    <a:pt x="37" y="83"/>
                    <a:pt x="37" y="82"/>
                  </a:cubicBezTo>
                  <a:cubicBezTo>
                    <a:pt x="37" y="82"/>
                    <a:pt x="37" y="81"/>
                    <a:pt x="36" y="81"/>
                  </a:cubicBezTo>
                  <a:cubicBezTo>
                    <a:pt x="36" y="82"/>
                    <a:pt x="35" y="83"/>
                    <a:pt x="36" y="84"/>
                  </a:cubicBezTo>
                  <a:close/>
                  <a:moveTo>
                    <a:pt x="39" y="83"/>
                  </a:moveTo>
                  <a:cubicBezTo>
                    <a:pt x="39" y="83"/>
                    <a:pt x="39" y="84"/>
                    <a:pt x="40" y="84"/>
                  </a:cubicBezTo>
                  <a:cubicBezTo>
                    <a:pt x="40" y="83"/>
                    <a:pt x="41" y="83"/>
                    <a:pt x="41" y="82"/>
                  </a:cubicBezTo>
                  <a:cubicBezTo>
                    <a:pt x="41" y="80"/>
                    <a:pt x="39" y="82"/>
                    <a:pt x="39" y="83"/>
                  </a:cubicBezTo>
                  <a:close/>
                  <a:moveTo>
                    <a:pt x="62" y="82"/>
                  </a:moveTo>
                  <a:cubicBezTo>
                    <a:pt x="63" y="82"/>
                    <a:pt x="63" y="82"/>
                    <a:pt x="63" y="82"/>
                  </a:cubicBezTo>
                  <a:cubicBezTo>
                    <a:pt x="63" y="81"/>
                    <a:pt x="63" y="81"/>
                    <a:pt x="62" y="81"/>
                  </a:cubicBezTo>
                  <a:cubicBezTo>
                    <a:pt x="62" y="81"/>
                    <a:pt x="62" y="82"/>
                    <a:pt x="62" y="82"/>
                  </a:cubicBezTo>
                  <a:close/>
                  <a:moveTo>
                    <a:pt x="30" y="81"/>
                  </a:moveTo>
                  <a:cubicBezTo>
                    <a:pt x="31" y="81"/>
                    <a:pt x="30" y="82"/>
                    <a:pt x="30" y="82"/>
                  </a:cubicBezTo>
                  <a:cubicBezTo>
                    <a:pt x="30" y="82"/>
                    <a:pt x="30" y="83"/>
                    <a:pt x="30" y="83"/>
                  </a:cubicBezTo>
                  <a:cubicBezTo>
                    <a:pt x="31" y="82"/>
                    <a:pt x="31" y="82"/>
                    <a:pt x="31" y="81"/>
                  </a:cubicBezTo>
                  <a:cubicBezTo>
                    <a:pt x="31" y="81"/>
                    <a:pt x="31" y="81"/>
                    <a:pt x="30" y="81"/>
                  </a:cubicBezTo>
                  <a:close/>
                  <a:moveTo>
                    <a:pt x="39" y="82"/>
                  </a:moveTo>
                  <a:cubicBezTo>
                    <a:pt x="39" y="82"/>
                    <a:pt x="39" y="82"/>
                    <a:pt x="40" y="81"/>
                  </a:cubicBezTo>
                  <a:cubicBezTo>
                    <a:pt x="39" y="81"/>
                    <a:pt x="39" y="82"/>
                    <a:pt x="39" y="82"/>
                  </a:cubicBezTo>
                  <a:close/>
                  <a:moveTo>
                    <a:pt x="43" y="83"/>
                  </a:moveTo>
                  <a:cubicBezTo>
                    <a:pt x="44" y="84"/>
                    <a:pt x="45" y="84"/>
                    <a:pt x="45" y="85"/>
                  </a:cubicBezTo>
                  <a:cubicBezTo>
                    <a:pt x="45" y="84"/>
                    <a:pt x="46" y="84"/>
                    <a:pt x="46" y="84"/>
                  </a:cubicBezTo>
                  <a:cubicBezTo>
                    <a:pt x="45" y="83"/>
                    <a:pt x="45" y="82"/>
                    <a:pt x="44" y="82"/>
                  </a:cubicBezTo>
                  <a:cubicBezTo>
                    <a:pt x="44" y="82"/>
                    <a:pt x="44" y="82"/>
                    <a:pt x="43" y="83"/>
                  </a:cubicBezTo>
                  <a:close/>
                  <a:moveTo>
                    <a:pt x="34" y="83"/>
                  </a:moveTo>
                  <a:cubicBezTo>
                    <a:pt x="34" y="83"/>
                    <a:pt x="34" y="82"/>
                    <a:pt x="34" y="82"/>
                  </a:cubicBezTo>
                  <a:cubicBezTo>
                    <a:pt x="34" y="82"/>
                    <a:pt x="34" y="82"/>
                    <a:pt x="34" y="83"/>
                  </a:cubicBezTo>
                  <a:close/>
                  <a:moveTo>
                    <a:pt x="47" y="84"/>
                  </a:moveTo>
                  <a:cubicBezTo>
                    <a:pt x="48" y="84"/>
                    <a:pt x="48" y="85"/>
                    <a:pt x="48" y="85"/>
                  </a:cubicBezTo>
                  <a:cubicBezTo>
                    <a:pt x="49" y="85"/>
                    <a:pt x="49" y="84"/>
                    <a:pt x="50" y="83"/>
                  </a:cubicBezTo>
                  <a:cubicBezTo>
                    <a:pt x="49" y="81"/>
                    <a:pt x="48" y="82"/>
                    <a:pt x="47" y="84"/>
                  </a:cubicBezTo>
                  <a:close/>
                  <a:moveTo>
                    <a:pt x="56" y="86"/>
                  </a:moveTo>
                  <a:cubicBezTo>
                    <a:pt x="57" y="85"/>
                    <a:pt x="57" y="85"/>
                    <a:pt x="57" y="84"/>
                  </a:cubicBezTo>
                  <a:cubicBezTo>
                    <a:pt x="57" y="83"/>
                    <a:pt x="57" y="82"/>
                    <a:pt x="56" y="82"/>
                  </a:cubicBezTo>
                  <a:cubicBezTo>
                    <a:pt x="56" y="83"/>
                    <a:pt x="56" y="84"/>
                    <a:pt x="56" y="86"/>
                  </a:cubicBezTo>
                  <a:close/>
                  <a:moveTo>
                    <a:pt x="60" y="82"/>
                  </a:moveTo>
                  <a:cubicBezTo>
                    <a:pt x="60" y="83"/>
                    <a:pt x="60" y="84"/>
                    <a:pt x="60" y="84"/>
                  </a:cubicBezTo>
                  <a:cubicBezTo>
                    <a:pt x="60" y="84"/>
                    <a:pt x="60" y="84"/>
                    <a:pt x="61" y="83"/>
                  </a:cubicBezTo>
                  <a:cubicBezTo>
                    <a:pt x="61" y="83"/>
                    <a:pt x="60" y="83"/>
                    <a:pt x="60" y="82"/>
                  </a:cubicBezTo>
                  <a:close/>
                  <a:moveTo>
                    <a:pt x="29" y="86"/>
                  </a:moveTo>
                  <a:cubicBezTo>
                    <a:pt x="28" y="88"/>
                    <a:pt x="29" y="91"/>
                    <a:pt x="29" y="93"/>
                  </a:cubicBezTo>
                  <a:cubicBezTo>
                    <a:pt x="29" y="94"/>
                    <a:pt x="29" y="94"/>
                    <a:pt x="29" y="95"/>
                  </a:cubicBezTo>
                  <a:cubicBezTo>
                    <a:pt x="30" y="95"/>
                    <a:pt x="29" y="95"/>
                    <a:pt x="29" y="96"/>
                  </a:cubicBezTo>
                  <a:cubicBezTo>
                    <a:pt x="29" y="96"/>
                    <a:pt x="30" y="96"/>
                    <a:pt x="30" y="96"/>
                  </a:cubicBezTo>
                  <a:cubicBezTo>
                    <a:pt x="30" y="96"/>
                    <a:pt x="29" y="97"/>
                    <a:pt x="29" y="97"/>
                  </a:cubicBezTo>
                  <a:cubicBezTo>
                    <a:pt x="29" y="98"/>
                    <a:pt x="30" y="100"/>
                    <a:pt x="31" y="102"/>
                  </a:cubicBezTo>
                  <a:cubicBezTo>
                    <a:pt x="31" y="98"/>
                    <a:pt x="30" y="94"/>
                    <a:pt x="30" y="90"/>
                  </a:cubicBezTo>
                  <a:cubicBezTo>
                    <a:pt x="30" y="89"/>
                    <a:pt x="29" y="89"/>
                    <a:pt x="29" y="88"/>
                  </a:cubicBezTo>
                  <a:cubicBezTo>
                    <a:pt x="29" y="88"/>
                    <a:pt x="30" y="88"/>
                    <a:pt x="30" y="87"/>
                  </a:cubicBezTo>
                  <a:cubicBezTo>
                    <a:pt x="30" y="86"/>
                    <a:pt x="29" y="86"/>
                    <a:pt x="29" y="86"/>
                  </a:cubicBezTo>
                  <a:cubicBezTo>
                    <a:pt x="29" y="85"/>
                    <a:pt x="30" y="84"/>
                    <a:pt x="29" y="82"/>
                  </a:cubicBezTo>
                  <a:cubicBezTo>
                    <a:pt x="29" y="83"/>
                    <a:pt x="29" y="82"/>
                    <a:pt x="28" y="82"/>
                  </a:cubicBezTo>
                  <a:cubicBezTo>
                    <a:pt x="28" y="84"/>
                    <a:pt x="28" y="85"/>
                    <a:pt x="29" y="86"/>
                  </a:cubicBezTo>
                  <a:close/>
                  <a:moveTo>
                    <a:pt x="66" y="83"/>
                  </a:moveTo>
                  <a:cubicBezTo>
                    <a:pt x="66" y="83"/>
                    <a:pt x="66" y="84"/>
                    <a:pt x="67" y="84"/>
                  </a:cubicBezTo>
                  <a:cubicBezTo>
                    <a:pt x="67" y="83"/>
                    <a:pt x="67" y="82"/>
                    <a:pt x="66" y="82"/>
                  </a:cubicBezTo>
                  <a:cubicBezTo>
                    <a:pt x="66" y="83"/>
                    <a:pt x="66" y="83"/>
                    <a:pt x="66" y="83"/>
                  </a:cubicBezTo>
                  <a:close/>
                  <a:moveTo>
                    <a:pt x="40" y="85"/>
                  </a:moveTo>
                  <a:cubicBezTo>
                    <a:pt x="41" y="85"/>
                    <a:pt x="42" y="83"/>
                    <a:pt x="42" y="82"/>
                  </a:cubicBezTo>
                  <a:cubicBezTo>
                    <a:pt x="41" y="83"/>
                    <a:pt x="40" y="84"/>
                    <a:pt x="40" y="85"/>
                  </a:cubicBezTo>
                  <a:close/>
                  <a:moveTo>
                    <a:pt x="63" y="84"/>
                  </a:moveTo>
                  <a:cubicBezTo>
                    <a:pt x="63" y="84"/>
                    <a:pt x="64" y="83"/>
                    <a:pt x="64" y="82"/>
                  </a:cubicBezTo>
                  <a:cubicBezTo>
                    <a:pt x="63" y="83"/>
                    <a:pt x="63" y="83"/>
                    <a:pt x="63" y="84"/>
                  </a:cubicBezTo>
                  <a:close/>
                  <a:moveTo>
                    <a:pt x="52" y="85"/>
                  </a:moveTo>
                  <a:cubicBezTo>
                    <a:pt x="51" y="84"/>
                    <a:pt x="52" y="83"/>
                    <a:pt x="51" y="83"/>
                  </a:cubicBezTo>
                  <a:cubicBezTo>
                    <a:pt x="51" y="83"/>
                    <a:pt x="51" y="85"/>
                    <a:pt x="52" y="85"/>
                  </a:cubicBezTo>
                  <a:close/>
                  <a:moveTo>
                    <a:pt x="21" y="84"/>
                  </a:moveTo>
                  <a:cubicBezTo>
                    <a:pt x="21" y="84"/>
                    <a:pt x="22" y="83"/>
                    <a:pt x="21" y="83"/>
                  </a:cubicBezTo>
                  <a:cubicBezTo>
                    <a:pt x="21" y="83"/>
                    <a:pt x="21" y="84"/>
                    <a:pt x="21" y="84"/>
                  </a:cubicBezTo>
                  <a:close/>
                  <a:moveTo>
                    <a:pt x="35" y="86"/>
                  </a:moveTo>
                  <a:cubicBezTo>
                    <a:pt x="35" y="85"/>
                    <a:pt x="35" y="84"/>
                    <a:pt x="34" y="83"/>
                  </a:cubicBezTo>
                  <a:cubicBezTo>
                    <a:pt x="34" y="84"/>
                    <a:pt x="34" y="85"/>
                    <a:pt x="35" y="86"/>
                  </a:cubicBezTo>
                  <a:close/>
                  <a:moveTo>
                    <a:pt x="38" y="86"/>
                  </a:moveTo>
                  <a:cubicBezTo>
                    <a:pt x="38" y="86"/>
                    <a:pt x="38" y="86"/>
                    <a:pt x="38" y="86"/>
                  </a:cubicBezTo>
                  <a:cubicBezTo>
                    <a:pt x="38" y="86"/>
                    <a:pt x="39" y="85"/>
                    <a:pt x="39" y="84"/>
                  </a:cubicBezTo>
                  <a:cubicBezTo>
                    <a:pt x="39" y="84"/>
                    <a:pt x="39" y="84"/>
                    <a:pt x="39" y="84"/>
                  </a:cubicBezTo>
                  <a:cubicBezTo>
                    <a:pt x="38" y="84"/>
                    <a:pt x="36" y="85"/>
                    <a:pt x="38" y="86"/>
                  </a:cubicBezTo>
                  <a:close/>
                  <a:moveTo>
                    <a:pt x="41" y="86"/>
                  </a:moveTo>
                  <a:cubicBezTo>
                    <a:pt x="41" y="86"/>
                    <a:pt x="42" y="87"/>
                    <a:pt x="42" y="88"/>
                  </a:cubicBezTo>
                  <a:cubicBezTo>
                    <a:pt x="43" y="87"/>
                    <a:pt x="44" y="86"/>
                    <a:pt x="44" y="86"/>
                  </a:cubicBezTo>
                  <a:cubicBezTo>
                    <a:pt x="44" y="85"/>
                    <a:pt x="43" y="84"/>
                    <a:pt x="43" y="84"/>
                  </a:cubicBezTo>
                  <a:cubicBezTo>
                    <a:pt x="42" y="84"/>
                    <a:pt x="41" y="85"/>
                    <a:pt x="41" y="86"/>
                  </a:cubicBezTo>
                  <a:close/>
                  <a:moveTo>
                    <a:pt x="35" y="85"/>
                  </a:moveTo>
                  <a:cubicBezTo>
                    <a:pt x="35" y="85"/>
                    <a:pt x="35" y="85"/>
                    <a:pt x="36" y="85"/>
                  </a:cubicBezTo>
                  <a:cubicBezTo>
                    <a:pt x="36" y="84"/>
                    <a:pt x="35" y="84"/>
                    <a:pt x="35" y="84"/>
                  </a:cubicBezTo>
                  <a:cubicBezTo>
                    <a:pt x="35" y="84"/>
                    <a:pt x="35" y="84"/>
                    <a:pt x="35" y="85"/>
                  </a:cubicBezTo>
                  <a:close/>
                  <a:moveTo>
                    <a:pt x="53" y="85"/>
                  </a:moveTo>
                  <a:cubicBezTo>
                    <a:pt x="53" y="85"/>
                    <a:pt x="53" y="84"/>
                    <a:pt x="53" y="84"/>
                  </a:cubicBezTo>
                  <a:cubicBezTo>
                    <a:pt x="53" y="84"/>
                    <a:pt x="53" y="84"/>
                    <a:pt x="53" y="85"/>
                  </a:cubicBezTo>
                  <a:close/>
                  <a:moveTo>
                    <a:pt x="30" y="87"/>
                  </a:moveTo>
                  <a:cubicBezTo>
                    <a:pt x="31" y="86"/>
                    <a:pt x="32" y="85"/>
                    <a:pt x="31" y="84"/>
                  </a:cubicBezTo>
                  <a:cubicBezTo>
                    <a:pt x="31" y="85"/>
                    <a:pt x="30" y="86"/>
                    <a:pt x="30" y="87"/>
                  </a:cubicBezTo>
                  <a:close/>
                  <a:moveTo>
                    <a:pt x="65" y="86"/>
                  </a:moveTo>
                  <a:cubicBezTo>
                    <a:pt x="65" y="85"/>
                    <a:pt x="65" y="84"/>
                    <a:pt x="65" y="84"/>
                  </a:cubicBezTo>
                  <a:cubicBezTo>
                    <a:pt x="65" y="85"/>
                    <a:pt x="64" y="86"/>
                    <a:pt x="65" y="86"/>
                  </a:cubicBezTo>
                  <a:close/>
                  <a:moveTo>
                    <a:pt x="66" y="85"/>
                  </a:moveTo>
                  <a:cubicBezTo>
                    <a:pt x="66" y="85"/>
                    <a:pt x="67" y="84"/>
                    <a:pt x="66" y="84"/>
                  </a:cubicBezTo>
                  <a:cubicBezTo>
                    <a:pt x="66" y="85"/>
                    <a:pt x="66" y="84"/>
                    <a:pt x="66" y="84"/>
                  </a:cubicBezTo>
                  <a:cubicBezTo>
                    <a:pt x="66" y="84"/>
                    <a:pt x="66" y="85"/>
                    <a:pt x="66" y="85"/>
                  </a:cubicBezTo>
                  <a:close/>
                  <a:moveTo>
                    <a:pt x="45" y="86"/>
                  </a:moveTo>
                  <a:cubicBezTo>
                    <a:pt x="46" y="86"/>
                    <a:pt x="46" y="87"/>
                    <a:pt x="47" y="87"/>
                  </a:cubicBezTo>
                  <a:cubicBezTo>
                    <a:pt x="47" y="87"/>
                    <a:pt x="47" y="87"/>
                    <a:pt x="48" y="86"/>
                  </a:cubicBezTo>
                  <a:cubicBezTo>
                    <a:pt x="47" y="86"/>
                    <a:pt x="47" y="85"/>
                    <a:pt x="46" y="84"/>
                  </a:cubicBezTo>
                  <a:cubicBezTo>
                    <a:pt x="46" y="85"/>
                    <a:pt x="46" y="85"/>
                    <a:pt x="45" y="86"/>
                  </a:cubicBezTo>
                  <a:close/>
                  <a:moveTo>
                    <a:pt x="49" y="86"/>
                  </a:moveTo>
                  <a:cubicBezTo>
                    <a:pt x="49" y="87"/>
                    <a:pt x="50" y="87"/>
                    <a:pt x="50" y="88"/>
                  </a:cubicBezTo>
                  <a:cubicBezTo>
                    <a:pt x="50" y="87"/>
                    <a:pt x="50" y="85"/>
                    <a:pt x="50" y="85"/>
                  </a:cubicBezTo>
                  <a:cubicBezTo>
                    <a:pt x="49" y="85"/>
                    <a:pt x="49" y="85"/>
                    <a:pt x="49" y="86"/>
                  </a:cubicBezTo>
                  <a:close/>
                  <a:moveTo>
                    <a:pt x="60" y="86"/>
                  </a:moveTo>
                  <a:cubicBezTo>
                    <a:pt x="61" y="86"/>
                    <a:pt x="61" y="87"/>
                    <a:pt x="61" y="87"/>
                  </a:cubicBezTo>
                  <a:cubicBezTo>
                    <a:pt x="61" y="86"/>
                    <a:pt x="61" y="86"/>
                    <a:pt x="61" y="85"/>
                  </a:cubicBezTo>
                  <a:cubicBezTo>
                    <a:pt x="60" y="86"/>
                    <a:pt x="61" y="86"/>
                    <a:pt x="60" y="86"/>
                  </a:cubicBezTo>
                  <a:close/>
                  <a:moveTo>
                    <a:pt x="36" y="87"/>
                  </a:moveTo>
                  <a:cubicBezTo>
                    <a:pt x="37" y="87"/>
                    <a:pt x="37" y="87"/>
                    <a:pt x="37" y="87"/>
                  </a:cubicBezTo>
                  <a:cubicBezTo>
                    <a:pt x="37" y="87"/>
                    <a:pt x="37" y="86"/>
                    <a:pt x="36" y="86"/>
                  </a:cubicBezTo>
                  <a:cubicBezTo>
                    <a:pt x="36" y="86"/>
                    <a:pt x="36" y="87"/>
                    <a:pt x="36" y="87"/>
                  </a:cubicBezTo>
                  <a:close/>
                  <a:moveTo>
                    <a:pt x="36" y="86"/>
                  </a:moveTo>
                  <a:cubicBezTo>
                    <a:pt x="36" y="85"/>
                    <a:pt x="36" y="85"/>
                    <a:pt x="36" y="85"/>
                  </a:cubicBezTo>
                  <a:cubicBezTo>
                    <a:pt x="36" y="86"/>
                    <a:pt x="36" y="86"/>
                    <a:pt x="36" y="86"/>
                  </a:cubicBezTo>
                  <a:close/>
                  <a:moveTo>
                    <a:pt x="38" y="86"/>
                  </a:moveTo>
                  <a:cubicBezTo>
                    <a:pt x="38" y="87"/>
                    <a:pt x="38" y="87"/>
                    <a:pt x="38" y="87"/>
                  </a:cubicBezTo>
                  <a:cubicBezTo>
                    <a:pt x="39" y="87"/>
                    <a:pt x="39" y="86"/>
                    <a:pt x="40" y="86"/>
                  </a:cubicBezTo>
                  <a:cubicBezTo>
                    <a:pt x="40" y="85"/>
                    <a:pt x="40" y="85"/>
                    <a:pt x="39" y="85"/>
                  </a:cubicBezTo>
                  <a:cubicBezTo>
                    <a:pt x="39" y="86"/>
                    <a:pt x="39" y="86"/>
                    <a:pt x="38" y="86"/>
                  </a:cubicBezTo>
                  <a:close/>
                  <a:moveTo>
                    <a:pt x="57" y="87"/>
                  </a:moveTo>
                  <a:cubicBezTo>
                    <a:pt x="57" y="88"/>
                    <a:pt x="57" y="88"/>
                    <a:pt x="57" y="88"/>
                  </a:cubicBezTo>
                  <a:cubicBezTo>
                    <a:pt x="58" y="87"/>
                    <a:pt x="58" y="87"/>
                    <a:pt x="58" y="87"/>
                  </a:cubicBezTo>
                  <a:cubicBezTo>
                    <a:pt x="57" y="87"/>
                    <a:pt x="57" y="87"/>
                    <a:pt x="57" y="87"/>
                  </a:cubicBezTo>
                  <a:close/>
                  <a:moveTo>
                    <a:pt x="58" y="87"/>
                  </a:moveTo>
                  <a:cubicBezTo>
                    <a:pt x="58" y="86"/>
                    <a:pt x="58" y="86"/>
                    <a:pt x="58" y="85"/>
                  </a:cubicBezTo>
                  <a:cubicBezTo>
                    <a:pt x="57" y="86"/>
                    <a:pt x="56" y="86"/>
                    <a:pt x="57" y="87"/>
                  </a:cubicBezTo>
                  <a:cubicBezTo>
                    <a:pt x="57" y="87"/>
                    <a:pt x="57" y="87"/>
                    <a:pt x="58" y="87"/>
                  </a:cubicBezTo>
                  <a:close/>
                  <a:moveTo>
                    <a:pt x="51" y="87"/>
                  </a:moveTo>
                  <a:cubicBezTo>
                    <a:pt x="51" y="87"/>
                    <a:pt x="52" y="86"/>
                    <a:pt x="51" y="86"/>
                  </a:cubicBezTo>
                  <a:cubicBezTo>
                    <a:pt x="51" y="87"/>
                    <a:pt x="51" y="87"/>
                    <a:pt x="51" y="87"/>
                  </a:cubicBezTo>
                  <a:close/>
                  <a:moveTo>
                    <a:pt x="35" y="87"/>
                  </a:moveTo>
                  <a:cubicBezTo>
                    <a:pt x="36" y="87"/>
                    <a:pt x="36" y="88"/>
                    <a:pt x="36" y="88"/>
                  </a:cubicBezTo>
                  <a:cubicBezTo>
                    <a:pt x="36" y="87"/>
                    <a:pt x="36" y="86"/>
                    <a:pt x="35" y="86"/>
                  </a:cubicBezTo>
                  <a:cubicBezTo>
                    <a:pt x="35" y="86"/>
                    <a:pt x="35" y="86"/>
                    <a:pt x="35" y="87"/>
                  </a:cubicBezTo>
                  <a:close/>
                  <a:moveTo>
                    <a:pt x="55" y="87"/>
                  </a:moveTo>
                  <a:cubicBezTo>
                    <a:pt x="55" y="87"/>
                    <a:pt x="55" y="87"/>
                    <a:pt x="55" y="87"/>
                  </a:cubicBezTo>
                  <a:cubicBezTo>
                    <a:pt x="55" y="87"/>
                    <a:pt x="55" y="86"/>
                    <a:pt x="55" y="86"/>
                  </a:cubicBezTo>
                  <a:cubicBezTo>
                    <a:pt x="54" y="87"/>
                    <a:pt x="54" y="87"/>
                    <a:pt x="55" y="87"/>
                  </a:cubicBezTo>
                  <a:close/>
                  <a:moveTo>
                    <a:pt x="39" y="88"/>
                  </a:moveTo>
                  <a:cubicBezTo>
                    <a:pt x="40" y="89"/>
                    <a:pt x="40" y="89"/>
                    <a:pt x="40" y="90"/>
                  </a:cubicBezTo>
                  <a:cubicBezTo>
                    <a:pt x="41" y="89"/>
                    <a:pt x="41" y="89"/>
                    <a:pt x="42" y="88"/>
                  </a:cubicBezTo>
                  <a:cubicBezTo>
                    <a:pt x="41" y="88"/>
                    <a:pt x="41" y="87"/>
                    <a:pt x="40" y="86"/>
                  </a:cubicBezTo>
                  <a:cubicBezTo>
                    <a:pt x="40" y="87"/>
                    <a:pt x="39" y="88"/>
                    <a:pt x="39" y="88"/>
                  </a:cubicBezTo>
                  <a:close/>
                  <a:moveTo>
                    <a:pt x="43" y="89"/>
                  </a:moveTo>
                  <a:cubicBezTo>
                    <a:pt x="43" y="89"/>
                    <a:pt x="44" y="90"/>
                    <a:pt x="44" y="90"/>
                  </a:cubicBezTo>
                  <a:cubicBezTo>
                    <a:pt x="45" y="89"/>
                    <a:pt x="45" y="89"/>
                    <a:pt x="46" y="88"/>
                  </a:cubicBezTo>
                  <a:cubicBezTo>
                    <a:pt x="46" y="87"/>
                    <a:pt x="45" y="87"/>
                    <a:pt x="45" y="86"/>
                  </a:cubicBezTo>
                  <a:cubicBezTo>
                    <a:pt x="44" y="87"/>
                    <a:pt x="43" y="88"/>
                    <a:pt x="43" y="89"/>
                  </a:cubicBezTo>
                  <a:close/>
                  <a:moveTo>
                    <a:pt x="31" y="88"/>
                  </a:moveTo>
                  <a:cubicBezTo>
                    <a:pt x="31" y="89"/>
                    <a:pt x="31" y="89"/>
                    <a:pt x="32" y="89"/>
                  </a:cubicBezTo>
                  <a:cubicBezTo>
                    <a:pt x="32" y="89"/>
                    <a:pt x="32" y="87"/>
                    <a:pt x="32" y="87"/>
                  </a:cubicBezTo>
                  <a:cubicBezTo>
                    <a:pt x="32" y="87"/>
                    <a:pt x="31" y="88"/>
                    <a:pt x="31" y="88"/>
                  </a:cubicBezTo>
                  <a:close/>
                  <a:moveTo>
                    <a:pt x="47" y="88"/>
                  </a:moveTo>
                  <a:cubicBezTo>
                    <a:pt x="48" y="89"/>
                    <a:pt x="48" y="89"/>
                    <a:pt x="48" y="90"/>
                  </a:cubicBezTo>
                  <a:cubicBezTo>
                    <a:pt x="49" y="90"/>
                    <a:pt x="49" y="89"/>
                    <a:pt x="50" y="89"/>
                  </a:cubicBezTo>
                  <a:cubicBezTo>
                    <a:pt x="49" y="88"/>
                    <a:pt x="49" y="87"/>
                    <a:pt x="48" y="87"/>
                  </a:cubicBezTo>
                  <a:cubicBezTo>
                    <a:pt x="48" y="87"/>
                    <a:pt x="47" y="87"/>
                    <a:pt x="47" y="88"/>
                  </a:cubicBezTo>
                  <a:close/>
                  <a:moveTo>
                    <a:pt x="59" y="90"/>
                  </a:moveTo>
                  <a:cubicBezTo>
                    <a:pt x="59" y="89"/>
                    <a:pt x="60" y="89"/>
                    <a:pt x="60" y="88"/>
                  </a:cubicBezTo>
                  <a:cubicBezTo>
                    <a:pt x="59" y="85"/>
                    <a:pt x="58" y="89"/>
                    <a:pt x="59" y="90"/>
                  </a:cubicBezTo>
                  <a:close/>
                  <a:moveTo>
                    <a:pt x="34" y="88"/>
                  </a:moveTo>
                  <a:cubicBezTo>
                    <a:pt x="35" y="88"/>
                    <a:pt x="35" y="89"/>
                    <a:pt x="35" y="89"/>
                  </a:cubicBezTo>
                  <a:cubicBezTo>
                    <a:pt x="36" y="88"/>
                    <a:pt x="35" y="88"/>
                    <a:pt x="34" y="87"/>
                  </a:cubicBezTo>
                  <a:cubicBezTo>
                    <a:pt x="35" y="88"/>
                    <a:pt x="34" y="88"/>
                    <a:pt x="34" y="88"/>
                  </a:cubicBezTo>
                  <a:close/>
                  <a:moveTo>
                    <a:pt x="64" y="88"/>
                  </a:moveTo>
                  <a:cubicBezTo>
                    <a:pt x="63" y="88"/>
                    <a:pt x="64" y="87"/>
                    <a:pt x="64" y="87"/>
                  </a:cubicBezTo>
                  <a:cubicBezTo>
                    <a:pt x="63" y="88"/>
                    <a:pt x="63" y="88"/>
                    <a:pt x="63" y="88"/>
                  </a:cubicBezTo>
                  <a:cubicBezTo>
                    <a:pt x="63" y="89"/>
                    <a:pt x="63" y="89"/>
                    <a:pt x="63" y="89"/>
                  </a:cubicBezTo>
                  <a:cubicBezTo>
                    <a:pt x="63" y="89"/>
                    <a:pt x="63" y="88"/>
                    <a:pt x="64" y="88"/>
                  </a:cubicBezTo>
                  <a:cubicBezTo>
                    <a:pt x="64" y="88"/>
                    <a:pt x="64" y="88"/>
                    <a:pt x="64" y="88"/>
                  </a:cubicBezTo>
                  <a:close/>
                  <a:moveTo>
                    <a:pt x="37" y="89"/>
                  </a:moveTo>
                  <a:cubicBezTo>
                    <a:pt x="37" y="88"/>
                    <a:pt x="38" y="88"/>
                    <a:pt x="38" y="88"/>
                  </a:cubicBezTo>
                  <a:cubicBezTo>
                    <a:pt x="38" y="88"/>
                    <a:pt x="38" y="87"/>
                    <a:pt x="37" y="87"/>
                  </a:cubicBezTo>
                  <a:cubicBezTo>
                    <a:pt x="37" y="88"/>
                    <a:pt x="37" y="88"/>
                    <a:pt x="37" y="89"/>
                  </a:cubicBezTo>
                  <a:close/>
                  <a:moveTo>
                    <a:pt x="66" y="90"/>
                  </a:moveTo>
                  <a:cubicBezTo>
                    <a:pt x="67" y="89"/>
                    <a:pt x="66" y="88"/>
                    <a:pt x="66" y="87"/>
                  </a:cubicBezTo>
                  <a:cubicBezTo>
                    <a:pt x="65" y="88"/>
                    <a:pt x="66" y="89"/>
                    <a:pt x="66" y="90"/>
                  </a:cubicBezTo>
                  <a:close/>
                  <a:moveTo>
                    <a:pt x="53" y="90"/>
                  </a:moveTo>
                  <a:cubicBezTo>
                    <a:pt x="53" y="90"/>
                    <a:pt x="53" y="88"/>
                    <a:pt x="52" y="88"/>
                  </a:cubicBezTo>
                  <a:cubicBezTo>
                    <a:pt x="52" y="89"/>
                    <a:pt x="52" y="89"/>
                    <a:pt x="53" y="90"/>
                  </a:cubicBezTo>
                  <a:close/>
                  <a:moveTo>
                    <a:pt x="55" y="89"/>
                  </a:moveTo>
                  <a:cubicBezTo>
                    <a:pt x="55" y="89"/>
                    <a:pt x="55" y="90"/>
                    <a:pt x="55" y="90"/>
                  </a:cubicBezTo>
                  <a:cubicBezTo>
                    <a:pt x="55" y="89"/>
                    <a:pt x="55" y="89"/>
                    <a:pt x="55" y="88"/>
                  </a:cubicBezTo>
                  <a:cubicBezTo>
                    <a:pt x="55" y="89"/>
                    <a:pt x="55" y="88"/>
                    <a:pt x="55" y="89"/>
                  </a:cubicBezTo>
                  <a:close/>
                  <a:moveTo>
                    <a:pt x="56" y="89"/>
                  </a:moveTo>
                  <a:cubicBezTo>
                    <a:pt x="57" y="89"/>
                    <a:pt x="56" y="88"/>
                    <a:pt x="56" y="88"/>
                  </a:cubicBezTo>
                  <a:cubicBezTo>
                    <a:pt x="56" y="89"/>
                    <a:pt x="56" y="89"/>
                    <a:pt x="56" y="89"/>
                  </a:cubicBezTo>
                  <a:close/>
                  <a:moveTo>
                    <a:pt x="51" y="90"/>
                  </a:moveTo>
                  <a:cubicBezTo>
                    <a:pt x="51" y="89"/>
                    <a:pt x="52" y="89"/>
                    <a:pt x="51" y="88"/>
                  </a:cubicBezTo>
                  <a:cubicBezTo>
                    <a:pt x="51" y="89"/>
                    <a:pt x="51" y="89"/>
                    <a:pt x="51" y="90"/>
                  </a:cubicBezTo>
                  <a:close/>
                  <a:moveTo>
                    <a:pt x="33" y="91"/>
                  </a:moveTo>
                  <a:cubicBezTo>
                    <a:pt x="34" y="91"/>
                    <a:pt x="35" y="89"/>
                    <a:pt x="34" y="88"/>
                  </a:cubicBezTo>
                  <a:cubicBezTo>
                    <a:pt x="33" y="89"/>
                    <a:pt x="33" y="90"/>
                    <a:pt x="33" y="91"/>
                  </a:cubicBezTo>
                  <a:close/>
                  <a:moveTo>
                    <a:pt x="37" y="89"/>
                  </a:moveTo>
                  <a:cubicBezTo>
                    <a:pt x="37" y="89"/>
                    <a:pt x="37" y="88"/>
                    <a:pt x="36" y="88"/>
                  </a:cubicBezTo>
                  <a:cubicBezTo>
                    <a:pt x="37" y="89"/>
                    <a:pt x="37" y="89"/>
                    <a:pt x="37" y="89"/>
                  </a:cubicBezTo>
                  <a:close/>
                  <a:moveTo>
                    <a:pt x="59" y="91"/>
                  </a:moveTo>
                  <a:cubicBezTo>
                    <a:pt x="60" y="91"/>
                    <a:pt x="60" y="92"/>
                    <a:pt x="61" y="93"/>
                  </a:cubicBezTo>
                  <a:cubicBezTo>
                    <a:pt x="61" y="92"/>
                    <a:pt x="61" y="90"/>
                    <a:pt x="61" y="89"/>
                  </a:cubicBezTo>
                  <a:cubicBezTo>
                    <a:pt x="60" y="89"/>
                    <a:pt x="60" y="90"/>
                    <a:pt x="59" y="91"/>
                  </a:cubicBezTo>
                  <a:close/>
                  <a:moveTo>
                    <a:pt x="38" y="90"/>
                  </a:moveTo>
                  <a:cubicBezTo>
                    <a:pt x="38" y="90"/>
                    <a:pt x="38" y="91"/>
                    <a:pt x="39" y="91"/>
                  </a:cubicBezTo>
                  <a:cubicBezTo>
                    <a:pt x="39" y="91"/>
                    <a:pt x="39" y="91"/>
                    <a:pt x="40" y="91"/>
                  </a:cubicBezTo>
                  <a:cubicBezTo>
                    <a:pt x="39" y="90"/>
                    <a:pt x="38" y="88"/>
                    <a:pt x="38" y="90"/>
                  </a:cubicBezTo>
                  <a:close/>
                  <a:moveTo>
                    <a:pt x="46" y="90"/>
                  </a:moveTo>
                  <a:cubicBezTo>
                    <a:pt x="46" y="91"/>
                    <a:pt x="45" y="93"/>
                    <a:pt x="46" y="94"/>
                  </a:cubicBezTo>
                  <a:cubicBezTo>
                    <a:pt x="47" y="93"/>
                    <a:pt x="47" y="92"/>
                    <a:pt x="48" y="91"/>
                  </a:cubicBezTo>
                  <a:cubicBezTo>
                    <a:pt x="47" y="90"/>
                    <a:pt x="47" y="89"/>
                    <a:pt x="46" y="89"/>
                  </a:cubicBezTo>
                  <a:cubicBezTo>
                    <a:pt x="46" y="89"/>
                    <a:pt x="46" y="90"/>
                    <a:pt x="46" y="90"/>
                  </a:cubicBezTo>
                  <a:close/>
                  <a:moveTo>
                    <a:pt x="36" y="90"/>
                  </a:moveTo>
                  <a:cubicBezTo>
                    <a:pt x="36" y="90"/>
                    <a:pt x="36" y="89"/>
                    <a:pt x="36" y="89"/>
                  </a:cubicBezTo>
                  <a:cubicBezTo>
                    <a:pt x="36" y="90"/>
                    <a:pt x="36" y="90"/>
                    <a:pt x="36" y="90"/>
                  </a:cubicBezTo>
                  <a:close/>
                  <a:moveTo>
                    <a:pt x="56" y="91"/>
                  </a:moveTo>
                  <a:cubicBezTo>
                    <a:pt x="56" y="91"/>
                    <a:pt x="56" y="92"/>
                    <a:pt x="57" y="92"/>
                  </a:cubicBezTo>
                  <a:cubicBezTo>
                    <a:pt x="57" y="92"/>
                    <a:pt x="58" y="90"/>
                    <a:pt x="57" y="90"/>
                  </a:cubicBezTo>
                  <a:cubicBezTo>
                    <a:pt x="57" y="90"/>
                    <a:pt x="56" y="91"/>
                    <a:pt x="56" y="91"/>
                  </a:cubicBezTo>
                  <a:close/>
                  <a:moveTo>
                    <a:pt x="41" y="91"/>
                  </a:moveTo>
                  <a:cubicBezTo>
                    <a:pt x="41" y="92"/>
                    <a:pt x="42" y="92"/>
                    <a:pt x="42" y="92"/>
                  </a:cubicBezTo>
                  <a:cubicBezTo>
                    <a:pt x="42" y="91"/>
                    <a:pt x="42" y="92"/>
                    <a:pt x="42" y="91"/>
                  </a:cubicBezTo>
                  <a:cubicBezTo>
                    <a:pt x="42" y="91"/>
                    <a:pt x="42" y="92"/>
                    <a:pt x="43" y="92"/>
                  </a:cubicBezTo>
                  <a:cubicBezTo>
                    <a:pt x="44" y="91"/>
                    <a:pt x="43" y="90"/>
                    <a:pt x="42" y="90"/>
                  </a:cubicBezTo>
                  <a:cubicBezTo>
                    <a:pt x="42" y="90"/>
                    <a:pt x="42" y="91"/>
                    <a:pt x="41" y="91"/>
                  </a:cubicBezTo>
                  <a:close/>
                  <a:moveTo>
                    <a:pt x="50" y="93"/>
                  </a:moveTo>
                  <a:cubicBezTo>
                    <a:pt x="50" y="91"/>
                    <a:pt x="51" y="90"/>
                    <a:pt x="50" y="90"/>
                  </a:cubicBezTo>
                  <a:cubicBezTo>
                    <a:pt x="49" y="91"/>
                    <a:pt x="49" y="92"/>
                    <a:pt x="50" y="93"/>
                  </a:cubicBezTo>
                  <a:close/>
                  <a:moveTo>
                    <a:pt x="66" y="93"/>
                  </a:moveTo>
                  <a:cubicBezTo>
                    <a:pt x="66" y="91"/>
                    <a:pt x="66" y="90"/>
                    <a:pt x="65" y="90"/>
                  </a:cubicBezTo>
                  <a:cubicBezTo>
                    <a:pt x="65" y="91"/>
                    <a:pt x="66" y="92"/>
                    <a:pt x="66" y="93"/>
                  </a:cubicBezTo>
                  <a:close/>
                  <a:moveTo>
                    <a:pt x="36" y="91"/>
                  </a:moveTo>
                  <a:cubicBezTo>
                    <a:pt x="37" y="92"/>
                    <a:pt x="37" y="93"/>
                    <a:pt x="37" y="93"/>
                  </a:cubicBezTo>
                  <a:cubicBezTo>
                    <a:pt x="38" y="93"/>
                    <a:pt x="37" y="91"/>
                    <a:pt x="37" y="91"/>
                  </a:cubicBezTo>
                  <a:cubicBezTo>
                    <a:pt x="36" y="91"/>
                    <a:pt x="36" y="91"/>
                    <a:pt x="36" y="91"/>
                  </a:cubicBezTo>
                  <a:close/>
                  <a:moveTo>
                    <a:pt x="45" y="91"/>
                  </a:moveTo>
                  <a:cubicBezTo>
                    <a:pt x="45" y="91"/>
                    <a:pt x="45" y="91"/>
                    <a:pt x="45" y="91"/>
                  </a:cubicBezTo>
                  <a:cubicBezTo>
                    <a:pt x="44" y="91"/>
                    <a:pt x="45" y="91"/>
                    <a:pt x="45" y="91"/>
                  </a:cubicBezTo>
                  <a:close/>
                  <a:moveTo>
                    <a:pt x="63" y="93"/>
                  </a:moveTo>
                  <a:cubicBezTo>
                    <a:pt x="63" y="93"/>
                    <a:pt x="63" y="92"/>
                    <a:pt x="63" y="91"/>
                  </a:cubicBezTo>
                  <a:cubicBezTo>
                    <a:pt x="63" y="91"/>
                    <a:pt x="63" y="91"/>
                    <a:pt x="63" y="91"/>
                  </a:cubicBezTo>
                  <a:cubicBezTo>
                    <a:pt x="63" y="92"/>
                    <a:pt x="62" y="93"/>
                    <a:pt x="63" y="93"/>
                  </a:cubicBezTo>
                  <a:close/>
                  <a:moveTo>
                    <a:pt x="34" y="93"/>
                  </a:moveTo>
                  <a:cubicBezTo>
                    <a:pt x="34" y="92"/>
                    <a:pt x="35" y="92"/>
                    <a:pt x="34" y="92"/>
                  </a:cubicBezTo>
                  <a:cubicBezTo>
                    <a:pt x="34" y="92"/>
                    <a:pt x="34" y="92"/>
                    <a:pt x="34" y="93"/>
                  </a:cubicBezTo>
                  <a:close/>
                  <a:moveTo>
                    <a:pt x="43" y="93"/>
                  </a:moveTo>
                  <a:cubicBezTo>
                    <a:pt x="43" y="93"/>
                    <a:pt x="43" y="94"/>
                    <a:pt x="43" y="94"/>
                  </a:cubicBezTo>
                  <a:cubicBezTo>
                    <a:pt x="43" y="93"/>
                    <a:pt x="44" y="93"/>
                    <a:pt x="44" y="92"/>
                  </a:cubicBezTo>
                  <a:cubicBezTo>
                    <a:pt x="43" y="92"/>
                    <a:pt x="43" y="93"/>
                    <a:pt x="43" y="93"/>
                  </a:cubicBezTo>
                  <a:close/>
                  <a:moveTo>
                    <a:pt x="40" y="94"/>
                  </a:moveTo>
                  <a:cubicBezTo>
                    <a:pt x="41" y="94"/>
                    <a:pt x="41" y="94"/>
                    <a:pt x="41" y="93"/>
                  </a:cubicBezTo>
                  <a:cubicBezTo>
                    <a:pt x="41" y="93"/>
                    <a:pt x="41" y="92"/>
                    <a:pt x="40" y="92"/>
                  </a:cubicBezTo>
                  <a:cubicBezTo>
                    <a:pt x="40" y="92"/>
                    <a:pt x="39" y="93"/>
                    <a:pt x="40" y="93"/>
                  </a:cubicBezTo>
                  <a:cubicBezTo>
                    <a:pt x="40" y="93"/>
                    <a:pt x="39" y="93"/>
                    <a:pt x="39" y="94"/>
                  </a:cubicBezTo>
                  <a:cubicBezTo>
                    <a:pt x="40" y="94"/>
                    <a:pt x="40" y="94"/>
                    <a:pt x="40" y="94"/>
                  </a:cubicBezTo>
                  <a:cubicBezTo>
                    <a:pt x="40" y="94"/>
                    <a:pt x="40" y="94"/>
                    <a:pt x="40" y="94"/>
                  </a:cubicBezTo>
                  <a:close/>
                  <a:moveTo>
                    <a:pt x="47" y="94"/>
                  </a:moveTo>
                  <a:cubicBezTo>
                    <a:pt x="47" y="95"/>
                    <a:pt x="47" y="95"/>
                    <a:pt x="48" y="96"/>
                  </a:cubicBezTo>
                  <a:cubicBezTo>
                    <a:pt x="48" y="95"/>
                    <a:pt x="48" y="94"/>
                    <a:pt x="49" y="94"/>
                  </a:cubicBezTo>
                  <a:cubicBezTo>
                    <a:pt x="49" y="94"/>
                    <a:pt x="49" y="94"/>
                    <a:pt x="49" y="94"/>
                  </a:cubicBezTo>
                  <a:cubicBezTo>
                    <a:pt x="50" y="94"/>
                    <a:pt x="49" y="93"/>
                    <a:pt x="49" y="93"/>
                  </a:cubicBezTo>
                  <a:cubicBezTo>
                    <a:pt x="48" y="93"/>
                    <a:pt x="49" y="92"/>
                    <a:pt x="48" y="92"/>
                  </a:cubicBezTo>
                  <a:cubicBezTo>
                    <a:pt x="48" y="93"/>
                    <a:pt x="47" y="93"/>
                    <a:pt x="47" y="94"/>
                  </a:cubicBezTo>
                  <a:close/>
                  <a:moveTo>
                    <a:pt x="31" y="94"/>
                  </a:moveTo>
                  <a:cubicBezTo>
                    <a:pt x="32" y="94"/>
                    <a:pt x="32" y="93"/>
                    <a:pt x="32" y="93"/>
                  </a:cubicBezTo>
                  <a:cubicBezTo>
                    <a:pt x="32" y="93"/>
                    <a:pt x="32" y="92"/>
                    <a:pt x="31" y="92"/>
                  </a:cubicBezTo>
                  <a:cubicBezTo>
                    <a:pt x="31" y="93"/>
                    <a:pt x="31" y="93"/>
                    <a:pt x="31" y="94"/>
                  </a:cubicBezTo>
                  <a:close/>
                  <a:moveTo>
                    <a:pt x="34" y="94"/>
                  </a:moveTo>
                  <a:cubicBezTo>
                    <a:pt x="34" y="94"/>
                    <a:pt x="35" y="95"/>
                    <a:pt x="36" y="95"/>
                  </a:cubicBezTo>
                  <a:cubicBezTo>
                    <a:pt x="36" y="95"/>
                    <a:pt x="36" y="94"/>
                    <a:pt x="37" y="94"/>
                  </a:cubicBezTo>
                  <a:cubicBezTo>
                    <a:pt x="36" y="93"/>
                    <a:pt x="36" y="92"/>
                    <a:pt x="36" y="92"/>
                  </a:cubicBezTo>
                  <a:cubicBezTo>
                    <a:pt x="35" y="93"/>
                    <a:pt x="35" y="93"/>
                    <a:pt x="34" y="94"/>
                  </a:cubicBezTo>
                  <a:close/>
                  <a:moveTo>
                    <a:pt x="54" y="93"/>
                  </a:moveTo>
                  <a:cubicBezTo>
                    <a:pt x="54" y="94"/>
                    <a:pt x="54" y="94"/>
                    <a:pt x="55" y="95"/>
                  </a:cubicBezTo>
                  <a:cubicBezTo>
                    <a:pt x="55" y="94"/>
                    <a:pt x="55" y="93"/>
                    <a:pt x="55" y="92"/>
                  </a:cubicBezTo>
                  <a:cubicBezTo>
                    <a:pt x="55" y="93"/>
                    <a:pt x="55" y="93"/>
                    <a:pt x="54" y="93"/>
                  </a:cubicBezTo>
                  <a:close/>
                  <a:moveTo>
                    <a:pt x="59" y="94"/>
                  </a:moveTo>
                  <a:cubicBezTo>
                    <a:pt x="60" y="94"/>
                    <a:pt x="60" y="94"/>
                    <a:pt x="60" y="93"/>
                  </a:cubicBezTo>
                  <a:cubicBezTo>
                    <a:pt x="59" y="93"/>
                    <a:pt x="59" y="93"/>
                    <a:pt x="59" y="93"/>
                  </a:cubicBezTo>
                  <a:cubicBezTo>
                    <a:pt x="59" y="93"/>
                    <a:pt x="59" y="94"/>
                    <a:pt x="59" y="94"/>
                  </a:cubicBezTo>
                  <a:close/>
                  <a:moveTo>
                    <a:pt x="52" y="94"/>
                  </a:moveTo>
                  <a:cubicBezTo>
                    <a:pt x="52" y="94"/>
                    <a:pt x="53" y="94"/>
                    <a:pt x="53" y="93"/>
                  </a:cubicBezTo>
                  <a:cubicBezTo>
                    <a:pt x="52" y="93"/>
                    <a:pt x="52" y="93"/>
                    <a:pt x="52" y="93"/>
                  </a:cubicBezTo>
                  <a:cubicBezTo>
                    <a:pt x="52" y="93"/>
                    <a:pt x="52" y="94"/>
                    <a:pt x="52" y="94"/>
                  </a:cubicBezTo>
                  <a:close/>
                  <a:moveTo>
                    <a:pt x="44" y="94"/>
                  </a:moveTo>
                  <a:cubicBezTo>
                    <a:pt x="44" y="94"/>
                    <a:pt x="44" y="95"/>
                    <a:pt x="45" y="95"/>
                  </a:cubicBezTo>
                  <a:cubicBezTo>
                    <a:pt x="45" y="94"/>
                    <a:pt x="44" y="92"/>
                    <a:pt x="44" y="94"/>
                  </a:cubicBezTo>
                  <a:close/>
                  <a:moveTo>
                    <a:pt x="38" y="94"/>
                  </a:moveTo>
                  <a:cubicBezTo>
                    <a:pt x="38" y="94"/>
                    <a:pt x="38" y="94"/>
                    <a:pt x="38" y="94"/>
                  </a:cubicBezTo>
                  <a:cubicBezTo>
                    <a:pt x="38" y="94"/>
                    <a:pt x="38" y="94"/>
                    <a:pt x="38" y="94"/>
                  </a:cubicBezTo>
                  <a:cubicBezTo>
                    <a:pt x="38" y="94"/>
                    <a:pt x="38" y="94"/>
                    <a:pt x="38" y="94"/>
                  </a:cubicBezTo>
                  <a:close/>
                  <a:moveTo>
                    <a:pt x="65" y="96"/>
                  </a:moveTo>
                  <a:cubicBezTo>
                    <a:pt x="65" y="96"/>
                    <a:pt x="65" y="95"/>
                    <a:pt x="66" y="95"/>
                  </a:cubicBezTo>
                  <a:cubicBezTo>
                    <a:pt x="65" y="95"/>
                    <a:pt x="66" y="94"/>
                    <a:pt x="65" y="94"/>
                  </a:cubicBezTo>
                  <a:cubicBezTo>
                    <a:pt x="65" y="94"/>
                    <a:pt x="65" y="94"/>
                    <a:pt x="65" y="96"/>
                  </a:cubicBezTo>
                  <a:close/>
                  <a:moveTo>
                    <a:pt x="57" y="97"/>
                  </a:moveTo>
                  <a:cubicBezTo>
                    <a:pt x="57" y="96"/>
                    <a:pt x="58" y="94"/>
                    <a:pt x="56" y="94"/>
                  </a:cubicBezTo>
                  <a:cubicBezTo>
                    <a:pt x="55" y="95"/>
                    <a:pt x="56" y="97"/>
                    <a:pt x="57" y="97"/>
                  </a:cubicBezTo>
                  <a:close/>
                  <a:moveTo>
                    <a:pt x="68" y="99"/>
                  </a:moveTo>
                  <a:cubicBezTo>
                    <a:pt x="68" y="97"/>
                    <a:pt x="68" y="96"/>
                    <a:pt x="68" y="94"/>
                  </a:cubicBezTo>
                  <a:cubicBezTo>
                    <a:pt x="68" y="94"/>
                    <a:pt x="67" y="94"/>
                    <a:pt x="67" y="94"/>
                  </a:cubicBezTo>
                  <a:cubicBezTo>
                    <a:pt x="67" y="95"/>
                    <a:pt x="67" y="98"/>
                    <a:pt x="68" y="99"/>
                  </a:cubicBezTo>
                  <a:close/>
                  <a:moveTo>
                    <a:pt x="38" y="95"/>
                  </a:moveTo>
                  <a:cubicBezTo>
                    <a:pt x="39" y="95"/>
                    <a:pt x="39" y="96"/>
                    <a:pt x="39" y="96"/>
                  </a:cubicBezTo>
                  <a:cubicBezTo>
                    <a:pt x="40" y="95"/>
                    <a:pt x="39" y="94"/>
                    <a:pt x="39" y="94"/>
                  </a:cubicBezTo>
                  <a:cubicBezTo>
                    <a:pt x="39" y="94"/>
                    <a:pt x="38" y="95"/>
                    <a:pt x="38" y="95"/>
                  </a:cubicBezTo>
                  <a:close/>
                  <a:moveTo>
                    <a:pt x="41" y="96"/>
                  </a:moveTo>
                  <a:cubicBezTo>
                    <a:pt x="42" y="95"/>
                    <a:pt x="43" y="95"/>
                    <a:pt x="42" y="94"/>
                  </a:cubicBezTo>
                  <a:cubicBezTo>
                    <a:pt x="41" y="94"/>
                    <a:pt x="41" y="95"/>
                    <a:pt x="41" y="95"/>
                  </a:cubicBezTo>
                  <a:cubicBezTo>
                    <a:pt x="41" y="96"/>
                    <a:pt x="41" y="96"/>
                    <a:pt x="41" y="96"/>
                  </a:cubicBezTo>
                  <a:cubicBezTo>
                    <a:pt x="41" y="96"/>
                    <a:pt x="41" y="95"/>
                    <a:pt x="41" y="95"/>
                  </a:cubicBezTo>
                  <a:cubicBezTo>
                    <a:pt x="41" y="95"/>
                    <a:pt x="41" y="96"/>
                    <a:pt x="41" y="96"/>
                  </a:cubicBezTo>
                  <a:close/>
                  <a:moveTo>
                    <a:pt x="44" y="95"/>
                  </a:moveTo>
                  <a:cubicBezTo>
                    <a:pt x="44" y="94"/>
                    <a:pt x="44" y="94"/>
                    <a:pt x="43" y="94"/>
                  </a:cubicBezTo>
                  <a:cubicBezTo>
                    <a:pt x="43" y="94"/>
                    <a:pt x="43" y="95"/>
                    <a:pt x="44" y="95"/>
                  </a:cubicBezTo>
                  <a:close/>
                  <a:moveTo>
                    <a:pt x="59" y="96"/>
                  </a:moveTo>
                  <a:cubicBezTo>
                    <a:pt x="60" y="96"/>
                    <a:pt x="60" y="97"/>
                    <a:pt x="60" y="98"/>
                  </a:cubicBezTo>
                  <a:cubicBezTo>
                    <a:pt x="61" y="97"/>
                    <a:pt x="61" y="96"/>
                    <a:pt x="60" y="96"/>
                  </a:cubicBezTo>
                  <a:cubicBezTo>
                    <a:pt x="60" y="96"/>
                    <a:pt x="60" y="96"/>
                    <a:pt x="60" y="96"/>
                  </a:cubicBezTo>
                  <a:cubicBezTo>
                    <a:pt x="60" y="95"/>
                    <a:pt x="61" y="95"/>
                    <a:pt x="61" y="95"/>
                  </a:cubicBezTo>
                  <a:cubicBezTo>
                    <a:pt x="60" y="95"/>
                    <a:pt x="61" y="94"/>
                    <a:pt x="60" y="94"/>
                  </a:cubicBezTo>
                  <a:cubicBezTo>
                    <a:pt x="60" y="95"/>
                    <a:pt x="59" y="95"/>
                    <a:pt x="59" y="96"/>
                  </a:cubicBezTo>
                  <a:close/>
                  <a:moveTo>
                    <a:pt x="15" y="99"/>
                  </a:moveTo>
                  <a:cubicBezTo>
                    <a:pt x="16" y="97"/>
                    <a:pt x="17" y="96"/>
                    <a:pt x="17" y="94"/>
                  </a:cubicBezTo>
                  <a:cubicBezTo>
                    <a:pt x="16" y="96"/>
                    <a:pt x="15" y="97"/>
                    <a:pt x="15" y="99"/>
                  </a:cubicBezTo>
                  <a:close/>
                  <a:moveTo>
                    <a:pt x="36" y="96"/>
                  </a:moveTo>
                  <a:cubicBezTo>
                    <a:pt x="36" y="96"/>
                    <a:pt x="37" y="96"/>
                    <a:pt x="37" y="95"/>
                  </a:cubicBezTo>
                  <a:cubicBezTo>
                    <a:pt x="37" y="95"/>
                    <a:pt x="37" y="95"/>
                    <a:pt x="37" y="95"/>
                  </a:cubicBezTo>
                  <a:cubicBezTo>
                    <a:pt x="37" y="95"/>
                    <a:pt x="36" y="96"/>
                    <a:pt x="36" y="96"/>
                  </a:cubicBezTo>
                  <a:close/>
                  <a:moveTo>
                    <a:pt x="41" y="96"/>
                  </a:moveTo>
                  <a:cubicBezTo>
                    <a:pt x="42" y="97"/>
                    <a:pt x="42" y="97"/>
                    <a:pt x="43" y="98"/>
                  </a:cubicBezTo>
                  <a:cubicBezTo>
                    <a:pt x="43" y="97"/>
                    <a:pt x="43" y="97"/>
                    <a:pt x="44" y="96"/>
                  </a:cubicBezTo>
                  <a:cubicBezTo>
                    <a:pt x="43" y="96"/>
                    <a:pt x="43" y="95"/>
                    <a:pt x="42" y="95"/>
                  </a:cubicBezTo>
                  <a:cubicBezTo>
                    <a:pt x="42" y="96"/>
                    <a:pt x="41" y="96"/>
                    <a:pt x="41" y="96"/>
                  </a:cubicBezTo>
                  <a:cubicBezTo>
                    <a:pt x="41" y="96"/>
                    <a:pt x="41" y="96"/>
                    <a:pt x="41" y="96"/>
                  </a:cubicBezTo>
                  <a:close/>
                  <a:moveTo>
                    <a:pt x="52" y="95"/>
                  </a:moveTo>
                  <a:cubicBezTo>
                    <a:pt x="52" y="96"/>
                    <a:pt x="52" y="96"/>
                    <a:pt x="52" y="96"/>
                  </a:cubicBezTo>
                  <a:cubicBezTo>
                    <a:pt x="53" y="96"/>
                    <a:pt x="52" y="96"/>
                    <a:pt x="53" y="96"/>
                  </a:cubicBezTo>
                  <a:cubicBezTo>
                    <a:pt x="53" y="96"/>
                    <a:pt x="53" y="95"/>
                    <a:pt x="53" y="95"/>
                  </a:cubicBezTo>
                  <a:cubicBezTo>
                    <a:pt x="53" y="95"/>
                    <a:pt x="52" y="95"/>
                    <a:pt x="52" y="95"/>
                  </a:cubicBezTo>
                  <a:close/>
                  <a:moveTo>
                    <a:pt x="37" y="98"/>
                  </a:moveTo>
                  <a:cubicBezTo>
                    <a:pt x="38" y="98"/>
                    <a:pt x="38" y="97"/>
                    <a:pt x="38" y="97"/>
                  </a:cubicBezTo>
                  <a:cubicBezTo>
                    <a:pt x="38" y="96"/>
                    <a:pt x="38" y="96"/>
                    <a:pt x="38" y="96"/>
                  </a:cubicBezTo>
                  <a:cubicBezTo>
                    <a:pt x="37" y="96"/>
                    <a:pt x="37" y="97"/>
                    <a:pt x="37" y="98"/>
                  </a:cubicBezTo>
                  <a:close/>
                  <a:moveTo>
                    <a:pt x="47" y="97"/>
                  </a:moveTo>
                  <a:cubicBezTo>
                    <a:pt x="47" y="96"/>
                    <a:pt x="47" y="96"/>
                    <a:pt x="46" y="96"/>
                  </a:cubicBezTo>
                  <a:cubicBezTo>
                    <a:pt x="47" y="96"/>
                    <a:pt x="47" y="97"/>
                    <a:pt x="47" y="97"/>
                  </a:cubicBezTo>
                  <a:close/>
                  <a:moveTo>
                    <a:pt x="39" y="97"/>
                  </a:moveTo>
                  <a:cubicBezTo>
                    <a:pt x="39" y="97"/>
                    <a:pt x="40" y="97"/>
                    <a:pt x="40" y="98"/>
                  </a:cubicBezTo>
                  <a:cubicBezTo>
                    <a:pt x="40" y="97"/>
                    <a:pt x="41" y="97"/>
                    <a:pt x="41" y="96"/>
                  </a:cubicBezTo>
                  <a:cubicBezTo>
                    <a:pt x="40" y="96"/>
                    <a:pt x="40" y="96"/>
                    <a:pt x="40" y="96"/>
                  </a:cubicBezTo>
                  <a:cubicBezTo>
                    <a:pt x="40" y="96"/>
                    <a:pt x="40" y="97"/>
                    <a:pt x="39" y="97"/>
                  </a:cubicBezTo>
                  <a:close/>
                  <a:moveTo>
                    <a:pt x="31" y="96"/>
                  </a:moveTo>
                  <a:cubicBezTo>
                    <a:pt x="31" y="97"/>
                    <a:pt x="32" y="97"/>
                    <a:pt x="32" y="97"/>
                  </a:cubicBezTo>
                  <a:cubicBezTo>
                    <a:pt x="32" y="97"/>
                    <a:pt x="32" y="97"/>
                    <a:pt x="32" y="98"/>
                  </a:cubicBezTo>
                  <a:cubicBezTo>
                    <a:pt x="32" y="98"/>
                    <a:pt x="32" y="99"/>
                    <a:pt x="32" y="100"/>
                  </a:cubicBezTo>
                  <a:cubicBezTo>
                    <a:pt x="33" y="99"/>
                    <a:pt x="32" y="98"/>
                    <a:pt x="33" y="96"/>
                  </a:cubicBezTo>
                  <a:cubicBezTo>
                    <a:pt x="32" y="96"/>
                    <a:pt x="32" y="97"/>
                    <a:pt x="31" y="96"/>
                  </a:cubicBezTo>
                  <a:close/>
                  <a:moveTo>
                    <a:pt x="54" y="98"/>
                  </a:moveTo>
                  <a:cubicBezTo>
                    <a:pt x="55" y="99"/>
                    <a:pt x="54" y="100"/>
                    <a:pt x="55" y="100"/>
                  </a:cubicBezTo>
                  <a:cubicBezTo>
                    <a:pt x="55" y="99"/>
                    <a:pt x="55" y="97"/>
                    <a:pt x="55" y="96"/>
                  </a:cubicBezTo>
                  <a:cubicBezTo>
                    <a:pt x="54" y="97"/>
                    <a:pt x="54" y="98"/>
                    <a:pt x="54" y="98"/>
                  </a:cubicBezTo>
                  <a:close/>
                  <a:moveTo>
                    <a:pt x="46" y="98"/>
                  </a:moveTo>
                  <a:cubicBezTo>
                    <a:pt x="46" y="98"/>
                    <a:pt x="46" y="98"/>
                    <a:pt x="47" y="97"/>
                  </a:cubicBezTo>
                  <a:cubicBezTo>
                    <a:pt x="46" y="97"/>
                    <a:pt x="46" y="96"/>
                    <a:pt x="46" y="96"/>
                  </a:cubicBezTo>
                  <a:cubicBezTo>
                    <a:pt x="46" y="97"/>
                    <a:pt x="46" y="97"/>
                    <a:pt x="46" y="98"/>
                  </a:cubicBezTo>
                  <a:close/>
                  <a:moveTo>
                    <a:pt x="58" y="100"/>
                  </a:moveTo>
                  <a:cubicBezTo>
                    <a:pt x="58" y="99"/>
                    <a:pt x="58" y="98"/>
                    <a:pt x="58" y="97"/>
                  </a:cubicBezTo>
                  <a:cubicBezTo>
                    <a:pt x="58" y="98"/>
                    <a:pt x="58" y="99"/>
                    <a:pt x="58" y="100"/>
                  </a:cubicBezTo>
                  <a:close/>
                  <a:moveTo>
                    <a:pt x="65" y="102"/>
                  </a:moveTo>
                  <a:cubicBezTo>
                    <a:pt x="65" y="100"/>
                    <a:pt x="66" y="98"/>
                    <a:pt x="65" y="97"/>
                  </a:cubicBezTo>
                  <a:cubicBezTo>
                    <a:pt x="64" y="98"/>
                    <a:pt x="65" y="100"/>
                    <a:pt x="65" y="102"/>
                  </a:cubicBezTo>
                  <a:close/>
                  <a:moveTo>
                    <a:pt x="40" y="98"/>
                  </a:moveTo>
                  <a:cubicBezTo>
                    <a:pt x="41" y="99"/>
                    <a:pt x="41" y="99"/>
                    <a:pt x="41" y="100"/>
                  </a:cubicBezTo>
                  <a:cubicBezTo>
                    <a:pt x="42" y="100"/>
                    <a:pt x="42" y="99"/>
                    <a:pt x="42" y="99"/>
                  </a:cubicBezTo>
                  <a:cubicBezTo>
                    <a:pt x="41" y="98"/>
                    <a:pt x="41" y="96"/>
                    <a:pt x="40" y="98"/>
                  </a:cubicBezTo>
                  <a:close/>
                  <a:moveTo>
                    <a:pt x="43" y="99"/>
                  </a:moveTo>
                  <a:cubicBezTo>
                    <a:pt x="44" y="99"/>
                    <a:pt x="44" y="100"/>
                    <a:pt x="44" y="100"/>
                  </a:cubicBezTo>
                  <a:cubicBezTo>
                    <a:pt x="45" y="100"/>
                    <a:pt x="45" y="98"/>
                    <a:pt x="44" y="97"/>
                  </a:cubicBezTo>
                  <a:cubicBezTo>
                    <a:pt x="44" y="98"/>
                    <a:pt x="43" y="98"/>
                    <a:pt x="43" y="99"/>
                  </a:cubicBezTo>
                  <a:close/>
                  <a:moveTo>
                    <a:pt x="47" y="98"/>
                  </a:moveTo>
                  <a:cubicBezTo>
                    <a:pt x="48" y="98"/>
                    <a:pt x="48" y="97"/>
                    <a:pt x="47" y="97"/>
                  </a:cubicBezTo>
                  <a:cubicBezTo>
                    <a:pt x="47" y="98"/>
                    <a:pt x="47" y="98"/>
                    <a:pt x="47" y="98"/>
                  </a:cubicBezTo>
                  <a:close/>
                  <a:moveTo>
                    <a:pt x="38" y="99"/>
                  </a:moveTo>
                  <a:cubicBezTo>
                    <a:pt x="38" y="99"/>
                    <a:pt x="38" y="99"/>
                    <a:pt x="38" y="99"/>
                  </a:cubicBezTo>
                  <a:cubicBezTo>
                    <a:pt x="39" y="99"/>
                    <a:pt x="40" y="98"/>
                    <a:pt x="39" y="98"/>
                  </a:cubicBezTo>
                  <a:cubicBezTo>
                    <a:pt x="38" y="98"/>
                    <a:pt x="38" y="98"/>
                    <a:pt x="38" y="99"/>
                  </a:cubicBezTo>
                  <a:close/>
                  <a:moveTo>
                    <a:pt x="48" y="100"/>
                  </a:moveTo>
                  <a:cubicBezTo>
                    <a:pt x="48" y="99"/>
                    <a:pt x="47" y="98"/>
                    <a:pt x="47" y="98"/>
                  </a:cubicBezTo>
                  <a:cubicBezTo>
                    <a:pt x="46" y="98"/>
                    <a:pt x="47" y="100"/>
                    <a:pt x="48" y="100"/>
                  </a:cubicBezTo>
                  <a:close/>
                  <a:moveTo>
                    <a:pt x="36" y="100"/>
                  </a:moveTo>
                  <a:cubicBezTo>
                    <a:pt x="36" y="99"/>
                    <a:pt x="36" y="99"/>
                    <a:pt x="35" y="99"/>
                  </a:cubicBezTo>
                  <a:cubicBezTo>
                    <a:pt x="35" y="99"/>
                    <a:pt x="35" y="100"/>
                    <a:pt x="36" y="100"/>
                  </a:cubicBezTo>
                  <a:close/>
                  <a:moveTo>
                    <a:pt x="39" y="100"/>
                  </a:moveTo>
                  <a:cubicBezTo>
                    <a:pt x="39" y="100"/>
                    <a:pt x="39" y="101"/>
                    <a:pt x="40" y="101"/>
                  </a:cubicBezTo>
                  <a:cubicBezTo>
                    <a:pt x="40" y="101"/>
                    <a:pt x="40" y="101"/>
                    <a:pt x="41" y="100"/>
                  </a:cubicBezTo>
                  <a:cubicBezTo>
                    <a:pt x="40" y="100"/>
                    <a:pt x="40" y="99"/>
                    <a:pt x="40" y="99"/>
                  </a:cubicBezTo>
                  <a:cubicBezTo>
                    <a:pt x="39" y="99"/>
                    <a:pt x="39" y="100"/>
                    <a:pt x="39" y="100"/>
                  </a:cubicBezTo>
                  <a:close/>
                  <a:moveTo>
                    <a:pt x="52" y="103"/>
                  </a:moveTo>
                  <a:cubicBezTo>
                    <a:pt x="53" y="102"/>
                    <a:pt x="53" y="100"/>
                    <a:pt x="52" y="99"/>
                  </a:cubicBezTo>
                  <a:cubicBezTo>
                    <a:pt x="52" y="100"/>
                    <a:pt x="52" y="102"/>
                    <a:pt x="52" y="103"/>
                  </a:cubicBezTo>
                  <a:close/>
                  <a:moveTo>
                    <a:pt x="56" y="103"/>
                  </a:moveTo>
                  <a:cubicBezTo>
                    <a:pt x="57" y="102"/>
                    <a:pt x="57" y="100"/>
                    <a:pt x="57" y="99"/>
                  </a:cubicBezTo>
                  <a:cubicBezTo>
                    <a:pt x="56" y="100"/>
                    <a:pt x="55" y="102"/>
                    <a:pt x="56" y="103"/>
                  </a:cubicBezTo>
                  <a:close/>
                  <a:moveTo>
                    <a:pt x="59" y="100"/>
                  </a:moveTo>
                  <a:cubicBezTo>
                    <a:pt x="59" y="100"/>
                    <a:pt x="60" y="100"/>
                    <a:pt x="59" y="100"/>
                  </a:cubicBezTo>
                  <a:cubicBezTo>
                    <a:pt x="59" y="101"/>
                    <a:pt x="59" y="101"/>
                    <a:pt x="60" y="101"/>
                  </a:cubicBezTo>
                  <a:cubicBezTo>
                    <a:pt x="59" y="101"/>
                    <a:pt x="60" y="102"/>
                    <a:pt x="60" y="102"/>
                  </a:cubicBezTo>
                  <a:cubicBezTo>
                    <a:pt x="61" y="102"/>
                    <a:pt x="60" y="101"/>
                    <a:pt x="60" y="100"/>
                  </a:cubicBezTo>
                  <a:cubicBezTo>
                    <a:pt x="60" y="101"/>
                    <a:pt x="60" y="101"/>
                    <a:pt x="60" y="101"/>
                  </a:cubicBezTo>
                  <a:cubicBezTo>
                    <a:pt x="60" y="100"/>
                    <a:pt x="61" y="100"/>
                    <a:pt x="60" y="99"/>
                  </a:cubicBezTo>
                  <a:cubicBezTo>
                    <a:pt x="60" y="100"/>
                    <a:pt x="60" y="99"/>
                    <a:pt x="59" y="100"/>
                  </a:cubicBezTo>
                  <a:close/>
                  <a:moveTo>
                    <a:pt x="13" y="101"/>
                  </a:moveTo>
                  <a:cubicBezTo>
                    <a:pt x="13" y="100"/>
                    <a:pt x="14" y="100"/>
                    <a:pt x="13" y="100"/>
                  </a:cubicBezTo>
                  <a:cubicBezTo>
                    <a:pt x="13" y="100"/>
                    <a:pt x="13" y="101"/>
                    <a:pt x="13" y="101"/>
                  </a:cubicBezTo>
                  <a:close/>
                  <a:moveTo>
                    <a:pt x="42" y="101"/>
                  </a:moveTo>
                  <a:cubicBezTo>
                    <a:pt x="42" y="101"/>
                    <a:pt x="42" y="102"/>
                    <a:pt x="43" y="102"/>
                  </a:cubicBezTo>
                  <a:cubicBezTo>
                    <a:pt x="43" y="102"/>
                    <a:pt x="43" y="102"/>
                    <a:pt x="43" y="101"/>
                  </a:cubicBezTo>
                  <a:cubicBezTo>
                    <a:pt x="43" y="101"/>
                    <a:pt x="43" y="100"/>
                    <a:pt x="42" y="100"/>
                  </a:cubicBezTo>
                  <a:cubicBezTo>
                    <a:pt x="42" y="100"/>
                    <a:pt x="42" y="100"/>
                    <a:pt x="42" y="101"/>
                  </a:cubicBezTo>
                  <a:close/>
                  <a:moveTo>
                    <a:pt x="34" y="102"/>
                  </a:moveTo>
                  <a:cubicBezTo>
                    <a:pt x="34" y="102"/>
                    <a:pt x="35" y="101"/>
                    <a:pt x="35" y="101"/>
                  </a:cubicBezTo>
                  <a:cubicBezTo>
                    <a:pt x="35" y="99"/>
                    <a:pt x="33" y="101"/>
                    <a:pt x="34" y="102"/>
                  </a:cubicBezTo>
                  <a:close/>
                  <a:moveTo>
                    <a:pt x="46" y="102"/>
                  </a:moveTo>
                  <a:cubicBezTo>
                    <a:pt x="46" y="101"/>
                    <a:pt x="47" y="101"/>
                    <a:pt x="47" y="101"/>
                  </a:cubicBezTo>
                  <a:cubicBezTo>
                    <a:pt x="46" y="100"/>
                    <a:pt x="46" y="100"/>
                    <a:pt x="46" y="100"/>
                  </a:cubicBezTo>
                  <a:cubicBezTo>
                    <a:pt x="46" y="101"/>
                    <a:pt x="46" y="101"/>
                    <a:pt x="46" y="102"/>
                  </a:cubicBezTo>
                  <a:close/>
                  <a:moveTo>
                    <a:pt x="37" y="102"/>
                  </a:moveTo>
                  <a:cubicBezTo>
                    <a:pt x="37" y="101"/>
                    <a:pt x="37" y="100"/>
                    <a:pt x="36" y="100"/>
                  </a:cubicBezTo>
                  <a:cubicBezTo>
                    <a:pt x="36" y="100"/>
                    <a:pt x="36" y="101"/>
                    <a:pt x="37" y="102"/>
                  </a:cubicBezTo>
                  <a:close/>
                  <a:moveTo>
                    <a:pt x="39" y="103"/>
                  </a:moveTo>
                  <a:cubicBezTo>
                    <a:pt x="39" y="102"/>
                    <a:pt x="38" y="101"/>
                    <a:pt x="38" y="101"/>
                  </a:cubicBezTo>
                  <a:cubicBezTo>
                    <a:pt x="38" y="101"/>
                    <a:pt x="38" y="101"/>
                    <a:pt x="38" y="101"/>
                  </a:cubicBezTo>
                  <a:cubicBezTo>
                    <a:pt x="38" y="101"/>
                    <a:pt x="38" y="102"/>
                    <a:pt x="39" y="103"/>
                  </a:cubicBezTo>
                  <a:close/>
                  <a:moveTo>
                    <a:pt x="45" y="101"/>
                  </a:moveTo>
                  <a:cubicBezTo>
                    <a:pt x="45" y="102"/>
                    <a:pt x="45" y="102"/>
                    <a:pt x="45" y="102"/>
                  </a:cubicBezTo>
                  <a:cubicBezTo>
                    <a:pt x="45" y="102"/>
                    <a:pt x="45" y="101"/>
                    <a:pt x="45" y="101"/>
                  </a:cubicBezTo>
                  <a:cubicBezTo>
                    <a:pt x="45" y="101"/>
                    <a:pt x="44" y="101"/>
                    <a:pt x="45" y="101"/>
                  </a:cubicBezTo>
                  <a:close/>
                  <a:moveTo>
                    <a:pt x="62" y="104"/>
                  </a:moveTo>
                  <a:cubicBezTo>
                    <a:pt x="62" y="103"/>
                    <a:pt x="63" y="102"/>
                    <a:pt x="62" y="101"/>
                  </a:cubicBezTo>
                  <a:cubicBezTo>
                    <a:pt x="62" y="102"/>
                    <a:pt x="62" y="103"/>
                    <a:pt x="62" y="104"/>
                  </a:cubicBezTo>
                  <a:close/>
                  <a:moveTo>
                    <a:pt x="66" y="108"/>
                  </a:moveTo>
                  <a:cubicBezTo>
                    <a:pt x="66" y="106"/>
                    <a:pt x="68" y="103"/>
                    <a:pt x="66" y="101"/>
                  </a:cubicBezTo>
                  <a:cubicBezTo>
                    <a:pt x="67" y="104"/>
                    <a:pt x="66" y="106"/>
                    <a:pt x="66" y="108"/>
                  </a:cubicBezTo>
                  <a:close/>
                  <a:moveTo>
                    <a:pt x="40" y="103"/>
                  </a:moveTo>
                  <a:cubicBezTo>
                    <a:pt x="41" y="103"/>
                    <a:pt x="41" y="104"/>
                    <a:pt x="41" y="104"/>
                  </a:cubicBezTo>
                  <a:cubicBezTo>
                    <a:pt x="42" y="103"/>
                    <a:pt x="42" y="103"/>
                    <a:pt x="42" y="103"/>
                  </a:cubicBezTo>
                  <a:cubicBezTo>
                    <a:pt x="42" y="102"/>
                    <a:pt x="42" y="102"/>
                    <a:pt x="41" y="101"/>
                  </a:cubicBezTo>
                  <a:cubicBezTo>
                    <a:pt x="41" y="102"/>
                    <a:pt x="40" y="102"/>
                    <a:pt x="40" y="103"/>
                  </a:cubicBezTo>
                  <a:close/>
                  <a:moveTo>
                    <a:pt x="35" y="104"/>
                  </a:moveTo>
                  <a:cubicBezTo>
                    <a:pt x="35" y="103"/>
                    <a:pt x="36" y="103"/>
                    <a:pt x="36" y="102"/>
                  </a:cubicBezTo>
                  <a:cubicBezTo>
                    <a:pt x="36" y="102"/>
                    <a:pt x="36" y="102"/>
                    <a:pt x="35" y="101"/>
                  </a:cubicBezTo>
                  <a:cubicBezTo>
                    <a:pt x="35" y="102"/>
                    <a:pt x="34" y="103"/>
                    <a:pt x="35" y="104"/>
                  </a:cubicBezTo>
                  <a:close/>
                  <a:moveTo>
                    <a:pt x="32" y="104"/>
                  </a:moveTo>
                  <a:cubicBezTo>
                    <a:pt x="33" y="103"/>
                    <a:pt x="32" y="102"/>
                    <a:pt x="33" y="102"/>
                  </a:cubicBezTo>
                  <a:cubicBezTo>
                    <a:pt x="32" y="102"/>
                    <a:pt x="32" y="102"/>
                    <a:pt x="32" y="102"/>
                  </a:cubicBezTo>
                  <a:cubicBezTo>
                    <a:pt x="32" y="102"/>
                    <a:pt x="32" y="103"/>
                    <a:pt x="32" y="104"/>
                  </a:cubicBezTo>
                  <a:close/>
                  <a:moveTo>
                    <a:pt x="47" y="105"/>
                  </a:moveTo>
                  <a:cubicBezTo>
                    <a:pt x="48" y="104"/>
                    <a:pt x="48" y="102"/>
                    <a:pt x="47" y="102"/>
                  </a:cubicBezTo>
                  <a:cubicBezTo>
                    <a:pt x="46" y="102"/>
                    <a:pt x="45" y="104"/>
                    <a:pt x="47" y="105"/>
                  </a:cubicBezTo>
                  <a:close/>
                  <a:moveTo>
                    <a:pt x="38" y="104"/>
                  </a:moveTo>
                  <a:cubicBezTo>
                    <a:pt x="39" y="103"/>
                    <a:pt x="38" y="102"/>
                    <a:pt x="37" y="102"/>
                  </a:cubicBezTo>
                  <a:cubicBezTo>
                    <a:pt x="37" y="102"/>
                    <a:pt x="38" y="103"/>
                    <a:pt x="38" y="104"/>
                  </a:cubicBezTo>
                  <a:close/>
                  <a:moveTo>
                    <a:pt x="58" y="103"/>
                  </a:moveTo>
                  <a:cubicBezTo>
                    <a:pt x="58" y="102"/>
                    <a:pt x="59" y="102"/>
                    <a:pt x="58" y="102"/>
                  </a:cubicBezTo>
                  <a:cubicBezTo>
                    <a:pt x="58" y="102"/>
                    <a:pt x="58" y="102"/>
                    <a:pt x="58" y="103"/>
                  </a:cubicBezTo>
                  <a:close/>
                  <a:moveTo>
                    <a:pt x="51" y="103"/>
                  </a:moveTo>
                  <a:cubicBezTo>
                    <a:pt x="51" y="102"/>
                    <a:pt x="51" y="102"/>
                    <a:pt x="50" y="102"/>
                  </a:cubicBezTo>
                  <a:cubicBezTo>
                    <a:pt x="50" y="102"/>
                    <a:pt x="50" y="103"/>
                    <a:pt x="51" y="103"/>
                  </a:cubicBezTo>
                  <a:close/>
                  <a:moveTo>
                    <a:pt x="43" y="103"/>
                  </a:moveTo>
                  <a:cubicBezTo>
                    <a:pt x="44" y="103"/>
                    <a:pt x="44" y="104"/>
                    <a:pt x="44" y="104"/>
                  </a:cubicBezTo>
                  <a:cubicBezTo>
                    <a:pt x="44" y="104"/>
                    <a:pt x="45" y="104"/>
                    <a:pt x="45" y="103"/>
                  </a:cubicBezTo>
                  <a:cubicBezTo>
                    <a:pt x="44" y="102"/>
                    <a:pt x="44" y="103"/>
                    <a:pt x="44" y="102"/>
                  </a:cubicBezTo>
                  <a:cubicBezTo>
                    <a:pt x="44" y="103"/>
                    <a:pt x="43" y="103"/>
                    <a:pt x="43" y="103"/>
                  </a:cubicBezTo>
                  <a:close/>
                  <a:moveTo>
                    <a:pt x="54" y="106"/>
                  </a:moveTo>
                  <a:cubicBezTo>
                    <a:pt x="55" y="105"/>
                    <a:pt x="56" y="103"/>
                    <a:pt x="54" y="102"/>
                  </a:cubicBezTo>
                  <a:cubicBezTo>
                    <a:pt x="54" y="103"/>
                    <a:pt x="53" y="105"/>
                    <a:pt x="54" y="106"/>
                  </a:cubicBezTo>
                  <a:close/>
                  <a:moveTo>
                    <a:pt x="58" y="103"/>
                  </a:moveTo>
                  <a:cubicBezTo>
                    <a:pt x="58" y="104"/>
                    <a:pt x="58" y="104"/>
                    <a:pt x="58" y="105"/>
                  </a:cubicBezTo>
                  <a:cubicBezTo>
                    <a:pt x="59" y="105"/>
                    <a:pt x="59" y="103"/>
                    <a:pt x="58" y="103"/>
                  </a:cubicBezTo>
                  <a:cubicBezTo>
                    <a:pt x="58" y="103"/>
                    <a:pt x="58" y="103"/>
                    <a:pt x="58" y="103"/>
                  </a:cubicBezTo>
                  <a:close/>
                  <a:moveTo>
                    <a:pt x="10" y="114"/>
                  </a:moveTo>
                  <a:cubicBezTo>
                    <a:pt x="10" y="112"/>
                    <a:pt x="10" y="110"/>
                    <a:pt x="11" y="108"/>
                  </a:cubicBezTo>
                  <a:cubicBezTo>
                    <a:pt x="11" y="106"/>
                    <a:pt x="12" y="104"/>
                    <a:pt x="12" y="103"/>
                  </a:cubicBezTo>
                  <a:cubicBezTo>
                    <a:pt x="11" y="106"/>
                    <a:pt x="9" y="111"/>
                    <a:pt x="10" y="114"/>
                  </a:cubicBezTo>
                  <a:close/>
                  <a:moveTo>
                    <a:pt x="35" y="104"/>
                  </a:moveTo>
                  <a:cubicBezTo>
                    <a:pt x="35" y="105"/>
                    <a:pt x="36" y="106"/>
                    <a:pt x="36" y="106"/>
                  </a:cubicBezTo>
                  <a:cubicBezTo>
                    <a:pt x="37" y="106"/>
                    <a:pt x="37" y="105"/>
                    <a:pt x="37" y="104"/>
                  </a:cubicBezTo>
                  <a:cubicBezTo>
                    <a:pt x="37" y="104"/>
                    <a:pt x="37" y="103"/>
                    <a:pt x="36" y="103"/>
                  </a:cubicBezTo>
                  <a:cubicBezTo>
                    <a:pt x="36" y="103"/>
                    <a:pt x="35" y="104"/>
                    <a:pt x="35" y="104"/>
                  </a:cubicBezTo>
                  <a:close/>
                  <a:moveTo>
                    <a:pt x="39" y="104"/>
                  </a:moveTo>
                  <a:cubicBezTo>
                    <a:pt x="40" y="104"/>
                    <a:pt x="40" y="105"/>
                    <a:pt x="40" y="105"/>
                  </a:cubicBezTo>
                  <a:cubicBezTo>
                    <a:pt x="40" y="105"/>
                    <a:pt x="41" y="105"/>
                    <a:pt x="41" y="105"/>
                  </a:cubicBezTo>
                  <a:cubicBezTo>
                    <a:pt x="40" y="104"/>
                    <a:pt x="40" y="103"/>
                    <a:pt x="40" y="103"/>
                  </a:cubicBezTo>
                  <a:cubicBezTo>
                    <a:pt x="40" y="103"/>
                    <a:pt x="40" y="104"/>
                    <a:pt x="39" y="104"/>
                  </a:cubicBezTo>
                  <a:close/>
                  <a:moveTo>
                    <a:pt x="34" y="105"/>
                  </a:moveTo>
                  <a:cubicBezTo>
                    <a:pt x="34" y="105"/>
                    <a:pt x="34" y="105"/>
                    <a:pt x="34" y="105"/>
                  </a:cubicBezTo>
                  <a:cubicBezTo>
                    <a:pt x="34" y="104"/>
                    <a:pt x="34" y="103"/>
                    <a:pt x="34" y="104"/>
                  </a:cubicBezTo>
                  <a:cubicBezTo>
                    <a:pt x="34" y="104"/>
                    <a:pt x="33" y="105"/>
                    <a:pt x="34" y="105"/>
                  </a:cubicBezTo>
                  <a:close/>
                  <a:moveTo>
                    <a:pt x="51" y="105"/>
                  </a:moveTo>
                  <a:cubicBezTo>
                    <a:pt x="51" y="104"/>
                    <a:pt x="51" y="104"/>
                    <a:pt x="50" y="103"/>
                  </a:cubicBezTo>
                  <a:cubicBezTo>
                    <a:pt x="50" y="104"/>
                    <a:pt x="50" y="105"/>
                    <a:pt x="51" y="105"/>
                  </a:cubicBezTo>
                  <a:close/>
                  <a:moveTo>
                    <a:pt x="43" y="104"/>
                  </a:moveTo>
                  <a:cubicBezTo>
                    <a:pt x="42" y="104"/>
                    <a:pt x="42" y="105"/>
                    <a:pt x="42" y="105"/>
                  </a:cubicBezTo>
                  <a:cubicBezTo>
                    <a:pt x="42" y="105"/>
                    <a:pt x="42" y="105"/>
                    <a:pt x="42" y="105"/>
                  </a:cubicBezTo>
                  <a:cubicBezTo>
                    <a:pt x="42" y="105"/>
                    <a:pt x="43" y="105"/>
                    <a:pt x="43" y="106"/>
                  </a:cubicBezTo>
                  <a:cubicBezTo>
                    <a:pt x="43" y="106"/>
                    <a:pt x="43" y="105"/>
                    <a:pt x="43" y="105"/>
                  </a:cubicBezTo>
                  <a:cubicBezTo>
                    <a:pt x="43" y="105"/>
                    <a:pt x="43" y="105"/>
                    <a:pt x="43" y="104"/>
                  </a:cubicBezTo>
                  <a:cubicBezTo>
                    <a:pt x="43" y="104"/>
                    <a:pt x="43" y="105"/>
                    <a:pt x="43" y="104"/>
                  </a:cubicBezTo>
                  <a:cubicBezTo>
                    <a:pt x="43" y="104"/>
                    <a:pt x="43" y="104"/>
                    <a:pt x="43" y="104"/>
                  </a:cubicBezTo>
                  <a:close/>
                  <a:moveTo>
                    <a:pt x="49" y="107"/>
                  </a:moveTo>
                  <a:cubicBezTo>
                    <a:pt x="49" y="107"/>
                    <a:pt x="50" y="104"/>
                    <a:pt x="49" y="104"/>
                  </a:cubicBezTo>
                  <a:cubicBezTo>
                    <a:pt x="48" y="105"/>
                    <a:pt x="49" y="106"/>
                    <a:pt x="49" y="107"/>
                  </a:cubicBezTo>
                  <a:close/>
                  <a:moveTo>
                    <a:pt x="45" y="105"/>
                  </a:moveTo>
                  <a:cubicBezTo>
                    <a:pt x="45" y="105"/>
                    <a:pt x="45" y="106"/>
                    <a:pt x="45" y="106"/>
                  </a:cubicBezTo>
                  <a:cubicBezTo>
                    <a:pt x="45" y="105"/>
                    <a:pt x="46" y="105"/>
                    <a:pt x="45" y="104"/>
                  </a:cubicBezTo>
                  <a:cubicBezTo>
                    <a:pt x="45" y="105"/>
                    <a:pt x="45" y="105"/>
                    <a:pt x="45" y="105"/>
                  </a:cubicBezTo>
                  <a:close/>
                  <a:moveTo>
                    <a:pt x="31" y="105"/>
                  </a:moveTo>
                  <a:cubicBezTo>
                    <a:pt x="31" y="106"/>
                    <a:pt x="32" y="105"/>
                    <a:pt x="31" y="104"/>
                  </a:cubicBezTo>
                  <a:cubicBezTo>
                    <a:pt x="31" y="105"/>
                    <a:pt x="31" y="105"/>
                    <a:pt x="31" y="105"/>
                  </a:cubicBezTo>
                  <a:close/>
                  <a:moveTo>
                    <a:pt x="38" y="105"/>
                  </a:moveTo>
                  <a:cubicBezTo>
                    <a:pt x="39" y="105"/>
                    <a:pt x="39" y="106"/>
                    <a:pt x="39" y="106"/>
                  </a:cubicBezTo>
                  <a:cubicBezTo>
                    <a:pt x="39" y="106"/>
                    <a:pt x="39" y="106"/>
                    <a:pt x="40" y="106"/>
                  </a:cubicBezTo>
                  <a:cubicBezTo>
                    <a:pt x="39" y="105"/>
                    <a:pt x="39" y="105"/>
                    <a:pt x="39" y="104"/>
                  </a:cubicBezTo>
                  <a:cubicBezTo>
                    <a:pt x="39" y="105"/>
                    <a:pt x="38" y="105"/>
                    <a:pt x="38" y="105"/>
                  </a:cubicBezTo>
                  <a:close/>
                  <a:moveTo>
                    <a:pt x="56" y="107"/>
                  </a:moveTo>
                  <a:cubicBezTo>
                    <a:pt x="57" y="107"/>
                    <a:pt x="57" y="105"/>
                    <a:pt x="56" y="105"/>
                  </a:cubicBezTo>
                  <a:cubicBezTo>
                    <a:pt x="56" y="105"/>
                    <a:pt x="56" y="107"/>
                    <a:pt x="56" y="107"/>
                  </a:cubicBezTo>
                  <a:close/>
                  <a:moveTo>
                    <a:pt x="53" y="106"/>
                  </a:moveTo>
                  <a:cubicBezTo>
                    <a:pt x="52" y="106"/>
                    <a:pt x="52" y="105"/>
                    <a:pt x="52" y="105"/>
                  </a:cubicBezTo>
                  <a:cubicBezTo>
                    <a:pt x="52" y="105"/>
                    <a:pt x="52" y="106"/>
                    <a:pt x="53" y="106"/>
                  </a:cubicBezTo>
                  <a:close/>
                  <a:moveTo>
                    <a:pt x="63" y="106"/>
                  </a:moveTo>
                  <a:cubicBezTo>
                    <a:pt x="63" y="106"/>
                    <a:pt x="63" y="106"/>
                    <a:pt x="63" y="105"/>
                  </a:cubicBezTo>
                  <a:cubicBezTo>
                    <a:pt x="63" y="105"/>
                    <a:pt x="63" y="105"/>
                    <a:pt x="63" y="105"/>
                  </a:cubicBezTo>
                  <a:cubicBezTo>
                    <a:pt x="63" y="105"/>
                    <a:pt x="63" y="108"/>
                    <a:pt x="63" y="106"/>
                  </a:cubicBezTo>
                  <a:close/>
                  <a:moveTo>
                    <a:pt x="34" y="106"/>
                  </a:moveTo>
                  <a:cubicBezTo>
                    <a:pt x="34" y="108"/>
                    <a:pt x="35" y="109"/>
                    <a:pt x="36" y="111"/>
                  </a:cubicBezTo>
                  <a:cubicBezTo>
                    <a:pt x="36" y="110"/>
                    <a:pt x="36" y="110"/>
                    <a:pt x="36" y="109"/>
                  </a:cubicBezTo>
                  <a:cubicBezTo>
                    <a:pt x="36" y="109"/>
                    <a:pt x="36" y="110"/>
                    <a:pt x="36" y="110"/>
                  </a:cubicBezTo>
                  <a:cubicBezTo>
                    <a:pt x="37" y="110"/>
                    <a:pt x="36" y="109"/>
                    <a:pt x="37" y="109"/>
                  </a:cubicBezTo>
                  <a:cubicBezTo>
                    <a:pt x="36" y="109"/>
                    <a:pt x="36" y="109"/>
                    <a:pt x="36" y="108"/>
                  </a:cubicBezTo>
                  <a:cubicBezTo>
                    <a:pt x="37" y="108"/>
                    <a:pt x="37" y="108"/>
                    <a:pt x="37" y="108"/>
                  </a:cubicBezTo>
                  <a:cubicBezTo>
                    <a:pt x="37" y="108"/>
                    <a:pt x="37" y="108"/>
                    <a:pt x="37" y="108"/>
                  </a:cubicBezTo>
                  <a:cubicBezTo>
                    <a:pt x="38" y="108"/>
                    <a:pt x="38" y="107"/>
                    <a:pt x="39" y="107"/>
                  </a:cubicBezTo>
                  <a:cubicBezTo>
                    <a:pt x="38" y="107"/>
                    <a:pt x="38" y="106"/>
                    <a:pt x="38" y="106"/>
                  </a:cubicBezTo>
                  <a:cubicBezTo>
                    <a:pt x="37" y="107"/>
                    <a:pt x="37" y="108"/>
                    <a:pt x="35" y="108"/>
                  </a:cubicBezTo>
                  <a:cubicBezTo>
                    <a:pt x="35" y="107"/>
                    <a:pt x="35" y="106"/>
                    <a:pt x="35" y="105"/>
                  </a:cubicBezTo>
                  <a:cubicBezTo>
                    <a:pt x="34" y="105"/>
                    <a:pt x="34" y="105"/>
                    <a:pt x="34" y="106"/>
                  </a:cubicBezTo>
                  <a:cubicBezTo>
                    <a:pt x="34" y="106"/>
                    <a:pt x="34" y="106"/>
                    <a:pt x="34" y="106"/>
                  </a:cubicBezTo>
                  <a:cubicBezTo>
                    <a:pt x="34" y="106"/>
                    <a:pt x="34" y="106"/>
                    <a:pt x="34" y="106"/>
                  </a:cubicBezTo>
                  <a:close/>
                  <a:moveTo>
                    <a:pt x="41" y="106"/>
                  </a:moveTo>
                  <a:cubicBezTo>
                    <a:pt x="41" y="106"/>
                    <a:pt x="41" y="107"/>
                    <a:pt x="42" y="107"/>
                  </a:cubicBezTo>
                  <a:cubicBezTo>
                    <a:pt x="42" y="106"/>
                    <a:pt x="42" y="106"/>
                    <a:pt x="41" y="105"/>
                  </a:cubicBezTo>
                  <a:cubicBezTo>
                    <a:pt x="41" y="106"/>
                    <a:pt x="41" y="106"/>
                    <a:pt x="41" y="106"/>
                  </a:cubicBezTo>
                  <a:close/>
                  <a:moveTo>
                    <a:pt x="43" y="107"/>
                  </a:moveTo>
                  <a:cubicBezTo>
                    <a:pt x="44" y="107"/>
                    <a:pt x="44" y="106"/>
                    <a:pt x="44" y="107"/>
                  </a:cubicBezTo>
                  <a:cubicBezTo>
                    <a:pt x="44" y="107"/>
                    <a:pt x="44" y="107"/>
                    <a:pt x="43" y="107"/>
                  </a:cubicBezTo>
                  <a:cubicBezTo>
                    <a:pt x="44" y="107"/>
                    <a:pt x="44" y="108"/>
                    <a:pt x="45" y="108"/>
                  </a:cubicBezTo>
                  <a:cubicBezTo>
                    <a:pt x="44" y="107"/>
                    <a:pt x="44" y="106"/>
                    <a:pt x="43" y="106"/>
                  </a:cubicBezTo>
                  <a:cubicBezTo>
                    <a:pt x="43" y="106"/>
                    <a:pt x="43" y="107"/>
                    <a:pt x="43" y="107"/>
                  </a:cubicBezTo>
                  <a:close/>
                  <a:moveTo>
                    <a:pt x="54" y="106"/>
                  </a:moveTo>
                  <a:cubicBezTo>
                    <a:pt x="55" y="107"/>
                    <a:pt x="55" y="107"/>
                    <a:pt x="55" y="107"/>
                  </a:cubicBezTo>
                  <a:cubicBezTo>
                    <a:pt x="55" y="107"/>
                    <a:pt x="55" y="106"/>
                    <a:pt x="55" y="106"/>
                  </a:cubicBezTo>
                  <a:cubicBezTo>
                    <a:pt x="55" y="106"/>
                    <a:pt x="55" y="106"/>
                    <a:pt x="54" y="106"/>
                  </a:cubicBezTo>
                  <a:close/>
                  <a:moveTo>
                    <a:pt x="47" y="107"/>
                  </a:moveTo>
                  <a:cubicBezTo>
                    <a:pt x="46" y="107"/>
                    <a:pt x="46" y="107"/>
                    <a:pt x="46" y="108"/>
                  </a:cubicBezTo>
                  <a:cubicBezTo>
                    <a:pt x="47" y="108"/>
                    <a:pt x="47" y="109"/>
                    <a:pt x="48" y="109"/>
                  </a:cubicBezTo>
                  <a:cubicBezTo>
                    <a:pt x="48" y="108"/>
                    <a:pt x="47" y="107"/>
                    <a:pt x="47" y="107"/>
                  </a:cubicBezTo>
                  <a:close/>
                  <a:moveTo>
                    <a:pt x="52" y="108"/>
                  </a:moveTo>
                  <a:cubicBezTo>
                    <a:pt x="52" y="107"/>
                    <a:pt x="53" y="106"/>
                    <a:pt x="52" y="107"/>
                  </a:cubicBezTo>
                  <a:cubicBezTo>
                    <a:pt x="52" y="107"/>
                    <a:pt x="52" y="108"/>
                    <a:pt x="52" y="108"/>
                  </a:cubicBezTo>
                  <a:close/>
                  <a:moveTo>
                    <a:pt x="58" y="109"/>
                  </a:moveTo>
                  <a:cubicBezTo>
                    <a:pt x="58" y="108"/>
                    <a:pt x="58" y="108"/>
                    <a:pt x="58" y="108"/>
                  </a:cubicBezTo>
                  <a:cubicBezTo>
                    <a:pt x="58" y="108"/>
                    <a:pt x="58" y="107"/>
                    <a:pt x="57" y="107"/>
                  </a:cubicBezTo>
                  <a:cubicBezTo>
                    <a:pt x="58" y="108"/>
                    <a:pt x="57" y="108"/>
                    <a:pt x="58" y="109"/>
                  </a:cubicBezTo>
                  <a:close/>
                  <a:moveTo>
                    <a:pt x="40" y="108"/>
                  </a:moveTo>
                  <a:cubicBezTo>
                    <a:pt x="40" y="108"/>
                    <a:pt x="40" y="108"/>
                    <a:pt x="41" y="108"/>
                  </a:cubicBezTo>
                  <a:cubicBezTo>
                    <a:pt x="41" y="108"/>
                    <a:pt x="41" y="107"/>
                    <a:pt x="40" y="107"/>
                  </a:cubicBezTo>
                  <a:cubicBezTo>
                    <a:pt x="40" y="107"/>
                    <a:pt x="40" y="108"/>
                    <a:pt x="40" y="108"/>
                  </a:cubicBezTo>
                  <a:close/>
                  <a:moveTo>
                    <a:pt x="51" y="110"/>
                  </a:moveTo>
                  <a:cubicBezTo>
                    <a:pt x="51" y="109"/>
                    <a:pt x="51" y="107"/>
                    <a:pt x="50" y="107"/>
                  </a:cubicBezTo>
                  <a:cubicBezTo>
                    <a:pt x="50" y="108"/>
                    <a:pt x="50" y="109"/>
                    <a:pt x="51" y="110"/>
                  </a:cubicBezTo>
                  <a:close/>
                  <a:moveTo>
                    <a:pt x="42" y="108"/>
                  </a:moveTo>
                  <a:cubicBezTo>
                    <a:pt x="42" y="108"/>
                    <a:pt x="43" y="108"/>
                    <a:pt x="43" y="107"/>
                  </a:cubicBezTo>
                  <a:cubicBezTo>
                    <a:pt x="43" y="107"/>
                    <a:pt x="43" y="107"/>
                    <a:pt x="42" y="107"/>
                  </a:cubicBezTo>
                  <a:cubicBezTo>
                    <a:pt x="42" y="108"/>
                    <a:pt x="42" y="108"/>
                    <a:pt x="42" y="108"/>
                  </a:cubicBezTo>
                  <a:close/>
                  <a:moveTo>
                    <a:pt x="60" y="109"/>
                  </a:moveTo>
                  <a:cubicBezTo>
                    <a:pt x="60" y="108"/>
                    <a:pt x="60" y="108"/>
                    <a:pt x="60" y="107"/>
                  </a:cubicBezTo>
                  <a:cubicBezTo>
                    <a:pt x="59" y="108"/>
                    <a:pt x="60" y="109"/>
                    <a:pt x="60" y="109"/>
                  </a:cubicBezTo>
                  <a:close/>
                  <a:moveTo>
                    <a:pt x="55" y="109"/>
                  </a:moveTo>
                  <a:cubicBezTo>
                    <a:pt x="55" y="109"/>
                    <a:pt x="54" y="108"/>
                    <a:pt x="54" y="108"/>
                  </a:cubicBezTo>
                  <a:cubicBezTo>
                    <a:pt x="54" y="108"/>
                    <a:pt x="54" y="109"/>
                    <a:pt x="55" y="109"/>
                  </a:cubicBezTo>
                  <a:close/>
                  <a:moveTo>
                    <a:pt x="57" y="110"/>
                  </a:moveTo>
                  <a:cubicBezTo>
                    <a:pt x="56" y="109"/>
                    <a:pt x="57" y="108"/>
                    <a:pt x="57" y="108"/>
                  </a:cubicBezTo>
                  <a:cubicBezTo>
                    <a:pt x="56" y="108"/>
                    <a:pt x="56" y="110"/>
                    <a:pt x="57" y="110"/>
                  </a:cubicBezTo>
                  <a:close/>
                  <a:moveTo>
                    <a:pt x="42" y="108"/>
                  </a:moveTo>
                  <a:cubicBezTo>
                    <a:pt x="42" y="109"/>
                    <a:pt x="43" y="109"/>
                    <a:pt x="43" y="109"/>
                  </a:cubicBezTo>
                  <a:cubicBezTo>
                    <a:pt x="43" y="109"/>
                    <a:pt x="43" y="109"/>
                    <a:pt x="44" y="109"/>
                  </a:cubicBezTo>
                  <a:cubicBezTo>
                    <a:pt x="43" y="108"/>
                    <a:pt x="43" y="108"/>
                    <a:pt x="43" y="108"/>
                  </a:cubicBezTo>
                  <a:cubicBezTo>
                    <a:pt x="43" y="108"/>
                    <a:pt x="43" y="108"/>
                    <a:pt x="42" y="108"/>
                  </a:cubicBezTo>
                  <a:close/>
                  <a:moveTo>
                    <a:pt x="32" y="110"/>
                  </a:moveTo>
                  <a:cubicBezTo>
                    <a:pt x="32" y="109"/>
                    <a:pt x="32" y="108"/>
                    <a:pt x="31" y="108"/>
                  </a:cubicBezTo>
                  <a:cubicBezTo>
                    <a:pt x="32" y="109"/>
                    <a:pt x="31" y="110"/>
                    <a:pt x="32" y="110"/>
                  </a:cubicBezTo>
                  <a:close/>
                  <a:moveTo>
                    <a:pt x="40" y="109"/>
                  </a:moveTo>
                  <a:cubicBezTo>
                    <a:pt x="40" y="109"/>
                    <a:pt x="40" y="108"/>
                    <a:pt x="39" y="108"/>
                  </a:cubicBezTo>
                  <a:cubicBezTo>
                    <a:pt x="39" y="109"/>
                    <a:pt x="40" y="109"/>
                    <a:pt x="40" y="109"/>
                  </a:cubicBezTo>
                  <a:close/>
                  <a:moveTo>
                    <a:pt x="34" y="113"/>
                  </a:moveTo>
                  <a:cubicBezTo>
                    <a:pt x="36" y="112"/>
                    <a:pt x="35" y="110"/>
                    <a:pt x="33" y="108"/>
                  </a:cubicBezTo>
                  <a:cubicBezTo>
                    <a:pt x="34" y="110"/>
                    <a:pt x="33" y="112"/>
                    <a:pt x="34" y="113"/>
                  </a:cubicBezTo>
                  <a:close/>
                  <a:moveTo>
                    <a:pt x="41" y="109"/>
                  </a:moveTo>
                  <a:cubicBezTo>
                    <a:pt x="41" y="110"/>
                    <a:pt x="42" y="109"/>
                    <a:pt x="41" y="108"/>
                  </a:cubicBezTo>
                  <a:cubicBezTo>
                    <a:pt x="41" y="109"/>
                    <a:pt x="41" y="109"/>
                    <a:pt x="41" y="109"/>
                  </a:cubicBezTo>
                  <a:close/>
                  <a:moveTo>
                    <a:pt x="45" y="110"/>
                  </a:moveTo>
                  <a:cubicBezTo>
                    <a:pt x="46" y="109"/>
                    <a:pt x="45" y="109"/>
                    <a:pt x="45" y="109"/>
                  </a:cubicBezTo>
                  <a:cubicBezTo>
                    <a:pt x="45" y="109"/>
                    <a:pt x="45" y="110"/>
                    <a:pt x="45" y="110"/>
                  </a:cubicBezTo>
                  <a:close/>
                  <a:moveTo>
                    <a:pt x="58" y="112"/>
                  </a:moveTo>
                  <a:cubicBezTo>
                    <a:pt x="58" y="111"/>
                    <a:pt x="59" y="110"/>
                    <a:pt x="58" y="109"/>
                  </a:cubicBezTo>
                  <a:cubicBezTo>
                    <a:pt x="58" y="110"/>
                    <a:pt x="57" y="111"/>
                    <a:pt x="58" y="112"/>
                  </a:cubicBezTo>
                  <a:close/>
                  <a:moveTo>
                    <a:pt x="38" y="110"/>
                  </a:moveTo>
                  <a:cubicBezTo>
                    <a:pt x="39" y="110"/>
                    <a:pt x="39" y="110"/>
                    <a:pt x="39" y="109"/>
                  </a:cubicBezTo>
                  <a:cubicBezTo>
                    <a:pt x="39" y="109"/>
                    <a:pt x="38" y="110"/>
                    <a:pt x="38" y="110"/>
                  </a:cubicBezTo>
                  <a:close/>
                  <a:moveTo>
                    <a:pt x="41" y="109"/>
                  </a:moveTo>
                  <a:cubicBezTo>
                    <a:pt x="42" y="110"/>
                    <a:pt x="42" y="111"/>
                    <a:pt x="42" y="111"/>
                  </a:cubicBezTo>
                  <a:cubicBezTo>
                    <a:pt x="43" y="110"/>
                    <a:pt x="42" y="109"/>
                    <a:pt x="42" y="109"/>
                  </a:cubicBezTo>
                  <a:cubicBezTo>
                    <a:pt x="42" y="109"/>
                    <a:pt x="42" y="109"/>
                    <a:pt x="41" y="109"/>
                  </a:cubicBezTo>
                  <a:close/>
                  <a:moveTo>
                    <a:pt x="47" y="110"/>
                  </a:moveTo>
                  <a:cubicBezTo>
                    <a:pt x="47" y="110"/>
                    <a:pt x="47" y="110"/>
                    <a:pt x="46" y="109"/>
                  </a:cubicBezTo>
                  <a:cubicBezTo>
                    <a:pt x="46" y="110"/>
                    <a:pt x="46" y="110"/>
                    <a:pt x="47" y="110"/>
                  </a:cubicBezTo>
                  <a:close/>
                  <a:moveTo>
                    <a:pt x="52" y="111"/>
                  </a:moveTo>
                  <a:cubicBezTo>
                    <a:pt x="52" y="111"/>
                    <a:pt x="52" y="110"/>
                    <a:pt x="52" y="110"/>
                  </a:cubicBezTo>
                  <a:cubicBezTo>
                    <a:pt x="52" y="110"/>
                    <a:pt x="52" y="111"/>
                    <a:pt x="52" y="111"/>
                  </a:cubicBezTo>
                  <a:close/>
                  <a:moveTo>
                    <a:pt x="44" y="110"/>
                  </a:moveTo>
                  <a:cubicBezTo>
                    <a:pt x="45" y="111"/>
                    <a:pt x="44" y="112"/>
                    <a:pt x="45" y="112"/>
                  </a:cubicBezTo>
                  <a:cubicBezTo>
                    <a:pt x="46" y="111"/>
                    <a:pt x="45" y="110"/>
                    <a:pt x="44" y="110"/>
                  </a:cubicBezTo>
                  <a:cubicBezTo>
                    <a:pt x="44" y="110"/>
                    <a:pt x="44" y="110"/>
                    <a:pt x="44" y="110"/>
                  </a:cubicBezTo>
                  <a:close/>
                  <a:moveTo>
                    <a:pt x="66" y="110"/>
                  </a:moveTo>
                  <a:cubicBezTo>
                    <a:pt x="66" y="112"/>
                    <a:pt x="66" y="110"/>
                    <a:pt x="66" y="110"/>
                  </a:cubicBezTo>
                  <a:close/>
                  <a:moveTo>
                    <a:pt x="39" y="112"/>
                  </a:moveTo>
                  <a:cubicBezTo>
                    <a:pt x="40" y="112"/>
                    <a:pt x="40" y="111"/>
                    <a:pt x="40" y="110"/>
                  </a:cubicBezTo>
                  <a:cubicBezTo>
                    <a:pt x="39" y="111"/>
                    <a:pt x="39" y="111"/>
                    <a:pt x="39" y="112"/>
                  </a:cubicBezTo>
                  <a:close/>
                  <a:moveTo>
                    <a:pt x="55" y="111"/>
                  </a:moveTo>
                  <a:cubicBezTo>
                    <a:pt x="55" y="111"/>
                    <a:pt x="55" y="111"/>
                    <a:pt x="55" y="110"/>
                  </a:cubicBezTo>
                  <a:cubicBezTo>
                    <a:pt x="54" y="111"/>
                    <a:pt x="55" y="111"/>
                    <a:pt x="55" y="111"/>
                  </a:cubicBezTo>
                  <a:close/>
                  <a:moveTo>
                    <a:pt x="63" y="111"/>
                  </a:moveTo>
                  <a:cubicBezTo>
                    <a:pt x="63" y="111"/>
                    <a:pt x="63" y="111"/>
                    <a:pt x="63" y="111"/>
                  </a:cubicBezTo>
                  <a:cubicBezTo>
                    <a:pt x="63" y="110"/>
                    <a:pt x="63" y="111"/>
                    <a:pt x="63" y="111"/>
                  </a:cubicBezTo>
                  <a:close/>
                  <a:moveTo>
                    <a:pt x="40" y="112"/>
                  </a:moveTo>
                  <a:cubicBezTo>
                    <a:pt x="41" y="112"/>
                    <a:pt x="41" y="112"/>
                    <a:pt x="41" y="112"/>
                  </a:cubicBezTo>
                  <a:cubicBezTo>
                    <a:pt x="40" y="112"/>
                    <a:pt x="41" y="111"/>
                    <a:pt x="40" y="112"/>
                  </a:cubicBezTo>
                  <a:cubicBezTo>
                    <a:pt x="40" y="112"/>
                    <a:pt x="40" y="112"/>
                    <a:pt x="39" y="113"/>
                  </a:cubicBezTo>
                  <a:cubicBezTo>
                    <a:pt x="40" y="113"/>
                    <a:pt x="40" y="113"/>
                    <a:pt x="40" y="113"/>
                  </a:cubicBezTo>
                  <a:cubicBezTo>
                    <a:pt x="41" y="113"/>
                    <a:pt x="41" y="112"/>
                    <a:pt x="41" y="112"/>
                  </a:cubicBezTo>
                  <a:cubicBezTo>
                    <a:pt x="41" y="111"/>
                    <a:pt x="41" y="111"/>
                    <a:pt x="41" y="111"/>
                  </a:cubicBezTo>
                  <a:cubicBezTo>
                    <a:pt x="41" y="111"/>
                    <a:pt x="40" y="111"/>
                    <a:pt x="40" y="112"/>
                  </a:cubicBezTo>
                  <a:close/>
                  <a:moveTo>
                    <a:pt x="7" y="127"/>
                  </a:moveTo>
                  <a:cubicBezTo>
                    <a:pt x="7" y="127"/>
                    <a:pt x="7" y="127"/>
                    <a:pt x="8" y="127"/>
                  </a:cubicBezTo>
                  <a:cubicBezTo>
                    <a:pt x="8" y="125"/>
                    <a:pt x="9" y="124"/>
                    <a:pt x="9" y="122"/>
                  </a:cubicBezTo>
                  <a:cubicBezTo>
                    <a:pt x="9" y="120"/>
                    <a:pt x="10" y="118"/>
                    <a:pt x="10" y="116"/>
                  </a:cubicBezTo>
                  <a:cubicBezTo>
                    <a:pt x="11" y="114"/>
                    <a:pt x="12" y="112"/>
                    <a:pt x="11" y="111"/>
                  </a:cubicBezTo>
                  <a:cubicBezTo>
                    <a:pt x="10" y="116"/>
                    <a:pt x="8" y="122"/>
                    <a:pt x="7" y="127"/>
                  </a:cubicBezTo>
                  <a:close/>
                  <a:moveTo>
                    <a:pt x="37" y="112"/>
                  </a:moveTo>
                  <a:cubicBezTo>
                    <a:pt x="37" y="111"/>
                    <a:pt x="37" y="111"/>
                    <a:pt x="38" y="111"/>
                  </a:cubicBezTo>
                  <a:cubicBezTo>
                    <a:pt x="38" y="111"/>
                    <a:pt x="38" y="111"/>
                    <a:pt x="37" y="111"/>
                  </a:cubicBezTo>
                  <a:cubicBezTo>
                    <a:pt x="38" y="111"/>
                    <a:pt x="37" y="111"/>
                    <a:pt x="37" y="112"/>
                  </a:cubicBezTo>
                  <a:close/>
                  <a:moveTo>
                    <a:pt x="48" y="112"/>
                  </a:moveTo>
                  <a:cubicBezTo>
                    <a:pt x="48" y="111"/>
                    <a:pt x="48" y="111"/>
                    <a:pt x="47" y="111"/>
                  </a:cubicBezTo>
                  <a:cubicBezTo>
                    <a:pt x="47" y="111"/>
                    <a:pt x="47" y="112"/>
                    <a:pt x="48" y="112"/>
                  </a:cubicBezTo>
                  <a:close/>
                  <a:moveTo>
                    <a:pt x="44" y="113"/>
                  </a:moveTo>
                  <a:cubicBezTo>
                    <a:pt x="44" y="113"/>
                    <a:pt x="44" y="113"/>
                    <a:pt x="44" y="113"/>
                  </a:cubicBezTo>
                  <a:cubicBezTo>
                    <a:pt x="44" y="112"/>
                    <a:pt x="44" y="111"/>
                    <a:pt x="43" y="111"/>
                  </a:cubicBezTo>
                  <a:cubicBezTo>
                    <a:pt x="42" y="112"/>
                    <a:pt x="43" y="113"/>
                    <a:pt x="44" y="113"/>
                  </a:cubicBezTo>
                  <a:close/>
                  <a:moveTo>
                    <a:pt x="58" y="112"/>
                  </a:moveTo>
                  <a:cubicBezTo>
                    <a:pt x="58" y="112"/>
                    <a:pt x="58" y="112"/>
                    <a:pt x="58" y="113"/>
                  </a:cubicBezTo>
                  <a:cubicBezTo>
                    <a:pt x="59" y="113"/>
                    <a:pt x="59" y="112"/>
                    <a:pt x="59" y="111"/>
                  </a:cubicBezTo>
                  <a:cubicBezTo>
                    <a:pt x="58" y="111"/>
                    <a:pt x="58" y="112"/>
                    <a:pt x="58" y="112"/>
                  </a:cubicBezTo>
                  <a:close/>
                  <a:moveTo>
                    <a:pt x="60" y="113"/>
                  </a:moveTo>
                  <a:cubicBezTo>
                    <a:pt x="60" y="113"/>
                    <a:pt x="60" y="112"/>
                    <a:pt x="60" y="112"/>
                  </a:cubicBezTo>
                  <a:cubicBezTo>
                    <a:pt x="61" y="112"/>
                    <a:pt x="61" y="112"/>
                    <a:pt x="61" y="112"/>
                  </a:cubicBezTo>
                  <a:cubicBezTo>
                    <a:pt x="60" y="112"/>
                    <a:pt x="59" y="113"/>
                    <a:pt x="60" y="113"/>
                  </a:cubicBezTo>
                  <a:close/>
                  <a:moveTo>
                    <a:pt x="36" y="112"/>
                  </a:moveTo>
                  <a:cubicBezTo>
                    <a:pt x="36" y="112"/>
                    <a:pt x="37" y="112"/>
                    <a:pt x="37" y="112"/>
                  </a:cubicBezTo>
                  <a:cubicBezTo>
                    <a:pt x="37" y="112"/>
                    <a:pt x="37" y="112"/>
                    <a:pt x="37" y="112"/>
                  </a:cubicBezTo>
                  <a:cubicBezTo>
                    <a:pt x="37" y="112"/>
                    <a:pt x="37" y="112"/>
                    <a:pt x="36" y="112"/>
                  </a:cubicBezTo>
                  <a:close/>
                  <a:moveTo>
                    <a:pt x="38" y="113"/>
                  </a:moveTo>
                  <a:cubicBezTo>
                    <a:pt x="38" y="112"/>
                    <a:pt x="38" y="113"/>
                    <a:pt x="38" y="113"/>
                  </a:cubicBezTo>
                  <a:cubicBezTo>
                    <a:pt x="38" y="113"/>
                    <a:pt x="38" y="112"/>
                    <a:pt x="38" y="112"/>
                  </a:cubicBezTo>
                  <a:cubicBezTo>
                    <a:pt x="38" y="112"/>
                    <a:pt x="38" y="112"/>
                    <a:pt x="38" y="113"/>
                  </a:cubicBezTo>
                  <a:close/>
                  <a:moveTo>
                    <a:pt x="50" y="113"/>
                  </a:moveTo>
                  <a:cubicBezTo>
                    <a:pt x="50" y="113"/>
                    <a:pt x="50" y="114"/>
                    <a:pt x="51" y="114"/>
                  </a:cubicBezTo>
                  <a:cubicBezTo>
                    <a:pt x="51" y="114"/>
                    <a:pt x="51" y="113"/>
                    <a:pt x="51" y="113"/>
                  </a:cubicBezTo>
                  <a:cubicBezTo>
                    <a:pt x="50" y="113"/>
                    <a:pt x="50" y="113"/>
                    <a:pt x="50" y="112"/>
                  </a:cubicBezTo>
                  <a:cubicBezTo>
                    <a:pt x="49" y="112"/>
                    <a:pt x="50" y="113"/>
                    <a:pt x="50" y="113"/>
                  </a:cubicBezTo>
                  <a:close/>
                  <a:moveTo>
                    <a:pt x="53" y="113"/>
                  </a:moveTo>
                  <a:cubicBezTo>
                    <a:pt x="53" y="113"/>
                    <a:pt x="54" y="112"/>
                    <a:pt x="53" y="112"/>
                  </a:cubicBezTo>
                  <a:cubicBezTo>
                    <a:pt x="53" y="113"/>
                    <a:pt x="53" y="113"/>
                    <a:pt x="53" y="113"/>
                  </a:cubicBezTo>
                  <a:close/>
                  <a:moveTo>
                    <a:pt x="43" y="114"/>
                  </a:moveTo>
                  <a:cubicBezTo>
                    <a:pt x="42" y="114"/>
                    <a:pt x="42" y="113"/>
                    <a:pt x="42" y="113"/>
                  </a:cubicBezTo>
                  <a:cubicBezTo>
                    <a:pt x="41" y="113"/>
                    <a:pt x="42" y="114"/>
                    <a:pt x="42" y="114"/>
                  </a:cubicBezTo>
                  <a:cubicBezTo>
                    <a:pt x="41" y="114"/>
                    <a:pt x="41" y="114"/>
                    <a:pt x="41" y="114"/>
                  </a:cubicBezTo>
                  <a:cubicBezTo>
                    <a:pt x="41" y="115"/>
                    <a:pt x="41" y="116"/>
                    <a:pt x="42" y="116"/>
                  </a:cubicBezTo>
                  <a:cubicBezTo>
                    <a:pt x="42" y="115"/>
                    <a:pt x="43" y="115"/>
                    <a:pt x="43" y="114"/>
                  </a:cubicBezTo>
                  <a:cubicBezTo>
                    <a:pt x="43" y="114"/>
                    <a:pt x="43" y="112"/>
                    <a:pt x="42" y="113"/>
                  </a:cubicBezTo>
                  <a:cubicBezTo>
                    <a:pt x="42" y="113"/>
                    <a:pt x="43" y="114"/>
                    <a:pt x="43" y="114"/>
                  </a:cubicBezTo>
                  <a:close/>
                  <a:moveTo>
                    <a:pt x="56" y="113"/>
                  </a:moveTo>
                  <a:cubicBezTo>
                    <a:pt x="56" y="113"/>
                    <a:pt x="56" y="112"/>
                    <a:pt x="56" y="112"/>
                  </a:cubicBezTo>
                  <a:cubicBezTo>
                    <a:pt x="56" y="113"/>
                    <a:pt x="56" y="113"/>
                    <a:pt x="56" y="113"/>
                  </a:cubicBezTo>
                  <a:close/>
                  <a:moveTo>
                    <a:pt x="46" y="114"/>
                  </a:moveTo>
                  <a:cubicBezTo>
                    <a:pt x="46" y="114"/>
                    <a:pt x="46" y="114"/>
                    <a:pt x="46" y="115"/>
                  </a:cubicBezTo>
                  <a:cubicBezTo>
                    <a:pt x="47" y="115"/>
                    <a:pt x="47" y="114"/>
                    <a:pt x="47" y="114"/>
                  </a:cubicBezTo>
                  <a:cubicBezTo>
                    <a:pt x="47" y="114"/>
                    <a:pt x="47" y="113"/>
                    <a:pt x="46" y="113"/>
                  </a:cubicBezTo>
                  <a:cubicBezTo>
                    <a:pt x="46" y="113"/>
                    <a:pt x="47" y="114"/>
                    <a:pt x="46" y="114"/>
                  </a:cubicBezTo>
                  <a:close/>
                  <a:moveTo>
                    <a:pt x="63" y="114"/>
                  </a:moveTo>
                  <a:cubicBezTo>
                    <a:pt x="63" y="114"/>
                    <a:pt x="63" y="113"/>
                    <a:pt x="63" y="113"/>
                  </a:cubicBezTo>
                  <a:cubicBezTo>
                    <a:pt x="63" y="113"/>
                    <a:pt x="63" y="114"/>
                    <a:pt x="63" y="114"/>
                  </a:cubicBezTo>
                  <a:close/>
                  <a:moveTo>
                    <a:pt x="37" y="114"/>
                  </a:moveTo>
                  <a:cubicBezTo>
                    <a:pt x="37" y="114"/>
                    <a:pt x="37" y="114"/>
                    <a:pt x="37" y="114"/>
                  </a:cubicBezTo>
                  <a:cubicBezTo>
                    <a:pt x="37" y="114"/>
                    <a:pt x="38" y="114"/>
                    <a:pt x="38" y="113"/>
                  </a:cubicBezTo>
                  <a:cubicBezTo>
                    <a:pt x="38" y="113"/>
                    <a:pt x="37" y="113"/>
                    <a:pt x="37" y="114"/>
                  </a:cubicBezTo>
                  <a:close/>
                  <a:moveTo>
                    <a:pt x="39" y="114"/>
                  </a:moveTo>
                  <a:cubicBezTo>
                    <a:pt x="39" y="114"/>
                    <a:pt x="39" y="113"/>
                    <a:pt x="39" y="113"/>
                  </a:cubicBezTo>
                  <a:cubicBezTo>
                    <a:pt x="39" y="114"/>
                    <a:pt x="39" y="114"/>
                    <a:pt x="39" y="114"/>
                  </a:cubicBezTo>
                  <a:close/>
                  <a:moveTo>
                    <a:pt x="60" y="115"/>
                  </a:moveTo>
                  <a:cubicBezTo>
                    <a:pt x="60" y="115"/>
                    <a:pt x="60" y="114"/>
                    <a:pt x="60" y="113"/>
                  </a:cubicBezTo>
                  <a:cubicBezTo>
                    <a:pt x="60" y="114"/>
                    <a:pt x="59" y="114"/>
                    <a:pt x="60" y="115"/>
                  </a:cubicBezTo>
                  <a:close/>
                  <a:moveTo>
                    <a:pt x="35" y="114"/>
                  </a:moveTo>
                  <a:cubicBezTo>
                    <a:pt x="35" y="115"/>
                    <a:pt x="34" y="115"/>
                    <a:pt x="34" y="116"/>
                  </a:cubicBezTo>
                  <a:cubicBezTo>
                    <a:pt x="34" y="116"/>
                    <a:pt x="34" y="116"/>
                    <a:pt x="34" y="116"/>
                  </a:cubicBezTo>
                  <a:cubicBezTo>
                    <a:pt x="35" y="115"/>
                    <a:pt x="36" y="114"/>
                    <a:pt x="35" y="113"/>
                  </a:cubicBezTo>
                  <a:cubicBezTo>
                    <a:pt x="35" y="114"/>
                    <a:pt x="35" y="114"/>
                    <a:pt x="35" y="114"/>
                  </a:cubicBezTo>
                  <a:close/>
                  <a:moveTo>
                    <a:pt x="56" y="114"/>
                  </a:moveTo>
                  <a:cubicBezTo>
                    <a:pt x="57" y="114"/>
                    <a:pt x="57" y="113"/>
                    <a:pt x="56" y="113"/>
                  </a:cubicBezTo>
                  <a:cubicBezTo>
                    <a:pt x="56" y="114"/>
                    <a:pt x="56" y="114"/>
                    <a:pt x="56" y="114"/>
                  </a:cubicBezTo>
                  <a:close/>
                  <a:moveTo>
                    <a:pt x="45" y="114"/>
                  </a:moveTo>
                  <a:cubicBezTo>
                    <a:pt x="45" y="114"/>
                    <a:pt x="44" y="114"/>
                    <a:pt x="44" y="115"/>
                  </a:cubicBezTo>
                  <a:cubicBezTo>
                    <a:pt x="45" y="115"/>
                    <a:pt x="45" y="116"/>
                    <a:pt x="45" y="116"/>
                  </a:cubicBezTo>
                  <a:cubicBezTo>
                    <a:pt x="46" y="116"/>
                    <a:pt x="46" y="114"/>
                    <a:pt x="45" y="114"/>
                  </a:cubicBezTo>
                  <a:cubicBezTo>
                    <a:pt x="45" y="114"/>
                    <a:pt x="45" y="114"/>
                    <a:pt x="45" y="114"/>
                  </a:cubicBezTo>
                  <a:close/>
                  <a:moveTo>
                    <a:pt x="54" y="115"/>
                  </a:moveTo>
                  <a:cubicBezTo>
                    <a:pt x="55" y="115"/>
                    <a:pt x="56" y="114"/>
                    <a:pt x="55" y="114"/>
                  </a:cubicBezTo>
                  <a:cubicBezTo>
                    <a:pt x="55" y="114"/>
                    <a:pt x="54" y="115"/>
                    <a:pt x="54" y="115"/>
                  </a:cubicBezTo>
                  <a:close/>
                  <a:moveTo>
                    <a:pt x="38" y="115"/>
                  </a:moveTo>
                  <a:cubicBezTo>
                    <a:pt x="38" y="115"/>
                    <a:pt x="38" y="115"/>
                    <a:pt x="38" y="115"/>
                  </a:cubicBezTo>
                  <a:cubicBezTo>
                    <a:pt x="38" y="115"/>
                    <a:pt x="38" y="115"/>
                    <a:pt x="38" y="115"/>
                  </a:cubicBezTo>
                  <a:cubicBezTo>
                    <a:pt x="39" y="115"/>
                    <a:pt x="38" y="115"/>
                    <a:pt x="38" y="114"/>
                  </a:cubicBezTo>
                  <a:cubicBezTo>
                    <a:pt x="38" y="114"/>
                    <a:pt x="38" y="114"/>
                    <a:pt x="38" y="114"/>
                  </a:cubicBezTo>
                  <a:cubicBezTo>
                    <a:pt x="38" y="114"/>
                    <a:pt x="38" y="115"/>
                    <a:pt x="38" y="115"/>
                  </a:cubicBezTo>
                  <a:close/>
                  <a:moveTo>
                    <a:pt x="32" y="115"/>
                  </a:moveTo>
                  <a:cubicBezTo>
                    <a:pt x="32" y="115"/>
                    <a:pt x="32" y="115"/>
                    <a:pt x="31" y="114"/>
                  </a:cubicBezTo>
                  <a:cubicBezTo>
                    <a:pt x="31" y="115"/>
                    <a:pt x="32" y="115"/>
                    <a:pt x="32" y="115"/>
                  </a:cubicBezTo>
                  <a:close/>
                  <a:moveTo>
                    <a:pt x="63" y="117"/>
                  </a:moveTo>
                  <a:cubicBezTo>
                    <a:pt x="63" y="116"/>
                    <a:pt x="63" y="116"/>
                    <a:pt x="63" y="116"/>
                  </a:cubicBezTo>
                  <a:cubicBezTo>
                    <a:pt x="63" y="115"/>
                    <a:pt x="63" y="115"/>
                    <a:pt x="63" y="115"/>
                  </a:cubicBezTo>
                  <a:cubicBezTo>
                    <a:pt x="63" y="115"/>
                    <a:pt x="63" y="116"/>
                    <a:pt x="63" y="117"/>
                  </a:cubicBezTo>
                  <a:close/>
                  <a:moveTo>
                    <a:pt x="36" y="115"/>
                  </a:moveTo>
                  <a:cubicBezTo>
                    <a:pt x="35" y="116"/>
                    <a:pt x="34" y="117"/>
                    <a:pt x="34" y="118"/>
                  </a:cubicBezTo>
                  <a:cubicBezTo>
                    <a:pt x="34" y="117"/>
                    <a:pt x="36" y="116"/>
                    <a:pt x="36" y="115"/>
                  </a:cubicBezTo>
                  <a:cubicBezTo>
                    <a:pt x="36" y="115"/>
                    <a:pt x="36" y="115"/>
                    <a:pt x="36" y="115"/>
                  </a:cubicBezTo>
                  <a:close/>
                  <a:moveTo>
                    <a:pt x="47" y="116"/>
                  </a:moveTo>
                  <a:cubicBezTo>
                    <a:pt x="48" y="116"/>
                    <a:pt x="47" y="115"/>
                    <a:pt x="48" y="115"/>
                  </a:cubicBezTo>
                  <a:cubicBezTo>
                    <a:pt x="48" y="115"/>
                    <a:pt x="47" y="115"/>
                    <a:pt x="47" y="116"/>
                  </a:cubicBezTo>
                  <a:close/>
                  <a:moveTo>
                    <a:pt x="54" y="116"/>
                  </a:moveTo>
                  <a:cubicBezTo>
                    <a:pt x="55" y="116"/>
                    <a:pt x="55" y="117"/>
                    <a:pt x="55" y="117"/>
                  </a:cubicBezTo>
                  <a:cubicBezTo>
                    <a:pt x="55" y="116"/>
                    <a:pt x="55" y="116"/>
                    <a:pt x="55" y="115"/>
                  </a:cubicBezTo>
                  <a:cubicBezTo>
                    <a:pt x="55" y="115"/>
                    <a:pt x="55" y="115"/>
                    <a:pt x="54" y="116"/>
                  </a:cubicBezTo>
                  <a:close/>
                  <a:moveTo>
                    <a:pt x="39" y="116"/>
                  </a:moveTo>
                  <a:cubicBezTo>
                    <a:pt x="40" y="116"/>
                    <a:pt x="40" y="117"/>
                    <a:pt x="41" y="117"/>
                  </a:cubicBezTo>
                  <a:cubicBezTo>
                    <a:pt x="41" y="116"/>
                    <a:pt x="40" y="116"/>
                    <a:pt x="40" y="115"/>
                  </a:cubicBezTo>
                  <a:cubicBezTo>
                    <a:pt x="40" y="115"/>
                    <a:pt x="39" y="115"/>
                    <a:pt x="39" y="116"/>
                  </a:cubicBezTo>
                  <a:close/>
                  <a:moveTo>
                    <a:pt x="43" y="116"/>
                  </a:moveTo>
                  <a:cubicBezTo>
                    <a:pt x="43" y="117"/>
                    <a:pt x="43" y="118"/>
                    <a:pt x="44" y="118"/>
                  </a:cubicBezTo>
                  <a:cubicBezTo>
                    <a:pt x="44" y="117"/>
                    <a:pt x="44" y="117"/>
                    <a:pt x="43" y="116"/>
                  </a:cubicBezTo>
                  <a:cubicBezTo>
                    <a:pt x="44" y="116"/>
                    <a:pt x="44" y="117"/>
                    <a:pt x="45" y="117"/>
                  </a:cubicBezTo>
                  <a:cubicBezTo>
                    <a:pt x="45" y="116"/>
                    <a:pt x="44" y="116"/>
                    <a:pt x="44" y="115"/>
                  </a:cubicBezTo>
                  <a:cubicBezTo>
                    <a:pt x="43" y="115"/>
                    <a:pt x="43" y="116"/>
                    <a:pt x="43" y="116"/>
                  </a:cubicBezTo>
                  <a:close/>
                  <a:moveTo>
                    <a:pt x="51" y="117"/>
                  </a:moveTo>
                  <a:cubicBezTo>
                    <a:pt x="51" y="116"/>
                    <a:pt x="51" y="116"/>
                    <a:pt x="50" y="116"/>
                  </a:cubicBezTo>
                  <a:cubicBezTo>
                    <a:pt x="50" y="116"/>
                    <a:pt x="50" y="117"/>
                    <a:pt x="51" y="117"/>
                  </a:cubicBezTo>
                  <a:close/>
                  <a:moveTo>
                    <a:pt x="58" y="116"/>
                  </a:moveTo>
                  <a:cubicBezTo>
                    <a:pt x="58" y="116"/>
                    <a:pt x="58" y="117"/>
                    <a:pt x="58" y="117"/>
                  </a:cubicBezTo>
                  <a:cubicBezTo>
                    <a:pt x="59" y="117"/>
                    <a:pt x="58" y="116"/>
                    <a:pt x="58" y="116"/>
                  </a:cubicBezTo>
                  <a:cubicBezTo>
                    <a:pt x="58" y="116"/>
                    <a:pt x="58" y="116"/>
                    <a:pt x="58" y="116"/>
                  </a:cubicBezTo>
                  <a:close/>
                  <a:moveTo>
                    <a:pt x="36" y="117"/>
                  </a:moveTo>
                  <a:cubicBezTo>
                    <a:pt x="36" y="117"/>
                    <a:pt x="36" y="117"/>
                    <a:pt x="35" y="117"/>
                  </a:cubicBezTo>
                  <a:cubicBezTo>
                    <a:pt x="35" y="117"/>
                    <a:pt x="36" y="117"/>
                    <a:pt x="36" y="117"/>
                  </a:cubicBezTo>
                  <a:cubicBezTo>
                    <a:pt x="37" y="118"/>
                    <a:pt x="37" y="117"/>
                    <a:pt x="37" y="116"/>
                  </a:cubicBezTo>
                  <a:cubicBezTo>
                    <a:pt x="36" y="116"/>
                    <a:pt x="36" y="117"/>
                    <a:pt x="36" y="117"/>
                  </a:cubicBezTo>
                  <a:close/>
                  <a:moveTo>
                    <a:pt x="39" y="117"/>
                  </a:moveTo>
                  <a:cubicBezTo>
                    <a:pt x="39" y="117"/>
                    <a:pt x="39" y="118"/>
                    <a:pt x="40" y="118"/>
                  </a:cubicBezTo>
                  <a:cubicBezTo>
                    <a:pt x="40" y="118"/>
                    <a:pt x="40" y="117"/>
                    <a:pt x="40" y="117"/>
                  </a:cubicBezTo>
                  <a:cubicBezTo>
                    <a:pt x="41" y="117"/>
                    <a:pt x="40" y="116"/>
                    <a:pt x="39" y="116"/>
                  </a:cubicBezTo>
                  <a:cubicBezTo>
                    <a:pt x="39" y="116"/>
                    <a:pt x="39" y="117"/>
                    <a:pt x="39" y="117"/>
                  </a:cubicBezTo>
                  <a:close/>
                  <a:moveTo>
                    <a:pt x="42" y="117"/>
                  </a:moveTo>
                  <a:cubicBezTo>
                    <a:pt x="42" y="118"/>
                    <a:pt x="43" y="118"/>
                    <a:pt x="43" y="119"/>
                  </a:cubicBezTo>
                  <a:cubicBezTo>
                    <a:pt x="44" y="118"/>
                    <a:pt x="43" y="117"/>
                    <a:pt x="43" y="116"/>
                  </a:cubicBezTo>
                  <a:cubicBezTo>
                    <a:pt x="43" y="116"/>
                    <a:pt x="42" y="117"/>
                    <a:pt x="42" y="117"/>
                  </a:cubicBezTo>
                  <a:close/>
                  <a:moveTo>
                    <a:pt x="32" y="118"/>
                  </a:moveTo>
                  <a:cubicBezTo>
                    <a:pt x="32" y="118"/>
                    <a:pt x="32" y="116"/>
                    <a:pt x="32" y="117"/>
                  </a:cubicBezTo>
                  <a:cubicBezTo>
                    <a:pt x="32" y="117"/>
                    <a:pt x="32" y="117"/>
                    <a:pt x="32" y="118"/>
                  </a:cubicBezTo>
                  <a:close/>
                  <a:moveTo>
                    <a:pt x="65" y="120"/>
                  </a:moveTo>
                  <a:cubicBezTo>
                    <a:pt x="65" y="119"/>
                    <a:pt x="65" y="118"/>
                    <a:pt x="65" y="117"/>
                  </a:cubicBezTo>
                  <a:cubicBezTo>
                    <a:pt x="64" y="118"/>
                    <a:pt x="64" y="119"/>
                    <a:pt x="65" y="120"/>
                  </a:cubicBezTo>
                  <a:close/>
                  <a:moveTo>
                    <a:pt x="47" y="119"/>
                  </a:moveTo>
                  <a:cubicBezTo>
                    <a:pt x="47" y="118"/>
                    <a:pt x="47" y="118"/>
                    <a:pt x="47" y="118"/>
                  </a:cubicBezTo>
                  <a:cubicBezTo>
                    <a:pt x="47" y="118"/>
                    <a:pt x="47" y="117"/>
                    <a:pt x="47" y="117"/>
                  </a:cubicBezTo>
                  <a:cubicBezTo>
                    <a:pt x="46" y="116"/>
                    <a:pt x="46" y="118"/>
                    <a:pt x="47" y="119"/>
                  </a:cubicBezTo>
                  <a:close/>
                  <a:moveTo>
                    <a:pt x="53" y="118"/>
                  </a:moveTo>
                  <a:cubicBezTo>
                    <a:pt x="53" y="118"/>
                    <a:pt x="53" y="118"/>
                    <a:pt x="53" y="119"/>
                  </a:cubicBezTo>
                  <a:cubicBezTo>
                    <a:pt x="53" y="118"/>
                    <a:pt x="53" y="117"/>
                    <a:pt x="53" y="117"/>
                  </a:cubicBezTo>
                  <a:cubicBezTo>
                    <a:pt x="53" y="117"/>
                    <a:pt x="53" y="118"/>
                    <a:pt x="53" y="118"/>
                  </a:cubicBezTo>
                  <a:close/>
                  <a:moveTo>
                    <a:pt x="7" y="130"/>
                  </a:moveTo>
                  <a:cubicBezTo>
                    <a:pt x="8" y="131"/>
                    <a:pt x="7" y="133"/>
                    <a:pt x="7" y="134"/>
                  </a:cubicBezTo>
                  <a:cubicBezTo>
                    <a:pt x="7" y="134"/>
                    <a:pt x="7" y="134"/>
                    <a:pt x="8" y="133"/>
                  </a:cubicBezTo>
                  <a:cubicBezTo>
                    <a:pt x="9" y="128"/>
                    <a:pt x="10" y="123"/>
                    <a:pt x="11" y="118"/>
                  </a:cubicBezTo>
                  <a:cubicBezTo>
                    <a:pt x="10" y="122"/>
                    <a:pt x="9" y="126"/>
                    <a:pt x="7" y="130"/>
                  </a:cubicBezTo>
                  <a:close/>
                  <a:moveTo>
                    <a:pt x="34" y="119"/>
                  </a:moveTo>
                  <a:cubicBezTo>
                    <a:pt x="34" y="120"/>
                    <a:pt x="34" y="120"/>
                    <a:pt x="34" y="120"/>
                  </a:cubicBezTo>
                  <a:cubicBezTo>
                    <a:pt x="35" y="120"/>
                    <a:pt x="36" y="119"/>
                    <a:pt x="35" y="118"/>
                  </a:cubicBezTo>
                  <a:cubicBezTo>
                    <a:pt x="34" y="118"/>
                    <a:pt x="35" y="119"/>
                    <a:pt x="34" y="119"/>
                  </a:cubicBezTo>
                  <a:close/>
                  <a:moveTo>
                    <a:pt x="65" y="120"/>
                  </a:moveTo>
                  <a:cubicBezTo>
                    <a:pt x="66" y="120"/>
                    <a:pt x="66" y="118"/>
                    <a:pt x="66" y="118"/>
                  </a:cubicBezTo>
                  <a:cubicBezTo>
                    <a:pt x="66" y="118"/>
                    <a:pt x="66" y="118"/>
                    <a:pt x="66" y="118"/>
                  </a:cubicBezTo>
                  <a:cubicBezTo>
                    <a:pt x="65" y="118"/>
                    <a:pt x="66" y="119"/>
                    <a:pt x="65" y="120"/>
                  </a:cubicBezTo>
                  <a:close/>
                  <a:moveTo>
                    <a:pt x="33" y="126"/>
                  </a:moveTo>
                  <a:cubicBezTo>
                    <a:pt x="33" y="123"/>
                    <a:pt x="33" y="121"/>
                    <a:pt x="32" y="118"/>
                  </a:cubicBezTo>
                  <a:cubicBezTo>
                    <a:pt x="32" y="121"/>
                    <a:pt x="32" y="123"/>
                    <a:pt x="33" y="126"/>
                  </a:cubicBezTo>
                  <a:close/>
                  <a:moveTo>
                    <a:pt x="62" y="122"/>
                  </a:moveTo>
                  <a:cubicBezTo>
                    <a:pt x="63" y="122"/>
                    <a:pt x="63" y="119"/>
                    <a:pt x="63" y="118"/>
                  </a:cubicBezTo>
                  <a:cubicBezTo>
                    <a:pt x="62" y="119"/>
                    <a:pt x="63" y="121"/>
                    <a:pt x="62" y="122"/>
                  </a:cubicBezTo>
                  <a:close/>
                  <a:moveTo>
                    <a:pt x="41" y="119"/>
                  </a:moveTo>
                  <a:cubicBezTo>
                    <a:pt x="41" y="120"/>
                    <a:pt x="41" y="120"/>
                    <a:pt x="41" y="121"/>
                  </a:cubicBezTo>
                  <a:cubicBezTo>
                    <a:pt x="41" y="121"/>
                    <a:pt x="42" y="121"/>
                    <a:pt x="42" y="121"/>
                  </a:cubicBezTo>
                  <a:cubicBezTo>
                    <a:pt x="42" y="120"/>
                    <a:pt x="41" y="120"/>
                    <a:pt x="41" y="120"/>
                  </a:cubicBezTo>
                  <a:cubicBezTo>
                    <a:pt x="42" y="120"/>
                    <a:pt x="41" y="119"/>
                    <a:pt x="41" y="119"/>
                  </a:cubicBezTo>
                  <a:cubicBezTo>
                    <a:pt x="42" y="119"/>
                    <a:pt x="42" y="120"/>
                    <a:pt x="42" y="120"/>
                  </a:cubicBezTo>
                  <a:cubicBezTo>
                    <a:pt x="43" y="119"/>
                    <a:pt x="42" y="118"/>
                    <a:pt x="42" y="118"/>
                  </a:cubicBezTo>
                  <a:cubicBezTo>
                    <a:pt x="41" y="118"/>
                    <a:pt x="41" y="119"/>
                    <a:pt x="41" y="119"/>
                  </a:cubicBezTo>
                  <a:cubicBezTo>
                    <a:pt x="41" y="119"/>
                    <a:pt x="41" y="119"/>
                    <a:pt x="41" y="119"/>
                  </a:cubicBezTo>
                  <a:cubicBezTo>
                    <a:pt x="41" y="119"/>
                    <a:pt x="41" y="119"/>
                    <a:pt x="41" y="119"/>
                  </a:cubicBezTo>
                  <a:cubicBezTo>
                    <a:pt x="41" y="119"/>
                    <a:pt x="41" y="119"/>
                    <a:pt x="41" y="119"/>
                  </a:cubicBezTo>
                  <a:close/>
                  <a:moveTo>
                    <a:pt x="50" y="119"/>
                  </a:moveTo>
                  <a:cubicBezTo>
                    <a:pt x="51" y="119"/>
                    <a:pt x="50" y="118"/>
                    <a:pt x="50" y="118"/>
                  </a:cubicBezTo>
                  <a:cubicBezTo>
                    <a:pt x="50" y="118"/>
                    <a:pt x="50" y="118"/>
                    <a:pt x="50" y="119"/>
                  </a:cubicBezTo>
                  <a:close/>
                  <a:moveTo>
                    <a:pt x="38" y="120"/>
                  </a:moveTo>
                  <a:cubicBezTo>
                    <a:pt x="38" y="120"/>
                    <a:pt x="39" y="120"/>
                    <a:pt x="39" y="119"/>
                  </a:cubicBezTo>
                  <a:cubicBezTo>
                    <a:pt x="38" y="119"/>
                    <a:pt x="38" y="118"/>
                    <a:pt x="38" y="118"/>
                  </a:cubicBezTo>
                  <a:cubicBezTo>
                    <a:pt x="37" y="119"/>
                    <a:pt x="37" y="120"/>
                    <a:pt x="38" y="120"/>
                  </a:cubicBezTo>
                  <a:close/>
                  <a:moveTo>
                    <a:pt x="56" y="119"/>
                  </a:moveTo>
                  <a:cubicBezTo>
                    <a:pt x="56" y="118"/>
                    <a:pt x="56" y="118"/>
                    <a:pt x="56" y="118"/>
                  </a:cubicBezTo>
                  <a:cubicBezTo>
                    <a:pt x="56" y="118"/>
                    <a:pt x="56" y="119"/>
                    <a:pt x="56" y="119"/>
                  </a:cubicBezTo>
                  <a:close/>
                  <a:moveTo>
                    <a:pt x="60" y="120"/>
                  </a:moveTo>
                  <a:cubicBezTo>
                    <a:pt x="60" y="119"/>
                    <a:pt x="60" y="118"/>
                    <a:pt x="60" y="118"/>
                  </a:cubicBezTo>
                  <a:cubicBezTo>
                    <a:pt x="59" y="119"/>
                    <a:pt x="59" y="119"/>
                    <a:pt x="60" y="120"/>
                  </a:cubicBezTo>
                  <a:close/>
                  <a:moveTo>
                    <a:pt x="57" y="120"/>
                  </a:moveTo>
                  <a:cubicBezTo>
                    <a:pt x="58" y="121"/>
                    <a:pt x="58" y="122"/>
                    <a:pt x="59" y="122"/>
                  </a:cubicBezTo>
                  <a:cubicBezTo>
                    <a:pt x="59" y="121"/>
                    <a:pt x="59" y="120"/>
                    <a:pt x="58" y="119"/>
                  </a:cubicBezTo>
                  <a:cubicBezTo>
                    <a:pt x="58" y="119"/>
                    <a:pt x="57" y="120"/>
                    <a:pt x="57" y="120"/>
                  </a:cubicBezTo>
                  <a:close/>
                  <a:moveTo>
                    <a:pt x="44" y="120"/>
                  </a:moveTo>
                  <a:cubicBezTo>
                    <a:pt x="45" y="121"/>
                    <a:pt x="44" y="121"/>
                    <a:pt x="45" y="121"/>
                  </a:cubicBezTo>
                  <a:cubicBezTo>
                    <a:pt x="45" y="121"/>
                    <a:pt x="45" y="120"/>
                    <a:pt x="45" y="120"/>
                  </a:cubicBezTo>
                  <a:cubicBezTo>
                    <a:pt x="45" y="120"/>
                    <a:pt x="45" y="120"/>
                    <a:pt x="45" y="120"/>
                  </a:cubicBezTo>
                  <a:cubicBezTo>
                    <a:pt x="45" y="120"/>
                    <a:pt x="46" y="119"/>
                    <a:pt x="45" y="119"/>
                  </a:cubicBezTo>
                  <a:cubicBezTo>
                    <a:pt x="45" y="119"/>
                    <a:pt x="44" y="120"/>
                    <a:pt x="44" y="120"/>
                  </a:cubicBezTo>
                  <a:close/>
                  <a:moveTo>
                    <a:pt x="54" y="119"/>
                  </a:moveTo>
                  <a:cubicBezTo>
                    <a:pt x="54" y="120"/>
                    <a:pt x="54" y="121"/>
                    <a:pt x="55" y="121"/>
                  </a:cubicBezTo>
                  <a:cubicBezTo>
                    <a:pt x="55" y="120"/>
                    <a:pt x="55" y="120"/>
                    <a:pt x="55" y="119"/>
                  </a:cubicBezTo>
                  <a:cubicBezTo>
                    <a:pt x="55" y="119"/>
                    <a:pt x="54" y="119"/>
                    <a:pt x="54" y="119"/>
                  </a:cubicBezTo>
                  <a:close/>
                  <a:moveTo>
                    <a:pt x="33" y="136"/>
                  </a:moveTo>
                  <a:cubicBezTo>
                    <a:pt x="33" y="135"/>
                    <a:pt x="32" y="133"/>
                    <a:pt x="33" y="133"/>
                  </a:cubicBezTo>
                  <a:cubicBezTo>
                    <a:pt x="32" y="129"/>
                    <a:pt x="32" y="124"/>
                    <a:pt x="31" y="120"/>
                  </a:cubicBezTo>
                  <a:cubicBezTo>
                    <a:pt x="31" y="126"/>
                    <a:pt x="32" y="132"/>
                    <a:pt x="33" y="137"/>
                  </a:cubicBezTo>
                  <a:cubicBezTo>
                    <a:pt x="33" y="137"/>
                    <a:pt x="32" y="136"/>
                    <a:pt x="33" y="136"/>
                  </a:cubicBezTo>
                  <a:close/>
                  <a:moveTo>
                    <a:pt x="34" y="122"/>
                  </a:moveTo>
                  <a:cubicBezTo>
                    <a:pt x="34" y="122"/>
                    <a:pt x="34" y="124"/>
                    <a:pt x="34" y="124"/>
                  </a:cubicBezTo>
                  <a:cubicBezTo>
                    <a:pt x="35" y="124"/>
                    <a:pt x="36" y="122"/>
                    <a:pt x="37" y="121"/>
                  </a:cubicBezTo>
                  <a:cubicBezTo>
                    <a:pt x="37" y="121"/>
                    <a:pt x="37" y="120"/>
                    <a:pt x="36" y="120"/>
                  </a:cubicBezTo>
                  <a:cubicBezTo>
                    <a:pt x="36" y="121"/>
                    <a:pt x="35" y="122"/>
                    <a:pt x="34" y="122"/>
                  </a:cubicBezTo>
                  <a:close/>
                  <a:moveTo>
                    <a:pt x="51" y="121"/>
                  </a:moveTo>
                  <a:cubicBezTo>
                    <a:pt x="51" y="121"/>
                    <a:pt x="51" y="120"/>
                    <a:pt x="51" y="120"/>
                  </a:cubicBezTo>
                  <a:cubicBezTo>
                    <a:pt x="51" y="121"/>
                    <a:pt x="50" y="121"/>
                    <a:pt x="51" y="121"/>
                  </a:cubicBezTo>
                  <a:close/>
                  <a:moveTo>
                    <a:pt x="43" y="121"/>
                  </a:moveTo>
                  <a:cubicBezTo>
                    <a:pt x="43" y="121"/>
                    <a:pt x="43" y="121"/>
                    <a:pt x="43" y="120"/>
                  </a:cubicBezTo>
                  <a:cubicBezTo>
                    <a:pt x="43" y="121"/>
                    <a:pt x="43" y="121"/>
                    <a:pt x="43" y="121"/>
                  </a:cubicBezTo>
                  <a:close/>
                  <a:moveTo>
                    <a:pt x="47" y="122"/>
                  </a:moveTo>
                  <a:cubicBezTo>
                    <a:pt x="47" y="121"/>
                    <a:pt x="47" y="121"/>
                    <a:pt x="47" y="120"/>
                  </a:cubicBezTo>
                  <a:cubicBezTo>
                    <a:pt x="47" y="120"/>
                    <a:pt x="47" y="120"/>
                    <a:pt x="47" y="120"/>
                  </a:cubicBezTo>
                  <a:cubicBezTo>
                    <a:pt x="46" y="121"/>
                    <a:pt x="47" y="121"/>
                    <a:pt x="47" y="122"/>
                  </a:cubicBezTo>
                  <a:close/>
                  <a:moveTo>
                    <a:pt x="65" y="130"/>
                  </a:moveTo>
                  <a:cubicBezTo>
                    <a:pt x="65" y="132"/>
                    <a:pt x="65" y="136"/>
                    <a:pt x="65" y="139"/>
                  </a:cubicBezTo>
                  <a:cubicBezTo>
                    <a:pt x="65" y="139"/>
                    <a:pt x="64" y="139"/>
                    <a:pt x="64" y="140"/>
                  </a:cubicBezTo>
                  <a:cubicBezTo>
                    <a:pt x="66" y="142"/>
                    <a:pt x="64" y="146"/>
                    <a:pt x="65" y="150"/>
                  </a:cubicBezTo>
                  <a:cubicBezTo>
                    <a:pt x="65" y="141"/>
                    <a:pt x="65" y="130"/>
                    <a:pt x="66" y="121"/>
                  </a:cubicBezTo>
                  <a:cubicBezTo>
                    <a:pt x="66" y="121"/>
                    <a:pt x="66" y="121"/>
                    <a:pt x="66" y="121"/>
                  </a:cubicBezTo>
                  <a:cubicBezTo>
                    <a:pt x="65" y="123"/>
                    <a:pt x="65" y="127"/>
                    <a:pt x="65" y="130"/>
                  </a:cubicBezTo>
                  <a:close/>
                  <a:moveTo>
                    <a:pt x="39" y="121"/>
                  </a:moveTo>
                  <a:cubicBezTo>
                    <a:pt x="39" y="122"/>
                    <a:pt x="39" y="123"/>
                    <a:pt x="40" y="123"/>
                  </a:cubicBezTo>
                  <a:cubicBezTo>
                    <a:pt x="40" y="123"/>
                    <a:pt x="40" y="123"/>
                    <a:pt x="40" y="122"/>
                  </a:cubicBezTo>
                  <a:cubicBezTo>
                    <a:pt x="40" y="122"/>
                    <a:pt x="40" y="121"/>
                    <a:pt x="39" y="121"/>
                  </a:cubicBezTo>
                  <a:cubicBezTo>
                    <a:pt x="39" y="121"/>
                    <a:pt x="39" y="121"/>
                    <a:pt x="39" y="121"/>
                  </a:cubicBezTo>
                  <a:close/>
                  <a:moveTo>
                    <a:pt x="44" y="123"/>
                  </a:moveTo>
                  <a:cubicBezTo>
                    <a:pt x="44" y="122"/>
                    <a:pt x="44" y="122"/>
                    <a:pt x="44" y="122"/>
                  </a:cubicBezTo>
                  <a:cubicBezTo>
                    <a:pt x="44" y="122"/>
                    <a:pt x="44" y="121"/>
                    <a:pt x="43" y="121"/>
                  </a:cubicBezTo>
                  <a:cubicBezTo>
                    <a:pt x="43" y="122"/>
                    <a:pt x="43" y="122"/>
                    <a:pt x="44" y="123"/>
                  </a:cubicBezTo>
                  <a:close/>
                  <a:moveTo>
                    <a:pt x="47" y="123"/>
                  </a:moveTo>
                  <a:cubicBezTo>
                    <a:pt x="47" y="123"/>
                    <a:pt x="47" y="122"/>
                    <a:pt x="46" y="121"/>
                  </a:cubicBezTo>
                  <a:cubicBezTo>
                    <a:pt x="46" y="122"/>
                    <a:pt x="47" y="123"/>
                    <a:pt x="47" y="123"/>
                  </a:cubicBezTo>
                  <a:close/>
                  <a:moveTo>
                    <a:pt x="50" y="124"/>
                  </a:moveTo>
                  <a:cubicBezTo>
                    <a:pt x="50" y="123"/>
                    <a:pt x="51" y="123"/>
                    <a:pt x="51" y="123"/>
                  </a:cubicBezTo>
                  <a:cubicBezTo>
                    <a:pt x="50" y="122"/>
                    <a:pt x="50" y="122"/>
                    <a:pt x="50" y="121"/>
                  </a:cubicBezTo>
                  <a:cubicBezTo>
                    <a:pt x="50" y="122"/>
                    <a:pt x="49" y="123"/>
                    <a:pt x="50" y="124"/>
                  </a:cubicBezTo>
                  <a:close/>
                  <a:moveTo>
                    <a:pt x="59" y="123"/>
                  </a:moveTo>
                  <a:cubicBezTo>
                    <a:pt x="60" y="123"/>
                    <a:pt x="60" y="122"/>
                    <a:pt x="60" y="122"/>
                  </a:cubicBezTo>
                  <a:cubicBezTo>
                    <a:pt x="60" y="123"/>
                    <a:pt x="60" y="123"/>
                    <a:pt x="59" y="123"/>
                  </a:cubicBezTo>
                  <a:close/>
                  <a:moveTo>
                    <a:pt x="52" y="124"/>
                  </a:moveTo>
                  <a:cubicBezTo>
                    <a:pt x="53" y="124"/>
                    <a:pt x="53" y="124"/>
                    <a:pt x="53" y="123"/>
                  </a:cubicBezTo>
                  <a:cubicBezTo>
                    <a:pt x="53" y="123"/>
                    <a:pt x="53" y="122"/>
                    <a:pt x="52" y="122"/>
                  </a:cubicBezTo>
                  <a:cubicBezTo>
                    <a:pt x="52" y="123"/>
                    <a:pt x="53" y="123"/>
                    <a:pt x="52" y="124"/>
                  </a:cubicBezTo>
                  <a:close/>
                  <a:moveTo>
                    <a:pt x="42" y="123"/>
                  </a:moveTo>
                  <a:cubicBezTo>
                    <a:pt x="43" y="123"/>
                    <a:pt x="43" y="123"/>
                    <a:pt x="43" y="123"/>
                  </a:cubicBezTo>
                  <a:cubicBezTo>
                    <a:pt x="43" y="123"/>
                    <a:pt x="43" y="122"/>
                    <a:pt x="42" y="123"/>
                  </a:cubicBezTo>
                  <a:close/>
                  <a:moveTo>
                    <a:pt x="55" y="124"/>
                  </a:moveTo>
                  <a:cubicBezTo>
                    <a:pt x="55" y="124"/>
                    <a:pt x="55" y="123"/>
                    <a:pt x="55" y="123"/>
                  </a:cubicBezTo>
                  <a:cubicBezTo>
                    <a:pt x="54" y="123"/>
                    <a:pt x="55" y="124"/>
                    <a:pt x="55" y="124"/>
                  </a:cubicBezTo>
                  <a:close/>
                  <a:moveTo>
                    <a:pt x="48" y="124"/>
                  </a:moveTo>
                  <a:cubicBezTo>
                    <a:pt x="48" y="124"/>
                    <a:pt x="48" y="124"/>
                    <a:pt x="49" y="124"/>
                  </a:cubicBezTo>
                  <a:cubicBezTo>
                    <a:pt x="49" y="124"/>
                    <a:pt x="49" y="123"/>
                    <a:pt x="48" y="123"/>
                  </a:cubicBezTo>
                  <a:cubicBezTo>
                    <a:pt x="48" y="123"/>
                    <a:pt x="48" y="123"/>
                    <a:pt x="48" y="124"/>
                  </a:cubicBezTo>
                  <a:close/>
                  <a:moveTo>
                    <a:pt x="57" y="124"/>
                  </a:moveTo>
                  <a:cubicBezTo>
                    <a:pt x="57" y="124"/>
                    <a:pt x="57" y="123"/>
                    <a:pt x="57" y="123"/>
                  </a:cubicBezTo>
                  <a:cubicBezTo>
                    <a:pt x="57" y="123"/>
                    <a:pt x="57" y="123"/>
                    <a:pt x="57" y="123"/>
                  </a:cubicBezTo>
                  <a:cubicBezTo>
                    <a:pt x="57" y="123"/>
                    <a:pt x="57" y="124"/>
                    <a:pt x="57" y="124"/>
                  </a:cubicBezTo>
                  <a:close/>
                  <a:moveTo>
                    <a:pt x="37" y="124"/>
                  </a:moveTo>
                  <a:cubicBezTo>
                    <a:pt x="37" y="124"/>
                    <a:pt x="38" y="125"/>
                    <a:pt x="38" y="125"/>
                  </a:cubicBezTo>
                  <a:cubicBezTo>
                    <a:pt x="38" y="125"/>
                    <a:pt x="38" y="125"/>
                    <a:pt x="38" y="125"/>
                  </a:cubicBezTo>
                  <a:cubicBezTo>
                    <a:pt x="38" y="124"/>
                    <a:pt x="38" y="124"/>
                    <a:pt x="38" y="123"/>
                  </a:cubicBezTo>
                  <a:cubicBezTo>
                    <a:pt x="37" y="123"/>
                    <a:pt x="37" y="123"/>
                    <a:pt x="37" y="124"/>
                  </a:cubicBezTo>
                  <a:close/>
                  <a:moveTo>
                    <a:pt x="40" y="124"/>
                  </a:moveTo>
                  <a:cubicBezTo>
                    <a:pt x="41" y="124"/>
                    <a:pt x="41" y="124"/>
                    <a:pt x="41" y="123"/>
                  </a:cubicBezTo>
                  <a:cubicBezTo>
                    <a:pt x="41" y="124"/>
                    <a:pt x="40" y="124"/>
                    <a:pt x="40" y="124"/>
                  </a:cubicBezTo>
                  <a:close/>
                  <a:moveTo>
                    <a:pt x="45" y="124"/>
                  </a:moveTo>
                  <a:cubicBezTo>
                    <a:pt x="45" y="124"/>
                    <a:pt x="45" y="125"/>
                    <a:pt x="45" y="125"/>
                  </a:cubicBezTo>
                  <a:cubicBezTo>
                    <a:pt x="46" y="124"/>
                    <a:pt x="45" y="123"/>
                    <a:pt x="45" y="124"/>
                  </a:cubicBezTo>
                  <a:close/>
                  <a:moveTo>
                    <a:pt x="59" y="124"/>
                  </a:moveTo>
                  <a:cubicBezTo>
                    <a:pt x="60" y="124"/>
                    <a:pt x="60" y="125"/>
                    <a:pt x="60" y="125"/>
                  </a:cubicBezTo>
                  <a:cubicBezTo>
                    <a:pt x="60" y="125"/>
                    <a:pt x="60" y="124"/>
                    <a:pt x="60" y="124"/>
                  </a:cubicBezTo>
                  <a:cubicBezTo>
                    <a:pt x="60" y="124"/>
                    <a:pt x="59" y="124"/>
                    <a:pt x="59" y="124"/>
                  </a:cubicBezTo>
                  <a:close/>
                  <a:moveTo>
                    <a:pt x="41" y="126"/>
                  </a:moveTo>
                  <a:cubicBezTo>
                    <a:pt x="41" y="126"/>
                    <a:pt x="42" y="125"/>
                    <a:pt x="42" y="125"/>
                  </a:cubicBezTo>
                  <a:cubicBezTo>
                    <a:pt x="42" y="125"/>
                    <a:pt x="42" y="124"/>
                    <a:pt x="41" y="124"/>
                  </a:cubicBezTo>
                  <a:cubicBezTo>
                    <a:pt x="40" y="125"/>
                    <a:pt x="41" y="125"/>
                    <a:pt x="41" y="126"/>
                  </a:cubicBezTo>
                  <a:close/>
                  <a:moveTo>
                    <a:pt x="48" y="125"/>
                  </a:moveTo>
                  <a:cubicBezTo>
                    <a:pt x="48" y="125"/>
                    <a:pt x="48" y="126"/>
                    <a:pt x="49" y="125"/>
                  </a:cubicBezTo>
                  <a:cubicBezTo>
                    <a:pt x="48" y="125"/>
                    <a:pt x="49" y="124"/>
                    <a:pt x="48" y="124"/>
                  </a:cubicBezTo>
                  <a:cubicBezTo>
                    <a:pt x="48" y="124"/>
                    <a:pt x="48" y="125"/>
                    <a:pt x="48" y="125"/>
                  </a:cubicBezTo>
                  <a:close/>
                  <a:moveTo>
                    <a:pt x="54" y="126"/>
                  </a:moveTo>
                  <a:cubicBezTo>
                    <a:pt x="54" y="125"/>
                    <a:pt x="54" y="125"/>
                    <a:pt x="54" y="124"/>
                  </a:cubicBezTo>
                  <a:cubicBezTo>
                    <a:pt x="53" y="124"/>
                    <a:pt x="53" y="125"/>
                    <a:pt x="54" y="126"/>
                  </a:cubicBezTo>
                  <a:close/>
                  <a:moveTo>
                    <a:pt x="57" y="125"/>
                  </a:moveTo>
                  <a:cubicBezTo>
                    <a:pt x="58" y="125"/>
                    <a:pt x="58" y="125"/>
                    <a:pt x="58" y="124"/>
                  </a:cubicBezTo>
                  <a:cubicBezTo>
                    <a:pt x="58" y="124"/>
                    <a:pt x="58" y="124"/>
                    <a:pt x="58" y="124"/>
                  </a:cubicBezTo>
                  <a:cubicBezTo>
                    <a:pt x="58" y="125"/>
                    <a:pt x="57" y="125"/>
                    <a:pt x="57" y="125"/>
                  </a:cubicBezTo>
                  <a:close/>
                  <a:moveTo>
                    <a:pt x="52" y="125"/>
                  </a:moveTo>
                  <a:cubicBezTo>
                    <a:pt x="52" y="125"/>
                    <a:pt x="52" y="124"/>
                    <a:pt x="51" y="124"/>
                  </a:cubicBezTo>
                  <a:cubicBezTo>
                    <a:pt x="51" y="124"/>
                    <a:pt x="51" y="125"/>
                    <a:pt x="52" y="125"/>
                  </a:cubicBezTo>
                  <a:close/>
                  <a:moveTo>
                    <a:pt x="37" y="126"/>
                  </a:moveTo>
                  <a:cubicBezTo>
                    <a:pt x="38" y="126"/>
                    <a:pt x="37" y="125"/>
                    <a:pt x="36" y="125"/>
                  </a:cubicBezTo>
                  <a:cubicBezTo>
                    <a:pt x="37" y="125"/>
                    <a:pt x="37" y="126"/>
                    <a:pt x="37" y="126"/>
                  </a:cubicBezTo>
                  <a:close/>
                  <a:moveTo>
                    <a:pt x="61" y="126"/>
                  </a:moveTo>
                  <a:cubicBezTo>
                    <a:pt x="61" y="126"/>
                    <a:pt x="62" y="125"/>
                    <a:pt x="61" y="125"/>
                  </a:cubicBezTo>
                  <a:cubicBezTo>
                    <a:pt x="61" y="125"/>
                    <a:pt x="61" y="126"/>
                    <a:pt x="61" y="126"/>
                  </a:cubicBezTo>
                  <a:close/>
                  <a:moveTo>
                    <a:pt x="35" y="127"/>
                  </a:moveTo>
                  <a:cubicBezTo>
                    <a:pt x="35" y="127"/>
                    <a:pt x="35" y="128"/>
                    <a:pt x="36" y="128"/>
                  </a:cubicBezTo>
                  <a:cubicBezTo>
                    <a:pt x="36" y="128"/>
                    <a:pt x="36" y="127"/>
                    <a:pt x="36" y="127"/>
                  </a:cubicBezTo>
                  <a:cubicBezTo>
                    <a:pt x="36" y="127"/>
                    <a:pt x="36" y="126"/>
                    <a:pt x="36" y="125"/>
                  </a:cubicBezTo>
                  <a:cubicBezTo>
                    <a:pt x="35" y="126"/>
                    <a:pt x="35" y="126"/>
                    <a:pt x="35" y="127"/>
                  </a:cubicBezTo>
                  <a:close/>
                  <a:moveTo>
                    <a:pt x="38" y="126"/>
                  </a:moveTo>
                  <a:cubicBezTo>
                    <a:pt x="39" y="126"/>
                    <a:pt x="39" y="126"/>
                    <a:pt x="39" y="126"/>
                  </a:cubicBezTo>
                  <a:cubicBezTo>
                    <a:pt x="39" y="126"/>
                    <a:pt x="39" y="126"/>
                    <a:pt x="38" y="126"/>
                  </a:cubicBezTo>
                  <a:close/>
                  <a:moveTo>
                    <a:pt x="41" y="127"/>
                  </a:moveTo>
                  <a:cubicBezTo>
                    <a:pt x="40" y="126"/>
                    <a:pt x="40" y="126"/>
                    <a:pt x="40" y="126"/>
                  </a:cubicBezTo>
                  <a:cubicBezTo>
                    <a:pt x="40" y="126"/>
                    <a:pt x="40" y="127"/>
                    <a:pt x="41" y="127"/>
                  </a:cubicBezTo>
                  <a:close/>
                  <a:moveTo>
                    <a:pt x="47" y="127"/>
                  </a:moveTo>
                  <a:cubicBezTo>
                    <a:pt x="47" y="127"/>
                    <a:pt x="47" y="126"/>
                    <a:pt x="46" y="126"/>
                  </a:cubicBezTo>
                  <a:cubicBezTo>
                    <a:pt x="46" y="126"/>
                    <a:pt x="46" y="127"/>
                    <a:pt x="47" y="127"/>
                  </a:cubicBezTo>
                  <a:close/>
                  <a:moveTo>
                    <a:pt x="54" y="127"/>
                  </a:moveTo>
                  <a:cubicBezTo>
                    <a:pt x="55" y="127"/>
                    <a:pt x="55" y="126"/>
                    <a:pt x="54" y="126"/>
                  </a:cubicBezTo>
                  <a:cubicBezTo>
                    <a:pt x="54" y="126"/>
                    <a:pt x="54" y="126"/>
                    <a:pt x="54" y="127"/>
                  </a:cubicBezTo>
                  <a:close/>
                  <a:moveTo>
                    <a:pt x="50" y="127"/>
                  </a:moveTo>
                  <a:cubicBezTo>
                    <a:pt x="51" y="127"/>
                    <a:pt x="51" y="126"/>
                    <a:pt x="50" y="126"/>
                  </a:cubicBezTo>
                  <a:cubicBezTo>
                    <a:pt x="50" y="126"/>
                    <a:pt x="50" y="127"/>
                    <a:pt x="50" y="127"/>
                  </a:cubicBezTo>
                  <a:close/>
                  <a:moveTo>
                    <a:pt x="59" y="126"/>
                  </a:moveTo>
                  <a:cubicBezTo>
                    <a:pt x="58" y="126"/>
                    <a:pt x="59" y="126"/>
                    <a:pt x="59" y="126"/>
                  </a:cubicBezTo>
                  <a:cubicBezTo>
                    <a:pt x="58" y="126"/>
                    <a:pt x="58" y="127"/>
                    <a:pt x="59" y="126"/>
                  </a:cubicBezTo>
                  <a:close/>
                  <a:moveTo>
                    <a:pt x="53" y="129"/>
                  </a:moveTo>
                  <a:cubicBezTo>
                    <a:pt x="54" y="128"/>
                    <a:pt x="53" y="127"/>
                    <a:pt x="53" y="126"/>
                  </a:cubicBezTo>
                  <a:cubicBezTo>
                    <a:pt x="52" y="127"/>
                    <a:pt x="53" y="128"/>
                    <a:pt x="53" y="129"/>
                  </a:cubicBezTo>
                  <a:close/>
                  <a:moveTo>
                    <a:pt x="40" y="128"/>
                  </a:moveTo>
                  <a:cubicBezTo>
                    <a:pt x="40" y="127"/>
                    <a:pt x="40" y="127"/>
                    <a:pt x="39" y="126"/>
                  </a:cubicBezTo>
                  <a:cubicBezTo>
                    <a:pt x="39" y="127"/>
                    <a:pt x="39" y="128"/>
                    <a:pt x="40" y="128"/>
                  </a:cubicBezTo>
                  <a:close/>
                  <a:moveTo>
                    <a:pt x="49" y="127"/>
                  </a:moveTo>
                  <a:cubicBezTo>
                    <a:pt x="50" y="127"/>
                    <a:pt x="49" y="128"/>
                    <a:pt x="50" y="128"/>
                  </a:cubicBezTo>
                  <a:cubicBezTo>
                    <a:pt x="50" y="127"/>
                    <a:pt x="50" y="128"/>
                    <a:pt x="50" y="127"/>
                  </a:cubicBezTo>
                  <a:cubicBezTo>
                    <a:pt x="50" y="127"/>
                    <a:pt x="50" y="127"/>
                    <a:pt x="50" y="127"/>
                  </a:cubicBezTo>
                  <a:cubicBezTo>
                    <a:pt x="50" y="127"/>
                    <a:pt x="50" y="127"/>
                    <a:pt x="50" y="127"/>
                  </a:cubicBezTo>
                  <a:cubicBezTo>
                    <a:pt x="49" y="127"/>
                    <a:pt x="49" y="127"/>
                    <a:pt x="49" y="127"/>
                  </a:cubicBezTo>
                  <a:close/>
                  <a:moveTo>
                    <a:pt x="42" y="127"/>
                  </a:moveTo>
                  <a:cubicBezTo>
                    <a:pt x="42" y="127"/>
                    <a:pt x="42" y="128"/>
                    <a:pt x="43" y="128"/>
                  </a:cubicBezTo>
                  <a:cubicBezTo>
                    <a:pt x="43" y="128"/>
                    <a:pt x="43" y="128"/>
                    <a:pt x="43" y="128"/>
                  </a:cubicBezTo>
                  <a:cubicBezTo>
                    <a:pt x="43" y="127"/>
                    <a:pt x="43" y="127"/>
                    <a:pt x="43" y="127"/>
                  </a:cubicBezTo>
                  <a:cubicBezTo>
                    <a:pt x="42" y="127"/>
                    <a:pt x="42" y="127"/>
                    <a:pt x="42" y="127"/>
                  </a:cubicBezTo>
                  <a:close/>
                  <a:moveTo>
                    <a:pt x="60" y="128"/>
                  </a:moveTo>
                  <a:cubicBezTo>
                    <a:pt x="60" y="128"/>
                    <a:pt x="60" y="127"/>
                    <a:pt x="60" y="127"/>
                  </a:cubicBezTo>
                  <a:cubicBezTo>
                    <a:pt x="60" y="127"/>
                    <a:pt x="59" y="128"/>
                    <a:pt x="60" y="128"/>
                  </a:cubicBezTo>
                  <a:close/>
                  <a:moveTo>
                    <a:pt x="57" y="128"/>
                  </a:moveTo>
                  <a:cubicBezTo>
                    <a:pt x="57" y="128"/>
                    <a:pt x="57" y="128"/>
                    <a:pt x="57" y="128"/>
                  </a:cubicBezTo>
                  <a:cubicBezTo>
                    <a:pt x="58" y="127"/>
                    <a:pt x="58" y="127"/>
                    <a:pt x="57" y="127"/>
                  </a:cubicBezTo>
                  <a:cubicBezTo>
                    <a:pt x="57" y="127"/>
                    <a:pt x="57" y="127"/>
                    <a:pt x="57" y="128"/>
                  </a:cubicBezTo>
                  <a:close/>
                  <a:moveTo>
                    <a:pt x="62" y="131"/>
                  </a:moveTo>
                  <a:cubicBezTo>
                    <a:pt x="62" y="130"/>
                    <a:pt x="63" y="128"/>
                    <a:pt x="62" y="127"/>
                  </a:cubicBezTo>
                  <a:cubicBezTo>
                    <a:pt x="62" y="129"/>
                    <a:pt x="62" y="130"/>
                    <a:pt x="62" y="131"/>
                  </a:cubicBezTo>
                  <a:close/>
                  <a:moveTo>
                    <a:pt x="33" y="129"/>
                  </a:moveTo>
                  <a:cubicBezTo>
                    <a:pt x="33" y="130"/>
                    <a:pt x="33" y="130"/>
                    <a:pt x="33" y="130"/>
                  </a:cubicBezTo>
                  <a:cubicBezTo>
                    <a:pt x="33" y="131"/>
                    <a:pt x="33" y="131"/>
                    <a:pt x="33" y="130"/>
                  </a:cubicBezTo>
                  <a:cubicBezTo>
                    <a:pt x="33" y="129"/>
                    <a:pt x="33" y="129"/>
                    <a:pt x="33" y="128"/>
                  </a:cubicBezTo>
                  <a:cubicBezTo>
                    <a:pt x="33" y="128"/>
                    <a:pt x="33" y="127"/>
                    <a:pt x="33" y="128"/>
                  </a:cubicBezTo>
                  <a:cubicBezTo>
                    <a:pt x="33" y="128"/>
                    <a:pt x="33" y="129"/>
                    <a:pt x="33" y="129"/>
                  </a:cubicBezTo>
                  <a:close/>
                  <a:moveTo>
                    <a:pt x="55" y="128"/>
                  </a:moveTo>
                  <a:cubicBezTo>
                    <a:pt x="55" y="128"/>
                    <a:pt x="56" y="128"/>
                    <a:pt x="55" y="127"/>
                  </a:cubicBezTo>
                  <a:cubicBezTo>
                    <a:pt x="55" y="128"/>
                    <a:pt x="55" y="128"/>
                    <a:pt x="55" y="128"/>
                  </a:cubicBezTo>
                  <a:close/>
                  <a:moveTo>
                    <a:pt x="38" y="130"/>
                  </a:moveTo>
                  <a:cubicBezTo>
                    <a:pt x="39" y="129"/>
                    <a:pt x="39" y="128"/>
                    <a:pt x="38" y="128"/>
                  </a:cubicBezTo>
                  <a:cubicBezTo>
                    <a:pt x="38" y="128"/>
                    <a:pt x="38" y="129"/>
                    <a:pt x="38" y="130"/>
                  </a:cubicBezTo>
                  <a:close/>
                  <a:moveTo>
                    <a:pt x="45" y="129"/>
                  </a:moveTo>
                  <a:cubicBezTo>
                    <a:pt x="45" y="129"/>
                    <a:pt x="45" y="128"/>
                    <a:pt x="45" y="128"/>
                  </a:cubicBezTo>
                  <a:cubicBezTo>
                    <a:pt x="45" y="128"/>
                    <a:pt x="45" y="128"/>
                    <a:pt x="45" y="128"/>
                  </a:cubicBezTo>
                  <a:cubicBezTo>
                    <a:pt x="45" y="128"/>
                    <a:pt x="45" y="129"/>
                    <a:pt x="45" y="129"/>
                  </a:cubicBezTo>
                  <a:close/>
                  <a:moveTo>
                    <a:pt x="42" y="129"/>
                  </a:moveTo>
                  <a:cubicBezTo>
                    <a:pt x="42" y="129"/>
                    <a:pt x="42" y="129"/>
                    <a:pt x="41" y="128"/>
                  </a:cubicBezTo>
                  <a:cubicBezTo>
                    <a:pt x="41" y="129"/>
                    <a:pt x="42" y="129"/>
                    <a:pt x="42" y="129"/>
                  </a:cubicBezTo>
                  <a:close/>
                  <a:moveTo>
                    <a:pt x="47" y="129"/>
                  </a:moveTo>
                  <a:cubicBezTo>
                    <a:pt x="48" y="129"/>
                    <a:pt x="47" y="129"/>
                    <a:pt x="48" y="130"/>
                  </a:cubicBezTo>
                  <a:cubicBezTo>
                    <a:pt x="48" y="130"/>
                    <a:pt x="48" y="130"/>
                    <a:pt x="48" y="130"/>
                  </a:cubicBezTo>
                  <a:cubicBezTo>
                    <a:pt x="49" y="130"/>
                    <a:pt x="49" y="129"/>
                    <a:pt x="48" y="128"/>
                  </a:cubicBezTo>
                  <a:cubicBezTo>
                    <a:pt x="48" y="129"/>
                    <a:pt x="48" y="128"/>
                    <a:pt x="47" y="129"/>
                  </a:cubicBezTo>
                  <a:close/>
                  <a:moveTo>
                    <a:pt x="50" y="129"/>
                  </a:moveTo>
                  <a:cubicBezTo>
                    <a:pt x="50" y="129"/>
                    <a:pt x="50" y="129"/>
                    <a:pt x="50" y="130"/>
                  </a:cubicBezTo>
                  <a:cubicBezTo>
                    <a:pt x="50" y="130"/>
                    <a:pt x="51" y="130"/>
                    <a:pt x="51" y="129"/>
                  </a:cubicBezTo>
                  <a:cubicBezTo>
                    <a:pt x="50" y="129"/>
                    <a:pt x="51" y="129"/>
                    <a:pt x="51" y="129"/>
                  </a:cubicBezTo>
                  <a:cubicBezTo>
                    <a:pt x="51" y="129"/>
                    <a:pt x="51" y="128"/>
                    <a:pt x="50" y="128"/>
                  </a:cubicBezTo>
                  <a:cubicBezTo>
                    <a:pt x="50" y="129"/>
                    <a:pt x="50" y="129"/>
                    <a:pt x="50" y="129"/>
                  </a:cubicBezTo>
                  <a:close/>
                  <a:moveTo>
                    <a:pt x="52" y="129"/>
                  </a:moveTo>
                  <a:cubicBezTo>
                    <a:pt x="52" y="129"/>
                    <a:pt x="52" y="128"/>
                    <a:pt x="52" y="128"/>
                  </a:cubicBezTo>
                  <a:cubicBezTo>
                    <a:pt x="51" y="128"/>
                    <a:pt x="51" y="129"/>
                    <a:pt x="52" y="129"/>
                  </a:cubicBezTo>
                  <a:close/>
                  <a:moveTo>
                    <a:pt x="41" y="128"/>
                  </a:moveTo>
                  <a:cubicBezTo>
                    <a:pt x="41" y="128"/>
                    <a:pt x="40" y="128"/>
                    <a:pt x="40" y="128"/>
                  </a:cubicBezTo>
                  <a:cubicBezTo>
                    <a:pt x="40" y="129"/>
                    <a:pt x="41" y="129"/>
                    <a:pt x="41" y="128"/>
                  </a:cubicBezTo>
                  <a:close/>
                  <a:moveTo>
                    <a:pt x="58" y="129"/>
                  </a:moveTo>
                  <a:cubicBezTo>
                    <a:pt x="58" y="129"/>
                    <a:pt x="58" y="129"/>
                    <a:pt x="58" y="129"/>
                  </a:cubicBezTo>
                  <a:cubicBezTo>
                    <a:pt x="58" y="129"/>
                    <a:pt x="58" y="128"/>
                    <a:pt x="58" y="128"/>
                  </a:cubicBezTo>
                  <a:cubicBezTo>
                    <a:pt x="58" y="129"/>
                    <a:pt x="58" y="129"/>
                    <a:pt x="58" y="129"/>
                  </a:cubicBezTo>
                  <a:close/>
                  <a:moveTo>
                    <a:pt x="45" y="131"/>
                  </a:moveTo>
                  <a:cubicBezTo>
                    <a:pt x="45" y="130"/>
                    <a:pt x="44" y="129"/>
                    <a:pt x="44" y="129"/>
                  </a:cubicBezTo>
                  <a:cubicBezTo>
                    <a:pt x="43" y="130"/>
                    <a:pt x="44" y="131"/>
                    <a:pt x="45" y="131"/>
                  </a:cubicBezTo>
                  <a:close/>
                  <a:moveTo>
                    <a:pt x="37" y="131"/>
                  </a:moveTo>
                  <a:cubicBezTo>
                    <a:pt x="38" y="131"/>
                    <a:pt x="38" y="129"/>
                    <a:pt x="37" y="129"/>
                  </a:cubicBezTo>
                  <a:cubicBezTo>
                    <a:pt x="36" y="130"/>
                    <a:pt x="37" y="130"/>
                    <a:pt x="37" y="131"/>
                  </a:cubicBezTo>
                  <a:close/>
                  <a:moveTo>
                    <a:pt x="41" y="130"/>
                  </a:moveTo>
                  <a:cubicBezTo>
                    <a:pt x="41" y="130"/>
                    <a:pt x="41" y="129"/>
                    <a:pt x="41" y="129"/>
                  </a:cubicBezTo>
                  <a:cubicBezTo>
                    <a:pt x="41" y="130"/>
                    <a:pt x="41" y="130"/>
                    <a:pt x="41" y="130"/>
                  </a:cubicBezTo>
                  <a:close/>
                  <a:moveTo>
                    <a:pt x="39" y="131"/>
                  </a:moveTo>
                  <a:cubicBezTo>
                    <a:pt x="39" y="130"/>
                    <a:pt x="40" y="130"/>
                    <a:pt x="40" y="129"/>
                  </a:cubicBezTo>
                  <a:cubicBezTo>
                    <a:pt x="39" y="130"/>
                    <a:pt x="38" y="131"/>
                    <a:pt x="39" y="131"/>
                  </a:cubicBezTo>
                  <a:close/>
                  <a:moveTo>
                    <a:pt x="55" y="131"/>
                  </a:moveTo>
                  <a:cubicBezTo>
                    <a:pt x="55" y="131"/>
                    <a:pt x="55" y="131"/>
                    <a:pt x="55" y="130"/>
                  </a:cubicBezTo>
                  <a:cubicBezTo>
                    <a:pt x="55" y="130"/>
                    <a:pt x="55" y="130"/>
                    <a:pt x="55" y="130"/>
                  </a:cubicBezTo>
                  <a:cubicBezTo>
                    <a:pt x="54" y="130"/>
                    <a:pt x="54" y="131"/>
                    <a:pt x="55" y="131"/>
                  </a:cubicBezTo>
                  <a:close/>
                  <a:moveTo>
                    <a:pt x="56" y="131"/>
                  </a:moveTo>
                  <a:cubicBezTo>
                    <a:pt x="56" y="131"/>
                    <a:pt x="56" y="131"/>
                    <a:pt x="57" y="131"/>
                  </a:cubicBezTo>
                  <a:cubicBezTo>
                    <a:pt x="57" y="130"/>
                    <a:pt x="57" y="130"/>
                    <a:pt x="57" y="130"/>
                  </a:cubicBezTo>
                  <a:cubicBezTo>
                    <a:pt x="57" y="130"/>
                    <a:pt x="57" y="130"/>
                    <a:pt x="57" y="130"/>
                  </a:cubicBezTo>
                  <a:cubicBezTo>
                    <a:pt x="57" y="130"/>
                    <a:pt x="56" y="130"/>
                    <a:pt x="56" y="131"/>
                  </a:cubicBezTo>
                  <a:close/>
                  <a:moveTo>
                    <a:pt x="50" y="133"/>
                  </a:moveTo>
                  <a:cubicBezTo>
                    <a:pt x="51" y="132"/>
                    <a:pt x="50" y="130"/>
                    <a:pt x="49" y="130"/>
                  </a:cubicBezTo>
                  <a:cubicBezTo>
                    <a:pt x="49" y="131"/>
                    <a:pt x="49" y="131"/>
                    <a:pt x="49" y="132"/>
                  </a:cubicBezTo>
                  <a:cubicBezTo>
                    <a:pt x="49" y="132"/>
                    <a:pt x="49" y="131"/>
                    <a:pt x="49" y="132"/>
                  </a:cubicBezTo>
                  <a:cubicBezTo>
                    <a:pt x="49" y="132"/>
                    <a:pt x="49" y="132"/>
                    <a:pt x="50" y="133"/>
                  </a:cubicBezTo>
                  <a:close/>
                  <a:moveTo>
                    <a:pt x="40" y="133"/>
                  </a:moveTo>
                  <a:cubicBezTo>
                    <a:pt x="40" y="132"/>
                    <a:pt x="40" y="132"/>
                    <a:pt x="41" y="131"/>
                  </a:cubicBezTo>
                  <a:cubicBezTo>
                    <a:pt x="40" y="131"/>
                    <a:pt x="40" y="130"/>
                    <a:pt x="40" y="130"/>
                  </a:cubicBezTo>
                  <a:cubicBezTo>
                    <a:pt x="39" y="131"/>
                    <a:pt x="39" y="132"/>
                    <a:pt x="40" y="133"/>
                  </a:cubicBezTo>
                  <a:close/>
                  <a:moveTo>
                    <a:pt x="43" y="132"/>
                  </a:moveTo>
                  <a:cubicBezTo>
                    <a:pt x="44" y="132"/>
                    <a:pt x="43" y="131"/>
                    <a:pt x="43" y="131"/>
                  </a:cubicBezTo>
                  <a:cubicBezTo>
                    <a:pt x="43" y="131"/>
                    <a:pt x="43" y="132"/>
                    <a:pt x="43" y="132"/>
                  </a:cubicBezTo>
                  <a:close/>
                  <a:moveTo>
                    <a:pt x="60" y="131"/>
                  </a:moveTo>
                  <a:cubicBezTo>
                    <a:pt x="60" y="131"/>
                    <a:pt x="60" y="131"/>
                    <a:pt x="59" y="131"/>
                  </a:cubicBezTo>
                  <a:cubicBezTo>
                    <a:pt x="59" y="131"/>
                    <a:pt x="60" y="131"/>
                    <a:pt x="60" y="131"/>
                  </a:cubicBezTo>
                  <a:close/>
                  <a:moveTo>
                    <a:pt x="36" y="133"/>
                  </a:moveTo>
                  <a:cubicBezTo>
                    <a:pt x="37" y="133"/>
                    <a:pt x="36" y="131"/>
                    <a:pt x="36" y="131"/>
                  </a:cubicBezTo>
                  <a:cubicBezTo>
                    <a:pt x="35" y="132"/>
                    <a:pt x="35" y="132"/>
                    <a:pt x="36" y="133"/>
                  </a:cubicBezTo>
                  <a:close/>
                  <a:moveTo>
                    <a:pt x="38" y="132"/>
                  </a:moveTo>
                  <a:cubicBezTo>
                    <a:pt x="38" y="132"/>
                    <a:pt x="38" y="132"/>
                    <a:pt x="38" y="132"/>
                  </a:cubicBezTo>
                  <a:cubicBezTo>
                    <a:pt x="38" y="132"/>
                    <a:pt x="39" y="131"/>
                    <a:pt x="38" y="131"/>
                  </a:cubicBezTo>
                  <a:cubicBezTo>
                    <a:pt x="38" y="132"/>
                    <a:pt x="38" y="132"/>
                    <a:pt x="38" y="132"/>
                  </a:cubicBezTo>
                  <a:close/>
                  <a:moveTo>
                    <a:pt x="55" y="132"/>
                  </a:moveTo>
                  <a:cubicBezTo>
                    <a:pt x="55" y="132"/>
                    <a:pt x="56" y="132"/>
                    <a:pt x="55" y="132"/>
                  </a:cubicBezTo>
                  <a:cubicBezTo>
                    <a:pt x="55" y="132"/>
                    <a:pt x="55" y="131"/>
                    <a:pt x="55" y="131"/>
                  </a:cubicBezTo>
                  <a:cubicBezTo>
                    <a:pt x="55" y="132"/>
                    <a:pt x="55" y="132"/>
                    <a:pt x="55" y="132"/>
                  </a:cubicBezTo>
                  <a:close/>
                  <a:moveTo>
                    <a:pt x="59" y="134"/>
                  </a:moveTo>
                  <a:cubicBezTo>
                    <a:pt x="58" y="134"/>
                    <a:pt x="59" y="132"/>
                    <a:pt x="58" y="131"/>
                  </a:cubicBezTo>
                  <a:cubicBezTo>
                    <a:pt x="58" y="133"/>
                    <a:pt x="58" y="134"/>
                    <a:pt x="59" y="134"/>
                  </a:cubicBezTo>
                  <a:close/>
                  <a:moveTo>
                    <a:pt x="48" y="133"/>
                  </a:moveTo>
                  <a:cubicBezTo>
                    <a:pt x="48" y="133"/>
                    <a:pt x="48" y="132"/>
                    <a:pt x="48" y="132"/>
                  </a:cubicBezTo>
                  <a:cubicBezTo>
                    <a:pt x="47" y="132"/>
                    <a:pt x="48" y="133"/>
                    <a:pt x="48" y="133"/>
                  </a:cubicBezTo>
                  <a:close/>
                  <a:moveTo>
                    <a:pt x="53" y="133"/>
                  </a:moveTo>
                  <a:cubicBezTo>
                    <a:pt x="53" y="133"/>
                    <a:pt x="53" y="132"/>
                    <a:pt x="53" y="132"/>
                  </a:cubicBezTo>
                  <a:cubicBezTo>
                    <a:pt x="53" y="132"/>
                    <a:pt x="53" y="133"/>
                    <a:pt x="53" y="133"/>
                  </a:cubicBezTo>
                  <a:close/>
                  <a:moveTo>
                    <a:pt x="39" y="134"/>
                  </a:moveTo>
                  <a:cubicBezTo>
                    <a:pt x="39" y="133"/>
                    <a:pt x="39" y="133"/>
                    <a:pt x="38" y="132"/>
                  </a:cubicBezTo>
                  <a:cubicBezTo>
                    <a:pt x="38" y="133"/>
                    <a:pt x="38" y="133"/>
                    <a:pt x="39" y="134"/>
                  </a:cubicBezTo>
                  <a:close/>
                  <a:moveTo>
                    <a:pt x="62" y="133"/>
                  </a:moveTo>
                  <a:cubicBezTo>
                    <a:pt x="62" y="133"/>
                    <a:pt x="63" y="133"/>
                    <a:pt x="62" y="132"/>
                  </a:cubicBezTo>
                  <a:cubicBezTo>
                    <a:pt x="62" y="133"/>
                    <a:pt x="62" y="133"/>
                    <a:pt x="62" y="133"/>
                  </a:cubicBezTo>
                  <a:close/>
                  <a:moveTo>
                    <a:pt x="40" y="134"/>
                  </a:moveTo>
                  <a:cubicBezTo>
                    <a:pt x="40" y="134"/>
                    <a:pt x="40" y="135"/>
                    <a:pt x="41" y="135"/>
                  </a:cubicBezTo>
                  <a:cubicBezTo>
                    <a:pt x="41" y="135"/>
                    <a:pt x="42" y="134"/>
                    <a:pt x="42" y="134"/>
                  </a:cubicBezTo>
                  <a:cubicBezTo>
                    <a:pt x="42" y="132"/>
                    <a:pt x="40" y="133"/>
                    <a:pt x="40" y="134"/>
                  </a:cubicBezTo>
                  <a:close/>
                  <a:moveTo>
                    <a:pt x="36" y="134"/>
                  </a:moveTo>
                  <a:cubicBezTo>
                    <a:pt x="37" y="134"/>
                    <a:pt x="37" y="133"/>
                    <a:pt x="37" y="133"/>
                  </a:cubicBezTo>
                  <a:cubicBezTo>
                    <a:pt x="37" y="133"/>
                    <a:pt x="37" y="133"/>
                    <a:pt x="36" y="134"/>
                  </a:cubicBezTo>
                  <a:close/>
                  <a:moveTo>
                    <a:pt x="57" y="136"/>
                  </a:moveTo>
                  <a:cubicBezTo>
                    <a:pt x="57" y="135"/>
                    <a:pt x="57" y="135"/>
                    <a:pt x="58" y="135"/>
                  </a:cubicBezTo>
                  <a:cubicBezTo>
                    <a:pt x="57" y="134"/>
                    <a:pt x="57" y="134"/>
                    <a:pt x="56" y="133"/>
                  </a:cubicBezTo>
                  <a:cubicBezTo>
                    <a:pt x="56" y="134"/>
                    <a:pt x="56" y="135"/>
                    <a:pt x="57" y="136"/>
                  </a:cubicBezTo>
                  <a:close/>
                  <a:moveTo>
                    <a:pt x="45" y="134"/>
                  </a:moveTo>
                  <a:cubicBezTo>
                    <a:pt x="45" y="134"/>
                    <a:pt x="45" y="133"/>
                    <a:pt x="45" y="133"/>
                  </a:cubicBezTo>
                  <a:cubicBezTo>
                    <a:pt x="44" y="133"/>
                    <a:pt x="44" y="134"/>
                    <a:pt x="45" y="134"/>
                  </a:cubicBezTo>
                  <a:close/>
                  <a:moveTo>
                    <a:pt x="51" y="135"/>
                  </a:moveTo>
                  <a:cubicBezTo>
                    <a:pt x="51" y="135"/>
                    <a:pt x="52" y="134"/>
                    <a:pt x="52" y="134"/>
                  </a:cubicBezTo>
                  <a:cubicBezTo>
                    <a:pt x="52" y="134"/>
                    <a:pt x="52" y="133"/>
                    <a:pt x="51" y="133"/>
                  </a:cubicBezTo>
                  <a:cubicBezTo>
                    <a:pt x="51" y="134"/>
                    <a:pt x="51" y="135"/>
                    <a:pt x="51" y="135"/>
                  </a:cubicBezTo>
                  <a:close/>
                  <a:moveTo>
                    <a:pt x="48" y="135"/>
                  </a:moveTo>
                  <a:cubicBezTo>
                    <a:pt x="47" y="134"/>
                    <a:pt x="47" y="134"/>
                    <a:pt x="47" y="134"/>
                  </a:cubicBezTo>
                  <a:cubicBezTo>
                    <a:pt x="47" y="134"/>
                    <a:pt x="47" y="134"/>
                    <a:pt x="48" y="135"/>
                  </a:cubicBezTo>
                  <a:close/>
                  <a:moveTo>
                    <a:pt x="37" y="134"/>
                  </a:moveTo>
                  <a:cubicBezTo>
                    <a:pt x="37" y="134"/>
                    <a:pt x="37" y="135"/>
                    <a:pt x="37" y="135"/>
                  </a:cubicBezTo>
                  <a:cubicBezTo>
                    <a:pt x="38" y="135"/>
                    <a:pt x="38" y="134"/>
                    <a:pt x="37" y="134"/>
                  </a:cubicBezTo>
                  <a:cubicBezTo>
                    <a:pt x="37" y="134"/>
                    <a:pt x="37" y="134"/>
                    <a:pt x="37" y="134"/>
                  </a:cubicBezTo>
                  <a:close/>
                  <a:moveTo>
                    <a:pt x="40" y="136"/>
                  </a:moveTo>
                  <a:cubicBezTo>
                    <a:pt x="40" y="135"/>
                    <a:pt x="40" y="135"/>
                    <a:pt x="39" y="135"/>
                  </a:cubicBezTo>
                  <a:cubicBezTo>
                    <a:pt x="39" y="135"/>
                    <a:pt x="40" y="136"/>
                    <a:pt x="40" y="136"/>
                  </a:cubicBezTo>
                  <a:close/>
                  <a:moveTo>
                    <a:pt x="54" y="136"/>
                  </a:moveTo>
                  <a:cubicBezTo>
                    <a:pt x="54" y="136"/>
                    <a:pt x="55" y="137"/>
                    <a:pt x="55" y="137"/>
                  </a:cubicBezTo>
                  <a:cubicBezTo>
                    <a:pt x="55" y="137"/>
                    <a:pt x="55" y="136"/>
                    <a:pt x="54" y="136"/>
                  </a:cubicBezTo>
                  <a:close/>
                  <a:moveTo>
                    <a:pt x="55" y="137"/>
                  </a:moveTo>
                  <a:cubicBezTo>
                    <a:pt x="56" y="136"/>
                    <a:pt x="55" y="134"/>
                    <a:pt x="54" y="136"/>
                  </a:cubicBezTo>
                  <a:cubicBezTo>
                    <a:pt x="55" y="136"/>
                    <a:pt x="55" y="137"/>
                    <a:pt x="55" y="137"/>
                  </a:cubicBezTo>
                  <a:close/>
                  <a:moveTo>
                    <a:pt x="42" y="137"/>
                  </a:moveTo>
                  <a:cubicBezTo>
                    <a:pt x="43" y="137"/>
                    <a:pt x="43" y="136"/>
                    <a:pt x="43" y="135"/>
                  </a:cubicBezTo>
                  <a:cubicBezTo>
                    <a:pt x="43" y="136"/>
                    <a:pt x="42" y="136"/>
                    <a:pt x="42" y="137"/>
                  </a:cubicBezTo>
                  <a:close/>
                  <a:moveTo>
                    <a:pt x="50" y="136"/>
                  </a:moveTo>
                  <a:cubicBezTo>
                    <a:pt x="50" y="136"/>
                    <a:pt x="50" y="136"/>
                    <a:pt x="50" y="135"/>
                  </a:cubicBezTo>
                  <a:cubicBezTo>
                    <a:pt x="50" y="135"/>
                    <a:pt x="50" y="135"/>
                    <a:pt x="49" y="135"/>
                  </a:cubicBezTo>
                  <a:cubicBezTo>
                    <a:pt x="49" y="136"/>
                    <a:pt x="50" y="136"/>
                    <a:pt x="50" y="136"/>
                  </a:cubicBezTo>
                  <a:close/>
                  <a:moveTo>
                    <a:pt x="39" y="138"/>
                  </a:moveTo>
                  <a:cubicBezTo>
                    <a:pt x="39" y="137"/>
                    <a:pt x="39" y="136"/>
                    <a:pt x="38" y="136"/>
                  </a:cubicBezTo>
                  <a:cubicBezTo>
                    <a:pt x="38" y="136"/>
                    <a:pt x="39" y="137"/>
                    <a:pt x="39" y="138"/>
                  </a:cubicBezTo>
                  <a:close/>
                  <a:moveTo>
                    <a:pt x="35" y="137"/>
                  </a:moveTo>
                  <a:cubicBezTo>
                    <a:pt x="35" y="138"/>
                    <a:pt x="36" y="137"/>
                    <a:pt x="36" y="137"/>
                  </a:cubicBezTo>
                  <a:cubicBezTo>
                    <a:pt x="36" y="137"/>
                    <a:pt x="36" y="136"/>
                    <a:pt x="35" y="136"/>
                  </a:cubicBezTo>
                  <a:cubicBezTo>
                    <a:pt x="35" y="136"/>
                    <a:pt x="35" y="137"/>
                    <a:pt x="35" y="137"/>
                  </a:cubicBezTo>
                  <a:close/>
                  <a:moveTo>
                    <a:pt x="62" y="138"/>
                  </a:moveTo>
                  <a:cubicBezTo>
                    <a:pt x="62" y="137"/>
                    <a:pt x="63" y="136"/>
                    <a:pt x="62" y="136"/>
                  </a:cubicBezTo>
                  <a:cubicBezTo>
                    <a:pt x="62" y="137"/>
                    <a:pt x="62" y="137"/>
                    <a:pt x="62" y="138"/>
                  </a:cubicBezTo>
                  <a:close/>
                  <a:moveTo>
                    <a:pt x="54" y="138"/>
                  </a:moveTo>
                  <a:cubicBezTo>
                    <a:pt x="54" y="138"/>
                    <a:pt x="54" y="137"/>
                    <a:pt x="53" y="137"/>
                  </a:cubicBezTo>
                  <a:cubicBezTo>
                    <a:pt x="53" y="137"/>
                    <a:pt x="53" y="138"/>
                    <a:pt x="54" y="138"/>
                  </a:cubicBezTo>
                  <a:close/>
                  <a:moveTo>
                    <a:pt x="42" y="140"/>
                  </a:moveTo>
                  <a:cubicBezTo>
                    <a:pt x="42" y="141"/>
                    <a:pt x="42" y="141"/>
                    <a:pt x="43" y="141"/>
                  </a:cubicBezTo>
                  <a:cubicBezTo>
                    <a:pt x="43" y="140"/>
                    <a:pt x="45" y="139"/>
                    <a:pt x="45" y="138"/>
                  </a:cubicBezTo>
                  <a:cubicBezTo>
                    <a:pt x="45" y="138"/>
                    <a:pt x="45" y="137"/>
                    <a:pt x="44" y="137"/>
                  </a:cubicBezTo>
                  <a:cubicBezTo>
                    <a:pt x="44" y="138"/>
                    <a:pt x="43" y="139"/>
                    <a:pt x="42" y="140"/>
                  </a:cubicBezTo>
                  <a:close/>
                  <a:moveTo>
                    <a:pt x="47" y="139"/>
                  </a:moveTo>
                  <a:cubicBezTo>
                    <a:pt x="48" y="139"/>
                    <a:pt x="48" y="138"/>
                    <a:pt x="48" y="138"/>
                  </a:cubicBezTo>
                  <a:cubicBezTo>
                    <a:pt x="47" y="138"/>
                    <a:pt x="47" y="139"/>
                    <a:pt x="47" y="139"/>
                  </a:cubicBezTo>
                  <a:close/>
                  <a:moveTo>
                    <a:pt x="35" y="142"/>
                  </a:moveTo>
                  <a:cubicBezTo>
                    <a:pt x="37" y="141"/>
                    <a:pt x="37" y="140"/>
                    <a:pt x="37" y="139"/>
                  </a:cubicBezTo>
                  <a:cubicBezTo>
                    <a:pt x="37" y="139"/>
                    <a:pt x="37" y="138"/>
                    <a:pt x="37" y="138"/>
                  </a:cubicBezTo>
                  <a:cubicBezTo>
                    <a:pt x="36" y="139"/>
                    <a:pt x="35" y="140"/>
                    <a:pt x="35" y="142"/>
                  </a:cubicBezTo>
                  <a:close/>
                  <a:moveTo>
                    <a:pt x="56" y="139"/>
                  </a:moveTo>
                  <a:cubicBezTo>
                    <a:pt x="57" y="139"/>
                    <a:pt x="57" y="139"/>
                    <a:pt x="57" y="138"/>
                  </a:cubicBezTo>
                  <a:cubicBezTo>
                    <a:pt x="57" y="138"/>
                    <a:pt x="56" y="139"/>
                    <a:pt x="56" y="139"/>
                  </a:cubicBezTo>
                  <a:close/>
                  <a:moveTo>
                    <a:pt x="52" y="140"/>
                  </a:moveTo>
                  <a:cubicBezTo>
                    <a:pt x="52" y="139"/>
                    <a:pt x="52" y="139"/>
                    <a:pt x="51" y="139"/>
                  </a:cubicBezTo>
                  <a:cubicBezTo>
                    <a:pt x="52" y="139"/>
                    <a:pt x="52" y="140"/>
                    <a:pt x="52" y="140"/>
                  </a:cubicBezTo>
                  <a:close/>
                  <a:moveTo>
                    <a:pt x="54" y="139"/>
                  </a:moveTo>
                  <a:cubicBezTo>
                    <a:pt x="54" y="139"/>
                    <a:pt x="55" y="139"/>
                    <a:pt x="55" y="139"/>
                  </a:cubicBezTo>
                  <a:cubicBezTo>
                    <a:pt x="54" y="139"/>
                    <a:pt x="54" y="139"/>
                    <a:pt x="54" y="139"/>
                  </a:cubicBezTo>
                  <a:cubicBezTo>
                    <a:pt x="54" y="139"/>
                    <a:pt x="54" y="139"/>
                    <a:pt x="54" y="139"/>
                  </a:cubicBezTo>
                  <a:close/>
                  <a:moveTo>
                    <a:pt x="6" y="140"/>
                  </a:moveTo>
                  <a:cubicBezTo>
                    <a:pt x="6" y="140"/>
                    <a:pt x="6" y="139"/>
                    <a:pt x="5" y="140"/>
                  </a:cubicBezTo>
                  <a:cubicBezTo>
                    <a:pt x="5" y="140"/>
                    <a:pt x="6" y="141"/>
                    <a:pt x="5" y="142"/>
                  </a:cubicBezTo>
                  <a:cubicBezTo>
                    <a:pt x="5" y="142"/>
                    <a:pt x="6" y="142"/>
                    <a:pt x="6" y="142"/>
                  </a:cubicBezTo>
                  <a:cubicBezTo>
                    <a:pt x="6" y="141"/>
                    <a:pt x="7" y="140"/>
                    <a:pt x="6" y="139"/>
                  </a:cubicBezTo>
                  <a:cubicBezTo>
                    <a:pt x="6" y="139"/>
                    <a:pt x="6" y="140"/>
                    <a:pt x="6" y="140"/>
                  </a:cubicBezTo>
                  <a:close/>
                  <a:moveTo>
                    <a:pt x="57" y="140"/>
                  </a:moveTo>
                  <a:cubicBezTo>
                    <a:pt x="57" y="140"/>
                    <a:pt x="58" y="140"/>
                    <a:pt x="58" y="139"/>
                  </a:cubicBezTo>
                  <a:cubicBezTo>
                    <a:pt x="58" y="139"/>
                    <a:pt x="58" y="139"/>
                    <a:pt x="57" y="139"/>
                  </a:cubicBezTo>
                  <a:cubicBezTo>
                    <a:pt x="57" y="140"/>
                    <a:pt x="57" y="140"/>
                    <a:pt x="57" y="140"/>
                  </a:cubicBezTo>
                  <a:close/>
                  <a:moveTo>
                    <a:pt x="52" y="141"/>
                  </a:moveTo>
                  <a:cubicBezTo>
                    <a:pt x="53" y="141"/>
                    <a:pt x="53" y="141"/>
                    <a:pt x="53" y="141"/>
                  </a:cubicBezTo>
                  <a:cubicBezTo>
                    <a:pt x="53" y="140"/>
                    <a:pt x="54" y="140"/>
                    <a:pt x="54" y="140"/>
                  </a:cubicBezTo>
                  <a:cubicBezTo>
                    <a:pt x="53" y="140"/>
                    <a:pt x="53" y="140"/>
                    <a:pt x="53" y="140"/>
                  </a:cubicBezTo>
                  <a:cubicBezTo>
                    <a:pt x="53" y="140"/>
                    <a:pt x="53" y="140"/>
                    <a:pt x="52" y="141"/>
                  </a:cubicBezTo>
                  <a:close/>
                  <a:moveTo>
                    <a:pt x="46" y="142"/>
                  </a:moveTo>
                  <a:cubicBezTo>
                    <a:pt x="46" y="142"/>
                    <a:pt x="47" y="141"/>
                    <a:pt x="46" y="140"/>
                  </a:cubicBezTo>
                  <a:cubicBezTo>
                    <a:pt x="46" y="141"/>
                    <a:pt x="45" y="142"/>
                    <a:pt x="46" y="142"/>
                  </a:cubicBezTo>
                  <a:close/>
                  <a:moveTo>
                    <a:pt x="57" y="141"/>
                  </a:moveTo>
                  <a:cubicBezTo>
                    <a:pt x="58" y="142"/>
                    <a:pt x="58" y="142"/>
                    <a:pt x="58" y="142"/>
                  </a:cubicBezTo>
                  <a:cubicBezTo>
                    <a:pt x="59" y="142"/>
                    <a:pt x="59" y="140"/>
                    <a:pt x="58" y="140"/>
                  </a:cubicBezTo>
                  <a:cubicBezTo>
                    <a:pt x="58" y="141"/>
                    <a:pt x="58" y="141"/>
                    <a:pt x="57" y="141"/>
                  </a:cubicBezTo>
                  <a:close/>
                  <a:moveTo>
                    <a:pt x="48" y="141"/>
                  </a:moveTo>
                  <a:cubicBezTo>
                    <a:pt x="48" y="141"/>
                    <a:pt x="49" y="141"/>
                    <a:pt x="49" y="140"/>
                  </a:cubicBezTo>
                  <a:cubicBezTo>
                    <a:pt x="48" y="140"/>
                    <a:pt x="48" y="140"/>
                    <a:pt x="48" y="140"/>
                  </a:cubicBezTo>
                  <a:cubicBezTo>
                    <a:pt x="48" y="141"/>
                    <a:pt x="48" y="141"/>
                    <a:pt x="48" y="141"/>
                  </a:cubicBezTo>
                  <a:close/>
                  <a:moveTo>
                    <a:pt x="49" y="142"/>
                  </a:moveTo>
                  <a:cubicBezTo>
                    <a:pt x="49" y="142"/>
                    <a:pt x="50" y="141"/>
                    <a:pt x="50" y="141"/>
                  </a:cubicBezTo>
                  <a:cubicBezTo>
                    <a:pt x="50" y="141"/>
                    <a:pt x="49" y="141"/>
                    <a:pt x="49" y="142"/>
                  </a:cubicBezTo>
                  <a:close/>
                  <a:moveTo>
                    <a:pt x="36" y="143"/>
                  </a:moveTo>
                  <a:cubicBezTo>
                    <a:pt x="36" y="144"/>
                    <a:pt x="36" y="144"/>
                    <a:pt x="37" y="144"/>
                  </a:cubicBezTo>
                  <a:cubicBezTo>
                    <a:pt x="37" y="144"/>
                    <a:pt x="38" y="143"/>
                    <a:pt x="39" y="142"/>
                  </a:cubicBezTo>
                  <a:cubicBezTo>
                    <a:pt x="38" y="142"/>
                    <a:pt x="39" y="141"/>
                    <a:pt x="38" y="141"/>
                  </a:cubicBezTo>
                  <a:cubicBezTo>
                    <a:pt x="38" y="142"/>
                    <a:pt x="37" y="143"/>
                    <a:pt x="36" y="143"/>
                  </a:cubicBezTo>
                  <a:close/>
                  <a:moveTo>
                    <a:pt x="54" y="142"/>
                  </a:moveTo>
                  <a:cubicBezTo>
                    <a:pt x="54" y="142"/>
                    <a:pt x="54" y="142"/>
                    <a:pt x="54" y="141"/>
                  </a:cubicBezTo>
                  <a:cubicBezTo>
                    <a:pt x="54" y="141"/>
                    <a:pt x="53" y="142"/>
                    <a:pt x="54" y="142"/>
                  </a:cubicBezTo>
                  <a:close/>
                  <a:moveTo>
                    <a:pt x="43" y="143"/>
                  </a:moveTo>
                  <a:cubicBezTo>
                    <a:pt x="43" y="143"/>
                    <a:pt x="44" y="142"/>
                    <a:pt x="44" y="142"/>
                  </a:cubicBezTo>
                  <a:cubicBezTo>
                    <a:pt x="43" y="142"/>
                    <a:pt x="43" y="143"/>
                    <a:pt x="43" y="143"/>
                  </a:cubicBezTo>
                  <a:close/>
                  <a:moveTo>
                    <a:pt x="49" y="143"/>
                  </a:moveTo>
                  <a:cubicBezTo>
                    <a:pt x="50" y="145"/>
                    <a:pt x="50" y="146"/>
                    <a:pt x="51" y="148"/>
                  </a:cubicBezTo>
                  <a:cubicBezTo>
                    <a:pt x="52" y="147"/>
                    <a:pt x="51" y="146"/>
                    <a:pt x="51" y="145"/>
                  </a:cubicBezTo>
                  <a:cubicBezTo>
                    <a:pt x="51" y="145"/>
                    <a:pt x="51" y="145"/>
                    <a:pt x="50" y="145"/>
                  </a:cubicBezTo>
                  <a:cubicBezTo>
                    <a:pt x="50" y="144"/>
                    <a:pt x="51" y="144"/>
                    <a:pt x="51" y="143"/>
                  </a:cubicBezTo>
                  <a:cubicBezTo>
                    <a:pt x="51" y="143"/>
                    <a:pt x="51" y="143"/>
                    <a:pt x="51" y="143"/>
                  </a:cubicBezTo>
                  <a:cubicBezTo>
                    <a:pt x="51" y="141"/>
                    <a:pt x="49" y="143"/>
                    <a:pt x="49" y="143"/>
                  </a:cubicBezTo>
                  <a:close/>
                  <a:moveTo>
                    <a:pt x="40" y="142"/>
                  </a:moveTo>
                  <a:cubicBezTo>
                    <a:pt x="41" y="143"/>
                    <a:pt x="41" y="143"/>
                    <a:pt x="41" y="143"/>
                  </a:cubicBezTo>
                  <a:cubicBezTo>
                    <a:pt x="41" y="142"/>
                    <a:pt x="41" y="142"/>
                    <a:pt x="40" y="142"/>
                  </a:cubicBezTo>
                  <a:close/>
                  <a:moveTo>
                    <a:pt x="54" y="143"/>
                  </a:moveTo>
                  <a:cubicBezTo>
                    <a:pt x="55" y="143"/>
                    <a:pt x="55" y="142"/>
                    <a:pt x="55" y="142"/>
                  </a:cubicBezTo>
                  <a:cubicBezTo>
                    <a:pt x="54" y="142"/>
                    <a:pt x="55" y="143"/>
                    <a:pt x="54" y="143"/>
                  </a:cubicBezTo>
                  <a:cubicBezTo>
                    <a:pt x="54" y="143"/>
                    <a:pt x="54" y="142"/>
                    <a:pt x="54" y="142"/>
                  </a:cubicBezTo>
                  <a:cubicBezTo>
                    <a:pt x="54" y="142"/>
                    <a:pt x="54" y="143"/>
                    <a:pt x="54" y="143"/>
                  </a:cubicBezTo>
                  <a:close/>
                  <a:moveTo>
                    <a:pt x="57" y="144"/>
                  </a:moveTo>
                  <a:cubicBezTo>
                    <a:pt x="57" y="143"/>
                    <a:pt x="57" y="143"/>
                    <a:pt x="57" y="143"/>
                  </a:cubicBezTo>
                  <a:cubicBezTo>
                    <a:pt x="57" y="143"/>
                    <a:pt x="57" y="142"/>
                    <a:pt x="57" y="142"/>
                  </a:cubicBezTo>
                  <a:cubicBezTo>
                    <a:pt x="56" y="143"/>
                    <a:pt x="57" y="143"/>
                    <a:pt x="57" y="144"/>
                  </a:cubicBezTo>
                  <a:close/>
                  <a:moveTo>
                    <a:pt x="62" y="144"/>
                  </a:moveTo>
                  <a:cubicBezTo>
                    <a:pt x="62" y="143"/>
                    <a:pt x="62" y="143"/>
                    <a:pt x="61" y="142"/>
                  </a:cubicBezTo>
                  <a:cubicBezTo>
                    <a:pt x="62" y="143"/>
                    <a:pt x="61" y="144"/>
                    <a:pt x="62" y="144"/>
                  </a:cubicBezTo>
                  <a:close/>
                  <a:moveTo>
                    <a:pt x="42" y="144"/>
                  </a:moveTo>
                  <a:cubicBezTo>
                    <a:pt x="42" y="145"/>
                    <a:pt x="43" y="143"/>
                    <a:pt x="42" y="143"/>
                  </a:cubicBezTo>
                  <a:cubicBezTo>
                    <a:pt x="42" y="144"/>
                    <a:pt x="42" y="144"/>
                    <a:pt x="42" y="144"/>
                  </a:cubicBezTo>
                  <a:close/>
                  <a:moveTo>
                    <a:pt x="60" y="144"/>
                  </a:moveTo>
                  <a:cubicBezTo>
                    <a:pt x="59" y="144"/>
                    <a:pt x="60" y="143"/>
                    <a:pt x="60" y="143"/>
                  </a:cubicBezTo>
                  <a:cubicBezTo>
                    <a:pt x="59" y="144"/>
                    <a:pt x="59" y="144"/>
                    <a:pt x="60" y="144"/>
                  </a:cubicBezTo>
                  <a:close/>
                  <a:moveTo>
                    <a:pt x="41" y="147"/>
                  </a:moveTo>
                  <a:cubicBezTo>
                    <a:pt x="41" y="148"/>
                    <a:pt x="40" y="148"/>
                    <a:pt x="40" y="149"/>
                  </a:cubicBezTo>
                  <a:cubicBezTo>
                    <a:pt x="42" y="147"/>
                    <a:pt x="43" y="145"/>
                    <a:pt x="44" y="143"/>
                  </a:cubicBezTo>
                  <a:cubicBezTo>
                    <a:pt x="42" y="144"/>
                    <a:pt x="42" y="146"/>
                    <a:pt x="41" y="147"/>
                  </a:cubicBezTo>
                  <a:close/>
                  <a:moveTo>
                    <a:pt x="37" y="146"/>
                  </a:moveTo>
                  <a:cubicBezTo>
                    <a:pt x="38" y="146"/>
                    <a:pt x="38" y="147"/>
                    <a:pt x="38" y="147"/>
                  </a:cubicBezTo>
                  <a:cubicBezTo>
                    <a:pt x="39" y="146"/>
                    <a:pt x="39" y="145"/>
                    <a:pt x="40" y="145"/>
                  </a:cubicBezTo>
                  <a:cubicBezTo>
                    <a:pt x="40" y="144"/>
                    <a:pt x="40" y="144"/>
                    <a:pt x="39" y="143"/>
                  </a:cubicBezTo>
                  <a:cubicBezTo>
                    <a:pt x="39" y="144"/>
                    <a:pt x="38" y="145"/>
                    <a:pt x="37" y="146"/>
                  </a:cubicBezTo>
                  <a:close/>
                  <a:moveTo>
                    <a:pt x="53" y="144"/>
                  </a:moveTo>
                  <a:cubicBezTo>
                    <a:pt x="54" y="144"/>
                    <a:pt x="53" y="144"/>
                    <a:pt x="53" y="144"/>
                  </a:cubicBezTo>
                  <a:cubicBezTo>
                    <a:pt x="53" y="144"/>
                    <a:pt x="53" y="144"/>
                    <a:pt x="53" y="144"/>
                  </a:cubicBezTo>
                  <a:close/>
                  <a:moveTo>
                    <a:pt x="63" y="146"/>
                  </a:moveTo>
                  <a:cubicBezTo>
                    <a:pt x="63" y="146"/>
                    <a:pt x="63" y="145"/>
                    <a:pt x="63" y="145"/>
                  </a:cubicBezTo>
                  <a:cubicBezTo>
                    <a:pt x="63" y="145"/>
                    <a:pt x="63" y="146"/>
                    <a:pt x="63" y="146"/>
                  </a:cubicBezTo>
                  <a:close/>
                  <a:moveTo>
                    <a:pt x="54" y="146"/>
                  </a:moveTo>
                  <a:cubicBezTo>
                    <a:pt x="55" y="146"/>
                    <a:pt x="54" y="146"/>
                    <a:pt x="54" y="145"/>
                  </a:cubicBezTo>
                  <a:cubicBezTo>
                    <a:pt x="54" y="146"/>
                    <a:pt x="54" y="146"/>
                    <a:pt x="54" y="146"/>
                  </a:cubicBezTo>
                  <a:close/>
                  <a:moveTo>
                    <a:pt x="34" y="149"/>
                  </a:moveTo>
                  <a:cubicBezTo>
                    <a:pt x="34" y="149"/>
                    <a:pt x="34" y="150"/>
                    <a:pt x="34" y="150"/>
                  </a:cubicBezTo>
                  <a:cubicBezTo>
                    <a:pt x="34" y="150"/>
                    <a:pt x="34" y="150"/>
                    <a:pt x="34" y="150"/>
                  </a:cubicBezTo>
                  <a:cubicBezTo>
                    <a:pt x="34" y="150"/>
                    <a:pt x="34" y="151"/>
                    <a:pt x="34" y="150"/>
                  </a:cubicBezTo>
                  <a:cubicBezTo>
                    <a:pt x="35" y="149"/>
                    <a:pt x="34" y="147"/>
                    <a:pt x="34" y="146"/>
                  </a:cubicBezTo>
                  <a:cubicBezTo>
                    <a:pt x="34" y="146"/>
                    <a:pt x="34" y="146"/>
                    <a:pt x="33" y="146"/>
                  </a:cubicBezTo>
                  <a:cubicBezTo>
                    <a:pt x="33" y="147"/>
                    <a:pt x="34" y="148"/>
                    <a:pt x="34" y="149"/>
                  </a:cubicBezTo>
                  <a:close/>
                  <a:moveTo>
                    <a:pt x="61" y="146"/>
                  </a:moveTo>
                  <a:cubicBezTo>
                    <a:pt x="61" y="146"/>
                    <a:pt x="61" y="147"/>
                    <a:pt x="62" y="147"/>
                  </a:cubicBezTo>
                  <a:cubicBezTo>
                    <a:pt x="62" y="146"/>
                    <a:pt x="62" y="146"/>
                    <a:pt x="62" y="146"/>
                  </a:cubicBezTo>
                  <a:cubicBezTo>
                    <a:pt x="62" y="146"/>
                    <a:pt x="61" y="146"/>
                    <a:pt x="61" y="146"/>
                  </a:cubicBezTo>
                  <a:close/>
                  <a:moveTo>
                    <a:pt x="59" y="147"/>
                  </a:moveTo>
                  <a:cubicBezTo>
                    <a:pt x="59" y="147"/>
                    <a:pt x="60" y="146"/>
                    <a:pt x="59" y="146"/>
                  </a:cubicBezTo>
                  <a:cubicBezTo>
                    <a:pt x="59" y="146"/>
                    <a:pt x="59" y="147"/>
                    <a:pt x="59" y="147"/>
                  </a:cubicBezTo>
                  <a:close/>
                  <a:moveTo>
                    <a:pt x="58" y="148"/>
                  </a:moveTo>
                  <a:cubicBezTo>
                    <a:pt x="58" y="147"/>
                    <a:pt x="58" y="147"/>
                    <a:pt x="57" y="146"/>
                  </a:cubicBezTo>
                  <a:cubicBezTo>
                    <a:pt x="58" y="147"/>
                    <a:pt x="58" y="148"/>
                    <a:pt x="58" y="148"/>
                  </a:cubicBezTo>
                  <a:close/>
                  <a:moveTo>
                    <a:pt x="36" y="148"/>
                  </a:moveTo>
                  <a:cubicBezTo>
                    <a:pt x="36" y="147"/>
                    <a:pt x="36" y="146"/>
                    <a:pt x="35" y="147"/>
                  </a:cubicBezTo>
                  <a:cubicBezTo>
                    <a:pt x="35" y="147"/>
                    <a:pt x="35" y="147"/>
                    <a:pt x="36" y="147"/>
                  </a:cubicBezTo>
                  <a:cubicBezTo>
                    <a:pt x="36" y="147"/>
                    <a:pt x="35" y="147"/>
                    <a:pt x="35" y="147"/>
                  </a:cubicBezTo>
                  <a:cubicBezTo>
                    <a:pt x="35" y="148"/>
                    <a:pt x="35" y="149"/>
                    <a:pt x="36" y="150"/>
                  </a:cubicBezTo>
                  <a:cubicBezTo>
                    <a:pt x="36" y="150"/>
                    <a:pt x="36" y="149"/>
                    <a:pt x="36" y="149"/>
                  </a:cubicBezTo>
                  <a:cubicBezTo>
                    <a:pt x="36" y="149"/>
                    <a:pt x="37" y="149"/>
                    <a:pt x="37" y="149"/>
                  </a:cubicBezTo>
                  <a:cubicBezTo>
                    <a:pt x="37" y="148"/>
                    <a:pt x="37" y="148"/>
                    <a:pt x="37" y="148"/>
                  </a:cubicBezTo>
                  <a:cubicBezTo>
                    <a:pt x="36" y="148"/>
                    <a:pt x="36" y="148"/>
                    <a:pt x="36" y="148"/>
                  </a:cubicBezTo>
                  <a:close/>
                  <a:moveTo>
                    <a:pt x="55" y="148"/>
                  </a:moveTo>
                  <a:cubicBezTo>
                    <a:pt x="55" y="147"/>
                    <a:pt x="55" y="147"/>
                    <a:pt x="55" y="147"/>
                  </a:cubicBezTo>
                  <a:cubicBezTo>
                    <a:pt x="54" y="147"/>
                    <a:pt x="54" y="147"/>
                    <a:pt x="55" y="148"/>
                  </a:cubicBezTo>
                  <a:close/>
                  <a:moveTo>
                    <a:pt x="6" y="149"/>
                  </a:moveTo>
                  <a:cubicBezTo>
                    <a:pt x="6" y="148"/>
                    <a:pt x="7" y="147"/>
                    <a:pt x="6" y="147"/>
                  </a:cubicBezTo>
                  <a:cubicBezTo>
                    <a:pt x="6" y="148"/>
                    <a:pt x="6" y="148"/>
                    <a:pt x="6" y="149"/>
                  </a:cubicBezTo>
                  <a:close/>
                  <a:moveTo>
                    <a:pt x="55" y="150"/>
                  </a:moveTo>
                  <a:cubicBezTo>
                    <a:pt x="56" y="150"/>
                    <a:pt x="56" y="150"/>
                    <a:pt x="56" y="149"/>
                  </a:cubicBezTo>
                  <a:cubicBezTo>
                    <a:pt x="55" y="149"/>
                    <a:pt x="56" y="148"/>
                    <a:pt x="55" y="148"/>
                  </a:cubicBezTo>
                  <a:cubicBezTo>
                    <a:pt x="55" y="149"/>
                    <a:pt x="54" y="150"/>
                    <a:pt x="55" y="150"/>
                  </a:cubicBezTo>
                  <a:close/>
                  <a:moveTo>
                    <a:pt x="59" y="150"/>
                  </a:moveTo>
                  <a:cubicBezTo>
                    <a:pt x="60" y="149"/>
                    <a:pt x="59" y="149"/>
                    <a:pt x="59" y="149"/>
                  </a:cubicBezTo>
                  <a:cubicBezTo>
                    <a:pt x="58" y="149"/>
                    <a:pt x="59" y="150"/>
                    <a:pt x="59" y="150"/>
                  </a:cubicBezTo>
                  <a:close/>
                  <a:moveTo>
                    <a:pt x="40" y="151"/>
                  </a:moveTo>
                  <a:cubicBezTo>
                    <a:pt x="40" y="155"/>
                    <a:pt x="39" y="158"/>
                    <a:pt x="40" y="162"/>
                  </a:cubicBezTo>
                  <a:cubicBezTo>
                    <a:pt x="40" y="162"/>
                    <a:pt x="39" y="163"/>
                    <a:pt x="39" y="163"/>
                  </a:cubicBezTo>
                  <a:cubicBezTo>
                    <a:pt x="39" y="163"/>
                    <a:pt x="40" y="163"/>
                    <a:pt x="40" y="163"/>
                  </a:cubicBezTo>
                  <a:cubicBezTo>
                    <a:pt x="40" y="158"/>
                    <a:pt x="41" y="154"/>
                    <a:pt x="42" y="149"/>
                  </a:cubicBezTo>
                  <a:cubicBezTo>
                    <a:pt x="42" y="149"/>
                    <a:pt x="42" y="149"/>
                    <a:pt x="41" y="149"/>
                  </a:cubicBezTo>
                  <a:cubicBezTo>
                    <a:pt x="41" y="150"/>
                    <a:pt x="41" y="151"/>
                    <a:pt x="40" y="151"/>
                  </a:cubicBezTo>
                  <a:close/>
                  <a:moveTo>
                    <a:pt x="39" y="150"/>
                  </a:moveTo>
                  <a:cubicBezTo>
                    <a:pt x="39" y="149"/>
                    <a:pt x="39" y="149"/>
                    <a:pt x="39" y="149"/>
                  </a:cubicBezTo>
                  <a:cubicBezTo>
                    <a:pt x="39" y="149"/>
                    <a:pt x="39" y="150"/>
                    <a:pt x="39" y="150"/>
                  </a:cubicBezTo>
                  <a:close/>
                  <a:moveTo>
                    <a:pt x="63" y="152"/>
                  </a:moveTo>
                  <a:cubicBezTo>
                    <a:pt x="63" y="151"/>
                    <a:pt x="63" y="150"/>
                    <a:pt x="63" y="150"/>
                  </a:cubicBezTo>
                  <a:cubicBezTo>
                    <a:pt x="63" y="150"/>
                    <a:pt x="62" y="151"/>
                    <a:pt x="63" y="152"/>
                  </a:cubicBezTo>
                  <a:close/>
                  <a:moveTo>
                    <a:pt x="37" y="151"/>
                  </a:moveTo>
                  <a:cubicBezTo>
                    <a:pt x="37" y="150"/>
                    <a:pt x="38" y="150"/>
                    <a:pt x="38" y="150"/>
                  </a:cubicBezTo>
                  <a:cubicBezTo>
                    <a:pt x="38" y="150"/>
                    <a:pt x="37" y="150"/>
                    <a:pt x="37" y="151"/>
                  </a:cubicBezTo>
                  <a:close/>
                  <a:moveTo>
                    <a:pt x="38" y="152"/>
                  </a:moveTo>
                  <a:cubicBezTo>
                    <a:pt x="39" y="152"/>
                    <a:pt x="38" y="151"/>
                    <a:pt x="38" y="150"/>
                  </a:cubicBezTo>
                  <a:cubicBezTo>
                    <a:pt x="38" y="151"/>
                    <a:pt x="37" y="152"/>
                    <a:pt x="38" y="152"/>
                  </a:cubicBezTo>
                  <a:close/>
                  <a:moveTo>
                    <a:pt x="37" y="152"/>
                  </a:moveTo>
                  <a:cubicBezTo>
                    <a:pt x="37" y="152"/>
                    <a:pt x="37" y="151"/>
                    <a:pt x="37" y="151"/>
                  </a:cubicBezTo>
                  <a:cubicBezTo>
                    <a:pt x="36" y="151"/>
                    <a:pt x="36" y="152"/>
                    <a:pt x="37" y="152"/>
                  </a:cubicBezTo>
                  <a:close/>
                  <a:moveTo>
                    <a:pt x="33" y="154"/>
                  </a:moveTo>
                  <a:cubicBezTo>
                    <a:pt x="34" y="154"/>
                    <a:pt x="34" y="152"/>
                    <a:pt x="33" y="151"/>
                  </a:cubicBezTo>
                  <a:cubicBezTo>
                    <a:pt x="33" y="152"/>
                    <a:pt x="33" y="153"/>
                    <a:pt x="33" y="154"/>
                  </a:cubicBezTo>
                  <a:close/>
                  <a:moveTo>
                    <a:pt x="58" y="152"/>
                  </a:moveTo>
                  <a:cubicBezTo>
                    <a:pt x="58" y="152"/>
                    <a:pt x="58" y="152"/>
                    <a:pt x="58" y="152"/>
                  </a:cubicBezTo>
                  <a:cubicBezTo>
                    <a:pt x="58" y="151"/>
                    <a:pt x="58" y="151"/>
                    <a:pt x="58" y="151"/>
                  </a:cubicBezTo>
                  <a:cubicBezTo>
                    <a:pt x="58" y="151"/>
                    <a:pt x="58" y="151"/>
                    <a:pt x="58" y="152"/>
                  </a:cubicBezTo>
                  <a:close/>
                  <a:moveTo>
                    <a:pt x="65" y="171"/>
                  </a:moveTo>
                  <a:cubicBezTo>
                    <a:pt x="65" y="171"/>
                    <a:pt x="65" y="171"/>
                    <a:pt x="65" y="171"/>
                  </a:cubicBezTo>
                  <a:cubicBezTo>
                    <a:pt x="65" y="171"/>
                    <a:pt x="65" y="171"/>
                    <a:pt x="65" y="171"/>
                  </a:cubicBezTo>
                  <a:cubicBezTo>
                    <a:pt x="66" y="165"/>
                    <a:pt x="66" y="157"/>
                    <a:pt x="65" y="151"/>
                  </a:cubicBezTo>
                  <a:cubicBezTo>
                    <a:pt x="64" y="152"/>
                    <a:pt x="64" y="155"/>
                    <a:pt x="65" y="156"/>
                  </a:cubicBezTo>
                  <a:cubicBezTo>
                    <a:pt x="65" y="157"/>
                    <a:pt x="65" y="157"/>
                    <a:pt x="64" y="157"/>
                  </a:cubicBezTo>
                  <a:cubicBezTo>
                    <a:pt x="64" y="158"/>
                    <a:pt x="64" y="160"/>
                    <a:pt x="65" y="161"/>
                  </a:cubicBezTo>
                  <a:cubicBezTo>
                    <a:pt x="65" y="161"/>
                    <a:pt x="64" y="160"/>
                    <a:pt x="64" y="161"/>
                  </a:cubicBezTo>
                  <a:cubicBezTo>
                    <a:pt x="64" y="161"/>
                    <a:pt x="64" y="161"/>
                    <a:pt x="64" y="162"/>
                  </a:cubicBezTo>
                  <a:cubicBezTo>
                    <a:pt x="64" y="162"/>
                    <a:pt x="65" y="162"/>
                    <a:pt x="65" y="162"/>
                  </a:cubicBezTo>
                  <a:cubicBezTo>
                    <a:pt x="65" y="163"/>
                    <a:pt x="64" y="164"/>
                    <a:pt x="64" y="164"/>
                  </a:cubicBezTo>
                  <a:cubicBezTo>
                    <a:pt x="63" y="166"/>
                    <a:pt x="65" y="168"/>
                    <a:pt x="64" y="170"/>
                  </a:cubicBezTo>
                  <a:cubicBezTo>
                    <a:pt x="64" y="170"/>
                    <a:pt x="64" y="169"/>
                    <a:pt x="64" y="170"/>
                  </a:cubicBezTo>
                  <a:cubicBezTo>
                    <a:pt x="64" y="170"/>
                    <a:pt x="63" y="172"/>
                    <a:pt x="64" y="172"/>
                  </a:cubicBezTo>
                  <a:cubicBezTo>
                    <a:pt x="65" y="172"/>
                    <a:pt x="65" y="171"/>
                    <a:pt x="65" y="171"/>
                  </a:cubicBezTo>
                  <a:cubicBezTo>
                    <a:pt x="65" y="171"/>
                    <a:pt x="65" y="171"/>
                    <a:pt x="65" y="171"/>
                  </a:cubicBezTo>
                  <a:cubicBezTo>
                    <a:pt x="65" y="171"/>
                    <a:pt x="65" y="171"/>
                    <a:pt x="65" y="171"/>
                  </a:cubicBezTo>
                  <a:close/>
                  <a:moveTo>
                    <a:pt x="56" y="153"/>
                  </a:moveTo>
                  <a:cubicBezTo>
                    <a:pt x="57" y="153"/>
                    <a:pt x="57" y="153"/>
                    <a:pt x="57" y="153"/>
                  </a:cubicBezTo>
                  <a:cubicBezTo>
                    <a:pt x="57" y="152"/>
                    <a:pt x="57" y="152"/>
                    <a:pt x="57" y="152"/>
                  </a:cubicBezTo>
                  <a:cubicBezTo>
                    <a:pt x="56" y="152"/>
                    <a:pt x="57" y="153"/>
                    <a:pt x="56" y="153"/>
                  </a:cubicBezTo>
                  <a:close/>
                  <a:moveTo>
                    <a:pt x="61" y="154"/>
                  </a:moveTo>
                  <a:cubicBezTo>
                    <a:pt x="61" y="154"/>
                    <a:pt x="61" y="153"/>
                    <a:pt x="62" y="153"/>
                  </a:cubicBezTo>
                  <a:cubicBezTo>
                    <a:pt x="61" y="152"/>
                    <a:pt x="61" y="152"/>
                    <a:pt x="61" y="152"/>
                  </a:cubicBezTo>
                  <a:cubicBezTo>
                    <a:pt x="61" y="153"/>
                    <a:pt x="61" y="153"/>
                    <a:pt x="61" y="154"/>
                  </a:cubicBezTo>
                  <a:close/>
                  <a:moveTo>
                    <a:pt x="36" y="153"/>
                  </a:moveTo>
                  <a:cubicBezTo>
                    <a:pt x="36" y="153"/>
                    <a:pt x="36" y="153"/>
                    <a:pt x="36" y="152"/>
                  </a:cubicBezTo>
                  <a:cubicBezTo>
                    <a:pt x="35" y="153"/>
                    <a:pt x="36" y="153"/>
                    <a:pt x="36" y="153"/>
                  </a:cubicBezTo>
                  <a:close/>
                  <a:moveTo>
                    <a:pt x="54" y="157"/>
                  </a:moveTo>
                  <a:cubicBezTo>
                    <a:pt x="55" y="156"/>
                    <a:pt x="54" y="156"/>
                    <a:pt x="54" y="155"/>
                  </a:cubicBezTo>
                  <a:cubicBezTo>
                    <a:pt x="55" y="155"/>
                    <a:pt x="55" y="153"/>
                    <a:pt x="54" y="152"/>
                  </a:cubicBezTo>
                  <a:cubicBezTo>
                    <a:pt x="53" y="154"/>
                    <a:pt x="54" y="155"/>
                    <a:pt x="54" y="157"/>
                  </a:cubicBezTo>
                  <a:close/>
                  <a:moveTo>
                    <a:pt x="59" y="153"/>
                  </a:moveTo>
                  <a:cubicBezTo>
                    <a:pt x="59" y="153"/>
                    <a:pt x="59" y="154"/>
                    <a:pt x="60" y="155"/>
                  </a:cubicBezTo>
                  <a:cubicBezTo>
                    <a:pt x="60" y="154"/>
                    <a:pt x="59" y="153"/>
                    <a:pt x="59" y="153"/>
                  </a:cubicBezTo>
                  <a:cubicBezTo>
                    <a:pt x="59" y="153"/>
                    <a:pt x="59" y="153"/>
                    <a:pt x="59" y="153"/>
                  </a:cubicBezTo>
                  <a:close/>
                  <a:moveTo>
                    <a:pt x="38" y="154"/>
                  </a:moveTo>
                  <a:cubicBezTo>
                    <a:pt x="39" y="154"/>
                    <a:pt x="38" y="155"/>
                    <a:pt x="39" y="155"/>
                  </a:cubicBezTo>
                  <a:cubicBezTo>
                    <a:pt x="39" y="154"/>
                    <a:pt x="39" y="153"/>
                    <a:pt x="39" y="153"/>
                  </a:cubicBezTo>
                  <a:cubicBezTo>
                    <a:pt x="39" y="153"/>
                    <a:pt x="38" y="153"/>
                    <a:pt x="38" y="154"/>
                  </a:cubicBezTo>
                  <a:close/>
                  <a:moveTo>
                    <a:pt x="36" y="155"/>
                  </a:moveTo>
                  <a:cubicBezTo>
                    <a:pt x="36" y="155"/>
                    <a:pt x="37" y="155"/>
                    <a:pt x="37" y="154"/>
                  </a:cubicBezTo>
                  <a:cubicBezTo>
                    <a:pt x="36" y="154"/>
                    <a:pt x="37" y="154"/>
                    <a:pt x="36" y="154"/>
                  </a:cubicBezTo>
                  <a:cubicBezTo>
                    <a:pt x="36" y="154"/>
                    <a:pt x="36" y="154"/>
                    <a:pt x="36" y="155"/>
                  </a:cubicBezTo>
                  <a:close/>
                  <a:moveTo>
                    <a:pt x="57" y="156"/>
                  </a:moveTo>
                  <a:cubicBezTo>
                    <a:pt x="57" y="156"/>
                    <a:pt x="57" y="156"/>
                    <a:pt x="57" y="157"/>
                  </a:cubicBezTo>
                  <a:cubicBezTo>
                    <a:pt x="58" y="156"/>
                    <a:pt x="58" y="156"/>
                    <a:pt x="58" y="156"/>
                  </a:cubicBezTo>
                  <a:cubicBezTo>
                    <a:pt x="58" y="155"/>
                    <a:pt x="58" y="154"/>
                    <a:pt x="58" y="154"/>
                  </a:cubicBezTo>
                  <a:cubicBezTo>
                    <a:pt x="57" y="155"/>
                    <a:pt x="57" y="155"/>
                    <a:pt x="57" y="156"/>
                  </a:cubicBezTo>
                  <a:close/>
                  <a:moveTo>
                    <a:pt x="34" y="156"/>
                  </a:moveTo>
                  <a:cubicBezTo>
                    <a:pt x="34" y="156"/>
                    <a:pt x="35" y="155"/>
                    <a:pt x="35" y="154"/>
                  </a:cubicBezTo>
                  <a:cubicBezTo>
                    <a:pt x="34" y="154"/>
                    <a:pt x="34" y="154"/>
                    <a:pt x="34" y="154"/>
                  </a:cubicBezTo>
                  <a:cubicBezTo>
                    <a:pt x="35" y="155"/>
                    <a:pt x="34" y="155"/>
                    <a:pt x="34" y="156"/>
                  </a:cubicBezTo>
                  <a:close/>
                  <a:moveTo>
                    <a:pt x="63" y="156"/>
                  </a:moveTo>
                  <a:cubicBezTo>
                    <a:pt x="63" y="156"/>
                    <a:pt x="63" y="154"/>
                    <a:pt x="63" y="155"/>
                  </a:cubicBezTo>
                  <a:cubicBezTo>
                    <a:pt x="63" y="155"/>
                    <a:pt x="62" y="155"/>
                    <a:pt x="63" y="156"/>
                  </a:cubicBezTo>
                  <a:close/>
                  <a:moveTo>
                    <a:pt x="37" y="157"/>
                  </a:moveTo>
                  <a:cubicBezTo>
                    <a:pt x="37" y="156"/>
                    <a:pt x="38" y="156"/>
                    <a:pt x="38" y="155"/>
                  </a:cubicBezTo>
                  <a:cubicBezTo>
                    <a:pt x="37" y="155"/>
                    <a:pt x="37" y="155"/>
                    <a:pt x="37" y="155"/>
                  </a:cubicBezTo>
                  <a:cubicBezTo>
                    <a:pt x="37" y="156"/>
                    <a:pt x="36" y="156"/>
                    <a:pt x="37" y="157"/>
                  </a:cubicBezTo>
                  <a:close/>
                  <a:moveTo>
                    <a:pt x="61" y="157"/>
                  </a:moveTo>
                  <a:cubicBezTo>
                    <a:pt x="61" y="157"/>
                    <a:pt x="61" y="156"/>
                    <a:pt x="61" y="156"/>
                  </a:cubicBezTo>
                  <a:cubicBezTo>
                    <a:pt x="61" y="157"/>
                    <a:pt x="61" y="157"/>
                    <a:pt x="61" y="157"/>
                  </a:cubicBezTo>
                  <a:close/>
                  <a:moveTo>
                    <a:pt x="34" y="157"/>
                  </a:moveTo>
                  <a:cubicBezTo>
                    <a:pt x="35" y="157"/>
                    <a:pt x="35" y="156"/>
                    <a:pt x="35" y="156"/>
                  </a:cubicBezTo>
                  <a:cubicBezTo>
                    <a:pt x="35" y="157"/>
                    <a:pt x="34" y="157"/>
                    <a:pt x="34" y="157"/>
                  </a:cubicBezTo>
                  <a:close/>
                  <a:moveTo>
                    <a:pt x="37" y="158"/>
                  </a:moveTo>
                  <a:cubicBezTo>
                    <a:pt x="37" y="158"/>
                    <a:pt x="37" y="158"/>
                    <a:pt x="37" y="159"/>
                  </a:cubicBezTo>
                  <a:cubicBezTo>
                    <a:pt x="38" y="159"/>
                    <a:pt x="38" y="159"/>
                    <a:pt x="38" y="159"/>
                  </a:cubicBezTo>
                  <a:cubicBezTo>
                    <a:pt x="38" y="159"/>
                    <a:pt x="39" y="157"/>
                    <a:pt x="38" y="157"/>
                  </a:cubicBezTo>
                  <a:cubicBezTo>
                    <a:pt x="38" y="157"/>
                    <a:pt x="37" y="158"/>
                    <a:pt x="37" y="158"/>
                  </a:cubicBezTo>
                  <a:close/>
                  <a:moveTo>
                    <a:pt x="58" y="159"/>
                  </a:moveTo>
                  <a:cubicBezTo>
                    <a:pt x="58" y="159"/>
                    <a:pt x="58" y="159"/>
                    <a:pt x="58" y="159"/>
                  </a:cubicBezTo>
                  <a:cubicBezTo>
                    <a:pt x="59" y="159"/>
                    <a:pt x="59" y="159"/>
                    <a:pt x="60" y="158"/>
                  </a:cubicBezTo>
                  <a:cubicBezTo>
                    <a:pt x="59" y="158"/>
                    <a:pt x="60" y="157"/>
                    <a:pt x="59" y="157"/>
                  </a:cubicBezTo>
                  <a:cubicBezTo>
                    <a:pt x="59" y="158"/>
                    <a:pt x="59" y="158"/>
                    <a:pt x="58" y="159"/>
                  </a:cubicBezTo>
                  <a:close/>
                  <a:moveTo>
                    <a:pt x="33" y="159"/>
                  </a:moveTo>
                  <a:cubicBezTo>
                    <a:pt x="34" y="159"/>
                    <a:pt x="33" y="158"/>
                    <a:pt x="34" y="158"/>
                  </a:cubicBezTo>
                  <a:cubicBezTo>
                    <a:pt x="33" y="158"/>
                    <a:pt x="33" y="158"/>
                    <a:pt x="33" y="158"/>
                  </a:cubicBezTo>
                  <a:cubicBezTo>
                    <a:pt x="33" y="159"/>
                    <a:pt x="33" y="159"/>
                    <a:pt x="33" y="159"/>
                  </a:cubicBezTo>
                  <a:close/>
                  <a:moveTo>
                    <a:pt x="55" y="159"/>
                  </a:moveTo>
                  <a:cubicBezTo>
                    <a:pt x="55" y="161"/>
                    <a:pt x="56" y="162"/>
                    <a:pt x="56" y="163"/>
                  </a:cubicBezTo>
                  <a:cubicBezTo>
                    <a:pt x="56" y="163"/>
                    <a:pt x="57" y="162"/>
                    <a:pt x="57" y="162"/>
                  </a:cubicBezTo>
                  <a:cubicBezTo>
                    <a:pt x="56" y="162"/>
                    <a:pt x="56" y="161"/>
                    <a:pt x="56" y="161"/>
                  </a:cubicBezTo>
                  <a:cubicBezTo>
                    <a:pt x="56" y="161"/>
                    <a:pt x="56" y="160"/>
                    <a:pt x="56" y="160"/>
                  </a:cubicBezTo>
                  <a:cubicBezTo>
                    <a:pt x="56" y="160"/>
                    <a:pt x="56" y="159"/>
                    <a:pt x="55" y="159"/>
                  </a:cubicBezTo>
                  <a:cubicBezTo>
                    <a:pt x="55" y="159"/>
                    <a:pt x="55" y="159"/>
                    <a:pt x="55" y="159"/>
                  </a:cubicBezTo>
                  <a:close/>
                  <a:moveTo>
                    <a:pt x="62" y="161"/>
                  </a:moveTo>
                  <a:cubicBezTo>
                    <a:pt x="62" y="161"/>
                    <a:pt x="62" y="161"/>
                    <a:pt x="62" y="161"/>
                  </a:cubicBezTo>
                  <a:cubicBezTo>
                    <a:pt x="61" y="161"/>
                    <a:pt x="61" y="159"/>
                    <a:pt x="61" y="159"/>
                  </a:cubicBezTo>
                  <a:cubicBezTo>
                    <a:pt x="61" y="160"/>
                    <a:pt x="61" y="161"/>
                    <a:pt x="62" y="161"/>
                  </a:cubicBezTo>
                  <a:close/>
                  <a:moveTo>
                    <a:pt x="33" y="161"/>
                  </a:moveTo>
                  <a:cubicBezTo>
                    <a:pt x="34" y="161"/>
                    <a:pt x="34" y="161"/>
                    <a:pt x="34" y="161"/>
                  </a:cubicBezTo>
                  <a:cubicBezTo>
                    <a:pt x="34" y="161"/>
                    <a:pt x="35" y="160"/>
                    <a:pt x="34" y="160"/>
                  </a:cubicBezTo>
                  <a:cubicBezTo>
                    <a:pt x="34" y="160"/>
                    <a:pt x="33" y="161"/>
                    <a:pt x="33" y="161"/>
                  </a:cubicBezTo>
                  <a:close/>
                  <a:moveTo>
                    <a:pt x="61" y="161"/>
                  </a:moveTo>
                  <a:cubicBezTo>
                    <a:pt x="61" y="161"/>
                    <a:pt x="61" y="160"/>
                    <a:pt x="60" y="160"/>
                  </a:cubicBezTo>
                  <a:cubicBezTo>
                    <a:pt x="60" y="160"/>
                    <a:pt x="59" y="160"/>
                    <a:pt x="59" y="161"/>
                  </a:cubicBezTo>
                  <a:cubicBezTo>
                    <a:pt x="60" y="162"/>
                    <a:pt x="60" y="163"/>
                    <a:pt x="61" y="163"/>
                  </a:cubicBezTo>
                  <a:cubicBezTo>
                    <a:pt x="61" y="162"/>
                    <a:pt x="62" y="161"/>
                    <a:pt x="61" y="161"/>
                  </a:cubicBezTo>
                  <a:cubicBezTo>
                    <a:pt x="61" y="161"/>
                    <a:pt x="61" y="161"/>
                    <a:pt x="61" y="161"/>
                  </a:cubicBezTo>
                  <a:close/>
                  <a:moveTo>
                    <a:pt x="32" y="161"/>
                  </a:moveTo>
                  <a:cubicBezTo>
                    <a:pt x="32" y="161"/>
                    <a:pt x="32" y="160"/>
                    <a:pt x="32" y="160"/>
                  </a:cubicBezTo>
                  <a:cubicBezTo>
                    <a:pt x="32" y="160"/>
                    <a:pt x="32" y="161"/>
                    <a:pt x="32" y="161"/>
                  </a:cubicBezTo>
                  <a:close/>
                  <a:moveTo>
                    <a:pt x="36" y="162"/>
                  </a:moveTo>
                  <a:cubicBezTo>
                    <a:pt x="37" y="162"/>
                    <a:pt x="37" y="161"/>
                    <a:pt x="37" y="160"/>
                  </a:cubicBezTo>
                  <a:cubicBezTo>
                    <a:pt x="37" y="161"/>
                    <a:pt x="36" y="161"/>
                    <a:pt x="36" y="162"/>
                  </a:cubicBezTo>
                  <a:close/>
                  <a:moveTo>
                    <a:pt x="58" y="163"/>
                  </a:moveTo>
                  <a:cubicBezTo>
                    <a:pt x="58" y="163"/>
                    <a:pt x="59" y="164"/>
                    <a:pt x="59" y="165"/>
                  </a:cubicBezTo>
                  <a:cubicBezTo>
                    <a:pt x="60" y="165"/>
                    <a:pt x="60" y="165"/>
                    <a:pt x="60" y="164"/>
                  </a:cubicBezTo>
                  <a:cubicBezTo>
                    <a:pt x="59" y="163"/>
                    <a:pt x="59" y="162"/>
                    <a:pt x="58" y="162"/>
                  </a:cubicBezTo>
                  <a:cubicBezTo>
                    <a:pt x="58" y="162"/>
                    <a:pt x="58" y="162"/>
                    <a:pt x="58" y="163"/>
                  </a:cubicBezTo>
                  <a:close/>
                  <a:moveTo>
                    <a:pt x="62" y="163"/>
                  </a:moveTo>
                  <a:cubicBezTo>
                    <a:pt x="63" y="163"/>
                    <a:pt x="62" y="163"/>
                    <a:pt x="63" y="163"/>
                  </a:cubicBezTo>
                  <a:cubicBezTo>
                    <a:pt x="63" y="163"/>
                    <a:pt x="63" y="162"/>
                    <a:pt x="63" y="162"/>
                  </a:cubicBezTo>
                  <a:cubicBezTo>
                    <a:pt x="63" y="162"/>
                    <a:pt x="62" y="162"/>
                    <a:pt x="62" y="163"/>
                  </a:cubicBezTo>
                  <a:close/>
                  <a:moveTo>
                    <a:pt x="37" y="164"/>
                  </a:moveTo>
                  <a:cubicBezTo>
                    <a:pt x="37" y="164"/>
                    <a:pt x="38" y="164"/>
                    <a:pt x="38" y="164"/>
                  </a:cubicBezTo>
                  <a:cubicBezTo>
                    <a:pt x="38" y="163"/>
                    <a:pt x="38" y="163"/>
                    <a:pt x="37" y="163"/>
                  </a:cubicBezTo>
                  <a:cubicBezTo>
                    <a:pt x="37" y="163"/>
                    <a:pt x="37" y="163"/>
                    <a:pt x="37" y="164"/>
                  </a:cubicBezTo>
                  <a:close/>
                  <a:moveTo>
                    <a:pt x="35" y="165"/>
                  </a:moveTo>
                  <a:cubicBezTo>
                    <a:pt x="36" y="164"/>
                    <a:pt x="36" y="163"/>
                    <a:pt x="35" y="163"/>
                  </a:cubicBezTo>
                  <a:cubicBezTo>
                    <a:pt x="35" y="163"/>
                    <a:pt x="34" y="165"/>
                    <a:pt x="35" y="165"/>
                  </a:cubicBezTo>
                  <a:close/>
                  <a:moveTo>
                    <a:pt x="62" y="163"/>
                  </a:moveTo>
                  <a:cubicBezTo>
                    <a:pt x="62" y="163"/>
                    <a:pt x="62" y="163"/>
                    <a:pt x="62" y="163"/>
                  </a:cubicBezTo>
                  <a:cubicBezTo>
                    <a:pt x="62" y="163"/>
                    <a:pt x="61" y="164"/>
                    <a:pt x="61" y="164"/>
                  </a:cubicBezTo>
                  <a:cubicBezTo>
                    <a:pt x="61" y="164"/>
                    <a:pt x="61" y="165"/>
                    <a:pt x="62" y="164"/>
                  </a:cubicBezTo>
                  <a:cubicBezTo>
                    <a:pt x="62" y="164"/>
                    <a:pt x="62" y="163"/>
                    <a:pt x="62" y="163"/>
                  </a:cubicBezTo>
                  <a:close/>
                  <a:moveTo>
                    <a:pt x="57" y="166"/>
                  </a:moveTo>
                  <a:cubicBezTo>
                    <a:pt x="57" y="165"/>
                    <a:pt x="57" y="164"/>
                    <a:pt x="57" y="164"/>
                  </a:cubicBezTo>
                  <a:cubicBezTo>
                    <a:pt x="56" y="164"/>
                    <a:pt x="57" y="166"/>
                    <a:pt x="57" y="166"/>
                  </a:cubicBezTo>
                  <a:close/>
                  <a:moveTo>
                    <a:pt x="31" y="165"/>
                  </a:moveTo>
                  <a:cubicBezTo>
                    <a:pt x="31" y="165"/>
                    <a:pt x="31" y="165"/>
                    <a:pt x="32" y="165"/>
                  </a:cubicBezTo>
                  <a:cubicBezTo>
                    <a:pt x="32" y="165"/>
                    <a:pt x="32" y="165"/>
                    <a:pt x="32" y="165"/>
                  </a:cubicBezTo>
                  <a:cubicBezTo>
                    <a:pt x="32" y="164"/>
                    <a:pt x="31" y="165"/>
                    <a:pt x="31" y="165"/>
                  </a:cubicBezTo>
                  <a:close/>
                  <a:moveTo>
                    <a:pt x="39" y="166"/>
                  </a:moveTo>
                  <a:cubicBezTo>
                    <a:pt x="39" y="168"/>
                    <a:pt x="38" y="169"/>
                    <a:pt x="39" y="171"/>
                  </a:cubicBezTo>
                  <a:cubicBezTo>
                    <a:pt x="39" y="172"/>
                    <a:pt x="39" y="172"/>
                    <a:pt x="38" y="173"/>
                  </a:cubicBezTo>
                  <a:cubicBezTo>
                    <a:pt x="39" y="176"/>
                    <a:pt x="38" y="179"/>
                    <a:pt x="38" y="181"/>
                  </a:cubicBezTo>
                  <a:cubicBezTo>
                    <a:pt x="38" y="181"/>
                    <a:pt x="38" y="182"/>
                    <a:pt x="38" y="183"/>
                  </a:cubicBezTo>
                  <a:cubicBezTo>
                    <a:pt x="38" y="184"/>
                    <a:pt x="38" y="188"/>
                    <a:pt x="38" y="189"/>
                  </a:cubicBezTo>
                  <a:cubicBezTo>
                    <a:pt x="39" y="180"/>
                    <a:pt x="40" y="173"/>
                    <a:pt x="40" y="164"/>
                  </a:cubicBezTo>
                  <a:cubicBezTo>
                    <a:pt x="39" y="165"/>
                    <a:pt x="39" y="165"/>
                    <a:pt x="39" y="166"/>
                  </a:cubicBezTo>
                  <a:close/>
                  <a:moveTo>
                    <a:pt x="60" y="166"/>
                  </a:moveTo>
                  <a:cubicBezTo>
                    <a:pt x="60" y="166"/>
                    <a:pt x="60" y="166"/>
                    <a:pt x="60" y="166"/>
                  </a:cubicBezTo>
                  <a:cubicBezTo>
                    <a:pt x="60" y="167"/>
                    <a:pt x="61" y="166"/>
                    <a:pt x="60" y="165"/>
                  </a:cubicBezTo>
                  <a:cubicBezTo>
                    <a:pt x="61" y="166"/>
                    <a:pt x="60" y="165"/>
                    <a:pt x="60" y="166"/>
                  </a:cubicBezTo>
                  <a:close/>
                  <a:moveTo>
                    <a:pt x="33" y="169"/>
                  </a:moveTo>
                  <a:cubicBezTo>
                    <a:pt x="34" y="168"/>
                    <a:pt x="35" y="167"/>
                    <a:pt x="34" y="165"/>
                  </a:cubicBezTo>
                  <a:cubicBezTo>
                    <a:pt x="33" y="166"/>
                    <a:pt x="33" y="168"/>
                    <a:pt x="33" y="169"/>
                  </a:cubicBezTo>
                  <a:close/>
                  <a:moveTo>
                    <a:pt x="36" y="168"/>
                  </a:moveTo>
                  <a:cubicBezTo>
                    <a:pt x="36" y="167"/>
                    <a:pt x="37" y="167"/>
                    <a:pt x="37" y="166"/>
                  </a:cubicBezTo>
                  <a:cubicBezTo>
                    <a:pt x="37" y="166"/>
                    <a:pt x="37" y="166"/>
                    <a:pt x="37" y="165"/>
                  </a:cubicBezTo>
                  <a:cubicBezTo>
                    <a:pt x="36" y="166"/>
                    <a:pt x="35" y="167"/>
                    <a:pt x="36" y="168"/>
                  </a:cubicBezTo>
                  <a:close/>
                  <a:moveTo>
                    <a:pt x="62" y="166"/>
                  </a:moveTo>
                  <a:cubicBezTo>
                    <a:pt x="63" y="166"/>
                    <a:pt x="63" y="167"/>
                    <a:pt x="63" y="166"/>
                  </a:cubicBezTo>
                  <a:cubicBezTo>
                    <a:pt x="63" y="166"/>
                    <a:pt x="63" y="166"/>
                    <a:pt x="63" y="166"/>
                  </a:cubicBezTo>
                  <a:cubicBezTo>
                    <a:pt x="63" y="166"/>
                    <a:pt x="62" y="166"/>
                    <a:pt x="62" y="166"/>
                  </a:cubicBezTo>
                  <a:close/>
                  <a:moveTo>
                    <a:pt x="56" y="169"/>
                  </a:moveTo>
                  <a:cubicBezTo>
                    <a:pt x="56" y="168"/>
                    <a:pt x="57" y="168"/>
                    <a:pt x="57" y="168"/>
                  </a:cubicBezTo>
                  <a:cubicBezTo>
                    <a:pt x="57" y="167"/>
                    <a:pt x="57" y="166"/>
                    <a:pt x="56" y="166"/>
                  </a:cubicBezTo>
                  <a:cubicBezTo>
                    <a:pt x="56" y="167"/>
                    <a:pt x="55" y="169"/>
                    <a:pt x="56" y="169"/>
                  </a:cubicBezTo>
                  <a:close/>
                  <a:moveTo>
                    <a:pt x="60" y="168"/>
                  </a:moveTo>
                  <a:cubicBezTo>
                    <a:pt x="60" y="167"/>
                    <a:pt x="61" y="167"/>
                    <a:pt x="61" y="166"/>
                  </a:cubicBezTo>
                  <a:cubicBezTo>
                    <a:pt x="61" y="167"/>
                    <a:pt x="59" y="167"/>
                    <a:pt x="60" y="168"/>
                  </a:cubicBezTo>
                  <a:close/>
                  <a:moveTo>
                    <a:pt x="31" y="179"/>
                  </a:moveTo>
                  <a:cubicBezTo>
                    <a:pt x="31" y="178"/>
                    <a:pt x="32" y="177"/>
                    <a:pt x="32" y="175"/>
                  </a:cubicBezTo>
                  <a:cubicBezTo>
                    <a:pt x="31" y="175"/>
                    <a:pt x="31" y="173"/>
                    <a:pt x="31" y="172"/>
                  </a:cubicBezTo>
                  <a:cubicBezTo>
                    <a:pt x="31" y="172"/>
                    <a:pt x="32" y="172"/>
                    <a:pt x="32" y="172"/>
                  </a:cubicBezTo>
                  <a:cubicBezTo>
                    <a:pt x="32" y="171"/>
                    <a:pt x="32" y="169"/>
                    <a:pt x="32" y="168"/>
                  </a:cubicBezTo>
                  <a:cubicBezTo>
                    <a:pt x="31" y="168"/>
                    <a:pt x="31" y="168"/>
                    <a:pt x="31" y="168"/>
                  </a:cubicBezTo>
                  <a:cubicBezTo>
                    <a:pt x="31" y="171"/>
                    <a:pt x="31" y="175"/>
                    <a:pt x="31" y="179"/>
                  </a:cubicBezTo>
                  <a:close/>
                  <a:moveTo>
                    <a:pt x="59" y="169"/>
                  </a:moveTo>
                  <a:cubicBezTo>
                    <a:pt x="59" y="169"/>
                    <a:pt x="60" y="169"/>
                    <a:pt x="59" y="168"/>
                  </a:cubicBezTo>
                  <a:cubicBezTo>
                    <a:pt x="58" y="168"/>
                    <a:pt x="58" y="169"/>
                    <a:pt x="59" y="169"/>
                  </a:cubicBezTo>
                  <a:close/>
                  <a:moveTo>
                    <a:pt x="61" y="168"/>
                  </a:moveTo>
                  <a:cubicBezTo>
                    <a:pt x="60" y="168"/>
                    <a:pt x="61" y="169"/>
                    <a:pt x="61" y="170"/>
                  </a:cubicBezTo>
                  <a:cubicBezTo>
                    <a:pt x="62" y="170"/>
                    <a:pt x="62" y="169"/>
                    <a:pt x="62" y="169"/>
                  </a:cubicBezTo>
                  <a:cubicBezTo>
                    <a:pt x="62" y="169"/>
                    <a:pt x="62" y="168"/>
                    <a:pt x="61" y="168"/>
                  </a:cubicBezTo>
                  <a:close/>
                  <a:moveTo>
                    <a:pt x="38" y="170"/>
                  </a:moveTo>
                  <a:cubicBezTo>
                    <a:pt x="38" y="169"/>
                    <a:pt x="37" y="169"/>
                    <a:pt x="37" y="168"/>
                  </a:cubicBezTo>
                  <a:cubicBezTo>
                    <a:pt x="37" y="169"/>
                    <a:pt x="37" y="170"/>
                    <a:pt x="38" y="170"/>
                  </a:cubicBezTo>
                  <a:close/>
                  <a:moveTo>
                    <a:pt x="34" y="171"/>
                  </a:moveTo>
                  <a:cubicBezTo>
                    <a:pt x="34" y="170"/>
                    <a:pt x="36" y="169"/>
                    <a:pt x="35" y="169"/>
                  </a:cubicBezTo>
                  <a:cubicBezTo>
                    <a:pt x="35" y="170"/>
                    <a:pt x="34" y="170"/>
                    <a:pt x="34" y="171"/>
                  </a:cubicBezTo>
                  <a:close/>
                  <a:moveTo>
                    <a:pt x="58" y="169"/>
                  </a:moveTo>
                  <a:cubicBezTo>
                    <a:pt x="57" y="170"/>
                    <a:pt x="57" y="170"/>
                    <a:pt x="56" y="170"/>
                  </a:cubicBezTo>
                  <a:cubicBezTo>
                    <a:pt x="56" y="171"/>
                    <a:pt x="57" y="171"/>
                    <a:pt x="57" y="172"/>
                  </a:cubicBezTo>
                  <a:cubicBezTo>
                    <a:pt x="58" y="171"/>
                    <a:pt x="58" y="170"/>
                    <a:pt x="58" y="169"/>
                  </a:cubicBezTo>
                  <a:cubicBezTo>
                    <a:pt x="58" y="170"/>
                    <a:pt x="58" y="169"/>
                    <a:pt x="58" y="169"/>
                  </a:cubicBezTo>
                  <a:close/>
                  <a:moveTo>
                    <a:pt x="59" y="170"/>
                  </a:moveTo>
                  <a:cubicBezTo>
                    <a:pt x="60" y="171"/>
                    <a:pt x="60" y="171"/>
                    <a:pt x="60" y="171"/>
                  </a:cubicBezTo>
                  <a:cubicBezTo>
                    <a:pt x="60" y="170"/>
                    <a:pt x="60" y="170"/>
                    <a:pt x="60" y="169"/>
                  </a:cubicBezTo>
                  <a:cubicBezTo>
                    <a:pt x="60" y="170"/>
                    <a:pt x="59" y="170"/>
                    <a:pt x="59" y="170"/>
                  </a:cubicBezTo>
                  <a:close/>
                  <a:moveTo>
                    <a:pt x="37" y="172"/>
                  </a:moveTo>
                  <a:cubicBezTo>
                    <a:pt x="37" y="172"/>
                    <a:pt x="37" y="172"/>
                    <a:pt x="37" y="172"/>
                  </a:cubicBezTo>
                  <a:cubicBezTo>
                    <a:pt x="37" y="171"/>
                    <a:pt x="37" y="171"/>
                    <a:pt x="36" y="171"/>
                  </a:cubicBezTo>
                  <a:cubicBezTo>
                    <a:pt x="37" y="171"/>
                    <a:pt x="37" y="171"/>
                    <a:pt x="37" y="172"/>
                  </a:cubicBezTo>
                  <a:close/>
                  <a:moveTo>
                    <a:pt x="62" y="171"/>
                  </a:moveTo>
                  <a:cubicBezTo>
                    <a:pt x="62" y="171"/>
                    <a:pt x="62" y="172"/>
                    <a:pt x="63" y="172"/>
                  </a:cubicBezTo>
                  <a:cubicBezTo>
                    <a:pt x="63" y="171"/>
                    <a:pt x="63" y="171"/>
                    <a:pt x="62" y="171"/>
                  </a:cubicBezTo>
                  <a:cubicBezTo>
                    <a:pt x="62" y="171"/>
                    <a:pt x="62" y="171"/>
                    <a:pt x="62" y="171"/>
                  </a:cubicBezTo>
                  <a:close/>
                  <a:moveTo>
                    <a:pt x="35" y="173"/>
                  </a:moveTo>
                  <a:cubicBezTo>
                    <a:pt x="35" y="173"/>
                    <a:pt x="35" y="174"/>
                    <a:pt x="36" y="174"/>
                  </a:cubicBezTo>
                  <a:cubicBezTo>
                    <a:pt x="36" y="173"/>
                    <a:pt x="36" y="173"/>
                    <a:pt x="36" y="172"/>
                  </a:cubicBezTo>
                  <a:cubicBezTo>
                    <a:pt x="36" y="172"/>
                    <a:pt x="36" y="172"/>
                    <a:pt x="36" y="171"/>
                  </a:cubicBezTo>
                  <a:cubicBezTo>
                    <a:pt x="36" y="171"/>
                    <a:pt x="36" y="171"/>
                    <a:pt x="36" y="171"/>
                  </a:cubicBezTo>
                  <a:cubicBezTo>
                    <a:pt x="35" y="172"/>
                    <a:pt x="35" y="172"/>
                    <a:pt x="35" y="173"/>
                  </a:cubicBezTo>
                  <a:close/>
                  <a:moveTo>
                    <a:pt x="58" y="173"/>
                  </a:moveTo>
                  <a:cubicBezTo>
                    <a:pt x="58" y="173"/>
                    <a:pt x="59" y="173"/>
                    <a:pt x="59" y="172"/>
                  </a:cubicBezTo>
                  <a:cubicBezTo>
                    <a:pt x="59" y="172"/>
                    <a:pt x="59" y="172"/>
                    <a:pt x="59" y="171"/>
                  </a:cubicBezTo>
                  <a:cubicBezTo>
                    <a:pt x="58" y="172"/>
                    <a:pt x="57" y="173"/>
                    <a:pt x="58" y="173"/>
                  </a:cubicBezTo>
                  <a:close/>
                  <a:moveTo>
                    <a:pt x="56" y="174"/>
                  </a:moveTo>
                  <a:cubicBezTo>
                    <a:pt x="56" y="174"/>
                    <a:pt x="56" y="173"/>
                    <a:pt x="57" y="173"/>
                  </a:cubicBezTo>
                  <a:cubicBezTo>
                    <a:pt x="56" y="173"/>
                    <a:pt x="56" y="173"/>
                    <a:pt x="56" y="172"/>
                  </a:cubicBezTo>
                  <a:cubicBezTo>
                    <a:pt x="56" y="172"/>
                    <a:pt x="56" y="172"/>
                    <a:pt x="56" y="172"/>
                  </a:cubicBezTo>
                  <a:cubicBezTo>
                    <a:pt x="56" y="172"/>
                    <a:pt x="56" y="173"/>
                    <a:pt x="56" y="174"/>
                  </a:cubicBezTo>
                  <a:close/>
                  <a:moveTo>
                    <a:pt x="61" y="173"/>
                  </a:moveTo>
                  <a:cubicBezTo>
                    <a:pt x="61" y="173"/>
                    <a:pt x="62" y="175"/>
                    <a:pt x="62" y="174"/>
                  </a:cubicBezTo>
                  <a:cubicBezTo>
                    <a:pt x="62" y="173"/>
                    <a:pt x="61" y="173"/>
                    <a:pt x="61" y="172"/>
                  </a:cubicBezTo>
                  <a:cubicBezTo>
                    <a:pt x="61" y="173"/>
                    <a:pt x="61" y="173"/>
                    <a:pt x="61" y="173"/>
                  </a:cubicBezTo>
                  <a:close/>
                  <a:moveTo>
                    <a:pt x="64" y="173"/>
                  </a:moveTo>
                  <a:cubicBezTo>
                    <a:pt x="64" y="174"/>
                    <a:pt x="65" y="174"/>
                    <a:pt x="65" y="174"/>
                  </a:cubicBezTo>
                  <a:cubicBezTo>
                    <a:pt x="65" y="174"/>
                    <a:pt x="65" y="174"/>
                    <a:pt x="65" y="174"/>
                  </a:cubicBezTo>
                  <a:cubicBezTo>
                    <a:pt x="65" y="173"/>
                    <a:pt x="66" y="173"/>
                    <a:pt x="65" y="173"/>
                  </a:cubicBezTo>
                  <a:cubicBezTo>
                    <a:pt x="65" y="173"/>
                    <a:pt x="65" y="173"/>
                    <a:pt x="64" y="173"/>
                  </a:cubicBezTo>
                  <a:close/>
                  <a:moveTo>
                    <a:pt x="58" y="174"/>
                  </a:moveTo>
                  <a:cubicBezTo>
                    <a:pt x="59" y="174"/>
                    <a:pt x="59" y="173"/>
                    <a:pt x="59" y="173"/>
                  </a:cubicBezTo>
                  <a:cubicBezTo>
                    <a:pt x="59" y="173"/>
                    <a:pt x="58" y="174"/>
                    <a:pt x="58" y="174"/>
                  </a:cubicBezTo>
                  <a:close/>
                  <a:moveTo>
                    <a:pt x="36" y="175"/>
                  </a:moveTo>
                  <a:cubicBezTo>
                    <a:pt x="36" y="175"/>
                    <a:pt x="37" y="174"/>
                    <a:pt x="37" y="174"/>
                  </a:cubicBezTo>
                  <a:cubicBezTo>
                    <a:pt x="36" y="174"/>
                    <a:pt x="36" y="174"/>
                    <a:pt x="36" y="175"/>
                  </a:cubicBezTo>
                  <a:close/>
                  <a:moveTo>
                    <a:pt x="33" y="176"/>
                  </a:moveTo>
                  <a:cubicBezTo>
                    <a:pt x="34" y="176"/>
                    <a:pt x="33" y="177"/>
                    <a:pt x="34" y="177"/>
                  </a:cubicBezTo>
                  <a:cubicBezTo>
                    <a:pt x="35" y="176"/>
                    <a:pt x="35" y="175"/>
                    <a:pt x="34" y="174"/>
                  </a:cubicBezTo>
                  <a:cubicBezTo>
                    <a:pt x="34" y="175"/>
                    <a:pt x="33" y="175"/>
                    <a:pt x="33" y="176"/>
                  </a:cubicBezTo>
                  <a:close/>
                  <a:moveTo>
                    <a:pt x="59" y="175"/>
                  </a:moveTo>
                  <a:cubicBezTo>
                    <a:pt x="59" y="176"/>
                    <a:pt x="59" y="176"/>
                    <a:pt x="60" y="176"/>
                  </a:cubicBezTo>
                  <a:cubicBezTo>
                    <a:pt x="60" y="176"/>
                    <a:pt x="60" y="176"/>
                    <a:pt x="61" y="175"/>
                  </a:cubicBezTo>
                  <a:cubicBezTo>
                    <a:pt x="60" y="175"/>
                    <a:pt x="60" y="174"/>
                    <a:pt x="60" y="174"/>
                  </a:cubicBezTo>
                  <a:cubicBezTo>
                    <a:pt x="60" y="175"/>
                    <a:pt x="59" y="175"/>
                    <a:pt x="59" y="175"/>
                  </a:cubicBezTo>
                  <a:close/>
                  <a:moveTo>
                    <a:pt x="57" y="175"/>
                  </a:moveTo>
                  <a:cubicBezTo>
                    <a:pt x="57" y="175"/>
                    <a:pt x="57" y="175"/>
                    <a:pt x="57" y="176"/>
                  </a:cubicBezTo>
                  <a:cubicBezTo>
                    <a:pt x="57" y="176"/>
                    <a:pt x="58" y="175"/>
                    <a:pt x="58" y="175"/>
                  </a:cubicBezTo>
                  <a:cubicBezTo>
                    <a:pt x="57" y="175"/>
                    <a:pt x="57" y="174"/>
                    <a:pt x="57" y="175"/>
                  </a:cubicBezTo>
                  <a:close/>
                  <a:moveTo>
                    <a:pt x="65" y="176"/>
                  </a:moveTo>
                  <a:cubicBezTo>
                    <a:pt x="65" y="177"/>
                    <a:pt x="64" y="176"/>
                    <a:pt x="64" y="177"/>
                  </a:cubicBezTo>
                  <a:cubicBezTo>
                    <a:pt x="65" y="177"/>
                    <a:pt x="65" y="178"/>
                    <a:pt x="65" y="178"/>
                  </a:cubicBezTo>
                  <a:cubicBezTo>
                    <a:pt x="65" y="177"/>
                    <a:pt x="65" y="176"/>
                    <a:pt x="65" y="175"/>
                  </a:cubicBezTo>
                  <a:cubicBezTo>
                    <a:pt x="65" y="176"/>
                    <a:pt x="65" y="176"/>
                    <a:pt x="65" y="176"/>
                  </a:cubicBezTo>
                  <a:close/>
                  <a:moveTo>
                    <a:pt x="60" y="176"/>
                  </a:moveTo>
                  <a:cubicBezTo>
                    <a:pt x="60" y="176"/>
                    <a:pt x="60" y="176"/>
                    <a:pt x="61" y="176"/>
                  </a:cubicBezTo>
                  <a:cubicBezTo>
                    <a:pt x="61" y="176"/>
                    <a:pt x="61" y="176"/>
                    <a:pt x="61" y="176"/>
                  </a:cubicBezTo>
                  <a:cubicBezTo>
                    <a:pt x="60" y="176"/>
                    <a:pt x="60" y="176"/>
                    <a:pt x="60" y="176"/>
                  </a:cubicBezTo>
                  <a:close/>
                  <a:moveTo>
                    <a:pt x="58" y="178"/>
                  </a:moveTo>
                  <a:cubicBezTo>
                    <a:pt x="58" y="178"/>
                    <a:pt x="58" y="178"/>
                    <a:pt x="59" y="177"/>
                  </a:cubicBezTo>
                  <a:cubicBezTo>
                    <a:pt x="58" y="177"/>
                    <a:pt x="58" y="176"/>
                    <a:pt x="58" y="176"/>
                  </a:cubicBezTo>
                  <a:cubicBezTo>
                    <a:pt x="57" y="177"/>
                    <a:pt x="57" y="177"/>
                    <a:pt x="58" y="178"/>
                  </a:cubicBezTo>
                  <a:close/>
                  <a:moveTo>
                    <a:pt x="34" y="177"/>
                  </a:moveTo>
                  <a:cubicBezTo>
                    <a:pt x="34" y="177"/>
                    <a:pt x="34" y="177"/>
                    <a:pt x="34" y="178"/>
                  </a:cubicBezTo>
                  <a:cubicBezTo>
                    <a:pt x="35" y="178"/>
                    <a:pt x="35" y="177"/>
                    <a:pt x="35" y="177"/>
                  </a:cubicBezTo>
                  <a:cubicBezTo>
                    <a:pt x="35" y="177"/>
                    <a:pt x="35" y="177"/>
                    <a:pt x="34" y="177"/>
                  </a:cubicBezTo>
                  <a:close/>
                  <a:moveTo>
                    <a:pt x="32" y="177"/>
                  </a:moveTo>
                  <a:cubicBezTo>
                    <a:pt x="33" y="177"/>
                    <a:pt x="32" y="178"/>
                    <a:pt x="33" y="178"/>
                  </a:cubicBezTo>
                  <a:cubicBezTo>
                    <a:pt x="33" y="178"/>
                    <a:pt x="33" y="177"/>
                    <a:pt x="33" y="177"/>
                  </a:cubicBezTo>
                  <a:cubicBezTo>
                    <a:pt x="33" y="177"/>
                    <a:pt x="32" y="177"/>
                    <a:pt x="32" y="177"/>
                  </a:cubicBezTo>
                  <a:close/>
                  <a:moveTo>
                    <a:pt x="60" y="178"/>
                  </a:moveTo>
                  <a:cubicBezTo>
                    <a:pt x="60" y="179"/>
                    <a:pt x="61" y="178"/>
                    <a:pt x="61" y="177"/>
                  </a:cubicBezTo>
                  <a:cubicBezTo>
                    <a:pt x="61" y="178"/>
                    <a:pt x="60" y="178"/>
                    <a:pt x="60" y="178"/>
                  </a:cubicBezTo>
                  <a:close/>
                  <a:moveTo>
                    <a:pt x="63" y="178"/>
                  </a:moveTo>
                  <a:cubicBezTo>
                    <a:pt x="64" y="179"/>
                    <a:pt x="64" y="180"/>
                    <a:pt x="65" y="180"/>
                  </a:cubicBezTo>
                  <a:cubicBezTo>
                    <a:pt x="65" y="180"/>
                    <a:pt x="65" y="180"/>
                    <a:pt x="65" y="179"/>
                  </a:cubicBezTo>
                  <a:cubicBezTo>
                    <a:pt x="64" y="179"/>
                    <a:pt x="64" y="178"/>
                    <a:pt x="64" y="177"/>
                  </a:cubicBezTo>
                  <a:cubicBezTo>
                    <a:pt x="64" y="177"/>
                    <a:pt x="63" y="177"/>
                    <a:pt x="63" y="178"/>
                  </a:cubicBezTo>
                  <a:close/>
                  <a:moveTo>
                    <a:pt x="36" y="178"/>
                  </a:moveTo>
                  <a:cubicBezTo>
                    <a:pt x="36" y="178"/>
                    <a:pt x="37" y="178"/>
                    <a:pt x="36" y="177"/>
                  </a:cubicBezTo>
                  <a:cubicBezTo>
                    <a:pt x="36" y="178"/>
                    <a:pt x="36" y="178"/>
                    <a:pt x="36" y="178"/>
                  </a:cubicBezTo>
                  <a:close/>
                  <a:moveTo>
                    <a:pt x="58" y="179"/>
                  </a:moveTo>
                  <a:cubicBezTo>
                    <a:pt x="58" y="179"/>
                    <a:pt x="58" y="179"/>
                    <a:pt x="58" y="179"/>
                  </a:cubicBezTo>
                  <a:cubicBezTo>
                    <a:pt x="59" y="179"/>
                    <a:pt x="59" y="178"/>
                    <a:pt x="59" y="178"/>
                  </a:cubicBezTo>
                  <a:cubicBezTo>
                    <a:pt x="59" y="178"/>
                    <a:pt x="58" y="178"/>
                    <a:pt x="58" y="179"/>
                  </a:cubicBezTo>
                  <a:close/>
                  <a:moveTo>
                    <a:pt x="57" y="179"/>
                  </a:moveTo>
                  <a:cubicBezTo>
                    <a:pt x="57" y="179"/>
                    <a:pt x="57" y="178"/>
                    <a:pt x="57" y="178"/>
                  </a:cubicBezTo>
                  <a:cubicBezTo>
                    <a:pt x="57" y="178"/>
                    <a:pt x="57" y="178"/>
                    <a:pt x="57" y="179"/>
                  </a:cubicBezTo>
                  <a:close/>
                  <a:moveTo>
                    <a:pt x="61" y="180"/>
                  </a:moveTo>
                  <a:cubicBezTo>
                    <a:pt x="61" y="179"/>
                    <a:pt x="61" y="179"/>
                    <a:pt x="62" y="178"/>
                  </a:cubicBezTo>
                  <a:cubicBezTo>
                    <a:pt x="61" y="178"/>
                    <a:pt x="60" y="179"/>
                    <a:pt x="61" y="180"/>
                  </a:cubicBezTo>
                  <a:close/>
                  <a:moveTo>
                    <a:pt x="33" y="181"/>
                  </a:moveTo>
                  <a:cubicBezTo>
                    <a:pt x="33" y="180"/>
                    <a:pt x="34" y="179"/>
                    <a:pt x="33" y="179"/>
                  </a:cubicBezTo>
                  <a:cubicBezTo>
                    <a:pt x="33" y="179"/>
                    <a:pt x="32" y="180"/>
                    <a:pt x="33" y="181"/>
                  </a:cubicBezTo>
                  <a:close/>
                  <a:moveTo>
                    <a:pt x="31" y="180"/>
                  </a:moveTo>
                  <a:cubicBezTo>
                    <a:pt x="31" y="180"/>
                    <a:pt x="32" y="179"/>
                    <a:pt x="32" y="179"/>
                  </a:cubicBezTo>
                  <a:cubicBezTo>
                    <a:pt x="32" y="179"/>
                    <a:pt x="31" y="180"/>
                    <a:pt x="31" y="180"/>
                  </a:cubicBezTo>
                  <a:close/>
                  <a:moveTo>
                    <a:pt x="36" y="179"/>
                  </a:moveTo>
                  <a:cubicBezTo>
                    <a:pt x="36" y="179"/>
                    <a:pt x="36" y="179"/>
                    <a:pt x="36" y="179"/>
                  </a:cubicBezTo>
                  <a:cubicBezTo>
                    <a:pt x="35" y="179"/>
                    <a:pt x="35" y="180"/>
                    <a:pt x="36" y="180"/>
                  </a:cubicBezTo>
                  <a:cubicBezTo>
                    <a:pt x="36" y="180"/>
                    <a:pt x="36" y="179"/>
                    <a:pt x="36" y="179"/>
                  </a:cubicBezTo>
                  <a:cubicBezTo>
                    <a:pt x="36" y="179"/>
                    <a:pt x="36" y="179"/>
                    <a:pt x="36" y="179"/>
                  </a:cubicBezTo>
                  <a:close/>
                  <a:moveTo>
                    <a:pt x="37" y="180"/>
                  </a:moveTo>
                  <a:cubicBezTo>
                    <a:pt x="37" y="180"/>
                    <a:pt x="37" y="180"/>
                    <a:pt x="37" y="180"/>
                  </a:cubicBezTo>
                  <a:cubicBezTo>
                    <a:pt x="37" y="180"/>
                    <a:pt x="37" y="179"/>
                    <a:pt x="37" y="179"/>
                  </a:cubicBezTo>
                  <a:cubicBezTo>
                    <a:pt x="37" y="180"/>
                    <a:pt x="37" y="180"/>
                    <a:pt x="37" y="180"/>
                  </a:cubicBezTo>
                  <a:close/>
                  <a:moveTo>
                    <a:pt x="57" y="181"/>
                  </a:moveTo>
                  <a:cubicBezTo>
                    <a:pt x="57" y="181"/>
                    <a:pt x="58" y="181"/>
                    <a:pt x="58" y="180"/>
                  </a:cubicBezTo>
                  <a:cubicBezTo>
                    <a:pt x="57" y="180"/>
                    <a:pt x="57" y="179"/>
                    <a:pt x="57" y="179"/>
                  </a:cubicBezTo>
                  <a:cubicBezTo>
                    <a:pt x="57" y="180"/>
                    <a:pt x="56" y="181"/>
                    <a:pt x="57" y="181"/>
                  </a:cubicBezTo>
                  <a:close/>
                  <a:moveTo>
                    <a:pt x="61" y="180"/>
                  </a:moveTo>
                  <a:cubicBezTo>
                    <a:pt x="62" y="181"/>
                    <a:pt x="62" y="181"/>
                    <a:pt x="62" y="182"/>
                  </a:cubicBezTo>
                  <a:cubicBezTo>
                    <a:pt x="62" y="181"/>
                    <a:pt x="62" y="180"/>
                    <a:pt x="62" y="179"/>
                  </a:cubicBezTo>
                  <a:cubicBezTo>
                    <a:pt x="62" y="180"/>
                    <a:pt x="62" y="180"/>
                    <a:pt x="61" y="180"/>
                  </a:cubicBezTo>
                  <a:close/>
                  <a:moveTo>
                    <a:pt x="59" y="181"/>
                  </a:moveTo>
                  <a:cubicBezTo>
                    <a:pt x="60" y="181"/>
                    <a:pt x="60" y="180"/>
                    <a:pt x="60" y="180"/>
                  </a:cubicBezTo>
                  <a:cubicBezTo>
                    <a:pt x="60" y="181"/>
                    <a:pt x="59" y="180"/>
                    <a:pt x="59" y="181"/>
                  </a:cubicBezTo>
                  <a:close/>
                  <a:moveTo>
                    <a:pt x="30" y="191"/>
                  </a:moveTo>
                  <a:cubicBezTo>
                    <a:pt x="30" y="191"/>
                    <a:pt x="31" y="191"/>
                    <a:pt x="31" y="191"/>
                  </a:cubicBezTo>
                  <a:cubicBezTo>
                    <a:pt x="30" y="192"/>
                    <a:pt x="31" y="193"/>
                    <a:pt x="30" y="194"/>
                  </a:cubicBezTo>
                  <a:cubicBezTo>
                    <a:pt x="31" y="194"/>
                    <a:pt x="30" y="197"/>
                    <a:pt x="31" y="198"/>
                  </a:cubicBezTo>
                  <a:cubicBezTo>
                    <a:pt x="31" y="198"/>
                    <a:pt x="31" y="197"/>
                    <a:pt x="32" y="196"/>
                  </a:cubicBezTo>
                  <a:cubicBezTo>
                    <a:pt x="32" y="196"/>
                    <a:pt x="31" y="196"/>
                    <a:pt x="31" y="195"/>
                  </a:cubicBezTo>
                  <a:cubicBezTo>
                    <a:pt x="32" y="193"/>
                    <a:pt x="32" y="190"/>
                    <a:pt x="31" y="189"/>
                  </a:cubicBezTo>
                  <a:cubicBezTo>
                    <a:pt x="32" y="187"/>
                    <a:pt x="32" y="184"/>
                    <a:pt x="32" y="181"/>
                  </a:cubicBezTo>
                  <a:cubicBezTo>
                    <a:pt x="32" y="181"/>
                    <a:pt x="32" y="181"/>
                    <a:pt x="31" y="181"/>
                  </a:cubicBezTo>
                  <a:cubicBezTo>
                    <a:pt x="29" y="184"/>
                    <a:pt x="31" y="188"/>
                    <a:pt x="30" y="191"/>
                  </a:cubicBezTo>
                  <a:close/>
                  <a:moveTo>
                    <a:pt x="64" y="185"/>
                  </a:moveTo>
                  <a:cubicBezTo>
                    <a:pt x="64" y="185"/>
                    <a:pt x="64" y="185"/>
                    <a:pt x="63" y="185"/>
                  </a:cubicBezTo>
                  <a:cubicBezTo>
                    <a:pt x="63" y="186"/>
                    <a:pt x="64" y="187"/>
                    <a:pt x="65" y="187"/>
                  </a:cubicBezTo>
                  <a:cubicBezTo>
                    <a:pt x="64" y="188"/>
                    <a:pt x="65" y="189"/>
                    <a:pt x="64" y="190"/>
                  </a:cubicBezTo>
                  <a:cubicBezTo>
                    <a:pt x="64" y="189"/>
                    <a:pt x="63" y="189"/>
                    <a:pt x="63" y="189"/>
                  </a:cubicBezTo>
                  <a:cubicBezTo>
                    <a:pt x="63" y="190"/>
                    <a:pt x="63" y="191"/>
                    <a:pt x="64" y="192"/>
                  </a:cubicBezTo>
                  <a:cubicBezTo>
                    <a:pt x="66" y="190"/>
                    <a:pt x="65" y="185"/>
                    <a:pt x="65" y="182"/>
                  </a:cubicBezTo>
                  <a:cubicBezTo>
                    <a:pt x="65" y="182"/>
                    <a:pt x="64" y="181"/>
                    <a:pt x="64" y="181"/>
                  </a:cubicBezTo>
                  <a:cubicBezTo>
                    <a:pt x="63" y="182"/>
                    <a:pt x="65" y="184"/>
                    <a:pt x="64" y="185"/>
                  </a:cubicBezTo>
                  <a:close/>
                  <a:moveTo>
                    <a:pt x="34" y="183"/>
                  </a:moveTo>
                  <a:cubicBezTo>
                    <a:pt x="34" y="182"/>
                    <a:pt x="35" y="182"/>
                    <a:pt x="35" y="181"/>
                  </a:cubicBezTo>
                  <a:cubicBezTo>
                    <a:pt x="35" y="181"/>
                    <a:pt x="34" y="181"/>
                    <a:pt x="34" y="181"/>
                  </a:cubicBezTo>
                  <a:cubicBezTo>
                    <a:pt x="34" y="182"/>
                    <a:pt x="33" y="183"/>
                    <a:pt x="34" y="183"/>
                  </a:cubicBezTo>
                  <a:close/>
                  <a:moveTo>
                    <a:pt x="60" y="182"/>
                  </a:moveTo>
                  <a:cubicBezTo>
                    <a:pt x="60" y="183"/>
                    <a:pt x="61" y="183"/>
                    <a:pt x="61" y="183"/>
                  </a:cubicBezTo>
                  <a:cubicBezTo>
                    <a:pt x="61" y="182"/>
                    <a:pt x="61" y="182"/>
                    <a:pt x="60" y="182"/>
                  </a:cubicBezTo>
                  <a:cubicBezTo>
                    <a:pt x="60" y="182"/>
                    <a:pt x="60" y="182"/>
                    <a:pt x="60" y="182"/>
                  </a:cubicBezTo>
                  <a:close/>
                  <a:moveTo>
                    <a:pt x="57" y="182"/>
                  </a:moveTo>
                  <a:cubicBezTo>
                    <a:pt x="57" y="183"/>
                    <a:pt x="58" y="183"/>
                    <a:pt x="58" y="183"/>
                  </a:cubicBezTo>
                  <a:cubicBezTo>
                    <a:pt x="58" y="183"/>
                    <a:pt x="59" y="182"/>
                    <a:pt x="59" y="182"/>
                  </a:cubicBezTo>
                  <a:cubicBezTo>
                    <a:pt x="58" y="182"/>
                    <a:pt x="58" y="182"/>
                    <a:pt x="57" y="182"/>
                  </a:cubicBezTo>
                  <a:close/>
                  <a:moveTo>
                    <a:pt x="63" y="183"/>
                  </a:moveTo>
                  <a:cubicBezTo>
                    <a:pt x="63" y="183"/>
                    <a:pt x="64" y="183"/>
                    <a:pt x="63" y="182"/>
                  </a:cubicBezTo>
                  <a:cubicBezTo>
                    <a:pt x="63" y="182"/>
                    <a:pt x="63" y="182"/>
                    <a:pt x="63" y="182"/>
                  </a:cubicBezTo>
                  <a:cubicBezTo>
                    <a:pt x="63" y="183"/>
                    <a:pt x="63" y="183"/>
                    <a:pt x="63" y="183"/>
                  </a:cubicBezTo>
                  <a:close/>
                  <a:moveTo>
                    <a:pt x="36" y="184"/>
                  </a:moveTo>
                  <a:cubicBezTo>
                    <a:pt x="36" y="183"/>
                    <a:pt x="37" y="183"/>
                    <a:pt x="37" y="182"/>
                  </a:cubicBezTo>
                  <a:cubicBezTo>
                    <a:pt x="36" y="182"/>
                    <a:pt x="36" y="183"/>
                    <a:pt x="36" y="184"/>
                  </a:cubicBezTo>
                  <a:close/>
                  <a:moveTo>
                    <a:pt x="35" y="184"/>
                  </a:moveTo>
                  <a:cubicBezTo>
                    <a:pt x="35" y="184"/>
                    <a:pt x="36" y="183"/>
                    <a:pt x="35" y="183"/>
                  </a:cubicBezTo>
                  <a:cubicBezTo>
                    <a:pt x="35" y="183"/>
                    <a:pt x="34" y="184"/>
                    <a:pt x="35" y="184"/>
                  </a:cubicBezTo>
                  <a:close/>
                  <a:moveTo>
                    <a:pt x="58" y="185"/>
                  </a:moveTo>
                  <a:cubicBezTo>
                    <a:pt x="59" y="185"/>
                    <a:pt x="59" y="184"/>
                    <a:pt x="59" y="184"/>
                  </a:cubicBezTo>
                  <a:cubicBezTo>
                    <a:pt x="59" y="184"/>
                    <a:pt x="59" y="183"/>
                    <a:pt x="59" y="183"/>
                  </a:cubicBezTo>
                  <a:cubicBezTo>
                    <a:pt x="59" y="184"/>
                    <a:pt x="58" y="184"/>
                    <a:pt x="58" y="185"/>
                  </a:cubicBezTo>
                  <a:close/>
                  <a:moveTo>
                    <a:pt x="62" y="185"/>
                  </a:moveTo>
                  <a:cubicBezTo>
                    <a:pt x="62" y="185"/>
                    <a:pt x="62" y="184"/>
                    <a:pt x="62" y="184"/>
                  </a:cubicBezTo>
                  <a:cubicBezTo>
                    <a:pt x="62" y="184"/>
                    <a:pt x="62" y="184"/>
                    <a:pt x="62" y="184"/>
                  </a:cubicBezTo>
                  <a:cubicBezTo>
                    <a:pt x="61" y="184"/>
                    <a:pt x="61" y="185"/>
                    <a:pt x="62" y="185"/>
                  </a:cubicBezTo>
                  <a:close/>
                  <a:moveTo>
                    <a:pt x="33" y="185"/>
                  </a:moveTo>
                  <a:cubicBezTo>
                    <a:pt x="33" y="185"/>
                    <a:pt x="33" y="185"/>
                    <a:pt x="33" y="185"/>
                  </a:cubicBezTo>
                  <a:cubicBezTo>
                    <a:pt x="33" y="185"/>
                    <a:pt x="33" y="184"/>
                    <a:pt x="33" y="184"/>
                  </a:cubicBezTo>
                  <a:cubicBezTo>
                    <a:pt x="33" y="184"/>
                    <a:pt x="32" y="185"/>
                    <a:pt x="33" y="185"/>
                  </a:cubicBezTo>
                  <a:close/>
                  <a:moveTo>
                    <a:pt x="35" y="186"/>
                  </a:moveTo>
                  <a:cubicBezTo>
                    <a:pt x="36" y="185"/>
                    <a:pt x="36" y="184"/>
                    <a:pt x="36" y="184"/>
                  </a:cubicBezTo>
                  <a:cubicBezTo>
                    <a:pt x="36" y="184"/>
                    <a:pt x="35" y="185"/>
                    <a:pt x="35" y="186"/>
                  </a:cubicBezTo>
                  <a:close/>
                  <a:moveTo>
                    <a:pt x="60" y="187"/>
                  </a:moveTo>
                  <a:cubicBezTo>
                    <a:pt x="60" y="187"/>
                    <a:pt x="61" y="186"/>
                    <a:pt x="60" y="186"/>
                  </a:cubicBezTo>
                  <a:cubicBezTo>
                    <a:pt x="60" y="186"/>
                    <a:pt x="59" y="187"/>
                    <a:pt x="60" y="187"/>
                  </a:cubicBezTo>
                  <a:close/>
                  <a:moveTo>
                    <a:pt x="36" y="187"/>
                  </a:moveTo>
                  <a:cubicBezTo>
                    <a:pt x="36" y="187"/>
                    <a:pt x="36" y="188"/>
                    <a:pt x="37" y="188"/>
                  </a:cubicBezTo>
                  <a:cubicBezTo>
                    <a:pt x="37" y="187"/>
                    <a:pt x="37" y="186"/>
                    <a:pt x="36" y="186"/>
                  </a:cubicBezTo>
                  <a:cubicBezTo>
                    <a:pt x="36" y="187"/>
                    <a:pt x="36" y="187"/>
                    <a:pt x="36" y="187"/>
                  </a:cubicBezTo>
                  <a:close/>
                  <a:moveTo>
                    <a:pt x="57" y="188"/>
                  </a:moveTo>
                  <a:cubicBezTo>
                    <a:pt x="58" y="187"/>
                    <a:pt x="58" y="187"/>
                    <a:pt x="58" y="187"/>
                  </a:cubicBezTo>
                  <a:cubicBezTo>
                    <a:pt x="58" y="187"/>
                    <a:pt x="58" y="187"/>
                    <a:pt x="57" y="187"/>
                  </a:cubicBezTo>
                  <a:cubicBezTo>
                    <a:pt x="58" y="187"/>
                    <a:pt x="57" y="187"/>
                    <a:pt x="57" y="188"/>
                  </a:cubicBezTo>
                  <a:close/>
                  <a:moveTo>
                    <a:pt x="63" y="187"/>
                  </a:moveTo>
                  <a:cubicBezTo>
                    <a:pt x="63" y="187"/>
                    <a:pt x="63" y="187"/>
                    <a:pt x="63" y="187"/>
                  </a:cubicBezTo>
                  <a:cubicBezTo>
                    <a:pt x="63" y="187"/>
                    <a:pt x="63" y="188"/>
                    <a:pt x="63" y="187"/>
                  </a:cubicBezTo>
                  <a:close/>
                  <a:moveTo>
                    <a:pt x="34" y="188"/>
                  </a:moveTo>
                  <a:cubicBezTo>
                    <a:pt x="34" y="188"/>
                    <a:pt x="35" y="188"/>
                    <a:pt x="35" y="187"/>
                  </a:cubicBezTo>
                  <a:cubicBezTo>
                    <a:pt x="34" y="187"/>
                    <a:pt x="34" y="187"/>
                    <a:pt x="34" y="187"/>
                  </a:cubicBezTo>
                  <a:cubicBezTo>
                    <a:pt x="34" y="187"/>
                    <a:pt x="34" y="187"/>
                    <a:pt x="34" y="187"/>
                  </a:cubicBezTo>
                  <a:cubicBezTo>
                    <a:pt x="34" y="187"/>
                    <a:pt x="34" y="188"/>
                    <a:pt x="34" y="188"/>
                  </a:cubicBezTo>
                  <a:close/>
                  <a:moveTo>
                    <a:pt x="58" y="189"/>
                  </a:moveTo>
                  <a:cubicBezTo>
                    <a:pt x="58" y="189"/>
                    <a:pt x="59" y="189"/>
                    <a:pt x="59" y="188"/>
                  </a:cubicBezTo>
                  <a:cubicBezTo>
                    <a:pt x="58" y="188"/>
                    <a:pt x="58" y="188"/>
                    <a:pt x="58" y="189"/>
                  </a:cubicBezTo>
                  <a:close/>
                  <a:moveTo>
                    <a:pt x="60" y="189"/>
                  </a:moveTo>
                  <a:cubicBezTo>
                    <a:pt x="60" y="189"/>
                    <a:pt x="61" y="190"/>
                    <a:pt x="61" y="190"/>
                  </a:cubicBezTo>
                  <a:cubicBezTo>
                    <a:pt x="61" y="189"/>
                    <a:pt x="62" y="189"/>
                    <a:pt x="62" y="189"/>
                  </a:cubicBezTo>
                  <a:cubicBezTo>
                    <a:pt x="61" y="189"/>
                    <a:pt x="61" y="188"/>
                    <a:pt x="61" y="188"/>
                  </a:cubicBezTo>
                  <a:cubicBezTo>
                    <a:pt x="61" y="188"/>
                    <a:pt x="61" y="189"/>
                    <a:pt x="60" y="189"/>
                  </a:cubicBezTo>
                  <a:close/>
                  <a:moveTo>
                    <a:pt x="33" y="192"/>
                  </a:moveTo>
                  <a:cubicBezTo>
                    <a:pt x="33" y="191"/>
                    <a:pt x="34" y="189"/>
                    <a:pt x="33" y="189"/>
                  </a:cubicBezTo>
                  <a:cubicBezTo>
                    <a:pt x="32" y="190"/>
                    <a:pt x="33" y="190"/>
                    <a:pt x="33" y="192"/>
                  </a:cubicBezTo>
                  <a:close/>
                  <a:moveTo>
                    <a:pt x="36" y="190"/>
                  </a:moveTo>
                  <a:cubicBezTo>
                    <a:pt x="36" y="190"/>
                    <a:pt x="36" y="191"/>
                    <a:pt x="37" y="191"/>
                  </a:cubicBezTo>
                  <a:cubicBezTo>
                    <a:pt x="37" y="191"/>
                    <a:pt x="37" y="190"/>
                    <a:pt x="36" y="189"/>
                  </a:cubicBezTo>
                  <a:cubicBezTo>
                    <a:pt x="36" y="190"/>
                    <a:pt x="36" y="190"/>
                    <a:pt x="36" y="190"/>
                  </a:cubicBezTo>
                  <a:close/>
                  <a:moveTo>
                    <a:pt x="59" y="191"/>
                  </a:moveTo>
                  <a:cubicBezTo>
                    <a:pt x="60" y="192"/>
                    <a:pt x="60" y="190"/>
                    <a:pt x="59" y="190"/>
                  </a:cubicBezTo>
                  <a:cubicBezTo>
                    <a:pt x="59" y="190"/>
                    <a:pt x="59" y="190"/>
                    <a:pt x="59" y="191"/>
                  </a:cubicBezTo>
                  <a:close/>
                  <a:moveTo>
                    <a:pt x="38" y="196"/>
                  </a:moveTo>
                  <a:cubicBezTo>
                    <a:pt x="38" y="194"/>
                    <a:pt x="38" y="192"/>
                    <a:pt x="38" y="190"/>
                  </a:cubicBezTo>
                  <a:cubicBezTo>
                    <a:pt x="38" y="190"/>
                    <a:pt x="38" y="190"/>
                    <a:pt x="38" y="190"/>
                  </a:cubicBezTo>
                  <a:cubicBezTo>
                    <a:pt x="38" y="192"/>
                    <a:pt x="37" y="194"/>
                    <a:pt x="38" y="196"/>
                  </a:cubicBezTo>
                  <a:close/>
                  <a:moveTo>
                    <a:pt x="57" y="192"/>
                  </a:moveTo>
                  <a:cubicBezTo>
                    <a:pt x="57" y="191"/>
                    <a:pt x="58" y="191"/>
                    <a:pt x="58" y="191"/>
                  </a:cubicBezTo>
                  <a:cubicBezTo>
                    <a:pt x="57" y="191"/>
                    <a:pt x="57" y="191"/>
                    <a:pt x="57" y="192"/>
                  </a:cubicBezTo>
                  <a:close/>
                  <a:moveTo>
                    <a:pt x="60" y="193"/>
                  </a:moveTo>
                  <a:cubicBezTo>
                    <a:pt x="60" y="193"/>
                    <a:pt x="61" y="193"/>
                    <a:pt x="61" y="194"/>
                  </a:cubicBezTo>
                  <a:cubicBezTo>
                    <a:pt x="61" y="194"/>
                    <a:pt x="61" y="194"/>
                    <a:pt x="62" y="194"/>
                  </a:cubicBezTo>
                  <a:cubicBezTo>
                    <a:pt x="61" y="193"/>
                    <a:pt x="61" y="192"/>
                    <a:pt x="61" y="192"/>
                  </a:cubicBezTo>
                  <a:cubicBezTo>
                    <a:pt x="61" y="192"/>
                    <a:pt x="60" y="192"/>
                    <a:pt x="60" y="193"/>
                  </a:cubicBezTo>
                  <a:close/>
                  <a:moveTo>
                    <a:pt x="65" y="195"/>
                  </a:moveTo>
                  <a:cubicBezTo>
                    <a:pt x="64" y="194"/>
                    <a:pt x="65" y="193"/>
                    <a:pt x="64" y="192"/>
                  </a:cubicBezTo>
                  <a:cubicBezTo>
                    <a:pt x="64" y="193"/>
                    <a:pt x="64" y="195"/>
                    <a:pt x="65" y="195"/>
                  </a:cubicBezTo>
                  <a:close/>
                  <a:moveTo>
                    <a:pt x="34" y="195"/>
                  </a:moveTo>
                  <a:cubicBezTo>
                    <a:pt x="34" y="194"/>
                    <a:pt x="35" y="194"/>
                    <a:pt x="35" y="193"/>
                  </a:cubicBezTo>
                  <a:cubicBezTo>
                    <a:pt x="35" y="194"/>
                    <a:pt x="34" y="194"/>
                    <a:pt x="34" y="195"/>
                  </a:cubicBezTo>
                  <a:close/>
                  <a:moveTo>
                    <a:pt x="58" y="194"/>
                  </a:moveTo>
                  <a:cubicBezTo>
                    <a:pt x="58" y="194"/>
                    <a:pt x="58" y="193"/>
                    <a:pt x="59" y="193"/>
                  </a:cubicBezTo>
                  <a:cubicBezTo>
                    <a:pt x="58" y="193"/>
                    <a:pt x="58" y="194"/>
                    <a:pt x="58" y="194"/>
                  </a:cubicBezTo>
                  <a:close/>
                  <a:moveTo>
                    <a:pt x="59" y="196"/>
                  </a:moveTo>
                  <a:cubicBezTo>
                    <a:pt x="59" y="196"/>
                    <a:pt x="60" y="196"/>
                    <a:pt x="60" y="196"/>
                  </a:cubicBezTo>
                  <a:cubicBezTo>
                    <a:pt x="60" y="195"/>
                    <a:pt x="60" y="194"/>
                    <a:pt x="59" y="194"/>
                  </a:cubicBezTo>
                  <a:cubicBezTo>
                    <a:pt x="58" y="195"/>
                    <a:pt x="58" y="195"/>
                    <a:pt x="59" y="196"/>
                  </a:cubicBezTo>
                  <a:close/>
                  <a:moveTo>
                    <a:pt x="35" y="196"/>
                  </a:moveTo>
                  <a:cubicBezTo>
                    <a:pt x="35" y="196"/>
                    <a:pt x="35" y="195"/>
                    <a:pt x="35" y="194"/>
                  </a:cubicBezTo>
                  <a:cubicBezTo>
                    <a:pt x="35" y="194"/>
                    <a:pt x="35" y="194"/>
                    <a:pt x="35" y="194"/>
                  </a:cubicBezTo>
                  <a:cubicBezTo>
                    <a:pt x="35" y="195"/>
                    <a:pt x="34" y="196"/>
                    <a:pt x="35" y="196"/>
                  </a:cubicBezTo>
                  <a:close/>
                  <a:moveTo>
                    <a:pt x="37" y="196"/>
                  </a:moveTo>
                  <a:cubicBezTo>
                    <a:pt x="37" y="196"/>
                    <a:pt x="37" y="195"/>
                    <a:pt x="36" y="195"/>
                  </a:cubicBezTo>
                  <a:cubicBezTo>
                    <a:pt x="36" y="195"/>
                    <a:pt x="36" y="196"/>
                    <a:pt x="37" y="196"/>
                  </a:cubicBezTo>
                  <a:close/>
                  <a:moveTo>
                    <a:pt x="59" y="196"/>
                  </a:moveTo>
                  <a:cubicBezTo>
                    <a:pt x="59" y="197"/>
                    <a:pt x="59" y="197"/>
                    <a:pt x="59" y="197"/>
                  </a:cubicBezTo>
                  <a:cubicBezTo>
                    <a:pt x="60" y="197"/>
                    <a:pt x="60" y="196"/>
                    <a:pt x="60" y="196"/>
                  </a:cubicBezTo>
                  <a:cubicBezTo>
                    <a:pt x="60" y="196"/>
                    <a:pt x="59" y="196"/>
                    <a:pt x="59" y="196"/>
                  </a:cubicBezTo>
                  <a:close/>
                  <a:moveTo>
                    <a:pt x="58" y="197"/>
                  </a:moveTo>
                  <a:cubicBezTo>
                    <a:pt x="58" y="197"/>
                    <a:pt x="58" y="196"/>
                    <a:pt x="58" y="196"/>
                  </a:cubicBezTo>
                  <a:cubicBezTo>
                    <a:pt x="57" y="196"/>
                    <a:pt x="57" y="197"/>
                    <a:pt x="58" y="197"/>
                  </a:cubicBezTo>
                  <a:close/>
                  <a:moveTo>
                    <a:pt x="33" y="197"/>
                  </a:moveTo>
                  <a:cubicBezTo>
                    <a:pt x="33" y="197"/>
                    <a:pt x="33" y="196"/>
                    <a:pt x="33" y="196"/>
                  </a:cubicBezTo>
                  <a:cubicBezTo>
                    <a:pt x="33" y="196"/>
                    <a:pt x="33" y="197"/>
                    <a:pt x="33" y="197"/>
                  </a:cubicBezTo>
                  <a:close/>
                  <a:moveTo>
                    <a:pt x="35" y="197"/>
                  </a:moveTo>
                  <a:cubicBezTo>
                    <a:pt x="36" y="198"/>
                    <a:pt x="36" y="197"/>
                    <a:pt x="36" y="197"/>
                  </a:cubicBezTo>
                  <a:cubicBezTo>
                    <a:pt x="36" y="197"/>
                    <a:pt x="36" y="197"/>
                    <a:pt x="36" y="196"/>
                  </a:cubicBezTo>
                  <a:cubicBezTo>
                    <a:pt x="36" y="197"/>
                    <a:pt x="35" y="197"/>
                    <a:pt x="35" y="197"/>
                  </a:cubicBezTo>
                  <a:close/>
                  <a:moveTo>
                    <a:pt x="59" y="198"/>
                  </a:moveTo>
                  <a:cubicBezTo>
                    <a:pt x="59" y="198"/>
                    <a:pt x="59" y="197"/>
                    <a:pt x="58" y="197"/>
                  </a:cubicBezTo>
                  <a:cubicBezTo>
                    <a:pt x="58" y="198"/>
                    <a:pt x="58" y="198"/>
                    <a:pt x="59" y="198"/>
                  </a:cubicBezTo>
                  <a:close/>
                  <a:moveTo>
                    <a:pt x="64" y="198"/>
                  </a:moveTo>
                  <a:cubicBezTo>
                    <a:pt x="64" y="199"/>
                    <a:pt x="64" y="199"/>
                    <a:pt x="65" y="199"/>
                  </a:cubicBezTo>
                  <a:cubicBezTo>
                    <a:pt x="64" y="198"/>
                    <a:pt x="64" y="198"/>
                    <a:pt x="64" y="197"/>
                  </a:cubicBezTo>
                  <a:cubicBezTo>
                    <a:pt x="64" y="198"/>
                    <a:pt x="63" y="198"/>
                    <a:pt x="64" y="198"/>
                  </a:cubicBezTo>
                  <a:close/>
                  <a:moveTo>
                    <a:pt x="33" y="198"/>
                  </a:moveTo>
                  <a:cubicBezTo>
                    <a:pt x="34" y="198"/>
                    <a:pt x="34" y="198"/>
                    <a:pt x="33" y="198"/>
                  </a:cubicBezTo>
                  <a:cubicBezTo>
                    <a:pt x="33" y="198"/>
                    <a:pt x="33" y="198"/>
                    <a:pt x="33" y="198"/>
                  </a:cubicBezTo>
                  <a:close/>
                  <a:moveTo>
                    <a:pt x="60" y="199"/>
                  </a:moveTo>
                  <a:cubicBezTo>
                    <a:pt x="61" y="199"/>
                    <a:pt x="60" y="200"/>
                    <a:pt x="61" y="200"/>
                  </a:cubicBezTo>
                  <a:cubicBezTo>
                    <a:pt x="61" y="199"/>
                    <a:pt x="61" y="199"/>
                    <a:pt x="62" y="199"/>
                  </a:cubicBezTo>
                  <a:cubicBezTo>
                    <a:pt x="61" y="199"/>
                    <a:pt x="61" y="198"/>
                    <a:pt x="61" y="198"/>
                  </a:cubicBezTo>
                  <a:cubicBezTo>
                    <a:pt x="61" y="198"/>
                    <a:pt x="60" y="199"/>
                    <a:pt x="60" y="199"/>
                  </a:cubicBezTo>
                  <a:close/>
                  <a:moveTo>
                    <a:pt x="57" y="199"/>
                  </a:moveTo>
                  <a:cubicBezTo>
                    <a:pt x="58" y="200"/>
                    <a:pt x="58" y="199"/>
                    <a:pt x="58" y="199"/>
                  </a:cubicBezTo>
                  <a:cubicBezTo>
                    <a:pt x="58" y="199"/>
                    <a:pt x="58" y="199"/>
                    <a:pt x="58" y="198"/>
                  </a:cubicBezTo>
                  <a:cubicBezTo>
                    <a:pt x="57" y="198"/>
                    <a:pt x="57" y="198"/>
                    <a:pt x="57" y="198"/>
                  </a:cubicBezTo>
                  <a:cubicBezTo>
                    <a:pt x="57" y="199"/>
                    <a:pt x="57" y="199"/>
                    <a:pt x="57" y="199"/>
                  </a:cubicBezTo>
                  <a:close/>
                  <a:moveTo>
                    <a:pt x="34" y="200"/>
                  </a:moveTo>
                  <a:cubicBezTo>
                    <a:pt x="34" y="200"/>
                    <a:pt x="34" y="199"/>
                    <a:pt x="34" y="199"/>
                  </a:cubicBezTo>
                  <a:cubicBezTo>
                    <a:pt x="34" y="199"/>
                    <a:pt x="34" y="200"/>
                    <a:pt x="34" y="200"/>
                  </a:cubicBezTo>
                  <a:close/>
                  <a:moveTo>
                    <a:pt x="35" y="200"/>
                  </a:moveTo>
                  <a:cubicBezTo>
                    <a:pt x="35" y="200"/>
                    <a:pt x="36" y="199"/>
                    <a:pt x="35" y="199"/>
                  </a:cubicBezTo>
                  <a:cubicBezTo>
                    <a:pt x="35" y="199"/>
                    <a:pt x="35" y="200"/>
                    <a:pt x="35" y="200"/>
                  </a:cubicBezTo>
                  <a:close/>
                  <a:moveTo>
                    <a:pt x="63" y="200"/>
                  </a:moveTo>
                  <a:cubicBezTo>
                    <a:pt x="64" y="200"/>
                    <a:pt x="63" y="199"/>
                    <a:pt x="63" y="199"/>
                  </a:cubicBezTo>
                  <a:cubicBezTo>
                    <a:pt x="63" y="200"/>
                    <a:pt x="63" y="200"/>
                    <a:pt x="63" y="200"/>
                  </a:cubicBezTo>
                  <a:close/>
                  <a:moveTo>
                    <a:pt x="61" y="201"/>
                  </a:moveTo>
                  <a:cubicBezTo>
                    <a:pt x="61" y="201"/>
                    <a:pt x="62" y="201"/>
                    <a:pt x="62" y="201"/>
                  </a:cubicBezTo>
                  <a:cubicBezTo>
                    <a:pt x="62" y="201"/>
                    <a:pt x="62" y="201"/>
                    <a:pt x="63" y="201"/>
                  </a:cubicBezTo>
                  <a:cubicBezTo>
                    <a:pt x="62" y="200"/>
                    <a:pt x="62" y="200"/>
                    <a:pt x="61" y="201"/>
                  </a:cubicBezTo>
                  <a:close/>
                  <a:moveTo>
                    <a:pt x="30" y="208"/>
                  </a:moveTo>
                  <a:cubicBezTo>
                    <a:pt x="31" y="208"/>
                    <a:pt x="31" y="209"/>
                    <a:pt x="31" y="209"/>
                  </a:cubicBezTo>
                  <a:cubicBezTo>
                    <a:pt x="31" y="207"/>
                    <a:pt x="32" y="206"/>
                    <a:pt x="32" y="205"/>
                  </a:cubicBezTo>
                  <a:cubicBezTo>
                    <a:pt x="32" y="205"/>
                    <a:pt x="32" y="205"/>
                    <a:pt x="31" y="205"/>
                  </a:cubicBezTo>
                  <a:cubicBezTo>
                    <a:pt x="30" y="204"/>
                    <a:pt x="32" y="202"/>
                    <a:pt x="32" y="200"/>
                  </a:cubicBezTo>
                  <a:cubicBezTo>
                    <a:pt x="32" y="200"/>
                    <a:pt x="32" y="200"/>
                    <a:pt x="32" y="200"/>
                  </a:cubicBezTo>
                  <a:cubicBezTo>
                    <a:pt x="30" y="202"/>
                    <a:pt x="30" y="205"/>
                    <a:pt x="30" y="208"/>
                  </a:cubicBezTo>
                  <a:close/>
                  <a:moveTo>
                    <a:pt x="57" y="201"/>
                  </a:moveTo>
                  <a:cubicBezTo>
                    <a:pt x="58" y="202"/>
                    <a:pt x="57" y="202"/>
                    <a:pt x="58" y="203"/>
                  </a:cubicBezTo>
                  <a:cubicBezTo>
                    <a:pt x="59" y="203"/>
                    <a:pt x="59" y="202"/>
                    <a:pt x="59" y="202"/>
                  </a:cubicBezTo>
                  <a:cubicBezTo>
                    <a:pt x="59" y="201"/>
                    <a:pt x="59" y="201"/>
                    <a:pt x="59" y="200"/>
                  </a:cubicBezTo>
                  <a:cubicBezTo>
                    <a:pt x="58" y="201"/>
                    <a:pt x="58" y="201"/>
                    <a:pt x="57" y="201"/>
                  </a:cubicBezTo>
                  <a:close/>
                  <a:moveTo>
                    <a:pt x="36" y="203"/>
                  </a:moveTo>
                  <a:cubicBezTo>
                    <a:pt x="36" y="202"/>
                    <a:pt x="36" y="201"/>
                    <a:pt x="36" y="201"/>
                  </a:cubicBezTo>
                  <a:cubicBezTo>
                    <a:pt x="36" y="201"/>
                    <a:pt x="36" y="201"/>
                    <a:pt x="36" y="201"/>
                  </a:cubicBezTo>
                  <a:cubicBezTo>
                    <a:pt x="36" y="201"/>
                    <a:pt x="36" y="202"/>
                    <a:pt x="36" y="203"/>
                  </a:cubicBezTo>
                  <a:close/>
                  <a:moveTo>
                    <a:pt x="63" y="202"/>
                  </a:moveTo>
                  <a:cubicBezTo>
                    <a:pt x="64" y="202"/>
                    <a:pt x="64" y="202"/>
                    <a:pt x="64" y="203"/>
                  </a:cubicBezTo>
                  <a:cubicBezTo>
                    <a:pt x="64" y="202"/>
                    <a:pt x="65" y="203"/>
                    <a:pt x="65" y="203"/>
                  </a:cubicBezTo>
                  <a:cubicBezTo>
                    <a:pt x="65" y="201"/>
                    <a:pt x="64" y="200"/>
                    <a:pt x="63" y="202"/>
                  </a:cubicBezTo>
                  <a:close/>
                  <a:moveTo>
                    <a:pt x="61" y="202"/>
                  </a:moveTo>
                  <a:cubicBezTo>
                    <a:pt x="61" y="202"/>
                    <a:pt x="61" y="201"/>
                    <a:pt x="60" y="202"/>
                  </a:cubicBezTo>
                  <a:cubicBezTo>
                    <a:pt x="61" y="202"/>
                    <a:pt x="60" y="202"/>
                    <a:pt x="61" y="202"/>
                  </a:cubicBezTo>
                  <a:close/>
                  <a:moveTo>
                    <a:pt x="59" y="204"/>
                  </a:moveTo>
                  <a:cubicBezTo>
                    <a:pt x="59" y="204"/>
                    <a:pt x="59" y="204"/>
                    <a:pt x="59" y="204"/>
                  </a:cubicBezTo>
                  <a:cubicBezTo>
                    <a:pt x="60" y="204"/>
                    <a:pt x="60" y="204"/>
                    <a:pt x="60" y="203"/>
                  </a:cubicBezTo>
                  <a:cubicBezTo>
                    <a:pt x="60" y="203"/>
                    <a:pt x="60" y="203"/>
                    <a:pt x="60" y="203"/>
                  </a:cubicBezTo>
                  <a:cubicBezTo>
                    <a:pt x="59" y="203"/>
                    <a:pt x="59" y="203"/>
                    <a:pt x="59" y="204"/>
                  </a:cubicBezTo>
                  <a:close/>
                  <a:moveTo>
                    <a:pt x="61" y="204"/>
                  </a:moveTo>
                  <a:cubicBezTo>
                    <a:pt x="61" y="204"/>
                    <a:pt x="62" y="204"/>
                    <a:pt x="62" y="204"/>
                  </a:cubicBezTo>
                  <a:cubicBezTo>
                    <a:pt x="62" y="204"/>
                    <a:pt x="62" y="204"/>
                    <a:pt x="62" y="204"/>
                  </a:cubicBezTo>
                  <a:cubicBezTo>
                    <a:pt x="62" y="204"/>
                    <a:pt x="62" y="203"/>
                    <a:pt x="62" y="203"/>
                  </a:cubicBezTo>
                  <a:cubicBezTo>
                    <a:pt x="62" y="203"/>
                    <a:pt x="62" y="204"/>
                    <a:pt x="61" y="204"/>
                  </a:cubicBezTo>
                  <a:close/>
                  <a:moveTo>
                    <a:pt x="35" y="205"/>
                  </a:moveTo>
                  <a:cubicBezTo>
                    <a:pt x="35" y="204"/>
                    <a:pt x="35" y="204"/>
                    <a:pt x="35" y="204"/>
                  </a:cubicBezTo>
                  <a:cubicBezTo>
                    <a:pt x="34" y="204"/>
                    <a:pt x="35" y="205"/>
                    <a:pt x="35" y="205"/>
                  </a:cubicBezTo>
                  <a:close/>
                  <a:moveTo>
                    <a:pt x="62" y="205"/>
                  </a:moveTo>
                  <a:cubicBezTo>
                    <a:pt x="62" y="205"/>
                    <a:pt x="62" y="206"/>
                    <a:pt x="63" y="206"/>
                  </a:cubicBezTo>
                  <a:cubicBezTo>
                    <a:pt x="63" y="205"/>
                    <a:pt x="63" y="205"/>
                    <a:pt x="63" y="205"/>
                  </a:cubicBezTo>
                  <a:cubicBezTo>
                    <a:pt x="63" y="205"/>
                    <a:pt x="63" y="205"/>
                    <a:pt x="63" y="204"/>
                  </a:cubicBezTo>
                  <a:cubicBezTo>
                    <a:pt x="63" y="205"/>
                    <a:pt x="63" y="205"/>
                    <a:pt x="62" y="205"/>
                  </a:cubicBezTo>
                  <a:close/>
                  <a:moveTo>
                    <a:pt x="61" y="205"/>
                  </a:moveTo>
                  <a:cubicBezTo>
                    <a:pt x="59" y="206"/>
                    <a:pt x="62" y="206"/>
                    <a:pt x="61" y="205"/>
                  </a:cubicBezTo>
                  <a:close/>
                  <a:moveTo>
                    <a:pt x="64" y="206"/>
                  </a:moveTo>
                  <a:cubicBezTo>
                    <a:pt x="64" y="207"/>
                    <a:pt x="65" y="207"/>
                    <a:pt x="65" y="208"/>
                  </a:cubicBezTo>
                  <a:cubicBezTo>
                    <a:pt x="65" y="207"/>
                    <a:pt x="65" y="206"/>
                    <a:pt x="65" y="205"/>
                  </a:cubicBezTo>
                  <a:cubicBezTo>
                    <a:pt x="64" y="205"/>
                    <a:pt x="64" y="206"/>
                    <a:pt x="64" y="206"/>
                  </a:cubicBezTo>
                  <a:close/>
                  <a:moveTo>
                    <a:pt x="34" y="206"/>
                  </a:moveTo>
                  <a:cubicBezTo>
                    <a:pt x="34" y="206"/>
                    <a:pt x="35" y="205"/>
                    <a:pt x="35" y="205"/>
                  </a:cubicBezTo>
                  <a:cubicBezTo>
                    <a:pt x="35" y="205"/>
                    <a:pt x="35" y="205"/>
                    <a:pt x="34" y="205"/>
                  </a:cubicBezTo>
                  <a:cubicBezTo>
                    <a:pt x="34" y="205"/>
                    <a:pt x="34" y="205"/>
                    <a:pt x="34" y="205"/>
                  </a:cubicBezTo>
                  <a:cubicBezTo>
                    <a:pt x="34" y="205"/>
                    <a:pt x="34" y="206"/>
                    <a:pt x="34" y="206"/>
                  </a:cubicBezTo>
                  <a:close/>
                  <a:moveTo>
                    <a:pt x="61" y="206"/>
                  </a:moveTo>
                  <a:cubicBezTo>
                    <a:pt x="61" y="207"/>
                    <a:pt x="61" y="207"/>
                    <a:pt x="62" y="207"/>
                  </a:cubicBezTo>
                  <a:cubicBezTo>
                    <a:pt x="62" y="207"/>
                    <a:pt x="61" y="207"/>
                    <a:pt x="62" y="206"/>
                  </a:cubicBezTo>
                  <a:cubicBezTo>
                    <a:pt x="61" y="206"/>
                    <a:pt x="61" y="206"/>
                    <a:pt x="61" y="206"/>
                  </a:cubicBezTo>
                  <a:close/>
                  <a:moveTo>
                    <a:pt x="58" y="208"/>
                  </a:moveTo>
                  <a:cubicBezTo>
                    <a:pt x="59" y="208"/>
                    <a:pt x="59" y="207"/>
                    <a:pt x="60" y="207"/>
                  </a:cubicBezTo>
                  <a:cubicBezTo>
                    <a:pt x="59" y="207"/>
                    <a:pt x="59" y="207"/>
                    <a:pt x="59" y="206"/>
                  </a:cubicBezTo>
                  <a:cubicBezTo>
                    <a:pt x="59" y="207"/>
                    <a:pt x="58" y="207"/>
                    <a:pt x="58" y="208"/>
                  </a:cubicBezTo>
                  <a:close/>
                  <a:moveTo>
                    <a:pt x="63" y="207"/>
                  </a:moveTo>
                  <a:cubicBezTo>
                    <a:pt x="63" y="207"/>
                    <a:pt x="64" y="208"/>
                    <a:pt x="64" y="208"/>
                  </a:cubicBezTo>
                  <a:cubicBezTo>
                    <a:pt x="64" y="208"/>
                    <a:pt x="64" y="207"/>
                    <a:pt x="63" y="206"/>
                  </a:cubicBezTo>
                  <a:cubicBezTo>
                    <a:pt x="63" y="207"/>
                    <a:pt x="63" y="207"/>
                    <a:pt x="63" y="207"/>
                  </a:cubicBezTo>
                  <a:close/>
                  <a:moveTo>
                    <a:pt x="36" y="208"/>
                  </a:moveTo>
                  <a:cubicBezTo>
                    <a:pt x="36" y="207"/>
                    <a:pt x="37" y="207"/>
                    <a:pt x="36" y="207"/>
                  </a:cubicBezTo>
                  <a:cubicBezTo>
                    <a:pt x="36" y="207"/>
                    <a:pt x="36" y="208"/>
                    <a:pt x="36" y="208"/>
                  </a:cubicBezTo>
                  <a:close/>
                  <a:moveTo>
                    <a:pt x="62" y="208"/>
                  </a:moveTo>
                  <a:cubicBezTo>
                    <a:pt x="62" y="209"/>
                    <a:pt x="62" y="209"/>
                    <a:pt x="63" y="210"/>
                  </a:cubicBezTo>
                  <a:cubicBezTo>
                    <a:pt x="63" y="209"/>
                    <a:pt x="63" y="209"/>
                    <a:pt x="63" y="209"/>
                  </a:cubicBezTo>
                  <a:cubicBezTo>
                    <a:pt x="63" y="209"/>
                    <a:pt x="63" y="208"/>
                    <a:pt x="62" y="208"/>
                  </a:cubicBezTo>
                  <a:cubicBezTo>
                    <a:pt x="62" y="208"/>
                    <a:pt x="62" y="208"/>
                    <a:pt x="62" y="208"/>
                  </a:cubicBezTo>
                  <a:close/>
                  <a:moveTo>
                    <a:pt x="61" y="211"/>
                  </a:moveTo>
                  <a:cubicBezTo>
                    <a:pt x="61" y="211"/>
                    <a:pt x="61" y="211"/>
                    <a:pt x="61" y="211"/>
                  </a:cubicBezTo>
                  <a:cubicBezTo>
                    <a:pt x="61" y="209"/>
                    <a:pt x="60" y="210"/>
                    <a:pt x="61" y="211"/>
                  </a:cubicBezTo>
                  <a:close/>
                  <a:moveTo>
                    <a:pt x="32" y="212"/>
                  </a:moveTo>
                  <a:cubicBezTo>
                    <a:pt x="32" y="211"/>
                    <a:pt x="33" y="210"/>
                    <a:pt x="32" y="210"/>
                  </a:cubicBezTo>
                  <a:cubicBezTo>
                    <a:pt x="32" y="210"/>
                    <a:pt x="31" y="210"/>
                    <a:pt x="31" y="210"/>
                  </a:cubicBezTo>
                  <a:cubicBezTo>
                    <a:pt x="31" y="211"/>
                    <a:pt x="31" y="211"/>
                    <a:pt x="32" y="212"/>
                  </a:cubicBezTo>
                  <a:close/>
                  <a:moveTo>
                    <a:pt x="36" y="214"/>
                  </a:moveTo>
                  <a:cubicBezTo>
                    <a:pt x="36" y="212"/>
                    <a:pt x="35" y="211"/>
                    <a:pt x="34" y="210"/>
                  </a:cubicBezTo>
                  <a:cubicBezTo>
                    <a:pt x="34" y="211"/>
                    <a:pt x="35" y="212"/>
                    <a:pt x="36" y="214"/>
                  </a:cubicBezTo>
                  <a:close/>
                  <a:moveTo>
                    <a:pt x="30" y="216"/>
                  </a:moveTo>
                  <a:cubicBezTo>
                    <a:pt x="28" y="216"/>
                    <a:pt x="27" y="218"/>
                    <a:pt x="27" y="219"/>
                  </a:cubicBezTo>
                  <a:cubicBezTo>
                    <a:pt x="29" y="218"/>
                    <a:pt x="30" y="216"/>
                    <a:pt x="32" y="214"/>
                  </a:cubicBezTo>
                  <a:cubicBezTo>
                    <a:pt x="31" y="213"/>
                    <a:pt x="31" y="211"/>
                    <a:pt x="30" y="210"/>
                  </a:cubicBezTo>
                  <a:cubicBezTo>
                    <a:pt x="30" y="212"/>
                    <a:pt x="30" y="214"/>
                    <a:pt x="30" y="216"/>
                  </a:cubicBezTo>
                  <a:close/>
                  <a:moveTo>
                    <a:pt x="65" y="211"/>
                  </a:moveTo>
                  <a:cubicBezTo>
                    <a:pt x="65" y="211"/>
                    <a:pt x="65" y="212"/>
                    <a:pt x="66" y="213"/>
                  </a:cubicBezTo>
                  <a:cubicBezTo>
                    <a:pt x="66" y="212"/>
                    <a:pt x="66" y="211"/>
                    <a:pt x="65" y="211"/>
                  </a:cubicBezTo>
                  <a:cubicBezTo>
                    <a:pt x="65" y="211"/>
                    <a:pt x="65" y="211"/>
                    <a:pt x="65" y="211"/>
                  </a:cubicBezTo>
                  <a:close/>
                  <a:moveTo>
                    <a:pt x="65" y="213"/>
                  </a:moveTo>
                  <a:cubicBezTo>
                    <a:pt x="65" y="213"/>
                    <a:pt x="65" y="213"/>
                    <a:pt x="66" y="213"/>
                  </a:cubicBezTo>
                  <a:cubicBezTo>
                    <a:pt x="66" y="213"/>
                    <a:pt x="65" y="213"/>
                    <a:pt x="65" y="212"/>
                  </a:cubicBezTo>
                  <a:cubicBezTo>
                    <a:pt x="65" y="212"/>
                    <a:pt x="65" y="212"/>
                    <a:pt x="65" y="213"/>
                  </a:cubicBezTo>
                  <a:close/>
                  <a:moveTo>
                    <a:pt x="64" y="211"/>
                  </a:moveTo>
                  <a:cubicBezTo>
                    <a:pt x="63" y="212"/>
                    <a:pt x="64" y="212"/>
                    <a:pt x="65" y="213"/>
                  </a:cubicBezTo>
                  <a:cubicBezTo>
                    <a:pt x="64" y="212"/>
                    <a:pt x="64" y="211"/>
                    <a:pt x="64" y="211"/>
                  </a:cubicBezTo>
                  <a:close/>
                  <a:moveTo>
                    <a:pt x="33" y="215"/>
                  </a:moveTo>
                  <a:cubicBezTo>
                    <a:pt x="34" y="215"/>
                    <a:pt x="35" y="216"/>
                    <a:pt x="36" y="215"/>
                  </a:cubicBezTo>
                  <a:cubicBezTo>
                    <a:pt x="35" y="214"/>
                    <a:pt x="35" y="212"/>
                    <a:pt x="33" y="211"/>
                  </a:cubicBezTo>
                  <a:cubicBezTo>
                    <a:pt x="33" y="212"/>
                    <a:pt x="33" y="213"/>
                    <a:pt x="33" y="215"/>
                  </a:cubicBezTo>
                  <a:close/>
                  <a:moveTo>
                    <a:pt x="58" y="213"/>
                  </a:moveTo>
                  <a:cubicBezTo>
                    <a:pt x="59" y="213"/>
                    <a:pt x="59" y="213"/>
                    <a:pt x="59" y="212"/>
                  </a:cubicBezTo>
                  <a:cubicBezTo>
                    <a:pt x="59" y="211"/>
                    <a:pt x="58" y="212"/>
                    <a:pt x="58" y="213"/>
                  </a:cubicBezTo>
                  <a:close/>
                  <a:moveTo>
                    <a:pt x="62" y="214"/>
                  </a:moveTo>
                  <a:cubicBezTo>
                    <a:pt x="62" y="215"/>
                    <a:pt x="63" y="215"/>
                    <a:pt x="63" y="215"/>
                  </a:cubicBezTo>
                  <a:cubicBezTo>
                    <a:pt x="63" y="214"/>
                    <a:pt x="63" y="214"/>
                    <a:pt x="62" y="214"/>
                  </a:cubicBezTo>
                  <a:cubicBezTo>
                    <a:pt x="62" y="214"/>
                    <a:pt x="62" y="214"/>
                    <a:pt x="62" y="214"/>
                  </a:cubicBezTo>
                  <a:close/>
                  <a:moveTo>
                    <a:pt x="59" y="215"/>
                  </a:moveTo>
                  <a:cubicBezTo>
                    <a:pt x="59" y="215"/>
                    <a:pt x="59" y="214"/>
                    <a:pt x="59" y="214"/>
                  </a:cubicBezTo>
                  <a:cubicBezTo>
                    <a:pt x="59" y="214"/>
                    <a:pt x="59" y="214"/>
                    <a:pt x="59" y="215"/>
                  </a:cubicBezTo>
                  <a:close/>
                  <a:moveTo>
                    <a:pt x="64" y="216"/>
                  </a:moveTo>
                  <a:cubicBezTo>
                    <a:pt x="65" y="216"/>
                    <a:pt x="65" y="216"/>
                    <a:pt x="65" y="216"/>
                  </a:cubicBezTo>
                  <a:cubicBezTo>
                    <a:pt x="64" y="215"/>
                    <a:pt x="64" y="214"/>
                    <a:pt x="64" y="214"/>
                  </a:cubicBezTo>
                  <a:cubicBezTo>
                    <a:pt x="64" y="215"/>
                    <a:pt x="64" y="215"/>
                    <a:pt x="64" y="216"/>
                  </a:cubicBezTo>
                  <a:close/>
                  <a:moveTo>
                    <a:pt x="59" y="216"/>
                  </a:moveTo>
                  <a:cubicBezTo>
                    <a:pt x="59" y="216"/>
                    <a:pt x="58" y="215"/>
                    <a:pt x="57" y="215"/>
                  </a:cubicBezTo>
                  <a:cubicBezTo>
                    <a:pt x="57" y="215"/>
                    <a:pt x="56" y="216"/>
                    <a:pt x="56" y="217"/>
                  </a:cubicBezTo>
                  <a:cubicBezTo>
                    <a:pt x="57" y="218"/>
                    <a:pt x="59" y="217"/>
                    <a:pt x="59" y="216"/>
                  </a:cubicBezTo>
                  <a:close/>
                  <a:moveTo>
                    <a:pt x="60" y="217"/>
                  </a:moveTo>
                  <a:cubicBezTo>
                    <a:pt x="61" y="216"/>
                    <a:pt x="61" y="216"/>
                    <a:pt x="61" y="216"/>
                  </a:cubicBezTo>
                  <a:cubicBezTo>
                    <a:pt x="61" y="216"/>
                    <a:pt x="61" y="216"/>
                    <a:pt x="60" y="217"/>
                  </a:cubicBezTo>
                  <a:close/>
                  <a:moveTo>
                    <a:pt x="37" y="217"/>
                  </a:moveTo>
                  <a:cubicBezTo>
                    <a:pt x="37" y="217"/>
                    <a:pt x="37" y="216"/>
                    <a:pt x="36" y="216"/>
                  </a:cubicBezTo>
                  <a:cubicBezTo>
                    <a:pt x="37" y="216"/>
                    <a:pt x="37" y="217"/>
                    <a:pt x="37" y="217"/>
                  </a:cubicBezTo>
                  <a:close/>
                  <a:moveTo>
                    <a:pt x="31" y="218"/>
                  </a:moveTo>
                  <a:cubicBezTo>
                    <a:pt x="32" y="219"/>
                    <a:pt x="32" y="217"/>
                    <a:pt x="33" y="218"/>
                  </a:cubicBezTo>
                  <a:cubicBezTo>
                    <a:pt x="32" y="217"/>
                    <a:pt x="33" y="217"/>
                    <a:pt x="33" y="217"/>
                  </a:cubicBezTo>
                  <a:cubicBezTo>
                    <a:pt x="32" y="217"/>
                    <a:pt x="30" y="217"/>
                    <a:pt x="31" y="218"/>
                  </a:cubicBezTo>
                  <a:close/>
                  <a:moveTo>
                    <a:pt x="65" y="217"/>
                  </a:moveTo>
                  <a:cubicBezTo>
                    <a:pt x="65" y="217"/>
                    <a:pt x="66" y="217"/>
                    <a:pt x="66" y="217"/>
                  </a:cubicBezTo>
                  <a:cubicBezTo>
                    <a:pt x="66" y="217"/>
                    <a:pt x="66" y="217"/>
                    <a:pt x="66" y="217"/>
                  </a:cubicBezTo>
                  <a:cubicBezTo>
                    <a:pt x="65" y="217"/>
                    <a:pt x="65" y="217"/>
                    <a:pt x="65" y="217"/>
                  </a:cubicBezTo>
                  <a:close/>
                  <a:moveTo>
                    <a:pt x="68" y="218"/>
                  </a:moveTo>
                  <a:cubicBezTo>
                    <a:pt x="68" y="217"/>
                    <a:pt x="68" y="217"/>
                    <a:pt x="68" y="217"/>
                  </a:cubicBezTo>
                  <a:cubicBezTo>
                    <a:pt x="68" y="217"/>
                    <a:pt x="67" y="216"/>
                    <a:pt x="67" y="217"/>
                  </a:cubicBezTo>
                  <a:cubicBezTo>
                    <a:pt x="67" y="217"/>
                    <a:pt x="67" y="218"/>
                    <a:pt x="68" y="218"/>
                  </a:cubicBezTo>
                  <a:close/>
                  <a:moveTo>
                    <a:pt x="36" y="218"/>
                  </a:moveTo>
                  <a:cubicBezTo>
                    <a:pt x="36" y="218"/>
                    <a:pt x="35" y="217"/>
                    <a:pt x="35" y="217"/>
                  </a:cubicBezTo>
                  <a:cubicBezTo>
                    <a:pt x="35" y="217"/>
                    <a:pt x="35" y="218"/>
                    <a:pt x="36" y="218"/>
                  </a:cubicBezTo>
                  <a:close/>
                  <a:moveTo>
                    <a:pt x="33" y="219"/>
                  </a:moveTo>
                  <a:cubicBezTo>
                    <a:pt x="33" y="219"/>
                    <a:pt x="34" y="219"/>
                    <a:pt x="34" y="219"/>
                  </a:cubicBezTo>
                  <a:cubicBezTo>
                    <a:pt x="34" y="219"/>
                    <a:pt x="34" y="219"/>
                    <a:pt x="35" y="219"/>
                  </a:cubicBezTo>
                  <a:cubicBezTo>
                    <a:pt x="35" y="218"/>
                    <a:pt x="34" y="218"/>
                    <a:pt x="34" y="218"/>
                  </a:cubicBezTo>
                  <a:cubicBezTo>
                    <a:pt x="34" y="218"/>
                    <a:pt x="33" y="218"/>
                    <a:pt x="33" y="219"/>
                  </a:cubicBezTo>
                  <a:close/>
                  <a:moveTo>
                    <a:pt x="63" y="219"/>
                  </a:moveTo>
                  <a:cubicBezTo>
                    <a:pt x="63" y="219"/>
                    <a:pt x="64" y="219"/>
                    <a:pt x="63" y="218"/>
                  </a:cubicBezTo>
                  <a:cubicBezTo>
                    <a:pt x="63" y="219"/>
                    <a:pt x="62" y="219"/>
                    <a:pt x="63" y="219"/>
                  </a:cubicBezTo>
                  <a:close/>
                  <a:moveTo>
                    <a:pt x="29" y="220"/>
                  </a:moveTo>
                  <a:cubicBezTo>
                    <a:pt x="30" y="220"/>
                    <a:pt x="31" y="219"/>
                    <a:pt x="30" y="218"/>
                  </a:cubicBezTo>
                  <a:cubicBezTo>
                    <a:pt x="29" y="219"/>
                    <a:pt x="28" y="220"/>
                    <a:pt x="29" y="220"/>
                  </a:cubicBezTo>
                  <a:close/>
                  <a:moveTo>
                    <a:pt x="66" y="220"/>
                  </a:moveTo>
                  <a:cubicBezTo>
                    <a:pt x="67" y="219"/>
                    <a:pt x="66" y="219"/>
                    <a:pt x="65" y="219"/>
                  </a:cubicBezTo>
                  <a:cubicBezTo>
                    <a:pt x="65" y="219"/>
                    <a:pt x="66" y="220"/>
                    <a:pt x="66" y="220"/>
                  </a:cubicBezTo>
                  <a:close/>
                  <a:moveTo>
                    <a:pt x="57" y="222"/>
                  </a:moveTo>
                  <a:cubicBezTo>
                    <a:pt x="59" y="222"/>
                    <a:pt x="60" y="220"/>
                    <a:pt x="61" y="219"/>
                  </a:cubicBezTo>
                  <a:cubicBezTo>
                    <a:pt x="59" y="219"/>
                    <a:pt x="58" y="221"/>
                    <a:pt x="57" y="222"/>
                  </a:cubicBezTo>
                  <a:close/>
                  <a:moveTo>
                    <a:pt x="32" y="219"/>
                  </a:moveTo>
                  <a:cubicBezTo>
                    <a:pt x="32" y="220"/>
                    <a:pt x="32" y="220"/>
                    <a:pt x="32" y="221"/>
                  </a:cubicBezTo>
                  <a:cubicBezTo>
                    <a:pt x="33" y="220"/>
                    <a:pt x="32" y="219"/>
                    <a:pt x="32" y="219"/>
                  </a:cubicBezTo>
                  <a:close/>
                  <a:moveTo>
                    <a:pt x="54" y="222"/>
                  </a:moveTo>
                  <a:cubicBezTo>
                    <a:pt x="55" y="221"/>
                    <a:pt x="56" y="220"/>
                    <a:pt x="56" y="220"/>
                  </a:cubicBezTo>
                  <a:cubicBezTo>
                    <a:pt x="56" y="220"/>
                    <a:pt x="55" y="221"/>
                    <a:pt x="54" y="222"/>
                  </a:cubicBezTo>
                  <a:close/>
                  <a:moveTo>
                    <a:pt x="68" y="220"/>
                  </a:moveTo>
                  <a:cubicBezTo>
                    <a:pt x="68" y="220"/>
                    <a:pt x="67" y="220"/>
                    <a:pt x="67" y="221"/>
                  </a:cubicBezTo>
                  <a:cubicBezTo>
                    <a:pt x="67" y="222"/>
                    <a:pt x="68" y="222"/>
                    <a:pt x="68" y="222"/>
                  </a:cubicBezTo>
                  <a:cubicBezTo>
                    <a:pt x="69" y="222"/>
                    <a:pt x="68" y="223"/>
                    <a:pt x="69" y="223"/>
                  </a:cubicBezTo>
                  <a:cubicBezTo>
                    <a:pt x="69" y="224"/>
                    <a:pt x="69" y="223"/>
                    <a:pt x="69" y="224"/>
                  </a:cubicBezTo>
                  <a:cubicBezTo>
                    <a:pt x="69" y="225"/>
                    <a:pt x="67" y="225"/>
                    <a:pt x="67" y="227"/>
                  </a:cubicBezTo>
                  <a:cubicBezTo>
                    <a:pt x="69" y="228"/>
                    <a:pt x="72" y="226"/>
                    <a:pt x="71" y="224"/>
                  </a:cubicBezTo>
                  <a:cubicBezTo>
                    <a:pt x="71" y="224"/>
                    <a:pt x="71" y="225"/>
                    <a:pt x="70" y="225"/>
                  </a:cubicBezTo>
                  <a:cubicBezTo>
                    <a:pt x="70" y="225"/>
                    <a:pt x="70" y="225"/>
                    <a:pt x="69" y="224"/>
                  </a:cubicBezTo>
                  <a:cubicBezTo>
                    <a:pt x="69" y="223"/>
                    <a:pt x="69" y="221"/>
                    <a:pt x="68" y="220"/>
                  </a:cubicBezTo>
                  <a:close/>
                  <a:moveTo>
                    <a:pt x="38" y="223"/>
                  </a:moveTo>
                  <a:cubicBezTo>
                    <a:pt x="36" y="223"/>
                    <a:pt x="36" y="219"/>
                    <a:pt x="35" y="220"/>
                  </a:cubicBezTo>
                  <a:cubicBezTo>
                    <a:pt x="36" y="221"/>
                    <a:pt x="36" y="222"/>
                    <a:pt x="37" y="223"/>
                  </a:cubicBezTo>
                  <a:cubicBezTo>
                    <a:pt x="37" y="223"/>
                    <a:pt x="37" y="223"/>
                    <a:pt x="38" y="223"/>
                  </a:cubicBezTo>
                  <a:cubicBezTo>
                    <a:pt x="38" y="223"/>
                    <a:pt x="38" y="223"/>
                    <a:pt x="38" y="224"/>
                  </a:cubicBezTo>
                  <a:cubicBezTo>
                    <a:pt x="38" y="224"/>
                    <a:pt x="38" y="224"/>
                    <a:pt x="38" y="224"/>
                  </a:cubicBezTo>
                  <a:cubicBezTo>
                    <a:pt x="38" y="224"/>
                    <a:pt x="39" y="225"/>
                    <a:pt x="39" y="225"/>
                  </a:cubicBezTo>
                  <a:cubicBezTo>
                    <a:pt x="39" y="224"/>
                    <a:pt x="39" y="223"/>
                    <a:pt x="38" y="223"/>
                  </a:cubicBezTo>
                  <a:close/>
                  <a:moveTo>
                    <a:pt x="62" y="222"/>
                  </a:moveTo>
                  <a:cubicBezTo>
                    <a:pt x="63" y="221"/>
                    <a:pt x="64" y="221"/>
                    <a:pt x="65" y="220"/>
                  </a:cubicBezTo>
                  <a:cubicBezTo>
                    <a:pt x="64" y="220"/>
                    <a:pt x="63" y="221"/>
                    <a:pt x="62" y="222"/>
                  </a:cubicBezTo>
                  <a:close/>
                  <a:moveTo>
                    <a:pt x="29" y="221"/>
                  </a:moveTo>
                  <a:cubicBezTo>
                    <a:pt x="29" y="222"/>
                    <a:pt x="30" y="222"/>
                    <a:pt x="30" y="223"/>
                  </a:cubicBezTo>
                  <a:cubicBezTo>
                    <a:pt x="31" y="222"/>
                    <a:pt x="31" y="222"/>
                    <a:pt x="31" y="222"/>
                  </a:cubicBezTo>
                  <a:cubicBezTo>
                    <a:pt x="31" y="220"/>
                    <a:pt x="30" y="220"/>
                    <a:pt x="29" y="221"/>
                  </a:cubicBezTo>
                  <a:close/>
                  <a:moveTo>
                    <a:pt x="59" y="223"/>
                  </a:moveTo>
                  <a:cubicBezTo>
                    <a:pt x="60" y="222"/>
                    <a:pt x="61" y="221"/>
                    <a:pt x="62" y="220"/>
                  </a:cubicBezTo>
                  <a:cubicBezTo>
                    <a:pt x="60" y="220"/>
                    <a:pt x="59" y="222"/>
                    <a:pt x="59" y="223"/>
                  </a:cubicBezTo>
                  <a:close/>
                  <a:moveTo>
                    <a:pt x="71" y="222"/>
                  </a:moveTo>
                  <a:cubicBezTo>
                    <a:pt x="70" y="222"/>
                    <a:pt x="70" y="224"/>
                    <a:pt x="71" y="224"/>
                  </a:cubicBezTo>
                  <a:cubicBezTo>
                    <a:pt x="71" y="222"/>
                    <a:pt x="70" y="222"/>
                    <a:pt x="71" y="220"/>
                  </a:cubicBezTo>
                  <a:cubicBezTo>
                    <a:pt x="70" y="220"/>
                    <a:pt x="70" y="220"/>
                    <a:pt x="70" y="220"/>
                  </a:cubicBezTo>
                  <a:cubicBezTo>
                    <a:pt x="70" y="221"/>
                    <a:pt x="70" y="221"/>
                    <a:pt x="71" y="222"/>
                  </a:cubicBezTo>
                  <a:close/>
                  <a:moveTo>
                    <a:pt x="27" y="222"/>
                  </a:moveTo>
                  <a:cubicBezTo>
                    <a:pt x="28" y="222"/>
                    <a:pt x="28" y="221"/>
                    <a:pt x="28" y="221"/>
                  </a:cubicBezTo>
                  <a:cubicBezTo>
                    <a:pt x="28" y="221"/>
                    <a:pt x="28" y="221"/>
                    <a:pt x="28" y="221"/>
                  </a:cubicBezTo>
                  <a:cubicBezTo>
                    <a:pt x="27" y="221"/>
                    <a:pt x="27" y="221"/>
                    <a:pt x="27" y="222"/>
                  </a:cubicBezTo>
                  <a:close/>
                  <a:moveTo>
                    <a:pt x="65" y="221"/>
                  </a:moveTo>
                  <a:cubicBezTo>
                    <a:pt x="64" y="222"/>
                    <a:pt x="63" y="222"/>
                    <a:pt x="63" y="223"/>
                  </a:cubicBezTo>
                  <a:cubicBezTo>
                    <a:pt x="64" y="222"/>
                    <a:pt x="65" y="221"/>
                    <a:pt x="65" y="221"/>
                  </a:cubicBezTo>
                  <a:cubicBezTo>
                    <a:pt x="65" y="221"/>
                    <a:pt x="65" y="221"/>
                    <a:pt x="65" y="221"/>
                  </a:cubicBezTo>
                  <a:close/>
                  <a:moveTo>
                    <a:pt x="55" y="223"/>
                  </a:moveTo>
                  <a:cubicBezTo>
                    <a:pt x="55" y="222"/>
                    <a:pt x="56" y="222"/>
                    <a:pt x="56" y="221"/>
                  </a:cubicBezTo>
                  <a:cubicBezTo>
                    <a:pt x="55" y="222"/>
                    <a:pt x="55" y="222"/>
                    <a:pt x="55" y="223"/>
                  </a:cubicBezTo>
                  <a:close/>
                  <a:moveTo>
                    <a:pt x="33" y="222"/>
                  </a:moveTo>
                  <a:cubicBezTo>
                    <a:pt x="34" y="222"/>
                    <a:pt x="34" y="222"/>
                    <a:pt x="34" y="221"/>
                  </a:cubicBezTo>
                  <a:cubicBezTo>
                    <a:pt x="34" y="221"/>
                    <a:pt x="33" y="221"/>
                    <a:pt x="33" y="221"/>
                  </a:cubicBezTo>
                  <a:cubicBezTo>
                    <a:pt x="33" y="222"/>
                    <a:pt x="33" y="222"/>
                    <a:pt x="33" y="222"/>
                  </a:cubicBezTo>
                  <a:close/>
                  <a:moveTo>
                    <a:pt x="64" y="224"/>
                  </a:moveTo>
                  <a:cubicBezTo>
                    <a:pt x="65" y="225"/>
                    <a:pt x="66" y="223"/>
                    <a:pt x="67" y="223"/>
                  </a:cubicBezTo>
                  <a:cubicBezTo>
                    <a:pt x="66" y="220"/>
                    <a:pt x="64" y="223"/>
                    <a:pt x="64" y="224"/>
                  </a:cubicBezTo>
                  <a:close/>
                  <a:moveTo>
                    <a:pt x="54" y="222"/>
                  </a:moveTo>
                  <a:cubicBezTo>
                    <a:pt x="54" y="222"/>
                    <a:pt x="53" y="223"/>
                    <a:pt x="53" y="223"/>
                  </a:cubicBezTo>
                  <a:cubicBezTo>
                    <a:pt x="53" y="223"/>
                    <a:pt x="54" y="222"/>
                    <a:pt x="54" y="222"/>
                  </a:cubicBezTo>
                  <a:close/>
                  <a:moveTo>
                    <a:pt x="28" y="223"/>
                  </a:moveTo>
                  <a:cubicBezTo>
                    <a:pt x="28" y="223"/>
                    <a:pt x="28" y="224"/>
                    <a:pt x="29" y="224"/>
                  </a:cubicBezTo>
                  <a:cubicBezTo>
                    <a:pt x="30" y="224"/>
                    <a:pt x="28" y="222"/>
                    <a:pt x="28" y="222"/>
                  </a:cubicBezTo>
                  <a:cubicBezTo>
                    <a:pt x="28" y="222"/>
                    <a:pt x="28" y="223"/>
                    <a:pt x="28" y="223"/>
                  </a:cubicBezTo>
                  <a:close/>
                  <a:moveTo>
                    <a:pt x="56" y="224"/>
                  </a:moveTo>
                  <a:cubicBezTo>
                    <a:pt x="56" y="223"/>
                    <a:pt x="57" y="223"/>
                    <a:pt x="57" y="222"/>
                  </a:cubicBezTo>
                  <a:cubicBezTo>
                    <a:pt x="56" y="222"/>
                    <a:pt x="55" y="223"/>
                    <a:pt x="56" y="224"/>
                  </a:cubicBezTo>
                  <a:close/>
                  <a:moveTo>
                    <a:pt x="31" y="224"/>
                  </a:moveTo>
                  <a:cubicBezTo>
                    <a:pt x="31" y="224"/>
                    <a:pt x="33" y="223"/>
                    <a:pt x="32" y="222"/>
                  </a:cubicBezTo>
                  <a:cubicBezTo>
                    <a:pt x="32" y="223"/>
                    <a:pt x="31" y="223"/>
                    <a:pt x="31" y="224"/>
                  </a:cubicBezTo>
                  <a:close/>
                  <a:moveTo>
                    <a:pt x="35" y="225"/>
                  </a:moveTo>
                  <a:cubicBezTo>
                    <a:pt x="35" y="224"/>
                    <a:pt x="35" y="223"/>
                    <a:pt x="34" y="223"/>
                  </a:cubicBezTo>
                  <a:cubicBezTo>
                    <a:pt x="34" y="224"/>
                    <a:pt x="35" y="225"/>
                    <a:pt x="35" y="225"/>
                  </a:cubicBezTo>
                  <a:close/>
                  <a:moveTo>
                    <a:pt x="61" y="225"/>
                  </a:moveTo>
                  <a:cubicBezTo>
                    <a:pt x="61" y="225"/>
                    <a:pt x="62" y="224"/>
                    <a:pt x="62" y="223"/>
                  </a:cubicBezTo>
                  <a:cubicBezTo>
                    <a:pt x="61" y="224"/>
                    <a:pt x="60" y="224"/>
                    <a:pt x="61" y="225"/>
                  </a:cubicBezTo>
                  <a:close/>
                  <a:moveTo>
                    <a:pt x="67" y="224"/>
                  </a:moveTo>
                  <a:cubicBezTo>
                    <a:pt x="67" y="224"/>
                    <a:pt x="68" y="224"/>
                    <a:pt x="68" y="223"/>
                  </a:cubicBezTo>
                  <a:cubicBezTo>
                    <a:pt x="67" y="223"/>
                    <a:pt x="67" y="224"/>
                    <a:pt x="67" y="224"/>
                  </a:cubicBezTo>
                  <a:close/>
                  <a:moveTo>
                    <a:pt x="56" y="225"/>
                  </a:moveTo>
                  <a:cubicBezTo>
                    <a:pt x="57" y="225"/>
                    <a:pt x="57" y="224"/>
                    <a:pt x="58" y="224"/>
                  </a:cubicBezTo>
                  <a:cubicBezTo>
                    <a:pt x="57" y="224"/>
                    <a:pt x="57" y="224"/>
                    <a:pt x="56" y="225"/>
                  </a:cubicBezTo>
                  <a:close/>
                  <a:moveTo>
                    <a:pt x="26" y="225"/>
                  </a:moveTo>
                  <a:cubicBezTo>
                    <a:pt x="26" y="225"/>
                    <a:pt x="26" y="226"/>
                    <a:pt x="27" y="226"/>
                  </a:cubicBezTo>
                  <a:cubicBezTo>
                    <a:pt x="27" y="225"/>
                    <a:pt x="27" y="225"/>
                    <a:pt x="27" y="225"/>
                  </a:cubicBezTo>
                  <a:cubicBezTo>
                    <a:pt x="27" y="224"/>
                    <a:pt x="26" y="223"/>
                    <a:pt x="26" y="225"/>
                  </a:cubicBezTo>
                  <a:close/>
                  <a:moveTo>
                    <a:pt x="53" y="226"/>
                  </a:moveTo>
                  <a:cubicBezTo>
                    <a:pt x="54" y="225"/>
                    <a:pt x="55" y="225"/>
                    <a:pt x="55" y="224"/>
                  </a:cubicBezTo>
                  <a:cubicBezTo>
                    <a:pt x="54" y="225"/>
                    <a:pt x="54" y="225"/>
                    <a:pt x="53" y="226"/>
                  </a:cubicBezTo>
                  <a:close/>
                  <a:moveTo>
                    <a:pt x="33" y="226"/>
                  </a:moveTo>
                  <a:cubicBezTo>
                    <a:pt x="33" y="226"/>
                    <a:pt x="34" y="226"/>
                    <a:pt x="34" y="225"/>
                  </a:cubicBezTo>
                  <a:cubicBezTo>
                    <a:pt x="33" y="225"/>
                    <a:pt x="34" y="225"/>
                    <a:pt x="33" y="225"/>
                  </a:cubicBezTo>
                  <a:cubicBezTo>
                    <a:pt x="33" y="225"/>
                    <a:pt x="33" y="226"/>
                    <a:pt x="33" y="226"/>
                  </a:cubicBezTo>
                  <a:close/>
                  <a:moveTo>
                    <a:pt x="67" y="225"/>
                  </a:moveTo>
                  <a:cubicBezTo>
                    <a:pt x="67" y="225"/>
                    <a:pt x="68" y="225"/>
                    <a:pt x="67" y="225"/>
                  </a:cubicBezTo>
                  <a:cubicBezTo>
                    <a:pt x="67" y="225"/>
                    <a:pt x="67" y="225"/>
                    <a:pt x="67" y="225"/>
                  </a:cubicBezTo>
                  <a:close/>
                  <a:moveTo>
                    <a:pt x="57" y="226"/>
                  </a:moveTo>
                  <a:cubicBezTo>
                    <a:pt x="57" y="226"/>
                    <a:pt x="58" y="226"/>
                    <a:pt x="58" y="225"/>
                  </a:cubicBezTo>
                  <a:cubicBezTo>
                    <a:pt x="57" y="225"/>
                    <a:pt x="57" y="226"/>
                    <a:pt x="57" y="226"/>
                  </a:cubicBezTo>
                  <a:close/>
                  <a:moveTo>
                    <a:pt x="61" y="226"/>
                  </a:moveTo>
                  <a:cubicBezTo>
                    <a:pt x="61" y="226"/>
                    <a:pt x="62" y="226"/>
                    <a:pt x="62" y="226"/>
                  </a:cubicBezTo>
                  <a:cubicBezTo>
                    <a:pt x="62" y="226"/>
                    <a:pt x="63" y="226"/>
                    <a:pt x="63" y="225"/>
                  </a:cubicBezTo>
                  <a:cubicBezTo>
                    <a:pt x="63" y="226"/>
                    <a:pt x="62" y="226"/>
                    <a:pt x="61" y="226"/>
                  </a:cubicBezTo>
                  <a:close/>
                  <a:moveTo>
                    <a:pt x="37" y="227"/>
                  </a:moveTo>
                  <a:cubicBezTo>
                    <a:pt x="36" y="227"/>
                    <a:pt x="36" y="226"/>
                    <a:pt x="36" y="226"/>
                  </a:cubicBezTo>
                  <a:cubicBezTo>
                    <a:pt x="36" y="226"/>
                    <a:pt x="36" y="227"/>
                    <a:pt x="37" y="227"/>
                  </a:cubicBezTo>
                  <a:close/>
                  <a:moveTo>
                    <a:pt x="25" y="227"/>
                  </a:moveTo>
                  <a:cubicBezTo>
                    <a:pt x="25" y="226"/>
                    <a:pt x="25" y="226"/>
                    <a:pt x="25" y="226"/>
                  </a:cubicBezTo>
                  <a:cubicBezTo>
                    <a:pt x="24" y="226"/>
                    <a:pt x="25" y="227"/>
                    <a:pt x="25" y="227"/>
                  </a:cubicBezTo>
                  <a:close/>
                  <a:moveTo>
                    <a:pt x="59" y="227"/>
                  </a:moveTo>
                  <a:cubicBezTo>
                    <a:pt x="59" y="227"/>
                    <a:pt x="59" y="227"/>
                    <a:pt x="59" y="227"/>
                  </a:cubicBezTo>
                  <a:cubicBezTo>
                    <a:pt x="60" y="227"/>
                    <a:pt x="60" y="226"/>
                    <a:pt x="60" y="226"/>
                  </a:cubicBezTo>
                  <a:cubicBezTo>
                    <a:pt x="60" y="226"/>
                    <a:pt x="59" y="226"/>
                    <a:pt x="59" y="227"/>
                  </a:cubicBezTo>
                  <a:close/>
                  <a:moveTo>
                    <a:pt x="31" y="227"/>
                  </a:moveTo>
                  <a:cubicBezTo>
                    <a:pt x="32" y="227"/>
                    <a:pt x="32" y="227"/>
                    <a:pt x="32" y="227"/>
                  </a:cubicBezTo>
                  <a:cubicBezTo>
                    <a:pt x="32" y="226"/>
                    <a:pt x="30" y="226"/>
                    <a:pt x="31" y="227"/>
                  </a:cubicBezTo>
                  <a:close/>
                  <a:moveTo>
                    <a:pt x="35" y="227"/>
                  </a:moveTo>
                  <a:cubicBezTo>
                    <a:pt x="35" y="227"/>
                    <a:pt x="35" y="228"/>
                    <a:pt x="36" y="229"/>
                  </a:cubicBezTo>
                  <a:cubicBezTo>
                    <a:pt x="36" y="229"/>
                    <a:pt x="37" y="229"/>
                    <a:pt x="37" y="228"/>
                  </a:cubicBezTo>
                  <a:cubicBezTo>
                    <a:pt x="36" y="228"/>
                    <a:pt x="36" y="226"/>
                    <a:pt x="35" y="227"/>
                  </a:cubicBezTo>
                  <a:close/>
                  <a:moveTo>
                    <a:pt x="28" y="228"/>
                  </a:moveTo>
                  <a:cubicBezTo>
                    <a:pt x="29" y="228"/>
                    <a:pt x="29" y="227"/>
                    <a:pt x="29" y="227"/>
                  </a:cubicBezTo>
                  <a:cubicBezTo>
                    <a:pt x="28" y="227"/>
                    <a:pt x="28" y="227"/>
                    <a:pt x="28" y="228"/>
                  </a:cubicBezTo>
                  <a:close/>
                  <a:moveTo>
                    <a:pt x="65" y="227"/>
                  </a:moveTo>
                  <a:cubicBezTo>
                    <a:pt x="65" y="227"/>
                    <a:pt x="65" y="227"/>
                    <a:pt x="65" y="227"/>
                  </a:cubicBezTo>
                  <a:cubicBezTo>
                    <a:pt x="65" y="227"/>
                    <a:pt x="65" y="227"/>
                    <a:pt x="65" y="227"/>
                  </a:cubicBezTo>
                  <a:close/>
                  <a:moveTo>
                    <a:pt x="34" y="228"/>
                  </a:moveTo>
                  <a:cubicBezTo>
                    <a:pt x="34" y="228"/>
                    <a:pt x="34" y="227"/>
                    <a:pt x="34" y="227"/>
                  </a:cubicBezTo>
                  <a:cubicBezTo>
                    <a:pt x="34" y="228"/>
                    <a:pt x="34" y="228"/>
                    <a:pt x="34" y="228"/>
                  </a:cubicBezTo>
                  <a:close/>
                  <a:moveTo>
                    <a:pt x="33" y="229"/>
                  </a:moveTo>
                  <a:cubicBezTo>
                    <a:pt x="33" y="229"/>
                    <a:pt x="34" y="229"/>
                    <a:pt x="34" y="229"/>
                  </a:cubicBezTo>
                  <a:cubicBezTo>
                    <a:pt x="33" y="229"/>
                    <a:pt x="34" y="228"/>
                    <a:pt x="33" y="228"/>
                  </a:cubicBezTo>
                  <a:cubicBezTo>
                    <a:pt x="33" y="229"/>
                    <a:pt x="33" y="229"/>
                    <a:pt x="33"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sp>
          <p:nvSpPr>
            <p:cNvPr id="9" name="chenying0907 17"/>
            <p:cNvSpPr>
              <a:spLocks noEditPoints="1"/>
            </p:cNvSpPr>
            <p:nvPr/>
          </p:nvSpPr>
          <p:spPr bwMode="auto">
            <a:xfrm>
              <a:off x="8842375" y="3035301"/>
              <a:ext cx="134938" cy="184150"/>
            </a:xfrm>
            <a:custGeom>
              <a:avLst/>
              <a:gdLst>
                <a:gd name="T0" fmla="*/ 24 w 36"/>
                <a:gd name="T1" fmla="*/ 47 h 49"/>
                <a:gd name="T2" fmla="*/ 10 w 36"/>
                <a:gd name="T3" fmla="*/ 2 h 49"/>
                <a:gd name="T4" fmla="*/ 14 w 36"/>
                <a:gd name="T5" fmla="*/ 3 h 49"/>
                <a:gd name="T6" fmla="*/ 14 w 36"/>
                <a:gd name="T7" fmla="*/ 4 h 49"/>
                <a:gd name="T8" fmla="*/ 19 w 36"/>
                <a:gd name="T9" fmla="*/ 6 h 49"/>
                <a:gd name="T10" fmla="*/ 24 w 36"/>
                <a:gd name="T11" fmla="*/ 8 h 49"/>
                <a:gd name="T12" fmla="*/ 17 w 36"/>
                <a:gd name="T13" fmla="*/ 8 h 49"/>
                <a:gd name="T14" fmla="*/ 31 w 36"/>
                <a:gd name="T15" fmla="*/ 12 h 49"/>
                <a:gd name="T16" fmla="*/ 17 w 36"/>
                <a:gd name="T17" fmla="*/ 10 h 49"/>
                <a:gd name="T18" fmla="*/ 22 w 36"/>
                <a:gd name="T19" fmla="*/ 10 h 49"/>
                <a:gd name="T20" fmla="*/ 13 w 36"/>
                <a:gd name="T21" fmla="*/ 13 h 49"/>
                <a:gd name="T22" fmla="*/ 23 w 36"/>
                <a:gd name="T23" fmla="*/ 12 h 49"/>
                <a:gd name="T24" fmla="*/ 21 w 36"/>
                <a:gd name="T25" fmla="*/ 12 h 49"/>
                <a:gd name="T26" fmla="*/ 17 w 36"/>
                <a:gd name="T27" fmla="*/ 12 h 49"/>
                <a:gd name="T28" fmla="*/ 28 w 36"/>
                <a:gd name="T29" fmla="*/ 14 h 49"/>
                <a:gd name="T30" fmla="*/ 5 w 36"/>
                <a:gd name="T31" fmla="*/ 15 h 49"/>
                <a:gd name="T32" fmla="*/ 18 w 36"/>
                <a:gd name="T33" fmla="*/ 15 h 49"/>
                <a:gd name="T34" fmla="*/ 15 w 36"/>
                <a:gd name="T35" fmla="*/ 17 h 49"/>
                <a:gd name="T36" fmla="*/ 13 w 36"/>
                <a:gd name="T37" fmla="*/ 15 h 49"/>
                <a:gd name="T38" fmla="*/ 26 w 36"/>
                <a:gd name="T39" fmla="*/ 16 h 49"/>
                <a:gd name="T40" fmla="*/ 20 w 36"/>
                <a:gd name="T41" fmla="*/ 17 h 49"/>
                <a:gd name="T42" fmla="*/ 29 w 36"/>
                <a:gd name="T43" fmla="*/ 19 h 49"/>
                <a:gd name="T44" fmla="*/ 17 w 36"/>
                <a:gd name="T45" fmla="*/ 18 h 49"/>
                <a:gd name="T46" fmla="*/ 20 w 36"/>
                <a:gd name="T47" fmla="*/ 20 h 49"/>
                <a:gd name="T48" fmla="*/ 27 w 36"/>
                <a:gd name="T49" fmla="*/ 20 h 49"/>
                <a:gd name="T50" fmla="*/ 12 w 36"/>
                <a:gd name="T51" fmla="*/ 21 h 49"/>
                <a:gd name="T52" fmla="*/ 30 w 36"/>
                <a:gd name="T53" fmla="*/ 20 h 49"/>
                <a:gd name="T54" fmla="*/ 26 w 36"/>
                <a:gd name="T55" fmla="*/ 22 h 49"/>
                <a:gd name="T56" fmla="*/ 1 w 36"/>
                <a:gd name="T57" fmla="*/ 26 h 49"/>
                <a:gd name="T58" fmla="*/ 3 w 36"/>
                <a:gd name="T59" fmla="*/ 22 h 49"/>
                <a:gd name="T60" fmla="*/ 6 w 36"/>
                <a:gd name="T61" fmla="*/ 25 h 49"/>
                <a:gd name="T62" fmla="*/ 10 w 36"/>
                <a:gd name="T63" fmla="*/ 23 h 49"/>
                <a:gd name="T64" fmla="*/ 18 w 36"/>
                <a:gd name="T65" fmla="*/ 27 h 49"/>
                <a:gd name="T66" fmla="*/ 11 w 36"/>
                <a:gd name="T67" fmla="*/ 26 h 49"/>
                <a:gd name="T68" fmla="*/ 16 w 36"/>
                <a:gd name="T69" fmla="*/ 25 h 49"/>
                <a:gd name="T70" fmla="*/ 34 w 36"/>
                <a:gd name="T71" fmla="*/ 27 h 49"/>
                <a:gd name="T72" fmla="*/ 19 w 36"/>
                <a:gd name="T73" fmla="*/ 27 h 49"/>
                <a:gd name="T74" fmla="*/ 26 w 36"/>
                <a:gd name="T75" fmla="*/ 29 h 49"/>
                <a:gd name="T76" fmla="*/ 6 w 36"/>
                <a:gd name="T77" fmla="*/ 27 h 49"/>
                <a:gd name="T78" fmla="*/ 11 w 36"/>
                <a:gd name="T79" fmla="*/ 28 h 49"/>
                <a:gd name="T80" fmla="*/ 17 w 36"/>
                <a:gd name="T81" fmla="*/ 30 h 49"/>
                <a:gd name="T82" fmla="*/ 20 w 36"/>
                <a:gd name="T83" fmla="*/ 32 h 49"/>
                <a:gd name="T84" fmla="*/ 24 w 36"/>
                <a:gd name="T85" fmla="*/ 29 h 49"/>
                <a:gd name="T86" fmla="*/ 5 w 36"/>
                <a:gd name="T87" fmla="*/ 30 h 49"/>
                <a:gd name="T88" fmla="*/ 18 w 36"/>
                <a:gd name="T89" fmla="*/ 33 h 49"/>
                <a:gd name="T90" fmla="*/ 17 w 36"/>
                <a:gd name="T91" fmla="*/ 32 h 49"/>
                <a:gd name="T92" fmla="*/ 23 w 36"/>
                <a:gd name="T93" fmla="*/ 32 h 49"/>
                <a:gd name="T94" fmla="*/ 19 w 36"/>
                <a:gd name="T95" fmla="*/ 35 h 49"/>
                <a:gd name="T96" fmla="*/ 16 w 36"/>
                <a:gd name="T97" fmla="*/ 33 h 49"/>
                <a:gd name="T98" fmla="*/ 13 w 36"/>
                <a:gd name="T99" fmla="*/ 36 h 49"/>
                <a:gd name="T100" fmla="*/ 23 w 36"/>
                <a:gd name="T101" fmla="*/ 37 h 49"/>
                <a:gd name="T102" fmla="*/ 18 w 36"/>
                <a:gd name="T103" fmla="*/ 35 h 49"/>
                <a:gd name="T104" fmla="*/ 8 w 36"/>
                <a:gd name="T105" fmla="*/ 38 h 49"/>
                <a:gd name="T106" fmla="*/ 28 w 36"/>
                <a:gd name="T107" fmla="*/ 39 h 49"/>
                <a:gd name="T108" fmla="*/ 19 w 36"/>
                <a:gd name="T109" fmla="*/ 40 h 49"/>
                <a:gd name="T110" fmla="*/ 25 w 36"/>
                <a:gd name="T111" fmla="*/ 42 h 49"/>
                <a:gd name="T112" fmla="*/ 10 w 36"/>
                <a:gd name="T113" fmla="*/ 40 h 49"/>
                <a:gd name="T114" fmla="*/ 17 w 36"/>
                <a:gd name="T115" fmla="*/ 43 h 49"/>
                <a:gd name="T116" fmla="*/ 14 w 36"/>
                <a:gd name="T117" fmla="*/ 45 h 49"/>
                <a:gd name="T118" fmla="*/ 22 w 36"/>
                <a:gd name="T119"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 h="49">
                  <a:moveTo>
                    <a:pt x="22" y="1"/>
                  </a:moveTo>
                  <a:cubicBezTo>
                    <a:pt x="22" y="2"/>
                    <a:pt x="22" y="1"/>
                    <a:pt x="22" y="2"/>
                  </a:cubicBezTo>
                  <a:cubicBezTo>
                    <a:pt x="22" y="2"/>
                    <a:pt x="23" y="2"/>
                    <a:pt x="23" y="2"/>
                  </a:cubicBezTo>
                  <a:cubicBezTo>
                    <a:pt x="24" y="2"/>
                    <a:pt x="23" y="2"/>
                    <a:pt x="24" y="2"/>
                  </a:cubicBezTo>
                  <a:cubicBezTo>
                    <a:pt x="27" y="3"/>
                    <a:pt x="29" y="4"/>
                    <a:pt x="30" y="6"/>
                  </a:cubicBezTo>
                  <a:cubicBezTo>
                    <a:pt x="33" y="8"/>
                    <a:pt x="34" y="12"/>
                    <a:pt x="35" y="16"/>
                  </a:cubicBezTo>
                  <a:cubicBezTo>
                    <a:pt x="36" y="17"/>
                    <a:pt x="36" y="19"/>
                    <a:pt x="36" y="20"/>
                  </a:cubicBezTo>
                  <a:cubicBezTo>
                    <a:pt x="36" y="22"/>
                    <a:pt x="36" y="22"/>
                    <a:pt x="36" y="24"/>
                  </a:cubicBezTo>
                  <a:cubicBezTo>
                    <a:pt x="36" y="26"/>
                    <a:pt x="36" y="27"/>
                    <a:pt x="36" y="28"/>
                  </a:cubicBezTo>
                  <a:cubicBezTo>
                    <a:pt x="36" y="29"/>
                    <a:pt x="36" y="31"/>
                    <a:pt x="35" y="32"/>
                  </a:cubicBezTo>
                  <a:cubicBezTo>
                    <a:pt x="35" y="35"/>
                    <a:pt x="33" y="39"/>
                    <a:pt x="31" y="41"/>
                  </a:cubicBezTo>
                  <a:cubicBezTo>
                    <a:pt x="29" y="44"/>
                    <a:pt x="26" y="45"/>
                    <a:pt x="24" y="47"/>
                  </a:cubicBezTo>
                  <a:cubicBezTo>
                    <a:pt x="23" y="48"/>
                    <a:pt x="24" y="49"/>
                    <a:pt x="23" y="49"/>
                  </a:cubicBezTo>
                  <a:cubicBezTo>
                    <a:pt x="22" y="49"/>
                    <a:pt x="23" y="48"/>
                    <a:pt x="23" y="47"/>
                  </a:cubicBezTo>
                  <a:cubicBezTo>
                    <a:pt x="19" y="47"/>
                    <a:pt x="16" y="48"/>
                    <a:pt x="13" y="47"/>
                  </a:cubicBezTo>
                  <a:cubicBezTo>
                    <a:pt x="13" y="47"/>
                    <a:pt x="13" y="47"/>
                    <a:pt x="13" y="47"/>
                  </a:cubicBezTo>
                  <a:cubicBezTo>
                    <a:pt x="12" y="47"/>
                    <a:pt x="12" y="47"/>
                    <a:pt x="12" y="46"/>
                  </a:cubicBezTo>
                  <a:cubicBezTo>
                    <a:pt x="10" y="45"/>
                    <a:pt x="9" y="45"/>
                    <a:pt x="8" y="44"/>
                  </a:cubicBezTo>
                  <a:cubicBezTo>
                    <a:pt x="5" y="41"/>
                    <a:pt x="4" y="38"/>
                    <a:pt x="2" y="34"/>
                  </a:cubicBezTo>
                  <a:cubicBezTo>
                    <a:pt x="2" y="33"/>
                    <a:pt x="2" y="32"/>
                    <a:pt x="1" y="31"/>
                  </a:cubicBezTo>
                  <a:cubicBezTo>
                    <a:pt x="1" y="30"/>
                    <a:pt x="0" y="29"/>
                    <a:pt x="0" y="28"/>
                  </a:cubicBezTo>
                  <a:cubicBezTo>
                    <a:pt x="0" y="27"/>
                    <a:pt x="0" y="26"/>
                    <a:pt x="0" y="25"/>
                  </a:cubicBezTo>
                  <a:cubicBezTo>
                    <a:pt x="1" y="19"/>
                    <a:pt x="2" y="14"/>
                    <a:pt x="4" y="9"/>
                  </a:cubicBezTo>
                  <a:cubicBezTo>
                    <a:pt x="6" y="7"/>
                    <a:pt x="8" y="4"/>
                    <a:pt x="10" y="2"/>
                  </a:cubicBezTo>
                  <a:cubicBezTo>
                    <a:pt x="13" y="1"/>
                    <a:pt x="19" y="0"/>
                    <a:pt x="22" y="1"/>
                  </a:cubicBezTo>
                  <a:close/>
                  <a:moveTo>
                    <a:pt x="20" y="2"/>
                  </a:moveTo>
                  <a:cubicBezTo>
                    <a:pt x="20" y="2"/>
                    <a:pt x="21" y="3"/>
                    <a:pt x="22" y="2"/>
                  </a:cubicBezTo>
                  <a:cubicBezTo>
                    <a:pt x="21" y="2"/>
                    <a:pt x="20" y="2"/>
                    <a:pt x="20" y="2"/>
                  </a:cubicBezTo>
                  <a:close/>
                  <a:moveTo>
                    <a:pt x="15" y="6"/>
                  </a:moveTo>
                  <a:cubicBezTo>
                    <a:pt x="15" y="5"/>
                    <a:pt x="16" y="5"/>
                    <a:pt x="16" y="4"/>
                  </a:cubicBezTo>
                  <a:cubicBezTo>
                    <a:pt x="16" y="4"/>
                    <a:pt x="16" y="4"/>
                    <a:pt x="16" y="3"/>
                  </a:cubicBezTo>
                  <a:cubicBezTo>
                    <a:pt x="17" y="3"/>
                    <a:pt x="17" y="3"/>
                    <a:pt x="17" y="3"/>
                  </a:cubicBezTo>
                  <a:cubicBezTo>
                    <a:pt x="17" y="3"/>
                    <a:pt x="17" y="3"/>
                    <a:pt x="17" y="4"/>
                  </a:cubicBezTo>
                  <a:cubicBezTo>
                    <a:pt x="18" y="3"/>
                    <a:pt x="18" y="3"/>
                    <a:pt x="18" y="3"/>
                  </a:cubicBezTo>
                  <a:cubicBezTo>
                    <a:pt x="16" y="2"/>
                    <a:pt x="15" y="5"/>
                    <a:pt x="15" y="6"/>
                  </a:cubicBezTo>
                  <a:close/>
                  <a:moveTo>
                    <a:pt x="14" y="3"/>
                  </a:moveTo>
                  <a:cubicBezTo>
                    <a:pt x="14" y="3"/>
                    <a:pt x="15" y="3"/>
                    <a:pt x="15" y="3"/>
                  </a:cubicBezTo>
                  <a:cubicBezTo>
                    <a:pt x="15" y="3"/>
                    <a:pt x="14" y="3"/>
                    <a:pt x="14" y="3"/>
                  </a:cubicBezTo>
                  <a:close/>
                  <a:moveTo>
                    <a:pt x="19" y="4"/>
                  </a:moveTo>
                  <a:cubicBezTo>
                    <a:pt x="19" y="4"/>
                    <a:pt x="20" y="5"/>
                    <a:pt x="20" y="4"/>
                  </a:cubicBezTo>
                  <a:cubicBezTo>
                    <a:pt x="20" y="4"/>
                    <a:pt x="20" y="3"/>
                    <a:pt x="19" y="3"/>
                  </a:cubicBezTo>
                  <a:cubicBezTo>
                    <a:pt x="19" y="4"/>
                    <a:pt x="19" y="4"/>
                    <a:pt x="19" y="4"/>
                  </a:cubicBezTo>
                  <a:close/>
                  <a:moveTo>
                    <a:pt x="26" y="6"/>
                  </a:moveTo>
                  <a:cubicBezTo>
                    <a:pt x="29" y="5"/>
                    <a:pt x="30" y="9"/>
                    <a:pt x="32" y="10"/>
                  </a:cubicBezTo>
                  <a:cubicBezTo>
                    <a:pt x="30" y="7"/>
                    <a:pt x="27" y="3"/>
                    <a:pt x="23" y="3"/>
                  </a:cubicBezTo>
                  <a:cubicBezTo>
                    <a:pt x="24" y="4"/>
                    <a:pt x="25" y="5"/>
                    <a:pt x="26" y="6"/>
                  </a:cubicBezTo>
                  <a:close/>
                  <a:moveTo>
                    <a:pt x="13" y="6"/>
                  </a:moveTo>
                  <a:cubicBezTo>
                    <a:pt x="13" y="5"/>
                    <a:pt x="13" y="5"/>
                    <a:pt x="14" y="4"/>
                  </a:cubicBezTo>
                  <a:cubicBezTo>
                    <a:pt x="13" y="4"/>
                    <a:pt x="12" y="5"/>
                    <a:pt x="13" y="6"/>
                  </a:cubicBezTo>
                  <a:close/>
                  <a:moveTo>
                    <a:pt x="20" y="7"/>
                  </a:moveTo>
                  <a:cubicBezTo>
                    <a:pt x="21" y="6"/>
                    <a:pt x="22" y="6"/>
                    <a:pt x="23" y="5"/>
                  </a:cubicBezTo>
                  <a:cubicBezTo>
                    <a:pt x="22" y="5"/>
                    <a:pt x="22" y="4"/>
                    <a:pt x="21" y="4"/>
                  </a:cubicBezTo>
                  <a:cubicBezTo>
                    <a:pt x="21" y="5"/>
                    <a:pt x="20" y="6"/>
                    <a:pt x="20" y="7"/>
                  </a:cubicBezTo>
                  <a:close/>
                  <a:moveTo>
                    <a:pt x="11" y="5"/>
                  </a:moveTo>
                  <a:cubicBezTo>
                    <a:pt x="11" y="5"/>
                    <a:pt x="11" y="5"/>
                    <a:pt x="11" y="5"/>
                  </a:cubicBezTo>
                  <a:cubicBezTo>
                    <a:pt x="9" y="6"/>
                    <a:pt x="7" y="7"/>
                    <a:pt x="7" y="9"/>
                  </a:cubicBezTo>
                  <a:cubicBezTo>
                    <a:pt x="9" y="8"/>
                    <a:pt x="9" y="6"/>
                    <a:pt x="11" y="5"/>
                  </a:cubicBezTo>
                  <a:close/>
                  <a:moveTo>
                    <a:pt x="19" y="6"/>
                  </a:moveTo>
                  <a:cubicBezTo>
                    <a:pt x="19" y="6"/>
                    <a:pt x="19" y="5"/>
                    <a:pt x="19" y="5"/>
                  </a:cubicBezTo>
                  <a:cubicBezTo>
                    <a:pt x="18" y="5"/>
                    <a:pt x="18" y="5"/>
                    <a:pt x="19" y="6"/>
                  </a:cubicBezTo>
                  <a:close/>
                  <a:moveTo>
                    <a:pt x="13" y="7"/>
                  </a:moveTo>
                  <a:cubicBezTo>
                    <a:pt x="14" y="7"/>
                    <a:pt x="14" y="5"/>
                    <a:pt x="14" y="5"/>
                  </a:cubicBezTo>
                  <a:cubicBezTo>
                    <a:pt x="14" y="5"/>
                    <a:pt x="13" y="6"/>
                    <a:pt x="13" y="7"/>
                  </a:cubicBezTo>
                  <a:close/>
                  <a:moveTo>
                    <a:pt x="14" y="7"/>
                  </a:moveTo>
                  <a:cubicBezTo>
                    <a:pt x="14" y="7"/>
                    <a:pt x="14" y="7"/>
                    <a:pt x="14" y="7"/>
                  </a:cubicBezTo>
                  <a:cubicBezTo>
                    <a:pt x="13" y="8"/>
                    <a:pt x="14" y="10"/>
                    <a:pt x="14" y="10"/>
                  </a:cubicBezTo>
                  <a:cubicBezTo>
                    <a:pt x="15" y="9"/>
                    <a:pt x="16" y="7"/>
                    <a:pt x="17" y="5"/>
                  </a:cubicBezTo>
                  <a:cubicBezTo>
                    <a:pt x="17" y="5"/>
                    <a:pt x="17" y="5"/>
                    <a:pt x="17" y="5"/>
                  </a:cubicBezTo>
                  <a:cubicBezTo>
                    <a:pt x="16" y="6"/>
                    <a:pt x="15" y="7"/>
                    <a:pt x="14" y="7"/>
                  </a:cubicBezTo>
                  <a:close/>
                  <a:moveTo>
                    <a:pt x="24" y="6"/>
                  </a:moveTo>
                  <a:cubicBezTo>
                    <a:pt x="23" y="7"/>
                    <a:pt x="23" y="8"/>
                    <a:pt x="24" y="9"/>
                  </a:cubicBezTo>
                  <a:cubicBezTo>
                    <a:pt x="24" y="9"/>
                    <a:pt x="24" y="8"/>
                    <a:pt x="24" y="8"/>
                  </a:cubicBezTo>
                  <a:cubicBezTo>
                    <a:pt x="25" y="8"/>
                    <a:pt x="25" y="8"/>
                    <a:pt x="25" y="9"/>
                  </a:cubicBezTo>
                  <a:cubicBezTo>
                    <a:pt x="25" y="9"/>
                    <a:pt x="24" y="9"/>
                    <a:pt x="24" y="10"/>
                  </a:cubicBezTo>
                  <a:cubicBezTo>
                    <a:pt x="24" y="11"/>
                    <a:pt x="25" y="12"/>
                    <a:pt x="25" y="13"/>
                  </a:cubicBezTo>
                  <a:cubicBezTo>
                    <a:pt x="26" y="13"/>
                    <a:pt x="26" y="12"/>
                    <a:pt x="27" y="12"/>
                  </a:cubicBezTo>
                  <a:cubicBezTo>
                    <a:pt x="26" y="10"/>
                    <a:pt x="25" y="9"/>
                    <a:pt x="26" y="7"/>
                  </a:cubicBezTo>
                  <a:cubicBezTo>
                    <a:pt x="25" y="7"/>
                    <a:pt x="25" y="6"/>
                    <a:pt x="24" y="6"/>
                  </a:cubicBezTo>
                  <a:close/>
                  <a:moveTo>
                    <a:pt x="11" y="8"/>
                  </a:moveTo>
                  <a:cubicBezTo>
                    <a:pt x="11" y="7"/>
                    <a:pt x="12" y="7"/>
                    <a:pt x="12" y="7"/>
                  </a:cubicBezTo>
                  <a:cubicBezTo>
                    <a:pt x="12" y="7"/>
                    <a:pt x="11" y="7"/>
                    <a:pt x="11" y="8"/>
                  </a:cubicBezTo>
                  <a:close/>
                  <a:moveTo>
                    <a:pt x="17" y="8"/>
                  </a:moveTo>
                  <a:cubicBezTo>
                    <a:pt x="17" y="7"/>
                    <a:pt x="17" y="7"/>
                    <a:pt x="17" y="7"/>
                  </a:cubicBezTo>
                  <a:cubicBezTo>
                    <a:pt x="17" y="7"/>
                    <a:pt x="17" y="7"/>
                    <a:pt x="17" y="8"/>
                  </a:cubicBezTo>
                  <a:close/>
                  <a:moveTo>
                    <a:pt x="9" y="9"/>
                  </a:moveTo>
                  <a:cubicBezTo>
                    <a:pt x="10" y="9"/>
                    <a:pt x="10" y="8"/>
                    <a:pt x="10" y="7"/>
                  </a:cubicBezTo>
                  <a:cubicBezTo>
                    <a:pt x="10" y="7"/>
                    <a:pt x="9" y="8"/>
                    <a:pt x="9" y="9"/>
                  </a:cubicBezTo>
                  <a:close/>
                  <a:moveTo>
                    <a:pt x="21" y="8"/>
                  </a:moveTo>
                  <a:cubicBezTo>
                    <a:pt x="21" y="8"/>
                    <a:pt x="21" y="8"/>
                    <a:pt x="21" y="8"/>
                  </a:cubicBezTo>
                  <a:cubicBezTo>
                    <a:pt x="22" y="8"/>
                    <a:pt x="22" y="8"/>
                    <a:pt x="22" y="7"/>
                  </a:cubicBezTo>
                  <a:cubicBezTo>
                    <a:pt x="21" y="7"/>
                    <a:pt x="21" y="7"/>
                    <a:pt x="21" y="8"/>
                  </a:cubicBezTo>
                  <a:close/>
                  <a:moveTo>
                    <a:pt x="29" y="9"/>
                  </a:moveTo>
                  <a:cubicBezTo>
                    <a:pt x="29" y="10"/>
                    <a:pt x="29" y="9"/>
                    <a:pt x="29" y="9"/>
                  </a:cubicBezTo>
                  <a:cubicBezTo>
                    <a:pt x="29" y="10"/>
                    <a:pt x="29" y="10"/>
                    <a:pt x="29" y="10"/>
                  </a:cubicBezTo>
                  <a:cubicBezTo>
                    <a:pt x="29" y="10"/>
                    <a:pt x="30" y="10"/>
                    <a:pt x="30" y="10"/>
                  </a:cubicBezTo>
                  <a:cubicBezTo>
                    <a:pt x="29" y="11"/>
                    <a:pt x="30" y="12"/>
                    <a:pt x="31" y="12"/>
                  </a:cubicBezTo>
                  <a:cubicBezTo>
                    <a:pt x="30" y="13"/>
                    <a:pt x="32" y="13"/>
                    <a:pt x="32" y="14"/>
                  </a:cubicBezTo>
                  <a:cubicBezTo>
                    <a:pt x="32" y="14"/>
                    <a:pt x="32" y="14"/>
                    <a:pt x="32" y="15"/>
                  </a:cubicBezTo>
                  <a:cubicBezTo>
                    <a:pt x="32" y="15"/>
                    <a:pt x="33" y="16"/>
                    <a:pt x="33" y="16"/>
                  </a:cubicBezTo>
                  <a:cubicBezTo>
                    <a:pt x="34" y="18"/>
                    <a:pt x="34" y="19"/>
                    <a:pt x="35" y="20"/>
                  </a:cubicBezTo>
                  <a:cubicBezTo>
                    <a:pt x="35" y="14"/>
                    <a:pt x="31" y="10"/>
                    <a:pt x="28" y="7"/>
                  </a:cubicBezTo>
                  <a:cubicBezTo>
                    <a:pt x="28" y="8"/>
                    <a:pt x="29" y="9"/>
                    <a:pt x="29" y="9"/>
                  </a:cubicBezTo>
                  <a:close/>
                  <a:moveTo>
                    <a:pt x="17" y="9"/>
                  </a:moveTo>
                  <a:cubicBezTo>
                    <a:pt x="16" y="9"/>
                    <a:pt x="17" y="8"/>
                    <a:pt x="16" y="8"/>
                  </a:cubicBezTo>
                  <a:cubicBezTo>
                    <a:pt x="16" y="9"/>
                    <a:pt x="15" y="10"/>
                    <a:pt x="16" y="10"/>
                  </a:cubicBezTo>
                  <a:cubicBezTo>
                    <a:pt x="14" y="11"/>
                    <a:pt x="15" y="13"/>
                    <a:pt x="16" y="13"/>
                  </a:cubicBezTo>
                  <a:cubicBezTo>
                    <a:pt x="17" y="12"/>
                    <a:pt x="16" y="11"/>
                    <a:pt x="16" y="10"/>
                  </a:cubicBezTo>
                  <a:cubicBezTo>
                    <a:pt x="17" y="10"/>
                    <a:pt x="17" y="10"/>
                    <a:pt x="17" y="10"/>
                  </a:cubicBezTo>
                  <a:cubicBezTo>
                    <a:pt x="18" y="9"/>
                    <a:pt x="18" y="9"/>
                    <a:pt x="18" y="8"/>
                  </a:cubicBezTo>
                  <a:cubicBezTo>
                    <a:pt x="18" y="7"/>
                    <a:pt x="17" y="8"/>
                    <a:pt x="17" y="9"/>
                  </a:cubicBezTo>
                  <a:close/>
                  <a:moveTo>
                    <a:pt x="11" y="9"/>
                  </a:moveTo>
                  <a:cubicBezTo>
                    <a:pt x="11" y="8"/>
                    <a:pt x="11" y="8"/>
                    <a:pt x="11" y="8"/>
                  </a:cubicBezTo>
                  <a:cubicBezTo>
                    <a:pt x="11" y="8"/>
                    <a:pt x="10" y="8"/>
                    <a:pt x="11" y="9"/>
                  </a:cubicBezTo>
                  <a:close/>
                  <a:moveTo>
                    <a:pt x="11" y="10"/>
                  </a:moveTo>
                  <a:cubicBezTo>
                    <a:pt x="12" y="10"/>
                    <a:pt x="12" y="9"/>
                    <a:pt x="12" y="8"/>
                  </a:cubicBezTo>
                  <a:cubicBezTo>
                    <a:pt x="12" y="8"/>
                    <a:pt x="12" y="8"/>
                    <a:pt x="12" y="8"/>
                  </a:cubicBezTo>
                  <a:cubicBezTo>
                    <a:pt x="12" y="9"/>
                    <a:pt x="11" y="9"/>
                    <a:pt x="11" y="10"/>
                  </a:cubicBezTo>
                  <a:close/>
                  <a:moveTo>
                    <a:pt x="22" y="10"/>
                  </a:moveTo>
                  <a:cubicBezTo>
                    <a:pt x="23" y="10"/>
                    <a:pt x="23" y="9"/>
                    <a:pt x="22" y="8"/>
                  </a:cubicBezTo>
                  <a:cubicBezTo>
                    <a:pt x="21" y="9"/>
                    <a:pt x="22" y="10"/>
                    <a:pt x="22" y="10"/>
                  </a:cubicBezTo>
                  <a:close/>
                  <a:moveTo>
                    <a:pt x="20" y="10"/>
                  </a:moveTo>
                  <a:cubicBezTo>
                    <a:pt x="21" y="10"/>
                    <a:pt x="20" y="9"/>
                    <a:pt x="20" y="9"/>
                  </a:cubicBezTo>
                  <a:cubicBezTo>
                    <a:pt x="20" y="9"/>
                    <a:pt x="20" y="10"/>
                    <a:pt x="20" y="10"/>
                  </a:cubicBezTo>
                  <a:close/>
                  <a:moveTo>
                    <a:pt x="19" y="9"/>
                  </a:moveTo>
                  <a:cubicBezTo>
                    <a:pt x="18" y="10"/>
                    <a:pt x="18" y="10"/>
                    <a:pt x="18" y="11"/>
                  </a:cubicBezTo>
                  <a:cubicBezTo>
                    <a:pt x="18" y="11"/>
                    <a:pt x="18" y="12"/>
                    <a:pt x="19" y="13"/>
                  </a:cubicBezTo>
                  <a:cubicBezTo>
                    <a:pt x="19" y="12"/>
                    <a:pt x="19" y="12"/>
                    <a:pt x="20" y="11"/>
                  </a:cubicBezTo>
                  <a:cubicBezTo>
                    <a:pt x="20" y="11"/>
                    <a:pt x="19" y="11"/>
                    <a:pt x="19" y="10"/>
                  </a:cubicBezTo>
                  <a:cubicBezTo>
                    <a:pt x="18" y="10"/>
                    <a:pt x="20" y="10"/>
                    <a:pt x="19" y="9"/>
                  </a:cubicBezTo>
                  <a:close/>
                  <a:moveTo>
                    <a:pt x="13" y="13"/>
                  </a:moveTo>
                  <a:cubicBezTo>
                    <a:pt x="14" y="12"/>
                    <a:pt x="14" y="10"/>
                    <a:pt x="13" y="9"/>
                  </a:cubicBezTo>
                  <a:cubicBezTo>
                    <a:pt x="11" y="10"/>
                    <a:pt x="12" y="13"/>
                    <a:pt x="13" y="13"/>
                  </a:cubicBezTo>
                  <a:close/>
                  <a:moveTo>
                    <a:pt x="8" y="11"/>
                  </a:moveTo>
                  <a:cubicBezTo>
                    <a:pt x="9" y="11"/>
                    <a:pt x="9" y="10"/>
                    <a:pt x="9" y="10"/>
                  </a:cubicBezTo>
                  <a:cubicBezTo>
                    <a:pt x="9" y="10"/>
                    <a:pt x="8" y="10"/>
                    <a:pt x="8" y="10"/>
                  </a:cubicBezTo>
                  <a:cubicBezTo>
                    <a:pt x="8" y="10"/>
                    <a:pt x="8" y="11"/>
                    <a:pt x="8" y="11"/>
                  </a:cubicBezTo>
                  <a:close/>
                  <a:moveTo>
                    <a:pt x="4" y="14"/>
                  </a:moveTo>
                  <a:cubicBezTo>
                    <a:pt x="4" y="13"/>
                    <a:pt x="5" y="11"/>
                    <a:pt x="6" y="10"/>
                  </a:cubicBezTo>
                  <a:cubicBezTo>
                    <a:pt x="5" y="11"/>
                    <a:pt x="4" y="13"/>
                    <a:pt x="4" y="14"/>
                  </a:cubicBezTo>
                  <a:close/>
                  <a:moveTo>
                    <a:pt x="21" y="11"/>
                  </a:moveTo>
                  <a:cubicBezTo>
                    <a:pt x="21" y="11"/>
                    <a:pt x="21" y="11"/>
                    <a:pt x="21" y="11"/>
                  </a:cubicBezTo>
                  <a:cubicBezTo>
                    <a:pt x="21" y="11"/>
                    <a:pt x="21" y="10"/>
                    <a:pt x="21" y="10"/>
                  </a:cubicBezTo>
                  <a:cubicBezTo>
                    <a:pt x="21" y="10"/>
                    <a:pt x="21" y="10"/>
                    <a:pt x="21" y="11"/>
                  </a:cubicBezTo>
                  <a:close/>
                  <a:moveTo>
                    <a:pt x="23" y="12"/>
                  </a:moveTo>
                  <a:cubicBezTo>
                    <a:pt x="23" y="12"/>
                    <a:pt x="24" y="12"/>
                    <a:pt x="24" y="11"/>
                  </a:cubicBezTo>
                  <a:cubicBezTo>
                    <a:pt x="24" y="11"/>
                    <a:pt x="23" y="11"/>
                    <a:pt x="23" y="11"/>
                  </a:cubicBezTo>
                  <a:cubicBezTo>
                    <a:pt x="23" y="11"/>
                    <a:pt x="23" y="12"/>
                    <a:pt x="23" y="12"/>
                  </a:cubicBezTo>
                  <a:close/>
                  <a:moveTo>
                    <a:pt x="9" y="14"/>
                  </a:moveTo>
                  <a:cubicBezTo>
                    <a:pt x="10" y="13"/>
                    <a:pt x="11" y="12"/>
                    <a:pt x="10" y="11"/>
                  </a:cubicBezTo>
                  <a:cubicBezTo>
                    <a:pt x="10" y="12"/>
                    <a:pt x="8" y="13"/>
                    <a:pt x="9" y="14"/>
                  </a:cubicBezTo>
                  <a:close/>
                  <a:moveTo>
                    <a:pt x="30" y="16"/>
                  </a:moveTo>
                  <a:cubicBezTo>
                    <a:pt x="30" y="16"/>
                    <a:pt x="30" y="15"/>
                    <a:pt x="31" y="15"/>
                  </a:cubicBezTo>
                  <a:cubicBezTo>
                    <a:pt x="30" y="14"/>
                    <a:pt x="30" y="12"/>
                    <a:pt x="28" y="11"/>
                  </a:cubicBezTo>
                  <a:cubicBezTo>
                    <a:pt x="29" y="13"/>
                    <a:pt x="29" y="14"/>
                    <a:pt x="30" y="16"/>
                  </a:cubicBezTo>
                  <a:close/>
                  <a:moveTo>
                    <a:pt x="21" y="12"/>
                  </a:moveTo>
                  <a:cubicBezTo>
                    <a:pt x="22" y="13"/>
                    <a:pt x="22" y="12"/>
                    <a:pt x="21" y="12"/>
                  </a:cubicBezTo>
                  <a:cubicBezTo>
                    <a:pt x="21" y="12"/>
                    <a:pt x="21" y="12"/>
                    <a:pt x="21" y="12"/>
                  </a:cubicBezTo>
                  <a:close/>
                  <a:moveTo>
                    <a:pt x="19" y="14"/>
                  </a:moveTo>
                  <a:cubicBezTo>
                    <a:pt x="19" y="13"/>
                    <a:pt x="20" y="13"/>
                    <a:pt x="20" y="12"/>
                  </a:cubicBezTo>
                  <a:cubicBezTo>
                    <a:pt x="20" y="12"/>
                    <a:pt x="19" y="13"/>
                    <a:pt x="19" y="14"/>
                  </a:cubicBezTo>
                  <a:close/>
                  <a:moveTo>
                    <a:pt x="14" y="15"/>
                  </a:moveTo>
                  <a:cubicBezTo>
                    <a:pt x="15" y="15"/>
                    <a:pt x="15" y="15"/>
                    <a:pt x="15" y="14"/>
                  </a:cubicBezTo>
                  <a:cubicBezTo>
                    <a:pt x="15" y="13"/>
                    <a:pt x="15" y="13"/>
                    <a:pt x="14" y="12"/>
                  </a:cubicBezTo>
                  <a:cubicBezTo>
                    <a:pt x="14" y="14"/>
                    <a:pt x="13" y="15"/>
                    <a:pt x="14" y="15"/>
                  </a:cubicBezTo>
                  <a:close/>
                  <a:moveTo>
                    <a:pt x="16" y="14"/>
                  </a:moveTo>
                  <a:cubicBezTo>
                    <a:pt x="16" y="14"/>
                    <a:pt x="16" y="15"/>
                    <a:pt x="17" y="16"/>
                  </a:cubicBezTo>
                  <a:cubicBezTo>
                    <a:pt x="17" y="15"/>
                    <a:pt x="18" y="14"/>
                    <a:pt x="18" y="14"/>
                  </a:cubicBezTo>
                  <a:cubicBezTo>
                    <a:pt x="17" y="13"/>
                    <a:pt x="18" y="12"/>
                    <a:pt x="17" y="12"/>
                  </a:cubicBezTo>
                  <a:cubicBezTo>
                    <a:pt x="17" y="13"/>
                    <a:pt x="16" y="13"/>
                    <a:pt x="16" y="14"/>
                  </a:cubicBezTo>
                  <a:close/>
                  <a:moveTo>
                    <a:pt x="24" y="15"/>
                  </a:moveTo>
                  <a:cubicBezTo>
                    <a:pt x="25" y="14"/>
                    <a:pt x="25" y="13"/>
                    <a:pt x="24" y="13"/>
                  </a:cubicBezTo>
                  <a:cubicBezTo>
                    <a:pt x="24" y="13"/>
                    <a:pt x="24" y="14"/>
                    <a:pt x="24" y="15"/>
                  </a:cubicBezTo>
                  <a:close/>
                  <a:moveTo>
                    <a:pt x="20" y="15"/>
                  </a:moveTo>
                  <a:cubicBezTo>
                    <a:pt x="21" y="14"/>
                    <a:pt x="21" y="13"/>
                    <a:pt x="20" y="13"/>
                  </a:cubicBezTo>
                  <a:cubicBezTo>
                    <a:pt x="20" y="13"/>
                    <a:pt x="19" y="15"/>
                    <a:pt x="20" y="15"/>
                  </a:cubicBezTo>
                  <a:close/>
                  <a:moveTo>
                    <a:pt x="12" y="15"/>
                  </a:moveTo>
                  <a:cubicBezTo>
                    <a:pt x="12" y="14"/>
                    <a:pt x="12" y="14"/>
                    <a:pt x="11" y="13"/>
                  </a:cubicBezTo>
                  <a:cubicBezTo>
                    <a:pt x="12" y="14"/>
                    <a:pt x="11" y="14"/>
                    <a:pt x="12" y="15"/>
                  </a:cubicBezTo>
                  <a:close/>
                  <a:moveTo>
                    <a:pt x="27" y="15"/>
                  </a:moveTo>
                  <a:cubicBezTo>
                    <a:pt x="27" y="15"/>
                    <a:pt x="27" y="14"/>
                    <a:pt x="28" y="14"/>
                  </a:cubicBezTo>
                  <a:cubicBezTo>
                    <a:pt x="27" y="14"/>
                    <a:pt x="28" y="13"/>
                    <a:pt x="27" y="13"/>
                  </a:cubicBezTo>
                  <a:cubicBezTo>
                    <a:pt x="27" y="14"/>
                    <a:pt x="26" y="14"/>
                    <a:pt x="27" y="15"/>
                  </a:cubicBezTo>
                  <a:close/>
                  <a:moveTo>
                    <a:pt x="11" y="17"/>
                  </a:moveTo>
                  <a:cubicBezTo>
                    <a:pt x="11" y="16"/>
                    <a:pt x="12" y="16"/>
                    <a:pt x="12" y="15"/>
                  </a:cubicBezTo>
                  <a:cubicBezTo>
                    <a:pt x="11" y="15"/>
                    <a:pt x="11" y="14"/>
                    <a:pt x="10" y="13"/>
                  </a:cubicBezTo>
                  <a:cubicBezTo>
                    <a:pt x="9" y="14"/>
                    <a:pt x="10" y="16"/>
                    <a:pt x="11" y="17"/>
                  </a:cubicBezTo>
                  <a:close/>
                  <a:moveTo>
                    <a:pt x="24" y="15"/>
                  </a:moveTo>
                  <a:cubicBezTo>
                    <a:pt x="24" y="15"/>
                    <a:pt x="24" y="16"/>
                    <a:pt x="25" y="16"/>
                  </a:cubicBezTo>
                  <a:cubicBezTo>
                    <a:pt x="25" y="15"/>
                    <a:pt x="25" y="15"/>
                    <a:pt x="25" y="15"/>
                  </a:cubicBezTo>
                  <a:cubicBezTo>
                    <a:pt x="25" y="15"/>
                    <a:pt x="25" y="14"/>
                    <a:pt x="25" y="14"/>
                  </a:cubicBezTo>
                  <a:cubicBezTo>
                    <a:pt x="25" y="14"/>
                    <a:pt x="25" y="15"/>
                    <a:pt x="24" y="15"/>
                  </a:cubicBezTo>
                  <a:close/>
                  <a:moveTo>
                    <a:pt x="5" y="15"/>
                  </a:moveTo>
                  <a:cubicBezTo>
                    <a:pt x="5" y="15"/>
                    <a:pt x="5" y="15"/>
                    <a:pt x="5" y="14"/>
                  </a:cubicBezTo>
                  <a:cubicBezTo>
                    <a:pt x="5" y="15"/>
                    <a:pt x="4" y="15"/>
                    <a:pt x="5" y="15"/>
                  </a:cubicBezTo>
                  <a:close/>
                  <a:moveTo>
                    <a:pt x="7" y="15"/>
                  </a:moveTo>
                  <a:cubicBezTo>
                    <a:pt x="7" y="15"/>
                    <a:pt x="7" y="15"/>
                    <a:pt x="7" y="15"/>
                  </a:cubicBezTo>
                  <a:cubicBezTo>
                    <a:pt x="7" y="15"/>
                    <a:pt x="7" y="15"/>
                    <a:pt x="7" y="15"/>
                  </a:cubicBezTo>
                  <a:cubicBezTo>
                    <a:pt x="7" y="15"/>
                    <a:pt x="6" y="15"/>
                    <a:pt x="7" y="15"/>
                  </a:cubicBezTo>
                  <a:close/>
                  <a:moveTo>
                    <a:pt x="18" y="15"/>
                  </a:moveTo>
                  <a:cubicBezTo>
                    <a:pt x="18" y="16"/>
                    <a:pt x="17" y="17"/>
                    <a:pt x="18" y="17"/>
                  </a:cubicBezTo>
                  <a:cubicBezTo>
                    <a:pt x="18" y="17"/>
                    <a:pt x="18" y="18"/>
                    <a:pt x="18" y="18"/>
                  </a:cubicBezTo>
                  <a:cubicBezTo>
                    <a:pt x="19" y="17"/>
                    <a:pt x="19" y="17"/>
                    <a:pt x="20" y="16"/>
                  </a:cubicBezTo>
                  <a:cubicBezTo>
                    <a:pt x="19" y="16"/>
                    <a:pt x="19" y="15"/>
                    <a:pt x="18" y="15"/>
                  </a:cubicBezTo>
                  <a:cubicBezTo>
                    <a:pt x="18" y="15"/>
                    <a:pt x="18" y="15"/>
                    <a:pt x="18" y="15"/>
                  </a:cubicBezTo>
                  <a:close/>
                  <a:moveTo>
                    <a:pt x="23" y="15"/>
                  </a:moveTo>
                  <a:cubicBezTo>
                    <a:pt x="23" y="15"/>
                    <a:pt x="23" y="15"/>
                    <a:pt x="23" y="15"/>
                  </a:cubicBezTo>
                  <a:cubicBezTo>
                    <a:pt x="23" y="15"/>
                    <a:pt x="23" y="15"/>
                    <a:pt x="23" y="15"/>
                  </a:cubicBezTo>
                  <a:close/>
                  <a:moveTo>
                    <a:pt x="7" y="18"/>
                  </a:moveTo>
                  <a:cubicBezTo>
                    <a:pt x="8" y="17"/>
                    <a:pt x="9" y="16"/>
                    <a:pt x="8" y="15"/>
                  </a:cubicBezTo>
                  <a:cubicBezTo>
                    <a:pt x="8" y="15"/>
                    <a:pt x="8" y="15"/>
                    <a:pt x="8" y="15"/>
                  </a:cubicBezTo>
                  <a:cubicBezTo>
                    <a:pt x="8" y="16"/>
                    <a:pt x="6" y="17"/>
                    <a:pt x="7" y="18"/>
                  </a:cubicBezTo>
                  <a:close/>
                  <a:moveTo>
                    <a:pt x="21" y="16"/>
                  </a:moveTo>
                  <a:cubicBezTo>
                    <a:pt x="21" y="16"/>
                    <a:pt x="22" y="16"/>
                    <a:pt x="22" y="15"/>
                  </a:cubicBezTo>
                  <a:cubicBezTo>
                    <a:pt x="22" y="15"/>
                    <a:pt x="22" y="15"/>
                    <a:pt x="21" y="15"/>
                  </a:cubicBezTo>
                  <a:cubicBezTo>
                    <a:pt x="21" y="15"/>
                    <a:pt x="20" y="16"/>
                    <a:pt x="21" y="16"/>
                  </a:cubicBezTo>
                  <a:close/>
                  <a:moveTo>
                    <a:pt x="15" y="17"/>
                  </a:moveTo>
                  <a:cubicBezTo>
                    <a:pt x="15" y="17"/>
                    <a:pt x="15" y="18"/>
                    <a:pt x="16" y="18"/>
                  </a:cubicBezTo>
                  <a:cubicBezTo>
                    <a:pt x="16" y="18"/>
                    <a:pt x="16" y="17"/>
                    <a:pt x="16" y="17"/>
                  </a:cubicBezTo>
                  <a:cubicBezTo>
                    <a:pt x="16" y="16"/>
                    <a:pt x="16" y="15"/>
                    <a:pt x="15" y="15"/>
                  </a:cubicBezTo>
                  <a:cubicBezTo>
                    <a:pt x="15" y="15"/>
                    <a:pt x="15" y="16"/>
                    <a:pt x="15" y="17"/>
                  </a:cubicBezTo>
                  <a:close/>
                  <a:moveTo>
                    <a:pt x="29" y="16"/>
                  </a:moveTo>
                  <a:cubicBezTo>
                    <a:pt x="28" y="16"/>
                    <a:pt x="28" y="15"/>
                    <a:pt x="28" y="15"/>
                  </a:cubicBezTo>
                  <a:cubicBezTo>
                    <a:pt x="27" y="16"/>
                    <a:pt x="28" y="18"/>
                    <a:pt x="29" y="16"/>
                  </a:cubicBezTo>
                  <a:close/>
                  <a:moveTo>
                    <a:pt x="3" y="20"/>
                  </a:moveTo>
                  <a:cubicBezTo>
                    <a:pt x="4" y="19"/>
                    <a:pt x="4" y="16"/>
                    <a:pt x="3" y="15"/>
                  </a:cubicBezTo>
                  <a:cubicBezTo>
                    <a:pt x="3" y="17"/>
                    <a:pt x="2" y="18"/>
                    <a:pt x="3" y="20"/>
                  </a:cubicBezTo>
                  <a:close/>
                  <a:moveTo>
                    <a:pt x="13" y="18"/>
                  </a:moveTo>
                  <a:cubicBezTo>
                    <a:pt x="14" y="17"/>
                    <a:pt x="13" y="16"/>
                    <a:pt x="13" y="15"/>
                  </a:cubicBezTo>
                  <a:cubicBezTo>
                    <a:pt x="12" y="16"/>
                    <a:pt x="11" y="18"/>
                    <a:pt x="12" y="19"/>
                  </a:cubicBezTo>
                  <a:cubicBezTo>
                    <a:pt x="13" y="18"/>
                    <a:pt x="12" y="17"/>
                    <a:pt x="13" y="16"/>
                  </a:cubicBezTo>
                  <a:cubicBezTo>
                    <a:pt x="13" y="17"/>
                    <a:pt x="13" y="17"/>
                    <a:pt x="13" y="18"/>
                  </a:cubicBezTo>
                  <a:close/>
                  <a:moveTo>
                    <a:pt x="22" y="18"/>
                  </a:moveTo>
                  <a:cubicBezTo>
                    <a:pt x="22" y="17"/>
                    <a:pt x="22" y="17"/>
                    <a:pt x="23" y="16"/>
                  </a:cubicBezTo>
                  <a:cubicBezTo>
                    <a:pt x="22" y="16"/>
                    <a:pt x="22" y="16"/>
                    <a:pt x="22" y="16"/>
                  </a:cubicBezTo>
                  <a:cubicBezTo>
                    <a:pt x="22" y="17"/>
                    <a:pt x="21" y="17"/>
                    <a:pt x="22" y="18"/>
                  </a:cubicBezTo>
                  <a:close/>
                  <a:moveTo>
                    <a:pt x="24" y="17"/>
                  </a:moveTo>
                  <a:cubicBezTo>
                    <a:pt x="24" y="17"/>
                    <a:pt x="24" y="16"/>
                    <a:pt x="24" y="16"/>
                  </a:cubicBezTo>
                  <a:cubicBezTo>
                    <a:pt x="24" y="17"/>
                    <a:pt x="24" y="17"/>
                    <a:pt x="24" y="17"/>
                  </a:cubicBezTo>
                  <a:close/>
                  <a:moveTo>
                    <a:pt x="26" y="17"/>
                  </a:moveTo>
                  <a:cubicBezTo>
                    <a:pt x="26" y="17"/>
                    <a:pt x="27" y="16"/>
                    <a:pt x="26" y="16"/>
                  </a:cubicBezTo>
                  <a:cubicBezTo>
                    <a:pt x="26" y="17"/>
                    <a:pt x="25" y="17"/>
                    <a:pt x="26" y="17"/>
                  </a:cubicBezTo>
                  <a:close/>
                  <a:moveTo>
                    <a:pt x="8" y="18"/>
                  </a:moveTo>
                  <a:cubicBezTo>
                    <a:pt x="8" y="19"/>
                    <a:pt x="8" y="20"/>
                    <a:pt x="9" y="20"/>
                  </a:cubicBezTo>
                  <a:cubicBezTo>
                    <a:pt x="10" y="20"/>
                    <a:pt x="10" y="19"/>
                    <a:pt x="10" y="18"/>
                  </a:cubicBezTo>
                  <a:cubicBezTo>
                    <a:pt x="9" y="18"/>
                    <a:pt x="9" y="17"/>
                    <a:pt x="9" y="16"/>
                  </a:cubicBezTo>
                  <a:cubicBezTo>
                    <a:pt x="9" y="17"/>
                    <a:pt x="8" y="17"/>
                    <a:pt x="8" y="18"/>
                  </a:cubicBezTo>
                  <a:close/>
                  <a:moveTo>
                    <a:pt x="31" y="18"/>
                  </a:moveTo>
                  <a:cubicBezTo>
                    <a:pt x="31" y="18"/>
                    <a:pt x="32" y="18"/>
                    <a:pt x="32" y="18"/>
                  </a:cubicBezTo>
                  <a:cubicBezTo>
                    <a:pt x="32" y="17"/>
                    <a:pt x="32" y="17"/>
                    <a:pt x="31" y="16"/>
                  </a:cubicBezTo>
                  <a:cubicBezTo>
                    <a:pt x="31" y="17"/>
                    <a:pt x="30" y="18"/>
                    <a:pt x="31" y="18"/>
                  </a:cubicBezTo>
                  <a:close/>
                  <a:moveTo>
                    <a:pt x="19" y="19"/>
                  </a:moveTo>
                  <a:cubicBezTo>
                    <a:pt x="20" y="19"/>
                    <a:pt x="21" y="18"/>
                    <a:pt x="20" y="17"/>
                  </a:cubicBezTo>
                  <a:cubicBezTo>
                    <a:pt x="20" y="18"/>
                    <a:pt x="19" y="19"/>
                    <a:pt x="19" y="19"/>
                  </a:cubicBezTo>
                  <a:close/>
                  <a:moveTo>
                    <a:pt x="22" y="18"/>
                  </a:moveTo>
                  <a:cubicBezTo>
                    <a:pt x="22" y="19"/>
                    <a:pt x="22" y="19"/>
                    <a:pt x="23" y="19"/>
                  </a:cubicBezTo>
                  <a:cubicBezTo>
                    <a:pt x="23" y="19"/>
                    <a:pt x="23" y="18"/>
                    <a:pt x="23" y="18"/>
                  </a:cubicBezTo>
                  <a:cubicBezTo>
                    <a:pt x="23" y="18"/>
                    <a:pt x="23" y="17"/>
                    <a:pt x="23" y="17"/>
                  </a:cubicBezTo>
                  <a:cubicBezTo>
                    <a:pt x="23" y="18"/>
                    <a:pt x="22" y="18"/>
                    <a:pt x="22" y="18"/>
                  </a:cubicBezTo>
                  <a:close/>
                  <a:moveTo>
                    <a:pt x="26" y="19"/>
                  </a:moveTo>
                  <a:cubicBezTo>
                    <a:pt x="27" y="19"/>
                    <a:pt x="26" y="18"/>
                    <a:pt x="27" y="18"/>
                  </a:cubicBezTo>
                  <a:cubicBezTo>
                    <a:pt x="27" y="18"/>
                    <a:pt x="27" y="17"/>
                    <a:pt x="27" y="17"/>
                  </a:cubicBezTo>
                  <a:cubicBezTo>
                    <a:pt x="27" y="18"/>
                    <a:pt x="26" y="18"/>
                    <a:pt x="26" y="19"/>
                  </a:cubicBezTo>
                  <a:close/>
                  <a:moveTo>
                    <a:pt x="28" y="18"/>
                  </a:moveTo>
                  <a:cubicBezTo>
                    <a:pt x="28" y="18"/>
                    <a:pt x="29" y="19"/>
                    <a:pt x="29" y="19"/>
                  </a:cubicBezTo>
                  <a:cubicBezTo>
                    <a:pt x="30" y="18"/>
                    <a:pt x="29" y="16"/>
                    <a:pt x="28" y="18"/>
                  </a:cubicBezTo>
                  <a:close/>
                  <a:moveTo>
                    <a:pt x="14" y="19"/>
                  </a:moveTo>
                  <a:cubicBezTo>
                    <a:pt x="14" y="19"/>
                    <a:pt x="14" y="19"/>
                    <a:pt x="14" y="20"/>
                  </a:cubicBezTo>
                  <a:cubicBezTo>
                    <a:pt x="13" y="20"/>
                    <a:pt x="13" y="19"/>
                    <a:pt x="13" y="19"/>
                  </a:cubicBezTo>
                  <a:cubicBezTo>
                    <a:pt x="13" y="20"/>
                    <a:pt x="13" y="21"/>
                    <a:pt x="14" y="22"/>
                  </a:cubicBezTo>
                  <a:cubicBezTo>
                    <a:pt x="14" y="21"/>
                    <a:pt x="15" y="20"/>
                    <a:pt x="15" y="19"/>
                  </a:cubicBezTo>
                  <a:cubicBezTo>
                    <a:pt x="15" y="19"/>
                    <a:pt x="15" y="18"/>
                    <a:pt x="14" y="18"/>
                  </a:cubicBezTo>
                  <a:cubicBezTo>
                    <a:pt x="14" y="18"/>
                    <a:pt x="13" y="18"/>
                    <a:pt x="14" y="19"/>
                  </a:cubicBezTo>
                  <a:close/>
                  <a:moveTo>
                    <a:pt x="16" y="19"/>
                  </a:moveTo>
                  <a:cubicBezTo>
                    <a:pt x="17" y="20"/>
                    <a:pt x="16" y="20"/>
                    <a:pt x="17" y="20"/>
                  </a:cubicBezTo>
                  <a:cubicBezTo>
                    <a:pt x="17" y="20"/>
                    <a:pt x="18" y="20"/>
                    <a:pt x="18" y="19"/>
                  </a:cubicBezTo>
                  <a:cubicBezTo>
                    <a:pt x="17" y="19"/>
                    <a:pt x="17" y="18"/>
                    <a:pt x="17" y="18"/>
                  </a:cubicBezTo>
                  <a:cubicBezTo>
                    <a:pt x="17" y="18"/>
                    <a:pt x="17" y="19"/>
                    <a:pt x="16" y="19"/>
                  </a:cubicBezTo>
                  <a:close/>
                  <a:moveTo>
                    <a:pt x="6" y="19"/>
                  </a:moveTo>
                  <a:cubicBezTo>
                    <a:pt x="6" y="19"/>
                    <a:pt x="7" y="18"/>
                    <a:pt x="6" y="18"/>
                  </a:cubicBezTo>
                  <a:cubicBezTo>
                    <a:pt x="6" y="19"/>
                    <a:pt x="6" y="19"/>
                    <a:pt x="6" y="19"/>
                  </a:cubicBezTo>
                  <a:close/>
                  <a:moveTo>
                    <a:pt x="20" y="20"/>
                  </a:moveTo>
                  <a:cubicBezTo>
                    <a:pt x="20" y="20"/>
                    <a:pt x="21" y="20"/>
                    <a:pt x="21" y="20"/>
                  </a:cubicBezTo>
                  <a:cubicBezTo>
                    <a:pt x="21" y="20"/>
                    <a:pt x="20" y="20"/>
                    <a:pt x="20" y="20"/>
                  </a:cubicBezTo>
                  <a:cubicBezTo>
                    <a:pt x="20" y="21"/>
                    <a:pt x="20" y="21"/>
                    <a:pt x="21" y="22"/>
                  </a:cubicBezTo>
                  <a:cubicBezTo>
                    <a:pt x="21" y="21"/>
                    <a:pt x="22" y="21"/>
                    <a:pt x="22" y="20"/>
                  </a:cubicBezTo>
                  <a:cubicBezTo>
                    <a:pt x="22" y="20"/>
                    <a:pt x="21" y="19"/>
                    <a:pt x="21" y="19"/>
                  </a:cubicBezTo>
                  <a:cubicBezTo>
                    <a:pt x="21" y="19"/>
                    <a:pt x="21" y="18"/>
                    <a:pt x="21" y="18"/>
                  </a:cubicBezTo>
                  <a:cubicBezTo>
                    <a:pt x="21" y="19"/>
                    <a:pt x="20" y="19"/>
                    <a:pt x="20" y="20"/>
                  </a:cubicBezTo>
                  <a:close/>
                  <a:moveTo>
                    <a:pt x="28" y="21"/>
                  </a:moveTo>
                  <a:cubicBezTo>
                    <a:pt x="28" y="20"/>
                    <a:pt x="28" y="19"/>
                    <a:pt x="27" y="19"/>
                  </a:cubicBezTo>
                  <a:cubicBezTo>
                    <a:pt x="27" y="20"/>
                    <a:pt x="28" y="20"/>
                    <a:pt x="28" y="21"/>
                  </a:cubicBezTo>
                  <a:close/>
                  <a:moveTo>
                    <a:pt x="31" y="19"/>
                  </a:moveTo>
                  <a:cubicBezTo>
                    <a:pt x="32" y="19"/>
                    <a:pt x="32" y="19"/>
                    <a:pt x="32" y="19"/>
                  </a:cubicBezTo>
                  <a:cubicBezTo>
                    <a:pt x="31" y="19"/>
                    <a:pt x="31" y="19"/>
                    <a:pt x="31" y="19"/>
                  </a:cubicBezTo>
                  <a:close/>
                  <a:moveTo>
                    <a:pt x="24" y="21"/>
                  </a:moveTo>
                  <a:cubicBezTo>
                    <a:pt x="24" y="20"/>
                    <a:pt x="25" y="20"/>
                    <a:pt x="24" y="19"/>
                  </a:cubicBezTo>
                  <a:cubicBezTo>
                    <a:pt x="24" y="20"/>
                    <a:pt x="23" y="21"/>
                    <a:pt x="24" y="21"/>
                  </a:cubicBezTo>
                  <a:close/>
                  <a:moveTo>
                    <a:pt x="27" y="20"/>
                  </a:moveTo>
                  <a:cubicBezTo>
                    <a:pt x="27" y="20"/>
                    <a:pt x="27" y="19"/>
                    <a:pt x="27" y="19"/>
                  </a:cubicBezTo>
                  <a:cubicBezTo>
                    <a:pt x="27" y="20"/>
                    <a:pt x="27" y="20"/>
                    <a:pt x="27" y="20"/>
                  </a:cubicBezTo>
                  <a:close/>
                  <a:moveTo>
                    <a:pt x="11" y="23"/>
                  </a:moveTo>
                  <a:cubicBezTo>
                    <a:pt x="11" y="22"/>
                    <a:pt x="11" y="22"/>
                    <a:pt x="11" y="21"/>
                  </a:cubicBezTo>
                  <a:cubicBezTo>
                    <a:pt x="11" y="21"/>
                    <a:pt x="11" y="20"/>
                    <a:pt x="11" y="20"/>
                  </a:cubicBezTo>
                  <a:cubicBezTo>
                    <a:pt x="10" y="20"/>
                    <a:pt x="10" y="20"/>
                    <a:pt x="10" y="20"/>
                  </a:cubicBezTo>
                  <a:cubicBezTo>
                    <a:pt x="10" y="20"/>
                    <a:pt x="9" y="22"/>
                    <a:pt x="11" y="23"/>
                  </a:cubicBezTo>
                  <a:close/>
                  <a:moveTo>
                    <a:pt x="7" y="20"/>
                  </a:moveTo>
                  <a:cubicBezTo>
                    <a:pt x="7" y="20"/>
                    <a:pt x="7" y="20"/>
                    <a:pt x="7" y="20"/>
                  </a:cubicBezTo>
                  <a:cubicBezTo>
                    <a:pt x="7" y="20"/>
                    <a:pt x="6" y="20"/>
                    <a:pt x="7" y="20"/>
                  </a:cubicBezTo>
                  <a:close/>
                  <a:moveTo>
                    <a:pt x="33" y="22"/>
                  </a:moveTo>
                  <a:cubicBezTo>
                    <a:pt x="33" y="21"/>
                    <a:pt x="33" y="20"/>
                    <a:pt x="32" y="20"/>
                  </a:cubicBezTo>
                  <a:cubicBezTo>
                    <a:pt x="32" y="20"/>
                    <a:pt x="32" y="22"/>
                    <a:pt x="33" y="22"/>
                  </a:cubicBezTo>
                  <a:close/>
                  <a:moveTo>
                    <a:pt x="12" y="21"/>
                  </a:moveTo>
                  <a:cubicBezTo>
                    <a:pt x="11" y="20"/>
                    <a:pt x="11" y="20"/>
                    <a:pt x="11" y="20"/>
                  </a:cubicBezTo>
                  <a:cubicBezTo>
                    <a:pt x="11" y="20"/>
                    <a:pt x="11" y="21"/>
                    <a:pt x="12" y="21"/>
                  </a:cubicBezTo>
                  <a:close/>
                  <a:moveTo>
                    <a:pt x="15" y="22"/>
                  </a:moveTo>
                  <a:cubicBezTo>
                    <a:pt x="15" y="22"/>
                    <a:pt x="15" y="23"/>
                    <a:pt x="16" y="23"/>
                  </a:cubicBezTo>
                  <a:cubicBezTo>
                    <a:pt x="16" y="22"/>
                    <a:pt x="16" y="22"/>
                    <a:pt x="17" y="22"/>
                  </a:cubicBezTo>
                  <a:cubicBezTo>
                    <a:pt x="16" y="21"/>
                    <a:pt x="16" y="21"/>
                    <a:pt x="16" y="20"/>
                  </a:cubicBezTo>
                  <a:cubicBezTo>
                    <a:pt x="15" y="21"/>
                    <a:pt x="15" y="21"/>
                    <a:pt x="15" y="22"/>
                  </a:cubicBezTo>
                  <a:close/>
                  <a:moveTo>
                    <a:pt x="18" y="22"/>
                  </a:moveTo>
                  <a:cubicBezTo>
                    <a:pt x="18" y="21"/>
                    <a:pt x="19" y="21"/>
                    <a:pt x="19" y="20"/>
                  </a:cubicBezTo>
                  <a:cubicBezTo>
                    <a:pt x="18" y="21"/>
                    <a:pt x="17" y="21"/>
                    <a:pt x="18" y="22"/>
                  </a:cubicBezTo>
                  <a:close/>
                  <a:moveTo>
                    <a:pt x="30" y="22"/>
                  </a:moveTo>
                  <a:cubicBezTo>
                    <a:pt x="30" y="21"/>
                    <a:pt x="30" y="20"/>
                    <a:pt x="30" y="20"/>
                  </a:cubicBezTo>
                  <a:cubicBezTo>
                    <a:pt x="30" y="21"/>
                    <a:pt x="30" y="21"/>
                    <a:pt x="30" y="22"/>
                  </a:cubicBezTo>
                  <a:close/>
                  <a:moveTo>
                    <a:pt x="8" y="22"/>
                  </a:moveTo>
                  <a:cubicBezTo>
                    <a:pt x="8" y="21"/>
                    <a:pt x="7" y="21"/>
                    <a:pt x="7" y="20"/>
                  </a:cubicBezTo>
                  <a:cubicBezTo>
                    <a:pt x="7" y="21"/>
                    <a:pt x="7" y="22"/>
                    <a:pt x="8" y="22"/>
                  </a:cubicBezTo>
                  <a:close/>
                  <a:moveTo>
                    <a:pt x="22" y="23"/>
                  </a:moveTo>
                  <a:cubicBezTo>
                    <a:pt x="22" y="24"/>
                    <a:pt x="22" y="24"/>
                    <a:pt x="22" y="24"/>
                  </a:cubicBezTo>
                  <a:cubicBezTo>
                    <a:pt x="23" y="24"/>
                    <a:pt x="23" y="23"/>
                    <a:pt x="23" y="22"/>
                  </a:cubicBezTo>
                  <a:cubicBezTo>
                    <a:pt x="23" y="22"/>
                    <a:pt x="23" y="22"/>
                    <a:pt x="23" y="22"/>
                  </a:cubicBezTo>
                  <a:cubicBezTo>
                    <a:pt x="22" y="22"/>
                    <a:pt x="22" y="23"/>
                    <a:pt x="22" y="23"/>
                  </a:cubicBezTo>
                  <a:close/>
                  <a:moveTo>
                    <a:pt x="26" y="25"/>
                  </a:moveTo>
                  <a:cubicBezTo>
                    <a:pt x="26" y="25"/>
                    <a:pt x="26" y="24"/>
                    <a:pt x="26" y="24"/>
                  </a:cubicBezTo>
                  <a:cubicBezTo>
                    <a:pt x="26" y="23"/>
                    <a:pt x="26" y="23"/>
                    <a:pt x="26" y="22"/>
                  </a:cubicBezTo>
                  <a:cubicBezTo>
                    <a:pt x="23" y="21"/>
                    <a:pt x="26" y="24"/>
                    <a:pt x="26" y="25"/>
                  </a:cubicBezTo>
                  <a:close/>
                  <a:moveTo>
                    <a:pt x="29" y="24"/>
                  </a:moveTo>
                  <a:cubicBezTo>
                    <a:pt x="30" y="23"/>
                    <a:pt x="30" y="22"/>
                    <a:pt x="29" y="22"/>
                  </a:cubicBezTo>
                  <a:cubicBezTo>
                    <a:pt x="28" y="22"/>
                    <a:pt x="29" y="23"/>
                    <a:pt x="29" y="24"/>
                  </a:cubicBezTo>
                  <a:close/>
                  <a:moveTo>
                    <a:pt x="6" y="23"/>
                  </a:moveTo>
                  <a:cubicBezTo>
                    <a:pt x="6" y="23"/>
                    <a:pt x="6" y="22"/>
                    <a:pt x="6" y="22"/>
                  </a:cubicBezTo>
                  <a:cubicBezTo>
                    <a:pt x="6" y="22"/>
                    <a:pt x="6" y="22"/>
                    <a:pt x="6" y="22"/>
                  </a:cubicBezTo>
                  <a:cubicBezTo>
                    <a:pt x="6" y="22"/>
                    <a:pt x="6" y="22"/>
                    <a:pt x="6" y="23"/>
                  </a:cubicBezTo>
                  <a:close/>
                  <a:moveTo>
                    <a:pt x="13" y="23"/>
                  </a:moveTo>
                  <a:cubicBezTo>
                    <a:pt x="13" y="23"/>
                    <a:pt x="13" y="22"/>
                    <a:pt x="12" y="22"/>
                  </a:cubicBezTo>
                  <a:cubicBezTo>
                    <a:pt x="12" y="22"/>
                    <a:pt x="13" y="23"/>
                    <a:pt x="13" y="23"/>
                  </a:cubicBezTo>
                  <a:close/>
                  <a:moveTo>
                    <a:pt x="1" y="26"/>
                  </a:moveTo>
                  <a:cubicBezTo>
                    <a:pt x="1" y="28"/>
                    <a:pt x="2" y="28"/>
                    <a:pt x="2" y="30"/>
                  </a:cubicBezTo>
                  <a:cubicBezTo>
                    <a:pt x="2" y="31"/>
                    <a:pt x="2" y="32"/>
                    <a:pt x="3" y="32"/>
                  </a:cubicBezTo>
                  <a:cubicBezTo>
                    <a:pt x="3" y="31"/>
                    <a:pt x="3" y="30"/>
                    <a:pt x="3" y="29"/>
                  </a:cubicBezTo>
                  <a:cubicBezTo>
                    <a:pt x="2" y="29"/>
                    <a:pt x="2" y="30"/>
                    <a:pt x="2" y="29"/>
                  </a:cubicBezTo>
                  <a:cubicBezTo>
                    <a:pt x="2" y="27"/>
                    <a:pt x="2" y="24"/>
                    <a:pt x="2" y="22"/>
                  </a:cubicBezTo>
                  <a:cubicBezTo>
                    <a:pt x="1" y="23"/>
                    <a:pt x="1" y="25"/>
                    <a:pt x="1" y="26"/>
                  </a:cubicBezTo>
                  <a:close/>
                  <a:moveTo>
                    <a:pt x="3" y="22"/>
                  </a:moveTo>
                  <a:cubicBezTo>
                    <a:pt x="3" y="23"/>
                    <a:pt x="3" y="24"/>
                    <a:pt x="4" y="25"/>
                  </a:cubicBezTo>
                  <a:cubicBezTo>
                    <a:pt x="4" y="25"/>
                    <a:pt x="4" y="24"/>
                    <a:pt x="4" y="23"/>
                  </a:cubicBezTo>
                  <a:cubicBezTo>
                    <a:pt x="4" y="24"/>
                    <a:pt x="4" y="23"/>
                    <a:pt x="3" y="23"/>
                  </a:cubicBezTo>
                  <a:cubicBezTo>
                    <a:pt x="3" y="22"/>
                    <a:pt x="4" y="22"/>
                    <a:pt x="3" y="22"/>
                  </a:cubicBezTo>
                  <a:cubicBezTo>
                    <a:pt x="3" y="23"/>
                    <a:pt x="3" y="22"/>
                    <a:pt x="3" y="22"/>
                  </a:cubicBezTo>
                  <a:close/>
                  <a:moveTo>
                    <a:pt x="19" y="23"/>
                  </a:moveTo>
                  <a:cubicBezTo>
                    <a:pt x="19" y="23"/>
                    <a:pt x="19" y="24"/>
                    <a:pt x="19" y="24"/>
                  </a:cubicBezTo>
                  <a:cubicBezTo>
                    <a:pt x="20" y="24"/>
                    <a:pt x="20" y="23"/>
                    <a:pt x="20" y="23"/>
                  </a:cubicBezTo>
                  <a:cubicBezTo>
                    <a:pt x="20" y="22"/>
                    <a:pt x="20" y="22"/>
                    <a:pt x="19" y="22"/>
                  </a:cubicBezTo>
                  <a:cubicBezTo>
                    <a:pt x="19" y="22"/>
                    <a:pt x="19" y="23"/>
                    <a:pt x="19" y="23"/>
                  </a:cubicBezTo>
                  <a:close/>
                  <a:moveTo>
                    <a:pt x="14" y="23"/>
                  </a:moveTo>
                  <a:cubicBezTo>
                    <a:pt x="15" y="23"/>
                    <a:pt x="15" y="24"/>
                    <a:pt x="15" y="24"/>
                  </a:cubicBezTo>
                  <a:cubicBezTo>
                    <a:pt x="16" y="24"/>
                    <a:pt x="15" y="22"/>
                    <a:pt x="15" y="22"/>
                  </a:cubicBezTo>
                  <a:cubicBezTo>
                    <a:pt x="14" y="22"/>
                    <a:pt x="14" y="23"/>
                    <a:pt x="14" y="23"/>
                  </a:cubicBezTo>
                  <a:close/>
                  <a:moveTo>
                    <a:pt x="6" y="25"/>
                  </a:moveTo>
                  <a:cubicBezTo>
                    <a:pt x="7" y="25"/>
                    <a:pt x="7" y="23"/>
                    <a:pt x="6" y="22"/>
                  </a:cubicBezTo>
                  <a:cubicBezTo>
                    <a:pt x="6" y="23"/>
                    <a:pt x="6" y="24"/>
                    <a:pt x="6" y="25"/>
                  </a:cubicBezTo>
                  <a:close/>
                  <a:moveTo>
                    <a:pt x="12" y="25"/>
                  </a:moveTo>
                  <a:cubicBezTo>
                    <a:pt x="13" y="24"/>
                    <a:pt x="12" y="23"/>
                    <a:pt x="12" y="22"/>
                  </a:cubicBezTo>
                  <a:cubicBezTo>
                    <a:pt x="11" y="23"/>
                    <a:pt x="11" y="24"/>
                    <a:pt x="12" y="25"/>
                  </a:cubicBezTo>
                  <a:close/>
                  <a:moveTo>
                    <a:pt x="16" y="25"/>
                  </a:moveTo>
                  <a:cubicBezTo>
                    <a:pt x="17" y="24"/>
                    <a:pt x="17" y="24"/>
                    <a:pt x="17" y="23"/>
                  </a:cubicBezTo>
                  <a:cubicBezTo>
                    <a:pt x="17" y="23"/>
                    <a:pt x="17" y="23"/>
                    <a:pt x="17" y="23"/>
                  </a:cubicBezTo>
                  <a:cubicBezTo>
                    <a:pt x="17" y="23"/>
                    <a:pt x="16" y="24"/>
                    <a:pt x="16" y="25"/>
                  </a:cubicBezTo>
                  <a:close/>
                  <a:moveTo>
                    <a:pt x="9" y="24"/>
                  </a:moveTo>
                  <a:cubicBezTo>
                    <a:pt x="9" y="24"/>
                    <a:pt x="9" y="23"/>
                    <a:pt x="9" y="23"/>
                  </a:cubicBezTo>
                  <a:cubicBezTo>
                    <a:pt x="8" y="24"/>
                    <a:pt x="9" y="24"/>
                    <a:pt x="9" y="25"/>
                  </a:cubicBezTo>
                  <a:cubicBezTo>
                    <a:pt x="10" y="25"/>
                    <a:pt x="10" y="24"/>
                    <a:pt x="10" y="24"/>
                  </a:cubicBezTo>
                  <a:cubicBezTo>
                    <a:pt x="10" y="24"/>
                    <a:pt x="10" y="23"/>
                    <a:pt x="10" y="23"/>
                  </a:cubicBezTo>
                  <a:cubicBezTo>
                    <a:pt x="10" y="23"/>
                    <a:pt x="10" y="24"/>
                    <a:pt x="9" y="24"/>
                  </a:cubicBezTo>
                  <a:close/>
                  <a:moveTo>
                    <a:pt x="24" y="27"/>
                  </a:moveTo>
                  <a:cubicBezTo>
                    <a:pt x="25" y="27"/>
                    <a:pt x="25" y="26"/>
                    <a:pt x="25" y="26"/>
                  </a:cubicBezTo>
                  <a:cubicBezTo>
                    <a:pt x="25" y="25"/>
                    <a:pt x="25" y="24"/>
                    <a:pt x="24" y="23"/>
                  </a:cubicBezTo>
                  <a:cubicBezTo>
                    <a:pt x="23" y="24"/>
                    <a:pt x="23" y="26"/>
                    <a:pt x="24" y="27"/>
                  </a:cubicBezTo>
                  <a:close/>
                  <a:moveTo>
                    <a:pt x="14" y="26"/>
                  </a:moveTo>
                  <a:cubicBezTo>
                    <a:pt x="15" y="26"/>
                    <a:pt x="14" y="24"/>
                    <a:pt x="14" y="24"/>
                  </a:cubicBezTo>
                  <a:cubicBezTo>
                    <a:pt x="13" y="25"/>
                    <a:pt x="14" y="25"/>
                    <a:pt x="14" y="26"/>
                  </a:cubicBezTo>
                  <a:close/>
                  <a:moveTo>
                    <a:pt x="18" y="27"/>
                  </a:moveTo>
                  <a:cubicBezTo>
                    <a:pt x="18" y="27"/>
                    <a:pt x="18" y="26"/>
                    <a:pt x="19" y="25"/>
                  </a:cubicBezTo>
                  <a:cubicBezTo>
                    <a:pt x="18" y="25"/>
                    <a:pt x="19" y="24"/>
                    <a:pt x="18" y="24"/>
                  </a:cubicBezTo>
                  <a:cubicBezTo>
                    <a:pt x="17" y="25"/>
                    <a:pt x="17" y="26"/>
                    <a:pt x="18" y="27"/>
                  </a:cubicBezTo>
                  <a:close/>
                  <a:moveTo>
                    <a:pt x="20" y="26"/>
                  </a:moveTo>
                  <a:cubicBezTo>
                    <a:pt x="21" y="26"/>
                    <a:pt x="21" y="27"/>
                    <a:pt x="21" y="27"/>
                  </a:cubicBezTo>
                  <a:cubicBezTo>
                    <a:pt x="22" y="26"/>
                    <a:pt x="22" y="25"/>
                    <a:pt x="21" y="24"/>
                  </a:cubicBezTo>
                  <a:cubicBezTo>
                    <a:pt x="21" y="25"/>
                    <a:pt x="20" y="25"/>
                    <a:pt x="20" y="26"/>
                  </a:cubicBezTo>
                  <a:close/>
                  <a:moveTo>
                    <a:pt x="31" y="26"/>
                  </a:moveTo>
                  <a:cubicBezTo>
                    <a:pt x="31" y="26"/>
                    <a:pt x="31" y="25"/>
                    <a:pt x="30" y="25"/>
                  </a:cubicBezTo>
                  <a:cubicBezTo>
                    <a:pt x="30" y="25"/>
                    <a:pt x="31" y="26"/>
                    <a:pt x="31" y="26"/>
                  </a:cubicBezTo>
                  <a:close/>
                  <a:moveTo>
                    <a:pt x="11" y="25"/>
                  </a:moveTo>
                  <a:cubicBezTo>
                    <a:pt x="10" y="26"/>
                    <a:pt x="10" y="25"/>
                    <a:pt x="10" y="26"/>
                  </a:cubicBezTo>
                  <a:cubicBezTo>
                    <a:pt x="10" y="26"/>
                    <a:pt x="10" y="27"/>
                    <a:pt x="11" y="27"/>
                  </a:cubicBezTo>
                  <a:cubicBezTo>
                    <a:pt x="11" y="27"/>
                    <a:pt x="11" y="26"/>
                    <a:pt x="11" y="26"/>
                  </a:cubicBezTo>
                  <a:cubicBezTo>
                    <a:pt x="11" y="26"/>
                    <a:pt x="11" y="26"/>
                    <a:pt x="11" y="26"/>
                  </a:cubicBezTo>
                  <a:cubicBezTo>
                    <a:pt x="11" y="25"/>
                    <a:pt x="11" y="25"/>
                    <a:pt x="10" y="25"/>
                  </a:cubicBezTo>
                  <a:cubicBezTo>
                    <a:pt x="10" y="25"/>
                    <a:pt x="11" y="25"/>
                    <a:pt x="11" y="25"/>
                  </a:cubicBezTo>
                  <a:close/>
                  <a:moveTo>
                    <a:pt x="26" y="26"/>
                  </a:moveTo>
                  <a:cubicBezTo>
                    <a:pt x="27" y="26"/>
                    <a:pt x="27" y="27"/>
                    <a:pt x="27" y="27"/>
                  </a:cubicBezTo>
                  <a:cubicBezTo>
                    <a:pt x="27" y="27"/>
                    <a:pt x="28" y="27"/>
                    <a:pt x="28" y="26"/>
                  </a:cubicBezTo>
                  <a:cubicBezTo>
                    <a:pt x="27" y="26"/>
                    <a:pt x="27" y="25"/>
                    <a:pt x="27" y="25"/>
                  </a:cubicBezTo>
                  <a:cubicBezTo>
                    <a:pt x="27" y="25"/>
                    <a:pt x="26" y="25"/>
                    <a:pt x="26" y="26"/>
                  </a:cubicBezTo>
                  <a:close/>
                  <a:moveTo>
                    <a:pt x="8" y="28"/>
                  </a:moveTo>
                  <a:cubicBezTo>
                    <a:pt x="9" y="27"/>
                    <a:pt x="8" y="25"/>
                    <a:pt x="7" y="25"/>
                  </a:cubicBezTo>
                  <a:cubicBezTo>
                    <a:pt x="7" y="26"/>
                    <a:pt x="7" y="27"/>
                    <a:pt x="8" y="28"/>
                  </a:cubicBezTo>
                  <a:close/>
                  <a:moveTo>
                    <a:pt x="16" y="26"/>
                  </a:moveTo>
                  <a:cubicBezTo>
                    <a:pt x="16" y="26"/>
                    <a:pt x="16" y="25"/>
                    <a:pt x="16" y="25"/>
                  </a:cubicBezTo>
                  <a:cubicBezTo>
                    <a:pt x="16" y="25"/>
                    <a:pt x="16" y="25"/>
                    <a:pt x="16" y="25"/>
                  </a:cubicBezTo>
                  <a:cubicBezTo>
                    <a:pt x="16" y="25"/>
                    <a:pt x="16" y="26"/>
                    <a:pt x="16" y="26"/>
                  </a:cubicBezTo>
                  <a:close/>
                  <a:moveTo>
                    <a:pt x="13" y="26"/>
                  </a:moveTo>
                  <a:cubicBezTo>
                    <a:pt x="13" y="26"/>
                    <a:pt x="13" y="27"/>
                    <a:pt x="13" y="27"/>
                  </a:cubicBezTo>
                  <a:cubicBezTo>
                    <a:pt x="15" y="27"/>
                    <a:pt x="13" y="24"/>
                    <a:pt x="13" y="26"/>
                  </a:cubicBezTo>
                  <a:close/>
                  <a:moveTo>
                    <a:pt x="4" y="26"/>
                  </a:moveTo>
                  <a:cubicBezTo>
                    <a:pt x="4" y="27"/>
                    <a:pt x="5" y="28"/>
                    <a:pt x="5" y="28"/>
                  </a:cubicBezTo>
                  <a:cubicBezTo>
                    <a:pt x="5" y="27"/>
                    <a:pt x="5" y="26"/>
                    <a:pt x="5" y="25"/>
                  </a:cubicBezTo>
                  <a:cubicBezTo>
                    <a:pt x="5" y="26"/>
                    <a:pt x="4" y="26"/>
                    <a:pt x="4" y="26"/>
                  </a:cubicBezTo>
                  <a:close/>
                  <a:moveTo>
                    <a:pt x="34" y="27"/>
                  </a:moveTo>
                  <a:cubicBezTo>
                    <a:pt x="34" y="27"/>
                    <a:pt x="34" y="26"/>
                    <a:pt x="34" y="26"/>
                  </a:cubicBezTo>
                  <a:cubicBezTo>
                    <a:pt x="34" y="26"/>
                    <a:pt x="34" y="27"/>
                    <a:pt x="34" y="27"/>
                  </a:cubicBezTo>
                  <a:close/>
                  <a:moveTo>
                    <a:pt x="15" y="27"/>
                  </a:moveTo>
                  <a:cubicBezTo>
                    <a:pt x="16" y="27"/>
                    <a:pt x="15" y="26"/>
                    <a:pt x="15" y="26"/>
                  </a:cubicBezTo>
                  <a:cubicBezTo>
                    <a:pt x="15" y="27"/>
                    <a:pt x="15" y="27"/>
                    <a:pt x="15" y="27"/>
                  </a:cubicBezTo>
                  <a:close/>
                  <a:moveTo>
                    <a:pt x="22" y="28"/>
                  </a:moveTo>
                  <a:cubicBezTo>
                    <a:pt x="22" y="29"/>
                    <a:pt x="22" y="29"/>
                    <a:pt x="23" y="30"/>
                  </a:cubicBezTo>
                  <a:cubicBezTo>
                    <a:pt x="23" y="29"/>
                    <a:pt x="23" y="29"/>
                    <a:pt x="24" y="28"/>
                  </a:cubicBezTo>
                  <a:cubicBezTo>
                    <a:pt x="23" y="28"/>
                    <a:pt x="23" y="27"/>
                    <a:pt x="22" y="26"/>
                  </a:cubicBezTo>
                  <a:cubicBezTo>
                    <a:pt x="22" y="27"/>
                    <a:pt x="22" y="28"/>
                    <a:pt x="22" y="28"/>
                  </a:cubicBezTo>
                  <a:close/>
                  <a:moveTo>
                    <a:pt x="17" y="28"/>
                  </a:moveTo>
                  <a:cubicBezTo>
                    <a:pt x="17" y="28"/>
                    <a:pt x="17" y="27"/>
                    <a:pt x="17" y="27"/>
                  </a:cubicBezTo>
                  <a:cubicBezTo>
                    <a:pt x="17" y="27"/>
                    <a:pt x="17" y="27"/>
                    <a:pt x="17" y="28"/>
                  </a:cubicBezTo>
                  <a:close/>
                  <a:moveTo>
                    <a:pt x="19" y="27"/>
                  </a:moveTo>
                  <a:cubicBezTo>
                    <a:pt x="19" y="27"/>
                    <a:pt x="19" y="28"/>
                    <a:pt x="19" y="29"/>
                  </a:cubicBezTo>
                  <a:cubicBezTo>
                    <a:pt x="19" y="29"/>
                    <a:pt x="19" y="30"/>
                    <a:pt x="19" y="30"/>
                  </a:cubicBezTo>
                  <a:cubicBezTo>
                    <a:pt x="20" y="29"/>
                    <a:pt x="20" y="29"/>
                    <a:pt x="20" y="28"/>
                  </a:cubicBezTo>
                  <a:cubicBezTo>
                    <a:pt x="20" y="27"/>
                    <a:pt x="20" y="26"/>
                    <a:pt x="19" y="27"/>
                  </a:cubicBezTo>
                  <a:close/>
                  <a:moveTo>
                    <a:pt x="12" y="27"/>
                  </a:moveTo>
                  <a:cubicBezTo>
                    <a:pt x="12" y="28"/>
                    <a:pt x="12" y="28"/>
                    <a:pt x="13" y="29"/>
                  </a:cubicBezTo>
                  <a:cubicBezTo>
                    <a:pt x="13" y="28"/>
                    <a:pt x="13" y="28"/>
                    <a:pt x="13" y="28"/>
                  </a:cubicBezTo>
                  <a:cubicBezTo>
                    <a:pt x="13" y="28"/>
                    <a:pt x="12" y="27"/>
                    <a:pt x="12" y="27"/>
                  </a:cubicBezTo>
                  <a:cubicBezTo>
                    <a:pt x="12" y="27"/>
                    <a:pt x="12" y="27"/>
                    <a:pt x="12" y="27"/>
                  </a:cubicBezTo>
                  <a:close/>
                  <a:moveTo>
                    <a:pt x="26" y="29"/>
                  </a:moveTo>
                  <a:cubicBezTo>
                    <a:pt x="26" y="29"/>
                    <a:pt x="25" y="28"/>
                    <a:pt x="25" y="28"/>
                  </a:cubicBezTo>
                  <a:cubicBezTo>
                    <a:pt x="26" y="28"/>
                    <a:pt x="26" y="29"/>
                    <a:pt x="26" y="29"/>
                  </a:cubicBezTo>
                  <a:cubicBezTo>
                    <a:pt x="26" y="29"/>
                    <a:pt x="26" y="29"/>
                    <a:pt x="26" y="28"/>
                  </a:cubicBezTo>
                  <a:cubicBezTo>
                    <a:pt x="26" y="28"/>
                    <a:pt x="26" y="27"/>
                    <a:pt x="26" y="27"/>
                  </a:cubicBezTo>
                  <a:cubicBezTo>
                    <a:pt x="25" y="27"/>
                    <a:pt x="25" y="29"/>
                    <a:pt x="26" y="29"/>
                  </a:cubicBezTo>
                  <a:close/>
                  <a:moveTo>
                    <a:pt x="4" y="30"/>
                  </a:moveTo>
                  <a:cubicBezTo>
                    <a:pt x="5" y="29"/>
                    <a:pt x="4" y="28"/>
                    <a:pt x="3" y="27"/>
                  </a:cubicBezTo>
                  <a:cubicBezTo>
                    <a:pt x="3" y="28"/>
                    <a:pt x="4" y="29"/>
                    <a:pt x="4" y="30"/>
                  </a:cubicBezTo>
                  <a:close/>
                  <a:moveTo>
                    <a:pt x="14" y="28"/>
                  </a:moveTo>
                  <a:cubicBezTo>
                    <a:pt x="14" y="28"/>
                    <a:pt x="14" y="29"/>
                    <a:pt x="15" y="29"/>
                  </a:cubicBezTo>
                  <a:cubicBezTo>
                    <a:pt x="15" y="28"/>
                    <a:pt x="15" y="27"/>
                    <a:pt x="14" y="27"/>
                  </a:cubicBezTo>
                  <a:cubicBezTo>
                    <a:pt x="14" y="28"/>
                    <a:pt x="14" y="28"/>
                    <a:pt x="14" y="28"/>
                  </a:cubicBezTo>
                  <a:close/>
                  <a:moveTo>
                    <a:pt x="7" y="30"/>
                  </a:moveTo>
                  <a:cubicBezTo>
                    <a:pt x="7" y="29"/>
                    <a:pt x="7" y="28"/>
                    <a:pt x="6" y="27"/>
                  </a:cubicBezTo>
                  <a:cubicBezTo>
                    <a:pt x="7" y="28"/>
                    <a:pt x="6" y="29"/>
                    <a:pt x="7" y="30"/>
                  </a:cubicBezTo>
                  <a:close/>
                  <a:moveTo>
                    <a:pt x="10" y="28"/>
                  </a:moveTo>
                  <a:cubicBezTo>
                    <a:pt x="10" y="28"/>
                    <a:pt x="10" y="28"/>
                    <a:pt x="10" y="28"/>
                  </a:cubicBezTo>
                  <a:cubicBezTo>
                    <a:pt x="10" y="28"/>
                    <a:pt x="10" y="28"/>
                    <a:pt x="10" y="28"/>
                  </a:cubicBezTo>
                  <a:cubicBezTo>
                    <a:pt x="10" y="28"/>
                    <a:pt x="10" y="28"/>
                    <a:pt x="10" y="28"/>
                  </a:cubicBezTo>
                  <a:close/>
                  <a:moveTo>
                    <a:pt x="32" y="29"/>
                  </a:moveTo>
                  <a:cubicBezTo>
                    <a:pt x="33" y="30"/>
                    <a:pt x="30" y="32"/>
                    <a:pt x="31" y="34"/>
                  </a:cubicBezTo>
                  <a:cubicBezTo>
                    <a:pt x="32" y="32"/>
                    <a:pt x="33" y="29"/>
                    <a:pt x="33" y="28"/>
                  </a:cubicBezTo>
                  <a:cubicBezTo>
                    <a:pt x="32" y="28"/>
                    <a:pt x="32" y="29"/>
                    <a:pt x="32" y="29"/>
                  </a:cubicBezTo>
                  <a:close/>
                  <a:moveTo>
                    <a:pt x="11" y="29"/>
                  </a:moveTo>
                  <a:cubicBezTo>
                    <a:pt x="12" y="29"/>
                    <a:pt x="12" y="29"/>
                    <a:pt x="12" y="29"/>
                  </a:cubicBezTo>
                  <a:cubicBezTo>
                    <a:pt x="12" y="28"/>
                    <a:pt x="12" y="28"/>
                    <a:pt x="11" y="28"/>
                  </a:cubicBezTo>
                  <a:cubicBezTo>
                    <a:pt x="11" y="28"/>
                    <a:pt x="12" y="28"/>
                    <a:pt x="11" y="29"/>
                  </a:cubicBezTo>
                  <a:close/>
                  <a:moveTo>
                    <a:pt x="33" y="32"/>
                  </a:moveTo>
                  <a:cubicBezTo>
                    <a:pt x="33" y="30"/>
                    <a:pt x="34" y="29"/>
                    <a:pt x="34" y="28"/>
                  </a:cubicBezTo>
                  <a:cubicBezTo>
                    <a:pt x="33" y="29"/>
                    <a:pt x="33" y="31"/>
                    <a:pt x="33" y="32"/>
                  </a:cubicBezTo>
                  <a:close/>
                  <a:moveTo>
                    <a:pt x="8" y="29"/>
                  </a:moveTo>
                  <a:cubicBezTo>
                    <a:pt x="9" y="29"/>
                    <a:pt x="9" y="30"/>
                    <a:pt x="9" y="30"/>
                  </a:cubicBezTo>
                  <a:cubicBezTo>
                    <a:pt x="10" y="30"/>
                    <a:pt x="10" y="28"/>
                    <a:pt x="9" y="28"/>
                  </a:cubicBezTo>
                  <a:cubicBezTo>
                    <a:pt x="9" y="28"/>
                    <a:pt x="9" y="29"/>
                    <a:pt x="8" y="29"/>
                  </a:cubicBezTo>
                  <a:close/>
                  <a:moveTo>
                    <a:pt x="17" y="30"/>
                  </a:moveTo>
                  <a:cubicBezTo>
                    <a:pt x="16" y="29"/>
                    <a:pt x="17" y="29"/>
                    <a:pt x="17" y="29"/>
                  </a:cubicBezTo>
                  <a:cubicBezTo>
                    <a:pt x="16" y="29"/>
                    <a:pt x="17" y="28"/>
                    <a:pt x="16" y="28"/>
                  </a:cubicBezTo>
                  <a:cubicBezTo>
                    <a:pt x="16" y="29"/>
                    <a:pt x="16" y="29"/>
                    <a:pt x="17" y="30"/>
                  </a:cubicBezTo>
                  <a:close/>
                  <a:moveTo>
                    <a:pt x="29" y="30"/>
                  </a:moveTo>
                  <a:cubicBezTo>
                    <a:pt x="29" y="29"/>
                    <a:pt x="29" y="29"/>
                    <a:pt x="29" y="29"/>
                  </a:cubicBezTo>
                  <a:cubicBezTo>
                    <a:pt x="28" y="29"/>
                    <a:pt x="29" y="28"/>
                    <a:pt x="28" y="28"/>
                  </a:cubicBezTo>
                  <a:cubicBezTo>
                    <a:pt x="28" y="29"/>
                    <a:pt x="28" y="30"/>
                    <a:pt x="29" y="30"/>
                  </a:cubicBezTo>
                  <a:close/>
                  <a:moveTo>
                    <a:pt x="14" y="30"/>
                  </a:moveTo>
                  <a:cubicBezTo>
                    <a:pt x="14" y="30"/>
                    <a:pt x="14" y="29"/>
                    <a:pt x="13" y="29"/>
                  </a:cubicBezTo>
                  <a:cubicBezTo>
                    <a:pt x="13" y="29"/>
                    <a:pt x="13" y="30"/>
                    <a:pt x="14" y="30"/>
                  </a:cubicBezTo>
                  <a:close/>
                  <a:moveTo>
                    <a:pt x="20" y="32"/>
                  </a:moveTo>
                  <a:cubicBezTo>
                    <a:pt x="20" y="32"/>
                    <a:pt x="20" y="33"/>
                    <a:pt x="21" y="33"/>
                  </a:cubicBezTo>
                  <a:cubicBezTo>
                    <a:pt x="21" y="32"/>
                    <a:pt x="22" y="32"/>
                    <a:pt x="22" y="31"/>
                  </a:cubicBezTo>
                  <a:cubicBezTo>
                    <a:pt x="22" y="30"/>
                    <a:pt x="21" y="30"/>
                    <a:pt x="21" y="29"/>
                  </a:cubicBezTo>
                  <a:cubicBezTo>
                    <a:pt x="21" y="30"/>
                    <a:pt x="20" y="31"/>
                    <a:pt x="20" y="32"/>
                  </a:cubicBezTo>
                  <a:close/>
                  <a:moveTo>
                    <a:pt x="11" y="31"/>
                  </a:moveTo>
                  <a:cubicBezTo>
                    <a:pt x="11" y="31"/>
                    <a:pt x="10" y="31"/>
                    <a:pt x="10" y="30"/>
                  </a:cubicBezTo>
                  <a:cubicBezTo>
                    <a:pt x="10" y="31"/>
                    <a:pt x="10" y="32"/>
                    <a:pt x="10" y="32"/>
                  </a:cubicBezTo>
                  <a:cubicBezTo>
                    <a:pt x="11" y="32"/>
                    <a:pt x="12" y="30"/>
                    <a:pt x="11" y="29"/>
                  </a:cubicBezTo>
                  <a:cubicBezTo>
                    <a:pt x="10" y="30"/>
                    <a:pt x="11" y="30"/>
                    <a:pt x="11" y="31"/>
                  </a:cubicBezTo>
                  <a:close/>
                  <a:moveTo>
                    <a:pt x="16" y="31"/>
                  </a:moveTo>
                  <a:cubicBezTo>
                    <a:pt x="16" y="30"/>
                    <a:pt x="16" y="29"/>
                    <a:pt x="15" y="29"/>
                  </a:cubicBezTo>
                  <a:cubicBezTo>
                    <a:pt x="15" y="30"/>
                    <a:pt x="16" y="30"/>
                    <a:pt x="16" y="31"/>
                  </a:cubicBezTo>
                  <a:close/>
                  <a:moveTo>
                    <a:pt x="23" y="31"/>
                  </a:moveTo>
                  <a:cubicBezTo>
                    <a:pt x="24" y="31"/>
                    <a:pt x="24" y="32"/>
                    <a:pt x="24" y="32"/>
                  </a:cubicBezTo>
                  <a:cubicBezTo>
                    <a:pt x="25" y="32"/>
                    <a:pt x="25" y="31"/>
                    <a:pt x="25" y="30"/>
                  </a:cubicBezTo>
                  <a:cubicBezTo>
                    <a:pt x="25" y="30"/>
                    <a:pt x="25" y="30"/>
                    <a:pt x="24" y="29"/>
                  </a:cubicBezTo>
                  <a:cubicBezTo>
                    <a:pt x="24" y="30"/>
                    <a:pt x="24" y="30"/>
                    <a:pt x="23" y="31"/>
                  </a:cubicBezTo>
                  <a:close/>
                  <a:moveTo>
                    <a:pt x="27" y="32"/>
                  </a:moveTo>
                  <a:cubicBezTo>
                    <a:pt x="28" y="31"/>
                    <a:pt x="28" y="30"/>
                    <a:pt x="27" y="30"/>
                  </a:cubicBezTo>
                  <a:cubicBezTo>
                    <a:pt x="26" y="30"/>
                    <a:pt x="27" y="31"/>
                    <a:pt x="27" y="32"/>
                  </a:cubicBezTo>
                  <a:close/>
                  <a:moveTo>
                    <a:pt x="30" y="30"/>
                  </a:moveTo>
                  <a:cubicBezTo>
                    <a:pt x="30" y="30"/>
                    <a:pt x="30" y="31"/>
                    <a:pt x="30" y="31"/>
                  </a:cubicBezTo>
                  <a:cubicBezTo>
                    <a:pt x="30" y="30"/>
                    <a:pt x="30" y="30"/>
                    <a:pt x="30" y="30"/>
                  </a:cubicBezTo>
                  <a:cubicBezTo>
                    <a:pt x="30" y="30"/>
                    <a:pt x="30" y="30"/>
                    <a:pt x="30" y="30"/>
                  </a:cubicBezTo>
                  <a:cubicBezTo>
                    <a:pt x="30" y="30"/>
                    <a:pt x="30" y="30"/>
                    <a:pt x="30" y="30"/>
                  </a:cubicBezTo>
                  <a:close/>
                  <a:moveTo>
                    <a:pt x="6" y="33"/>
                  </a:moveTo>
                  <a:cubicBezTo>
                    <a:pt x="6" y="33"/>
                    <a:pt x="5" y="32"/>
                    <a:pt x="6" y="31"/>
                  </a:cubicBezTo>
                  <a:cubicBezTo>
                    <a:pt x="6" y="31"/>
                    <a:pt x="6" y="30"/>
                    <a:pt x="5" y="30"/>
                  </a:cubicBezTo>
                  <a:cubicBezTo>
                    <a:pt x="4" y="31"/>
                    <a:pt x="5" y="34"/>
                    <a:pt x="6" y="33"/>
                  </a:cubicBezTo>
                  <a:close/>
                  <a:moveTo>
                    <a:pt x="8" y="33"/>
                  </a:moveTo>
                  <a:cubicBezTo>
                    <a:pt x="8" y="32"/>
                    <a:pt x="8" y="32"/>
                    <a:pt x="9" y="31"/>
                  </a:cubicBezTo>
                  <a:cubicBezTo>
                    <a:pt x="8" y="31"/>
                    <a:pt x="8" y="30"/>
                    <a:pt x="8" y="30"/>
                  </a:cubicBezTo>
                  <a:cubicBezTo>
                    <a:pt x="7" y="31"/>
                    <a:pt x="7" y="32"/>
                    <a:pt x="8" y="33"/>
                  </a:cubicBezTo>
                  <a:close/>
                  <a:moveTo>
                    <a:pt x="13" y="31"/>
                  </a:moveTo>
                  <a:cubicBezTo>
                    <a:pt x="13" y="31"/>
                    <a:pt x="13" y="31"/>
                    <a:pt x="13" y="31"/>
                  </a:cubicBezTo>
                  <a:cubicBezTo>
                    <a:pt x="13" y="31"/>
                    <a:pt x="13" y="31"/>
                    <a:pt x="13" y="31"/>
                  </a:cubicBezTo>
                  <a:cubicBezTo>
                    <a:pt x="13" y="31"/>
                    <a:pt x="13" y="30"/>
                    <a:pt x="13" y="30"/>
                  </a:cubicBezTo>
                  <a:cubicBezTo>
                    <a:pt x="13" y="31"/>
                    <a:pt x="13" y="31"/>
                    <a:pt x="13" y="31"/>
                  </a:cubicBezTo>
                  <a:close/>
                  <a:moveTo>
                    <a:pt x="17" y="31"/>
                  </a:moveTo>
                  <a:cubicBezTo>
                    <a:pt x="18" y="32"/>
                    <a:pt x="18" y="32"/>
                    <a:pt x="18" y="33"/>
                  </a:cubicBezTo>
                  <a:cubicBezTo>
                    <a:pt x="18" y="32"/>
                    <a:pt x="18" y="32"/>
                    <a:pt x="19" y="32"/>
                  </a:cubicBezTo>
                  <a:cubicBezTo>
                    <a:pt x="18" y="31"/>
                    <a:pt x="18" y="30"/>
                    <a:pt x="17" y="30"/>
                  </a:cubicBezTo>
                  <a:cubicBezTo>
                    <a:pt x="18" y="31"/>
                    <a:pt x="17" y="31"/>
                    <a:pt x="17" y="31"/>
                  </a:cubicBezTo>
                  <a:close/>
                  <a:moveTo>
                    <a:pt x="15" y="32"/>
                  </a:moveTo>
                  <a:cubicBezTo>
                    <a:pt x="16" y="32"/>
                    <a:pt x="15" y="31"/>
                    <a:pt x="15" y="31"/>
                  </a:cubicBezTo>
                  <a:cubicBezTo>
                    <a:pt x="14" y="31"/>
                    <a:pt x="15" y="32"/>
                    <a:pt x="15" y="32"/>
                  </a:cubicBezTo>
                  <a:close/>
                  <a:moveTo>
                    <a:pt x="12" y="33"/>
                  </a:moveTo>
                  <a:cubicBezTo>
                    <a:pt x="12" y="33"/>
                    <a:pt x="13" y="33"/>
                    <a:pt x="13" y="32"/>
                  </a:cubicBezTo>
                  <a:cubicBezTo>
                    <a:pt x="12" y="32"/>
                    <a:pt x="12" y="32"/>
                    <a:pt x="12" y="32"/>
                  </a:cubicBezTo>
                  <a:cubicBezTo>
                    <a:pt x="12" y="32"/>
                    <a:pt x="12" y="33"/>
                    <a:pt x="12" y="33"/>
                  </a:cubicBezTo>
                  <a:close/>
                  <a:moveTo>
                    <a:pt x="17" y="33"/>
                  </a:moveTo>
                  <a:cubicBezTo>
                    <a:pt x="18" y="33"/>
                    <a:pt x="17" y="32"/>
                    <a:pt x="17" y="32"/>
                  </a:cubicBezTo>
                  <a:cubicBezTo>
                    <a:pt x="17" y="32"/>
                    <a:pt x="17" y="32"/>
                    <a:pt x="17" y="32"/>
                  </a:cubicBezTo>
                  <a:cubicBezTo>
                    <a:pt x="17" y="32"/>
                    <a:pt x="17" y="33"/>
                    <a:pt x="17" y="33"/>
                  </a:cubicBezTo>
                  <a:close/>
                  <a:moveTo>
                    <a:pt x="26" y="32"/>
                  </a:moveTo>
                  <a:cubicBezTo>
                    <a:pt x="25" y="33"/>
                    <a:pt x="25" y="34"/>
                    <a:pt x="26" y="35"/>
                  </a:cubicBezTo>
                  <a:cubicBezTo>
                    <a:pt x="26" y="34"/>
                    <a:pt x="25" y="34"/>
                    <a:pt x="26" y="33"/>
                  </a:cubicBezTo>
                  <a:cubicBezTo>
                    <a:pt x="26" y="33"/>
                    <a:pt x="26" y="34"/>
                    <a:pt x="26" y="34"/>
                  </a:cubicBezTo>
                  <a:cubicBezTo>
                    <a:pt x="27" y="33"/>
                    <a:pt x="27" y="33"/>
                    <a:pt x="26" y="32"/>
                  </a:cubicBezTo>
                  <a:cubicBezTo>
                    <a:pt x="25" y="32"/>
                    <a:pt x="26" y="33"/>
                    <a:pt x="26" y="33"/>
                  </a:cubicBezTo>
                  <a:cubicBezTo>
                    <a:pt x="26" y="33"/>
                    <a:pt x="26" y="33"/>
                    <a:pt x="26" y="32"/>
                  </a:cubicBezTo>
                  <a:close/>
                  <a:moveTo>
                    <a:pt x="22" y="35"/>
                  </a:moveTo>
                  <a:cubicBezTo>
                    <a:pt x="23" y="35"/>
                    <a:pt x="23" y="34"/>
                    <a:pt x="24" y="33"/>
                  </a:cubicBezTo>
                  <a:cubicBezTo>
                    <a:pt x="23" y="33"/>
                    <a:pt x="23" y="32"/>
                    <a:pt x="23" y="32"/>
                  </a:cubicBezTo>
                  <a:cubicBezTo>
                    <a:pt x="22" y="33"/>
                    <a:pt x="21" y="34"/>
                    <a:pt x="22" y="35"/>
                  </a:cubicBezTo>
                  <a:close/>
                  <a:moveTo>
                    <a:pt x="15" y="33"/>
                  </a:moveTo>
                  <a:cubicBezTo>
                    <a:pt x="14" y="33"/>
                    <a:pt x="14" y="32"/>
                    <a:pt x="14" y="32"/>
                  </a:cubicBezTo>
                  <a:cubicBezTo>
                    <a:pt x="14" y="32"/>
                    <a:pt x="14" y="33"/>
                    <a:pt x="15" y="33"/>
                  </a:cubicBezTo>
                  <a:close/>
                  <a:moveTo>
                    <a:pt x="28" y="33"/>
                  </a:moveTo>
                  <a:cubicBezTo>
                    <a:pt x="29" y="33"/>
                    <a:pt x="28" y="34"/>
                    <a:pt x="29" y="34"/>
                  </a:cubicBezTo>
                  <a:cubicBezTo>
                    <a:pt x="29" y="33"/>
                    <a:pt x="29" y="32"/>
                    <a:pt x="29" y="32"/>
                  </a:cubicBezTo>
                  <a:cubicBezTo>
                    <a:pt x="28" y="32"/>
                    <a:pt x="28" y="33"/>
                    <a:pt x="28" y="33"/>
                  </a:cubicBezTo>
                  <a:close/>
                  <a:moveTo>
                    <a:pt x="19" y="36"/>
                  </a:moveTo>
                  <a:cubicBezTo>
                    <a:pt x="20" y="35"/>
                    <a:pt x="20" y="35"/>
                    <a:pt x="20" y="34"/>
                  </a:cubicBezTo>
                  <a:cubicBezTo>
                    <a:pt x="20" y="34"/>
                    <a:pt x="20" y="33"/>
                    <a:pt x="19" y="33"/>
                  </a:cubicBezTo>
                  <a:cubicBezTo>
                    <a:pt x="18" y="34"/>
                    <a:pt x="20" y="35"/>
                    <a:pt x="19" y="35"/>
                  </a:cubicBezTo>
                  <a:cubicBezTo>
                    <a:pt x="19" y="35"/>
                    <a:pt x="19" y="35"/>
                    <a:pt x="19" y="36"/>
                  </a:cubicBezTo>
                  <a:close/>
                  <a:moveTo>
                    <a:pt x="33" y="34"/>
                  </a:moveTo>
                  <a:cubicBezTo>
                    <a:pt x="34" y="34"/>
                    <a:pt x="34" y="33"/>
                    <a:pt x="34" y="33"/>
                  </a:cubicBezTo>
                  <a:cubicBezTo>
                    <a:pt x="34" y="33"/>
                    <a:pt x="33" y="33"/>
                    <a:pt x="33" y="34"/>
                  </a:cubicBezTo>
                  <a:close/>
                  <a:moveTo>
                    <a:pt x="9" y="34"/>
                  </a:moveTo>
                  <a:cubicBezTo>
                    <a:pt x="9" y="34"/>
                    <a:pt x="9" y="35"/>
                    <a:pt x="9" y="35"/>
                  </a:cubicBezTo>
                  <a:cubicBezTo>
                    <a:pt x="9" y="34"/>
                    <a:pt x="10" y="34"/>
                    <a:pt x="10" y="33"/>
                  </a:cubicBezTo>
                  <a:cubicBezTo>
                    <a:pt x="9" y="33"/>
                    <a:pt x="9" y="33"/>
                    <a:pt x="9" y="33"/>
                  </a:cubicBezTo>
                  <a:cubicBezTo>
                    <a:pt x="9" y="33"/>
                    <a:pt x="9" y="34"/>
                    <a:pt x="9" y="34"/>
                  </a:cubicBezTo>
                  <a:close/>
                  <a:moveTo>
                    <a:pt x="17" y="35"/>
                  </a:moveTo>
                  <a:cubicBezTo>
                    <a:pt x="18" y="35"/>
                    <a:pt x="17" y="33"/>
                    <a:pt x="16" y="33"/>
                  </a:cubicBezTo>
                  <a:cubicBezTo>
                    <a:pt x="16" y="33"/>
                    <a:pt x="16" y="33"/>
                    <a:pt x="16" y="33"/>
                  </a:cubicBezTo>
                  <a:cubicBezTo>
                    <a:pt x="16" y="34"/>
                    <a:pt x="16" y="35"/>
                    <a:pt x="17" y="35"/>
                  </a:cubicBezTo>
                  <a:close/>
                  <a:moveTo>
                    <a:pt x="3" y="34"/>
                  </a:moveTo>
                  <a:cubicBezTo>
                    <a:pt x="3" y="34"/>
                    <a:pt x="4" y="33"/>
                    <a:pt x="3" y="33"/>
                  </a:cubicBezTo>
                  <a:cubicBezTo>
                    <a:pt x="3" y="33"/>
                    <a:pt x="3" y="33"/>
                    <a:pt x="3" y="33"/>
                  </a:cubicBezTo>
                  <a:cubicBezTo>
                    <a:pt x="3" y="33"/>
                    <a:pt x="3" y="34"/>
                    <a:pt x="3" y="34"/>
                  </a:cubicBezTo>
                  <a:close/>
                  <a:moveTo>
                    <a:pt x="11" y="34"/>
                  </a:moveTo>
                  <a:cubicBezTo>
                    <a:pt x="11" y="34"/>
                    <a:pt x="11" y="34"/>
                    <a:pt x="12" y="34"/>
                  </a:cubicBezTo>
                  <a:cubicBezTo>
                    <a:pt x="12" y="34"/>
                    <a:pt x="12" y="33"/>
                    <a:pt x="11" y="33"/>
                  </a:cubicBezTo>
                  <a:cubicBezTo>
                    <a:pt x="11" y="34"/>
                    <a:pt x="11" y="33"/>
                    <a:pt x="11" y="34"/>
                  </a:cubicBezTo>
                  <a:close/>
                  <a:moveTo>
                    <a:pt x="13" y="36"/>
                  </a:moveTo>
                  <a:cubicBezTo>
                    <a:pt x="14" y="35"/>
                    <a:pt x="14" y="34"/>
                    <a:pt x="13" y="34"/>
                  </a:cubicBezTo>
                  <a:cubicBezTo>
                    <a:pt x="13" y="34"/>
                    <a:pt x="13" y="35"/>
                    <a:pt x="13" y="36"/>
                  </a:cubicBezTo>
                  <a:close/>
                  <a:moveTo>
                    <a:pt x="7" y="35"/>
                  </a:moveTo>
                  <a:cubicBezTo>
                    <a:pt x="7" y="35"/>
                    <a:pt x="7" y="35"/>
                    <a:pt x="7" y="35"/>
                  </a:cubicBezTo>
                  <a:cubicBezTo>
                    <a:pt x="7" y="34"/>
                    <a:pt x="6" y="34"/>
                    <a:pt x="6" y="34"/>
                  </a:cubicBezTo>
                  <a:cubicBezTo>
                    <a:pt x="6" y="35"/>
                    <a:pt x="6" y="35"/>
                    <a:pt x="7" y="35"/>
                  </a:cubicBezTo>
                  <a:close/>
                  <a:moveTo>
                    <a:pt x="27" y="36"/>
                  </a:moveTo>
                  <a:cubicBezTo>
                    <a:pt x="28" y="36"/>
                    <a:pt x="28" y="35"/>
                    <a:pt x="28" y="35"/>
                  </a:cubicBezTo>
                  <a:cubicBezTo>
                    <a:pt x="28" y="35"/>
                    <a:pt x="28" y="34"/>
                    <a:pt x="27" y="34"/>
                  </a:cubicBezTo>
                  <a:cubicBezTo>
                    <a:pt x="27" y="35"/>
                    <a:pt x="27" y="35"/>
                    <a:pt x="27" y="36"/>
                  </a:cubicBezTo>
                  <a:close/>
                  <a:moveTo>
                    <a:pt x="23" y="37"/>
                  </a:moveTo>
                  <a:cubicBezTo>
                    <a:pt x="24" y="37"/>
                    <a:pt x="24" y="37"/>
                    <a:pt x="24" y="37"/>
                  </a:cubicBezTo>
                  <a:cubicBezTo>
                    <a:pt x="24" y="37"/>
                    <a:pt x="26" y="35"/>
                    <a:pt x="24" y="35"/>
                  </a:cubicBezTo>
                  <a:cubicBezTo>
                    <a:pt x="24" y="35"/>
                    <a:pt x="24" y="36"/>
                    <a:pt x="23" y="37"/>
                  </a:cubicBezTo>
                  <a:close/>
                  <a:moveTo>
                    <a:pt x="30" y="36"/>
                  </a:moveTo>
                  <a:cubicBezTo>
                    <a:pt x="30" y="36"/>
                    <a:pt x="30" y="36"/>
                    <a:pt x="30" y="36"/>
                  </a:cubicBezTo>
                  <a:cubicBezTo>
                    <a:pt x="31" y="36"/>
                    <a:pt x="31" y="35"/>
                    <a:pt x="30" y="35"/>
                  </a:cubicBezTo>
                  <a:cubicBezTo>
                    <a:pt x="30" y="35"/>
                    <a:pt x="30" y="35"/>
                    <a:pt x="30" y="36"/>
                  </a:cubicBezTo>
                  <a:close/>
                  <a:moveTo>
                    <a:pt x="10" y="37"/>
                  </a:moveTo>
                  <a:cubicBezTo>
                    <a:pt x="11" y="36"/>
                    <a:pt x="10" y="36"/>
                    <a:pt x="10" y="36"/>
                  </a:cubicBezTo>
                  <a:cubicBezTo>
                    <a:pt x="11" y="36"/>
                    <a:pt x="11" y="36"/>
                    <a:pt x="11" y="36"/>
                  </a:cubicBezTo>
                  <a:cubicBezTo>
                    <a:pt x="11" y="35"/>
                    <a:pt x="11" y="35"/>
                    <a:pt x="10" y="35"/>
                  </a:cubicBezTo>
                  <a:cubicBezTo>
                    <a:pt x="10" y="35"/>
                    <a:pt x="9" y="36"/>
                    <a:pt x="10" y="37"/>
                  </a:cubicBezTo>
                  <a:close/>
                  <a:moveTo>
                    <a:pt x="18" y="38"/>
                  </a:moveTo>
                  <a:cubicBezTo>
                    <a:pt x="18" y="38"/>
                    <a:pt x="19" y="37"/>
                    <a:pt x="19" y="37"/>
                  </a:cubicBezTo>
                  <a:cubicBezTo>
                    <a:pt x="18" y="36"/>
                    <a:pt x="18" y="36"/>
                    <a:pt x="18" y="35"/>
                  </a:cubicBezTo>
                  <a:cubicBezTo>
                    <a:pt x="17" y="36"/>
                    <a:pt x="17" y="37"/>
                    <a:pt x="18" y="38"/>
                  </a:cubicBezTo>
                  <a:close/>
                  <a:moveTo>
                    <a:pt x="21" y="38"/>
                  </a:moveTo>
                  <a:cubicBezTo>
                    <a:pt x="22" y="37"/>
                    <a:pt x="22" y="36"/>
                    <a:pt x="21" y="36"/>
                  </a:cubicBezTo>
                  <a:cubicBezTo>
                    <a:pt x="20" y="36"/>
                    <a:pt x="20" y="38"/>
                    <a:pt x="21" y="38"/>
                  </a:cubicBezTo>
                  <a:close/>
                  <a:moveTo>
                    <a:pt x="13" y="36"/>
                  </a:moveTo>
                  <a:cubicBezTo>
                    <a:pt x="13" y="36"/>
                    <a:pt x="13" y="36"/>
                    <a:pt x="12" y="36"/>
                  </a:cubicBezTo>
                  <a:cubicBezTo>
                    <a:pt x="12" y="36"/>
                    <a:pt x="12" y="36"/>
                    <a:pt x="13" y="36"/>
                  </a:cubicBezTo>
                  <a:close/>
                  <a:moveTo>
                    <a:pt x="14" y="37"/>
                  </a:moveTo>
                  <a:cubicBezTo>
                    <a:pt x="14" y="38"/>
                    <a:pt x="15" y="38"/>
                    <a:pt x="15" y="39"/>
                  </a:cubicBezTo>
                  <a:cubicBezTo>
                    <a:pt x="16" y="38"/>
                    <a:pt x="16" y="36"/>
                    <a:pt x="14" y="36"/>
                  </a:cubicBezTo>
                  <a:cubicBezTo>
                    <a:pt x="14" y="36"/>
                    <a:pt x="14" y="36"/>
                    <a:pt x="14" y="37"/>
                  </a:cubicBezTo>
                  <a:close/>
                  <a:moveTo>
                    <a:pt x="8" y="38"/>
                  </a:moveTo>
                  <a:cubicBezTo>
                    <a:pt x="8" y="38"/>
                    <a:pt x="8" y="38"/>
                    <a:pt x="9" y="38"/>
                  </a:cubicBezTo>
                  <a:cubicBezTo>
                    <a:pt x="8" y="38"/>
                    <a:pt x="8" y="37"/>
                    <a:pt x="8" y="36"/>
                  </a:cubicBezTo>
                  <a:cubicBezTo>
                    <a:pt x="7" y="36"/>
                    <a:pt x="7" y="36"/>
                    <a:pt x="7" y="36"/>
                  </a:cubicBezTo>
                  <a:cubicBezTo>
                    <a:pt x="7" y="37"/>
                    <a:pt x="8" y="37"/>
                    <a:pt x="8" y="38"/>
                  </a:cubicBezTo>
                  <a:close/>
                  <a:moveTo>
                    <a:pt x="25" y="39"/>
                  </a:moveTo>
                  <a:cubicBezTo>
                    <a:pt x="25" y="38"/>
                    <a:pt x="27" y="37"/>
                    <a:pt x="26" y="37"/>
                  </a:cubicBezTo>
                  <a:cubicBezTo>
                    <a:pt x="25" y="37"/>
                    <a:pt x="24" y="38"/>
                    <a:pt x="25" y="39"/>
                  </a:cubicBezTo>
                  <a:close/>
                  <a:moveTo>
                    <a:pt x="8" y="42"/>
                  </a:moveTo>
                  <a:cubicBezTo>
                    <a:pt x="8" y="41"/>
                    <a:pt x="7" y="41"/>
                    <a:pt x="7" y="40"/>
                  </a:cubicBezTo>
                  <a:cubicBezTo>
                    <a:pt x="6" y="39"/>
                    <a:pt x="6" y="37"/>
                    <a:pt x="5" y="37"/>
                  </a:cubicBezTo>
                  <a:cubicBezTo>
                    <a:pt x="5" y="39"/>
                    <a:pt x="6" y="41"/>
                    <a:pt x="8" y="42"/>
                  </a:cubicBezTo>
                  <a:close/>
                  <a:moveTo>
                    <a:pt x="28" y="39"/>
                  </a:moveTo>
                  <a:cubicBezTo>
                    <a:pt x="28" y="39"/>
                    <a:pt x="29" y="38"/>
                    <a:pt x="29" y="37"/>
                  </a:cubicBezTo>
                  <a:cubicBezTo>
                    <a:pt x="29" y="37"/>
                    <a:pt x="29" y="37"/>
                    <a:pt x="29" y="37"/>
                  </a:cubicBezTo>
                  <a:cubicBezTo>
                    <a:pt x="29" y="38"/>
                    <a:pt x="28" y="39"/>
                    <a:pt x="28" y="39"/>
                  </a:cubicBezTo>
                  <a:close/>
                  <a:moveTo>
                    <a:pt x="14" y="38"/>
                  </a:moveTo>
                  <a:cubicBezTo>
                    <a:pt x="14" y="38"/>
                    <a:pt x="14" y="39"/>
                    <a:pt x="14" y="39"/>
                  </a:cubicBezTo>
                  <a:cubicBezTo>
                    <a:pt x="14" y="38"/>
                    <a:pt x="14" y="38"/>
                    <a:pt x="14" y="38"/>
                  </a:cubicBezTo>
                  <a:cubicBezTo>
                    <a:pt x="14" y="38"/>
                    <a:pt x="14" y="38"/>
                    <a:pt x="14" y="38"/>
                  </a:cubicBezTo>
                  <a:close/>
                  <a:moveTo>
                    <a:pt x="19" y="40"/>
                  </a:moveTo>
                  <a:cubicBezTo>
                    <a:pt x="19" y="40"/>
                    <a:pt x="19" y="40"/>
                    <a:pt x="20" y="41"/>
                  </a:cubicBezTo>
                  <a:cubicBezTo>
                    <a:pt x="20" y="40"/>
                    <a:pt x="20" y="40"/>
                    <a:pt x="20" y="39"/>
                  </a:cubicBezTo>
                  <a:cubicBezTo>
                    <a:pt x="20" y="39"/>
                    <a:pt x="20" y="38"/>
                    <a:pt x="20" y="38"/>
                  </a:cubicBezTo>
                  <a:cubicBezTo>
                    <a:pt x="19" y="39"/>
                    <a:pt x="19" y="39"/>
                    <a:pt x="19" y="40"/>
                  </a:cubicBezTo>
                  <a:close/>
                  <a:moveTo>
                    <a:pt x="16" y="41"/>
                  </a:moveTo>
                  <a:cubicBezTo>
                    <a:pt x="17" y="41"/>
                    <a:pt x="17" y="40"/>
                    <a:pt x="17" y="40"/>
                  </a:cubicBezTo>
                  <a:cubicBezTo>
                    <a:pt x="17" y="39"/>
                    <a:pt x="17" y="39"/>
                    <a:pt x="16" y="38"/>
                  </a:cubicBezTo>
                  <a:cubicBezTo>
                    <a:pt x="16" y="39"/>
                    <a:pt x="15" y="41"/>
                    <a:pt x="16" y="41"/>
                  </a:cubicBezTo>
                  <a:close/>
                  <a:moveTo>
                    <a:pt x="22" y="40"/>
                  </a:moveTo>
                  <a:cubicBezTo>
                    <a:pt x="23" y="39"/>
                    <a:pt x="23" y="39"/>
                    <a:pt x="23" y="38"/>
                  </a:cubicBezTo>
                  <a:cubicBezTo>
                    <a:pt x="23" y="38"/>
                    <a:pt x="23" y="38"/>
                    <a:pt x="23" y="38"/>
                  </a:cubicBezTo>
                  <a:cubicBezTo>
                    <a:pt x="23" y="39"/>
                    <a:pt x="22" y="39"/>
                    <a:pt x="22" y="40"/>
                  </a:cubicBezTo>
                  <a:close/>
                  <a:moveTo>
                    <a:pt x="25" y="42"/>
                  </a:moveTo>
                  <a:cubicBezTo>
                    <a:pt x="25" y="42"/>
                    <a:pt x="25" y="41"/>
                    <a:pt x="25" y="41"/>
                  </a:cubicBezTo>
                  <a:cubicBezTo>
                    <a:pt x="25" y="40"/>
                    <a:pt x="27" y="39"/>
                    <a:pt x="27" y="38"/>
                  </a:cubicBezTo>
                  <a:cubicBezTo>
                    <a:pt x="26" y="39"/>
                    <a:pt x="25" y="40"/>
                    <a:pt x="25" y="42"/>
                  </a:cubicBezTo>
                  <a:close/>
                  <a:moveTo>
                    <a:pt x="26" y="43"/>
                  </a:moveTo>
                  <a:cubicBezTo>
                    <a:pt x="26" y="43"/>
                    <a:pt x="27" y="42"/>
                    <a:pt x="27" y="43"/>
                  </a:cubicBezTo>
                  <a:cubicBezTo>
                    <a:pt x="28" y="41"/>
                    <a:pt x="29" y="40"/>
                    <a:pt x="30" y="39"/>
                  </a:cubicBezTo>
                  <a:cubicBezTo>
                    <a:pt x="30" y="38"/>
                    <a:pt x="30" y="38"/>
                    <a:pt x="30" y="38"/>
                  </a:cubicBezTo>
                  <a:cubicBezTo>
                    <a:pt x="29" y="40"/>
                    <a:pt x="27" y="41"/>
                    <a:pt x="26" y="43"/>
                  </a:cubicBezTo>
                  <a:close/>
                  <a:moveTo>
                    <a:pt x="14" y="41"/>
                  </a:moveTo>
                  <a:cubicBezTo>
                    <a:pt x="14" y="40"/>
                    <a:pt x="13" y="39"/>
                    <a:pt x="13" y="39"/>
                  </a:cubicBezTo>
                  <a:cubicBezTo>
                    <a:pt x="13" y="40"/>
                    <a:pt x="13" y="40"/>
                    <a:pt x="14" y="41"/>
                  </a:cubicBezTo>
                  <a:close/>
                  <a:moveTo>
                    <a:pt x="10" y="40"/>
                  </a:moveTo>
                  <a:cubicBezTo>
                    <a:pt x="10" y="40"/>
                    <a:pt x="10" y="41"/>
                    <a:pt x="10" y="41"/>
                  </a:cubicBezTo>
                  <a:cubicBezTo>
                    <a:pt x="10" y="40"/>
                    <a:pt x="11" y="40"/>
                    <a:pt x="11" y="40"/>
                  </a:cubicBezTo>
                  <a:cubicBezTo>
                    <a:pt x="11" y="40"/>
                    <a:pt x="10" y="40"/>
                    <a:pt x="10" y="40"/>
                  </a:cubicBezTo>
                  <a:cubicBezTo>
                    <a:pt x="10" y="40"/>
                    <a:pt x="10" y="40"/>
                    <a:pt x="10" y="40"/>
                  </a:cubicBezTo>
                  <a:close/>
                  <a:moveTo>
                    <a:pt x="23" y="41"/>
                  </a:moveTo>
                  <a:cubicBezTo>
                    <a:pt x="24" y="41"/>
                    <a:pt x="24" y="40"/>
                    <a:pt x="24" y="40"/>
                  </a:cubicBezTo>
                  <a:cubicBezTo>
                    <a:pt x="24" y="41"/>
                    <a:pt x="23" y="41"/>
                    <a:pt x="23" y="41"/>
                  </a:cubicBezTo>
                  <a:close/>
                  <a:moveTo>
                    <a:pt x="21" y="42"/>
                  </a:moveTo>
                  <a:cubicBezTo>
                    <a:pt x="21" y="42"/>
                    <a:pt x="21" y="41"/>
                    <a:pt x="22" y="41"/>
                  </a:cubicBezTo>
                  <a:cubicBezTo>
                    <a:pt x="21" y="41"/>
                    <a:pt x="22" y="41"/>
                    <a:pt x="21" y="41"/>
                  </a:cubicBezTo>
                  <a:cubicBezTo>
                    <a:pt x="21" y="41"/>
                    <a:pt x="21" y="42"/>
                    <a:pt x="21" y="42"/>
                  </a:cubicBezTo>
                  <a:close/>
                  <a:moveTo>
                    <a:pt x="17" y="43"/>
                  </a:moveTo>
                  <a:cubicBezTo>
                    <a:pt x="18" y="43"/>
                    <a:pt x="18" y="43"/>
                    <a:pt x="19" y="43"/>
                  </a:cubicBezTo>
                  <a:cubicBezTo>
                    <a:pt x="19" y="42"/>
                    <a:pt x="18" y="41"/>
                    <a:pt x="18" y="41"/>
                  </a:cubicBezTo>
                  <a:cubicBezTo>
                    <a:pt x="18" y="42"/>
                    <a:pt x="17" y="42"/>
                    <a:pt x="17" y="43"/>
                  </a:cubicBezTo>
                  <a:close/>
                  <a:moveTo>
                    <a:pt x="11" y="41"/>
                  </a:moveTo>
                  <a:cubicBezTo>
                    <a:pt x="11" y="42"/>
                    <a:pt x="12" y="42"/>
                    <a:pt x="12" y="43"/>
                  </a:cubicBezTo>
                  <a:cubicBezTo>
                    <a:pt x="12" y="42"/>
                    <a:pt x="12" y="41"/>
                    <a:pt x="11" y="41"/>
                  </a:cubicBezTo>
                  <a:cubicBezTo>
                    <a:pt x="11" y="41"/>
                    <a:pt x="11" y="41"/>
                    <a:pt x="11" y="41"/>
                  </a:cubicBezTo>
                  <a:close/>
                  <a:moveTo>
                    <a:pt x="13" y="43"/>
                  </a:moveTo>
                  <a:cubicBezTo>
                    <a:pt x="13" y="43"/>
                    <a:pt x="13" y="42"/>
                    <a:pt x="13" y="42"/>
                  </a:cubicBezTo>
                  <a:cubicBezTo>
                    <a:pt x="13" y="42"/>
                    <a:pt x="12" y="42"/>
                    <a:pt x="12" y="42"/>
                  </a:cubicBezTo>
                  <a:cubicBezTo>
                    <a:pt x="12" y="42"/>
                    <a:pt x="13" y="43"/>
                    <a:pt x="13" y="43"/>
                  </a:cubicBezTo>
                  <a:close/>
                  <a:moveTo>
                    <a:pt x="14" y="44"/>
                  </a:moveTo>
                  <a:cubicBezTo>
                    <a:pt x="14" y="44"/>
                    <a:pt x="14" y="43"/>
                    <a:pt x="13" y="43"/>
                  </a:cubicBezTo>
                  <a:cubicBezTo>
                    <a:pt x="13" y="44"/>
                    <a:pt x="13" y="44"/>
                    <a:pt x="13" y="44"/>
                  </a:cubicBezTo>
                  <a:cubicBezTo>
                    <a:pt x="13" y="44"/>
                    <a:pt x="14" y="44"/>
                    <a:pt x="14" y="45"/>
                  </a:cubicBezTo>
                  <a:cubicBezTo>
                    <a:pt x="14" y="45"/>
                    <a:pt x="14" y="45"/>
                    <a:pt x="14" y="44"/>
                  </a:cubicBezTo>
                  <a:cubicBezTo>
                    <a:pt x="14" y="45"/>
                    <a:pt x="14" y="44"/>
                    <a:pt x="14" y="44"/>
                  </a:cubicBezTo>
                  <a:close/>
                  <a:moveTo>
                    <a:pt x="22" y="44"/>
                  </a:moveTo>
                  <a:cubicBezTo>
                    <a:pt x="22" y="44"/>
                    <a:pt x="23" y="44"/>
                    <a:pt x="23" y="44"/>
                  </a:cubicBezTo>
                  <a:cubicBezTo>
                    <a:pt x="22" y="44"/>
                    <a:pt x="22" y="44"/>
                    <a:pt x="22" y="44"/>
                  </a:cubicBezTo>
                  <a:close/>
                  <a:moveTo>
                    <a:pt x="14" y="45"/>
                  </a:moveTo>
                  <a:cubicBezTo>
                    <a:pt x="15" y="46"/>
                    <a:pt x="17" y="47"/>
                    <a:pt x="18" y="46"/>
                  </a:cubicBezTo>
                  <a:cubicBezTo>
                    <a:pt x="17" y="46"/>
                    <a:pt x="16" y="45"/>
                    <a:pt x="16" y="45"/>
                  </a:cubicBezTo>
                  <a:cubicBezTo>
                    <a:pt x="16" y="45"/>
                    <a:pt x="16" y="45"/>
                    <a:pt x="15" y="45"/>
                  </a:cubicBezTo>
                  <a:cubicBezTo>
                    <a:pt x="15" y="46"/>
                    <a:pt x="15" y="45"/>
                    <a:pt x="14" y="45"/>
                  </a:cubicBezTo>
                  <a:close/>
                  <a:moveTo>
                    <a:pt x="19" y="46"/>
                  </a:moveTo>
                  <a:cubicBezTo>
                    <a:pt x="20" y="46"/>
                    <a:pt x="21" y="46"/>
                    <a:pt x="22" y="46"/>
                  </a:cubicBezTo>
                  <a:cubicBezTo>
                    <a:pt x="21" y="46"/>
                    <a:pt x="20" y="46"/>
                    <a:pt x="19" y="46"/>
                  </a:cubicBezTo>
                  <a:cubicBezTo>
                    <a:pt x="19" y="46"/>
                    <a:pt x="19" y="46"/>
                    <a:pt x="19"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grpSp>
      <p:sp>
        <p:nvSpPr>
          <p:cNvPr id="17" name="PA_矩形 16"/>
          <p:cNvSpPr/>
          <p:nvPr>
            <p:custDataLst>
              <p:tags r:id="rId3"/>
            </p:custDataLst>
          </p:nvPr>
        </p:nvSpPr>
        <p:spPr>
          <a:xfrm>
            <a:off x="3635896" y="2141204"/>
            <a:ext cx="4006110" cy="2246769"/>
          </a:xfrm>
          <a:prstGeom prst="rect">
            <a:avLst/>
          </a:prstGeom>
        </p:spPr>
        <p:txBody>
          <a:bodyPr wrap="square">
            <a:spAutoFit/>
          </a:bodyPr>
          <a:lstStyle/>
          <a:p>
            <a:pPr>
              <a:lnSpc>
                <a:spcPct val="200000"/>
              </a:lnSpc>
            </a:pPr>
            <a:r>
              <a:rPr lang="zh-CN" altLang="en-US" sz="1000" dirty="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      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在这里输入文字信息请在这里输入文字信息请在这里输入文字信息请在这里输入文字信息请在这里输入文字信息请在这里输入文字信息请在这里输入文字信息请在这里输入文字信息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r>
              <a:rPr lang="zh-CN" altLang="en-US" sz="1000" dirty="0">
                <a:solidFill>
                  <a:schemeClr val="tx1">
                    <a:lumMod val="75000"/>
                    <a:lumOff val="25000"/>
                  </a:schemeClr>
                </a:solidFill>
                <a:latin typeface="微软雅黑" pitchFamily="34" charset="-122"/>
                <a:ea typeface="微软雅黑" pitchFamily="34" charset="-122"/>
              </a:rPr>
              <a:t> </a:t>
            </a: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r>
              <a:rPr lang="en-US" altLang="zh-CN" sz="1000" dirty="0">
                <a:solidFill>
                  <a:schemeClr val="tx1">
                    <a:lumMod val="75000"/>
                    <a:lumOff val="25000"/>
                  </a:schemeClr>
                </a:solidFill>
                <a:latin typeface="微软雅黑" pitchFamily="34" charset="-122"/>
                <a:ea typeface="微软雅黑" pitchFamily="34" charset="-122"/>
              </a:rPr>
              <a:t> </a:t>
            </a:r>
            <a:r>
              <a:rPr lang="en-US" altLang="zh-CN" sz="1000" dirty="0" smtClean="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a:t>
            </a:r>
            <a:r>
              <a:rPr lang="zh-CN" altLang="en-US" sz="1000" dirty="0" smtClean="0">
                <a:solidFill>
                  <a:schemeClr val="tx1">
                    <a:lumMod val="75000"/>
                    <a:lumOff val="25000"/>
                  </a:schemeClr>
                </a:solidFill>
                <a:latin typeface="微软雅黑" pitchFamily="34" charset="-122"/>
                <a:ea typeface="微软雅黑" pitchFamily="34" charset="-122"/>
              </a:rPr>
              <a:t>信</a:t>
            </a:r>
            <a:r>
              <a:rPr lang="zh-CN" altLang="en-US" sz="1000" dirty="0">
                <a:solidFill>
                  <a:schemeClr val="tx1">
                    <a:lumMod val="75000"/>
                    <a:lumOff val="25000"/>
                  </a:schemeClr>
                </a:solidFill>
                <a:latin typeface="微软雅黑" pitchFamily="34" charset="-122"/>
                <a:ea typeface="微软雅黑" pitchFamily="34" charset="-122"/>
              </a:rPr>
              <a:t>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endParaRPr lang="zh-CN" altLang="en-US" sz="1000" dirty="0">
              <a:solidFill>
                <a:schemeClr val="tx1">
                  <a:lumMod val="75000"/>
                  <a:lumOff val="25000"/>
                </a:schemeClr>
              </a:solidFill>
              <a:latin typeface="微软雅黑" pitchFamily="34" charset="-122"/>
              <a:ea typeface="微软雅黑" pitchFamily="34" charset="-122"/>
            </a:endParaRPr>
          </a:p>
        </p:txBody>
      </p:sp>
      <p:sp>
        <p:nvSpPr>
          <p:cNvPr id="18" name="PA_文本框 271"/>
          <p:cNvSpPr txBox="1"/>
          <p:nvPr>
            <p:custDataLst>
              <p:tags r:id="rId4"/>
            </p:custDataLst>
          </p:nvPr>
        </p:nvSpPr>
        <p:spPr>
          <a:xfrm>
            <a:off x="3966335" y="1632990"/>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1254758175"/>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par>
                                <p:cTn id="10" presetID="53" presetClass="entr" presetSubtype="16" fill="hold" nodeType="withEffect">
                                  <p:stCondLst>
                                    <p:cond delay="30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animBg="1"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PA_任意多边形 140"/>
          <p:cNvSpPr>
            <a:spLocks noEditPoints="1"/>
          </p:cNvSpPr>
          <p:nvPr>
            <p:custDataLst>
              <p:tags r:id="rId1"/>
            </p:custDataLst>
          </p:nvPr>
        </p:nvSpPr>
        <p:spPr bwMode="auto">
          <a:xfrm rot="16862230">
            <a:off x="3024795" y="2443381"/>
            <a:ext cx="2900868" cy="968522"/>
          </a:xfrm>
          <a:custGeom>
            <a:avLst/>
            <a:gdLst/>
            <a:ahLst/>
            <a:cxnLst>
              <a:cxn ang="0">
                <a:pos x="1197" y="631"/>
              </a:cxn>
              <a:cxn ang="0">
                <a:pos x="1794" y="471"/>
              </a:cxn>
              <a:cxn ang="0">
                <a:pos x="828" y="176"/>
              </a:cxn>
              <a:cxn ang="0">
                <a:pos x="21" y="382"/>
              </a:cxn>
              <a:cxn ang="0">
                <a:pos x="117" y="373"/>
              </a:cxn>
              <a:cxn ang="0">
                <a:pos x="100" y="488"/>
              </a:cxn>
              <a:cxn ang="0">
                <a:pos x="87" y="613"/>
              </a:cxn>
              <a:cxn ang="0">
                <a:pos x="200" y="507"/>
              </a:cxn>
              <a:cxn ang="0">
                <a:pos x="386" y="462"/>
              </a:cxn>
              <a:cxn ang="0">
                <a:pos x="458" y="485"/>
              </a:cxn>
              <a:cxn ang="0">
                <a:pos x="277" y="472"/>
              </a:cxn>
              <a:cxn ang="0">
                <a:pos x="301" y="514"/>
              </a:cxn>
              <a:cxn ang="0">
                <a:pos x="308" y="537"/>
              </a:cxn>
              <a:cxn ang="0">
                <a:pos x="344" y="564"/>
              </a:cxn>
              <a:cxn ang="0">
                <a:pos x="420" y="529"/>
              </a:cxn>
              <a:cxn ang="0">
                <a:pos x="513" y="589"/>
              </a:cxn>
              <a:cxn ang="0">
                <a:pos x="579" y="488"/>
              </a:cxn>
              <a:cxn ang="0">
                <a:pos x="585" y="533"/>
              </a:cxn>
              <a:cxn ang="0">
                <a:pos x="658" y="507"/>
              </a:cxn>
              <a:cxn ang="0">
                <a:pos x="620" y="590"/>
              </a:cxn>
              <a:cxn ang="0">
                <a:pos x="739" y="486"/>
              </a:cxn>
              <a:cxn ang="0">
                <a:pos x="726" y="585"/>
              </a:cxn>
              <a:cxn ang="0">
                <a:pos x="1183" y="491"/>
              </a:cxn>
              <a:cxn ang="0">
                <a:pos x="1027" y="568"/>
              </a:cxn>
              <a:cxn ang="0">
                <a:pos x="867" y="534"/>
              </a:cxn>
              <a:cxn ang="0">
                <a:pos x="749" y="575"/>
              </a:cxn>
              <a:cxn ang="0">
                <a:pos x="812" y="530"/>
              </a:cxn>
              <a:cxn ang="0">
                <a:pos x="849" y="561"/>
              </a:cxn>
              <a:cxn ang="0">
                <a:pos x="881" y="607"/>
              </a:cxn>
              <a:cxn ang="0">
                <a:pos x="970" y="492"/>
              </a:cxn>
              <a:cxn ang="0">
                <a:pos x="1060" y="513"/>
              </a:cxn>
              <a:cxn ang="0">
                <a:pos x="1117" y="507"/>
              </a:cxn>
              <a:cxn ang="0">
                <a:pos x="1078" y="602"/>
              </a:cxn>
              <a:cxn ang="0">
                <a:pos x="1237" y="530"/>
              </a:cxn>
              <a:cxn ang="0">
                <a:pos x="1137" y="610"/>
              </a:cxn>
              <a:cxn ang="0">
                <a:pos x="1241" y="474"/>
              </a:cxn>
              <a:cxn ang="0">
                <a:pos x="1303" y="533"/>
              </a:cxn>
              <a:cxn ang="0">
                <a:pos x="1262" y="573"/>
              </a:cxn>
              <a:cxn ang="0">
                <a:pos x="1196" y="738"/>
              </a:cxn>
              <a:cxn ang="0">
                <a:pos x="1231" y="710"/>
              </a:cxn>
              <a:cxn ang="0">
                <a:pos x="1220" y="796"/>
              </a:cxn>
              <a:cxn ang="0">
                <a:pos x="1342" y="676"/>
              </a:cxn>
              <a:cxn ang="0">
                <a:pos x="1411" y="631"/>
              </a:cxn>
              <a:cxn ang="0">
                <a:pos x="1421" y="634"/>
              </a:cxn>
              <a:cxn ang="0">
                <a:pos x="1539" y="523"/>
              </a:cxn>
              <a:cxn ang="0">
                <a:pos x="1560" y="506"/>
              </a:cxn>
              <a:cxn ang="0">
                <a:pos x="1645" y="450"/>
              </a:cxn>
              <a:cxn ang="0">
                <a:pos x="1616" y="538"/>
              </a:cxn>
              <a:cxn ang="0">
                <a:pos x="1765" y="370"/>
              </a:cxn>
              <a:cxn ang="0">
                <a:pos x="1726" y="491"/>
              </a:cxn>
              <a:cxn ang="0">
                <a:pos x="1799" y="444"/>
              </a:cxn>
              <a:cxn ang="0">
                <a:pos x="1279" y="179"/>
              </a:cxn>
              <a:cxn ang="0">
                <a:pos x="1289" y="104"/>
              </a:cxn>
              <a:cxn ang="0">
                <a:pos x="1201" y="193"/>
              </a:cxn>
              <a:cxn ang="0">
                <a:pos x="1284" y="37"/>
              </a:cxn>
              <a:cxn ang="0">
                <a:pos x="1201" y="86"/>
              </a:cxn>
              <a:cxn ang="0">
                <a:pos x="1106" y="190"/>
              </a:cxn>
              <a:cxn ang="0">
                <a:pos x="1322" y="210"/>
              </a:cxn>
              <a:cxn ang="0">
                <a:pos x="1318" y="478"/>
              </a:cxn>
              <a:cxn ang="0">
                <a:pos x="306" y="202"/>
              </a:cxn>
              <a:cxn ang="0">
                <a:pos x="29" y="430"/>
              </a:cxn>
              <a:cxn ang="0">
                <a:pos x="111" y="214"/>
              </a:cxn>
            </a:cxnLst>
            <a:rect l="0" t="0" r="r" b="b"/>
            <a:pathLst>
              <a:path w="1858" h="840">
                <a:moveTo>
                  <a:pt x="15" y="443"/>
                </a:moveTo>
                <a:lnTo>
                  <a:pt x="15" y="443"/>
                </a:lnTo>
                <a:lnTo>
                  <a:pt x="21" y="467"/>
                </a:lnTo>
                <a:lnTo>
                  <a:pt x="27" y="491"/>
                </a:lnTo>
                <a:lnTo>
                  <a:pt x="35" y="543"/>
                </a:lnTo>
                <a:lnTo>
                  <a:pt x="35" y="543"/>
                </a:lnTo>
                <a:lnTo>
                  <a:pt x="39" y="566"/>
                </a:lnTo>
                <a:lnTo>
                  <a:pt x="45" y="590"/>
                </a:lnTo>
                <a:lnTo>
                  <a:pt x="48" y="602"/>
                </a:lnTo>
                <a:lnTo>
                  <a:pt x="53" y="613"/>
                </a:lnTo>
                <a:lnTo>
                  <a:pt x="58" y="621"/>
                </a:lnTo>
                <a:lnTo>
                  <a:pt x="65" y="628"/>
                </a:lnTo>
                <a:lnTo>
                  <a:pt x="65" y="628"/>
                </a:lnTo>
                <a:lnTo>
                  <a:pt x="94" y="624"/>
                </a:lnTo>
                <a:lnTo>
                  <a:pt x="124" y="621"/>
                </a:lnTo>
                <a:lnTo>
                  <a:pt x="155" y="618"/>
                </a:lnTo>
                <a:lnTo>
                  <a:pt x="185" y="617"/>
                </a:lnTo>
                <a:lnTo>
                  <a:pt x="312" y="614"/>
                </a:lnTo>
                <a:lnTo>
                  <a:pt x="312" y="614"/>
                </a:lnTo>
                <a:lnTo>
                  <a:pt x="415" y="613"/>
                </a:lnTo>
                <a:lnTo>
                  <a:pt x="516" y="613"/>
                </a:lnTo>
                <a:lnTo>
                  <a:pt x="618" y="614"/>
                </a:lnTo>
                <a:lnTo>
                  <a:pt x="719" y="617"/>
                </a:lnTo>
                <a:lnTo>
                  <a:pt x="923" y="623"/>
                </a:lnTo>
                <a:lnTo>
                  <a:pt x="1026" y="625"/>
                </a:lnTo>
                <a:lnTo>
                  <a:pt x="1128" y="627"/>
                </a:lnTo>
                <a:lnTo>
                  <a:pt x="1128" y="627"/>
                </a:lnTo>
                <a:lnTo>
                  <a:pt x="1158" y="625"/>
                </a:lnTo>
                <a:lnTo>
                  <a:pt x="1172" y="627"/>
                </a:lnTo>
                <a:lnTo>
                  <a:pt x="1179" y="630"/>
                </a:lnTo>
                <a:lnTo>
                  <a:pt x="1185" y="632"/>
                </a:lnTo>
                <a:lnTo>
                  <a:pt x="1185" y="632"/>
                </a:lnTo>
                <a:lnTo>
                  <a:pt x="1187" y="625"/>
                </a:lnTo>
                <a:lnTo>
                  <a:pt x="1192" y="618"/>
                </a:lnTo>
                <a:lnTo>
                  <a:pt x="1201" y="604"/>
                </a:lnTo>
                <a:lnTo>
                  <a:pt x="1214" y="592"/>
                </a:lnTo>
                <a:lnTo>
                  <a:pt x="1225" y="582"/>
                </a:lnTo>
                <a:lnTo>
                  <a:pt x="1225" y="582"/>
                </a:lnTo>
                <a:lnTo>
                  <a:pt x="1214" y="600"/>
                </a:lnTo>
                <a:lnTo>
                  <a:pt x="1203" y="618"/>
                </a:lnTo>
                <a:lnTo>
                  <a:pt x="1203" y="618"/>
                </a:lnTo>
                <a:lnTo>
                  <a:pt x="1197" y="631"/>
                </a:lnTo>
                <a:lnTo>
                  <a:pt x="1196" y="637"/>
                </a:lnTo>
                <a:lnTo>
                  <a:pt x="1197" y="638"/>
                </a:lnTo>
                <a:lnTo>
                  <a:pt x="1199" y="637"/>
                </a:lnTo>
                <a:lnTo>
                  <a:pt x="1199" y="637"/>
                </a:lnTo>
                <a:lnTo>
                  <a:pt x="1230" y="607"/>
                </a:lnTo>
                <a:lnTo>
                  <a:pt x="1259" y="578"/>
                </a:lnTo>
                <a:lnTo>
                  <a:pt x="1200" y="661"/>
                </a:lnTo>
                <a:lnTo>
                  <a:pt x="1193" y="627"/>
                </a:lnTo>
                <a:lnTo>
                  <a:pt x="1193" y="627"/>
                </a:lnTo>
                <a:lnTo>
                  <a:pt x="1192" y="631"/>
                </a:lnTo>
                <a:lnTo>
                  <a:pt x="1190" y="634"/>
                </a:lnTo>
                <a:lnTo>
                  <a:pt x="1185" y="638"/>
                </a:lnTo>
                <a:lnTo>
                  <a:pt x="1182" y="640"/>
                </a:lnTo>
                <a:lnTo>
                  <a:pt x="1179" y="642"/>
                </a:lnTo>
                <a:lnTo>
                  <a:pt x="1176" y="647"/>
                </a:lnTo>
                <a:lnTo>
                  <a:pt x="1176" y="652"/>
                </a:lnTo>
                <a:lnTo>
                  <a:pt x="1176" y="652"/>
                </a:lnTo>
                <a:lnTo>
                  <a:pt x="1176" y="677"/>
                </a:lnTo>
                <a:lnTo>
                  <a:pt x="1176" y="703"/>
                </a:lnTo>
                <a:lnTo>
                  <a:pt x="1179" y="728"/>
                </a:lnTo>
                <a:lnTo>
                  <a:pt x="1182" y="752"/>
                </a:lnTo>
                <a:lnTo>
                  <a:pt x="1189" y="797"/>
                </a:lnTo>
                <a:lnTo>
                  <a:pt x="1197" y="840"/>
                </a:lnTo>
                <a:lnTo>
                  <a:pt x="1197" y="840"/>
                </a:lnTo>
                <a:lnTo>
                  <a:pt x="1277" y="794"/>
                </a:lnTo>
                <a:lnTo>
                  <a:pt x="1359" y="748"/>
                </a:lnTo>
                <a:lnTo>
                  <a:pt x="1439" y="701"/>
                </a:lnTo>
                <a:lnTo>
                  <a:pt x="1478" y="677"/>
                </a:lnTo>
                <a:lnTo>
                  <a:pt x="1516" y="654"/>
                </a:lnTo>
                <a:lnTo>
                  <a:pt x="1516" y="654"/>
                </a:lnTo>
                <a:lnTo>
                  <a:pt x="1547" y="632"/>
                </a:lnTo>
                <a:lnTo>
                  <a:pt x="1577" y="610"/>
                </a:lnTo>
                <a:lnTo>
                  <a:pt x="1634" y="568"/>
                </a:lnTo>
                <a:lnTo>
                  <a:pt x="1665" y="547"/>
                </a:lnTo>
                <a:lnTo>
                  <a:pt x="1696" y="529"/>
                </a:lnTo>
                <a:lnTo>
                  <a:pt x="1728" y="510"/>
                </a:lnTo>
                <a:lnTo>
                  <a:pt x="1762" y="495"/>
                </a:lnTo>
                <a:lnTo>
                  <a:pt x="1762" y="495"/>
                </a:lnTo>
                <a:lnTo>
                  <a:pt x="1772" y="489"/>
                </a:lnTo>
                <a:lnTo>
                  <a:pt x="1780" y="485"/>
                </a:lnTo>
                <a:lnTo>
                  <a:pt x="1787" y="478"/>
                </a:lnTo>
                <a:lnTo>
                  <a:pt x="1794" y="471"/>
                </a:lnTo>
                <a:lnTo>
                  <a:pt x="1807" y="457"/>
                </a:lnTo>
                <a:lnTo>
                  <a:pt x="1820" y="441"/>
                </a:lnTo>
                <a:lnTo>
                  <a:pt x="1820" y="441"/>
                </a:lnTo>
                <a:lnTo>
                  <a:pt x="1827" y="403"/>
                </a:lnTo>
                <a:lnTo>
                  <a:pt x="1835" y="366"/>
                </a:lnTo>
                <a:lnTo>
                  <a:pt x="1846" y="329"/>
                </a:lnTo>
                <a:lnTo>
                  <a:pt x="1858" y="294"/>
                </a:lnTo>
                <a:lnTo>
                  <a:pt x="1296" y="2"/>
                </a:lnTo>
                <a:lnTo>
                  <a:pt x="1296" y="2"/>
                </a:lnTo>
                <a:lnTo>
                  <a:pt x="1293" y="0"/>
                </a:lnTo>
                <a:lnTo>
                  <a:pt x="1289" y="3"/>
                </a:lnTo>
                <a:lnTo>
                  <a:pt x="1287" y="6"/>
                </a:lnTo>
                <a:lnTo>
                  <a:pt x="1286" y="9"/>
                </a:lnTo>
                <a:lnTo>
                  <a:pt x="1286" y="9"/>
                </a:lnTo>
                <a:lnTo>
                  <a:pt x="1284" y="11"/>
                </a:lnTo>
                <a:lnTo>
                  <a:pt x="1284" y="11"/>
                </a:lnTo>
                <a:lnTo>
                  <a:pt x="1282" y="9"/>
                </a:lnTo>
                <a:lnTo>
                  <a:pt x="1280" y="4"/>
                </a:lnTo>
                <a:lnTo>
                  <a:pt x="1277" y="4"/>
                </a:lnTo>
                <a:lnTo>
                  <a:pt x="1276" y="4"/>
                </a:lnTo>
                <a:lnTo>
                  <a:pt x="1276" y="4"/>
                </a:lnTo>
                <a:lnTo>
                  <a:pt x="1256" y="21"/>
                </a:lnTo>
                <a:lnTo>
                  <a:pt x="1237" y="37"/>
                </a:lnTo>
                <a:lnTo>
                  <a:pt x="1217" y="51"/>
                </a:lnTo>
                <a:lnTo>
                  <a:pt x="1206" y="56"/>
                </a:lnTo>
                <a:lnTo>
                  <a:pt x="1194" y="62"/>
                </a:lnTo>
                <a:lnTo>
                  <a:pt x="1194" y="62"/>
                </a:lnTo>
                <a:lnTo>
                  <a:pt x="1189" y="65"/>
                </a:lnTo>
                <a:lnTo>
                  <a:pt x="1186" y="69"/>
                </a:lnTo>
                <a:lnTo>
                  <a:pt x="1183" y="73"/>
                </a:lnTo>
                <a:lnTo>
                  <a:pt x="1180" y="79"/>
                </a:lnTo>
                <a:lnTo>
                  <a:pt x="1178" y="91"/>
                </a:lnTo>
                <a:lnTo>
                  <a:pt x="1175" y="104"/>
                </a:lnTo>
                <a:lnTo>
                  <a:pt x="1175" y="104"/>
                </a:lnTo>
                <a:lnTo>
                  <a:pt x="1172" y="122"/>
                </a:lnTo>
                <a:lnTo>
                  <a:pt x="1171" y="142"/>
                </a:lnTo>
                <a:lnTo>
                  <a:pt x="1172" y="160"/>
                </a:lnTo>
                <a:lnTo>
                  <a:pt x="1175" y="179"/>
                </a:lnTo>
                <a:lnTo>
                  <a:pt x="1069" y="179"/>
                </a:lnTo>
                <a:lnTo>
                  <a:pt x="1069" y="179"/>
                </a:lnTo>
                <a:lnTo>
                  <a:pt x="948" y="176"/>
                </a:lnTo>
                <a:lnTo>
                  <a:pt x="828" y="176"/>
                </a:lnTo>
                <a:lnTo>
                  <a:pt x="708" y="177"/>
                </a:lnTo>
                <a:lnTo>
                  <a:pt x="589" y="180"/>
                </a:lnTo>
                <a:lnTo>
                  <a:pt x="353" y="186"/>
                </a:lnTo>
                <a:lnTo>
                  <a:pt x="233" y="188"/>
                </a:lnTo>
                <a:lnTo>
                  <a:pt x="115" y="190"/>
                </a:lnTo>
                <a:lnTo>
                  <a:pt x="115" y="190"/>
                </a:lnTo>
                <a:lnTo>
                  <a:pt x="98" y="210"/>
                </a:lnTo>
                <a:lnTo>
                  <a:pt x="84" y="231"/>
                </a:lnTo>
                <a:lnTo>
                  <a:pt x="55" y="273"/>
                </a:lnTo>
                <a:lnTo>
                  <a:pt x="28" y="318"/>
                </a:lnTo>
                <a:lnTo>
                  <a:pt x="0" y="363"/>
                </a:lnTo>
                <a:lnTo>
                  <a:pt x="0" y="363"/>
                </a:lnTo>
                <a:lnTo>
                  <a:pt x="1" y="378"/>
                </a:lnTo>
                <a:lnTo>
                  <a:pt x="4" y="395"/>
                </a:lnTo>
                <a:lnTo>
                  <a:pt x="8" y="412"/>
                </a:lnTo>
                <a:lnTo>
                  <a:pt x="8" y="420"/>
                </a:lnTo>
                <a:lnTo>
                  <a:pt x="8" y="429"/>
                </a:lnTo>
                <a:lnTo>
                  <a:pt x="8" y="429"/>
                </a:lnTo>
                <a:lnTo>
                  <a:pt x="8" y="436"/>
                </a:lnTo>
                <a:lnTo>
                  <a:pt x="8" y="441"/>
                </a:lnTo>
                <a:lnTo>
                  <a:pt x="10" y="443"/>
                </a:lnTo>
                <a:lnTo>
                  <a:pt x="11" y="444"/>
                </a:lnTo>
                <a:lnTo>
                  <a:pt x="13" y="444"/>
                </a:lnTo>
                <a:lnTo>
                  <a:pt x="15" y="443"/>
                </a:lnTo>
                <a:lnTo>
                  <a:pt x="15" y="443"/>
                </a:lnTo>
                <a:close/>
                <a:moveTo>
                  <a:pt x="32" y="364"/>
                </a:moveTo>
                <a:lnTo>
                  <a:pt x="32" y="364"/>
                </a:lnTo>
                <a:lnTo>
                  <a:pt x="48" y="337"/>
                </a:lnTo>
                <a:lnTo>
                  <a:pt x="66" y="311"/>
                </a:lnTo>
                <a:lnTo>
                  <a:pt x="84" y="287"/>
                </a:lnTo>
                <a:lnTo>
                  <a:pt x="104" y="266"/>
                </a:lnTo>
                <a:lnTo>
                  <a:pt x="104" y="266"/>
                </a:lnTo>
                <a:lnTo>
                  <a:pt x="107" y="266"/>
                </a:lnTo>
                <a:lnTo>
                  <a:pt x="107" y="266"/>
                </a:lnTo>
                <a:lnTo>
                  <a:pt x="79" y="309"/>
                </a:lnTo>
                <a:lnTo>
                  <a:pt x="49" y="356"/>
                </a:lnTo>
                <a:lnTo>
                  <a:pt x="21" y="405"/>
                </a:lnTo>
                <a:lnTo>
                  <a:pt x="21" y="405"/>
                </a:lnTo>
                <a:lnTo>
                  <a:pt x="18" y="399"/>
                </a:lnTo>
                <a:lnTo>
                  <a:pt x="18" y="394"/>
                </a:lnTo>
                <a:lnTo>
                  <a:pt x="20" y="388"/>
                </a:lnTo>
                <a:lnTo>
                  <a:pt x="21" y="382"/>
                </a:lnTo>
                <a:lnTo>
                  <a:pt x="27" y="373"/>
                </a:lnTo>
                <a:lnTo>
                  <a:pt x="32" y="364"/>
                </a:lnTo>
                <a:lnTo>
                  <a:pt x="32" y="364"/>
                </a:lnTo>
                <a:close/>
                <a:moveTo>
                  <a:pt x="135" y="378"/>
                </a:moveTo>
                <a:lnTo>
                  <a:pt x="94" y="425"/>
                </a:lnTo>
                <a:lnTo>
                  <a:pt x="94" y="425"/>
                </a:lnTo>
                <a:lnTo>
                  <a:pt x="104" y="406"/>
                </a:lnTo>
                <a:lnTo>
                  <a:pt x="114" y="389"/>
                </a:lnTo>
                <a:lnTo>
                  <a:pt x="136" y="354"/>
                </a:lnTo>
                <a:lnTo>
                  <a:pt x="136" y="354"/>
                </a:lnTo>
                <a:lnTo>
                  <a:pt x="138" y="356"/>
                </a:lnTo>
                <a:lnTo>
                  <a:pt x="139" y="358"/>
                </a:lnTo>
                <a:lnTo>
                  <a:pt x="140" y="364"/>
                </a:lnTo>
                <a:lnTo>
                  <a:pt x="139" y="371"/>
                </a:lnTo>
                <a:lnTo>
                  <a:pt x="135" y="378"/>
                </a:lnTo>
                <a:lnTo>
                  <a:pt x="135" y="378"/>
                </a:lnTo>
                <a:close/>
                <a:moveTo>
                  <a:pt x="143" y="391"/>
                </a:moveTo>
                <a:lnTo>
                  <a:pt x="143" y="391"/>
                </a:lnTo>
                <a:lnTo>
                  <a:pt x="146" y="396"/>
                </a:lnTo>
                <a:lnTo>
                  <a:pt x="148" y="403"/>
                </a:lnTo>
                <a:lnTo>
                  <a:pt x="146" y="413"/>
                </a:lnTo>
                <a:lnTo>
                  <a:pt x="145" y="417"/>
                </a:lnTo>
                <a:lnTo>
                  <a:pt x="142" y="422"/>
                </a:lnTo>
                <a:lnTo>
                  <a:pt x="96" y="478"/>
                </a:lnTo>
                <a:lnTo>
                  <a:pt x="96" y="478"/>
                </a:lnTo>
                <a:lnTo>
                  <a:pt x="118" y="434"/>
                </a:lnTo>
                <a:lnTo>
                  <a:pt x="143" y="391"/>
                </a:lnTo>
                <a:lnTo>
                  <a:pt x="143" y="391"/>
                </a:lnTo>
                <a:close/>
                <a:moveTo>
                  <a:pt x="129" y="332"/>
                </a:moveTo>
                <a:lnTo>
                  <a:pt x="129" y="332"/>
                </a:lnTo>
                <a:lnTo>
                  <a:pt x="110" y="356"/>
                </a:lnTo>
                <a:lnTo>
                  <a:pt x="90" y="381"/>
                </a:lnTo>
                <a:lnTo>
                  <a:pt x="70" y="406"/>
                </a:lnTo>
                <a:lnTo>
                  <a:pt x="63" y="420"/>
                </a:lnTo>
                <a:lnTo>
                  <a:pt x="56" y="436"/>
                </a:lnTo>
                <a:lnTo>
                  <a:pt x="56" y="436"/>
                </a:lnTo>
                <a:lnTo>
                  <a:pt x="73" y="415"/>
                </a:lnTo>
                <a:lnTo>
                  <a:pt x="90" y="394"/>
                </a:lnTo>
                <a:lnTo>
                  <a:pt x="108" y="373"/>
                </a:lnTo>
                <a:lnTo>
                  <a:pt x="125" y="354"/>
                </a:lnTo>
                <a:lnTo>
                  <a:pt x="125" y="354"/>
                </a:lnTo>
                <a:lnTo>
                  <a:pt x="117" y="373"/>
                </a:lnTo>
                <a:lnTo>
                  <a:pt x="107" y="389"/>
                </a:lnTo>
                <a:lnTo>
                  <a:pt x="84" y="423"/>
                </a:lnTo>
                <a:lnTo>
                  <a:pt x="60" y="455"/>
                </a:lnTo>
                <a:lnTo>
                  <a:pt x="38" y="491"/>
                </a:lnTo>
                <a:lnTo>
                  <a:pt x="38" y="491"/>
                </a:lnTo>
                <a:lnTo>
                  <a:pt x="38" y="478"/>
                </a:lnTo>
                <a:lnTo>
                  <a:pt x="39" y="467"/>
                </a:lnTo>
                <a:lnTo>
                  <a:pt x="44" y="448"/>
                </a:lnTo>
                <a:lnTo>
                  <a:pt x="51" y="430"/>
                </a:lnTo>
                <a:lnTo>
                  <a:pt x="59" y="413"/>
                </a:lnTo>
                <a:lnTo>
                  <a:pt x="124" y="306"/>
                </a:lnTo>
                <a:lnTo>
                  <a:pt x="124" y="306"/>
                </a:lnTo>
                <a:lnTo>
                  <a:pt x="125" y="305"/>
                </a:lnTo>
                <a:lnTo>
                  <a:pt x="126" y="306"/>
                </a:lnTo>
                <a:lnTo>
                  <a:pt x="129" y="315"/>
                </a:lnTo>
                <a:lnTo>
                  <a:pt x="131" y="325"/>
                </a:lnTo>
                <a:lnTo>
                  <a:pt x="131" y="329"/>
                </a:lnTo>
                <a:lnTo>
                  <a:pt x="129" y="332"/>
                </a:lnTo>
                <a:lnTo>
                  <a:pt x="129" y="332"/>
                </a:lnTo>
                <a:close/>
                <a:moveTo>
                  <a:pt x="65" y="479"/>
                </a:moveTo>
                <a:lnTo>
                  <a:pt x="65" y="477"/>
                </a:lnTo>
                <a:lnTo>
                  <a:pt x="65" y="472"/>
                </a:lnTo>
                <a:lnTo>
                  <a:pt x="133" y="395"/>
                </a:lnTo>
                <a:lnTo>
                  <a:pt x="133" y="395"/>
                </a:lnTo>
                <a:lnTo>
                  <a:pt x="111" y="432"/>
                </a:lnTo>
                <a:lnTo>
                  <a:pt x="88" y="468"/>
                </a:lnTo>
                <a:lnTo>
                  <a:pt x="48" y="544"/>
                </a:lnTo>
                <a:lnTo>
                  <a:pt x="48" y="544"/>
                </a:lnTo>
                <a:lnTo>
                  <a:pt x="44" y="533"/>
                </a:lnTo>
                <a:lnTo>
                  <a:pt x="42" y="524"/>
                </a:lnTo>
                <a:lnTo>
                  <a:pt x="44" y="514"/>
                </a:lnTo>
                <a:lnTo>
                  <a:pt x="45" y="506"/>
                </a:lnTo>
                <a:lnTo>
                  <a:pt x="49" y="498"/>
                </a:lnTo>
                <a:lnTo>
                  <a:pt x="53" y="491"/>
                </a:lnTo>
                <a:lnTo>
                  <a:pt x="59" y="485"/>
                </a:lnTo>
                <a:lnTo>
                  <a:pt x="65" y="479"/>
                </a:lnTo>
                <a:lnTo>
                  <a:pt x="65" y="479"/>
                </a:lnTo>
                <a:close/>
                <a:moveTo>
                  <a:pt x="49" y="562"/>
                </a:moveTo>
                <a:lnTo>
                  <a:pt x="49" y="562"/>
                </a:lnTo>
                <a:lnTo>
                  <a:pt x="65" y="537"/>
                </a:lnTo>
                <a:lnTo>
                  <a:pt x="81" y="512"/>
                </a:lnTo>
                <a:lnTo>
                  <a:pt x="100" y="488"/>
                </a:lnTo>
                <a:lnTo>
                  <a:pt x="118" y="465"/>
                </a:lnTo>
                <a:lnTo>
                  <a:pt x="55" y="581"/>
                </a:lnTo>
                <a:lnTo>
                  <a:pt x="55" y="581"/>
                </a:lnTo>
                <a:lnTo>
                  <a:pt x="53" y="576"/>
                </a:lnTo>
                <a:lnTo>
                  <a:pt x="52" y="571"/>
                </a:lnTo>
                <a:lnTo>
                  <a:pt x="49" y="566"/>
                </a:lnTo>
                <a:lnTo>
                  <a:pt x="49" y="562"/>
                </a:lnTo>
                <a:lnTo>
                  <a:pt x="49" y="562"/>
                </a:lnTo>
                <a:close/>
                <a:moveTo>
                  <a:pt x="66" y="581"/>
                </a:moveTo>
                <a:lnTo>
                  <a:pt x="66" y="581"/>
                </a:lnTo>
                <a:lnTo>
                  <a:pt x="110" y="500"/>
                </a:lnTo>
                <a:lnTo>
                  <a:pt x="131" y="464"/>
                </a:lnTo>
                <a:lnTo>
                  <a:pt x="153" y="427"/>
                </a:lnTo>
                <a:lnTo>
                  <a:pt x="153" y="427"/>
                </a:lnTo>
                <a:lnTo>
                  <a:pt x="155" y="430"/>
                </a:lnTo>
                <a:lnTo>
                  <a:pt x="155" y="434"/>
                </a:lnTo>
                <a:lnTo>
                  <a:pt x="155" y="439"/>
                </a:lnTo>
                <a:lnTo>
                  <a:pt x="155" y="439"/>
                </a:lnTo>
                <a:lnTo>
                  <a:pt x="131" y="482"/>
                </a:lnTo>
                <a:lnTo>
                  <a:pt x="110" y="526"/>
                </a:lnTo>
                <a:lnTo>
                  <a:pt x="87" y="569"/>
                </a:lnTo>
                <a:lnTo>
                  <a:pt x="65" y="610"/>
                </a:lnTo>
                <a:lnTo>
                  <a:pt x="65" y="610"/>
                </a:lnTo>
                <a:lnTo>
                  <a:pt x="63" y="607"/>
                </a:lnTo>
                <a:lnTo>
                  <a:pt x="62" y="603"/>
                </a:lnTo>
                <a:lnTo>
                  <a:pt x="62" y="595"/>
                </a:lnTo>
                <a:lnTo>
                  <a:pt x="63" y="586"/>
                </a:lnTo>
                <a:lnTo>
                  <a:pt x="66" y="581"/>
                </a:lnTo>
                <a:lnTo>
                  <a:pt x="66" y="581"/>
                </a:lnTo>
                <a:close/>
                <a:moveTo>
                  <a:pt x="84" y="602"/>
                </a:moveTo>
                <a:lnTo>
                  <a:pt x="156" y="460"/>
                </a:lnTo>
                <a:lnTo>
                  <a:pt x="156" y="460"/>
                </a:lnTo>
                <a:lnTo>
                  <a:pt x="159" y="462"/>
                </a:lnTo>
                <a:lnTo>
                  <a:pt x="160" y="464"/>
                </a:lnTo>
                <a:lnTo>
                  <a:pt x="167" y="465"/>
                </a:lnTo>
                <a:lnTo>
                  <a:pt x="173" y="465"/>
                </a:lnTo>
                <a:lnTo>
                  <a:pt x="176" y="467"/>
                </a:lnTo>
                <a:lnTo>
                  <a:pt x="178" y="469"/>
                </a:lnTo>
                <a:lnTo>
                  <a:pt x="90" y="610"/>
                </a:lnTo>
                <a:lnTo>
                  <a:pt x="90" y="610"/>
                </a:lnTo>
                <a:lnTo>
                  <a:pt x="88" y="613"/>
                </a:lnTo>
                <a:lnTo>
                  <a:pt x="87" y="613"/>
                </a:lnTo>
                <a:lnTo>
                  <a:pt x="86" y="613"/>
                </a:lnTo>
                <a:lnTo>
                  <a:pt x="84" y="610"/>
                </a:lnTo>
                <a:lnTo>
                  <a:pt x="84" y="606"/>
                </a:lnTo>
                <a:lnTo>
                  <a:pt x="84" y="602"/>
                </a:lnTo>
                <a:lnTo>
                  <a:pt x="84" y="602"/>
                </a:lnTo>
                <a:close/>
                <a:moveTo>
                  <a:pt x="104" y="610"/>
                </a:moveTo>
                <a:lnTo>
                  <a:pt x="104" y="610"/>
                </a:lnTo>
                <a:lnTo>
                  <a:pt x="124" y="575"/>
                </a:lnTo>
                <a:lnTo>
                  <a:pt x="143" y="541"/>
                </a:lnTo>
                <a:lnTo>
                  <a:pt x="164" y="510"/>
                </a:lnTo>
                <a:lnTo>
                  <a:pt x="187" y="479"/>
                </a:lnTo>
                <a:lnTo>
                  <a:pt x="187" y="479"/>
                </a:lnTo>
                <a:lnTo>
                  <a:pt x="188" y="485"/>
                </a:lnTo>
                <a:lnTo>
                  <a:pt x="187" y="491"/>
                </a:lnTo>
                <a:lnTo>
                  <a:pt x="184" y="496"/>
                </a:lnTo>
                <a:lnTo>
                  <a:pt x="180" y="500"/>
                </a:lnTo>
                <a:lnTo>
                  <a:pt x="180" y="500"/>
                </a:lnTo>
                <a:lnTo>
                  <a:pt x="177" y="503"/>
                </a:lnTo>
                <a:lnTo>
                  <a:pt x="176" y="507"/>
                </a:lnTo>
                <a:lnTo>
                  <a:pt x="174" y="516"/>
                </a:lnTo>
                <a:lnTo>
                  <a:pt x="176" y="519"/>
                </a:lnTo>
                <a:lnTo>
                  <a:pt x="126" y="607"/>
                </a:lnTo>
                <a:lnTo>
                  <a:pt x="126" y="607"/>
                </a:lnTo>
                <a:lnTo>
                  <a:pt x="115" y="607"/>
                </a:lnTo>
                <a:lnTo>
                  <a:pt x="110" y="607"/>
                </a:lnTo>
                <a:lnTo>
                  <a:pt x="104" y="610"/>
                </a:lnTo>
                <a:lnTo>
                  <a:pt x="104" y="610"/>
                </a:lnTo>
                <a:close/>
                <a:moveTo>
                  <a:pt x="140" y="606"/>
                </a:moveTo>
                <a:lnTo>
                  <a:pt x="140" y="606"/>
                </a:lnTo>
                <a:lnTo>
                  <a:pt x="155" y="572"/>
                </a:lnTo>
                <a:lnTo>
                  <a:pt x="170" y="540"/>
                </a:lnTo>
                <a:lnTo>
                  <a:pt x="187" y="506"/>
                </a:lnTo>
                <a:lnTo>
                  <a:pt x="201" y="472"/>
                </a:lnTo>
                <a:lnTo>
                  <a:pt x="201" y="472"/>
                </a:lnTo>
                <a:lnTo>
                  <a:pt x="204" y="469"/>
                </a:lnTo>
                <a:lnTo>
                  <a:pt x="207" y="468"/>
                </a:lnTo>
                <a:lnTo>
                  <a:pt x="215" y="467"/>
                </a:lnTo>
                <a:lnTo>
                  <a:pt x="226" y="468"/>
                </a:lnTo>
                <a:lnTo>
                  <a:pt x="235" y="471"/>
                </a:lnTo>
                <a:lnTo>
                  <a:pt x="235" y="471"/>
                </a:lnTo>
                <a:lnTo>
                  <a:pt x="211" y="495"/>
                </a:lnTo>
                <a:lnTo>
                  <a:pt x="200" y="507"/>
                </a:lnTo>
                <a:lnTo>
                  <a:pt x="190" y="521"/>
                </a:lnTo>
                <a:lnTo>
                  <a:pt x="180" y="534"/>
                </a:lnTo>
                <a:lnTo>
                  <a:pt x="170" y="550"/>
                </a:lnTo>
                <a:lnTo>
                  <a:pt x="162" y="565"/>
                </a:lnTo>
                <a:lnTo>
                  <a:pt x="155" y="581"/>
                </a:lnTo>
                <a:lnTo>
                  <a:pt x="155" y="581"/>
                </a:lnTo>
                <a:lnTo>
                  <a:pt x="191" y="533"/>
                </a:lnTo>
                <a:lnTo>
                  <a:pt x="209" y="509"/>
                </a:lnTo>
                <a:lnTo>
                  <a:pt x="230" y="485"/>
                </a:lnTo>
                <a:lnTo>
                  <a:pt x="223" y="513"/>
                </a:lnTo>
                <a:lnTo>
                  <a:pt x="223" y="513"/>
                </a:lnTo>
                <a:lnTo>
                  <a:pt x="222" y="512"/>
                </a:lnTo>
                <a:lnTo>
                  <a:pt x="221" y="509"/>
                </a:lnTo>
                <a:lnTo>
                  <a:pt x="219" y="510"/>
                </a:lnTo>
                <a:lnTo>
                  <a:pt x="218" y="513"/>
                </a:lnTo>
                <a:lnTo>
                  <a:pt x="218" y="513"/>
                </a:lnTo>
                <a:lnTo>
                  <a:pt x="216" y="519"/>
                </a:lnTo>
                <a:lnTo>
                  <a:pt x="216" y="521"/>
                </a:lnTo>
                <a:lnTo>
                  <a:pt x="216" y="524"/>
                </a:lnTo>
                <a:lnTo>
                  <a:pt x="216" y="524"/>
                </a:lnTo>
                <a:lnTo>
                  <a:pt x="192" y="561"/>
                </a:lnTo>
                <a:lnTo>
                  <a:pt x="180" y="582"/>
                </a:lnTo>
                <a:lnTo>
                  <a:pt x="174" y="592"/>
                </a:lnTo>
                <a:lnTo>
                  <a:pt x="170" y="602"/>
                </a:lnTo>
                <a:lnTo>
                  <a:pt x="140" y="606"/>
                </a:lnTo>
                <a:close/>
                <a:moveTo>
                  <a:pt x="319" y="457"/>
                </a:moveTo>
                <a:lnTo>
                  <a:pt x="236" y="454"/>
                </a:lnTo>
                <a:lnTo>
                  <a:pt x="236" y="454"/>
                </a:lnTo>
                <a:lnTo>
                  <a:pt x="235" y="454"/>
                </a:lnTo>
                <a:lnTo>
                  <a:pt x="233" y="451"/>
                </a:lnTo>
                <a:lnTo>
                  <a:pt x="233" y="451"/>
                </a:lnTo>
                <a:lnTo>
                  <a:pt x="280" y="450"/>
                </a:lnTo>
                <a:lnTo>
                  <a:pt x="325" y="450"/>
                </a:lnTo>
                <a:lnTo>
                  <a:pt x="370" y="453"/>
                </a:lnTo>
                <a:lnTo>
                  <a:pt x="415" y="455"/>
                </a:lnTo>
                <a:lnTo>
                  <a:pt x="504" y="462"/>
                </a:lnTo>
                <a:lnTo>
                  <a:pt x="593" y="471"/>
                </a:lnTo>
                <a:lnTo>
                  <a:pt x="593" y="471"/>
                </a:lnTo>
                <a:lnTo>
                  <a:pt x="558" y="471"/>
                </a:lnTo>
                <a:lnTo>
                  <a:pt x="523" y="471"/>
                </a:lnTo>
                <a:lnTo>
                  <a:pt x="454" y="468"/>
                </a:lnTo>
                <a:lnTo>
                  <a:pt x="386" y="462"/>
                </a:lnTo>
                <a:lnTo>
                  <a:pt x="319" y="457"/>
                </a:lnTo>
                <a:lnTo>
                  <a:pt x="319" y="457"/>
                </a:lnTo>
                <a:close/>
                <a:moveTo>
                  <a:pt x="556" y="486"/>
                </a:moveTo>
                <a:lnTo>
                  <a:pt x="556" y="486"/>
                </a:lnTo>
                <a:lnTo>
                  <a:pt x="521" y="517"/>
                </a:lnTo>
                <a:lnTo>
                  <a:pt x="504" y="534"/>
                </a:lnTo>
                <a:lnTo>
                  <a:pt x="488" y="551"/>
                </a:lnTo>
                <a:lnTo>
                  <a:pt x="488" y="551"/>
                </a:lnTo>
                <a:lnTo>
                  <a:pt x="492" y="543"/>
                </a:lnTo>
                <a:lnTo>
                  <a:pt x="496" y="536"/>
                </a:lnTo>
                <a:lnTo>
                  <a:pt x="507" y="520"/>
                </a:lnTo>
                <a:lnTo>
                  <a:pt x="518" y="505"/>
                </a:lnTo>
                <a:lnTo>
                  <a:pt x="524" y="496"/>
                </a:lnTo>
                <a:lnTo>
                  <a:pt x="530" y="488"/>
                </a:lnTo>
                <a:lnTo>
                  <a:pt x="530" y="488"/>
                </a:lnTo>
                <a:lnTo>
                  <a:pt x="531" y="486"/>
                </a:lnTo>
                <a:lnTo>
                  <a:pt x="533" y="485"/>
                </a:lnTo>
                <a:lnTo>
                  <a:pt x="541" y="485"/>
                </a:lnTo>
                <a:lnTo>
                  <a:pt x="556" y="486"/>
                </a:lnTo>
                <a:lnTo>
                  <a:pt x="556" y="486"/>
                </a:lnTo>
                <a:close/>
                <a:moveTo>
                  <a:pt x="503" y="486"/>
                </a:moveTo>
                <a:lnTo>
                  <a:pt x="503" y="486"/>
                </a:lnTo>
                <a:lnTo>
                  <a:pt x="483" y="502"/>
                </a:lnTo>
                <a:lnTo>
                  <a:pt x="465" y="519"/>
                </a:lnTo>
                <a:lnTo>
                  <a:pt x="448" y="537"/>
                </a:lnTo>
                <a:lnTo>
                  <a:pt x="433" y="558"/>
                </a:lnTo>
                <a:lnTo>
                  <a:pt x="433" y="558"/>
                </a:lnTo>
                <a:lnTo>
                  <a:pt x="443" y="540"/>
                </a:lnTo>
                <a:lnTo>
                  <a:pt x="452" y="524"/>
                </a:lnTo>
                <a:lnTo>
                  <a:pt x="464" y="509"/>
                </a:lnTo>
                <a:lnTo>
                  <a:pt x="474" y="492"/>
                </a:lnTo>
                <a:lnTo>
                  <a:pt x="474" y="492"/>
                </a:lnTo>
                <a:lnTo>
                  <a:pt x="478" y="488"/>
                </a:lnTo>
                <a:lnTo>
                  <a:pt x="479" y="485"/>
                </a:lnTo>
                <a:lnTo>
                  <a:pt x="482" y="484"/>
                </a:lnTo>
                <a:lnTo>
                  <a:pt x="482" y="484"/>
                </a:lnTo>
                <a:lnTo>
                  <a:pt x="488" y="484"/>
                </a:lnTo>
                <a:lnTo>
                  <a:pt x="493" y="485"/>
                </a:lnTo>
                <a:lnTo>
                  <a:pt x="503" y="486"/>
                </a:lnTo>
                <a:lnTo>
                  <a:pt x="503" y="486"/>
                </a:lnTo>
                <a:close/>
                <a:moveTo>
                  <a:pt x="458" y="485"/>
                </a:moveTo>
                <a:lnTo>
                  <a:pt x="458" y="485"/>
                </a:lnTo>
                <a:lnTo>
                  <a:pt x="441" y="498"/>
                </a:lnTo>
                <a:lnTo>
                  <a:pt x="426" y="512"/>
                </a:lnTo>
                <a:lnTo>
                  <a:pt x="410" y="527"/>
                </a:lnTo>
                <a:lnTo>
                  <a:pt x="396" y="543"/>
                </a:lnTo>
                <a:lnTo>
                  <a:pt x="430" y="484"/>
                </a:lnTo>
                <a:lnTo>
                  <a:pt x="430" y="484"/>
                </a:lnTo>
                <a:lnTo>
                  <a:pt x="431" y="482"/>
                </a:lnTo>
                <a:lnTo>
                  <a:pt x="434" y="481"/>
                </a:lnTo>
                <a:lnTo>
                  <a:pt x="441" y="481"/>
                </a:lnTo>
                <a:lnTo>
                  <a:pt x="450" y="482"/>
                </a:lnTo>
                <a:lnTo>
                  <a:pt x="458" y="485"/>
                </a:lnTo>
                <a:lnTo>
                  <a:pt x="458" y="485"/>
                </a:lnTo>
                <a:close/>
                <a:moveTo>
                  <a:pt x="407" y="479"/>
                </a:moveTo>
                <a:lnTo>
                  <a:pt x="407" y="479"/>
                </a:lnTo>
                <a:lnTo>
                  <a:pt x="393" y="492"/>
                </a:lnTo>
                <a:lnTo>
                  <a:pt x="381" y="506"/>
                </a:lnTo>
                <a:lnTo>
                  <a:pt x="355" y="533"/>
                </a:lnTo>
                <a:lnTo>
                  <a:pt x="355" y="533"/>
                </a:lnTo>
                <a:lnTo>
                  <a:pt x="364" y="520"/>
                </a:lnTo>
                <a:lnTo>
                  <a:pt x="374" y="506"/>
                </a:lnTo>
                <a:lnTo>
                  <a:pt x="382" y="492"/>
                </a:lnTo>
                <a:lnTo>
                  <a:pt x="391" y="479"/>
                </a:lnTo>
                <a:lnTo>
                  <a:pt x="407" y="479"/>
                </a:lnTo>
                <a:close/>
                <a:moveTo>
                  <a:pt x="332" y="469"/>
                </a:moveTo>
                <a:lnTo>
                  <a:pt x="332" y="469"/>
                </a:lnTo>
                <a:lnTo>
                  <a:pt x="315" y="486"/>
                </a:lnTo>
                <a:lnTo>
                  <a:pt x="298" y="505"/>
                </a:lnTo>
                <a:lnTo>
                  <a:pt x="282" y="523"/>
                </a:lnTo>
                <a:lnTo>
                  <a:pt x="267" y="541"/>
                </a:lnTo>
                <a:lnTo>
                  <a:pt x="302" y="471"/>
                </a:lnTo>
                <a:lnTo>
                  <a:pt x="302" y="471"/>
                </a:lnTo>
                <a:lnTo>
                  <a:pt x="313" y="471"/>
                </a:lnTo>
                <a:lnTo>
                  <a:pt x="332" y="469"/>
                </a:lnTo>
                <a:lnTo>
                  <a:pt x="332" y="469"/>
                </a:lnTo>
                <a:close/>
                <a:moveTo>
                  <a:pt x="244" y="482"/>
                </a:moveTo>
                <a:lnTo>
                  <a:pt x="244" y="482"/>
                </a:lnTo>
                <a:lnTo>
                  <a:pt x="249" y="475"/>
                </a:lnTo>
                <a:lnTo>
                  <a:pt x="253" y="472"/>
                </a:lnTo>
                <a:lnTo>
                  <a:pt x="257" y="472"/>
                </a:lnTo>
                <a:lnTo>
                  <a:pt x="261" y="472"/>
                </a:lnTo>
                <a:lnTo>
                  <a:pt x="261" y="472"/>
                </a:lnTo>
                <a:lnTo>
                  <a:pt x="277" y="472"/>
                </a:lnTo>
                <a:lnTo>
                  <a:pt x="294" y="471"/>
                </a:lnTo>
                <a:lnTo>
                  <a:pt x="294" y="471"/>
                </a:lnTo>
                <a:lnTo>
                  <a:pt x="268" y="498"/>
                </a:lnTo>
                <a:lnTo>
                  <a:pt x="244" y="526"/>
                </a:lnTo>
                <a:lnTo>
                  <a:pt x="223" y="554"/>
                </a:lnTo>
                <a:lnTo>
                  <a:pt x="202" y="585"/>
                </a:lnTo>
                <a:lnTo>
                  <a:pt x="202" y="585"/>
                </a:lnTo>
                <a:lnTo>
                  <a:pt x="198" y="589"/>
                </a:lnTo>
                <a:lnTo>
                  <a:pt x="194" y="595"/>
                </a:lnTo>
                <a:lnTo>
                  <a:pt x="187" y="599"/>
                </a:lnTo>
                <a:lnTo>
                  <a:pt x="180" y="602"/>
                </a:lnTo>
                <a:lnTo>
                  <a:pt x="244" y="482"/>
                </a:lnTo>
                <a:close/>
                <a:moveTo>
                  <a:pt x="195" y="600"/>
                </a:moveTo>
                <a:lnTo>
                  <a:pt x="274" y="502"/>
                </a:lnTo>
                <a:lnTo>
                  <a:pt x="274" y="502"/>
                </a:lnTo>
                <a:lnTo>
                  <a:pt x="275" y="510"/>
                </a:lnTo>
                <a:lnTo>
                  <a:pt x="274" y="517"/>
                </a:lnTo>
                <a:lnTo>
                  <a:pt x="273" y="520"/>
                </a:lnTo>
                <a:lnTo>
                  <a:pt x="270" y="521"/>
                </a:lnTo>
                <a:lnTo>
                  <a:pt x="270" y="521"/>
                </a:lnTo>
                <a:lnTo>
                  <a:pt x="270" y="519"/>
                </a:lnTo>
                <a:lnTo>
                  <a:pt x="270" y="519"/>
                </a:lnTo>
                <a:lnTo>
                  <a:pt x="267" y="520"/>
                </a:lnTo>
                <a:lnTo>
                  <a:pt x="266" y="523"/>
                </a:lnTo>
                <a:lnTo>
                  <a:pt x="264" y="524"/>
                </a:lnTo>
                <a:lnTo>
                  <a:pt x="266" y="526"/>
                </a:lnTo>
                <a:lnTo>
                  <a:pt x="225" y="600"/>
                </a:lnTo>
                <a:lnTo>
                  <a:pt x="225" y="600"/>
                </a:lnTo>
                <a:lnTo>
                  <a:pt x="223" y="602"/>
                </a:lnTo>
                <a:lnTo>
                  <a:pt x="219" y="603"/>
                </a:lnTo>
                <a:lnTo>
                  <a:pt x="212" y="603"/>
                </a:lnTo>
                <a:lnTo>
                  <a:pt x="195" y="600"/>
                </a:lnTo>
                <a:lnTo>
                  <a:pt x="195" y="600"/>
                </a:lnTo>
                <a:close/>
                <a:moveTo>
                  <a:pt x="237" y="599"/>
                </a:moveTo>
                <a:lnTo>
                  <a:pt x="251" y="575"/>
                </a:lnTo>
                <a:lnTo>
                  <a:pt x="251" y="575"/>
                </a:lnTo>
                <a:lnTo>
                  <a:pt x="254" y="575"/>
                </a:lnTo>
                <a:lnTo>
                  <a:pt x="257" y="572"/>
                </a:lnTo>
                <a:lnTo>
                  <a:pt x="257" y="572"/>
                </a:lnTo>
                <a:lnTo>
                  <a:pt x="270" y="552"/>
                </a:lnTo>
                <a:lnTo>
                  <a:pt x="285" y="533"/>
                </a:lnTo>
                <a:lnTo>
                  <a:pt x="301" y="514"/>
                </a:lnTo>
                <a:lnTo>
                  <a:pt x="318" y="496"/>
                </a:lnTo>
                <a:lnTo>
                  <a:pt x="318" y="496"/>
                </a:lnTo>
                <a:lnTo>
                  <a:pt x="318" y="500"/>
                </a:lnTo>
                <a:lnTo>
                  <a:pt x="318" y="500"/>
                </a:lnTo>
                <a:lnTo>
                  <a:pt x="306" y="523"/>
                </a:lnTo>
                <a:lnTo>
                  <a:pt x="295" y="545"/>
                </a:lnTo>
                <a:lnTo>
                  <a:pt x="268" y="590"/>
                </a:lnTo>
                <a:lnTo>
                  <a:pt x="268" y="590"/>
                </a:lnTo>
                <a:lnTo>
                  <a:pt x="266" y="595"/>
                </a:lnTo>
                <a:lnTo>
                  <a:pt x="261" y="597"/>
                </a:lnTo>
                <a:lnTo>
                  <a:pt x="259" y="599"/>
                </a:lnTo>
                <a:lnTo>
                  <a:pt x="254" y="599"/>
                </a:lnTo>
                <a:lnTo>
                  <a:pt x="246" y="599"/>
                </a:lnTo>
                <a:lnTo>
                  <a:pt x="237" y="599"/>
                </a:lnTo>
                <a:lnTo>
                  <a:pt x="237" y="599"/>
                </a:lnTo>
                <a:close/>
                <a:moveTo>
                  <a:pt x="305" y="599"/>
                </a:moveTo>
                <a:lnTo>
                  <a:pt x="305" y="599"/>
                </a:lnTo>
                <a:lnTo>
                  <a:pt x="289" y="599"/>
                </a:lnTo>
                <a:lnTo>
                  <a:pt x="271" y="602"/>
                </a:lnTo>
                <a:lnTo>
                  <a:pt x="298" y="562"/>
                </a:lnTo>
                <a:lnTo>
                  <a:pt x="298" y="562"/>
                </a:lnTo>
                <a:lnTo>
                  <a:pt x="296" y="561"/>
                </a:lnTo>
                <a:lnTo>
                  <a:pt x="295" y="559"/>
                </a:lnTo>
                <a:lnTo>
                  <a:pt x="295" y="559"/>
                </a:lnTo>
                <a:lnTo>
                  <a:pt x="298" y="554"/>
                </a:lnTo>
                <a:lnTo>
                  <a:pt x="301" y="548"/>
                </a:lnTo>
                <a:lnTo>
                  <a:pt x="305" y="543"/>
                </a:lnTo>
                <a:lnTo>
                  <a:pt x="308" y="537"/>
                </a:lnTo>
                <a:lnTo>
                  <a:pt x="308" y="537"/>
                </a:lnTo>
                <a:lnTo>
                  <a:pt x="318" y="521"/>
                </a:lnTo>
                <a:lnTo>
                  <a:pt x="325" y="506"/>
                </a:lnTo>
                <a:lnTo>
                  <a:pt x="340" y="472"/>
                </a:lnTo>
                <a:lnTo>
                  <a:pt x="340" y="472"/>
                </a:lnTo>
                <a:lnTo>
                  <a:pt x="346" y="474"/>
                </a:lnTo>
                <a:lnTo>
                  <a:pt x="353" y="474"/>
                </a:lnTo>
                <a:lnTo>
                  <a:pt x="360" y="475"/>
                </a:lnTo>
                <a:lnTo>
                  <a:pt x="367" y="477"/>
                </a:lnTo>
                <a:lnTo>
                  <a:pt x="367" y="477"/>
                </a:lnTo>
                <a:lnTo>
                  <a:pt x="351" y="491"/>
                </a:lnTo>
                <a:lnTo>
                  <a:pt x="337" y="506"/>
                </a:lnTo>
                <a:lnTo>
                  <a:pt x="308" y="537"/>
                </a:lnTo>
                <a:lnTo>
                  <a:pt x="308" y="537"/>
                </a:lnTo>
                <a:lnTo>
                  <a:pt x="308" y="538"/>
                </a:lnTo>
                <a:lnTo>
                  <a:pt x="309" y="541"/>
                </a:lnTo>
                <a:lnTo>
                  <a:pt x="309" y="541"/>
                </a:lnTo>
                <a:lnTo>
                  <a:pt x="303" y="551"/>
                </a:lnTo>
                <a:lnTo>
                  <a:pt x="301" y="562"/>
                </a:lnTo>
                <a:lnTo>
                  <a:pt x="301" y="562"/>
                </a:lnTo>
                <a:lnTo>
                  <a:pt x="318" y="540"/>
                </a:lnTo>
                <a:lnTo>
                  <a:pt x="337" y="517"/>
                </a:lnTo>
                <a:lnTo>
                  <a:pt x="358" y="496"/>
                </a:lnTo>
                <a:lnTo>
                  <a:pt x="370" y="486"/>
                </a:lnTo>
                <a:lnTo>
                  <a:pt x="382" y="477"/>
                </a:lnTo>
                <a:lnTo>
                  <a:pt x="382" y="477"/>
                </a:lnTo>
                <a:lnTo>
                  <a:pt x="379" y="484"/>
                </a:lnTo>
                <a:lnTo>
                  <a:pt x="377" y="489"/>
                </a:lnTo>
                <a:lnTo>
                  <a:pt x="368" y="499"/>
                </a:lnTo>
                <a:lnTo>
                  <a:pt x="361" y="509"/>
                </a:lnTo>
                <a:lnTo>
                  <a:pt x="354" y="520"/>
                </a:lnTo>
                <a:lnTo>
                  <a:pt x="355" y="523"/>
                </a:lnTo>
                <a:lnTo>
                  <a:pt x="355" y="523"/>
                </a:lnTo>
                <a:lnTo>
                  <a:pt x="343" y="540"/>
                </a:lnTo>
                <a:lnTo>
                  <a:pt x="329" y="558"/>
                </a:lnTo>
                <a:lnTo>
                  <a:pt x="316" y="579"/>
                </a:lnTo>
                <a:lnTo>
                  <a:pt x="305" y="599"/>
                </a:lnTo>
                <a:lnTo>
                  <a:pt x="305" y="599"/>
                </a:lnTo>
                <a:close/>
                <a:moveTo>
                  <a:pt x="319" y="602"/>
                </a:moveTo>
                <a:lnTo>
                  <a:pt x="319" y="602"/>
                </a:lnTo>
                <a:lnTo>
                  <a:pt x="322" y="595"/>
                </a:lnTo>
                <a:lnTo>
                  <a:pt x="325" y="588"/>
                </a:lnTo>
                <a:lnTo>
                  <a:pt x="327" y="581"/>
                </a:lnTo>
                <a:lnTo>
                  <a:pt x="334" y="576"/>
                </a:lnTo>
                <a:lnTo>
                  <a:pt x="333" y="573"/>
                </a:lnTo>
                <a:lnTo>
                  <a:pt x="333" y="573"/>
                </a:lnTo>
                <a:lnTo>
                  <a:pt x="334" y="566"/>
                </a:lnTo>
                <a:lnTo>
                  <a:pt x="336" y="564"/>
                </a:lnTo>
                <a:lnTo>
                  <a:pt x="339" y="562"/>
                </a:lnTo>
                <a:lnTo>
                  <a:pt x="339" y="562"/>
                </a:lnTo>
                <a:lnTo>
                  <a:pt x="337" y="566"/>
                </a:lnTo>
                <a:lnTo>
                  <a:pt x="337" y="568"/>
                </a:lnTo>
                <a:lnTo>
                  <a:pt x="339" y="568"/>
                </a:lnTo>
                <a:lnTo>
                  <a:pt x="343" y="565"/>
                </a:lnTo>
                <a:lnTo>
                  <a:pt x="344" y="564"/>
                </a:lnTo>
                <a:lnTo>
                  <a:pt x="344" y="564"/>
                </a:lnTo>
                <a:lnTo>
                  <a:pt x="363" y="541"/>
                </a:lnTo>
                <a:lnTo>
                  <a:pt x="381" y="520"/>
                </a:lnTo>
                <a:lnTo>
                  <a:pt x="399" y="500"/>
                </a:lnTo>
                <a:lnTo>
                  <a:pt x="419" y="482"/>
                </a:lnTo>
                <a:lnTo>
                  <a:pt x="419" y="482"/>
                </a:lnTo>
                <a:lnTo>
                  <a:pt x="420" y="482"/>
                </a:lnTo>
                <a:lnTo>
                  <a:pt x="420" y="482"/>
                </a:lnTo>
                <a:lnTo>
                  <a:pt x="419" y="488"/>
                </a:lnTo>
                <a:lnTo>
                  <a:pt x="416" y="499"/>
                </a:lnTo>
                <a:lnTo>
                  <a:pt x="416" y="499"/>
                </a:lnTo>
                <a:lnTo>
                  <a:pt x="413" y="499"/>
                </a:lnTo>
                <a:lnTo>
                  <a:pt x="412" y="500"/>
                </a:lnTo>
                <a:lnTo>
                  <a:pt x="406" y="506"/>
                </a:lnTo>
                <a:lnTo>
                  <a:pt x="402" y="513"/>
                </a:lnTo>
                <a:lnTo>
                  <a:pt x="399" y="521"/>
                </a:lnTo>
                <a:lnTo>
                  <a:pt x="400" y="524"/>
                </a:lnTo>
                <a:lnTo>
                  <a:pt x="400" y="524"/>
                </a:lnTo>
                <a:lnTo>
                  <a:pt x="386" y="541"/>
                </a:lnTo>
                <a:lnTo>
                  <a:pt x="372" y="561"/>
                </a:lnTo>
                <a:lnTo>
                  <a:pt x="360" y="582"/>
                </a:lnTo>
                <a:lnTo>
                  <a:pt x="347" y="602"/>
                </a:lnTo>
                <a:lnTo>
                  <a:pt x="319" y="602"/>
                </a:lnTo>
                <a:close/>
                <a:moveTo>
                  <a:pt x="361" y="602"/>
                </a:moveTo>
                <a:lnTo>
                  <a:pt x="361" y="602"/>
                </a:lnTo>
                <a:lnTo>
                  <a:pt x="363" y="597"/>
                </a:lnTo>
                <a:lnTo>
                  <a:pt x="365" y="593"/>
                </a:lnTo>
                <a:lnTo>
                  <a:pt x="371" y="585"/>
                </a:lnTo>
                <a:lnTo>
                  <a:pt x="378" y="578"/>
                </a:lnTo>
                <a:lnTo>
                  <a:pt x="384" y="569"/>
                </a:lnTo>
                <a:lnTo>
                  <a:pt x="379" y="571"/>
                </a:lnTo>
                <a:lnTo>
                  <a:pt x="379" y="571"/>
                </a:lnTo>
                <a:lnTo>
                  <a:pt x="381" y="565"/>
                </a:lnTo>
                <a:lnTo>
                  <a:pt x="384" y="561"/>
                </a:lnTo>
                <a:lnTo>
                  <a:pt x="389" y="552"/>
                </a:lnTo>
                <a:lnTo>
                  <a:pt x="389" y="552"/>
                </a:lnTo>
                <a:lnTo>
                  <a:pt x="389" y="557"/>
                </a:lnTo>
                <a:lnTo>
                  <a:pt x="388" y="559"/>
                </a:lnTo>
                <a:lnTo>
                  <a:pt x="385" y="564"/>
                </a:lnTo>
                <a:lnTo>
                  <a:pt x="384" y="569"/>
                </a:lnTo>
                <a:lnTo>
                  <a:pt x="384" y="569"/>
                </a:lnTo>
                <a:lnTo>
                  <a:pt x="402" y="548"/>
                </a:lnTo>
                <a:lnTo>
                  <a:pt x="420" y="529"/>
                </a:lnTo>
                <a:lnTo>
                  <a:pt x="441" y="507"/>
                </a:lnTo>
                <a:lnTo>
                  <a:pt x="452" y="499"/>
                </a:lnTo>
                <a:lnTo>
                  <a:pt x="465" y="491"/>
                </a:lnTo>
                <a:lnTo>
                  <a:pt x="465" y="491"/>
                </a:lnTo>
                <a:lnTo>
                  <a:pt x="459" y="500"/>
                </a:lnTo>
                <a:lnTo>
                  <a:pt x="455" y="509"/>
                </a:lnTo>
                <a:lnTo>
                  <a:pt x="452" y="516"/>
                </a:lnTo>
                <a:lnTo>
                  <a:pt x="447" y="523"/>
                </a:lnTo>
                <a:lnTo>
                  <a:pt x="447" y="523"/>
                </a:lnTo>
                <a:lnTo>
                  <a:pt x="445" y="519"/>
                </a:lnTo>
                <a:lnTo>
                  <a:pt x="445" y="521"/>
                </a:lnTo>
                <a:lnTo>
                  <a:pt x="445" y="521"/>
                </a:lnTo>
                <a:lnTo>
                  <a:pt x="443" y="523"/>
                </a:lnTo>
                <a:lnTo>
                  <a:pt x="443" y="524"/>
                </a:lnTo>
                <a:lnTo>
                  <a:pt x="444" y="529"/>
                </a:lnTo>
                <a:lnTo>
                  <a:pt x="444" y="529"/>
                </a:lnTo>
                <a:lnTo>
                  <a:pt x="434" y="543"/>
                </a:lnTo>
                <a:lnTo>
                  <a:pt x="423" y="557"/>
                </a:lnTo>
                <a:lnTo>
                  <a:pt x="413" y="571"/>
                </a:lnTo>
                <a:lnTo>
                  <a:pt x="403" y="586"/>
                </a:lnTo>
                <a:lnTo>
                  <a:pt x="403" y="586"/>
                </a:lnTo>
                <a:lnTo>
                  <a:pt x="403" y="590"/>
                </a:lnTo>
                <a:lnTo>
                  <a:pt x="403" y="596"/>
                </a:lnTo>
                <a:lnTo>
                  <a:pt x="403" y="597"/>
                </a:lnTo>
                <a:lnTo>
                  <a:pt x="405" y="599"/>
                </a:lnTo>
                <a:lnTo>
                  <a:pt x="406" y="597"/>
                </a:lnTo>
                <a:lnTo>
                  <a:pt x="407" y="596"/>
                </a:lnTo>
                <a:lnTo>
                  <a:pt x="407" y="596"/>
                </a:lnTo>
                <a:lnTo>
                  <a:pt x="419" y="579"/>
                </a:lnTo>
                <a:lnTo>
                  <a:pt x="430" y="565"/>
                </a:lnTo>
                <a:lnTo>
                  <a:pt x="443" y="551"/>
                </a:lnTo>
                <a:lnTo>
                  <a:pt x="455" y="537"/>
                </a:lnTo>
                <a:lnTo>
                  <a:pt x="469" y="524"/>
                </a:lnTo>
                <a:lnTo>
                  <a:pt x="485" y="513"/>
                </a:lnTo>
                <a:lnTo>
                  <a:pt x="516" y="491"/>
                </a:lnTo>
                <a:lnTo>
                  <a:pt x="444" y="603"/>
                </a:lnTo>
                <a:lnTo>
                  <a:pt x="444" y="603"/>
                </a:lnTo>
                <a:lnTo>
                  <a:pt x="402" y="602"/>
                </a:lnTo>
                <a:lnTo>
                  <a:pt x="381" y="602"/>
                </a:lnTo>
                <a:lnTo>
                  <a:pt x="361" y="602"/>
                </a:lnTo>
                <a:lnTo>
                  <a:pt x="361" y="602"/>
                </a:lnTo>
                <a:close/>
                <a:moveTo>
                  <a:pt x="513" y="589"/>
                </a:moveTo>
                <a:lnTo>
                  <a:pt x="513" y="589"/>
                </a:lnTo>
                <a:lnTo>
                  <a:pt x="520" y="578"/>
                </a:lnTo>
                <a:lnTo>
                  <a:pt x="527" y="565"/>
                </a:lnTo>
                <a:lnTo>
                  <a:pt x="533" y="552"/>
                </a:lnTo>
                <a:lnTo>
                  <a:pt x="538" y="537"/>
                </a:lnTo>
                <a:lnTo>
                  <a:pt x="538" y="537"/>
                </a:lnTo>
                <a:lnTo>
                  <a:pt x="526" y="551"/>
                </a:lnTo>
                <a:lnTo>
                  <a:pt x="514" y="566"/>
                </a:lnTo>
                <a:lnTo>
                  <a:pt x="503" y="583"/>
                </a:lnTo>
                <a:lnTo>
                  <a:pt x="495" y="602"/>
                </a:lnTo>
                <a:lnTo>
                  <a:pt x="461" y="600"/>
                </a:lnTo>
                <a:lnTo>
                  <a:pt x="461" y="600"/>
                </a:lnTo>
                <a:lnTo>
                  <a:pt x="465" y="593"/>
                </a:lnTo>
                <a:lnTo>
                  <a:pt x="469" y="588"/>
                </a:lnTo>
                <a:lnTo>
                  <a:pt x="475" y="582"/>
                </a:lnTo>
                <a:lnTo>
                  <a:pt x="479" y="575"/>
                </a:lnTo>
                <a:lnTo>
                  <a:pt x="483" y="571"/>
                </a:lnTo>
                <a:lnTo>
                  <a:pt x="479" y="571"/>
                </a:lnTo>
                <a:lnTo>
                  <a:pt x="479" y="571"/>
                </a:lnTo>
                <a:lnTo>
                  <a:pt x="479" y="566"/>
                </a:lnTo>
                <a:lnTo>
                  <a:pt x="481" y="562"/>
                </a:lnTo>
                <a:lnTo>
                  <a:pt x="483" y="558"/>
                </a:lnTo>
                <a:lnTo>
                  <a:pt x="489" y="558"/>
                </a:lnTo>
                <a:lnTo>
                  <a:pt x="483" y="571"/>
                </a:lnTo>
                <a:lnTo>
                  <a:pt x="483" y="571"/>
                </a:lnTo>
                <a:lnTo>
                  <a:pt x="500" y="551"/>
                </a:lnTo>
                <a:lnTo>
                  <a:pt x="520" y="530"/>
                </a:lnTo>
                <a:lnTo>
                  <a:pt x="541" y="510"/>
                </a:lnTo>
                <a:lnTo>
                  <a:pt x="563" y="492"/>
                </a:lnTo>
                <a:lnTo>
                  <a:pt x="552" y="514"/>
                </a:lnTo>
                <a:lnTo>
                  <a:pt x="552" y="514"/>
                </a:lnTo>
                <a:lnTo>
                  <a:pt x="547" y="519"/>
                </a:lnTo>
                <a:lnTo>
                  <a:pt x="541" y="524"/>
                </a:lnTo>
                <a:lnTo>
                  <a:pt x="540" y="527"/>
                </a:lnTo>
                <a:lnTo>
                  <a:pt x="538" y="531"/>
                </a:lnTo>
                <a:lnTo>
                  <a:pt x="540" y="534"/>
                </a:lnTo>
                <a:lnTo>
                  <a:pt x="542" y="537"/>
                </a:lnTo>
                <a:lnTo>
                  <a:pt x="542" y="537"/>
                </a:lnTo>
                <a:lnTo>
                  <a:pt x="551" y="526"/>
                </a:lnTo>
                <a:lnTo>
                  <a:pt x="562" y="513"/>
                </a:lnTo>
                <a:lnTo>
                  <a:pt x="579" y="488"/>
                </a:lnTo>
                <a:lnTo>
                  <a:pt x="579" y="488"/>
                </a:lnTo>
                <a:lnTo>
                  <a:pt x="580" y="486"/>
                </a:lnTo>
                <a:lnTo>
                  <a:pt x="583" y="485"/>
                </a:lnTo>
                <a:lnTo>
                  <a:pt x="586" y="486"/>
                </a:lnTo>
                <a:lnTo>
                  <a:pt x="589" y="489"/>
                </a:lnTo>
                <a:lnTo>
                  <a:pt x="589" y="491"/>
                </a:lnTo>
                <a:lnTo>
                  <a:pt x="589" y="493"/>
                </a:lnTo>
                <a:lnTo>
                  <a:pt x="589" y="493"/>
                </a:lnTo>
                <a:lnTo>
                  <a:pt x="569" y="519"/>
                </a:lnTo>
                <a:lnTo>
                  <a:pt x="551" y="545"/>
                </a:lnTo>
                <a:lnTo>
                  <a:pt x="534" y="572"/>
                </a:lnTo>
                <a:lnTo>
                  <a:pt x="518" y="599"/>
                </a:lnTo>
                <a:lnTo>
                  <a:pt x="518" y="599"/>
                </a:lnTo>
                <a:lnTo>
                  <a:pt x="516" y="602"/>
                </a:lnTo>
                <a:lnTo>
                  <a:pt x="514" y="602"/>
                </a:lnTo>
                <a:lnTo>
                  <a:pt x="513" y="602"/>
                </a:lnTo>
                <a:lnTo>
                  <a:pt x="511" y="600"/>
                </a:lnTo>
                <a:lnTo>
                  <a:pt x="510" y="595"/>
                </a:lnTo>
                <a:lnTo>
                  <a:pt x="511" y="592"/>
                </a:lnTo>
                <a:lnTo>
                  <a:pt x="513" y="589"/>
                </a:lnTo>
                <a:lnTo>
                  <a:pt x="513" y="589"/>
                </a:lnTo>
                <a:close/>
                <a:moveTo>
                  <a:pt x="542" y="600"/>
                </a:moveTo>
                <a:lnTo>
                  <a:pt x="542" y="600"/>
                </a:lnTo>
                <a:lnTo>
                  <a:pt x="541" y="599"/>
                </a:lnTo>
                <a:lnTo>
                  <a:pt x="541" y="597"/>
                </a:lnTo>
                <a:lnTo>
                  <a:pt x="542" y="593"/>
                </a:lnTo>
                <a:lnTo>
                  <a:pt x="544" y="592"/>
                </a:lnTo>
                <a:lnTo>
                  <a:pt x="542" y="590"/>
                </a:lnTo>
                <a:lnTo>
                  <a:pt x="540" y="590"/>
                </a:lnTo>
                <a:lnTo>
                  <a:pt x="535" y="592"/>
                </a:lnTo>
                <a:lnTo>
                  <a:pt x="535" y="592"/>
                </a:lnTo>
                <a:lnTo>
                  <a:pt x="549" y="566"/>
                </a:lnTo>
                <a:lnTo>
                  <a:pt x="565" y="540"/>
                </a:lnTo>
                <a:lnTo>
                  <a:pt x="583" y="513"/>
                </a:lnTo>
                <a:lnTo>
                  <a:pt x="600" y="489"/>
                </a:lnTo>
                <a:lnTo>
                  <a:pt x="600" y="489"/>
                </a:lnTo>
                <a:lnTo>
                  <a:pt x="601" y="488"/>
                </a:lnTo>
                <a:lnTo>
                  <a:pt x="604" y="486"/>
                </a:lnTo>
                <a:lnTo>
                  <a:pt x="611" y="486"/>
                </a:lnTo>
                <a:lnTo>
                  <a:pt x="630" y="488"/>
                </a:lnTo>
                <a:lnTo>
                  <a:pt x="630" y="488"/>
                </a:lnTo>
                <a:lnTo>
                  <a:pt x="606" y="510"/>
                </a:lnTo>
                <a:lnTo>
                  <a:pt x="585" y="533"/>
                </a:lnTo>
                <a:lnTo>
                  <a:pt x="575" y="545"/>
                </a:lnTo>
                <a:lnTo>
                  <a:pt x="565" y="558"/>
                </a:lnTo>
                <a:lnTo>
                  <a:pt x="556" y="571"/>
                </a:lnTo>
                <a:lnTo>
                  <a:pt x="548" y="585"/>
                </a:lnTo>
                <a:lnTo>
                  <a:pt x="548" y="585"/>
                </a:lnTo>
                <a:lnTo>
                  <a:pt x="590" y="537"/>
                </a:lnTo>
                <a:lnTo>
                  <a:pt x="613" y="513"/>
                </a:lnTo>
                <a:lnTo>
                  <a:pt x="637" y="491"/>
                </a:lnTo>
                <a:lnTo>
                  <a:pt x="637" y="491"/>
                </a:lnTo>
                <a:lnTo>
                  <a:pt x="637" y="495"/>
                </a:lnTo>
                <a:lnTo>
                  <a:pt x="637" y="499"/>
                </a:lnTo>
                <a:lnTo>
                  <a:pt x="632" y="506"/>
                </a:lnTo>
                <a:lnTo>
                  <a:pt x="628" y="513"/>
                </a:lnTo>
                <a:lnTo>
                  <a:pt x="624" y="519"/>
                </a:lnTo>
                <a:lnTo>
                  <a:pt x="624" y="519"/>
                </a:lnTo>
                <a:lnTo>
                  <a:pt x="622" y="520"/>
                </a:lnTo>
                <a:lnTo>
                  <a:pt x="621" y="520"/>
                </a:lnTo>
                <a:lnTo>
                  <a:pt x="620" y="521"/>
                </a:lnTo>
                <a:lnTo>
                  <a:pt x="569" y="600"/>
                </a:lnTo>
                <a:lnTo>
                  <a:pt x="569" y="600"/>
                </a:lnTo>
                <a:lnTo>
                  <a:pt x="563" y="602"/>
                </a:lnTo>
                <a:lnTo>
                  <a:pt x="555" y="602"/>
                </a:lnTo>
                <a:lnTo>
                  <a:pt x="547" y="602"/>
                </a:lnTo>
                <a:lnTo>
                  <a:pt x="542" y="600"/>
                </a:lnTo>
                <a:lnTo>
                  <a:pt x="542" y="600"/>
                </a:lnTo>
                <a:close/>
                <a:moveTo>
                  <a:pt x="592" y="597"/>
                </a:moveTo>
                <a:lnTo>
                  <a:pt x="600" y="585"/>
                </a:lnTo>
                <a:lnTo>
                  <a:pt x="600" y="585"/>
                </a:lnTo>
                <a:lnTo>
                  <a:pt x="597" y="586"/>
                </a:lnTo>
                <a:lnTo>
                  <a:pt x="593" y="589"/>
                </a:lnTo>
                <a:lnTo>
                  <a:pt x="590" y="592"/>
                </a:lnTo>
                <a:lnTo>
                  <a:pt x="587" y="592"/>
                </a:lnTo>
                <a:lnTo>
                  <a:pt x="585" y="592"/>
                </a:lnTo>
                <a:lnTo>
                  <a:pt x="646" y="491"/>
                </a:lnTo>
                <a:lnTo>
                  <a:pt x="646" y="491"/>
                </a:lnTo>
                <a:lnTo>
                  <a:pt x="648" y="488"/>
                </a:lnTo>
                <a:lnTo>
                  <a:pt x="651" y="488"/>
                </a:lnTo>
                <a:lnTo>
                  <a:pt x="658" y="486"/>
                </a:lnTo>
                <a:lnTo>
                  <a:pt x="667" y="486"/>
                </a:lnTo>
                <a:lnTo>
                  <a:pt x="676" y="489"/>
                </a:lnTo>
                <a:lnTo>
                  <a:pt x="676" y="489"/>
                </a:lnTo>
                <a:lnTo>
                  <a:pt x="658" y="507"/>
                </a:lnTo>
                <a:lnTo>
                  <a:pt x="638" y="527"/>
                </a:lnTo>
                <a:lnTo>
                  <a:pt x="621" y="550"/>
                </a:lnTo>
                <a:lnTo>
                  <a:pt x="614" y="561"/>
                </a:lnTo>
                <a:lnTo>
                  <a:pt x="607" y="573"/>
                </a:lnTo>
                <a:lnTo>
                  <a:pt x="607" y="573"/>
                </a:lnTo>
                <a:lnTo>
                  <a:pt x="607" y="569"/>
                </a:lnTo>
                <a:lnTo>
                  <a:pt x="607" y="568"/>
                </a:lnTo>
                <a:lnTo>
                  <a:pt x="606" y="568"/>
                </a:lnTo>
                <a:lnTo>
                  <a:pt x="604" y="568"/>
                </a:lnTo>
                <a:lnTo>
                  <a:pt x="601" y="572"/>
                </a:lnTo>
                <a:lnTo>
                  <a:pt x="601" y="573"/>
                </a:lnTo>
                <a:lnTo>
                  <a:pt x="601" y="575"/>
                </a:lnTo>
                <a:lnTo>
                  <a:pt x="601" y="575"/>
                </a:lnTo>
                <a:lnTo>
                  <a:pt x="599" y="576"/>
                </a:lnTo>
                <a:lnTo>
                  <a:pt x="596" y="578"/>
                </a:lnTo>
                <a:lnTo>
                  <a:pt x="596" y="579"/>
                </a:lnTo>
                <a:lnTo>
                  <a:pt x="596" y="581"/>
                </a:lnTo>
                <a:lnTo>
                  <a:pt x="600" y="585"/>
                </a:lnTo>
                <a:lnTo>
                  <a:pt x="666" y="509"/>
                </a:lnTo>
                <a:lnTo>
                  <a:pt x="666" y="509"/>
                </a:lnTo>
                <a:lnTo>
                  <a:pt x="673" y="505"/>
                </a:lnTo>
                <a:lnTo>
                  <a:pt x="676" y="503"/>
                </a:lnTo>
                <a:lnTo>
                  <a:pt x="677" y="505"/>
                </a:lnTo>
                <a:lnTo>
                  <a:pt x="677" y="506"/>
                </a:lnTo>
                <a:lnTo>
                  <a:pt x="677" y="506"/>
                </a:lnTo>
                <a:lnTo>
                  <a:pt x="676" y="510"/>
                </a:lnTo>
                <a:lnTo>
                  <a:pt x="674" y="514"/>
                </a:lnTo>
                <a:lnTo>
                  <a:pt x="669" y="521"/>
                </a:lnTo>
                <a:lnTo>
                  <a:pt x="666" y="524"/>
                </a:lnTo>
                <a:lnTo>
                  <a:pt x="666" y="524"/>
                </a:lnTo>
                <a:lnTo>
                  <a:pt x="665" y="526"/>
                </a:lnTo>
                <a:lnTo>
                  <a:pt x="663" y="527"/>
                </a:lnTo>
                <a:lnTo>
                  <a:pt x="662" y="530"/>
                </a:lnTo>
                <a:lnTo>
                  <a:pt x="662" y="530"/>
                </a:lnTo>
                <a:lnTo>
                  <a:pt x="662" y="534"/>
                </a:lnTo>
                <a:lnTo>
                  <a:pt x="662" y="534"/>
                </a:lnTo>
                <a:lnTo>
                  <a:pt x="652" y="543"/>
                </a:lnTo>
                <a:lnTo>
                  <a:pt x="644" y="554"/>
                </a:lnTo>
                <a:lnTo>
                  <a:pt x="630" y="576"/>
                </a:lnTo>
                <a:lnTo>
                  <a:pt x="630" y="576"/>
                </a:lnTo>
                <a:lnTo>
                  <a:pt x="624" y="585"/>
                </a:lnTo>
                <a:lnTo>
                  <a:pt x="620" y="590"/>
                </a:lnTo>
                <a:lnTo>
                  <a:pt x="615" y="595"/>
                </a:lnTo>
                <a:lnTo>
                  <a:pt x="610" y="599"/>
                </a:lnTo>
                <a:lnTo>
                  <a:pt x="604" y="600"/>
                </a:lnTo>
                <a:lnTo>
                  <a:pt x="599" y="600"/>
                </a:lnTo>
                <a:lnTo>
                  <a:pt x="592" y="597"/>
                </a:lnTo>
                <a:lnTo>
                  <a:pt x="592" y="597"/>
                </a:lnTo>
                <a:close/>
                <a:moveTo>
                  <a:pt x="693" y="488"/>
                </a:moveTo>
                <a:lnTo>
                  <a:pt x="725" y="488"/>
                </a:lnTo>
                <a:lnTo>
                  <a:pt x="725" y="488"/>
                </a:lnTo>
                <a:lnTo>
                  <a:pt x="704" y="507"/>
                </a:lnTo>
                <a:lnTo>
                  <a:pt x="683" y="529"/>
                </a:lnTo>
                <a:lnTo>
                  <a:pt x="672" y="538"/>
                </a:lnTo>
                <a:lnTo>
                  <a:pt x="662" y="550"/>
                </a:lnTo>
                <a:lnTo>
                  <a:pt x="653" y="561"/>
                </a:lnTo>
                <a:lnTo>
                  <a:pt x="646" y="573"/>
                </a:lnTo>
                <a:lnTo>
                  <a:pt x="646" y="573"/>
                </a:lnTo>
                <a:lnTo>
                  <a:pt x="651" y="562"/>
                </a:lnTo>
                <a:lnTo>
                  <a:pt x="656" y="551"/>
                </a:lnTo>
                <a:lnTo>
                  <a:pt x="667" y="530"/>
                </a:lnTo>
                <a:lnTo>
                  <a:pt x="681" y="510"/>
                </a:lnTo>
                <a:lnTo>
                  <a:pt x="693" y="488"/>
                </a:lnTo>
                <a:lnTo>
                  <a:pt x="693" y="488"/>
                </a:lnTo>
                <a:close/>
                <a:moveTo>
                  <a:pt x="684" y="602"/>
                </a:moveTo>
                <a:lnTo>
                  <a:pt x="710" y="568"/>
                </a:lnTo>
                <a:lnTo>
                  <a:pt x="710" y="568"/>
                </a:lnTo>
                <a:lnTo>
                  <a:pt x="708" y="566"/>
                </a:lnTo>
                <a:lnTo>
                  <a:pt x="708" y="565"/>
                </a:lnTo>
                <a:lnTo>
                  <a:pt x="711" y="558"/>
                </a:lnTo>
                <a:lnTo>
                  <a:pt x="715" y="551"/>
                </a:lnTo>
                <a:lnTo>
                  <a:pt x="715" y="548"/>
                </a:lnTo>
                <a:lnTo>
                  <a:pt x="714" y="547"/>
                </a:lnTo>
                <a:lnTo>
                  <a:pt x="714" y="541"/>
                </a:lnTo>
                <a:lnTo>
                  <a:pt x="714" y="541"/>
                </a:lnTo>
                <a:lnTo>
                  <a:pt x="703" y="554"/>
                </a:lnTo>
                <a:lnTo>
                  <a:pt x="691" y="569"/>
                </a:lnTo>
                <a:lnTo>
                  <a:pt x="683" y="586"/>
                </a:lnTo>
                <a:lnTo>
                  <a:pt x="674" y="602"/>
                </a:lnTo>
                <a:lnTo>
                  <a:pt x="627" y="602"/>
                </a:lnTo>
                <a:lnTo>
                  <a:pt x="627" y="602"/>
                </a:lnTo>
                <a:lnTo>
                  <a:pt x="681" y="543"/>
                </a:lnTo>
                <a:lnTo>
                  <a:pt x="710" y="514"/>
                </a:lnTo>
                <a:lnTo>
                  <a:pt x="739" y="486"/>
                </a:lnTo>
                <a:lnTo>
                  <a:pt x="739" y="486"/>
                </a:lnTo>
                <a:lnTo>
                  <a:pt x="736" y="496"/>
                </a:lnTo>
                <a:lnTo>
                  <a:pt x="732" y="507"/>
                </a:lnTo>
                <a:lnTo>
                  <a:pt x="728" y="514"/>
                </a:lnTo>
                <a:lnTo>
                  <a:pt x="726" y="514"/>
                </a:lnTo>
                <a:lnTo>
                  <a:pt x="726" y="513"/>
                </a:lnTo>
                <a:lnTo>
                  <a:pt x="726" y="513"/>
                </a:lnTo>
                <a:lnTo>
                  <a:pt x="718" y="523"/>
                </a:lnTo>
                <a:lnTo>
                  <a:pt x="715" y="529"/>
                </a:lnTo>
                <a:lnTo>
                  <a:pt x="715" y="531"/>
                </a:lnTo>
                <a:lnTo>
                  <a:pt x="717" y="533"/>
                </a:lnTo>
                <a:lnTo>
                  <a:pt x="717" y="533"/>
                </a:lnTo>
                <a:lnTo>
                  <a:pt x="726" y="524"/>
                </a:lnTo>
                <a:lnTo>
                  <a:pt x="735" y="513"/>
                </a:lnTo>
                <a:lnTo>
                  <a:pt x="742" y="502"/>
                </a:lnTo>
                <a:lnTo>
                  <a:pt x="748" y="488"/>
                </a:lnTo>
                <a:lnTo>
                  <a:pt x="748" y="488"/>
                </a:lnTo>
                <a:lnTo>
                  <a:pt x="760" y="491"/>
                </a:lnTo>
                <a:lnTo>
                  <a:pt x="767" y="491"/>
                </a:lnTo>
                <a:lnTo>
                  <a:pt x="774" y="491"/>
                </a:lnTo>
                <a:lnTo>
                  <a:pt x="774" y="491"/>
                </a:lnTo>
                <a:lnTo>
                  <a:pt x="757" y="506"/>
                </a:lnTo>
                <a:lnTo>
                  <a:pt x="739" y="524"/>
                </a:lnTo>
                <a:lnTo>
                  <a:pt x="731" y="534"/>
                </a:lnTo>
                <a:lnTo>
                  <a:pt x="722" y="545"/>
                </a:lnTo>
                <a:lnTo>
                  <a:pt x="715" y="557"/>
                </a:lnTo>
                <a:lnTo>
                  <a:pt x="710" y="568"/>
                </a:lnTo>
                <a:lnTo>
                  <a:pt x="710" y="568"/>
                </a:lnTo>
                <a:lnTo>
                  <a:pt x="726" y="550"/>
                </a:lnTo>
                <a:lnTo>
                  <a:pt x="745" y="531"/>
                </a:lnTo>
                <a:lnTo>
                  <a:pt x="764" y="514"/>
                </a:lnTo>
                <a:lnTo>
                  <a:pt x="784" y="499"/>
                </a:lnTo>
                <a:lnTo>
                  <a:pt x="784" y="499"/>
                </a:lnTo>
                <a:lnTo>
                  <a:pt x="780" y="507"/>
                </a:lnTo>
                <a:lnTo>
                  <a:pt x="773" y="516"/>
                </a:lnTo>
                <a:lnTo>
                  <a:pt x="767" y="524"/>
                </a:lnTo>
                <a:lnTo>
                  <a:pt x="760" y="534"/>
                </a:lnTo>
                <a:lnTo>
                  <a:pt x="763" y="538"/>
                </a:lnTo>
                <a:lnTo>
                  <a:pt x="763" y="538"/>
                </a:lnTo>
                <a:lnTo>
                  <a:pt x="750" y="552"/>
                </a:lnTo>
                <a:lnTo>
                  <a:pt x="738" y="568"/>
                </a:lnTo>
                <a:lnTo>
                  <a:pt x="726" y="585"/>
                </a:lnTo>
                <a:lnTo>
                  <a:pt x="715" y="602"/>
                </a:lnTo>
                <a:lnTo>
                  <a:pt x="684" y="602"/>
                </a:lnTo>
                <a:close/>
                <a:moveTo>
                  <a:pt x="1161" y="512"/>
                </a:moveTo>
                <a:lnTo>
                  <a:pt x="1161" y="512"/>
                </a:lnTo>
                <a:lnTo>
                  <a:pt x="1155" y="520"/>
                </a:lnTo>
                <a:lnTo>
                  <a:pt x="1152" y="523"/>
                </a:lnTo>
                <a:lnTo>
                  <a:pt x="1149" y="524"/>
                </a:lnTo>
                <a:lnTo>
                  <a:pt x="1149" y="524"/>
                </a:lnTo>
                <a:lnTo>
                  <a:pt x="1147" y="523"/>
                </a:lnTo>
                <a:lnTo>
                  <a:pt x="1147" y="523"/>
                </a:lnTo>
                <a:lnTo>
                  <a:pt x="1152" y="516"/>
                </a:lnTo>
                <a:lnTo>
                  <a:pt x="1156" y="513"/>
                </a:lnTo>
                <a:lnTo>
                  <a:pt x="1161" y="512"/>
                </a:lnTo>
                <a:lnTo>
                  <a:pt x="1161" y="512"/>
                </a:lnTo>
                <a:close/>
                <a:moveTo>
                  <a:pt x="1083" y="566"/>
                </a:moveTo>
                <a:lnTo>
                  <a:pt x="1083" y="566"/>
                </a:lnTo>
                <a:lnTo>
                  <a:pt x="1079" y="571"/>
                </a:lnTo>
                <a:lnTo>
                  <a:pt x="1078" y="573"/>
                </a:lnTo>
                <a:lnTo>
                  <a:pt x="1076" y="576"/>
                </a:lnTo>
                <a:lnTo>
                  <a:pt x="1076" y="576"/>
                </a:lnTo>
                <a:lnTo>
                  <a:pt x="1075" y="581"/>
                </a:lnTo>
                <a:lnTo>
                  <a:pt x="1072" y="583"/>
                </a:lnTo>
                <a:lnTo>
                  <a:pt x="1065" y="590"/>
                </a:lnTo>
                <a:lnTo>
                  <a:pt x="1065" y="590"/>
                </a:lnTo>
                <a:lnTo>
                  <a:pt x="1067" y="586"/>
                </a:lnTo>
                <a:lnTo>
                  <a:pt x="1069" y="582"/>
                </a:lnTo>
                <a:lnTo>
                  <a:pt x="1076" y="576"/>
                </a:lnTo>
                <a:lnTo>
                  <a:pt x="1076" y="576"/>
                </a:lnTo>
                <a:lnTo>
                  <a:pt x="1082" y="564"/>
                </a:lnTo>
                <a:lnTo>
                  <a:pt x="1089" y="552"/>
                </a:lnTo>
                <a:lnTo>
                  <a:pt x="1104" y="531"/>
                </a:lnTo>
                <a:lnTo>
                  <a:pt x="1140" y="491"/>
                </a:lnTo>
                <a:lnTo>
                  <a:pt x="1140" y="491"/>
                </a:lnTo>
                <a:lnTo>
                  <a:pt x="1141" y="491"/>
                </a:lnTo>
                <a:lnTo>
                  <a:pt x="1144" y="489"/>
                </a:lnTo>
                <a:lnTo>
                  <a:pt x="1151" y="489"/>
                </a:lnTo>
                <a:lnTo>
                  <a:pt x="1159" y="491"/>
                </a:lnTo>
                <a:lnTo>
                  <a:pt x="1171" y="489"/>
                </a:lnTo>
                <a:lnTo>
                  <a:pt x="1083" y="566"/>
                </a:lnTo>
                <a:close/>
                <a:moveTo>
                  <a:pt x="1182" y="492"/>
                </a:moveTo>
                <a:lnTo>
                  <a:pt x="1182" y="492"/>
                </a:lnTo>
                <a:lnTo>
                  <a:pt x="1183" y="491"/>
                </a:lnTo>
                <a:lnTo>
                  <a:pt x="1186" y="489"/>
                </a:lnTo>
                <a:lnTo>
                  <a:pt x="1193" y="489"/>
                </a:lnTo>
                <a:lnTo>
                  <a:pt x="1200" y="491"/>
                </a:lnTo>
                <a:lnTo>
                  <a:pt x="1207" y="491"/>
                </a:lnTo>
                <a:lnTo>
                  <a:pt x="1133" y="555"/>
                </a:lnTo>
                <a:lnTo>
                  <a:pt x="1182" y="492"/>
                </a:lnTo>
                <a:close/>
                <a:moveTo>
                  <a:pt x="769" y="471"/>
                </a:moveTo>
                <a:lnTo>
                  <a:pt x="769" y="471"/>
                </a:lnTo>
                <a:lnTo>
                  <a:pt x="788" y="467"/>
                </a:lnTo>
                <a:lnTo>
                  <a:pt x="814" y="465"/>
                </a:lnTo>
                <a:lnTo>
                  <a:pt x="864" y="464"/>
                </a:lnTo>
                <a:lnTo>
                  <a:pt x="864" y="464"/>
                </a:lnTo>
                <a:lnTo>
                  <a:pt x="953" y="464"/>
                </a:lnTo>
                <a:lnTo>
                  <a:pt x="1041" y="465"/>
                </a:lnTo>
                <a:lnTo>
                  <a:pt x="1133" y="468"/>
                </a:lnTo>
                <a:lnTo>
                  <a:pt x="1225" y="469"/>
                </a:lnTo>
                <a:lnTo>
                  <a:pt x="1225" y="469"/>
                </a:lnTo>
                <a:lnTo>
                  <a:pt x="1228" y="471"/>
                </a:lnTo>
                <a:lnTo>
                  <a:pt x="1230" y="472"/>
                </a:lnTo>
                <a:lnTo>
                  <a:pt x="1231" y="474"/>
                </a:lnTo>
                <a:lnTo>
                  <a:pt x="1231" y="475"/>
                </a:lnTo>
                <a:lnTo>
                  <a:pt x="1227" y="475"/>
                </a:lnTo>
                <a:lnTo>
                  <a:pt x="1227" y="475"/>
                </a:lnTo>
                <a:lnTo>
                  <a:pt x="1111" y="475"/>
                </a:lnTo>
                <a:lnTo>
                  <a:pt x="998" y="475"/>
                </a:lnTo>
                <a:lnTo>
                  <a:pt x="882" y="474"/>
                </a:lnTo>
                <a:lnTo>
                  <a:pt x="826" y="472"/>
                </a:lnTo>
                <a:lnTo>
                  <a:pt x="769" y="471"/>
                </a:lnTo>
                <a:lnTo>
                  <a:pt x="769" y="471"/>
                </a:lnTo>
                <a:close/>
                <a:moveTo>
                  <a:pt x="1057" y="500"/>
                </a:moveTo>
                <a:lnTo>
                  <a:pt x="1057" y="500"/>
                </a:lnTo>
                <a:lnTo>
                  <a:pt x="1045" y="509"/>
                </a:lnTo>
                <a:lnTo>
                  <a:pt x="1034" y="517"/>
                </a:lnTo>
                <a:lnTo>
                  <a:pt x="1013" y="536"/>
                </a:lnTo>
                <a:lnTo>
                  <a:pt x="1013" y="536"/>
                </a:lnTo>
                <a:lnTo>
                  <a:pt x="1019" y="524"/>
                </a:lnTo>
                <a:lnTo>
                  <a:pt x="1024" y="512"/>
                </a:lnTo>
                <a:lnTo>
                  <a:pt x="1031" y="500"/>
                </a:lnTo>
                <a:lnTo>
                  <a:pt x="1037" y="489"/>
                </a:lnTo>
                <a:lnTo>
                  <a:pt x="1114" y="491"/>
                </a:lnTo>
                <a:lnTo>
                  <a:pt x="1027" y="568"/>
                </a:lnTo>
                <a:lnTo>
                  <a:pt x="1027" y="568"/>
                </a:lnTo>
                <a:lnTo>
                  <a:pt x="1041" y="551"/>
                </a:lnTo>
                <a:lnTo>
                  <a:pt x="1054" y="534"/>
                </a:lnTo>
                <a:lnTo>
                  <a:pt x="1065" y="516"/>
                </a:lnTo>
                <a:lnTo>
                  <a:pt x="1075" y="498"/>
                </a:lnTo>
                <a:lnTo>
                  <a:pt x="1075" y="498"/>
                </a:lnTo>
                <a:lnTo>
                  <a:pt x="1075" y="495"/>
                </a:lnTo>
                <a:lnTo>
                  <a:pt x="1075" y="493"/>
                </a:lnTo>
                <a:lnTo>
                  <a:pt x="1069" y="495"/>
                </a:lnTo>
                <a:lnTo>
                  <a:pt x="1062" y="498"/>
                </a:lnTo>
                <a:lnTo>
                  <a:pt x="1057" y="500"/>
                </a:lnTo>
                <a:lnTo>
                  <a:pt x="1057" y="500"/>
                </a:lnTo>
                <a:close/>
                <a:moveTo>
                  <a:pt x="988" y="491"/>
                </a:moveTo>
                <a:lnTo>
                  <a:pt x="1019" y="489"/>
                </a:lnTo>
                <a:lnTo>
                  <a:pt x="961" y="544"/>
                </a:lnTo>
                <a:lnTo>
                  <a:pt x="961" y="544"/>
                </a:lnTo>
                <a:lnTo>
                  <a:pt x="974" y="520"/>
                </a:lnTo>
                <a:lnTo>
                  <a:pt x="981" y="509"/>
                </a:lnTo>
                <a:lnTo>
                  <a:pt x="986" y="498"/>
                </a:lnTo>
                <a:lnTo>
                  <a:pt x="986" y="498"/>
                </a:lnTo>
                <a:lnTo>
                  <a:pt x="988" y="491"/>
                </a:lnTo>
                <a:lnTo>
                  <a:pt x="988" y="491"/>
                </a:lnTo>
                <a:close/>
                <a:moveTo>
                  <a:pt x="948" y="491"/>
                </a:moveTo>
                <a:lnTo>
                  <a:pt x="948" y="491"/>
                </a:lnTo>
                <a:lnTo>
                  <a:pt x="936" y="503"/>
                </a:lnTo>
                <a:lnTo>
                  <a:pt x="925" y="517"/>
                </a:lnTo>
                <a:lnTo>
                  <a:pt x="911" y="530"/>
                </a:lnTo>
                <a:lnTo>
                  <a:pt x="904" y="536"/>
                </a:lnTo>
                <a:lnTo>
                  <a:pt x="896" y="541"/>
                </a:lnTo>
                <a:lnTo>
                  <a:pt x="896" y="541"/>
                </a:lnTo>
                <a:lnTo>
                  <a:pt x="913" y="520"/>
                </a:lnTo>
                <a:lnTo>
                  <a:pt x="920" y="509"/>
                </a:lnTo>
                <a:lnTo>
                  <a:pt x="927" y="496"/>
                </a:lnTo>
                <a:lnTo>
                  <a:pt x="927" y="496"/>
                </a:lnTo>
                <a:lnTo>
                  <a:pt x="927" y="493"/>
                </a:lnTo>
                <a:lnTo>
                  <a:pt x="929" y="491"/>
                </a:lnTo>
                <a:lnTo>
                  <a:pt x="929" y="491"/>
                </a:lnTo>
                <a:lnTo>
                  <a:pt x="933" y="489"/>
                </a:lnTo>
                <a:lnTo>
                  <a:pt x="939" y="489"/>
                </a:lnTo>
                <a:lnTo>
                  <a:pt x="948" y="491"/>
                </a:lnTo>
                <a:lnTo>
                  <a:pt x="948" y="491"/>
                </a:lnTo>
                <a:close/>
                <a:moveTo>
                  <a:pt x="912" y="489"/>
                </a:moveTo>
                <a:lnTo>
                  <a:pt x="867" y="534"/>
                </a:lnTo>
                <a:lnTo>
                  <a:pt x="867" y="534"/>
                </a:lnTo>
                <a:lnTo>
                  <a:pt x="873" y="523"/>
                </a:lnTo>
                <a:lnTo>
                  <a:pt x="880" y="512"/>
                </a:lnTo>
                <a:lnTo>
                  <a:pt x="895" y="489"/>
                </a:lnTo>
                <a:lnTo>
                  <a:pt x="895" y="489"/>
                </a:lnTo>
                <a:lnTo>
                  <a:pt x="898" y="489"/>
                </a:lnTo>
                <a:lnTo>
                  <a:pt x="902" y="489"/>
                </a:lnTo>
                <a:lnTo>
                  <a:pt x="912" y="489"/>
                </a:lnTo>
                <a:lnTo>
                  <a:pt x="912" y="489"/>
                </a:lnTo>
                <a:close/>
                <a:moveTo>
                  <a:pt x="873" y="492"/>
                </a:moveTo>
                <a:lnTo>
                  <a:pt x="873" y="492"/>
                </a:lnTo>
                <a:lnTo>
                  <a:pt x="856" y="502"/>
                </a:lnTo>
                <a:lnTo>
                  <a:pt x="842" y="514"/>
                </a:lnTo>
                <a:lnTo>
                  <a:pt x="814" y="538"/>
                </a:lnTo>
                <a:lnTo>
                  <a:pt x="814" y="538"/>
                </a:lnTo>
                <a:lnTo>
                  <a:pt x="814" y="543"/>
                </a:lnTo>
                <a:lnTo>
                  <a:pt x="812" y="545"/>
                </a:lnTo>
                <a:lnTo>
                  <a:pt x="809" y="548"/>
                </a:lnTo>
                <a:lnTo>
                  <a:pt x="807" y="551"/>
                </a:lnTo>
                <a:lnTo>
                  <a:pt x="811" y="541"/>
                </a:lnTo>
                <a:lnTo>
                  <a:pt x="812" y="538"/>
                </a:lnTo>
                <a:lnTo>
                  <a:pt x="814" y="538"/>
                </a:lnTo>
                <a:lnTo>
                  <a:pt x="814" y="538"/>
                </a:lnTo>
                <a:lnTo>
                  <a:pt x="818" y="533"/>
                </a:lnTo>
                <a:lnTo>
                  <a:pt x="822" y="526"/>
                </a:lnTo>
                <a:lnTo>
                  <a:pt x="830" y="512"/>
                </a:lnTo>
                <a:lnTo>
                  <a:pt x="835" y="503"/>
                </a:lnTo>
                <a:lnTo>
                  <a:pt x="839" y="498"/>
                </a:lnTo>
                <a:lnTo>
                  <a:pt x="845" y="492"/>
                </a:lnTo>
                <a:lnTo>
                  <a:pt x="852" y="489"/>
                </a:lnTo>
                <a:lnTo>
                  <a:pt x="852" y="489"/>
                </a:lnTo>
                <a:lnTo>
                  <a:pt x="857" y="489"/>
                </a:lnTo>
                <a:lnTo>
                  <a:pt x="863" y="489"/>
                </a:lnTo>
                <a:lnTo>
                  <a:pt x="868" y="491"/>
                </a:lnTo>
                <a:lnTo>
                  <a:pt x="873" y="492"/>
                </a:lnTo>
                <a:lnTo>
                  <a:pt x="873" y="492"/>
                </a:lnTo>
                <a:close/>
                <a:moveTo>
                  <a:pt x="729" y="602"/>
                </a:moveTo>
                <a:lnTo>
                  <a:pt x="729" y="602"/>
                </a:lnTo>
                <a:lnTo>
                  <a:pt x="738" y="588"/>
                </a:lnTo>
                <a:lnTo>
                  <a:pt x="743" y="581"/>
                </a:lnTo>
                <a:lnTo>
                  <a:pt x="749" y="575"/>
                </a:lnTo>
                <a:lnTo>
                  <a:pt x="749" y="575"/>
                </a:lnTo>
                <a:lnTo>
                  <a:pt x="748" y="573"/>
                </a:lnTo>
                <a:lnTo>
                  <a:pt x="746" y="572"/>
                </a:lnTo>
                <a:lnTo>
                  <a:pt x="746" y="572"/>
                </a:lnTo>
                <a:lnTo>
                  <a:pt x="749" y="568"/>
                </a:lnTo>
                <a:lnTo>
                  <a:pt x="752" y="564"/>
                </a:lnTo>
                <a:lnTo>
                  <a:pt x="755" y="559"/>
                </a:lnTo>
                <a:lnTo>
                  <a:pt x="757" y="555"/>
                </a:lnTo>
                <a:lnTo>
                  <a:pt x="759" y="554"/>
                </a:lnTo>
                <a:lnTo>
                  <a:pt x="756" y="552"/>
                </a:lnTo>
                <a:lnTo>
                  <a:pt x="756" y="552"/>
                </a:lnTo>
                <a:lnTo>
                  <a:pt x="777" y="523"/>
                </a:lnTo>
                <a:lnTo>
                  <a:pt x="788" y="509"/>
                </a:lnTo>
                <a:lnTo>
                  <a:pt x="797" y="492"/>
                </a:lnTo>
                <a:lnTo>
                  <a:pt x="797" y="492"/>
                </a:lnTo>
                <a:lnTo>
                  <a:pt x="800" y="489"/>
                </a:lnTo>
                <a:lnTo>
                  <a:pt x="801" y="489"/>
                </a:lnTo>
                <a:lnTo>
                  <a:pt x="808" y="489"/>
                </a:lnTo>
                <a:lnTo>
                  <a:pt x="825" y="491"/>
                </a:lnTo>
                <a:lnTo>
                  <a:pt x="825" y="491"/>
                </a:lnTo>
                <a:lnTo>
                  <a:pt x="791" y="520"/>
                </a:lnTo>
                <a:lnTo>
                  <a:pt x="776" y="536"/>
                </a:lnTo>
                <a:lnTo>
                  <a:pt x="760" y="551"/>
                </a:lnTo>
                <a:lnTo>
                  <a:pt x="762" y="555"/>
                </a:lnTo>
                <a:lnTo>
                  <a:pt x="762" y="555"/>
                </a:lnTo>
                <a:lnTo>
                  <a:pt x="759" y="558"/>
                </a:lnTo>
                <a:lnTo>
                  <a:pt x="756" y="564"/>
                </a:lnTo>
                <a:lnTo>
                  <a:pt x="752" y="572"/>
                </a:lnTo>
                <a:lnTo>
                  <a:pt x="752" y="572"/>
                </a:lnTo>
                <a:lnTo>
                  <a:pt x="769" y="554"/>
                </a:lnTo>
                <a:lnTo>
                  <a:pt x="787" y="536"/>
                </a:lnTo>
                <a:lnTo>
                  <a:pt x="807" y="517"/>
                </a:lnTo>
                <a:lnTo>
                  <a:pt x="828" y="499"/>
                </a:lnTo>
                <a:lnTo>
                  <a:pt x="828" y="499"/>
                </a:lnTo>
                <a:lnTo>
                  <a:pt x="826" y="506"/>
                </a:lnTo>
                <a:lnTo>
                  <a:pt x="823" y="512"/>
                </a:lnTo>
                <a:lnTo>
                  <a:pt x="821" y="519"/>
                </a:lnTo>
                <a:lnTo>
                  <a:pt x="815" y="524"/>
                </a:lnTo>
                <a:lnTo>
                  <a:pt x="815" y="524"/>
                </a:lnTo>
                <a:lnTo>
                  <a:pt x="814" y="521"/>
                </a:lnTo>
                <a:lnTo>
                  <a:pt x="814" y="523"/>
                </a:lnTo>
                <a:lnTo>
                  <a:pt x="811" y="527"/>
                </a:lnTo>
                <a:lnTo>
                  <a:pt x="812" y="530"/>
                </a:lnTo>
                <a:lnTo>
                  <a:pt x="812" y="530"/>
                </a:lnTo>
                <a:lnTo>
                  <a:pt x="802" y="543"/>
                </a:lnTo>
                <a:lnTo>
                  <a:pt x="793" y="555"/>
                </a:lnTo>
                <a:lnTo>
                  <a:pt x="781" y="569"/>
                </a:lnTo>
                <a:lnTo>
                  <a:pt x="773" y="582"/>
                </a:lnTo>
                <a:lnTo>
                  <a:pt x="773" y="582"/>
                </a:lnTo>
                <a:lnTo>
                  <a:pt x="764" y="593"/>
                </a:lnTo>
                <a:lnTo>
                  <a:pt x="763" y="596"/>
                </a:lnTo>
                <a:lnTo>
                  <a:pt x="762" y="599"/>
                </a:lnTo>
                <a:lnTo>
                  <a:pt x="763" y="602"/>
                </a:lnTo>
                <a:lnTo>
                  <a:pt x="764" y="606"/>
                </a:lnTo>
                <a:lnTo>
                  <a:pt x="764" y="606"/>
                </a:lnTo>
                <a:lnTo>
                  <a:pt x="748" y="603"/>
                </a:lnTo>
                <a:lnTo>
                  <a:pt x="729" y="602"/>
                </a:lnTo>
                <a:lnTo>
                  <a:pt x="729" y="602"/>
                </a:lnTo>
                <a:close/>
                <a:moveTo>
                  <a:pt x="769" y="604"/>
                </a:moveTo>
                <a:lnTo>
                  <a:pt x="769" y="604"/>
                </a:lnTo>
                <a:lnTo>
                  <a:pt x="791" y="576"/>
                </a:lnTo>
                <a:lnTo>
                  <a:pt x="816" y="550"/>
                </a:lnTo>
                <a:lnTo>
                  <a:pt x="843" y="524"/>
                </a:lnTo>
                <a:lnTo>
                  <a:pt x="871" y="502"/>
                </a:lnTo>
                <a:lnTo>
                  <a:pt x="871" y="502"/>
                </a:lnTo>
                <a:lnTo>
                  <a:pt x="871" y="507"/>
                </a:lnTo>
                <a:lnTo>
                  <a:pt x="871" y="513"/>
                </a:lnTo>
                <a:lnTo>
                  <a:pt x="868" y="519"/>
                </a:lnTo>
                <a:lnTo>
                  <a:pt x="864" y="521"/>
                </a:lnTo>
                <a:lnTo>
                  <a:pt x="863" y="523"/>
                </a:lnTo>
                <a:lnTo>
                  <a:pt x="860" y="526"/>
                </a:lnTo>
                <a:lnTo>
                  <a:pt x="860" y="526"/>
                </a:lnTo>
                <a:lnTo>
                  <a:pt x="846" y="547"/>
                </a:lnTo>
                <a:lnTo>
                  <a:pt x="832" y="566"/>
                </a:lnTo>
                <a:lnTo>
                  <a:pt x="816" y="586"/>
                </a:lnTo>
                <a:lnTo>
                  <a:pt x="804" y="606"/>
                </a:lnTo>
                <a:lnTo>
                  <a:pt x="804" y="606"/>
                </a:lnTo>
                <a:lnTo>
                  <a:pt x="801" y="606"/>
                </a:lnTo>
                <a:lnTo>
                  <a:pt x="798" y="607"/>
                </a:lnTo>
                <a:lnTo>
                  <a:pt x="787" y="606"/>
                </a:lnTo>
                <a:lnTo>
                  <a:pt x="769" y="604"/>
                </a:lnTo>
                <a:lnTo>
                  <a:pt x="769" y="604"/>
                </a:lnTo>
                <a:close/>
                <a:moveTo>
                  <a:pt x="850" y="557"/>
                </a:moveTo>
                <a:lnTo>
                  <a:pt x="850" y="557"/>
                </a:lnTo>
                <a:lnTo>
                  <a:pt x="849" y="561"/>
                </a:lnTo>
                <a:lnTo>
                  <a:pt x="847" y="565"/>
                </a:lnTo>
                <a:lnTo>
                  <a:pt x="845" y="568"/>
                </a:lnTo>
                <a:lnTo>
                  <a:pt x="840" y="569"/>
                </a:lnTo>
                <a:lnTo>
                  <a:pt x="840" y="569"/>
                </a:lnTo>
                <a:lnTo>
                  <a:pt x="842" y="566"/>
                </a:lnTo>
                <a:lnTo>
                  <a:pt x="845" y="564"/>
                </a:lnTo>
                <a:lnTo>
                  <a:pt x="850" y="557"/>
                </a:lnTo>
                <a:lnTo>
                  <a:pt x="850" y="557"/>
                </a:lnTo>
                <a:close/>
                <a:moveTo>
                  <a:pt x="819" y="606"/>
                </a:moveTo>
                <a:lnTo>
                  <a:pt x="819" y="606"/>
                </a:lnTo>
                <a:lnTo>
                  <a:pt x="825" y="597"/>
                </a:lnTo>
                <a:lnTo>
                  <a:pt x="828" y="589"/>
                </a:lnTo>
                <a:lnTo>
                  <a:pt x="832" y="581"/>
                </a:lnTo>
                <a:lnTo>
                  <a:pt x="835" y="576"/>
                </a:lnTo>
                <a:lnTo>
                  <a:pt x="839" y="573"/>
                </a:lnTo>
                <a:lnTo>
                  <a:pt x="837" y="582"/>
                </a:lnTo>
                <a:lnTo>
                  <a:pt x="837" y="582"/>
                </a:lnTo>
                <a:lnTo>
                  <a:pt x="874" y="540"/>
                </a:lnTo>
                <a:lnTo>
                  <a:pt x="892" y="520"/>
                </a:lnTo>
                <a:lnTo>
                  <a:pt x="913" y="500"/>
                </a:lnTo>
                <a:lnTo>
                  <a:pt x="913" y="500"/>
                </a:lnTo>
                <a:lnTo>
                  <a:pt x="912" y="506"/>
                </a:lnTo>
                <a:lnTo>
                  <a:pt x="911" y="510"/>
                </a:lnTo>
                <a:lnTo>
                  <a:pt x="906" y="517"/>
                </a:lnTo>
                <a:lnTo>
                  <a:pt x="899" y="523"/>
                </a:lnTo>
                <a:lnTo>
                  <a:pt x="892" y="533"/>
                </a:lnTo>
                <a:lnTo>
                  <a:pt x="894" y="537"/>
                </a:lnTo>
                <a:lnTo>
                  <a:pt x="894" y="537"/>
                </a:lnTo>
                <a:lnTo>
                  <a:pt x="868" y="571"/>
                </a:lnTo>
                <a:lnTo>
                  <a:pt x="857" y="589"/>
                </a:lnTo>
                <a:lnTo>
                  <a:pt x="846" y="606"/>
                </a:lnTo>
                <a:lnTo>
                  <a:pt x="819" y="606"/>
                </a:lnTo>
                <a:close/>
                <a:moveTo>
                  <a:pt x="894" y="604"/>
                </a:moveTo>
                <a:lnTo>
                  <a:pt x="894" y="604"/>
                </a:lnTo>
                <a:lnTo>
                  <a:pt x="916" y="572"/>
                </a:lnTo>
                <a:lnTo>
                  <a:pt x="926" y="555"/>
                </a:lnTo>
                <a:lnTo>
                  <a:pt x="936" y="537"/>
                </a:lnTo>
                <a:lnTo>
                  <a:pt x="936" y="537"/>
                </a:lnTo>
                <a:lnTo>
                  <a:pt x="922" y="552"/>
                </a:lnTo>
                <a:lnTo>
                  <a:pt x="906" y="569"/>
                </a:lnTo>
                <a:lnTo>
                  <a:pt x="892" y="588"/>
                </a:lnTo>
                <a:lnTo>
                  <a:pt x="881" y="607"/>
                </a:lnTo>
                <a:lnTo>
                  <a:pt x="860" y="607"/>
                </a:lnTo>
                <a:lnTo>
                  <a:pt x="891" y="555"/>
                </a:lnTo>
                <a:lnTo>
                  <a:pt x="891" y="555"/>
                </a:lnTo>
                <a:lnTo>
                  <a:pt x="892" y="558"/>
                </a:lnTo>
                <a:lnTo>
                  <a:pt x="891" y="561"/>
                </a:lnTo>
                <a:lnTo>
                  <a:pt x="889" y="564"/>
                </a:lnTo>
                <a:lnTo>
                  <a:pt x="889" y="568"/>
                </a:lnTo>
                <a:lnTo>
                  <a:pt x="889" y="568"/>
                </a:lnTo>
                <a:lnTo>
                  <a:pt x="904" y="551"/>
                </a:lnTo>
                <a:lnTo>
                  <a:pt x="919" y="534"/>
                </a:lnTo>
                <a:lnTo>
                  <a:pt x="951" y="502"/>
                </a:lnTo>
                <a:lnTo>
                  <a:pt x="951" y="502"/>
                </a:lnTo>
                <a:lnTo>
                  <a:pt x="948" y="507"/>
                </a:lnTo>
                <a:lnTo>
                  <a:pt x="944" y="513"/>
                </a:lnTo>
                <a:lnTo>
                  <a:pt x="939" y="520"/>
                </a:lnTo>
                <a:lnTo>
                  <a:pt x="937" y="523"/>
                </a:lnTo>
                <a:lnTo>
                  <a:pt x="936" y="527"/>
                </a:lnTo>
                <a:lnTo>
                  <a:pt x="936" y="527"/>
                </a:lnTo>
                <a:lnTo>
                  <a:pt x="939" y="526"/>
                </a:lnTo>
                <a:lnTo>
                  <a:pt x="946" y="523"/>
                </a:lnTo>
                <a:lnTo>
                  <a:pt x="948" y="521"/>
                </a:lnTo>
                <a:lnTo>
                  <a:pt x="953" y="520"/>
                </a:lnTo>
                <a:lnTo>
                  <a:pt x="954" y="516"/>
                </a:lnTo>
                <a:lnTo>
                  <a:pt x="956" y="512"/>
                </a:lnTo>
                <a:lnTo>
                  <a:pt x="956" y="512"/>
                </a:lnTo>
                <a:lnTo>
                  <a:pt x="956" y="509"/>
                </a:lnTo>
                <a:lnTo>
                  <a:pt x="957" y="506"/>
                </a:lnTo>
                <a:lnTo>
                  <a:pt x="957" y="506"/>
                </a:lnTo>
                <a:lnTo>
                  <a:pt x="954" y="505"/>
                </a:lnTo>
                <a:lnTo>
                  <a:pt x="953" y="502"/>
                </a:lnTo>
                <a:lnTo>
                  <a:pt x="954" y="499"/>
                </a:lnTo>
                <a:lnTo>
                  <a:pt x="957" y="498"/>
                </a:lnTo>
                <a:lnTo>
                  <a:pt x="957" y="498"/>
                </a:lnTo>
                <a:lnTo>
                  <a:pt x="960" y="498"/>
                </a:lnTo>
                <a:lnTo>
                  <a:pt x="958" y="499"/>
                </a:lnTo>
                <a:lnTo>
                  <a:pt x="957" y="502"/>
                </a:lnTo>
                <a:lnTo>
                  <a:pt x="957" y="505"/>
                </a:lnTo>
                <a:lnTo>
                  <a:pt x="957" y="506"/>
                </a:lnTo>
                <a:lnTo>
                  <a:pt x="957" y="506"/>
                </a:lnTo>
                <a:lnTo>
                  <a:pt x="961" y="500"/>
                </a:lnTo>
                <a:lnTo>
                  <a:pt x="967" y="493"/>
                </a:lnTo>
                <a:lnTo>
                  <a:pt x="970" y="492"/>
                </a:lnTo>
                <a:lnTo>
                  <a:pt x="974" y="489"/>
                </a:lnTo>
                <a:lnTo>
                  <a:pt x="978" y="489"/>
                </a:lnTo>
                <a:lnTo>
                  <a:pt x="984" y="491"/>
                </a:lnTo>
                <a:lnTo>
                  <a:pt x="984" y="491"/>
                </a:lnTo>
                <a:lnTo>
                  <a:pt x="946" y="550"/>
                </a:lnTo>
                <a:lnTo>
                  <a:pt x="908" y="610"/>
                </a:lnTo>
                <a:lnTo>
                  <a:pt x="908" y="610"/>
                </a:lnTo>
                <a:lnTo>
                  <a:pt x="902" y="604"/>
                </a:lnTo>
                <a:lnTo>
                  <a:pt x="898" y="603"/>
                </a:lnTo>
                <a:lnTo>
                  <a:pt x="894" y="604"/>
                </a:lnTo>
                <a:lnTo>
                  <a:pt x="894" y="604"/>
                </a:lnTo>
                <a:close/>
                <a:moveTo>
                  <a:pt x="920" y="607"/>
                </a:moveTo>
                <a:lnTo>
                  <a:pt x="920" y="607"/>
                </a:lnTo>
                <a:lnTo>
                  <a:pt x="930" y="590"/>
                </a:lnTo>
                <a:lnTo>
                  <a:pt x="940" y="578"/>
                </a:lnTo>
                <a:lnTo>
                  <a:pt x="951" y="565"/>
                </a:lnTo>
                <a:lnTo>
                  <a:pt x="964" y="552"/>
                </a:lnTo>
                <a:lnTo>
                  <a:pt x="964" y="552"/>
                </a:lnTo>
                <a:lnTo>
                  <a:pt x="992" y="526"/>
                </a:lnTo>
                <a:lnTo>
                  <a:pt x="1006" y="513"/>
                </a:lnTo>
                <a:lnTo>
                  <a:pt x="1022" y="502"/>
                </a:lnTo>
                <a:lnTo>
                  <a:pt x="1022" y="502"/>
                </a:lnTo>
                <a:lnTo>
                  <a:pt x="1013" y="516"/>
                </a:lnTo>
                <a:lnTo>
                  <a:pt x="1005" y="530"/>
                </a:lnTo>
                <a:lnTo>
                  <a:pt x="986" y="557"/>
                </a:lnTo>
                <a:lnTo>
                  <a:pt x="968" y="582"/>
                </a:lnTo>
                <a:lnTo>
                  <a:pt x="950" y="607"/>
                </a:lnTo>
                <a:lnTo>
                  <a:pt x="950" y="607"/>
                </a:lnTo>
                <a:lnTo>
                  <a:pt x="948" y="610"/>
                </a:lnTo>
                <a:lnTo>
                  <a:pt x="944" y="611"/>
                </a:lnTo>
                <a:lnTo>
                  <a:pt x="936" y="611"/>
                </a:lnTo>
                <a:lnTo>
                  <a:pt x="927" y="610"/>
                </a:lnTo>
                <a:lnTo>
                  <a:pt x="920" y="607"/>
                </a:lnTo>
                <a:lnTo>
                  <a:pt x="920" y="607"/>
                </a:lnTo>
                <a:close/>
                <a:moveTo>
                  <a:pt x="961" y="609"/>
                </a:moveTo>
                <a:lnTo>
                  <a:pt x="961" y="609"/>
                </a:lnTo>
                <a:lnTo>
                  <a:pt x="984" y="581"/>
                </a:lnTo>
                <a:lnTo>
                  <a:pt x="1008" y="554"/>
                </a:lnTo>
                <a:lnTo>
                  <a:pt x="1033" y="530"/>
                </a:lnTo>
                <a:lnTo>
                  <a:pt x="1060" y="506"/>
                </a:lnTo>
                <a:lnTo>
                  <a:pt x="1060" y="506"/>
                </a:lnTo>
                <a:lnTo>
                  <a:pt x="1060" y="513"/>
                </a:lnTo>
                <a:lnTo>
                  <a:pt x="1058" y="519"/>
                </a:lnTo>
                <a:lnTo>
                  <a:pt x="1058" y="519"/>
                </a:lnTo>
                <a:lnTo>
                  <a:pt x="1045" y="537"/>
                </a:lnTo>
                <a:lnTo>
                  <a:pt x="1031" y="555"/>
                </a:lnTo>
                <a:lnTo>
                  <a:pt x="1016" y="575"/>
                </a:lnTo>
                <a:lnTo>
                  <a:pt x="1009" y="583"/>
                </a:lnTo>
                <a:lnTo>
                  <a:pt x="999" y="592"/>
                </a:lnTo>
                <a:lnTo>
                  <a:pt x="999" y="592"/>
                </a:lnTo>
                <a:lnTo>
                  <a:pt x="995" y="597"/>
                </a:lnTo>
                <a:lnTo>
                  <a:pt x="985" y="606"/>
                </a:lnTo>
                <a:lnTo>
                  <a:pt x="981" y="610"/>
                </a:lnTo>
                <a:lnTo>
                  <a:pt x="974" y="611"/>
                </a:lnTo>
                <a:lnTo>
                  <a:pt x="968" y="611"/>
                </a:lnTo>
                <a:lnTo>
                  <a:pt x="961" y="609"/>
                </a:lnTo>
                <a:lnTo>
                  <a:pt x="961" y="609"/>
                </a:lnTo>
                <a:close/>
                <a:moveTo>
                  <a:pt x="1000" y="611"/>
                </a:moveTo>
                <a:lnTo>
                  <a:pt x="1000" y="611"/>
                </a:lnTo>
                <a:lnTo>
                  <a:pt x="1010" y="597"/>
                </a:lnTo>
                <a:lnTo>
                  <a:pt x="1013" y="593"/>
                </a:lnTo>
                <a:lnTo>
                  <a:pt x="1020" y="590"/>
                </a:lnTo>
                <a:lnTo>
                  <a:pt x="1020" y="590"/>
                </a:lnTo>
                <a:lnTo>
                  <a:pt x="1016" y="590"/>
                </a:lnTo>
                <a:lnTo>
                  <a:pt x="1015" y="590"/>
                </a:lnTo>
                <a:lnTo>
                  <a:pt x="1015" y="589"/>
                </a:lnTo>
                <a:lnTo>
                  <a:pt x="1015" y="588"/>
                </a:lnTo>
                <a:lnTo>
                  <a:pt x="1017" y="585"/>
                </a:lnTo>
                <a:lnTo>
                  <a:pt x="1020" y="583"/>
                </a:lnTo>
                <a:lnTo>
                  <a:pt x="1031" y="571"/>
                </a:lnTo>
                <a:lnTo>
                  <a:pt x="1022" y="586"/>
                </a:lnTo>
                <a:lnTo>
                  <a:pt x="1022" y="586"/>
                </a:lnTo>
                <a:lnTo>
                  <a:pt x="1071" y="540"/>
                </a:lnTo>
                <a:lnTo>
                  <a:pt x="1096" y="519"/>
                </a:lnTo>
                <a:lnTo>
                  <a:pt x="1121" y="498"/>
                </a:lnTo>
                <a:lnTo>
                  <a:pt x="1121" y="498"/>
                </a:lnTo>
                <a:lnTo>
                  <a:pt x="1126" y="493"/>
                </a:lnTo>
                <a:lnTo>
                  <a:pt x="1127" y="495"/>
                </a:lnTo>
                <a:lnTo>
                  <a:pt x="1126" y="496"/>
                </a:lnTo>
                <a:lnTo>
                  <a:pt x="1124" y="500"/>
                </a:lnTo>
                <a:lnTo>
                  <a:pt x="1123" y="505"/>
                </a:lnTo>
                <a:lnTo>
                  <a:pt x="1123" y="505"/>
                </a:lnTo>
                <a:lnTo>
                  <a:pt x="1120" y="506"/>
                </a:lnTo>
                <a:lnTo>
                  <a:pt x="1117" y="507"/>
                </a:lnTo>
                <a:lnTo>
                  <a:pt x="1114" y="509"/>
                </a:lnTo>
                <a:lnTo>
                  <a:pt x="1113" y="510"/>
                </a:lnTo>
                <a:lnTo>
                  <a:pt x="1113" y="510"/>
                </a:lnTo>
                <a:lnTo>
                  <a:pt x="1103" y="524"/>
                </a:lnTo>
                <a:lnTo>
                  <a:pt x="1093" y="537"/>
                </a:lnTo>
                <a:lnTo>
                  <a:pt x="1074" y="561"/>
                </a:lnTo>
                <a:lnTo>
                  <a:pt x="1052" y="585"/>
                </a:lnTo>
                <a:lnTo>
                  <a:pt x="1043" y="597"/>
                </a:lnTo>
                <a:lnTo>
                  <a:pt x="1034" y="611"/>
                </a:lnTo>
                <a:lnTo>
                  <a:pt x="1034" y="611"/>
                </a:lnTo>
                <a:lnTo>
                  <a:pt x="1031" y="613"/>
                </a:lnTo>
                <a:lnTo>
                  <a:pt x="1027" y="614"/>
                </a:lnTo>
                <a:lnTo>
                  <a:pt x="1017" y="616"/>
                </a:lnTo>
                <a:lnTo>
                  <a:pt x="1008" y="614"/>
                </a:lnTo>
                <a:lnTo>
                  <a:pt x="1000" y="611"/>
                </a:lnTo>
                <a:lnTo>
                  <a:pt x="1000" y="611"/>
                </a:lnTo>
                <a:close/>
                <a:moveTo>
                  <a:pt x="1078" y="602"/>
                </a:moveTo>
                <a:lnTo>
                  <a:pt x="1076" y="606"/>
                </a:lnTo>
                <a:lnTo>
                  <a:pt x="1075" y="607"/>
                </a:lnTo>
                <a:lnTo>
                  <a:pt x="1072" y="609"/>
                </a:lnTo>
                <a:lnTo>
                  <a:pt x="1072" y="609"/>
                </a:lnTo>
                <a:lnTo>
                  <a:pt x="1071" y="610"/>
                </a:lnTo>
                <a:lnTo>
                  <a:pt x="1071" y="610"/>
                </a:lnTo>
                <a:lnTo>
                  <a:pt x="1068" y="613"/>
                </a:lnTo>
                <a:lnTo>
                  <a:pt x="1065" y="616"/>
                </a:lnTo>
                <a:lnTo>
                  <a:pt x="1058" y="616"/>
                </a:lnTo>
                <a:lnTo>
                  <a:pt x="1051" y="616"/>
                </a:lnTo>
                <a:lnTo>
                  <a:pt x="1044" y="616"/>
                </a:lnTo>
                <a:lnTo>
                  <a:pt x="1044" y="616"/>
                </a:lnTo>
                <a:lnTo>
                  <a:pt x="1092" y="571"/>
                </a:lnTo>
                <a:lnTo>
                  <a:pt x="1116" y="548"/>
                </a:lnTo>
                <a:lnTo>
                  <a:pt x="1140" y="527"/>
                </a:lnTo>
                <a:lnTo>
                  <a:pt x="1099" y="581"/>
                </a:lnTo>
                <a:lnTo>
                  <a:pt x="1097" y="581"/>
                </a:lnTo>
                <a:lnTo>
                  <a:pt x="1096" y="583"/>
                </a:lnTo>
                <a:lnTo>
                  <a:pt x="1096" y="585"/>
                </a:lnTo>
                <a:lnTo>
                  <a:pt x="1096" y="585"/>
                </a:lnTo>
                <a:lnTo>
                  <a:pt x="1092" y="589"/>
                </a:lnTo>
                <a:lnTo>
                  <a:pt x="1089" y="593"/>
                </a:lnTo>
                <a:lnTo>
                  <a:pt x="1085" y="599"/>
                </a:lnTo>
                <a:lnTo>
                  <a:pt x="1081" y="602"/>
                </a:lnTo>
                <a:lnTo>
                  <a:pt x="1078" y="602"/>
                </a:lnTo>
                <a:close/>
                <a:moveTo>
                  <a:pt x="1171" y="610"/>
                </a:moveTo>
                <a:lnTo>
                  <a:pt x="1171" y="610"/>
                </a:lnTo>
                <a:lnTo>
                  <a:pt x="1180" y="600"/>
                </a:lnTo>
                <a:lnTo>
                  <a:pt x="1190" y="590"/>
                </a:lnTo>
                <a:lnTo>
                  <a:pt x="1200" y="579"/>
                </a:lnTo>
                <a:lnTo>
                  <a:pt x="1210" y="572"/>
                </a:lnTo>
                <a:lnTo>
                  <a:pt x="1210" y="572"/>
                </a:lnTo>
                <a:lnTo>
                  <a:pt x="1210" y="573"/>
                </a:lnTo>
                <a:lnTo>
                  <a:pt x="1210" y="573"/>
                </a:lnTo>
                <a:lnTo>
                  <a:pt x="1210" y="573"/>
                </a:lnTo>
                <a:lnTo>
                  <a:pt x="1210" y="573"/>
                </a:lnTo>
                <a:lnTo>
                  <a:pt x="1203" y="585"/>
                </a:lnTo>
                <a:lnTo>
                  <a:pt x="1193" y="596"/>
                </a:lnTo>
                <a:lnTo>
                  <a:pt x="1183" y="604"/>
                </a:lnTo>
                <a:lnTo>
                  <a:pt x="1178" y="607"/>
                </a:lnTo>
                <a:lnTo>
                  <a:pt x="1171" y="610"/>
                </a:lnTo>
                <a:lnTo>
                  <a:pt x="1171" y="610"/>
                </a:lnTo>
                <a:close/>
                <a:moveTo>
                  <a:pt x="1214" y="568"/>
                </a:moveTo>
                <a:lnTo>
                  <a:pt x="1214" y="568"/>
                </a:lnTo>
                <a:lnTo>
                  <a:pt x="1218" y="561"/>
                </a:lnTo>
                <a:lnTo>
                  <a:pt x="1223" y="554"/>
                </a:lnTo>
                <a:lnTo>
                  <a:pt x="1232" y="541"/>
                </a:lnTo>
                <a:lnTo>
                  <a:pt x="1253" y="520"/>
                </a:lnTo>
                <a:lnTo>
                  <a:pt x="1253" y="520"/>
                </a:lnTo>
                <a:lnTo>
                  <a:pt x="1258" y="513"/>
                </a:lnTo>
                <a:lnTo>
                  <a:pt x="1260" y="506"/>
                </a:lnTo>
                <a:lnTo>
                  <a:pt x="1256" y="507"/>
                </a:lnTo>
                <a:lnTo>
                  <a:pt x="1256" y="507"/>
                </a:lnTo>
                <a:lnTo>
                  <a:pt x="1255" y="512"/>
                </a:lnTo>
                <a:lnTo>
                  <a:pt x="1253" y="513"/>
                </a:lnTo>
                <a:lnTo>
                  <a:pt x="1251" y="514"/>
                </a:lnTo>
                <a:lnTo>
                  <a:pt x="1249" y="513"/>
                </a:lnTo>
                <a:lnTo>
                  <a:pt x="1246" y="513"/>
                </a:lnTo>
                <a:lnTo>
                  <a:pt x="1244" y="514"/>
                </a:lnTo>
                <a:lnTo>
                  <a:pt x="1242" y="516"/>
                </a:lnTo>
                <a:lnTo>
                  <a:pt x="1241" y="520"/>
                </a:lnTo>
                <a:lnTo>
                  <a:pt x="1246" y="517"/>
                </a:lnTo>
                <a:lnTo>
                  <a:pt x="1246" y="517"/>
                </a:lnTo>
                <a:lnTo>
                  <a:pt x="1246" y="521"/>
                </a:lnTo>
                <a:lnTo>
                  <a:pt x="1244" y="524"/>
                </a:lnTo>
                <a:lnTo>
                  <a:pt x="1241" y="527"/>
                </a:lnTo>
                <a:lnTo>
                  <a:pt x="1237" y="530"/>
                </a:lnTo>
                <a:lnTo>
                  <a:pt x="1237" y="530"/>
                </a:lnTo>
                <a:lnTo>
                  <a:pt x="1227" y="543"/>
                </a:lnTo>
                <a:lnTo>
                  <a:pt x="1214" y="555"/>
                </a:lnTo>
                <a:lnTo>
                  <a:pt x="1200" y="569"/>
                </a:lnTo>
                <a:lnTo>
                  <a:pt x="1187" y="583"/>
                </a:lnTo>
                <a:lnTo>
                  <a:pt x="1186" y="583"/>
                </a:lnTo>
                <a:lnTo>
                  <a:pt x="1186" y="585"/>
                </a:lnTo>
                <a:lnTo>
                  <a:pt x="1182" y="589"/>
                </a:lnTo>
                <a:lnTo>
                  <a:pt x="1180" y="589"/>
                </a:lnTo>
                <a:lnTo>
                  <a:pt x="1178" y="590"/>
                </a:lnTo>
                <a:lnTo>
                  <a:pt x="1173" y="595"/>
                </a:lnTo>
                <a:lnTo>
                  <a:pt x="1173" y="596"/>
                </a:lnTo>
                <a:lnTo>
                  <a:pt x="1173" y="596"/>
                </a:lnTo>
                <a:lnTo>
                  <a:pt x="1171" y="602"/>
                </a:lnTo>
                <a:lnTo>
                  <a:pt x="1166" y="607"/>
                </a:lnTo>
                <a:lnTo>
                  <a:pt x="1161" y="611"/>
                </a:lnTo>
                <a:lnTo>
                  <a:pt x="1158" y="614"/>
                </a:lnTo>
                <a:lnTo>
                  <a:pt x="1154" y="614"/>
                </a:lnTo>
                <a:lnTo>
                  <a:pt x="1154" y="614"/>
                </a:lnTo>
                <a:lnTo>
                  <a:pt x="1137" y="616"/>
                </a:lnTo>
                <a:lnTo>
                  <a:pt x="1119" y="616"/>
                </a:lnTo>
                <a:lnTo>
                  <a:pt x="1082" y="616"/>
                </a:lnTo>
                <a:lnTo>
                  <a:pt x="1082" y="616"/>
                </a:lnTo>
                <a:lnTo>
                  <a:pt x="1113" y="585"/>
                </a:lnTo>
                <a:lnTo>
                  <a:pt x="1145" y="557"/>
                </a:lnTo>
                <a:lnTo>
                  <a:pt x="1211" y="499"/>
                </a:lnTo>
                <a:lnTo>
                  <a:pt x="1211" y="499"/>
                </a:lnTo>
                <a:lnTo>
                  <a:pt x="1214" y="496"/>
                </a:lnTo>
                <a:lnTo>
                  <a:pt x="1218" y="493"/>
                </a:lnTo>
                <a:lnTo>
                  <a:pt x="1224" y="493"/>
                </a:lnTo>
                <a:lnTo>
                  <a:pt x="1225" y="493"/>
                </a:lnTo>
                <a:lnTo>
                  <a:pt x="1227" y="496"/>
                </a:lnTo>
                <a:lnTo>
                  <a:pt x="1227" y="496"/>
                </a:lnTo>
                <a:lnTo>
                  <a:pt x="1217" y="509"/>
                </a:lnTo>
                <a:lnTo>
                  <a:pt x="1207" y="521"/>
                </a:lnTo>
                <a:lnTo>
                  <a:pt x="1186" y="545"/>
                </a:lnTo>
                <a:lnTo>
                  <a:pt x="1141" y="593"/>
                </a:lnTo>
                <a:lnTo>
                  <a:pt x="1141" y="593"/>
                </a:lnTo>
                <a:lnTo>
                  <a:pt x="1138" y="596"/>
                </a:lnTo>
                <a:lnTo>
                  <a:pt x="1135" y="599"/>
                </a:lnTo>
                <a:lnTo>
                  <a:pt x="1134" y="603"/>
                </a:lnTo>
                <a:lnTo>
                  <a:pt x="1137" y="610"/>
                </a:lnTo>
                <a:lnTo>
                  <a:pt x="1137" y="610"/>
                </a:lnTo>
                <a:lnTo>
                  <a:pt x="1196" y="547"/>
                </a:lnTo>
                <a:lnTo>
                  <a:pt x="1227" y="517"/>
                </a:lnTo>
                <a:lnTo>
                  <a:pt x="1259" y="489"/>
                </a:lnTo>
                <a:lnTo>
                  <a:pt x="1259" y="489"/>
                </a:lnTo>
                <a:lnTo>
                  <a:pt x="1260" y="492"/>
                </a:lnTo>
                <a:lnTo>
                  <a:pt x="1262" y="493"/>
                </a:lnTo>
                <a:lnTo>
                  <a:pt x="1259" y="498"/>
                </a:lnTo>
                <a:lnTo>
                  <a:pt x="1258" y="502"/>
                </a:lnTo>
                <a:lnTo>
                  <a:pt x="1259" y="503"/>
                </a:lnTo>
                <a:lnTo>
                  <a:pt x="1260" y="506"/>
                </a:lnTo>
                <a:lnTo>
                  <a:pt x="1260" y="506"/>
                </a:lnTo>
                <a:lnTo>
                  <a:pt x="1263" y="503"/>
                </a:lnTo>
                <a:lnTo>
                  <a:pt x="1267" y="499"/>
                </a:lnTo>
                <a:lnTo>
                  <a:pt x="1269" y="495"/>
                </a:lnTo>
                <a:lnTo>
                  <a:pt x="1272" y="492"/>
                </a:lnTo>
                <a:lnTo>
                  <a:pt x="1272" y="492"/>
                </a:lnTo>
                <a:lnTo>
                  <a:pt x="1279" y="489"/>
                </a:lnTo>
                <a:lnTo>
                  <a:pt x="1280" y="489"/>
                </a:lnTo>
                <a:lnTo>
                  <a:pt x="1280" y="491"/>
                </a:lnTo>
                <a:lnTo>
                  <a:pt x="1279" y="495"/>
                </a:lnTo>
                <a:lnTo>
                  <a:pt x="1276" y="498"/>
                </a:lnTo>
                <a:lnTo>
                  <a:pt x="1276" y="498"/>
                </a:lnTo>
                <a:lnTo>
                  <a:pt x="1245" y="534"/>
                </a:lnTo>
                <a:lnTo>
                  <a:pt x="1231" y="552"/>
                </a:lnTo>
                <a:lnTo>
                  <a:pt x="1214" y="568"/>
                </a:lnTo>
                <a:lnTo>
                  <a:pt x="1214" y="568"/>
                </a:lnTo>
                <a:close/>
                <a:moveTo>
                  <a:pt x="1244" y="493"/>
                </a:moveTo>
                <a:lnTo>
                  <a:pt x="1232" y="502"/>
                </a:lnTo>
                <a:lnTo>
                  <a:pt x="1232" y="502"/>
                </a:lnTo>
                <a:lnTo>
                  <a:pt x="1232" y="498"/>
                </a:lnTo>
                <a:lnTo>
                  <a:pt x="1234" y="495"/>
                </a:lnTo>
                <a:lnTo>
                  <a:pt x="1234" y="495"/>
                </a:lnTo>
                <a:lnTo>
                  <a:pt x="1237" y="493"/>
                </a:lnTo>
                <a:lnTo>
                  <a:pt x="1239" y="492"/>
                </a:lnTo>
                <a:lnTo>
                  <a:pt x="1244" y="493"/>
                </a:lnTo>
                <a:lnTo>
                  <a:pt x="1244" y="493"/>
                </a:lnTo>
                <a:close/>
                <a:moveTo>
                  <a:pt x="1241" y="469"/>
                </a:moveTo>
                <a:lnTo>
                  <a:pt x="1283" y="472"/>
                </a:lnTo>
                <a:lnTo>
                  <a:pt x="1242" y="478"/>
                </a:lnTo>
                <a:lnTo>
                  <a:pt x="1242" y="478"/>
                </a:lnTo>
                <a:lnTo>
                  <a:pt x="1241" y="474"/>
                </a:lnTo>
                <a:lnTo>
                  <a:pt x="1241" y="472"/>
                </a:lnTo>
                <a:lnTo>
                  <a:pt x="1241" y="469"/>
                </a:lnTo>
                <a:lnTo>
                  <a:pt x="1241" y="469"/>
                </a:lnTo>
                <a:close/>
                <a:moveTo>
                  <a:pt x="1224" y="606"/>
                </a:moveTo>
                <a:lnTo>
                  <a:pt x="1224" y="606"/>
                </a:lnTo>
                <a:lnTo>
                  <a:pt x="1241" y="576"/>
                </a:lnTo>
                <a:lnTo>
                  <a:pt x="1260" y="548"/>
                </a:lnTo>
                <a:lnTo>
                  <a:pt x="1280" y="520"/>
                </a:lnTo>
                <a:lnTo>
                  <a:pt x="1301" y="493"/>
                </a:lnTo>
                <a:lnTo>
                  <a:pt x="1301" y="493"/>
                </a:lnTo>
                <a:lnTo>
                  <a:pt x="1301" y="492"/>
                </a:lnTo>
                <a:lnTo>
                  <a:pt x="1301" y="489"/>
                </a:lnTo>
                <a:lnTo>
                  <a:pt x="1301" y="489"/>
                </a:lnTo>
                <a:lnTo>
                  <a:pt x="1303" y="488"/>
                </a:lnTo>
                <a:lnTo>
                  <a:pt x="1305" y="488"/>
                </a:lnTo>
                <a:lnTo>
                  <a:pt x="1307" y="491"/>
                </a:lnTo>
                <a:lnTo>
                  <a:pt x="1307" y="493"/>
                </a:lnTo>
                <a:lnTo>
                  <a:pt x="1308" y="500"/>
                </a:lnTo>
                <a:lnTo>
                  <a:pt x="1307" y="505"/>
                </a:lnTo>
                <a:lnTo>
                  <a:pt x="1307" y="505"/>
                </a:lnTo>
                <a:lnTo>
                  <a:pt x="1286" y="529"/>
                </a:lnTo>
                <a:lnTo>
                  <a:pt x="1265" y="554"/>
                </a:lnTo>
                <a:lnTo>
                  <a:pt x="1244" y="579"/>
                </a:lnTo>
                <a:lnTo>
                  <a:pt x="1224" y="606"/>
                </a:lnTo>
                <a:lnTo>
                  <a:pt x="1224" y="606"/>
                </a:lnTo>
                <a:close/>
                <a:moveTo>
                  <a:pt x="1283" y="602"/>
                </a:moveTo>
                <a:lnTo>
                  <a:pt x="1239" y="651"/>
                </a:lnTo>
                <a:lnTo>
                  <a:pt x="1307" y="551"/>
                </a:lnTo>
                <a:lnTo>
                  <a:pt x="1307" y="551"/>
                </a:lnTo>
                <a:lnTo>
                  <a:pt x="1307" y="550"/>
                </a:lnTo>
                <a:lnTo>
                  <a:pt x="1305" y="548"/>
                </a:lnTo>
                <a:lnTo>
                  <a:pt x="1300" y="552"/>
                </a:lnTo>
                <a:lnTo>
                  <a:pt x="1290" y="559"/>
                </a:lnTo>
                <a:lnTo>
                  <a:pt x="1283" y="566"/>
                </a:lnTo>
                <a:lnTo>
                  <a:pt x="1283" y="566"/>
                </a:lnTo>
                <a:lnTo>
                  <a:pt x="1286" y="558"/>
                </a:lnTo>
                <a:lnTo>
                  <a:pt x="1290" y="551"/>
                </a:lnTo>
                <a:lnTo>
                  <a:pt x="1293" y="545"/>
                </a:lnTo>
                <a:lnTo>
                  <a:pt x="1296" y="540"/>
                </a:lnTo>
                <a:lnTo>
                  <a:pt x="1296" y="540"/>
                </a:lnTo>
                <a:lnTo>
                  <a:pt x="1298" y="537"/>
                </a:lnTo>
                <a:lnTo>
                  <a:pt x="1303" y="533"/>
                </a:lnTo>
                <a:lnTo>
                  <a:pt x="1304" y="527"/>
                </a:lnTo>
                <a:lnTo>
                  <a:pt x="1307" y="521"/>
                </a:lnTo>
                <a:lnTo>
                  <a:pt x="1307" y="521"/>
                </a:lnTo>
                <a:lnTo>
                  <a:pt x="1311" y="534"/>
                </a:lnTo>
                <a:lnTo>
                  <a:pt x="1312" y="547"/>
                </a:lnTo>
                <a:lnTo>
                  <a:pt x="1311" y="558"/>
                </a:lnTo>
                <a:lnTo>
                  <a:pt x="1308" y="569"/>
                </a:lnTo>
                <a:lnTo>
                  <a:pt x="1304" y="581"/>
                </a:lnTo>
                <a:lnTo>
                  <a:pt x="1297" y="589"/>
                </a:lnTo>
                <a:lnTo>
                  <a:pt x="1291" y="596"/>
                </a:lnTo>
                <a:lnTo>
                  <a:pt x="1283" y="602"/>
                </a:lnTo>
                <a:lnTo>
                  <a:pt x="1283" y="602"/>
                </a:lnTo>
                <a:close/>
                <a:moveTo>
                  <a:pt x="1308" y="606"/>
                </a:moveTo>
                <a:lnTo>
                  <a:pt x="1308" y="606"/>
                </a:lnTo>
                <a:lnTo>
                  <a:pt x="1304" y="611"/>
                </a:lnTo>
                <a:lnTo>
                  <a:pt x="1298" y="617"/>
                </a:lnTo>
                <a:lnTo>
                  <a:pt x="1286" y="630"/>
                </a:lnTo>
                <a:lnTo>
                  <a:pt x="1286" y="630"/>
                </a:lnTo>
                <a:lnTo>
                  <a:pt x="1287" y="625"/>
                </a:lnTo>
                <a:lnTo>
                  <a:pt x="1289" y="623"/>
                </a:lnTo>
                <a:lnTo>
                  <a:pt x="1293" y="617"/>
                </a:lnTo>
                <a:lnTo>
                  <a:pt x="1298" y="611"/>
                </a:lnTo>
                <a:lnTo>
                  <a:pt x="1303" y="607"/>
                </a:lnTo>
                <a:lnTo>
                  <a:pt x="1303" y="607"/>
                </a:lnTo>
                <a:lnTo>
                  <a:pt x="1304" y="604"/>
                </a:lnTo>
                <a:lnTo>
                  <a:pt x="1305" y="603"/>
                </a:lnTo>
                <a:lnTo>
                  <a:pt x="1307" y="604"/>
                </a:lnTo>
                <a:lnTo>
                  <a:pt x="1308" y="606"/>
                </a:lnTo>
                <a:lnTo>
                  <a:pt x="1308" y="606"/>
                </a:lnTo>
                <a:close/>
                <a:moveTo>
                  <a:pt x="1279" y="625"/>
                </a:moveTo>
                <a:lnTo>
                  <a:pt x="1208" y="720"/>
                </a:lnTo>
                <a:lnTo>
                  <a:pt x="1208" y="720"/>
                </a:lnTo>
                <a:lnTo>
                  <a:pt x="1206" y="714"/>
                </a:lnTo>
                <a:lnTo>
                  <a:pt x="1204" y="708"/>
                </a:lnTo>
                <a:lnTo>
                  <a:pt x="1206" y="703"/>
                </a:lnTo>
                <a:lnTo>
                  <a:pt x="1208" y="697"/>
                </a:lnTo>
                <a:lnTo>
                  <a:pt x="1277" y="621"/>
                </a:lnTo>
                <a:lnTo>
                  <a:pt x="1277" y="621"/>
                </a:lnTo>
                <a:lnTo>
                  <a:pt x="1279" y="625"/>
                </a:lnTo>
                <a:lnTo>
                  <a:pt x="1279" y="625"/>
                </a:lnTo>
                <a:close/>
                <a:moveTo>
                  <a:pt x="1262" y="573"/>
                </a:moveTo>
                <a:lnTo>
                  <a:pt x="1262" y="573"/>
                </a:lnTo>
                <a:lnTo>
                  <a:pt x="1270" y="562"/>
                </a:lnTo>
                <a:lnTo>
                  <a:pt x="1275" y="557"/>
                </a:lnTo>
                <a:lnTo>
                  <a:pt x="1280" y="551"/>
                </a:lnTo>
                <a:lnTo>
                  <a:pt x="1280" y="551"/>
                </a:lnTo>
                <a:lnTo>
                  <a:pt x="1279" y="554"/>
                </a:lnTo>
                <a:lnTo>
                  <a:pt x="1279" y="554"/>
                </a:lnTo>
                <a:lnTo>
                  <a:pt x="1276" y="561"/>
                </a:lnTo>
                <a:lnTo>
                  <a:pt x="1273" y="565"/>
                </a:lnTo>
                <a:lnTo>
                  <a:pt x="1269" y="569"/>
                </a:lnTo>
                <a:lnTo>
                  <a:pt x="1262" y="573"/>
                </a:lnTo>
                <a:lnTo>
                  <a:pt x="1262" y="573"/>
                </a:lnTo>
                <a:close/>
                <a:moveTo>
                  <a:pt x="1214" y="655"/>
                </a:moveTo>
                <a:lnTo>
                  <a:pt x="1260" y="599"/>
                </a:lnTo>
                <a:lnTo>
                  <a:pt x="1204" y="686"/>
                </a:lnTo>
                <a:lnTo>
                  <a:pt x="1204" y="686"/>
                </a:lnTo>
                <a:lnTo>
                  <a:pt x="1201" y="682"/>
                </a:lnTo>
                <a:lnTo>
                  <a:pt x="1201" y="677"/>
                </a:lnTo>
                <a:lnTo>
                  <a:pt x="1203" y="673"/>
                </a:lnTo>
                <a:lnTo>
                  <a:pt x="1204" y="669"/>
                </a:lnTo>
                <a:lnTo>
                  <a:pt x="1208" y="661"/>
                </a:lnTo>
                <a:lnTo>
                  <a:pt x="1214" y="655"/>
                </a:lnTo>
                <a:lnTo>
                  <a:pt x="1214" y="655"/>
                </a:lnTo>
                <a:close/>
                <a:moveTo>
                  <a:pt x="1187" y="690"/>
                </a:moveTo>
                <a:lnTo>
                  <a:pt x="1187" y="690"/>
                </a:lnTo>
                <a:lnTo>
                  <a:pt x="1189" y="687"/>
                </a:lnTo>
                <a:lnTo>
                  <a:pt x="1190" y="686"/>
                </a:lnTo>
                <a:lnTo>
                  <a:pt x="1192" y="692"/>
                </a:lnTo>
                <a:lnTo>
                  <a:pt x="1192" y="701"/>
                </a:lnTo>
                <a:lnTo>
                  <a:pt x="1192" y="706"/>
                </a:lnTo>
                <a:lnTo>
                  <a:pt x="1189" y="708"/>
                </a:lnTo>
                <a:lnTo>
                  <a:pt x="1189" y="708"/>
                </a:lnTo>
                <a:lnTo>
                  <a:pt x="1187" y="704"/>
                </a:lnTo>
                <a:lnTo>
                  <a:pt x="1187" y="699"/>
                </a:lnTo>
                <a:lnTo>
                  <a:pt x="1187" y="690"/>
                </a:lnTo>
                <a:lnTo>
                  <a:pt x="1187" y="690"/>
                </a:lnTo>
                <a:close/>
                <a:moveTo>
                  <a:pt x="1190" y="725"/>
                </a:moveTo>
                <a:lnTo>
                  <a:pt x="1190" y="725"/>
                </a:lnTo>
                <a:lnTo>
                  <a:pt x="1193" y="722"/>
                </a:lnTo>
                <a:lnTo>
                  <a:pt x="1194" y="721"/>
                </a:lnTo>
                <a:lnTo>
                  <a:pt x="1194" y="721"/>
                </a:lnTo>
                <a:lnTo>
                  <a:pt x="1197" y="732"/>
                </a:lnTo>
                <a:lnTo>
                  <a:pt x="1196" y="738"/>
                </a:lnTo>
                <a:lnTo>
                  <a:pt x="1194" y="741"/>
                </a:lnTo>
                <a:lnTo>
                  <a:pt x="1192" y="744"/>
                </a:lnTo>
                <a:lnTo>
                  <a:pt x="1192" y="744"/>
                </a:lnTo>
                <a:lnTo>
                  <a:pt x="1190" y="739"/>
                </a:lnTo>
                <a:lnTo>
                  <a:pt x="1189" y="734"/>
                </a:lnTo>
                <a:lnTo>
                  <a:pt x="1190" y="729"/>
                </a:lnTo>
                <a:lnTo>
                  <a:pt x="1190" y="725"/>
                </a:lnTo>
                <a:lnTo>
                  <a:pt x="1190" y="725"/>
                </a:lnTo>
                <a:close/>
                <a:moveTo>
                  <a:pt x="1208" y="812"/>
                </a:moveTo>
                <a:lnTo>
                  <a:pt x="1208" y="812"/>
                </a:lnTo>
                <a:lnTo>
                  <a:pt x="1207" y="815"/>
                </a:lnTo>
                <a:lnTo>
                  <a:pt x="1207" y="815"/>
                </a:lnTo>
                <a:lnTo>
                  <a:pt x="1206" y="815"/>
                </a:lnTo>
                <a:lnTo>
                  <a:pt x="1204" y="814"/>
                </a:lnTo>
                <a:lnTo>
                  <a:pt x="1201" y="810"/>
                </a:lnTo>
                <a:lnTo>
                  <a:pt x="1201" y="805"/>
                </a:lnTo>
                <a:lnTo>
                  <a:pt x="1201" y="805"/>
                </a:lnTo>
                <a:lnTo>
                  <a:pt x="1201" y="800"/>
                </a:lnTo>
                <a:lnTo>
                  <a:pt x="1200" y="794"/>
                </a:lnTo>
                <a:lnTo>
                  <a:pt x="1196" y="784"/>
                </a:lnTo>
                <a:lnTo>
                  <a:pt x="1192" y="774"/>
                </a:lnTo>
                <a:lnTo>
                  <a:pt x="1192" y="769"/>
                </a:lnTo>
                <a:lnTo>
                  <a:pt x="1192" y="762"/>
                </a:lnTo>
                <a:lnTo>
                  <a:pt x="1192" y="762"/>
                </a:lnTo>
                <a:lnTo>
                  <a:pt x="1192" y="758"/>
                </a:lnTo>
                <a:lnTo>
                  <a:pt x="1193" y="755"/>
                </a:lnTo>
                <a:lnTo>
                  <a:pt x="1196" y="755"/>
                </a:lnTo>
                <a:lnTo>
                  <a:pt x="1197" y="756"/>
                </a:lnTo>
                <a:lnTo>
                  <a:pt x="1199" y="762"/>
                </a:lnTo>
                <a:lnTo>
                  <a:pt x="1200" y="765"/>
                </a:lnTo>
                <a:lnTo>
                  <a:pt x="1200" y="765"/>
                </a:lnTo>
                <a:lnTo>
                  <a:pt x="1199" y="772"/>
                </a:lnTo>
                <a:lnTo>
                  <a:pt x="1199" y="779"/>
                </a:lnTo>
                <a:lnTo>
                  <a:pt x="1200" y="784"/>
                </a:lnTo>
                <a:lnTo>
                  <a:pt x="1203" y="790"/>
                </a:lnTo>
                <a:lnTo>
                  <a:pt x="1208" y="801"/>
                </a:lnTo>
                <a:lnTo>
                  <a:pt x="1210" y="807"/>
                </a:lnTo>
                <a:lnTo>
                  <a:pt x="1208" y="812"/>
                </a:lnTo>
                <a:lnTo>
                  <a:pt x="1208" y="812"/>
                </a:lnTo>
                <a:close/>
                <a:moveTo>
                  <a:pt x="1208" y="741"/>
                </a:moveTo>
                <a:lnTo>
                  <a:pt x="1208" y="741"/>
                </a:lnTo>
                <a:lnTo>
                  <a:pt x="1231" y="710"/>
                </a:lnTo>
                <a:lnTo>
                  <a:pt x="1253" y="679"/>
                </a:lnTo>
                <a:lnTo>
                  <a:pt x="1266" y="663"/>
                </a:lnTo>
                <a:lnTo>
                  <a:pt x="1279" y="648"/>
                </a:lnTo>
                <a:lnTo>
                  <a:pt x="1293" y="634"/>
                </a:lnTo>
                <a:lnTo>
                  <a:pt x="1308" y="621"/>
                </a:lnTo>
                <a:lnTo>
                  <a:pt x="1308" y="621"/>
                </a:lnTo>
                <a:lnTo>
                  <a:pt x="1310" y="623"/>
                </a:lnTo>
                <a:lnTo>
                  <a:pt x="1310" y="625"/>
                </a:lnTo>
                <a:lnTo>
                  <a:pt x="1308" y="630"/>
                </a:lnTo>
                <a:lnTo>
                  <a:pt x="1307" y="631"/>
                </a:lnTo>
                <a:lnTo>
                  <a:pt x="1305" y="631"/>
                </a:lnTo>
                <a:lnTo>
                  <a:pt x="1304" y="631"/>
                </a:lnTo>
                <a:lnTo>
                  <a:pt x="1303" y="628"/>
                </a:lnTo>
                <a:lnTo>
                  <a:pt x="1303" y="628"/>
                </a:lnTo>
                <a:lnTo>
                  <a:pt x="1280" y="662"/>
                </a:lnTo>
                <a:lnTo>
                  <a:pt x="1258" y="693"/>
                </a:lnTo>
                <a:lnTo>
                  <a:pt x="1234" y="725"/>
                </a:lnTo>
                <a:lnTo>
                  <a:pt x="1211" y="759"/>
                </a:lnTo>
                <a:lnTo>
                  <a:pt x="1211" y="759"/>
                </a:lnTo>
                <a:lnTo>
                  <a:pt x="1208" y="756"/>
                </a:lnTo>
                <a:lnTo>
                  <a:pt x="1207" y="751"/>
                </a:lnTo>
                <a:lnTo>
                  <a:pt x="1207" y="746"/>
                </a:lnTo>
                <a:lnTo>
                  <a:pt x="1208" y="741"/>
                </a:lnTo>
                <a:lnTo>
                  <a:pt x="1208" y="741"/>
                </a:lnTo>
                <a:close/>
                <a:moveTo>
                  <a:pt x="1223" y="758"/>
                </a:moveTo>
                <a:lnTo>
                  <a:pt x="1223" y="758"/>
                </a:lnTo>
                <a:lnTo>
                  <a:pt x="1245" y="725"/>
                </a:lnTo>
                <a:lnTo>
                  <a:pt x="1267" y="692"/>
                </a:lnTo>
                <a:lnTo>
                  <a:pt x="1291" y="658"/>
                </a:lnTo>
                <a:lnTo>
                  <a:pt x="1304" y="642"/>
                </a:lnTo>
                <a:lnTo>
                  <a:pt x="1318" y="627"/>
                </a:lnTo>
                <a:lnTo>
                  <a:pt x="1318" y="627"/>
                </a:lnTo>
                <a:lnTo>
                  <a:pt x="1319" y="625"/>
                </a:lnTo>
                <a:lnTo>
                  <a:pt x="1321" y="627"/>
                </a:lnTo>
                <a:lnTo>
                  <a:pt x="1322" y="631"/>
                </a:lnTo>
                <a:lnTo>
                  <a:pt x="1322" y="637"/>
                </a:lnTo>
                <a:lnTo>
                  <a:pt x="1321" y="641"/>
                </a:lnTo>
                <a:lnTo>
                  <a:pt x="1321" y="641"/>
                </a:lnTo>
                <a:lnTo>
                  <a:pt x="1272" y="720"/>
                </a:lnTo>
                <a:lnTo>
                  <a:pt x="1246" y="759"/>
                </a:lnTo>
                <a:lnTo>
                  <a:pt x="1220" y="796"/>
                </a:lnTo>
                <a:lnTo>
                  <a:pt x="1220" y="796"/>
                </a:lnTo>
                <a:lnTo>
                  <a:pt x="1215" y="787"/>
                </a:lnTo>
                <a:lnTo>
                  <a:pt x="1215" y="777"/>
                </a:lnTo>
                <a:lnTo>
                  <a:pt x="1217" y="767"/>
                </a:lnTo>
                <a:lnTo>
                  <a:pt x="1223" y="758"/>
                </a:lnTo>
                <a:lnTo>
                  <a:pt x="1223" y="758"/>
                </a:lnTo>
                <a:close/>
                <a:moveTo>
                  <a:pt x="1329" y="648"/>
                </a:moveTo>
                <a:lnTo>
                  <a:pt x="1329" y="648"/>
                </a:lnTo>
                <a:lnTo>
                  <a:pt x="1334" y="649"/>
                </a:lnTo>
                <a:lnTo>
                  <a:pt x="1339" y="648"/>
                </a:lnTo>
                <a:lnTo>
                  <a:pt x="1348" y="644"/>
                </a:lnTo>
                <a:lnTo>
                  <a:pt x="1366" y="632"/>
                </a:lnTo>
                <a:lnTo>
                  <a:pt x="1366" y="632"/>
                </a:lnTo>
                <a:lnTo>
                  <a:pt x="1343" y="662"/>
                </a:lnTo>
                <a:lnTo>
                  <a:pt x="1321" y="694"/>
                </a:lnTo>
                <a:lnTo>
                  <a:pt x="1300" y="727"/>
                </a:lnTo>
                <a:lnTo>
                  <a:pt x="1282" y="759"/>
                </a:lnTo>
                <a:lnTo>
                  <a:pt x="1282" y="759"/>
                </a:lnTo>
                <a:lnTo>
                  <a:pt x="1304" y="701"/>
                </a:lnTo>
                <a:lnTo>
                  <a:pt x="1317" y="673"/>
                </a:lnTo>
                <a:lnTo>
                  <a:pt x="1329" y="648"/>
                </a:lnTo>
                <a:lnTo>
                  <a:pt x="1329" y="648"/>
                </a:lnTo>
                <a:close/>
                <a:moveTo>
                  <a:pt x="1234" y="803"/>
                </a:moveTo>
                <a:lnTo>
                  <a:pt x="1234" y="803"/>
                </a:lnTo>
                <a:lnTo>
                  <a:pt x="1258" y="766"/>
                </a:lnTo>
                <a:lnTo>
                  <a:pt x="1269" y="748"/>
                </a:lnTo>
                <a:lnTo>
                  <a:pt x="1280" y="729"/>
                </a:lnTo>
                <a:lnTo>
                  <a:pt x="1280" y="729"/>
                </a:lnTo>
                <a:lnTo>
                  <a:pt x="1282" y="731"/>
                </a:lnTo>
                <a:lnTo>
                  <a:pt x="1282" y="732"/>
                </a:lnTo>
                <a:lnTo>
                  <a:pt x="1282" y="732"/>
                </a:lnTo>
                <a:lnTo>
                  <a:pt x="1282" y="732"/>
                </a:lnTo>
                <a:lnTo>
                  <a:pt x="1272" y="752"/>
                </a:lnTo>
                <a:lnTo>
                  <a:pt x="1260" y="772"/>
                </a:lnTo>
                <a:lnTo>
                  <a:pt x="1255" y="780"/>
                </a:lnTo>
                <a:lnTo>
                  <a:pt x="1248" y="790"/>
                </a:lnTo>
                <a:lnTo>
                  <a:pt x="1241" y="797"/>
                </a:lnTo>
                <a:lnTo>
                  <a:pt x="1234" y="803"/>
                </a:lnTo>
                <a:lnTo>
                  <a:pt x="1234" y="803"/>
                </a:lnTo>
                <a:close/>
                <a:moveTo>
                  <a:pt x="1279" y="772"/>
                </a:moveTo>
                <a:lnTo>
                  <a:pt x="1279" y="772"/>
                </a:lnTo>
                <a:lnTo>
                  <a:pt x="1321" y="708"/>
                </a:lnTo>
                <a:lnTo>
                  <a:pt x="1342" y="676"/>
                </a:lnTo>
                <a:lnTo>
                  <a:pt x="1366" y="647"/>
                </a:lnTo>
                <a:lnTo>
                  <a:pt x="1366" y="647"/>
                </a:lnTo>
                <a:lnTo>
                  <a:pt x="1367" y="652"/>
                </a:lnTo>
                <a:lnTo>
                  <a:pt x="1367" y="655"/>
                </a:lnTo>
                <a:lnTo>
                  <a:pt x="1367" y="656"/>
                </a:lnTo>
                <a:lnTo>
                  <a:pt x="1367" y="656"/>
                </a:lnTo>
                <a:lnTo>
                  <a:pt x="1353" y="675"/>
                </a:lnTo>
                <a:lnTo>
                  <a:pt x="1339" y="696"/>
                </a:lnTo>
                <a:lnTo>
                  <a:pt x="1312" y="742"/>
                </a:lnTo>
                <a:lnTo>
                  <a:pt x="1312" y="742"/>
                </a:lnTo>
                <a:lnTo>
                  <a:pt x="1308" y="752"/>
                </a:lnTo>
                <a:lnTo>
                  <a:pt x="1305" y="756"/>
                </a:lnTo>
                <a:lnTo>
                  <a:pt x="1301" y="762"/>
                </a:lnTo>
                <a:lnTo>
                  <a:pt x="1297" y="766"/>
                </a:lnTo>
                <a:lnTo>
                  <a:pt x="1291" y="769"/>
                </a:lnTo>
                <a:lnTo>
                  <a:pt x="1286" y="772"/>
                </a:lnTo>
                <a:lnTo>
                  <a:pt x="1279" y="772"/>
                </a:lnTo>
                <a:lnTo>
                  <a:pt x="1279" y="772"/>
                </a:lnTo>
                <a:close/>
                <a:moveTo>
                  <a:pt x="1353" y="687"/>
                </a:moveTo>
                <a:lnTo>
                  <a:pt x="1353" y="687"/>
                </a:lnTo>
                <a:lnTo>
                  <a:pt x="1352" y="696"/>
                </a:lnTo>
                <a:lnTo>
                  <a:pt x="1349" y="703"/>
                </a:lnTo>
                <a:lnTo>
                  <a:pt x="1341" y="715"/>
                </a:lnTo>
                <a:lnTo>
                  <a:pt x="1341" y="715"/>
                </a:lnTo>
                <a:lnTo>
                  <a:pt x="1341" y="708"/>
                </a:lnTo>
                <a:lnTo>
                  <a:pt x="1345" y="700"/>
                </a:lnTo>
                <a:lnTo>
                  <a:pt x="1349" y="694"/>
                </a:lnTo>
                <a:lnTo>
                  <a:pt x="1353" y="687"/>
                </a:lnTo>
                <a:lnTo>
                  <a:pt x="1353" y="687"/>
                </a:lnTo>
                <a:close/>
                <a:moveTo>
                  <a:pt x="1332" y="744"/>
                </a:moveTo>
                <a:lnTo>
                  <a:pt x="1332" y="744"/>
                </a:lnTo>
                <a:lnTo>
                  <a:pt x="1353" y="707"/>
                </a:lnTo>
                <a:lnTo>
                  <a:pt x="1376" y="670"/>
                </a:lnTo>
                <a:lnTo>
                  <a:pt x="1423" y="599"/>
                </a:lnTo>
                <a:lnTo>
                  <a:pt x="1423" y="599"/>
                </a:lnTo>
                <a:lnTo>
                  <a:pt x="1425" y="603"/>
                </a:lnTo>
                <a:lnTo>
                  <a:pt x="1423" y="609"/>
                </a:lnTo>
                <a:lnTo>
                  <a:pt x="1422" y="611"/>
                </a:lnTo>
                <a:lnTo>
                  <a:pt x="1419" y="616"/>
                </a:lnTo>
                <a:lnTo>
                  <a:pt x="1415" y="623"/>
                </a:lnTo>
                <a:lnTo>
                  <a:pt x="1412" y="627"/>
                </a:lnTo>
                <a:lnTo>
                  <a:pt x="1411" y="631"/>
                </a:lnTo>
                <a:lnTo>
                  <a:pt x="1412" y="634"/>
                </a:lnTo>
                <a:lnTo>
                  <a:pt x="1412" y="634"/>
                </a:lnTo>
                <a:lnTo>
                  <a:pt x="1409" y="638"/>
                </a:lnTo>
                <a:lnTo>
                  <a:pt x="1408" y="642"/>
                </a:lnTo>
                <a:lnTo>
                  <a:pt x="1407" y="647"/>
                </a:lnTo>
                <a:lnTo>
                  <a:pt x="1405" y="651"/>
                </a:lnTo>
                <a:lnTo>
                  <a:pt x="1405" y="651"/>
                </a:lnTo>
                <a:lnTo>
                  <a:pt x="1405" y="652"/>
                </a:lnTo>
                <a:lnTo>
                  <a:pt x="1405" y="652"/>
                </a:lnTo>
                <a:lnTo>
                  <a:pt x="1405" y="652"/>
                </a:lnTo>
                <a:lnTo>
                  <a:pt x="1397" y="663"/>
                </a:lnTo>
                <a:lnTo>
                  <a:pt x="1388" y="676"/>
                </a:lnTo>
                <a:lnTo>
                  <a:pt x="1373" y="701"/>
                </a:lnTo>
                <a:lnTo>
                  <a:pt x="1364" y="714"/>
                </a:lnTo>
                <a:lnTo>
                  <a:pt x="1355" y="725"/>
                </a:lnTo>
                <a:lnTo>
                  <a:pt x="1345" y="735"/>
                </a:lnTo>
                <a:lnTo>
                  <a:pt x="1332" y="744"/>
                </a:lnTo>
                <a:lnTo>
                  <a:pt x="1332" y="744"/>
                </a:lnTo>
                <a:close/>
                <a:moveTo>
                  <a:pt x="1369" y="666"/>
                </a:moveTo>
                <a:lnTo>
                  <a:pt x="1369" y="666"/>
                </a:lnTo>
                <a:lnTo>
                  <a:pt x="1370" y="663"/>
                </a:lnTo>
                <a:lnTo>
                  <a:pt x="1371" y="659"/>
                </a:lnTo>
                <a:lnTo>
                  <a:pt x="1374" y="655"/>
                </a:lnTo>
                <a:lnTo>
                  <a:pt x="1376" y="651"/>
                </a:lnTo>
                <a:lnTo>
                  <a:pt x="1376" y="651"/>
                </a:lnTo>
                <a:lnTo>
                  <a:pt x="1378" y="637"/>
                </a:lnTo>
                <a:lnTo>
                  <a:pt x="1380" y="630"/>
                </a:lnTo>
                <a:lnTo>
                  <a:pt x="1384" y="624"/>
                </a:lnTo>
                <a:lnTo>
                  <a:pt x="1387" y="618"/>
                </a:lnTo>
                <a:lnTo>
                  <a:pt x="1393" y="614"/>
                </a:lnTo>
                <a:lnTo>
                  <a:pt x="1400" y="611"/>
                </a:lnTo>
                <a:lnTo>
                  <a:pt x="1407" y="610"/>
                </a:lnTo>
                <a:lnTo>
                  <a:pt x="1369" y="666"/>
                </a:lnTo>
                <a:close/>
                <a:moveTo>
                  <a:pt x="1460" y="571"/>
                </a:moveTo>
                <a:lnTo>
                  <a:pt x="1460" y="571"/>
                </a:lnTo>
                <a:lnTo>
                  <a:pt x="1461" y="569"/>
                </a:lnTo>
                <a:lnTo>
                  <a:pt x="1464" y="569"/>
                </a:lnTo>
                <a:lnTo>
                  <a:pt x="1464" y="569"/>
                </a:lnTo>
                <a:lnTo>
                  <a:pt x="1454" y="586"/>
                </a:lnTo>
                <a:lnTo>
                  <a:pt x="1443" y="603"/>
                </a:lnTo>
                <a:lnTo>
                  <a:pt x="1421" y="634"/>
                </a:lnTo>
                <a:lnTo>
                  <a:pt x="1421" y="634"/>
                </a:lnTo>
                <a:lnTo>
                  <a:pt x="1426" y="614"/>
                </a:lnTo>
                <a:lnTo>
                  <a:pt x="1429" y="604"/>
                </a:lnTo>
                <a:lnTo>
                  <a:pt x="1433" y="596"/>
                </a:lnTo>
                <a:lnTo>
                  <a:pt x="1439" y="588"/>
                </a:lnTo>
                <a:lnTo>
                  <a:pt x="1445" y="581"/>
                </a:lnTo>
                <a:lnTo>
                  <a:pt x="1452" y="575"/>
                </a:lnTo>
                <a:lnTo>
                  <a:pt x="1460" y="571"/>
                </a:lnTo>
                <a:lnTo>
                  <a:pt x="1460" y="571"/>
                </a:lnTo>
                <a:close/>
                <a:moveTo>
                  <a:pt x="1383" y="707"/>
                </a:moveTo>
                <a:lnTo>
                  <a:pt x="1463" y="586"/>
                </a:lnTo>
                <a:lnTo>
                  <a:pt x="1467" y="593"/>
                </a:lnTo>
                <a:lnTo>
                  <a:pt x="1467" y="593"/>
                </a:lnTo>
                <a:lnTo>
                  <a:pt x="1440" y="637"/>
                </a:lnTo>
                <a:lnTo>
                  <a:pt x="1428" y="659"/>
                </a:lnTo>
                <a:lnTo>
                  <a:pt x="1416" y="683"/>
                </a:lnTo>
                <a:lnTo>
                  <a:pt x="1416" y="683"/>
                </a:lnTo>
                <a:lnTo>
                  <a:pt x="1411" y="689"/>
                </a:lnTo>
                <a:lnTo>
                  <a:pt x="1401" y="697"/>
                </a:lnTo>
                <a:lnTo>
                  <a:pt x="1390" y="704"/>
                </a:lnTo>
                <a:lnTo>
                  <a:pt x="1386" y="707"/>
                </a:lnTo>
                <a:lnTo>
                  <a:pt x="1383" y="707"/>
                </a:lnTo>
                <a:lnTo>
                  <a:pt x="1383" y="707"/>
                </a:lnTo>
                <a:close/>
                <a:moveTo>
                  <a:pt x="1539" y="523"/>
                </a:moveTo>
                <a:lnTo>
                  <a:pt x="1539" y="523"/>
                </a:lnTo>
                <a:lnTo>
                  <a:pt x="1529" y="541"/>
                </a:lnTo>
                <a:lnTo>
                  <a:pt x="1519" y="559"/>
                </a:lnTo>
                <a:lnTo>
                  <a:pt x="1519" y="559"/>
                </a:lnTo>
                <a:lnTo>
                  <a:pt x="1501" y="595"/>
                </a:lnTo>
                <a:lnTo>
                  <a:pt x="1491" y="613"/>
                </a:lnTo>
                <a:lnTo>
                  <a:pt x="1481" y="630"/>
                </a:lnTo>
                <a:lnTo>
                  <a:pt x="1470" y="647"/>
                </a:lnTo>
                <a:lnTo>
                  <a:pt x="1457" y="662"/>
                </a:lnTo>
                <a:lnTo>
                  <a:pt x="1449" y="668"/>
                </a:lnTo>
                <a:lnTo>
                  <a:pt x="1442" y="673"/>
                </a:lnTo>
                <a:lnTo>
                  <a:pt x="1433" y="679"/>
                </a:lnTo>
                <a:lnTo>
                  <a:pt x="1423" y="683"/>
                </a:lnTo>
                <a:lnTo>
                  <a:pt x="1423" y="683"/>
                </a:lnTo>
                <a:lnTo>
                  <a:pt x="1436" y="661"/>
                </a:lnTo>
                <a:lnTo>
                  <a:pt x="1450" y="640"/>
                </a:lnTo>
                <a:lnTo>
                  <a:pt x="1480" y="599"/>
                </a:lnTo>
                <a:lnTo>
                  <a:pt x="1509" y="561"/>
                </a:lnTo>
                <a:lnTo>
                  <a:pt x="1539" y="523"/>
                </a:lnTo>
                <a:lnTo>
                  <a:pt x="1539" y="523"/>
                </a:lnTo>
                <a:close/>
                <a:moveTo>
                  <a:pt x="1473" y="569"/>
                </a:moveTo>
                <a:lnTo>
                  <a:pt x="1473" y="569"/>
                </a:lnTo>
                <a:lnTo>
                  <a:pt x="1477" y="566"/>
                </a:lnTo>
                <a:lnTo>
                  <a:pt x="1480" y="562"/>
                </a:lnTo>
                <a:lnTo>
                  <a:pt x="1482" y="558"/>
                </a:lnTo>
                <a:lnTo>
                  <a:pt x="1484" y="558"/>
                </a:lnTo>
                <a:lnTo>
                  <a:pt x="1487" y="558"/>
                </a:lnTo>
                <a:lnTo>
                  <a:pt x="1487" y="558"/>
                </a:lnTo>
                <a:lnTo>
                  <a:pt x="1482" y="564"/>
                </a:lnTo>
                <a:lnTo>
                  <a:pt x="1481" y="566"/>
                </a:lnTo>
                <a:lnTo>
                  <a:pt x="1482" y="571"/>
                </a:lnTo>
                <a:lnTo>
                  <a:pt x="1482" y="571"/>
                </a:lnTo>
                <a:lnTo>
                  <a:pt x="1484" y="565"/>
                </a:lnTo>
                <a:lnTo>
                  <a:pt x="1487" y="559"/>
                </a:lnTo>
                <a:lnTo>
                  <a:pt x="1494" y="550"/>
                </a:lnTo>
                <a:lnTo>
                  <a:pt x="1504" y="543"/>
                </a:lnTo>
                <a:lnTo>
                  <a:pt x="1515" y="538"/>
                </a:lnTo>
                <a:lnTo>
                  <a:pt x="1515" y="538"/>
                </a:lnTo>
                <a:lnTo>
                  <a:pt x="1506" y="551"/>
                </a:lnTo>
                <a:lnTo>
                  <a:pt x="1497" y="566"/>
                </a:lnTo>
                <a:lnTo>
                  <a:pt x="1484" y="582"/>
                </a:lnTo>
                <a:lnTo>
                  <a:pt x="1473" y="595"/>
                </a:lnTo>
                <a:lnTo>
                  <a:pt x="1473" y="595"/>
                </a:lnTo>
                <a:lnTo>
                  <a:pt x="1473" y="593"/>
                </a:lnTo>
                <a:lnTo>
                  <a:pt x="1471" y="593"/>
                </a:lnTo>
                <a:lnTo>
                  <a:pt x="1471" y="593"/>
                </a:lnTo>
                <a:lnTo>
                  <a:pt x="1474" y="586"/>
                </a:lnTo>
                <a:lnTo>
                  <a:pt x="1480" y="578"/>
                </a:lnTo>
                <a:lnTo>
                  <a:pt x="1481" y="573"/>
                </a:lnTo>
                <a:lnTo>
                  <a:pt x="1480" y="571"/>
                </a:lnTo>
                <a:lnTo>
                  <a:pt x="1478" y="569"/>
                </a:lnTo>
                <a:lnTo>
                  <a:pt x="1473" y="569"/>
                </a:lnTo>
                <a:lnTo>
                  <a:pt x="1473" y="569"/>
                </a:lnTo>
                <a:close/>
                <a:moveTo>
                  <a:pt x="1578" y="492"/>
                </a:moveTo>
                <a:lnTo>
                  <a:pt x="1522" y="569"/>
                </a:lnTo>
                <a:lnTo>
                  <a:pt x="1522" y="569"/>
                </a:lnTo>
                <a:lnTo>
                  <a:pt x="1527" y="558"/>
                </a:lnTo>
                <a:lnTo>
                  <a:pt x="1533" y="547"/>
                </a:lnTo>
                <a:lnTo>
                  <a:pt x="1546" y="526"/>
                </a:lnTo>
                <a:lnTo>
                  <a:pt x="1551" y="514"/>
                </a:lnTo>
                <a:lnTo>
                  <a:pt x="1560" y="506"/>
                </a:lnTo>
                <a:lnTo>
                  <a:pt x="1568" y="498"/>
                </a:lnTo>
                <a:lnTo>
                  <a:pt x="1578" y="492"/>
                </a:lnTo>
                <a:lnTo>
                  <a:pt x="1578" y="492"/>
                </a:lnTo>
                <a:close/>
                <a:moveTo>
                  <a:pt x="1438" y="690"/>
                </a:moveTo>
                <a:lnTo>
                  <a:pt x="1532" y="628"/>
                </a:lnTo>
                <a:lnTo>
                  <a:pt x="1532" y="628"/>
                </a:lnTo>
                <a:lnTo>
                  <a:pt x="1509" y="644"/>
                </a:lnTo>
                <a:lnTo>
                  <a:pt x="1485" y="661"/>
                </a:lnTo>
                <a:lnTo>
                  <a:pt x="1438" y="690"/>
                </a:lnTo>
                <a:lnTo>
                  <a:pt x="1438" y="690"/>
                </a:lnTo>
                <a:close/>
                <a:moveTo>
                  <a:pt x="1487" y="641"/>
                </a:moveTo>
                <a:lnTo>
                  <a:pt x="1487" y="641"/>
                </a:lnTo>
                <a:lnTo>
                  <a:pt x="1495" y="630"/>
                </a:lnTo>
                <a:lnTo>
                  <a:pt x="1502" y="617"/>
                </a:lnTo>
                <a:lnTo>
                  <a:pt x="1508" y="603"/>
                </a:lnTo>
                <a:lnTo>
                  <a:pt x="1512" y="588"/>
                </a:lnTo>
                <a:lnTo>
                  <a:pt x="1515" y="600"/>
                </a:lnTo>
                <a:lnTo>
                  <a:pt x="1515" y="600"/>
                </a:lnTo>
                <a:lnTo>
                  <a:pt x="1523" y="583"/>
                </a:lnTo>
                <a:lnTo>
                  <a:pt x="1533" y="566"/>
                </a:lnTo>
                <a:lnTo>
                  <a:pt x="1554" y="534"/>
                </a:lnTo>
                <a:lnTo>
                  <a:pt x="1577" y="503"/>
                </a:lnTo>
                <a:lnTo>
                  <a:pt x="1602" y="472"/>
                </a:lnTo>
                <a:lnTo>
                  <a:pt x="1602" y="472"/>
                </a:lnTo>
                <a:lnTo>
                  <a:pt x="1602" y="481"/>
                </a:lnTo>
                <a:lnTo>
                  <a:pt x="1599" y="486"/>
                </a:lnTo>
                <a:lnTo>
                  <a:pt x="1593" y="496"/>
                </a:lnTo>
                <a:lnTo>
                  <a:pt x="1591" y="502"/>
                </a:lnTo>
                <a:lnTo>
                  <a:pt x="1589" y="506"/>
                </a:lnTo>
                <a:lnTo>
                  <a:pt x="1591" y="512"/>
                </a:lnTo>
                <a:lnTo>
                  <a:pt x="1593" y="519"/>
                </a:lnTo>
                <a:lnTo>
                  <a:pt x="1593" y="519"/>
                </a:lnTo>
                <a:lnTo>
                  <a:pt x="1601" y="496"/>
                </a:lnTo>
                <a:lnTo>
                  <a:pt x="1605" y="485"/>
                </a:lnTo>
                <a:lnTo>
                  <a:pt x="1609" y="477"/>
                </a:lnTo>
                <a:lnTo>
                  <a:pt x="1616" y="468"/>
                </a:lnTo>
                <a:lnTo>
                  <a:pt x="1623" y="461"/>
                </a:lnTo>
                <a:lnTo>
                  <a:pt x="1631" y="455"/>
                </a:lnTo>
                <a:lnTo>
                  <a:pt x="1641" y="453"/>
                </a:lnTo>
                <a:lnTo>
                  <a:pt x="1641" y="453"/>
                </a:lnTo>
                <a:lnTo>
                  <a:pt x="1644" y="451"/>
                </a:lnTo>
                <a:lnTo>
                  <a:pt x="1645" y="450"/>
                </a:lnTo>
                <a:lnTo>
                  <a:pt x="1647" y="448"/>
                </a:lnTo>
                <a:lnTo>
                  <a:pt x="1650" y="448"/>
                </a:lnTo>
                <a:lnTo>
                  <a:pt x="1585" y="533"/>
                </a:lnTo>
                <a:lnTo>
                  <a:pt x="1582" y="530"/>
                </a:lnTo>
                <a:lnTo>
                  <a:pt x="1582" y="530"/>
                </a:lnTo>
                <a:lnTo>
                  <a:pt x="1568" y="547"/>
                </a:lnTo>
                <a:lnTo>
                  <a:pt x="1554" y="568"/>
                </a:lnTo>
                <a:lnTo>
                  <a:pt x="1542" y="590"/>
                </a:lnTo>
                <a:lnTo>
                  <a:pt x="1533" y="611"/>
                </a:lnTo>
                <a:lnTo>
                  <a:pt x="1533" y="611"/>
                </a:lnTo>
                <a:lnTo>
                  <a:pt x="1530" y="616"/>
                </a:lnTo>
                <a:lnTo>
                  <a:pt x="1526" y="620"/>
                </a:lnTo>
                <a:lnTo>
                  <a:pt x="1515" y="628"/>
                </a:lnTo>
                <a:lnTo>
                  <a:pt x="1487" y="641"/>
                </a:lnTo>
                <a:lnTo>
                  <a:pt x="1487" y="641"/>
                </a:lnTo>
                <a:close/>
                <a:moveTo>
                  <a:pt x="1557" y="597"/>
                </a:moveTo>
                <a:lnTo>
                  <a:pt x="1577" y="555"/>
                </a:lnTo>
                <a:lnTo>
                  <a:pt x="1577" y="555"/>
                </a:lnTo>
                <a:lnTo>
                  <a:pt x="1577" y="551"/>
                </a:lnTo>
                <a:lnTo>
                  <a:pt x="1578" y="547"/>
                </a:lnTo>
                <a:lnTo>
                  <a:pt x="1582" y="538"/>
                </a:lnTo>
                <a:lnTo>
                  <a:pt x="1582" y="538"/>
                </a:lnTo>
                <a:lnTo>
                  <a:pt x="1582" y="544"/>
                </a:lnTo>
                <a:lnTo>
                  <a:pt x="1581" y="548"/>
                </a:lnTo>
                <a:lnTo>
                  <a:pt x="1577" y="555"/>
                </a:lnTo>
                <a:lnTo>
                  <a:pt x="1648" y="461"/>
                </a:lnTo>
                <a:lnTo>
                  <a:pt x="1648" y="461"/>
                </a:lnTo>
                <a:lnTo>
                  <a:pt x="1641" y="477"/>
                </a:lnTo>
                <a:lnTo>
                  <a:pt x="1633" y="491"/>
                </a:lnTo>
                <a:lnTo>
                  <a:pt x="1616" y="520"/>
                </a:lnTo>
                <a:lnTo>
                  <a:pt x="1599" y="548"/>
                </a:lnTo>
                <a:lnTo>
                  <a:pt x="1591" y="564"/>
                </a:lnTo>
                <a:lnTo>
                  <a:pt x="1584" y="579"/>
                </a:lnTo>
                <a:lnTo>
                  <a:pt x="1584" y="579"/>
                </a:lnTo>
                <a:lnTo>
                  <a:pt x="1579" y="583"/>
                </a:lnTo>
                <a:lnTo>
                  <a:pt x="1572" y="589"/>
                </a:lnTo>
                <a:lnTo>
                  <a:pt x="1557" y="597"/>
                </a:lnTo>
                <a:lnTo>
                  <a:pt x="1557" y="597"/>
                </a:lnTo>
                <a:close/>
                <a:moveTo>
                  <a:pt x="1606" y="562"/>
                </a:moveTo>
                <a:lnTo>
                  <a:pt x="1606" y="562"/>
                </a:lnTo>
                <a:lnTo>
                  <a:pt x="1610" y="550"/>
                </a:lnTo>
                <a:lnTo>
                  <a:pt x="1616" y="538"/>
                </a:lnTo>
                <a:lnTo>
                  <a:pt x="1622" y="527"/>
                </a:lnTo>
                <a:lnTo>
                  <a:pt x="1629" y="516"/>
                </a:lnTo>
                <a:lnTo>
                  <a:pt x="1629" y="524"/>
                </a:lnTo>
                <a:lnTo>
                  <a:pt x="1629" y="524"/>
                </a:lnTo>
                <a:lnTo>
                  <a:pt x="1650" y="491"/>
                </a:lnTo>
                <a:lnTo>
                  <a:pt x="1672" y="458"/>
                </a:lnTo>
                <a:lnTo>
                  <a:pt x="1695" y="429"/>
                </a:lnTo>
                <a:lnTo>
                  <a:pt x="1719" y="401"/>
                </a:lnTo>
                <a:lnTo>
                  <a:pt x="1719" y="401"/>
                </a:lnTo>
                <a:lnTo>
                  <a:pt x="1717" y="405"/>
                </a:lnTo>
                <a:lnTo>
                  <a:pt x="1716" y="409"/>
                </a:lnTo>
                <a:lnTo>
                  <a:pt x="1712" y="419"/>
                </a:lnTo>
                <a:lnTo>
                  <a:pt x="1712" y="419"/>
                </a:lnTo>
                <a:lnTo>
                  <a:pt x="1692" y="461"/>
                </a:lnTo>
                <a:lnTo>
                  <a:pt x="1671" y="505"/>
                </a:lnTo>
                <a:lnTo>
                  <a:pt x="1671" y="505"/>
                </a:lnTo>
                <a:lnTo>
                  <a:pt x="1665" y="514"/>
                </a:lnTo>
                <a:lnTo>
                  <a:pt x="1660" y="524"/>
                </a:lnTo>
                <a:lnTo>
                  <a:pt x="1653" y="533"/>
                </a:lnTo>
                <a:lnTo>
                  <a:pt x="1644" y="541"/>
                </a:lnTo>
                <a:lnTo>
                  <a:pt x="1636" y="548"/>
                </a:lnTo>
                <a:lnTo>
                  <a:pt x="1627" y="554"/>
                </a:lnTo>
                <a:lnTo>
                  <a:pt x="1617" y="558"/>
                </a:lnTo>
                <a:lnTo>
                  <a:pt x="1606" y="562"/>
                </a:lnTo>
                <a:lnTo>
                  <a:pt x="1606" y="562"/>
                </a:lnTo>
                <a:close/>
                <a:moveTo>
                  <a:pt x="1667" y="439"/>
                </a:moveTo>
                <a:lnTo>
                  <a:pt x="1667" y="439"/>
                </a:lnTo>
                <a:lnTo>
                  <a:pt x="1672" y="434"/>
                </a:lnTo>
                <a:lnTo>
                  <a:pt x="1678" y="430"/>
                </a:lnTo>
                <a:lnTo>
                  <a:pt x="1683" y="425"/>
                </a:lnTo>
                <a:lnTo>
                  <a:pt x="1690" y="422"/>
                </a:lnTo>
                <a:lnTo>
                  <a:pt x="1661" y="461"/>
                </a:lnTo>
                <a:lnTo>
                  <a:pt x="1661" y="461"/>
                </a:lnTo>
                <a:lnTo>
                  <a:pt x="1662" y="458"/>
                </a:lnTo>
                <a:lnTo>
                  <a:pt x="1662" y="455"/>
                </a:lnTo>
                <a:lnTo>
                  <a:pt x="1661" y="450"/>
                </a:lnTo>
                <a:lnTo>
                  <a:pt x="1661" y="447"/>
                </a:lnTo>
                <a:lnTo>
                  <a:pt x="1661" y="444"/>
                </a:lnTo>
                <a:lnTo>
                  <a:pt x="1662" y="441"/>
                </a:lnTo>
                <a:lnTo>
                  <a:pt x="1667" y="439"/>
                </a:lnTo>
                <a:lnTo>
                  <a:pt x="1667" y="439"/>
                </a:lnTo>
                <a:close/>
                <a:moveTo>
                  <a:pt x="1765" y="370"/>
                </a:moveTo>
                <a:lnTo>
                  <a:pt x="1706" y="444"/>
                </a:lnTo>
                <a:lnTo>
                  <a:pt x="1706" y="444"/>
                </a:lnTo>
                <a:lnTo>
                  <a:pt x="1706" y="443"/>
                </a:lnTo>
                <a:lnTo>
                  <a:pt x="1707" y="440"/>
                </a:lnTo>
                <a:lnTo>
                  <a:pt x="1709" y="437"/>
                </a:lnTo>
                <a:lnTo>
                  <a:pt x="1709" y="437"/>
                </a:lnTo>
                <a:lnTo>
                  <a:pt x="1719" y="416"/>
                </a:lnTo>
                <a:lnTo>
                  <a:pt x="1724" y="405"/>
                </a:lnTo>
                <a:lnTo>
                  <a:pt x="1730" y="395"/>
                </a:lnTo>
                <a:lnTo>
                  <a:pt x="1738" y="387"/>
                </a:lnTo>
                <a:lnTo>
                  <a:pt x="1745" y="378"/>
                </a:lnTo>
                <a:lnTo>
                  <a:pt x="1755" y="373"/>
                </a:lnTo>
                <a:lnTo>
                  <a:pt x="1766" y="368"/>
                </a:lnTo>
                <a:lnTo>
                  <a:pt x="1766" y="368"/>
                </a:lnTo>
                <a:lnTo>
                  <a:pt x="1765" y="370"/>
                </a:lnTo>
                <a:lnTo>
                  <a:pt x="1765" y="370"/>
                </a:lnTo>
                <a:close/>
                <a:moveTo>
                  <a:pt x="1668" y="526"/>
                </a:moveTo>
                <a:lnTo>
                  <a:pt x="1668" y="526"/>
                </a:lnTo>
                <a:lnTo>
                  <a:pt x="1679" y="503"/>
                </a:lnTo>
                <a:lnTo>
                  <a:pt x="1692" y="482"/>
                </a:lnTo>
                <a:lnTo>
                  <a:pt x="1705" y="462"/>
                </a:lnTo>
                <a:lnTo>
                  <a:pt x="1717" y="443"/>
                </a:lnTo>
                <a:lnTo>
                  <a:pt x="1745" y="406"/>
                </a:lnTo>
                <a:lnTo>
                  <a:pt x="1775" y="373"/>
                </a:lnTo>
                <a:lnTo>
                  <a:pt x="1775" y="373"/>
                </a:lnTo>
                <a:lnTo>
                  <a:pt x="1779" y="370"/>
                </a:lnTo>
                <a:lnTo>
                  <a:pt x="1709" y="500"/>
                </a:lnTo>
                <a:lnTo>
                  <a:pt x="1709" y="500"/>
                </a:lnTo>
                <a:lnTo>
                  <a:pt x="1706" y="503"/>
                </a:lnTo>
                <a:lnTo>
                  <a:pt x="1703" y="507"/>
                </a:lnTo>
                <a:lnTo>
                  <a:pt x="1692" y="513"/>
                </a:lnTo>
                <a:lnTo>
                  <a:pt x="1681" y="519"/>
                </a:lnTo>
                <a:lnTo>
                  <a:pt x="1668" y="526"/>
                </a:lnTo>
                <a:lnTo>
                  <a:pt x="1668" y="526"/>
                </a:lnTo>
                <a:close/>
                <a:moveTo>
                  <a:pt x="1761" y="465"/>
                </a:moveTo>
                <a:lnTo>
                  <a:pt x="1761" y="465"/>
                </a:lnTo>
                <a:lnTo>
                  <a:pt x="1758" y="469"/>
                </a:lnTo>
                <a:lnTo>
                  <a:pt x="1755" y="472"/>
                </a:lnTo>
                <a:lnTo>
                  <a:pt x="1745" y="478"/>
                </a:lnTo>
                <a:lnTo>
                  <a:pt x="1735" y="484"/>
                </a:lnTo>
                <a:lnTo>
                  <a:pt x="1726" y="491"/>
                </a:lnTo>
                <a:lnTo>
                  <a:pt x="1726" y="491"/>
                </a:lnTo>
                <a:lnTo>
                  <a:pt x="1747" y="451"/>
                </a:lnTo>
                <a:lnTo>
                  <a:pt x="1768" y="413"/>
                </a:lnTo>
                <a:lnTo>
                  <a:pt x="1792" y="378"/>
                </a:lnTo>
                <a:lnTo>
                  <a:pt x="1816" y="344"/>
                </a:lnTo>
                <a:lnTo>
                  <a:pt x="1816" y="344"/>
                </a:lnTo>
                <a:lnTo>
                  <a:pt x="1821" y="337"/>
                </a:lnTo>
                <a:lnTo>
                  <a:pt x="1821" y="337"/>
                </a:lnTo>
                <a:lnTo>
                  <a:pt x="1792" y="405"/>
                </a:lnTo>
                <a:lnTo>
                  <a:pt x="1776" y="437"/>
                </a:lnTo>
                <a:lnTo>
                  <a:pt x="1761" y="465"/>
                </a:lnTo>
                <a:lnTo>
                  <a:pt x="1761" y="465"/>
                </a:lnTo>
                <a:close/>
                <a:moveTo>
                  <a:pt x="1785" y="377"/>
                </a:moveTo>
                <a:lnTo>
                  <a:pt x="1785" y="377"/>
                </a:lnTo>
                <a:lnTo>
                  <a:pt x="1787" y="371"/>
                </a:lnTo>
                <a:lnTo>
                  <a:pt x="1790" y="366"/>
                </a:lnTo>
                <a:lnTo>
                  <a:pt x="1794" y="356"/>
                </a:lnTo>
                <a:lnTo>
                  <a:pt x="1796" y="350"/>
                </a:lnTo>
                <a:lnTo>
                  <a:pt x="1800" y="346"/>
                </a:lnTo>
                <a:lnTo>
                  <a:pt x="1804" y="342"/>
                </a:lnTo>
                <a:lnTo>
                  <a:pt x="1810" y="339"/>
                </a:lnTo>
                <a:lnTo>
                  <a:pt x="1810" y="339"/>
                </a:lnTo>
                <a:lnTo>
                  <a:pt x="1803" y="349"/>
                </a:lnTo>
                <a:lnTo>
                  <a:pt x="1797" y="358"/>
                </a:lnTo>
                <a:lnTo>
                  <a:pt x="1792" y="368"/>
                </a:lnTo>
                <a:lnTo>
                  <a:pt x="1785" y="377"/>
                </a:lnTo>
                <a:lnTo>
                  <a:pt x="1785" y="377"/>
                </a:lnTo>
                <a:close/>
                <a:moveTo>
                  <a:pt x="1771" y="475"/>
                </a:moveTo>
                <a:lnTo>
                  <a:pt x="1771" y="475"/>
                </a:lnTo>
                <a:lnTo>
                  <a:pt x="1773" y="471"/>
                </a:lnTo>
                <a:lnTo>
                  <a:pt x="1778" y="468"/>
                </a:lnTo>
                <a:lnTo>
                  <a:pt x="1783" y="467"/>
                </a:lnTo>
                <a:lnTo>
                  <a:pt x="1787" y="462"/>
                </a:lnTo>
                <a:lnTo>
                  <a:pt x="1787" y="462"/>
                </a:lnTo>
                <a:lnTo>
                  <a:pt x="1789" y="465"/>
                </a:lnTo>
                <a:lnTo>
                  <a:pt x="1789" y="467"/>
                </a:lnTo>
                <a:lnTo>
                  <a:pt x="1787" y="468"/>
                </a:lnTo>
                <a:lnTo>
                  <a:pt x="1783" y="471"/>
                </a:lnTo>
                <a:lnTo>
                  <a:pt x="1776" y="474"/>
                </a:lnTo>
                <a:lnTo>
                  <a:pt x="1771" y="475"/>
                </a:lnTo>
                <a:lnTo>
                  <a:pt x="1771" y="475"/>
                </a:lnTo>
                <a:close/>
                <a:moveTo>
                  <a:pt x="1799" y="444"/>
                </a:moveTo>
                <a:lnTo>
                  <a:pt x="1799" y="444"/>
                </a:lnTo>
                <a:lnTo>
                  <a:pt x="1796" y="447"/>
                </a:lnTo>
                <a:lnTo>
                  <a:pt x="1790" y="451"/>
                </a:lnTo>
                <a:lnTo>
                  <a:pt x="1778" y="458"/>
                </a:lnTo>
                <a:lnTo>
                  <a:pt x="1778" y="458"/>
                </a:lnTo>
                <a:lnTo>
                  <a:pt x="1789" y="433"/>
                </a:lnTo>
                <a:lnTo>
                  <a:pt x="1801" y="408"/>
                </a:lnTo>
                <a:lnTo>
                  <a:pt x="1807" y="395"/>
                </a:lnTo>
                <a:lnTo>
                  <a:pt x="1811" y="381"/>
                </a:lnTo>
                <a:lnTo>
                  <a:pt x="1816" y="367"/>
                </a:lnTo>
                <a:lnTo>
                  <a:pt x="1817" y="353"/>
                </a:lnTo>
                <a:lnTo>
                  <a:pt x="1817" y="353"/>
                </a:lnTo>
                <a:lnTo>
                  <a:pt x="1818" y="357"/>
                </a:lnTo>
                <a:lnTo>
                  <a:pt x="1821" y="358"/>
                </a:lnTo>
                <a:lnTo>
                  <a:pt x="1824" y="358"/>
                </a:lnTo>
                <a:lnTo>
                  <a:pt x="1799" y="444"/>
                </a:lnTo>
                <a:close/>
                <a:moveTo>
                  <a:pt x="1289" y="104"/>
                </a:moveTo>
                <a:lnTo>
                  <a:pt x="1289" y="104"/>
                </a:lnTo>
                <a:lnTo>
                  <a:pt x="1289" y="115"/>
                </a:lnTo>
                <a:lnTo>
                  <a:pt x="1290" y="125"/>
                </a:lnTo>
                <a:lnTo>
                  <a:pt x="1290" y="125"/>
                </a:lnTo>
                <a:lnTo>
                  <a:pt x="1289" y="132"/>
                </a:lnTo>
                <a:lnTo>
                  <a:pt x="1287" y="139"/>
                </a:lnTo>
                <a:lnTo>
                  <a:pt x="1279" y="153"/>
                </a:lnTo>
                <a:lnTo>
                  <a:pt x="1270" y="167"/>
                </a:lnTo>
                <a:lnTo>
                  <a:pt x="1267" y="174"/>
                </a:lnTo>
                <a:lnTo>
                  <a:pt x="1266" y="183"/>
                </a:lnTo>
                <a:lnTo>
                  <a:pt x="1266" y="183"/>
                </a:lnTo>
                <a:lnTo>
                  <a:pt x="1267" y="181"/>
                </a:lnTo>
                <a:lnTo>
                  <a:pt x="1270" y="180"/>
                </a:lnTo>
                <a:lnTo>
                  <a:pt x="1270" y="180"/>
                </a:lnTo>
                <a:lnTo>
                  <a:pt x="1276" y="173"/>
                </a:lnTo>
                <a:lnTo>
                  <a:pt x="1280" y="163"/>
                </a:lnTo>
                <a:lnTo>
                  <a:pt x="1291" y="142"/>
                </a:lnTo>
                <a:lnTo>
                  <a:pt x="1291" y="142"/>
                </a:lnTo>
                <a:lnTo>
                  <a:pt x="1293" y="149"/>
                </a:lnTo>
                <a:lnTo>
                  <a:pt x="1294" y="156"/>
                </a:lnTo>
                <a:lnTo>
                  <a:pt x="1293" y="163"/>
                </a:lnTo>
                <a:lnTo>
                  <a:pt x="1291" y="170"/>
                </a:lnTo>
                <a:lnTo>
                  <a:pt x="1291" y="170"/>
                </a:lnTo>
                <a:lnTo>
                  <a:pt x="1289" y="173"/>
                </a:lnTo>
                <a:lnTo>
                  <a:pt x="1284" y="176"/>
                </a:lnTo>
                <a:lnTo>
                  <a:pt x="1279" y="179"/>
                </a:lnTo>
                <a:lnTo>
                  <a:pt x="1273" y="183"/>
                </a:lnTo>
                <a:lnTo>
                  <a:pt x="1273" y="183"/>
                </a:lnTo>
                <a:lnTo>
                  <a:pt x="1270" y="184"/>
                </a:lnTo>
                <a:lnTo>
                  <a:pt x="1267" y="187"/>
                </a:lnTo>
                <a:lnTo>
                  <a:pt x="1266" y="187"/>
                </a:lnTo>
                <a:lnTo>
                  <a:pt x="1266" y="187"/>
                </a:lnTo>
                <a:lnTo>
                  <a:pt x="1266" y="183"/>
                </a:lnTo>
                <a:lnTo>
                  <a:pt x="1266" y="183"/>
                </a:lnTo>
                <a:lnTo>
                  <a:pt x="1263" y="186"/>
                </a:lnTo>
                <a:lnTo>
                  <a:pt x="1260" y="187"/>
                </a:lnTo>
                <a:lnTo>
                  <a:pt x="1258" y="187"/>
                </a:lnTo>
                <a:lnTo>
                  <a:pt x="1253" y="187"/>
                </a:lnTo>
                <a:lnTo>
                  <a:pt x="1239" y="184"/>
                </a:lnTo>
                <a:lnTo>
                  <a:pt x="1239" y="184"/>
                </a:lnTo>
                <a:lnTo>
                  <a:pt x="1246" y="176"/>
                </a:lnTo>
                <a:lnTo>
                  <a:pt x="1253" y="167"/>
                </a:lnTo>
                <a:lnTo>
                  <a:pt x="1262" y="160"/>
                </a:lnTo>
                <a:lnTo>
                  <a:pt x="1269" y="152"/>
                </a:lnTo>
                <a:lnTo>
                  <a:pt x="1269" y="152"/>
                </a:lnTo>
                <a:lnTo>
                  <a:pt x="1265" y="151"/>
                </a:lnTo>
                <a:lnTo>
                  <a:pt x="1260" y="152"/>
                </a:lnTo>
                <a:lnTo>
                  <a:pt x="1258" y="155"/>
                </a:lnTo>
                <a:lnTo>
                  <a:pt x="1253" y="158"/>
                </a:lnTo>
                <a:lnTo>
                  <a:pt x="1246" y="167"/>
                </a:lnTo>
                <a:lnTo>
                  <a:pt x="1239" y="174"/>
                </a:lnTo>
                <a:lnTo>
                  <a:pt x="1239" y="174"/>
                </a:lnTo>
                <a:lnTo>
                  <a:pt x="1241" y="177"/>
                </a:lnTo>
                <a:lnTo>
                  <a:pt x="1238" y="177"/>
                </a:lnTo>
                <a:lnTo>
                  <a:pt x="1235" y="177"/>
                </a:lnTo>
                <a:lnTo>
                  <a:pt x="1234" y="176"/>
                </a:lnTo>
                <a:lnTo>
                  <a:pt x="1234" y="176"/>
                </a:lnTo>
                <a:lnTo>
                  <a:pt x="1258" y="139"/>
                </a:lnTo>
                <a:lnTo>
                  <a:pt x="1270" y="120"/>
                </a:lnTo>
                <a:lnTo>
                  <a:pt x="1280" y="100"/>
                </a:lnTo>
                <a:lnTo>
                  <a:pt x="1280" y="100"/>
                </a:lnTo>
                <a:lnTo>
                  <a:pt x="1283" y="96"/>
                </a:lnTo>
                <a:lnTo>
                  <a:pt x="1284" y="94"/>
                </a:lnTo>
                <a:lnTo>
                  <a:pt x="1286" y="94"/>
                </a:lnTo>
                <a:lnTo>
                  <a:pt x="1287" y="96"/>
                </a:lnTo>
                <a:lnTo>
                  <a:pt x="1289" y="101"/>
                </a:lnTo>
                <a:lnTo>
                  <a:pt x="1289" y="104"/>
                </a:lnTo>
                <a:lnTo>
                  <a:pt x="1289" y="104"/>
                </a:lnTo>
                <a:close/>
                <a:moveTo>
                  <a:pt x="1293" y="190"/>
                </a:moveTo>
                <a:lnTo>
                  <a:pt x="1273" y="188"/>
                </a:lnTo>
                <a:lnTo>
                  <a:pt x="1273" y="188"/>
                </a:lnTo>
                <a:lnTo>
                  <a:pt x="1279" y="187"/>
                </a:lnTo>
                <a:lnTo>
                  <a:pt x="1284" y="183"/>
                </a:lnTo>
                <a:lnTo>
                  <a:pt x="1293" y="174"/>
                </a:lnTo>
                <a:lnTo>
                  <a:pt x="1293" y="174"/>
                </a:lnTo>
                <a:lnTo>
                  <a:pt x="1293" y="183"/>
                </a:lnTo>
                <a:lnTo>
                  <a:pt x="1294" y="186"/>
                </a:lnTo>
                <a:lnTo>
                  <a:pt x="1293" y="190"/>
                </a:lnTo>
                <a:lnTo>
                  <a:pt x="1293" y="190"/>
                </a:lnTo>
                <a:close/>
                <a:moveTo>
                  <a:pt x="1211" y="181"/>
                </a:moveTo>
                <a:lnTo>
                  <a:pt x="1217" y="170"/>
                </a:lnTo>
                <a:lnTo>
                  <a:pt x="1221" y="166"/>
                </a:lnTo>
                <a:lnTo>
                  <a:pt x="1223" y="165"/>
                </a:lnTo>
                <a:lnTo>
                  <a:pt x="1223" y="165"/>
                </a:lnTo>
                <a:lnTo>
                  <a:pt x="1231" y="156"/>
                </a:lnTo>
                <a:lnTo>
                  <a:pt x="1239" y="146"/>
                </a:lnTo>
                <a:lnTo>
                  <a:pt x="1246" y="136"/>
                </a:lnTo>
                <a:lnTo>
                  <a:pt x="1249" y="135"/>
                </a:lnTo>
                <a:lnTo>
                  <a:pt x="1253" y="134"/>
                </a:lnTo>
                <a:lnTo>
                  <a:pt x="1253" y="134"/>
                </a:lnTo>
                <a:lnTo>
                  <a:pt x="1245" y="142"/>
                </a:lnTo>
                <a:lnTo>
                  <a:pt x="1238" y="153"/>
                </a:lnTo>
                <a:lnTo>
                  <a:pt x="1231" y="165"/>
                </a:lnTo>
                <a:lnTo>
                  <a:pt x="1225" y="176"/>
                </a:lnTo>
                <a:lnTo>
                  <a:pt x="1225" y="176"/>
                </a:lnTo>
                <a:lnTo>
                  <a:pt x="1224" y="179"/>
                </a:lnTo>
                <a:lnTo>
                  <a:pt x="1220" y="181"/>
                </a:lnTo>
                <a:lnTo>
                  <a:pt x="1215" y="183"/>
                </a:lnTo>
                <a:lnTo>
                  <a:pt x="1214" y="183"/>
                </a:lnTo>
                <a:lnTo>
                  <a:pt x="1211" y="181"/>
                </a:lnTo>
                <a:lnTo>
                  <a:pt x="1211" y="181"/>
                </a:lnTo>
                <a:close/>
                <a:moveTo>
                  <a:pt x="1220" y="194"/>
                </a:moveTo>
                <a:lnTo>
                  <a:pt x="1220" y="194"/>
                </a:lnTo>
                <a:lnTo>
                  <a:pt x="1214" y="195"/>
                </a:lnTo>
                <a:lnTo>
                  <a:pt x="1208" y="197"/>
                </a:lnTo>
                <a:lnTo>
                  <a:pt x="1197" y="195"/>
                </a:lnTo>
                <a:lnTo>
                  <a:pt x="1197" y="195"/>
                </a:lnTo>
                <a:lnTo>
                  <a:pt x="1199" y="193"/>
                </a:lnTo>
                <a:lnTo>
                  <a:pt x="1201" y="193"/>
                </a:lnTo>
                <a:lnTo>
                  <a:pt x="1201" y="193"/>
                </a:lnTo>
                <a:lnTo>
                  <a:pt x="1210" y="193"/>
                </a:lnTo>
                <a:lnTo>
                  <a:pt x="1220" y="194"/>
                </a:lnTo>
                <a:lnTo>
                  <a:pt x="1220" y="194"/>
                </a:lnTo>
                <a:close/>
                <a:moveTo>
                  <a:pt x="1259" y="108"/>
                </a:moveTo>
                <a:lnTo>
                  <a:pt x="1259" y="108"/>
                </a:lnTo>
                <a:lnTo>
                  <a:pt x="1242" y="134"/>
                </a:lnTo>
                <a:lnTo>
                  <a:pt x="1234" y="145"/>
                </a:lnTo>
                <a:lnTo>
                  <a:pt x="1230" y="149"/>
                </a:lnTo>
                <a:lnTo>
                  <a:pt x="1224" y="152"/>
                </a:lnTo>
                <a:lnTo>
                  <a:pt x="1223" y="153"/>
                </a:lnTo>
                <a:lnTo>
                  <a:pt x="1201" y="180"/>
                </a:lnTo>
                <a:lnTo>
                  <a:pt x="1201" y="180"/>
                </a:lnTo>
                <a:lnTo>
                  <a:pt x="1241" y="108"/>
                </a:lnTo>
                <a:lnTo>
                  <a:pt x="1262" y="75"/>
                </a:lnTo>
                <a:lnTo>
                  <a:pt x="1282" y="41"/>
                </a:lnTo>
                <a:lnTo>
                  <a:pt x="1282" y="41"/>
                </a:lnTo>
                <a:lnTo>
                  <a:pt x="1286" y="52"/>
                </a:lnTo>
                <a:lnTo>
                  <a:pt x="1287" y="63"/>
                </a:lnTo>
                <a:lnTo>
                  <a:pt x="1286" y="73"/>
                </a:lnTo>
                <a:lnTo>
                  <a:pt x="1282" y="82"/>
                </a:lnTo>
                <a:lnTo>
                  <a:pt x="1277" y="90"/>
                </a:lnTo>
                <a:lnTo>
                  <a:pt x="1272" y="97"/>
                </a:lnTo>
                <a:lnTo>
                  <a:pt x="1265" y="104"/>
                </a:lnTo>
                <a:lnTo>
                  <a:pt x="1259" y="108"/>
                </a:lnTo>
                <a:lnTo>
                  <a:pt x="1259" y="108"/>
                </a:lnTo>
                <a:close/>
                <a:moveTo>
                  <a:pt x="1221" y="117"/>
                </a:moveTo>
                <a:lnTo>
                  <a:pt x="1221" y="117"/>
                </a:lnTo>
                <a:lnTo>
                  <a:pt x="1223" y="113"/>
                </a:lnTo>
                <a:lnTo>
                  <a:pt x="1224" y="108"/>
                </a:lnTo>
                <a:lnTo>
                  <a:pt x="1230" y="101"/>
                </a:lnTo>
                <a:lnTo>
                  <a:pt x="1230" y="101"/>
                </a:lnTo>
                <a:lnTo>
                  <a:pt x="1228" y="110"/>
                </a:lnTo>
                <a:lnTo>
                  <a:pt x="1225" y="114"/>
                </a:lnTo>
                <a:lnTo>
                  <a:pt x="1221" y="117"/>
                </a:lnTo>
                <a:lnTo>
                  <a:pt x="1221" y="117"/>
                </a:lnTo>
                <a:close/>
                <a:moveTo>
                  <a:pt x="1282" y="21"/>
                </a:moveTo>
                <a:lnTo>
                  <a:pt x="1282" y="21"/>
                </a:lnTo>
                <a:lnTo>
                  <a:pt x="1283" y="20"/>
                </a:lnTo>
                <a:lnTo>
                  <a:pt x="1284" y="21"/>
                </a:lnTo>
                <a:lnTo>
                  <a:pt x="1284" y="25"/>
                </a:lnTo>
                <a:lnTo>
                  <a:pt x="1284" y="37"/>
                </a:lnTo>
                <a:lnTo>
                  <a:pt x="1284" y="37"/>
                </a:lnTo>
                <a:lnTo>
                  <a:pt x="1282" y="35"/>
                </a:lnTo>
                <a:lnTo>
                  <a:pt x="1280" y="35"/>
                </a:lnTo>
                <a:lnTo>
                  <a:pt x="1276" y="37"/>
                </a:lnTo>
                <a:lnTo>
                  <a:pt x="1272" y="42"/>
                </a:lnTo>
                <a:lnTo>
                  <a:pt x="1272" y="42"/>
                </a:lnTo>
                <a:lnTo>
                  <a:pt x="1262" y="56"/>
                </a:lnTo>
                <a:lnTo>
                  <a:pt x="1258" y="63"/>
                </a:lnTo>
                <a:lnTo>
                  <a:pt x="1251" y="69"/>
                </a:lnTo>
                <a:lnTo>
                  <a:pt x="1251" y="69"/>
                </a:lnTo>
                <a:lnTo>
                  <a:pt x="1265" y="44"/>
                </a:lnTo>
                <a:lnTo>
                  <a:pt x="1272" y="31"/>
                </a:lnTo>
                <a:lnTo>
                  <a:pt x="1282" y="21"/>
                </a:lnTo>
                <a:lnTo>
                  <a:pt x="1282" y="21"/>
                </a:lnTo>
                <a:close/>
                <a:moveTo>
                  <a:pt x="1251" y="48"/>
                </a:moveTo>
                <a:lnTo>
                  <a:pt x="1251" y="48"/>
                </a:lnTo>
                <a:lnTo>
                  <a:pt x="1241" y="58"/>
                </a:lnTo>
                <a:lnTo>
                  <a:pt x="1231" y="70"/>
                </a:lnTo>
                <a:lnTo>
                  <a:pt x="1213" y="94"/>
                </a:lnTo>
                <a:lnTo>
                  <a:pt x="1213" y="94"/>
                </a:lnTo>
                <a:lnTo>
                  <a:pt x="1210" y="96"/>
                </a:lnTo>
                <a:lnTo>
                  <a:pt x="1208" y="97"/>
                </a:lnTo>
                <a:lnTo>
                  <a:pt x="1208" y="97"/>
                </a:lnTo>
                <a:lnTo>
                  <a:pt x="1210" y="89"/>
                </a:lnTo>
                <a:lnTo>
                  <a:pt x="1213" y="80"/>
                </a:lnTo>
                <a:lnTo>
                  <a:pt x="1217" y="72"/>
                </a:lnTo>
                <a:lnTo>
                  <a:pt x="1223" y="65"/>
                </a:lnTo>
                <a:lnTo>
                  <a:pt x="1228" y="59"/>
                </a:lnTo>
                <a:lnTo>
                  <a:pt x="1235" y="55"/>
                </a:lnTo>
                <a:lnTo>
                  <a:pt x="1244" y="51"/>
                </a:lnTo>
                <a:lnTo>
                  <a:pt x="1251" y="48"/>
                </a:lnTo>
                <a:lnTo>
                  <a:pt x="1251" y="48"/>
                </a:lnTo>
                <a:close/>
                <a:moveTo>
                  <a:pt x="1197" y="82"/>
                </a:moveTo>
                <a:lnTo>
                  <a:pt x="1197" y="82"/>
                </a:lnTo>
                <a:lnTo>
                  <a:pt x="1200" y="79"/>
                </a:lnTo>
                <a:lnTo>
                  <a:pt x="1203" y="77"/>
                </a:lnTo>
                <a:lnTo>
                  <a:pt x="1203" y="77"/>
                </a:lnTo>
                <a:lnTo>
                  <a:pt x="1206" y="76"/>
                </a:lnTo>
                <a:lnTo>
                  <a:pt x="1207" y="76"/>
                </a:lnTo>
                <a:lnTo>
                  <a:pt x="1207" y="77"/>
                </a:lnTo>
                <a:lnTo>
                  <a:pt x="1207" y="79"/>
                </a:lnTo>
                <a:lnTo>
                  <a:pt x="1201" y="86"/>
                </a:lnTo>
                <a:lnTo>
                  <a:pt x="1201" y="86"/>
                </a:lnTo>
                <a:lnTo>
                  <a:pt x="1200" y="93"/>
                </a:lnTo>
                <a:lnTo>
                  <a:pt x="1196" y="99"/>
                </a:lnTo>
                <a:lnTo>
                  <a:pt x="1193" y="104"/>
                </a:lnTo>
                <a:lnTo>
                  <a:pt x="1190" y="111"/>
                </a:lnTo>
                <a:lnTo>
                  <a:pt x="1190" y="111"/>
                </a:lnTo>
                <a:lnTo>
                  <a:pt x="1189" y="106"/>
                </a:lnTo>
                <a:lnTo>
                  <a:pt x="1190" y="96"/>
                </a:lnTo>
                <a:lnTo>
                  <a:pt x="1192" y="87"/>
                </a:lnTo>
                <a:lnTo>
                  <a:pt x="1194" y="83"/>
                </a:lnTo>
                <a:lnTo>
                  <a:pt x="1197" y="82"/>
                </a:lnTo>
                <a:lnTo>
                  <a:pt x="1197" y="82"/>
                </a:lnTo>
                <a:close/>
                <a:moveTo>
                  <a:pt x="1187" y="131"/>
                </a:moveTo>
                <a:lnTo>
                  <a:pt x="1187" y="131"/>
                </a:lnTo>
                <a:lnTo>
                  <a:pt x="1192" y="124"/>
                </a:lnTo>
                <a:lnTo>
                  <a:pt x="1199" y="115"/>
                </a:lnTo>
                <a:lnTo>
                  <a:pt x="1214" y="101"/>
                </a:lnTo>
                <a:lnTo>
                  <a:pt x="1214" y="101"/>
                </a:lnTo>
                <a:lnTo>
                  <a:pt x="1208" y="113"/>
                </a:lnTo>
                <a:lnTo>
                  <a:pt x="1201" y="124"/>
                </a:lnTo>
                <a:lnTo>
                  <a:pt x="1194" y="138"/>
                </a:lnTo>
                <a:lnTo>
                  <a:pt x="1193" y="143"/>
                </a:lnTo>
                <a:lnTo>
                  <a:pt x="1193" y="151"/>
                </a:lnTo>
                <a:lnTo>
                  <a:pt x="1193" y="151"/>
                </a:lnTo>
                <a:lnTo>
                  <a:pt x="1197" y="149"/>
                </a:lnTo>
                <a:lnTo>
                  <a:pt x="1200" y="146"/>
                </a:lnTo>
                <a:lnTo>
                  <a:pt x="1206" y="139"/>
                </a:lnTo>
                <a:lnTo>
                  <a:pt x="1211" y="132"/>
                </a:lnTo>
                <a:lnTo>
                  <a:pt x="1217" y="127"/>
                </a:lnTo>
                <a:lnTo>
                  <a:pt x="1217" y="127"/>
                </a:lnTo>
                <a:lnTo>
                  <a:pt x="1214" y="122"/>
                </a:lnTo>
                <a:lnTo>
                  <a:pt x="1214" y="121"/>
                </a:lnTo>
                <a:lnTo>
                  <a:pt x="1215" y="121"/>
                </a:lnTo>
                <a:lnTo>
                  <a:pt x="1218" y="121"/>
                </a:lnTo>
                <a:lnTo>
                  <a:pt x="1221" y="124"/>
                </a:lnTo>
                <a:lnTo>
                  <a:pt x="1190" y="180"/>
                </a:lnTo>
                <a:lnTo>
                  <a:pt x="1190" y="180"/>
                </a:lnTo>
                <a:lnTo>
                  <a:pt x="1187" y="169"/>
                </a:lnTo>
                <a:lnTo>
                  <a:pt x="1185" y="156"/>
                </a:lnTo>
                <a:lnTo>
                  <a:pt x="1185" y="143"/>
                </a:lnTo>
                <a:lnTo>
                  <a:pt x="1187" y="131"/>
                </a:lnTo>
                <a:lnTo>
                  <a:pt x="1187" y="131"/>
                </a:lnTo>
                <a:close/>
                <a:moveTo>
                  <a:pt x="1106" y="190"/>
                </a:moveTo>
                <a:lnTo>
                  <a:pt x="1175" y="191"/>
                </a:lnTo>
                <a:lnTo>
                  <a:pt x="1175" y="191"/>
                </a:lnTo>
                <a:lnTo>
                  <a:pt x="1168" y="194"/>
                </a:lnTo>
                <a:lnTo>
                  <a:pt x="1161" y="194"/>
                </a:lnTo>
                <a:lnTo>
                  <a:pt x="1142" y="194"/>
                </a:lnTo>
                <a:lnTo>
                  <a:pt x="1124" y="193"/>
                </a:lnTo>
                <a:lnTo>
                  <a:pt x="1109" y="191"/>
                </a:lnTo>
                <a:lnTo>
                  <a:pt x="1109" y="191"/>
                </a:lnTo>
                <a:lnTo>
                  <a:pt x="1106" y="190"/>
                </a:lnTo>
                <a:lnTo>
                  <a:pt x="1106" y="190"/>
                </a:lnTo>
                <a:lnTo>
                  <a:pt x="1102" y="191"/>
                </a:lnTo>
                <a:lnTo>
                  <a:pt x="1097" y="193"/>
                </a:lnTo>
                <a:lnTo>
                  <a:pt x="1097" y="193"/>
                </a:lnTo>
                <a:lnTo>
                  <a:pt x="1075" y="191"/>
                </a:lnTo>
                <a:lnTo>
                  <a:pt x="1064" y="191"/>
                </a:lnTo>
                <a:lnTo>
                  <a:pt x="1054" y="190"/>
                </a:lnTo>
                <a:lnTo>
                  <a:pt x="1106" y="190"/>
                </a:lnTo>
                <a:close/>
                <a:moveTo>
                  <a:pt x="836" y="193"/>
                </a:moveTo>
                <a:lnTo>
                  <a:pt x="836" y="193"/>
                </a:lnTo>
                <a:lnTo>
                  <a:pt x="1072" y="202"/>
                </a:lnTo>
                <a:lnTo>
                  <a:pt x="1308" y="215"/>
                </a:lnTo>
                <a:lnTo>
                  <a:pt x="1308" y="215"/>
                </a:lnTo>
                <a:lnTo>
                  <a:pt x="1303" y="135"/>
                </a:lnTo>
                <a:lnTo>
                  <a:pt x="1296" y="54"/>
                </a:lnTo>
                <a:lnTo>
                  <a:pt x="1296" y="54"/>
                </a:lnTo>
                <a:lnTo>
                  <a:pt x="1296" y="45"/>
                </a:lnTo>
                <a:lnTo>
                  <a:pt x="1297" y="37"/>
                </a:lnTo>
                <a:lnTo>
                  <a:pt x="1297" y="37"/>
                </a:lnTo>
                <a:lnTo>
                  <a:pt x="1301" y="55"/>
                </a:lnTo>
                <a:lnTo>
                  <a:pt x="1304" y="73"/>
                </a:lnTo>
                <a:lnTo>
                  <a:pt x="1308" y="114"/>
                </a:lnTo>
                <a:lnTo>
                  <a:pt x="1310" y="153"/>
                </a:lnTo>
                <a:lnTo>
                  <a:pt x="1312" y="194"/>
                </a:lnTo>
                <a:lnTo>
                  <a:pt x="1312" y="194"/>
                </a:lnTo>
                <a:lnTo>
                  <a:pt x="1311" y="194"/>
                </a:lnTo>
                <a:lnTo>
                  <a:pt x="1310" y="194"/>
                </a:lnTo>
                <a:lnTo>
                  <a:pt x="1310" y="200"/>
                </a:lnTo>
                <a:lnTo>
                  <a:pt x="1312" y="207"/>
                </a:lnTo>
                <a:lnTo>
                  <a:pt x="1315" y="208"/>
                </a:lnTo>
                <a:lnTo>
                  <a:pt x="1318" y="210"/>
                </a:lnTo>
                <a:lnTo>
                  <a:pt x="1318" y="210"/>
                </a:lnTo>
                <a:lnTo>
                  <a:pt x="1322" y="210"/>
                </a:lnTo>
                <a:lnTo>
                  <a:pt x="1325" y="208"/>
                </a:lnTo>
                <a:lnTo>
                  <a:pt x="1326" y="205"/>
                </a:lnTo>
                <a:lnTo>
                  <a:pt x="1328" y="202"/>
                </a:lnTo>
                <a:lnTo>
                  <a:pt x="1328" y="202"/>
                </a:lnTo>
                <a:lnTo>
                  <a:pt x="1324" y="155"/>
                </a:lnTo>
                <a:lnTo>
                  <a:pt x="1319" y="107"/>
                </a:lnTo>
                <a:lnTo>
                  <a:pt x="1317" y="83"/>
                </a:lnTo>
                <a:lnTo>
                  <a:pt x="1314" y="61"/>
                </a:lnTo>
                <a:lnTo>
                  <a:pt x="1310" y="38"/>
                </a:lnTo>
                <a:lnTo>
                  <a:pt x="1304" y="18"/>
                </a:lnTo>
                <a:lnTo>
                  <a:pt x="1304" y="18"/>
                </a:lnTo>
                <a:lnTo>
                  <a:pt x="1350" y="48"/>
                </a:lnTo>
                <a:lnTo>
                  <a:pt x="1400" y="76"/>
                </a:lnTo>
                <a:lnTo>
                  <a:pt x="1450" y="103"/>
                </a:lnTo>
                <a:lnTo>
                  <a:pt x="1501" y="128"/>
                </a:lnTo>
                <a:lnTo>
                  <a:pt x="1602" y="177"/>
                </a:lnTo>
                <a:lnTo>
                  <a:pt x="1653" y="204"/>
                </a:lnTo>
                <a:lnTo>
                  <a:pt x="1702" y="232"/>
                </a:lnTo>
                <a:lnTo>
                  <a:pt x="1702" y="232"/>
                </a:lnTo>
                <a:lnTo>
                  <a:pt x="1734" y="249"/>
                </a:lnTo>
                <a:lnTo>
                  <a:pt x="1769" y="266"/>
                </a:lnTo>
                <a:lnTo>
                  <a:pt x="1806" y="283"/>
                </a:lnTo>
                <a:lnTo>
                  <a:pt x="1841" y="301"/>
                </a:lnTo>
                <a:lnTo>
                  <a:pt x="1841" y="301"/>
                </a:lnTo>
                <a:lnTo>
                  <a:pt x="1779" y="340"/>
                </a:lnTo>
                <a:lnTo>
                  <a:pt x="1717" y="381"/>
                </a:lnTo>
                <a:lnTo>
                  <a:pt x="1596" y="464"/>
                </a:lnTo>
                <a:lnTo>
                  <a:pt x="1475" y="545"/>
                </a:lnTo>
                <a:lnTo>
                  <a:pt x="1414" y="586"/>
                </a:lnTo>
                <a:lnTo>
                  <a:pt x="1350" y="624"/>
                </a:lnTo>
                <a:lnTo>
                  <a:pt x="1350" y="624"/>
                </a:lnTo>
                <a:lnTo>
                  <a:pt x="1346" y="625"/>
                </a:lnTo>
                <a:lnTo>
                  <a:pt x="1342" y="625"/>
                </a:lnTo>
                <a:lnTo>
                  <a:pt x="1339" y="623"/>
                </a:lnTo>
                <a:lnTo>
                  <a:pt x="1338" y="618"/>
                </a:lnTo>
                <a:lnTo>
                  <a:pt x="1338" y="618"/>
                </a:lnTo>
                <a:lnTo>
                  <a:pt x="1334" y="583"/>
                </a:lnTo>
                <a:lnTo>
                  <a:pt x="1326" y="550"/>
                </a:lnTo>
                <a:lnTo>
                  <a:pt x="1321" y="514"/>
                </a:lnTo>
                <a:lnTo>
                  <a:pt x="1319" y="496"/>
                </a:lnTo>
                <a:lnTo>
                  <a:pt x="1318" y="478"/>
                </a:lnTo>
                <a:lnTo>
                  <a:pt x="1318" y="478"/>
                </a:lnTo>
                <a:lnTo>
                  <a:pt x="1317" y="472"/>
                </a:lnTo>
                <a:lnTo>
                  <a:pt x="1312" y="468"/>
                </a:lnTo>
                <a:lnTo>
                  <a:pt x="1308" y="465"/>
                </a:lnTo>
                <a:lnTo>
                  <a:pt x="1300" y="464"/>
                </a:lnTo>
                <a:lnTo>
                  <a:pt x="1300" y="464"/>
                </a:lnTo>
                <a:lnTo>
                  <a:pt x="1182" y="460"/>
                </a:lnTo>
                <a:lnTo>
                  <a:pt x="1062" y="455"/>
                </a:lnTo>
                <a:lnTo>
                  <a:pt x="943" y="454"/>
                </a:lnTo>
                <a:lnTo>
                  <a:pt x="885" y="454"/>
                </a:lnTo>
                <a:lnTo>
                  <a:pt x="826" y="455"/>
                </a:lnTo>
                <a:lnTo>
                  <a:pt x="826" y="455"/>
                </a:lnTo>
                <a:lnTo>
                  <a:pt x="798" y="460"/>
                </a:lnTo>
                <a:lnTo>
                  <a:pt x="770" y="462"/>
                </a:lnTo>
                <a:lnTo>
                  <a:pt x="742" y="464"/>
                </a:lnTo>
                <a:lnTo>
                  <a:pt x="714" y="464"/>
                </a:lnTo>
                <a:lnTo>
                  <a:pt x="656" y="462"/>
                </a:lnTo>
                <a:lnTo>
                  <a:pt x="599" y="458"/>
                </a:lnTo>
                <a:lnTo>
                  <a:pt x="483" y="448"/>
                </a:lnTo>
                <a:lnTo>
                  <a:pt x="426" y="443"/>
                </a:lnTo>
                <a:lnTo>
                  <a:pt x="368" y="440"/>
                </a:lnTo>
                <a:lnTo>
                  <a:pt x="181" y="439"/>
                </a:lnTo>
                <a:lnTo>
                  <a:pt x="181" y="439"/>
                </a:lnTo>
                <a:lnTo>
                  <a:pt x="178" y="440"/>
                </a:lnTo>
                <a:lnTo>
                  <a:pt x="177" y="441"/>
                </a:lnTo>
                <a:lnTo>
                  <a:pt x="176" y="446"/>
                </a:lnTo>
                <a:lnTo>
                  <a:pt x="176" y="450"/>
                </a:lnTo>
                <a:lnTo>
                  <a:pt x="176" y="450"/>
                </a:lnTo>
                <a:lnTo>
                  <a:pt x="163" y="392"/>
                </a:lnTo>
                <a:lnTo>
                  <a:pt x="150" y="333"/>
                </a:lnTo>
                <a:lnTo>
                  <a:pt x="139" y="274"/>
                </a:lnTo>
                <a:lnTo>
                  <a:pt x="129" y="214"/>
                </a:lnTo>
                <a:lnTo>
                  <a:pt x="129" y="214"/>
                </a:lnTo>
                <a:lnTo>
                  <a:pt x="131" y="218"/>
                </a:lnTo>
                <a:lnTo>
                  <a:pt x="132" y="219"/>
                </a:lnTo>
                <a:lnTo>
                  <a:pt x="133" y="219"/>
                </a:lnTo>
                <a:lnTo>
                  <a:pt x="133" y="218"/>
                </a:lnTo>
                <a:lnTo>
                  <a:pt x="133" y="212"/>
                </a:lnTo>
                <a:lnTo>
                  <a:pt x="132" y="210"/>
                </a:lnTo>
                <a:lnTo>
                  <a:pt x="131" y="208"/>
                </a:lnTo>
                <a:lnTo>
                  <a:pt x="131" y="208"/>
                </a:lnTo>
                <a:lnTo>
                  <a:pt x="219" y="205"/>
                </a:lnTo>
                <a:lnTo>
                  <a:pt x="306" y="202"/>
                </a:lnTo>
                <a:lnTo>
                  <a:pt x="481" y="194"/>
                </a:lnTo>
                <a:lnTo>
                  <a:pt x="569" y="191"/>
                </a:lnTo>
                <a:lnTo>
                  <a:pt x="656" y="190"/>
                </a:lnTo>
                <a:lnTo>
                  <a:pt x="746" y="190"/>
                </a:lnTo>
                <a:lnTo>
                  <a:pt x="836" y="193"/>
                </a:lnTo>
                <a:lnTo>
                  <a:pt x="836" y="193"/>
                </a:lnTo>
                <a:close/>
                <a:moveTo>
                  <a:pt x="126" y="201"/>
                </a:moveTo>
                <a:lnTo>
                  <a:pt x="126" y="201"/>
                </a:lnTo>
                <a:lnTo>
                  <a:pt x="129" y="200"/>
                </a:lnTo>
                <a:lnTo>
                  <a:pt x="133" y="200"/>
                </a:lnTo>
                <a:lnTo>
                  <a:pt x="135" y="201"/>
                </a:lnTo>
                <a:lnTo>
                  <a:pt x="135" y="202"/>
                </a:lnTo>
                <a:lnTo>
                  <a:pt x="133" y="204"/>
                </a:lnTo>
                <a:lnTo>
                  <a:pt x="133" y="204"/>
                </a:lnTo>
                <a:lnTo>
                  <a:pt x="129" y="205"/>
                </a:lnTo>
                <a:lnTo>
                  <a:pt x="126" y="204"/>
                </a:lnTo>
                <a:lnTo>
                  <a:pt x="125" y="204"/>
                </a:lnTo>
                <a:lnTo>
                  <a:pt x="125" y="204"/>
                </a:lnTo>
                <a:lnTo>
                  <a:pt x="126" y="201"/>
                </a:lnTo>
                <a:lnTo>
                  <a:pt x="126" y="201"/>
                </a:lnTo>
                <a:close/>
                <a:moveTo>
                  <a:pt x="108" y="308"/>
                </a:moveTo>
                <a:lnTo>
                  <a:pt x="108" y="308"/>
                </a:lnTo>
                <a:lnTo>
                  <a:pt x="91" y="330"/>
                </a:lnTo>
                <a:lnTo>
                  <a:pt x="74" y="353"/>
                </a:lnTo>
                <a:lnTo>
                  <a:pt x="59" y="377"/>
                </a:lnTo>
                <a:lnTo>
                  <a:pt x="45" y="401"/>
                </a:lnTo>
                <a:lnTo>
                  <a:pt x="45" y="401"/>
                </a:lnTo>
                <a:lnTo>
                  <a:pt x="44" y="403"/>
                </a:lnTo>
                <a:lnTo>
                  <a:pt x="44" y="405"/>
                </a:lnTo>
                <a:lnTo>
                  <a:pt x="73" y="371"/>
                </a:lnTo>
                <a:lnTo>
                  <a:pt x="73" y="371"/>
                </a:lnTo>
                <a:lnTo>
                  <a:pt x="63" y="387"/>
                </a:lnTo>
                <a:lnTo>
                  <a:pt x="55" y="403"/>
                </a:lnTo>
                <a:lnTo>
                  <a:pt x="35" y="437"/>
                </a:lnTo>
                <a:lnTo>
                  <a:pt x="35" y="437"/>
                </a:lnTo>
                <a:lnTo>
                  <a:pt x="34" y="440"/>
                </a:lnTo>
                <a:lnTo>
                  <a:pt x="31" y="443"/>
                </a:lnTo>
                <a:lnTo>
                  <a:pt x="29" y="443"/>
                </a:lnTo>
                <a:lnTo>
                  <a:pt x="28" y="441"/>
                </a:lnTo>
                <a:lnTo>
                  <a:pt x="28" y="437"/>
                </a:lnTo>
                <a:lnTo>
                  <a:pt x="28" y="437"/>
                </a:lnTo>
                <a:lnTo>
                  <a:pt x="29" y="430"/>
                </a:lnTo>
                <a:lnTo>
                  <a:pt x="31" y="422"/>
                </a:lnTo>
                <a:lnTo>
                  <a:pt x="34" y="416"/>
                </a:lnTo>
                <a:lnTo>
                  <a:pt x="39" y="410"/>
                </a:lnTo>
                <a:lnTo>
                  <a:pt x="39" y="410"/>
                </a:lnTo>
                <a:lnTo>
                  <a:pt x="38" y="408"/>
                </a:lnTo>
                <a:lnTo>
                  <a:pt x="38" y="403"/>
                </a:lnTo>
                <a:lnTo>
                  <a:pt x="36" y="402"/>
                </a:lnTo>
                <a:lnTo>
                  <a:pt x="35" y="406"/>
                </a:lnTo>
                <a:lnTo>
                  <a:pt x="35" y="406"/>
                </a:lnTo>
                <a:lnTo>
                  <a:pt x="29" y="415"/>
                </a:lnTo>
                <a:lnTo>
                  <a:pt x="25" y="423"/>
                </a:lnTo>
                <a:lnTo>
                  <a:pt x="25" y="423"/>
                </a:lnTo>
                <a:lnTo>
                  <a:pt x="32" y="405"/>
                </a:lnTo>
                <a:lnTo>
                  <a:pt x="41" y="388"/>
                </a:lnTo>
                <a:lnTo>
                  <a:pt x="59" y="354"/>
                </a:lnTo>
                <a:lnTo>
                  <a:pt x="79" y="322"/>
                </a:lnTo>
                <a:lnTo>
                  <a:pt x="100" y="291"/>
                </a:lnTo>
                <a:lnTo>
                  <a:pt x="100" y="291"/>
                </a:lnTo>
                <a:lnTo>
                  <a:pt x="105" y="284"/>
                </a:lnTo>
                <a:lnTo>
                  <a:pt x="111" y="276"/>
                </a:lnTo>
                <a:lnTo>
                  <a:pt x="115" y="269"/>
                </a:lnTo>
                <a:lnTo>
                  <a:pt x="118" y="260"/>
                </a:lnTo>
                <a:lnTo>
                  <a:pt x="118" y="260"/>
                </a:lnTo>
                <a:lnTo>
                  <a:pt x="122" y="267"/>
                </a:lnTo>
                <a:lnTo>
                  <a:pt x="124" y="274"/>
                </a:lnTo>
                <a:lnTo>
                  <a:pt x="125" y="281"/>
                </a:lnTo>
                <a:lnTo>
                  <a:pt x="124" y="288"/>
                </a:lnTo>
                <a:lnTo>
                  <a:pt x="121" y="294"/>
                </a:lnTo>
                <a:lnTo>
                  <a:pt x="118" y="299"/>
                </a:lnTo>
                <a:lnTo>
                  <a:pt x="114" y="305"/>
                </a:lnTo>
                <a:lnTo>
                  <a:pt x="108" y="308"/>
                </a:lnTo>
                <a:lnTo>
                  <a:pt x="108" y="308"/>
                </a:lnTo>
                <a:close/>
                <a:moveTo>
                  <a:pt x="111" y="211"/>
                </a:moveTo>
                <a:lnTo>
                  <a:pt x="111" y="211"/>
                </a:lnTo>
                <a:lnTo>
                  <a:pt x="112" y="208"/>
                </a:lnTo>
                <a:lnTo>
                  <a:pt x="114" y="208"/>
                </a:lnTo>
                <a:lnTo>
                  <a:pt x="115" y="208"/>
                </a:lnTo>
                <a:lnTo>
                  <a:pt x="115" y="210"/>
                </a:lnTo>
                <a:lnTo>
                  <a:pt x="115" y="212"/>
                </a:lnTo>
                <a:lnTo>
                  <a:pt x="114" y="214"/>
                </a:lnTo>
                <a:lnTo>
                  <a:pt x="111" y="214"/>
                </a:lnTo>
                <a:lnTo>
                  <a:pt x="111" y="214"/>
                </a:lnTo>
                <a:lnTo>
                  <a:pt x="117" y="229"/>
                </a:lnTo>
                <a:lnTo>
                  <a:pt x="118" y="236"/>
                </a:lnTo>
                <a:lnTo>
                  <a:pt x="117" y="243"/>
                </a:lnTo>
                <a:lnTo>
                  <a:pt x="117" y="243"/>
                </a:lnTo>
                <a:lnTo>
                  <a:pt x="114" y="247"/>
                </a:lnTo>
                <a:lnTo>
                  <a:pt x="110" y="252"/>
                </a:lnTo>
                <a:lnTo>
                  <a:pt x="100" y="259"/>
                </a:lnTo>
                <a:lnTo>
                  <a:pt x="100" y="259"/>
                </a:lnTo>
                <a:lnTo>
                  <a:pt x="103" y="252"/>
                </a:lnTo>
                <a:lnTo>
                  <a:pt x="104" y="246"/>
                </a:lnTo>
                <a:lnTo>
                  <a:pt x="105" y="238"/>
                </a:lnTo>
                <a:lnTo>
                  <a:pt x="105" y="238"/>
                </a:lnTo>
                <a:lnTo>
                  <a:pt x="56" y="305"/>
                </a:lnTo>
                <a:lnTo>
                  <a:pt x="34" y="337"/>
                </a:lnTo>
                <a:lnTo>
                  <a:pt x="13" y="371"/>
                </a:lnTo>
                <a:lnTo>
                  <a:pt x="13" y="371"/>
                </a:lnTo>
                <a:lnTo>
                  <a:pt x="24" y="350"/>
                </a:lnTo>
                <a:lnTo>
                  <a:pt x="35" y="329"/>
                </a:lnTo>
                <a:lnTo>
                  <a:pt x="59" y="290"/>
                </a:lnTo>
                <a:lnTo>
                  <a:pt x="111" y="211"/>
                </a:lnTo>
                <a:lnTo>
                  <a:pt x="111" y="211"/>
                </a:lnTo>
                <a:close/>
              </a:path>
            </a:pathLst>
          </a:custGeom>
          <a:solidFill>
            <a:schemeClr val="accent6">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nvGrpSpPr>
          <p:cNvPr id="27" name="PA_chenying0907 26"/>
          <p:cNvGrpSpPr/>
          <p:nvPr>
            <p:custDataLst>
              <p:tags r:id="rId2"/>
            </p:custDataLst>
          </p:nvPr>
        </p:nvGrpSpPr>
        <p:grpSpPr>
          <a:xfrm>
            <a:off x="1403648" y="267494"/>
            <a:ext cx="6192688" cy="767437"/>
            <a:chOff x="1492256" y="411510"/>
            <a:chExt cx="6192688" cy="767437"/>
          </a:xfrm>
        </p:grpSpPr>
        <p:sp>
          <p:nvSpPr>
            <p:cNvPr id="28" name="任意多边形 27"/>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9"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30"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grpSp>
        <p:nvGrpSpPr>
          <p:cNvPr id="6" name="PA_chenying0907 5"/>
          <p:cNvGrpSpPr/>
          <p:nvPr>
            <p:custDataLst>
              <p:tags r:id="rId3"/>
            </p:custDataLst>
          </p:nvPr>
        </p:nvGrpSpPr>
        <p:grpSpPr>
          <a:xfrm>
            <a:off x="2407560" y="2466516"/>
            <a:ext cx="4540704" cy="1074057"/>
            <a:chOff x="3659868" y="841828"/>
            <a:chExt cx="4540704" cy="1074057"/>
          </a:xfrm>
        </p:grpSpPr>
        <p:sp>
          <p:nvSpPr>
            <p:cNvPr id="7" name="任意多边形 6"/>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chenying0907 7"/>
            <p:cNvGrpSpPr/>
            <p:nvPr/>
          </p:nvGrpSpPr>
          <p:grpSpPr>
            <a:xfrm>
              <a:off x="3659868" y="841828"/>
              <a:ext cx="4540704" cy="1074057"/>
              <a:chOff x="4429125" y="2685143"/>
              <a:chExt cx="4118758" cy="1182009"/>
            </a:xfrm>
          </p:grpSpPr>
          <p:sp>
            <p:nvSpPr>
              <p:cNvPr id="9" name="chenying0907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0" name="chenying0907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chenying0907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chenying0907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chenying0907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chenying0907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chenying0907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chenying0907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chenying0907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chenying0907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chenying0907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chenying0907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chenying0907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chenying0907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chenying0907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chenying0907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chenying0907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chenying0907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chenying0907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chenying0907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chenying0907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chenying0907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chenying0907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chenying0907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chenying0907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chenying0907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chenying0907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chenying0907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chenying0907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chenying0907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chenying0907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chenying0907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chenying0907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chenying0907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chenying0907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chenying0907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chenying0907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chenying0907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chenying0907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chenying0907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chenying0907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chenying0907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chenying0907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chenying0907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chenying0907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chenying0907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chenying0907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61" name="PA_矩形 60"/>
          <p:cNvSpPr/>
          <p:nvPr>
            <p:custDataLst>
              <p:tags r:id="rId4"/>
            </p:custDataLst>
          </p:nvPr>
        </p:nvSpPr>
        <p:spPr>
          <a:xfrm>
            <a:off x="1990744" y="1563638"/>
            <a:ext cx="1861176" cy="784830"/>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62" name="PA_矩形 61"/>
          <p:cNvSpPr/>
          <p:nvPr>
            <p:custDataLst>
              <p:tags r:id="rId5"/>
            </p:custDataLst>
          </p:nvPr>
        </p:nvSpPr>
        <p:spPr>
          <a:xfrm>
            <a:off x="1990744" y="3659128"/>
            <a:ext cx="1861176" cy="784830"/>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63" name="PA_矩形 62"/>
          <p:cNvSpPr/>
          <p:nvPr>
            <p:custDataLst>
              <p:tags r:id="rId6"/>
            </p:custDataLst>
          </p:nvPr>
        </p:nvSpPr>
        <p:spPr>
          <a:xfrm>
            <a:off x="5231104" y="3659128"/>
            <a:ext cx="1861176" cy="784830"/>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64" name="PA_矩形 63"/>
          <p:cNvSpPr/>
          <p:nvPr>
            <p:custDataLst>
              <p:tags r:id="rId7"/>
            </p:custDataLst>
          </p:nvPr>
        </p:nvSpPr>
        <p:spPr>
          <a:xfrm>
            <a:off x="5231104" y="1550308"/>
            <a:ext cx="1861176" cy="784830"/>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Tree>
    <p:extLst>
      <p:ext uri="{BB962C8B-B14F-4D97-AF65-F5344CB8AC3E}">
        <p14:creationId xmlns:p14="http://schemas.microsoft.com/office/powerpoint/2010/main" val="855948600"/>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30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ppt_w</p:attrName>
                                        </p:attrNameLst>
                                      </p:cBhvr>
                                      <p:tavLst>
                                        <p:tav tm="0">
                                          <p:val>
                                            <p:fltVal val="0"/>
                                          </p:val>
                                        </p:tav>
                                        <p:tav tm="100000">
                                          <p:val>
                                            <p:strVal val="#ppt_w"/>
                                          </p:val>
                                        </p:tav>
                                      </p:tavLst>
                                    </p:anim>
                                    <p:anim calcmode="lin" valueType="num">
                                      <p:cBhvr>
                                        <p:cTn id="8" dur="500" fill="hold"/>
                                        <p:tgtEl>
                                          <p:spTgt spid="27"/>
                                        </p:tgtEl>
                                        <p:attrNameLst>
                                          <p:attrName>ppt_h</p:attrName>
                                        </p:attrNameLst>
                                      </p:cBhvr>
                                      <p:tavLst>
                                        <p:tav tm="0">
                                          <p:val>
                                            <p:fltVal val="0"/>
                                          </p:val>
                                        </p:tav>
                                        <p:tav tm="100000">
                                          <p:val>
                                            <p:strVal val="#ppt_h"/>
                                          </p:val>
                                        </p:tav>
                                      </p:tavLst>
                                    </p:anim>
                                    <p:animEffect transition="in" filter="fade">
                                      <p:cBhvr>
                                        <p:cTn id="9" dur="500"/>
                                        <p:tgtEl>
                                          <p:spTgt spid="27"/>
                                        </p:tgtEl>
                                      </p:cBhvr>
                                    </p:animEffect>
                                  </p:childTnLst>
                                </p:cTn>
                              </p:par>
                              <p:par>
                                <p:cTn id="10" presetID="53" presetClass="entr" presetSubtype="16" fill="hold" grpId="0" nodeType="withEffect">
                                  <p:stCondLst>
                                    <p:cond delay="600"/>
                                  </p:stCondLst>
                                  <p:childTnLst>
                                    <p:set>
                                      <p:cBhvr>
                                        <p:cTn id="11" dur="1" fill="hold">
                                          <p:stCondLst>
                                            <p:cond delay="0"/>
                                          </p:stCondLst>
                                        </p:cTn>
                                        <p:tgtEl>
                                          <p:spTgt spid="60"/>
                                        </p:tgtEl>
                                        <p:attrNameLst>
                                          <p:attrName>style.visibility</p:attrName>
                                        </p:attrNameLst>
                                      </p:cBhvr>
                                      <p:to>
                                        <p:strVal val="visible"/>
                                      </p:to>
                                    </p:set>
                                    <p:anim calcmode="lin" valueType="num">
                                      <p:cBhvr>
                                        <p:cTn id="12" dur="500" fill="hold"/>
                                        <p:tgtEl>
                                          <p:spTgt spid="60"/>
                                        </p:tgtEl>
                                        <p:attrNameLst>
                                          <p:attrName>ppt_w</p:attrName>
                                        </p:attrNameLst>
                                      </p:cBhvr>
                                      <p:tavLst>
                                        <p:tav tm="0">
                                          <p:val>
                                            <p:fltVal val="0"/>
                                          </p:val>
                                        </p:tav>
                                        <p:tav tm="100000">
                                          <p:val>
                                            <p:strVal val="#ppt_w"/>
                                          </p:val>
                                        </p:tav>
                                      </p:tavLst>
                                    </p:anim>
                                    <p:anim calcmode="lin" valueType="num">
                                      <p:cBhvr>
                                        <p:cTn id="13" dur="500" fill="hold"/>
                                        <p:tgtEl>
                                          <p:spTgt spid="60"/>
                                        </p:tgtEl>
                                        <p:attrNameLst>
                                          <p:attrName>ppt_h</p:attrName>
                                        </p:attrNameLst>
                                      </p:cBhvr>
                                      <p:tavLst>
                                        <p:tav tm="0">
                                          <p:val>
                                            <p:fltVal val="0"/>
                                          </p:val>
                                        </p:tav>
                                        <p:tav tm="100000">
                                          <p:val>
                                            <p:strVal val="#ppt_h"/>
                                          </p:val>
                                        </p:tav>
                                      </p:tavLst>
                                    </p:anim>
                                    <p:animEffect transition="in" filter="fade">
                                      <p:cBhvr>
                                        <p:cTn id="14" dur="500"/>
                                        <p:tgtEl>
                                          <p:spTgt spid="60"/>
                                        </p:tgtEl>
                                      </p:cBhvr>
                                    </p:animEffect>
                                  </p:childTnLst>
                                </p:cTn>
                              </p:par>
                              <p:par>
                                <p:cTn id="15" presetID="53" presetClass="entr" presetSubtype="16" fill="hold" nodeType="withEffect">
                                  <p:stCondLst>
                                    <p:cond delay="90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61"/>
                                        </p:tgtEl>
                                        <p:attrNameLst>
                                          <p:attrName>style.visibility</p:attrName>
                                        </p:attrNameLst>
                                      </p:cBhvr>
                                      <p:to>
                                        <p:strVal val="visible"/>
                                      </p:to>
                                    </p:set>
                                    <p:animEffect transition="in" filter="wipe(left)">
                                      <p:cBhvr>
                                        <p:cTn id="22" dur="500"/>
                                        <p:tgtEl>
                                          <p:spTgt spid="61"/>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62"/>
                                        </p:tgtEl>
                                        <p:attrNameLst>
                                          <p:attrName>style.visibility</p:attrName>
                                        </p:attrNameLst>
                                      </p:cBhvr>
                                      <p:to>
                                        <p:strVal val="visible"/>
                                      </p:to>
                                    </p:set>
                                    <p:animEffect transition="in" filter="wipe(left)">
                                      <p:cBhvr>
                                        <p:cTn id="25" dur="500"/>
                                        <p:tgtEl>
                                          <p:spTgt spid="62"/>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63"/>
                                        </p:tgtEl>
                                        <p:attrNameLst>
                                          <p:attrName>style.visibility</p:attrName>
                                        </p:attrNameLst>
                                      </p:cBhvr>
                                      <p:to>
                                        <p:strVal val="visible"/>
                                      </p:to>
                                    </p:set>
                                    <p:animEffect transition="in" filter="wipe(left)">
                                      <p:cBhvr>
                                        <p:cTn id="28" dur="500"/>
                                        <p:tgtEl>
                                          <p:spTgt spid="63"/>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64"/>
                                        </p:tgtEl>
                                        <p:attrNameLst>
                                          <p:attrName>style.visibility</p:attrName>
                                        </p:attrNameLst>
                                      </p:cBhvr>
                                      <p:to>
                                        <p:strVal val="visible"/>
                                      </p:to>
                                    </p:set>
                                    <p:animEffect transition="in" filter="wipe(left)">
                                      <p:cBhvr>
                                        <p:cTn id="31"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61" grpId="0" animBg="1" autoUpdateAnimBg="0"/>
      <p:bldP spid="62" grpId="0"/>
      <p:bldP spid="63" grpId="0"/>
      <p:bldP spid="64" grpId="0" animBg="1"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A_文本框 8"/>
          <p:cNvSpPr txBox="1"/>
          <p:nvPr>
            <p:custDataLst>
              <p:tags r:id="rId1"/>
            </p:custDataLst>
          </p:nvPr>
        </p:nvSpPr>
        <p:spPr>
          <a:xfrm>
            <a:off x="4040178" y="1526882"/>
            <a:ext cx="3461154" cy="3205108"/>
          </a:xfrm>
          <a:prstGeom prst="rect">
            <a:avLst/>
          </a:prstGeom>
          <a:noFill/>
        </p:spPr>
        <p:txBody>
          <a:bodyPr wrap="square" rtlCol="0">
            <a:spAutoFit/>
          </a:bodyPr>
          <a:lstStyle/>
          <a:p>
            <a:pPr>
              <a:lnSpc>
                <a:spcPct val="300000"/>
              </a:lnSpc>
            </a:pPr>
            <a:r>
              <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1.</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请再这里输入文字</a:t>
            </a:r>
            <a:r>
              <a:rPr lang="zh-CN" altLang="en-US"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信息</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文字</a:t>
            </a:r>
            <a:r>
              <a:rPr lang="zh-CN" altLang="en-US"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信息</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endParaRPr>
          </a:p>
          <a:p>
            <a:pPr>
              <a:lnSpc>
                <a:spcPct val="300000"/>
              </a:lnSpc>
            </a:pPr>
            <a:r>
              <a:rPr lang="en-US" altLang="zh-CN"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2.</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请</a:t>
            </a:r>
            <a:r>
              <a:rPr lang="zh-CN" altLang="en-US"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再输入</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文字信息</a:t>
            </a:r>
          </a:p>
          <a:p>
            <a:pPr>
              <a:lnSpc>
                <a:spcPct val="300000"/>
              </a:lnSpc>
            </a:pPr>
            <a:r>
              <a:rPr lang="en-US" altLang="zh-CN"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3.</a:t>
            </a:r>
            <a:r>
              <a:rPr lang="zh-CN" altLang="en-US"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 这里</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输入文字信息文字</a:t>
            </a:r>
            <a:r>
              <a:rPr lang="zh-CN" altLang="en-US"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信息</a:t>
            </a:r>
            <a:endPar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endParaRPr>
          </a:p>
          <a:p>
            <a:pPr>
              <a:lnSpc>
                <a:spcPct val="300000"/>
              </a:lnSpc>
            </a:pPr>
            <a:r>
              <a:rPr lang="en-US" altLang="zh-CN"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4.</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请再这里输入文字信息</a:t>
            </a:r>
          </a:p>
          <a:p>
            <a:pPr>
              <a:lnSpc>
                <a:spcPct val="300000"/>
              </a:lnSpc>
            </a:pPr>
            <a:endPar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endParaRPr>
          </a:p>
        </p:txBody>
      </p:sp>
      <p:sp>
        <p:nvSpPr>
          <p:cNvPr id="11" name="PA_文本框 10"/>
          <p:cNvSpPr txBox="1"/>
          <p:nvPr>
            <p:custDataLst>
              <p:tags r:id="rId2"/>
            </p:custDataLst>
          </p:nvPr>
        </p:nvSpPr>
        <p:spPr>
          <a:xfrm>
            <a:off x="4793303" y="449052"/>
            <a:ext cx="1313180" cy="769441"/>
          </a:xfrm>
          <a:prstGeom prst="rect">
            <a:avLst/>
          </a:prstGeom>
          <a:noFill/>
        </p:spPr>
        <p:txBody>
          <a:bodyPr wrap="none" rtlCol="0">
            <a:spAutoFit/>
          </a:bodyPr>
          <a:lstStyle/>
          <a:p>
            <a:r>
              <a:rPr lang="zh-CN" altLang="en-US" sz="4400" dirty="0">
                <a:latin typeface="微软雅黑" panose="020B0503020204020204" pitchFamily="34" charset="-122"/>
                <a:ea typeface="微软雅黑" panose="020B0503020204020204" pitchFamily="34" charset="-122"/>
                <a:cs typeface="落落补 汤圆" pitchFamily="2" charset="-128"/>
              </a:rPr>
              <a:t>目录</a:t>
            </a:r>
          </a:p>
        </p:txBody>
      </p:sp>
      <p:sp>
        <p:nvSpPr>
          <p:cNvPr id="64" name="PA_任意多边形 63"/>
          <p:cNvSpPr/>
          <p:nvPr>
            <p:custDataLst>
              <p:tags r:id="rId3"/>
            </p:custDataLst>
          </p:nvPr>
        </p:nvSpPr>
        <p:spPr>
          <a:xfrm>
            <a:off x="3779912" y="1561287"/>
            <a:ext cx="3528393" cy="90852"/>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66" name="PA_任意多边形 65"/>
          <p:cNvSpPr/>
          <p:nvPr>
            <p:custDataLst>
              <p:tags r:id="rId4"/>
            </p:custDataLst>
          </p:nvPr>
        </p:nvSpPr>
        <p:spPr>
          <a:xfrm>
            <a:off x="3811329" y="2214049"/>
            <a:ext cx="3528393" cy="90852"/>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67" name="PA_任意多边形 66"/>
          <p:cNvSpPr/>
          <p:nvPr>
            <p:custDataLst>
              <p:tags r:id="rId5"/>
            </p:custDataLst>
          </p:nvPr>
        </p:nvSpPr>
        <p:spPr>
          <a:xfrm>
            <a:off x="3752145" y="2866811"/>
            <a:ext cx="3528393" cy="90852"/>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68" name="PA_任意多边形 67"/>
          <p:cNvSpPr/>
          <p:nvPr>
            <p:custDataLst>
              <p:tags r:id="rId6"/>
            </p:custDataLst>
          </p:nvPr>
        </p:nvSpPr>
        <p:spPr>
          <a:xfrm>
            <a:off x="3752145" y="3519573"/>
            <a:ext cx="3528393" cy="90852"/>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69" name="PA_任意多边形 68"/>
          <p:cNvSpPr/>
          <p:nvPr>
            <p:custDataLst>
              <p:tags r:id="rId7"/>
            </p:custDataLst>
          </p:nvPr>
        </p:nvSpPr>
        <p:spPr>
          <a:xfrm>
            <a:off x="3769611" y="4172334"/>
            <a:ext cx="3528393" cy="90852"/>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pic>
        <p:nvPicPr>
          <p:cNvPr id="2" name="PA_图片 1"/>
          <p:cNvPicPr>
            <a:picLocks noChangeAspect="1"/>
          </p:cNvPicPr>
          <p:nvPr>
            <p:custDataLst>
              <p:tags r:id="rId8"/>
            </p:custDataLst>
          </p:nvPr>
        </p:nvPicPr>
        <p:blipFill>
          <a:blip r:embed="rId11" cstate="print">
            <a:extLst>
              <a:ext uri="{28A0092B-C50C-407E-A947-70E740481C1C}">
                <a14:useLocalDpi xmlns:a14="http://schemas.microsoft.com/office/drawing/2010/main" val="0"/>
              </a:ext>
            </a:extLst>
          </a:blip>
          <a:stretch>
            <a:fillRect/>
          </a:stretch>
        </p:blipFill>
        <p:spPr>
          <a:xfrm>
            <a:off x="1280877" y="-14610"/>
            <a:ext cx="2416027" cy="4348105"/>
          </a:xfrm>
          <a:prstGeom prst="rect">
            <a:avLst/>
          </a:prstGeom>
        </p:spPr>
      </p:pic>
      <p:sp>
        <p:nvSpPr>
          <p:cNvPr id="70" name="PA_文本框 5"/>
          <p:cNvSpPr txBox="1"/>
          <p:nvPr>
            <p:custDataLst>
              <p:tags r:id="rId9"/>
            </p:custDataLst>
          </p:nvPr>
        </p:nvSpPr>
        <p:spPr>
          <a:xfrm>
            <a:off x="4743610" y="1142623"/>
            <a:ext cx="1412566" cy="276999"/>
          </a:xfrm>
          <a:prstGeom prst="rect">
            <a:avLst/>
          </a:prstGeom>
          <a:noFill/>
        </p:spPr>
        <p:txBody>
          <a:bodyPr wrap="none" rtlCol="0">
            <a:spAutoFit/>
          </a:bodyPr>
          <a:lstStyle/>
          <a:p>
            <a:r>
              <a:rPr lang="en-US" altLang="zh-CN" sz="1200" dirty="0" smtClean="0">
                <a:latin typeface="落落补 汤圆" pitchFamily="2" charset="-128"/>
                <a:ea typeface="落落补 汤圆" pitchFamily="2" charset="-128"/>
                <a:cs typeface="落落补 汤圆" pitchFamily="2" charset="-128"/>
              </a:rPr>
              <a:t>CHUANGYI SHOUHUI</a:t>
            </a:r>
            <a:endParaRPr lang="zh-CN" altLang="en-US" sz="1200"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2950013751"/>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2" presetClass="entr" presetSubtype="8" fill="hold" grpId="0" nodeType="withEffect">
                                  <p:stCondLst>
                                    <p:cond delay="30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par>
                                <p:cTn id="12" presetID="22" presetClass="entr" presetSubtype="8" fill="hold" grpId="0" nodeType="withEffect">
                                  <p:stCondLst>
                                    <p:cond delay="600"/>
                                  </p:stCondLst>
                                  <p:childTnLst>
                                    <p:set>
                                      <p:cBhvr>
                                        <p:cTn id="13" dur="1" fill="hold">
                                          <p:stCondLst>
                                            <p:cond delay="0"/>
                                          </p:stCondLst>
                                        </p:cTn>
                                        <p:tgtEl>
                                          <p:spTgt spid="11"/>
                                        </p:tgtEl>
                                        <p:attrNameLst>
                                          <p:attrName>style.visibility</p:attrName>
                                        </p:attrNameLst>
                                      </p:cBhvr>
                                      <p:to>
                                        <p:strVal val="visible"/>
                                      </p:to>
                                    </p:set>
                                    <p:animEffect transition="in" filter="wipe(left)">
                                      <p:cBhvr>
                                        <p:cTn id="14" dur="500"/>
                                        <p:tgtEl>
                                          <p:spTgt spid="11"/>
                                        </p:tgtEl>
                                      </p:cBhvr>
                                    </p:animEffect>
                                  </p:childTnLst>
                                </p:cTn>
                              </p:par>
                              <p:par>
                                <p:cTn id="15" presetID="22" presetClass="entr" presetSubtype="8" fill="hold" grpId="0" nodeType="withEffect">
                                  <p:stCondLst>
                                    <p:cond delay="900"/>
                                  </p:stCondLst>
                                  <p:childTnLst>
                                    <p:set>
                                      <p:cBhvr>
                                        <p:cTn id="16" dur="1" fill="hold">
                                          <p:stCondLst>
                                            <p:cond delay="0"/>
                                          </p:stCondLst>
                                        </p:cTn>
                                        <p:tgtEl>
                                          <p:spTgt spid="64"/>
                                        </p:tgtEl>
                                        <p:attrNameLst>
                                          <p:attrName>style.visibility</p:attrName>
                                        </p:attrNameLst>
                                      </p:cBhvr>
                                      <p:to>
                                        <p:strVal val="visible"/>
                                      </p:to>
                                    </p:set>
                                    <p:animEffect transition="in" filter="wipe(left)">
                                      <p:cBhvr>
                                        <p:cTn id="17" dur="500"/>
                                        <p:tgtEl>
                                          <p:spTgt spid="64"/>
                                        </p:tgtEl>
                                      </p:cBhvr>
                                    </p:animEffect>
                                  </p:childTnLst>
                                </p:cTn>
                              </p:par>
                              <p:par>
                                <p:cTn id="18" presetID="22" presetClass="entr" presetSubtype="8" fill="hold" grpId="0" nodeType="withEffect">
                                  <p:stCondLst>
                                    <p:cond delay="1200"/>
                                  </p:stCondLst>
                                  <p:childTnLst>
                                    <p:set>
                                      <p:cBhvr>
                                        <p:cTn id="19" dur="1" fill="hold">
                                          <p:stCondLst>
                                            <p:cond delay="0"/>
                                          </p:stCondLst>
                                        </p:cTn>
                                        <p:tgtEl>
                                          <p:spTgt spid="66"/>
                                        </p:tgtEl>
                                        <p:attrNameLst>
                                          <p:attrName>style.visibility</p:attrName>
                                        </p:attrNameLst>
                                      </p:cBhvr>
                                      <p:to>
                                        <p:strVal val="visible"/>
                                      </p:to>
                                    </p:set>
                                    <p:animEffect transition="in" filter="wipe(left)">
                                      <p:cBhvr>
                                        <p:cTn id="20" dur="500"/>
                                        <p:tgtEl>
                                          <p:spTgt spid="66"/>
                                        </p:tgtEl>
                                      </p:cBhvr>
                                    </p:animEffect>
                                  </p:childTnLst>
                                </p:cTn>
                              </p:par>
                              <p:par>
                                <p:cTn id="21" presetID="22" presetClass="entr" presetSubtype="8" fill="hold" grpId="0" nodeType="withEffect">
                                  <p:stCondLst>
                                    <p:cond delay="1500"/>
                                  </p:stCondLst>
                                  <p:childTnLst>
                                    <p:set>
                                      <p:cBhvr>
                                        <p:cTn id="22" dur="1" fill="hold">
                                          <p:stCondLst>
                                            <p:cond delay="0"/>
                                          </p:stCondLst>
                                        </p:cTn>
                                        <p:tgtEl>
                                          <p:spTgt spid="67"/>
                                        </p:tgtEl>
                                        <p:attrNameLst>
                                          <p:attrName>style.visibility</p:attrName>
                                        </p:attrNameLst>
                                      </p:cBhvr>
                                      <p:to>
                                        <p:strVal val="visible"/>
                                      </p:to>
                                    </p:set>
                                    <p:animEffect transition="in" filter="wipe(left)">
                                      <p:cBhvr>
                                        <p:cTn id="23" dur="500"/>
                                        <p:tgtEl>
                                          <p:spTgt spid="67"/>
                                        </p:tgtEl>
                                      </p:cBhvr>
                                    </p:animEffect>
                                  </p:childTnLst>
                                </p:cTn>
                              </p:par>
                              <p:par>
                                <p:cTn id="24" presetID="22" presetClass="entr" presetSubtype="8" fill="hold" grpId="0" nodeType="withEffect">
                                  <p:stCondLst>
                                    <p:cond delay="1800"/>
                                  </p:stCondLst>
                                  <p:childTnLst>
                                    <p:set>
                                      <p:cBhvr>
                                        <p:cTn id="25" dur="1" fill="hold">
                                          <p:stCondLst>
                                            <p:cond delay="0"/>
                                          </p:stCondLst>
                                        </p:cTn>
                                        <p:tgtEl>
                                          <p:spTgt spid="68"/>
                                        </p:tgtEl>
                                        <p:attrNameLst>
                                          <p:attrName>style.visibility</p:attrName>
                                        </p:attrNameLst>
                                      </p:cBhvr>
                                      <p:to>
                                        <p:strVal val="visible"/>
                                      </p:to>
                                    </p:set>
                                    <p:animEffect transition="in" filter="wipe(left)">
                                      <p:cBhvr>
                                        <p:cTn id="26" dur="500"/>
                                        <p:tgtEl>
                                          <p:spTgt spid="68"/>
                                        </p:tgtEl>
                                      </p:cBhvr>
                                    </p:animEffect>
                                  </p:childTnLst>
                                </p:cTn>
                              </p:par>
                              <p:par>
                                <p:cTn id="27" presetID="22" presetClass="entr" presetSubtype="8" fill="hold" grpId="0" nodeType="withEffect">
                                  <p:stCondLst>
                                    <p:cond delay="2100"/>
                                  </p:stCondLst>
                                  <p:childTnLst>
                                    <p:set>
                                      <p:cBhvr>
                                        <p:cTn id="28" dur="1" fill="hold">
                                          <p:stCondLst>
                                            <p:cond delay="0"/>
                                          </p:stCondLst>
                                        </p:cTn>
                                        <p:tgtEl>
                                          <p:spTgt spid="69"/>
                                        </p:tgtEl>
                                        <p:attrNameLst>
                                          <p:attrName>style.visibility</p:attrName>
                                        </p:attrNameLst>
                                      </p:cBhvr>
                                      <p:to>
                                        <p:strVal val="visible"/>
                                      </p:to>
                                    </p:set>
                                    <p:animEffect transition="in" filter="wipe(left)">
                                      <p:cBhvr>
                                        <p:cTn id="29" dur="500"/>
                                        <p:tgtEl>
                                          <p:spTgt spid="69"/>
                                        </p:tgtEl>
                                      </p:cBhvr>
                                    </p:animEffect>
                                  </p:childTnLst>
                                </p:cTn>
                              </p:par>
                              <p:par>
                                <p:cTn id="30" presetID="22" presetClass="entr" presetSubtype="8" fill="hold" grpId="0" nodeType="withEffect">
                                  <p:stCondLst>
                                    <p:cond delay="2400"/>
                                  </p:stCondLst>
                                  <p:childTnLst>
                                    <p:set>
                                      <p:cBhvr>
                                        <p:cTn id="31" dur="1" fill="hold">
                                          <p:stCondLst>
                                            <p:cond delay="0"/>
                                          </p:stCondLst>
                                        </p:cTn>
                                        <p:tgtEl>
                                          <p:spTgt spid="70"/>
                                        </p:tgtEl>
                                        <p:attrNameLst>
                                          <p:attrName>style.visibility</p:attrName>
                                        </p:attrNameLst>
                                      </p:cBhvr>
                                      <p:to>
                                        <p:strVal val="visible"/>
                                      </p:to>
                                    </p:set>
                                    <p:animEffect transition="in" filter="wipe(left)">
                                      <p:cBhvr>
                                        <p:cTn id="32"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64" grpId="0" animBg="1"/>
      <p:bldP spid="66" grpId="0" animBg="1"/>
      <p:bldP spid="67" grpId="0" animBg="1"/>
      <p:bldP spid="68" grpId="0" animBg="1"/>
      <p:bldP spid="69" grpId="0" animBg="1"/>
      <p:bldP spid="7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PA_chenying0907 13"/>
          <p:cNvGrpSpPr/>
          <p:nvPr>
            <p:custDataLst>
              <p:tags r:id="rId1"/>
            </p:custDataLst>
          </p:nvPr>
        </p:nvGrpSpPr>
        <p:grpSpPr>
          <a:xfrm>
            <a:off x="1403648" y="267494"/>
            <a:ext cx="6192688" cy="767437"/>
            <a:chOff x="1492256" y="411510"/>
            <a:chExt cx="6192688" cy="767437"/>
          </a:xfrm>
        </p:grpSpPr>
        <p:sp>
          <p:nvSpPr>
            <p:cNvPr id="15" name="任意多边形 14"/>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1"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2"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6" name="PA_任意多边形 56"/>
          <p:cNvSpPr>
            <a:spLocks/>
          </p:cNvSpPr>
          <p:nvPr>
            <p:custDataLst>
              <p:tags r:id="rId2"/>
            </p:custDataLst>
          </p:nvPr>
        </p:nvSpPr>
        <p:spPr bwMode="auto">
          <a:xfrm>
            <a:off x="1856979" y="1419623"/>
            <a:ext cx="2497365" cy="1766451"/>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PA_任意多边形 56"/>
          <p:cNvSpPr>
            <a:spLocks/>
          </p:cNvSpPr>
          <p:nvPr>
            <p:custDataLst>
              <p:tags r:id="rId3"/>
            </p:custDataLst>
          </p:nvPr>
        </p:nvSpPr>
        <p:spPr bwMode="auto">
          <a:xfrm>
            <a:off x="4696123" y="1419622"/>
            <a:ext cx="2497365" cy="1766451"/>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PA_矩形 7"/>
          <p:cNvSpPr/>
          <p:nvPr>
            <p:custDataLst>
              <p:tags r:id="rId4"/>
            </p:custDataLst>
          </p:nvPr>
        </p:nvSpPr>
        <p:spPr>
          <a:xfrm>
            <a:off x="1346242" y="3736072"/>
            <a:ext cx="6466118" cy="707886"/>
          </a:xfrm>
          <a:prstGeom prst="rect">
            <a:avLst/>
          </a:prstGeom>
        </p:spPr>
        <p:txBody>
          <a:bodyPr wrap="square">
            <a:spAutoFit/>
          </a:bodyPr>
          <a:lstStyle/>
          <a:p>
            <a:pPr>
              <a:lnSpc>
                <a:spcPct val="200000"/>
              </a:lnSpc>
            </a:pPr>
            <a:r>
              <a:rPr lang="zh-CN" altLang="en-US" sz="1000" dirty="0" smtClean="0">
                <a:solidFill>
                  <a:schemeClr val="tx1">
                    <a:lumMod val="75000"/>
                    <a:lumOff val="25000"/>
                  </a:schemeClr>
                </a:solidFill>
                <a:latin typeface="微软雅黑" pitchFamily="34" charset="-122"/>
                <a:ea typeface="微软雅黑" pitchFamily="34" charset="-122"/>
              </a:rPr>
              <a:t>       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信息请在这里输入文字信息。息请在这里输入文字信息请在这里输入文字信息请在这里输入文字信息请在这里输入文字信息请在这里输入文字信息请在这里输入文字信息。息请在这里输入文字信息请在这里输入</a:t>
            </a:r>
            <a:r>
              <a:rPr lang="zh-CN" altLang="en-US" sz="1000" dirty="0" smtClean="0">
                <a:solidFill>
                  <a:schemeClr val="tx1">
                    <a:lumMod val="75000"/>
                    <a:lumOff val="25000"/>
                  </a:schemeClr>
                </a:solidFill>
                <a:latin typeface="微软雅黑" pitchFamily="34" charset="-122"/>
                <a:ea typeface="微软雅黑" pitchFamily="34" charset="-122"/>
              </a:rPr>
              <a:t>文字。</a:t>
            </a:r>
            <a:r>
              <a:rPr lang="zh-CN" altLang="en-US" sz="1000" dirty="0">
                <a:solidFill>
                  <a:schemeClr val="tx1">
                    <a:lumMod val="75000"/>
                    <a:lumOff val="25000"/>
                  </a:schemeClr>
                </a:solidFill>
                <a:latin typeface="微软雅黑" pitchFamily="34" charset="-122"/>
                <a:ea typeface="微软雅黑" pitchFamily="34" charset="-122"/>
              </a:rPr>
              <a:t>　　</a:t>
            </a:r>
          </a:p>
        </p:txBody>
      </p:sp>
      <p:sp>
        <p:nvSpPr>
          <p:cNvPr id="9" name="PA_文本框 271"/>
          <p:cNvSpPr txBox="1"/>
          <p:nvPr>
            <p:custDataLst>
              <p:tags r:id="rId5"/>
            </p:custDataLst>
          </p:nvPr>
        </p:nvSpPr>
        <p:spPr>
          <a:xfrm>
            <a:off x="3347864" y="3407390"/>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4121758212"/>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30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500"/>
                                        <p:tgtEl>
                                          <p:spTgt spid="8"/>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autoUpdateAnimBg="0"/>
      <p:bldP spid="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A_任意多边形 5"/>
          <p:cNvSpPr>
            <a:spLocks noEditPoints="1" noChangeArrowheads="1"/>
          </p:cNvSpPr>
          <p:nvPr>
            <p:custDataLst>
              <p:tags r:id="rId1"/>
            </p:custDataLst>
          </p:nvPr>
        </p:nvSpPr>
        <p:spPr bwMode="auto">
          <a:xfrm>
            <a:off x="1331640" y="1088489"/>
            <a:ext cx="6416058" cy="3110538"/>
          </a:xfrm>
          <a:custGeom>
            <a:avLst/>
            <a:gdLst>
              <a:gd name="T0" fmla="*/ 342 w 2787"/>
              <a:gd name="T1" fmla="*/ 280 h 1349"/>
              <a:gd name="T2" fmla="*/ 170 w 2787"/>
              <a:gd name="T3" fmla="*/ 344 h 1349"/>
              <a:gd name="T4" fmla="*/ 143 w 2787"/>
              <a:gd name="T5" fmla="*/ 698 h 1349"/>
              <a:gd name="T6" fmla="*/ 214 w 2787"/>
              <a:gd name="T7" fmla="*/ 912 h 1349"/>
              <a:gd name="T8" fmla="*/ 230 w 2787"/>
              <a:gd name="T9" fmla="*/ 1199 h 1349"/>
              <a:gd name="T10" fmla="*/ 506 w 2787"/>
              <a:gd name="T11" fmla="*/ 1115 h 1349"/>
              <a:gd name="T12" fmla="*/ 727 w 2787"/>
              <a:gd name="T13" fmla="*/ 1124 h 1349"/>
              <a:gd name="T14" fmla="*/ 944 w 2787"/>
              <a:gd name="T15" fmla="*/ 1141 h 1349"/>
              <a:gd name="T16" fmla="*/ 1129 w 2787"/>
              <a:gd name="T17" fmla="*/ 1226 h 1349"/>
              <a:gd name="T18" fmla="*/ 1335 w 2787"/>
              <a:gd name="T19" fmla="*/ 1185 h 1349"/>
              <a:gd name="T20" fmla="*/ 1521 w 2787"/>
              <a:gd name="T21" fmla="*/ 1247 h 1349"/>
              <a:gd name="T22" fmla="*/ 1690 w 2787"/>
              <a:gd name="T23" fmla="*/ 1203 h 1349"/>
              <a:gd name="T24" fmla="*/ 1912 w 2787"/>
              <a:gd name="T25" fmla="*/ 1176 h 1349"/>
              <a:gd name="T26" fmla="*/ 2077 w 2787"/>
              <a:gd name="T27" fmla="*/ 1212 h 1349"/>
              <a:gd name="T28" fmla="*/ 2177 w 2787"/>
              <a:gd name="T29" fmla="*/ 1253 h 1349"/>
              <a:gd name="T30" fmla="*/ 2397 w 2787"/>
              <a:gd name="T31" fmla="*/ 1269 h 1349"/>
              <a:gd name="T32" fmla="*/ 2570 w 2787"/>
              <a:gd name="T33" fmla="*/ 1313 h 1349"/>
              <a:gd name="T34" fmla="*/ 2721 w 2787"/>
              <a:gd name="T35" fmla="*/ 1127 h 1349"/>
              <a:gd name="T36" fmla="*/ 2731 w 2787"/>
              <a:gd name="T37" fmla="*/ 940 h 1349"/>
              <a:gd name="T38" fmla="*/ 2713 w 2787"/>
              <a:gd name="T39" fmla="*/ 775 h 1349"/>
              <a:gd name="T40" fmla="*/ 2754 w 2787"/>
              <a:gd name="T41" fmla="*/ 619 h 1349"/>
              <a:gd name="T42" fmla="*/ 2679 w 2787"/>
              <a:gd name="T43" fmla="*/ 606 h 1349"/>
              <a:gd name="T44" fmla="*/ 2628 w 2787"/>
              <a:gd name="T45" fmla="*/ 456 h 1349"/>
              <a:gd name="T46" fmla="*/ 2656 w 2787"/>
              <a:gd name="T47" fmla="*/ 409 h 1349"/>
              <a:gd name="T48" fmla="*/ 2663 w 2787"/>
              <a:gd name="T49" fmla="*/ 320 h 1349"/>
              <a:gd name="T50" fmla="*/ 2553 w 2787"/>
              <a:gd name="T51" fmla="*/ 287 h 1349"/>
              <a:gd name="T52" fmla="*/ 2432 w 2787"/>
              <a:gd name="T53" fmla="*/ 203 h 1349"/>
              <a:gd name="T54" fmla="*/ 2270 w 2787"/>
              <a:gd name="T55" fmla="*/ 177 h 1349"/>
              <a:gd name="T56" fmla="*/ 2019 w 2787"/>
              <a:gd name="T57" fmla="*/ 176 h 1349"/>
              <a:gd name="T58" fmla="*/ 1872 w 2787"/>
              <a:gd name="T59" fmla="*/ 84 h 1349"/>
              <a:gd name="T60" fmla="*/ 1773 w 2787"/>
              <a:gd name="T61" fmla="*/ 58 h 1349"/>
              <a:gd name="T62" fmla="*/ 1403 w 2787"/>
              <a:gd name="T63" fmla="*/ 190 h 1349"/>
              <a:gd name="T64" fmla="*/ 1482 w 2787"/>
              <a:gd name="T65" fmla="*/ 56 h 1349"/>
              <a:gd name="T66" fmla="*/ 922 w 2787"/>
              <a:gd name="T67" fmla="*/ 148 h 1349"/>
              <a:gd name="T68" fmla="*/ 311 w 2787"/>
              <a:gd name="T69" fmla="*/ 791 h 1349"/>
              <a:gd name="T70" fmla="*/ 784 w 2787"/>
              <a:gd name="T71" fmla="*/ 160 h 1349"/>
              <a:gd name="T72" fmla="*/ 404 w 2787"/>
              <a:gd name="T73" fmla="*/ 437 h 1349"/>
              <a:gd name="T74" fmla="*/ 758 w 2787"/>
              <a:gd name="T75" fmla="*/ 62 h 1349"/>
              <a:gd name="T76" fmla="*/ 1093 w 2787"/>
              <a:gd name="T77" fmla="*/ 148 h 1349"/>
              <a:gd name="T78" fmla="*/ 1230 w 2787"/>
              <a:gd name="T79" fmla="*/ 120 h 1349"/>
              <a:gd name="T80" fmla="*/ 494 w 2787"/>
              <a:gd name="T81" fmla="*/ 771 h 1349"/>
              <a:gd name="T82" fmla="*/ 665 w 2787"/>
              <a:gd name="T83" fmla="*/ 689 h 1349"/>
              <a:gd name="T84" fmla="*/ 633 w 2787"/>
              <a:gd name="T85" fmla="*/ 1098 h 1349"/>
              <a:gd name="T86" fmla="*/ 1051 w 2787"/>
              <a:gd name="T87" fmla="*/ 834 h 1349"/>
              <a:gd name="T88" fmla="*/ 1129 w 2787"/>
              <a:gd name="T89" fmla="*/ 605 h 1349"/>
              <a:gd name="T90" fmla="*/ 1207 w 2787"/>
              <a:gd name="T91" fmla="*/ 805 h 1349"/>
              <a:gd name="T92" fmla="*/ 1880 w 2787"/>
              <a:gd name="T93" fmla="*/ 220 h 1349"/>
              <a:gd name="T94" fmla="*/ 1469 w 2787"/>
              <a:gd name="T95" fmla="*/ 729 h 1349"/>
              <a:gd name="T96" fmla="*/ 1829 w 2787"/>
              <a:gd name="T97" fmla="*/ 257 h 1349"/>
              <a:gd name="T98" fmla="*/ 1600 w 2787"/>
              <a:gd name="T99" fmla="*/ 706 h 1349"/>
              <a:gd name="T100" fmla="*/ 2342 w 2787"/>
              <a:gd name="T101" fmla="*/ 327 h 1349"/>
              <a:gd name="T102" fmla="*/ 2264 w 2787"/>
              <a:gd name="T103" fmla="*/ 375 h 1349"/>
              <a:gd name="T104" fmla="*/ 1893 w 2787"/>
              <a:gd name="T105" fmla="*/ 989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87" h="1349">
                <a:moveTo>
                  <a:pt x="573" y="70"/>
                </a:moveTo>
                <a:cubicBezTo>
                  <a:pt x="569" y="74"/>
                  <a:pt x="565" y="78"/>
                  <a:pt x="561" y="82"/>
                </a:cubicBezTo>
                <a:cubicBezTo>
                  <a:pt x="556" y="85"/>
                  <a:pt x="552" y="88"/>
                  <a:pt x="548" y="92"/>
                </a:cubicBezTo>
                <a:cubicBezTo>
                  <a:pt x="537" y="102"/>
                  <a:pt x="527" y="112"/>
                  <a:pt x="517" y="123"/>
                </a:cubicBezTo>
                <a:cubicBezTo>
                  <a:pt x="494" y="144"/>
                  <a:pt x="472" y="163"/>
                  <a:pt x="450" y="183"/>
                </a:cubicBezTo>
                <a:cubicBezTo>
                  <a:pt x="415" y="213"/>
                  <a:pt x="379" y="245"/>
                  <a:pt x="342" y="280"/>
                </a:cubicBezTo>
                <a:cubicBezTo>
                  <a:pt x="387" y="230"/>
                  <a:pt x="436" y="183"/>
                  <a:pt x="486" y="135"/>
                </a:cubicBezTo>
                <a:cubicBezTo>
                  <a:pt x="495" y="127"/>
                  <a:pt x="500" y="115"/>
                  <a:pt x="500" y="103"/>
                </a:cubicBezTo>
                <a:cubicBezTo>
                  <a:pt x="500" y="92"/>
                  <a:pt x="496" y="81"/>
                  <a:pt x="488" y="72"/>
                </a:cubicBezTo>
                <a:cubicBezTo>
                  <a:pt x="471" y="54"/>
                  <a:pt x="442" y="53"/>
                  <a:pt x="424" y="70"/>
                </a:cubicBezTo>
                <a:cubicBezTo>
                  <a:pt x="345" y="144"/>
                  <a:pt x="270" y="218"/>
                  <a:pt x="206" y="304"/>
                </a:cubicBezTo>
                <a:cubicBezTo>
                  <a:pt x="200" y="312"/>
                  <a:pt x="185" y="328"/>
                  <a:pt x="170" y="344"/>
                </a:cubicBezTo>
                <a:cubicBezTo>
                  <a:pt x="98" y="420"/>
                  <a:pt x="0" y="524"/>
                  <a:pt x="52" y="605"/>
                </a:cubicBezTo>
                <a:cubicBezTo>
                  <a:pt x="60" y="617"/>
                  <a:pt x="74" y="625"/>
                  <a:pt x="89" y="626"/>
                </a:cubicBezTo>
                <a:cubicBezTo>
                  <a:pt x="136" y="627"/>
                  <a:pt x="166" y="586"/>
                  <a:pt x="186" y="558"/>
                </a:cubicBezTo>
                <a:cubicBezTo>
                  <a:pt x="190" y="552"/>
                  <a:pt x="194" y="547"/>
                  <a:pt x="197" y="544"/>
                </a:cubicBezTo>
                <a:cubicBezTo>
                  <a:pt x="216" y="522"/>
                  <a:pt x="237" y="501"/>
                  <a:pt x="259" y="479"/>
                </a:cubicBezTo>
                <a:cubicBezTo>
                  <a:pt x="211" y="547"/>
                  <a:pt x="167" y="621"/>
                  <a:pt x="143" y="698"/>
                </a:cubicBezTo>
                <a:cubicBezTo>
                  <a:pt x="142" y="703"/>
                  <a:pt x="138" y="712"/>
                  <a:pt x="134" y="720"/>
                </a:cubicBezTo>
                <a:cubicBezTo>
                  <a:pt x="122" y="746"/>
                  <a:pt x="105" y="785"/>
                  <a:pt x="105" y="822"/>
                </a:cubicBezTo>
                <a:cubicBezTo>
                  <a:pt x="105" y="847"/>
                  <a:pt x="113" y="872"/>
                  <a:pt x="136" y="890"/>
                </a:cubicBezTo>
                <a:cubicBezTo>
                  <a:pt x="151" y="901"/>
                  <a:pt x="168" y="905"/>
                  <a:pt x="187" y="901"/>
                </a:cubicBezTo>
                <a:cubicBezTo>
                  <a:pt x="191" y="900"/>
                  <a:pt x="196" y="899"/>
                  <a:pt x="200" y="897"/>
                </a:cubicBezTo>
                <a:cubicBezTo>
                  <a:pt x="204" y="903"/>
                  <a:pt x="208" y="908"/>
                  <a:pt x="214" y="912"/>
                </a:cubicBezTo>
                <a:cubicBezTo>
                  <a:pt x="229" y="924"/>
                  <a:pt x="247" y="929"/>
                  <a:pt x="267" y="926"/>
                </a:cubicBezTo>
                <a:cubicBezTo>
                  <a:pt x="273" y="925"/>
                  <a:pt x="280" y="924"/>
                  <a:pt x="287" y="921"/>
                </a:cubicBezTo>
                <a:cubicBezTo>
                  <a:pt x="274" y="955"/>
                  <a:pt x="262" y="989"/>
                  <a:pt x="251" y="1024"/>
                </a:cubicBezTo>
                <a:cubicBezTo>
                  <a:pt x="251" y="1024"/>
                  <a:pt x="244" y="1044"/>
                  <a:pt x="244" y="1044"/>
                </a:cubicBezTo>
                <a:cubicBezTo>
                  <a:pt x="233" y="1075"/>
                  <a:pt x="219" y="1115"/>
                  <a:pt x="219" y="1151"/>
                </a:cubicBezTo>
                <a:cubicBezTo>
                  <a:pt x="219" y="1168"/>
                  <a:pt x="222" y="1184"/>
                  <a:pt x="230" y="1199"/>
                </a:cubicBezTo>
                <a:cubicBezTo>
                  <a:pt x="236" y="1209"/>
                  <a:pt x="246" y="1216"/>
                  <a:pt x="258" y="1219"/>
                </a:cubicBezTo>
                <a:cubicBezTo>
                  <a:pt x="270" y="1222"/>
                  <a:pt x="282" y="1220"/>
                  <a:pt x="293" y="1214"/>
                </a:cubicBezTo>
                <a:cubicBezTo>
                  <a:pt x="310" y="1203"/>
                  <a:pt x="326" y="1188"/>
                  <a:pt x="340" y="1172"/>
                </a:cubicBezTo>
                <a:cubicBezTo>
                  <a:pt x="340" y="1180"/>
                  <a:pt x="342" y="1188"/>
                  <a:pt x="345" y="1196"/>
                </a:cubicBezTo>
                <a:cubicBezTo>
                  <a:pt x="353" y="1216"/>
                  <a:pt x="374" y="1228"/>
                  <a:pt x="396" y="1223"/>
                </a:cubicBezTo>
                <a:cubicBezTo>
                  <a:pt x="447" y="1213"/>
                  <a:pt x="481" y="1156"/>
                  <a:pt x="506" y="1115"/>
                </a:cubicBezTo>
                <a:cubicBezTo>
                  <a:pt x="506" y="1115"/>
                  <a:pt x="508" y="1112"/>
                  <a:pt x="508" y="1111"/>
                </a:cubicBezTo>
                <a:cubicBezTo>
                  <a:pt x="514" y="1118"/>
                  <a:pt x="521" y="1124"/>
                  <a:pt x="529" y="1127"/>
                </a:cubicBezTo>
                <a:cubicBezTo>
                  <a:pt x="526" y="1142"/>
                  <a:pt x="524" y="1156"/>
                  <a:pt x="524" y="1169"/>
                </a:cubicBezTo>
                <a:cubicBezTo>
                  <a:pt x="524" y="1195"/>
                  <a:pt x="531" y="1216"/>
                  <a:pt x="549" y="1231"/>
                </a:cubicBezTo>
                <a:cubicBezTo>
                  <a:pt x="560" y="1241"/>
                  <a:pt x="575" y="1244"/>
                  <a:pt x="590" y="1241"/>
                </a:cubicBezTo>
                <a:cubicBezTo>
                  <a:pt x="649" y="1225"/>
                  <a:pt x="694" y="1167"/>
                  <a:pt x="727" y="1124"/>
                </a:cubicBezTo>
                <a:cubicBezTo>
                  <a:pt x="740" y="1107"/>
                  <a:pt x="740" y="1107"/>
                  <a:pt x="740" y="1107"/>
                </a:cubicBezTo>
                <a:cubicBezTo>
                  <a:pt x="763" y="1079"/>
                  <a:pt x="784" y="1050"/>
                  <a:pt x="806" y="1021"/>
                </a:cubicBezTo>
                <a:cubicBezTo>
                  <a:pt x="790" y="1064"/>
                  <a:pt x="778" y="1106"/>
                  <a:pt x="778" y="1142"/>
                </a:cubicBezTo>
                <a:cubicBezTo>
                  <a:pt x="778" y="1166"/>
                  <a:pt x="783" y="1187"/>
                  <a:pt x="796" y="1204"/>
                </a:cubicBezTo>
                <a:cubicBezTo>
                  <a:pt x="807" y="1217"/>
                  <a:pt x="824" y="1223"/>
                  <a:pt x="840" y="1220"/>
                </a:cubicBezTo>
                <a:cubicBezTo>
                  <a:pt x="883" y="1212"/>
                  <a:pt x="917" y="1176"/>
                  <a:pt x="944" y="1141"/>
                </a:cubicBezTo>
                <a:cubicBezTo>
                  <a:pt x="944" y="1156"/>
                  <a:pt x="947" y="1169"/>
                  <a:pt x="952" y="1181"/>
                </a:cubicBezTo>
                <a:cubicBezTo>
                  <a:pt x="959" y="1199"/>
                  <a:pt x="977" y="1210"/>
                  <a:pt x="997" y="1208"/>
                </a:cubicBezTo>
                <a:cubicBezTo>
                  <a:pt x="1015" y="1207"/>
                  <a:pt x="1032" y="1200"/>
                  <a:pt x="1046" y="1190"/>
                </a:cubicBezTo>
                <a:cubicBezTo>
                  <a:pt x="1051" y="1191"/>
                  <a:pt x="1056" y="1191"/>
                  <a:pt x="1062" y="1191"/>
                </a:cubicBezTo>
                <a:cubicBezTo>
                  <a:pt x="1075" y="1190"/>
                  <a:pt x="1088" y="1186"/>
                  <a:pt x="1100" y="1180"/>
                </a:cubicBezTo>
                <a:cubicBezTo>
                  <a:pt x="1103" y="1199"/>
                  <a:pt x="1112" y="1215"/>
                  <a:pt x="1129" y="1226"/>
                </a:cubicBezTo>
                <a:cubicBezTo>
                  <a:pt x="1146" y="1237"/>
                  <a:pt x="1163" y="1238"/>
                  <a:pt x="1180" y="1233"/>
                </a:cubicBezTo>
                <a:cubicBezTo>
                  <a:pt x="1182" y="1239"/>
                  <a:pt x="1185" y="1244"/>
                  <a:pt x="1190" y="1248"/>
                </a:cubicBezTo>
                <a:cubicBezTo>
                  <a:pt x="1200" y="1258"/>
                  <a:pt x="1214" y="1262"/>
                  <a:pt x="1228" y="1260"/>
                </a:cubicBezTo>
                <a:cubicBezTo>
                  <a:pt x="1275" y="1253"/>
                  <a:pt x="1308" y="1210"/>
                  <a:pt x="1331" y="1179"/>
                </a:cubicBezTo>
                <a:cubicBezTo>
                  <a:pt x="1331" y="1179"/>
                  <a:pt x="1332" y="1179"/>
                  <a:pt x="1332" y="1179"/>
                </a:cubicBezTo>
                <a:cubicBezTo>
                  <a:pt x="1333" y="1181"/>
                  <a:pt x="1334" y="1183"/>
                  <a:pt x="1335" y="1185"/>
                </a:cubicBezTo>
                <a:cubicBezTo>
                  <a:pt x="1339" y="1190"/>
                  <a:pt x="1343" y="1194"/>
                  <a:pt x="1349" y="1198"/>
                </a:cubicBezTo>
                <a:cubicBezTo>
                  <a:pt x="1343" y="1218"/>
                  <a:pt x="1339" y="1238"/>
                  <a:pt x="1339" y="1258"/>
                </a:cubicBezTo>
                <a:cubicBezTo>
                  <a:pt x="1339" y="1259"/>
                  <a:pt x="1339" y="1260"/>
                  <a:pt x="1339" y="1262"/>
                </a:cubicBezTo>
                <a:cubicBezTo>
                  <a:pt x="1340" y="1284"/>
                  <a:pt x="1357" y="1303"/>
                  <a:pt x="1379" y="1305"/>
                </a:cubicBezTo>
                <a:cubicBezTo>
                  <a:pt x="1426" y="1311"/>
                  <a:pt x="1465" y="1273"/>
                  <a:pt x="1506" y="1222"/>
                </a:cubicBezTo>
                <a:cubicBezTo>
                  <a:pt x="1508" y="1232"/>
                  <a:pt x="1513" y="1240"/>
                  <a:pt x="1521" y="1247"/>
                </a:cubicBezTo>
                <a:cubicBezTo>
                  <a:pt x="1532" y="1256"/>
                  <a:pt x="1547" y="1259"/>
                  <a:pt x="1561" y="1256"/>
                </a:cubicBezTo>
                <a:cubicBezTo>
                  <a:pt x="1597" y="1246"/>
                  <a:pt x="1622" y="1213"/>
                  <a:pt x="1639" y="1189"/>
                </a:cubicBezTo>
                <a:cubicBezTo>
                  <a:pt x="1648" y="1177"/>
                  <a:pt x="1648" y="1177"/>
                  <a:pt x="1648" y="1177"/>
                </a:cubicBezTo>
                <a:cubicBezTo>
                  <a:pt x="1673" y="1147"/>
                  <a:pt x="1698" y="1117"/>
                  <a:pt x="1722" y="1088"/>
                </a:cubicBezTo>
                <a:cubicBezTo>
                  <a:pt x="1722" y="1089"/>
                  <a:pt x="1721" y="1091"/>
                  <a:pt x="1721" y="1092"/>
                </a:cubicBezTo>
                <a:cubicBezTo>
                  <a:pt x="1707" y="1126"/>
                  <a:pt x="1690" y="1166"/>
                  <a:pt x="1690" y="1203"/>
                </a:cubicBezTo>
                <a:cubicBezTo>
                  <a:pt x="1690" y="1217"/>
                  <a:pt x="1692" y="1230"/>
                  <a:pt x="1698" y="1243"/>
                </a:cubicBezTo>
                <a:cubicBezTo>
                  <a:pt x="1703" y="1255"/>
                  <a:pt x="1713" y="1264"/>
                  <a:pt x="1726" y="1268"/>
                </a:cubicBezTo>
                <a:cubicBezTo>
                  <a:pt x="1738" y="1272"/>
                  <a:pt x="1752" y="1270"/>
                  <a:pt x="1763" y="1263"/>
                </a:cubicBezTo>
                <a:cubicBezTo>
                  <a:pt x="1784" y="1249"/>
                  <a:pt x="1803" y="1231"/>
                  <a:pt x="1821" y="1211"/>
                </a:cubicBezTo>
                <a:cubicBezTo>
                  <a:pt x="1823" y="1212"/>
                  <a:pt x="1826" y="1212"/>
                  <a:pt x="1829" y="1213"/>
                </a:cubicBezTo>
                <a:cubicBezTo>
                  <a:pt x="1862" y="1216"/>
                  <a:pt x="1889" y="1196"/>
                  <a:pt x="1912" y="1176"/>
                </a:cubicBezTo>
                <a:cubicBezTo>
                  <a:pt x="1913" y="1183"/>
                  <a:pt x="1916" y="1190"/>
                  <a:pt x="1921" y="1196"/>
                </a:cubicBezTo>
                <a:cubicBezTo>
                  <a:pt x="1933" y="1210"/>
                  <a:pt x="1952" y="1216"/>
                  <a:pt x="1969" y="1210"/>
                </a:cubicBezTo>
                <a:cubicBezTo>
                  <a:pt x="1992" y="1203"/>
                  <a:pt x="2012" y="1188"/>
                  <a:pt x="2029" y="1172"/>
                </a:cubicBezTo>
                <a:cubicBezTo>
                  <a:pt x="2038" y="1184"/>
                  <a:pt x="2052" y="1191"/>
                  <a:pt x="2067" y="1190"/>
                </a:cubicBezTo>
                <a:cubicBezTo>
                  <a:pt x="2072" y="1190"/>
                  <a:pt x="2078" y="1189"/>
                  <a:pt x="2083" y="1188"/>
                </a:cubicBezTo>
                <a:cubicBezTo>
                  <a:pt x="2080" y="1196"/>
                  <a:pt x="2078" y="1204"/>
                  <a:pt x="2077" y="1212"/>
                </a:cubicBezTo>
                <a:cubicBezTo>
                  <a:pt x="2077" y="1214"/>
                  <a:pt x="2077" y="1215"/>
                  <a:pt x="2077" y="1216"/>
                </a:cubicBezTo>
                <a:cubicBezTo>
                  <a:pt x="2077" y="1231"/>
                  <a:pt x="2084" y="1245"/>
                  <a:pt x="2096" y="1253"/>
                </a:cubicBezTo>
                <a:cubicBezTo>
                  <a:pt x="2110" y="1263"/>
                  <a:pt x="2127" y="1264"/>
                  <a:pt x="2142" y="1257"/>
                </a:cubicBezTo>
                <a:cubicBezTo>
                  <a:pt x="2157" y="1249"/>
                  <a:pt x="2171" y="1240"/>
                  <a:pt x="2183" y="1229"/>
                </a:cubicBezTo>
                <a:cubicBezTo>
                  <a:pt x="2181" y="1233"/>
                  <a:pt x="2180" y="1237"/>
                  <a:pt x="2179" y="1241"/>
                </a:cubicBezTo>
                <a:cubicBezTo>
                  <a:pt x="2178" y="1245"/>
                  <a:pt x="2177" y="1249"/>
                  <a:pt x="2177" y="1253"/>
                </a:cubicBezTo>
                <a:cubicBezTo>
                  <a:pt x="2177" y="1264"/>
                  <a:pt x="2182" y="1276"/>
                  <a:pt x="2190" y="1284"/>
                </a:cubicBezTo>
                <a:cubicBezTo>
                  <a:pt x="2201" y="1296"/>
                  <a:pt x="2218" y="1300"/>
                  <a:pt x="2233" y="1296"/>
                </a:cubicBezTo>
                <a:cubicBezTo>
                  <a:pt x="2235" y="1296"/>
                  <a:pt x="2237" y="1295"/>
                  <a:pt x="2239" y="1295"/>
                </a:cubicBezTo>
                <a:cubicBezTo>
                  <a:pt x="2239" y="1297"/>
                  <a:pt x="2240" y="1300"/>
                  <a:pt x="2242" y="1303"/>
                </a:cubicBezTo>
                <a:cubicBezTo>
                  <a:pt x="2250" y="1317"/>
                  <a:pt x="2264" y="1325"/>
                  <a:pt x="2280" y="1326"/>
                </a:cubicBezTo>
                <a:cubicBezTo>
                  <a:pt x="2319" y="1326"/>
                  <a:pt x="2357" y="1304"/>
                  <a:pt x="2397" y="1269"/>
                </a:cubicBezTo>
                <a:cubicBezTo>
                  <a:pt x="2397" y="1281"/>
                  <a:pt x="2402" y="1292"/>
                  <a:pt x="2411" y="1301"/>
                </a:cubicBezTo>
                <a:cubicBezTo>
                  <a:pt x="2428" y="1316"/>
                  <a:pt x="2454" y="1316"/>
                  <a:pt x="2471" y="1301"/>
                </a:cubicBezTo>
                <a:cubicBezTo>
                  <a:pt x="2472" y="1301"/>
                  <a:pt x="2473" y="1300"/>
                  <a:pt x="2473" y="1300"/>
                </a:cubicBezTo>
                <a:cubicBezTo>
                  <a:pt x="2473" y="1311"/>
                  <a:pt x="2477" y="1322"/>
                  <a:pt x="2485" y="1330"/>
                </a:cubicBezTo>
                <a:cubicBezTo>
                  <a:pt x="2502" y="1348"/>
                  <a:pt x="2530" y="1349"/>
                  <a:pt x="2548" y="1333"/>
                </a:cubicBezTo>
                <a:cubicBezTo>
                  <a:pt x="2570" y="1313"/>
                  <a:pt x="2570" y="1313"/>
                  <a:pt x="2570" y="1313"/>
                </a:cubicBezTo>
                <a:cubicBezTo>
                  <a:pt x="2595" y="1290"/>
                  <a:pt x="2628" y="1260"/>
                  <a:pt x="2660" y="1239"/>
                </a:cubicBezTo>
                <a:cubicBezTo>
                  <a:pt x="2675" y="1254"/>
                  <a:pt x="2698" y="1258"/>
                  <a:pt x="2716" y="1247"/>
                </a:cubicBezTo>
                <a:cubicBezTo>
                  <a:pt x="2744" y="1230"/>
                  <a:pt x="2762" y="1203"/>
                  <a:pt x="2763" y="1174"/>
                </a:cubicBezTo>
                <a:cubicBezTo>
                  <a:pt x="2763" y="1174"/>
                  <a:pt x="2763" y="1173"/>
                  <a:pt x="2763" y="1172"/>
                </a:cubicBezTo>
                <a:cubicBezTo>
                  <a:pt x="2763" y="1160"/>
                  <a:pt x="2759" y="1149"/>
                  <a:pt x="2751" y="1140"/>
                </a:cubicBezTo>
                <a:cubicBezTo>
                  <a:pt x="2743" y="1132"/>
                  <a:pt x="2732" y="1127"/>
                  <a:pt x="2721" y="1127"/>
                </a:cubicBezTo>
                <a:cubicBezTo>
                  <a:pt x="2741" y="1097"/>
                  <a:pt x="2759" y="1065"/>
                  <a:pt x="2766" y="1032"/>
                </a:cubicBezTo>
                <a:cubicBezTo>
                  <a:pt x="2766" y="1029"/>
                  <a:pt x="2767" y="1025"/>
                  <a:pt x="2767" y="1022"/>
                </a:cubicBezTo>
                <a:cubicBezTo>
                  <a:pt x="2767" y="1011"/>
                  <a:pt x="2763" y="1001"/>
                  <a:pt x="2755" y="992"/>
                </a:cubicBezTo>
                <a:cubicBezTo>
                  <a:pt x="2747" y="984"/>
                  <a:pt x="2737" y="979"/>
                  <a:pt x="2725" y="978"/>
                </a:cubicBezTo>
                <a:cubicBezTo>
                  <a:pt x="2729" y="967"/>
                  <a:pt x="2731" y="956"/>
                  <a:pt x="2731" y="945"/>
                </a:cubicBezTo>
                <a:cubicBezTo>
                  <a:pt x="2731" y="944"/>
                  <a:pt x="2731" y="942"/>
                  <a:pt x="2731" y="940"/>
                </a:cubicBezTo>
                <a:cubicBezTo>
                  <a:pt x="2731" y="928"/>
                  <a:pt x="2725" y="917"/>
                  <a:pt x="2716" y="909"/>
                </a:cubicBezTo>
                <a:cubicBezTo>
                  <a:pt x="2716" y="909"/>
                  <a:pt x="2716" y="909"/>
                  <a:pt x="2715" y="909"/>
                </a:cubicBezTo>
                <a:cubicBezTo>
                  <a:pt x="2737" y="885"/>
                  <a:pt x="2758" y="862"/>
                  <a:pt x="2777" y="837"/>
                </a:cubicBezTo>
                <a:cubicBezTo>
                  <a:pt x="2784" y="829"/>
                  <a:pt x="2787" y="819"/>
                  <a:pt x="2787" y="809"/>
                </a:cubicBezTo>
                <a:cubicBezTo>
                  <a:pt x="2787" y="797"/>
                  <a:pt x="2783" y="785"/>
                  <a:pt x="2774" y="777"/>
                </a:cubicBezTo>
                <a:cubicBezTo>
                  <a:pt x="2757" y="760"/>
                  <a:pt x="2731" y="760"/>
                  <a:pt x="2713" y="775"/>
                </a:cubicBezTo>
                <a:cubicBezTo>
                  <a:pt x="2663" y="818"/>
                  <a:pt x="2609" y="858"/>
                  <a:pt x="2556" y="896"/>
                </a:cubicBezTo>
                <a:cubicBezTo>
                  <a:pt x="2552" y="899"/>
                  <a:pt x="2548" y="902"/>
                  <a:pt x="2544" y="905"/>
                </a:cubicBezTo>
                <a:cubicBezTo>
                  <a:pt x="2595" y="839"/>
                  <a:pt x="2648" y="771"/>
                  <a:pt x="2709" y="715"/>
                </a:cubicBezTo>
                <a:cubicBezTo>
                  <a:pt x="2722" y="704"/>
                  <a:pt x="2735" y="693"/>
                  <a:pt x="2748" y="682"/>
                </a:cubicBezTo>
                <a:cubicBezTo>
                  <a:pt x="2759" y="673"/>
                  <a:pt x="2764" y="660"/>
                  <a:pt x="2764" y="647"/>
                </a:cubicBezTo>
                <a:cubicBezTo>
                  <a:pt x="2764" y="637"/>
                  <a:pt x="2761" y="627"/>
                  <a:pt x="2754" y="619"/>
                </a:cubicBezTo>
                <a:cubicBezTo>
                  <a:pt x="2738" y="600"/>
                  <a:pt x="2711" y="597"/>
                  <a:pt x="2691" y="612"/>
                </a:cubicBezTo>
                <a:cubicBezTo>
                  <a:pt x="2691" y="612"/>
                  <a:pt x="2690" y="613"/>
                  <a:pt x="2690" y="613"/>
                </a:cubicBezTo>
                <a:cubicBezTo>
                  <a:pt x="2690" y="613"/>
                  <a:pt x="2690" y="613"/>
                  <a:pt x="2690" y="613"/>
                </a:cubicBezTo>
                <a:cubicBezTo>
                  <a:pt x="2690" y="614"/>
                  <a:pt x="2689" y="614"/>
                  <a:pt x="2689" y="614"/>
                </a:cubicBezTo>
                <a:cubicBezTo>
                  <a:pt x="2684" y="618"/>
                  <a:pt x="2678" y="623"/>
                  <a:pt x="2673" y="627"/>
                </a:cubicBezTo>
                <a:cubicBezTo>
                  <a:pt x="2677" y="621"/>
                  <a:pt x="2679" y="614"/>
                  <a:pt x="2679" y="606"/>
                </a:cubicBezTo>
                <a:cubicBezTo>
                  <a:pt x="2679" y="598"/>
                  <a:pt x="2676" y="589"/>
                  <a:pt x="2671" y="582"/>
                </a:cubicBezTo>
                <a:cubicBezTo>
                  <a:pt x="2662" y="568"/>
                  <a:pt x="2647" y="561"/>
                  <a:pt x="2631" y="562"/>
                </a:cubicBezTo>
                <a:cubicBezTo>
                  <a:pt x="2645" y="551"/>
                  <a:pt x="2660" y="542"/>
                  <a:pt x="2674" y="533"/>
                </a:cubicBezTo>
                <a:cubicBezTo>
                  <a:pt x="2688" y="524"/>
                  <a:pt x="2696" y="509"/>
                  <a:pt x="2696" y="494"/>
                </a:cubicBezTo>
                <a:cubicBezTo>
                  <a:pt x="2696" y="486"/>
                  <a:pt x="2694" y="478"/>
                  <a:pt x="2689" y="471"/>
                </a:cubicBezTo>
                <a:cubicBezTo>
                  <a:pt x="2676" y="450"/>
                  <a:pt x="2649" y="443"/>
                  <a:pt x="2628" y="456"/>
                </a:cubicBezTo>
                <a:cubicBezTo>
                  <a:pt x="2628" y="456"/>
                  <a:pt x="2627" y="456"/>
                  <a:pt x="2627" y="456"/>
                </a:cubicBezTo>
                <a:cubicBezTo>
                  <a:pt x="2627" y="456"/>
                  <a:pt x="2627" y="456"/>
                  <a:pt x="2627" y="456"/>
                </a:cubicBezTo>
                <a:cubicBezTo>
                  <a:pt x="2627" y="456"/>
                  <a:pt x="2627" y="456"/>
                  <a:pt x="2627" y="456"/>
                </a:cubicBezTo>
                <a:cubicBezTo>
                  <a:pt x="2624" y="458"/>
                  <a:pt x="2620" y="460"/>
                  <a:pt x="2617" y="462"/>
                </a:cubicBezTo>
                <a:cubicBezTo>
                  <a:pt x="2625" y="456"/>
                  <a:pt x="2632" y="450"/>
                  <a:pt x="2640" y="443"/>
                </a:cubicBezTo>
                <a:cubicBezTo>
                  <a:pt x="2650" y="435"/>
                  <a:pt x="2656" y="422"/>
                  <a:pt x="2656" y="409"/>
                </a:cubicBezTo>
                <a:cubicBezTo>
                  <a:pt x="2656" y="400"/>
                  <a:pt x="2654" y="392"/>
                  <a:pt x="2649" y="384"/>
                </a:cubicBezTo>
                <a:cubicBezTo>
                  <a:pt x="2644" y="376"/>
                  <a:pt x="2636" y="371"/>
                  <a:pt x="2628" y="367"/>
                </a:cubicBezTo>
                <a:cubicBezTo>
                  <a:pt x="2633" y="364"/>
                  <a:pt x="2638" y="360"/>
                  <a:pt x="2643" y="357"/>
                </a:cubicBezTo>
                <a:cubicBezTo>
                  <a:pt x="2643" y="357"/>
                  <a:pt x="2642" y="357"/>
                  <a:pt x="2642" y="358"/>
                </a:cubicBezTo>
                <a:cubicBezTo>
                  <a:pt x="2643" y="357"/>
                  <a:pt x="2644" y="357"/>
                  <a:pt x="2644" y="356"/>
                </a:cubicBezTo>
                <a:cubicBezTo>
                  <a:pt x="2657" y="348"/>
                  <a:pt x="2663" y="334"/>
                  <a:pt x="2663" y="320"/>
                </a:cubicBezTo>
                <a:cubicBezTo>
                  <a:pt x="2663" y="311"/>
                  <a:pt x="2661" y="302"/>
                  <a:pt x="2656" y="294"/>
                </a:cubicBezTo>
                <a:cubicBezTo>
                  <a:pt x="2642" y="274"/>
                  <a:pt x="2614" y="269"/>
                  <a:pt x="2594" y="282"/>
                </a:cubicBezTo>
                <a:cubicBezTo>
                  <a:pt x="2593" y="282"/>
                  <a:pt x="2593" y="283"/>
                  <a:pt x="2592" y="283"/>
                </a:cubicBezTo>
                <a:cubicBezTo>
                  <a:pt x="2572" y="298"/>
                  <a:pt x="2547" y="309"/>
                  <a:pt x="2521" y="321"/>
                </a:cubicBezTo>
                <a:cubicBezTo>
                  <a:pt x="2516" y="323"/>
                  <a:pt x="2512" y="325"/>
                  <a:pt x="2508" y="327"/>
                </a:cubicBezTo>
                <a:cubicBezTo>
                  <a:pt x="2524" y="315"/>
                  <a:pt x="2540" y="302"/>
                  <a:pt x="2553" y="287"/>
                </a:cubicBezTo>
                <a:cubicBezTo>
                  <a:pt x="2561" y="278"/>
                  <a:pt x="2566" y="267"/>
                  <a:pt x="2566" y="256"/>
                </a:cubicBezTo>
                <a:cubicBezTo>
                  <a:pt x="2566" y="249"/>
                  <a:pt x="2564" y="241"/>
                  <a:pt x="2560" y="234"/>
                </a:cubicBezTo>
                <a:cubicBezTo>
                  <a:pt x="2550" y="217"/>
                  <a:pt x="2531" y="208"/>
                  <a:pt x="2512" y="212"/>
                </a:cubicBezTo>
                <a:cubicBezTo>
                  <a:pt x="2484" y="218"/>
                  <a:pt x="2457" y="232"/>
                  <a:pt x="2431" y="249"/>
                </a:cubicBezTo>
                <a:cubicBezTo>
                  <a:pt x="2436" y="242"/>
                  <a:pt x="2438" y="234"/>
                  <a:pt x="2438" y="226"/>
                </a:cubicBezTo>
                <a:cubicBezTo>
                  <a:pt x="2438" y="218"/>
                  <a:pt x="2436" y="210"/>
                  <a:pt x="2432" y="203"/>
                </a:cubicBezTo>
                <a:cubicBezTo>
                  <a:pt x="2421" y="184"/>
                  <a:pt x="2399" y="176"/>
                  <a:pt x="2378" y="183"/>
                </a:cubicBezTo>
                <a:cubicBezTo>
                  <a:pt x="2301" y="211"/>
                  <a:pt x="2231" y="266"/>
                  <a:pt x="2175" y="310"/>
                </a:cubicBezTo>
                <a:cubicBezTo>
                  <a:pt x="2086" y="380"/>
                  <a:pt x="2003" y="462"/>
                  <a:pt x="1913" y="568"/>
                </a:cubicBezTo>
                <a:cubicBezTo>
                  <a:pt x="1982" y="478"/>
                  <a:pt x="2056" y="390"/>
                  <a:pt x="2141" y="311"/>
                </a:cubicBezTo>
                <a:cubicBezTo>
                  <a:pt x="2148" y="305"/>
                  <a:pt x="2159" y="296"/>
                  <a:pt x="2172" y="286"/>
                </a:cubicBezTo>
                <a:cubicBezTo>
                  <a:pt x="2213" y="255"/>
                  <a:pt x="2259" y="219"/>
                  <a:pt x="2270" y="177"/>
                </a:cubicBezTo>
                <a:cubicBezTo>
                  <a:pt x="2271" y="174"/>
                  <a:pt x="2271" y="170"/>
                  <a:pt x="2271" y="166"/>
                </a:cubicBezTo>
                <a:cubicBezTo>
                  <a:pt x="2271" y="154"/>
                  <a:pt x="2266" y="142"/>
                  <a:pt x="2257" y="133"/>
                </a:cubicBezTo>
                <a:cubicBezTo>
                  <a:pt x="2246" y="122"/>
                  <a:pt x="2228" y="118"/>
                  <a:pt x="2213" y="123"/>
                </a:cubicBezTo>
                <a:cubicBezTo>
                  <a:pt x="2201" y="127"/>
                  <a:pt x="2189" y="132"/>
                  <a:pt x="2177" y="138"/>
                </a:cubicBezTo>
                <a:cubicBezTo>
                  <a:pt x="2175" y="136"/>
                  <a:pt x="2173" y="135"/>
                  <a:pt x="2170" y="135"/>
                </a:cubicBezTo>
                <a:cubicBezTo>
                  <a:pt x="2126" y="119"/>
                  <a:pt x="2074" y="143"/>
                  <a:pt x="2019" y="176"/>
                </a:cubicBezTo>
                <a:cubicBezTo>
                  <a:pt x="2025" y="160"/>
                  <a:pt x="2029" y="145"/>
                  <a:pt x="2029" y="130"/>
                </a:cubicBezTo>
                <a:cubicBezTo>
                  <a:pt x="2029" y="126"/>
                  <a:pt x="2028" y="122"/>
                  <a:pt x="2028" y="119"/>
                </a:cubicBezTo>
                <a:cubicBezTo>
                  <a:pt x="2025" y="98"/>
                  <a:pt x="2009" y="82"/>
                  <a:pt x="1988" y="80"/>
                </a:cubicBezTo>
                <a:cubicBezTo>
                  <a:pt x="1970" y="78"/>
                  <a:pt x="1952" y="81"/>
                  <a:pt x="1934" y="86"/>
                </a:cubicBezTo>
                <a:cubicBezTo>
                  <a:pt x="1934" y="86"/>
                  <a:pt x="1934" y="86"/>
                  <a:pt x="1934" y="86"/>
                </a:cubicBezTo>
                <a:cubicBezTo>
                  <a:pt x="1918" y="69"/>
                  <a:pt x="1890" y="68"/>
                  <a:pt x="1872" y="84"/>
                </a:cubicBezTo>
                <a:cubicBezTo>
                  <a:pt x="1866" y="88"/>
                  <a:pt x="1861" y="94"/>
                  <a:pt x="1856" y="99"/>
                </a:cubicBezTo>
                <a:cubicBezTo>
                  <a:pt x="1845" y="108"/>
                  <a:pt x="1833" y="117"/>
                  <a:pt x="1821" y="126"/>
                </a:cubicBezTo>
                <a:cubicBezTo>
                  <a:pt x="1823" y="121"/>
                  <a:pt x="1824" y="115"/>
                  <a:pt x="1825" y="109"/>
                </a:cubicBezTo>
                <a:cubicBezTo>
                  <a:pt x="1825" y="107"/>
                  <a:pt x="1825" y="105"/>
                  <a:pt x="1825" y="102"/>
                </a:cubicBezTo>
                <a:cubicBezTo>
                  <a:pt x="1825" y="90"/>
                  <a:pt x="1821" y="79"/>
                  <a:pt x="1812" y="70"/>
                </a:cubicBezTo>
                <a:cubicBezTo>
                  <a:pt x="1802" y="60"/>
                  <a:pt x="1787" y="56"/>
                  <a:pt x="1773" y="58"/>
                </a:cubicBezTo>
                <a:cubicBezTo>
                  <a:pt x="1714" y="68"/>
                  <a:pt x="1657" y="106"/>
                  <a:pt x="1611" y="136"/>
                </a:cubicBezTo>
                <a:cubicBezTo>
                  <a:pt x="1611" y="136"/>
                  <a:pt x="1610" y="137"/>
                  <a:pt x="1610" y="137"/>
                </a:cubicBezTo>
                <a:cubicBezTo>
                  <a:pt x="1610" y="135"/>
                  <a:pt x="1610" y="134"/>
                  <a:pt x="1610" y="132"/>
                </a:cubicBezTo>
                <a:cubicBezTo>
                  <a:pt x="1610" y="124"/>
                  <a:pt x="1608" y="116"/>
                  <a:pt x="1603" y="109"/>
                </a:cubicBezTo>
                <a:cubicBezTo>
                  <a:pt x="1593" y="91"/>
                  <a:pt x="1571" y="83"/>
                  <a:pt x="1551" y="89"/>
                </a:cubicBezTo>
                <a:cubicBezTo>
                  <a:pt x="1495" y="108"/>
                  <a:pt x="1446" y="151"/>
                  <a:pt x="1403" y="190"/>
                </a:cubicBezTo>
                <a:cubicBezTo>
                  <a:pt x="1405" y="183"/>
                  <a:pt x="1407" y="176"/>
                  <a:pt x="1408" y="169"/>
                </a:cubicBezTo>
                <a:cubicBezTo>
                  <a:pt x="1408" y="167"/>
                  <a:pt x="1408" y="165"/>
                  <a:pt x="1408" y="163"/>
                </a:cubicBezTo>
                <a:cubicBezTo>
                  <a:pt x="1408" y="162"/>
                  <a:pt x="1408" y="160"/>
                  <a:pt x="1408" y="159"/>
                </a:cubicBezTo>
                <a:cubicBezTo>
                  <a:pt x="1429" y="143"/>
                  <a:pt x="1450" y="127"/>
                  <a:pt x="1470" y="110"/>
                </a:cubicBezTo>
                <a:cubicBezTo>
                  <a:pt x="1481" y="101"/>
                  <a:pt x="1486" y="88"/>
                  <a:pt x="1486" y="76"/>
                </a:cubicBezTo>
                <a:cubicBezTo>
                  <a:pt x="1486" y="69"/>
                  <a:pt x="1485" y="62"/>
                  <a:pt x="1482" y="56"/>
                </a:cubicBezTo>
                <a:cubicBezTo>
                  <a:pt x="1472" y="37"/>
                  <a:pt x="1452" y="27"/>
                  <a:pt x="1431" y="32"/>
                </a:cubicBezTo>
                <a:cubicBezTo>
                  <a:pt x="1397" y="39"/>
                  <a:pt x="1365" y="56"/>
                  <a:pt x="1334" y="77"/>
                </a:cubicBezTo>
                <a:cubicBezTo>
                  <a:pt x="1321" y="43"/>
                  <a:pt x="1293" y="22"/>
                  <a:pt x="1254" y="17"/>
                </a:cubicBezTo>
                <a:cubicBezTo>
                  <a:pt x="1228" y="13"/>
                  <a:pt x="1202" y="17"/>
                  <a:pt x="1180" y="21"/>
                </a:cubicBezTo>
                <a:cubicBezTo>
                  <a:pt x="1084" y="39"/>
                  <a:pt x="1001" y="92"/>
                  <a:pt x="927" y="156"/>
                </a:cubicBezTo>
                <a:cubicBezTo>
                  <a:pt x="926" y="153"/>
                  <a:pt x="924" y="151"/>
                  <a:pt x="922" y="148"/>
                </a:cubicBezTo>
                <a:cubicBezTo>
                  <a:pt x="911" y="134"/>
                  <a:pt x="892" y="128"/>
                  <a:pt x="874" y="133"/>
                </a:cubicBezTo>
                <a:cubicBezTo>
                  <a:pt x="800" y="155"/>
                  <a:pt x="699" y="288"/>
                  <a:pt x="540" y="502"/>
                </a:cubicBezTo>
                <a:cubicBezTo>
                  <a:pt x="538" y="506"/>
                  <a:pt x="535" y="509"/>
                  <a:pt x="533" y="512"/>
                </a:cubicBezTo>
                <a:cubicBezTo>
                  <a:pt x="510" y="542"/>
                  <a:pt x="487" y="573"/>
                  <a:pt x="466" y="603"/>
                </a:cubicBezTo>
                <a:cubicBezTo>
                  <a:pt x="430" y="651"/>
                  <a:pt x="394" y="696"/>
                  <a:pt x="363" y="734"/>
                </a:cubicBezTo>
                <a:cubicBezTo>
                  <a:pt x="342" y="758"/>
                  <a:pt x="325" y="777"/>
                  <a:pt x="311" y="791"/>
                </a:cubicBezTo>
                <a:cubicBezTo>
                  <a:pt x="353" y="736"/>
                  <a:pt x="406" y="656"/>
                  <a:pt x="474" y="545"/>
                </a:cubicBezTo>
                <a:cubicBezTo>
                  <a:pt x="490" y="519"/>
                  <a:pt x="505" y="495"/>
                  <a:pt x="509" y="489"/>
                </a:cubicBezTo>
                <a:cubicBezTo>
                  <a:pt x="576" y="398"/>
                  <a:pt x="634" y="324"/>
                  <a:pt x="705" y="260"/>
                </a:cubicBezTo>
                <a:cubicBezTo>
                  <a:pt x="717" y="249"/>
                  <a:pt x="717" y="249"/>
                  <a:pt x="717" y="249"/>
                </a:cubicBezTo>
                <a:cubicBezTo>
                  <a:pt x="739" y="231"/>
                  <a:pt x="763" y="210"/>
                  <a:pt x="778" y="182"/>
                </a:cubicBezTo>
                <a:cubicBezTo>
                  <a:pt x="782" y="175"/>
                  <a:pt x="784" y="167"/>
                  <a:pt x="784" y="160"/>
                </a:cubicBezTo>
                <a:cubicBezTo>
                  <a:pt x="784" y="148"/>
                  <a:pt x="779" y="136"/>
                  <a:pt x="770" y="127"/>
                </a:cubicBezTo>
                <a:cubicBezTo>
                  <a:pt x="755" y="113"/>
                  <a:pt x="732" y="111"/>
                  <a:pt x="715" y="122"/>
                </a:cubicBezTo>
                <a:cubicBezTo>
                  <a:pt x="605" y="192"/>
                  <a:pt x="514" y="303"/>
                  <a:pt x="433" y="402"/>
                </a:cubicBezTo>
                <a:cubicBezTo>
                  <a:pt x="420" y="418"/>
                  <a:pt x="420" y="418"/>
                  <a:pt x="420" y="418"/>
                </a:cubicBezTo>
                <a:cubicBezTo>
                  <a:pt x="376" y="472"/>
                  <a:pt x="332" y="529"/>
                  <a:pt x="293" y="590"/>
                </a:cubicBezTo>
                <a:cubicBezTo>
                  <a:pt x="327" y="536"/>
                  <a:pt x="367" y="484"/>
                  <a:pt x="404" y="437"/>
                </a:cubicBezTo>
                <a:cubicBezTo>
                  <a:pt x="433" y="400"/>
                  <a:pt x="459" y="360"/>
                  <a:pt x="484" y="321"/>
                </a:cubicBezTo>
                <a:cubicBezTo>
                  <a:pt x="515" y="272"/>
                  <a:pt x="545" y="226"/>
                  <a:pt x="580" y="187"/>
                </a:cubicBezTo>
                <a:cubicBezTo>
                  <a:pt x="592" y="177"/>
                  <a:pt x="603" y="166"/>
                  <a:pt x="615" y="155"/>
                </a:cubicBezTo>
                <a:cubicBezTo>
                  <a:pt x="625" y="150"/>
                  <a:pt x="640" y="146"/>
                  <a:pt x="651" y="143"/>
                </a:cubicBezTo>
                <a:cubicBezTo>
                  <a:pt x="687" y="134"/>
                  <a:pt x="732" y="122"/>
                  <a:pt x="753" y="82"/>
                </a:cubicBezTo>
                <a:cubicBezTo>
                  <a:pt x="756" y="76"/>
                  <a:pt x="758" y="69"/>
                  <a:pt x="758" y="62"/>
                </a:cubicBezTo>
                <a:cubicBezTo>
                  <a:pt x="758" y="56"/>
                  <a:pt x="757" y="50"/>
                  <a:pt x="754" y="44"/>
                </a:cubicBezTo>
                <a:cubicBezTo>
                  <a:pt x="749" y="32"/>
                  <a:pt x="739" y="23"/>
                  <a:pt x="726" y="19"/>
                </a:cubicBezTo>
                <a:cubicBezTo>
                  <a:pt x="669" y="0"/>
                  <a:pt x="594" y="50"/>
                  <a:pt x="573" y="70"/>
                </a:cubicBezTo>
                <a:close/>
                <a:moveTo>
                  <a:pt x="1117" y="136"/>
                </a:moveTo>
                <a:cubicBezTo>
                  <a:pt x="1109" y="140"/>
                  <a:pt x="1102" y="144"/>
                  <a:pt x="1095" y="149"/>
                </a:cubicBezTo>
                <a:cubicBezTo>
                  <a:pt x="1094" y="149"/>
                  <a:pt x="1094" y="148"/>
                  <a:pt x="1093" y="148"/>
                </a:cubicBezTo>
                <a:cubicBezTo>
                  <a:pt x="1101" y="143"/>
                  <a:pt x="1109" y="139"/>
                  <a:pt x="1117" y="136"/>
                </a:cubicBezTo>
                <a:close/>
                <a:moveTo>
                  <a:pt x="1249" y="107"/>
                </a:moveTo>
                <a:cubicBezTo>
                  <a:pt x="1250" y="108"/>
                  <a:pt x="1250" y="108"/>
                  <a:pt x="1250" y="108"/>
                </a:cubicBezTo>
                <a:cubicBezTo>
                  <a:pt x="1250" y="108"/>
                  <a:pt x="1250" y="109"/>
                  <a:pt x="1250" y="110"/>
                </a:cubicBezTo>
                <a:cubicBezTo>
                  <a:pt x="1250" y="115"/>
                  <a:pt x="1249" y="125"/>
                  <a:pt x="1240" y="146"/>
                </a:cubicBezTo>
                <a:cubicBezTo>
                  <a:pt x="1239" y="137"/>
                  <a:pt x="1236" y="128"/>
                  <a:pt x="1230" y="120"/>
                </a:cubicBezTo>
                <a:cubicBezTo>
                  <a:pt x="1225" y="114"/>
                  <a:pt x="1218" y="110"/>
                  <a:pt x="1211" y="107"/>
                </a:cubicBezTo>
                <a:cubicBezTo>
                  <a:pt x="1237" y="104"/>
                  <a:pt x="1246" y="105"/>
                  <a:pt x="1249" y="107"/>
                </a:cubicBezTo>
                <a:close/>
                <a:moveTo>
                  <a:pt x="590" y="586"/>
                </a:moveTo>
                <a:cubicBezTo>
                  <a:pt x="580" y="605"/>
                  <a:pt x="569" y="624"/>
                  <a:pt x="559" y="643"/>
                </a:cubicBezTo>
                <a:cubicBezTo>
                  <a:pt x="543" y="673"/>
                  <a:pt x="543" y="673"/>
                  <a:pt x="543" y="673"/>
                </a:cubicBezTo>
                <a:cubicBezTo>
                  <a:pt x="527" y="702"/>
                  <a:pt x="509" y="735"/>
                  <a:pt x="494" y="771"/>
                </a:cubicBezTo>
                <a:cubicBezTo>
                  <a:pt x="473" y="803"/>
                  <a:pt x="452" y="836"/>
                  <a:pt x="432" y="869"/>
                </a:cubicBezTo>
                <a:cubicBezTo>
                  <a:pt x="409" y="905"/>
                  <a:pt x="385" y="942"/>
                  <a:pt x="361" y="979"/>
                </a:cubicBezTo>
                <a:cubicBezTo>
                  <a:pt x="395" y="888"/>
                  <a:pt x="440" y="801"/>
                  <a:pt x="496" y="717"/>
                </a:cubicBezTo>
                <a:cubicBezTo>
                  <a:pt x="510" y="695"/>
                  <a:pt x="526" y="674"/>
                  <a:pt x="541" y="652"/>
                </a:cubicBezTo>
                <a:cubicBezTo>
                  <a:pt x="557" y="631"/>
                  <a:pt x="573" y="609"/>
                  <a:pt x="590" y="586"/>
                </a:cubicBezTo>
                <a:close/>
                <a:moveTo>
                  <a:pt x="665" y="689"/>
                </a:moveTo>
                <a:cubicBezTo>
                  <a:pt x="675" y="674"/>
                  <a:pt x="684" y="659"/>
                  <a:pt x="694" y="645"/>
                </a:cubicBezTo>
                <a:cubicBezTo>
                  <a:pt x="667" y="690"/>
                  <a:pt x="642" y="734"/>
                  <a:pt x="620" y="775"/>
                </a:cubicBezTo>
                <a:cubicBezTo>
                  <a:pt x="615" y="779"/>
                  <a:pt x="611" y="783"/>
                  <a:pt x="606" y="787"/>
                </a:cubicBezTo>
                <a:cubicBezTo>
                  <a:pt x="625" y="755"/>
                  <a:pt x="645" y="722"/>
                  <a:pt x="665" y="689"/>
                </a:cubicBezTo>
                <a:close/>
                <a:moveTo>
                  <a:pt x="636" y="1095"/>
                </a:moveTo>
                <a:cubicBezTo>
                  <a:pt x="635" y="1096"/>
                  <a:pt x="634" y="1097"/>
                  <a:pt x="633" y="1098"/>
                </a:cubicBezTo>
                <a:cubicBezTo>
                  <a:pt x="633" y="1098"/>
                  <a:pt x="633" y="1097"/>
                  <a:pt x="633" y="1097"/>
                </a:cubicBezTo>
                <a:cubicBezTo>
                  <a:pt x="634" y="1096"/>
                  <a:pt x="635" y="1095"/>
                  <a:pt x="636" y="1095"/>
                </a:cubicBezTo>
                <a:close/>
                <a:moveTo>
                  <a:pt x="1275" y="453"/>
                </a:moveTo>
                <a:cubicBezTo>
                  <a:pt x="1244" y="495"/>
                  <a:pt x="1217" y="535"/>
                  <a:pt x="1196" y="569"/>
                </a:cubicBezTo>
                <a:cubicBezTo>
                  <a:pt x="1154" y="636"/>
                  <a:pt x="1115" y="711"/>
                  <a:pt x="1074" y="800"/>
                </a:cubicBezTo>
                <a:cubicBezTo>
                  <a:pt x="1066" y="811"/>
                  <a:pt x="1059" y="823"/>
                  <a:pt x="1051" y="834"/>
                </a:cubicBezTo>
                <a:cubicBezTo>
                  <a:pt x="1004" y="903"/>
                  <a:pt x="956" y="975"/>
                  <a:pt x="905" y="1042"/>
                </a:cubicBezTo>
                <a:cubicBezTo>
                  <a:pt x="891" y="1061"/>
                  <a:pt x="891" y="1061"/>
                  <a:pt x="891" y="1061"/>
                </a:cubicBezTo>
                <a:cubicBezTo>
                  <a:pt x="889" y="1064"/>
                  <a:pt x="886" y="1068"/>
                  <a:pt x="882" y="1073"/>
                </a:cubicBezTo>
                <a:cubicBezTo>
                  <a:pt x="893" y="1042"/>
                  <a:pt x="906" y="1011"/>
                  <a:pt x="916" y="988"/>
                </a:cubicBezTo>
                <a:cubicBezTo>
                  <a:pt x="926" y="964"/>
                  <a:pt x="926" y="964"/>
                  <a:pt x="926" y="964"/>
                </a:cubicBezTo>
                <a:cubicBezTo>
                  <a:pt x="974" y="842"/>
                  <a:pt x="1042" y="721"/>
                  <a:pt x="1129" y="605"/>
                </a:cubicBezTo>
                <a:cubicBezTo>
                  <a:pt x="1145" y="584"/>
                  <a:pt x="1162" y="563"/>
                  <a:pt x="1179" y="542"/>
                </a:cubicBezTo>
                <a:cubicBezTo>
                  <a:pt x="1210" y="511"/>
                  <a:pt x="1242" y="482"/>
                  <a:pt x="1275" y="453"/>
                </a:cubicBezTo>
                <a:close/>
                <a:moveTo>
                  <a:pt x="1253" y="701"/>
                </a:moveTo>
                <a:cubicBezTo>
                  <a:pt x="1290" y="652"/>
                  <a:pt x="1332" y="597"/>
                  <a:pt x="1378" y="541"/>
                </a:cubicBezTo>
                <a:cubicBezTo>
                  <a:pt x="1360" y="567"/>
                  <a:pt x="1341" y="594"/>
                  <a:pt x="1322" y="623"/>
                </a:cubicBezTo>
                <a:cubicBezTo>
                  <a:pt x="1282" y="683"/>
                  <a:pt x="1244" y="745"/>
                  <a:pt x="1207" y="805"/>
                </a:cubicBezTo>
                <a:cubicBezTo>
                  <a:pt x="1198" y="820"/>
                  <a:pt x="1188" y="836"/>
                  <a:pt x="1179" y="851"/>
                </a:cubicBezTo>
                <a:cubicBezTo>
                  <a:pt x="1190" y="819"/>
                  <a:pt x="1202" y="787"/>
                  <a:pt x="1214" y="755"/>
                </a:cubicBezTo>
                <a:cubicBezTo>
                  <a:pt x="1227" y="737"/>
                  <a:pt x="1240" y="719"/>
                  <a:pt x="1253" y="701"/>
                </a:cubicBezTo>
                <a:close/>
                <a:moveTo>
                  <a:pt x="1852" y="240"/>
                </a:moveTo>
                <a:cubicBezTo>
                  <a:pt x="1872" y="226"/>
                  <a:pt x="1872" y="226"/>
                  <a:pt x="1872" y="226"/>
                </a:cubicBezTo>
                <a:cubicBezTo>
                  <a:pt x="1874" y="224"/>
                  <a:pt x="1877" y="222"/>
                  <a:pt x="1880" y="220"/>
                </a:cubicBezTo>
                <a:cubicBezTo>
                  <a:pt x="1866" y="236"/>
                  <a:pt x="1852" y="251"/>
                  <a:pt x="1839" y="264"/>
                </a:cubicBezTo>
                <a:cubicBezTo>
                  <a:pt x="1825" y="279"/>
                  <a:pt x="1813" y="292"/>
                  <a:pt x="1805" y="302"/>
                </a:cubicBezTo>
                <a:cubicBezTo>
                  <a:pt x="1788" y="323"/>
                  <a:pt x="1771" y="345"/>
                  <a:pt x="1753" y="367"/>
                </a:cubicBezTo>
                <a:cubicBezTo>
                  <a:pt x="1683" y="431"/>
                  <a:pt x="1622" y="502"/>
                  <a:pt x="1572" y="578"/>
                </a:cubicBezTo>
                <a:cubicBezTo>
                  <a:pt x="1555" y="603"/>
                  <a:pt x="1539" y="629"/>
                  <a:pt x="1525" y="656"/>
                </a:cubicBezTo>
                <a:cubicBezTo>
                  <a:pt x="1506" y="680"/>
                  <a:pt x="1487" y="704"/>
                  <a:pt x="1469" y="729"/>
                </a:cubicBezTo>
                <a:cubicBezTo>
                  <a:pt x="1449" y="756"/>
                  <a:pt x="1429" y="783"/>
                  <a:pt x="1410" y="811"/>
                </a:cubicBezTo>
                <a:cubicBezTo>
                  <a:pt x="1419" y="788"/>
                  <a:pt x="1428" y="766"/>
                  <a:pt x="1438" y="743"/>
                </a:cubicBezTo>
                <a:cubicBezTo>
                  <a:pt x="1444" y="735"/>
                  <a:pt x="1450" y="727"/>
                  <a:pt x="1455" y="719"/>
                </a:cubicBezTo>
                <a:cubicBezTo>
                  <a:pt x="1549" y="587"/>
                  <a:pt x="1647" y="462"/>
                  <a:pt x="1749" y="349"/>
                </a:cubicBezTo>
                <a:cubicBezTo>
                  <a:pt x="1749" y="349"/>
                  <a:pt x="1797" y="294"/>
                  <a:pt x="1797" y="294"/>
                </a:cubicBezTo>
                <a:cubicBezTo>
                  <a:pt x="1807" y="281"/>
                  <a:pt x="1818" y="269"/>
                  <a:pt x="1829" y="257"/>
                </a:cubicBezTo>
                <a:cubicBezTo>
                  <a:pt x="1837" y="251"/>
                  <a:pt x="1844" y="245"/>
                  <a:pt x="1852" y="240"/>
                </a:cubicBezTo>
                <a:close/>
                <a:moveTo>
                  <a:pt x="1894" y="365"/>
                </a:moveTo>
                <a:cubicBezTo>
                  <a:pt x="1808" y="450"/>
                  <a:pt x="1732" y="541"/>
                  <a:pt x="1666" y="637"/>
                </a:cubicBezTo>
                <a:cubicBezTo>
                  <a:pt x="1654" y="654"/>
                  <a:pt x="1643" y="672"/>
                  <a:pt x="1632" y="689"/>
                </a:cubicBezTo>
                <a:cubicBezTo>
                  <a:pt x="1613" y="709"/>
                  <a:pt x="1595" y="729"/>
                  <a:pt x="1577" y="748"/>
                </a:cubicBezTo>
                <a:cubicBezTo>
                  <a:pt x="1584" y="734"/>
                  <a:pt x="1592" y="720"/>
                  <a:pt x="1600" y="706"/>
                </a:cubicBezTo>
                <a:cubicBezTo>
                  <a:pt x="1674" y="609"/>
                  <a:pt x="1749" y="515"/>
                  <a:pt x="1818" y="429"/>
                </a:cubicBezTo>
                <a:cubicBezTo>
                  <a:pt x="1842" y="407"/>
                  <a:pt x="1868" y="386"/>
                  <a:pt x="1894" y="365"/>
                </a:cubicBezTo>
                <a:close/>
                <a:moveTo>
                  <a:pt x="2264" y="375"/>
                </a:moveTo>
                <a:cubicBezTo>
                  <a:pt x="2282" y="361"/>
                  <a:pt x="2301" y="348"/>
                  <a:pt x="2321" y="335"/>
                </a:cubicBezTo>
                <a:cubicBezTo>
                  <a:pt x="2335" y="325"/>
                  <a:pt x="2350" y="315"/>
                  <a:pt x="2364" y="305"/>
                </a:cubicBezTo>
                <a:cubicBezTo>
                  <a:pt x="2357" y="312"/>
                  <a:pt x="2349" y="320"/>
                  <a:pt x="2342" y="327"/>
                </a:cubicBezTo>
                <a:cubicBezTo>
                  <a:pt x="2336" y="331"/>
                  <a:pt x="2329" y="335"/>
                  <a:pt x="2323" y="340"/>
                </a:cubicBezTo>
                <a:cubicBezTo>
                  <a:pt x="2134" y="479"/>
                  <a:pt x="1989" y="622"/>
                  <a:pt x="1879" y="775"/>
                </a:cubicBezTo>
                <a:cubicBezTo>
                  <a:pt x="1873" y="785"/>
                  <a:pt x="1866" y="795"/>
                  <a:pt x="1859" y="805"/>
                </a:cubicBezTo>
                <a:cubicBezTo>
                  <a:pt x="1837" y="827"/>
                  <a:pt x="1816" y="850"/>
                  <a:pt x="1794" y="873"/>
                </a:cubicBezTo>
                <a:cubicBezTo>
                  <a:pt x="1822" y="832"/>
                  <a:pt x="1852" y="791"/>
                  <a:pt x="1883" y="751"/>
                </a:cubicBezTo>
                <a:cubicBezTo>
                  <a:pt x="1979" y="634"/>
                  <a:pt x="2107" y="491"/>
                  <a:pt x="2264" y="375"/>
                </a:cubicBezTo>
                <a:close/>
                <a:moveTo>
                  <a:pt x="1932" y="859"/>
                </a:moveTo>
                <a:cubicBezTo>
                  <a:pt x="2029" y="762"/>
                  <a:pt x="2029" y="762"/>
                  <a:pt x="2029" y="762"/>
                </a:cubicBezTo>
                <a:cubicBezTo>
                  <a:pt x="2033" y="757"/>
                  <a:pt x="2038" y="752"/>
                  <a:pt x="2043" y="748"/>
                </a:cubicBezTo>
                <a:cubicBezTo>
                  <a:pt x="2009" y="799"/>
                  <a:pt x="1977" y="852"/>
                  <a:pt x="1946" y="903"/>
                </a:cubicBezTo>
                <a:cubicBezTo>
                  <a:pt x="1923" y="943"/>
                  <a:pt x="1923" y="943"/>
                  <a:pt x="1923" y="943"/>
                </a:cubicBezTo>
                <a:cubicBezTo>
                  <a:pt x="1914" y="958"/>
                  <a:pt x="1903" y="973"/>
                  <a:pt x="1893" y="989"/>
                </a:cubicBezTo>
                <a:cubicBezTo>
                  <a:pt x="1871" y="1013"/>
                  <a:pt x="1849" y="1037"/>
                  <a:pt x="1829" y="1060"/>
                </a:cubicBezTo>
                <a:cubicBezTo>
                  <a:pt x="1856" y="989"/>
                  <a:pt x="1889" y="923"/>
                  <a:pt x="1929" y="862"/>
                </a:cubicBezTo>
                <a:cubicBezTo>
                  <a:pt x="1930" y="861"/>
                  <a:pt x="1931" y="860"/>
                  <a:pt x="1932" y="859"/>
                </a:cubicBezTo>
                <a:close/>
              </a:path>
            </a:pathLst>
          </a:custGeom>
          <a:solidFill>
            <a:schemeClr val="accent6">
              <a:lumMod val="40000"/>
              <a:lumOff val="60000"/>
            </a:schemeClr>
          </a:solidFill>
          <a:ln>
            <a:noFill/>
          </a:ln>
        </p:spPr>
        <p:txBody>
          <a:bodyPr/>
          <a:lstStyle/>
          <a:p>
            <a:endParaRPr lang="zh-CN" altLang="en-US"/>
          </a:p>
        </p:txBody>
      </p:sp>
      <p:sp>
        <p:nvSpPr>
          <p:cNvPr id="12" name="PA_文本框 7"/>
          <p:cNvSpPr txBox="1">
            <a:spLocks noChangeArrowheads="1"/>
          </p:cNvSpPr>
          <p:nvPr>
            <p:custDataLst>
              <p:tags r:id="rId2"/>
            </p:custDataLst>
          </p:nvPr>
        </p:nvSpPr>
        <p:spPr bwMode="auto">
          <a:xfrm>
            <a:off x="2915816" y="2480915"/>
            <a:ext cx="343004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CN" altLang="en-US" sz="2800" dirty="0">
                <a:latin typeface="微软雅黑" panose="020B0503020204020204" pitchFamily="34" charset="-122"/>
                <a:ea typeface="微软雅黑" panose="020B0503020204020204" pitchFamily="34" charset="-122"/>
              </a:rPr>
              <a:t>请在此添加您的标题</a:t>
            </a:r>
          </a:p>
        </p:txBody>
      </p:sp>
      <p:sp>
        <p:nvSpPr>
          <p:cNvPr id="13" name="PA_文本框 5"/>
          <p:cNvSpPr txBox="1"/>
          <p:nvPr>
            <p:custDataLst>
              <p:tags r:id="rId3"/>
            </p:custDataLst>
          </p:nvPr>
        </p:nvSpPr>
        <p:spPr>
          <a:xfrm>
            <a:off x="3203848" y="1812761"/>
            <a:ext cx="2728632" cy="830997"/>
          </a:xfrm>
          <a:prstGeom prst="rect">
            <a:avLst/>
          </a:prstGeom>
          <a:noFill/>
        </p:spPr>
        <p:txBody>
          <a:bodyPr wrap="none" rtlCol="0">
            <a:spAutoFit/>
          </a:bodyPr>
          <a:lstStyle/>
          <a:p>
            <a:r>
              <a:rPr lang="en-US" altLang="zh-CN" sz="4800" dirty="0" smtClean="0">
                <a:latin typeface="落落补 汤圆" pitchFamily="2" charset="-128"/>
                <a:ea typeface="落落补 汤圆" pitchFamily="2" charset="-128"/>
                <a:cs typeface="落落补 汤圆" pitchFamily="2" charset="-128"/>
              </a:rPr>
              <a:t>THE FOUR</a:t>
            </a:r>
            <a:endParaRPr lang="zh-CN" altLang="en-US" sz="4800" dirty="0">
              <a:latin typeface="落落补 汤圆" pitchFamily="2" charset="-128"/>
              <a:ea typeface="落落补 汤圆" pitchFamily="2" charset="-128"/>
              <a:cs typeface="落落补 汤圆" pitchFamily="2" charset="-128"/>
            </a:endParaRPr>
          </a:p>
        </p:txBody>
      </p:sp>
      <p:sp>
        <p:nvSpPr>
          <p:cNvPr id="14" name="PA_文本框 5"/>
          <p:cNvSpPr txBox="1"/>
          <p:nvPr>
            <p:custDataLst>
              <p:tags r:id="rId4"/>
            </p:custDataLst>
          </p:nvPr>
        </p:nvSpPr>
        <p:spPr>
          <a:xfrm>
            <a:off x="3126849" y="3000937"/>
            <a:ext cx="2957861"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CHUANGYI SHOUHUI SHANGWU MICROSOFT POWERPOINT MY 2017</a:t>
            </a:r>
            <a:endParaRPr lang="zh-CN" altLang="en-US" sz="800"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3420162801"/>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30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16" fill="hold" grpId="0" nodeType="withEffect">
                                  <p:stCondLst>
                                    <p:cond delay="60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ppt_w</p:attrName>
                                        </p:attrNameLst>
                                      </p:cBhvr>
                                      <p:tavLst>
                                        <p:tav tm="0">
                                          <p:val>
                                            <p:fltVal val="0"/>
                                          </p:val>
                                        </p:tav>
                                        <p:tav tm="100000">
                                          <p:val>
                                            <p:strVal val="#ppt_w"/>
                                          </p:val>
                                        </p:tav>
                                      </p:tavLst>
                                    </p:anim>
                                    <p:anim calcmode="lin" valueType="num">
                                      <p:cBhvr>
                                        <p:cTn id="18" dur="500" fill="hold"/>
                                        <p:tgtEl>
                                          <p:spTgt spid="13"/>
                                        </p:tgtEl>
                                        <p:attrNameLst>
                                          <p:attrName>ppt_h</p:attrName>
                                        </p:attrNameLst>
                                      </p:cBhvr>
                                      <p:tavLst>
                                        <p:tav tm="0">
                                          <p:val>
                                            <p:fltVal val="0"/>
                                          </p:val>
                                        </p:tav>
                                        <p:tav tm="100000">
                                          <p:val>
                                            <p:strVal val="#ppt_h"/>
                                          </p:val>
                                        </p:tav>
                                      </p:tavLst>
                                    </p:anim>
                                    <p:animEffect transition="in" filter="fade">
                                      <p:cBhvr>
                                        <p:cTn id="19" dur="500"/>
                                        <p:tgtEl>
                                          <p:spTgt spid="13"/>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14"/>
                                        </p:tgtEl>
                                        <p:attrNameLst>
                                          <p:attrName>style.visibility</p:attrName>
                                        </p:attrNameLst>
                                      </p:cBhvr>
                                      <p:to>
                                        <p:strVal val="visible"/>
                                      </p:to>
                                    </p:set>
                                    <p:animEffect transition="in" filter="wipe(left)">
                                      <p:cBhvr>
                                        <p:cTn id="2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p:bldP spid="14" grpId="0" animBg="1" autoUpdateAnimBg="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PA_chenying0907 20"/>
          <p:cNvGrpSpPr/>
          <p:nvPr>
            <p:custDataLst>
              <p:tags r:id="rId1"/>
            </p:custDataLst>
          </p:nvPr>
        </p:nvGrpSpPr>
        <p:grpSpPr>
          <a:xfrm>
            <a:off x="1403648" y="267494"/>
            <a:ext cx="6192688" cy="767437"/>
            <a:chOff x="1492256" y="411510"/>
            <a:chExt cx="6192688" cy="767437"/>
          </a:xfrm>
        </p:grpSpPr>
        <p:sp>
          <p:nvSpPr>
            <p:cNvPr id="22" name="任意多边形 21"/>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3"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4"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6" name="PA_任意多边形 5"/>
          <p:cNvSpPr>
            <a:spLocks noEditPoints="1"/>
          </p:cNvSpPr>
          <p:nvPr>
            <p:custDataLst>
              <p:tags r:id="rId2"/>
            </p:custDataLst>
          </p:nvPr>
        </p:nvSpPr>
        <p:spPr bwMode="auto">
          <a:xfrm>
            <a:off x="1831960" y="1419622"/>
            <a:ext cx="1686258" cy="2800924"/>
          </a:xfrm>
          <a:custGeom>
            <a:avLst/>
            <a:gdLst>
              <a:gd name="T0" fmla="*/ 64 w 129"/>
              <a:gd name="T1" fmla="*/ 0 h 186"/>
              <a:gd name="T2" fmla="*/ 129 w 129"/>
              <a:gd name="T3" fmla="*/ 50 h 186"/>
              <a:gd name="T4" fmla="*/ 121 w 129"/>
              <a:gd name="T5" fmla="*/ 82 h 186"/>
              <a:gd name="T6" fmla="*/ 95 w 129"/>
              <a:gd name="T7" fmla="*/ 103 h 186"/>
              <a:gd name="T8" fmla="*/ 80 w 129"/>
              <a:gd name="T9" fmla="*/ 120 h 186"/>
              <a:gd name="T10" fmla="*/ 69 w 129"/>
              <a:gd name="T11" fmla="*/ 128 h 186"/>
              <a:gd name="T12" fmla="*/ 37 w 129"/>
              <a:gd name="T13" fmla="*/ 128 h 186"/>
              <a:gd name="T14" fmla="*/ 29 w 129"/>
              <a:gd name="T15" fmla="*/ 119 h 186"/>
              <a:gd name="T16" fmla="*/ 29 w 129"/>
              <a:gd name="T17" fmla="*/ 113 h 186"/>
              <a:gd name="T18" fmla="*/ 30 w 129"/>
              <a:gd name="T19" fmla="*/ 96 h 186"/>
              <a:gd name="T20" fmla="*/ 54 w 129"/>
              <a:gd name="T21" fmla="*/ 73 h 186"/>
              <a:gd name="T22" fmla="*/ 74 w 129"/>
              <a:gd name="T23" fmla="*/ 51 h 186"/>
              <a:gd name="T24" fmla="*/ 62 w 129"/>
              <a:gd name="T25" fmla="*/ 38 h 186"/>
              <a:gd name="T26" fmla="*/ 50 w 129"/>
              <a:gd name="T27" fmla="*/ 58 h 186"/>
              <a:gd name="T28" fmla="*/ 42 w 129"/>
              <a:gd name="T29" fmla="*/ 66 h 186"/>
              <a:gd name="T30" fmla="*/ 8 w 129"/>
              <a:gd name="T31" fmla="*/ 66 h 186"/>
              <a:gd name="T32" fmla="*/ 0 w 129"/>
              <a:gd name="T33" fmla="*/ 57 h 186"/>
              <a:gd name="T34" fmla="*/ 0 w 129"/>
              <a:gd name="T35" fmla="*/ 28 h 186"/>
              <a:gd name="T36" fmla="*/ 7 w 129"/>
              <a:gd name="T37" fmla="*/ 16 h 186"/>
              <a:gd name="T38" fmla="*/ 64 w 129"/>
              <a:gd name="T39" fmla="*/ 0 h 186"/>
              <a:gd name="T40" fmla="*/ 56 w 129"/>
              <a:gd name="T41" fmla="*/ 138 h 186"/>
              <a:gd name="T42" fmla="*/ 80 w 129"/>
              <a:gd name="T43" fmla="*/ 162 h 186"/>
              <a:gd name="T44" fmla="*/ 56 w 129"/>
              <a:gd name="T45" fmla="*/ 186 h 186"/>
              <a:gd name="T46" fmla="*/ 32 w 129"/>
              <a:gd name="T47" fmla="*/ 162 h 186"/>
              <a:gd name="T48" fmla="*/ 56 w 129"/>
              <a:gd name="T49" fmla="*/ 138 h 186"/>
              <a:gd name="T50" fmla="*/ 0 w 129"/>
              <a:gd name="T51" fmla="*/ 0 h 186"/>
              <a:gd name="T52" fmla="*/ 129 w 129"/>
              <a:gd name="T53"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T50" t="T51" r="T52" b="T53"/>
            <a:pathLst>
              <a:path w="129" h="186">
                <a:moveTo>
                  <a:pt x="64" y="0"/>
                </a:moveTo>
                <a:cubicBezTo>
                  <a:pt x="97" y="0"/>
                  <a:pt x="129" y="11"/>
                  <a:pt x="129" y="50"/>
                </a:cubicBezTo>
                <a:cubicBezTo>
                  <a:pt x="129" y="60"/>
                  <a:pt x="127" y="74"/>
                  <a:pt x="121" y="82"/>
                </a:cubicBezTo>
                <a:cubicBezTo>
                  <a:pt x="115" y="92"/>
                  <a:pt x="105" y="98"/>
                  <a:pt x="95" y="103"/>
                </a:cubicBezTo>
                <a:cubicBezTo>
                  <a:pt x="84" y="109"/>
                  <a:pt x="80" y="120"/>
                  <a:pt x="80" y="120"/>
                </a:cubicBezTo>
                <a:cubicBezTo>
                  <a:pt x="78" y="124"/>
                  <a:pt x="73" y="128"/>
                  <a:pt x="69" y="128"/>
                </a:cubicBezTo>
                <a:cubicBezTo>
                  <a:pt x="37" y="128"/>
                  <a:pt x="37" y="128"/>
                  <a:pt x="37" y="128"/>
                </a:cubicBezTo>
                <a:cubicBezTo>
                  <a:pt x="32" y="128"/>
                  <a:pt x="29" y="124"/>
                  <a:pt x="29" y="119"/>
                </a:cubicBezTo>
                <a:cubicBezTo>
                  <a:pt x="29" y="113"/>
                  <a:pt x="29" y="113"/>
                  <a:pt x="29" y="113"/>
                </a:cubicBezTo>
                <a:cubicBezTo>
                  <a:pt x="29" y="108"/>
                  <a:pt x="29" y="101"/>
                  <a:pt x="30" y="96"/>
                </a:cubicBezTo>
                <a:cubicBezTo>
                  <a:pt x="30" y="96"/>
                  <a:pt x="33" y="84"/>
                  <a:pt x="54" y="73"/>
                </a:cubicBezTo>
                <a:cubicBezTo>
                  <a:pt x="63" y="68"/>
                  <a:pt x="74" y="63"/>
                  <a:pt x="74" y="51"/>
                </a:cubicBezTo>
                <a:cubicBezTo>
                  <a:pt x="74" y="43"/>
                  <a:pt x="70" y="38"/>
                  <a:pt x="62" y="38"/>
                </a:cubicBezTo>
                <a:cubicBezTo>
                  <a:pt x="51" y="38"/>
                  <a:pt x="50" y="50"/>
                  <a:pt x="50" y="58"/>
                </a:cubicBezTo>
                <a:cubicBezTo>
                  <a:pt x="50" y="62"/>
                  <a:pt x="47" y="66"/>
                  <a:pt x="42" y="66"/>
                </a:cubicBezTo>
                <a:cubicBezTo>
                  <a:pt x="8" y="66"/>
                  <a:pt x="8" y="66"/>
                  <a:pt x="8" y="66"/>
                </a:cubicBezTo>
                <a:cubicBezTo>
                  <a:pt x="3" y="66"/>
                  <a:pt x="0" y="62"/>
                  <a:pt x="0" y="57"/>
                </a:cubicBezTo>
                <a:cubicBezTo>
                  <a:pt x="0" y="28"/>
                  <a:pt x="0" y="28"/>
                  <a:pt x="0" y="28"/>
                </a:cubicBezTo>
                <a:cubicBezTo>
                  <a:pt x="0" y="23"/>
                  <a:pt x="3" y="18"/>
                  <a:pt x="7" y="16"/>
                </a:cubicBezTo>
                <a:cubicBezTo>
                  <a:pt x="7" y="16"/>
                  <a:pt x="40" y="0"/>
                  <a:pt x="64" y="0"/>
                </a:cubicBezTo>
                <a:moveTo>
                  <a:pt x="56" y="138"/>
                </a:moveTo>
                <a:cubicBezTo>
                  <a:pt x="69" y="138"/>
                  <a:pt x="80" y="148"/>
                  <a:pt x="80" y="162"/>
                </a:cubicBezTo>
                <a:cubicBezTo>
                  <a:pt x="80" y="176"/>
                  <a:pt x="69" y="186"/>
                  <a:pt x="56" y="186"/>
                </a:cubicBezTo>
                <a:cubicBezTo>
                  <a:pt x="43" y="186"/>
                  <a:pt x="32" y="176"/>
                  <a:pt x="32" y="162"/>
                </a:cubicBezTo>
                <a:cubicBezTo>
                  <a:pt x="32" y="148"/>
                  <a:pt x="43" y="138"/>
                  <a:pt x="56" y="138"/>
                </a:cubicBezTo>
              </a:path>
            </a:pathLst>
          </a:custGeom>
          <a:noFill/>
          <a:ln w="73025" cap="flat"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7" name="PA_矩形 6"/>
          <p:cNvSpPr/>
          <p:nvPr>
            <p:custDataLst>
              <p:tags r:id="rId3"/>
            </p:custDataLst>
          </p:nvPr>
        </p:nvSpPr>
        <p:spPr>
          <a:xfrm>
            <a:off x="3635896" y="2006567"/>
            <a:ext cx="4006110" cy="2246769"/>
          </a:xfrm>
          <a:prstGeom prst="rect">
            <a:avLst/>
          </a:prstGeom>
        </p:spPr>
        <p:txBody>
          <a:bodyPr wrap="square">
            <a:spAutoFit/>
          </a:bodyPr>
          <a:lstStyle/>
          <a:p>
            <a:pPr>
              <a:lnSpc>
                <a:spcPct val="200000"/>
              </a:lnSpc>
            </a:pPr>
            <a:r>
              <a:rPr lang="zh-CN" altLang="en-US" sz="1000" dirty="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      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在这里输入文字信息请在这里输入文字信息请在这里输入文字信息请在这里输入文字信息请在这里输入文字信息请在这里输入文字信息请在这里输入文字信息请在这里输入文字信息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r>
              <a:rPr lang="zh-CN" altLang="en-US" sz="1000" dirty="0">
                <a:solidFill>
                  <a:schemeClr val="tx1">
                    <a:lumMod val="75000"/>
                    <a:lumOff val="25000"/>
                  </a:schemeClr>
                </a:solidFill>
                <a:latin typeface="微软雅黑" pitchFamily="34" charset="-122"/>
                <a:ea typeface="微软雅黑" pitchFamily="34" charset="-122"/>
              </a:rPr>
              <a:t> </a:t>
            </a: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r>
              <a:rPr lang="en-US" altLang="zh-CN" sz="1000" dirty="0">
                <a:solidFill>
                  <a:schemeClr val="tx1">
                    <a:lumMod val="75000"/>
                    <a:lumOff val="25000"/>
                  </a:schemeClr>
                </a:solidFill>
                <a:latin typeface="微软雅黑" pitchFamily="34" charset="-122"/>
                <a:ea typeface="微软雅黑" pitchFamily="34" charset="-122"/>
              </a:rPr>
              <a:t> </a:t>
            </a:r>
            <a:r>
              <a:rPr lang="en-US" altLang="zh-CN" sz="1000" dirty="0" smtClean="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a:t>
            </a:r>
            <a:r>
              <a:rPr lang="zh-CN" altLang="en-US" sz="1000" dirty="0" smtClean="0">
                <a:solidFill>
                  <a:schemeClr val="tx1">
                    <a:lumMod val="75000"/>
                    <a:lumOff val="25000"/>
                  </a:schemeClr>
                </a:solidFill>
                <a:latin typeface="微软雅黑" pitchFamily="34" charset="-122"/>
                <a:ea typeface="微软雅黑" pitchFamily="34" charset="-122"/>
              </a:rPr>
              <a:t>信</a:t>
            </a:r>
            <a:r>
              <a:rPr lang="zh-CN" altLang="en-US" sz="1000" dirty="0">
                <a:solidFill>
                  <a:schemeClr val="tx1">
                    <a:lumMod val="75000"/>
                    <a:lumOff val="25000"/>
                  </a:schemeClr>
                </a:solidFill>
                <a:latin typeface="微软雅黑" pitchFamily="34" charset="-122"/>
                <a:ea typeface="微软雅黑" pitchFamily="34" charset="-122"/>
              </a:rPr>
              <a:t>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endParaRPr lang="zh-CN" altLang="en-US" sz="1000" dirty="0">
              <a:solidFill>
                <a:schemeClr val="tx1">
                  <a:lumMod val="75000"/>
                  <a:lumOff val="25000"/>
                </a:schemeClr>
              </a:solidFill>
              <a:latin typeface="微软雅黑" pitchFamily="34" charset="-122"/>
              <a:ea typeface="微软雅黑" pitchFamily="34" charset="-122"/>
            </a:endParaRPr>
          </a:p>
        </p:txBody>
      </p:sp>
      <p:sp>
        <p:nvSpPr>
          <p:cNvPr id="8" name="PA_文本框 271"/>
          <p:cNvSpPr txBox="1"/>
          <p:nvPr>
            <p:custDataLst>
              <p:tags r:id="rId4"/>
            </p:custDataLst>
          </p:nvPr>
        </p:nvSpPr>
        <p:spPr>
          <a:xfrm>
            <a:off x="3966335" y="1498353"/>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4278378110"/>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par>
                                <p:cTn id="10" presetID="53" presetClass="entr" presetSubtype="16" fill="hold" grpId="0" nodeType="withEffect">
                                  <p:stCondLst>
                                    <p:cond delay="30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animBg="1" autoUpdateAnimBg="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PA_chenying0907 11"/>
          <p:cNvGrpSpPr/>
          <p:nvPr>
            <p:custDataLst>
              <p:tags r:id="rId1"/>
            </p:custDataLst>
          </p:nvPr>
        </p:nvGrpSpPr>
        <p:grpSpPr>
          <a:xfrm>
            <a:off x="1403648" y="267494"/>
            <a:ext cx="6192688" cy="767437"/>
            <a:chOff x="1492256" y="411510"/>
            <a:chExt cx="6192688" cy="767437"/>
          </a:xfrm>
        </p:grpSpPr>
        <p:sp>
          <p:nvSpPr>
            <p:cNvPr id="13" name="任意多边形 12"/>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4"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15"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pic>
        <p:nvPicPr>
          <p:cNvPr id="7" name="PA_图片 6"/>
          <p:cNvPicPr>
            <a:picLocks noChangeAspect="1"/>
          </p:cNvPicPr>
          <p:nvPr>
            <p:custDataLst>
              <p:tags r:id="rId2"/>
            </p:custDataLst>
          </p:nvPr>
        </p:nvPicPr>
        <p:blipFill rotWithShape="1">
          <a:blip r:embed="rId6" cstate="print">
            <a:extLst>
              <a:ext uri="{28A0092B-C50C-407E-A947-70E740481C1C}">
                <a14:useLocalDpi xmlns:a14="http://schemas.microsoft.com/office/drawing/2010/main" val="0"/>
              </a:ext>
            </a:extLst>
          </a:blip>
          <a:srcRect t="25626"/>
          <a:stretch/>
        </p:blipFill>
        <p:spPr>
          <a:xfrm rot="10800000">
            <a:off x="5162573" y="1158378"/>
            <a:ext cx="2416027" cy="3233840"/>
          </a:xfrm>
          <a:prstGeom prst="rect">
            <a:avLst/>
          </a:prstGeom>
        </p:spPr>
      </p:pic>
      <p:sp>
        <p:nvSpPr>
          <p:cNvPr id="8" name="PA_矩形 7"/>
          <p:cNvSpPr/>
          <p:nvPr>
            <p:custDataLst>
              <p:tags r:id="rId3"/>
            </p:custDataLst>
          </p:nvPr>
        </p:nvSpPr>
        <p:spPr>
          <a:xfrm>
            <a:off x="1073209" y="2145449"/>
            <a:ext cx="4006110" cy="2246769"/>
          </a:xfrm>
          <a:prstGeom prst="rect">
            <a:avLst/>
          </a:prstGeom>
        </p:spPr>
        <p:txBody>
          <a:bodyPr wrap="square">
            <a:spAutoFit/>
          </a:bodyPr>
          <a:lstStyle/>
          <a:p>
            <a:pPr>
              <a:lnSpc>
                <a:spcPct val="200000"/>
              </a:lnSpc>
            </a:pPr>
            <a:r>
              <a:rPr lang="zh-CN" altLang="en-US" sz="1000" dirty="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      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在这里输入文字信息请在这里输入文字信息请在这里输入文字信息请在这里输入文字信息请在这里输入文字信息请在这里输入文字信息请在这里输入文字信息请在这里输入文字信息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r>
              <a:rPr lang="zh-CN" altLang="en-US" sz="1000" dirty="0">
                <a:solidFill>
                  <a:schemeClr val="tx1">
                    <a:lumMod val="75000"/>
                    <a:lumOff val="25000"/>
                  </a:schemeClr>
                </a:solidFill>
                <a:latin typeface="微软雅黑" pitchFamily="34" charset="-122"/>
                <a:ea typeface="微软雅黑" pitchFamily="34" charset="-122"/>
              </a:rPr>
              <a:t> </a:t>
            </a: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r>
              <a:rPr lang="en-US" altLang="zh-CN" sz="1000" dirty="0">
                <a:solidFill>
                  <a:schemeClr val="tx1">
                    <a:lumMod val="75000"/>
                    <a:lumOff val="25000"/>
                  </a:schemeClr>
                </a:solidFill>
                <a:latin typeface="微软雅黑" pitchFamily="34" charset="-122"/>
                <a:ea typeface="微软雅黑" pitchFamily="34" charset="-122"/>
              </a:rPr>
              <a:t> </a:t>
            </a:r>
            <a:r>
              <a:rPr lang="en-US" altLang="zh-CN" sz="1000" dirty="0" smtClean="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a:t>
            </a:r>
            <a:r>
              <a:rPr lang="zh-CN" altLang="en-US" sz="1000" dirty="0" smtClean="0">
                <a:solidFill>
                  <a:schemeClr val="tx1">
                    <a:lumMod val="75000"/>
                    <a:lumOff val="25000"/>
                  </a:schemeClr>
                </a:solidFill>
                <a:latin typeface="微软雅黑" pitchFamily="34" charset="-122"/>
                <a:ea typeface="微软雅黑" pitchFamily="34" charset="-122"/>
              </a:rPr>
              <a:t>信</a:t>
            </a:r>
            <a:r>
              <a:rPr lang="zh-CN" altLang="en-US" sz="1000" dirty="0">
                <a:solidFill>
                  <a:schemeClr val="tx1">
                    <a:lumMod val="75000"/>
                    <a:lumOff val="25000"/>
                  </a:schemeClr>
                </a:solidFill>
                <a:latin typeface="微软雅黑" pitchFamily="34" charset="-122"/>
                <a:ea typeface="微软雅黑" pitchFamily="34" charset="-122"/>
              </a:rPr>
              <a:t>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endParaRPr lang="zh-CN" altLang="en-US" sz="1000" dirty="0">
              <a:solidFill>
                <a:schemeClr val="tx1">
                  <a:lumMod val="75000"/>
                  <a:lumOff val="25000"/>
                </a:schemeClr>
              </a:solidFill>
              <a:latin typeface="微软雅黑" pitchFamily="34" charset="-122"/>
              <a:ea typeface="微软雅黑" pitchFamily="34" charset="-122"/>
            </a:endParaRPr>
          </a:p>
        </p:txBody>
      </p:sp>
      <p:sp>
        <p:nvSpPr>
          <p:cNvPr id="9" name="PA_文本框 271"/>
          <p:cNvSpPr txBox="1"/>
          <p:nvPr>
            <p:custDataLst>
              <p:tags r:id="rId4"/>
            </p:custDataLst>
          </p:nvPr>
        </p:nvSpPr>
        <p:spPr>
          <a:xfrm>
            <a:off x="1403648" y="1637235"/>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2997806483"/>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16" fill="hold" nodeType="withEffect">
                                  <p:stCondLst>
                                    <p:cond delay="30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9"/>
                                        </p:tgtEl>
                                        <p:attrNameLst>
                                          <p:attrName>style.visibility</p:attrName>
                                        </p:attrNameLst>
                                      </p:cBhvr>
                                      <p:to>
                                        <p:strVal val="visible"/>
                                      </p:to>
                                    </p:set>
                                    <p:animEffect transition="in" filter="wipe(left)">
                                      <p:cBhvr>
                                        <p:cTn id="2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PA_chenying0907 20"/>
          <p:cNvGrpSpPr/>
          <p:nvPr>
            <p:custDataLst>
              <p:tags r:id="rId1"/>
            </p:custDataLst>
          </p:nvPr>
        </p:nvGrpSpPr>
        <p:grpSpPr>
          <a:xfrm>
            <a:off x="1403648" y="267494"/>
            <a:ext cx="6192688" cy="767437"/>
            <a:chOff x="1492256" y="411510"/>
            <a:chExt cx="6192688" cy="767437"/>
          </a:xfrm>
        </p:grpSpPr>
        <p:sp>
          <p:nvSpPr>
            <p:cNvPr id="22" name="任意多边形 21"/>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3"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4"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grpSp>
        <p:nvGrpSpPr>
          <p:cNvPr id="6" name="PA_chenying0907 5"/>
          <p:cNvGrpSpPr/>
          <p:nvPr>
            <p:custDataLst>
              <p:tags r:id="rId2"/>
            </p:custDataLst>
          </p:nvPr>
        </p:nvGrpSpPr>
        <p:grpSpPr>
          <a:xfrm>
            <a:off x="1331640" y="1563638"/>
            <a:ext cx="1867207" cy="1667598"/>
            <a:chOff x="6208713" y="1243013"/>
            <a:chExt cx="706438" cy="620713"/>
          </a:xfrm>
          <a:solidFill>
            <a:schemeClr val="tx1"/>
          </a:solidFill>
        </p:grpSpPr>
        <p:sp>
          <p:nvSpPr>
            <p:cNvPr id="7" name="chenying0907 804"/>
            <p:cNvSpPr>
              <a:spLocks/>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 name="chenying0907 805"/>
            <p:cNvSpPr>
              <a:spLocks/>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 name="chenying0907 806"/>
            <p:cNvSpPr>
              <a:spLocks/>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 name="chenying0907 807"/>
            <p:cNvSpPr>
              <a:spLocks/>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 name="chenying0907 809"/>
            <p:cNvSpPr>
              <a:spLocks/>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 name="chenying0907 810"/>
            <p:cNvSpPr>
              <a:spLocks/>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 name="chenying0907 811"/>
            <p:cNvSpPr>
              <a:spLocks/>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 name="chenying0907 812"/>
            <p:cNvSpPr>
              <a:spLocks/>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 name="chenying0907 813"/>
            <p:cNvSpPr>
              <a:spLocks/>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 name="chenying0907 814"/>
            <p:cNvSpPr>
              <a:spLocks/>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 name="chenying0907 815"/>
            <p:cNvSpPr>
              <a:spLocks/>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 name="chenying0907 816"/>
            <p:cNvSpPr>
              <a:spLocks/>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 name="chenying0907 817"/>
            <p:cNvSpPr>
              <a:spLocks/>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 name="chenying0907 818"/>
            <p:cNvSpPr>
              <a:spLocks/>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 name="chenying0907 821"/>
            <p:cNvSpPr>
              <a:spLocks/>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 name="chenying0907 822"/>
            <p:cNvSpPr>
              <a:spLocks/>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 name="chenying0907 823"/>
            <p:cNvSpPr>
              <a:spLocks/>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 name="chenying0907 824"/>
            <p:cNvSpPr>
              <a:spLocks/>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 name="chenying0907 825"/>
            <p:cNvSpPr>
              <a:spLocks/>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 name="chenying0907 826"/>
            <p:cNvSpPr>
              <a:spLocks/>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 name="chenying0907 827"/>
            <p:cNvSpPr>
              <a:spLocks/>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 name="chenying0907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 name="chenying0907 829"/>
            <p:cNvSpPr>
              <a:spLocks/>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 name="chenying0907 830"/>
            <p:cNvSpPr>
              <a:spLocks/>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 name="chenying0907 831"/>
            <p:cNvSpPr>
              <a:spLocks/>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36" name="PA_chenying0907 35"/>
          <p:cNvGrpSpPr/>
          <p:nvPr>
            <p:custDataLst>
              <p:tags r:id="rId3"/>
            </p:custDataLst>
          </p:nvPr>
        </p:nvGrpSpPr>
        <p:grpSpPr>
          <a:xfrm>
            <a:off x="3605423" y="1563638"/>
            <a:ext cx="1867207" cy="1667598"/>
            <a:chOff x="6208713" y="1243013"/>
            <a:chExt cx="706438" cy="620713"/>
          </a:xfrm>
          <a:solidFill>
            <a:srgbClr val="FFCC66"/>
          </a:solidFill>
        </p:grpSpPr>
        <p:sp>
          <p:nvSpPr>
            <p:cNvPr id="37" name="chenying0907 804"/>
            <p:cNvSpPr>
              <a:spLocks/>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 name="chenying0907 805"/>
            <p:cNvSpPr>
              <a:spLocks/>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 name="chenying0907 806"/>
            <p:cNvSpPr>
              <a:spLocks/>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 name="chenying0907 807"/>
            <p:cNvSpPr>
              <a:spLocks/>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 name="chenying0907 809"/>
            <p:cNvSpPr>
              <a:spLocks/>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 name="chenying0907 810"/>
            <p:cNvSpPr>
              <a:spLocks/>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 name="chenying0907 811"/>
            <p:cNvSpPr>
              <a:spLocks/>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 name="chenying0907 812"/>
            <p:cNvSpPr>
              <a:spLocks/>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 name="chenying0907 813"/>
            <p:cNvSpPr>
              <a:spLocks/>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 name="chenying0907 814"/>
            <p:cNvSpPr>
              <a:spLocks/>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 name="chenying0907 815"/>
            <p:cNvSpPr>
              <a:spLocks/>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 name="chenying0907 816"/>
            <p:cNvSpPr>
              <a:spLocks/>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 name="chenying0907 817"/>
            <p:cNvSpPr>
              <a:spLocks/>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 name="chenying0907 818"/>
            <p:cNvSpPr>
              <a:spLocks/>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 name="chenying0907 821"/>
            <p:cNvSpPr>
              <a:spLocks/>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 name="chenying0907 822"/>
            <p:cNvSpPr>
              <a:spLocks/>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 name="chenying0907 823"/>
            <p:cNvSpPr>
              <a:spLocks/>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 name="chenying0907 824"/>
            <p:cNvSpPr>
              <a:spLocks/>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 name="chenying0907 825"/>
            <p:cNvSpPr>
              <a:spLocks/>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 name="chenying0907 826"/>
            <p:cNvSpPr>
              <a:spLocks/>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 name="chenying0907 827"/>
            <p:cNvSpPr>
              <a:spLocks/>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 name="chenying0907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 name="chenying0907 829"/>
            <p:cNvSpPr>
              <a:spLocks/>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 name="chenying0907 830"/>
            <p:cNvSpPr>
              <a:spLocks/>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 name="chenying0907 831"/>
            <p:cNvSpPr>
              <a:spLocks/>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62" name="PA_chenying0907 61"/>
          <p:cNvGrpSpPr/>
          <p:nvPr>
            <p:custDataLst>
              <p:tags r:id="rId4"/>
            </p:custDataLst>
          </p:nvPr>
        </p:nvGrpSpPr>
        <p:grpSpPr>
          <a:xfrm>
            <a:off x="5841590" y="1621215"/>
            <a:ext cx="1867207" cy="1667598"/>
            <a:chOff x="6208713" y="1243013"/>
            <a:chExt cx="706438" cy="620713"/>
          </a:xfrm>
          <a:solidFill>
            <a:schemeClr val="tx1"/>
          </a:solidFill>
        </p:grpSpPr>
        <p:sp>
          <p:nvSpPr>
            <p:cNvPr id="63" name="chenying0907 804"/>
            <p:cNvSpPr>
              <a:spLocks/>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 name="chenying0907 805"/>
            <p:cNvSpPr>
              <a:spLocks/>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 name="chenying0907 806"/>
            <p:cNvSpPr>
              <a:spLocks/>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 name="chenying0907 807"/>
            <p:cNvSpPr>
              <a:spLocks/>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 name="chenying0907 809"/>
            <p:cNvSpPr>
              <a:spLocks/>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 name="chenying0907 810"/>
            <p:cNvSpPr>
              <a:spLocks/>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 name="chenying0907 811"/>
            <p:cNvSpPr>
              <a:spLocks/>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 name="chenying0907 812"/>
            <p:cNvSpPr>
              <a:spLocks/>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 name="chenying0907 813"/>
            <p:cNvSpPr>
              <a:spLocks/>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 name="chenying0907 814"/>
            <p:cNvSpPr>
              <a:spLocks/>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 name="chenying0907 815"/>
            <p:cNvSpPr>
              <a:spLocks/>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 name="chenying0907 816"/>
            <p:cNvSpPr>
              <a:spLocks/>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 name="chenying0907 817"/>
            <p:cNvSpPr>
              <a:spLocks/>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 name="chenying0907 818"/>
            <p:cNvSpPr>
              <a:spLocks/>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 name="chenying0907 821"/>
            <p:cNvSpPr>
              <a:spLocks/>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 name="chenying0907 822"/>
            <p:cNvSpPr>
              <a:spLocks/>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 name="chenying0907 823"/>
            <p:cNvSpPr>
              <a:spLocks/>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 name="chenying0907 824"/>
            <p:cNvSpPr>
              <a:spLocks/>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 name="chenying0907 825"/>
            <p:cNvSpPr>
              <a:spLocks/>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 name="chenying0907 826"/>
            <p:cNvSpPr>
              <a:spLocks/>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 name="chenying0907 827"/>
            <p:cNvSpPr>
              <a:spLocks/>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 name="chenying0907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 name="chenying0907 829"/>
            <p:cNvSpPr>
              <a:spLocks/>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 name="chenying0907 830"/>
            <p:cNvSpPr>
              <a:spLocks/>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 name="chenying0907 831"/>
            <p:cNvSpPr>
              <a:spLocks/>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sp>
        <p:nvSpPr>
          <p:cNvPr id="88" name="PA_矩形 87"/>
          <p:cNvSpPr/>
          <p:nvPr>
            <p:custDataLst>
              <p:tags r:id="rId5"/>
            </p:custDataLst>
          </p:nvPr>
        </p:nvSpPr>
        <p:spPr>
          <a:xfrm>
            <a:off x="1757806" y="3813667"/>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89" name="PA_文本框 232"/>
          <p:cNvSpPr txBox="1"/>
          <p:nvPr>
            <p:custDataLst>
              <p:tags r:id="rId6"/>
            </p:custDataLst>
          </p:nvPr>
        </p:nvSpPr>
        <p:spPr>
          <a:xfrm>
            <a:off x="1845646" y="3485910"/>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90" name="PA_矩形 89"/>
          <p:cNvSpPr/>
          <p:nvPr>
            <p:custDataLst>
              <p:tags r:id="rId7"/>
            </p:custDataLst>
          </p:nvPr>
        </p:nvSpPr>
        <p:spPr>
          <a:xfrm>
            <a:off x="4181327" y="3813667"/>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91" name="PA_文本框 232"/>
          <p:cNvSpPr txBox="1"/>
          <p:nvPr>
            <p:custDataLst>
              <p:tags r:id="rId8"/>
            </p:custDataLst>
          </p:nvPr>
        </p:nvSpPr>
        <p:spPr>
          <a:xfrm>
            <a:off x="4269167" y="3485910"/>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92" name="PA_矩形 91"/>
          <p:cNvSpPr/>
          <p:nvPr>
            <p:custDataLst>
              <p:tags r:id="rId9"/>
            </p:custDataLst>
          </p:nvPr>
        </p:nvSpPr>
        <p:spPr>
          <a:xfrm>
            <a:off x="6387986" y="3792288"/>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93" name="PA_文本框 232"/>
          <p:cNvSpPr txBox="1"/>
          <p:nvPr>
            <p:custDataLst>
              <p:tags r:id="rId10"/>
            </p:custDataLst>
          </p:nvPr>
        </p:nvSpPr>
        <p:spPr>
          <a:xfrm>
            <a:off x="6475826" y="3464531"/>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2997806483"/>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par>
                                <p:cTn id="10" presetID="53" presetClass="entr" presetSubtype="16" fill="hold" nodeType="withEffect">
                                  <p:stCondLst>
                                    <p:cond delay="30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nodeType="withEffect">
                                  <p:stCondLst>
                                    <p:cond delay="900"/>
                                  </p:stCondLst>
                                  <p:childTnLst>
                                    <p:set>
                                      <p:cBhvr>
                                        <p:cTn id="16" dur="1" fill="hold">
                                          <p:stCondLst>
                                            <p:cond delay="0"/>
                                          </p:stCondLst>
                                        </p:cTn>
                                        <p:tgtEl>
                                          <p:spTgt spid="36"/>
                                        </p:tgtEl>
                                        <p:attrNameLst>
                                          <p:attrName>style.visibility</p:attrName>
                                        </p:attrNameLst>
                                      </p:cBhvr>
                                      <p:to>
                                        <p:strVal val="visible"/>
                                      </p:to>
                                    </p:set>
                                    <p:anim calcmode="lin" valueType="num">
                                      <p:cBhvr>
                                        <p:cTn id="17" dur="500" fill="hold"/>
                                        <p:tgtEl>
                                          <p:spTgt spid="36"/>
                                        </p:tgtEl>
                                        <p:attrNameLst>
                                          <p:attrName>ppt_w</p:attrName>
                                        </p:attrNameLst>
                                      </p:cBhvr>
                                      <p:tavLst>
                                        <p:tav tm="0">
                                          <p:val>
                                            <p:fltVal val="0"/>
                                          </p:val>
                                        </p:tav>
                                        <p:tav tm="100000">
                                          <p:val>
                                            <p:strVal val="#ppt_w"/>
                                          </p:val>
                                        </p:tav>
                                      </p:tavLst>
                                    </p:anim>
                                    <p:anim calcmode="lin" valueType="num">
                                      <p:cBhvr>
                                        <p:cTn id="18" dur="500" fill="hold"/>
                                        <p:tgtEl>
                                          <p:spTgt spid="36"/>
                                        </p:tgtEl>
                                        <p:attrNameLst>
                                          <p:attrName>ppt_h</p:attrName>
                                        </p:attrNameLst>
                                      </p:cBhvr>
                                      <p:tavLst>
                                        <p:tav tm="0">
                                          <p:val>
                                            <p:fltVal val="0"/>
                                          </p:val>
                                        </p:tav>
                                        <p:tav tm="100000">
                                          <p:val>
                                            <p:strVal val="#ppt_h"/>
                                          </p:val>
                                        </p:tav>
                                      </p:tavLst>
                                    </p:anim>
                                    <p:animEffect transition="in" filter="fade">
                                      <p:cBhvr>
                                        <p:cTn id="19" dur="500"/>
                                        <p:tgtEl>
                                          <p:spTgt spid="36"/>
                                        </p:tgtEl>
                                      </p:cBhvr>
                                    </p:animEffect>
                                  </p:childTnLst>
                                </p:cTn>
                              </p:par>
                              <p:par>
                                <p:cTn id="20" presetID="22" presetClass="entr" presetSubtype="8" fill="hold" nodeType="withEffect">
                                  <p:stCondLst>
                                    <p:cond delay="1200"/>
                                  </p:stCondLst>
                                  <p:childTnLst>
                                    <p:set>
                                      <p:cBhvr>
                                        <p:cTn id="21" dur="1" fill="hold">
                                          <p:stCondLst>
                                            <p:cond delay="0"/>
                                          </p:stCondLst>
                                        </p:cTn>
                                        <p:tgtEl>
                                          <p:spTgt spid="62"/>
                                        </p:tgtEl>
                                        <p:attrNameLst>
                                          <p:attrName>style.visibility</p:attrName>
                                        </p:attrNameLst>
                                      </p:cBhvr>
                                      <p:to>
                                        <p:strVal val="visible"/>
                                      </p:to>
                                    </p:set>
                                    <p:animEffect transition="in" filter="wipe(left)">
                                      <p:cBhvr>
                                        <p:cTn id="22" dur="500"/>
                                        <p:tgtEl>
                                          <p:spTgt spid="62"/>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88"/>
                                        </p:tgtEl>
                                        <p:attrNameLst>
                                          <p:attrName>style.visibility</p:attrName>
                                        </p:attrNameLst>
                                      </p:cBhvr>
                                      <p:to>
                                        <p:strVal val="visible"/>
                                      </p:to>
                                    </p:set>
                                    <p:animEffect transition="in" filter="wipe(left)">
                                      <p:cBhvr>
                                        <p:cTn id="25" dur="500"/>
                                        <p:tgtEl>
                                          <p:spTgt spid="88"/>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89"/>
                                        </p:tgtEl>
                                        <p:attrNameLst>
                                          <p:attrName>style.visibility</p:attrName>
                                        </p:attrNameLst>
                                      </p:cBhvr>
                                      <p:to>
                                        <p:strVal val="visible"/>
                                      </p:to>
                                    </p:set>
                                    <p:animEffect transition="in" filter="wipe(left)">
                                      <p:cBhvr>
                                        <p:cTn id="28" dur="500"/>
                                        <p:tgtEl>
                                          <p:spTgt spid="89"/>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90"/>
                                        </p:tgtEl>
                                        <p:attrNameLst>
                                          <p:attrName>style.visibility</p:attrName>
                                        </p:attrNameLst>
                                      </p:cBhvr>
                                      <p:to>
                                        <p:strVal val="visible"/>
                                      </p:to>
                                    </p:set>
                                    <p:animEffect transition="in" filter="wipe(left)">
                                      <p:cBhvr>
                                        <p:cTn id="31" dur="500"/>
                                        <p:tgtEl>
                                          <p:spTgt spid="90"/>
                                        </p:tgtEl>
                                      </p:cBhvr>
                                    </p:animEffect>
                                  </p:childTnLst>
                                </p:cTn>
                              </p:par>
                              <p:par>
                                <p:cTn id="32" presetID="22" presetClass="entr" presetSubtype="8" fill="hold" grpId="0" nodeType="withEffect">
                                  <p:stCondLst>
                                    <p:cond delay="2400"/>
                                  </p:stCondLst>
                                  <p:childTnLst>
                                    <p:set>
                                      <p:cBhvr>
                                        <p:cTn id="33" dur="1" fill="hold">
                                          <p:stCondLst>
                                            <p:cond delay="0"/>
                                          </p:stCondLst>
                                        </p:cTn>
                                        <p:tgtEl>
                                          <p:spTgt spid="91"/>
                                        </p:tgtEl>
                                        <p:attrNameLst>
                                          <p:attrName>style.visibility</p:attrName>
                                        </p:attrNameLst>
                                      </p:cBhvr>
                                      <p:to>
                                        <p:strVal val="visible"/>
                                      </p:to>
                                    </p:set>
                                    <p:animEffect transition="in" filter="wipe(left)">
                                      <p:cBhvr>
                                        <p:cTn id="34" dur="500"/>
                                        <p:tgtEl>
                                          <p:spTgt spid="91"/>
                                        </p:tgtEl>
                                      </p:cBhvr>
                                    </p:animEffect>
                                  </p:childTnLst>
                                </p:cTn>
                              </p:par>
                              <p:par>
                                <p:cTn id="35" presetID="22" presetClass="entr" presetSubtype="8" fill="hold" grpId="0" nodeType="withEffect">
                                  <p:stCondLst>
                                    <p:cond delay="2700"/>
                                  </p:stCondLst>
                                  <p:childTnLst>
                                    <p:set>
                                      <p:cBhvr>
                                        <p:cTn id="36" dur="1" fill="hold">
                                          <p:stCondLst>
                                            <p:cond delay="0"/>
                                          </p:stCondLst>
                                        </p:cTn>
                                        <p:tgtEl>
                                          <p:spTgt spid="92"/>
                                        </p:tgtEl>
                                        <p:attrNameLst>
                                          <p:attrName>style.visibility</p:attrName>
                                        </p:attrNameLst>
                                      </p:cBhvr>
                                      <p:to>
                                        <p:strVal val="visible"/>
                                      </p:to>
                                    </p:set>
                                    <p:animEffect transition="in" filter="wipe(left)">
                                      <p:cBhvr>
                                        <p:cTn id="37" dur="500"/>
                                        <p:tgtEl>
                                          <p:spTgt spid="92"/>
                                        </p:tgtEl>
                                      </p:cBhvr>
                                    </p:animEffect>
                                  </p:childTnLst>
                                </p:cTn>
                              </p:par>
                              <p:par>
                                <p:cTn id="38" presetID="22" presetClass="entr" presetSubtype="8" fill="hold" grpId="0" nodeType="withEffect">
                                  <p:stCondLst>
                                    <p:cond delay="3000"/>
                                  </p:stCondLst>
                                  <p:childTnLst>
                                    <p:set>
                                      <p:cBhvr>
                                        <p:cTn id="39" dur="1" fill="hold">
                                          <p:stCondLst>
                                            <p:cond delay="0"/>
                                          </p:stCondLst>
                                        </p:cTn>
                                        <p:tgtEl>
                                          <p:spTgt spid="93"/>
                                        </p:tgtEl>
                                        <p:attrNameLst>
                                          <p:attrName>style.visibility</p:attrName>
                                        </p:attrNameLst>
                                      </p:cBhvr>
                                      <p:to>
                                        <p:strVal val="visible"/>
                                      </p:to>
                                    </p:set>
                                    <p:animEffect transition="in" filter="wipe(left)">
                                      <p:cBhvr>
                                        <p:cTn id="40"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animBg="1" autoUpdateAnimBg="0"/>
      <p:bldP spid="91" grpId="0"/>
      <p:bldP spid="92" grpId="0"/>
      <p:bldP spid="93" grpId="0" animBg="1"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_任意多边形 11"/>
          <p:cNvSpPr/>
          <p:nvPr>
            <p:custDataLst>
              <p:tags r:id="rId1"/>
            </p:custDataLst>
          </p:nvPr>
        </p:nvSpPr>
        <p:spPr>
          <a:xfrm rot="21372868">
            <a:off x="3379265" y="2004479"/>
            <a:ext cx="2531962" cy="45719"/>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127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3" name="PA_任意多边形 12"/>
          <p:cNvSpPr/>
          <p:nvPr>
            <p:custDataLst>
              <p:tags r:id="rId2"/>
            </p:custDataLst>
          </p:nvPr>
        </p:nvSpPr>
        <p:spPr>
          <a:xfrm rot="1077937">
            <a:off x="3379266" y="2523100"/>
            <a:ext cx="2531962" cy="45719"/>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127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1" name="PA_任意多边形 20"/>
          <p:cNvSpPr/>
          <p:nvPr>
            <p:custDataLst>
              <p:tags r:id="rId3"/>
            </p:custDataLst>
          </p:nvPr>
        </p:nvSpPr>
        <p:spPr>
          <a:xfrm rot="5596426">
            <a:off x="2571492" y="2833739"/>
            <a:ext cx="1450721" cy="45719"/>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127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grpSp>
        <p:nvGrpSpPr>
          <p:cNvPr id="28" name="PA_chenying0907 27"/>
          <p:cNvGrpSpPr/>
          <p:nvPr>
            <p:custDataLst>
              <p:tags r:id="rId4"/>
            </p:custDataLst>
          </p:nvPr>
        </p:nvGrpSpPr>
        <p:grpSpPr>
          <a:xfrm>
            <a:off x="1403648" y="267494"/>
            <a:ext cx="6192688" cy="767437"/>
            <a:chOff x="1492256" y="411510"/>
            <a:chExt cx="6192688" cy="767437"/>
          </a:xfrm>
        </p:grpSpPr>
        <p:sp>
          <p:nvSpPr>
            <p:cNvPr id="29" name="任意多边形 28"/>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0"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31"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15" name="PA_文本框 14"/>
          <p:cNvSpPr txBox="1"/>
          <p:nvPr>
            <p:custDataLst>
              <p:tags r:id="rId5"/>
            </p:custDataLst>
          </p:nvPr>
        </p:nvSpPr>
        <p:spPr>
          <a:xfrm>
            <a:off x="6032306" y="1491630"/>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16" name="PA_矩形 15"/>
          <p:cNvSpPr/>
          <p:nvPr>
            <p:custDataLst>
              <p:tags r:id="rId6"/>
            </p:custDataLst>
          </p:nvPr>
        </p:nvSpPr>
        <p:spPr>
          <a:xfrm>
            <a:off x="5999893" y="1885865"/>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17" name="PA_文本框 16"/>
          <p:cNvSpPr txBox="1"/>
          <p:nvPr>
            <p:custDataLst>
              <p:tags r:id="rId7"/>
            </p:custDataLst>
          </p:nvPr>
        </p:nvSpPr>
        <p:spPr>
          <a:xfrm>
            <a:off x="6032306" y="2549926"/>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18" name="PA_矩形 17"/>
          <p:cNvSpPr/>
          <p:nvPr>
            <p:custDataLst>
              <p:tags r:id="rId8"/>
            </p:custDataLst>
          </p:nvPr>
        </p:nvSpPr>
        <p:spPr>
          <a:xfrm>
            <a:off x="5999893" y="2944161"/>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19" name="PA_文本框 18"/>
          <p:cNvSpPr txBox="1"/>
          <p:nvPr>
            <p:custDataLst>
              <p:tags r:id="rId9"/>
            </p:custDataLst>
          </p:nvPr>
        </p:nvSpPr>
        <p:spPr>
          <a:xfrm>
            <a:off x="2732205" y="3666851"/>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0" name="PA_矩形 19"/>
          <p:cNvSpPr/>
          <p:nvPr>
            <p:custDataLst>
              <p:tags r:id="rId10"/>
            </p:custDataLst>
          </p:nvPr>
        </p:nvSpPr>
        <p:spPr>
          <a:xfrm>
            <a:off x="2699792" y="4061086"/>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32" name="PA_任意多边形 56"/>
          <p:cNvSpPr>
            <a:spLocks/>
          </p:cNvSpPr>
          <p:nvPr>
            <p:custDataLst>
              <p:tags r:id="rId11"/>
            </p:custDataLst>
          </p:nvPr>
        </p:nvSpPr>
        <p:spPr bwMode="auto">
          <a:xfrm>
            <a:off x="1403648" y="1275606"/>
            <a:ext cx="2497365" cy="1766451"/>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1511236736"/>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13"/>
                                        </p:tgtEl>
                                        <p:attrNameLst>
                                          <p:attrName>style.visibility</p:attrName>
                                        </p:attrNameLst>
                                      </p:cBhvr>
                                      <p:to>
                                        <p:strVal val="visible"/>
                                      </p:to>
                                    </p:set>
                                    <p:anim calcmode="lin" valueType="num">
                                      <p:cBhvr>
                                        <p:cTn id="10" dur="500" fill="hold"/>
                                        <p:tgtEl>
                                          <p:spTgt spid="13"/>
                                        </p:tgtEl>
                                        <p:attrNameLst>
                                          <p:attrName>ppt_w</p:attrName>
                                        </p:attrNameLst>
                                      </p:cBhvr>
                                      <p:tavLst>
                                        <p:tav tm="0">
                                          <p:val>
                                            <p:fltVal val="0"/>
                                          </p:val>
                                        </p:tav>
                                        <p:tav tm="100000">
                                          <p:val>
                                            <p:strVal val="#ppt_w"/>
                                          </p:val>
                                        </p:tav>
                                      </p:tavLst>
                                    </p:anim>
                                    <p:anim calcmode="lin" valueType="num">
                                      <p:cBhvr>
                                        <p:cTn id="11" dur="500" fill="hold"/>
                                        <p:tgtEl>
                                          <p:spTgt spid="13"/>
                                        </p:tgtEl>
                                        <p:attrNameLst>
                                          <p:attrName>ppt_h</p:attrName>
                                        </p:attrNameLst>
                                      </p:cBhvr>
                                      <p:tavLst>
                                        <p:tav tm="0">
                                          <p:val>
                                            <p:fltVal val="0"/>
                                          </p:val>
                                        </p:tav>
                                        <p:tav tm="100000">
                                          <p:val>
                                            <p:strVal val="#ppt_h"/>
                                          </p:val>
                                        </p:tav>
                                      </p:tavLst>
                                    </p:anim>
                                    <p:animEffect transition="in" filter="fade">
                                      <p:cBhvr>
                                        <p:cTn id="12" dur="500"/>
                                        <p:tgtEl>
                                          <p:spTgt spid="13"/>
                                        </p:tgtEl>
                                      </p:cBhvr>
                                    </p:animEffect>
                                  </p:childTnLst>
                                </p:cTn>
                              </p:par>
                              <p:par>
                                <p:cTn id="13" presetID="53" presetClass="entr" presetSubtype="16" fill="hold" grpId="0" nodeType="withEffect">
                                  <p:stCondLst>
                                    <p:cond delay="600"/>
                                  </p:stCondLst>
                                  <p:childTnLst>
                                    <p:set>
                                      <p:cBhvr>
                                        <p:cTn id="14" dur="1" fill="hold">
                                          <p:stCondLst>
                                            <p:cond delay="0"/>
                                          </p:stCondLst>
                                        </p:cTn>
                                        <p:tgtEl>
                                          <p:spTgt spid="12"/>
                                        </p:tgtEl>
                                        <p:attrNameLst>
                                          <p:attrName>style.visibility</p:attrName>
                                        </p:attrNameLst>
                                      </p:cBhvr>
                                      <p:to>
                                        <p:strVal val="visible"/>
                                      </p:to>
                                    </p:set>
                                    <p:anim calcmode="lin" valueType="num">
                                      <p:cBhvr>
                                        <p:cTn id="15" dur="500" fill="hold"/>
                                        <p:tgtEl>
                                          <p:spTgt spid="12"/>
                                        </p:tgtEl>
                                        <p:attrNameLst>
                                          <p:attrName>ppt_w</p:attrName>
                                        </p:attrNameLst>
                                      </p:cBhvr>
                                      <p:tavLst>
                                        <p:tav tm="0">
                                          <p:val>
                                            <p:fltVal val="0"/>
                                          </p:val>
                                        </p:tav>
                                        <p:tav tm="100000">
                                          <p:val>
                                            <p:strVal val="#ppt_w"/>
                                          </p:val>
                                        </p:tav>
                                      </p:tavLst>
                                    </p:anim>
                                    <p:anim calcmode="lin" valueType="num">
                                      <p:cBhvr>
                                        <p:cTn id="16" dur="500" fill="hold"/>
                                        <p:tgtEl>
                                          <p:spTgt spid="12"/>
                                        </p:tgtEl>
                                        <p:attrNameLst>
                                          <p:attrName>ppt_h</p:attrName>
                                        </p:attrNameLst>
                                      </p:cBhvr>
                                      <p:tavLst>
                                        <p:tav tm="0">
                                          <p:val>
                                            <p:fltVal val="0"/>
                                          </p:val>
                                        </p:tav>
                                        <p:tav tm="100000">
                                          <p:val>
                                            <p:strVal val="#ppt_h"/>
                                          </p:val>
                                        </p:tav>
                                      </p:tavLst>
                                    </p:anim>
                                    <p:animEffect transition="in" filter="fade">
                                      <p:cBhvr>
                                        <p:cTn id="17" dur="500"/>
                                        <p:tgtEl>
                                          <p:spTgt spid="12"/>
                                        </p:tgtEl>
                                      </p:cBhvr>
                                    </p:animEffect>
                                  </p:childTnLst>
                                </p:cTn>
                              </p:par>
                              <p:par>
                                <p:cTn id="18" presetID="53" presetClass="entr" presetSubtype="16" fill="hold" grpId="0" nodeType="withEffect">
                                  <p:stCondLst>
                                    <p:cond delay="900"/>
                                  </p:stCondLst>
                                  <p:childTnLst>
                                    <p:set>
                                      <p:cBhvr>
                                        <p:cTn id="19" dur="1" fill="hold">
                                          <p:stCondLst>
                                            <p:cond delay="0"/>
                                          </p:stCondLst>
                                        </p:cTn>
                                        <p:tgtEl>
                                          <p:spTgt spid="21"/>
                                        </p:tgtEl>
                                        <p:attrNameLst>
                                          <p:attrName>style.visibility</p:attrName>
                                        </p:attrNameLst>
                                      </p:cBhvr>
                                      <p:to>
                                        <p:strVal val="visible"/>
                                      </p:to>
                                    </p:set>
                                    <p:anim calcmode="lin" valueType="num">
                                      <p:cBhvr>
                                        <p:cTn id="20" dur="500" fill="hold"/>
                                        <p:tgtEl>
                                          <p:spTgt spid="21"/>
                                        </p:tgtEl>
                                        <p:attrNameLst>
                                          <p:attrName>ppt_w</p:attrName>
                                        </p:attrNameLst>
                                      </p:cBhvr>
                                      <p:tavLst>
                                        <p:tav tm="0">
                                          <p:val>
                                            <p:fltVal val="0"/>
                                          </p:val>
                                        </p:tav>
                                        <p:tav tm="100000">
                                          <p:val>
                                            <p:strVal val="#ppt_w"/>
                                          </p:val>
                                        </p:tav>
                                      </p:tavLst>
                                    </p:anim>
                                    <p:anim calcmode="lin" valueType="num">
                                      <p:cBhvr>
                                        <p:cTn id="21" dur="500" fill="hold"/>
                                        <p:tgtEl>
                                          <p:spTgt spid="21"/>
                                        </p:tgtEl>
                                        <p:attrNameLst>
                                          <p:attrName>ppt_h</p:attrName>
                                        </p:attrNameLst>
                                      </p:cBhvr>
                                      <p:tavLst>
                                        <p:tav tm="0">
                                          <p:val>
                                            <p:fltVal val="0"/>
                                          </p:val>
                                        </p:tav>
                                        <p:tav tm="100000">
                                          <p:val>
                                            <p:strVal val="#ppt_h"/>
                                          </p:val>
                                        </p:tav>
                                      </p:tavLst>
                                    </p:anim>
                                    <p:animEffect transition="in" filter="fade">
                                      <p:cBhvr>
                                        <p:cTn id="22" dur="500"/>
                                        <p:tgtEl>
                                          <p:spTgt spid="21"/>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15"/>
                                        </p:tgtEl>
                                        <p:attrNameLst>
                                          <p:attrName>style.visibility</p:attrName>
                                        </p:attrNameLst>
                                      </p:cBhvr>
                                      <p:to>
                                        <p:strVal val="visible"/>
                                      </p:to>
                                    </p:set>
                                    <p:animEffect transition="in" filter="wipe(left)">
                                      <p:cBhvr>
                                        <p:cTn id="25" dur="500"/>
                                        <p:tgtEl>
                                          <p:spTgt spid="15"/>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16"/>
                                        </p:tgtEl>
                                        <p:attrNameLst>
                                          <p:attrName>style.visibility</p:attrName>
                                        </p:attrNameLst>
                                      </p:cBhvr>
                                      <p:to>
                                        <p:strVal val="visible"/>
                                      </p:to>
                                    </p:set>
                                    <p:animEffect transition="in" filter="wipe(left)">
                                      <p:cBhvr>
                                        <p:cTn id="28" dur="500"/>
                                        <p:tgtEl>
                                          <p:spTgt spid="16"/>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17"/>
                                        </p:tgtEl>
                                        <p:attrNameLst>
                                          <p:attrName>style.visibility</p:attrName>
                                        </p:attrNameLst>
                                      </p:cBhvr>
                                      <p:to>
                                        <p:strVal val="visible"/>
                                      </p:to>
                                    </p:set>
                                    <p:animEffect transition="in" filter="wipe(left)">
                                      <p:cBhvr>
                                        <p:cTn id="31" dur="500"/>
                                        <p:tgtEl>
                                          <p:spTgt spid="17"/>
                                        </p:tgtEl>
                                      </p:cBhvr>
                                    </p:animEffect>
                                  </p:childTnLst>
                                </p:cTn>
                              </p:par>
                              <p:par>
                                <p:cTn id="32" presetID="22" presetClass="entr" presetSubtype="8" fill="hold" grpId="0" nodeType="withEffect">
                                  <p:stCondLst>
                                    <p:cond delay="2400"/>
                                  </p:stCondLst>
                                  <p:childTnLst>
                                    <p:set>
                                      <p:cBhvr>
                                        <p:cTn id="33" dur="1" fill="hold">
                                          <p:stCondLst>
                                            <p:cond delay="0"/>
                                          </p:stCondLst>
                                        </p:cTn>
                                        <p:tgtEl>
                                          <p:spTgt spid="18"/>
                                        </p:tgtEl>
                                        <p:attrNameLst>
                                          <p:attrName>style.visibility</p:attrName>
                                        </p:attrNameLst>
                                      </p:cBhvr>
                                      <p:to>
                                        <p:strVal val="visible"/>
                                      </p:to>
                                    </p:set>
                                    <p:animEffect transition="in" filter="wipe(left)">
                                      <p:cBhvr>
                                        <p:cTn id="34" dur="500"/>
                                        <p:tgtEl>
                                          <p:spTgt spid="18"/>
                                        </p:tgtEl>
                                      </p:cBhvr>
                                    </p:animEffect>
                                  </p:childTnLst>
                                </p:cTn>
                              </p:par>
                              <p:par>
                                <p:cTn id="35" presetID="22" presetClass="entr" presetSubtype="8" fill="hold" grpId="0" nodeType="withEffect">
                                  <p:stCondLst>
                                    <p:cond delay="270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500"/>
                                        <p:tgtEl>
                                          <p:spTgt spid="19"/>
                                        </p:tgtEl>
                                      </p:cBhvr>
                                    </p:animEffect>
                                  </p:childTnLst>
                                </p:cTn>
                              </p:par>
                              <p:par>
                                <p:cTn id="38" presetID="22" presetClass="entr" presetSubtype="8" fill="hold" grpId="0" nodeType="withEffect">
                                  <p:stCondLst>
                                    <p:cond delay="3000"/>
                                  </p:stCondLst>
                                  <p:childTnLst>
                                    <p:set>
                                      <p:cBhvr>
                                        <p:cTn id="39" dur="1" fill="hold">
                                          <p:stCondLst>
                                            <p:cond delay="0"/>
                                          </p:stCondLst>
                                        </p:cTn>
                                        <p:tgtEl>
                                          <p:spTgt spid="20"/>
                                        </p:tgtEl>
                                        <p:attrNameLst>
                                          <p:attrName>style.visibility</p:attrName>
                                        </p:attrNameLst>
                                      </p:cBhvr>
                                      <p:to>
                                        <p:strVal val="visible"/>
                                      </p:to>
                                    </p:set>
                                    <p:animEffect transition="in" filter="wipe(left)">
                                      <p:cBhvr>
                                        <p:cTn id="40" dur="500"/>
                                        <p:tgtEl>
                                          <p:spTgt spid="20"/>
                                        </p:tgtEl>
                                      </p:cBhvr>
                                    </p:animEffect>
                                  </p:childTnLst>
                                </p:cTn>
                              </p:par>
                              <p:par>
                                <p:cTn id="41" presetID="22" presetClass="entr" presetSubtype="8" fill="hold" grpId="0" nodeType="withEffect">
                                  <p:stCondLst>
                                    <p:cond delay="3300"/>
                                  </p:stCondLst>
                                  <p:childTnLst>
                                    <p:set>
                                      <p:cBhvr>
                                        <p:cTn id="42" dur="1" fill="hold">
                                          <p:stCondLst>
                                            <p:cond delay="0"/>
                                          </p:stCondLst>
                                        </p:cTn>
                                        <p:tgtEl>
                                          <p:spTgt spid="32"/>
                                        </p:tgtEl>
                                        <p:attrNameLst>
                                          <p:attrName>style.visibility</p:attrName>
                                        </p:attrNameLst>
                                      </p:cBhvr>
                                      <p:to>
                                        <p:strVal val="visible"/>
                                      </p:to>
                                    </p:set>
                                    <p:animEffect transition="in" filter="wipe(left)">
                                      <p:cBhvr>
                                        <p:cTn id="43"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21" grpId="0" animBg="1"/>
      <p:bldP spid="15" grpId="0"/>
      <p:bldP spid="16" grpId="0"/>
      <p:bldP spid="17" grpId="0" animBg="1" autoUpdateAnimBg="0"/>
      <p:bldP spid="18" grpId="0"/>
      <p:bldP spid="19" grpId="0"/>
      <p:bldP spid="20" grpId="0" animBg="1" autoUpdateAnimBg="0"/>
      <p:bldP spid="3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A_AutoShape 3"/>
          <p:cNvSpPr>
            <a:spLocks noChangeAspect="1" noChangeArrowheads="1" noTextEdit="1"/>
          </p:cNvSpPr>
          <p:nvPr>
            <p:custDataLst>
              <p:tags r:id="rId1"/>
            </p:custDataLst>
          </p:nvPr>
        </p:nvSpPr>
        <p:spPr bwMode="auto">
          <a:xfrm>
            <a:off x="2774427" y="1977306"/>
            <a:ext cx="1146312" cy="717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PA_AutoShape 3"/>
          <p:cNvSpPr>
            <a:spLocks noChangeAspect="1" noChangeArrowheads="1" noTextEdit="1"/>
          </p:cNvSpPr>
          <p:nvPr>
            <p:custDataLst>
              <p:tags r:id="rId2"/>
            </p:custDataLst>
          </p:nvPr>
        </p:nvSpPr>
        <p:spPr bwMode="auto">
          <a:xfrm>
            <a:off x="3523335" y="1635646"/>
            <a:ext cx="2320834" cy="1453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PA_任意多边形 5"/>
          <p:cNvSpPr>
            <a:spLocks noEditPoints="1"/>
          </p:cNvSpPr>
          <p:nvPr>
            <p:custDataLst>
              <p:tags r:id="rId3"/>
            </p:custDataLst>
          </p:nvPr>
        </p:nvSpPr>
        <p:spPr bwMode="auto">
          <a:xfrm>
            <a:off x="3487780" y="1641621"/>
            <a:ext cx="2268517" cy="1455297"/>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accent6">
              <a:lumMod val="60000"/>
              <a:lumOff val="40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2" name="PA_AutoShape 3"/>
          <p:cNvSpPr>
            <a:spLocks noChangeAspect="1" noChangeArrowheads="1" noTextEdit="1"/>
          </p:cNvSpPr>
          <p:nvPr>
            <p:custDataLst>
              <p:tags r:id="rId4"/>
            </p:custDataLst>
          </p:nvPr>
        </p:nvSpPr>
        <p:spPr bwMode="auto">
          <a:xfrm>
            <a:off x="1621647" y="2890798"/>
            <a:ext cx="2059463" cy="1289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PA_任意多边形 5"/>
          <p:cNvSpPr>
            <a:spLocks noEditPoints="1"/>
          </p:cNvSpPr>
          <p:nvPr>
            <p:custDataLst>
              <p:tags r:id="rId5"/>
            </p:custDataLst>
          </p:nvPr>
        </p:nvSpPr>
        <p:spPr bwMode="auto">
          <a:xfrm>
            <a:off x="5844170" y="2890798"/>
            <a:ext cx="1761218" cy="1139002"/>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2" name="PA_文本框 31"/>
          <p:cNvSpPr txBox="1"/>
          <p:nvPr>
            <p:custDataLst>
              <p:tags r:id="rId6"/>
            </p:custDataLst>
          </p:nvPr>
        </p:nvSpPr>
        <p:spPr>
          <a:xfrm>
            <a:off x="3920739" y="3335618"/>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grpSp>
        <p:nvGrpSpPr>
          <p:cNvPr id="24" name="PA_chenying0907 23"/>
          <p:cNvGrpSpPr/>
          <p:nvPr>
            <p:custDataLst>
              <p:tags r:id="rId7"/>
            </p:custDataLst>
          </p:nvPr>
        </p:nvGrpSpPr>
        <p:grpSpPr>
          <a:xfrm>
            <a:off x="1403648" y="267494"/>
            <a:ext cx="6192688" cy="767437"/>
            <a:chOff x="1492256" y="411510"/>
            <a:chExt cx="6192688" cy="767437"/>
          </a:xfrm>
        </p:grpSpPr>
        <p:sp>
          <p:nvSpPr>
            <p:cNvPr id="25" name="任意多边形 24"/>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6"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33"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17" name="PA_任意多边形 5"/>
          <p:cNvSpPr>
            <a:spLocks noEditPoints="1"/>
          </p:cNvSpPr>
          <p:nvPr>
            <p:custDataLst>
              <p:tags r:id="rId8"/>
            </p:custDataLst>
          </p:nvPr>
        </p:nvSpPr>
        <p:spPr bwMode="auto">
          <a:xfrm>
            <a:off x="1678864" y="2847591"/>
            <a:ext cx="1996871" cy="1291402"/>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9" name="PA_矩形 18"/>
          <p:cNvSpPr/>
          <p:nvPr>
            <p:custDataLst>
              <p:tags r:id="rId9"/>
            </p:custDataLst>
          </p:nvPr>
        </p:nvSpPr>
        <p:spPr>
          <a:xfrm>
            <a:off x="3846756" y="3729853"/>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0" name="PA_文本框 19"/>
          <p:cNvSpPr txBox="1"/>
          <p:nvPr>
            <p:custDataLst>
              <p:tags r:id="rId10"/>
            </p:custDataLst>
          </p:nvPr>
        </p:nvSpPr>
        <p:spPr>
          <a:xfrm>
            <a:off x="1621647" y="1643929"/>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34" name="PA_矩形 33"/>
          <p:cNvSpPr/>
          <p:nvPr>
            <p:custDataLst>
              <p:tags r:id="rId11"/>
            </p:custDataLst>
          </p:nvPr>
        </p:nvSpPr>
        <p:spPr>
          <a:xfrm>
            <a:off x="1547664" y="2038164"/>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35" name="PA_文本框 34"/>
          <p:cNvSpPr txBox="1"/>
          <p:nvPr>
            <p:custDataLst>
              <p:tags r:id="rId12"/>
            </p:custDataLst>
          </p:nvPr>
        </p:nvSpPr>
        <p:spPr>
          <a:xfrm>
            <a:off x="6125738" y="1713629"/>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36" name="PA_矩形 35"/>
          <p:cNvSpPr/>
          <p:nvPr>
            <p:custDataLst>
              <p:tags r:id="rId13"/>
            </p:custDataLst>
          </p:nvPr>
        </p:nvSpPr>
        <p:spPr>
          <a:xfrm>
            <a:off x="6051755" y="2107864"/>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Tree>
    <p:extLst>
      <p:ext uri="{BB962C8B-B14F-4D97-AF65-F5344CB8AC3E}">
        <p14:creationId xmlns:p14="http://schemas.microsoft.com/office/powerpoint/2010/main" val="1511236736"/>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6"/>
                                        </p:tgtEl>
                                        <p:attrNameLst>
                                          <p:attrName>style.visibility</p:attrName>
                                        </p:attrNameLst>
                                      </p:cBhvr>
                                      <p:to>
                                        <p:strVal val="visible"/>
                                      </p:to>
                                    </p:set>
                                    <p:animEffect transition="in" filter="wipe(left)">
                                      <p:cBhvr>
                                        <p:cTn id="10" dur="500"/>
                                        <p:tgtEl>
                                          <p:spTgt spid="36"/>
                                        </p:tgtEl>
                                      </p:cBhvr>
                                    </p:animEffect>
                                  </p:childTnLst>
                                </p:cTn>
                              </p:par>
                              <p:par>
                                <p:cTn id="11" presetID="53" presetClass="entr" presetSubtype="16" fill="hold" grpId="0" nodeType="withEffect" nodePh="1">
                                  <p:stCondLst>
                                    <p:cond delay="300"/>
                                  </p:stCondLst>
                                  <p:endCondLst>
                                    <p:cond evt="begin" delay="0">
                                      <p:tn val="11"/>
                                    </p:cond>
                                  </p:endCondLst>
                                  <p:childTnLst>
                                    <p:set>
                                      <p:cBhvr>
                                        <p:cTn id="12" dur="1" fill="hold">
                                          <p:stCondLst>
                                            <p:cond delay="0"/>
                                          </p:stCondLst>
                                        </p:cTn>
                                        <p:tgtEl>
                                          <p:spTgt spid="13"/>
                                        </p:tgtEl>
                                        <p:attrNameLst>
                                          <p:attrName>style.visibility</p:attrName>
                                        </p:attrNameLst>
                                      </p:cBhvr>
                                      <p:to>
                                        <p:strVal val="visible"/>
                                      </p:to>
                                    </p:set>
                                    <p:anim calcmode="lin" valueType="num">
                                      <p:cBhvr>
                                        <p:cTn id="13" dur="500" fill="hold"/>
                                        <p:tgtEl>
                                          <p:spTgt spid="13"/>
                                        </p:tgtEl>
                                        <p:attrNameLst>
                                          <p:attrName>ppt_w</p:attrName>
                                        </p:attrNameLst>
                                      </p:cBhvr>
                                      <p:tavLst>
                                        <p:tav tm="0">
                                          <p:val>
                                            <p:fltVal val="0"/>
                                          </p:val>
                                        </p:tav>
                                        <p:tav tm="100000">
                                          <p:val>
                                            <p:strVal val="#ppt_w"/>
                                          </p:val>
                                        </p:tav>
                                      </p:tavLst>
                                    </p:anim>
                                    <p:anim calcmode="lin" valueType="num">
                                      <p:cBhvr>
                                        <p:cTn id="14" dur="500" fill="hold"/>
                                        <p:tgtEl>
                                          <p:spTgt spid="13"/>
                                        </p:tgtEl>
                                        <p:attrNameLst>
                                          <p:attrName>ppt_h</p:attrName>
                                        </p:attrNameLst>
                                      </p:cBhvr>
                                      <p:tavLst>
                                        <p:tav tm="0">
                                          <p:val>
                                            <p:fltVal val="0"/>
                                          </p:val>
                                        </p:tav>
                                        <p:tav tm="100000">
                                          <p:val>
                                            <p:strVal val="#ppt_h"/>
                                          </p:val>
                                        </p:tav>
                                      </p:tavLst>
                                    </p:anim>
                                    <p:animEffect transition="in" filter="fade">
                                      <p:cBhvr>
                                        <p:cTn id="15" dur="500"/>
                                        <p:tgtEl>
                                          <p:spTgt spid="13"/>
                                        </p:tgtEl>
                                      </p:cBhvr>
                                    </p:animEffect>
                                  </p:childTnLst>
                                </p:cTn>
                              </p:par>
                              <p:par>
                                <p:cTn id="16" presetID="53" presetClass="entr" presetSubtype="16" fill="hold" grpId="0" nodeType="withEffect" nodePh="1">
                                  <p:stCondLst>
                                    <p:cond delay="600"/>
                                  </p:stCondLst>
                                  <p:endCondLst>
                                    <p:cond evt="begin" delay="0">
                                      <p:tn val="16"/>
                                    </p:cond>
                                  </p:endCondLst>
                                  <p:childTnLst>
                                    <p:set>
                                      <p:cBhvr>
                                        <p:cTn id="17" dur="1" fill="hold">
                                          <p:stCondLst>
                                            <p:cond delay="0"/>
                                          </p:stCondLst>
                                        </p:cTn>
                                        <p:tgtEl>
                                          <p:spTgt spid="11"/>
                                        </p:tgtEl>
                                        <p:attrNameLst>
                                          <p:attrName>style.visibility</p:attrName>
                                        </p:attrNameLst>
                                      </p:cBhvr>
                                      <p:to>
                                        <p:strVal val="visible"/>
                                      </p:to>
                                    </p:set>
                                    <p:anim calcmode="lin" valueType="num">
                                      <p:cBhvr>
                                        <p:cTn id="18" dur="500" fill="hold"/>
                                        <p:tgtEl>
                                          <p:spTgt spid="11"/>
                                        </p:tgtEl>
                                        <p:attrNameLst>
                                          <p:attrName>ppt_w</p:attrName>
                                        </p:attrNameLst>
                                      </p:cBhvr>
                                      <p:tavLst>
                                        <p:tav tm="0">
                                          <p:val>
                                            <p:fltVal val="0"/>
                                          </p:val>
                                        </p:tav>
                                        <p:tav tm="100000">
                                          <p:val>
                                            <p:strVal val="#ppt_w"/>
                                          </p:val>
                                        </p:tav>
                                      </p:tavLst>
                                    </p:anim>
                                    <p:anim calcmode="lin" valueType="num">
                                      <p:cBhvr>
                                        <p:cTn id="19" dur="500" fill="hold"/>
                                        <p:tgtEl>
                                          <p:spTgt spid="11"/>
                                        </p:tgtEl>
                                        <p:attrNameLst>
                                          <p:attrName>ppt_h</p:attrName>
                                        </p:attrNameLst>
                                      </p:cBhvr>
                                      <p:tavLst>
                                        <p:tav tm="0">
                                          <p:val>
                                            <p:fltVal val="0"/>
                                          </p:val>
                                        </p:tav>
                                        <p:tav tm="100000">
                                          <p:val>
                                            <p:strVal val="#ppt_h"/>
                                          </p:val>
                                        </p:tav>
                                      </p:tavLst>
                                    </p:anim>
                                    <p:animEffect transition="in" filter="fade">
                                      <p:cBhvr>
                                        <p:cTn id="20" dur="500"/>
                                        <p:tgtEl>
                                          <p:spTgt spid="11"/>
                                        </p:tgtEl>
                                      </p:cBhvr>
                                    </p:animEffect>
                                  </p:childTnLst>
                                </p:cTn>
                              </p:par>
                              <p:par>
                                <p:cTn id="21" presetID="53" presetClass="entr" presetSubtype="16" fill="hold" grpId="0" nodeType="withEffect">
                                  <p:stCondLst>
                                    <p:cond delay="900"/>
                                  </p:stCondLst>
                                  <p:childTnLst>
                                    <p:set>
                                      <p:cBhvr>
                                        <p:cTn id="22" dur="1" fill="hold">
                                          <p:stCondLst>
                                            <p:cond delay="0"/>
                                          </p:stCondLst>
                                        </p:cTn>
                                        <p:tgtEl>
                                          <p:spTgt spid="21"/>
                                        </p:tgtEl>
                                        <p:attrNameLst>
                                          <p:attrName>style.visibility</p:attrName>
                                        </p:attrNameLst>
                                      </p:cBhvr>
                                      <p:to>
                                        <p:strVal val="visible"/>
                                      </p:to>
                                    </p:set>
                                    <p:anim calcmode="lin" valueType="num">
                                      <p:cBhvr>
                                        <p:cTn id="23" dur="500" fill="hold"/>
                                        <p:tgtEl>
                                          <p:spTgt spid="21"/>
                                        </p:tgtEl>
                                        <p:attrNameLst>
                                          <p:attrName>ppt_w</p:attrName>
                                        </p:attrNameLst>
                                      </p:cBhvr>
                                      <p:tavLst>
                                        <p:tav tm="0">
                                          <p:val>
                                            <p:fltVal val="0"/>
                                          </p:val>
                                        </p:tav>
                                        <p:tav tm="100000">
                                          <p:val>
                                            <p:strVal val="#ppt_w"/>
                                          </p:val>
                                        </p:tav>
                                      </p:tavLst>
                                    </p:anim>
                                    <p:anim calcmode="lin" valueType="num">
                                      <p:cBhvr>
                                        <p:cTn id="24" dur="500" fill="hold"/>
                                        <p:tgtEl>
                                          <p:spTgt spid="21"/>
                                        </p:tgtEl>
                                        <p:attrNameLst>
                                          <p:attrName>ppt_h</p:attrName>
                                        </p:attrNameLst>
                                      </p:cBhvr>
                                      <p:tavLst>
                                        <p:tav tm="0">
                                          <p:val>
                                            <p:fltVal val="0"/>
                                          </p:val>
                                        </p:tav>
                                        <p:tav tm="100000">
                                          <p:val>
                                            <p:strVal val="#ppt_h"/>
                                          </p:val>
                                        </p:tav>
                                      </p:tavLst>
                                    </p:anim>
                                    <p:animEffect transition="in" filter="fade">
                                      <p:cBhvr>
                                        <p:cTn id="25" dur="500"/>
                                        <p:tgtEl>
                                          <p:spTgt spid="21"/>
                                        </p:tgtEl>
                                      </p:cBhvr>
                                    </p:animEffect>
                                  </p:childTnLst>
                                </p:cTn>
                              </p:par>
                              <p:par>
                                <p:cTn id="26" presetID="22" presetClass="entr" presetSubtype="8" fill="hold" grpId="0" nodeType="withEffect">
                                  <p:stCondLst>
                                    <p:cond delay="1200"/>
                                  </p:stCondLst>
                                  <p:childTnLst>
                                    <p:set>
                                      <p:cBhvr>
                                        <p:cTn id="27" dur="1" fill="hold">
                                          <p:stCondLst>
                                            <p:cond delay="0"/>
                                          </p:stCondLst>
                                        </p:cTn>
                                        <p:tgtEl>
                                          <p:spTgt spid="22"/>
                                        </p:tgtEl>
                                        <p:attrNameLst>
                                          <p:attrName>style.visibility</p:attrName>
                                        </p:attrNameLst>
                                      </p:cBhvr>
                                      <p:to>
                                        <p:strVal val="visible"/>
                                      </p:to>
                                    </p:set>
                                    <p:animEffect transition="in" filter="wipe(left)">
                                      <p:cBhvr>
                                        <p:cTn id="28" dur="500"/>
                                        <p:tgtEl>
                                          <p:spTgt spid="22"/>
                                        </p:tgtEl>
                                      </p:cBhvr>
                                    </p:animEffect>
                                  </p:childTnLst>
                                </p:cTn>
                              </p:par>
                              <p:par>
                                <p:cTn id="29" presetID="22" presetClass="entr" presetSubtype="8" fill="hold" grpId="0" nodeType="withEffect">
                                  <p:stCondLst>
                                    <p:cond delay="1500"/>
                                  </p:stCondLst>
                                  <p:childTnLst>
                                    <p:set>
                                      <p:cBhvr>
                                        <p:cTn id="30" dur="1" fill="hold">
                                          <p:stCondLst>
                                            <p:cond delay="0"/>
                                          </p:stCondLst>
                                        </p:cTn>
                                        <p:tgtEl>
                                          <p:spTgt spid="23"/>
                                        </p:tgtEl>
                                        <p:attrNameLst>
                                          <p:attrName>style.visibility</p:attrName>
                                        </p:attrNameLst>
                                      </p:cBhvr>
                                      <p:to>
                                        <p:strVal val="visible"/>
                                      </p:to>
                                    </p:set>
                                    <p:animEffect transition="in" filter="wipe(left)">
                                      <p:cBhvr>
                                        <p:cTn id="31" dur="500"/>
                                        <p:tgtEl>
                                          <p:spTgt spid="23"/>
                                        </p:tgtEl>
                                      </p:cBhvr>
                                    </p:animEffect>
                                  </p:childTnLst>
                                </p:cTn>
                              </p:par>
                              <p:par>
                                <p:cTn id="32" presetID="22" presetClass="entr" presetSubtype="8" fill="hold" grpId="0" nodeType="withEffect">
                                  <p:stCondLst>
                                    <p:cond delay="1800"/>
                                  </p:stCondLst>
                                  <p:childTnLst>
                                    <p:set>
                                      <p:cBhvr>
                                        <p:cTn id="33" dur="1" fill="hold">
                                          <p:stCondLst>
                                            <p:cond delay="0"/>
                                          </p:stCondLst>
                                        </p:cTn>
                                        <p:tgtEl>
                                          <p:spTgt spid="32"/>
                                        </p:tgtEl>
                                        <p:attrNameLst>
                                          <p:attrName>style.visibility</p:attrName>
                                        </p:attrNameLst>
                                      </p:cBhvr>
                                      <p:to>
                                        <p:strVal val="visible"/>
                                      </p:to>
                                    </p:set>
                                    <p:animEffect transition="in" filter="wipe(left)">
                                      <p:cBhvr>
                                        <p:cTn id="34" dur="500"/>
                                        <p:tgtEl>
                                          <p:spTgt spid="32"/>
                                        </p:tgtEl>
                                      </p:cBhvr>
                                    </p:animEffect>
                                  </p:childTnLst>
                                </p:cTn>
                              </p:par>
                              <p:par>
                                <p:cTn id="35" presetID="22" presetClass="entr" presetSubtype="8" fill="hold" grpId="0" nodeType="withEffect">
                                  <p:stCondLst>
                                    <p:cond delay="240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par>
                                <p:cTn id="38" presetID="22" presetClass="entr" presetSubtype="8" fill="hold" grpId="0" nodeType="withEffect">
                                  <p:stCondLst>
                                    <p:cond delay="270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grpId="0" nodeType="withEffect">
                                  <p:stCondLst>
                                    <p:cond delay="3000"/>
                                  </p:stCondLst>
                                  <p:childTnLst>
                                    <p:set>
                                      <p:cBhvr>
                                        <p:cTn id="42" dur="1" fill="hold">
                                          <p:stCondLst>
                                            <p:cond delay="0"/>
                                          </p:stCondLst>
                                        </p:cTn>
                                        <p:tgtEl>
                                          <p:spTgt spid="20"/>
                                        </p:tgtEl>
                                        <p:attrNameLst>
                                          <p:attrName>style.visibility</p:attrName>
                                        </p:attrNameLst>
                                      </p:cBhvr>
                                      <p:to>
                                        <p:strVal val="visible"/>
                                      </p:to>
                                    </p:set>
                                    <p:animEffect transition="in" filter="wipe(left)">
                                      <p:cBhvr>
                                        <p:cTn id="43" dur="500"/>
                                        <p:tgtEl>
                                          <p:spTgt spid="20"/>
                                        </p:tgtEl>
                                      </p:cBhvr>
                                    </p:animEffect>
                                  </p:childTnLst>
                                </p:cTn>
                              </p:par>
                              <p:par>
                                <p:cTn id="44" presetID="22" presetClass="entr" presetSubtype="8" fill="hold" grpId="0" nodeType="withEffect">
                                  <p:stCondLst>
                                    <p:cond delay="3300"/>
                                  </p:stCondLst>
                                  <p:childTnLst>
                                    <p:set>
                                      <p:cBhvr>
                                        <p:cTn id="45" dur="1" fill="hold">
                                          <p:stCondLst>
                                            <p:cond delay="0"/>
                                          </p:stCondLst>
                                        </p:cTn>
                                        <p:tgtEl>
                                          <p:spTgt spid="34"/>
                                        </p:tgtEl>
                                        <p:attrNameLst>
                                          <p:attrName>style.visibility</p:attrName>
                                        </p:attrNameLst>
                                      </p:cBhvr>
                                      <p:to>
                                        <p:strVal val="visible"/>
                                      </p:to>
                                    </p:set>
                                    <p:animEffect transition="in" filter="wipe(left)">
                                      <p:cBhvr>
                                        <p:cTn id="46" dur="500"/>
                                        <p:tgtEl>
                                          <p:spTgt spid="34"/>
                                        </p:tgtEl>
                                      </p:cBhvr>
                                    </p:animEffect>
                                  </p:childTnLst>
                                </p:cTn>
                              </p:par>
                              <p:par>
                                <p:cTn id="47" presetID="22" presetClass="entr" presetSubtype="8" fill="hold" grpId="0" nodeType="withEffect">
                                  <p:stCondLst>
                                    <p:cond delay="3600"/>
                                  </p:stCondLst>
                                  <p:childTnLst>
                                    <p:set>
                                      <p:cBhvr>
                                        <p:cTn id="48" dur="1" fill="hold">
                                          <p:stCondLst>
                                            <p:cond delay="0"/>
                                          </p:stCondLst>
                                        </p:cTn>
                                        <p:tgtEl>
                                          <p:spTgt spid="35"/>
                                        </p:tgtEl>
                                        <p:attrNameLst>
                                          <p:attrName>style.visibility</p:attrName>
                                        </p:attrNameLst>
                                      </p:cBhvr>
                                      <p:to>
                                        <p:strVal val="visible"/>
                                      </p:to>
                                    </p:set>
                                    <p:animEffect transition="in" filter="wipe(left)">
                                      <p:cBhvr>
                                        <p:cTn id="4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P spid="21" grpId="0" animBg="1"/>
      <p:bldP spid="22" grpId="0" animBg="1" autoUpdateAnimBg="0"/>
      <p:bldP spid="23" grpId="0" animBg="1"/>
      <p:bldP spid="32" grpId="0"/>
      <p:bldP spid="17" grpId="0" animBg="1"/>
      <p:bldP spid="19" grpId="0"/>
      <p:bldP spid="20" grpId="0" animBg="1" autoUpdateAnimBg="0"/>
      <p:bldP spid="34" grpId="0"/>
      <p:bldP spid="35" grpId="0"/>
      <p:bldP spid="3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chenying0907 3"/>
          <p:cNvGrpSpPr/>
          <p:nvPr/>
        </p:nvGrpSpPr>
        <p:grpSpPr>
          <a:xfrm>
            <a:off x="4621426" y="3628405"/>
            <a:ext cx="692890" cy="676038"/>
            <a:chOff x="5260976" y="4098925"/>
            <a:chExt cx="700087" cy="701676"/>
          </a:xfrm>
          <a:solidFill>
            <a:schemeClr val="accent6">
              <a:lumMod val="75000"/>
            </a:schemeClr>
          </a:solidFill>
        </p:grpSpPr>
        <p:sp>
          <p:nvSpPr>
            <p:cNvPr id="5" name="chenying0907 55"/>
            <p:cNvSpPr>
              <a:spLocks/>
            </p:cNvSpPr>
            <p:nvPr/>
          </p:nvSpPr>
          <p:spPr bwMode="auto">
            <a:xfrm>
              <a:off x="5281613" y="4202113"/>
              <a:ext cx="22225" cy="23813"/>
            </a:xfrm>
            <a:custGeom>
              <a:avLst/>
              <a:gdLst/>
              <a:ahLst/>
              <a:cxnLst>
                <a:cxn ang="0">
                  <a:pos x="49" y="0"/>
                </a:cxn>
                <a:cxn ang="0">
                  <a:pos x="49" y="0"/>
                </a:cxn>
                <a:cxn ang="0">
                  <a:pos x="41" y="2"/>
                </a:cxn>
                <a:cxn ang="0">
                  <a:pos x="36" y="6"/>
                </a:cxn>
                <a:cxn ang="0">
                  <a:pos x="31" y="10"/>
                </a:cxn>
                <a:cxn ang="0">
                  <a:pos x="25" y="16"/>
                </a:cxn>
                <a:cxn ang="0">
                  <a:pos x="25" y="16"/>
                </a:cxn>
                <a:cxn ang="0">
                  <a:pos x="2" y="53"/>
                </a:cxn>
                <a:cxn ang="0">
                  <a:pos x="2" y="53"/>
                </a:cxn>
                <a:cxn ang="0">
                  <a:pos x="0" y="55"/>
                </a:cxn>
                <a:cxn ang="0">
                  <a:pos x="0" y="57"/>
                </a:cxn>
                <a:cxn ang="0">
                  <a:pos x="3" y="61"/>
                </a:cxn>
                <a:cxn ang="0">
                  <a:pos x="7" y="61"/>
                </a:cxn>
                <a:cxn ang="0">
                  <a:pos x="10" y="61"/>
                </a:cxn>
                <a:cxn ang="0">
                  <a:pos x="11" y="58"/>
                </a:cxn>
                <a:cxn ang="0">
                  <a:pos x="11" y="58"/>
                </a:cxn>
                <a:cxn ang="0">
                  <a:pos x="28" y="33"/>
                </a:cxn>
                <a:cxn ang="0">
                  <a:pos x="28" y="33"/>
                </a:cxn>
                <a:cxn ang="0">
                  <a:pos x="36" y="20"/>
                </a:cxn>
                <a:cxn ang="0">
                  <a:pos x="42" y="15"/>
                </a:cxn>
                <a:cxn ang="0">
                  <a:pos x="45" y="12"/>
                </a:cxn>
                <a:cxn ang="0">
                  <a:pos x="49" y="12"/>
                </a:cxn>
                <a:cxn ang="0">
                  <a:pos x="49" y="12"/>
                </a:cxn>
                <a:cxn ang="0">
                  <a:pos x="50" y="11"/>
                </a:cxn>
                <a:cxn ang="0">
                  <a:pos x="53" y="10"/>
                </a:cxn>
                <a:cxn ang="0">
                  <a:pos x="54" y="6"/>
                </a:cxn>
                <a:cxn ang="0">
                  <a:pos x="54" y="3"/>
                </a:cxn>
                <a:cxn ang="0">
                  <a:pos x="53" y="2"/>
                </a:cxn>
                <a:cxn ang="0">
                  <a:pos x="50" y="0"/>
                </a:cxn>
                <a:cxn ang="0">
                  <a:pos x="49" y="0"/>
                </a:cxn>
                <a:cxn ang="0">
                  <a:pos x="49" y="0"/>
                </a:cxn>
              </a:cxnLst>
              <a:rect l="0" t="0" r="r" b="b"/>
              <a:pathLst>
                <a:path w="54" h="61">
                  <a:moveTo>
                    <a:pt x="49" y="0"/>
                  </a:moveTo>
                  <a:lnTo>
                    <a:pt x="49" y="0"/>
                  </a:lnTo>
                  <a:lnTo>
                    <a:pt x="41" y="2"/>
                  </a:lnTo>
                  <a:lnTo>
                    <a:pt x="36" y="6"/>
                  </a:lnTo>
                  <a:lnTo>
                    <a:pt x="31" y="10"/>
                  </a:lnTo>
                  <a:lnTo>
                    <a:pt x="25" y="16"/>
                  </a:lnTo>
                  <a:lnTo>
                    <a:pt x="25" y="16"/>
                  </a:lnTo>
                  <a:lnTo>
                    <a:pt x="2" y="53"/>
                  </a:lnTo>
                  <a:lnTo>
                    <a:pt x="2" y="53"/>
                  </a:lnTo>
                  <a:lnTo>
                    <a:pt x="0" y="55"/>
                  </a:lnTo>
                  <a:lnTo>
                    <a:pt x="0" y="57"/>
                  </a:lnTo>
                  <a:lnTo>
                    <a:pt x="3" y="61"/>
                  </a:lnTo>
                  <a:lnTo>
                    <a:pt x="7" y="61"/>
                  </a:lnTo>
                  <a:lnTo>
                    <a:pt x="10" y="61"/>
                  </a:lnTo>
                  <a:lnTo>
                    <a:pt x="11" y="58"/>
                  </a:lnTo>
                  <a:lnTo>
                    <a:pt x="11" y="58"/>
                  </a:lnTo>
                  <a:lnTo>
                    <a:pt x="28" y="33"/>
                  </a:lnTo>
                  <a:lnTo>
                    <a:pt x="28" y="33"/>
                  </a:lnTo>
                  <a:lnTo>
                    <a:pt x="36" y="20"/>
                  </a:lnTo>
                  <a:lnTo>
                    <a:pt x="42" y="15"/>
                  </a:lnTo>
                  <a:lnTo>
                    <a:pt x="45" y="12"/>
                  </a:lnTo>
                  <a:lnTo>
                    <a:pt x="49" y="12"/>
                  </a:lnTo>
                  <a:lnTo>
                    <a:pt x="49" y="12"/>
                  </a:lnTo>
                  <a:lnTo>
                    <a:pt x="50" y="11"/>
                  </a:lnTo>
                  <a:lnTo>
                    <a:pt x="53" y="10"/>
                  </a:lnTo>
                  <a:lnTo>
                    <a:pt x="54" y="6"/>
                  </a:lnTo>
                  <a:lnTo>
                    <a:pt x="54" y="3"/>
                  </a:lnTo>
                  <a:lnTo>
                    <a:pt x="53" y="2"/>
                  </a:lnTo>
                  <a:lnTo>
                    <a:pt x="50" y="0"/>
                  </a:lnTo>
                  <a:lnTo>
                    <a:pt x="49" y="0"/>
                  </a:lnTo>
                  <a:lnTo>
                    <a:pt x="4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 name="chenying0907 56"/>
            <p:cNvSpPr>
              <a:spLocks/>
            </p:cNvSpPr>
            <p:nvPr/>
          </p:nvSpPr>
          <p:spPr bwMode="auto">
            <a:xfrm>
              <a:off x="5300663" y="4224338"/>
              <a:ext cx="22225" cy="33338"/>
            </a:xfrm>
            <a:custGeom>
              <a:avLst/>
              <a:gdLst/>
              <a:ahLst/>
              <a:cxnLst>
                <a:cxn ang="0">
                  <a:pos x="46" y="5"/>
                </a:cxn>
                <a:cxn ang="0">
                  <a:pos x="46" y="5"/>
                </a:cxn>
                <a:cxn ang="0">
                  <a:pos x="45" y="10"/>
                </a:cxn>
                <a:cxn ang="0">
                  <a:pos x="43" y="16"/>
                </a:cxn>
                <a:cxn ang="0">
                  <a:pos x="37" y="26"/>
                </a:cxn>
                <a:cxn ang="0">
                  <a:pos x="29" y="35"/>
                </a:cxn>
                <a:cxn ang="0">
                  <a:pos x="21" y="43"/>
                </a:cxn>
                <a:cxn ang="0">
                  <a:pos x="21" y="43"/>
                </a:cxn>
                <a:cxn ang="0">
                  <a:pos x="15" y="50"/>
                </a:cxn>
                <a:cxn ang="0">
                  <a:pos x="11" y="59"/>
                </a:cxn>
                <a:cxn ang="0">
                  <a:pos x="7" y="67"/>
                </a:cxn>
                <a:cxn ang="0">
                  <a:pos x="2" y="74"/>
                </a:cxn>
                <a:cxn ang="0">
                  <a:pos x="2" y="74"/>
                </a:cxn>
                <a:cxn ang="0">
                  <a:pos x="0" y="77"/>
                </a:cxn>
                <a:cxn ang="0">
                  <a:pos x="0" y="78"/>
                </a:cxn>
                <a:cxn ang="0">
                  <a:pos x="2" y="81"/>
                </a:cxn>
                <a:cxn ang="0">
                  <a:pos x="3" y="82"/>
                </a:cxn>
                <a:cxn ang="0">
                  <a:pos x="7" y="82"/>
                </a:cxn>
                <a:cxn ang="0">
                  <a:pos x="9" y="82"/>
                </a:cxn>
                <a:cxn ang="0">
                  <a:pos x="11" y="80"/>
                </a:cxn>
                <a:cxn ang="0">
                  <a:pos x="11" y="80"/>
                </a:cxn>
                <a:cxn ang="0">
                  <a:pos x="16" y="71"/>
                </a:cxn>
                <a:cxn ang="0">
                  <a:pos x="19" y="65"/>
                </a:cxn>
                <a:cxn ang="0">
                  <a:pos x="22" y="61"/>
                </a:cxn>
                <a:cxn ang="0">
                  <a:pos x="22" y="61"/>
                </a:cxn>
                <a:cxn ang="0">
                  <a:pos x="30" y="51"/>
                </a:cxn>
                <a:cxn ang="0">
                  <a:pos x="38" y="42"/>
                </a:cxn>
                <a:cxn ang="0">
                  <a:pos x="38" y="42"/>
                </a:cxn>
                <a:cxn ang="0">
                  <a:pos x="45" y="34"/>
                </a:cxn>
                <a:cxn ang="0">
                  <a:pos x="51" y="25"/>
                </a:cxn>
                <a:cxn ang="0">
                  <a:pos x="55" y="16"/>
                </a:cxn>
                <a:cxn ang="0">
                  <a:pos x="58" y="5"/>
                </a:cxn>
                <a:cxn ang="0">
                  <a:pos x="58" y="5"/>
                </a:cxn>
                <a:cxn ang="0">
                  <a:pos x="58" y="3"/>
                </a:cxn>
                <a:cxn ang="0">
                  <a:pos x="56" y="1"/>
                </a:cxn>
                <a:cxn ang="0">
                  <a:pos x="54" y="0"/>
                </a:cxn>
                <a:cxn ang="0">
                  <a:pos x="53" y="0"/>
                </a:cxn>
                <a:cxn ang="0">
                  <a:pos x="49" y="1"/>
                </a:cxn>
                <a:cxn ang="0">
                  <a:pos x="47" y="3"/>
                </a:cxn>
                <a:cxn ang="0">
                  <a:pos x="46" y="5"/>
                </a:cxn>
                <a:cxn ang="0">
                  <a:pos x="46" y="5"/>
                </a:cxn>
              </a:cxnLst>
              <a:rect l="0" t="0" r="r" b="b"/>
              <a:pathLst>
                <a:path w="58" h="82">
                  <a:moveTo>
                    <a:pt x="46" y="5"/>
                  </a:moveTo>
                  <a:lnTo>
                    <a:pt x="46" y="5"/>
                  </a:lnTo>
                  <a:lnTo>
                    <a:pt x="45" y="10"/>
                  </a:lnTo>
                  <a:lnTo>
                    <a:pt x="43" y="16"/>
                  </a:lnTo>
                  <a:lnTo>
                    <a:pt x="37" y="26"/>
                  </a:lnTo>
                  <a:lnTo>
                    <a:pt x="29" y="35"/>
                  </a:lnTo>
                  <a:lnTo>
                    <a:pt x="21" y="43"/>
                  </a:lnTo>
                  <a:lnTo>
                    <a:pt x="21" y="43"/>
                  </a:lnTo>
                  <a:lnTo>
                    <a:pt x="15" y="50"/>
                  </a:lnTo>
                  <a:lnTo>
                    <a:pt x="11" y="59"/>
                  </a:lnTo>
                  <a:lnTo>
                    <a:pt x="7" y="67"/>
                  </a:lnTo>
                  <a:lnTo>
                    <a:pt x="2" y="74"/>
                  </a:lnTo>
                  <a:lnTo>
                    <a:pt x="2" y="74"/>
                  </a:lnTo>
                  <a:lnTo>
                    <a:pt x="0" y="77"/>
                  </a:lnTo>
                  <a:lnTo>
                    <a:pt x="0" y="78"/>
                  </a:lnTo>
                  <a:lnTo>
                    <a:pt x="2" y="81"/>
                  </a:lnTo>
                  <a:lnTo>
                    <a:pt x="3" y="82"/>
                  </a:lnTo>
                  <a:lnTo>
                    <a:pt x="7" y="82"/>
                  </a:lnTo>
                  <a:lnTo>
                    <a:pt x="9" y="82"/>
                  </a:lnTo>
                  <a:lnTo>
                    <a:pt x="11" y="80"/>
                  </a:lnTo>
                  <a:lnTo>
                    <a:pt x="11" y="80"/>
                  </a:lnTo>
                  <a:lnTo>
                    <a:pt x="16" y="71"/>
                  </a:lnTo>
                  <a:lnTo>
                    <a:pt x="19" y="65"/>
                  </a:lnTo>
                  <a:lnTo>
                    <a:pt x="22" y="61"/>
                  </a:lnTo>
                  <a:lnTo>
                    <a:pt x="22" y="61"/>
                  </a:lnTo>
                  <a:lnTo>
                    <a:pt x="30" y="51"/>
                  </a:lnTo>
                  <a:lnTo>
                    <a:pt x="38" y="42"/>
                  </a:lnTo>
                  <a:lnTo>
                    <a:pt x="38" y="42"/>
                  </a:lnTo>
                  <a:lnTo>
                    <a:pt x="45" y="34"/>
                  </a:lnTo>
                  <a:lnTo>
                    <a:pt x="51" y="25"/>
                  </a:lnTo>
                  <a:lnTo>
                    <a:pt x="55" y="16"/>
                  </a:lnTo>
                  <a:lnTo>
                    <a:pt x="58" y="5"/>
                  </a:lnTo>
                  <a:lnTo>
                    <a:pt x="58" y="5"/>
                  </a:lnTo>
                  <a:lnTo>
                    <a:pt x="58" y="3"/>
                  </a:lnTo>
                  <a:lnTo>
                    <a:pt x="56" y="1"/>
                  </a:lnTo>
                  <a:lnTo>
                    <a:pt x="54" y="0"/>
                  </a:lnTo>
                  <a:lnTo>
                    <a:pt x="53" y="0"/>
                  </a:lnTo>
                  <a:lnTo>
                    <a:pt x="49" y="1"/>
                  </a:lnTo>
                  <a:lnTo>
                    <a:pt x="47" y="3"/>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 name="chenying0907 57"/>
            <p:cNvSpPr>
              <a:spLocks/>
            </p:cNvSpPr>
            <p:nvPr/>
          </p:nvSpPr>
          <p:spPr bwMode="auto">
            <a:xfrm>
              <a:off x="5322888" y="4248150"/>
              <a:ext cx="22225" cy="31750"/>
            </a:xfrm>
            <a:custGeom>
              <a:avLst/>
              <a:gdLst/>
              <a:ahLst/>
              <a:cxnLst>
                <a:cxn ang="0">
                  <a:pos x="42" y="5"/>
                </a:cxn>
                <a:cxn ang="0">
                  <a:pos x="42" y="5"/>
                </a:cxn>
                <a:cxn ang="0">
                  <a:pos x="40" y="12"/>
                </a:cxn>
                <a:cxn ang="0">
                  <a:pos x="39" y="17"/>
                </a:cxn>
                <a:cxn ang="0">
                  <a:pos x="33" y="26"/>
                </a:cxn>
                <a:cxn ang="0">
                  <a:pos x="25" y="35"/>
                </a:cxn>
                <a:cxn ang="0">
                  <a:pos x="17" y="43"/>
                </a:cxn>
                <a:cxn ang="0">
                  <a:pos x="17" y="43"/>
                </a:cxn>
                <a:cxn ang="0">
                  <a:pos x="12" y="50"/>
                </a:cxn>
                <a:cxn ang="0">
                  <a:pos x="6" y="58"/>
                </a:cxn>
                <a:cxn ang="0">
                  <a:pos x="0" y="73"/>
                </a:cxn>
                <a:cxn ang="0">
                  <a:pos x="0" y="73"/>
                </a:cxn>
                <a:cxn ang="0">
                  <a:pos x="0" y="75"/>
                </a:cxn>
                <a:cxn ang="0">
                  <a:pos x="0" y="77"/>
                </a:cxn>
                <a:cxn ang="0">
                  <a:pos x="1" y="79"/>
                </a:cxn>
                <a:cxn ang="0">
                  <a:pos x="4" y="80"/>
                </a:cxn>
                <a:cxn ang="0">
                  <a:pos x="8" y="80"/>
                </a:cxn>
                <a:cxn ang="0">
                  <a:pos x="9" y="79"/>
                </a:cxn>
                <a:cxn ang="0">
                  <a:pos x="10" y="76"/>
                </a:cxn>
                <a:cxn ang="0">
                  <a:pos x="10" y="76"/>
                </a:cxn>
                <a:cxn ang="0">
                  <a:pos x="16" y="67"/>
                </a:cxn>
                <a:cxn ang="0">
                  <a:pos x="21" y="58"/>
                </a:cxn>
                <a:cxn ang="0">
                  <a:pos x="35" y="42"/>
                </a:cxn>
                <a:cxn ang="0">
                  <a:pos x="42" y="34"/>
                </a:cxn>
                <a:cxn ang="0">
                  <a:pos x="47" y="25"/>
                </a:cxn>
                <a:cxn ang="0">
                  <a:pos x="51" y="16"/>
                </a:cxn>
                <a:cxn ang="0">
                  <a:pos x="53" y="5"/>
                </a:cxn>
                <a:cxn ang="0">
                  <a:pos x="53" y="5"/>
                </a:cxn>
                <a:cxn ang="0">
                  <a:pos x="52" y="4"/>
                </a:cxn>
                <a:cxn ang="0">
                  <a:pos x="51" y="1"/>
                </a:cxn>
                <a:cxn ang="0">
                  <a:pos x="50" y="0"/>
                </a:cxn>
                <a:cxn ang="0">
                  <a:pos x="48" y="0"/>
                </a:cxn>
                <a:cxn ang="0">
                  <a:pos x="43" y="1"/>
                </a:cxn>
                <a:cxn ang="0">
                  <a:pos x="42" y="4"/>
                </a:cxn>
                <a:cxn ang="0">
                  <a:pos x="42" y="5"/>
                </a:cxn>
                <a:cxn ang="0">
                  <a:pos x="42" y="5"/>
                </a:cxn>
              </a:cxnLst>
              <a:rect l="0" t="0" r="r" b="b"/>
              <a:pathLst>
                <a:path w="53" h="80">
                  <a:moveTo>
                    <a:pt x="42" y="5"/>
                  </a:moveTo>
                  <a:lnTo>
                    <a:pt x="42" y="5"/>
                  </a:lnTo>
                  <a:lnTo>
                    <a:pt x="40" y="12"/>
                  </a:lnTo>
                  <a:lnTo>
                    <a:pt x="39" y="17"/>
                  </a:lnTo>
                  <a:lnTo>
                    <a:pt x="33" y="26"/>
                  </a:lnTo>
                  <a:lnTo>
                    <a:pt x="25" y="35"/>
                  </a:lnTo>
                  <a:lnTo>
                    <a:pt x="17" y="43"/>
                  </a:lnTo>
                  <a:lnTo>
                    <a:pt x="17" y="43"/>
                  </a:lnTo>
                  <a:lnTo>
                    <a:pt x="12" y="50"/>
                  </a:lnTo>
                  <a:lnTo>
                    <a:pt x="6" y="58"/>
                  </a:lnTo>
                  <a:lnTo>
                    <a:pt x="0" y="73"/>
                  </a:lnTo>
                  <a:lnTo>
                    <a:pt x="0" y="73"/>
                  </a:lnTo>
                  <a:lnTo>
                    <a:pt x="0" y="75"/>
                  </a:lnTo>
                  <a:lnTo>
                    <a:pt x="0" y="77"/>
                  </a:lnTo>
                  <a:lnTo>
                    <a:pt x="1" y="79"/>
                  </a:lnTo>
                  <a:lnTo>
                    <a:pt x="4" y="80"/>
                  </a:lnTo>
                  <a:lnTo>
                    <a:pt x="8" y="80"/>
                  </a:lnTo>
                  <a:lnTo>
                    <a:pt x="9" y="79"/>
                  </a:lnTo>
                  <a:lnTo>
                    <a:pt x="10" y="76"/>
                  </a:lnTo>
                  <a:lnTo>
                    <a:pt x="10" y="76"/>
                  </a:lnTo>
                  <a:lnTo>
                    <a:pt x="16" y="67"/>
                  </a:lnTo>
                  <a:lnTo>
                    <a:pt x="21" y="58"/>
                  </a:lnTo>
                  <a:lnTo>
                    <a:pt x="35" y="42"/>
                  </a:lnTo>
                  <a:lnTo>
                    <a:pt x="42" y="34"/>
                  </a:lnTo>
                  <a:lnTo>
                    <a:pt x="47" y="25"/>
                  </a:lnTo>
                  <a:lnTo>
                    <a:pt x="51" y="16"/>
                  </a:lnTo>
                  <a:lnTo>
                    <a:pt x="53" y="5"/>
                  </a:lnTo>
                  <a:lnTo>
                    <a:pt x="53" y="5"/>
                  </a:lnTo>
                  <a:lnTo>
                    <a:pt x="52" y="4"/>
                  </a:lnTo>
                  <a:lnTo>
                    <a:pt x="51" y="1"/>
                  </a:lnTo>
                  <a:lnTo>
                    <a:pt x="50" y="0"/>
                  </a:lnTo>
                  <a:lnTo>
                    <a:pt x="48" y="0"/>
                  </a:lnTo>
                  <a:lnTo>
                    <a:pt x="43" y="1"/>
                  </a:lnTo>
                  <a:lnTo>
                    <a:pt x="42" y="4"/>
                  </a:lnTo>
                  <a:lnTo>
                    <a:pt x="42" y="5"/>
                  </a:lnTo>
                  <a:lnTo>
                    <a:pt x="4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 name="chenying0907 58"/>
            <p:cNvSpPr>
              <a:spLocks/>
            </p:cNvSpPr>
            <p:nvPr/>
          </p:nvSpPr>
          <p:spPr bwMode="auto">
            <a:xfrm>
              <a:off x="5345113" y="4275138"/>
              <a:ext cx="19050" cy="26988"/>
            </a:xfrm>
            <a:custGeom>
              <a:avLst/>
              <a:gdLst/>
              <a:ahLst/>
              <a:cxnLst>
                <a:cxn ang="0">
                  <a:pos x="38" y="4"/>
                </a:cxn>
                <a:cxn ang="0">
                  <a:pos x="38" y="4"/>
                </a:cxn>
                <a:cxn ang="0">
                  <a:pos x="34" y="12"/>
                </a:cxn>
                <a:cxn ang="0">
                  <a:pos x="31" y="19"/>
                </a:cxn>
                <a:cxn ang="0">
                  <a:pos x="21" y="33"/>
                </a:cxn>
                <a:cxn ang="0">
                  <a:pos x="11" y="46"/>
                </a:cxn>
                <a:cxn ang="0">
                  <a:pos x="0" y="59"/>
                </a:cxn>
                <a:cxn ang="0">
                  <a:pos x="0" y="59"/>
                </a:cxn>
                <a:cxn ang="0">
                  <a:pos x="0" y="62"/>
                </a:cxn>
                <a:cxn ang="0">
                  <a:pos x="0" y="64"/>
                </a:cxn>
                <a:cxn ang="0">
                  <a:pos x="3" y="67"/>
                </a:cxn>
                <a:cxn ang="0">
                  <a:pos x="7" y="68"/>
                </a:cxn>
                <a:cxn ang="0">
                  <a:pos x="8" y="67"/>
                </a:cxn>
                <a:cxn ang="0">
                  <a:pos x="11" y="66"/>
                </a:cxn>
                <a:cxn ang="0">
                  <a:pos x="11" y="66"/>
                </a:cxn>
                <a:cxn ang="0">
                  <a:pos x="20" y="51"/>
                </a:cxn>
                <a:cxn ang="0">
                  <a:pos x="32" y="37"/>
                </a:cxn>
                <a:cxn ang="0">
                  <a:pos x="41" y="23"/>
                </a:cxn>
                <a:cxn ang="0">
                  <a:pos x="46" y="15"/>
                </a:cxn>
                <a:cxn ang="0">
                  <a:pos x="49" y="7"/>
                </a:cxn>
                <a:cxn ang="0">
                  <a:pos x="49" y="7"/>
                </a:cxn>
                <a:cxn ang="0">
                  <a:pos x="50" y="4"/>
                </a:cxn>
                <a:cxn ang="0">
                  <a:pos x="49" y="3"/>
                </a:cxn>
                <a:cxn ang="0">
                  <a:pos x="48" y="0"/>
                </a:cxn>
                <a:cxn ang="0">
                  <a:pos x="45" y="0"/>
                </a:cxn>
                <a:cxn ang="0">
                  <a:pos x="41" y="0"/>
                </a:cxn>
                <a:cxn ang="0">
                  <a:pos x="40" y="2"/>
                </a:cxn>
                <a:cxn ang="0">
                  <a:pos x="38" y="4"/>
                </a:cxn>
                <a:cxn ang="0">
                  <a:pos x="38" y="4"/>
                </a:cxn>
              </a:cxnLst>
              <a:rect l="0" t="0" r="r" b="b"/>
              <a:pathLst>
                <a:path w="50" h="68">
                  <a:moveTo>
                    <a:pt x="38" y="4"/>
                  </a:moveTo>
                  <a:lnTo>
                    <a:pt x="38" y="4"/>
                  </a:lnTo>
                  <a:lnTo>
                    <a:pt x="34" y="12"/>
                  </a:lnTo>
                  <a:lnTo>
                    <a:pt x="31" y="19"/>
                  </a:lnTo>
                  <a:lnTo>
                    <a:pt x="21" y="33"/>
                  </a:lnTo>
                  <a:lnTo>
                    <a:pt x="11" y="46"/>
                  </a:lnTo>
                  <a:lnTo>
                    <a:pt x="0" y="59"/>
                  </a:lnTo>
                  <a:lnTo>
                    <a:pt x="0" y="59"/>
                  </a:lnTo>
                  <a:lnTo>
                    <a:pt x="0" y="62"/>
                  </a:lnTo>
                  <a:lnTo>
                    <a:pt x="0" y="64"/>
                  </a:lnTo>
                  <a:lnTo>
                    <a:pt x="3" y="67"/>
                  </a:lnTo>
                  <a:lnTo>
                    <a:pt x="7" y="68"/>
                  </a:lnTo>
                  <a:lnTo>
                    <a:pt x="8" y="67"/>
                  </a:lnTo>
                  <a:lnTo>
                    <a:pt x="11" y="66"/>
                  </a:lnTo>
                  <a:lnTo>
                    <a:pt x="11" y="66"/>
                  </a:lnTo>
                  <a:lnTo>
                    <a:pt x="20" y="51"/>
                  </a:lnTo>
                  <a:lnTo>
                    <a:pt x="32" y="37"/>
                  </a:lnTo>
                  <a:lnTo>
                    <a:pt x="41" y="23"/>
                  </a:lnTo>
                  <a:lnTo>
                    <a:pt x="46" y="15"/>
                  </a:lnTo>
                  <a:lnTo>
                    <a:pt x="49" y="7"/>
                  </a:lnTo>
                  <a:lnTo>
                    <a:pt x="49" y="7"/>
                  </a:lnTo>
                  <a:lnTo>
                    <a:pt x="50" y="4"/>
                  </a:lnTo>
                  <a:lnTo>
                    <a:pt x="49" y="3"/>
                  </a:lnTo>
                  <a:lnTo>
                    <a:pt x="48" y="0"/>
                  </a:lnTo>
                  <a:lnTo>
                    <a:pt x="45" y="0"/>
                  </a:lnTo>
                  <a:lnTo>
                    <a:pt x="41" y="0"/>
                  </a:lnTo>
                  <a:lnTo>
                    <a:pt x="40"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 name="chenying0907 59"/>
            <p:cNvSpPr>
              <a:spLocks/>
            </p:cNvSpPr>
            <p:nvPr/>
          </p:nvSpPr>
          <p:spPr bwMode="auto">
            <a:xfrm>
              <a:off x="5368926" y="4297363"/>
              <a:ext cx="14288" cy="28575"/>
            </a:xfrm>
            <a:custGeom>
              <a:avLst/>
              <a:gdLst/>
              <a:ahLst/>
              <a:cxnLst>
                <a:cxn ang="0">
                  <a:pos x="27" y="5"/>
                </a:cxn>
                <a:cxn ang="0">
                  <a:pos x="27" y="5"/>
                </a:cxn>
                <a:cxn ang="0">
                  <a:pos x="24" y="13"/>
                </a:cxn>
                <a:cxn ang="0">
                  <a:pos x="21" y="19"/>
                </a:cxn>
                <a:cxn ang="0">
                  <a:pos x="17" y="24"/>
                </a:cxn>
                <a:cxn ang="0">
                  <a:pos x="13" y="31"/>
                </a:cxn>
                <a:cxn ang="0">
                  <a:pos x="13" y="31"/>
                </a:cxn>
                <a:cxn ang="0">
                  <a:pos x="0" y="65"/>
                </a:cxn>
                <a:cxn ang="0">
                  <a:pos x="0" y="65"/>
                </a:cxn>
                <a:cxn ang="0">
                  <a:pos x="0" y="68"/>
                </a:cxn>
                <a:cxn ang="0">
                  <a:pos x="1" y="69"/>
                </a:cxn>
                <a:cxn ang="0">
                  <a:pos x="4" y="72"/>
                </a:cxn>
                <a:cxn ang="0">
                  <a:pos x="7" y="72"/>
                </a:cxn>
                <a:cxn ang="0">
                  <a:pos x="10" y="70"/>
                </a:cxn>
                <a:cxn ang="0">
                  <a:pos x="11" y="68"/>
                </a:cxn>
                <a:cxn ang="0">
                  <a:pos x="11" y="68"/>
                </a:cxn>
                <a:cxn ang="0">
                  <a:pos x="17" y="49"/>
                </a:cxn>
                <a:cxn ang="0">
                  <a:pos x="24" y="32"/>
                </a:cxn>
                <a:cxn ang="0">
                  <a:pos x="24" y="32"/>
                </a:cxn>
                <a:cxn ang="0">
                  <a:pos x="32" y="19"/>
                </a:cxn>
                <a:cxn ang="0">
                  <a:pos x="36" y="13"/>
                </a:cxn>
                <a:cxn ang="0">
                  <a:pos x="38" y="5"/>
                </a:cxn>
                <a:cxn ang="0">
                  <a:pos x="38" y="5"/>
                </a:cxn>
                <a:cxn ang="0">
                  <a:pos x="38" y="4"/>
                </a:cxn>
                <a:cxn ang="0">
                  <a:pos x="36" y="1"/>
                </a:cxn>
                <a:cxn ang="0">
                  <a:pos x="35" y="0"/>
                </a:cxn>
                <a:cxn ang="0">
                  <a:pos x="32" y="0"/>
                </a:cxn>
                <a:cxn ang="0">
                  <a:pos x="28" y="1"/>
                </a:cxn>
                <a:cxn ang="0">
                  <a:pos x="27" y="4"/>
                </a:cxn>
                <a:cxn ang="0">
                  <a:pos x="27" y="5"/>
                </a:cxn>
                <a:cxn ang="0">
                  <a:pos x="27" y="5"/>
                </a:cxn>
              </a:cxnLst>
              <a:rect l="0" t="0" r="r" b="b"/>
              <a:pathLst>
                <a:path w="38" h="72">
                  <a:moveTo>
                    <a:pt x="27" y="5"/>
                  </a:moveTo>
                  <a:lnTo>
                    <a:pt x="27" y="5"/>
                  </a:lnTo>
                  <a:lnTo>
                    <a:pt x="24" y="13"/>
                  </a:lnTo>
                  <a:lnTo>
                    <a:pt x="21" y="19"/>
                  </a:lnTo>
                  <a:lnTo>
                    <a:pt x="17" y="24"/>
                  </a:lnTo>
                  <a:lnTo>
                    <a:pt x="13" y="31"/>
                  </a:lnTo>
                  <a:lnTo>
                    <a:pt x="13" y="31"/>
                  </a:lnTo>
                  <a:lnTo>
                    <a:pt x="0" y="65"/>
                  </a:lnTo>
                  <a:lnTo>
                    <a:pt x="0" y="65"/>
                  </a:lnTo>
                  <a:lnTo>
                    <a:pt x="0" y="68"/>
                  </a:lnTo>
                  <a:lnTo>
                    <a:pt x="1" y="69"/>
                  </a:lnTo>
                  <a:lnTo>
                    <a:pt x="4" y="72"/>
                  </a:lnTo>
                  <a:lnTo>
                    <a:pt x="7" y="72"/>
                  </a:lnTo>
                  <a:lnTo>
                    <a:pt x="10" y="70"/>
                  </a:lnTo>
                  <a:lnTo>
                    <a:pt x="11" y="68"/>
                  </a:lnTo>
                  <a:lnTo>
                    <a:pt x="11" y="68"/>
                  </a:lnTo>
                  <a:lnTo>
                    <a:pt x="17" y="49"/>
                  </a:lnTo>
                  <a:lnTo>
                    <a:pt x="24" y="32"/>
                  </a:lnTo>
                  <a:lnTo>
                    <a:pt x="24" y="32"/>
                  </a:lnTo>
                  <a:lnTo>
                    <a:pt x="32" y="19"/>
                  </a:lnTo>
                  <a:lnTo>
                    <a:pt x="36" y="13"/>
                  </a:lnTo>
                  <a:lnTo>
                    <a:pt x="38" y="5"/>
                  </a:lnTo>
                  <a:lnTo>
                    <a:pt x="38" y="5"/>
                  </a:lnTo>
                  <a:lnTo>
                    <a:pt x="38" y="4"/>
                  </a:lnTo>
                  <a:lnTo>
                    <a:pt x="36" y="1"/>
                  </a:lnTo>
                  <a:lnTo>
                    <a:pt x="35" y="0"/>
                  </a:lnTo>
                  <a:lnTo>
                    <a:pt x="32" y="0"/>
                  </a:lnTo>
                  <a:lnTo>
                    <a:pt x="28" y="1"/>
                  </a:lnTo>
                  <a:lnTo>
                    <a:pt x="27" y="4"/>
                  </a:lnTo>
                  <a:lnTo>
                    <a:pt x="27" y="5"/>
                  </a:lnTo>
                  <a:lnTo>
                    <a:pt x="2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 name="chenying0907 60"/>
            <p:cNvSpPr>
              <a:spLocks/>
            </p:cNvSpPr>
            <p:nvPr/>
          </p:nvSpPr>
          <p:spPr bwMode="auto">
            <a:xfrm>
              <a:off x="5380038" y="4324350"/>
              <a:ext cx="17463" cy="26988"/>
            </a:xfrm>
            <a:custGeom>
              <a:avLst/>
              <a:gdLst/>
              <a:ahLst/>
              <a:cxnLst>
                <a:cxn ang="0">
                  <a:pos x="34" y="3"/>
                </a:cxn>
                <a:cxn ang="0">
                  <a:pos x="34" y="3"/>
                </a:cxn>
                <a:cxn ang="0">
                  <a:pos x="25" y="16"/>
                </a:cxn>
                <a:cxn ang="0">
                  <a:pos x="14" y="29"/>
                </a:cxn>
                <a:cxn ang="0">
                  <a:pos x="14" y="29"/>
                </a:cxn>
                <a:cxn ang="0">
                  <a:pos x="11" y="35"/>
                </a:cxn>
                <a:cxn ang="0">
                  <a:pos x="7" y="43"/>
                </a:cxn>
                <a:cxn ang="0">
                  <a:pos x="0" y="59"/>
                </a:cxn>
                <a:cxn ang="0">
                  <a:pos x="0" y="59"/>
                </a:cxn>
                <a:cxn ang="0">
                  <a:pos x="0" y="61"/>
                </a:cxn>
                <a:cxn ang="0">
                  <a:pos x="0" y="64"/>
                </a:cxn>
                <a:cxn ang="0">
                  <a:pos x="3" y="67"/>
                </a:cxn>
                <a:cxn ang="0">
                  <a:pos x="7" y="68"/>
                </a:cxn>
                <a:cxn ang="0">
                  <a:pos x="8" y="67"/>
                </a:cxn>
                <a:cxn ang="0">
                  <a:pos x="11" y="65"/>
                </a:cxn>
                <a:cxn ang="0">
                  <a:pos x="11" y="65"/>
                </a:cxn>
                <a:cxn ang="0">
                  <a:pos x="16" y="51"/>
                </a:cxn>
                <a:cxn ang="0">
                  <a:pos x="22" y="37"/>
                </a:cxn>
                <a:cxn ang="0">
                  <a:pos x="22" y="37"/>
                </a:cxn>
                <a:cxn ang="0">
                  <a:pos x="28" y="29"/>
                </a:cxn>
                <a:cxn ang="0">
                  <a:pos x="33" y="22"/>
                </a:cxn>
                <a:cxn ang="0">
                  <a:pos x="45" y="8"/>
                </a:cxn>
                <a:cxn ang="0">
                  <a:pos x="45" y="8"/>
                </a:cxn>
                <a:cxn ang="0">
                  <a:pos x="46" y="5"/>
                </a:cxn>
                <a:cxn ang="0">
                  <a:pos x="45" y="4"/>
                </a:cxn>
                <a:cxn ang="0">
                  <a:pos x="45" y="1"/>
                </a:cxn>
                <a:cxn ang="0">
                  <a:pos x="42" y="0"/>
                </a:cxn>
                <a:cxn ang="0">
                  <a:pos x="38" y="0"/>
                </a:cxn>
                <a:cxn ang="0">
                  <a:pos x="37" y="0"/>
                </a:cxn>
                <a:cxn ang="0">
                  <a:pos x="34" y="3"/>
                </a:cxn>
                <a:cxn ang="0">
                  <a:pos x="34" y="3"/>
                </a:cxn>
              </a:cxnLst>
              <a:rect l="0" t="0" r="r" b="b"/>
              <a:pathLst>
                <a:path w="46" h="68">
                  <a:moveTo>
                    <a:pt x="34" y="3"/>
                  </a:moveTo>
                  <a:lnTo>
                    <a:pt x="34" y="3"/>
                  </a:lnTo>
                  <a:lnTo>
                    <a:pt x="25" y="16"/>
                  </a:lnTo>
                  <a:lnTo>
                    <a:pt x="14" y="29"/>
                  </a:lnTo>
                  <a:lnTo>
                    <a:pt x="14" y="29"/>
                  </a:lnTo>
                  <a:lnTo>
                    <a:pt x="11" y="35"/>
                  </a:lnTo>
                  <a:lnTo>
                    <a:pt x="7" y="43"/>
                  </a:lnTo>
                  <a:lnTo>
                    <a:pt x="0" y="59"/>
                  </a:lnTo>
                  <a:lnTo>
                    <a:pt x="0" y="59"/>
                  </a:lnTo>
                  <a:lnTo>
                    <a:pt x="0" y="61"/>
                  </a:lnTo>
                  <a:lnTo>
                    <a:pt x="0" y="64"/>
                  </a:lnTo>
                  <a:lnTo>
                    <a:pt x="3" y="67"/>
                  </a:lnTo>
                  <a:lnTo>
                    <a:pt x="7" y="68"/>
                  </a:lnTo>
                  <a:lnTo>
                    <a:pt x="8" y="67"/>
                  </a:lnTo>
                  <a:lnTo>
                    <a:pt x="11" y="65"/>
                  </a:lnTo>
                  <a:lnTo>
                    <a:pt x="11" y="65"/>
                  </a:lnTo>
                  <a:lnTo>
                    <a:pt x="16" y="51"/>
                  </a:lnTo>
                  <a:lnTo>
                    <a:pt x="22" y="37"/>
                  </a:lnTo>
                  <a:lnTo>
                    <a:pt x="22" y="37"/>
                  </a:lnTo>
                  <a:lnTo>
                    <a:pt x="28" y="29"/>
                  </a:lnTo>
                  <a:lnTo>
                    <a:pt x="33" y="22"/>
                  </a:lnTo>
                  <a:lnTo>
                    <a:pt x="45" y="8"/>
                  </a:lnTo>
                  <a:lnTo>
                    <a:pt x="45" y="8"/>
                  </a:lnTo>
                  <a:lnTo>
                    <a:pt x="46" y="5"/>
                  </a:lnTo>
                  <a:lnTo>
                    <a:pt x="45" y="4"/>
                  </a:lnTo>
                  <a:lnTo>
                    <a:pt x="45" y="1"/>
                  </a:lnTo>
                  <a:lnTo>
                    <a:pt x="42" y="0"/>
                  </a:lnTo>
                  <a:lnTo>
                    <a:pt x="38" y="0"/>
                  </a:lnTo>
                  <a:lnTo>
                    <a:pt x="37" y="0"/>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 name="chenying0907 61"/>
            <p:cNvSpPr>
              <a:spLocks/>
            </p:cNvSpPr>
            <p:nvPr/>
          </p:nvSpPr>
          <p:spPr bwMode="auto">
            <a:xfrm>
              <a:off x="5394326" y="4349750"/>
              <a:ext cx="19050" cy="28575"/>
            </a:xfrm>
            <a:custGeom>
              <a:avLst/>
              <a:gdLst/>
              <a:ahLst/>
              <a:cxnLst>
                <a:cxn ang="0">
                  <a:pos x="38" y="5"/>
                </a:cxn>
                <a:cxn ang="0">
                  <a:pos x="38" y="5"/>
                </a:cxn>
                <a:cxn ang="0">
                  <a:pos x="35" y="13"/>
                </a:cxn>
                <a:cxn ang="0">
                  <a:pos x="31" y="21"/>
                </a:cxn>
                <a:cxn ang="0">
                  <a:pos x="21" y="34"/>
                </a:cxn>
                <a:cxn ang="0">
                  <a:pos x="21" y="34"/>
                </a:cxn>
                <a:cxn ang="0">
                  <a:pos x="18" y="41"/>
                </a:cxn>
                <a:cxn ang="0">
                  <a:pos x="14" y="47"/>
                </a:cxn>
                <a:cxn ang="0">
                  <a:pos x="14" y="47"/>
                </a:cxn>
                <a:cxn ang="0">
                  <a:pos x="8" y="55"/>
                </a:cxn>
                <a:cxn ang="0">
                  <a:pos x="1" y="63"/>
                </a:cxn>
                <a:cxn ang="0">
                  <a:pos x="1" y="63"/>
                </a:cxn>
                <a:cxn ang="0">
                  <a:pos x="0" y="64"/>
                </a:cxn>
                <a:cxn ang="0">
                  <a:pos x="0" y="67"/>
                </a:cxn>
                <a:cxn ang="0">
                  <a:pos x="1" y="71"/>
                </a:cxn>
                <a:cxn ang="0">
                  <a:pos x="5" y="72"/>
                </a:cxn>
                <a:cxn ang="0">
                  <a:pos x="7" y="72"/>
                </a:cxn>
                <a:cxn ang="0">
                  <a:pos x="9" y="71"/>
                </a:cxn>
                <a:cxn ang="0">
                  <a:pos x="9" y="71"/>
                </a:cxn>
                <a:cxn ang="0">
                  <a:pos x="16" y="64"/>
                </a:cxn>
                <a:cxn ang="0">
                  <a:pos x="22" y="56"/>
                </a:cxn>
                <a:cxn ang="0">
                  <a:pos x="22" y="56"/>
                </a:cxn>
                <a:cxn ang="0">
                  <a:pos x="27" y="47"/>
                </a:cxn>
                <a:cxn ang="0">
                  <a:pos x="33" y="37"/>
                </a:cxn>
                <a:cxn ang="0">
                  <a:pos x="33" y="37"/>
                </a:cxn>
                <a:cxn ang="0">
                  <a:pos x="43" y="22"/>
                </a:cxn>
                <a:cxn ang="0">
                  <a:pos x="47" y="14"/>
                </a:cxn>
                <a:cxn ang="0">
                  <a:pos x="48" y="5"/>
                </a:cxn>
                <a:cxn ang="0">
                  <a:pos x="48" y="5"/>
                </a:cxn>
                <a:cxn ang="0">
                  <a:pos x="48" y="4"/>
                </a:cxn>
                <a:cxn ang="0">
                  <a:pos x="47" y="1"/>
                </a:cxn>
                <a:cxn ang="0">
                  <a:pos x="46" y="0"/>
                </a:cxn>
                <a:cxn ang="0">
                  <a:pos x="43" y="0"/>
                </a:cxn>
                <a:cxn ang="0">
                  <a:pos x="39" y="1"/>
                </a:cxn>
                <a:cxn ang="0">
                  <a:pos x="38" y="4"/>
                </a:cxn>
                <a:cxn ang="0">
                  <a:pos x="38" y="5"/>
                </a:cxn>
                <a:cxn ang="0">
                  <a:pos x="38" y="5"/>
                </a:cxn>
              </a:cxnLst>
              <a:rect l="0" t="0" r="r" b="b"/>
              <a:pathLst>
                <a:path w="48" h="72">
                  <a:moveTo>
                    <a:pt x="38" y="5"/>
                  </a:moveTo>
                  <a:lnTo>
                    <a:pt x="38" y="5"/>
                  </a:lnTo>
                  <a:lnTo>
                    <a:pt x="35" y="13"/>
                  </a:lnTo>
                  <a:lnTo>
                    <a:pt x="31" y="21"/>
                  </a:lnTo>
                  <a:lnTo>
                    <a:pt x="21" y="34"/>
                  </a:lnTo>
                  <a:lnTo>
                    <a:pt x="21" y="34"/>
                  </a:lnTo>
                  <a:lnTo>
                    <a:pt x="18" y="41"/>
                  </a:lnTo>
                  <a:lnTo>
                    <a:pt x="14" y="47"/>
                  </a:lnTo>
                  <a:lnTo>
                    <a:pt x="14" y="47"/>
                  </a:lnTo>
                  <a:lnTo>
                    <a:pt x="8" y="55"/>
                  </a:lnTo>
                  <a:lnTo>
                    <a:pt x="1" y="63"/>
                  </a:lnTo>
                  <a:lnTo>
                    <a:pt x="1" y="63"/>
                  </a:lnTo>
                  <a:lnTo>
                    <a:pt x="0" y="64"/>
                  </a:lnTo>
                  <a:lnTo>
                    <a:pt x="0" y="67"/>
                  </a:lnTo>
                  <a:lnTo>
                    <a:pt x="1" y="71"/>
                  </a:lnTo>
                  <a:lnTo>
                    <a:pt x="5" y="72"/>
                  </a:lnTo>
                  <a:lnTo>
                    <a:pt x="7" y="72"/>
                  </a:lnTo>
                  <a:lnTo>
                    <a:pt x="9" y="71"/>
                  </a:lnTo>
                  <a:lnTo>
                    <a:pt x="9" y="71"/>
                  </a:lnTo>
                  <a:lnTo>
                    <a:pt x="16" y="64"/>
                  </a:lnTo>
                  <a:lnTo>
                    <a:pt x="22" y="56"/>
                  </a:lnTo>
                  <a:lnTo>
                    <a:pt x="22" y="56"/>
                  </a:lnTo>
                  <a:lnTo>
                    <a:pt x="27" y="47"/>
                  </a:lnTo>
                  <a:lnTo>
                    <a:pt x="33" y="37"/>
                  </a:lnTo>
                  <a:lnTo>
                    <a:pt x="33" y="37"/>
                  </a:lnTo>
                  <a:lnTo>
                    <a:pt x="43" y="22"/>
                  </a:lnTo>
                  <a:lnTo>
                    <a:pt x="47" y="14"/>
                  </a:lnTo>
                  <a:lnTo>
                    <a:pt x="48" y="5"/>
                  </a:lnTo>
                  <a:lnTo>
                    <a:pt x="48" y="5"/>
                  </a:lnTo>
                  <a:lnTo>
                    <a:pt x="48" y="4"/>
                  </a:lnTo>
                  <a:lnTo>
                    <a:pt x="47" y="1"/>
                  </a:lnTo>
                  <a:lnTo>
                    <a:pt x="46" y="0"/>
                  </a:lnTo>
                  <a:lnTo>
                    <a:pt x="43" y="0"/>
                  </a:lnTo>
                  <a:lnTo>
                    <a:pt x="39" y="1"/>
                  </a:lnTo>
                  <a:lnTo>
                    <a:pt x="38" y="4"/>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 name="chenying0907 62"/>
            <p:cNvSpPr>
              <a:spLocks/>
            </p:cNvSpPr>
            <p:nvPr/>
          </p:nvSpPr>
          <p:spPr bwMode="auto">
            <a:xfrm>
              <a:off x="5411788" y="4368800"/>
              <a:ext cx="19050" cy="26988"/>
            </a:xfrm>
            <a:custGeom>
              <a:avLst/>
              <a:gdLst/>
              <a:ahLst/>
              <a:cxnLst>
                <a:cxn ang="0">
                  <a:pos x="34" y="2"/>
                </a:cxn>
                <a:cxn ang="0">
                  <a:pos x="34" y="2"/>
                </a:cxn>
                <a:cxn ang="0">
                  <a:pos x="15" y="30"/>
                </a:cxn>
                <a:cxn ang="0">
                  <a:pos x="8" y="44"/>
                </a:cxn>
                <a:cxn ang="0">
                  <a:pos x="0" y="60"/>
                </a:cxn>
                <a:cxn ang="0">
                  <a:pos x="0" y="60"/>
                </a:cxn>
                <a:cxn ang="0">
                  <a:pos x="0" y="63"/>
                </a:cxn>
                <a:cxn ang="0">
                  <a:pos x="0" y="64"/>
                </a:cxn>
                <a:cxn ang="0">
                  <a:pos x="2" y="68"/>
                </a:cxn>
                <a:cxn ang="0">
                  <a:pos x="5" y="68"/>
                </a:cxn>
                <a:cxn ang="0">
                  <a:pos x="6" y="68"/>
                </a:cxn>
                <a:cxn ang="0">
                  <a:pos x="9" y="68"/>
                </a:cxn>
                <a:cxn ang="0">
                  <a:pos x="10" y="65"/>
                </a:cxn>
                <a:cxn ang="0">
                  <a:pos x="10" y="65"/>
                </a:cxn>
                <a:cxn ang="0">
                  <a:pos x="17" y="51"/>
                </a:cxn>
                <a:cxn ang="0">
                  <a:pos x="26" y="36"/>
                </a:cxn>
                <a:cxn ang="0">
                  <a:pos x="44" y="8"/>
                </a:cxn>
                <a:cxn ang="0">
                  <a:pos x="44" y="8"/>
                </a:cxn>
                <a:cxn ang="0">
                  <a:pos x="44" y="6"/>
                </a:cxn>
                <a:cxn ang="0">
                  <a:pos x="44" y="4"/>
                </a:cxn>
                <a:cxn ang="0">
                  <a:pos x="42" y="1"/>
                </a:cxn>
                <a:cxn ang="0">
                  <a:pos x="38" y="0"/>
                </a:cxn>
                <a:cxn ang="0">
                  <a:pos x="36" y="1"/>
                </a:cxn>
                <a:cxn ang="0">
                  <a:pos x="34" y="2"/>
                </a:cxn>
                <a:cxn ang="0">
                  <a:pos x="34" y="2"/>
                </a:cxn>
              </a:cxnLst>
              <a:rect l="0" t="0" r="r" b="b"/>
              <a:pathLst>
                <a:path w="44" h="68">
                  <a:moveTo>
                    <a:pt x="34" y="2"/>
                  </a:moveTo>
                  <a:lnTo>
                    <a:pt x="34" y="2"/>
                  </a:lnTo>
                  <a:lnTo>
                    <a:pt x="15" y="30"/>
                  </a:lnTo>
                  <a:lnTo>
                    <a:pt x="8" y="44"/>
                  </a:lnTo>
                  <a:lnTo>
                    <a:pt x="0" y="60"/>
                  </a:lnTo>
                  <a:lnTo>
                    <a:pt x="0" y="60"/>
                  </a:lnTo>
                  <a:lnTo>
                    <a:pt x="0" y="63"/>
                  </a:lnTo>
                  <a:lnTo>
                    <a:pt x="0" y="64"/>
                  </a:lnTo>
                  <a:lnTo>
                    <a:pt x="2" y="68"/>
                  </a:lnTo>
                  <a:lnTo>
                    <a:pt x="5" y="68"/>
                  </a:lnTo>
                  <a:lnTo>
                    <a:pt x="6" y="68"/>
                  </a:lnTo>
                  <a:lnTo>
                    <a:pt x="9" y="68"/>
                  </a:lnTo>
                  <a:lnTo>
                    <a:pt x="10" y="65"/>
                  </a:lnTo>
                  <a:lnTo>
                    <a:pt x="10" y="65"/>
                  </a:lnTo>
                  <a:lnTo>
                    <a:pt x="17" y="51"/>
                  </a:lnTo>
                  <a:lnTo>
                    <a:pt x="26" y="36"/>
                  </a:lnTo>
                  <a:lnTo>
                    <a:pt x="44" y="8"/>
                  </a:lnTo>
                  <a:lnTo>
                    <a:pt x="44" y="8"/>
                  </a:lnTo>
                  <a:lnTo>
                    <a:pt x="44" y="6"/>
                  </a:lnTo>
                  <a:lnTo>
                    <a:pt x="44" y="4"/>
                  </a:lnTo>
                  <a:lnTo>
                    <a:pt x="42" y="1"/>
                  </a:lnTo>
                  <a:lnTo>
                    <a:pt x="38" y="0"/>
                  </a:lnTo>
                  <a:lnTo>
                    <a:pt x="36"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 name="chenying0907 63"/>
            <p:cNvSpPr>
              <a:spLocks/>
            </p:cNvSpPr>
            <p:nvPr/>
          </p:nvSpPr>
          <p:spPr bwMode="auto">
            <a:xfrm>
              <a:off x="5299076" y="4464050"/>
              <a:ext cx="14288" cy="26988"/>
            </a:xfrm>
            <a:custGeom>
              <a:avLst/>
              <a:gdLst/>
              <a:ahLst/>
              <a:cxnLst>
                <a:cxn ang="0">
                  <a:pos x="28" y="5"/>
                </a:cxn>
                <a:cxn ang="0">
                  <a:pos x="28" y="5"/>
                </a:cxn>
                <a:cxn ang="0">
                  <a:pos x="26" y="13"/>
                </a:cxn>
                <a:cxn ang="0">
                  <a:pos x="25" y="20"/>
                </a:cxn>
                <a:cxn ang="0">
                  <a:pos x="23" y="26"/>
                </a:cxn>
                <a:cxn ang="0">
                  <a:pos x="19" y="33"/>
                </a:cxn>
                <a:cxn ang="0">
                  <a:pos x="19" y="33"/>
                </a:cxn>
                <a:cxn ang="0">
                  <a:pos x="8" y="47"/>
                </a:cxn>
                <a:cxn ang="0">
                  <a:pos x="4" y="54"/>
                </a:cxn>
                <a:cxn ang="0">
                  <a:pos x="0" y="62"/>
                </a:cxn>
                <a:cxn ang="0">
                  <a:pos x="0" y="62"/>
                </a:cxn>
                <a:cxn ang="0">
                  <a:pos x="0" y="64"/>
                </a:cxn>
                <a:cxn ang="0">
                  <a:pos x="2" y="66"/>
                </a:cxn>
                <a:cxn ang="0">
                  <a:pos x="3" y="67"/>
                </a:cxn>
                <a:cxn ang="0">
                  <a:pos x="4" y="68"/>
                </a:cxn>
                <a:cxn ang="0">
                  <a:pos x="8" y="68"/>
                </a:cxn>
                <a:cxn ang="0">
                  <a:pos x="11" y="67"/>
                </a:cxn>
                <a:cxn ang="0">
                  <a:pos x="12" y="64"/>
                </a:cxn>
                <a:cxn ang="0">
                  <a:pos x="12" y="64"/>
                </a:cxn>
                <a:cxn ang="0">
                  <a:pos x="16" y="56"/>
                </a:cxn>
                <a:cxn ang="0">
                  <a:pos x="21" y="49"/>
                </a:cxn>
                <a:cxn ang="0">
                  <a:pos x="33" y="33"/>
                </a:cxn>
                <a:cxn ang="0">
                  <a:pos x="33" y="33"/>
                </a:cxn>
                <a:cxn ang="0">
                  <a:pos x="36" y="26"/>
                </a:cxn>
                <a:cxn ang="0">
                  <a:pos x="37" y="20"/>
                </a:cxn>
                <a:cxn ang="0">
                  <a:pos x="38" y="13"/>
                </a:cxn>
                <a:cxn ang="0">
                  <a:pos x="38" y="5"/>
                </a:cxn>
                <a:cxn ang="0">
                  <a:pos x="38" y="5"/>
                </a:cxn>
                <a:cxn ang="0">
                  <a:pos x="38" y="4"/>
                </a:cxn>
                <a:cxn ang="0">
                  <a:pos x="37" y="1"/>
                </a:cxn>
                <a:cxn ang="0">
                  <a:pos x="33" y="0"/>
                </a:cxn>
                <a:cxn ang="0">
                  <a:pos x="29" y="1"/>
                </a:cxn>
                <a:cxn ang="0">
                  <a:pos x="28" y="4"/>
                </a:cxn>
                <a:cxn ang="0">
                  <a:pos x="28" y="5"/>
                </a:cxn>
                <a:cxn ang="0">
                  <a:pos x="28" y="5"/>
                </a:cxn>
              </a:cxnLst>
              <a:rect l="0" t="0" r="r" b="b"/>
              <a:pathLst>
                <a:path w="38" h="68">
                  <a:moveTo>
                    <a:pt x="28" y="5"/>
                  </a:moveTo>
                  <a:lnTo>
                    <a:pt x="28" y="5"/>
                  </a:lnTo>
                  <a:lnTo>
                    <a:pt x="26" y="13"/>
                  </a:lnTo>
                  <a:lnTo>
                    <a:pt x="25" y="20"/>
                  </a:lnTo>
                  <a:lnTo>
                    <a:pt x="23" y="26"/>
                  </a:lnTo>
                  <a:lnTo>
                    <a:pt x="19" y="33"/>
                  </a:lnTo>
                  <a:lnTo>
                    <a:pt x="19" y="33"/>
                  </a:lnTo>
                  <a:lnTo>
                    <a:pt x="8" y="47"/>
                  </a:lnTo>
                  <a:lnTo>
                    <a:pt x="4" y="54"/>
                  </a:lnTo>
                  <a:lnTo>
                    <a:pt x="0" y="62"/>
                  </a:lnTo>
                  <a:lnTo>
                    <a:pt x="0" y="62"/>
                  </a:lnTo>
                  <a:lnTo>
                    <a:pt x="0" y="64"/>
                  </a:lnTo>
                  <a:lnTo>
                    <a:pt x="2" y="66"/>
                  </a:lnTo>
                  <a:lnTo>
                    <a:pt x="3" y="67"/>
                  </a:lnTo>
                  <a:lnTo>
                    <a:pt x="4" y="68"/>
                  </a:lnTo>
                  <a:lnTo>
                    <a:pt x="8" y="68"/>
                  </a:lnTo>
                  <a:lnTo>
                    <a:pt x="11" y="67"/>
                  </a:lnTo>
                  <a:lnTo>
                    <a:pt x="12" y="64"/>
                  </a:lnTo>
                  <a:lnTo>
                    <a:pt x="12" y="64"/>
                  </a:lnTo>
                  <a:lnTo>
                    <a:pt x="16" y="56"/>
                  </a:lnTo>
                  <a:lnTo>
                    <a:pt x="21" y="49"/>
                  </a:lnTo>
                  <a:lnTo>
                    <a:pt x="33" y="33"/>
                  </a:lnTo>
                  <a:lnTo>
                    <a:pt x="33" y="33"/>
                  </a:lnTo>
                  <a:lnTo>
                    <a:pt x="36" y="26"/>
                  </a:lnTo>
                  <a:lnTo>
                    <a:pt x="37" y="20"/>
                  </a:lnTo>
                  <a:lnTo>
                    <a:pt x="38" y="13"/>
                  </a:lnTo>
                  <a:lnTo>
                    <a:pt x="38" y="5"/>
                  </a:lnTo>
                  <a:lnTo>
                    <a:pt x="38" y="5"/>
                  </a:lnTo>
                  <a:lnTo>
                    <a:pt x="38" y="4"/>
                  </a:lnTo>
                  <a:lnTo>
                    <a:pt x="37" y="1"/>
                  </a:lnTo>
                  <a:lnTo>
                    <a:pt x="33" y="0"/>
                  </a:lnTo>
                  <a:lnTo>
                    <a:pt x="29" y="1"/>
                  </a:lnTo>
                  <a:lnTo>
                    <a:pt x="28" y="4"/>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 name="chenying0907 64"/>
            <p:cNvSpPr>
              <a:spLocks/>
            </p:cNvSpPr>
            <p:nvPr/>
          </p:nvSpPr>
          <p:spPr bwMode="auto">
            <a:xfrm>
              <a:off x="5330826" y="4467225"/>
              <a:ext cx="15875" cy="25400"/>
            </a:xfrm>
            <a:custGeom>
              <a:avLst/>
              <a:gdLst/>
              <a:ahLst/>
              <a:cxnLst>
                <a:cxn ang="0">
                  <a:pos x="28" y="1"/>
                </a:cxn>
                <a:cxn ang="0">
                  <a:pos x="28" y="1"/>
                </a:cxn>
                <a:cxn ang="0">
                  <a:pos x="23" y="7"/>
                </a:cxn>
                <a:cxn ang="0">
                  <a:pos x="17" y="13"/>
                </a:cxn>
                <a:cxn ang="0">
                  <a:pos x="12" y="20"/>
                </a:cxn>
                <a:cxn ang="0">
                  <a:pos x="10" y="27"/>
                </a:cxn>
                <a:cxn ang="0">
                  <a:pos x="3" y="42"/>
                </a:cxn>
                <a:cxn ang="0">
                  <a:pos x="0" y="58"/>
                </a:cxn>
                <a:cxn ang="0">
                  <a:pos x="0" y="58"/>
                </a:cxn>
                <a:cxn ang="0">
                  <a:pos x="0" y="60"/>
                </a:cxn>
                <a:cxn ang="0">
                  <a:pos x="0" y="61"/>
                </a:cxn>
                <a:cxn ang="0">
                  <a:pos x="4" y="64"/>
                </a:cxn>
                <a:cxn ang="0">
                  <a:pos x="8" y="64"/>
                </a:cxn>
                <a:cxn ang="0">
                  <a:pos x="10" y="63"/>
                </a:cxn>
                <a:cxn ang="0">
                  <a:pos x="11" y="60"/>
                </a:cxn>
                <a:cxn ang="0">
                  <a:pos x="11" y="60"/>
                </a:cxn>
                <a:cxn ang="0">
                  <a:pos x="15" y="46"/>
                </a:cxn>
                <a:cxn ang="0">
                  <a:pos x="19" y="33"/>
                </a:cxn>
                <a:cxn ang="0">
                  <a:pos x="27" y="20"/>
                </a:cxn>
                <a:cxn ang="0">
                  <a:pos x="31" y="14"/>
                </a:cxn>
                <a:cxn ang="0">
                  <a:pos x="36" y="9"/>
                </a:cxn>
                <a:cxn ang="0">
                  <a:pos x="36" y="9"/>
                </a:cxn>
                <a:cxn ang="0">
                  <a:pos x="37" y="8"/>
                </a:cxn>
                <a:cxn ang="0">
                  <a:pos x="38" y="5"/>
                </a:cxn>
                <a:cxn ang="0">
                  <a:pos x="37" y="4"/>
                </a:cxn>
                <a:cxn ang="0">
                  <a:pos x="36" y="3"/>
                </a:cxn>
                <a:cxn ang="0">
                  <a:pos x="32" y="0"/>
                </a:cxn>
                <a:cxn ang="0">
                  <a:pos x="31" y="0"/>
                </a:cxn>
                <a:cxn ang="0">
                  <a:pos x="28" y="1"/>
                </a:cxn>
                <a:cxn ang="0">
                  <a:pos x="28" y="1"/>
                </a:cxn>
              </a:cxnLst>
              <a:rect l="0" t="0" r="r" b="b"/>
              <a:pathLst>
                <a:path w="38" h="64">
                  <a:moveTo>
                    <a:pt x="28" y="1"/>
                  </a:moveTo>
                  <a:lnTo>
                    <a:pt x="28" y="1"/>
                  </a:lnTo>
                  <a:lnTo>
                    <a:pt x="23" y="7"/>
                  </a:lnTo>
                  <a:lnTo>
                    <a:pt x="17" y="13"/>
                  </a:lnTo>
                  <a:lnTo>
                    <a:pt x="12" y="20"/>
                  </a:lnTo>
                  <a:lnTo>
                    <a:pt x="10" y="27"/>
                  </a:lnTo>
                  <a:lnTo>
                    <a:pt x="3" y="42"/>
                  </a:lnTo>
                  <a:lnTo>
                    <a:pt x="0" y="58"/>
                  </a:lnTo>
                  <a:lnTo>
                    <a:pt x="0" y="58"/>
                  </a:lnTo>
                  <a:lnTo>
                    <a:pt x="0" y="60"/>
                  </a:lnTo>
                  <a:lnTo>
                    <a:pt x="0" y="61"/>
                  </a:lnTo>
                  <a:lnTo>
                    <a:pt x="4" y="64"/>
                  </a:lnTo>
                  <a:lnTo>
                    <a:pt x="8" y="64"/>
                  </a:lnTo>
                  <a:lnTo>
                    <a:pt x="10" y="63"/>
                  </a:lnTo>
                  <a:lnTo>
                    <a:pt x="11" y="60"/>
                  </a:lnTo>
                  <a:lnTo>
                    <a:pt x="11" y="60"/>
                  </a:lnTo>
                  <a:lnTo>
                    <a:pt x="15" y="46"/>
                  </a:lnTo>
                  <a:lnTo>
                    <a:pt x="19" y="33"/>
                  </a:lnTo>
                  <a:lnTo>
                    <a:pt x="27" y="20"/>
                  </a:lnTo>
                  <a:lnTo>
                    <a:pt x="31" y="14"/>
                  </a:lnTo>
                  <a:lnTo>
                    <a:pt x="36" y="9"/>
                  </a:lnTo>
                  <a:lnTo>
                    <a:pt x="36" y="9"/>
                  </a:lnTo>
                  <a:lnTo>
                    <a:pt x="37" y="8"/>
                  </a:lnTo>
                  <a:lnTo>
                    <a:pt x="38" y="5"/>
                  </a:lnTo>
                  <a:lnTo>
                    <a:pt x="37" y="4"/>
                  </a:lnTo>
                  <a:lnTo>
                    <a:pt x="36" y="3"/>
                  </a:lnTo>
                  <a:lnTo>
                    <a:pt x="32" y="0"/>
                  </a:lnTo>
                  <a:lnTo>
                    <a:pt x="31" y="0"/>
                  </a:lnTo>
                  <a:lnTo>
                    <a:pt x="28" y="1"/>
                  </a:lnTo>
                  <a:lnTo>
                    <a:pt x="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 name="chenying0907 65"/>
            <p:cNvSpPr>
              <a:spLocks/>
            </p:cNvSpPr>
            <p:nvPr/>
          </p:nvSpPr>
          <p:spPr bwMode="auto">
            <a:xfrm>
              <a:off x="5365751" y="4467225"/>
              <a:ext cx="14288" cy="26988"/>
            </a:xfrm>
            <a:custGeom>
              <a:avLst/>
              <a:gdLst/>
              <a:ahLst/>
              <a:cxnLst>
                <a:cxn ang="0">
                  <a:pos x="27" y="3"/>
                </a:cxn>
                <a:cxn ang="0">
                  <a:pos x="27" y="3"/>
                </a:cxn>
                <a:cxn ang="0">
                  <a:pos x="19" y="17"/>
                </a:cxn>
                <a:cxn ang="0">
                  <a:pos x="13" y="31"/>
                </a:cxn>
                <a:cxn ang="0">
                  <a:pos x="0" y="61"/>
                </a:cxn>
                <a:cxn ang="0">
                  <a:pos x="0" y="61"/>
                </a:cxn>
                <a:cxn ang="0">
                  <a:pos x="0" y="64"/>
                </a:cxn>
                <a:cxn ang="0">
                  <a:pos x="1" y="65"/>
                </a:cxn>
                <a:cxn ang="0">
                  <a:pos x="2" y="67"/>
                </a:cxn>
                <a:cxn ang="0">
                  <a:pos x="4" y="68"/>
                </a:cxn>
                <a:cxn ang="0">
                  <a:pos x="8" y="68"/>
                </a:cxn>
                <a:cxn ang="0">
                  <a:pos x="10" y="67"/>
                </a:cxn>
                <a:cxn ang="0">
                  <a:pos x="12" y="64"/>
                </a:cxn>
                <a:cxn ang="0">
                  <a:pos x="12" y="64"/>
                </a:cxn>
                <a:cxn ang="0">
                  <a:pos x="23" y="35"/>
                </a:cxn>
                <a:cxn ang="0">
                  <a:pos x="30" y="22"/>
                </a:cxn>
                <a:cxn ang="0">
                  <a:pos x="38" y="9"/>
                </a:cxn>
                <a:cxn ang="0">
                  <a:pos x="38" y="9"/>
                </a:cxn>
                <a:cxn ang="0">
                  <a:pos x="38" y="7"/>
                </a:cxn>
                <a:cxn ang="0">
                  <a:pos x="38" y="4"/>
                </a:cxn>
                <a:cxn ang="0">
                  <a:pos x="35" y="1"/>
                </a:cxn>
                <a:cxn ang="0">
                  <a:pos x="31" y="0"/>
                </a:cxn>
                <a:cxn ang="0">
                  <a:pos x="30" y="1"/>
                </a:cxn>
                <a:cxn ang="0">
                  <a:pos x="27" y="3"/>
                </a:cxn>
                <a:cxn ang="0">
                  <a:pos x="27" y="3"/>
                </a:cxn>
              </a:cxnLst>
              <a:rect l="0" t="0" r="r" b="b"/>
              <a:pathLst>
                <a:path w="38" h="68">
                  <a:moveTo>
                    <a:pt x="27" y="3"/>
                  </a:moveTo>
                  <a:lnTo>
                    <a:pt x="27" y="3"/>
                  </a:lnTo>
                  <a:lnTo>
                    <a:pt x="19" y="17"/>
                  </a:lnTo>
                  <a:lnTo>
                    <a:pt x="13" y="31"/>
                  </a:lnTo>
                  <a:lnTo>
                    <a:pt x="0" y="61"/>
                  </a:lnTo>
                  <a:lnTo>
                    <a:pt x="0" y="61"/>
                  </a:lnTo>
                  <a:lnTo>
                    <a:pt x="0" y="64"/>
                  </a:lnTo>
                  <a:lnTo>
                    <a:pt x="1" y="65"/>
                  </a:lnTo>
                  <a:lnTo>
                    <a:pt x="2" y="67"/>
                  </a:lnTo>
                  <a:lnTo>
                    <a:pt x="4" y="68"/>
                  </a:lnTo>
                  <a:lnTo>
                    <a:pt x="8" y="68"/>
                  </a:lnTo>
                  <a:lnTo>
                    <a:pt x="10" y="67"/>
                  </a:lnTo>
                  <a:lnTo>
                    <a:pt x="12" y="64"/>
                  </a:lnTo>
                  <a:lnTo>
                    <a:pt x="12" y="64"/>
                  </a:lnTo>
                  <a:lnTo>
                    <a:pt x="23" y="35"/>
                  </a:lnTo>
                  <a:lnTo>
                    <a:pt x="30" y="22"/>
                  </a:lnTo>
                  <a:lnTo>
                    <a:pt x="38" y="9"/>
                  </a:lnTo>
                  <a:lnTo>
                    <a:pt x="38" y="9"/>
                  </a:lnTo>
                  <a:lnTo>
                    <a:pt x="38" y="7"/>
                  </a:lnTo>
                  <a:lnTo>
                    <a:pt x="38" y="4"/>
                  </a:lnTo>
                  <a:lnTo>
                    <a:pt x="35" y="1"/>
                  </a:lnTo>
                  <a:lnTo>
                    <a:pt x="31" y="0"/>
                  </a:lnTo>
                  <a:lnTo>
                    <a:pt x="30"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 name="chenying0907 66"/>
            <p:cNvSpPr>
              <a:spLocks/>
            </p:cNvSpPr>
            <p:nvPr/>
          </p:nvSpPr>
          <p:spPr bwMode="auto">
            <a:xfrm>
              <a:off x="5391151" y="4471988"/>
              <a:ext cx="20638" cy="28575"/>
            </a:xfrm>
            <a:custGeom>
              <a:avLst/>
              <a:gdLst/>
              <a:ahLst/>
              <a:cxnLst>
                <a:cxn ang="0">
                  <a:pos x="42" y="5"/>
                </a:cxn>
                <a:cxn ang="0">
                  <a:pos x="42" y="5"/>
                </a:cxn>
                <a:cxn ang="0">
                  <a:pos x="39" y="13"/>
                </a:cxn>
                <a:cxn ang="0">
                  <a:pos x="35" y="21"/>
                </a:cxn>
                <a:cxn ang="0">
                  <a:pos x="30" y="29"/>
                </a:cxn>
                <a:cxn ang="0">
                  <a:pos x="26" y="34"/>
                </a:cxn>
                <a:cxn ang="0">
                  <a:pos x="26" y="34"/>
                </a:cxn>
                <a:cxn ang="0">
                  <a:pos x="13" y="48"/>
                </a:cxn>
                <a:cxn ang="0">
                  <a:pos x="0" y="63"/>
                </a:cxn>
                <a:cxn ang="0">
                  <a:pos x="0" y="63"/>
                </a:cxn>
                <a:cxn ang="0">
                  <a:pos x="0" y="65"/>
                </a:cxn>
                <a:cxn ang="0">
                  <a:pos x="0" y="68"/>
                </a:cxn>
                <a:cxn ang="0">
                  <a:pos x="1" y="69"/>
                </a:cxn>
                <a:cxn ang="0">
                  <a:pos x="3" y="70"/>
                </a:cxn>
                <a:cxn ang="0">
                  <a:pos x="7" y="72"/>
                </a:cxn>
                <a:cxn ang="0">
                  <a:pos x="9" y="70"/>
                </a:cxn>
                <a:cxn ang="0">
                  <a:pos x="11" y="69"/>
                </a:cxn>
                <a:cxn ang="0">
                  <a:pos x="11" y="69"/>
                </a:cxn>
                <a:cxn ang="0">
                  <a:pos x="22" y="55"/>
                </a:cxn>
                <a:cxn ang="0">
                  <a:pos x="35" y="39"/>
                </a:cxn>
                <a:cxn ang="0">
                  <a:pos x="42" y="31"/>
                </a:cxn>
                <a:cxn ang="0">
                  <a:pos x="47" y="23"/>
                </a:cxn>
                <a:cxn ang="0">
                  <a:pos x="51" y="14"/>
                </a:cxn>
                <a:cxn ang="0">
                  <a:pos x="54" y="5"/>
                </a:cxn>
                <a:cxn ang="0">
                  <a:pos x="54" y="5"/>
                </a:cxn>
                <a:cxn ang="0">
                  <a:pos x="52" y="2"/>
                </a:cxn>
                <a:cxn ang="0">
                  <a:pos x="52" y="1"/>
                </a:cxn>
                <a:cxn ang="0">
                  <a:pos x="50" y="0"/>
                </a:cxn>
                <a:cxn ang="0">
                  <a:pos x="49" y="0"/>
                </a:cxn>
                <a:cxn ang="0">
                  <a:pos x="45" y="1"/>
                </a:cxn>
                <a:cxn ang="0">
                  <a:pos x="42" y="2"/>
                </a:cxn>
                <a:cxn ang="0">
                  <a:pos x="42" y="5"/>
                </a:cxn>
                <a:cxn ang="0">
                  <a:pos x="42" y="5"/>
                </a:cxn>
              </a:cxnLst>
              <a:rect l="0" t="0" r="r" b="b"/>
              <a:pathLst>
                <a:path w="54" h="72">
                  <a:moveTo>
                    <a:pt x="42" y="5"/>
                  </a:moveTo>
                  <a:lnTo>
                    <a:pt x="42" y="5"/>
                  </a:lnTo>
                  <a:lnTo>
                    <a:pt x="39" y="13"/>
                  </a:lnTo>
                  <a:lnTo>
                    <a:pt x="35" y="21"/>
                  </a:lnTo>
                  <a:lnTo>
                    <a:pt x="30" y="29"/>
                  </a:lnTo>
                  <a:lnTo>
                    <a:pt x="26" y="34"/>
                  </a:lnTo>
                  <a:lnTo>
                    <a:pt x="26" y="34"/>
                  </a:lnTo>
                  <a:lnTo>
                    <a:pt x="13" y="48"/>
                  </a:lnTo>
                  <a:lnTo>
                    <a:pt x="0" y="63"/>
                  </a:lnTo>
                  <a:lnTo>
                    <a:pt x="0" y="63"/>
                  </a:lnTo>
                  <a:lnTo>
                    <a:pt x="0" y="65"/>
                  </a:lnTo>
                  <a:lnTo>
                    <a:pt x="0" y="68"/>
                  </a:lnTo>
                  <a:lnTo>
                    <a:pt x="1" y="69"/>
                  </a:lnTo>
                  <a:lnTo>
                    <a:pt x="3" y="70"/>
                  </a:lnTo>
                  <a:lnTo>
                    <a:pt x="7" y="72"/>
                  </a:lnTo>
                  <a:lnTo>
                    <a:pt x="9" y="70"/>
                  </a:lnTo>
                  <a:lnTo>
                    <a:pt x="11" y="69"/>
                  </a:lnTo>
                  <a:lnTo>
                    <a:pt x="11" y="69"/>
                  </a:lnTo>
                  <a:lnTo>
                    <a:pt x="22" y="55"/>
                  </a:lnTo>
                  <a:lnTo>
                    <a:pt x="35" y="39"/>
                  </a:lnTo>
                  <a:lnTo>
                    <a:pt x="42" y="31"/>
                  </a:lnTo>
                  <a:lnTo>
                    <a:pt x="47" y="23"/>
                  </a:lnTo>
                  <a:lnTo>
                    <a:pt x="51" y="14"/>
                  </a:lnTo>
                  <a:lnTo>
                    <a:pt x="54" y="5"/>
                  </a:lnTo>
                  <a:lnTo>
                    <a:pt x="54" y="5"/>
                  </a:lnTo>
                  <a:lnTo>
                    <a:pt x="52" y="2"/>
                  </a:lnTo>
                  <a:lnTo>
                    <a:pt x="52" y="1"/>
                  </a:lnTo>
                  <a:lnTo>
                    <a:pt x="50" y="0"/>
                  </a:lnTo>
                  <a:lnTo>
                    <a:pt x="49" y="0"/>
                  </a:lnTo>
                  <a:lnTo>
                    <a:pt x="45" y="1"/>
                  </a:lnTo>
                  <a:lnTo>
                    <a:pt x="42" y="2"/>
                  </a:lnTo>
                  <a:lnTo>
                    <a:pt x="42" y="5"/>
                  </a:lnTo>
                  <a:lnTo>
                    <a:pt x="4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 name="chenying0907 67"/>
            <p:cNvSpPr>
              <a:spLocks/>
            </p:cNvSpPr>
            <p:nvPr/>
          </p:nvSpPr>
          <p:spPr bwMode="auto">
            <a:xfrm>
              <a:off x="5434013" y="4471988"/>
              <a:ext cx="12700" cy="25400"/>
            </a:xfrm>
            <a:custGeom>
              <a:avLst/>
              <a:gdLst/>
              <a:ahLst/>
              <a:cxnLst>
                <a:cxn ang="0">
                  <a:pos x="24" y="5"/>
                </a:cxn>
                <a:cxn ang="0">
                  <a:pos x="24" y="5"/>
                </a:cxn>
                <a:cxn ang="0">
                  <a:pos x="22" y="12"/>
                </a:cxn>
                <a:cxn ang="0">
                  <a:pos x="21" y="19"/>
                </a:cxn>
                <a:cxn ang="0">
                  <a:pos x="16" y="31"/>
                </a:cxn>
                <a:cxn ang="0">
                  <a:pos x="9" y="44"/>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8" y="35"/>
                </a:cxn>
                <a:cxn ang="0">
                  <a:pos x="33" y="21"/>
                </a:cxn>
                <a:cxn ang="0">
                  <a:pos x="34" y="13"/>
                </a:cxn>
                <a:cxn ang="0">
                  <a:pos x="34" y="5"/>
                </a:cxn>
                <a:cxn ang="0">
                  <a:pos x="34" y="5"/>
                </a:cxn>
                <a:cxn ang="0">
                  <a:pos x="34" y="2"/>
                </a:cxn>
                <a:cxn ang="0">
                  <a:pos x="33" y="1"/>
                </a:cxn>
                <a:cxn ang="0">
                  <a:pos x="29" y="0"/>
                </a:cxn>
                <a:cxn ang="0">
                  <a:pos x="25" y="1"/>
                </a:cxn>
                <a:cxn ang="0">
                  <a:pos x="24" y="2"/>
                </a:cxn>
                <a:cxn ang="0">
                  <a:pos x="24" y="5"/>
                </a:cxn>
                <a:cxn ang="0">
                  <a:pos x="24" y="5"/>
                </a:cxn>
              </a:cxnLst>
              <a:rect l="0" t="0" r="r" b="b"/>
              <a:pathLst>
                <a:path w="34" h="64">
                  <a:moveTo>
                    <a:pt x="24" y="5"/>
                  </a:moveTo>
                  <a:lnTo>
                    <a:pt x="24" y="5"/>
                  </a:lnTo>
                  <a:lnTo>
                    <a:pt x="22" y="12"/>
                  </a:lnTo>
                  <a:lnTo>
                    <a:pt x="21" y="19"/>
                  </a:lnTo>
                  <a:lnTo>
                    <a:pt x="16" y="31"/>
                  </a:lnTo>
                  <a:lnTo>
                    <a:pt x="9" y="44"/>
                  </a:lnTo>
                  <a:lnTo>
                    <a:pt x="1" y="56"/>
                  </a:lnTo>
                  <a:lnTo>
                    <a:pt x="1" y="56"/>
                  </a:lnTo>
                  <a:lnTo>
                    <a:pt x="0" y="57"/>
                  </a:lnTo>
                  <a:lnTo>
                    <a:pt x="0" y="60"/>
                  </a:lnTo>
                  <a:lnTo>
                    <a:pt x="1" y="61"/>
                  </a:lnTo>
                  <a:lnTo>
                    <a:pt x="3" y="63"/>
                  </a:lnTo>
                  <a:lnTo>
                    <a:pt x="7" y="64"/>
                  </a:lnTo>
                  <a:lnTo>
                    <a:pt x="9" y="63"/>
                  </a:lnTo>
                  <a:lnTo>
                    <a:pt x="11" y="61"/>
                  </a:lnTo>
                  <a:lnTo>
                    <a:pt x="11" y="61"/>
                  </a:lnTo>
                  <a:lnTo>
                    <a:pt x="20" y="48"/>
                  </a:lnTo>
                  <a:lnTo>
                    <a:pt x="28" y="35"/>
                  </a:lnTo>
                  <a:lnTo>
                    <a:pt x="33" y="21"/>
                  </a:lnTo>
                  <a:lnTo>
                    <a:pt x="34" y="13"/>
                  </a:lnTo>
                  <a:lnTo>
                    <a:pt x="34" y="5"/>
                  </a:lnTo>
                  <a:lnTo>
                    <a:pt x="34" y="5"/>
                  </a:lnTo>
                  <a:lnTo>
                    <a:pt x="34" y="2"/>
                  </a:lnTo>
                  <a:lnTo>
                    <a:pt x="33" y="1"/>
                  </a:lnTo>
                  <a:lnTo>
                    <a:pt x="29" y="0"/>
                  </a:lnTo>
                  <a:lnTo>
                    <a:pt x="25" y="1"/>
                  </a:lnTo>
                  <a:lnTo>
                    <a:pt x="24" y="2"/>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 name="chenying0907 68"/>
            <p:cNvSpPr>
              <a:spLocks/>
            </p:cNvSpPr>
            <p:nvPr/>
          </p:nvSpPr>
          <p:spPr bwMode="auto">
            <a:xfrm>
              <a:off x="5467351" y="4473575"/>
              <a:ext cx="14288" cy="25400"/>
            </a:xfrm>
            <a:custGeom>
              <a:avLst/>
              <a:gdLst/>
              <a:ahLst/>
              <a:cxnLst>
                <a:cxn ang="0">
                  <a:pos x="23" y="4"/>
                </a:cxn>
                <a:cxn ang="0">
                  <a:pos x="23" y="4"/>
                </a:cxn>
                <a:cxn ang="0">
                  <a:pos x="13" y="30"/>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23" y="34"/>
                </a:cxn>
                <a:cxn ang="0">
                  <a:pos x="34" y="6"/>
                </a:cxn>
                <a:cxn ang="0">
                  <a:pos x="34" y="6"/>
                </a:cxn>
                <a:cxn ang="0">
                  <a:pos x="35" y="4"/>
                </a:cxn>
                <a:cxn ang="0">
                  <a:pos x="34" y="2"/>
                </a:cxn>
                <a:cxn ang="0">
                  <a:pos x="32" y="1"/>
                </a:cxn>
                <a:cxn ang="0">
                  <a:pos x="31" y="0"/>
                </a:cxn>
                <a:cxn ang="0">
                  <a:pos x="26" y="0"/>
                </a:cxn>
                <a:cxn ang="0">
                  <a:pos x="25" y="1"/>
                </a:cxn>
                <a:cxn ang="0">
                  <a:pos x="23" y="4"/>
                </a:cxn>
                <a:cxn ang="0">
                  <a:pos x="23" y="4"/>
                </a:cxn>
              </a:cxnLst>
              <a:rect l="0" t="0" r="r" b="b"/>
              <a:pathLst>
                <a:path w="35" h="64">
                  <a:moveTo>
                    <a:pt x="23" y="4"/>
                  </a:moveTo>
                  <a:lnTo>
                    <a:pt x="23" y="4"/>
                  </a:lnTo>
                  <a:lnTo>
                    <a:pt x="13" y="30"/>
                  </a:lnTo>
                  <a:lnTo>
                    <a:pt x="1" y="55"/>
                  </a:lnTo>
                  <a:lnTo>
                    <a:pt x="1" y="55"/>
                  </a:lnTo>
                  <a:lnTo>
                    <a:pt x="0" y="57"/>
                  </a:lnTo>
                  <a:lnTo>
                    <a:pt x="1" y="60"/>
                  </a:lnTo>
                  <a:lnTo>
                    <a:pt x="4" y="62"/>
                  </a:lnTo>
                  <a:lnTo>
                    <a:pt x="5" y="64"/>
                  </a:lnTo>
                  <a:lnTo>
                    <a:pt x="8" y="64"/>
                  </a:lnTo>
                  <a:lnTo>
                    <a:pt x="9" y="62"/>
                  </a:lnTo>
                  <a:lnTo>
                    <a:pt x="10" y="61"/>
                  </a:lnTo>
                  <a:lnTo>
                    <a:pt x="10" y="61"/>
                  </a:lnTo>
                  <a:lnTo>
                    <a:pt x="23" y="34"/>
                  </a:lnTo>
                  <a:lnTo>
                    <a:pt x="34" y="6"/>
                  </a:lnTo>
                  <a:lnTo>
                    <a:pt x="34" y="6"/>
                  </a:lnTo>
                  <a:lnTo>
                    <a:pt x="35" y="4"/>
                  </a:lnTo>
                  <a:lnTo>
                    <a:pt x="34" y="2"/>
                  </a:lnTo>
                  <a:lnTo>
                    <a:pt x="32" y="1"/>
                  </a:lnTo>
                  <a:lnTo>
                    <a:pt x="31" y="0"/>
                  </a:lnTo>
                  <a:lnTo>
                    <a:pt x="26" y="0"/>
                  </a:lnTo>
                  <a:lnTo>
                    <a:pt x="25"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 name="chenying0907 69"/>
            <p:cNvSpPr>
              <a:spLocks/>
            </p:cNvSpPr>
            <p:nvPr/>
          </p:nvSpPr>
          <p:spPr bwMode="auto">
            <a:xfrm>
              <a:off x="5497513" y="4483100"/>
              <a:ext cx="14288" cy="23813"/>
            </a:xfrm>
            <a:custGeom>
              <a:avLst/>
              <a:gdLst/>
              <a:ahLst/>
              <a:cxnLst>
                <a:cxn ang="0">
                  <a:pos x="23" y="3"/>
                </a:cxn>
                <a:cxn ang="0">
                  <a:pos x="23" y="3"/>
                </a:cxn>
                <a:cxn ang="0">
                  <a:pos x="13" y="28"/>
                </a:cxn>
                <a:cxn ang="0">
                  <a:pos x="1" y="51"/>
                </a:cxn>
                <a:cxn ang="0">
                  <a:pos x="1" y="51"/>
                </a:cxn>
                <a:cxn ang="0">
                  <a:pos x="0" y="54"/>
                </a:cxn>
                <a:cxn ang="0">
                  <a:pos x="1" y="56"/>
                </a:cxn>
                <a:cxn ang="0">
                  <a:pos x="4" y="59"/>
                </a:cxn>
                <a:cxn ang="0">
                  <a:pos x="7" y="60"/>
                </a:cxn>
                <a:cxn ang="0">
                  <a:pos x="9" y="59"/>
                </a:cxn>
                <a:cxn ang="0">
                  <a:pos x="11" y="56"/>
                </a:cxn>
                <a:cxn ang="0">
                  <a:pos x="11" y="56"/>
                </a:cxn>
                <a:cxn ang="0">
                  <a:pos x="23" y="32"/>
                </a:cxn>
                <a:cxn ang="0">
                  <a:pos x="34" y="7"/>
                </a:cxn>
                <a:cxn ang="0">
                  <a:pos x="34" y="7"/>
                </a:cxn>
                <a:cxn ang="0">
                  <a:pos x="35" y="4"/>
                </a:cxn>
                <a:cxn ang="0">
                  <a:pos x="34" y="2"/>
                </a:cxn>
                <a:cxn ang="0">
                  <a:pos x="32" y="0"/>
                </a:cxn>
                <a:cxn ang="0">
                  <a:pos x="31" y="0"/>
                </a:cxn>
                <a:cxn ang="0">
                  <a:pos x="26" y="0"/>
                </a:cxn>
                <a:cxn ang="0">
                  <a:pos x="24" y="2"/>
                </a:cxn>
                <a:cxn ang="0">
                  <a:pos x="23" y="3"/>
                </a:cxn>
                <a:cxn ang="0">
                  <a:pos x="23" y="3"/>
                </a:cxn>
              </a:cxnLst>
              <a:rect l="0" t="0" r="r" b="b"/>
              <a:pathLst>
                <a:path w="35" h="60">
                  <a:moveTo>
                    <a:pt x="23" y="3"/>
                  </a:moveTo>
                  <a:lnTo>
                    <a:pt x="23" y="3"/>
                  </a:lnTo>
                  <a:lnTo>
                    <a:pt x="13" y="28"/>
                  </a:lnTo>
                  <a:lnTo>
                    <a:pt x="1" y="51"/>
                  </a:lnTo>
                  <a:lnTo>
                    <a:pt x="1" y="51"/>
                  </a:lnTo>
                  <a:lnTo>
                    <a:pt x="0" y="54"/>
                  </a:lnTo>
                  <a:lnTo>
                    <a:pt x="1" y="56"/>
                  </a:lnTo>
                  <a:lnTo>
                    <a:pt x="4" y="59"/>
                  </a:lnTo>
                  <a:lnTo>
                    <a:pt x="7" y="60"/>
                  </a:lnTo>
                  <a:lnTo>
                    <a:pt x="9" y="59"/>
                  </a:lnTo>
                  <a:lnTo>
                    <a:pt x="11" y="56"/>
                  </a:lnTo>
                  <a:lnTo>
                    <a:pt x="11" y="56"/>
                  </a:lnTo>
                  <a:lnTo>
                    <a:pt x="23" y="32"/>
                  </a:lnTo>
                  <a:lnTo>
                    <a:pt x="34" y="7"/>
                  </a:lnTo>
                  <a:lnTo>
                    <a:pt x="34" y="7"/>
                  </a:lnTo>
                  <a:lnTo>
                    <a:pt x="35" y="4"/>
                  </a:lnTo>
                  <a:lnTo>
                    <a:pt x="34" y="2"/>
                  </a:lnTo>
                  <a:lnTo>
                    <a:pt x="32" y="0"/>
                  </a:lnTo>
                  <a:lnTo>
                    <a:pt x="31" y="0"/>
                  </a:lnTo>
                  <a:lnTo>
                    <a:pt x="26" y="0"/>
                  </a:lnTo>
                  <a:lnTo>
                    <a:pt x="24" y="2"/>
                  </a:lnTo>
                  <a:lnTo>
                    <a:pt x="23" y="3"/>
                  </a:lnTo>
                  <a:lnTo>
                    <a:pt x="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 name="chenying0907 70"/>
            <p:cNvSpPr>
              <a:spLocks/>
            </p:cNvSpPr>
            <p:nvPr/>
          </p:nvSpPr>
          <p:spPr bwMode="auto">
            <a:xfrm>
              <a:off x="5322888" y="4629150"/>
              <a:ext cx="14288" cy="26988"/>
            </a:xfrm>
            <a:custGeom>
              <a:avLst/>
              <a:gdLst/>
              <a:ahLst/>
              <a:cxnLst>
                <a:cxn ang="0">
                  <a:pos x="22" y="6"/>
                </a:cxn>
                <a:cxn ang="0">
                  <a:pos x="22" y="6"/>
                </a:cxn>
                <a:cxn ang="0">
                  <a:pos x="21" y="11"/>
                </a:cxn>
                <a:cxn ang="0">
                  <a:pos x="17" y="17"/>
                </a:cxn>
                <a:cxn ang="0">
                  <a:pos x="17" y="17"/>
                </a:cxn>
                <a:cxn ang="0">
                  <a:pos x="13" y="28"/>
                </a:cxn>
                <a:cxn ang="0">
                  <a:pos x="13" y="28"/>
                </a:cxn>
                <a:cxn ang="0">
                  <a:pos x="9" y="36"/>
                </a:cxn>
                <a:cxn ang="0">
                  <a:pos x="6" y="44"/>
                </a:cxn>
                <a:cxn ang="0">
                  <a:pos x="4" y="52"/>
                </a:cxn>
                <a:cxn ang="0">
                  <a:pos x="0" y="60"/>
                </a:cxn>
                <a:cxn ang="0">
                  <a:pos x="0" y="60"/>
                </a:cxn>
                <a:cxn ang="0">
                  <a:pos x="0" y="62"/>
                </a:cxn>
                <a:cxn ang="0">
                  <a:pos x="0" y="65"/>
                </a:cxn>
                <a:cxn ang="0">
                  <a:pos x="2" y="68"/>
                </a:cxn>
                <a:cxn ang="0">
                  <a:pos x="6" y="69"/>
                </a:cxn>
                <a:cxn ang="0">
                  <a:pos x="9" y="68"/>
                </a:cxn>
                <a:cxn ang="0">
                  <a:pos x="10" y="66"/>
                </a:cxn>
                <a:cxn ang="0">
                  <a:pos x="10" y="66"/>
                </a:cxn>
                <a:cxn ang="0">
                  <a:pos x="14" y="57"/>
                </a:cxn>
                <a:cxn ang="0">
                  <a:pos x="17" y="48"/>
                </a:cxn>
                <a:cxn ang="0">
                  <a:pos x="21" y="39"/>
                </a:cxn>
                <a:cxn ang="0">
                  <a:pos x="23" y="31"/>
                </a:cxn>
                <a:cxn ang="0">
                  <a:pos x="23" y="31"/>
                </a:cxn>
                <a:cxn ang="0">
                  <a:pos x="30" y="18"/>
                </a:cxn>
                <a:cxn ang="0">
                  <a:pos x="33" y="13"/>
                </a:cxn>
                <a:cxn ang="0">
                  <a:pos x="34" y="6"/>
                </a:cxn>
                <a:cxn ang="0">
                  <a:pos x="34" y="6"/>
                </a:cxn>
                <a:cxn ang="0">
                  <a:pos x="34" y="4"/>
                </a:cxn>
                <a:cxn ang="0">
                  <a:pos x="33" y="2"/>
                </a:cxn>
                <a:cxn ang="0">
                  <a:pos x="31" y="1"/>
                </a:cxn>
                <a:cxn ang="0">
                  <a:pos x="29" y="0"/>
                </a:cxn>
                <a:cxn ang="0">
                  <a:pos x="25" y="2"/>
                </a:cxn>
                <a:cxn ang="0">
                  <a:pos x="23" y="4"/>
                </a:cxn>
                <a:cxn ang="0">
                  <a:pos x="22" y="6"/>
                </a:cxn>
                <a:cxn ang="0">
                  <a:pos x="22" y="6"/>
                </a:cxn>
              </a:cxnLst>
              <a:rect l="0" t="0" r="r" b="b"/>
              <a:pathLst>
                <a:path w="34" h="69">
                  <a:moveTo>
                    <a:pt x="22" y="6"/>
                  </a:moveTo>
                  <a:lnTo>
                    <a:pt x="22" y="6"/>
                  </a:lnTo>
                  <a:lnTo>
                    <a:pt x="21" y="11"/>
                  </a:lnTo>
                  <a:lnTo>
                    <a:pt x="17" y="17"/>
                  </a:lnTo>
                  <a:lnTo>
                    <a:pt x="17" y="17"/>
                  </a:lnTo>
                  <a:lnTo>
                    <a:pt x="13" y="28"/>
                  </a:lnTo>
                  <a:lnTo>
                    <a:pt x="13" y="28"/>
                  </a:lnTo>
                  <a:lnTo>
                    <a:pt x="9" y="36"/>
                  </a:lnTo>
                  <a:lnTo>
                    <a:pt x="6" y="44"/>
                  </a:lnTo>
                  <a:lnTo>
                    <a:pt x="4" y="52"/>
                  </a:lnTo>
                  <a:lnTo>
                    <a:pt x="0" y="60"/>
                  </a:lnTo>
                  <a:lnTo>
                    <a:pt x="0" y="60"/>
                  </a:lnTo>
                  <a:lnTo>
                    <a:pt x="0" y="62"/>
                  </a:lnTo>
                  <a:lnTo>
                    <a:pt x="0" y="65"/>
                  </a:lnTo>
                  <a:lnTo>
                    <a:pt x="2" y="68"/>
                  </a:lnTo>
                  <a:lnTo>
                    <a:pt x="6" y="69"/>
                  </a:lnTo>
                  <a:lnTo>
                    <a:pt x="9" y="68"/>
                  </a:lnTo>
                  <a:lnTo>
                    <a:pt x="10" y="66"/>
                  </a:lnTo>
                  <a:lnTo>
                    <a:pt x="10" y="66"/>
                  </a:lnTo>
                  <a:lnTo>
                    <a:pt x="14" y="57"/>
                  </a:lnTo>
                  <a:lnTo>
                    <a:pt x="17" y="48"/>
                  </a:lnTo>
                  <a:lnTo>
                    <a:pt x="21" y="39"/>
                  </a:lnTo>
                  <a:lnTo>
                    <a:pt x="23" y="31"/>
                  </a:lnTo>
                  <a:lnTo>
                    <a:pt x="23" y="31"/>
                  </a:lnTo>
                  <a:lnTo>
                    <a:pt x="30" y="18"/>
                  </a:lnTo>
                  <a:lnTo>
                    <a:pt x="33" y="13"/>
                  </a:lnTo>
                  <a:lnTo>
                    <a:pt x="34" y="6"/>
                  </a:lnTo>
                  <a:lnTo>
                    <a:pt x="34" y="6"/>
                  </a:lnTo>
                  <a:lnTo>
                    <a:pt x="34" y="4"/>
                  </a:lnTo>
                  <a:lnTo>
                    <a:pt x="33" y="2"/>
                  </a:lnTo>
                  <a:lnTo>
                    <a:pt x="31" y="1"/>
                  </a:lnTo>
                  <a:lnTo>
                    <a:pt x="29" y="0"/>
                  </a:lnTo>
                  <a:lnTo>
                    <a:pt x="25" y="2"/>
                  </a:lnTo>
                  <a:lnTo>
                    <a:pt x="23" y="4"/>
                  </a:lnTo>
                  <a:lnTo>
                    <a:pt x="22" y="6"/>
                  </a:lnTo>
                  <a:lnTo>
                    <a:pt x="2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 name="chenying0907 71"/>
            <p:cNvSpPr>
              <a:spLocks/>
            </p:cNvSpPr>
            <p:nvPr/>
          </p:nvSpPr>
          <p:spPr bwMode="auto">
            <a:xfrm>
              <a:off x="5353051" y="4632325"/>
              <a:ext cx="15875" cy="25400"/>
            </a:xfrm>
            <a:custGeom>
              <a:avLst/>
              <a:gdLst/>
              <a:ahLst/>
              <a:cxnLst>
                <a:cxn ang="0">
                  <a:pos x="27" y="2"/>
                </a:cxn>
                <a:cxn ang="0">
                  <a:pos x="27" y="2"/>
                </a:cxn>
                <a:cxn ang="0">
                  <a:pos x="23" y="9"/>
                </a:cxn>
                <a:cxn ang="0">
                  <a:pos x="18" y="14"/>
                </a:cxn>
                <a:cxn ang="0">
                  <a:pos x="13" y="19"/>
                </a:cxn>
                <a:cxn ang="0">
                  <a:pos x="8" y="25"/>
                </a:cxn>
                <a:cxn ang="0">
                  <a:pos x="8" y="25"/>
                </a:cxn>
                <a:cxn ang="0">
                  <a:pos x="4" y="33"/>
                </a:cxn>
                <a:cxn ang="0">
                  <a:pos x="1" y="40"/>
                </a:cxn>
                <a:cxn ang="0">
                  <a:pos x="0" y="50"/>
                </a:cxn>
                <a:cxn ang="0">
                  <a:pos x="0" y="57"/>
                </a:cxn>
                <a:cxn ang="0">
                  <a:pos x="0" y="57"/>
                </a:cxn>
                <a:cxn ang="0">
                  <a:pos x="0" y="60"/>
                </a:cxn>
                <a:cxn ang="0">
                  <a:pos x="1" y="61"/>
                </a:cxn>
                <a:cxn ang="0">
                  <a:pos x="5" y="63"/>
                </a:cxn>
                <a:cxn ang="0">
                  <a:pos x="9" y="61"/>
                </a:cxn>
                <a:cxn ang="0">
                  <a:pos x="10" y="60"/>
                </a:cxn>
                <a:cxn ang="0">
                  <a:pos x="11" y="57"/>
                </a:cxn>
                <a:cxn ang="0">
                  <a:pos x="11" y="57"/>
                </a:cxn>
                <a:cxn ang="0">
                  <a:pos x="11" y="48"/>
                </a:cxn>
                <a:cxn ang="0">
                  <a:pos x="14" y="40"/>
                </a:cxn>
                <a:cxn ang="0">
                  <a:pos x="17" y="33"/>
                </a:cxn>
                <a:cxn ang="0">
                  <a:pos x="23" y="26"/>
                </a:cxn>
                <a:cxn ang="0">
                  <a:pos x="23" y="26"/>
                </a:cxn>
                <a:cxn ang="0">
                  <a:pos x="31" y="17"/>
                </a:cxn>
                <a:cxn ang="0">
                  <a:pos x="35" y="12"/>
                </a:cxn>
                <a:cxn ang="0">
                  <a:pos x="38" y="6"/>
                </a:cxn>
                <a:cxn ang="0">
                  <a:pos x="38" y="6"/>
                </a:cxn>
                <a:cxn ang="0">
                  <a:pos x="38" y="4"/>
                </a:cxn>
                <a:cxn ang="0">
                  <a:pos x="38" y="1"/>
                </a:cxn>
                <a:cxn ang="0">
                  <a:pos x="36" y="0"/>
                </a:cxn>
                <a:cxn ang="0">
                  <a:pos x="34" y="0"/>
                </a:cxn>
                <a:cxn ang="0">
                  <a:pos x="30" y="0"/>
                </a:cxn>
                <a:cxn ang="0">
                  <a:pos x="28" y="1"/>
                </a:cxn>
                <a:cxn ang="0">
                  <a:pos x="27" y="2"/>
                </a:cxn>
                <a:cxn ang="0">
                  <a:pos x="27" y="2"/>
                </a:cxn>
              </a:cxnLst>
              <a:rect l="0" t="0" r="r" b="b"/>
              <a:pathLst>
                <a:path w="38" h="63">
                  <a:moveTo>
                    <a:pt x="27" y="2"/>
                  </a:moveTo>
                  <a:lnTo>
                    <a:pt x="27" y="2"/>
                  </a:lnTo>
                  <a:lnTo>
                    <a:pt x="23" y="9"/>
                  </a:lnTo>
                  <a:lnTo>
                    <a:pt x="18" y="14"/>
                  </a:lnTo>
                  <a:lnTo>
                    <a:pt x="13" y="19"/>
                  </a:lnTo>
                  <a:lnTo>
                    <a:pt x="8" y="25"/>
                  </a:lnTo>
                  <a:lnTo>
                    <a:pt x="8" y="25"/>
                  </a:lnTo>
                  <a:lnTo>
                    <a:pt x="4" y="33"/>
                  </a:lnTo>
                  <a:lnTo>
                    <a:pt x="1" y="40"/>
                  </a:lnTo>
                  <a:lnTo>
                    <a:pt x="0" y="50"/>
                  </a:lnTo>
                  <a:lnTo>
                    <a:pt x="0" y="57"/>
                  </a:lnTo>
                  <a:lnTo>
                    <a:pt x="0" y="57"/>
                  </a:lnTo>
                  <a:lnTo>
                    <a:pt x="0" y="60"/>
                  </a:lnTo>
                  <a:lnTo>
                    <a:pt x="1" y="61"/>
                  </a:lnTo>
                  <a:lnTo>
                    <a:pt x="5" y="63"/>
                  </a:lnTo>
                  <a:lnTo>
                    <a:pt x="9" y="61"/>
                  </a:lnTo>
                  <a:lnTo>
                    <a:pt x="10" y="60"/>
                  </a:lnTo>
                  <a:lnTo>
                    <a:pt x="11" y="57"/>
                  </a:lnTo>
                  <a:lnTo>
                    <a:pt x="11" y="57"/>
                  </a:lnTo>
                  <a:lnTo>
                    <a:pt x="11" y="48"/>
                  </a:lnTo>
                  <a:lnTo>
                    <a:pt x="14" y="40"/>
                  </a:lnTo>
                  <a:lnTo>
                    <a:pt x="17" y="33"/>
                  </a:lnTo>
                  <a:lnTo>
                    <a:pt x="23" y="26"/>
                  </a:lnTo>
                  <a:lnTo>
                    <a:pt x="23" y="26"/>
                  </a:lnTo>
                  <a:lnTo>
                    <a:pt x="31" y="17"/>
                  </a:lnTo>
                  <a:lnTo>
                    <a:pt x="35" y="12"/>
                  </a:lnTo>
                  <a:lnTo>
                    <a:pt x="38" y="6"/>
                  </a:lnTo>
                  <a:lnTo>
                    <a:pt x="38" y="6"/>
                  </a:lnTo>
                  <a:lnTo>
                    <a:pt x="38" y="4"/>
                  </a:lnTo>
                  <a:lnTo>
                    <a:pt x="38" y="1"/>
                  </a:lnTo>
                  <a:lnTo>
                    <a:pt x="36" y="0"/>
                  </a:lnTo>
                  <a:lnTo>
                    <a:pt x="34" y="0"/>
                  </a:lnTo>
                  <a:lnTo>
                    <a:pt x="30" y="0"/>
                  </a:lnTo>
                  <a:lnTo>
                    <a:pt x="28" y="1"/>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 name="chenying0907 72"/>
            <p:cNvSpPr>
              <a:spLocks/>
            </p:cNvSpPr>
            <p:nvPr/>
          </p:nvSpPr>
          <p:spPr bwMode="auto">
            <a:xfrm>
              <a:off x="5384801" y="4635500"/>
              <a:ext cx="14288" cy="28575"/>
            </a:xfrm>
            <a:custGeom>
              <a:avLst/>
              <a:gdLst/>
              <a:ahLst/>
              <a:cxnLst>
                <a:cxn ang="0">
                  <a:pos x="24" y="4"/>
                </a:cxn>
                <a:cxn ang="0">
                  <a:pos x="24" y="4"/>
                </a:cxn>
                <a:cxn ang="0">
                  <a:pos x="10" y="34"/>
                </a:cxn>
                <a:cxn ang="0">
                  <a:pos x="3" y="50"/>
                </a:cxn>
                <a:cxn ang="0">
                  <a:pos x="2" y="58"/>
                </a:cxn>
                <a:cxn ang="0">
                  <a:pos x="0" y="67"/>
                </a:cxn>
                <a:cxn ang="0">
                  <a:pos x="0" y="67"/>
                </a:cxn>
                <a:cxn ang="0">
                  <a:pos x="0" y="70"/>
                </a:cxn>
                <a:cxn ang="0">
                  <a:pos x="2" y="71"/>
                </a:cxn>
                <a:cxn ang="0">
                  <a:pos x="6" y="72"/>
                </a:cxn>
                <a:cxn ang="0">
                  <a:pos x="10" y="71"/>
                </a:cxn>
                <a:cxn ang="0">
                  <a:pos x="11" y="70"/>
                </a:cxn>
                <a:cxn ang="0">
                  <a:pos x="12" y="67"/>
                </a:cxn>
                <a:cxn ang="0">
                  <a:pos x="12" y="67"/>
                </a:cxn>
                <a:cxn ang="0">
                  <a:pos x="14" y="59"/>
                </a:cxn>
                <a:cxn ang="0">
                  <a:pos x="15" y="51"/>
                </a:cxn>
                <a:cxn ang="0">
                  <a:pos x="21" y="37"/>
                </a:cxn>
                <a:cxn ang="0">
                  <a:pos x="28" y="21"/>
                </a:cxn>
                <a:cxn ang="0">
                  <a:pos x="34" y="7"/>
                </a:cxn>
                <a:cxn ang="0">
                  <a:pos x="34" y="7"/>
                </a:cxn>
                <a:cxn ang="0">
                  <a:pos x="36" y="6"/>
                </a:cxn>
                <a:cxn ang="0">
                  <a:pos x="34" y="3"/>
                </a:cxn>
                <a:cxn ang="0">
                  <a:pos x="33" y="2"/>
                </a:cxn>
                <a:cxn ang="0">
                  <a:pos x="32" y="0"/>
                </a:cxn>
                <a:cxn ang="0">
                  <a:pos x="27" y="2"/>
                </a:cxn>
                <a:cxn ang="0">
                  <a:pos x="25" y="3"/>
                </a:cxn>
                <a:cxn ang="0">
                  <a:pos x="24" y="4"/>
                </a:cxn>
                <a:cxn ang="0">
                  <a:pos x="24" y="4"/>
                </a:cxn>
              </a:cxnLst>
              <a:rect l="0" t="0" r="r" b="b"/>
              <a:pathLst>
                <a:path w="36" h="72">
                  <a:moveTo>
                    <a:pt x="24" y="4"/>
                  </a:moveTo>
                  <a:lnTo>
                    <a:pt x="24" y="4"/>
                  </a:lnTo>
                  <a:lnTo>
                    <a:pt x="10" y="34"/>
                  </a:lnTo>
                  <a:lnTo>
                    <a:pt x="3" y="50"/>
                  </a:lnTo>
                  <a:lnTo>
                    <a:pt x="2" y="58"/>
                  </a:lnTo>
                  <a:lnTo>
                    <a:pt x="0" y="67"/>
                  </a:lnTo>
                  <a:lnTo>
                    <a:pt x="0" y="67"/>
                  </a:lnTo>
                  <a:lnTo>
                    <a:pt x="0" y="70"/>
                  </a:lnTo>
                  <a:lnTo>
                    <a:pt x="2" y="71"/>
                  </a:lnTo>
                  <a:lnTo>
                    <a:pt x="6" y="72"/>
                  </a:lnTo>
                  <a:lnTo>
                    <a:pt x="10" y="71"/>
                  </a:lnTo>
                  <a:lnTo>
                    <a:pt x="11" y="70"/>
                  </a:lnTo>
                  <a:lnTo>
                    <a:pt x="12" y="67"/>
                  </a:lnTo>
                  <a:lnTo>
                    <a:pt x="12" y="67"/>
                  </a:lnTo>
                  <a:lnTo>
                    <a:pt x="14" y="59"/>
                  </a:lnTo>
                  <a:lnTo>
                    <a:pt x="15" y="51"/>
                  </a:lnTo>
                  <a:lnTo>
                    <a:pt x="21" y="37"/>
                  </a:lnTo>
                  <a:lnTo>
                    <a:pt x="28" y="21"/>
                  </a:lnTo>
                  <a:lnTo>
                    <a:pt x="34" y="7"/>
                  </a:lnTo>
                  <a:lnTo>
                    <a:pt x="34" y="7"/>
                  </a:lnTo>
                  <a:lnTo>
                    <a:pt x="36" y="6"/>
                  </a:lnTo>
                  <a:lnTo>
                    <a:pt x="34" y="3"/>
                  </a:lnTo>
                  <a:lnTo>
                    <a:pt x="33" y="2"/>
                  </a:lnTo>
                  <a:lnTo>
                    <a:pt x="32" y="0"/>
                  </a:lnTo>
                  <a:lnTo>
                    <a:pt x="27" y="2"/>
                  </a:lnTo>
                  <a:lnTo>
                    <a:pt x="25" y="3"/>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 name="chenying0907 73"/>
            <p:cNvSpPr>
              <a:spLocks/>
            </p:cNvSpPr>
            <p:nvPr/>
          </p:nvSpPr>
          <p:spPr bwMode="auto">
            <a:xfrm>
              <a:off x="5426076" y="4635500"/>
              <a:ext cx="9525" cy="28575"/>
            </a:xfrm>
            <a:custGeom>
              <a:avLst/>
              <a:gdLst/>
              <a:ahLst/>
              <a:cxnLst>
                <a:cxn ang="0">
                  <a:pos x="14" y="6"/>
                </a:cxn>
                <a:cxn ang="0">
                  <a:pos x="14" y="6"/>
                </a:cxn>
                <a:cxn ang="0">
                  <a:pos x="13" y="13"/>
                </a:cxn>
                <a:cxn ang="0">
                  <a:pos x="9" y="21"/>
                </a:cxn>
                <a:cxn ang="0">
                  <a:pos x="5" y="28"/>
                </a:cxn>
                <a:cxn ang="0">
                  <a:pos x="4" y="36"/>
                </a:cxn>
                <a:cxn ang="0">
                  <a:pos x="4" y="36"/>
                </a:cxn>
                <a:cxn ang="0">
                  <a:pos x="1" y="51"/>
                </a:cxn>
                <a:cxn ang="0">
                  <a:pos x="0" y="67"/>
                </a:cxn>
                <a:cxn ang="0">
                  <a:pos x="0" y="67"/>
                </a:cxn>
                <a:cxn ang="0">
                  <a:pos x="0" y="70"/>
                </a:cxn>
                <a:cxn ang="0">
                  <a:pos x="1" y="71"/>
                </a:cxn>
                <a:cxn ang="0">
                  <a:pos x="5" y="72"/>
                </a:cxn>
                <a:cxn ang="0">
                  <a:pos x="9" y="71"/>
                </a:cxn>
                <a:cxn ang="0">
                  <a:pos x="10" y="70"/>
                </a:cxn>
                <a:cxn ang="0">
                  <a:pos x="10" y="67"/>
                </a:cxn>
                <a:cxn ang="0">
                  <a:pos x="10" y="67"/>
                </a:cxn>
                <a:cxn ang="0">
                  <a:pos x="13" y="51"/>
                </a:cxn>
                <a:cxn ang="0">
                  <a:pos x="14" y="36"/>
                </a:cxn>
                <a:cxn ang="0">
                  <a:pos x="14" y="36"/>
                </a:cxn>
                <a:cxn ang="0">
                  <a:pos x="17" y="28"/>
                </a:cxn>
                <a:cxn ang="0">
                  <a:pos x="21" y="21"/>
                </a:cxn>
                <a:cxn ang="0">
                  <a:pos x="23" y="13"/>
                </a:cxn>
                <a:cxn ang="0">
                  <a:pos x="26" y="6"/>
                </a:cxn>
                <a:cxn ang="0">
                  <a:pos x="26" y="6"/>
                </a:cxn>
                <a:cxn ang="0">
                  <a:pos x="26" y="3"/>
                </a:cxn>
                <a:cxn ang="0">
                  <a:pos x="25" y="2"/>
                </a:cxn>
                <a:cxn ang="0">
                  <a:pos x="23" y="0"/>
                </a:cxn>
                <a:cxn ang="0">
                  <a:pos x="21" y="0"/>
                </a:cxn>
                <a:cxn ang="0">
                  <a:pos x="17" y="2"/>
                </a:cxn>
                <a:cxn ang="0">
                  <a:pos x="16" y="3"/>
                </a:cxn>
                <a:cxn ang="0">
                  <a:pos x="14" y="6"/>
                </a:cxn>
                <a:cxn ang="0">
                  <a:pos x="14" y="6"/>
                </a:cxn>
              </a:cxnLst>
              <a:rect l="0" t="0" r="r" b="b"/>
              <a:pathLst>
                <a:path w="26" h="72">
                  <a:moveTo>
                    <a:pt x="14" y="6"/>
                  </a:moveTo>
                  <a:lnTo>
                    <a:pt x="14" y="6"/>
                  </a:lnTo>
                  <a:lnTo>
                    <a:pt x="13" y="13"/>
                  </a:lnTo>
                  <a:lnTo>
                    <a:pt x="9" y="21"/>
                  </a:lnTo>
                  <a:lnTo>
                    <a:pt x="5" y="28"/>
                  </a:lnTo>
                  <a:lnTo>
                    <a:pt x="4" y="36"/>
                  </a:lnTo>
                  <a:lnTo>
                    <a:pt x="4" y="36"/>
                  </a:lnTo>
                  <a:lnTo>
                    <a:pt x="1" y="51"/>
                  </a:lnTo>
                  <a:lnTo>
                    <a:pt x="0" y="67"/>
                  </a:lnTo>
                  <a:lnTo>
                    <a:pt x="0" y="67"/>
                  </a:lnTo>
                  <a:lnTo>
                    <a:pt x="0" y="70"/>
                  </a:lnTo>
                  <a:lnTo>
                    <a:pt x="1" y="71"/>
                  </a:lnTo>
                  <a:lnTo>
                    <a:pt x="5" y="72"/>
                  </a:lnTo>
                  <a:lnTo>
                    <a:pt x="9" y="71"/>
                  </a:lnTo>
                  <a:lnTo>
                    <a:pt x="10" y="70"/>
                  </a:lnTo>
                  <a:lnTo>
                    <a:pt x="10" y="67"/>
                  </a:lnTo>
                  <a:lnTo>
                    <a:pt x="10" y="67"/>
                  </a:lnTo>
                  <a:lnTo>
                    <a:pt x="13" y="51"/>
                  </a:lnTo>
                  <a:lnTo>
                    <a:pt x="14" y="36"/>
                  </a:lnTo>
                  <a:lnTo>
                    <a:pt x="14" y="36"/>
                  </a:lnTo>
                  <a:lnTo>
                    <a:pt x="17" y="28"/>
                  </a:lnTo>
                  <a:lnTo>
                    <a:pt x="21" y="21"/>
                  </a:lnTo>
                  <a:lnTo>
                    <a:pt x="23" y="13"/>
                  </a:lnTo>
                  <a:lnTo>
                    <a:pt x="26" y="6"/>
                  </a:lnTo>
                  <a:lnTo>
                    <a:pt x="26" y="6"/>
                  </a:lnTo>
                  <a:lnTo>
                    <a:pt x="26" y="3"/>
                  </a:lnTo>
                  <a:lnTo>
                    <a:pt x="25" y="2"/>
                  </a:lnTo>
                  <a:lnTo>
                    <a:pt x="23" y="0"/>
                  </a:lnTo>
                  <a:lnTo>
                    <a:pt x="21" y="0"/>
                  </a:lnTo>
                  <a:lnTo>
                    <a:pt x="17" y="2"/>
                  </a:lnTo>
                  <a:lnTo>
                    <a:pt x="16" y="3"/>
                  </a:lnTo>
                  <a:lnTo>
                    <a:pt x="14" y="6"/>
                  </a:lnTo>
                  <a:lnTo>
                    <a:pt x="1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 name="chenying0907 74"/>
            <p:cNvSpPr>
              <a:spLocks/>
            </p:cNvSpPr>
            <p:nvPr/>
          </p:nvSpPr>
          <p:spPr bwMode="auto">
            <a:xfrm>
              <a:off x="5459413" y="4641850"/>
              <a:ext cx="4763" cy="23813"/>
            </a:xfrm>
            <a:custGeom>
              <a:avLst/>
              <a:gdLst/>
              <a:ahLst/>
              <a:cxnLst>
                <a:cxn ang="0">
                  <a:pos x="14" y="5"/>
                </a:cxn>
                <a:cxn ang="0">
                  <a:pos x="14" y="5"/>
                </a:cxn>
                <a:cxn ang="0">
                  <a:pos x="14" y="3"/>
                </a:cxn>
                <a:cxn ang="0">
                  <a:pos x="13" y="1"/>
                </a:cxn>
                <a:cxn ang="0">
                  <a:pos x="9" y="0"/>
                </a:cxn>
                <a:cxn ang="0">
                  <a:pos x="5" y="1"/>
                </a:cxn>
                <a:cxn ang="0">
                  <a:pos x="3" y="3"/>
                </a:cxn>
                <a:cxn ang="0">
                  <a:pos x="3" y="5"/>
                </a:cxn>
                <a:cxn ang="0">
                  <a:pos x="3" y="5"/>
                </a:cxn>
                <a:cxn ang="0">
                  <a:pos x="1" y="17"/>
                </a:cxn>
                <a:cxn ang="0">
                  <a:pos x="0" y="29"/>
                </a:cxn>
                <a:cxn ang="0">
                  <a:pos x="0" y="29"/>
                </a:cxn>
                <a:cxn ang="0">
                  <a:pos x="0" y="42"/>
                </a:cxn>
                <a:cxn ang="0">
                  <a:pos x="0" y="55"/>
                </a:cxn>
                <a:cxn ang="0">
                  <a:pos x="0" y="55"/>
                </a:cxn>
                <a:cxn ang="0">
                  <a:pos x="0" y="58"/>
                </a:cxn>
                <a:cxn ang="0">
                  <a:pos x="1" y="59"/>
                </a:cxn>
                <a:cxn ang="0">
                  <a:pos x="5" y="60"/>
                </a:cxn>
                <a:cxn ang="0">
                  <a:pos x="9" y="59"/>
                </a:cxn>
                <a:cxn ang="0">
                  <a:pos x="10" y="58"/>
                </a:cxn>
                <a:cxn ang="0">
                  <a:pos x="10" y="55"/>
                </a:cxn>
                <a:cxn ang="0">
                  <a:pos x="10" y="55"/>
                </a:cxn>
                <a:cxn ang="0">
                  <a:pos x="10" y="41"/>
                </a:cxn>
                <a:cxn ang="0">
                  <a:pos x="11" y="28"/>
                </a:cxn>
                <a:cxn ang="0">
                  <a:pos x="11" y="28"/>
                </a:cxn>
                <a:cxn ang="0">
                  <a:pos x="13" y="17"/>
                </a:cxn>
                <a:cxn ang="0">
                  <a:pos x="14" y="5"/>
                </a:cxn>
                <a:cxn ang="0">
                  <a:pos x="14" y="5"/>
                </a:cxn>
              </a:cxnLst>
              <a:rect l="0" t="0" r="r" b="b"/>
              <a:pathLst>
                <a:path w="14" h="60">
                  <a:moveTo>
                    <a:pt x="14" y="5"/>
                  </a:moveTo>
                  <a:lnTo>
                    <a:pt x="14" y="5"/>
                  </a:lnTo>
                  <a:lnTo>
                    <a:pt x="14" y="3"/>
                  </a:lnTo>
                  <a:lnTo>
                    <a:pt x="13" y="1"/>
                  </a:lnTo>
                  <a:lnTo>
                    <a:pt x="9" y="0"/>
                  </a:lnTo>
                  <a:lnTo>
                    <a:pt x="5" y="1"/>
                  </a:lnTo>
                  <a:lnTo>
                    <a:pt x="3" y="3"/>
                  </a:lnTo>
                  <a:lnTo>
                    <a:pt x="3" y="5"/>
                  </a:lnTo>
                  <a:lnTo>
                    <a:pt x="3" y="5"/>
                  </a:lnTo>
                  <a:lnTo>
                    <a:pt x="1" y="17"/>
                  </a:lnTo>
                  <a:lnTo>
                    <a:pt x="0" y="29"/>
                  </a:lnTo>
                  <a:lnTo>
                    <a:pt x="0" y="29"/>
                  </a:lnTo>
                  <a:lnTo>
                    <a:pt x="0" y="42"/>
                  </a:lnTo>
                  <a:lnTo>
                    <a:pt x="0" y="55"/>
                  </a:lnTo>
                  <a:lnTo>
                    <a:pt x="0" y="55"/>
                  </a:lnTo>
                  <a:lnTo>
                    <a:pt x="0" y="58"/>
                  </a:lnTo>
                  <a:lnTo>
                    <a:pt x="1" y="59"/>
                  </a:lnTo>
                  <a:lnTo>
                    <a:pt x="5" y="60"/>
                  </a:lnTo>
                  <a:lnTo>
                    <a:pt x="9" y="59"/>
                  </a:lnTo>
                  <a:lnTo>
                    <a:pt x="10" y="58"/>
                  </a:lnTo>
                  <a:lnTo>
                    <a:pt x="10" y="55"/>
                  </a:lnTo>
                  <a:lnTo>
                    <a:pt x="10" y="55"/>
                  </a:lnTo>
                  <a:lnTo>
                    <a:pt x="10" y="41"/>
                  </a:lnTo>
                  <a:lnTo>
                    <a:pt x="11" y="28"/>
                  </a:lnTo>
                  <a:lnTo>
                    <a:pt x="11" y="28"/>
                  </a:lnTo>
                  <a:lnTo>
                    <a:pt x="13" y="17"/>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 name="chenying0907 75"/>
            <p:cNvSpPr>
              <a:spLocks/>
            </p:cNvSpPr>
            <p:nvPr/>
          </p:nvSpPr>
          <p:spPr bwMode="auto">
            <a:xfrm>
              <a:off x="5495926" y="4640263"/>
              <a:ext cx="11113" cy="26988"/>
            </a:xfrm>
            <a:custGeom>
              <a:avLst/>
              <a:gdLst/>
              <a:ahLst/>
              <a:cxnLst>
                <a:cxn ang="0">
                  <a:pos x="17" y="1"/>
                </a:cxn>
                <a:cxn ang="0">
                  <a:pos x="17" y="1"/>
                </a:cxn>
                <a:cxn ang="0">
                  <a:pos x="14" y="7"/>
                </a:cxn>
                <a:cxn ang="0">
                  <a:pos x="11" y="11"/>
                </a:cxn>
                <a:cxn ang="0">
                  <a:pos x="9" y="17"/>
                </a:cxn>
                <a:cxn ang="0">
                  <a:pos x="8" y="22"/>
                </a:cxn>
                <a:cxn ang="0">
                  <a:pos x="8" y="22"/>
                </a:cxn>
                <a:cxn ang="0">
                  <a:pos x="5" y="42"/>
                </a:cxn>
                <a:cxn ang="0">
                  <a:pos x="1" y="62"/>
                </a:cxn>
                <a:cxn ang="0">
                  <a:pos x="1" y="62"/>
                </a:cxn>
                <a:cxn ang="0">
                  <a:pos x="0" y="63"/>
                </a:cxn>
                <a:cxn ang="0">
                  <a:pos x="1" y="66"/>
                </a:cxn>
                <a:cxn ang="0">
                  <a:pos x="5" y="68"/>
                </a:cxn>
                <a:cxn ang="0">
                  <a:pos x="9" y="68"/>
                </a:cxn>
                <a:cxn ang="0">
                  <a:pos x="10" y="66"/>
                </a:cxn>
                <a:cxn ang="0">
                  <a:pos x="11" y="64"/>
                </a:cxn>
                <a:cxn ang="0">
                  <a:pos x="11" y="64"/>
                </a:cxn>
                <a:cxn ang="0">
                  <a:pos x="15" y="49"/>
                </a:cxn>
                <a:cxn ang="0">
                  <a:pos x="17" y="41"/>
                </a:cxn>
                <a:cxn ang="0">
                  <a:pos x="19" y="34"/>
                </a:cxn>
                <a:cxn ang="0">
                  <a:pos x="19" y="34"/>
                </a:cxn>
                <a:cxn ang="0">
                  <a:pos x="19" y="28"/>
                </a:cxn>
                <a:cxn ang="0">
                  <a:pos x="19" y="22"/>
                </a:cxn>
                <a:cxn ang="0">
                  <a:pos x="19" y="22"/>
                </a:cxn>
                <a:cxn ang="0">
                  <a:pos x="21" y="16"/>
                </a:cxn>
                <a:cxn ang="0">
                  <a:pos x="26" y="9"/>
                </a:cxn>
                <a:cxn ang="0">
                  <a:pos x="26" y="9"/>
                </a:cxn>
                <a:cxn ang="0">
                  <a:pos x="27" y="7"/>
                </a:cxn>
                <a:cxn ang="0">
                  <a:pos x="27" y="5"/>
                </a:cxn>
                <a:cxn ang="0">
                  <a:pos x="25" y="1"/>
                </a:cxn>
                <a:cxn ang="0">
                  <a:pos x="21" y="0"/>
                </a:cxn>
                <a:cxn ang="0">
                  <a:pos x="19" y="0"/>
                </a:cxn>
                <a:cxn ang="0">
                  <a:pos x="17" y="1"/>
                </a:cxn>
                <a:cxn ang="0">
                  <a:pos x="17" y="1"/>
                </a:cxn>
              </a:cxnLst>
              <a:rect l="0" t="0" r="r" b="b"/>
              <a:pathLst>
                <a:path w="27" h="68">
                  <a:moveTo>
                    <a:pt x="17" y="1"/>
                  </a:moveTo>
                  <a:lnTo>
                    <a:pt x="17" y="1"/>
                  </a:lnTo>
                  <a:lnTo>
                    <a:pt x="14" y="7"/>
                  </a:lnTo>
                  <a:lnTo>
                    <a:pt x="11" y="11"/>
                  </a:lnTo>
                  <a:lnTo>
                    <a:pt x="9" y="17"/>
                  </a:lnTo>
                  <a:lnTo>
                    <a:pt x="8" y="22"/>
                  </a:lnTo>
                  <a:lnTo>
                    <a:pt x="8" y="22"/>
                  </a:lnTo>
                  <a:lnTo>
                    <a:pt x="5" y="42"/>
                  </a:lnTo>
                  <a:lnTo>
                    <a:pt x="1" y="62"/>
                  </a:lnTo>
                  <a:lnTo>
                    <a:pt x="1" y="62"/>
                  </a:lnTo>
                  <a:lnTo>
                    <a:pt x="0" y="63"/>
                  </a:lnTo>
                  <a:lnTo>
                    <a:pt x="1" y="66"/>
                  </a:lnTo>
                  <a:lnTo>
                    <a:pt x="5" y="68"/>
                  </a:lnTo>
                  <a:lnTo>
                    <a:pt x="9" y="68"/>
                  </a:lnTo>
                  <a:lnTo>
                    <a:pt x="10" y="66"/>
                  </a:lnTo>
                  <a:lnTo>
                    <a:pt x="11" y="64"/>
                  </a:lnTo>
                  <a:lnTo>
                    <a:pt x="11" y="64"/>
                  </a:lnTo>
                  <a:lnTo>
                    <a:pt x="15" y="49"/>
                  </a:lnTo>
                  <a:lnTo>
                    <a:pt x="17" y="41"/>
                  </a:lnTo>
                  <a:lnTo>
                    <a:pt x="19" y="34"/>
                  </a:lnTo>
                  <a:lnTo>
                    <a:pt x="19" y="34"/>
                  </a:lnTo>
                  <a:lnTo>
                    <a:pt x="19" y="28"/>
                  </a:lnTo>
                  <a:lnTo>
                    <a:pt x="19" y="22"/>
                  </a:lnTo>
                  <a:lnTo>
                    <a:pt x="19" y="22"/>
                  </a:lnTo>
                  <a:lnTo>
                    <a:pt x="21" y="16"/>
                  </a:lnTo>
                  <a:lnTo>
                    <a:pt x="26" y="9"/>
                  </a:lnTo>
                  <a:lnTo>
                    <a:pt x="26" y="9"/>
                  </a:lnTo>
                  <a:lnTo>
                    <a:pt x="27" y="7"/>
                  </a:lnTo>
                  <a:lnTo>
                    <a:pt x="27" y="5"/>
                  </a:lnTo>
                  <a:lnTo>
                    <a:pt x="25" y="1"/>
                  </a:lnTo>
                  <a:lnTo>
                    <a:pt x="21" y="0"/>
                  </a:lnTo>
                  <a:lnTo>
                    <a:pt x="19" y="0"/>
                  </a:lnTo>
                  <a:lnTo>
                    <a:pt x="17" y="1"/>
                  </a:lnTo>
                  <a:lnTo>
                    <a:pt x="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 name="chenying0907 76"/>
            <p:cNvSpPr>
              <a:spLocks/>
            </p:cNvSpPr>
            <p:nvPr/>
          </p:nvSpPr>
          <p:spPr bwMode="auto">
            <a:xfrm>
              <a:off x="5514976" y="4643438"/>
              <a:ext cx="12700" cy="25400"/>
            </a:xfrm>
            <a:custGeom>
              <a:avLst/>
              <a:gdLst/>
              <a:ahLst/>
              <a:cxnLst>
                <a:cxn ang="0">
                  <a:pos x="18" y="4"/>
                </a:cxn>
                <a:cxn ang="0">
                  <a:pos x="18" y="4"/>
                </a:cxn>
                <a:cxn ang="0">
                  <a:pos x="8" y="30"/>
                </a:cxn>
                <a:cxn ang="0">
                  <a:pos x="2" y="43"/>
                </a:cxn>
                <a:cxn ang="0">
                  <a:pos x="0" y="56"/>
                </a:cxn>
                <a:cxn ang="0">
                  <a:pos x="0" y="56"/>
                </a:cxn>
                <a:cxn ang="0">
                  <a:pos x="0" y="59"/>
                </a:cxn>
                <a:cxn ang="0">
                  <a:pos x="0" y="61"/>
                </a:cxn>
                <a:cxn ang="0">
                  <a:pos x="4" y="64"/>
                </a:cxn>
                <a:cxn ang="0">
                  <a:pos x="8" y="63"/>
                </a:cxn>
                <a:cxn ang="0">
                  <a:pos x="9" y="61"/>
                </a:cxn>
                <a:cxn ang="0">
                  <a:pos x="10" y="60"/>
                </a:cxn>
                <a:cxn ang="0">
                  <a:pos x="10" y="60"/>
                </a:cxn>
                <a:cxn ang="0">
                  <a:pos x="14" y="46"/>
                </a:cxn>
                <a:cxn ang="0">
                  <a:pos x="18" y="33"/>
                </a:cxn>
                <a:cxn ang="0">
                  <a:pos x="30" y="7"/>
                </a:cxn>
                <a:cxn ang="0">
                  <a:pos x="30" y="7"/>
                </a:cxn>
                <a:cxn ang="0">
                  <a:pos x="30" y="4"/>
                </a:cxn>
                <a:cxn ang="0">
                  <a:pos x="29" y="3"/>
                </a:cxn>
                <a:cxn ang="0">
                  <a:pos x="27" y="1"/>
                </a:cxn>
                <a:cxn ang="0">
                  <a:pos x="26" y="0"/>
                </a:cxn>
                <a:cxn ang="0">
                  <a:pos x="22" y="0"/>
                </a:cxn>
                <a:cxn ang="0">
                  <a:pos x="19" y="1"/>
                </a:cxn>
                <a:cxn ang="0">
                  <a:pos x="18" y="4"/>
                </a:cxn>
                <a:cxn ang="0">
                  <a:pos x="18" y="4"/>
                </a:cxn>
              </a:cxnLst>
              <a:rect l="0" t="0" r="r" b="b"/>
              <a:pathLst>
                <a:path w="30" h="64">
                  <a:moveTo>
                    <a:pt x="18" y="4"/>
                  </a:moveTo>
                  <a:lnTo>
                    <a:pt x="18" y="4"/>
                  </a:lnTo>
                  <a:lnTo>
                    <a:pt x="8" y="30"/>
                  </a:lnTo>
                  <a:lnTo>
                    <a:pt x="2" y="43"/>
                  </a:lnTo>
                  <a:lnTo>
                    <a:pt x="0" y="56"/>
                  </a:lnTo>
                  <a:lnTo>
                    <a:pt x="0" y="56"/>
                  </a:lnTo>
                  <a:lnTo>
                    <a:pt x="0" y="59"/>
                  </a:lnTo>
                  <a:lnTo>
                    <a:pt x="0" y="61"/>
                  </a:lnTo>
                  <a:lnTo>
                    <a:pt x="4" y="64"/>
                  </a:lnTo>
                  <a:lnTo>
                    <a:pt x="8" y="63"/>
                  </a:lnTo>
                  <a:lnTo>
                    <a:pt x="9" y="61"/>
                  </a:lnTo>
                  <a:lnTo>
                    <a:pt x="10" y="60"/>
                  </a:lnTo>
                  <a:lnTo>
                    <a:pt x="10" y="60"/>
                  </a:lnTo>
                  <a:lnTo>
                    <a:pt x="14" y="46"/>
                  </a:lnTo>
                  <a:lnTo>
                    <a:pt x="18" y="33"/>
                  </a:lnTo>
                  <a:lnTo>
                    <a:pt x="30" y="7"/>
                  </a:lnTo>
                  <a:lnTo>
                    <a:pt x="30" y="7"/>
                  </a:lnTo>
                  <a:lnTo>
                    <a:pt x="30" y="4"/>
                  </a:lnTo>
                  <a:lnTo>
                    <a:pt x="29" y="3"/>
                  </a:lnTo>
                  <a:lnTo>
                    <a:pt x="27" y="1"/>
                  </a:lnTo>
                  <a:lnTo>
                    <a:pt x="26" y="0"/>
                  </a:lnTo>
                  <a:lnTo>
                    <a:pt x="22" y="0"/>
                  </a:lnTo>
                  <a:lnTo>
                    <a:pt x="19" y="1"/>
                  </a:lnTo>
                  <a:lnTo>
                    <a:pt x="18" y="4"/>
                  </a:lnTo>
                  <a:lnTo>
                    <a:pt x="1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 name="chenying0907 77"/>
            <p:cNvSpPr>
              <a:spLocks/>
            </p:cNvSpPr>
            <p:nvPr/>
          </p:nvSpPr>
          <p:spPr bwMode="auto">
            <a:xfrm>
              <a:off x="5524501" y="4746625"/>
              <a:ext cx="11113" cy="30163"/>
            </a:xfrm>
            <a:custGeom>
              <a:avLst/>
              <a:gdLst/>
              <a:ahLst/>
              <a:cxnLst>
                <a:cxn ang="0">
                  <a:pos x="20" y="2"/>
                </a:cxn>
                <a:cxn ang="0">
                  <a:pos x="20" y="2"/>
                </a:cxn>
                <a:cxn ang="0">
                  <a:pos x="12" y="19"/>
                </a:cxn>
                <a:cxn ang="0">
                  <a:pos x="5" y="35"/>
                </a:cxn>
                <a:cxn ang="0">
                  <a:pos x="1" y="52"/>
                </a:cxn>
                <a:cxn ang="0">
                  <a:pos x="0" y="70"/>
                </a:cxn>
                <a:cxn ang="0">
                  <a:pos x="0" y="70"/>
                </a:cxn>
                <a:cxn ang="0">
                  <a:pos x="0" y="73"/>
                </a:cxn>
                <a:cxn ang="0">
                  <a:pos x="1" y="74"/>
                </a:cxn>
                <a:cxn ang="0">
                  <a:pos x="5" y="75"/>
                </a:cxn>
                <a:cxn ang="0">
                  <a:pos x="9" y="74"/>
                </a:cxn>
                <a:cxn ang="0">
                  <a:pos x="10" y="73"/>
                </a:cxn>
                <a:cxn ang="0">
                  <a:pos x="12" y="70"/>
                </a:cxn>
                <a:cxn ang="0">
                  <a:pos x="12" y="70"/>
                </a:cxn>
                <a:cxn ang="0">
                  <a:pos x="13" y="53"/>
                </a:cxn>
                <a:cxn ang="0">
                  <a:pos x="17" y="39"/>
                </a:cxn>
                <a:cxn ang="0">
                  <a:pos x="22" y="23"/>
                </a:cxn>
                <a:cxn ang="0">
                  <a:pos x="30" y="9"/>
                </a:cxn>
                <a:cxn ang="0">
                  <a:pos x="30" y="9"/>
                </a:cxn>
                <a:cxn ang="0">
                  <a:pos x="30" y="6"/>
                </a:cxn>
                <a:cxn ang="0">
                  <a:pos x="30" y="3"/>
                </a:cxn>
                <a:cxn ang="0">
                  <a:pos x="28" y="1"/>
                </a:cxn>
                <a:cxn ang="0">
                  <a:pos x="24" y="0"/>
                </a:cxn>
                <a:cxn ang="0">
                  <a:pos x="21" y="1"/>
                </a:cxn>
                <a:cxn ang="0">
                  <a:pos x="20" y="2"/>
                </a:cxn>
                <a:cxn ang="0">
                  <a:pos x="20" y="2"/>
                </a:cxn>
              </a:cxnLst>
              <a:rect l="0" t="0" r="r" b="b"/>
              <a:pathLst>
                <a:path w="30" h="75">
                  <a:moveTo>
                    <a:pt x="20" y="2"/>
                  </a:moveTo>
                  <a:lnTo>
                    <a:pt x="20" y="2"/>
                  </a:lnTo>
                  <a:lnTo>
                    <a:pt x="12" y="19"/>
                  </a:lnTo>
                  <a:lnTo>
                    <a:pt x="5" y="35"/>
                  </a:lnTo>
                  <a:lnTo>
                    <a:pt x="1" y="52"/>
                  </a:lnTo>
                  <a:lnTo>
                    <a:pt x="0" y="70"/>
                  </a:lnTo>
                  <a:lnTo>
                    <a:pt x="0" y="70"/>
                  </a:lnTo>
                  <a:lnTo>
                    <a:pt x="0" y="73"/>
                  </a:lnTo>
                  <a:lnTo>
                    <a:pt x="1" y="74"/>
                  </a:lnTo>
                  <a:lnTo>
                    <a:pt x="5" y="75"/>
                  </a:lnTo>
                  <a:lnTo>
                    <a:pt x="9" y="74"/>
                  </a:lnTo>
                  <a:lnTo>
                    <a:pt x="10" y="73"/>
                  </a:lnTo>
                  <a:lnTo>
                    <a:pt x="12" y="70"/>
                  </a:lnTo>
                  <a:lnTo>
                    <a:pt x="12" y="70"/>
                  </a:lnTo>
                  <a:lnTo>
                    <a:pt x="13" y="53"/>
                  </a:lnTo>
                  <a:lnTo>
                    <a:pt x="17" y="39"/>
                  </a:lnTo>
                  <a:lnTo>
                    <a:pt x="22" y="23"/>
                  </a:lnTo>
                  <a:lnTo>
                    <a:pt x="30" y="9"/>
                  </a:lnTo>
                  <a:lnTo>
                    <a:pt x="30" y="9"/>
                  </a:lnTo>
                  <a:lnTo>
                    <a:pt x="30" y="6"/>
                  </a:lnTo>
                  <a:lnTo>
                    <a:pt x="30" y="3"/>
                  </a:lnTo>
                  <a:lnTo>
                    <a:pt x="28" y="1"/>
                  </a:lnTo>
                  <a:lnTo>
                    <a:pt x="24" y="0"/>
                  </a:lnTo>
                  <a:lnTo>
                    <a:pt x="21" y="1"/>
                  </a:lnTo>
                  <a:lnTo>
                    <a:pt x="20" y="2"/>
                  </a:lnTo>
                  <a:lnTo>
                    <a:pt x="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 name="chenying0907 78"/>
            <p:cNvSpPr>
              <a:spLocks/>
            </p:cNvSpPr>
            <p:nvPr/>
          </p:nvSpPr>
          <p:spPr bwMode="auto">
            <a:xfrm>
              <a:off x="5546726" y="4759325"/>
              <a:ext cx="12700" cy="28575"/>
            </a:xfrm>
            <a:custGeom>
              <a:avLst/>
              <a:gdLst/>
              <a:ahLst/>
              <a:cxnLst>
                <a:cxn ang="0">
                  <a:pos x="18" y="3"/>
                </a:cxn>
                <a:cxn ang="0">
                  <a:pos x="18" y="3"/>
                </a:cxn>
                <a:cxn ang="0">
                  <a:pos x="9" y="17"/>
                </a:cxn>
                <a:cxn ang="0">
                  <a:pos x="6" y="26"/>
                </a:cxn>
                <a:cxn ang="0">
                  <a:pos x="3" y="35"/>
                </a:cxn>
                <a:cxn ang="0">
                  <a:pos x="1" y="44"/>
                </a:cxn>
                <a:cxn ang="0">
                  <a:pos x="0" y="54"/>
                </a:cxn>
                <a:cxn ang="0">
                  <a:pos x="0" y="63"/>
                </a:cxn>
                <a:cxn ang="0">
                  <a:pos x="3" y="72"/>
                </a:cxn>
                <a:cxn ang="0">
                  <a:pos x="3" y="72"/>
                </a:cxn>
                <a:cxn ang="0">
                  <a:pos x="4" y="73"/>
                </a:cxn>
                <a:cxn ang="0">
                  <a:pos x="5" y="74"/>
                </a:cxn>
                <a:cxn ang="0">
                  <a:pos x="9" y="74"/>
                </a:cxn>
                <a:cxn ang="0">
                  <a:pos x="12" y="74"/>
                </a:cxn>
                <a:cxn ang="0">
                  <a:pos x="13" y="73"/>
                </a:cxn>
                <a:cxn ang="0">
                  <a:pos x="13" y="71"/>
                </a:cxn>
                <a:cxn ang="0">
                  <a:pos x="13" y="68"/>
                </a:cxn>
                <a:cxn ang="0">
                  <a:pos x="13" y="68"/>
                </a:cxn>
                <a:cxn ang="0">
                  <a:pos x="12" y="61"/>
                </a:cxn>
                <a:cxn ang="0">
                  <a:pos x="12" y="54"/>
                </a:cxn>
                <a:cxn ang="0">
                  <a:pos x="12" y="46"/>
                </a:cxn>
                <a:cxn ang="0">
                  <a:pos x="14" y="37"/>
                </a:cxn>
                <a:cxn ang="0">
                  <a:pos x="21" y="21"/>
                </a:cxn>
                <a:cxn ang="0">
                  <a:pos x="27" y="8"/>
                </a:cxn>
                <a:cxn ang="0">
                  <a:pos x="27" y="8"/>
                </a:cxn>
                <a:cxn ang="0">
                  <a:pos x="29" y="5"/>
                </a:cxn>
                <a:cxn ang="0">
                  <a:pos x="29" y="4"/>
                </a:cxn>
                <a:cxn ang="0">
                  <a:pos x="26" y="0"/>
                </a:cxn>
                <a:cxn ang="0">
                  <a:pos x="22" y="0"/>
                </a:cxn>
                <a:cxn ang="0">
                  <a:pos x="20" y="0"/>
                </a:cxn>
                <a:cxn ang="0">
                  <a:pos x="18" y="3"/>
                </a:cxn>
                <a:cxn ang="0">
                  <a:pos x="18" y="3"/>
                </a:cxn>
              </a:cxnLst>
              <a:rect l="0" t="0" r="r" b="b"/>
              <a:pathLst>
                <a:path w="29" h="74">
                  <a:moveTo>
                    <a:pt x="18" y="3"/>
                  </a:moveTo>
                  <a:lnTo>
                    <a:pt x="18" y="3"/>
                  </a:lnTo>
                  <a:lnTo>
                    <a:pt x="9" y="17"/>
                  </a:lnTo>
                  <a:lnTo>
                    <a:pt x="6" y="26"/>
                  </a:lnTo>
                  <a:lnTo>
                    <a:pt x="3" y="35"/>
                  </a:lnTo>
                  <a:lnTo>
                    <a:pt x="1" y="44"/>
                  </a:lnTo>
                  <a:lnTo>
                    <a:pt x="0" y="54"/>
                  </a:lnTo>
                  <a:lnTo>
                    <a:pt x="0" y="63"/>
                  </a:lnTo>
                  <a:lnTo>
                    <a:pt x="3" y="72"/>
                  </a:lnTo>
                  <a:lnTo>
                    <a:pt x="3" y="72"/>
                  </a:lnTo>
                  <a:lnTo>
                    <a:pt x="4" y="73"/>
                  </a:lnTo>
                  <a:lnTo>
                    <a:pt x="5" y="74"/>
                  </a:lnTo>
                  <a:lnTo>
                    <a:pt x="9" y="74"/>
                  </a:lnTo>
                  <a:lnTo>
                    <a:pt x="12" y="74"/>
                  </a:lnTo>
                  <a:lnTo>
                    <a:pt x="13" y="73"/>
                  </a:lnTo>
                  <a:lnTo>
                    <a:pt x="13" y="71"/>
                  </a:lnTo>
                  <a:lnTo>
                    <a:pt x="13" y="68"/>
                  </a:lnTo>
                  <a:lnTo>
                    <a:pt x="13" y="68"/>
                  </a:lnTo>
                  <a:lnTo>
                    <a:pt x="12" y="61"/>
                  </a:lnTo>
                  <a:lnTo>
                    <a:pt x="12" y="54"/>
                  </a:lnTo>
                  <a:lnTo>
                    <a:pt x="12" y="46"/>
                  </a:lnTo>
                  <a:lnTo>
                    <a:pt x="14" y="37"/>
                  </a:lnTo>
                  <a:lnTo>
                    <a:pt x="21" y="21"/>
                  </a:lnTo>
                  <a:lnTo>
                    <a:pt x="27" y="8"/>
                  </a:lnTo>
                  <a:lnTo>
                    <a:pt x="27" y="8"/>
                  </a:lnTo>
                  <a:lnTo>
                    <a:pt x="29" y="5"/>
                  </a:lnTo>
                  <a:lnTo>
                    <a:pt x="29" y="4"/>
                  </a:lnTo>
                  <a:lnTo>
                    <a:pt x="26" y="0"/>
                  </a:lnTo>
                  <a:lnTo>
                    <a:pt x="22" y="0"/>
                  </a:lnTo>
                  <a:lnTo>
                    <a:pt x="20" y="0"/>
                  </a:lnTo>
                  <a:lnTo>
                    <a:pt x="18" y="3"/>
                  </a:lnTo>
                  <a:lnTo>
                    <a:pt x="1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 name="chenying0907 79"/>
            <p:cNvSpPr>
              <a:spLocks/>
            </p:cNvSpPr>
            <p:nvPr/>
          </p:nvSpPr>
          <p:spPr bwMode="auto">
            <a:xfrm>
              <a:off x="5589588" y="4762500"/>
              <a:ext cx="11113" cy="30163"/>
            </a:xfrm>
            <a:custGeom>
              <a:avLst/>
              <a:gdLst/>
              <a:ahLst/>
              <a:cxnLst>
                <a:cxn ang="0">
                  <a:pos x="19" y="7"/>
                </a:cxn>
                <a:cxn ang="0">
                  <a:pos x="19" y="7"/>
                </a:cxn>
                <a:cxn ang="0">
                  <a:pos x="18" y="13"/>
                </a:cxn>
                <a:cxn ang="0">
                  <a:pos x="15" y="21"/>
                </a:cxn>
                <a:cxn ang="0">
                  <a:pos x="9" y="36"/>
                </a:cxn>
                <a:cxn ang="0">
                  <a:pos x="9" y="36"/>
                </a:cxn>
                <a:cxn ang="0">
                  <a:pos x="6" y="42"/>
                </a:cxn>
                <a:cxn ang="0">
                  <a:pos x="5" y="50"/>
                </a:cxn>
                <a:cxn ang="0">
                  <a:pos x="2" y="58"/>
                </a:cxn>
                <a:cxn ang="0">
                  <a:pos x="1" y="64"/>
                </a:cxn>
                <a:cxn ang="0">
                  <a:pos x="1" y="64"/>
                </a:cxn>
                <a:cxn ang="0">
                  <a:pos x="0" y="67"/>
                </a:cxn>
                <a:cxn ang="0">
                  <a:pos x="0" y="70"/>
                </a:cxn>
                <a:cxn ang="0">
                  <a:pos x="3" y="72"/>
                </a:cxn>
                <a:cxn ang="0">
                  <a:pos x="5" y="74"/>
                </a:cxn>
                <a:cxn ang="0">
                  <a:pos x="7" y="74"/>
                </a:cxn>
                <a:cxn ang="0">
                  <a:pos x="9" y="72"/>
                </a:cxn>
                <a:cxn ang="0">
                  <a:pos x="10" y="70"/>
                </a:cxn>
                <a:cxn ang="0">
                  <a:pos x="10" y="70"/>
                </a:cxn>
                <a:cxn ang="0">
                  <a:pos x="15" y="57"/>
                </a:cxn>
                <a:cxn ang="0">
                  <a:pos x="18" y="42"/>
                </a:cxn>
                <a:cxn ang="0">
                  <a:pos x="18" y="42"/>
                </a:cxn>
                <a:cxn ang="0">
                  <a:pos x="26" y="25"/>
                </a:cxn>
                <a:cxn ang="0">
                  <a:pos x="28" y="16"/>
                </a:cxn>
                <a:cxn ang="0">
                  <a:pos x="30" y="7"/>
                </a:cxn>
                <a:cxn ang="0">
                  <a:pos x="30" y="7"/>
                </a:cxn>
                <a:cxn ang="0">
                  <a:pos x="30" y="4"/>
                </a:cxn>
                <a:cxn ang="0">
                  <a:pos x="28" y="2"/>
                </a:cxn>
                <a:cxn ang="0">
                  <a:pos x="27" y="2"/>
                </a:cxn>
                <a:cxn ang="0">
                  <a:pos x="24" y="0"/>
                </a:cxn>
                <a:cxn ang="0">
                  <a:pos x="20" y="2"/>
                </a:cxn>
                <a:cxn ang="0">
                  <a:pos x="19" y="4"/>
                </a:cxn>
                <a:cxn ang="0">
                  <a:pos x="19" y="7"/>
                </a:cxn>
                <a:cxn ang="0">
                  <a:pos x="19" y="7"/>
                </a:cxn>
              </a:cxnLst>
              <a:rect l="0" t="0" r="r" b="b"/>
              <a:pathLst>
                <a:path w="30" h="74">
                  <a:moveTo>
                    <a:pt x="19" y="7"/>
                  </a:moveTo>
                  <a:lnTo>
                    <a:pt x="19" y="7"/>
                  </a:lnTo>
                  <a:lnTo>
                    <a:pt x="18" y="13"/>
                  </a:lnTo>
                  <a:lnTo>
                    <a:pt x="15" y="21"/>
                  </a:lnTo>
                  <a:lnTo>
                    <a:pt x="9" y="36"/>
                  </a:lnTo>
                  <a:lnTo>
                    <a:pt x="9" y="36"/>
                  </a:lnTo>
                  <a:lnTo>
                    <a:pt x="6" y="42"/>
                  </a:lnTo>
                  <a:lnTo>
                    <a:pt x="5" y="50"/>
                  </a:lnTo>
                  <a:lnTo>
                    <a:pt x="2" y="58"/>
                  </a:lnTo>
                  <a:lnTo>
                    <a:pt x="1" y="64"/>
                  </a:lnTo>
                  <a:lnTo>
                    <a:pt x="1" y="64"/>
                  </a:lnTo>
                  <a:lnTo>
                    <a:pt x="0" y="67"/>
                  </a:lnTo>
                  <a:lnTo>
                    <a:pt x="0" y="70"/>
                  </a:lnTo>
                  <a:lnTo>
                    <a:pt x="3" y="72"/>
                  </a:lnTo>
                  <a:lnTo>
                    <a:pt x="5" y="74"/>
                  </a:lnTo>
                  <a:lnTo>
                    <a:pt x="7" y="74"/>
                  </a:lnTo>
                  <a:lnTo>
                    <a:pt x="9" y="72"/>
                  </a:lnTo>
                  <a:lnTo>
                    <a:pt x="10" y="70"/>
                  </a:lnTo>
                  <a:lnTo>
                    <a:pt x="10" y="70"/>
                  </a:lnTo>
                  <a:lnTo>
                    <a:pt x="15" y="57"/>
                  </a:lnTo>
                  <a:lnTo>
                    <a:pt x="18" y="42"/>
                  </a:lnTo>
                  <a:lnTo>
                    <a:pt x="18" y="42"/>
                  </a:lnTo>
                  <a:lnTo>
                    <a:pt x="26" y="25"/>
                  </a:lnTo>
                  <a:lnTo>
                    <a:pt x="28" y="16"/>
                  </a:lnTo>
                  <a:lnTo>
                    <a:pt x="30" y="7"/>
                  </a:lnTo>
                  <a:lnTo>
                    <a:pt x="30" y="7"/>
                  </a:lnTo>
                  <a:lnTo>
                    <a:pt x="30" y="4"/>
                  </a:lnTo>
                  <a:lnTo>
                    <a:pt x="28" y="2"/>
                  </a:lnTo>
                  <a:lnTo>
                    <a:pt x="27" y="2"/>
                  </a:lnTo>
                  <a:lnTo>
                    <a:pt x="24" y="0"/>
                  </a:lnTo>
                  <a:lnTo>
                    <a:pt x="20" y="2"/>
                  </a:lnTo>
                  <a:lnTo>
                    <a:pt x="19" y="4"/>
                  </a:lnTo>
                  <a:lnTo>
                    <a:pt x="19" y="7"/>
                  </a:lnTo>
                  <a:lnTo>
                    <a:pt x="19"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 name="chenying0907 80"/>
            <p:cNvSpPr>
              <a:spLocks/>
            </p:cNvSpPr>
            <p:nvPr/>
          </p:nvSpPr>
          <p:spPr bwMode="auto">
            <a:xfrm>
              <a:off x="5616576" y="4765675"/>
              <a:ext cx="9525" cy="23813"/>
            </a:xfrm>
            <a:custGeom>
              <a:avLst/>
              <a:gdLst/>
              <a:ahLst/>
              <a:cxnLst>
                <a:cxn ang="0">
                  <a:pos x="11" y="5"/>
                </a:cxn>
                <a:cxn ang="0">
                  <a:pos x="11" y="5"/>
                </a:cxn>
                <a:cxn ang="0">
                  <a:pos x="10" y="19"/>
                </a:cxn>
                <a:cxn ang="0">
                  <a:pos x="7" y="30"/>
                </a:cxn>
                <a:cxn ang="0">
                  <a:pos x="1" y="54"/>
                </a:cxn>
                <a:cxn ang="0">
                  <a:pos x="1" y="54"/>
                </a:cxn>
                <a:cxn ang="0">
                  <a:pos x="0" y="56"/>
                </a:cxn>
                <a:cxn ang="0">
                  <a:pos x="1" y="59"/>
                </a:cxn>
                <a:cxn ang="0">
                  <a:pos x="5" y="60"/>
                </a:cxn>
                <a:cxn ang="0">
                  <a:pos x="9" y="60"/>
                </a:cxn>
                <a:cxn ang="0">
                  <a:pos x="10" y="59"/>
                </a:cxn>
                <a:cxn ang="0">
                  <a:pos x="11" y="56"/>
                </a:cxn>
                <a:cxn ang="0">
                  <a:pos x="11" y="56"/>
                </a:cxn>
                <a:cxn ang="0">
                  <a:pos x="19" y="32"/>
                </a:cxn>
                <a:cxn ang="0">
                  <a:pos x="22" y="19"/>
                </a:cxn>
                <a:cxn ang="0">
                  <a:pos x="23" y="5"/>
                </a:cxn>
                <a:cxn ang="0">
                  <a:pos x="23" y="5"/>
                </a:cxn>
                <a:cxn ang="0">
                  <a:pos x="22" y="4"/>
                </a:cxn>
                <a:cxn ang="0">
                  <a:pos x="22" y="2"/>
                </a:cxn>
                <a:cxn ang="0">
                  <a:pos x="18" y="0"/>
                </a:cxn>
                <a:cxn ang="0">
                  <a:pos x="14" y="2"/>
                </a:cxn>
                <a:cxn ang="0">
                  <a:pos x="11" y="4"/>
                </a:cxn>
                <a:cxn ang="0">
                  <a:pos x="11" y="5"/>
                </a:cxn>
                <a:cxn ang="0">
                  <a:pos x="11" y="5"/>
                </a:cxn>
              </a:cxnLst>
              <a:rect l="0" t="0" r="r" b="b"/>
              <a:pathLst>
                <a:path w="23" h="60">
                  <a:moveTo>
                    <a:pt x="11" y="5"/>
                  </a:moveTo>
                  <a:lnTo>
                    <a:pt x="11" y="5"/>
                  </a:lnTo>
                  <a:lnTo>
                    <a:pt x="10" y="19"/>
                  </a:lnTo>
                  <a:lnTo>
                    <a:pt x="7" y="30"/>
                  </a:lnTo>
                  <a:lnTo>
                    <a:pt x="1" y="54"/>
                  </a:lnTo>
                  <a:lnTo>
                    <a:pt x="1" y="54"/>
                  </a:lnTo>
                  <a:lnTo>
                    <a:pt x="0" y="56"/>
                  </a:lnTo>
                  <a:lnTo>
                    <a:pt x="1" y="59"/>
                  </a:lnTo>
                  <a:lnTo>
                    <a:pt x="5" y="60"/>
                  </a:lnTo>
                  <a:lnTo>
                    <a:pt x="9" y="60"/>
                  </a:lnTo>
                  <a:lnTo>
                    <a:pt x="10" y="59"/>
                  </a:lnTo>
                  <a:lnTo>
                    <a:pt x="11" y="56"/>
                  </a:lnTo>
                  <a:lnTo>
                    <a:pt x="11" y="56"/>
                  </a:lnTo>
                  <a:lnTo>
                    <a:pt x="19" y="32"/>
                  </a:lnTo>
                  <a:lnTo>
                    <a:pt x="22" y="19"/>
                  </a:lnTo>
                  <a:lnTo>
                    <a:pt x="23" y="5"/>
                  </a:lnTo>
                  <a:lnTo>
                    <a:pt x="23" y="5"/>
                  </a:lnTo>
                  <a:lnTo>
                    <a:pt x="22" y="4"/>
                  </a:lnTo>
                  <a:lnTo>
                    <a:pt x="22" y="2"/>
                  </a:lnTo>
                  <a:lnTo>
                    <a:pt x="18" y="0"/>
                  </a:lnTo>
                  <a:lnTo>
                    <a:pt x="14" y="2"/>
                  </a:lnTo>
                  <a:lnTo>
                    <a:pt x="11" y="4"/>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 name="chenying0907 81"/>
            <p:cNvSpPr>
              <a:spLocks/>
            </p:cNvSpPr>
            <p:nvPr/>
          </p:nvSpPr>
          <p:spPr bwMode="auto">
            <a:xfrm>
              <a:off x="5643563" y="4765675"/>
              <a:ext cx="7938" cy="23813"/>
            </a:xfrm>
            <a:custGeom>
              <a:avLst/>
              <a:gdLst/>
              <a:ahLst/>
              <a:cxnLst>
                <a:cxn ang="0">
                  <a:pos x="18" y="5"/>
                </a:cxn>
                <a:cxn ang="0">
                  <a:pos x="18" y="5"/>
                </a:cxn>
                <a:cxn ang="0">
                  <a:pos x="18" y="4"/>
                </a:cxn>
                <a:cxn ang="0">
                  <a:pos x="17" y="2"/>
                </a:cxn>
                <a:cxn ang="0">
                  <a:pos x="13" y="0"/>
                </a:cxn>
                <a:cxn ang="0">
                  <a:pos x="9" y="2"/>
                </a:cxn>
                <a:cxn ang="0">
                  <a:pos x="8" y="4"/>
                </a:cxn>
                <a:cxn ang="0">
                  <a:pos x="8" y="5"/>
                </a:cxn>
                <a:cxn ang="0">
                  <a:pos x="8" y="5"/>
                </a:cxn>
                <a:cxn ang="0">
                  <a:pos x="8" y="19"/>
                </a:cxn>
                <a:cxn ang="0">
                  <a:pos x="8" y="30"/>
                </a:cxn>
                <a:cxn ang="0">
                  <a:pos x="5" y="42"/>
                </a:cxn>
                <a:cxn ang="0">
                  <a:pos x="4" y="47"/>
                </a:cxn>
                <a:cxn ang="0">
                  <a:pos x="0" y="53"/>
                </a:cxn>
                <a:cxn ang="0">
                  <a:pos x="0" y="53"/>
                </a:cxn>
                <a:cxn ang="0">
                  <a:pos x="0" y="55"/>
                </a:cxn>
                <a:cxn ang="0">
                  <a:pos x="0" y="56"/>
                </a:cxn>
                <a:cxn ang="0">
                  <a:pos x="0" y="59"/>
                </a:cxn>
                <a:cxn ang="0">
                  <a:pos x="3" y="60"/>
                </a:cxn>
                <a:cxn ang="0">
                  <a:pos x="6" y="60"/>
                </a:cxn>
                <a:cxn ang="0">
                  <a:pos x="8" y="60"/>
                </a:cxn>
                <a:cxn ang="0">
                  <a:pos x="10" y="58"/>
                </a:cxn>
                <a:cxn ang="0">
                  <a:pos x="10" y="58"/>
                </a:cxn>
                <a:cxn ang="0">
                  <a:pos x="14" y="53"/>
                </a:cxn>
                <a:cxn ang="0">
                  <a:pos x="17" y="46"/>
                </a:cxn>
                <a:cxn ang="0">
                  <a:pos x="18" y="39"/>
                </a:cxn>
                <a:cxn ang="0">
                  <a:pos x="18" y="33"/>
                </a:cxn>
                <a:cxn ang="0">
                  <a:pos x="20" y="20"/>
                </a:cxn>
                <a:cxn ang="0">
                  <a:pos x="18" y="5"/>
                </a:cxn>
                <a:cxn ang="0">
                  <a:pos x="18" y="5"/>
                </a:cxn>
              </a:cxnLst>
              <a:rect l="0" t="0" r="r" b="b"/>
              <a:pathLst>
                <a:path w="20" h="60">
                  <a:moveTo>
                    <a:pt x="18" y="5"/>
                  </a:moveTo>
                  <a:lnTo>
                    <a:pt x="18" y="5"/>
                  </a:lnTo>
                  <a:lnTo>
                    <a:pt x="18" y="4"/>
                  </a:lnTo>
                  <a:lnTo>
                    <a:pt x="17" y="2"/>
                  </a:lnTo>
                  <a:lnTo>
                    <a:pt x="13" y="0"/>
                  </a:lnTo>
                  <a:lnTo>
                    <a:pt x="9" y="2"/>
                  </a:lnTo>
                  <a:lnTo>
                    <a:pt x="8" y="4"/>
                  </a:lnTo>
                  <a:lnTo>
                    <a:pt x="8" y="5"/>
                  </a:lnTo>
                  <a:lnTo>
                    <a:pt x="8" y="5"/>
                  </a:lnTo>
                  <a:lnTo>
                    <a:pt x="8" y="19"/>
                  </a:lnTo>
                  <a:lnTo>
                    <a:pt x="8" y="30"/>
                  </a:lnTo>
                  <a:lnTo>
                    <a:pt x="5" y="42"/>
                  </a:lnTo>
                  <a:lnTo>
                    <a:pt x="4" y="47"/>
                  </a:lnTo>
                  <a:lnTo>
                    <a:pt x="0" y="53"/>
                  </a:lnTo>
                  <a:lnTo>
                    <a:pt x="0" y="53"/>
                  </a:lnTo>
                  <a:lnTo>
                    <a:pt x="0" y="55"/>
                  </a:lnTo>
                  <a:lnTo>
                    <a:pt x="0" y="56"/>
                  </a:lnTo>
                  <a:lnTo>
                    <a:pt x="0" y="59"/>
                  </a:lnTo>
                  <a:lnTo>
                    <a:pt x="3" y="60"/>
                  </a:lnTo>
                  <a:lnTo>
                    <a:pt x="6" y="60"/>
                  </a:lnTo>
                  <a:lnTo>
                    <a:pt x="8" y="60"/>
                  </a:lnTo>
                  <a:lnTo>
                    <a:pt x="10" y="58"/>
                  </a:lnTo>
                  <a:lnTo>
                    <a:pt x="10" y="58"/>
                  </a:lnTo>
                  <a:lnTo>
                    <a:pt x="14" y="53"/>
                  </a:lnTo>
                  <a:lnTo>
                    <a:pt x="17" y="46"/>
                  </a:lnTo>
                  <a:lnTo>
                    <a:pt x="18" y="39"/>
                  </a:lnTo>
                  <a:lnTo>
                    <a:pt x="18" y="33"/>
                  </a:lnTo>
                  <a:lnTo>
                    <a:pt x="20" y="20"/>
                  </a:lnTo>
                  <a:lnTo>
                    <a:pt x="18" y="5"/>
                  </a:lnTo>
                  <a:lnTo>
                    <a:pt x="1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 name="chenying0907 82"/>
            <p:cNvSpPr>
              <a:spLocks/>
            </p:cNvSpPr>
            <p:nvPr/>
          </p:nvSpPr>
          <p:spPr bwMode="auto">
            <a:xfrm>
              <a:off x="5667376" y="4767263"/>
              <a:ext cx="11113" cy="22225"/>
            </a:xfrm>
            <a:custGeom>
              <a:avLst/>
              <a:gdLst/>
              <a:ahLst/>
              <a:cxnLst>
                <a:cxn ang="0">
                  <a:pos x="17" y="3"/>
                </a:cxn>
                <a:cxn ang="0">
                  <a:pos x="17" y="3"/>
                </a:cxn>
                <a:cxn ang="0">
                  <a:pos x="12" y="15"/>
                </a:cxn>
                <a:cxn ang="0">
                  <a:pos x="8" y="26"/>
                </a:cxn>
                <a:cxn ang="0">
                  <a:pos x="0" y="50"/>
                </a:cxn>
                <a:cxn ang="0">
                  <a:pos x="0" y="50"/>
                </a:cxn>
                <a:cxn ang="0">
                  <a:pos x="0" y="52"/>
                </a:cxn>
                <a:cxn ang="0">
                  <a:pos x="1" y="55"/>
                </a:cxn>
                <a:cxn ang="0">
                  <a:pos x="5" y="56"/>
                </a:cxn>
                <a:cxn ang="0">
                  <a:pos x="9" y="56"/>
                </a:cxn>
                <a:cxn ang="0">
                  <a:pos x="11" y="55"/>
                </a:cxn>
                <a:cxn ang="0">
                  <a:pos x="12" y="52"/>
                </a:cxn>
                <a:cxn ang="0">
                  <a:pos x="12" y="52"/>
                </a:cxn>
                <a:cxn ang="0">
                  <a:pos x="18" y="30"/>
                </a:cxn>
                <a:cxn ang="0">
                  <a:pos x="22" y="20"/>
                </a:cxn>
                <a:cxn ang="0">
                  <a:pos x="26" y="9"/>
                </a:cxn>
                <a:cxn ang="0">
                  <a:pos x="26" y="9"/>
                </a:cxn>
                <a:cxn ang="0">
                  <a:pos x="28" y="7"/>
                </a:cxn>
                <a:cxn ang="0">
                  <a:pos x="26" y="4"/>
                </a:cxn>
                <a:cxn ang="0">
                  <a:pos x="24" y="1"/>
                </a:cxn>
                <a:cxn ang="0">
                  <a:pos x="22" y="0"/>
                </a:cxn>
                <a:cxn ang="0">
                  <a:pos x="20" y="0"/>
                </a:cxn>
                <a:cxn ang="0">
                  <a:pos x="18" y="1"/>
                </a:cxn>
                <a:cxn ang="0">
                  <a:pos x="17" y="3"/>
                </a:cxn>
                <a:cxn ang="0">
                  <a:pos x="17" y="3"/>
                </a:cxn>
              </a:cxnLst>
              <a:rect l="0" t="0" r="r" b="b"/>
              <a:pathLst>
                <a:path w="28" h="56">
                  <a:moveTo>
                    <a:pt x="17" y="3"/>
                  </a:moveTo>
                  <a:lnTo>
                    <a:pt x="17" y="3"/>
                  </a:lnTo>
                  <a:lnTo>
                    <a:pt x="12" y="15"/>
                  </a:lnTo>
                  <a:lnTo>
                    <a:pt x="8" y="26"/>
                  </a:lnTo>
                  <a:lnTo>
                    <a:pt x="0" y="50"/>
                  </a:lnTo>
                  <a:lnTo>
                    <a:pt x="0" y="50"/>
                  </a:lnTo>
                  <a:lnTo>
                    <a:pt x="0" y="52"/>
                  </a:lnTo>
                  <a:lnTo>
                    <a:pt x="1" y="55"/>
                  </a:lnTo>
                  <a:lnTo>
                    <a:pt x="5" y="56"/>
                  </a:lnTo>
                  <a:lnTo>
                    <a:pt x="9" y="56"/>
                  </a:lnTo>
                  <a:lnTo>
                    <a:pt x="11" y="55"/>
                  </a:lnTo>
                  <a:lnTo>
                    <a:pt x="12" y="52"/>
                  </a:lnTo>
                  <a:lnTo>
                    <a:pt x="12" y="52"/>
                  </a:lnTo>
                  <a:lnTo>
                    <a:pt x="18" y="30"/>
                  </a:lnTo>
                  <a:lnTo>
                    <a:pt x="22" y="20"/>
                  </a:lnTo>
                  <a:lnTo>
                    <a:pt x="26" y="9"/>
                  </a:lnTo>
                  <a:lnTo>
                    <a:pt x="26" y="9"/>
                  </a:lnTo>
                  <a:lnTo>
                    <a:pt x="28" y="7"/>
                  </a:lnTo>
                  <a:lnTo>
                    <a:pt x="26" y="4"/>
                  </a:lnTo>
                  <a:lnTo>
                    <a:pt x="24" y="1"/>
                  </a:lnTo>
                  <a:lnTo>
                    <a:pt x="22" y="0"/>
                  </a:lnTo>
                  <a:lnTo>
                    <a:pt x="20" y="0"/>
                  </a:lnTo>
                  <a:lnTo>
                    <a:pt x="18" y="1"/>
                  </a:lnTo>
                  <a:lnTo>
                    <a:pt x="17" y="3"/>
                  </a:lnTo>
                  <a:lnTo>
                    <a:pt x="1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 name="chenying0907 83"/>
            <p:cNvSpPr>
              <a:spLocks/>
            </p:cNvSpPr>
            <p:nvPr/>
          </p:nvSpPr>
          <p:spPr bwMode="auto">
            <a:xfrm>
              <a:off x="5702301" y="4641850"/>
              <a:ext cx="15875" cy="25400"/>
            </a:xfrm>
            <a:custGeom>
              <a:avLst/>
              <a:gdLst/>
              <a:ahLst/>
              <a:cxnLst>
                <a:cxn ang="0">
                  <a:pos x="33" y="3"/>
                </a:cxn>
                <a:cxn ang="0">
                  <a:pos x="33" y="3"/>
                </a:cxn>
                <a:cxn ang="0">
                  <a:pos x="23" y="14"/>
                </a:cxn>
                <a:cxn ang="0">
                  <a:pos x="11" y="29"/>
                </a:cxn>
                <a:cxn ang="0">
                  <a:pos x="6" y="37"/>
                </a:cxn>
                <a:cxn ang="0">
                  <a:pos x="2" y="45"/>
                </a:cxn>
                <a:cxn ang="0">
                  <a:pos x="0" y="52"/>
                </a:cxn>
                <a:cxn ang="0">
                  <a:pos x="0" y="56"/>
                </a:cxn>
                <a:cxn ang="0">
                  <a:pos x="2" y="60"/>
                </a:cxn>
                <a:cxn ang="0">
                  <a:pos x="2" y="60"/>
                </a:cxn>
                <a:cxn ang="0">
                  <a:pos x="3" y="62"/>
                </a:cxn>
                <a:cxn ang="0">
                  <a:pos x="6" y="63"/>
                </a:cxn>
                <a:cxn ang="0">
                  <a:pos x="10" y="64"/>
                </a:cxn>
                <a:cxn ang="0">
                  <a:pos x="12" y="63"/>
                </a:cxn>
                <a:cxn ang="0">
                  <a:pos x="13" y="62"/>
                </a:cxn>
                <a:cxn ang="0">
                  <a:pos x="13" y="59"/>
                </a:cxn>
                <a:cxn ang="0">
                  <a:pos x="13" y="58"/>
                </a:cxn>
                <a:cxn ang="0">
                  <a:pos x="13" y="58"/>
                </a:cxn>
                <a:cxn ang="0">
                  <a:pos x="12" y="54"/>
                </a:cxn>
                <a:cxn ang="0">
                  <a:pos x="12" y="50"/>
                </a:cxn>
                <a:cxn ang="0">
                  <a:pos x="16" y="42"/>
                </a:cxn>
                <a:cxn ang="0">
                  <a:pos x="20" y="35"/>
                </a:cxn>
                <a:cxn ang="0">
                  <a:pos x="25" y="29"/>
                </a:cxn>
                <a:cxn ang="0">
                  <a:pos x="25" y="29"/>
                </a:cxn>
                <a:cxn ang="0">
                  <a:pos x="34" y="18"/>
                </a:cxn>
                <a:cxn ang="0">
                  <a:pos x="44" y="8"/>
                </a:cxn>
                <a:cxn ang="0">
                  <a:pos x="44" y="8"/>
                </a:cxn>
                <a:cxn ang="0">
                  <a:pos x="44" y="5"/>
                </a:cxn>
                <a:cxn ang="0">
                  <a:pos x="44" y="4"/>
                </a:cxn>
                <a:cxn ang="0">
                  <a:pos x="42" y="3"/>
                </a:cxn>
                <a:cxn ang="0">
                  <a:pos x="41" y="0"/>
                </a:cxn>
                <a:cxn ang="0">
                  <a:pos x="37" y="0"/>
                </a:cxn>
                <a:cxn ang="0">
                  <a:pos x="34" y="0"/>
                </a:cxn>
                <a:cxn ang="0">
                  <a:pos x="33" y="3"/>
                </a:cxn>
                <a:cxn ang="0">
                  <a:pos x="33" y="3"/>
                </a:cxn>
              </a:cxnLst>
              <a:rect l="0" t="0" r="r" b="b"/>
              <a:pathLst>
                <a:path w="44" h="64">
                  <a:moveTo>
                    <a:pt x="33" y="3"/>
                  </a:moveTo>
                  <a:lnTo>
                    <a:pt x="33" y="3"/>
                  </a:lnTo>
                  <a:lnTo>
                    <a:pt x="23" y="14"/>
                  </a:lnTo>
                  <a:lnTo>
                    <a:pt x="11" y="29"/>
                  </a:lnTo>
                  <a:lnTo>
                    <a:pt x="6" y="37"/>
                  </a:lnTo>
                  <a:lnTo>
                    <a:pt x="2" y="45"/>
                  </a:lnTo>
                  <a:lnTo>
                    <a:pt x="0" y="52"/>
                  </a:lnTo>
                  <a:lnTo>
                    <a:pt x="0" y="56"/>
                  </a:lnTo>
                  <a:lnTo>
                    <a:pt x="2" y="60"/>
                  </a:lnTo>
                  <a:lnTo>
                    <a:pt x="2" y="60"/>
                  </a:lnTo>
                  <a:lnTo>
                    <a:pt x="3" y="62"/>
                  </a:lnTo>
                  <a:lnTo>
                    <a:pt x="6" y="63"/>
                  </a:lnTo>
                  <a:lnTo>
                    <a:pt x="10" y="64"/>
                  </a:lnTo>
                  <a:lnTo>
                    <a:pt x="12" y="63"/>
                  </a:lnTo>
                  <a:lnTo>
                    <a:pt x="13" y="62"/>
                  </a:lnTo>
                  <a:lnTo>
                    <a:pt x="13" y="59"/>
                  </a:lnTo>
                  <a:lnTo>
                    <a:pt x="13" y="58"/>
                  </a:lnTo>
                  <a:lnTo>
                    <a:pt x="13" y="58"/>
                  </a:lnTo>
                  <a:lnTo>
                    <a:pt x="12" y="54"/>
                  </a:lnTo>
                  <a:lnTo>
                    <a:pt x="12" y="50"/>
                  </a:lnTo>
                  <a:lnTo>
                    <a:pt x="16" y="42"/>
                  </a:lnTo>
                  <a:lnTo>
                    <a:pt x="20" y="35"/>
                  </a:lnTo>
                  <a:lnTo>
                    <a:pt x="25" y="29"/>
                  </a:lnTo>
                  <a:lnTo>
                    <a:pt x="25" y="29"/>
                  </a:lnTo>
                  <a:lnTo>
                    <a:pt x="34" y="18"/>
                  </a:lnTo>
                  <a:lnTo>
                    <a:pt x="44" y="8"/>
                  </a:lnTo>
                  <a:lnTo>
                    <a:pt x="44" y="8"/>
                  </a:lnTo>
                  <a:lnTo>
                    <a:pt x="44" y="5"/>
                  </a:lnTo>
                  <a:lnTo>
                    <a:pt x="44" y="4"/>
                  </a:lnTo>
                  <a:lnTo>
                    <a:pt x="42" y="3"/>
                  </a:lnTo>
                  <a:lnTo>
                    <a:pt x="41" y="0"/>
                  </a:lnTo>
                  <a:lnTo>
                    <a:pt x="37" y="0"/>
                  </a:lnTo>
                  <a:lnTo>
                    <a:pt x="34" y="0"/>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 name="chenying0907 84"/>
            <p:cNvSpPr>
              <a:spLocks/>
            </p:cNvSpPr>
            <p:nvPr/>
          </p:nvSpPr>
          <p:spPr bwMode="auto">
            <a:xfrm>
              <a:off x="5730876" y="4641850"/>
              <a:ext cx="17463" cy="19050"/>
            </a:xfrm>
            <a:custGeom>
              <a:avLst/>
              <a:gdLst/>
              <a:ahLst/>
              <a:cxnLst>
                <a:cxn ang="0">
                  <a:pos x="39" y="0"/>
                </a:cxn>
                <a:cxn ang="0">
                  <a:pos x="39" y="0"/>
                </a:cxn>
                <a:cxn ang="0">
                  <a:pos x="33" y="0"/>
                </a:cxn>
                <a:cxn ang="0">
                  <a:pos x="27" y="1"/>
                </a:cxn>
                <a:cxn ang="0">
                  <a:pos x="25" y="5"/>
                </a:cxn>
                <a:cxn ang="0">
                  <a:pos x="22" y="11"/>
                </a:cxn>
                <a:cxn ang="0">
                  <a:pos x="22" y="11"/>
                </a:cxn>
                <a:cxn ang="0">
                  <a:pos x="17" y="17"/>
                </a:cxn>
                <a:cxn ang="0">
                  <a:pos x="12" y="25"/>
                </a:cxn>
                <a:cxn ang="0">
                  <a:pos x="7" y="33"/>
                </a:cxn>
                <a:cxn ang="0">
                  <a:pos x="1" y="39"/>
                </a:cxn>
                <a:cxn ang="0">
                  <a:pos x="1" y="39"/>
                </a:cxn>
                <a:cxn ang="0">
                  <a:pos x="0" y="42"/>
                </a:cxn>
                <a:cxn ang="0">
                  <a:pos x="0" y="43"/>
                </a:cxn>
                <a:cxn ang="0">
                  <a:pos x="1" y="47"/>
                </a:cxn>
                <a:cxn ang="0">
                  <a:pos x="5" y="50"/>
                </a:cxn>
                <a:cxn ang="0">
                  <a:pos x="7" y="48"/>
                </a:cxn>
                <a:cxn ang="0">
                  <a:pos x="9" y="47"/>
                </a:cxn>
                <a:cxn ang="0">
                  <a:pos x="9" y="47"/>
                </a:cxn>
                <a:cxn ang="0">
                  <a:pos x="17" y="37"/>
                </a:cxn>
                <a:cxn ang="0">
                  <a:pos x="25" y="25"/>
                </a:cxn>
                <a:cxn ang="0">
                  <a:pos x="25" y="25"/>
                </a:cxn>
                <a:cxn ang="0">
                  <a:pos x="29" y="20"/>
                </a:cxn>
                <a:cxn ang="0">
                  <a:pos x="33" y="16"/>
                </a:cxn>
                <a:cxn ang="0">
                  <a:pos x="33" y="16"/>
                </a:cxn>
                <a:cxn ang="0">
                  <a:pos x="34" y="13"/>
                </a:cxn>
                <a:cxn ang="0">
                  <a:pos x="34" y="11"/>
                </a:cxn>
                <a:cxn ang="0">
                  <a:pos x="34" y="11"/>
                </a:cxn>
                <a:cxn ang="0">
                  <a:pos x="39" y="11"/>
                </a:cxn>
                <a:cxn ang="0">
                  <a:pos x="39" y="11"/>
                </a:cxn>
                <a:cxn ang="0">
                  <a:pos x="42" y="11"/>
                </a:cxn>
                <a:cxn ang="0">
                  <a:pos x="43" y="9"/>
                </a:cxn>
                <a:cxn ang="0">
                  <a:pos x="44" y="5"/>
                </a:cxn>
                <a:cxn ang="0">
                  <a:pos x="43" y="1"/>
                </a:cxn>
                <a:cxn ang="0">
                  <a:pos x="42" y="0"/>
                </a:cxn>
                <a:cxn ang="0">
                  <a:pos x="39" y="0"/>
                </a:cxn>
                <a:cxn ang="0">
                  <a:pos x="39" y="0"/>
                </a:cxn>
              </a:cxnLst>
              <a:rect l="0" t="0" r="r" b="b"/>
              <a:pathLst>
                <a:path w="44" h="50">
                  <a:moveTo>
                    <a:pt x="39" y="0"/>
                  </a:moveTo>
                  <a:lnTo>
                    <a:pt x="39" y="0"/>
                  </a:lnTo>
                  <a:lnTo>
                    <a:pt x="33" y="0"/>
                  </a:lnTo>
                  <a:lnTo>
                    <a:pt x="27" y="1"/>
                  </a:lnTo>
                  <a:lnTo>
                    <a:pt x="25" y="5"/>
                  </a:lnTo>
                  <a:lnTo>
                    <a:pt x="22" y="11"/>
                  </a:lnTo>
                  <a:lnTo>
                    <a:pt x="22" y="11"/>
                  </a:lnTo>
                  <a:lnTo>
                    <a:pt x="17" y="17"/>
                  </a:lnTo>
                  <a:lnTo>
                    <a:pt x="12" y="25"/>
                  </a:lnTo>
                  <a:lnTo>
                    <a:pt x="7" y="33"/>
                  </a:lnTo>
                  <a:lnTo>
                    <a:pt x="1" y="39"/>
                  </a:lnTo>
                  <a:lnTo>
                    <a:pt x="1" y="39"/>
                  </a:lnTo>
                  <a:lnTo>
                    <a:pt x="0" y="42"/>
                  </a:lnTo>
                  <a:lnTo>
                    <a:pt x="0" y="43"/>
                  </a:lnTo>
                  <a:lnTo>
                    <a:pt x="1" y="47"/>
                  </a:lnTo>
                  <a:lnTo>
                    <a:pt x="5" y="50"/>
                  </a:lnTo>
                  <a:lnTo>
                    <a:pt x="7" y="48"/>
                  </a:lnTo>
                  <a:lnTo>
                    <a:pt x="9" y="47"/>
                  </a:lnTo>
                  <a:lnTo>
                    <a:pt x="9" y="47"/>
                  </a:lnTo>
                  <a:lnTo>
                    <a:pt x="17" y="37"/>
                  </a:lnTo>
                  <a:lnTo>
                    <a:pt x="25" y="25"/>
                  </a:lnTo>
                  <a:lnTo>
                    <a:pt x="25" y="25"/>
                  </a:lnTo>
                  <a:lnTo>
                    <a:pt x="29" y="20"/>
                  </a:lnTo>
                  <a:lnTo>
                    <a:pt x="33" y="16"/>
                  </a:lnTo>
                  <a:lnTo>
                    <a:pt x="33" y="16"/>
                  </a:lnTo>
                  <a:lnTo>
                    <a:pt x="34" y="13"/>
                  </a:lnTo>
                  <a:lnTo>
                    <a:pt x="34" y="11"/>
                  </a:lnTo>
                  <a:lnTo>
                    <a:pt x="34" y="11"/>
                  </a:lnTo>
                  <a:lnTo>
                    <a:pt x="39" y="11"/>
                  </a:lnTo>
                  <a:lnTo>
                    <a:pt x="39" y="11"/>
                  </a:lnTo>
                  <a:lnTo>
                    <a:pt x="42" y="11"/>
                  </a:lnTo>
                  <a:lnTo>
                    <a:pt x="43" y="9"/>
                  </a:lnTo>
                  <a:lnTo>
                    <a:pt x="44" y="5"/>
                  </a:lnTo>
                  <a:lnTo>
                    <a:pt x="43" y="1"/>
                  </a:lnTo>
                  <a:lnTo>
                    <a:pt x="42" y="0"/>
                  </a:lnTo>
                  <a:lnTo>
                    <a:pt x="39" y="0"/>
                  </a:lnTo>
                  <a:lnTo>
                    <a:pt x="3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 name="chenying0907 85"/>
            <p:cNvSpPr>
              <a:spLocks/>
            </p:cNvSpPr>
            <p:nvPr/>
          </p:nvSpPr>
          <p:spPr bwMode="auto">
            <a:xfrm>
              <a:off x="5767388" y="4638675"/>
              <a:ext cx="14288" cy="22225"/>
            </a:xfrm>
            <a:custGeom>
              <a:avLst/>
              <a:gdLst/>
              <a:ahLst/>
              <a:cxnLst>
                <a:cxn ang="0">
                  <a:pos x="24" y="5"/>
                </a:cxn>
                <a:cxn ang="0">
                  <a:pos x="24" y="5"/>
                </a:cxn>
                <a:cxn ang="0">
                  <a:pos x="22" y="12"/>
                </a:cxn>
                <a:cxn ang="0">
                  <a:pos x="20" y="17"/>
                </a:cxn>
                <a:cxn ang="0">
                  <a:pos x="13" y="28"/>
                </a:cxn>
                <a:cxn ang="0">
                  <a:pos x="13" y="28"/>
                </a:cxn>
                <a:cxn ang="0">
                  <a:pos x="9" y="33"/>
                </a:cxn>
                <a:cxn ang="0">
                  <a:pos x="8" y="38"/>
                </a:cxn>
                <a:cxn ang="0">
                  <a:pos x="5" y="42"/>
                </a:cxn>
                <a:cxn ang="0">
                  <a:pos x="3" y="47"/>
                </a:cxn>
                <a:cxn ang="0">
                  <a:pos x="3" y="47"/>
                </a:cxn>
                <a:cxn ang="0">
                  <a:pos x="2" y="50"/>
                </a:cxn>
                <a:cxn ang="0">
                  <a:pos x="0" y="51"/>
                </a:cxn>
                <a:cxn ang="0">
                  <a:pos x="3" y="55"/>
                </a:cxn>
                <a:cxn ang="0">
                  <a:pos x="4" y="56"/>
                </a:cxn>
                <a:cxn ang="0">
                  <a:pos x="7" y="58"/>
                </a:cxn>
                <a:cxn ang="0">
                  <a:pos x="8" y="56"/>
                </a:cxn>
                <a:cxn ang="0">
                  <a:pos x="11" y="55"/>
                </a:cxn>
                <a:cxn ang="0">
                  <a:pos x="11" y="55"/>
                </a:cxn>
                <a:cxn ang="0">
                  <a:pos x="15" y="50"/>
                </a:cxn>
                <a:cxn ang="0">
                  <a:pos x="17" y="45"/>
                </a:cxn>
                <a:cxn ang="0">
                  <a:pos x="20" y="39"/>
                </a:cxn>
                <a:cxn ang="0">
                  <a:pos x="22" y="33"/>
                </a:cxn>
                <a:cxn ang="0">
                  <a:pos x="22" y="33"/>
                </a:cxn>
                <a:cxn ang="0">
                  <a:pos x="30" y="20"/>
                </a:cxn>
                <a:cxn ang="0">
                  <a:pos x="34" y="13"/>
                </a:cxn>
                <a:cxn ang="0">
                  <a:pos x="36" y="5"/>
                </a:cxn>
                <a:cxn ang="0">
                  <a:pos x="36" y="5"/>
                </a:cxn>
                <a:cxn ang="0">
                  <a:pos x="34" y="3"/>
                </a:cxn>
                <a:cxn ang="0">
                  <a:pos x="33" y="2"/>
                </a:cxn>
                <a:cxn ang="0">
                  <a:pos x="29" y="0"/>
                </a:cxn>
                <a:cxn ang="0">
                  <a:pos x="25" y="2"/>
                </a:cxn>
                <a:cxn ang="0">
                  <a:pos x="24" y="3"/>
                </a:cxn>
                <a:cxn ang="0">
                  <a:pos x="24" y="5"/>
                </a:cxn>
                <a:cxn ang="0">
                  <a:pos x="24" y="5"/>
                </a:cxn>
              </a:cxnLst>
              <a:rect l="0" t="0" r="r" b="b"/>
              <a:pathLst>
                <a:path w="36" h="58">
                  <a:moveTo>
                    <a:pt x="24" y="5"/>
                  </a:moveTo>
                  <a:lnTo>
                    <a:pt x="24" y="5"/>
                  </a:lnTo>
                  <a:lnTo>
                    <a:pt x="22" y="12"/>
                  </a:lnTo>
                  <a:lnTo>
                    <a:pt x="20" y="17"/>
                  </a:lnTo>
                  <a:lnTo>
                    <a:pt x="13" y="28"/>
                  </a:lnTo>
                  <a:lnTo>
                    <a:pt x="13" y="28"/>
                  </a:lnTo>
                  <a:lnTo>
                    <a:pt x="9" y="33"/>
                  </a:lnTo>
                  <a:lnTo>
                    <a:pt x="8" y="38"/>
                  </a:lnTo>
                  <a:lnTo>
                    <a:pt x="5" y="42"/>
                  </a:lnTo>
                  <a:lnTo>
                    <a:pt x="3" y="47"/>
                  </a:lnTo>
                  <a:lnTo>
                    <a:pt x="3" y="47"/>
                  </a:lnTo>
                  <a:lnTo>
                    <a:pt x="2" y="50"/>
                  </a:lnTo>
                  <a:lnTo>
                    <a:pt x="0" y="51"/>
                  </a:lnTo>
                  <a:lnTo>
                    <a:pt x="3" y="55"/>
                  </a:lnTo>
                  <a:lnTo>
                    <a:pt x="4" y="56"/>
                  </a:lnTo>
                  <a:lnTo>
                    <a:pt x="7" y="58"/>
                  </a:lnTo>
                  <a:lnTo>
                    <a:pt x="8" y="56"/>
                  </a:lnTo>
                  <a:lnTo>
                    <a:pt x="11" y="55"/>
                  </a:lnTo>
                  <a:lnTo>
                    <a:pt x="11" y="55"/>
                  </a:lnTo>
                  <a:lnTo>
                    <a:pt x="15" y="50"/>
                  </a:lnTo>
                  <a:lnTo>
                    <a:pt x="17" y="45"/>
                  </a:lnTo>
                  <a:lnTo>
                    <a:pt x="20" y="39"/>
                  </a:lnTo>
                  <a:lnTo>
                    <a:pt x="22" y="33"/>
                  </a:lnTo>
                  <a:lnTo>
                    <a:pt x="22" y="33"/>
                  </a:lnTo>
                  <a:lnTo>
                    <a:pt x="30" y="20"/>
                  </a:lnTo>
                  <a:lnTo>
                    <a:pt x="34" y="13"/>
                  </a:lnTo>
                  <a:lnTo>
                    <a:pt x="36" y="5"/>
                  </a:lnTo>
                  <a:lnTo>
                    <a:pt x="36" y="5"/>
                  </a:lnTo>
                  <a:lnTo>
                    <a:pt x="34" y="3"/>
                  </a:lnTo>
                  <a:lnTo>
                    <a:pt x="33" y="2"/>
                  </a:lnTo>
                  <a:lnTo>
                    <a:pt x="29" y="0"/>
                  </a:lnTo>
                  <a:lnTo>
                    <a:pt x="25" y="2"/>
                  </a:lnTo>
                  <a:lnTo>
                    <a:pt x="24"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 name="chenying0907 86"/>
            <p:cNvSpPr>
              <a:spLocks/>
            </p:cNvSpPr>
            <p:nvPr/>
          </p:nvSpPr>
          <p:spPr bwMode="auto">
            <a:xfrm>
              <a:off x="5786438" y="4640263"/>
              <a:ext cx="20638" cy="22225"/>
            </a:xfrm>
            <a:custGeom>
              <a:avLst/>
              <a:gdLst/>
              <a:ahLst/>
              <a:cxnLst>
                <a:cxn ang="0">
                  <a:pos x="38" y="5"/>
                </a:cxn>
                <a:cxn ang="0">
                  <a:pos x="38" y="5"/>
                </a:cxn>
                <a:cxn ang="0">
                  <a:pos x="38" y="9"/>
                </a:cxn>
                <a:cxn ang="0">
                  <a:pos x="37" y="12"/>
                </a:cxn>
                <a:cxn ang="0">
                  <a:pos x="31" y="17"/>
                </a:cxn>
                <a:cxn ang="0">
                  <a:pos x="26" y="22"/>
                </a:cxn>
                <a:cxn ang="0">
                  <a:pos x="22" y="28"/>
                </a:cxn>
                <a:cxn ang="0">
                  <a:pos x="22" y="28"/>
                </a:cxn>
                <a:cxn ang="0">
                  <a:pos x="17" y="34"/>
                </a:cxn>
                <a:cxn ang="0">
                  <a:pos x="12" y="39"/>
                </a:cxn>
                <a:cxn ang="0">
                  <a:pos x="12" y="39"/>
                </a:cxn>
                <a:cxn ang="0">
                  <a:pos x="1" y="47"/>
                </a:cxn>
                <a:cxn ang="0">
                  <a:pos x="1" y="47"/>
                </a:cxn>
                <a:cxn ang="0">
                  <a:pos x="0" y="49"/>
                </a:cxn>
                <a:cxn ang="0">
                  <a:pos x="0" y="51"/>
                </a:cxn>
                <a:cxn ang="0">
                  <a:pos x="0" y="52"/>
                </a:cxn>
                <a:cxn ang="0">
                  <a:pos x="1" y="55"/>
                </a:cxn>
                <a:cxn ang="0">
                  <a:pos x="5" y="56"/>
                </a:cxn>
                <a:cxn ang="0">
                  <a:pos x="8" y="56"/>
                </a:cxn>
                <a:cxn ang="0">
                  <a:pos x="10" y="55"/>
                </a:cxn>
                <a:cxn ang="0">
                  <a:pos x="10" y="55"/>
                </a:cxn>
                <a:cxn ang="0">
                  <a:pos x="23" y="46"/>
                </a:cxn>
                <a:cxn ang="0">
                  <a:pos x="23" y="46"/>
                </a:cxn>
                <a:cxn ang="0">
                  <a:pos x="29" y="38"/>
                </a:cxn>
                <a:cxn ang="0">
                  <a:pos x="34" y="32"/>
                </a:cxn>
                <a:cxn ang="0">
                  <a:pos x="34" y="32"/>
                </a:cxn>
                <a:cxn ang="0">
                  <a:pos x="44" y="20"/>
                </a:cxn>
                <a:cxn ang="0">
                  <a:pos x="48" y="13"/>
                </a:cxn>
                <a:cxn ang="0">
                  <a:pos x="50" y="5"/>
                </a:cxn>
                <a:cxn ang="0">
                  <a:pos x="50" y="5"/>
                </a:cxn>
                <a:cxn ang="0">
                  <a:pos x="50" y="3"/>
                </a:cxn>
                <a:cxn ang="0">
                  <a:pos x="48" y="1"/>
                </a:cxn>
                <a:cxn ang="0">
                  <a:pos x="47" y="0"/>
                </a:cxn>
                <a:cxn ang="0">
                  <a:pos x="44" y="0"/>
                </a:cxn>
                <a:cxn ang="0">
                  <a:pos x="40" y="1"/>
                </a:cxn>
                <a:cxn ang="0">
                  <a:pos x="39" y="3"/>
                </a:cxn>
                <a:cxn ang="0">
                  <a:pos x="38" y="5"/>
                </a:cxn>
                <a:cxn ang="0">
                  <a:pos x="38" y="5"/>
                </a:cxn>
              </a:cxnLst>
              <a:rect l="0" t="0" r="r" b="b"/>
              <a:pathLst>
                <a:path w="50" h="56">
                  <a:moveTo>
                    <a:pt x="38" y="5"/>
                  </a:moveTo>
                  <a:lnTo>
                    <a:pt x="38" y="5"/>
                  </a:lnTo>
                  <a:lnTo>
                    <a:pt x="38" y="9"/>
                  </a:lnTo>
                  <a:lnTo>
                    <a:pt x="37" y="12"/>
                  </a:lnTo>
                  <a:lnTo>
                    <a:pt x="31" y="17"/>
                  </a:lnTo>
                  <a:lnTo>
                    <a:pt x="26" y="22"/>
                  </a:lnTo>
                  <a:lnTo>
                    <a:pt x="22" y="28"/>
                  </a:lnTo>
                  <a:lnTo>
                    <a:pt x="22" y="28"/>
                  </a:lnTo>
                  <a:lnTo>
                    <a:pt x="17" y="34"/>
                  </a:lnTo>
                  <a:lnTo>
                    <a:pt x="12" y="39"/>
                  </a:lnTo>
                  <a:lnTo>
                    <a:pt x="12" y="39"/>
                  </a:lnTo>
                  <a:lnTo>
                    <a:pt x="1" y="47"/>
                  </a:lnTo>
                  <a:lnTo>
                    <a:pt x="1" y="47"/>
                  </a:lnTo>
                  <a:lnTo>
                    <a:pt x="0" y="49"/>
                  </a:lnTo>
                  <a:lnTo>
                    <a:pt x="0" y="51"/>
                  </a:lnTo>
                  <a:lnTo>
                    <a:pt x="0" y="52"/>
                  </a:lnTo>
                  <a:lnTo>
                    <a:pt x="1" y="55"/>
                  </a:lnTo>
                  <a:lnTo>
                    <a:pt x="5" y="56"/>
                  </a:lnTo>
                  <a:lnTo>
                    <a:pt x="8" y="56"/>
                  </a:lnTo>
                  <a:lnTo>
                    <a:pt x="10" y="55"/>
                  </a:lnTo>
                  <a:lnTo>
                    <a:pt x="10" y="55"/>
                  </a:lnTo>
                  <a:lnTo>
                    <a:pt x="23" y="46"/>
                  </a:lnTo>
                  <a:lnTo>
                    <a:pt x="23" y="46"/>
                  </a:lnTo>
                  <a:lnTo>
                    <a:pt x="29" y="38"/>
                  </a:lnTo>
                  <a:lnTo>
                    <a:pt x="34" y="32"/>
                  </a:lnTo>
                  <a:lnTo>
                    <a:pt x="34" y="32"/>
                  </a:lnTo>
                  <a:lnTo>
                    <a:pt x="44" y="20"/>
                  </a:lnTo>
                  <a:lnTo>
                    <a:pt x="48" y="13"/>
                  </a:lnTo>
                  <a:lnTo>
                    <a:pt x="50" y="5"/>
                  </a:lnTo>
                  <a:lnTo>
                    <a:pt x="50" y="5"/>
                  </a:lnTo>
                  <a:lnTo>
                    <a:pt x="50" y="3"/>
                  </a:lnTo>
                  <a:lnTo>
                    <a:pt x="48" y="1"/>
                  </a:lnTo>
                  <a:lnTo>
                    <a:pt x="47" y="0"/>
                  </a:lnTo>
                  <a:lnTo>
                    <a:pt x="44" y="0"/>
                  </a:lnTo>
                  <a:lnTo>
                    <a:pt x="40" y="1"/>
                  </a:lnTo>
                  <a:lnTo>
                    <a:pt x="39" y="3"/>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 name="chenying0907 87"/>
            <p:cNvSpPr>
              <a:spLocks/>
            </p:cNvSpPr>
            <p:nvPr/>
          </p:nvSpPr>
          <p:spPr bwMode="auto">
            <a:xfrm>
              <a:off x="5826126" y="4635500"/>
              <a:ext cx="14288" cy="23813"/>
            </a:xfrm>
            <a:custGeom>
              <a:avLst/>
              <a:gdLst/>
              <a:ahLst/>
              <a:cxnLst>
                <a:cxn ang="0">
                  <a:pos x="23" y="6"/>
                </a:cxn>
                <a:cxn ang="0">
                  <a:pos x="23" y="6"/>
                </a:cxn>
                <a:cxn ang="0">
                  <a:pos x="23" y="13"/>
                </a:cxn>
                <a:cxn ang="0">
                  <a:pos x="21" y="21"/>
                </a:cxn>
                <a:cxn ang="0">
                  <a:pos x="21" y="21"/>
                </a:cxn>
                <a:cxn ang="0">
                  <a:pos x="20" y="24"/>
                </a:cxn>
                <a:cxn ang="0">
                  <a:pos x="17" y="28"/>
                </a:cxn>
                <a:cxn ang="0">
                  <a:pos x="12" y="34"/>
                </a:cxn>
                <a:cxn ang="0">
                  <a:pos x="12" y="34"/>
                </a:cxn>
                <a:cxn ang="0">
                  <a:pos x="7" y="44"/>
                </a:cxn>
                <a:cxn ang="0">
                  <a:pos x="0" y="53"/>
                </a:cxn>
                <a:cxn ang="0">
                  <a:pos x="0" y="53"/>
                </a:cxn>
                <a:cxn ang="0">
                  <a:pos x="0" y="55"/>
                </a:cxn>
                <a:cxn ang="0">
                  <a:pos x="0" y="57"/>
                </a:cxn>
                <a:cxn ang="0">
                  <a:pos x="3" y="61"/>
                </a:cxn>
                <a:cxn ang="0">
                  <a:pos x="7" y="61"/>
                </a:cxn>
                <a:cxn ang="0">
                  <a:pos x="9" y="61"/>
                </a:cxn>
                <a:cxn ang="0">
                  <a:pos x="11" y="58"/>
                </a:cxn>
                <a:cxn ang="0">
                  <a:pos x="11" y="58"/>
                </a:cxn>
                <a:cxn ang="0">
                  <a:pos x="19" y="45"/>
                </a:cxn>
                <a:cxn ang="0">
                  <a:pos x="29" y="33"/>
                </a:cxn>
                <a:cxn ang="0">
                  <a:pos x="29" y="33"/>
                </a:cxn>
                <a:cxn ang="0">
                  <a:pos x="32" y="27"/>
                </a:cxn>
                <a:cxn ang="0">
                  <a:pos x="34" y="20"/>
                </a:cxn>
                <a:cxn ang="0">
                  <a:pos x="34" y="6"/>
                </a:cxn>
                <a:cxn ang="0">
                  <a:pos x="34" y="6"/>
                </a:cxn>
                <a:cxn ang="0">
                  <a:pos x="34" y="3"/>
                </a:cxn>
                <a:cxn ang="0">
                  <a:pos x="33" y="2"/>
                </a:cxn>
                <a:cxn ang="0">
                  <a:pos x="29" y="0"/>
                </a:cxn>
                <a:cxn ang="0">
                  <a:pos x="25" y="2"/>
                </a:cxn>
                <a:cxn ang="0">
                  <a:pos x="24" y="3"/>
                </a:cxn>
                <a:cxn ang="0">
                  <a:pos x="23" y="6"/>
                </a:cxn>
                <a:cxn ang="0">
                  <a:pos x="23" y="6"/>
                </a:cxn>
              </a:cxnLst>
              <a:rect l="0" t="0" r="r" b="b"/>
              <a:pathLst>
                <a:path w="34" h="61">
                  <a:moveTo>
                    <a:pt x="23" y="6"/>
                  </a:moveTo>
                  <a:lnTo>
                    <a:pt x="23" y="6"/>
                  </a:lnTo>
                  <a:lnTo>
                    <a:pt x="23" y="13"/>
                  </a:lnTo>
                  <a:lnTo>
                    <a:pt x="21" y="21"/>
                  </a:lnTo>
                  <a:lnTo>
                    <a:pt x="21" y="21"/>
                  </a:lnTo>
                  <a:lnTo>
                    <a:pt x="20" y="24"/>
                  </a:lnTo>
                  <a:lnTo>
                    <a:pt x="17" y="28"/>
                  </a:lnTo>
                  <a:lnTo>
                    <a:pt x="12" y="34"/>
                  </a:lnTo>
                  <a:lnTo>
                    <a:pt x="12" y="34"/>
                  </a:lnTo>
                  <a:lnTo>
                    <a:pt x="7" y="44"/>
                  </a:lnTo>
                  <a:lnTo>
                    <a:pt x="0" y="53"/>
                  </a:lnTo>
                  <a:lnTo>
                    <a:pt x="0" y="53"/>
                  </a:lnTo>
                  <a:lnTo>
                    <a:pt x="0" y="55"/>
                  </a:lnTo>
                  <a:lnTo>
                    <a:pt x="0" y="57"/>
                  </a:lnTo>
                  <a:lnTo>
                    <a:pt x="3" y="61"/>
                  </a:lnTo>
                  <a:lnTo>
                    <a:pt x="7" y="61"/>
                  </a:lnTo>
                  <a:lnTo>
                    <a:pt x="9" y="61"/>
                  </a:lnTo>
                  <a:lnTo>
                    <a:pt x="11" y="58"/>
                  </a:lnTo>
                  <a:lnTo>
                    <a:pt x="11" y="58"/>
                  </a:lnTo>
                  <a:lnTo>
                    <a:pt x="19" y="45"/>
                  </a:lnTo>
                  <a:lnTo>
                    <a:pt x="29" y="33"/>
                  </a:lnTo>
                  <a:lnTo>
                    <a:pt x="29" y="33"/>
                  </a:lnTo>
                  <a:lnTo>
                    <a:pt x="32" y="27"/>
                  </a:lnTo>
                  <a:lnTo>
                    <a:pt x="34" y="20"/>
                  </a:lnTo>
                  <a:lnTo>
                    <a:pt x="34" y="6"/>
                  </a:lnTo>
                  <a:lnTo>
                    <a:pt x="34" y="6"/>
                  </a:lnTo>
                  <a:lnTo>
                    <a:pt x="34" y="3"/>
                  </a:lnTo>
                  <a:lnTo>
                    <a:pt x="33" y="2"/>
                  </a:lnTo>
                  <a:lnTo>
                    <a:pt x="29" y="0"/>
                  </a:lnTo>
                  <a:lnTo>
                    <a:pt x="25" y="2"/>
                  </a:lnTo>
                  <a:lnTo>
                    <a:pt x="24" y="3"/>
                  </a:lnTo>
                  <a:lnTo>
                    <a:pt x="23" y="6"/>
                  </a:lnTo>
                  <a:lnTo>
                    <a:pt x="2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 name="chenying0907 88"/>
            <p:cNvSpPr>
              <a:spLocks/>
            </p:cNvSpPr>
            <p:nvPr/>
          </p:nvSpPr>
          <p:spPr bwMode="auto">
            <a:xfrm>
              <a:off x="5853113" y="4635500"/>
              <a:ext cx="12700" cy="22225"/>
            </a:xfrm>
            <a:custGeom>
              <a:avLst/>
              <a:gdLst/>
              <a:ahLst/>
              <a:cxnLst>
                <a:cxn ang="0">
                  <a:pos x="20" y="4"/>
                </a:cxn>
                <a:cxn ang="0">
                  <a:pos x="20" y="4"/>
                </a:cxn>
                <a:cxn ang="0">
                  <a:pos x="16" y="16"/>
                </a:cxn>
                <a:cxn ang="0">
                  <a:pos x="12" y="28"/>
                </a:cxn>
                <a:cxn ang="0">
                  <a:pos x="7" y="38"/>
                </a:cxn>
                <a:cxn ang="0">
                  <a:pos x="2" y="49"/>
                </a:cxn>
                <a:cxn ang="0">
                  <a:pos x="2" y="49"/>
                </a:cxn>
                <a:cxn ang="0">
                  <a:pos x="0" y="51"/>
                </a:cxn>
                <a:cxn ang="0">
                  <a:pos x="0" y="53"/>
                </a:cxn>
                <a:cxn ang="0">
                  <a:pos x="3" y="57"/>
                </a:cxn>
                <a:cxn ang="0">
                  <a:pos x="7" y="57"/>
                </a:cxn>
                <a:cxn ang="0">
                  <a:pos x="10" y="57"/>
                </a:cxn>
                <a:cxn ang="0">
                  <a:pos x="11" y="54"/>
                </a:cxn>
                <a:cxn ang="0">
                  <a:pos x="11" y="54"/>
                </a:cxn>
                <a:cxn ang="0">
                  <a:pos x="17" y="44"/>
                </a:cxn>
                <a:cxn ang="0">
                  <a:pos x="23" y="32"/>
                </a:cxn>
                <a:cxn ang="0">
                  <a:pos x="28" y="20"/>
                </a:cxn>
                <a:cxn ang="0">
                  <a:pos x="30" y="7"/>
                </a:cxn>
                <a:cxn ang="0">
                  <a:pos x="30" y="7"/>
                </a:cxn>
                <a:cxn ang="0">
                  <a:pos x="30" y="6"/>
                </a:cxn>
                <a:cxn ang="0">
                  <a:pos x="30" y="3"/>
                </a:cxn>
                <a:cxn ang="0">
                  <a:pos x="27" y="0"/>
                </a:cxn>
                <a:cxn ang="0">
                  <a:pos x="23" y="0"/>
                </a:cxn>
                <a:cxn ang="0">
                  <a:pos x="21" y="2"/>
                </a:cxn>
                <a:cxn ang="0">
                  <a:pos x="20" y="4"/>
                </a:cxn>
                <a:cxn ang="0">
                  <a:pos x="20" y="4"/>
                </a:cxn>
              </a:cxnLst>
              <a:rect l="0" t="0" r="r" b="b"/>
              <a:pathLst>
                <a:path w="30" h="57">
                  <a:moveTo>
                    <a:pt x="20" y="4"/>
                  </a:moveTo>
                  <a:lnTo>
                    <a:pt x="20" y="4"/>
                  </a:lnTo>
                  <a:lnTo>
                    <a:pt x="16" y="16"/>
                  </a:lnTo>
                  <a:lnTo>
                    <a:pt x="12" y="28"/>
                  </a:lnTo>
                  <a:lnTo>
                    <a:pt x="7" y="38"/>
                  </a:lnTo>
                  <a:lnTo>
                    <a:pt x="2" y="49"/>
                  </a:lnTo>
                  <a:lnTo>
                    <a:pt x="2" y="49"/>
                  </a:lnTo>
                  <a:lnTo>
                    <a:pt x="0" y="51"/>
                  </a:lnTo>
                  <a:lnTo>
                    <a:pt x="0" y="53"/>
                  </a:lnTo>
                  <a:lnTo>
                    <a:pt x="3" y="57"/>
                  </a:lnTo>
                  <a:lnTo>
                    <a:pt x="7" y="57"/>
                  </a:lnTo>
                  <a:lnTo>
                    <a:pt x="10" y="57"/>
                  </a:lnTo>
                  <a:lnTo>
                    <a:pt x="11" y="54"/>
                  </a:lnTo>
                  <a:lnTo>
                    <a:pt x="11" y="54"/>
                  </a:lnTo>
                  <a:lnTo>
                    <a:pt x="17" y="44"/>
                  </a:lnTo>
                  <a:lnTo>
                    <a:pt x="23" y="32"/>
                  </a:lnTo>
                  <a:lnTo>
                    <a:pt x="28" y="20"/>
                  </a:lnTo>
                  <a:lnTo>
                    <a:pt x="30" y="7"/>
                  </a:lnTo>
                  <a:lnTo>
                    <a:pt x="30" y="7"/>
                  </a:lnTo>
                  <a:lnTo>
                    <a:pt x="30" y="6"/>
                  </a:lnTo>
                  <a:lnTo>
                    <a:pt x="30" y="3"/>
                  </a:lnTo>
                  <a:lnTo>
                    <a:pt x="27" y="0"/>
                  </a:lnTo>
                  <a:lnTo>
                    <a:pt x="23" y="0"/>
                  </a:lnTo>
                  <a:lnTo>
                    <a:pt x="21" y="2"/>
                  </a:lnTo>
                  <a:lnTo>
                    <a:pt x="20" y="4"/>
                  </a:lnTo>
                  <a:lnTo>
                    <a:pt x="2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 name="chenying0907 89"/>
            <p:cNvSpPr>
              <a:spLocks/>
            </p:cNvSpPr>
            <p:nvPr/>
          </p:nvSpPr>
          <p:spPr bwMode="auto">
            <a:xfrm>
              <a:off x="5699126" y="4479925"/>
              <a:ext cx="20638" cy="26988"/>
            </a:xfrm>
            <a:custGeom>
              <a:avLst/>
              <a:gdLst/>
              <a:ahLst/>
              <a:cxnLst>
                <a:cxn ang="0">
                  <a:pos x="44" y="3"/>
                </a:cxn>
                <a:cxn ang="0">
                  <a:pos x="44" y="3"/>
                </a:cxn>
                <a:cxn ang="0">
                  <a:pos x="29" y="20"/>
                </a:cxn>
                <a:cxn ang="0">
                  <a:pos x="16" y="38"/>
                </a:cxn>
                <a:cxn ang="0">
                  <a:pos x="16" y="38"/>
                </a:cxn>
                <a:cxn ang="0">
                  <a:pos x="10" y="45"/>
                </a:cxn>
                <a:cxn ang="0">
                  <a:pos x="5" y="54"/>
                </a:cxn>
                <a:cxn ang="0">
                  <a:pos x="1" y="62"/>
                </a:cxn>
                <a:cxn ang="0">
                  <a:pos x="0" y="67"/>
                </a:cxn>
                <a:cxn ang="0">
                  <a:pos x="1" y="69"/>
                </a:cxn>
                <a:cxn ang="0">
                  <a:pos x="1" y="69"/>
                </a:cxn>
                <a:cxn ang="0">
                  <a:pos x="2" y="72"/>
                </a:cxn>
                <a:cxn ang="0">
                  <a:pos x="5" y="72"/>
                </a:cxn>
                <a:cxn ang="0">
                  <a:pos x="9" y="72"/>
                </a:cxn>
                <a:cxn ang="0">
                  <a:pos x="12" y="68"/>
                </a:cxn>
                <a:cxn ang="0">
                  <a:pos x="12" y="67"/>
                </a:cxn>
                <a:cxn ang="0">
                  <a:pos x="12" y="64"/>
                </a:cxn>
                <a:cxn ang="0">
                  <a:pos x="12" y="64"/>
                </a:cxn>
                <a:cxn ang="0">
                  <a:pos x="12" y="67"/>
                </a:cxn>
                <a:cxn ang="0">
                  <a:pos x="13" y="64"/>
                </a:cxn>
                <a:cxn ang="0">
                  <a:pos x="13" y="64"/>
                </a:cxn>
                <a:cxn ang="0">
                  <a:pos x="16" y="58"/>
                </a:cxn>
                <a:cxn ang="0">
                  <a:pos x="16" y="58"/>
                </a:cxn>
                <a:cxn ang="0">
                  <a:pos x="29" y="39"/>
                </a:cxn>
                <a:cxn ang="0">
                  <a:pos x="29" y="39"/>
                </a:cxn>
                <a:cxn ang="0">
                  <a:pos x="39" y="25"/>
                </a:cxn>
                <a:cxn ang="0">
                  <a:pos x="52" y="11"/>
                </a:cxn>
                <a:cxn ang="0">
                  <a:pos x="52" y="11"/>
                </a:cxn>
                <a:cxn ang="0">
                  <a:pos x="53" y="8"/>
                </a:cxn>
                <a:cxn ang="0">
                  <a:pos x="53" y="5"/>
                </a:cxn>
                <a:cxn ang="0">
                  <a:pos x="52" y="3"/>
                </a:cxn>
                <a:cxn ang="0">
                  <a:pos x="48" y="0"/>
                </a:cxn>
                <a:cxn ang="0">
                  <a:pos x="46" y="0"/>
                </a:cxn>
                <a:cxn ang="0">
                  <a:pos x="44" y="3"/>
                </a:cxn>
                <a:cxn ang="0">
                  <a:pos x="44" y="3"/>
                </a:cxn>
              </a:cxnLst>
              <a:rect l="0" t="0" r="r" b="b"/>
              <a:pathLst>
                <a:path w="53" h="72">
                  <a:moveTo>
                    <a:pt x="44" y="3"/>
                  </a:moveTo>
                  <a:lnTo>
                    <a:pt x="44" y="3"/>
                  </a:lnTo>
                  <a:lnTo>
                    <a:pt x="29" y="20"/>
                  </a:lnTo>
                  <a:lnTo>
                    <a:pt x="16" y="38"/>
                  </a:lnTo>
                  <a:lnTo>
                    <a:pt x="16" y="38"/>
                  </a:lnTo>
                  <a:lnTo>
                    <a:pt x="10" y="45"/>
                  </a:lnTo>
                  <a:lnTo>
                    <a:pt x="5" y="54"/>
                  </a:lnTo>
                  <a:lnTo>
                    <a:pt x="1" y="62"/>
                  </a:lnTo>
                  <a:lnTo>
                    <a:pt x="0" y="67"/>
                  </a:lnTo>
                  <a:lnTo>
                    <a:pt x="1" y="69"/>
                  </a:lnTo>
                  <a:lnTo>
                    <a:pt x="1" y="69"/>
                  </a:lnTo>
                  <a:lnTo>
                    <a:pt x="2" y="72"/>
                  </a:lnTo>
                  <a:lnTo>
                    <a:pt x="5" y="72"/>
                  </a:lnTo>
                  <a:lnTo>
                    <a:pt x="9" y="72"/>
                  </a:lnTo>
                  <a:lnTo>
                    <a:pt x="12" y="68"/>
                  </a:lnTo>
                  <a:lnTo>
                    <a:pt x="12" y="67"/>
                  </a:lnTo>
                  <a:lnTo>
                    <a:pt x="12" y="64"/>
                  </a:lnTo>
                  <a:lnTo>
                    <a:pt x="12" y="64"/>
                  </a:lnTo>
                  <a:lnTo>
                    <a:pt x="12" y="67"/>
                  </a:lnTo>
                  <a:lnTo>
                    <a:pt x="13" y="64"/>
                  </a:lnTo>
                  <a:lnTo>
                    <a:pt x="13" y="64"/>
                  </a:lnTo>
                  <a:lnTo>
                    <a:pt x="16" y="58"/>
                  </a:lnTo>
                  <a:lnTo>
                    <a:pt x="16" y="58"/>
                  </a:lnTo>
                  <a:lnTo>
                    <a:pt x="29" y="39"/>
                  </a:lnTo>
                  <a:lnTo>
                    <a:pt x="29" y="39"/>
                  </a:lnTo>
                  <a:lnTo>
                    <a:pt x="39" y="25"/>
                  </a:lnTo>
                  <a:lnTo>
                    <a:pt x="52" y="11"/>
                  </a:lnTo>
                  <a:lnTo>
                    <a:pt x="52" y="11"/>
                  </a:lnTo>
                  <a:lnTo>
                    <a:pt x="53" y="8"/>
                  </a:lnTo>
                  <a:lnTo>
                    <a:pt x="53" y="5"/>
                  </a:lnTo>
                  <a:lnTo>
                    <a:pt x="52" y="3"/>
                  </a:lnTo>
                  <a:lnTo>
                    <a:pt x="48" y="0"/>
                  </a:lnTo>
                  <a:lnTo>
                    <a:pt x="46" y="0"/>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 name="chenying0907 90"/>
            <p:cNvSpPr>
              <a:spLocks/>
            </p:cNvSpPr>
            <p:nvPr/>
          </p:nvSpPr>
          <p:spPr bwMode="auto">
            <a:xfrm>
              <a:off x="5730876" y="4478338"/>
              <a:ext cx="20638" cy="26988"/>
            </a:xfrm>
            <a:custGeom>
              <a:avLst/>
              <a:gdLst/>
              <a:ahLst/>
              <a:cxnLst>
                <a:cxn ang="0">
                  <a:pos x="44" y="3"/>
                </a:cxn>
                <a:cxn ang="0">
                  <a:pos x="44" y="3"/>
                </a:cxn>
                <a:cxn ang="0">
                  <a:pos x="30" y="16"/>
                </a:cxn>
                <a:cxn ang="0">
                  <a:pos x="30" y="16"/>
                </a:cxn>
                <a:cxn ang="0">
                  <a:pos x="27" y="18"/>
                </a:cxn>
                <a:cxn ang="0">
                  <a:pos x="25" y="24"/>
                </a:cxn>
                <a:cxn ang="0">
                  <a:pos x="22" y="28"/>
                </a:cxn>
                <a:cxn ang="0">
                  <a:pos x="19" y="32"/>
                </a:cxn>
                <a:cxn ang="0">
                  <a:pos x="19" y="32"/>
                </a:cxn>
                <a:cxn ang="0">
                  <a:pos x="13" y="38"/>
                </a:cxn>
                <a:cxn ang="0">
                  <a:pos x="6" y="46"/>
                </a:cxn>
                <a:cxn ang="0">
                  <a:pos x="2" y="54"/>
                </a:cxn>
                <a:cxn ang="0">
                  <a:pos x="0" y="63"/>
                </a:cxn>
                <a:cxn ang="0">
                  <a:pos x="0" y="63"/>
                </a:cxn>
                <a:cxn ang="0">
                  <a:pos x="1" y="66"/>
                </a:cxn>
                <a:cxn ang="0">
                  <a:pos x="2" y="67"/>
                </a:cxn>
                <a:cxn ang="0">
                  <a:pos x="4" y="68"/>
                </a:cxn>
                <a:cxn ang="0">
                  <a:pos x="5" y="69"/>
                </a:cxn>
                <a:cxn ang="0">
                  <a:pos x="10" y="67"/>
                </a:cxn>
                <a:cxn ang="0">
                  <a:pos x="11" y="66"/>
                </a:cxn>
                <a:cxn ang="0">
                  <a:pos x="11" y="63"/>
                </a:cxn>
                <a:cxn ang="0">
                  <a:pos x="11" y="63"/>
                </a:cxn>
                <a:cxn ang="0">
                  <a:pos x="13" y="59"/>
                </a:cxn>
                <a:cxn ang="0">
                  <a:pos x="14" y="55"/>
                </a:cxn>
                <a:cxn ang="0">
                  <a:pos x="19" y="49"/>
                </a:cxn>
                <a:cxn ang="0">
                  <a:pos x="25" y="42"/>
                </a:cxn>
                <a:cxn ang="0">
                  <a:pos x="30" y="35"/>
                </a:cxn>
                <a:cxn ang="0">
                  <a:pos x="30" y="35"/>
                </a:cxn>
                <a:cxn ang="0">
                  <a:pos x="35" y="29"/>
                </a:cxn>
                <a:cxn ang="0">
                  <a:pos x="40" y="22"/>
                </a:cxn>
                <a:cxn ang="0">
                  <a:pos x="52" y="11"/>
                </a:cxn>
                <a:cxn ang="0">
                  <a:pos x="52" y="11"/>
                </a:cxn>
                <a:cxn ang="0">
                  <a:pos x="53" y="8"/>
                </a:cxn>
                <a:cxn ang="0">
                  <a:pos x="53" y="7"/>
                </a:cxn>
                <a:cxn ang="0">
                  <a:pos x="52" y="3"/>
                </a:cxn>
                <a:cxn ang="0">
                  <a:pos x="48" y="0"/>
                </a:cxn>
                <a:cxn ang="0">
                  <a:pos x="45" y="1"/>
                </a:cxn>
                <a:cxn ang="0">
                  <a:pos x="44" y="3"/>
                </a:cxn>
                <a:cxn ang="0">
                  <a:pos x="44" y="3"/>
                </a:cxn>
              </a:cxnLst>
              <a:rect l="0" t="0" r="r" b="b"/>
              <a:pathLst>
                <a:path w="53" h="69">
                  <a:moveTo>
                    <a:pt x="44" y="3"/>
                  </a:moveTo>
                  <a:lnTo>
                    <a:pt x="44" y="3"/>
                  </a:lnTo>
                  <a:lnTo>
                    <a:pt x="30" y="16"/>
                  </a:lnTo>
                  <a:lnTo>
                    <a:pt x="30" y="16"/>
                  </a:lnTo>
                  <a:lnTo>
                    <a:pt x="27" y="18"/>
                  </a:lnTo>
                  <a:lnTo>
                    <a:pt x="25" y="24"/>
                  </a:lnTo>
                  <a:lnTo>
                    <a:pt x="22" y="28"/>
                  </a:lnTo>
                  <a:lnTo>
                    <a:pt x="19" y="32"/>
                  </a:lnTo>
                  <a:lnTo>
                    <a:pt x="19" y="32"/>
                  </a:lnTo>
                  <a:lnTo>
                    <a:pt x="13" y="38"/>
                  </a:lnTo>
                  <a:lnTo>
                    <a:pt x="6" y="46"/>
                  </a:lnTo>
                  <a:lnTo>
                    <a:pt x="2" y="54"/>
                  </a:lnTo>
                  <a:lnTo>
                    <a:pt x="0" y="63"/>
                  </a:lnTo>
                  <a:lnTo>
                    <a:pt x="0" y="63"/>
                  </a:lnTo>
                  <a:lnTo>
                    <a:pt x="1" y="66"/>
                  </a:lnTo>
                  <a:lnTo>
                    <a:pt x="2" y="67"/>
                  </a:lnTo>
                  <a:lnTo>
                    <a:pt x="4" y="68"/>
                  </a:lnTo>
                  <a:lnTo>
                    <a:pt x="5" y="69"/>
                  </a:lnTo>
                  <a:lnTo>
                    <a:pt x="10" y="67"/>
                  </a:lnTo>
                  <a:lnTo>
                    <a:pt x="11" y="66"/>
                  </a:lnTo>
                  <a:lnTo>
                    <a:pt x="11" y="63"/>
                  </a:lnTo>
                  <a:lnTo>
                    <a:pt x="11" y="63"/>
                  </a:lnTo>
                  <a:lnTo>
                    <a:pt x="13" y="59"/>
                  </a:lnTo>
                  <a:lnTo>
                    <a:pt x="14" y="55"/>
                  </a:lnTo>
                  <a:lnTo>
                    <a:pt x="19" y="49"/>
                  </a:lnTo>
                  <a:lnTo>
                    <a:pt x="25" y="42"/>
                  </a:lnTo>
                  <a:lnTo>
                    <a:pt x="30" y="35"/>
                  </a:lnTo>
                  <a:lnTo>
                    <a:pt x="30" y="35"/>
                  </a:lnTo>
                  <a:lnTo>
                    <a:pt x="35" y="29"/>
                  </a:lnTo>
                  <a:lnTo>
                    <a:pt x="40" y="22"/>
                  </a:lnTo>
                  <a:lnTo>
                    <a:pt x="52" y="11"/>
                  </a:lnTo>
                  <a:lnTo>
                    <a:pt x="52" y="11"/>
                  </a:lnTo>
                  <a:lnTo>
                    <a:pt x="53" y="8"/>
                  </a:lnTo>
                  <a:lnTo>
                    <a:pt x="53" y="7"/>
                  </a:lnTo>
                  <a:lnTo>
                    <a:pt x="52" y="3"/>
                  </a:lnTo>
                  <a:lnTo>
                    <a:pt x="48" y="0"/>
                  </a:lnTo>
                  <a:lnTo>
                    <a:pt x="45" y="1"/>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 name="chenying0907 91"/>
            <p:cNvSpPr>
              <a:spLocks/>
            </p:cNvSpPr>
            <p:nvPr/>
          </p:nvSpPr>
          <p:spPr bwMode="auto">
            <a:xfrm>
              <a:off x="5772151" y="4479925"/>
              <a:ext cx="14288" cy="22225"/>
            </a:xfrm>
            <a:custGeom>
              <a:avLst/>
              <a:gdLst/>
              <a:ahLst/>
              <a:cxnLst>
                <a:cxn ang="0">
                  <a:pos x="27" y="3"/>
                </a:cxn>
                <a:cxn ang="0">
                  <a:pos x="27" y="3"/>
                </a:cxn>
                <a:cxn ang="0">
                  <a:pos x="21" y="13"/>
                </a:cxn>
                <a:cxn ang="0">
                  <a:pos x="13" y="24"/>
                </a:cxn>
                <a:cxn ang="0">
                  <a:pos x="13" y="24"/>
                </a:cxn>
                <a:cxn ang="0">
                  <a:pos x="7" y="35"/>
                </a:cxn>
                <a:cxn ang="0">
                  <a:pos x="1" y="48"/>
                </a:cxn>
                <a:cxn ang="0">
                  <a:pos x="1" y="48"/>
                </a:cxn>
                <a:cxn ang="0">
                  <a:pos x="0" y="51"/>
                </a:cxn>
                <a:cxn ang="0">
                  <a:pos x="0" y="54"/>
                </a:cxn>
                <a:cxn ang="0">
                  <a:pos x="4" y="56"/>
                </a:cxn>
                <a:cxn ang="0">
                  <a:pos x="8" y="58"/>
                </a:cxn>
                <a:cxn ang="0">
                  <a:pos x="9" y="56"/>
                </a:cxn>
                <a:cxn ang="0">
                  <a:pos x="10" y="55"/>
                </a:cxn>
                <a:cxn ang="0">
                  <a:pos x="10" y="55"/>
                </a:cxn>
                <a:cxn ang="0">
                  <a:pos x="24" y="29"/>
                </a:cxn>
                <a:cxn ang="0">
                  <a:pos x="24" y="29"/>
                </a:cxn>
                <a:cxn ang="0">
                  <a:pos x="30" y="20"/>
                </a:cxn>
                <a:cxn ang="0">
                  <a:pos x="38" y="9"/>
                </a:cxn>
                <a:cxn ang="0">
                  <a:pos x="38" y="9"/>
                </a:cxn>
                <a:cxn ang="0">
                  <a:pos x="38" y="7"/>
                </a:cxn>
                <a:cxn ang="0">
                  <a:pos x="38" y="4"/>
                </a:cxn>
                <a:cxn ang="0">
                  <a:pos x="35" y="1"/>
                </a:cxn>
                <a:cxn ang="0">
                  <a:pos x="31" y="0"/>
                </a:cxn>
                <a:cxn ang="0">
                  <a:pos x="29" y="1"/>
                </a:cxn>
                <a:cxn ang="0">
                  <a:pos x="27" y="3"/>
                </a:cxn>
                <a:cxn ang="0">
                  <a:pos x="27" y="3"/>
                </a:cxn>
              </a:cxnLst>
              <a:rect l="0" t="0" r="r" b="b"/>
              <a:pathLst>
                <a:path w="38" h="58">
                  <a:moveTo>
                    <a:pt x="27" y="3"/>
                  </a:moveTo>
                  <a:lnTo>
                    <a:pt x="27" y="3"/>
                  </a:lnTo>
                  <a:lnTo>
                    <a:pt x="21" y="13"/>
                  </a:lnTo>
                  <a:lnTo>
                    <a:pt x="13" y="24"/>
                  </a:lnTo>
                  <a:lnTo>
                    <a:pt x="13" y="24"/>
                  </a:lnTo>
                  <a:lnTo>
                    <a:pt x="7" y="35"/>
                  </a:lnTo>
                  <a:lnTo>
                    <a:pt x="1" y="48"/>
                  </a:lnTo>
                  <a:lnTo>
                    <a:pt x="1" y="48"/>
                  </a:lnTo>
                  <a:lnTo>
                    <a:pt x="0" y="51"/>
                  </a:lnTo>
                  <a:lnTo>
                    <a:pt x="0" y="54"/>
                  </a:lnTo>
                  <a:lnTo>
                    <a:pt x="4" y="56"/>
                  </a:lnTo>
                  <a:lnTo>
                    <a:pt x="8" y="58"/>
                  </a:lnTo>
                  <a:lnTo>
                    <a:pt x="9" y="56"/>
                  </a:lnTo>
                  <a:lnTo>
                    <a:pt x="10" y="55"/>
                  </a:lnTo>
                  <a:lnTo>
                    <a:pt x="10" y="55"/>
                  </a:lnTo>
                  <a:lnTo>
                    <a:pt x="24" y="29"/>
                  </a:lnTo>
                  <a:lnTo>
                    <a:pt x="24" y="29"/>
                  </a:lnTo>
                  <a:lnTo>
                    <a:pt x="30" y="20"/>
                  </a:lnTo>
                  <a:lnTo>
                    <a:pt x="38" y="9"/>
                  </a:lnTo>
                  <a:lnTo>
                    <a:pt x="38" y="9"/>
                  </a:lnTo>
                  <a:lnTo>
                    <a:pt x="38" y="7"/>
                  </a:lnTo>
                  <a:lnTo>
                    <a:pt x="38" y="4"/>
                  </a:lnTo>
                  <a:lnTo>
                    <a:pt x="35" y="1"/>
                  </a:lnTo>
                  <a:lnTo>
                    <a:pt x="31" y="0"/>
                  </a:lnTo>
                  <a:lnTo>
                    <a:pt x="29"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 name="chenying0907 92"/>
            <p:cNvSpPr>
              <a:spLocks/>
            </p:cNvSpPr>
            <p:nvPr/>
          </p:nvSpPr>
          <p:spPr bwMode="auto">
            <a:xfrm>
              <a:off x="5794376" y="4476750"/>
              <a:ext cx="15875" cy="25400"/>
            </a:xfrm>
            <a:custGeom>
              <a:avLst/>
              <a:gdLst/>
              <a:ahLst/>
              <a:cxnLst>
                <a:cxn ang="0">
                  <a:pos x="26" y="5"/>
                </a:cxn>
                <a:cxn ang="0">
                  <a:pos x="26" y="5"/>
                </a:cxn>
                <a:cxn ang="0">
                  <a:pos x="24" y="11"/>
                </a:cxn>
                <a:cxn ang="0">
                  <a:pos x="23" y="17"/>
                </a:cxn>
                <a:cxn ang="0">
                  <a:pos x="17" y="28"/>
                </a:cxn>
                <a:cxn ang="0">
                  <a:pos x="17" y="28"/>
                </a:cxn>
                <a:cxn ang="0">
                  <a:pos x="9" y="41"/>
                </a:cxn>
                <a:cxn ang="0">
                  <a:pos x="6" y="48"/>
                </a:cxn>
                <a:cxn ang="0">
                  <a:pos x="1" y="53"/>
                </a:cxn>
                <a:cxn ang="0">
                  <a:pos x="1" y="53"/>
                </a:cxn>
                <a:cxn ang="0">
                  <a:pos x="0" y="56"/>
                </a:cxn>
                <a:cxn ang="0">
                  <a:pos x="0" y="58"/>
                </a:cxn>
                <a:cxn ang="0">
                  <a:pos x="1" y="62"/>
                </a:cxn>
                <a:cxn ang="0">
                  <a:pos x="5" y="64"/>
                </a:cxn>
                <a:cxn ang="0">
                  <a:pos x="7" y="64"/>
                </a:cxn>
                <a:cxn ang="0">
                  <a:pos x="9" y="62"/>
                </a:cxn>
                <a:cxn ang="0">
                  <a:pos x="9" y="62"/>
                </a:cxn>
                <a:cxn ang="0">
                  <a:pos x="14" y="54"/>
                </a:cxn>
                <a:cxn ang="0">
                  <a:pos x="19" y="45"/>
                </a:cxn>
                <a:cxn ang="0">
                  <a:pos x="24" y="37"/>
                </a:cxn>
                <a:cxn ang="0">
                  <a:pos x="30" y="30"/>
                </a:cxn>
                <a:cxn ang="0">
                  <a:pos x="30" y="30"/>
                </a:cxn>
                <a:cxn ang="0">
                  <a:pos x="32" y="24"/>
                </a:cxn>
                <a:cxn ang="0">
                  <a:pos x="35" y="18"/>
                </a:cxn>
                <a:cxn ang="0">
                  <a:pos x="36" y="11"/>
                </a:cxn>
                <a:cxn ang="0">
                  <a:pos x="37" y="5"/>
                </a:cxn>
                <a:cxn ang="0">
                  <a:pos x="37" y="5"/>
                </a:cxn>
                <a:cxn ang="0">
                  <a:pos x="37" y="2"/>
                </a:cxn>
                <a:cxn ang="0">
                  <a:pos x="36" y="1"/>
                </a:cxn>
                <a:cxn ang="0">
                  <a:pos x="32" y="0"/>
                </a:cxn>
                <a:cxn ang="0">
                  <a:pos x="28" y="1"/>
                </a:cxn>
                <a:cxn ang="0">
                  <a:pos x="27" y="2"/>
                </a:cxn>
                <a:cxn ang="0">
                  <a:pos x="26" y="5"/>
                </a:cxn>
                <a:cxn ang="0">
                  <a:pos x="26" y="5"/>
                </a:cxn>
              </a:cxnLst>
              <a:rect l="0" t="0" r="r" b="b"/>
              <a:pathLst>
                <a:path w="37" h="64">
                  <a:moveTo>
                    <a:pt x="26" y="5"/>
                  </a:moveTo>
                  <a:lnTo>
                    <a:pt x="26" y="5"/>
                  </a:lnTo>
                  <a:lnTo>
                    <a:pt x="24" y="11"/>
                  </a:lnTo>
                  <a:lnTo>
                    <a:pt x="23" y="17"/>
                  </a:lnTo>
                  <a:lnTo>
                    <a:pt x="17" y="28"/>
                  </a:lnTo>
                  <a:lnTo>
                    <a:pt x="17" y="28"/>
                  </a:lnTo>
                  <a:lnTo>
                    <a:pt x="9" y="41"/>
                  </a:lnTo>
                  <a:lnTo>
                    <a:pt x="6" y="48"/>
                  </a:lnTo>
                  <a:lnTo>
                    <a:pt x="1" y="53"/>
                  </a:lnTo>
                  <a:lnTo>
                    <a:pt x="1" y="53"/>
                  </a:lnTo>
                  <a:lnTo>
                    <a:pt x="0" y="56"/>
                  </a:lnTo>
                  <a:lnTo>
                    <a:pt x="0" y="58"/>
                  </a:lnTo>
                  <a:lnTo>
                    <a:pt x="1" y="62"/>
                  </a:lnTo>
                  <a:lnTo>
                    <a:pt x="5" y="64"/>
                  </a:lnTo>
                  <a:lnTo>
                    <a:pt x="7" y="64"/>
                  </a:lnTo>
                  <a:lnTo>
                    <a:pt x="9" y="62"/>
                  </a:lnTo>
                  <a:lnTo>
                    <a:pt x="9" y="62"/>
                  </a:lnTo>
                  <a:lnTo>
                    <a:pt x="14" y="54"/>
                  </a:lnTo>
                  <a:lnTo>
                    <a:pt x="19" y="45"/>
                  </a:lnTo>
                  <a:lnTo>
                    <a:pt x="24" y="37"/>
                  </a:lnTo>
                  <a:lnTo>
                    <a:pt x="30" y="30"/>
                  </a:lnTo>
                  <a:lnTo>
                    <a:pt x="30" y="30"/>
                  </a:lnTo>
                  <a:lnTo>
                    <a:pt x="32" y="24"/>
                  </a:lnTo>
                  <a:lnTo>
                    <a:pt x="35" y="18"/>
                  </a:lnTo>
                  <a:lnTo>
                    <a:pt x="36" y="11"/>
                  </a:lnTo>
                  <a:lnTo>
                    <a:pt x="37" y="5"/>
                  </a:lnTo>
                  <a:lnTo>
                    <a:pt x="37" y="5"/>
                  </a:lnTo>
                  <a:lnTo>
                    <a:pt x="37" y="2"/>
                  </a:lnTo>
                  <a:lnTo>
                    <a:pt x="36" y="1"/>
                  </a:lnTo>
                  <a:lnTo>
                    <a:pt x="32" y="0"/>
                  </a:lnTo>
                  <a:lnTo>
                    <a:pt x="28" y="1"/>
                  </a:lnTo>
                  <a:lnTo>
                    <a:pt x="27" y="2"/>
                  </a:lnTo>
                  <a:lnTo>
                    <a:pt x="26" y="5"/>
                  </a:lnTo>
                  <a:lnTo>
                    <a:pt x="2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 name="chenying0907 93"/>
            <p:cNvSpPr>
              <a:spLocks/>
            </p:cNvSpPr>
            <p:nvPr/>
          </p:nvSpPr>
          <p:spPr bwMode="auto">
            <a:xfrm>
              <a:off x="5835651" y="4471988"/>
              <a:ext cx="11113" cy="22225"/>
            </a:xfrm>
            <a:custGeom>
              <a:avLst/>
              <a:gdLst/>
              <a:ahLst/>
              <a:cxnLst>
                <a:cxn ang="0">
                  <a:pos x="19" y="5"/>
                </a:cxn>
                <a:cxn ang="0">
                  <a:pos x="19" y="5"/>
                </a:cxn>
                <a:cxn ang="0">
                  <a:pos x="18" y="10"/>
                </a:cxn>
                <a:cxn ang="0">
                  <a:pos x="17" y="15"/>
                </a:cxn>
                <a:cxn ang="0">
                  <a:pos x="14" y="21"/>
                </a:cxn>
                <a:cxn ang="0">
                  <a:pos x="11" y="26"/>
                </a:cxn>
                <a:cxn ang="0">
                  <a:pos x="11" y="26"/>
                </a:cxn>
                <a:cxn ang="0">
                  <a:pos x="7" y="31"/>
                </a:cxn>
                <a:cxn ang="0">
                  <a:pos x="5" y="36"/>
                </a:cxn>
                <a:cxn ang="0">
                  <a:pos x="1" y="48"/>
                </a:cxn>
                <a:cxn ang="0">
                  <a:pos x="1" y="48"/>
                </a:cxn>
                <a:cxn ang="0">
                  <a:pos x="0" y="51"/>
                </a:cxn>
                <a:cxn ang="0">
                  <a:pos x="1" y="52"/>
                </a:cxn>
                <a:cxn ang="0">
                  <a:pos x="4" y="56"/>
                </a:cxn>
                <a:cxn ang="0">
                  <a:pos x="7" y="56"/>
                </a:cxn>
                <a:cxn ang="0">
                  <a:pos x="9" y="56"/>
                </a:cxn>
                <a:cxn ang="0">
                  <a:pos x="10" y="53"/>
                </a:cxn>
                <a:cxn ang="0">
                  <a:pos x="10" y="53"/>
                </a:cxn>
                <a:cxn ang="0">
                  <a:pos x="17" y="40"/>
                </a:cxn>
                <a:cxn ang="0">
                  <a:pos x="17" y="40"/>
                </a:cxn>
                <a:cxn ang="0">
                  <a:pos x="19" y="35"/>
                </a:cxn>
                <a:cxn ang="0">
                  <a:pos x="22" y="30"/>
                </a:cxn>
                <a:cxn ang="0">
                  <a:pos x="22" y="30"/>
                </a:cxn>
                <a:cxn ang="0">
                  <a:pos x="26" y="25"/>
                </a:cxn>
                <a:cxn ang="0">
                  <a:pos x="28" y="18"/>
                </a:cxn>
                <a:cxn ang="0">
                  <a:pos x="30" y="12"/>
                </a:cxn>
                <a:cxn ang="0">
                  <a:pos x="31" y="5"/>
                </a:cxn>
                <a:cxn ang="0">
                  <a:pos x="31" y="5"/>
                </a:cxn>
                <a:cxn ang="0">
                  <a:pos x="30" y="2"/>
                </a:cxn>
                <a:cxn ang="0">
                  <a:pos x="28" y="1"/>
                </a:cxn>
                <a:cxn ang="0">
                  <a:pos x="24" y="0"/>
                </a:cxn>
                <a:cxn ang="0">
                  <a:pos x="21" y="1"/>
                </a:cxn>
                <a:cxn ang="0">
                  <a:pos x="19" y="2"/>
                </a:cxn>
                <a:cxn ang="0">
                  <a:pos x="19" y="5"/>
                </a:cxn>
                <a:cxn ang="0">
                  <a:pos x="19" y="5"/>
                </a:cxn>
              </a:cxnLst>
              <a:rect l="0" t="0" r="r" b="b"/>
              <a:pathLst>
                <a:path w="31" h="56">
                  <a:moveTo>
                    <a:pt x="19" y="5"/>
                  </a:moveTo>
                  <a:lnTo>
                    <a:pt x="19" y="5"/>
                  </a:lnTo>
                  <a:lnTo>
                    <a:pt x="18" y="10"/>
                  </a:lnTo>
                  <a:lnTo>
                    <a:pt x="17" y="15"/>
                  </a:lnTo>
                  <a:lnTo>
                    <a:pt x="14" y="21"/>
                  </a:lnTo>
                  <a:lnTo>
                    <a:pt x="11" y="26"/>
                  </a:lnTo>
                  <a:lnTo>
                    <a:pt x="11" y="26"/>
                  </a:lnTo>
                  <a:lnTo>
                    <a:pt x="7" y="31"/>
                  </a:lnTo>
                  <a:lnTo>
                    <a:pt x="5" y="36"/>
                  </a:lnTo>
                  <a:lnTo>
                    <a:pt x="1" y="48"/>
                  </a:lnTo>
                  <a:lnTo>
                    <a:pt x="1" y="48"/>
                  </a:lnTo>
                  <a:lnTo>
                    <a:pt x="0" y="51"/>
                  </a:lnTo>
                  <a:lnTo>
                    <a:pt x="1" y="52"/>
                  </a:lnTo>
                  <a:lnTo>
                    <a:pt x="4" y="56"/>
                  </a:lnTo>
                  <a:lnTo>
                    <a:pt x="7" y="56"/>
                  </a:lnTo>
                  <a:lnTo>
                    <a:pt x="9" y="56"/>
                  </a:lnTo>
                  <a:lnTo>
                    <a:pt x="10" y="53"/>
                  </a:lnTo>
                  <a:lnTo>
                    <a:pt x="10" y="53"/>
                  </a:lnTo>
                  <a:lnTo>
                    <a:pt x="17" y="40"/>
                  </a:lnTo>
                  <a:lnTo>
                    <a:pt x="17" y="40"/>
                  </a:lnTo>
                  <a:lnTo>
                    <a:pt x="19" y="35"/>
                  </a:lnTo>
                  <a:lnTo>
                    <a:pt x="22" y="30"/>
                  </a:lnTo>
                  <a:lnTo>
                    <a:pt x="22" y="30"/>
                  </a:lnTo>
                  <a:lnTo>
                    <a:pt x="26" y="25"/>
                  </a:lnTo>
                  <a:lnTo>
                    <a:pt x="28" y="18"/>
                  </a:lnTo>
                  <a:lnTo>
                    <a:pt x="30" y="12"/>
                  </a:lnTo>
                  <a:lnTo>
                    <a:pt x="31" y="5"/>
                  </a:lnTo>
                  <a:lnTo>
                    <a:pt x="31" y="5"/>
                  </a:lnTo>
                  <a:lnTo>
                    <a:pt x="30" y="2"/>
                  </a:lnTo>
                  <a:lnTo>
                    <a:pt x="28" y="1"/>
                  </a:lnTo>
                  <a:lnTo>
                    <a:pt x="24" y="0"/>
                  </a:lnTo>
                  <a:lnTo>
                    <a:pt x="21" y="1"/>
                  </a:lnTo>
                  <a:lnTo>
                    <a:pt x="19" y="2"/>
                  </a:lnTo>
                  <a:lnTo>
                    <a:pt x="19" y="5"/>
                  </a:lnTo>
                  <a:lnTo>
                    <a:pt x="1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 name="chenying0907 94"/>
            <p:cNvSpPr>
              <a:spLocks/>
            </p:cNvSpPr>
            <p:nvPr/>
          </p:nvSpPr>
          <p:spPr bwMode="auto">
            <a:xfrm>
              <a:off x="5861051" y="4467225"/>
              <a:ext cx="14288" cy="22225"/>
            </a:xfrm>
            <a:custGeom>
              <a:avLst/>
              <a:gdLst/>
              <a:ahLst/>
              <a:cxnLst>
                <a:cxn ang="0">
                  <a:pos x="26" y="4"/>
                </a:cxn>
                <a:cxn ang="0">
                  <a:pos x="26" y="4"/>
                </a:cxn>
                <a:cxn ang="0">
                  <a:pos x="21" y="16"/>
                </a:cxn>
                <a:cxn ang="0">
                  <a:pos x="14" y="27"/>
                </a:cxn>
                <a:cxn ang="0">
                  <a:pos x="7" y="38"/>
                </a:cxn>
                <a:cxn ang="0">
                  <a:pos x="0" y="48"/>
                </a:cxn>
                <a:cxn ang="0">
                  <a:pos x="0" y="48"/>
                </a:cxn>
                <a:cxn ang="0">
                  <a:pos x="0" y="51"/>
                </a:cxn>
                <a:cxn ang="0">
                  <a:pos x="0" y="54"/>
                </a:cxn>
                <a:cxn ang="0">
                  <a:pos x="3" y="56"/>
                </a:cxn>
                <a:cxn ang="0">
                  <a:pos x="7" y="58"/>
                </a:cxn>
                <a:cxn ang="0">
                  <a:pos x="9" y="56"/>
                </a:cxn>
                <a:cxn ang="0">
                  <a:pos x="10" y="54"/>
                </a:cxn>
                <a:cxn ang="0">
                  <a:pos x="10" y="54"/>
                </a:cxn>
                <a:cxn ang="0">
                  <a:pos x="17" y="43"/>
                </a:cxn>
                <a:cxn ang="0">
                  <a:pos x="25" y="31"/>
                </a:cxn>
                <a:cxn ang="0">
                  <a:pos x="33" y="20"/>
                </a:cxn>
                <a:cxn ang="0">
                  <a:pos x="38" y="7"/>
                </a:cxn>
                <a:cxn ang="0">
                  <a:pos x="38" y="7"/>
                </a:cxn>
                <a:cxn ang="0">
                  <a:pos x="38" y="5"/>
                </a:cxn>
                <a:cxn ang="0">
                  <a:pos x="37" y="3"/>
                </a:cxn>
                <a:cxn ang="0">
                  <a:pos x="34" y="0"/>
                </a:cxn>
                <a:cxn ang="0">
                  <a:pos x="29" y="0"/>
                </a:cxn>
                <a:cxn ang="0">
                  <a:pos x="27" y="1"/>
                </a:cxn>
                <a:cxn ang="0">
                  <a:pos x="26" y="4"/>
                </a:cxn>
                <a:cxn ang="0">
                  <a:pos x="26" y="4"/>
                </a:cxn>
              </a:cxnLst>
              <a:rect l="0" t="0" r="r" b="b"/>
              <a:pathLst>
                <a:path w="38" h="58">
                  <a:moveTo>
                    <a:pt x="26" y="4"/>
                  </a:moveTo>
                  <a:lnTo>
                    <a:pt x="26" y="4"/>
                  </a:lnTo>
                  <a:lnTo>
                    <a:pt x="21" y="16"/>
                  </a:lnTo>
                  <a:lnTo>
                    <a:pt x="14" y="27"/>
                  </a:lnTo>
                  <a:lnTo>
                    <a:pt x="7" y="38"/>
                  </a:lnTo>
                  <a:lnTo>
                    <a:pt x="0" y="48"/>
                  </a:lnTo>
                  <a:lnTo>
                    <a:pt x="0" y="48"/>
                  </a:lnTo>
                  <a:lnTo>
                    <a:pt x="0" y="51"/>
                  </a:lnTo>
                  <a:lnTo>
                    <a:pt x="0" y="54"/>
                  </a:lnTo>
                  <a:lnTo>
                    <a:pt x="3" y="56"/>
                  </a:lnTo>
                  <a:lnTo>
                    <a:pt x="7" y="58"/>
                  </a:lnTo>
                  <a:lnTo>
                    <a:pt x="9" y="56"/>
                  </a:lnTo>
                  <a:lnTo>
                    <a:pt x="10" y="54"/>
                  </a:lnTo>
                  <a:lnTo>
                    <a:pt x="10" y="54"/>
                  </a:lnTo>
                  <a:lnTo>
                    <a:pt x="17" y="43"/>
                  </a:lnTo>
                  <a:lnTo>
                    <a:pt x="25" y="31"/>
                  </a:lnTo>
                  <a:lnTo>
                    <a:pt x="33" y="20"/>
                  </a:lnTo>
                  <a:lnTo>
                    <a:pt x="38" y="7"/>
                  </a:lnTo>
                  <a:lnTo>
                    <a:pt x="38" y="7"/>
                  </a:lnTo>
                  <a:lnTo>
                    <a:pt x="38" y="5"/>
                  </a:lnTo>
                  <a:lnTo>
                    <a:pt x="37" y="3"/>
                  </a:lnTo>
                  <a:lnTo>
                    <a:pt x="34" y="0"/>
                  </a:lnTo>
                  <a:lnTo>
                    <a:pt x="29" y="0"/>
                  </a:lnTo>
                  <a:lnTo>
                    <a:pt x="27" y="1"/>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 name="chenying0907 95"/>
            <p:cNvSpPr>
              <a:spLocks/>
            </p:cNvSpPr>
            <p:nvPr/>
          </p:nvSpPr>
          <p:spPr bwMode="auto">
            <a:xfrm>
              <a:off x="5889626" y="4467225"/>
              <a:ext cx="12700" cy="26988"/>
            </a:xfrm>
            <a:custGeom>
              <a:avLst/>
              <a:gdLst/>
              <a:ahLst/>
              <a:cxnLst>
                <a:cxn ang="0">
                  <a:pos x="22" y="5"/>
                </a:cxn>
                <a:cxn ang="0">
                  <a:pos x="22" y="5"/>
                </a:cxn>
                <a:cxn ang="0">
                  <a:pos x="22" y="13"/>
                </a:cxn>
                <a:cxn ang="0">
                  <a:pos x="21" y="20"/>
                </a:cxn>
                <a:cxn ang="0">
                  <a:pos x="16" y="34"/>
                </a:cxn>
                <a:cxn ang="0">
                  <a:pos x="9" y="47"/>
                </a:cxn>
                <a:cxn ang="0">
                  <a:pos x="1" y="60"/>
                </a:cxn>
                <a:cxn ang="0">
                  <a:pos x="1" y="60"/>
                </a:cxn>
                <a:cxn ang="0">
                  <a:pos x="0" y="61"/>
                </a:cxn>
                <a:cxn ang="0">
                  <a:pos x="0" y="64"/>
                </a:cxn>
                <a:cxn ang="0">
                  <a:pos x="1" y="65"/>
                </a:cxn>
                <a:cxn ang="0">
                  <a:pos x="3" y="67"/>
                </a:cxn>
                <a:cxn ang="0">
                  <a:pos x="6" y="68"/>
                </a:cxn>
                <a:cxn ang="0">
                  <a:pos x="9" y="67"/>
                </a:cxn>
                <a:cxn ang="0">
                  <a:pos x="10" y="65"/>
                </a:cxn>
                <a:cxn ang="0">
                  <a:pos x="10" y="65"/>
                </a:cxn>
                <a:cxn ang="0">
                  <a:pos x="20" y="52"/>
                </a:cxn>
                <a:cxn ang="0">
                  <a:pos x="26" y="37"/>
                </a:cxn>
                <a:cxn ang="0">
                  <a:pos x="31" y="21"/>
                </a:cxn>
                <a:cxn ang="0">
                  <a:pos x="34" y="13"/>
                </a:cxn>
                <a:cxn ang="0">
                  <a:pos x="34" y="5"/>
                </a:cxn>
                <a:cxn ang="0">
                  <a:pos x="34" y="5"/>
                </a:cxn>
                <a:cxn ang="0">
                  <a:pos x="34" y="3"/>
                </a:cxn>
                <a:cxn ang="0">
                  <a:pos x="33" y="1"/>
                </a:cxn>
                <a:cxn ang="0">
                  <a:pos x="29" y="0"/>
                </a:cxn>
                <a:cxn ang="0">
                  <a:pos x="25" y="1"/>
                </a:cxn>
                <a:cxn ang="0">
                  <a:pos x="23" y="3"/>
                </a:cxn>
                <a:cxn ang="0">
                  <a:pos x="22" y="5"/>
                </a:cxn>
                <a:cxn ang="0">
                  <a:pos x="22" y="5"/>
                </a:cxn>
              </a:cxnLst>
              <a:rect l="0" t="0" r="r" b="b"/>
              <a:pathLst>
                <a:path w="34" h="68">
                  <a:moveTo>
                    <a:pt x="22" y="5"/>
                  </a:moveTo>
                  <a:lnTo>
                    <a:pt x="22" y="5"/>
                  </a:lnTo>
                  <a:lnTo>
                    <a:pt x="22" y="13"/>
                  </a:lnTo>
                  <a:lnTo>
                    <a:pt x="21" y="20"/>
                  </a:lnTo>
                  <a:lnTo>
                    <a:pt x="16" y="34"/>
                  </a:lnTo>
                  <a:lnTo>
                    <a:pt x="9" y="47"/>
                  </a:lnTo>
                  <a:lnTo>
                    <a:pt x="1" y="60"/>
                  </a:lnTo>
                  <a:lnTo>
                    <a:pt x="1" y="60"/>
                  </a:lnTo>
                  <a:lnTo>
                    <a:pt x="0" y="61"/>
                  </a:lnTo>
                  <a:lnTo>
                    <a:pt x="0" y="64"/>
                  </a:lnTo>
                  <a:lnTo>
                    <a:pt x="1" y="65"/>
                  </a:lnTo>
                  <a:lnTo>
                    <a:pt x="3" y="67"/>
                  </a:lnTo>
                  <a:lnTo>
                    <a:pt x="6" y="68"/>
                  </a:lnTo>
                  <a:lnTo>
                    <a:pt x="9" y="67"/>
                  </a:lnTo>
                  <a:lnTo>
                    <a:pt x="10" y="65"/>
                  </a:lnTo>
                  <a:lnTo>
                    <a:pt x="10" y="65"/>
                  </a:lnTo>
                  <a:lnTo>
                    <a:pt x="20" y="52"/>
                  </a:lnTo>
                  <a:lnTo>
                    <a:pt x="26" y="37"/>
                  </a:lnTo>
                  <a:lnTo>
                    <a:pt x="31" y="21"/>
                  </a:lnTo>
                  <a:lnTo>
                    <a:pt x="34" y="13"/>
                  </a:lnTo>
                  <a:lnTo>
                    <a:pt x="34" y="5"/>
                  </a:lnTo>
                  <a:lnTo>
                    <a:pt x="34" y="5"/>
                  </a:lnTo>
                  <a:lnTo>
                    <a:pt x="34" y="3"/>
                  </a:lnTo>
                  <a:lnTo>
                    <a:pt x="33" y="1"/>
                  </a:lnTo>
                  <a:lnTo>
                    <a:pt x="29" y="0"/>
                  </a:lnTo>
                  <a:lnTo>
                    <a:pt x="25"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 name="chenying0907 96"/>
            <p:cNvSpPr>
              <a:spLocks/>
            </p:cNvSpPr>
            <p:nvPr/>
          </p:nvSpPr>
          <p:spPr bwMode="auto">
            <a:xfrm>
              <a:off x="5832476" y="4108450"/>
              <a:ext cx="7938" cy="33338"/>
            </a:xfrm>
            <a:custGeom>
              <a:avLst/>
              <a:gdLst/>
              <a:ahLst/>
              <a:cxnLst>
                <a:cxn ang="0">
                  <a:pos x="6" y="6"/>
                </a:cxn>
                <a:cxn ang="0">
                  <a:pos x="6" y="6"/>
                </a:cxn>
                <a:cxn ang="0">
                  <a:pos x="6" y="24"/>
                </a:cxn>
                <a:cxn ang="0">
                  <a:pos x="3" y="43"/>
                </a:cxn>
                <a:cxn ang="0">
                  <a:pos x="2" y="62"/>
                </a:cxn>
                <a:cxn ang="0">
                  <a:pos x="0" y="80"/>
                </a:cxn>
                <a:cxn ang="0">
                  <a:pos x="0" y="80"/>
                </a:cxn>
                <a:cxn ang="0">
                  <a:pos x="0" y="83"/>
                </a:cxn>
                <a:cxn ang="0">
                  <a:pos x="2" y="84"/>
                </a:cxn>
                <a:cxn ang="0">
                  <a:pos x="6" y="85"/>
                </a:cxn>
                <a:cxn ang="0">
                  <a:pos x="10" y="84"/>
                </a:cxn>
                <a:cxn ang="0">
                  <a:pos x="11" y="83"/>
                </a:cxn>
                <a:cxn ang="0">
                  <a:pos x="12" y="80"/>
                </a:cxn>
                <a:cxn ang="0">
                  <a:pos x="12" y="80"/>
                </a:cxn>
                <a:cxn ang="0">
                  <a:pos x="12" y="62"/>
                </a:cxn>
                <a:cxn ang="0">
                  <a:pos x="15" y="43"/>
                </a:cxn>
                <a:cxn ang="0">
                  <a:pos x="16" y="24"/>
                </a:cxn>
                <a:cxn ang="0">
                  <a:pos x="17" y="6"/>
                </a:cxn>
                <a:cxn ang="0">
                  <a:pos x="17" y="6"/>
                </a:cxn>
                <a:cxn ang="0">
                  <a:pos x="17" y="3"/>
                </a:cxn>
                <a:cxn ang="0">
                  <a:pos x="16" y="2"/>
                </a:cxn>
                <a:cxn ang="0">
                  <a:pos x="12" y="0"/>
                </a:cxn>
                <a:cxn ang="0">
                  <a:pos x="8" y="2"/>
                </a:cxn>
                <a:cxn ang="0">
                  <a:pos x="7" y="3"/>
                </a:cxn>
                <a:cxn ang="0">
                  <a:pos x="6" y="6"/>
                </a:cxn>
                <a:cxn ang="0">
                  <a:pos x="6" y="6"/>
                </a:cxn>
              </a:cxnLst>
              <a:rect l="0" t="0" r="r" b="b"/>
              <a:pathLst>
                <a:path w="17" h="85">
                  <a:moveTo>
                    <a:pt x="6" y="6"/>
                  </a:moveTo>
                  <a:lnTo>
                    <a:pt x="6" y="6"/>
                  </a:lnTo>
                  <a:lnTo>
                    <a:pt x="6" y="24"/>
                  </a:lnTo>
                  <a:lnTo>
                    <a:pt x="3" y="43"/>
                  </a:lnTo>
                  <a:lnTo>
                    <a:pt x="2" y="62"/>
                  </a:lnTo>
                  <a:lnTo>
                    <a:pt x="0" y="80"/>
                  </a:lnTo>
                  <a:lnTo>
                    <a:pt x="0" y="80"/>
                  </a:lnTo>
                  <a:lnTo>
                    <a:pt x="0" y="83"/>
                  </a:lnTo>
                  <a:lnTo>
                    <a:pt x="2" y="84"/>
                  </a:lnTo>
                  <a:lnTo>
                    <a:pt x="6" y="85"/>
                  </a:lnTo>
                  <a:lnTo>
                    <a:pt x="10" y="84"/>
                  </a:lnTo>
                  <a:lnTo>
                    <a:pt x="11" y="83"/>
                  </a:lnTo>
                  <a:lnTo>
                    <a:pt x="12" y="80"/>
                  </a:lnTo>
                  <a:lnTo>
                    <a:pt x="12" y="80"/>
                  </a:lnTo>
                  <a:lnTo>
                    <a:pt x="12" y="62"/>
                  </a:lnTo>
                  <a:lnTo>
                    <a:pt x="15" y="43"/>
                  </a:lnTo>
                  <a:lnTo>
                    <a:pt x="16" y="24"/>
                  </a:lnTo>
                  <a:lnTo>
                    <a:pt x="17" y="6"/>
                  </a:lnTo>
                  <a:lnTo>
                    <a:pt x="17" y="6"/>
                  </a:lnTo>
                  <a:lnTo>
                    <a:pt x="17" y="3"/>
                  </a:lnTo>
                  <a:lnTo>
                    <a:pt x="16" y="2"/>
                  </a:lnTo>
                  <a:lnTo>
                    <a:pt x="12" y="0"/>
                  </a:lnTo>
                  <a:lnTo>
                    <a:pt x="8" y="2"/>
                  </a:lnTo>
                  <a:lnTo>
                    <a:pt x="7" y="3"/>
                  </a:lnTo>
                  <a:lnTo>
                    <a:pt x="6" y="6"/>
                  </a:lnTo>
                  <a:lnTo>
                    <a:pt x="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 name="chenying0907 97"/>
            <p:cNvSpPr>
              <a:spLocks/>
            </p:cNvSpPr>
            <p:nvPr/>
          </p:nvSpPr>
          <p:spPr bwMode="auto">
            <a:xfrm>
              <a:off x="5878513" y="4127500"/>
              <a:ext cx="4763" cy="33338"/>
            </a:xfrm>
            <a:custGeom>
              <a:avLst/>
              <a:gdLst/>
              <a:ahLst/>
              <a:cxnLst>
                <a:cxn ang="0">
                  <a:pos x="0" y="5"/>
                </a:cxn>
                <a:cxn ang="0">
                  <a:pos x="0" y="80"/>
                </a:cxn>
                <a:cxn ang="0">
                  <a:pos x="0" y="80"/>
                </a:cxn>
                <a:cxn ang="0">
                  <a:pos x="1" y="82"/>
                </a:cxn>
                <a:cxn ang="0">
                  <a:pos x="3" y="84"/>
                </a:cxn>
                <a:cxn ang="0">
                  <a:pos x="7" y="85"/>
                </a:cxn>
                <a:cxn ang="0">
                  <a:pos x="11" y="84"/>
                </a:cxn>
                <a:cxn ang="0">
                  <a:pos x="12" y="82"/>
                </a:cxn>
                <a:cxn ang="0">
                  <a:pos x="12" y="80"/>
                </a:cxn>
                <a:cxn ang="0">
                  <a:pos x="12" y="5"/>
                </a:cxn>
                <a:cxn ang="0">
                  <a:pos x="12" y="5"/>
                </a:cxn>
                <a:cxn ang="0">
                  <a:pos x="12" y="3"/>
                </a:cxn>
                <a:cxn ang="0">
                  <a:pos x="11" y="1"/>
                </a:cxn>
                <a:cxn ang="0">
                  <a:pos x="7" y="0"/>
                </a:cxn>
                <a:cxn ang="0">
                  <a:pos x="3" y="1"/>
                </a:cxn>
                <a:cxn ang="0">
                  <a:pos x="1" y="3"/>
                </a:cxn>
                <a:cxn ang="0">
                  <a:pos x="0" y="5"/>
                </a:cxn>
                <a:cxn ang="0">
                  <a:pos x="0" y="5"/>
                </a:cxn>
              </a:cxnLst>
              <a:rect l="0" t="0" r="r" b="b"/>
              <a:pathLst>
                <a:path w="12" h="85">
                  <a:moveTo>
                    <a:pt x="0" y="5"/>
                  </a:moveTo>
                  <a:lnTo>
                    <a:pt x="0" y="80"/>
                  </a:lnTo>
                  <a:lnTo>
                    <a:pt x="0" y="80"/>
                  </a:lnTo>
                  <a:lnTo>
                    <a:pt x="1" y="82"/>
                  </a:lnTo>
                  <a:lnTo>
                    <a:pt x="3" y="84"/>
                  </a:lnTo>
                  <a:lnTo>
                    <a:pt x="7" y="85"/>
                  </a:lnTo>
                  <a:lnTo>
                    <a:pt x="11" y="84"/>
                  </a:lnTo>
                  <a:lnTo>
                    <a:pt x="12" y="82"/>
                  </a:lnTo>
                  <a:lnTo>
                    <a:pt x="12" y="80"/>
                  </a:lnTo>
                  <a:lnTo>
                    <a:pt x="12" y="5"/>
                  </a:lnTo>
                  <a:lnTo>
                    <a:pt x="12" y="5"/>
                  </a:lnTo>
                  <a:lnTo>
                    <a:pt x="12" y="3"/>
                  </a:lnTo>
                  <a:lnTo>
                    <a:pt x="11" y="1"/>
                  </a:lnTo>
                  <a:lnTo>
                    <a:pt x="7" y="0"/>
                  </a:lnTo>
                  <a:lnTo>
                    <a:pt x="3"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 name="chenying0907 98"/>
            <p:cNvSpPr>
              <a:spLocks/>
            </p:cNvSpPr>
            <p:nvPr/>
          </p:nvSpPr>
          <p:spPr bwMode="auto">
            <a:xfrm>
              <a:off x="5921376" y="4151313"/>
              <a:ext cx="4763" cy="31750"/>
            </a:xfrm>
            <a:custGeom>
              <a:avLst/>
              <a:gdLst/>
              <a:ahLst/>
              <a:cxnLst>
                <a:cxn ang="0">
                  <a:pos x="0" y="5"/>
                </a:cxn>
                <a:cxn ang="0">
                  <a:pos x="0" y="74"/>
                </a:cxn>
                <a:cxn ang="0">
                  <a:pos x="0" y="74"/>
                </a:cxn>
                <a:cxn ang="0">
                  <a:pos x="0" y="76"/>
                </a:cxn>
                <a:cxn ang="0">
                  <a:pos x="1" y="78"/>
                </a:cxn>
                <a:cxn ang="0">
                  <a:pos x="5" y="80"/>
                </a:cxn>
                <a:cxn ang="0">
                  <a:pos x="9" y="78"/>
                </a:cxn>
                <a:cxn ang="0">
                  <a:pos x="10" y="76"/>
                </a:cxn>
                <a:cxn ang="0">
                  <a:pos x="11" y="74"/>
                </a:cxn>
                <a:cxn ang="0">
                  <a:pos x="11" y="5"/>
                </a:cxn>
                <a:cxn ang="0">
                  <a:pos x="11" y="5"/>
                </a:cxn>
                <a:cxn ang="0">
                  <a:pos x="10" y="2"/>
                </a:cxn>
                <a:cxn ang="0">
                  <a:pos x="9" y="1"/>
                </a:cxn>
                <a:cxn ang="0">
                  <a:pos x="5" y="0"/>
                </a:cxn>
                <a:cxn ang="0">
                  <a:pos x="1" y="1"/>
                </a:cxn>
                <a:cxn ang="0">
                  <a:pos x="0" y="2"/>
                </a:cxn>
                <a:cxn ang="0">
                  <a:pos x="0" y="5"/>
                </a:cxn>
                <a:cxn ang="0">
                  <a:pos x="0" y="5"/>
                </a:cxn>
              </a:cxnLst>
              <a:rect l="0" t="0" r="r" b="b"/>
              <a:pathLst>
                <a:path w="11" h="80">
                  <a:moveTo>
                    <a:pt x="0" y="5"/>
                  </a:moveTo>
                  <a:lnTo>
                    <a:pt x="0" y="74"/>
                  </a:lnTo>
                  <a:lnTo>
                    <a:pt x="0" y="74"/>
                  </a:lnTo>
                  <a:lnTo>
                    <a:pt x="0" y="76"/>
                  </a:lnTo>
                  <a:lnTo>
                    <a:pt x="1" y="78"/>
                  </a:lnTo>
                  <a:lnTo>
                    <a:pt x="5" y="80"/>
                  </a:lnTo>
                  <a:lnTo>
                    <a:pt x="9" y="78"/>
                  </a:lnTo>
                  <a:lnTo>
                    <a:pt x="10" y="76"/>
                  </a:lnTo>
                  <a:lnTo>
                    <a:pt x="11" y="74"/>
                  </a:lnTo>
                  <a:lnTo>
                    <a:pt x="11" y="5"/>
                  </a:lnTo>
                  <a:lnTo>
                    <a:pt x="11" y="5"/>
                  </a:lnTo>
                  <a:lnTo>
                    <a:pt x="10" y="2"/>
                  </a:lnTo>
                  <a:lnTo>
                    <a:pt x="9" y="1"/>
                  </a:lnTo>
                  <a:lnTo>
                    <a:pt x="5" y="0"/>
                  </a:lnTo>
                  <a:lnTo>
                    <a:pt x="1"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 name="chenying0907 99"/>
            <p:cNvSpPr>
              <a:spLocks/>
            </p:cNvSpPr>
            <p:nvPr/>
          </p:nvSpPr>
          <p:spPr bwMode="auto">
            <a:xfrm>
              <a:off x="5343526" y="4129088"/>
              <a:ext cx="7938" cy="25400"/>
            </a:xfrm>
            <a:custGeom>
              <a:avLst/>
              <a:gdLst/>
              <a:ahLst/>
              <a:cxnLst>
                <a:cxn ang="0">
                  <a:pos x="10" y="3"/>
                </a:cxn>
                <a:cxn ang="0">
                  <a:pos x="10" y="3"/>
                </a:cxn>
                <a:cxn ang="0">
                  <a:pos x="9" y="2"/>
                </a:cxn>
                <a:cxn ang="0">
                  <a:pos x="6" y="0"/>
                </a:cxn>
                <a:cxn ang="0">
                  <a:pos x="2" y="2"/>
                </a:cxn>
                <a:cxn ang="0">
                  <a:pos x="0" y="4"/>
                </a:cxn>
                <a:cxn ang="0">
                  <a:pos x="0" y="7"/>
                </a:cxn>
                <a:cxn ang="0">
                  <a:pos x="1" y="9"/>
                </a:cxn>
                <a:cxn ang="0">
                  <a:pos x="1" y="9"/>
                </a:cxn>
                <a:cxn ang="0">
                  <a:pos x="4" y="15"/>
                </a:cxn>
                <a:cxn ang="0">
                  <a:pos x="5" y="21"/>
                </a:cxn>
                <a:cxn ang="0">
                  <a:pos x="6" y="33"/>
                </a:cxn>
                <a:cxn ang="0">
                  <a:pos x="5" y="58"/>
                </a:cxn>
                <a:cxn ang="0">
                  <a:pos x="5" y="58"/>
                </a:cxn>
                <a:cxn ang="0">
                  <a:pos x="6" y="60"/>
                </a:cxn>
                <a:cxn ang="0">
                  <a:pos x="8" y="62"/>
                </a:cxn>
                <a:cxn ang="0">
                  <a:pos x="12" y="63"/>
                </a:cxn>
                <a:cxn ang="0">
                  <a:pos x="16" y="62"/>
                </a:cxn>
                <a:cxn ang="0">
                  <a:pos x="17" y="60"/>
                </a:cxn>
                <a:cxn ang="0">
                  <a:pos x="17" y="58"/>
                </a:cxn>
                <a:cxn ang="0">
                  <a:pos x="17" y="58"/>
                </a:cxn>
                <a:cxn ang="0">
                  <a:pos x="18" y="43"/>
                </a:cxn>
                <a:cxn ang="0">
                  <a:pos x="18" y="30"/>
                </a:cxn>
                <a:cxn ang="0">
                  <a:pos x="16" y="16"/>
                </a:cxn>
                <a:cxn ang="0">
                  <a:pos x="14" y="9"/>
                </a:cxn>
                <a:cxn ang="0">
                  <a:pos x="10" y="3"/>
                </a:cxn>
                <a:cxn ang="0">
                  <a:pos x="10" y="3"/>
                </a:cxn>
              </a:cxnLst>
              <a:rect l="0" t="0" r="r" b="b"/>
              <a:pathLst>
                <a:path w="18" h="63">
                  <a:moveTo>
                    <a:pt x="10" y="3"/>
                  </a:moveTo>
                  <a:lnTo>
                    <a:pt x="10" y="3"/>
                  </a:lnTo>
                  <a:lnTo>
                    <a:pt x="9" y="2"/>
                  </a:lnTo>
                  <a:lnTo>
                    <a:pt x="6" y="0"/>
                  </a:lnTo>
                  <a:lnTo>
                    <a:pt x="2" y="2"/>
                  </a:lnTo>
                  <a:lnTo>
                    <a:pt x="0" y="4"/>
                  </a:lnTo>
                  <a:lnTo>
                    <a:pt x="0" y="7"/>
                  </a:lnTo>
                  <a:lnTo>
                    <a:pt x="1" y="9"/>
                  </a:lnTo>
                  <a:lnTo>
                    <a:pt x="1" y="9"/>
                  </a:lnTo>
                  <a:lnTo>
                    <a:pt x="4" y="15"/>
                  </a:lnTo>
                  <a:lnTo>
                    <a:pt x="5" y="21"/>
                  </a:lnTo>
                  <a:lnTo>
                    <a:pt x="6" y="33"/>
                  </a:lnTo>
                  <a:lnTo>
                    <a:pt x="5" y="58"/>
                  </a:lnTo>
                  <a:lnTo>
                    <a:pt x="5" y="58"/>
                  </a:lnTo>
                  <a:lnTo>
                    <a:pt x="6" y="60"/>
                  </a:lnTo>
                  <a:lnTo>
                    <a:pt x="8" y="62"/>
                  </a:lnTo>
                  <a:lnTo>
                    <a:pt x="12" y="63"/>
                  </a:lnTo>
                  <a:lnTo>
                    <a:pt x="16" y="62"/>
                  </a:lnTo>
                  <a:lnTo>
                    <a:pt x="17" y="60"/>
                  </a:lnTo>
                  <a:lnTo>
                    <a:pt x="17" y="58"/>
                  </a:lnTo>
                  <a:lnTo>
                    <a:pt x="17" y="58"/>
                  </a:lnTo>
                  <a:lnTo>
                    <a:pt x="18" y="43"/>
                  </a:lnTo>
                  <a:lnTo>
                    <a:pt x="18" y="30"/>
                  </a:lnTo>
                  <a:lnTo>
                    <a:pt x="16" y="16"/>
                  </a:lnTo>
                  <a:lnTo>
                    <a:pt x="14" y="9"/>
                  </a:lnTo>
                  <a:lnTo>
                    <a:pt x="10" y="3"/>
                  </a:lnTo>
                  <a:lnTo>
                    <a:pt x="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 name="chenying0907 100"/>
            <p:cNvSpPr>
              <a:spLocks/>
            </p:cNvSpPr>
            <p:nvPr/>
          </p:nvSpPr>
          <p:spPr bwMode="auto">
            <a:xfrm>
              <a:off x="5470526" y="4203700"/>
              <a:ext cx="4763" cy="31750"/>
            </a:xfrm>
            <a:custGeom>
              <a:avLst/>
              <a:gdLst/>
              <a:ahLst/>
              <a:cxnLst>
                <a:cxn ang="0">
                  <a:pos x="0" y="6"/>
                </a:cxn>
                <a:cxn ang="0">
                  <a:pos x="0" y="74"/>
                </a:cxn>
                <a:cxn ang="0">
                  <a:pos x="0" y="74"/>
                </a:cxn>
                <a:cxn ang="0">
                  <a:pos x="0" y="77"/>
                </a:cxn>
                <a:cxn ang="0">
                  <a:pos x="2" y="78"/>
                </a:cxn>
                <a:cxn ang="0">
                  <a:pos x="6" y="79"/>
                </a:cxn>
                <a:cxn ang="0">
                  <a:pos x="9" y="78"/>
                </a:cxn>
                <a:cxn ang="0">
                  <a:pos x="11" y="77"/>
                </a:cxn>
                <a:cxn ang="0">
                  <a:pos x="11" y="74"/>
                </a:cxn>
                <a:cxn ang="0">
                  <a:pos x="11" y="6"/>
                </a:cxn>
                <a:cxn ang="0">
                  <a:pos x="11" y="6"/>
                </a:cxn>
                <a:cxn ang="0">
                  <a:pos x="11" y="4"/>
                </a:cxn>
                <a:cxn ang="0">
                  <a:pos x="9" y="1"/>
                </a:cxn>
                <a:cxn ang="0">
                  <a:pos x="6" y="0"/>
                </a:cxn>
                <a:cxn ang="0">
                  <a:pos x="2" y="1"/>
                </a:cxn>
                <a:cxn ang="0">
                  <a:pos x="0" y="4"/>
                </a:cxn>
                <a:cxn ang="0">
                  <a:pos x="0" y="6"/>
                </a:cxn>
                <a:cxn ang="0">
                  <a:pos x="0" y="6"/>
                </a:cxn>
              </a:cxnLst>
              <a:rect l="0" t="0" r="r" b="b"/>
              <a:pathLst>
                <a:path w="11" h="79">
                  <a:moveTo>
                    <a:pt x="0" y="6"/>
                  </a:moveTo>
                  <a:lnTo>
                    <a:pt x="0" y="74"/>
                  </a:lnTo>
                  <a:lnTo>
                    <a:pt x="0" y="74"/>
                  </a:lnTo>
                  <a:lnTo>
                    <a:pt x="0" y="77"/>
                  </a:lnTo>
                  <a:lnTo>
                    <a:pt x="2" y="78"/>
                  </a:lnTo>
                  <a:lnTo>
                    <a:pt x="6" y="79"/>
                  </a:lnTo>
                  <a:lnTo>
                    <a:pt x="9" y="78"/>
                  </a:lnTo>
                  <a:lnTo>
                    <a:pt x="11" y="77"/>
                  </a:lnTo>
                  <a:lnTo>
                    <a:pt x="11" y="74"/>
                  </a:lnTo>
                  <a:lnTo>
                    <a:pt x="11" y="6"/>
                  </a:lnTo>
                  <a:lnTo>
                    <a:pt x="11" y="6"/>
                  </a:lnTo>
                  <a:lnTo>
                    <a:pt x="11" y="4"/>
                  </a:lnTo>
                  <a:lnTo>
                    <a:pt x="9" y="1"/>
                  </a:lnTo>
                  <a:lnTo>
                    <a:pt x="6" y="0"/>
                  </a:lnTo>
                  <a:lnTo>
                    <a:pt x="2" y="1"/>
                  </a:lnTo>
                  <a:lnTo>
                    <a:pt x="0"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 name="chenying0907 101"/>
            <p:cNvSpPr>
              <a:spLocks/>
            </p:cNvSpPr>
            <p:nvPr/>
          </p:nvSpPr>
          <p:spPr bwMode="auto">
            <a:xfrm>
              <a:off x="5503863" y="4237038"/>
              <a:ext cx="7938" cy="46038"/>
            </a:xfrm>
            <a:custGeom>
              <a:avLst/>
              <a:gdLst/>
              <a:ahLst/>
              <a:cxnLst>
                <a:cxn ang="0">
                  <a:pos x="6" y="5"/>
                </a:cxn>
                <a:cxn ang="0">
                  <a:pos x="6" y="5"/>
                </a:cxn>
                <a:cxn ang="0">
                  <a:pos x="6" y="31"/>
                </a:cxn>
                <a:cxn ang="0">
                  <a:pos x="3" y="56"/>
                </a:cxn>
                <a:cxn ang="0">
                  <a:pos x="2" y="82"/>
                </a:cxn>
                <a:cxn ang="0">
                  <a:pos x="0" y="108"/>
                </a:cxn>
                <a:cxn ang="0">
                  <a:pos x="0" y="108"/>
                </a:cxn>
                <a:cxn ang="0">
                  <a:pos x="0" y="110"/>
                </a:cxn>
                <a:cxn ang="0">
                  <a:pos x="2" y="112"/>
                </a:cxn>
                <a:cxn ang="0">
                  <a:pos x="6" y="114"/>
                </a:cxn>
                <a:cxn ang="0">
                  <a:pos x="9" y="112"/>
                </a:cxn>
                <a:cxn ang="0">
                  <a:pos x="11" y="110"/>
                </a:cxn>
                <a:cxn ang="0">
                  <a:pos x="12" y="108"/>
                </a:cxn>
                <a:cxn ang="0">
                  <a:pos x="12" y="108"/>
                </a:cxn>
                <a:cxn ang="0">
                  <a:pos x="13" y="82"/>
                </a:cxn>
                <a:cxn ang="0">
                  <a:pos x="15" y="56"/>
                </a:cxn>
                <a:cxn ang="0">
                  <a:pos x="16" y="31"/>
                </a:cxn>
                <a:cxn ang="0">
                  <a:pos x="17" y="5"/>
                </a:cxn>
                <a:cxn ang="0">
                  <a:pos x="17" y="5"/>
                </a:cxn>
                <a:cxn ang="0">
                  <a:pos x="17" y="3"/>
                </a:cxn>
                <a:cxn ang="0">
                  <a:pos x="16" y="1"/>
                </a:cxn>
                <a:cxn ang="0">
                  <a:pos x="12" y="0"/>
                </a:cxn>
                <a:cxn ang="0">
                  <a:pos x="8" y="1"/>
                </a:cxn>
                <a:cxn ang="0">
                  <a:pos x="7" y="3"/>
                </a:cxn>
                <a:cxn ang="0">
                  <a:pos x="6" y="5"/>
                </a:cxn>
                <a:cxn ang="0">
                  <a:pos x="6" y="5"/>
                </a:cxn>
              </a:cxnLst>
              <a:rect l="0" t="0" r="r" b="b"/>
              <a:pathLst>
                <a:path w="17" h="114">
                  <a:moveTo>
                    <a:pt x="6" y="5"/>
                  </a:moveTo>
                  <a:lnTo>
                    <a:pt x="6" y="5"/>
                  </a:lnTo>
                  <a:lnTo>
                    <a:pt x="6" y="31"/>
                  </a:lnTo>
                  <a:lnTo>
                    <a:pt x="3" y="56"/>
                  </a:lnTo>
                  <a:lnTo>
                    <a:pt x="2" y="82"/>
                  </a:lnTo>
                  <a:lnTo>
                    <a:pt x="0" y="108"/>
                  </a:lnTo>
                  <a:lnTo>
                    <a:pt x="0" y="108"/>
                  </a:lnTo>
                  <a:lnTo>
                    <a:pt x="0" y="110"/>
                  </a:lnTo>
                  <a:lnTo>
                    <a:pt x="2" y="112"/>
                  </a:lnTo>
                  <a:lnTo>
                    <a:pt x="6" y="114"/>
                  </a:lnTo>
                  <a:lnTo>
                    <a:pt x="9" y="112"/>
                  </a:lnTo>
                  <a:lnTo>
                    <a:pt x="11" y="110"/>
                  </a:lnTo>
                  <a:lnTo>
                    <a:pt x="12" y="108"/>
                  </a:lnTo>
                  <a:lnTo>
                    <a:pt x="12" y="108"/>
                  </a:lnTo>
                  <a:lnTo>
                    <a:pt x="13" y="82"/>
                  </a:lnTo>
                  <a:lnTo>
                    <a:pt x="15" y="56"/>
                  </a:lnTo>
                  <a:lnTo>
                    <a:pt x="16" y="31"/>
                  </a:lnTo>
                  <a:lnTo>
                    <a:pt x="17" y="5"/>
                  </a:lnTo>
                  <a:lnTo>
                    <a:pt x="17" y="5"/>
                  </a:lnTo>
                  <a:lnTo>
                    <a:pt x="17" y="3"/>
                  </a:lnTo>
                  <a:lnTo>
                    <a:pt x="16" y="1"/>
                  </a:lnTo>
                  <a:lnTo>
                    <a:pt x="12" y="0"/>
                  </a:lnTo>
                  <a:lnTo>
                    <a:pt x="8" y="1"/>
                  </a:lnTo>
                  <a:lnTo>
                    <a:pt x="7" y="3"/>
                  </a:lnTo>
                  <a:lnTo>
                    <a:pt x="6" y="5"/>
                  </a:lnTo>
                  <a:lnTo>
                    <a:pt x="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 name="chenying0907 102"/>
            <p:cNvSpPr>
              <a:spLocks/>
            </p:cNvSpPr>
            <p:nvPr/>
          </p:nvSpPr>
          <p:spPr bwMode="auto">
            <a:xfrm>
              <a:off x="5543551" y="4294188"/>
              <a:ext cx="3175" cy="36513"/>
            </a:xfrm>
            <a:custGeom>
              <a:avLst/>
              <a:gdLst/>
              <a:ahLst/>
              <a:cxnLst>
                <a:cxn ang="0">
                  <a:pos x="0" y="6"/>
                </a:cxn>
                <a:cxn ang="0">
                  <a:pos x="0" y="85"/>
                </a:cxn>
                <a:cxn ang="0">
                  <a:pos x="0" y="85"/>
                </a:cxn>
                <a:cxn ang="0">
                  <a:pos x="1" y="88"/>
                </a:cxn>
                <a:cxn ang="0">
                  <a:pos x="3" y="89"/>
                </a:cxn>
                <a:cxn ang="0">
                  <a:pos x="7" y="91"/>
                </a:cxn>
                <a:cxn ang="0">
                  <a:pos x="11" y="89"/>
                </a:cxn>
                <a:cxn ang="0">
                  <a:pos x="12" y="88"/>
                </a:cxn>
                <a:cxn ang="0">
                  <a:pos x="12" y="85"/>
                </a:cxn>
                <a:cxn ang="0">
                  <a:pos x="12" y="6"/>
                </a:cxn>
                <a:cxn ang="0">
                  <a:pos x="12" y="6"/>
                </a:cxn>
                <a:cxn ang="0">
                  <a:pos x="12" y="3"/>
                </a:cxn>
                <a:cxn ang="0">
                  <a:pos x="11" y="2"/>
                </a:cxn>
                <a:cxn ang="0">
                  <a:pos x="7" y="0"/>
                </a:cxn>
                <a:cxn ang="0">
                  <a:pos x="3" y="2"/>
                </a:cxn>
                <a:cxn ang="0">
                  <a:pos x="1" y="3"/>
                </a:cxn>
                <a:cxn ang="0">
                  <a:pos x="0" y="6"/>
                </a:cxn>
                <a:cxn ang="0">
                  <a:pos x="0" y="6"/>
                </a:cxn>
              </a:cxnLst>
              <a:rect l="0" t="0" r="r" b="b"/>
              <a:pathLst>
                <a:path w="12" h="91">
                  <a:moveTo>
                    <a:pt x="0" y="6"/>
                  </a:moveTo>
                  <a:lnTo>
                    <a:pt x="0" y="85"/>
                  </a:lnTo>
                  <a:lnTo>
                    <a:pt x="0" y="85"/>
                  </a:lnTo>
                  <a:lnTo>
                    <a:pt x="1" y="88"/>
                  </a:lnTo>
                  <a:lnTo>
                    <a:pt x="3" y="89"/>
                  </a:lnTo>
                  <a:lnTo>
                    <a:pt x="7" y="91"/>
                  </a:lnTo>
                  <a:lnTo>
                    <a:pt x="11" y="89"/>
                  </a:lnTo>
                  <a:lnTo>
                    <a:pt x="12" y="88"/>
                  </a:lnTo>
                  <a:lnTo>
                    <a:pt x="12" y="85"/>
                  </a:lnTo>
                  <a:lnTo>
                    <a:pt x="12" y="6"/>
                  </a:lnTo>
                  <a:lnTo>
                    <a:pt x="12" y="6"/>
                  </a:lnTo>
                  <a:lnTo>
                    <a:pt x="12" y="3"/>
                  </a:lnTo>
                  <a:lnTo>
                    <a:pt x="11" y="2"/>
                  </a:lnTo>
                  <a:lnTo>
                    <a:pt x="7" y="0"/>
                  </a:lnTo>
                  <a:lnTo>
                    <a:pt x="3" y="2"/>
                  </a:lnTo>
                  <a:lnTo>
                    <a:pt x="1"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 name="chenying0907 103"/>
            <p:cNvSpPr>
              <a:spLocks/>
            </p:cNvSpPr>
            <p:nvPr/>
          </p:nvSpPr>
          <p:spPr bwMode="auto">
            <a:xfrm>
              <a:off x="5567363" y="4341813"/>
              <a:ext cx="11113" cy="30163"/>
            </a:xfrm>
            <a:custGeom>
              <a:avLst/>
              <a:gdLst/>
              <a:ahLst/>
              <a:cxnLst>
                <a:cxn ang="0">
                  <a:pos x="17" y="4"/>
                </a:cxn>
                <a:cxn ang="0">
                  <a:pos x="17" y="4"/>
                </a:cxn>
                <a:cxn ang="0">
                  <a:pos x="9" y="35"/>
                </a:cxn>
                <a:cxn ang="0">
                  <a:pos x="0" y="66"/>
                </a:cxn>
                <a:cxn ang="0">
                  <a:pos x="0" y="66"/>
                </a:cxn>
                <a:cxn ang="0">
                  <a:pos x="0" y="69"/>
                </a:cxn>
                <a:cxn ang="0">
                  <a:pos x="1" y="70"/>
                </a:cxn>
                <a:cxn ang="0">
                  <a:pos x="4" y="73"/>
                </a:cxn>
                <a:cxn ang="0">
                  <a:pos x="9" y="73"/>
                </a:cxn>
                <a:cxn ang="0">
                  <a:pos x="10" y="72"/>
                </a:cxn>
                <a:cxn ang="0">
                  <a:pos x="12" y="69"/>
                </a:cxn>
                <a:cxn ang="0">
                  <a:pos x="12" y="69"/>
                </a:cxn>
                <a:cxn ang="0">
                  <a:pos x="21" y="38"/>
                </a:cxn>
                <a:cxn ang="0">
                  <a:pos x="29" y="6"/>
                </a:cxn>
                <a:cxn ang="0">
                  <a:pos x="29" y="6"/>
                </a:cxn>
                <a:cxn ang="0">
                  <a:pos x="29" y="4"/>
                </a:cxn>
                <a:cxn ang="0">
                  <a:pos x="27" y="2"/>
                </a:cxn>
                <a:cxn ang="0">
                  <a:pos x="25" y="0"/>
                </a:cxn>
                <a:cxn ang="0">
                  <a:pos x="21" y="0"/>
                </a:cxn>
                <a:cxn ang="0">
                  <a:pos x="18" y="1"/>
                </a:cxn>
                <a:cxn ang="0">
                  <a:pos x="17" y="4"/>
                </a:cxn>
                <a:cxn ang="0">
                  <a:pos x="17" y="4"/>
                </a:cxn>
              </a:cxnLst>
              <a:rect l="0" t="0" r="r" b="b"/>
              <a:pathLst>
                <a:path w="29" h="73">
                  <a:moveTo>
                    <a:pt x="17" y="4"/>
                  </a:moveTo>
                  <a:lnTo>
                    <a:pt x="17" y="4"/>
                  </a:lnTo>
                  <a:lnTo>
                    <a:pt x="9" y="35"/>
                  </a:lnTo>
                  <a:lnTo>
                    <a:pt x="0" y="66"/>
                  </a:lnTo>
                  <a:lnTo>
                    <a:pt x="0" y="66"/>
                  </a:lnTo>
                  <a:lnTo>
                    <a:pt x="0" y="69"/>
                  </a:lnTo>
                  <a:lnTo>
                    <a:pt x="1" y="70"/>
                  </a:lnTo>
                  <a:lnTo>
                    <a:pt x="4" y="73"/>
                  </a:lnTo>
                  <a:lnTo>
                    <a:pt x="9" y="73"/>
                  </a:lnTo>
                  <a:lnTo>
                    <a:pt x="10" y="72"/>
                  </a:lnTo>
                  <a:lnTo>
                    <a:pt x="12" y="69"/>
                  </a:lnTo>
                  <a:lnTo>
                    <a:pt x="12" y="69"/>
                  </a:lnTo>
                  <a:lnTo>
                    <a:pt x="21" y="38"/>
                  </a:lnTo>
                  <a:lnTo>
                    <a:pt x="29" y="6"/>
                  </a:lnTo>
                  <a:lnTo>
                    <a:pt x="29" y="6"/>
                  </a:lnTo>
                  <a:lnTo>
                    <a:pt x="29" y="4"/>
                  </a:lnTo>
                  <a:lnTo>
                    <a:pt x="27" y="2"/>
                  </a:lnTo>
                  <a:lnTo>
                    <a:pt x="25" y="0"/>
                  </a:lnTo>
                  <a:lnTo>
                    <a:pt x="21" y="0"/>
                  </a:lnTo>
                  <a:lnTo>
                    <a:pt x="18" y="1"/>
                  </a:lnTo>
                  <a:lnTo>
                    <a:pt x="17" y="4"/>
                  </a:lnTo>
                  <a:lnTo>
                    <a:pt x="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 name="chenying0907 104"/>
            <p:cNvSpPr>
              <a:spLocks/>
            </p:cNvSpPr>
            <p:nvPr/>
          </p:nvSpPr>
          <p:spPr bwMode="auto">
            <a:xfrm>
              <a:off x="5443538" y="4154488"/>
              <a:ext cx="9525" cy="22225"/>
            </a:xfrm>
            <a:custGeom>
              <a:avLst/>
              <a:gdLst/>
              <a:ahLst/>
              <a:cxnLst>
                <a:cxn ang="0">
                  <a:pos x="12" y="7"/>
                </a:cxn>
                <a:cxn ang="0">
                  <a:pos x="12" y="7"/>
                </a:cxn>
                <a:cxn ang="0">
                  <a:pos x="9" y="17"/>
                </a:cxn>
                <a:cxn ang="0">
                  <a:pos x="7" y="29"/>
                </a:cxn>
                <a:cxn ang="0">
                  <a:pos x="3" y="41"/>
                </a:cxn>
                <a:cxn ang="0">
                  <a:pos x="0" y="51"/>
                </a:cxn>
                <a:cxn ang="0">
                  <a:pos x="0" y="51"/>
                </a:cxn>
                <a:cxn ang="0">
                  <a:pos x="0" y="54"/>
                </a:cxn>
                <a:cxn ang="0">
                  <a:pos x="1" y="56"/>
                </a:cxn>
                <a:cxn ang="0">
                  <a:pos x="5" y="58"/>
                </a:cxn>
                <a:cxn ang="0">
                  <a:pos x="9" y="56"/>
                </a:cxn>
                <a:cxn ang="0">
                  <a:pos x="10" y="54"/>
                </a:cxn>
                <a:cxn ang="0">
                  <a:pos x="12" y="51"/>
                </a:cxn>
                <a:cxn ang="0">
                  <a:pos x="12" y="51"/>
                </a:cxn>
                <a:cxn ang="0">
                  <a:pos x="13" y="41"/>
                </a:cxn>
                <a:cxn ang="0">
                  <a:pos x="17" y="29"/>
                </a:cxn>
                <a:cxn ang="0">
                  <a:pos x="21" y="17"/>
                </a:cxn>
                <a:cxn ang="0">
                  <a:pos x="24" y="7"/>
                </a:cxn>
                <a:cxn ang="0">
                  <a:pos x="24" y="7"/>
                </a:cxn>
                <a:cxn ang="0">
                  <a:pos x="22" y="4"/>
                </a:cxn>
                <a:cxn ang="0">
                  <a:pos x="21" y="1"/>
                </a:cxn>
                <a:cxn ang="0">
                  <a:pos x="17" y="0"/>
                </a:cxn>
                <a:cxn ang="0">
                  <a:pos x="13" y="1"/>
                </a:cxn>
                <a:cxn ang="0">
                  <a:pos x="12" y="4"/>
                </a:cxn>
                <a:cxn ang="0">
                  <a:pos x="12" y="7"/>
                </a:cxn>
                <a:cxn ang="0">
                  <a:pos x="12" y="7"/>
                </a:cxn>
              </a:cxnLst>
              <a:rect l="0" t="0" r="r" b="b"/>
              <a:pathLst>
                <a:path w="24" h="58">
                  <a:moveTo>
                    <a:pt x="12" y="7"/>
                  </a:moveTo>
                  <a:lnTo>
                    <a:pt x="12" y="7"/>
                  </a:lnTo>
                  <a:lnTo>
                    <a:pt x="9" y="17"/>
                  </a:lnTo>
                  <a:lnTo>
                    <a:pt x="7" y="29"/>
                  </a:lnTo>
                  <a:lnTo>
                    <a:pt x="3" y="41"/>
                  </a:lnTo>
                  <a:lnTo>
                    <a:pt x="0" y="51"/>
                  </a:lnTo>
                  <a:lnTo>
                    <a:pt x="0" y="51"/>
                  </a:lnTo>
                  <a:lnTo>
                    <a:pt x="0" y="54"/>
                  </a:lnTo>
                  <a:lnTo>
                    <a:pt x="1" y="56"/>
                  </a:lnTo>
                  <a:lnTo>
                    <a:pt x="5" y="58"/>
                  </a:lnTo>
                  <a:lnTo>
                    <a:pt x="9" y="56"/>
                  </a:lnTo>
                  <a:lnTo>
                    <a:pt x="10" y="54"/>
                  </a:lnTo>
                  <a:lnTo>
                    <a:pt x="12" y="51"/>
                  </a:lnTo>
                  <a:lnTo>
                    <a:pt x="12" y="51"/>
                  </a:lnTo>
                  <a:lnTo>
                    <a:pt x="13" y="41"/>
                  </a:lnTo>
                  <a:lnTo>
                    <a:pt x="17" y="29"/>
                  </a:lnTo>
                  <a:lnTo>
                    <a:pt x="21" y="17"/>
                  </a:lnTo>
                  <a:lnTo>
                    <a:pt x="24" y="7"/>
                  </a:lnTo>
                  <a:lnTo>
                    <a:pt x="24" y="7"/>
                  </a:lnTo>
                  <a:lnTo>
                    <a:pt x="22" y="4"/>
                  </a:lnTo>
                  <a:lnTo>
                    <a:pt x="21" y="1"/>
                  </a:lnTo>
                  <a:lnTo>
                    <a:pt x="17" y="0"/>
                  </a:lnTo>
                  <a:lnTo>
                    <a:pt x="13" y="1"/>
                  </a:lnTo>
                  <a:lnTo>
                    <a:pt x="12" y="4"/>
                  </a:lnTo>
                  <a:lnTo>
                    <a:pt x="12" y="7"/>
                  </a:lnTo>
                  <a:lnTo>
                    <a:pt x="12"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 name="chenying0907 105"/>
            <p:cNvSpPr>
              <a:spLocks/>
            </p:cNvSpPr>
            <p:nvPr/>
          </p:nvSpPr>
          <p:spPr bwMode="auto">
            <a:xfrm>
              <a:off x="5399088" y="4110038"/>
              <a:ext cx="7938" cy="34925"/>
            </a:xfrm>
            <a:custGeom>
              <a:avLst/>
              <a:gdLst/>
              <a:ahLst/>
              <a:cxnLst>
                <a:cxn ang="0">
                  <a:pos x="10" y="2"/>
                </a:cxn>
                <a:cxn ang="0">
                  <a:pos x="10" y="2"/>
                </a:cxn>
                <a:cxn ang="0">
                  <a:pos x="5" y="10"/>
                </a:cxn>
                <a:cxn ang="0">
                  <a:pos x="2" y="19"/>
                </a:cxn>
                <a:cxn ang="0">
                  <a:pos x="1" y="28"/>
                </a:cxn>
                <a:cxn ang="0">
                  <a:pos x="0" y="39"/>
                </a:cxn>
                <a:cxn ang="0">
                  <a:pos x="1" y="61"/>
                </a:cxn>
                <a:cxn ang="0">
                  <a:pos x="2" y="79"/>
                </a:cxn>
                <a:cxn ang="0">
                  <a:pos x="2" y="79"/>
                </a:cxn>
                <a:cxn ang="0">
                  <a:pos x="4" y="82"/>
                </a:cxn>
                <a:cxn ang="0">
                  <a:pos x="5" y="85"/>
                </a:cxn>
                <a:cxn ang="0">
                  <a:pos x="9" y="86"/>
                </a:cxn>
                <a:cxn ang="0">
                  <a:pos x="13" y="85"/>
                </a:cxn>
                <a:cxn ang="0">
                  <a:pos x="14" y="82"/>
                </a:cxn>
                <a:cxn ang="0">
                  <a:pos x="14" y="79"/>
                </a:cxn>
                <a:cxn ang="0">
                  <a:pos x="14" y="79"/>
                </a:cxn>
                <a:cxn ang="0">
                  <a:pos x="13" y="48"/>
                </a:cxn>
                <a:cxn ang="0">
                  <a:pos x="13" y="48"/>
                </a:cxn>
                <a:cxn ang="0">
                  <a:pos x="13" y="39"/>
                </a:cxn>
                <a:cxn ang="0">
                  <a:pos x="13" y="28"/>
                </a:cxn>
                <a:cxn ang="0">
                  <a:pos x="14" y="18"/>
                </a:cxn>
                <a:cxn ang="0">
                  <a:pos x="15" y="14"/>
                </a:cxn>
                <a:cxn ang="0">
                  <a:pos x="18" y="10"/>
                </a:cxn>
                <a:cxn ang="0">
                  <a:pos x="18" y="10"/>
                </a:cxn>
                <a:cxn ang="0">
                  <a:pos x="19" y="7"/>
                </a:cxn>
                <a:cxn ang="0">
                  <a:pos x="19" y="5"/>
                </a:cxn>
                <a:cxn ang="0">
                  <a:pos x="18" y="1"/>
                </a:cxn>
                <a:cxn ang="0">
                  <a:pos x="15" y="0"/>
                </a:cxn>
                <a:cxn ang="0">
                  <a:pos x="14" y="0"/>
                </a:cxn>
                <a:cxn ang="0">
                  <a:pos x="12" y="0"/>
                </a:cxn>
                <a:cxn ang="0">
                  <a:pos x="10" y="2"/>
                </a:cxn>
                <a:cxn ang="0">
                  <a:pos x="10" y="2"/>
                </a:cxn>
              </a:cxnLst>
              <a:rect l="0" t="0" r="r" b="b"/>
              <a:pathLst>
                <a:path w="19" h="86">
                  <a:moveTo>
                    <a:pt x="10" y="2"/>
                  </a:moveTo>
                  <a:lnTo>
                    <a:pt x="10" y="2"/>
                  </a:lnTo>
                  <a:lnTo>
                    <a:pt x="5" y="10"/>
                  </a:lnTo>
                  <a:lnTo>
                    <a:pt x="2" y="19"/>
                  </a:lnTo>
                  <a:lnTo>
                    <a:pt x="1" y="28"/>
                  </a:lnTo>
                  <a:lnTo>
                    <a:pt x="0" y="39"/>
                  </a:lnTo>
                  <a:lnTo>
                    <a:pt x="1" y="61"/>
                  </a:lnTo>
                  <a:lnTo>
                    <a:pt x="2" y="79"/>
                  </a:lnTo>
                  <a:lnTo>
                    <a:pt x="2" y="79"/>
                  </a:lnTo>
                  <a:lnTo>
                    <a:pt x="4" y="82"/>
                  </a:lnTo>
                  <a:lnTo>
                    <a:pt x="5" y="85"/>
                  </a:lnTo>
                  <a:lnTo>
                    <a:pt x="9" y="86"/>
                  </a:lnTo>
                  <a:lnTo>
                    <a:pt x="13" y="85"/>
                  </a:lnTo>
                  <a:lnTo>
                    <a:pt x="14" y="82"/>
                  </a:lnTo>
                  <a:lnTo>
                    <a:pt x="14" y="79"/>
                  </a:lnTo>
                  <a:lnTo>
                    <a:pt x="14" y="79"/>
                  </a:lnTo>
                  <a:lnTo>
                    <a:pt x="13" y="48"/>
                  </a:lnTo>
                  <a:lnTo>
                    <a:pt x="13" y="48"/>
                  </a:lnTo>
                  <a:lnTo>
                    <a:pt x="13" y="39"/>
                  </a:lnTo>
                  <a:lnTo>
                    <a:pt x="13" y="28"/>
                  </a:lnTo>
                  <a:lnTo>
                    <a:pt x="14" y="18"/>
                  </a:lnTo>
                  <a:lnTo>
                    <a:pt x="15" y="14"/>
                  </a:lnTo>
                  <a:lnTo>
                    <a:pt x="18" y="10"/>
                  </a:lnTo>
                  <a:lnTo>
                    <a:pt x="18" y="10"/>
                  </a:lnTo>
                  <a:lnTo>
                    <a:pt x="19" y="7"/>
                  </a:lnTo>
                  <a:lnTo>
                    <a:pt x="19" y="5"/>
                  </a:lnTo>
                  <a:lnTo>
                    <a:pt x="18" y="1"/>
                  </a:lnTo>
                  <a:lnTo>
                    <a:pt x="15" y="0"/>
                  </a:lnTo>
                  <a:lnTo>
                    <a:pt x="14" y="0"/>
                  </a:lnTo>
                  <a:lnTo>
                    <a:pt x="12" y="0"/>
                  </a:lnTo>
                  <a:lnTo>
                    <a:pt x="10" y="2"/>
                  </a:lnTo>
                  <a:lnTo>
                    <a:pt x="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 name="chenying0907 106"/>
            <p:cNvSpPr>
              <a:spLocks/>
            </p:cNvSpPr>
            <p:nvPr/>
          </p:nvSpPr>
          <p:spPr bwMode="auto">
            <a:xfrm>
              <a:off x="5719763" y="4287838"/>
              <a:ext cx="31750" cy="34925"/>
            </a:xfrm>
            <a:custGeom>
              <a:avLst/>
              <a:gdLst/>
              <a:ahLst/>
              <a:cxnLst>
                <a:cxn ang="0">
                  <a:pos x="71" y="0"/>
                </a:cxn>
                <a:cxn ang="0">
                  <a:pos x="71" y="0"/>
                </a:cxn>
                <a:cxn ang="0">
                  <a:pos x="60" y="8"/>
                </a:cxn>
                <a:cxn ang="0">
                  <a:pos x="50" y="17"/>
                </a:cxn>
                <a:cxn ang="0">
                  <a:pos x="39" y="27"/>
                </a:cxn>
                <a:cxn ang="0">
                  <a:pos x="32" y="37"/>
                </a:cxn>
                <a:cxn ang="0">
                  <a:pos x="15" y="59"/>
                </a:cxn>
                <a:cxn ang="0">
                  <a:pos x="0" y="83"/>
                </a:cxn>
                <a:cxn ang="0">
                  <a:pos x="0" y="83"/>
                </a:cxn>
                <a:cxn ang="0">
                  <a:pos x="0" y="85"/>
                </a:cxn>
                <a:cxn ang="0">
                  <a:pos x="0" y="87"/>
                </a:cxn>
                <a:cxn ang="0">
                  <a:pos x="3" y="91"/>
                </a:cxn>
                <a:cxn ang="0">
                  <a:pos x="7" y="91"/>
                </a:cxn>
                <a:cxn ang="0">
                  <a:pos x="9" y="91"/>
                </a:cxn>
                <a:cxn ang="0">
                  <a:pos x="11" y="88"/>
                </a:cxn>
                <a:cxn ang="0">
                  <a:pos x="11" y="88"/>
                </a:cxn>
                <a:cxn ang="0">
                  <a:pos x="24" y="67"/>
                </a:cxn>
                <a:cxn ang="0">
                  <a:pos x="39" y="46"/>
                </a:cxn>
                <a:cxn ang="0">
                  <a:pos x="47" y="36"/>
                </a:cxn>
                <a:cxn ang="0">
                  <a:pos x="56" y="27"/>
                </a:cxn>
                <a:cxn ang="0">
                  <a:pos x="67" y="19"/>
                </a:cxn>
                <a:cxn ang="0">
                  <a:pos x="77" y="11"/>
                </a:cxn>
                <a:cxn ang="0">
                  <a:pos x="77" y="11"/>
                </a:cxn>
                <a:cxn ang="0">
                  <a:pos x="79" y="10"/>
                </a:cxn>
                <a:cxn ang="0">
                  <a:pos x="80" y="7"/>
                </a:cxn>
                <a:cxn ang="0">
                  <a:pos x="79" y="3"/>
                </a:cxn>
                <a:cxn ang="0">
                  <a:pos x="76" y="0"/>
                </a:cxn>
                <a:cxn ang="0">
                  <a:pos x="73" y="0"/>
                </a:cxn>
                <a:cxn ang="0">
                  <a:pos x="71" y="0"/>
                </a:cxn>
                <a:cxn ang="0">
                  <a:pos x="71" y="0"/>
                </a:cxn>
              </a:cxnLst>
              <a:rect l="0" t="0" r="r" b="b"/>
              <a:pathLst>
                <a:path w="80" h="91">
                  <a:moveTo>
                    <a:pt x="71" y="0"/>
                  </a:moveTo>
                  <a:lnTo>
                    <a:pt x="71" y="0"/>
                  </a:lnTo>
                  <a:lnTo>
                    <a:pt x="60" y="8"/>
                  </a:lnTo>
                  <a:lnTo>
                    <a:pt x="50" y="17"/>
                  </a:lnTo>
                  <a:lnTo>
                    <a:pt x="39" y="27"/>
                  </a:lnTo>
                  <a:lnTo>
                    <a:pt x="32" y="37"/>
                  </a:lnTo>
                  <a:lnTo>
                    <a:pt x="15" y="59"/>
                  </a:lnTo>
                  <a:lnTo>
                    <a:pt x="0" y="83"/>
                  </a:lnTo>
                  <a:lnTo>
                    <a:pt x="0" y="83"/>
                  </a:lnTo>
                  <a:lnTo>
                    <a:pt x="0" y="85"/>
                  </a:lnTo>
                  <a:lnTo>
                    <a:pt x="0" y="87"/>
                  </a:lnTo>
                  <a:lnTo>
                    <a:pt x="3" y="91"/>
                  </a:lnTo>
                  <a:lnTo>
                    <a:pt x="7" y="91"/>
                  </a:lnTo>
                  <a:lnTo>
                    <a:pt x="9" y="91"/>
                  </a:lnTo>
                  <a:lnTo>
                    <a:pt x="11" y="88"/>
                  </a:lnTo>
                  <a:lnTo>
                    <a:pt x="11" y="88"/>
                  </a:lnTo>
                  <a:lnTo>
                    <a:pt x="24" y="67"/>
                  </a:lnTo>
                  <a:lnTo>
                    <a:pt x="39" y="46"/>
                  </a:lnTo>
                  <a:lnTo>
                    <a:pt x="47" y="36"/>
                  </a:lnTo>
                  <a:lnTo>
                    <a:pt x="56" y="27"/>
                  </a:lnTo>
                  <a:lnTo>
                    <a:pt x="67" y="19"/>
                  </a:lnTo>
                  <a:lnTo>
                    <a:pt x="77" y="11"/>
                  </a:lnTo>
                  <a:lnTo>
                    <a:pt x="77" y="11"/>
                  </a:lnTo>
                  <a:lnTo>
                    <a:pt x="79" y="10"/>
                  </a:lnTo>
                  <a:lnTo>
                    <a:pt x="80" y="7"/>
                  </a:lnTo>
                  <a:lnTo>
                    <a:pt x="79" y="3"/>
                  </a:lnTo>
                  <a:lnTo>
                    <a:pt x="76" y="0"/>
                  </a:lnTo>
                  <a:lnTo>
                    <a:pt x="73" y="0"/>
                  </a:lnTo>
                  <a:lnTo>
                    <a:pt x="71" y="0"/>
                  </a:lnTo>
                  <a:lnTo>
                    <a:pt x="7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 name="chenying0907 107"/>
            <p:cNvSpPr>
              <a:spLocks/>
            </p:cNvSpPr>
            <p:nvPr/>
          </p:nvSpPr>
          <p:spPr bwMode="auto">
            <a:xfrm>
              <a:off x="5745163" y="4300538"/>
              <a:ext cx="33338" cy="36513"/>
            </a:xfrm>
            <a:custGeom>
              <a:avLst/>
              <a:gdLst/>
              <a:ahLst/>
              <a:cxnLst>
                <a:cxn ang="0">
                  <a:pos x="76" y="2"/>
                </a:cxn>
                <a:cxn ang="0">
                  <a:pos x="76" y="2"/>
                </a:cxn>
                <a:cxn ang="0">
                  <a:pos x="55" y="20"/>
                </a:cxn>
                <a:cxn ang="0">
                  <a:pos x="37" y="40"/>
                </a:cxn>
                <a:cxn ang="0">
                  <a:pos x="18" y="61"/>
                </a:cxn>
                <a:cxn ang="0">
                  <a:pos x="1" y="82"/>
                </a:cxn>
                <a:cxn ang="0">
                  <a:pos x="1" y="82"/>
                </a:cxn>
                <a:cxn ang="0">
                  <a:pos x="0" y="84"/>
                </a:cxn>
                <a:cxn ang="0">
                  <a:pos x="0" y="87"/>
                </a:cxn>
                <a:cxn ang="0">
                  <a:pos x="1" y="91"/>
                </a:cxn>
                <a:cxn ang="0">
                  <a:pos x="4" y="92"/>
                </a:cxn>
                <a:cxn ang="0">
                  <a:pos x="5" y="92"/>
                </a:cxn>
                <a:cxn ang="0">
                  <a:pos x="8" y="92"/>
                </a:cxn>
                <a:cxn ang="0">
                  <a:pos x="9" y="89"/>
                </a:cxn>
                <a:cxn ang="0">
                  <a:pos x="9" y="89"/>
                </a:cxn>
                <a:cxn ang="0">
                  <a:pos x="26" y="68"/>
                </a:cxn>
                <a:cxn ang="0">
                  <a:pos x="44" y="48"/>
                </a:cxn>
                <a:cxn ang="0">
                  <a:pos x="63" y="28"/>
                </a:cxn>
                <a:cxn ang="0">
                  <a:pos x="84" y="10"/>
                </a:cxn>
                <a:cxn ang="0">
                  <a:pos x="84" y="10"/>
                </a:cxn>
                <a:cxn ang="0">
                  <a:pos x="85" y="8"/>
                </a:cxn>
                <a:cxn ang="0">
                  <a:pos x="85" y="6"/>
                </a:cxn>
                <a:cxn ang="0">
                  <a:pos x="85" y="4"/>
                </a:cxn>
                <a:cxn ang="0">
                  <a:pos x="84" y="3"/>
                </a:cxn>
                <a:cxn ang="0">
                  <a:pos x="80" y="0"/>
                </a:cxn>
                <a:cxn ang="0">
                  <a:pos x="77" y="0"/>
                </a:cxn>
                <a:cxn ang="0">
                  <a:pos x="76" y="2"/>
                </a:cxn>
                <a:cxn ang="0">
                  <a:pos x="76" y="2"/>
                </a:cxn>
              </a:cxnLst>
              <a:rect l="0" t="0" r="r" b="b"/>
              <a:pathLst>
                <a:path w="85" h="92">
                  <a:moveTo>
                    <a:pt x="76" y="2"/>
                  </a:moveTo>
                  <a:lnTo>
                    <a:pt x="76" y="2"/>
                  </a:lnTo>
                  <a:lnTo>
                    <a:pt x="55" y="20"/>
                  </a:lnTo>
                  <a:lnTo>
                    <a:pt x="37" y="40"/>
                  </a:lnTo>
                  <a:lnTo>
                    <a:pt x="18" y="61"/>
                  </a:lnTo>
                  <a:lnTo>
                    <a:pt x="1" y="82"/>
                  </a:lnTo>
                  <a:lnTo>
                    <a:pt x="1" y="82"/>
                  </a:lnTo>
                  <a:lnTo>
                    <a:pt x="0" y="84"/>
                  </a:lnTo>
                  <a:lnTo>
                    <a:pt x="0" y="87"/>
                  </a:lnTo>
                  <a:lnTo>
                    <a:pt x="1" y="91"/>
                  </a:lnTo>
                  <a:lnTo>
                    <a:pt x="4" y="92"/>
                  </a:lnTo>
                  <a:lnTo>
                    <a:pt x="5" y="92"/>
                  </a:lnTo>
                  <a:lnTo>
                    <a:pt x="8" y="92"/>
                  </a:lnTo>
                  <a:lnTo>
                    <a:pt x="9" y="89"/>
                  </a:lnTo>
                  <a:lnTo>
                    <a:pt x="9" y="89"/>
                  </a:lnTo>
                  <a:lnTo>
                    <a:pt x="26" y="68"/>
                  </a:lnTo>
                  <a:lnTo>
                    <a:pt x="44" y="48"/>
                  </a:lnTo>
                  <a:lnTo>
                    <a:pt x="63" y="28"/>
                  </a:lnTo>
                  <a:lnTo>
                    <a:pt x="84" y="10"/>
                  </a:lnTo>
                  <a:lnTo>
                    <a:pt x="84" y="10"/>
                  </a:lnTo>
                  <a:lnTo>
                    <a:pt x="85" y="8"/>
                  </a:lnTo>
                  <a:lnTo>
                    <a:pt x="85" y="6"/>
                  </a:lnTo>
                  <a:lnTo>
                    <a:pt x="85" y="4"/>
                  </a:lnTo>
                  <a:lnTo>
                    <a:pt x="84" y="3"/>
                  </a:lnTo>
                  <a:lnTo>
                    <a:pt x="80" y="0"/>
                  </a:lnTo>
                  <a:lnTo>
                    <a:pt x="77" y="0"/>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 name="chenying0907 108"/>
            <p:cNvSpPr>
              <a:spLocks/>
            </p:cNvSpPr>
            <p:nvPr/>
          </p:nvSpPr>
          <p:spPr bwMode="auto">
            <a:xfrm>
              <a:off x="5494338" y="4392613"/>
              <a:ext cx="14288" cy="23813"/>
            </a:xfrm>
            <a:custGeom>
              <a:avLst/>
              <a:gdLst/>
              <a:ahLst/>
              <a:cxnLst>
                <a:cxn ang="0">
                  <a:pos x="23" y="4"/>
                </a:cxn>
                <a:cxn ang="0">
                  <a:pos x="23" y="4"/>
                </a:cxn>
                <a:cxn ang="0">
                  <a:pos x="18" y="17"/>
                </a:cxn>
                <a:cxn ang="0">
                  <a:pos x="12" y="29"/>
                </a:cxn>
                <a:cxn ang="0">
                  <a:pos x="6" y="42"/>
                </a:cxn>
                <a:cxn ang="0">
                  <a:pos x="1" y="55"/>
                </a:cxn>
                <a:cxn ang="0">
                  <a:pos x="1" y="55"/>
                </a:cxn>
                <a:cxn ang="0">
                  <a:pos x="0" y="58"/>
                </a:cxn>
                <a:cxn ang="0">
                  <a:pos x="1" y="59"/>
                </a:cxn>
                <a:cxn ang="0">
                  <a:pos x="2" y="61"/>
                </a:cxn>
                <a:cxn ang="0">
                  <a:pos x="5" y="62"/>
                </a:cxn>
                <a:cxn ang="0">
                  <a:pos x="9" y="62"/>
                </a:cxn>
                <a:cxn ang="0">
                  <a:pos x="10" y="61"/>
                </a:cxn>
                <a:cxn ang="0">
                  <a:pos x="12" y="58"/>
                </a:cxn>
                <a:cxn ang="0">
                  <a:pos x="12" y="58"/>
                </a:cxn>
                <a:cxn ang="0">
                  <a:pos x="17" y="45"/>
                </a:cxn>
                <a:cxn ang="0">
                  <a:pos x="23" y="33"/>
                </a:cxn>
                <a:cxn ang="0">
                  <a:pos x="30" y="20"/>
                </a:cxn>
                <a:cxn ang="0">
                  <a:pos x="35" y="7"/>
                </a:cxn>
                <a:cxn ang="0">
                  <a:pos x="35" y="7"/>
                </a:cxn>
                <a:cxn ang="0">
                  <a:pos x="35" y="4"/>
                </a:cxn>
                <a:cxn ang="0">
                  <a:pos x="34" y="3"/>
                </a:cxn>
                <a:cxn ang="0">
                  <a:pos x="32" y="2"/>
                </a:cxn>
                <a:cxn ang="0">
                  <a:pos x="31" y="0"/>
                </a:cxn>
                <a:cxn ang="0">
                  <a:pos x="27" y="0"/>
                </a:cxn>
                <a:cxn ang="0">
                  <a:pos x="25" y="2"/>
                </a:cxn>
                <a:cxn ang="0">
                  <a:pos x="23" y="4"/>
                </a:cxn>
                <a:cxn ang="0">
                  <a:pos x="23" y="4"/>
                </a:cxn>
              </a:cxnLst>
              <a:rect l="0" t="0" r="r" b="b"/>
              <a:pathLst>
                <a:path w="35" h="62">
                  <a:moveTo>
                    <a:pt x="23" y="4"/>
                  </a:moveTo>
                  <a:lnTo>
                    <a:pt x="23" y="4"/>
                  </a:lnTo>
                  <a:lnTo>
                    <a:pt x="18" y="17"/>
                  </a:lnTo>
                  <a:lnTo>
                    <a:pt x="12" y="29"/>
                  </a:lnTo>
                  <a:lnTo>
                    <a:pt x="6" y="42"/>
                  </a:lnTo>
                  <a:lnTo>
                    <a:pt x="1" y="55"/>
                  </a:lnTo>
                  <a:lnTo>
                    <a:pt x="1" y="55"/>
                  </a:lnTo>
                  <a:lnTo>
                    <a:pt x="0" y="58"/>
                  </a:lnTo>
                  <a:lnTo>
                    <a:pt x="1" y="59"/>
                  </a:lnTo>
                  <a:lnTo>
                    <a:pt x="2" y="61"/>
                  </a:lnTo>
                  <a:lnTo>
                    <a:pt x="5" y="62"/>
                  </a:lnTo>
                  <a:lnTo>
                    <a:pt x="9" y="62"/>
                  </a:lnTo>
                  <a:lnTo>
                    <a:pt x="10" y="61"/>
                  </a:lnTo>
                  <a:lnTo>
                    <a:pt x="12" y="58"/>
                  </a:lnTo>
                  <a:lnTo>
                    <a:pt x="12" y="58"/>
                  </a:lnTo>
                  <a:lnTo>
                    <a:pt x="17" y="45"/>
                  </a:lnTo>
                  <a:lnTo>
                    <a:pt x="23" y="33"/>
                  </a:lnTo>
                  <a:lnTo>
                    <a:pt x="30" y="20"/>
                  </a:lnTo>
                  <a:lnTo>
                    <a:pt x="35" y="7"/>
                  </a:lnTo>
                  <a:lnTo>
                    <a:pt x="35" y="7"/>
                  </a:lnTo>
                  <a:lnTo>
                    <a:pt x="35" y="4"/>
                  </a:lnTo>
                  <a:lnTo>
                    <a:pt x="34" y="3"/>
                  </a:lnTo>
                  <a:lnTo>
                    <a:pt x="32" y="2"/>
                  </a:lnTo>
                  <a:lnTo>
                    <a:pt x="31" y="0"/>
                  </a:lnTo>
                  <a:lnTo>
                    <a:pt x="27" y="0"/>
                  </a:lnTo>
                  <a:lnTo>
                    <a:pt x="25" y="2"/>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 name="chenying0907 109"/>
            <p:cNvSpPr>
              <a:spLocks/>
            </p:cNvSpPr>
            <p:nvPr/>
          </p:nvSpPr>
          <p:spPr bwMode="auto">
            <a:xfrm>
              <a:off x="5519738" y="4410075"/>
              <a:ext cx="14288" cy="22225"/>
            </a:xfrm>
            <a:custGeom>
              <a:avLst/>
              <a:gdLst/>
              <a:ahLst/>
              <a:cxnLst>
                <a:cxn ang="0">
                  <a:pos x="23" y="4"/>
                </a:cxn>
                <a:cxn ang="0">
                  <a:pos x="23" y="4"/>
                </a:cxn>
                <a:cxn ang="0">
                  <a:pos x="18" y="15"/>
                </a:cxn>
                <a:cxn ang="0">
                  <a:pos x="11" y="26"/>
                </a:cxn>
                <a:cxn ang="0">
                  <a:pos x="6" y="38"/>
                </a:cxn>
                <a:cxn ang="0">
                  <a:pos x="1" y="49"/>
                </a:cxn>
                <a:cxn ang="0">
                  <a:pos x="1" y="49"/>
                </a:cxn>
                <a:cxn ang="0">
                  <a:pos x="0" y="51"/>
                </a:cxn>
                <a:cxn ang="0">
                  <a:pos x="1" y="54"/>
                </a:cxn>
                <a:cxn ang="0">
                  <a:pos x="2" y="55"/>
                </a:cxn>
                <a:cxn ang="0">
                  <a:pos x="5" y="56"/>
                </a:cxn>
                <a:cxn ang="0">
                  <a:pos x="9" y="55"/>
                </a:cxn>
                <a:cxn ang="0">
                  <a:pos x="10" y="54"/>
                </a:cxn>
                <a:cxn ang="0">
                  <a:pos x="11" y="52"/>
                </a:cxn>
                <a:cxn ang="0">
                  <a:pos x="11" y="52"/>
                </a:cxn>
                <a:cxn ang="0">
                  <a:pos x="17" y="41"/>
                </a:cxn>
                <a:cxn ang="0">
                  <a:pos x="23" y="29"/>
                </a:cxn>
                <a:cxn ang="0">
                  <a:pos x="30" y="18"/>
                </a:cxn>
                <a:cxn ang="0">
                  <a:pos x="35" y="7"/>
                </a:cxn>
                <a:cxn ang="0">
                  <a:pos x="35" y="7"/>
                </a:cxn>
                <a:cxn ang="0">
                  <a:pos x="35" y="4"/>
                </a:cxn>
                <a:cxn ang="0">
                  <a:pos x="34" y="3"/>
                </a:cxn>
                <a:cxn ang="0">
                  <a:pos x="32" y="0"/>
                </a:cxn>
                <a:cxn ang="0">
                  <a:pos x="31" y="0"/>
                </a:cxn>
                <a:cxn ang="0">
                  <a:pos x="27" y="0"/>
                </a:cxn>
                <a:cxn ang="0">
                  <a:pos x="24" y="1"/>
                </a:cxn>
                <a:cxn ang="0">
                  <a:pos x="23" y="4"/>
                </a:cxn>
                <a:cxn ang="0">
                  <a:pos x="23" y="4"/>
                </a:cxn>
              </a:cxnLst>
              <a:rect l="0" t="0" r="r" b="b"/>
              <a:pathLst>
                <a:path w="35" h="56">
                  <a:moveTo>
                    <a:pt x="23" y="4"/>
                  </a:moveTo>
                  <a:lnTo>
                    <a:pt x="23" y="4"/>
                  </a:lnTo>
                  <a:lnTo>
                    <a:pt x="18" y="15"/>
                  </a:lnTo>
                  <a:lnTo>
                    <a:pt x="11" y="26"/>
                  </a:lnTo>
                  <a:lnTo>
                    <a:pt x="6" y="38"/>
                  </a:lnTo>
                  <a:lnTo>
                    <a:pt x="1" y="49"/>
                  </a:lnTo>
                  <a:lnTo>
                    <a:pt x="1" y="49"/>
                  </a:lnTo>
                  <a:lnTo>
                    <a:pt x="0" y="51"/>
                  </a:lnTo>
                  <a:lnTo>
                    <a:pt x="1" y="54"/>
                  </a:lnTo>
                  <a:lnTo>
                    <a:pt x="2" y="55"/>
                  </a:lnTo>
                  <a:lnTo>
                    <a:pt x="5" y="56"/>
                  </a:lnTo>
                  <a:lnTo>
                    <a:pt x="9" y="55"/>
                  </a:lnTo>
                  <a:lnTo>
                    <a:pt x="10" y="54"/>
                  </a:lnTo>
                  <a:lnTo>
                    <a:pt x="11" y="52"/>
                  </a:lnTo>
                  <a:lnTo>
                    <a:pt x="11" y="52"/>
                  </a:lnTo>
                  <a:lnTo>
                    <a:pt x="17" y="41"/>
                  </a:lnTo>
                  <a:lnTo>
                    <a:pt x="23" y="29"/>
                  </a:lnTo>
                  <a:lnTo>
                    <a:pt x="30" y="18"/>
                  </a:lnTo>
                  <a:lnTo>
                    <a:pt x="35" y="7"/>
                  </a:lnTo>
                  <a:lnTo>
                    <a:pt x="35" y="7"/>
                  </a:lnTo>
                  <a:lnTo>
                    <a:pt x="35" y="4"/>
                  </a:lnTo>
                  <a:lnTo>
                    <a:pt x="34" y="3"/>
                  </a:lnTo>
                  <a:lnTo>
                    <a:pt x="32" y="0"/>
                  </a:lnTo>
                  <a:lnTo>
                    <a:pt x="31" y="0"/>
                  </a:lnTo>
                  <a:lnTo>
                    <a:pt x="27" y="0"/>
                  </a:lnTo>
                  <a:lnTo>
                    <a:pt x="24"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 name="chenying0907 110"/>
            <p:cNvSpPr>
              <a:spLocks/>
            </p:cNvSpPr>
            <p:nvPr/>
          </p:nvSpPr>
          <p:spPr bwMode="auto">
            <a:xfrm>
              <a:off x="5559426" y="4433888"/>
              <a:ext cx="11113" cy="17463"/>
            </a:xfrm>
            <a:custGeom>
              <a:avLst/>
              <a:gdLst/>
              <a:ahLst/>
              <a:cxnLst>
                <a:cxn ang="0">
                  <a:pos x="18" y="2"/>
                </a:cxn>
                <a:cxn ang="0">
                  <a:pos x="18" y="2"/>
                </a:cxn>
                <a:cxn ang="0">
                  <a:pos x="13" y="9"/>
                </a:cxn>
                <a:cxn ang="0">
                  <a:pos x="8" y="15"/>
                </a:cxn>
                <a:cxn ang="0">
                  <a:pos x="0" y="31"/>
                </a:cxn>
                <a:cxn ang="0">
                  <a:pos x="0" y="31"/>
                </a:cxn>
                <a:cxn ang="0">
                  <a:pos x="0" y="34"/>
                </a:cxn>
                <a:cxn ang="0">
                  <a:pos x="0" y="36"/>
                </a:cxn>
                <a:cxn ang="0">
                  <a:pos x="2" y="39"/>
                </a:cxn>
                <a:cxn ang="0">
                  <a:pos x="5" y="40"/>
                </a:cxn>
                <a:cxn ang="0">
                  <a:pos x="6" y="40"/>
                </a:cxn>
                <a:cxn ang="0">
                  <a:pos x="9" y="39"/>
                </a:cxn>
                <a:cxn ang="0">
                  <a:pos x="10" y="38"/>
                </a:cxn>
                <a:cxn ang="0">
                  <a:pos x="10" y="38"/>
                </a:cxn>
                <a:cxn ang="0">
                  <a:pos x="17" y="23"/>
                </a:cxn>
                <a:cxn ang="0">
                  <a:pos x="22" y="17"/>
                </a:cxn>
                <a:cxn ang="0">
                  <a:pos x="26" y="10"/>
                </a:cxn>
                <a:cxn ang="0">
                  <a:pos x="26" y="10"/>
                </a:cxn>
                <a:cxn ang="0">
                  <a:pos x="27" y="7"/>
                </a:cxn>
                <a:cxn ang="0">
                  <a:pos x="28" y="6"/>
                </a:cxn>
                <a:cxn ang="0">
                  <a:pos x="26" y="2"/>
                </a:cxn>
                <a:cxn ang="0">
                  <a:pos x="22" y="0"/>
                </a:cxn>
                <a:cxn ang="0">
                  <a:pos x="21" y="1"/>
                </a:cxn>
                <a:cxn ang="0">
                  <a:pos x="18" y="2"/>
                </a:cxn>
                <a:cxn ang="0">
                  <a:pos x="18" y="2"/>
                </a:cxn>
              </a:cxnLst>
              <a:rect l="0" t="0" r="r" b="b"/>
              <a:pathLst>
                <a:path w="28" h="40">
                  <a:moveTo>
                    <a:pt x="18" y="2"/>
                  </a:moveTo>
                  <a:lnTo>
                    <a:pt x="18" y="2"/>
                  </a:lnTo>
                  <a:lnTo>
                    <a:pt x="13" y="9"/>
                  </a:lnTo>
                  <a:lnTo>
                    <a:pt x="8" y="15"/>
                  </a:lnTo>
                  <a:lnTo>
                    <a:pt x="0" y="31"/>
                  </a:lnTo>
                  <a:lnTo>
                    <a:pt x="0" y="31"/>
                  </a:lnTo>
                  <a:lnTo>
                    <a:pt x="0" y="34"/>
                  </a:lnTo>
                  <a:lnTo>
                    <a:pt x="0" y="36"/>
                  </a:lnTo>
                  <a:lnTo>
                    <a:pt x="2" y="39"/>
                  </a:lnTo>
                  <a:lnTo>
                    <a:pt x="5" y="40"/>
                  </a:lnTo>
                  <a:lnTo>
                    <a:pt x="6" y="40"/>
                  </a:lnTo>
                  <a:lnTo>
                    <a:pt x="9" y="39"/>
                  </a:lnTo>
                  <a:lnTo>
                    <a:pt x="10" y="38"/>
                  </a:lnTo>
                  <a:lnTo>
                    <a:pt x="10" y="38"/>
                  </a:lnTo>
                  <a:lnTo>
                    <a:pt x="17" y="23"/>
                  </a:lnTo>
                  <a:lnTo>
                    <a:pt x="22" y="17"/>
                  </a:lnTo>
                  <a:lnTo>
                    <a:pt x="26" y="10"/>
                  </a:lnTo>
                  <a:lnTo>
                    <a:pt x="26" y="10"/>
                  </a:lnTo>
                  <a:lnTo>
                    <a:pt x="27" y="7"/>
                  </a:lnTo>
                  <a:lnTo>
                    <a:pt x="28" y="6"/>
                  </a:lnTo>
                  <a:lnTo>
                    <a:pt x="26" y="2"/>
                  </a:lnTo>
                  <a:lnTo>
                    <a:pt x="22" y="0"/>
                  </a:lnTo>
                  <a:lnTo>
                    <a:pt x="21" y="1"/>
                  </a:lnTo>
                  <a:lnTo>
                    <a:pt x="18" y="2"/>
                  </a:lnTo>
                  <a:lnTo>
                    <a:pt x="1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 name="chenying0907 111"/>
            <p:cNvSpPr>
              <a:spLocks/>
            </p:cNvSpPr>
            <p:nvPr/>
          </p:nvSpPr>
          <p:spPr bwMode="auto">
            <a:xfrm>
              <a:off x="5578476" y="4600575"/>
              <a:ext cx="7938" cy="26988"/>
            </a:xfrm>
            <a:custGeom>
              <a:avLst/>
              <a:gdLst/>
              <a:ahLst/>
              <a:cxnLst>
                <a:cxn ang="0">
                  <a:pos x="6" y="4"/>
                </a:cxn>
                <a:cxn ang="0">
                  <a:pos x="6" y="4"/>
                </a:cxn>
                <a:cxn ang="0">
                  <a:pos x="2" y="18"/>
                </a:cxn>
                <a:cxn ang="0">
                  <a:pos x="1" y="32"/>
                </a:cxn>
                <a:cxn ang="0">
                  <a:pos x="0" y="63"/>
                </a:cxn>
                <a:cxn ang="0">
                  <a:pos x="0" y="63"/>
                </a:cxn>
                <a:cxn ang="0">
                  <a:pos x="0" y="65"/>
                </a:cxn>
                <a:cxn ang="0">
                  <a:pos x="1" y="66"/>
                </a:cxn>
                <a:cxn ang="0">
                  <a:pos x="5" y="68"/>
                </a:cxn>
                <a:cxn ang="0">
                  <a:pos x="9" y="66"/>
                </a:cxn>
                <a:cxn ang="0">
                  <a:pos x="10" y="65"/>
                </a:cxn>
                <a:cxn ang="0">
                  <a:pos x="11" y="63"/>
                </a:cxn>
                <a:cxn ang="0">
                  <a:pos x="11" y="63"/>
                </a:cxn>
                <a:cxn ang="0">
                  <a:pos x="11" y="35"/>
                </a:cxn>
                <a:cxn ang="0">
                  <a:pos x="14" y="21"/>
                </a:cxn>
                <a:cxn ang="0">
                  <a:pos x="17" y="8"/>
                </a:cxn>
                <a:cxn ang="0">
                  <a:pos x="17" y="8"/>
                </a:cxn>
                <a:cxn ang="0">
                  <a:pos x="17" y="5"/>
                </a:cxn>
                <a:cxn ang="0">
                  <a:pos x="17" y="2"/>
                </a:cxn>
                <a:cxn ang="0">
                  <a:pos x="13" y="0"/>
                </a:cxn>
                <a:cxn ang="0">
                  <a:pos x="9" y="1"/>
                </a:cxn>
                <a:cxn ang="0">
                  <a:pos x="6" y="2"/>
                </a:cxn>
                <a:cxn ang="0">
                  <a:pos x="6" y="4"/>
                </a:cxn>
                <a:cxn ang="0">
                  <a:pos x="6" y="4"/>
                </a:cxn>
              </a:cxnLst>
              <a:rect l="0" t="0" r="r" b="b"/>
              <a:pathLst>
                <a:path w="17" h="68">
                  <a:moveTo>
                    <a:pt x="6" y="4"/>
                  </a:moveTo>
                  <a:lnTo>
                    <a:pt x="6" y="4"/>
                  </a:lnTo>
                  <a:lnTo>
                    <a:pt x="2" y="18"/>
                  </a:lnTo>
                  <a:lnTo>
                    <a:pt x="1" y="32"/>
                  </a:lnTo>
                  <a:lnTo>
                    <a:pt x="0" y="63"/>
                  </a:lnTo>
                  <a:lnTo>
                    <a:pt x="0" y="63"/>
                  </a:lnTo>
                  <a:lnTo>
                    <a:pt x="0" y="65"/>
                  </a:lnTo>
                  <a:lnTo>
                    <a:pt x="1" y="66"/>
                  </a:lnTo>
                  <a:lnTo>
                    <a:pt x="5" y="68"/>
                  </a:lnTo>
                  <a:lnTo>
                    <a:pt x="9" y="66"/>
                  </a:lnTo>
                  <a:lnTo>
                    <a:pt x="10" y="65"/>
                  </a:lnTo>
                  <a:lnTo>
                    <a:pt x="11" y="63"/>
                  </a:lnTo>
                  <a:lnTo>
                    <a:pt x="11" y="63"/>
                  </a:lnTo>
                  <a:lnTo>
                    <a:pt x="11" y="35"/>
                  </a:lnTo>
                  <a:lnTo>
                    <a:pt x="14" y="21"/>
                  </a:lnTo>
                  <a:lnTo>
                    <a:pt x="17" y="8"/>
                  </a:lnTo>
                  <a:lnTo>
                    <a:pt x="17" y="8"/>
                  </a:lnTo>
                  <a:lnTo>
                    <a:pt x="17" y="5"/>
                  </a:lnTo>
                  <a:lnTo>
                    <a:pt x="17" y="2"/>
                  </a:lnTo>
                  <a:lnTo>
                    <a:pt x="13" y="0"/>
                  </a:lnTo>
                  <a:lnTo>
                    <a:pt x="9" y="1"/>
                  </a:lnTo>
                  <a:lnTo>
                    <a:pt x="6" y="2"/>
                  </a:lnTo>
                  <a:lnTo>
                    <a:pt x="6" y="4"/>
                  </a:lnTo>
                  <a:lnTo>
                    <a:pt x="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 name="chenying0907 112"/>
            <p:cNvSpPr>
              <a:spLocks/>
            </p:cNvSpPr>
            <p:nvPr/>
          </p:nvSpPr>
          <p:spPr bwMode="auto">
            <a:xfrm>
              <a:off x="5602288" y="4600575"/>
              <a:ext cx="11113" cy="26988"/>
            </a:xfrm>
            <a:custGeom>
              <a:avLst/>
              <a:gdLst/>
              <a:ahLst/>
              <a:cxnLst>
                <a:cxn ang="0">
                  <a:pos x="17" y="4"/>
                </a:cxn>
                <a:cxn ang="0">
                  <a:pos x="17" y="4"/>
                </a:cxn>
                <a:cxn ang="0">
                  <a:pos x="7" y="32"/>
                </a:cxn>
                <a:cxn ang="0">
                  <a:pos x="2" y="47"/>
                </a:cxn>
                <a:cxn ang="0">
                  <a:pos x="0" y="55"/>
                </a:cxn>
                <a:cxn ang="0">
                  <a:pos x="0" y="63"/>
                </a:cxn>
                <a:cxn ang="0">
                  <a:pos x="0" y="63"/>
                </a:cxn>
                <a:cxn ang="0">
                  <a:pos x="0" y="65"/>
                </a:cxn>
                <a:cxn ang="0">
                  <a:pos x="2" y="66"/>
                </a:cxn>
                <a:cxn ang="0">
                  <a:pos x="5" y="68"/>
                </a:cxn>
                <a:cxn ang="0">
                  <a:pos x="9" y="66"/>
                </a:cxn>
                <a:cxn ang="0">
                  <a:pos x="11" y="65"/>
                </a:cxn>
                <a:cxn ang="0">
                  <a:pos x="11" y="63"/>
                </a:cxn>
                <a:cxn ang="0">
                  <a:pos x="11" y="63"/>
                </a:cxn>
                <a:cxn ang="0">
                  <a:pos x="12" y="55"/>
                </a:cxn>
                <a:cxn ang="0">
                  <a:pos x="13" y="48"/>
                </a:cxn>
                <a:cxn ang="0">
                  <a:pos x="17" y="34"/>
                </a:cxn>
                <a:cxn ang="0">
                  <a:pos x="28" y="8"/>
                </a:cxn>
                <a:cxn ang="0">
                  <a:pos x="28" y="8"/>
                </a:cxn>
                <a:cxn ang="0">
                  <a:pos x="29" y="5"/>
                </a:cxn>
                <a:cxn ang="0">
                  <a:pos x="28" y="2"/>
                </a:cxn>
                <a:cxn ang="0">
                  <a:pos x="26" y="1"/>
                </a:cxn>
                <a:cxn ang="0">
                  <a:pos x="25" y="0"/>
                </a:cxn>
                <a:cxn ang="0">
                  <a:pos x="20" y="1"/>
                </a:cxn>
                <a:cxn ang="0">
                  <a:pos x="19" y="2"/>
                </a:cxn>
                <a:cxn ang="0">
                  <a:pos x="17" y="4"/>
                </a:cxn>
                <a:cxn ang="0">
                  <a:pos x="17" y="4"/>
                </a:cxn>
              </a:cxnLst>
              <a:rect l="0" t="0" r="r" b="b"/>
              <a:pathLst>
                <a:path w="29" h="68">
                  <a:moveTo>
                    <a:pt x="17" y="4"/>
                  </a:moveTo>
                  <a:lnTo>
                    <a:pt x="17" y="4"/>
                  </a:lnTo>
                  <a:lnTo>
                    <a:pt x="7" y="32"/>
                  </a:lnTo>
                  <a:lnTo>
                    <a:pt x="2" y="47"/>
                  </a:lnTo>
                  <a:lnTo>
                    <a:pt x="0" y="55"/>
                  </a:lnTo>
                  <a:lnTo>
                    <a:pt x="0" y="63"/>
                  </a:lnTo>
                  <a:lnTo>
                    <a:pt x="0" y="63"/>
                  </a:lnTo>
                  <a:lnTo>
                    <a:pt x="0" y="65"/>
                  </a:lnTo>
                  <a:lnTo>
                    <a:pt x="2" y="66"/>
                  </a:lnTo>
                  <a:lnTo>
                    <a:pt x="5" y="68"/>
                  </a:lnTo>
                  <a:lnTo>
                    <a:pt x="9" y="66"/>
                  </a:lnTo>
                  <a:lnTo>
                    <a:pt x="11" y="65"/>
                  </a:lnTo>
                  <a:lnTo>
                    <a:pt x="11" y="63"/>
                  </a:lnTo>
                  <a:lnTo>
                    <a:pt x="11" y="63"/>
                  </a:lnTo>
                  <a:lnTo>
                    <a:pt x="12" y="55"/>
                  </a:lnTo>
                  <a:lnTo>
                    <a:pt x="13" y="48"/>
                  </a:lnTo>
                  <a:lnTo>
                    <a:pt x="17" y="34"/>
                  </a:lnTo>
                  <a:lnTo>
                    <a:pt x="28" y="8"/>
                  </a:lnTo>
                  <a:lnTo>
                    <a:pt x="28" y="8"/>
                  </a:lnTo>
                  <a:lnTo>
                    <a:pt x="29" y="5"/>
                  </a:lnTo>
                  <a:lnTo>
                    <a:pt x="28" y="2"/>
                  </a:lnTo>
                  <a:lnTo>
                    <a:pt x="26" y="1"/>
                  </a:lnTo>
                  <a:lnTo>
                    <a:pt x="25" y="0"/>
                  </a:lnTo>
                  <a:lnTo>
                    <a:pt x="20" y="1"/>
                  </a:lnTo>
                  <a:lnTo>
                    <a:pt x="19" y="2"/>
                  </a:lnTo>
                  <a:lnTo>
                    <a:pt x="17" y="4"/>
                  </a:lnTo>
                  <a:lnTo>
                    <a:pt x="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 name="chenying0907 113"/>
            <p:cNvSpPr>
              <a:spLocks/>
            </p:cNvSpPr>
            <p:nvPr/>
          </p:nvSpPr>
          <p:spPr bwMode="auto">
            <a:xfrm>
              <a:off x="5624513" y="4686300"/>
              <a:ext cx="12700" cy="22225"/>
            </a:xfrm>
            <a:custGeom>
              <a:avLst/>
              <a:gdLst/>
              <a:ahLst/>
              <a:cxnLst>
                <a:cxn ang="0">
                  <a:pos x="24" y="2"/>
                </a:cxn>
                <a:cxn ang="0">
                  <a:pos x="24" y="2"/>
                </a:cxn>
                <a:cxn ang="0">
                  <a:pos x="10" y="34"/>
                </a:cxn>
                <a:cxn ang="0">
                  <a:pos x="10" y="34"/>
                </a:cxn>
                <a:cxn ang="0">
                  <a:pos x="4" y="42"/>
                </a:cxn>
                <a:cxn ang="0">
                  <a:pos x="2" y="46"/>
                </a:cxn>
                <a:cxn ang="0">
                  <a:pos x="0" y="51"/>
                </a:cxn>
                <a:cxn ang="0">
                  <a:pos x="0" y="51"/>
                </a:cxn>
                <a:cxn ang="0">
                  <a:pos x="0" y="53"/>
                </a:cxn>
                <a:cxn ang="0">
                  <a:pos x="2" y="55"/>
                </a:cxn>
                <a:cxn ang="0">
                  <a:pos x="4" y="56"/>
                </a:cxn>
                <a:cxn ang="0">
                  <a:pos x="6" y="56"/>
                </a:cxn>
                <a:cxn ang="0">
                  <a:pos x="10" y="55"/>
                </a:cxn>
                <a:cxn ang="0">
                  <a:pos x="11" y="53"/>
                </a:cxn>
                <a:cxn ang="0">
                  <a:pos x="12" y="51"/>
                </a:cxn>
                <a:cxn ang="0">
                  <a:pos x="12" y="51"/>
                </a:cxn>
                <a:cxn ang="0">
                  <a:pos x="14" y="47"/>
                </a:cxn>
                <a:cxn ang="0">
                  <a:pos x="16" y="43"/>
                </a:cxn>
                <a:cxn ang="0">
                  <a:pos x="16" y="43"/>
                </a:cxn>
                <a:cxn ang="0">
                  <a:pos x="20" y="39"/>
                </a:cxn>
                <a:cxn ang="0">
                  <a:pos x="21" y="33"/>
                </a:cxn>
                <a:cxn ang="0">
                  <a:pos x="21" y="33"/>
                </a:cxn>
                <a:cxn ang="0">
                  <a:pos x="35" y="8"/>
                </a:cxn>
                <a:cxn ang="0">
                  <a:pos x="35" y="8"/>
                </a:cxn>
                <a:cxn ang="0">
                  <a:pos x="35" y="6"/>
                </a:cxn>
                <a:cxn ang="0">
                  <a:pos x="35" y="4"/>
                </a:cxn>
                <a:cxn ang="0">
                  <a:pos x="32" y="0"/>
                </a:cxn>
                <a:cxn ang="0">
                  <a:pos x="28" y="0"/>
                </a:cxn>
                <a:cxn ang="0">
                  <a:pos x="27" y="1"/>
                </a:cxn>
                <a:cxn ang="0">
                  <a:pos x="24" y="2"/>
                </a:cxn>
                <a:cxn ang="0">
                  <a:pos x="24" y="2"/>
                </a:cxn>
              </a:cxnLst>
              <a:rect l="0" t="0" r="r" b="b"/>
              <a:pathLst>
                <a:path w="35" h="56">
                  <a:moveTo>
                    <a:pt x="24" y="2"/>
                  </a:moveTo>
                  <a:lnTo>
                    <a:pt x="24" y="2"/>
                  </a:lnTo>
                  <a:lnTo>
                    <a:pt x="10" y="34"/>
                  </a:lnTo>
                  <a:lnTo>
                    <a:pt x="10" y="34"/>
                  </a:lnTo>
                  <a:lnTo>
                    <a:pt x="4" y="42"/>
                  </a:lnTo>
                  <a:lnTo>
                    <a:pt x="2" y="46"/>
                  </a:lnTo>
                  <a:lnTo>
                    <a:pt x="0" y="51"/>
                  </a:lnTo>
                  <a:lnTo>
                    <a:pt x="0" y="51"/>
                  </a:lnTo>
                  <a:lnTo>
                    <a:pt x="0" y="53"/>
                  </a:lnTo>
                  <a:lnTo>
                    <a:pt x="2" y="55"/>
                  </a:lnTo>
                  <a:lnTo>
                    <a:pt x="4" y="56"/>
                  </a:lnTo>
                  <a:lnTo>
                    <a:pt x="6" y="56"/>
                  </a:lnTo>
                  <a:lnTo>
                    <a:pt x="10" y="55"/>
                  </a:lnTo>
                  <a:lnTo>
                    <a:pt x="11" y="53"/>
                  </a:lnTo>
                  <a:lnTo>
                    <a:pt x="12" y="51"/>
                  </a:lnTo>
                  <a:lnTo>
                    <a:pt x="12" y="51"/>
                  </a:lnTo>
                  <a:lnTo>
                    <a:pt x="14" y="47"/>
                  </a:lnTo>
                  <a:lnTo>
                    <a:pt x="16" y="43"/>
                  </a:lnTo>
                  <a:lnTo>
                    <a:pt x="16" y="43"/>
                  </a:lnTo>
                  <a:lnTo>
                    <a:pt x="20" y="39"/>
                  </a:lnTo>
                  <a:lnTo>
                    <a:pt x="21" y="33"/>
                  </a:lnTo>
                  <a:lnTo>
                    <a:pt x="21" y="33"/>
                  </a:lnTo>
                  <a:lnTo>
                    <a:pt x="35" y="8"/>
                  </a:lnTo>
                  <a:lnTo>
                    <a:pt x="35" y="8"/>
                  </a:lnTo>
                  <a:lnTo>
                    <a:pt x="35" y="6"/>
                  </a:lnTo>
                  <a:lnTo>
                    <a:pt x="35" y="4"/>
                  </a:lnTo>
                  <a:lnTo>
                    <a:pt x="32" y="0"/>
                  </a:lnTo>
                  <a:lnTo>
                    <a:pt x="28" y="0"/>
                  </a:lnTo>
                  <a:lnTo>
                    <a:pt x="27" y="1"/>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 name="chenying0907 114"/>
            <p:cNvSpPr>
              <a:spLocks/>
            </p:cNvSpPr>
            <p:nvPr/>
          </p:nvSpPr>
          <p:spPr bwMode="auto">
            <a:xfrm>
              <a:off x="5645151" y="4692650"/>
              <a:ext cx="6350" cy="15875"/>
            </a:xfrm>
            <a:custGeom>
              <a:avLst/>
              <a:gdLst/>
              <a:ahLst/>
              <a:cxnLst>
                <a:cxn ang="0">
                  <a:pos x="5" y="5"/>
                </a:cxn>
                <a:cxn ang="0">
                  <a:pos x="5" y="5"/>
                </a:cxn>
                <a:cxn ang="0">
                  <a:pos x="4" y="13"/>
                </a:cxn>
                <a:cxn ang="0">
                  <a:pos x="2" y="19"/>
                </a:cxn>
                <a:cxn ang="0">
                  <a:pos x="0" y="27"/>
                </a:cxn>
                <a:cxn ang="0">
                  <a:pos x="0" y="34"/>
                </a:cxn>
                <a:cxn ang="0">
                  <a:pos x="0" y="34"/>
                </a:cxn>
                <a:cxn ang="0">
                  <a:pos x="0" y="36"/>
                </a:cxn>
                <a:cxn ang="0">
                  <a:pos x="1" y="38"/>
                </a:cxn>
                <a:cxn ang="0">
                  <a:pos x="5" y="39"/>
                </a:cxn>
                <a:cxn ang="0">
                  <a:pos x="9" y="38"/>
                </a:cxn>
                <a:cxn ang="0">
                  <a:pos x="10" y="36"/>
                </a:cxn>
                <a:cxn ang="0">
                  <a:pos x="10" y="34"/>
                </a:cxn>
                <a:cxn ang="0">
                  <a:pos x="10" y="34"/>
                </a:cxn>
                <a:cxn ang="0">
                  <a:pos x="12" y="27"/>
                </a:cxn>
                <a:cxn ang="0">
                  <a:pos x="14" y="19"/>
                </a:cxn>
                <a:cxn ang="0">
                  <a:pos x="16" y="13"/>
                </a:cxn>
                <a:cxn ang="0">
                  <a:pos x="17" y="5"/>
                </a:cxn>
                <a:cxn ang="0">
                  <a:pos x="17" y="5"/>
                </a:cxn>
                <a:cxn ang="0">
                  <a:pos x="16" y="2"/>
                </a:cxn>
                <a:cxn ang="0">
                  <a:pos x="14" y="1"/>
                </a:cxn>
                <a:cxn ang="0">
                  <a:pos x="10" y="0"/>
                </a:cxn>
                <a:cxn ang="0">
                  <a:pos x="6" y="1"/>
                </a:cxn>
                <a:cxn ang="0">
                  <a:pos x="5" y="2"/>
                </a:cxn>
                <a:cxn ang="0">
                  <a:pos x="5" y="5"/>
                </a:cxn>
                <a:cxn ang="0">
                  <a:pos x="5" y="5"/>
                </a:cxn>
              </a:cxnLst>
              <a:rect l="0" t="0" r="r" b="b"/>
              <a:pathLst>
                <a:path w="17" h="39">
                  <a:moveTo>
                    <a:pt x="5" y="5"/>
                  </a:moveTo>
                  <a:lnTo>
                    <a:pt x="5" y="5"/>
                  </a:lnTo>
                  <a:lnTo>
                    <a:pt x="4" y="13"/>
                  </a:lnTo>
                  <a:lnTo>
                    <a:pt x="2" y="19"/>
                  </a:lnTo>
                  <a:lnTo>
                    <a:pt x="0" y="27"/>
                  </a:lnTo>
                  <a:lnTo>
                    <a:pt x="0" y="34"/>
                  </a:lnTo>
                  <a:lnTo>
                    <a:pt x="0" y="34"/>
                  </a:lnTo>
                  <a:lnTo>
                    <a:pt x="0" y="36"/>
                  </a:lnTo>
                  <a:lnTo>
                    <a:pt x="1" y="38"/>
                  </a:lnTo>
                  <a:lnTo>
                    <a:pt x="5" y="39"/>
                  </a:lnTo>
                  <a:lnTo>
                    <a:pt x="9" y="38"/>
                  </a:lnTo>
                  <a:lnTo>
                    <a:pt x="10" y="36"/>
                  </a:lnTo>
                  <a:lnTo>
                    <a:pt x="10" y="34"/>
                  </a:lnTo>
                  <a:lnTo>
                    <a:pt x="10" y="34"/>
                  </a:lnTo>
                  <a:lnTo>
                    <a:pt x="12" y="27"/>
                  </a:lnTo>
                  <a:lnTo>
                    <a:pt x="14" y="19"/>
                  </a:lnTo>
                  <a:lnTo>
                    <a:pt x="16" y="13"/>
                  </a:lnTo>
                  <a:lnTo>
                    <a:pt x="17" y="5"/>
                  </a:lnTo>
                  <a:lnTo>
                    <a:pt x="17" y="5"/>
                  </a:lnTo>
                  <a:lnTo>
                    <a:pt x="16" y="2"/>
                  </a:lnTo>
                  <a:lnTo>
                    <a:pt x="14" y="1"/>
                  </a:lnTo>
                  <a:lnTo>
                    <a:pt x="10" y="0"/>
                  </a:lnTo>
                  <a:lnTo>
                    <a:pt x="6" y="1"/>
                  </a:lnTo>
                  <a:lnTo>
                    <a:pt x="5" y="2"/>
                  </a:lnTo>
                  <a:lnTo>
                    <a:pt x="5" y="5"/>
                  </a:lnTo>
                  <a:lnTo>
                    <a:pt x="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 name="chenying0907 115"/>
            <p:cNvSpPr>
              <a:spLocks/>
            </p:cNvSpPr>
            <p:nvPr/>
          </p:nvSpPr>
          <p:spPr bwMode="auto">
            <a:xfrm>
              <a:off x="5665788" y="4699000"/>
              <a:ext cx="7938" cy="20638"/>
            </a:xfrm>
            <a:custGeom>
              <a:avLst/>
              <a:gdLst/>
              <a:ahLst/>
              <a:cxnLst>
                <a:cxn ang="0">
                  <a:pos x="12" y="5"/>
                </a:cxn>
                <a:cxn ang="0">
                  <a:pos x="12" y="5"/>
                </a:cxn>
                <a:cxn ang="0">
                  <a:pos x="10" y="12"/>
                </a:cxn>
                <a:cxn ang="0">
                  <a:pos x="8" y="18"/>
                </a:cxn>
                <a:cxn ang="0">
                  <a:pos x="2" y="29"/>
                </a:cxn>
                <a:cxn ang="0">
                  <a:pos x="2" y="29"/>
                </a:cxn>
                <a:cxn ang="0">
                  <a:pos x="0" y="33"/>
                </a:cxn>
                <a:cxn ang="0">
                  <a:pos x="0" y="36"/>
                </a:cxn>
                <a:cxn ang="0">
                  <a:pos x="0" y="46"/>
                </a:cxn>
                <a:cxn ang="0">
                  <a:pos x="0" y="46"/>
                </a:cxn>
                <a:cxn ang="0">
                  <a:pos x="0" y="48"/>
                </a:cxn>
                <a:cxn ang="0">
                  <a:pos x="1" y="50"/>
                </a:cxn>
                <a:cxn ang="0">
                  <a:pos x="5" y="51"/>
                </a:cxn>
                <a:cxn ang="0">
                  <a:pos x="9" y="50"/>
                </a:cxn>
                <a:cxn ang="0">
                  <a:pos x="10" y="48"/>
                </a:cxn>
                <a:cxn ang="0">
                  <a:pos x="12" y="46"/>
                </a:cxn>
                <a:cxn ang="0">
                  <a:pos x="12" y="46"/>
                </a:cxn>
                <a:cxn ang="0">
                  <a:pos x="12" y="36"/>
                </a:cxn>
                <a:cxn ang="0">
                  <a:pos x="16" y="27"/>
                </a:cxn>
                <a:cxn ang="0">
                  <a:pos x="16" y="27"/>
                </a:cxn>
                <a:cxn ang="0">
                  <a:pos x="21" y="17"/>
                </a:cxn>
                <a:cxn ang="0">
                  <a:pos x="22" y="12"/>
                </a:cxn>
                <a:cxn ang="0">
                  <a:pos x="22" y="5"/>
                </a:cxn>
                <a:cxn ang="0">
                  <a:pos x="22" y="5"/>
                </a:cxn>
                <a:cxn ang="0">
                  <a:pos x="22" y="4"/>
                </a:cxn>
                <a:cxn ang="0">
                  <a:pos x="21" y="1"/>
                </a:cxn>
                <a:cxn ang="0">
                  <a:pos x="17" y="0"/>
                </a:cxn>
                <a:cxn ang="0">
                  <a:pos x="13" y="1"/>
                </a:cxn>
                <a:cxn ang="0">
                  <a:pos x="12" y="4"/>
                </a:cxn>
                <a:cxn ang="0">
                  <a:pos x="12" y="5"/>
                </a:cxn>
                <a:cxn ang="0">
                  <a:pos x="12" y="5"/>
                </a:cxn>
              </a:cxnLst>
              <a:rect l="0" t="0" r="r" b="b"/>
              <a:pathLst>
                <a:path w="22" h="51">
                  <a:moveTo>
                    <a:pt x="12" y="5"/>
                  </a:moveTo>
                  <a:lnTo>
                    <a:pt x="12" y="5"/>
                  </a:lnTo>
                  <a:lnTo>
                    <a:pt x="10" y="12"/>
                  </a:lnTo>
                  <a:lnTo>
                    <a:pt x="8" y="18"/>
                  </a:lnTo>
                  <a:lnTo>
                    <a:pt x="2" y="29"/>
                  </a:lnTo>
                  <a:lnTo>
                    <a:pt x="2" y="29"/>
                  </a:lnTo>
                  <a:lnTo>
                    <a:pt x="0" y="33"/>
                  </a:lnTo>
                  <a:lnTo>
                    <a:pt x="0" y="36"/>
                  </a:lnTo>
                  <a:lnTo>
                    <a:pt x="0" y="46"/>
                  </a:lnTo>
                  <a:lnTo>
                    <a:pt x="0" y="46"/>
                  </a:lnTo>
                  <a:lnTo>
                    <a:pt x="0" y="48"/>
                  </a:lnTo>
                  <a:lnTo>
                    <a:pt x="1" y="50"/>
                  </a:lnTo>
                  <a:lnTo>
                    <a:pt x="5" y="51"/>
                  </a:lnTo>
                  <a:lnTo>
                    <a:pt x="9" y="50"/>
                  </a:lnTo>
                  <a:lnTo>
                    <a:pt x="10" y="48"/>
                  </a:lnTo>
                  <a:lnTo>
                    <a:pt x="12" y="46"/>
                  </a:lnTo>
                  <a:lnTo>
                    <a:pt x="12" y="46"/>
                  </a:lnTo>
                  <a:lnTo>
                    <a:pt x="12" y="36"/>
                  </a:lnTo>
                  <a:lnTo>
                    <a:pt x="16" y="27"/>
                  </a:lnTo>
                  <a:lnTo>
                    <a:pt x="16" y="27"/>
                  </a:lnTo>
                  <a:lnTo>
                    <a:pt x="21" y="17"/>
                  </a:lnTo>
                  <a:lnTo>
                    <a:pt x="22" y="12"/>
                  </a:lnTo>
                  <a:lnTo>
                    <a:pt x="22" y="5"/>
                  </a:lnTo>
                  <a:lnTo>
                    <a:pt x="22" y="5"/>
                  </a:lnTo>
                  <a:lnTo>
                    <a:pt x="22" y="4"/>
                  </a:lnTo>
                  <a:lnTo>
                    <a:pt x="21" y="1"/>
                  </a:lnTo>
                  <a:lnTo>
                    <a:pt x="17" y="0"/>
                  </a:lnTo>
                  <a:lnTo>
                    <a:pt x="13" y="1"/>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 name="chenying0907 116"/>
            <p:cNvSpPr>
              <a:spLocks/>
            </p:cNvSpPr>
            <p:nvPr/>
          </p:nvSpPr>
          <p:spPr bwMode="auto">
            <a:xfrm>
              <a:off x="5681663" y="4406900"/>
              <a:ext cx="15875" cy="25400"/>
            </a:xfrm>
            <a:custGeom>
              <a:avLst/>
              <a:gdLst/>
              <a:ahLst/>
              <a:cxnLst>
                <a:cxn ang="0">
                  <a:pos x="31" y="1"/>
                </a:cxn>
                <a:cxn ang="0">
                  <a:pos x="31" y="1"/>
                </a:cxn>
                <a:cxn ang="0">
                  <a:pos x="26" y="7"/>
                </a:cxn>
                <a:cxn ang="0">
                  <a:pos x="22" y="14"/>
                </a:cxn>
                <a:cxn ang="0">
                  <a:pos x="14" y="27"/>
                </a:cxn>
                <a:cxn ang="0">
                  <a:pos x="9" y="40"/>
                </a:cxn>
                <a:cxn ang="0">
                  <a:pos x="1" y="53"/>
                </a:cxn>
                <a:cxn ang="0">
                  <a:pos x="1" y="53"/>
                </a:cxn>
                <a:cxn ang="0">
                  <a:pos x="0" y="56"/>
                </a:cxn>
                <a:cxn ang="0">
                  <a:pos x="1" y="58"/>
                </a:cxn>
                <a:cxn ang="0">
                  <a:pos x="4" y="61"/>
                </a:cxn>
                <a:cxn ang="0">
                  <a:pos x="8" y="62"/>
                </a:cxn>
                <a:cxn ang="0">
                  <a:pos x="9" y="61"/>
                </a:cxn>
                <a:cxn ang="0">
                  <a:pos x="12" y="60"/>
                </a:cxn>
                <a:cxn ang="0">
                  <a:pos x="12" y="60"/>
                </a:cxn>
                <a:cxn ang="0">
                  <a:pos x="18" y="47"/>
                </a:cxn>
                <a:cxn ang="0">
                  <a:pos x="24" y="34"/>
                </a:cxn>
                <a:cxn ang="0">
                  <a:pos x="30" y="21"/>
                </a:cxn>
                <a:cxn ang="0">
                  <a:pos x="34" y="15"/>
                </a:cxn>
                <a:cxn ang="0">
                  <a:pos x="39" y="9"/>
                </a:cxn>
                <a:cxn ang="0">
                  <a:pos x="39" y="9"/>
                </a:cxn>
                <a:cxn ang="0">
                  <a:pos x="41" y="7"/>
                </a:cxn>
                <a:cxn ang="0">
                  <a:pos x="41" y="5"/>
                </a:cxn>
                <a:cxn ang="0">
                  <a:pos x="39" y="1"/>
                </a:cxn>
                <a:cxn ang="0">
                  <a:pos x="35" y="0"/>
                </a:cxn>
                <a:cxn ang="0">
                  <a:pos x="33" y="0"/>
                </a:cxn>
                <a:cxn ang="0">
                  <a:pos x="31" y="1"/>
                </a:cxn>
                <a:cxn ang="0">
                  <a:pos x="31" y="1"/>
                </a:cxn>
              </a:cxnLst>
              <a:rect l="0" t="0" r="r" b="b"/>
              <a:pathLst>
                <a:path w="41" h="62">
                  <a:moveTo>
                    <a:pt x="31" y="1"/>
                  </a:moveTo>
                  <a:lnTo>
                    <a:pt x="31" y="1"/>
                  </a:lnTo>
                  <a:lnTo>
                    <a:pt x="26" y="7"/>
                  </a:lnTo>
                  <a:lnTo>
                    <a:pt x="22" y="14"/>
                  </a:lnTo>
                  <a:lnTo>
                    <a:pt x="14" y="27"/>
                  </a:lnTo>
                  <a:lnTo>
                    <a:pt x="9" y="40"/>
                  </a:lnTo>
                  <a:lnTo>
                    <a:pt x="1" y="53"/>
                  </a:lnTo>
                  <a:lnTo>
                    <a:pt x="1" y="53"/>
                  </a:lnTo>
                  <a:lnTo>
                    <a:pt x="0" y="56"/>
                  </a:lnTo>
                  <a:lnTo>
                    <a:pt x="1" y="58"/>
                  </a:lnTo>
                  <a:lnTo>
                    <a:pt x="4" y="61"/>
                  </a:lnTo>
                  <a:lnTo>
                    <a:pt x="8" y="62"/>
                  </a:lnTo>
                  <a:lnTo>
                    <a:pt x="9" y="61"/>
                  </a:lnTo>
                  <a:lnTo>
                    <a:pt x="12" y="60"/>
                  </a:lnTo>
                  <a:lnTo>
                    <a:pt x="12" y="60"/>
                  </a:lnTo>
                  <a:lnTo>
                    <a:pt x="18" y="47"/>
                  </a:lnTo>
                  <a:lnTo>
                    <a:pt x="24" y="34"/>
                  </a:lnTo>
                  <a:lnTo>
                    <a:pt x="30" y="21"/>
                  </a:lnTo>
                  <a:lnTo>
                    <a:pt x="34" y="15"/>
                  </a:lnTo>
                  <a:lnTo>
                    <a:pt x="39" y="9"/>
                  </a:lnTo>
                  <a:lnTo>
                    <a:pt x="39" y="9"/>
                  </a:lnTo>
                  <a:lnTo>
                    <a:pt x="41" y="7"/>
                  </a:lnTo>
                  <a:lnTo>
                    <a:pt x="41" y="5"/>
                  </a:lnTo>
                  <a:lnTo>
                    <a:pt x="39" y="1"/>
                  </a:lnTo>
                  <a:lnTo>
                    <a:pt x="35" y="0"/>
                  </a:lnTo>
                  <a:lnTo>
                    <a:pt x="33" y="0"/>
                  </a:lnTo>
                  <a:lnTo>
                    <a:pt x="31" y="1"/>
                  </a:lnTo>
                  <a:lnTo>
                    <a:pt x="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 name="chenying0907 117"/>
            <p:cNvSpPr>
              <a:spLocks/>
            </p:cNvSpPr>
            <p:nvPr/>
          </p:nvSpPr>
          <p:spPr bwMode="auto">
            <a:xfrm>
              <a:off x="5715001" y="4410075"/>
              <a:ext cx="20638" cy="23813"/>
            </a:xfrm>
            <a:custGeom>
              <a:avLst/>
              <a:gdLst/>
              <a:ahLst/>
              <a:cxnLst>
                <a:cxn ang="0">
                  <a:pos x="45" y="1"/>
                </a:cxn>
                <a:cxn ang="0">
                  <a:pos x="45" y="1"/>
                </a:cxn>
                <a:cxn ang="0">
                  <a:pos x="36" y="4"/>
                </a:cxn>
                <a:cxn ang="0">
                  <a:pos x="29" y="9"/>
                </a:cxn>
                <a:cxn ang="0">
                  <a:pos x="23" y="16"/>
                </a:cxn>
                <a:cxn ang="0">
                  <a:pos x="17" y="23"/>
                </a:cxn>
                <a:cxn ang="0">
                  <a:pos x="10" y="39"/>
                </a:cxn>
                <a:cxn ang="0">
                  <a:pos x="2" y="55"/>
                </a:cxn>
                <a:cxn ang="0">
                  <a:pos x="2" y="55"/>
                </a:cxn>
                <a:cxn ang="0">
                  <a:pos x="0" y="57"/>
                </a:cxn>
                <a:cxn ang="0">
                  <a:pos x="0" y="59"/>
                </a:cxn>
                <a:cxn ang="0">
                  <a:pos x="3" y="63"/>
                </a:cxn>
                <a:cxn ang="0">
                  <a:pos x="7" y="63"/>
                </a:cxn>
                <a:cxn ang="0">
                  <a:pos x="10" y="63"/>
                </a:cxn>
                <a:cxn ang="0">
                  <a:pos x="11" y="60"/>
                </a:cxn>
                <a:cxn ang="0">
                  <a:pos x="11" y="60"/>
                </a:cxn>
                <a:cxn ang="0">
                  <a:pos x="19" y="47"/>
                </a:cxn>
                <a:cxn ang="0">
                  <a:pos x="25" y="33"/>
                </a:cxn>
                <a:cxn ang="0">
                  <a:pos x="29" y="26"/>
                </a:cxn>
                <a:cxn ang="0">
                  <a:pos x="34" y="19"/>
                </a:cxn>
                <a:cxn ang="0">
                  <a:pos x="41" y="14"/>
                </a:cxn>
                <a:cxn ang="0">
                  <a:pos x="48" y="12"/>
                </a:cxn>
                <a:cxn ang="0">
                  <a:pos x="48" y="12"/>
                </a:cxn>
                <a:cxn ang="0">
                  <a:pos x="50" y="10"/>
                </a:cxn>
                <a:cxn ang="0">
                  <a:pos x="51" y="9"/>
                </a:cxn>
                <a:cxn ang="0">
                  <a:pos x="51" y="5"/>
                </a:cxn>
                <a:cxn ang="0">
                  <a:pos x="49" y="1"/>
                </a:cxn>
                <a:cxn ang="0">
                  <a:pos x="48" y="0"/>
                </a:cxn>
                <a:cxn ang="0">
                  <a:pos x="45" y="1"/>
                </a:cxn>
                <a:cxn ang="0">
                  <a:pos x="45" y="1"/>
                </a:cxn>
              </a:cxnLst>
              <a:rect l="0" t="0" r="r" b="b"/>
              <a:pathLst>
                <a:path w="51" h="63">
                  <a:moveTo>
                    <a:pt x="45" y="1"/>
                  </a:moveTo>
                  <a:lnTo>
                    <a:pt x="45" y="1"/>
                  </a:lnTo>
                  <a:lnTo>
                    <a:pt x="36" y="4"/>
                  </a:lnTo>
                  <a:lnTo>
                    <a:pt x="29" y="9"/>
                  </a:lnTo>
                  <a:lnTo>
                    <a:pt x="23" y="16"/>
                  </a:lnTo>
                  <a:lnTo>
                    <a:pt x="17" y="23"/>
                  </a:lnTo>
                  <a:lnTo>
                    <a:pt x="10" y="39"/>
                  </a:lnTo>
                  <a:lnTo>
                    <a:pt x="2" y="55"/>
                  </a:lnTo>
                  <a:lnTo>
                    <a:pt x="2" y="55"/>
                  </a:lnTo>
                  <a:lnTo>
                    <a:pt x="0" y="57"/>
                  </a:lnTo>
                  <a:lnTo>
                    <a:pt x="0" y="59"/>
                  </a:lnTo>
                  <a:lnTo>
                    <a:pt x="3" y="63"/>
                  </a:lnTo>
                  <a:lnTo>
                    <a:pt x="7" y="63"/>
                  </a:lnTo>
                  <a:lnTo>
                    <a:pt x="10" y="63"/>
                  </a:lnTo>
                  <a:lnTo>
                    <a:pt x="11" y="60"/>
                  </a:lnTo>
                  <a:lnTo>
                    <a:pt x="11" y="60"/>
                  </a:lnTo>
                  <a:lnTo>
                    <a:pt x="19" y="47"/>
                  </a:lnTo>
                  <a:lnTo>
                    <a:pt x="25" y="33"/>
                  </a:lnTo>
                  <a:lnTo>
                    <a:pt x="29" y="26"/>
                  </a:lnTo>
                  <a:lnTo>
                    <a:pt x="34" y="19"/>
                  </a:lnTo>
                  <a:lnTo>
                    <a:pt x="41" y="14"/>
                  </a:lnTo>
                  <a:lnTo>
                    <a:pt x="48" y="12"/>
                  </a:lnTo>
                  <a:lnTo>
                    <a:pt x="48" y="12"/>
                  </a:lnTo>
                  <a:lnTo>
                    <a:pt x="50" y="10"/>
                  </a:lnTo>
                  <a:lnTo>
                    <a:pt x="51" y="9"/>
                  </a:lnTo>
                  <a:lnTo>
                    <a:pt x="51" y="5"/>
                  </a:lnTo>
                  <a:lnTo>
                    <a:pt x="49" y="1"/>
                  </a:lnTo>
                  <a:lnTo>
                    <a:pt x="48"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 name="chenying0907 118"/>
            <p:cNvSpPr>
              <a:spLocks/>
            </p:cNvSpPr>
            <p:nvPr/>
          </p:nvSpPr>
          <p:spPr bwMode="auto">
            <a:xfrm>
              <a:off x="5370513" y="4702175"/>
              <a:ext cx="4763" cy="4763"/>
            </a:xfrm>
            <a:custGeom>
              <a:avLst/>
              <a:gdLst/>
              <a:ahLst/>
              <a:cxnLst>
                <a:cxn ang="0">
                  <a:pos x="5" y="0"/>
                </a:cxn>
                <a:cxn ang="0">
                  <a:pos x="5" y="0"/>
                </a:cxn>
                <a:cxn ang="0">
                  <a:pos x="3" y="1"/>
                </a:cxn>
                <a:cxn ang="0">
                  <a:pos x="1" y="3"/>
                </a:cxn>
                <a:cxn ang="0">
                  <a:pos x="0" y="7"/>
                </a:cxn>
                <a:cxn ang="0">
                  <a:pos x="1" y="11"/>
                </a:cxn>
                <a:cxn ang="0">
                  <a:pos x="3" y="12"/>
                </a:cxn>
                <a:cxn ang="0">
                  <a:pos x="5" y="12"/>
                </a:cxn>
                <a:cxn ang="0">
                  <a:pos x="5" y="12"/>
                </a:cxn>
                <a:cxn ang="0">
                  <a:pos x="8" y="12"/>
                </a:cxn>
                <a:cxn ang="0">
                  <a:pos x="9" y="11"/>
                </a:cxn>
                <a:cxn ang="0">
                  <a:pos x="11" y="7"/>
                </a:cxn>
                <a:cxn ang="0">
                  <a:pos x="9" y="3"/>
                </a:cxn>
                <a:cxn ang="0">
                  <a:pos x="8" y="1"/>
                </a:cxn>
                <a:cxn ang="0">
                  <a:pos x="5" y="0"/>
                </a:cxn>
                <a:cxn ang="0">
                  <a:pos x="5" y="0"/>
                </a:cxn>
              </a:cxnLst>
              <a:rect l="0" t="0" r="r" b="b"/>
              <a:pathLst>
                <a:path w="11" h="12">
                  <a:moveTo>
                    <a:pt x="5" y="0"/>
                  </a:moveTo>
                  <a:lnTo>
                    <a:pt x="5" y="0"/>
                  </a:lnTo>
                  <a:lnTo>
                    <a:pt x="3" y="1"/>
                  </a:lnTo>
                  <a:lnTo>
                    <a:pt x="1" y="3"/>
                  </a:lnTo>
                  <a:lnTo>
                    <a:pt x="0" y="7"/>
                  </a:lnTo>
                  <a:lnTo>
                    <a:pt x="1" y="11"/>
                  </a:lnTo>
                  <a:lnTo>
                    <a:pt x="3" y="12"/>
                  </a:lnTo>
                  <a:lnTo>
                    <a:pt x="5" y="12"/>
                  </a:lnTo>
                  <a:lnTo>
                    <a:pt x="5" y="12"/>
                  </a:lnTo>
                  <a:lnTo>
                    <a:pt x="8" y="12"/>
                  </a:lnTo>
                  <a:lnTo>
                    <a:pt x="9" y="11"/>
                  </a:lnTo>
                  <a:lnTo>
                    <a:pt x="11" y="7"/>
                  </a:lnTo>
                  <a:lnTo>
                    <a:pt x="9" y="3"/>
                  </a:lnTo>
                  <a:lnTo>
                    <a:pt x="8" y="1"/>
                  </a:lnTo>
                  <a:lnTo>
                    <a:pt x="5" y="0"/>
                  </a:lnTo>
                  <a:lnTo>
                    <a:pt x="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 name="chenying0907 119"/>
            <p:cNvSpPr>
              <a:spLocks/>
            </p:cNvSpPr>
            <p:nvPr/>
          </p:nvSpPr>
          <p:spPr bwMode="auto">
            <a:xfrm>
              <a:off x="5260976" y="4098925"/>
              <a:ext cx="363538" cy="304800"/>
            </a:xfrm>
            <a:custGeom>
              <a:avLst/>
              <a:gdLst/>
              <a:ahLst/>
              <a:cxnLst>
                <a:cxn ang="0">
                  <a:pos x="890" y="671"/>
                </a:cxn>
                <a:cxn ang="0">
                  <a:pos x="846" y="599"/>
                </a:cxn>
                <a:cxn ang="0">
                  <a:pos x="812" y="547"/>
                </a:cxn>
                <a:cxn ang="0">
                  <a:pos x="760" y="478"/>
                </a:cxn>
                <a:cxn ang="0">
                  <a:pos x="727" y="445"/>
                </a:cxn>
                <a:cxn ang="0">
                  <a:pos x="672" y="363"/>
                </a:cxn>
                <a:cxn ang="0">
                  <a:pos x="612" y="280"/>
                </a:cxn>
                <a:cxn ang="0">
                  <a:pos x="573" y="227"/>
                </a:cxn>
                <a:cxn ang="0">
                  <a:pos x="431" y="40"/>
                </a:cxn>
                <a:cxn ang="0">
                  <a:pos x="402" y="14"/>
                </a:cxn>
                <a:cxn ang="0">
                  <a:pos x="353" y="0"/>
                </a:cxn>
                <a:cxn ang="0">
                  <a:pos x="289" y="10"/>
                </a:cxn>
                <a:cxn ang="0">
                  <a:pos x="209" y="41"/>
                </a:cxn>
                <a:cxn ang="0">
                  <a:pos x="118" y="93"/>
                </a:cxn>
                <a:cxn ang="0">
                  <a:pos x="42" y="143"/>
                </a:cxn>
                <a:cxn ang="0">
                  <a:pos x="16" y="177"/>
                </a:cxn>
                <a:cxn ang="0">
                  <a:pos x="1" y="227"/>
                </a:cxn>
                <a:cxn ang="0">
                  <a:pos x="5" y="278"/>
                </a:cxn>
                <a:cxn ang="0">
                  <a:pos x="39" y="363"/>
                </a:cxn>
                <a:cxn ang="0">
                  <a:pos x="76" y="402"/>
                </a:cxn>
                <a:cxn ang="0">
                  <a:pos x="118" y="446"/>
                </a:cxn>
                <a:cxn ang="0">
                  <a:pos x="172" y="512"/>
                </a:cxn>
                <a:cxn ang="0">
                  <a:pos x="208" y="565"/>
                </a:cxn>
                <a:cxn ang="0">
                  <a:pos x="240" y="619"/>
                </a:cxn>
                <a:cxn ang="0">
                  <a:pos x="289" y="682"/>
                </a:cxn>
                <a:cxn ang="0">
                  <a:pos x="368" y="749"/>
                </a:cxn>
                <a:cxn ang="0">
                  <a:pos x="387" y="767"/>
                </a:cxn>
                <a:cxn ang="0">
                  <a:pos x="403" y="767"/>
                </a:cxn>
                <a:cxn ang="0">
                  <a:pos x="417" y="746"/>
                </a:cxn>
                <a:cxn ang="0">
                  <a:pos x="411" y="729"/>
                </a:cxn>
                <a:cxn ang="0">
                  <a:pos x="334" y="662"/>
                </a:cxn>
                <a:cxn ang="0">
                  <a:pos x="301" y="626"/>
                </a:cxn>
                <a:cxn ang="0">
                  <a:pos x="255" y="556"/>
                </a:cxn>
                <a:cxn ang="0">
                  <a:pos x="141" y="402"/>
                </a:cxn>
                <a:cxn ang="0">
                  <a:pos x="105" y="364"/>
                </a:cxn>
                <a:cxn ang="0">
                  <a:pos x="75" y="335"/>
                </a:cxn>
                <a:cxn ang="0">
                  <a:pos x="64" y="301"/>
                </a:cxn>
                <a:cxn ang="0">
                  <a:pos x="51" y="272"/>
                </a:cxn>
                <a:cxn ang="0">
                  <a:pos x="47" y="232"/>
                </a:cxn>
                <a:cxn ang="0">
                  <a:pos x="62" y="198"/>
                </a:cxn>
                <a:cxn ang="0">
                  <a:pos x="110" y="155"/>
                </a:cxn>
                <a:cxn ang="0">
                  <a:pos x="224" y="84"/>
                </a:cxn>
                <a:cxn ang="0">
                  <a:pos x="277" y="59"/>
                </a:cxn>
                <a:cxn ang="0">
                  <a:pos x="342" y="45"/>
                </a:cxn>
                <a:cxn ang="0">
                  <a:pos x="377" y="51"/>
                </a:cxn>
                <a:cxn ang="0">
                  <a:pos x="408" y="76"/>
                </a:cxn>
                <a:cxn ang="0">
                  <a:pos x="487" y="181"/>
                </a:cxn>
                <a:cxn ang="0">
                  <a:pos x="538" y="255"/>
                </a:cxn>
                <a:cxn ang="0">
                  <a:pos x="598" y="344"/>
                </a:cxn>
                <a:cxn ang="0">
                  <a:pos x="627" y="376"/>
                </a:cxn>
                <a:cxn ang="0">
                  <a:pos x="644" y="408"/>
                </a:cxn>
                <a:cxn ang="0">
                  <a:pos x="663" y="429"/>
                </a:cxn>
                <a:cxn ang="0">
                  <a:pos x="705" y="484"/>
                </a:cxn>
                <a:cxn ang="0">
                  <a:pos x="759" y="554"/>
                </a:cxn>
                <a:cxn ang="0">
                  <a:pos x="810" y="627"/>
                </a:cxn>
                <a:cxn ang="0">
                  <a:pos x="843" y="688"/>
                </a:cxn>
                <a:cxn ang="0">
                  <a:pos x="863" y="712"/>
                </a:cxn>
                <a:cxn ang="0">
                  <a:pos x="886" y="721"/>
                </a:cxn>
                <a:cxn ang="0">
                  <a:pos x="904" y="718"/>
                </a:cxn>
                <a:cxn ang="0">
                  <a:pos x="914" y="698"/>
                </a:cxn>
                <a:cxn ang="0">
                  <a:pos x="907" y="682"/>
                </a:cxn>
              </a:cxnLst>
              <a:rect l="0" t="0" r="r" b="b"/>
              <a:pathLst>
                <a:path w="914" h="768">
                  <a:moveTo>
                    <a:pt x="899" y="678"/>
                  </a:moveTo>
                  <a:lnTo>
                    <a:pt x="899" y="678"/>
                  </a:lnTo>
                  <a:lnTo>
                    <a:pt x="894" y="675"/>
                  </a:lnTo>
                  <a:lnTo>
                    <a:pt x="890" y="671"/>
                  </a:lnTo>
                  <a:lnTo>
                    <a:pt x="880" y="661"/>
                  </a:lnTo>
                  <a:lnTo>
                    <a:pt x="871" y="648"/>
                  </a:lnTo>
                  <a:lnTo>
                    <a:pt x="862" y="632"/>
                  </a:lnTo>
                  <a:lnTo>
                    <a:pt x="846" y="599"/>
                  </a:lnTo>
                  <a:lnTo>
                    <a:pt x="839" y="585"/>
                  </a:lnTo>
                  <a:lnTo>
                    <a:pt x="832" y="576"/>
                  </a:lnTo>
                  <a:lnTo>
                    <a:pt x="832" y="576"/>
                  </a:lnTo>
                  <a:lnTo>
                    <a:pt x="812" y="547"/>
                  </a:lnTo>
                  <a:lnTo>
                    <a:pt x="793" y="518"/>
                  </a:lnTo>
                  <a:lnTo>
                    <a:pt x="782" y="504"/>
                  </a:lnTo>
                  <a:lnTo>
                    <a:pt x="772" y="491"/>
                  </a:lnTo>
                  <a:lnTo>
                    <a:pt x="760" y="478"/>
                  </a:lnTo>
                  <a:lnTo>
                    <a:pt x="748" y="466"/>
                  </a:lnTo>
                  <a:lnTo>
                    <a:pt x="748" y="466"/>
                  </a:lnTo>
                  <a:lnTo>
                    <a:pt x="738" y="457"/>
                  </a:lnTo>
                  <a:lnTo>
                    <a:pt x="727" y="445"/>
                  </a:lnTo>
                  <a:lnTo>
                    <a:pt x="707" y="418"/>
                  </a:lnTo>
                  <a:lnTo>
                    <a:pt x="687" y="389"/>
                  </a:lnTo>
                  <a:lnTo>
                    <a:pt x="672" y="363"/>
                  </a:lnTo>
                  <a:lnTo>
                    <a:pt x="672" y="363"/>
                  </a:lnTo>
                  <a:lnTo>
                    <a:pt x="665" y="348"/>
                  </a:lnTo>
                  <a:lnTo>
                    <a:pt x="654" y="334"/>
                  </a:lnTo>
                  <a:lnTo>
                    <a:pt x="633" y="308"/>
                  </a:lnTo>
                  <a:lnTo>
                    <a:pt x="612" y="280"/>
                  </a:lnTo>
                  <a:lnTo>
                    <a:pt x="602" y="267"/>
                  </a:lnTo>
                  <a:lnTo>
                    <a:pt x="593" y="254"/>
                  </a:lnTo>
                  <a:lnTo>
                    <a:pt x="593" y="254"/>
                  </a:lnTo>
                  <a:lnTo>
                    <a:pt x="573" y="227"/>
                  </a:lnTo>
                  <a:lnTo>
                    <a:pt x="553" y="199"/>
                  </a:lnTo>
                  <a:lnTo>
                    <a:pt x="513" y="146"/>
                  </a:lnTo>
                  <a:lnTo>
                    <a:pt x="472" y="92"/>
                  </a:lnTo>
                  <a:lnTo>
                    <a:pt x="431" y="40"/>
                  </a:lnTo>
                  <a:lnTo>
                    <a:pt x="431" y="40"/>
                  </a:lnTo>
                  <a:lnTo>
                    <a:pt x="421" y="29"/>
                  </a:lnTo>
                  <a:lnTo>
                    <a:pt x="412" y="20"/>
                  </a:lnTo>
                  <a:lnTo>
                    <a:pt x="402" y="14"/>
                  </a:lnTo>
                  <a:lnTo>
                    <a:pt x="390" y="8"/>
                  </a:lnTo>
                  <a:lnTo>
                    <a:pt x="378" y="4"/>
                  </a:lnTo>
                  <a:lnTo>
                    <a:pt x="366" y="2"/>
                  </a:lnTo>
                  <a:lnTo>
                    <a:pt x="353" y="0"/>
                  </a:lnTo>
                  <a:lnTo>
                    <a:pt x="342" y="0"/>
                  </a:lnTo>
                  <a:lnTo>
                    <a:pt x="328" y="2"/>
                  </a:lnTo>
                  <a:lnTo>
                    <a:pt x="315" y="4"/>
                  </a:lnTo>
                  <a:lnTo>
                    <a:pt x="289" y="10"/>
                  </a:lnTo>
                  <a:lnTo>
                    <a:pt x="264" y="17"/>
                  </a:lnTo>
                  <a:lnTo>
                    <a:pt x="241" y="27"/>
                  </a:lnTo>
                  <a:lnTo>
                    <a:pt x="241" y="27"/>
                  </a:lnTo>
                  <a:lnTo>
                    <a:pt x="209" y="41"/>
                  </a:lnTo>
                  <a:lnTo>
                    <a:pt x="178" y="57"/>
                  </a:lnTo>
                  <a:lnTo>
                    <a:pt x="147" y="74"/>
                  </a:lnTo>
                  <a:lnTo>
                    <a:pt x="118" y="93"/>
                  </a:lnTo>
                  <a:lnTo>
                    <a:pt x="118" y="93"/>
                  </a:lnTo>
                  <a:lnTo>
                    <a:pt x="93" y="108"/>
                  </a:lnTo>
                  <a:lnTo>
                    <a:pt x="67" y="125"/>
                  </a:lnTo>
                  <a:lnTo>
                    <a:pt x="54" y="134"/>
                  </a:lnTo>
                  <a:lnTo>
                    <a:pt x="42" y="143"/>
                  </a:lnTo>
                  <a:lnTo>
                    <a:pt x="32" y="153"/>
                  </a:lnTo>
                  <a:lnTo>
                    <a:pt x="22" y="165"/>
                  </a:lnTo>
                  <a:lnTo>
                    <a:pt x="22" y="165"/>
                  </a:lnTo>
                  <a:lnTo>
                    <a:pt x="16" y="177"/>
                  </a:lnTo>
                  <a:lnTo>
                    <a:pt x="9" y="189"/>
                  </a:lnTo>
                  <a:lnTo>
                    <a:pt x="5" y="202"/>
                  </a:lnTo>
                  <a:lnTo>
                    <a:pt x="3" y="214"/>
                  </a:lnTo>
                  <a:lnTo>
                    <a:pt x="1" y="227"/>
                  </a:lnTo>
                  <a:lnTo>
                    <a:pt x="0" y="238"/>
                  </a:lnTo>
                  <a:lnTo>
                    <a:pt x="1" y="252"/>
                  </a:lnTo>
                  <a:lnTo>
                    <a:pt x="3" y="265"/>
                  </a:lnTo>
                  <a:lnTo>
                    <a:pt x="5" y="278"/>
                  </a:lnTo>
                  <a:lnTo>
                    <a:pt x="8" y="289"/>
                  </a:lnTo>
                  <a:lnTo>
                    <a:pt x="17" y="314"/>
                  </a:lnTo>
                  <a:lnTo>
                    <a:pt x="28" y="339"/>
                  </a:lnTo>
                  <a:lnTo>
                    <a:pt x="39" y="363"/>
                  </a:lnTo>
                  <a:lnTo>
                    <a:pt x="39" y="363"/>
                  </a:lnTo>
                  <a:lnTo>
                    <a:pt x="46" y="373"/>
                  </a:lnTo>
                  <a:lnTo>
                    <a:pt x="56" y="384"/>
                  </a:lnTo>
                  <a:lnTo>
                    <a:pt x="76" y="402"/>
                  </a:lnTo>
                  <a:lnTo>
                    <a:pt x="76" y="402"/>
                  </a:lnTo>
                  <a:lnTo>
                    <a:pt x="92" y="416"/>
                  </a:lnTo>
                  <a:lnTo>
                    <a:pt x="105" y="431"/>
                  </a:lnTo>
                  <a:lnTo>
                    <a:pt x="118" y="446"/>
                  </a:lnTo>
                  <a:lnTo>
                    <a:pt x="131" y="462"/>
                  </a:lnTo>
                  <a:lnTo>
                    <a:pt x="131" y="462"/>
                  </a:lnTo>
                  <a:lnTo>
                    <a:pt x="151" y="488"/>
                  </a:lnTo>
                  <a:lnTo>
                    <a:pt x="172" y="512"/>
                  </a:lnTo>
                  <a:lnTo>
                    <a:pt x="182" y="525"/>
                  </a:lnTo>
                  <a:lnTo>
                    <a:pt x="191" y="538"/>
                  </a:lnTo>
                  <a:lnTo>
                    <a:pt x="200" y="551"/>
                  </a:lnTo>
                  <a:lnTo>
                    <a:pt x="208" y="565"/>
                  </a:lnTo>
                  <a:lnTo>
                    <a:pt x="208" y="565"/>
                  </a:lnTo>
                  <a:lnTo>
                    <a:pt x="215" y="580"/>
                  </a:lnTo>
                  <a:lnTo>
                    <a:pt x="223" y="593"/>
                  </a:lnTo>
                  <a:lnTo>
                    <a:pt x="240" y="619"/>
                  </a:lnTo>
                  <a:lnTo>
                    <a:pt x="259" y="644"/>
                  </a:lnTo>
                  <a:lnTo>
                    <a:pt x="277" y="669"/>
                  </a:lnTo>
                  <a:lnTo>
                    <a:pt x="277" y="669"/>
                  </a:lnTo>
                  <a:lnTo>
                    <a:pt x="289" y="682"/>
                  </a:lnTo>
                  <a:lnTo>
                    <a:pt x="301" y="694"/>
                  </a:lnTo>
                  <a:lnTo>
                    <a:pt x="327" y="716"/>
                  </a:lnTo>
                  <a:lnTo>
                    <a:pt x="355" y="737"/>
                  </a:lnTo>
                  <a:lnTo>
                    <a:pt x="368" y="749"/>
                  </a:lnTo>
                  <a:lnTo>
                    <a:pt x="379" y="762"/>
                  </a:lnTo>
                  <a:lnTo>
                    <a:pt x="379" y="762"/>
                  </a:lnTo>
                  <a:lnTo>
                    <a:pt x="383" y="764"/>
                  </a:lnTo>
                  <a:lnTo>
                    <a:pt x="387" y="767"/>
                  </a:lnTo>
                  <a:lnTo>
                    <a:pt x="391" y="768"/>
                  </a:lnTo>
                  <a:lnTo>
                    <a:pt x="395" y="768"/>
                  </a:lnTo>
                  <a:lnTo>
                    <a:pt x="399" y="768"/>
                  </a:lnTo>
                  <a:lnTo>
                    <a:pt x="403" y="767"/>
                  </a:lnTo>
                  <a:lnTo>
                    <a:pt x="410" y="762"/>
                  </a:lnTo>
                  <a:lnTo>
                    <a:pt x="415" y="755"/>
                  </a:lnTo>
                  <a:lnTo>
                    <a:pt x="416" y="751"/>
                  </a:lnTo>
                  <a:lnTo>
                    <a:pt x="417" y="746"/>
                  </a:lnTo>
                  <a:lnTo>
                    <a:pt x="417" y="742"/>
                  </a:lnTo>
                  <a:lnTo>
                    <a:pt x="416" y="738"/>
                  </a:lnTo>
                  <a:lnTo>
                    <a:pt x="415" y="733"/>
                  </a:lnTo>
                  <a:lnTo>
                    <a:pt x="411" y="729"/>
                  </a:lnTo>
                  <a:lnTo>
                    <a:pt x="411" y="729"/>
                  </a:lnTo>
                  <a:lnTo>
                    <a:pt x="394" y="711"/>
                  </a:lnTo>
                  <a:lnTo>
                    <a:pt x="374" y="694"/>
                  </a:lnTo>
                  <a:lnTo>
                    <a:pt x="334" y="662"/>
                  </a:lnTo>
                  <a:lnTo>
                    <a:pt x="334" y="662"/>
                  </a:lnTo>
                  <a:lnTo>
                    <a:pt x="322" y="650"/>
                  </a:lnTo>
                  <a:lnTo>
                    <a:pt x="311" y="639"/>
                  </a:lnTo>
                  <a:lnTo>
                    <a:pt x="301" y="626"/>
                  </a:lnTo>
                  <a:lnTo>
                    <a:pt x="291" y="612"/>
                  </a:lnTo>
                  <a:lnTo>
                    <a:pt x="272" y="584"/>
                  </a:lnTo>
                  <a:lnTo>
                    <a:pt x="255" y="556"/>
                  </a:lnTo>
                  <a:lnTo>
                    <a:pt x="255" y="556"/>
                  </a:lnTo>
                  <a:lnTo>
                    <a:pt x="225" y="510"/>
                  </a:lnTo>
                  <a:lnTo>
                    <a:pt x="194" y="466"/>
                  </a:lnTo>
                  <a:lnTo>
                    <a:pt x="160" y="423"/>
                  </a:lnTo>
                  <a:lnTo>
                    <a:pt x="141" y="402"/>
                  </a:lnTo>
                  <a:lnTo>
                    <a:pt x="122" y="381"/>
                  </a:lnTo>
                  <a:lnTo>
                    <a:pt x="122" y="381"/>
                  </a:lnTo>
                  <a:lnTo>
                    <a:pt x="114" y="373"/>
                  </a:lnTo>
                  <a:lnTo>
                    <a:pt x="105" y="364"/>
                  </a:lnTo>
                  <a:lnTo>
                    <a:pt x="86" y="348"/>
                  </a:lnTo>
                  <a:lnTo>
                    <a:pt x="86" y="348"/>
                  </a:lnTo>
                  <a:lnTo>
                    <a:pt x="79" y="342"/>
                  </a:lnTo>
                  <a:lnTo>
                    <a:pt x="75" y="335"/>
                  </a:lnTo>
                  <a:lnTo>
                    <a:pt x="72" y="329"/>
                  </a:lnTo>
                  <a:lnTo>
                    <a:pt x="69" y="322"/>
                  </a:lnTo>
                  <a:lnTo>
                    <a:pt x="67" y="308"/>
                  </a:lnTo>
                  <a:lnTo>
                    <a:pt x="64" y="301"/>
                  </a:lnTo>
                  <a:lnTo>
                    <a:pt x="62" y="293"/>
                  </a:lnTo>
                  <a:lnTo>
                    <a:pt x="62" y="293"/>
                  </a:lnTo>
                  <a:lnTo>
                    <a:pt x="55" y="283"/>
                  </a:lnTo>
                  <a:lnTo>
                    <a:pt x="51" y="272"/>
                  </a:lnTo>
                  <a:lnTo>
                    <a:pt x="47" y="262"/>
                  </a:lnTo>
                  <a:lnTo>
                    <a:pt x="46" y="252"/>
                  </a:lnTo>
                  <a:lnTo>
                    <a:pt x="46" y="241"/>
                  </a:lnTo>
                  <a:lnTo>
                    <a:pt x="47" y="232"/>
                  </a:lnTo>
                  <a:lnTo>
                    <a:pt x="49" y="223"/>
                  </a:lnTo>
                  <a:lnTo>
                    <a:pt x="52" y="214"/>
                  </a:lnTo>
                  <a:lnTo>
                    <a:pt x="56" y="206"/>
                  </a:lnTo>
                  <a:lnTo>
                    <a:pt x="62" y="198"/>
                  </a:lnTo>
                  <a:lnTo>
                    <a:pt x="68" y="190"/>
                  </a:lnTo>
                  <a:lnTo>
                    <a:pt x="75" y="182"/>
                  </a:lnTo>
                  <a:lnTo>
                    <a:pt x="92" y="168"/>
                  </a:lnTo>
                  <a:lnTo>
                    <a:pt x="110" y="155"/>
                  </a:lnTo>
                  <a:lnTo>
                    <a:pt x="110" y="155"/>
                  </a:lnTo>
                  <a:lnTo>
                    <a:pt x="166" y="118"/>
                  </a:lnTo>
                  <a:lnTo>
                    <a:pt x="195" y="101"/>
                  </a:lnTo>
                  <a:lnTo>
                    <a:pt x="224" y="84"/>
                  </a:lnTo>
                  <a:lnTo>
                    <a:pt x="224" y="84"/>
                  </a:lnTo>
                  <a:lnTo>
                    <a:pt x="240" y="76"/>
                  </a:lnTo>
                  <a:lnTo>
                    <a:pt x="257" y="68"/>
                  </a:lnTo>
                  <a:lnTo>
                    <a:pt x="277" y="59"/>
                  </a:lnTo>
                  <a:lnTo>
                    <a:pt x="298" y="53"/>
                  </a:lnTo>
                  <a:lnTo>
                    <a:pt x="321" y="46"/>
                  </a:lnTo>
                  <a:lnTo>
                    <a:pt x="331" y="45"/>
                  </a:lnTo>
                  <a:lnTo>
                    <a:pt x="342" y="45"/>
                  </a:lnTo>
                  <a:lnTo>
                    <a:pt x="351" y="45"/>
                  </a:lnTo>
                  <a:lnTo>
                    <a:pt x="361" y="46"/>
                  </a:lnTo>
                  <a:lnTo>
                    <a:pt x="369" y="48"/>
                  </a:lnTo>
                  <a:lnTo>
                    <a:pt x="377" y="51"/>
                  </a:lnTo>
                  <a:lnTo>
                    <a:pt x="377" y="51"/>
                  </a:lnTo>
                  <a:lnTo>
                    <a:pt x="387" y="59"/>
                  </a:lnTo>
                  <a:lnTo>
                    <a:pt x="398" y="67"/>
                  </a:lnTo>
                  <a:lnTo>
                    <a:pt x="408" y="76"/>
                  </a:lnTo>
                  <a:lnTo>
                    <a:pt x="417" y="87"/>
                  </a:lnTo>
                  <a:lnTo>
                    <a:pt x="437" y="108"/>
                  </a:lnTo>
                  <a:lnTo>
                    <a:pt x="454" y="133"/>
                  </a:lnTo>
                  <a:lnTo>
                    <a:pt x="487" y="181"/>
                  </a:lnTo>
                  <a:lnTo>
                    <a:pt x="502" y="204"/>
                  </a:lnTo>
                  <a:lnTo>
                    <a:pt x="517" y="225"/>
                  </a:lnTo>
                  <a:lnTo>
                    <a:pt x="517" y="225"/>
                  </a:lnTo>
                  <a:lnTo>
                    <a:pt x="538" y="255"/>
                  </a:lnTo>
                  <a:lnTo>
                    <a:pt x="557" y="284"/>
                  </a:lnTo>
                  <a:lnTo>
                    <a:pt x="578" y="314"/>
                  </a:lnTo>
                  <a:lnTo>
                    <a:pt x="598" y="344"/>
                  </a:lnTo>
                  <a:lnTo>
                    <a:pt x="598" y="344"/>
                  </a:lnTo>
                  <a:lnTo>
                    <a:pt x="610" y="357"/>
                  </a:lnTo>
                  <a:lnTo>
                    <a:pt x="623" y="372"/>
                  </a:lnTo>
                  <a:lnTo>
                    <a:pt x="623" y="372"/>
                  </a:lnTo>
                  <a:lnTo>
                    <a:pt x="627" y="376"/>
                  </a:lnTo>
                  <a:lnTo>
                    <a:pt x="629" y="381"/>
                  </a:lnTo>
                  <a:lnTo>
                    <a:pt x="635" y="393"/>
                  </a:lnTo>
                  <a:lnTo>
                    <a:pt x="640" y="405"/>
                  </a:lnTo>
                  <a:lnTo>
                    <a:pt x="644" y="408"/>
                  </a:lnTo>
                  <a:lnTo>
                    <a:pt x="648" y="412"/>
                  </a:lnTo>
                  <a:lnTo>
                    <a:pt x="648" y="412"/>
                  </a:lnTo>
                  <a:lnTo>
                    <a:pt x="655" y="420"/>
                  </a:lnTo>
                  <a:lnTo>
                    <a:pt x="663" y="429"/>
                  </a:lnTo>
                  <a:lnTo>
                    <a:pt x="676" y="448"/>
                  </a:lnTo>
                  <a:lnTo>
                    <a:pt x="690" y="467"/>
                  </a:lnTo>
                  <a:lnTo>
                    <a:pt x="697" y="476"/>
                  </a:lnTo>
                  <a:lnTo>
                    <a:pt x="705" y="484"/>
                  </a:lnTo>
                  <a:lnTo>
                    <a:pt x="705" y="484"/>
                  </a:lnTo>
                  <a:lnTo>
                    <a:pt x="724" y="507"/>
                  </a:lnTo>
                  <a:lnTo>
                    <a:pt x="742" y="529"/>
                  </a:lnTo>
                  <a:lnTo>
                    <a:pt x="759" y="554"/>
                  </a:lnTo>
                  <a:lnTo>
                    <a:pt x="776" y="576"/>
                  </a:lnTo>
                  <a:lnTo>
                    <a:pt x="776" y="576"/>
                  </a:lnTo>
                  <a:lnTo>
                    <a:pt x="794" y="602"/>
                  </a:lnTo>
                  <a:lnTo>
                    <a:pt x="810" y="627"/>
                  </a:lnTo>
                  <a:lnTo>
                    <a:pt x="824" y="653"/>
                  </a:lnTo>
                  <a:lnTo>
                    <a:pt x="839" y="680"/>
                  </a:lnTo>
                  <a:lnTo>
                    <a:pt x="839" y="680"/>
                  </a:lnTo>
                  <a:lnTo>
                    <a:pt x="843" y="688"/>
                  </a:lnTo>
                  <a:lnTo>
                    <a:pt x="846" y="695"/>
                  </a:lnTo>
                  <a:lnTo>
                    <a:pt x="852" y="701"/>
                  </a:lnTo>
                  <a:lnTo>
                    <a:pt x="857" y="707"/>
                  </a:lnTo>
                  <a:lnTo>
                    <a:pt x="863" y="712"/>
                  </a:lnTo>
                  <a:lnTo>
                    <a:pt x="870" y="716"/>
                  </a:lnTo>
                  <a:lnTo>
                    <a:pt x="878" y="718"/>
                  </a:lnTo>
                  <a:lnTo>
                    <a:pt x="886" y="721"/>
                  </a:lnTo>
                  <a:lnTo>
                    <a:pt x="886" y="721"/>
                  </a:lnTo>
                  <a:lnTo>
                    <a:pt x="891" y="722"/>
                  </a:lnTo>
                  <a:lnTo>
                    <a:pt x="896" y="722"/>
                  </a:lnTo>
                  <a:lnTo>
                    <a:pt x="900" y="721"/>
                  </a:lnTo>
                  <a:lnTo>
                    <a:pt x="904" y="718"/>
                  </a:lnTo>
                  <a:lnTo>
                    <a:pt x="907" y="716"/>
                  </a:lnTo>
                  <a:lnTo>
                    <a:pt x="909" y="713"/>
                  </a:lnTo>
                  <a:lnTo>
                    <a:pt x="913" y="705"/>
                  </a:lnTo>
                  <a:lnTo>
                    <a:pt x="914" y="698"/>
                  </a:lnTo>
                  <a:lnTo>
                    <a:pt x="913" y="692"/>
                  </a:lnTo>
                  <a:lnTo>
                    <a:pt x="912" y="688"/>
                  </a:lnTo>
                  <a:lnTo>
                    <a:pt x="911" y="684"/>
                  </a:lnTo>
                  <a:lnTo>
                    <a:pt x="907" y="682"/>
                  </a:lnTo>
                  <a:lnTo>
                    <a:pt x="903" y="679"/>
                  </a:lnTo>
                  <a:lnTo>
                    <a:pt x="899" y="678"/>
                  </a:lnTo>
                  <a:lnTo>
                    <a:pt x="899" y="6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 name="chenying0907 120"/>
            <p:cNvSpPr>
              <a:spLocks/>
            </p:cNvSpPr>
            <p:nvPr/>
          </p:nvSpPr>
          <p:spPr bwMode="auto">
            <a:xfrm>
              <a:off x="5599113" y="4098925"/>
              <a:ext cx="361950" cy="304800"/>
            </a:xfrm>
            <a:custGeom>
              <a:avLst/>
              <a:gdLst/>
              <a:ahLst/>
              <a:cxnLst>
                <a:cxn ang="0">
                  <a:pos x="25" y="671"/>
                </a:cxn>
                <a:cxn ang="0">
                  <a:pos x="68" y="599"/>
                </a:cxn>
                <a:cxn ang="0">
                  <a:pos x="102" y="547"/>
                </a:cxn>
                <a:cxn ang="0">
                  <a:pos x="153" y="478"/>
                </a:cxn>
                <a:cxn ang="0">
                  <a:pos x="187" y="445"/>
                </a:cxn>
                <a:cxn ang="0">
                  <a:pos x="242" y="363"/>
                </a:cxn>
                <a:cxn ang="0">
                  <a:pos x="302" y="280"/>
                </a:cxn>
                <a:cxn ang="0">
                  <a:pos x="341" y="227"/>
                </a:cxn>
                <a:cxn ang="0">
                  <a:pos x="482" y="40"/>
                </a:cxn>
                <a:cxn ang="0">
                  <a:pos x="512" y="14"/>
                </a:cxn>
                <a:cxn ang="0">
                  <a:pos x="560" y="0"/>
                </a:cxn>
                <a:cxn ang="0">
                  <a:pos x="624" y="10"/>
                </a:cxn>
                <a:cxn ang="0">
                  <a:pos x="705" y="41"/>
                </a:cxn>
                <a:cxn ang="0">
                  <a:pos x="796" y="93"/>
                </a:cxn>
                <a:cxn ang="0">
                  <a:pos x="872" y="143"/>
                </a:cxn>
                <a:cxn ang="0">
                  <a:pos x="898" y="177"/>
                </a:cxn>
                <a:cxn ang="0">
                  <a:pos x="913" y="227"/>
                </a:cxn>
                <a:cxn ang="0">
                  <a:pos x="909" y="278"/>
                </a:cxn>
                <a:cxn ang="0">
                  <a:pos x="875" y="363"/>
                </a:cxn>
                <a:cxn ang="0">
                  <a:pos x="837" y="402"/>
                </a:cxn>
                <a:cxn ang="0">
                  <a:pos x="795" y="446"/>
                </a:cxn>
                <a:cxn ang="0">
                  <a:pos x="741" y="512"/>
                </a:cxn>
                <a:cxn ang="0">
                  <a:pos x="706" y="565"/>
                </a:cxn>
                <a:cxn ang="0">
                  <a:pos x="673" y="619"/>
                </a:cxn>
                <a:cxn ang="0">
                  <a:pos x="625" y="682"/>
                </a:cxn>
                <a:cxn ang="0">
                  <a:pos x="546" y="749"/>
                </a:cxn>
                <a:cxn ang="0">
                  <a:pos x="527" y="767"/>
                </a:cxn>
                <a:cxn ang="0">
                  <a:pos x="510" y="767"/>
                </a:cxn>
                <a:cxn ang="0">
                  <a:pos x="495" y="746"/>
                </a:cxn>
                <a:cxn ang="0">
                  <a:pos x="502" y="729"/>
                </a:cxn>
                <a:cxn ang="0">
                  <a:pos x="579" y="662"/>
                </a:cxn>
                <a:cxn ang="0">
                  <a:pos x="613" y="626"/>
                </a:cxn>
                <a:cxn ang="0">
                  <a:pos x="659" y="556"/>
                </a:cxn>
                <a:cxn ang="0">
                  <a:pos x="773" y="402"/>
                </a:cxn>
                <a:cxn ang="0">
                  <a:pos x="828" y="348"/>
                </a:cxn>
                <a:cxn ang="0">
                  <a:pos x="842" y="329"/>
                </a:cxn>
                <a:cxn ang="0">
                  <a:pos x="853" y="293"/>
                </a:cxn>
                <a:cxn ang="0">
                  <a:pos x="866" y="262"/>
                </a:cxn>
                <a:cxn ang="0">
                  <a:pos x="864" y="223"/>
                </a:cxn>
                <a:cxn ang="0">
                  <a:pos x="846" y="190"/>
                </a:cxn>
                <a:cxn ang="0">
                  <a:pos x="804" y="155"/>
                </a:cxn>
                <a:cxn ang="0">
                  <a:pos x="689" y="84"/>
                </a:cxn>
                <a:cxn ang="0">
                  <a:pos x="615" y="53"/>
                </a:cxn>
                <a:cxn ang="0">
                  <a:pos x="562" y="45"/>
                </a:cxn>
                <a:cxn ang="0">
                  <a:pos x="536" y="51"/>
                </a:cxn>
                <a:cxn ang="0">
                  <a:pos x="495" y="87"/>
                </a:cxn>
                <a:cxn ang="0">
                  <a:pos x="412" y="204"/>
                </a:cxn>
                <a:cxn ang="0">
                  <a:pos x="356" y="284"/>
                </a:cxn>
                <a:cxn ang="0">
                  <a:pos x="303" y="357"/>
                </a:cxn>
                <a:cxn ang="0">
                  <a:pos x="284" y="381"/>
                </a:cxn>
                <a:cxn ang="0">
                  <a:pos x="267" y="412"/>
                </a:cxn>
                <a:cxn ang="0">
                  <a:pos x="236" y="448"/>
                </a:cxn>
                <a:cxn ang="0">
                  <a:pos x="209" y="484"/>
                </a:cxn>
                <a:cxn ang="0">
                  <a:pos x="138" y="576"/>
                </a:cxn>
                <a:cxn ang="0">
                  <a:pos x="89" y="653"/>
                </a:cxn>
                <a:cxn ang="0">
                  <a:pos x="68" y="695"/>
                </a:cxn>
                <a:cxn ang="0">
                  <a:pos x="43" y="716"/>
                </a:cxn>
                <a:cxn ang="0">
                  <a:pos x="22" y="722"/>
                </a:cxn>
                <a:cxn ang="0">
                  <a:pos x="6" y="716"/>
                </a:cxn>
                <a:cxn ang="0">
                  <a:pos x="0" y="692"/>
                </a:cxn>
                <a:cxn ang="0">
                  <a:pos x="10" y="679"/>
                </a:cxn>
              </a:cxnLst>
              <a:rect l="0" t="0" r="r" b="b"/>
              <a:pathLst>
                <a:path w="913" h="768">
                  <a:moveTo>
                    <a:pt x="15" y="678"/>
                  </a:moveTo>
                  <a:lnTo>
                    <a:pt x="15" y="678"/>
                  </a:lnTo>
                  <a:lnTo>
                    <a:pt x="19" y="675"/>
                  </a:lnTo>
                  <a:lnTo>
                    <a:pt x="25" y="671"/>
                  </a:lnTo>
                  <a:lnTo>
                    <a:pt x="34" y="661"/>
                  </a:lnTo>
                  <a:lnTo>
                    <a:pt x="43" y="648"/>
                  </a:lnTo>
                  <a:lnTo>
                    <a:pt x="51" y="632"/>
                  </a:lnTo>
                  <a:lnTo>
                    <a:pt x="68" y="599"/>
                  </a:lnTo>
                  <a:lnTo>
                    <a:pt x="74" y="585"/>
                  </a:lnTo>
                  <a:lnTo>
                    <a:pt x="81" y="576"/>
                  </a:lnTo>
                  <a:lnTo>
                    <a:pt x="81" y="576"/>
                  </a:lnTo>
                  <a:lnTo>
                    <a:pt x="102" y="547"/>
                  </a:lnTo>
                  <a:lnTo>
                    <a:pt x="121" y="518"/>
                  </a:lnTo>
                  <a:lnTo>
                    <a:pt x="131" y="504"/>
                  </a:lnTo>
                  <a:lnTo>
                    <a:pt x="142" y="491"/>
                  </a:lnTo>
                  <a:lnTo>
                    <a:pt x="153" y="478"/>
                  </a:lnTo>
                  <a:lnTo>
                    <a:pt x="166" y="466"/>
                  </a:lnTo>
                  <a:lnTo>
                    <a:pt x="166" y="466"/>
                  </a:lnTo>
                  <a:lnTo>
                    <a:pt x="176" y="457"/>
                  </a:lnTo>
                  <a:lnTo>
                    <a:pt x="187" y="445"/>
                  </a:lnTo>
                  <a:lnTo>
                    <a:pt x="208" y="418"/>
                  </a:lnTo>
                  <a:lnTo>
                    <a:pt x="226" y="389"/>
                  </a:lnTo>
                  <a:lnTo>
                    <a:pt x="242" y="363"/>
                  </a:lnTo>
                  <a:lnTo>
                    <a:pt x="242" y="363"/>
                  </a:lnTo>
                  <a:lnTo>
                    <a:pt x="250" y="348"/>
                  </a:lnTo>
                  <a:lnTo>
                    <a:pt x="259" y="334"/>
                  </a:lnTo>
                  <a:lnTo>
                    <a:pt x="280" y="308"/>
                  </a:lnTo>
                  <a:lnTo>
                    <a:pt x="302" y="280"/>
                  </a:lnTo>
                  <a:lnTo>
                    <a:pt x="312" y="267"/>
                  </a:lnTo>
                  <a:lnTo>
                    <a:pt x="321" y="254"/>
                  </a:lnTo>
                  <a:lnTo>
                    <a:pt x="321" y="254"/>
                  </a:lnTo>
                  <a:lnTo>
                    <a:pt x="341" y="227"/>
                  </a:lnTo>
                  <a:lnTo>
                    <a:pt x="361" y="199"/>
                  </a:lnTo>
                  <a:lnTo>
                    <a:pt x="401" y="146"/>
                  </a:lnTo>
                  <a:lnTo>
                    <a:pt x="442" y="92"/>
                  </a:lnTo>
                  <a:lnTo>
                    <a:pt x="482" y="40"/>
                  </a:lnTo>
                  <a:lnTo>
                    <a:pt x="482" y="40"/>
                  </a:lnTo>
                  <a:lnTo>
                    <a:pt x="492" y="29"/>
                  </a:lnTo>
                  <a:lnTo>
                    <a:pt x="502" y="20"/>
                  </a:lnTo>
                  <a:lnTo>
                    <a:pt x="512" y="14"/>
                  </a:lnTo>
                  <a:lnTo>
                    <a:pt x="523" y="8"/>
                  </a:lnTo>
                  <a:lnTo>
                    <a:pt x="535" y="4"/>
                  </a:lnTo>
                  <a:lnTo>
                    <a:pt x="548" y="2"/>
                  </a:lnTo>
                  <a:lnTo>
                    <a:pt x="560" y="0"/>
                  </a:lnTo>
                  <a:lnTo>
                    <a:pt x="573" y="0"/>
                  </a:lnTo>
                  <a:lnTo>
                    <a:pt x="586" y="2"/>
                  </a:lnTo>
                  <a:lnTo>
                    <a:pt x="599" y="4"/>
                  </a:lnTo>
                  <a:lnTo>
                    <a:pt x="624" y="10"/>
                  </a:lnTo>
                  <a:lnTo>
                    <a:pt x="650" y="17"/>
                  </a:lnTo>
                  <a:lnTo>
                    <a:pt x="672" y="27"/>
                  </a:lnTo>
                  <a:lnTo>
                    <a:pt x="672" y="27"/>
                  </a:lnTo>
                  <a:lnTo>
                    <a:pt x="705" y="41"/>
                  </a:lnTo>
                  <a:lnTo>
                    <a:pt x="736" y="57"/>
                  </a:lnTo>
                  <a:lnTo>
                    <a:pt x="766" y="74"/>
                  </a:lnTo>
                  <a:lnTo>
                    <a:pt x="796" y="93"/>
                  </a:lnTo>
                  <a:lnTo>
                    <a:pt x="796" y="93"/>
                  </a:lnTo>
                  <a:lnTo>
                    <a:pt x="821" y="108"/>
                  </a:lnTo>
                  <a:lnTo>
                    <a:pt x="847" y="125"/>
                  </a:lnTo>
                  <a:lnTo>
                    <a:pt x="860" y="134"/>
                  </a:lnTo>
                  <a:lnTo>
                    <a:pt x="872" y="143"/>
                  </a:lnTo>
                  <a:lnTo>
                    <a:pt x="883" y="153"/>
                  </a:lnTo>
                  <a:lnTo>
                    <a:pt x="892" y="165"/>
                  </a:lnTo>
                  <a:lnTo>
                    <a:pt x="892" y="165"/>
                  </a:lnTo>
                  <a:lnTo>
                    <a:pt x="898" y="177"/>
                  </a:lnTo>
                  <a:lnTo>
                    <a:pt x="904" y="189"/>
                  </a:lnTo>
                  <a:lnTo>
                    <a:pt x="908" y="202"/>
                  </a:lnTo>
                  <a:lnTo>
                    <a:pt x="911" y="214"/>
                  </a:lnTo>
                  <a:lnTo>
                    <a:pt x="913" y="227"/>
                  </a:lnTo>
                  <a:lnTo>
                    <a:pt x="913" y="238"/>
                  </a:lnTo>
                  <a:lnTo>
                    <a:pt x="913" y="252"/>
                  </a:lnTo>
                  <a:lnTo>
                    <a:pt x="911" y="265"/>
                  </a:lnTo>
                  <a:lnTo>
                    <a:pt x="909" y="278"/>
                  </a:lnTo>
                  <a:lnTo>
                    <a:pt x="905" y="289"/>
                  </a:lnTo>
                  <a:lnTo>
                    <a:pt x="897" y="314"/>
                  </a:lnTo>
                  <a:lnTo>
                    <a:pt x="887" y="339"/>
                  </a:lnTo>
                  <a:lnTo>
                    <a:pt x="875" y="363"/>
                  </a:lnTo>
                  <a:lnTo>
                    <a:pt x="875" y="363"/>
                  </a:lnTo>
                  <a:lnTo>
                    <a:pt x="867" y="373"/>
                  </a:lnTo>
                  <a:lnTo>
                    <a:pt x="858" y="384"/>
                  </a:lnTo>
                  <a:lnTo>
                    <a:pt x="837" y="402"/>
                  </a:lnTo>
                  <a:lnTo>
                    <a:pt x="837" y="402"/>
                  </a:lnTo>
                  <a:lnTo>
                    <a:pt x="822" y="416"/>
                  </a:lnTo>
                  <a:lnTo>
                    <a:pt x="808" y="431"/>
                  </a:lnTo>
                  <a:lnTo>
                    <a:pt x="795" y="446"/>
                  </a:lnTo>
                  <a:lnTo>
                    <a:pt x="783" y="462"/>
                  </a:lnTo>
                  <a:lnTo>
                    <a:pt x="783" y="462"/>
                  </a:lnTo>
                  <a:lnTo>
                    <a:pt x="762" y="488"/>
                  </a:lnTo>
                  <a:lnTo>
                    <a:pt x="741" y="512"/>
                  </a:lnTo>
                  <a:lnTo>
                    <a:pt x="731" y="525"/>
                  </a:lnTo>
                  <a:lnTo>
                    <a:pt x="722" y="538"/>
                  </a:lnTo>
                  <a:lnTo>
                    <a:pt x="713" y="551"/>
                  </a:lnTo>
                  <a:lnTo>
                    <a:pt x="706" y="565"/>
                  </a:lnTo>
                  <a:lnTo>
                    <a:pt x="706" y="565"/>
                  </a:lnTo>
                  <a:lnTo>
                    <a:pt x="698" y="580"/>
                  </a:lnTo>
                  <a:lnTo>
                    <a:pt x="690" y="593"/>
                  </a:lnTo>
                  <a:lnTo>
                    <a:pt x="673" y="619"/>
                  </a:lnTo>
                  <a:lnTo>
                    <a:pt x="655" y="644"/>
                  </a:lnTo>
                  <a:lnTo>
                    <a:pt x="635" y="669"/>
                  </a:lnTo>
                  <a:lnTo>
                    <a:pt x="635" y="669"/>
                  </a:lnTo>
                  <a:lnTo>
                    <a:pt x="625" y="682"/>
                  </a:lnTo>
                  <a:lnTo>
                    <a:pt x="612" y="694"/>
                  </a:lnTo>
                  <a:lnTo>
                    <a:pt x="586" y="716"/>
                  </a:lnTo>
                  <a:lnTo>
                    <a:pt x="560" y="737"/>
                  </a:lnTo>
                  <a:lnTo>
                    <a:pt x="546" y="749"/>
                  </a:lnTo>
                  <a:lnTo>
                    <a:pt x="535" y="762"/>
                  </a:lnTo>
                  <a:lnTo>
                    <a:pt x="535" y="762"/>
                  </a:lnTo>
                  <a:lnTo>
                    <a:pt x="531" y="764"/>
                  </a:lnTo>
                  <a:lnTo>
                    <a:pt x="527" y="767"/>
                  </a:lnTo>
                  <a:lnTo>
                    <a:pt x="523" y="768"/>
                  </a:lnTo>
                  <a:lnTo>
                    <a:pt x="518" y="768"/>
                  </a:lnTo>
                  <a:lnTo>
                    <a:pt x="514" y="768"/>
                  </a:lnTo>
                  <a:lnTo>
                    <a:pt x="510" y="767"/>
                  </a:lnTo>
                  <a:lnTo>
                    <a:pt x="503" y="762"/>
                  </a:lnTo>
                  <a:lnTo>
                    <a:pt x="498" y="755"/>
                  </a:lnTo>
                  <a:lnTo>
                    <a:pt x="497" y="751"/>
                  </a:lnTo>
                  <a:lnTo>
                    <a:pt x="495" y="746"/>
                  </a:lnTo>
                  <a:lnTo>
                    <a:pt x="495" y="742"/>
                  </a:lnTo>
                  <a:lnTo>
                    <a:pt x="497" y="738"/>
                  </a:lnTo>
                  <a:lnTo>
                    <a:pt x="499" y="733"/>
                  </a:lnTo>
                  <a:lnTo>
                    <a:pt x="502" y="729"/>
                  </a:lnTo>
                  <a:lnTo>
                    <a:pt x="502" y="729"/>
                  </a:lnTo>
                  <a:lnTo>
                    <a:pt x="520" y="711"/>
                  </a:lnTo>
                  <a:lnTo>
                    <a:pt x="540" y="694"/>
                  </a:lnTo>
                  <a:lnTo>
                    <a:pt x="579" y="662"/>
                  </a:lnTo>
                  <a:lnTo>
                    <a:pt x="579" y="662"/>
                  </a:lnTo>
                  <a:lnTo>
                    <a:pt x="591" y="650"/>
                  </a:lnTo>
                  <a:lnTo>
                    <a:pt x="603" y="639"/>
                  </a:lnTo>
                  <a:lnTo>
                    <a:pt x="613" y="626"/>
                  </a:lnTo>
                  <a:lnTo>
                    <a:pt x="622" y="612"/>
                  </a:lnTo>
                  <a:lnTo>
                    <a:pt x="641" y="584"/>
                  </a:lnTo>
                  <a:lnTo>
                    <a:pt x="659" y="556"/>
                  </a:lnTo>
                  <a:lnTo>
                    <a:pt x="659" y="556"/>
                  </a:lnTo>
                  <a:lnTo>
                    <a:pt x="689" y="510"/>
                  </a:lnTo>
                  <a:lnTo>
                    <a:pt x="720" y="466"/>
                  </a:lnTo>
                  <a:lnTo>
                    <a:pt x="754" y="423"/>
                  </a:lnTo>
                  <a:lnTo>
                    <a:pt x="773" y="402"/>
                  </a:lnTo>
                  <a:lnTo>
                    <a:pt x="791" y="381"/>
                  </a:lnTo>
                  <a:lnTo>
                    <a:pt x="791" y="381"/>
                  </a:lnTo>
                  <a:lnTo>
                    <a:pt x="809" y="364"/>
                  </a:lnTo>
                  <a:lnTo>
                    <a:pt x="828" y="348"/>
                  </a:lnTo>
                  <a:lnTo>
                    <a:pt x="828" y="348"/>
                  </a:lnTo>
                  <a:lnTo>
                    <a:pt x="834" y="342"/>
                  </a:lnTo>
                  <a:lnTo>
                    <a:pt x="839" y="335"/>
                  </a:lnTo>
                  <a:lnTo>
                    <a:pt x="842" y="329"/>
                  </a:lnTo>
                  <a:lnTo>
                    <a:pt x="843" y="322"/>
                  </a:lnTo>
                  <a:lnTo>
                    <a:pt x="846" y="308"/>
                  </a:lnTo>
                  <a:lnTo>
                    <a:pt x="849" y="301"/>
                  </a:lnTo>
                  <a:lnTo>
                    <a:pt x="853" y="293"/>
                  </a:lnTo>
                  <a:lnTo>
                    <a:pt x="853" y="293"/>
                  </a:lnTo>
                  <a:lnTo>
                    <a:pt x="859" y="283"/>
                  </a:lnTo>
                  <a:lnTo>
                    <a:pt x="863" y="272"/>
                  </a:lnTo>
                  <a:lnTo>
                    <a:pt x="866" y="262"/>
                  </a:lnTo>
                  <a:lnTo>
                    <a:pt x="867" y="252"/>
                  </a:lnTo>
                  <a:lnTo>
                    <a:pt x="868" y="241"/>
                  </a:lnTo>
                  <a:lnTo>
                    <a:pt x="867" y="232"/>
                  </a:lnTo>
                  <a:lnTo>
                    <a:pt x="864" y="223"/>
                  </a:lnTo>
                  <a:lnTo>
                    <a:pt x="862" y="214"/>
                  </a:lnTo>
                  <a:lnTo>
                    <a:pt x="857" y="206"/>
                  </a:lnTo>
                  <a:lnTo>
                    <a:pt x="851" y="198"/>
                  </a:lnTo>
                  <a:lnTo>
                    <a:pt x="846" y="190"/>
                  </a:lnTo>
                  <a:lnTo>
                    <a:pt x="838" y="182"/>
                  </a:lnTo>
                  <a:lnTo>
                    <a:pt x="822" y="168"/>
                  </a:lnTo>
                  <a:lnTo>
                    <a:pt x="804" y="155"/>
                  </a:lnTo>
                  <a:lnTo>
                    <a:pt x="804" y="155"/>
                  </a:lnTo>
                  <a:lnTo>
                    <a:pt x="748" y="118"/>
                  </a:lnTo>
                  <a:lnTo>
                    <a:pt x="719" y="101"/>
                  </a:lnTo>
                  <a:lnTo>
                    <a:pt x="689" y="84"/>
                  </a:lnTo>
                  <a:lnTo>
                    <a:pt x="689" y="84"/>
                  </a:lnTo>
                  <a:lnTo>
                    <a:pt x="675" y="76"/>
                  </a:lnTo>
                  <a:lnTo>
                    <a:pt x="656" y="68"/>
                  </a:lnTo>
                  <a:lnTo>
                    <a:pt x="637" y="59"/>
                  </a:lnTo>
                  <a:lnTo>
                    <a:pt x="615" y="53"/>
                  </a:lnTo>
                  <a:lnTo>
                    <a:pt x="594" y="46"/>
                  </a:lnTo>
                  <a:lnTo>
                    <a:pt x="583" y="45"/>
                  </a:lnTo>
                  <a:lnTo>
                    <a:pt x="573" y="45"/>
                  </a:lnTo>
                  <a:lnTo>
                    <a:pt x="562" y="45"/>
                  </a:lnTo>
                  <a:lnTo>
                    <a:pt x="553" y="46"/>
                  </a:lnTo>
                  <a:lnTo>
                    <a:pt x="544" y="48"/>
                  </a:lnTo>
                  <a:lnTo>
                    <a:pt x="536" y="51"/>
                  </a:lnTo>
                  <a:lnTo>
                    <a:pt x="536" y="51"/>
                  </a:lnTo>
                  <a:lnTo>
                    <a:pt x="526" y="59"/>
                  </a:lnTo>
                  <a:lnTo>
                    <a:pt x="515" y="67"/>
                  </a:lnTo>
                  <a:lnTo>
                    <a:pt x="506" y="76"/>
                  </a:lnTo>
                  <a:lnTo>
                    <a:pt x="495" y="87"/>
                  </a:lnTo>
                  <a:lnTo>
                    <a:pt x="477" y="108"/>
                  </a:lnTo>
                  <a:lnTo>
                    <a:pt x="460" y="133"/>
                  </a:lnTo>
                  <a:lnTo>
                    <a:pt x="427" y="181"/>
                  </a:lnTo>
                  <a:lnTo>
                    <a:pt x="412" y="204"/>
                  </a:lnTo>
                  <a:lnTo>
                    <a:pt x="396" y="225"/>
                  </a:lnTo>
                  <a:lnTo>
                    <a:pt x="396" y="225"/>
                  </a:lnTo>
                  <a:lnTo>
                    <a:pt x="376" y="255"/>
                  </a:lnTo>
                  <a:lnTo>
                    <a:pt x="356" y="284"/>
                  </a:lnTo>
                  <a:lnTo>
                    <a:pt x="336" y="314"/>
                  </a:lnTo>
                  <a:lnTo>
                    <a:pt x="315" y="344"/>
                  </a:lnTo>
                  <a:lnTo>
                    <a:pt x="315" y="344"/>
                  </a:lnTo>
                  <a:lnTo>
                    <a:pt x="303" y="357"/>
                  </a:lnTo>
                  <a:lnTo>
                    <a:pt x="290" y="372"/>
                  </a:lnTo>
                  <a:lnTo>
                    <a:pt x="290" y="372"/>
                  </a:lnTo>
                  <a:lnTo>
                    <a:pt x="286" y="376"/>
                  </a:lnTo>
                  <a:lnTo>
                    <a:pt x="284" y="381"/>
                  </a:lnTo>
                  <a:lnTo>
                    <a:pt x="278" y="393"/>
                  </a:lnTo>
                  <a:lnTo>
                    <a:pt x="273" y="405"/>
                  </a:lnTo>
                  <a:lnTo>
                    <a:pt x="270" y="408"/>
                  </a:lnTo>
                  <a:lnTo>
                    <a:pt x="267" y="412"/>
                  </a:lnTo>
                  <a:lnTo>
                    <a:pt x="267" y="412"/>
                  </a:lnTo>
                  <a:lnTo>
                    <a:pt x="257" y="420"/>
                  </a:lnTo>
                  <a:lnTo>
                    <a:pt x="251" y="429"/>
                  </a:lnTo>
                  <a:lnTo>
                    <a:pt x="236" y="448"/>
                  </a:lnTo>
                  <a:lnTo>
                    <a:pt x="223" y="467"/>
                  </a:lnTo>
                  <a:lnTo>
                    <a:pt x="217" y="476"/>
                  </a:lnTo>
                  <a:lnTo>
                    <a:pt x="209" y="484"/>
                  </a:lnTo>
                  <a:lnTo>
                    <a:pt x="209" y="484"/>
                  </a:lnTo>
                  <a:lnTo>
                    <a:pt x="189" y="507"/>
                  </a:lnTo>
                  <a:lnTo>
                    <a:pt x="172" y="529"/>
                  </a:lnTo>
                  <a:lnTo>
                    <a:pt x="155" y="554"/>
                  </a:lnTo>
                  <a:lnTo>
                    <a:pt x="138" y="576"/>
                  </a:lnTo>
                  <a:lnTo>
                    <a:pt x="138" y="576"/>
                  </a:lnTo>
                  <a:lnTo>
                    <a:pt x="119" y="602"/>
                  </a:lnTo>
                  <a:lnTo>
                    <a:pt x="103" y="627"/>
                  </a:lnTo>
                  <a:lnTo>
                    <a:pt x="89" y="653"/>
                  </a:lnTo>
                  <a:lnTo>
                    <a:pt x="76" y="680"/>
                  </a:lnTo>
                  <a:lnTo>
                    <a:pt x="76" y="680"/>
                  </a:lnTo>
                  <a:lnTo>
                    <a:pt x="72" y="688"/>
                  </a:lnTo>
                  <a:lnTo>
                    <a:pt x="68" y="695"/>
                  </a:lnTo>
                  <a:lnTo>
                    <a:pt x="62" y="701"/>
                  </a:lnTo>
                  <a:lnTo>
                    <a:pt x="56" y="707"/>
                  </a:lnTo>
                  <a:lnTo>
                    <a:pt x="51" y="712"/>
                  </a:lnTo>
                  <a:lnTo>
                    <a:pt x="43" y="716"/>
                  </a:lnTo>
                  <a:lnTo>
                    <a:pt x="36" y="718"/>
                  </a:lnTo>
                  <a:lnTo>
                    <a:pt x="27" y="721"/>
                  </a:lnTo>
                  <a:lnTo>
                    <a:pt x="27" y="721"/>
                  </a:lnTo>
                  <a:lnTo>
                    <a:pt x="22" y="722"/>
                  </a:lnTo>
                  <a:lnTo>
                    <a:pt x="18" y="722"/>
                  </a:lnTo>
                  <a:lnTo>
                    <a:pt x="14" y="721"/>
                  </a:lnTo>
                  <a:lnTo>
                    <a:pt x="10" y="718"/>
                  </a:lnTo>
                  <a:lnTo>
                    <a:pt x="6" y="716"/>
                  </a:lnTo>
                  <a:lnTo>
                    <a:pt x="4" y="713"/>
                  </a:lnTo>
                  <a:lnTo>
                    <a:pt x="0" y="705"/>
                  </a:lnTo>
                  <a:lnTo>
                    <a:pt x="0" y="698"/>
                  </a:lnTo>
                  <a:lnTo>
                    <a:pt x="0" y="692"/>
                  </a:lnTo>
                  <a:lnTo>
                    <a:pt x="1" y="688"/>
                  </a:lnTo>
                  <a:lnTo>
                    <a:pt x="4" y="684"/>
                  </a:lnTo>
                  <a:lnTo>
                    <a:pt x="6" y="682"/>
                  </a:lnTo>
                  <a:lnTo>
                    <a:pt x="10" y="679"/>
                  </a:lnTo>
                  <a:lnTo>
                    <a:pt x="15" y="678"/>
                  </a:lnTo>
                  <a:lnTo>
                    <a:pt x="15" y="6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 name="chenying0907 121"/>
            <p:cNvSpPr>
              <a:spLocks/>
            </p:cNvSpPr>
            <p:nvPr/>
          </p:nvSpPr>
          <p:spPr bwMode="auto">
            <a:xfrm>
              <a:off x="5278438" y="4387850"/>
              <a:ext cx="250825" cy="128588"/>
            </a:xfrm>
            <a:custGeom>
              <a:avLst/>
              <a:gdLst/>
              <a:ahLst/>
              <a:cxnLst>
                <a:cxn ang="0">
                  <a:pos x="582" y="279"/>
                </a:cxn>
                <a:cxn ang="0">
                  <a:pos x="443" y="265"/>
                </a:cxn>
                <a:cxn ang="0">
                  <a:pos x="387" y="262"/>
                </a:cxn>
                <a:cxn ang="0">
                  <a:pos x="233" y="260"/>
                </a:cxn>
                <a:cxn ang="0">
                  <a:pos x="164" y="255"/>
                </a:cxn>
                <a:cxn ang="0">
                  <a:pos x="90" y="243"/>
                </a:cxn>
                <a:cxn ang="0">
                  <a:pos x="80" y="238"/>
                </a:cxn>
                <a:cxn ang="0">
                  <a:pos x="64" y="222"/>
                </a:cxn>
                <a:cxn ang="0">
                  <a:pos x="48" y="179"/>
                </a:cxn>
                <a:cxn ang="0">
                  <a:pos x="44" y="137"/>
                </a:cxn>
                <a:cxn ang="0">
                  <a:pos x="47" y="90"/>
                </a:cxn>
                <a:cxn ang="0">
                  <a:pos x="56" y="64"/>
                </a:cxn>
                <a:cxn ang="0">
                  <a:pos x="71" y="51"/>
                </a:cxn>
                <a:cxn ang="0">
                  <a:pos x="94" y="45"/>
                </a:cxn>
                <a:cxn ang="0">
                  <a:pos x="226" y="48"/>
                </a:cxn>
                <a:cxn ang="0">
                  <a:pos x="360" y="52"/>
                </a:cxn>
                <a:cxn ang="0">
                  <a:pos x="373" y="47"/>
                </a:cxn>
                <a:cxn ang="0">
                  <a:pos x="379" y="36"/>
                </a:cxn>
                <a:cxn ang="0">
                  <a:pos x="378" y="17"/>
                </a:cxn>
                <a:cxn ang="0">
                  <a:pos x="369" y="7"/>
                </a:cxn>
                <a:cxn ang="0">
                  <a:pos x="360" y="6"/>
                </a:cxn>
                <a:cxn ang="0">
                  <a:pos x="164" y="1"/>
                </a:cxn>
                <a:cxn ang="0">
                  <a:pos x="97" y="0"/>
                </a:cxn>
                <a:cxn ang="0">
                  <a:pos x="94" y="0"/>
                </a:cxn>
                <a:cxn ang="0">
                  <a:pos x="90" y="0"/>
                </a:cxn>
                <a:cxn ang="0">
                  <a:pos x="81" y="1"/>
                </a:cxn>
                <a:cxn ang="0">
                  <a:pos x="67" y="4"/>
                </a:cxn>
                <a:cxn ang="0">
                  <a:pos x="41" y="15"/>
                </a:cxn>
                <a:cxn ang="0">
                  <a:pos x="22" y="34"/>
                </a:cxn>
                <a:cxn ang="0">
                  <a:pos x="10" y="58"/>
                </a:cxn>
                <a:cxn ang="0">
                  <a:pos x="0" y="120"/>
                </a:cxn>
                <a:cxn ang="0">
                  <a:pos x="1" y="166"/>
                </a:cxn>
                <a:cxn ang="0">
                  <a:pos x="16" y="223"/>
                </a:cxn>
                <a:cxn ang="0">
                  <a:pos x="33" y="253"/>
                </a:cxn>
                <a:cxn ang="0">
                  <a:pos x="59" y="277"/>
                </a:cxn>
                <a:cxn ang="0">
                  <a:pos x="72" y="286"/>
                </a:cxn>
                <a:cxn ang="0">
                  <a:pos x="85" y="291"/>
                </a:cxn>
                <a:cxn ang="0">
                  <a:pos x="226" y="303"/>
                </a:cxn>
                <a:cxn ang="0">
                  <a:pos x="368" y="308"/>
                </a:cxn>
                <a:cxn ang="0">
                  <a:pos x="489" y="316"/>
                </a:cxn>
                <a:cxn ang="0">
                  <a:pos x="611" y="325"/>
                </a:cxn>
                <a:cxn ang="0">
                  <a:pos x="620" y="324"/>
                </a:cxn>
                <a:cxn ang="0">
                  <a:pos x="629" y="315"/>
                </a:cxn>
                <a:cxn ang="0">
                  <a:pos x="630" y="294"/>
                </a:cxn>
                <a:cxn ang="0">
                  <a:pos x="624" y="283"/>
                </a:cxn>
                <a:cxn ang="0">
                  <a:pos x="611" y="279"/>
                </a:cxn>
              </a:cxnLst>
              <a:rect l="0" t="0" r="r" b="b"/>
              <a:pathLst>
                <a:path w="632" h="325">
                  <a:moveTo>
                    <a:pt x="611" y="279"/>
                  </a:moveTo>
                  <a:lnTo>
                    <a:pt x="611" y="279"/>
                  </a:lnTo>
                  <a:lnTo>
                    <a:pt x="582" y="279"/>
                  </a:lnTo>
                  <a:lnTo>
                    <a:pt x="555" y="277"/>
                  </a:lnTo>
                  <a:lnTo>
                    <a:pt x="498" y="272"/>
                  </a:lnTo>
                  <a:lnTo>
                    <a:pt x="443" y="265"/>
                  </a:lnTo>
                  <a:lnTo>
                    <a:pt x="416" y="264"/>
                  </a:lnTo>
                  <a:lnTo>
                    <a:pt x="387" y="262"/>
                  </a:lnTo>
                  <a:lnTo>
                    <a:pt x="387" y="262"/>
                  </a:lnTo>
                  <a:lnTo>
                    <a:pt x="310" y="262"/>
                  </a:lnTo>
                  <a:lnTo>
                    <a:pt x="271" y="261"/>
                  </a:lnTo>
                  <a:lnTo>
                    <a:pt x="233" y="260"/>
                  </a:lnTo>
                  <a:lnTo>
                    <a:pt x="233" y="260"/>
                  </a:lnTo>
                  <a:lnTo>
                    <a:pt x="198" y="257"/>
                  </a:lnTo>
                  <a:lnTo>
                    <a:pt x="164" y="255"/>
                  </a:lnTo>
                  <a:lnTo>
                    <a:pt x="94" y="247"/>
                  </a:lnTo>
                  <a:lnTo>
                    <a:pt x="94" y="247"/>
                  </a:lnTo>
                  <a:lnTo>
                    <a:pt x="90" y="243"/>
                  </a:lnTo>
                  <a:lnTo>
                    <a:pt x="85" y="240"/>
                  </a:lnTo>
                  <a:lnTo>
                    <a:pt x="85" y="240"/>
                  </a:lnTo>
                  <a:lnTo>
                    <a:pt x="80" y="238"/>
                  </a:lnTo>
                  <a:lnTo>
                    <a:pt x="73" y="234"/>
                  </a:lnTo>
                  <a:lnTo>
                    <a:pt x="69" y="228"/>
                  </a:lnTo>
                  <a:lnTo>
                    <a:pt x="64" y="222"/>
                  </a:lnTo>
                  <a:lnTo>
                    <a:pt x="58" y="209"/>
                  </a:lnTo>
                  <a:lnTo>
                    <a:pt x="52" y="194"/>
                  </a:lnTo>
                  <a:lnTo>
                    <a:pt x="48" y="179"/>
                  </a:lnTo>
                  <a:lnTo>
                    <a:pt x="47" y="164"/>
                  </a:lnTo>
                  <a:lnTo>
                    <a:pt x="46" y="150"/>
                  </a:lnTo>
                  <a:lnTo>
                    <a:pt x="44" y="137"/>
                  </a:lnTo>
                  <a:lnTo>
                    <a:pt x="44" y="137"/>
                  </a:lnTo>
                  <a:lnTo>
                    <a:pt x="46" y="106"/>
                  </a:lnTo>
                  <a:lnTo>
                    <a:pt x="47" y="90"/>
                  </a:lnTo>
                  <a:lnTo>
                    <a:pt x="51" y="77"/>
                  </a:lnTo>
                  <a:lnTo>
                    <a:pt x="54" y="70"/>
                  </a:lnTo>
                  <a:lnTo>
                    <a:pt x="56" y="64"/>
                  </a:lnTo>
                  <a:lnTo>
                    <a:pt x="60" y="60"/>
                  </a:lnTo>
                  <a:lnTo>
                    <a:pt x="65" y="55"/>
                  </a:lnTo>
                  <a:lnTo>
                    <a:pt x="71" y="51"/>
                  </a:lnTo>
                  <a:lnTo>
                    <a:pt x="78" y="48"/>
                  </a:lnTo>
                  <a:lnTo>
                    <a:pt x="85" y="47"/>
                  </a:lnTo>
                  <a:lnTo>
                    <a:pt x="94" y="45"/>
                  </a:lnTo>
                  <a:lnTo>
                    <a:pt x="94" y="45"/>
                  </a:lnTo>
                  <a:lnTo>
                    <a:pt x="161" y="47"/>
                  </a:lnTo>
                  <a:lnTo>
                    <a:pt x="226" y="48"/>
                  </a:lnTo>
                  <a:lnTo>
                    <a:pt x="293" y="51"/>
                  </a:lnTo>
                  <a:lnTo>
                    <a:pt x="360" y="52"/>
                  </a:lnTo>
                  <a:lnTo>
                    <a:pt x="360" y="52"/>
                  </a:lnTo>
                  <a:lnTo>
                    <a:pt x="364" y="51"/>
                  </a:lnTo>
                  <a:lnTo>
                    <a:pt x="369" y="49"/>
                  </a:lnTo>
                  <a:lnTo>
                    <a:pt x="373" y="47"/>
                  </a:lnTo>
                  <a:lnTo>
                    <a:pt x="375" y="44"/>
                  </a:lnTo>
                  <a:lnTo>
                    <a:pt x="378" y="40"/>
                  </a:lnTo>
                  <a:lnTo>
                    <a:pt x="379" y="36"/>
                  </a:lnTo>
                  <a:lnTo>
                    <a:pt x="381" y="28"/>
                  </a:lnTo>
                  <a:lnTo>
                    <a:pt x="379" y="21"/>
                  </a:lnTo>
                  <a:lnTo>
                    <a:pt x="378" y="17"/>
                  </a:lnTo>
                  <a:lnTo>
                    <a:pt x="375" y="13"/>
                  </a:lnTo>
                  <a:lnTo>
                    <a:pt x="373" y="10"/>
                  </a:lnTo>
                  <a:lnTo>
                    <a:pt x="369" y="7"/>
                  </a:lnTo>
                  <a:lnTo>
                    <a:pt x="364" y="6"/>
                  </a:lnTo>
                  <a:lnTo>
                    <a:pt x="360" y="6"/>
                  </a:lnTo>
                  <a:lnTo>
                    <a:pt x="360" y="6"/>
                  </a:lnTo>
                  <a:lnTo>
                    <a:pt x="294" y="5"/>
                  </a:lnTo>
                  <a:lnTo>
                    <a:pt x="229" y="4"/>
                  </a:lnTo>
                  <a:lnTo>
                    <a:pt x="164" y="1"/>
                  </a:lnTo>
                  <a:lnTo>
                    <a:pt x="98" y="0"/>
                  </a:lnTo>
                  <a:lnTo>
                    <a:pt x="98" y="0"/>
                  </a:lnTo>
                  <a:lnTo>
                    <a:pt x="97" y="0"/>
                  </a:lnTo>
                  <a:lnTo>
                    <a:pt x="97" y="0"/>
                  </a:lnTo>
                  <a:lnTo>
                    <a:pt x="94" y="0"/>
                  </a:lnTo>
                  <a:lnTo>
                    <a:pt x="94" y="0"/>
                  </a:lnTo>
                  <a:lnTo>
                    <a:pt x="92" y="0"/>
                  </a:lnTo>
                  <a:lnTo>
                    <a:pt x="92" y="0"/>
                  </a:lnTo>
                  <a:lnTo>
                    <a:pt x="90" y="0"/>
                  </a:lnTo>
                  <a:lnTo>
                    <a:pt x="85" y="0"/>
                  </a:lnTo>
                  <a:lnTo>
                    <a:pt x="85" y="0"/>
                  </a:lnTo>
                  <a:lnTo>
                    <a:pt x="81" y="1"/>
                  </a:lnTo>
                  <a:lnTo>
                    <a:pt x="76" y="1"/>
                  </a:lnTo>
                  <a:lnTo>
                    <a:pt x="76" y="1"/>
                  </a:lnTo>
                  <a:lnTo>
                    <a:pt x="67" y="4"/>
                  </a:lnTo>
                  <a:lnTo>
                    <a:pt x="56" y="6"/>
                  </a:lnTo>
                  <a:lnTo>
                    <a:pt x="48" y="10"/>
                  </a:lnTo>
                  <a:lnTo>
                    <a:pt x="41" y="15"/>
                  </a:lnTo>
                  <a:lnTo>
                    <a:pt x="34" y="21"/>
                  </a:lnTo>
                  <a:lnTo>
                    <a:pt x="27" y="27"/>
                  </a:lnTo>
                  <a:lnTo>
                    <a:pt x="22" y="34"/>
                  </a:lnTo>
                  <a:lnTo>
                    <a:pt x="18" y="41"/>
                  </a:lnTo>
                  <a:lnTo>
                    <a:pt x="14" y="49"/>
                  </a:lnTo>
                  <a:lnTo>
                    <a:pt x="10" y="58"/>
                  </a:lnTo>
                  <a:lnTo>
                    <a:pt x="5" y="77"/>
                  </a:lnTo>
                  <a:lnTo>
                    <a:pt x="1" y="98"/>
                  </a:lnTo>
                  <a:lnTo>
                    <a:pt x="0" y="120"/>
                  </a:lnTo>
                  <a:lnTo>
                    <a:pt x="0" y="120"/>
                  </a:lnTo>
                  <a:lnTo>
                    <a:pt x="0" y="142"/>
                  </a:lnTo>
                  <a:lnTo>
                    <a:pt x="1" y="166"/>
                  </a:lnTo>
                  <a:lnTo>
                    <a:pt x="4" y="189"/>
                  </a:lnTo>
                  <a:lnTo>
                    <a:pt x="10" y="213"/>
                  </a:lnTo>
                  <a:lnTo>
                    <a:pt x="16" y="223"/>
                  </a:lnTo>
                  <a:lnTo>
                    <a:pt x="20" y="234"/>
                  </a:lnTo>
                  <a:lnTo>
                    <a:pt x="26" y="244"/>
                  </a:lnTo>
                  <a:lnTo>
                    <a:pt x="33" y="253"/>
                  </a:lnTo>
                  <a:lnTo>
                    <a:pt x="41" y="262"/>
                  </a:lnTo>
                  <a:lnTo>
                    <a:pt x="48" y="270"/>
                  </a:lnTo>
                  <a:lnTo>
                    <a:pt x="59" y="277"/>
                  </a:lnTo>
                  <a:lnTo>
                    <a:pt x="69" y="282"/>
                  </a:lnTo>
                  <a:lnTo>
                    <a:pt x="69" y="282"/>
                  </a:lnTo>
                  <a:lnTo>
                    <a:pt x="72" y="286"/>
                  </a:lnTo>
                  <a:lnTo>
                    <a:pt x="76" y="289"/>
                  </a:lnTo>
                  <a:lnTo>
                    <a:pt x="80" y="290"/>
                  </a:lnTo>
                  <a:lnTo>
                    <a:pt x="85" y="291"/>
                  </a:lnTo>
                  <a:lnTo>
                    <a:pt x="85" y="291"/>
                  </a:lnTo>
                  <a:lnTo>
                    <a:pt x="156" y="298"/>
                  </a:lnTo>
                  <a:lnTo>
                    <a:pt x="226" y="303"/>
                  </a:lnTo>
                  <a:lnTo>
                    <a:pt x="297" y="307"/>
                  </a:lnTo>
                  <a:lnTo>
                    <a:pt x="368" y="308"/>
                  </a:lnTo>
                  <a:lnTo>
                    <a:pt x="368" y="308"/>
                  </a:lnTo>
                  <a:lnTo>
                    <a:pt x="398" y="308"/>
                  </a:lnTo>
                  <a:lnTo>
                    <a:pt x="428" y="311"/>
                  </a:lnTo>
                  <a:lnTo>
                    <a:pt x="489" y="316"/>
                  </a:lnTo>
                  <a:lnTo>
                    <a:pt x="549" y="323"/>
                  </a:lnTo>
                  <a:lnTo>
                    <a:pt x="579" y="324"/>
                  </a:lnTo>
                  <a:lnTo>
                    <a:pt x="611" y="325"/>
                  </a:lnTo>
                  <a:lnTo>
                    <a:pt x="611" y="325"/>
                  </a:lnTo>
                  <a:lnTo>
                    <a:pt x="616" y="325"/>
                  </a:lnTo>
                  <a:lnTo>
                    <a:pt x="620" y="324"/>
                  </a:lnTo>
                  <a:lnTo>
                    <a:pt x="624" y="321"/>
                  </a:lnTo>
                  <a:lnTo>
                    <a:pt x="627" y="319"/>
                  </a:lnTo>
                  <a:lnTo>
                    <a:pt x="629" y="315"/>
                  </a:lnTo>
                  <a:lnTo>
                    <a:pt x="630" y="311"/>
                  </a:lnTo>
                  <a:lnTo>
                    <a:pt x="632" y="303"/>
                  </a:lnTo>
                  <a:lnTo>
                    <a:pt x="630" y="294"/>
                  </a:lnTo>
                  <a:lnTo>
                    <a:pt x="629" y="290"/>
                  </a:lnTo>
                  <a:lnTo>
                    <a:pt x="627" y="287"/>
                  </a:lnTo>
                  <a:lnTo>
                    <a:pt x="624" y="283"/>
                  </a:lnTo>
                  <a:lnTo>
                    <a:pt x="620" y="282"/>
                  </a:lnTo>
                  <a:lnTo>
                    <a:pt x="616" y="279"/>
                  </a:lnTo>
                  <a:lnTo>
                    <a:pt x="611" y="279"/>
                  </a:lnTo>
                  <a:lnTo>
                    <a:pt x="611" y="27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 name="chenying0907 122"/>
            <p:cNvSpPr>
              <a:spLocks/>
            </p:cNvSpPr>
            <p:nvPr/>
          </p:nvSpPr>
          <p:spPr bwMode="auto">
            <a:xfrm>
              <a:off x="5303838" y="4565650"/>
              <a:ext cx="220663" cy="109538"/>
            </a:xfrm>
            <a:custGeom>
              <a:avLst/>
              <a:gdLst/>
              <a:ahLst/>
              <a:cxnLst>
                <a:cxn ang="0">
                  <a:pos x="94" y="48"/>
                </a:cxn>
                <a:cxn ang="0">
                  <a:pos x="143" y="50"/>
                </a:cxn>
                <a:cxn ang="0">
                  <a:pos x="215" y="53"/>
                </a:cxn>
                <a:cxn ang="0">
                  <a:pos x="287" y="59"/>
                </a:cxn>
                <a:cxn ang="0">
                  <a:pos x="442" y="71"/>
                </a:cxn>
                <a:cxn ang="0">
                  <a:pos x="535" y="67"/>
                </a:cxn>
                <a:cxn ang="0">
                  <a:pos x="544" y="65"/>
                </a:cxn>
                <a:cxn ang="0">
                  <a:pos x="555" y="51"/>
                </a:cxn>
                <a:cxn ang="0">
                  <a:pos x="553" y="31"/>
                </a:cxn>
                <a:cxn ang="0">
                  <a:pos x="544" y="23"/>
                </a:cxn>
                <a:cxn ang="0">
                  <a:pos x="535" y="21"/>
                </a:cxn>
                <a:cxn ang="0">
                  <a:pos x="410" y="23"/>
                </a:cxn>
                <a:cxn ang="0">
                  <a:pos x="243" y="10"/>
                </a:cxn>
                <a:cxn ang="0">
                  <a:pos x="164" y="3"/>
                </a:cxn>
                <a:cxn ang="0">
                  <a:pos x="84" y="0"/>
                </a:cxn>
                <a:cxn ang="0">
                  <a:pos x="46" y="7"/>
                </a:cxn>
                <a:cxn ang="0">
                  <a:pos x="28" y="17"/>
                </a:cxn>
                <a:cxn ang="0">
                  <a:pos x="11" y="44"/>
                </a:cxn>
                <a:cxn ang="0">
                  <a:pos x="4" y="83"/>
                </a:cxn>
                <a:cxn ang="0">
                  <a:pos x="3" y="123"/>
                </a:cxn>
                <a:cxn ang="0">
                  <a:pos x="1" y="181"/>
                </a:cxn>
                <a:cxn ang="0">
                  <a:pos x="9" y="207"/>
                </a:cxn>
                <a:cxn ang="0">
                  <a:pos x="25" y="229"/>
                </a:cxn>
                <a:cxn ang="0">
                  <a:pos x="59" y="254"/>
                </a:cxn>
                <a:cxn ang="0">
                  <a:pos x="109" y="269"/>
                </a:cxn>
                <a:cxn ang="0">
                  <a:pos x="175" y="274"/>
                </a:cxn>
                <a:cxn ang="0">
                  <a:pos x="325" y="275"/>
                </a:cxn>
                <a:cxn ang="0">
                  <a:pos x="523" y="272"/>
                </a:cxn>
                <a:cxn ang="0">
                  <a:pos x="536" y="269"/>
                </a:cxn>
                <a:cxn ang="0">
                  <a:pos x="544" y="258"/>
                </a:cxn>
                <a:cxn ang="0">
                  <a:pos x="543" y="238"/>
                </a:cxn>
                <a:cxn ang="0">
                  <a:pos x="532" y="229"/>
                </a:cxn>
                <a:cxn ang="0">
                  <a:pos x="523" y="227"/>
                </a:cxn>
                <a:cxn ang="0">
                  <a:pos x="296" y="229"/>
                </a:cxn>
                <a:cxn ang="0">
                  <a:pos x="221" y="224"/>
                </a:cxn>
                <a:cxn ang="0">
                  <a:pos x="131" y="223"/>
                </a:cxn>
                <a:cxn ang="0">
                  <a:pos x="101" y="220"/>
                </a:cxn>
                <a:cxn ang="0">
                  <a:pos x="72" y="208"/>
                </a:cxn>
                <a:cxn ang="0">
                  <a:pos x="55" y="189"/>
                </a:cxn>
                <a:cxn ang="0">
                  <a:pos x="47" y="152"/>
                </a:cxn>
                <a:cxn ang="0">
                  <a:pos x="50" y="96"/>
                </a:cxn>
                <a:cxn ang="0">
                  <a:pos x="50" y="79"/>
                </a:cxn>
                <a:cxn ang="0">
                  <a:pos x="54" y="58"/>
                </a:cxn>
                <a:cxn ang="0">
                  <a:pos x="79" y="48"/>
                </a:cxn>
              </a:cxnLst>
              <a:rect l="0" t="0" r="r" b="b"/>
              <a:pathLst>
                <a:path w="557" h="275">
                  <a:moveTo>
                    <a:pt x="79" y="48"/>
                  </a:moveTo>
                  <a:lnTo>
                    <a:pt x="79" y="48"/>
                  </a:lnTo>
                  <a:lnTo>
                    <a:pt x="94" y="48"/>
                  </a:lnTo>
                  <a:lnTo>
                    <a:pt x="110" y="49"/>
                  </a:lnTo>
                  <a:lnTo>
                    <a:pt x="127" y="50"/>
                  </a:lnTo>
                  <a:lnTo>
                    <a:pt x="143" y="50"/>
                  </a:lnTo>
                  <a:lnTo>
                    <a:pt x="143" y="50"/>
                  </a:lnTo>
                  <a:lnTo>
                    <a:pt x="178" y="51"/>
                  </a:lnTo>
                  <a:lnTo>
                    <a:pt x="215" y="53"/>
                  </a:lnTo>
                  <a:lnTo>
                    <a:pt x="250" y="55"/>
                  </a:lnTo>
                  <a:lnTo>
                    <a:pt x="287" y="59"/>
                  </a:lnTo>
                  <a:lnTo>
                    <a:pt x="287" y="59"/>
                  </a:lnTo>
                  <a:lnTo>
                    <a:pt x="348" y="65"/>
                  </a:lnTo>
                  <a:lnTo>
                    <a:pt x="411" y="70"/>
                  </a:lnTo>
                  <a:lnTo>
                    <a:pt x="442" y="71"/>
                  </a:lnTo>
                  <a:lnTo>
                    <a:pt x="472" y="71"/>
                  </a:lnTo>
                  <a:lnTo>
                    <a:pt x="504" y="70"/>
                  </a:lnTo>
                  <a:lnTo>
                    <a:pt x="535" y="67"/>
                  </a:lnTo>
                  <a:lnTo>
                    <a:pt x="535" y="67"/>
                  </a:lnTo>
                  <a:lnTo>
                    <a:pt x="540" y="66"/>
                  </a:lnTo>
                  <a:lnTo>
                    <a:pt x="544" y="65"/>
                  </a:lnTo>
                  <a:lnTo>
                    <a:pt x="548" y="62"/>
                  </a:lnTo>
                  <a:lnTo>
                    <a:pt x="551" y="59"/>
                  </a:lnTo>
                  <a:lnTo>
                    <a:pt x="555" y="51"/>
                  </a:lnTo>
                  <a:lnTo>
                    <a:pt x="557" y="42"/>
                  </a:lnTo>
                  <a:lnTo>
                    <a:pt x="556" y="34"/>
                  </a:lnTo>
                  <a:lnTo>
                    <a:pt x="553" y="31"/>
                  </a:lnTo>
                  <a:lnTo>
                    <a:pt x="551" y="28"/>
                  </a:lnTo>
                  <a:lnTo>
                    <a:pt x="548" y="25"/>
                  </a:lnTo>
                  <a:lnTo>
                    <a:pt x="544" y="23"/>
                  </a:lnTo>
                  <a:lnTo>
                    <a:pt x="540" y="21"/>
                  </a:lnTo>
                  <a:lnTo>
                    <a:pt x="535" y="21"/>
                  </a:lnTo>
                  <a:lnTo>
                    <a:pt x="535" y="21"/>
                  </a:lnTo>
                  <a:lnTo>
                    <a:pt x="493" y="24"/>
                  </a:lnTo>
                  <a:lnTo>
                    <a:pt x="451" y="24"/>
                  </a:lnTo>
                  <a:lnTo>
                    <a:pt x="410" y="23"/>
                  </a:lnTo>
                  <a:lnTo>
                    <a:pt x="368" y="20"/>
                  </a:lnTo>
                  <a:lnTo>
                    <a:pt x="285" y="12"/>
                  </a:lnTo>
                  <a:lnTo>
                    <a:pt x="243" y="10"/>
                  </a:lnTo>
                  <a:lnTo>
                    <a:pt x="202" y="6"/>
                  </a:lnTo>
                  <a:lnTo>
                    <a:pt x="202" y="6"/>
                  </a:lnTo>
                  <a:lnTo>
                    <a:pt x="164" y="3"/>
                  </a:lnTo>
                  <a:lnTo>
                    <a:pt x="123" y="0"/>
                  </a:lnTo>
                  <a:lnTo>
                    <a:pt x="103" y="0"/>
                  </a:lnTo>
                  <a:lnTo>
                    <a:pt x="84" y="0"/>
                  </a:lnTo>
                  <a:lnTo>
                    <a:pt x="64" y="3"/>
                  </a:lnTo>
                  <a:lnTo>
                    <a:pt x="46" y="7"/>
                  </a:lnTo>
                  <a:lnTo>
                    <a:pt x="46" y="7"/>
                  </a:lnTo>
                  <a:lnTo>
                    <a:pt x="39" y="10"/>
                  </a:lnTo>
                  <a:lnTo>
                    <a:pt x="33" y="14"/>
                  </a:lnTo>
                  <a:lnTo>
                    <a:pt x="28" y="17"/>
                  </a:lnTo>
                  <a:lnTo>
                    <a:pt x="24" y="21"/>
                  </a:lnTo>
                  <a:lnTo>
                    <a:pt x="16" y="32"/>
                  </a:lnTo>
                  <a:lnTo>
                    <a:pt x="11" y="44"/>
                  </a:lnTo>
                  <a:lnTo>
                    <a:pt x="7" y="55"/>
                  </a:lnTo>
                  <a:lnTo>
                    <a:pt x="5" y="70"/>
                  </a:lnTo>
                  <a:lnTo>
                    <a:pt x="4" y="83"/>
                  </a:lnTo>
                  <a:lnTo>
                    <a:pt x="4" y="96"/>
                  </a:lnTo>
                  <a:lnTo>
                    <a:pt x="4" y="96"/>
                  </a:lnTo>
                  <a:lnTo>
                    <a:pt x="3" y="123"/>
                  </a:lnTo>
                  <a:lnTo>
                    <a:pt x="0" y="152"/>
                  </a:lnTo>
                  <a:lnTo>
                    <a:pt x="0" y="167"/>
                  </a:lnTo>
                  <a:lnTo>
                    <a:pt x="1" y="181"/>
                  </a:lnTo>
                  <a:lnTo>
                    <a:pt x="5" y="194"/>
                  </a:lnTo>
                  <a:lnTo>
                    <a:pt x="9" y="207"/>
                  </a:lnTo>
                  <a:lnTo>
                    <a:pt x="9" y="207"/>
                  </a:lnTo>
                  <a:lnTo>
                    <a:pt x="14" y="216"/>
                  </a:lnTo>
                  <a:lnTo>
                    <a:pt x="20" y="223"/>
                  </a:lnTo>
                  <a:lnTo>
                    <a:pt x="25" y="229"/>
                  </a:lnTo>
                  <a:lnTo>
                    <a:pt x="31" y="236"/>
                  </a:lnTo>
                  <a:lnTo>
                    <a:pt x="45" y="246"/>
                  </a:lnTo>
                  <a:lnTo>
                    <a:pt x="59" y="254"/>
                  </a:lnTo>
                  <a:lnTo>
                    <a:pt x="75" y="261"/>
                  </a:lnTo>
                  <a:lnTo>
                    <a:pt x="92" y="265"/>
                  </a:lnTo>
                  <a:lnTo>
                    <a:pt x="109" y="269"/>
                  </a:lnTo>
                  <a:lnTo>
                    <a:pt x="127" y="270"/>
                  </a:lnTo>
                  <a:lnTo>
                    <a:pt x="127" y="270"/>
                  </a:lnTo>
                  <a:lnTo>
                    <a:pt x="175" y="274"/>
                  </a:lnTo>
                  <a:lnTo>
                    <a:pt x="225" y="275"/>
                  </a:lnTo>
                  <a:lnTo>
                    <a:pt x="275" y="275"/>
                  </a:lnTo>
                  <a:lnTo>
                    <a:pt x="325" y="275"/>
                  </a:lnTo>
                  <a:lnTo>
                    <a:pt x="424" y="274"/>
                  </a:lnTo>
                  <a:lnTo>
                    <a:pt x="523" y="272"/>
                  </a:lnTo>
                  <a:lnTo>
                    <a:pt x="523" y="272"/>
                  </a:lnTo>
                  <a:lnTo>
                    <a:pt x="529" y="272"/>
                  </a:lnTo>
                  <a:lnTo>
                    <a:pt x="532" y="271"/>
                  </a:lnTo>
                  <a:lnTo>
                    <a:pt x="536" y="269"/>
                  </a:lnTo>
                  <a:lnTo>
                    <a:pt x="540" y="266"/>
                  </a:lnTo>
                  <a:lnTo>
                    <a:pt x="543" y="262"/>
                  </a:lnTo>
                  <a:lnTo>
                    <a:pt x="544" y="258"/>
                  </a:lnTo>
                  <a:lnTo>
                    <a:pt x="546" y="250"/>
                  </a:lnTo>
                  <a:lnTo>
                    <a:pt x="544" y="241"/>
                  </a:lnTo>
                  <a:lnTo>
                    <a:pt x="543" y="238"/>
                  </a:lnTo>
                  <a:lnTo>
                    <a:pt x="540" y="235"/>
                  </a:lnTo>
                  <a:lnTo>
                    <a:pt x="536" y="232"/>
                  </a:lnTo>
                  <a:lnTo>
                    <a:pt x="532" y="229"/>
                  </a:lnTo>
                  <a:lnTo>
                    <a:pt x="529" y="228"/>
                  </a:lnTo>
                  <a:lnTo>
                    <a:pt x="523" y="227"/>
                  </a:lnTo>
                  <a:lnTo>
                    <a:pt x="523" y="227"/>
                  </a:lnTo>
                  <a:lnTo>
                    <a:pt x="447" y="228"/>
                  </a:lnTo>
                  <a:lnTo>
                    <a:pt x="372" y="229"/>
                  </a:lnTo>
                  <a:lnTo>
                    <a:pt x="296" y="229"/>
                  </a:lnTo>
                  <a:lnTo>
                    <a:pt x="258" y="227"/>
                  </a:lnTo>
                  <a:lnTo>
                    <a:pt x="221" y="224"/>
                  </a:lnTo>
                  <a:lnTo>
                    <a:pt x="221" y="224"/>
                  </a:lnTo>
                  <a:lnTo>
                    <a:pt x="191" y="223"/>
                  </a:lnTo>
                  <a:lnTo>
                    <a:pt x="161" y="224"/>
                  </a:lnTo>
                  <a:lnTo>
                    <a:pt x="131" y="223"/>
                  </a:lnTo>
                  <a:lnTo>
                    <a:pt x="115" y="223"/>
                  </a:lnTo>
                  <a:lnTo>
                    <a:pt x="101" y="220"/>
                  </a:lnTo>
                  <a:lnTo>
                    <a:pt x="101" y="220"/>
                  </a:lnTo>
                  <a:lnTo>
                    <a:pt x="89" y="218"/>
                  </a:lnTo>
                  <a:lnTo>
                    <a:pt x="80" y="214"/>
                  </a:lnTo>
                  <a:lnTo>
                    <a:pt x="72" y="208"/>
                  </a:lnTo>
                  <a:lnTo>
                    <a:pt x="66" y="203"/>
                  </a:lnTo>
                  <a:lnTo>
                    <a:pt x="60" y="195"/>
                  </a:lnTo>
                  <a:lnTo>
                    <a:pt x="55" y="189"/>
                  </a:lnTo>
                  <a:lnTo>
                    <a:pt x="52" y="180"/>
                  </a:lnTo>
                  <a:lnTo>
                    <a:pt x="50" y="172"/>
                  </a:lnTo>
                  <a:lnTo>
                    <a:pt x="47" y="152"/>
                  </a:lnTo>
                  <a:lnTo>
                    <a:pt x="46" y="133"/>
                  </a:lnTo>
                  <a:lnTo>
                    <a:pt x="47" y="114"/>
                  </a:lnTo>
                  <a:lnTo>
                    <a:pt x="50" y="96"/>
                  </a:lnTo>
                  <a:lnTo>
                    <a:pt x="50" y="96"/>
                  </a:lnTo>
                  <a:lnTo>
                    <a:pt x="50" y="88"/>
                  </a:lnTo>
                  <a:lnTo>
                    <a:pt x="50" y="79"/>
                  </a:lnTo>
                  <a:lnTo>
                    <a:pt x="50" y="71"/>
                  </a:lnTo>
                  <a:lnTo>
                    <a:pt x="51" y="65"/>
                  </a:lnTo>
                  <a:lnTo>
                    <a:pt x="54" y="58"/>
                  </a:lnTo>
                  <a:lnTo>
                    <a:pt x="59" y="53"/>
                  </a:lnTo>
                  <a:lnTo>
                    <a:pt x="67" y="49"/>
                  </a:lnTo>
                  <a:lnTo>
                    <a:pt x="79" y="48"/>
                  </a:lnTo>
                  <a:lnTo>
                    <a:pt x="79"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 name="chenying0907 123"/>
            <p:cNvSpPr>
              <a:spLocks/>
            </p:cNvSpPr>
            <p:nvPr/>
          </p:nvSpPr>
          <p:spPr bwMode="auto">
            <a:xfrm>
              <a:off x="5699126" y="4387850"/>
              <a:ext cx="244475" cy="128588"/>
            </a:xfrm>
            <a:custGeom>
              <a:avLst/>
              <a:gdLst/>
              <a:ahLst/>
              <a:cxnLst>
                <a:cxn ang="0">
                  <a:pos x="612" y="98"/>
                </a:cxn>
                <a:cxn ang="0">
                  <a:pos x="601" y="49"/>
                </a:cxn>
                <a:cxn ang="0">
                  <a:pos x="586" y="27"/>
                </a:cxn>
                <a:cxn ang="0">
                  <a:pos x="567" y="10"/>
                </a:cxn>
                <a:cxn ang="0">
                  <a:pos x="538" y="1"/>
                </a:cxn>
                <a:cxn ang="0">
                  <a:pos x="530" y="0"/>
                </a:cxn>
                <a:cxn ang="0">
                  <a:pos x="523" y="0"/>
                </a:cxn>
                <a:cxn ang="0">
                  <a:pos x="521" y="0"/>
                </a:cxn>
                <a:cxn ang="0">
                  <a:pos x="516" y="0"/>
                </a:cxn>
                <a:cxn ang="0">
                  <a:pos x="386" y="4"/>
                </a:cxn>
                <a:cxn ang="0">
                  <a:pos x="255" y="6"/>
                </a:cxn>
                <a:cxn ang="0">
                  <a:pos x="242" y="10"/>
                </a:cxn>
                <a:cxn ang="0">
                  <a:pos x="234" y="21"/>
                </a:cxn>
                <a:cxn ang="0">
                  <a:pos x="237" y="40"/>
                </a:cxn>
                <a:cxn ang="0">
                  <a:pos x="246" y="49"/>
                </a:cxn>
                <a:cxn ang="0">
                  <a:pos x="255" y="52"/>
                </a:cxn>
                <a:cxn ang="0">
                  <a:pos x="454" y="47"/>
                </a:cxn>
                <a:cxn ang="0">
                  <a:pos x="529" y="47"/>
                </a:cxn>
                <a:cxn ang="0">
                  <a:pos x="550" y="55"/>
                </a:cxn>
                <a:cxn ang="0">
                  <a:pos x="561" y="70"/>
                </a:cxn>
                <a:cxn ang="0">
                  <a:pos x="569" y="106"/>
                </a:cxn>
                <a:cxn ang="0">
                  <a:pos x="569" y="150"/>
                </a:cxn>
                <a:cxn ang="0">
                  <a:pos x="563" y="194"/>
                </a:cxn>
                <a:cxn ang="0">
                  <a:pos x="546" y="228"/>
                </a:cxn>
                <a:cxn ang="0">
                  <a:pos x="529" y="240"/>
                </a:cxn>
                <a:cxn ang="0">
                  <a:pos x="521" y="247"/>
                </a:cxn>
                <a:cxn ang="0">
                  <a:pos x="417" y="257"/>
                </a:cxn>
                <a:cxn ang="0">
                  <a:pos x="343" y="261"/>
                </a:cxn>
                <a:cxn ang="0">
                  <a:pos x="226" y="262"/>
                </a:cxn>
                <a:cxn ang="0">
                  <a:pos x="115" y="272"/>
                </a:cxn>
                <a:cxn ang="0">
                  <a:pos x="4" y="279"/>
                </a:cxn>
                <a:cxn ang="0">
                  <a:pos x="3" y="279"/>
                </a:cxn>
                <a:cxn ang="0">
                  <a:pos x="4" y="325"/>
                </a:cxn>
                <a:cxn ang="0">
                  <a:pos x="66" y="323"/>
                </a:cxn>
                <a:cxn ang="0">
                  <a:pos x="216" y="308"/>
                </a:cxn>
                <a:cxn ang="0">
                  <a:pos x="318" y="307"/>
                </a:cxn>
                <a:cxn ang="0">
                  <a:pos x="530" y="291"/>
                </a:cxn>
                <a:cxn ang="0">
                  <a:pos x="539" y="289"/>
                </a:cxn>
                <a:cxn ang="0">
                  <a:pos x="546" y="282"/>
                </a:cxn>
                <a:cxn ang="0">
                  <a:pos x="574" y="262"/>
                </a:cxn>
                <a:cxn ang="0">
                  <a:pos x="594" y="234"/>
                </a:cxn>
                <a:cxn ang="0">
                  <a:pos x="610" y="189"/>
                </a:cxn>
                <a:cxn ang="0">
                  <a:pos x="615" y="120"/>
                </a:cxn>
              </a:cxnLst>
              <a:rect l="0" t="0" r="r" b="b"/>
              <a:pathLst>
                <a:path w="615" h="325">
                  <a:moveTo>
                    <a:pt x="615" y="120"/>
                  </a:moveTo>
                  <a:lnTo>
                    <a:pt x="615" y="120"/>
                  </a:lnTo>
                  <a:lnTo>
                    <a:pt x="612" y="98"/>
                  </a:lnTo>
                  <a:lnTo>
                    <a:pt x="610" y="77"/>
                  </a:lnTo>
                  <a:lnTo>
                    <a:pt x="605" y="58"/>
                  </a:lnTo>
                  <a:lnTo>
                    <a:pt x="601" y="49"/>
                  </a:lnTo>
                  <a:lnTo>
                    <a:pt x="597" y="41"/>
                  </a:lnTo>
                  <a:lnTo>
                    <a:pt x="591" y="34"/>
                  </a:lnTo>
                  <a:lnTo>
                    <a:pt x="586" y="27"/>
                  </a:lnTo>
                  <a:lnTo>
                    <a:pt x="581" y="21"/>
                  </a:lnTo>
                  <a:lnTo>
                    <a:pt x="574" y="15"/>
                  </a:lnTo>
                  <a:lnTo>
                    <a:pt x="567" y="10"/>
                  </a:lnTo>
                  <a:lnTo>
                    <a:pt x="557" y="6"/>
                  </a:lnTo>
                  <a:lnTo>
                    <a:pt x="548" y="4"/>
                  </a:lnTo>
                  <a:lnTo>
                    <a:pt x="538" y="1"/>
                  </a:lnTo>
                  <a:lnTo>
                    <a:pt x="538" y="1"/>
                  </a:lnTo>
                  <a:lnTo>
                    <a:pt x="534" y="1"/>
                  </a:lnTo>
                  <a:lnTo>
                    <a:pt x="530" y="0"/>
                  </a:lnTo>
                  <a:lnTo>
                    <a:pt x="523" y="0"/>
                  </a:lnTo>
                  <a:lnTo>
                    <a:pt x="523" y="0"/>
                  </a:lnTo>
                  <a:lnTo>
                    <a:pt x="523" y="0"/>
                  </a:lnTo>
                  <a:lnTo>
                    <a:pt x="523" y="0"/>
                  </a:lnTo>
                  <a:lnTo>
                    <a:pt x="521" y="0"/>
                  </a:lnTo>
                  <a:lnTo>
                    <a:pt x="521" y="0"/>
                  </a:lnTo>
                  <a:lnTo>
                    <a:pt x="518" y="0"/>
                  </a:lnTo>
                  <a:lnTo>
                    <a:pt x="518" y="0"/>
                  </a:lnTo>
                  <a:lnTo>
                    <a:pt x="516" y="0"/>
                  </a:lnTo>
                  <a:lnTo>
                    <a:pt x="516" y="0"/>
                  </a:lnTo>
                  <a:lnTo>
                    <a:pt x="451" y="1"/>
                  </a:lnTo>
                  <a:lnTo>
                    <a:pt x="386" y="4"/>
                  </a:lnTo>
                  <a:lnTo>
                    <a:pt x="321" y="5"/>
                  </a:lnTo>
                  <a:lnTo>
                    <a:pt x="255" y="6"/>
                  </a:lnTo>
                  <a:lnTo>
                    <a:pt x="255" y="6"/>
                  </a:lnTo>
                  <a:lnTo>
                    <a:pt x="250" y="6"/>
                  </a:lnTo>
                  <a:lnTo>
                    <a:pt x="246" y="7"/>
                  </a:lnTo>
                  <a:lnTo>
                    <a:pt x="242" y="10"/>
                  </a:lnTo>
                  <a:lnTo>
                    <a:pt x="238" y="13"/>
                  </a:lnTo>
                  <a:lnTo>
                    <a:pt x="237" y="17"/>
                  </a:lnTo>
                  <a:lnTo>
                    <a:pt x="234" y="21"/>
                  </a:lnTo>
                  <a:lnTo>
                    <a:pt x="233" y="28"/>
                  </a:lnTo>
                  <a:lnTo>
                    <a:pt x="234" y="36"/>
                  </a:lnTo>
                  <a:lnTo>
                    <a:pt x="237" y="40"/>
                  </a:lnTo>
                  <a:lnTo>
                    <a:pt x="238" y="44"/>
                  </a:lnTo>
                  <a:lnTo>
                    <a:pt x="242" y="47"/>
                  </a:lnTo>
                  <a:lnTo>
                    <a:pt x="246" y="49"/>
                  </a:lnTo>
                  <a:lnTo>
                    <a:pt x="250" y="51"/>
                  </a:lnTo>
                  <a:lnTo>
                    <a:pt x="255" y="52"/>
                  </a:lnTo>
                  <a:lnTo>
                    <a:pt x="255" y="52"/>
                  </a:lnTo>
                  <a:lnTo>
                    <a:pt x="322" y="51"/>
                  </a:lnTo>
                  <a:lnTo>
                    <a:pt x="387" y="48"/>
                  </a:lnTo>
                  <a:lnTo>
                    <a:pt x="454" y="47"/>
                  </a:lnTo>
                  <a:lnTo>
                    <a:pt x="519" y="45"/>
                  </a:lnTo>
                  <a:lnTo>
                    <a:pt x="519" y="45"/>
                  </a:lnTo>
                  <a:lnTo>
                    <a:pt x="529" y="47"/>
                  </a:lnTo>
                  <a:lnTo>
                    <a:pt x="536" y="48"/>
                  </a:lnTo>
                  <a:lnTo>
                    <a:pt x="543" y="51"/>
                  </a:lnTo>
                  <a:lnTo>
                    <a:pt x="550" y="55"/>
                  </a:lnTo>
                  <a:lnTo>
                    <a:pt x="553" y="60"/>
                  </a:lnTo>
                  <a:lnTo>
                    <a:pt x="557" y="64"/>
                  </a:lnTo>
                  <a:lnTo>
                    <a:pt x="561" y="70"/>
                  </a:lnTo>
                  <a:lnTo>
                    <a:pt x="564" y="77"/>
                  </a:lnTo>
                  <a:lnTo>
                    <a:pt x="567" y="90"/>
                  </a:lnTo>
                  <a:lnTo>
                    <a:pt x="569" y="106"/>
                  </a:lnTo>
                  <a:lnTo>
                    <a:pt x="569" y="137"/>
                  </a:lnTo>
                  <a:lnTo>
                    <a:pt x="569" y="137"/>
                  </a:lnTo>
                  <a:lnTo>
                    <a:pt x="569" y="150"/>
                  </a:lnTo>
                  <a:lnTo>
                    <a:pt x="568" y="164"/>
                  </a:lnTo>
                  <a:lnTo>
                    <a:pt x="565" y="179"/>
                  </a:lnTo>
                  <a:lnTo>
                    <a:pt x="563" y="194"/>
                  </a:lnTo>
                  <a:lnTo>
                    <a:pt x="557" y="209"/>
                  </a:lnTo>
                  <a:lnTo>
                    <a:pt x="550" y="222"/>
                  </a:lnTo>
                  <a:lnTo>
                    <a:pt x="546" y="228"/>
                  </a:lnTo>
                  <a:lnTo>
                    <a:pt x="540" y="234"/>
                  </a:lnTo>
                  <a:lnTo>
                    <a:pt x="535" y="238"/>
                  </a:lnTo>
                  <a:lnTo>
                    <a:pt x="529" y="240"/>
                  </a:lnTo>
                  <a:lnTo>
                    <a:pt x="529" y="240"/>
                  </a:lnTo>
                  <a:lnTo>
                    <a:pt x="525" y="243"/>
                  </a:lnTo>
                  <a:lnTo>
                    <a:pt x="521" y="247"/>
                  </a:lnTo>
                  <a:lnTo>
                    <a:pt x="521" y="247"/>
                  </a:lnTo>
                  <a:lnTo>
                    <a:pt x="451" y="255"/>
                  </a:lnTo>
                  <a:lnTo>
                    <a:pt x="417" y="257"/>
                  </a:lnTo>
                  <a:lnTo>
                    <a:pt x="382" y="260"/>
                  </a:lnTo>
                  <a:lnTo>
                    <a:pt x="382" y="260"/>
                  </a:lnTo>
                  <a:lnTo>
                    <a:pt x="343" y="261"/>
                  </a:lnTo>
                  <a:lnTo>
                    <a:pt x="305" y="262"/>
                  </a:lnTo>
                  <a:lnTo>
                    <a:pt x="226" y="262"/>
                  </a:lnTo>
                  <a:lnTo>
                    <a:pt x="226" y="262"/>
                  </a:lnTo>
                  <a:lnTo>
                    <a:pt x="199" y="264"/>
                  </a:lnTo>
                  <a:lnTo>
                    <a:pt x="172" y="265"/>
                  </a:lnTo>
                  <a:lnTo>
                    <a:pt x="115" y="272"/>
                  </a:lnTo>
                  <a:lnTo>
                    <a:pt x="60" y="277"/>
                  </a:lnTo>
                  <a:lnTo>
                    <a:pt x="33" y="279"/>
                  </a:lnTo>
                  <a:lnTo>
                    <a:pt x="4" y="279"/>
                  </a:lnTo>
                  <a:lnTo>
                    <a:pt x="4" y="279"/>
                  </a:lnTo>
                  <a:lnTo>
                    <a:pt x="3" y="279"/>
                  </a:lnTo>
                  <a:lnTo>
                    <a:pt x="3" y="279"/>
                  </a:lnTo>
                  <a:lnTo>
                    <a:pt x="0" y="325"/>
                  </a:lnTo>
                  <a:lnTo>
                    <a:pt x="0" y="325"/>
                  </a:lnTo>
                  <a:lnTo>
                    <a:pt x="4" y="325"/>
                  </a:lnTo>
                  <a:lnTo>
                    <a:pt x="4" y="325"/>
                  </a:lnTo>
                  <a:lnTo>
                    <a:pt x="34" y="324"/>
                  </a:lnTo>
                  <a:lnTo>
                    <a:pt x="66" y="323"/>
                  </a:lnTo>
                  <a:lnTo>
                    <a:pt x="126" y="316"/>
                  </a:lnTo>
                  <a:lnTo>
                    <a:pt x="186" y="311"/>
                  </a:lnTo>
                  <a:lnTo>
                    <a:pt x="216" y="308"/>
                  </a:lnTo>
                  <a:lnTo>
                    <a:pt x="247" y="308"/>
                  </a:lnTo>
                  <a:lnTo>
                    <a:pt x="247" y="308"/>
                  </a:lnTo>
                  <a:lnTo>
                    <a:pt x="318" y="307"/>
                  </a:lnTo>
                  <a:lnTo>
                    <a:pt x="389" y="303"/>
                  </a:lnTo>
                  <a:lnTo>
                    <a:pt x="459" y="298"/>
                  </a:lnTo>
                  <a:lnTo>
                    <a:pt x="530" y="291"/>
                  </a:lnTo>
                  <a:lnTo>
                    <a:pt x="530" y="291"/>
                  </a:lnTo>
                  <a:lnTo>
                    <a:pt x="534" y="290"/>
                  </a:lnTo>
                  <a:lnTo>
                    <a:pt x="539" y="289"/>
                  </a:lnTo>
                  <a:lnTo>
                    <a:pt x="543" y="286"/>
                  </a:lnTo>
                  <a:lnTo>
                    <a:pt x="546" y="282"/>
                  </a:lnTo>
                  <a:lnTo>
                    <a:pt x="546" y="282"/>
                  </a:lnTo>
                  <a:lnTo>
                    <a:pt x="556" y="277"/>
                  </a:lnTo>
                  <a:lnTo>
                    <a:pt x="565" y="270"/>
                  </a:lnTo>
                  <a:lnTo>
                    <a:pt x="574" y="262"/>
                  </a:lnTo>
                  <a:lnTo>
                    <a:pt x="582" y="253"/>
                  </a:lnTo>
                  <a:lnTo>
                    <a:pt x="589" y="244"/>
                  </a:lnTo>
                  <a:lnTo>
                    <a:pt x="594" y="234"/>
                  </a:lnTo>
                  <a:lnTo>
                    <a:pt x="599" y="223"/>
                  </a:lnTo>
                  <a:lnTo>
                    <a:pt x="603" y="213"/>
                  </a:lnTo>
                  <a:lnTo>
                    <a:pt x="610" y="189"/>
                  </a:lnTo>
                  <a:lnTo>
                    <a:pt x="614" y="166"/>
                  </a:lnTo>
                  <a:lnTo>
                    <a:pt x="615" y="142"/>
                  </a:lnTo>
                  <a:lnTo>
                    <a:pt x="615" y="120"/>
                  </a:lnTo>
                  <a:lnTo>
                    <a:pt x="615" y="1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 name="chenying0907 124"/>
            <p:cNvSpPr>
              <a:spLocks/>
            </p:cNvSpPr>
            <p:nvPr/>
          </p:nvSpPr>
          <p:spPr bwMode="auto">
            <a:xfrm>
              <a:off x="5697538" y="4565650"/>
              <a:ext cx="220663" cy="109538"/>
            </a:xfrm>
            <a:custGeom>
              <a:avLst/>
              <a:gdLst/>
              <a:ahLst/>
              <a:cxnLst>
                <a:cxn ang="0">
                  <a:pos x="463" y="48"/>
                </a:cxn>
                <a:cxn ang="0">
                  <a:pos x="414" y="50"/>
                </a:cxn>
                <a:cxn ang="0">
                  <a:pos x="342" y="53"/>
                </a:cxn>
                <a:cxn ang="0">
                  <a:pos x="270" y="59"/>
                </a:cxn>
                <a:cxn ang="0">
                  <a:pos x="115" y="71"/>
                </a:cxn>
                <a:cxn ang="0">
                  <a:pos x="22" y="67"/>
                </a:cxn>
                <a:cxn ang="0">
                  <a:pos x="13" y="65"/>
                </a:cxn>
                <a:cxn ang="0">
                  <a:pos x="1" y="51"/>
                </a:cxn>
                <a:cxn ang="0">
                  <a:pos x="2" y="31"/>
                </a:cxn>
                <a:cxn ang="0">
                  <a:pos x="11" y="23"/>
                </a:cxn>
                <a:cxn ang="0">
                  <a:pos x="22" y="21"/>
                </a:cxn>
                <a:cxn ang="0">
                  <a:pos x="146" y="23"/>
                </a:cxn>
                <a:cxn ang="0">
                  <a:pos x="314" y="10"/>
                </a:cxn>
                <a:cxn ang="0">
                  <a:pos x="392" y="3"/>
                </a:cxn>
                <a:cxn ang="0">
                  <a:pos x="473" y="0"/>
                </a:cxn>
                <a:cxn ang="0">
                  <a:pos x="510" y="7"/>
                </a:cxn>
                <a:cxn ang="0">
                  <a:pos x="528" y="17"/>
                </a:cxn>
                <a:cxn ang="0">
                  <a:pos x="546" y="44"/>
                </a:cxn>
                <a:cxn ang="0">
                  <a:pos x="553" y="83"/>
                </a:cxn>
                <a:cxn ang="0">
                  <a:pos x="554" y="123"/>
                </a:cxn>
                <a:cxn ang="0">
                  <a:pos x="554" y="181"/>
                </a:cxn>
                <a:cxn ang="0">
                  <a:pos x="546" y="207"/>
                </a:cxn>
                <a:cxn ang="0">
                  <a:pos x="532" y="229"/>
                </a:cxn>
                <a:cxn ang="0">
                  <a:pos x="498" y="254"/>
                </a:cxn>
                <a:cxn ang="0">
                  <a:pos x="448" y="269"/>
                </a:cxn>
                <a:cxn ang="0">
                  <a:pos x="380" y="274"/>
                </a:cxn>
                <a:cxn ang="0">
                  <a:pos x="231" y="275"/>
                </a:cxn>
                <a:cxn ang="0">
                  <a:pos x="34" y="272"/>
                </a:cxn>
                <a:cxn ang="0">
                  <a:pos x="19" y="269"/>
                </a:cxn>
                <a:cxn ang="0">
                  <a:pos x="13" y="258"/>
                </a:cxn>
                <a:cxn ang="0">
                  <a:pos x="14" y="238"/>
                </a:cxn>
                <a:cxn ang="0">
                  <a:pos x="23" y="229"/>
                </a:cxn>
                <a:cxn ang="0">
                  <a:pos x="34" y="227"/>
                </a:cxn>
                <a:cxn ang="0">
                  <a:pos x="260" y="229"/>
                </a:cxn>
                <a:cxn ang="0">
                  <a:pos x="336" y="224"/>
                </a:cxn>
                <a:cxn ang="0">
                  <a:pos x="426" y="223"/>
                </a:cxn>
                <a:cxn ang="0">
                  <a:pos x="456" y="220"/>
                </a:cxn>
                <a:cxn ang="0">
                  <a:pos x="485" y="208"/>
                </a:cxn>
                <a:cxn ang="0">
                  <a:pos x="501" y="189"/>
                </a:cxn>
                <a:cxn ang="0">
                  <a:pos x="510" y="152"/>
                </a:cxn>
                <a:cxn ang="0">
                  <a:pos x="507" y="96"/>
                </a:cxn>
                <a:cxn ang="0">
                  <a:pos x="506" y="79"/>
                </a:cxn>
                <a:cxn ang="0">
                  <a:pos x="503" y="58"/>
                </a:cxn>
                <a:cxn ang="0">
                  <a:pos x="478" y="48"/>
                </a:cxn>
              </a:cxnLst>
              <a:rect l="0" t="0" r="r" b="b"/>
              <a:pathLst>
                <a:path w="556" h="275">
                  <a:moveTo>
                    <a:pt x="478" y="48"/>
                  </a:moveTo>
                  <a:lnTo>
                    <a:pt x="478" y="48"/>
                  </a:lnTo>
                  <a:lnTo>
                    <a:pt x="463" y="48"/>
                  </a:lnTo>
                  <a:lnTo>
                    <a:pt x="447" y="49"/>
                  </a:lnTo>
                  <a:lnTo>
                    <a:pt x="430" y="50"/>
                  </a:lnTo>
                  <a:lnTo>
                    <a:pt x="414" y="50"/>
                  </a:lnTo>
                  <a:lnTo>
                    <a:pt x="414" y="50"/>
                  </a:lnTo>
                  <a:lnTo>
                    <a:pt x="378" y="51"/>
                  </a:lnTo>
                  <a:lnTo>
                    <a:pt x="342" y="53"/>
                  </a:lnTo>
                  <a:lnTo>
                    <a:pt x="306" y="55"/>
                  </a:lnTo>
                  <a:lnTo>
                    <a:pt x="270" y="59"/>
                  </a:lnTo>
                  <a:lnTo>
                    <a:pt x="270" y="59"/>
                  </a:lnTo>
                  <a:lnTo>
                    <a:pt x="208" y="65"/>
                  </a:lnTo>
                  <a:lnTo>
                    <a:pt x="146" y="70"/>
                  </a:lnTo>
                  <a:lnTo>
                    <a:pt x="115" y="71"/>
                  </a:lnTo>
                  <a:lnTo>
                    <a:pt x="83" y="71"/>
                  </a:lnTo>
                  <a:lnTo>
                    <a:pt x="53" y="70"/>
                  </a:lnTo>
                  <a:lnTo>
                    <a:pt x="22" y="67"/>
                  </a:lnTo>
                  <a:lnTo>
                    <a:pt x="22" y="67"/>
                  </a:lnTo>
                  <a:lnTo>
                    <a:pt x="17" y="66"/>
                  </a:lnTo>
                  <a:lnTo>
                    <a:pt x="13" y="65"/>
                  </a:lnTo>
                  <a:lnTo>
                    <a:pt x="9" y="62"/>
                  </a:lnTo>
                  <a:lnTo>
                    <a:pt x="5" y="59"/>
                  </a:lnTo>
                  <a:lnTo>
                    <a:pt x="1" y="51"/>
                  </a:lnTo>
                  <a:lnTo>
                    <a:pt x="0" y="42"/>
                  </a:lnTo>
                  <a:lnTo>
                    <a:pt x="1" y="34"/>
                  </a:lnTo>
                  <a:lnTo>
                    <a:pt x="2" y="31"/>
                  </a:lnTo>
                  <a:lnTo>
                    <a:pt x="5" y="28"/>
                  </a:lnTo>
                  <a:lnTo>
                    <a:pt x="9" y="25"/>
                  </a:lnTo>
                  <a:lnTo>
                    <a:pt x="11" y="23"/>
                  </a:lnTo>
                  <a:lnTo>
                    <a:pt x="17" y="21"/>
                  </a:lnTo>
                  <a:lnTo>
                    <a:pt x="22" y="21"/>
                  </a:lnTo>
                  <a:lnTo>
                    <a:pt x="22" y="21"/>
                  </a:lnTo>
                  <a:lnTo>
                    <a:pt x="64" y="24"/>
                  </a:lnTo>
                  <a:lnTo>
                    <a:pt x="106" y="24"/>
                  </a:lnTo>
                  <a:lnTo>
                    <a:pt x="146" y="23"/>
                  </a:lnTo>
                  <a:lnTo>
                    <a:pt x="188" y="20"/>
                  </a:lnTo>
                  <a:lnTo>
                    <a:pt x="272" y="12"/>
                  </a:lnTo>
                  <a:lnTo>
                    <a:pt x="314" y="10"/>
                  </a:lnTo>
                  <a:lnTo>
                    <a:pt x="354" y="6"/>
                  </a:lnTo>
                  <a:lnTo>
                    <a:pt x="354" y="6"/>
                  </a:lnTo>
                  <a:lnTo>
                    <a:pt x="392" y="3"/>
                  </a:lnTo>
                  <a:lnTo>
                    <a:pt x="433" y="0"/>
                  </a:lnTo>
                  <a:lnTo>
                    <a:pt x="454" y="0"/>
                  </a:lnTo>
                  <a:lnTo>
                    <a:pt x="473" y="0"/>
                  </a:lnTo>
                  <a:lnTo>
                    <a:pt x="493" y="3"/>
                  </a:lnTo>
                  <a:lnTo>
                    <a:pt x="510" y="7"/>
                  </a:lnTo>
                  <a:lnTo>
                    <a:pt x="510" y="7"/>
                  </a:lnTo>
                  <a:lnTo>
                    <a:pt x="518" y="10"/>
                  </a:lnTo>
                  <a:lnTo>
                    <a:pt x="523" y="14"/>
                  </a:lnTo>
                  <a:lnTo>
                    <a:pt x="528" y="17"/>
                  </a:lnTo>
                  <a:lnTo>
                    <a:pt x="533" y="21"/>
                  </a:lnTo>
                  <a:lnTo>
                    <a:pt x="541" y="32"/>
                  </a:lnTo>
                  <a:lnTo>
                    <a:pt x="546" y="44"/>
                  </a:lnTo>
                  <a:lnTo>
                    <a:pt x="549" y="55"/>
                  </a:lnTo>
                  <a:lnTo>
                    <a:pt x="552" y="70"/>
                  </a:lnTo>
                  <a:lnTo>
                    <a:pt x="553" y="83"/>
                  </a:lnTo>
                  <a:lnTo>
                    <a:pt x="553" y="96"/>
                  </a:lnTo>
                  <a:lnTo>
                    <a:pt x="553" y="96"/>
                  </a:lnTo>
                  <a:lnTo>
                    <a:pt x="554" y="123"/>
                  </a:lnTo>
                  <a:lnTo>
                    <a:pt x="556" y="152"/>
                  </a:lnTo>
                  <a:lnTo>
                    <a:pt x="556" y="167"/>
                  </a:lnTo>
                  <a:lnTo>
                    <a:pt x="554" y="181"/>
                  </a:lnTo>
                  <a:lnTo>
                    <a:pt x="552" y="194"/>
                  </a:lnTo>
                  <a:lnTo>
                    <a:pt x="546" y="207"/>
                  </a:lnTo>
                  <a:lnTo>
                    <a:pt x="546" y="207"/>
                  </a:lnTo>
                  <a:lnTo>
                    <a:pt x="542" y="216"/>
                  </a:lnTo>
                  <a:lnTo>
                    <a:pt x="537" y="223"/>
                  </a:lnTo>
                  <a:lnTo>
                    <a:pt x="532" y="229"/>
                  </a:lnTo>
                  <a:lnTo>
                    <a:pt x="525" y="236"/>
                  </a:lnTo>
                  <a:lnTo>
                    <a:pt x="512" y="246"/>
                  </a:lnTo>
                  <a:lnTo>
                    <a:pt x="498" y="254"/>
                  </a:lnTo>
                  <a:lnTo>
                    <a:pt x="482" y="261"/>
                  </a:lnTo>
                  <a:lnTo>
                    <a:pt x="465" y="265"/>
                  </a:lnTo>
                  <a:lnTo>
                    <a:pt x="448" y="269"/>
                  </a:lnTo>
                  <a:lnTo>
                    <a:pt x="430" y="270"/>
                  </a:lnTo>
                  <a:lnTo>
                    <a:pt x="430" y="270"/>
                  </a:lnTo>
                  <a:lnTo>
                    <a:pt x="380" y="274"/>
                  </a:lnTo>
                  <a:lnTo>
                    <a:pt x="331" y="275"/>
                  </a:lnTo>
                  <a:lnTo>
                    <a:pt x="281" y="275"/>
                  </a:lnTo>
                  <a:lnTo>
                    <a:pt x="231" y="275"/>
                  </a:lnTo>
                  <a:lnTo>
                    <a:pt x="132" y="274"/>
                  </a:lnTo>
                  <a:lnTo>
                    <a:pt x="34" y="272"/>
                  </a:lnTo>
                  <a:lnTo>
                    <a:pt x="34" y="272"/>
                  </a:lnTo>
                  <a:lnTo>
                    <a:pt x="28" y="272"/>
                  </a:lnTo>
                  <a:lnTo>
                    <a:pt x="23" y="271"/>
                  </a:lnTo>
                  <a:lnTo>
                    <a:pt x="19" y="269"/>
                  </a:lnTo>
                  <a:lnTo>
                    <a:pt x="17" y="266"/>
                  </a:lnTo>
                  <a:lnTo>
                    <a:pt x="14" y="262"/>
                  </a:lnTo>
                  <a:lnTo>
                    <a:pt x="13" y="258"/>
                  </a:lnTo>
                  <a:lnTo>
                    <a:pt x="11" y="250"/>
                  </a:lnTo>
                  <a:lnTo>
                    <a:pt x="13" y="241"/>
                  </a:lnTo>
                  <a:lnTo>
                    <a:pt x="14" y="238"/>
                  </a:lnTo>
                  <a:lnTo>
                    <a:pt x="17" y="235"/>
                  </a:lnTo>
                  <a:lnTo>
                    <a:pt x="19" y="232"/>
                  </a:lnTo>
                  <a:lnTo>
                    <a:pt x="23" y="229"/>
                  </a:lnTo>
                  <a:lnTo>
                    <a:pt x="28" y="228"/>
                  </a:lnTo>
                  <a:lnTo>
                    <a:pt x="34" y="227"/>
                  </a:lnTo>
                  <a:lnTo>
                    <a:pt x="34" y="227"/>
                  </a:lnTo>
                  <a:lnTo>
                    <a:pt x="108" y="228"/>
                  </a:lnTo>
                  <a:lnTo>
                    <a:pt x="184" y="229"/>
                  </a:lnTo>
                  <a:lnTo>
                    <a:pt x="260" y="229"/>
                  </a:lnTo>
                  <a:lnTo>
                    <a:pt x="298" y="227"/>
                  </a:lnTo>
                  <a:lnTo>
                    <a:pt x="336" y="224"/>
                  </a:lnTo>
                  <a:lnTo>
                    <a:pt x="336" y="224"/>
                  </a:lnTo>
                  <a:lnTo>
                    <a:pt x="366" y="223"/>
                  </a:lnTo>
                  <a:lnTo>
                    <a:pt x="396" y="224"/>
                  </a:lnTo>
                  <a:lnTo>
                    <a:pt x="426" y="223"/>
                  </a:lnTo>
                  <a:lnTo>
                    <a:pt x="440" y="223"/>
                  </a:lnTo>
                  <a:lnTo>
                    <a:pt x="456" y="220"/>
                  </a:lnTo>
                  <a:lnTo>
                    <a:pt x="456" y="220"/>
                  </a:lnTo>
                  <a:lnTo>
                    <a:pt x="467" y="218"/>
                  </a:lnTo>
                  <a:lnTo>
                    <a:pt x="477" y="214"/>
                  </a:lnTo>
                  <a:lnTo>
                    <a:pt x="485" y="208"/>
                  </a:lnTo>
                  <a:lnTo>
                    <a:pt x="491" y="203"/>
                  </a:lnTo>
                  <a:lnTo>
                    <a:pt x="497" y="195"/>
                  </a:lnTo>
                  <a:lnTo>
                    <a:pt x="501" y="189"/>
                  </a:lnTo>
                  <a:lnTo>
                    <a:pt x="505" y="180"/>
                  </a:lnTo>
                  <a:lnTo>
                    <a:pt x="507" y="172"/>
                  </a:lnTo>
                  <a:lnTo>
                    <a:pt x="510" y="152"/>
                  </a:lnTo>
                  <a:lnTo>
                    <a:pt x="510" y="133"/>
                  </a:lnTo>
                  <a:lnTo>
                    <a:pt x="508" y="114"/>
                  </a:lnTo>
                  <a:lnTo>
                    <a:pt x="507" y="96"/>
                  </a:lnTo>
                  <a:lnTo>
                    <a:pt x="507" y="96"/>
                  </a:lnTo>
                  <a:lnTo>
                    <a:pt x="506" y="88"/>
                  </a:lnTo>
                  <a:lnTo>
                    <a:pt x="506" y="79"/>
                  </a:lnTo>
                  <a:lnTo>
                    <a:pt x="506" y="71"/>
                  </a:lnTo>
                  <a:lnTo>
                    <a:pt x="506" y="65"/>
                  </a:lnTo>
                  <a:lnTo>
                    <a:pt x="503" y="58"/>
                  </a:lnTo>
                  <a:lnTo>
                    <a:pt x="498" y="53"/>
                  </a:lnTo>
                  <a:lnTo>
                    <a:pt x="490" y="49"/>
                  </a:lnTo>
                  <a:lnTo>
                    <a:pt x="478" y="48"/>
                  </a:lnTo>
                  <a:lnTo>
                    <a:pt x="478"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 name="chenying0907 125"/>
            <p:cNvSpPr>
              <a:spLocks/>
            </p:cNvSpPr>
            <p:nvPr/>
          </p:nvSpPr>
          <p:spPr bwMode="auto">
            <a:xfrm>
              <a:off x="5508626" y="4500563"/>
              <a:ext cx="19050" cy="90488"/>
            </a:xfrm>
            <a:custGeom>
              <a:avLst/>
              <a:gdLst/>
              <a:ahLst/>
              <a:cxnLst>
                <a:cxn ang="0">
                  <a:pos x="0" y="23"/>
                </a:cxn>
                <a:cxn ang="0">
                  <a:pos x="0" y="208"/>
                </a:cxn>
                <a:cxn ang="0">
                  <a:pos x="0" y="208"/>
                </a:cxn>
                <a:cxn ang="0">
                  <a:pos x="0" y="214"/>
                </a:cxn>
                <a:cxn ang="0">
                  <a:pos x="1" y="217"/>
                </a:cxn>
                <a:cxn ang="0">
                  <a:pos x="4" y="221"/>
                </a:cxn>
                <a:cxn ang="0">
                  <a:pos x="7" y="224"/>
                </a:cxn>
                <a:cxn ang="0">
                  <a:pos x="11" y="227"/>
                </a:cxn>
                <a:cxn ang="0">
                  <a:pos x="14" y="228"/>
                </a:cxn>
                <a:cxn ang="0">
                  <a:pos x="22" y="229"/>
                </a:cxn>
                <a:cxn ang="0">
                  <a:pos x="31" y="228"/>
                </a:cxn>
                <a:cxn ang="0">
                  <a:pos x="35" y="227"/>
                </a:cxn>
                <a:cxn ang="0">
                  <a:pos x="38" y="224"/>
                </a:cxn>
                <a:cxn ang="0">
                  <a:pos x="41" y="221"/>
                </a:cxn>
                <a:cxn ang="0">
                  <a:pos x="43" y="217"/>
                </a:cxn>
                <a:cxn ang="0">
                  <a:pos x="45" y="214"/>
                </a:cxn>
                <a:cxn ang="0">
                  <a:pos x="46" y="208"/>
                </a:cxn>
                <a:cxn ang="0">
                  <a:pos x="46" y="23"/>
                </a:cxn>
                <a:cxn ang="0">
                  <a:pos x="46" y="23"/>
                </a:cxn>
                <a:cxn ang="0">
                  <a:pos x="45" y="17"/>
                </a:cxn>
                <a:cxn ang="0">
                  <a:pos x="43" y="12"/>
                </a:cxn>
                <a:cxn ang="0">
                  <a:pos x="41" y="8"/>
                </a:cxn>
                <a:cxn ang="0">
                  <a:pos x="38" y="6"/>
                </a:cxn>
                <a:cxn ang="0">
                  <a:pos x="35" y="3"/>
                </a:cxn>
                <a:cxn ang="0">
                  <a:pos x="31" y="2"/>
                </a:cxn>
                <a:cxn ang="0">
                  <a:pos x="22" y="0"/>
                </a:cxn>
                <a:cxn ang="0">
                  <a:pos x="14" y="2"/>
                </a:cxn>
                <a:cxn ang="0">
                  <a:pos x="11" y="3"/>
                </a:cxn>
                <a:cxn ang="0">
                  <a:pos x="7" y="6"/>
                </a:cxn>
                <a:cxn ang="0">
                  <a:pos x="4" y="8"/>
                </a:cxn>
                <a:cxn ang="0">
                  <a:pos x="1" y="12"/>
                </a:cxn>
                <a:cxn ang="0">
                  <a:pos x="0" y="17"/>
                </a:cxn>
                <a:cxn ang="0">
                  <a:pos x="0" y="23"/>
                </a:cxn>
                <a:cxn ang="0">
                  <a:pos x="0" y="23"/>
                </a:cxn>
              </a:cxnLst>
              <a:rect l="0" t="0" r="r" b="b"/>
              <a:pathLst>
                <a:path w="46" h="229">
                  <a:moveTo>
                    <a:pt x="0" y="23"/>
                  </a:moveTo>
                  <a:lnTo>
                    <a:pt x="0" y="208"/>
                  </a:lnTo>
                  <a:lnTo>
                    <a:pt x="0" y="208"/>
                  </a:lnTo>
                  <a:lnTo>
                    <a:pt x="0" y="214"/>
                  </a:lnTo>
                  <a:lnTo>
                    <a:pt x="1" y="217"/>
                  </a:lnTo>
                  <a:lnTo>
                    <a:pt x="4" y="221"/>
                  </a:lnTo>
                  <a:lnTo>
                    <a:pt x="7" y="224"/>
                  </a:lnTo>
                  <a:lnTo>
                    <a:pt x="11" y="227"/>
                  </a:lnTo>
                  <a:lnTo>
                    <a:pt x="14" y="228"/>
                  </a:lnTo>
                  <a:lnTo>
                    <a:pt x="22" y="229"/>
                  </a:lnTo>
                  <a:lnTo>
                    <a:pt x="31" y="228"/>
                  </a:lnTo>
                  <a:lnTo>
                    <a:pt x="35" y="227"/>
                  </a:lnTo>
                  <a:lnTo>
                    <a:pt x="38" y="224"/>
                  </a:lnTo>
                  <a:lnTo>
                    <a:pt x="41" y="221"/>
                  </a:lnTo>
                  <a:lnTo>
                    <a:pt x="43" y="217"/>
                  </a:lnTo>
                  <a:lnTo>
                    <a:pt x="45" y="214"/>
                  </a:lnTo>
                  <a:lnTo>
                    <a:pt x="46" y="208"/>
                  </a:lnTo>
                  <a:lnTo>
                    <a:pt x="46" y="23"/>
                  </a:lnTo>
                  <a:lnTo>
                    <a:pt x="46" y="23"/>
                  </a:lnTo>
                  <a:lnTo>
                    <a:pt x="45" y="17"/>
                  </a:lnTo>
                  <a:lnTo>
                    <a:pt x="43" y="12"/>
                  </a:lnTo>
                  <a:lnTo>
                    <a:pt x="41" y="8"/>
                  </a:lnTo>
                  <a:lnTo>
                    <a:pt x="38" y="6"/>
                  </a:lnTo>
                  <a:lnTo>
                    <a:pt x="35" y="3"/>
                  </a:lnTo>
                  <a:lnTo>
                    <a:pt x="31" y="2"/>
                  </a:lnTo>
                  <a:lnTo>
                    <a:pt x="22" y="0"/>
                  </a:lnTo>
                  <a:lnTo>
                    <a:pt x="14" y="2"/>
                  </a:lnTo>
                  <a:lnTo>
                    <a:pt x="11" y="3"/>
                  </a:lnTo>
                  <a:lnTo>
                    <a:pt x="7" y="6"/>
                  </a:lnTo>
                  <a:lnTo>
                    <a:pt x="4" y="8"/>
                  </a:lnTo>
                  <a:lnTo>
                    <a:pt x="1" y="12"/>
                  </a:lnTo>
                  <a:lnTo>
                    <a:pt x="0" y="17"/>
                  </a:lnTo>
                  <a:lnTo>
                    <a:pt x="0" y="23"/>
                  </a:lnTo>
                  <a:lnTo>
                    <a:pt x="0"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 name="chenying0907 126"/>
            <p:cNvSpPr>
              <a:spLocks/>
            </p:cNvSpPr>
            <p:nvPr/>
          </p:nvSpPr>
          <p:spPr bwMode="auto">
            <a:xfrm>
              <a:off x="5502276" y="4656138"/>
              <a:ext cx="217488" cy="144463"/>
            </a:xfrm>
            <a:custGeom>
              <a:avLst/>
              <a:gdLst/>
              <a:ahLst/>
              <a:cxnLst>
                <a:cxn ang="0">
                  <a:pos x="548" y="17"/>
                </a:cxn>
                <a:cxn ang="0">
                  <a:pos x="541" y="7"/>
                </a:cxn>
                <a:cxn ang="0">
                  <a:pos x="531" y="0"/>
                </a:cxn>
                <a:cxn ang="0">
                  <a:pos x="523" y="0"/>
                </a:cxn>
                <a:cxn ang="0">
                  <a:pos x="507" y="7"/>
                </a:cxn>
                <a:cxn ang="0">
                  <a:pos x="501" y="21"/>
                </a:cxn>
                <a:cxn ang="0">
                  <a:pos x="503" y="190"/>
                </a:cxn>
                <a:cxn ang="0">
                  <a:pos x="503" y="240"/>
                </a:cxn>
                <a:cxn ang="0">
                  <a:pos x="497" y="283"/>
                </a:cxn>
                <a:cxn ang="0">
                  <a:pos x="484" y="302"/>
                </a:cxn>
                <a:cxn ang="0">
                  <a:pos x="471" y="310"/>
                </a:cxn>
                <a:cxn ang="0">
                  <a:pos x="431" y="321"/>
                </a:cxn>
                <a:cxn ang="0">
                  <a:pos x="397" y="322"/>
                </a:cxn>
                <a:cxn ang="0">
                  <a:pos x="267" y="314"/>
                </a:cxn>
                <a:cxn ang="0">
                  <a:pos x="180" y="312"/>
                </a:cxn>
                <a:cxn ang="0">
                  <a:pos x="115" y="305"/>
                </a:cxn>
                <a:cxn ang="0">
                  <a:pos x="81" y="292"/>
                </a:cxn>
                <a:cxn ang="0">
                  <a:pos x="57" y="268"/>
                </a:cxn>
                <a:cxn ang="0">
                  <a:pos x="49" y="244"/>
                </a:cxn>
                <a:cxn ang="0">
                  <a:pos x="47" y="195"/>
                </a:cxn>
                <a:cxn ang="0">
                  <a:pos x="49" y="132"/>
                </a:cxn>
                <a:cxn ang="0">
                  <a:pos x="53" y="51"/>
                </a:cxn>
                <a:cxn ang="0">
                  <a:pos x="55" y="19"/>
                </a:cxn>
                <a:cxn ang="0">
                  <a:pos x="48" y="7"/>
                </a:cxn>
                <a:cxn ang="0">
                  <a:pos x="32" y="2"/>
                </a:cxn>
                <a:cxn ang="0">
                  <a:pos x="17" y="7"/>
                </a:cxn>
                <a:cxn ang="0">
                  <a:pos x="10" y="19"/>
                </a:cxn>
                <a:cxn ang="0">
                  <a:pos x="8" y="58"/>
                </a:cxn>
                <a:cxn ang="0">
                  <a:pos x="0" y="166"/>
                </a:cxn>
                <a:cxn ang="0">
                  <a:pos x="2" y="238"/>
                </a:cxn>
                <a:cxn ang="0">
                  <a:pos x="17" y="288"/>
                </a:cxn>
                <a:cxn ang="0">
                  <a:pos x="30" y="314"/>
                </a:cxn>
                <a:cxn ang="0">
                  <a:pos x="59" y="336"/>
                </a:cxn>
                <a:cxn ang="0">
                  <a:pos x="97" y="349"/>
                </a:cxn>
                <a:cxn ang="0">
                  <a:pos x="166" y="357"/>
                </a:cxn>
                <a:cxn ang="0">
                  <a:pos x="260" y="359"/>
                </a:cxn>
                <a:cxn ang="0">
                  <a:pos x="417" y="363"/>
                </a:cxn>
                <a:cxn ang="0">
                  <a:pos x="464" y="360"/>
                </a:cxn>
                <a:cxn ang="0">
                  <a:pos x="498" y="348"/>
                </a:cxn>
                <a:cxn ang="0">
                  <a:pos x="518" y="332"/>
                </a:cxn>
                <a:cxn ang="0">
                  <a:pos x="539" y="298"/>
                </a:cxn>
                <a:cxn ang="0">
                  <a:pos x="548" y="245"/>
                </a:cxn>
                <a:cxn ang="0">
                  <a:pos x="550" y="194"/>
                </a:cxn>
                <a:cxn ang="0">
                  <a:pos x="549" y="23"/>
                </a:cxn>
              </a:cxnLst>
              <a:rect l="0" t="0" r="r" b="b"/>
              <a:pathLst>
                <a:path w="550" h="363">
                  <a:moveTo>
                    <a:pt x="549" y="23"/>
                  </a:moveTo>
                  <a:lnTo>
                    <a:pt x="549" y="23"/>
                  </a:lnTo>
                  <a:lnTo>
                    <a:pt x="548" y="17"/>
                  </a:lnTo>
                  <a:lnTo>
                    <a:pt x="547" y="13"/>
                  </a:lnTo>
                  <a:lnTo>
                    <a:pt x="545" y="9"/>
                  </a:lnTo>
                  <a:lnTo>
                    <a:pt x="541" y="7"/>
                  </a:lnTo>
                  <a:lnTo>
                    <a:pt x="539" y="4"/>
                  </a:lnTo>
                  <a:lnTo>
                    <a:pt x="535" y="2"/>
                  </a:lnTo>
                  <a:lnTo>
                    <a:pt x="531" y="0"/>
                  </a:lnTo>
                  <a:lnTo>
                    <a:pt x="526" y="0"/>
                  </a:lnTo>
                  <a:lnTo>
                    <a:pt x="523" y="0"/>
                  </a:lnTo>
                  <a:lnTo>
                    <a:pt x="523" y="0"/>
                  </a:lnTo>
                  <a:lnTo>
                    <a:pt x="516" y="0"/>
                  </a:lnTo>
                  <a:lnTo>
                    <a:pt x="511" y="3"/>
                  </a:lnTo>
                  <a:lnTo>
                    <a:pt x="507" y="7"/>
                  </a:lnTo>
                  <a:lnTo>
                    <a:pt x="503" y="11"/>
                  </a:lnTo>
                  <a:lnTo>
                    <a:pt x="502" y="16"/>
                  </a:lnTo>
                  <a:lnTo>
                    <a:pt x="501" y="21"/>
                  </a:lnTo>
                  <a:lnTo>
                    <a:pt x="501" y="28"/>
                  </a:lnTo>
                  <a:lnTo>
                    <a:pt x="503" y="33"/>
                  </a:lnTo>
                  <a:lnTo>
                    <a:pt x="503" y="190"/>
                  </a:lnTo>
                  <a:lnTo>
                    <a:pt x="503" y="190"/>
                  </a:lnTo>
                  <a:lnTo>
                    <a:pt x="503" y="221"/>
                  </a:lnTo>
                  <a:lnTo>
                    <a:pt x="503" y="240"/>
                  </a:lnTo>
                  <a:lnTo>
                    <a:pt x="502" y="258"/>
                  </a:lnTo>
                  <a:lnTo>
                    <a:pt x="499" y="275"/>
                  </a:lnTo>
                  <a:lnTo>
                    <a:pt x="497" y="283"/>
                  </a:lnTo>
                  <a:lnTo>
                    <a:pt x="493" y="289"/>
                  </a:lnTo>
                  <a:lnTo>
                    <a:pt x="489" y="296"/>
                  </a:lnTo>
                  <a:lnTo>
                    <a:pt x="484" y="302"/>
                  </a:lnTo>
                  <a:lnTo>
                    <a:pt x="477" y="306"/>
                  </a:lnTo>
                  <a:lnTo>
                    <a:pt x="471" y="310"/>
                  </a:lnTo>
                  <a:lnTo>
                    <a:pt x="471" y="310"/>
                  </a:lnTo>
                  <a:lnTo>
                    <a:pt x="458" y="315"/>
                  </a:lnTo>
                  <a:lnTo>
                    <a:pt x="445" y="318"/>
                  </a:lnTo>
                  <a:lnTo>
                    <a:pt x="431" y="321"/>
                  </a:lnTo>
                  <a:lnTo>
                    <a:pt x="417" y="321"/>
                  </a:lnTo>
                  <a:lnTo>
                    <a:pt x="417" y="321"/>
                  </a:lnTo>
                  <a:lnTo>
                    <a:pt x="397" y="322"/>
                  </a:lnTo>
                  <a:lnTo>
                    <a:pt x="374" y="321"/>
                  </a:lnTo>
                  <a:lnTo>
                    <a:pt x="320" y="318"/>
                  </a:lnTo>
                  <a:lnTo>
                    <a:pt x="267" y="314"/>
                  </a:lnTo>
                  <a:lnTo>
                    <a:pt x="226" y="312"/>
                  </a:lnTo>
                  <a:lnTo>
                    <a:pt x="226" y="312"/>
                  </a:lnTo>
                  <a:lnTo>
                    <a:pt x="180" y="312"/>
                  </a:lnTo>
                  <a:lnTo>
                    <a:pt x="154" y="310"/>
                  </a:lnTo>
                  <a:lnTo>
                    <a:pt x="128" y="308"/>
                  </a:lnTo>
                  <a:lnTo>
                    <a:pt x="115" y="305"/>
                  </a:lnTo>
                  <a:lnTo>
                    <a:pt x="103" y="301"/>
                  </a:lnTo>
                  <a:lnTo>
                    <a:pt x="91" y="297"/>
                  </a:lnTo>
                  <a:lnTo>
                    <a:pt x="81" y="292"/>
                  </a:lnTo>
                  <a:lnTo>
                    <a:pt x="72" y="285"/>
                  </a:lnTo>
                  <a:lnTo>
                    <a:pt x="64" y="278"/>
                  </a:lnTo>
                  <a:lnTo>
                    <a:pt x="57" y="268"/>
                  </a:lnTo>
                  <a:lnTo>
                    <a:pt x="53" y="258"/>
                  </a:lnTo>
                  <a:lnTo>
                    <a:pt x="53" y="258"/>
                  </a:lnTo>
                  <a:lnTo>
                    <a:pt x="49" y="244"/>
                  </a:lnTo>
                  <a:lnTo>
                    <a:pt x="47" y="228"/>
                  </a:lnTo>
                  <a:lnTo>
                    <a:pt x="47" y="212"/>
                  </a:lnTo>
                  <a:lnTo>
                    <a:pt x="47" y="195"/>
                  </a:lnTo>
                  <a:lnTo>
                    <a:pt x="48" y="162"/>
                  </a:lnTo>
                  <a:lnTo>
                    <a:pt x="49" y="132"/>
                  </a:lnTo>
                  <a:lnTo>
                    <a:pt x="49" y="132"/>
                  </a:lnTo>
                  <a:lnTo>
                    <a:pt x="49" y="105"/>
                  </a:lnTo>
                  <a:lnTo>
                    <a:pt x="52" y="79"/>
                  </a:lnTo>
                  <a:lnTo>
                    <a:pt x="53" y="51"/>
                  </a:lnTo>
                  <a:lnTo>
                    <a:pt x="55" y="24"/>
                  </a:lnTo>
                  <a:lnTo>
                    <a:pt x="55" y="24"/>
                  </a:lnTo>
                  <a:lnTo>
                    <a:pt x="55" y="19"/>
                  </a:lnTo>
                  <a:lnTo>
                    <a:pt x="53" y="15"/>
                  </a:lnTo>
                  <a:lnTo>
                    <a:pt x="51" y="11"/>
                  </a:lnTo>
                  <a:lnTo>
                    <a:pt x="48" y="7"/>
                  </a:lnTo>
                  <a:lnTo>
                    <a:pt x="44" y="6"/>
                  </a:lnTo>
                  <a:lnTo>
                    <a:pt x="40" y="3"/>
                  </a:lnTo>
                  <a:lnTo>
                    <a:pt x="32" y="2"/>
                  </a:lnTo>
                  <a:lnTo>
                    <a:pt x="23" y="3"/>
                  </a:lnTo>
                  <a:lnTo>
                    <a:pt x="19" y="6"/>
                  </a:lnTo>
                  <a:lnTo>
                    <a:pt x="17" y="7"/>
                  </a:lnTo>
                  <a:lnTo>
                    <a:pt x="13" y="11"/>
                  </a:lnTo>
                  <a:lnTo>
                    <a:pt x="12" y="15"/>
                  </a:lnTo>
                  <a:lnTo>
                    <a:pt x="10" y="19"/>
                  </a:lnTo>
                  <a:lnTo>
                    <a:pt x="9" y="24"/>
                  </a:lnTo>
                  <a:lnTo>
                    <a:pt x="9" y="24"/>
                  </a:lnTo>
                  <a:lnTo>
                    <a:pt x="8" y="58"/>
                  </a:lnTo>
                  <a:lnTo>
                    <a:pt x="5" y="93"/>
                  </a:lnTo>
                  <a:lnTo>
                    <a:pt x="2" y="130"/>
                  </a:lnTo>
                  <a:lnTo>
                    <a:pt x="0" y="166"/>
                  </a:lnTo>
                  <a:lnTo>
                    <a:pt x="0" y="203"/>
                  </a:lnTo>
                  <a:lnTo>
                    <a:pt x="1" y="221"/>
                  </a:lnTo>
                  <a:lnTo>
                    <a:pt x="2" y="238"/>
                  </a:lnTo>
                  <a:lnTo>
                    <a:pt x="6" y="255"/>
                  </a:lnTo>
                  <a:lnTo>
                    <a:pt x="10" y="272"/>
                  </a:lnTo>
                  <a:lnTo>
                    <a:pt x="17" y="288"/>
                  </a:lnTo>
                  <a:lnTo>
                    <a:pt x="23" y="304"/>
                  </a:lnTo>
                  <a:lnTo>
                    <a:pt x="23" y="304"/>
                  </a:lnTo>
                  <a:lnTo>
                    <a:pt x="30" y="314"/>
                  </a:lnTo>
                  <a:lnTo>
                    <a:pt x="39" y="322"/>
                  </a:lnTo>
                  <a:lnTo>
                    <a:pt x="48" y="330"/>
                  </a:lnTo>
                  <a:lnTo>
                    <a:pt x="59" y="336"/>
                  </a:lnTo>
                  <a:lnTo>
                    <a:pt x="70" y="342"/>
                  </a:lnTo>
                  <a:lnTo>
                    <a:pt x="84" y="346"/>
                  </a:lnTo>
                  <a:lnTo>
                    <a:pt x="97" y="349"/>
                  </a:lnTo>
                  <a:lnTo>
                    <a:pt x="111" y="352"/>
                  </a:lnTo>
                  <a:lnTo>
                    <a:pt x="138" y="356"/>
                  </a:lnTo>
                  <a:lnTo>
                    <a:pt x="166" y="357"/>
                  </a:lnTo>
                  <a:lnTo>
                    <a:pt x="214" y="357"/>
                  </a:lnTo>
                  <a:lnTo>
                    <a:pt x="214" y="357"/>
                  </a:lnTo>
                  <a:lnTo>
                    <a:pt x="260" y="359"/>
                  </a:lnTo>
                  <a:lnTo>
                    <a:pt x="316" y="361"/>
                  </a:lnTo>
                  <a:lnTo>
                    <a:pt x="371" y="363"/>
                  </a:lnTo>
                  <a:lnTo>
                    <a:pt x="417" y="363"/>
                  </a:lnTo>
                  <a:lnTo>
                    <a:pt x="417" y="363"/>
                  </a:lnTo>
                  <a:lnTo>
                    <a:pt x="441" y="363"/>
                  </a:lnTo>
                  <a:lnTo>
                    <a:pt x="464" y="360"/>
                  </a:lnTo>
                  <a:lnTo>
                    <a:pt x="477" y="357"/>
                  </a:lnTo>
                  <a:lnTo>
                    <a:pt x="488" y="353"/>
                  </a:lnTo>
                  <a:lnTo>
                    <a:pt x="498" y="348"/>
                  </a:lnTo>
                  <a:lnTo>
                    <a:pt x="507" y="343"/>
                  </a:lnTo>
                  <a:lnTo>
                    <a:pt x="507" y="343"/>
                  </a:lnTo>
                  <a:lnTo>
                    <a:pt x="518" y="332"/>
                  </a:lnTo>
                  <a:lnTo>
                    <a:pt x="527" y="322"/>
                  </a:lnTo>
                  <a:lnTo>
                    <a:pt x="533" y="310"/>
                  </a:lnTo>
                  <a:lnTo>
                    <a:pt x="539" y="298"/>
                  </a:lnTo>
                  <a:lnTo>
                    <a:pt x="541" y="285"/>
                  </a:lnTo>
                  <a:lnTo>
                    <a:pt x="544" y="272"/>
                  </a:lnTo>
                  <a:lnTo>
                    <a:pt x="548" y="245"/>
                  </a:lnTo>
                  <a:lnTo>
                    <a:pt x="548" y="245"/>
                  </a:lnTo>
                  <a:lnTo>
                    <a:pt x="549" y="221"/>
                  </a:lnTo>
                  <a:lnTo>
                    <a:pt x="550" y="194"/>
                  </a:lnTo>
                  <a:lnTo>
                    <a:pt x="550" y="134"/>
                  </a:lnTo>
                  <a:lnTo>
                    <a:pt x="549" y="23"/>
                  </a:lnTo>
                  <a:lnTo>
                    <a:pt x="549"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 name="chenying0907 127"/>
            <p:cNvSpPr>
              <a:spLocks/>
            </p:cNvSpPr>
            <p:nvPr/>
          </p:nvSpPr>
          <p:spPr bwMode="auto">
            <a:xfrm>
              <a:off x="5694363" y="4497388"/>
              <a:ext cx="20638" cy="93663"/>
            </a:xfrm>
            <a:custGeom>
              <a:avLst/>
              <a:gdLst/>
              <a:ahLst/>
              <a:cxnLst>
                <a:cxn ang="0">
                  <a:pos x="49" y="142"/>
                </a:cxn>
                <a:cxn ang="0">
                  <a:pos x="49" y="142"/>
                </a:cxn>
                <a:cxn ang="0">
                  <a:pos x="50" y="82"/>
                </a:cxn>
                <a:cxn ang="0">
                  <a:pos x="51" y="22"/>
                </a:cxn>
                <a:cxn ang="0">
                  <a:pos x="51" y="22"/>
                </a:cxn>
                <a:cxn ang="0">
                  <a:pos x="51" y="17"/>
                </a:cxn>
                <a:cxn ang="0">
                  <a:pos x="49" y="13"/>
                </a:cxn>
                <a:cxn ang="0">
                  <a:pos x="47" y="9"/>
                </a:cxn>
                <a:cxn ang="0">
                  <a:pos x="44" y="6"/>
                </a:cxn>
                <a:cxn ang="0">
                  <a:pos x="41" y="4"/>
                </a:cxn>
                <a:cxn ang="0">
                  <a:pos x="37" y="2"/>
                </a:cxn>
                <a:cxn ang="0">
                  <a:pos x="28" y="0"/>
                </a:cxn>
                <a:cxn ang="0">
                  <a:pos x="20" y="2"/>
                </a:cxn>
                <a:cxn ang="0">
                  <a:pos x="16" y="4"/>
                </a:cxn>
                <a:cxn ang="0">
                  <a:pos x="12" y="6"/>
                </a:cxn>
                <a:cxn ang="0">
                  <a:pos x="10" y="9"/>
                </a:cxn>
                <a:cxn ang="0">
                  <a:pos x="7" y="13"/>
                </a:cxn>
                <a:cxn ang="0">
                  <a:pos x="6" y="17"/>
                </a:cxn>
                <a:cxn ang="0">
                  <a:pos x="6" y="22"/>
                </a:cxn>
                <a:cxn ang="0">
                  <a:pos x="6" y="22"/>
                </a:cxn>
                <a:cxn ang="0">
                  <a:pos x="4" y="87"/>
                </a:cxn>
                <a:cxn ang="0">
                  <a:pos x="3" y="153"/>
                </a:cxn>
                <a:cxn ang="0">
                  <a:pos x="3" y="153"/>
                </a:cxn>
                <a:cxn ang="0">
                  <a:pos x="2" y="170"/>
                </a:cxn>
                <a:cxn ang="0">
                  <a:pos x="0" y="187"/>
                </a:cxn>
                <a:cxn ang="0">
                  <a:pos x="0" y="204"/>
                </a:cxn>
                <a:cxn ang="0">
                  <a:pos x="2" y="212"/>
                </a:cxn>
                <a:cxn ang="0">
                  <a:pos x="3" y="220"/>
                </a:cxn>
                <a:cxn ang="0">
                  <a:pos x="3" y="220"/>
                </a:cxn>
                <a:cxn ang="0">
                  <a:pos x="6" y="225"/>
                </a:cxn>
                <a:cxn ang="0">
                  <a:pos x="8" y="229"/>
                </a:cxn>
                <a:cxn ang="0">
                  <a:pos x="12" y="231"/>
                </a:cxn>
                <a:cxn ang="0">
                  <a:pos x="16" y="234"/>
                </a:cxn>
                <a:cxn ang="0">
                  <a:pos x="20" y="235"/>
                </a:cxn>
                <a:cxn ang="0">
                  <a:pos x="24" y="235"/>
                </a:cxn>
                <a:cxn ang="0">
                  <a:pos x="32" y="235"/>
                </a:cxn>
                <a:cxn ang="0">
                  <a:pos x="40" y="231"/>
                </a:cxn>
                <a:cxn ang="0">
                  <a:pos x="44" y="229"/>
                </a:cxn>
                <a:cxn ang="0">
                  <a:pos x="46" y="225"/>
                </a:cxn>
                <a:cxn ang="0">
                  <a:pos x="47" y="222"/>
                </a:cxn>
                <a:cxn ang="0">
                  <a:pos x="49" y="217"/>
                </a:cxn>
                <a:cxn ang="0">
                  <a:pos x="49" y="213"/>
                </a:cxn>
                <a:cxn ang="0">
                  <a:pos x="47" y="208"/>
                </a:cxn>
                <a:cxn ang="0">
                  <a:pos x="47" y="208"/>
                </a:cxn>
                <a:cxn ang="0">
                  <a:pos x="46" y="201"/>
                </a:cxn>
                <a:cxn ang="0">
                  <a:pos x="45" y="193"/>
                </a:cxn>
                <a:cxn ang="0">
                  <a:pos x="46" y="175"/>
                </a:cxn>
                <a:cxn ang="0">
                  <a:pos x="47" y="158"/>
                </a:cxn>
                <a:cxn ang="0">
                  <a:pos x="49" y="142"/>
                </a:cxn>
                <a:cxn ang="0">
                  <a:pos x="49" y="142"/>
                </a:cxn>
              </a:cxnLst>
              <a:rect l="0" t="0" r="r" b="b"/>
              <a:pathLst>
                <a:path w="51" h="235">
                  <a:moveTo>
                    <a:pt x="49" y="142"/>
                  </a:moveTo>
                  <a:lnTo>
                    <a:pt x="49" y="142"/>
                  </a:lnTo>
                  <a:lnTo>
                    <a:pt x="50" y="82"/>
                  </a:lnTo>
                  <a:lnTo>
                    <a:pt x="51" y="22"/>
                  </a:lnTo>
                  <a:lnTo>
                    <a:pt x="51" y="22"/>
                  </a:lnTo>
                  <a:lnTo>
                    <a:pt x="51" y="17"/>
                  </a:lnTo>
                  <a:lnTo>
                    <a:pt x="49" y="13"/>
                  </a:lnTo>
                  <a:lnTo>
                    <a:pt x="47" y="9"/>
                  </a:lnTo>
                  <a:lnTo>
                    <a:pt x="44" y="6"/>
                  </a:lnTo>
                  <a:lnTo>
                    <a:pt x="41" y="4"/>
                  </a:lnTo>
                  <a:lnTo>
                    <a:pt x="37" y="2"/>
                  </a:lnTo>
                  <a:lnTo>
                    <a:pt x="28" y="0"/>
                  </a:lnTo>
                  <a:lnTo>
                    <a:pt x="20" y="2"/>
                  </a:lnTo>
                  <a:lnTo>
                    <a:pt x="16" y="4"/>
                  </a:lnTo>
                  <a:lnTo>
                    <a:pt x="12" y="6"/>
                  </a:lnTo>
                  <a:lnTo>
                    <a:pt x="10" y="9"/>
                  </a:lnTo>
                  <a:lnTo>
                    <a:pt x="7" y="13"/>
                  </a:lnTo>
                  <a:lnTo>
                    <a:pt x="6" y="17"/>
                  </a:lnTo>
                  <a:lnTo>
                    <a:pt x="6" y="22"/>
                  </a:lnTo>
                  <a:lnTo>
                    <a:pt x="6" y="22"/>
                  </a:lnTo>
                  <a:lnTo>
                    <a:pt x="4" y="87"/>
                  </a:lnTo>
                  <a:lnTo>
                    <a:pt x="3" y="153"/>
                  </a:lnTo>
                  <a:lnTo>
                    <a:pt x="3" y="153"/>
                  </a:lnTo>
                  <a:lnTo>
                    <a:pt x="2" y="170"/>
                  </a:lnTo>
                  <a:lnTo>
                    <a:pt x="0" y="187"/>
                  </a:lnTo>
                  <a:lnTo>
                    <a:pt x="0" y="204"/>
                  </a:lnTo>
                  <a:lnTo>
                    <a:pt x="2" y="212"/>
                  </a:lnTo>
                  <a:lnTo>
                    <a:pt x="3" y="220"/>
                  </a:lnTo>
                  <a:lnTo>
                    <a:pt x="3" y="220"/>
                  </a:lnTo>
                  <a:lnTo>
                    <a:pt x="6" y="225"/>
                  </a:lnTo>
                  <a:lnTo>
                    <a:pt x="8" y="229"/>
                  </a:lnTo>
                  <a:lnTo>
                    <a:pt x="12" y="231"/>
                  </a:lnTo>
                  <a:lnTo>
                    <a:pt x="16" y="234"/>
                  </a:lnTo>
                  <a:lnTo>
                    <a:pt x="20" y="235"/>
                  </a:lnTo>
                  <a:lnTo>
                    <a:pt x="24" y="235"/>
                  </a:lnTo>
                  <a:lnTo>
                    <a:pt x="32" y="235"/>
                  </a:lnTo>
                  <a:lnTo>
                    <a:pt x="40" y="231"/>
                  </a:lnTo>
                  <a:lnTo>
                    <a:pt x="44" y="229"/>
                  </a:lnTo>
                  <a:lnTo>
                    <a:pt x="46" y="225"/>
                  </a:lnTo>
                  <a:lnTo>
                    <a:pt x="47" y="222"/>
                  </a:lnTo>
                  <a:lnTo>
                    <a:pt x="49" y="217"/>
                  </a:lnTo>
                  <a:lnTo>
                    <a:pt x="49" y="213"/>
                  </a:lnTo>
                  <a:lnTo>
                    <a:pt x="47" y="208"/>
                  </a:lnTo>
                  <a:lnTo>
                    <a:pt x="47" y="208"/>
                  </a:lnTo>
                  <a:lnTo>
                    <a:pt x="46" y="201"/>
                  </a:lnTo>
                  <a:lnTo>
                    <a:pt x="45" y="193"/>
                  </a:lnTo>
                  <a:lnTo>
                    <a:pt x="46" y="175"/>
                  </a:lnTo>
                  <a:lnTo>
                    <a:pt x="47" y="158"/>
                  </a:lnTo>
                  <a:lnTo>
                    <a:pt x="49" y="142"/>
                  </a:lnTo>
                  <a:lnTo>
                    <a:pt x="49" y="1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78" name="chenying0907 77"/>
          <p:cNvGrpSpPr/>
          <p:nvPr/>
        </p:nvGrpSpPr>
        <p:grpSpPr>
          <a:xfrm>
            <a:off x="4657562" y="2608231"/>
            <a:ext cx="623759" cy="728040"/>
            <a:chOff x="5297488" y="3040063"/>
            <a:chExt cx="630238" cy="755650"/>
          </a:xfrm>
          <a:solidFill>
            <a:schemeClr val="accent6">
              <a:lumMod val="75000"/>
            </a:schemeClr>
          </a:solidFill>
        </p:grpSpPr>
        <p:sp>
          <p:nvSpPr>
            <p:cNvPr id="79" name="chenying0907 128"/>
            <p:cNvSpPr>
              <a:spLocks/>
            </p:cNvSpPr>
            <p:nvPr/>
          </p:nvSpPr>
          <p:spPr bwMode="auto">
            <a:xfrm>
              <a:off x="5313363" y="3502025"/>
              <a:ext cx="22225" cy="41275"/>
            </a:xfrm>
            <a:custGeom>
              <a:avLst/>
              <a:gdLst/>
              <a:ahLst/>
              <a:cxnLst>
                <a:cxn ang="0">
                  <a:pos x="14" y="83"/>
                </a:cxn>
                <a:cxn ang="0">
                  <a:pos x="14" y="83"/>
                </a:cxn>
                <a:cxn ang="0">
                  <a:pos x="20" y="74"/>
                </a:cxn>
                <a:cxn ang="0">
                  <a:pos x="25" y="64"/>
                </a:cxn>
                <a:cxn ang="0">
                  <a:pos x="39" y="45"/>
                </a:cxn>
                <a:cxn ang="0">
                  <a:pos x="46" y="36"/>
                </a:cxn>
                <a:cxn ang="0">
                  <a:pos x="51" y="27"/>
                </a:cxn>
                <a:cxn ang="0">
                  <a:pos x="55" y="17"/>
                </a:cxn>
                <a:cxn ang="0">
                  <a:pos x="58" y="5"/>
                </a:cxn>
                <a:cxn ang="0">
                  <a:pos x="58" y="5"/>
                </a:cxn>
                <a:cxn ang="0">
                  <a:pos x="58" y="3"/>
                </a:cxn>
                <a:cxn ang="0">
                  <a:pos x="56" y="1"/>
                </a:cxn>
                <a:cxn ang="0">
                  <a:pos x="54" y="1"/>
                </a:cxn>
                <a:cxn ang="0">
                  <a:pos x="52" y="0"/>
                </a:cxn>
                <a:cxn ang="0">
                  <a:pos x="48" y="1"/>
                </a:cxn>
                <a:cxn ang="0">
                  <a:pos x="47" y="3"/>
                </a:cxn>
                <a:cxn ang="0">
                  <a:pos x="46" y="5"/>
                </a:cxn>
                <a:cxn ang="0">
                  <a:pos x="46" y="5"/>
                </a:cxn>
                <a:cxn ang="0">
                  <a:pos x="44" y="11"/>
                </a:cxn>
                <a:cxn ang="0">
                  <a:pos x="43" y="18"/>
                </a:cxn>
                <a:cxn ang="0">
                  <a:pos x="37" y="30"/>
                </a:cxn>
                <a:cxn ang="0">
                  <a:pos x="29" y="39"/>
                </a:cxn>
                <a:cxn ang="0">
                  <a:pos x="21" y="49"/>
                </a:cxn>
                <a:cxn ang="0">
                  <a:pos x="21" y="49"/>
                </a:cxn>
                <a:cxn ang="0">
                  <a:pos x="13" y="60"/>
                </a:cxn>
                <a:cxn ang="0">
                  <a:pos x="6" y="71"/>
                </a:cxn>
                <a:cxn ang="0">
                  <a:pos x="3" y="85"/>
                </a:cxn>
                <a:cxn ang="0">
                  <a:pos x="0" y="96"/>
                </a:cxn>
                <a:cxn ang="0">
                  <a:pos x="0" y="96"/>
                </a:cxn>
                <a:cxn ang="0">
                  <a:pos x="1" y="99"/>
                </a:cxn>
                <a:cxn ang="0">
                  <a:pos x="3" y="100"/>
                </a:cxn>
                <a:cxn ang="0">
                  <a:pos x="4" y="102"/>
                </a:cxn>
                <a:cxn ang="0">
                  <a:pos x="6" y="103"/>
                </a:cxn>
                <a:cxn ang="0">
                  <a:pos x="6" y="103"/>
                </a:cxn>
                <a:cxn ang="0">
                  <a:pos x="10" y="102"/>
                </a:cxn>
                <a:cxn ang="0">
                  <a:pos x="14" y="99"/>
                </a:cxn>
                <a:cxn ang="0">
                  <a:pos x="17" y="95"/>
                </a:cxn>
                <a:cxn ang="0">
                  <a:pos x="20" y="91"/>
                </a:cxn>
                <a:cxn ang="0">
                  <a:pos x="20" y="91"/>
                </a:cxn>
                <a:cxn ang="0">
                  <a:pos x="20" y="88"/>
                </a:cxn>
                <a:cxn ang="0">
                  <a:pos x="18" y="86"/>
                </a:cxn>
                <a:cxn ang="0">
                  <a:pos x="17" y="85"/>
                </a:cxn>
                <a:cxn ang="0">
                  <a:pos x="14" y="83"/>
                </a:cxn>
                <a:cxn ang="0">
                  <a:pos x="14" y="83"/>
                </a:cxn>
              </a:cxnLst>
              <a:rect l="0" t="0" r="r" b="b"/>
              <a:pathLst>
                <a:path w="58" h="103">
                  <a:moveTo>
                    <a:pt x="14" y="83"/>
                  </a:moveTo>
                  <a:lnTo>
                    <a:pt x="14" y="83"/>
                  </a:lnTo>
                  <a:lnTo>
                    <a:pt x="20" y="74"/>
                  </a:lnTo>
                  <a:lnTo>
                    <a:pt x="25" y="64"/>
                  </a:lnTo>
                  <a:lnTo>
                    <a:pt x="39" y="45"/>
                  </a:lnTo>
                  <a:lnTo>
                    <a:pt x="46" y="36"/>
                  </a:lnTo>
                  <a:lnTo>
                    <a:pt x="51" y="27"/>
                  </a:lnTo>
                  <a:lnTo>
                    <a:pt x="55" y="17"/>
                  </a:lnTo>
                  <a:lnTo>
                    <a:pt x="58" y="5"/>
                  </a:lnTo>
                  <a:lnTo>
                    <a:pt x="58" y="5"/>
                  </a:lnTo>
                  <a:lnTo>
                    <a:pt x="58" y="3"/>
                  </a:lnTo>
                  <a:lnTo>
                    <a:pt x="56" y="1"/>
                  </a:lnTo>
                  <a:lnTo>
                    <a:pt x="54" y="1"/>
                  </a:lnTo>
                  <a:lnTo>
                    <a:pt x="52" y="0"/>
                  </a:lnTo>
                  <a:lnTo>
                    <a:pt x="48" y="1"/>
                  </a:lnTo>
                  <a:lnTo>
                    <a:pt x="47" y="3"/>
                  </a:lnTo>
                  <a:lnTo>
                    <a:pt x="46" y="5"/>
                  </a:lnTo>
                  <a:lnTo>
                    <a:pt x="46" y="5"/>
                  </a:lnTo>
                  <a:lnTo>
                    <a:pt x="44" y="11"/>
                  </a:lnTo>
                  <a:lnTo>
                    <a:pt x="43" y="18"/>
                  </a:lnTo>
                  <a:lnTo>
                    <a:pt x="37" y="30"/>
                  </a:lnTo>
                  <a:lnTo>
                    <a:pt x="29" y="39"/>
                  </a:lnTo>
                  <a:lnTo>
                    <a:pt x="21" y="49"/>
                  </a:lnTo>
                  <a:lnTo>
                    <a:pt x="21" y="49"/>
                  </a:lnTo>
                  <a:lnTo>
                    <a:pt x="13" y="60"/>
                  </a:lnTo>
                  <a:lnTo>
                    <a:pt x="6" y="71"/>
                  </a:lnTo>
                  <a:lnTo>
                    <a:pt x="3" y="85"/>
                  </a:lnTo>
                  <a:lnTo>
                    <a:pt x="0" y="96"/>
                  </a:lnTo>
                  <a:lnTo>
                    <a:pt x="0" y="96"/>
                  </a:lnTo>
                  <a:lnTo>
                    <a:pt x="1" y="99"/>
                  </a:lnTo>
                  <a:lnTo>
                    <a:pt x="3" y="100"/>
                  </a:lnTo>
                  <a:lnTo>
                    <a:pt x="4" y="102"/>
                  </a:lnTo>
                  <a:lnTo>
                    <a:pt x="6" y="103"/>
                  </a:lnTo>
                  <a:lnTo>
                    <a:pt x="6" y="103"/>
                  </a:lnTo>
                  <a:lnTo>
                    <a:pt x="10" y="102"/>
                  </a:lnTo>
                  <a:lnTo>
                    <a:pt x="14" y="99"/>
                  </a:lnTo>
                  <a:lnTo>
                    <a:pt x="17" y="95"/>
                  </a:lnTo>
                  <a:lnTo>
                    <a:pt x="20" y="91"/>
                  </a:lnTo>
                  <a:lnTo>
                    <a:pt x="20" y="91"/>
                  </a:lnTo>
                  <a:lnTo>
                    <a:pt x="20" y="88"/>
                  </a:lnTo>
                  <a:lnTo>
                    <a:pt x="18" y="86"/>
                  </a:lnTo>
                  <a:lnTo>
                    <a:pt x="17" y="85"/>
                  </a:lnTo>
                  <a:lnTo>
                    <a:pt x="14" y="83"/>
                  </a:lnTo>
                  <a:lnTo>
                    <a:pt x="14" y="8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 name="chenying0907 129"/>
            <p:cNvSpPr>
              <a:spLocks/>
            </p:cNvSpPr>
            <p:nvPr/>
          </p:nvSpPr>
          <p:spPr bwMode="auto">
            <a:xfrm>
              <a:off x="5353051" y="3505200"/>
              <a:ext cx="15875" cy="34925"/>
            </a:xfrm>
            <a:custGeom>
              <a:avLst/>
              <a:gdLst/>
              <a:ahLst/>
              <a:cxnLst>
                <a:cxn ang="0">
                  <a:pos x="30" y="6"/>
                </a:cxn>
                <a:cxn ang="0">
                  <a:pos x="30" y="6"/>
                </a:cxn>
                <a:cxn ang="0">
                  <a:pos x="29" y="12"/>
                </a:cxn>
                <a:cxn ang="0">
                  <a:pos x="27" y="17"/>
                </a:cxn>
                <a:cxn ang="0">
                  <a:pos x="20" y="27"/>
                </a:cxn>
                <a:cxn ang="0">
                  <a:pos x="20" y="27"/>
                </a:cxn>
                <a:cxn ang="0">
                  <a:pos x="16" y="32"/>
                </a:cxn>
                <a:cxn ang="0">
                  <a:pos x="13" y="38"/>
                </a:cxn>
                <a:cxn ang="0">
                  <a:pos x="13" y="38"/>
                </a:cxn>
                <a:cxn ang="0">
                  <a:pos x="10" y="49"/>
                </a:cxn>
                <a:cxn ang="0">
                  <a:pos x="4" y="59"/>
                </a:cxn>
                <a:cxn ang="0">
                  <a:pos x="2" y="71"/>
                </a:cxn>
                <a:cxn ang="0">
                  <a:pos x="0" y="83"/>
                </a:cxn>
                <a:cxn ang="0">
                  <a:pos x="0" y="83"/>
                </a:cxn>
                <a:cxn ang="0">
                  <a:pos x="0" y="84"/>
                </a:cxn>
                <a:cxn ang="0">
                  <a:pos x="2" y="87"/>
                </a:cxn>
                <a:cxn ang="0">
                  <a:pos x="6" y="88"/>
                </a:cxn>
                <a:cxn ang="0">
                  <a:pos x="10" y="87"/>
                </a:cxn>
                <a:cxn ang="0">
                  <a:pos x="11" y="84"/>
                </a:cxn>
                <a:cxn ang="0">
                  <a:pos x="12" y="83"/>
                </a:cxn>
                <a:cxn ang="0">
                  <a:pos x="12" y="83"/>
                </a:cxn>
                <a:cxn ang="0">
                  <a:pos x="13" y="70"/>
                </a:cxn>
                <a:cxn ang="0">
                  <a:pos x="17" y="55"/>
                </a:cxn>
                <a:cxn ang="0">
                  <a:pos x="23" y="42"/>
                </a:cxn>
                <a:cxn ang="0">
                  <a:pos x="30" y="32"/>
                </a:cxn>
                <a:cxn ang="0">
                  <a:pos x="30" y="32"/>
                </a:cxn>
                <a:cxn ang="0">
                  <a:pos x="34" y="25"/>
                </a:cxn>
                <a:cxn ang="0">
                  <a:pos x="38" y="20"/>
                </a:cxn>
                <a:cxn ang="0">
                  <a:pos x="41" y="13"/>
                </a:cxn>
                <a:cxn ang="0">
                  <a:pos x="42" y="6"/>
                </a:cxn>
                <a:cxn ang="0">
                  <a:pos x="42" y="6"/>
                </a:cxn>
                <a:cxn ang="0">
                  <a:pos x="42" y="3"/>
                </a:cxn>
                <a:cxn ang="0">
                  <a:pos x="41" y="2"/>
                </a:cxn>
                <a:cxn ang="0">
                  <a:pos x="40" y="0"/>
                </a:cxn>
                <a:cxn ang="0">
                  <a:pos x="37" y="0"/>
                </a:cxn>
                <a:cxn ang="0">
                  <a:pos x="33" y="2"/>
                </a:cxn>
                <a:cxn ang="0">
                  <a:pos x="32" y="3"/>
                </a:cxn>
                <a:cxn ang="0">
                  <a:pos x="30" y="6"/>
                </a:cxn>
                <a:cxn ang="0">
                  <a:pos x="30" y="6"/>
                </a:cxn>
              </a:cxnLst>
              <a:rect l="0" t="0" r="r" b="b"/>
              <a:pathLst>
                <a:path w="42" h="88">
                  <a:moveTo>
                    <a:pt x="30" y="6"/>
                  </a:moveTo>
                  <a:lnTo>
                    <a:pt x="30" y="6"/>
                  </a:lnTo>
                  <a:lnTo>
                    <a:pt x="29" y="12"/>
                  </a:lnTo>
                  <a:lnTo>
                    <a:pt x="27" y="17"/>
                  </a:lnTo>
                  <a:lnTo>
                    <a:pt x="20" y="27"/>
                  </a:lnTo>
                  <a:lnTo>
                    <a:pt x="20" y="27"/>
                  </a:lnTo>
                  <a:lnTo>
                    <a:pt x="16" y="32"/>
                  </a:lnTo>
                  <a:lnTo>
                    <a:pt x="13" y="38"/>
                  </a:lnTo>
                  <a:lnTo>
                    <a:pt x="13" y="38"/>
                  </a:lnTo>
                  <a:lnTo>
                    <a:pt x="10" y="49"/>
                  </a:lnTo>
                  <a:lnTo>
                    <a:pt x="4" y="59"/>
                  </a:lnTo>
                  <a:lnTo>
                    <a:pt x="2" y="71"/>
                  </a:lnTo>
                  <a:lnTo>
                    <a:pt x="0" y="83"/>
                  </a:lnTo>
                  <a:lnTo>
                    <a:pt x="0" y="83"/>
                  </a:lnTo>
                  <a:lnTo>
                    <a:pt x="0" y="84"/>
                  </a:lnTo>
                  <a:lnTo>
                    <a:pt x="2" y="87"/>
                  </a:lnTo>
                  <a:lnTo>
                    <a:pt x="6" y="88"/>
                  </a:lnTo>
                  <a:lnTo>
                    <a:pt x="10" y="87"/>
                  </a:lnTo>
                  <a:lnTo>
                    <a:pt x="11" y="84"/>
                  </a:lnTo>
                  <a:lnTo>
                    <a:pt x="12" y="83"/>
                  </a:lnTo>
                  <a:lnTo>
                    <a:pt x="12" y="83"/>
                  </a:lnTo>
                  <a:lnTo>
                    <a:pt x="13" y="70"/>
                  </a:lnTo>
                  <a:lnTo>
                    <a:pt x="17" y="55"/>
                  </a:lnTo>
                  <a:lnTo>
                    <a:pt x="23" y="42"/>
                  </a:lnTo>
                  <a:lnTo>
                    <a:pt x="30" y="32"/>
                  </a:lnTo>
                  <a:lnTo>
                    <a:pt x="30" y="32"/>
                  </a:lnTo>
                  <a:lnTo>
                    <a:pt x="34" y="25"/>
                  </a:lnTo>
                  <a:lnTo>
                    <a:pt x="38" y="20"/>
                  </a:lnTo>
                  <a:lnTo>
                    <a:pt x="41" y="13"/>
                  </a:lnTo>
                  <a:lnTo>
                    <a:pt x="42" y="6"/>
                  </a:lnTo>
                  <a:lnTo>
                    <a:pt x="42" y="6"/>
                  </a:lnTo>
                  <a:lnTo>
                    <a:pt x="42" y="3"/>
                  </a:lnTo>
                  <a:lnTo>
                    <a:pt x="41" y="2"/>
                  </a:lnTo>
                  <a:lnTo>
                    <a:pt x="40" y="0"/>
                  </a:lnTo>
                  <a:lnTo>
                    <a:pt x="37" y="0"/>
                  </a:lnTo>
                  <a:lnTo>
                    <a:pt x="33" y="2"/>
                  </a:lnTo>
                  <a:lnTo>
                    <a:pt x="32" y="3"/>
                  </a:lnTo>
                  <a:lnTo>
                    <a:pt x="30" y="6"/>
                  </a:lnTo>
                  <a:lnTo>
                    <a:pt x="3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 name="chenying0907 130"/>
            <p:cNvSpPr>
              <a:spLocks/>
            </p:cNvSpPr>
            <p:nvPr/>
          </p:nvSpPr>
          <p:spPr bwMode="auto">
            <a:xfrm>
              <a:off x="5370513" y="3509963"/>
              <a:ext cx="25400" cy="38100"/>
            </a:xfrm>
            <a:custGeom>
              <a:avLst/>
              <a:gdLst/>
              <a:ahLst/>
              <a:cxnLst>
                <a:cxn ang="0">
                  <a:pos x="56" y="1"/>
                </a:cxn>
                <a:cxn ang="0">
                  <a:pos x="56" y="1"/>
                </a:cxn>
                <a:cxn ang="0">
                  <a:pos x="45" y="10"/>
                </a:cxn>
                <a:cxn ang="0">
                  <a:pos x="34" y="19"/>
                </a:cxn>
                <a:cxn ang="0">
                  <a:pos x="25" y="29"/>
                </a:cxn>
                <a:cxn ang="0">
                  <a:pos x="17" y="39"/>
                </a:cxn>
                <a:cxn ang="0">
                  <a:pos x="11" y="51"/>
                </a:cxn>
                <a:cxn ang="0">
                  <a:pos x="5" y="63"/>
                </a:cxn>
                <a:cxn ang="0">
                  <a:pos x="1" y="76"/>
                </a:cxn>
                <a:cxn ang="0">
                  <a:pos x="0" y="90"/>
                </a:cxn>
                <a:cxn ang="0">
                  <a:pos x="0" y="90"/>
                </a:cxn>
                <a:cxn ang="0">
                  <a:pos x="0" y="93"/>
                </a:cxn>
                <a:cxn ang="0">
                  <a:pos x="1" y="94"/>
                </a:cxn>
                <a:cxn ang="0">
                  <a:pos x="5" y="95"/>
                </a:cxn>
                <a:cxn ang="0">
                  <a:pos x="9" y="94"/>
                </a:cxn>
                <a:cxn ang="0">
                  <a:pos x="11" y="93"/>
                </a:cxn>
                <a:cxn ang="0">
                  <a:pos x="12" y="90"/>
                </a:cxn>
                <a:cxn ang="0">
                  <a:pos x="12" y="90"/>
                </a:cxn>
                <a:cxn ang="0">
                  <a:pos x="13" y="77"/>
                </a:cxn>
                <a:cxn ang="0">
                  <a:pos x="16" y="65"/>
                </a:cxn>
                <a:cxn ang="0">
                  <a:pos x="21" y="55"/>
                </a:cxn>
                <a:cxn ang="0">
                  <a:pos x="28" y="44"/>
                </a:cxn>
                <a:cxn ang="0">
                  <a:pos x="34" y="35"/>
                </a:cxn>
                <a:cxn ang="0">
                  <a:pos x="43" y="27"/>
                </a:cxn>
                <a:cxn ang="0">
                  <a:pos x="62" y="12"/>
                </a:cxn>
                <a:cxn ang="0">
                  <a:pos x="62" y="12"/>
                </a:cxn>
                <a:cxn ang="0">
                  <a:pos x="63" y="9"/>
                </a:cxn>
                <a:cxn ang="0">
                  <a:pos x="64" y="8"/>
                </a:cxn>
                <a:cxn ang="0">
                  <a:pos x="63" y="2"/>
                </a:cxn>
                <a:cxn ang="0">
                  <a:pos x="62" y="1"/>
                </a:cxn>
                <a:cxn ang="0">
                  <a:pos x="60" y="0"/>
                </a:cxn>
                <a:cxn ang="0">
                  <a:pos x="58" y="0"/>
                </a:cxn>
                <a:cxn ang="0">
                  <a:pos x="56" y="1"/>
                </a:cxn>
                <a:cxn ang="0">
                  <a:pos x="56" y="1"/>
                </a:cxn>
              </a:cxnLst>
              <a:rect l="0" t="0" r="r" b="b"/>
              <a:pathLst>
                <a:path w="64" h="95">
                  <a:moveTo>
                    <a:pt x="56" y="1"/>
                  </a:moveTo>
                  <a:lnTo>
                    <a:pt x="56" y="1"/>
                  </a:lnTo>
                  <a:lnTo>
                    <a:pt x="45" y="10"/>
                  </a:lnTo>
                  <a:lnTo>
                    <a:pt x="34" y="19"/>
                  </a:lnTo>
                  <a:lnTo>
                    <a:pt x="25" y="29"/>
                  </a:lnTo>
                  <a:lnTo>
                    <a:pt x="17" y="39"/>
                  </a:lnTo>
                  <a:lnTo>
                    <a:pt x="11" y="51"/>
                  </a:lnTo>
                  <a:lnTo>
                    <a:pt x="5" y="63"/>
                  </a:lnTo>
                  <a:lnTo>
                    <a:pt x="1" y="76"/>
                  </a:lnTo>
                  <a:lnTo>
                    <a:pt x="0" y="90"/>
                  </a:lnTo>
                  <a:lnTo>
                    <a:pt x="0" y="90"/>
                  </a:lnTo>
                  <a:lnTo>
                    <a:pt x="0" y="93"/>
                  </a:lnTo>
                  <a:lnTo>
                    <a:pt x="1" y="94"/>
                  </a:lnTo>
                  <a:lnTo>
                    <a:pt x="5" y="95"/>
                  </a:lnTo>
                  <a:lnTo>
                    <a:pt x="9" y="94"/>
                  </a:lnTo>
                  <a:lnTo>
                    <a:pt x="11" y="93"/>
                  </a:lnTo>
                  <a:lnTo>
                    <a:pt x="12" y="90"/>
                  </a:lnTo>
                  <a:lnTo>
                    <a:pt x="12" y="90"/>
                  </a:lnTo>
                  <a:lnTo>
                    <a:pt x="13" y="77"/>
                  </a:lnTo>
                  <a:lnTo>
                    <a:pt x="16" y="65"/>
                  </a:lnTo>
                  <a:lnTo>
                    <a:pt x="21" y="55"/>
                  </a:lnTo>
                  <a:lnTo>
                    <a:pt x="28" y="44"/>
                  </a:lnTo>
                  <a:lnTo>
                    <a:pt x="34" y="35"/>
                  </a:lnTo>
                  <a:lnTo>
                    <a:pt x="43" y="27"/>
                  </a:lnTo>
                  <a:lnTo>
                    <a:pt x="62" y="12"/>
                  </a:lnTo>
                  <a:lnTo>
                    <a:pt x="62" y="12"/>
                  </a:lnTo>
                  <a:lnTo>
                    <a:pt x="63" y="9"/>
                  </a:lnTo>
                  <a:lnTo>
                    <a:pt x="64" y="8"/>
                  </a:lnTo>
                  <a:lnTo>
                    <a:pt x="63" y="2"/>
                  </a:lnTo>
                  <a:lnTo>
                    <a:pt x="62" y="1"/>
                  </a:lnTo>
                  <a:lnTo>
                    <a:pt x="60" y="0"/>
                  </a:lnTo>
                  <a:lnTo>
                    <a:pt x="58" y="0"/>
                  </a:lnTo>
                  <a:lnTo>
                    <a:pt x="56" y="1"/>
                  </a:lnTo>
                  <a:lnTo>
                    <a:pt x="5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 name="chenying0907 131"/>
            <p:cNvSpPr>
              <a:spLocks/>
            </p:cNvSpPr>
            <p:nvPr/>
          </p:nvSpPr>
          <p:spPr bwMode="auto">
            <a:xfrm>
              <a:off x="5570538" y="3505200"/>
              <a:ext cx="15875" cy="38100"/>
            </a:xfrm>
            <a:custGeom>
              <a:avLst/>
              <a:gdLst/>
              <a:ahLst/>
              <a:cxnLst>
                <a:cxn ang="0">
                  <a:pos x="32" y="3"/>
                </a:cxn>
                <a:cxn ang="0">
                  <a:pos x="32" y="3"/>
                </a:cxn>
                <a:cxn ang="0">
                  <a:pos x="20" y="24"/>
                </a:cxn>
                <a:cxn ang="0">
                  <a:pos x="10" y="45"/>
                </a:cxn>
                <a:cxn ang="0">
                  <a:pos x="6" y="55"/>
                </a:cxn>
                <a:cxn ang="0">
                  <a:pos x="3" y="67"/>
                </a:cxn>
                <a:cxn ang="0">
                  <a:pos x="2" y="78"/>
                </a:cxn>
                <a:cxn ang="0">
                  <a:pos x="0" y="89"/>
                </a:cxn>
                <a:cxn ang="0">
                  <a:pos x="0" y="89"/>
                </a:cxn>
                <a:cxn ang="0">
                  <a:pos x="0" y="92"/>
                </a:cxn>
                <a:cxn ang="0">
                  <a:pos x="2" y="93"/>
                </a:cxn>
                <a:cxn ang="0">
                  <a:pos x="6" y="96"/>
                </a:cxn>
                <a:cxn ang="0">
                  <a:pos x="10" y="93"/>
                </a:cxn>
                <a:cxn ang="0">
                  <a:pos x="11" y="92"/>
                </a:cxn>
                <a:cxn ang="0">
                  <a:pos x="12" y="89"/>
                </a:cxn>
                <a:cxn ang="0">
                  <a:pos x="12" y="89"/>
                </a:cxn>
                <a:cxn ang="0">
                  <a:pos x="12" y="79"/>
                </a:cxn>
                <a:cxn ang="0">
                  <a:pos x="15" y="68"/>
                </a:cxn>
                <a:cxn ang="0">
                  <a:pos x="17" y="58"/>
                </a:cxn>
                <a:cxn ang="0">
                  <a:pos x="21" y="47"/>
                </a:cxn>
                <a:cxn ang="0">
                  <a:pos x="31" y="28"/>
                </a:cxn>
                <a:cxn ang="0">
                  <a:pos x="41" y="10"/>
                </a:cxn>
                <a:cxn ang="0">
                  <a:pos x="41" y="10"/>
                </a:cxn>
                <a:cxn ang="0">
                  <a:pos x="42" y="7"/>
                </a:cxn>
                <a:cxn ang="0">
                  <a:pos x="42" y="4"/>
                </a:cxn>
                <a:cxn ang="0">
                  <a:pos x="40" y="2"/>
                </a:cxn>
                <a:cxn ang="0">
                  <a:pos x="36" y="0"/>
                </a:cxn>
                <a:cxn ang="0">
                  <a:pos x="33" y="2"/>
                </a:cxn>
                <a:cxn ang="0">
                  <a:pos x="32" y="3"/>
                </a:cxn>
                <a:cxn ang="0">
                  <a:pos x="32" y="3"/>
                </a:cxn>
              </a:cxnLst>
              <a:rect l="0" t="0" r="r" b="b"/>
              <a:pathLst>
                <a:path w="42" h="96">
                  <a:moveTo>
                    <a:pt x="32" y="3"/>
                  </a:moveTo>
                  <a:lnTo>
                    <a:pt x="32" y="3"/>
                  </a:lnTo>
                  <a:lnTo>
                    <a:pt x="20" y="24"/>
                  </a:lnTo>
                  <a:lnTo>
                    <a:pt x="10" y="45"/>
                  </a:lnTo>
                  <a:lnTo>
                    <a:pt x="6" y="55"/>
                  </a:lnTo>
                  <a:lnTo>
                    <a:pt x="3" y="67"/>
                  </a:lnTo>
                  <a:lnTo>
                    <a:pt x="2" y="78"/>
                  </a:lnTo>
                  <a:lnTo>
                    <a:pt x="0" y="89"/>
                  </a:lnTo>
                  <a:lnTo>
                    <a:pt x="0" y="89"/>
                  </a:lnTo>
                  <a:lnTo>
                    <a:pt x="0" y="92"/>
                  </a:lnTo>
                  <a:lnTo>
                    <a:pt x="2" y="93"/>
                  </a:lnTo>
                  <a:lnTo>
                    <a:pt x="6" y="96"/>
                  </a:lnTo>
                  <a:lnTo>
                    <a:pt x="10" y="93"/>
                  </a:lnTo>
                  <a:lnTo>
                    <a:pt x="11" y="92"/>
                  </a:lnTo>
                  <a:lnTo>
                    <a:pt x="12" y="89"/>
                  </a:lnTo>
                  <a:lnTo>
                    <a:pt x="12" y="89"/>
                  </a:lnTo>
                  <a:lnTo>
                    <a:pt x="12" y="79"/>
                  </a:lnTo>
                  <a:lnTo>
                    <a:pt x="15" y="68"/>
                  </a:lnTo>
                  <a:lnTo>
                    <a:pt x="17" y="58"/>
                  </a:lnTo>
                  <a:lnTo>
                    <a:pt x="21" y="47"/>
                  </a:lnTo>
                  <a:lnTo>
                    <a:pt x="31" y="28"/>
                  </a:lnTo>
                  <a:lnTo>
                    <a:pt x="41" y="10"/>
                  </a:lnTo>
                  <a:lnTo>
                    <a:pt x="41" y="10"/>
                  </a:lnTo>
                  <a:lnTo>
                    <a:pt x="42" y="7"/>
                  </a:lnTo>
                  <a:lnTo>
                    <a:pt x="42" y="4"/>
                  </a:lnTo>
                  <a:lnTo>
                    <a:pt x="40" y="2"/>
                  </a:lnTo>
                  <a:lnTo>
                    <a:pt x="36" y="0"/>
                  </a:lnTo>
                  <a:lnTo>
                    <a:pt x="33" y="2"/>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 name="chenying0907 132"/>
            <p:cNvSpPr>
              <a:spLocks/>
            </p:cNvSpPr>
            <p:nvPr/>
          </p:nvSpPr>
          <p:spPr bwMode="auto">
            <a:xfrm>
              <a:off x="5591176" y="3514725"/>
              <a:ext cx="17463" cy="26988"/>
            </a:xfrm>
            <a:custGeom>
              <a:avLst/>
              <a:gdLst/>
              <a:ahLst/>
              <a:cxnLst>
                <a:cxn ang="0">
                  <a:pos x="30" y="4"/>
                </a:cxn>
                <a:cxn ang="0">
                  <a:pos x="30" y="4"/>
                </a:cxn>
                <a:cxn ang="0">
                  <a:pos x="24" y="20"/>
                </a:cxn>
                <a:cxn ang="0">
                  <a:pos x="16" y="34"/>
                </a:cxn>
                <a:cxn ang="0">
                  <a:pos x="7" y="48"/>
                </a:cxn>
                <a:cxn ang="0">
                  <a:pos x="0" y="64"/>
                </a:cxn>
                <a:cxn ang="0">
                  <a:pos x="0" y="64"/>
                </a:cxn>
                <a:cxn ang="0">
                  <a:pos x="0" y="67"/>
                </a:cxn>
                <a:cxn ang="0">
                  <a:pos x="0" y="69"/>
                </a:cxn>
                <a:cxn ang="0">
                  <a:pos x="1" y="71"/>
                </a:cxn>
                <a:cxn ang="0">
                  <a:pos x="4" y="71"/>
                </a:cxn>
                <a:cxn ang="0">
                  <a:pos x="8" y="71"/>
                </a:cxn>
                <a:cxn ang="0">
                  <a:pos x="9" y="69"/>
                </a:cxn>
                <a:cxn ang="0">
                  <a:pos x="11" y="67"/>
                </a:cxn>
                <a:cxn ang="0">
                  <a:pos x="11" y="67"/>
                </a:cxn>
                <a:cxn ang="0">
                  <a:pos x="18" y="52"/>
                </a:cxn>
                <a:cxn ang="0">
                  <a:pos x="26" y="37"/>
                </a:cxn>
                <a:cxn ang="0">
                  <a:pos x="34" y="22"/>
                </a:cxn>
                <a:cxn ang="0">
                  <a:pos x="42" y="6"/>
                </a:cxn>
                <a:cxn ang="0">
                  <a:pos x="42" y="6"/>
                </a:cxn>
                <a:cxn ang="0">
                  <a:pos x="42" y="4"/>
                </a:cxn>
                <a:cxn ang="0">
                  <a:pos x="41" y="3"/>
                </a:cxn>
                <a:cxn ang="0">
                  <a:pos x="39" y="0"/>
                </a:cxn>
                <a:cxn ang="0">
                  <a:pos x="38" y="0"/>
                </a:cxn>
                <a:cxn ang="0">
                  <a:pos x="34" y="0"/>
                </a:cxn>
                <a:cxn ang="0">
                  <a:pos x="31" y="1"/>
                </a:cxn>
                <a:cxn ang="0">
                  <a:pos x="30" y="4"/>
                </a:cxn>
                <a:cxn ang="0">
                  <a:pos x="30" y="4"/>
                </a:cxn>
              </a:cxnLst>
              <a:rect l="0" t="0" r="r" b="b"/>
              <a:pathLst>
                <a:path w="42" h="71">
                  <a:moveTo>
                    <a:pt x="30" y="4"/>
                  </a:moveTo>
                  <a:lnTo>
                    <a:pt x="30" y="4"/>
                  </a:lnTo>
                  <a:lnTo>
                    <a:pt x="24" y="20"/>
                  </a:lnTo>
                  <a:lnTo>
                    <a:pt x="16" y="34"/>
                  </a:lnTo>
                  <a:lnTo>
                    <a:pt x="7" y="48"/>
                  </a:lnTo>
                  <a:lnTo>
                    <a:pt x="0" y="64"/>
                  </a:lnTo>
                  <a:lnTo>
                    <a:pt x="0" y="64"/>
                  </a:lnTo>
                  <a:lnTo>
                    <a:pt x="0" y="67"/>
                  </a:lnTo>
                  <a:lnTo>
                    <a:pt x="0" y="69"/>
                  </a:lnTo>
                  <a:lnTo>
                    <a:pt x="1" y="71"/>
                  </a:lnTo>
                  <a:lnTo>
                    <a:pt x="4" y="71"/>
                  </a:lnTo>
                  <a:lnTo>
                    <a:pt x="8" y="71"/>
                  </a:lnTo>
                  <a:lnTo>
                    <a:pt x="9" y="69"/>
                  </a:lnTo>
                  <a:lnTo>
                    <a:pt x="11" y="67"/>
                  </a:lnTo>
                  <a:lnTo>
                    <a:pt x="11" y="67"/>
                  </a:lnTo>
                  <a:lnTo>
                    <a:pt x="18" y="52"/>
                  </a:lnTo>
                  <a:lnTo>
                    <a:pt x="26" y="37"/>
                  </a:lnTo>
                  <a:lnTo>
                    <a:pt x="34" y="22"/>
                  </a:lnTo>
                  <a:lnTo>
                    <a:pt x="42" y="6"/>
                  </a:lnTo>
                  <a:lnTo>
                    <a:pt x="42" y="6"/>
                  </a:lnTo>
                  <a:lnTo>
                    <a:pt x="42" y="4"/>
                  </a:lnTo>
                  <a:lnTo>
                    <a:pt x="41" y="3"/>
                  </a:lnTo>
                  <a:lnTo>
                    <a:pt x="39" y="0"/>
                  </a:lnTo>
                  <a:lnTo>
                    <a:pt x="38" y="0"/>
                  </a:lnTo>
                  <a:lnTo>
                    <a:pt x="34" y="0"/>
                  </a:lnTo>
                  <a:lnTo>
                    <a:pt x="31"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 name="chenying0907 133"/>
            <p:cNvSpPr>
              <a:spLocks/>
            </p:cNvSpPr>
            <p:nvPr/>
          </p:nvSpPr>
          <p:spPr bwMode="auto">
            <a:xfrm>
              <a:off x="5616576" y="3511550"/>
              <a:ext cx="19050" cy="34925"/>
            </a:xfrm>
            <a:custGeom>
              <a:avLst/>
              <a:gdLst/>
              <a:ahLst/>
              <a:cxnLst>
                <a:cxn ang="0">
                  <a:pos x="38" y="3"/>
                </a:cxn>
                <a:cxn ang="0">
                  <a:pos x="38" y="3"/>
                </a:cxn>
                <a:cxn ang="0">
                  <a:pos x="26" y="22"/>
                </a:cxn>
                <a:cxn ang="0">
                  <a:pos x="13" y="43"/>
                </a:cxn>
                <a:cxn ang="0">
                  <a:pos x="13" y="43"/>
                </a:cxn>
                <a:cxn ang="0">
                  <a:pos x="10" y="51"/>
                </a:cxn>
                <a:cxn ang="0">
                  <a:pos x="7" y="60"/>
                </a:cxn>
                <a:cxn ang="0">
                  <a:pos x="5" y="69"/>
                </a:cxn>
                <a:cxn ang="0">
                  <a:pos x="1" y="77"/>
                </a:cxn>
                <a:cxn ang="0">
                  <a:pos x="1" y="77"/>
                </a:cxn>
                <a:cxn ang="0">
                  <a:pos x="0" y="80"/>
                </a:cxn>
                <a:cxn ang="0">
                  <a:pos x="0" y="81"/>
                </a:cxn>
                <a:cxn ang="0">
                  <a:pos x="1" y="85"/>
                </a:cxn>
                <a:cxn ang="0">
                  <a:pos x="2" y="86"/>
                </a:cxn>
                <a:cxn ang="0">
                  <a:pos x="5" y="88"/>
                </a:cxn>
                <a:cxn ang="0">
                  <a:pos x="6" y="86"/>
                </a:cxn>
                <a:cxn ang="0">
                  <a:pos x="9" y="85"/>
                </a:cxn>
                <a:cxn ang="0">
                  <a:pos x="9" y="85"/>
                </a:cxn>
                <a:cxn ang="0">
                  <a:pos x="13" y="79"/>
                </a:cxn>
                <a:cxn ang="0">
                  <a:pos x="15" y="69"/>
                </a:cxn>
                <a:cxn ang="0">
                  <a:pos x="20" y="52"/>
                </a:cxn>
                <a:cxn ang="0">
                  <a:pos x="20" y="52"/>
                </a:cxn>
                <a:cxn ang="0">
                  <a:pos x="26" y="42"/>
                </a:cxn>
                <a:cxn ang="0">
                  <a:pos x="32" y="30"/>
                </a:cxn>
                <a:cxn ang="0">
                  <a:pos x="40" y="20"/>
                </a:cxn>
                <a:cxn ang="0">
                  <a:pos x="47" y="8"/>
                </a:cxn>
                <a:cxn ang="0">
                  <a:pos x="47" y="8"/>
                </a:cxn>
                <a:cxn ang="0">
                  <a:pos x="48" y="5"/>
                </a:cxn>
                <a:cxn ang="0">
                  <a:pos x="48" y="4"/>
                </a:cxn>
                <a:cxn ang="0">
                  <a:pos x="45" y="0"/>
                </a:cxn>
                <a:cxn ang="0">
                  <a:pos x="41" y="0"/>
                </a:cxn>
                <a:cxn ang="0">
                  <a:pos x="39" y="0"/>
                </a:cxn>
                <a:cxn ang="0">
                  <a:pos x="38" y="3"/>
                </a:cxn>
                <a:cxn ang="0">
                  <a:pos x="38" y="3"/>
                </a:cxn>
              </a:cxnLst>
              <a:rect l="0" t="0" r="r" b="b"/>
              <a:pathLst>
                <a:path w="48" h="88">
                  <a:moveTo>
                    <a:pt x="38" y="3"/>
                  </a:moveTo>
                  <a:lnTo>
                    <a:pt x="38" y="3"/>
                  </a:lnTo>
                  <a:lnTo>
                    <a:pt x="26" y="22"/>
                  </a:lnTo>
                  <a:lnTo>
                    <a:pt x="13" y="43"/>
                  </a:lnTo>
                  <a:lnTo>
                    <a:pt x="13" y="43"/>
                  </a:lnTo>
                  <a:lnTo>
                    <a:pt x="10" y="51"/>
                  </a:lnTo>
                  <a:lnTo>
                    <a:pt x="7" y="60"/>
                  </a:lnTo>
                  <a:lnTo>
                    <a:pt x="5" y="69"/>
                  </a:lnTo>
                  <a:lnTo>
                    <a:pt x="1" y="77"/>
                  </a:lnTo>
                  <a:lnTo>
                    <a:pt x="1" y="77"/>
                  </a:lnTo>
                  <a:lnTo>
                    <a:pt x="0" y="80"/>
                  </a:lnTo>
                  <a:lnTo>
                    <a:pt x="0" y="81"/>
                  </a:lnTo>
                  <a:lnTo>
                    <a:pt x="1" y="85"/>
                  </a:lnTo>
                  <a:lnTo>
                    <a:pt x="2" y="86"/>
                  </a:lnTo>
                  <a:lnTo>
                    <a:pt x="5" y="88"/>
                  </a:lnTo>
                  <a:lnTo>
                    <a:pt x="6" y="86"/>
                  </a:lnTo>
                  <a:lnTo>
                    <a:pt x="9" y="85"/>
                  </a:lnTo>
                  <a:lnTo>
                    <a:pt x="9" y="85"/>
                  </a:lnTo>
                  <a:lnTo>
                    <a:pt x="13" y="79"/>
                  </a:lnTo>
                  <a:lnTo>
                    <a:pt x="15" y="69"/>
                  </a:lnTo>
                  <a:lnTo>
                    <a:pt x="20" y="52"/>
                  </a:lnTo>
                  <a:lnTo>
                    <a:pt x="20" y="52"/>
                  </a:lnTo>
                  <a:lnTo>
                    <a:pt x="26" y="42"/>
                  </a:lnTo>
                  <a:lnTo>
                    <a:pt x="32" y="30"/>
                  </a:lnTo>
                  <a:lnTo>
                    <a:pt x="40" y="20"/>
                  </a:lnTo>
                  <a:lnTo>
                    <a:pt x="47" y="8"/>
                  </a:lnTo>
                  <a:lnTo>
                    <a:pt x="47" y="8"/>
                  </a:lnTo>
                  <a:lnTo>
                    <a:pt x="48" y="5"/>
                  </a:lnTo>
                  <a:lnTo>
                    <a:pt x="48" y="4"/>
                  </a:lnTo>
                  <a:lnTo>
                    <a:pt x="45" y="0"/>
                  </a:lnTo>
                  <a:lnTo>
                    <a:pt x="41" y="0"/>
                  </a:lnTo>
                  <a:lnTo>
                    <a:pt x="39" y="0"/>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 name="chenying0907 134"/>
            <p:cNvSpPr>
              <a:spLocks/>
            </p:cNvSpPr>
            <p:nvPr/>
          </p:nvSpPr>
          <p:spPr bwMode="auto">
            <a:xfrm>
              <a:off x="5322888" y="3700463"/>
              <a:ext cx="25400" cy="50800"/>
            </a:xfrm>
            <a:custGeom>
              <a:avLst/>
              <a:gdLst/>
              <a:ahLst/>
              <a:cxnLst>
                <a:cxn ang="0">
                  <a:pos x="55" y="1"/>
                </a:cxn>
                <a:cxn ang="0">
                  <a:pos x="55" y="1"/>
                </a:cxn>
                <a:cxn ang="0">
                  <a:pos x="45" y="14"/>
                </a:cxn>
                <a:cxn ang="0">
                  <a:pos x="37" y="28"/>
                </a:cxn>
                <a:cxn ang="0">
                  <a:pos x="31" y="43"/>
                </a:cxn>
                <a:cxn ang="0">
                  <a:pos x="24" y="57"/>
                </a:cxn>
                <a:cxn ang="0">
                  <a:pos x="14" y="87"/>
                </a:cxn>
                <a:cxn ang="0">
                  <a:pos x="7" y="103"/>
                </a:cxn>
                <a:cxn ang="0">
                  <a:pos x="0" y="117"/>
                </a:cxn>
                <a:cxn ang="0">
                  <a:pos x="0" y="117"/>
                </a:cxn>
                <a:cxn ang="0">
                  <a:pos x="0" y="120"/>
                </a:cxn>
                <a:cxn ang="0">
                  <a:pos x="0" y="121"/>
                </a:cxn>
                <a:cxn ang="0">
                  <a:pos x="3" y="125"/>
                </a:cxn>
                <a:cxn ang="0">
                  <a:pos x="6" y="125"/>
                </a:cxn>
                <a:cxn ang="0">
                  <a:pos x="7" y="125"/>
                </a:cxn>
                <a:cxn ang="0">
                  <a:pos x="10" y="125"/>
                </a:cxn>
                <a:cxn ang="0">
                  <a:pos x="11" y="123"/>
                </a:cxn>
                <a:cxn ang="0">
                  <a:pos x="11" y="123"/>
                </a:cxn>
                <a:cxn ang="0">
                  <a:pos x="18" y="108"/>
                </a:cxn>
                <a:cxn ang="0">
                  <a:pos x="23" y="94"/>
                </a:cxn>
                <a:cxn ang="0">
                  <a:pos x="33" y="64"/>
                </a:cxn>
                <a:cxn ang="0">
                  <a:pos x="40" y="49"/>
                </a:cxn>
                <a:cxn ang="0">
                  <a:pos x="46" y="35"/>
                </a:cxn>
                <a:cxn ang="0">
                  <a:pos x="54" y="22"/>
                </a:cxn>
                <a:cxn ang="0">
                  <a:pos x="63" y="10"/>
                </a:cxn>
                <a:cxn ang="0">
                  <a:pos x="63" y="10"/>
                </a:cxn>
                <a:cxn ang="0">
                  <a:pos x="65" y="8"/>
                </a:cxn>
                <a:cxn ang="0">
                  <a:pos x="65" y="5"/>
                </a:cxn>
                <a:cxn ang="0">
                  <a:pos x="63" y="1"/>
                </a:cxn>
                <a:cxn ang="0">
                  <a:pos x="61" y="0"/>
                </a:cxn>
                <a:cxn ang="0">
                  <a:pos x="59" y="0"/>
                </a:cxn>
                <a:cxn ang="0">
                  <a:pos x="57" y="0"/>
                </a:cxn>
                <a:cxn ang="0">
                  <a:pos x="55" y="1"/>
                </a:cxn>
                <a:cxn ang="0">
                  <a:pos x="55" y="1"/>
                </a:cxn>
              </a:cxnLst>
              <a:rect l="0" t="0" r="r" b="b"/>
              <a:pathLst>
                <a:path w="65" h="125">
                  <a:moveTo>
                    <a:pt x="55" y="1"/>
                  </a:moveTo>
                  <a:lnTo>
                    <a:pt x="55" y="1"/>
                  </a:lnTo>
                  <a:lnTo>
                    <a:pt x="45" y="14"/>
                  </a:lnTo>
                  <a:lnTo>
                    <a:pt x="37" y="28"/>
                  </a:lnTo>
                  <a:lnTo>
                    <a:pt x="31" y="43"/>
                  </a:lnTo>
                  <a:lnTo>
                    <a:pt x="24" y="57"/>
                  </a:lnTo>
                  <a:lnTo>
                    <a:pt x="14" y="87"/>
                  </a:lnTo>
                  <a:lnTo>
                    <a:pt x="7" y="103"/>
                  </a:lnTo>
                  <a:lnTo>
                    <a:pt x="0" y="117"/>
                  </a:lnTo>
                  <a:lnTo>
                    <a:pt x="0" y="117"/>
                  </a:lnTo>
                  <a:lnTo>
                    <a:pt x="0" y="120"/>
                  </a:lnTo>
                  <a:lnTo>
                    <a:pt x="0" y="121"/>
                  </a:lnTo>
                  <a:lnTo>
                    <a:pt x="3" y="125"/>
                  </a:lnTo>
                  <a:lnTo>
                    <a:pt x="6" y="125"/>
                  </a:lnTo>
                  <a:lnTo>
                    <a:pt x="7" y="125"/>
                  </a:lnTo>
                  <a:lnTo>
                    <a:pt x="10" y="125"/>
                  </a:lnTo>
                  <a:lnTo>
                    <a:pt x="11" y="123"/>
                  </a:lnTo>
                  <a:lnTo>
                    <a:pt x="11" y="123"/>
                  </a:lnTo>
                  <a:lnTo>
                    <a:pt x="18" y="108"/>
                  </a:lnTo>
                  <a:lnTo>
                    <a:pt x="23" y="94"/>
                  </a:lnTo>
                  <a:lnTo>
                    <a:pt x="33" y="64"/>
                  </a:lnTo>
                  <a:lnTo>
                    <a:pt x="40" y="49"/>
                  </a:lnTo>
                  <a:lnTo>
                    <a:pt x="46" y="35"/>
                  </a:lnTo>
                  <a:lnTo>
                    <a:pt x="54" y="22"/>
                  </a:lnTo>
                  <a:lnTo>
                    <a:pt x="63" y="10"/>
                  </a:lnTo>
                  <a:lnTo>
                    <a:pt x="63" y="10"/>
                  </a:lnTo>
                  <a:lnTo>
                    <a:pt x="65" y="8"/>
                  </a:lnTo>
                  <a:lnTo>
                    <a:pt x="65" y="5"/>
                  </a:lnTo>
                  <a:lnTo>
                    <a:pt x="63" y="1"/>
                  </a:lnTo>
                  <a:lnTo>
                    <a:pt x="61" y="0"/>
                  </a:lnTo>
                  <a:lnTo>
                    <a:pt x="59" y="0"/>
                  </a:lnTo>
                  <a:lnTo>
                    <a:pt x="57"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 name="chenying0907 135"/>
            <p:cNvSpPr>
              <a:spLocks/>
            </p:cNvSpPr>
            <p:nvPr/>
          </p:nvSpPr>
          <p:spPr bwMode="auto">
            <a:xfrm>
              <a:off x="5349876" y="3725863"/>
              <a:ext cx="19050" cy="39688"/>
            </a:xfrm>
            <a:custGeom>
              <a:avLst/>
              <a:gdLst/>
              <a:ahLst/>
              <a:cxnLst>
                <a:cxn ang="0">
                  <a:pos x="37" y="5"/>
                </a:cxn>
                <a:cxn ang="0">
                  <a:pos x="37" y="5"/>
                </a:cxn>
                <a:cxn ang="0">
                  <a:pos x="36" y="11"/>
                </a:cxn>
                <a:cxn ang="0">
                  <a:pos x="34" y="17"/>
                </a:cxn>
                <a:cxn ang="0">
                  <a:pos x="26" y="29"/>
                </a:cxn>
                <a:cxn ang="0">
                  <a:pos x="18" y="39"/>
                </a:cxn>
                <a:cxn ang="0">
                  <a:pos x="11" y="51"/>
                </a:cxn>
                <a:cxn ang="0">
                  <a:pos x="11" y="51"/>
                </a:cxn>
                <a:cxn ang="0">
                  <a:pos x="7" y="62"/>
                </a:cxn>
                <a:cxn ang="0">
                  <a:pos x="3" y="73"/>
                </a:cxn>
                <a:cxn ang="0">
                  <a:pos x="1" y="85"/>
                </a:cxn>
                <a:cxn ang="0">
                  <a:pos x="0" y="97"/>
                </a:cxn>
                <a:cxn ang="0">
                  <a:pos x="0" y="97"/>
                </a:cxn>
                <a:cxn ang="0">
                  <a:pos x="0" y="100"/>
                </a:cxn>
                <a:cxn ang="0">
                  <a:pos x="1" y="101"/>
                </a:cxn>
                <a:cxn ang="0">
                  <a:pos x="5" y="102"/>
                </a:cxn>
                <a:cxn ang="0">
                  <a:pos x="9" y="101"/>
                </a:cxn>
                <a:cxn ang="0">
                  <a:pos x="10" y="100"/>
                </a:cxn>
                <a:cxn ang="0">
                  <a:pos x="11" y="97"/>
                </a:cxn>
                <a:cxn ang="0">
                  <a:pos x="11" y="97"/>
                </a:cxn>
                <a:cxn ang="0">
                  <a:pos x="13" y="83"/>
                </a:cxn>
                <a:cxn ang="0">
                  <a:pos x="17" y="68"/>
                </a:cxn>
                <a:cxn ang="0">
                  <a:pos x="22" y="55"/>
                </a:cxn>
                <a:cxn ang="0">
                  <a:pos x="28" y="42"/>
                </a:cxn>
                <a:cxn ang="0">
                  <a:pos x="28" y="42"/>
                </a:cxn>
                <a:cxn ang="0">
                  <a:pos x="35" y="33"/>
                </a:cxn>
                <a:cxn ang="0">
                  <a:pos x="41" y="25"/>
                </a:cxn>
                <a:cxn ang="0">
                  <a:pos x="47" y="16"/>
                </a:cxn>
                <a:cxn ang="0">
                  <a:pos x="48" y="11"/>
                </a:cxn>
                <a:cxn ang="0">
                  <a:pos x="49" y="5"/>
                </a:cxn>
                <a:cxn ang="0">
                  <a:pos x="49" y="5"/>
                </a:cxn>
                <a:cxn ang="0">
                  <a:pos x="49" y="3"/>
                </a:cxn>
                <a:cxn ang="0">
                  <a:pos x="48" y="1"/>
                </a:cxn>
                <a:cxn ang="0">
                  <a:pos x="47" y="0"/>
                </a:cxn>
                <a:cxn ang="0">
                  <a:pos x="44" y="0"/>
                </a:cxn>
                <a:cxn ang="0">
                  <a:pos x="40" y="1"/>
                </a:cxn>
                <a:cxn ang="0">
                  <a:pos x="39" y="3"/>
                </a:cxn>
                <a:cxn ang="0">
                  <a:pos x="37" y="5"/>
                </a:cxn>
                <a:cxn ang="0">
                  <a:pos x="37" y="5"/>
                </a:cxn>
              </a:cxnLst>
              <a:rect l="0" t="0" r="r" b="b"/>
              <a:pathLst>
                <a:path w="49" h="102">
                  <a:moveTo>
                    <a:pt x="37" y="5"/>
                  </a:moveTo>
                  <a:lnTo>
                    <a:pt x="37" y="5"/>
                  </a:lnTo>
                  <a:lnTo>
                    <a:pt x="36" y="11"/>
                  </a:lnTo>
                  <a:lnTo>
                    <a:pt x="34" y="17"/>
                  </a:lnTo>
                  <a:lnTo>
                    <a:pt x="26" y="29"/>
                  </a:lnTo>
                  <a:lnTo>
                    <a:pt x="18" y="39"/>
                  </a:lnTo>
                  <a:lnTo>
                    <a:pt x="11" y="51"/>
                  </a:lnTo>
                  <a:lnTo>
                    <a:pt x="11" y="51"/>
                  </a:lnTo>
                  <a:lnTo>
                    <a:pt x="7" y="62"/>
                  </a:lnTo>
                  <a:lnTo>
                    <a:pt x="3" y="73"/>
                  </a:lnTo>
                  <a:lnTo>
                    <a:pt x="1" y="85"/>
                  </a:lnTo>
                  <a:lnTo>
                    <a:pt x="0" y="97"/>
                  </a:lnTo>
                  <a:lnTo>
                    <a:pt x="0" y="97"/>
                  </a:lnTo>
                  <a:lnTo>
                    <a:pt x="0" y="100"/>
                  </a:lnTo>
                  <a:lnTo>
                    <a:pt x="1" y="101"/>
                  </a:lnTo>
                  <a:lnTo>
                    <a:pt x="5" y="102"/>
                  </a:lnTo>
                  <a:lnTo>
                    <a:pt x="9" y="101"/>
                  </a:lnTo>
                  <a:lnTo>
                    <a:pt x="10" y="100"/>
                  </a:lnTo>
                  <a:lnTo>
                    <a:pt x="11" y="97"/>
                  </a:lnTo>
                  <a:lnTo>
                    <a:pt x="11" y="97"/>
                  </a:lnTo>
                  <a:lnTo>
                    <a:pt x="13" y="83"/>
                  </a:lnTo>
                  <a:lnTo>
                    <a:pt x="17" y="68"/>
                  </a:lnTo>
                  <a:lnTo>
                    <a:pt x="22" y="55"/>
                  </a:lnTo>
                  <a:lnTo>
                    <a:pt x="28" y="42"/>
                  </a:lnTo>
                  <a:lnTo>
                    <a:pt x="28" y="42"/>
                  </a:lnTo>
                  <a:lnTo>
                    <a:pt x="35" y="33"/>
                  </a:lnTo>
                  <a:lnTo>
                    <a:pt x="41" y="25"/>
                  </a:lnTo>
                  <a:lnTo>
                    <a:pt x="47" y="16"/>
                  </a:lnTo>
                  <a:lnTo>
                    <a:pt x="48" y="11"/>
                  </a:lnTo>
                  <a:lnTo>
                    <a:pt x="49" y="5"/>
                  </a:lnTo>
                  <a:lnTo>
                    <a:pt x="49" y="5"/>
                  </a:lnTo>
                  <a:lnTo>
                    <a:pt x="49" y="3"/>
                  </a:lnTo>
                  <a:lnTo>
                    <a:pt x="48" y="1"/>
                  </a:lnTo>
                  <a:lnTo>
                    <a:pt x="47" y="0"/>
                  </a:lnTo>
                  <a:lnTo>
                    <a:pt x="44" y="0"/>
                  </a:lnTo>
                  <a:lnTo>
                    <a:pt x="40" y="1"/>
                  </a:lnTo>
                  <a:lnTo>
                    <a:pt x="39" y="3"/>
                  </a:lnTo>
                  <a:lnTo>
                    <a:pt x="37" y="5"/>
                  </a:lnTo>
                  <a:lnTo>
                    <a:pt x="3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 name="chenying0907 136"/>
            <p:cNvSpPr>
              <a:spLocks/>
            </p:cNvSpPr>
            <p:nvPr/>
          </p:nvSpPr>
          <p:spPr bwMode="auto">
            <a:xfrm>
              <a:off x="5392738" y="3740150"/>
              <a:ext cx="25400" cy="41275"/>
            </a:xfrm>
            <a:custGeom>
              <a:avLst/>
              <a:gdLst/>
              <a:ahLst/>
              <a:cxnLst>
                <a:cxn ang="0">
                  <a:pos x="55" y="1"/>
                </a:cxn>
                <a:cxn ang="0">
                  <a:pos x="55" y="1"/>
                </a:cxn>
                <a:cxn ang="0">
                  <a:pos x="34" y="22"/>
                </a:cxn>
                <a:cxn ang="0">
                  <a:pos x="25" y="33"/>
                </a:cxn>
                <a:cxn ang="0">
                  <a:pos x="17" y="45"/>
                </a:cxn>
                <a:cxn ang="0">
                  <a:pos x="10" y="56"/>
                </a:cxn>
                <a:cxn ang="0">
                  <a:pos x="5" y="68"/>
                </a:cxn>
                <a:cxn ang="0">
                  <a:pos x="1" y="82"/>
                </a:cxn>
                <a:cxn ang="0">
                  <a:pos x="0" y="97"/>
                </a:cxn>
                <a:cxn ang="0">
                  <a:pos x="0" y="97"/>
                </a:cxn>
                <a:cxn ang="0">
                  <a:pos x="0" y="99"/>
                </a:cxn>
                <a:cxn ang="0">
                  <a:pos x="1" y="101"/>
                </a:cxn>
                <a:cxn ang="0">
                  <a:pos x="5" y="102"/>
                </a:cxn>
                <a:cxn ang="0">
                  <a:pos x="9" y="101"/>
                </a:cxn>
                <a:cxn ang="0">
                  <a:pos x="10" y="99"/>
                </a:cxn>
                <a:cxn ang="0">
                  <a:pos x="10" y="97"/>
                </a:cxn>
                <a:cxn ang="0">
                  <a:pos x="10" y="97"/>
                </a:cxn>
                <a:cxn ang="0">
                  <a:pos x="12" y="84"/>
                </a:cxn>
                <a:cxn ang="0">
                  <a:pos x="15" y="71"/>
                </a:cxn>
                <a:cxn ang="0">
                  <a:pos x="21" y="59"/>
                </a:cxn>
                <a:cxn ang="0">
                  <a:pos x="27" y="48"/>
                </a:cxn>
                <a:cxn ang="0">
                  <a:pos x="35" y="38"/>
                </a:cxn>
                <a:cxn ang="0">
                  <a:pos x="44" y="29"/>
                </a:cxn>
                <a:cxn ang="0">
                  <a:pos x="63" y="9"/>
                </a:cxn>
                <a:cxn ang="0">
                  <a:pos x="63" y="9"/>
                </a:cxn>
                <a:cxn ang="0">
                  <a:pos x="64" y="8"/>
                </a:cxn>
                <a:cxn ang="0">
                  <a:pos x="64" y="5"/>
                </a:cxn>
                <a:cxn ang="0">
                  <a:pos x="63" y="1"/>
                </a:cxn>
                <a:cxn ang="0">
                  <a:pos x="59" y="0"/>
                </a:cxn>
                <a:cxn ang="0">
                  <a:pos x="56" y="0"/>
                </a:cxn>
                <a:cxn ang="0">
                  <a:pos x="55" y="1"/>
                </a:cxn>
                <a:cxn ang="0">
                  <a:pos x="55" y="1"/>
                </a:cxn>
              </a:cxnLst>
              <a:rect l="0" t="0" r="r" b="b"/>
              <a:pathLst>
                <a:path w="64" h="102">
                  <a:moveTo>
                    <a:pt x="55" y="1"/>
                  </a:moveTo>
                  <a:lnTo>
                    <a:pt x="55" y="1"/>
                  </a:lnTo>
                  <a:lnTo>
                    <a:pt x="34" y="22"/>
                  </a:lnTo>
                  <a:lnTo>
                    <a:pt x="25" y="33"/>
                  </a:lnTo>
                  <a:lnTo>
                    <a:pt x="17" y="45"/>
                  </a:lnTo>
                  <a:lnTo>
                    <a:pt x="10" y="56"/>
                  </a:lnTo>
                  <a:lnTo>
                    <a:pt x="5" y="68"/>
                  </a:lnTo>
                  <a:lnTo>
                    <a:pt x="1" y="82"/>
                  </a:lnTo>
                  <a:lnTo>
                    <a:pt x="0" y="97"/>
                  </a:lnTo>
                  <a:lnTo>
                    <a:pt x="0" y="97"/>
                  </a:lnTo>
                  <a:lnTo>
                    <a:pt x="0" y="99"/>
                  </a:lnTo>
                  <a:lnTo>
                    <a:pt x="1" y="101"/>
                  </a:lnTo>
                  <a:lnTo>
                    <a:pt x="5" y="102"/>
                  </a:lnTo>
                  <a:lnTo>
                    <a:pt x="9" y="101"/>
                  </a:lnTo>
                  <a:lnTo>
                    <a:pt x="10" y="99"/>
                  </a:lnTo>
                  <a:lnTo>
                    <a:pt x="10" y="97"/>
                  </a:lnTo>
                  <a:lnTo>
                    <a:pt x="10" y="97"/>
                  </a:lnTo>
                  <a:lnTo>
                    <a:pt x="12" y="84"/>
                  </a:lnTo>
                  <a:lnTo>
                    <a:pt x="15" y="71"/>
                  </a:lnTo>
                  <a:lnTo>
                    <a:pt x="21" y="59"/>
                  </a:lnTo>
                  <a:lnTo>
                    <a:pt x="27" y="48"/>
                  </a:lnTo>
                  <a:lnTo>
                    <a:pt x="35" y="38"/>
                  </a:lnTo>
                  <a:lnTo>
                    <a:pt x="44" y="29"/>
                  </a:lnTo>
                  <a:lnTo>
                    <a:pt x="63" y="9"/>
                  </a:lnTo>
                  <a:lnTo>
                    <a:pt x="63" y="9"/>
                  </a:lnTo>
                  <a:lnTo>
                    <a:pt x="64" y="8"/>
                  </a:lnTo>
                  <a:lnTo>
                    <a:pt x="64" y="5"/>
                  </a:lnTo>
                  <a:lnTo>
                    <a:pt x="63" y="1"/>
                  </a:lnTo>
                  <a:lnTo>
                    <a:pt x="59" y="0"/>
                  </a:lnTo>
                  <a:lnTo>
                    <a:pt x="56"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 name="chenying0907 137"/>
            <p:cNvSpPr>
              <a:spLocks/>
            </p:cNvSpPr>
            <p:nvPr/>
          </p:nvSpPr>
          <p:spPr bwMode="auto">
            <a:xfrm>
              <a:off x="5437188" y="3746500"/>
              <a:ext cx="23813" cy="38100"/>
            </a:xfrm>
            <a:custGeom>
              <a:avLst/>
              <a:gdLst/>
              <a:ahLst/>
              <a:cxnLst>
                <a:cxn ang="0">
                  <a:pos x="45" y="4"/>
                </a:cxn>
                <a:cxn ang="0">
                  <a:pos x="45" y="4"/>
                </a:cxn>
                <a:cxn ang="0">
                  <a:pos x="40" y="14"/>
                </a:cxn>
                <a:cxn ang="0">
                  <a:pos x="34" y="23"/>
                </a:cxn>
                <a:cxn ang="0">
                  <a:pos x="19" y="42"/>
                </a:cxn>
                <a:cxn ang="0">
                  <a:pos x="19" y="42"/>
                </a:cxn>
                <a:cxn ang="0">
                  <a:pos x="17" y="46"/>
                </a:cxn>
                <a:cxn ang="0">
                  <a:pos x="15" y="49"/>
                </a:cxn>
                <a:cxn ang="0">
                  <a:pos x="14" y="59"/>
                </a:cxn>
                <a:cxn ang="0">
                  <a:pos x="14" y="59"/>
                </a:cxn>
                <a:cxn ang="0">
                  <a:pos x="11" y="66"/>
                </a:cxn>
                <a:cxn ang="0">
                  <a:pos x="7" y="73"/>
                </a:cxn>
                <a:cxn ang="0">
                  <a:pos x="1" y="86"/>
                </a:cxn>
                <a:cxn ang="0">
                  <a:pos x="1" y="86"/>
                </a:cxn>
                <a:cxn ang="0">
                  <a:pos x="0" y="89"/>
                </a:cxn>
                <a:cxn ang="0">
                  <a:pos x="0" y="90"/>
                </a:cxn>
                <a:cxn ang="0">
                  <a:pos x="2" y="94"/>
                </a:cxn>
                <a:cxn ang="0">
                  <a:pos x="6" y="94"/>
                </a:cxn>
                <a:cxn ang="0">
                  <a:pos x="9" y="94"/>
                </a:cxn>
                <a:cxn ang="0">
                  <a:pos x="10" y="91"/>
                </a:cxn>
                <a:cxn ang="0">
                  <a:pos x="10" y="91"/>
                </a:cxn>
                <a:cxn ang="0">
                  <a:pos x="17" y="80"/>
                </a:cxn>
                <a:cxn ang="0">
                  <a:pos x="23" y="68"/>
                </a:cxn>
                <a:cxn ang="0">
                  <a:pos x="23" y="68"/>
                </a:cxn>
                <a:cxn ang="0">
                  <a:pos x="24" y="63"/>
                </a:cxn>
                <a:cxn ang="0">
                  <a:pos x="26" y="57"/>
                </a:cxn>
                <a:cxn ang="0">
                  <a:pos x="27" y="52"/>
                </a:cxn>
                <a:cxn ang="0">
                  <a:pos x="30" y="47"/>
                </a:cxn>
                <a:cxn ang="0">
                  <a:pos x="30" y="47"/>
                </a:cxn>
                <a:cxn ang="0">
                  <a:pos x="36" y="36"/>
                </a:cxn>
                <a:cxn ang="0">
                  <a:pos x="44" y="27"/>
                </a:cxn>
                <a:cxn ang="0">
                  <a:pos x="51" y="18"/>
                </a:cxn>
                <a:cxn ang="0">
                  <a:pos x="56" y="6"/>
                </a:cxn>
                <a:cxn ang="0">
                  <a:pos x="56" y="6"/>
                </a:cxn>
                <a:cxn ang="0">
                  <a:pos x="57" y="4"/>
                </a:cxn>
                <a:cxn ang="0">
                  <a:pos x="56" y="2"/>
                </a:cxn>
                <a:cxn ang="0">
                  <a:pos x="55" y="1"/>
                </a:cxn>
                <a:cxn ang="0">
                  <a:pos x="53" y="0"/>
                </a:cxn>
                <a:cxn ang="0">
                  <a:pos x="48" y="0"/>
                </a:cxn>
                <a:cxn ang="0">
                  <a:pos x="47" y="1"/>
                </a:cxn>
                <a:cxn ang="0">
                  <a:pos x="45" y="4"/>
                </a:cxn>
                <a:cxn ang="0">
                  <a:pos x="45" y="4"/>
                </a:cxn>
              </a:cxnLst>
              <a:rect l="0" t="0" r="r" b="b"/>
              <a:pathLst>
                <a:path w="57" h="94">
                  <a:moveTo>
                    <a:pt x="45" y="4"/>
                  </a:moveTo>
                  <a:lnTo>
                    <a:pt x="45" y="4"/>
                  </a:lnTo>
                  <a:lnTo>
                    <a:pt x="40" y="14"/>
                  </a:lnTo>
                  <a:lnTo>
                    <a:pt x="34" y="23"/>
                  </a:lnTo>
                  <a:lnTo>
                    <a:pt x="19" y="42"/>
                  </a:lnTo>
                  <a:lnTo>
                    <a:pt x="19" y="42"/>
                  </a:lnTo>
                  <a:lnTo>
                    <a:pt x="17" y="46"/>
                  </a:lnTo>
                  <a:lnTo>
                    <a:pt x="15" y="49"/>
                  </a:lnTo>
                  <a:lnTo>
                    <a:pt x="14" y="59"/>
                  </a:lnTo>
                  <a:lnTo>
                    <a:pt x="14" y="59"/>
                  </a:lnTo>
                  <a:lnTo>
                    <a:pt x="11" y="66"/>
                  </a:lnTo>
                  <a:lnTo>
                    <a:pt x="7" y="73"/>
                  </a:lnTo>
                  <a:lnTo>
                    <a:pt x="1" y="86"/>
                  </a:lnTo>
                  <a:lnTo>
                    <a:pt x="1" y="86"/>
                  </a:lnTo>
                  <a:lnTo>
                    <a:pt x="0" y="89"/>
                  </a:lnTo>
                  <a:lnTo>
                    <a:pt x="0" y="90"/>
                  </a:lnTo>
                  <a:lnTo>
                    <a:pt x="2" y="94"/>
                  </a:lnTo>
                  <a:lnTo>
                    <a:pt x="6" y="94"/>
                  </a:lnTo>
                  <a:lnTo>
                    <a:pt x="9" y="94"/>
                  </a:lnTo>
                  <a:lnTo>
                    <a:pt x="10" y="91"/>
                  </a:lnTo>
                  <a:lnTo>
                    <a:pt x="10" y="91"/>
                  </a:lnTo>
                  <a:lnTo>
                    <a:pt x="17" y="80"/>
                  </a:lnTo>
                  <a:lnTo>
                    <a:pt x="23" y="68"/>
                  </a:lnTo>
                  <a:lnTo>
                    <a:pt x="23" y="68"/>
                  </a:lnTo>
                  <a:lnTo>
                    <a:pt x="24" y="63"/>
                  </a:lnTo>
                  <a:lnTo>
                    <a:pt x="26" y="57"/>
                  </a:lnTo>
                  <a:lnTo>
                    <a:pt x="27" y="52"/>
                  </a:lnTo>
                  <a:lnTo>
                    <a:pt x="30" y="47"/>
                  </a:lnTo>
                  <a:lnTo>
                    <a:pt x="30" y="47"/>
                  </a:lnTo>
                  <a:lnTo>
                    <a:pt x="36" y="36"/>
                  </a:lnTo>
                  <a:lnTo>
                    <a:pt x="44" y="27"/>
                  </a:lnTo>
                  <a:lnTo>
                    <a:pt x="51" y="18"/>
                  </a:lnTo>
                  <a:lnTo>
                    <a:pt x="56" y="6"/>
                  </a:lnTo>
                  <a:lnTo>
                    <a:pt x="56" y="6"/>
                  </a:lnTo>
                  <a:lnTo>
                    <a:pt x="57" y="4"/>
                  </a:lnTo>
                  <a:lnTo>
                    <a:pt x="56" y="2"/>
                  </a:lnTo>
                  <a:lnTo>
                    <a:pt x="55" y="1"/>
                  </a:lnTo>
                  <a:lnTo>
                    <a:pt x="53" y="0"/>
                  </a:lnTo>
                  <a:lnTo>
                    <a:pt x="48" y="0"/>
                  </a:lnTo>
                  <a:lnTo>
                    <a:pt x="47" y="1"/>
                  </a:lnTo>
                  <a:lnTo>
                    <a:pt x="45" y="4"/>
                  </a:lnTo>
                  <a:lnTo>
                    <a:pt x="4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 name="chenying0907 138"/>
            <p:cNvSpPr>
              <a:spLocks/>
            </p:cNvSpPr>
            <p:nvPr/>
          </p:nvSpPr>
          <p:spPr bwMode="auto">
            <a:xfrm>
              <a:off x="5491163" y="3746500"/>
              <a:ext cx="26988" cy="34925"/>
            </a:xfrm>
            <a:custGeom>
              <a:avLst/>
              <a:gdLst/>
              <a:ahLst/>
              <a:cxnLst>
                <a:cxn ang="0">
                  <a:pos x="56" y="0"/>
                </a:cxn>
                <a:cxn ang="0">
                  <a:pos x="56" y="0"/>
                </a:cxn>
                <a:cxn ang="0">
                  <a:pos x="46" y="6"/>
                </a:cxn>
                <a:cxn ang="0">
                  <a:pos x="37" y="15"/>
                </a:cxn>
                <a:cxn ang="0">
                  <a:pos x="29" y="25"/>
                </a:cxn>
                <a:cxn ang="0">
                  <a:pos x="23" y="35"/>
                </a:cxn>
                <a:cxn ang="0">
                  <a:pos x="12" y="56"/>
                </a:cxn>
                <a:cxn ang="0">
                  <a:pos x="6" y="68"/>
                </a:cxn>
                <a:cxn ang="0">
                  <a:pos x="0" y="78"/>
                </a:cxn>
                <a:cxn ang="0">
                  <a:pos x="0" y="78"/>
                </a:cxn>
                <a:cxn ang="0">
                  <a:pos x="0" y="81"/>
                </a:cxn>
                <a:cxn ang="0">
                  <a:pos x="0" y="82"/>
                </a:cxn>
                <a:cxn ang="0">
                  <a:pos x="3" y="86"/>
                </a:cxn>
                <a:cxn ang="0">
                  <a:pos x="6" y="86"/>
                </a:cxn>
                <a:cxn ang="0">
                  <a:pos x="8" y="86"/>
                </a:cxn>
                <a:cxn ang="0">
                  <a:pos x="10" y="83"/>
                </a:cxn>
                <a:cxn ang="0">
                  <a:pos x="10" y="83"/>
                </a:cxn>
                <a:cxn ang="0">
                  <a:pos x="16" y="74"/>
                </a:cxn>
                <a:cxn ang="0">
                  <a:pos x="21" y="64"/>
                </a:cxn>
                <a:cxn ang="0">
                  <a:pos x="31" y="43"/>
                </a:cxn>
                <a:cxn ang="0">
                  <a:pos x="37" y="34"/>
                </a:cxn>
                <a:cxn ang="0">
                  <a:pos x="43" y="25"/>
                </a:cxn>
                <a:cxn ang="0">
                  <a:pos x="52" y="17"/>
                </a:cxn>
                <a:cxn ang="0">
                  <a:pos x="61" y="10"/>
                </a:cxn>
                <a:cxn ang="0">
                  <a:pos x="61" y="10"/>
                </a:cxn>
                <a:cxn ang="0">
                  <a:pos x="63" y="8"/>
                </a:cxn>
                <a:cxn ang="0">
                  <a:pos x="64" y="6"/>
                </a:cxn>
                <a:cxn ang="0">
                  <a:pos x="63" y="2"/>
                </a:cxn>
                <a:cxn ang="0">
                  <a:pos x="60" y="0"/>
                </a:cxn>
                <a:cxn ang="0">
                  <a:pos x="57" y="0"/>
                </a:cxn>
                <a:cxn ang="0">
                  <a:pos x="56" y="0"/>
                </a:cxn>
                <a:cxn ang="0">
                  <a:pos x="56" y="0"/>
                </a:cxn>
              </a:cxnLst>
              <a:rect l="0" t="0" r="r" b="b"/>
              <a:pathLst>
                <a:path w="64" h="86">
                  <a:moveTo>
                    <a:pt x="56" y="0"/>
                  </a:moveTo>
                  <a:lnTo>
                    <a:pt x="56" y="0"/>
                  </a:lnTo>
                  <a:lnTo>
                    <a:pt x="46" y="6"/>
                  </a:lnTo>
                  <a:lnTo>
                    <a:pt x="37" y="15"/>
                  </a:lnTo>
                  <a:lnTo>
                    <a:pt x="29" y="25"/>
                  </a:lnTo>
                  <a:lnTo>
                    <a:pt x="23" y="35"/>
                  </a:lnTo>
                  <a:lnTo>
                    <a:pt x="12" y="56"/>
                  </a:lnTo>
                  <a:lnTo>
                    <a:pt x="6" y="68"/>
                  </a:lnTo>
                  <a:lnTo>
                    <a:pt x="0" y="78"/>
                  </a:lnTo>
                  <a:lnTo>
                    <a:pt x="0" y="78"/>
                  </a:lnTo>
                  <a:lnTo>
                    <a:pt x="0" y="81"/>
                  </a:lnTo>
                  <a:lnTo>
                    <a:pt x="0" y="82"/>
                  </a:lnTo>
                  <a:lnTo>
                    <a:pt x="3" y="86"/>
                  </a:lnTo>
                  <a:lnTo>
                    <a:pt x="6" y="86"/>
                  </a:lnTo>
                  <a:lnTo>
                    <a:pt x="8" y="86"/>
                  </a:lnTo>
                  <a:lnTo>
                    <a:pt x="10" y="83"/>
                  </a:lnTo>
                  <a:lnTo>
                    <a:pt x="10" y="83"/>
                  </a:lnTo>
                  <a:lnTo>
                    <a:pt x="16" y="74"/>
                  </a:lnTo>
                  <a:lnTo>
                    <a:pt x="21" y="64"/>
                  </a:lnTo>
                  <a:lnTo>
                    <a:pt x="31" y="43"/>
                  </a:lnTo>
                  <a:lnTo>
                    <a:pt x="37" y="34"/>
                  </a:lnTo>
                  <a:lnTo>
                    <a:pt x="43" y="25"/>
                  </a:lnTo>
                  <a:lnTo>
                    <a:pt x="52" y="17"/>
                  </a:lnTo>
                  <a:lnTo>
                    <a:pt x="61" y="10"/>
                  </a:lnTo>
                  <a:lnTo>
                    <a:pt x="61" y="10"/>
                  </a:lnTo>
                  <a:lnTo>
                    <a:pt x="63" y="8"/>
                  </a:lnTo>
                  <a:lnTo>
                    <a:pt x="64" y="6"/>
                  </a:lnTo>
                  <a:lnTo>
                    <a:pt x="63" y="2"/>
                  </a:lnTo>
                  <a:lnTo>
                    <a:pt x="60" y="0"/>
                  </a:lnTo>
                  <a:lnTo>
                    <a:pt x="57" y="0"/>
                  </a:lnTo>
                  <a:lnTo>
                    <a:pt x="56" y="0"/>
                  </a:lnTo>
                  <a:lnTo>
                    <a:pt x="5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 name="chenying0907 139"/>
            <p:cNvSpPr>
              <a:spLocks/>
            </p:cNvSpPr>
            <p:nvPr/>
          </p:nvSpPr>
          <p:spPr bwMode="auto">
            <a:xfrm>
              <a:off x="5534026" y="3740150"/>
              <a:ext cx="28575" cy="34925"/>
            </a:xfrm>
            <a:custGeom>
              <a:avLst/>
              <a:gdLst/>
              <a:ahLst/>
              <a:cxnLst>
                <a:cxn ang="0">
                  <a:pos x="64" y="0"/>
                </a:cxn>
                <a:cxn ang="0">
                  <a:pos x="64" y="0"/>
                </a:cxn>
                <a:cxn ang="0">
                  <a:pos x="54" y="8"/>
                </a:cxn>
                <a:cxn ang="0">
                  <a:pos x="44" y="17"/>
                </a:cxn>
                <a:cxn ang="0">
                  <a:pos x="35" y="26"/>
                </a:cxn>
                <a:cxn ang="0">
                  <a:pos x="26" y="35"/>
                </a:cxn>
                <a:cxn ang="0">
                  <a:pos x="18" y="46"/>
                </a:cxn>
                <a:cxn ang="0">
                  <a:pos x="12" y="58"/>
                </a:cxn>
                <a:cxn ang="0">
                  <a:pos x="5" y="68"/>
                </a:cxn>
                <a:cxn ang="0">
                  <a:pos x="0" y="80"/>
                </a:cxn>
                <a:cxn ang="0">
                  <a:pos x="0" y="80"/>
                </a:cxn>
                <a:cxn ang="0">
                  <a:pos x="0" y="82"/>
                </a:cxn>
                <a:cxn ang="0">
                  <a:pos x="1" y="85"/>
                </a:cxn>
                <a:cxn ang="0">
                  <a:pos x="3" y="86"/>
                </a:cxn>
                <a:cxn ang="0">
                  <a:pos x="4" y="86"/>
                </a:cxn>
                <a:cxn ang="0">
                  <a:pos x="8" y="86"/>
                </a:cxn>
                <a:cxn ang="0">
                  <a:pos x="10" y="85"/>
                </a:cxn>
                <a:cxn ang="0">
                  <a:pos x="12" y="84"/>
                </a:cxn>
                <a:cxn ang="0">
                  <a:pos x="12" y="84"/>
                </a:cxn>
                <a:cxn ang="0">
                  <a:pos x="16" y="73"/>
                </a:cxn>
                <a:cxn ang="0">
                  <a:pos x="21" y="63"/>
                </a:cxn>
                <a:cxn ang="0">
                  <a:pos x="27" y="52"/>
                </a:cxn>
                <a:cxn ang="0">
                  <a:pos x="35" y="43"/>
                </a:cxn>
                <a:cxn ang="0">
                  <a:pos x="43" y="34"/>
                </a:cxn>
                <a:cxn ang="0">
                  <a:pos x="52" y="25"/>
                </a:cxn>
                <a:cxn ang="0">
                  <a:pos x="60" y="17"/>
                </a:cxn>
                <a:cxn ang="0">
                  <a:pos x="69" y="11"/>
                </a:cxn>
                <a:cxn ang="0">
                  <a:pos x="69" y="11"/>
                </a:cxn>
                <a:cxn ang="0">
                  <a:pos x="72" y="9"/>
                </a:cxn>
                <a:cxn ang="0">
                  <a:pos x="72" y="7"/>
                </a:cxn>
                <a:cxn ang="0">
                  <a:pos x="72" y="3"/>
                </a:cxn>
                <a:cxn ang="0">
                  <a:pos x="69" y="1"/>
                </a:cxn>
                <a:cxn ang="0">
                  <a:pos x="68" y="0"/>
                </a:cxn>
                <a:cxn ang="0">
                  <a:pos x="67" y="0"/>
                </a:cxn>
                <a:cxn ang="0">
                  <a:pos x="64" y="0"/>
                </a:cxn>
                <a:cxn ang="0">
                  <a:pos x="64" y="0"/>
                </a:cxn>
              </a:cxnLst>
              <a:rect l="0" t="0" r="r" b="b"/>
              <a:pathLst>
                <a:path w="72" h="86">
                  <a:moveTo>
                    <a:pt x="64" y="0"/>
                  </a:moveTo>
                  <a:lnTo>
                    <a:pt x="64" y="0"/>
                  </a:lnTo>
                  <a:lnTo>
                    <a:pt x="54" y="8"/>
                  </a:lnTo>
                  <a:lnTo>
                    <a:pt x="44" y="17"/>
                  </a:lnTo>
                  <a:lnTo>
                    <a:pt x="35" y="26"/>
                  </a:lnTo>
                  <a:lnTo>
                    <a:pt x="26" y="35"/>
                  </a:lnTo>
                  <a:lnTo>
                    <a:pt x="18" y="46"/>
                  </a:lnTo>
                  <a:lnTo>
                    <a:pt x="12" y="58"/>
                  </a:lnTo>
                  <a:lnTo>
                    <a:pt x="5" y="68"/>
                  </a:lnTo>
                  <a:lnTo>
                    <a:pt x="0" y="80"/>
                  </a:lnTo>
                  <a:lnTo>
                    <a:pt x="0" y="80"/>
                  </a:lnTo>
                  <a:lnTo>
                    <a:pt x="0" y="82"/>
                  </a:lnTo>
                  <a:lnTo>
                    <a:pt x="1" y="85"/>
                  </a:lnTo>
                  <a:lnTo>
                    <a:pt x="3" y="86"/>
                  </a:lnTo>
                  <a:lnTo>
                    <a:pt x="4" y="86"/>
                  </a:lnTo>
                  <a:lnTo>
                    <a:pt x="8" y="86"/>
                  </a:lnTo>
                  <a:lnTo>
                    <a:pt x="10" y="85"/>
                  </a:lnTo>
                  <a:lnTo>
                    <a:pt x="12" y="84"/>
                  </a:lnTo>
                  <a:lnTo>
                    <a:pt x="12" y="84"/>
                  </a:lnTo>
                  <a:lnTo>
                    <a:pt x="16" y="73"/>
                  </a:lnTo>
                  <a:lnTo>
                    <a:pt x="21" y="63"/>
                  </a:lnTo>
                  <a:lnTo>
                    <a:pt x="27" y="52"/>
                  </a:lnTo>
                  <a:lnTo>
                    <a:pt x="35" y="43"/>
                  </a:lnTo>
                  <a:lnTo>
                    <a:pt x="43" y="34"/>
                  </a:lnTo>
                  <a:lnTo>
                    <a:pt x="52" y="25"/>
                  </a:lnTo>
                  <a:lnTo>
                    <a:pt x="60" y="17"/>
                  </a:lnTo>
                  <a:lnTo>
                    <a:pt x="69" y="11"/>
                  </a:lnTo>
                  <a:lnTo>
                    <a:pt x="69" y="11"/>
                  </a:lnTo>
                  <a:lnTo>
                    <a:pt x="72" y="9"/>
                  </a:lnTo>
                  <a:lnTo>
                    <a:pt x="72" y="7"/>
                  </a:lnTo>
                  <a:lnTo>
                    <a:pt x="72" y="3"/>
                  </a:lnTo>
                  <a:lnTo>
                    <a:pt x="69" y="1"/>
                  </a:lnTo>
                  <a:lnTo>
                    <a:pt x="68" y="0"/>
                  </a:lnTo>
                  <a:lnTo>
                    <a:pt x="67" y="0"/>
                  </a:lnTo>
                  <a:lnTo>
                    <a:pt x="64" y="0"/>
                  </a:lnTo>
                  <a:lnTo>
                    <a:pt x="6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 name="chenying0907 140"/>
            <p:cNvSpPr>
              <a:spLocks/>
            </p:cNvSpPr>
            <p:nvPr/>
          </p:nvSpPr>
          <p:spPr bwMode="auto">
            <a:xfrm>
              <a:off x="5573713" y="3746500"/>
              <a:ext cx="22225" cy="31750"/>
            </a:xfrm>
            <a:custGeom>
              <a:avLst/>
              <a:gdLst/>
              <a:ahLst/>
              <a:cxnLst>
                <a:cxn ang="0">
                  <a:pos x="49" y="2"/>
                </a:cxn>
                <a:cxn ang="0">
                  <a:pos x="49" y="2"/>
                </a:cxn>
                <a:cxn ang="0">
                  <a:pos x="40" y="8"/>
                </a:cxn>
                <a:cxn ang="0">
                  <a:pos x="30" y="16"/>
                </a:cxn>
                <a:cxn ang="0">
                  <a:pos x="23" y="24"/>
                </a:cxn>
                <a:cxn ang="0">
                  <a:pos x="15" y="33"/>
                </a:cxn>
                <a:cxn ang="0">
                  <a:pos x="9" y="42"/>
                </a:cxn>
                <a:cxn ang="0">
                  <a:pos x="4" y="53"/>
                </a:cxn>
                <a:cxn ang="0">
                  <a:pos x="2" y="63"/>
                </a:cxn>
                <a:cxn ang="0">
                  <a:pos x="0" y="75"/>
                </a:cxn>
                <a:cxn ang="0">
                  <a:pos x="0" y="75"/>
                </a:cxn>
                <a:cxn ang="0">
                  <a:pos x="0" y="78"/>
                </a:cxn>
                <a:cxn ang="0">
                  <a:pos x="2" y="79"/>
                </a:cxn>
                <a:cxn ang="0">
                  <a:pos x="6" y="80"/>
                </a:cxn>
                <a:cxn ang="0">
                  <a:pos x="9" y="79"/>
                </a:cxn>
                <a:cxn ang="0">
                  <a:pos x="11" y="78"/>
                </a:cxn>
                <a:cxn ang="0">
                  <a:pos x="12" y="75"/>
                </a:cxn>
                <a:cxn ang="0">
                  <a:pos x="12" y="75"/>
                </a:cxn>
                <a:cxn ang="0">
                  <a:pos x="12" y="65"/>
                </a:cxn>
                <a:cxn ang="0">
                  <a:pos x="16" y="55"/>
                </a:cxn>
                <a:cxn ang="0">
                  <a:pos x="20" y="46"/>
                </a:cxn>
                <a:cxn ang="0">
                  <a:pos x="25" y="38"/>
                </a:cxn>
                <a:cxn ang="0">
                  <a:pos x="32" y="31"/>
                </a:cxn>
                <a:cxn ang="0">
                  <a:pos x="38" y="24"/>
                </a:cxn>
                <a:cxn ang="0">
                  <a:pos x="54" y="12"/>
                </a:cxn>
                <a:cxn ang="0">
                  <a:pos x="54" y="12"/>
                </a:cxn>
                <a:cxn ang="0">
                  <a:pos x="57" y="10"/>
                </a:cxn>
                <a:cxn ang="0">
                  <a:pos x="57" y="8"/>
                </a:cxn>
                <a:cxn ang="0">
                  <a:pos x="57" y="3"/>
                </a:cxn>
                <a:cxn ang="0">
                  <a:pos x="55" y="2"/>
                </a:cxn>
                <a:cxn ang="0">
                  <a:pos x="53" y="0"/>
                </a:cxn>
                <a:cxn ang="0">
                  <a:pos x="51" y="0"/>
                </a:cxn>
                <a:cxn ang="0">
                  <a:pos x="49" y="2"/>
                </a:cxn>
                <a:cxn ang="0">
                  <a:pos x="49" y="2"/>
                </a:cxn>
              </a:cxnLst>
              <a:rect l="0" t="0" r="r" b="b"/>
              <a:pathLst>
                <a:path w="57" h="80">
                  <a:moveTo>
                    <a:pt x="49" y="2"/>
                  </a:moveTo>
                  <a:lnTo>
                    <a:pt x="49" y="2"/>
                  </a:lnTo>
                  <a:lnTo>
                    <a:pt x="40" y="8"/>
                  </a:lnTo>
                  <a:lnTo>
                    <a:pt x="30" y="16"/>
                  </a:lnTo>
                  <a:lnTo>
                    <a:pt x="23" y="24"/>
                  </a:lnTo>
                  <a:lnTo>
                    <a:pt x="15" y="33"/>
                  </a:lnTo>
                  <a:lnTo>
                    <a:pt x="9" y="42"/>
                  </a:lnTo>
                  <a:lnTo>
                    <a:pt x="4" y="53"/>
                  </a:lnTo>
                  <a:lnTo>
                    <a:pt x="2" y="63"/>
                  </a:lnTo>
                  <a:lnTo>
                    <a:pt x="0" y="75"/>
                  </a:lnTo>
                  <a:lnTo>
                    <a:pt x="0" y="75"/>
                  </a:lnTo>
                  <a:lnTo>
                    <a:pt x="0" y="78"/>
                  </a:lnTo>
                  <a:lnTo>
                    <a:pt x="2" y="79"/>
                  </a:lnTo>
                  <a:lnTo>
                    <a:pt x="6" y="80"/>
                  </a:lnTo>
                  <a:lnTo>
                    <a:pt x="9" y="79"/>
                  </a:lnTo>
                  <a:lnTo>
                    <a:pt x="11" y="78"/>
                  </a:lnTo>
                  <a:lnTo>
                    <a:pt x="12" y="75"/>
                  </a:lnTo>
                  <a:lnTo>
                    <a:pt x="12" y="75"/>
                  </a:lnTo>
                  <a:lnTo>
                    <a:pt x="12" y="65"/>
                  </a:lnTo>
                  <a:lnTo>
                    <a:pt x="16" y="55"/>
                  </a:lnTo>
                  <a:lnTo>
                    <a:pt x="20" y="46"/>
                  </a:lnTo>
                  <a:lnTo>
                    <a:pt x="25" y="38"/>
                  </a:lnTo>
                  <a:lnTo>
                    <a:pt x="32" y="31"/>
                  </a:lnTo>
                  <a:lnTo>
                    <a:pt x="38" y="24"/>
                  </a:lnTo>
                  <a:lnTo>
                    <a:pt x="54" y="12"/>
                  </a:lnTo>
                  <a:lnTo>
                    <a:pt x="54" y="12"/>
                  </a:lnTo>
                  <a:lnTo>
                    <a:pt x="57" y="10"/>
                  </a:lnTo>
                  <a:lnTo>
                    <a:pt x="57" y="8"/>
                  </a:lnTo>
                  <a:lnTo>
                    <a:pt x="57" y="3"/>
                  </a:lnTo>
                  <a:lnTo>
                    <a:pt x="55" y="2"/>
                  </a:lnTo>
                  <a:lnTo>
                    <a:pt x="53" y="0"/>
                  </a:lnTo>
                  <a:lnTo>
                    <a:pt x="51" y="0"/>
                  </a:lnTo>
                  <a:lnTo>
                    <a:pt x="49" y="2"/>
                  </a:lnTo>
                  <a:lnTo>
                    <a:pt x="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 name="chenying0907 141"/>
            <p:cNvSpPr>
              <a:spLocks/>
            </p:cNvSpPr>
            <p:nvPr/>
          </p:nvSpPr>
          <p:spPr bwMode="auto">
            <a:xfrm>
              <a:off x="5614988" y="3736975"/>
              <a:ext cx="26988" cy="41275"/>
            </a:xfrm>
            <a:custGeom>
              <a:avLst/>
              <a:gdLst/>
              <a:ahLst/>
              <a:cxnLst>
                <a:cxn ang="0">
                  <a:pos x="55" y="3"/>
                </a:cxn>
                <a:cxn ang="0">
                  <a:pos x="55" y="3"/>
                </a:cxn>
                <a:cxn ang="0">
                  <a:pos x="47" y="15"/>
                </a:cxn>
                <a:cxn ang="0">
                  <a:pos x="40" y="26"/>
                </a:cxn>
                <a:cxn ang="0">
                  <a:pos x="21" y="47"/>
                </a:cxn>
                <a:cxn ang="0">
                  <a:pos x="13" y="59"/>
                </a:cxn>
                <a:cxn ang="0">
                  <a:pos x="7" y="71"/>
                </a:cxn>
                <a:cxn ang="0">
                  <a:pos x="3" y="83"/>
                </a:cxn>
                <a:cxn ang="0">
                  <a:pos x="0" y="97"/>
                </a:cxn>
                <a:cxn ang="0">
                  <a:pos x="0" y="97"/>
                </a:cxn>
                <a:cxn ang="0">
                  <a:pos x="2" y="100"/>
                </a:cxn>
                <a:cxn ang="0">
                  <a:pos x="2" y="101"/>
                </a:cxn>
                <a:cxn ang="0">
                  <a:pos x="5" y="102"/>
                </a:cxn>
                <a:cxn ang="0">
                  <a:pos x="9" y="101"/>
                </a:cxn>
                <a:cxn ang="0">
                  <a:pos x="12" y="100"/>
                </a:cxn>
                <a:cxn ang="0">
                  <a:pos x="12" y="97"/>
                </a:cxn>
                <a:cxn ang="0">
                  <a:pos x="12" y="97"/>
                </a:cxn>
                <a:cxn ang="0">
                  <a:pos x="15" y="84"/>
                </a:cxn>
                <a:cxn ang="0">
                  <a:pos x="19" y="72"/>
                </a:cxn>
                <a:cxn ang="0">
                  <a:pos x="25" y="62"/>
                </a:cxn>
                <a:cxn ang="0">
                  <a:pos x="33" y="51"/>
                </a:cxn>
                <a:cxn ang="0">
                  <a:pos x="50" y="30"/>
                </a:cxn>
                <a:cxn ang="0">
                  <a:pos x="58" y="20"/>
                </a:cxn>
                <a:cxn ang="0">
                  <a:pos x="64" y="9"/>
                </a:cxn>
                <a:cxn ang="0">
                  <a:pos x="64" y="9"/>
                </a:cxn>
                <a:cxn ang="0">
                  <a:pos x="66" y="7"/>
                </a:cxn>
                <a:cxn ang="0">
                  <a:pos x="64" y="4"/>
                </a:cxn>
                <a:cxn ang="0">
                  <a:pos x="62" y="2"/>
                </a:cxn>
                <a:cxn ang="0">
                  <a:pos x="58" y="0"/>
                </a:cxn>
                <a:cxn ang="0">
                  <a:pos x="57" y="2"/>
                </a:cxn>
                <a:cxn ang="0">
                  <a:pos x="55" y="3"/>
                </a:cxn>
                <a:cxn ang="0">
                  <a:pos x="55" y="3"/>
                </a:cxn>
              </a:cxnLst>
              <a:rect l="0" t="0" r="r" b="b"/>
              <a:pathLst>
                <a:path w="66" h="102">
                  <a:moveTo>
                    <a:pt x="55" y="3"/>
                  </a:moveTo>
                  <a:lnTo>
                    <a:pt x="55" y="3"/>
                  </a:lnTo>
                  <a:lnTo>
                    <a:pt x="47" y="15"/>
                  </a:lnTo>
                  <a:lnTo>
                    <a:pt x="40" y="26"/>
                  </a:lnTo>
                  <a:lnTo>
                    <a:pt x="21" y="47"/>
                  </a:lnTo>
                  <a:lnTo>
                    <a:pt x="13" y="59"/>
                  </a:lnTo>
                  <a:lnTo>
                    <a:pt x="7" y="71"/>
                  </a:lnTo>
                  <a:lnTo>
                    <a:pt x="3" y="83"/>
                  </a:lnTo>
                  <a:lnTo>
                    <a:pt x="0" y="97"/>
                  </a:lnTo>
                  <a:lnTo>
                    <a:pt x="0" y="97"/>
                  </a:lnTo>
                  <a:lnTo>
                    <a:pt x="2" y="100"/>
                  </a:lnTo>
                  <a:lnTo>
                    <a:pt x="2" y="101"/>
                  </a:lnTo>
                  <a:lnTo>
                    <a:pt x="5" y="102"/>
                  </a:lnTo>
                  <a:lnTo>
                    <a:pt x="9" y="101"/>
                  </a:lnTo>
                  <a:lnTo>
                    <a:pt x="12" y="100"/>
                  </a:lnTo>
                  <a:lnTo>
                    <a:pt x="12" y="97"/>
                  </a:lnTo>
                  <a:lnTo>
                    <a:pt x="12" y="97"/>
                  </a:lnTo>
                  <a:lnTo>
                    <a:pt x="15" y="84"/>
                  </a:lnTo>
                  <a:lnTo>
                    <a:pt x="19" y="72"/>
                  </a:lnTo>
                  <a:lnTo>
                    <a:pt x="25" y="62"/>
                  </a:lnTo>
                  <a:lnTo>
                    <a:pt x="33" y="51"/>
                  </a:lnTo>
                  <a:lnTo>
                    <a:pt x="50" y="30"/>
                  </a:lnTo>
                  <a:lnTo>
                    <a:pt x="58" y="20"/>
                  </a:lnTo>
                  <a:lnTo>
                    <a:pt x="64" y="9"/>
                  </a:lnTo>
                  <a:lnTo>
                    <a:pt x="64" y="9"/>
                  </a:lnTo>
                  <a:lnTo>
                    <a:pt x="66" y="7"/>
                  </a:lnTo>
                  <a:lnTo>
                    <a:pt x="64" y="4"/>
                  </a:lnTo>
                  <a:lnTo>
                    <a:pt x="62" y="2"/>
                  </a:lnTo>
                  <a:lnTo>
                    <a:pt x="58" y="0"/>
                  </a:lnTo>
                  <a:lnTo>
                    <a:pt x="57" y="2"/>
                  </a:lnTo>
                  <a:lnTo>
                    <a:pt x="55" y="3"/>
                  </a:lnTo>
                  <a:lnTo>
                    <a:pt x="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 name="chenying0907 142"/>
            <p:cNvSpPr>
              <a:spLocks/>
            </p:cNvSpPr>
            <p:nvPr/>
          </p:nvSpPr>
          <p:spPr bwMode="auto">
            <a:xfrm>
              <a:off x="5664201" y="3740150"/>
              <a:ext cx="28575" cy="47625"/>
            </a:xfrm>
            <a:custGeom>
              <a:avLst/>
              <a:gdLst/>
              <a:ahLst/>
              <a:cxnLst>
                <a:cxn ang="0">
                  <a:pos x="62" y="1"/>
                </a:cxn>
                <a:cxn ang="0">
                  <a:pos x="62" y="1"/>
                </a:cxn>
                <a:cxn ang="0">
                  <a:pos x="51" y="13"/>
                </a:cxn>
                <a:cxn ang="0">
                  <a:pos x="42" y="25"/>
                </a:cxn>
                <a:cxn ang="0">
                  <a:pos x="33" y="38"/>
                </a:cxn>
                <a:cxn ang="0">
                  <a:pos x="25" y="51"/>
                </a:cxn>
                <a:cxn ang="0">
                  <a:pos x="25" y="51"/>
                </a:cxn>
                <a:cxn ang="0">
                  <a:pos x="19" y="62"/>
                </a:cxn>
                <a:cxn ang="0">
                  <a:pos x="15" y="67"/>
                </a:cxn>
                <a:cxn ang="0">
                  <a:pos x="12" y="73"/>
                </a:cxn>
                <a:cxn ang="0">
                  <a:pos x="12" y="73"/>
                </a:cxn>
                <a:cxn ang="0">
                  <a:pos x="7" y="92"/>
                </a:cxn>
                <a:cxn ang="0">
                  <a:pos x="4" y="101"/>
                </a:cxn>
                <a:cxn ang="0">
                  <a:pos x="0" y="110"/>
                </a:cxn>
                <a:cxn ang="0">
                  <a:pos x="0" y="110"/>
                </a:cxn>
                <a:cxn ang="0">
                  <a:pos x="0" y="111"/>
                </a:cxn>
                <a:cxn ang="0">
                  <a:pos x="0" y="114"/>
                </a:cxn>
                <a:cxn ang="0">
                  <a:pos x="3" y="118"/>
                </a:cxn>
                <a:cxn ang="0">
                  <a:pos x="5" y="118"/>
                </a:cxn>
                <a:cxn ang="0">
                  <a:pos x="7" y="118"/>
                </a:cxn>
                <a:cxn ang="0">
                  <a:pos x="8" y="116"/>
                </a:cxn>
                <a:cxn ang="0">
                  <a:pos x="11" y="115"/>
                </a:cxn>
                <a:cxn ang="0">
                  <a:pos x="11" y="115"/>
                </a:cxn>
                <a:cxn ang="0">
                  <a:pos x="15" y="102"/>
                </a:cxn>
                <a:cxn ang="0">
                  <a:pos x="19" y="88"/>
                </a:cxn>
                <a:cxn ang="0">
                  <a:pos x="24" y="75"/>
                </a:cxn>
                <a:cxn ang="0">
                  <a:pos x="28" y="69"/>
                </a:cxn>
                <a:cxn ang="0">
                  <a:pos x="32" y="63"/>
                </a:cxn>
                <a:cxn ang="0">
                  <a:pos x="32" y="63"/>
                </a:cxn>
                <a:cxn ang="0">
                  <a:pos x="36" y="58"/>
                </a:cxn>
                <a:cxn ang="0">
                  <a:pos x="39" y="52"/>
                </a:cxn>
                <a:cxn ang="0">
                  <a:pos x="45" y="41"/>
                </a:cxn>
                <a:cxn ang="0">
                  <a:pos x="45" y="41"/>
                </a:cxn>
                <a:cxn ang="0">
                  <a:pos x="56" y="25"/>
                </a:cxn>
                <a:cxn ang="0">
                  <a:pos x="70" y="9"/>
                </a:cxn>
                <a:cxn ang="0">
                  <a:pos x="70" y="9"/>
                </a:cxn>
                <a:cxn ang="0">
                  <a:pos x="71" y="8"/>
                </a:cxn>
                <a:cxn ang="0">
                  <a:pos x="72" y="5"/>
                </a:cxn>
                <a:cxn ang="0">
                  <a:pos x="70" y="1"/>
                </a:cxn>
                <a:cxn ang="0">
                  <a:pos x="66" y="0"/>
                </a:cxn>
                <a:cxn ang="0">
                  <a:pos x="64" y="0"/>
                </a:cxn>
                <a:cxn ang="0">
                  <a:pos x="62" y="1"/>
                </a:cxn>
                <a:cxn ang="0">
                  <a:pos x="62" y="1"/>
                </a:cxn>
              </a:cxnLst>
              <a:rect l="0" t="0" r="r" b="b"/>
              <a:pathLst>
                <a:path w="72" h="118">
                  <a:moveTo>
                    <a:pt x="62" y="1"/>
                  </a:moveTo>
                  <a:lnTo>
                    <a:pt x="62" y="1"/>
                  </a:lnTo>
                  <a:lnTo>
                    <a:pt x="51" y="13"/>
                  </a:lnTo>
                  <a:lnTo>
                    <a:pt x="42" y="25"/>
                  </a:lnTo>
                  <a:lnTo>
                    <a:pt x="33" y="38"/>
                  </a:lnTo>
                  <a:lnTo>
                    <a:pt x="25" y="51"/>
                  </a:lnTo>
                  <a:lnTo>
                    <a:pt x="25" y="51"/>
                  </a:lnTo>
                  <a:lnTo>
                    <a:pt x="19" y="62"/>
                  </a:lnTo>
                  <a:lnTo>
                    <a:pt x="15" y="67"/>
                  </a:lnTo>
                  <a:lnTo>
                    <a:pt x="12" y="73"/>
                  </a:lnTo>
                  <a:lnTo>
                    <a:pt x="12" y="73"/>
                  </a:lnTo>
                  <a:lnTo>
                    <a:pt x="7" y="92"/>
                  </a:lnTo>
                  <a:lnTo>
                    <a:pt x="4" y="101"/>
                  </a:lnTo>
                  <a:lnTo>
                    <a:pt x="0" y="110"/>
                  </a:lnTo>
                  <a:lnTo>
                    <a:pt x="0" y="110"/>
                  </a:lnTo>
                  <a:lnTo>
                    <a:pt x="0" y="111"/>
                  </a:lnTo>
                  <a:lnTo>
                    <a:pt x="0" y="114"/>
                  </a:lnTo>
                  <a:lnTo>
                    <a:pt x="3" y="118"/>
                  </a:lnTo>
                  <a:lnTo>
                    <a:pt x="5" y="118"/>
                  </a:lnTo>
                  <a:lnTo>
                    <a:pt x="7" y="118"/>
                  </a:lnTo>
                  <a:lnTo>
                    <a:pt x="8" y="116"/>
                  </a:lnTo>
                  <a:lnTo>
                    <a:pt x="11" y="115"/>
                  </a:lnTo>
                  <a:lnTo>
                    <a:pt x="11" y="115"/>
                  </a:lnTo>
                  <a:lnTo>
                    <a:pt x="15" y="102"/>
                  </a:lnTo>
                  <a:lnTo>
                    <a:pt x="19" y="88"/>
                  </a:lnTo>
                  <a:lnTo>
                    <a:pt x="24" y="75"/>
                  </a:lnTo>
                  <a:lnTo>
                    <a:pt x="28" y="69"/>
                  </a:lnTo>
                  <a:lnTo>
                    <a:pt x="32" y="63"/>
                  </a:lnTo>
                  <a:lnTo>
                    <a:pt x="32" y="63"/>
                  </a:lnTo>
                  <a:lnTo>
                    <a:pt x="36" y="58"/>
                  </a:lnTo>
                  <a:lnTo>
                    <a:pt x="39" y="52"/>
                  </a:lnTo>
                  <a:lnTo>
                    <a:pt x="45" y="41"/>
                  </a:lnTo>
                  <a:lnTo>
                    <a:pt x="45" y="41"/>
                  </a:lnTo>
                  <a:lnTo>
                    <a:pt x="56" y="25"/>
                  </a:lnTo>
                  <a:lnTo>
                    <a:pt x="70" y="9"/>
                  </a:lnTo>
                  <a:lnTo>
                    <a:pt x="70" y="9"/>
                  </a:lnTo>
                  <a:lnTo>
                    <a:pt x="71" y="8"/>
                  </a:lnTo>
                  <a:lnTo>
                    <a:pt x="72" y="5"/>
                  </a:lnTo>
                  <a:lnTo>
                    <a:pt x="70" y="1"/>
                  </a:lnTo>
                  <a:lnTo>
                    <a:pt x="66" y="0"/>
                  </a:lnTo>
                  <a:lnTo>
                    <a:pt x="64" y="0"/>
                  </a:lnTo>
                  <a:lnTo>
                    <a:pt x="62" y="1"/>
                  </a:lnTo>
                  <a:lnTo>
                    <a:pt x="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 name="chenying0907 143"/>
            <p:cNvSpPr>
              <a:spLocks/>
            </p:cNvSpPr>
            <p:nvPr/>
          </p:nvSpPr>
          <p:spPr bwMode="auto">
            <a:xfrm>
              <a:off x="5715001" y="3743325"/>
              <a:ext cx="20638" cy="41275"/>
            </a:xfrm>
            <a:custGeom>
              <a:avLst/>
              <a:gdLst/>
              <a:ahLst/>
              <a:cxnLst>
                <a:cxn ang="0">
                  <a:pos x="45" y="0"/>
                </a:cxn>
                <a:cxn ang="0">
                  <a:pos x="45" y="0"/>
                </a:cxn>
                <a:cxn ang="0">
                  <a:pos x="38" y="1"/>
                </a:cxn>
                <a:cxn ang="0">
                  <a:pos x="33" y="4"/>
                </a:cxn>
                <a:cxn ang="0">
                  <a:pos x="29" y="8"/>
                </a:cxn>
                <a:cxn ang="0">
                  <a:pos x="25" y="12"/>
                </a:cxn>
                <a:cxn ang="0">
                  <a:pos x="19" y="22"/>
                </a:cxn>
                <a:cxn ang="0">
                  <a:pos x="15" y="33"/>
                </a:cxn>
                <a:cxn ang="0">
                  <a:pos x="15" y="33"/>
                </a:cxn>
                <a:cxn ang="0">
                  <a:pos x="8" y="48"/>
                </a:cxn>
                <a:cxn ang="0">
                  <a:pos x="4" y="64"/>
                </a:cxn>
                <a:cxn ang="0">
                  <a:pos x="2" y="81"/>
                </a:cxn>
                <a:cxn ang="0">
                  <a:pos x="0" y="97"/>
                </a:cxn>
                <a:cxn ang="0">
                  <a:pos x="0" y="97"/>
                </a:cxn>
                <a:cxn ang="0">
                  <a:pos x="2" y="99"/>
                </a:cxn>
                <a:cxn ang="0">
                  <a:pos x="3" y="101"/>
                </a:cxn>
                <a:cxn ang="0">
                  <a:pos x="7" y="102"/>
                </a:cxn>
                <a:cxn ang="0">
                  <a:pos x="11" y="101"/>
                </a:cxn>
                <a:cxn ang="0">
                  <a:pos x="12" y="99"/>
                </a:cxn>
                <a:cxn ang="0">
                  <a:pos x="12" y="97"/>
                </a:cxn>
                <a:cxn ang="0">
                  <a:pos x="12" y="97"/>
                </a:cxn>
                <a:cxn ang="0">
                  <a:pos x="13" y="85"/>
                </a:cxn>
                <a:cxn ang="0">
                  <a:pos x="15" y="74"/>
                </a:cxn>
                <a:cxn ang="0">
                  <a:pos x="20" y="52"/>
                </a:cxn>
                <a:cxn ang="0">
                  <a:pos x="20" y="52"/>
                </a:cxn>
                <a:cxn ang="0">
                  <a:pos x="23" y="42"/>
                </a:cxn>
                <a:cxn ang="0">
                  <a:pos x="28" y="27"/>
                </a:cxn>
                <a:cxn ang="0">
                  <a:pos x="32" y="22"/>
                </a:cxn>
                <a:cxn ang="0">
                  <a:pos x="36" y="17"/>
                </a:cxn>
                <a:cxn ang="0">
                  <a:pos x="40" y="13"/>
                </a:cxn>
                <a:cxn ang="0">
                  <a:pos x="45" y="10"/>
                </a:cxn>
                <a:cxn ang="0">
                  <a:pos x="45" y="10"/>
                </a:cxn>
                <a:cxn ang="0">
                  <a:pos x="48" y="10"/>
                </a:cxn>
                <a:cxn ang="0">
                  <a:pos x="49" y="9"/>
                </a:cxn>
                <a:cxn ang="0">
                  <a:pos x="50" y="5"/>
                </a:cxn>
                <a:cxn ang="0">
                  <a:pos x="50" y="3"/>
                </a:cxn>
                <a:cxn ang="0">
                  <a:pos x="49" y="1"/>
                </a:cxn>
                <a:cxn ang="0">
                  <a:pos x="48" y="0"/>
                </a:cxn>
                <a:cxn ang="0">
                  <a:pos x="45" y="0"/>
                </a:cxn>
                <a:cxn ang="0">
                  <a:pos x="45" y="0"/>
                </a:cxn>
              </a:cxnLst>
              <a:rect l="0" t="0" r="r" b="b"/>
              <a:pathLst>
                <a:path w="50" h="102">
                  <a:moveTo>
                    <a:pt x="45" y="0"/>
                  </a:moveTo>
                  <a:lnTo>
                    <a:pt x="45" y="0"/>
                  </a:lnTo>
                  <a:lnTo>
                    <a:pt x="38" y="1"/>
                  </a:lnTo>
                  <a:lnTo>
                    <a:pt x="33" y="4"/>
                  </a:lnTo>
                  <a:lnTo>
                    <a:pt x="29" y="8"/>
                  </a:lnTo>
                  <a:lnTo>
                    <a:pt x="25" y="12"/>
                  </a:lnTo>
                  <a:lnTo>
                    <a:pt x="19" y="22"/>
                  </a:lnTo>
                  <a:lnTo>
                    <a:pt x="15" y="33"/>
                  </a:lnTo>
                  <a:lnTo>
                    <a:pt x="15" y="33"/>
                  </a:lnTo>
                  <a:lnTo>
                    <a:pt x="8" y="48"/>
                  </a:lnTo>
                  <a:lnTo>
                    <a:pt x="4" y="64"/>
                  </a:lnTo>
                  <a:lnTo>
                    <a:pt x="2" y="81"/>
                  </a:lnTo>
                  <a:lnTo>
                    <a:pt x="0" y="97"/>
                  </a:lnTo>
                  <a:lnTo>
                    <a:pt x="0" y="97"/>
                  </a:lnTo>
                  <a:lnTo>
                    <a:pt x="2" y="99"/>
                  </a:lnTo>
                  <a:lnTo>
                    <a:pt x="3" y="101"/>
                  </a:lnTo>
                  <a:lnTo>
                    <a:pt x="7" y="102"/>
                  </a:lnTo>
                  <a:lnTo>
                    <a:pt x="11" y="101"/>
                  </a:lnTo>
                  <a:lnTo>
                    <a:pt x="12" y="99"/>
                  </a:lnTo>
                  <a:lnTo>
                    <a:pt x="12" y="97"/>
                  </a:lnTo>
                  <a:lnTo>
                    <a:pt x="12" y="97"/>
                  </a:lnTo>
                  <a:lnTo>
                    <a:pt x="13" y="85"/>
                  </a:lnTo>
                  <a:lnTo>
                    <a:pt x="15" y="74"/>
                  </a:lnTo>
                  <a:lnTo>
                    <a:pt x="20" y="52"/>
                  </a:lnTo>
                  <a:lnTo>
                    <a:pt x="20" y="52"/>
                  </a:lnTo>
                  <a:lnTo>
                    <a:pt x="23" y="42"/>
                  </a:lnTo>
                  <a:lnTo>
                    <a:pt x="28" y="27"/>
                  </a:lnTo>
                  <a:lnTo>
                    <a:pt x="32" y="22"/>
                  </a:lnTo>
                  <a:lnTo>
                    <a:pt x="36" y="17"/>
                  </a:lnTo>
                  <a:lnTo>
                    <a:pt x="40" y="13"/>
                  </a:lnTo>
                  <a:lnTo>
                    <a:pt x="45" y="10"/>
                  </a:lnTo>
                  <a:lnTo>
                    <a:pt x="45" y="10"/>
                  </a:lnTo>
                  <a:lnTo>
                    <a:pt x="48" y="10"/>
                  </a:lnTo>
                  <a:lnTo>
                    <a:pt x="49" y="9"/>
                  </a:lnTo>
                  <a:lnTo>
                    <a:pt x="50" y="5"/>
                  </a:lnTo>
                  <a:lnTo>
                    <a:pt x="50" y="3"/>
                  </a:lnTo>
                  <a:lnTo>
                    <a:pt x="49" y="1"/>
                  </a:lnTo>
                  <a:lnTo>
                    <a:pt x="48" y="0"/>
                  </a:lnTo>
                  <a:lnTo>
                    <a:pt x="45" y="0"/>
                  </a:lnTo>
                  <a:lnTo>
                    <a:pt x="4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 name="chenying0907 144"/>
            <p:cNvSpPr>
              <a:spLocks/>
            </p:cNvSpPr>
            <p:nvPr/>
          </p:nvSpPr>
          <p:spPr bwMode="auto">
            <a:xfrm>
              <a:off x="5768976" y="3736975"/>
              <a:ext cx="20638" cy="47625"/>
            </a:xfrm>
            <a:custGeom>
              <a:avLst/>
              <a:gdLst/>
              <a:ahLst/>
              <a:cxnLst>
                <a:cxn ang="0">
                  <a:pos x="39" y="2"/>
                </a:cxn>
                <a:cxn ang="0">
                  <a:pos x="39" y="2"/>
                </a:cxn>
                <a:cxn ang="0">
                  <a:pos x="32" y="11"/>
                </a:cxn>
                <a:cxn ang="0">
                  <a:pos x="27" y="19"/>
                </a:cxn>
                <a:cxn ang="0">
                  <a:pos x="23" y="28"/>
                </a:cxn>
                <a:cxn ang="0">
                  <a:pos x="19" y="38"/>
                </a:cxn>
                <a:cxn ang="0">
                  <a:pos x="19" y="38"/>
                </a:cxn>
                <a:cxn ang="0">
                  <a:pos x="14" y="56"/>
                </a:cxn>
                <a:cxn ang="0">
                  <a:pos x="10" y="75"/>
                </a:cxn>
                <a:cxn ang="0">
                  <a:pos x="5" y="93"/>
                </a:cxn>
                <a:cxn ang="0">
                  <a:pos x="0" y="111"/>
                </a:cxn>
                <a:cxn ang="0">
                  <a:pos x="0" y="111"/>
                </a:cxn>
                <a:cxn ang="0">
                  <a:pos x="0" y="114"/>
                </a:cxn>
                <a:cxn ang="0">
                  <a:pos x="1" y="115"/>
                </a:cxn>
                <a:cxn ang="0">
                  <a:pos x="4" y="118"/>
                </a:cxn>
                <a:cxn ang="0">
                  <a:pos x="8" y="118"/>
                </a:cxn>
                <a:cxn ang="0">
                  <a:pos x="10" y="117"/>
                </a:cxn>
                <a:cxn ang="0">
                  <a:pos x="12" y="114"/>
                </a:cxn>
                <a:cxn ang="0">
                  <a:pos x="12" y="114"/>
                </a:cxn>
                <a:cxn ang="0">
                  <a:pos x="19" y="89"/>
                </a:cxn>
                <a:cxn ang="0">
                  <a:pos x="23" y="76"/>
                </a:cxn>
                <a:cxn ang="0">
                  <a:pos x="26" y="63"/>
                </a:cxn>
                <a:cxn ang="0">
                  <a:pos x="26" y="63"/>
                </a:cxn>
                <a:cxn ang="0">
                  <a:pos x="29" y="49"/>
                </a:cxn>
                <a:cxn ang="0">
                  <a:pos x="32" y="34"/>
                </a:cxn>
                <a:cxn ang="0">
                  <a:pos x="39" y="21"/>
                </a:cxn>
                <a:cxn ang="0">
                  <a:pos x="48" y="11"/>
                </a:cxn>
                <a:cxn ang="0">
                  <a:pos x="48" y="11"/>
                </a:cxn>
                <a:cxn ang="0">
                  <a:pos x="49" y="8"/>
                </a:cxn>
                <a:cxn ang="0">
                  <a:pos x="49" y="5"/>
                </a:cxn>
                <a:cxn ang="0">
                  <a:pos x="47" y="2"/>
                </a:cxn>
                <a:cxn ang="0">
                  <a:pos x="44" y="0"/>
                </a:cxn>
                <a:cxn ang="0">
                  <a:pos x="42" y="0"/>
                </a:cxn>
                <a:cxn ang="0">
                  <a:pos x="39" y="2"/>
                </a:cxn>
                <a:cxn ang="0">
                  <a:pos x="39" y="2"/>
                </a:cxn>
              </a:cxnLst>
              <a:rect l="0" t="0" r="r" b="b"/>
              <a:pathLst>
                <a:path w="49" h="118">
                  <a:moveTo>
                    <a:pt x="39" y="2"/>
                  </a:moveTo>
                  <a:lnTo>
                    <a:pt x="39" y="2"/>
                  </a:lnTo>
                  <a:lnTo>
                    <a:pt x="32" y="11"/>
                  </a:lnTo>
                  <a:lnTo>
                    <a:pt x="27" y="19"/>
                  </a:lnTo>
                  <a:lnTo>
                    <a:pt x="23" y="28"/>
                  </a:lnTo>
                  <a:lnTo>
                    <a:pt x="19" y="38"/>
                  </a:lnTo>
                  <a:lnTo>
                    <a:pt x="19" y="38"/>
                  </a:lnTo>
                  <a:lnTo>
                    <a:pt x="14" y="56"/>
                  </a:lnTo>
                  <a:lnTo>
                    <a:pt x="10" y="75"/>
                  </a:lnTo>
                  <a:lnTo>
                    <a:pt x="5" y="93"/>
                  </a:lnTo>
                  <a:lnTo>
                    <a:pt x="0" y="111"/>
                  </a:lnTo>
                  <a:lnTo>
                    <a:pt x="0" y="111"/>
                  </a:lnTo>
                  <a:lnTo>
                    <a:pt x="0" y="114"/>
                  </a:lnTo>
                  <a:lnTo>
                    <a:pt x="1" y="115"/>
                  </a:lnTo>
                  <a:lnTo>
                    <a:pt x="4" y="118"/>
                  </a:lnTo>
                  <a:lnTo>
                    <a:pt x="8" y="118"/>
                  </a:lnTo>
                  <a:lnTo>
                    <a:pt x="10" y="117"/>
                  </a:lnTo>
                  <a:lnTo>
                    <a:pt x="12" y="114"/>
                  </a:lnTo>
                  <a:lnTo>
                    <a:pt x="12" y="114"/>
                  </a:lnTo>
                  <a:lnTo>
                    <a:pt x="19" y="89"/>
                  </a:lnTo>
                  <a:lnTo>
                    <a:pt x="23" y="76"/>
                  </a:lnTo>
                  <a:lnTo>
                    <a:pt x="26" y="63"/>
                  </a:lnTo>
                  <a:lnTo>
                    <a:pt x="26" y="63"/>
                  </a:lnTo>
                  <a:lnTo>
                    <a:pt x="29" y="49"/>
                  </a:lnTo>
                  <a:lnTo>
                    <a:pt x="32" y="34"/>
                  </a:lnTo>
                  <a:lnTo>
                    <a:pt x="39" y="21"/>
                  </a:lnTo>
                  <a:lnTo>
                    <a:pt x="48" y="11"/>
                  </a:lnTo>
                  <a:lnTo>
                    <a:pt x="48" y="11"/>
                  </a:lnTo>
                  <a:lnTo>
                    <a:pt x="49" y="8"/>
                  </a:lnTo>
                  <a:lnTo>
                    <a:pt x="49" y="5"/>
                  </a:lnTo>
                  <a:lnTo>
                    <a:pt x="47" y="2"/>
                  </a:lnTo>
                  <a:lnTo>
                    <a:pt x="44" y="0"/>
                  </a:lnTo>
                  <a:lnTo>
                    <a:pt x="42" y="0"/>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 name="chenying0907 145"/>
            <p:cNvSpPr>
              <a:spLocks/>
            </p:cNvSpPr>
            <p:nvPr/>
          </p:nvSpPr>
          <p:spPr bwMode="auto">
            <a:xfrm>
              <a:off x="5818188" y="3740150"/>
              <a:ext cx="19050" cy="41275"/>
            </a:xfrm>
            <a:custGeom>
              <a:avLst/>
              <a:gdLst/>
              <a:ahLst/>
              <a:cxnLst>
                <a:cxn ang="0">
                  <a:pos x="40" y="3"/>
                </a:cxn>
                <a:cxn ang="0">
                  <a:pos x="40" y="3"/>
                </a:cxn>
                <a:cxn ang="0">
                  <a:pos x="29" y="25"/>
                </a:cxn>
                <a:cxn ang="0">
                  <a:pos x="20" y="48"/>
                </a:cxn>
                <a:cxn ang="0">
                  <a:pos x="11" y="72"/>
                </a:cxn>
                <a:cxn ang="0">
                  <a:pos x="2" y="94"/>
                </a:cxn>
                <a:cxn ang="0">
                  <a:pos x="2" y="94"/>
                </a:cxn>
                <a:cxn ang="0">
                  <a:pos x="0" y="97"/>
                </a:cxn>
                <a:cxn ang="0">
                  <a:pos x="2" y="98"/>
                </a:cxn>
                <a:cxn ang="0">
                  <a:pos x="4" y="102"/>
                </a:cxn>
                <a:cxn ang="0">
                  <a:pos x="6" y="102"/>
                </a:cxn>
                <a:cxn ang="0">
                  <a:pos x="8" y="102"/>
                </a:cxn>
                <a:cxn ang="0">
                  <a:pos x="10" y="102"/>
                </a:cxn>
                <a:cxn ang="0">
                  <a:pos x="11" y="99"/>
                </a:cxn>
                <a:cxn ang="0">
                  <a:pos x="11" y="99"/>
                </a:cxn>
                <a:cxn ang="0">
                  <a:pos x="21" y="77"/>
                </a:cxn>
                <a:cxn ang="0">
                  <a:pos x="30" y="54"/>
                </a:cxn>
                <a:cxn ang="0">
                  <a:pos x="40" y="31"/>
                </a:cxn>
                <a:cxn ang="0">
                  <a:pos x="49" y="8"/>
                </a:cxn>
                <a:cxn ang="0">
                  <a:pos x="49" y="8"/>
                </a:cxn>
                <a:cxn ang="0">
                  <a:pos x="50" y="7"/>
                </a:cxn>
                <a:cxn ang="0">
                  <a:pos x="50" y="4"/>
                </a:cxn>
                <a:cxn ang="0">
                  <a:pos x="46" y="0"/>
                </a:cxn>
                <a:cxn ang="0">
                  <a:pos x="45" y="0"/>
                </a:cxn>
                <a:cxn ang="0">
                  <a:pos x="42" y="0"/>
                </a:cxn>
                <a:cxn ang="0">
                  <a:pos x="41" y="1"/>
                </a:cxn>
                <a:cxn ang="0">
                  <a:pos x="40" y="3"/>
                </a:cxn>
                <a:cxn ang="0">
                  <a:pos x="40" y="3"/>
                </a:cxn>
              </a:cxnLst>
              <a:rect l="0" t="0" r="r" b="b"/>
              <a:pathLst>
                <a:path w="50" h="102">
                  <a:moveTo>
                    <a:pt x="40" y="3"/>
                  </a:moveTo>
                  <a:lnTo>
                    <a:pt x="40" y="3"/>
                  </a:lnTo>
                  <a:lnTo>
                    <a:pt x="29" y="25"/>
                  </a:lnTo>
                  <a:lnTo>
                    <a:pt x="20" y="48"/>
                  </a:lnTo>
                  <a:lnTo>
                    <a:pt x="11" y="72"/>
                  </a:lnTo>
                  <a:lnTo>
                    <a:pt x="2" y="94"/>
                  </a:lnTo>
                  <a:lnTo>
                    <a:pt x="2" y="94"/>
                  </a:lnTo>
                  <a:lnTo>
                    <a:pt x="0" y="97"/>
                  </a:lnTo>
                  <a:lnTo>
                    <a:pt x="2" y="98"/>
                  </a:lnTo>
                  <a:lnTo>
                    <a:pt x="4" y="102"/>
                  </a:lnTo>
                  <a:lnTo>
                    <a:pt x="6" y="102"/>
                  </a:lnTo>
                  <a:lnTo>
                    <a:pt x="8" y="102"/>
                  </a:lnTo>
                  <a:lnTo>
                    <a:pt x="10" y="102"/>
                  </a:lnTo>
                  <a:lnTo>
                    <a:pt x="11" y="99"/>
                  </a:lnTo>
                  <a:lnTo>
                    <a:pt x="11" y="99"/>
                  </a:lnTo>
                  <a:lnTo>
                    <a:pt x="21" y="77"/>
                  </a:lnTo>
                  <a:lnTo>
                    <a:pt x="30" y="54"/>
                  </a:lnTo>
                  <a:lnTo>
                    <a:pt x="40" y="31"/>
                  </a:lnTo>
                  <a:lnTo>
                    <a:pt x="49" y="8"/>
                  </a:lnTo>
                  <a:lnTo>
                    <a:pt x="49" y="8"/>
                  </a:lnTo>
                  <a:lnTo>
                    <a:pt x="50" y="7"/>
                  </a:lnTo>
                  <a:lnTo>
                    <a:pt x="50" y="4"/>
                  </a:lnTo>
                  <a:lnTo>
                    <a:pt x="46" y="0"/>
                  </a:lnTo>
                  <a:lnTo>
                    <a:pt x="45" y="0"/>
                  </a:lnTo>
                  <a:lnTo>
                    <a:pt x="42" y="0"/>
                  </a:lnTo>
                  <a:lnTo>
                    <a:pt x="41" y="1"/>
                  </a:lnTo>
                  <a:lnTo>
                    <a:pt x="40" y="3"/>
                  </a:lnTo>
                  <a:lnTo>
                    <a:pt x="4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 name="chenying0907 146"/>
            <p:cNvSpPr>
              <a:spLocks/>
            </p:cNvSpPr>
            <p:nvPr/>
          </p:nvSpPr>
          <p:spPr bwMode="auto">
            <a:xfrm>
              <a:off x="5861051" y="3736975"/>
              <a:ext cx="15875" cy="44450"/>
            </a:xfrm>
            <a:custGeom>
              <a:avLst/>
              <a:gdLst/>
              <a:ahLst/>
              <a:cxnLst>
                <a:cxn ang="0">
                  <a:pos x="31" y="3"/>
                </a:cxn>
                <a:cxn ang="0">
                  <a:pos x="31" y="3"/>
                </a:cxn>
                <a:cxn ang="0">
                  <a:pos x="18" y="26"/>
                </a:cxn>
                <a:cxn ang="0">
                  <a:pos x="11" y="38"/>
                </a:cxn>
                <a:cxn ang="0">
                  <a:pos x="8" y="50"/>
                </a:cxn>
                <a:cxn ang="0">
                  <a:pos x="8" y="50"/>
                </a:cxn>
                <a:cxn ang="0">
                  <a:pos x="6" y="55"/>
                </a:cxn>
                <a:cxn ang="0">
                  <a:pos x="5" y="62"/>
                </a:cxn>
                <a:cxn ang="0">
                  <a:pos x="4" y="73"/>
                </a:cxn>
                <a:cxn ang="0">
                  <a:pos x="4" y="73"/>
                </a:cxn>
                <a:cxn ang="0">
                  <a:pos x="1" y="89"/>
                </a:cxn>
                <a:cxn ang="0">
                  <a:pos x="0" y="105"/>
                </a:cxn>
                <a:cxn ang="0">
                  <a:pos x="0" y="105"/>
                </a:cxn>
                <a:cxn ang="0">
                  <a:pos x="0" y="107"/>
                </a:cxn>
                <a:cxn ang="0">
                  <a:pos x="1" y="109"/>
                </a:cxn>
                <a:cxn ang="0">
                  <a:pos x="5" y="110"/>
                </a:cxn>
                <a:cxn ang="0">
                  <a:pos x="9" y="109"/>
                </a:cxn>
                <a:cxn ang="0">
                  <a:pos x="10" y="107"/>
                </a:cxn>
                <a:cxn ang="0">
                  <a:pos x="10" y="105"/>
                </a:cxn>
                <a:cxn ang="0">
                  <a:pos x="10" y="105"/>
                </a:cxn>
                <a:cxn ang="0">
                  <a:pos x="11" y="93"/>
                </a:cxn>
                <a:cxn ang="0">
                  <a:pos x="14" y="80"/>
                </a:cxn>
                <a:cxn ang="0">
                  <a:pos x="18" y="56"/>
                </a:cxn>
                <a:cxn ang="0">
                  <a:pos x="18" y="56"/>
                </a:cxn>
                <a:cxn ang="0">
                  <a:pos x="19" y="50"/>
                </a:cxn>
                <a:cxn ang="0">
                  <a:pos x="22" y="43"/>
                </a:cxn>
                <a:cxn ang="0">
                  <a:pos x="27" y="32"/>
                </a:cxn>
                <a:cxn ang="0">
                  <a:pos x="40" y="9"/>
                </a:cxn>
                <a:cxn ang="0">
                  <a:pos x="40" y="9"/>
                </a:cxn>
                <a:cxn ang="0">
                  <a:pos x="42" y="7"/>
                </a:cxn>
                <a:cxn ang="0">
                  <a:pos x="40" y="4"/>
                </a:cxn>
                <a:cxn ang="0">
                  <a:pos x="38" y="2"/>
                </a:cxn>
                <a:cxn ang="0">
                  <a:pos x="34" y="0"/>
                </a:cxn>
                <a:cxn ang="0">
                  <a:pos x="32" y="2"/>
                </a:cxn>
                <a:cxn ang="0">
                  <a:pos x="31" y="3"/>
                </a:cxn>
                <a:cxn ang="0">
                  <a:pos x="31" y="3"/>
                </a:cxn>
              </a:cxnLst>
              <a:rect l="0" t="0" r="r" b="b"/>
              <a:pathLst>
                <a:path w="42" h="110">
                  <a:moveTo>
                    <a:pt x="31" y="3"/>
                  </a:moveTo>
                  <a:lnTo>
                    <a:pt x="31" y="3"/>
                  </a:lnTo>
                  <a:lnTo>
                    <a:pt x="18" y="26"/>
                  </a:lnTo>
                  <a:lnTo>
                    <a:pt x="11" y="38"/>
                  </a:lnTo>
                  <a:lnTo>
                    <a:pt x="8" y="50"/>
                  </a:lnTo>
                  <a:lnTo>
                    <a:pt x="8" y="50"/>
                  </a:lnTo>
                  <a:lnTo>
                    <a:pt x="6" y="55"/>
                  </a:lnTo>
                  <a:lnTo>
                    <a:pt x="5" y="62"/>
                  </a:lnTo>
                  <a:lnTo>
                    <a:pt x="4" y="73"/>
                  </a:lnTo>
                  <a:lnTo>
                    <a:pt x="4" y="73"/>
                  </a:lnTo>
                  <a:lnTo>
                    <a:pt x="1" y="89"/>
                  </a:lnTo>
                  <a:lnTo>
                    <a:pt x="0" y="105"/>
                  </a:lnTo>
                  <a:lnTo>
                    <a:pt x="0" y="105"/>
                  </a:lnTo>
                  <a:lnTo>
                    <a:pt x="0" y="107"/>
                  </a:lnTo>
                  <a:lnTo>
                    <a:pt x="1" y="109"/>
                  </a:lnTo>
                  <a:lnTo>
                    <a:pt x="5" y="110"/>
                  </a:lnTo>
                  <a:lnTo>
                    <a:pt x="9" y="109"/>
                  </a:lnTo>
                  <a:lnTo>
                    <a:pt x="10" y="107"/>
                  </a:lnTo>
                  <a:lnTo>
                    <a:pt x="10" y="105"/>
                  </a:lnTo>
                  <a:lnTo>
                    <a:pt x="10" y="105"/>
                  </a:lnTo>
                  <a:lnTo>
                    <a:pt x="11" y="93"/>
                  </a:lnTo>
                  <a:lnTo>
                    <a:pt x="14" y="80"/>
                  </a:lnTo>
                  <a:lnTo>
                    <a:pt x="18" y="56"/>
                  </a:lnTo>
                  <a:lnTo>
                    <a:pt x="18" y="56"/>
                  </a:lnTo>
                  <a:lnTo>
                    <a:pt x="19" y="50"/>
                  </a:lnTo>
                  <a:lnTo>
                    <a:pt x="22" y="43"/>
                  </a:lnTo>
                  <a:lnTo>
                    <a:pt x="27" y="32"/>
                  </a:lnTo>
                  <a:lnTo>
                    <a:pt x="40" y="9"/>
                  </a:lnTo>
                  <a:lnTo>
                    <a:pt x="40" y="9"/>
                  </a:lnTo>
                  <a:lnTo>
                    <a:pt x="42" y="7"/>
                  </a:lnTo>
                  <a:lnTo>
                    <a:pt x="40" y="4"/>
                  </a:lnTo>
                  <a:lnTo>
                    <a:pt x="38" y="2"/>
                  </a:lnTo>
                  <a:lnTo>
                    <a:pt x="34" y="0"/>
                  </a:lnTo>
                  <a:lnTo>
                    <a:pt x="32" y="2"/>
                  </a:lnTo>
                  <a:lnTo>
                    <a:pt x="31" y="3"/>
                  </a:lnTo>
                  <a:lnTo>
                    <a:pt x="3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 name="chenying0907 147"/>
            <p:cNvSpPr>
              <a:spLocks/>
            </p:cNvSpPr>
            <p:nvPr/>
          </p:nvSpPr>
          <p:spPr bwMode="auto">
            <a:xfrm>
              <a:off x="5534026" y="3167063"/>
              <a:ext cx="25400" cy="47625"/>
            </a:xfrm>
            <a:custGeom>
              <a:avLst/>
              <a:gdLst/>
              <a:ahLst/>
              <a:cxnLst>
                <a:cxn ang="0">
                  <a:pos x="56" y="1"/>
                </a:cxn>
                <a:cxn ang="0">
                  <a:pos x="56" y="1"/>
                </a:cxn>
                <a:cxn ang="0">
                  <a:pos x="50" y="5"/>
                </a:cxn>
                <a:cxn ang="0">
                  <a:pos x="43" y="9"/>
                </a:cxn>
                <a:cxn ang="0">
                  <a:pos x="37" y="14"/>
                </a:cxn>
                <a:cxn ang="0">
                  <a:pos x="31" y="19"/>
                </a:cxn>
                <a:cxn ang="0">
                  <a:pos x="22" y="32"/>
                </a:cxn>
                <a:cxn ang="0">
                  <a:pos x="14" y="48"/>
                </a:cxn>
                <a:cxn ang="0">
                  <a:pos x="9" y="64"/>
                </a:cxn>
                <a:cxn ang="0">
                  <a:pos x="4" y="79"/>
                </a:cxn>
                <a:cxn ang="0">
                  <a:pos x="1" y="96"/>
                </a:cxn>
                <a:cxn ang="0">
                  <a:pos x="0" y="111"/>
                </a:cxn>
                <a:cxn ang="0">
                  <a:pos x="0" y="111"/>
                </a:cxn>
                <a:cxn ang="0">
                  <a:pos x="0" y="112"/>
                </a:cxn>
                <a:cxn ang="0">
                  <a:pos x="0" y="117"/>
                </a:cxn>
                <a:cxn ang="0">
                  <a:pos x="0" y="117"/>
                </a:cxn>
                <a:cxn ang="0">
                  <a:pos x="1" y="120"/>
                </a:cxn>
                <a:cxn ang="0">
                  <a:pos x="1" y="121"/>
                </a:cxn>
                <a:cxn ang="0">
                  <a:pos x="6" y="123"/>
                </a:cxn>
                <a:cxn ang="0">
                  <a:pos x="10" y="121"/>
                </a:cxn>
                <a:cxn ang="0">
                  <a:pos x="10" y="120"/>
                </a:cxn>
                <a:cxn ang="0">
                  <a:pos x="12" y="117"/>
                </a:cxn>
                <a:cxn ang="0">
                  <a:pos x="12" y="117"/>
                </a:cxn>
                <a:cxn ang="0">
                  <a:pos x="12" y="103"/>
                </a:cxn>
                <a:cxn ang="0">
                  <a:pos x="14" y="87"/>
                </a:cxn>
                <a:cxn ang="0">
                  <a:pos x="18" y="72"/>
                </a:cxn>
                <a:cxn ang="0">
                  <a:pos x="23" y="56"/>
                </a:cxn>
                <a:cxn ang="0">
                  <a:pos x="30" y="42"/>
                </a:cxn>
                <a:cxn ang="0">
                  <a:pos x="39" y="28"/>
                </a:cxn>
                <a:cxn ang="0">
                  <a:pos x="44" y="23"/>
                </a:cxn>
                <a:cxn ang="0">
                  <a:pos x="50" y="18"/>
                </a:cxn>
                <a:cxn ang="0">
                  <a:pos x="55" y="14"/>
                </a:cxn>
                <a:cxn ang="0">
                  <a:pos x="61" y="10"/>
                </a:cxn>
                <a:cxn ang="0">
                  <a:pos x="61" y="10"/>
                </a:cxn>
                <a:cxn ang="0">
                  <a:pos x="64" y="9"/>
                </a:cxn>
                <a:cxn ang="0">
                  <a:pos x="65" y="8"/>
                </a:cxn>
                <a:cxn ang="0">
                  <a:pos x="65" y="5"/>
                </a:cxn>
                <a:cxn ang="0">
                  <a:pos x="64" y="4"/>
                </a:cxn>
                <a:cxn ang="0">
                  <a:pos x="61" y="1"/>
                </a:cxn>
                <a:cxn ang="0">
                  <a:pos x="59" y="0"/>
                </a:cxn>
                <a:cxn ang="0">
                  <a:pos x="56" y="1"/>
                </a:cxn>
                <a:cxn ang="0">
                  <a:pos x="56" y="1"/>
                </a:cxn>
              </a:cxnLst>
              <a:rect l="0" t="0" r="r" b="b"/>
              <a:pathLst>
                <a:path w="65" h="123">
                  <a:moveTo>
                    <a:pt x="56" y="1"/>
                  </a:moveTo>
                  <a:lnTo>
                    <a:pt x="56" y="1"/>
                  </a:lnTo>
                  <a:lnTo>
                    <a:pt x="50" y="5"/>
                  </a:lnTo>
                  <a:lnTo>
                    <a:pt x="43" y="9"/>
                  </a:lnTo>
                  <a:lnTo>
                    <a:pt x="37" y="14"/>
                  </a:lnTo>
                  <a:lnTo>
                    <a:pt x="31" y="19"/>
                  </a:lnTo>
                  <a:lnTo>
                    <a:pt x="22" y="32"/>
                  </a:lnTo>
                  <a:lnTo>
                    <a:pt x="14" y="48"/>
                  </a:lnTo>
                  <a:lnTo>
                    <a:pt x="9" y="64"/>
                  </a:lnTo>
                  <a:lnTo>
                    <a:pt x="4" y="79"/>
                  </a:lnTo>
                  <a:lnTo>
                    <a:pt x="1" y="96"/>
                  </a:lnTo>
                  <a:lnTo>
                    <a:pt x="0" y="111"/>
                  </a:lnTo>
                  <a:lnTo>
                    <a:pt x="0" y="111"/>
                  </a:lnTo>
                  <a:lnTo>
                    <a:pt x="0" y="112"/>
                  </a:lnTo>
                  <a:lnTo>
                    <a:pt x="0" y="117"/>
                  </a:lnTo>
                  <a:lnTo>
                    <a:pt x="0" y="117"/>
                  </a:lnTo>
                  <a:lnTo>
                    <a:pt x="1" y="120"/>
                  </a:lnTo>
                  <a:lnTo>
                    <a:pt x="1" y="121"/>
                  </a:lnTo>
                  <a:lnTo>
                    <a:pt x="6" y="123"/>
                  </a:lnTo>
                  <a:lnTo>
                    <a:pt x="10" y="121"/>
                  </a:lnTo>
                  <a:lnTo>
                    <a:pt x="10" y="120"/>
                  </a:lnTo>
                  <a:lnTo>
                    <a:pt x="12" y="117"/>
                  </a:lnTo>
                  <a:lnTo>
                    <a:pt x="12" y="117"/>
                  </a:lnTo>
                  <a:lnTo>
                    <a:pt x="12" y="103"/>
                  </a:lnTo>
                  <a:lnTo>
                    <a:pt x="14" y="87"/>
                  </a:lnTo>
                  <a:lnTo>
                    <a:pt x="18" y="72"/>
                  </a:lnTo>
                  <a:lnTo>
                    <a:pt x="23" y="56"/>
                  </a:lnTo>
                  <a:lnTo>
                    <a:pt x="30" y="42"/>
                  </a:lnTo>
                  <a:lnTo>
                    <a:pt x="39" y="28"/>
                  </a:lnTo>
                  <a:lnTo>
                    <a:pt x="44" y="23"/>
                  </a:lnTo>
                  <a:lnTo>
                    <a:pt x="50" y="18"/>
                  </a:lnTo>
                  <a:lnTo>
                    <a:pt x="55" y="14"/>
                  </a:lnTo>
                  <a:lnTo>
                    <a:pt x="61" y="10"/>
                  </a:lnTo>
                  <a:lnTo>
                    <a:pt x="61" y="10"/>
                  </a:lnTo>
                  <a:lnTo>
                    <a:pt x="64" y="9"/>
                  </a:lnTo>
                  <a:lnTo>
                    <a:pt x="65" y="8"/>
                  </a:lnTo>
                  <a:lnTo>
                    <a:pt x="65" y="5"/>
                  </a:lnTo>
                  <a:lnTo>
                    <a:pt x="64" y="4"/>
                  </a:lnTo>
                  <a:lnTo>
                    <a:pt x="61" y="1"/>
                  </a:lnTo>
                  <a:lnTo>
                    <a:pt x="59" y="0"/>
                  </a:lnTo>
                  <a:lnTo>
                    <a:pt x="56" y="1"/>
                  </a:lnTo>
                  <a:lnTo>
                    <a:pt x="5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 name="chenying0907 148"/>
            <p:cNvSpPr>
              <a:spLocks/>
            </p:cNvSpPr>
            <p:nvPr/>
          </p:nvSpPr>
          <p:spPr bwMode="auto">
            <a:xfrm>
              <a:off x="5581651" y="3146425"/>
              <a:ext cx="26988" cy="46038"/>
            </a:xfrm>
            <a:custGeom>
              <a:avLst/>
              <a:gdLst/>
              <a:ahLst/>
              <a:cxnLst>
                <a:cxn ang="0">
                  <a:pos x="53" y="6"/>
                </a:cxn>
                <a:cxn ang="0">
                  <a:pos x="53" y="6"/>
                </a:cxn>
                <a:cxn ang="0">
                  <a:pos x="52" y="12"/>
                </a:cxn>
                <a:cxn ang="0">
                  <a:pos x="49" y="19"/>
                </a:cxn>
                <a:cxn ang="0">
                  <a:pos x="41" y="30"/>
                </a:cxn>
                <a:cxn ang="0">
                  <a:pos x="32" y="41"/>
                </a:cxn>
                <a:cxn ang="0">
                  <a:pos x="28" y="47"/>
                </a:cxn>
                <a:cxn ang="0">
                  <a:pos x="26" y="53"/>
                </a:cxn>
                <a:cxn ang="0">
                  <a:pos x="26" y="53"/>
                </a:cxn>
                <a:cxn ang="0">
                  <a:pos x="19" y="67"/>
                </a:cxn>
                <a:cxn ang="0">
                  <a:pos x="11" y="81"/>
                </a:cxn>
                <a:cxn ang="0">
                  <a:pos x="5" y="96"/>
                </a:cxn>
                <a:cxn ang="0">
                  <a:pos x="2" y="102"/>
                </a:cxn>
                <a:cxn ang="0">
                  <a:pos x="0" y="110"/>
                </a:cxn>
                <a:cxn ang="0">
                  <a:pos x="0" y="110"/>
                </a:cxn>
                <a:cxn ang="0">
                  <a:pos x="0" y="113"/>
                </a:cxn>
                <a:cxn ang="0">
                  <a:pos x="1" y="115"/>
                </a:cxn>
                <a:cxn ang="0">
                  <a:pos x="5" y="117"/>
                </a:cxn>
                <a:cxn ang="0">
                  <a:pos x="9" y="117"/>
                </a:cxn>
                <a:cxn ang="0">
                  <a:pos x="10" y="115"/>
                </a:cxn>
                <a:cxn ang="0">
                  <a:pos x="11" y="113"/>
                </a:cxn>
                <a:cxn ang="0">
                  <a:pos x="11" y="113"/>
                </a:cxn>
                <a:cxn ang="0">
                  <a:pos x="13" y="106"/>
                </a:cxn>
                <a:cxn ang="0">
                  <a:pos x="17" y="98"/>
                </a:cxn>
                <a:cxn ang="0">
                  <a:pos x="23" y="84"/>
                </a:cxn>
                <a:cxn ang="0">
                  <a:pos x="31" y="71"/>
                </a:cxn>
                <a:cxn ang="0">
                  <a:pos x="37" y="57"/>
                </a:cxn>
                <a:cxn ang="0">
                  <a:pos x="37" y="57"/>
                </a:cxn>
                <a:cxn ang="0">
                  <a:pos x="40" y="50"/>
                </a:cxn>
                <a:cxn ang="0">
                  <a:pos x="44" y="44"/>
                </a:cxn>
                <a:cxn ang="0">
                  <a:pos x="52" y="32"/>
                </a:cxn>
                <a:cxn ang="0">
                  <a:pos x="60" y="20"/>
                </a:cxn>
                <a:cxn ang="0">
                  <a:pos x="62" y="13"/>
                </a:cxn>
                <a:cxn ang="0">
                  <a:pos x="65" y="6"/>
                </a:cxn>
                <a:cxn ang="0">
                  <a:pos x="65" y="6"/>
                </a:cxn>
                <a:cxn ang="0">
                  <a:pos x="65" y="3"/>
                </a:cxn>
                <a:cxn ang="0">
                  <a:pos x="64" y="2"/>
                </a:cxn>
                <a:cxn ang="0">
                  <a:pos x="61" y="0"/>
                </a:cxn>
                <a:cxn ang="0">
                  <a:pos x="60" y="0"/>
                </a:cxn>
                <a:cxn ang="0">
                  <a:pos x="56" y="2"/>
                </a:cxn>
                <a:cxn ang="0">
                  <a:pos x="54" y="3"/>
                </a:cxn>
                <a:cxn ang="0">
                  <a:pos x="53" y="6"/>
                </a:cxn>
                <a:cxn ang="0">
                  <a:pos x="53" y="6"/>
                </a:cxn>
              </a:cxnLst>
              <a:rect l="0" t="0" r="r" b="b"/>
              <a:pathLst>
                <a:path w="65" h="117">
                  <a:moveTo>
                    <a:pt x="53" y="6"/>
                  </a:moveTo>
                  <a:lnTo>
                    <a:pt x="53" y="6"/>
                  </a:lnTo>
                  <a:lnTo>
                    <a:pt x="52" y="12"/>
                  </a:lnTo>
                  <a:lnTo>
                    <a:pt x="49" y="19"/>
                  </a:lnTo>
                  <a:lnTo>
                    <a:pt x="41" y="30"/>
                  </a:lnTo>
                  <a:lnTo>
                    <a:pt x="32" y="41"/>
                  </a:lnTo>
                  <a:lnTo>
                    <a:pt x="28" y="47"/>
                  </a:lnTo>
                  <a:lnTo>
                    <a:pt x="26" y="53"/>
                  </a:lnTo>
                  <a:lnTo>
                    <a:pt x="26" y="53"/>
                  </a:lnTo>
                  <a:lnTo>
                    <a:pt x="19" y="67"/>
                  </a:lnTo>
                  <a:lnTo>
                    <a:pt x="11" y="81"/>
                  </a:lnTo>
                  <a:lnTo>
                    <a:pt x="5" y="96"/>
                  </a:lnTo>
                  <a:lnTo>
                    <a:pt x="2" y="102"/>
                  </a:lnTo>
                  <a:lnTo>
                    <a:pt x="0" y="110"/>
                  </a:lnTo>
                  <a:lnTo>
                    <a:pt x="0" y="110"/>
                  </a:lnTo>
                  <a:lnTo>
                    <a:pt x="0" y="113"/>
                  </a:lnTo>
                  <a:lnTo>
                    <a:pt x="1" y="115"/>
                  </a:lnTo>
                  <a:lnTo>
                    <a:pt x="5" y="117"/>
                  </a:lnTo>
                  <a:lnTo>
                    <a:pt x="9" y="117"/>
                  </a:lnTo>
                  <a:lnTo>
                    <a:pt x="10" y="115"/>
                  </a:lnTo>
                  <a:lnTo>
                    <a:pt x="11" y="113"/>
                  </a:lnTo>
                  <a:lnTo>
                    <a:pt x="11" y="113"/>
                  </a:lnTo>
                  <a:lnTo>
                    <a:pt x="13" y="106"/>
                  </a:lnTo>
                  <a:lnTo>
                    <a:pt x="17" y="98"/>
                  </a:lnTo>
                  <a:lnTo>
                    <a:pt x="23" y="84"/>
                  </a:lnTo>
                  <a:lnTo>
                    <a:pt x="31" y="71"/>
                  </a:lnTo>
                  <a:lnTo>
                    <a:pt x="37" y="57"/>
                  </a:lnTo>
                  <a:lnTo>
                    <a:pt x="37" y="57"/>
                  </a:lnTo>
                  <a:lnTo>
                    <a:pt x="40" y="50"/>
                  </a:lnTo>
                  <a:lnTo>
                    <a:pt x="44" y="44"/>
                  </a:lnTo>
                  <a:lnTo>
                    <a:pt x="52" y="32"/>
                  </a:lnTo>
                  <a:lnTo>
                    <a:pt x="60" y="20"/>
                  </a:lnTo>
                  <a:lnTo>
                    <a:pt x="62" y="13"/>
                  </a:lnTo>
                  <a:lnTo>
                    <a:pt x="65" y="6"/>
                  </a:lnTo>
                  <a:lnTo>
                    <a:pt x="65" y="6"/>
                  </a:lnTo>
                  <a:lnTo>
                    <a:pt x="65" y="3"/>
                  </a:lnTo>
                  <a:lnTo>
                    <a:pt x="64" y="2"/>
                  </a:lnTo>
                  <a:lnTo>
                    <a:pt x="61" y="0"/>
                  </a:lnTo>
                  <a:lnTo>
                    <a:pt x="60" y="0"/>
                  </a:lnTo>
                  <a:lnTo>
                    <a:pt x="56" y="2"/>
                  </a:lnTo>
                  <a:lnTo>
                    <a:pt x="54" y="3"/>
                  </a:lnTo>
                  <a:lnTo>
                    <a:pt x="53" y="6"/>
                  </a:lnTo>
                  <a:lnTo>
                    <a:pt x="5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 name="chenying0907 149"/>
            <p:cNvSpPr>
              <a:spLocks/>
            </p:cNvSpPr>
            <p:nvPr/>
          </p:nvSpPr>
          <p:spPr bwMode="auto">
            <a:xfrm>
              <a:off x="5630863" y="3140075"/>
              <a:ext cx="19050" cy="36513"/>
            </a:xfrm>
            <a:custGeom>
              <a:avLst/>
              <a:gdLst/>
              <a:ahLst/>
              <a:cxnLst>
                <a:cxn ang="0">
                  <a:pos x="42" y="0"/>
                </a:cxn>
                <a:cxn ang="0">
                  <a:pos x="42" y="0"/>
                </a:cxn>
                <a:cxn ang="0">
                  <a:pos x="30" y="8"/>
                </a:cxn>
                <a:cxn ang="0">
                  <a:pos x="21" y="17"/>
                </a:cxn>
                <a:cxn ang="0">
                  <a:pos x="15" y="27"/>
                </a:cxn>
                <a:cxn ang="0">
                  <a:pos x="9" y="39"/>
                </a:cxn>
                <a:cxn ang="0">
                  <a:pos x="5" y="51"/>
                </a:cxn>
                <a:cxn ang="0">
                  <a:pos x="3" y="62"/>
                </a:cxn>
                <a:cxn ang="0">
                  <a:pos x="2" y="76"/>
                </a:cxn>
                <a:cxn ang="0">
                  <a:pos x="0" y="89"/>
                </a:cxn>
                <a:cxn ang="0">
                  <a:pos x="0" y="89"/>
                </a:cxn>
                <a:cxn ang="0">
                  <a:pos x="2" y="91"/>
                </a:cxn>
                <a:cxn ang="0">
                  <a:pos x="3" y="93"/>
                </a:cxn>
                <a:cxn ang="0">
                  <a:pos x="7" y="94"/>
                </a:cxn>
                <a:cxn ang="0">
                  <a:pos x="11" y="93"/>
                </a:cxn>
                <a:cxn ang="0">
                  <a:pos x="12" y="91"/>
                </a:cxn>
                <a:cxn ang="0">
                  <a:pos x="12" y="89"/>
                </a:cxn>
                <a:cxn ang="0">
                  <a:pos x="12" y="89"/>
                </a:cxn>
                <a:cxn ang="0">
                  <a:pos x="12" y="77"/>
                </a:cxn>
                <a:cxn ang="0">
                  <a:pos x="13" y="66"/>
                </a:cxn>
                <a:cxn ang="0">
                  <a:pos x="16" y="55"/>
                </a:cxn>
                <a:cxn ang="0">
                  <a:pos x="20" y="44"/>
                </a:cxn>
                <a:cxn ang="0">
                  <a:pos x="24" y="34"/>
                </a:cxn>
                <a:cxn ang="0">
                  <a:pos x="30" y="25"/>
                </a:cxn>
                <a:cxn ang="0">
                  <a:pos x="38" y="17"/>
                </a:cxn>
                <a:cxn ang="0">
                  <a:pos x="47" y="10"/>
                </a:cxn>
                <a:cxn ang="0">
                  <a:pos x="47" y="10"/>
                </a:cxn>
                <a:cxn ang="0">
                  <a:pos x="49" y="9"/>
                </a:cxn>
                <a:cxn ang="0">
                  <a:pos x="50" y="6"/>
                </a:cxn>
                <a:cxn ang="0">
                  <a:pos x="50" y="2"/>
                </a:cxn>
                <a:cxn ang="0">
                  <a:pos x="46" y="0"/>
                </a:cxn>
                <a:cxn ang="0">
                  <a:pos x="43" y="0"/>
                </a:cxn>
                <a:cxn ang="0">
                  <a:pos x="42" y="0"/>
                </a:cxn>
                <a:cxn ang="0">
                  <a:pos x="42" y="0"/>
                </a:cxn>
              </a:cxnLst>
              <a:rect l="0" t="0" r="r" b="b"/>
              <a:pathLst>
                <a:path w="50" h="94">
                  <a:moveTo>
                    <a:pt x="42" y="0"/>
                  </a:moveTo>
                  <a:lnTo>
                    <a:pt x="42" y="0"/>
                  </a:lnTo>
                  <a:lnTo>
                    <a:pt x="30" y="8"/>
                  </a:lnTo>
                  <a:lnTo>
                    <a:pt x="21" y="17"/>
                  </a:lnTo>
                  <a:lnTo>
                    <a:pt x="15" y="27"/>
                  </a:lnTo>
                  <a:lnTo>
                    <a:pt x="9" y="39"/>
                  </a:lnTo>
                  <a:lnTo>
                    <a:pt x="5" y="51"/>
                  </a:lnTo>
                  <a:lnTo>
                    <a:pt x="3" y="62"/>
                  </a:lnTo>
                  <a:lnTo>
                    <a:pt x="2" y="76"/>
                  </a:lnTo>
                  <a:lnTo>
                    <a:pt x="0" y="89"/>
                  </a:lnTo>
                  <a:lnTo>
                    <a:pt x="0" y="89"/>
                  </a:lnTo>
                  <a:lnTo>
                    <a:pt x="2" y="91"/>
                  </a:lnTo>
                  <a:lnTo>
                    <a:pt x="3" y="93"/>
                  </a:lnTo>
                  <a:lnTo>
                    <a:pt x="7" y="94"/>
                  </a:lnTo>
                  <a:lnTo>
                    <a:pt x="11" y="93"/>
                  </a:lnTo>
                  <a:lnTo>
                    <a:pt x="12" y="91"/>
                  </a:lnTo>
                  <a:lnTo>
                    <a:pt x="12" y="89"/>
                  </a:lnTo>
                  <a:lnTo>
                    <a:pt x="12" y="89"/>
                  </a:lnTo>
                  <a:lnTo>
                    <a:pt x="12" y="77"/>
                  </a:lnTo>
                  <a:lnTo>
                    <a:pt x="13" y="66"/>
                  </a:lnTo>
                  <a:lnTo>
                    <a:pt x="16" y="55"/>
                  </a:lnTo>
                  <a:lnTo>
                    <a:pt x="20" y="44"/>
                  </a:lnTo>
                  <a:lnTo>
                    <a:pt x="24" y="34"/>
                  </a:lnTo>
                  <a:lnTo>
                    <a:pt x="30" y="25"/>
                  </a:lnTo>
                  <a:lnTo>
                    <a:pt x="38" y="17"/>
                  </a:lnTo>
                  <a:lnTo>
                    <a:pt x="47" y="10"/>
                  </a:lnTo>
                  <a:lnTo>
                    <a:pt x="47" y="10"/>
                  </a:lnTo>
                  <a:lnTo>
                    <a:pt x="49" y="9"/>
                  </a:lnTo>
                  <a:lnTo>
                    <a:pt x="50" y="6"/>
                  </a:lnTo>
                  <a:lnTo>
                    <a:pt x="50" y="2"/>
                  </a:lnTo>
                  <a:lnTo>
                    <a:pt x="46" y="0"/>
                  </a:lnTo>
                  <a:lnTo>
                    <a:pt x="43" y="0"/>
                  </a:lnTo>
                  <a:lnTo>
                    <a:pt x="42" y="0"/>
                  </a:lnTo>
                  <a:lnTo>
                    <a:pt x="4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 name="chenying0907 150"/>
            <p:cNvSpPr>
              <a:spLocks/>
            </p:cNvSpPr>
            <p:nvPr/>
          </p:nvSpPr>
          <p:spPr bwMode="auto">
            <a:xfrm>
              <a:off x="5667376" y="3146425"/>
              <a:ext cx="12700" cy="36513"/>
            </a:xfrm>
            <a:custGeom>
              <a:avLst/>
              <a:gdLst/>
              <a:ahLst/>
              <a:cxnLst>
                <a:cxn ang="0">
                  <a:pos x="23" y="6"/>
                </a:cxn>
                <a:cxn ang="0">
                  <a:pos x="23" y="6"/>
                </a:cxn>
                <a:cxn ang="0">
                  <a:pos x="22" y="16"/>
                </a:cxn>
                <a:cxn ang="0">
                  <a:pos x="19" y="27"/>
                </a:cxn>
                <a:cxn ang="0">
                  <a:pos x="12" y="47"/>
                </a:cxn>
                <a:cxn ang="0">
                  <a:pos x="4" y="67"/>
                </a:cxn>
                <a:cxn ang="0">
                  <a:pos x="1" y="78"/>
                </a:cxn>
                <a:cxn ang="0">
                  <a:pos x="0" y="89"/>
                </a:cxn>
                <a:cxn ang="0">
                  <a:pos x="0" y="89"/>
                </a:cxn>
                <a:cxn ang="0">
                  <a:pos x="0" y="92"/>
                </a:cxn>
                <a:cxn ang="0">
                  <a:pos x="1" y="93"/>
                </a:cxn>
                <a:cxn ang="0">
                  <a:pos x="5" y="95"/>
                </a:cxn>
                <a:cxn ang="0">
                  <a:pos x="9" y="93"/>
                </a:cxn>
                <a:cxn ang="0">
                  <a:pos x="10" y="92"/>
                </a:cxn>
                <a:cxn ang="0">
                  <a:pos x="12" y="89"/>
                </a:cxn>
                <a:cxn ang="0">
                  <a:pos x="12" y="89"/>
                </a:cxn>
                <a:cxn ang="0">
                  <a:pos x="13" y="78"/>
                </a:cxn>
                <a:cxn ang="0">
                  <a:pos x="15" y="67"/>
                </a:cxn>
                <a:cxn ang="0">
                  <a:pos x="23" y="47"/>
                </a:cxn>
                <a:cxn ang="0">
                  <a:pos x="30" y="27"/>
                </a:cxn>
                <a:cxn ang="0">
                  <a:pos x="32" y="16"/>
                </a:cxn>
                <a:cxn ang="0">
                  <a:pos x="34" y="6"/>
                </a:cxn>
                <a:cxn ang="0">
                  <a:pos x="34" y="6"/>
                </a:cxn>
                <a:cxn ang="0">
                  <a:pos x="34" y="3"/>
                </a:cxn>
                <a:cxn ang="0">
                  <a:pos x="32" y="2"/>
                </a:cxn>
                <a:cxn ang="0">
                  <a:pos x="29" y="0"/>
                </a:cxn>
                <a:cxn ang="0">
                  <a:pos x="25" y="2"/>
                </a:cxn>
                <a:cxn ang="0">
                  <a:pos x="23" y="3"/>
                </a:cxn>
                <a:cxn ang="0">
                  <a:pos x="23" y="6"/>
                </a:cxn>
                <a:cxn ang="0">
                  <a:pos x="23" y="6"/>
                </a:cxn>
              </a:cxnLst>
              <a:rect l="0" t="0" r="r" b="b"/>
              <a:pathLst>
                <a:path w="34" h="95">
                  <a:moveTo>
                    <a:pt x="23" y="6"/>
                  </a:moveTo>
                  <a:lnTo>
                    <a:pt x="23" y="6"/>
                  </a:lnTo>
                  <a:lnTo>
                    <a:pt x="22" y="16"/>
                  </a:lnTo>
                  <a:lnTo>
                    <a:pt x="19" y="27"/>
                  </a:lnTo>
                  <a:lnTo>
                    <a:pt x="12" y="47"/>
                  </a:lnTo>
                  <a:lnTo>
                    <a:pt x="4" y="67"/>
                  </a:lnTo>
                  <a:lnTo>
                    <a:pt x="1" y="78"/>
                  </a:lnTo>
                  <a:lnTo>
                    <a:pt x="0" y="89"/>
                  </a:lnTo>
                  <a:lnTo>
                    <a:pt x="0" y="89"/>
                  </a:lnTo>
                  <a:lnTo>
                    <a:pt x="0" y="92"/>
                  </a:lnTo>
                  <a:lnTo>
                    <a:pt x="1" y="93"/>
                  </a:lnTo>
                  <a:lnTo>
                    <a:pt x="5" y="95"/>
                  </a:lnTo>
                  <a:lnTo>
                    <a:pt x="9" y="93"/>
                  </a:lnTo>
                  <a:lnTo>
                    <a:pt x="10" y="92"/>
                  </a:lnTo>
                  <a:lnTo>
                    <a:pt x="12" y="89"/>
                  </a:lnTo>
                  <a:lnTo>
                    <a:pt x="12" y="89"/>
                  </a:lnTo>
                  <a:lnTo>
                    <a:pt x="13" y="78"/>
                  </a:lnTo>
                  <a:lnTo>
                    <a:pt x="15" y="67"/>
                  </a:lnTo>
                  <a:lnTo>
                    <a:pt x="23" y="47"/>
                  </a:lnTo>
                  <a:lnTo>
                    <a:pt x="30" y="27"/>
                  </a:lnTo>
                  <a:lnTo>
                    <a:pt x="32" y="16"/>
                  </a:lnTo>
                  <a:lnTo>
                    <a:pt x="34" y="6"/>
                  </a:lnTo>
                  <a:lnTo>
                    <a:pt x="34" y="6"/>
                  </a:lnTo>
                  <a:lnTo>
                    <a:pt x="34" y="3"/>
                  </a:lnTo>
                  <a:lnTo>
                    <a:pt x="32" y="2"/>
                  </a:lnTo>
                  <a:lnTo>
                    <a:pt x="29" y="0"/>
                  </a:lnTo>
                  <a:lnTo>
                    <a:pt x="25" y="2"/>
                  </a:lnTo>
                  <a:lnTo>
                    <a:pt x="23" y="3"/>
                  </a:lnTo>
                  <a:lnTo>
                    <a:pt x="23" y="6"/>
                  </a:lnTo>
                  <a:lnTo>
                    <a:pt x="2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 name="chenying0907 151"/>
            <p:cNvSpPr>
              <a:spLocks/>
            </p:cNvSpPr>
            <p:nvPr/>
          </p:nvSpPr>
          <p:spPr bwMode="auto">
            <a:xfrm>
              <a:off x="5700713" y="3151188"/>
              <a:ext cx="12700" cy="31750"/>
            </a:xfrm>
            <a:custGeom>
              <a:avLst/>
              <a:gdLst/>
              <a:ahLst/>
              <a:cxnLst>
                <a:cxn ang="0">
                  <a:pos x="24" y="4"/>
                </a:cxn>
                <a:cxn ang="0">
                  <a:pos x="24" y="4"/>
                </a:cxn>
                <a:cxn ang="0">
                  <a:pos x="19" y="21"/>
                </a:cxn>
                <a:cxn ang="0">
                  <a:pos x="15" y="39"/>
                </a:cxn>
                <a:cxn ang="0">
                  <a:pos x="10" y="55"/>
                </a:cxn>
                <a:cxn ang="0">
                  <a:pos x="6" y="64"/>
                </a:cxn>
                <a:cxn ang="0">
                  <a:pos x="2" y="72"/>
                </a:cxn>
                <a:cxn ang="0">
                  <a:pos x="2" y="72"/>
                </a:cxn>
                <a:cxn ang="0">
                  <a:pos x="0" y="73"/>
                </a:cxn>
                <a:cxn ang="0">
                  <a:pos x="0" y="76"/>
                </a:cxn>
                <a:cxn ang="0">
                  <a:pos x="3" y="78"/>
                </a:cxn>
                <a:cxn ang="0">
                  <a:pos x="7" y="80"/>
                </a:cxn>
                <a:cxn ang="0">
                  <a:pos x="10" y="78"/>
                </a:cxn>
                <a:cxn ang="0">
                  <a:pos x="11" y="77"/>
                </a:cxn>
                <a:cxn ang="0">
                  <a:pos x="11" y="77"/>
                </a:cxn>
                <a:cxn ang="0">
                  <a:pos x="16" y="69"/>
                </a:cxn>
                <a:cxn ang="0">
                  <a:pos x="20" y="60"/>
                </a:cxn>
                <a:cxn ang="0">
                  <a:pos x="25" y="43"/>
                </a:cxn>
                <a:cxn ang="0">
                  <a:pos x="29" y="25"/>
                </a:cxn>
                <a:cxn ang="0">
                  <a:pos x="34" y="8"/>
                </a:cxn>
                <a:cxn ang="0">
                  <a:pos x="34" y="8"/>
                </a:cxn>
                <a:cxn ang="0">
                  <a:pos x="34" y="5"/>
                </a:cxn>
                <a:cxn ang="0">
                  <a:pos x="34" y="2"/>
                </a:cxn>
                <a:cxn ang="0">
                  <a:pos x="31" y="0"/>
                </a:cxn>
                <a:cxn ang="0">
                  <a:pos x="27" y="1"/>
                </a:cxn>
                <a:cxn ang="0">
                  <a:pos x="25" y="2"/>
                </a:cxn>
                <a:cxn ang="0">
                  <a:pos x="24" y="4"/>
                </a:cxn>
                <a:cxn ang="0">
                  <a:pos x="24" y="4"/>
                </a:cxn>
              </a:cxnLst>
              <a:rect l="0" t="0" r="r" b="b"/>
              <a:pathLst>
                <a:path w="34" h="80">
                  <a:moveTo>
                    <a:pt x="24" y="4"/>
                  </a:moveTo>
                  <a:lnTo>
                    <a:pt x="24" y="4"/>
                  </a:lnTo>
                  <a:lnTo>
                    <a:pt x="19" y="21"/>
                  </a:lnTo>
                  <a:lnTo>
                    <a:pt x="15" y="39"/>
                  </a:lnTo>
                  <a:lnTo>
                    <a:pt x="10" y="55"/>
                  </a:lnTo>
                  <a:lnTo>
                    <a:pt x="6" y="64"/>
                  </a:lnTo>
                  <a:lnTo>
                    <a:pt x="2" y="72"/>
                  </a:lnTo>
                  <a:lnTo>
                    <a:pt x="2" y="72"/>
                  </a:lnTo>
                  <a:lnTo>
                    <a:pt x="0" y="73"/>
                  </a:lnTo>
                  <a:lnTo>
                    <a:pt x="0" y="76"/>
                  </a:lnTo>
                  <a:lnTo>
                    <a:pt x="3" y="78"/>
                  </a:lnTo>
                  <a:lnTo>
                    <a:pt x="7" y="80"/>
                  </a:lnTo>
                  <a:lnTo>
                    <a:pt x="10" y="78"/>
                  </a:lnTo>
                  <a:lnTo>
                    <a:pt x="11" y="77"/>
                  </a:lnTo>
                  <a:lnTo>
                    <a:pt x="11" y="77"/>
                  </a:lnTo>
                  <a:lnTo>
                    <a:pt x="16" y="69"/>
                  </a:lnTo>
                  <a:lnTo>
                    <a:pt x="20" y="60"/>
                  </a:lnTo>
                  <a:lnTo>
                    <a:pt x="25" y="43"/>
                  </a:lnTo>
                  <a:lnTo>
                    <a:pt x="29" y="25"/>
                  </a:lnTo>
                  <a:lnTo>
                    <a:pt x="34" y="8"/>
                  </a:lnTo>
                  <a:lnTo>
                    <a:pt x="34" y="8"/>
                  </a:lnTo>
                  <a:lnTo>
                    <a:pt x="34" y="5"/>
                  </a:lnTo>
                  <a:lnTo>
                    <a:pt x="34" y="2"/>
                  </a:lnTo>
                  <a:lnTo>
                    <a:pt x="31" y="0"/>
                  </a:lnTo>
                  <a:lnTo>
                    <a:pt x="27"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 name="chenying0907 152"/>
            <p:cNvSpPr>
              <a:spLocks/>
            </p:cNvSpPr>
            <p:nvPr/>
          </p:nvSpPr>
          <p:spPr bwMode="auto">
            <a:xfrm>
              <a:off x="5730876" y="3170238"/>
              <a:ext cx="22225" cy="31750"/>
            </a:xfrm>
            <a:custGeom>
              <a:avLst/>
              <a:gdLst/>
              <a:ahLst/>
              <a:cxnLst>
                <a:cxn ang="0">
                  <a:pos x="46" y="5"/>
                </a:cxn>
                <a:cxn ang="0">
                  <a:pos x="46" y="5"/>
                </a:cxn>
                <a:cxn ang="0">
                  <a:pos x="45" y="14"/>
                </a:cxn>
                <a:cxn ang="0">
                  <a:pos x="41" y="23"/>
                </a:cxn>
                <a:cxn ang="0">
                  <a:pos x="36" y="32"/>
                </a:cxn>
                <a:cxn ang="0">
                  <a:pos x="29" y="40"/>
                </a:cxn>
                <a:cxn ang="0">
                  <a:pos x="15" y="56"/>
                </a:cxn>
                <a:cxn ang="0">
                  <a:pos x="7" y="64"/>
                </a:cxn>
                <a:cxn ang="0">
                  <a:pos x="2" y="71"/>
                </a:cxn>
                <a:cxn ang="0">
                  <a:pos x="2" y="71"/>
                </a:cxn>
                <a:cxn ang="0">
                  <a:pos x="0" y="73"/>
                </a:cxn>
                <a:cxn ang="0">
                  <a:pos x="0" y="75"/>
                </a:cxn>
                <a:cxn ang="0">
                  <a:pos x="2" y="77"/>
                </a:cxn>
                <a:cxn ang="0">
                  <a:pos x="3" y="78"/>
                </a:cxn>
                <a:cxn ang="0">
                  <a:pos x="8" y="79"/>
                </a:cxn>
                <a:cxn ang="0">
                  <a:pos x="10" y="78"/>
                </a:cxn>
                <a:cxn ang="0">
                  <a:pos x="12" y="77"/>
                </a:cxn>
                <a:cxn ang="0">
                  <a:pos x="12" y="77"/>
                </a:cxn>
                <a:cxn ang="0">
                  <a:pos x="17" y="69"/>
                </a:cxn>
                <a:cxn ang="0">
                  <a:pos x="25" y="60"/>
                </a:cxn>
                <a:cxn ang="0">
                  <a:pos x="40" y="44"/>
                </a:cxn>
                <a:cxn ang="0">
                  <a:pos x="46" y="35"/>
                </a:cxn>
                <a:cxn ang="0">
                  <a:pos x="53" y="26"/>
                </a:cxn>
                <a:cxn ang="0">
                  <a:pos x="57" y="15"/>
                </a:cxn>
                <a:cxn ang="0">
                  <a:pos x="58" y="5"/>
                </a:cxn>
                <a:cxn ang="0">
                  <a:pos x="58" y="5"/>
                </a:cxn>
                <a:cxn ang="0">
                  <a:pos x="58" y="3"/>
                </a:cxn>
                <a:cxn ang="0">
                  <a:pos x="57" y="1"/>
                </a:cxn>
                <a:cxn ang="0">
                  <a:pos x="53" y="0"/>
                </a:cxn>
                <a:cxn ang="0">
                  <a:pos x="49" y="1"/>
                </a:cxn>
                <a:cxn ang="0">
                  <a:pos x="47" y="3"/>
                </a:cxn>
                <a:cxn ang="0">
                  <a:pos x="46" y="5"/>
                </a:cxn>
                <a:cxn ang="0">
                  <a:pos x="46" y="5"/>
                </a:cxn>
              </a:cxnLst>
              <a:rect l="0" t="0" r="r" b="b"/>
              <a:pathLst>
                <a:path w="58" h="79">
                  <a:moveTo>
                    <a:pt x="46" y="5"/>
                  </a:moveTo>
                  <a:lnTo>
                    <a:pt x="46" y="5"/>
                  </a:lnTo>
                  <a:lnTo>
                    <a:pt x="45" y="14"/>
                  </a:lnTo>
                  <a:lnTo>
                    <a:pt x="41" y="23"/>
                  </a:lnTo>
                  <a:lnTo>
                    <a:pt x="36" y="32"/>
                  </a:lnTo>
                  <a:lnTo>
                    <a:pt x="29" y="40"/>
                  </a:lnTo>
                  <a:lnTo>
                    <a:pt x="15" y="56"/>
                  </a:lnTo>
                  <a:lnTo>
                    <a:pt x="7" y="64"/>
                  </a:lnTo>
                  <a:lnTo>
                    <a:pt x="2" y="71"/>
                  </a:lnTo>
                  <a:lnTo>
                    <a:pt x="2" y="71"/>
                  </a:lnTo>
                  <a:lnTo>
                    <a:pt x="0" y="73"/>
                  </a:lnTo>
                  <a:lnTo>
                    <a:pt x="0" y="75"/>
                  </a:lnTo>
                  <a:lnTo>
                    <a:pt x="2" y="77"/>
                  </a:lnTo>
                  <a:lnTo>
                    <a:pt x="3" y="78"/>
                  </a:lnTo>
                  <a:lnTo>
                    <a:pt x="8" y="79"/>
                  </a:lnTo>
                  <a:lnTo>
                    <a:pt x="10" y="78"/>
                  </a:lnTo>
                  <a:lnTo>
                    <a:pt x="12" y="77"/>
                  </a:lnTo>
                  <a:lnTo>
                    <a:pt x="12" y="77"/>
                  </a:lnTo>
                  <a:lnTo>
                    <a:pt x="17" y="69"/>
                  </a:lnTo>
                  <a:lnTo>
                    <a:pt x="25" y="60"/>
                  </a:lnTo>
                  <a:lnTo>
                    <a:pt x="40" y="44"/>
                  </a:lnTo>
                  <a:lnTo>
                    <a:pt x="46" y="35"/>
                  </a:lnTo>
                  <a:lnTo>
                    <a:pt x="53" y="26"/>
                  </a:lnTo>
                  <a:lnTo>
                    <a:pt x="57" y="15"/>
                  </a:lnTo>
                  <a:lnTo>
                    <a:pt x="58" y="5"/>
                  </a:lnTo>
                  <a:lnTo>
                    <a:pt x="58" y="5"/>
                  </a:lnTo>
                  <a:lnTo>
                    <a:pt x="58" y="3"/>
                  </a:lnTo>
                  <a:lnTo>
                    <a:pt x="57" y="1"/>
                  </a:lnTo>
                  <a:lnTo>
                    <a:pt x="53" y="0"/>
                  </a:lnTo>
                  <a:lnTo>
                    <a:pt x="49" y="1"/>
                  </a:lnTo>
                  <a:lnTo>
                    <a:pt x="47" y="3"/>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 name="chenying0907 153"/>
            <p:cNvSpPr>
              <a:spLocks/>
            </p:cNvSpPr>
            <p:nvPr/>
          </p:nvSpPr>
          <p:spPr bwMode="auto">
            <a:xfrm>
              <a:off x="5734051" y="3224213"/>
              <a:ext cx="25400" cy="39688"/>
            </a:xfrm>
            <a:custGeom>
              <a:avLst/>
              <a:gdLst/>
              <a:ahLst/>
              <a:cxnLst>
                <a:cxn ang="0">
                  <a:pos x="66" y="4"/>
                </a:cxn>
                <a:cxn ang="0">
                  <a:pos x="66" y="4"/>
                </a:cxn>
                <a:cxn ang="0">
                  <a:pos x="64" y="1"/>
                </a:cxn>
                <a:cxn ang="0">
                  <a:pos x="63" y="0"/>
                </a:cxn>
                <a:cxn ang="0">
                  <a:pos x="60" y="0"/>
                </a:cxn>
                <a:cxn ang="0">
                  <a:pos x="59" y="0"/>
                </a:cxn>
                <a:cxn ang="0">
                  <a:pos x="55" y="2"/>
                </a:cxn>
                <a:cxn ang="0">
                  <a:pos x="54" y="4"/>
                </a:cxn>
                <a:cxn ang="0">
                  <a:pos x="54" y="6"/>
                </a:cxn>
                <a:cxn ang="0">
                  <a:pos x="54" y="6"/>
                </a:cxn>
                <a:cxn ang="0">
                  <a:pos x="55" y="13"/>
                </a:cxn>
                <a:cxn ang="0">
                  <a:pos x="54" y="19"/>
                </a:cxn>
                <a:cxn ang="0">
                  <a:pos x="51" y="31"/>
                </a:cxn>
                <a:cxn ang="0">
                  <a:pos x="46" y="43"/>
                </a:cxn>
                <a:cxn ang="0">
                  <a:pos x="38" y="55"/>
                </a:cxn>
                <a:cxn ang="0">
                  <a:pos x="29" y="65"/>
                </a:cxn>
                <a:cxn ang="0">
                  <a:pos x="20" y="74"/>
                </a:cxn>
                <a:cxn ang="0">
                  <a:pos x="3" y="93"/>
                </a:cxn>
                <a:cxn ang="0">
                  <a:pos x="3" y="93"/>
                </a:cxn>
                <a:cxn ang="0">
                  <a:pos x="0" y="94"/>
                </a:cxn>
                <a:cxn ang="0">
                  <a:pos x="0" y="97"/>
                </a:cxn>
                <a:cxn ang="0">
                  <a:pos x="3" y="101"/>
                </a:cxn>
                <a:cxn ang="0">
                  <a:pos x="5" y="102"/>
                </a:cxn>
                <a:cxn ang="0">
                  <a:pos x="8" y="102"/>
                </a:cxn>
                <a:cxn ang="0">
                  <a:pos x="11" y="101"/>
                </a:cxn>
                <a:cxn ang="0">
                  <a:pos x="11" y="101"/>
                </a:cxn>
                <a:cxn ang="0">
                  <a:pos x="30" y="81"/>
                </a:cxn>
                <a:cxn ang="0">
                  <a:pos x="41" y="69"/>
                </a:cxn>
                <a:cxn ang="0">
                  <a:pos x="50" y="57"/>
                </a:cxn>
                <a:cxn ang="0">
                  <a:pos x="58" y="44"/>
                </a:cxn>
                <a:cxn ang="0">
                  <a:pos x="63" y="31"/>
                </a:cxn>
                <a:cxn ang="0">
                  <a:pos x="64" y="25"/>
                </a:cxn>
                <a:cxn ang="0">
                  <a:pos x="66" y="18"/>
                </a:cxn>
                <a:cxn ang="0">
                  <a:pos x="66" y="10"/>
                </a:cxn>
                <a:cxn ang="0">
                  <a:pos x="66" y="4"/>
                </a:cxn>
                <a:cxn ang="0">
                  <a:pos x="66" y="4"/>
                </a:cxn>
              </a:cxnLst>
              <a:rect l="0" t="0" r="r" b="b"/>
              <a:pathLst>
                <a:path w="66" h="102">
                  <a:moveTo>
                    <a:pt x="66" y="4"/>
                  </a:moveTo>
                  <a:lnTo>
                    <a:pt x="66" y="4"/>
                  </a:lnTo>
                  <a:lnTo>
                    <a:pt x="64" y="1"/>
                  </a:lnTo>
                  <a:lnTo>
                    <a:pt x="63" y="0"/>
                  </a:lnTo>
                  <a:lnTo>
                    <a:pt x="60" y="0"/>
                  </a:lnTo>
                  <a:lnTo>
                    <a:pt x="59" y="0"/>
                  </a:lnTo>
                  <a:lnTo>
                    <a:pt x="55" y="2"/>
                  </a:lnTo>
                  <a:lnTo>
                    <a:pt x="54" y="4"/>
                  </a:lnTo>
                  <a:lnTo>
                    <a:pt x="54" y="6"/>
                  </a:lnTo>
                  <a:lnTo>
                    <a:pt x="54" y="6"/>
                  </a:lnTo>
                  <a:lnTo>
                    <a:pt x="55" y="13"/>
                  </a:lnTo>
                  <a:lnTo>
                    <a:pt x="54" y="19"/>
                  </a:lnTo>
                  <a:lnTo>
                    <a:pt x="51" y="31"/>
                  </a:lnTo>
                  <a:lnTo>
                    <a:pt x="46" y="43"/>
                  </a:lnTo>
                  <a:lnTo>
                    <a:pt x="38" y="55"/>
                  </a:lnTo>
                  <a:lnTo>
                    <a:pt x="29" y="65"/>
                  </a:lnTo>
                  <a:lnTo>
                    <a:pt x="20" y="74"/>
                  </a:lnTo>
                  <a:lnTo>
                    <a:pt x="3" y="93"/>
                  </a:lnTo>
                  <a:lnTo>
                    <a:pt x="3" y="93"/>
                  </a:lnTo>
                  <a:lnTo>
                    <a:pt x="0" y="94"/>
                  </a:lnTo>
                  <a:lnTo>
                    <a:pt x="0" y="97"/>
                  </a:lnTo>
                  <a:lnTo>
                    <a:pt x="3" y="101"/>
                  </a:lnTo>
                  <a:lnTo>
                    <a:pt x="5" y="102"/>
                  </a:lnTo>
                  <a:lnTo>
                    <a:pt x="8" y="102"/>
                  </a:lnTo>
                  <a:lnTo>
                    <a:pt x="11" y="101"/>
                  </a:lnTo>
                  <a:lnTo>
                    <a:pt x="11" y="101"/>
                  </a:lnTo>
                  <a:lnTo>
                    <a:pt x="30" y="81"/>
                  </a:lnTo>
                  <a:lnTo>
                    <a:pt x="41" y="69"/>
                  </a:lnTo>
                  <a:lnTo>
                    <a:pt x="50" y="57"/>
                  </a:lnTo>
                  <a:lnTo>
                    <a:pt x="58" y="44"/>
                  </a:lnTo>
                  <a:lnTo>
                    <a:pt x="63" y="31"/>
                  </a:lnTo>
                  <a:lnTo>
                    <a:pt x="64" y="25"/>
                  </a:lnTo>
                  <a:lnTo>
                    <a:pt x="66" y="18"/>
                  </a:lnTo>
                  <a:lnTo>
                    <a:pt x="66" y="10"/>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 name="chenying0907 154"/>
            <p:cNvSpPr>
              <a:spLocks/>
            </p:cNvSpPr>
            <p:nvPr/>
          </p:nvSpPr>
          <p:spPr bwMode="auto">
            <a:xfrm>
              <a:off x="5764213" y="3233738"/>
              <a:ext cx="22225" cy="33338"/>
            </a:xfrm>
            <a:custGeom>
              <a:avLst/>
              <a:gdLst/>
              <a:ahLst/>
              <a:cxnLst>
                <a:cxn ang="0">
                  <a:pos x="47" y="1"/>
                </a:cxn>
                <a:cxn ang="0">
                  <a:pos x="47" y="1"/>
                </a:cxn>
                <a:cxn ang="0">
                  <a:pos x="33" y="17"/>
                </a:cxn>
                <a:cxn ang="0">
                  <a:pos x="25" y="25"/>
                </a:cxn>
                <a:cxn ang="0">
                  <a:pos x="20" y="34"/>
                </a:cxn>
                <a:cxn ang="0">
                  <a:pos x="20" y="34"/>
                </a:cxn>
                <a:cxn ang="0">
                  <a:pos x="15" y="45"/>
                </a:cxn>
                <a:cxn ang="0">
                  <a:pos x="11" y="56"/>
                </a:cxn>
                <a:cxn ang="0">
                  <a:pos x="7" y="68"/>
                </a:cxn>
                <a:cxn ang="0">
                  <a:pos x="4" y="73"/>
                </a:cxn>
                <a:cxn ang="0">
                  <a:pos x="2" y="79"/>
                </a:cxn>
                <a:cxn ang="0">
                  <a:pos x="2" y="79"/>
                </a:cxn>
                <a:cxn ang="0">
                  <a:pos x="0" y="80"/>
                </a:cxn>
                <a:cxn ang="0">
                  <a:pos x="0" y="82"/>
                </a:cxn>
                <a:cxn ang="0">
                  <a:pos x="2" y="86"/>
                </a:cxn>
                <a:cxn ang="0">
                  <a:pos x="3" y="88"/>
                </a:cxn>
                <a:cxn ang="0">
                  <a:pos x="6" y="88"/>
                </a:cxn>
                <a:cxn ang="0">
                  <a:pos x="7" y="88"/>
                </a:cxn>
                <a:cxn ang="0">
                  <a:pos x="10" y="86"/>
                </a:cxn>
                <a:cxn ang="0">
                  <a:pos x="10" y="86"/>
                </a:cxn>
                <a:cxn ang="0">
                  <a:pos x="15" y="77"/>
                </a:cxn>
                <a:cxn ang="0">
                  <a:pos x="19" y="67"/>
                </a:cxn>
                <a:cxn ang="0">
                  <a:pos x="21" y="58"/>
                </a:cxn>
                <a:cxn ang="0">
                  <a:pos x="25" y="47"/>
                </a:cxn>
                <a:cxn ang="0">
                  <a:pos x="25" y="47"/>
                </a:cxn>
                <a:cxn ang="0">
                  <a:pos x="32" y="37"/>
                </a:cxn>
                <a:cxn ang="0">
                  <a:pos x="38" y="28"/>
                </a:cxn>
                <a:cxn ang="0">
                  <a:pos x="55" y="11"/>
                </a:cxn>
                <a:cxn ang="0">
                  <a:pos x="55" y="11"/>
                </a:cxn>
                <a:cxn ang="0">
                  <a:pos x="57" y="8"/>
                </a:cxn>
                <a:cxn ang="0">
                  <a:pos x="57" y="5"/>
                </a:cxn>
                <a:cxn ang="0">
                  <a:pos x="55" y="3"/>
                </a:cxn>
                <a:cxn ang="0">
                  <a:pos x="51" y="0"/>
                </a:cxn>
                <a:cxn ang="0">
                  <a:pos x="49" y="0"/>
                </a:cxn>
                <a:cxn ang="0">
                  <a:pos x="47" y="1"/>
                </a:cxn>
                <a:cxn ang="0">
                  <a:pos x="47" y="1"/>
                </a:cxn>
              </a:cxnLst>
              <a:rect l="0" t="0" r="r" b="b"/>
              <a:pathLst>
                <a:path w="57" h="88">
                  <a:moveTo>
                    <a:pt x="47" y="1"/>
                  </a:moveTo>
                  <a:lnTo>
                    <a:pt x="47" y="1"/>
                  </a:lnTo>
                  <a:lnTo>
                    <a:pt x="33" y="17"/>
                  </a:lnTo>
                  <a:lnTo>
                    <a:pt x="25" y="25"/>
                  </a:lnTo>
                  <a:lnTo>
                    <a:pt x="20" y="34"/>
                  </a:lnTo>
                  <a:lnTo>
                    <a:pt x="20" y="34"/>
                  </a:lnTo>
                  <a:lnTo>
                    <a:pt x="15" y="45"/>
                  </a:lnTo>
                  <a:lnTo>
                    <a:pt x="11" y="56"/>
                  </a:lnTo>
                  <a:lnTo>
                    <a:pt x="7" y="68"/>
                  </a:lnTo>
                  <a:lnTo>
                    <a:pt x="4" y="73"/>
                  </a:lnTo>
                  <a:lnTo>
                    <a:pt x="2" y="79"/>
                  </a:lnTo>
                  <a:lnTo>
                    <a:pt x="2" y="79"/>
                  </a:lnTo>
                  <a:lnTo>
                    <a:pt x="0" y="80"/>
                  </a:lnTo>
                  <a:lnTo>
                    <a:pt x="0" y="82"/>
                  </a:lnTo>
                  <a:lnTo>
                    <a:pt x="2" y="86"/>
                  </a:lnTo>
                  <a:lnTo>
                    <a:pt x="3" y="88"/>
                  </a:lnTo>
                  <a:lnTo>
                    <a:pt x="6" y="88"/>
                  </a:lnTo>
                  <a:lnTo>
                    <a:pt x="7" y="88"/>
                  </a:lnTo>
                  <a:lnTo>
                    <a:pt x="10" y="86"/>
                  </a:lnTo>
                  <a:lnTo>
                    <a:pt x="10" y="86"/>
                  </a:lnTo>
                  <a:lnTo>
                    <a:pt x="15" y="77"/>
                  </a:lnTo>
                  <a:lnTo>
                    <a:pt x="19" y="67"/>
                  </a:lnTo>
                  <a:lnTo>
                    <a:pt x="21" y="58"/>
                  </a:lnTo>
                  <a:lnTo>
                    <a:pt x="25" y="47"/>
                  </a:lnTo>
                  <a:lnTo>
                    <a:pt x="25" y="47"/>
                  </a:lnTo>
                  <a:lnTo>
                    <a:pt x="32" y="37"/>
                  </a:lnTo>
                  <a:lnTo>
                    <a:pt x="38" y="28"/>
                  </a:lnTo>
                  <a:lnTo>
                    <a:pt x="55" y="11"/>
                  </a:lnTo>
                  <a:lnTo>
                    <a:pt x="55" y="11"/>
                  </a:lnTo>
                  <a:lnTo>
                    <a:pt x="57" y="8"/>
                  </a:lnTo>
                  <a:lnTo>
                    <a:pt x="57" y="5"/>
                  </a:lnTo>
                  <a:lnTo>
                    <a:pt x="55" y="3"/>
                  </a:lnTo>
                  <a:lnTo>
                    <a:pt x="51"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 name="chenying0907 155"/>
            <p:cNvSpPr>
              <a:spLocks/>
            </p:cNvSpPr>
            <p:nvPr/>
          </p:nvSpPr>
          <p:spPr bwMode="auto">
            <a:xfrm>
              <a:off x="5794376" y="3238500"/>
              <a:ext cx="15875" cy="31750"/>
            </a:xfrm>
            <a:custGeom>
              <a:avLst/>
              <a:gdLst/>
              <a:ahLst/>
              <a:cxnLst>
                <a:cxn ang="0">
                  <a:pos x="30" y="4"/>
                </a:cxn>
                <a:cxn ang="0">
                  <a:pos x="30" y="4"/>
                </a:cxn>
                <a:cxn ang="0">
                  <a:pos x="24" y="21"/>
                </a:cxn>
                <a:cxn ang="0">
                  <a:pos x="15" y="38"/>
                </a:cxn>
                <a:cxn ang="0">
                  <a:pos x="7" y="55"/>
                </a:cxn>
                <a:cxn ang="0">
                  <a:pos x="0" y="72"/>
                </a:cxn>
                <a:cxn ang="0">
                  <a:pos x="0" y="72"/>
                </a:cxn>
                <a:cxn ang="0">
                  <a:pos x="0" y="74"/>
                </a:cxn>
                <a:cxn ang="0">
                  <a:pos x="0" y="77"/>
                </a:cxn>
                <a:cxn ang="0">
                  <a:pos x="2" y="78"/>
                </a:cxn>
                <a:cxn ang="0">
                  <a:pos x="4" y="80"/>
                </a:cxn>
                <a:cxn ang="0">
                  <a:pos x="8" y="78"/>
                </a:cxn>
                <a:cxn ang="0">
                  <a:pos x="9" y="77"/>
                </a:cxn>
                <a:cxn ang="0">
                  <a:pos x="11" y="76"/>
                </a:cxn>
                <a:cxn ang="0">
                  <a:pos x="11" y="76"/>
                </a:cxn>
                <a:cxn ang="0">
                  <a:pos x="19" y="57"/>
                </a:cxn>
                <a:cxn ang="0">
                  <a:pos x="26" y="42"/>
                </a:cxn>
                <a:cxn ang="0">
                  <a:pos x="34" y="25"/>
                </a:cxn>
                <a:cxn ang="0">
                  <a:pos x="41" y="6"/>
                </a:cxn>
                <a:cxn ang="0">
                  <a:pos x="41" y="6"/>
                </a:cxn>
                <a:cxn ang="0">
                  <a:pos x="42" y="5"/>
                </a:cxn>
                <a:cxn ang="0">
                  <a:pos x="41" y="2"/>
                </a:cxn>
                <a:cxn ang="0">
                  <a:pos x="39" y="1"/>
                </a:cxn>
                <a:cxn ang="0">
                  <a:pos x="38" y="0"/>
                </a:cxn>
                <a:cxn ang="0">
                  <a:pos x="33" y="0"/>
                </a:cxn>
                <a:cxn ang="0">
                  <a:pos x="32" y="1"/>
                </a:cxn>
                <a:cxn ang="0">
                  <a:pos x="30" y="4"/>
                </a:cxn>
                <a:cxn ang="0">
                  <a:pos x="30" y="4"/>
                </a:cxn>
              </a:cxnLst>
              <a:rect l="0" t="0" r="r" b="b"/>
              <a:pathLst>
                <a:path w="42" h="80">
                  <a:moveTo>
                    <a:pt x="30" y="4"/>
                  </a:moveTo>
                  <a:lnTo>
                    <a:pt x="30" y="4"/>
                  </a:lnTo>
                  <a:lnTo>
                    <a:pt x="24" y="21"/>
                  </a:lnTo>
                  <a:lnTo>
                    <a:pt x="15" y="38"/>
                  </a:lnTo>
                  <a:lnTo>
                    <a:pt x="7" y="55"/>
                  </a:lnTo>
                  <a:lnTo>
                    <a:pt x="0" y="72"/>
                  </a:lnTo>
                  <a:lnTo>
                    <a:pt x="0" y="72"/>
                  </a:lnTo>
                  <a:lnTo>
                    <a:pt x="0" y="74"/>
                  </a:lnTo>
                  <a:lnTo>
                    <a:pt x="0" y="77"/>
                  </a:lnTo>
                  <a:lnTo>
                    <a:pt x="2" y="78"/>
                  </a:lnTo>
                  <a:lnTo>
                    <a:pt x="4" y="80"/>
                  </a:lnTo>
                  <a:lnTo>
                    <a:pt x="8" y="78"/>
                  </a:lnTo>
                  <a:lnTo>
                    <a:pt x="9" y="77"/>
                  </a:lnTo>
                  <a:lnTo>
                    <a:pt x="11" y="76"/>
                  </a:lnTo>
                  <a:lnTo>
                    <a:pt x="11" y="76"/>
                  </a:lnTo>
                  <a:lnTo>
                    <a:pt x="19" y="57"/>
                  </a:lnTo>
                  <a:lnTo>
                    <a:pt x="26" y="42"/>
                  </a:lnTo>
                  <a:lnTo>
                    <a:pt x="34" y="25"/>
                  </a:lnTo>
                  <a:lnTo>
                    <a:pt x="41" y="6"/>
                  </a:lnTo>
                  <a:lnTo>
                    <a:pt x="41" y="6"/>
                  </a:lnTo>
                  <a:lnTo>
                    <a:pt x="42" y="5"/>
                  </a:lnTo>
                  <a:lnTo>
                    <a:pt x="41" y="2"/>
                  </a:lnTo>
                  <a:lnTo>
                    <a:pt x="39" y="1"/>
                  </a:lnTo>
                  <a:lnTo>
                    <a:pt x="38" y="0"/>
                  </a:lnTo>
                  <a:lnTo>
                    <a:pt x="33" y="0"/>
                  </a:lnTo>
                  <a:lnTo>
                    <a:pt x="32"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 name="chenying0907 156"/>
            <p:cNvSpPr>
              <a:spLocks/>
            </p:cNvSpPr>
            <p:nvPr/>
          </p:nvSpPr>
          <p:spPr bwMode="auto">
            <a:xfrm>
              <a:off x="5829301" y="3238500"/>
              <a:ext cx="14288" cy="31750"/>
            </a:xfrm>
            <a:custGeom>
              <a:avLst/>
              <a:gdLst/>
              <a:ahLst/>
              <a:cxnLst>
                <a:cxn ang="0">
                  <a:pos x="24" y="4"/>
                </a:cxn>
                <a:cxn ang="0">
                  <a:pos x="24" y="4"/>
                </a:cxn>
                <a:cxn ang="0">
                  <a:pos x="18" y="21"/>
                </a:cxn>
                <a:cxn ang="0">
                  <a:pos x="10" y="38"/>
                </a:cxn>
                <a:cxn ang="0">
                  <a:pos x="4" y="56"/>
                </a:cxn>
                <a:cxn ang="0">
                  <a:pos x="2" y="64"/>
                </a:cxn>
                <a:cxn ang="0">
                  <a:pos x="0" y="74"/>
                </a:cxn>
                <a:cxn ang="0">
                  <a:pos x="0" y="74"/>
                </a:cxn>
                <a:cxn ang="0">
                  <a:pos x="2" y="76"/>
                </a:cxn>
                <a:cxn ang="0">
                  <a:pos x="3" y="78"/>
                </a:cxn>
                <a:cxn ang="0">
                  <a:pos x="7" y="80"/>
                </a:cxn>
                <a:cxn ang="0">
                  <a:pos x="11" y="78"/>
                </a:cxn>
                <a:cxn ang="0">
                  <a:pos x="12" y="76"/>
                </a:cxn>
                <a:cxn ang="0">
                  <a:pos x="12" y="74"/>
                </a:cxn>
                <a:cxn ang="0">
                  <a:pos x="12" y="74"/>
                </a:cxn>
                <a:cxn ang="0">
                  <a:pos x="14" y="65"/>
                </a:cxn>
                <a:cxn ang="0">
                  <a:pos x="15" y="56"/>
                </a:cxn>
                <a:cxn ang="0">
                  <a:pos x="21" y="39"/>
                </a:cxn>
                <a:cxn ang="0">
                  <a:pos x="28" y="23"/>
                </a:cxn>
                <a:cxn ang="0">
                  <a:pos x="35" y="6"/>
                </a:cxn>
                <a:cxn ang="0">
                  <a:pos x="35" y="6"/>
                </a:cxn>
                <a:cxn ang="0">
                  <a:pos x="36" y="5"/>
                </a:cxn>
                <a:cxn ang="0">
                  <a:pos x="35" y="2"/>
                </a:cxn>
                <a:cxn ang="0">
                  <a:pos x="33" y="1"/>
                </a:cxn>
                <a:cxn ang="0">
                  <a:pos x="32" y="0"/>
                </a:cxn>
                <a:cxn ang="0">
                  <a:pos x="27" y="0"/>
                </a:cxn>
                <a:cxn ang="0">
                  <a:pos x="25" y="1"/>
                </a:cxn>
                <a:cxn ang="0">
                  <a:pos x="24" y="4"/>
                </a:cxn>
                <a:cxn ang="0">
                  <a:pos x="24" y="4"/>
                </a:cxn>
              </a:cxnLst>
              <a:rect l="0" t="0" r="r" b="b"/>
              <a:pathLst>
                <a:path w="36" h="80">
                  <a:moveTo>
                    <a:pt x="24" y="4"/>
                  </a:moveTo>
                  <a:lnTo>
                    <a:pt x="24" y="4"/>
                  </a:lnTo>
                  <a:lnTo>
                    <a:pt x="18" y="21"/>
                  </a:lnTo>
                  <a:lnTo>
                    <a:pt x="10" y="38"/>
                  </a:lnTo>
                  <a:lnTo>
                    <a:pt x="4" y="56"/>
                  </a:lnTo>
                  <a:lnTo>
                    <a:pt x="2" y="64"/>
                  </a:lnTo>
                  <a:lnTo>
                    <a:pt x="0" y="74"/>
                  </a:lnTo>
                  <a:lnTo>
                    <a:pt x="0" y="74"/>
                  </a:lnTo>
                  <a:lnTo>
                    <a:pt x="2" y="76"/>
                  </a:lnTo>
                  <a:lnTo>
                    <a:pt x="3" y="78"/>
                  </a:lnTo>
                  <a:lnTo>
                    <a:pt x="7" y="80"/>
                  </a:lnTo>
                  <a:lnTo>
                    <a:pt x="11" y="78"/>
                  </a:lnTo>
                  <a:lnTo>
                    <a:pt x="12" y="76"/>
                  </a:lnTo>
                  <a:lnTo>
                    <a:pt x="12" y="74"/>
                  </a:lnTo>
                  <a:lnTo>
                    <a:pt x="12" y="74"/>
                  </a:lnTo>
                  <a:lnTo>
                    <a:pt x="14" y="65"/>
                  </a:lnTo>
                  <a:lnTo>
                    <a:pt x="15" y="56"/>
                  </a:lnTo>
                  <a:lnTo>
                    <a:pt x="21" y="39"/>
                  </a:lnTo>
                  <a:lnTo>
                    <a:pt x="28" y="23"/>
                  </a:lnTo>
                  <a:lnTo>
                    <a:pt x="35" y="6"/>
                  </a:lnTo>
                  <a:lnTo>
                    <a:pt x="35" y="6"/>
                  </a:lnTo>
                  <a:lnTo>
                    <a:pt x="36" y="5"/>
                  </a:lnTo>
                  <a:lnTo>
                    <a:pt x="35" y="2"/>
                  </a:lnTo>
                  <a:lnTo>
                    <a:pt x="33" y="1"/>
                  </a:lnTo>
                  <a:lnTo>
                    <a:pt x="32" y="0"/>
                  </a:lnTo>
                  <a:lnTo>
                    <a:pt x="27" y="0"/>
                  </a:lnTo>
                  <a:lnTo>
                    <a:pt x="25" y="1"/>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 name="chenying0907 157"/>
            <p:cNvSpPr>
              <a:spLocks/>
            </p:cNvSpPr>
            <p:nvPr/>
          </p:nvSpPr>
          <p:spPr bwMode="auto">
            <a:xfrm>
              <a:off x="5297488" y="3449638"/>
              <a:ext cx="104775" cy="101600"/>
            </a:xfrm>
            <a:custGeom>
              <a:avLst/>
              <a:gdLst/>
              <a:ahLst/>
              <a:cxnLst>
                <a:cxn ang="0">
                  <a:pos x="145" y="4"/>
                </a:cxn>
                <a:cxn ang="0">
                  <a:pos x="123" y="2"/>
                </a:cxn>
                <a:cxn ang="0">
                  <a:pos x="80" y="0"/>
                </a:cxn>
                <a:cxn ang="0">
                  <a:pos x="59" y="0"/>
                </a:cxn>
                <a:cxn ang="0">
                  <a:pos x="48" y="2"/>
                </a:cxn>
                <a:cxn ang="0">
                  <a:pos x="30" y="9"/>
                </a:cxn>
                <a:cxn ang="0">
                  <a:pos x="18" y="19"/>
                </a:cxn>
                <a:cxn ang="0">
                  <a:pos x="9" y="32"/>
                </a:cxn>
                <a:cxn ang="0">
                  <a:pos x="3" y="56"/>
                </a:cxn>
                <a:cxn ang="0">
                  <a:pos x="0" y="93"/>
                </a:cxn>
                <a:cxn ang="0">
                  <a:pos x="0" y="111"/>
                </a:cxn>
                <a:cxn ang="0">
                  <a:pos x="0" y="165"/>
                </a:cxn>
                <a:cxn ang="0">
                  <a:pos x="5" y="195"/>
                </a:cxn>
                <a:cxn ang="0">
                  <a:pos x="12" y="212"/>
                </a:cxn>
                <a:cxn ang="0">
                  <a:pos x="21" y="226"/>
                </a:cxn>
                <a:cxn ang="0">
                  <a:pos x="35" y="236"/>
                </a:cxn>
                <a:cxn ang="0">
                  <a:pos x="45" y="239"/>
                </a:cxn>
                <a:cxn ang="0">
                  <a:pos x="89" y="248"/>
                </a:cxn>
                <a:cxn ang="0">
                  <a:pos x="135" y="253"/>
                </a:cxn>
                <a:cxn ang="0">
                  <a:pos x="226" y="256"/>
                </a:cxn>
                <a:cxn ang="0">
                  <a:pos x="232" y="256"/>
                </a:cxn>
                <a:cxn ang="0">
                  <a:pos x="238" y="252"/>
                </a:cxn>
                <a:cxn ang="0">
                  <a:pos x="245" y="243"/>
                </a:cxn>
                <a:cxn ang="0">
                  <a:pos x="245" y="227"/>
                </a:cxn>
                <a:cxn ang="0">
                  <a:pos x="238" y="218"/>
                </a:cxn>
                <a:cxn ang="0">
                  <a:pos x="232" y="216"/>
                </a:cxn>
                <a:cxn ang="0">
                  <a:pos x="226" y="214"/>
                </a:cxn>
                <a:cxn ang="0">
                  <a:pos x="174" y="213"/>
                </a:cxn>
                <a:cxn ang="0">
                  <a:pos x="123" y="210"/>
                </a:cxn>
                <a:cxn ang="0">
                  <a:pos x="80" y="205"/>
                </a:cxn>
                <a:cxn ang="0">
                  <a:pos x="65" y="202"/>
                </a:cxn>
                <a:cxn ang="0">
                  <a:pos x="55" y="197"/>
                </a:cxn>
                <a:cxn ang="0">
                  <a:pos x="48" y="188"/>
                </a:cxn>
                <a:cxn ang="0">
                  <a:pos x="43" y="176"/>
                </a:cxn>
                <a:cxn ang="0">
                  <a:pos x="39" y="149"/>
                </a:cxn>
                <a:cxn ang="0">
                  <a:pos x="41" y="111"/>
                </a:cxn>
                <a:cxn ang="0">
                  <a:pos x="41" y="91"/>
                </a:cxn>
                <a:cxn ang="0">
                  <a:pos x="41" y="69"/>
                </a:cxn>
                <a:cxn ang="0">
                  <a:pos x="46" y="53"/>
                </a:cxn>
                <a:cxn ang="0">
                  <a:pos x="54" y="47"/>
                </a:cxn>
                <a:cxn ang="0">
                  <a:pos x="63" y="42"/>
                </a:cxn>
                <a:cxn ang="0">
                  <a:pos x="69" y="40"/>
                </a:cxn>
                <a:cxn ang="0">
                  <a:pos x="96" y="40"/>
                </a:cxn>
                <a:cxn ang="0">
                  <a:pos x="122" y="43"/>
                </a:cxn>
                <a:cxn ang="0">
                  <a:pos x="185" y="46"/>
                </a:cxn>
                <a:cxn ang="0">
                  <a:pos x="247" y="44"/>
                </a:cxn>
                <a:cxn ang="0">
                  <a:pos x="255" y="43"/>
                </a:cxn>
                <a:cxn ang="0">
                  <a:pos x="262" y="38"/>
                </a:cxn>
                <a:cxn ang="0">
                  <a:pos x="267" y="25"/>
                </a:cxn>
                <a:cxn ang="0">
                  <a:pos x="262" y="10"/>
                </a:cxn>
                <a:cxn ang="0">
                  <a:pos x="255" y="5"/>
                </a:cxn>
                <a:cxn ang="0">
                  <a:pos x="247" y="4"/>
                </a:cxn>
              </a:cxnLst>
              <a:rect l="0" t="0" r="r" b="b"/>
              <a:pathLst>
                <a:path w="267" h="256">
                  <a:moveTo>
                    <a:pt x="247" y="4"/>
                  </a:moveTo>
                  <a:lnTo>
                    <a:pt x="145" y="4"/>
                  </a:lnTo>
                  <a:lnTo>
                    <a:pt x="145" y="4"/>
                  </a:lnTo>
                  <a:lnTo>
                    <a:pt x="123" y="2"/>
                  </a:lnTo>
                  <a:lnTo>
                    <a:pt x="102" y="1"/>
                  </a:lnTo>
                  <a:lnTo>
                    <a:pt x="80" y="0"/>
                  </a:lnTo>
                  <a:lnTo>
                    <a:pt x="69" y="0"/>
                  </a:lnTo>
                  <a:lnTo>
                    <a:pt x="59" y="0"/>
                  </a:lnTo>
                  <a:lnTo>
                    <a:pt x="59" y="0"/>
                  </a:lnTo>
                  <a:lnTo>
                    <a:pt x="48" y="2"/>
                  </a:lnTo>
                  <a:lnTo>
                    <a:pt x="38" y="5"/>
                  </a:lnTo>
                  <a:lnTo>
                    <a:pt x="30" y="9"/>
                  </a:lnTo>
                  <a:lnTo>
                    <a:pt x="24" y="14"/>
                  </a:lnTo>
                  <a:lnTo>
                    <a:pt x="18" y="19"/>
                  </a:lnTo>
                  <a:lnTo>
                    <a:pt x="13" y="26"/>
                  </a:lnTo>
                  <a:lnTo>
                    <a:pt x="9" y="32"/>
                  </a:lnTo>
                  <a:lnTo>
                    <a:pt x="7" y="40"/>
                  </a:lnTo>
                  <a:lnTo>
                    <a:pt x="3" y="56"/>
                  </a:lnTo>
                  <a:lnTo>
                    <a:pt x="0" y="74"/>
                  </a:lnTo>
                  <a:lnTo>
                    <a:pt x="0" y="93"/>
                  </a:lnTo>
                  <a:lnTo>
                    <a:pt x="0" y="111"/>
                  </a:lnTo>
                  <a:lnTo>
                    <a:pt x="0" y="111"/>
                  </a:lnTo>
                  <a:lnTo>
                    <a:pt x="0" y="145"/>
                  </a:lnTo>
                  <a:lnTo>
                    <a:pt x="0" y="165"/>
                  </a:lnTo>
                  <a:lnTo>
                    <a:pt x="3" y="185"/>
                  </a:lnTo>
                  <a:lnTo>
                    <a:pt x="5" y="195"/>
                  </a:lnTo>
                  <a:lnTo>
                    <a:pt x="8" y="204"/>
                  </a:lnTo>
                  <a:lnTo>
                    <a:pt x="12" y="212"/>
                  </a:lnTo>
                  <a:lnTo>
                    <a:pt x="16" y="219"/>
                  </a:lnTo>
                  <a:lnTo>
                    <a:pt x="21" y="226"/>
                  </a:lnTo>
                  <a:lnTo>
                    <a:pt x="28" y="233"/>
                  </a:lnTo>
                  <a:lnTo>
                    <a:pt x="35" y="236"/>
                  </a:lnTo>
                  <a:lnTo>
                    <a:pt x="45" y="239"/>
                  </a:lnTo>
                  <a:lnTo>
                    <a:pt x="45" y="239"/>
                  </a:lnTo>
                  <a:lnTo>
                    <a:pt x="67" y="244"/>
                  </a:lnTo>
                  <a:lnTo>
                    <a:pt x="89" y="248"/>
                  </a:lnTo>
                  <a:lnTo>
                    <a:pt x="111" y="252"/>
                  </a:lnTo>
                  <a:lnTo>
                    <a:pt x="135" y="253"/>
                  </a:lnTo>
                  <a:lnTo>
                    <a:pt x="181" y="256"/>
                  </a:lnTo>
                  <a:lnTo>
                    <a:pt x="226" y="256"/>
                  </a:lnTo>
                  <a:lnTo>
                    <a:pt x="226" y="256"/>
                  </a:lnTo>
                  <a:lnTo>
                    <a:pt x="232" y="256"/>
                  </a:lnTo>
                  <a:lnTo>
                    <a:pt x="236" y="255"/>
                  </a:lnTo>
                  <a:lnTo>
                    <a:pt x="238" y="252"/>
                  </a:lnTo>
                  <a:lnTo>
                    <a:pt x="241" y="250"/>
                  </a:lnTo>
                  <a:lnTo>
                    <a:pt x="245" y="243"/>
                  </a:lnTo>
                  <a:lnTo>
                    <a:pt x="246" y="235"/>
                  </a:lnTo>
                  <a:lnTo>
                    <a:pt x="245" y="227"/>
                  </a:lnTo>
                  <a:lnTo>
                    <a:pt x="241" y="221"/>
                  </a:lnTo>
                  <a:lnTo>
                    <a:pt x="238" y="218"/>
                  </a:lnTo>
                  <a:lnTo>
                    <a:pt x="236" y="217"/>
                  </a:lnTo>
                  <a:lnTo>
                    <a:pt x="232" y="216"/>
                  </a:lnTo>
                  <a:lnTo>
                    <a:pt x="226" y="214"/>
                  </a:lnTo>
                  <a:lnTo>
                    <a:pt x="226" y="214"/>
                  </a:lnTo>
                  <a:lnTo>
                    <a:pt x="200" y="214"/>
                  </a:lnTo>
                  <a:lnTo>
                    <a:pt x="174" y="213"/>
                  </a:lnTo>
                  <a:lnTo>
                    <a:pt x="123" y="210"/>
                  </a:lnTo>
                  <a:lnTo>
                    <a:pt x="123" y="210"/>
                  </a:lnTo>
                  <a:lnTo>
                    <a:pt x="94" y="208"/>
                  </a:lnTo>
                  <a:lnTo>
                    <a:pt x="80" y="205"/>
                  </a:lnTo>
                  <a:lnTo>
                    <a:pt x="65" y="202"/>
                  </a:lnTo>
                  <a:lnTo>
                    <a:pt x="65" y="202"/>
                  </a:lnTo>
                  <a:lnTo>
                    <a:pt x="60" y="201"/>
                  </a:lnTo>
                  <a:lnTo>
                    <a:pt x="55" y="197"/>
                  </a:lnTo>
                  <a:lnTo>
                    <a:pt x="51" y="193"/>
                  </a:lnTo>
                  <a:lnTo>
                    <a:pt x="48" y="188"/>
                  </a:lnTo>
                  <a:lnTo>
                    <a:pt x="46" y="183"/>
                  </a:lnTo>
                  <a:lnTo>
                    <a:pt x="43" y="176"/>
                  </a:lnTo>
                  <a:lnTo>
                    <a:pt x="41" y="163"/>
                  </a:lnTo>
                  <a:lnTo>
                    <a:pt x="39" y="149"/>
                  </a:lnTo>
                  <a:lnTo>
                    <a:pt x="41" y="134"/>
                  </a:lnTo>
                  <a:lnTo>
                    <a:pt x="41" y="111"/>
                  </a:lnTo>
                  <a:lnTo>
                    <a:pt x="41" y="111"/>
                  </a:lnTo>
                  <a:lnTo>
                    <a:pt x="41" y="91"/>
                  </a:lnTo>
                  <a:lnTo>
                    <a:pt x="41" y="80"/>
                  </a:lnTo>
                  <a:lnTo>
                    <a:pt x="41" y="69"/>
                  </a:lnTo>
                  <a:lnTo>
                    <a:pt x="45" y="59"/>
                  </a:lnTo>
                  <a:lnTo>
                    <a:pt x="46" y="53"/>
                  </a:lnTo>
                  <a:lnTo>
                    <a:pt x="50" y="49"/>
                  </a:lnTo>
                  <a:lnTo>
                    <a:pt x="54" y="47"/>
                  </a:lnTo>
                  <a:lnTo>
                    <a:pt x="58" y="43"/>
                  </a:lnTo>
                  <a:lnTo>
                    <a:pt x="63" y="42"/>
                  </a:lnTo>
                  <a:lnTo>
                    <a:pt x="69" y="40"/>
                  </a:lnTo>
                  <a:lnTo>
                    <a:pt x="69" y="40"/>
                  </a:lnTo>
                  <a:lnTo>
                    <a:pt x="83" y="39"/>
                  </a:lnTo>
                  <a:lnTo>
                    <a:pt x="96" y="40"/>
                  </a:lnTo>
                  <a:lnTo>
                    <a:pt x="122" y="43"/>
                  </a:lnTo>
                  <a:lnTo>
                    <a:pt x="122" y="43"/>
                  </a:lnTo>
                  <a:lnTo>
                    <a:pt x="153" y="46"/>
                  </a:lnTo>
                  <a:lnTo>
                    <a:pt x="185" y="46"/>
                  </a:lnTo>
                  <a:lnTo>
                    <a:pt x="247" y="44"/>
                  </a:lnTo>
                  <a:lnTo>
                    <a:pt x="247" y="44"/>
                  </a:lnTo>
                  <a:lnTo>
                    <a:pt x="251" y="44"/>
                  </a:lnTo>
                  <a:lnTo>
                    <a:pt x="255" y="43"/>
                  </a:lnTo>
                  <a:lnTo>
                    <a:pt x="259" y="40"/>
                  </a:lnTo>
                  <a:lnTo>
                    <a:pt x="262" y="38"/>
                  </a:lnTo>
                  <a:lnTo>
                    <a:pt x="266" y="31"/>
                  </a:lnTo>
                  <a:lnTo>
                    <a:pt x="267" y="25"/>
                  </a:lnTo>
                  <a:lnTo>
                    <a:pt x="266" y="17"/>
                  </a:lnTo>
                  <a:lnTo>
                    <a:pt x="262" y="10"/>
                  </a:lnTo>
                  <a:lnTo>
                    <a:pt x="259" y="8"/>
                  </a:lnTo>
                  <a:lnTo>
                    <a:pt x="255" y="5"/>
                  </a:lnTo>
                  <a:lnTo>
                    <a:pt x="251" y="4"/>
                  </a:lnTo>
                  <a:lnTo>
                    <a:pt x="247" y="4"/>
                  </a:lnTo>
                  <a:lnTo>
                    <a:pt x="24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 name="chenying0907 158"/>
            <p:cNvSpPr>
              <a:spLocks/>
            </p:cNvSpPr>
            <p:nvPr/>
          </p:nvSpPr>
          <p:spPr bwMode="auto">
            <a:xfrm>
              <a:off x="5556251" y="3446463"/>
              <a:ext cx="134938" cy="107950"/>
            </a:xfrm>
            <a:custGeom>
              <a:avLst/>
              <a:gdLst/>
              <a:ahLst/>
              <a:cxnLst>
                <a:cxn ang="0">
                  <a:pos x="340" y="110"/>
                </a:cxn>
                <a:cxn ang="0">
                  <a:pos x="334" y="74"/>
                </a:cxn>
                <a:cxn ang="0">
                  <a:pos x="318" y="42"/>
                </a:cxn>
                <a:cxn ang="0">
                  <a:pos x="308" y="27"/>
                </a:cxn>
                <a:cxn ang="0">
                  <a:pos x="293" y="17"/>
                </a:cxn>
                <a:cxn ang="0">
                  <a:pos x="277" y="10"/>
                </a:cxn>
                <a:cxn ang="0">
                  <a:pos x="259" y="6"/>
                </a:cxn>
                <a:cxn ang="0">
                  <a:pos x="200" y="4"/>
                </a:cxn>
                <a:cxn ang="0">
                  <a:pos x="110" y="0"/>
                </a:cxn>
                <a:cxn ang="0">
                  <a:pos x="50" y="3"/>
                </a:cxn>
                <a:cxn ang="0">
                  <a:pos x="21" y="6"/>
                </a:cxn>
                <a:cxn ang="0">
                  <a:pos x="13" y="10"/>
                </a:cxn>
                <a:cxn ang="0">
                  <a:pos x="8" y="16"/>
                </a:cxn>
                <a:cxn ang="0">
                  <a:pos x="7" y="31"/>
                </a:cxn>
                <a:cxn ang="0">
                  <a:pos x="16" y="43"/>
                </a:cxn>
                <a:cxn ang="0">
                  <a:pos x="22" y="47"/>
                </a:cxn>
                <a:cxn ang="0">
                  <a:pos x="32" y="47"/>
                </a:cxn>
                <a:cxn ang="0">
                  <a:pos x="49" y="44"/>
                </a:cxn>
                <a:cxn ang="0">
                  <a:pos x="102" y="42"/>
                </a:cxn>
                <a:cxn ang="0">
                  <a:pos x="173" y="42"/>
                </a:cxn>
                <a:cxn ang="0">
                  <a:pos x="213" y="43"/>
                </a:cxn>
                <a:cxn ang="0">
                  <a:pos x="243" y="48"/>
                </a:cxn>
                <a:cxn ang="0">
                  <a:pos x="262" y="55"/>
                </a:cxn>
                <a:cxn ang="0">
                  <a:pos x="277" y="64"/>
                </a:cxn>
                <a:cxn ang="0">
                  <a:pos x="289" y="78"/>
                </a:cxn>
                <a:cxn ang="0">
                  <a:pos x="297" y="98"/>
                </a:cxn>
                <a:cxn ang="0">
                  <a:pos x="298" y="110"/>
                </a:cxn>
                <a:cxn ang="0">
                  <a:pos x="300" y="140"/>
                </a:cxn>
                <a:cxn ang="0">
                  <a:pos x="298" y="170"/>
                </a:cxn>
                <a:cxn ang="0">
                  <a:pos x="297" y="186"/>
                </a:cxn>
                <a:cxn ang="0">
                  <a:pos x="292" y="199"/>
                </a:cxn>
                <a:cxn ang="0">
                  <a:pos x="284" y="208"/>
                </a:cxn>
                <a:cxn ang="0">
                  <a:pos x="263" y="221"/>
                </a:cxn>
                <a:cxn ang="0">
                  <a:pos x="236" y="226"/>
                </a:cxn>
                <a:cxn ang="0">
                  <a:pos x="223" y="227"/>
                </a:cxn>
                <a:cxn ang="0">
                  <a:pos x="136" y="230"/>
                </a:cxn>
                <a:cxn ang="0">
                  <a:pos x="50" y="227"/>
                </a:cxn>
                <a:cxn ang="0">
                  <a:pos x="37" y="222"/>
                </a:cxn>
                <a:cxn ang="0">
                  <a:pos x="21" y="222"/>
                </a:cxn>
                <a:cxn ang="0">
                  <a:pos x="13" y="225"/>
                </a:cxn>
                <a:cxn ang="0">
                  <a:pos x="1" y="235"/>
                </a:cxn>
                <a:cxn ang="0">
                  <a:pos x="0" y="243"/>
                </a:cxn>
                <a:cxn ang="0">
                  <a:pos x="1" y="247"/>
                </a:cxn>
                <a:cxn ang="0">
                  <a:pos x="7" y="258"/>
                </a:cxn>
                <a:cxn ang="0">
                  <a:pos x="17" y="264"/>
                </a:cxn>
                <a:cxn ang="0">
                  <a:pos x="28" y="264"/>
                </a:cxn>
                <a:cxn ang="0">
                  <a:pos x="34" y="268"/>
                </a:cxn>
                <a:cxn ang="0">
                  <a:pos x="42" y="269"/>
                </a:cxn>
                <a:cxn ang="0">
                  <a:pos x="103" y="271"/>
                </a:cxn>
                <a:cxn ang="0">
                  <a:pos x="198" y="271"/>
                </a:cxn>
                <a:cxn ang="0">
                  <a:pos x="259" y="265"/>
                </a:cxn>
                <a:cxn ang="0">
                  <a:pos x="289" y="261"/>
                </a:cxn>
                <a:cxn ang="0">
                  <a:pos x="309" y="254"/>
                </a:cxn>
                <a:cxn ang="0">
                  <a:pos x="323" y="239"/>
                </a:cxn>
                <a:cxn ang="0">
                  <a:pos x="332" y="220"/>
                </a:cxn>
                <a:cxn ang="0">
                  <a:pos x="338" y="196"/>
                </a:cxn>
                <a:cxn ang="0">
                  <a:pos x="342" y="149"/>
                </a:cxn>
                <a:cxn ang="0">
                  <a:pos x="340" y="110"/>
                </a:cxn>
              </a:cxnLst>
              <a:rect l="0" t="0" r="r" b="b"/>
              <a:pathLst>
                <a:path w="342" h="271">
                  <a:moveTo>
                    <a:pt x="340" y="110"/>
                  </a:moveTo>
                  <a:lnTo>
                    <a:pt x="340" y="110"/>
                  </a:lnTo>
                  <a:lnTo>
                    <a:pt x="338" y="91"/>
                  </a:lnTo>
                  <a:lnTo>
                    <a:pt x="334" y="74"/>
                  </a:lnTo>
                  <a:lnTo>
                    <a:pt x="327" y="57"/>
                  </a:lnTo>
                  <a:lnTo>
                    <a:pt x="318" y="42"/>
                  </a:lnTo>
                  <a:lnTo>
                    <a:pt x="313" y="34"/>
                  </a:lnTo>
                  <a:lnTo>
                    <a:pt x="308" y="27"/>
                  </a:lnTo>
                  <a:lnTo>
                    <a:pt x="301" y="22"/>
                  </a:lnTo>
                  <a:lnTo>
                    <a:pt x="293" y="17"/>
                  </a:lnTo>
                  <a:lnTo>
                    <a:pt x="285" y="13"/>
                  </a:lnTo>
                  <a:lnTo>
                    <a:pt x="277" y="10"/>
                  </a:lnTo>
                  <a:lnTo>
                    <a:pt x="270" y="8"/>
                  </a:lnTo>
                  <a:lnTo>
                    <a:pt x="259" y="6"/>
                  </a:lnTo>
                  <a:lnTo>
                    <a:pt x="259" y="6"/>
                  </a:lnTo>
                  <a:lnTo>
                    <a:pt x="200" y="4"/>
                  </a:lnTo>
                  <a:lnTo>
                    <a:pt x="140" y="0"/>
                  </a:lnTo>
                  <a:lnTo>
                    <a:pt x="110" y="0"/>
                  </a:lnTo>
                  <a:lnTo>
                    <a:pt x="80" y="0"/>
                  </a:lnTo>
                  <a:lnTo>
                    <a:pt x="50" y="3"/>
                  </a:lnTo>
                  <a:lnTo>
                    <a:pt x="21" y="6"/>
                  </a:lnTo>
                  <a:lnTo>
                    <a:pt x="21" y="6"/>
                  </a:lnTo>
                  <a:lnTo>
                    <a:pt x="16" y="9"/>
                  </a:lnTo>
                  <a:lnTo>
                    <a:pt x="13" y="10"/>
                  </a:lnTo>
                  <a:lnTo>
                    <a:pt x="9" y="13"/>
                  </a:lnTo>
                  <a:lnTo>
                    <a:pt x="8" y="16"/>
                  </a:lnTo>
                  <a:lnTo>
                    <a:pt x="5" y="23"/>
                  </a:lnTo>
                  <a:lnTo>
                    <a:pt x="7" y="31"/>
                  </a:lnTo>
                  <a:lnTo>
                    <a:pt x="9" y="38"/>
                  </a:lnTo>
                  <a:lnTo>
                    <a:pt x="16" y="43"/>
                  </a:lnTo>
                  <a:lnTo>
                    <a:pt x="18" y="46"/>
                  </a:lnTo>
                  <a:lnTo>
                    <a:pt x="22" y="47"/>
                  </a:lnTo>
                  <a:lnTo>
                    <a:pt x="28" y="47"/>
                  </a:lnTo>
                  <a:lnTo>
                    <a:pt x="32" y="47"/>
                  </a:lnTo>
                  <a:lnTo>
                    <a:pt x="32" y="47"/>
                  </a:lnTo>
                  <a:lnTo>
                    <a:pt x="49" y="44"/>
                  </a:lnTo>
                  <a:lnTo>
                    <a:pt x="67" y="42"/>
                  </a:lnTo>
                  <a:lnTo>
                    <a:pt x="102" y="42"/>
                  </a:lnTo>
                  <a:lnTo>
                    <a:pt x="173" y="42"/>
                  </a:lnTo>
                  <a:lnTo>
                    <a:pt x="173" y="42"/>
                  </a:lnTo>
                  <a:lnTo>
                    <a:pt x="194" y="43"/>
                  </a:lnTo>
                  <a:lnTo>
                    <a:pt x="213" y="43"/>
                  </a:lnTo>
                  <a:lnTo>
                    <a:pt x="234" y="46"/>
                  </a:lnTo>
                  <a:lnTo>
                    <a:pt x="243" y="48"/>
                  </a:lnTo>
                  <a:lnTo>
                    <a:pt x="253" y="51"/>
                  </a:lnTo>
                  <a:lnTo>
                    <a:pt x="262" y="55"/>
                  </a:lnTo>
                  <a:lnTo>
                    <a:pt x="270" y="59"/>
                  </a:lnTo>
                  <a:lnTo>
                    <a:pt x="277" y="64"/>
                  </a:lnTo>
                  <a:lnTo>
                    <a:pt x="284" y="71"/>
                  </a:lnTo>
                  <a:lnTo>
                    <a:pt x="289" y="78"/>
                  </a:lnTo>
                  <a:lnTo>
                    <a:pt x="293" y="88"/>
                  </a:lnTo>
                  <a:lnTo>
                    <a:pt x="297" y="98"/>
                  </a:lnTo>
                  <a:lnTo>
                    <a:pt x="298" y="110"/>
                  </a:lnTo>
                  <a:lnTo>
                    <a:pt x="298" y="110"/>
                  </a:lnTo>
                  <a:lnTo>
                    <a:pt x="300" y="124"/>
                  </a:lnTo>
                  <a:lnTo>
                    <a:pt x="300" y="140"/>
                  </a:lnTo>
                  <a:lnTo>
                    <a:pt x="298" y="170"/>
                  </a:lnTo>
                  <a:lnTo>
                    <a:pt x="298" y="170"/>
                  </a:lnTo>
                  <a:lnTo>
                    <a:pt x="298" y="178"/>
                  </a:lnTo>
                  <a:lnTo>
                    <a:pt x="297" y="186"/>
                  </a:lnTo>
                  <a:lnTo>
                    <a:pt x="294" y="192"/>
                  </a:lnTo>
                  <a:lnTo>
                    <a:pt x="292" y="199"/>
                  </a:lnTo>
                  <a:lnTo>
                    <a:pt x="288" y="204"/>
                  </a:lnTo>
                  <a:lnTo>
                    <a:pt x="284" y="208"/>
                  </a:lnTo>
                  <a:lnTo>
                    <a:pt x="274" y="216"/>
                  </a:lnTo>
                  <a:lnTo>
                    <a:pt x="263" y="221"/>
                  </a:lnTo>
                  <a:lnTo>
                    <a:pt x="250" y="225"/>
                  </a:lnTo>
                  <a:lnTo>
                    <a:pt x="236" y="226"/>
                  </a:lnTo>
                  <a:lnTo>
                    <a:pt x="223" y="227"/>
                  </a:lnTo>
                  <a:lnTo>
                    <a:pt x="223" y="227"/>
                  </a:lnTo>
                  <a:lnTo>
                    <a:pt x="179" y="230"/>
                  </a:lnTo>
                  <a:lnTo>
                    <a:pt x="136" y="230"/>
                  </a:lnTo>
                  <a:lnTo>
                    <a:pt x="50" y="227"/>
                  </a:lnTo>
                  <a:lnTo>
                    <a:pt x="50" y="227"/>
                  </a:lnTo>
                  <a:lnTo>
                    <a:pt x="43" y="225"/>
                  </a:lnTo>
                  <a:lnTo>
                    <a:pt x="37" y="222"/>
                  </a:lnTo>
                  <a:lnTo>
                    <a:pt x="21" y="222"/>
                  </a:lnTo>
                  <a:lnTo>
                    <a:pt x="21" y="222"/>
                  </a:lnTo>
                  <a:lnTo>
                    <a:pt x="17" y="224"/>
                  </a:lnTo>
                  <a:lnTo>
                    <a:pt x="13" y="225"/>
                  </a:lnTo>
                  <a:lnTo>
                    <a:pt x="7" y="229"/>
                  </a:lnTo>
                  <a:lnTo>
                    <a:pt x="1" y="235"/>
                  </a:lnTo>
                  <a:lnTo>
                    <a:pt x="1" y="239"/>
                  </a:lnTo>
                  <a:lnTo>
                    <a:pt x="0" y="243"/>
                  </a:lnTo>
                  <a:lnTo>
                    <a:pt x="0" y="243"/>
                  </a:lnTo>
                  <a:lnTo>
                    <a:pt x="1" y="247"/>
                  </a:lnTo>
                  <a:lnTo>
                    <a:pt x="1" y="251"/>
                  </a:lnTo>
                  <a:lnTo>
                    <a:pt x="7" y="258"/>
                  </a:lnTo>
                  <a:lnTo>
                    <a:pt x="13" y="263"/>
                  </a:lnTo>
                  <a:lnTo>
                    <a:pt x="17" y="264"/>
                  </a:lnTo>
                  <a:lnTo>
                    <a:pt x="21" y="264"/>
                  </a:lnTo>
                  <a:lnTo>
                    <a:pt x="28" y="264"/>
                  </a:lnTo>
                  <a:lnTo>
                    <a:pt x="28" y="264"/>
                  </a:lnTo>
                  <a:lnTo>
                    <a:pt x="34" y="268"/>
                  </a:lnTo>
                  <a:lnTo>
                    <a:pt x="38" y="269"/>
                  </a:lnTo>
                  <a:lnTo>
                    <a:pt x="42" y="269"/>
                  </a:lnTo>
                  <a:lnTo>
                    <a:pt x="42" y="269"/>
                  </a:lnTo>
                  <a:lnTo>
                    <a:pt x="103" y="271"/>
                  </a:lnTo>
                  <a:lnTo>
                    <a:pt x="166" y="271"/>
                  </a:lnTo>
                  <a:lnTo>
                    <a:pt x="198" y="271"/>
                  </a:lnTo>
                  <a:lnTo>
                    <a:pt x="228" y="268"/>
                  </a:lnTo>
                  <a:lnTo>
                    <a:pt x="259" y="265"/>
                  </a:lnTo>
                  <a:lnTo>
                    <a:pt x="289" y="261"/>
                  </a:lnTo>
                  <a:lnTo>
                    <a:pt x="289" y="261"/>
                  </a:lnTo>
                  <a:lnTo>
                    <a:pt x="300" y="259"/>
                  </a:lnTo>
                  <a:lnTo>
                    <a:pt x="309" y="254"/>
                  </a:lnTo>
                  <a:lnTo>
                    <a:pt x="317" y="247"/>
                  </a:lnTo>
                  <a:lnTo>
                    <a:pt x="323" y="239"/>
                  </a:lnTo>
                  <a:lnTo>
                    <a:pt x="328" y="230"/>
                  </a:lnTo>
                  <a:lnTo>
                    <a:pt x="332" y="220"/>
                  </a:lnTo>
                  <a:lnTo>
                    <a:pt x="335" y="208"/>
                  </a:lnTo>
                  <a:lnTo>
                    <a:pt x="338" y="196"/>
                  </a:lnTo>
                  <a:lnTo>
                    <a:pt x="340" y="173"/>
                  </a:lnTo>
                  <a:lnTo>
                    <a:pt x="342" y="149"/>
                  </a:lnTo>
                  <a:lnTo>
                    <a:pt x="340" y="110"/>
                  </a:lnTo>
                  <a:lnTo>
                    <a:pt x="340" y="1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 name="chenying0907 159"/>
            <p:cNvSpPr>
              <a:spLocks/>
            </p:cNvSpPr>
            <p:nvPr/>
          </p:nvSpPr>
          <p:spPr bwMode="auto">
            <a:xfrm>
              <a:off x="5302251" y="3536950"/>
              <a:ext cx="625475" cy="258763"/>
            </a:xfrm>
            <a:custGeom>
              <a:avLst/>
              <a:gdLst/>
              <a:ahLst/>
              <a:cxnLst>
                <a:cxn ang="0">
                  <a:pos x="1378" y="236"/>
                </a:cxn>
                <a:cxn ang="0">
                  <a:pos x="1354" y="239"/>
                </a:cxn>
                <a:cxn ang="0">
                  <a:pos x="1184" y="248"/>
                </a:cxn>
                <a:cxn ang="0">
                  <a:pos x="1073" y="248"/>
                </a:cxn>
                <a:cxn ang="0">
                  <a:pos x="657" y="257"/>
                </a:cxn>
                <a:cxn ang="0">
                  <a:pos x="554" y="250"/>
                </a:cxn>
                <a:cxn ang="0">
                  <a:pos x="530" y="240"/>
                </a:cxn>
                <a:cxn ang="0">
                  <a:pos x="436" y="257"/>
                </a:cxn>
                <a:cxn ang="0">
                  <a:pos x="448" y="277"/>
                </a:cxn>
                <a:cxn ang="0">
                  <a:pos x="460" y="286"/>
                </a:cxn>
                <a:cxn ang="0">
                  <a:pos x="508" y="293"/>
                </a:cxn>
                <a:cxn ang="0">
                  <a:pos x="617" y="298"/>
                </a:cxn>
                <a:cxn ang="0">
                  <a:pos x="804" y="304"/>
                </a:cxn>
                <a:cxn ang="0">
                  <a:pos x="1116" y="295"/>
                </a:cxn>
                <a:cxn ang="0">
                  <a:pos x="1369" y="287"/>
                </a:cxn>
                <a:cxn ang="0">
                  <a:pos x="1403" y="291"/>
                </a:cxn>
                <a:cxn ang="0">
                  <a:pos x="1464" y="321"/>
                </a:cxn>
                <a:cxn ang="0">
                  <a:pos x="1506" y="375"/>
                </a:cxn>
                <a:cxn ang="0">
                  <a:pos x="1523" y="438"/>
                </a:cxn>
                <a:cxn ang="0">
                  <a:pos x="1514" y="498"/>
                </a:cxn>
                <a:cxn ang="0">
                  <a:pos x="1475" y="544"/>
                </a:cxn>
                <a:cxn ang="0">
                  <a:pos x="1403" y="562"/>
                </a:cxn>
                <a:cxn ang="0">
                  <a:pos x="1272" y="582"/>
                </a:cxn>
                <a:cxn ang="0">
                  <a:pos x="1171" y="588"/>
                </a:cxn>
                <a:cxn ang="0">
                  <a:pos x="1000" y="601"/>
                </a:cxn>
                <a:cxn ang="0">
                  <a:pos x="719" y="600"/>
                </a:cxn>
                <a:cxn ang="0">
                  <a:pos x="449" y="592"/>
                </a:cxn>
                <a:cxn ang="0">
                  <a:pos x="211" y="579"/>
                </a:cxn>
                <a:cxn ang="0">
                  <a:pos x="130" y="557"/>
                </a:cxn>
                <a:cxn ang="0">
                  <a:pos x="62" y="510"/>
                </a:cxn>
                <a:cxn ang="0">
                  <a:pos x="45" y="474"/>
                </a:cxn>
                <a:cxn ang="0">
                  <a:pos x="48" y="406"/>
                </a:cxn>
                <a:cxn ang="0">
                  <a:pos x="70" y="299"/>
                </a:cxn>
                <a:cxn ang="0">
                  <a:pos x="104" y="248"/>
                </a:cxn>
                <a:cxn ang="0">
                  <a:pos x="172" y="187"/>
                </a:cxn>
                <a:cxn ang="0">
                  <a:pos x="225" y="110"/>
                </a:cxn>
                <a:cxn ang="0">
                  <a:pos x="245" y="59"/>
                </a:cxn>
                <a:cxn ang="0">
                  <a:pos x="244" y="12"/>
                </a:cxn>
                <a:cxn ang="0">
                  <a:pos x="223" y="0"/>
                </a:cxn>
                <a:cxn ang="0">
                  <a:pos x="202" y="12"/>
                </a:cxn>
                <a:cxn ang="0">
                  <a:pos x="197" y="55"/>
                </a:cxn>
                <a:cxn ang="0">
                  <a:pos x="161" y="125"/>
                </a:cxn>
                <a:cxn ang="0">
                  <a:pos x="59" y="231"/>
                </a:cxn>
                <a:cxn ang="0">
                  <a:pos x="29" y="277"/>
                </a:cxn>
                <a:cxn ang="0">
                  <a:pos x="4" y="382"/>
                </a:cxn>
                <a:cxn ang="0">
                  <a:pos x="4" y="493"/>
                </a:cxn>
                <a:cxn ang="0">
                  <a:pos x="27" y="540"/>
                </a:cxn>
                <a:cxn ang="0">
                  <a:pos x="80" y="584"/>
                </a:cxn>
                <a:cxn ang="0">
                  <a:pos x="142" y="609"/>
                </a:cxn>
                <a:cxn ang="0">
                  <a:pos x="304" y="631"/>
                </a:cxn>
                <a:cxn ang="0">
                  <a:pos x="445" y="642"/>
                </a:cxn>
                <a:cxn ang="0">
                  <a:pos x="628" y="641"/>
                </a:cxn>
                <a:cxn ang="0">
                  <a:pos x="946" y="646"/>
                </a:cxn>
                <a:cxn ang="0">
                  <a:pos x="1068" y="648"/>
                </a:cxn>
                <a:cxn ang="0">
                  <a:pos x="1182" y="631"/>
                </a:cxn>
                <a:cxn ang="0">
                  <a:pos x="1301" y="618"/>
                </a:cxn>
                <a:cxn ang="0">
                  <a:pos x="1421" y="607"/>
                </a:cxn>
                <a:cxn ang="0">
                  <a:pos x="1498" y="580"/>
                </a:cxn>
                <a:cxn ang="0">
                  <a:pos x="1553" y="523"/>
                </a:cxn>
                <a:cxn ang="0">
                  <a:pos x="1574" y="444"/>
                </a:cxn>
                <a:cxn ang="0">
                  <a:pos x="1560" y="369"/>
                </a:cxn>
                <a:cxn ang="0">
                  <a:pos x="1506" y="294"/>
                </a:cxn>
                <a:cxn ang="0">
                  <a:pos x="1426" y="250"/>
                </a:cxn>
              </a:cxnLst>
              <a:rect l="0" t="0" r="r" b="b"/>
              <a:pathLst>
                <a:path w="1574" h="648">
                  <a:moveTo>
                    <a:pt x="1388" y="243"/>
                  </a:moveTo>
                  <a:lnTo>
                    <a:pt x="1388" y="243"/>
                  </a:lnTo>
                  <a:lnTo>
                    <a:pt x="1383" y="239"/>
                  </a:lnTo>
                  <a:lnTo>
                    <a:pt x="1378" y="236"/>
                  </a:lnTo>
                  <a:lnTo>
                    <a:pt x="1378" y="236"/>
                  </a:lnTo>
                  <a:lnTo>
                    <a:pt x="1371" y="235"/>
                  </a:lnTo>
                  <a:lnTo>
                    <a:pt x="1371" y="235"/>
                  </a:lnTo>
                  <a:lnTo>
                    <a:pt x="1365" y="235"/>
                  </a:lnTo>
                  <a:lnTo>
                    <a:pt x="1360" y="236"/>
                  </a:lnTo>
                  <a:lnTo>
                    <a:pt x="1354" y="239"/>
                  </a:lnTo>
                  <a:lnTo>
                    <a:pt x="1350" y="243"/>
                  </a:lnTo>
                  <a:lnTo>
                    <a:pt x="1350" y="243"/>
                  </a:lnTo>
                  <a:lnTo>
                    <a:pt x="1295" y="244"/>
                  </a:lnTo>
                  <a:lnTo>
                    <a:pt x="1239" y="247"/>
                  </a:lnTo>
                  <a:lnTo>
                    <a:pt x="1184" y="248"/>
                  </a:lnTo>
                  <a:lnTo>
                    <a:pt x="1157" y="248"/>
                  </a:lnTo>
                  <a:lnTo>
                    <a:pt x="1128" y="248"/>
                  </a:lnTo>
                  <a:lnTo>
                    <a:pt x="1128" y="248"/>
                  </a:lnTo>
                  <a:lnTo>
                    <a:pt x="1101" y="247"/>
                  </a:lnTo>
                  <a:lnTo>
                    <a:pt x="1073" y="248"/>
                  </a:lnTo>
                  <a:lnTo>
                    <a:pt x="1018" y="251"/>
                  </a:lnTo>
                  <a:lnTo>
                    <a:pt x="963" y="256"/>
                  </a:lnTo>
                  <a:lnTo>
                    <a:pt x="936" y="257"/>
                  </a:lnTo>
                  <a:lnTo>
                    <a:pt x="908" y="257"/>
                  </a:lnTo>
                  <a:lnTo>
                    <a:pt x="657" y="257"/>
                  </a:lnTo>
                  <a:lnTo>
                    <a:pt x="657" y="257"/>
                  </a:lnTo>
                  <a:lnTo>
                    <a:pt x="632" y="256"/>
                  </a:lnTo>
                  <a:lnTo>
                    <a:pt x="606" y="253"/>
                  </a:lnTo>
                  <a:lnTo>
                    <a:pt x="580" y="251"/>
                  </a:lnTo>
                  <a:lnTo>
                    <a:pt x="554" y="250"/>
                  </a:lnTo>
                  <a:lnTo>
                    <a:pt x="554" y="250"/>
                  </a:lnTo>
                  <a:lnTo>
                    <a:pt x="522" y="247"/>
                  </a:lnTo>
                  <a:lnTo>
                    <a:pt x="522" y="247"/>
                  </a:lnTo>
                  <a:lnTo>
                    <a:pt x="530" y="240"/>
                  </a:lnTo>
                  <a:lnTo>
                    <a:pt x="530" y="240"/>
                  </a:lnTo>
                  <a:lnTo>
                    <a:pt x="484" y="244"/>
                  </a:lnTo>
                  <a:lnTo>
                    <a:pt x="461" y="247"/>
                  </a:lnTo>
                  <a:lnTo>
                    <a:pt x="439" y="250"/>
                  </a:lnTo>
                  <a:lnTo>
                    <a:pt x="439" y="250"/>
                  </a:lnTo>
                  <a:lnTo>
                    <a:pt x="436" y="257"/>
                  </a:lnTo>
                  <a:lnTo>
                    <a:pt x="437" y="265"/>
                  </a:lnTo>
                  <a:lnTo>
                    <a:pt x="439" y="268"/>
                  </a:lnTo>
                  <a:lnTo>
                    <a:pt x="440" y="272"/>
                  </a:lnTo>
                  <a:lnTo>
                    <a:pt x="444" y="274"/>
                  </a:lnTo>
                  <a:lnTo>
                    <a:pt x="448" y="277"/>
                  </a:lnTo>
                  <a:lnTo>
                    <a:pt x="448" y="277"/>
                  </a:lnTo>
                  <a:lnTo>
                    <a:pt x="448" y="277"/>
                  </a:lnTo>
                  <a:lnTo>
                    <a:pt x="448" y="277"/>
                  </a:lnTo>
                  <a:lnTo>
                    <a:pt x="453" y="282"/>
                  </a:lnTo>
                  <a:lnTo>
                    <a:pt x="460" y="286"/>
                  </a:lnTo>
                  <a:lnTo>
                    <a:pt x="466" y="287"/>
                  </a:lnTo>
                  <a:lnTo>
                    <a:pt x="473" y="286"/>
                  </a:lnTo>
                  <a:lnTo>
                    <a:pt x="473" y="286"/>
                  </a:lnTo>
                  <a:lnTo>
                    <a:pt x="490" y="290"/>
                  </a:lnTo>
                  <a:lnTo>
                    <a:pt x="508" y="293"/>
                  </a:lnTo>
                  <a:lnTo>
                    <a:pt x="545" y="294"/>
                  </a:lnTo>
                  <a:lnTo>
                    <a:pt x="581" y="295"/>
                  </a:lnTo>
                  <a:lnTo>
                    <a:pt x="600" y="297"/>
                  </a:lnTo>
                  <a:lnTo>
                    <a:pt x="617" y="298"/>
                  </a:lnTo>
                  <a:lnTo>
                    <a:pt x="617" y="298"/>
                  </a:lnTo>
                  <a:lnTo>
                    <a:pt x="648" y="302"/>
                  </a:lnTo>
                  <a:lnTo>
                    <a:pt x="678" y="304"/>
                  </a:lnTo>
                  <a:lnTo>
                    <a:pt x="709" y="306"/>
                  </a:lnTo>
                  <a:lnTo>
                    <a:pt x="741" y="306"/>
                  </a:lnTo>
                  <a:lnTo>
                    <a:pt x="804" y="304"/>
                  </a:lnTo>
                  <a:lnTo>
                    <a:pt x="866" y="303"/>
                  </a:lnTo>
                  <a:lnTo>
                    <a:pt x="866" y="303"/>
                  </a:lnTo>
                  <a:lnTo>
                    <a:pt x="929" y="303"/>
                  </a:lnTo>
                  <a:lnTo>
                    <a:pt x="991" y="301"/>
                  </a:lnTo>
                  <a:lnTo>
                    <a:pt x="1116" y="295"/>
                  </a:lnTo>
                  <a:lnTo>
                    <a:pt x="1241" y="290"/>
                  </a:lnTo>
                  <a:lnTo>
                    <a:pt x="1302" y="289"/>
                  </a:lnTo>
                  <a:lnTo>
                    <a:pt x="1365" y="287"/>
                  </a:lnTo>
                  <a:lnTo>
                    <a:pt x="1365" y="287"/>
                  </a:lnTo>
                  <a:lnTo>
                    <a:pt x="1369" y="287"/>
                  </a:lnTo>
                  <a:lnTo>
                    <a:pt x="1369" y="287"/>
                  </a:lnTo>
                  <a:lnTo>
                    <a:pt x="1373" y="287"/>
                  </a:lnTo>
                  <a:lnTo>
                    <a:pt x="1373" y="287"/>
                  </a:lnTo>
                  <a:lnTo>
                    <a:pt x="1388" y="289"/>
                  </a:lnTo>
                  <a:lnTo>
                    <a:pt x="1403" y="291"/>
                  </a:lnTo>
                  <a:lnTo>
                    <a:pt x="1417" y="295"/>
                  </a:lnTo>
                  <a:lnTo>
                    <a:pt x="1430" y="301"/>
                  </a:lnTo>
                  <a:lnTo>
                    <a:pt x="1442" y="306"/>
                  </a:lnTo>
                  <a:lnTo>
                    <a:pt x="1454" y="314"/>
                  </a:lnTo>
                  <a:lnTo>
                    <a:pt x="1464" y="321"/>
                  </a:lnTo>
                  <a:lnTo>
                    <a:pt x="1475" y="332"/>
                  </a:lnTo>
                  <a:lnTo>
                    <a:pt x="1484" y="341"/>
                  </a:lnTo>
                  <a:lnTo>
                    <a:pt x="1492" y="352"/>
                  </a:lnTo>
                  <a:lnTo>
                    <a:pt x="1500" y="363"/>
                  </a:lnTo>
                  <a:lnTo>
                    <a:pt x="1506" y="375"/>
                  </a:lnTo>
                  <a:lnTo>
                    <a:pt x="1511" y="387"/>
                  </a:lnTo>
                  <a:lnTo>
                    <a:pt x="1517" y="400"/>
                  </a:lnTo>
                  <a:lnTo>
                    <a:pt x="1519" y="413"/>
                  </a:lnTo>
                  <a:lnTo>
                    <a:pt x="1522" y="426"/>
                  </a:lnTo>
                  <a:lnTo>
                    <a:pt x="1523" y="438"/>
                  </a:lnTo>
                  <a:lnTo>
                    <a:pt x="1524" y="451"/>
                  </a:lnTo>
                  <a:lnTo>
                    <a:pt x="1523" y="464"/>
                  </a:lnTo>
                  <a:lnTo>
                    <a:pt x="1522" y="476"/>
                  </a:lnTo>
                  <a:lnTo>
                    <a:pt x="1518" y="488"/>
                  </a:lnTo>
                  <a:lnTo>
                    <a:pt x="1514" y="498"/>
                  </a:lnTo>
                  <a:lnTo>
                    <a:pt x="1509" y="510"/>
                  </a:lnTo>
                  <a:lnTo>
                    <a:pt x="1502" y="519"/>
                  </a:lnTo>
                  <a:lnTo>
                    <a:pt x="1494" y="528"/>
                  </a:lnTo>
                  <a:lnTo>
                    <a:pt x="1485" y="537"/>
                  </a:lnTo>
                  <a:lnTo>
                    <a:pt x="1475" y="544"/>
                  </a:lnTo>
                  <a:lnTo>
                    <a:pt x="1463" y="550"/>
                  </a:lnTo>
                  <a:lnTo>
                    <a:pt x="1450" y="556"/>
                  </a:lnTo>
                  <a:lnTo>
                    <a:pt x="1435" y="559"/>
                  </a:lnTo>
                  <a:lnTo>
                    <a:pt x="1420" y="561"/>
                  </a:lnTo>
                  <a:lnTo>
                    <a:pt x="1403" y="562"/>
                  </a:lnTo>
                  <a:lnTo>
                    <a:pt x="1403" y="562"/>
                  </a:lnTo>
                  <a:lnTo>
                    <a:pt x="1382" y="563"/>
                  </a:lnTo>
                  <a:lnTo>
                    <a:pt x="1360" y="566"/>
                  </a:lnTo>
                  <a:lnTo>
                    <a:pt x="1315" y="574"/>
                  </a:lnTo>
                  <a:lnTo>
                    <a:pt x="1272" y="582"/>
                  </a:lnTo>
                  <a:lnTo>
                    <a:pt x="1250" y="584"/>
                  </a:lnTo>
                  <a:lnTo>
                    <a:pt x="1227" y="584"/>
                  </a:lnTo>
                  <a:lnTo>
                    <a:pt x="1227" y="584"/>
                  </a:lnTo>
                  <a:lnTo>
                    <a:pt x="1199" y="586"/>
                  </a:lnTo>
                  <a:lnTo>
                    <a:pt x="1171" y="588"/>
                  </a:lnTo>
                  <a:lnTo>
                    <a:pt x="1114" y="595"/>
                  </a:lnTo>
                  <a:lnTo>
                    <a:pt x="1086" y="597"/>
                  </a:lnTo>
                  <a:lnTo>
                    <a:pt x="1057" y="600"/>
                  </a:lnTo>
                  <a:lnTo>
                    <a:pt x="1029" y="601"/>
                  </a:lnTo>
                  <a:lnTo>
                    <a:pt x="1000" y="601"/>
                  </a:lnTo>
                  <a:lnTo>
                    <a:pt x="1000" y="601"/>
                  </a:lnTo>
                  <a:lnTo>
                    <a:pt x="929" y="599"/>
                  </a:lnTo>
                  <a:lnTo>
                    <a:pt x="859" y="599"/>
                  </a:lnTo>
                  <a:lnTo>
                    <a:pt x="719" y="600"/>
                  </a:lnTo>
                  <a:lnTo>
                    <a:pt x="719" y="600"/>
                  </a:lnTo>
                  <a:lnTo>
                    <a:pt x="651" y="599"/>
                  </a:lnTo>
                  <a:lnTo>
                    <a:pt x="584" y="596"/>
                  </a:lnTo>
                  <a:lnTo>
                    <a:pt x="516" y="593"/>
                  </a:lnTo>
                  <a:lnTo>
                    <a:pt x="449" y="592"/>
                  </a:lnTo>
                  <a:lnTo>
                    <a:pt x="449" y="592"/>
                  </a:lnTo>
                  <a:lnTo>
                    <a:pt x="381" y="592"/>
                  </a:lnTo>
                  <a:lnTo>
                    <a:pt x="313" y="590"/>
                  </a:lnTo>
                  <a:lnTo>
                    <a:pt x="279" y="587"/>
                  </a:lnTo>
                  <a:lnTo>
                    <a:pt x="245" y="583"/>
                  </a:lnTo>
                  <a:lnTo>
                    <a:pt x="211" y="579"/>
                  </a:lnTo>
                  <a:lnTo>
                    <a:pt x="178" y="573"/>
                  </a:lnTo>
                  <a:lnTo>
                    <a:pt x="178" y="573"/>
                  </a:lnTo>
                  <a:lnTo>
                    <a:pt x="160" y="569"/>
                  </a:lnTo>
                  <a:lnTo>
                    <a:pt x="144" y="563"/>
                  </a:lnTo>
                  <a:lnTo>
                    <a:pt x="130" y="557"/>
                  </a:lnTo>
                  <a:lnTo>
                    <a:pt x="116" y="549"/>
                  </a:lnTo>
                  <a:lnTo>
                    <a:pt x="101" y="541"/>
                  </a:lnTo>
                  <a:lnTo>
                    <a:pt x="88" y="531"/>
                  </a:lnTo>
                  <a:lnTo>
                    <a:pt x="62" y="510"/>
                  </a:lnTo>
                  <a:lnTo>
                    <a:pt x="62" y="510"/>
                  </a:lnTo>
                  <a:lnTo>
                    <a:pt x="58" y="505"/>
                  </a:lnTo>
                  <a:lnTo>
                    <a:pt x="54" y="499"/>
                  </a:lnTo>
                  <a:lnTo>
                    <a:pt x="50" y="493"/>
                  </a:lnTo>
                  <a:lnTo>
                    <a:pt x="48" y="488"/>
                  </a:lnTo>
                  <a:lnTo>
                    <a:pt x="45" y="474"/>
                  </a:lnTo>
                  <a:lnTo>
                    <a:pt x="44" y="461"/>
                  </a:lnTo>
                  <a:lnTo>
                    <a:pt x="44" y="447"/>
                  </a:lnTo>
                  <a:lnTo>
                    <a:pt x="45" y="434"/>
                  </a:lnTo>
                  <a:lnTo>
                    <a:pt x="48" y="406"/>
                  </a:lnTo>
                  <a:lnTo>
                    <a:pt x="48" y="406"/>
                  </a:lnTo>
                  <a:lnTo>
                    <a:pt x="50" y="376"/>
                  </a:lnTo>
                  <a:lnTo>
                    <a:pt x="55" y="344"/>
                  </a:lnTo>
                  <a:lnTo>
                    <a:pt x="59" y="329"/>
                  </a:lnTo>
                  <a:lnTo>
                    <a:pt x="63" y="314"/>
                  </a:lnTo>
                  <a:lnTo>
                    <a:pt x="70" y="299"/>
                  </a:lnTo>
                  <a:lnTo>
                    <a:pt x="76" y="285"/>
                  </a:lnTo>
                  <a:lnTo>
                    <a:pt x="76" y="285"/>
                  </a:lnTo>
                  <a:lnTo>
                    <a:pt x="84" y="272"/>
                  </a:lnTo>
                  <a:lnTo>
                    <a:pt x="93" y="260"/>
                  </a:lnTo>
                  <a:lnTo>
                    <a:pt x="104" y="248"/>
                  </a:lnTo>
                  <a:lnTo>
                    <a:pt x="116" y="238"/>
                  </a:lnTo>
                  <a:lnTo>
                    <a:pt x="139" y="217"/>
                  </a:lnTo>
                  <a:lnTo>
                    <a:pt x="161" y="196"/>
                  </a:lnTo>
                  <a:lnTo>
                    <a:pt x="161" y="196"/>
                  </a:lnTo>
                  <a:lnTo>
                    <a:pt x="172" y="187"/>
                  </a:lnTo>
                  <a:lnTo>
                    <a:pt x="180" y="176"/>
                  </a:lnTo>
                  <a:lnTo>
                    <a:pt x="197" y="155"/>
                  </a:lnTo>
                  <a:lnTo>
                    <a:pt x="211" y="133"/>
                  </a:lnTo>
                  <a:lnTo>
                    <a:pt x="225" y="110"/>
                  </a:lnTo>
                  <a:lnTo>
                    <a:pt x="225" y="110"/>
                  </a:lnTo>
                  <a:lnTo>
                    <a:pt x="232" y="98"/>
                  </a:lnTo>
                  <a:lnTo>
                    <a:pt x="237" y="87"/>
                  </a:lnTo>
                  <a:lnTo>
                    <a:pt x="241" y="78"/>
                  </a:lnTo>
                  <a:lnTo>
                    <a:pt x="244" y="68"/>
                  </a:lnTo>
                  <a:lnTo>
                    <a:pt x="245" y="59"/>
                  </a:lnTo>
                  <a:lnTo>
                    <a:pt x="245" y="48"/>
                  </a:lnTo>
                  <a:lnTo>
                    <a:pt x="246" y="22"/>
                  </a:lnTo>
                  <a:lnTo>
                    <a:pt x="246" y="22"/>
                  </a:lnTo>
                  <a:lnTo>
                    <a:pt x="245" y="17"/>
                  </a:lnTo>
                  <a:lnTo>
                    <a:pt x="244" y="12"/>
                  </a:lnTo>
                  <a:lnTo>
                    <a:pt x="242" y="8"/>
                  </a:lnTo>
                  <a:lnTo>
                    <a:pt x="239" y="5"/>
                  </a:lnTo>
                  <a:lnTo>
                    <a:pt x="236" y="2"/>
                  </a:lnTo>
                  <a:lnTo>
                    <a:pt x="232" y="1"/>
                  </a:lnTo>
                  <a:lnTo>
                    <a:pt x="223" y="0"/>
                  </a:lnTo>
                  <a:lnTo>
                    <a:pt x="215" y="1"/>
                  </a:lnTo>
                  <a:lnTo>
                    <a:pt x="211" y="2"/>
                  </a:lnTo>
                  <a:lnTo>
                    <a:pt x="207" y="5"/>
                  </a:lnTo>
                  <a:lnTo>
                    <a:pt x="205" y="8"/>
                  </a:lnTo>
                  <a:lnTo>
                    <a:pt x="202" y="12"/>
                  </a:lnTo>
                  <a:lnTo>
                    <a:pt x="201" y="17"/>
                  </a:lnTo>
                  <a:lnTo>
                    <a:pt x="201" y="22"/>
                  </a:lnTo>
                  <a:lnTo>
                    <a:pt x="201" y="22"/>
                  </a:lnTo>
                  <a:lnTo>
                    <a:pt x="199" y="39"/>
                  </a:lnTo>
                  <a:lnTo>
                    <a:pt x="197" y="55"/>
                  </a:lnTo>
                  <a:lnTo>
                    <a:pt x="193" y="70"/>
                  </a:lnTo>
                  <a:lnTo>
                    <a:pt x="186" y="85"/>
                  </a:lnTo>
                  <a:lnTo>
                    <a:pt x="180" y="99"/>
                  </a:lnTo>
                  <a:lnTo>
                    <a:pt x="171" y="112"/>
                  </a:lnTo>
                  <a:lnTo>
                    <a:pt x="161" y="125"/>
                  </a:lnTo>
                  <a:lnTo>
                    <a:pt x="152" y="137"/>
                  </a:lnTo>
                  <a:lnTo>
                    <a:pt x="130" y="162"/>
                  </a:lnTo>
                  <a:lnTo>
                    <a:pt x="106" y="184"/>
                  </a:lnTo>
                  <a:lnTo>
                    <a:pt x="83" y="208"/>
                  </a:lnTo>
                  <a:lnTo>
                    <a:pt x="59" y="231"/>
                  </a:lnTo>
                  <a:lnTo>
                    <a:pt x="59" y="231"/>
                  </a:lnTo>
                  <a:lnTo>
                    <a:pt x="50" y="242"/>
                  </a:lnTo>
                  <a:lnTo>
                    <a:pt x="42" y="253"/>
                  </a:lnTo>
                  <a:lnTo>
                    <a:pt x="36" y="264"/>
                  </a:lnTo>
                  <a:lnTo>
                    <a:pt x="29" y="277"/>
                  </a:lnTo>
                  <a:lnTo>
                    <a:pt x="24" y="289"/>
                  </a:lnTo>
                  <a:lnTo>
                    <a:pt x="20" y="302"/>
                  </a:lnTo>
                  <a:lnTo>
                    <a:pt x="12" y="328"/>
                  </a:lnTo>
                  <a:lnTo>
                    <a:pt x="8" y="354"/>
                  </a:lnTo>
                  <a:lnTo>
                    <a:pt x="4" y="382"/>
                  </a:lnTo>
                  <a:lnTo>
                    <a:pt x="0" y="435"/>
                  </a:lnTo>
                  <a:lnTo>
                    <a:pt x="0" y="435"/>
                  </a:lnTo>
                  <a:lnTo>
                    <a:pt x="0" y="460"/>
                  </a:lnTo>
                  <a:lnTo>
                    <a:pt x="2" y="482"/>
                  </a:lnTo>
                  <a:lnTo>
                    <a:pt x="4" y="493"/>
                  </a:lnTo>
                  <a:lnTo>
                    <a:pt x="7" y="503"/>
                  </a:lnTo>
                  <a:lnTo>
                    <a:pt x="11" y="512"/>
                  </a:lnTo>
                  <a:lnTo>
                    <a:pt x="15" y="522"/>
                  </a:lnTo>
                  <a:lnTo>
                    <a:pt x="20" y="531"/>
                  </a:lnTo>
                  <a:lnTo>
                    <a:pt x="27" y="540"/>
                  </a:lnTo>
                  <a:lnTo>
                    <a:pt x="33" y="548"/>
                  </a:lnTo>
                  <a:lnTo>
                    <a:pt x="40" y="556"/>
                  </a:lnTo>
                  <a:lnTo>
                    <a:pt x="49" y="563"/>
                  </a:lnTo>
                  <a:lnTo>
                    <a:pt x="58" y="570"/>
                  </a:lnTo>
                  <a:lnTo>
                    <a:pt x="80" y="584"/>
                  </a:lnTo>
                  <a:lnTo>
                    <a:pt x="80" y="584"/>
                  </a:lnTo>
                  <a:lnTo>
                    <a:pt x="95" y="592"/>
                  </a:lnTo>
                  <a:lnTo>
                    <a:pt x="110" y="599"/>
                  </a:lnTo>
                  <a:lnTo>
                    <a:pt x="126" y="605"/>
                  </a:lnTo>
                  <a:lnTo>
                    <a:pt x="142" y="609"/>
                  </a:lnTo>
                  <a:lnTo>
                    <a:pt x="173" y="617"/>
                  </a:lnTo>
                  <a:lnTo>
                    <a:pt x="206" y="622"/>
                  </a:lnTo>
                  <a:lnTo>
                    <a:pt x="239" y="626"/>
                  </a:lnTo>
                  <a:lnTo>
                    <a:pt x="271" y="629"/>
                  </a:lnTo>
                  <a:lnTo>
                    <a:pt x="304" y="631"/>
                  </a:lnTo>
                  <a:lnTo>
                    <a:pt x="337" y="637"/>
                  </a:lnTo>
                  <a:lnTo>
                    <a:pt x="337" y="637"/>
                  </a:lnTo>
                  <a:lnTo>
                    <a:pt x="373" y="641"/>
                  </a:lnTo>
                  <a:lnTo>
                    <a:pt x="409" y="642"/>
                  </a:lnTo>
                  <a:lnTo>
                    <a:pt x="445" y="642"/>
                  </a:lnTo>
                  <a:lnTo>
                    <a:pt x="482" y="641"/>
                  </a:lnTo>
                  <a:lnTo>
                    <a:pt x="556" y="639"/>
                  </a:lnTo>
                  <a:lnTo>
                    <a:pt x="592" y="639"/>
                  </a:lnTo>
                  <a:lnTo>
                    <a:pt x="628" y="641"/>
                  </a:lnTo>
                  <a:lnTo>
                    <a:pt x="628" y="641"/>
                  </a:lnTo>
                  <a:lnTo>
                    <a:pt x="668" y="643"/>
                  </a:lnTo>
                  <a:lnTo>
                    <a:pt x="708" y="646"/>
                  </a:lnTo>
                  <a:lnTo>
                    <a:pt x="788" y="647"/>
                  </a:lnTo>
                  <a:lnTo>
                    <a:pt x="946" y="646"/>
                  </a:lnTo>
                  <a:lnTo>
                    <a:pt x="946" y="646"/>
                  </a:lnTo>
                  <a:lnTo>
                    <a:pt x="976" y="646"/>
                  </a:lnTo>
                  <a:lnTo>
                    <a:pt x="1006" y="647"/>
                  </a:lnTo>
                  <a:lnTo>
                    <a:pt x="1038" y="648"/>
                  </a:lnTo>
                  <a:lnTo>
                    <a:pt x="1068" y="648"/>
                  </a:lnTo>
                  <a:lnTo>
                    <a:pt x="1068" y="648"/>
                  </a:lnTo>
                  <a:lnTo>
                    <a:pt x="1084" y="648"/>
                  </a:lnTo>
                  <a:lnTo>
                    <a:pt x="1101" y="646"/>
                  </a:lnTo>
                  <a:lnTo>
                    <a:pt x="1132" y="641"/>
                  </a:lnTo>
                  <a:lnTo>
                    <a:pt x="1165" y="634"/>
                  </a:lnTo>
                  <a:lnTo>
                    <a:pt x="1182" y="631"/>
                  </a:lnTo>
                  <a:lnTo>
                    <a:pt x="1197" y="630"/>
                  </a:lnTo>
                  <a:lnTo>
                    <a:pt x="1197" y="630"/>
                  </a:lnTo>
                  <a:lnTo>
                    <a:pt x="1224" y="629"/>
                  </a:lnTo>
                  <a:lnTo>
                    <a:pt x="1248" y="626"/>
                  </a:lnTo>
                  <a:lnTo>
                    <a:pt x="1301" y="618"/>
                  </a:lnTo>
                  <a:lnTo>
                    <a:pt x="1352" y="610"/>
                  </a:lnTo>
                  <a:lnTo>
                    <a:pt x="1378" y="608"/>
                  </a:lnTo>
                  <a:lnTo>
                    <a:pt x="1403" y="608"/>
                  </a:lnTo>
                  <a:lnTo>
                    <a:pt x="1403" y="608"/>
                  </a:lnTo>
                  <a:lnTo>
                    <a:pt x="1421" y="607"/>
                  </a:lnTo>
                  <a:lnTo>
                    <a:pt x="1438" y="604"/>
                  </a:lnTo>
                  <a:lnTo>
                    <a:pt x="1454" y="600"/>
                  </a:lnTo>
                  <a:lnTo>
                    <a:pt x="1469" y="595"/>
                  </a:lnTo>
                  <a:lnTo>
                    <a:pt x="1484" y="588"/>
                  </a:lnTo>
                  <a:lnTo>
                    <a:pt x="1498" y="580"/>
                  </a:lnTo>
                  <a:lnTo>
                    <a:pt x="1511" y="571"/>
                  </a:lnTo>
                  <a:lnTo>
                    <a:pt x="1524" y="561"/>
                  </a:lnTo>
                  <a:lnTo>
                    <a:pt x="1535" y="549"/>
                  </a:lnTo>
                  <a:lnTo>
                    <a:pt x="1545" y="537"/>
                  </a:lnTo>
                  <a:lnTo>
                    <a:pt x="1553" y="523"/>
                  </a:lnTo>
                  <a:lnTo>
                    <a:pt x="1561" y="508"/>
                  </a:lnTo>
                  <a:lnTo>
                    <a:pt x="1566" y="494"/>
                  </a:lnTo>
                  <a:lnTo>
                    <a:pt x="1570" y="478"/>
                  </a:lnTo>
                  <a:lnTo>
                    <a:pt x="1573" y="461"/>
                  </a:lnTo>
                  <a:lnTo>
                    <a:pt x="1574" y="444"/>
                  </a:lnTo>
                  <a:lnTo>
                    <a:pt x="1574" y="444"/>
                  </a:lnTo>
                  <a:lnTo>
                    <a:pt x="1573" y="425"/>
                  </a:lnTo>
                  <a:lnTo>
                    <a:pt x="1570" y="405"/>
                  </a:lnTo>
                  <a:lnTo>
                    <a:pt x="1566" y="387"/>
                  </a:lnTo>
                  <a:lnTo>
                    <a:pt x="1560" y="369"/>
                  </a:lnTo>
                  <a:lnTo>
                    <a:pt x="1552" y="352"/>
                  </a:lnTo>
                  <a:lnTo>
                    <a:pt x="1543" y="336"/>
                  </a:lnTo>
                  <a:lnTo>
                    <a:pt x="1532" y="321"/>
                  </a:lnTo>
                  <a:lnTo>
                    <a:pt x="1519" y="307"/>
                  </a:lnTo>
                  <a:lnTo>
                    <a:pt x="1506" y="294"/>
                  </a:lnTo>
                  <a:lnTo>
                    <a:pt x="1492" y="282"/>
                  </a:lnTo>
                  <a:lnTo>
                    <a:pt x="1477" y="272"/>
                  </a:lnTo>
                  <a:lnTo>
                    <a:pt x="1460" y="264"/>
                  </a:lnTo>
                  <a:lnTo>
                    <a:pt x="1443" y="256"/>
                  </a:lnTo>
                  <a:lnTo>
                    <a:pt x="1426" y="250"/>
                  </a:lnTo>
                  <a:lnTo>
                    <a:pt x="1408" y="246"/>
                  </a:lnTo>
                  <a:lnTo>
                    <a:pt x="1388" y="243"/>
                  </a:lnTo>
                  <a:lnTo>
                    <a:pt x="1388" y="2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 name="chenying0907 160"/>
            <p:cNvSpPr>
              <a:spLocks/>
            </p:cNvSpPr>
            <p:nvPr/>
          </p:nvSpPr>
          <p:spPr bwMode="auto">
            <a:xfrm>
              <a:off x="5476876" y="3535363"/>
              <a:ext cx="98425" cy="114300"/>
            </a:xfrm>
            <a:custGeom>
              <a:avLst/>
              <a:gdLst/>
              <a:ahLst/>
              <a:cxnLst>
                <a:cxn ang="0">
                  <a:pos x="200" y="22"/>
                </a:cxn>
                <a:cxn ang="0">
                  <a:pos x="197" y="57"/>
                </a:cxn>
                <a:cxn ang="0">
                  <a:pos x="186" y="90"/>
                </a:cxn>
                <a:cxn ang="0">
                  <a:pos x="169" y="119"/>
                </a:cxn>
                <a:cxn ang="0">
                  <a:pos x="148" y="148"/>
                </a:cxn>
                <a:cxn ang="0">
                  <a:pos x="122" y="176"/>
                </a:cxn>
                <a:cxn ang="0">
                  <a:pos x="92" y="205"/>
                </a:cxn>
                <a:cxn ang="0">
                  <a:pos x="59" y="227"/>
                </a:cxn>
                <a:cxn ang="0">
                  <a:pos x="41" y="235"/>
                </a:cxn>
                <a:cxn ang="0">
                  <a:pos x="23" y="239"/>
                </a:cxn>
                <a:cxn ang="0">
                  <a:pos x="17" y="239"/>
                </a:cxn>
                <a:cxn ang="0">
                  <a:pos x="8" y="244"/>
                </a:cxn>
                <a:cxn ang="0">
                  <a:pos x="2" y="255"/>
                </a:cxn>
                <a:cxn ang="0">
                  <a:pos x="2" y="272"/>
                </a:cxn>
                <a:cxn ang="0">
                  <a:pos x="6" y="278"/>
                </a:cxn>
                <a:cxn ang="0">
                  <a:pos x="12" y="284"/>
                </a:cxn>
                <a:cxn ang="0">
                  <a:pos x="23" y="285"/>
                </a:cxn>
                <a:cxn ang="0">
                  <a:pos x="33" y="282"/>
                </a:cxn>
                <a:cxn ang="0">
                  <a:pos x="64" y="274"/>
                </a:cxn>
                <a:cxn ang="0">
                  <a:pos x="105" y="254"/>
                </a:cxn>
                <a:cxn ang="0">
                  <a:pos x="140" y="225"/>
                </a:cxn>
                <a:cxn ang="0">
                  <a:pos x="170" y="193"/>
                </a:cxn>
                <a:cxn ang="0">
                  <a:pos x="186" y="172"/>
                </a:cxn>
                <a:cxn ang="0">
                  <a:pos x="215" y="135"/>
                </a:cxn>
                <a:cxn ang="0">
                  <a:pos x="234" y="94"/>
                </a:cxn>
                <a:cxn ang="0">
                  <a:pos x="245" y="48"/>
                </a:cxn>
                <a:cxn ang="0">
                  <a:pos x="246" y="22"/>
                </a:cxn>
                <a:cxn ang="0">
                  <a:pos x="245" y="12"/>
                </a:cxn>
                <a:cxn ang="0">
                  <a:pos x="240" y="5"/>
                </a:cxn>
                <a:cxn ang="0">
                  <a:pos x="232" y="1"/>
                </a:cxn>
                <a:cxn ang="0">
                  <a:pos x="216" y="1"/>
                </a:cxn>
                <a:cxn ang="0">
                  <a:pos x="208" y="5"/>
                </a:cxn>
                <a:cxn ang="0">
                  <a:pos x="203" y="12"/>
                </a:cxn>
                <a:cxn ang="0">
                  <a:pos x="200" y="22"/>
                </a:cxn>
              </a:cxnLst>
              <a:rect l="0" t="0" r="r" b="b"/>
              <a:pathLst>
                <a:path w="246" h="285">
                  <a:moveTo>
                    <a:pt x="200" y="22"/>
                  </a:moveTo>
                  <a:lnTo>
                    <a:pt x="200" y="22"/>
                  </a:lnTo>
                  <a:lnTo>
                    <a:pt x="199" y="40"/>
                  </a:lnTo>
                  <a:lnTo>
                    <a:pt x="197" y="57"/>
                  </a:lnTo>
                  <a:lnTo>
                    <a:pt x="193" y="74"/>
                  </a:lnTo>
                  <a:lnTo>
                    <a:pt x="186" y="90"/>
                  </a:lnTo>
                  <a:lnTo>
                    <a:pt x="178" y="104"/>
                  </a:lnTo>
                  <a:lnTo>
                    <a:pt x="169" y="119"/>
                  </a:lnTo>
                  <a:lnTo>
                    <a:pt x="160" y="133"/>
                  </a:lnTo>
                  <a:lnTo>
                    <a:pt x="148" y="148"/>
                  </a:lnTo>
                  <a:lnTo>
                    <a:pt x="148" y="148"/>
                  </a:lnTo>
                  <a:lnTo>
                    <a:pt x="122" y="176"/>
                  </a:lnTo>
                  <a:lnTo>
                    <a:pt x="108" y="191"/>
                  </a:lnTo>
                  <a:lnTo>
                    <a:pt x="92" y="205"/>
                  </a:lnTo>
                  <a:lnTo>
                    <a:pt x="76" y="217"/>
                  </a:lnTo>
                  <a:lnTo>
                    <a:pt x="59" y="227"/>
                  </a:lnTo>
                  <a:lnTo>
                    <a:pt x="50" y="231"/>
                  </a:lnTo>
                  <a:lnTo>
                    <a:pt x="41" y="235"/>
                  </a:lnTo>
                  <a:lnTo>
                    <a:pt x="32" y="238"/>
                  </a:lnTo>
                  <a:lnTo>
                    <a:pt x="23" y="239"/>
                  </a:lnTo>
                  <a:lnTo>
                    <a:pt x="23" y="239"/>
                  </a:lnTo>
                  <a:lnTo>
                    <a:pt x="17" y="239"/>
                  </a:lnTo>
                  <a:lnTo>
                    <a:pt x="12" y="242"/>
                  </a:lnTo>
                  <a:lnTo>
                    <a:pt x="8" y="244"/>
                  </a:lnTo>
                  <a:lnTo>
                    <a:pt x="6" y="247"/>
                  </a:lnTo>
                  <a:lnTo>
                    <a:pt x="2" y="255"/>
                  </a:lnTo>
                  <a:lnTo>
                    <a:pt x="0" y="264"/>
                  </a:lnTo>
                  <a:lnTo>
                    <a:pt x="2" y="272"/>
                  </a:lnTo>
                  <a:lnTo>
                    <a:pt x="3" y="276"/>
                  </a:lnTo>
                  <a:lnTo>
                    <a:pt x="6" y="278"/>
                  </a:lnTo>
                  <a:lnTo>
                    <a:pt x="8" y="281"/>
                  </a:lnTo>
                  <a:lnTo>
                    <a:pt x="12" y="284"/>
                  </a:lnTo>
                  <a:lnTo>
                    <a:pt x="17" y="285"/>
                  </a:lnTo>
                  <a:lnTo>
                    <a:pt x="23" y="285"/>
                  </a:lnTo>
                  <a:lnTo>
                    <a:pt x="23" y="285"/>
                  </a:lnTo>
                  <a:lnTo>
                    <a:pt x="33" y="282"/>
                  </a:lnTo>
                  <a:lnTo>
                    <a:pt x="43" y="281"/>
                  </a:lnTo>
                  <a:lnTo>
                    <a:pt x="64" y="274"/>
                  </a:lnTo>
                  <a:lnTo>
                    <a:pt x="85" y="265"/>
                  </a:lnTo>
                  <a:lnTo>
                    <a:pt x="105" y="254"/>
                  </a:lnTo>
                  <a:lnTo>
                    <a:pt x="122" y="240"/>
                  </a:lnTo>
                  <a:lnTo>
                    <a:pt x="140" y="225"/>
                  </a:lnTo>
                  <a:lnTo>
                    <a:pt x="156" y="209"/>
                  </a:lnTo>
                  <a:lnTo>
                    <a:pt x="170" y="193"/>
                  </a:lnTo>
                  <a:lnTo>
                    <a:pt x="170" y="193"/>
                  </a:lnTo>
                  <a:lnTo>
                    <a:pt x="186" y="172"/>
                  </a:lnTo>
                  <a:lnTo>
                    <a:pt x="202" y="154"/>
                  </a:lnTo>
                  <a:lnTo>
                    <a:pt x="215" y="135"/>
                  </a:lnTo>
                  <a:lnTo>
                    <a:pt x="225" y="114"/>
                  </a:lnTo>
                  <a:lnTo>
                    <a:pt x="234" y="94"/>
                  </a:lnTo>
                  <a:lnTo>
                    <a:pt x="241" y="72"/>
                  </a:lnTo>
                  <a:lnTo>
                    <a:pt x="245" y="48"/>
                  </a:lnTo>
                  <a:lnTo>
                    <a:pt x="246" y="22"/>
                  </a:lnTo>
                  <a:lnTo>
                    <a:pt x="246" y="22"/>
                  </a:lnTo>
                  <a:lnTo>
                    <a:pt x="246" y="17"/>
                  </a:lnTo>
                  <a:lnTo>
                    <a:pt x="245" y="12"/>
                  </a:lnTo>
                  <a:lnTo>
                    <a:pt x="242" y="8"/>
                  </a:lnTo>
                  <a:lnTo>
                    <a:pt x="240" y="5"/>
                  </a:lnTo>
                  <a:lnTo>
                    <a:pt x="236" y="2"/>
                  </a:lnTo>
                  <a:lnTo>
                    <a:pt x="232" y="1"/>
                  </a:lnTo>
                  <a:lnTo>
                    <a:pt x="224" y="0"/>
                  </a:lnTo>
                  <a:lnTo>
                    <a:pt x="216" y="1"/>
                  </a:lnTo>
                  <a:lnTo>
                    <a:pt x="212" y="2"/>
                  </a:lnTo>
                  <a:lnTo>
                    <a:pt x="208" y="5"/>
                  </a:lnTo>
                  <a:lnTo>
                    <a:pt x="206" y="8"/>
                  </a:lnTo>
                  <a:lnTo>
                    <a:pt x="203" y="12"/>
                  </a:lnTo>
                  <a:lnTo>
                    <a:pt x="202" y="17"/>
                  </a:lnTo>
                  <a:lnTo>
                    <a:pt x="200" y="22"/>
                  </a:lnTo>
                  <a:lnTo>
                    <a:pt x="200"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 name="chenying0907 161"/>
            <p:cNvSpPr>
              <a:spLocks/>
            </p:cNvSpPr>
            <p:nvPr/>
          </p:nvSpPr>
          <p:spPr bwMode="auto">
            <a:xfrm>
              <a:off x="5353051" y="3040063"/>
              <a:ext cx="536575" cy="427038"/>
            </a:xfrm>
            <a:custGeom>
              <a:avLst/>
              <a:gdLst/>
              <a:ahLst/>
              <a:cxnLst>
                <a:cxn ang="0">
                  <a:pos x="1348" y="459"/>
                </a:cxn>
                <a:cxn ang="0">
                  <a:pos x="1346" y="407"/>
                </a:cxn>
                <a:cxn ang="0">
                  <a:pos x="1316" y="329"/>
                </a:cxn>
                <a:cxn ang="0">
                  <a:pos x="1286" y="242"/>
                </a:cxn>
                <a:cxn ang="0">
                  <a:pos x="1239" y="184"/>
                </a:cxn>
                <a:cxn ang="0">
                  <a:pos x="1170" y="122"/>
                </a:cxn>
                <a:cxn ang="0">
                  <a:pos x="1086" y="74"/>
                </a:cxn>
                <a:cxn ang="0">
                  <a:pos x="998" y="50"/>
                </a:cxn>
                <a:cxn ang="0">
                  <a:pos x="930" y="30"/>
                </a:cxn>
                <a:cxn ang="0">
                  <a:pos x="856" y="16"/>
                </a:cxn>
                <a:cxn ang="0">
                  <a:pos x="751" y="9"/>
                </a:cxn>
                <a:cxn ang="0">
                  <a:pos x="679" y="1"/>
                </a:cxn>
                <a:cxn ang="0">
                  <a:pos x="563" y="9"/>
                </a:cxn>
                <a:cxn ang="0">
                  <a:pos x="394" y="54"/>
                </a:cxn>
                <a:cxn ang="0">
                  <a:pos x="275" y="114"/>
                </a:cxn>
                <a:cxn ang="0">
                  <a:pos x="197" y="154"/>
                </a:cxn>
                <a:cxn ang="0">
                  <a:pos x="160" y="190"/>
                </a:cxn>
                <a:cxn ang="0">
                  <a:pos x="95" y="272"/>
                </a:cxn>
                <a:cxn ang="0">
                  <a:pos x="44" y="363"/>
                </a:cxn>
                <a:cxn ang="0">
                  <a:pos x="20" y="420"/>
                </a:cxn>
                <a:cxn ang="0">
                  <a:pos x="3" y="498"/>
                </a:cxn>
                <a:cxn ang="0">
                  <a:pos x="4" y="607"/>
                </a:cxn>
                <a:cxn ang="0">
                  <a:pos x="11" y="683"/>
                </a:cxn>
                <a:cxn ang="0">
                  <a:pos x="40" y="804"/>
                </a:cxn>
                <a:cxn ang="0">
                  <a:pos x="83" y="944"/>
                </a:cxn>
                <a:cxn ang="0">
                  <a:pos x="87" y="1021"/>
                </a:cxn>
                <a:cxn ang="0">
                  <a:pos x="98" y="1070"/>
                </a:cxn>
                <a:cxn ang="0">
                  <a:pos x="123" y="1075"/>
                </a:cxn>
                <a:cxn ang="0">
                  <a:pos x="138" y="1050"/>
                </a:cxn>
                <a:cxn ang="0">
                  <a:pos x="130" y="1033"/>
                </a:cxn>
                <a:cxn ang="0">
                  <a:pos x="130" y="945"/>
                </a:cxn>
                <a:cxn ang="0">
                  <a:pos x="88" y="808"/>
                </a:cxn>
                <a:cxn ang="0">
                  <a:pos x="54" y="659"/>
                </a:cxn>
                <a:cxn ang="0">
                  <a:pos x="44" y="553"/>
                </a:cxn>
                <a:cxn ang="0">
                  <a:pos x="55" y="477"/>
                </a:cxn>
                <a:cxn ang="0">
                  <a:pos x="71" y="408"/>
                </a:cxn>
                <a:cxn ang="0">
                  <a:pos x="122" y="315"/>
                </a:cxn>
                <a:cxn ang="0">
                  <a:pos x="153" y="263"/>
                </a:cxn>
                <a:cxn ang="0">
                  <a:pos x="202" y="210"/>
                </a:cxn>
                <a:cxn ang="0">
                  <a:pos x="286" y="159"/>
                </a:cxn>
                <a:cxn ang="0">
                  <a:pos x="403" y="101"/>
                </a:cxn>
                <a:cxn ang="0">
                  <a:pos x="543" y="60"/>
                </a:cxn>
                <a:cxn ang="0">
                  <a:pos x="681" y="47"/>
                </a:cxn>
                <a:cxn ang="0">
                  <a:pos x="739" y="56"/>
                </a:cxn>
                <a:cxn ang="0">
                  <a:pos x="853" y="60"/>
                </a:cxn>
                <a:cxn ang="0">
                  <a:pos x="978" y="91"/>
                </a:cxn>
                <a:cxn ang="0">
                  <a:pos x="1085" y="124"/>
                </a:cxn>
                <a:cxn ang="0">
                  <a:pos x="1166" y="184"/>
                </a:cxn>
                <a:cxn ang="0">
                  <a:pos x="1239" y="255"/>
                </a:cxn>
                <a:cxn ang="0">
                  <a:pos x="1284" y="369"/>
                </a:cxn>
                <a:cxn ang="0">
                  <a:pos x="1299" y="443"/>
                </a:cxn>
                <a:cxn ang="0">
                  <a:pos x="1314" y="496"/>
                </a:cxn>
                <a:cxn ang="0">
                  <a:pos x="1329" y="503"/>
                </a:cxn>
                <a:cxn ang="0">
                  <a:pos x="1350" y="485"/>
                </a:cxn>
                <a:cxn ang="0">
                  <a:pos x="1345" y="463"/>
                </a:cxn>
              </a:cxnLst>
              <a:rect l="0" t="0" r="r" b="b"/>
              <a:pathLst>
                <a:path w="1352" h="1076">
                  <a:moveTo>
                    <a:pt x="1345" y="463"/>
                  </a:moveTo>
                  <a:lnTo>
                    <a:pt x="1345" y="463"/>
                  </a:lnTo>
                  <a:lnTo>
                    <a:pt x="1346" y="463"/>
                  </a:lnTo>
                  <a:lnTo>
                    <a:pt x="1346" y="463"/>
                  </a:lnTo>
                  <a:lnTo>
                    <a:pt x="1348" y="459"/>
                  </a:lnTo>
                  <a:lnTo>
                    <a:pt x="1348" y="447"/>
                  </a:lnTo>
                  <a:lnTo>
                    <a:pt x="1348" y="428"/>
                  </a:lnTo>
                  <a:lnTo>
                    <a:pt x="1348" y="428"/>
                  </a:lnTo>
                  <a:lnTo>
                    <a:pt x="1348" y="417"/>
                  </a:lnTo>
                  <a:lnTo>
                    <a:pt x="1346" y="407"/>
                  </a:lnTo>
                  <a:lnTo>
                    <a:pt x="1340" y="388"/>
                  </a:lnTo>
                  <a:lnTo>
                    <a:pt x="1333" y="370"/>
                  </a:lnTo>
                  <a:lnTo>
                    <a:pt x="1325" y="352"/>
                  </a:lnTo>
                  <a:lnTo>
                    <a:pt x="1325" y="352"/>
                  </a:lnTo>
                  <a:lnTo>
                    <a:pt x="1316" y="329"/>
                  </a:lnTo>
                  <a:lnTo>
                    <a:pt x="1310" y="306"/>
                  </a:lnTo>
                  <a:lnTo>
                    <a:pt x="1294" y="260"/>
                  </a:lnTo>
                  <a:lnTo>
                    <a:pt x="1294" y="260"/>
                  </a:lnTo>
                  <a:lnTo>
                    <a:pt x="1290" y="251"/>
                  </a:lnTo>
                  <a:lnTo>
                    <a:pt x="1286" y="242"/>
                  </a:lnTo>
                  <a:lnTo>
                    <a:pt x="1274" y="227"/>
                  </a:lnTo>
                  <a:lnTo>
                    <a:pt x="1263" y="213"/>
                  </a:lnTo>
                  <a:lnTo>
                    <a:pt x="1250" y="197"/>
                  </a:lnTo>
                  <a:lnTo>
                    <a:pt x="1250" y="197"/>
                  </a:lnTo>
                  <a:lnTo>
                    <a:pt x="1239" y="184"/>
                  </a:lnTo>
                  <a:lnTo>
                    <a:pt x="1227" y="171"/>
                  </a:lnTo>
                  <a:lnTo>
                    <a:pt x="1214" y="158"/>
                  </a:lnTo>
                  <a:lnTo>
                    <a:pt x="1200" y="145"/>
                  </a:lnTo>
                  <a:lnTo>
                    <a:pt x="1185" y="133"/>
                  </a:lnTo>
                  <a:lnTo>
                    <a:pt x="1170" y="122"/>
                  </a:lnTo>
                  <a:lnTo>
                    <a:pt x="1154" y="111"/>
                  </a:lnTo>
                  <a:lnTo>
                    <a:pt x="1137" y="101"/>
                  </a:lnTo>
                  <a:lnTo>
                    <a:pt x="1120" y="91"/>
                  </a:lnTo>
                  <a:lnTo>
                    <a:pt x="1103" y="82"/>
                  </a:lnTo>
                  <a:lnTo>
                    <a:pt x="1086" y="74"/>
                  </a:lnTo>
                  <a:lnTo>
                    <a:pt x="1068" y="68"/>
                  </a:lnTo>
                  <a:lnTo>
                    <a:pt x="1051" y="61"/>
                  </a:lnTo>
                  <a:lnTo>
                    <a:pt x="1032" y="56"/>
                  </a:lnTo>
                  <a:lnTo>
                    <a:pt x="1015" y="52"/>
                  </a:lnTo>
                  <a:lnTo>
                    <a:pt x="998" y="50"/>
                  </a:lnTo>
                  <a:lnTo>
                    <a:pt x="998" y="50"/>
                  </a:lnTo>
                  <a:lnTo>
                    <a:pt x="981" y="46"/>
                  </a:lnTo>
                  <a:lnTo>
                    <a:pt x="964" y="40"/>
                  </a:lnTo>
                  <a:lnTo>
                    <a:pt x="947" y="34"/>
                  </a:lnTo>
                  <a:lnTo>
                    <a:pt x="930" y="30"/>
                  </a:lnTo>
                  <a:lnTo>
                    <a:pt x="930" y="30"/>
                  </a:lnTo>
                  <a:lnTo>
                    <a:pt x="892" y="25"/>
                  </a:lnTo>
                  <a:lnTo>
                    <a:pt x="874" y="21"/>
                  </a:lnTo>
                  <a:lnTo>
                    <a:pt x="856" y="16"/>
                  </a:lnTo>
                  <a:lnTo>
                    <a:pt x="856" y="16"/>
                  </a:lnTo>
                  <a:lnTo>
                    <a:pt x="839" y="12"/>
                  </a:lnTo>
                  <a:lnTo>
                    <a:pt x="822" y="9"/>
                  </a:lnTo>
                  <a:lnTo>
                    <a:pt x="805" y="9"/>
                  </a:lnTo>
                  <a:lnTo>
                    <a:pt x="787" y="9"/>
                  </a:lnTo>
                  <a:lnTo>
                    <a:pt x="751" y="9"/>
                  </a:lnTo>
                  <a:lnTo>
                    <a:pt x="734" y="9"/>
                  </a:lnTo>
                  <a:lnTo>
                    <a:pt x="717" y="6"/>
                  </a:lnTo>
                  <a:lnTo>
                    <a:pt x="717" y="6"/>
                  </a:lnTo>
                  <a:lnTo>
                    <a:pt x="699" y="3"/>
                  </a:lnTo>
                  <a:lnTo>
                    <a:pt x="679" y="1"/>
                  </a:lnTo>
                  <a:lnTo>
                    <a:pt x="660" y="0"/>
                  </a:lnTo>
                  <a:lnTo>
                    <a:pt x="641" y="0"/>
                  </a:lnTo>
                  <a:lnTo>
                    <a:pt x="622" y="1"/>
                  </a:lnTo>
                  <a:lnTo>
                    <a:pt x="602" y="3"/>
                  </a:lnTo>
                  <a:lnTo>
                    <a:pt x="563" y="9"/>
                  </a:lnTo>
                  <a:lnTo>
                    <a:pt x="525" y="17"/>
                  </a:lnTo>
                  <a:lnTo>
                    <a:pt x="487" y="27"/>
                  </a:lnTo>
                  <a:lnTo>
                    <a:pt x="412" y="48"/>
                  </a:lnTo>
                  <a:lnTo>
                    <a:pt x="412" y="48"/>
                  </a:lnTo>
                  <a:lnTo>
                    <a:pt x="394" y="54"/>
                  </a:lnTo>
                  <a:lnTo>
                    <a:pt x="377" y="60"/>
                  </a:lnTo>
                  <a:lnTo>
                    <a:pt x="342" y="76"/>
                  </a:lnTo>
                  <a:lnTo>
                    <a:pt x="308" y="94"/>
                  </a:lnTo>
                  <a:lnTo>
                    <a:pt x="275" y="114"/>
                  </a:lnTo>
                  <a:lnTo>
                    <a:pt x="275" y="114"/>
                  </a:lnTo>
                  <a:lnTo>
                    <a:pt x="258" y="123"/>
                  </a:lnTo>
                  <a:lnTo>
                    <a:pt x="240" y="133"/>
                  </a:lnTo>
                  <a:lnTo>
                    <a:pt x="204" y="150"/>
                  </a:lnTo>
                  <a:lnTo>
                    <a:pt x="204" y="150"/>
                  </a:lnTo>
                  <a:lnTo>
                    <a:pt x="197" y="154"/>
                  </a:lnTo>
                  <a:lnTo>
                    <a:pt x="190" y="158"/>
                  </a:lnTo>
                  <a:lnTo>
                    <a:pt x="180" y="167"/>
                  </a:lnTo>
                  <a:lnTo>
                    <a:pt x="170" y="178"/>
                  </a:lnTo>
                  <a:lnTo>
                    <a:pt x="160" y="190"/>
                  </a:lnTo>
                  <a:lnTo>
                    <a:pt x="160" y="190"/>
                  </a:lnTo>
                  <a:lnTo>
                    <a:pt x="144" y="205"/>
                  </a:lnTo>
                  <a:lnTo>
                    <a:pt x="131" y="221"/>
                  </a:lnTo>
                  <a:lnTo>
                    <a:pt x="118" y="238"/>
                  </a:lnTo>
                  <a:lnTo>
                    <a:pt x="106" y="255"/>
                  </a:lnTo>
                  <a:lnTo>
                    <a:pt x="95" y="272"/>
                  </a:lnTo>
                  <a:lnTo>
                    <a:pt x="84" y="290"/>
                  </a:lnTo>
                  <a:lnTo>
                    <a:pt x="64" y="328"/>
                  </a:lnTo>
                  <a:lnTo>
                    <a:pt x="64" y="328"/>
                  </a:lnTo>
                  <a:lnTo>
                    <a:pt x="54" y="346"/>
                  </a:lnTo>
                  <a:lnTo>
                    <a:pt x="44" y="363"/>
                  </a:lnTo>
                  <a:lnTo>
                    <a:pt x="33" y="380"/>
                  </a:lnTo>
                  <a:lnTo>
                    <a:pt x="28" y="390"/>
                  </a:lnTo>
                  <a:lnTo>
                    <a:pt x="25" y="399"/>
                  </a:lnTo>
                  <a:lnTo>
                    <a:pt x="25" y="399"/>
                  </a:lnTo>
                  <a:lnTo>
                    <a:pt x="20" y="420"/>
                  </a:lnTo>
                  <a:lnTo>
                    <a:pt x="16" y="441"/>
                  </a:lnTo>
                  <a:lnTo>
                    <a:pt x="12" y="460"/>
                  </a:lnTo>
                  <a:lnTo>
                    <a:pt x="7" y="481"/>
                  </a:lnTo>
                  <a:lnTo>
                    <a:pt x="7" y="481"/>
                  </a:lnTo>
                  <a:lnTo>
                    <a:pt x="3" y="498"/>
                  </a:lnTo>
                  <a:lnTo>
                    <a:pt x="0" y="515"/>
                  </a:lnTo>
                  <a:lnTo>
                    <a:pt x="0" y="533"/>
                  </a:lnTo>
                  <a:lnTo>
                    <a:pt x="0" y="552"/>
                  </a:lnTo>
                  <a:lnTo>
                    <a:pt x="3" y="588"/>
                  </a:lnTo>
                  <a:lnTo>
                    <a:pt x="4" y="607"/>
                  </a:lnTo>
                  <a:lnTo>
                    <a:pt x="4" y="624"/>
                  </a:lnTo>
                  <a:lnTo>
                    <a:pt x="4" y="624"/>
                  </a:lnTo>
                  <a:lnTo>
                    <a:pt x="6" y="643"/>
                  </a:lnTo>
                  <a:lnTo>
                    <a:pt x="8" y="663"/>
                  </a:lnTo>
                  <a:lnTo>
                    <a:pt x="11" y="683"/>
                  </a:lnTo>
                  <a:lnTo>
                    <a:pt x="15" y="702"/>
                  </a:lnTo>
                  <a:lnTo>
                    <a:pt x="24" y="741"/>
                  </a:lnTo>
                  <a:lnTo>
                    <a:pt x="33" y="781"/>
                  </a:lnTo>
                  <a:lnTo>
                    <a:pt x="33" y="781"/>
                  </a:lnTo>
                  <a:lnTo>
                    <a:pt x="40" y="804"/>
                  </a:lnTo>
                  <a:lnTo>
                    <a:pt x="46" y="828"/>
                  </a:lnTo>
                  <a:lnTo>
                    <a:pt x="62" y="874"/>
                  </a:lnTo>
                  <a:lnTo>
                    <a:pt x="70" y="897"/>
                  </a:lnTo>
                  <a:lnTo>
                    <a:pt x="78" y="921"/>
                  </a:lnTo>
                  <a:lnTo>
                    <a:pt x="83" y="944"/>
                  </a:lnTo>
                  <a:lnTo>
                    <a:pt x="87" y="968"/>
                  </a:lnTo>
                  <a:lnTo>
                    <a:pt x="87" y="968"/>
                  </a:lnTo>
                  <a:lnTo>
                    <a:pt x="88" y="981"/>
                  </a:lnTo>
                  <a:lnTo>
                    <a:pt x="88" y="994"/>
                  </a:lnTo>
                  <a:lnTo>
                    <a:pt x="87" y="1021"/>
                  </a:lnTo>
                  <a:lnTo>
                    <a:pt x="87" y="1034"/>
                  </a:lnTo>
                  <a:lnTo>
                    <a:pt x="88" y="1047"/>
                  </a:lnTo>
                  <a:lnTo>
                    <a:pt x="92" y="1059"/>
                  </a:lnTo>
                  <a:lnTo>
                    <a:pt x="96" y="1064"/>
                  </a:lnTo>
                  <a:lnTo>
                    <a:pt x="98" y="1070"/>
                  </a:lnTo>
                  <a:lnTo>
                    <a:pt x="98" y="1070"/>
                  </a:lnTo>
                  <a:lnTo>
                    <a:pt x="105" y="1075"/>
                  </a:lnTo>
                  <a:lnTo>
                    <a:pt x="110" y="1076"/>
                  </a:lnTo>
                  <a:lnTo>
                    <a:pt x="117" y="1076"/>
                  </a:lnTo>
                  <a:lnTo>
                    <a:pt x="123" y="1075"/>
                  </a:lnTo>
                  <a:lnTo>
                    <a:pt x="130" y="1071"/>
                  </a:lnTo>
                  <a:lnTo>
                    <a:pt x="134" y="1067"/>
                  </a:lnTo>
                  <a:lnTo>
                    <a:pt x="136" y="1061"/>
                  </a:lnTo>
                  <a:lnTo>
                    <a:pt x="138" y="1054"/>
                  </a:lnTo>
                  <a:lnTo>
                    <a:pt x="138" y="1050"/>
                  </a:lnTo>
                  <a:lnTo>
                    <a:pt x="138" y="1050"/>
                  </a:lnTo>
                  <a:lnTo>
                    <a:pt x="138" y="1045"/>
                  </a:lnTo>
                  <a:lnTo>
                    <a:pt x="136" y="1040"/>
                  </a:lnTo>
                  <a:lnTo>
                    <a:pt x="134" y="1036"/>
                  </a:lnTo>
                  <a:lnTo>
                    <a:pt x="130" y="1033"/>
                  </a:lnTo>
                  <a:lnTo>
                    <a:pt x="130" y="1033"/>
                  </a:lnTo>
                  <a:lnTo>
                    <a:pt x="130" y="1015"/>
                  </a:lnTo>
                  <a:lnTo>
                    <a:pt x="131" y="989"/>
                  </a:lnTo>
                  <a:lnTo>
                    <a:pt x="131" y="962"/>
                  </a:lnTo>
                  <a:lnTo>
                    <a:pt x="130" y="945"/>
                  </a:lnTo>
                  <a:lnTo>
                    <a:pt x="130" y="945"/>
                  </a:lnTo>
                  <a:lnTo>
                    <a:pt x="122" y="910"/>
                  </a:lnTo>
                  <a:lnTo>
                    <a:pt x="112" y="876"/>
                  </a:lnTo>
                  <a:lnTo>
                    <a:pt x="100" y="842"/>
                  </a:lnTo>
                  <a:lnTo>
                    <a:pt x="88" y="808"/>
                  </a:lnTo>
                  <a:lnTo>
                    <a:pt x="88" y="808"/>
                  </a:lnTo>
                  <a:lnTo>
                    <a:pt x="76" y="773"/>
                  </a:lnTo>
                  <a:lnTo>
                    <a:pt x="67" y="735"/>
                  </a:lnTo>
                  <a:lnTo>
                    <a:pt x="59" y="697"/>
                  </a:lnTo>
                  <a:lnTo>
                    <a:pt x="54" y="659"/>
                  </a:lnTo>
                  <a:lnTo>
                    <a:pt x="54" y="659"/>
                  </a:lnTo>
                  <a:lnTo>
                    <a:pt x="49" y="620"/>
                  </a:lnTo>
                  <a:lnTo>
                    <a:pt x="46" y="599"/>
                  </a:lnTo>
                  <a:lnTo>
                    <a:pt x="45" y="577"/>
                  </a:lnTo>
                  <a:lnTo>
                    <a:pt x="44" y="553"/>
                  </a:lnTo>
                  <a:lnTo>
                    <a:pt x="44" y="532"/>
                  </a:lnTo>
                  <a:lnTo>
                    <a:pt x="46" y="511"/>
                  </a:lnTo>
                  <a:lnTo>
                    <a:pt x="50" y="493"/>
                  </a:lnTo>
                  <a:lnTo>
                    <a:pt x="50" y="493"/>
                  </a:lnTo>
                  <a:lnTo>
                    <a:pt x="55" y="477"/>
                  </a:lnTo>
                  <a:lnTo>
                    <a:pt x="58" y="460"/>
                  </a:lnTo>
                  <a:lnTo>
                    <a:pt x="64" y="429"/>
                  </a:lnTo>
                  <a:lnTo>
                    <a:pt x="64" y="429"/>
                  </a:lnTo>
                  <a:lnTo>
                    <a:pt x="67" y="418"/>
                  </a:lnTo>
                  <a:lnTo>
                    <a:pt x="71" y="408"/>
                  </a:lnTo>
                  <a:lnTo>
                    <a:pt x="81" y="388"/>
                  </a:lnTo>
                  <a:lnTo>
                    <a:pt x="92" y="370"/>
                  </a:lnTo>
                  <a:lnTo>
                    <a:pt x="104" y="352"/>
                  </a:lnTo>
                  <a:lnTo>
                    <a:pt x="104" y="352"/>
                  </a:lnTo>
                  <a:lnTo>
                    <a:pt x="122" y="315"/>
                  </a:lnTo>
                  <a:lnTo>
                    <a:pt x="132" y="295"/>
                  </a:lnTo>
                  <a:lnTo>
                    <a:pt x="143" y="277"/>
                  </a:lnTo>
                  <a:lnTo>
                    <a:pt x="143" y="277"/>
                  </a:lnTo>
                  <a:lnTo>
                    <a:pt x="148" y="269"/>
                  </a:lnTo>
                  <a:lnTo>
                    <a:pt x="153" y="263"/>
                  </a:lnTo>
                  <a:lnTo>
                    <a:pt x="166" y="248"/>
                  </a:lnTo>
                  <a:lnTo>
                    <a:pt x="180" y="235"/>
                  </a:lnTo>
                  <a:lnTo>
                    <a:pt x="193" y="221"/>
                  </a:lnTo>
                  <a:lnTo>
                    <a:pt x="193" y="221"/>
                  </a:lnTo>
                  <a:lnTo>
                    <a:pt x="202" y="210"/>
                  </a:lnTo>
                  <a:lnTo>
                    <a:pt x="212" y="201"/>
                  </a:lnTo>
                  <a:lnTo>
                    <a:pt x="224" y="193"/>
                  </a:lnTo>
                  <a:lnTo>
                    <a:pt x="236" y="186"/>
                  </a:lnTo>
                  <a:lnTo>
                    <a:pt x="259" y="173"/>
                  </a:lnTo>
                  <a:lnTo>
                    <a:pt x="286" y="159"/>
                  </a:lnTo>
                  <a:lnTo>
                    <a:pt x="286" y="159"/>
                  </a:lnTo>
                  <a:lnTo>
                    <a:pt x="325" y="139"/>
                  </a:lnTo>
                  <a:lnTo>
                    <a:pt x="363" y="119"/>
                  </a:lnTo>
                  <a:lnTo>
                    <a:pt x="382" y="110"/>
                  </a:lnTo>
                  <a:lnTo>
                    <a:pt x="403" y="101"/>
                  </a:lnTo>
                  <a:lnTo>
                    <a:pt x="424" y="93"/>
                  </a:lnTo>
                  <a:lnTo>
                    <a:pt x="445" y="86"/>
                  </a:lnTo>
                  <a:lnTo>
                    <a:pt x="445" y="86"/>
                  </a:lnTo>
                  <a:lnTo>
                    <a:pt x="511" y="68"/>
                  </a:lnTo>
                  <a:lnTo>
                    <a:pt x="543" y="60"/>
                  </a:lnTo>
                  <a:lnTo>
                    <a:pt x="579" y="54"/>
                  </a:lnTo>
                  <a:lnTo>
                    <a:pt x="613" y="48"/>
                  </a:lnTo>
                  <a:lnTo>
                    <a:pt x="647" y="46"/>
                  </a:lnTo>
                  <a:lnTo>
                    <a:pt x="664" y="47"/>
                  </a:lnTo>
                  <a:lnTo>
                    <a:pt x="681" y="47"/>
                  </a:lnTo>
                  <a:lnTo>
                    <a:pt x="698" y="50"/>
                  </a:lnTo>
                  <a:lnTo>
                    <a:pt x="715" y="52"/>
                  </a:lnTo>
                  <a:lnTo>
                    <a:pt x="715" y="52"/>
                  </a:lnTo>
                  <a:lnTo>
                    <a:pt x="726" y="55"/>
                  </a:lnTo>
                  <a:lnTo>
                    <a:pt x="739" y="56"/>
                  </a:lnTo>
                  <a:lnTo>
                    <a:pt x="767" y="57"/>
                  </a:lnTo>
                  <a:lnTo>
                    <a:pt x="819" y="57"/>
                  </a:lnTo>
                  <a:lnTo>
                    <a:pt x="819" y="57"/>
                  </a:lnTo>
                  <a:lnTo>
                    <a:pt x="836" y="59"/>
                  </a:lnTo>
                  <a:lnTo>
                    <a:pt x="853" y="60"/>
                  </a:lnTo>
                  <a:lnTo>
                    <a:pt x="890" y="67"/>
                  </a:lnTo>
                  <a:lnTo>
                    <a:pt x="926" y="76"/>
                  </a:lnTo>
                  <a:lnTo>
                    <a:pt x="959" y="86"/>
                  </a:lnTo>
                  <a:lnTo>
                    <a:pt x="959" y="86"/>
                  </a:lnTo>
                  <a:lnTo>
                    <a:pt x="978" y="91"/>
                  </a:lnTo>
                  <a:lnTo>
                    <a:pt x="996" y="97"/>
                  </a:lnTo>
                  <a:lnTo>
                    <a:pt x="1032" y="106"/>
                  </a:lnTo>
                  <a:lnTo>
                    <a:pt x="1049" y="111"/>
                  </a:lnTo>
                  <a:lnTo>
                    <a:pt x="1068" y="118"/>
                  </a:lnTo>
                  <a:lnTo>
                    <a:pt x="1085" y="124"/>
                  </a:lnTo>
                  <a:lnTo>
                    <a:pt x="1102" y="133"/>
                  </a:lnTo>
                  <a:lnTo>
                    <a:pt x="1102" y="133"/>
                  </a:lnTo>
                  <a:lnTo>
                    <a:pt x="1119" y="145"/>
                  </a:lnTo>
                  <a:lnTo>
                    <a:pt x="1136" y="158"/>
                  </a:lnTo>
                  <a:lnTo>
                    <a:pt x="1166" y="184"/>
                  </a:lnTo>
                  <a:lnTo>
                    <a:pt x="1196" y="212"/>
                  </a:lnTo>
                  <a:lnTo>
                    <a:pt x="1226" y="241"/>
                  </a:lnTo>
                  <a:lnTo>
                    <a:pt x="1226" y="241"/>
                  </a:lnTo>
                  <a:lnTo>
                    <a:pt x="1233" y="248"/>
                  </a:lnTo>
                  <a:lnTo>
                    <a:pt x="1239" y="255"/>
                  </a:lnTo>
                  <a:lnTo>
                    <a:pt x="1250" y="272"/>
                  </a:lnTo>
                  <a:lnTo>
                    <a:pt x="1257" y="290"/>
                  </a:lnTo>
                  <a:lnTo>
                    <a:pt x="1264" y="310"/>
                  </a:lnTo>
                  <a:lnTo>
                    <a:pt x="1277" y="349"/>
                  </a:lnTo>
                  <a:lnTo>
                    <a:pt x="1284" y="369"/>
                  </a:lnTo>
                  <a:lnTo>
                    <a:pt x="1290" y="387"/>
                  </a:lnTo>
                  <a:lnTo>
                    <a:pt x="1290" y="387"/>
                  </a:lnTo>
                  <a:lnTo>
                    <a:pt x="1295" y="400"/>
                  </a:lnTo>
                  <a:lnTo>
                    <a:pt x="1297" y="413"/>
                  </a:lnTo>
                  <a:lnTo>
                    <a:pt x="1299" y="443"/>
                  </a:lnTo>
                  <a:lnTo>
                    <a:pt x="1299" y="458"/>
                  </a:lnTo>
                  <a:lnTo>
                    <a:pt x="1302" y="472"/>
                  </a:lnTo>
                  <a:lnTo>
                    <a:pt x="1306" y="484"/>
                  </a:lnTo>
                  <a:lnTo>
                    <a:pt x="1310" y="490"/>
                  </a:lnTo>
                  <a:lnTo>
                    <a:pt x="1314" y="496"/>
                  </a:lnTo>
                  <a:lnTo>
                    <a:pt x="1314" y="496"/>
                  </a:lnTo>
                  <a:lnTo>
                    <a:pt x="1318" y="499"/>
                  </a:lnTo>
                  <a:lnTo>
                    <a:pt x="1322" y="501"/>
                  </a:lnTo>
                  <a:lnTo>
                    <a:pt x="1325" y="502"/>
                  </a:lnTo>
                  <a:lnTo>
                    <a:pt x="1329" y="503"/>
                  </a:lnTo>
                  <a:lnTo>
                    <a:pt x="1333" y="502"/>
                  </a:lnTo>
                  <a:lnTo>
                    <a:pt x="1337" y="501"/>
                  </a:lnTo>
                  <a:lnTo>
                    <a:pt x="1344" y="496"/>
                  </a:lnTo>
                  <a:lnTo>
                    <a:pt x="1349" y="489"/>
                  </a:lnTo>
                  <a:lnTo>
                    <a:pt x="1350" y="485"/>
                  </a:lnTo>
                  <a:lnTo>
                    <a:pt x="1352" y="481"/>
                  </a:lnTo>
                  <a:lnTo>
                    <a:pt x="1352" y="476"/>
                  </a:lnTo>
                  <a:lnTo>
                    <a:pt x="1350" y="472"/>
                  </a:lnTo>
                  <a:lnTo>
                    <a:pt x="1349" y="467"/>
                  </a:lnTo>
                  <a:lnTo>
                    <a:pt x="1345" y="463"/>
                  </a:lnTo>
                  <a:lnTo>
                    <a:pt x="1345" y="4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 name="chenying0907 162"/>
            <p:cNvSpPr>
              <a:spLocks/>
            </p:cNvSpPr>
            <p:nvPr/>
          </p:nvSpPr>
          <p:spPr bwMode="auto">
            <a:xfrm>
              <a:off x="5521326" y="3170238"/>
              <a:ext cx="223838" cy="292100"/>
            </a:xfrm>
            <a:custGeom>
              <a:avLst/>
              <a:gdLst/>
              <a:ahLst/>
              <a:cxnLst>
                <a:cxn ang="0">
                  <a:pos x="553" y="146"/>
                </a:cxn>
                <a:cxn ang="0">
                  <a:pos x="545" y="120"/>
                </a:cxn>
                <a:cxn ang="0">
                  <a:pos x="535" y="82"/>
                </a:cxn>
                <a:cxn ang="0">
                  <a:pos x="524" y="55"/>
                </a:cxn>
                <a:cxn ang="0">
                  <a:pos x="503" y="36"/>
                </a:cxn>
                <a:cxn ang="0">
                  <a:pos x="455" y="12"/>
                </a:cxn>
                <a:cxn ang="0">
                  <a:pos x="400" y="1"/>
                </a:cxn>
                <a:cxn ang="0">
                  <a:pos x="341" y="0"/>
                </a:cxn>
                <a:cxn ang="0">
                  <a:pos x="231" y="13"/>
                </a:cxn>
                <a:cxn ang="0">
                  <a:pos x="166" y="30"/>
                </a:cxn>
                <a:cxn ang="0">
                  <a:pos x="106" y="57"/>
                </a:cxn>
                <a:cxn ang="0">
                  <a:pos x="59" y="95"/>
                </a:cxn>
                <a:cxn ang="0">
                  <a:pos x="35" y="125"/>
                </a:cxn>
                <a:cxn ang="0">
                  <a:pos x="12" y="174"/>
                </a:cxn>
                <a:cxn ang="0">
                  <a:pos x="1" y="225"/>
                </a:cxn>
                <a:cxn ang="0">
                  <a:pos x="1" y="277"/>
                </a:cxn>
                <a:cxn ang="0">
                  <a:pos x="10" y="332"/>
                </a:cxn>
                <a:cxn ang="0">
                  <a:pos x="22" y="367"/>
                </a:cxn>
                <a:cxn ang="0">
                  <a:pos x="27" y="404"/>
                </a:cxn>
                <a:cxn ang="0">
                  <a:pos x="31" y="443"/>
                </a:cxn>
                <a:cxn ang="0">
                  <a:pos x="38" y="485"/>
                </a:cxn>
                <a:cxn ang="0">
                  <a:pos x="50" y="526"/>
                </a:cxn>
                <a:cxn ang="0">
                  <a:pos x="59" y="547"/>
                </a:cxn>
                <a:cxn ang="0">
                  <a:pos x="69" y="598"/>
                </a:cxn>
                <a:cxn ang="0">
                  <a:pos x="80" y="645"/>
                </a:cxn>
                <a:cxn ang="0">
                  <a:pos x="87" y="715"/>
                </a:cxn>
                <a:cxn ang="0">
                  <a:pos x="93" y="728"/>
                </a:cxn>
                <a:cxn ang="0">
                  <a:pos x="112" y="737"/>
                </a:cxn>
                <a:cxn ang="0">
                  <a:pos x="128" y="732"/>
                </a:cxn>
                <a:cxn ang="0">
                  <a:pos x="133" y="720"/>
                </a:cxn>
                <a:cxn ang="0">
                  <a:pos x="131" y="686"/>
                </a:cxn>
                <a:cxn ang="0">
                  <a:pos x="119" y="601"/>
                </a:cxn>
                <a:cxn ang="0">
                  <a:pos x="114" y="571"/>
                </a:cxn>
                <a:cxn ang="0">
                  <a:pos x="94" y="513"/>
                </a:cxn>
                <a:cxn ang="0">
                  <a:pos x="87" y="484"/>
                </a:cxn>
                <a:cxn ang="0">
                  <a:pos x="61" y="358"/>
                </a:cxn>
                <a:cxn ang="0">
                  <a:pos x="47" y="264"/>
                </a:cxn>
                <a:cxn ang="0">
                  <a:pos x="46" y="233"/>
                </a:cxn>
                <a:cxn ang="0">
                  <a:pos x="51" y="199"/>
                </a:cxn>
                <a:cxn ang="0">
                  <a:pos x="72" y="153"/>
                </a:cxn>
                <a:cxn ang="0">
                  <a:pos x="114" y="112"/>
                </a:cxn>
                <a:cxn ang="0">
                  <a:pos x="170" y="84"/>
                </a:cxn>
                <a:cxn ang="0">
                  <a:pos x="231" y="64"/>
                </a:cxn>
                <a:cxn ang="0">
                  <a:pos x="292" y="52"/>
                </a:cxn>
                <a:cxn ang="0">
                  <a:pos x="394" y="47"/>
                </a:cxn>
                <a:cxn ang="0">
                  <a:pos x="426" y="50"/>
                </a:cxn>
                <a:cxn ang="0">
                  <a:pos x="458" y="63"/>
                </a:cxn>
                <a:cxn ang="0">
                  <a:pos x="481" y="85"/>
                </a:cxn>
                <a:cxn ang="0">
                  <a:pos x="501" y="124"/>
                </a:cxn>
                <a:cxn ang="0">
                  <a:pos x="514" y="191"/>
                </a:cxn>
                <a:cxn ang="0">
                  <a:pos x="520" y="206"/>
                </a:cxn>
                <a:cxn ang="0">
                  <a:pos x="532" y="213"/>
                </a:cxn>
                <a:cxn ang="0">
                  <a:pos x="541" y="213"/>
                </a:cxn>
                <a:cxn ang="0">
                  <a:pos x="553" y="209"/>
                </a:cxn>
                <a:cxn ang="0">
                  <a:pos x="562" y="199"/>
                </a:cxn>
                <a:cxn ang="0">
                  <a:pos x="564" y="187"/>
                </a:cxn>
                <a:cxn ang="0">
                  <a:pos x="562" y="178"/>
                </a:cxn>
                <a:cxn ang="0">
                  <a:pos x="557" y="171"/>
                </a:cxn>
              </a:cxnLst>
              <a:rect l="0" t="0" r="r" b="b"/>
              <a:pathLst>
                <a:path w="564" h="737">
                  <a:moveTo>
                    <a:pt x="557" y="171"/>
                  </a:moveTo>
                  <a:lnTo>
                    <a:pt x="557" y="171"/>
                  </a:lnTo>
                  <a:lnTo>
                    <a:pt x="553" y="146"/>
                  </a:lnTo>
                  <a:lnTo>
                    <a:pt x="549" y="133"/>
                  </a:lnTo>
                  <a:lnTo>
                    <a:pt x="545" y="120"/>
                  </a:lnTo>
                  <a:lnTo>
                    <a:pt x="545" y="120"/>
                  </a:lnTo>
                  <a:lnTo>
                    <a:pt x="543" y="112"/>
                  </a:lnTo>
                  <a:lnTo>
                    <a:pt x="540" y="103"/>
                  </a:lnTo>
                  <a:lnTo>
                    <a:pt x="535" y="82"/>
                  </a:lnTo>
                  <a:lnTo>
                    <a:pt x="532" y="73"/>
                  </a:lnTo>
                  <a:lnTo>
                    <a:pt x="530" y="63"/>
                  </a:lnTo>
                  <a:lnTo>
                    <a:pt x="524" y="55"/>
                  </a:lnTo>
                  <a:lnTo>
                    <a:pt x="519" y="48"/>
                  </a:lnTo>
                  <a:lnTo>
                    <a:pt x="519" y="48"/>
                  </a:lnTo>
                  <a:lnTo>
                    <a:pt x="503" y="36"/>
                  </a:lnTo>
                  <a:lnTo>
                    <a:pt x="488" y="27"/>
                  </a:lnTo>
                  <a:lnTo>
                    <a:pt x="471" y="18"/>
                  </a:lnTo>
                  <a:lnTo>
                    <a:pt x="455" y="12"/>
                  </a:lnTo>
                  <a:lnTo>
                    <a:pt x="437" y="6"/>
                  </a:lnTo>
                  <a:lnTo>
                    <a:pt x="420" y="4"/>
                  </a:lnTo>
                  <a:lnTo>
                    <a:pt x="400" y="1"/>
                  </a:lnTo>
                  <a:lnTo>
                    <a:pt x="380" y="0"/>
                  </a:lnTo>
                  <a:lnTo>
                    <a:pt x="380" y="0"/>
                  </a:lnTo>
                  <a:lnTo>
                    <a:pt x="341" y="0"/>
                  </a:lnTo>
                  <a:lnTo>
                    <a:pt x="299" y="2"/>
                  </a:lnTo>
                  <a:lnTo>
                    <a:pt x="255" y="9"/>
                  </a:lnTo>
                  <a:lnTo>
                    <a:pt x="231" y="13"/>
                  </a:lnTo>
                  <a:lnTo>
                    <a:pt x="209" y="18"/>
                  </a:lnTo>
                  <a:lnTo>
                    <a:pt x="187" y="23"/>
                  </a:lnTo>
                  <a:lnTo>
                    <a:pt x="166" y="30"/>
                  </a:lnTo>
                  <a:lnTo>
                    <a:pt x="145" y="39"/>
                  </a:lnTo>
                  <a:lnTo>
                    <a:pt x="125" y="47"/>
                  </a:lnTo>
                  <a:lnTo>
                    <a:pt x="106" y="57"/>
                  </a:lnTo>
                  <a:lnTo>
                    <a:pt x="89" y="69"/>
                  </a:lnTo>
                  <a:lnTo>
                    <a:pt x="73" y="81"/>
                  </a:lnTo>
                  <a:lnTo>
                    <a:pt x="59" y="95"/>
                  </a:lnTo>
                  <a:lnTo>
                    <a:pt x="59" y="95"/>
                  </a:lnTo>
                  <a:lnTo>
                    <a:pt x="47" y="110"/>
                  </a:lnTo>
                  <a:lnTo>
                    <a:pt x="35" y="125"/>
                  </a:lnTo>
                  <a:lnTo>
                    <a:pt x="26" y="141"/>
                  </a:lnTo>
                  <a:lnTo>
                    <a:pt x="18" y="157"/>
                  </a:lnTo>
                  <a:lnTo>
                    <a:pt x="12" y="174"/>
                  </a:lnTo>
                  <a:lnTo>
                    <a:pt x="6" y="191"/>
                  </a:lnTo>
                  <a:lnTo>
                    <a:pt x="4" y="208"/>
                  </a:lnTo>
                  <a:lnTo>
                    <a:pt x="1" y="225"/>
                  </a:lnTo>
                  <a:lnTo>
                    <a:pt x="0" y="242"/>
                  </a:lnTo>
                  <a:lnTo>
                    <a:pt x="0" y="260"/>
                  </a:lnTo>
                  <a:lnTo>
                    <a:pt x="1" y="277"/>
                  </a:lnTo>
                  <a:lnTo>
                    <a:pt x="4" y="295"/>
                  </a:lnTo>
                  <a:lnTo>
                    <a:pt x="6" y="314"/>
                  </a:lnTo>
                  <a:lnTo>
                    <a:pt x="10" y="332"/>
                  </a:lnTo>
                  <a:lnTo>
                    <a:pt x="15" y="349"/>
                  </a:lnTo>
                  <a:lnTo>
                    <a:pt x="22" y="367"/>
                  </a:lnTo>
                  <a:lnTo>
                    <a:pt x="22" y="367"/>
                  </a:lnTo>
                  <a:lnTo>
                    <a:pt x="23" y="376"/>
                  </a:lnTo>
                  <a:lnTo>
                    <a:pt x="26" y="386"/>
                  </a:lnTo>
                  <a:lnTo>
                    <a:pt x="27" y="404"/>
                  </a:lnTo>
                  <a:lnTo>
                    <a:pt x="27" y="424"/>
                  </a:lnTo>
                  <a:lnTo>
                    <a:pt x="29" y="434"/>
                  </a:lnTo>
                  <a:lnTo>
                    <a:pt x="31" y="443"/>
                  </a:lnTo>
                  <a:lnTo>
                    <a:pt x="31" y="443"/>
                  </a:lnTo>
                  <a:lnTo>
                    <a:pt x="34" y="463"/>
                  </a:lnTo>
                  <a:lnTo>
                    <a:pt x="38" y="485"/>
                  </a:lnTo>
                  <a:lnTo>
                    <a:pt x="42" y="507"/>
                  </a:lnTo>
                  <a:lnTo>
                    <a:pt x="46" y="516"/>
                  </a:lnTo>
                  <a:lnTo>
                    <a:pt x="50" y="526"/>
                  </a:lnTo>
                  <a:lnTo>
                    <a:pt x="50" y="526"/>
                  </a:lnTo>
                  <a:lnTo>
                    <a:pt x="55" y="535"/>
                  </a:lnTo>
                  <a:lnTo>
                    <a:pt x="59" y="547"/>
                  </a:lnTo>
                  <a:lnTo>
                    <a:pt x="61" y="558"/>
                  </a:lnTo>
                  <a:lnTo>
                    <a:pt x="65" y="571"/>
                  </a:lnTo>
                  <a:lnTo>
                    <a:pt x="69" y="598"/>
                  </a:lnTo>
                  <a:lnTo>
                    <a:pt x="74" y="621"/>
                  </a:lnTo>
                  <a:lnTo>
                    <a:pt x="74" y="621"/>
                  </a:lnTo>
                  <a:lnTo>
                    <a:pt x="80" y="645"/>
                  </a:lnTo>
                  <a:lnTo>
                    <a:pt x="82" y="668"/>
                  </a:lnTo>
                  <a:lnTo>
                    <a:pt x="87" y="715"/>
                  </a:lnTo>
                  <a:lnTo>
                    <a:pt x="87" y="715"/>
                  </a:lnTo>
                  <a:lnTo>
                    <a:pt x="89" y="720"/>
                  </a:lnTo>
                  <a:lnTo>
                    <a:pt x="90" y="726"/>
                  </a:lnTo>
                  <a:lnTo>
                    <a:pt x="93" y="728"/>
                  </a:lnTo>
                  <a:lnTo>
                    <a:pt x="97" y="732"/>
                  </a:lnTo>
                  <a:lnTo>
                    <a:pt x="104" y="736"/>
                  </a:lnTo>
                  <a:lnTo>
                    <a:pt x="112" y="737"/>
                  </a:lnTo>
                  <a:lnTo>
                    <a:pt x="121" y="736"/>
                  </a:lnTo>
                  <a:lnTo>
                    <a:pt x="124" y="735"/>
                  </a:lnTo>
                  <a:lnTo>
                    <a:pt x="128" y="732"/>
                  </a:lnTo>
                  <a:lnTo>
                    <a:pt x="131" y="728"/>
                  </a:lnTo>
                  <a:lnTo>
                    <a:pt x="132" y="726"/>
                  </a:lnTo>
                  <a:lnTo>
                    <a:pt x="133" y="720"/>
                  </a:lnTo>
                  <a:lnTo>
                    <a:pt x="133" y="715"/>
                  </a:lnTo>
                  <a:lnTo>
                    <a:pt x="133" y="715"/>
                  </a:lnTo>
                  <a:lnTo>
                    <a:pt x="131" y="686"/>
                  </a:lnTo>
                  <a:lnTo>
                    <a:pt x="125" y="658"/>
                  </a:lnTo>
                  <a:lnTo>
                    <a:pt x="121" y="630"/>
                  </a:lnTo>
                  <a:lnTo>
                    <a:pt x="119" y="601"/>
                  </a:lnTo>
                  <a:lnTo>
                    <a:pt x="119" y="601"/>
                  </a:lnTo>
                  <a:lnTo>
                    <a:pt x="116" y="587"/>
                  </a:lnTo>
                  <a:lnTo>
                    <a:pt x="114" y="571"/>
                  </a:lnTo>
                  <a:lnTo>
                    <a:pt x="110" y="557"/>
                  </a:lnTo>
                  <a:lnTo>
                    <a:pt x="104" y="543"/>
                  </a:lnTo>
                  <a:lnTo>
                    <a:pt x="94" y="513"/>
                  </a:lnTo>
                  <a:lnTo>
                    <a:pt x="90" y="498"/>
                  </a:lnTo>
                  <a:lnTo>
                    <a:pt x="87" y="484"/>
                  </a:lnTo>
                  <a:lnTo>
                    <a:pt x="87" y="484"/>
                  </a:lnTo>
                  <a:lnTo>
                    <a:pt x="82" y="452"/>
                  </a:lnTo>
                  <a:lnTo>
                    <a:pt x="76" y="421"/>
                  </a:lnTo>
                  <a:lnTo>
                    <a:pt x="61" y="358"/>
                  </a:lnTo>
                  <a:lnTo>
                    <a:pt x="55" y="327"/>
                  </a:lnTo>
                  <a:lnTo>
                    <a:pt x="50" y="295"/>
                  </a:lnTo>
                  <a:lnTo>
                    <a:pt x="47" y="264"/>
                  </a:lnTo>
                  <a:lnTo>
                    <a:pt x="46" y="248"/>
                  </a:lnTo>
                  <a:lnTo>
                    <a:pt x="46" y="233"/>
                  </a:lnTo>
                  <a:lnTo>
                    <a:pt x="46" y="233"/>
                  </a:lnTo>
                  <a:lnTo>
                    <a:pt x="47" y="221"/>
                  </a:lnTo>
                  <a:lnTo>
                    <a:pt x="48" y="209"/>
                  </a:lnTo>
                  <a:lnTo>
                    <a:pt x="51" y="199"/>
                  </a:lnTo>
                  <a:lnTo>
                    <a:pt x="53" y="188"/>
                  </a:lnTo>
                  <a:lnTo>
                    <a:pt x="61" y="170"/>
                  </a:lnTo>
                  <a:lnTo>
                    <a:pt x="72" y="153"/>
                  </a:lnTo>
                  <a:lnTo>
                    <a:pt x="84" y="137"/>
                  </a:lnTo>
                  <a:lnTo>
                    <a:pt x="98" y="124"/>
                  </a:lnTo>
                  <a:lnTo>
                    <a:pt x="114" y="112"/>
                  </a:lnTo>
                  <a:lnTo>
                    <a:pt x="132" y="101"/>
                  </a:lnTo>
                  <a:lnTo>
                    <a:pt x="150" y="91"/>
                  </a:lnTo>
                  <a:lnTo>
                    <a:pt x="170" y="84"/>
                  </a:lnTo>
                  <a:lnTo>
                    <a:pt x="189" y="76"/>
                  </a:lnTo>
                  <a:lnTo>
                    <a:pt x="210" y="69"/>
                  </a:lnTo>
                  <a:lnTo>
                    <a:pt x="231" y="64"/>
                  </a:lnTo>
                  <a:lnTo>
                    <a:pt x="252" y="60"/>
                  </a:lnTo>
                  <a:lnTo>
                    <a:pt x="292" y="52"/>
                  </a:lnTo>
                  <a:lnTo>
                    <a:pt x="292" y="52"/>
                  </a:lnTo>
                  <a:lnTo>
                    <a:pt x="324" y="48"/>
                  </a:lnTo>
                  <a:lnTo>
                    <a:pt x="360" y="46"/>
                  </a:lnTo>
                  <a:lnTo>
                    <a:pt x="394" y="47"/>
                  </a:lnTo>
                  <a:lnTo>
                    <a:pt x="411" y="48"/>
                  </a:lnTo>
                  <a:lnTo>
                    <a:pt x="426" y="50"/>
                  </a:lnTo>
                  <a:lnTo>
                    <a:pt x="426" y="50"/>
                  </a:lnTo>
                  <a:lnTo>
                    <a:pt x="438" y="52"/>
                  </a:lnTo>
                  <a:lnTo>
                    <a:pt x="448" y="57"/>
                  </a:lnTo>
                  <a:lnTo>
                    <a:pt x="458" y="63"/>
                  </a:lnTo>
                  <a:lnTo>
                    <a:pt x="467" y="69"/>
                  </a:lnTo>
                  <a:lnTo>
                    <a:pt x="475" y="76"/>
                  </a:lnTo>
                  <a:lnTo>
                    <a:pt x="481" y="85"/>
                  </a:lnTo>
                  <a:lnTo>
                    <a:pt x="486" y="94"/>
                  </a:lnTo>
                  <a:lnTo>
                    <a:pt x="492" y="103"/>
                  </a:lnTo>
                  <a:lnTo>
                    <a:pt x="501" y="124"/>
                  </a:lnTo>
                  <a:lnTo>
                    <a:pt x="507" y="146"/>
                  </a:lnTo>
                  <a:lnTo>
                    <a:pt x="511" y="169"/>
                  </a:lnTo>
                  <a:lnTo>
                    <a:pt x="514" y="191"/>
                  </a:lnTo>
                  <a:lnTo>
                    <a:pt x="514" y="191"/>
                  </a:lnTo>
                  <a:lnTo>
                    <a:pt x="516" y="199"/>
                  </a:lnTo>
                  <a:lnTo>
                    <a:pt x="520" y="206"/>
                  </a:lnTo>
                  <a:lnTo>
                    <a:pt x="524" y="209"/>
                  </a:lnTo>
                  <a:lnTo>
                    <a:pt x="528" y="212"/>
                  </a:lnTo>
                  <a:lnTo>
                    <a:pt x="532" y="213"/>
                  </a:lnTo>
                  <a:lnTo>
                    <a:pt x="537" y="213"/>
                  </a:lnTo>
                  <a:lnTo>
                    <a:pt x="541" y="213"/>
                  </a:lnTo>
                  <a:lnTo>
                    <a:pt x="541" y="213"/>
                  </a:lnTo>
                  <a:lnTo>
                    <a:pt x="545" y="213"/>
                  </a:lnTo>
                  <a:lnTo>
                    <a:pt x="549" y="212"/>
                  </a:lnTo>
                  <a:lnTo>
                    <a:pt x="553" y="209"/>
                  </a:lnTo>
                  <a:lnTo>
                    <a:pt x="557" y="206"/>
                  </a:lnTo>
                  <a:lnTo>
                    <a:pt x="560" y="203"/>
                  </a:lnTo>
                  <a:lnTo>
                    <a:pt x="562" y="199"/>
                  </a:lnTo>
                  <a:lnTo>
                    <a:pt x="564" y="195"/>
                  </a:lnTo>
                  <a:lnTo>
                    <a:pt x="564" y="191"/>
                  </a:lnTo>
                  <a:lnTo>
                    <a:pt x="564" y="187"/>
                  </a:lnTo>
                  <a:lnTo>
                    <a:pt x="564" y="187"/>
                  </a:lnTo>
                  <a:lnTo>
                    <a:pt x="564" y="182"/>
                  </a:lnTo>
                  <a:lnTo>
                    <a:pt x="562" y="178"/>
                  </a:lnTo>
                  <a:lnTo>
                    <a:pt x="560" y="174"/>
                  </a:lnTo>
                  <a:lnTo>
                    <a:pt x="557" y="171"/>
                  </a:lnTo>
                  <a:lnTo>
                    <a:pt x="557" y="17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 name="chenying0907 163"/>
            <p:cNvSpPr>
              <a:spLocks/>
            </p:cNvSpPr>
            <p:nvPr/>
          </p:nvSpPr>
          <p:spPr bwMode="auto">
            <a:xfrm>
              <a:off x="5726113" y="3217863"/>
              <a:ext cx="161925" cy="66675"/>
            </a:xfrm>
            <a:custGeom>
              <a:avLst/>
              <a:gdLst/>
              <a:ahLst/>
              <a:cxnLst>
                <a:cxn ang="0">
                  <a:pos x="407" y="22"/>
                </a:cxn>
                <a:cxn ang="0">
                  <a:pos x="404" y="12"/>
                </a:cxn>
                <a:cxn ang="0">
                  <a:pos x="398" y="5"/>
                </a:cxn>
                <a:cxn ang="0">
                  <a:pos x="391" y="1"/>
                </a:cxn>
                <a:cxn ang="0">
                  <a:pos x="374" y="1"/>
                </a:cxn>
                <a:cxn ang="0">
                  <a:pos x="366" y="5"/>
                </a:cxn>
                <a:cxn ang="0">
                  <a:pos x="363" y="12"/>
                </a:cxn>
                <a:cxn ang="0">
                  <a:pos x="361" y="22"/>
                </a:cxn>
                <a:cxn ang="0">
                  <a:pos x="360" y="36"/>
                </a:cxn>
                <a:cxn ang="0">
                  <a:pos x="352" y="63"/>
                </a:cxn>
                <a:cxn ang="0">
                  <a:pos x="334" y="82"/>
                </a:cxn>
                <a:cxn ang="0">
                  <a:pos x="310" y="97"/>
                </a:cxn>
                <a:cxn ang="0">
                  <a:pos x="283" y="107"/>
                </a:cxn>
                <a:cxn ang="0">
                  <a:pos x="237" y="115"/>
                </a:cxn>
                <a:cxn ang="0">
                  <a:pos x="182" y="120"/>
                </a:cxn>
                <a:cxn ang="0">
                  <a:pos x="165" y="121"/>
                </a:cxn>
                <a:cxn ang="0">
                  <a:pos x="130" y="120"/>
                </a:cxn>
                <a:cxn ang="0">
                  <a:pos x="94" y="114"/>
                </a:cxn>
                <a:cxn ang="0">
                  <a:pos x="79" y="106"/>
                </a:cxn>
                <a:cxn ang="0">
                  <a:pos x="64" y="97"/>
                </a:cxn>
                <a:cxn ang="0">
                  <a:pos x="53" y="82"/>
                </a:cxn>
                <a:cxn ang="0">
                  <a:pos x="50" y="76"/>
                </a:cxn>
                <a:cxn ang="0">
                  <a:pos x="43" y="63"/>
                </a:cxn>
                <a:cxn ang="0">
                  <a:pos x="38" y="55"/>
                </a:cxn>
                <a:cxn ang="0">
                  <a:pos x="30" y="50"/>
                </a:cxn>
                <a:cxn ang="0">
                  <a:pos x="22" y="48"/>
                </a:cxn>
                <a:cxn ang="0">
                  <a:pos x="15" y="50"/>
                </a:cxn>
                <a:cxn ang="0">
                  <a:pos x="3" y="61"/>
                </a:cxn>
                <a:cxn ang="0">
                  <a:pos x="0" y="70"/>
                </a:cxn>
                <a:cxn ang="0">
                  <a:pos x="1" y="78"/>
                </a:cxn>
                <a:cxn ang="0">
                  <a:pos x="5" y="87"/>
                </a:cxn>
                <a:cxn ang="0">
                  <a:pos x="1" y="84"/>
                </a:cxn>
                <a:cxn ang="0">
                  <a:pos x="13" y="106"/>
                </a:cxn>
                <a:cxn ang="0">
                  <a:pos x="21" y="119"/>
                </a:cxn>
                <a:cxn ang="0">
                  <a:pos x="42" y="140"/>
                </a:cxn>
                <a:cxn ang="0">
                  <a:pos x="55" y="148"/>
                </a:cxn>
                <a:cxn ang="0">
                  <a:pos x="89" y="161"/>
                </a:cxn>
                <a:cxn ang="0">
                  <a:pos x="127" y="166"/>
                </a:cxn>
                <a:cxn ang="0">
                  <a:pos x="166" y="167"/>
                </a:cxn>
                <a:cxn ang="0">
                  <a:pos x="202" y="165"/>
                </a:cxn>
                <a:cxn ang="0">
                  <a:pos x="236" y="159"/>
                </a:cxn>
                <a:cxn ang="0">
                  <a:pos x="289" y="150"/>
                </a:cxn>
                <a:cxn ang="0">
                  <a:pos x="323" y="140"/>
                </a:cxn>
                <a:cxn ang="0">
                  <a:pos x="355" y="124"/>
                </a:cxn>
                <a:cxn ang="0">
                  <a:pos x="380" y="104"/>
                </a:cxn>
                <a:cxn ang="0">
                  <a:pos x="398" y="77"/>
                </a:cxn>
                <a:cxn ang="0">
                  <a:pos x="406" y="43"/>
                </a:cxn>
                <a:cxn ang="0">
                  <a:pos x="407" y="22"/>
                </a:cxn>
              </a:cxnLst>
              <a:rect l="0" t="0" r="r" b="b"/>
              <a:pathLst>
                <a:path w="407" h="167">
                  <a:moveTo>
                    <a:pt x="407" y="22"/>
                  </a:moveTo>
                  <a:lnTo>
                    <a:pt x="407" y="22"/>
                  </a:lnTo>
                  <a:lnTo>
                    <a:pt x="406" y="17"/>
                  </a:lnTo>
                  <a:lnTo>
                    <a:pt x="404" y="12"/>
                  </a:lnTo>
                  <a:lnTo>
                    <a:pt x="402" y="9"/>
                  </a:lnTo>
                  <a:lnTo>
                    <a:pt x="398" y="5"/>
                  </a:lnTo>
                  <a:lnTo>
                    <a:pt x="395" y="2"/>
                  </a:lnTo>
                  <a:lnTo>
                    <a:pt x="391" y="1"/>
                  </a:lnTo>
                  <a:lnTo>
                    <a:pt x="382" y="0"/>
                  </a:lnTo>
                  <a:lnTo>
                    <a:pt x="374" y="1"/>
                  </a:lnTo>
                  <a:lnTo>
                    <a:pt x="370" y="2"/>
                  </a:lnTo>
                  <a:lnTo>
                    <a:pt x="366" y="5"/>
                  </a:lnTo>
                  <a:lnTo>
                    <a:pt x="364" y="9"/>
                  </a:lnTo>
                  <a:lnTo>
                    <a:pt x="363" y="12"/>
                  </a:lnTo>
                  <a:lnTo>
                    <a:pt x="361" y="17"/>
                  </a:lnTo>
                  <a:lnTo>
                    <a:pt x="361" y="22"/>
                  </a:lnTo>
                  <a:lnTo>
                    <a:pt x="361" y="22"/>
                  </a:lnTo>
                  <a:lnTo>
                    <a:pt x="360" y="36"/>
                  </a:lnTo>
                  <a:lnTo>
                    <a:pt x="357" y="51"/>
                  </a:lnTo>
                  <a:lnTo>
                    <a:pt x="352" y="63"/>
                  </a:lnTo>
                  <a:lnTo>
                    <a:pt x="344" y="73"/>
                  </a:lnTo>
                  <a:lnTo>
                    <a:pt x="334" y="82"/>
                  </a:lnTo>
                  <a:lnTo>
                    <a:pt x="323" y="90"/>
                  </a:lnTo>
                  <a:lnTo>
                    <a:pt x="310" y="97"/>
                  </a:lnTo>
                  <a:lnTo>
                    <a:pt x="297" y="102"/>
                  </a:lnTo>
                  <a:lnTo>
                    <a:pt x="283" y="107"/>
                  </a:lnTo>
                  <a:lnTo>
                    <a:pt x="267" y="110"/>
                  </a:lnTo>
                  <a:lnTo>
                    <a:pt x="237" y="115"/>
                  </a:lnTo>
                  <a:lnTo>
                    <a:pt x="208" y="119"/>
                  </a:lnTo>
                  <a:lnTo>
                    <a:pt x="182" y="120"/>
                  </a:lnTo>
                  <a:lnTo>
                    <a:pt x="182" y="120"/>
                  </a:lnTo>
                  <a:lnTo>
                    <a:pt x="165" y="121"/>
                  </a:lnTo>
                  <a:lnTo>
                    <a:pt x="148" y="121"/>
                  </a:lnTo>
                  <a:lnTo>
                    <a:pt x="130" y="120"/>
                  </a:lnTo>
                  <a:lnTo>
                    <a:pt x="111" y="118"/>
                  </a:lnTo>
                  <a:lnTo>
                    <a:pt x="94" y="114"/>
                  </a:lnTo>
                  <a:lnTo>
                    <a:pt x="87" y="110"/>
                  </a:lnTo>
                  <a:lnTo>
                    <a:pt x="79" y="106"/>
                  </a:lnTo>
                  <a:lnTo>
                    <a:pt x="71" y="102"/>
                  </a:lnTo>
                  <a:lnTo>
                    <a:pt x="64" y="97"/>
                  </a:lnTo>
                  <a:lnTo>
                    <a:pt x="59" y="90"/>
                  </a:lnTo>
                  <a:lnTo>
                    <a:pt x="53" y="82"/>
                  </a:lnTo>
                  <a:lnTo>
                    <a:pt x="53" y="82"/>
                  </a:lnTo>
                  <a:lnTo>
                    <a:pt x="50" y="76"/>
                  </a:lnTo>
                  <a:lnTo>
                    <a:pt x="46" y="69"/>
                  </a:lnTo>
                  <a:lnTo>
                    <a:pt x="43" y="63"/>
                  </a:lnTo>
                  <a:lnTo>
                    <a:pt x="38" y="55"/>
                  </a:lnTo>
                  <a:lnTo>
                    <a:pt x="38" y="55"/>
                  </a:lnTo>
                  <a:lnTo>
                    <a:pt x="34" y="52"/>
                  </a:lnTo>
                  <a:lnTo>
                    <a:pt x="30" y="50"/>
                  </a:lnTo>
                  <a:lnTo>
                    <a:pt x="26" y="48"/>
                  </a:lnTo>
                  <a:lnTo>
                    <a:pt x="22" y="48"/>
                  </a:lnTo>
                  <a:lnTo>
                    <a:pt x="19" y="48"/>
                  </a:lnTo>
                  <a:lnTo>
                    <a:pt x="15" y="50"/>
                  </a:lnTo>
                  <a:lnTo>
                    <a:pt x="8" y="55"/>
                  </a:lnTo>
                  <a:lnTo>
                    <a:pt x="3" y="61"/>
                  </a:lnTo>
                  <a:lnTo>
                    <a:pt x="1" y="65"/>
                  </a:lnTo>
                  <a:lnTo>
                    <a:pt x="0" y="70"/>
                  </a:lnTo>
                  <a:lnTo>
                    <a:pt x="0" y="74"/>
                  </a:lnTo>
                  <a:lnTo>
                    <a:pt x="1" y="78"/>
                  </a:lnTo>
                  <a:lnTo>
                    <a:pt x="3" y="84"/>
                  </a:lnTo>
                  <a:lnTo>
                    <a:pt x="5" y="87"/>
                  </a:lnTo>
                  <a:lnTo>
                    <a:pt x="5" y="87"/>
                  </a:lnTo>
                  <a:lnTo>
                    <a:pt x="1" y="84"/>
                  </a:lnTo>
                  <a:lnTo>
                    <a:pt x="4" y="89"/>
                  </a:lnTo>
                  <a:lnTo>
                    <a:pt x="13" y="106"/>
                  </a:lnTo>
                  <a:lnTo>
                    <a:pt x="13" y="106"/>
                  </a:lnTo>
                  <a:lnTo>
                    <a:pt x="21" y="119"/>
                  </a:lnTo>
                  <a:lnTo>
                    <a:pt x="32" y="131"/>
                  </a:lnTo>
                  <a:lnTo>
                    <a:pt x="42" y="140"/>
                  </a:lnTo>
                  <a:lnTo>
                    <a:pt x="55" y="148"/>
                  </a:lnTo>
                  <a:lnTo>
                    <a:pt x="55" y="148"/>
                  </a:lnTo>
                  <a:lnTo>
                    <a:pt x="72" y="155"/>
                  </a:lnTo>
                  <a:lnTo>
                    <a:pt x="89" y="161"/>
                  </a:lnTo>
                  <a:lnTo>
                    <a:pt x="109" y="165"/>
                  </a:lnTo>
                  <a:lnTo>
                    <a:pt x="127" y="166"/>
                  </a:lnTo>
                  <a:lnTo>
                    <a:pt x="147" y="167"/>
                  </a:lnTo>
                  <a:lnTo>
                    <a:pt x="166" y="167"/>
                  </a:lnTo>
                  <a:lnTo>
                    <a:pt x="185" y="166"/>
                  </a:lnTo>
                  <a:lnTo>
                    <a:pt x="202" y="165"/>
                  </a:lnTo>
                  <a:lnTo>
                    <a:pt x="202" y="165"/>
                  </a:lnTo>
                  <a:lnTo>
                    <a:pt x="236" y="159"/>
                  </a:lnTo>
                  <a:lnTo>
                    <a:pt x="271" y="154"/>
                  </a:lnTo>
                  <a:lnTo>
                    <a:pt x="289" y="150"/>
                  </a:lnTo>
                  <a:lnTo>
                    <a:pt x="306" y="145"/>
                  </a:lnTo>
                  <a:lnTo>
                    <a:pt x="323" y="140"/>
                  </a:lnTo>
                  <a:lnTo>
                    <a:pt x="339" y="132"/>
                  </a:lnTo>
                  <a:lnTo>
                    <a:pt x="355" y="124"/>
                  </a:lnTo>
                  <a:lnTo>
                    <a:pt x="368" y="115"/>
                  </a:lnTo>
                  <a:lnTo>
                    <a:pt x="380" y="104"/>
                  </a:lnTo>
                  <a:lnTo>
                    <a:pt x="390" y="91"/>
                  </a:lnTo>
                  <a:lnTo>
                    <a:pt x="398" y="77"/>
                  </a:lnTo>
                  <a:lnTo>
                    <a:pt x="403" y="61"/>
                  </a:lnTo>
                  <a:lnTo>
                    <a:pt x="406" y="43"/>
                  </a:lnTo>
                  <a:lnTo>
                    <a:pt x="407" y="22"/>
                  </a:lnTo>
                  <a:lnTo>
                    <a:pt x="407"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15" name="chenying0907 114"/>
          <p:cNvGrpSpPr/>
          <p:nvPr/>
        </p:nvGrpSpPr>
        <p:grpSpPr>
          <a:xfrm>
            <a:off x="2527042" y="3584050"/>
            <a:ext cx="669323" cy="750983"/>
            <a:chOff x="3144839" y="3783000"/>
            <a:chExt cx="676275" cy="779463"/>
          </a:xfrm>
          <a:solidFill>
            <a:schemeClr val="accent6">
              <a:lumMod val="75000"/>
            </a:schemeClr>
          </a:solidFill>
        </p:grpSpPr>
        <p:sp>
          <p:nvSpPr>
            <p:cNvPr id="116" name="chenying0907 232"/>
            <p:cNvSpPr>
              <a:spLocks/>
            </p:cNvSpPr>
            <p:nvPr/>
          </p:nvSpPr>
          <p:spPr bwMode="auto">
            <a:xfrm>
              <a:off x="3144839" y="4200513"/>
              <a:ext cx="22225" cy="254000"/>
            </a:xfrm>
            <a:custGeom>
              <a:avLst/>
              <a:gdLst/>
              <a:ahLst/>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l="0" t="0" r="r" b="b"/>
              <a:pathLst>
                <a:path w="54" h="640">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 name="chenying0907 234"/>
            <p:cNvSpPr>
              <a:spLocks/>
            </p:cNvSpPr>
            <p:nvPr/>
          </p:nvSpPr>
          <p:spPr bwMode="auto">
            <a:xfrm>
              <a:off x="3148014" y="4100500"/>
              <a:ext cx="671513" cy="120650"/>
            </a:xfrm>
            <a:custGeom>
              <a:avLst/>
              <a:gdLst/>
              <a:ahLst/>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l="0" t="0" r="r" b="b"/>
              <a:pathLst>
                <a:path w="1691" h="306">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 name="chenying0907 235"/>
            <p:cNvSpPr>
              <a:spLocks/>
            </p:cNvSpPr>
            <p:nvPr/>
          </p:nvSpPr>
          <p:spPr bwMode="auto">
            <a:xfrm>
              <a:off x="3148014" y="4441813"/>
              <a:ext cx="671513" cy="120650"/>
            </a:xfrm>
            <a:custGeom>
              <a:avLst/>
              <a:gdLst/>
              <a:ahLst/>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l="0" t="0" r="r" b="b"/>
              <a:pathLst>
                <a:path w="1691" h="306">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nvGrpSpPr>
            <p:cNvPr id="119" name="chenying0907 118"/>
            <p:cNvGrpSpPr/>
            <p:nvPr/>
          </p:nvGrpSpPr>
          <p:grpSpPr>
            <a:xfrm>
              <a:off x="3159126" y="3783000"/>
              <a:ext cx="661988" cy="771525"/>
              <a:chOff x="3159126" y="4052888"/>
              <a:chExt cx="661988" cy="771525"/>
            </a:xfrm>
            <a:grpFill/>
          </p:grpSpPr>
          <p:sp>
            <p:nvSpPr>
              <p:cNvPr id="120" name="chenying0907 164"/>
              <p:cNvSpPr>
                <a:spLocks/>
              </p:cNvSpPr>
              <p:nvPr/>
            </p:nvSpPr>
            <p:spPr bwMode="auto">
              <a:xfrm>
                <a:off x="3275013" y="4208463"/>
                <a:ext cx="15875" cy="22225"/>
              </a:xfrm>
              <a:custGeom>
                <a:avLst/>
                <a:gdLst/>
                <a:ahLst/>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l="0" t="0" r="r" b="b"/>
                <a:pathLst>
                  <a:path w="42" h="56">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 name="chenying0907 165"/>
              <p:cNvSpPr>
                <a:spLocks/>
              </p:cNvSpPr>
              <p:nvPr/>
            </p:nvSpPr>
            <p:spPr bwMode="auto">
              <a:xfrm>
                <a:off x="3273426" y="4241800"/>
                <a:ext cx="22225" cy="23813"/>
              </a:xfrm>
              <a:custGeom>
                <a:avLst/>
                <a:gdLst/>
                <a:ahLst/>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l="0" t="0" r="r" b="b"/>
                <a:pathLst>
                  <a:path w="56" h="62">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 name="chenying0907 166"/>
              <p:cNvSpPr>
                <a:spLocks/>
              </p:cNvSpPr>
              <p:nvPr/>
            </p:nvSpPr>
            <p:spPr bwMode="auto">
              <a:xfrm>
                <a:off x="3270251" y="4275138"/>
                <a:ext cx="23813" cy="22225"/>
              </a:xfrm>
              <a:custGeom>
                <a:avLst/>
                <a:gdLst/>
                <a:ahLst/>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l="0" t="0" r="r" b="b"/>
                <a:pathLst>
                  <a:path w="62" h="58">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 name="chenying0907 167"/>
              <p:cNvSpPr>
                <a:spLocks/>
              </p:cNvSpPr>
              <p:nvPr/>
            </p:nvSpPr>
            <p:spPr bwMode="auto">
              <a:xfrm>
                <a:off x="3267076" y="4310063"/>
                <a:ext cx="23813" cy="28575"/>
              </a:xfrm>
              <a:custGeom>
                <a:avLst/>
                <a:gdLst/>
                <a:ahLst/>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l="0" t="0" r="r" b="b"/>
                <a:pathLst>
                  <a:path w="62" h="73">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 name="chenying0907 168"/>
              <p:cNvSpPr>
                <a:spLocks/>
              </p:cNvSpPr>
              <p:nvPr/>
            </p:nvSpPr>
            <p:spPr bwMode="auto">
              <a:xfrm>
                <a:off x="3270251" y="4332288"/>
                <a:ext cx="26988" cy="36513"/>
              </a:xfrm>
              <a:custGeom>
                <a:avLst/>
                <a:gdLst/>
                <a:ahLst/>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90">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 name="chenying0907 169"/>
              <p:cNvSpPr>
                <a:spLocks/>
              </p:cNvSpPr>
              <p:nvPr/>
            </p:nvSpPr>
            <p:spPr bwMode="auto">
              <a:xfrm>
                <a:off x="3286126" y="4349750"/>
                <a:ext cx="22225" cy="26988"/>
              </a:xfrm>
              <a:custGeom>
                <a:avLst/>
                <a:gdLst/>
                <a:ahLst/>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l="0" t="0" r="r" b="b"/>
                <a:pathLst>
                  <a:path w="54" h="68">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 name="chenying0907 170"/>
              <p:cNvSpPr>
                <a:spLocks/>
              </p:cNvSpPr>
              <p:nvPr/>
            </p:nvSpPr>
            <p:spPr bwMode="auto">
              <a:xfrm>
                <a:off x="3309938" y="4352925"/>
                <a:ext cx="15875" cy="22225"/>
              </a:xfrm>
              <a:custGeom>
                <a:avLst/>
                <a:gdLst/>
                <a:ahLst/>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l="0" t="0" r="r" b="b"/>
                <a:pathLst>
                  <a:path w="42" h="56">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 name="chenying0907 171"/>
              <p:cNvSpPr>
                <a:spLocks/>
              </p:cNvSpPr>
              <p:nvPr/>
            </p:nvSpPr>
            <p:spPr bwMode="auto">
              <a:xfrm>
                <a:off x="3332163" y="4357688"/>
                <a:ext cx="12700" cy="23813"/>
              </a:xfrm>
              <a:custGeom>
                <a:avLst/>
                <a:gdLst/>
                <a:ahLst/>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l="0" t="0" r="r" b="b"/>
                <a:pathLst>
                  <a:path w="31" h="60">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 name="chenying0907 172"/>
              <p:cNvSpPr>
                <a:spLocks/>
              </p:cNvSpPr>
              <p:nvPr/>
            </p:nvSpPr>
            <p:spPr bwMode="auto">
              <a:xfrm>
                <a:off x="3598863" y="4202113"/>
                <a:ext cx="22225" cy="23813"/>
              </a:xfrm>
              <a:custGeom>
                <a:avLst/>
                <a:gdLst/>
                <a:ahLst/>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l="0" t="0" r="r" b="b"/>
                <a:pathLst>
                  <a:path w="53" h="61">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 name="chenying0907 173"/>
              <p:cNvSpPr>
                <a:spLocks/>
              </p:cNvSpPr>
              <p:nvPr/>
            </p:nvSpPr>
            <p:spPr bwMode="auto">
              <a:xfrm>
                <a:off x="3598863" y="4235450"/>
                <a:ext cx="23813" cy="23813"/>
              </a:xfrm>
              <a:custGeom>
                <a:avLst/>
                <a:gdLst/>
                <a:ahLst/>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l="0" t="0" r="r" b="b"/>
                <a:pathLst>
                  <a:path w="57" h="60">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 name="chenying0907 174"/>
              <p:cNvSpPr>
                <a:spLocks/>
              </p:cNvSpPr>
              <p:nvPr/>
            </p:nvSpPr>
            <p:spPr bwMode="auto">
              <a:xfrm>
                <a:off x="3602038" y="4271963"/>
                <a:ext cx="22225" cy="28575"/>
              </a:xfrm>
              <a:custGeom>
                <a:avLst/>
                <a:gdLst/>
                <a:ahLst/>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l="0" t="0" r="r" b="b"/>
                <a:pathLst>
                  <a:path w="54" h="71">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 name="chenying0907 175"/>
              <p:cNvSpPr>
                <a:spLocks/>
              </p:cNvSpPr>
              <p:nvPr/>
            </p:nvSpPr>
            <p:spPr bwMode="auto">
              <a:xfrm>
                <a:off x="3602038" y="4310063"/>
                <a:ext cx="23813" cy="22225"/>
              </a:xfrm>
              <a:custGeom>
                <a:avLst/>
                <a:gdLst/>
                <a:ahLst/>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l="0" t="0" r="r" b="b"/>
                <a:pathLst>
                  <a:path w="58" h="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 name="chenying0907 176"/>
              <p:cNvSpPr>
                <a:spLocks/>
              </p:cNvSpPr>
              <p:nvPr/>
            </p:nvSpPr>
            <p:spPr bwMode="auto">
              <a:xfrm>
                <a:off x="3600451" y="4337050"/>
                <a:ext cx="26988" cy="30163"/>
              </a:xfrm>
              <a:custGeom>
                <a:avLst/>
                <a:gdLst/>
                <a:ahLst/>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l="0" t="0" r="r" b="b"/>
                <a:pathLst>
                  <a:path w="69" h="76">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 name="chenying0907 177"/>
              <p:cNvSpPr>
                <a:spLocks/>
              </p:cNvSpPr>
              <p:nvPr/>
            </p:nvSpPr>
            <p:spPr bwMode="auto">
              <a:xfrm>
                <a:off x="3611563" y="4360863"/>
                <a:ext cx="22225" cy="26988"/>
              </a:xfrm>
              <a:custGeom>
                <a:avLst/>
                <a:gdLst/>
                <a:ahLst/>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l="0" t="0" r="r" b="b"/>
                <a:pathLst>
                  <a:path w="56" h="70">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 name="chenying0907 178"/>
              <p:cNvSpPr>
                <a:spLocks/>
              </p:cNvSpPr>
              <p:nvPr/>
            </p:nvSpPr>
            <p:spPr bwMode="auto">
              <a:xfrm>
                <a:off x="3644901" y="4356100"/>
                <a:ext cx="17463" cy="26988"/>
              </a:xfrm>
              <a:custGeom>
                <a:avLst/>
                <a:gdLst/>
                <a:ahLst/>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l="0" t="0" r="r" b="b"/>
                <a:pathLst>
                  <a:path w="44" h="68">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 name="chenying0907 179"/>
              <p:cNvSpPr>
                <a:spLocks/>
              </p:cNvSpPr>
              <p:nvPr/>
            </p:nvSpPr>
            <p:spPr bwMode="auto">
              <a:xfrm>
                <a:off x="3659188" y="4360863"/>
                <a:ext cx="20638" cy="26988"/>
              </a:xfrm>
              <a:custGeom>
                <a:avLst/>
                <a:gdLst/>
                <a:ahLst/>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l="0" t="0" r="r" b="b"/>
                <a:pathLst>
                  <a:path w="48" h="66">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 name="chenying0907 180"/>
              <p:cNvSpPr>
                <a:spLocks/>
              </p:cNvSpPr>
              <p:nvPr/>
            </p:nvSpPr>
            <p:spPr bwMode="auto">
              <a:xfrm>
                <a:off x="3362326" y="4160838"/>
                <a:ext cx="14288" cy="34925"/>
              </a:xfrm>
              <a:custGeom>
                <a:avLst/>
                <a:gdLst/>
                <a:ahLst/>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l="0" t="0" r="r" b="b"/>
                <a:pathLst>
                  <a:path w="35" h="88">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 name="chenying0907 181"/>
              <p:cNvSpPr>
                <a:spLocks/>
              </p:cNvSpPr>
              <p:nvPr/>
            </p:nvSpPr>
            <p:spPr bwMode="auto">
              <a:xfrm>
                <a:off x="3398838" y="4141788"/>
                <a:ext cx="17463" cy="26988"/>
              </a:xfrm>
              <a:custGeom>
                <a:avLst/>
                <a:gdLst/>
                <a:ahLst/>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l="0" t="0" r="r" b="b"/>
                <a:pathLst>
                  <a:path w="46" h="68">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 name="chenying0907 182"/>
              <p:cNvSpPr>
                <a:spLocks/>
              </p:cNvSpPr>
              <p:nvPr/>
            </p:nvSpPr>
            <p:spPr bwMode="auto">
              <a:xfrm>
                <a:off x="3438526" y="4132263"/>
                <a:ext cx="15875" cy="26988"/>
              </a:xfrm>
              <a:custGeom>
                <a:avLst/>
                <a:gdLst/>
                <a:ahLst/>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l="0" t="0" r="r" b="b"/>
                <a:pathLst>
                  <a:path w="36" h="68">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 name="chenying0907 183"/>
              <p:cNvSpPr>
                <a:spLocks/>
              </p:cNvSpPr>
              <p:nvPr/>
            </p:nvSpPr>
            <p:spPr bwMode="auto">
              <a:xfrm>
                <a:off x="3470276" y="4130675"/>
                <a:ext cx="17463" cy="25400"/>
              </a:xfrm>
              <a:custGeom>
                <a:avLst/>
                <a:gdLst/>
                <a:ahLst/>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l="0" t="0" r="r" b="b"/>
                <a:pathLst>
                  <a:path w="41" h="62">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 name="chenying0907 184"/>
              <p:cNvSpPr>
                <a:spLocks/>
              </p:cNvSpPr>
              <p:nvPr/>
            </p:nvSpPr>
            <p:spPr bwMode="auto">
              <a:xfrm>
                <a:off x="3503613" y="4132263"/>
                <a:ext cx="14288" cy="20638"/>
              </a:xfrm>
              <a:custGeom>
                <a:avLst/>
                <a:gdLst/>
                <a:ahLst/>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l="0" t="0" r="r" b="b"/>
                <a:pathLst>
                  <a:path w="34" h="52">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 name="chenying0907 185"/>
              <p:cNvSpPr>
                <a:spLocks/>
              </p:cNvSpPr>
              <p:nvPr/>
            </p:nvSpPr>
            <p:spPr bwMode="auto">
              <a:xfrm>
                <a:off x="3536951" y="4135438"/>
                <a:ext cx="14288" cy="20638"/>
              </a:xfrm>
              <a:custGeom>
                <a:avLst/>
                <a:gdLst/>
                <a:ahLst/>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l="0" t="0" r="r" b="b"/>
                <a:pathLst>
                  <a:path w="34" h="52">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 name="chenying0907 186"/>
              <p:cNvSpPr>
                <a:spLocks/>
              </p:cNvSpPr>
              <p:nvPr/>
            </p:nvSpPr>
            <p:spPr bwMode="auto">
              <a:xfrm>
                <a:off x="3557588" y="4143375"/>
                <a:ext cx="11113" cy="22225"/>
              </a:xfrm>
              <a:custGeom>
                <a:avLst/>
                <a:gdLst/>
                <a:ahLst/>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l="0" t="0" r="r" b="b"/>
                <a:pathLst>
                  <a:path w="30" h="54">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 name="chenying0907 187"/>
              <p:cNvSpPr>
                <a:spLocks/>
              </p:cNvSpPr>
              <p:nvPr/>
            </p:nvSpPr>
            <p:spPr bwMode="auto">
              <a:xfrm>
                <a:off x="3586163" y="4157663"/>
                <a:ext cx="14288" cy="20638"/>
              </a:xfrm>
              <a:custGeom>
                <a:avLst/>
                <a:gdLst/>
                <a:ahLst/>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l="0" t="0" r="r" b="b"/>
                <a:pathLst>
                  <a:path w="38" h="54">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 name="chenying0907 188"/>
              <p:cNvSpPr>
                <a:spLocks/>
              </p:cNvSpPr>
              <p:nvPr/>
            </p:nvSpPr>
            <p:spPr bwMode="auto">
              <a:xfrm>
                <a:off x="3592513" y="4179888"/>
                <a:ext cx="15875" cy="20638"/>
              </a:xfrm>
              <a:custGeom>
                <a:avLst/>
                <a:gdLst/>
                <a:ahLst/>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l="0" t="0" r="r" b="b"/>
                <a:pathLst>
                  <a:path w="42" h="49">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 name="chenying0907 189"/>
              <p:cNvSpPr>
                <a:spLocks/>
              </p:cNvSpPr>
              <p:nvPr/>
            </p:nvSpPr>
            <p:spPr bwMode="auto">
              <a:xfrm>
                <a:off x="3162301" y="4627563"/>
                <a:ext cx="20638" cy="26988"/>
              </a:xfrm>
              <a:custGeom>
                <a:avLst/>
                <a:gdLst/>
                <a:ahLst/>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l="0" t="0" r="r" b="b"/>
                <a:pathLst>
                  <a:path w="49" h="67">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 name="chenying0907 190"/>
              <p:cNvSpPr>
                <a:spLocks/>
              </p:cNvSpPr>
              <p:nvPr/>
            </p:nvSpPr>
            <p:spPr bwMode="auto">
              <a:xfrm>
                <a:off x="3159126" y="4668838"/>
                <a:ext cx="22225" cy="28575"/>
              </a:xfrm>
              <a:custGeom>
                <a:avLst/>
                <a:gdLst/>
                <a:ahLst/>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l="0" t="0" r="r" b="b"/>
                <a:pathLst>
                  <a:path w="53" h="76">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 name="chenying0907 191"/>
              <p:cNvSpPr>
                <a:spLocks/>
              </p:cNvSpPr>
              <p:nvPr/>
            </p:nvSpPr>
            <p:spPr bwMode="auto">
              <a:xfrm>
                <a:off x="3162301" y="4716463"/>
                <a:ext cx="19050" cy="31750"/>
              </a:xfrm>
              <a:custGeom>
                <a:avLst/>
                <a:gdLst/>
                <a:ahLst/>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l="0" t="0" r="r" b="b"/>
                <a:pathLst>
                  <a:path w="45" h="79">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8" name="chenying0907 192"/>
              <p:cNvSpPr>
                <a:spLocks/>
              </p:cNvSpPr>
              <p:nvPr/>
            </p:nvSpPr>
            <p:spPr bwMode="auto">
              <a:xfrm>
                <a:off x="3175001" y="4748213"/>
                <a:ext cx="19050" cy="31750"/>
              </a:xfrm>
              <a:custGeom>
                <a:avLst/>
                <a:gdLst/>
                <a:ahLst/>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l="0" t="0" r="r" b="b"/>
                <a:pathLst>
                  <a:path w="48" h="80">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9" name="chenying0907 193"/>
              <p:cNvSpPr>
                <a:spLocks/>
              </p:cNvSpPr>
              <p:nvPr/>
            </p:nvSpPr>
            <p:spPr bwMode="auto">
              <a:xfrm>
                <a:off x="3189288" y="4778375"/>
                <a:ext cx="15875" cy="22225"/>
              </a:xfrm>
              <a:custGeom>
                <a:avLst/>
                <a:gdLst/>
                <a:ahLst/>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l="0" t="0" r="r" b="b"/>
                <a:pathLst>
                  <a:path w="38" h="5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 name="chenying0907 194"/>
              <p:cNvSpPr>
                <a:spLocks/>
              </p:cNvSpPr>
              <p:nvPr/>
            </p:nvSpPr>
            <p:spPr bwMode="auto">
              <a:xfrm>
                <a:off x="3221038" y="4784725"/>
                <a:ext cx="20638" cy="33338"/>
              </a:xfrm>
              <a:custGeom>
                <a:avLst/>
                <a:gdLst/>
                <a:ahLst/>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l="0" t="0" r="r" b="b"/>
                <a:pathLst>
                  <a:path w="49" h="84">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 name="chenying0907 195"/>
              <p:cNvSpPr>
                <a:spLocks/>
              </p:cNvSpPr>
              <p:nvPr/>
            </p:nvSpPr>
            <p:spPr bwMode="auto">
              <a:xfrm>
                <a:off x="3260726" y="4794250"/>
                <a:ext cx="19050" cy="28575"/>
              </a:xfrm>
              <a:custGeom>
                <a:avLst/>
                <a:gdLst/>
                <a:ahLst/>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l="0" t="0" r="r" b="b"/>
                <a:pathLst>
                  <a:path w="46" h="71">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 name="chenying0907 196"/>
              <p:cNvSpPr>
                <a:spLocks/>
              </p:cNvSpPr>
              <p:nvPr/>
            </p:nvSpPr>
            <p:spPr bwMode="auto">
              <a:xfrm>
                <a:off x="3294063" y="4794250"/>
                <a:ext cx="17463" cy="28575"/>
              </a:xfrm>
              <a:custGeom>
                <a:avLst/>
                <a:gdLst/>
                <a:ahLst/>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l="0" t="0" r="r" b="b"/>
                <a:pathLst>
                  <a:path w="44" h="71">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 name="chenying0907 197"/>
              <p:cNvSpPr>
                <a:spLocks/>
              </p:cNvSpPr>
              <p:nvPr/>
            </p:nvSpPr>
            <p:spPr bwMode="auto">
              <a:xfrm>
                <a:off x="3333751" y="4792663"/>
                <a:ext cx="12700" cy="30163"/>
              </a:xfrm>
              <a:custGeom>
                <a:avLst/>
                <a:gdLst/>
                <a:ahLst/>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l="0" t="0" r="r" b="b"/>
                <a:pathLst>
                  <a:path w="34" h="75">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 name="chenying0907 198"/>
              <p:cNvSpPr>
                <a:spLocks/>
              </p:cNvSpPr>
              <p:nvPr/>
            </p:nvSpPr>
            <p:spPr bwMode="auto">
              <a:xfrm>
                <a:off x="3373438" y="4795838"/>
                <a:ext cx="17463" cy="28575"/>
              </a:xfrm>
              <a:custGeom>
                <a:avLst/>
                <a:gdLst/>
                <a:ahLst/>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l="0" t="0" r="r" b="b"/>
                <a:pathLst>
                  <a:path w="46" h="69">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 name="chenying0907 199"/>
              <p:cNvSpPr>
                <a:spLocks/>
              </p:cNvSpPr>
              <p:nvPr/>
            </p:nvSpPr>
            <p:spPr bwMode="auto">
              <a:xfrm>
                <a:off x="3433763" y="4795838"/>
                <a:ext cx="14288" cy="22225"/>
              </a:xfrm>
              <a:custGeom>
                <a:avLst/>
                <a:gdLst/>
                <a:ahLst/>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l="0" t="0" r="r" b="b"/>
                <a:pathLst>
                  <a:path w="38" h="57">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 name="chenying0907 200"/>
              <p:cNvSpPr>
                <a:spLocks/>
              </p:cNvSpPr>
              <p:nvPr/>
            </p:nvSpPr>
            <p:spPr bwMode="auto">
              <a:xfrm>
                <a:off x="3473451" y="4794250"/>
                <a:ext cx="17463" cy="28575"/>
              </a:xfrm>
              <a:custGeom>
                <a:avLst/>
                <a:gdLst/>
                <a:ahLst/>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l="0" t="0" r="r" b="b"/>
                <a:pathLst>
                  <a:path w="42" h="69">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 name="chenying0907 201"/>
              <p:cNvSpPr>
                <a:spLocks/>
              </p:cNvSpPr>
              <p:nvPr/>
            </p:nvSpPr>
            <p:spPr bwMode="auto">
              <a:xfrm>
                <a:off x="3538538" y="4792663"/>
                <a:ext cx="15875" cy="26988"/>
              </a:xfrm>
              <a:custGeom>
                <a:avLst/>
                <a:gdLst/>
                <a:ahLst/>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l="0" t="0" r="r" b="b"/>
                <a:pathLst>
                  <a:path w="38" h="6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 name="chenying0907 202"/>
              <p:cNvSpPr>
                <a:spLocks/>
              </p:cNvSpPr>
              <p:nvPr/>
            </p:nvSpPr>
            <p:spPr bwMode="auto">
              <a:xfrm>
                <a:off x="3573463" y="4792663"/>
                <a:ext cx="23813" cy="30163"/>
              </a:xfrm>
              <a:custGeom>
                <a:avLst/>
                <a:gdLst/>
                <a:ahLst/>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l="0" t="0" r="r" b="b"/>
                <a:pathLst>
                  <a:path w="60" h="75">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 name="chenying0907 203"/>
              <p:cNvSpPr>
                <a:spLocks/>
              </p:cNvSpPr>
              <p:nvPr/>
            </p:nvSpPr>
            <p:spPr bwMode="auto">
              <a:xfrm>
                <a:off x="3621088" y="4789488"/>
                <a:ext cx="17463" cy="30163"/>
              </a:xfrm>
              <a:custGeom>
                <a:avLst/>
                <a:gdLst/>
                <a:ahLst/>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l="0" t="0" r="r" b="b"/>
                <a:pathLst>
                  <a:path w="46" h="7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 name="chenying0907 204"/>
              <p:cNvSpPr>
                <a:spLocks/>
              </p:cNvSpPr>
              <p:nvPr/>
            </p:nvSpPr>
            <p:spPr bwMode="auto">
              <a:xfrm>
                <a:off x="3659188" y="4787900"/>
                <a:ext cx="14288" cy="30163"/>
              </a:xfrm>
              <a:custGeom>
                <a:avLst/>
                <a:gdLst/>
                <a:ahLst/>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l="0" t="0" r="r" b="b"/>
                <a:pathLst>
                  <a:path w="34" h="76">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 name="chenying0907 206"/>
              <p:cNvSpPr>
                <a:spLocks/>
              </p:cNvSpPr>
              <p:nvPr/>
            </p:nvSpPr>
            <p:spPr bwMode="auto">
              <a:xfrm>
                <a:off x="3697289" y="4783138"/>
                <a:ext cx="17463" cy="23813"/>
              </a:xfrm>
              <a:custGeom>
                <a:avLst/>
                <a:gdLst/>
                <a:ahLst/>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l="0" t="0" r="r" b="b"/>
                <a:pathLst>
                  <a:path w="42" h="61">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 name="chenying0907 207"/>
              <p:cNvSpPr>
                <a:spLocks/>
              </p:cNvSpPr>
              <p:nvPr/>
            </p:nvSpPr>
            <p:spPr bwMode="auto">
              <a:xfrm>
                <a:off x="3732214" y="4783138"/>
                <a:ext cx="14288" cy="30163"/>
              </a:xfrm>
              <a:custGeom>
                <a:avLst/>
                <a:gdLst/>
                <a:ahLst/>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l="0" t="0" r="r" b="b"/>
                <a:pathLst>
                  <a:path w="37" h="76">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 name="chenying0907 208"/>
              <p:cNvSpPr>
                <a:spLocks/>
              </p:cNvSpPr>
              <p:nvPr/>
            </p:nvSpPr>
            <p:spPr bwMode="auto">
              <a:xfrm>
                <a:off x="3752851" y="4773613"/>
                <a:ext cx="19050" cy="33338"/>
              </a:xfrm>
              <a:custGeom>
                <a:avLst/>
                <a:gdLst/>
                <a:ahLst/>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l="0" t="0" r="r" b="b"/>
                <a:pathLst>
                  <a:path w="46" h="82">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 name="chenying0907 209"/>
              <p:cNvSpPr>
                <a:spLocks/>
              </p:cNvSpPr>
              <p:nvPr/>
            </p:nvSpPr>
            <p:spPr bwMode="auto">
              <a:xfrm>
                <a:off x="3402014" y="4460876"/>
                <a:ext cx="55563" cy="69850"/>
              </a:xfrm>
              <a:custGeom>
                <a:avLst/>
                <a:gdLst/>
                <a:ahLst/>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l="0" t="0" r="r" b="b"/>
                <a:pathLst>
                  <a:path w="142" h="176">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 name="chenying0907 210"/>
              <p:cNvSpPr>
                <a:spLocks/>
              </p:cNvSpPr>
              <p:nvPr/>
            </p:nvSpPr>
            <p:spPr bwMode="auto">
              <a:xfrm>
                <a:off x="3411539" y="4460876"/>
                <a:ext cx="73025" cy="104775"/>
              </a:xfrm>
              <a:custGeom>
                <a:avLst/>
                <a:gdLst/>
                <a:ahLst/>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l="0" t="0" r="r" b="b"/>
                <a:pathLst>
                  <a:path w="184" h="263">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 name="chenying0907 211"/>
              <p:cNvSpPr>
                <a:spLocks/>
              </p:cNvSpPr>
              <p:nvPr/>
            </p:nvSpPr>
            <p:spPr bwMode="auto">
              <a:xfrm>
                <a:off x="3421064" y="4464051"/>
                <a:ext cx="90488" cy="130175"/>
              </a:xfrm>
              <a:custGeom>
                <a:avLst/>
                <a:gdLst/>
                <a:ahLst/>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l="0" t="0" r="r" b="b"/>
                <a:pathLst>
                  <a:path w="229" h="327">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 name="chenying0907 212"/>
              <p:cNvSpPr>
                <a:spLocks/>
              </p:cNvSpPr>
              <p:nvPr/>
            </p:nvSpPr>
            <p:spPr bwMode="auto">
              <a:xfrm>
                <a:off x="3435351" y="4476751"/>
                <a:ext cx="103188" cy="133350"/>
              </a:xfrm>
              <a:custGeom>
                <a:avLst/>
                <a:gdLst/>
                <a:ahLst/>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l="0" t="0" r="r" b="b"/>
                <a:pathLst>
                  <a:path w="260" h="339">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 name="chenying0907 213"/>
              <p:cNvSpPr>
                <a:spLocks/>
              </p:cNvSpPr>
              <p:nvPr/>
            </p:nvSpPr>
            <p:spPr bwMode="auto">
              <a:xfrm>
                <a:off x="3430589" y="4491038"/>
                <a:ext cx="128588" cy="165100"/>
              </a:xfrm>
              <a:custGeom>
                <a:avLst/>
                <a:gdLst/>
                <a:ahLst/>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l="0" t="0" r="r" b="b"/>
                <a:pathLst>
                  <a:path w="327" h="415">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 name="chenying0907 214"/>
              <p:cNvSpPr>
                <a:spLocks/>
              </p:cNvSpPr>
              <p:nvPr/>
            </p:nvSpPr>
            <p:spPr bwMode="auto">
              <a:xfrm>
                <a:off x="3433764" y="4503738"/>
                <a:ext cx="144463" cy="173038"/>
              </a:xfrm>
              <a:custGeom>
                <a:avLst/>
                <a:gdLst/>
                <a:ahLst/>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l="0" t="0" r="r" b="b"/>
                <a:pathLst>
                  <a:path w="366" h="43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 name="chenying0907 215"/>
              <p:cNvSpPr>
                <a:spLocks/>
              </p:cNvSpPr>
              <p:nvPr/>
            </p:nvSpPr>
            <p:spPr bwMode="auto">
              <a:xfrm>
                <a:off x="3441701" y="4525963"/>
                <a:ext cx="152400" cy="182563"/>
              </a:xfrm>
              <a:custGeom>
                <a:avLst/>
                <a:gdLst/>
                <a:ahLst/>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l="0" t="0" r="r" b="b"/>
                <a:pathLst>
                  <a:path w="380" h="459">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 name="chenying0907 216"/>
              <p:cNvSpPr>
                <a:spLocks/>
              </p:cNvSpPr>
              <p:nvPr/>
            </p:nvSpPr>
            <p:spPr bwMode="auto">
              <a:xfrm>
                <a:off x="3460751" y="4622801"/>
                <a:ext cx="85725" cy="111125"/>
              </a:xfrm>
              <a:custGeom>
                <a:avLst/>
                <a:gdLst/>
                <a:ahLst/>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l="0" t="0" r="r" b="b"/>
                <a:pathLst>
                  <a:path w="213" h="282">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 name="chenying0907 217"/>
              <p:cNvSpPr>
                <a:spLocks/>
              </p:cNvSpPr>
              <p:nvPr/>
            </p:nvSpPr>
            <p:spPr bwMode="auto">
              <a:xfrm>
                <a:off x="3478214" y="4660901"/>
                <a:ext cx="66675" cy="88900"/>
              </a:xfrm>
              <a:custGeom>
                <a:avLst/>
                <a:gdLst/>
                <a:ahLst/>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l="0" t="0" r="r" b="b"/>
                <a:pathLst>
                  <a:path w="167" h="225">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 name="chenying0907 218"/>
              <p:cNvSpPr>
                <a:spLocks/>
              </p:cNvSpPr>
              <p:nvPr/>
            </p:nvSpPr>
            <p:spPr bwMode="auto">
              <a:xfrm>
                <a:off x="3498851" y="4692651"/>
                <a:ext cx="47625" cy="63500"/>
              </a:xfrm>
              <a:custGeom>
                <a:avLst/>
                <a:gdLst/>
                <a:ahLst/>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l="0" t="0" r="r" b="b"/>
                <a:pathLst>
                  <a:path w="118" h="159">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 name="chenying0907 219"/>
              <p:cNvSpPr>
                <a:spLocks/>
              </p:cNvSpPr>
              <p:nvPr/>
            </p:nvSpPr>
            <p:spPr bwMode="auto">
              <a:xfrm>
                <a:off x="3262314" y="4518026"/>
                <a:ext cx="4763" cy="26988"/>
              </a:xfrm>
              <a:custGeom>
                <a:avLst/>
                <a:gdLst/>
                <a:ahLst/>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l="0" t="0" r="r" b="b"/>
                <a:pathLst>
                  <a:path w="11" h="68">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 name="chenying0907 220"/>
              <p:cNvSpPr>
                <a:spLocks/>
              </p:cNvSpPr>
              <p:nvPr/>
            </p:nvSpPr>
            <p:spPr bwMode="auto">
              <a:xfrm>
                <a:off x="3303589" y="4541838"/>
                <a:ext cx="7938" cy="22225"/>
              </a:xfrm>
              <a:custGeom>
                <a:avLst/>
                <a:gdLst/>
                <a:ahLst/>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l="0" t="0" r="r" b="b"/>
                <a:pathLst>
                  <a:path w="22" h="56">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 name="chenying0907 221"/>
              <p:cNvSpPr>
                <a:spLocks/>
              </p:cNvSpPr>
              <p:nvPr/>
            </p:nvSpPr>
            <p:spPr bwMode="auto">
              <a:xfrm>
                <a:off x="3335339" y="4573588"/>
                <a:ext cx="12700" cy="34925"/>
              </a:xfrm>
              <a:custGeom>
                <a:avLst/>
                <a:gdLst/>
                <a:ahLst/>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l="0" t="0" r="r" b="b"/>
                <a:pathLst>
                  <a:path w="34" h="90">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 name="chenying0907 222"/>
              <p:cNvSpPr>
                <a:spLocks/>
              </p:cNvSpPr>
              <p:nvPr/>
            </p:nvSpPr>
            <p:spPr bwMode="auto">
              <a:xfrm>
                <a:off x="3271839" y="4672013"/>
                <a:ext cx="12700" cy="26988"/>
              </a:xfrm>
              <a:custGeom>
                <a:avLst/>
                <a:gdLst/>
                <a:ahLst/>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68">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 name="chenying0907 223"/>
              <p:cNvSpPr>
                <a:spLocks/>
              </p:cNvSpPr>
              <p:nvPr/>
            </p:nvSpPr>
            <p:spPr bwMode="auto">
              <a:xfrm>
                <a:off x="3316289" y="4681538"/>
                <a:ext cx="9525" cy="26988"/>
              </a:xfrm>
              <a:custGeom>
                <a:avLst/>
                <a:gdLst/>
                <a:ahLst/>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l="0" t="0" r="r" b="b"/>
                <a:pathLst>
                  <a:path w="24" h="68">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 name="chenying0907 224"/>
              <p:cNvSpPr>
                <a:spLocks/>
              </p:cNvSpPr>
              <p:nvPr/>
            </p:nvSpPr>
            <p:spPr bwMode="auto">
              <a:xfrm>
                <a:off x="3652839" y="4573588"/>
                <a:ext cx="22225" cy="31750"/>
              </a:xfrm>
              <a:custGeom>
                <a:avLst/>
                <a:gdLst/>
                <a:ahLst/>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l="0" t="0" r="r" b="b"/>
                <a:pathLst>
                  <a:path w="58" h="80">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 name="chenying0907 225"/>
              <p:cNvSpPr>
                <a:spLocks/>
              </p:cNvSpPr>
              <p:nvPr/>
            </p:nvSpPr>
            <p:spPr bwMode="auto">
              <a:xfrm>
                <a:off x="3702051" y="4581526"/>
                <a:ext cx="9525" cy="26988"/>
              </a:xfrm>
              <a:custGeom>
                <a:avLst/>
                <a:gdLst/>
                <a:ahLst/>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l="0" t="0" r="r" b="b"/>
                <a:pathLst>
                  <a:path w="23" h="68">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 name="chenying0907 226"/>
              <p:cNvSpPr>
                <a:spLocks/>
              </p:cNvSpPr>
              <p:nvPr/>
            </p:nvSpPr>
            <p:spPr bwMode="auto">
              <a:xfrm>
                <a:off x="3733801" y="4586288"/>
                <a:ext cx="22225" cy="31750"/>
              </a:xfrm>
              <a:custGeom>
                <a:avLst/>
                <a:gdLst/>
                <a:ahLst/>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l="0" t="0" r="r" b="b"/>
                <a:pathLst>
                  <a:path w="58" h="80">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 name="chenying0907 227"/>
              <p:cNvSpPr>
                <a:spLocks/>
              </p:cNvSpPr>
              <p:nvPr/>
            </p:nvSpPr>
            <p:spPr bwMode="auto">
              <a:xfrm>
                <a:off x="3621089" y="4672013"/>
                <a:ext cx="12700" cy="26988"/>
              </a:xfrm>
              <a:custGeom>
                <a:avLst/>
                <a:gdLst/>
                <a:ahLst/>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l="0" t="0" r="r" b="b"/>
                <a:pathLst>
                  <a:path w="34" h="68">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 name="chenying0907 228"/>
              <p:cNvSpPr>
                <a:spLocks/>
              </p:cNvSpPr>
              <p:nvPr/>
            </p:nvSpPr>
            <p:spPr bwMode="auto">
              <a:xfrm>
                <a:off x="3648076" y="4676776"/>
                <a:ext cx="17463" cy="14288"/>
              </a:xfrm>
              <a:custGeom>
                <a:avLst/>
                <a:gdLst/>
                <a:ahLst/>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l="0" t="0" r="r" b="b"/>
                <a:pathLst>
                  <a:path w="46" h="3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 name="chenying0907 229"/>
              <p:cNvSpPr>
                <a:spLocks/>
              </p:cNvSpPr>
              <p:nvPr/>
            </p:nvSpPr>
            <p:spPr bwMode="auto">
              <a:xfrm>
                <a:off x="3570289" y="4419601"/>
                <a:ext cx="9525" cy="31750"/>
              </a:xfrm>
              <a:custGeom>
                <a:avLst/>
                <a:gdLst/>
                <a:ahLst/>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l="0" t="0" r="r" b="b"/>
                <a:pathLst>
                  <a:path w="22" h="80">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 name="chenying0907 230"/>
              <p:cNvSpPr>
                <a:spLocks/>
              </p:cNvSpPr>
              <p:nvPr/>
            </p:nvSpPr>
            <p:spPr bwMode="auto">
              <a:xfrm>
                <a:off x="3616326" y="4419601"/>
                <a:ext cx="12700" cy="26988"/>
              </a:xfrm>
              <a:custGeom>
                <a:avLst/>
                <a:gdLst/>
                <a:ahLst/>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l="0" t="0" r="r" b="b"/>
                <a:pathLst>
                  <a:path w="34" h="68">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 name="chenying0907 231"/>
              <p:cNvSpPr>
                <a:spLocks/>
              </p:cNvSpPr>
              <p:nvPr/>
            </p:nvSpPr>
            <p:spPr bwMode="auto">
              <a:xfrm>
                <a:off x="3675064" y="4424363"/>
                <a:ext cx="12700" cy="26988"/>
              </a:xfrm>
              <a:custGeom>
                <a:avLst/>
                <a:gdLst/>
                <a:ahLst/>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l="0" t="0" r="r" b="b"/>
                <a:pathLst>
                  <a:path w="34" h="68">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 name="chenying0907 233"/>
              <p:cNvSpPr>
                <a:spLocks/>
              </p:cNvSpPr>
              <p:nvPr/>
            </p:nvSpPr>
            <p:spPr bwMode="auto">
              <a:xfrm>
                <a:off x="3800476" y="4470401"/>
                <a:ext cx="20638" cy="260350"/>
              </a:xfrm>
              <a:custGeom>
                <a:avLst/>
                <a:gdLst/>
                <a:ahLst/>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l="0" t="0" r="r" b="b"/>
                <a:pathLst>
                  <a:path w="53" h="655">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 name="chenying0907 236"/>
              <p:cNvSpPr>
                <a:spLocks/>
              </p:cNvSpPr>
              <p:nvPr/>
            </p:nvSpPr>
            <p:spPr bwMode="auto">
              <a:xfrm>
                <a:off x="3255964" y="4052888"/>
                <a:ext cx="452438" cy="334963"/>
              </a:xfrm>
              <a:custGeom>
                <a:avLst/>
                <a:gdLst/>
                <a:ahLst/>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l="0" t="0" r="r" b="b"/>
                <a:pathLst>
                  <a:path w="1143" h="845">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 name="chenying0907 237"/>
              <p:cNvSpPr>
                <a:spLocks/>
              </p:cNvSpPr>
              <p:nvPr/>
            </p:nvSpPr>
            <p:spPr bwMode="auto">
              <a:xfrm>
                <a:off x="3355976" y="4146551"/>
                <a:ext cx="255588" cy="236538"/>
              </a:xfrm>
              <a:custGeom>
                <a:avLst/>
                <a:gdLst/>
                <a:ahLst/>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l="0" t="0" r="r" b="b"/>
                <a:pathLst>
                  <a:path w="646" h="59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 name="chenying0907 238"/>
              <p:cNvSpPr>
                <a:spLocks/>
              </p:cNvSpPr>
              <p:nvPr/>
            </p:nvSpPr>
            <p:spPr bwMode="auto">
              <a:xfrm>
                <a:off x="3375026" y="4445001"/>
                <a:ext cx="231775" cy="158750"/>
              </a:xfrm>
              <a:custGeom>
                <a:avLst/>
                <a:gdLst/>
                <a:ahLst/>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l="0" t="0" r="r" b="b"/>
                <a:pathLst>
                  <a:path w="583" h="399">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 name="chenying0907 239"/>
              <p:cNvSpPr>
                <a:spLocks/>
              </p:cNvSpPr>
              <p:nvPr/>
            </p:nvSpPr>
            <p:spPr bwMode="auto">
              <a:xfrm>
                <a:off x="3419476" y="4583113"/>
                <a:ext cx="147638" cy="182563"/>
              </a:xfrm>
              <a:custGeom>
                <a:avLst/>
                <a:gdLst/>
                <a:ahLst/>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l="0" t="0" r="r" b="b"/>
                <a:pathLst>
                  <a:path w="369" h="458">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grpSp>
        <p:nvGrpSpPr>
          <p:cNvPr id="192" name="chenying0907 191"/>
          <p:cNvGrpSpPr/>
          <p:nvPr/>
        </p:nvGrpSpPr>
        <p:grpSpPr>
          <a:xfrm>
            <a:off x="3590730" y="647418"/>
            <a:ext cx="648898" cy="662272"/>
            <a:chOff x="4219576" y="1004888"/>
            <a:chExt cx="655638" cy="687388"/>
          </a:xfrm>
          <a:solidFill>
            <a:schemeClr val="accent6">
              <a:lumMod val="75000"/>
            </a:schemeClr>
          </a:solidFill>
        </p:grpSpPr>
        <p:sp>
          <p:nvSpPr>
            <p:cNvPr id="193" name="chenying0907 240"/>
            <p:cNvSpPr>
              <a:spLocks/>
            </p:cNvSpPr>
            <p:nvPr/>
          </p:nvSpPr>
          <p:spPr bwMode="auto">
            <a:xfrm>
              <a:off x="4238626" y="1025526"/>
              <a:ext cx="84138" cy="85725"/>
            </a:xfrm>
            <a:custGeom>
              <a:avLst/>
              <a:gdLst/>
              <a:ahLst/>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l="0" t="0" r="r" b="b"/>
              <a:pathLst>
                <a:path w="214" h="217">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 name="chenying0907 241"/>
            <p:cNvSpPr>
              <a:spLocks/>
            </p:cNvSpPr>
            <p:nvPr/>
          </p:nvSpPr>
          <p:spPr bwMode="auto">
            <a:xfrm>
              <a:off x="4237039" y="1017588"/>
              <a:ext cx="152400" cy="133350"/>
            </a:xfrm>
            <a:custGeom>
              <a:avLst/>
              <a:gdLst/>
              <a:ahLst/>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l="0" t="0" r="r" b="b"/>
              <a:pathLst>
                <a:path w="382" h="336">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 name="chenying0907 242"/>
            <p:cNvSpPr>
              <a:spLocks/>
            </p:cNvSpPr>
            <p:nvPr/>
          </p:nvSpPr>
          <p:spPr bwMode="auto">
            <a:xfrm>
              <a:off x="4335464" y="1012826"/>
              <a:ext cx="107950" cy="92075"/>
            </a:xfrm>
            <a:custGeom>
              <a:avLst/>
              <a:gdLst/>
              <a:ahLst/>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l="0" t="0" r="r" b="b"/>
              <a:pathLst>
                <a:path w="274" h="232">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 name="chenying0907 243"/>
            <p:cNvSpPr>
              <a:spLocks/>
            </p:cNvSpPr>
            <p:nvPr/>
          </p:nvSpPr>
          <p:spPr bwMode="auto">
            <a:xfrm>
              <a:off x="4387851" y="1016001"/>
              <a:ext cx="107950" cy="87313"/>
            </a:xfrm>
            <a:custGeom>
              <a:avLst/>
              <a:gdLst/>
              <a:ahLst/>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l="0" t="0" r="r" b="b"/>
              <a:pathLst>
                <a:path w="270" h="22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 name="chenying0907 244"/>
            <p:cNvSpPr>
              <a:spLocks/>
            </p:cNvSpPr>
            <p:nvPr/>
          </p:nvSpPr>
          <p:spPr bwMode="auto">
            <a:xfrm>
              <a:off x="4448176" y="1009651"/>
              <a:ext cx="111125" cy="90488"/>
            </a:xfrm>
            <a:custGeom>
              <a:avLst/>
              <a:gdLst/>
              <a:ahLst/>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l="0" t="0" r="r" b="b"/>
              <a:pathLst>
                <a:path w="283" h="226">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 name="chenying0907 245"/>
            <p:cNvSpPr>
              <a:spLocks/>
            </p:cNvSpPr>
            <p:nvPr/>
          </p:nvSpPr>
          <p:spPr bwMode="auto">
            <a:xfrm>
              <a:off x="4511676" y="1012826"/>
              <a:ext cx="106363" cy="80963"/>
            </a:xfrm>
            <a:custGeom>
              <a:avLst/>
              <a:gdLst/>
              <a:ahLst/>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l="0" t="0" r="r" b="b"/>
              <a:pathLst>
                <a:path w="265" h="206">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 name="chenying0907 246"/>
            <p:cNvSpPr>
              <a:spLocks/>
            </p:cNvSpPr>
            <p:nvPr/>
          </p:nvSpPr>
          <p:spPr bwMode="auto">
            <a:xfrm>
              <a:off x="4545014" y="1014413"/>
              <a:ext cx="130175" cy="87313"/>
            </a:xfrm>
            <a:custGeom>
              <a:avLst/>
              <a:gdLst/>
              <a:ahLst/>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l="0" t="0" r="r" b="b"/>
              <a:pathLst>
                <a:path w="327" h="219">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 name="chenying0907 247"/>
            <p:cNvSpPr>
              <a:spLocks/>
            </p:cNvSpPr>
            <p:nvPr/>
          </p:nvSpPr>
          <p:spPr bwMode="auto">
            <a:xfrm>
              <a:off x="4614864" y="1020763"/>
              <a:ext cx="92075" cy="73025"/>
            </a:xfrm>
            <a:custGeom>
              <a:avLst/>
              <a:gdLst/>
              <a:ahLst/>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l="0" t="0" r="r" b="b"/>
              <a:pathLst>
                <a:path w="233" h="18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 name="chenying0907 248"/>
            <p:cNvSpPr>
              <a:spLocks/>
            </p:cNvSpPr>
            <p:nvPr/>
          </p:nvSpPr>
          <p:spPr bwMode="auto">
            <a:xfrm>
              <a:off x="4668839" y="1020763"/>
              <a:ext cx="100013" cy="71438"/>
            </a:xfrm>
            <a:custGeom>
              <a:avLst/>
              <a:gdLst/>
              <a:ahLst/>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l="0" t="0" r="r" b="b"/>
              <a:pathLst>
                <a:path w="251" h="176">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 name="chenying0907 249"/>
            <p:cNvSpPr>
              <a:spLocks/>
            </p:cNvSpPr>
            <p:nvPr/>
          </p:nvSpPr>
          <p:spPr bwMode="auto">
            <a:xfrm>
              <a:off x="4718051" y="1025526"/>
              <a:ext cx="98425" cy="69850"/>
            </a:xfrm>
            <a:custGeom>
              <a:avLst/>
              <a:gdLst/>
              <a:ahLst/>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l="0" t="0" r="r" b="b"/>
              <a:pathLst>
                <a:path w="248" h="174">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 name="chenying0907 250"/>
            <p:cNvSpPr>
              <a:spLocks/>
            </p:cNvSpPr>
            <p:nvPr/>
          </p:nvSpPr>
          <p:spPr bwMode="auto">
            <a:xfrm>
              <a:off x="4757739" y="1044576"/>
              <a:ext cx="79375" cy="60325"/>
            </a:xfrm>
            <a:custGeom>
              <a:avLst/>
              <a:gdLst/>
              <a:ahLst/>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l="0" t="0" r="r" b="b"/>
              <a:pathLst>
                <a:path w="203" h="149">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 name="chenying0907 251"/>
            <p:cNvSpPr>
              <a:spLocks/>
            </p:cNvSpPr>
            <p:nvPr/>
          </p:nvSpPr>
          <p:spPr bwMode="auto">
            <a:xfrm>
              <a:off x="4775201" y="1074738"/>
              <a:ext cx="73025" cy="53975"/>
            </a:xfrm>
            <a:custGeom>
              <a:avLst/>
              <a:gdLst/>
              <a:ahLst/>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l="0" t="0" r="r" b="b"/>
              <a:pathLst>
                <a:path w="187" h="135">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 name="chenying0907 252"/>
            <p:cNvSpPr>
              <a:spLocks/>
            </p:cNvSpPr>
            <p:nvPr/>
          </p:nvSpPr>
          <p:spPr bwMode="auto">
            <a:xfrm>
              <a:off x="4778376" y="1106488"/>
              <a:ext cx="80963" cy="53975"/>
            </a:xfrm>
            <a:custGeom>
              <a:avLst/>
              <a:gdLst/>
              <a:ahLst/>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l="0" t="0" r="r" b="b"/>
              <a:pathLst>
                <a:path w="205" h="137">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 name="chenying0907 253"/>
            <p:cNvSpPr>
              <a:spLocks/>
            </p:cNvSpPr>
            <p:nvPr/>
          </p:nvSpPr>
          <p:spPr bwMode="auto">
            <a:xfrm>
              <a:off x="4773614" y="1147763"/>
              <a:ext cx="80963" cy="50800"/>
            </a:xfrm>
            <a:custGeom>
              <a:avLst/>
              <a:gdLst/>
              <a:ahLst/>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l="0" t="0" r="r" b="b"/>
              <a:pathLst>
                <a:path w="203" h="129">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 name="chenying0907 254"/>
            <p:cNvSpPr>
              <a:spLocks/>
            </p:cNvSpPr>
            <p:nvPr/>
          </p:nvSpPr>
          <p:spPr bwMode="auto">
            <a:xfrm>
              <a:off x="4710114" y="1185863"/>
              <a:ext cx="138113" cy="88900"/>
            </a:xfrm>
            <a:custGeom>
              <a:avLst/>
              <a:gdLst/>
              <a:ahLst/>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l="0" t="0" r="r" b="b"/>
              <a:pathLst>
                <a:path w="346" h="223">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 name="chenying0907 255"/>
            <p:cNvSpPr>
              <a:spLocks/>
            </p:cNvSpPr>
            <p:nvPr/>
          </p:nvSpPr>
          <p:spPr bwMode="auto">
            <a:xfrm>
              <a:off x="4752976" y="1223963"/>
              <a:ext cx="82550" cy="52388"/>
            </a:xfrm>
            <a:custGeom>
              <a:avLst/>
              <a:gdLst/>
              <a:ahLst/>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l="0" t="0" r="r" b="b"/>
              <a:pathLst>
                <a:path w="205" h="131">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 name="chenying0907 256"/>
            <p:cNvSpPr>
              <a:spLocks/>
            </p:cNvSpPr>
            <p:nvPr/>
          </p:nvSpPr>
          <p:spPr bwMode="auto">
            <a:xfrm>
              <a:off x="4802189" y="1249363"/>
              <a:ext cx="50800" cy="39688"/>
            </a:xfrm>
            <a:custGeom>
              <a:avLst/>
              <a:gdLst/>
              <a:ahLst/>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l="0" t="0" r="r" b="b"/>
              <a:pathLst>
                <a:path w="128" h="102">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 name="chenying0907 257"/>
            <p:cNvSpPr>
              <a:spLocks/>
            </p:cNvSpPr>
            <p:nvPr/>
          </p:nvSpPr>
          <p:spPr bwMode="auto">
            <a:xfrm>
              <a:off x="4803776" y="1279526"/>
              <a:ext cx="50800" cy="38100"/>
            </a:xfrm>
            <a:custGeom>
              <a:avLst/>
              <a:gdLst/>
              <a:ahLst/>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l="0" t="0" r="r" b="b"/>
              <a:pathLst>
                <a:path w="129" h="97">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 name="chenying0907 258"/>
            <p:cNvSpPr>
              <a:spLocks/>
            </p:cNvSpPr>
            <p:nvPr/>
          </p:nvSpPr>
          <p:spPr bwMode="auto">
            <a:xfrm>
              <a:off x="4799014" y="1304926"/>
              <a:ext cx="65088" cy="39688"/>
            </a:xfrm>
            <a:custGeom>
              <a:avLst/>
              <a:gdLst/>
              <a:ahLst/>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l="0" t="0" r="r" b="b"/>
              <a:pathLst>
                <a:path w="163" h="102">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 name="chenying0907 259"/>
            <p:cNvSpPr>
              <a:spLocks/>
            </p:cNvSpPr>
            <p:nvPr/>
          </p:nvSpPr>
          <p:spPr bwMode="auto">
            <a:xfrm>
              <a:off x="4754564" y="1338263"/>
              <a:ext cx="100013" cy="66675"/>
            </a:xfrm>
            <a:custGeom>
              <a:avLst/>
              <a:gdLst/>
              <a:ahLst/>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l="0" t="0" r="r" b="b"/>
              <a:pathLst>
                <a:path w="253" h="169">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 name="chenying0907 260"/>
            <p:cNvSpPr>
              <a:spLocks/>
            </p:cNvSpPr>
            <p:nvPr/>
          </p:nvSpPr>
          <p:spPr bwMode="auto">
            <a:xfrm>
              <a:off x="4789489" y="1381126"/>
              <a:ext cx="60325" cy="42863"/>
            </a:xfrm>
            <a:custGeom>
              <a:avLst/>
              <a:gdLst/>
              <a:ahLst/>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l="0" t="0" r="r" b="b"/>
              <a:pathLst>
                <a:path w="154" h="108">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 name="chenying0907 261"/>
            <p:cNvSpPr>
              <a:spLocks/>
            </p:cNvSpPr>
            <p:nvPr/>
          </p:nvSpPr>
          <p:spPr bwMode="auto">
            <a:xfrm>
              <a:off x="4797426" y="1409701"/>
              <a:ext cx="53975" cy="38100"/>
            </a:xfrm>
            <a:custGeom>
              <a:avLst/>
              <a:gdLst/>
              <a:ahLst/>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l="0" t="0" r="r" b="b"/>
              <a:pathLst>
                <a:path w="135" h="99">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 name="chenying0907 262"/>
            <p:cNvSpPr>
              <a:spLocks/>
            </p:cNvSpPr>
            <p:nvPr/>
          </p:nvSpPr>
          <p:spPr bwMode="auto">
            <a:xfrm>
              <a:off x="4800601" y="1444626"/>
              <a:ext cx="61913" cy="42863"/>
            </a:xfrm>
            <a:custGeom>
              <a:avLst/>
              <a:gdLst/>
              <a:ahLst/>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l="0" t="0" r="r" b="b"/>
              <a:pathLst>
                <a:path w="157" h="10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 name="chenying0907 263"/>
            <p:cNvSpPr>
              <a:spLocks/>
            </p:cNvSpPr>
            <p:nvPr/>
          </p:nvSpPr>
          <p:spPr bwMode="auto">
            <a:xfrm>
              <a:off x="4799014" y="1479551"/>
              <a:ext cx="74613" cy="55563"/>
            </a:xfrm>
            <a:custGeom>
              <a:avLst/>
              <a:gdLst/>
              <a:ahLst/>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l="0" t="0" r="r" b="b"/>
              <a:pathLst>
                <a:path w="187" h="140">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 name="chenying0907 264"/>
            <p:cNvSpPr>
              <a:spLocks/>
            </p:cNvSpPr>
            <p:nvPr/>
          </p:nvSpPr>
          <p:spPr bwMode="auto">
            <a:xfrm>
              <a:off x="4789489" y="1530351"/>
              <a:ext cx="57150" cy="46038"/>
            </a:xfrm>
            <a:custGeom>
              <a:avLst/>
              <a:gdLst/>
              <a:ahLst/>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l="0" t="0" r="r" b="b"/>
              <a:pathLst>
                <a:path w="145" h="117">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 name="chenying0907 265"/>
            <p:cNvSpPr>
              <a:spLocks/>
            </p:cNvSpPr>
            <p:nvPr/>
          </p:nvSpPr>
          <p:spPr bwMode="auto">
            <a:xfrm>
              <a:off x="4697414" y="1552576"/>
              <a:ext cx="163513" cy="125413"/>
            </a:xfrm>
            <a:custGeom>
              <a:avLst/>
              <a:gdLst/>
              <a:ahLst/>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l="0" t="0" r="r" b="b"/>
              <a:pathLst>
                <a:path w="414" h="316">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 name="chenying0907 266"/>
            <p:cNvSpPr>
              <a:spLocks/>
            </p:cNvSpPr>
            <p:nvPr/>
          </p:nvSpPr>
          <p:spPr bwMode="auto">
            <a:xfrm>
              <a:off x="4745039" y="1595438"/>
              <a:ext cx="112713" cy="84138"/>
            </a:xfrm>
            <a:custGeom>
              <a:avLst/>
              <a:gdLst/>
              <a:ahLst/>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l="0" t="0" r="r" b="b"/>
              <a:pathLst>
                <a:path w="282" h="211">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 name="chenying0907 267"/>
            <p:cNvSpPr>
              <a:spLocks/>
            </p:cNvSpPr>
            <p:nvPr/>
          </p:nvSpPr>
          <p:spPr bwMode="auto">
            <a:xfrm>
              <a:off x="4625976" y="1595438"/>
              <a:ext cx="120650" cy="82550"/>
            </a:xfrm>
            <a:custGeom>
              <a:avLst/>
              <a:gdLst/>
              <a:ahLst/>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l="0" t="0" r="r" b="b"/>
              <a:pathLst>
                <a:path w="302" h="206">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 name="chenying0907 268"/>
            <p:cNvSpPr>
              <a:spLocks/>
            </p:cNvSpPr>
            <p:nvPr/>
          </p:nvSpPr>
          <p:spPr bwMode="auto">
            <a:xfrm>
              <a:off x="4568826" y="1585913"/>
              <a:ext cx="114300" cy="87313"/>
            </a:xfrm>
            <a:custGeom>
              <a:avLst/>
              <a:gdLst/>
              <a:ahLst/>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l="0" t="0" r="r" b="b"/>
              <a:pathLst>
                <a:path w="290" h="22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 name="chenying0907 269"/>
            <p:cNvSpPr>
              <a:spLocks/>
            </p:cNvSpPr>
            <p:nvPr/>
          </p:nvSpPr>
          <p:spPr bwMode="auto">
            <a:xfrm>
              <a:off x="4497389" y="1541463"/>
              <a:ext cx="179388" cy="134938"/>
            </a:xfrm>
            <a:custGeom>
              <a:avLst/>
              <a:gdLst/>
              <a:ahLst/>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l="0" t="0" r="r" b="b"/>
              <a:pathLst>
                <a:path w="451" h="339">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 name="chenying0907 270"/>
            <p:cNvSpPr>
              <a:spLocks/>
            </p:cNvSpPr>
            <p:nvPr/>
          </p:nvSpPr>
          <p:spPr bwMode="auto">
            <a:xfrm>
              <a:off x="4437064" y="1593851"/>
              <a:ext cx="104775" cy="84138"/>
            </a:xfrm>
            <a:custGeom>
              <a:avLst/>
              <a:gdLst/>
              <a:ahLst/>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l="0" t="0" r="r" b="b"/>
              <a:pathLst>
                <a:path w="263" h="214">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 name="chenying0907 271"/>
            <p:cNvSpPr>
              <a:spLocks/>
            </p:cNvSpPr>
            <p:nvPr/>
          </p:nvSpPr>
          <p:spPr bwMode="auto">
            <a:xfrm>
              <a:off x="4367214" y="1581151"/>
              <a:ext cx="134938" cy="93663"/>
            </a:xfrm>
            <a:custGeom>
              <a:avLst/>
              <a:gdLst/>
              <a:ahLst/>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l="0" t="0" r="r" b="b"/>
              <a:pathLst>
                <a:path w="338" h="236">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 name="chenying0907 272"/>
            <p:cNvSpPr>
              <a:spLocks/>
            </p:cNvSpPr>
            <p:nvPr/>
          </p:nvSpPr>
          <p:spPr bwMode="auto">
            <a:xfrm>
              <a:off x="4308476" y="1592263"/>
              <a:ext cx="100013" cy="69850"/>
            </a:xfrm>
            <a:custGeom>
              <a:avLst/>
              <a:gdLst/>
              <a:ahLst/>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l="0" t="0" r="r" b="b"/>
              <a:pathLst>
                <a:path w="255" h="17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 name="chenying0907 273"/>
            <p:cNvSpPr>
              <a:spLocks/>
            </p:cNvSpPr>
            <p:nvPr/>
          </p:nvSpPr>
          <p:spPr bwMode="auto">
            <a:xfrm>
              <a:off x="4438651" y="1476376"/>
              <a:ext cx="128588" cy="92075"/>
            </a:xfrm>
            <a:custGeom>
              <a:avLst/>
              <a:gdLst/>
              <a:ahLst/>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l="0" t="0" r="r" b="b"/>
              <a:pathLst>
                <a:path w="324" h="233">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 name="chenying0907 274"/>
            <p:cNvSpPr>
              <a:spLocks/>
            </p:cNvSpPr>
            <p:nvPr/>
          </p:nvSpPr>
          <p:spPr bwMode="auto">
            <a:xfrm>
              <a:off x="4579939" y="1454151"/>
              <a:ext cx="90488" cy="65088"/>
            </a:xfrm>
            <a:custGeom>
              <a:avLst/>
              <a:gdLst/>
              <a:ahLst/>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l="0" t="0" r="r" b="b"/>
              <a:pathLst>
                <a:path w="229" h="163">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 name="chenying0907 275"/>
            <p:cNvSpPr>
              <a:spLocks/>
            </p:cNvSpPr>
            <p:nvPr/>
          </p:nvSpPr>
          <p:spPr bwMode="auto">
            <a:xfrm>
              <a:off x="4616451" y="1493838"/>
              <a:ext cx="63500" cy="41275"/>
            </a:xfrm>
            <a:custGeom>
              <a:avLst/>
              <a:gdLst/>
              <a:ahLst/>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l="0" t="0" r="r" b="b"/>
              <a:pathLst>
                <a:path w="160" h="102">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 name="chenying0907 276"/>
            <p:cNvSpPr>
              <a:spLocks/>
            </p:cNvSpPr>
            <p:nvPr/>
          </p:nvSpPr>
          <p:spPr bwMode="auto">
            <a:xfrm>
              <a:off x="4630739" y="1352551"/>
              <a:ext cx="119063" cy="82550"/>
            </a:xfrm>
            <a:custGeom>
              <a:avLst/>
              <a:gdLst/>
              <a:ahLst/>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l="0" t="0" r="r" b="b"/>
              <a:pathLst>
                <a:path w="302" h="208">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 name="chenying0907 277"/>
            <p:cNvSpPr>
              <a:spLocks/>
            </p:cNvSpPr>
            <p:nvPr/>
          </p:nvSpPr>
          <p:spPr bwMode="auto">
            <a:xfrm>
              <a:off x="4608514" y="1355726"/>
              <a:ext cx="74613" cy="49213"/>
            </a:xfrm>
            <a:custGeom>
              <a:avLst/>
              <a:gdLst/>
              <a:ahLst/>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l="0" t="0" r="r" b="b"/>
              <a:pathLst>
                <a:path w="189" h="125">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 name="chenying0907 278"/>
            <p:cNvSpPr>
              <a:spLocks/>
            </p:cNvSpPr>
            <p:nvPr/>
          </p:nvSpPr>
          <p:spPr bwMode="auto">
            <a:xfrm>
              <a:off x="4559301" y="1325563"/>
              <a:ext cx="111125" cy="77788"/>
            </a:xfrm>
            <a:custGeom>
              <a:avLst/>
              <a:gdLst/>
              <a:ahLst/>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l="0" t="0" r="r" b="b"/>
              <a:pathLst>
                <a:path w="280" h="195">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 name="chenying0907 279"/>
            <p:cNvSpPr>
              <a:spLocks/>
            </p:cNvSpPr>
            <p:nvPr/>
          </p:nvSpPr>
          <p:spPr bwMode="auto">
            <a:xfrm>
              <a:off x="4502151" y="1347788"/>
              <a:ext cx="77788" cy="47625"/>
            </a:xfrm>
            <a:custGeom>
              <a:avLst/>
              <a:gdLst/>
              <a:ahLst/>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l="0" t="0" r="r" b="b"/>
              <a:pathLst>
                <a:path w="196" h="121">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 name="chenying0907 280"/>
            <p:cNvSpPr>
              <a:spLocks/>
            </p:cNvSpPr>
            <p:nvPr/>
          </p:nvSpPr>
          <p:spPr bwMode="auto">
            <a:xfrm>
              <a:off x="4627564" y="1285876"/>
              <a:ext cx="46038" cy="26988"/>
            </a:xfrm>
            <a:custGeom>
              <a:avLst/>
              <a:gdLst/>
              <a:ahLst/>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l="0" t="0" r="r" b="b"/>
              <a:pathLst>
                <a:path w="117" h="65">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 name="chenying0907 281"/>
            <p:cNvSpPr>
              <a:spLocks/>
            </p:cNvSpPr>
            <p:nvPr/>
          </p:nvSpPr>
          <p:spPr bwMode="auto">
            <a:xfrm>
              <a:off x="4614864" y="1214438"/>
              <a:ext cx="114300" cy="68263"/>
            </a:xfrm>
            <a:custGeom>
              <a:avLst/>
              <a:gdLst/>
              <a:ahLst/>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l="0" t="0" r="r" b="b"/>
              <a:pathLst>
                <a:path w="285" h="174">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 name="chenying0907 282"/>
            <p:cNvSpPr>
              <a:spLocks/>
            </p:cNvSpPr>
            <p:nvPr/>
          </p:nvSpPr>
          <p:spPr bwMode="auto">
            <a:xfrm>
              <a:off x="4560889" y="1212851"/>
              <a:ext cx="106363" cy="65088"/>
            </a:xfrm>
            <a:custGeom>
              <a:avLst/>
              <a:gdLst/>
              <a:ahLst/>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l="0" t="0" r="r" b="b"/>
              <a:pathLst>
                <a:path w="268" h="164">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 name="chenying0907 283"/>
            <p:cNvSpPr>
              <a:spLocks/>
            </p:cNvSpPr>
            <p:nvPr/>
          </p:nvSpPr>
          <p:spPr bwMode="auto">
            <a:xfrm>
              <a:off x="4514851" y="1208088"/>
              <a:ext cx="98425" cy="68263"/>
            </a:xfrm>
            <a:custGeom>
              <a:avLst/>
              <a:gdLst/>
              <a:ahLst/>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l="0" t="0" r="r" b="b"/>
              <a:pathLst>
                <a:path w="249" h="171">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 name="chenying0907 284"/>
            <p:cNvSpPr>
              <a:spLocks/>
            </p:cNvSpPr>
            <p:nvPr/>
          </p:nvSpPr>
          <p:spPr bwMode="auto">
            <a:xfrm>
              <a:off x="4437064" y="1219201"/>
              <a:ext cx="96838" cy="71438"/>
            </a:xfrm>
            <a:custGeom>
              <a:avLst/>
              <a:gdLst/>
              <a:ahLst/>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l="0" t="0" r="r" b="b"/>
              <a:pathLst>
                <a:path w="244" h="180">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 name="chenying0907 285"/>
            <p:cNvSpPr>
              <a:spLocks/>
            </p:cNvSpPr>
            <p:nvPr/>
          </p:nvSpPr>
          <p:spPr bwMode="auto">
            <a:xfrm>
              <a:off x="4389439" y="1217613"/>
              <a:ext cx="76200" cy="58738"/>
            </a:xfrm>
            <a:custGeom>
              <a:avLst/>
              <a:gdLst/>
              <a:ahLst/>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l="0" t="0" r="r" b="b"/>
              <a:pathLst>
                <a:path w="191" h="149">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 name="chenying0907 286"/>
            <p:cNvSpPr>
              <a:spLocks/>
            </p:cNvSpPr>
            <p:nvPr/>
          </p:nvSpPr>
          <p:spPr bwMode="auto">
            <a:xfrm>
              <a:off x="4325939" y="1216026"/>
              <a:ext cx="87313" cy="61913"/>
            </a:xfrm>
            <a:custGeom>
              <a:avLst/>
              <a:gdLst/>
              <a:ahLst/>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l="0" t="0" r="r" b="b"/>
              <a:pathLst>
                <a:path w="222" h="153">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 name="chenying0907 287"/>
            <p:cNvSpPr>
              <a:spLocks/>
            </p:cNvSpPr>
            <p:nvPr/>
          </p:nvSpPr>
          <p:spPr bwMode="auto">
            <a:xfrm>
              <a:off x="4238626" y="1214438"/>
              <a:ext cx="122238" cy="92075"/>
            </a:xfrm>
            <a:custGeom>
              <a:avLst/>
              <a:gdLst/>
              <a:ahLst/>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l="0" t="0" r="r" b="b"/>
              <a:pathLst>
                <a:path w="306" h="234">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 name="chenying0907 288"/>
            <p:cNvSpPr>
              <a:spLocks/>
            </p:cNvSpPr>
            <p:nvPr/>
          </p:nvSpPr>
          <p:spPr bwMode="auto">
            <a:xfrm>
              <a:off x="4237039" y="1200151"/>
              <a:ext cx="71438" cy="66675"/>
            </a:xfrm>
            <a:custGeom>
              <a:avLst/>
              <a:gdLst/>
              <a:ahLst/>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l="0" t="0" r="r" b="b"/>
              <a:pathLst>
                <a:path w="179" h="16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 name="chenying0907 289"/>
            <p:cNvSpPr>
              <a:spLocks/>
            </p:cNvSpPr>
            <p:nvPr/>
          </p:nvSpPr>
          <p:spPr bwMode="auto">
            <a:xfrm>
              <a:off x="4238626" y="1163638"/>
              <a:ext cx="66675" cy="58738"/>
            </a:xfrm>
            <a:custGeom>
              <a:avLst/>
              <a:gdLst/>
              <a:ahLst/>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l="0" t="0" r="r" b="b"/>
              <a:pathLst>
                <a:path w="169" h="14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 name="chenying0907 290"/>
            <p:cNvSpPr>
              <a:spLocks/>
            </p:cNvSpPr>
            <p:nvPr/>
          </p:nvSpPr>
          <p:spPr bwMode="auto">
            <a:xfrm>
              <a:off x="4235451" y="1122363"/>
              <a:ext cx="74613" cy="65088"/>
            </a:xfrm>
            <a:custGeom>
              <a:avLst/>
              <a:gdLst/>
              <a:ahLst/>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l="0" t="0" r="r" b="b"/>
              <a:pathLst>
                <a:path w="185" h="164">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 name="chenying0907 291"/>
            <p:cNvSpPr>
              <a:spLocks/>
            </p:cNvSpPr>
            <p:nvPr/>
          </p:nvSpPr>
          <p:spPr bwMode="auto">
            <a:xfrm>
              <a:off x="4232276" y="1285876"/>
              <a:ext cx="76200" cy="73025"/>
            </a:xfrm>
            <a:custGeom>
              <a:avLst/>
              <a:gdLst/>
              <a:ahLst/>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l="0" t="0" r="r" b="b"/>
              <a:pathLst>
                <a:path w="192" h="183">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 name="chenying0907 292"/>
            <p:cNvSpPr>
              <a:spLocks/>
            </p:cNvSpPr>
            <p:nvPr/>
          </p:nvSpPr>
          <p:spPr bwMode="auto">
            <a:xfrm>
              <a:off x="4232276" y="1336676"/>
              <a:ext cx="69850" cy="60325"/>
            </a:xfrm>
            <a:custGeom>
              <a:avLst/>
              <a:gdLst/>
              <a:ahLst/>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l="0" t="0" r="r" b="b"/>
              <a:pathLst>
                <a:path w="176" h="154">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 name="chenying0907 293"/>
            <p:cNvSpPr>
              <a:spLocks/>
            </p:cNvSpPr>
            <p:nvPr/>
          </p:nvSpPr>
          <p:spPr bwMode="auto">
            <a:xfrm>
              <a:off x="4233864" y="1349376"/>
              <a:ext cx="106363" cy="87313"/>
            </a:xfrm>
            <a:custGeom>
              <a:avLst/>
              <a:gdLst/>
              <a:ahLst/>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l="0" t="0" r="r" b="b"/>
              <a:pathLst>
                <a:path w="269" h="217">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 name="chenying0907 294"/>
            <p:cNvSpPr>
              <a:spLocks/>
            </p:cNvSpPr>
            <p:nvPr/>
          </p:nvSpPr>
          <p:spPr bwMode="auto">
            <a:xfrm>
              <a:off x="4229101" y="1416051"/>
              <a:ext cx="77788" cy="63500"/>
            </a:xfrm>
            <a:custGeom>
              <a:avLst/>
              <a:gdLst/>
              <a:ahLst/>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l="0" t="0" r="r" b="b"/>
              <a:pathLst>
                <a:path w="196" h="159">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 name="chenying0907 295"/>
            <p:cNvSpPr>
              <a:spLocks/>
            </p:cNvSpPr>
            <p:nvPr/>
          </p:nvSpPr>
          <p:spPr bwMode="auto">
            <a:xfrm>
              <a:off x="4335464" y="1350963"/>
              <a:ext cx="57150" cy="47625"/>
            </a:xfrm>
            <a:custGeom>
              <a:avLst/>
              <a:gdLst/>
              <a:ahLst/>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l="0" t="0" r="r" b="b"/>
              <a:pathLst>
                <a:path w="145" h="120">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 name="chenying0907 296"/>
            <p:cNvSpPr>
              <a:spLocks/>
            </p:cNvSpPr>
            <p:nvPr/>
          </p:nvSpPr>
          <p:spPr bwMode="auto">
            <a:xfrm>
              <a:off x="4440239" y="1282701"/>
              <a:ext cx="53975" cy="36513"/>
            </a:xfrm>
            <a:custGeom>
              <a:avLst/>
              <a:gdLst/>
              <a:ahLst/>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l="0" t="0" r="r" b="b"/>
              <a:pathLst>
                <a:path w="136" h="91">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 name="chenying0907 297"/>
            <p:cNvSpPr>
              <a:spLocks/>
            </p:cNvSpPr>
            <p:nvPr/>
          </p:nvSpPr>
          <p:spPr bwMode="auto">
            <a:xfrm>
              <a:off x="4400551" y="1333501"/>
              <a:ext cx="92075" cy="60325"/>
            </a:xfrm>
            <a:custGeom>
              <a:avLst/>
              <a:gdLst/>
              <a:ahLst/>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l="0" t="0" r="r" b="b"/>
              <a:pathLst>
                <a:path w="231" h="150">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 name="chenying0907 298"/>
            <p:cNvSpPr>
              <a:spLocks/>
            </p:cNvSpPr>
            <p:nvPr/>
          </p:nvSpPr>
          <p:spPr bwMode="auto">
            <a:xfrm>
              <a:off x="4427539" y="1344613"/>
              <a:ext cx="85725" cy="63500"/>
            </a:xfrm>
            <a:custGeom>
              <a:avLst/>
              <a:gdLst/>
              <a:ahLst/>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l="0" t="0" r="r" b="b"/>
              <a:pathLst>
                <a:path w="217" h="160">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 name="chenying0907 299"/>
            <p:cNvSpPr>
              <a:spLocks/>
            </p:cNvSpPr>
            <p:nvPr/>
          </p:nvSpPr>
          <p:spPr bwMode="auto">
            <a:xfrm>
              <a:off x="4237039" y="1452563"/>
              <a:ext cx="71438" cy="68263"/>
            </a:xfrm>
            <a:custGeom>
              <a:avLst/>
              <a:gdLst/>
              <a:ahLst/>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l="0" t="0" r="r" b="b"/>
              <a:pathLst>
                <a:path w="181" h="168">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 name="chenying0907 300"/>
            <p:cNvSpPr>
              <a:spLocks/>
            </p:cNvSpPr>
            <p:nvPr/>
          </p:nvSpPr>
          <p:spPr bwMode="auto">
            <a:xfrm>
              <a:off x="4237039" y="1466851"/>
              <a:ext cx="109538" cy="92075"/>
            </a:xfrm>
            <a:custGeom>
              <a:avLst/>
              <a:gdLst/>
              <a:ahLst/>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l="0" t="0" r="r" b="b"/>
              <a:pathLst>
                <a:path w="278" h="231">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 name="chenying0907 301"/>
            <p:cNvSpPr>
              <a:spLocks/>
            </p:cNvSpPr>
            <p:nvPr/>
          </p:nvSpPr>
          <p:spPr bwMode="auto">
            <a:xfrm>
              <a:off x="4238626" y="1539876"/>
              <a:ext cx="68263" cy="52388"/>
            </a:xfrm>
            <a:custGeom>
              <a:avLst/>
              <a:gdLst/>
              <a:ahLst/>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l="0" t="0" r="r" b="b"/>
              <a:pathLst>
                <a:path w="174" h="133">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 name="chenying0907 302"/>
            <p:cNvSpPr>
              <a:spLocks/>
            </p:cNvSpPr>
            <p:nvPr/>
          </p:nvSpPr>
          <p:spPr bwMode="auto">
            <a:xfrm>
              <a:off x="4330701" y="1477963"/>
              <a:ext cx="58738" cy="42863"/>
            </a:xfrm>
            <a:custGeom>
              <a:avLst/>
              <a:gdLst/>
              <a:ahLst/>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l="0" t="0" r="r" b="b"/>
              <a:pathLst>
                <a:path w="150" h="105">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 name="chenying0907 303"/>
            <p:cNvSpPr>
              <a:spLocks/>
            </p:cNvSpPr>
            <p:nvPr/>
          </p:nvSpPr>
          <p:spPr bwMode="auto">
            <a:xfrm>
              <a:off x="4383089" y="1444626"/>
              <a:ext cx="104775" cy="74613"/>
            </a:xfrm>
            <a:custGeom>
              <a:avLst/>
              <a:gdLst/>
              <a:ahLst/>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l="0" t="0" r="r" b="b"/>
              <a:pathLst>
                <a:path w="264" h="189">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7" name="chenying0907 304"/>
            <p:cNvSpPr>
              <a:spLocks/>
            </p:cNvSpPr>
            <p:nvPr/>
          </p:nvSpPr>
          <p:spPr bwMode="auto">
            <a:xfrm>
              <a:off x="4419601" y="1466851"/>
              <a:ext cx="95250" cy="60325"/>
            </a:xfrm>
            <a:custGeom>
              <a:avLst/>
              <a:gdLst/>
              <a:ahLst/>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l="0" t="0" r="r" b="b"/>
              <a:pathLst>
                <a:path w="240" h="151">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8" name="chenying0907 305"/>
            <p:cNvSpPr>
              <a:spLocks/>
            </p:cNvSpPr>
            <p:nvPr/>
          </p:nvSpPr>
          <p:spPr bwMode="auto">
            <a:xfrm>
              <a:off x="4440239" y="1401763"/>
              <a:ext cx="50800" cy="34925"/>
            </a:xfrm>
            <a:custGeom>
              <a:avLst/>
              <a:gdLst/>
              <a:ahLst/>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l="0" t="0" r="r" b="b"/>
              <a:pathLst>
                <a:path w="128" h="85">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9" name="chenying0907 306"/>
            <p:cNvSpPr>
              <a:spLocks/>
            </p:cNvSpPr>
            <p:nvPr/>
          </p:nvSpPr>
          <p:spPr bwMode="auto">
            <a:xfrm>
              <a:off x="4240214" y="1582738"/>
              <a:ext cx="63500" cy="41275"/>
            </a:xfrm>
            <a:custGeom>
              <a:avLst/>
              <a:gdLst/>
              <a:ahLst/>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l="0" t="0" r="r" b="b"/>
              <a:pathLst>
                <a:path w="160" h="105">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0" name="chenying0907 307"/>
            <p:cNvSpPr>
              <a:spLocks/>
            </p:cNvSpPr>
            <p:nvPr/>
          </p:nvSpPr>
          <p:spPr bwMode="auto">
            <a:xfrm>
              <a:off x="4257676" y="1597026"/>
              <a:ext cx="92075" cy="60325"/>
            </a:xfrm>
            <a:custGeom>
              <a:avLst/>
              <a:gdLst/>
              <a:ahLst/>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l="0" t="0" r="r" b="b"/>
              <a:pathLst>
                <a:path w="232" h="152">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1" name="chenying0907 308"/>
            <p:cNvSpPr>
              <a:spLocks noEditPoints="1"/>
            </p:cNvSpPr>
            <p:nvPr/>
          </p:nvSpPr>
          <p:spPr bwMode="auto">
            <a:xfrm>
              <a:off x="4219576" y="1004888"/>
              <a:ext cx="655638" cy="687388"/>
            </a:xfrm>
            <a:custGeom>
              <a:avLst/>
              <a:gdLst/>
              <a:ahLst/>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l="0" t="0" r="r" b="b"/>
              <a:pathLst>
                <a:path w="1651" h="1730">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2" name="chenying0907 309"/>
            <p:cNvSpPr>
              <a:spLocks noEditPoints="1"/>
            </p:cNvSpPr>
            <p:nvPr/>
          </p:nvSpPr>
          <p:spPr bwMode="auto">
            <a:xfrm>
              <a:off x="4292601" y="1087438"/>
              <a:ext cx="493713" cy="136525"/>
            </a:xfrm>
            <a:custGeom>
              <a:avLst/>
              <a:gdLst/>
              <a:ahLst/>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l="0" t="0" r="r" b="b"/>
              <a:pathLst>
                <a:path w="1244" h="347">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3" name="chenying0907 310"/>
            <p:cNvSpPr>
              <a:spLocks noEditPoints="1"/>
            </p:cNvSpPr>
            <p:nvPr/>
          </p:nvSpPr>
          <p:spPr bwMode="auto">
            <a:xfrm>
              <a:off x="4297364" y="1265238"/>
              <a:ext cx="152400" cy="96838"/>
            </a:xfrm>
            <a:custGeom>
              <a:avLst/>
              <a:gdLst/>
              <a:ahLst/>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l="0" t="0" r="r" b="b"/>
              <a:pathLst>
                <a:path w="385" h="24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4" name="chenying0907 311"/>
            <p:cNvSpPr>
              <a:spLocks noEditPoints="1"/>
            </p:cNvSpPr>
            <p:nvPr/>
          </p:nvSpPr>
          <p:spPr bwMode="auto">
            <a:xfrm>
              <a:off x="4297364" y="1387476"/>
              <a:ext cx="152400" cy="96838"/>
            </a:xfrm>
            <a:custGeom>
              <a:avLst/>
              <a:gdLst/>
              <a:ahLst/>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l="0" t="0" r="r" b="b"/>
              <a:pathLst>
                <a:path w="385" h="244">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5" name="chenying0907 312"/>
            <p:cNvSpPr>
              <a:spLocks noEditPoints="1"/>
            </p:cNvSpPr>
            <p:nvPr/>
          </p:nvSpPr>
          <p:spPr bwMode="auto">
            <a:xfrm>
              <a:off x="4297364" y="1508126"/>
              <a:ext cx="152400" cy="98425"/>
            </a:xfrm>
            <a:custGeom>
              <a:avLst/>
              <a:gdLst/>
              <a:ahLst/>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l="0" t="0" r="r" b="b"/>
              <a:pathLst>
                <a:path w="385" h="246">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6" name="chenying0907 313"/>
            <p:cNvSpPr>
              <a:spLocks noEditPoints="1"/>
            </p:cNvSpPr>
            <p:nvPr/>
          </p:nvSpPr>
          <p:spPr bwMode="auto">
            <a:xfrm>
              <a:off x="4484689" y="1265238"/>
              <a:ext cx="152400" cy="96838"/>
            </a:xfrm>
            <a:custGeom>
              <a:avLst/>
              <a:gdLst/>
              <a:ahLst/>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7" name="chenying0907 314"/>
            <p:cNvSpPr>
              <a:spLocks noEditPoints="1"/>
            </p:cNvSpPr>
            <p:nvPr/>
          </p:nvSpPr>
          <p:spPr bwMode="auto">
            <a:xfrm>
              <a:off x="4484689" y="1387476"/>
              <a:ext cx="152400" cy="96838"/>
            </a:xfrm>
            <a:custGeom>
              <a:avLst/>
              <a:gdLst/>
              <a:ahLst/>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l="0" t="0" r="r" b="b"/>
              <a:pathLst>
                <a:path w="384" h="24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8" name="chenying0907 315"/>
            <p:cNvSpPr>
              <a:spLocks noEditPoints="1"/>
            </p:cNvSpPr>
            <p:nvPr/>
          </p:nvSpPr>
          <p:spPr bwMode="auto">
            <a:xfrm>
              <a:off x="4662489" y="1265238"/>
              <a:ext cx="150813" cy="96838"/>
            </a:xfrm>
            <a:custGeom>
              <a:avLst/>
              <a:gdLst/>
              <a:ahLst/>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9" name="chenying0907 316"/>
            <p:cNvSpPr>
              <a:spLocks noEditPoints="1"/>
            </p:cNvSpPr>
            <p:nvPr/>
          </p:nvSpPr>
          <p:spPr bwMode="auto">
            <a:xfrm>
              <a:off x="4484689" y="1508126"/>
              <a:ext cx="152400" cy="98425"/>
            </a:xfrm>
            <a:custGeom>
              <a:avLst/>
              <a:gdLst/>
              <a:ahLst/>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l="0" t="0" r="r" b="b"/>
              <a:pathLst>
                <a:path w="384" h="246">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0" name="chenying0907 317"/>
            <p:cNvSpPr>
              <a:spLocks noEditPoints="1"/>
            </p:cNvSpPr>
            <p:nvPr/>
          </p:nvSpPr>
          <p:spPr bwMode="auto">
            <a:xfrm>
              <a:off x="4670426" y="1393826"/>
              <a:ext cx="133350" cy="211138"/>
            </a:xfrm>
            <a:custGeom>
              <a:avLst/>
              <a:gdLst/>
              <a:ahLst/>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l="0" t="0" r="r" b="b"/>
              <a:pathLst>
                <a:path w="338" h="532">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271" name="chenying0907 270"/>
          <p:cNvGrpSpPr/>
          <p:nvPr/>
        </p:nvGrpSpPr>
        <p:grpSpPr>
          <a:xfrm>
            <a:off x="1403648" y="760601"/>
            <a:ext cx="812301" cy="402258"/>
            <a:chOff x="2009776" y="1122363"/>
            <a:chExt cx="820738" cy="417513"/>
          </a:xfrm>
          <a:solidFill>
            <a:schemeClr val="accent6">
              <a:lumMod val="75000"/>
            </a:schemeClr>
          </a:solidFill>
        </p:grpSpPr>
        <p:sp>
          <p:nvSpPr>
            <p:cNvPr id="272" name="chenying0907 318"/>
            <p:cNvSpPr>
              <a:spLocks/>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3" name="chenying0907 319"/>
            <p:cNvSpPr>
              <a:spLocks/>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4" name="chenying0907 320"/>
            <p:cNvSpPr>
              <a:spLocks/>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5" name="chenying0907 321"/>
            <p:cNvSpPr>
              <a:spLocks/>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6" name="chenying0907 322"/>
            <p:cNvSpPr>
              <a:spLocks/>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7" name="chenying0907 323"/>
            <p:cNvSpPr>
              <a:spLocks/>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8" name="chenying0907 324"/>
            <p:cNvSpPr>
              <a:spLocks/>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9" name="chenying0907 325"/>
            <p:cNvSpPr>
              <a:spLocks/>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0" name="chenying0907 326"/>
            <p:cNvSpPr>
              <a:spLocks/>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1" name="chenying0907 327"/>
            <p:cNvSpPr>
              <a:spLocks/>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2" name="chenying0907 328"/>
            <p:cNvSpPr>
              <a:spLocks/>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3" name="chenying0907 329"/>
            <p:cNvSpPr>
              <a:spLocks/>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4" name="chenying0907 330"/>
            <p:cNvSpPr>
              <a:spLocks/>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5" name="chenying0907 331"/>
            <p:cNvSpPr>
              <a:spLocks/>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6" name="chenying0907 332"/>
            <p:cNvSpPr>
              <a:spLocks/>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7" name="chenying0907 333"/>
            <p:cNvSpPr>
              <a:spLocks/>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8" name="chenying0907 334"/>
            <p:cNvSpPr>
              <a:spLocks/>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9" name="chenying0907 335"/>
            <p:cNvSpPr>
              <a:spLocks/>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0" name="chenying0907 336"/>
            <p:cNvSpPr>
              <a:spLocks/>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1" name="chenying0907 337"/>
            <p:cNvSpPr>
              <a:spLocks/>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2" name="chenying0907 338"/>
            <p:cNvSpPr>
              <a:spLocks/>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3" name="chenying0907 339"/>
            <p:cNvSpPr>
              <a:spLocks/>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4" name="chenying0907 340"/>
            <p:cNvSpPr>
              <a:spLocks/>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5" name="chenying0907 341"/>
            <p:cNvSpPr>
              <a:spLocks/>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6" name="chenying0907 342"/>
            <p:cNvSpPr>
              <a:spLocks/>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7" name="chenying0907 343"/>
            <p:cNvSpPr>
              <a:spLocks/>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8" name="chenying0907 344"/>
            <p:cNvSpPr>
              <a:spLocks/>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9" name="chenying0907 345"/>
            <p:cNvSpPr>
              <a:spLocks/>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0" name="chenying0907 346"/>
            <p:cNvSpPr>
              <a:spLocks/>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1" name="chenying0907 347"/>
            <p:cNvSpPr>
              <a:spLocks/>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2" name="chenying0907 348"/>
            <p:cNvSpPr>
              <a:spLocks/>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3" name="chenying0907 349"/>
            <p:cNvSpPr>
              <a:spLocks/>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4" name="chenying0907 350"/>
            <p:cNvSpPr>
              <a:spLocks/>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5" name="chenying0907 351"/>
            <p:cNvSpPr>
              <a:spLocks/>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6" name="chenying0907 352"/>
            <p:cNvSpPr>
              <a:spLocks/>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7" name="chenying0907 353"/>
            <p:cNvSpPr>
              <a:spLocks/>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8" name="chenying0907 354"/>
            <p:cNvSpPr>
              <a:spLocks/>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9" name="chenying0907 355"/>
            <p:cNvSpPr>
              <a:spLocks/>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0" name="chenying0907 356"/>
            <p:cNvSpPr>
              <a:spLocks/>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1" name="chenying0907 357"/>
            <p:cNvSpPr>
              <a:spLocks/>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2" name="chenying0907 358"/>
            <p:cNvSpPr>
              <a:spLocks/>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3" name="chenying0907 359"/>
            <p:cNvSpPr>
              <a:spLocks/>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4" name="chenying0907 360"/>
            <p:cNvSpPr>
              <a:spLocks/>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5" name="chenying0907 361"/>
            <p:cNvSpPr>
              <a:spLocks/>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6" name="chenying0907 362"/>
            <p:cNvSpPr>
              <a:spLocks/>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7" name="chenying0907 363"/>
            <p:cNvSpPr>
              <a:spLocks/>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8" name="chenying0907 364"/>
            <p:cNvSpPr>
              <a:spLocks/>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9" name="chenying0907 365"/>
            <p:cNvSpPr>
              <a:spLocks/>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0" name="chenying0907 366"/>
            <p:cNvSpPr>
              <a:spLocks/>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1" name="chenying0907 367"/>
            <p:cNvSpPr>
              <a:spLocks/>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2" name="chenying0907 368"/>
            <p:cNvSpPr>
              <a:spLocks/>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3" name="chenying0907 369"/>
            <p:cNvSpPr>
              <a:spLocks/>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4" name="chenying0907 370"/>
            <p:cNvSpPr>
              <a:spLocks/>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5" name="chenying0907 371"/>
            <p:cNvSpPr>
              <a:spLocks/>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6" name="chenying0907 372"/>
            <p:cNvSpPr>
              <a:spLocks/>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7" name="chenying0907 373"/>
            <p:cNvSpPr>
              <a:spLocks/>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8" name="chenying0907 374"/>
            <p:cNvSpPr>
              <a:spLocks/>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9" name="chenying0907 375"/>
            <p:cNvSpPr>
              <a:spLocks/>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0" name="chenying0907 376"/>
            <p:cNvSpPr>
              <a:spLocks/>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1" name="chenying0907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332" name="chenying0907 331"/>
          <p:cNvGrpSpPr/>
          <p:nvPr/>
        </p:nvGrpSpPr>
        <p:grpSpPr>
          <a:xfrm>
            <a:off x="4608856" y="734599"/>
            <a:ext cx="719600" cy="541442"/>
            <a:chOff x="5248276" y="1095375"/>
            <a:chExt cx="727075" cy="561976"/>
          </a:xfrm>
          <a:solidFill>
            <a:schemeClr val="accent6">
              <a:lumMod val="75000"/>
            </a:schemeClr>
          </a:solidFill>
        </p:grpSpPr>
        <p:sp>
          <p:nvSpPr>
            <p:cNvPr id="333" name="chenying0907 378"/>
            <p:cNvSpPr>
              <a:spLocks/>
            </p:cNvSpPr>
            <p:nvPr/>
          </p:nvSpPr>
          <p:spPr bwMode="auto">
            <a:xfrm>
              <a:off x="5367339" y="1268413"/>
              <a:ext cx="39688" cy="144463"/>
            </a:xfrm>
            <a:custGeom>
              <a:avLst/>
              <a:gdLst/>
              <a:ahLst/>
              <a:cxnLst>
                <a:cxn ang="0">
                  <a:pos x="90" y="5"/>
                </a:cxn>
                <a:cxn ang="0">
                  <a:pos x="90" y="5"/>
                </a:cxn>
                <a:cxn ang="0">
                  <a:pos x="89" y="17"/>
                </a:cxn>
                <a:cxn ang="0">
                  <a:pos x="87" y="28"/>
                </a:cxn>
                <a:cxn ang="0">
                  <a:pos x="81" y="49"/>
                </a:cxn>
                <a:cxn ang="0">
                  <a:pos x="64" y="89"/>
                </a:cxn>
                <a:cxn ang="0">
                  <a:pos x="64" y="89"/>
                </a:cxn>
                <a:cxn ang="0">
                  <a:pos x="56" y="113"/>
                </a:cxn>
                <a:cxn ang="0">
                  <a:pos x="49" y="136"/>
                </a:cxn>
                <a:cxn ang="0">
                  <a:pos x="36" y="185"/>
                </a:cxn>
                <a:cxn ang="0">
                  <a:pos x="36" y="185"/>
                </a:cxn>
                <a:cxn ang="0">
                  <a:pos x="31" y="207"/>
                </a:cxn>
                <a:cxn ang="0">
                  <a:pos x="26" y="230"/>
                </a:cxn>
                <a:cxn ang="0">
                  <a:pos x="18" y="277"/>
                </a:cxn>
                <a:cxn ang="0">
                  <a:pos x="18" y="277"/>
                </a:cxn>
                <a:cxn ang="0">
                  <a:pos x="13" y="298"/>
                </a:cxn>
                <a:cxn ang="0">
                  <a:pos x="8" y="318"/>
                </a:cxn>
                <a:cxn ang="0">
                  <a:pos x="2" y="339"/>
                </a:cxn>
                <a:cxn ang="0">
                  <a:pos x="1" y="349"/>
                </a:cxn>
                <a:cxn ang="0">
                  <a:pos x="0" y="360"/>
                </a:cxn>
                <a:cxn ang="0">
                  <a:pos x="0" y="360"/>
                </a:cxn>
                <a:cxn ang="0">
                  <a:pos x="0" y="362"/>
                </a:cxn>
                <a:cxn ang="0">
                  <a:pos x="1" y="364"/>
                </a:cxn>
                <a:cxn ang="0">
                  <a:pos x="2" y="365"/>
                </a:cxn>
                <a:cxn ang="0">
                  <a:pos x="5" y="365"/>
                </a:cxn>
                <a:cxn ang="0">
                  <a:pos x="9" y="364"/>
                </a:cxn>
                <a:cxn ang="0">
                  <a:pos x="10" y="362"/>
                </a:cxn>
                <a:cxn ang="0">
                  <a:pos x="10" y="360"/>
                </a:cxn>
                <a:cxn ang="0">
                  <a:pos x="10" y="360"/>
                </a:cxn>
                <a:cxn ang="0">
                  <a:pos x="13" y="349"/>
                </a:cxn>
                <a:cxn ang="0">
                  <a:pos x="15" y="340"/>
                </a:cxn>
                <a:cxn ang="0">
                  <a:pos x="19" y="331"/>
                </a:cxn>
                <a:cxn ang="0">
                  <a:pos x="22" y="322"/>
                </a:cxn>
                <a:cxn ang="0">
                  <a:pos x="31" y="270"/>
                </a:cxn>
                <a:cxn ang="0">
                  <a:pos x="31" y="270"/>
                </a:cxn>
                <a:cxn ang="0">
                  <a:pos x="39" y="223"/>
                </a:cxn>
                <a:cxn ang="0">
                  <a:pos x="49" y="177"/>
                </a:cxn>
                <a:cxn ang="0">
                  <a:pos x="49" y="177"/>
                </a:cxn>
                <a:cxn ang="0">
                  <a:pos x="64" y="128"/>
                </a:cxn>
                <a:cxn ang="0">
                  <a:pos x="79" y="81"/>
                </a:cxn>
                <a:cxn ang="0">
                  <a:pos x="79" y="81"/>
                </a:cxn>
                <a:cxn ang="0">
                  <a:pos x="93" y="45"/>
                </a:cxn>
                <a:cxn ang="0">
                  <a:pos x="99" y="25"/>
                </a:cxn>
                <a:cxn ang="0">
                  <a:pos x="100" y="16"/>
                </a:cxn>
                <a:cxn ang="0">
                  <a:pos x="102" y="5"/>
                </a:cxn>
                <a:cxn ang="0">
                  <a:pos x="102" y="5"/>
                </a:cxn>
                <a:cxn ang="0">
                  <a:pos x="102" y="4"/>
                </a:cxn>
                <a:cxn ang="0">
                  <a:pos x="100" y="1"/>
                </a:cxn>
                <a:cxn ang="0">
                  <a:pos x="99" y="1"/>
                </a:cxn>
                <a:cxn ang="0">
                  <a:pos x="96" y="0"/>
                </a:cxn>
                <a:cxn ang="0">
                  <a:pos x="93" y="1"/>
                </a:cxn>
                <a:cxn ang="0">
                  <a:pos x="91" y="4"/>
                </a:cxn>
                <a:cxn ang="0">
                  <a:pos x="90" y="5"/>
                </a:cxn>
                <a:cxn ang="0">
                  <a:pos x="90" y="5"/>
                </a:cxn>
              </a:cxnLst>
              <a:rect l="0" t="0" r="r" b="b"/>
              <a:pathLst>
                <a:path w="102" h="365">
                  <a:moveTo>
                    <a:pt x="90" y="5"/>
                  </a:moveTo>
                  <a:lnTo>
                    <a:pt x="90" y="5"/>
                  </a:lnTo>
                  <a:lnTo>
                    <a:pt x="89" y="17"/>
                  </a:lnTo>
                  <a:lnTo>
                    <a:pt x="87" y="28"/>
                  </a:lnTo>
                  <a:lnTo>
                    <a:pt x="81" y="49"/>
                  </a:lnTo>
                  <a:lnTo>
                    <a:pt x="64" y="89"/>
                  </a:lnTo>
                  <a:lnTo>
                    <a:pt x="64" y="89"/>
                  </a:lnTo>
                  <a:lnTo>
                    <a:pt x="56" y="113"/>
                  </a:lnTo>
                  <a:lnTo>
                    <a:pt x="49" y="136"/>
                  </a:lnTo>
                  <a:lnTo>
                    <a:pt x="36" y="185"/>
                  </a:lnTo>
                  <a:lnTo>
                    <a:pt x="36" y="185"/>
                  </a:lnTo>
                  <a:lnTo>
                    <a:pt x="31" y="207"/>
                  </a:lnTo>
                  <a:lnTo>
                    <a:pt x="26" y="230"/>
                  </a:lnTo>
                  <a:lnTo>
                    <a:pt x="18" y="277"/>
                  </a:lnTo>
                  <a:lnTo>
                    <a:pt x="18" y="277"/>
                  </a:lnTo>
                  <a:lnTo>
                    <a:pt x="13" y="298"/>
                  </a:lnTo>
                  <a:lnTo>
                    <a:pt x="8" y="318"/>
                  </a:lnTo>
                  <a:lnTo>
                    <a:pt x="2" y="339"/>
                  </a:lnTo>
                  <a:lnTo>
                    <a:pt x="1" y="349"/>
                  </a:lnTo>
                  <a:lnTo>
                    <a:pt x="0" y="360"/>
                  </a:lnTo>
                  <a:lnTo>
                    <a:pt x="0" y="360"/>
                  </a:lnTo>
                  <a:lnTo>
                    <a:pt x="0" y="362"/>
                  </a:lnTo>
                  <a:lnTo>
                    <a:pt x="1" y="364"/>
                  </a:lnTo>
                  <a:lnTo>
                    <a:pt x="2" y="365"/>
                  </a:lnTo>
                  <a:lnTo>
                    <a:pt x="5" y="365"/>
                  </a:lnTo>
                  <a:lnTo>
                    <a:pt x="9" y="364"/>
                  </a:lnTo>
                  <a:lnTo>
                    <a:pt x="10" y="362"/>
                  </a:lnTo>
                  <a:lnTo>
                    <a:pt x="10" y="360"/>
                  </a:lnTo>
                  <a:lnTo>
                    <a:pt x="10" y="360"/>
                  </a:lnTo>
                  <a:lnTo>
                    <a:pt x="13" y="349"/>
                  </a:lnTo>
                  <a:lnTo>
                    <a:pt x="15" y="340"/>
                  </a:lnTo>
                  <a:lnTo>
                    <a:pt x="19" y="331"/>
                  </a:lnTo>
                  <a:lnTo>
                    <a:pt x="22" y="322"/>
                  </a:lnTo>
                  <a:lnTo>
                    <a:pt x="31" y="270"/>
                  </a:lnTo>
                  <a:lnTo>
                    <a:pt x="31" y="270"/>
                  </a:lnTo>
                  <a:lnTo>
                    <a:pt x="39" y="223"/>
                  </a:lnTo>
                  <a:lnTo>
                    <a:pt x="49" y="177"/>
                  </a:lnTo>
                  <a:lnTo>
                    <a:pt x="49" y="177"/>
                  </a:lnTo>
                  <a:lnTo>
                    <a:pt x="64" y="128"/>
                  </a:lnTo>
                  <a:lnTo>
                    <a:pt x="79" y="81"/>
                  </a:lnTo>
                  <a:lnTo>
                    <a:pt x="79" y="81"/>
                  </a:lnTo>
                  <a:lnTo>
                    <a:pt x="93" y="45"/>
                  </a:lnTo>
                  <a:lnTo>
                    <a:pt x="99" y="25"/>
                  </a:lnTo>
                  <a:lnTo>
                    <a:pt x="100" y="16"/>
                  </a:lnTo>
                  <a:lnTo>
                    <a:pt x="102" y="5"/>
                  </a:lnTo>
                  <a:lnTo>
                    <a:pt x="102" y="5"/>
                  </a:lnTo>
                  <a:lnTo>
                    <a:pt x="102" y="4"/>
                  </a:lnTo>
                  <a:lnTo>
                    <a:pt x="100" y="1"/>
                  </a:lnTo>
                  <a:lnTo>
                    <a:pt x="99" y="1"/>
                  </a:lnTo>
                  <a:lnTo>
                    <a:pt x="96" y="0"/>
                  </a:lnTo>
                  <a:lnTo>
                    <a:pt x="93" y="1"/>
                  </a:lnTo>
                  <a:lnTo>
                    <a:pt x="91" y="4"/>
                  </a:lnTo>
                  <a:lnTo>
                    <a:pt x="90" y="5"/>
                  </a:lnTo>
                  <a:lnTo>
                    <a:pt x="9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4" name="chenying0907 379"/>
            <p:cNvSpPr>
              <a:spLocks/>
            </p:cNvSpPr>
            <p:nvPr/>
          </p:nvSpPr>
          <p:spPr bwMode="auto">
            <a:xfrm>
              <a:off x="5426076" y="1354138"/>
              <a:ext cx="33338" cy="128588"/>
            </a:xfrm>
            <a:custGeom>
              <a:avLst/>
              <a:gdLst/>
              <a:ahLst/>
              <a:cxnLst>
                <a:cxn ang="0">
                  <a:pos x="75" y="3"/>
                </a:cxn>
                <a:cxn ang="0">
                  <a:pos x="75" y="3"/>
                </a:cxn>
                <a:cxn ang="0">
                  <a:pos x="71" y="11"/>
                </a:cxn>
                <a:cxn ang="0">
                  <a:pos x="69" y="20"/>
                </a:cxn>
                <a:cxn ang="0">
                  <a:pos x="63" y="37"/>
                </a:cxn>
                <a:cxn ang="0">
                  <a:pos x="55" y="71"/>
                </a:cxn>
                <a:cxn ang="0">
                  <a:pos x="55" y="71"/>
                </a:cxn>
                <a:cxn ang="0">
                  <a:pos x="49" y="91"/>
                </a:cxn>
                <a:cxn ang="0">
                  <a:pos x="42" y="110"/>
                </a:cxn>
                <a:cxn ang="0">
                  <a:pos x="36" y="130"/>
                </a:cxn>
                <a:cxn ang="0">
                  <a:pos x="32" y="149"/>
                </a:cxn>
                <a:cxn ang="0">
                  <a:pos x="32" y="149"/>
                </a:cxn>
                <a:cxn ang="0">
                  <a:pos x="27" y="196"/>
                </a:cxn>
                <a:cxn ang="0">
                  <a:pos x="23" y="220"/>
                </a:cxn>
                <a:cxn ang="0">
                  <a:pos x="19" y="244"/>
                </a:cxn>
                <a:cxn ang="0">
                  <a:pos x="19" y="244"/>
                </a:cxn>
                <a:cxn ang="0">
                  <a:pos x="15" y="261"/>
                </a:cxn>
                <a:cxn ang="0">
                  <a:pos x="11" y="279"/>
                </a:cxn>
                <a:cxn ang="0">
                  <a:pos x="11" y="279"/>
                </a:cxn>
                <a:cxn ang="0">
                  <a:pos x="8" y="288"/>
                </a:cxn>
                <a:cxn ang="0">
                  <a:pos x="7" y="298"/>
                </a:cxn>
                <a:cxn ang="0">
                  <a:pos x="6" y="309"/>
                </a:cxn>
                <a:cxn ang="0">
                  <a:pos x="3" y="313"/>
                </a:cxn>
                <a:cxn ang="0">
                  <a:pos x="2" y="317"/>
                </a:cxn>
                <a:cxn ang="0">
                  <a:pos x="2" y="317"/>
                </a:cxn>
                <a:cxn ang="0">
                  <a:pos x="0" y="319"/>
                </a:cxn>
                <a:cxn ang="0">
                  <a:pos x="0" y="321"/>
                </a:cxn>
                <a:cxn ang="0">
                  <a:pos x="2" y="323"/>
                </a:cxn>
                <a:cxn ang="0">
                  <a:pos x="3" y="325"/>
                </a:cxn>
                <a:cxn ang="0">
                  <a:pos x="7" y="325"/>
                </a:cxn>
                <a:cxn ang="0">
                  <a:pos x="10" y="325"/>
                </a:cxn>
                <a:cxn ang="0">
                  <a:pos x="11" y="323"/>
                </a:cxn>
                <a:cxn ang="0">
                  <a:pos x="11" y="323"/>
                </a:cxn>
                <a:cxn ang="0">
                  <a:pos x="15" y="317"/>
                </a:cxn>
                <a:cxn ang="0">
                  <a:pos x="18" y="310"/>
                </a:cxn>
                <a:cxn ang="0">
                  <a:pos x="21" y="295"/>
                </a:cxn>
                <a:cxn ang="0">
                  <a:pos x="24" y="279"/>
                </a:cxn>
                <a:cxn ang="0">
                  <a:pos x="27" y="264"/>
                </a:cxn>
                <a:cxn ang="0">
                  <a:pos x="27" y="264"/>
                </a:cxn>
                <a:cxn ang="0">
                  <a:pos x="31" y="245"/>
                </a:cxn>
                <a:cxn ang="0">
                  <a:pos x="33" y="227"/>
                </a:cxn>
                <a:cxn ang="0">
                  <a:pos x="38" y="187"/>
                </a:cxn>
                <a:cxn ang="0">
                  <a:pos x="38" y="187"/>
                </a:cxn>
                <a:cxn ang="0">
                  <a:pos x="42" y="164"/>
                </a:cxn>
                <a:cxn ang="0">
                  <a:pos x="46" y="140"/>
                </a:cxn>
                <a:cxn ang="0">
                  <a:pos x="52" y="117"/>
                </a:cxn>
                <a:cxn ang="0">
                  <a:pos x="59" y="94"/>
                </a:cxn>
                <a:cxn ang="0">
                  <a:pos x="59" y="94"/>
                </a:cxn>
                <a:cxn ang="0">
                  <a:pos x="66" y="72"/>
                </a:cxn>
                <a:cxn ang="0">
                  <a:pos x="71" y="51"/>
                </a:cxn>
                <a:cxn ang="0">
                  <a:pos x="76" y="29"/>
                </a:cxn>
                <a:cxn ang="0">
                  <a:pos x="80" y="19"/>
                </a:cxn>
                <a:cxn ang="0">
                  <a:pos x="86" y="9"/>
                </a:cxn>
                <a:cxn ang="0">
                  <a:pos x="86" y="9"/>
                </a:cxn>
                <a:cxn ang="0">
                  <a:pos x="87" y="7"/>
                </a:cxn>
                <a:cxn ang="0">
                  <a:pos x="86" y="4"/>
                </a:cxn>
                <a:cxn ang="0">
                  <a:pos x="83" y="2"/>
                </a:cxn>
                <a:cxn ang="0">
                  <a:pos x="79" y="0"/>
                </a:cxn>
                <a:cxn ang="0">
                  <a:pos x="78" y="2"/>
                </a:cxn>
                <a:cxn ang="0">
                  <a:pos x="75" y="3"/>
                </a:cxn>
                <a:cxn ang="0">
                  <a:pos x="75" y="3"/>
                </a:cxn>
              </a:cxnLst>
              <a:rect l="0" t="0" r="r" b="b"/>
              <a:pathLst>
                <a:path w="87" h="325">
                  <a:moveTo>
                    <a:pt x="75" y="3"/>
                  </a:moveTo>
                  <a:lnTo>
                    <a:pt x="75" y="3"/>
                  </a:lnTo>
                  <a:lnTo>
                    <a:pt x="71" y="11"/>
                  </a:lnTo>
                  <a:lnTo>
                    <a:pt x="69" y="20"/>
                  </a:lnTo>
                  <a:lnTo>
                    <a:pt x="63" y="37"/>
                  </a:lnTo>
                  <a:lnTo>
                    <a:pt x="55" y="71"/>
                  </a:lnTo>
                  <a:lnTo>
                    <a:pt x="55" y="71"/>
                  </a:lnTo>
                  <a:lnTo>
                    <a:pt x="49" y="91"/>
                  </a:lnTo>
                  <a:lnTo>
                    <a:pt x="42" y="110"/>
                  </a:lnTo>
                  <a:lnTo>
                    <a:pt x="36" y="130"/>
                  </a:lnTo>
                  <a:lnTo>
                    <a:pt x="32" y="149"/>
                  </a:lnTo>
                  <a:lnTo>
                    <a:pt x="32" y="149"/>
                  </a:lnTo>
                  <a:lnTo>
                    <a:pt x="27" y="196"/>
                  </a:lnTo>
                  <a:lnTo>
                    <a:pt x="23" y="220"/>
                  </a:lnTo>
                  <a:lnTo>
                    <a:pt x="19" y="244"/>
                  </a:lnTo>
                  <a:lnTo>
                    <a:pt x="19" y="244"/>
                  </a:lnTo>
                  <a:lnTo>
                    <a:pt x="15" y="261"/>
                  </a:lnTo>
                  <a:lnTo>
                    <a:pt x="11" y="279"/>
                  </a:lnTo>
                  <a:lnTo>
                    <a:pt x="11" y="279"/>
                  </a:lnTo>
                  <a:lnTo>
                    <a:pt x="8" y="288"/>
                  </a:lnTo>
                  <a:lnTo>
                    <a:pt x="7" y="298"/>
                  </a:lnTo>
                  <a:lnTo>
                    <a:pt x="6" y="309"/>
                  </a:lnTo>
                  <a:lnTo>
                    <a:pt x="3" y="313"/>
                  </a:lnTo>
                  <a:lnTo>
                    <a:pt x="2" y="317"/>
                  </a:lnTo>
                  <a:lnTo>
                    <a:pt x="2" y="317"/>
                  </a:lnTo>
                  <a:lnTo>
                    <a:pt x="0" y="319"/>
                  </a:lnTo>
                  <a:lnTo>
                    <a:pt x="0" y="321"/>
                  </a:lnTo>
                  <a:lnTo>
                    <a:pt x="2" y="323"/>
                  </a:lnTo>
                  <a:lnTo>
                    <a:pt x="3" y="325"/>
                  </a:lnTo>
                  <a:lnTo>
                    <a:pt x="7" y="325"/>
                  </a:lnTo>
                  <a:lnTo>
                    <a:pt x="10" y="325"/>
                  </a:lnTo>
                  <a:lnTo>
                    <a:pt x="11" y="323"/>
                  </a:lnTo>
                  <a:lnTo>
                    <a:pt x="11" y="323"/>
                  </a:lnTo>
                  <a:lnTo>
                    <a:pt x="15" y="317"/>
                  </a:lnTo>
                  <a:lnTo>
                    <a:pt x="18" y="310"/>
                  </a:lnTo>
                  <a:lnTo>
                    <a:pt x="21" y="295"/>
                  </a:lnTo>
                  <a:lnTo>
                    <a:pt x="24" y="279"/>
                  </a:lnTo>
                  <a:lnTo>
                    <a:pt x="27" y="264"/>
                  </a:lnTo>
                  <a:lnTo>
                    <a:pt x="27" y="264"/>
                  </a:lnTo>
                  <a:lnTo>
                    <a:pt x="31" y="245"/>
                  </a:lnTo>
                  <a:lnTo>
                    <a:pt x="33" y="227"/>
                  </a:lnTo>
                  <a:lnTo>
                    <a:pt x="38" y="187"/>
                  </a:lnTo>
                  <a:lnTo>
                    <a:pt x="38" y="187"/>
                  </a:lnTo>
                  <a:lnTo>
                    <a:pt x="42" y="164"/>
                  </a:lnTo>
                  <a:lnTo>
                    <a:pt x="46" y="140"/>
                  </a:lnTo>
                  <a:lnTo>
                    <a:pt x="52" y="117"/>
                  </a:lnTo>
                  <a:lnTo>
                    <a:pt x="59" y="94"/>
                  </a:lnTo>
                  <a:lnTo>
                    <a:pt x="59" y="94"/>
                  </a:lnTo>
                  <a:lnTo>
                    <a:pt x="66" y="72"/>
                  </a:lnTo>
                  <a:lnTo>
                    <a:pt x="71" y="51"/>
                  </a:lnTo>
                  <a:lnTo>
                    <a:pt x="76" y="29"/>
                  </a:lnTo>
                  <a:lnTo>
                    <a:pt x="80" y="19"/>
                  </a:lnTo>
                  <a:lnTo>
                    <a:pt x="86" y="9"/>
                  </a:lnTo>
                  <a:lnTo>
                    <a:pt x="86" y="9"/>
                  </a:lnTo>
                  <a:lnTo>
                    <a:pt x="87" y="7"/>
                  </a:lnTo>
                  <a:lnTo>
                    <a:pt x="86" y="4"/>
                  </a:lnTo>
                  <a:lnTo>
                    <a:pt x="83" y="2"/>
                  </a:lnTo>
                  <a:lnTo>
                    <a:pt x="79" y="0"/>
                  </a:lnTo>
                  <a:lnTo>
                    <a:pt x="78" y="2"/>
                  </a:lnTo>
                  <a:lnTo>
                    <a:pt x="75" y="3"/>
                  </a:lnTo>
                  <a:lnTo>
                    <a:pt x="7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5" name="chenying0907 380"/>
            <p:cNvSpPr>
              <a:spLocks/>
            </p:cNvSpPr>
            <p:nvPr/>
          </p:nvSpPr>
          <p:spPr bwMode="auto">
            <a:xfrm>
              <a:off x="5492751" y="1465263"/>
              <a:ext cx="25400" cy="90488"/>
            </a:xfrm>
            <a:custGeom>
              <a:avLst/>
              <a:gdLst/>
              <a:ahLst/>
              <a:cxnLst>
                <a:cxn ang="0">
                  <a:pos x="52" y="3"/>
                </a:cxn>
                <a:cxn ang="0">
                  <a:pos x="52" y="3"/>
                </a:cxn>
                <a:cxn ang="0">
                  <a:pos x="46" y="13"/>
                </a:cxn>
                <a:cxn ang="0">
                  <a:pos x="42" y="24"/>
                </a:cxn>
                <a:cxn ang="0">
                  <a:pos x="34" y="45"/>
                </a:cxn>
                <a:cxn ang="0">
                  <a:pos x="29" y="67"/>
                </a:cxn>
                <a:cxn ang="0">
                  <a:pos x="23" y="90"/>
                </a:cxn>
                <a:cxn ang="0">
                  <a:pos x="23" y="90"/>
                </a:cxn>
                <a:cxn ang="0">
                  <a:pos x="16" y="122"/>
                </a:cxn>
                <a:cxn ang="0">
                  <a:pos x="10" y="154"/>
                </a:cxn>
                <a:cxn ang="0">
                  <a:pos x="0" y="221"/>
                </a:cxn>
                <a:cxn ang="0">
                  <a:pos x="0" y="221"/>
                </a:cxn>
                <a:cxn ang="0">
                  <a:pos x="0" y="224"/>
                </a:cxn>
                <a:cxn ang="0">
                  <a:pos x="1" y="225"/>
                </a:cxn>
                <a:cxn ang="0">
                  <a:pos x="5" y="228"/>
                </a:cxn>
                <a:cxn ang="0">
                  <a:pos x="6" y="228"/>
                </a:cxn>
                <a:cxn ang="0">
                  <a:pos x="9" y="228"/>
                </a:cxn>
                <a:cxn ang="0">
                  <a:pos x="10" y="226"/>
                </a:cxn>
                <a:cxn ang="0">
                  <a:pos x="12" y="224"/>
                </a:cxn>
                <a:cxn ang="0">
                  <a:pos x="12" y="224"/>
                </a:cxn>
                <a:cxn ang="0">
                  <a:pos x="16" y="194"/>
                </a:cxn>
                <a:cxn ang="0">
                  <a:pos x="22" y="164"/>
                </a:cxn>
                <a:cxn ang="0">
                  <a:pos x="27" y="134"/>
                </a:cxn>
                <a:cxn ang="0">
                  <a:pos x="33" y="103"/>
                </a:cxn>
                <a:cxn ang="0">
                  <a:pos x="33" y="103"/>
                </a:cxn>
                <a:cxn ang="0">
                  <a:pos x="36" y="79"/>
                </a:cxn>
                <a:cxn ang="0">
                  <a:pos x="42" y="54"/>
                </a:cxn>
                <a:cxn ang="0">
                  <a:pos x="46" y="42"/>
                </a:cxn>
                <a:cxn ang="0">
                  <a:pos x="51" y="30"/>
                </a:cxn>
                <a:cxn ang="0">
                  <a:pos x="56" y="18"/>
                </a:cxn>
                <a:cxn ang="0">
                  <a:pos x="61" y="8"/>
                </a:cxn>
                <a:cxn ang="0">
                  <a:pos x="61" y="8"/>
                </a:cxn>
                <a:cxn ang="0">
                  <a:pos x="63" y="7"/>
                </a:cxn>
                <a:cxn ang="0">
                  <a:pos x="63" y="4"/>
                </a:cxn>
                <a:cxn ang="0">
                  <a:pos x="61" y="3"/>
                </a:cxn>
                <a:cxn ang="0">
                  <a:pos x="60" y="1"/>
                </a:cxn>
                <a:cxn ang="0">
                  <a:pos x="56" y="0"/>
                </a:cxn>
                <a:cxn ang="0">
                  <a:pos x="53" y="1"/>
                </a:cxn>
                <a:cxn ang="0">
                  <a:pos x="52" y="3"/>
                </a:cxn>
                <a:cxn ang="0">
                  <a:pos x="52" y="3"/>
                </a:cxn>
              </a:cxnLst>
              <a:rect l="0" t="0" r="r" b="b"/>
              <a:pathLst>
                <a:path w="63" h="228">
                  <a:moveTo>
                    <a:pt x="52" y="3"/>
                  </a:moveTo>
                  <a:lnTo>
                    <a:pt x="52" y="3"/>
                  </a:lnTo>
                  <a:lnTo>
                    <a:pt x="46" y="13"/>
                  </a:lnTo>
                  <a:lnTo>
                    <a:pt x="42" y="24"/>
                  </a:lnTo>
                  <a:lnTo>
                    <a:pt x="34" y="45"/>
                  </a:lnTo>
                  <a:lnTo>
                    <a:pt x="29" y="67"/>
                  </a:lnTo>
                  <a:lnTo>
                    <a:pt x="23" y="90"/>
                  </a:lnTo>
                  <a:lnTo>
                    <a:pt x="23" y="90"/>
                  </a:lnTo>
                  <a:lnTo>
                    <a:pt x="16" y="122"/>
                  </a:lnTo>
                  <a:lnTo>
                    <a:pt x="10" y="154"/>
                  </a:lnTo>
                  <a:lnTo>
                    <a:pt x="0" y="221"/>
                  </a:lnTo>
                  <a:lnTo>
                    <a:pt x="0" y="221"/>
                  </a:lnTo>
                  <a:lnTo>
                    <a:pt x="0" y="224"/>
                  </a:lnTo>
                  <a:lnTo>
                    <a:pt x="1" y="225"/>
                  </a:lnTo>
                  <a:lnTo>
                    <a:pt x="5" y="228"/>
                  </a:lnTo>
                  <a:lnTo>
                    <a:pt x="6" y="228"/>
                  </a:lnTo>
                  <a:lnTo>
                    <a:pt x="9" y="228"/>
                  </a:lnTo>
                  <a:lnTo>
                    <a:pt x="10" y="226"/>
                  </a:lnTo>
                  <a:lnTo>
                    <a:pt x="12" y="224"/>
                  </a:lnTo>
                  <a:lnTo>
                    <a:pt x="12" y="224"/>
                  </a:lnTo>
                  <a:lnTo>
                    <a:pt x="16" y="194"/>
                  </a:lnTo>
                  <a:lnTo>
                    <a:pt x="22" y="164"/>
                  </a:lnTo>
                  <a:lnTo>
                    <a:pt x="27" y="134"/>
                  </a:lnTo>
                  <a:lnTo>
                    <a:pt x="33" y="103"/>
                  </a:lnTo>
                  <a:lnTo>
                    <a:pt x="33" y="103"/>
                  </a:lnTo>
                  <a:lnTo>
                    <a:pt x="36" y="79"/>
                  </a:lnTo>
                  <a:lnTo>
                    <a:pt x="42" y="54"/>
                  </a:lnTo>
                  <a:lnTo>
                    <a:pt x="46" y="42"/>
                  </a:lnTo>
                  <a:lnTo>
                    <a:pt x="51" y="30"/>
                  </a:lnTo>
                  <a:lnTo>
                    <a:pt x="56" y="18"/>
                  </a:lnTo>
                  <a:lnTo>
                    <a:pt x="61" y="8"/>
                  </a:lnTo>
                  <a:lnTo>
                    <a:pt x="61" y="8"/>
                  </a:lnTo>
                  <a:lnTo>
                    <a:pt x="63" y="7"/>
                  </a:lnTo>
                  <a:lnTo>
                    <a:pt x="63" y="4"/>
                  </a:lnTo>
                  <a:lnTo>
                    <a:pt x="61" y="3"/>
                  </a:lnTo>
                  <a:lnTo>
                    <a:pt x="60" y="1"/>
                  </a:lnTo>
                  <a:lnTo>
                    <a:pt x="56" y="0"/>
                  </a:lnTo>
                  <a:lnTo>
                    <a:pt x="53" y="1"/>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6" name="chenying0907 381"/>
            <p:cNvSpPr>
              <a:spLocks/>
            </p:cNvSpPr>
            <p:nvPr/>
          </p:nvSpPr>
          <p:spPr bwMode="auto">
            <a:xfrm>
              <a:off x="5516564" y="1489076"/>
              <a:ext cx="17463" cy="76200"/>
            </a:xfrm>
            <a:custGeom>
              <a:avLst/>
              <a:gdLst/>
              <a:ahLst/>
              <a:cxnLst>
                <a:cxn ang="0">
                  <a:pos x="34" y="4"/>
                </a:cxn>
                <a:cxn ang="0">
                  <a:pos x="34" y="4"/>
                </a:cxn>
                <a:cxn ang="0">
                  <a:pos x="21" y="48"/>
                </a:cxn>
                <a:cxn ang="0">
                  <a:pos x="11" y="94"/>
                </a:cxn>
                <a:cxn ang="0">
                  <a:pos x="7" y="117"/>
                </a:cxn>
                <a:cxn ang="0">
                  <a:pos x="3" y="141"/>
                </a:cxn>
                <a:cxn ang="0">
                  <a:pos x="0" y="163"/>
                </a:cxn>
                <a:cxn ang="0">
                  <a:pos x="0" y="188"/>
                </a:cxn>
                <a:cxn ang="0">
                  <a:pos x="0" y="188"/>
                </a:cxn>
                <a:cxn ang="0">
                  <a:pos x="0" y="189"/>
                </a:cxn>
                <a:cxn ang="0">
                  <a:pos x="2" y="192"/>
                </a:cxn>
                <a:cxn ang="0">
                  <a:pos x="6" y="193"/>
                </a:cxn>
                <a:cxn ang="0">
                  <a:pos x="10" y="192"/>
                </a:cxn>
                <a:cxn ang="0">
                  <a:pos x="11" y="189"/>
                </a:cxn>
                <a:cxn ang="0">
                  <a:pos x="11" y="188"/>
                </a:cxn>
                <a:cxn ang="0">
                  <a:pos x="11" y="188"/>
                </a:cxn>
                <a:cxn ang="0">
                  <a:pos x="12" y="164"/>
                </a:cxn>
                <a:cxn ang="0">
                  <a:pos x="15" y="141"/>
                </a:cxn>
                <a:cxn ang="0">
                  <a:pos x="17" y="119"/>
                </a:cxn>
                <a:cxn ang="0">
                  <a:pos x="23" y="95"/>
                </a:cxn>
                <a:cxn ang="0">
                  <a:pos x="33" y="51"/>
                </a:cxn>
                <a:cxn ang="0">
                  <a:pos x="45" y="6"/>
                </a:cxn>
                <a:cxn ang="0">
                  <a:pos x="45" y="6"/>
                </a:cxn>
                <a:cxn ang="0">
                  <a:pos x="46" y="4"/>
                </a:cxn>
                <a:cxn ang="0">
                  <a:pos x="45" y="2"/>
                </a:cxn>
                <a:cxn ang="0">
                  <a:pos x="41" y="0"/>
                </a:cxn>
                <a:cxn ang="0">
                  <a:pos x="37" y="0"/>
                </a:cxn>
                <a:cxn ang="0">
                  <a:pos x="36" y="1"/>
                </a:cxn>
                <a:cxn ang="0">
                  <a:pos x="34" y="4"/>
                </a:cxn>
                <a:cxn ang="0">
                  <a:pos x="34" y="4"/>
                </a:cxn>
              </a:cxnLst>
              <a:rect l="0" t="0" r="r" b="b"/>
              <a:pathLst>
                <a:path w="46" h="193">
                  <a:moveTo>
                    <a:pt x="34" y="4"/>
                  </a:moveTo>
                  <a:lnTo>
                    <a:pt x="34" y="4"/>
                  </a:lnTo>
                  <a:lnTo>
                    <a:pt x="21" y="48"/>
                  </a:lnTo>
                  <a:lnTo>
                    <a:pt x="11" y="94"/>
                  </a:lnTo>
                  <a:lnTo>
                    <a:pt x="7" y="117"/>
                  </a:lnTo>
                  <a:lnTo>
                    <a:pt x="3" y="141"/>
                  </a:lnTo>
                  <a:lnTo>
                    <a:pt x="0" y="163"/>
                  </a:lnTo>
                  <a:lnTo>
                    <a:pt x="0" y="188"/>
                  </a:lnTo>
                  <a:lnTo>
                    <a:pt x="0" y="188"/>
                  </a:lnTo>
                  <a:lnTo>
                    <a:pt x="0" y="189"/>
                  </a:lnTo>
                  <a:lnTo>
                    <a:pt x="2" y="192"/>
                  </a:lnTo>
                  <a:lnTo>
                    <a:pt x="6" y="193"/>
                  </a:lnTo>
                  <a:lnTo>
                    <a:pt x="10" y="192"/>
                  </a:lnTo>
                  <a:lnTo>
                    <a:pt x="11" y="189"/>
                  </a:lnTo>
                  <a:lnTo>
                    <a:pt x="11" y="188"/>
                  </a:lnTo>
                  <a:lnTo>
                    <a:pt x="11" y="188"/>
                  </a:lnTo>
                  <a:lnTo>
                    <a:pt x="12" y="164"/>
                  </a:lnTo>
                  <a:lnTo>
                    <a:pt x="15" y="141"/>
                  </a:lnTo>
                  <a:lnTo>
                    <a:pt x="17" y="119"/>
                  </a:lnTo>
                  <a:lnTo>
                    <a:pt x="23" y="95"/>
                  </a:lnTo>
                  <a:lnTo>
                    <a:pt x="33" y="51"/>
                  </a:lnTo>
                  <a:lnTo>
                    <a:pt x="45" y="6"/>
                  </a:lnTo>
                  <a:lnTo>
                    <a:pt x="45" y="6"/>
                  </a:lnTo>
                  <a:lnTo>
                    <a:pt x="46" y="4"/>
                  </a:lnTo>
                  <a:lnTo>
                    <a:pt x="45" y="2"/>
                  </a:lnTo>
                  <a:lnTo>
                    <a:pt x="41" y="0"/>
                  </a:lnTo>
                  <a:lnTo>
                    <a:pt x="37" y="0"/>
                  </a:lnTo>
                  <a:lnTo>
                    <a:pt x="36"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7" name="chenying0907 382"/>
            <p:cNvSpPr>
              <a:spLocks/>
            </p:cNvSpPr>
            <p:nvPr/>
          </p:nvSpPr>
          <p:spPr bwMode="auto">
            <a:xfrm>
              <a:off x="5478464" y="1268413"/>
              <a:ext cx="228600" cy="104775"/>
            </a:xfrm>
            <a:custGeom>
              <a:avLst/>
              <a:gdLst/>
              <a:ahLst/>
              <a:cxnLst>
                <a:cxn ang="0">
                  <a:pos x="569" y="0"/>
                </a:cxn>
                <a:cxn ang="0">
                  <a:pos x="540" y="9"/>
                </a:cxn>
                <a:cxn ang="0">
                  <a:pos x="512" y="22"/>
                </a:cxn>
                <a:cxn ang="0">
                  <a:pos x="460" y="51"/>
                </a:cxn>
                <a:cxn ang="0">
                  <a:pos x="418" y="72"/>
                </a:cxn>
                <a:cxn ang="0">
                  <a:pos x="333" y="107"/>
                </a:cxn>
                <a:cxn ang="0">
                  <a:pos x="290" y="123"/>
                </a:cxn>
                <a:cxn ang="0">
                  <a:pos x="217" y="151"/>
                </a:cxn>
                <a:cxn ang="0">
                  <a:pos x="145" y="183"/>
                </a:cxn>
                <a:cxn ang="0">
                  <a:pos x="109" y="200"/>
                </a:cxn>
                <a:cxn ang="0">
                  <a:pos x="74" y="217"/>
                </a:cxn>
                <a:cxn ang="0">
                  <a:pos x="22" y="246"/>
                </a:cxn>
                <a:cxn ang="0">
                  <a:pos x="4" y="251"/>
                </a:cxn>
                <a:cxn ang="0">
                  <a:pos x="1" y="253"/>
                </a:cxn>
                <a:cxn ang="0">
                  <a:pos x="0" y="258"/>
                </a:cxn>
                <a:cxn ang="0">
                  <a:pos x="4" y="263"/>
                </a:cxn>
                <a:cxn ang="0">
                  <a:pos x="6" y="263"/>
                </a:cxn>
                <a:cxn ang="0">
                  <a:pos x="36" y="253"/>
                </a:cxn>
                <a:cxn ang="0">
                  <a:pos x="64" y="237"/>
                </a:cxn>
                <a:cxn ang="0">
                  <a:pos x="81" y="228"/>
                </a:cxn>
                <a:cxn ang="0">
                  <a:pos x="132" y="202"/>
                </a:cxn>
                <a:cxn ang="0">
                  <a:pos x="171" y="183"/>
                </a:cxn>
                <a:cxn ang="0">
                  <a:pos x="252" y="149"/>
                </a:cxn>
                <a:cxn ang="0">
                  <a:pos x="294" y="135"/>
                </a:cxn>
                <a:cxn ang="0">
                  <a:pos x="370" y="105"/>
                </a:cxn>
                <a:cxn ang="0">
                  <a:pos x="446" y="71"/>
                </a:cxn>
                <a:cxn ang="0">
                  <a:pos x="482" y="54"/>
                </a:cxn>
                <a:cxn ang="0">
                  <a:pos x="519" y="34"/>
                </a:cxn>
                <a:cxn ang="0">
                  <a:pos x="532" y="28"/>
                </a:cxn>
                <a:cxn ang="0">
                  <a:pos x="558" y="16"/>
                </a:cxn>
                <a:cxn ang="0">
                  <a:pos x="571" y="12"/>
                </a:cxn>
                <a:cxn ang="0">
                  <a:pos x="575" y="9"/>
                </a:cxn>
                <a:cxn ang="0">
                  <a:pos x="573" y="1"/>
                </a:cxn>
                <a:cxn ang="0">
                  <a:pos x="569" y="0"/>
                </a:cxn>
              </a:cxnLst>
              <a:rect l="0" t="0" r="r" b="b"/>
              <a:pathLst>
                <a:path w="575" h="263">
                  <a:moveTo>
                    <a:pt x="569" y="0"/>
                  </a:moveTo>
                  <a:lnTo>
                    <a:pt x="569" y="0"/>
                  </a:lnTo>
                  <a:lnTo>
                    <a:pt x="554" y="4"/>
                  </a:lnTo>
                  <a:lnTo>
                    <a:pt x="540" y="9"/>
                  </a:lnTo>
                  <a:lnTo>
                    <a:pt x="527" y="16"/>
                  </a:lnTo>
                  <a:lnTo>
                    <a:pt x="512" y="22"/>
                  </a:lnTo>
                  <a:lnTo>
                    <a:pt x="486" y="38"/>
                  </a:lnTo>
                  <a:lnTo>
                    <a:pt x="460" y="51"/>
                  </a:lnTo>
                  <a:lnTo>
                    <a:pt x="460" y="51"/>
                  </a:lnTo>
                  <a:lnTo>
                    <a:pt x="418" y="72"/>
                  </a:lnTo>
                  <a:lnTo>
                    <a:pt x="376" y="90"/>
                  </a:lnTo>
                  <a:lnTo>
                    <a:pt x="333" y="107"/>
                  </a:lnTo>
                  <a:lnTo>
                    <a:pt x="290" y="123"/>
                  </a:lnTo>
                  <a:lnTo>
                    <a:pt x="290" y="123"/>
                  </a:lnTo>
                  <a:lnTo>
                    <a:pt x="253" y="138"/>
                  </a:lnTo>
                  <a:lnTo>
                    <a:pt x="217" y="151"/>
                  </a:lnTo>
                  <a:lnTo>
                    <a:pt x="180" y="166"/>
                  </a:lnTo>
                  <a:lnTo>
                    <a:pt x="145" y="183"/>
                  </a:lnTo>
                  <a:lnTo>
                    <a:pt x="145" y="183"/>
                  </a:lnTo>
                  <a:lnTo>
                    <a:pt x="109" y="200"/>
                  </a:lnTo>
                  <a:lnTo>
                    <a:pt x="74" y="217"/>
                  </a:lnTo>
                  <a:lnTo>
                    <a:pt x="74" y="217"/>
                  </a:lnTo>
                  <a:lnTo>
                    <a:pt x="40" y="237"/>
                  </a:lnTo>
                  <a:lnTo>
                    <a:pt x="22" y="246"/>
                  </a:lnTo>
                  <a:lnTo>
                    <a:pt x="13" y="249"/>
                  </a:lnTo>
                  <a:lnTo>
                    <a:pt x="4" y="251"/>
                  </a:lnTo>
                  <a:lnTo>
                    <a:pt x="4" y="251"/>
                  </a:lnTo>
                  <a:lnTo>
                    <a:pt x="1" y="253"/>
                  </a:lnTo>
                  <a:lnTo>
                    <a:pt x="0" y="254"/>
                  </a:lnTo>
                  <a:lnTo>
                    <a:pt x="0" y="258"/>
                  </a:lnTo>
                  <a:lnTo>
                    <a:pt x="2" y="262"/>
                  </a:lnTo>
                  <a:lnTo>
                    <a:pt x="4" y="263"/>
                  </a:lnTo>
                  <a:lnTo>
                    <a:pt x="6" y="263"/>
                  </a:lnTo>
                  <a:lnTo>
                    <a:pt x="6" y="263"/>
                  </a:lnTo>
                  <a:lnTo>
                    <a:pt x="22" y="258"/>
                  </a:lnTo>
                  <a:lnTo>
                    <a:pt x="36" y="253"/>
                  </a:lnTo>
                  <a:lnTo>
                    <a:pt x="51" y="245"/>
                  </a:lnTo>
                  <a:lnTo>
                    <a:pt x="64" y="237"/>
                  </a:lnTo>
                  <a:lnTo>
                    <a:pt x="64" y="237"/>
                  </a:lnTo>
                  <a:lnTo>
                    <a:pt x="81" y="228"/>
                  </a:lnTo>
                  <a:lnTo>
                    <a:pt x="98" y="219"/>
                  </a:lnTo>
                  <a:lnTo>
                    <a:pt x="132" y="202"/>
                  </a:lnTo>
                  <a:lnTo>
                    <a:pt x="132" y="202"/>
                  </a:lnTo>
                  <a:lnTo>
                    <a:pt x="171" y="183"/>
                  </a:lnTo>
                  <a:lnTo>
                    <a:pt x="212" y="165"/>
                  </a:lnTo>
                  <a:lnTo>
                    <a:pt x="252" y="149"/>
                  </a:lnTo>
                  <a:lnTo>
                    <a:pt x="294" y="135"/>
                  </a:lnTo>
                  <a:lnTo>
                    <a:pt x="294" y="135"/>
                  </a:lnTo>
                  <a:lnTo>
                    <a:pt x="332" y="121"/>
                  </a:lnTo>
                  <a:lnTo>
                    <a:pt x="370" y="105"/>
                  </a:lnTo>
                  <a:lnTo>
                    <a:pt x="408" y="88"/>
                  </a:lnTo>
                  <a:lnTo>
                    <a:pt x="446" y="71"/>
                  </a:lnTo>
                  <a:lnTo>
                    <a:pt x="446" y="71"/>
                  </a:lnTo>
                  <a:lnTo>
                    <a:pt x="482" y="54"/>
                  </a:lnTo>
                  <a:lnTo>
                    <a:pt x="501" y="45"/>
                  </a:lnTo>
                  <a:lnTo>
                    <a:pt x="519" y="34"/>
                  </a:lnTo>
                  <a:lnTo>
                    <a:pt x="519" y="34"/>
                  </a:lnTo>
                  <a:lnTo>
                    <a:pt x="532" y="28"/>
                  </a:lnTo>
                  <a:lnTo>
                    <a:pt x="544" y="21"/>
                  </a:lnTo>
                  <a:lnTo>
                    <a:pt x="558" y="16"/>
                  </a:lnTo>
                  <a:lnTo>
                    <a:pt x="571" y="12"/>
                  </a:lnTo>
                  <a:lnTo>
                    <a:pt x="571" y="12"/>
                  </a:lnTo>
                  <a:lnTo>
                    <a:pt x="574" y="11"/>
                  </a:lnTo>
                  <a:lnTo>
                    <a:pt x="575" y="9"/>
                  </a:lnTo>
                  <a:lnTo>
                    <a:pt x="575" y="5"/>
                  </a:lnTo>
                  <a:lnTo>
                    <a:pt x="573" y="1"/>
                  </a:lnTo>
                  <a:lnTo>
                    <a:pt x="571" y="0"/>
                  </a:lnTo>
                  <a:lnTo>
                    <a:pt x="569" y="0"/>
                  </a:lnTo>
                  <a:lnTo>
                    <a:pt x="56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8" name="chenying0907 383"/>
            <p:cNvSpPr>
              <a:spLocks/>
            </p:cNvSpPr>
            <p:nvPr/>
          </p:nvSpPr>
          <p:spPr bwMode="auto">
            <a:xfrm>
              <a:off x="5513389" y="1352551"/>
              <a:ext cx="195263" cy="92075"/>
            </a:xfrm>
            <a:custGeom>
              <a:avLst/>
              <a:gdLst/>
              <a:ahLst/>
              <a:cxnLst>
                <a:cxn ang="0">
                  <a:pos x="484" y="0"/>
                </a:cxn>
                <a:cxn ang="0">
                  <a:pos x="484" y="0"/>
                </a:cxn>
                <a:cxn ang="0">
                  <a:pos x="452" y="11"/>
                </a:cxn>
                <a:cxn ang="0">
                  <a:pos x="422" y="24"/>
                </a:cxn>
                <a:cxn ang="0">
                  <a:pos x="392" y="38"/>
                </a:cxn>
                <a:cxn ang="0">
                  <a:pos x="361" y="51"/>
                </a:cxn>
                <a:cxn ang="0">
                  <a:pos x="361" y="51"/>
                </a:cxn>
                <a:cxn ang="0">
                  <a:pos x="299" y="77"/>
                </a:cxn>
                <a:cxn ang="0">
                  <a:pos x="239" y="103"/>
                </a:cxn>
                <a:cxn ang="0">
                  <a:pos x="239" y="103"/>
                </a:cxn>
                <a:cxn ang="0">
                  <a:pos x="179" y="130"/>
                </a:cxn>
                <a:cxn ang="0">
                  <a:pos x="119" y="157"/>
                </a:cxn>
                <a:cxn ang="0">
                  <a:pos x="119" y="157"/>
                </a:cxn>
                <a:cxn ang="0">
                  <a:pos x="90" y="171"/>
                </a:cxn>
                <a:cxn ang="0">
                  <a:pos x="61" y="190"/>
                </a:cxn>
                <a:cxn ang="0">
                  <a:pos x="33" y="207"/>
                </a:cxn>
                <a:cxn ang="0">
                  <a:pos x="4" y="222"/>
                </a:cxn>
                <a:cxn ang="0">
                  <a:pos x="4" y="222"/>
                </a:cxn>
                <a:cxn ang="0">
                  <a:pos x="1" y="225"/>
                </a:cxn>
                <a:cxn ang="0">
                  <a:pos x="0" y="226"/>
                </a:cxn>
                <a:cxn ang="0">
                  <a:pos x="1" y="230"/>
                </a:cxn>
                <a:cxn ang="0">
                  <a:pos x="4" y="233"/>
                </a:cxn>
                <a:cxn ang="0">
                  <a:pos x="6" y="233"/>
                </a:cxn>
                <a:cxn ang="0">
                  <a:pos x="9" y="233"/>
                </a:cxn>
                <a:cxn ang="0">
                  <a:pos x="9" y="233"/>
                </a:cxn>
                <a:cxn ang="0">
                  <a:pos x="36" y="218"/>
                </a:cxn>
                <a:cxn ang="0">
                  <a:pos x="64" y="203"/>
                </a:cxn>
                <a:cxn ang="0">
                  <a:pos x="91" y="187"/>
                </a:cxn>
                <a:cxn ang="0">
                  <a:pos x="118" y="170"/>
                </a:cxn>
                <a:cxn ang="0">
                  <a:pos x="118" y="170"/>
                </a:cxn>
                <a:cxn ang="0">
                  <a:pos x="131" y="162"/>
                </a:cxn>
                <a:cxn ang="0">
                  <a:pos x="146" y="157"/>
                </a:cxn>
                <a:cxn ang="0">
                  <a:pos x="161" y="152"/>
                </a:cxn>
                <a:cxn ang="0">
                  <a:pos x="175" y="145"/>
                </a:cxn>
                <a:cxn ang="0">
                  <a:pos x="175" y="145"/>
                </a:cxn>
                <a:cxn ang="0">
                  <a:pos x="235" y="118"/>
                </a:cxn>
                <a:cxn ang="0">
                  <a:pos x="235" y="118"/>
                </a:cxn>
                <a:cxn ang="0">
                  <a:pos x="299" y="89"/>
                </a:cxn>
                <a:cxn ang="0">
                  <a:pos x="365" y="62"/>
                </a:cxn>
                <a:cxn ang="0">
                  <a:pos x="365" y="62"/>
                </a:cxn>
                <a:cxn ang="0">
                  <a:pos x="396" y="48"/>
                </a:cxn>
                <a:cxn ang="0">
                  <a:pos x="412" y="42"/>
                </a:cxn>
                <a:cxn ang="0">
                  <a:pos x="428" y="37"/>
                </a:cxn>
                <a:cxn ang="0">
                  <a:pos x="428" y="37"/>
                </a:cxn>
                <a:cxn ang="0">
                  <a:pos x="442" y="31"/>
                </a:cxn>
                <a:cxn ang="0">
                  <a:pos x="458" y="24"/>
                </a:cxn>
                <a:cxn ang="0">
                  <a:pos x="472" y="17"/>
                </a:cxn>
                <a:cxn ang="0">
                  <a:pos x="488" y="11"/>
                </a:cxn>
                <a:cxn ang="0">
                  <a:pos x="488" y="11"/>
                </a:cxn>
                <a:cxn ang="0">
                  <a:pos x="489" y="9"/>
                </a:cxn>
                <a:cxn ang="0">
                  <a:pos x="490" y="8"/>
                </a:cxn>
                <a:cxn ang="0">
                  <a:pos x="490" y="4"/>
                </a:cxn>
                <a:cxn ang="0">
                  <a:pos x="489" y="0"/>
                </a:cxn>
                <a:cxn ang="0">
                  <a:pos x="486" y="0"/>
                </a:cxn>
                <a:cxn ang="0">
                  <a:pos x="484" y="0"/>
                </a:cxn>
                <a:cxn ang="0">
                  <a:pos x="484" y="0"/>
                </a:cxn>
              </a:cxnLst>
              <a:rect l="0" t="0" r="r" b="b"/>
              <a:pathLst>
                <a:path w="490" h="233">
                  <a:moveTo>
                    <a:pt x="484" y="0"/>
                  </a:moveTo>
                  <a:lnTo>
                    <a:pt x="484" y="0"/>
                  </a:lnTo>
                  <a:lnTo>
                    <a:pt x="452" y="11"/>
                  </a:lnTo>
                  <a:lnTo>
                    <a:pt x="422" y="24"/>
                  </a:lnTo>
                  <a:lnTo>
                    <a:pt x="392" y="38"/>
                  </a:lnTo>
                  <a:lnTo>
                    <a:pt x="361" y="51"/>
                  </a:lnTo>
                  <a:lnTo>
                    <a:pt x="361" y="51"/>
                  </a:lnTo>
                  <a:lnTo>
                    <a:pt x="299" y="77"/>
                  </a:lnTo>
                  <a:lnTo>
                    <a:pt x="239" y="103"/>
                  </a:lnTo>
                  <a:lnTo>
                    <a:pt x="239" y="103"/>
                  </a:lnTo>
                  <a:lnTo>
                    <a:pt x="179" y="130"/>
                  </a:lnTo>
                  <a:lnTo>
                    <a:pt x="119" y="157"/>
                  </a:lnTo>
                  <a:lnTo>
                    <a:pt x="119" y="157"/>
                  </a:lnTo>
                  <a:lnTo>
                    <a:pt x="90" y="171"/>
                  </a:lnTo>
                  <a:lnTo>
                    <a:pt x="61" y="190"/>
                  </a:lnTo>
                  <a:lnTo>
                    <a:pt x="33" y="207"/>
                  </a:lnTo>
                  <a:lnTo>
                    <a:pt x="4" y="222"/>
                  </a:lnTo>
                  <a:lnTo>
                    <a:pt x="4" y="222"/>
                  </a:lnTo>
                  <a:lnTo>
                    <a:pt x="1" y="225"/>
                  </a:lnTo>
                  <a:lnTo>
                    <a:pt x="0" y="226"/>
                  </a:lnTo>
                  <a:lnTo>
                    <a:pt x="1" y="230"/>
                  </a:lnTo>
                  <a:lnTo>
                    <a:pt x="4" y="233"/>
                  </a:lnTo>
                  <a:lnTo>
                    <a:pt x="6" y="233"/>
                  </a:lnTo>
                  <a:lnTo>
                    <a:pt x="9" y="233"/>
                  </a:lnTo>
                  <a:lnTo>
                    <a:pt x="9" y="233"/>
                  </a:lnTo>
                  <a:lnTo>
                    <a:pt x="36" y="218"/>
                  </a:lnTo>
                  <a:lnTo>
                    <a:pt x="64" y="203"/>
                  </a:lnTo>
                  <a:lnTo>
                    <a:pt x="91" y="187"/>
                  </a:lnTo>
                  <a:lnTo>
                    <a:pt x="118" y="170"/>
                  </a:lnTo>
                  <a:lnTo>
                    <a:pt x="118" y="170"/>
                  </a:lnTo>
                  <a:lnTo>
                    <a:pt x="131" y="162"/>
                  </a:lnTo>
                  <a:lnTo>
                    <a:pt x="146" y="157"/>
                  </a:lnTo>
                  <a:lnTo>
                    <a:pt x="161" y="152"/>
                  </a:lnTo>
                  <a:lnTo>
                    <a:pt x="175" y="145"/>
                  </a:lnTo>
                  <a:lnTo>
                    <a:pt x="175" y="145"/>
                  </a:lnTo>
                  <a:lnTo>
                    <a:pt x="235" y="118"/>
                  </a:lnTo>
                  <a:lnTo>
                    <a:pt x="235" y="118"/>
                  </a:lnTo>
                  <a:lnTo>
                    <a:pt x="299" y="89"/>
                  </a:lnTo>
                  <a:lnTo>
                    <a:pt x="365" y="62"/>
                  </a:lnTo>
                  <a:lnTo>
                    <a:pt x="365" y="62"/>
                  </a:lnTo>
                  <a:lnTo>
                    <a:pt x="396" y="48"/>
                  </a:lnTo>
                  <a:lnTo>
                    <a:pt x="412" y="42"/>
                  </a:lnTo>
                  <a:lnTo>
                    <a:pt x="428" y="37"/>
                  </a:lnTo>
                  <a:lnTo>
                    <a:pt x="428" y="37"/>
                  </a:lnTo>
                  <a:lnTo>
                    <a:pt x="442" y="31"/>
                  </a:lnTo>
                  <a:lnTo>
                    <a:pt x="458" y="24"/>
                  </a:lnTo>
                  <a:lnTo>
                    <a:pt x="472" y="17"/>
                  </a:lnTo>
                  <a:lnTo>
                    <a:pt x="488" y="11"/>
                  </a:lnTo>
                  <a:lnTo>
                    <a:pt x="488" y="11"/>
                  </a:lnTo>
                  <a:lnTo>
                    <a:pt x="489" y="9"/>
                  </a:lnTo>
                  <a:lnTo>
                    <a:pt x="490" y="8"/>
                  </a:lnTo>
                  <a:lnTo>
                    <a:pt x="490" y="4"/>
                  </a:lnTo>
                  <a:lnTo>
                    <a:pt x="489" y="0"/>
                  </a:lnTo>
                  <a:lnTo>
                    <a:pt x="486" y="0"/>
                  </a:lnTo>
                  <a:lnTo>
                    <a:pt x="484" y="0"/>
                  </a:lnTo>
                  <a:lnTo>
                    <a:pt x="48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9" name="chenying0907 384"/>
            <p:cNvSpPr>
              <a:spLocks/>
            </p:cNvSpPr>
            <p:nvPr/>
          </p:nvSpPr>
          <p:spPr bwMode="auto">
            <a:xfrm>
              <a:off x="5568951" y="1484313"/>
              <a:ext cx="117475" cy="55563"/>
            </a:xfrm>
            <a:custGeom>
              <a:avLst/>
              <a:gdLst/>
              <a:ahLst/>
              <a:cxnLst>
                <a:cxn ang="0">
                  <a:pos x="291" y="0"/>
                </a:cxn>
                <a:cxn ang="0">
                  <a:pos x="291" y="0"/>
                </a:cxn>
                <a:cxn ang="0">
                  <a:pos x="283" y="1"/>
                </a:cxn>
                <a:cxn ang="0">
                  <a:pos x="276" y="4"/>
                </a:cxn>
                <a:cxn ang="0">
                  <a:pos x="263" y="12"/>
                </a:cxn>
                <a:cxn ang="0">
                  <a:pos x="238" y="27"/>
                </a:cxn>
                <a:cxn ang="0">
                  <a:pos x="238" y="27"/>
                </a:cxn>
                <a:cxn ang="0">
                  <a:pos x="217" y="38"/>
                </a:cxn>
                <a:cxn ang="0">
                  <a:pos x="195" y="47"/>
                </a:cxn>
                <a:cxn ang="0">
                  <a:pos x="151" y="64"/>
                </a:cxn>
                <a:cxn ang="0">
                  <a:pos x="151" y="64"/>
                </a:cxn>
                <a:cxn ang="0">
                  <a:pos x="119" y="78"/>
                </a:cxn>
                <a:cxn ang="0">
                  <a:pos x="87" y="93"/>
                </a:cxn>
                <a:cxn ang="0">
                  <a:pos x="87" y="93"/>
                </a:cxn>
                <a:cxn ang="0">
                  <a:pos x="68" y="103"/>
                </a:cxn>
                <a:cxn ang="0">
                  <a:pos x="47" y="115"/>
                </a:cxn>
                <a:cxn ang="0">
                  <a:pos x="37" y="120"/>
                </a:cxn>
                <a:cxn ang="0">
                  <a:pos x="26" y="125"/>
                </a:cxn>
                <a:cxn ang="0">
                  <a:pos x="16" y="129"/>
                </a:cxn>
                <a:cxn ang="0">
                  <a:pos x="5" y="131"/>
                </a:cxn>
                <a:cxn ang="0">
                  <a:pos x="5" y="131"/>
                </a:cxn>
                <a:cxn ang="0">
                  <a:pos x="4" y="132"/>
                </a:cxn>
                <a:cxn ang="0">
                  <a:pos x="2" y="133"/>
                </a:cxn>
                <a:cxn ang="0">
                  <a:pos x="0" y="137"/>
                </a:cxn>
                <a:cxn ang="0">
                  <a:pos x="2" y="140"/>
                </a:cxn>
                <a:cxn ang="0">
                  <a:pos x="2" y="141"/>
                </a:cxn>
                <a:cxn ang="0">
                  <a:pos x="4" y="142"/>
                </a:cxn>
                <a:cxn ang="0">
                  <a:pos x="5" y="142"/>
                </a:cxn>
                <a:cxn ang="0">
                  <a:pos x="5" y="142"/>
                </a:cxn>
                <a:cxn ang="0">
                  <a:pos x="13" y="141"/>
                </a:cxn>
                <a:cxn ang="0">
                  <a:pos x="20" y="139"/>
                </a:cxn>
                <a:cxn ang="0">
                  <a:pos x="33" y="133"/>
                </a:cxn>
                <a:cxn ang="0">
                  <a:pos x="58" y="120"/>
                </a:cxn>
                <a:cxn ang="0">
                  <a:pos x="58" y="120"/>
                </a:cxn>
                <a:cxn ang="0">
                  <a:pos x="101" y="98"/>
                </a:cxn>
                <a:cxn ang="0">
                  <a:pos x="122" y="89"/>
                </a:cxn>
                <a:cxn ang="0">
                  <a:pos x="144" y="80"/>
                </a:cxn>
                <a:cxn ang="0">
                  <a:pos x="144" y="80"/>
                </a:cxn>
                <a:cxn ang="0">
                  <a:pos x="182" y="65"/>
                </a:cxn>
                <a:cxn ang="0">
                  <a:pos x="219" y="50"/>
                </a:cxn>
                <a:cxn ang="0">
                  <a:pos x="219" y="50"/>
                </a:cxn>
                <a:cxn ang="0">
                  <a:pos x="228" y="46"/>
                </a:cxn>
                <a:cxn ang="0">
                  <a:pos x="237" y="40"/>
                </a:cxn>
                <a:cxn ang="0">
                  <a:pos x="255" y="29"/>
                </a:cxn>
                <a:cxn ang="0">
                  <a:pos x="274" y="17"/>
                </a:cxn>
                <a:cxn ang="0">
                  <a:pos x="283" y="13"/>
                </a:cxn>
                <a:cxn ang="0">
                  <a:pos x="293" y="10"/>
                </a:cxn>
                <a:cxn ang="0">
                  <a:pos x="293" y="10"/>
                </a:cxn>
                <a:cxn ang="0">
                  <a:pos x="296" y="10"/>
                </a:cxn>
                <a:cxn ang="0">
                  <a:pos x="297" y="8"/>
                </a:cxn>
                <a:cxn ang="0">
                  <a:pos x="297" y="6"/>
                </a:cxn>
                <a:cxn ang="0">
                  <a:pos x="297" y="4"/>
                </a:cxn>
                <a:cxn ang="0">
                  <a:pos x="295" y="1"/>
                </a:cxn>
                <a:cxn ang="0">
                  <a:pos x="292" y="0"/>
                </a:cxn>
                <a:cxn ang="0">
                  <a:pos x="291" y="0"/>
                </a:cxn>
                <a:cxn ang="0">
                  <a:pos x="291" y="0"/>
                </a:cxn>
              </a:cxnLst>
              <a:rect l="0" t="0" r="r" b="b"/>
              <a:pathLst>
                <a:path w="297" h="142">
                  <a:moveTo>
                    <a:pt x="291" y="0"/>
                  </a:moveTo>
                  <a:lnTo>
                    <a:pt x="291" y="0"/>
                  </a:lnTo>
                  <a:lnTo>
                    <a:pt x="283" y="1"/>
                  </a:lnTo>
                  <a:lnTo>
                    <a:pt x="276" y="4"/>
                  </a:lnTo>
                  <a:lnTo>
                    <a:pt x="263" y="12"/>
                  </a:lnTo>
                  <a:lnTo>
                    <a:pt x="238" y="27"/>
                  </a:lnTo>
                  <a:lnTo>
                    <a:pt x="238" y="27"/>
                  </a:lnTo>
                  <a:lnTo>
                    <a:pt x="217" y="38"/>
                  </a:lnTo>
                  <a:lnTo>
                    <a:pt x="195" y="47"/>
                  </a:lnTo>
                  <a:lnTo>
                    <a:pt x="151" y="64"/>
                  </a:lnTo>
                  <a:lnTo>
                    <a:pt x="151" y="64"/>
                  </a:lnTo>
                  <a:lnTo>
                    <a:pt x="119" y="78"/>
                  </a:lnTo>
                  <a:lnTo>
                    <a:pt x="87" y="93"/>
                  </a:lnTo>
                  <a:lnTo>
                    <a:pt x="87" y="93"/>
                  </a:lnTo>
                  <a:lnTo>
                    <a:pt x="68" y="103"/>
                  </a:lnTo>
                  <a:lnTo>
                    <a:pt x="47" y="115"/>
                  </a:lnTo>
                  <a:lnTo>
                    <a:pt x="37" y="120"/>
                  </a:lnTo>
                  <a:lnTo>
                    <a:pt x="26" y="125"/>
                  </a:lnTo>
                  <a:lnTo>
                    <a:pt x="16" y="129"/>
                  </a:lnTo>
                  <a:lnTo>
                    <a:pt x="5" y="131"/>
                  </a:lnTo>
                  <a:lnTo>
                    <a:pt x="5" y="131"/>
                  </a:lnTo>
                  <a:lnTo>
                    <a:pt x="4" y="132"/>
                  </a:lnTo>
                  <a:lnTo>
                    <a:pt x="2" y="133"/>
                  </a:lnTo>
                  <a:lnTo>
                    <a:pt x="0" y="137"/>
                  </a:lnTo>
                  <a:lnTo>
                    <a:pt x="2" y="140"/>
                  </a:lnTo>
                  <a:lnTo>
                    <a:pt x="2" y="141"/>
                  </a:lnTo>
                  <a:lnTo>
                    <a:pt x="4" y="142"/>
                  </a:lnTo>
                  <a:lnTo>
                    <a:pt x="5" y="142"/>
                  </a:lnTo>
                  <a:lnTo>
                    <a:pt x="5" y="142"/>
                  </a:lnTo>
                  <a:lnTo>
                    <a:pt x="13" y="141"/>
                  </a:lnTo>
                  <a:lnTo>
                    <a:pt x="20" y="139"/>
                  </a:lnTo>
                  <a:lnTo>
                    <a:pt x="33" y="133"/>
                  </a:lnTo>
                  <a:lnTo>
                    <a:pt x="58" y="120"/>
                  </a:lnTo>
                  <a:lnTo>
                    <a:pt x="58" y="120"/>
                  </a:lnTo>
                  <a:lnTo>
                    <a:pt x="101" y="98"/>
                  </a:lnTo>
                  <a:lnTo>
                    <a:pt x="122" y="89"/>
                  </a:lnTo>
                  <a:lnTo>
                    <a:pt x="144" y="80"/>
                  </a:lnTo>
                  <a:lnTo>
                    <a:pt x="144" y="80"/>
                  </a:lnTo>
                  <a:lnTo>
                    <a:pt x="182" y="65"/>
                  </a:lnTo>
                  <a:lnTo>
                    <a:pt x="219" y="50"/>
                  </a:lnTo>
                  <a:lnTo>
                    <a:pt x="219" y="50"/>
                  </a:lnTo>
                  <a:lnTo>
                    <a:pt x="228" y="46"/>
                  </a:lnTo>
                  <a:lnTo>
                    <a:pt x="237" y="40"/>
                  </a:lnTo>
                  <a:lnTo>
                    <a:pt x="255" y="29"/>
                  </a:lnTo>
                  <a:lnTo>
                    <a:pt x="274" y="17"/>
                  </a:lnTo>
                  <a:lnTo>
                    <a:pt x="283" y="13"/>
                  </a:lnTo>
                  <a:lnTo>
                    <a:pt x="293" y="10"/>
                  </a:lnTo>
                  <a:lnTo>
                    <a:pt x="293" y="10"/>
                  </a:lnTo>
                  <a:lnTo>
                    <a:pt x="296" y="10"/>
                  </a:lnTo>
                  <a:lnTo>
                    <a:pt x="297" y="8"/>
                  </a:lnTo>
                  <a:lnTo>
                    <a:pt x="297" y="6"/>
                  </a:lnTo>
                  <a:lnTo>
                    <a:pt x="297" y="4"/>
                  </a:lnTo>
                  <a:lnTo>
                    <a:pt x="295" y="1"/>
                  </a:lnTo>
                  <a:lnTo>
                    <a:pt x="292" y="0"/>
                  </a:lnTo>
                  <a:lnTo>
                    <a:pt x="291" y="0"/>
                  </a:lnTo>
                  <a:lnTo>
                    <a:pt x="29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0" name="chenying0907 385"/>
            <p:cNvSpPr>
              <a:spLocks/>
            </p:cNvSpPr>
            <p:nvPr/>
          </p:nvSpPr>
          <p:spPr bwMode="auto">
            <a:xfrm>
              <a:off x="5468939" y="1271588"/>
              <a:ext cx="187325" cy="80963"/>
            </a:xfrm>
            <a:custGeom>
              <a:avLst/>
              <a:gdLst/>
              <a:ahLst/>
              <a:cxnLst>
                <a:cxn ang="0">
                  <a:pos x="467" y="0"/>
                </a:cxn>
                <a:cxn ang="0">
                  <a:pos x="467" y="0"/>
                </a:cxn>
                <a:cxn ang="0">
                  <a:pos x="458" y="1"/>
                </a:cxn>
                <a:cxn ang="0">
                  <a:pos x="449" y="4"/>
                </a:cxn>
                <a:cxn ang="0">
                  <a:pos x="432" y="11"/>
                </a:cxn>
                <a:cxn ang="0">
                  <a:pos x="432" y="11"/>
                </a:cxn>
                <a:cxn ang="0">
                  <a:pos x="417" y="17"/>
                </a:cxn>
                <a:cxn ang="0">
                  <a:pos x="404" y="21"/>
                </a:cxn>
                <a:cxn ang="0">
                  <a:pos x="391" y="26"/>
                </a:cxn>
                <a:cxn ang="0">
                  <a:pos x="378" y="32"/>
                </a:cxn>
                <a:cxn ang="0">
                  <a:pos x="378" y="32"/>
                </a:cxn>
                <a:cxn ang="0">
                  <a:pos x="324" y="57"/>
                </a:cxn>
                <a:cxn ang="0">
                  <a:pos x="271" y="82"/>
                </a:cxn>
                <a:cxn ang="0">
                  <a:pos x="271" y="82"/>
                </a:cxn>
                <a:cxn ang="0">
                  <a:pos x="237" y="97"/>
                </a:cxn>
                <a:cxn ang="0">
                  <a:pos x="204" y="111"/>
                </a:cxn>
                <a:cxn ang="0">
                  <a:pos x="136" y="137"/>
                </a:cxn>
                <a:cxn ang="0">
                  <a:pos x="69" y="165"/>
                </a:cxn>
                <a:cxn ang="0">
                  <a:pos x="35" y="179"/>
                </a:cxn>
                <a:cxn ang="0">
                  <a:pos x="3" y="193"/>
                </a:cxn>
                <a:cxn ang="0">
                  <a:pos x="3" y="193"/>
                </a:cxn>
                <a:cxn ang="0">
                  <a:pos x="1" y="196"/>
                </a:cxn>
                <a:cxn ang="0">
                  <a:pos x="0" y="197"/>
                </a:cxn>
                <a:cxn ang="0">
                  <a:pos x="0" y="200"/>
                </a:cxn>
                <a:cxn ang="0">
                  <a:pos x="1" y="201"/>
                </a:cxn>
                <a:cxn ang="0">
                  <a:pos x="4" y="204"/>
                </a:cxn>
                <a:cxn ang="0">
                  <a:pos x="7" y="205"/>
                </a:cxn>
                <a:cxn ang="0">
                  <a:pos x="9" y="204"/>
                </a:cxn>
                <a:cxn ang="0">
                  <a:pos x="9" y="204"/>
                </a:cxn>
                <a:cxn ang="0">
                  <a:pos x="39" y="189"/>
                </a:cxn>
                <a:cxn ang="0">
                  <a:pos x="69" y="176"/>
                </a:cxn>
                <a:cxn ang="0">
                  <a:pos x="132" y="150"/>
                </a:cxn>
                <a:cxn ang="0">
                  <a:pos x="195" y="127"/>
                </a:cxn>
                <a:cxn ang="0">
                  <a:pos x="256" y="100"/>
                </a:cxn>
                <a:cxn ang="0">
                  <a:pos x="256" y="100"/>
                </a:cxn>
                <a:cxn ang="0">
                  <a:pos x="289" y="86"/>
                </a:cxn>
                <a:cxn ang="0">
                  <a:pos x="323" y="73"/>
                </a:cxn>
                <a:cxn ang="0">
                  <a:pos x="323" y="73"/>
                </a:cxn>
                <a:cxn ang="0">
                  <a:pos x="344" y="65"/>
                </a:cxn>
                <a:cxn ang="0">
                  <a:pos x="356" y="60"/>
                </a:cxn>
                <a:cxn ang="0">
                  <a:pos x="364" y="55"/>
                </a:cxn>
                <a:cxn ang="0">
                  <a:pos x="364" y="55"/>
                </a:cxn>
                <a:cxn ang="0">
                  <a:pos x="377" y="46"/>
                </a:cxn>
                <a:cxn ang="0">
                  <a:pos x="391" y="39"/>
                </a:cxn>
                <a:cxn ang="0">
                  <a:pos x="407" y="32"/>
                </a:cxn>
                <a:cxn ang="0">
                  <a:pos x="421" y="27"/>
                </a:cxn>
                <a:cxn ang="0">
                  <a:pos x="421" y="27"/>
                </a:cxn>
                <a:cxn ang="0">
                  <a:pos x="445" y="18"/>
                </a:cxn>
                <a:cxn ang="0">
                  <a:pos x="458" y="13"/>
                </a:cxn>
                <a:cxn ang="0">
                  <a:pos x="470" y="10"/>
                </a:cxn>
                <a:cxn ang="0">
                  <a:pos x="470" y="10"/>
                </a:cxn>
                <a:cxn ang="0">
                  <a:pos x="472" y="9"/>
                </a:cxn>
                <a:cxn ang="0">
                  <a:pos x="474" y="8"/>
                </a:cxn>
                <a:cxn ang="0">
                  <a:pos x="474" y="6"/>
                </a:cxn>
                <a:cxn ang="0">
                  <a:pos x="474" y="4"/>
                </a:cxn>
                <a:cxn ang="0">
                  <a:pos x="471" y="0"/>
                </a:cxn>
                <a:cxn ang="0">
                  <a:pos x="470" y="0"/>
                </a:cxn>
                <a:cxn ang="0">
                  <a:pos x="467" y="0"/>
                </a:cxn>
                <a:cxn ang="0">
                  <a:pos x="467" y="0"/>
                </a:cxn>
              </a:cxnLst>
              <a:rect l="0" t="0" r="r" b="b"/>
              <a:pathLst>
                <a:path w="474" h="205">
                  <a:moveTo>
                    <a:pt x="467" y="0"/>
                  </a:moveTo>
                  <a:lnTo>
                    <a:pt x="467" y="0"/>
                  </a:lnTo>
                  <a:lnTo>
                    <a:pt x="458" y="1"/>
                  </a:lnTo>
                  <a:lnTo>
                    <a:pt x="449" y="4"/>
                  </a:lnTo>
                  <a:lnTo>
                    <a:pt x="432" y="11"/>
                  </a:lnTo>
                  <a:lnTo>
                    <a:pt x="432" y="11"/>
                  </a:lnTo>
                  <a:lnTo>
                    <a:pt x="417" y="17"/>
                  </a:lnTo>
                  <a:lnTo>
                    <a:pt x="404" y="21"/>
                  </a:lnTo>
                  <a:lnTo>
                    <a:pt x="391" y="26"/>
                  </a:lnTo>
                  <a:lnTo>
                    <a:pt x="378" y="32"/>
                  </a:lnTo>
                  <a:lnTo>
                    <a:pt x="378" y="32"/>
                  </a:lnTo>
                  <a:lnTo>
                    <a:pt x="324" y="57"/>
                  </a:lnTo>
                  <a:lnTo>
                    <a:pt x="271" y="82"/>
                  </a:lnTo>
                  <a:lnTo>
                    <a:pt x="271" y="82"/>
                  </a:lnTo>
                  <a:lnTo>
                    <a:pt x="237" y="97"/>
                  </a:lnTo>
                  <a:lnTo>
                    <a:pt x="204" y="111"/>
                  </a:lnTo>
                  <a:lnTo>
                    <a:pt x="136" y="137"/>
                  </a:lnTo>
                  <a:lnTo>
                    <a:pt x="69" y="165"/>
                  </a:lnTo>
                  <a:lnTo>
                    <a:pt x="35" y="179"/>
                  </a:lnTo>
                  <a:lnTo>
                    <a:pt x="3" y="193"/>
                  </a:lnTo>
                  <a:lnTo>
                    <a:pt x="3" y="193"/>
                  </a:lnTo>
                  <a:lnTo>
                    <a:pt x="1" y="196"/>
                  </a:lnTo>
                  <a:lnTo>
                    <a:pt x="0" y="197"/>
                  </a:lnTo>
                  <a:lnTo>
                    <a:pt x="0" y="200"/>
                  </a:lnTo>
                  <a:lnTo>
                    <a:pt x="1" y="201"/>
                  </a:lnTo>
                  <a:lnTo>
                    <a:pt x="4" y="204"/>
                  </a:lnTo>
                  <a:lnTo>
                    <a:pt x="7" y="205"/>
                  </a:lnTo>
                  <a:lnTo>
                    <a:pt x="9" y="204"/>
                  </a:lnTo>
                  <a:lnTo>
                    <a:pt x="9" y="204"/>
                  </a:lnTo>
                  <a:lnTo>
                    <a:pt x="39" y="189"/>
                  </a:lnTo>
                  <a:lnTo>
                    <a:pt x="69" y="176"/>
                  </a:lnTo>
                  <a:lnTo>
                    <a:pt x="132" y="150"/>
                  </a:lnTo>
                  <a:lnTo>
                    <a:pt x="195" y="127"/>
                  </a:lnTo>
                  <a:lnTo>
                    <a:pt x="256" y="100"/>
                  </a:lnTo>
                  <a:lnTo>
                    <a:pt x="256" y="100"/>
                  </a:lnTo>
                  <a:lnTo>
                    <a:pt x="289" y="86"/>
                  </a:lnTo>
                  <a:lnTo>
                    <a:pt x="323" y="73"/>
                  </a:lnTo>
                  <a:lnTo>
                    <a:pt x="323" y="73"/>
                  </a:lnTo>
                  <a:lnTo>
                    <a:pt x="344" y="65"/>
                  </a:lnTo>
                  <a:lnTo>
                    <a:pt x="356" y="60"/>
                  </a:lnTo>
                  <a:lnTo>
                    <a:pt x="364" y="55"/>
                  </a:lnTo>
                  <a:lnTo>
                    <a:pt x="364" y="55"/>
                  </a:lnTo>
                  <a:lnTo>
                    <a:pt x="377" y="46"/>
                  </a:lnTo>
                  <a:lnTo>
                    <a:pt x="391" y="39"/>
                  </a:lnTo>
                  <a:lnTo>
                    <a:pt x="407" y="32"/>
                  </a:lnTo>
                  <a:lnTo>
                    <a:pt x="421" y="27"/>
                  </a:lnTo>
                  <a:lnTo>
                    <a:pt x="421" y="27"/>
                  </a:lnTo>
                  <a:lnTo>
                    <a:pt x="445" y="18"/>
                  </a:lnTo>
                  <a:lnTo>
                    <a:pt x="458" y="13"/>
                  </a:lnTo>
                  <a:lnTo>
                    <a:pt x="470" y="10"/>
                  </a:lnTo>
                  <a:lnTo>
                    <a:pt x="470" y="10"/>
                  </a:lnTo>
                  <a:lnTo>
                    <a:pt x="472" y="9"/>
                  </a:lnTo>
                  <a:lnTo>
                    <a:pt x="474" y="8"/>
                  </a:lnTo>
                  <a:lnTo>
                    <a:pt x="474" y="6"/>
                  </a:lnTo>
                  <a:lnTo>
                    <a:pt x="474" y="4"/>
                  </a:lnTo>
                  <a:lnTo>
                    <a:pt x="471" y="0"/>
                  </a:lnTo>
                  <a:lnTo>
                    <a:pt x="470" y="0"/>
                  </a:lnTo>
                  <a:lnTo>
                    <a:pt x="467" y="0"/>
                  </a:lnTo>
                  <a:lnTo>
                    <a:pt x="4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1" name="chenying0907 386"/>
            <p:cNvSpPr>
              <a:spLocks/>
            </p:cNvSpPr>
            <p:nvPr/>
          </p:nvSpPr>
          <p:spPr bwMode="auto">
            <a:xfrm>
              <a:off x="5697539" y="1277938"/>
              <a:ext cx="190500" cy="130175"/>
            </a:xfrm>
            <a:custGeom>
              <a:avLst/>
              <a:gdLst/>
              <a:ahLst/>
              <a:cxnLst>
                <a:cxn ang="0">
                  <a:pos x="470" y="1"/>
                </a:cxn>
                <a:cxn ang="0">
                  <a:pos x="470" y="1"/>
                </a:cxn>
                <a:cxn ang="0">
                  <a:pos x="439" y="23"/>
                </a:cxn>
                <a:cxn ang="0">
                  <a:pos x="408" y="46"/>
                </a:cxn>
                <a:cxn ang="0">
                  <a:pos x="344" y="89"/>
                </a:cxn>
                <a:cxn ang="0">
                  <a:pos x="280" y="131"/>
                </a:cxn>
                <a:cxn ang="0">
                  <a:pos x="248" y="153"/>
                </a:cxn>
                <a:cxn ang="0">
                  <a:pos x="218" y="176"/>
                </a:cxn>
                <a:cxn ang="0">
                  <a:pos x="218" y="176"/>
                </a:cxn>
                <a:cxn ang="0">
                  <a:pos x="184" y="204"/>
                </a:cxn>
                <a:cxn ang="0">
                  <a:pos x="148" y="229"/>
                </a:cxn>
                <a:cxn ang="0">
                  <a:pos x="111" y="252"/>
                </a:cxn>
                <a:cxn ang="0">
                  <a:pos x="73" y="273"/>
                </a:cxn>
                <a:cxn ang="0">
                  <a:pos x="73" y="273"/>
                </a:cxn>
                <a:cxn ang="0">
                  <a:pos x="59" y="281"/>
                </a:cxn>
                <a:cxn ang="0">
                  <a:pos x="46" y="290"/>
                </a:cxn>
                <a:cxn ang="0">
                  <a:pos x="33" y="299"/>
                </a:cxn>
                <a:cxn ang="0">
                  <a:pos x="18" y="306"/>
                </a:cxn>
                <a:cxn ang="0">
                  <a:pos x="18" y="306"/>
                </a:cxn>
                <a:cxn ang="0">
                  <a:pos x="12" y="310"/>
                </a:cxn>
                <a:cxn ang="0">
                  <a:pos x="6" y="312"/>
                </a:cxn>
                <a:cxn ang="0">
                  <a:pos x="3" y="316"/>
                </a:cxn>
                <a:cxn ang="0">
                  <a:pos x="0" y="323"/>
                </a:cxn>
                <a:cxn ang="0">
                  <a:pos x="0" y="323"/>
                </a:cxn>
                <a:cxn ang="0">
                  <a:pos x="0" y="325"/>
                </a:cxn>
                <a:cxn ang="0">
                  <a:pos x="1" y="328"/>
                </a:cxn>
                <a:cxn ang="0">
                  <a:pos x="4" y="329"/>
                </a:cxn>
                <a:cxn ang="0">
                  <a:pos x="8" y="329"/>
                </a:cxn>
                <a:cxn ang="0">
                  <a:pos x="10" y="328"/>
                </a:cxn>
                <a:cxn ang="0">
                  <a:pos x="10" y="327"/>
                </a:cxn>
                <a:cxn ang="0">
                  <a:pos x="10" y="327"/>
                </a:cxn>
                <a:cxn ang="0">
                  <a:pos x="13" y="323"/>
                </a:cxn>
                <a:cxn ang="0">
                  <a:pos x="18" y="319"/>
                </a:cxn>
                <a:cxn ang="0">
                  <a:pos x="31" y="311"/>
                </a:cxn>
                <a:cxn ang="0">
                  <a:pos x="54" y="298"/>
                </a:cxn>
                <a:cxn ang="0">
                  <a:pos x="54" y="298"/>
                </a:cxn>
                <a:cxn ang="0">
                  <a:pos x="85" y="280"/>
                </a:cxn>
                <a:cxn ang="0">
                  <a:pos x="116" y="261"/>
                </a:cxn>
                <a:cxn ang="0">
                  <a:pos x="116" y="261"/>
                </a:cxn>
                <a:cxn ang="0">
                  <a:pos x="148" y="242"/>
                </a:cxn>
                <a:cxn ang="0">
                  <a:pos x="178" y="222"/>
                </a:cxn>
                <a:cxn ang="0">
                  <a:pos x="207" y="200"/>
                </a:cxn>
                <a:cxn ang="0">
                  <a:pos x="235" y="178"/>
                </a:cxn>
                <a:cxn ang="0">
                  <a:pos x="235" y="178"/>
                </a:cxn>
                <a:cxn ang="0">
                  <a:pos x="264" y="155"/>
                </a:cxn>
                <a:cxn ang="0">
                  <a:pos x="294" y="134"/>
                </a:cxn>
                <a:cxn ang="0">
                  <a:pos x="356" y="93"/>
                </a:cxn>
                <a:cxn ang="0">
                  <a:pos x="417" y="52"/>
                </a:cxn>
                <a:cxn ang="0">
                  <a:pos x="449" y="31"/>
                </a:cxn>
                <a:cxn ang="0">
                  <a:pos x="477" y="9"/>
                </a:cxn>
                <a:cxn ang="0">
                  <a:pos x="477" y="9"/>
                </a:cxn>
                <a:cxn ang="0">
                  <a:pos x="479" y="8"/>
                </a:cxn>
                <a:cxn ang="0">
                  <a:pos x="480" y="5"/>
                </a:cxn>
                <a:cxn ang="0">
                  <a:pos x="479" y="4"/>
                </a:cxn>
                <a:cxn ang="0">
                  <a:pos x="477" y="1"/>
                </a:cxn>
                <a:cxn ang="0">
                  <a:pos x="475" y="0"/>
                </a:cxn>
                <a:cxn ang="0">
                  <a:pos x="472" y="0"/>
                </a:cxn>
                <a:cxn ang="0">
                  <a:pos x="470" y="1"/>
                </a:cxn>
                <a:cxn ang="0">
                  <a:pos x="470" y="1"/>
                </a:cxn>
              </a:cxnLst>
              <a:rect l="0" t="0" r="r" b="b"/>
              <a:pathLst>
                <a:path w="480" h="329">
                  <a:moveTo>
                    <a:pt x="470" y="1"/>
                  </a:moveTo>
                  <a:lnTo>
                    <a:pt x="470" y="1"/>
                  </a:lnTo>
                  <a:lnTo>
                    <a:pt x="439" y="23"/>
                  </a:lnTo>
                  <a:lnTo>
                    <a:pt x="408" y="46"/>
                  </a:lnTo>
                  <a:lnTo>
                    <a:pt x="344" y="89"/>
                  </a:lnTo>
                  <a:lnTo>
                    <a:pt x="280" y="131"/>
                  </a:lnTo>
                  <a:lnTo>
                    <a:pt x="248" y="153"/>
                  </a:lnTo>
                  <a:lnTo>
                    <a:pt x="218" y="176"/>
                  </a:lnTo>
                  <a:lnTo>
                    <a:pt x="218" y="176"/>
                  </a:lnTo>
                  <a:lnTo>
                    <a:pt x="184" y="204"/>
                  </a:lnTo>
                  <a:lnTo>
                    <a:pt x="148" y="229"/>
                  </a:lnTo>
                  <a:lnTo>
                    <a:pt x="111" y="252"/>
                  </a:lnTo>
                  <a:lnTo>
                    <a:pt x="73" y="273"/>
                  </a:lnTo>
                  <a:lnTo>
                    <a:pt x="73" y="273"/>
                  </a:lnTo>
                  <a:lnTo>
                    <a:pt x="59" y="281"/>
                  </a:lnTo>
                  <a:lnTo>
                    <a:pt x="46" y="290"/>
                  </a:lnTo>
                  <a:lnTo>
                    <a:pt x="33" y="299"/>
                  </a:lnTo>
                  <a:lnTo>
                    <a:pt x="18" y="306"/>
                  </a:lnTo>
                  <a:lnTo>
                    <a:pt x="18" y="306"/>
                  </a:lnTo>
                  <a:lnTo>
                    <a:pt x="12" y="310"/>
                  </a:lnTo>
                  <a:lnTo>
                    <a:pt x="6" y="312"/>
                  </a:lnTo>
                  <a:lnTo>
                    <a:pt x="3" y="316"/>
                  </a:lnTo>
                  <a:lnTo>
                    <a:pt x="0" y="323"/>
                  </a:lnTo>
                  <a:lnTo>
                    <a:pt x="0" y="323"/>
                  </a:lnTo>
                  <a:lnTo>
                    <a:pt x="0" y="325"/>
                  </a:lnTo>
                  <a:lnTo>
                    <a:pt x="1" y="328"/>
                  </a:lnTo>
                  <a:lnTo>
                    <a:pt x="4" y="329"/>
                  </a:lnTo>
                  <a:lnTo>
                    <a:pt x="8" y="329"/>
                  </a:lnTo>
                  <a:lnTo>
                    <a:pt x="10" y="328"/>
                  </a:lnTo>
                  <a:lnTo>
                    <a:pt x="10" y="327"/>
                  </a:lnTo>
                  <a:lnTo>
                    <a:pt x="10" y="327"/>
                  </a:lnTo>
                  <a:lnTo>
                    <a:pt x="13" y="323"/>
                  </a:lnTo>
                  <a:lnTo>
                    <a:pt x="18" y="319"/>
                  </a:lnTo>
                  <a:lnTo>
                    <a:pt x="31" y="311"/>
                  </a:lnTo>
                  <a:lnTo>
                    <a:pt x="54" y="298"/>
                  </a:lnTo>
                  <a:lnTo>
                    <a:pt x="54" y="298"/>
                  </a:lnTo>
                  <a:lnTo>
                    <a:pt x="85" y="280"/>
                  </a:lnTo>
                  <a:lnTo>
                    <a:pt x="116" y="261"/>
                  </a:lnTo>
                  <a:lnTo>
                    <a:pt x="116" y="261"/>
                  </a:lnTo>
                  <a:lnTo>
                    <a:pt x="148" y="242"/>
                  </a:lnTo>
                  <a:lnTo>
                    <a:pt x="178" y="222"/>
                  </a:lnTo>
                  <a:lnTo>
                    <a:pt x="207" y="200"/>
                  </a:lnTo>
                  <a:lnTo>
                    <a:pt x="235" y="178"/>
                  </a:lnTo>
                  <a:lnTo>
                    <a:pt x="235" y="178"/>
                  </a:lnTo>
                  <a:lnTo>
                    <a:pt x="264" y="155"/>
                  </a:lnTo>
                  <a:lnTo>
                    <a:pt x="294" y="134"/>
                  </a:lnTo>
                  <a:lnTo>
                    <a:pt x="356" y="93"/>
                  </a:lnTo>
                  <a:lnTo>
                    <a:pt x="417" y="52"/>
                  </a:lnTo>
                  <a:lnTo>
                    <a:pt x="449" y="31"/>
                  </a:lnTo>
                  <a:lnTo>
                    <a:pt x="477" y="9"/>
                  </a:lnTo>
                  <a:lnTo>
                    <a:pt x="477" y="9"/>
                  </a:lnTo>
                  <a:lnTo>
                    <a:pt x="479" y="8"/>
                  </a:lnTo>
                  <a:lnTo>
                    <a:pt x="480" y="5"/>
                  </a:lnTo>
                  <a:lnTo>
                    <a:pt x="479" y="4"/>
                  </a:lnTo>
                  <a:lnTo>
                    <a:pt x="477" y="1"/>
                  </a:lnTo>
                  <a:lnTo>
                    <a:pt x="475" y="0"/>
                  </a:lnTo>
                  <a:lnTo>
                    <a:pt x="472" y="0"/>
                  </a:lnTo>
                  <a:lnTo>
                    <a:pt x="470" y="1"/>
                  </a:lnTo>
                  <a:lnTo>
                    <a:pt x="47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2" name="chenying0907 387"/>
            <p:cNvSpPr>
              <a:spLocks/>
            </p:cNvSpPr>
            <p:nvPr/>
          </p:nvSpPr>
          <p:spPr bwMode="auto">
            <a:xfrm>
              <a:off x="5686426" y="1303338"/>
              <a:ext cx="265113" cy="166688"/>
            </a:xfrm>
            <a:custGeom>
              <a:avLst/>
              <a:gdLst/>
              <a:ahLst/>
              <a:cxnLst>
                <a:cxn ang="0">
                  <a:pos x="657" y="6"/>
                </a:cxn>
                <a:cxn ang="0">
                  <a:pos x="650" y="9"/>
                </a:cxn>
                <a:cxn ang="0">
                  <a:pos x="631" y="19"/>
                </a:cxn>
                <a:cxn ang="0">
                  <a:pos x="604" y="34"/>
                </a:cxn>
                <a:cxn ang="0">
                  <a:pos x="595" y="37"/>
                </a:cxn>
                <a:cxn ang="0">
                  <a:pos x="581" y="51"/>
                </a:cxn>
                <a:cxn ang="0">
                  <a:pos x="573" y="57"/>
                </a:cxn>
                <a:cxn ang="0">
                  <a:pos x="526" y="90"/>
                </a:cxn>
                <a:cxn ang="0">
                  <a:pos x="437" y="146"/>
                </a:cxn>
                <a:cxn ang="0">
                  <a:pos x="345" y="200"/>
                </a:cxn>
                <a:cxn ang="0">
                  <a:pos x="243" y="260"/>
                </a:cxn>
                <a:cxn ang="0">
                  <a:pos x="140" y="320"/>
                </a:cxn>
                <a:cxn ang="0">
                  <a:pos x="97" y="347"/>
                </a:cxn>
                <a:cxn ang="0">
                  <a:pos x="86" y="354"/>
                </a:cxn>
                <a:cxn ang="0">
                  <a:pos x="51" y="371"/>
                </a:cxn>
                <a:cxn ang="0">
                  <a:pos x="37" y="379"/>
                </a:cxn>
                <a:cxn ang="0">
                  <a:pos x="11" y="400"/>
                </a:cxn>
                <a:cxn ang="0">
                  <a:pos x="1" y="413"/>
                </a:cxn>
                <a:cxn ang="0">
                  <a:pos x="0" y="415"/>
                </a:cxn>
                <a:cxn ang="0">
                  <a:pos x="3" y="421"/>
                </a:cxn>
                <a:cxn ang="0">
                  <a:pos x="9" y="421"/>
                </a:cxn>
                <a:cxn ang="0">
                  <a:pos x="11" y="418"/>
                </a:cxn>
                <a:cxn ang="0">
                  <a:pos x="24" y="404"/>
                </a:cxn>
                <a:cxn ang="0">
                  <a:pos x="39" y="392"/>
                </a:cxn>
                <a:cxn ang="0">
                  <a:pos x="73" y="372"/>
                </a:cxn>
                <a:cxn ang="0">
                  <a:pos x="94" y="362"/>
                </a:cxn>
                <a:cxn ang="0">
                  <a:pos x="135" y="336"/>
                </a:cxn>
                <a:cxn ang="0">
                  <a:pos x="156" y="324"/>
                </a:cxn>
                <a:cxn ang="0">
                  <a:pos x="352" y="209"/>
                </a:cxn>
                <a:cxn ang="0">
                  <a:pos x="517" y="109"/>
                </a:cxn>
                <a:cxn ang="0">
                  <a:pos x="536" y="96"/>
                </a:cxn>
                <a:cxn ang="0">
                  <a:pos x="594" y="56"/>
                </a:cxn>
                <a:cxn ang="0">
                  <a:pos x="610" y="44"/>
                </a:cxn>
                <a:cxn ang="0">
                  <a:pos x="636" y="27"/>
                </a:cxn>
                <a:cxn ang="0">
                  <a:pos x="654" y="18"/>
                </a:cxn>
                <a:cxn ang="0">
                  <a:pos x="662" y="17"/>
                </a:cxn>
                <a:cxn ang="0">
                  <a:pos x="667" y="13"/>
                </a:cxn>
                <a:cxn ang="0">
                  <a:pos x="669" y="5"/>
                </a:cxn>
                <a:cxn ang="0">
                  <a:pos x="667" y="2"/>
                </a:cxn>
                <a:cxn ang="0">
                  <a:pos x="662" y="0"/>
                </a:cxn>
                <a:cxn ang="0">
                  <a:pos x="657" y="2"/>
                </a:cxn>
                <a:cxn ang="0">
                  <a:pos x="657" y="5"/>
                </a:cxn>
              </a:cxnLst>
              <a:rect l="0" t="0" r="r" b="b"/>
              <a:pathLst>
                <a:path w="669" h="421">
                  <a:moveTo>
                    <a:pt x="657" y="5"/>
                  </a:moveTo>
                  <a:lnTo>
                    <a:pt x="657" y="6"/>
                  </a:lnTo>
                  <a:lnTo>
                    <a:pt x="657" y="6"/>
                  </a:lnTo>
                  <a:lnTo>
                    <a:pt x="650" y="9"/>
                  </a:lnTo>
                  <a:lnTo>
                    <a:pt x="642" y="11"/>
                  </a:lnTo>
                  <a:lnTo>
                    <a:pt x="631" y="19"/>
                  </a:lnTo>
                  <a:lnTo>
                    <a:pt x="618" y="27"/>
                  </a:lnTo>
                  <a:lnTo>
                    <a:pt x="604" y="34"/>
                  </a:lnTo>
                  <a:lnTo>
                    <a:pt x="604" y="34"/>
                  </a:lnTo>
                  <a:lnTo>
                    <a:pt x="595" y="37"/>
                  </a:lnTo>
                  <a:lnTo>
                    <a:pt x="589" y="44"/>
                  </a:lnTo>
                  <a:lnTo>
                    <a:pt x="581" y="51"/>
                  </a:lnTo>
                  <a:lnTo>
                    <a:pt x="573" y="57"/>
                  </a:lnTo>
                  <a:lnTo>
                    <a:pt x="573" y="57"/>
                  </a:lnTo>
                  <a:lnTo>
                    <a:pt x="526" y="90"/>
                  </a:lnTo>
                  <a:lnTo>
                    <a:pt x="526" y="90"/>
                  </a:lnTo>
                  <a:lnTo>
                    <a:pt x="482" y="119"/>
                  </a:lnTo>
                  <a:lnTo>
                    <a:pt x="437" y="146"/>
                  </a:lnTo>
                  <a:lnTo>
                    <a:pt x="391" y="172"/>
                  </a:lnTo>
                  <a:lnTo>
                    <a:pt x="345" y="200"/>
                  </a:lnTo>
                  <a:lnTo>
                    <a:pt x="345" y="200"/>
                  </a:lnTo>
                  <a:lnTo>
                    <a:pt x="243" y="260"/>
                  </a:lnTo>
                  <a:lnTo>
                    <a:pt x="140" y="320"/>
                  </a:lnTo>
                  <a:lnTo>
                    <a:pt x="140" y="320"/>
                  </a:lnTo>
                  <a:lnTo>
                    <a:pt x="118" y="333"/>
                  </a:lnTo>
                  <a:lnTo>
                    <a:pt x="97" y="347"/>
                  </a:lnTo>
                  <a:lnTo>
                    <a:pt x="97" y="347"/>
                  </a:lnTo>
                  <a:lnTo>
                    <a:pt x="86" y="354"/>
                  </a:lnTo>
                  <a:lnTo>
                    <a:pt x="75" y="360"/>
                  </a:lnTo>
                  <a:lnTo>
                    <a:pt x="51" y="371"/>
                  </a:lnTo>
                  <a:lnTo>
                    <a:pt x="51" y="371"/>
                  </a:lnTo>
                  <a:lnTo>
                    <a:pt x="37" y="379"/>
                  </a:lnTo>
                  <a:lnTo>
                    <a:pt x="24" y="389"/>
                  </a:lnTo>
                  <a:lnTo>
                    <a:pt x="11" y="400"/>
                  </a:lnTo>
                  <a:lnTo>
                    <a:pt x="5" y="406"/>
                  </a:lnTo>
                  <a:lnTo>
                    <a:pt x="1" y="413"/>
                  </a:lnTo>
                  <a:lnTo>
                    <a:pt x="1" y="413"/>
                  </a:lnTo>
                  <a:lnTo>
                    <a:pt x="0" y="415"/>
                  </a:lnTo>
                  <a:lnTo>
                    <a:pt x="0" y="417"/>
                  </a:lnTo>
                  <a:lnTo>
                    <a:pt x="3" y="421"/>
                  </a:lnTo>
                  <a:lnTo>
                    <a:pt x="7" y="421"/>
                  </a:lnTo>
                  <a:lnTo>
                    <a:pt x="9" y="421"/>
                  </a:lnTo>
                  <a:lnTo>
                    <a:pt x="11" y="418"/>
                  </a:lnTo>
                  <a:lnTo>
                    <a:pt x="11" y="418"/>
                  </a:lnTo>
                  <a:lnTo>
                    <a:pt x="17" y="410"/>
                  </a:lnTo>
                  <a:lnTo>
                    <a:pt x="24" y="404"/>
                  </a:lnTo>
                  <a:lnTo>
                    <a:pt x="32" y="397"/>
                  </a:lnTo>
                  <a:lnTo>
                    <a:pt x="39" y="392"/>
                  </a:lnTo>
                  <a:lnTo>
                    <a:pt x="56" y="381"/>
                  </a:lnTo>
                  <a:lnTo>
                    <a:pt x="73" y="372"/>
                  </a:lnTo>
                  <a:lnTo>
                    <a:pt x="73" y="372"/>
                  </a:lnTo>
                  <a:lnTo>
                    <a:pt x="94" y="362"/>
                  </a:lnTo>
                  <a:lnTo>
                    <a:pt x="115" y="349"/>
                  </a:lnTo>
                  <a:lnTo>
                    <a:pt x="135" y="336"/>
                  </a:lnTo>
                  <a:lnTo>
                    <a:pt x="156" y="324"/>
                  </a:lnTo>
                  <a:lnTo>
                    <a:pt x="156" y="324"/>
                  </a:lnTo>
                  <a:lnTo>
                    <a:pt x="352" y="209"/>
                  </a:lnTo>
                  <a:lnTo>
                    <a:pt x="352" y="209"/>
                  </a:lnTo>
                  <a:lnTo>
                    <a:pt x="434" y="159"/>
                  </a:lnTo>
                  <a:lnTo>
                    <a:pt x="517" y="109"/>
                  </a:lnTo>
                  <a:lnTo>
                    <a:pt x="517" y="109"/>
                  </a:lnTo>
                  <a:lnTo>
                    <a:pt x="536" y="96"/>
                  </a:lnTo>
                  <a:lnTo>
                    <a:pt x="556" y="83"/>
                  </a:lnTo>
                  <a:lnTo>
                    <a:pt x="594" y="56"/>
                  </a:lnTo>
                  <a:lnTo>
                    <a:pt x="594" y="56"/>
                  </a:lnTo>
                  <a:lnTo>
                    <a:pt x="610" y="44"/>
                  </a:lnTo>
                  <a:lnTo>
                    <a:pt x="627" y="32"/>
                  </a:lnTo>
                  <a:lnTo>
                    <a:pt x="636" y="27"/>
                  </a:lnTo>
                  <a:lnTo>
                    <a:pt x="645" y="22"/>
                  </a:lnTo>
                  <a:lnTo>
                    <a:pt x="654" y="18"/>
                  </a:lnTo>
                  <a:lnTo>
                    <a:pt x="662" y="17"/>
                  </a:lnTo>
                  <a:lnTo>
                    <a:pt x="662" y="17"/>
                  </a:lnTo>
                  <a:lnTo>
                    <a:pt x="666" y="14"/>
                  </a:lnTo>
                  <a:lnTo>
                    <a:pt x="667" y="13"/>
                  </a:lnTo>
                  <a:lnTo>
                    <a:pt x="669" y="10"/>
                  </a:lnTo>
                  <a:lnTo>
                    <a:pt x="669" y="5"/>
                  </a:lnTo>
                  <a:lnTo>
                    <a:pt x="669" y="5"/>
                  </a:lnTo>
                  <a:lnTo>
                    <a:pt x="667" y="2"/>
                  </a:lnTo>
                  <a:lnTo>
                    <a:pt x="666" y="1"/>
                  </a:lnTo>
                  <a:lnTo>
                    <a:pt x="662" y="0"/>
                  </a:lnTo>
                  <a:lnTo>
                    <a:pt x="658" y="1"/>
                  </a:lnTo>
                  <a:lnTo>
                    <a:pt x="657" y="2"/>
                  </a:lnTo>
                  <a:lnTo>
                    <a:pt x="657" y="5"/>
                  </a:lnTo>
                  <a:lnTo>
                    <a:pt x="65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3" name="chenying0907 388"/>
            <p:cNvSpPr>
              <a:spLocks/>
            </p:cNvSpPr>
            <p:nvPr/>
          </p:nvSpPr>
          <p:spPr bwMode="auto">
            <a:xfrm>
              <a:off x="5648326" y="1501776"/>
              <a:ext cx="149225" cy="60325"/>
            </a:xfrm>
            <a:custGeom>
              <a:avLst/>
              <a:gdLst/>
              <a:ahLst/>
              <a:cxnLst>
                <a:cxn ang="0">
                  <a:pos x="372" y="0"/>
                </a:cxn>
                <a:cxn ang="0">
                  <a:pos x="372" y="0"/>
                </a:cxn>
                <a:cxn ang="0">
                  <a:pos x="361" y="1"/>
                </a:cxn>
                <a:cxn ang="0">
                  <a:pos x="352" y="4"/>
                </a:cxn>
                <a:cxn ang="0">
                  <a:pos x="334" y="10"/>
                </a:cxn>
                <a:cxn ang="0">
                  <a:pos x="297" y="26"/>
                </a:cxn>
                <a:cxn ang="0">
                  <a:pos x="297" y="26"/>
                </a:cxn>
                <a:cxn ang="0">
                  <a:pos x="271" y="36"/>
                </a:cxn>
                <a:cxn ang="0">
                  <a:pos x="244" y="45"/>
                </a:cxn>
                <a:cxn ang="0">
                  <a:pos x="218" y="55"/>
                </a:cxn>
                <a:cxn ang="0">
                  <a:pos x="191" y="64"/>
                </a:cxn>
                <a:cxn ang="0">
                  <a:pos x="191" y="64"/>
                </a:cxn>
                <a:cxn ang="0">
                  <a:pos x="102" y="99"/>
                </a:cxn>
                <a:cxn ang="0">
                  <a:pos x="58" y="117"/>
                </a:cxn>
                <a:cxn ang="0">
                  <a:pos x="15" y="137"/>
                </a:cxn>
                <a:cxn ang="0">
                  <a:pos x="15" y="137"/>
                </a:cxn>
                <a:cxn ang="0">
                  <a:pos x="11" y="136"/>
                </a:cxn>
                <a:cxn ang="0">
                  <a:pos x="10" y="137"/>
                </a:cxn>
                <a:cxn ang="0">
                  <a:pos x="8" y="138"/>
                </a:cxn>
                <a:cxn ang="0">
                  <a:pos x="2" y="144"/>
                </a:cxn>
                <a:cxn ang="0">
                  <a:pos x="2" y="144"/>
                </a:cxn>
                <a:cxn ang="0">
                  <a:pos x="0" y="145"/>
                </a:cxn>
                <a:cxn ang="0">
                  <a:pos x="0" y="147"/>
                </a:cxn>
                <a:cxn ang="0">
                  <a:pos x="2" y="151"/>
                </a:cxn>
                <a:cxn ang="0">
                  <a:pos x="4" y="153"/>
                </a:cxn>
                <a:cxn ang="0">
                  <a:pos x="7" y="153"/>
                </a:cxn>
                <a:cxn ang="0">
                  <a:pos x="8" y="153"/>
                </a:cxn>
                <a:cxn ang="0">
                  <a:pos x="8" y="153"/>
                </a:cxn>
                <a:cxn ang="0">
                  <a:pos x="54" y="132"/>
                </a:cxn>
                <a:cxn ang="0">
                  <a:pos x="101" y="112"/>
                </a:cxn>
                <a:cxn ang="0">
                  <a:pos x="194" y="76"/>
                </a:cxn>
                <a:cxn ang="0">
                  <a:pos x="194" y="76"/>
                </a:cxn>
                <a:cxn ang="0">
                  <a:pos x="215" y="66"/>
                </a:cxn>
                <a:cxn ang="0">
                  <a:pos x="237" y="59"/>
                </a:cxn>
                <a:cxn ang="0">
                  <a:pos x="282" y="44"/>
                </a:cxn>
                <a:cxn ang="0">
                  <a:pos x="282" y="44"/>
                </a:cxn>
                <a:cxn ang="0">
                  <a:pos x="304" y="35"/>
                </a:cxn>
                <a:cxn ang="0">
                  <a:pos x="326" y="25"/>
                </a:cxn>
                <a:cxn ang="0">
                  <a:pos x="348" y="15"/>
                </a:cxn>
                <a:cxn ang="0">
                  <a:pos x="360" y="13"/>
                </a:cxn>
                <a:cxn ang="0">
                  <a:pos x="372" y="10"/>
                </a:cxn>
                <a:cxn ang="0">
                  <a:pos x="372" y="10"/>
                </a:cxn>
                <a:cxn ang="0">
                  <a:pos x="373" y="10"/>
                </a:cxn>
                <a:cxn ang="0">
                  <a:pos x="376" y="9"/>
                </a:cxn>
                <a:cxn ang="0">
                  <a:pos x="377" y="5"/>
                </a:cxn>
                <a:cxn ang="0">
                  <a:pos x="377" y="2"/>
                </a:cxn>
                <a:cxn ang="0">
                  <a:pos x="376" y="1"/>
                </a:cxn>
                <a:cxn ang="0">
                  <a:pos x="373" y="0"/>
                </a:cxn>
                <a:cxn ang="0">
                  <a:pos x="372" y="0"/>
                </a:cxn>
                <a:cxn ang="0">
                  <a:pos x="372" y="0"/>
                </a:cxn>
              </a:cxnLst>
              <a:rect l="0" t="0" r="r" b="b"/>
              <a:pathLst>
                <a:path w="377" h="153">
                  <a:moveTo>
                    <a:pt x="372" y="0"/>
                  </a:moveTo>
                  <a:lnTo>
                    <a:pt x="372" y="0"/>
                  </a:lnTo>
                  <a:lnTo>
                    <a:pt x="361" y="1"/>
                  </a:lnTo>
                  <a:lnTo>
                    <a:pt x="352" y="4"/>
                  </a:lnTo>
                  <a:lnTo>
                    <a:pt x="334" y="10"/>
                  </a:lnTo>
                  <a:lnTo>
                    <a:pt x="297" y="26"/>
                  </a:lnTo>
                  <a:lnTo>
                    <a:pt x="297" y="26"/>
                  </a:lnTo>
                  <a:lnTo>
                    <a:pt x="271" y="36"/>
                  </a:lnTo>
                  <a:lnTo>
                    <a:pt x="244" y="45"/>
                  </a:lnTo>
                  <a:lnTo>
                    <a:pt x="218" y="55"/>
                  </a:lnTo>
                  <a:lnTo>
                    <a:pt x="191" y="64"/>
                  </a:lnTo>
                  <a:lnTo>
                    <a:pt x="191" y="64"/>
                  </a:lnTo>
                  <a:lnTo>
                    <a:pt x="102" y="99"/>
                  </a:lnTo>
                  <a:lnTo>
                    <a:pt x="58" y="117"/>
                  </a:lnTo>
                  <a:lnTo>
                    <a:pt x="15" y="137"/>
                  </a:lnTo>
                  <a:lnTo>
                    <a:pt x="15" y="137"/>
                  </a:lnTo>
                  <a:lnTo>
                    <a:pt x="11" y="136"/>
                  </a:lnTo>
                  <a:lnTo>
                    <a:pt x="10" y="137"/>
                  </a:lnTo>
                  <a:lnTo>
                    <a:pt x="8" y="138"/>
                  </a:lnTo>
                  <a:lnTo>
                    <a:pt x="2" y="144"/>
                  </a:lnTo>
                  <a:lnTo>
                    <a:pt x="2" y="144"/>
                  </a:lnTo>
                  <a:lnTo>
                    <a:pt x="0" y="145"/>
                  </a:lnTo>
                  <a:lnTo>
                    <a:pt x="0" y="147"/>
                  </a:lnTo>
                  <a:lnTo>
                    <a:pt x="2" y="151"/>
                  </a:lnTo>
                  <a:lnTo>
                    <a:pt x="4" y="153"/>
                  </a:lnTo>
                  <a:lnTo>
                    <a:pt x="7" y="153"/>
                  </a:lnTo>
                  <a:lnTo>
                    <a:pt x="8" y="153"/>
                  </a:lnTo>
                  <a:lnTo>
                    <a:pt x="8" y="153"/>
                  </a:lnTo>
                  <a:lnTo>
                    <a:pt x="54" y="132"/>
                  </a:lnTo>
                  <a:lnTo>
                    <a:pt x="101" y="112"/>
                  </a:lnTo>
                  <a:lnTo>
                    <a:pt x="194" y="76"/>
                  </a:lnTo>
                  <a:lnTo>
                    <a:pt x="194" y="76"/>
                  </a:lnTo>
                  <a:lnTo>
                    <a:pt x="215" y="66"/>
                  </a:lnTo>
                  <a:lnTo>
                    <a:pt x="237" y="59"/>
                  </a:lnTo>
                  <a:lnTo>
                    <a:pt x="282" y="44"/>
                  </a:lnTo>
                  <a:lnTo>
                    <a:pt x="282" y="44"/>
                  </a:lnTo>
                  <a:lnTo>
                    <a:pt x="304" y="35"/>
                  </a:lnTo>
                  <a:lnTo>
                    <a:pt x="326" y="25"/>
                  </a:lnTo>
                  <a:lnTo>
                    <a:pt x="348" y="15"/>
                  </a:lnTo>
                  <a:lnTo>
                    <a:pt x="360" y="13"/>
                  </a:lnTo>
                  <a:lnTo>
                    <a:pt x="372" y="10"/>
                  </a:lnTo>
                  <a:lnTo>
                    <a:pt x="372" y="10"/>
                  </a:lnTo>
                  <a:lnTo>
                    <a:pt x="373" y="10"/>
                  </a:lnTo>
                  <a:lnTo>
                    <a:pt x="376" y="9"/>
                  </a:lnTo>
                  <a:lnTo>
                    <a:pt x="377" y="5"/>
                  </a:lnTo>
                  <a:lnTo>
                    <a:pt x="377" y="2"/>
                  </a:lnTo>
                  <a:lnTo>
                    <a:pt x="376" y="1"/>
                  </a:lnTo>
                  <a:lnTo>
                    <a:pt x="373" y="0"/>
                  </a:lnTo>
                  <a:lnTo>
                    <a:pt x="372" y="0"/>
                  </a:lnTo>
                  <a:lnTo>
                    <a:pt x="37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4" name="chenying0907 389"/>
            <p:cNvSpPr>
              <a:spLocks/>
            </p:cNvSpPr>
            <p:nvPr/>
          </p:nvSpPr>
          <p:spPr bwMode="auto">
            <a:xfrm>
              <a:off x="5649914" y="1543051"/>
              <a:ext cx="96838" cy="36513"/>
            </a:xfrm>
            <a:custGeom>
              <a:avLst/>
              <a:gdLst/>
              <a:ahLst/>
              <a:cxnLst>
                <a:cxn ang="0">
                  <a:pos x="238" y="0"/>
                </a:cxn>
                <a:cxn ang="0">
                  <a:pos x="238" y="0"/>
                </a:cxn>
                <a:cxn ang="0">
                  <a:pos x="226" y="4"/>
                </a:cxn>
                <a:cxn ang="0">
                  <a:pos x="214" y="9"/>
                </a:cxn>
                <a:cxn ang="0">
                  <a:pos x="201" y="14"/>
                </a:cxn>
                <a:cxn ang="0">
                  <a:pos x="194" y="15"/>
                </a:cxn>
                <a:cxn ang="0">
                  <a:pos x="188" y="17"/>
                </a:cxn>
                <a:cxn ang="0">
                  <a:pos x="188" y="17"/>
                </a:cxn>
                <a:cxn ang="0">
                  <a:pos x="174" y="19"/>
                </a:cxn>
                <a:cxn ang="0">
                  <a:pos x="158" y="25"/>
                </a:cxn>
                <a:cxn ang="0">
                  <a:pos x="130" y="36"/>
                </a:cxn>
                <a:cxn ang="0">
                  <a:pos x="130" y="36"/>
                </a:cxn>
                <a:cxn ang="0">
                  <a:pos x="115" y="42"/>
                </a:cxn>
                <a:cxn ang="0">
                  <a:pos x="99" y="49"/>
                </a:cxn>
                <a:cxn ang="0">
                  <a:pos x="69" y="62"/>
                </a:cxn>
                <a:cxn ang="0">
                  <a:pos x="53" y="69"/>
                </a:cxn>
                <a:cxn ang="0">
                  <a:pos x="38" y="74"/>
                </a:cxn>
                <a:cxn ang="0">
                  <a:pos x="22" y="78"/>
                </a:cxn>
                <a:cxn ang="0">
                  <a:pos x="6" y="79"/>
                </a:cxn>
                <a:cxn ang="0">
                  <a:pos x="6" y="79"/>
                </a:cxn>
                <a:cxn ang="0">
                  <a:pos x="4" y="81"/>
                </a:cxn>
                <a:cxn ang="0">
                  <a:pos x="1" y="82"/>
                </a:cxn>
                <a:cxn ang="0">
                  <a:pos x="0" y="86"/>
                </a:cxn>
                <a:cxn ang="0">
                  <a:pos x="1" y="90"/>
                </a:cxn>
                <a:cxn ang="0">
                  <a:pos x="4" y="91"/>
                </a:cxn>
                <a:cxn ang="0">
                  <a:pos x="6" y="91"/>
                </a:cxn>
                <a:cxn ang="0">
                  <a:pos x="6" y="91"/>
                </a:cxn>
                <a:cxn ang="0">
                  <a:pos x="21" y="90"/>
                </a:cxn>
                <a:cxn ang="0">
                  <a:pos x="35" y="87"/>
                </a:cxn>
                <a:cxn ang="0">
                  <a:pos x="49" y="82"/>
                </a:cxn>
                <a:cxn ang="0">
                  <a:pos x="64" y="78"/>
                </a:cxn>
                <a:cxn ang="0">
                  <a:pos x="92" y="65"/>
                </a:cxn>
                <a:cxn ang="0">
                  <a:pos x="119" y="53"/>
                </a:cxn>
                <a:cxn ang="0">
                  <a:pos x="119" y="53"/>
                </a:cxn>
                <a:cxn ang="0">
                  <a:pos x="137" y="44"/>
                </a:cxn>
                <a:cxn ang="0">
                  <a:pos x="157" y="38"/>
                </a:cxn>
                <a:cxn ang="0">
                  <a:pos x="176" y="31"/>
                </a:cxn>
                <a:cxn ang="0">
                  <a:pos x="194" y="28"/>
                </a:cxn>
                <a:cxn ang="0">
                  <a:pos x="194" y="28"/>
                </a:cxn>
                <a:cxn ang="0">
                  <a:pos x="201" y="27"/>
                </a:cxn>
                <a:cxn ang="0">
                  <a:pos x="208" y="25"/>
                </a:cxn>
                <a:cxn ang="0">
                  <a:pos x="218" y="21"/>
                </a:cxn>
                <a:cxn ang="0">
                  <a:pos x="230" y="15"/>
                </a:cxn>
                <a:cxn ang="0">
                  <a:pos x="242" y="11"/>
                </a:cxn>
                <a:cxn ang="0">
                  <a:pos x="242" y="11"/>
                </a:cxn>
                <a:cxn ang="0">
                  <a:pos x="243" y="10"/>
                </a:cxn>
                <a:cxn ang="0">
                  <a:pos x="244" y="9"/>
                </a:cxn>
                <a:cxn ang="0">
                  <a:pos x="246" y="6"/>
                </a:cxn>
                <a:cxn ang="0">
                  <a:pos x="246" y="5"/>
                </a:cxn>
                <a:cxn ang="0">
                  <a:pos x="243" y="1"/>
                </a:cxn>
                <a:cxn ang="0">
                  <a:pos x="240" y="0"/>
                </a:cxn>
                <a:cxn ang="0">
                  <a:pos x="238" y="0"/>
                </a:cxn>
                <a:cxn ang="0">
                  <a:pos x="238" y="0"/>
                </a:cxn>
              </a:cxnLst>
              <a:rect l="0" t="0" r="r" b="b"/>
              <a:pathLst>
                <a:path w="246" h="91">
                  <a:moveTo>
                    <a:pt x="238" y="0"/>
                  </a:moveTo>
                  <a:lnTo>
                    <a:pt x="238" y="0"/>
                  </a:lnTo>
                  <a:lnTo>
                    <a:pt x="226" y="4"/>
                  </a:lnTo>
                  <a:lnTo>
                    <a:pt x="214" y="9"/>
                  </a:lnTo>
                  <a:lnTo>
                    <a:pt x="201" y="14"/>
                  </a:lnTo>
                  <a:lnTo>
                    <a:pt x="194" y="15"/>
                  </a:lnTo>
                  <a:lnTo>
                    <a:pt x="188" y="17"/>
                  </a:lnTo>
                  <a:lnTo>
                    <a:pt x="188" y="17"/>
                  </a:lnTo>
                  <a:lnTo>
                    <a:pt x="174" y="19"/>
                  </a:lnTo>
                  <a:lnTo>
                    <a:pt x="158" y="25"/>
                  </a:lnTo>
                  <a:lnTo>
                    <a:pt x="130" y="36"/>
                  </a:lnTo>
                  <a:lnTo>
                    <a:pt x="130" y="36"/>
                  </a:lnTo>
                  <a:lnTo>
                    <a:pt x="115" y="42"/>
                  </a:lnTo>
                  <a:lnTo>
                    <a:pt x="99" y="49"/>
                  </a:lnTo>
                  <a:lnTo>
                    <a:pt x="69" y="62"/>
                  </a:lnTo>
                  <a:lnTo>
                    <a:pt x="53" y="69"/>
                  </a:lnTo>
                  <a:lnTo>
                    <a:pt x="38" y="74"/>
                  </a:lnTo>
                  <a:lnTo>
                    <a:pt x="22" y="78"/>
                  </a:lnTo>
                  <a:lnTo>
                    <a:pt x="6" y="79"/>
                  </a:lnTo>
                  <a:lnTo>
                    <a:pt x="6" y="79"/>
                  </a:lnTo>
                  <a:lnTo>
                    <a:pt x="4" y="81"/>
                  </a:lnTo>
                  <a:lnTo>
                    <a:pt x="1" y="82"/>
                  </a:lnTo>
                  <a:lnTo>
                    <a:pt x="0" y="86"/>
                  </a:lnTo>
                  <a:lnTo>
                    <a:pt x="1" y="90"/>
                  </a:lnTo>
                  <a:lnTo>
                    <a:pt x="4" y="91"/>
                  </a:lnTo>
                  <a:lnTo>
                    <a:pt x="6" y="91"/>
                  </a:lnTo>
                  <a:lnTo>
                    <a:pt x="6" y="91"/>
                  </a:lnTo>
                  <a:lnTo>
                    <a:pt x="21" y="90"/>
                  </a:lnTo>
                  <a:lnTo>
                    <a:pt x="35" y="87"/>
                  </a:lnTo>
                  <a:lnTo>
                    <a:pt x="49" y="82"/>
                  </a:lnTo>
                  <a:lnTo>
                    <a:pt x="64" y="78"/>
                  </a:lnTo>
                  <a:lnTo>
                    <a:pt x="92" y="65"/>
                  </a:lnTo>
                  <a:lnTo>
                    <a:pt x="119" y="53"/>
                  </a:lnTo>
                  <a:lnTo>
                    <a:pt x="119" y="53"/>
                  </a:lnTo>
                  <a:lnTo>
                    <a:pt x="137" y="44"/>
                  </a:lnTo>
                  <a:lnTo>
                    <a:pt x="157" y="38"/>
                  </a:lnTo>
                  <a:lnTo>
                    <a:pt x="176" y="31"/>
                  </a:lnTo>
                  <a:lnTo>
                    <a:pt x="194" y="28"/>
                  </a:lnTo>
                  <a:lnTo>
                    <a:pt x="194" y="28"/>
                  </a:lnTo>
                  <a:lnTo>
                    <a:pt x="201" y="27"/>
                  </a:lnTo>
                  <a:lnTo>
                    <a:pt x="208" y="25"/>
                  </a:lnTo>
                  <a:lnTo>
                    <a:pt x="218" y="21"/>
                  </a:lnTo>
                  <a:lnTo>
                    <a:pt x="230" y="15"/>
                  </a:lnTo>
                  <a:lnTo>
                    <a:pt x="242" y="11"/>
                  </a:lnTo>
                  <a:lnTo>
                    <a:pt x="242" y="11"/>
                  </a:lnTo>
                  <a:lnTo>
                    <a:pt x="243" y="10"/>
                  </a:lnTo>
                  <a:lnTo>
                    <a:pt x="244" y="9"/>
                  </a:lnTo>
                  <a:lnTo>
                    <a:pt x="246" y="6"/>
                  </a:lnTo>
                  <a:lnTo>
                    <a:pt x="246" y="5"/>
                  </a:lnTo>
                  <a:lnTo>
                    <a:pt x="243" y="1"/>
                  </a:lnTo>
                  <a:lnTo>
                    <a:pt x="240" y="0"/>
                  </a:lnTo>
                  <a:lnTo>
                    <a:pt x="238" y="0"/>
                  </a:lnTo>
                  <a:lnTo>
                    <a:pt x="2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5" name="chenying0907 390"/>
            <p:cNvSpPr>
              <a:spLocks/>
            </p:cNvSpPr>
            <p:nvPr/>
          </p:nvSpPr>
          <p:spPr bwMode="auto">
            <a:xfrm>
              <a:off x="5273676" y="1162051"/>
              <a:ext cx="122238" cy="95250"/>
            </a:xfrm>
            <a:custGeom>
              <a:avLst/>
              <a:gdLst/>
              <a:ahLst/>
              <a:cxnLst>
                <a:cxn ang="0">
                  <a:pos x="298" y="1"/>
                </a:cxn>
                <a:cxn ang="0">
                  <a:pos x="298" y="1"/>
                </a:cxn>
                <a:cxn ang="0">
                  <a:pos x="277" y="21"/>
                </a:cxn>
                <a:cxn ang="0">
                  <a:pos x="256" y="39"/>
                </a:cxn>
                <a:cxn ang="0">
                  <a:pos x="234" y="56"/>
                </a:cxn>
                <a:cxn ang="0">
                  <a:pos x="210" y="72"/>
                </a:cxn>
                <a:cxn ang="0">
                  <a:pos x="163" y="103"/>
                </a:cxn>
                <a:cxn ang="0">
                  <a:pos x="116" y="136"/>
                </a:cxn>
                <a:cxn ang="0">
                  <a:pos x="116" y="136"/>
                </a:cxn>
                <a:cxn ang="0">
                  <a:pos x="96" y="152"/>
                </a:cxn>
                <a:cxn ang="0">
                  <a:pos x="77" y="167"/>
                </a:cxn>
                <a:cxn ang="0">
                  <a:pos x="56" y="183"/>
                </a:cxn>
                <a:cxn ang="0">
                  <a:pos x="35" y="198"/>
                </a:cxn>
                <a:cxn ang="0">
                  <a:pos x="35" y="198"/>
                </a:cxn>
                <a:cxn ang="0">
                  <a:pos x="24" y="204"/>
                </a:cxn>
                <a:cxn ang="0">
                  <a:pos x="14" y="212"/>
                </a:cxn>
                <a:cxn ang="0">
                  <a:pos x="6" y="221"/>
                </a:cxn>
                <a:cxn ang="0">
                  <a:pos x="2" y="226"/>
                </a:cxn>
                <a:cxn ang="0">
                  <a:pos x="0" y="233"/>
                </a:cxn>
                <a:cxn ang="0">
                  <a:pos x="0" y="233"/>
                </a:cxn>
                <a:cxn ang="0">
                  <a:pos x="0" y="235"/>
                </a:cxn>
                <a:cxn ang="0">
                  <a:pos x="0" y="237"/>
                </a:cxn>
                <a:cxn ang="0">
                  <a:pos x="1" y="238"/>
                </a:cxn>
                <a:cxn ang="0">
                  <a:pos x="3" y="239"/>
                </a:cxn>
                <a:cxn ang="0">
                  <a:pos x="7" y="239"/>
                </a:cxn>
                <a:cxn ang="0">
                  <a:pos x="9" y="238"/>
                </a:cxn>
                <a:cxn ang="0">
                  <a:pos x="10" y="235"/>
                </a:cxn>
                <a:cxn ang="0">
                  <a:pos x="10" y="235"/>
                </a:cxn>
                <a:cxn ang="0">
                  <a:pos x="14" y="229"/>
                </a:cxn>
                <a:cxn ang="0">
                  <a:pos x="19" y="222"/>
                </a:cxn>
                <a:cxn ang="0">
                  <a:pos x="26" y="216"/>
                </a:cxn>
                <a:cxn ang="0">
                  <a:pos x="34" y="211"/>
                </a:cxn>
                <a:cxn ang="0">
                  <a:pos x="49" y="201"/>
                </a:cxn>
                <a:cxn ang="0">
                  <a:pos x="62" y="194"/>
                </a:cxn>
                <a:cxn ang="0">
                  <a:pos x="62" y="194"/>
                </a:cxn>
                <a:cxn ang="0">
                  <a:pos x="83" y="178"/>
                </a:cxn>
                <a:cxn ang="0">
                  <a:pos x="103" y="161"/>
                </a:cxn>
                <a:cxn ang="0">
                  <a:pos x="124" y="145"/>
                </a:cxn>
                <a:cxn ang="0">
                  <a:pos x="145" y="130"/>
                </a:cxn>
                <a:cxn ang="0">
                  <a:pos x="145" y="130"/>
                </a:cxn>
                <a:cxn ang="0">
                  <a:pos x="187" y="102"/>
                </a:cxn>
                <a:cxn ang="0">
                  <a:pos x="228" y="73"/>
                </a:cxn>
                <a:cxn ang="0">
                  <a:pos x="249" y="59"/>
                </a:cxn>
                <a:cxn ang="0">
                  <a:pos x="269" y="43"/>
                </a:cxn>
                <a:cxn ang="0">
                  <a:pos x="287" y="26"/>
                </a:cxn>
                <a:cxn ang="0">
                  <a:pos x="306" y="9"/>
                </a:cxn>
                <a:cxn ang="0">
                  <a:pos x="306" y="9"/>
                </a:cxn>
                <a:cxn ang="0">
                  <a:pos x="307" y="8"/>
                </a:cxn>
                <a:cxn ang="0">
                  <a:pos x="307" y="5"/>
                </a:cxn>
                <a:cxn ang="0">
                  <a:pos x="306" y="1"/>
                </a:cxn>
                <a:cxn ang="0">
                  <a:pos x="302" y="0"/>
                </a:cxn>
                <a:cxn ang="0">
                  <a:pos x="300" y="0"/>
                </a:cxn>
                <a:cxn ang="0">
                  <a:pos x="298" y="1"/>
                </a:cxn>
                <a:cxn ang="0">
                  <a:pos x="298" y="1"/>
                </a:cxn>
              </a:cxnLst>
              <a:rect l="0" t="0" r="r" b="b"/>
              <a:pathLst>
                <a:path w="307" h="239">
                  <a:moveTo>
                    <a:pt x="298" y="1"/>
                  </a:moveTo>
                  <a:lnTo>
                    <a:pt x="298" y="1"/>
                  </a:lnTo>
                  <a:lnTo>
                    <a:pt x="277" y="21"/>
                  </a:lnTo>
                  <a:lnTo>
                    <a:pt x="256" y="39"/>
                  </a:lnTo>
                  <a:lnTo>
                    <a:pt x="234" y="56"/>
                  </a:lnTo>
                  <a:lnTo>
                    <a:pt x="210" y="72"/>
                  </a:lnTo>
                  <a:lnTo>
                    <a:pt x="163" y="103"/>
                  </a:lnTo>
                  <a:lnTo>
                    <a:pt x="116" y="136"/>
                  </a:lnTo>
                  <a:lnTo>
                    <a:pt x="116" y="136"/>
                  </a:lnTo>
                  <a:lnTo>
                    <a:pt x="96" y="152"/>
                  </a:lnTo>
                  <a:lnTo>
                    <a:pt x="77" y="167"/>
                  </a:lnTo>
                  <a:lnTo>
                    <a:pt x="56" y="183"/>
                  </a:lnTo>
                  <a:lnTo>
                    <a:pt x="35" y="198"/>
                  </a:lnTo>
                  <a:lnTo>
                    <a:pt x="35" y="198"/>
                  </a:lnTo>
                  <a:lnTo>
                    <a:pt x="24" y="204"/>
                  </a:lnTo>
                  <a:lnTo>
                    <a:pt x="14" y="212"/>
                  </a:lnTo>
                  <a:lnTo>
                    <a:pt x="6" y="221"/>
                  </a:lnTo>
                  <a:lnTo>
                    <a:pt x="2" y="226"/>
                  </a:lnTo>
                  <a:lnTo>
                    <a:pt x="0" y="233"/>
                  </a:lnTo>
                  <a:lnTo>
                    <a:pt x="0" y="233"/>
                  </a:lnTo>
                  <a:lnTo>
                    <a:pt x="0" y="235"/>
                  </a:lnTo>
                  <a:lnTo>
                    <a:pt x="0" y="237"/>
                  </a:lnTo>
                  <a:lnTo>
                    <a:pt x="1" y="238"/>
                  </a:lnTo>
                  <a:lnTo>
                    <a:pt x="3" y="239"/>
                  </a:lnTo>
                  <a:lnTo>
                    <a:pt x="7" y="239"/>
                  </a:lnTo>
                  <a:lnTo>
                    <a:pt x="9" y="238"/>
                  </a:lnTo>
                  <a:lnTo>
                    <a:pt x="10" y="235"/>
                  </a:lnTo>
                  <a:lnTo>
                    <a:pt x="10" y="235"/>
                  </a:lnTo>
                  <a:lnTo>
                    <a:pt x="14" y="229"/>
                  </a:lnTo>
                  <a:lnTo>
                    <a:pt x="19" y="222"/>
                  </a:lnTo>
                  <a:lnTo>
                    <a:pt x="26" y="216"/>
                  </a:lnTo>
                  <a:lnTo>
                    <a:pt x="34" y="211"/>
                  </a:lnTo>
                  <a:lnTo>
                    <a:pt x="49" y="201"/>
                  </a:lnTo>
                  <a:lnTo>
                    <a:pt x="62" y="194"/>
                  </a:lnTo>
                  <a:lnTo>
                    <a:pt x="62" y="194"/>
                  </a:lnTo>
                  <a:lnTo>
                    <a:pt x="83" y="178"/>
                  </a:lnTo>
                  <a:lnTo>
                    <a:pt x="103" y="161"/>
                  </a:lnTo>
                  <a:lnTo>
                    <a:pt x="124" y="145"/>
                  </a:lnTo>
                  <a:lnTo>
                    <a:pt x="145" y="130"/>
                  </a:lnTo>
                  <a:lnTo>
                    <a:pt x="145" y="130"/>
                  </a:lnTo>
                  <a:lnTo>
                    <a:pt x="187" y="102"/>
                  </a:lnTo>
                  <a:lnTo>
                    <a:pt x="228" y="73"/>
                  </a:lnTo>
                  <a:lnTo>
                    <a:pt x="249" y="59"/>
                  </a:lnTo>
                  <a:lnTo>
                    <a:pt x="269" y="43"/>
                  </a:lnTo>
                  <a:lnTo>
                    <a:pt x="287" y="26"/>
                  </a:lnTo>
                  <a:lnTo>
                    <a:pt x="306" y="9"/>
                  </a:lnTo>
                  <a:lnTo>
                    <a:pt x="306" y="9"/>
                  </a:lnTo>
                  <a:lnTo>
                    <a:pt x="307" y="8"/>
                  </a:lnTo>
                  <a:lnTo>
                    <a:pt x="307" y="5"/>
                  </a:lnTo>
                  <a:lnTo>
                    <a:pt x="306" y="1"/>
                  </a:lnTo>
                  <a:lnTo>
                    <a:pt x="302" y="0"/>
                  </a:lnTo>
                  <a:lnTo>
                    <a:pt x="300" y="0"/>
                  </a:lnTo>
                  <a:lnTo>
                    <a:pt x="298" y="1"/>
                  </a:lnTo>
                  <a:lnTo>
                    <a:pt x="2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6" name="chenying0907 391"/>
            <p:cNvSpPr>
              <a:spLocks/>
            </p:cNvSpPr>
            <p:nvPr/>
          </p:nvSpPr>
          <p:spPr bwMode="auto">
            <a:xfrm>
              <a:off x="5329239" y="1193801"/>
              <a:ext cx="87313" cy="68263"/>
            </a:xfrm>
            <a:custGeom>
              <a:avLst/>
              <a:gdLst/>
              <a:ahLst/>
              <a:cxnLst>
                <a:cxn ang="0">
                  <a:pos x="210" y="0"/>
                </a:cxn>
                <a:cxn ang="0">
                  <a:pos x="210" y="0"/>
                </a:cxn>
                <a:cxn ang="0">
                  <a:pos x="203" y="2"/>
                </a:cxn>
                <a:cxn ang="0">
                  <a:pos x="193" y="5"/>
                </a:cxn>
                <a:cxn ang="0">
                  <a:pos x="176" y="13"/>
                </a:cxn>
                <a:cxn ang="0">
                  <a:pos x="161" y="22"/>
                </a:cxn>
                <a:cxn ang="0">
                  <a:pos x="145" y="34"/>
                </a:cxn>
                <a:cxn ang="0">
                  <a:pos x="116" y="59"/>
                </a:cxn>
                <a:cxn ang="0">
                  <a:pos x="87" y="81"/>
                </a:cxn>
                <a:cxn ang="0">
                  <a:pos x="87" y="81"/>
                </a:cxn>
                <a:cxn ang="0">
                  <a:pos x="56" y="106"/>
                </a:cxn>
                <a:cxn ang="0">
                  <a:pos x="40" y="119"/>
                </a:cxn>
                <a:cxn ang="0">
                  <a:pos x="26" y="133"/>
                </a:cxn>
                <a:cxn ang="0">
                  <a:pos x="26" y="133"/>
                </a:cxn>
                <a:cxn ang="0">
                  <a:pos x="12" y="146"/>
                </a:cxn>
                <a:cxn ang="0">
                  <a:pos x="5" y="154"/>
                </a:cxn>
                <a:cxn ang="0">
                  <a:pos x="0" y="163"/>
                </a:cxn>
                <a:cxn ang="0">
                  <a:pos x="0" y="163"/>
                </a:cxn>
                <a:cxn ang="0">
                  <a:pos x="0" y="166"/>
                </a:cxn>
                <a:cxn ang="0">
                  <a:pos x="1" y="169"/>
                </a:cxn>
                <a:cxn ang="0">
                  <a:pos x="1" y="169"/>
                </a:cxn>
                <a:cxn ang="0">
                  <a:pos x="2" y="170"/>
                </a:cxn>
                <a:cxn ang="0">
                  <a:pos x="2" y="170"/>
                </a:cxn>
                <a:cxn ang="0">
                  <a:pos x="5" y="171"/>
                </a:cxn>
                <a:cxn ang="0">
                  <a:pos x="6" y="171"/>
                </a:cxn>
                <a:cxn ang="0">
                  <a:pos x="10" y="169"/>
                </a:cxn>
                <a:cxn ang="0">
                  <a:pos x="12" y="167"/>
                </a:cxn>
                <a:cxn ang="0">
                  <a:pos x="13" y="166"/>
                </a:cxn>
                <a:cxn ang="0">
                  <a:pos x="12" y="163"/>
                </a:cxn>
                <a:cxn ang="0">
                  <a:pos x="10" y="162"/>
                </a:cxn>
                <a:cxn ang="0">
                  <a:pos x="10" y="162"/>
                </a:cxn>
                <a:cxn ang="0">
                  <a:pos x="102" y="85"/>
                </a:cxn>
                <a:cxn ang="0">
                  <a:pos x="102" y="85"/>
                </a:cxn>
                <a:cxn ang="0">
                  <a:pos x="127" y="64"/>
                </a:cxn>
                <a:cxn ang="0">
                  <a:pos x="154" y="42"/>
                </a:cxn>
                <a:cxn ang="0">
                  <a:pos x="169" y="31"/>
                </a:cxn>
                <a:cxn ang="0">
                  <a:pos x="183" y="22"/>
                </a:cxn>
                <a:cxn ang="0">
                  <a:pos x="197" y="16"/>
                </a:cxn>
                <a:cxn ang="0">
                  <a:pos x="213" y="12"/>
                </a:cxn>
                <a:cxn ang="0">
                  <a:pos x="213" y="12"/>
                </a:cxn>
                <a:cxn ang="0">
                  <a:pos x="216" y="10"/>
                </a:cxn>
                <a:cxn ang="0">
                  <a:pos x="217" y="9"/>
                </a:cxn>
                <a:cxn ang="0">
                  <a:pos x="218" y="6"/>
                </a:cxn>
                <a:cxn ang="0">
                  <a:pos x="217" y="5"/>
                </a:cxn>
                <a:cxn ang="0">
                  <a:pos x="216" y="1"/>
                </a:cxn>
                <a:cxn ang="0">
                  <a:pos x="213" y="0"/>
                </a:cxn>
                <a:cxn ang="0">
                  <a:pos x="210" y="0"/>
                </a:cxn>
                <a:cxn ang="0">
                  <a:pos x="210" y="0"/>
                </a:cxn>
              </a:cxnLst>
              <a:rect l="0" t="0" r="r" b="b"/>
              <a:pathLst>
                <a:path w="218" h="171">
                  <a:moveTo>
                    <a:pt x="210" y="0"/>
                  </a:moveTo>
                  <a:lnTo>
                    <a:pt x="210" y="0"/>
                  </a:lnTo>
                  <a:lnTo>
                    <a:pt x="203" y="2"/>
                  </a:lnTo>
                  <a:lnTo>
                    <a:pt x="193" y="5"/>
                  </a:lnTo>
                  <a:lnTo>
                    <a:pt x="176" y="13"/>
                  </a:lnTo>
                  <a:lnTo>
                    <a:pt x="161" y="22"/>
                  </a:lnTo>
                  <a:lnTo>
                    <a:pt x="145" y="34"/>
                  </a:lnTo>
                  <a:lnTo>
                    <a:pt x="116" y="59"/>
                  </a:lnTo>
                  <a:lnTo>
                    <a:pt x="87" y="81"/>
                  </a:lnTo>
                  <a:lnTo>
                    <a:pt x="87" y="81"/>
                  </a:lnTo>
                  <a:lnTo>
                    <a:pt x="56" y="106"/>
                  </a:lnTo>
                  <a:lnTo>
                    <a:pt x="40" y="119"/>
                  </a:lnTo>
                  <a:lnTo>
                    <a:pt x="26" y="133"/>
                  </a:lnTo>
                  <a:lnTo>
                    <a:pt x="26" y="133"/>
                  </a:lnTo>
                  <a:lnTo>
                    <a:pt x="12" y="146"/>
                  </a:lnTo>
                  <a:lnTo>
                    <a:pt x="5" y="154"/>
                  </a:lnTo>
                  <a:lnTo>
                    <a:pt x="0" y="163"/>
                  </a:lnTo>
                  <a:lnTo>
                    <a:pt x="0" y="163"/>
                  </a:lnTo>
                  <a:lnTo>
                    <a:pt x="0" y="166"/>
                  </a:lnTo>
                  <a:lnTo>
                    <a:pt x="1" y="169"/>
                  </a:lnTo>
                  <a:lnTo>
                    <a:pt x="1" y="169"/>
                  </a:lnTo>
                  <a:lnTo>
                    <a:pt x="2" y="170"/>
                  </a:lnTo>
                  <a:lnTo>
                    <a:pt x="2" y="170"/>
                  </a:lnTo>
                  <a:lnTo>
                    <a:pt x="5" y="171"/>
                  </a:lnTo>
                  <a:lnTo>
                    <a:pt x="6" y="171"/>
                  </a:lnTo>
                  <a:lnTo>
                    <a:pt x="10" y="169"/>
                  </a:lnTo>
                  <a:lnTo>
                    <a:pt x="12" y="167"/>
                  </a:lnTo>
                  <a:lnTo>
                    <a:pt x="13" y="166"/>
                  </a:lnTo>
                  <a:lnTo>
                    <a:pt x="12" y="163"/>
                  </a:lnTo>
                  <a:lnTo>
                    <a:pt x="10" y="162"/>
                  </a:lnTo>
                  <a:lnTo>
                    <a:pt x="10" y="162"/>
                  </a:lnTo>
                  <a:lnTo>
                    <a:pt x="102" y="85"/>
                  </a:lnTo>
                  <a:lnTo>
                    <a:pt x="102" y="85"/>
                  </a:lnTo>
                  <a:lnTo>
                    <a:pt x="127" y="64"/>
                  </a:lnTo>
                  <a:lnTo>
                    <a:pt x="154" y="42"/>
                  </a:lnTo>
                  <a:lnTo>
                    <a:pt x="169" y="31"/>
                  </a:lnTo>
                  <a:lnTo>
                    <a:pt x="183" y="22"/>
                  </a:lnTo>
                  <a:lnTo>
                    <a:pt x="197" y="16"/>
                  </a:lnTo>
                  <a:lnTo>
                    <a:pt x="213" y="12"/>
                  </a:lnTo>
                  <a:lnTo>
                    <a:pt x="213" y="12"/>
                  </a:lnTo>
                  <a:lnTo>
                    <a:pt x="216" y="10"/>
                  </a:lnTo>
                  <a:lnTo>
                    <a:pt x="217" y="9"/>
                  </a:lnTo>
                  <a:lnTo>
                    <a:pt x="218" y="6"/>
                  </a:lnTo>
                  <a:lnTo>
                    <a:pt x="217" y="5"/>
                  </a:lnTo>
                  <a:lnTo>
                    <a:pt x="216" y="1"/>
                  </a:lnTo>
                  <a:lnTo>
                    <a:pt x="213" y="0"/>
                  </a:lnTo>
                  <a:lnTo>
                    <a:pt x="210" y="0"/>
                  </a:lnTo>
                  <a:lnTo>
                    <a:pt x="21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7" name="chenying0907 392"/>
            <p:cNvSpPr>
              <a:spLocks/>
            </p:cNvSpPr>
            <p:nvPr/>
          </p:nvSpPr>
          <p:spPr bwMode="auto">
            <a:xfrm>
              <a:off x="5395914" y="1125538"/>
              <a:ext cx="141288" cy="26988"/>
            </a:xfrm>
            <a:custGeom>
              <a:avLst/>
              <a:gdLst/>
              <a:ahLst/>
              <a:cxnLst>
                <a:cxn ang="0">
                  <a:pos x="348" y="0"/>
                </a:cxn>
                <a:cxn ang="0">
                  <a:pos x="348" y="0"/>
                </a:cxn>
                <a:cxn ang="0">
                  <a:pos x="326" y="2"/>
                </a:cxn>
                <a:cxn ang="0">
                  <a:pos x="305" y="5"/>
                </a:cxn>
                <a:cxn ang="0">
                  <a:pos x="263" y="14"/>
                </a:cxn>
                <a:cxn ang="0">
                  <a:pos x="221" y="23"/>
                </a:cxn>
                <a:cxn ang="0">
                  <a:pos x="199" y="27"/>
                </a:cxn>
                <a:cxn ang="0">
                  <a:pos x="178" y="30"/>
                </a:cxn>
                <a:cxn ang="0">
                  <a:pos x="178" y="30"/>
                </a:cxn>
                <a:cxn ang="0">
                  <a:pos x="156" y="32"/>
                </a:cxn>
                <a:cxn ang="0">
                  <a:pos x="135" y="36"/>
                </a:cxn>
                <a:cxn ang="0">
                  <a:pos x="92" y="45"/>
                </a:cxn>
                <a:cxn ang="0">
                  <a:pos x="49" y="53"/>
                </a:cxn>
                <a:cxn ang="0">
                  <a:pos x="28" y="56"/>
                </a:cxn>
                <a:cxn ang="0">
                  <a:pos x="5" y="57"/>
                </a:cxn>
                <a:cxn ang="0">
                  <a:pos x="5" y="57"/>
                </a:cxn>
                <a:cxn ang="0">
                  <a:pos x="3" y="57"/>
                </a:cxn>
                <a:cxn ang="0">
                  <a:pos x="2" y="58"/>
                </a:cxn>
                <a:cxn ang="0">
                  <a:pos x="0" y="62"/>
                </a:cxn>
                <a:cxn ang="0">
                  <a:pos x="2" y="66"/>
                </a:cxn>
                <a:cxn ang="0">
                  <a:pos x="3" y="68"/>
                </a:cxn>
                <a:cxn ang="0">
                  <a:pos x="5" y="69"/>
                </a:cxn>
                <a:cxn ang="0">
                  <a:pos x="16" y="69"/>
                </a:cxn>
                <a:cxn ang="0">
                  <a:pos x="16" y="69"/>
                </a:cxn>
                <a:cxn ang="0">
                  <a:pos x="20" y="68"/>
                </a:cxn>
                <a:cxn ang="0">
                  <a:pos x="20" y="68"/>
                </a:cxn>
                <a:cxn ang="0">
                  <a:pos x="38" y="66"/>
                </a:cxn>
                <a:cxn ang="0">
                  <a:pos x="58" y="64"/>
                </a:cxn>
                <a:cxn ang="0">
                  <a:pos x="94" y="57"/>
                </a:cxn>
                <a:cxn ang="0">
                  <a:pos x="132" y="49"/>
                </a:cxn>
                <a:cxn ang="0">
                  <a:pos x="170" y="41"/>
                </a:cxn>
                <a:cxn ang="0">
                  <a:pos x="170" y="41"/>
                </a:cxn>
                <a:cxn ang="0">
                  <a:pos x="215" y="34"/>
                </a:cxn>
                <a:cxn ang="0">
                  <a:pos x="259" y="24"/>
                </a:cxn>
                <a:cxn ang="0">
                  <a:pos x="304" y="17"/>
                </a:cxn>
                <a:cxn ang="0">
                  <a:pos x="326" y="14"/>
                </a:cxn>
                <a:cxn ang="0">
                  <a:pos x="348" y="11"/>
                </a:cxn>
                <a:cxn ang="0">
                  <a:pos x="348" y="11"/>
                </a:cxn>
                <a:cxn ang="0">
                  <a:pos x="350" y="10"/>
                </a:cxn>
                <a:cxn ang="0">
                  <a:pos x="352" y="9"/>
                </a:cxn>
                <a:cxn ang="0">
                  <a:pos x="353" y="5"/>
                </a:cxn>
                <a:cxn ang="0">
                  <a:pos x="353" y="3"/>
                </a:cxn>
                <a:cxn ang="0">
                  <a:pos x="352" y="1"/>
                </a:cxn>
                <a:cxn ang="0">
                  <a:pos x="350" y="0"/>
                </a:cxn>
                <a:cxn ang="0">
                  <a:pos x="348" y="0"/>
                </a:cxn>
                <a:cxn ang="0">
                  <a:pos x="348" y="0"/>
                </a:cxn>
              </a:cxnLst>
              <a:rect l="0" t="0" r="r" b="b"/>
              <a:pathLst>
                <a:path w="353" h="69">
                  <a:moveTo>
                    <a:pt x="348" y="0"/>
                  </a:moveTo>
                  <a:lnTo>
                    <a:pt x="348" y="0"/>
                  </a:lnTo>
                  <a:lnTo>
                    <a:pt x="326" y="2"/>
                  </a:lnTo>
                  <a:lnTo>
                    <a:pt x="305" y="5"/>
                  </a:lnTo>
                  <a:lnTo>
                    <a:pt x="263" y="14"/>
                  </a:lnTo>
                  <a:lnTo>
                    <a:pt x="221" y="23"/>
                  </a:lnTo>
                  <a:lnTo>
                    <a:pt x="199" y="27"/>
                  </a:lnTo>
                  <a:lnTo>
                    <a:pt x="178" y="30"/>
                  </a:lnTo>
                  <a:lnTo>
                    <a:pt x="178" y="30"/>
                  </a:lnTo>
                  <a:lnTo>
                    <a:pt x="156" y="32"/>
                  </a:lnTo>
                  <a:lnTo>
                    <a:pt x="135" y="36"/>
                  </a:lnTo>
                  <a:lnTo>
                    <a:pt x="92" y="45"/>
                  </a:lnTo>
                  <a:lnTo>
                    <a:pt x="49" y="53"/>
                  </a:lnTo>
                  <a:lnTo>
                    <a:pt x="28" y="56"/>
                  </a:lnTo>
                  <a:lnTo>
                    <a:pt x="5" y="57"/>
                  </a:lnTo>
                  <a:lnTo>
                    <a:pt x="5" y="57"/>
                  </a:lnTo>
                  <a:lnTo>
                    <a:pt x="3" y="57"/>
                  </a:lnTo>
                  <a:lnTo>
                    <a:pt x="2" y="58"/>
                  </a:lnTo>
                  <a:lnTo>
                    <a:pt x="0" y="62"/>
                  </a:lnTo>
                  <a:lnTo>
                    <a:pt x="2" y="66"/>
                  </a:lnTo>
                  <a:lnTo>
                    <a:pt x="3" y="68"/>
                  </a:lnTo>
                  <a:lnTo>
                    <a:pt x="5" y="69"/>
                  </a:lnTo>
                  <a:lnTo>
                    <a:pt x="16" y="69"/>
                  </a:lnTo>
                  <a:lnTo>
                    <a:pt x="16" y="69"/>
                  </a:lnTo>
                  <a:lnTo>
                    <a:pt x="20" y="68"/>
                  </a:lnTo>
                  <a:lnTo>
                    <a:pt x="20" y="68"/>
                  </a:lnTo>
                  <a:lnTo>
                    <a:pt x="38" y="66"/>
                  </a:lnTo>
                  <a:lnTo>
                    <a:pt x="58" y="64"/>
                  </a:lnTo>
                  <a:lnTo>
                    <a:pt x="94" y="57"/>
                  </a:lnTo>
                  <a:lnTo>
                    <a:pt x="132" y="49"/>
                  </a:lnTo>
                  <a:lnTo>
                    <a:pt x="170" y="41"/>
                  </a:lnTo>
                  <a:lnTo>
                    <a:pt x="170" y="41"/>
                  </a:lnTo>
                  <a:lnTo>
                    <a:pt x="215" y="34"/>
                  </a:lnTo>
                  <a:lnTo>
                    <a:pt x="259" y="24"/>
                  </a:lnTo>
                  <a:lnTo>
                    <a:pt x="304" y="17"/>
                  </a:lnTo>
                  <a:lnTo>
                    <a:pt x="326" y="14"/>
                  </a:lnTo>
                  <a:lnTo>
                    <a:pt x="348" y="11"/>
                  </a:lnTo>
                  <a:lnTo>
                    <a:pt x="348" y="11"/>
                  </a:lnTo>
                  <a:lnTo>
                    <a:pt x="350" y="10"/>
                  </a:lnTo>
                  <a:lnTo>
                    <a:pt x="352" y="9"/>
                  </a:lnTo>
                  <a:lnTo>
                    <a:pt x="353" y="5"/>
                  </a:lnTo>
                  <a:lnTo>
                    <a:pt x="353" y="3"/>
                  </a:lnTo>
                  <a:lnTo>
                    <a:pt x="352" y="1"/>
                  </a:lnTo>
                  <a:lnTo>
                    <a:pt x="350" y="0"/>
                  </a:lnTo>
                  <a:lnTo>
                    <a:pt x="348" y="0"/>
                  </a:lnTo>
                  <a:lnTo>
                    <a:pt x="3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8" name="chenying0907 393"/>
            <p:cNvSpPr>
              <a:spLocks/>
            </p:cNvSpPr>
            <p:nvPr/>
          </p:nvSpPr>
          <p:spPr bwMode="auto">
            <a:xfrm>
              <a:off x="5421314" y="1193801"/>
              <a:ext cx="92075" cy="20638"/>
            </a:xfrm>
            <a:custGeom>
              <a:avLst/>
              <a:gdLst/>
              <a:ahLst/>
              <a:cxnLst>
                <a:cxn ang="0">
                  <a:pos x="225" y="1"/>
                </a:cxn>
                <a:cxn ang="0">
                  <a:pos x="225" y="1"/>
                </a:cxn>
                <a:cxn ang="0">
                  <a:pos x="217" y="4"/>
                </a:cxn>
                <a:cxn ang="0">
                  <a:pos x="209" y="5"/>
                </a:cxn>
                <a:cxn ang="0">
                  <a:pos x="194" y="5"/>
                </a:cxn>
                <a:cxn ang="0">
                  <a:pos x="194" y="5"/>
                </a:cxn>
                <a:cxn ang="0">
                  <a:pos x="179" y="6"/>
                </a:cxn>
                <a:cxn ang="0">
                  <a:pos x="166" y="10"/>
                </a:cxn>
                <a:cxn ang="0">
                  <a:pos x="139" y="17"/>
                </a:cxn>
                <a:cxn ang="0">
                  <a:pos x="139" y="17"/>
                </a:cxn>
                <a:cxn ang="0">
                  <a:pos x="72" y="31"/>
                </a:cxn>
                <a:cxn ang="0">
                  <a:pos x="38" y="36"/>
                </a:cxn>
                <a:cxn ang="0">
                  <a:pos x="22" y="39"/>
                </a:cxn>
                <a:cxn ang="0">
                  <a:pos x="5" y="40"/>
                </a:cxn>
                <a:cxn ang="0">
                  <a:pos x="5" y="40"/>
                </a:cxn>
                <a:cxn ang="0">
                  <a:pos x="3" y="40"/>
                </a:cxn>
                <a:cxn ang="0">
                  <a:pos x="1" y="42"/>
                </a:cxn>
                <a:cxn ang="0">
                  <a:pos x="0" y="46"/>
                </a:cxn>
                <a:cxn ang="0">
                  <a:pos x="1" y="50"/>
                </a:cxn>
                <a:cxn ang="0">
                  <a:pos x="3" y="51"/>
                </a:cxn>
                <a:cxn ang="0">
                  <a:pos x="5" y="51"/>
                </a:cxn>
                <a:cxn ang="0">
                  <a:pos x="5" y="51"/>
                </a:cxn>
                <a:cxn ang="0">
                  <a:pos x="21" y="51"/>
                </a:cxn>
                <a:cxn ang="0">
                  <a:pos x="37" y="48"/>
                </a:cxn>
                <a:cxn ang="0">
                  <a:pos x="68" y="43"/>
                </a:cxn>
                <a:cxn ang="0">
                  <a:pos x="131" y="30"/>
                </a:cxn>
                <a:cxn ang="0">
                  <a:pos x="131" y="30"/>
                </a:cxn>
                <a:cxn ang="0">
                  <a:pos x="166" y="22"/>
                </a:cxn>
                <a:cxn ang="0">
                  <a:pos x="184" y="18"/>
                </a:cxn>
                <a:cxn ang="0">
                  <a:pos x="201" y="17"/>
                </a:cxn>
                <a:cxn ang="0">
                  <a:pos x="201" y="17"/>
                </a:cxn>
                <a:cxn ang="0">
                  <a:pos x="217" y="16"/>
                </a:cxn>
                <a:cxn ang="0">
                  <a:pos x="224" y="14"/>
                </a:cxn>
                <a:cxn ang="0">
                  <a:pos x="230" y="10"/>
                </a:cxn>
                <a:cxn ang="0">
                  <a:pos x="230" y="10"/>
                </a:cxn>
                <a:cxn ang="0">
                  <a:pos x="233" y="9"/>
                </a:cxn>
                <a:cxn ang="0">
                  <a:pos x="233" y="6"/>
                </a:cxn>
                <a:cxn ang="0">
                  <a:pos x="233" y="2"/>
                </a:cxn>
                <a:cxn ang="0">
                  <a:pos x="229" y="0"/>
                </a:cxn>
                <a:cxn ang="0">
                  <a:pos x="228" y="0"/>
                </a:cxn>
                <a:cxn ang="0">
                  <a:pos x="225" y="1"/>
                </a:cxn>
                <a:cxn ang="0">
                  <a:pos x="225" y="1"/>
                </a:cxn>
              </a:cxnLst>
              <a:rect l="0" t="0" r="r" b="b"/>
              <a:pathLst>
                <a:path w="233" h="51">
                  <a:moveTo>
                    <a:pt x="225" y="1"/>
                  </a:moveTo>
                  <a:lnTo>
                    <a:pt x="225" y="1"/>
                  </a:lnTo>
                  <a:lnTo>
                    <a:pt x="217" y="4"/>
                  </a:lnTo>
                  <a:lnTo>
                    <a:pt x="209" y="5"/>
                  </a:lnTo>
                  <a:lnTo>
                    <a:pt x="194" y="5"/>
                  </a:lnTo>
                  <a:lnTo>
                    <a:pt x="194" y="5"/>
                  </a:lnTo>
                  <a:lnTo>
                    <a:pt x="179" y="6"/>
                  </a:lnTo>
                  <a:lnTo>
                    <a:pt x="166" y="10"/>
                  </a:lnTo>
                  <a:lnTo>
                    <a:pt x="139" y="17"/>
                  </a:lnTo>
                  <a:lnTo>
                    <a:pt x="139" y="17"/>
                  </a:lnTo>
                  <a:lnTo>
                    <a:pt x="72" y="31"/>
                  </a:lnTo>
                  <a:lnTo>
                    <a:pt x="38" y="36"/>
                  </a:lnTo>
                  <a:lnTo>
                    <a:pt x="22" y="39"/>
                  </a:lnTo>
                  <a:lnTo>
                    <a:pt x="5" y="40"/>
                  </a:lnTo>
                  <a:lnTo>
                    <a:pt x="5" y="40"/>
                  </a:lnTo>
                  <a:lnTo>
                    <a:pt x="3" y="40"/>
                  </a:lnTo>
                  <a:lnTo>
                    <a:pt x="1" y="42"/>
                  </a:lnTo>
                  <a:lnTo>
                    <a:pt x="0" y="46"/>
                  </a:lnTo>
                  <a:lnTo>
                    <a:pt x="1" y="50"/>
                  </a:lnTo>
                  <a:lnTo>
                    <a:pt x="3" y="51"/>
                  </a:lnTo>
                  <a:lnTo>
                    <a:pt x="5" y="51"/>
                  </a:lnTo>
                  <a:lnTo>
                    <a:pt x="5" y="51"/>
                  </a:lnTo>
                  <a:lnTo>
                    <a:pt x="21" y="51"/>
                  </a:lnTo>
                  <a:lnTo>
                    <a:pt x="37" y="48"/>
                  </a:lnTo>
                  <a:lnTo>
                    <a:pt x="68" y="43"/>
                  </a:lnTo>
                  <a:lnTo>
                    <a:pt x="131" y="30"/>
                  </a:lnTo>
                  <a:lnTo>
                    <a:pt x="131" y="30"/>
                  </a:lnTo>
                  <a:lnTo>
                    <a:pt x="166" y="22"/>
                  </a:lnTo>
                  <a:lnTo>
                    <a:pt x="184" y="18"/>
                  </a:lnTo>
                  <a:lnTo>
                    <a:pt x="201" y="17"/>
                  </a:lnTo>
                  <a:lnTo>
                    <a:pt x="201" y="17"/>
                  </a:lnTo>
                  <a:lnTo>
                    <a:pt x="217" y="16"/>
                  </a:lnTo>
                  <a:lnTo>
                    <a:pt x="224" y="14"/>
                  </a:lnTo>
                  <a:lnTo>
                    <a:pt x="230" y="10"/>
                  </a:lnTo>
                  <a:lnTo>
                    <a:pt x="230" y="10"/>
                  </a:lnTo>
                  <a:lnTo>
                    <a:pt x="233" y="9"/>
                  </a:lnTo>
                  <a:lnTo>
                    <a:pt x="233" y="6"/>
                  </a:lnTo>
                  <a:lnTo>
                    <a:pt x="233" y="2"/>
                  </a:lnTo>
                  <a:lnTo>
                    <a:pt x="229" y="0"/>
                  </a:lnTo>
                  <a:lnTo>
                    <a:pt x="228"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9" name="chenying0907 394"/>
            <p:cNvSpPr>
              <a:spLocks/>
            </p:cNvSpPr>
            <p:nvPr/>
          </p:nvSpPr>
          <p:spPr bwMode="auto">
            <a:xfrm>
              <a:off x="5537201" y="1117601"/>
              <a:ext cx="44450" cy="11113"/>
            </a:xfrm>
            <a:custGeom>
              <a:avLst/>
              <a:gdLst/>
              <a:ahLst/>
              <a:cxnLst>
                <a:cxn ang="0">
                  <a:pos x="108" y="0"/>
                </a:cxn>
                <a:cxn ang="0">
                  <a:pos x="108" y="0"/>
                </a:cxn>
                <a:cxn ang="0">
                  <a:pos x="57" y="11"/>
                </a:cxn>
                <a:cxn ang="0">
                  <a:pos x="32" y="15"/>
                </a:cxn>
                <a:cxn ang="0">
                  <a:pos x="6" y="17"/>
                </a:cxn>
                <a:cxn ang="0">
                  <a:pos x="6" y="17"/>
                </a:cxn>
                <a:cxn ang="0">
                  <a:pos x="4" y="17"/>
                </a:cxn>
                <a:cxn ang="0">
                  <a:pos x="2" y="19"/>
                </a:cxn>
                <a:cxn ang="0">
                  <a:pos x="0" y="23"/>
                </a:cxn>
                <a:cxn ang="0">
                  <a:pos x="2" y="26"/>
                </a:cxn>
                <a:cxn ang="0">
                  <a:pos x="4" y="28"/>
                </a:cxn>
                <a:cxn ang="0">
                  <a:pos x="6" y="29"/>
                </a:cxn>
                <a:cxn ang="0">
                  <a:pos x="6" y="29"/>
                </a:cxn>
                <a:cxn ang="0">
                  <a:pos x="20" y="28"/>
                </a:cxn>
                <a:cxn ang="0">
                  <a:pos x="33" y="26"/>
                </a:cxn>
                <a:cxn ang="0">
                  <a:pos x="58" y="21"/>
                </a:cxn>
                <a:cxn ang="0">
                  <a:pos x="110" y="11"/>
                </a:cxn>
                <a:cxn ang="0">
                  <a:pos x="110" y="11"/>
                </a:cxn>
                <a:cxn ang="0">
                  <a:pos x="113" y="11"/>
                </a:cxn>
                <a:cxn ang="0">
                  <a:pos x="114" y="8"/>
                </a:cxn>
                <a:cxn ang="0">
                  <a:pos x="114" y="7"/>
                </a:cxn>
                <a:cxn ang="0">
                  <a:pos x="114" y="4"/>
                </a:cxn>
                <a:cxn ang="0">
                  <a:pos x="112" y="2"/>
                </a:cxn>
                <a:cxn ang="0">
                  <a:pos x="110" y="0"/>
                </a:cxn>
                <a:cxn ang="0">
                  <a:pos x="108" y="0"/>
                </a:cxn>
                <a:cxn ang="0">
                  <a:pos x="108" y="0"/>
                </a:cxn>
              </a:cxnLst>
              <a:rect l="0" t="0" r="r" b="b"/>
              <a:pathLst>
                <a:path w="114" h="29">
                  <a:moveTo>
                    <a:pt x="108" y="0"/>
                  </a:moveTo>
                  <a:lnTo>
                    <a:pt x="108" y="0"/>
                  </a:lnTo>
                  <a:lnTo>
                    <a:pt x="57" y="11"/>
                  </a:lnTo>
                  <a:lnTo>
                    <a:pt x="32" y="15"/>
                  </a:lnTo>
                  <a:lnTo>
                    <a:pt x="6" y="17"/>
                  </a:lnTo>
                  <a:lnTo>
                    <a:pt x="6" y="17"/>
                  </a:lnTo>
                  <a:lnTo>
                    <a:pt x="4" y="17"/>
                  </a:lnTo>
                  <a:lnTo>
                    <a:pt x="2" y="19"/>
                  </a:lnTo>
                  <a:lnTo>
                    <a:pt x="0" y="23"/>
                  </a:lnTo>
                  <a:lnTo>
                    <a:pt x="2" y="26"/>
                  </a:lnTo>
                  <a:lnTo>
                    <a:pt x="4" y="28"/>
                  </a:lnTo>
                  <a:lnTo>
                    <a:pt x="6" y="29"/>
                  </a:lnTo>
                  <a:lnTo>
                    <a:pt x="6" y="29"/>
                  </a:lnTo>
                  <a:lnTo>
                    <a:pt x="20" y="28"/>
                  </a:lnTo>
                  <a:lnTo>
                    <a:pt x="33" y="26"/>
                  </a:lnTo>
                  <a:lnTo>
                    <a:pt x="58" y="21"/>
                  </a:lnTo>
                  <a:lnTo>
                    <a:pt x="110" y="11"/>
                  </a:lnTo>
                  <a:lnTo>
                    <a:pt x="110" y="11"/>
                  </a:lnTo>
                  <a:lnTo>
                    <a:pt x="113" y="11"/>
                  </a:lnTo>
                  <a:lnTo>
                    <a:pt x="114" y="8"/>
                  </a:lnTo>
                  <a:lnTo>
                    <a:pt x="114" y="7"/>
                  </a:lnTo>
                  <a:lnTo>
                    <a:pt x="114" y="4"/>
                  </a:lnTo>
                  <a:lnTo>
                    <a:pt x="112" y="2"/>
                  </a:lnTo>
                  <a:lnTo>
                    <a:pt x="110" y="0"/>
                  </a:lnTo>
                  <a:lnTo>
                    <a:pt x="108" y="0"/>
                  </a:lnTo>
                  <a:lnTo>
                    <a:pt x="10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0" name="chenying0907 395"/>
            <p:cNvSpPr>
              <a:spLocks/>
            </p:cNvSpPr>
            <p:nvPr/>
          </p:nvSpPr>
          <p:spPr bwMode="auto">
            <a:xfrm>
              <a:off x="5481639" y="1184276"/>
              <a:ext cx="198438" cy="82550"/>
            </a:xfrm>
            <a:custGeom>
              <a:avLst/>
              <a:gdLst/>
              <a:ahLst/>
              <a:cxnLst>
                <a:cxn ang="0">
                  <a:pos x="492" y="0"/>
                </a:cxn>
                <a:cxn ang="0">
                  <a:pos x="492" y="0"/>
                </a:cxn>
                <a:cxn ang="0">
                  <a:pos x="478" y="1"/>
                </a:cxn>
                <a:cxn ang="0">
                  <a:pos x="463" y="5"/>
                </a:cxn>
                <a:cxn ang="0">
                  <a:pos x="449" y="10"/>
                </a:cxn>
                <a:cxn ang="0">
                  <a:pos x="434" y="15"/>
                </a:cxn>
                <a:cxn ang="0">
                  <a:pos x="407" y="28"/>
                </a:cxn>
                <a:cxn ang="0">
                  <a:pos x="381" y="40"/>
                </a:cxn>
                <a:cxn ang="0">
                  <a:pos x="381" y="40"/>
                </a:cxn>
                <a:cxn ang="0">
                  <a:pos x="314" y="66"/>
                </a:cxn>
                <a:cxn ang="0">
                  <a:pos x="247" y="91"/>
                </a:cxn>
                <a:cxn ang="0">
                  <a:pos x="247" y="91"/>
                </a:cxn>
                <a:cxn ang="0">
                  <a:pos x="188" y="113"/>
                </a:cxn>
                <a:cxn ang="0">
                  <a:pos x="158" y="125"/>
                </a:cxn>
                <a:cxn ang="0">
                  <a:pos x="128" y="137"/>
                </a:cxn>
                <a:cxn ang="0">
                  <a:pos x="128" y="137"/>
                </a:cxn>
                <a:cxn ang="0">
                  <a:pos x="114" y="145"/>
                </a:cxn>
                <a:cxn ang="0">
                  <a:pos x="98" y="153"/>
                </a:cxn>
                <a:cxn ang="0">
                  <a:pos x="68" y="170"/>
                </a:cxn>
                <a:cxn ang="0">
                  <a:pos x="54" y="177"/>
                </a:cxn>
                <a:cxn ang="0">
                  <a:pos x="38" y="184"/>
                </a:cxn>
                <a:cxn ang="0">
                  <a:pos x="21" y="189"/>
                </a:cxn>
                <a:cxn ang="0">
                  <a:pos x="4" y="193"/>
                </a:cxn>
                <a:cxn ang="0">
                  <a:pos x="4" y="193"/>
                </a:cxn>
                <a:cxn ang="0">
                  <a:pos x="3" y="194"/>
                </a:cxn>
                <a:cxn ang="0">
                  <a:pos x="1" y="196"/>
                </a:cxn>
                <a:cxn ang="0">
                  <a:pos x="0" y="197"/>
                </a:cxn>
                <a:cxn ang="0">
                  <a:pos x="0" y="200"/>
                </a:cxn>
                <a:cxn ang="0">
                  <a:pos x="3" y="204"/>
                </a:cxn>
                <a:cxn ang="0">
                  <a:pos x="5" y="205"/>
                </a:cxn>
                <a:cxn ang="0">
                  <a:pos x="8" y="205"/>
                </a:cxn>
                <a:cxn ang="0">
                  <a:pos x="8" y="205"/>
                </a:cxn>
                <a:cxn ang="0">
                  <a:pos x="21" y="201"/>
                </a:cxn>
                <a:cxn ang="0">
                  <a:pos x="35" y="197"/>
                </a:cxn>
                <a:cxn ang="0">
                  <a:pos x="48" y="192"/>
                </a:cxn>
                <a:cxn ang="0">
                  <a:pos x="62" y="187"/>
                </a:cxn>
                <a:cxn ang="0">
                  <a:pos x="86" y="172"/>
                </a:cxn>
                <a:cxn ang="0">
                  <a:pos x="110" y="159"/>
                </a:cxn>
                <a:cxn ang="0">
                  <a:pos x="110" y="159"/>
                </a:cxn>
                <a:cxn ang="0">
                  <a:pos x="126" y="151"/>
                </a:cxn>
                <a:cxn ang="0">
                  <a:pos x="140" y="145"/>
                </a:cxn>
                <a:cxn ang="0">
                  <a:pos x="171" y="132"/>
                </a:cxn>
                <a:cxn ang="0">
                  <a:pos x="203" y="121"/>
                </a:cxn>
                <a:cxn ang="0">
                  <a:pos x="233" y="109"/>
                </a:cxn>
                <a:cxn ang="0">
                  <a:pos x="233" y="109"/>
                </a:cxn>
                <a:cxn ang="0">
                  <a:pos x="293" y="86"/>
                </a:cxn>
                <a:cxn ang="0">
                  <a:pos x="355" y="62"/>
                </a:cxn>
                <a:cxn ang="0">
                  <a:pos x="355" y="62"/>
                </a:cxn>
                <a:cxn ang="0">
                  <a:pos x="423" y="35"/>
                </a:cxn>
                <a:cxn ang="0">
                  <a:pos x="423" y="35"/>
                </a:cxn>
                <a:cxn ang="0">
                  <a:pos x="457" y="21"/>
                </a:cxn>
                <a:cxn ang="0">
                  <a:pos x="474" y="14"/>
                </a:cxn>
                <a:cxn ang="0">
                  <a:pos x="483" y="11"/>
                </a:cxn>
                <a:cxn ang="0">
                  <a:pos x="492" y="10"/>
                </a:cxn>
                <a:cxn ang="0">
                  <a:pos x="492" y="10"/>
                </a:cxn>
                <a:cxn ang="0">
                  <a:pos x="493" y="10"/>
                </a:cxn>
                <a:cxn ang="0">
                  <a:pos x="496" y="9"/>
                </a:cxn>
                <a:cxn ang="0">
                  <a:pos x="497" y="5"/>
                </a:cxn>
                <a:cxn ang="0">
                  <a:pos x="497" y="2"/>
                </a:cxn>
                <a:cxn ang="0">
                  <a:pos x="496" y="1"/>
                </a:cxn>
                <a:cxn ang="0">
                  <a:pos x="493" y="0"/>
                </a:cxn>
                <a:cxn ang="0">
                  <a:pos x="492" y="0"/>
                </a:cxn>
                <a:cxn ang="0">
                  <a:pos x="492" y="0"/>
                </a:cxn>
              </a:cxnLst>
              <a:rect l="0" t="0" r="r" b="b"/>
              <a:pathLst>
                <a:path w="497" h="205">
                  <a:moveTo>
                    <a:pt x="492" y="0"/>
                  </a:moveTo>
                  <a:lnTo>
                    <a:pt x="492" y="0"/>
                  </a:lnTo>
                  <a:lnTo>
                    <a:pt x="478" y="1"/>
                  </a:lnTo>
                  <a:lnTo>
                    <a:pt x="463" y="5"/>
                  </a:lnTo>
                  <a:lnTo>
                    <a:pt x="449" y="10"/>
                  </a:lnTo>
                  <a:lnTo>
                    <a:pt x="434" y="15"/>
                  </a:lnTo>
                  <a:lnTo>
                    <a:pt x="407" y="28"/>
                  </a:lnTo>
                  <a:lnTo>
                    <a:pt x="381" y="40"/>
                  </a:lnTo>
                  <a:lnTo>
                    <a:pt x="381" y="40"/>
                  </a:lnTo>
                  <a:lnTo>
                    <a:pt x="314" y="66"/>
                  </a:lnTo>
                  <a:lnTo>
                    <a:pt x="247" y="91"/>
                  </a:lnTo>
                  <a:lnTo>
                    <a:pt x="247" y="91"/>
                  </a:lnTo>
                  <a:lnTo>
                    <a:pt x="188" y="113"/>
                  </a:lnTo>
                  <a:lnTo>
                    <a:pt x="158" y="125"/>
                  </a:lnTo>
                  <a:lnTo>
                    <a:pt x="128" y="137"/>
                  </a:lnTo>
                  <a:lnTo>
                    <a:pt x="128" y="137"/>
                  </a:lnTo>
                  <a:lnTo>
                    <a:pt x="114" y="145"/>
                  </a:lnTo>
                  <a:lnTo>
                    <a:pt x="98" y="153"/>
                  </a:lnTo>
                  <a:lnTo>
                    <a:pt x="68" y="170"/>
                  </a:lnTo>
                  <a:lnTo>
                    <a:pt x="54" y="177"/>
                  </a:lnTo>
                  <a:lnTo>
                    <a:pt x="38" y="184"/>
                  </a:lnTo>
                  <a:lnTo>
                    <a:pt x="21" y="189"/>
                  </a:lnTo>
                  <a:lnTo>
                    <a:pt x="4" y="193"/>
                  </a:lnTo>
                  <a:lnTo>
                    <a:pt x="4" y="193"/>
                  </a:lnTo>
                  <a:lnTo>
                    <a:pt x="3" y="194"/>
                  </a:lnTo>
                  <a:lnTo>
                    <a:pt x="1" y="196"/>
                  </a:lnTo>
                  <a:lnTo>
                    <a:pt x="0" y="197"/>
                  </a:lnTo>
                  <a:lnTo>
                    <a:pt x="0" y="200"/>
                  </a:lnTo>
                  <a:lnTo>
                    <a:pt x="3" y="204"/>
                  </a:lnTo>
                  <a:lnTo>
                    <a:pt x="5" y="205"/>
                  </a:lnTo>
                  <a:lnTo>
                    <a:pt x="8" y="205"/>
                  </a:lnTo>
                  <a:lnTo>
                    <a:pt x="8" y="205"/>
                  </a:lnTo>
                  <a:lnTo>
                    <a:pt x="21" y="201"/>
                  </a:lnTo>
                  <a:lnTo>
                    <a:pt x="35" y="197"/>
                  </a:lnTo>
                  <a:lnTo>
                    <a:pt x="48" y="192"/>
                  </a:lnTo>
                  <a:lnTo>
                    <a:pt x="62" y="187"/>
                  </a:lnTo>
                  <a:lnTo>
                    <a:pt x="86" y="172"/>
                  </a:lnTo>
                  <a:lnTo>
                    <a:pt x="110" y="159"/>
                  </a:lnTo>
                  <a:lnTo>
                    <a:pt x="110" y="159"/>
                  </a:lnTo>
                  <a:lnTo>
                    <a:pt x="126" y="151"/>
                  </a:lnTo>
                  <a:lnTo>
                    <a:pt x="140" y="145"/>
                  </a:lnTo>
                  <a:lnTo>
                    <a:pt x="171" y="132"/>
                  </a:lnTo>
                  <a:lnTo>
                    <a:pt x="203" y="121"/>
                  </a:lnTo>
                  <a:lnTo>
                    <a:pt x="233" y="109"/>
                  </a:lnTo>
                  <a:lnTo>
                    <a:pt x="233" y="109"/>
                  </a:lnTo>
                  <a:lnTo>
                    <a:pt x="293" y="86"/>
                  </a:lnTo>
                  <a:lnTo>
                    <a:pt x="355" y="62"/>
                  </a:lnTo>
                  <a:lnTo>
                    <a:pt x="355" y="62"/>
                  </a:lnTo>
                  <a:lnTo>
                    <a:pt x="423" y="35"/>
                  </a:lnTo>
                  <a:lnTo>
                    <a:pt x="423" y="35"/>
                  </a:lnTo>
                  <a:lnTo>
                    <a:pt x="457" y="21"/>
                  </a:lnTo>
                  <a:lnTo>
                    <a:pt x="474" y="14"/>
                  </a:lnTo>
                  <a:lnTo>
                    <a:pt x="483" y="11"/>
                  </a:lnTo>
                  <a:lnTo>
                    <a:pt x="492" y="10"/>
                  </a:lnTo>
                  <a:lnTo>
                    <a:pt x="492" y="10"/>
                  </a:lnTo>
                  <a:lnTo>
                    <a:pt x="493" y="10"/>
                  </a:lnTo>
                  <a:lnTo>
                    <a:pt x="496" y="9"/>
                  </a:lnTo>
                  <a:lnTo>
                    <a:pt x="497" y="5"/>
                  </a:lnTo>
                  <a:lnTo>
                    <a:pt x="497" y="2"/>
                  </a:lnTo>
                  <a:lnTo>
                    <a:pt x="496" y="1"/>
                  </a:lnTo>
                  <a:lnTo>
                    <a:pt x="493" y="0"/>
                  </a:lnTo>
                  <a:lnTo>
                    <a:pt x="492" y="0"/>
                  </a:lnTo>
                  <a:lnTo>
                    <a:pt x="49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1" name="chenying0907 396"/>
            <p:cNvSpPr>
              <a:spLocks/>
            </p:cNvSpPr>
            <p:nvPr/>
          </p:nvSpPr>
          <p:spPr bwMode="auto">
            <a:xfrm>
              <a:off x="5664201" y="1103313"/>
              <a:ext cx="76200" cy="76200"/>
            </a:xfrm>
            <a:custGeom>
              <a:avLst/>
              <a:gdLst/>
              <a:ahLst/>
              <a:cxnLst>
                <a:cxn ang="0">
                  <a:pos x="186" y="0"/>
                </a:cxn>
                <a:cxn ang="0">
                  <a:pos x="186" y="0"/>
                </a:cxn>
                <a:cxn ang="0">
                  <a:pos x="178" y="3"/>
                </a:cxn>
                <a:cxn ang="0">
                  <a:pos x="171" y="7"/>
                </a:cxn>
                <a:cxn ang="0">
                  <a:pos x="166" y="12"/>
                </a:cxn>
                <a:cxn ang="0">
                  <a:pos x="161" y="19"/>
                </a:cxn>
                <a:cxn ang="0">
                  <a:pos x="161" y="19"/>
                </a:cxn>
                <a:cxn ang="0">
                  <a:pos x="135" y="49"/>
                </a:cxn>
                <a:cxn ang="0">
                  <a:pos x="107" y="77"/>
                </a:cxn>
                <a:cxn ang="0">
                  <a:pos x="107" y="77"/>
                </a:cxn>
                <a:cxn ang="0">
                  <a:pos x="82" y="105"/>
                </a:cxn>
                <a:cxn ang="0">
                  <a:pos x="57" y="134"/>
                </a:cxn>
                <a:cxn ang="0">
                  <a:pos x="44" y="147"/>
                </a:cxn>
                <a:cxn ang="0">
                  <a:pos x="31" y="160"/>
                </a:cxn>
                <a:cxn ang="0">
                  <a:pos x="17" y="173"/>
                </a:cxn>
                <a:cxn ang="0">
                  <a:pos x="3" y="183"/>
                </a:cxn>
                <a:cxn ang="0">
                  <a:pos x="3" y="183"/>
                </a:cxn>
                <a:cxn ang="0">
                  <a:pos x="0" y="185"/>
                </a:cxn>
                <a:cxn ang="0">
                  <a:pos x="0" y="187"/>
                </a:cxn>
                <a:cxn ang="0">
                  <a:pos x="0" y="191"/>
                </a:cxn>
                <a:cxn ang="0">
                  <a:pos x="4" y="194"/>
                </a:cxn>
                <a:cxn ang="0">
                  <a:pos x="5" y="194"/>
                </a:cxn>
                <a:cxn ang="0">
                  <a:pos x="8" y="193"/>
                </a:cxn>
                <a:cxn ang="0">
                  <a:pos x="8" y="193"/>
                </a:cxn>
                <a:cxn ang="0">
                  <a:pos x="20" y="185"/>
                </a:cxn>
                <a:cxn ang="0">
                  <a:pos x="31" y="174"/>
                </a:cxn>
                <a:cxn ang="0">
                  <a:pos x="54" y="153"/>
                </a:cxn>
                <a:cxn ang="0">
                  <a:pos x="74" y="131"/>
                </a:cxn>
                <a:cxn ang="0">
                  <a:pos x="94" y="109"/>
                </a:cxn>
                <a:cxn ang="0">
                  <a:pos x="94" y="109"/>
                </a:cxn>
                <a:cxn ang="0">
                  <a:pos x="140" y="55"/>
                </a:cxn>
                <a:cxn ang="0">
                  <a:pos x="140" y="55"/>
                </a:cxn>
                <a:cxn ang="0">
                  <a:pos x="150" y="43"/>
                </a:cxn>
                <a:cxn ang="0">
                  <a:pos x="162" y="30"/>
                </a:cxn>
                <a:cxn ang="0">
                  <a:pos x="169" y="24"/>
                </a:cxn>
                <a:cxn ang="0">
                  <a:pos x="175" y="17"/>
                </a:cxn>
                <a:cxn ang="0">
                  <a:pos x="183" y="13"/>
                </a:cxn>
                <a:cxn ang="0">
                  <a:pos x="190" y="11"/>
                </a:cxn>
                <a:cxn ang="0">
                  <a:pos x="190" y="11"/>
                </a:cxn>
                <a:cxn ang="0">
                  <a:pos x="191" y="9"/>
                </a:cxn>
                <a:cxn ang="0">
                  <a:pos x="192" y="8"/>
                </a:cxn>
                <a:cxn ang="0">
                  <a:pos x="194" y="7"/>
                </a:cxn>
                <a:cxn ang="0">
                  <a:pos x="194" y="4"/>
                </a:cxn>
                <a:cxn ang="0">
                  <a:pos x="191" y="0"/>
                </a:cxn>
                <a:cxn ang="0">
                  <a:pos x="188" y="0"/>
                </a:cxn>
                <a:cxn ang="0">
                  <a:pos x="186" y="0"/>
                </a:cxn>
                <a:cxn ang="0">
                  <a:pos x="186" y="0"/>
                </a:cxn>
              </a:cxnLst>
              <a:rect l="0" t="0" r="r" b="b"/>
              <a:pathLst>
                <a:path w="194" h="194">
                  <a:moveTo>
                    <a:pt x="186" y="0"/>
                  </a:moveTo>
                  <a:lnTo>
                    <a:pt x="186" y="0"/>
                  </a:lnTo>
                  <a:lnTo>
                    <a:pt x="178" y="3"/>
                  </a:lnTo>
                  <a:lnTo>
                    <a:pt x="171" y="7"/>
                  </a:lnTo>
                  <a:lnTo>
                    <a:pt x="166" y="12"/>
                  </a:lnTo>
                  <a:lnTo>
                    <a:pt x="161" y="19"/>
                  </a:lnTo>
                  <a:lnTo>
                    <a:pt x="161" y="19"/>
                  </a:lnTo>
                  <a:lnTo>
                    <a:pt x="135" y="49"/>
                  </a:lnTo>
                  <a:lnTo>
                    <a:pt x="107" y="77"/>
                  </a:lnTo>
                  <a:lnTo>
                    <a:pt x="107" y="77"/>
                  </a:lnTo>
                  <a:lnTo>
                    <a:pt x="82" y="105"/>
                  </a:lnTo>
                  <a:lnTo>
                    <a:pt x="57" y="134"/>
                  </a:lnTo>
                  <a:lnTo>
                    <a:pt x="44" y="147"/>
                  </a:lnTo>
                  <a:lnTo>
                    <a:pt x="31" y="160"/>
                  </a:lnTo>
                  <a:lnTo>
                    <a:pt x="17" y="173"/>
                  </a:lnTo>
                  <a:lnTo>
                    <a:pt x="3" y="183"/>
                  </a:lnTo>
                  <a:lnTo>
                    <a:pt x="3" y="183"/>
                  </a:lnTo>
                  <a:lnTo>
                    <a:pt x="0" y="185"/>
                  </a:lnTo>
                  <a:lnTo>
                    <a:pt x="0" y="187"/>
                  </a:lnTo>
                  <a:lnTo>
                    <a:pt x="0" y="191"/>
                  </a:lnTo>
                  <a:lnTo>
                    <a:pt x="4" y="194"/>
                  </a:lnTo>
                  <a:lnTo>
                    <a:pt x="5" y="194"/>
                  </a:lnTo>
                  <a:lnTo>
                    <a:pt x="8" y="193"/>
                  </a:lnTo>
                  <a:lnTo>
                    <a:pt x="8" y="193"/>
                  </a:lnTo>
                  <a:lnTo>
                    <a:pt x="20" y="185"/>
                  </a:lnTo>
                  <a:lnTo>
                    <a:pt x="31" y="174"/>
                  </a:lnTo>
                  <a:lnTo>
                    <a:pt x="54" y="153"/>
                  </a:lnTo>
                  <a:lnTo>
                    <a:pt x="74" y="131"/>
                  </a:lnTo>
                  <a:lnTo>
                    <a:pt x="94" y="109"/>
                  </a:lnTo>
                  <a:lnTo>
                    <a:pt x="94" y="109"/>
                  </a:lnTo>
                  <a:lnTo>
                    <a:pt x="140" y="55"/>
                  </a:lnTo>
                  <a:lnTo>
                    <a:pt x="140" y="55"/>
                  </a:lnTo>
                  <a:lnTo>
                    <a:pt x="150" y="43"/>
                  </a:lnTo>
                  <a:lnTo>
                    <a:pt x="162" y="30"/>
                  </a:lnTo>
                  <a:lnTo>
                    <a:pt x="169" y="24"/>
                  </a:lnTo>
                  <a:lnTo>
                    <a:pt x="175" y="17"/>
                  </a:lnTo>
                  <a:lnTo>
                    <a:pt x="183" y="13"/>
                  </a:lnTo>
                  <a:lnTo>
                    <a:pt x="190" y="11"/>
                  </a:lnTo>
                  <a:lnTo>
                    <a:pt x="190" y="11"/>
                  </a:lnTo>
                  <a:lnTo>
                    <a:pt x="191" y="9"/>
                  </a:lnTo>
                  <a:lnTo>
                    <a:pt x="192" y="8"/>
                  </a:lnTo>
                  <a:lnTo>
                    <a:pt x="194" y="7"/>
                  </a:lnTo>
                  <a:lnTo>
                    <a:pt x="194" y="4"/>
                  </a:lnTo>
                  <a:lnTo>
                    <a:pt x="191" y="0"/>
                  </a:lnTo>
                  <a:lnTo>
                    <a:pt x="188" y="0"/>
                  </a:lnTo>
                  <a:lnTo>
                    <a:pt x="186" y="0"/>
                  </a:lnTo>
                  <a:lnTo>
                    <a:pt x="18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2" name="chenying0907 397"/>
            <p:cNvSpPr>
              <a:spLocks/>
            </p:cNvSpPr>
            <p:nvPr/>
          </p:nvSpPr>
          <p:spPr bwMode="auto">
            <a:xfrm>
              <a:off x="5715001" y="1112838"/>
              <a:ext cx="82550" cy="103188"/>
            </a:xfrm>
            <a:custGeom>
              <a:avLst/>
              <a:gdLst/>
              <a:ahLst/>
              <a:cxnLst>
                <a:cxn ang="0">
                  <a:pos x="195" y="1"/>
                </a:cxn>
                <a:cxn ang="0">
                  <a:pos x="195" y="1"/>
                </a:cxn>
                <a:cxn ang="0">
                  <a:pos x="170" y="28"/>
                </a:cxn>
                <a:cxn ang="0">
                  <a:pos x="145" y="57"/>
                </a:cxn>
                <a:cxn ang="0">
                  <a:pos x="121" y="87"/>
                </a:cxn>
                <a:cxn ang="0">
                  <a:pos x="99" y="116"/>
                </a:cxn>
                <a:cxn ang="0">
                  <a:pos x="99" y="116"/>
                </a:cxn>
                <a:cxn ang="0">
                  <a:pos x="72" y="154"/>
                </a:cxn>
                <a:cxn ang="0">
                  <a:pos x="59" y="173"/>
                </a:cxn>
                <a:cxn ang="0">
                  <a:pos x="44" y="192"/>
                </a:cxn>
                <a:cxn ang="0">
                  <a:pos x="44" y="192"/>
                </a:cxn>
                <a:cxn ang="0">
                  <a:pos x="34" y="207"/>
                </a:cxn>
                <a:cxn ang="0">
                  <a:pos x="23" y="223"/>
                </a:cxn>
                <a:cxn ang="0">
                  <a:pos x="13" y="238"/>
                </a:cxn>
                <a:cxn ang="0">
                  <a:pos x="1" y="252"/>
                </a:cxn>
                <a:cxn ang="0">
                  <a:pos x="1" y="252"/>
                </a:cxn>
                <a:cxn ang="0">
                  <a:pos x="0" y="255"/>
                </a:cxn>
                <a:cxn ang="0">
                  <a:pos x="0" y="257"/>
                </a:cxn>
                <a:cxn ang="0">
                  <a:pos x="1" y="260"/>
                </a:cxn>
                <a:cxn ang="0">
                  <a:pos x="5" y="262"/>
                </a:cxn>
                <a:cxn ang="0">
                  <a:pos x="8" y="262"/>
                </a:cxn>
                <a:cxn ang="0">
                  <a:pos x="9" y="260"/>
                </a:cxn>
                <a:cxn ang="0">
                  <a:pos x="9" y="260"/>
                </a:cxn>
                <a:cxn ang="0">
                  <a:pos x="19" y="248"/>
                </a:cxn>
                <a:cxn ang="0">
                  <a:pos x="28" y="235"/>
                </a:cxn>
                <a:cxn ang="0">
                  <a:pos x="36" y="222"/>
                </a:cxn>
                <a:cxn ang="0">
                  <a:pos x="46" y="209"/>
                </a:cxn>
                <a:cxn ang="0">
                  <a:pos x="46" y="209"/>
                </a:cxn>
                <a:cxn ang="0">
                  <a:pos x="69" y="179"/>
                </a:cxn>
                <a:cxn ang="0">
                  <a:pos x="90" y="147"/>
                </a:cxn>
                <a:cxn ang="0">
                  <a:pos x="90" y="147"/>
                </a:cxn>
                <a:cxn ang="0">
                  <a:pos x="116" y="111"/>
                </a:cxn>
                <a:cxn ang="0">
                  <a:pos x="144" y="75"/>
                </a:cxn>
                <a:cxn ang="0">
                  <a:pos x="172" y="41"/>
                </a:cxn>
                <a:cxn ang="0">
                  <a:pos x="204" y="9"/>
                </a:cxn>
                <a:cxn ang="0">
                  <a:pos x="204" y="9"/>
                </a:cxn>
                <a:cxn ang="0">
                  <a:pos x="205" y="7"/>
                </a:cxn>
                <a:cxn ang="0">
                  <a:pos x="205" y="5"/>
                </a:cxn>
                <a:cxn ang="0">
                  <a:pos x="204" y="1"/>
                </a:cxn>
                <a:cxn ang="0">
                  <a:pos x="200" y="0"/>
                </a:cxn>
                <a:cxn ang="0">
                  <a:pos x="197" y="0"/>
                </a:cxn>
                <a:cxn ang="0">
                  <a:pos x="195" y="1"/>
                </a:cxn>
                <a:cxn ang="0">
                  <a:pos x="195" y="1"/>
                </a:cxn>
              </a:cxnLst>
              <a:rect l="0" t="0" r="r" b="b"/>
              <a:pathLst>
                <a:path w="205" h="262">
                  <a:moveTo>
                    <a:pt x="195" y="1"/>
                  </a:moveTo>
                  <a:lnTo>
                    <a:pt x="195" y="1"/>
                  </a:lnTo>
                  <a:lnTo>
                    <a:pt x="170" y="28"/>
                  </a:lnTo>
                  <a:lnTo>
                    <a:pt x="145" y="57"/>
                  </a:lnTo>
                  <a:lnTo>
                    <a:pt x="121" y="87"/>
                  </a:lnTo>
                  <a:lnTo>
                    <a:pt x="99" y="116"/>
                  </a:lnTo>
                  <a:lnTo>
                    <a:pt x="99" y="116"/>
                  </a:lnTo>
                  <a:lnTo>
                    <a:pt x="72" y="154"/>
                  </a:lnTo>
                  <a:lnTo>
                    <a:pt x="59" y="173"/>
                  </a:lnTo>
                  <a:lnTo>
                    <a:pt x="44" y="192"/>
                  </a:lnTo>
                  <a:lnTo>
                    <a:pt x="44" y="192"/>
                  </a:lnTo>
                  <a:lnTo>
                    <a:pt x="34" y="207"/>
                  </a:lnTo>
                  <a:lnTo>
                    <a:pt x="23" y="223"/>
                  </a:lnTo>
                  <a:lnTo>
                    <a:pt x="13" y="238"/>
                  </a:lnTo>
                  <a:lnTo>
                    <a:pt x="1" y="252"/>
                  </a:lnTo>
                  <a:lnTo>
                    <a:pt x="1" y="252"/>
                  </a:lnTo>
                  <a:lnTo>
                    <a:pt x="0" y="255"/>
                  </a:lnTo>
                  <a:lnTo>
                    <a:pt x="0" y="257"/>
                  </a:lnTo>
                  <a:lnTo>
                    <a:pt x="1" y="260"/>
                  </a:lnTo>
                  <a:lnTo>
                    <a:pt x="5" y="262"/>
                  </a:lnTo>
                  <a:lnTo>
                    <a:pt x="8" y="262"/>
                  </a:lnTo>
                  <a:lnTo>
                    <a:pt x="9" y="260"/>
                  </a:lnTo>
                  <a:lnTo>
                    <a:pt x="9" y="260"/>
                  </a:lnTo>
                  <a:lnTo>
                    <a:pt x="19" y="248"/>
                  </a:lnTo>
                  <a:lnTo>
                    <a:pt x="28" y="235"/>
                  </a:lnTo>
                  <a:lnTo>
                    <a:pt x="36" y="222"/>
                  </a:lnTo>
                  <a:lnTo>
                    <a:pt x="46" y="209"/>
                  </a:lnTo>
                  <a:lnTo>
                    <a:pt x="46" y="209"/>
                  </a:lnTo>
                  <a:lnTo>
                    <a:pt x="69" y="179"/>
                  </a:lnTo>
                  <a:lnTo>
                    <a:pt x="90" y="147"/>
                  </a:lnTo>
                  <a:lnTo>
                    <a:pt x="90" y="147"/>
                  </a:lnTo>
                  <a:lnTo>
                    <a:pt x="116" y="111"/>
                  </a:lnTo>
                  <a:lnTo>
                    <a:pt x="144" y="75"/>
                  </a:lnTo>
                  <a:lnTo>
                    <a:pt x="172" y="41"/>
                  </a:lnTo>
                  <a:lnTo>
                    <a:pt x="204" y="9"/>
                  </a:lnTo>
                  <a:lnTo>
                    <a:pt x="204" y="9"/>
                  </a:lnTo>
                  <a:lnTo>
                    <a:pt x="205" y="7"/>
                  </a:lnTo>
                  <a:lnTo>
                    <a:pt x="205" y="5"/>
                  </a:lnTo>
                  <a:lnTo>
                    <a:pt x="204" y="1"/>
                  </a:lnTo>
                  <a:lnTo>
                    <a:pt x="200" y="0"/>
                  </a:lnTo>
                  <a:lnTo>
                    <a:pt x="197" y="0"/>
                  </a:lnTo>
                  <a:lnTo>
                    <a:pt x="195" y="1"/>
                  </a:lnTo>
                  <a:lnTo>
                    <a:pt x="19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3" name="chenying0907 398"/>
            <p:cNvSpPr>
              <a:spLocks/>
            </p:cNvSpPr>
            <p:nvPr/>
          </p:nvSpPr>
          <p:spPr bwMode="auto">
            <a:xfrm>
              <a:off x="5797551" y="1162051"/>
              <a:ext cx="90488" cy="42863"/>
            </a:xfrm>
            <a:custGeom>
              <a:avLst/>
              <a:gdLst/>
              <a:ahLst/>
              <a:cxnLst>
                <a:cxn ang="0">
                  <a:pos x="221" y="0"/>
                </a:cxn>
                <a:cxn ang="0">
                  <a:pos x="221" y="0"/>
                </a:cxn>
                <a:cxn ang="0">
                  <a:pos x="170" y="20"/>
                </a:cxn>
                <a:cxn ang="0">
                  <a:pos x="145" y="30"/>
                </a:cxn>
                <a:cxn ang="0">
                  <a:pos x="122" y="42"/>
                </a:cxn>
                <a:cxn ang="0">
                  <a:pos x="122" y="42"/>
                </a:cxn>
                <a:cxn ang="0">
                  <a:pos x="107" y="47"/>
                </a:cxn>
                <a:cxn ang="0">
                  <a:pos x="94" y="52"/>
                </a:cxn>
                <a:cxn ang="0">
                  <a:pos x="81" y="58"/>
                </a:cxn>
                <a:cxn ang="0">
                  <a:pos x="68" y="64"/>
                </a:cxn>
                <a:cxn ang="0">
                  <a:pos x="68" y="64"/>
                </a:cxn>
                <a:cxn ang="0">
                  <a:pos x="54" y="73"/>
                </a:cxn>
                <a:cxn ang="0">
                  <a:pos x="38" y="84"/>
                </a:cxn>
                <a:cxn ang="0">
                  <a:pos x="31" y="88"/>
                </a:cxn>
                <a:cxn ang="0">
                  <a:pos x="22" y="93"/>
                </a:cxn>
                <a:cxn ang="0">
                  <a:pos x="14" y="96"/>
                </a:cxn>
                <a:cxn ang="0">
                  <a:pos x="5" y="97"/>
                </a:cxn>
                <a:cxn ang="0">
                  <a:pos x="5" y="97"/>
                </a:cxn>
                <a:cxn ang="0">
                  <a:pos x="3" y="98"/>
                </a:cxn>
                <a:cxn ang="0">
                  <a:pos x="1" y="99"/>
                </a:cxn>
                <a:cxn ang="0">
                  <a:pos x="0" y="103"/>
                </a:cxn>
                <a:cxn ang="0">
                  <a:pos x="0" y="106"/>
                </a:cxn>
                <a:cxn ang="0">
                  <a:pos x="1" y="107"/>
                </a:cxn>
                <a:cxn ang="0">
                  <a:pos x="3" y="109"/>
                </a:cxn>
                <a:cxn ang="0">
                  <a:pos x="5" y="109"/>
                </a:cxn>
                <a:cxn ang="0">
                  <a:pos x="5" y="109"/>
                </a:cxn>
                <a:cxn ang="0">
                  <a:pos x="18" y="106"/>
                </a:cxn>
                <a:cxn ang="0">
                  <a:pos x="30" y="102"/>
                </a:cxn>
                <a:cxn ang="0">
                  <a:pos x="42" y="96"/>
                </a:cxn>
                <a:cxn ang="0">
                  <a:pos x="54" y="89"/>
                </a:cxn>
                <a:cxn ang="0">
                  <a:pos x="76" y="75"/>
                </a:cxn>
                <a:cxn ang="0">
                  <a:pos x="86" y="68"/>
                </a:cxn>
                <a:cxn ang="0">
                  <a:pos x="98" y="63"/>
                </a:cxn>
                <a:cxn ang="0">
                  <a:pos x="98" y="63"/>
                </a:cxn>
                <a:cxn ang="0">
                  <a:pos x="161" y="37"/>
                </a:cxn>
                <a:cxn ang="0">
                  <a:pos x="192" y="24"/>
                </a:cxn>
                <a:cxn ang="0">
                  <a:pos x="224" y="12"/>
                </a:cxn>
                <a:cxn ang="0">
                  <a:pos x="224" y="12"/>
                </a:cxn>
                <a:cxn ang="0">
                  <a:pos x="226" y="11"/>
                </a:cxn>
                <a:cxn ang="0">
                  <a:pos x="228" y="8"/>
                </a:cxn>
                <a:cxn ang="0">
                  <a:pos x="228" y="4"/>
                </a:cxn>
                <a:cxn ang="0">
                  <a:pos x="226" y="1"/>
                </a:cxn>
                <a:cxn ang="0">
                  <a:pos x="225" y="0"/>
                </a:cxn>
                <a:cxn ang="0">
                  <a:pos x="224" y="0"/>
                </a:cxn>
                <a:cxn ang="0">
                  <a:pos x="221" y="0"/>
                </a:cxn>
                <a:cxn ang="0">
                  <a:pos x="221" y="0"/>
                </a:cxn>
              </a:cxnLst>
              <a:rect l="0" t="0" r="r" b="b"/>
              <a:pathLst>
                <a:path w="228" h="109">
                  <a:moveTo>
                    <a:pt x="221" y="0"/>
                  </a:moveTo>
                  <a:lnTo>
                    <a:pt x="221" y="0"/>
                  </a:lnTo>
                  <a:lnTo>
                    <a:pt x="170" y="20"/>
                  </a:lnTo>
                  <a:lnTo>
                    <a:pt x="145" y="30"/>
                  </a:lnTo>
                  <a:lnTo>
                    <a:pt x="122" y="42"/>
                  </a:lnTo>
                  <a:lnTo>
                    <a:pt x="122" y="42"/>
                  </a:lnTo>
                  <a:lnTo>
                    <a:pt x="107" y="47"/>
                  </a:lnTo>
                  <a:lnTo>
                    <a:pt x="94" y="52"/>
                  </a:lnTo>
                  <a:lnTo>
                    <a:pt x="81" y="58"/>
                  </a:lnTo>
                  <a:lnTo>
                    <a:pt x="68" y="64"/>
                  </a:lnTo>
                  <a:lnTo>
                    <a:pt x="68" y="64"/>
                  </a:lnTo>
                  <a:lnTo>
                    <a:pt x="54" y="73"/>
                  </a:lnTo>
                  <a:lnTo>
                    <a:pt x="38" y="84"/>
                  </a:lnTo>
                  <a:lnTo>
                    <a:pt x="31" y="88"/>
                  </a:lnTo>
                  <a:lnTo>
                    <a:pt x="22" y="93"/>
                  </a:lnTo>
                  <a:lnTo>
                    <a:pt x="14" y="96"/>
                  </a:lnTo>
                  <a:lnTo>
                    <a:pt x="5" y="97"/>
                  </a:lnTo>
                  <a:lnTo>
                    <a:pt x="5" y="97"/>
                  </a:lnTo>
                  <a:lnTo>
                    <a:pt x="3" y="98"/>
                  </a:lnTo>
                  <a:lnTo>
                    <a:pt x="1" y="99"/>
                  </a:lnTo>
                  <a:lnTo>
                    <a:pt x="0" y="103"/>
                  </a:lnTo>
                  <a:lnTo>
                    <a:pt x="0" y="106"/>
                  </a:lnTo>
                  <a:lnTo>
                    <a:pt x="1" y="107"/>
                  </a:lnTo>
                  <a:lnTo>
                    <a:pt x="3" y="109"/>
                  </a:lnTo>
                  <a:lnTo>
                    <a:pt x="5" y="109"/>
                  </a:lnTo>
                  <a:lnTo>
                    <a:pt x="5" y="109"/>
                  </a:lnTo>
                  <a:lnTo>
                    <a:pt x="18" y="106"/>
                  </a:lnTo>
                  <a:lnTo>
                    <a:pt x="30" y="102"/>
                  </a:lnTo>
                  <a:lnTo>
                    <a:pt x="42" y="96"/>
                  </a:lnTo>
                  <a:lnTo>
                    <a:pt x="54" y="89"/>
                  </a:lnTo>
                  <a:lnTo>
                    <a:pt x="76" y="75"/>
                  </a:lnTo>
                  <a:lnTo>
                    <a:pt x="86" y="68"/>
                  </a:lnTo>
                  <a:lnTo>
                    <a:pt x="98" y="63"/>
                  </a:lnTo>
                  <a:lnTo>
                    <a:pt x="98" y="63"/>
                  </a:lnTo>
                  <a:lnTo>
                    <a:pt x="161" y="37"/>
                  </a:lnTo>
                  <a:lnTo>
                    <a:pt x="192" y="24"/>
                  </a:lnTo>
                  <a:lnTo>
                    <a:pt x="224" y="12"/>
                  </a:lnTo>
                  <a:lnTo>
                    <a:pt x="224" y="12"/>
                  </a:lnTo>
                  <a:lnTo>
                    <a:pt x="226" y="11"/>
                  </a:lnTo>
                  <a:lnTo>
                    <a:pt x="228" y="8"/>
                  </a:lnTo>
                  <a:lnTo>
                    <a:pt x="228" y="4"/>
                  </a:lnTo>
                  <a:lnTo>
                    <a:pt x="226" y="1"/>
                  </a:lnTo>
                  <a:lnTo>
                    <a:pt x="225" y="0"/>
                  </a:lnTo>
                  <a:lnTo>
                    <a:pt x="224" y="0"/>
                  </a:lnTo>
                  <a:lnTo>
                    <a:pt x="221" y="0"/>
                  </a:lnTo>
                  <a:lnTo>
                    <a:pt x="22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4" name="chenying0907 399"/>
            <p:cNvSpPr>
              <a:spLocks/>
            </p:cNvSpPr>
            <p:nvPr/>
          </p:nvSpPr>
          <p:spPr bwMode="auto">
            <a:xfrm>
              <a:off x="5772151" y="1168401"/>
              <a:ext cx="136525" cy="65088"/>
            </a:xfrm>
            <a:custGeom>
              <a:avLst/>
              <a:gdLst/>
              <a:ahLst/>
              <a:cxnLst>
                <a:cxn ang="0">
                  <a:pos x="333" y="1"/>
                </a:cxn>
                <a:cxn ang="0">
                  <a:pos x="325" y="4"/>
                </a:cxn>
                <a:cxn ang="0">
                  <a:pos x="316" y="4"/>
                </a:cxn>
                <a:cxn ang="0">
                  <a:pos x="293" y="16"/>
                </a:cxn>
                <a:cxn ang="0">
                  <a:pos x="268" y="26"/>
                </a:cxn>
                <a:cxn ang="0">
                  <a:pos x="259" y="29"/>
                </a:cxn>
                <a:cxn ang="0">
                  <a:pos x="233" y="43"/>
                </a:cxn>
                <a:cxn ang="0">
                  <a:pos x="217" y="50"/>
                </a:cxn>
                <a:cxn ang="0">
                  <a:pos x="172" y="65"/>
                </a:cxn>
                <a:cxn ang="0">
                  <a:pos x="148" y="77"/>
                </a:cxn>
                <a:cxn ang="0">
                  <a:pos x="76" y="118"/>
                </a:cxn>
                <a:cxn ang="0">
                  <a:pos x="58" y="127"/>
                </a:cxn>
                <a:cxn ang="0">
                  <a:pos x="19" y="144"/>
                </a:cxn>
                <a:cxn ang="0">
                  <a:pos x="2" y="156"/>
                </a:cxn>
                <a:cxn ang="0">
                  <a:pos x="0" y="158"/>
                </a:cxn>
                <a:cxn ang="0">
                  <a:pos x="0" y="162"/>
                </a:cxn>
                <a:cxn ang="0">
                  <a:pos x="6" y="165"/>
                </a:cxn>
                <a:cxn ang="0">
                  <a:pos x="9" y="164"/>
                </a:cxn>
                <a:cxn ang="0">
                  <a:pos x="19" y="157"/>
                </a:cxn>
                <a:cxn ang="0">
                  <a:pos x="50" y="141"/>
                </a:cxn>
                <a:cxn ang="0">
                  <a:pos x="92" y="122"/>
                </a:cxn>
                <a:cxn ang="0">
                  <a:pos x="119" y="106"/>
                </a:cxn>
                <a:cxn ang="0">
                  <a:pos x="173" y="79"/>
                </a:cxn>
                <a:cxn ang="0">
                  <a:pos x="203" y="68"/>
                </a:cxn>
                <a:cxn ang="0">
                  <a:pos x="223" y="60"/>
                </a:cxn>
                <a:cxn ang="0">
                  <a:pos x="283" y="34"/>
                </a:cxn>
                <a:cxn ang="0">
                  <a:pos x="304" y="22"/>
                </a:cxn>
                <a:cxn ang="0">
                  <a:pos x="325" y="14"/>
                </a:cxn>
                <a:cxn ang="0">
                  <a:pos x="334" y="14"/>
                </a:cxn>
                <a:cxn ang="0">
                  <a:pos x="342" y="11"/>
                </a:cxn>
                <a:cxn ang="0">
                  <a:pos x="342" y="8"/>
                </a:cxn>
                <a:cxn ang="0">
                  <a:pos x="340" y="1"/>
                </a:cxn>
                <a:cxn ang="0">
                  <a:pos x="336" y="0"/>
                </a:cxn>
                <a:cxn ang="0">
                  <a:pos x="333" y="1"/>
                </a:cxn>
              </a:cxnLst>
              <a:rect l="0" t="0" r="r" b="b"/>
              <a:pathLst>
                <a:path w="343" h="165">
                  <a:moveTo>
                    <a:pt x="333" y="1"/>
                  </a:moveTo>
                  <a:lnTo>
                    <a:pt x="333" y="1"/>
                  </a:lnTo>
                  <a:lnTo>
                    <a:pt x="330" y="4"/>
                  </a:lnTo>
                  <a:lnTo>
                    <a:pt x="325" y="4"/>
                  </a:lnTo>
                  <a:lnTo>
                    <a:pt x="319" y="4"/>
                  </a:lnTo>
                  <a:lnTo>
                    <a:pt x="316" y="4"/>
                  </a:lnTo>
                  <a:lnTo>
                    <a:pt x="316" y="4"/>
                  </a:lnTo>
                  <a:lnTo>
                    <a:pt x="293" y="16"/>
                  </a:lnTo>
                  <a:lnTo>
                    <a:pt x="282" y="21"/>
                  </a:lnTo>
                  <a:lnTo>
                    <a:pt x="268" y="26"/>
                  </a:lnTo>
                  <a:lnTo>
                    <a:pt x="268" y="26"/>
                  </a:lnTo>
                  <a:lnTo>
                    <a:pt x="259" y="29"/>
                  </a:lnTo>
                  <a:lnTo>
                    <a:pt x="250" y="33"/>
                  </a:lnTo>
                  <a:lnTo>
                    <a:pt x="233" y="43"/>
                  </a:lnTo>
                  <a:lnTo>
                    <a:pt x="233" y="43"/>
                  </a:lnTo>
                  <a:lnTo>
                    <a:pt x="217" y="50"/>
                  </a:lnTo>
                  <a:lnTo>
                    <a:pt x="203" y="55"/>
                  </a:lnTo>
                  <a:lnTo>
                    <a:pt x="172" y="65"/>
                  </a:lnTo>
                  <a:lnTo>
                    <a:pt x="172" y="65"/>
                  </a:lnTo>
                  <a:lnTo>
                    <a:pt x="148" y="77"/>
                  </a:lnTo>
                  <a:lnTo>
                    <a:pt x="123" y="89"/>
                  </a:lnTo>
                  <a:lnTo>
                    <a:pt x="76" y="118"/>
                  </a:lnTo>
                  <a:lnTo>
                    <a:pt x="76" y="118"/>
                  </a:lnTo>
                  <a:lnTo>
                    <a:pt x="58" y="127"/>
                  </a:lnTo>
                  <a:lnTo>
                    <a:pt x="38" y="135"/>
                  </a:lnTo>
                  <a:lnTo>
                    <a:pt x="19" y="144"/>
                  </a:lnTo>
                  <a:lnTo>
                    <a:pt x="11" y="149"/>
                  </a:lnTo>
                  <a:lnTo>
                    <a:pt x="2" y="156"/>
                  </a:lnTo>
                  <a:lnTo>
                    <a:pt x="2" y="156"/>
                  </a:lnTo>
                  <a:lnTo>
                    <a:pt x="0" y="158"/>
                  </a:lnTo>
                  <a:lnTo>
                    <a:pt x="0" y="160"/>
                  </a:lnTo>
                  <a:lnTo>
                    <a:pt x="0" y="162"/>
                  </a:lnTo>
                  <a:lnTo>
                    <a:pt x="2" y="164"/>
                  </a:lnTo>
                  <a:lnTo>
                    <a:pt x="6" y="165"/>
                  </a:lnTo>
                  <a:lnTo>
                    <a:pt x="8" y="165"/>
                  </a:lnTo>
                  <a:lnTo>
                    <a:pt x="9" y="164"/>
                  </a:lnTo>
                  <a:lnTo>
                    <a:pt x="9" y="164"/>
                  </a:lnTo>
                  <a:lnTo>
                    <a:pt x="19" y="157"/>
                  </a:lnTo>
                  <a:lnTo>
                    <a:pt x="29" y="152"/>
                  </a:lnTo>
                  <a:lnTo>
                    <a:pt x="50" y="141"/>
                  </a:lnTo>
                  <a:lnTo>
                    <a:pt x="72" y="132"/>
                  </a:lnTo>
                  <a:lnTo>
                    <a:pt x="92" y="122"/>
                  </a:lnTo>
                  <a:lnTo>
                    <a:pt x="92" y="122"/>
                  </a:lnTo>
                  <a:lnTo>
                    <a:pt x="119" y="106"/>
                  </a:lnTo>
                  <a:lnTo>
                    <a:pt x="145" y="92"/>
                  </a:lnTo>
                  <a:lnTo>
                    <a:pt x="173" y="79"/>
                  </a:lnTo>
                  <a:lnTo>
                    <a:pt x="187" y="73"/>
                  </a:lnTo>
                  <a:lnTo>
                    <a:pt x="203" y="68"/>
                  </a:lnTo>
                  <a:lnTo>
                    <a:pt x="203" y="68"/>
                  </a:lnTo>
                  <a:lnTo>
                    <a:pt x="223" y="60"/>
                  </a:lnTo>
                  <a:lnTo>
                    <a:pt x="244" y="52"/>
                  </a:lnTo>
                  <a:lnTo>
                    <a:pt x="283" y="34"/>
                  </a:lnTo>
                  <a:lnTo>
                    <a:pt x="283" y="34"/>
                  </a:lnTo>
                  <a:lnTo>
                    <a:pt x="304" y="22"/>
                  </a:lnTo>
                  <a:lnTo>
                    <a:pt x="314" y="17"/>
                  </a:lnTo>
                  <a:lnTo>
                    <a:pt x="325" y="14"/>
                  </a:lnTo>
                  <a:lnTo>
                    <a:pt x="325" y="14"/>
                  </a:lnTo>
                  <a:lnTo>
                    <a:pt x="334" y="14"/>
                  </a:lnTo>
                  <a:lnTo>
                    <a:pt x="338" y="13"/>
                  </a:lnTo>
                  <a:lnTo>
                    <a:pt x="342" y="11"/>
                  </a:lnTo>
                  <a:lnTo>
                    <a:pt x="342" y="11"/>
                  </a:lnTo>
                  <a:lnTo>
                    <a:pt x="342" y="8"/>
                  </a:lnTo>
                  <a:lnTo>
                    <a:pt x="343" y="5"/>
                  </a:lnTo>
                  <a:lnTo>
                    <a:pt x="340" y="1"/>
                  </a:lnTo>
                  <a:lnTo>
                    <a:pt x="339" y="0"/>
                  </a:lnTo>
                  <a:lnTo>
                    <a:pt x="336" y="0"/>
                  </a:lnTo>
                  <a:lnTo>
                    <a:pt x="335" y="0"/>
                  </a:lnTo>
                  <a:lnTo>
                    <a:pt x="333" y="1"/>
                  </a:lnTo>
                  <a:lnTo>
                    <a:pt x="3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5" name="chenying0907 400"/>
            <p:cNvSpPr>
              <a:spLocks/>
            </p:cNvSpPr>
            <p:nvPr/>
          </p:nvSpPr>
          <p:spPr bwMode="auto">
            <a:xfrm>
              <a:off x="5813426" y="1204913"/>
              <a:ext cx="111125" cy="57150"/>
            </a:xfrm>
            <a:custGeom>
              <a:avLst/>
              <a:gdLst/>
              <a:ahLst/>
              <a:cxnLst>
                <a:cxn ang="0">
                  <a:pos x="270" y="0"/>
                </a:cxn>
                <a:cxn ang="0">
                  <a:pos x="270" y="0"/>
                </a:cxn>
                <a:cxn ang="0">
                  <a:pos x="238" y="18"/>
                </a:cxn>
                <a:cxn ang="0">
                  <a:pos x="204" y="35"/>
                </a:cxn>
                <a:cxn ang="0">
                  <a:pos x="137" y="68"/>
                </a:cxn>
                <a:cxn ang="0">
                  <a:pos x="69" y="99"/>
                </a:cxn>
                <a:cxn ang="0">
                  <a:pos x="2" y="132"/>
                </a:cxn>
                <a:cxn ang="0">
                  <a:pos x="2" y="132"/>
                </a:cxn>
                <a:cxn ang="0">
                  <a:pos x="0" y="133"/>
                </a:cxn>
                <a:cxn ang="0">
                  <a:pos x="0" y="134"/>
                </a:cxn>
                <a:cxn ang="0">
                  <a:pos x="0" y="137"/>
                </a:cxn>
                <a:cxn ang="0">
                  <a:pos x="0" y="140"/>
                </a:cxn>
                <a:cxn ang="0">
                  <a:pos x="4" y="142"/>
                </a:cxn>
                <a:cxn ang="0">
                  <a:pos x="5" y="142"/>
                </a:cxn>
                <a:cxn ang="0">
                  <a:pos x="7" y="141"/>
                </a:cxn>
                <a:cxn ang="0">
                  <a:pos x="7" y="141"/>
                </a:cxn>
                <a:cxn ang="0">
                  <a:pos x="76" y="109"/>
                </a:cxn>
                <a:cxn ang="0">
                  <a:pos x="142" y="77"/>
                </a:cxn>
                <a:cxn ang="0">
                  <a:pos x="210" y="45"/>
                </a:cxn>
                <a:cxn ang="0">
                  <a:pos x="243" y="28"/>
                </a:cxn>
                <a:cxn ang="0">
                  <a:pos x="276" y="10"/>
                </a:cxn>
                <a:cxn ang="0">
                  <a:pos x="276" y="10"/>
                </a:cxn>
                <a:cxn ang="0">
                  <a:pos x="278" y="9"/>
                </a:cxn>
                <a:cxn ang="0">
                  <a:pos x="278" y="6"/>
                </a:cxn>
                <a:cxn ang="0">
                  <a:pos x="278" y="2"/>
                </a:cxn>
                <a:cxn ang="0">
                  <a:pos x="274" y="0"/>
                </a:cxn>
                <a:cxn ang="0">
                  <a:pos x="273" y="0"/>
                </a:cxn>
                <a:cxn ang="0">
                  <a:pos x="270" y="0"/>
                </a:cxn>
                <a:cxn ang="0">
                  <a:pos x="270" y="0"/>
                </a:cxn>
              </a:cxnLst>
              <a:rect l="0" t="0" r="r" b="b"/>
              <a:pathLst>
                <a:path w="278" h="142">
                  <a:moveTo>
                    <a:pt x="270" y="0"/>
                  </a:moveTo>
                  <a:lnTo>
                    <a:pt x="270" y="0"/>
                  </a:lnTo>
                  <a:lnTo>
                    <a:pt x="238" y="18"/>
                  </a:lnTo>
                  <a:lnTo>
                    <a:pt x="204" y="35"/>
                  </a:lnTo>
                  <a:lnTo>
                    <a:pt x="137" y="68"/>
                  </a:lnTo>
                  <a:lnTo>
                    <a:pt x="69" y="99"/>
                  </a:lnTo>
                  <a:lnTo>
                    <a:pt x="2" y="132"/>
                  </a:lnTo>
                  <a:lnTo>
                    <a:pt x="2" y="132"/>
                  </a:lnTo>
                  <a:lnTo>
                    <a:pt x="0" y="133"/>
                  </a:lnTo>
                  <a:lnTo>
                    <a:pt x="0" y="134"/>
                  </a:lnTo>
                  <a:lnTo>
                    <a:pt x="0" y="137"/>
                  </a:lnTo>
                  <a:lnTo>
                    <a:pt x="0" y="140"/>
                  </a:lnTo>
                  <a:lnTo>
                    <a:pt x="4" y="142"/>
                  </a:lnTo>
                  <a:lnTo>
                    <a:pt x="5" y="142"/>
                  </a:lnTo>
                  <a:lnTo>
                    <a:pt x="7" y="141"/>
                  </a:lnTo>
                  <a:lnTo>
                    <a:pt x="7" y="141"/>
                  </a:lnTo>
                  <a:lnTo>
                    <a:pt x="76" y="109"/>
                  </a:lnTo>
                  <a:lnTo>
                    <a:pt x="142" y="77"/>
                  </a:lnTo>
                  <a:lnTo>
                    <a:pt x="210" y="45"/>
                  </a:lnTo>
                  <a:lnTo>
                    <a:pt x="243" y="28"/>
                  </a:lnTo>
                  <a:lnTo>
                    <a:pt x="276" y="10"/>
                  </a:lnTo>
                  <a:lnTo>
                    <a:pt x="276" y="10"/>
                  </a:lnTo>
                  <a:lnTo>
                    <a:pt x="278" y="9"/>
                  </a:lnTo>
                  <a:lnTo>
                    <a:pt x="278" y="6"/>
                  </a:lnTo>
                  <a:lnTo>
                    <a:pt x="278" y="2"/>
                  </a:lnTo>
                  <a:lnTo>
                    <a:pt x="274" y="0"/>
                  </a:lnTo>
                  <a:lnTo>
                    <a:pt x="273" y="0"/>
                  </a:lnTo>
                  <a:lnTo>
                    <a:pt x="270" y="0"/>
                  </a:lnTo>
                  <a:lnTo>
                    <a:pt x="27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6" name="chenying0907 401"/>
            <p:cNvSpPr>
              <a:spLocks noEditPoints="1"/>
            </p:cNvSpPr>
            <p:nvPr/>
          </p:nvSpPr>
          <p:spPr bwMode="auto">
            <a:xfrm>
              <a:off x="5248276" y="1095376"/>
              <a:ext cx="727075" cy="561975"/>
            </a:xfrm>
            <a:custGeom>
              <a:avLst/>
              <a:gdLst/>
              <a:ahLst/>
              <a:cxnLst>
                <a:cxn ang="0">
                  <a:pos x="1801" y="361"/>
                </a:cxn>
                <a:cxn ang="0">
                  <a:pos x="1711" y="258"/>
                </a:cxn>
                <a:cxn ang="0">
                  <a:pos x="1610" y="119"/>
                </a:cxn>
                <a:cxn ang="0">
                  <a:pos x="1511" y="36"/>
                </a:cxn>
                <a:cxn ang="0">
                  <a:pos x="1477" y="7"/>
                </a:cxn>
                <a:cxn ang="0">
                  <a:pos x="1446" y="15"/>
                </a:cxn>
                <a:cxn ang="0">
                  <a:pos x="899" y="0"/>
                </a:cxn>
                <a:cxn ang="0">
                  <a:pos x="331" y="8"/>
                </a:cxn>
                <a:cxn ang="0">
                  <a:pos x="308" y="32"/>
                </a:cxn>
                <a:cxn ang="0">
                  <a:pos x="228" y="115"/>
                </a:cxn>
                <a:cxn ang="0">
                  <a:pos x="41" y="325"/>
                </a:cxn>
                <a:cxn ang="0">
                  <a:pos x="0" y="431"/>
                </a:cxn>
                <a:cxn ang="0">
                  <a:pos x="4" y="448"/>
                </a:cxn>
                <a:cxn ang="0">
                  <a:pos x="64" y="551"/>
                </a:cxn>
                <a:cxn ang="0">
                  <a:pos x="229" y="780"/>
                </a:cxn>
                <a:cxn ang="0">
                  <a:pos x="433" y="983"/>
                </a:cxn>
                <a:cxn ang="0">
                  <a:pos x="556" y="1103"/>
                </a:cxn>
                <a:cxn ang="0">
                  <a:pos x="729" y="1265"/>
                </a:cxn>
                <a:cxn ang="0">
                  <a:pos x="869" y="1377"/>
                </a:cxn>
                <a:cxn ang="0">
                  <a:pos x="914" y="1413"/>
                </a:cxn>
                <a:cxn ang="0">
                  <a:pos x="962" y="1400"/>
                </a:cxn>
                <a:cxn ang="0">
                  <a:pos x="1071" y="1317"/>
                </a:cxn>
                <a:cxn ang="0">
                  <a:pos x="1238" y="1188"/>
                </a:cxn>
                <a:cxn ang="0">
                  <a:pos x="1364" y="1054"/>
                </a:cxn>
                <a:cxn ang="0">
                  <a:pos x="1527" y="896"/>
                </a:cxn>
                <a:cxn ang="0">
                  <a:pos x="1677" y="741"/>
                </a:cxn>
                <a:cxn ang="0">
                  <a:pos x="1777" y="599"/>
                </a:cxn>
                <a:cxn ang="0">
                  <a:pos x="1825" y="518"/>
                </a:cxn>
                <a:cxn ang="0">
                  <a:pos x="1826" y="423"/>
                </a:cxn>
                <a:cxn ang="0">
                  <a:pos x="1756" y="547"/>
                </a:cxn>
                <a:cxn ang="0">
                  <a:pos x="1711" y="619"/>
                </a:cxn>
                <a:cxn ang="0">
                  <a:pos x="1541" y="819"/>
                </a:cxn>
                <a:cxn ang="0">
                  <a:pos x="1344" y="1009"/>
                </a:cxn>
                <a:cxn ang="0">
                  <a:pos x="1185" y="1173"/>
                </a:cxn>
                <a:cxn ang="0">
                  <a:pos x="980" y="1324"/>
                </a:cxn>
                <a:cxn ang="0">
                  <a:pos x="922" y="1355"/>
                </a:cxn>
                <a:cxn ang="0">
                  <a:pos x="911" y="1349"/>
                </a:cxn>
                <a:cxn ang="0">
                  <a:pos x="826" y="1286"/>
                </a:cxn>
                <a:cxn ang="0">
                  <a:pos x="699" y="1170"/>
                </a:cxn>
                <a:cxn ang="0">
                  <a:pos x="598" y="1075"/>
                </a:cxn>
                <a:cxn ang="0">
                  <a:pos x="530" y="1009"/>
                </a:cxn>
                <a:cxn ang="0">
                  <a:pos x="432" y="921"/>
                </a:cxn>
                <a:cxn ang="0">
                  <a:pos x="202" y="677"/>
                </a:cxn>
                <a:cxn ang="0">
                  <a:pos x="106" y="529"/>
                </a:cxn>
                <a:cxn ang="0">
                  <a:pos x="49" y="418"/>
                </a:cxn>
                <a:cxn ang="0">
                  <a:pos x="97" y="333"/>
                </a:cxn>
                <a:cxn ang="0">
                  <a:pos x="247" y="164"/>
                </a:cxn>
                <a:cxn ang="0">
                  <a:pos x="343" y="62"/>
                </a:cxn>
                <a:cxn ang="0">
                  <a:pos x="765" y="49"/>
                </a:cxn>
                <a:cxn ang="0">
                  <a:pos x="1316" y="58"/>
                </a:cxn>
                <a:cxn ang="0">
                  <a:pos x="1478" y="64"/>
                </a:cxn>
                <a:cxn ang="0">
                  <a:pos x="1586" y="163"/>
                </a:cxn>
                <a:cxn ang="0">
                  <a:pos x="1695" y="309"/>
                </a:cxn>
                <a:cxn ang="0">
                  <a:pos x="1765" y="389"/>
                </a:cxn>
                <a:cxn ang="0">
                  <a:pos x="1786" y="484"/>
                </a:cxn>
              </a:cxnLst>
              <a:rect l="0" t="0" r="r" b="b"/>
              <a:pathLst>
                <a:path w="1833" h="1415">
                  <a:moveTo>
                    <a:pt x="1812" y="374"/>
                  </a:moveTo>
                  <a:lnTo>
                    <a:pt x="1812" y="374"/>
                  </a:lnTo>
                  <a:lnTo>
                    <a:pt x="1808" y="367"/>
                  </a:lnTo>
                  <a:lnTo>
                    <a:pt x="1801" y="361"/>
                  </a:lnTo>
                  <a:lnTo>
                    <a:pt x="1801" y="361"/>
                  </a:lnTo>
                  <a:lnTo>
                    <a:pt x="1801" y="361"/>
                  </a:lnTo>
                  <a:lnTo>
                    <a:pt x="1801" y="361"/>
                  </a:lnTo>
                  <a:lnTo>
                    <a:pt x="1795" y="351"/>
                  </a:lnTo>
                  <a:lnTo>
                    <a:pt x="1788" y="342"/>
                  </a:lnTo>
                  <a:lnTo>
                    <a:pt x="1773" y="322"/>
                  </a:lnTo>
                  <a:lnTo>
                    <a:pt x="1737" y="288"/>
                  </a:lnTo>
                  <a:lnTo>
                    <a:pt x="1737" y="288"/>
                  </a:lnTo>
                  <a:lnTo>
                    <a:pt x="1724" y="274"/>
                  </a:lnTo>
                  <a:lnTo>
                    <a:pt x="1711" y="258"/>
                  </a:lnTo>
                  <a:lnTo>
                    <a:pt x="1689" y="227"/>
                  </a:lnTo>
                  <a:lnTo>
                    <a:pt x="1668" y="193"/>
                  </a:lnTo>
                  <a:lnTo>
                    <a:pt x="1657" y="177"/>
                  </a:lnTo>
                  <a:lnTo>
                    <a:pt x="1646" y="161"/>
                  </a:lnTo>
                  <a:lnTo>
                    <a:pt x="1646" y="161"/>
                  </a:lnTo>
                  <a:lnTo>
                    <a:pt x="1629" y="140"/>
                  </a:lnTo>
                  <a:lnTo>
                    <a:pt x="1610" y="119"/>
                  </a:lnTo>
                  <a:lnTo>
                    <a:pt x="1591" y="100"/>
                  </a:lnTo>
                  <a:lnTo>
                    <a:pt x="1570" y="83"/>
                  </a:lnTo>
                  <a:lnTo>
                    <a:pt x="1570" y="83"/>
                  </a:lnTo>
                  <a:lnTo>
                    <a:pt x="1552" y="70"/>
                  </a:lnTo>
                  <a:lnTo>
                    <a:pt x="1531" y="53"/>
                  </a:lnTo>
                  <a:lnTo>
                    <a:pt x="1520" y="45"/>
                  </a:lnTo>
                  <a:lnTo>
                    <a:pt x="1511" y="36"/>
                  </a:lnTo>
                  <a:lnTo>
                    <a:pt x="1503" y="27"/>
                  </a:lnTo>
                  <a:lnTo>
                    <a:pt x="1497" y="19"/>
                  </a:lnTo>
                  <a:lnTo>
                    <a:pt x="1497" y="19"/>
                  </a:lnTo>
                  <a:lnTo>
                    <a:pt x="1494" y="13"/>
                  </a:lnTo>
                  <a:lnTo>
                    <a:pt x="1489" y="11"/>
                  </a:lnTo>
                  <a:lnTo>
                    <a:pt x="1484" y="8"/>
                  </a:lnTo>
                  <a:lnTo>
                    <a:pt x="1477" y="7"/>
                  </a:lnTo>
                  <a:lnTo>
                    <a:pt x="1463" y="7"/>
                  </a:lnTo>
                  <a:lnTo>
                    <a:pt x="1463" y="7"/>
                  </a:lnTo>
                  <a:lnTo>
                    <a:pt x="1457" y="8"/>
                  </a:lnTo>
                  <a:lnTo>
                    <a:pt x="1452" y="10"/>
                  </a:lnTo>
                  <a:lnTo>
                    <a:pt x="1448" y="12"/>
                  </a:lnTo>
                  <a:lnTo>
                    <a:pt x="1446" y="15"/>
                  </a:lnTo>
                  <a:lnTo>
                    <a:pt x="1446" y="15"/>
                  </a:lnTo>
                  <a:lnTo>
                    <a:pt x="1376" y="13"/>
                  </a:lnTo>
                  <a:lnTo>
                    <a:pt x="1308" y="12"/>
                  </a:lnTo>
                  <a:lnTo>
                    <a:pt x="1172" y="7"/>
                  </a:lnTo>
                  <a:lnTo>
                    <a:pt x="1036" y="2"/>
                  </a:lnTo>
                  <a:lnTo>
                    <a:pt x="967" y="0"/>
                  </a:lnTo>
                  <a:lnTo>
                    <a:pt x="899" y="0"/>
                  </a:lnTo>
                  <a:lnTo>
                    <a:pt x="899" y="0"/>
                  </a:lnTo>
                  <a:lnTo>
                    <a:pt x="832" y="0"/>
                  </a:lnTo>
                  <a:lnTo>
                    <a:pt x="765" y="3"/>
                  </a:lnTo>
                  <a:lnTo>
                    <a:pt x="699" y="6"/>
                  </a:lnTo>
                  <a:lnTo>
                    <a:pt x="632" y="7"/>
                  </a:lnTo>
                  <a:lnTo>
                    <a:pt x="335" y="7"/>
                  </a:lnTo>
                  <a:lnTo>
                    <a:pt x="335" y="7"/>
                  </a:lnTo>
                  <a:lnTo>
                    <a:pt x="331" y="8"/>
                  </a:lnTo>
                  <a:lnTo>
                    <a:pt x="327" y="8"/>
                  </a:lnTo>
                  <a:lnTo>
                    <a:pt x="321" y="13"/>
                  </a:lnTo>
                  <a:lnTo>
                    <a:pt x="321" y="13"/>
                  </a:lnTo>
                  <a:lnTo>
                    <a:pt x="318" y="16"/>
                  </a:lnTo>
                  <a:lnTo>
                    <a:pt x="315" y="19"/>
                  </a:lnTo>
                  <a:lnTo>
                    <a:pt x="315" y="19"/>
                  </a:lnTo>
                  <a:lnTo>
                    <a:pt x="308" y="32"/>
                  </a:lnTo>
                  <a:lnTo>
                    <a:pt x="298" y="45"/>
                  </a:lnTo>
                  <a:lnTo>
                    <a:pt x="288" y="58"/>
                  </a:lnTo>
                  <a:lnTo>
                    <a:pt x="275" y="70"/>
                  </a:lnTo>
                  <a:lnTo>
                    <a:pt x="251" y="92"/>
                  </a:lnTo>
                  <a:lnTo>
                    <a:pt x="238" y="104"/>
                  </a:lnTo>
                  <a:lnTo>
                    <a:pt x="228" y="115"/>
                  </a:lnTo>
                  <a:lnTo>
                    <a:pt x="228" y="115"/>
                  </a:lnTo>
                  <a:lnTo>
                    <a:pt x="171" y="177"/>
                  </a:lnTo>
                  <a:lnTo>
                    <a:pt x="114" y="236"/>
                  </a:lnTo>
                  <a:lnTo>
                    <a:pt x="114" y="236"/>
                  </a:lnTo>
                  <a:lnTo>
                    <a:pt x="96" y="255"/>
                  </a:lnTo>
                  <a:lnTo>
                    <a:pt x="77" y="278"/>
                  </a:lnTo>
                  <a:lnTo>
                    <a:pt x="59" y="301"/>
                  </a:lnTo>
                  <a:lnTo>
                    <a:pt x="41" y="325"/>
                  </a:lnTo>
                  <a:lnTo>
                    <a:pt x="26" y="351"/>
                  </a:lnTo>
                  <a:lnTo>
                    <a:pt x="20" y="364"/>
                  </a:lnTo>
                  <a:lnTo>
                    <a:pt x="13" y="377"/>
                  </a:lnTo>
                  <a:lnTo>
                    <a:pt x="8" y="390"/>
                  </a:lnTo>
                  <a:lnTo>
                    <a:pt x="5" y="403"/>
                  </a:lnTo>
                  <a:lnTo>
                    <a:pt x="3" y="416"/>
                  </a:lnTo>
                  <a:lnTo>
                    <a:pt x="0" y="431"/>
                  </a:lnTo>
                  <a:lnTo>
                    <a:pt x="0" y="431"/>
                  </a:lnTo>
                  <a:lnTo>
                    <a:pt x="0" y="433"/>
                  </a:lnTo>
                  <a:lnTo>
                    <a:pt x="0" y="436"/>
                  </a:lnTo>
                  <a:lnTo>
                    <a:pt x="0" y="436"/>
                  </a:lnTo>
                  <a:lnTo>
                    <a:pt x="1" y="442"/>
                  </a:lnTo>
                  <a:lnTo>
                    <a:pt x="4" y="448"/>
                  </a:lnTo>
                  <a:lnTo>
                    <a:pt x="4" y="448"/>
                  </a:lnTo>
                  <a:lnTo>
                    <a:pt x="8" y="462"/>
                  </a:lnTo>
                  <a:lnTo>
                    <a:pt x="15" y="475"/>
                  </a:lnTo>
                  <a:lnTo>
                    <a:pt x="22" y="490"/>
                  </a:lnTo>
                  <a:lnTo>
                    <a:pt x="30" y="503"/>
                  </a:lnTo>
                  <a:lnTo>
                    <a:pt x="47" y="527"/>
                  </a:lnTo>
                  <a:lnTo>
                    <a:pt x="64" y="551"/>
                  </a:lnTo>
                  <a:lnTo>
                    <a:pt x="64" y="551"/>
                  </a:lnTo>
                  <a:lnTo>
                    <a:pt x="90" y="590"/>
                  </a:lnTo>
                  <a:lnTo>
                    <a:pt x="115" y="629"/>
                  </a:lnTo>
                  <a:lnTo>
                    <a:pt x="141" y="667"/>
                  </a:lnTo>
                  <a:lnTo>
                    <a:pt x="169" y="705"/>
                  </a:lnTo>
                  <a:lnTo>
                    <a:pt x="169" y="705"/>
                  </a:lnTo>
                  <a:lnTo>
                    <a:pt x="198" y="743"/>
                  </a:lnTo>
                  <a:lnTo>
                    <a:pt x="229" y="780"/>
                  </a:lnTo>
                  <a:lnTo>
                    <a:pt x="260" y="816"/>
                  </a:lnTo>
                  <a:lnTo>
                    <a:pt x="293" y="850"/>
                  </a:lnTo>
                  <a:lnTo>
                    <a:pt x="327" y="886"/>
                  </a:lnTo>
                  <a:lnTo>
                    <a:pt x="362" y="918"/>
                  </a:lnTo>
                  <a:lnTo>
                    <a:pt x="398" y="951"/>
                  </a:lnTo>
                  <a:lnTo>
                    <a:pt x="433" y="983"/>
                  </a:lnTo>
                  <a:lnTo>
                    <a:pt x="433" y="983"/>
                  </a:lnTo>
                  <a:lnTo>
                    <a:pt x="449" y="998"/>
                  </a:lnTo>
                  <a:lnTo>
                    <a:pt x="465" y="1013"/>
                  </a:lnTo>
                  <a:lnTo>
                    <a:pt x="495" y="1044"/>
                  </a:lnTo>
                  <a:lnTo>
                    <a:pt x="525" y="1074"/>
                  </a:lnTo>
                  <a:lnTo>
                    <a:pt x="539" y="1090"/>
                  </a:lnTo>
                  <a:lnTo>
                    <a:pt x="556" y="1103"/>
                  </a:lnTo>
                  <a:lnTo>
                    <a:pt x="556" y="1103"/>
                  </a:lnTo>
                  <a:lnTo>
                    <a:pt x="593" y="1133"/>
                  </a:lnTo>
                  <a:lnTo>
                    <a:pt x="627" y="1164"/>
                  </a:lnTo>
                  <a:lnTo>
                    <a:pt x="661" y="1197"/>
                  </a:lnTo>
                  <a:lnTo>
                    <a:pt x="693" y="1231"/>
                  </a:lnTo>
                  <a:lnTo>
                    <a:pt x="693" y="1231"/>
                  </a:lnTo>
                  <a:lnTo>
                    <a:pt x="710" y="1248"/>
                  </a:lnTo>
                  <a:lnTo>
                    <a:pt x="729" y="1265"/>
                  </a:lnTo>
                  <a:lnTo>
                    <a:pt x="747" y="1281"/>
                  </a:lnTo>
                  <a:lnTo>
                    <a:pt x="765" y="1295"/>
                  </a:lnTo>
                  <a:lnTo>
                    <a:pt x="803" y="1324"/>
                  </a:lnTo>
                  <a:lnTo>
                    <a:pt x="841" y="1354"/>
                  </a:lnTo>
                  <a:lnTo>
                    <a:pt x="841" y="1354"/>
                  </a:lnTo>
                  <a:lnTo>
                    <a:pt x="853" y="1364"/>
                  </a:lnTo>
                  <a:lnTo>
                    <a:pt x="869" y="1377"/>
                  </a:lnTo>
                  <a:lnTo>
                    <a:pt x="884" y="1391"/>
                  </a:lnTo>
                  <a:lnTo>
                    <a:pt x="892" y="1396"/>
                  </a:lnTo>
                  <a:lnTo>
                    <a:pt x="900" y="1398"/>
                  </a:lnTo>
                  <a:lnTo>
                    <a:pt x="900" y="1398"/>
                  </a:lnTo>
                  <a:lnTo>
                    <a:pt x="904" y="1406"/>
                  </a:lnTo>
                  <a:lnTo>
                    <a:pt x="911" y="1411"/>
                  </a:lnTo>
                  <a:lnTo>
                    <a:pt x="914" y="1413"/>
                  </a:lnTo>
                  <a:lnTo>
                    <a:pt x="918" y="1414"/>
                  </a:lnTo>
                  <a:lnTo>
                    <a:pt x="922" y="1415"/>
                  </a:lnTo>
                  <a:lnTo>
                    <a:pt x="928" y="1414"/>
                  </a:lnTo>
                  <a:lnTo>
                    <a:pt x="928" y="1414"/>
                  </a:lnTo>
                  <a:lnTo>
                    <a:pt x="941" y="1411"/>
                  </a:lnTo>
                  <a:lnTo>
                    <a:pt x="951" y="1406"/>
                  </a:lnTo>
                  <a:lnTo>
                    <a:pt x="962" y="1400"/>
                  </a:lnTo>
                  <a:lnTo>
                    <a:pt x="972" y="1391"/>
                  </a:lnTo>
                  <a:lnTo>
                    <a:pt x="972" y="1391"/>
                  </a:lnTo>
                  <a:lnTo>
                    <a:pt x="996" y="1371"/>
                  </a:lnTo>
                  <a:lnTo>
                    <a:pt x="1020" y="1353"/>
                  </a:lnTo>
                  <a:lnTo>
                    <a:pt x="1045" y="1334"/>
                  </a:lnTo>
                  <a:lnTo>
                    <a:pt x="1071" y="1317"/>
                  </a:lnTo>
                  <a:lnTo>
                    <a:pt x="1071" y="1317"/>
                  </a:lnTo>
                  <a:lnTo>
                    <a:pt x="1092" y="1303"/>
                  </a:lnTo>
                  <a:lnTo>
                    <a:pt x="1115" y="1287"/>
                  </a:lnTo>
                  <a:lnTo>
                    <a:pt x="1155" y="1255"/>
                  </a:lnTo>
                  <a:lnTo>
                    <a:pt x="1196" y="1221"/>
                  </a:lnTo>
                  <a:lnTo>
                    <a:pt x="1217" y="1204"/>
                  </a:lnTo>
                  <a:lnTo>
                    <a:pt x="1238" y="1188"/>
                  </a:lnTo>
                  <a:lnTo>
                    <a:pt x="1238" y="1188"/>
                  </a:lnTo>
                  <a:lnTo>
                    <a:pt x="1256" y="1175"/>
                  </a:lnTo>
                  <a:lnTo>
                    <a:pt x="1273" y="1159"/>
                  </a:lnTo>
                  <a:lnTo>
                    <a:pt x="1289" y="1143"/>
                  </a:lnTo>
                  <a:lnTo>
                    <a:pt x="1304" y="1126"/>
                  </a:lnTo>
                  <a:lnTo>
                    <a:pt x="1336" y="1091"/>
                  </a:lnTo>
                  <a:lnTo>
                    <a:pt x="1364" y="1054"/>
                  </a:lnTo>
                  <a:lnTo>
                    <a:pt x="1364" y="1054"/>
                  </a:lnTo>
                  <a:lnTo>
                    <a:pt x="1379" y="1037"/>
                  </a:lnTo>
                  <a:lnTo>
                    <a:pt x="1395" y="1020"/>
                  </a:lnTo>
                  <a:lnTo>
                    <a:pt x="1426" y="990"/>
                  </a:lnTo>
                  <a:lnTo>
                    <a:pt x="1460" y="960"/>
                  </a:lnTo>
                  <a:lnTo>
                    <a:pt x="1494" y="929"/>
                  </a:lnTo>
                  <a:lnTo>
                    <a:pt x="1494" y="929"/>
                  </a:lnTo>
                  <a:lnTo>
                    <a:pt x="1527" y="896"/>
                  </a:lnTo>
                  <a:lnTo>
                    <a:pt x="1559" y="862"/>
                  </a:lnTo>
                  <a:lnTo>
                    <a:pt x="1592" y="830"/>
                  </a:lnTo>
                  <a:lnTo>
                    <a:pt x="1626" y="796"/>
                  </a:lnTo>
                  <a:lnTo>
                    <a:pt x="1626" y="796"/>
                  </a:lnTo>
                  <a:lnTo>
                    <a:pt x="1644" y="779"/>
                  </a:lnTo>
                  <a:lnTo>
                    <a:pt x="1661" y="759"/>
                  </a:lnTo>
                  <a:lnTo>
                    <a:pt x="1677" y="741"/>
                  </a:lnTo>
                  <a:lnTo>
                    <a:pt x="1691" y="720"/>
                  </a:lnTo>
                  <a:lnTo>
                    <a:pt x="1722" y="680"/>
                  </a:lnTo>
                  <a:lnTo>
                    <a:pt x="1752" y="640"/>
                  </a:lnTo>
                  <a:lnTo>
                    <a:pt x="1752" y="640"/>
                  </a:lnTo>
                  <a:lnTo>
                    <a:pt x="1761" y="627"/>
                  </a:lnTo>
                  <a:lnTo>
                    <a:pt x="1770" y="614"/>
                  </a:lnTo>
                  <a:lnTo>
                    <a:pt x="1777" y="599"/>
                  </a:lnTo>
                  <a:lnTo>
                    <a:pt x="1783" y="585"/>
                  </a:lnTo>
                  <a:lnTo>
                    <a:pt x="1783" y="585"/>
                  </a:lnTo>
                  <a:lnTo>
                    <a:pt x="1787" y="575"/>
                  </a:lnTo>
                  <a:lnTo>
                    <a:pt x="1794" y="565"/>
                  </a:lnTo>
                  <a:lnTo>
                    <a:pt x="1807" y="547"/>
                  </a:lnTo>
                  <a:lnTo>
                    <a:pt x="1818" y="527"/>
                  </a:lnTo>
                  <a:lnTo>
                    <a:pt x="1825" y="518"/>
                  </a:lnTo>
                  <a:lnTo>
                    <a:pt x="1829" y="507"/>
                  </a:lnTo>
                  <a:lnTo>
                    <a:pt x="1829" y="507"/>
                  </a:lnTo>
                  <a:lnTo>
                    <a:pt x="1831" y="491"/>
                  </a:lnTo>
                  <a:lnTo>
                    <a:pt x="1833" y="474"/>
                  </a:lnTo>
                  <a:lnTo>
                    <a:pt x="1833" y="457"/>
                  </a:lnTo>
                  <a:lnTo>
                    <a:pt x="1830" y="440"/>
                  </a:lnTo>
                  <a:lnTo>
                    <a:pt x="1826" y="423"/>
                  </a:lnTo>
                  <a:lnTo>
                    <a:pt x="1821" y="406"/>
                  </a:lnTo>
                  <a:lnTo>
                    <a:pt x="1812" y="374"/>
                  </a:lnTo>
                  <a:lnTo>
                    <a:pt x="1812" y="374"/>
                  </a:lnTo>
                  <a:close/>
                  <a:moveTo>
                    <a:pt x="1778" y="513"/>
                  </a:moveTo>
                  <a:lnTo>
                    <a:pt x="1778" y="513"/>
                  </a:lnTo>
                  <a:lnTo>
                    <a:pt x="1767" y="531"/>
                  </a:lnTo>
                  <a:lnTo>
                    <a:pt x="1756" y="547"/>
                  </a:lnTo>
                  <a:lnTo>
                    <a:pt x="1744" y="564"/>
                  </a:lnTo>
                  <a:lnTo>
                    <a:pt x="1739" y="572"/>
                  </a:lnTo>
                  <a:lnTo>
                    <a:pt x="1735" y="582"/>
                  </a:lnTo>
                  <a:lnTo>
                    <a:pt x="1735" y="582"/>
                  </a:lnTo>
                  <a:lnTo>
                    <a:pt x="1729" y="592"/>
                  </a:lnTo>
                  <a:lnTo>
                    <a:pt x="1724" y="601"/>
                  </a:lnTo>
                  <a:lnTo>
                    <a:pt x="1711" y="619"/>
                  </a:lnTo>
                  <a:lnTo>
                    <a:pt x="1684" y="656"/>
                  </a:lnTo>
                  <a:lnTo>
                    <a:pt x="1684" y="656"/>
                  </a:lnTo>
                  <a:lnTo>
                    <a:pt x="1657" y="690"/>
                  </a:lnTo>
                  <a:lnTo>
                    <a:pt x="1630" y="722"/>
                  </a:lnTo>
                  <a:lnTo>
                    <a:pt x="1601" y="755"/>
                  </a:lnTo>
                  <a:lnTo>
                    <a:pt x="1571" y="788"/>
                  </a:lnTo>
                  <a:lnTo>
                    <a:pt x="1541" y="819"/>
                  </a:lnTo>
                  <a:lnTo>
                    <a:pt x="1511" y="849"/>
                  </a:lnTo>
                  <a:lnTo>
                    <a:pt x="1448" y="909"/>
                  </a:lnTo>
                  <a:lnTo>
                    <a:pt x="1448" y="909"/>
                  </a:lnTo>
                  <a:lnTo>
                    <a:pt x="1395" y="958"/>
                  </a:lnTo>
                  <a:lnTo>
                    <a:pt x="1368" y="983"/>
                  </a:lnTo>
                  <a:lnTo>
                    <a:pt x="1344" y="1009"/>
                  </a:lnTo>
                  <a:lnTo>
                    <a:pt x="1344" y="1009"/>
                  </a:lnTo>
                  <a:lnTo>
                    <a:pt x="1313" y="1043"/>
                  </a:lnTo>
                  <a:lnTo>
                    <a:pt x="1285" y="1077"/>
                  </a:lnTo>
                  <a:lnTo>
                    <a:pt x="1256" y="1109"/>
                  </a:lnTo>
                  <a:lnTo>
                    <a:pt x="1240" y="1125"/>
                  </a:lnTo>
                  <a:lnTo>
                    <a:pt x="1225" y="1141"/>
                  </a:lnTo>
                  <a:lnTo>
                    <a:pt x="1225" y="1141"/>
                  </a:lnTo>
                  <a:lnTo>
                    <a:pt x="1185" y="1173"/>
                  </a:lnTo>
                  <a:lnTo>
                    <a:pt x="1146" y="1206"/>
                  </a:lnTo>
                  <a:lnTo>
                    <a:pt x="1065" y="1266"/>
                  </a:lnTo>
                  <a:lnTo>
                    <a:pt x="1065" y="1266"/>
                  </a:lnTo>
                  <a:lnTo>
                    <a:pt x="1044" y="1282"/>
                  </a:lnTo>
                  <a:lnTo>
                    <a:pt x="1023" y="1295"/>
                  </a:lnTo>
                  <a:lnTo>
                    <a:pt x="980" y="1324"/>
                  </a:lnTo>
                  <a:lnTo>
                    <a:pt x="980" y="1324"/>
                  </a:lnTo>
                  <a:lnTo>
                    <a:pt x="968" y="1333"/>
                  </a:lnTo>
                  <a:lnTo>
                    <a:pt x="956" y="1343"/>
                  </a:lnTo>
                  <a:lnTo>
                    <a:pt x="945" y="1354"/>
                  </a:lnTo>
                  <a:lnTo>
                    <a:pt x="931" y="1363"/>
                  </a:lnTo>
                  <a:lnTo>
                    <a:pt x="931" y="1363"/>
                  </a:lnTo>
                  <a:lnTo>
                    <a:pt x="928" y="1358"/>
                  </a:lnTo>
                  <a:lnTo>
                    <a:pt x="922" y="1355"/>
                  </a:lnTo>
                  <a:lnTo>
                    <a:pt x="916" y="1354"/>
                  </a:lnTo>
                  <a:lnTo>
                    <a:pt x="908" y="1355"/>
                  </a:lnTo>
                  <a:lnTo>
                    <a:pt x="908" y="1355"/>
                  </a:lnTo>
                  <a:lnTo>
                    <a:pt x="911" y="1354"/>
                  </a:lnTo>
                  <a:lnTo>
                    <a:pt x="912" y="1353"/>
                  </a:lnTo>
                  <a:lnTo>
                    <a:pt x="912" y="1350"/>
                  </a:lnTo>
                  <a:lnTo>
                    <a:pt x="911" y="1349"/>
                  </a:lnTo>
                  <a:lnTo>
                    <a:pt x="907" y="1343"/>
                  </a:lnTo>
                  <a:lnTo>
                    <a:pt x="901" y="1340"/>
                  </a:lnTo>
                  <a:lnTo>
                    <a:pt x="886" y="1329"/>
                  </a:lnTo>
                  <a:lnTo>
                    <a:pt x="874" y="1321"/>
                  </a:lnTo>
                  <a:lnTo>
                    <a:pt x="874" y="1321"/>
                  </a:lnTo>
                  <a:lnTo>
                    <a:pt x="850" y="1303"/>
                  </a:lnTo>
                  <a:lnTo>
                    <a:pt x="826" y="1286"/>
                  </a:lnTo>
                  <a:lnTo>
                    <a:pt x="826" y="1286"/>
                  </a:lnTo>
                  <a:lnTo>
                    <a:pt x="807" y="1274"/>
                  </a:lnTo>
                  <a:lnTo>
                    <a:pt x="790" y="1261"/>
                  </a:lnTo>
                  <a:lnTo>
                    <a:pt x="775" y="1247"/>
                  </a:lnTo>
                  <a:lnTo>
                    <a:pt x="759" y="1232"/>
                  </a:lnTo>
                  <a:lnTo>
                    <a:pt x="729" y="1202"/>
                  </a:lnTo>
                  <a:lnTo>
                    <a:pt x="699" y="1170"/>
                  </a:lnTo>
                  <a:lnTo>
                    <a:pt x="699" y="1170"/>
                  </a:lnTo>
                  <a:lnTo>
                    <a:pt x="676" y="1146"/>
                  </a:lnTo>
                  <a:lnTo>
                    <a:pt x="652" y="1120"/>
                  </a:lnTo>
                  <a:lnTo>
                    <a:pt x="638" y="1107"/>
                  </a:lnTo>
                  <a:lnTo>
                    <a:pt x="625" y="1095"/>
                  </a:lnTo>
                  <a:lnTo>
                    <a:pt x="612" y="1085"/>
                  </a:lnTo>
                  <a:lnTo>
                    <a:pt x="598" y="1075"/>
                  </a:lnTo>
                  <a:lnTo>
                    <a:pt x="598" y="1075"/>
                  </a:lnTo>
                  <a:lnTo>
                    <a:pt x="587" y="1069"/>
                  </a:lnTo>
                  <a:lnTo>
                    <a:pt x="578" y="1062"/>
                  </a:lnTo>
                  <a:lnTo>
                    <a:pt x="561" y="1045"/>
                  </a:lnTo>
                  <a:lnTo>
                    <a:pt x="546" y="1027"/>
                  </a:lnTo>
                  <a:lnTo>
                    <a:pt x="530" y="1009"/>
                  </a:lnTo>
                  <a:lnTo>
                    <a:pt x="530" y="1009"/>
                  </a:lnTo>
                  <a:lnTo>
                    <a:pt x="523" y="1000"/>
                  </a:lnTo>
                  <a:lnTo>
                    <a:pt x="516" y="993"/>
                  </a:lnTo>
                  <a:lnTo>
                    <a:pt x="500" y="979"/>
                  </a:lnTo>
                  <a:lnTo>
                    <a:pt x="482" y="964"/>
                  </a:lnTo>
                  <a:lnTo>
                    <a:pt x="466" y="951"/>
                  </a:lnTo>
                  <a:lnTo>
                    <a:pt x="466" y="951"/>
                  </a:lnTo>
                  <a:lnTo>
                    <a:pt x="432" y="921"/>
                  </a:lnTo>
                  <a:lnTo>
                    <a:pt x="399" y="890"/>
                  </a:lnTo>
                  <a:lnTo>
                    <a:pt x="366" y="858"/>
                  </a:lnTo>
                  <a:lnTo>
                    <a:pt x="335" y="826"/>
                  </a:lnTo>
                  <a:lnTo>
                    <a:pt x="275" y="759"/>
                  </a:lnTo>
                  <a:lnTo>
                    <a:pt x="215" y="691"/>
                  </a:lnTo>
                  <a:lnTo>
                    <a:pt x="215" y="691"/>
                  </a:lnTo>
                  <a:lnTo>
                    <a:pt x="202" y="677"/>
                  </a:lnTo>
                  <a:lnTo>
                    <a:pt x="190" y="661"/>
                  </a:lnTo>
                  <a:lnTo>
                    <a:pt x="166" y="628"/>
                  </a:lnTo>
                  <a:lnTo>
                    <a:pt x="145" y="594"/>
                  </a:lnTo>
                  <a:lnTo>
                    <a:pt x="127" y="559"/>
                  </a:lnTo>
                  <a:lnTo>
                    <a:pt x="127" y="559"/>
                  </a:lnTo>
                  <a:lnTo>
                    <a:pt x="118" y="543"/>
                  </a:lnTo>
                  <a:lnTo>
                    <a:pt x="106" y="529"/>
                  </a:lnTo>
                  <a:lnTo>
                    <a:pt x="83" y="497"/>
                  </a:lnTo>
                  <a:lnTo>
                    <a:pt x="71" y="482"/>
                  </a:lnTo>
                  <a:lnTo>
                    <a:pt x="60" y="466"/>
                  </a:lnTo>
                  <a:lnTo>
                    <a:pt x="52" y="449"/>
                  </a:lnTo>
                  <a:lnTo>
                    <a:pt x="46" y="432"/>
                  </a:lnTo>
                  <a:lnTo>
                    <a:pt x="46" y="432"/>
                  </a:lnTo>
                  <a:lnTo>
                    <a:pt x="49" y="418"/>
                  </a:lnTo>
                  <a:lnTo>
                    <a:pt x="51" y="404"/>
                  </a:lnTo>
                  <a:lnTo>
                    <a:pt x="56" y="391"/>
                  </a:lnTo>
                  <a:lnTo>
                    <a:pt x="63" y="380"/>
                  </a:lnTo>
                  <a:lnTo>
                    <a:pt x="71" y="368"/>
                  </a:lnTo>
                  <a:lnTo>
                    <a:pt x="79" y="356"/>
                  </a:lnTo>
                  <a:lnTo>
                    <a:pt x="97" y="333"/>
                  </a:lnTo>
                  <a:lnTo>
                    <a:pt x="97" y="333"/>
                  </a:lnTo>
                  <a:lnTo>
                    <a:pt x="120" y="302"/>
                  </a:lnTo>
                  <a:lnTo>
                    <a:pt x="145" y="272"/>
                  </a:lnTo>
                  <a:lnTo>
                    <a:pt x="171" y="245"/>
                  </a:lnTo>
                  <a:lnTo>
                    <a:pt x="199" y="216"/>
                  </a:lnTo>
                  <a:lnTo>
                    <a:pt x="199" y="216"/>
                  </a:lnTo>
                  <a:lnTo>
                    <a:pt x="224" y="191"/>
                  </a:lnTo>
                  <a:lnTo>
                    <a:pt x="247" y="164"/>
                  </a:lnTo>
                  <a:lnTo>
                    <a:pt x="270" y="138"/>
                  </a:lnTo>
                  <a:lnTo>
                    <a:pt x="294" y="112"/>
                  </a:lnTo>
                  <a:lnTo>
                    <a:pt x="294" y="112"/>
                  </a:lnTo>
                  <a:lnTo>
                    <a:pt x="315" y="91"/>
                  </a:lnTo>
                  <a:lnTo>
                    <a:pt x="336" y="71"/>
                  </a:lnTo>
                  <a:lnTo>
                    <a:pt x="336" y="71"/>
                  </a:lnTo>
                  <a:lnTo>
                    <a:pt x="343" y="62"/>
                  </a:lnTo>
                  <a:lnTo>
                    <a:pt x="345" y="57"/>
                  </a:lnTo>
                  <a:lnTo>
                    <a:pt x="345" y="54"/>
                  </a:lnTo>
                  <a:lnTo>
                    <a:pt x="343" y="53"/>
                  </a:lnTo>
                  <a:lnTo>
                    <a:pt x="632" y="53"/>
                  </a:lnTo>
                  <a:lnTo>
                    <a:pt x="632" y="53"/>
                  </a:lnTo>
                  <a:lnTo>
                    <a:pt x="699" y="51"/>
                  </a:lnTo>
                  <a:lnTo>
                    <a:pt x="765" y="49"/>
                  </a:lnTo>
                  <a:lnTo>
                    <a:pt x="832" y="46"/>
                  </a:lnTo>
                  <a:lnTo>
                    <a:pt x="899" y="45"/>
                  </a:lnTo>
                  <a:lnTo>
                    <a:pt x="899" y="45"/>
                  </a:lnTo>
                  <a:lnTo>
                    <a:pt x="968" y="46"/>
                  </a:lnTo>
                  <a:lnTo>
                    <a:pt x="1037" y="47"/>
                  </a:lnTo>
                  <a:lnTo>
                    <a:pt x="1176" y="53"/>
                  </a:lnTo>
                  <a:lnTo>
                    <a:pt x="1316" y="58"/>
                  </a:lnTo>
                  <a:lnTo>
                    <a:pt x="1385" y="61"/>
                  </a:lnTo>
                  <a:lnTo>
                    <a:pt x="1455" y="61"/>
                  </a:lnTo>
                  <a:lnTo>
                    <a:pt x="1455" y="61"/>
                  </a:lnTo>
                  <a:lnTo>
                    <a:pt x="1463" y="59"/>
                  </a:lnTo>
                  <a:lnTo>
                    <a:pt x="1468" y="57"/>
                  </a:lnTo>
                  <a:lnTo>
                    <a:pt x="1468" y="57"/>
                  </a:lnTo>
                  <a:lnTo>
                    <a:pt x="1478" y="64"/>
                  </a:lnTo>
                  <a:lnTo>
                    <a:pt x="1489" y="72"/>
                  </a:lnTo>
                  <a:lnTo>
                    <a:pt x="1489" y="72"/>
                  </a:lnTo>
                  <a:lnTo>
                    <a:pt x="1515" y="93"/>
                  </a:lnTo>
                  <a:lnTo>
                    <a:pt x="1540" y="114"/>
                  </a:lnTo>
                  <a:lnTo>
                    <a:pt x="1563" y="138"/>
                  </a:lnTo>
                  <a:lnTo>
                    <a:pt x="1586" y="163"/>
                  </a:lnTo>
                  <a:lnTo>
                    <a:pt x="1586" y="163"/>
                  </a:lnTo>
                  <a:lnTo>
                    <a:pt x="1609" y="191"/>
                  </a:lnTo>
                  <a:lnTo>
                    <a:pt x="1633" y="221"/>
                  </a:lnTo>
                  <a:lnTo>
                    <a:pt x="1654" y="251"/>
                  </a:lnTo>
                  <a:lnTo>
                    <a:pt x="1674" y="283"/>
                  </a:lnTo>
                  <a:lnTo>
                    <a:pt x="1674" y="283"/>
                  </a:lnTo>
                  <a:lnTo>
                    <a:pt x="1685" y="296"/>
                  </a:lnTo>
                  <a:lnTo>
                    <a:pt x="1695" y="309"/>
                  </a:lnTo>
                  <a:lnTo>
                    <a:pt x="1720" y="333"/>
                  </a:lnTo>
                  <a:lnTo>
                    <a:pt x="1732" y="344"/>
                  </a:lnTo>
                  <a:lnTo>
                    <a:pt x="1744" y="357"/>
                  </a:lnTo>
                  <a:lnTo>
                    <a:pt x="1753" y="370"/>
                  </a:lnTo>
                  <a:lnTo>
                    <a:pt x="1762" y="384"/>
                  </a:lnTo>
                  <a:lnTo>
                    <a:pt x="1762" y="384"/>
                  </a:lnTo>
                  <a:lnTo>
                    <a:pt x="1765" y="389"/>
                  </a:lnTo>
                  <a:lnTo>
                    <a:pt x="1770" y="393"/>
                  </a:lnTo>
                  <a:lnTo>
                    <a:pt x="1770" y="393"/>
                  </a:lnTo>
                  <a:lnTo>
                    <a:pt x="1778" y="421"/>
                  </a:lnTo>
                  <a:lnTo>
                    <a:pt x="1782" y="437"/>
                  </a:lnTo>
                  <a:lnTo>
                    <a:pt x="1784" y="453"/>
                  </a:lnTo>
                  <a:lnTo>
                    <a:pt x="1786" y="469"/>
                  </a:lnTo>
                  <a:lnTo>
                    <a:pt x="1786" y="484"/>
                  </a:lnTo>
                  <a:lnTo>
                    <a:pt x="1783" y="500"/>
                  </a:lnTo>
                  <a:lnTo>
                    <a:pt x="1778" y="513"/>
                  </a:lnTo>
                  <a:lnTo>
                    <a:pt x="1778" y="5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7" name="chenying0907 402"/>
            <p:cNvSpPr>
              <a:spLocks/>
            </p:cNvSpPr>
            <p:nvPr/>
          </p:nvSpPr>
          <p:spPr bwMode="auto">
            <a:xfrm>
              <a:off x="5257801" y="1255713"/>
              <a:ext cx="703263" cy="26988"/>
            </a:xfrm>
            <a:custGeom>
              <a:avLst/>
              <a:gdLst/>
              <a:ahLst/>
              <a:cxnLst>
                <a:cxn ang="0">
                  <a:pos x="1763" y="29"/>
                </a:cxn>
                <a:cxn ang="0">
                  <a:pos x="1744" y="21"/>
                </a:cxn>
                <a:cxn ang="0">
                  <a:pos x="1720" y="18"/>
                </a:cxn>
                <a:cxn ang="0">
                  <a:pos x="1673" y="20"/>
                </a:cxn>
                <a:cxn ang="0">
                  <a:pos x="1592" y="22"/>
                </a:cxn>
                <a:cxn ang="0">
                  <a:pos x="1510" y="22"/>
                </a:cxn>
                <a:cxn ang="0">
                  <a:pos x="1451" y="21"/>
                </a:cxn>
                <a:cxn ang="0">
                  <a:pos x="1332" y="13"/>
                </a:cxn>
                <a:cxn ang="0">
                  <a:pos x="1273" y="12"/>
                </a:cxn>
                <a:cxn ang="0">
                  <a:pos x="1145" y="15"/>
                </a:cxn>
                <a:cxn ang="0">
                  <a:pos x="1016" y="16"/>
                </a:cxn>
                <a:cxn ang="0">
                  <a:pos x="769" y="13"/>
                </a:cxn>
                <a:cxn ang="0">
                  <a:pos x="273" y="3"/>
                </a:cxn>
                <a:cxn ang="0">
                  <a:pos x="26" y="0"/>
                </a:cxn>
                <a:cxn ang="0">
                  <a:pos x="20" y="0"/>
                </a:cxn>
                <a:cxn ang="0">
                  <a:pos x="10" y="4"/>
                </a:cxn>
                <a:cxn ang="0">
                  <a:pos x="4" y="11"/>
                </a:cxn>
                <a:cxn ang="0">
                  <a:pos x="0" y="18"/>
                </a:cxn>
                <a:cxn ang="0">
                  <a:pos x="0" y="28"/>
                </a:cxn>
                <a:cxn ang="0">
                  <a:pos x="4" y="35"/>
                </a:cxn>
                <a:cxn ang="0">
                  <a:pos x="10" y="42"/>
                </a:cxn>
                <a:cxn ang="0">
                  <a:pos x="20" y="45"/>
                </a:cxn>
                <a:cxn ang="0">
                  <a:pos x="26" y="46"/>
                </a:cxn>
                <a:cxn ang="0">
                  <a:pos x="256" y="49"/>
                </a:cxn>
                <a:cxn ang="0">
                  <a:pos x="717" y="59"/>
                </a:cxn>
                <a:cxn ang="0">
                  <a:pos x="947" y="60"/>
                </a:cxn>
                <a:cxn ang="0">
                  <a:pos x="1009" y="60"/>
                </a:cxn>
                <a:cxn ang="0">
                  <a:pos x="1196" y="55"/>
                </a:cxn>
                <a:cxn ang="0">
                  <a:pos x="1320" y="56"/>
                </a:cxn>
                <a:cxn ang="0">
                  <a:pos x="1413" y="62"/>
                </a:cxn>
                <a:cxn ang="0">
                  <a:pos x="1443" y="66"/>
                </a:cxn>
                <a:cxn ang="0">
                  <a:pos x="1527" y="69"/>
                </a:cxn>
                <a:cxn ang="0">
                  <a:pos x="1610" y="68"/>
                </a:cxn>
                <a:cxn ang="0">
                  <a:pos x="1673" y="66"/>
                </a:cxn>
                <a:cxn ang="0">
                  <a:pos x="1707" y="67"/>
                </a:cxn>
                <a:cxn ang="0">
                  <a:pos x="1727" y="64"/>
                </a:cxn>
                <a:cxn ang="0">
                  <a:pos x="1725" y="62"/>
                </a:cxn>
                <a:cxn ang="0">
                  <a:pos x="1731" y="66"/>
                </a:cxn>
                <a:cxn ang="0">
                  <a:pos x="1741" y="68"/>
                </a:cxn>
                <a:cxn ang="0">
                  <a:pos x="1750" y="68"/>
                </a:cxn>
                <a:cxn ang="0">
                  <a:pos x="1763" y="62"/>
                </a:cxn>
                <a:cxn ang="0">
                  <a:pos x="1770" y="50"/>
                </a:cxn>
                <a:cxn ang="0">
                  <a:pos x="1771" y="42"/>
                </a:cxn>
                <a:cxn ang="0">
                  <a:pos x="1767" y="34"/>
                </a:cxn>
                <a:cxn ang="0">
                  <a:pos x="1763" y="29"/>
                </a:cxn>
              </a:cxnLst>
              <a:rect l="0" t="0" r="r" b="b"/>
              <a:pathLst>
                <a:path w="1771" h="69">
                  <a:moveTo>
                    <a:pt x="1763" y="29"/>
                  </a:moveTo>
                  <a:lnTo>
                    <a:pt x="1763" y="29"/>
                  </a:lnTo>
                  <a:lnTo>
                    <a:pt x="1754" y="24"/>
                  </a:lnTo>
                  <a:lnTo>
                    <a:pt x="1744" y="21"/>
                  </a:lnTo>
                  <a:lnTo>
                    <a:pt x="1732" y="18"/>
                  </a:lnTo>
                  <a:lnTo>
                    <a:pt x="1720" y="18"/>
                  </a:lnTo>
                  <a:lnTo>
                    <a:pt x="1695" y="18"/>
                  </a:lnTo>
                  <a:lnTo>
                    <a:pt x="1673" y="20"/>
                  </a:lnTo>
                  <a:lnTo>
                    <a:pt x="1673" y="20"/>
                  </a:lnTo>
                  <a:lnTo>
                    <a:pt x="1592" y="22"/>
                  </a:lnTo>
                  <a:lnTo>
                    <a:pt x="1510" y="22"/>
                  </a:lnTo>
                  <a:lnTo>
                    <a:pt x="1510" y="22"/>
                  </a:lnTo>
                  <a:lnTo>
                    <a:pt x="1481" y="22"/>
                  </a:lnTo>
                  <a:lnTo>
                    <a:pt x="1451" y="21"/>
                  </a:lnTo>
                  <a:lnTo>
                    <a:pt x="1392" y="17"/>
                  </a:lnTo>
                  <a:lnTo>
                    <a:pt x="1332" y="13"/>
                  </a:lnTo>
                  <a:lnTo>
                    <a:pt x="1303" y="12"/>
                  </a:lnTo>
                  <a:lnTo>
                    <a:pt x="1273" y="12"/>
                  </a:lnTo>
                  <a:lnTo>
                    <a:pt x="1273" y="12"/>
                  </a:lnTo>
                  <a:lnTo>
                    <a:pt x="1145" y="15"/>
                  </a:lnTo>
                  <a:lnTo>
                    <a:pt x="1016" y="16"/>
                  </a:lnTo>
                  <a:lnTo>
                    <a:pt x="1016" y="16"/>
                  </a:lnTo>
                  <a:lnTo>
                    <a:pt x="893" y="15"/>
                  </a:lnTo>
                  <a:lnTo>
                    <a:pt x="769" y="13"/>
                  </a:lnTo>
                  <a:lnTo>
                    <a:pt x="521" y="8"/>
                  </a:lnTo>
                  <a:lnTo>
                    <a:pt x="273" y="3"/>
                  </a:lnTo>
                  <a:lnTo>
                    <a:pt x="149" y="0"/>
                  </a:lnTo>
                  <a:lnTo>
                    <a:pt x="26" y="0"/>
                  </a:lnTo>
                  <a:lnTo>
                    <a:pt x="26" y="0"/>
                  </a:lnTo>
                  <a:lnTo>
                    <a:pt x="20" y="0"/>
                  </a:lnTo>
                  <a:lnTo>
                    <a:pt x="14" y="1"/>
                  </a:lnTo>
                  <a:lnTo>
                    <a:pt x="10" y="4"/>
                  </a:lnTo>
                  <a:lnTo>
                    <a:pt x="7" y="7"/>
                  </a:lnTo>
                  <a:lnTo>
                    <a:pt x="4" y="11"/>
                  </a:lnTo>
                  <a:lnTo>
                    <a:pt x="1" y="15"/>
                  </a:lnTo>
                  <a:lnTo>
                    <a:pt x="0" y="18"/>
                  </a:lnTo>
                  <a:lnTo>
                    <a:pt x="0" y="22"/>
                  </a:lnTo>
                  <a:lnTo>
                    <a:pt x="0" y="28"/>
                  </a:lnTo>
                  <a:lnTo>
                    <a:pt x="1" y="32"/>
                  </a:lnTo>
                  <a:lnTo>
                    <a:pt x="4" y="35"/>
                  </a:lnTo>
                  <a:lnTo>
                    <a:pt x="7" y="38"/>
                  </a:lnTo>
                  <a:lnTo>
                    <a:pt x="10" y="42"/>
                  </a:lnTo>
                  <a:lnTo>
                    <a:pt x="14" y="43"/>
                  </a:lnTo>
                  <a:lnTo>
                    <a:pt x="20" y="45"/>
                  </a:lnTo>
                  <a:lnTo>
                    <a:pt x="26" y="46"/>
                  </a:lnTo>
                  <a:lnTo>
                    <a:pt x="26" y="46"/>
                  </a:lnTo>
                  <a:lnTo>
                    <a:pt x="141" y="46"/>
                  </a:lnTo>
                  <a:lnTo>
                    <a:pt x="256" y="49"/>
                  </a:lnTo>
                  <a:lnTo>
                    <a:pt x="487" y="54"/>
                  </a:lnTo>
                  <a:lnTo>
                    <a:pt x="717" y="59"/>
                  </a:lnTo>
                  <a:lnTo>
                    <a:pt x="832" y="60"/>
                  </a:lnTo>
                  <a:lnTo>
                    <a:pt x="947" y="60"/>
                  </a:lnTo>
                  <a:lnTo>
                    <a:pt x="947" y="60"/>
                  </a:lnTo>
                  <a:lnTo>
                    <a:pt x="1009" y="60"/>
                  </a:lnTo>
                  <a:lnTo>
                    <a:pt x="1071" y="59"/>
                  </a:lnTo>
                  <a:lnTo>
                    <a:pt x="1196" y="55"/>
                  </a:lnTo>
                  <a:lnTo>
                    <a:pt x="1258" y="55"/>
                  </a:lnTo>
                  <a:lnTo>
                    <a:pt x="1320" y="56"/>
                  </a:lnTo>
                  <a:lnTo>
                    <a:pt x="1381" y="59"/>
                  </a:lnTo>
                  <a:lnTo>
                    <a:pt x="1413" y="62"/>
                  </a:lnTo>
                  <a:lnTo>
                    <a:pt x="1443" y="66"/>
                  </a:lnTo>
                  <a:lnTo>
                    <a:pt x="1443" y="66"/>
                  </a:lnTo>
                  <a:lnTo>
                    <a:pt x="1485" y="68"/>
                  </a:lnTo>
                  <a:lnTo>
                    <a:pt x="1527" y="69"/>
                  </a:lnTo>
                  <a:lnTo>
                    <a:pt x="1568" y="69"/>
                  </a:lnTo>
                  <a:lnTo>
                    <a:pt x="1610" y="68"/>
                  </a:lnTo>
                  <a:lnTo>
                    <a:pt x="1610" y="68"/>
                  </a:lnTo>
                  <a:lnTo>
                    <a:pt x="1673" y="66"/>
                  </a:lnTo>
                  <a:lnTo>
                    <a:pt x="1673" y="66"/>
                  </a:lnTo>
                  <a:lnTo>
                    <a:pt x="1707" y="67"/>
                  </a:lnTo>
                  <a:lnTo>
                    <a:pt x="1723" y="66"/>
                  </a:lnTo>
                  <a:lnTo>
                    <a:pt x="1727" y="64"/>
                  </a:lnTo>
                  <a:lnTo>
                    <a:pt x="1727" y="63"/>
                  </a:lnTo>
                  <a:lnTo>
                    <a:pt x="1725" y="62"/>
                  </a:lnTo>
                  <a:lnTo>
                    <a:pt x="1725" y="62"/>
                  </a:lnTo>
                  <a:lnTo>
                    <a:pt x="1731" y="66"/>
                  </a:lnTo>
                  <a:lnTo>
                    <a:pt x="1736" y="67"/>
                  </a:lnTo>
                  <a:lnTo>
                    <a:pt x="1741" y="68"/>
                  </a:lnTo>
                  <a:lnTo>
                    <a:pt x="1745" y="68"/>
                  </a:lnTo>
                  <a:lnTo>
                    <a:pt x="1750" y="68"/>
                  </a:lnTo>
                  <a:lnTo>
                    <a:pt x="1755" y="66"/>
                  </a:lnTo>
                  <a:lnTo>
                    <a:pt x="1763" y="62"/>
                  </a:lnTo>
                  <a:lnTo>
                    <a:pt x="1769" y="54"/>
                  </a:lnTo>
                  <a:lnTo>
                    <a:pt x="1770" y="50"/>
                  </a:lnTo>
                  <a:lnTo>
                    <a:pt x="1771" y="46"/>
                  </a:lnTo>
                  <a:lnTo>
                    <a:pt x="1771" y="42"/>
                  </a:lnTo>
                  <a:lnTo>
                    <a:pt x="1770" y="38"/>
                  </a:lnTo>
                  <a:lnTo>
                    <a:pt x="1767" y="34"/>
                  </a:lnTo>
                  <a:lnTo>
                    <a:pt x="1763" y="29"/>
                  </a:lnTo>
                  <a:lnTo>
                    <a:pt x="1763" y="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8" name="chenying0907 403"/>
            <p:cNvSpPr>
              <a:spLocks/>
            </p:cNvSpPr>
            <p:nvPr/>
          </p:nvSpPr>
          <p:spPr bwMode="auto">
            <a:xfrm>
              <a:off x="5435601" y="1260476"/>
              <a:ext cx="180975" cy="381000"/>
            </a:xfrm>
            <a:custGeom>
              <a:avLst/>
              <a:gdLst/>
              <a:ahLst/>
              <a:cxnLst>
                <a:cxn ang="0">
                  <a:pos x="454" y="924"/>
                </a:cxn>
                <a:cxn ang="0">
                  <a:pos x="432" y="877"/>
                </a:cxn>
                <a:cxn ang="0">
                  <a:pos x="394" y="782"/>
                </a:cxn>
                <a:cxn ang="0">
                  <a:pos x="373" y="735"/>
                </a:cxn>
                <a:cxn ang="0">
                  <a:pos x="343" y="672"/>
                </a:cxn>
                <a:cxn ang="0">
                  <a:pos x="245" y="488"/>
                </a:cxn>
                <a:cxn ang="0">
                  <a:pos x="232" y="464"/>
                </a:cxn>
                <a:cxn ang="0">
                  <a:pos x="187" y="395"/>
                </a:cxn>
                <a:cxn ang="0">
                  <a:pos x="160" y="348"/>
                </a:cxn>
                <a:cxn ang="0">
                  <a:pos x="135" y="298"/>
                </a:cxn>
                <a:cxn ang="0">
                  <a:pos x="122" y="264"/>
                </a:cxn>
                <a:cxn ang="0">
                  <a:pos x="100" y="193"/>
                </a:cxn>
                <a:cxn ang="0">
                  <a:pos x="87" y="158"/>
                </a:cxn>
                <a:cxn ang="0">
                  <a:pos x="62" y="91"/>
                </a:cxn>
                <a:cxn ang="0">
                  <a:pos x="51" y="57"/>
                </a:cxn>
                <a:cxn ang="0">
                  <a:pos x="46" y="22"/>
                </a:cxn>
                <a:cxn ang="0">
                  <a:pos x="45" y="17"/>
                </a:cxn>
                <a:cxn ang="0">
                  <a:pos x="41" y="9"/>
                </a:cxn>
                <a:cxn ang="0">
                  <a:pos x="34" y="4"/>
                </a:cxn>
                <a:cxn ang="0">
                  <a:pos x="23" y="0"/>
                </a:cxn>
                <a:cxn ang="0">
                  <a:pos x="10" y="4"/>
                </a:cxn>
                <a:cxn ang="0">
                  <a:pos x="4" y="9"/>
                </a:cxn>
                <a:cxn ang="0">
                  <a:pos x="0" y="17"/>
                </a:cxn>
                <a:cxn ang="0">
                  <a:pos x="0" y="22"/>
                </a:cxn>
                <a:cxn ang="0">
                  <a:pos x="4" y="52"/>
                </a:cxn>
                <a:cxn ang="0">
                  <a:pos x="19" y="108"/>
                </a:cxn>
                <a:cxn ang="0">
                  <a:pos x="29" y="136"/>
                </a:cxn>
                <a:cxn ang="0">
                  <a:pos x="51" y="199"/>
                </a:cxn>
                <a:cxn ang="0">
                  <a:pos x="71" y="261"/>
                </a:cxn>
                <a:cxn ang="0">
                  <a:pos x="81" y="289"/>
                </a:cxn>
                <a:cxn ang="0">
                  <a:pos x="118" y="369"/>
                </a:cxn>
                <a:cxn ang="0">
                  <a:pos x="126" y="383"/>
                </a:cxn>
                <a:cxn ang="0">
                  <a:pos x="152" y="422"/>
                </a:cxn>
                <a:cxn ang="0">
                  <a:pos x="178" y="462"/>
                </a:cxn>
                <a:cxn ang="0">
                  <a:pos x="186" y="475"/>
                </a:cxn>
                <a:cxn ang="0">
                  <a:pos x="220" y="539"/>
                </a:cxn>
                <a:cxn ang="0">
                  <a:pos x="254" y="601"/>
                </a:cxn>
                <a:cxn ang="0">
                  <a:pos x="269" y="635"/>
                </a:cxn>
                <a:cxn ang="0">
                  <a:pos x="291" y="690"/>
                </a:cxn>
                <a:cxn ang="0">
                  <a:pos x="309" y="724"/>
                </a:cxn>
                <a:cxn ang="0">
                  <a:pos x="320" y="739"/>
                </a:cxn>
                <a:cxn ang="0">
                  <a:pos x="333" y="758"/>
                </a:cxn>
                <a:cxn ang="0">
                  <a:pos x="339" y="781"/>
                </a:cxn>
                <a:cxn ang="0">
                  <a:pos x="351" y="812"/>
                </a:cxn>
                <a:cxn ang="0">
                  <a:pos x="356" y="821"/>
                </a:cxn>
                <a:cxn ang="0">
                  <a:pos x="373" y="851"/>
                </a:cxn>
                <a:cxn ang="0">
                  <a:pos x="388" y="883"/>
                </a:cxn>
                <a:cxn ang="0">
                  <a:pos x="407" y="931"/>
                </a:cxn>
                <a:cxn ang="0">
                  <a:pos x="415" y="947"/>
                </a:cxn>
                <a:cxn ang="0">
                  <a:pos x="420" y="955"/>
                </a:cxn>
                <a:cxn ang="0">
                  <a:pos x="428" y="958"/>
                </a:cxn>
                <a:cxn ang="0">
                  <a:pos x="437" y="958"/>
                </a:cxn>
                <a:cxn ang="0">
                  <a:pos x="452" y="949"/>
                </a:cxn>
                <a:cxn ang="0">
                  <a:pos x="456" y="941"/>
                </a:cxn>
                <a:cxn ang="0">
                  <a:pos x="457" y="934"/>
                </a:cxn>
                <a:cxn ang="0">
                  <a:pos x="454" y="924"/>
                </a:cxn>
              </a:cxnLst>
              <a:rect l="0" t="0" r="r" b="b"/>
              <a:pathLst>
                <a:path w="457" h="958">
                  <a:moveTo>
                    <a:pt x="454" y="924"/>
                  </a:moveTo>
                  <a:lnTo>
                    <a:pt x="454" y="924"/>
                  </a:lnTo>
                  <a:lnTo>
                    <a:pt x="442" y="901"/>
                  </a:lnTo>
                  <a:lnTo>
                    <a:pt x="432" y="877"/>
                  </a:lnTo>
                  <a:lnTo>
                    <a:pt x="412" y="830"/>
                  </a:lnTo>
                  <a:lnTo>
                    <a:pt x="394" y="782"/>
                  </a:lnTo>
                  <a:lnTo>
                    <a:pt x="384" y="758"/>
                  </a:lnTo>
                  <a:lnTo>
                    <a:pt x="373" y="735"/>
                  </a:lnTo>
                  <a:lnTo>
                    <a:pt x="373" y="735"/>
                  </a:lnTo>
                  <a:lnTo>
                    <a:pt x="343" y="672"/>
                  </a:lnTo>
                  <a:lnTo>
                    <a:pt x="310" y="611"/>
                  </a:lnTo>
                  <a:lnTo>
                    <a:pt x="245" y="488"/>
                  </a:lnTo>
                  <a:lnTo>
                    <a:pt x="245" y="488"/>
                  </a:lnTo>
                  <a:lnTo>
                    <a:pt x="232" y="464"/>
                  </a:lnTo>
                  <a:lnTo>
                    <a:pt x="217" y="441"/>
                  </a:lnTo>
                  <a:lnTo>
                    <a:pt x="187" y="395"/>
                  </a:lnTo>
                  <a:lnTo>
                    <a:pt x="173" y="371"/>
                  </a:lnTo>
                  <a:lnTo>
                    <a:pt x="160" y="348"/>
                  </a:lnTo>
                  <a:lnTo>
                    <a:pt x="147" y="324"/>
                  </a:lnTo>
                  <a:lnTo>
                    <a:pt x="135" y="298"/>
                  </a:lnTo>
                  <a:lnTo>
                    <a:pt x="135" y="298"/>
                  </a:lnTo>
                  <a:lnTo>
                    <a:pt x="122" y="264"/>
                  </a:lnTo>
                  <a:lnTo>
                    <a:pt x="110" y="229"/>
                  </a:lnTo>
                  <a:lnTo>
                    <a:pt x="100" y="193"/>
                  </a:lnTo>
                  <a:lnTo>
                    <a:pt x="87" y="158"/>
                  </a:lnTo>
                  <a:lnTo>
                    <a:pt x="87" y="158"/>
                  </a:lnTo>
                  <a:lnTo>
                    <a:pt x="74" y="125"/>
                  </a:lnTo>
                  <a:lnTo>
                    <a:pt x="62" y="91"/>
                  </a:lnTo>
                  <a:lnTo>
                    <a:pt x="55" y="74"/>
                  </a:lnTo>
                  <a:lnTo>
                    <a:pt x="51" y="57"/>
                  </a:lnTo>
                  <a:lnTo>
                    <a:pt x="47" y="40"/>
                  </a:lnTo>
                  <a:lnTo>
                    <a:pt x="46" y="22"/>
                  </a:lnTo>
                  <a:lnTo>
                    <a:pt x="46" y="22"/>
                  </a:lnTo>
                  <a:lnTo>
                    <a:pt x="45" y="17"/>
                  </a:lnTo>
                  <a:lnTo>
                    <a:pt x="44" y="13"/>
                  </a:lnTo>
                  <a:lnTo>
                    <a:pt x="41" y="9"/>
                  </a:lnTo>
                  <a:lnTo>
                    <a:pt x="38" y="5"/>
                  </a:lnTo>
                  <a:lnTo>
                    <a:pt x="34" y="4"/>
                  </a:lnTo>
                  <a:lnTo>
                    <a:pt x="30" y="1"/>
                  </a:lnTo>
                  <a:lnTo>
                    <a:pt x="23" y="0"/>
                  </a:lnTo>
                  <a:lnTo>
                    <a:pt x="13" y="1"/>
                  </a:lnTo>
                  <a:lnTo>
                    <a:pt x="10" y="4"/>
                  </a:lnTo>
                  <a:lnTo>
                    <a:pt x="7" y="5"/>
                  </a:lnTo>
                  <a:lnTo>
                    <a:pt x="4" y="9"/>
                  </a:lnTo>
                  <a:lnTo>
                    <a:pt x="2" y="13"/>
                  </a:lnTo>
                  <a:lnTo>
                    <a:pt x="0" y="17"/>
                  </a:lnTo>
                  <a:lnTo>
                    <a:pt x="0" y="22"/>
                  </a:lnTo>
                  <a:lnTo>
                    <a:pt x="0" y="22"/>
                  </a:lnTo>
                  <a:lnTo>
                    <a:pt x="2" y="36"/>
                  </a:lnTo>
                  <a:lnTo>
                    <a:pt x="4" y="52"/>
                  </a:lnTo>
                  <a:lnTo>
                    <a:pt x="10" y="80"/>
                  </a:lnTo>
                  <a:lnTo>
                    <a:pt x="19" y="108"/>
                  </a:lnTo>
                  <a:lnTo>
                    <a:pt x="29" y="136"/>
                  </a:lnTo>
                  <a:lnTo>
                    <a:pt x="29" y="136"/>
                  </a:lnTo>
                  <a:lnTo>
                    <a:pt x="41" y="167"/>
                  </a:lnTo>
                  <a:lnTo>
                    <a:pt x="51" y="199"/>
                  </a:lnTo>
                  <a:lnTo>
                    <a:pt x="61" y="230"/>
                  </a:lnTo>
                  <a:lnTo>
                    <a:pt x="71" y="261"/>
                  </a:lnTo>
                  <a:lnTo>
                    <a:pt x="71" y="261"/>
                  </a:lnTo>
                  <a:lnTo>
                    <a:pt x="81" y="289"/>
                  </a:lnTo>
                  <a:lnTo>
                    <a:pt x="93" y="315"/>
                  </a:lnTo>
                  <a:lnTo>
                    <a:pt x="118" y="369"/>
                  </a:lnTo>
                  <a:lnTo>
                    <a:pt x="118" y="369"/>
                  </a:lnTo>
                  <a:lnTo>
                    <a:pt x="126" y="383"/>
                  </a:lnTo>
                  <a:lnTo>
                    <a:pt x="134" y="396"/>
                  </a:lnTo>
                  <a:lnTo>
                    <a:pt x="152" y="422"/>
                  </a:lnTo>
                  <a:lnTo>
                    <a:pt x="170" y="448"/>
                  </a:lnTo>
                  <a:lnTo>
                    <a:pt x="178" y="462"/>
                  </a:lnTo>
                  <a:lnTo>
                    <a:pt x="186" y="475"/>
                  </a:lnTo>
                  <a:lnTo>
                    <a:pt x="186" y="475"/>
                  </a:lnTo>
                  <a:lnTo>
                    <a:pt x="202" y="507"/>
                  </a:lnTo>
                  <a:lnTo>
                    <a:pt x="220" y="539"/>
                  </a:lnTo>
                  <a:lnTo>
                    <a:pt x="254" y="601"/>
                  </a:lnTo>
                  <a:lnTo>
                    <a:pt x="254" y="601"/>
                  </a:lnTo>
                  <a:lnTo>
                    <a:pt x="262" y="617"/>
                  </a:lnTo>
                  <a:lnTo>
                    <a:pt x="269" y="635"/>
                  </a:lnTo>
                  <a:lnTo>
                    <a:pt x="283" y="672"/>
                  </a:lnTo>
                  <a:lnTo>
                    <a:pt x="291" y="690"/>
                  </a:lnTo>
                  <a:lnTo>
                    <a:pt x="300" y="709"/>
                  </a:lnTo>
                  <a:lnTo>
                    <a:pt x="309" y="724"/>
                  </a:lnTo>
                  <a:lnTo>
                    <a:pt x="320" y="739"/>
                  </a:lnTo>
                  <a:lnTo>
                    <a:pt x="320" y="739"/>
                  </a:lnTo>
                  <a:lnTo>
                    <a:pt x="326" y="748"/>
                  </a:lnTo>
                  <a:lnTo>
                    <a:pt x="333" y="758"/>
                  </a:lnTo>
                  <a:lnTo>
                    <a:pt x="337" y="770"/>
                  </a:lnTo>
                  <a:lnTo>
                    <a:pt x="339" y="781"/>
                  </a:lnTo>
                  <a:lnTo>
                    <a:pt x="346" y="802"/>
                  </a:lnTo>
                  <a:lnTo>
                    <a:pt x="351" y="812"/>
                  </a:lnTo>
                  <a:lnTo>
                    <a:pt x="356" y="821"/>
                  </a:lnTo>
                  <a:lnTo>
                    <a:pt x="356" y="821"/>
                  </a:lnTo>
                  <a:lnTo>
                    <a:pt x="365" y="836"/>
                  </a:lnTo>
                  <a:lnTo>
                    <a:pt x="373" y="851"/>
                  </a:lnTo>
                  <a:lnTo>
                    <a:pt x="381" y="867"/>
                  </a:lnTo>
                  <a:lnTo>
                    <a:pt x="388" y="883"/>
                  </a:lnTo>
                  <a:lnTo>
                    <a:pt x="399" y="915"/>
                  </a:lnTo>
                  <a:lnTo>
                    <a:pt x="407" y="931"/>
                  </a:lnTo>
                  <a:lnTo>
                    <a:pt x="415" y="947"/>
                  </a:lnTo>
                  <a:lnTo>
                    <a:pt x="415" y="947"/>
                  </a:lnTo>
                  <a:lnTo>
                    <a:pt x="418" y="951"/>
                  </a:lnTo>
                  <a:lnTo>
                    <a:pt x="420" y="955"/>
                  </a:lnTo>
                  <a:lnTo>
                    <a:pt x="424" y="957"/>
                  </a:lnTo>
                  <a:lnTo>
                    <a:pt x="428" y="958"/>
                  </a:lnTo>
                  <a:lnTo>
                    <a:pt x="433" y="958"/>
                  </a:lnTo>
                  <a:lnTo>
                    <a:pt x="437" y="958"/>
                  </a:lnTo>
                  <a:lnTo>
                    <a:pt x="445" y="955"/>
                  </a:lnTo>
                  <a:lnTo>
                    <a:pt x="452" y="949"/>
                  </a:lnTo>
                  <a:lnTo>
                    <a:pt x="454" y="945"/>
                  </a:lnTo>
                  <a:lnTo>
                    <a:pt x="456" y="941"/>
                  </a:lnTo>
                  <a:lnTo>
                    <a:pt x="457" y="938"/>
                  </a:lnTo>
                  <a:lnTo>
                    <a:pt x="457" y="934"/>
                  </a:lnTo>
                  <a:lnTo>
                    <a:pt x="456" y="928"/>
                  </a:lnTo>
                  <a:lnTo>
                    <a:pt x="454" y="924"/>
                  </a:lnTo>
                  <a:lnTo>
                    <a:pt x="454" y="9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9" name="chenying0907 404"/>
            <p:cNvSpPr>
              <a:spLocks/>
            </p:cNvSpPr>
            <p:nvPr/>
          </p:nvSpPr>
          <p:spPr bwMode="auto">
            <a:xfrm>
              <a:off x="5607051" y="1260476"/>
              <a:ext cx="146050" cy="387350"/>
            </a:xfrm>
            <a:custGeom>
              <a:avLst/>
              <a:gdLst/>
              <a:ahLst/>
              <a:cxnLst>
                <a:cxn ang="0">
                  <a:pos x="321" y="22"/>
                </a:cxn>
                <a:cxn ang="0">
                  <a:pos x="310" y="85"/>
                </a:cxn>
                <a:cxn ang="0">
                  <a:pos x="292" y="148"/>
                </a:cxn>
                <a:cxn ang="0">
                  <a:pos x="249" y="271"/>
                </a:cxn>
                <a:cxn ang="0">
                  <a:pos x="229" y="333"/>
                </a:cxn>
                <a:cxn ang="0">
                  <a:pos x="189" y="458"/>
                </a:cxn>
                <a:cxn ang="0">
                  <a:pos x="173" y="520"/>
                </a:cxn>
                <a:cxn ang="0">
                  <a:pos x="166" y="553"/>
                </a:cxn>
                <a:cxn ang="0">
                  <a:pos x="148" y="617"/>
                </a:cxn>
                <a:cxn ang="0">
                  <a:pos x="126" y="680"/>
                </a:cxn>
                <a:cxn ang="0">
                  <a:pos x="98" y="741"/>
                </a:cxn>
                <a:cxn ang="0">
                  <a:pos x="84" y="771"/>
                </a:cxn>
                <a:cxn ang="0">
                  <a:pos x="59" y="812"/>
                </a:cxn>
                <a:cxn ang="0">
                  <a:pos x="30" y="856"/>
                </a:cxn>
                <a:cxn ang="0">
                  <a:pos x="12" y="893"/>
                </a:cxn>
                <a:cxn ang="0">
                  <a:pos x="4" y="917"/>
                </a:cxn>
                <a:cxn ang="0">
                  <a:pos x="0" y="939"/>
                </a:cxn>
                <a:cxn ang="0">
                  <a:pos x="2" y="951"/>
                </a:cxn>
                <a:cxn ang="0">
                  <a:pos x="4" y="960"/>
                </a:cxn>
                <a:cxn ang="0">
                  <a:pos x="11" y="968"/>
                </a:cxn>
                <a:cxn ang="0">
                  <a:pos x="26" y="973"/>
                </a:cxn>
                <a:cxn ang="0">
                  <a:pos x="38" y="969"/>
                </a:cxn>
                <a:cxn ang="0">
                  <a:pos x="45" y="964"/>
                </a:cxn>
                <a:cxn ang="0">
                  <a:pos x="47" y="956"/>
                </a:cxn>
                <a:cxn ang="0">
                  <a:pos x="47" y="951"/>
                </a:cxn>
                <a:cxn ang="0">
                  <a:pos x="50" y="928"/>
                </a:cxn>
                <a:cxn ang="0">
                  <a:pos x="59" y="905"/>
                </a:cxn>
                <a:cxn ang="0">
                  <a:pos x="84" y="862"/>
                </a:cxn>
                <a:cxn ang="0">
                  <a:pos x="119" y="802"/>
                </a:cxn>
                <a:cxn ang="0">
                  <a:pos x="151" y="739"/>
                </a:cxn>
                <a:cxn ang="0">
                  <a:pos x="164" y="713"/>
                </a:cxn>
                <a:cxn ang="0">
                  <a:pos x="185" y="658"/>
                </a:cxn>
                <a:cxn ang="0">
                  <a:pos x="202" y="601"/>
                </a:cxn>
                <a:cxn ang="0">
                  <a:pos x="221" y="515"/>
                </a:cxn>
                <a:cxn ang="0">
                  <a:pos x="229" y="484"/>
                </a:cxn>
                <a:cxn ang="0">
                  <a:pos x="246" y="421"/>
                </a:cxn>
                <a:cxn ang="0">
                  <a:pos x="278" y="328"/>
                </a:cxn>
                <a:cxn ang="0">
                  <a:pos x="299" y="265"/>
                </a:cxn>
                <a:cxn ang="0">
                  <a:pos x="339" y="145"/>
                </a:cxn>
                <a:cxn ang="0">
                  <a:pos x="357" y="84"/>
                </a:cxn>
                <a:cxn ang="0">
                  <a:pos x="367" y="22"/>
                </a:cxn>
                <a:cxn ang="0">
                  <a:pos x="367" y="17"/>
                </a:cxn>
                <a:cxn ang="0">
                  <a:pos x="364" y="9"/>
                </a:cxn>
                <a:cxn ang="0">
                  <a:pos x="357" y="4"/>
                </a:cxn>
                <a:cxn ang="0">
                  <a:pos x="346" y="0"/>
                </a:cxn>
                <a:cxn ang="0">
                  <a:pos x="333" y="4"/>
                </a:cxn>
                <a:cxn ang="0">
                  <a:pos x="326" y="9"/>
                </a:cxn>
                <a:cxn ang="0">
                  <a:pos x="322" y="17"/>
                </a:cxn>
                <a:cxn ang="0">
                  <a:pos x="321" y="22"/>
                </a:cxn>
              </a:cxnLst>
              <a:rect l="0" t="0" r="r" b="b"/>
              <a:pathLst>
                <a:path w="367" h="973">
                  <a:moveTo>
                    <a:pt x="321" y="22"/>
                  </a:moveTo>
                  <a:lnTo>
                    <a:pt x="321" y="22"/>
                  </a:lnTo>
                  <a:lnTo>
                    <a:pt x="317" y="53"/>
                  </a:lnTo>
                  <a:lnTo>
                    <a:pt x="310" y="85"/>
                  </a:lnTo>
                  <a:lnTo>
                    <a:pt x="302" y="116"/>
                  </a:lnTo>
                  <a:lnTo>
                    <a:pt x="292" y="148"/>
                  </a:lnTo>
                  <a:lnTo>
                    <a:pt x="270" y="210"/>
                  </a:lnTo>
                  <a:lnTo>
                    <a:pt x="249" y="271"/>
                  </a:lnTo>
                  <a:lnTo>
                    <a:pt x="249" y="271"/>
                  </a:lnTo>
                  <a:lnTo>
                    <a:pt x="229" y="333"/>
                  </a:lnTo>
                  <a:lnTo>
                    <a:pt x="208" y="395"/>
                  </a:lnTo>
                  <a:lnTo>
                    <a:pt x="189" y="458"/>
                  </a:lnTo>
                  <a:lnTo>
                    <a:pt x="181" y="489"/>
                  </a:lnTo>
                  <a:lnTo>
                    <a:pt x="173" y="520"/>
                  </a:lnTo>
                  <a:lnTo>
                    <a:pt x="173" y="520"/>
                  </a:lnTo>
                  <a:lnTo>
                    <a:pt x="166" y="553"/>
                  </a:lnTo>
                  <a:lnTo>
                    <a:pt x="157" y="586"/>
                  </a:lnTo>
                  <a:lnTo>
                    <a:pt x="148" y="617"/>
                  </a:lnTo>
                  <a:lnTo>
                    <a:pt x="138" y="650"/>
                  </a:lnTo>
                  <a:lnTo>
                    <a:pt x="126" y="680"/>
                  </a:lnTo>
                  <a:lnTo>
                    <a:pt x="113" y="711"/>
                  </a:lnTo>
                  <a:lnTo>
                    <a:pt x="98" y="741"/>
                  </a:lnTo>
                  <a:lnTo>
                    <a:pt x="84" y="771"/>
                  </a:lnTo>
                  <a:lnTo>
                    <a:pt x="84" y="771"/>
                  </a:lnTo>
                  <a:lnTo>
                    <a:pt x="72" y="791"/>
                  </a:lnTo>
                  <a:lnTo>
                    <a:pt x="59" y="812"/>
                  </a:lnTo>
                  <a:lnTo>
                    <a:pt x="45" y="834"/>
                  </a:lnTo>
                  <a:lnTo>
                    <a:pt x="30" y="856"/>
                  </a:lnTo>
                  <a:lnTo>
                    <a:pt x="17" y="880"/>
                  </a:lnTo>
                  <a:lnTo>
                    <a:pt x="12" y="893"/>
                  </a:lnTo>
                  <a:lnTo>
                    <a:pt x="8" y="905"/>
                  </a:lnTo>
                  <a:lnTo>
                    <a:pt x="4" y="917"/>
                  </a:lnTo>
                  <a:lnTo>
                    <a:pt x="2" y="928"/>
                  </a:lnTo>
                  <a:lnTo>
                    <a:pt x="0" y="939"/>
                  </a:lnTo>
                  <a:lnTo>
                    <a:pt x="2" y="951"/>
                  </a:lnTo>
                  <a:lnTo>
                    <a:pt x="2" y="951"/>
                  </a:lnTo>
                  <a:lnTo>
                    <a:pt x="3" y="956"/>
                  </a:lnTo>
                  <a:lnTo>
                    <a:pt x="4" y="960"/>
                  </a:lnTo>
                  <a:lnTo>
                    <a:pt x="7" y="964"/>
                  </a:lnTo>
                  <a:lnTo>
                    <a:pt x="11" y="968"/>
                  </a:lnTo>
                  <a:lnTo>
                    <a:pt x="17" y="972"/>
                  </a:lnTo>
                  <a:lnTo>
                    <a:pt x="26" y="973"/>
                  </a:lnTo>
                  <a:lnTo>
                    <a:pt x="34" y="972"/>
                  </a:lnTo>
                  <a:lnTo>
                    <a:pt x="38" y="969"/>
                  </a:lnTo>
                  <a:lnTo>
                    <a:pt x="42" y="968"/>
                  </a:lnTo>
                  <a:lnTo>
                    <a:pt x="45" y="964"/>
                  </a:lnTo>
                  <a:lnTo>
                    <a:pt x="46" y="960"/>
                  </a:lnTo>
                  <a:lnTo>
                    <a:pt x="47" y="956"/>
                  </a:lnTo>
                  <a:lnTo>
                    <a:pt x="47" y="951"/>
                  </a:lnTo>
                  <a:lnTo>
                    <a:pt x="47" y="951"/>
                  </a:lnTo>
                  <a:lnTo>
                    <a:pt x="47" y="940"/>
                  </a:lnTo>
                  <a:lnTo>
                    <a:pt x="50" y="928"/>
                  </a:lnTo>
                  <a:lnTo>
                    <a:pt x="54" y="917"/>
                  </a:lnTo>
                  <a:lnTo>
                    <a:pt x="59" y="905"/>
                  </a:lnTo>
                  <a:lnTo>
                    <a:pt x="72" y="881"/>
                  </a:lnTo>
                  <a:lnTo>
                    <a:pt x="84" y="862"/>
                  </a:lnTo>
                  <a:lnTo>
                    <a:pt x="84" y="862"/>
                  </a:lnTo>
                  <a:lnTo>
                    <a:pt x="119" y="802"/>
                  </a:lnTo>
                  <a:lnTo>
                    <a:pt x="135" y="770"/>
                  </a:lnTo>
                  <a:lnTo>
                    <a:pt x="151" y="739"/>
                  </a:lnTo>
                  <a:lnTo>
                    <a:pt x="151" y="739"/>
                  </a:lnTo>
                  <a:lnTo>
                    <a:pt x="164" y="713"/>
                  </a:lnTo>
                  <a:lnTo>
                    <a:pt x="174" y="685"/>
                  </a:lnTo>
                  <a:lnTo>
                    <a:pt x="185" y="658"/>
                  </a:lnTo>
                  <a:lnTo>
                    <a:pt x="193" y="629"/>
                  </a:lnTo>
                  <a:lnTo>
                    <a:pt x="202" y="601"/>
                  </a:lnTo>
                  <a:lnTo>
                    <a:pt x="208" y="573"/>
                  </a:lnTo>
                  <a:lnTo>
                    <a:pt x="221" y="515"/>
                  </a:lnTo>
                  <a:lnTo>
                    <a:pt x="221" y="515"/>
                  </a:lnTo>
                  <a:lnTo>
                    <a:pt x="229" y="484"/>
                  </a:lnTo>
                  <a:lnTo>
                    <a:pt x="237" y="452"/>
                  </a:lnTo>
                  <a:lnTo>
                    <a:pt x="246" y="421"/>
                  </a:lnTo>
                  <a:lnTo>
                    <a:pt x="257" y="390"/>
                  </a:lnTo>
                  <a:lnTo>
                    <a:pt x="278" y="328"/>
                  </a:lnTo>
                  <a:lnTo>
                    <a:pt x="299" y="265"/>
                  </a:lnTo>
                  <a:lnTo>
                    <a:pt x="299" y="265"/>
                  </a:lnTo>
                  <a:lnTo>
                    <a:pt x="320" y="207"/>
                  </a:lnTo>
                  <a:lnTo>
                    <a:pt x="339" y="145"/>
                  </a:lnTo>
                  <a:lnTo>
                    <a:pt x="350" y="115"/>
                  </a:lnTo>
                  <a:lnTo>
                    <a:pt x="357" y="84"/>
                  </a:lnTo>
                  <a:lnTo>
                    <a:pt x="363" y="53"/>
                  </a:lnTo>
                  <a:lnTo>
                    <a:pt x="367" y="22"/>
                  </a:lnTo>
                  <a:lnTo>
                    <a:pt x="367" y="22"/>
                  </a:lnTo>
                  <a:lnTo>
                    <a:pt x="367" y="17"/>
                  </a:lnTo>
                  <a:lnTo>
                    <a:pt x="365" y="13"/>
                  </a:lnTo>
                  <a:lnTo>
                    <a:pt x="364" y="9"/>
                  </a:lnTo>
                  <a:lnTo>
                    <a:pt x="361" y="5"/>
                  </a:lnTo>
                  <a:lnTo>
                    <a:pt x="357" y="4"/>
                  </a:lnTo>
                  <a:lnTo>
                    <a:pt x="354" y="1"/>
                  </a:lnTo>
                  <a:lnTo>
                    <a:pt x="346" y="0"/>
                  </a:lnTo>
                  <a:lnTo>
                    <a:pt x="337" y="1"/>
                  </a:lnTo>
                  <a:lnTo>
                    <a:pt x="333" y="4"/>
                  </a:lnTo>
                  <a:lnTo>
                    <a:pt x="330" y="5"/>
                  </a:lnTo>
                  <a:lnTo>
                    <a:pt x="326" y="9"/>
                  </a:lnTo>
                  <a:lnTo>
                    <a:pt x="323" y="13"/>
                  </a:lnTo>
                  <a:lnTo>
                    <a:pt x="322" y="17"/>
                  </a:lnTo>
                  <a:lnTo>
                    <a:pt x="321" y="22"/>
                  </a:lnTo>
                  <a:lnTo>
                    <a:pt x="321"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0" name="chenying0907 405"/>
            <p:cNvSpPr>
              <a:spLocks/>
            </p:cNvSpPr>
            <p:nvPr/>
          </p:nvSpPr>
          <p:spPr bwMode="auto">
            <a:xfrm>
              <a:off x="5372101" y="1096963"/>
              <a:ext cx="247650" cy="176213"/>
            </a:xfrm>
            <a:custGeom>
              <a:avLst/>
              <a:gdLst/>
              <a:ahLst/>
              <a:cxnLst>
                <a:cxn ang="0">
                  <a:pos x="586" y="6"/>
                </a:cxn>
                <a:cxn ang="0">
                  <a:pos x="529" y="63"/>
                </a:cxn>
                <a:cxn ang="0">
                  <a:pos x="407" y="169"/>
                </a:cxn>
                <a:cxn ang="0">
                  <a:pos x="346" y="220"/>
                </a:cxn>
                <a:cxn ang="0">
                  <a:pos x="321" y="243"/>
                </a:cxn>
                <a:cxn ang="0">
                  <a:pos x="276" y="293"/>
                </a:cxn>
                <a:cxn ang="0">
                  <a:pos x="253" y="316"/>
                </a:cxn>
                <a:cxn ang="0">
                  <a:pos x="241" y="328"/>
                </a:cxn>
                <a:cxn ang="0">
                  <a:pos x="210" y="367"/>
                </a:cxn>
                <a:cxn ang="0">
                  <a:pos x="198" y="379"/>
                </a:cxn>
                <a:cxn ang="0">
                  <a:pos x="186" y="390"/>
                </a:cxn>
                <a:cxn ang="0">
                  <a:pos x="180" y="384"/>
                </a:cxn>
                <a:cxn ang="0">
                  <a:pos x="169" y="341"/>
                </a:cxn>
                <a:cxn ang="0">
                  <a:pos x="146" y="256"/>
                </a:cxn>
                <a:cxn ang="0">
                  <a:pos x="131" y="216"/>
                </a:cxn>
                <a:cxn ang="0">
                  <a:pos x="92" y="115"/>
                </a:cxn>
                <a:cxn ang="0">
                  <a:pos x="70" y="64"/>
                </a:cxn>
                <a:cxn ang="0">
                  <a:pos x="44" y="20"/>
                </a:cxn>
                <a:cxn ang="0">
                  <a:pos x="41" y="16"/>
                </a:cxn>
                <a:cxn ang="0">
                  <a:pos x="33" y="10"/>
                </a:cxn>
                <a:cxn ang="0">
                  <a:pos x="24" y="9"/>
                </a:cxn>
                <a:cxn ang="0">
                  <a:pos x="12" y="13"/>
                </a:cxn>
                <a:cxn ang="0">
                  <a:pos x="3" y="21"/>
                </a:cxn>
                <a:cxn ang="0">
                  <a:pos x="0" y="29"/>
                </a:cxn>
                <a:cxn ang="0">
                  <a:pos x="2" y="38"/>
                </a:cxn>
                <a:cxn ang="0">
                  <a:pos x="4" y="42"/>
                </a:cxn>
                <a:cxn ang="0">
                  <a:pos x="28" y="84"/>
                </a:cxn>
                <a:cxn ang="0">
                  <a:pos x="45" y="128"/>
                </a:cxn>
                <a:cxn ang="0">
                  <a:pos x="71" y="196"/>
                </a:cxn>
                <a:cxn ang="0">
                  <a:pos x="82" y="217"/>
                </a:cxn>
                <a:cxn ang="0">
                  <a:pos x="102" y="264"/>
                </a:cxn>
                <a:cxn ang="0">
                  <a:pos x="117" y="315"/>
                </a:cxn>
                <a:cxn ang="0">
                  <a:pos x="139" y="417"/>
                </a:cxn>
                <a:cxn ang="0">
                  <a:pos x="142" y="422"/>
                </a:cxn>
                <a:cxn ang="0">
                  <a:pos x="148" y="430"/>
                </a:cxn>
                <a:cxn ang="0">
                  <a:pos x="157" y="434"/>
                </a:cxn>
                <a:cxn ang="0">
                  <a:pos x="168" y="433"/>
                </a:cxn>
                <a:cxn ang="0">
                  <a:pos x="173" y="430"/>
                </a:cxn>
                <a:cxn ang="0">
                  <a:pos x="181" y="438"/>
                </a:cxn>
                <a:cxn ang="0">
                  <a:pos x="191" y="442"/>
                </a:cxn>
                <a:cxn ang="0">
                  <a:pos x="203" y="439"/>
                </a:cxn>
                <a:cxn ang="0">
                  <a:pos x="211" y="430"/>
                </a:cxn>
                <a:cxn ang="0">
                  <a:pos x="215" y="425"/>
                </a:cxn>
                <a:cxn ang="0">
                  <a:pos x="231" y="408"/>
                </a:cxn>
                <a:cxn ang="0">
                  <a:pos x="252" y="387"/>
                </a:cxn>
                <a:cxn ang="0">
                  <a:pos x="274" y="361"/>
                </a:cxn>
                <a:cxn ang="0">
                  <a:pos x="299" y="336"/>
                </a:cxn>
                <a:cxn ang="0">
                  <a:pos x="312" y="326"/>
                </a:cxn>
                <a:cxn ang="0">
                  <a:pos x="344" y="289"/>
                </a:cxn>
                <a:cxn ang="0">
                  <a:pos x="378" y="252"/>
                </a:cxn>
                <a:cxn ang="0">
                  <a:pos x="392" y="241"/>
                </a:cxn>
                <a:cxn ang="0">
                  <a:pos x="508" y="142"/>
                </a:cxn>
                <a:cxn ang="0">
                  <a:pos x="619" y="39"/>
                </a:cxn>
                <a:cxn ang="0">
                  <a:pos x="622" y="35"/>
                </a:cxn>
                <a:cxn ang="0">
                  <a:pos x="626" y="27"/>
                </a:cxn>
                <a:cxn ang="0">
                  <a:pos x="624" y="18"/>
                </a:cxn>
                <a:cxn ang="0">
                  <a:pos x="619" y="8"/>
                </a:cxn>
                <a:cxn ang="0">
                  <a:pos x="607" y="1"/>
                </a:cxn>
                <a:cxn ang="0">
                  <a:pos x="600" y="0"/>
                </a:cxn>
                <a:cxn ang="0">
                  <a:pos x="590" y="4"/>
                </a:cxn>
                <a:cxn ang="0">
                  <a:pos x="586" y="6"/>
                </a:cxn>
              </a:cxnLst>
              <a:rect l="0" t="0" r="r" b="b"/>
              <a:pathLst>
                <a:path w="626" h="442">
                  <a:moveTo>
                    <a:pt x="586" y="6"/>
                  </a:moveTo>
                  <a:lnTo>
                    <a:pt x="586" y="6"/>
                  </a:lnTo>
                  <a:lnTo>
                    <a:pt x="558" y="35"/>
                  </a:lnTo>
                  <a:lnTo>
                    <a:pt x="529" y="63"/>
                  </a:lnTo>
                  <a:lnTo>
                    <a:pt x="469" y="116"/>
                  </a:lnTo>
                  <a:lnTo>
                    <a:pt x="407" y="169"/>
                  </a:lnTo>
                  <a:lnTo>
                    <a:pt x="346" y="220"/>
                  </a:lnTo>
                  <a:lnTo>
                    <a:pt x="346" y="220"/>
                  </a:lnTo>
                  <a:lnTo>
                    <a:pt x="333" y="231"/>
                  </a:lnTo>
                  <a:lnTo>
                    <a:pt x="321" y="243"/>
                  </a:lnTo>
                  <a:lnTo>
                    <a:pt x="299" y="268"/>
                  </a:lnTo>
                  <a:lnTo>
                    <a:pt x="276" y="293"/>
                  </a:lnTo>
                  <a:lnTo>
                    <a:pt x="265" y="305"/>
                  </a:lnTo>
                  <a:lnTo>
                    <a:pt x="253" y="316"/>
                  </a:lnTo>
                  <a:lnTo>
                    <a:pt x="253" y="316"/>
                  </a:lnTo>
                  <a:lnTo>
                    <a:pt x="241" y="328"/>
                  </a:lnTo>
                  <a:lnTo>
                    <a:pt x="231" y="341"/>
                  </a:lnTo>
                  <a:lnTo>
                    <a:pt x="210" y="367"/>
                  </a:lnTo>
                  <a:lnTo>
                    <a:pt x="210" y="367"/>
                  </a:lnTo>
                  <a:lnTo>
                    <a:pt x="198" y="379"/>
                  </a:lnTo>
                  <a:lnTo>
                    <a:pt x="186" y="390"/>
                  </a:lnTo>
                  <a:lnTo>
                    <a:pt x="186" y="390"/>
                  </a:lnTo>
                  <a:lnTo>
                    <a:pt x="184" y="387"/>
                  </a:lnTo>
                  <a:lnTo>
                    <a:pt x="180" y="384"/>
                  </a:lnTo>
                  <a:lnTo>
                    <a:pt x="180" y="384"/>
                  </a:lnTo>
                  <a:lnTo>
                    <a:pt x="169" y="341"/>
                  </a:lnTo>
                  <a:lnTo>
                    <a:pt x="159" y="298"/>
                  </a:lnTo>
                  <a:lnTo>
                    <a:pt x="146" y="256"/>
                  </a:lnTo>
                  <a:lnTo>
                    <a:pt x="131" y="216"/>
                  </a:lnTo>
                  <a:lnTo>
                    <a:pt x="131" y="216"/>
                  </a:lnTo>
                  <a:lnTo>
                    <a:pt x="112" y="166"/>
                  </a:lnTo>
                  <a:lnTo>
                    <a:pt x="92" y="115"/>
                  </a:lnTo>
                  <a:lnTo>
                    <a:pt x="82" y="89"/>
                  </a:lnTo>
                  <a:lnTo>
                    <a:pt x="70" y="64"/>
                  </a:lnTo>
                  <a:lnTo>
                    <a:pt x="58" y="40"/>
                  </a:lnTo>
                  <a:lnTo>
                    <a:pt x="44" y="20"/>
                  </a:lnTo>
                  <a:lnTo>
                    <a:pt x="44" y="20"/>
                  </a:lnTo>
                  <a:lnTo>
                    <a:pt x="41" y="16"/>
                  </a:lnTo>
                  <a:lnTo>
                    <a:pt x="37" y="12"/>
                  </a:lnTo>
                  <a:lnTo>
                    <a:pt x="33" y="10"/>
                  </a:lnTo>
                  <a:lnTo>
                    <a:pt x="28" y="9"/>
                  </a:lnTo>
                  <a:lnTo>
                    <a:pt x="24" y="9"/>
                  </a:lnTo>
                  <a:lnTo>
                    <a:pt x="20" y="9"/>
                  </a:lnTo>
                  <a:lnTo>
                    <a:pt x="12" y="13"/>
                  </a:lnTo>
                  <a:lnTo>
                    <a:pt x="6" y="18"/>
                  </a:lnTo>
                  <a:lnTo>
                    <a:pt x="3" y="21"/>
                  </a:lnTo>
                  <a:lnTo>
                    <a:pt x="2" y="25"/>
                  </a:lnTo>
                  <a:lnTo>
                    <a:pt x="0" y="29"/>
                  </a:lnTo>
                  <a:lnTo>
                    <a:pt x="0" y="34"/>
                  </a:lnTo>
                  <a:lnTo>
                    <a:pt x="2" y="38"/>
                  </a:lnTo>
                  <a:lnTo>
                    <a:pt x="4" y="42"/>
                  </a:lnTo>
                  <a:lnTo>
                    <a:pt x="4" y="42"/>
                  </a:lnTo>
                  <a:lnTo>
                    <a:pt x="17" y="63"/>
                  </a:lnTo>
                  <a:lnTo>
                    <a:pt x="28" y="84"/>
                  </a:lnTo>
                  <a:lnTo>
                    <a:pt x="37" y="106"/>
                  </a:lnTo>
                  <a:lnTo>
                    <a:pt x="45" y="128"/>
                  </a:lnTo>
                  <a:lnTo>
                    <a:pt x="62" y="174"/>
                  </a:lnTo>
                  <a:lnTo>
                    <a:pt x="71" y="196"/>
                  </a:lnTo>
                  <a:lnTo>
                    <a:pt x="82" y="217"/>
                  </a:lnTo>
                  <a:lnTo>
                    <a:pt x="82" y="217"/>
                  </a:lnTo>
                  <a:lnTo>
                    <a:pt x="92" y="239"/>
                  </a:lnTo>
                  <a:lnTo>
                    <a:pt x="102" y="264"/>
                  </a:lnTo>
                  <a:lnTo>
                    <a:pt x="110" y="289"/>
                  </a:lnTo>
                  <a:lnTo>
                    <a:pt x="117" y="315"/>
                  </a:lnTo>
                  <a:lnTo>
                    <a:pt x="130" y="367"/>
                  </a:lnTo>
                  <a:lnTo>
                    <a:pt x="139" y="417"/>
                  </a:lnTo>
                  <a:lnTo>
                    <a:pt x="139" y="417"/>
                  </a:lnTo>
                  <a:lnTo>
                    <a:pt x="142" y="422"/>
                  </a:lnTo>
                  <a:lnTo>
                    <a:pt x="144" y="426"/>
                  </a:lnTo>
                  <a:lnTo>
                    <a:pt x="148" y="430"/>
                  </a:lnTo>
                  <a:lnTo>
                    <a:pt x="152" y="433"/>
                  </a:lnTo>
                  <a:lnTo>
                    <a:pt x="157" y="434"/>
                  </a:lnTo>
                  <a:lnTo>
                    <a:pt x="163" y="434"/>
                  </a:lnTo>
                  <a:lnTo>
                    <a:pt x="168" y="433"/>
                  </a:lnTo>
                  <a:lnTo>
                    <a:pt x="173" y="430"/>
                  </a:lnTo>
                  <a:lnTo>
                    <a:pt x="173" y="430"/>
                  </a:lnTo>
                  <a:lnTo>
                    <a:pt x="177" y="435"/>
                  </a:lnTo>
                  <a:lnTo>
                    <a:pt x="181" y="438"/>
                  </a:lnTo>
                  <a:lnTo>
                    <a:pt x="186" y="441"/>
                  </a:lnTo>
                  <a:lnTo>
                    <a:pt x="191" y="442"/>
                  </a:lnTo>
                  <a:lnTo>
                    <a:pt x="198" y="441"/>
                  </a:lnTo>
                  <a:lnTo>
                    <a:pt x="203" y="439"/>
                  </a:lnTo>
                  <a:lnTo>
                    <a:pt x="207" y="435"/>
                  </a:lnTo>
                  <a:lnTo>
                    <a:pt x="211" y="430"/>
                  </a:lnTo>
                  <a:lnTo>
                    <a:pt x="211" y="430"/>
                  </a:lnTo>
                  <a:lnTo>
                    <a:pt x="215" y="425"/>
                  </a:lnTo>
                  <a:lnTo>
                    <a:pt x="220" y="420"/>
                  </a:lnTo>
                  <a:lnTo>
                    <a:pt x="231" y="408"/>
                  </a:lnTo>
                  <a:lnTo>
                    <a:pt x="242" y="397"/>
                  </a:lnTo>
                  <a:lnTo>
                    <a:pt x="252" y="387"/>
                  </a:lnTo>
                  <a:lnTo>
                    <a:pt x="252" y="387"/>
                  </a:lnTo>
                  <a:lnTo>
                    <a:pt x="274" y="361"/>
                  </a:lnTo>
                  <a:lnTo>
                    <a:pt x="287" y="348"/>
                  </a:lnTo>
                  <a:lnTo>
                    <a:pt x="299" y="336"/>
                  </a:lnTo>
                  <a:lnTo>
                    <a:pt x="299" y="336"/>
                  </a:lnTo>
                  <a:lnTo>
                    <a:pt x="312" y="326"/>
                  </a:lnTo>
                  <a:lnTo>
                    <a:pt x="322" y="314"/>
                  </a:lnTo>
                  <a:lnTo>
                    <a:pt x="344" y="289"/>
                  </a:lnTo>
                  <a:lnTo>
                    <a:pt x="367" y="264"/>
                  </a:lnTo>
                  <a:lnTo>
                    <a:pt x="378" y="252"/>
                  </a:lnTo>
                  <a:lnTo>
                    <a:pt x="392" y="241"/>
                  </a:lnTo>
                  <a:lnTo>
                    <a:pt x="392" y="241"/>
                  </a:lnTo>
                  <a:lnTo>
                    <a:pt x="450" y="192"/>
                  </a:lnTo>
                  <a:lnTo>
                    <a:pt x="508" y="142"/>
                  </a:lnTo>
                  <a:lnTo>
                    <a:pt x="564" y="91"/>
                  </a:lnTo>
                  <a:lnTo>
                    <a:pt x="619" y="39"/>
                  </a:lnTo>
                  <a:lnTo>
                    <a:pt x="619" y="39"/>
                  </a:lnTo>
                  <a:lnTo>
                    <a:pt x="622" y="35"/>
                  </a:lnTo>
                  <a:lnTo>
                    <a:pt x="624" y="31"/>
                  </a:lnTo>
                  <a:lnTo>
                    <a:pt x="626" y="27"/>
                  </a:lnTo>
                  <a:lnTo>
                    <a:pt x="626" y="22"/>
                  </a:lnTo>
                  <a:lnTo>
                    <a:pt x="624" y="18"/>
                  </a:lnTo>
                  <a:lnTo>
                    <a:pt x="623" y="14"/>
                  </a:lnTo>
                  <a:lnTo>
                    <a:pt x="619" y="8"/>
                  </a:lnTo>
                  <a:lnTo>
                    <a:pt x="611" y="3"/>
                  </a:lnTo>
                  <a:lnTo>
                    <a:pt x="607" y="1"/>
                  </a:lnTo>
                  <a:lnTo>
                    <a:pt x="603" y="0"/>
                  </a:lnTo>
                  <a:lnTo>
                    <a:pt x="600" y="0"/>
                  </a:lnTo>
                  <a:lnTo>
                    <a:pt x="596" y="1"/>
                  </a:lnTo>
                  <a:lnTo>
                    <a:pt x="590" y="4"/>
                  </a:lnTo>
                  <a:lnTo>
                    <a:pt x="586" y="6"/>
                  </a:lnTo>
                  <a:lnTo>
                    <a:pt x="58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1" name="chenying0907 407"/>
            <p:cNvSpPr>
              <a:spLocks/>
            </p:cNvSpPr>
            <p:nvPr/>
          </p:nvSpPr>
          <p:spPr bwMode="auto">
            <a:xfrm>
              <a:off x="5599113" y="1095375"/>
              <a:ext cx="249238" cy="177800"/>
            </a:xfrm>
            <a:custGeom>
              <a:avLst/>
              <a:gdLst/>
              <a:ahLst/>
              <a:cxnLst>
                <a:cxn ang="0">
                  <a:pos x="577" y="76"/>
                </a:cxn>
                <a:cxn ang="0">
                  <a:pos x="538" y="154"/>
                </a:cxn>
                <a:cxn ang="0">
                  <a:pos x="474" y="255"/>
                </a:cxn>
                <a:cxn ang="0">
                  <a:pos x="426" y="320"/>
                </a:cxn>
                <a:cxn ang="0">
                  <a:pos x="403" y="358"/>
                </a:cxn>
                <a:cxn ang="0">
                  <a:pos x="382" y="385"/>
                </a:cxn>
                <a:cxn ang="0">
                  <a:pos x="367" y="394"/>
                </a:cxn>
                <a:cxn ang="0">
                  <a:pos x="348" y="386"/>
                </a:cxn>
                <a:cxn ang="0">
                  <a:pos x="317" y="344"/>
                </a:cxn>
                <a:cxn ang="0">
                  <a:pos x="278" y="286"/>
                </a:cxn>
                <a:cxn ang="0">
                  <a:pos x="224" y="225"/>
                </a:cxn>
                <a:cxn ang="0">
                  <a:pos x="151" y="140"/>
                </a:cxn>
                <a:cxn ang="0">
                  <a:pos x="99" y="72"/>
                </a:cxn>
                <a:cxn ang="0">
                  <a:pos x="59" y="35"/>
                </a:cxn>
                <a:cxn ang="0">
                  <a:pos x="49" y="22"/>
                </a:cxn>
                <a:cxn ang="0">
                  <a:pos x="38" y="8"/>
                </a:cxn>
                <a:cxn ang="0">
                  <a:pos x="27" y="0"/>
                </a:cxn>
                <a:cxn ang="0">
                  <a:pos x="15" y="1"/>
                </a:cxn>
                <a:cxn ang="0">
                  <a:pos x="2" y="18"/>
                </a:cxn>
                <a:cxn ang="0">
                  <a:pos x="2" y="31"/>
                </a:cxn>
                <a:cxn ang="0">
                  <a:pos x="6" y="39"/>
                </a:cxn>
                <a:cxn ang="0">
                  <a:pos x="122" y="178"/>
                </a:cxn>
                <a:cxn ang="0">
                  <a:pos x="182" y="247"/>
                </a:cxn>
                <a:cxn ang="0">
                  <a:pos x="246" y="319"/>
                </a:cxn>
                <a:cxn ang="0">
                  <a:pos x="266" y="352"/>
                </a:cxn>
                <a:cxn ang="0">
                  <a:pos x="287" y="387"/>
                </a:cxn>
                <a:cxn ang="0">
                  <a:pos x="326" y="430"/>
                </a:cxn>
                <a:cxn ang="0">
                  <a:pos x="346" y="446"/>
                </a:cxn>
                <a:cxn ang="0">
                  <a:pos x="359" y="449"/>
                </a:cxn>
                <a:cxn ang="0">
                  <a:pos x="375" y="441"/>
                </a:cxn>
                <a:cxn ang="0">
                  <a:pos x="392" y="438"/>
                </a:cxn>
                <a:cxn ang="0">
                  <a:pos x="401" y="430"/>
                </a:cxn>
                <a:cxn ang="0">
                  <a:pos x="411" y="419"/>
                </a:cxn>
                <a:cxn ang="0">
                  <a:pos x="435" y="390"/>
                </a:cxn>
                <a:cxn ang="0">
                  <a:pos x="499" y="301"/>
                </a:cxn>
                <a:cxn ang="0">
                  <a:pos x="535" y="243"/>
                </a:cxn>
                <a:cxn ang="0">
                  <a:pos x="606" y="124"/>
                </a:cxn>
                <a:cxn ang="0">
                  <a:pos x="631" y="60"/>
                </a:cxn>
                <a:cxn ang="0">
                  <a:pos x="631" y="50"/>
                </a:cxn>
                <a:cxn ang="0">
                  <a:pos x="626" y="39"/>
                </a:cxn>
                <a:cxn ang="0">
                  <a:pos x="606" y="31"/>
                </a:cxn>
                <a:cxn ang="0">
                  <a:pos x="594" y="35"/>
                </a:cxn>
                <a:cxn ang="0">
                  <a:pos x="586" y="48"/>
                </a:cxn>
              </a:cxnLst>
              <a:rect l="0" t="0" r="r" b="b"/>
              <a:pathLst>
                <a:path w="631" h="449">
                  <a:moveTo>
                    <a:pt x="586" y="48"/>
                  </a:moveTo>
                  <a:lnTo>
                    <a:pt x="586" y="48"/>
                  </a:lnTo>
                  <a:lnTo>
                    <a:pt x="577" y="76"/>
                  </a:lnTo>
                  <a:lnTo>
                    <a:pt x="567" y="102"/>
                  </a:lnTo>
                  <a:lnTo>
                    <a:pt x="552" y="130"/>
                  </a:lnTo>
                  <a:lnTo>
                    <a:pt x="538" y="154"/>
                  </a:lnTo>
                  <a:lnTo>
                    <a:pt x="507" y="205"/>
                  </a:lnTo>
                  <a:lnTo>
                    <a:pt x="474" y="255"/>
                  </a:lnTo>
                  <a:lnTo>
                    <a:pt x="474" y="255"/>
                  </a:lnTo>
                  <a:lnTo>
                    <a:pt x="463" y="272"/>
                  </a:lnTo>
                  <a:lnTo>
                    <a:pt x="452" y="288"/>
                  </a:lnTo>
                  <a:lnTo>
                    <a:pt x="426" y="320"/>
                  </a:lnTo>
                  <a:lnTo>
                    <a:pt x="426" y="320"/>
                  </a:lnTo>
                  <a:lnTo>
                    <a:pt x="415" y="337"/>
                  </a:lnTo>
                  <a:lnTo>
                    <a:pt x="403" y="358"/>
                  </a:lnTo>
                  <a:lnTo>
                    <a:pt x="397" y="369"/>
                  </a:lnTo>
                  <a:lnTo>
                    <a:pt x="389" y="378"/>
                  </a:lnTo>
                  <a:lnTo>
                    <a:pt x="382" y="385"/>
                  </a:lnTo>
                  <a:lnTo>
                    <a:pt x="375" y="390"/>
                  </a:lnTo>
                  <a:lnTo>
                    <a:pt x="375" y="390"/>
                  </a:lnTo>
                  <a:lnTo>
                    <a:pt x="367" y="394"/>
                  </a:lnTo>
                  <a:lnTo>
                    <a:pt x="361" y="399"/>
                  </a:lnTo>
                  <a:lnTo>
                    <a:pt x="361" y="399"/>
                  </a:lnTo>
                  <a:lnTo>
                    <a:pt x="348" y="386"/>
                  </a:lnTo>
                  <a:lnTo>
                    <a:pt x="338" y="373"/>
                  </a:lnTo>
                  <a:lnTo>
                    <a:pt x="327" y="358"/>
                  </a:lnTo>
                  <a:lnTo>
                    <a:pt x="317" y="344"/>
                  </a:lnTo>
                  <a:lnTo>
                    <a:pt x="299" y="315"/>
                  </a:lnTo>
                  <a:lnTo>
                    <a:pt x="278" y="286"/>
                  </a:lnTo>
                  <a:lnTo>
                    <a:pt x="278" y="286"/>
                  </a:lnTo>
                  <a:lnTo>
                    <a:pt x="261" y="266"/>
                  </a:lnTo>
                  <a:lnTo>
                    <a:pt x="242" y="246"/>
                  </a:lnTo>
                  <a:lnTo>
                    <a:pt x="224" y="225"/>
                  </a:lnTo>
                  <a:lnTo>
                    <a:pt x="206" y="205"/>
                  </a:lnTo>
                  <a:lnTo>
                    <a:pt x="206" y="205"/>
                  </a:lnTo>
                  <a:lnTo>
                    <a:pt x="151" y="140"/>
                  </a:lnTo>
                  <a:lnTo>
                    <a:pt x="125" y="106"/>
                  </a:lnTo>
                  <a:lnTo>
                    <a:pt x="99" y="72"/>
                  </a:lnTo>
                  <a:lnTo>
                    <a:pt x="99" y="72"/>
                  </a:lnTo>
                  <a:lnTo>
                    <a:pt x="89" y="60"/>
                  </a:lnTo>
                  <a:lnTo>
                    <a:pt x="82" y="52"/>
                  </a:lnTo>
                  <a:lnTo>
                    <a:pt x="59" y="35"/>
                  </a:lnTo>
                  <a:lnTo>
                    <a:pt x="59" y="35"/>
                  </a:lnTo>
                  <a:lnTo>
                    <a:pt x="54" y="29"/>
                  </a:lnTo>
                  <a:lnTo>
                    <a:pt x="49" y="22"/>
                  </a:lnTo>
                  <a:lnTo>
                    <a:pt x="44" y="14"/>
                  </a:lnTo>
                  <a:lnTo>
                    <a:pt x="38" y="8"/>
                  </a:lnTo>
                  <a:lnTo>
                    <a:pt x="38" y="8"/>
                  </a:lnTo>
                  <a:lnTo>
                    <a:pt x="34" y="4"/>
                  </a:lnTo>
                  <a:lnTo>
                    <a:pt x="30" y="1"/>
                  </a:lnTo>
                  <a:lnTo>
                    <a:pt x="27" y="0"/>
                  </a:lnTo>
                  <a:lnTo>
                    <a:pt x="23" y="0"/>
                  </a:lnTo>
                  <a:lnTo>
                    <a:pt x="19" y="0"/>
                  </a:lnTo>
                  <a:lnTo>
                    <a:pt x="15" y="1"/>
                  </a:lnTo>
                  <a:lnTo>
                    <a:pt x="8" y="7"/>
                  </a:lnTo>
                  <a:lnTo>
                    <a:pt x="3" y="14"/>
                  </a:lnTo>
                  <a:lnTo>
                    <a:pt x="2" y="18"/>
                  </a:lnTo>
                  <a:lnTo>
                    <a:pt x="0" y="22"/>
                  </a:lnTo>
                  <a:lnTo>
                    <a:pt x="0" y="26"/>
                  </a:lnTo>
                  <a:lnTo>
                    <a:pt x="2" y="31"/>
                  </a:lnTo>
                  <a:lnTo>
                    <a:pt x="3" y="35"/>
                  </a:lnTo>
                  <a:lnTo>
                    <a:pt x="6" y="39"/>
                  </a:lnTo>
                  <a:lnTo>
                    <a:pt x="6" y="39"/>
                  </a:lnTo>
                  <a:lnTo>
                    <a:pt x="44" y="84"/>
                  </a:lnTo>
                  <a:lnTo>
                    <a:pt x="83" y="130"/>
                  </a:lnTo>
                  <a:lnTo>
                    <a:pt x="122" y="178"/>
                  </a:lnTo>
                  <a:lnTo>
                    <a:pt x="161" y="224"/>
                  </a:lnTo>
                  <a:lnTo>
                    <a:pt x="161" y="224"/>
                  </a:lnTo>
                  <a:lnTo>
                    <a:pt x="182" y="247"/>
                  </a:lnTo>
                  <a:lnTo>
                    <a:pt x="204" y="271"/>
                  </a:lnTo>
                  <a:lnTo>
                    <a:pt x="225" y="294"/>
                  </a:lnTo>
                  <a:lnTo>
                    <a:pt x="246" y="319"/>
                  </a:lnTo>
                  <a:lnTo>
                    <a:pt x="246" y="319"/>
                  </a:lnTo>
                  <a:lnTo>
                    <a:pt x="257" y="335"/>
                  </a:lnTo>
                  <a:lnTo>
                    <a:pt x="266" y="352"/>
                  </a:lnTo>
                  <a:lnTo>
                    <a:pt x="276" y="370"/>
                  </a:lnTo>
                  <a:lnTo>
                    <a:pt x="287" y="387"/>
                  </a:lnTo>
                  <a:lnTo>
                    <a:pt x="287" y="387"/>
                  </a:lnTo>
                  <a:lnTo>
                    <a:pt x="299" y="403"/>
                  </a:lnTo>
                  <a:lnTo>
                    <a:pt x="312" y="417"/>
                  </a:lnTo>
                  <a:lnTo>
                    <a:pt x="326" y="430"/>
                  </a:lnTo>
                  <a:lnTo>
                    <a:pt x="341" y="443"/>
                  </a:lnTo>
                  <a:lnTo>
                    <a:pt x="341" y="443"/>
                  </a:lnTo>
                  <a:lnTo>
                    <a:pt x="346" y="446"/>
                  </a:lnTo>
                  <a:lnTo>
                    <a:pt x="350" y="447"/>
                  </a:lnTo>
                  <a:lnTo>
                    <a:pt x="355" y="449"/>
                  </a:lnTo>
                  <a:lnTo>
                    <a:pt x="359" y="449"/>
                  </a:lnTo>
                  <a:lnTo>
                    <a:pt x="363" y="447"/>
                  </a:lnTo>
                  <a:lnTo>
                    <a:pt x="368" y="446"/>
                  </a:lnTo>
                  <a:lnTo>
                    <a:pt x="375" y="441"/>
                  </a:lnTo>
                  <a:lnTo>
                    <a:pt x="375" y="441"/>
                  </a:lnTo>
                  <a:lnTo>
                    <a:pt x="384" y="441"/>
                  </a:lnTo>
                  <a:lnTo>
                    <a:pt x="392" y="438"/>
                  </a:lnTo>
                  <a:lnTo>
                    <a:pt x="395" y="437"/>
                  </a:lnTo>
                  <a:lnTo>
                    <a:pt x="398" y="433"/>
                  </a:lnTo>
                  <a:lnTo>
                    <a:pt x="401" y="430"/>
                  </a:lnTo>
                  <a:lnTo>
                    <a:pt x="402" y="425"/>
                  </a:lnTo>
                  <a:lnTo>
                    <a:pt x="402" y="425"/>
                  </a:lnTo>
                  <a:lnTo>
                    <a:pt x="411" y="419"/>
                  </a:lnTo>
                  <a:lnTo>
                    <a:pt x="419" y="409"/>
                  </a:lnTo>
                  <a:lnTo>
                    <a:pt x="435" y="390"/>
                  </a:lnTo>
                  <a:lnTo>
                    <a:pt x="435" y="390"/>
                  </a:lnTo>
                  <a:lnTo>
                    <a:pt x="467" y="347"/>
                  </a:lnTo>
                  <a:lnTo>
                    <a:pt x="484" y="324"/>
                  </a:lnTo>
                  <a:lnTo>
                    <a:pt x="499" y="301"/>
                  </a:lnTo>
                  <a:lnTo>
                    <a:pt x="499" y="301"/>
                  </a:lnTo>
                  <a:lnTo>
                    <a:pt x="517" y="272"/>
                  </a:lnTo>
                  <a:lnTo>
                    <a:pt x="535" y="243"/>
                  </a:lnTo>
                  <a:lnTo>
                    <a:pt x="573" y="184"/>
                  </a:lnTo>
                  <a:lnTo>
                    <a:pt x="590" y="154"/>
                  </a:lnTo>
                  <a:lnTo>
                    <a:pt x="606" y="124"/>
                  </a:lnTo>
                  <a:lnTo>
                    <a:pt x="620" y="93"/>
                  </a:lnTo>
                  <a:lnTo>
                    <a:pt x="626" y="76"/>
                  </a:lnTo>
                  <a:lnTo>
                    <a:pt x="631" y="60"/>
                  </a:lnTo>
                  <a:lnTo>
                    <a:pt x="631" y="60"/>
                  </a:lnTo>
                  <a:lnTo>
                    <a:pt x="631" y="55"/>
                  </a:lnTo>
                  <a:lnTo>
                    <a:pt x="631" y="50"/>
                  </a:lnTo>
                  <a:lnTo>
                    <a:pt x="630" y="46"/>
                  </a:lnTo>
                  <a:lnTo>
                    <a:pt x="628" y="42"/>
                  </a:lnTo>
                  <a:lnTo>
                    <a:pt x="626" y="39"/>
                  </a:lnTo>
                  <a:lnTo>
                    <a:pt x="622" y="37"/>
                  </a:lnTo>
                  <a:lnTo>
                    <a:pt x="614" y="33"/>
                  </a:lnTo>
                  <a:lnTo>
                    <a:pt x="606" y="31"/>
                  </a:lnTo>
                  <a:lnTo>
                    <a:pt x="602" y="33"/>
                  </a:lnTo>
                  <a:lnTo>
                    <a:pt x="598" y="34"/>
                  </a:lnTo>
                  <a:lnTo>
                    <a:pt x="594" y="35"/>
                  </a:lnTo>
                  <a:lnTo>
                    <a:pt x="590" y="39"/>
                  </a:lnTo>
                  <a:lnTo>
                    <a:pt x="588" y="43"/>
                  </a:lnTo>
                  <a:lnTo>
                    <a:pt x="586" y="48"/>
                  </a:lnTo>
                  <a:lnTo>
                    <a:pt x="586"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362" name="chenying0907 361"/>
          <p:cNvGrpSpPr/>
          <p:nvPr/>
        </p:nvGrpSpPr>
        <p:grpSpPr>
          <a:xfrm>
            <a:off x="5636408" y="658124"/>
            <a:ext cx="771450" cy="594974"/>
            <a:chOff x="6286501" y="1016000"/>
            <a:chExt cx="779463" cy="617538"/>
          </a:xfrm>
          <a:solidFill>
            <a:schemeClr val="accent6">
              <a:lumMod val="75000"/>
            </a:schemeClr>
          </a:solidFill>
        </p:grpSpPr>
        <p:sp>
          <p:nvSpPr>
            <p:cNvPr id="363" name="chenying0907 408"/>
            <p:cNvSpPr>
              <a:spLocks/>
            </p:cNvSpPr>
            <p:nvPr/>
          </p:nvSpPr>
          <p:spPr bwMode="auto">
            <a:xfrm>
              <a:off x="6303963" y="1404938"/>
              <a:ext cx="117475" cy="111125"/>
            </a:xfrm>
            <a:custGeom>
              <a:avLst/>
              <a:gdLst/>
              <a:ahLst/>
              <a:cxnLst>
                <a:cxn ang="0">
                  <a:pos x="293" y="0"/>
                </a:cxn>
                <a:cxn ang="0">
                  <a:pos x="281" y="1"/>
                </a:cxn>
                <a:cxn ang="0">
                  <a:pos x="271" y="6"/>
                </a:cxn>
                <a:cxn ang="0">
                  <a:pos x="255" y="26"/>
                </a:cxn>
                <a:cxn ang="0">
                  <a:pos x="250" y="33"/>
                </a:cxn>
                <a:cxn ang="0">
                  <a:pos x="233" y="48"/>
                </a:cxn>
                <a:cxn ang="0">
                  <a:pos x="206" y="68"/>
                </a:cxn>
                <a:cxn ang="0">
                  <a:pos x="179" y="93"/>
                </a:cxn>
                <a:cxn ang="0">
                  <a:pos x="152" y="116"/>
                </a:cxn>
                <a:cxn ang="0">
                  <a:pos x="129" y="135"/>
                </a:cxn>
                <a:cxn ang="0">
                  <a:pos x="66" y="193"/>
                </a:cxn>
                <a:cxn ang="0">
                  <a:pos x="48" y="212"/>
                </a:cxn>
                <a:cxn ang="0">
                  <a:pos x="22" y="239"/>
                </a:cxn>
                <a:cxn ang="0">
                  <a:pos x="6" y="260"/>
                </a:cxn>
                <a:cxn ang="0">
                  <a:pos x="1" y="271"/>
                </a:cxn>
                <a:cxn ang="0">
                  <a:pos x="1" y="276"/>
                </a:cxn>
                <a:cxn ang="0">
                  <a:pos x="5" y="280"/>
                </a:cxn>
                <a:cxn ang="0">
                  <a:pos x="9" y="278"/>
                </a:cxn>
                <a:cxn ang="0">
                  <a:pos x="10" y="277"/>
                </a:cxn>
                <a:cxn ang="0">
                  <a:pos x="22" y="257"/>
                </a:cxn>
                <a:cxn ang="0">
                  <a:pos x="51" y="225"/>
                </a:cxn>
                <a:cxn ang="0">
                  <a:pos x="66" y="209"/>
                </a:cxn>
                <a:cxn ang="0">
                  <a:pos x="123" y="155"/>
                </a:cxn>
                <a:cxn ang="0">
                  <a:pos x="142" y="138"/>
                </a:cxn>
                <a:cxn ang="0">
                  <a:pos x="222" y="69"/>
                </a:cxn>
                <a:cxn ang="0">
                  <a:pos x="261" y="38"/>
                </a:cxn>
                <a:cxn ang="0">
                  <a:pos x="267" y="30"/>
                </a:cxn>
                <a:cxn ang="0">
                  <a:pos x="276" y="17"/>
                </a:cxn>
                <a:cxn ang="0">
                  <a:pos x="284" y="12"/>
                </a:cxn>
                <a:cxn ang="0">
                  <a:pos x="290" y="12"/>
                </a:cxn>
                <a:cxn ang="0">
                  <a:pos x="294" y="10"/>
                </a:cxn>
                <a:cxn ang="0">
                  <a:pos x="297" y="5"/>
                </a:cxn>
                <a:cxn ang="0">
                  <a:pos x="295" y="1"/>
                </a:cxn>
                <a:cxn ang="0">
                  <a:pos x="293" y="0"/>
                </a:cxn>
              </a:cxnLst>
              <a:rect l="0" t="0" r="r" b="b"/>
              <a:pathLst>
                <a:path w="297" h="280">
                  <a:moveTo>
                    <a:pt x="293" y="0"/>
                  </a:moveTo>
                  <a:lnTo>
                    <a:pt x="293" y="0"/>
                  </a:lnTo>
                  <a:lnTo>
                    <a:pt x="286" y="0"/>
                  </a:lnTo>
                  <a:lnTo>
                    <a:pt x="281" y="1"/>
                  </a:lnTo>
                  <a:lnTo>
                    <a:pt x="276" y="4"/>
                  </a:lnTo>
                  <a:lnTo>
                    <a:pt x="271" y="6"/>
                  </a:lnTo>
                  <a:lnTo>
                    <a:pt x="261" y="17"/>
                  </a:lnTo>
                  <a:lnTo>
                    <a:pt x="255" y="26"/>
                  </a:lnTo>
                  <a:lnTo>
                    <a:pt x="255" y="26"/>
                  </a:lnTo>
                  <a:lnTo>
                    <a:pt x="250" y="33"/>
                  </a:lnTo>
                  <a:lnTo>
                    <a:pt x="244" y="38"/>
                  </a:lnTo>
                  <a:lnTo>
                    <a:pt x="233" y="48"/>
                  </a:lnTo>
                  <a:lnTo>
                    <a:pt x="218" y="59"/>
                  </a:lnTo>
                  <a:lnTo>
                    <a:pt x="206" y="68"/>
                  </a:lnTo>
                  <a:lnTo>
                    <a:pt x="206" y="68"/>
                  </a:lnTo>
                  <a:lnTo>
                    <a:pt x="179" y="93"/>
                  </a:lnTo>
                  <a:lnTo>
                    <a:pt x="166" y="104"/>
                  </a:lnTo>
                  <a:lnTo>
                    <a:pt x="152" y="116"/>
                  </a:lnTo>
                  <a:lnTo>
                    <a:pt x="152" y="116"/>
                  </a:lnTo>
                  <a:lnTo>
                    <a:pt x="129" y="135"/>
                  </a:lnTo>
                  <a:lnTo>
                    <a:pt x="108" y="154"/>
                  </a:lnTo>
                  <a:lnTo>
                    <a:pt x="66" y="193"/>
                  </a:lnTo>
                  <a:lnTo>
                    <a:pt x="66" y="193"/>
                  </a:lnTo>
                  <a:lnTo>
                    <a:pt x="48" y="212"/>
                  </a:lnTo>
                  <a:lnTo>
                    <a:pt x="30" y="230"/>
                  </a:lnTo>
                  <a:lnTo>
                    <a:pt x="22" y="239"/>
                  </a:lnTo>
                  <a:lnTo>
                    <a:pt x="14" y="248"/>
                  </a:lnTo>
                  <a:lnTo>
                    <a:pt x="6" y="260"/>
                  </a:lnTo>
                  <a:lnTo>
                    <a:pt x="1" y="271"/>
                  </a:lnTo>
                  <a:lnTo>
                    <a:pt x="1" y="271"/>
                  </a:lnTo>
                  <a:lnTo>
                    <a:pt x="0" y="273"/>
                  </a:lnTo>
                  <a:lnTo>
                    <a:pt x="1" y="276"/>
                  </a:lnTo>
                  <a:lnTo>
                    <a:pt x="4" y="278"/>
                  </a:lnTo>
                  <a:lnTo>
                    <a:pt x="5" y="280"/>
                  </a:lnTo>
                  <a:lnTo>
                    <a:pt x="8" y="280"/>
                  </a:lnTo>
                  <a:lnTo>
                    <a:pt x="9" y="278"/>
                  </a:lnTo>
                  <a:lnTo>
                    <a:pt x="10" y="277"/>
                  </a:lnTo>
                  <a:lnTo>
                    <a:pt x="10" y="277"/>
                  </a:lnTo>
                  <a:lnTo>
                    <a:pt x="15" y="267"/>
                  </a:lnTo>
                  <a:lnTo>
                    <a:pt x="22" y="257"/>
                  </a:lnTo>
                  <a:lnTo>
                    <a:pt x="35" y="240"/>
                  </a:lnTo>
                  <a:lnTo>
                    <a:pt x="51" y="225"/>
                  </a:lnTo>
                  <a:lnTo>
                    <a:pt x="66" y="209"/>
                  </a:lnTo>
                  <a:lnTo>
                    <a:pt x="66" y="209"/>
                  </a:lnTo>
                  <a:lnTo>
                    <a:pt x="104" y="172"/>
                  </a:lnTo>
                  <a:lnTo>
                    <a:pt x="123" y="155"/>
                  </a:lnTo>
                  <a:lnTo>
                    <a:pt x="142" y="138"/>
                  </a:lnTo>
                  <a:lnTo>
                    <a:pt x="142" y="138"/>
                  </a:lnTo>
                  <a:lnTo>
                    <a:pt x="222" y="69"/>
                  </a:lnTo>
                  <a:lnTo>
                    <a:pt x="222" y="69"/>
                  </a:lnTo>
                  <a:lnTo>
                    <a:pt x="261" y="38"/>
                  </a:lnTo>
                  <a:lnTo>
                    <a:pt x="261" y="38"/>
                  </a:lnTo>
                  <a:lnTo>
                    <a:pt x="264" y="35"/>
                  </a:lnTo>
                  <a:lnTo>
                    <a:pt x="267" y="30"/>
                  </a:lnTo>
                  <a:lnTo>
                    <a:pt x="273" y="21"/>
                  </a:lnTo>
                  <a:lnTo>
                    <a:pt x="276" y="17"/>
                  </a:lnTo>
                  <a:lnTo>
                    <a:pt x="280" y="13"/>
                  </a:lnTo>
                  <a:lnTo>
                    <a:pt x="284" y="12"/>
                  </a:lnTo>
                  <a:lnTo>
                    <a:pt x="290" y="12"/>
                  </a:lnTo>
                  <a:lnTo>
                    <a:pt x="290" y="12"/>
                  </a:lnTo>
                  <a:lnTo>
                    <a:pt x="293" y="12"/>
                  </a:lnTo>
                  <a:lnTo>
                    <a:pt x="294" y="10"/>
                  </a:lnTo>
                  <a:lnTo>
                    <a:pt x="297" y="6"/>
                  </a:lnTo>
                  <a:lnTo>
                    <a:pt x="297" y="5"/>
                  </a:lnTo>
                  <a:lnTo>
                    <a:pt x="297" y="2"/>
                  </a:lnTo>
                  <a:lnTo>
                    <a:pt x="295" y="1"/>
                  </a:lnTo>
                  <a:lnTo>
                    <a:pt x="293" y="0"/>
                  </a:lnTo>
                  <a:lnTo>
                    <a:pt x="29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4" name="chenying0907 409"/>
            <p:cNvSpPr>
              <a:spLocks/>
            </p:cNvSpPr>
            <p:nvPr/>
          </p:nvSpPr>
          <p:spPr bwMode="auto">
            <a:xfrm>
              <a:off x="6289676" y="1406525"/>
              <a:ext cx="195263" cy="190500"/>
            </a:xfrm>
            <a:custGeom>
              <a:avLst/>
              <a:gdLst/>
              <a:ahLst/>
              <a:cxnLst>
                <a:cxn ang="0">
                  <a:pos x="481" y="3"/>
                </a:cxn>
                <a:cxn ang="0">
                  <a:pos x="416" y="60"/>
                </a:cxn>
                <a:cxn ang="0">
                  <a:pos x="350" y="118"/>
                </a:cxn>
                <a:cxn ang="0">
                  <a:pos x="315" y="152"/>
                </a:cxn>
                <a:cxn ang="0">
                  <a:pos x="248" y="222"/>
                </a:cxn>
                <a:cxn ang="0">
                  <a:pos x="214" y="258"/>
                </a:cxn>
                <a:cxn ang="0">
                  <a:pos x="146" y="326"/>
                </a:cxn>
                <a:cxn ang="0">
                  <a:pos x="120" y="358"/>
                </a:cxn>
                <a:cxn ang="0">
                  <a:pos x="102" y="383"/>
                </a:cxn>
                <a:cxn ang="0">
                  <a:pos x="94" y="390"/>
                </a:cxn>
                <a:cxn ang="0">
                  <a:pos x="69" y="408"/>
                </a:cxn>
                <a:cxn ang="0">
                  <a:pos x="25" y="436"/>
                </a:cxn>
                <a:cxn ang="0">
                  <a:pos x="13" y="446"/>
                </a:cxn>
                <a:cxn ang="0">
                  <a:pos x="4" y="459"/>
                </a:cxn>
                <a:cxn ang="0">
                  <a:pos x="0" y="475"/>
                </a:cxn>
                <a:cxn ang="0">
                  <a:pos x="1" y="477"/>
                </a:cxn>
                <a:cxn ang="0">
                  <a:pos x="6" y="480"/>
                </a:cxn>
                <a:cxn ang="0">
                  <a:pos x="21" y="467"/>
                </a:cxn>
                <a:cxn ang="0">
                  <a:pos x="22" y="464"/>
                </a:cxn>
                <a:cxn ang="0">
                  <a:pos x="21" y="459"/>
                </a:cxn>
                <a:cxn ang="0">
                  <a:pos x="18" y="458"/>
                </a:cxn>
                <a:cxn ang="0">
                  <a:pos x="30" y="446"/>
                </a:cxn>
                <a:cxn ang="0">
                  <a:pos x="74" y="420"/>
                </a:cxn>
                <a:cxn ang="0">
                  <a:pos x="87" y="412"/>
                </a:cxn>
                <a:cxn ang="0">
                  <a:pos x="111" y="390"/>
                </a:cxn>
                <a:cxn ang="0">
                  <a:pos x="121" y="377"/>
                </a:cxn>
                <a:cxn ang="0">
                  <a:pos x="150" y="341"/>
                </a:cxn>
                <a:cxn ang="0">
                  <a:pos x="244" y="243"/>
                </a:cxn>
                <a:cxn ang="0">
                  <a:pos x="303" y="181"/>
                </a:cxn>
                <a:cxn ang="0">
                  <a:pos x="365" y="119"/>
                </a:cxn>
                <a:cxn ang="0">
                  <a:pos x="396" y="92"/>
                </a:cxn>
                <a:cxn ang="0">
                  <a:pos x="459" y="38"/>
                </a:cxn>
                <a:cxn ang="0">
                  <a:pos x="489" y="11"/>
                </a:cxn>
                <a:cxn ang="0">
                  <a:pos x="490" y="7"/>
                </a:cxn>
                <a:cxn ang="0">
                  <a:pos x="485" y="0"/>
                </a:cxn>
                <a:cxn ang="0">
                  <a:pos x="481" y="3"/>
                </a:cxn>
              </a:cxnLst>
              <a:rect l="0" t="0" r="r" b="b"/>
              <a:pathLst>
                <a:path w="490" h="480">
                  <a:moveTo>
                    <a:pt x="481" y="3"/>
                  </a:moveTo>
                  <a:lnTo>
                    <a:pt x="481" y="3"/>
                  </a:lnTo>
                  <a:lnTo>
                    <a:pt x="448" y="31"/>
                  </a:lnTo>
                  <a:lnTo>
                    <a:pt x="416" y="60"/>
                  </a:lnTo>
                  <a:lnTo>
                    <a:pt x="382" y="88"/>
                  </a:lnTo>
                  <a:lnTo>
                    <a:pt x="350" y="118"/>
                  </a:lnTo>
                  <a:lnTo>
                    <a:pt x="350" y="118"/>
                  </a:lnTo>
                  <a:lnTo>
                    <a:pt x="315" y="152"/>
                  </a:lnTo>
                  <a:lnTo>
                    <a:pt x="281" y="187"/>
                  </a:lnTo>
                  <a:lnTo>
                    <a:pt x="248" y="222"/>
                  </a:lnTo>
                  <a:lnTo>
                    <a:pt x="214" y="258"/>
                  </a:lnTo>
                  <a:lnTo>
                    <a:pt x="214" y="258"/>
                  </a:lnTo>
                  <a:lnTo>
                    <a:pt x="146" y="326"/>
                  </a:lnTo>
                  <a:lnTo>
                    <a:pt x="146" y="326"/>
                  </a:lnTo>
                  <a:lnTo>
                    <a:pt x="133" y="341"/>
                  </a:lnTo>
                  <a:lnTo>
                    <a:pt x="120" y="358"/>
                  </a:lnTo>
                  <a:lnTo>
                    <a:pt x="108" y="374"/>
                  </a:lnTo>
                  <a:lnTo>
                    <a:pt x="102" y="383"/>
                  </a:lnTo>
                  <a:lnTo>
                    <a:pt x="94" y="390"/>
                  </a:lnTo>
                  <a:lnTo>
                    <a:pt x="94" y="390"/>
                  </a:lnTo>
                  <a:lnTo>
                    <a:pt x="82" y="400"/>
                  </a:lnTo>
                  <a:lnTo>
                    <a:pt x="69" y="408"/>
                  </a:lnTo>
                  <a:lnTo>
                    <a:pt x="39" y="425"/>
                  </a:lnTo>
                  <a:lnTo>
                    <a:pt x="25" y="436"/>
                  </a:lnTo>
                  <a:lnTo>
                    <a:pt x="18" y="441"/>
                  </a:lnTo>
                  <a:lnTo>
                    <a:pt x="13" y="446"/>
                  </a:lnTo>
                  <a:lnTo>
                    <a:pt x="8" y="453"/>
                  </a:lnTo>
                  <a:lnTo>
                    <a:pt x="4" y="459"/>
                  </a:lnTo>
                  <a:lnTo>
                    <a:pt x="1" y="467"/>
                  </a:lnTo>
                  <a:lnTo>
                    <a:pt x="0" y="475"/>
                  </a:lnTo>
                  <a:lnTo>
                    <a:pt x="0" y="475"/>
                  </a:lnTo>
                  <a:lnTo>
                    <a:pt x="1" y="477"/>
                  </a:lnTo>
                  <a:lnTo>
                    <a:pt x="4" y="480"/>
                  </a:lnTo>
                  <a:lnTo>
                    <a:pt x="6" y="480"/>
                  </a:lnTo>
                  <a:lnTo>
                    <a:pt x="10" y="479"/>
                  </a:lnTo>
                  <a:lnTo>
                    <a:pt x="21" y="467"/>
                  </a:lnTo>
                  <a:lnTo>
                    <a:pt x="21" y="467"/>
                  </a:lnTo>
                  <a:lnTo>
                    <a:pt x="22" y="464"/>
                  </a:lnTo>
                  <a:lnTo>
                    <a:pt x="22" y="462"/>
                  </a:lnTo>
                  <a:lnTo>
                    <a:pt x="21" y="459"/>
                  </a:lnTo>
                  <a:lnTo>
                    <a:pt x="18" y="458"/>
                  </a:lnTo>
                  <a:lnTo>
                    <a:pt x="18" y="458"/>
                  </a:lnTo>
                  <a:lnTo>
                    <a:pt x="23" y="451"/>
                  </a:lnTo>
                  <a:lnTo>
                    <a:pt x="30" y="446"/>
                  </a:lnTo>
                  <a:lnTo>
                    <a:pt x="44" y="436"/>
                  </a:lnTo>
                  <a:lnTo>
                    <a:pt x="74" y="420"/>
                  </a:lnTo>
                  <a:lnTo>
                    <a:pt x="74" y="420"/>
                  </a:lnTo>
                  <a:lnTo>
                    <a:pt x="87" y="412"/>
                  </a:lnTo>
                  <a:lnTo>
                    <a:pt x="99" y="402"/>
                  </a:lnTo>
                  <a:lnTo>
                    <a:pt x="111" y="390"/>
                  </a:lnTo>
                  <a:lnTo>
                    <a:pt x="121" y="377"/>
                  </a:lnTo>
                  <a:lnTo>
                    <a:pt x="121" y="377"/>
                  </a:lnTo>
                  <a:lnTo>
                    <a:pt x="136" y="360"/>
                  </a:lnTo>
                  <a:lnTo>
                    <a:pt x="150" y="341"/>
                  </a:lnTo>
                  <a:lnTo>
                    <a:pt x="180" y="309"/>
                  </a:lnTo>
                  <a:lnTo>
                    <a:pt x="244" y="243"/>
                  </a:lnTo>
                  <a:lnTo>
                    <a:pt x="244" y="243"/>
                  </a:lnTo>
                  <a:lnTo>
                    <a:pt x="303" y="181"/>
                  </a:lnTo>
                  <a:lnTo>
                    <a:pt x="335" y="149"/>
                  </a:lnTo>
                  <a:lnTo>
                    <a:pt x="365" y="119"/>
                  </a:lnTo>
                  <a:lnTo>
                    <a:pt x="365" y="119"/>
                  </a:lnTo>
                  <a:lnTo>
                    <a:pt x="396" y="92"/>
                  </a:lnTo>
                  <a:lnTo>
                    <a:pt x="428" y="65"/>
                  </a:lnTo>
                  <a:lnTo>
                    <a:pt x="459" y="38"/>
                  </a:lnTo>
                  <a:lnTo>
                    <a:pt x="489" y="11"/>
                  </a:lnTo>
                  <a:lnTo>
                    <a:pt x="489" y="11"/>
                  </a:lnTo>
                  <a:lnTo>
                    <a:pt x="490" y="8"/>
                  </a:lnTo>
                  <a:lnTo>
                    <a:pt x="490" y="7"/>
                  </a:lnTo>
                  <a:lnTo>
                    <a:pt x="489" y="3"/>
                  </a:lnTo>
                  <a:lnTo>
                    <a:pt x="485" y="0"/>
                  </a:lnTo>
                  <a:lnTo>
                    <a:pt x="484" y="1"/>
                  </a:lnTo>
                  <a:lnTo>
                    <a:pt x="481" y="3"/>
                  </a:lnTo>
                  <a:lnTo>
                    <a:pt x="4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5" name="chenying0907 410"/>
            <p:cNvSpPr>
              <a:spLocks/>
            </p:cNvSpPr>
            <p:nvPr/>
          </p:nvSpPr>
          <p:spPr bwMode="auto">
            <a:xfrm>
              <a:off x="6429376" y="1481138"/>
              <a:ext cx="107950" cy="130175"/>
            </a:xfrm>
            <a:custGeom>
              <a:avLst/>
              <a:gdLst/>
              <a:ahLst/>
              <a:cxnLst>
                <a:cxn ang="0">
                  <a:pos x="263" y="4"/>
                </a:cxn>
                <a:cxn ang="0">
                  <a:pos x="232" y="51"/>
                </a:cxn>
                <a:cxn ang="0">
                  <a:pos x="195" y="95"/>
                </a:cxn>
                <a:cxn ang="0">
                  <a:pos x="186" y="105"/>
                </a:cxn>
                <a:cxn ang="0">
                  <a:pos x="160" y="139"/>
                </a:cxn>
                <a:cxn ang="0">
                  <a:pos x="124" y="186"/>
                </a:cxn>
                <a:cxn ang="0">
                  <a:pos x="107" y="204"/>
                </a:cxn>
                <a:cxn ang="0">
                  <a:pos x="52" y="257"/>
                </a:cxn>
                <a:cxn ang="0">
                  <a:pos x="43" y="267"/>
                </a:cxn>
                <a:cxn ang="0">
                  <a:pos x="29" y="289"/>
                </a:cxn>
                <a:cxn ang="0">
                  <a:pos x="20" y="299"/>
                </a:cxn>
                <a:cxn ang="0">
                  <a:pos x="8" y="306"/>
                </a:cxn>
                <a:cxn ang="0">
                  <a:pos x="0" y="318"/>
                </a:cxn>
                <a:cxn ang="0">
                  <a:pos x="0" y="319"/>
                </a:cxn>
                <a:cxn ang="0">
                  <a:pos x="3" y="326"/>
                </a:cxn>
                <a:cxn ang="0">
                  <a:pos x="7" y="326"/>
                </a:cxn>
                <a:cxn ang="0">
                  <a:pos x="9" y="323"/>
                </a:cxn>
                <a:cxn ang="0">
                  <a:pos x="12" y="319"/>
                </a:cxn>
                <a:cxn ang="0">
                  <a:pos x="22" y="310"/>
                </a:cxn>
                <a:cxn ang="0">
                  <a:pos x="38" y="299"/>
                </a:cxn>
                <a:cxn ang="0">
                  <a:pos x="45" y="289"/>
                </a:cxn>
                <a:cxn ang="0">
                  <a:pos x="59" y="268"/>
                </a:cxn>
                <a:cxn ang="0">
                  <a:pos x="67" y="259"/>
                </a:cxn>
                <a:cxn ang="0">
                  <a:pos x="127" y="200"/>
                </a:cxn>
                <a:cxn ang="0">
                  <a:pos x="145" y="180"/>
                </a:cxn>
                <a:cxn ang="0">
                  <a:pos x="177" y="136"/>
                </a:cxn>
                <a:cxn ang="0">
                  <a:pos x="211" y="95"/>
                </a:cxn>
                <a:cxn ang="0">
                  <a:pos x="228" y="75"/>
                </a:cxn>
                <a:cxn ang="0">
                  <a:pos x="259" y="33"/>
                </a:cxn>
                <a:cxn ang="0">
                  <a:pos x="272" y="10"/>
                </a:cxn>
                <a:cxn ang="0">
                  <a:pos x="273" y="4"/>
                </a:cxn>
                <a:cxn ang="0">
                  <a:pos x="266" y="0"/>
                </a:cxn>
                <a:cxn ang="0">
                  <a:pos x="263" y="4"/>
                </a:cxn>
              </a:cxnLst>
              <a:rect l="0" t="0" r="r" b="b"/>
              <a:pathLst>
                <a:path w="273" h="326">
                  <a:moveTo>
                    <a:pt x="263" y="4"/>
                  </a:moveTo>
                  <a:lnTo>
                    <a:pt x="263" y="4"/>
                  </a:lnTo>
                  <a:lnTo>
                    <a:pt x="249" y="28"/>
                  </a:lnTo>
                  <a:lnTo>
                    <a:pt x="232" y="51"/>
                  </a:lnTo>
                  <a:lnTo>
                    <a:pt x="215" y="74"/>
                  </a:lnTo>
                  <a:lnTo>
                    <a:pt x="195" y="95"/>
                  </a:lnTo>
                  <a:lnTo>
                    <a:pt x="195" y="95"/>
                  </a:lnTo>
                  <a:lnTo>
                    <a:pt x="186" y="105"/>
                  </a:lnTo>
                  <a:lnTo>
                    <a:pt x="177" y="115"/>
                  </a:lnTo>
                  <a:lnTo>
                    <a:pt x="160" y="139"/>
                  </a:lnTo>
                  <a:lnTo>
                    <a:pt x="143" y="163"/>
                  </a:lnTo>
                  <a:lnTo>
                    <a:pt x="124" y="186"/>
                  </a:lnTo>
                  <a:lnTo>
                    <a:pt x="124" y="186"/>
                  </a:lnTo>
                  <a:lnTo>
                    <a:pt x="107" y="204"/>
                  </a:lnTo>
                  <a:lnTo>
                    <a:pt x="89" y="223"/>
                  </a:lnTo>
                  <a:lnTo>
                    <a:pt x="52" y="257"/>
                  </a:lnTo>
                  <a:lnTo>
                    <a:pt x="52" y="257"/>
                  </a:lnTo>
                  <a:lnTo>
                    <a:pt x="43" y="267"/>
                  </a:lnTo>
                  <a:lnTo>
                    <a:pt x="37" y="279"/>
                  </a:lnTo>
                  <a:lnTo>
                    <a:pt x="29" y="289"/>
                  </a:lnTo>
                  <a:lnTo>
                    <a:pt x="25" y="295"/>
                  </a:lnTo>
                  <a:lnTo>
                    <a:pt x="20" y="299"/>
                  </a:lnTo>
                  <a:lnTo>
                    <a:pt x="20" y="299"/>
                  </a:lnTo>
                  <a:lnTo>
                    <a:pt x="8" y="306"/>
                  </a:lnTo>
                  <a:lnTo>
                    <a:pt x="4" y="312"/>
                  </a:lnTo>
                  <a:lnTo>
                    <a:pt x="0" y="318"/>
                  </a:lnTo>
                  <a:lnTo>
                    <a:pt x="0" y="318"/>
                  </a:lnTo>
                  <a:lnTo>
                    <a:pt x="0" y="319"/>
                  </a:lnTo>
                  <a:lnTo>
                    <a:pt x="0" y="322"/>
                  </a:lnTo>
                  <a:lnTo>
                    <a:pt x="3" y="326"/>
                  </a:lnTo>
                  <a:lnTo>
                    <a:pt x="5" y="326"/>
                  </a:lnTo>
                  <a:lnTo>
                    <a:pt x="7" y="326"/>
                  </a:lnTo>
                  <a:lnTo>
                    <a:pt x="8" y="326"/>
                  </a:lnTo>
                  <a:lnTo>
                    <a:pt x="9" y="323"/>
                  </a:lnTo>
                  <a:lnTo>
                    <a:pt x="9" y="323"/>
                  </a:lnTo>
                  <a:lnTo>
                    <a:pt x="12" y="319"/>
                  </a:lnTo>
                  <a:lnTo>
                    <a:pt x="14" y="316"/>
                  </a:lnTo>
                  <a:lnTo>
                    <a:pt x="22" y="310"/>
                  </a:lnTo>
                  <a:lnTo>
                    <a:pt x="30" y="304"/>
                  </a:lnTo>
                  <a:lnTo>
                    <a:pt x="38" y="299"/>
                  </a:lnTo>
                  <a:lnTo>
                    <a:pt x="38" y="299"/>
                  </a:lnTo>
                  <a:lnTo>
                    <a:pt x="45" y="289"/>
                  </a:lnTo>
                  <a:lnTo>
                    <a:pt x="51" y="279"/>
                  </a:lnTo>
                  <a:lnTo>
                    <a:pt x="59" y="268"/>
                  </a:lnTo>
                  <a:lnTo>
                    <a:pt x="67" y="259"/>
                  </a:lnTo>
                  <a:lnTo>
                    <a:pt x="67" y="259"/>
                  </a:lnTo>
                  <a:lnTo>
                    <a:pt x="107" y="220"/>
                  </a:lnTo>
                  <a:lnTo>
                    <a:pt x="127" y="200"/>
                  </a:lnTo>
                  <a:lnTo>
                    <a:pt x="145" y="180"/>
                  </a:lnTo>
                  <a:lnTo>
                    <a:pt x="145" y="180"/>
                  </a:lnTo>
                  <a:lnTo>
                    <a:pt x="161" y="159"/>
                  </a:lnTo>
                  <a:lnTo>
                    <a:pt x="177" y="136"/>
                  </a:lnTo>
                  <a:lnTo>
                    <a:pt x="192" y="114"/>
                  </a:lnTo>
                  <a:lnTo>
                    <a:pt x="211" y="95"/>
                  </a:lnTo>
                  <a:lnTo>
                    <a:pt x="211" y="95"/>
                  </a:lnTo>
                  <a:lnTo>
                    <a:pt x="228" y="75"/>
                  </a:lnTo>
                  <a:lnTo>
                    <a:pt x="245" y="54"/>
                  </a:lnTo>
                  <a:lnTo>
                    <a:pt x="259" y="33"/>
                  </a:lnTo>
                  <a:lnTo>
                    <a:pt x="272" y="10"/>
                  </a:lnTo>
                  <a:lnTo>
                    <a:pt x="272" y="10"/>
                  </a:lnTo>
                  <a:lnTo>
                    <a:pt x="273" y="7"/>
                  </a:lnTo>
                  <a:lnTo>
                    <a:pt x="273" y="4"/>
                  </a:lnTo>
                  <a:lnTo>
                    <a:pt x="269" y="2"/>
                  </a:lnTo>
                  <a:lnTo>
                    <a:pt x="266" y="0"/>
                  </a:lnTo>
                  <a:lnTo>
                    <a:pt x="264" y="2"/>
                  </a:lnTo>
                  <a:lnTo>
                    <a:pt x="263" y="4"/>
                  </a:lnTo>
                  <a:lnTo>
                    <a:pt x="26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6" name="chenying0907 411"/>
            <p:cNvSpPr>
              <a:spLocks/>
            </p:cNvSpPr>
            <p:nvPr/>
          </p:nvSpPr>
          <p:spPr bwMode="auto">
            <a:xfrm>
              <a:off x="6464301" y="1528763"/>
              <a:ext cx="74613" cy="84138"/>
            </a:xfrm>
            <a:custGeom>
              <a:avLst/>
              <a:gdLst/>
              <a:ahLst/>
              <a:cxnLst>
                <a:cxn ang="0">
                  <a:pos x="179" y="1"/>
                </a:cxn>
                <a:cxn ang="0">
                  <a:pos x="179" y="1"/>
                </a:cxn>
                <a:cxn ang="0">
                  <a:pos x="157" y="21"/>
                </a:cxn>
                <a:cxn ang="0">
                  <a:pos x="148" y="30"/>
                </a:cxn>
                <a:cxn ang="0">
                  <a:pos x="138" y="40"/>
                </a:cxn>
                <a:cxn ang="0">
                  <a:pos x="138" y="40"/>
                </a:cxn>
                <a:cxn ang="0">
                  <a:pos x="125" y="55"/>
                </a:cxn>
                <a:cxn ang="0">
                  <a:pos x="111" y="69"/>
                </a:cxn>
                <a:cxn ang="0">
                  <a:pos x="98" y="83"/>
                </a:cxn>
                <a:cxn ang="0">
                  <a:pos x="85" y="98"/>
                </a:cxn>
                <a:cxn ang="0">
                  <a:pos x="85" y="98"/>
                </a:cxn>
                <a:cxn ang="0">
                  <a:pos x="75" y="111"/>
                </a:cxn>
                <a:cxn ang="0">
                  <a:pos x="63" y="123"/>
                </a:cxn>
                <a:cxn ang="0">
                  <a:pos x="40" y="147"/>
                </a:cxn>
                <a:cxn ang="0">
                  <a:pos x="29" y="161"/>
                </a:cxn>
                <a:cxn ang="0">
                  <a:pos x="19" y="174"/>
                </a:cxn>
                <a:cxn ang="0">
                  <a:pos x="8" y="188"/>
                </a:cxn>
                <a:cxn ang="0">
                  <a:pos x="2" y="202"/>
                </a:cxn>
                <a:cxn ang="0">
                  <a:pos x="2" y="202"/>
                </a:cxn>
                <a:cxn ang="0">
                  <a:pos x="0" y="206"/>
                </a:cxn>
                <a:cxn ang="0">
                  <a:pos x="2" y="209"/>
                </a:cxn>
                <a:cxn ang="0">
                  <a:pos x="4" y="210"/>
                </a:cxn>
                <a:cxn ang="0">
                  <a:pos x="8" y="210"/>
                </a:cxn>
                <a:cxn ang="0">
                  <a:pos x="8" y="210"/>
                </a:cxn>
                <a:cxn ang="0">
                  <a:pos x="12" y="210"/>
                </a:cxn>
                <a:cxn ang="0">
                  <a:pos x="15" y="208"/>
                </a:cxn>
                <a:cxn ang="0">
                  <a:pos x="17" y="201"/>
                </a:cxn>
                <a:cxn ang="0">
                  <a:pos x="17" y="201"/>
                </a:cxn>
                <a:cxn ang="0">
                  <a:pos x="17" y="198"/>
                </a:cxn>
                <a:cxn ang="0">
                  <a:pos x="17" y="197"/>
                </a:cxn>
                <a:cxn ang="0">
                  <a:pos x="17" y="197"/>
                </a:cxn>
                <a:cxn ang="0">
                  <a:pos x="25" y="184"/>
                </a:cxn>
                <a:cxn ang="0">
                  <a:pos x="34" y="172"/>
                </a:cxn>
                <a:cxn ang="0">
                  <a:pos x="54" y="150"/>
                </a:cxn>
                <a:cxn ang="0">
                  <a:pos x="75" y="128"/>
                </a:cxn>
                <a:cxn ang="0">
                  <a:pos x="93" y="107"/>
                </a:cxn>
                <a:cxn ang="0">
                  <a:pos x="93" y="107"/>
                </a:cxn>
                <a:cxn ang="0">
                  <a:pos x="117" y="81"/>
                </a:cxn>
                <a:cxn ang="0">
                  <a:pos x="139" y="56"/>
                </a:cxn>
                <a:cxn ang="0">
                  <a:pos x="139" y="56"/>
                </a:cxn>
                <a:cxn ang="0">
                  <a:pos x="152" y="40"/>
                </a:cxn>
                <a:cxn ang="0">
                  <a:pos x="159" y="32"/>
                </a:cxn>
                <a:cxn ang="0">
                  <a:pos x="166" y="26"/>
                </a:cxn>
                <a:cxn ang="0">
                  <a:pos x="166" y="26"/>
                </a:cxn>
                <a:cxn ang="0">
                  <a:pos x="177" y="18"/>
                </a:cxn>
                <a:cxn ang="0">
                  <a:pos x="187" y="9"/>
                </a:cxn>
                <a:cxn ang="0">
                  <a:pos x="187" y="9"/>
                </a:cxn>
                <a:cxn ang="0">
                  <a:pos x="189" y="8"/>
                </a:cxn>
                <a:cxn ang="0">
                  <a:pos x="189" y="5"/>
                </a:cxn>
                <a:cxn ang="0">
                  <a:pos x="187" y="2"/>
                </a:cxn>
                <a:cxn ang="0">
                  <a:pos x="183" y="0"/>
                </a:cxn>
                <a:cxn ang="0">
                  <a:pos x="181" y="0"/>
                </a:cxn>
                <a:cxn ang="0">
                  <a:pos x="179" y="1"/>
                </a:cxn>
                <a:cxn ang="0">
                  <a:pos x="179" y="1"/>
                </a:cxn>
              </a:cxnLst>
              <a:rect l="0" t="0" r="r" b="b"/>
              <a:pathLst>
                <a:path w="189" h="210">
                  <a:moveTo>
                    <a:pt x="179" y="1"/>
                  </a:moveTo>
                  <a:lnTo>
                    <a:pt x="179" y="1"/>
                  </a:lnTo>
                  <a:lnTo>
                    <a:pt x="157" y="21"/>
                  </a:lnTo>
                  <a:lnTo>
                    <a:pt x="148" y="30"/>
                  </a:lnTo>
                  <a:lnTo>
                    <a:pt x="138" y="40"/>
                  </a:lnTo>
                  <a:lnTo>
                    <a:pt x="138" y="40"/>
                  </a:lnTo>
                  <a:lnTo>
                    <a:pt x="125" y="55"/>
                  </a:lnTo>
                  <a:lnTo>
                    <a:pt x="111" y="69"/>
                  </a:lnTo>
                  <a:lnTo>
                    <a:pt x="98" y="83"/>
                  </a:lnTo>
                  <a:lnTo>
                    <a:pt x="85" y="98"/>
                  </a:lnTo>
                  <a:lnTo>
                    <a:pt x="85" y="98"/>
                  </a:lnTo>
                  <a:lnTo>
                    <a:pt x="75" y="111"/>
                  </a:lnTo>
                  <a:lnTo>
                    <a:pt x="63" y="123"/>
                  </a:lnTo>
                  <a:lnTo>
                    <a:pt x="40" y="147"/>
                  </a:lnTo>
                  <a:lnTo>
                    <a:pt x="29" y="161"/>
                  </a:lnTo>
                  <a:lnTo>
                    <a:pt x="19" y="174"/>
                  </a:lnTo>
                  <a:lnTo>
                    <a:pt x="8" y="188"/>
                  </a:lnTo>
                  <a:lnTo>
                    <a:pt x="2" y="202"/>
                  </a:lnTo>
                  <a:lnTo>
                    <a:pt x="2" y="202"/>
                  </a:lnTo>
                  <a:lnTo>
                    <a:pt x="0" y="206"/>
                  </a:lnTo>
                  <a:lnTo>
                    <a:pt x="2" y="209"/>
                  </a:lnTo>
                  <a:lnTo>
                    <a:pt x="4" y="210"/>
                  </a:lnTo>
                  <a:lnTo>
                    <a:pt x="8" y="210"/>
                  </a:lnTo>
                  <a:lnTo>
                    <a:pt x="8" y="210"/>
                  </a:lnTo>
                  <a:lnTo>
                    <a:pt x="12" y="210"/>
                  </a:lnTo>
                  <a:lnTo>
                    <a:pt x="15" y="208"/>
                  </a:lnTo>
                  <a:lnTo>
                    <a:pt x="17" y="201"/>
                  </a:lnTo>
                  <a:lnTo>
                    <a:pt x="17" y="201"/>
                  </a:lnTo>
                  <a:lnTo>
                    <a:pt x="17" y="198"/>
                  </a:lnTo>
                  <a:lnTo>
                    <a:pt x="17" y="197"/>
                  </a:lnTo>
                  <a:lnTo>
                    <a:pt x="17" y="197"/>
                  </a:lnTo>
                  <a:lnTo>
                    <a:pt x="25" y="184"/>
                  </a:lnTo>
                  <a:lnTo>
                    <a:pt x="34" y="172"/>
                  </a:lnTo>
                  <a:lnTo>
                    <a:pt x="54" y="150"/>
                  </a:lnTo>
                  <a:lnTo>
                    <a:pt x="75" y="128"/>
                  </a:lnTo>
                  <a:lnTo>
                    <a:pt x="93" y="107"/>
                  </a:lnTo>
                  <a:lnTo>
                    <a:pt x="93" y="107"/>
                  </a:lnTo>
                  <a:lnTo>
                    <a:pt x="117" y="81"/>
                  </a:lnTo>
                  <a:lnTo>
                    <a:pt x="139" y="56"/>
                  </a:lnTo>
                  <a:lnTo>
                    <a:pt x="139" y="56"/>
                  </a:lnTo>
                  <a:lnTo>
                    <a:pt x="152" y="40"/>
                  </a:lnTo>
                  <a:lnTo>
                    <a:pt x="159" y="32"/>
                  </a:lnTo>
                  <a:lnTo>
                    <a:pt x="166" y="26"/>
                  </a:lnTo>
                  <a:lnTo>
                    <a:pt x="166" y="26"/>
                  </a:lnTo>
                  <a:lnTo>
                    <a:pt x="177" y="18"/>
                  </a:lnTo>
                  <a:lnTo>
                    <a:pt x="187" y="9"/>
                  </a:lnTo>
                  <a:lnTo>
                    <a:pt x="187" y="9"/>
                  </a:lnTo>
                  <a:lnTo>
                    <a:pt x="189" y="8"/>
                  </a:lnTo>
                  <a:lnTo>
                    <a:pt x="189" y="5"/>
                  </a:lnTo>
                  <a:lnTo>
                    <a:pt x="187" y="2"/>
                  </a:lnTo>
                  <a:lnTo>
                    <a:pt x="183" y="0"/>
                  </a:lnTo>
                  <a:lnTo>
                    <a:pt x="181" y="0"/>
                  </a:lnTo>
                  <a:lnTo>
                    <a:pt x="179" y="1"/>
                  </a:lnTo>
                  <a:lnTo>
                    <a:pt x="1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7" name="chenying0907 412"/>
            <p:cNvSpPr>
              <a:spLocks/>
            </p:cNvSpPr>
            <p:nvPr/>
          </p:nvSpPr>
          <p:spPr bwMode="auto">
            <a:xfrm>
              <a:off x="6499226" y="1565275"/>
              <a:ext cx="44450" cy="63500"/>
            </a:xfrm>
            <a:custGeom>
              <a:avLst/>
              <a:gdLst/>
              <a:ahLst/>
              <a:cxnLst>
                <a:cxn ang="0">
                  <a:pos x="102" y="4"/>
                </a:cxn>
                <a:cxn ang="0">
                  <a:pos x="102" y="4"/>
                </a:cxn>
                <a:cxn ang="0">
                  <a:pos x="99" y="12"/>
                </a:cxn>
                <a:cxn ang="0">
                  <a:pos x="95" y="21"/>
                </a:cxn>
                <a:cxn ang="0">
                  <a:pos x="83" y="37"/>
                </a:cxn>
                <a:cxn ang="0">
                  <a:pos x="70" y="51"/>
                </a:cxn>
                <a:cxn ang="0">
                  <a:pos x="58" y="64"/>
                </a:cxn>
                <a:cxn ang="0">
                  <a:pos x="58" y="64"/>
                </a:cxn>
                <a:cxn ang="0">
                  <a:pos x="52" y="72"/>
                </a:cxn>
                <a:cxn ang="0">
                  <a:pos x="47" y="81"/>
                </a:cxn>
                <a:cxn ang="0">
                  <a:pos x="36" y="100"/>
                </a:cxn>
                <a:cxn ang="0">
                  <a:pos x="36" y="100"/>
                </a:cxn>
                <a:cxn ang="0">
                  <a:pos x="19" y="126"/>
                </a:cxn>
                <a:cxn ang="0">
                  <a:pos x="1" y="151"/>
                </a:cxn>
                <a:cxn ang="0">
                  <a:pos x="1" y="151"/>
                </a:cxn>
                <a:cxn ang="0">
                  <a:pos x="0" y="152"/>
                </a:cxn>
                <a:cxn ang="0">
                  <a:pos x="0" y="155"/>
                </a:cxn>
                <a:cxn ang="0">
                  <a:pos x="1" y="158"/>
                </a:cxn>
                <a:cxn ang="0">
                  <a:pos x="4" y="160"/>
                </a:cxn>
                <a:cxn ang="0">
                  <a:pos x="5" y="160"/>
                </a:cxn>
                <a:cxn ang="0">
                  <a:pos x="7" y="160"/>
                </a:cxn>
                <a:cxn ang="0">
                  <a:pos x="9" y="158"/>
                </a:cxn>
                <a:cxn ang="0">
                  <a:pos x="9" y="158"/>
                </a:cxn>
                <a:cxn ang="0">
                  <a:pos x="24" y="135"/>
                </a:cxn>
                <a:cxn ang="0">
                  <a:pos x="39" y="111"/>
                </a:cxn>
                <a:cxn ang="0">
                  <a:pos x="55" y="88"/>
                </a:cxn>
                <a:cxn ang="0">
                  <a:pos x="62" y="77"/>
                </a:cxn>
                <a:cxn ang="0">
                  <a:pos x="72" y="67"/>
                </a:cxn>
                <a:cxn ang="0">
                  <a:pos x="72" y="67"/>
                </a:cxn>
                <a:cxn ang="0">
                  <a:pos x="83" y="54"/>
                </a:cxn>
                <a:cxn ang="0">
                  <a:pos x="95" y="39"/>
                </a:cxn>
                <a:cxn ang="0">
                  <a:pos x="106" y="24"/>
                </a:cxn>
                <a:cxn ang="0">
                  <a:pos x="110" y="16"/>
                </a:cxn>
                <a:cxn ang="0">
                  <a:pos x="113" y="7"/>
                </a:cxn>
                <a:cxn ang="0">
                  <a:pos x="113" y="7"/>
                </a:cxn>
                <a:cxn ang="0">
                  <a:pos x="113" y="5"/>
                </a:cxn>
                <a:cxn ang="0">
                  <a:pos x="112" y="3"/>
                </a:cxn>
                <a:cxn ang="0">
                  <a:pos x="110" y="0"/>
                </a:cxn>
                <a:cxn ang="0">
                  <a:pos x="106" y="0"/>
                </a:cxn>
                <a:cxn ang="0">
                  <a:pos x="103" y="2"/>
                </a:cxn>
                <a:cxn ang="0">
                  <a:pos x="102" y="4"/>
                </a:cxn>
                <a:cxn ang="0">
                  <a:pos x="102" y="4"/>
                </a:cxn>
              </a:cxnLst>
              <a:rect l="0" t="0" r="r" b="b"/>
              <a:pathLst>
                <a:path w="113" h="160">
                  <a:moveTo>
                    <a:pt x="102" y="4"/>
                  </a:moveTo>
                  <a:lnTo>
                    <a:pt x="102" y="4"/>
                  </a:lnTo>
                  <a:lnTo>
                    <a:pt x="99" y="12"/>
                  </a:lnTo>
                  <a:lnTo>
                    <a:pt x="95" y="21"/>
                  </a:lnTo>
                  <a:lnTo>
                    <a:pt x="83" y="37"/>
                  </a:lnTo>
                  <a:lnTo>
                    <a:pt x="70" y="51"/>
                  </a:lnTo>
                  <a:lnTo>
                    <a:pt x="58" y="64"/>
                  </a:lnTo>
                  <a:lnTo>
                    <a:pt x="58" y="64"/>
                  </a:lnTo>
                  <a:lnTo>
                    <a:pt x="52" y="72"/>
                  </a:lnTo>
                  <a:lnTo>
                    <a:pt x="47" y="81"/>
                  </a:lnTo>
                  <a:lnTo>
                    <a:pt x="36" y="100"/>
                  </a:lnTo>
                  <a:lnTo>
                    <a:pt x="36" y="100"/>
                  </a:lnTo>
                  <a:lnTo>
                    <a:pt x="19" y="126"/>
                  </a:lnTo>
                  <a:lnTo>
                    <a:pt x="1" y="151"/>
                  </a:lnTo>
                  <a:lnTo>
                    <a:pt x="1" y="151"/>
                  </a:lnTo>
                  <a:lnTo>
                    <a:pt x="0" y="152"/>
                  </a:lnTo>
                  <a:lnTo>
                    <a:pt x="0" y="155"/>
                  </a:lnTo>
                  <a:lnTo>
                    <a:pt x="1" y="158"/>
                  </a:lnTo>
                  <a:lnTo>
                    <a:pt x="4" y="160"/>
                  </a:lnTo>
                  <a:lnTo>
                    <a:pt x="5" y="160"/>
                  </a:lnTo>
                  <a:lnTo>
                    <a:pt x="7" y="160"/>
                  </a:lnTo>
                  <a:lnTo>
                    <a:pt x="9" y="158"/>
                  </a:lnTo>
                  <a:lnTo>
                    <a:pt x="9" y="158"/>
                  </a:lnTo>
                  <a:lnTo>
                    <a:pt x="24" y="135"/>
                  </a:lnTo>
                  <a:lnTo>
                    <a:pt x="39" y="111"/>
                  </a:lnTo>
                  <a:lnTo>
                    <a:pt x="55" y="88"/>
                  </a:lnTo>
                  <a:lnTo>
                    <a:pt x="62" y="77"/>
                  </a:lnTo>
                  <a:lnTo>
                    <a:pt x="72" y="67"/>
                  </a:lnTo>
                  <a:lnTo>
                    <a:pt x="72" y="67"/>
                  </a:lnTo>
                  <a:lnTo>
                    <a:pt x="83" y="54"/>
                  </a:lnTo>
                  <a:lnTo>
                    <a:pt x="95" y="39"/>
                  </a:lnTo>
                  <a:lnTo>
                    <a:pt x="106" y="24"/>
                  </a:lnTo>
                  <a:lnTo>
                    <a:pt x="110" y="16"/>
                  </a:lnTo>
                  <a:lnTo>
                    <a:pt x="113" y="7"/>
                  </a:lnTo>
                  <a:lnTo>
                    <a:pt x="113" y="7"/>
                  </a:lnTo>
                  <a:lnTo>
                    <a:pt x="113" y="5"/>
                  </a:lnTo>
                  <a:lnTo>
                    <a:pt x="112" y="3"/>
                  </a:lnTo>
                  <a:lnTo>
                    <a:pt x="110" y="0"/>
                  </a:lnTo>
                  <a:lnTo>
                    <a:pt x="106" y="0"/>
                  </a:lnTo>
                  <a:lnTo>
                    <a:pt x="103" y="2"/>
                  </a:lnTo>
                  <a:lnTo>
                    <a:pt x="102" y="4"/>
                  </a:lnTo>
                  <a:lnTo>
                    <a:pt x="10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8" name="chenying0907 413"/>
            <p:cNvSpPr>
              <a:spLocks/>
            </p:cNvSpPr>
            <p:nvPr/>
          </p:nvSpPr>
          <p:spPr bwMode="auto">
            <a:xfrm>
              <a:off x="6569076" y="1401763"/>
              <a:ext cx="100013" cy="104775"/>
            </a:xfrm>
            <a:custGeom>
              <a:avLst/>
              <a:gdLst/>
              <a:ahLst/>
              <a:cxnLst>
                <a:cxn ang="0">
                  <a:pos x="242" y="2"/>
                </a:cxn>
                <a:cxn ang="0">
                  <a:pos x="242" y="2"/>
                </a:cxn>
                <a:cxn ang="0">
                  <a:pos x="207" y="30"/>
                </a:cxn>
                <a:cxn ang="0">
                  <a:pos x="172" y="59"/>
                </a:cxn>
                <a:cxn ang="0">
                  <a:pos x="138" y="89"/>
                </a:cxn>
                <a:cxn ang="0">
                  <a:pos x="105" y="122"/>
                </a:cxn>
                <a:cxn ang="0">
                  <a:pos x="105" y="122"/>
                </a:cxn>
                <a:cxn ang="0">
                  <a:pos x="89" y="136"/>
                </a:cxn>
                <a:cxn ang="0">
                  <a:pos x="73" y="152"/>
                </a:cxn>
                <a:cxn ang="0">
                  <a:pos x="58" y="166"/>
                </a:cxn>
                <a:cxn ang="0">
                  <a:pos x="43" y="181"/>
                </a:cxn>
                <a:cxn ang="0">
                  <a:pos x="43" y="181"/>
                </a:cxn>
                <a:cxn ang="0">
                  <a:pos x="37" y="190"/>
                </a:cxn>
                <a:cxn ang="0">
                  <a:pos x="30" y="198"/>
                </a:cxn>
                <a:cxn ang="0">
                  <a:pos x="20" y="216"/>
                </a:cxn>
                <a:cxn ang="0">
                  <a:pos x="2" y="255"/>
                </a:cxn>
                <a:cxn ang="0">
                  <a:pos x="2" y="255"/>
                </a:cxn>
                <a:cxn ang="0">
                  <a:pos x="0" y="258"/>
                </a:cxn>
                <a:cxn ang="0">
                  <a:pos x="0" y="259"/>
                </a:cxn>
                <a:cxn ang="0">
                  <a:pos x="3" y="263"/>
                </a:cxn>
                <a:cxn ang="0">
                  <a:pos x="7" y="263"/>
                </a:cxn>
                <a:cxn ang="0">
                  <a:pos x="9" y="263"/>
                </a:cxn>
                <a:cxn ang="0">
                  <a:pos x="11" y="261"/>
                </a:cxn>
                <a:cxn ang="0">
                  <a:pos x="11" y="261"/>
                </a:cxn>
                <a:cxn ang="0">
                  <a:pos x="29" y="224"/>
                </a:cxn>
                <a:cxn ang="0">
                  <a:pos x="39" y="206"/>
                </a:cxn>
                <a:cxn ang="0">
                  <a:pos x="51" y="189"/>
                </a:cxn>
                <a:cxn ang="0">
                  <a:pos x="51" y="189"/>
                </a:cxn>
                <a:cxn ang="0">
                  <a:pos x="66" y="174"/>
                </a:cxn>
                <a:cxn ang="0">
                  <a:pos x="81" y="159"/>
                </a:cxn>
                <a:cxn ang="0">
                  <a:pos x="97" y="145"/>
                </a:cxn>
                <a:cxn ang="0">
                  <a:pos x="113" y="130"/>
                </a:cxn>
                <a:cxn ang="0">
                  <a:pos x="113" y="130"/>
                </a:cxn>
                <a:cxn ang="0">
                  <a:pos x="144" y="98"/>
                </a:cxn>
                <a:cxn ang="0">
                  <a:pos x="178" y="68"/>
                </a:cxn>
                <a:cxn ang="0">
                  <a:pos x="213" y="40"/>
                </a:cxn>
                <a:cxn ang="0">
                  <a:pos x="249" y="12"/>
                </a:cxn>
                <a:cxn ang="0">
                  <a:pos x="249" y="12"/>
                </a:cxn>
                <a:cxn ang="0">
                  <a:pos x="250" y="9"/>
                </a:cxn>
                <a:cxn ang="0">
                  <a:pos x="251" y="8"/>
                </a:cxn>
                <a:cxn ang="0">
                  <a:pos x="250" y="3"/>
                </a:cxn>
                <a:cxn ang="0">
                  <a:pos x="249" y="2"/>
                </a:cxn>
                <a:cxn ang="0">
                  <a:pos x="247" y="2"/>
                </a:cxn>
                <a:cxn ang="0">
                  <a:pos x="245" y="0"/>
                </a:cxn>
                <a:cxn ang="0">
                  <a:pos x="242" y="2"/>
                </a:cxn>
                <a:cxn ang="0">
                  <a:pos x="242" y="2"/>
                </a:cxn>
              </a:cxnLst>
              <a:rect l="0" t="0" r="r" b="b"/>
              <a:pathLst>
                <a:path w="251" h="263">
                  <a:moveTo>
                    <a:pt x="242" y="2"/>
                  </a:moveTo>
                  <a:lnTo>
                    <a:pt x="242" y="2"/>
                  </a:lnTo>
                  <a:lnTo>
                    <a:pt x="207" y="30"/>
                  </a:lnTo>
                  <a:lnTo>
                    <a:pt x="172" y="59"/>
                  </a:lnTo>
                  <a:lnTo>
                    <a:pt x="138" y="89"/>
                  </a:lnTo>
                  <a:lnTo>
                    <a:pt x="105" y="122"/>
                  </a:lnTo>
                  <a:lnTo>
                    <a:pt x="105" y="122"/>
                  </a:lnTo>
                  <a:lnTo>
                    <a:pt x="89" y="136"/>
                  </a:lnTo>
                  <a:lnTo>
                    <a:pt x="73" y="152"/>
                  </a:lnTo>
                  <a:lnTo>
                    <a:pt x="58" y="166"/>
                  </a:lnTo>
                  <a:lnTo>
                    <a:pt x="43" y="181"/>
                  </a:lnTo>
                  <a:lnTo>
                    <a:pt x="43" y="181"/>
                  </a:lnTo>
                  <a:lnTo>
                    <a:pt x="37" y="190"/>
                  </a:lnTo>
                  <a:lnTo>
                    <a:pt x="30" y="198"/>
                  </a:lnTo>
                  <a:lnTo>
                    <a:pt x="20" y="216"/>
                  </a:lnTo>
                  <a:lnTo>
                    <a:pt x="2" y="255"/>
                  </a:lnTo>
                  <a:lnTo>
                    <a:pt x="2" y="255"/>
                  </a:lnTo>
                  <a:lnTo>
                    <a:pt x="0" y="258"/>
                  </a:lnTo>
                  <a:lnTo>
                    <a:pt x="0" y="259"/>
                  </a:lnTo>
                  <a:lnTo>
                    <a:pt x="3" y="263"/>
                  </a:lnTo>
                  <a:lnTo>
                    <a:pt x="7" y="263"/>
                  </a:lnTo>
                  <a:lnTo>
                    <a:pt x="9" y="263"/>
                  </a:lnTo>
                  <a:lnTo>
                    <a:pt x="11" y="261"/>
                  </a:lnTo>
                  <a:lnTo>
                    <a:pt x="11" y="261"/>
                  </a:lnTo>
                  <a:lnTo>
                    <a:pt x="29" y="224"/>
                  </a:lnTo>
                  <a:lnTo>
                    <a:pt x="39" y="206"/>
                  </a:lnTo>
                  <a:lnTo>
                    <a:pt x="51" y="189"/>
                  </a:lnTo>
                  <a:lnTo>
                    <a:pt x="51" y="189"/>
                  </a:lnTo>
                  <a:lnTo>
                    <a:pt x="66" y="174"/>
                  </a:lnTo>
                  <a:lnTo>
                    <a:pt x="81" y="159"/>
                  </a:lnTo>
                  <a:lnTo>
                    <a:pt x="97" y="145"/>
                  </a:lnTo>
                  <a:lnTo>
                    <a:pt x="113" y="130"/>
                  </a:lnTo>
                  <a:lnTo>
                    <a:pt x="113" y="130"/>
                  </a:lnTo>
                  <a:lnTo>
                    <a:pt x="144" y="98"/>
                  </a:lnTo>
                  <a:lnTo>
                    <a:pt x="178" y="68"/>
                  </a:lnTo>
                  <a:lnTo>
                    <a:pt x="213" y="40"/>
                  </a:lnTo>
                  <a:lnTo>
                    <a:pt x="249" y="12"/>
                  </a:lnTo>
                  <a:lnTo>
                    <a:pt x="249" y="12"/>
                  </a:lnTo>
                  <a:lnTo>
                    <a:pt x="250" y="9"/>
                  </a:lnTo>
                  <a:lnTo>
                    <a:pt x="251" y="8"/>
                  </a:lnTo>
                  <a:lnTo>
                    <a:pt x="250" y="3"/>
                  </a:lnTo>
                  <a:lnTo>
                    <a:pt x="249" y="2"/>
                  </a:lnTo>
                  <a:lnTo>
                    <a:pt x="247" y="2"/>
                  </a:lnTo>
                  <a:lnTo>
                    <a:pt x="245" y="0"/>
                  </a:lnTo>
                  <a:lnTo>
                    <a:pt x="242" y="2"/>
                  </a:lnTo>
                  <a:lnTo>
                    <a:pt x="2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9" name="chenying0907 414"/>
            <p:cNvSpPr>
              <a:spLocks/>
            </p:cNvSpPr>
            <p:nvPr/>
          </p:nvSpPr>
          <p:spPr bwMode="auto">
            <a:xfrm>
              <a:off x="6553201" y="1406525"/>
              <a:ext cx="206375" cy="217488"/>
            </a:xfrm>
            <a:custGeom>
              <a:avLst/>
              <a:gdLst/>
              <a:ahLst/>
              <a:cxnLst>
                <a:cxn ang="0">
                  <a:pos x="511" y="1"/>
                </a:cxn>
                <a:cxn ang="0">
                  <a:pos x="497" y="8"/>
                </a:cxn>
                <a:cxn ang="0">
                  <a:pos x="484" y="18"/>
                </a:cxn>
                <a:cxn ang="0">
                  <a:pos x="460" y="42"/>
                </a:cxn>
                <a:cxn ang="0">
                  <a:pos x="442" y="56"/>
                </a:cxn>
                <a:cxn ang="0">
                  <a:pos x="408" y="86"/>
                </a:cxn>
                <a:cxn ang="0">
                  <a:pos x="391" y="103"/>
                </a:cxn>
                <a:cxn ang="0">
                  <a:pos x="358" y="143"/>
                </a:cxn>
                <a:cxn ang="0">
                  <a:pos x="327" y="183"/>
                </a:cxn>
                <a:cxn ang="0">
                  <a:pos x="292" y="222"/>
                </a:cxn>
                <a:cxn ang="0">
                  <a:pos x="254" y="262"/>
                </a:cxn>
                <a:cxn ang="0">
                  <a:pos x="191" y="334"/>
                </a:cxn>
                <a:cxn ang="0">
                  <a:pos x="131" y="408"/>
                </a:cxn>
                <a:cxn ang="0">
                  <a:pos x="114" y="430"/>
                </a:cxn>
                <a:cxn ang="0">
                  <a:pos x="76" y="472"/>
                </a:cxn>
                <a:cxn ang="0">
                  <a:pos x="55" y="489"/>
                </a:cxn>
                <a:cxn ang="0">
                  <a:pos x="48" y="494"/>
                </a:cxn>
                <a:cxn ang="0">
                  <a:pos x="29" y="515"/>
                </a:cxn>
                <a:cxn ang="0">
                  <a:pos x="9" y="534"/>
                </a:cxn>
                <a:cxn ang="0">
                  <a:pos x="3" y="538"/>
                </a:cxn>
                <a:cxn ang="0">
                  <a:pos x="0" y="540"/>
                </a:cxn>
                <a:cxn ang="0">
                  <a:pos x="1" y="547"/>
                </a:cxn>
                <a:cxn ang="0">
                  <a:pos x="16" y="548"/>
                </a:cxn>
                <a:cxn ang="0">
                  <a:pos x="20" y="548"/>
                </a:cxn>
                <a:cxn ang="0">
                  <a:pos x="22" y="541"/>
                </a:cxn>
                <a:cxn ang="0">
                  <a:pos x="21" y="539"/>
                </a:cxn>
                <a:cxn ang="0">
                  <a:pos x="37" y="521"/>
                </a:cxn>
                <a:cxn ang="0">
                  <a:pos x="54" y="504"/>
                </a:cxn>
                <a:cxn ang="0">
                  <a:pos x="71" y="490"/>
                </a:cxn>
                <a:cxn ang="0">
                  <a:pos x="114" y="447"/>
                </a:cxn>
                <a:cxn ang="0">
                  <a:pos x="129" y="429"/>
                </a:cxn>
                <a:cxn ang="0">
                  <a:pos x="156" y="391"/>
                </a:cxn>
                <a:cxn ang="0">
                  <a:pos x="170" y="373"/>
                </a:cxn>
                <a:cxn ang="0">
                  <a:pos x="221" y="313"/>
                </a:cxn>
                <a:cxn ang="0">
                  <a:pos x="239" y="293"/>
                </a:cxn>
                <a:cxn ang="0">
                  <a:pos x="307" y="220"/>
                </a:cxn>
                <a:cxn ang="0">
                  <a:pos x="373" y="144"/>
                </a:cxn>
                <a:cxn ang="0">
                  <a:pos x="387" y="126"/>
                </a:cxn>
                <a:cxn ang="0">
                  <a:pos x="420" y="90"/>
                </a:cxn>
                <a:cxn ang="0">
                  <a:pos x="437" y="75"/>
                </a:cxn>
                <a:cxn ang="0">
                  <a:pos x="481" y="39"/>
                </a:cxn>
                <a:cxn ang="0">
                  <a:pos x="489" y="33"/>
                </a:cxn>
                <a:cxn ang="0">
                  <a:pos x="505" y="17"/>
                </a:cxn>
                <a:cxn ang="0">
                  <a:pos x="514" y="12"/>
                </a:cxn>
                <a:cxn ang="0">
                  <a:pos x="517" y="11"/>
                </a:cxn>
                <a:cxn ang="0">
                  <a:pos x="518" y="5"/>
                </a:cxn>
                <a:cxn ang="0">
                  <a:pos x="514" y="0"/>
                </a:cxn>
                <a:cxn ang="0">
                  <a:pos x="511" y="1"/>
                </a:cxn>
              </a:cxnLst>
              <a:rect l="0" t="0" r="r" b="b"/>
              <a:pathLst>
                <a:path w="518" h="548">
                  <a:moveTo>
                    <a:pt x="511" y="1"/>
                  </a:moveTo>
                  <a:lnTo>
                    <a:pt x="511" y="1"/>
                  </a:lnTo>
                  <a:lnTo>
                    <a:pt x="504" y="4"/>
                  </a:lnTo>
                  <a:lnTo>
                    <a:pt x="497" y="8"/>
                  </a:lnTo>
                  <a:lnTo>
                    <a:pt x="491" y="12"/>
                  </a:lnTo>
                  <a:lnTo>
                    <a:pt x="484" y="18"/>
                  </a:lnTo>
                  <a:lnTo>
                    <a:pt x="472" y="30"/>
                  </a:lnTo>
                  <a:lnTo>
                    <a:pt x="460" y="42"/>
                  </a:lnTo>
                  <a:lnTo>
                    <a:pt x="460" y="42"/>
                  </a:lnTo>
                  <a:lnTo>
                    <a:pt x="442" y="56"/>
                  </a:lnTo>
                  <a:lnTo>
                    <a:pt x="425" y="71"/>
                  </a:lnTo>
                  <a:lnTo>
                    <a:pt x="408" y="86"/>
                  </a:lnTo>
                  <a:lnTo>
                    <a:pt x="391" y="103"/>
                  </a:lnTo>
                  <a:lnTo>
                    <a:pt x="391" y="103"/>
                  </a:lnTo>
                  <a:lnTo>
                    <a:pt x="374" y="123"/>
                  </a:lnTo>
                  <a:lnTo>
                    <a:pt x="358" y="143"/>
                  </a:lnTo>
                  <a:lnTo>
                    <a:pt x="327" y="183"/>
                  </a:lnTo>
                  <a:lnTo>
                    <a:pt x="327" y="183"/>
                  </a:lnTo>
                  <a:lnTo>
                    <a:pt x="310" y="203"/>
                  </a:lnTo>
                  <a:lnTo>
                    <a:pt x="292" y="222"/>
                  </a:lnTo>
                  <a:lnTo>
                    <a:pt x="254" y="262"/>
                  </a:lnTo>
                  <a:lnTo>
                    <a:pt x="254" y="262"/>
                  </a:lnTo>
                  <a:lnTo>
                    <a:pt x="221" y="297"/>
                  </a:lnTo>
                  <a:lnTo>
                    <a:pt x="191" y="334"/>
                  </a:lnTo>
                  <a:lnTo>
                    <a:pt x="161" y="370"/>
                  </a:lnTo>
                  <a:lnTo>
                    <a:pt x="131" y="408"/>
                  </a:lnTo>
                  <a:lnTo>
                    <a:pt x="131" y="408"/>
                  </a:lnTo>
                  <a:lnTo>
                    <a:pt x="114" y="430"/>
                  </a:lnTo>
                  <a:lnTo>
                    <a:pt x="95" y="451"/>
                  </a:lnTo>
                  <a:lnTo>
                    <a:pt x="76" y="472"/>
                  </a:lnTo>
                  <a:lnTo>
                    <a:pt x="65" y="481"/>
                  </a:lnTo>
                  <a:lnTo>
                    <a:pt x="55" y="489"/>
                  </a:lnTo>
                  <a:lnTo>
                    <a:pt x="55" y="489"/>
                  </a:lnTo>
                  <a:lnTo>
                    <a:pt x="48" y="494"/>
                  </a:lnTo>
                  <a:lnTo>
                    <a:pt x="42" y="501"/>
                  </a:lnTo>
                  <a:lnTo>
                    <a:pt x="29" y="515"/>
                  </a:lnTo>
                  <a:lnTo>
                    <a:pt x="17" y="528"/>
                  </a:lnTo>
                  <a:lnTo>
                    <a:pt x="9" y="534"/>
                  </a:lnTo>
                  <a:lnTo>
                    <a:pt x="3" y="538"/>
                  </a:lnTo>
                  <a:lnTo>
                    <a:pt x="3" y="538"/>
                  </a:lnTo>
                  <a:lnTo>
                    <a:pt x="0" y="539"/>
                  </a:lnTo>
                  <a:lnTo>
                    <a:pt x="0" y="540"/>
                  </a:lnTo>
                  <a:lnTo>
                    <a:pt x="0" y="544"/>
                  </a:lnTo>
                  <a:lnTo>
                    <a:pt x="1" y="547"/>
                  </a:lnTo>
                  <a:lnTo>
                    <a:pt x="5" y="548"/>
                  </a:lnTo>
                  <a:lnTo>
                    <a:pt x="16" y="548"/>
                  </a:lnTo>
                  <a:lnTo>
                    <a:pt x="16" y="548"/>
                  </a:lnTo>
                  <a:lnTo>
                    <a:pt x="20" y="548"/>
                  </a:lnTo>
                  <a:lnTo>
                    <a:pt x="21" y="545"/>
                  </a:lnTo>
                  <a:lnTo>
                    <a:pt x="22" y="541"/>
                  </a:lnTo>
                  <a:lnTo>
                    <a:pt x="21" y="539"/>
                  </a:lnTo>
                  <a:lnTo>
                    <a:pt x="21" y="539"/>
                  </a:lnTo>
                  <a:lnTo>
                    <a:pt x="29" y="530"/>
                  </a:lnTo>
                  <a:lnTo>
                    <a:pt x="37" y="521"/>
                  </a:lnTo>
                  <a:lnTo>
                    <a:pt x="44" y="511"/>
                  </a:lnTo>
                  <a:lnTo>
                    <a:pt x="54" y="504"/>
                  </a:lnTo>
                  <a:lnTo>
                    <a:pt x="54" y="504"/>
                  </a:lnTo>
                  <a:lnTo>
                    <a:pt x="71" y="490"/>
                  </a:lnTo>
                  <a:lnTo>
                    <a:pt x="86" y="477"/>
                  </a:lnTo>
                  <a:lnTo>
                    <a:pt x="114" y="447"/>
                  </a:lnTo>
                  <a:lnTo>
                    <a:pt x="114" y="447"/>
                  </a:lnTo>
                  <a:lnTo>
                    <a:pt x="129" y="429"/>
                  </a:lnTo>
                  <a:lnTo>
                    <a:pt x="143" y="411"/>
                  </a:lnTo>
                  <a:lnTo>
                    <a:pt x="156" y="391"/>
                  </a:lnTo>
                  <a:lnTo>
                    <a:pt x="170" y="373"/>
                  </a:lnTo>
                  <a:lnTo>
                    <a:pt x="170" y="373"/>
                  </a:lnTo>
                  <a:lnTo>
                    <a:pt x="204" y="332"/>
                  </a:lnTo>
                  <a:lnTo>
                    <a:pt x="221" y="313"/>
                  </a:lnTo>
                  <a:lnTo>
                    <a:pt x="239" y="293"/>
                  </a:lnTo>
                  <a:lnTo>
                    <a:pt x="239" y="293"/>
                  </a:lnTo>
                  <a:lnTo>
                    <a:pt x="275" y="258"/>
                  </a:lnTo>
                  <a:lnTo>
                    <a:pt x="307" y="220"/>
                  </a:lnTo>
                  <a:lnTo>
                    <a:pt x="341" y="182"/>
                  </a:lnTo>
                  <a:lnTo>
                    <a:pt x="373" y="144"/>
                  </a:lnTo>
                  <a:lnTo>
                    <a:pt x="373" y="144"/>
                  </a:lnTo>
                  <a:lnTo>
                    <a:pt x="387" y="126"/>
                  </a:lnTo>
                  <a:lnTo>
                    <a:pt x="403" y="107"/>
                  </a:lnTo>
                  <a:lnTo>
                    <a:pt x="420" y="90"/>
                  </a:lnTo>
                  <a:lnTo>
                    <a:pt x="437" y="75"/>
                  </a:lnTo>
                  <a:lnTo>
                    <a:pt x="437" y="75"/>
                  </a:lnTo>
                  <a:lnTo>
                    <a:pt x="459" y="56"/>
                  </a:lnTo>
                  <a:lnTo>
                    <a:pt x="481" y="39"/>
                  </a:lnTo>
                  <a:lnTo>
                    <a:pt x="481" y="39"/>
                  </a:lnTo>
                  <a:lnTo>
                    <a:pt x="489" y="33"/>
                  </a:lnTo>
                  <a:lnTo>
                    <a:pt x="497" y="24"/>
                  </a:lnTo>
                  <a:lnTo>
                    <a:pt x="505" y="17"/>
                  </a:lnTo>
                  <a:lnTo>
                    <a:pt x="509" y="13"/>
                  </a:lnTo>
                  <a:lnTo>
                    <a:pt x="514" y="12"/>
                  </a:lnTo>
                  <a:lnTo>
                    <a:pt x="514" y="12"/>
                  </a:lnTo>
                  <a:lnTo>
                    <a:pt x="517" y="11"/>
                  </a:lnTo>
                  <a:lnTo>
                    <a:pt x="518" y="9"/>
                  </a:lnTo>
                  <a:lnTo>
                    <a:pt x="518" y="5"/>
                  </a:lnTo>
                  <a:lnTo>
                    <a:pt x="515" y="1"/>
                  </a:lnTo>
                  <a:lnTo>
                    <a:pt x="514" y="0"/>
                  </a:lnTo>
                  <a:lnTo>
                    <a:pt x="511" y="1"/>
                  </a:lnTo>
                  <a:lnTo>
                    <a:pt x="5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0" name="chenying0907 415"/>
            <p:cNvSpPr>
              <a:spLocks/>
            </p:cNvSpPr>
            <p:nvPr/>
          </p:nvSpPr>
          <p:spPr bwMode="auto">
            <a:xfrm>
              <a:off x="6648451" y="1455738"/>
              <a:ext cx="138113" cy="166688"/>
            </a:xfrm>
            <a:custGeom>
              <a:avLst/>
              <a:gdLst/>
              <a:ahLst/>
              <a:cxnLst>
                <a:cxn ang="0">
                  <a:pos x="338" y="4"/>
                </a:cxn>
                <a:cxn ang="0">
                  <a:pos x="338" y="4"/>
                </a:cxn>
                <a:cxn ang="0">
                  <a:pos x="329" y="18"/>
                </a:cxn>
                <a:cxn ang="0">
                  <a:pos x="318" y="31"/>
                </a:cxn>
                <a:cxn ang="0">
                  <a:pos x="297" y="57"/>
                </a:cxn>
                <a:cxn ang="0">
                  <a:pos x="274" y="83"/>
                </a:cxn>
                <a:cxn ang="0">
                  <a:pos x="252" y="108"/>
                </a:cxn>
                <a:cxn ang="0">
                  <a:pos x="252" y="108"/>
                </a:cxn>
                <a:cxn ang="0">
                  <a:pos x="206" y="162"/>
                </a:cxn>
                <a:cxn ang="0">
                  <a:pos x="160" y="217"/>
                </a:cxn>
                <a:cxn ang="0">
                  <a:pos x="160" y="217"/>
                </a:cxn>
                <a:cxn ang="0">
                  <a:pos x="70" y="329"/>
                </a:cxn>
                <a:cxn ang="0">
                  <a:pos x="70" y="329"/>
                </a:cxn>
                <a:cxn ang="0">
                  <a:pos x="61" y="338"/>
                </a:cxn>
                <a:cxn ang="0">
                  <a:pos x="50" y="349"/>
                </a:cxn>
                <a:cxn ang="0">
                  <a:pos x="40" y="359"/>
                </a:cxn>
                <a:cxn ang="0">
                  <a:pos x="37" y="364"/>
                </a:cxn>
                <a:cxn ang="0">
                  <a:pos x="34" y="370"/>
                </a:cxn>
                <a:cxn ang="0">
                  <a:pos x="34" y="370"/>
                </a:cxn>
                <a:cxn ang="0">
                  <a:pos x="33" y="375"/>
                </a:cxn>
                <a:cxn ang="0">
                  <a:pos x="29" y="380"/>
                </a:cxn>
                <a:cxn ang="0">
                  <a:pos x="21" y="389"/>
                </a:cxn>
                <a:cxn ang="0">
                  <a:pos x="11" y="398"/>
                </a:cxn>
                <a:cxn ang="0">
                  <a:pos x="2" y="408"/>
                </a:cxn>
                <a:cxn ang="0">
                  <a:pos x="2" y="408"/>
                </a:cxn>
                <a:cxn ang="0">
                  <a:pos x="0" y="409"/>
                </a:cxn>
                <a:cxn ang="0">
                  <a:pos x="0" y="412"/>
                </a:cxn>
                <a:cxn ang="0">
                  <a:pos x="0" y="413"/>
                </a:cxn>
                <a:cxn ang="0">
                  <a:pos x="2" y="414"/>
                </a:cxn>
                <a:cxn ang="0">
                  <a:pos x="6" y="417"/>
                </a:cxn>
                <a:cxn ang="0">
                  <a:pos x="7" y="417"/>
                </a:cxn>
                <a:cxn ang="0">
                  <a:pos x="10" y="415"/>
                </a:cxn>
                <a:cxn ang="0">
                  <a:pos x="10" y="415"/>
                </a:cxn>
                <a:cxn ang="0">
                  <a:pos x="24" y="402"/>
                </a:cxn>
                <a:cxn ang="0">
                  <a:pos x="38" y="391"/>
                </a:cxn>
                <a:cxn ang="0">
                  <a:pos x="38" y="391"/>
                </a:cxn>
                <a:cxn ang="0">
                  <a:pos x="40" y="388"/>
                </a:cxn>
                <a:cxn ang="0">
                  <a:pos x="42" y="385"/>
                </a:cxn>
                <a:cxn ang="0">
                  <a:pos x="45" y="379"/>
                </a:cxn>
                <a:cxn ang="0">
                  <a:pos x="45" y="379"/>
                </a:cxn>
                <a:cxn ang="0">
                  <a:pos x="49" y="371"/>
                </a:cxn>
                <a:cxn ang="0">
                  <a:pos x="54" y="364"/>
                </a:cxn>
                <a:cxn ang="0">
                  <a:pos x="64" y="353"/>
                </a:cxn>
                <a:cxn ang="0">
                  <a:pos x="64" y="353"/>
                </a:cxn>
                <a:cxn ang="0">
                  <a:pos x="89" y="323"/>
                </a:cxn>
                <a:cxn ang="0">
                  <a:pos x="113" y="293"/>
                </a:cxn>
                <a:cxn ang="0">
                  <a:pos x="161" y="232"/>
                </a:cxn>
                <a:cxn ang="0">
                  <a:pos x="161" y="232"/>
                </a:cxn>
                <a:cxn ang="0">
                  <a:pos x="210" y="175"/>
                </a:cxn>
                <a:cxn ang="0">
                  <a:pos x="259" y="117"/>
                </a:cxn>
                <a:cxn ang="0">
                  <a:pos x="259" y="117"/>
                </a:cxn>
                <a:cxn ang="0">
                  <a:pos x="306" y="65"/>
                </a:cxn>
                <a:cxn ang="0">
                  <a:pos x="329" y="38"/>
                </a:cxn>
                <a:cxn ang="0">
                  <a:pos x="338" y="23"/>
                </a:cxn>
                <a:cxn ang="0">
                  <a:pos x="347" y="9"/>
                </a:cxn>
                <a:cxn ang="0">
                  <a:pos x="347" y="9"/>
                </a:cxn>
                <a:cxn ang="0">
                  <a:pos x="348" y="6"/>
                </a:cxn>
                <a:cxn ang="0">
                  <a:pos x="348" y="4"/>
                </a:cxn>
                <a:cxn ang="0">
                  <a:pos x="346" y="1"/>
                </a:cxn>
                <a:cxn ang="0">
                  <a:pos x="342" y="0"/>
                </a:cxn>
                <a:cxn ang="0">
                  <a:pos x="339" y="1"/>
                </a:cxn>
                <a:cxn ang="0">
                  <a:pos x="338" y="4"/>
                </a:cxn>
                <a:cxn ang="0">
                  <a:pos x="338" y="4"/>
                </a:cxn>
              </a:cxnLst>
              <a:rect l="0" t="0" r="r" b="b"/>
              <a:pathLst>
                <a:path w="348" h="417">
                  <a:moveTo>
                    <a:pt x="338" y="4"/>
                  </a:moveTo>
                  <a:lnTo>
                    <a:pt x="338" y="4"/>
                  </a:lnTo>
                  <a:lnTo>
                    <a:pt x="329" y="18"/>
                  </a:lnTo>
                  <a:lnTo>
                    <a:pt x="318" y="31"/>
                  </a:lnTo>
                  <a:lnTo>
                    <a:pt x="297" y="57"/>
                  </a:lnTo>
                  <a:lnTo>
                    <a:pt x="274" y="83"/>
                  </a:lnTo>
                  <a:lnTo>
                    <a:pt x="252" y="108"/>
                  </a:lnTo>
                  <a:lnTo>
                    <a:pt x="252" y="108"/>
                  </a:lnTo>
                  <a:lnTo>
                    <a:pt x="206" y="162"/>
                  </a:lnTo>
                  <a:lnTo>
                    <a:pt x="160" y="217"/>
                  </a:lnTo>
                  <a:lnTo>
                    <a:pt x="160" y="217"/>
                  </a:lnTo>
                  <a:lnTo>
                    <a:pt x="70" y="329"/>
                  </a:lnTo>
                  <a:lnTo>
                    <a:pt x="70" y="329"/>
                  </a:lnTo>
                  <a:lnTo>
                    <a:pt x="61" y="338"/>
                  </a:lnTo>
                  <a:lnTo>
                    <a:pt x="50" y="349"/>
                  </a:lnTo>
                  <a:lnTo>
                    <a:pt x="40" y="359"/>
                  </a:lnTo>
                  <a:lnTo>
                    <a:pt x="37" y="364"/>
                  </a:lnTo>
                  <a:lnTo>
                    <a:pt x="34" y="370"/>
                  </a:lnTo>
                  <a:lnTo>
                    <a:pt x="34" y="370"/>
                  </a:lnTo>
                  <a:lnTo>
                    <a:pt x="33" y="375"/>
                  </a:lnTo>
                  <a:lnTo>
                    <a:pt x="29" y="380"/>
                  </a:lnTo>
                  <a:lnTo>
                    <a:pt x="21" y="389"/>
                  </a:lnTo>
                  <a:lnTo>
                    <a:pt x="11" y="398"/>
                  </a:lnTo>
                  <a:lnTo>
                    <a:pt x="2" y="408"/>
                  </a:lnTo>
                  <a:lnTo>
                    <a:pt x="2" y="408"/>
                  </a:lnTo>
                  <a:lnTo>
                    <a:pt x="0" y="409"/>
                  </a:lnTo>
                  <a:lnTo>
                    <a:pt x="0" y="412"/>
                  </a:lnTo>
                  <a:lnTo>
                    <a:pt x="0" y="413"/>
                  </a:lnTo>
                  <a:lnTo>
                    <a:pt x="2" y="414"/>
                  </a:lnTo>
                  <a:lnTo>
                    <a:pt x="6" y="417"/>
                  </a:lnTo>
                  <a:lnTo>
                    <a:pt x="7" y="417"/>
                  </a:lnTo>
                  <a:lnTo>
                    <a:pt x="10" y="415"/>
                  </a:lnTo>
                  <a:lnTo>
                    <a:pt x="10" y="415"/>
                  </a:lnTo>
                  <a:lnTo>
                    <a:pt x="24" y="402"/>
                  </a:lnTo>
                  <a:lnTo>
                    <a:pt x="38" y="391"/>
                  </a:lnTo>
                  <a:lnTo>
                    <a:pt x="38" y="391"/>
                  </a:lnTo>
                  <a:lnTo>
                    <a:pt x="40" y="388"/>
                  </a:lnTo>
                  <a:lnTo>
                    <a:pt x="42" y="385"/>
                  </a:lnTo>
                  <a:lnTo>
                    <a:pt x="45" y="379"/>
                  </a:lnTo>
                  <a:lnTo>
                    <a:pt x="45" y="379"/>
                  </a:lnTo>
                  <a:lnTo>
                    <a:pt x="49" y="371"/>
                  </a:lnTo>
                  <a:lnTo>
                    <a:pt x="54" y="364"/>
                  </a:lnTo>
                  <a:lnTo>
                    <a:pt x="64" y="353"/>
                  </a:lnTo>
                  <a:lnTo>
                    <a:pt x="64" y="353"/>
                  </a:lnTo>
                  <a:lnTo>
                    <a:pt x="89" y="323"/>
                  </a:lnTo>
                  <a:lnTo>
                    <a:pt x="113" y="293"/>
                  </a:lnTo>
                  <a:lnTo>
                    <a:pt x="161" y="232"/>
                  </a:lnTo>
                  <a:lnTo>
                    <a:pt x="161" y="232"/>
                  </a:lnTo>
                  <a:lnTo>
                    <a:pt x="210" y="175"/>
                  </a:lnTo>
                  <a:lnTo>
                    <a:pt x="259" y="117"/>
                  </a:lnTo>
                  <a:lnTo>
                    <a:pt x="259" y="117"/>
                  </a:lnTo>
                  <a:lnTo>
                    <a:pt x="306" y="65"/>
                  </a:lnTo>
                  <a:lnTo>
                    <a:pt x="329" y="38"/>
                  </a:lnTo>
                  <a:lnTo>
                    <a:pt x="338" y="23"/>
                  </a:lnTo>
                  <a:lnTo>
                    <a:pt x="347" y="9"/>
                  </a:lnTo>
                  <a:lnTo>
                    <a:pt x="347" y="9"/>
                  </a:lnTo>
                  <a:lnTo>
                    <a:pt x="348" y="6"/>
                  </a:lnTo>
                  <a:lnTo>
                    <a:pt x="348" y="4"/>
                  </a:lnTo>
                  <a:lnTo>
                    <a:pt x="346" y="1"/>
                  </a:lnTo>
                  <a:lnTo>
                    <a:pt x="342" y="0"/>
                  </a:lnTo>
                  <a:lnTo>
                    <a:pt x="339" y="1"/>
                  </a:lnTo>
                  <a:lnTo>
                    <a:pt x="338" y="4"/>
                  </a:lnTo>
                  <a:lnTo>
                    <a:pt x="3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1" name="chenying0907 416"/>
            <p:cNvSpPr>
              <a:spLocks/>
            </p:cNvSpPr>
            <p:nvPr/>
          </p:nvSpPr>
          <p:spPr bwMode="auto">
            <a:xfrm>
              <a:off x="6689726" y="1511300"/>
              <a:ext cx="84138" cy="101600"/>
            </a:xfrm>
            <a:custGeom>
              <a:avLst/>
              <a:gdLst/>
              <a:ahLst/>
              <a:cxnLst>
                <a:cxn ang="0">
                  <a:pos x="203" y="1"/>
                </a:cxn>
                <a:cxn ang="0">
                  <a:pos x="203" y="1"/>
                </a:cxn>
                <a:cxn ang="0">
                  <a:pos x="198" y="5"/>
                </a:cxn>
                <a:cxn ang="0">
                  <a:pos x="193" y="10"/>
                </a:cxn>
                <a:cxn ang="0">
                  <a:pos x="184" y="21"/>
                </a:cxn>
                <a:cxn ang="0">
                  <a:pos x="167" y="44"/>
                </a:cxn>
                <a:cxn ang="0">
                  <a:pos x="167" y="44"/>
                </a:cxn>
                <a:cxn ang="0">
                  <a:pos x="142" y="82"/>
                </a:cxn>
                <a:cxn ang="0">
                  <a:pos x="115" y="120"/>
                </a:cxn>
                <a:cxn ang="0">
                  <a:pos x="115" y="120"/>
                </a:cxn>
                <a:cxn ang="0">
                  <a:pos x="101" y="140"/>
                </a:cxn>
                <a:cxn ang="0">
                  <a:pos x="84" y="158"/>
                </a:cxn>
                <a:cxn ang="0">
                  <a:pos x="50" y="195"/>
                </a:cxn>
                <a:cxn ang="0">
                  <a:pos x="50" y="195"/>
                </a:cxn>
                <a:cxn ang="0">
                  <a:pos x="23" y="220"/>
                </a:cxn>
                <a:cxn ang="0">
                  <a:pos x="11" y="233"/>
                </a:cxn>
                <a:cxn ang="0">
                  <a:pos x="6" y="241"/>
                </a:cxn>
                <a:cxn ang="0">
                  <a:pos x="2" y="248"/>
                </a:cxn>
                <a:cxn ang="0">
                  <a:pos x="2" y="248"/>
                </a:cxn>
                <a:cxn ang="0">
                  <a:pos x="0" y="251"/>
                </a:cxn>
                <a:cxn ang="0">
                  <a:pos x="2" y="254"/>
                </a:cxn>
                <a:cxn ang="0">
                  <a:pos x="4" y="256"/>
                </a:cxn>
                <a:cxn ang="0">
                  <a:pos x="6" y="258"/>
                </a:cxn>
                <a:cxn ang="0">
                  <a:pos x="8" y="258"/>
                </a:cxn>
                <a:cxn ang="0">
                  <a:pos x="10" y="256"/>
                </a:cxn>
                <a:cxn ang="0">
                  <a:pos x="11" y="254"/>
                </a:cxn>
                <a:cxn ang="0">
                  <a:pos x="11" y="254"/>
                </a:cxn>
                <a:cxn ang="0">
                  <a:pos x="16" y="247"/>
                </a:cxn>
                <a:cxn ang="0">
                  <a:pos x="20" y="239"/>
                </a:cxn>
                <a:cxn ang="0">
                  <a:pos x="32" y="226"/>
                </a:cxn>
                <a:cxn ang="0">
                  <a:pos x="58" y="203"/>
                </a:cxn>
                <a:cxn ang="0">
                  <a:pos x="58" y="203"/>
                </a:cxn>
                <a:cxn ang="0">
                  <a:pos x="85" y="174"/>
                </a:cxn>
                <a:cxn ang="0">
                  <a:pos x="113" y="142"/>
                </a:cxn>
                <a:cxn ang="0">
                  <a:pos x="113" y="142"/>
                </a:cxn>
                <a:cxn ang="0">
                  <a:pos x="134" y="114"/>
                </a:cxn>
                <a:cxn ang="0">
                  <a:pos x="155" y="85"/>
                </a:cxn>
                <a:cxn ang="0">
                  <a:pos x="155" y="85"/>
                </a:cxn>
                <a:cxn ang="0">
                  <a:pos x="178" y="44"/>
                </a:cxn>
                <a:cxn ang="0">
                  <a:pos x="186" y="35"/>
                </a:cxn>
                <a:cxn ang="0">
                  <a:pos x="193" y="26"/>
                </a:cxn>
                <a:cxn ang="0">
                  <a:pos x="201" y="17"/>
                </a:cxn>
                <a:cxn ang="0">
                  <a:pos x="210" y="10"/>
                </a:cxn>
                <a:cxn ang="0">
                  <a:pos x="210" y="10"/>
                </a:cxn>
                <a:cxn ang="0">
                  <a:pos x="211" y="9"/>
                </a:cxn>
                <a:cxn ang="0">
                  <a:pos x="212" y="6"/>
                </a:cxn>
                <a:cxn ang="0">
                  <a:pos x="211" y="3"/>
                </a:cxn>
                <a:cxn ang="0">
                  <a:pos x="208" y="0"/>
                </a:cxn>
                <a:cxn ang="0">
                  <a:pos x="206" y="0"/>
                </a:cxn>
                <a:cxn ang="0">
                  <a:pos x="203" y="1"/>
                </a:cxn>
                <a:cxn ang="0">
                  <a:pos x="203" y="1"/>
                </a:cxn>
              </a:cxnLst>
              <a:rect l="0" t="0" r="r" b="b"/>
              <a:pathLst>
                <a:path w="212" h="258">
                  <a:moveTo>
                    <a:pt x="203" y="1"/>
                  </a:moveTo>
                  <a:lnTo>
                    <a:pt x="203" y="1"/>
                  </a:lnTo>
                  <a:lnTo>
                    <a:pt x="198" y="5"/>
                  </a:lnTo>
                  <a:lnTo>
                    <a:pt x="193" y="10"/>
                  </a:lnTo>
                  <a:lnTo>
                    <a:pt x="184" y="21"/>
                  </a:lnTo>
                  <a:lnTo>
                    <a:pt x="167" y="44"/>
                  </a:lnTo>
                  <a:lnTo>
                    <a:pt x="167" y="44"/>
                  </a:lnTo>
                  <a:lnTo>
                    <a:pt x="142" y="82"/>
                  </a:lnTo>
                  <a:lnTo>
                    <a:pt x="115" y="120"/>
                  </a:lnTo>
                  <a:lnTo>
                    <a:pt x="115" y="120"/>
                  </a:lnTo>
                  <a:lnTo>
                    <a:pt x="101" y="140"/>
                  </a:lnTo>
                  <a:lnTo>
                    <a:pt x="84" y="158"/>
                  </a:lnTo>
                  <a:lnTo>
                    <a:pt x="50" y="195"/>
                  </a:lnTo>
                  <a:lnTo>
                    <a:pt x="50" y="195"/>
                  </a:lnTo>
                  <a:lnTo>
                    <a:pt x="23" y="220"/>
                  </a:lnTo>
                  <a:lnTo>
                    <a:pt x="11" y="233"/>
                  </a:lnTo>
                  <a:lnTo>
                    <a:pt x="6" y="241"/>
                  </a:lnTo>
                  <a:lnTo>
                    <a:pt x="2" y="248"/>
                  </a:lnTo>
                  <a:lnTo>
                    <a:pt x="2" y="248"/>
                  </a:lnTo>
                  <a:lnTo>
                    <a:pt x="0" y="251"/>
                  </a:lnTo>
                  <a:lnTo>
                    <a:pt x="2" y="254"/>
                  </a:lnTo>
                  <a:lnTo>
                    <a:pt x="4" y="256"/>
                  </a:lnTo>
                  <a:lnTo>
                    <a:pt x="6" y="258"/>
                  </a:lnTo>
                  <a:lnTo>
                    <a:pt x="8" y="258"/>
                  </a:lnTo>
                  <a:lnTo>
                    <a:pt x="10" y="256"/>
                  </a:lnTo>
                  <a:lnTo>
                    <a:pt x="11" y="254"/>
                  </a:lnTo>
                  <a:lnTo>
                    <a:pt x="11" y="254"/>
                  </a:lnTo>
                  <a:lnTo>
                    <a:pt x="16" y="247"/>
                  </a:lnTo>
                  <a:lnTo>
                    <a:pt x="20" y="239"/>
                  </a:lnTo>
                  <a:lnTo>
                    <a:pt x="32" y="226"/>
                  </a:lnTo>
                  <a:lnTo>
                    <a:pt x="58" y="203"/>
                  </a:lnTo>
                  <a:lnTo>
                    <a:pt x="58" y="203"/>
                  </a:lnTo>
                  <a:lnTo>
                    <a:pt x="85" y="174"/>
                  </a:lnTo>
                  <a:lnTo>
                    <a:pt x="113" y="142"/>
                  </a:lnTo>
                  <a:lnTo>
                    <a:pt x="113" y="142"/>
                  </a:lnTo>
                  <a:lnTo>
                    <a:pt x="134" y="114"/>
                  </a:lnTo>
                  <a:lnTo>
                    <a:pt x="155" y="85"/>
                  </a:lnTo>
                  <a:lnTo>
                    <a:pt x="155" y="85"/>
                  </a:lnTo>
                  <a:lnTo>
                    <a:pt x="178" y="44"/>
                  </a:lnTo>
                  <a:lnTo>
                    <a:pt x="186" y="35"/>
                  </a:lnTo>
                  <a:lnTo>
                    <a:pt x="193" y="26"/>
                  </a:lnTo>
                  <a:lnTo>
                    <a:pt x="201" y="17"/>
                  </a:lnTo>
                  <a:lnTo>
                    <a:pt x="210" y="10"/>
                  </a:lnTo>
                  <a:lnTo>
                    <a:pt x="210" y="10"/>
                  </a:lnTo>
                  <a:lnTo>
                    <a:pt x="211" y="9"/>
                  </a:lnTo>
                  <a:lnTo>
                    <a:pt x="212" y="6"/>
                  </a:lnTo>
                  <a:lnTo>
                    <a:pt x="211" y="3"/>
                  </a:lnTo>
                  <a:lnTo>
                    <a:pt x="208" y="0"/>
                  </a:lnTo>
                  <a:lnTo>
                    <a:pt x="206" y="0"/>
                  </a:lnTo>
                  <a:lnTo>
                    <a:pt x="203" y="1"/>
                  </a:lnTo>
                  <a:lnTo>
                    <a:pt x="20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2" name="chenying0907 417"/>
            <p:cNvSpPr>
              <a:spLocks/>
            </p:cNvSpPr>
            <p:nvPr/>
          </p:nvSpPr>
          <p:spPr bwMode="auto">
            <a:xfrm>
              <a:off x="6737351" y="1549400"/>
              <a:ext cx="55563" cy="68263"/>
            </a:xfrm>
            <a:custGeom>
              <a:avLst/>
              <a:gdLst/>
              <a:ahLst/>
              <a:cxnLst>
                <a:cxn ang="0">
                  <a:pos x="132" y="2"/>
                </a:cxn>
                <a:cxn ang="0">
                  <a:pos x="132" y="2"/>
                </a:cxn>
                <a:cxn ang="0">
                  <a:pos x="125" y="14"/>
                </a:cxn>
                <a:cxn ang="0">
                  <a:pos x="117" y="25"/>
                </a:cxn>
                <a:cxn ang="0">
                  <a:pos x="100" y="44"/>
                </a:cxn>
                <a:cxn ang="0">
                  <a:pos x="83" y="64"/>
                </a:cxn>
                <a:cxn ang="0">
                  <a:pos x="64" y="82"/>
                </a:cxn>
                <a:cxn ang="0">
                  <a:pos x="46" y="100"/>
                </a:cxn>
                <a:cxn ang="0">
                  <a:pos x="29" y="119"/>
                </a:cxn>
                <a:cxn ang="0">
                  <a:pos x="13" y="140"/>
                </a:cxn>
                <a:cxn ang="0">
                  <a:pos x="6" y="151"/>
                </a:cxn>
                <a:cxn ang="0">
                  <a:pos x="1" y="163"/>
                </a:cxn>
                <a:cxn ang="0">
                  <a:pos x="1" y="163"/>
                </a:cxn>
                <a:cxn ang="0">
                  <a:pos x="0" y="166"/>
                </a:cxn>
                <a:cxn ang="0">
                  <a:pos x="0" y="167"/>
                </a:cxn>
                <a:cxn ang="0">
                  <a:pos x="4" y="171"/>
                </a:cxn>
                <a:cxn ang="0">
                  <a:pos x="5" y="171"/>
                </a:cxn>
                <a:cxn ang="0">
                  <a:pos x="8" y="171"/>
                </a:cxn>
                <a:cxn ang="0">
                  <a:pos x="9" y="171"/>
                </a:cxn>
                <a:cxn ang="0">
                  <a:pos x="10" y="168"/>
                </a:cxn>
                <a:cxn ang="0">
                  <a:pos x="10" y="168"/>
                </a:cxn>
                <a:cxn ang="0">
                  <a:pos x="17" y="157"/>
                </a:cxn>
                <a:cxn ang="0">
                  <a:pos x="23" y="146"/>
                </a:cxn>
                <a:cxn ang="0">
                  <a:pos x="39" y="125"/>
                </a:cxn>
                <a:cxn ang="0">
                  <a:pos x="56" y="106"/>
                </a:cxn>
                <a:cxn ang="0">
                  <a:pos x="74" y="87"/>
                </a:cxn>
                <a:cxn ang="0">
                  <a:pos x="93" y="69"/>
                </a:cxn>
                <a:cxn ang="0">
                  <a:pos x="111" y="51"/>
                </a:cxn>
                <a:cxn ang="0">
                  <a:pos x="128" y="30"/>
                </a:cxn>
                <a:cxn ang="0">
                  <a:pos x="134" y="19"/>
                </a:cxn>
                <a:cxn ang="0">
                  <a:pos x="141" y="9"/>
                </a:cxn>
                <a:cxn ang="0">
                  <a:pos x="141" y="9"/>
                </a:cxn>
                <a:cxn ang="0">
                  <a:pos x="142" y="6"/>
                </a:cxn>
                <a:cxn ang="0">
                  <a:pos x="142" y="4"/>
                </a:cxn>
                <a:cxn ang="0">
                  <a:pos x="140" y="1"/>
                </a:cxn>
                <a:cxn ang="0">
                  <a:pos x="136" y="0"/>
                </a:cxn>
                <a:cxn ang="0">
                  <a:pos x="133" y="1"/>
                </a:cxn>
                <a:cxn ang="0">
                  <a:pos x="132" y="2"/>
                </a:cxn>
                <a:cxn ang="0">
                  <a:pos x="132" y="2"/>
                </a:cxn>
              </a:cxnLst>
              <a:rect l="0" t="0" r="r" b="b"/>
              <a:pathLst>
                <a:path w="142" h="171">
                  <a:moveTo>
                    <a:pt x="132" y="2"/>
                  </a:moveTo>
                  <a:lnTo>
                    <a:pt x="132" y="2"/>
                  </a:lnTo>
                  <a:lnTo>
                    <a:pt x="125" y="14"/>
                  </a:lnTo>
                  <a:lnTo>
                    <a:pt x="117" y="25"/>
                  </a:lnTo>
                  <a:lnTo>
                    <a:pt x="100" y="44"/>
                  </a:lnTo>
                  <a:lnTo>
                    <a:pt x="83" y="64"/>
                  </a:lnTo>
                  <a:lnTo>
                    <a:pt x="64" y="82"/>
                  </a:lnTo>
                  <a:lnTo>
                    <a:pt x="46" y="100"/>
                  </a:lnTo>
                  <a:lnTo>
                    <a:pt x="29" y="119"/>
                  </a:lnTo>
                  <a:lnTo>
                    <a:pt x="13" y="140"/>
                  </a:lnTo>
                  <a:lnTo>
                    <a:pt x="6" y="151"/>
                  </a:lnTo>
                  <a:lnTo>
                    <a:pt x="1" y="163"/>
                  </a:lnTo>
                  <a:lnTo>
                    <a:pt x="1" y="163"/>
                  </a:lnTo>
                  <a:lnTo>
                    <a:pt x="0" y="166"/>
                  </a:lnTo>
                  <a:lnTo>
                    <a:pt x="0" y="167"/>
                  </a:lnTo>
                  <a:lnTo>
                    <a:pt x="4" y="171"/>
                  </a:lnTo>
                  <a:lnTo>
                    <a:pt x="5" y="171"/>
                  </a:lnTo>
                  <a:lnTo>
                    <a:pt x="8" y="171"/>
                  </a:lnTo>
                  <a:lnTo>
                    <a:pt x="9" y="171"/>
                  </a:lnTo>
                  <a:lnTo>
                    <a:pt x="10" y="168"/>
                  </a:lnTo>
                  <a:lnTo>
                    <a:pt x="10" y="168"/>
                  </a:lnTo>
                  <a:lnTo>
                    <a:pt x="17" y="157"/>
                  </a:lnTo>
                  <a:lnTo>
                    <a:pt x="23" y="146"/>
                  </a:lnTo>
                  <a:lnTo>
                    <a:pt x="39" y="125"/>
                  </a:lnTo>
                  <a:lnTo>
                    <a:pt x="56" y="106"/>
                  </a:lnTo>
                  <a:lnTo>
                    <a:pt x="74" y="87"/>
                  </a:lnTo>
                  <a:lnTo>
                    <a:pt x="93" y="69"/>
                  </a:lnTo>
                  <a:lnTo>
                    <a:pt x="111" y="51"/>
                  </a:lnTo>
                  <a:lnTo>
                    <a:pt x="128" y="30"/>
                  </a:lnTo>
                  <a:lnTo>
                    <a:pt x="134" y="19"/>
                  </a:lnTo>
                  <a:lnTo>
                    <a:pt x="141" y="9"/>
                  </a:lnTo>
                  <a:lnTo>
                    <a:pt x="141" y="9"/>
                  </a:lnTo>
                  <a:lnTo>
                    <a:pt x="142" y="6"/>
                  </a:lnTo>
                  <a:lnTo>
                    <a:pt x="142" y="4"/>
                  </a:lnTo>
                  <a:lnTo>
                    <a:pt x="140" y="1"/>
                  </a:lnTo>
                  <a:lnTo>
                    <a:pt x="136" y="0"/>
                  </a:lnTo>
                  <a:lnTo>
                    <a:pt x="133" y="1"/>
                  </a:lnTo>
                  <a:lnTo>
                    <a:pt x="132" y="2"/>
                  </a:lnTo>
                  <a:lnTo>
                    <a:pt x="13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3" name="chenying0907 418"/>
            <p:cNvSpPr>
              <a:spLocks/>
            </p:cNvSpPr>
            <p:nvPr/>
          </p:nvSpPr>
          <p:spPr bwMode="auto">
            <a:xfrm>
              <a:off x="6823076" y="1404938"/>
              <a:ext cx="88900" cy="92075"/>
            </a:xfrm>
            <a:custGeom>
              <a:avLst/>
              <a:gdLst/>
              <a:ahLst/>
              <a:cxnLst>
                <a:cxn ang="0">
                  <a:pos x="213" y="1"/>
                </a:cxn>
                <a:cxn ang="0">
                  <a:pos x="213" y="1"/>
                </a:cxn>
                <a:cxn ang="0">
                  <a:pos x="152" y="63"/>
                </a:cxn>
                <a:cxn ang="0">
                  <a:pos x="120" y="93"/>
                </a:cxn>
                <a:cxn ang="0">
                  <a:pos x="91" y="124"/>
                </a:cxn>
                <a:cxn ang="0">
                  <a:pos x="91" y="124"/>
                </a:cxn>
                <a:cxn ang="0">
                  <a:pos x="64" y="154"/>
                </a:cxn>
                <a:cxn ang="0">
                  <a:pos x="35" y="184"/>
                </a:cxn>
                <a:cxn ang="0">
                  <a:pos x="35" y="184"/>
                </a:cxn>
                <a:cxn ang="0">
                  <a:pos x="16" y="203"/>
                </a:cxn>
                <a:cxn ang="0">
                  <a:pos x="8" y="213"/>
                </a:cxn>
                <a:cxn ang="0">
                  <a:pos x="0" y="225"/>
                </a:cxn>
                <a:cxn ang="0">
                  <a:pos x="0" y="225"/>
                </a:cxn>
                <a:cxn ang="0">
                  <a:pos x="0" y="227"/>
                </a:cxn>
                <a:cxn ang="0">
                  <a:pos x="0" y="230"/>
                </a:cxn>
                <a:cxn ang="0">
                  <a:pos x="2" y="233"/>
                </a:cxn>
                <a:cxn ang="0">
                  <a:pos x="5" y="234"/>
                </a:cxn>
                <a:cxn ang="0">
                  <a:pos x="6" y="234"/>
                </a:cxn>
                <a:cxn ang="0">
                  <a:pos x="9" y="233"/>
                </a:cxn>
                <a:cxn ang="0">
                  <a:pos x="10" y="231"/>
                </a:cxn>
                <a:cxn ang="0">
                  <a:pos x="10" y="231"/>
                </a:cxn>
                <a:cxn ang="0">
                  <a:pos x="14" y="223"/>
                </a:cxn>
                <a:cxn ang="0">
                  <a:pos x="18" y="218"/>
                </a:cxn>
                <a:cxn ang="0">
                  <a:pos x="29" y="206"/>
                </a:cxn>
                <a:cxn ang="0">
                  <a:pos x="51" y="184"/>
                </a:cxn>
                <a:cxn ang="0">
                  <a:pos x="51" y="184"/>
                </a:cxn>
                <a:cxn ang="0">
                  <a:pos x="78" y="155"/>
                </a:cxn>
                <a:cxn ang="0">
                  <a:pos x="106" y="125"/>
                </a:cxn>
                <a:cxn ang="0">
                  <a:pos x="106" y="125"/>
                </a:cxn>
                <a:cxn ang="0">
                  <a:pos x="133" y="95"/>
                </a:cxn>
                <a:cxn ang="0">
                  <a:pos x="162" y="67"/>
                </a:cxn>
                <a:cxn ang="0">
                  <a:pos x="221" y="9"/>
                </a:cxn>
                <a:cxn ang="0">
                  <a:pos x="221" y="9"/>
                </a:cxn>
                <a:cxn ang="0">
                  <a:pos x="222" y="8"/>
                </a:cxn>
                <a:cxn ang="0">
                  <a:pos x="222" y="5"/>
                </a:cxn>
                <a:cxn ang="0">
                  <a:pos x="221" y="1"/>
                </a:cxn>
                <a:cxn ang="0">
                  <a:pos x="217" y="0"/>
                </a:cxn>
                <a:cxn ang="0">
                  <a:pos x="214" y="0"/>
                </a:cxn>
                <a:cxn ang="0">
                  <a:pos x="213" y="1"/>
                </a:cxn>
                <a:cxn ang="0">
                  <a:pos x="213" y="1"/>
                </a:cxn>
              </a:cxnLst>
              <a:rect l="0" t="0" r="r" b="b"/>
              <a:pathLst>
                <a:path w="222" h="234">
                  <a:moveTo>
                    <a:pt x="213" y="1"/>
                  </a:moveTo>
                  <a:lnTo>
                    <a:pt x="213" y="1"/>
                  </a:lnTo>
                  <a:lnTo>
                    <a:pt x="152" y="63"/>
                  </a:lnTo>
                  <a:lnTo>
                    <a:pt x="120" y="93"/>
                  </a:lnTo>
                  <a:lnTo>
                    <a:pt x="91" y="124"/>
                  </a:lnTo>
                  <a:lnTo>
                    <a:pt x="91" y="124"/>
                  </a:lnTo>
                  <a:lnTo>
                    <a:pt x="64" y="154"/>
                  </a:lnTo>
                  <a:lnTo>
                    <a:pt x="35" y="184"/>
                  </a:lnTo>
                  <a:lnTo>
                    <a:pt x="35" y="184"/>
                  </a:lnTo>
                  <a:lnTo>
                    <a:pt x="16" y="203"/>
                  </a:lnTo>
                  <a:lnTo>
                    <a:pt x="8" y="213"/>
                  </a:lnTo>
                  <a:lnTo>
                    <a:pt x="0" y="225"/>
                  </a:lnTo>
                  <a:lnTo>
                    <a:pt x="0" y="225"/>
                  </a:lnTo>
                  <a:lnTo>
                    <a:pt x="0" y="227"/>
                  </a:lnTo>
                  <a:lnTo>
                    <a:pt x="0" y="230"/>
                  </a:lnTo>
                  <a:lnTo>
                    <a:pt x="2" y="233"/>
                  </a:lnTo>
                  <a:lnTo>
                    <a:pt x="5" y="234"/>
                  </a:lnTo>
                  <a:lnTo>
                    <a:pt x="6" y="234"/>
                  </a:lnTo>
                  <a:lnTo>
                    <a:pt x="9" y="233"/>
                  </a:lnTo>
                  <a:lnTo>
                    <a:pt x="10" y="231"/>
                  </a:lnTo>
                  <a:lnTo>
                    <a:pt x="10" y="231"/>
                  </a:lnTo>
                  <a:lnTo>
                    <a:pt x="14" y="223"/>
                  </a:lnTo>
                  <a:lnTo>
                    <a:pt x="18" y="218"/>
                  </a:lnTo>
                  <a:lnTo>
                    <a:pt x="29" y="206"/>
                  </a:lnTo>
                  <a:lnTo>
                    <a:pt x="51" y="184"/>
                  </a:lnTo>
                  <a:lnTo>
                    <a:pt x="51" y="184"/>
                  </a:lnTo>
                  <a:lnTo>
                    <a:pt x="78" y="155"/>
                  </a:lnTo>
                  <a:lnTo>
                    <a:pt x="106" y="125"/>
                  </a:lnTo>
                  <a:lnTo>
                    <a:pt x="106" y="125"/>
                  </a:lnTo>
                  <a:lnTo>
                    <a:pt x="133" y="95"/>
                  </a:lnTo>
                  <a:lnTo>
                    <a:pt x="162" y="67"/>
                  </a:lnTo>
                  <a:lnTo>
                    <a:pt x="221" y="9"/>
                  </a:lnTo>
                  <a:lnTo>
                    <a:pt x="221" y="9"/>
                  </a:lnTo>
                  <a:lnTo>
                    <a:pt x="222" y="8"/>
                  </a:lnTo>
                  <a:lnTo>
                    <a:pt x="222" y="5"/>
                  </a:lnTo>
                  <a:lnTo>
                    <a:pt x="221" y="1"/>
                  </a:lnTo>
                  <a:lnTo>
                    <a:pt x="217" y="0"/>
                  </a:lnTo>
                  <a:lnTo>
                    <a:pt x="214" y="0"/>
                  </a:lnTo>
                  <a:lnTo>
                    <a:pt x="213" y="1"/>
                  </a:lnTo>
                  <a:lnTo>
                    <a:pt x="21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4" name="chenying0907 419"/>
            <p:cNvSpPr>
              <a:spLocks/>
            </p:cNvSpPr>
            <p:nvPr/>
          </p:nvSpPr>
          <p:spPr bwMode="auto">
            <a:xfrm>
              <a:off x="6811963" y="1420813"/>
              <a:ext cx="187325" cy="196850"/>
            </a:xfrm>
            <a:custGeom>
              <a:avLst/>
              <a:gdLst/>
              <a:ahLst/>
              <a:cxnLst>
                <a:cxn ang="0">
                  <a:pos x="464" y="2"/>
                </a:cxn>
                <a:cxn ang="0">
                  <a:pos x="398" y="71"/>
                </a:cxn>
                <a:cxn ang="0">
                  <a:pos x="270" y="211"/>
                </a:cxn>
                <a:cxn ang="0">
                  <a:pos x="203" y="280"/>
                </a:cxn>
                <a:cxn ang="0">
                  <a:pos x="190" y="295"/>
                </a:cxn>
                <a:cxn ang="0">
                  <a:pos x="154" y="346"/>
                </a:cxn>
                <a:cxn ang="0">
                  <a:pos x="140" y="365"/>
                </a:cxn>
                <a:cxn ang="0">
                  <a:pos x="107" y="402"/>
                </a:cxn>
                <a:cxn ang="0">
                  <a:pos x="89" y="418"/>
                </a:cxn>
                <a:cxn ang="0">
                  <a:pos x="65" y="435"/>
                </a:cxn>
                <a:cxn ang="0">
                  <a:pos x="26" y="455"/>
                </a:cxn>
                <a:cxn ang="0">
                  <a:pos x="11" y="470"/>
                </a:cxn>
                <a:cxn ang="0">
                  <a:pos x="3" y="482"/>
                </a:cxn>
                <a:cxn ang="0">
                  <a:pos x="0" y="489"/>
                </a:cxn>
                <a:cxn ang="0">
                  <a:pos x="1" y="493"/>
                </a:cxn>
                <a:cxn ang="0">
                  <a:pos x="8" y="496"/>
                </a:cxn>
                <a:cxn ang="0">
                  <a:pos x="12" y="492"/>
                </a:cxn>
                <a:cxn ang="0">
                  <a:pos x="14" y="484"/>
                </a:cxn>
                <a:cxn ang="0">
                  <a:pos x="25" y="471"/>
                </a:cxn>
                <a:cxn ang="0">
                  <a:pos x="46" y="457"/>
                </a:cxn>
                <a:cxn ang="0">
                  <a:pos x="60" y="449"/>
                </a:cxn>
                <a:cxn ang="0">
                  <a:pos x="88" y="433"/>
                </a:cxn>
                <a:cxn ang="0">
                  <a:pos x="111" y="412"/>
                </a:cxn>
                <a:cxn ang="0">
                  <a:pos x="136" y="387"/>
                </a:cxn>
                <a:cxn ang="0">
                  <a:pos x="160" y="360"/>
                </a:cxn>
                <a:cxn ang="0">
                  <a:pos x="187" y="319"/>
                </a:cxn>
                <a:cxn ang="0">
                  <a:pos x="219" y="280"/>
                </a:cxn>
                <a:cxn ang="0">
                  <a:pos x="251" y="248"/>
                </a:cxn>
                <a:cxn ang="0">
                  <a:pos x="345" y="146"/>
                </a:cxn>
                <a:cxn ang="0">
                  <a:pos x="440" y="42"/>
                </a:cxn>
                <a:cxn ang="0">
                  <a:pos x="472" y="10"/>
                </a:cxn>
                <a:cxn ang="0">
                  <a:pos x="474" y="6"/>
                </a:cxn>
                <a:cxn ang="0">
                  <a:pos x="468" y="0"/>
                </a:cxn>
                <a:cxn ang="0">
                  <a:pos x="464" y="2"/>
                </a:cxn>
              </a:cxnLst>
              <a:rect l="0" t="0" r="r" b="b"/>
              <a:pathLst>
                <a:path w="474" h="496">
                  <a:moveTo>
                    <a:pt x="464" y="2"/>
                  </a:moveTo>
                  <a:lnTo>
                    <a:pt x="464" y="2"/>
                  </a:lnTo>
                  <a:lnTo>
                    <a:pt x="430" y="36"/>
                  </a:lnTo>
                  <a:lnTo>
                    <a:pt x="398" y="71"/>
                  </a:lnTo>
                  <a:lnTo>
                    <a:pt x="334" y="140"/>
                  </a:lnTo>
                  <a:lnTo>
                    <a:pt x="270" y="211"/>
                  </a:lnTo>
                  <a:lnTo>
                    <a:pt x="237" y="245"/>
                  </a:lnTo>
                  <a:lnTo>
                    <a:pt x="203" y="280"/>
                  </a:lnTo>
                  <a:lnTo>
                    <a:pt x="203" y="280"/>
                  </a:lnTo>
                  <a:lnTo>
                    <a:pt x="190" y="295"/>
                  </a:lnTo>
                  <a:lnTo>
                    <a:pt x="178" y="312"/>
                  </a:lnTo>
                  <a:lnTo>
                    <a:pt x="154" y="346"/>
                  </a:lnTo>
                  <a:lnTo>
                    <a:pt x="154" y="346"/>
                  </a:lnTo>
                  <a:lnTo>
                    <a:pt x="140" y="365"/>
                  </a:lnTo>
                  <a:lnTo>
                    <a:pt x="124" y="384"/>
                  </a:lnTo>
                  <a:lnTo>
                    <a:pt x="107" y="402"/>
                  </a:lnTo>
                  <a:lnTo>
                    <a:pt x="89" y="418"/>
                  </a:lnTo>
                  <a:lnTo>
                    <a:pt x="89" y="418"/>
                  </a:lnTo>
                  <a:lnTo>
                    <a:pt x="79" y="427"/>
                  </a:lnTo>
                  <a:lnTo>
                    <a:pt x="65" y="435"/>
                  </a:lnTo>
                  <a:lnTo>
                    <a:pt x="39" y="448"/>
                  </a:lnTo>
                  <a:lnTo>
                    <a:pt x="26" y="455"/>
                  </a:lnTo>
                  <a:lnTo>
                    <a:pt x="16" y="465"/>
                  </a:lnTo>
                  <a:lnTo>
                    <a:pt x="11" y="470"/>
                  </a:lnTo>
                  <a:lnTo>
                    <a:pt x="7" y="475"/>
                  </a:lnTo>
                  <a:lnTo>
                    <a:pt x="3" y="482"/>
                  </a:lnTo>
                  <a:lnTo>
                    <a:pt x="0" y="489"/>
                  </a:lnTo>
                  <a:lnTo>
                    <a:pt x="0" y="489"/>
                  </a:lnTo>
                  <a:lnTo>
                    <a:pt x="0" y="492"/>
                  </a:lnTo>
                  <a:lnTo>
                    <a:pt x="1" y="493"/>
                  </a:lnTo>
                  <a:lnTo>
                    <a:pt x="4" y="496"/>
                  </a:lnTo>
                  <a:lnTo>
                    <a:pt x="8" y="496"/>
                  </a:lnTo>
                  <a:lnTo>
                    <a:pt x="11" y="495"/>
                  </a:lnTo>
                  <a:lnTo>
                    <a:pt x="12" y="492"/>
                  </a:lnTo>
                  <a:lnTo>
                    <a:pt x="12" y="492"/>
                  </a:lnTo>
                  <a:lnTo>
                    <a:pt x="14" y="484"/>
                  </a:lnTo>
                  <a:lnTo>
                    <a:pt x="20" y="478"/>
                  </a:lnTo>
                  <a:lnTo>
                    <a:pt x="25" y="471"/>
                  </a:lnTo>
                  <a:lnTo>
                    <a:pt x="31" y="466"/>
                  </a:lnTo>
                  <a:lnTo>
                    <a:pt x="46" y="457"/>
                  </a:lnTo>
                  <a:lnTo>
                    <a:pt x="60" y="449"/>
                  </a:lnTo>
                  <a:lnTo>
                    <a:pt x="60" y="449"/>
                  </a:lnTo>
                  <a:lnTo>
                    <a:pt x="75" y="441"/>
                  </a:lnTo>
                  <a:lnTo>
                    <a:pt x="88" y="433"/>
                  </a:lnTo>
                  <a:lnTo>
                    <a:pt x="100" y="424"/>
                  </a:lnTo>
                  <a:lnTo>
                    <a:pt x="111" y="412"/>
                  </a:lnTo>
                  <a:lnTo>
                    <a:pt x="111" y="412"/>
                  </a:lnTo>
                  <a:lnTo>
                    <a:pt x="136" y="387"/>
                  </a:lnTo>
                  <a:lnTo>
                    <a:pt x="148" y="374"/>
                  </a:lnTo>
                  <a:lnTo>
                    <a:pt x="160" y="360"/>
                  </a:lnTo>
                  <a:lnTo>
                    <a:pt x="160" y="360"/>
                  </a:lnTo>
                  <a:lnTo>
                    <a:pt x="187" y="319"/>
                  </a:lnTo>
                  <a:lnTo>
                    <a:pt x="202" y="300"/>
                  </a:lnTo>
                  <a:lnTo>
                    <a:pt x="219" y="280"/>
                  </a:lnTo>
                  <a:lnTo>
                    <a:pt x="219" y="280"/>
                  </a:lnTo>
                  <a:lnTo>
                    <a:pt x="251" y="248"/>
                  </a:lnTo>
                  <a:lnTo>
                    <a:pt x="283" y="214"/>
                  </a:lnTo>
                  <a:lnTo>
                    <a:pt x="345" y="146"/>
                  </a:lnTo>
                  <a:lnTo>
                    <a:pt x="408" y="76"/>
                  </a:lnTo>
                  <a:lnTo>
                    <a:pt x="440" y="42"/>
                  </a:lnTo>
                  <a:lnTo>
                    <a:pt x="472" y="10"/>
                  </a:lnTo>
                  <a:lnTo>
                    <a:pt x="472" y="10"/>
                  </a:lnTo>
                  <a:lnTo>
                    <a:pt x="474" y="7"/>
                  </a:lnTo>
                  <a:lnTo>
                    <a:pt x="474" y="6"/>
                  </a:lnTo>
                  <a:lnTo>
                    <a:pt x="472" y="2"/>
                  </a:lnTo>
                  <a:lnTo>
                    <a:pt x="468" y="0"/>
                  </a:lnTo>
                  <a:lnTo>
                    <a:pt x="466" y="0"/>
                  </a:lnTo>
                  <a:lnTo>
                    <a:pt x="464" y="2"/>
                  </a:lnTo>
                  <a:lnTo>
                    <a:pt x="4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5" name="chenying0907 420"/>
            <p:cNvSpPr>
              <a:spLocks/>
            </p:cNvSpPr>
            <p:nvPr/>
          </p:nvSpPr>
          <p:spPr bwMode="auto">
            <a:xfrm>
              <a:off x="6875463" y="1454150"/>
              <a:ext cx="147638" cy="163513"/>
            </a:xfrm>
            <a:custGeom>
              <a:avLst/>
              <a:gdLst/>
              <a:ahLst/>
              <a:cxnLst>
                <a:cxn ang="0">
                  <a:pos x="362" y="2"/>
                </a:cxn>
                <a:cxn ang="0">
                  <a:pos x="362" y="2"/>
                </a:cxn>
                <a:cxn ang="0">
                  <a:pos x="349" y="11"/>
                </a:cxn>
                <a:cxn ang="0">
                  <a:pos x="337" y="21"/>
                </a:cxn>
                <a:cxn ang="0">
                  <a:pos x="325" y="32"/>
                </a:cxn>
                <a:cxn ang="0">
                  <a:pos x="315" y="44"/>
                </a:cxn>
                <a:cxn ang="0">
                  <a:pos x="294" y="68"/>
                </a:cxn>
                <a:cxn ang="0">
                  <a:pos x="274" y="93"/>
                </a:cxn>
                <a:cxn ang="0">
                  <a:pos x="274" y="93"/>
                </a:cxn>
                <a:cxn ang="0">
                  <a:pos x="251" y="121"/>
                </a:cxn>
                <a:cxn ang="0">
                  <a:pos x="227" y="148"/>
                </a:cxn>
                <a:cxn ang="0">
                  <a:pos x="179" y="202"/>
                </a:cxn>
                <a:cxn ang="0">
                  <a:pos x="179" y="202"/>
                </a:cxn>
                <a:cxn ang="0">
                  <a:pos x="91" y="304"/>
                </a:cxn>
                <a:cxn ang="0">
                  <a:pos x="48" y="353"/>
                </a:cxn>
                <a:cxn ang="0">
                  <a:pos x="25" y="378"/>
                </a:cxn>
                <a:cxn ang="0">
                  <a:pos x="1" y="402"/>
                </a:cxn>
                <a:cxn ang="0">
                  <a:pos x="1" y="402"/>
                </a:cxn>
                <a:cxn ang="0">
                  <a:pos x="0" y="403"/>
                </a:cxn>
                <a:cxn ang="0">
                  <a:pos x="0" y="406"/>
                </a:cxn>
                <a:cxn ang="0">
                  <a:pos x="2" y="410"/>
                </a:cxn>
                <a:cxn ang="0">
                  <a:pos x="5" y="411"/>
                </a:cxn>
                <a:cxn ang="0">
                  <a:pos x="8" y="411"/>
                </a:cxn>
                <a:cxn ang="0">
                  <a:pos x="10" y="410"/>
                </a:cxn>
                <a:cxn ang="0">
                  <a:pos x="10" y="410"/>
                </a:cxn>
                <a:cxn ang="0">
                  <a:pos x="55" y="364"/>
                </a:cxn>
                <a:cxn ang="0">
                  <a:pos x="96" y="316"/>
                </a:cxn>
                <a:cxn ang="0">
                  <a:pos x="138" y="267"/>
                </a:cxn>
                <a:cxn ang="0">
                  <a:pos x="180" y="219"/>
                </a:cxn>
                <a:cxn ang="0">
                  <a:pos x="180" y="219"/>
                </a:cxn>
                <a:cxn ang="0">
                  <a:pos x="225" y="168"/>
                </a:cxn>
                <a:cxn ang="0">
                  <a:pos x="269" y="118"/>
                </a:cxn>
                <a:cxn ang="0">
                  <a:pos x="269" y="118"/>
                </a:cxn>
                <a:cxn ang="0">
                  <a:pos x="291" y="89"/>
                </a:cxn>
                <a:cxn ang="0">
                  <a:pos x="315" y="61"/>
                </a:cxn>
                <a:cxn ang="0">
                  <a:pos x="327" y="47"/>
                </a:cxn>
                <a:cxn ang="0">
                  <a:pos x="340" y="34"/>
                </a:cxn>
                <a:cxn ang="0">
                  <a:pos x="353" y="21"/>
                </a:cxn>
                <a:cxn ang="0">
                  <a:pos x="369" y="11"/>
                </a:cxn>
                <a:cxn ang="0">
                  <a:pos x="369" y="11"/>
                </a:cxn>
                <a:cxn ang="0">
                  <a:pos x="370" y="10"/>
                </a:cxn>
                <a:cxn ang="0">
                  <a:pos x="371" y="7"/>
                </a:cxn>
                <a:cxn ang="0">
                  <a:pos x="370" y="3"/>
                </a:cxn>
                <a:cxn ang="0">
                  <a:pos x="367" y="0"/>
                </a:cxn>
                <a:cxn ang="0">
                  <a:pos x="365" y="0"/>
                </a:cxn>
                <a:cxn ang="0">
                  <a:pos x="362" y="2"/>
                </a:cxn>
                <a:cxn ang="0">
                  <a:pos x="362" y="2"/>
                </a:cxn>
              </a:cxnLst>
              <a:rect l="0" t="0" r="r" b="b"/>
              <a:pathLst>
                <a:path w="371" h="411">
                  <a:moveTo>
                    <a:pt x="362" y="2"/>
                  </a:moveTo>
                  <a:lnTo>
                    <a:pt x="362" y="2"/>
                  </a:lnTo>
                  <a:lnTo>
                    <a:pt x="349" y="11"/>
                  </a:lnTo>
                  <a:lnTo>
                    <a:pt x="337" y="21"/>
                  </a:lnTo>
                  <a:lnTo>
                    <a:pt x="325" y="32"/>
                  </a:lnTo>
                  <a:lnTo>
                    <a:pt x="315" y="44"/>
                  </a:lnTo>
                  <a:lnTo>
                    <a:pt x="294" y="68"/>
                  </a:lnTo>
                  <a:lnTo>
                    <a:pt x="274" y="93"/>
                  </a:lnTo>
                  <a:lnTo>
                    <a:pt x="274" y="93"/>
                  </a:lnTo>
                  <a:lnTo>
                    <a:pt x="251" y="121"/>
                  </a:lnTo>
                  <a:lnTo>
                    <a:pt x="227" y="148"/>
                  </a:lnTo>
                  <a:lnTo>
                    <a:pt x="179" y="202"/>
                  </a:lnTo>
                  <a:lnTo>
                    <a:pt x="179" y="202"/>
                  </a:lnTo>
                  <a:lnTo>
                    <a:pt x="91" y="304"/>
                  </a:lnTo>
                  <a:lnTo>
                    <a:pt x="48" y="353"/>
                  </a:lnTo>
                  <a:lnTo>
                    <a:pt x="25" y="378"/>
                  </a:lnTo>
                  <a:lnTo>
                    <a:pt x="1" y="402"/>
                  </a:lnTo>
                  <a:lnTo>
                    <a:pt x="1" y="402"/>
                  </a:lnTo>
                  <a:lnTo>
                    <a:pt x="0" y="403"/>
                  </a:lnTo>
                  <a:lnTo>
                    <a:pt x="0" y="406"/>
                  </a:lnTo>
                  <a:lnTo>
                    <a:pt x="2" y="410"/>
                  </a:lnTo>
                  <a:lnTo>
                    <a:pt x="5" y="411"/>
                  </a:lnTo>
                  <a:lnTo>
                    <a:pt x="8" y="411"/>
                  </a:lnTo>
                  <a:lnTo>
                    <a:pt x="10" y="410"/>
                  </a:lnTo>
                  <a:lnTo>
                    <a:pt x="10" y="410"/>
                  </a:lnTo>
                  <a:lnTo>
                    <a:pt x="55" y="364"/>
                  </a:lnTo>
                  <a:lnTo>
                    <a:pt x="96" y="316"/>
                  </a:lnTo>
                  <a:lnTo>
                    <a:pt x="138" y="267"/>
                  </a:lnTo>
                  <a:lnTo>
                    <a:pt x="180" y="219"/>
                  </a:lnTo>
                  <a:lnTo>
                    <a:pt x="180" y="219"/>
                  </a:lnTo>
                  <a:lnTo>
                    <a:pt x="225" y="168"/>
                  </a:lnTo>
                  <a:lnTo>
                    <a:pt x="269" y="118"/>
                  </a:lnTo>
                  <a:lnTo>
                    <a:pt x="269" y="118"/>
                  </a:lnTo>
                  <a:lnTo>
                    <a:pt x="291" y="89"/>
                  </a:lnTo>
                  <a:lnTo>
                    <a:pt x="315" y="61"/>
                  </a:lnTo>
                  <a:lnTo>
                    <a:pt x="327" y="47"/>
                  </a:lnTo>
                  <a:lnTo>
                    <a:pt x="340" y="34"/>
                  </a:lnTo>
                  <a:lnTo>
                    <a:pt x="353" y="21"/>
                  </a:lnTo>
                  <a:lnTo>
                    <a:pt x="369" y="11"/>
                  </a:lnTo>
                  <a:lnTo>
                    <a:pt x="369" y="11"/>
                  </a:lnTo>
                  <a:lnTo>
                    <a:pt x="370" y="10"/>
                  </a:lnTo>
                  <a:lnTo>
                    <a:pt x="371" y="7"/>
                  </a:lnTo>
                  <a:lnTo>
                    <a:pt x="370" y="3"/>
                  </a:lnTo>
                  <a:lnTo>
                    <a:pt x="367" y="0"/>
                  </a:lnTo>
                  <a:lnTo>
                    <a:pt x="365" y="0"/>
                  </a:lnTo>
                  <a:lnTo>
                    <a:pt x="362" y="2"/>
                  </a:lnTo>
                  <a:lnTo>
                    <a:pt x="3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6" name="chenying0907 421"/>
            <p:cNvSpPr>
              <a:spLocks/>
            </p:cNvSpPr>
            <p:nvPr/>
          </p:nvSpPr>
          <p:spPr bwMode="auto">
            <a:xfrm>
              <a:off x="6973888" y="1531938"/>
              <a:ext cx="66675" cy="79375"/>
            </a:xfrm>
            <a:custGeom>
              <a:avLst/>
              <a:gdLst/>
              <a:ahLst/>
              <a:cxnLst>
                <a:cxn ang="0">
                  <a:pos x="154" y="4"/>
                </a:cxn>
                <a:cxn ang="0">
                  <a:pos x="154" y="4"/>
                </a:cxn>
                <a:cxn ang="0">
                  <a:pos x="150" y="12"/>
                </a:cxn>
                <a:cxn ang="0">
                  <a:pos x="146" y="20"/>
                </a:cxn>
                <a:cxn ang="0">
                  <a:pos x="136" y="34"/>
                </a:cxn>
                <a:cxn ang="0">
                  <a:pos x="124" y="47"/>
                </a:cxn>
                <a:cxn ang="0">
                  <a:pos x="111" y="59"/>
                </a:cxn>
                <a:cxn ang="0">
                  <a:pos x="111" y="59"/>
                </a:cxn>
                <a:cxn ang="0">
                  <a:pos x="98" y="72"/>
                </a:cxn>
                <a:cxn ang="0">
                  <a:pos x="86" y="85"/>
                </a:cxn>
                <a:cxn ang="0">
                  <a:pos x="64" y="113"/>
                </a:cxn>
                <a:cxn ang="0">
                  <a:pos x="64" y="113"/>
                </a:cxn>
                <a:cxn ang="0">
                  <a:pos x="56" y="122"/>
                </a:cxn>
                <a:cxn ang="0">
                  <a:pos x="47" y="131"/>
                </a:cxn>
                <a:cxn ang="0">
                  <a:pos x="26" y="149"/>
                </a:cxn>
                <a:cxn ang="0">
                  <a:pos x="17" y="160"/>
                </a:cxn>
                <a:cxn ang="0">
                  <a:pos x="9" y="170"/>
                </a:cxn>
                <a:cxn ang="0">
                  <a:pos x="4" y="182"/>
                </a:cxn>
                <a:cxn ang="0">
                  <a:pos x="1" y="187"/>
                </a:cxn>
                <a:cxn ang="0">
                  <a:pos x="0" y="194"/>
                </a:cxn>
                <a:cxn ang="0">
                  <a:pos x="0" y="194"/>
                </a:cxn>
                <a:cxn ang="0">
                  <a:pos x="0" y="196"/>
                </a:cxn>
                <a:cxn ang="0">
                  <a:pos x="1" y="198"/>
                </a:cxn>
                <a:cxn ang="0">
                  <a:pos x="4" y="199"/>
                </a:cxn>
                <a:cxn ang="0">
                  <a:pos x="5" y="199"/>
                </a:cxn>
                <a:cxn ang="0">
                  <a:pos x="9" y="198"/>
                </a:cxn>
                <a:cxn ang="0">
                  <a:pos x="10" y="196"/>
                </a:cxn>
                <a:cxn ang="0">
                  <a:pos x="12" y="194"/>
                </a:cxn>
                <a:cxn ang="0">
                  <a:pos x="12" y="194"/>
                </a:cxn>
                <a:cxn ang="0">
                  <a:pos x="14" y="186"/>
                </a:cxn>
                <a:cxn ang="0">
                  <a:pos x="18" y="178"/>
                </a:cxn>
                <a:cxn ang="0">
                  <a:pos x="25" y="170"/>
                </a:cxn>
                <a:cxn ang="0">
                  <a:pos x="31" y="162"/>
                </a:cxn>
                <a:cxn ang="0">
                  <a:pos x="47" y="148"/>
                </a:cxn>
                <a:cxn ang="0">
                  <a:pos x="60" y="135"/>
                </a:cxn>
                <a:cxn ang="0">
                  <a:pos x="60" y="135"/>
                </a:cxn>
                <a:cxn ang="0">
                  <a:pos x="70" y="123"/>
                </a:cxn>
                <a:cxn ang="0">
                  <a:pos x="80" y="109"/>
                </a:cxn>
                <a:cxn ang="0">
                  <a:pos x="90" y="96"/>
                </a:cxn>
                <a:cxn ang="0">
                  <a:pos x="101" y="84"/>
                </a:cxn>
                <a:cxn ang="0">
                  <a:pos x="101" y="84"/>
                </a:cxn>
                <a:cxn ang="0">
                  <a:pos x="120" y="67"/>
                </a:cxn>
                <a:cxn ang="0">
                  <a:pos x="137" y="49"/>
                </a:cxn>
                <a:cxn ang="0">
                  <a:pos x="146" y="39"/>
                </a:cxn>
                <a:cxn ang="0">
                  <a:pos x="153" y="29"/>
                </a:cxn>
                <a:cxn ang="0">
                  <a:pos x="159" y="19"/>
                </a:cxn>
                <a:cxn ang="0">
                  <a:pos x="166" y="7"/>
                </a:cxn>
                <a:cxn ang="0">
                  <a:pos x="166" y="7"/>
                </a:cxn>
                <a:cxn ang="0">
                  <a:pos x="166" y="4"/>
                </a:cxn>
                <a:cxn ang="0">
                  <a:pos x="165" y="3"/>
                </a:cxn>
                <a:cxn ang="0">
                  <a:pos x="163" y="2"/>
                </a:cxn>
                <a:cxn ang="0">
                  <a:pos x="162" y="0"/>
                </a:cxn>
                <a:cxn ang="0">
                  <a:pos x="158" y="0"/>
                </a:cxn>
                <a:cxn ang="0">
                  <a:pos x="155" y="2"/>
                </a:cxn>
                <a:cxn ang="0">
                  <a:pos x="154" y="4"/>
                </a:cxn>
                <a:cxn ang="0">
                  <a:pos x="154" y="4"/>
                </a:cxn>
              </a:cxnLst>
              <a:rect l="0" t="0" r="r" b="b"/>
              <a:pathLst>
                <a:path w="166" h="199">
                  <a:moveTo>
                    <a:pt x="154" y="4"/>
                  </a:moveTo>
                  <a:lnTo>
                    <a:pt x="154" y="4"/>
                  </a:lnTo>
                  <a:lnTo>
                    <a:pt x="150" y="12"/>
                  </a:lnTo>
                  <a:lnTo>
                    <a:pt x="146" y="20"/>
                  </a:lnTo>
                  <a:lnTo>
                    <a:pt x="136" y="34"/>
                  </a:lnTo>
                  <a:lnTo>
                    <a:pt x="124" y="47"/>
                  </a:lnTo>
                  <a:lnTo>
                    <a:pt x="111" y="59"/>
                  </a:lnTo>
                  <a:lnTo>
                    <a:pt x="111" y="59"/>
                  </a:lnTo>
                  <a:lnTo>
                    <a:pt x="98" y="72"/>
                  </a:lnTo>
                  <a:lnTo>
                    <a:pt x="86" y="85"/>
                  </a:lnTo>
                  <a:lnTo>
                    <a:pt x="64" y="113"/>
                  </a:lnTo>
                  <a:lnTo>
                    <a:pt x="64" y="113"/>
                  </a:lnTo>
                  <a:lnTo>
                    <a:pt x="56" y="122"/>
                  </a:lnTo>
                  <a:lnTo>
                    <a:pt x="47" y="131"/>
                  </a:lnTo>
                  <a:lnTo>
                    <a:pt x="26" y="149"/>
                  </a:lnTo>
                  <a:lnTo>
                    <a:pt x="17" y="160"/>
                  </a:lnTo>
                  <a:lnTo>
                    <a:pt x="9" y="170"/>
                  </a:lnTo>
                  <a:lnTo>
                    <a:pt x="4" y="182"/>
                  </a:lnTo>
                  <a:lnTo>
                    <a:pt x="1" y="187"/>
                  </a:lnTo>
                  <a:lnTo>
                    <a:pt x="0" y="194"/>
                  </a:lnTo>
                  <a:lnTo>
                    <a:pt x="0" y="194"/>
                  </a:lnTo>
                  <a:lnTo>
                    <a:pt x="0" y="196"/>
                  </a:lnTo>
                  <a:lnTo>
                    <a:pt x="1" y="198"/>
                  </a:lnTo>
                  <a:lnTo>
                    <a:pt x="4" y="199"/>
                  </a:lnTo>
                  <a:lnTo>
                    <a:pt x="5" y="199"/>
                  </a:lnTo>
                  <a:lnTo>
                    <a:pt x="9" y="198"/>
                  </a:lnTo>
                  <a:lnTo>
                    <a:pt x="10" y="196"/>
                  </a:lnTo>
                  <a:lnTo>
                    <a:pt x="12" y="194"/>
                  </a:lnTo>
                  <a:lnTo>
                    <a:pt x="12" y="194"/>
                  </a:lnTo>
                  <a:lnTo>
                    <a:pt x="14" y="186"/>
                  </a:lnTo>
                  <a:lnTo>
                    <a:pt x="18" y="178"/>
                  </a:lnTo>
                  <a:lnTo>
                    <a:pt x="25" y="170"/>
                  </a:lnTo>
                  <a:lnTo>
                    <a:pt x="31" y="162"/>
                  </a:lnTo>
                  <a:lnTo>
                    <a:pt x="47" y="148"/>
                  </a:lnTo>
                  <a:lnTo>
                    <a:pt x="60" y="135"/>
                  </a:lnTo>
                  <a:lnTo>
                    <a:pt x="60" y="135"/>
                  </a:lnTo>
                  <a:lnTo>
                    <a:pt x="70" y="123"/>
                  </a:lnTo>
                  <a:lnTo>
                    <a:pt x="80" y="109"/>
                  </a:lnTo>
                  <a:lnTo>
                    <a:pt x="90" y="96"/>
                  </a:lnTo>
                  <a:lnTo>
                    <a:pt x="101" y="84"/>
                  </a:lnTo>
                  <a:lnTo>
                    <a:pt x="101" y="84"/>
                  </a:lnTo>
                  <a:lnTo>
                    <a:pt x="120" y="67"/>
                  </a:lnTo>
                  <a:lnTo>
                    <a:pt x="137" y="49"/>
                  </a:lnTo>
                  <a:lnTo>
                    <a:pt x="146" y="39"/>
                  </a:lnTo>
                  <a:lnTo>
                    <a:pt x="153" y="29"/>
                  </a:lnTo>
                  <a:lnTo>
                    <a:pt x="159" y="19"/>
                  </a:lnTo>
                  <a:lnTo>
                    <a:pt x="166" y="7"/>
                  </a:lnTo>
                  <a:lnTo>
                    <a:pt x="166" y="7"/>
                  </a:lnTo>
                  <a:lnTo>
                    <a:pt x="166" y="4"/>
                  </a:lnTo>
                  <a:lnTo>
                    <a:pt x="165" y="3"/>
                  </a:lnTo>
                  <a:lnTo>
                    <a:pt x="163" y="2"/>
                  </a:lnTo>
                  <a:lnTo>
                    <a:pt x="162" y="0"/>
                  </a:lnTo>
                  <a:lnTo>
                    <a:pt x="158" y="0"/>
                  </a:lnTo>
                  <a:lnTo>
                    <a:pt x="155" y="2"/>
                  </a:lnTo>
                  <a:lnTo>
                    <a:pt x="154" y="4"/>
                  </a:lnTo>
                  <a:lnTo>
                    <a:pt x="15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7" name="chenying0907 422"/>
            <p:cNvSpPr>
              <a:spLocks/>
            </p:cNvSpPr>
            <p:nvPr/>
          </p:nvSpPr>
          <p:spPr bwMode="auto">
            <a:xfrm>
              <a:off x="6991351" y="1555750"/>
              <a:ext cx="53975" cy="57150"/>
            </a:xfrm>
            <a:custGeom>
              <a:avLst/>
              <a:gdLst/>
              <a:ahLst/>
              <a:cxnLst>
                <a:cxn ang="0">
                  <a:pos x="127" y="2"/>
                </a:cxn>
                <a:cxn ang="0">
                  <a:pos x="127" y="2"/>
                </a:cxn>
                <a:cxn ang="0">
                  <a:pos x="110" y="17"/>
                </a:cxn>
                <a:cxn ang="0">
                  <a:pos x="93" y="30"/>
                </a:cxn>
                <a:cxn ang="0">
                  <a:pos x="75" y="44"/>
                </a:cxn>
                <a:cxn ang="0">
                  <a:pos x="59" y="59"/>
                </a:cxn>
                <a:cxn ang="0">
                  <a:pos x="59" y="59"/>
                </a:cxn>
                <a:cxn ang="0">
                  <a:pos x="44" y="77"/>
                </a:cxn>
                <a:cxn ang="0">
                  <a:pos x="30" y="96"/>
                </a:cxn>
                <a:cxn ang="0">
                  <a:pos x="16" y="115"/>
                </a:cxn>
                <a:cxn ang="0">
                  <a:pos x="2" y="133"/>
                </a:cxn>
                <a:cxn ang="0">
                  <a:pos x="2" y="133"/>
                </a:cxn>
                <a:cxn ang="0">
                  <a:pos x="0" y="136"/>
                </a:cxn>
                <a:cxn ang="0">
                  <a:pos x="0" y="137"/>
                </a:cxn>
                <a:cxn ang="0">
                  <a:pos x="2" y="141"/>
                </a:cxn>
                <a:cxn ang="0">
                  <a:pos x="6" y="144"/>
                </a:cxn>
                <a:cxn ang="0">
                  <a:pos x="8" y="142"/>
                </a:cxn>
                <a:cxn ang="0">
                  <a:pos x="10" y="141"/>
                </a:cxn>
                <a:cxn ang="0">
                  <a:pos x="10" y="141"/>
                </a:cxn>
                <a:cxn ang="0">
                  <a:pos x="24" y="125"/>
                </a:cxn>
                <a:cxn ang="0">
                  <a:pos x="36" y="108"/>
                </a:cxn>
                <a:cxn ang="0">
                  <a:pos x="47" y="90"/>
                </a:cxn>
                <a:cxn ang="0">
                  <a:pos x="61" y="73"/>
                </a:cxn>
                <a:cxn ang="0">
                  <a:pos x="61" y="73"/>
                </a:cxn>
                <a:cxn ang="0">
                  <a:pos x="68" y="65"/>
                </a:cxn>
                <a:cxn ang="0">
                  <a:pos x="78" y="56"/>
                </a:cxn>
                <a:cxn ang="0">
                  <a:pos x="97" y="42"/>
                </a:cxn>
                <a:cxn ang="0">
                  <a:pos x="117" y="26"/>
                </a:cxn>
                <a:cxn ang="0">
                  <a:pos x="135" y="10"/>
                </a:cxn>
                <a:cxn ang="0">
                  <a:pos x="135" y="10"/>
                </a:cxn>
                <a:cxn ang="0">
                  <a:pos x="136" y="8"/>
                </a:cxn>
                <a:cxn ang="0">
                  <a:pos x="138" y="6"/>
                </a:cxn>
                <a:cxn ang="0">
                  <a:pos x="135" y="2"/>
                </a:cxn>
                <a:cxn ang="0">
                  <a:pos x="131" y="0"/>
                </a:cxn>
                <a:cxn ang="0">
                  <a:pos x="130" y="1"/>
                </a:cxn>
                <a:cxn ang="0">
                  <a:pos x="127" y="2"/>
                </a:cxn>
                <a:cxn ang="0">
                  <a:pos x="127" y="2"/>
                </a:cxn>
              </a:cxnLst>
              <a:rect l="0" t="0" r="r" b="b"/>
              <a:pathLst>
                <a:path w="138" h="144">
                  <a:moveTo>
                    <a:pt x="127" y="2"/>
                  </a:moveTo>
                  <a:lnTo>
                    <a:pt x="127" y="2"/>
                  </a:lnTo>
                  <a:lnTo>
                    <a:pt x="110" y="17"/>
                  </a:lnTo>
                  <a:lnTo>
                    <a:pt x="93" y="30"/>
                  </a:lnTo>
                  <a:lnTo>
                    <a:pt x="75" y="44"/>
                  </a:lnTo>
                  <a:lnTo>
                    <a:pt x="59" y="59"/>
                  </a:lnTo>
                  <a:lnTo>
                    <a:pt x="59" y="59"/>
                  </a:lnTo>
                  <a:lnTo>
                    <a:pt x="44" y="77"/>
                  </a:lnTo>
                  <a:lnTo>
                    <a:pt x="30" y="96"/>
                  </a:lnTo>
                  <a:lnTo>
                    <a:pt x="16" y="115"/>
                  </a:lnTo>
                  <a:lnTo>
                    <a:pt x="2" y="133"/>
                  </a:lnTo>
                  <a:lnTo>
                    <a:pt x="2" y="133"/>
                  </a:lnTo>
                  <a:lnTo>
                    <a:pt x="0" y="136"/>
                  </a:lnTo>
                  <a:lnTo>
                    <a:pt x="0" y="137"/>
                  </a:lnTo>
                  <a:lnTo>
                    <a:pt x="2" y="141"/>
                  </a:lnTo>
                  <a:lnTo>
                    <a:pt x="6" y="144"/>
                  </a:lnTo>
                  <a:lnTo>
                    <a:pt x="8" y="142"/>
                  </a:lnTo>
                  <a:lnTo>
                    <a:pt x="10" y="141"/>
                  </a:lnTo>
                  <a:lnTo>
                    <a:pt x="10" y="141"/>
                  </a:lnTo>
                  <a:lnTo>
                    <a:pt x="24" y="125"/>
                  </a:lnTo>
                  <a:lnTo>
                    <a:pt x="36" y="108"/>
                  </a:lnTo>
                  <a:lnTo>
                    <a:pt x="47" y="90"/>
                  </a:lnTo>
                  <a:lnTo>
                    <a:pt x="61" y="73"/>
                  </a:lnTo>
                  <a:lnTo>
                    <a:pt x="61" y="73"/>
                  </a:lnTo>
                  <a:lnTo>
                    <a:pt x="68" y="65"/>
                  </a:lnTo>
                  <a:lnTo>
                    <a:pt x="78" y="56"/>
                  </a:lnTo>
                  <a:lnTo>
                    <a:pt x="97" y="42"/>
                  </a:lnTo>
                  <a:lnTo>
                    <a:pt x="117" y="26"/>
                  </a:lnTo>
                  <a:lnTo>
                    <a:pt x="135" y="10"/>
                  </a:lnTo>
                  <a:lnTo>
                    <a:pt x="135" y="10"/>
                  </a:lnTo>
                  <a:lnTo>
                    <a:pt x="136" y="8"/>
                  </a:lnTo>
                  <a:lnTo>
                    <a:pt x="138" y="6"/>
                  </a:lnTo>
                  <a:lnTo>
                    <a:pt x="135" y="2"/>
                  </a:lnTo>
                  <a:lnTo>
                    <a:pt x="131" y="0"/>
                  </a:lnTo>
                  <a:lnTo>
                    <a:pt x="130" y="1"/>
                  </a:lnTo>
                  <a:lnTo>
                    <a:pt x="127" y="2"/>
                  </a:lnTo>
                  <a:lnTo>
                    <a:pt x="1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8" name="chenying0907 423"/>
            <p:cNvSpPr>
              <a:spLocks/>
            </p:cNvSpPr>
            <p:nvPr/>
          </p:nvSpPr>
          <p:spPr bwMode="auto">
            <a:xfrm>
              <a:off x="6459538" y="1193800"/>
              <a:ext cx="103188" cy="112713"/>
            </a:xfrm>
            <a:custGeom>
              <a:avLst/>
              <a:gdLst/>
              <a:ahLst/>
              <a:cxnLst>
                <a:cxn ang="0">
                  <a:pos x="248" y="1"/>
                </a:cxn>
                <a:cxn ang="0">
                  <a:pos x="248" y="1"/>
                </a:cxn>
                <a:cxn ang="0">
                  <a:pos x="227" y="14"/>
                </a:cxn>
                <a:cxn ang="0">
                  <a:pos x="208" y="29"/>
                </a:cxn>
                <a:cxn ang="0">
                  <a:pos x="189" y="46"/>
                </a:cxn>
                <a:cxn ang="0">
                  <a:pos x="172" y="64"/>
                </a:cxn>
                <a:cxn ang="0">
                  <a:pos x="138" y="102"/>
                </a:cxn>
                <a:cxn ang="0">
                  <a:pos x="121" y="120"/>
                </a:cxn>
                <a:cxn ang="0">
                  <a:pos x="104" y="138"/>
                </a:cxn>
                <a:cxn ang="0">
                  <a:pos x="104" y="138"/>
                </a:cxn>
                <a:cxn ang="0">
                  <a:pos x="68" y="179"/>
                </a:cxn>
                <a:cxn ang="0">
                  <a:pos x="32" y="221"/>
                </a:cxn>
                <a:cxn ang="0">
                  <a:pos x="32" y="221"/>
                </a:cxn>
                <a:cxn ang="0">
                  <a:pos x="20" y="234"/>
                </a:cxn>
                <a:cxn ang="0">
                  <a:pos x="11" y="248"/>
                </a:cxn>
                <a:cxn ang="0">
                  <a:pos x="7" y="255"/>
                </a:cxn>
                <a:cxn ang="0">
                  <a:pos x="3" y="263"/>
                </a:cxn>
                <a:cxn ang="0">
                  <a:pos x="2" y="271"/>
                </a:cxn>
                <a:cxn ang="0">
                  <a:pos x="0" y="280"/>
                </a:cxn>
                <a:cxn ang="0">
                  <a:pos x="0" y="280"/>
                </a:cxn>
                <a:cxn ang="0">
                  <a:pos x="1" y="282"/>
                </a:cxn>
                <a:cxn ang="0">
                  <a:pos x="1" y="284"/>
                </a:cxn>
                <a:cxn ang="0">
                  <a:pos x="3" y="285"/>
                </a:cxn>
                <a:cxn ang="0">
                  <a:pos x="5" y="285"/>
                </a:cxn>
                <a:cxn ang="0">
                  <a:pos x="9" y="284"/>
                </a:cxn>
                <a:cxn ang="0">
                  <a:pos x="11" y="282"/>
                </a:cxn>
                <a:cxn ang="0">
                  <a:pos x="11" y="280"/>
                </a:cxn>
                <a:cxn ang="0">
                  <a:pos x="11" y="280"/>
                </a:cxn>
                <a:cxn ang="0">
                  <a:pos x="14" y="269"/>
                </a:cxn>
                <a:cxn ang="0">
                  <a:pos x="18" y="259"/>
                </a:cxn>
                <a:cxn ang="0">
                  <a:pos x="23" y="250"/>
                </a:cxn>
                <a:cxn ang="0">
                  <a:pos x="30" y="241"/>
                </a:cxn>
                <a:cxn ang="0">
                  <a:pos x="44" y="222"/>
                </a:cxn>
                <a:cxn ang="0">
                  <a:pos x="58" y="206"/>
                </a:cxn>
                <a:cxn ang="0">
                  <a:pos x="58" y="206"/>
                </a:cxn>
                <a:cxn ang="0">
                  <a:pos x="88" y="172"/>
                </a:cxn>
                <a:cxn ang="0">
                  <a:pos x="120" y="140"/>
                </a:cxn>
                <a:cxn ang="0">
                  <a:pos x="120" y="140"/>
                </a:cxn>
                <a:cxn ang="0">
                  <a:pos x="136" y="123"/>
                </a:cxn>
                <a:cxn ang="0">
                  <a:pos x="151" y="106"/>
                </a:cxn>
                <a:cxn ang="0">
                  <a:pos x="183" y="70"/>
                </a:cxn>
                <a:cxn ang="0">
                  <a:pos x="200" y="53"/>
                </a:cxn>
                <a:cxn ang="0">
                  <a:pos x="217" y="38"/>
                </a:cxn>
                <a:cxn ang="0">
                  <a:pos x="235" y="23"/>
                </a:cxn>
                <a:cxn ang="0">
                  <a:pos x="255" y="10"/>
                </a:cxn>
                <a:cxn ang="0">
                  <a:pos x="255" y="10"/>
                </a:cxn>
                <a:cxn ang="0">
                  <a:pos x="256" y="9"/>
                </a:cxn>
                <a:cxn ang="0">
                  <a:pos x="257" y="8"/>
                </a:cxn>
                <a:cxn ang="0">
                  <a:pos x="256" y="2"/>
                </a:cxn>
                <a:cxn ang="0">
                  <a:pos x="253" y="0"/>
                </a:cxn>
                <a:cxn ang="0">
                  <a:pos x="251" y="0"/>
                </a:cxn>
                <a:cxn ang="0">
                  <a:pos x="248" y="1"/>
                </a:cxn>
                <a:cxn ang="0">
                  <a:pos x="248" y="1"/>
                </a:cxn>
              </a:cxnLst>
              <a:rect l="0" t="0" r="r" b="b"/>
              <a:pathLst>
                <a:path w="257" h="285">
                  <a:moveTo>
                    <a:pt x="248" y="1"/>
                  </a:moveTo>
                  <a:lnTo>
                    <a:pt x="248" y="1"/>
                  </a:lnTo>
                  <a:lnTo>
                    <a:pt x="227" y="14"/>
                  </a:lnTo>
                  <a:lnTo>
                    <a:pt x="208" y="29"/>
                  </a:lnTo>
                  <a:lnTo>
                    <a:pt x="189" y="46"/>
                  </a:lnTo>
                  <a:lnTo>
                    <a:pt x="172" y="64"/>
                  </a:lnTo>
                  <a:lnTo>
                    <a:pt x="138" y="102"/>
                  </a:lnTo>
                  <a:lnTo>
                    <a:pt x="121" y="120"/>
                  </a:lnTo>
                  <a:lnTo>
                    <a:pt x="104" y="138"/>
                  </a:lnTo>
                  <a:lnTo>
                    <a:pt x="104" y="138"/>
                  </a:lnTo>
                  <a:lnTo>
                    <a:pt x="68" y="179"/>
                  </a:lnTo>
                  <a:lnTo>
                    <a:pt x="32" y="221"/>
                  </a:lnTo>
                  <a:lnTo>
                    <a:pt x="32" y="221"/>
                  </a:lnTo>
                  <a:lnTo>
                    <a:pt x="20" y="234"/>
                  </a:lnTo>
                  <a:lnTo>
                    <a:pt x="11" y="248"/>
                  </a:lnTo>
                  <a:lnTo>
                    <a:pt x="7" y="255"/>
                  </a:lnTo>
                  <a:lnTo>
                    <a:pt x="3" y="263"/>
                  </a:lnTo>
                  <a:lnTo>
                    <a:pt x="2" y="271"/>
                  </a:lnTo>
                  <a:lnTo>
                    <a:pt x="0" y="280"/>
                  </a:lnTo>
                  <a:lnTo>
                    <a:pt x="0" y="280"/>
                  </a:lnTo>
                  <a:lnTo>
                    <a:pt x="1" y="282"/>
                  </a:lnTo>
                  <a:lnTo>
                    <a:pt x="1" y="284"/>
                  </a:lnTo>
                  <a:lnTo>
                    <a:pt x="3" y="285"/>
                  </a:lnTo>
                  <a:lnTo>
                    <a:pt x="5" y="285"/>
                  </a:lnTo>
                  <a:lnTo>
                    <a:pt x="9" y="284"/>
                  </a:lnTo>
                  <a:lnTo>
                    <a:pt x="11" y="282"/>
                  </a:lnTo>
                  <a:lnTo>
                    <a:pt x="11" y="280"/>
                  </a:lnTo>
                  <a:lnTo>
                    <a:pt x="11" y="280"/>
                  </a:lnTo>
                  <a:lnTo>
                    <a:pt x="14" y="269"/>
                  </a:lnTo>
                  <a:lnTo>
                    <a:pt x="18" y="259"/>
                  </a:lnTo>
                  <a:lnTo>
                    <a:pt x="23" y="250"/>
                  </a:lnTo>
                  <a:lnTo>
                    <a:pt x="30" y="241"/>
                  </a:lnTo>
                  <a:lnTo>
                    <a:pt x="44" y="222"/>
                  </a:lnTo>
                  <a:lnTo>
                    <a:pt x="58" y="206"/>
                  </a:lnTo>
                  <a:lnTo>
                    <a:pt x="58" y="206"/>
                  </a:lnTo>
                  <a:lnTo>
                    <a:pt x="88" y="172"/>
                  </a:lnTo>
                  <a:lnTo>
                    <a:pt x="120" y="140"/>
                  </a:lnTo>
                  <a:lnTo>
                    <a:pt x="120" y="140"/>
                  </a:lnTo>
                  <a:lnTo>
                    <a:pt x="136" y="123"/>
                  </a:lnTo>
                  <a:lnTo>
                    <a:pt x="151" y="106"/>
                  </a:lnTo>
                  <a:lnTo>
                    <a:pt x="183" y="70"/>
                  </a:lnTo>
                  <a:lnTo>
                    <a:pt x="200" y="53"/>
                  </a:lnTo>
                  <a:lnTo>
                    <a:pt x="217" y="38"/>
                  </a:lnTo>
                  <a:lnTo>
                    <a:pt x="235" y="23"/>
                  </a:lnTo>
                  <a:lnTo>
                    <a:pt x="255" y="10"/>
                  </a:lnTo>
                  <a:lnTo>
                    <a:pt x="255" y="10"/>
                  </a:lnTo>
                  <a:lnTo>
                    <a:pt x="256" y="9"/>
                  </a:lnTo>
                  <a:lnTo>
                    <a:pt x="257" y="8"/>
                  </a:lnTo>
                  <a:lnTo>
                    <a:pt x="256" y="2"/>
                  </a:lnTo>
                  <a:lnTo>
                    <a:pt x="253" y="0"/>
                  </a:lnTo>
                  <a:lnTo>
                    <a:pt x="251" y="0"/>
                  </a:lnTo>
                  <a:lnTo>
                    <a:pt x="248" y="1"/>
                  </a:lnTo>
                  <a:lnTo>
                    <a:pt x="2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9" name="chenying0907 424"/>
            <p:cNvSpPr>
              <a:spLocks/>
            </p:cNvSpPr>
            <p:nvPr/>
          </p:nvSpPr>
          <p:spPr bwMode="auto">
            <a:xfrm>
              <a:off x="6483351" y="1208088"/>
              <a:ext cx="153988" cy="193675"/>
            </a:xfrm>
            <a:custGeom>
              <a:avLst/>
              <a:gdLst/>
              <a:ahLst/>
              <a:cxnLst>
                <a:cxn ang="0">
                  <a:pos x="377" y="3"/>
                </a:cxn>
                <a:cxn ang="0">
                  <a:pos x="369" y="18"/>
                </a:cxn>
                <a:cxn ang="0">
                  <a:pos x="358" y="30"/>
                </a:cxn>
                <a:cxn ang="0">
                  <a:pos x="347" y="47"/>
                </a:cxn>
                <a:cxn ang="0">
                  <a:pos x="335" y="64"/>
                </a:cxn>
                <a:cxn ang="0">
                  <a:pos x="307" y="92"/>
                </a:cxn>
                <a:cxn ang="0">
                  <a:pos x="280" y="118"/>
                </a:cxn>
                <a:cxn ang="0">
                  <a:pos x="224" y="186"/>
                </a:cxn>
                <a:cxn ang="0">
                  <a:pos x="168" y="255"/>
                </a:cxn>
                <a:cxn ang="0">
                  <a:pos x="122" y="317"/>
                </a:cxn>
                <a:cxn ang="0">
                  <a:pos x="79" y="382"/>
                </a:cxn>
                <a:cxn ang="0">
                  <a:pos x="73" y="390"/>
                </a:cxn>
                <a:cxn ang="0">
                  <a:pos x="55" y="411"/>
                </a:cxn>
                <a:cxn ang="0">
                  <a:pos x="28" y="437"/>
                </a:cxn>
                <a:cxn ang="0">
                  <a:pos x="24" y="445"/>
                </a:cxn>
                <a:cxn ang="0">
                  <a:pos x="11" y="468"/>
                </a:cxn>
                <a:cxn ang="0">
                  <a:pos x="4" y="474"/>
                </a:cxn>
                <a:cxn ang="0">
                  <a:pos x="3" y="474"/>
                </a:cxn>
                <a:cxn ang="0">
                  <a:pos x="0" y="479"/>
                </a:cxn>
                <a:cxn ang="0">
                  <a:pos x="0" y="484"/>
                </a:cxn>
                <a:cxn ang="0">
                  <a:pos x="1" y="488"/>
                </a:cxn>
                <a:cxn ang="0">
                  <a:pos x="9" y="488"/>
                </a:cxn>
                <a:cxn ang="0">
                  <a:pos x="12" y="484"/>
                </a:cxn>
                <a:cxn ang="0">
                  <a:pos x="12" y="483"/>
                </a:cxn>
                <a:cxn ang="0">
                  <a:pos x="13" y="481"/>
                </a:cxn>
                <a:cxn ang="0">
                  <a:pos x="16" y="479"/>
                </a:cxn>
                <a:cxn ang="0">
                  <a:pos x="21" y="470"/>
                </a:cxn>
                <a:cxn ang="0">
                  <a:pos x="45" y="438"/>
                </a:cxn>
                <a:cxn ang="0">
                  <a:pos x="72" y="408"/>
                </a:cxn>
                <a:cxn ang="0">
                  <a:pos x="79" y="402"/>
                </a:cxn>
                <a:cxn ang="0">
                  <a:pos x="94" y="379"/>
                </a:cxn>
                <a:cxn ang="0">
                  <a:pos x="113" y="347"/>
                </a:cxn>
                <a:cxn ang="0">
                  <a:pos x="143" y="304"/>
                </a:cxn>
                <a:cxn ang="0">
                  <a:pos x="177" y="263"/>
                </a:cxn>
                <a:cxn ang="0">
                  <a:pos x="238" y="186"/>
                </a:cxn>
                <a:cxn ang="0">
                  <a:pos x="285" y="128"/>
                </a:cxn>
                <a:cxn ang="0">
                  <a:pos x="304" y="111"/>
                </a:cxn>
                <a:cxn ang="0">
                  <a:pos x="317" y="98"/>
                </a:cxn>
                <a:cxn ang="0">
                  <a:pos x="343" y="72"/>
                </a:cxn>
                <a:cxn ang="0">
                  <a:pos x="355" y="58"/>
                </a:cxn>
                <a:cxn ang="0">
                  <a:pos x="383" y="20"/>
                </a:cxn>
                <a:cxn ang="0">
                  <a:pos x="389" y="7"/>
                </a:cxn>
                <a:cxn ang="0">
                  <a:pos x="389" y="4"/>
                </a:cxn>
                <a:cxn ang="0">
                  <a:pos x="383" y="0"/>
                </a:cxn>
                <a:cxn ang="0">
                  <a:pos x="378" y="1"/>
                </a:cxn>
                <a:cxn ang="0">
                  <a:pos x="377" y="3"/>
                </a:cxn>
              </a:cxnLst>
              <a:rect l="0" t="0" r="r" b="b"/>
              <a:pathLst>
                <a:path w="389" h="489">
                  <a:moveTo>
                    <a:pt x="377" y="3"/>
                  </a:moveTo>
                  <a:lnTo>
                    <a:pt x="377" y="3"/>
                  </a:lnTo>
                  <a:lnTo>
                    <a:pt x="374" y="12"/>
                  </a:lnTo>
                  <a:lnTo>
                    <a:pt x="369" y="18"/>
                  </a:lnTo>
                  <a:lnTo>
                    <a:pt x="364" y="24"/>
                  </a:lnTo>
                  <a:lnTo>
                    <a:pt x="358" y="30"/>
                  </a:lnTo>
                  <a:lnTo>
                    <a:pt x="358" y="30"/>
                  </a:lnTo>
                  <a:lnTo>
                    <a:pt x="347" y="47"/>
                  </a:lnTo>
                  <a:lnTo>
                    <a:pt x="335" y="64"/>
                  </a:lnTo>
                  <a:lnTo>
                    <a:pt x="335" y="64"/>
                  </a:lnTo>
                  <a:lnTo>
                    <a:pt x="322" y="79"/>
                  </a:lnTo>
                  <a:lnTo>
                    <a:pt x="307" y="92"/>
                  </a:lnTo>
                  <a:lnTo>
                    <a:pt x="293" y="103"/>
                  </a:lnTo>
                  <a:lnTo>
                    <a:pt x="280" y="118"/>
                  </a:lnTo>
                  <a:lnTo>
                    <a:pt x="280" y="118"/>
                  </a:lnTo>
                  <a:lnTo>
                    <a:pt x="224" y="186"/>
                  </a:lnTo>
                  <a:lnTo>
                    <a:pt x="168" y="255"/>
                  </a:lnTo>
                  <a:lnTo>
                    <a:pt x="168" y="255"/>
                  </a:lnTo>
                  <a:lnTo>
                    <a:pt x="144" y="285"/>
                  </a:lnTo>
                  <a:lnTo>
                    <a:pt x="122" y="317"/>
                  </a:lnTo>
                  <a:lnTo>
                    <a:pt x="99" y="349"/>
                  </a:lnTo>
                  <a:lnTo>
                    <a:pt x="79" y="382"/>
                  </a:lnTo>
                  <a:lnTo>
                    <a:pt x="79" y="382"/>
                  </a:lnTo>
                  <a:lnTo>
                    <a:pt x="73" y="390"/>
                  </a:lnTo>
                  <a:lnTo>
                    <a:pt x="68" y="396"/>
                  </a:lnTo>
                  <a:lnTo>
                    <a:pt x="55" y="411"/>
                  </a:lnTo>
                  <a:lnTo>
                    <a:pt x="41" y="424"/>
                  </a:lnTo>
                  <a:lnTo>
                    <a:pt x="28" y="437"/>
                  </a:lnTo>
                  <a:lnTo>
                    <a:pt x="28" y="437"/>
                  </a:lnTo>
                  <a:lnTo>
                    <a:pt x="24" y="445"/>
                  </a:lnTo>
                  <a:lnTo>
                    <a:pt x="17" y="457"/>
                  </a:lnTo>
                  <a:lnTo>
                    <a:pt x="11" y="468"/>
                  </a:lnTo>
                  <a:lnTo>
                    <a:pt x="7" y="471"/>
                  </a:lnTo>
                  <a:lnTo>
                    <a:pt x="4" y="474"/>
                  </a:lnTo>
                  <a:lnTo>
                    <a:pt x="4" y="474"/>
                  </a:lnTo>
                  <a:lnTo>
                    <a:pt x="3" y="474"/>
                  </a:lnTo>
                  <a:lnTo>
                    <a:pt x="1" y="475"/>
                  </a:lnTo>
                  <a:lnTo>
                    <a:pt x="0" y="479"/>
                  </a:lnTo>
                  <a:lnTo>
                    <a:pt x="0" y="484"/>
                  </a:lnTo>
                  <a:lnTo>
                    <a:pt x="0" y="484"/>
                  </a:lnTo>
                  <a:lnTo>
                    <a:pt x="0" y="487"/>
                  </a:lnTo>
                  <a:lnTo>
                    <a:pt x="1" y="488"/>
                  </a:lnTo>
                  <a:lnTo>
                    <a:pt x="5" y="489"/>
                  </a:lnTo>
                  <a:lnTo>
                    <a:pt x="9" y="488"/>
                  </a:lnTo>
                  <a:lnTo>
                    <a:pt x="11" y="487"/>
                  </a:lnTo>
                  <a:lnTo>
                    <a:pt x="12" y="484"/>
                  </a:lnTo>
                  <a:lnTo>
                    <a:pt x="12" y="484"/>
                  </a:lnTo>
                  <a:lnTo>
                    <a:pt x="12" y="483"/>
                  </a:lnTo>
                  <a:lnTo>
                    <a:pt x="12" y="483"/>
                  </a:lnTo>
                  <a:lnTo>
                    <a:pt x="13" y="481"/>
                  </a:lnTo>
                  <a:lnTo>
                    <a:pt x="13" y="481"/>
                  </a:lnTo>
                  <a:lnTo>
                    <a:pt x="16" y="479"/>
                  </a:lnTo>
                  <a:lnTo>
                    <a:pt x="18" y="476"/>
                  </a:lnTo>
                  <a:lnTo>
                    <a:pt x="21" y="470"/>
                  </a:lnTo>
                  <a:lnTo>
                    <a:pt x="21" y="470"/>
                  </a:lnTo>
                  <a:lnTo>
                    <a:pt x="45" y="438"/>
                  </a:lnTo>
                  <a:lnTo>
                    <a:pt x="58" y="423"/>
                  </a:lnTo>
                  <a:lnTo>
                    <a:pt x="72" y="408"/>
                  </a:lnTo>
                  <a:lnTo>
                    <a:pt x="72" y="408"/>
                  </a:lnTo>
                  <a:lnTo>
                    <a:pt x="79" y="402"/>
                  </a:lnTo>
                  <a:lnTo>
                    <a:pt x="85" y="395"/>
                  </a:lnTo>
                  <a:lnTo>
                    <a:pt x="94" y="379"/>
                  </a:lnTo>
                  <a:lnTo>
                    <a:pt x="113" y="347"/>
                  </a:lnTo>
                  <a:lnTo>
                    <a:pt x="113" y="347"/>
                  </a:lnTo>
                  <a:lnTo>
                    <a:pt x="127" y="326"/>
                  </a:lnTo>
                  <a:lnTo>
                    <a:pt x="143" y="304"/>
                  </a:lnTo>
                  <a:lnTo>
                    <a:pt x="177" y="263"/>
                  </a:lnTo>
                  <a:lnTo>
                    <a:pt x="177" y="263"/>
                  </a:lnTo>
                  <a:lnTo>
                    <a:pt x="238" y="186"/>
                  </a:lnTo>
                  <a:lnTo>
                    <a:pt x="238" y="186"/>
                  </a:lnTo>
                  <a:lnTo>
                    <a:pt x="270" y="147"/>
                  </a:lnTo>
                  <a:lnTo>
                    <a:pt x="285" y="128"/>
                  </a:lnTo>
                  <a:lnTo>
                    <a:pt x="294" y="119"/>
                  </a:lnTo>
                  <a:lnTo>
                    <a:pt x="304" y="111"/>
                  </a:lnTo>
                  <a:lnTo>
                    <a:pt x="304" y="111"/>
                  </a:lnTo>
                  <a:lnTo>
                    <a:pt x="317" y="98"/>
                  </a:lnTo>
                  <a:lnTo>
                    <a:pt x="331" y="85"/>
                  </a:lnTo>
                  <a:lnTo>
                    <a:pt x="343" y="72"/>
                  </a:lnTo>
                  <a:lnTo>
                    <a:pt x="355" y="58"/>
                  </a:lnTo>
                  <a:lnTo>
                    <a:pt x="355" y="58"/>
                  </a:lnTo>
                  <a:lnTo>
                    <a:pt x="374" y="33"/>
                  </a:lnTo>
                  <a:lnTo>
                    <a:pt x="383" y="20"/>
                  </a:lnTo>
                  <a:lnTo>
                    <a:pt x="386" y="13"/>
                  </a:lnTo>
                  <a:lnTo>
                    <a:pt x="389" y="7"/>
                  </a:lnTo>
                  <a:lnTo>
                    <a:pt x="389" y="7"/>
                  </a:lnTo>
                  <a:lnTo>
                    <a:pt x="389" y="4"/>
                  </a:lnTo>
                  <a:lnTo>
                    <a:pt x="387" y="1"/>
                  </a:lnTo>
                  <a:lnTo>
                    <a:pt x="383" y="0"/>
                  </a:lnTo>
                  <a:lnTo>
                    <a:pt x="379" y="0"/>
                  </a:lnTo>
                  <a:lnTo>
                    <a:pt x="378" y="1"/>
                  </a:lnTo>
                  <a:lnTo>
                    <a:pt x="377" y="3"/>
                  </a:lnTo>
                  <a:lnTo>
                    <a:pt x="3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0" name="chenying0907 425"/>
            <p:cNvSpPr>
              <a:spLocks/>
            </p:cNvSpPr>
            <p:nvPr/>
          </p:nvSpPr>
          <p:spPr bwMode="auto">
            <a:xfrm>
              <a:off x="6594476" y="1293813"/>
              <a:ext cx="74613" cy="103188"/>
            </a:xfrm>
            <a:custGeom>
              <a:avLst/>
              <a:gdLst/>
              <a:ahLst/>
              <a:cxnLst>
                <a:cxn ang="0">
                  <a:pos x="179" y="1"/>
                </a:cxn>
                <a:cxn ang="0">
                  <a:pos x="179" y="1"/>
                </a:cxn>
                <a:cxn ang="0">
                  <a:pos x="165" y="17"/>
                </a:cxn>
                <a:cxn ang="0">
                  <a:pos x="152" y="33"/>
                </a:cxn>
                <a:cxn ang="0">
                  <a:pos x="127" y="64"/>
                </a:cxn>
                <a:cxn ang="0">
                  <a:pos x="102" y="97"/>
                </a:cxn>
                <a:cxn ang="0">
                  <a:pos x="77" y="129"/>
                </a:cxn>
                <a:cxn ang="0">
                  <a:pos x="77" y="129"/>
                </a:cxn>
                <a:cxn ang="0">
                  <a:pos x="52" y="162"/>
                </a:cxn>
                <a:cxn ang="0">
                  <a:pos x="42" y="178"/>
                </a:cxn>
                <a:cxn ang="0">
                  <a:pos x="31" y="196"/>
                </a:cxn>
                <a:cxn ang="0">
                  <a:pos x="31" y="196"/>
                </a:cxn>
                <a:cxn ang="0">
                  <a:pos x="13" y="225"/>
                </a:cxn>
                <a:cxn ang="0">
                  <a:pos x="5" y="239"/>
                </a:cxn>
                <a:cxn ang="0">
                  <a:pos x="3" y="247"/>
                </a:cxn>
                <a:cxn ang="0">
                  <a:pos x="0" y="255"/>
                </a:cxn>
                <a:cxn ang="0">
                  <a:pos x="0" y="255"/>
                </a:cxn>
                <a:cxn ang="0">
                  <a:pos x="0" y="258"/>
                </a:cxn>
                <a:cxn ang="0">
                  <a:pos x="1" y="260"/>
                </a:cxn>
                <a:cxn ang="0">
                  <a:pos x="5" y="263"/>
                </a:cxn>
                <a:cxn ang="0">
                  <a:pos x="7" y="263"/>
                </a:cxn>
                <a:cxn ang="0">
                  <a:pos x="9" y="262"/>
                </a:cxn>
                <a:cxn ang="0">
                  <a:pos x="10" y="260"/>
                </a:cxn>
                <a:cxn ang="0">
                  <a:pos x="12" y="259"/>
                </a:cxn>
                <a:cxn ang="0">
                  <a:pos x="12" y="259"/>
                </a:cxn>
                <a:cxn ang="0">
                  <a:pos x="13" y="251"/>
                </a:cxn>
                <a:cxn ang="0">
                  <a:pos x="16" y="243"/>
                </a:cxn>
                <a:cxn ang="0">
                  <a:pos x="24" y="229"/>
                </a:cxn>
                <a:cxn ang="0">
                  <a:pos x="41" y="201"/>
                </a:cxn>
                <a:cxn ang="0">
                  <a:pos x="41" y="201"/>
                </a:cxn>
                <a:cxn ang="0">
                  <a:pos x="52" y="183"/>
                </a:cxn>
                <a:cxn ang="0">
                  <a:pos x="64" y="165"/>
                </a:cxn>
                <a:cxn ang="0">
                  <a:pos x="92" y="131"/>
                </a:cxn>
                <a:cxn ang="0">
                  <a:pos x="92" y="131"/>
                </a:cxn>
                <a:cxn ang="0">
                  <a:pos x="115" y="99"/>
                </a:cxn>
                <a:cxn ang="0">
                  <a:pos x="137" y="69"/>
                </a:cxn>
                <a:cxn ang="0">
                  <a:pos x="161" y="39"/>
                </a:cxn>
                <a:cxn ang="0">
                  <a:pos x="174" y="24"/>
                </a:cxn>
                <a:cxn ang="0">
                  <a:pos x="187" y="10"/>
                </a:cxn>
                <a:cxn ang="0">
                  <a:pos x="187" y="10"/>
                </a:cxn>
                <a:cxn ang="0">
                  <a:pos x="188" y="8"/>
                </a:cxn>
                <a:cxn ang="0">
                  <a:pos x="188" y="5"/>
                </a:cxn>
                <a:cxn ang="0">
                  <a:pos x="187" y="1"/>
                </a:cxn>
                <a:cxn ang="0">
                  <a:pos x="183" y="0"/>
                </a:cxn>
                <a:cxn ang="0">
                  <a:pos x="181" y="0"/>
                </a:cxn>
                <a:cxn ang="0">
                  <a:pos x="179" y="1"/>
                </a:cxn>
                <a:cxn ang="0">
                  <a:pos x="179" y="1"/>
                </a:cxn>
              </a:cxnLst>
              <a:rect l="0" t="0" r="r" b="b"/>
              <a:pathLst>
                <a:path w="188" h="263">
                  <a:moveTo>
                    <a:pt x="179" y="1"/>
                  </a:moveTo>
                  <a:lnTo>
                    <a:pt x="179" y="1"/>
                  </a:lnTo>
                  <a:lnTo>
                    <a:pt x="165" y="17"/>
                  </a:lnTo>
                  <a:lnTo>
                    <a:pt x="152" y="33"/>
                  </a:lnTo>
                  <a:lnTo>
                    <a:pt x="127" y="64"/>
                  </a:lnTo>
                  <a:lnTo>
                    <a:pt x="102" y="97"/>
                  </a:lnTo>
                  <a:lnTo>
                    <a:pt x="77" y="129"/>
                  </a:lnTo>
                  <a:lnTo>
                    <a:pt x="77" y="129"/>
                  </a:lnTo>
                  <a:lnTo>
                    <a:pt x="52" y="162"/>
                  </a:lnTo>
                  <a:lnTo>
                    <a:pt x="42" y="178"/>
                  </a:lnTo>
                  <a:lnTo>
                    <a:pt x="31" y="196"/>
                  </a:lnTo>
                  <a:lnTo>
                    <a:pt x="31" y="196"/>
                  </a:lnTo>
                  <a:lnTo>
                    <a:pt x="13" y="225"/>
                  </a:lnTo>
                  <a:lnTo>
                    <a:pt x="5" y="239"/>
                  </a:lnTo>
                  <a:lnTo>
                    <a:pt x="3" y="247"/>
                  </a:lnTo>
                  <a:lnTo>
                    <a:pt x="0" y="255"/>
                  </a:lnTo>
                  <a:lnTo>
                    <a:pt x="0" y="255"/>
                  </a:lnTo>
                  <a:lnTo>
                    <a:pt x="0" y="258"/>
                  </a:lnTo>
                  <a:lnTo>
                    <a:pt x="1" y="260"/>
                  </a:lnTo>
                  <a:lnTo>
                    <a:pt x="5" y="263"/>
                  </a:lnTo>
                  <a:lnTo>
                    <a:pt x="7" y="263"/>
                  </a:lnTo>
                  <a:lnTo>
                    <a:pt x="9" y="262"/>
                  </a:lnTo>
                  <a:lnTo>
                    <a:pt x="10" y="260"/>
                  </a:lnTo>
                  <a:lnTo>
                    <a:pt x="12" y="259"/>
                  </a:lnTo>
                  <a:lnTo>
                    <a:pt x="12" y="259"/>
                  </a:lnTo>
                  <a:lnTo>
                    <a:pt x="13" y="251"/>
                  </a:lnTo>
                  <a:lnTo>
                    <a:pt x="16" y="243"/>
                  </a:lnTo>
                  <a:lnTo>
                    <a:pt x="24" y="229"/>
                  </a:lnTo>
                  <a:lnTo>
                    <a:pt x="41" y="201"/>
                  </a:lnTo>
                  <a:lnTo>
                    <a:pt x="41" y="201"/>
                  </a:lnTo>
                  <a:lnTo>
                    <a:pt x="52" y="183"/>
                  </a:lnTo>
                  <a:lnTo>
                    <a:pt x="64" y="165"/>
                  </a:lnTo>
                  <a:lnTo>
                    <a:pt x="92" y="131"/>
                  </a:lnTo>
                  <a:lnTo>
                    <a:pt x="92" y="131"/>
                  </a:lnTo>
                  <a:lnTo>
                    <a:pt x="115" y="99"/>
                  </a:lnTo>
                  <a:lnTo>
                    <a:pt x="137" y="69"/>
                  </a:lnTo>
                  <a:lnTo>
                    <a:pt x="161" y="39"/>
                  </a:lnTo>
                  <a:lnTo>
                    <a:pt x="174" y="24"/>
                  </a:lnTo>
                  <a:lnTo>
                    <a:pt x="187" y="10"/>
                  </a:lnTo>
                  <a:lnTo>
                    <a:pt x="187" y="10"/>
                  </a:lnTo>
                  <a:lnTo>
                    <a:pt x="188" y="8"/>
                  </a:lnTo>
                  <a:lnTo>
                    <a:pt x="188" y="5"/>
                  </a:lnTo>
                  <a:lnTo>
                    <a:pt x="187" y="1"/>
                  </a:lnTo>
                  <a:lnTo>
                    <a:pt x="183" y="0"/>
                  </a:lnTo>
                  <a:lnTo>
                    <a:pt x="181" y="0"/>
                  </a:lnTo>
                  <a:lnTo>
                    <a:pt x="179" y="1"/>
                  </a:lnTo>
                  <a:lnTo>
                    <a:pt x="1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1" name="chenying0907 426"/>
            <p:cNvSpPr>
              <a:spLocks/>
            </p:cNvSpPr>
            <p:nvPr/>
          </p:nvSpPr>
          <p:spPr bwMode="auto">
            <a:xfrm>
              <a:off x="6626226" y="1341438"/>
              <a:ext cx="42863" cy="63500"/>
            </a:xfrm>
            <a:custGeom>
              <a:avLst/>
              <a:gdLst/>
              <a:ahLst/>
              <a:cxnLst>
                <a:cxn ang="0">
                  <a:pos x="97" y="4"/>
                </a:cxn>
                <a:cxn ang="0">
                  <a:pos x="97" y="4"/>
                </a:cxn>
                <a:cxn ang="0">
                  <a:pos x="93" y="15"/>
                </a:cxn>
                <a:cxn ang="0">
                  <a:pos x="87" y="24"/>
                </a:cxn>
                <a:cxn ang="0">
                  <a:pos x="80" y="33"/>
                </a:cxn>
                <a:cxn ang="0">
                  <a:pos x="73" y="41"/>
                </a:cxn>
                <a:cxn ang="0">
                  <a:pos x="57" y="57"/>
                </a:cxn>
                <a:cxn ang="0">
                  <a:pos x="50" y="66"/>
                </a:cxn>
                <a:cxn ang="0">
                  <a:pos x="43" y="75"/>
                </a:cxn>
                <a:cxn ang="0">
                  <a:pos x="43" y="75"/>
                </a:cxn>
                <a:cxn ang="0">
                  <a:pos x="30" y="93"/>
                </a:cxn>
                <a:cxn ang="0">
                  <a:pos x="18" y="111"/>
                </a:cxn>
                <a:cxn ang="0">
                  <a:pos x="12" y="121"/>
                </a:cxn>
                <a:cxn ang="0">
                  <a:pos x="8" y="131"/>
                </a:cxn>
                <a:cxn ang="0">
                  <a:pos x="4" y="142"/>
                </a:cxn>
                <a:cxn ang="0">
                  <a:pos x="0" y="152"/>
                </a:cxn>
                <a:cxn ang="0">
                  <a:pos x="0" y="152"/>
                </a:cxn>
                <a:cxn ang="0">
                  <a:pos x="0" y="155"/>
                </a:cxn>
                <a:cxn ang="0">
                  <a:pos x="1" y="157"/>
                </a:cxn>
                <a:cxn ang="0">
                  <a:pos x="5" y="160"/>
                </a:cxn>
                <a:cxn ang="0">
                  <a:pos x="9" y="160"/>
                </a:cxn>
                <a:cxn ang="0">
                  <a:pos x="10" y="157"/>
                </a:cxn>
                <a:cxn ang="0">
                  <a:pos x="12" y="156"/>
                </a:cxn>
                <a:cxn ang="0">
                  <a:pos x="12" y="156"/>
                </a:cxn>
                <a:cxn ang="0">
                  <a:pos x="14" y="144"/>
                </a:cxn>
                <a:cxn ang="0">
                  <a:pos x="19" y="132"/>
                </a:cxn>
                <a:cxn ang="0">
                  <a:pos x="25" y="122"/>
                </a:cxn>
                <a:cxn ang="0">
                  <a:pos x="30" y="113"/>
                </a:cxn>
                <a:cxn ang="0">
                  <a:pos x="43" y="92"/>
                </a:cxn>
                <a:cxn ang="0">
                  <a:pos x="57" y="72"/>
                </a:cxn>
                <a:cxn ang="0">
                  <a:pos x="57" y="72"/>
                </a:cxn>
                <a:cxn ang="0">
                  <a:pos x="64" y="64"/>
                </a:cxn>
                <a:cxn ang="0">
                  <a:pos x="70" y="57"/>
                </a:cxn>
                <a:cxn ang="0">
                  <a:pos x="85" y="42"/>
                </a:cxn>
                <a:cxn ang="0">
                  <a:pos x="93" y="34"/>
                </a:cxn>
                <a:cxn ang="0">
                  <a:pos x="98" y="26"/>
                </a:cxn>
                <a:cxn ang="0">
                  <a:pos x="104" y="17"/>
                </a:cxn>
                <a:cxn ang="0">
                  <a:pos x="108" y="7"/>
                </a:cxn>
                <a:cxn ang="0">
                  <a:pos x="108" y="7"/>
                </a:cxn>
                <a:cxn ang="0">
                  <a:pos x="108" y="4"/>
                </a:cxn>
                <a:cxn ang="0">
                  <a:pos x="108" y="3"/>
                </a:cxn>
                <a:cxn ang="0">
                  <a:pos x="104" y="0"/>
                </a:cxn>
                <a:cxn ang="0">
                  <a:pos x="101" y="0"/>
                </a:cxn>
                <a:cxn ang="0">
                  <a:pos x="98" y="2"/>
                </a:cxn>
                <a:cxn ang="0">
                  <a:pos x="97" y="4"/>
                </a:cxn>
                <a:cxn ang="0">
                  <a:pos x="97" y="4"/>
                </a:cxn>
              </a:cxnLst>
              <a:rect l="0" t="0" r="r" b="b"/>
              <a:pathLst>
                <a:path w="108" h="160">
                  <a:moveTo>
                    <a:pt x="97" y="4"/>
                  </a:moveTo>
                  <a:lnTo>
                    <a:pt x="97" y="4"/>
                  </a:lnTo>
                  <a:lnTo>
                    <a:pt x="93" y="15"/>
                  </a:lnTo>
                  <a:lnTo>
                    <a:pt x="87" y="24"/>
                  </a:lnTo>
                  <a:lnTo>
                    <a:pt x="80" y="33"/>
                  </a:lnTo>
                  <a:lnTo>
                    <a:pt x="73" y="41"/>
                  </a:lnTo>
                  <a:lnTo>
                    <a:pt x="57" y="57"/>
                  </a:lnTo>
                  <a:lnTo>
                    <a:pt x="50" y="66"/>
                  </a:lnTo>
                  <a:lnTo>
                    <a:pt x="43" y="75"/>
                  </a:lnTo>
                  <a:lnTo>
                    <a:pt x="43" y="75"/>
                  </a:lnTo>
                  <a:lnTo>
                    <a:pt x="30" y="93"/>
                  </a:lnTo>
                  <a:lnTo>
                    <a:pt x="18" y="111"/>
                  </a:lnTo>
                  <a:lnTo>
                    <a:pt x="12" y="121"/>
                  </a:lnTo>
                  <a:lnTo>
                    <a:pt x="8" y="131"/>
                  </a:lnTo>
                  <a:lnTo>
                    <a:pt x="4" y="142"/>
                  </a:lnTo>
                  <a:lnTo>
                    <a:pt x="0" y="152"/>
                  </a:lnTo>
                  <a:lnTo>
                    <a:pt x="0" y="152"/>
                  </a:lnTo>
                  <a:lnTo>
                    <a:pt x="0" y="155"/>
                  </a:lnTo>
                  <a:lnTo>
                    <a:pt x="1" y="157"/>
                  </a:lnTo>
                  <a:lnTo>
                    <a:pt x="5" y="160"/>
                  </a:lnTo>
                  <a:lnTo>
                    <a:pt x="9" y="160"/>
                  </a:lnTo>
                  <a:lnTo>
                    <a:pt x="10" y="157"/>
                  </a:lnTo>
                  <a:lnTo>
                    <a:pt x="12" y="156"/>
                  </a:lnTo>
                  <a:lnTo>
                    <a:pt x="12" y="156"/>
                  </a:lnTo>
                  <a:lnTo>
                    <a:pt x="14" y="144"/>
                  </a:lnTo>
                  <a:lnTo>
                    <a:pt x="19" y="132"/>
                  </a:lnTo>
                  <a:lnTo>
                    <a:pt x="25" y="122"/>
                  </a:lnTo>
                  <a:lnTo>
                    <a:pt x="30" y="113"/>
                  </a:lnTo>
                  <a:lnTo>
                    <a:pt x="43" y="92"/>
                  </a:lnTo>
                  <a:lnTo>
                    <a:pt x="57" y="72"/>
                  </a:lnTo>
                  <a:lnTo>
                    <a:pt x="57" y="72"/>
                  </a:lnTo>
                  <a:lnTo>
                    <a:pt x="64" y="64"/>
                  </a:lnTo>
                  <a:lnTo>
                    <a:pt x="70" y="57"/>
                  </a:lnTo>
                  <a:lnTo>
                    <a:pt x="85" y="42"/>
                  </a:lnTo>
                  <a:lnTo>
                    <a:pt x="93" y="34"/>
                  </a:lnTo>
                  <a:lnTo>
                    <a:pt x="98" y="26"/>
                  </a:lnTo>
                  <a:lnTo>
                    <a:pt x="104" y="17"/>
                  </a:lnTo>
                  <a:lnTo>
                    <a:pt x="108" y="7"/>
                  </a:lnTo>
                  <a:lnTo>
                    <a:pt x="108" y="7"/>
                  </a:lnTo>
                  <a:lnTo>
                    <a:pt x="108" y="4"/>
                  </a:lnTo>
                  <a:lnTo>
                    <a:pt x="108" y="3"/>
                  </a:lnTo>
                  <a:lnTo>
                    <a:pt x="104" y="0"/>
                  </a:lnTo>
                  <a:lnTo>
                    <a:pt x="101" y="0"/>
                  </a:lnTo>
                  <a:lnTo>
                    <a:pt x="98" y="2"/>
                  </a:lnTo>
                  <a:lnTo>
                    <a:pt x="97" y="4"/>
                  </a:lnTo>
                  <a:lnTo>
                    <a:pt x="9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2" name="chenying0907 427"/>
            <p:cNvSpPr>
              <a:spLocks/>
            </p:cNvSpPr>
            <p:nvPr/>
          </p:nvSpPr>
          <p:spPr bwMode="auto">
            <a:xfrm>
              <a:off x="6696076" y="1203325"/>
              <a:ext cx="101600" cy="127000"/>
            </a:xfrm>
            <a:custGeom>
              <a:avLst/>
              <a:gdLst/>
              <a:ahLst/>
              <a:cxnLst>
                <a:cxn ang="0">
                  <a:pos x="248" y="2"/>
                </a:cxn>
                <a:cxn ang="0">
                  <a:pos x="248" y="2"/>
                </a:cxn>
                <a:cxn ang="0">
                  <a:pos x="231" y="17"/>
                </a:cxn>
                <a:cxn ang="0">
                  <a:pos x="212" y="34"/>
                </a:cxn>
                <a:cxn ang="0">
                  <a:pos x="180" y="68"/>
                </a:cxn>
                <a:cxn ang="0">
                  <a:pos x="147" y="105"/>
                </a:cxn>
                <a:cxn ang="0">
                  <a:pos x="116" y="140"/>
                </a:cxn>
                <a:cxn ang="0">
                  <a:pos x="116" y="140"/>
                </a:cxn>
                <a:cxn ang="0">
                  <a:pos x="81" y="182"/>
                </a:cxn>
                <a:cxn ang="0">
                  <a:pos x="64" y="203"/>
                </a:cxn>
                <a:cxn ang="0">
                  <a:pos x="47" y="225"/>
                </a:cxn>
                <a:cxn ang="0">
                  <a:pos x="47" y="225"/>
                </a:cxn>
                <a:cxn ang="0">
                  <a:pos x="33" y="246"/>
                </a:cxn>
                <a:cxn ang="0">
                  <a:pos x="19" y="267"/>
                </a:cxn>
                <a:cxn ang="0">
                  <a:pos x="12" y="278"/>
                </a:cxn>
                <a:cxn ang="0">
                  <a:pos x="7" y="289"/>
                </a:cxn>
                <a:cxn ang="0">
                  <a:pos x="3" y="301"/>
                </a:cxn>
                <a:cxn ang="0">
                  <a:pos x="0" y="314"/>
                </a:cxn>
                <a:cxn ang="0">
                  <a:pos x="0" y="314"/>
                </a:cxn>
                <a:cxn ang="0">
                  <a:pos x="2" y="316"/>
                </a:cxn>
                <a:cxn ang="0">
                  <a:pos x="2" y="318"/>
                </a:cxn>
                <a:cxn ang="0">
                  <a:pos x="4" y="320"/>
                </a:cxn>
                <a:cxn ang="0">
                  <a:pos x="6" y="320"/>
                </a:cxn>
                <a:cxn ang="0">
                  <a:pos x="10" y="318"/>
                </a:cxn>
                <a:cxn ang="0">
                  <a:pos x="12" y="316"/>
                </a:cxn>
                <a:cxn ang="0">
                  <a:pos x="12" y="314"/>
                </a:cxn>
                <a:cxn ang="0">
                  <a:pos x="12" y="314"/>
                </a:cxn>
                <a:cxn ang="0">
                  <a:pos x="15" y="301"/>
                </a:cxn>
                <a:cxn ang="0">
                  <a:pos x="19" y="289"/>
                </a:cxn>
                <a:cxn ang="0">
                  <a:pos x="25" y="278"/>
                </a:cxn>
                <a:cxn ang="0">
                  <a:pos x="33" y="266"/>
                </a:cxn>
                <a:cxn ang="0">
                  <a:pos x="49" y="244"/>
                </a:cxn>
                <a:cxn ang="0">
                  <a:pos x="64" y="223"/>
                </a:cxn>
                <a:cxn ang="0">
                  <a:pos x="64" y="223"/>
                </a:cxn>
                <a:cxn ang="0">
                  <a:pos x="81" y="199"/>
                </a:cxn>
                <a:cxn ang="0">
                  <a:pos x="100" y="177"/>
                </a:cxn>
                <a:cxn ang="0">
                  <a:pos x="138" y="132"/>
                </a:cxn>
                <a:cxn ang="0">
                  <a:pos x="138" y="132"/>
                </a:cxn>
                <a:cxn ang="0">
                  <a:pos x="167" y="101"/>
                </a:cxn>
                <a:cxn ang="0">
                  <a:pos x="195" y="68"/>
                </a:cxn>
                <a:cxn ang="0">
                  <a:pos x="225" y="38"/>
                </a:cxn>
                <a:cxn ang="0">
                  <a:pos x="257" y="10"/>
                </a:cxn>
                <a:cxn ang="0">
                  <a:pos x="257" y="10"/>
                </a:cxn>
                <a:cxn ang="0">
                  <a:pos x="258" y="8"/>
                </a:cxn>
                <a:cxn ang="0">
                  <a:pos x="258" y="6"/>
                </a:cxn>
                <a:cxn ang="0">
                  <a:pos x="258" y="3"/>
                </a:cxn>
                <a:cxn ang="0">
                  <a:pos x="257" y="2"/>
                </a:cxn>
                <a:cxn ang="0">
                  <a:pos x="253" y="0"/>
                </a:cxn>
                <a:cxn ang="0">
                  <a:pos x="250" y="0"/>
                </a:cxn>
                <a:cxn ang="0">
                  <a:pos x="248" y="2"/>
                </a:cxn>
                <a:cxn ang="0">
                  <a:pos x="248" y="2"/>
                </a:cxn>
              </a:cxnLst>
              <a:rect l="0" t="0" r="r" b="b"/>
              <a:pathLst>
                <a:path w="258" h="320">
                  <a:moveTo>
                    <a:pt x="248" y="2"/>
                  </a:moveTo>
                  <a:lnTo>
                    <a:pt x="248" y="2"/>
                  </a:lnTo>
                  <a:lnTo>
                    <a:pt x="231" y="17"/>
                  </a:lnTo>
                  <a:lnTo>
                    <a:pt x="212" y="34"/>
                  </a:lnTo>
                  <a:lnTo>
                    <a:pt x="180" y="68"/>
                  </a:lnTo>
                  <a:lnTo>
                    <a:pt x="147" y="105"/>
                  </a:lnTo>
                  <a:lnTo>
                    <a:pt x="116" y="140"/>
                  </a:lnTo>
                  <a:lnTo>
                    <a:pt x="116" y="140"/>
                  </a:lnTo>
                  <a:lnTo>
                    <a:pt x="81" y="182"/>
                  </a:lnTo>
                  <a:lnTo>
                    <a:pt x="64" y="203"/>
                  </a:lnTo>
                  <a:lnTo>
                    <a:pt x="47" y="225"/>
                  </a:lnTo>
                  <a:lnTo>
                    <a:pt x="47" y="225"/>
                  </a:lnTo>
                  <a:lnTo>
                    <a:pt x="33" y="246"/>
                  </a:lnTo>
                  <a:lnTo>
                    <a:pt x="19" y="267"/>
                  </a:lnTo>
                  <a:lnTo>
                    <a:pt x="12" y="278"/>
                  </a:lnTo>
                  <a:lnTo>
                    <a:pt x="7" y="289"/>
                  </a:lnTo>
                  <a:lnTo>
                    <a:pt x="3" y="301"/>
                  </a:lnTo>
                  <a:lnTo>
                    <a:pt x="0" y="314"/>
                  </a:lnTo>
                  <a:lnTo>
                    <a:pt x="0" y="314"/>
                  </a:lnTo>
                  <a:lnTo>
                    <a:pt x="2" y="316"/>
                  </a:lnTo>
                  <a:lnTo>
                    <a:pt x="2" y="318"/>
                  </a:lnTo>
                  <a:lnTo>
                    <a:pt x="4" y="320"/>
                  </a:lnTo>
                  <a:lnTo>
                    <a:pt x="6" y="320"/>
                  </a:lnTo>
                  <a:lnTo>
                    <a:pt x="10" y="318"/>
                  </a:lnTo>
                  <a:lnTo>
                    <a:pt x="12" y="316"/>
                  </a:lnTo>
                  <a:lnTo>
                    <a:pt x="12" y="314"/>
                  </a:lnTo>
                  <a:lnTo>
                    <a:pt x="12" y="314"/>
                  </a:lnTo>
                  <a:lnTo>
                    <a:pt x="15" y="301"/>
                  </a:lnTo>
                  <a:lnTo>
                    <a:pt x="19" y="289"/>
                  </a:lnTo>
                  <a:lnTo>
                    <a:pt x="25" y="278"/>
                  </a:lnTo>
                  <a:lnTo>
                    <a:pt x="33" y="266"/>
                  </a:lnTo>
                  <a:lnTo>
                    <a:pt x="49" y="244"/>
                  </a:lnTo>
                  <a:lnTo>
                    <a:pt x="64" y="223"/>
                  </a:lnTo>
                  <a:lnTo>
                    <a:pt x="64" y="223"/>
                  </a:lnTo>
                  <a:lnTo>
                    <a:pt x="81" y="199"/>
                  </a:lnTo>
                  <a:lnTo>
                    <a:pt x="100" y="177"/>
                  </a:lnTo>
                  <a:lnTo>
                    <a:pt x="138" y="132"/>
                  </a:lnTo>
                  <a:lnTo>
                    <a:pt x="138" y="132"/>
                  </a:lnTo>
                  <a:lnTo>
                    <a:pt x="167" y="101"/>
                  </a:lnTo>
                  <a:lnTo>
                    <a:pt x="195" y="68"/>
                  </a:lnTo>
                  <a:lnTo>
                    <a:pt x="225" y="38"/>
                  </a:lnTo>
                  <a:lnTo>
                    <a:pt x="257" y="10"/>
                  </a:lnTo>
                  <a:lnTo>
                    <a:pt x="257" y="10"/>
                  </a:lnTo>
                  <a:lnTo>
                    <a:pt x="258" y="8"/>
                  </a:lnTo>
                  <a:lnTo>
                    <a:pt x="258" y="6"/>
                  </a:lnTo>
                  <a:lnTo>
                    <a:pt x="258" y="3"/>
                  </a:lnTo>
                  <a:lnTo>
                    <a:pt x="257" y="2"/>
                  </a:lnTo>
                  <a:lnTo>
                    <a:pt x="253" y="0"/>
                  </a:lnTo>
                  <a:lnTo>
                    <a:pt x="250" y="0"/>
                  </a:lnTo>
                  <a:lnTo>
                    <a:pt x="248" y="2"/>
                  </a:lnTo>
                  <a:lnTo>
                    <a:pt x="2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3" name="chenying0907 428"/>
            <p:cNvSpPr>
              <a:spLocks/>
            </p:cNvSpPr>
            <p:nvPr/>
          </p:nvSpPr>
          <p:spPr bwMode="auto">
            <a:xfrm>
              <a:off x="6713538" y="1211263"/>
              <a:ext cx="161925" cy="195263"/>
            </a:xfrm>
            <a:custGeom>
              <a:avLst/>
              <a:gdLst/>
              <a:ahLst/>
              <a:cxnLst>
                <a:cxn ang="0">
                  <a:pos x="398" y="1"/>
                </a:cxn>
                <a:cxn ang="0">
                  <a:pos x="370" y="21"/>
                </a:cxn>
                <a:cxn ang="0">
                  <a:pos x="346" y="44"/>
                </a:cxn>
                <a:cxn ang="0">
                  <a:pos x="298" y="94"/>
                </a:cxn>
                <a:cxn ang="0">
                  <a:pos x="241" y="158"/>
                </a:cxn>
                <a:cxn ang="0">
                  <a:pos x="189" y="226"/>
                </a:cxn>
                <a:cxn ang="0">
                  <a:pos x="135" y="290"/>
                </a:cxn>
                <a:cxn ang="0">
                  <a:pos x="97" y="340"/>
                </a:cxn>
                <a:cxn ang="0">
                  <a:pos x="85" y="357"/>
                </a:cxn>
                <a:cxn ang="0">
                  <a:pos x="52" y="404"/>
                </a:cxn>
                <a:cxn ang="0">
                  <a:pos x="39" y="419"/>
                </a:cxn>
                <a:cxn ang="0">
                  <a:pos x="29" y="434"/>
                </a:cxn>
                <a:cxn ang="0">
                  <a:pos x="12" y="467"/>
                </a:cxn>
                <a:cxn ang="0">
                  <a:pos x="3" y="481"/>
                </a:cxn>
                <a:cxn ang="0">
                  <a:pos x="1" y="484"/>
                </a:cxn>
                <a:cxn ang="0">
                  <a:pos x="3" y="489"/>
                </a:cxn>
                <a:cxn ang="0">
                  <a:pos x="7" y="491"/>
                </a:cxn>
                <a:cxn ang="0">
                  <a:pos x="11" y="489"/>
                </a:cxn>
                <a:cxn ang="0">
                  <a:pos x="18" y="477"/>
                </a:cxn>
                <a:cxn ang="0">
                  <a:pos x="38" y="439"/>
                </a:cxn>
                <a:cxn ang="0">
                  <a:pos x="47" y="426"/>
                </a:cxn>
                <a:cxn ang="0">
                  <a:pos x="70" y="401"/>
                </a:cxn>
                <a:cxn ang="0">
                  <a:pos x="79" y="388"/>
                </a:cxn>
                <a:cxn ang="0">
                  <a:pos x="104" y="351"/>
                </a:cxn>
                <a:cxn ang="0">
                  <a:pos x="183" y="251"/>
                </a:cxn>
                <a:cxn ang="0">
                  <a:pos x="233" y="187"/>
                </a:cxn>
                <a:cxn ang="0">
                  <a:pos x="285" y="124"/>
                </a:cxn>
                <a:cxn ang="0">
                  <a:pos x="338" y="70"/>
                </a:cxn>
                <a:cxn ang="0">
                  <a:pos x="369" y="38"/>
                </a:cxn>
                <a:cxn ang="0">
                  <a:pos x="394" y="17"/>
                </a:cxn>
                <a:cxn ang="0">
                  <a:pos x="403" y="10"/>
                </a:cxn>
                <a:cxn ang="0">
                  <a:pos x="406" y="6"/>
                </a:cxn>
                <a:cxn ang="0">
                  <a:pos x="402" y="0"/>
                </a:cxn>
                <a:cxn ang="0">
                  <a:pos x="398" y="1"/>
                </a:cxn>
              </a:cxnLst>
              <a:rect l="0" t="0" r="r" b="b"/>
              <a:pathLst>
                <a:path w="406" h="491">
                  <a:moveTo>
                    <a:pt x="398" y="1"/>
                  </a:moveTo>
                  <a:lnTo>
                    <a:pt x="398" y="1"/>
                  </a:lnTo>
                  <a:lnTo>
                    <a:pt x="383" y="10"/>
                  </a:lnTo>
                  <a:lnTo>
                    <a:pt x="370" y="21"/>
                  </a:lnTo>
                  <a:lnTo>
                    <a:pt x="357" y="31"/>
                  </a:lnTo>
                  <a:lnTo>
                    <a:pt x="346" y="44"/>
                  </a:lnTo>
                  <a:lnTo>
                    <a:pt x="298" y="94"/>
                  </a:lnTo>
                  <a:lnTo>
                    <a:pt x="298" y="94"/>
                  </a:lnTo>
                  <a:lnTo>
                    <a:pt x="268" y="125"/>
                  </a:lnTo>
                  <a:lnTo>
                    <a:pt x="241" y="158"/>
                  </a:lnTo>
                  <a:lnTo>
                    <a:pt x="189" y="226"/>
                  </a:lnTo>
                  <a:lnTo>
                    <a:pt x="189" y="226"/>
                  </a:lnTo>
                  <a:lnTo>
                    <a:pt x="161" y="257"/>
                  </a:lnTo>
                  <a:lnTo>
                    <a:pt x="135" y="290"/>
                  </a:lnTo>
                  <a:lnTo>
                    <a:pt x="109" y="323"/>
                  </a:lnTo>
                  <a:lnTo>
                    <a:pt x="97" y="340"/>
                  </a:lnTo>
                  <a:lnTo>
                    <a:pt x="85" y="357"/>
                  </a:lnTo>
                  <a:lnTo>
                    <a:pt x="85" y="357"/>
                  </a:lnTo>
                  <a:lnTo>
                    <a:pt x="63" y="388"/>
                  </a:lnTo>
                  <a:lnTo>
                    <a:pt x="52" y="404"/>
                  </a:lnTo>
                  <a:lnTo>
                    <a:pt x="39" y="419"/>
                  </a:lnTo>
                  <a:lnTo>
                    <a:pt x="39" y="419"/>
                  </a:lnTo>
                  <a:lnTo>
                    <a:pt x="34" y="426"/>
                  </a:lnTo>
                  <a:lnTo>
                    <a:pt x="29" y="434"/>
                  </a:lnTo>
                  <a:lnTo>
                    <a:pt x="21" y="450"/>
                  </a:lnTo>
                  <a:lnTo>
                    <a:pt x="12" y="467"/>
                  </a:lnTo>
                  <a:lnTo>
                    <a:pt x="8" y="473"/>
                  </a:lnTo>
                  <a:lnTo>
                    <a:pt x="3" y="481"/>
                  </a:lnTo>
                  <a:lnTo>
                    <a:pt x="3" y="481"/>
                  </a:lnTo>
                  <a:lnTo>
                    <a:pt x="1" y="484"/>
                  </a:lnTo>
                  <a:lnTo>
                    <a:pt x="0" y="485"/>
                  </a:lnTo>
                  <a:lnTo>
                    <a:pt x="3" y="489"/>
                  </a:lnTo>
                  <a:lnTo>
                    <a:pt x="4" y="490"/>
                  </a:lnTo>
                  <a:lnTo>
                    <a:pt x="7" y="491"/>
                  </a:lnTo>
                  <a:lnTo>
                    <a:pt x="8" y="490"/>
                  </a:lnTo>
                  <a:lnTo>
                    <a:pt x="11" y="489"/>
                  </a:lnTo>
                  <a:lnTo>
                    <a:pt x="11" y="489"/>
                  </a:lnTo>
                  <a:lnTo>
                    <a:pt x="18" y="477"/>
                  </a:lnTo>
                  <a:lnTo>
                    <a:pt x="25" y="465"/>
                  </a:lnTo>
                  <a:lnTo>
                    <a:pt x="38" y="439"/>
                  </a:lnTo>
                  <a:lnTo>
                    <a:pt x="38" y="439"/>
                  </a:lnTo>
                  <a:lnTo>
                    <a:pt x="47" y="426"/>
                  </a:lnTo>
                  <a:lnTo>
                    <a:pt x="59" y="414"/>
                  </a:lnTo>
                  <a:lnTo>
                    <a:pt x="70" y="401"/>
                  </a:lnTo>
                  <a:lnTo>
                    <a:pt x="79" y="388"/>
                  </a:lnTo>
                  <a:lnTo>
                    <a:pt x="79" y="388"/>
                  </a:lnTo>
                  <a:lnTo>
                    <a:pt x="90" y="370"/>
                  </a:lnTo>
                  <a:lnTo>
                    <a:pt x="104" y="351"/>
                  </a:lnTo>
                  <a:lnTo>
                    <a:pt x="128" y="317"/>
                  </a:lnTo>
                  <a:lnTo>
                    <a:pt x="183" y="251"/>
                  </a:lnTo>
                  <a:lnTo>
                    <a:pt x="183" y="251"/>
                  </a:lnTo>
                  <a:lnTo>
                    <a:pt x="233" y="187"/>
                  </a:lnTo>
                  <a:lnTo>
                    <a:pt x="285" y="124"/>
                  </a:lnTo>
                  <a:lnTo>
                    <a:pt x="285" y="124"/>
                  </a:lnTo>
                  <a:lnTo>
                    <a:pt x="311" y="96"/>
                  </a:lnTo>
                  <a:lnTo>
                    <a:pt x="338" y="70"/>
                  </a:lnTo>
                  <a:lnTo>
                    <a:pt x="338" y="70"/>
                  </a:lnTo>
                  <a:lnTo>
                    <a:pt x="369" y="38"/>
                  </a:lnTo>
                  <a:lnTo>
                    <a:pt x="385" y="23"/>
                  </a:lnTo>
                  <a:lnTo>
                    <a:pt x="394" y="17"/>
                  </a:lnTo>
                  <a:lnTo>
                    <a:pt x="403" y="10"/>
                  </a:lnTo>
                  <a:lnTo>
                    <a:pt x="403" y="10"/>
                  </a:lnTo>
                  <a:lnTo>
                    <a:pt x="404" y="9"/>
                  </a:lnTo>
                  <a:lnTo>
                    <a:pt x="406" y="6"/>
                  </a:lnTo>
                  <a:lnTo>
                    <a:pt x="404" y="2"/>
                  </a:lnTo>
                  <a:lnTo>
                    <a:pt x="402" y="0"/>
                  </a:lnTo>
                  <a:lnTo>
                    <a:pt x="399" y="0"/>
                  </a:lnTo>
                  <a:lnTo>
                    <a:pt x="398" y="1"/>
                  </a:lnTo>
                  <a:lnTo>
                    <a:pt x="3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4" name="chenying0907 429"/>
            <p:cNvSpPr>
              <a:spLocks/>
            </p:cNvSpPr>
            <p:nvPr/>
          </p:nvSpPr>
          <p:spPr bwMode="auto">
            <a:xfrm>
              <a:off x="6775451" y="1270000"/>
              <a:ext cx="119063" cy="142875"/>
            </a:xfrm>
            <a:custGeom>
              <a:avLst/>
              <a:gdLst/>
              <a:ahLst/>
              <a:cxnLst>
                <a:cxn ang="0">
                  <a:pos x="293" y="3"/>
                </a:cxn>
                <a:cxn ang="0">
                  <a:pos x="293" y="3"/>
                </a:cxn>
                <a:cxn ang="0">
                  <a:pos x="273" y="24"/>
                </a:cxn>
                <a:cxn ang="0">
                  <a:pos x="252" y="45"/>
                </a:cxn>
                <a:cxn ang="0">
                  <a:pos x="230" y="65"/>
                </a:cxn>
                <a:cxn ang="0">
                  <a:pos x="208" y="83"/>
                </a:cxn>
                <a:cxn ang="0">
                  <a:pos x="208" y="83"/>
                </a:cxn>
                <a:cxn ang="0">
                  <a:pos x="196" y="93"/>
                </a:cxn>
                <a:cxn ang="0">
                  <a:pos x="185" y="106"/>
                </a:cxn>
                <a:cxn ang="0">
                  <a:pos x="166" y="131"/>
                </a:cxn>
                <a:cxn ang="0">
                  <a:pos x="166" y="131"/>
                </a:cxn>
                <a:cxn ang="0">
                  <a:pos x="125" y="181"/>
                </a:cxn>
                <a:cxn ang="0">
                  <a:pos x="125" y="181"/>
                </a:cxn>
                <a:cxn ang="0">
                  <a:pos x="86" y="229"/>
                </a:cxn>
                <a:cxn ang="0">
                  <a:pos x="48" y="278"/>
                </a:cxn>
                <a:cxn ang="0">
                  <a:pos x="48" y="278"/>
                </a:cxn>
                <a:cxn ang="0">
                  <a:pos x="34" y="296"/>
                </a:cxn>
                <a:cxn ang="0">
                  <a:pos x="18" y="314"/>
                </a:cxn>
                <a:cxn ang="0">
                  <a:pos x="11" y="323"/>
                </a:cxn>
                <a:cxn ang="0">
                  <a:pos x="6" y="334"/>
                </a:cxn>
                <a:cxn ang="0">
                  <a:pos x="2" y="344"/>
                </a:cxn>
                <a:cxn ang="0">
                  <a:pos x="0" y="355"/>
                </a:cxn>
                <a:cxn ang="0">
                  <a:pos x="0" y="355"/>
                </a:cxn>
                <a:cxn ang="0">
                  <a:pos x="0" y="357"/>
                </a:cxn>
                <a:cxn ang="0">
                  <a:pos x="1" y="359"/>
                </a:cxn>
                <a:cxn ang="0">
                  <a:pos x="2" y="360"/>
                </a:cxn>
                <a:cxn ang="0">
                  <a:pos x="5" y="360"/>
                </a:cxn>
                <a:cxn ang="0">
                  <a:pos x="9" y="359"/>
                </a:cxn>
                <a:cxn ang="0">
                  <a:pos x="10" y="357"/>
                </a:cxn>
                <a:cxn ang="0">
                  <a:pos x="11" y="355"/>
                </a:cxn>
                <a:cxn ang="0">
                  <a:pos x="11" y="355"/>
                </a:cxn>
                <a:cxn ang="0">
                  <a:pos x="13" y="348"/>
                </a:cxn>
                <a:cxn ang="0">
                  <a:pos x="15" y="342"/>
                </a:cxn>
                <a:cxn ang="0">
                  <a:pos x="18" y="335"/>
                </a:cxn>
                <a:cxn ang="0">
                  <a:pos x="22" y="330"/>
                </a:cxn>
                <a:cxn ang="0">
                  <a:pos x="31" y="320"/>
                </a:cxn>
                <a:cxn ang="0">
                  <a:pos x="39" y="309"/>
                </a:cxn>
                <a:cxn ang="0">
                  <a:pos x="39" y="309"/>
                </a:cxn>
                <a:cxn ang="0">
                  <a:pos x="57" y="284"/>
                </a:cxn>
                <a:cxn ang="0">
                  <a:pos x="77" y="259"/>
                </a:cxn>
                <a:cxn ang="0">
                  <a:pos x="77" y="259"/>
                </a:cxn>
                <a:cxn ang="0">
                  <a:pos x="154" y="164"/>
                </a:cxn>
                <a:cxn ang="0">
                  <a:pos x="154" y="164"/>
                </a:cxn>
                <a:cxn ang="0">
                  <a:pos x="185" y="122"/>
                </a:cxn>
                <a:cxn ang="0">
                  <a:pos x="204" y="102"/>
                </a:cxn>
                <a:cxn ang="0">
                  <a:pos x="213" y="93"/>
                </a:cxn>
                <a:cxn ang="0">
                  <a:pos x="222" y="85"/>
                </a:cxn>
                <a:cxn ang="0">
                  <a:pos x="222" y="85"/>
                </a:cxn>
                <a:cxn ang="0">
                  <a:pos x="243" y="67"/>
                </a:cxn>
                <a:cxn ang="0">
                  <a:pos x="264" y="50"/>
                </a:cxn>
                <a:cxn ang="0">
                  <a:pos x="282" y="30"/>
                </a:cxn>
                <a:cxn ang="0">
                  <a:pos x="300" y="11"/>
                </a:cxn>
                <a:cxn ang="0">
                  <a:pos x="300" y="11"/>
                </a:cxn>
                <a:cxn ang="0">
                  <a:pos x="302" y="8"/>
                </a:cxn>
                <a:cxn ang="0">
                  <a:pos x="302" y="7"/>
                </a:cxn>
                <a:cxn ang="0">
                  <a:pos x="300" y="3"/>
                </a:cxn>
                <a:cxn ang="0">
                  <a:pos x="298" y="2"/>
                </a:cxn>
                <a:cxn ang="0">
                  <a:pos x="296" y="0"/>
                </a:cxn>
                <a:cxn ang="0">
                  <a:pos x="294" y="2"/>
                </a:cxn>
                <a:cxn ang="0">
                  <a:pos x="293" y="3"/>
                </a:cxn>
                <a:cxn ang="0">
                  <a:pos x="293" y="3"/>
                </a:cxn>
              </a:cxnLst>
              <a:rect l="0" t="0" r="r" b="b"/>
              <a:pathLst>
                <a:path w="302" h="360">
                  <a:moveTo>
                    <a:pt x="293" y="3"/>
                  </a:moveTo>
                  <a:lnTo>
                    <a:pt x="293" y="3"/>
                  </a:lnTo>
                  <a:lnTo>
                    <a:pt x="273" y="24"/>
                  </a:lnTo>
                  <a:lnTo>
                    <a:pt x="252" y="45"/>
                  </a:lnTo>
                  <a:lnTo>
                    <a:pt x="230" y="65"/>
                  </a:lnTo>
                  <a:lnTo>
                    <a:pt x="208" y="83"/>
                  </a:lnTo>
                  <a:lnTo>
                    <a:pt x="208" y="83"/>
                  </a:lnTo>
                  <a:lnTo>
                    <a:pt x="196" y="93"/>
                  </a:lnTo>
                  <a:lnTo>
                    <a:pt x="185" y="106"/>
                  </a:lnTo>
                  <a:lnTo>
                    <a:pt x="166" y="131"/>
                  </a:lnTo>
                  <a:lnTo>
                    <a:pt x="166" y="131"/>
                  </a:lnTo>
                  <a:lnTo>
                    <a:pt x="125" y="181"/>
                  </a:lnTo>
                  <a:lnTo>
                    <a:pt x="125" y="181"/>
                  </a:lnTo>
                  <a:lnTo>
                    <a:pt x="86" y="229"/>
                  </a:lnTo>
                  <a:lnTo>
                    <a:pt x="48" y="278"/>
                  </a:lnTo>
                  <a:lnTo>
                    <a:pt x="48" y="278"/>
                  </a:lnTo>
                  <a:lnTo>
                    <a:pt x="34" y="296"/>
                  </a:lnTo>
                  <a:lnTo>
                    <a:pt x="18" y="314"/>
                  </a:lnTo>
                  <a:lnTo>
                    <a:pt x="11" y="323"/>
                  </a:lnTo>
                  <a:lnTo>
                    <a:pt x="6" y="334"/>
                  </a:lnTo>
                  <a:lnTo>
                    <a:pt x="2" y="344"/>
                  </a:lnTo>
                  <a:lnTo>
                    <a:pt x="0" y="355"/>
                  </a:lnTo>
                  <a:lnTo>
                    <a:pt x="0" y="355"/>
                  </a:lnTo>
                  <a:lnTo>
                    <a:pt x="0" y="357"/>
                  </a:lnTo>
                  <a:lnTo>
                    <a:pt x="1" y="359"/>
                  </a:lnTo>
                  <a:lnTo>
                    <a:pt x="2" y="360"/>
                  </a:lnTo>
                  <a:lnTo>
                    <a:pt x="5" y="360"/>
                  </a:lnTo>
                  <a:lnTo>
                    <a:pt x="9" y="359"/>
                  </a:lnTo>
                  <a:lnTo>
                    <a:pt x="10" y="357"/>
                  </a:lnTo>
                  <a:lnTo>
                    <a:pt x="11" y="355"/>
                  </a:lnTo>
                  <a:lnTo>
                    <a:pt x="11" y="355"/>
                  </a:lnTo>
                  <a:lnTo>
                    <a:pt x="13" y="348"/>
                  </a:lnTo>
                  <a:lnTo>
                    <a:pt x="15" y="342"/>
                  </a:lnTo>
                  <a:lnTo>
                    <a:pt x="18" y="335"/>
                  </a:lnTo>
                  <a:lnTo>
                    <a:pt x="22" y="330"/>
                  </a:lnTo>
                  <a:lnTo>
                    <a:pt x="31" y="320"/>
                  </a:lnTo>
                  <a:lnTo>
                    <a:pt x="39" y="309"/>
                  </a:lnTo>
                  <a:lnTo>
                    <a:pt x="39" y="309"/>
                  </a:lnTo>
                  <a:lnTo>
                    <a:pt x="57" y="284"/>
                  </a:lnTo>
                  <a:lnTo>
                    <a:pt x="77" y="259"/>
                  </a:lnTo>
                  <a:lnTo>
                    <a:pt x="77" y="259"/>
                  </a:lnTo>
                  <a:lnTo>
                    <a:pt x="154" y="164"/>
                  </a:lnTo>
                  <a:lnTo>
                    <a:pt x="154" y="164"/>
                  </a:lnTo>
                  <a:lnTo>
                    <a:pt x="185" y="122"/>
                  </a:lnTo>
                  <a:lnTo>
                    <a:pt x="204" y="102"/>
                  </a:lnTo>
                  <a:lnTo>
                    <a:pt x="213" y="93"/>
                  </a:lnTo>
                  <a:lnTo>
                    <a:pt x="222" y="85"/>
                  </a:lnTo>
                  <a:lnTo>
                    <a:pt x="222" y="85"/>
                  </a:lnTo>
                  <a:lnTo>
                    <a:pt x="243" y="67"/>
                  </a:lnTo>
                  <a:lnTo>
                    <a:pt x="264" y="50"/>
                  </a:lnTo>
                  <a:lnTo>
                    <a:pt x="282" y="30"/>
                  </a:lnTo>
                  <a:lnTo>
                    <a:pt x="300" y="11"/>
                  </a:lnTo>
                  <a:lnTo>
                    <a:pt x="300" y="11"/>
                  </a:lnTo>
                  <a:lnTo>
                    <a:pt x="302" y="8"/>
                  </a:lnTo>
                  <a:lnTo>
                    <a:pt x="302" y="7"/>
                  </a:lnTo>
                  <a:lnTo>
                    <a:pt x="300" y="3"/>
                  </a:lnTo>
                  <a:lnTo>
                    <a:pt x="298" y="2"/>
                  </a:lnTo>
                  <a:lnTo>
                    <a:pt x="296" y="0"/>
                  </a:lnTo>
                  <a:lnTo>
                    <a:pt x="294" y="2"/>
                  </a:lnTo>
                  <a:lnTo>
                    <a:pt x="293" y="3"/>
                  </a:lnTo>
                  <a:lnTo>
                    <a:pt x="29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5" name="chenying0907 430"/>
            <p:cNvSpPr>
              <a:spLocks/>
            </p:cNvSpPr>
            <p:nvPr/>
          </p:nvSpPr>
          <p:spPr bwMode="auto">
            <a:xfrm>
              <a:off x="6805613" y="1320800"/>
              <a:ext cx="87313" cy="92075"/>
            </a:xfrm>
            <a:custGeom>
              <a:avLst/>
              <a:gdLst/>
              <a:ahLst/>
              <a:cxnLst>
                <a:cxn ang="0">
                  <a:pos x="215" y="1"/>
                </a:cxn>
                <a:cxn ang="0">
                  <a:pos x="215" y="1"/>
                </a:cxn>
                <a:cxn ang="0">
                  <a:pos x="200" y="12"/>
                </a:cxn>
                <a:cxn ang="0">
                  <a:pos x="188" y="24"/>
                </a:cxn>
                <a:cxn ang="0">
                  <a:pos x="177" y="37"/>
                </a:cxn>
                <a:cxn ang="0">
                  <a:pos x="165" y="50"/>
                </a:cxn>
                <a:cxn ang="0">
                  <a:pos x="143" y="76"/>
                </a:cxn>
                <a:cxn ang="0">
                  <a:pos x="132" y="89"/>
                </a:cxn>
                <a:cxn ang="0">
                  <a:pos x="119" y="101"/>
                </a:cxn>
                <a:cxn ang="0">
                  <a:pos x="119" y="101"/>
                </a:cxn>
                <a:cxn ang="0">
                  <a:pos x="103" y="115"/>
                </a:cxn>
                <a:cxn ang="0">
                  <a:pos x="89" y="131"/>
                </a:cxn>
                <a:cxn ang="0">
                  <a:pos x="59" y="162"/>
                </a:cxn>
                <a:cxn ang="0">
                  <a:pos x="31" y="194"/>
                </a:cxn>
                <a:cxn ang="0">
                  <a:pos x="1" y="225"/>
                </a:cxn>
                <a:cxn ang="0">
                  <a:pos x="1" y="225"/>
                </a:cxn>
                <a:cxn ang="0">
                  <a:pos x="0" y="228"/>
                </a:cxn>
                <a:cxn ang="0">
                  <a:pos x="0" y="229"/>
                </a:cxn>
                <a:cxn ang="0">
                  <a:pos x="1" y="233"/>
                </a:cxn>
                <a:cxn ang="0">
                  <a:pos x="5" y="234"/>
                </a:cxn>
                <a:cxn ang="0">
                  <a:pos x="8" y="234"/>
                </a:cxn>
                <a:cxn ang="0">
                  <a:pos x="9" y="233"/>
                </a:cxn>
                <a:cxn ang="0">
                  <a:pos x="9" y="233"/>
                </a:cxn>
                <a:cxn ang="0">
                  <a:pos x="37" y="204"/>
                </a:cxn>
                <a:cxn ang="0">
                  <a:pos x="64" y="174"/>
                </a:cxn>
                <a:cxn ang="0">
                  <a:pos x="92" y="145"/>
                </a:cxn>
                <a:cxn ang="0">
                  <a:pos x="119" y="116"/>
                </a:cxn>
                <a:cxn ang="0">
                  <a:pos x="119" y="116"/>
                </a:cxn>
                <a:cxn ang="0">
                  <a:pos x="132" y="103"/>
                </a:cxn>
                <a:cxn ang="0">
                  <a:pos x="144" y="89"/>
                </a:cxn>
                <a:cxn ang="0">
                  <a:pos x="168" y="61"/>
                </a:cxn>
                <a:cxn ang="0">
                  <a:pos x="181" y="48"/>
                </a:cxn>
                <a:cxn ang="0">
                  <a:pos x="192" y="35"/>
                </a:cxn>
                <a:cxn ang="0">
                  <a:pos x="205" y="22"/>
                </a:cxn>
                <a:cxn ang="0">
                  <a:pos x="220" y="12"/>
                </a:cxn>
                <a:cxn ang="0">
                  <a:pos x="220" y="12"/>
                </a:cxn>
                <a:cxn ang="0">
                  <a:pos x="221" y="9"/>
                </a:cxn>
                <a:cxn ang="0">
                  <a:pos x="222" y="8"/>
                </a:cxn>
                <a:cxn ang="0">
                  <a:pos x="221" y="3"/>
                </a:cxn>
                <a:cxn ang="0">
                  <a:pos x="220" y="1"/>
                </a:cxn>
                <a:cxn ang="0">
                  <a:pos x="219" y="0"/>
                </a:cxn>
                <a:cxn ang="0">
                  <a:pos x="216" y="0"/>
                </a:cxn>
                <a:cxn ang="0">
                  <a:pos x="215" y="1"/>
                </a:cxn>
                <a:cxn ang="0">
                  <a:pos x="215" y="1"/>
                </a:cxn>
              </a:cxnLst>
              <a:rect l="0" t="0" r="r" b="b"/>
              <a:pathLst>
                <a:path w="222" h="234">
                  <a:moveTo>
                    <a:pt x="215" y="1"/>
                  </a:moveTo>
                  <a:lnTo>
                    <a:pt x="215" y="1"/>
                  </a:lnTo>
                  <a:lnTo>
                    <a:pt x="200" y="12"/>
                  </a:lnTo>
                  <a:lnTo>
                    <a:pt x="188" y="24"/>
                  </a:lnTo>
                  <a:lnTo>
                    <a:pt x="177" y="37"/>
                  </a:lnTo>
                  <a:lnTo>
                    <a:pt x="165" y="50"/>
                  </a:lnTo>
                  <a:lnTo>
                    <a:pt x="143" y="76"/>
                  </a:lnTo>
                  <a:lnTo>
                    <a:pt x="132" y="89"/>
                  </a:lnTo>
                  <a:lnTo>
                    <a:pt x="119" y="101"/>
                  </a:lnTo>
                  <a:lnTo>
                    <a:pt x="119" y="101"/>
                  </a:lnTo>
                  <a:lnTo>
                    <a:pt x="103" y="115"/>
                  </a:lnTo>
                  <a:lnTo>
                    <a:pt x="89" y="131"/>
                  </a:lnTo>
                  <a:lnTo>
                    <a:pt x="59" y="162"/>
                  </a:lnTo>
                  <a:lnTo>
                    <a:pt x="31" y="194"/>
                  </a:lnTo>
                  <a:lnTo>
                    <a:pt x="1" y="225"/>
                  </a:lnTo>
                  <a:lnTo>
                    <a:pt x="1" y="225"/>
                  </a:lnTo>
                  <a:lnTo>
                    <a:pt x="0" y="228"/>
                  </a:lnTo>
                  <a:lnTo>
                    <a:pt x="0" y="229"/>
                  </a:lnTo>
                  <a:lnTo>
                    <a:pt x="1" y="233"/>
                  </a:lnTo>
                  <a:lnTo>
                    <a:pt x="5" y="234"/>
                  </a:lnTo>
                  <a:lnTo>
                    <a:pt x="8" y="234"/>
                  </a:lnTo>
                  <a:lnTo>
                    <a:pt x="9" y="233"/>
                  </a:lnTo>
                  <a:lnTo>
                    <a:pt x="9" y="233"/>
                  </a:lnTo>
                  <a:lnTo>
                    <a:pt x="37" y="204"/>
                  </a:lnTo>
                  <a:lnTo>
                    <a:pt x="64" y="174"/>
                  </a:lnTo>
                  <a:lnTo>
                    <a:pt x="92" y="145"/>
                  </a:lnTo>
                  <a:lnTo>
                    <a:pt x="119" y="116"/>
                  </a:lnTo>
                  <a:lnTo>
                    <a:pt x="119" y="116"/>
                  </a:lnTo>
                  <a:lnTo>
                    <a:pt x="132" y="103"/>
                  </a:lnTo>
                  <a:lnTo>
                    <a:pt x="144" y="89"/>
                  </a:lnTo>
                  <a:lnTo>
                    <a:pt x="168" y="61"/>
                  </a:lnTo>
                  <a:lnTo>
                    <a:pt x="181" y="48"/>
                  </a:lnTo>
                  <a:lnTo>
                    <a:pt x="192" y="35"/>
                  </a:lnTo>
                  <a:lnTo>
                    <a:pt x="205" y="22"/>
                  </a:lnTo>
                  <a:lnTo>
                    <a:pt x="220" y="12"/>
                  </a:lnTo>
                  <a:lnTo>
                    <a:pt x="220" y="12"/>
                  </a:lnTo>
                  <a:lnTo>
                    <a:pt x="221" y="9"/>
                  </a:lnTo>
                  <a:lnTo>
                    <a:pt x="222" y="8"/>
                  </a:lnTo>
                  <a:lnTo>
                    <a:pt x="221" y="3"/>
                  </a:lnTo>
                  <a:lnTo>
                    <a:pt x="220" y="1"/>
                  </a:lnTo>
                  <a:lnTo>
                    <a:pt x="219" y="0"/>
                  </a:lnTo>
                  <a:lnTo>
                    <a:pt x="216" y="0"/>
                  </a:lnTo>
                  <a:lnTo>
                    <a:pt x="215" y="1"/>
                  </a:lnTo>
                  <a:lnTo>
                    <a:pt x="21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6" name="chenying0907 431"/>
            <p:cNvSpPr>
              <a:spLocks/>
            </p:cNvSpPr>
            <p:nvPr/>
          </p:nvSpPr>
          <p:spPr bwMode="auto">
            <a:xfrm>
              <a:off x="6845301" y="1349375"/>
              <a:ext cx="57150" cy="55563"/>
            </a:xfrm>
            <a:custGeom>
              <a:avLst/>
              <a:gdLst/>
              <a:ahLst/>
              <a:cxnLst>
                <a:cxn ang="0">
                  <a:pos x="133" y="2"/>
                </a:cxn>
                <a:cxn ang="0">
                  <a:pos x="133" y="2"/>
                </a:cxn>
                <a:cxn ang="0">
                  <a:pos x="99" y="32"/>
                </a:cxn>
                <a:cxn ang="0">
                  <a:pos x="65" y="62"/>
                </a:cxn>
                <a:cxn ang="0">
                  <a:pos x="32" y="94"/>
                </a:cxn>
                <a:cxn ang="0">
                  <a:pos x="2" y="128"/>
                </a:cxn>
                <a:cxn ang="0">
                  <a:pos x="2" y="128"/>
                </a:cxn>
                <a:cxn ang="0">
                  <a:pos x="0" y="129"/>
                </a:cxn>
                <a:cxn ang="0">
                  <a:pos x="0" y="132"/>
                </a:cxn>
                <a:cxn ang="0">
                  <a:pos x="2" y="136"/>
                </a:cxn>
                <a:cxn ang="0">
                  <a:pos x="6" y="137"/>
                </a:cxn>
                <a:cxn ang="0">
                  <a:pos x="7" y="137"/>
                </a:cxn>
                <a:cxn ang="0">
                  <a:pos x="10" y="136"/>
                </a:cxn>
                <a:cxn ang="0">
                  <a:pos x="10" y="136"/>
                </a:cxn>
                <a:cxn ang="0">
                  <a:pos x="41" y="102"/>
                </a:cxn>
                <a:cxn ang="0">
                  <a:pos x="74" y="70"/>
                </a:cxn>
                <a:cxn ang="0">
                  <a:pos x="106" y="40"/>
                </a:cxn>
                <a:cxn ang="0">
                  <a:pos x="140" y="10"/>
                </a:cxn>
                <a:cxn ang="0">
                  <a:pos x="140" y="10"/>
                </a:cxn>
                <a:cxn ang="0">
                  <a:pos x="142" y="7"/>
                </a:cxn>
                <a:cxn ang="0">
                  <a:pos x="143" y="6"/>
                </a:cxn>
                <a:cxn ang="0">
                  <a:pos x="142" y="3"/>
                </a:cxn>
                <a:cxn ang="0">
                  <a:pos x="140" y="2"/>
                </a:cxn>
                <a:cxn ang="0">
                  <a:pos x="136" y="0"/>
                </a:cxn>
                <a:cxn ang="0">
                  <a:pos x="135" y="1"/>
                </a:cxn>
                <a:cxn ang="0">
                  <a:pos x="133" y="2"/>
                </a:cxn>
                <a:cxn ang="0">
                  <a:pos x="133" y="2"/>
                </a:cxn>
              </a:cxnLst>
              <a:rect l="0" t="0" r="r" b="b"/>
              <a:pathLst>
                <a:path w="143" h="137">
                  <a:moveTo>
                    <a:pt x="133" y="2"/>
                  </a:moveTo>
                  <a:lnTo>
                    <a:pt x="133" y="2"/>
                  </a:lnTo>
                  <a:lnTo>
                    <a:pt x="99" y="32"/>
                  </a:lnTo>
                  <a:lnTo>
                    <a:pt x="65" y="62"/>
                  </a:lnTo>
                  <a:lnTo>
                    <a:pt x="32" y="94"/>
                  </a:lnTo>
                  <a:lnTo>
                    <a:pt x="2" y="128"/>
                  </a:lnTo>
                  <a:lnTo>
                    <a:pt x="2" y="128"/>
                  </a:lnTo>
                  <a:lnTo>
                    <a:pt x="0" y="129"/>
                  </a:lnTo>
                  <a:lnTo>
                    <a:pt x="0" y="132"/>
                  </a:lnTo>
                  <a:lnTo>
                    <a:pt x="2" y="136"/>
                  </a:lnTo>
                  <a:lnTo>
                    <a:pt x="6" y="137"/>
                  </a:lnTo>
                  <a:lnTo>
                    <a:pt x="7" y="137"/>
                  </a:lnTo>
                  <a:lnTo>
                    <a:pt x="10" y="136"/>
                  </a:lnTo>
                  <a:lnTo>
                    <a:pt x="10" y="136"/>
                  </a:lnTo>
                  <a:lnTo>
                    <a:pt x="41" y="102"/>
                  </a:lnTo>
                  <a:lnTo>
                    <a:pt x="74" y="70"/>
                  </a:lnTo>
                  <a:lnTo>
                    <a:pt x="106" y="40"/>
                  </a:lnTo>
                  <a:lnTo>
                    <a:pt x="140" y="10"/>
                  </a:lnTo>
                  <a:lnTo>
                    <a:pt x="140" y="10"/>
                  </a:lnTo>
                  <a:lnTo>
                    <a:pt x="142" y="7"/>
                  </a:lnTo>
                  <a:lnTo>
                    <a:pt x="143" y="6"/>
                  </a:lnTo>
                  <a:lnTo>
                    <a:pt x="142" y="3"/>
                  </a:lnTo>
                  <a:lnTo>
                    <a:pt x="140" y="2"/>
                  </a:lnTo>
                  <a:lnTo>
                    <a:pt x="136" y="0"/>
                  </a:lnTo>
                  <a:lnTo>
                    <a:pt x="135" y="1"/>
                  </a:lnTo>
                  <a:lnTo>
                    <a:pt x="133" y="2"/>
                  </a:lnTo>
                  <a:lnTo>
                    <a:pt x="1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7" name="chenying0907 432"/>
            <p:cNvSpPr>
              <a:spLocks/>
            </p:cNvSpPr>
            <p:nvPr/>
          </p:nvSpPr>
          <p:spPr bwMode="auto">
            <a:xfrm>
              <a:off x="6569076" y="1028700"/>
              <a:ext cx="98425" cy="95250"/>
            </a:xfrm>
            <a:custGeom>
              <a:avLst/>
              <a:gdLst/>
              <a:ahLst/>
              <a:cxnLst>
                <a:cxn ang="0">
                  <a:pos x="237" y="1"/>
                </a:cxn>
                <a:cxn ang="0">
                  <a:pos x="237" y="1"/>
                </a:cxn>
                <a:cxn ang="0">
                  <a:pos x="219" y="11"/>
                </a:cxn>
                <a:cxn ang="0">
                  <a:pos x="203" y="25"/>
                </a:cxn>
                <a:cxn ang="0">
                  <a:pos x="186" y="39"/>
                </a:cxn>
                <a:cxn ang="0">
                  <a:pos x="170" y="53"/>
                </a:cxn>
                <a:cxn ang="0">
                  <a:pos x="141" y="83"/>
                </a:cxn>
                <a:cxn ang="0">
                  <a:pos x="113" y="115"/>
                </a:cxn>
                <a:cxn ang="0">
                  <a:pos x="113" y="115"/>
                </a:cxn>
                <a:cxn ang="0">
                  <a:pos x="94" y="130"/>
                </a:cxn>
                <a:cxn ang="0">
                  <a:pos x="75" y="147"/>
                </a:cxn>
                <a:cxn ang="0">
                  <a:pos x="55" y="163"/>
                </a:cxn>
                <a:cxn ang="0">
                  <a:pos x="37" y="180"/>
                </a:cxn>
                <a:cxn ang="0">
                  <a:pos x="37" y="180"/>
                </a:cxn>
                <a:cxn ang="0">
                  <a:pos x="26" y="192"/>
                </a:cxn>
                <a:cxn ang="0">
                  <a:pos x="15" y="205"/>
                </a:cxn>
                <a:cxn ang="0">
                  <a:pos x="5" y="218"/>
                </a:cxn>
                <a:cxn ang="0">
                  <a:pos x="3" y="226"/>
                </a:cxn>
                <a:cxn ang="0">
                  <a:pos x="0" y="232"/>
                </a:cxn>
                <a:cxn ang="0">
                  <a:pos x="0" y="232"/>
                </a:cxn>
                <a:cxn ang="0">
                  <a:pos x="0" y="235"/>
                </a:cxn>
                <a:cxn ang="0">
                  <a:pos x="2" y="238"/>
                </a:cxn>
                <a:cxn ang="0">
                  <a:pos x="4" y="240"/>
                </a:cxn>
                <a:cxn ang="0">
                  <a:pos x="7" y="240"/>
                </a:cxn>
                <a:cxn ang="0">
                  <a:pos x="9" y="239"/>
                </a:cxn>
                <a:cxn ang="0">
                  <a:pos x="11" y="238"/>
                </a:cxn>
                <a:cxn ang="0">
                  <a:pos x="12" y="236"/>
                </a:cxn>
                <a:cxn ang="0">
                  <a:pos x="12" y="236"/>
                </a:cxn>
                <a:cxn ang="0">
                  <a:pos x="15" y="227"/>
                </a:cxn>
                <a:cxn ang="0">
                  <a:pos x="19" y="219"/>
                </a:cxn>
                <a:cxn ang="0">
                  <a:pos x="24" y="210"/>
                </a:cxn>
                <a:cxn ang="0">
                  <a:pos x="32" y="202"/>
                </a:cxn>
                <a:cxn ang="0">
                  <a:pos x="46" y="188"/>
                </a:cxn>
                <a:cxn ang="0">
                  <a:pos x="59" y="175"/>
                </a:cxn>
                <a:cxn ang="0">
                  <a:pos x="59" y="175"/>
                </a:cxn>
                <a:cxn ang="0">
                  <a:pos x="73" y="161"/>
                </a:cxn>
                <a:cxn ang="0">
                  <a:pos x="89" y="149"/>
                </a:cxn>
                <a:cxn ang="0">
                  <a:pos x="105" y="136"/>
                </a:cxn>
                <a:cxn ang="0">
                  <a:pos x="121" y="123"/>
                </a:cxn>
                <a:cxn ang="0">
                  <a:pos x="121" y="123"/>
                </a:cxn>
                <a:cxn ang="0">
                  <a:pos x="149" y="93"/>
                </a:cxn>
                <a:cxn ang="0">
                  <a:pos x="178" y="62"/>
                </a:cxn>
                <a:cxn ang="0">
                  <a:pos x="193" y="48"/>
                </a:cxn>
                <a:cxn ang="0">
                  <a:pos x="210" y="34"/>
                </a:cxn>
                <a:cxn ang="0">
                  <a:pos x="225" y="22"/>
                </a:cxn>
                <a:cxn ang="0">
                  <a:pos x="242" y="11"/>
                </a:cxn>
                <a:cxn ang="0">
                  <a:pos x="242" y="11"/>
                </a:cxn>
                <a:cxn ang="0">
                  <a:pos x="245" y="9"/>
                </a:cxn>
                <a:cxn ang="0">
                  <a:pos x="246" y="8"/>
                </a:cxn>
                <a:cxn ang="0">
                  <a:pos x="245" y="4"/>
                </a:cxn>
                <a:cxn ang="0">
                  <a:pos x="242" y="1"/>
                </a:cxn>
                <a:cxn ang="0">
                  <a:pos x="240" y="0"/>
                </a:cxn>
                <a:cxn ang="0">
                  <a:pos x="237" y="1"/>
                </a:cxn>
                <a:cxn ang="0">
                  <a:pos x="237" y="1"/>
                </a:cxn>
              </a:cxnLst>
              <a:rect l="0" t="0" r="r" b="b"/>
              <a:pathLst>
                <a:path w="246" h="240">
                  <a:moveTo>
                    <a:pt x="237" y="1"/>
                  </a:moveTo>
                  <a:lnTo>
                    <a:pt x="237" y="1"/>
                  </a:lnTo>
                  <a:lnTo>
                    <a:pt x="219" y="11"/>
                  </a:lnTo>
                  <a:lnTo>
                    <a:pt x="203" y="25"/>
                  </a:lnTo>
                  <a:lnTo>
                    <a:pt x="186" y="39"/>
                  </a:lnTo>
                  <a:lnTo>
                    <a:pt x="170" y="53"/>
                  </a:lnTo>
                  <a:lnTo>
                    <a:pt x="141" y="83"/>
                  </a:lnTo>
                  <a:lnTo>
                    <a:pt x="113" y="115"/>
                  </a:lnTo>
                  <a:lnTo>
                    <a:pt x="113" y="115"/>
                  </a:lnTo>
                  <a:lnTo>
                    <a:pt x="94" y="130"/>
                  </a:lnTo>
                  <a:lnTo>
                    <a:pt x="75" y="147"/>
                  </a:lnTo>
                  <a:lnTo>
                    <a:pt x="55" y="163"/>
                  </a:lnTo>
                  <a:lnTo>
                    <a:pt x="37" y="180"/>
                  </a:lnTo>
                  <a:lnTo>
                    <a:pt x="37" y="180"/>
                  </a:lnTo>
                  <a:lnTo>
                    <a:pt x="26" y="192"/>
                  </a:lnTo>
                  <a:lnTo>
                    <a:pt x="15" y="205"/>
                  </a:lnTo>
                  <a:lnTo>
                    <a:pt x="5" y="218"/>
                  </a:lnTo>
                  <a:lnTo>
                    <a:pt x="3" y="226"/>
                  </a:lnTo>
                  <a:lnTo>
                    <a:pt x="0" y="232"/>
                  </a:lnTo>
                  <a:lnTo>
                    <a:pt x="0" y="232"/>
                  </a:lnTo>
                  <a:lnTo>
                    <a:pt x="0" y="235"/>
                  </a:lnTo>
                  <a:lnTo>
                    <a:pt x="2" y="238"/>
                  </a:lnTo>
                  <a:lnTo>
                    <a:pt x="4" y="240"/>
                  </a:lnTo>
                  <a:lnTo>
                    <a:pt x="7" y="240"/>
                  </a:lnTo>
                  <a:lnTo>
                    <a:pt x="9" y="239"/>
                  </a:lnTo>
                  <a:lnTo>
                    <a:pt x="11" y="238"/>
                  </a:lnTo>
                  <a:lnTo>
                    <a:pt x="12" y="236"/>
                  </a:lnTo>
                  <a:lnTo>
                    <a:pt x="12" y="236"/>
                  </a:lnTo>
                  <a:lnTo>
                    <a:pt x="15" y="227"/>
                  </a:lnTo>
                  <a:lnTo>
                    <a:pt x="19" y="219"/>
                  </a:lnTo>
                  <a:lnTo>
                    <a:pt x="24" y="210"/>
                  </a:lnTo>
                  <a:lnTo>
                    <a:pt x="32" y="202"/>
                  </a:lnTo>
                  <a:lnTo>
                    <a:pt x="46" y="188"/>
                  </a:lnTo>
                  <a:lnTo>
                    <a:pt x="59" y="175"/>
                  </a:lnTo>
                  <a:lnTo>
                    <a:pt x="59" y="175"/>
                  </a:lnTo>
                  <a:lnTo>
                    <a:pt x="73" y="161"/>
                  </a:lnTo>
                  <a:lnTo>
                    <a:pt x="89" y="149"/>
                  </a:lnTo>
                  <a:lnTo>
                    <a:pt x="105" y="136"/>
                  </a:lnTo>
                  <a:lnTo>
                    <a:pt x="121" y="123"/>
                  </a:lnTo>
                  <a:lnTo>
                    <a:pt x="121" y="123"/>
                  </a:lnTo>
                  <a:lnTo>
                    <a:pt x="149" y="93"/>
                  </a:lnTo>
                  <a:lnTo>
                    <a:pt x="178" y="62"/>
                  </a:lnTo>
                  <a:lnTo>
                    <a:pt x="193" y="48"/>
                  </a:lnTo>
                  <a:lnTo>
                    <a:pt x="210" y="34"/>
                  </a:lnTo>
                  <a:lnTo>
                    <a:pt x="225" y="22"/>
                  </a:lnTo>
                  <a:lnTo>
                    <a:pt x="242" y="11"/>
                  </a:lnTo>
                  <a:lnTo>
                    <a:pt x="242" y="11"/>
                  </a:lnTo>
                  <a:lnTo>
                    <a:pt x="245" y="9"/>
                  </a:lnTo>
                  <a:lnTo>
                    <a:pt x="246" y="8"/>
                  </a:lnTo>
                  <a:lnTo>
                    <a:pt x="245" y="4"/>
                  </a:lnTo>
                  <a:lnTo>
                    <a:pt x="242" y="1"/>
                  </a:lnTo>
                  <a:lnTo>
                    <a:pt x="240" y="0"/>
                  </a:lnTo>
                  <a:lnTo>
                    <a:pt x="237" y="1"/>
                  </a:lnTo>
                  <a:lnTo>
                    <a:pt x="23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8" name="chenying0907 433"/>
            <p:cNvSpPr>
              <a:spLocks/>
            </p:cNvSpPr>
            <p:nvPr/>
          </p:nvSpPr>
          <p:spPr bwMode="auto">
            <a:xfrm>
              <a:off x="6599238" y="1033463"/>
              <a:ext cx="157163" cy="158750"/>
            </a:xfrm>
            <a:custGeom>
              <a:avLst/>
              <a:gdLst/>
              <a:ahLst/>
              <a:cxnLst>
                <a:cxn ang="0">
                  <a:pos x="388" y="2"/>
                </a:cxn>
                <a:cxn ang="0">
                  <a:pos x="383" y="10"/>
                </a:cxn>
                <a:cxn ang="0">
                  <a:pos x="378" y="12"/>
                </a:cxn>
                <a:cxn ang="0">
                  <a:pos x="349" y="40"/>
                </a:cxn>
                <a:cxn ang="0">
                  <a:pos x="336" y="52"/>
                </a:cxn>
                <a:cxn ang="0">
                  <a:pos x="294" y="85"/>
                </a:cxn>
                <a:cxn ang="0">
                  <a:pos x="267" y="108"/>
                </a:cxn>
                <a:cxn ang="0">
                  <a:pos x="188" y="184"/>
                </a:cxn>
                <a:cxn ang="0">
                  <a:pos x="165" y="209"/>
                </a:cxn>
                <a:cxn ang="0">
                  <a:pos x="93" y="286"/>
                </a:cxn>
                <a:cxn ang="0">
                  <a:pos x="72" y="308"/>
                </a:cxn>
                <a:cxn ang="0">
                  <a:pos x="51" y="331"/>
                </a:cxn>
                <a:cxn ang="0">
                  <a:pos x="40" y="346"/>
                </a:cxn>
                <a:cxn ang="0">
                  <a:pos x="27" y="370"/>
                </a:cxn>
                <a:cxn ang="0">
                  <a:pos x="14" y="383"/>
                </a:cxn>
                <a:cxn ang="0">
                  <a:pos x="4" y="387"/>
                </a:cxn>
                <a:cxn ang="0">
                  <a:pos x="0" y="389"/>
                </a:cxn>
                <a:cxn ang="0">
                  <a:pos x="2" y="397"/>
                </a:cxn>
                <a:cxn ang="0">
                  <a:pos x="6" y="399"/>
                </a:cxn>
                <a:cxn ang="0">
                  <a:pos x="14" y="395"/>
                </a:cxn>
                <a:cxn ang="0">
                  <a:pos x="31" y="383"/>
                </a:cxn>
                <a:cxn ang="0">
                  <a:pos x="48" y="362"/>
                </a:cxn>
                <a:cxn ang="0">
                  <a:pos x="72" y="327"/>
                </a:cxn>
                <a:cxn ang="0">
                  <a:pos x="81" y="316"/>
                </a:cxn>
                <a:cxn ang="0">
                  <a:pos x="136" y="257"/>
                </a:cxn>
                <a:cxn ang="0">
                  <a:pos x="189" y="200"/>
                </a:cxn>
                <a:cxn ang="0">
                  <a:pos x="248" y="141"/>
                </a:cxn>
                <a:cxn ang="0">
                  <a:pos x="310" y="86"/>
                </a:cxn>
                <a:cxn ang="0">
                  <a:pos x="341" y="60"/>
                </a:cxn>
                <a:cxn ang="0">
                  <a:pos x="371" y="34"/>
                </a:cxn>
                <a:cxn ang="0">
                  <a:pos x="379" y="27"/>
                </a:cxn>
                <a:cxn ang="0">
                  <a:pos x="394" y="14"/>
                </a:cxn>
                <a:cxn ang="0">
                  <a:pos x="399" y="6"/>
                </a:cxn>
                <a:cxn ang="0">
                  <a:pos x="399" y="4"/>
                </a:cxn>
                <a:cxn ang="0">
                  <a:pos x="395" y="0"/>
                </a:cxn>
                <a:cxn ang="0">
                  <a:pos x="390" y="1"/>
                </a:cxn>
                <a:cxn ang="0">
                  <a:pos x="388" y="2"/>
                </a:cxn>
              </a:cxnLst>
              <a:rect l="0" t="0" r="r" b="b"/>
              <a:pathLst>
                <a:path w="399" h="399">
                  <a:moveTo>
                    <a:pt x="388" y="2"/>
                  </a:moveTo>
                  <a:lnTo>
                    <a:pt x="388" y="2"/>
                  </a:lnTo>
                  <a:lnTo>
                    <a:pt x="386" y="8"/>
                  </a:lnTo>
                  <a:lnTo>
                    <a:pt x="383" y="10"/>
                  </a:lnTo>
                  <a:lnTo>
                    <a:pt x="380" y="10"/>
                  </a:lnTo>
                  <a:lnTo>
                    <a:pt x="378" y="12"/>
                  </a:lnTo>
                  <a:lnTo>
                    <a:pt x="378" y="12"/>
                  </a:lnTo>
                  <a:lnTo>
                    <a:pt x="349" y="40"/>
                  </a:lnTo>
                  <a:lnTo>
                    <a:pt x="349" y="40"/>
                  </a:lnTo>
                  <a:lnTo>
                    <a:pt x="336" y="52"/>
                  </a:lnTo>
                  <a:lnTo>
                    <a:pt x="322" y="63"/>
                  </a:lnTo>
                  <a:lnTo>
                    <a:pt x="294" y="85"/>
                  </a:lnTo>
                  <a:lnTo>
                    <a:pt x="294" y="85"/>
                  </a:lnTo>
                  <a:lnTo>
                    <a:pt x="267" y="108"/>
                  </a:lnTo>
                  <a:lnTo>
                    <a:pt x="240" y="133"/>
                  </a:lnTo>
                  <a:lnTo>
                    <a:pt x="188" y="184"/>
                  </a:lnTo>
                  <a:lnTo>
                    <a:pt x="188" y="184"/>
                  </a:lnTo>
                  <a:lnTo>
                    <a:pt x="165" y="209"/>
                  </a:lnTo>
                  <a:lnTo>
                    <a:pt x="140" y="235"/>
                  </a:lnTo>
                  <a:lnTo>
                    <a:pt x="93" y="286"/>
                  </a:lnTo>
                  <a:lnTo>
                    <a:pt x="93" y="286"/>
                  </a:lnTo>
                  <a:lnTo>
                    <a:pt x="72" y="308"/>
                  </a:lnTo>
                  <a:lnTo>
                    <a:pt x="51" y="331"/>
                  </a:lnTo>
                  <a:lnTo>
                    <a:pt x="51" y="331"/>
                  </a:lnTo>
                  <a:lnTo>
                    <a:pt x="46" y="338"/>
                  </a:lnTo>
                  <a:lnTo>
                    <a:pt x="40" y="346"/>
                  </a:lnTo>
                  <a:lnTo>
                    <a:pt x="32" y="363"/>
                  </a:lnTo>
                  <a:lnTo>
                    <a:pt x="27" y="370"/>
                  </a:lnTo>
                  <a:lnTo>
                    <a:pt x="22" y="376"/>
                  </a:lnTo>
                  <a:lnTo>
                    <a:pt x="14" y="383"/>
                  </a:lnTo>
                  <a:lnTo>
                    <a:pt x="4" y="387"/>
                  </a:lnTo>
                  <a:lnTo>
                    <a:pt x="4" y="387"/>
                  </a:lnTo>
                  <a:lnTo>
                    <a:pt x="1" y="388"/>
                  </a:lnTo>
                  <a:lnTo>
                    <a:pt x="0" y="389"/>
                  </a:lnTo>
                  <a:lnTo>
                    <a:pt x="0" y="395"/>
                  </a:lnTo>
                  <a:lnTo>
                    <a:pt x="2" y="397"/>
                  </a:lnTo>
                  <a:lnTo>
                    <a:pt x="4" y="399"/>
                  </a:lnTo>
                  <a:lnTo>
                    <a:pt x="6" y="399"/>
                  </a:lnTo>
                  <a:lnTo>
                    <a:pt x="6" y="399"/>
                  </a:lnTo>
                  <a:lnTo>
                    <a:pt x="14" y="395"/>
                  </a:lnTo>
                  <a:lnTo>
                    <a:pt x="19" y="392"/>
                  </a:lnTo>
                  <a:lnTo>
                    <a:pt x="31" y="383"/>
                  </a:lnTo>
                  <a:lnTo>
                    <a:pt x="40" y="374"/>
                  </a:lnTo>
                  <a:lnTo>
                    <a:pt x="48" y="362"/>
                  </a:lnTo>
                  <a:lnTo>
                    <a:pt x="64" y="338"/>
                  </a:lnTo>
                  <a:lnTo>
                    <a:pt x="72" y="327"/>
                  </a:lnTo>
                  <a:lnTo>
                    <a:pt x="81" y="316"/>
                  </a:lnTo>
                  <a:lnTo>
                    <a:pt x="81" y="316"/>
                  </a:lnTo>
                  <a:lnTo>
                    <a:pt x="108" y="287"/>
                  </a:lnTo>
                  <a:lnTo>
                    <a:pt x="136" y="257"/>
                  </a:lnTo>
                  <a:lnTo>
                    <a:pt x="162" y="227"/>
                  </a:lnTo>
                  <a:lnTo>
                    <a:pt x="189" y="200"/>
                  </a:lnTo>
                  <a:lnTo>
                    <a:pt x="189" y="200"/>
                  </a:lnTo>
                  <a:lnTo>
                    <a:pt x="248" y="141"/>
                  </a:lnTo>
                  <a:lnTo>
                    <a:pt x="280" y="114"/>
                  </a:lnTo>
                  <a:lnTo>
                    <a:pt x="310" y="86"/>
                  </a:lnTo>
                  <a:lnTo>
                    <a:pt x="310" y="86"/>
                  </a:lnTo>
                  <a:lnTo>
                    <a:pt x="341" y="60"/>
                  </a:lnTo>
                  <a:lnTo>
                    <a:pt x="357" y="48"/>
                  </a:lnTo>
                  <a:lnTo>
                    <a:pt x="371" y="34"/>
                  </a:lnTo>
                  <a:lnTo>
                    <a:pt x="371" y="34"/>
                  </a:lnTo>
                  <a:lnTo>
                    <a:pt x="379" y="27"/>
                  </a:lnTo>
                  <a:lnTo>
                    <a:pt x="387" y="22"/>
                  </a:lnTo>
                  <a:lnTo>
                    <a:pt x="394" y="14"/>
                  </a:lnTo>
                  <a:lnTo>
                    <a:pt x="397" y="10"/>
                  </a:lnTo>
                  <a:lnTo>
                    <a:pt x="399" y="6"/>
                  </a:lnTo>
                  <a:lnTo>
                    <a:pt x="399" y="6"/>
                  </a:lnTo>
                  <a:lnTo>
                    <a:pt x="399" y="4"/>
                  </a:lnTo>
                  <a:lnTo>
                    <a:pt x="399" y="1"/>
                  </a:lnTo>
                  <a:lnTo>
                    <a:pt x="395" y="0"/>
                  </a:lnTo>
                  <a:lnTo>
                    <a:pt x="391" y="0"/>
                  </a:lnTo>
                  <a:lnTo>
                    <a:pt x="390" y="1"/>
                  </a:lnTo>
                  <a:lnTo>
                    <a:pt x="388" y="2"/>
                  </a:lnTo>
                  <a:lnTo>
                    <a:pt x="38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9" name="chenying0907 434"/>
            <p:cNvSpPr>
              <a:spLocks/>
            </p:cNvSpPr>
            <p:nvPr/>
          </p:nvSpPr>
          <p:spPr bwMode="auto">
            <a:xfrm>
              <a:off x="6678613" y="1082675"/>
              <a:ext cx="107950" cy="120650"/>
            </a:xfrm>
            <a:custGeom>
              <a:avLst/>
              <a:gdLst/>
              <a:ahLst/>
              <a:cxnLst>
                <a:cxn ang="0">
                  <a:pos x="264" y="1"/>
                </a:cxn>
                <a:cxn ang="0">
                  <a:pos x="264" y="1"/>
                </a:cxn>
                <a:cxn ang="0">
                  <a:pos x="245" y="14"/>
                </a:cxn>
                <a:cxn ang="0">
                  <a:pos x="228" y="30"/>
                </a:cxn>
                <a:cxn ang="0">
                  <a:pos x="211" y="47"/>
                </a:cxn>
                <a:cxn ang="0">
                  <a:pos x="195" y="65"/>
                </a:cxn>
                <a:cxn ang="0">
                  <a:pos x="195" y="65"/>
                </a:cxn>
                <a:cxn ang="0">
                  <a:pos x="177" y="86"/>
                </a:cxn>
                <a:cxn ang="0">
                  <a:pos x="158" y="107"/>
                </a:cxn>
                <a:cxn ang="0">
                  <a:pos x="139" y="129"/>
                </a:cxn>
                <a:cxn ang="0">
                  <a:pos x="120" y="150"/>
                </a:cxn>
                <a:cxn ang="0">
                  <a:pos x="120" y="150"/>
                </a:cxn>
                <a:cxn ang="0">
                  <a:pos x="103" y="173"/>
                </a:cxn>
                <a:cxn ang="0">
                  <a:pos x="86" y="195"/>
                </a:cxn>
                <a:cxn ang="0">
                  <a:pos x="69" y="217"/>
                </a:cxn>
                <a:cxn ang="0">
                  <a:pos x="51" y="239"/>
                </a:cxn>
                <a:cxn ang="0">
                  <a:pos x="51" y="239"/>
                </a:cxn>
                <a:cxn ang="0">
                  <a:pos x="44" y="246"/>
                </a:cxn>
                <a:cxn ang="0">
                  <a:pos x="37" y="251"/>
                </a:cxn>
                <a:cxn ang="0">
                  <a:pos x="21" y="264"/>
                </a:cxn>
                <a:cxn ang="0">
                  <a:pos x="13" y="271"/>
                </a:cxn>
                <a:cxn ang="0">
                  <a:pos x="6" y="279"/>
                </a:cxn>
                <a:cxn ang="0">
                  <a:pos x="3" y="286"/>
                </a:cxn>
                <a:cxn ang="0">
                  <a:pos x="0" y="296"/>
                </a:cxn>
                <a:cxn ang="0">
                  <a:pos x="0" y="296"/>
                </a:cxn>
                <a:cxn ang="0">
                  <a:pos x="0" y="298"/>
                </a:cxn>
                <a:cxn ang="0">
                  <a:pos x="0" y="299"/>
                </a:cxn>
                <a:cxn ang="0">
                  <a:pos x="4" y="302"/>
                </a:cxn>
                <a:cxn ang="0">
                  <a:pos x="6" y="302"/>
                </a:cxn>
                <a:cxn ang="0">
                  <a:pos x="8" y="302"/>
                </a:cxn>
                <a:cxn ang="0">
                  <a:pos x="9" y="301"/>
                </a:cxn>
                <a:cxn ang="0">
                  <a:pos x="10" y="298"/>
                </a:cxn>
                <a:cxn ang="0">
                  <a:pos x="10" y="298"/>
                </a:cxn>
                <a:cxn ang="0">
                  <a:pos x="13" y="290"/>
                </a:cxn>
                <a:cxn ang="0">
                  <a:pos x="18" y="282"/>
                </a:cxn>
                <a:cxn ang="0">
                  <a:pos x="26" y="275"/>
                </a:cxn>
                <a:cxn ang="0">
                  <a:pos x="34" y="267"/>
                </a:cxn>
                <a:cxn ang="0">
                  <a:pos x="51" y="252"/>
                </a:cxn>
                <a:cxn ang="0">
                  <a:pos x="65" y="239"/>
                </a:cxn>
                <a:cxn ang="0">
                  <a:pos x="65" y="239"/>
                </a:cxn>
                <a:cxn ang="0">
                  <a:pos x="81" y="222"/>
                </a:cxn>
                <a:cxn ang="0">
                  <a:pos x="95" y="204"/>
                </a:cxn>
                <a:cxn ang="0">
                  <a:pos x="124" y="166"/>
                </a:cxn>
                <a:cxn ang="0">
                  <a:pos x="124" y="166"/>
                </a:cxn>
                <a:cxn ang="0">
                  <a:pos x="141" y="144"/>
                </a:cxn>
                <a:cxn ang="0">
                  <a:pos x="160" y="123"/>
                </a:cxn>
                <a:cxn ang="0">
                  <a:pos x="196" y="81"/>
                </a:cxn>
                <a:cxn ang="0">
                  <a:pos x="196" y="81"/>
                </a:cxn>
                <a:cxn ang="0">
                  <a:pos x="213" y="61"/>
                </a:cxn>
                <a:cxn ang="0">
                  <a:pos x="230" y="43"/>
                </a:cxn>
                <a:cxn ang="0">
                  <a:pos x="250" y="26"/>
                </a:cxn>
                <a:cxn ang="0">
                  <a:pos x="259" y="18"/>
                </a:cxn>
                <a:cxn ang="0">
                  <a:pos x="271" y="10"/>
                </a:cxn>
                <a:cxn ang="0">
                  <a:pos x="271" y="10"/>
                </a:cxn>
                <a:cxn ang="0">
                  <a:pos x="272" y="9"/>
                </a:cxn>
                <a:cxn ang="0">
                  <a:pos x="273" y="7"/>
                </a:cxn>
                <a:cxn ang="0">
                  <a:pos x="272" y="3"/>
                </a:cxn>
                <a:cxn ang="0">
                  <a:pos x="269" y="0"/>
                </a:cxn>
                <a:cxn ang="0">
                  <a:pos x="267" y="0"/>
                </a:cxn>
                <a:cxn ang="0">
                  <a:pos x="264" y="1"/>
                </a:cxn>
                <a:cxn ang="0">
                  <a:pos x="264" y="1"/>
                </a:cxn>
              </a:cxnLst>
              <a:rect l="0" t="0" r="r" b="b"/>
              <a:pathLst>
                <a:path w="273" h="302">
                  <a:moveTo>
                    <a:pt x="264" y="1"/>
                  </a:moveTo>
                  <a:lnTo>
                    <a:pt x="264" y="1"/>
                  </a:lnTo>
                  <a:lnTo>
                    <a:pt x="245" y="14"/>
                  </a:lnTo>
                  <a:lnTo>
                    <a:pt x="228" y="30"/>
                  </a:lnTo>
                  <a:lnTo>
                    <a:pt x="211" y="47"/>
                  </a:lnTo>
                  <a:lnTo>
                    <a:pt x="195" y="65"/>
                  </a:lnTo>
                  <a:lnTo>
                    <a:pt x="195" y="65"/>
                  </a:lnTo>
                  <a:lnTo>
                    <a:pt x="177" y="86"/>
                  </a:lnTo>
                  <a:lnTo>
                    <a:pt x="158" y="107"/>
                  </a:lnTo>
                  <a:lnTo>
                    <a:pt x="139" y="129"/>
                  </a:lnTo>
                  <a:lnTo>
                    <a:pt x="120" y="150"/>
                  </a:lnTo>
                  <a:lnTo>
                    <a:pt x="120" y="150"/>
                  </a:lnTo>
                  <a:lnTo>
                    <a:pt x="103" y="173"/>
                  </a:lnTo>
                  <a:lnTo>
                    <a:pt x="86" y="195"/>
                  </a:lnTo>
                  <a:lnTo>
                    <a:pt x="69" y="217"/>
                  </a:lnTo>
                  <a:lnTo>
                    <a:pt x="51" y="239"/>
                  </a:lnTo>
                  <a:lnTo>
                    <a:pt x="51" y="239"/>
                  </a:lnTo>
                  <a:lnTo>
                    <a:pt x="44" y="246"/>
                  </a:lnTo>
                  <a:lnTo>
                    <a:pt x="37" y="251"/>
                  </a:lnTo>
                  <a:lnTo>
                    <a:pt x="21" y="264"/>
                  </a:lnTo>
                  <a:lnTo>
                    <a:pt x="13" y="271"/>
                  </a:lnTo>
                  <a:lnTo>
                    <a:pt x="6" y="279"/>
                  </a:lnTo>
                  <a:lnTo>
                    <a:pt x="3" y="286"/>
                  </a:lnTo>
                  <a:lnTo>
                    <a:pt x="0" y="296"/>
                  </a:lnTo>
                  <a:lnTo>
                    <a:pt x="0" y="296"/>
                  </a:lnTo>
                  <a:lnTo>
                    <a:pt x="0" y="298"/>
                  </a:lnTo>
                  <a:lnTo>
                    <a:pt x="0" y="299"/>
                  </a:lnTo>
                  <a:lnTo>
                    <a:pt x="4" y="302"/>
                  </a:lnTo>
                  <a:lnTo>
                    <a:pt x="6" y="302"/>
                  </a:lnTo>
                  <a:lnTo>
                    <a:pt x="8" y="302"/>
                  </a:lnTo>
                  <a:lnTo>
                    <a:pt x="9" y="301"/>
                  </a:lnTo>
                  <a:lnTo>
                    <a:pt x="10" y="298"/>
                  </a:lnTo>
                  <a:lnTo>
                    <a:pt x="10" y="298"/>
                  </a:lnTo>
                  <a:lnTo>
                    <a:pt x="13" y="290"/>
                  </a:lnTo>
                  <a:lnTo>
                    <a:pt x="18" y="282"/>
                  </a:lnTo>
                  <a:lnTo>
                    <a:pt x="26" y="275"/>
                  </a:lnTo>
                  <a:lnTo>
                    <a:pt x="34" y="267"/>
                  </a:lnTo>
                  <a:lnTo>
                    <a:pt x="51" y="252"/>
                  </a:lnTo>
                  <a:lnTo>
                    <a:pt x="65" y="239"/>
                  </a:lnTo>
                  <a:lnTo>
                    <a:pt x="65" y="239"/>
                  </a:lnTo>
                  <a:lnTo>
                    <a:pt x="81" y="222"/>
                  </a:lnTo>
                  <a:lnTo>
                    <a:pt x="95" y="204"/>
                  </a:lnTo>
                  <a:lnTo>
                    <a:pt x="124" y="166"/>
                  </a:lnTo>
                  <a:lnTo>
                    <a:pt x="124" y="166"/>
                  </a:lnTo>
                  <a:lnTo>
                    <a:pt x="141" y="144"/>
                  </a:lnTo>
                  <a:lnTo>
                    <a:pt x="160" y="123"/>
                  </a:lnTo>
                  <a:lnTo>
                    <a:pt x="196" y="81"/>
                  </a:lnTo>
                  <a:lnTo>
                    <a:pt x="196" y="81"/>
                  </a:lnTo>
                  <a:lnTo>
                    <a:pt x="213" y="61"/>
                  </a:lnTo>
                  <a:lnTo>
                    <a:pt x="230" y="43"/>
                  </a:lnTo>
                  <a:lnTo>
                    <a:pt x="250" y="26"/>
                  </a:lnTo>
                  <a:lnTo>
                    <a:pt x="259" y="18"/>
                  </a:lnTo>
                  <a:lnTo>
                    <a:pt x="271" y="10"/>
                  </a:lnTo>
                  <a:lnTo>
                    <a:pt x="271" y="10"/>
                  </a:lnTo>
                  <a:lnTo>
                    <a:pt x="272" y="9"/>
                  </a:lnTo>
                  <a:lnTo>
                    <a:pt x="273" y="7"/>
                  </a:lnTo>
                  <a:lnTo>
                    <a:pt x="272" y="3"/>
                  </a:lnTo>
                  <a:lnTo>
                    <a:pt x="269" y="0"/>
                  </a:lnTo>
                  <a:lnTo>
                    <a:pt x="267" y="0"/>
                  </a:lnTo>
                  <a:lnTo>
                    <a:pt x="264" y="1"/>
                  </a:lnTo>
                  <a:lnTo>
                    <a:pt x="2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0" name="chenying0907 435"/>
            <p:cNvSpPr>
              <a:spLocks/>
            </p:cNvSpPr>
            <p:nvPr/>
          </p:nvSpPr>
          <p:spPr bwMode="auto">
            <a:xfrm>
              <a:off x="6707188" y="1125538"/>
              <a:ext cx="69850" cy="77788"/>
            </a:xfrm>
            <a:custGeom>
              <a:avLst/>
              <a:gdLst/>
              <a:ahLst/>
              <a:cxnLst>
                <a:cxn ang="0">
                  <a:pos x="166" y="3"/>
                </a:cxn>
                <a:cxn ang="0">
                  <a:pos x="160" y="17"/>
                </a:cxn>
                <a:cxn ang="0">
                  <a:pos x="148" y="27"/>
                </a:cxn>
                <a:cxn ang="0">
                  <a:pos x="124" y="48"/>
                </a:cxn>
                <a:cxn ang="0">
                  <a:pos x="79" y="98"/>
                </a:cxn>
                <a:cxn ang="0">
                  <a:pos x="54" y="126"/>
                </a:cxn>
                <a:cxn ang="0">
                  <a:pos x="30" y="155"/>
                </a:cxn>
                <a:cxn ang="0">
                  <a:pos x="12" y="173"/>
                </a:cxn>
                <a:cxn ang="0">
                  <a:pos x="8" y="177"/>
                </a:cxn>
                <a:cxn ang="0">
                  <a:pos x="11" y="183"/>
                </a:cxn>
                <a:cxn ang="0">
                  <a:pos x="12" y="187"/>
                </a:cxn>
                <a:cxn ang="0">
                  <a:pos x="9" y="183"/>
                </a:cxn>
                <a:cxn ang="0">
                  <a:pos x="5" y="183"/>
                </a:cxn>
                <a:cxn ang="0">
                  <a:pos x="0" y="187"/>
                </a:cxn>
                <a:cxn ang="0">
                  <a:pos x="0" y="189"/>
                </a:cxn>
                <a:cxn ang="0">
                  <a:pos x="4" y="194"/>
                </a:cxn>
                <a:cxn ang="0">
                  <a:pos x="7" y="196"/>
                </a:cxn>
                <a:cxn ang="0">
                  <a:pos x="11" y="196"/>
                </a:cxn>
                <a:cxn ang="0">
                  <a:pos x="25" y="180"/>
                </a:cxn>
                <a:cxn ang="0">
                  <a:pos x="38" y="163"/>
                </a:cxn>
                <a:cxn ang="0">
                  <a:pos x="54" y="149"/>
                </a:cxn>
                <a:cxn ang="0">
                  <a:pos x="80" y="115"/>
                </a:cxn>
                <a:cxn ang="0">
                  <a:pos x="93" y="98"/>
                </a:cxn>
                <a:cxn ang="0">
                  <a:pos x="145" y="43"/>
                </a:cxn>
                <a:cxn ang="0">
                  <a:pos x="156" y="35"/>
                </a:cxn>
                <a:cxn ang="0">
                  <a:pos x="169" y="23"/>
                </a:cxn>
                <a:cxn ang="0">
                  <a:pos x="175" y="13"/>
                </a:cxn>
                <a:cxn ang="0">
                  <a:pos x="177" y="7"/>
                </a:cxn>
                <a:cxn ang="0">
                  <a:pos x="177" y="2"/>
                </a:cxn>
                <a:cxn ang="0">
                  <a:pos x="170" y="0"/>
                </a:cxn>
                <a:cxn ang="0">
                  <a:pos x="168" y="2"/>
                </a:cxn>
                <a:cxn ang="0">
                  <a:pos x="166" y="3"/>
                </a:cxn>
              </a:cxnLst>
              <a:rect l="0" t="0" r="r" b="b"/>
              <a:pathLst>
                <a:path w="177" h="196">
                  <a:moveTo>
                    <a:pt x="166" y="3"/>
                  </a:moveTo>
                  <a:lnTo>
                    <a:pt x="166" y="3"/>
                  </a:lnTo>
                  <a:lnTo>
                    <a:pt x="164" y="10"/>
                  </a:lnTo>
                  <a:lnTo>
                    <a:pt x="160" y="17"/>
                  </a:lnTo>
                  <a:lnTo>
                    <a:pt x="155" y="22"/>
                  </a:lnTo>
                  <a:lnTo>
                    <a:pt x="148" y="27"/>
                  </a:lnTo>
                  <a:lnTo>
                    <a:pt x="136" y="39"/>
                  </a:lnTo>
                  <a:lnTo>
                    <a:pt x="124" y="48"/>
                  </a:lnTo>
                  <a:lnTo>
                    <a:pt x="124" y="48"/>
                  </a:lnTo>
                  <a:lnTo>
                    <a:pt x="79" y="98"/>
                  </a:lnTo>
                  <a:lnTo>
                    <a:pt x="79" y="98"/>
                  </a:lnTo>
                  <a:lnTo>
                    <a:pt x="54" y="126"/>
                  </a:lnTo>
                  <a:lnTo>
                    <a:pt x="30" y="155"/>
                  </a:lnTo>
                  <a:lnTo>
                    <a:pt x="30" y="155"/>
                  </a:lnTo>
                  <a:lnTo>
                    <a:pt x="21" y="164"/>
                  </a:lnTo>
                  <a:lnTo>
                    <a:pt x="12" y="173"/>
                  </a:lnTo>
                  <a:lnTo>
                    <a:pt x="12" y="173"/>
                  </a:lnTo>
                  <a:lnTo>
                    <a:pt x="8" y="177"/>
                  </a:lnTo>
                  <a:lnTo>
                    <a:pt x="8" y="180"/>
                  </a:lnTo>
                  <a:lnTo>
                    <a:pt x="11" y="183"/>
                  </a:lnTo>
                  <a:lnTo>
                    <a:pt x="12" y="187"/>
                  </a:lnTo>
                  <a:lnTo>
                    <a:pt x="12" y="187"/>
                  </a:lnTo>
                  <a:lnTo>
                    <a:pt x="11" y="184"/>
                  </a:lnTo>
                  <a:lnTo>
                    <a:pt x="9" y="183"/>
                  </a:lnTo>
                  <a:lnTo>
                    <a:pt x="7" y="183"/>
                  </a:lnTo>
                  <a:lnTo>
                    <a:pt x="5" y="183"/>
                  </a:lnTo>
                  <a:lnTo>
                    <a:pt x="1" y="185"/>
                  </a:lnTo>
                  <a:lnTo>
                    <a:pt x="0" y="187"/>
                  </a:lnTo>
                  <a:lnTo>
                    <a:pt x="0" y="189"/>
                  </a:lnTo>
                  <a:lnTo>
                    <a:pt x="0" y="189"/>
                  </a:lnTo>
                  <a:lnTo>
                    <a:pt x="1" y="193"/>
                  </a:lnTo>
                  <a:lnTo>
                    <a:pt x="4" y="194"/>
                  </a:lnTo>
                  <a:lnTo>
                    <a:pt x="4" y="194"/>
                  </a:lnTo>
                  <a:lnTo>
                    <a:pt x="7" y="196"/>
                  </a:lnTo>
                  <a:lnTo>
                    <a:pt x="11" y="196"/>
                  </a:lnTo>
                  <a:lnTo>
                    <a:pt x="11" y="196"/>
                  </a:lnTo>
                  <a:lnTo>
                    <a:pt x="18" y="189"/>
                  </a:lnTo>
                  <a:lnTo>
                    <a:pt x="25" y="180"/>
                  </a:lnTo>
                  <a:lnTo>
                    <a:pt x="32" y="172"/>
                  </a:lnTo>
                  <a:lnTo>
                    <a:pt x="38" y="163"/>
                  </a:lnTo>
                  <a:lnTo>
                    <a:pt x="38" y="163"/>
                  </a:lnTo>
                  <a:lnTo>
                    <a:pt x="54" y="149"/>
                  </a:lnTo>
                  <a:lnTo>
                    <a:pt x="67" y="132"/>
                  </a:lnTo>
                  <a:lnTo>
                    <a:pt x="80" y="115"/>
                  </a:lnTo>
                  <a:lnTo>
                    <a:pt x="93" y="98"/>
                  </a:lnTo>
                  <a:lnTo>
                    <a:pt x="93" y="98"/>
                  </a:lnTo>
                  <a:lnTo>
                    <a:pt x="119" y="70"/>
                  </a:lnTo>
                  <a:lnTo>
                    <a:pt x="145" y="43"/>
                  </a:lnTo>
                  <a:lnTo>
                    <a:pt x="145" y="43"/>
                  </a:lnTo>
                  <a:lnTo>
                    <a:pt x="156" y="35"/>
                  </a:lnTo>
                  <a:lnTo>
                    <a:pt x="165" y="27"/>
                  </a:lnTo>
                  <a:lnTo>
                    <a:pt x="169" y="23"/>
                  </a:lnTo>
                  <a:lnTo>
                    <a:pt x="173" y="18"/>
                  </a:lnTo>
                  <a:lnTo>
                    <a:pt x="175" y="13"/>
                  </a:lnTo>
                  <a:lnTo>
                    <a:pt x="177" y="7"/>
                  </a:lnTo>
                  <a:lnTo>
                    <a:pt x="177" y="7"/>
                  </a:lnTo>
                  <a:lnTo>
                    <a:pt x="177" y="5"/>
                  </a:lnTo>
                  <a:lnTo>
                    <a:pt x="177" y="2"/>
                  </a:lnTo>
                  <a:lnTo>
                    <a:pt x="173" y="0"/>
                  </a:lnTo>
                  <a:lnTo>
                    <a:pt x="170" y="0"/>
                  </a:lnTo>
                  <a:lnTo>
                    <a:pt x="169" y="1"/>
                  </a:lnTo>
                  <a:lnTo>
                    <a:pt x="168" y="2"/>
                  </a:lnTo>
                  <a:lnTo>
                    <a:pt x="166" y="3"/>
                  </a:lnTo>
                  <a:lnTo>
                    <a:pt x="1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1" name="chenying0907 436"/>
            <p:cNvSpPr>
              <a:spLocks/>
            </p:cNvSpPr>
            <p:nvPr/>
          </p:nvSpPr>
          <p:spPr bwMode="auto">
            <a:xfrm>
              <a:off x="6734176" y="1155700"/>
              <a:ext cx="42863" cy="50800"/>
            </a:xfrm>
            <a:custGeom>
              <a:avLst/>
              <a:gdLst/>
              <a:ahLst/>
              <a:cxnLst>
                <a:cxn ang="0">
                  <a:pos x="97" y="3"/>
                </a:cxn>
                <a:cxn ang="0">
                  <a:pos x="97" y="3"/>
                </a:cxn>
                <a:cxn ang="0">
                  <a:pos x="92" y="12"/>
                </a:cxn>
                <a:cxn ang="0">
                  <a:pos x="86" y="21"/>
                </a:cxn>
                <a:cxn ang="0">
                  <a:pos x="72" y="38"/>
                </a:cxn>
                <a:cxn ang="0">
                  <a:pos x="42" y="71"/>
                </a:cxn>
                <a:cxn ang="0">
                  <a:pos x="42" y="71"/>
                </a:cxn>
                <a:cxn ang="0">
                  <a:pos x="37" y="77"/>
                </a:cxn>
                <a:cxn ang="0">
                  <a:pos x="32" y="86"/>
                </a:cxn>
                <a:cxn ang="0">
                  <a:pos x="27" y="94"/>
                </a:cxn>
                <a:cxn ang="0">
                  <a:pos x="21" y="102"/>
                </a:cxn>
                <a:cxn ang="0">
                  <a:pos x="21" y="102"/>
                </a:cxn>
                <a:cxn ang="0">
                  <a:pos x="10" y="111"/>
                </a:cxn>
                <a:cxn ang="0">
                  <a:pos x="6" y="116"/>
                </a:cxn>
                <a:cxn ang="0">
                  <a:pos x="0" y="123"/>
                </a:cxn>
                <a:cxn ang="0">
                  <a:pos x="0" y="123"/>
                </a:cxn>
                <a:cxn ang="0">
                  <a:pos x="0" y="124"/>
                </a:cxn>
                <a:cxn ang="0">
                  <a:pos x="0" y="127"/>
                </a:cxn>
                <a:cxn ang="0">
                  <a:pos x="3" y="130"/>
                </a:cxn>
                <a:cxn ang="0">
                  <a:pos x="7" y="131"/>
                </a:cxn>
                <a:cxn ang="0">
                  <a:pos x="8" y="130"/>
                </a:cxn>
                <a:cxn ang="0">
                  <a:pos x="11" y="128"/>
                </a:cxn>
                <a:cxn ang="0">
                  <a:pos x="11" y="128"/>
                </a:cxn>
                <a:cxn ang="0">
                  <a:pos x="15" y="122"/>
                </a:cxn>
                <a:cxn ang="0">
                  <a:pos x="20" y="116"/>
                </a:cxn>
                <a:cxn ang="0">
                  <a:pos x="32" y="107"/>
                </a:cxn>
                <a:cxn ang="0">
                  <a:pos x="32" y="107"/>
                </a:cxn>
                <a:cxn ang="0">
                  <a:pos x="38" y="99"/>
                </a:cxn>
                <a:cxn ang="0">
                  <a:pos x="44" y="90"/>
                </a:cxn>
                <a:cxn ang="0">
                  <a:pos x="49" y="81"/>
                </a:cxn>
                <a:cxn ang="0">
                  <a:pos x="55" y="72"/>
                </a:cxn>
                <a:cxn ang="0">
                  <a:pos x="55" y="72"/>
                </a:cxn>
                <a:cxn ang="0">
                  <a:pos x="83" y="42"/>
                </a:cxn>
                <a:cxn ang="0">
                  <a:pos x="96" y="26"/>
                </a:cxn>
                <a:cxn ang="0">
                  <a:pos x="108" y="8"/>
                </a:cxn>
                <a:cxn ang="0">
                  <a:pos x="108" y="8"/>
                </a:cxn>
                <a:cxn ang="0">
                  <a:pos x="108" y="7"/>
                </a:cxn>
                <a:cxn ang="0">
                  <a:pos x="108" y="4"/>
                </a:cxn>
                <a:cxn ang="0">
                  <a:pos x="105" y="1"/>
                </a:cxn>
                <a:cxn ang="0">
                  <a:pos x="101" y="0"/>
                </a:cxn>
                <a:cxn ang="0">
                  <a:pos x="100" y="1"/>
                </a:cxn>
                <a:cxn ang="0">
                  <a:pos x="97" y="3"/>
                </a:cxn>
                <a:cxn ang="0">
                  <a:pos x="97" y="3"/>
                </a:cxn>
              </a:cxnLst>
              <a:rect l="0" t="0" r="r" b="b"/>
              <a:pathLst>
                <a:path w="108" h="131">
                  <a:moveTo>
                    <a:pt x="97" y="3"/>
                  </a:moveTo>
                  <a:lnTo>
                    <a:pt x="97" y="3"/>
                  </a:lnTo>
                  <a:lnTo>
                    <a:pt x="92" y="12"/>
                  </a:lnTo>
                  <a:lnTo>
                    <a:pt x="86" y="21"/>
                  </a:lnTo>
                  <a:lnTo>
                    <a:pt x="72" y="38"/>
                  </a:lnTo>
                  <a:lnTo>
                    <a:pt x="42" y="71"/>
                  </a:lnTo>
                  <a:lnTo>
                    <a:pt x="42" y="71"/>
                  </a:lnTo>
                  <a:lnTo>
                    <a:pt x="37" y="77"/>
                  </a:lnTo>
                  <a:lnTo>
                    <a:pt x="32" y="86"/>
                  </a:lnTo>
                  <a:lnTo>
                    <a:pt x="27" y="94"/>
                  </a:lnTo>
                  <a:lnTo>
                    <a:pt x="21" y="102"/>
                  </a:lnTo>
                  <a:lnTo>
                    <a:pt x="21" y="102"/>
                  </a:lnTo>
                  <a:lnTo>
                    <a:pt x="10" y="111"/>
                  </a:lnTo>
                  <a:lnTo>
                    <a:pt x="6" y="116"/>
                  </a:lnTo>
                  <a:lnTo>
                    <a:pt x="0" y="123"/>
                  </a:lnTo>
                  <a:lnTo>
                    <a:pt x="0" y="123"/>
                  </a:lnTo>
                  <a:lnTo>
                    <a:pt x="0" y="124"/>
                  </a:lnTo>
                  <a:lnTo>
                    <a:pt x="0" y="127"/>
                  </a:lnTo>
                  <a:lnTo>
                    <a:pt x="3" y="130"/>
                  </a:lnTo>
                  <a:lnTo>
                    <a:pt x="7" y="131"/>
                  </a:lnTo>
                  <a:lnTo>
                    <a:pt x="8" y="130"/>
                  </a:lnTo>
                  <a:lnTo>
                    <a:pt x="11" y="128"/>
                  </a:lnTo>
                  <a:lnTo>
                    <a:pt x="11" y="128"/>
                  </a:lnTo>
                  <a:lnTo>
                    <a:pt x="15" y="122"/>
                  </a:lnTo>
                  <a:lnTo>
                    <a:pt x="20" y="116"/>
                  </a:lnTo>
                  <a:lnTo>
                    <a:pt x="32" y="107"/>
                  </a:lnTo>
                  <a:lnTo>
                    <a:pt x="32" y="107"/>
                  </a:lnTo>
                  <a:lnTo>
                    <a:pt x="38" y="99"/>
                  </a:lnTo>
                  <a:lnTo>
                    <a:pt x="44" y="90"/>
                  </a:lnTo>
                  <a:lnTo>
                    <a:pt x="49" y="81"/>
                  </a:lnTo>
                  <a:lnTo>
                    <a:pt x="55" y="72"/>
                  </a:lnTo>
                  <a:lnTo>
                    <a:pt x="55" y="72"/>
                  </a:lnTo>
                  <a:lnTo>
                    <a:pt x="83" y="42"/>
                  </a:lnTo>
                  <a:lnTo>
                    <a:pt x="96" y="26"/>
                  </a:lnTo>
                  <a:lnTo>
                    <a:pt x="108" y="8"/>
                  </a:lnTo>
                  <a:lnTo>
                    <a:pt x="108" y="8"/>
                  </a:lnTo>
                  <a:lnTo>
                    <a:pt x="108" y="7"/>
                  </a:lnTo>
                  <a:lnTo>
                    <a:pt x="108" y="4"/>
                  </a:lnTo>
                  <a:lnTo>
                    <a:pt x="105" y="1"/>
                  </a:lnTo>
                  <a:lnTo>
                    <a:pt x="101" y="0"/>
                  </a:lnTo>
                  <a:lnTo>
                    <a:pt x="100" y="1"/>
                  </a:lnTo>
                  <a:lnTo>
                    <a:pt x="97" y="3"/>
                  </a:lnTo>
                  <a:lnTo>
                    <a:pt x="9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2" name="chenying0907 437"/>
            <p:cNvSpPr>
              <a:spLocks/>
            </p:cNvSpPr>
            <p:nvPr/>
          </p:nvSpPr>
          <p:spPr bwMode="auto">
            <a:xfrm>
              <a:off x="6451601" y="1363663"/>
              <a:ext cx="28575" cy="38100"/>
            </a:xfrm>
            <a:custGeom>
              <a:avLst/>
              <a:gdLst/>
              <a:ahLst/>
              <a:cxnLst>
                <a:cxn ang="0">
                  <a:pos x="64" y="2"/>
                </a:cxn>
                <a:cxn ang="0">
                  <a:pos x="64" y="2"/>
                </a:cxn>
                <a:cxn ang="0">
                  <a:pos x="46" y="22"/>
                </a:cxn>
                <a:cxn ang="0">
                  <a:pos x="28" y="43"/>
                </a:cxn>
                <a:cxn ang="0">
                  <a:pos x="20" y="53"/>
                </a:cxn>
                <a:cxn ang="0">
                  <a:pos x="12" y="65"/>
                </a:cxn>
                <a:cxn ang="0">
                  <a:pos x="6" y="77"/>
                </a:cxn>
                <a:cxn ang="0">
                  <a:pos x="0" y="90"/>
                </a:cxn>
                <a:cxn ang="0">
                  <a:pos x="0" y="90"/>
                </a:cxn>
                <a:cxn ang="0">
                  <a:pos x="0" y="92"/>
                </a:cxn>
                <a:cxn ang="0">
                  <a:pos x="0" y="94"/>
                </a:cxn>
                <a:cxn ang="0">
                  <a:pos x="2" y="96"/>
                </a:cxn>
                <a:cxn ang="0">
                  <a:pos x="4" y="96"/>
                </a:cxn>
                <a:cxn ang="0">
                  <a:pos x="8" y="96"/>
                </a:cxn>
                <a:cxn ang="0">
                  <a:pos x="11" y="95"/>
                </a:cxn>
                <a:cxn ang="0">
                  <a:pos x="12" y="92"/>
                </a:cxn>
                <a:cxn ang="0">
                  <a:pos x="12" y="92"/>
                </a:cxn>
                <a:cxn ang="0">
                  <a:pos x="16" y="81"/>
                </a:cxn>
                <a:cxn ang="0">
                  <a:pos x="23" y="69"/>
                </a:cxn>
                <a:cxn ang="0">
                  <a:pos x="29" y="58"/>
                </a:cxn>
                <a:cxn ang="0">
                  <a:pos x="37" y="48"/>
                </a:cxn>
                <a:cxn ang="0">
                  <a:pos x="55" y="28"/>
                </a:cxn>
                <a:cxn ang="0">
                  <a:pos x="72" y="10"/>
                </a:cxn>
                <a:cxn ang="0">
                  <a:pos x="72" y="10"/>
                </a:cxn>
                <a:cxn ang="0">
                  <a:pos x="74" y="7"/>
                </a:cxn>
                <a:cxn ang="0">
                  <a:pos x="75" y="6"/>
                </a:cxn>
                <a:cxn ang="0">
                  <a:pos x="72" y="2"/>
                </a:cxn>
                <a:cxn ang="0">
                  <a:pos x="68" y="0"/>
                </a:cxn>
                <a:cxn ang="0">
                  <a:pos x="67" y="1"/>
                </a:cxn>
                <a:cxn ang="0">
                  <a:pos x="64" y="2"/>
                </a:cxn>
                <a:cxn ang="0">
                  <a:pos x="64" y="2"/>
                </a:cxn>
              </a:cxnLst>
              <a:rect l="0" t="0" r="r" b="b"/>
              <a:pathLst>
                <a:path w="75" h="96">
                  <a:moveTo>
                    <a:pt x="64" y="2"/>
                  </a:moveTo>
                  <a:lnTo>
                    <a:pt x="64" y="2"/>
                  </a:lnTo>
                  <a:lnTo>
                    <a:pt x="46" y="22"/>
                  </a:lnTo>
                  <a:lnTo>
                    <a:pt x="28" y="43"/>
                  </a:lnTo>
                  <a:lnTo>
                    <a:pt x="20" y="53"/>
                  </a:lnTo>
                  <a:lnTo>
                    <a:pt x="12" y="65"/>
                  </a:lnTo>
                  <a:lnTo>
                    <a:pt x="6" y="77"/>
                  </a:lnTo>
                  <a:lnTo>
                    <a:pt x="0" y="90"/>
                  </a:lnTo>
                  <a:lnTo>
                    <a:pt x="0" y="90"/>
                  </a:lnTo>
                  <a:lnTo>
                    <a:pt x="0" y="92"/>
                  </a:lnTo>
                  <a:lnTo>
                    <a:pt x="0" y="94"/>
                  </a:lnTo>
                  <a:lnTo>
                    <a:pt x="2" y="96"/>
                  </a:lnTo>
                  <a:lnTo>
                    <a:pt x="4" y="96"/>
                  </a:lnTo>
                  <a:lnTo>
                    <a:pt x="8" y="96"/>
                  </a:lnTo>
                  <a:lnTo>
                    <a:pt x="11" y="95"/>
                  </a:lnTo>
                  <a:lnTo>
                    <a:pt x="12" y="92"/>
                  </a:lnTo>
                  <a:lnTo>
                    <a:pt x="12" y="92"/>
                  </a:lnTo>
                  <a:lnTo>
                    <a:pt x="16" y="81"/>
                  </a:lnTo>
                  <a:lnTo>
                    <a:pt x="23" y="69"/>
                  </a:lnTo>
                  <a:lnTo>
                    <a:pt x="29" y="58"/>
                  </a:lnTo>
                  <a:lnTo>
                    <a:pt x="37" y="48"/>
                  </a:lnTo>
                  <a:lnTo>
                    <a:pt x="55" y="28"/>
                  </a:lnTo>
                  <a:lnTo>
                    <a:pt x="72" y="10"/>
                  </a:lnTo>
                  <a:lnTo>
                    <a:pt x="72" y="10"/>
                  </a:lnTo>
                  <a:lnTo>
                    <a:pt x="74" y="7"/>
                  </a:lnTo>
                  <a:lnTo>
                    <a:pt x="75" y="6"/>
                  </a:lnTo>
                  <a:lnTo>
                    <a:pt x="72" y="2"/>
                  </a:lnTo>
                  <a:lnTo>
                    <a:pt x="68" y="0"/>
                  </a:lnTo>
                  <a:lnTo>
                    <a:pt x="67"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3" name="chenying0907 438"/>
            <p:cNvSpPr>
              <a:spLocks/>
            </p:cNvSpPr>
            <p:nvPr/>
          </p:nvSpPr>
          <p:spPr bwMode="auto">
            <a:xfrm>
              <a:off x="6511926" y="1363663"/>
              <a:ext cx="30163" cy="34925"/>
            </a:xfrm>
            <a:custGeom>
              <a:avLst/>
              <a:gdLst/>
              <a:ahLst/>
              <a:cxnLst>
                <a:cxn ang="0">
                  <a:pos x="64" y="2"/>
                </a:cxn>
                <a:cxn ang="0">
                  <a:pos x="64" y="2"/>
                </a:cxn>
                <a:cxn ang="0">
                  <a:pos x="44" y="22"/>
                </a:cxn>
                <a:cxn ang="0">
                  <a:pos x="34" y="32"/>
                </a:cxn>
                <a:cxn ang="0">
                  <a:pos x="24" y="43"/>
                </a:cxn>
                <a:cxn ang="0">
                  <a:pos x="24" y="43"/>
                </a:cxn>
                <a:cxn ang="0">
                  <a:pos x="10" y="62"/>
                </a:cxn>
                <a:cxn ang="0">
                  <a:pos x="10" y="62"/>
                </a:cxn>
                <a:cxn ang="0">
                  <a:pos x="5" y="70"/>
                </a:cxn>
                <a:cxn ang="0">
                  <a:pos x="5" y="70"/>
                </a:cxn>
                <a:cxn ang="0">
                  <a:pos x="2" y="75"/>
                </a:cxn>
                <a:cxn ang="0">
                  <a:pos x="2" y="75"/>
                </a:cxn>
                <a:cxn ang="0">
                  <a:pos x="2" y="75"/>
                </a:cxn>
                <a:cxn ang="0">
                  <a:pos x="2" y="75"/>
                </a:cxn>
                <a:cxn ang="0">
                  <a:pos x="0" y="78"/>
                </a:cxn>
                <a:cxn ang="0">
                  <a:pos x="0" y="82"/>
                </a:cxn>
                <a:cxn ang="0">
                  <a:pos x="0" y="82"/>
                </a:cxn>
                <a:cxn ang="0">
                  <a:pos x="0" y="83"/>
                </a:cxn>
                <a:cxn ang="0">
                  <a:pos x="0" y="83"/>
                </a:cxn>
                <a:cxn ang="0">
                  <a:pos x="1" y="85"/>
                </a:cxn>
                <a:cxn ang="0">
                  <a:pos x="2" y="86"/>
                </a:cxn>
                <a:cxn ang="0">
                  <a:pos x="6" y="87"/>
                </a:cxn>
                <a:cxn ang="0">
                  <a:pos x="6" y="87"/>
                </a:cxn>
                <a:cxn ang="0">
                  <a:pos x="9" y="86"/>
                </a:cxn>
                <a:cxn ang="0">
                  <a:pos x="11" y="83"/>
                </a:cxn>
                <a:cxn ang="0">
                  <a:pos x="14" y="78"/>
                </a:cxn>
                <a:cxn ang="0">
                  <a:pos x="14" y="78"/>
                </a:cxn>
                <a:cxn ang="0">
                  <a:pos x="19" y="70"/>
                </a:cxn>
                <a:cxn ang="0">
                  <a:pos x="26" y="61"/>
                </a:cxn>
                <a:cxn ang="0">
                  <a:pos x="26" y="61"/>
                </a:cxn>
                <a:cxn ang="0">
                  <a:pos x="36" y="48"/>
                </a:cxn>
                <a:cxn ang="0">
                  <a:pos x="48" y="35"/>
                </a:cxn>
                <a:cxn ang="0">
                  <a:pos x="72" y="10"/>
                </a:cxn>
                <a:cxn ang="0">
                  <a:pos x="72" y="10"/>
                </a:cxn>
                <a:cxn ang="0">
                  <a:pos x="73" y="7"/>
                </a:cxn>
                <a:cxn ang="0">
                  <a:pos x="74" y="6"/>
                </a:cxn>
                <a:cxn ang="0">
                  <a:pos x="72" y="2"/>
                </a:cxn>
                <a:cxn ang="0">
                  <a:pos x="68" y="0"/>
                </a:cxn>
                <a:cxn ang="0">
                  <a:pos x="66" y="1"/>
                </a:cxn>
                <a:cxn ang="0">
                  <a:pos x="64" y="2"/>
                </a:cxn>
                <a:cxn ang="0">
                  <a:pos x="64" y="2"/>
                </a:cxn>
              </a:cxnLst>
              <a:rect l="0" t="0" r="r" b="b"/>
              <a:pathLst>
                <a:path w="74" h="87">
                  <a:moveTo>
                    <a:pt x="64" y="2"/>
                  </a:moveTo>
                  <a:lnTo>
                    <a:pt x="64" y="2"/>
                  </a:lnTo>
                  <a:lnTo>
                    <a:pt x="44" y="22"/>
                  </a:lnTo>
                  <a:lnTo>
                    <a:pt x="34" y="32"/>
                  </a:lnTo>
                  <a:lnTo>
                    <a:pt x="24" y="43"/>
                  </a:lnTo>
                  <a:lnTo>
                    <a:pt x="24" y="43"/>
                  </a:lnTo>
                  <a:lnTo>
                    <a:pt x="10" y="62"/>
                  </a:lnTo>
                  <a:lnTo>
                    <a:pt x="10" y="62"/>
                  </a:lnTo>
                  <a:lnTo>
                    <a:pt x="5" y="70"/>
                  </a:lnTo>
                  <a:lnTo>
                    <a:pt x="5" y="70"/>
                  </a:lnTo>
                  <a:lnTo>
                    <a:pt x="2" y="75"/>
                  </a:lnTo>
                  <a:lnTo>
                    <a:pt x="2" y="75"/>
                  </a:lnTo>
                  <a:lnTo>
                    <a:pt x="2" y="75"/>
                  </a:lnTo>
                  <a:lnTo>
                    <a:pt x="2" y="75"/>
                  </a:lnTo>
                  <a:lnTo>
                    <a:pt x="0" y="78"/>
                  </a:lnTo>
                  <a:lnTo>
                    <a:pt x="0" y="82"/>
                  </a:lnTo>
                  <a:lnTo>
                    <a:pt x="0" y="82"/>
                  </a:lnTo>
                  <a:lnTo>
                    <a:pt x="0" y="83"/>
                  </a:lnTo>
                  <a:lnTo>
                    <a:pt x="0" y="83"/>
                  </a:lnTo>
                  <a:lnTo>
                    <a:pt x="1" y="85"/>
                  </a:lnTo>
                  <a:lnTo>
                    <a:pt x="2" y="86"/>
                  </a:lnTo>
                  <a:lnTo>
                    <a:pt x="6" y="87"/>
                  </a:lnTo>
                  <a:lnTo>
                    <a:pt x="6" y="87"/>
                  </a:lnTo>
                  <a:lnTo>
                    <a:pt x="9" y="86"/>
                  </a:lnTo>
                  <a:lnTo>
                    <a:pt x="11" y="83"/>
                  </a:lnTo>
                  <a:lnTo>
                    <a:pt x="14" y="78"/>
                  </a:lnTo>
                  <a:lnTo>
                    <a:pt x="14" y="78"/>
                  </a:lnTo>
                  <a:lnTo>
                    <a:pt x="19" y="70"/>
                  </a:lnTo>
                  <a:lnTo>
                    <a:pt x="26" y="61"/>
                  </a:lnTo>
                  <a:lnTo>
                    <a:pt x="26" y="61"/>
                  </a:lnTo>
                  <a:lnTo>
                    <a:pt x="36" y="48"/>
                  </a:lnTo>
                  <a:lnTo>
                    <a:pt x="48" y="35"/>
                  </a:lnTo>
                  <a:lnTo>
                    <a:pt x="72" y="10"/>
                  </a:lnTo>
                  <a:lnTo>
                    <a:pt x="72" y="10"/>
                  </a:lnTo>
                  <a:lnTo>
                    <a:pt x="73" y="7"/>
                  </a:lnTo>
                  <a:lnTo>
                    <a:pt x="74" y="6"/>
                  </a:lnTo>
                  <a:lnTo>
                    <a:pt x="72" y="2"/>
                  </a:lnTo>
                  <a:lnTo>
                    <a:pt x="68" y="0"/>
                  </a:lnTo>
                  <a:lnTo>
                    <a:pt x="66"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4" name="chenying0907 439"/>
            <p:cNvSpPr>
              <a:spLocks/>
            </p:cNvSpPr>
            <p:nvPr/>
          </p:nvSpPr>
          <p:spPr bwMode="auto">
            <a:xfrm>
              <a:off x="6542088" y="1370013"/>
              <a:ext cx="17463" cy="30163"/>
            </a:xfrm>
            <a:custGeom>
              <a:avLst/>
              <a:gdLst/>
              <a:ahLst/>
              <a:cxnLst>
                <a:cxn ang="0">
                  <a:pos x="34" y="5"/>
                </a:cxn>
                <a:cxn ang="0">
                  <a:pos x="34" y="5"/>
                </a:cxn>
                <a:cxn ang="0">
                  <a:pos x="32" y="13"/>
                </a:cxn>
                <a:cxn ang="0">
                  <a:pos x="28" y="21"/>
                </a:cxn>
                <a:cxn ang="0">
                  <a:pos x="17" y="36"/>
                </a:cxn>
                <a:cxn ang="0">
                  <a:pos x="17" y="36"/>
                </a:cxn>
                <a:cxn ang="0">
                  <a:pos x="9" y="51"/>
                </a:cxn>
                <a:cxn ang="0">
                  <a:pos x="0" y="65"/>
                </a:cxn>
                <a:cxn ang="0">
                  <a:pos x="0" y="65"/>
                </a:cxn>
                <a:cxn ang="0">
                  <a:pos x="0" y="68"/>
                </a:cxn>
                <a:cxn ang="0">
                  <a:pos x="0" y="69"/>
                </a:cxn>
                <a:cxn ang="0">
                  <a:pos x="3" y="73"/>
                </a:cxn>
                <a:cxn ang="0">
                  <a:pos x="7" y="73"/>
                </a:cxn>
                <a:cxn ang="0">
                  <a:pos x="9" y="73"/>
                </a:cxn>
                <a:cxn ang="0">
                  <a:pos x="11" y="70"/>
                </a:cxn>
                <a:cxn ang="0">
                  <a:pos x="11" y="70"/>
                </a:cxn>
                <a:cxn ang="0">
                  <a:pos x="21" y="52"/>
                </a:cxn>
                <a:cxn ang="0">
                  <a:pos x="32" y="35"/>
                </a:cxn>
                <a:cxn ang="0">
                  <a:pos x="32" y="35"/>
                </a:cxn>
                <a:cxn ang="0">
                  <a:pos x="41" y="21"/>
                </a:cxn>
                <a:cxn ang="0">
                  <a:pos x="43" y="13"/>
                </a:cxn>
                <a:cxn ang="0">
                  <a:pos x="45" y="5"/>
                </a:cxn>
                <a:cxn ang="0">
                  <a:pos x="45" y="5"/>
                </a:cxn>
                <a:cxn ang="0">
                  <a:pos x="45" y="2"/>
                </a:cxn>
                <a:cxn ang="0">
                  <a:pos x="43" y="1"/>
                </a:cxn>
                <a:cxn ang="0">
                  <a:pos x="42" y="0"/>
                </a:cxn>
                <a:cxn ang="0">
                  <a:pos x="41" y="0"/>
                </a:cxn>
                <a:cxn ang="0">
                  <a:pos x="36" y="1"/>
                </a:cxn>
                <a:cxn ang="0">
                  <a:pos x="34" y="2"/>
                </a:cxn>
                <a:cxn ang="0">
                  <a:pos x="34" y="5"/>
                </a:cxn>
                <a:cxn ang="0">
                  <a:pos x="34" y="5"/>
                </a:cxn>
              </a:cxnLst>
              <a:rect l="0" t="0" r="r" b="b"/>
              <a:pathLst>
                <a:path w="45" h="73">
                  <a:moveTo>
                    <a:pt x="34" y="5"/>
                  </a:moveTo>
                  <a:lnTo>
                    <a:pt x="34" y="5"/>
                  </a:lnTo>
                  <a:lnTo>
                    <a:pt x="32" y="13"/>
                  </a:lnTo>
                  <a:lnTo>
                    <a:pt x="28" y="21"/>
                  </a:lnTo>
                  <a:lnTo>
                    <a:pt x="17" y="36"/>
                  </a:lnTo>
                  <a:lnTo>
                    <a:pt x="17" y="36"/>
                  </a:lnTo>
                  <a:lnTo>
                    <a:pt x="9" y="51"/>
                  </a:lnTo>
                  <a:lnTo>
                    <a:pt x="0" y="65"/>
                  </a:lnTo>
                  <a:lnTo>
                    <a:pt x="0" y="65"/>
                  </a:lnTo>
                  <a:lnTo>
                    <a:pt x="0" y="68"/>
                  </a:lnTo>
                  <a:lnTo>
                    <a:pt x="0" y="69"/>
                  </a:lnTo>
                  <a:lnTo>
                    <a:pt x="3" y="73"/>
                  </a:lnTo>
                  <a:lnTo>
                    <a:pt x="7" y="73"/>
                  </a:lnTo>
                  <a:lnTo>
                    <a:pt x="9" y="73"/>
                  </a:lnTo>
                  <a:lnTo>
                    <a:pt x="11" y="70"/>
                  </a:lnTo>
                  <a:lnTo>
                    <a:pt x="11" y="70"/>
                  </a:lnTo>
                  <a:lnTo>
                    <a:pt x="21" y="52"/>
                  </a:lnTo>
                  <a:lnTo>
                    <a:pt x="32" y="35"/>
                  </a:lnTo>
                  <a:lnTo>
                    <a:pt x="32" y="35"/>
                  </a:lnTo>
                  <a:lnTo>
                    <a:pt x="41" y="21"/>
                  </a:lnTo>
                  <a:lnTo>
                    <a:pt x="43" y="13"/>
                  </a:lnTo>
                  <a:lnTo>
                    <a:pt x="45" y="5"/>
                  </a:lnTo>
                  <a:lnTo>
                    <a:pt x="45" y="5"/>
                  </a:lnTo>
                  <a:lnTo>
                    <a:pt x="45" y="2"/>
                  </a:lnTo>
                  <a:lnTo>
                    <a:pt x="43" y="1"/>
                  </a:lnTo>
                  <a:lnTo>
                    <a:pt x="42" y="0"/>
                  </a:lnTo>
                  <a:lnTo>
                    <a:pt x="41" y="0"/>
                  </a:lnTo>
                  <a:lnTo>
                    <a:pt x="36" y="1"/>
                  </a:lnTo>
                  <a:lnTo>
                    <a:pt x="34" y="2"/>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5" name="chenying0907 440"/>
            <p:cNvSpPr>
              <a:spLocks/>
            </p:cNvSpPr>
            <p:nvPr/>
          </p:nvSpPr>
          <p:spPr bwMode="auto">
            <a:xfrm>
              <a:off x="6562726" y="1368425"/>
              <a:ext cx="23813" cy="28575"/>
            </a:xfrm>
            <a:custGeom>
              <a:avLst/>
              <a:gdLst/>
              <a:ahLst/>
              <a:cxnLst>
                <a:cxn ang="0">
                  <a:pos x="53" y="2"/>
                </a:cxn>
                <a:cxn ang="0">
                  <a:pos x="53" y="2"/>
                </a:cxn>
                <a:cxn ang="0">
                  <a:pos x="42" y="12"/>
                </a:cxn>
                <a:cxn ang="0">
                  <a:pos x="42" y="12"/>
                </a:cxn>
                <a:cxn ang="0">
                  <a:pos x="38" y="15"/>
                </a:cxn>
                <a:cxn ang="0">
                  <a:pos x="34" y="20"/>
                </a:cxn>
                <a:cxn ang="0">
                  <a:pos x="28" y="28"/>
                </a:cxn>
                <a:cxn ang="0">
                  <a:pos x="28" y="28"/>
                </a:cxn>
                <a:cxn ang="0">
                  <a:pos x="21" y="37"/>
                </a:cxn>
                <a:cxn ang="0">
                  <a:pos x="15" y="46"/>
                </a:cxn>
                <a:cxn ang="0">
                  <a:pos x="8" y="57"/>
                </a:cxn>
                <a:cxn ang="0">
                  <a:pos x="2" y="64"/>
                </a:cxn>
                <a:cxn ang="0">
                  <a:pos x="2" y="64"/>
                </a:cxn>
                <a:cxn ang="0">
                  <a:pos x="0" y="67"/>
                </a:cxn>
                <a:cxn ang="0">
                  <a:pos x="0" y="70"/>
                </a:cxn>
                <a:cxn ang="0">
                  <a:pos x="2" y="74"/>
                </a:cxn>
                <a:cxn ang="0">
                  <a:pos x="5" y="75"/>
                </a:cxn>
                <a:cxn ang="0">
                  <a:pos x="8" y="75"/>
                </a:cxn>
                <a:cxn ang="0">
                  <a:pos x="9" y="74"/>
                </a:cxn>
                <a:cxn ang="0">
                  <a:pos x="9" y="74"/>
                </a:cxn>
                <a:cxn ang="0">
                  <a:pos x="16" y="66"/>
                </a:cxn>
                <a:cxn ang="0">
                  <a:pos x="21" y="58"/>
                </a:cxn>
                <a:cxn ang="0">
                  <a:pos x="32" y="41"/>
                </a:cxn>
                <a:cxn ang="0">
                  <a:pos x="32" y="41"/>
                </a:cxn>
                <a:cxn ang="0">
                  <a:pos x="38" y="32"/>
                </a:cxn>
                <a:cxn ang="0">
                  <a:pos x="46" y="25"/>
                </a:cxn>
                <a:cxn ang="0">
                  <a:pos x="62" y="11"/>
                </a:cxn>
                <a:cxn ang="0">
                  <a:pos x="62" y="11"/>
                </a:cxn>
                <a:cxn ang="0">
                  <a:pos x="63" y="8"/>
                </a:cxn>
                <a:cxn ang="0">
                  <a:pos x="63" y="7"/>
                </a:cxn>
                <a:cxn ang="0">
                  <a:pos x="62" y="3"/>
                </a:cxn>
                <a:cxn ang="0">
                  <a:pos x="58" y="0"/>
                </a:cxn>
                <a:cxn ang="0">
                  <a:pos x="55" y="0"/>
                </a:cxn>
                <a:cxn ang="0">
                  <a:pos x="53" y="2"/>
                </a:cxn>
                <a:cxn ang="0">
                  <a:pos x="53" y="2"/>
                </a:cxn>
              </a:cxnLst>
              <a:rect l="0" t="0" r="r" b="b"/>
              <a:pathLst>
                <a:path w="63" h="75">
                  <a:moveTo>
                    <a:pt x="53" y="2"/>
                  </a:moveTo>
                  <a:lnTo>
                    <a:pt x="53" y="2"/>
                  </a:lnTo>
                  <a:lnTo>
                    <a:pt x="42" y="12"/>
                  </a:lnTo>
                  <a:lnTo>
                    <a:pt x="42" y="12"/>
                  </a:lnTo>
                  <a:lnTo>
                    <a:pt x="38" y="15"/>
                  </a:lnTo>
                  <a:lnTo>
                    <a:pt x="34" y="20"/>
                  </a:lnTo>
                  <a:lnTo>
                    <a:pt x="28" y="28"/>
                  </a:lnTo>
                  <a:lnTo>
                    <a:pt x="28" y="28"/>
                  </a:lnTo>
                  <a:lnTo>
                    <a:pt x="21" y="37"/>
                  </a:lnTo>
                  <a:lnTo>
                    <a:pt x="15" y="46"/>
                  </a:lnTo>
                  <a:lnTo>
                    <a:pt x="8" y="57"/>
                  </a:lnTo>
                  <a:lnTo>
                    <a:pt x="2" y="64"/>
                  </a:lnTo>
                  <a:lnTo>
                    <a:pt x="2" y="64"/>
                  </a:lnTo>
                  <a:lnTo>
                    <a:pt x="0" y="67"/>
                  </a:lnTo>
                  <a:lnTo>
                    <a:pt x="0" y="70"/>
                  </a:lnTo>
                  <a:lnTo>
                    <a:pt x="2" y="74"/>
                  </a:lnTo>
                  <a:lnTo>
                    <a:pt x="5" y="75"/>
                  </a:lnTo>
                  <a:lnTo>
                    <a:pt x="8" y="75"/>
                  </a:lnTo>
                  <a:lnTo>
                    <a:pt x="9" y="74"/>
                  </a:lnTo>
                  <a:lnTo>
                    <a:pt x="9" y="74"/>
                  </a:lnTo>
                  <a:lnTo>
                    <a:pt x="16" y="66"/>
                  </a:lnTo>
                  <a:lnTo>
                    <a:pt x="21" y="58"/>
                  </a:lnTo>
                  <a:lnTo>
                    <a:pt x="32" y="41"/>
                  </a:lnTo>
                  <a:lnTo>
                    <a:pt x="32" y="41"/>
                  </a:lnTo>
                  <a:lnTo>
                    <a:pt x="38" y="32"/>
                  </a:lnTo>
                  <a:lnTo>
                    <a:pt x="46" y="25"/>
                  </a:lnTo>
                  <a:lnTo>
                    <a:pt x="62" y="11"/>
                  </a:lnTo>
                  <a:lnTo>
                    <a:pt x="62" y="11"/>
                  </a:lnTo>
                  <a:lnTo>
                    <a:pt x="63" y="8"/>
                  </a:lnTo>
                  <a:lnTo>
                    <a:pt x="63" y="7"/>
                  </a:lnTo>
                  <a:lnTo>
                    <a:pt x="62" y="3"/>
                  </a:lnTo>
                  <a:lnTo>
                    <a:pt x="58" y="0"/>
                  </a:lnTo>
                  <a:lnTo>
                    <a:pt x="55" y="0"/>
                  </a:lnTo>
                  <a:lnTo>
                    <a:pt x="53" y="2"/>
                  </a:lnTo>
                  <a:lnTo>
                    <a:pt x="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6" name="chenying0907 441"/>
            <p:cNvSpPr>
              <a:spLocks/>
            </p:cNvSpPr>
            <p:nvPr/>
          </p:nvSpPr>
          <p:spPr bwMode="auto">
            <a:xfrm>
              <a:off x="6650038" y="1374775"/>
              <a:ext cx="20638" cy="25400"/>
            </a:xfrm>
            <a:custGeom>
              <a:avLst/>
              <a:gdLst/>
              <a:ahLst/>
              <a:cxnLst>
                <a:cxn ang="0">
                  <a:pos x="40" y="4"/>
                </a:cxn>
                <a:cxn ang="0">
                  <a:pos x="40" y="4"/>
                </a:cxn>
                <a:cxn ang="0">
                  <a:pos x="39" y="8"/>
                </a:cxn>
                <a:cxn ang="0">
                  <a:pos x="36" y="11"/>
                </a:cxn>
                <a:cxn ang="0">
                  <a:pos x="31" y="16"/>
                </a:cxn>
                <a:cxn ang="0">
                  <a:pos x="18" y="25"/>
                </a:cxn>
                <a:cxn ang="0">
                  <a:pos x="18" y="25"/>
                </a:cxn>
                <a:cxn ang="0">
                  <a:pos x="15" y="29"/>
                </a:cxn>
                <a:cxn ang="0">
                  <a:pos x="13" y="33"/>
                </a:cxn>
                <a:cxn ang="0">
                  <a:pos x="7" y="42"/>
                </a:cxn>
                <a:cxn ang="0">
                  <a:pos x="7" y="42"/>
                </a:cxn>
                <a:cxn ang="0">
                  <a:pos x="2" y="49"/>
                </a:cxn>
                <a:cxn ang="0">
                  <a:pos x="1" y="53"/>
                </a:cxn>
                <a:cxn ang="0">
                  <a:pos x="0" y="57"/>
                </a:cxn>
                <a:cxn ang="0">
                  <a:pos x="0" y="57"/>
                </a:cxn>
                <a:cxn ang="0">
                  <a:pos x="0" y="59"/>
                </a:cxn>
                <a:cxn ang="0">
                  <a:pos x="1" y="60"/>
                </a:cxn>
                <a:cxn ang="0">
                  <a:pos x="5" y="63"/>
                </a:cxn>
                <a:cxn ang="0">
                  <a:pos x="6" y="63"/>
                </a:cxn>
                <a:cxn ang="0">
                  <a:pos x="9" y="63"/>
                </a:cxn>
                <a:cxn ang="0">
                  <a:pos x="10" y="62"/>
                </a:cxn>
                <a:cxn ang="0">
                  <a:pos x="11" y="59"/>
                </a:cxn>
                <a:cxn ang="0">
                  <a:pos x="11" y="59"/>
                </a:cxn>
                <a:cxn ang="0">
                  <a:pos x="13" y="55"/>
                </a:cxn>
                <a:cxn ang="0">
                  <a:pos x="15" y="51"/>
                </a:cxn>
                <a:cxn ang="0">
                  <a:pos x="21" y="43"/>
                </a:cxn>
                <a:cxn ang="0">
                  <a:pos x="21" y="43"/>
                </a:cxn>
                <a:cxn ang="0">
                  <a:pos x="26" y="36"/>
                </a:cxn>
                <a:cxn ang="0">
                  <a:pos x="32" y="28"/>
                </a:cxn>
                <a:cxn ang="0">
                  <a:pos x="32" y="28"/>
                </a:cxn>
                <a:cxn ang="0">
                  <a:pos x="44" y="20"/>
                </a:cxn>
                <a:cxn ang="0">
                  <a:pos x="48" y="13"/>
                </a:cxn>
                <a:cxn ang="0">
                  <a:pos x="51" y="8"/>
                </a:cxn>
                <a:cxn ang="0">
                  <a:pos x="51" y="8"/>
                </a:cxn>
                <a:cxn ang="0">
                  <a:pos x="51" y="6"/>
                </a:cxn>
                <a:cxn ang="0">
                  <a:pos x="49" y="3"/>
                </a:cxn>
                <a:cxn ang="0">
                  <a:pos x="47" y="0"/>
                </a:cxn>
                <a:cxn ang="0">
                  <a:pos x="44" y="0"/>
                </a:cxn>
                <a:cxn ang="0">
                  <a:pos x="43" y="2"/>
                </a:cxn>
                <a:cxn ang="0">
                  <a:pos x="40" y="3"/>
                </a:cxn>
                <a:cxn ang="0">
                  <a:pos x="40" y="4"/>
                </a:cxn>
                <a:cxn ang="0">
                  <a:pos x="40" y="4"/>
                </a:cxn>
              </a:cxnLst>
              <a:rect l="0" t="0" r="r" b="b"/>
              <a:pathLst>
                <a:path w="51" h="63">
                  <a:moveTo>
                    <a:pt x="40" y="4"/>
                  </a:moveTo>
                  <a:lnTo>
                    <a:pt x="40" y="4"/>
                  </a:lnTo>
                  <a:lnTo>
                    <a:pt x="39" y="8"/>
                  </a:lnTo>
                  <a:lnTo>
                    <a:pt x="36" y="11"/>
                  </a:lnTo>
                  <a:lnTo>
                    <a:pt x="31" y="16"/>
                  </a:lnTo>
                  <a:lnTo>
                    <a:pt x="18" y="25"/>
                  </a:lnTo>
                  <a:lnTo>
                    <a:pt x="18" y="25"/>
                  </a:lnTo>
                  <a:lnTo>
                    <a:pt x="15" y="29"/>
                  </a:lnTo>
                  <a:lnTo>
                    <a:pt x="13" y="33"/>
                  </a:lnTo>
                  <a:lnTo>
                    <a:pt x="7" y="42"/>
                  </a:lnTo>
                  <a:lnTo>
                    <a:pt x="7" y="42"/>
                  </a:lnTo>
                  <a:lnTo>
                    <a:pt x="2" y="49"/>
                  </a:lnTo>
                  <a:lnTo>
                    <a:pt x="1" y="53"/>
                  </a:lnTo>
                  <a:lnTo>
                    <a:pt x="0" y="57"/>
                  </a:lnTo>
                  <a:lnTo>
                    <a:pt x="0" y="57"/>
                  </a:lnTo>
                  <a:lnTo>
                    <a:pt x="0" y="59"/>
                  </a:lnTo>
                  <a:lnTo>
                    <a:pt x="1" y="60"/>
                  </a:lnTo>
                  <a:lnTo>
                    <a:pt x="5" y="63"/>
                  </a:lnTo>
                  <a:lnTo>
                    <a:pt x="6" y="63"/>
                  </a:lnTo>
                  <a:lnTo>
                    <a:pt x="9" y="63"/>
                  </a:lnTo>
                  <a:lnTo>
                    <a:pt x="10" y="62"/>
                  </a:lnTo>
                  <a:lnTo>
                    <a:pt x="11" y="59"/>
                  </a:lnTo>
                  <a:lnTo>
                    <a:pt x="11" y="59"/>
                  </a:lnTo>
                  <a:lnTo>
                    <a:pt x="13" y="55"/>
                  </a:lnTo>
                  <a:lnTo>
                    <a:pt x="15" y="51"/>
                  </a:lnTo>
                  <a:lnTo>
                    <a:pt x="21" y="43"/>
                  </a:lnTo>
                  <a:lnTo>
                    <a:pt x="21" y="43"/>
                  </a:lnTo>
                  <a:lnTo>
                    <a:pt x="26" y="36"/>
                  </a:lnTo>
                  <a:lnTo>
                    <a:pt x="32" y="28"/>
                  </a:lnTo>
                  <a:lnTo>
                    <a:pt x="32" y="28"/>
                  </a:lnTo>
                  <a:lnTo>
                    <a:pt x="44" y="20"/>
                  </a:lnTo>
                  <a:lnTo>
                    <a:pt x="48" y="13"/>
                  </a:lnTo>
                  <a:lnTo>
                    <a:pt x="51" y="8"/>
                  </a:lnTo>
                  <a:lnTo>
                    <a:pt x="51" y="8"/>
                  </a:lnTo>
                  <a:lnTo>
                    <a:pt x="51" y="6"/>
                  </a:lnTo>
                  <a:lnTo>
                    <a:pt x="49" y="3"/>
                  </a:lnTo>
                  <a:lnTo>
                    <a:pt x="47" y="0"/>
                  </a:lnTo>
                  <a:lnTo>
                    <a:pt x="44" y="0"/>
                  </a:lnTo>
                  <a:lnTo>
                    <a:pt x="43" y="2"/>
                  </a:lnTo>
                  <a:lnTo>
                    <a:pt x="40" y="3"/>
                  </a:lnTo>
                  <a:lnTo>
                    <a:pt x="40" y="4"/>
                  </a:lnTo>
                  <a:lnTo>
                    <a:pt x="4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7" name="chenying0907 442"/>
            <p:cNvSpPr>
              <a:spLocks/>
            </p:cNvSpPr>
            <p:nvPr/>
          </p:nvSpPr>
          <p:spPr bwMode="auto">
            <a:xfrm>
              <a:off x="6678613" y="1373188"/>
              <a:ext cx="22225" cy="28575"/>
            </a:xfrm>
            <a:custGeom>
              <a:avLst/>
              <a:gdLst/>
              <a:ahLst/>
              <a:cxnLst>
                <a:cxn ang="0">
                  <a:pos x="47" y="1"/>
                </a:cxn>
                <a:cxn ang="0">
                  <a:pos x="47" y="1"/>
                </a:cxn>
                <a:cxn ang="0">
                  <a:pos x="40" y="9"/>
                </a:cxn>
                <a:cxn ang="0">
                  <a:pos x="34" y="17"/>
                </a:cxn>
                <a:cxn ang="0">
                  <a:pos x="23" y="33"/>
                </a:cxn>
                <a:cxn ang="0">
                  <a:pos x="13" y="50"/>
                </a:cxn>
                <a:cxn ang="0">
                  <a:pos x="8" y="58"/>
                </a:cxn>
                <a:cxn ang="0">
                  <a:pos x="1" y="64"/>
                </a:cxn>
                <a:cxn ang="0">
                  <a:pos x="1" y="64"/>
                </a:cxn>
                <a:cxn ang="0">
                  <a:pos x="0" y="67"/>
                </a:cxn>
                <a:cxn ang="0">
                  <a:pos x="0" y="68"/>
                </a:cxn>
                <a:cxn ang="0">
                  <a:pos x="1" y="72"/>
                </a:cxn>
                <a:cxn ang="0">
                  <a:pos x="5" y="75"/>
                </a:cxn>
                <a:cxn ang="0">
                  <a:pos x="6" y="73"/>
                </a:cxn>
                <a:cxn ang="0">
                  <a:pos x="9" y="72"/>
                </a:cxn>
                <a:cxn ang="0">
                  <a:pos x="9" y="72"/>
                </a:cxn>
                <a:cxn ang="0">
                  <a:pos x="16" y="65"/>
                </a:cxn>
                <a:cxn ang="0">
                  <a:pos x="21" y="58"/>
                </a:cxn>
                <a:cxn ang="0">
                  <a:pos x="31" y="41"/>
                </a:cxn>
                <a:cxn ang="0">
                  <a:pos x="42" y="25"/>
                </a:cxn>
                <a:cxn ang="0">
                  <a:pos x="48" y="17"/>
                </a:cxn>
                <a:cxn ang="0">
                  <a:pos x="55" y="9"/>
                </a:cxn>
                <a:cxn ang="0">
                  <a:pos x="55" y="9"/>
                </a:cxn>
                <a:cxn ang="0">
                  <a:pos x="56" y="8"/>
                </a:cxn>
                <a:cxn ang="0">
                  <a:pos x="56" y="5"/>
                </a:cxn>
                <a:cxn ang="0">
                  <a:pos x="55" y="1"/>
                </a:cxn>
                <a:cxn ang="0">
                  <a:pos x="51" y="0"/>
                </a:cxn>
                <a:cxn ang="0">
                  <a:pos x="48" y="0"/>
                </a:cxn>
                <a:cxn ang="0">
                  <a:pos x="47" y="1"/>
                </a:cxn>
                <a:cxn ang="0">
                  <a:pos x="47" y="1"/>
                </a:cxn>
              </a:cxnLst>
              <a:rect l="0" t="0" r="r" b="b"/>
              <a:pathLst>
                <a:path w="56" h="75">
                  <a:moveTo>
                    <a:pt x="47" y="1"/>
                  </a:moveTo>
                  <a:lnTo>
                    <a:pt x="47" y="1"/>
                  </a:lnTo>
                  <a:lnTo>
                    <a:pt x="40" y="9"/>
                  </a:lnTo>
                  <a:lnTo>
                    <a:pt x="34" y="17"/>
                  </a:lnTo>
                  <a:lnTo>
                    <a:pt x="23" y="33"/>
                  </a:lnTo>
                  <a:lnTo>
                    <a:pt x="13" y="50"/>
                  </a:lnTo>
                  <a:lnTo>
                    <a:pt x="8" y="58"/>
                  </a:lnTo>
                  <a:lnTo>
                    <a:pt x="1" y="64"/>
                  </a:lnTo>
                  <a:lnTo>
                    <a:pt x="1" y="64"/>
                  </a:lnTo>
                  <a:lnTo>
                    <a:pt x="0" y="67"/>
                  </a:lnTo>
                  <a:lnTo>
                    <a:pt x="0" y="68"/>
                  </a:lnTo>
                  <a:lnTo>
                    <a:pt x="1" y="72"/>
                  </a:lnTo>
                  <a:lnTo>
                    <a:pt x="5" y="75"/>
                  </a:lnTo>
                  <a:lnTo>
                    <a:pt x="6" y="73"/>
                  </a:lnTo>
                  <a:lnTo>
                    <a:pt x="9" y="72"/>
                  </a:lnTo>
                  <a:lnTo>
                    <a:pt x="9" y="72"/>
                  </a:lnTo>
                  <a:lnTo>
                    <a:pt x="16" y="65"/>
                  </a:lnTo>
                  <a:lnTo>
                    <a:pt x="21" y="58"/>
                  </a:lnTo>
                  <a:lnTo>
                    <a:pt x="31" y="41"/>
                  </a:lnTo>
                  <a:lnTo>
                    <a:pt x="42" y="25"/>
                  </a:lnTo>
                  <a:lnTo>
                    <a:pt x="48" y="17"/>
                  </a:lnTo>
                  <a:lnTo>
                    <a:pt x="55" y="9"/>
                  </a:lnTo>
                  <a:lnTo>
                    <a:pt x="55" y="9"/>
                  </a:lnTo>
                  <a:lnTo>
                    <a:pt x="56" y="8"/>
                  </a:lnTo>
                  <a:lnTo>
                    <a:pt x="56" y="5"/>
                  </a:lnTo>
                  <a:lnTo>
                    <a:pt x="55" y="1"/>
                  </a:lnTo>
                  <a:lnTo>
                    <a:pt x="51" y="0"/>
                  </a:lnTo>
                  <a:lnTo>
                    <a:pt x="48"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8" name="chenying0907 443"/>
            <p:cNvSpPr>
              <a:spLocks/>
            </p:cNvSpPr>
            <p:nvPr/>
          </p:nvSpPr>
          <p:spPr bwMode="auto">
            <a:xfrm>
              <a:off x="6702426" y="1374775"/>
              <a:ext cx="19050" cy="25400"/>
            </a:xfrm>
            <a:custGeom>
              <a:avLst/>
              <a:gdLst/>
              <a:ahLst/>
              <a:cxnLst>
                <a:cxn ang="0">
                  <a:pos x="36" y="3"/>
                </a:cxn>
                <a:cxn ang="0">
                  <a:pos x="2" y="55"/>
                </a:cxn>
                <a:cxn ang="0">
                  <a:pos x="2" y="55"/>
                </a:cxn>
                <a:cxn ang="0">
                  <a:pos x="0" y="57"/>
                </a:cxn>
                <a:cxn ang="0">
                  <a:pos x="0" y="59"/>
                </a:cxn>
                <a:cxn ang="0">
                  <a:pos x="3" y="62"/>
                </a:cxn>
                <a:cxn ang="0">
                  <a:pos x="8" y="63"/>
                </a:cxn>
                <a:cxn ang="0">
                  <a:pos x="10" y="62"/>
                </a:cxn>
                <a:cxn ang="0">
                  <a:pos x="12" y="60"/>
                </a:cxn>
                <a:cxn ang="0">
                  <a:pos x="46" y="9"/>
                </a:cxn>
                <a:cxn ang="0">
                  <a:pos x="46" y="9"/>
                </a:cxn>
                <a:cxn ang="0">
                  <a:pos x="46" y="7"/>
                </a:cxn>
                <a:cxn ang="0">
                  <a:pos x="46" y="4"/>
                </a:cxn>
                <a:cxn ang="0">
                  <a:pos x="46" y="3"/>
                </a:cxn>
                <a:cxn ang="0">
                  <a:pos x="44" y="2"/>
                </a:cxn>
                <a:cxn ang="0">
                  <a:pos x="40" y="0"/>
                </a:cxn>
                <a:cxn ang="0">
                  <a:pos x="38" y="2"/>
                </a:cxn>
                <a:cxn ang="0">
                  <a:pos x="36" y="3"/>
                </a:cxn>
                <a:cxn ang="0">
                  <a:pos x="36" y="3"/>
                </a:cxn>
              </a:cxnLst>
              <a:rect l="0" t="0" r="r" b="b"/>
              <a:pathLst>
                <a:path w="46" h="63">
                  <a:moveTo>
                    <a:pt x="36" y="3"/>
                  </a:moveTo>
                  <a:lnTo>
                    <a:pt x="2" y="55"/>
                  </a:lnTo>
                  <a:lnTo>
                    <a:pt x="2" y="55"/>
                  </a:lnTo>
                  <a:lnTo>
                    <a:pt x="0" y="57"/>
                  </a:lnTo>
                  <a:lnTo>
                    <a:pt x="0" y="59"/>
                  </a:lnTo>
                  <a:lnTo>
                    <a:pt x="3" y="62"/>
                  </a:lnTo>
                  <a:lnTo>
                    <a:pt x="8" y="63"/>
                  </a:lnTo>
                  <a:lnTo>
                    <a:pt x="10" y="62"/>
                  </a:lnTo>
                  <a:lnTo>
                    <a:pt x="12" y="60"/>
                  </a:lnTo>
                  <a:lnTo>
                    <a:pt x="46" y="9"/>
                  </a:lnTo>
                  <a:lnTo>
                    <a:pt x="46" y="9"/>
                  </a:lnTo>
                  <a:lnTo>
                    <a:pt x="46" y="7"/>
                  </a:lnTo>
                  <a:lnTo>
                    <a:pt x="46" y="4"/>
                  </a:lnTo>
                  <a:lnTo>
                    <a:pt x="46" y="3"/>
                  </a:lnTo>
                  <a:lnTo>
                    <a:pt x="44" y="2"/>
                  </a:lnTo>
                  <a:lnTo>
                    <a:pt x="40" y="0"/>
                  </a:lnTo>
                  <a:lnTo>
                    <a:pt x="38" y="2"/>
                  </a:lnTo>
                  <a:lnTo>
                    <a:pt x="36" y="3"/>
                  </a:lnTo>
                  <a:lnTo>
                    <a:pt x="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9" name="chenying0907 444"/>
            <p:cNvSpPr>
              <a:spLocks/>
            </p:cNvSpPr>
            <p:nvPr/>
          </p:nvSpPr>
          <p:spPr bwMode="auto">
            <a:xfrm>
              <a:off x="6737351" y="1374775"/>
              <a:ext cx="22225" cy="30163"/>
            </a:xfrm>
            <a:custGeom>
              <a:avLst/>
              <a:gdLst/>
              <a:ahLst/>
              <a:cxnLst>
                <a:cxn ang="0">
                  <a:pos x="47" y="3"/>
                </a:cxn>
                <a:cxn ang="0">
                  <a:pos x="47" y="3"/>
                </a:cxn>
                <a:cxn ang="0">
                  <a:pos x="32" y="16"/>
                </a:cxn>
                <a:cxn ang="0">
                  <a:pos x="17" y="32"/>
                </a:cxn>
                <a:cxn ang="0">
                  <a:pos x="10" y="41"/>
                </a:cxn>
                <a:cxn ang="0">
                  <a:pos x="5" y="49"/>
                </a:cxn>
                <a:cxn ang="0">
                  <a:pos x="1" y="59"/>
                </a:cxn>
                <a:cxn ang="0">
                  <a:pos x="0" y="70"/>
                </a:cxn>
                <a:cxn ang="0">
                  <a:pos x="0" y="70"/>
                </a:cxn>
                <a:cxn ang="0">
                  <a:pos x="0" y="71"/>
                </a:cxn>
                <a:cxn ang="0">
                  <a:pos x="1" y="74"/>
                </a:cxn>
                <a:cxn ang="0">
                  <a:pos x="5" y="75"/>
                </a:cxn>
                <a:cxn ang="0">
                  <a:pos x="9" y="74"/>
                </a:cxn>
                <a:cxn ang="0">
                  <a:pos x="10" y="71"/>
                </a:cxn>
                <a:cxn ang="0">
                  <a:pos x="12" y="70"/>
                </a:cxn>
                <a:cxn ang="0">
                  <a:pos x="12" y="70"/>
                </a:cxn>
                <a:cxn ang="0">
                  <a:pos x="13" y="60"/>
                </a:cxn>
                <a:cxn ang="0">
                  <a:pos x="17" y="51"/>
                </a:cxn>
                <a:cxn ang="0">
                  <a:pos x="22" y="43"/>
                </a:cxn>
                <a:cxn ang="0">
                  <a:pos x="27" y="37"/>
                </a:cxn>
                <a:cxn ang="0">
                  <a:pos x="42" y="23"/>
                </a:cxn>
                <a:cxn ang="0">
                  <a:pos x="55" y="11"/>
                </a:cxn>
                <a:cxn ang="0">
                  <a:pos x="55" y="11"/>
                </a:cxn>
                <a:cxn ang="0">
                  <a:pos x="56" y="8"/>
                </a:cxn>
                <a:cxn ang="0">
                  <a:pos x="57" y="7"/>
                </a:cxn>
                <a:cxn ang="0">
                  <a:pos x="55" y="3"/>
                </a:cxn>
                <a:cxn ang="0">
                  <a:pos x="51" y="0"/>
                </a:cxn>
                <a:cxn ang="0">
                  <a:pos x="49" y="0"/>
                </a:cxn>
                <a:cxn ang="0">
                  <a:pos x="47" y="3"/>
                </a:cxn>
                <a:cxn ang="0">
                  <a:pos x="47" y="3"/>
                </a:cxn>
              </a:cxnLst>
              <a:rect l="0" t="0" r="r" b="b"/>
              <a:pathLst>
                <a:path w="57" h="75">
                  <a:moveTo>
                    <a:pt x="47" y="3"/>
                  </a:moveTo>
                  <a:lnTo>
                    <a:pt x="47" y="3"/>
                  </a:lnTo>
                  <a:lnTo>
                    <a:pt x="32" y="16"/>
                  </a:lnTo>
                  <a:lnTo>
                    <a:pt x="17" y="32"/>
                  </a:lnTo>
                  <a:lnTo>
                    <a:pt x="10" y="41"/>
                  </a:lnTo>
                  <a:lnTo>
                    <a:pt x="5" y="49"/>
                  </a:lnTo>
                  <a:lnTo>
                    <a:pt x="1" y="59"/>
                  </a:lnTo>
                  <a:lnTo>
                    <a:pt x="0" y="70"/>
                  </a:lnTo>
                  <a:lnTo>
                    <a:pt x="0" y="70"/>
                  </a:lnTo>
                  <a:lnTo>
                    <a:pt x="0" y="71"/>
                  </a:lnTo>
                  <a:lnTo>
                    <a:pt x="1" y="74"/>
                  </a:lnTo>
                  <a:lnTo>
                    <a:pt x="5" y="75"/>
                  </a:lnTo>
                  <a:lnTo>
                    <a:pt x="9" y="74"/>
                  </a:lnTo>
                  <a:lnTo>
                    <a:pt x="10" y="71"/>
                  </a:lnTo>
                  <a:lnTo>
                    <a:pt x="12" y="70"/>
                  </a:lnTo>
                  <a:lnTo>
                    <a:pt x="12" y="70"/>
                  </a:lnTo>
                  <a:lnTo>
                    <a:pt x="13" y="60"/>
                  </a:lnTo>
                  <a:lnTo>
                    <a:pt x="17" y="51"/>
                  </a:lnTo>
                  <a:lnTo>
                    <a:pt x="22" y="43"/>
                  </a:lnTo>
                  <a:lnTo>
                    <a:pt x="27" y="37"/>
                  </a:lnTo>
                  <a:lnTo>
                    <a:pt x="42" y="23"/>
                  </a:lnTo>
                  <a:lnTo>
                    <a:pt x="55" y="11"/>
                  </a:lnTo>
                  <a:lnTo>
                    <a:pt x="55" y="11"/>
                  </a:lnTo>
                  <a:lnTo>
                    <a:pt x="56" y="8"/>
                  </a:lnTo>
                  <a:lnTo>
                    <a:pt x="57" y="7"/>
                  </a:lnTo>
                  <a:lnTo>
                    <a:pt x="55" y="3"/>
                  </a:lnTo>
                  <a:lnTo>
                    <a:pt x="51" y="0"/>
                  </a:lnTo>
                  <a:lnTo>
                    <a:pt x="49" y="0"/>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0" name="chenying0907 445"/>
            <p:cNvSpPr>
              <a:spLocks/>
            </p:cNvSpPr>
            <p:nvPr/>
          </p:nvSpPr>
          <p:spPr bwMode="auto">
            <a:xfrm>
              <a:off x="6764338" y="1374775"/>
              <a:ext cx="12700" cy="19050"/>
            </a:xfrm>
            <a:custGeom>
              <a:avLst/>
              <a:gdLst/>
              <a:ahLst/>
              <a:cxnLst>
                <a:cxn ang="0">
                  <a:pos x="25" y="3"/>
                </a:cxn>
                <a:cxn ang="0">
                  <a:pos x="25" y="3"/>
                </a:cxn>
                <a:cxn ang="0">
                  <a:pos x="18" y="11"/>
                </a:cxn>
                <a:cxn ang="0">
                  <a:pos x="12" y="19"/>
                </a:cxn>
                <a:cxn ang="0">
                  <a:pos x="1" y="38"/>
                </a:cxn>
                <a:cxn ang="0">
                  <a:pos x="1" y="38"/>
                </a:cxn>
                <a:cxn ang="0">
                  <a:pos x="0" y="40"/>
                </a:cxn>
                <a:cxn ang="0">
                  <a:pos x="1" y="42"/>
                </a:cxn>
                <a:cxn ang="0">
                  <a:pos x="4" y="46"/>
                </a:cxn>
                <a:cxn ang="0">
                  <a:pos x="8" y="46"/>
                </a:cxn>
                <a:cxn ang="0">
                  <a:pos x="9" y="45"/>
                </a:cxn>
                <a:cxn ang="0">
                  <a:pos x="10" y="43"/>
                </a:cxn>
                <a:cxn ang="0">
                  <a:pos x="10" y="43"/>
                </a:cxn>
                <a:cxn ang="0">
                  <a:pos x="21" y="26"/>
                </a:cxn>
                <a:cxn ang="0">
                  <a:pos x="26" y="19"/>
                </a:cxn>
                <a:cxn ang="0">
                  <a:pos x="32" y="11"/>
                </a:cxn>
                <a:cxn ang="0">
                  <a:pos x="32" y="11"/>
                </a:cxn>
                <a:cxn ang="0">
                  <a:pos x="34" y="8"/>
                </a:cxn>
                <a:cxn ang="0">
                  <a:pos x="34" y="6"/>
                </a:cxn>
                <a:cxn ang="0">
                  <a:pos x="32" y="3"/>
                </a:cxn>
                <a:cxn ang="0">
                  <a:pos x="29" y="0"/>
                </a:cxn>
                <a:cxn ang="0">
                  <a:pos x="27" y="0"/>
                </a:cxn>
                <a:cxn ang="0">
                  <a:pos x="25" y="3"/>
                </a:cxn>
                <a:cxn ang="0">
                  <a:pos x="25" y="3"/>
                </a:cxn>
              </a:cxnLst>
              <a:rect l="0" t="0" r="r" b="b"/>
              <a:pathLst>
                <a:path w="34" h="46">
                  <a:moveTo>
                    <a:pt x="25" y="3"/>
                  </a:moveTo>
                  <a:lnTo>
                    <a:pt x="25" y="3"/>
                  </a:lnTo>
                  <a:lnTo>
                    <a:pt x="18" y="11"/>
                  </a:lnTo>
                  <a:lnTo>
                    <a:pt x="12" y="19"/>
                  </a:lnTo>
                  <a:lnTo>
                    <a:pt x="1" y="38"/>
                  </a:lnTo>
                  <a:lnTo>
                    <a:pt x="1" y="38"/>
                  </a:lnTo>
                  <a:lnTo>
                    <a:pt x="0" y="40"/>
                  </a:lnTo>
                  <a:lnTo>
                    <a:pt x="1" y="42"/>
                  </a:lnTo>
                  <a:lnTo>
                    <a:pt x="4" y="46"/>
                  </a:lnTo>
                  <a:lnTo>
                    <a:pt x="8" y="46"/>
                  </a:lnTo>
                  <a:lnTo>
                    <a:pt x="9" y="45"/>
                  </a:lnTo>
                  <a:lnTo>
                    <a:pt x="10" y="43"/>
                  </a:lnTo>
                  <a:lnTo>
                    <a:pt x="10" y="43"/>
                  </a:lnTo>
                  <a:lnTo>
                    <a:pt x="21" y="26"/>
                  </a:lnTo>
                  <a:lnTo>
                    <a:pt x="26" y="19"/>
                  </a:lnTo>
                  <a:lnTo>
                    <a:pt x="32" y="11"/>
                  </a:lnTo>
                  <a:lnTo>
                    <a:pt x="32" y="11"/>
                  </a:lnTo>
                  <a:lnTo>
                    <a:pt x="34" y="8"/>
                  </a:lnTo>
                  <a:lnTo>
                    <a:pt x="34" y="6"/>
                  </a:lnTo>
                  <a:lnTo>
                    <a:pt x="32" y="3"/>
                  </a:lnTo>
                  <a:lnTo>
                    <a:pt x="29" y="0"/>
                  </a:lnTo>
                  <a:lnTo>
                    <a:pt x="27" y="0"/>
                  </a:lnTo>
                  <a:lnTo>
                    <a:pt x="25" y="3"/>
                  </a:lnTo>
                  <a:lnTo>
                    <a:pt x="2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1" name="chenying0907 446"/>
            <p:cNvSpPr>
              <a:spLocks/>
            </p:cNvSpPr>
            <p:nvPr/>
          </p:nvSpPr>
          <p:spPr bwMode="auto">
            <a:xfrm>
              <a:off x="6313488" y="1584325"/>
              <a:ext cx="31750" cy="33338"/>
            </a:xfrm>
            <a:custGeom>
              <a:avLst/>
              <a:gdLst/>
              <a:ahLst/>
              <a:cxnLst>
                <a:cxn ang="0">
                  <a:pos x="70" y="1"/>
                </a:cxn>
                <a:cxn ang="0">
                  <a:pos x="70" y="1"/>
                </a:cxn>
                <a:cxn ang="0">
                  <a:pos x="34" y="38"/>
                </a:cxn>
                <a:cxn ang="0">
                  <a:pos x="17" y="56"/>
                </a:cxn>
                <a:cxn ang="0">
                  <a:pos x="2" y="76"/>
                </a:cxn>
                <a:cxn ang="0">
                  <a:pos x="2" y="76"/>
                </a:cxn>
                <a:cxn ang="0">
                  <a:pos x="0" y="78"/>
                </a:cxn>
                <a:cxn ang="0">
                  <a:pos x="0" y="80"/>
                </a:cxn>
                <a:cxn ang="0">
                  <a:pos x="2" y="84"/>
                </a:cxn>
                <a:cxn ang="0">
                  <a:pos x="4" y="85"/>
                </a:cxn>
                <a:cxn ang="0">
                  <a:pos x="6" y="85"/>
                </a:cxn>
                <a:cxn ang="0">
                  <a:pos x="8" y="85"/>
                </a:cxn>
                <a:cxn ang="0">
                  <a:pos x="9" y="84"/>
                </a:cxn>
                <a:cxn ang="0">
                  <a:pos x="9" y="84"/>
                </a:cxn>
                <a:cxn ang="0">
                  <a:pos x="26" y="64"/>
                </a:cxn>
                <a:cxn ang="0">
                  <a:pos x="43" y="46"/>
                </a:cxn>
                <a:cxn ang="0">
                  <a:pos x="79" y="9"/>
                </a:cxn>
                <a:cxn ang="0">
                  <a:pos x="79" y="9"/>
                </a:cxn>
                <a:cxn ang="0">
                  <a:pos x="80" y="8"/>
                </a:cxn>
                <a:cxn ang="0">
                  <a:pos x="80" y="5"/>
                </a:cxn>
                <a:cxn ang="0">
                  <a:pos x="78" y="1"/>
                </a:cxn>
                <a:cxn ang="0">
                  <a:pos x="75" y="0"/>
                </a:cxn>
                <a:cxn ang="0">
                  <a:pos x="72" y="0"/>
                </a:cxn>
                <a:cxn ang="0">
                  <a:pos x="70" y="1"/>
                </a:cxn>
                <a:cxn ang="0">
                  <a:pos x="70" y="1"/>
                </a:cxn>
              </a:cxnLst>
              <a:rect l="0" t="0" r="r" b="b"/>
              <a:pathLst>
                <a:path w="80" h="85">
                  <a:moveTo>
                    <a:pt x="70" y="1"/>
                  </a:moveTo>
                  <a:lnTo>
                    <a:pt x="70" y="1"/>
                  </a:lnTo>
                  <a:lnTo>
                    <a:pt x="34" y="38"/>
                  </a:lnTo>
                  <a:lnTo>
                    <a:pt x="17" y="56"/>
                  </a:lnTo>
                  <a:lnTo>
                    <a:pt x="2" y="76"/>
                  </a:lnTo>
                  <a:lnTo>
                    <a:pt x="2" y="76"/>
                  </a:lnTo>
                  <a:lnTo>
                    <a:pt x="0" y="78"/>
                  </a:lnTo>
                  <a:lnTo>
                    <a:pt x="0" y="80"/>
                  </a:lnTo>
                  <a:lnTo>
                    <a:pt x="2" y="84"/>
                  </a:lnTo>
                  <a:lnTo>
                    <a:pt x="4" y="85"/>
                  </a:lnTo>
                  <a:lnTo>
                    <a:pt x="6" y="85"/>
                  </a:lnTo>
                  <a:lnTo>
                    <a:pt x="8" y="85"/>
                  </a:lnTo>
                  <a:lnTo>
                    <a:pt x="9" y="84"/>
                  </a:lnTo>
                  <a:lnTo>
                    <a:pt x="9" y="84"/>
                  </a:lnTo>
                  <a:lnTo>
                    <a:pt x="26" y="64"/>
                  </a:lnTo>
                  <a:lnTo>
                    <a:pt x="43" y="46"/>
                  </a:lnTo>
                  <a:lnTo>
                    <a:pt x="79" y="9"/>
                  </a:lnTo>
                  <a:lnTo>
                    <a:pt x="79" y="9"/>
                  </a:lnTo>
                  <a:lnTo>
                    <a:pt x="80" y="8"/>
                  </a:lnTo>
                  <a:lnTo>
                    <a:pt x="80" y="5"/>
                  </a:lnTo>
                  <a:lnTo>
                    <a:pt x="78" y="1"/>
                  </a:lnTo>
                  <a:lnTo>
                    <a:pt x="75" y="0"/>
                  </a:lnTo>
                  <a:lnTo>
                    <a:pt x="72" y="0"/>
                  </a:lnTo>
                  <a:lnTo>
                    <a:pt x="70" y="1"/>
                  </a:lnTo>
                  <a:lnTo>
                    <a:pt x="7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2" name="chenying0907 447"/>
            <p:cNvSpPr>
              <a:spLocks/>
            </p:cNvSpPr>
            <p:nvPr/>
          </p:nvSpPr>
          <p:spPr bwMode="auto">
            <a:xfrm>
              <a:off x="6346826" y="1581150"/>
              <a:ext cx="20638" cy="33338"/>
            </a:xfrm>
            <a:custGeom>
              <a:avLst/>
              <a:gdLst/>
              <a:ahLst/>
              <a:cxnLst>
                <a:cxn ang="0">
                  <a:pos x="41" y="5"/>
                </a:cxn>
                <a:cxn ang="0">
                  <a:pos x="41" y="5"/>
                </a:cxn>
                <a:cxn ang="0">
                  <a:pos x="40" y="14"/>
                </a:cxn>
                <a:cxn ang="0">
                  <a:pos x="37" y="25"/>
                </a:cxn>
                <a:cxn ang="0">
                  <a:pos x="33" y="34"/>
                </a:cxn>
                <a:cxn ang="0">
                  <a:pos x="28" y="43"/>
                </a:cxn>
                <a:cxn ang="0">
                  <a:pos x="16" y="60"/>
                </a:cxn>
                <a:cxn ang="0">
                  <a:pos x="2" y="74"/>
                </a:cxn>
                <a:cxn ang="0">
                  <a:pos x="2" y="74"/>
                </a:cxn>
                <a:cxn ang="0">
                  <a:pos x="0" y="77"/>
                </a:cxn>
                <a:cxn ang="0">
                  <a:pos x="0" y="80"/>
                </a:cxn>
                <a:cxn ang="0">
                  <a:pos x="3" y="83"/>
                </a:cxn>
                <a:cxn ang="0">
                  <a:pos x="6" y="85"/>
                </a:cxn>
                <a:cxn ang="0">
                  <a:pos x="8" y="85"/>
                </a:cxn>
                <a:cxn ang="0">
                  <a:pos x="11" y="83"/>
                </a:cxn>
                <a:cxn ang="0">
                  <a:pos x="11" y="83"/>
                </a:cxn>
                <a:cxn ang="0">
                  <a:pos x="25" y="66"/>
                </a:cxn>
                <a:cxn ang="0">
                  <a:pos x="32" y="57"/>
                </a:cxn>
                <a:cxn ang="0">
                  <a:pos x="38" y="47"/>
                </a:cxn>
                <a:cxn ang="0">
                  <a:pos x="44" y="36"/>
                </a:cxn>
                <a:cxn ang="0">
                  <a:pos x="47" y="26"/>
                </a:cxn>
                <a:cxn ang="0">
                  <a:pos x="50" y="15"/>
                </a:cxn>
                <a:cxn ang="0">
                  <a:pos x="51" y="5"/>
                </a:cxn>
                <a:cxn ang="0">
                  <a:pos x="51" y="5"/>
                </a:cxn>
                <a:cxn ang="0">
                  <a:pos x="51" y="2"/>
                </a:cxn>
                <a:cxn ang="0">
                  <a:pos x="50" y="1"/>
                </a:cxn>
                <a:cxn ang="0">
                  <a:pos x="46" y="0"/>
                </a:cxn>
                <a:cxn ang="0">
                  <a:pos x="42" y="1"/>
                </a:cxn>
                <a:cxn ang="0">
                  <a:pos x="41" y="2"/>
                </a:cxn>
                <a:cxn ang="0">
                  <a:pos x="41" y="5"/>
                </a:cxn>
                <a:cxn ang="0">
                  <a:pos x="41" y="5"/>
                </a:cxn>
              </a:cxnLst>
              <a:rect l="0" t="0" r="r" b="b"/>
              <a:pathLst>
                <a:path w="51" h="85">
                  <a:moveTo>
                    <a:pt x="41" y="5"/>
                  </a:moveTo>
                  <a:lnTo>
                    <a:pt x="41" y="5"/>
                  </a:lnTo>
                  <a:lnTo>
                    <a:pt x="40" y="14"/>
                  </a:lnTo>
                  <a:lnTo>
                    <a:pt x="37" y="25"/>
                  </a:lnTo>
                  <a:lnTo>
                    <a:pt x="33" y="34"/>
                  </a:lnTo>
                  <a:lnTo>
                    <a:pt x="28" y="43"/>
                  </a:lnTo>
                  <a:lnTo>
                    <a:pt x="16" y="60"/>
                  </a:lnTo>
                  <a:lnTo>
                    <a:pt x="2" y="74"/>
                  </a:lnTo>
                  <a:lnTo>
                    <a:pt x="2" y="74"/>
                  </a:lnTo>
                  <a:lnTo>
                    <a:pt x="0" y="77"/>
                  </a:lnTo>
                  <a:lnTo>
                    <a:pt x="0" y="80"/>
                  </a:lnTo>
                  <a:lnTo>
                    <a:pt x="3" y="83"/>
                  </a:lnTo>
                  <a:lnTo>
                    <a:pt x="6" y="85"/>
                  </a:lnTo>
                  <a:lnTo>
                    <a:pt x="8" y="85"/>
                  </a:lnTo>
                  <a:lnTo>
                    <a:pt x="11" y="83"/>
                  </a:lnTo>
                  <a:lnTo>
                    <a:pt x="11" y="83"/>
                  </a:lnTo>
                  <a:lnTo>
                    <a:pt x="25" y="66"/>
                  </a:lnTo>
                  <a:lnTo>
                    <a:pt x="32" y="57"/>
                  </a:lnTo>
                  <a:lnTo>
                    <a:pt x="38" y="47"/>
                  </a:lnTo>
                  <a:lnTo>
                    <a:pt x="44" y="36"/>
                  </a:lnTo>
                  <a:lnTo>
                    <a:pt x="47" y="26"/>
                  </a:lnTo>
                  <a:lnTo>
                    <a:pt x="50" y="15"/>
                  </a:lnTo>
                  <a:lnTo>
                    <a:pt x="51" y="5"/>
                  </a:lnTo>
                  <a:lnTo>
                    <a:pt x="51" y="5"/>
                  </a:lnTo>
                  <a:lnTo>
                    <a:pt x="51" y="2"/>
                  </a:lnTo>
                  <a:lnTo>
                    <a:pt x="50" y="1"/>
                  </a:lnTo>
                  <a:lnTo>
                    <a:pt x="46" y="0"/>
                  </a:lnTo>
                  <a:lnTo>
                    <a:pt x="42" y="1"/>
                  </a:lnTo>
                  <a:lnTo>
                    <a:pt x="41" y="2"/>
                  </a:lnTo>
                  <a:lnTo>
                    <a:pt x="41" y="5"/>
                  </a:lnTo>
                  <a:lnTo>
                    <a:pt x="4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3" name="chenying0907 448"/>
            <p:cNvSpPr>
              <a:spLocks/>
            </p:cNvSpPr>
            <p:nvPr/>
          </p:nvSpPr>
          <p:spPr bwMode="auto">
            <a:xfrm>
              <a:off x="6376988" y="1584325"/>
              <a:ext cx="20638" cy="30163"/>
            </a:xfrm>
            <a:custGeom>
              <a:avLst/>
              <a:gdLst/>
              <a:ahLst/>
              <a:cxnLst>
                <a:cxn ang="0">
                  <a:pos x="51" y="4"/>
                </a:cxn>
                <a:cxn ang="0">
                  <a:pos x="51" y="4"/>
                </a:cxn>
                <a:cxn ang="0">
                  <a:pos x="50" y="1"/>
                </a:cxn>
                <a:cxn ang="0">
                  <a:pos x="48" y="0"/>
                </a:cxn>
                <a:cxn ang="0">
                  <a:pos x="47" y="0"/>
                </a:cxn>
                <a:cxn ang="0">
                  <a:pos x="44" y="0"/>
                </a:cxn>
                <a:cxn ang="0">
                  <a:pos x="40" y="3"/>
                </a:cxn>
                <a:cxn ang="0">
                  <a:pos x="40" y="4"/>
                </a:cxn>
                <a:cxn ang="0">
                  <a:pos x="40" y="7"/>
                </a:cxn>
                <a:cxn ang="0">
                  <a:pos x="40" y="7"/>
                </a:cxn>
                <a:cxn ang="0">
                  <a:pos x="40" y="16"/>
                </a:cxn>
                <a:cxn ang="0">
                  <a:pos x="38" y="25"/>
                </a:cxn>
                <a:cxn ang="0">
                  <a:pos x="34" y="34"/>
                </a:cxn>
                <a:cxn ang="0">
                  <a:pos x="29" y="42"/>
                </a:cxn>
                <a:cxn ang="0">
                  <a:pos x="14" y="58"/>
                </a:cxn>
                <a:cxn ang="0">
                  <a:pos x="1" y="69"/>
                </a:cxn>
                <a:cxn ang="0">
                  <a:pos x="1" y="69"/>
                </a:cxn>
                <a:cxn ang="0">
                  <a:pos x="0" y="72"/>
                </a:cxn>
                <a:cxn ang="0">
                  <a:pos x="0" y="75"/>
                </a:cxn>
                <a:cxn ang="0">
                  <a:pos x="1" y="78"/>
                </a:cxn>
                <a:cxn ang="0">
                  <a:pos x="5" y="80"/>
                </a:cxn>
                <a:cxn ang="0">
                  <a:pos x="8" y="80"/>
                </a:cxn>
                <a:cxn ang="0">
                  <a:pos x="9" y="78"/>
                </a:cxn>
                <a:cxn ang="0">
                  <a:pos x="9" y="78"/>
                </a:cxn>
                <a:cxn ang="0">
                  <a:pos x="25" y="63"/>
                </a:cxn>
                <a:cxn ang="0">
                  <a:pos x="33" y="54"/>
                </a:cxn>
                <a:cxn ang="0">
                  <a:pos x="39" y="44"/>
                </a:cxn>
                <a:cxn ang="0">
                  <a:pos x="46" y="35"/>
                </a:cxn>
                <a:cxn ang="0">
                  <a:pos x="50" y="25"/>
                </a:cxn>
                <a:cxn ang="0">
                  <a:pos x="52" y="14"/>
                </a:cxn>
                <a:cxn ang="0">
                  <a:pos x="51" y="4"/>
                </a:cxn>
                <a:cxn ang="0">
                  <a:pos x="51" y="4"/>
                </a:cxn>
              </a:cxnLst>
              <a:rect l="0" t="0" r="r" b="b"/>
              <a:pathLst>
                <a:path w="52" h="80">
                  <a:moveTo>
                    <a:pt x="51" y="4"/>
                  </a:moveTo>
                  <a:lnTo>
                    <a:pt x="51" y="4"/>
                  </a:lnTo>
                  <a:lnTo>
                    <a:pt x="50" y="1"/>
                  </a:lnTo>
                  <a:lnTo>
                    <a:pt x="48" y="0"/>
                  </a:lnTo>
                  <a:lnTo>
                    <a:pt x="47" y="0"/>
                  </a:lnTo>
                  <a:lnTo>
                    <a:pt x="44" y="0"/>
                  </a:lnTo>
                  <a:lnTo>
                    <a:pt x="40" y="3"/>
                  </a:lnTo>
                  <a:lnTo>
                    <a:pt x="40" y="4"/>
                  </a:lnTo>
                  <a:lnTo>
                    <a:pt x="40" y="7"/>
                  </a:lnTo>
                  <a:lnTo>
                    <a:pt x="40" y="7"/>
                  </a:lnTo>
                  <a:lnTo>
                    <a:pt x="40" y="16"/>
                  </a:lnTo>
                  <a:lnTo>
                    <a:pt x="38" y="25"/>
                  </a:lnTo>
                  <a:lnTo>
                    <a:pt x="34" y="34"/>
                  </a:lnTo>
                  <a:lnTo>
                    <a:pt x="29" y="42"/>
                  </a:lnTo>
                  <a:lnTo>
                    <a:pt x="14" y="58"/>
                  </a:lnTo>
                  <a:lnTo>
                    <a:pt x="1" y="69"/>
                  </a:lnTo>
                  <a:lnTo>
                    <a:pt x="1" y="69"/>
                  </a:lnTo>
                  <a:lnTo>
                    <a:pt x="0" y="72"/>
                  </a:lnTo>
                  <a:lnTo>
                    <a:pt x="0" y="75"/>
                  </a:lnTo>
                  <a:lnTo>
                    <a:pt x="1" y="78"/>
                  </a:lnTo>
                  <a:lnTo>
                    <a:pt x="5" y="80"/>
                  </a:lnTo>
                  <a:lnTo>
                    <a:pt x="8" y="80"/>
                  </a:lnTo>
                  <a:lnTo>
                    <a:pt x="9" y="78"/>
                  </a:lnTo>
                  <a:lnTo>
                    <a:pt x="9" y="78"/>
                  </a:lnTo>
                  <a:lnTo>
                    <a:pt x="25" y="63"/>
                  </a:lnTo>
                  <a:lnTo>
                    <a:pt x="33" y="54"/>
                  </a:lnTo>
                  <a:lnTo>
                    <a:pt x="39" y="44"/>
                  </a:lnTo>
                  <a:lnTo>
                    <a:pt x="46" y="35"/>
                  </a:lnTo>
                  <a:lnTo>
                    <a:pt x="50" y="25"/>
                  </a:lnTo>
                  <a:lnTo>
                    <a:pt x="52" y="14"/>
                  </a:lnTo>
                  <a:lnTo>
                    <a:pt x="51" y="4"/>
                  </a:lnTo>
                  <a:lnTo>
                    <a:pt x="5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4" name="chenying0907 449"/>
            <p:cNvSpPr>
              <a:spLocks/>
            </p:cNvSpPr>
            <p:nvPr/>
          </p:nvSpPr>
          <p:spPr bwMode="auto">
            <a:xfrm>
              <a:off x="6399213" y="1585913"/>
              <a:ext cx="28575" cy="36513"/>
            </a:xfrm>
            <a:custGeom>
              <a:avLst/>
              <a:gdLst/>
              <a:ahLst/>
              <a:cxnLst>
                <a:cxn ang="0">
                  <a:pos x="65" y="2"/>
                </a:cxn>
                <a:cxn ang="0">
                  <a:pos x="65" y="2"/>
                </a:cxn>
                <a:cxn ang="0">
                  <a:pos x="49" y="22"/>
                </a:cxn>
                <a:cxn ang="0">
                  <a:pos x="33" y="42"/>
                </a:cxn>
                <a:cxn ang="0">
                  <a:pos x="19" y="63"/>
                </a:cxn>
                <a:cxn ang="0">
                  <a:pos x="2" y="83"/>
                </a:cxn>
                <a:cxn ang="0">
                  <a:pos x="2" y="83"/>
                </a:cxn>
                <a:cxn ang="0">
                  <a:pos x="0" y="84"/>
                </a:cxn>
                <a:cxn ang="0">
                  <a:pos x="0" y="87"/>
                </a:cxn>
                <a:cxn ang="0">
                  <a:pos x="2" y="90"/>
                </a:cxn>
                <a:cxn ang="0">
                  <a:pos x="6" y="92"/>
                </a:cxn>
                <a:cxn ang="0">
                  <a:pos x="8" y="92"/>
                </a:cxn>
                <a:cxn ang="0">
                  <a:pos x="10" y="90"/>
                </a:cxn>
                <a:cxn ang="0">
                  <a:pos x="10" y="90"/>
                </a:cxn>
                <a:cxn ang="0">
                  <a:pos x="27" y="71"/>
                </a:cxn>
                <a:cxn ang="0">
                  <a:pos x="41" y="50"/>
                </a:cxn>
                <a:cxn ang="0">
                  <a:pos x="57" y="30"/>
                </a:cxn>
                <a:cxn ang="0">
                  <a:pos x="72" y="11"/>
                </a:cxn>
                <a:cxn ang="0">
                  <a:pos x="72" y="11"/>
                </a:cxn>
                <a:cxn ang="0">
                  <a:pos x="74" y="8"/>
                </a:cxn>
                <a:cxn ang="0">
                  <a:pos x="74" y="5"/>
                </a:cxn>
                <a:cxn ang="0">
                  <a:pos x="72" y="2"/>
                </a:cxn>
                <a:cxn ang="0">
                  <a:pos x="70" y="0"/>
                </a:cxn>
                <a:cxn ang="0">
                  <a:pos x="68" y="0"/>
                </a:cxn>
                <a:cxn ang="0">
                  <a:pos x="66" y="0"/>
                </a:cxn>
                <a:cxn ang="0">
                  <a:pos x="65" y="2"/>
                </a:cxn>
                <a:cxn ang="0">
                  <a:pos x="65" y="2"/>
                </a:cxn>
              </a:cxnLst>
              <a:rect l="0" t="0" r="r" b="b"/>
              <a:pathLst>
                <a:path w="74" h="92">
                  <a:moveTo>
                    <a:pt x="65" y="2"/>
                  </a:moveTo>
                  <a:lnTo>
                    <a:pt x="65" y="2"/>
                  </a:lnTo>
                  <a:lnTo>
                    <a:pt x="49" y="22"/>
                  </a:lnTo>
                  <a:lnTo>
                    <a:pt x="33" y="42"/>
                  </a:lnTo>
                  <a:lnTo>
                    <a:pt x="19" y="63"/>
                  </a:lnTo>
                  <a:lnTo>
                    <a:pt x="2" y="83"/>
                  </a:lnTo>
                  <a:lnTo>
                    <a:pt x="2" y="83"/>
                  </a:lnTo>
                  <a:lnTo>
                    <a:pt x="0" y="84"/>
                  </a:lnTo>
                  <a:lnTo>
                    <a:pt x="0" y="87"/>
                  </a:lnTo>
                  <a:lnTo>
                    <a:pt x="2" y="90"/>
                  </a:lnTo>
                  <a:lnTo>
                    <a:pt x="6" y="92"/>
                  </a:lnTo>
                  <a:lnTo>
                    <a:pt x="8" y="92"/>
                  </a:lnTo>
                  <a:lnTo>
                    <a:pt x="10" y="90"/>
                  </a:lnTo>
                  <a:lnTo>
                    <a:pt x="10" y="90"/>
                  </a:lnTo>
                  <a:lnTo>
                    <a:pt x="27" y="71"/>
                  </a:lnTo>
                  <a:lnTo>
                    <a:pt x="41" y="50"/>
                  </a:lnTo>
                  <a:lnTo>
                    <a:pt x="57" y="30"/>
                  </a:lnTo>
                  <a:lnTo>
                    <a:pt x="72" y="11"/>
                  </a:lnTo>
                  <a:lnTo>
                    <a:pt x="72" y="11"/>
                  </a:lnTo>
                  <a:lnTo>
                    <a:pt x="74" y="8"/>
                  </a:lnTo>
                  <a:lnTo>
                    <a:pt x="74" y="5"/>
                  </a:lnTo>
                  <a:lnTo>
                    <a:pt x="72" y="2"/>
                  </a:lnTo>
                  <a:lnTo>
                    <a:pt x="70" y="0"/>
                  </a:lnTo>
                  <a:lnTo>
                    <a:pt x="68" y="0"/>
                  </a:lnTo>
                  <a:lnTo>
                    <a:pt x="66" y="0"/>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5" name="chenying0907 450"/>
            <p:cNvSpPr>
              <a:spLocks/>
            </p:cNvSpPr>
            <p:nvPr/>
          </p:nvSpPr>
          <p:spPr bwMode="auto">
            <a:xfrm>
              <a:off x="6527801" y="1592263"/>
              <a:ext cx="19050" cy="22225"/>
            </a:xfrm>
            <a:custGeom>
              <a:avLst/>
              <a:gdLst/>
              <a:ahLst/>
              <a:cxnLst>
                <a:cxn ang="0">
                  <a:pos x="35" y="4"/>
                </a:cxn>
                <a:cxn ang="0">
                  <a:pos x="35" y="4"/>
                </a:cxn>
                <a:cxn ang="0">
                  <a:pos x="34" y="8"/>
                </a:cxn>
                <a:cxn ang="0">
                  <a:pos x="31" y="11"/>
                </a:cxn>
                <a:cxn ang="0">
                  <a:pos x="26" y="16"/>
                </a:cxn>
                <a:cxn ang="0">
                  <a:pos x="26" y="16"/>
                </a:cxn>
                <a:cxn ang="0">
                  <a:pos x="21" y="21"/>
                </a:cxn>
                <a:cxn ang="0">
                  <a:pos x="18" y="26"/>
                </a:cxn>
                <a:cxn ang="0">
                  <a:pos x="18" y="26"/>
                </a:cxn>
                <a:cxn ang="0">
                  <a:pos x="16" y="29"/>
                </a:cxn>
                <a:cxn ang="0">
                  <a:pos x="13" y="32"/>
                </a:cxn>
                <a:cxn ang="0">
                  <a:pos x="6" y="36"/>
                </a:cxn>
                <a:cxn ang="0">
                  <a:pos x="6" y="36"/>
                </a:cxn>
                <a:cxn ang="0">
                  <a:pos x="4" y="39"/>
                </a:cxn>
                <a:cxn ang="0">
                  <a:pos x="2" y="43"/>
                </a:cxn>
                <a:cxn ang="0">
                  <a:pos x="0" y="53"/>
                </a:cxn>
                <a:cxn ang="0">
                  <a:pos x="0" y="53"/>
                </a:cxn>
                <a:cxn ang="0">
                  <a:pos x="1" y="54"/>
                </a:cxn>
                <a:cxn ang="0">
                  <a:pos x="2" y="56"/>
                </a:cxn>
                <a:cxn ang="0">
                  <a:pos x="5" y="58"/>
                </a:cxn>
                <a:cxn ang="0">
                  <a:pos x="10" y="56"/>
                </a:cxn>
                <a:cxn ang="0">
                  <a:pos x="12" y="54"/>
                </a:cxn>
                <a:cxn ang="0">
                  <a:pos x="12" y="53"/>
                </a:cxn>
                <a:cxn ang="0">
                  <a:pos x="12" y="53"/>
                </a:cxn>
                <a:cxn ang="0">
                  <a:pos x="13" y="47"/>
                </a:cxn>
                <a:cxn ang="0">
                  <a:pos x="16" y="45"/>
                </a:cxn>
                <a:cxn ang="0">
                  <a:pos x="21" y="38"/>
                </a:cxn>
                <a:cxn ang="0">
                  <a:pos x="21" y="38"/>
                </a:cxn>
                <a:cxn ang="0">
                  <a:pos x="26" y="34"/>
                </a:cxn>
                <a:cxn ang="0">
                  <a:pos x="30" y="29"/>
                </a:cxn>
                <a:cxn ang="0">
                  <a:pos x="30" y="29"/>
                </a:cxn>
                <a:cxn ang="0">
                  <a:pos x="34" y="24"/>
                </a:cxn>
                <a:cxn ang="0">
                  <a:pos x="39" y="19"/>
                </a:cxn>
                <a:cxn ang="0">
                  <a:pos x="43" y="13"/>
                </a:cxn>
                <a:cxn ang="0">
                  <a:pos x="44" y="11"/>
                </a:cxn>
                <a:cxn ang="0">
                  <a:pos x="46" y="8"/>
                </a:cxn>
                <a:cxn ang="0">
                  <a:pos x="46" y="8"/>
                </a:cxn>
                <a:cxn ang="0">
                  <a:pos x="46" y="5"/>
                </a:cxn>
                <a:cxn ang="0">
                  <a:pos x="44" y="3"/>
                </a:cxn>
                <a:cxn ang="0">
                  <a:pos x="42" y="0"/>
                </a:cxn>
                <a:cxn ang="0">
                  <a:pos x="39" y="0"/>
                </a:cxn>
                <a:cxn ang="0">
                  <a:pos x="38" y="2"/>
                </a:cxn>
                <a:cxn ang="0">
                  <a:pos x="35" y="3"/>
                </a:cxn>
                <a:cxn ang="0">
                  <a:pos x="35" y="4"/>
                </a:cxn>
                <a:cxn ang="0">
                  <a:pos x="35" y="4"/>
                </a:cxn>
              </a:cxnLst>
              <a:rect l="0" t="0" r="r" b="b"/>
              <a:pathLst>
                <a:path w="46" h="58">
                  <a:moveTo>
                    <a:pt x="35" y="4"/>
                  </a:moveTo>
                  <a:lnTo>
                    <a:pt x="35" y="4"/>
                  </a:lnTo>
                  <a:lnTo>
                    <a:pt x="34" y="8"/>
                  </a:lnTo>
                  <a:lnTo>
                    <a:pt x="31" y="11"/>
                  </a:lnTo>
                  <a:lnTo>
                    <a:pt x="26" y="16"/>
                  </a:lnTo>
                  <a:lnTo>
                    <a:pt x="26" y="16"/>
                  </a:lnTo>
                  <a:lnTo>
                    <a:pt x="21" y="21"/>
                  </a:lnTo>
                  <a:lnTo>
                    <a:pt x="18" y="26"/>
                  </a:lnTo>
                  <a:lnTo>
                    <a:pt x="18" y="26"/>
                  </a:lnTo>
                  <a:lnTo>
                    <a:pt x="16" y="29"/>
                  </a:lnTo>
                  <a:lnTo>
                    <a:pt x="13" y="32"/>
                  </a:lnTo>
                  <a:lnTo>
                    <a:pt x="6" y="36"/>
                  </a:lnTo>
                  <a:lnTo>
                    <a:pt x="6" y="36"/>
                  </a:lnTo>
                  <a:lnTo>
                    <a:pt x="4" y="39"/>
                  </a:lnTo>
                  <a:lnTo>
                    <a:pt x="2" y="43"/>
                  </a:lnTo>
                  <a:lnTo>
                    <a:pt x="0" y="53"/>
                  </a:lnTo>
                  <a:lnTo>
                    <a:pt x="0" y="53"/>
                  </a:lnTo>
                  <a:lnTo>
                    <a:pt x="1" y="54"/>
                  </a:lnTo>
                  <a:lnTo>
                    <a:pt x="2" y="56"/>
                  </a:lnTo>
                  <a:lnTo>
                    <a:pt x="5" y="58"/>
                  </a:lnTo>
                  <a:lnTo>
                    <a:pt x="10" y="56"/>
                  </a:lnTo>
                  <a:lnTo>
                    <a:pt x="12" y="54"/>
                  </a:lnTo>
                  <a:lnTo>
                    <a:pt x="12" y="53"/>
                  </a:lnTo>
                  <a:lnTo>
                    <a:pt x="12" y="53"/>
                  </a:lnTo>
                  <a:lnTo>
                    <a:pt x="13" y="47"/>
                  </a:lnTo>
                  <a:lnTo>
                    <a:pt x="16" y="45"/>
                  </a:lnTo>
                  <a:lnTo>
                    <a:pt x="21" y="38"/>
                  </a:lnTo>
                  <a:lnTo>
                    <a:pt x="21" y="38"/>
                  </a:lnTo>
                  <a:lnTo>
                    <a:pt x="26" y="34"/>
                  </a:lnTo>
                  <a:lnTo>
                    <a:pt x="30" y="29"/>
                  </a:lnTo>
                  <a:lnTo>
                    <a:pt x="30" y="29"/>
                  </a:lnTo>
                  <a:lnTo>
                    <a:pt x="34" y="24"/>
                  </a:lnTo>
                  <a:lnTo>
                    <a:pt x="39" y="19"/>
                  </a:lnTo>
                  <a:lnTo>
                    <a:pt x="43" y="13"/>
                  </a:lnTo>
                  <a:lnTo>
                    <a:pt x="44" y="11"/>
                  </a:lnTo>
                  <a:lnTo>
                    <a:pt x="46" y="8"/>
                  </a:lnTo>
                  <a:lnTo>
                    <a:pt x="46" y="8"/>
                  </a:lnTo>
                  <a:lnTo>
                    <a:pt x="46" y="5"/>
                  </a:lnTo>
                  <a:lnTo>
                    <a:pt x="44" y="3"/>
                  </a:lnTo>
                  <a:lnTo>
                    <a:pt x="42" y="0"/>
                  </a:lnTo>
                  <a:lnTo>
                    <a:pt x="39" y="0"/>
                  </a:lnTo>
                  <a:lnTo>
                    <a:pt x="38" y="2"/>
                  </a:lnTo>
                  <a:lnTo>
                    <a:pt x="35" y="3"/>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6" name="chenying0907 451"/>
            <p:cNvSpPr>
              <a:spLocks/>
            </p:cNvSpPr>
            <p:nvPr/>
          </p:nvSpPr>
          <p:spPr bwMode="auto">
            <a:xfrm>
              <a:off x="6584951" y="1590675"/>
              <a:ext cx="30163" cy="31750"/>
            </a:xfrm>
            <a:custGeom>
              <a:avLst/>
              <a:gdLst/>
              <a:ahLst/>
              <a:cxnLst>
                <a:cxn ang="0">
                  <a:pos x="64" y="1"/>
                </a:cxn>
                <a:cxn ang="0">
                  <a:pos x="64" y="1"/>
                </a:cxn>
                <a:cxn ang="0">
                  <a:pos x="48" y="18"/>
                </a:cxn>
                <a:cxn ang="0">
                  <a:pos x="32" y="35"/>
                </a:cxn>
                <a:cxn ang="0">
                  <a:pos x="17" y="54"/>
                </a:cxn>
                <a:cxn ang="0">
                  <a:pos x="1" y="71"/>
                </a:cxn>
                <a:cxn ang="0">
                  <a:pos x="1" y="71"/>
                </a:cxn>
                <a:cxn ang="0">
                  <a:pos x="0" y="73"/>
                </a:cxn>
                <a:cxn ang="0">
                  <a:pos x="0" y="76"/>
                </a:cxn>
                <a:cxn ang="0">
                  <a:pos x="1" y="78"/>
                </a:cxn>
                <a:cxn ang="0">
                  <a:pos x="5" y="80"/>
                </a:cxn>
                <a:cxn ang="0">
                  <a:pos x="10" y="80"/>
                </a:cxn>
                <a:cxn ang="0">
                  <a:pos x="10" y="80"/>
                </a:cxn>
                <a:cxn ang="0">
                  <a:pos x="14" y="78"/>
                </a:cxn>
                <a:cxn ang="0">
                  <a:pos x="15" y="77"/>
                </a:cxn>
                <a:cxn ang="0">
                  <a:pos x="15" y="75"/>
                </a:cxn>
                <a:cxn ang="0">
                  <a:pos x="15" y="71"/>
                </a:cxn>
                <a:cxn ang="0">
                  <a:pos x="15" y="71"/>
                </a:cxn>
                <a:cxn ang="0">
                  <a:pos x="43" y="41"/>
                </a:cxn>
                <a:cxn ang="0">
                  <a:pos x="72" y="9"/>
                </a:cxn>
                <a:cxn ang="0">
                  <a:pos x="72" y="9"/>
                </a:cxn>
                <a:cxn ang="0">
                  <a:pos x="73" y="8"/>
                </a:cxn>
                <a:cxn ang="0">
                  <a:pos x="73" y="5"/>
                </a:cxn>
                <a:cxn ang="0">
                  <a:pos x="72" y="1"/>
                </a:cxn>
                <a:cxn ang="0">
                  <a:pos x="68" y="0"/>
                </a:cxn>
                <a:cxn ang="0">
                  <a:pos x="65" y="0"/>
                </a:cxn>
                <a:cxn ang="0">
                  <a:pos x="64" y="1"/>
                </a:cxn>
                <a:cxn ang="0">
                  <a:pos x="64" y="1"/>
                </a:cxn>
              </a:cxnLst>
              <a:rect l="0" t="0" r="r" b="b"/>
              <a:pathLst>
                <a:path w="73" h="80">
                  <a:moveTo>
                    <a:pt x="64" y="1"/>
                  </a:moveTo>
                  <a:lnTo>
                    <a:pt x="64" y="1"/>
                  </a:lnTo>
                  <a:lnTo>
                    <a:pt x="48" y="18"/>
                  </a:lnTo>
                  <a:lnTo>
                    <a:pt x="32" y="35"/>
                  </a:lnTo>
                  <a:lnTo>
                    <a:pt x="17" y="54"/>
                  </a:lnTo>
                  <a:lnTo>
                    <a:pt x="1" y="71"/>
                  </a:lnTo>
                  <a:lnTo>
                    <a:pt x="1" y="71"/>
                  </a:lnTo>
                  <a:lnTo>
                    <a:pt x="0" y="73"/>
                  </a:lnTo>
                  <a:lnTo>
                    <a:pt x="0" y="76"/>
                  </a:lnTo>
                  <a:lnTo>
                    <a:pt x="1" y="78"/>
                  </a:lnTo>
                  <a:lnTo>
                    <a:pt x="5" y="80"/>
                  </a:lnTo>
                  <a:lnTo>
                    <a:pt x="10" y="80"/>
                  </a:lnTo>
                  <a:lnTo>
                    <a:pt x="10" y="80"/>
                  </a:lnTo>
                  <a:lnTo>
                    <a:pt x="14" y="78"/>
                  </a:lnTo>
                  <a:lnTo>
                    <a:pt x="15" y="77"/>
                  </a:lnTo>
                  <a:lnTo>
                    <a:pt x="15" y="75"/>
                  </a:lnTo>
                  <a:lnTo>
                    <a:pt x="15" y="71"/>
                  </a:lnTo>
                  <a:lnTo>
                    <a:pt x="15" y="71"/>
                  </a:lnTo>
                  <a:lnTo>
                    <a:pt x="43" y="41"/>
                  </a:lnTo>
                  <a:lnTo>
                    <a:pt x="72" y="9"/>
                  </a:lnTo>
                  <a:lnTo>
                    <a:pt x="72" y="9"/>
                  </a:lnTo>
                  <a:lnTo>
                    <a:pt x="73" y="8"/>
                  </a:lnTo>
                  <a:lnTo>
                    <a:pt x="73" y="5"/>
                  </a:lnTo>
                  <a:lnTo>
                    <a:pt x="72" y="1"/>
                  </a:lnTo>
                  <a:lnTo>
                    <a:pt x="68" y="0"/>
                  </a:lnTo>
                  <a:lnTo>
                    <a:pt x="65"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7" name="chenying0907 452"/>
            <p:cNvSpPr>
              <a:spLocks/>
            </p:cNvSpPr>
            <p:nvPr/>
          </p:nvSpPr>
          <p:spPr bwMode="auto">
            <a:xfrm>
              <a:off x="6611938" y="1590675"/>
              <a:ext cx="23813" cy="23813"/>
            </a:xfrm>
            <a:custGeom>
              <a:avLst/>
              <a:gdLst/>
              <a:ahLst/>
              <a:cxnLst>
                <a:cxn ang="0">
                  <a:pos x="46" y="5"/>
                </a:cxn>
                <a:cxn ang="0">
                  <a:pos x="46" y="5"/>
                </a:cxn>
                <a:cxn ang="0">
                  <a:pos x="44" y="13"/>
                </a:cxn>
                <a:cxn ang="0">
                  <a:pos x="40" y="21"/>
                </a:cxn>
                <a:cxn ang="0">
                  <a:pos x="35" y="26"/>
                </a:cxn>
                <a:cxn ang="0">
                  <a:pos x="29" y="33"/>
                </a:cxn>
                <a:cxn ang="0">
                  <a:pos x="14" y="43"/>
                </a:cxn>
                <a:cxn ang="0">
                  <a:pos x="1" y="52"/>
                </a:cxn>
                <a:cxn ang="0">
                  <a:pos x="1" y="52"/>
                </a:cxn>
                <a:cxn ang="0">
                  <a:pos x="0" y="55"/>
                </a:cxn>
                <a:cxn ang="0">
                  <a:pos x="0" y="58"/>
                </a:cxn>
                <a:cxn ang="0">
                  <a:pos x="1" y="60"/>
                </a:cxn>
                <a:cxn ang="0">
                  <a:pos x="5" y="63"/>
                </a:cxn>
                <a:cxn ang="0">
                  <a:pos x="8" y="63"/>
                </a:cxn>
                <a:cxn ang="0">
                  <a:pos x="9" y="61"/>
                </a:cxn>
                <a:cxn ang="0">
                  <a:pos x="9" y="61"/>
                </a:cxn>
                <a:cxn ang="0">
                  <a:pos x="23" y="50"/>
                </a:cxn>
                <a:cxn ang="0">
                  <a:pos x="39" y="38"/>
                </a:cxn>
                <a:cxn ang="0">
                  <a:pos x="46" y="31"/>
                </a:cxn>
                <a:cxn ang="0">
                  <a:pos x="51" y="24"/>
                </a:cxn>
                <a:cxn ang="0">
                  <a:pos x="55" y="16"/>
                </a:cxn>
                <a:cxn ang="0">
                  <a:pos x="57" y="5"/>
                </a:cxn>
                <a:cxn ang="0">
                  <a:pos x="57" y="5"/>
                </a:cxn>
                <a:cxn ang="0">
                  <a:pos x="56" y="3"/>
                </a:cxn>
                <a:cxn ang="0">
                  <a:pos x="55" y="1"/>
                </a:cxn>
                <a:cxn ang="0">
                  <a:pos x="51" y="0"/>
                </a:cxn>
                <a:cxn ang="0">
                  <a:pos x="47" y="1"/>
                </a:cxn>
                <a:cxn ang="0">
                  <a:pos x="46" y="3"/>
                </a:cxn>
                <a:cxn ang="0">
                  <a:pos x="46" y="5"/>
                </a:cxn>
                <a:cxn ang="0">
                  <a:pos x="46" y="5"/>
                </a:cxn>
              </a:cxnLst>
              <a:rect l="0" t="0" r="r" b="b"/>
              <a:pathLst>
                <a:path w="57" h="63">
                  <a:moveTo>
                    <a:pt x="46" y="5"/>
                  </a:moveTo>
                  <a:lnTo>
                    <a:pt x="46" y="5"/>
                  </a:lnTo>
                  <a:lnTo>
                    <a:pt x="44" y="13"/>
                  </a:lnTo>
                  <a:lnTo>
                    <a:pt x="40" y="21"/>
                  </a:lnTo>
                  <a:lnTo>
                    <a:pt x="35" y="26"/>
                  </a:lnTo>
                  <a:lnTo>
                    <a:pt x="29" y="33"/>
                  </a:lnTo>
                  <a:lnTo>
                    <a:pt x="14" y="43"/>
                  </a:lnTo>
                  <a:lnTo>
                    <a:pt x="1" y="52"/>
                  </a:lnTo>
                  <a:lnTo>
                    <a:pt x="1" y="52"/>
                  </a:lnTo>
                  <a:lnTo>
                    <a:pt x="0" y="55"/>
                  </a:lnTo>
                  <a:lnTo>
                    <a:pt x="0" y="58"/>
                  </a:lnTo>
                  <a:lnTo>
                    <a:pt x="1" y="60"/>
                  </a:lnTo>
                  <a:lnTo>
                    <a:pt x="5" y="63"/>
                  </a:lnTo>
                  <a:lnTo>
                    <a:pt x="8" y="63"/>
                  </a:lnTo>
                  <a:lnTo>
                    <a:pt x="9" y="61"/>
                  </a:lnTo>
                  <a:lnTo>
                    <a:pt x="9" y="61"/>
                  </a:lnTo>
                  <a:lnTo>
                    <a:pt x="23" y="50"/>
                  </a:lnTo>
                  <a:lnTo>
                    <a:pt x="39" y="38"/>
                  </a:lnTo>
                  <a:lnTo>
                    <a:pt x="46" y="31"/>
                  </a:lnTo>
                  <a:lnTo>
                    <a:pt x="51" y="24"/>
                  </a:lnTo>
                  <a:lnTo>
                    <a:pt x="55" y="16"/>
                  </a:lnTo>
                  <a:lnTo>
                    <a:pt x="57" y="5"/>
                  </a:lnTo>
                  <a:lnTo>
                    <a:pt x="57" y="5"/>
                  </a:lnTo>
                  <a:lnTo>
                    <a:pt x="56" y="3"/>
                  </a:lnTo>
                  <a:lnTo>
                    <a:pt x="55" y="1"/>
                  </a:lnTo>
                  <a:lnTo>
                    <a:pt x="51" y="0"/>
                  </a:lnTo>
                  <a:lnTo>
                    <a:pt x="47" y="1"/>
                  </a:lnTo>
                  <a:lnTo>
                    <a:pt x="46" y="3"/>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8" name="chenying0907 453"/>
            <p:cNvSpPr>
              <a:spLocks/>
            </p:cNvSpPr>
            <p:nvPr/>
          </p:nvSpPr>
          <p:spPr bwMode="auto">
            <a:xfrm>
              <a:off x="6761163" y="1590675"/>
              <a:ext cx="19050" cy="23813"/>
            </a:xfrm>
            <a:custGeom>
              <a:avLst/>
              <a:gdLst/>
              <a:ahLst/>
              <a:cxnLst>
                <a:cxn ang="0">
                  <a:pos x="35" y="1"/>
                </a:cxn>
                <a:cxn ang="0">
                  <a:pos x="35" y="1"/>
                </a:cxn>
                <a:cxn ang="0">
                  <a:pos x="24" y="13"/>
                </a:cxn>
                <a:cxn ang="0">
                  <a:pos x="15" y="26"/>
                </a:cxn>
                <a:cxn ang="0">
                  <a:pos x="7" y="39"/>
                </a:cxn>
                <a:cxn ang="0">
                  <a:pos x="1" y="54"/>
                </a:cxn>
                <a:cxn ang="0">
                  <a:pos x="1" y="54"/>
                </a:cxn>
                <a:cxn ang="0">
                  <a:pos x="0" y="56"/>
                </a:cxn>
                <a:cxn ang="0">
                  <a:pos x="0" y="59"/>
                </a:cxn>
                <a:cxn ang="0">
                  <a:pos x="2" y="61"/>
                </a:cxn>
                <a:cxn ang="0">
                  <a:pos x="6" y="63"/>
                </a:cxn>
                <a:cxn ang="0">
                  <a:pos x="9" y="61"/>
                </a:cxn>
                <a:cxn ang="0">
                  <a:pos x="10" y="60"/>
                </a:cxn>
                <a:cxn ang="0">
                  <a:pos x="10" y="60"/>
                </a:cxn>
                <a:cxn ang="0">
                  <a:pos x="17" y="46"/>
                </a:cxn>
                <a:cxn ang="0">
                  <a:pos x="24" y="33"/>
                </a:cxn>
                <a:cxn ang="0">
                  <a:pos x="34" y="21"/>
                </a:cxn>
                <a:cxn ang="0">
                  <a:pos x="44" y="9"/>
                </a:cxn>
                <a:cxn ang="0">
                  <a:pos x="44" y="9"/>
                </a:cxn>
                <a:cxn ang="0">
                  <a:pos x="45" y="8"/>
                </a:cxn>
                <a:cxn ang="0">
                  <a:pos x="45" y="5"/>
                </a:cxn>
                <a:cxn ang="0">
                  <a:pos x="43" y="1"/>
                </a:cxn>
                <a:cxn ang="0">
                  <a:pos x="40" y="0"/>
                </a:cxn>
                <a:cxn ang="0">
                  <a:pos x="37" y="0"/>
                </a:cxn>
                <a:cxn ang="0">
                  <a:pos x="35" y="1"/>
                </a:cxn>
                <a:cxn ang="0">
                  <a:pos x="35" y="1"/>
                </a:cxn>
              </a:cxnLst>
              <a:rect l="0" t="0" r="r" b="b"/>
              <a:pathLst>
                <a:path w="45" h="63">
                  <a:moveTo>
                    <a:pt x="35" y="1"/>
                  </a:moveTo>
                  <a:lnTo>
                    <a:pt x="35" y="1"/>
                  </a:lnTo>
                  <a:lnTo>
                    <a:pt x="24" y="13"/>
                  </a:lnTo>
                  <a:lnTo>
                    <a:pt x="15" y="26"/>
                  </a:lnTo>
                  <a:lnTo>
                    <a:pt x="7" y="39"/>
                  </a:lnTo>
                  <a:lnTo>
                    <a:pt x="1" y="54"/>
                  </a:lnTo>
                  <a:lnTo>
                    <a:pt x="1" y="54"/>
                  </a:lnTo>
                  <a:lnTo>
                    <a:pt x="0" y="56"/>
                  </a:lnTo>
                  <a:lnTo>
                    <a:pt x="0" y="59"/>
                  </a:lnTo>
                  <a:lnTo>
                    <a:pt x="2" y="61"/>
                  </a:lnTo>
                  <a:lnTo>
                    <a:pt x="6" y="63"/>
                  </a:lnTo>
                  <a:lnTo>
                    <a:pt x="9" y="61"/>
                  </a:lnTo>
                  <a:lnTo>
                    <a:pt x="10" y="60"/>
                  </a:lnTo>
                  <a:lnTo>
                    <a:pt x="10" y="60"/>
                  </a:lnTo>
                  <a:lnTo>
                    <a:pt x="17" y="46"/>
                  </a:lnTo>
                  <a:lnTo>
                    <a:pt x="24" y="33"/>
                  </a:lnTo>
                  <a:lnTo>
                    <a:pt x="34" y="21"/>
                  </a:lnTo>
                  <a:lnTo>
                    <a:pt x="44" y="9"/>
                  </a:lnTo>
                  <a:lnTo>
                    <a:pt x="44" y="9"/>
                  </a:lnTo>
                  <a:lnTo>
                    <a:pt x="45" y="8"/>
                  </a:lnTo>
                  <a:lnTo>
                    <a:pt x="45" y="5"/>
                  </a:lnTo>
                  <a:lnTo>
                    <a:pt x="43" y="1"/>
                  </a:lnTo>
                  <a:lnTo>
                    <a:pt x="40" y="0"/>
                  </a:lnTo>
                  <a:lnTo>
                    <a:pt x="37"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9" name="chenying0907 454"/>
            <p:cNvSpPr>
              <a:spLocks/>
            </p:cNvSpPr>
            <p:nvPr/>
          </p:nvSpPr>
          <p:spPr bwMode="auto">
            <a:xfrm>
              <a:off x="6786563" y="1595438"/>
              <a:ext cx="20638" cy="22225"/>
            </a:xfrm>
            <a:custGeom>
              <a:avLst/>
              <a:gdLst/>
              <a:ahLst/>
              <a:cxnLst>
                <a:cxn ang="0">
                  <a:pos x="42" y="1"/>
                </a:cxn>
                <a:cxn ang="0">
                  <a:pos x="42" y="1"/>
                </a:cxn>
                <a:cxn ang="0">
                  <a:pos x="20" y="23"/>
                </a:cxn>
                <a:cxn ang="0">
                  <a:pos x="11" y="35"/>
                </a:cxn>
                <a:cxn ang="0">
                  <a:pos x="2" y="48"/>
                </a:cxn>
                <a:cxn ang="0">
                  <a:pos x="2" y="48"/>
                </a:cxn>
                <a:cxn ang="0">
                  <a:pos x="0" y="49"/>
                </a:cxn>
                <a:cxn ang="0">
                  <a:pos x="0" y="52"/>
                </a:cxn>
                <a:cxn ang="0">
                  <a:pos x="2" y="53"/>
                </a:cxn>
                <a:cxn ang="0">
                  <a:pos x="3" y="55"/>
                </a:cxn>
                <a:cxn ang="0">
                  <a:pos x="7" y="56"/>
                </a:cxn>
                <a:cxn ang="0">
                  <a:pos x="9" y="55"/>
                </a:cxn>
                <a:cxn ang="0">
                  <a:pos x="11" y="53"/>
                </a:cxn>
                <a:cxn ang="0">
                  <a:pos x="11" y="53"/>
                </a:cxn>
                <a:cxn ang="0">
                  <a:pos x="20" y="42"/>
                </a:cxn>
                <a:cxn ang="0">
                  <a:pos x="29" y="30"/>
                </a:cxn>
                <a:cxn ang="0">
                  <a:pos x="50" y="9"/>
                </a:cxn>
                <a:cxn ang="0">
                  <a:pos x="50" y="9"/>
                </a:cxn>
                <a:cxn ang="0">
                  <a:pos x="51" y="6"/>
                </a:cxn>
                <a:cxn ang="0">
                  <a:pos x="51" y="5"/>
                </a:cxn>
                <a:cxn ang="0">
                  <a:pos x="50" y="1"/>
                </a:cxn>
                <a:cxn ang="0">
                  <a:pos x="46" y="0"/>
                </a:cxn>
                <a:cxn ang="0">
                  <a:pos x="43" y="0"/>
                </a:cxn>
                <a:cxn ang="0">
                  <a:pos x="42" y="1"/>
                </a:cxn>
                <a:cxn ang="0">
                  <a:pos x="42" y="1"/>
                </a:cxn>
              </a:cxnLst>
              <a:rect l="0" t="0" r="r" b="b"/>
              <a:pathLst>
                <a:path w="51" h="56">
                  <a:moveTo>
                    <a:pt x="42" y="1"/>
                  </a:moveTo>
                  <a:lnTo>
                    <a:pt x="42" y="1"/>
                  </a:lnTo>
                  <a:lnTo>
                    <a:pt x="20" y="23"/>
                  </a:lnTo>
                  <a:lnTo>
                    <a:pt x="11" y="35"/>
                  </a:lnTo>
                  <a:lnTo>
                    <a:pt x="2" y="48"/>
                  </a:lnTo>
                  <a:lnTo>
                    <a:pt x="2" y="48"/>
                  </a:lnTo>
                  <a:lnTo>
                    <a:pt x="0" y="49"/>
                  </a:lnTo>
                  <a:lnTo>
                    <a:pt x="0" y="52"/>
                  </a:lnTo>
                  <a:lnTo>
                    <a:pt x="2" y="53"/>
                  </a:lnTo>
                  <a:lnTo>
                    <a:pt x="3" y="55"/>
                  </a:lnTo>
                  <a:lnTo>
                    <a:pt x="7" y="56"/>
                  </a:lnTo>
                  <a:lnTo>
                    <a:pt x="9" y="55"/>
                  </a:lnTo>
                  <a:lnTo>
                    <a:pt x="11" y="53"/>
                  </a:lnTo>
                  <a:lnTo>
                    <a:pt x="11" y="53"/>
                  </a:lnTo>
                  <a:lnTo>
                    <a:pt x="20" y="42"/>
                  </a:lnTo>
                  <a:lnTo>
                    <a:pt x="29" y="30"/>
                  </a:lnTo>
                  <a:lnTo>
                    <a:pt x="50" y="9"/>
                  </a:lnTo>
                  <a:lnTo>
                    <a:pt x="50" y="9"/>
                  </a:lnTo>
                  <a:lnTo>
                    <a:pt x="51" y="6"/>
                  </a:lnTo>
                  <a:lnTo>
                    <a:pt x="51" y="5"/>
                  </a:lnTo>
                  <a:lnTo>
                    <a:pt x="50" y="1"/>
                  </a:lnTo>
                  <a:lnTo>
                    <a:pt x="46" y="0"/>
                  </a:lnTo>
                  <a:lnTo>
                    <a:pt x="43"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0" name="chenying0907 455"/>
            <p:cNvSpPr>
              <a:spLocks/>
            </p:cNvSpPr>
            <p:nvPr/>
          </p:nvSpPr>
          <p:spPr bwMode="auto">
            <a:xfrm>
              <a:off x="6848476" y="1592263"/>
              <a:ext cx="23813" cy="26988"/>
            </a:xfrm>
            <a:custGeom>
              <a:avLst/>
              <a:gdLst/>
              <a:ahLst/>
              <a:cxnLst>
                <a:cxn ang="0">
                  <a:pos x="52" y="3"/>
                </a:cxn>
                <a:cxn ang="0">
                  <a:pos x="52" y="3"/>
                </a:cxn>
                <a:cxn ang="0">
                  <a:pos x="39" y="16"/>
                </a:cxn>
                <a:cxn ang="0">
                  <a:pos x="27" y="30"/>
                </a:cxn>
                <a:cxn ang="0">
                  <a:pos x="14" y="45"/>
                </a:cxn>
                <a:cxn ang="0">
                  <a:pos x="1" y="59"/>
                </a:cxn>
                <a:cxn ang="0">
                  <a:pos x="1" y="59"/>
                </a:cxn>
                <a:cxn ang="0">
                  <a:pos x="0" y="62"/>
                </a:cxn>
                <a:cxn ang="0">
                  <a:pos x="0" y="63"/>
                </a:cxn>
                <a:cxn ang="0">
                  <a:pos x="1" y="67"/>
                </a:cxn>
                <a:cxn ang="0">
                  <a:pos x="5" y="70"/>
                </a:cxn>
                <a:cxn ang="0">
                  <a:pos x="8" y="68"/>
                </a:cxn>
                <a:cxn ang="0">
                  <a:pos x="9" y="67"/>
                </a:cxn>
                <a:cxn ang="0">
                  <a:pos x="9" y="67"/>
                </a:cxn>
                <a:cxn ang="0">
                  <a:pos x="22" y="54"/>
                </a:cxn>
                <a:cxn ang="0">
                  <a:pos x="35" y="39"/>
                </a:cxn>
                <a:cxn ang="0">
                  <a:pos x="48" y="24"/>
                </a:cxn>
                <a:cxn ang="0">
                  <a:pos x="61" y="11"/>
                </a:cxn>
                <a:cxn ang="0">
                  <a:pos x="61" y="11"/>
                </a:cxn>
                <a:cxn ang="0">
                  <a:pos x="62" y="8"/>
                </a:cxn>
                <a:cxn ang="0">
                  <a:pos x="62" y="5"/>
                </a:cxn>
                <a:cxn ang="0">
                  <a:pos x="60" y="3"/>
                </a:cxn>
                <a:cxn ang="0">
                  <a:pos x="57" y="0"/>
                </a:cxn>
                <a:cxn ang="0">
                  <a:pos x="55" y="0"/>
                </a:cxn>
                <a:cxn ang="0">
                  <a:pos x="52" y="3"/>
                </a:cxn>
                <a:cxn ang="0">
                  <a:pos x="52" y="3"/>
                </a:cxn>
              </a:cxnLst>
              <a:rect l="0" t="0" r="r" b="b"/>
              <a:pathLst>
                <a:path w="62" h="70">
                  <a:moveTo>
                    <a:pt x="52" y="3"/>
                  </a:moveTo>
                  <a:lnTo>
                    <a:pt x="52" y="3"/>
                  </a:lnTo>
                  <a:lnTo>
                    <a:pt x="39" y="16"/>
                  </a:lnTo>
                  <a:lnTo>
                    <a:pt x="27" y="30"/>
                  </a:lnTo>
                  <a:lnTo>
                    <a:pt x="14" y="45"/>
                  </a:lnTo>
                  <a:lnTo>
                    <a:pt x="1" y="59"/>
                  </a:lnTo>
                  <a:lnTo>
                    <a:pt x="1" y="59"/>
                  </a:lnTo>
                  <a:lnTo>
                    <a:pt x="0" y="62"/>
                  </a:lnTo>
                  <a:lnTo>
                    <a:pt x="0" y="63"/>
                  </a:lnTo>
                  <a:lnTo>
                    <a:pt x="1" y="67"/>
                  </a:lnTo>
                  <a:lnTo>
                    <a:pt x="5" y="70"/>
                  </a:lnTo>
                  <a:lnTo>
                    <a:pt x="8" y="68"/>
                  </a:lnTo>
                  <a:lnTo>
                    <a:pt x="9" y="67"/>
                  </a:lnTo>
                  <a:lnTo>
                    <a:pt x="9" y="67"/>
                  </a:lnTo>
                  <a:lnTo>
                    <a:pt x="22" y="54"/>
                  </a:lnTo>
                  <a:lnTo>
                    <a:pt x="35" y="39"/>
                  </a:lnTo>
                  <a:lnTo>
                    <a:pt x="48" y="24"/>
                  </a:lnTo>
                  <a:lnTo>
                    <a:pt x="61" y="11"/>
                  </a:lnTo>
                  <a:lnTo>
                    <a:pt x="61" y="11"/>
                  </a:lnTo>
                  <a:lnTo>
                    <a:pt x="62" y="8"/>
                  </a:lnTo>
                  <a:lnTo>
                    <a:pt x="62" y="5"/>
                  </a:lnTo>
                  <a:lnTo>
                    <a:pt x="60" y="3"/>
                  </a:lnTo>
                  <a:lnTo>
                    <a:pt x="57" y="0"/>
                  </a:lnTo>
                  <a:lnTo>
                    <a:pt x="55" y="0"/>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1" name="chenying0907 456"/>
            <p:cNvSpPr>
              <a:spLocks/>
            </p:cNvSpPr>
            <p:nvPr/>
          </p:nvSpPr>
          <p:spPr bwMode="auto">
            <a:xfrm>
              <a:off x="6907213" y="1587500"/>
              <a:ext cx="22225" cy="26988"/>
            </a:xfrm>
            <a:custGeom>
              <a:avLst/>
              <a:gdLst/>
              <a:ahLst/>
              <a:cxnLst>
                <a:cxn ang="0">
                  <a:pos x="48" y="2"/>
                </a:cxn>
                <a:cxn ang="0">
                  <a:pos x="48" y="2"/>
                </a:cxn>
                <a:cxn ang="0">
                  <a:pos x="42" y="10"/>
                </a:cxn>
                <a:cxn ang="0">
                  <a:pos x="36" y="17"/>
                </a:cxn>
                <a:cxn ang="0">
                  <a:pos x="23" y="30"/>
                </a:cxn>
                <a:cxn ang="0">
                  <a:pos x="16" y="36"/>
                </a:cxn>
                <a:cxn ang="0">
                  <a:pos x="10" y="44"/>
                </a:cxn>
                <a:cxn ang="0">
                  <a:pos x="4" y="52"/>
                </a:cxn>
                <a:cxn ang="0">
                  <a:pos x="0" y="60"/>
                </a:cxn>
                <a:cxn ang="0">
                  <a:pos x="0" y="60"/>
                </a:cxn>
                <a:cxn ang="0">
                  <a:pos x="0" y="63"/>
                </a:cxn>
                <a:cxn ang="0">
                  <a:pos x="2" y="65"/>
                </a:cxn>
                <a:cxn ang="0">
                  <a:pos x="4" y="68"/>
                </a:cxn>
                <a:cxn ang="0">
                  <a:pos x="10" y="66"/>
                </a:cxn>
                <a:cxn ang="0">
                  <a:pos x="11" y="65"/>
                </a:cxn>
                <a:cxn ang="0">
                  <a:pos x="12" y="64"/>
                </a:cxn>
                <a:cxn ang="0">
                  <a:pos x="12" y="64"/>
                </a:cxn>
                <a:cxn ang="0">
                  <a:pos x="15" y="55"/>
                </a:cxn>
                <a:cxn ang="0">
                  <a:pos x="20" y="48"/>
                </a:cxn>
                <a:cxn ang="0">
                  <a:pos x="27" y="42"/>
                </a:cxn>
                <a:cxn ang="0">
                  <a:pos x="33" y="35"/>
                </a:cxn>
                <a:cxn ang="0">
                  <a:pos x="46" y="22"/>
                </a:cxn>
                <a:cxn ang="0">
                  <a:pos x="53" y="15"/>
                </a:cxn>
                <a:cxn ang="0">
                  <a:pos x="57" y="8"/>
                </a:cxn>
                <a:cxn ang="0">
                  <a:pos x="57" y="8"/>
                </a:cxn>
                <a:cxn ang="0">
                  <a:pos x="58" y="5"/>
                </a:cxn>
                <a:cxn ang="0">
                  <a:pos x="58" y="4"/>
                </a:cxn>
                <a:cxn ang="0">
                  <a:pos x="55" y="0"/>
                </a:cxn>
                <a:cxn ang="0">
                  <a:pos x="50" y="0"/>
                </a:cxn>
                <a:cxn ang="0">
                  <a:pos x="49" y="0"/>
                </a:cxn>
                <a:cxn ang="0">
                  <a:pos x="48" y="2"/>
                </a:cxn>
                <a:cxn ang="0">
                  <a:pos x="48" y="2"/>
                </a:cxn>
              </a:cxnLst>
              <a:rect l="0" t="0" r="r" b="b"/>
              <a:pathLst>
                <a:path w="58" h="68">
                  <a:moveTo>
                    <a:pt x="48" y="2"/>
                  </a:moveTo>
                  <a:lnTo>
                    <a:pt x="48" y="2"/>
                  </a:lnTo>
                  <a:lnTo>
                    <a:pt x="42" y="10"/>
                  </a:lnTo>
                  <a:lnTo>
                    <a:pt x="36" y="17"/>
                  </a:lnTo>
                  <a:lnTo>
                    <a:pt x="23" y="30"/>
                  </a:lnTo>
                  <a:lnTo>
                    <a:pt x="16" y="36"/>
                  </a:lnTo>
                  <a:lnTo>
                    <a:pt x="10" y="44"/>
                  </a:lnTo>
                  <a:lnTo>
                    <a:pt x="4" y="52"/>
                  </a:lnTo>
                  <a:lnTo>
                    <a:pt x="0" y="60"/>
                  </a:lnTo>
                  <a:lnTo>
                    <a:pt x="0" y="60"/>
                  </a:lnTo>
                  <a:lnTo>
                    <a:pt x="0" y="63"/>
                  </a:lnTo>
                  <a:lnTo>
                    <a:pt x="2" y="65"/>
                  </a:lnTo>
                  <a:lnTo>
                    <a:pt x="4" y="68"/>
                  </a:lnTo>
                  <a:lnTo>
                    <a:pt x="10" y="66"/>
                  </a:lnTo>
                  <a:lnTo>
                    <a:pt x="11" y="65"/>
                  </a:lnTo>
                  <a:lnTo>
                    <a:pt x="12" y="64"/>
                  </a:lnTo>
                  <a:lnTo>
                    <a:pt x="12" y="64"/>
                  </a:lnTo>
                  <a:lnTo>
                    <a:pt x="15" y="55"/>
                  </a:lnTo>
                  <a:lnTo>
                    <a:pt x="20" y="48"/>
                  </a:lnTo>
                  <a:lnTo>
                    <a:pt x="27" y="42"/>
                  </a:lnTo>
                  <a:lnTo>
                    <a:pt x="33" y="35"/>
                  </a:lnTo>
                  <a:lnTo>
                    <a:pt x="46" y="22"/>
                  </a:lnTo>
                  <a:lnTo>
                    <a:pt x="53" y="15"/>
                  </a:lnTo>
                  <a:lnTo>
                    <a:pt x="57" y="8"/>
                  </a:lnTo>
                  <a:lnTo>
                    <a:pt x="57" y="8"/>
                  </a:lnTo>
                  <a:lnTo>
                    <a:pt x="58" y="5"/>
                  </a:lnTo>
                  <a:lnTo>
                    <a:pt x="58" y="4"/>
                  </a:lnTo>
                  <a:lnTo>
                    <a:pt x="55" y="0"/>
                  </a:lnTo>
                  <a:lnTo>
                    <a:pt x="50" y="0"/>
                  </a:lnTo>
                  <a:lnTo>
                    <a:pt x="49"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2" name="chenying0907 457"/>
            <p:cNvSpPr>
              <a:spLocks/>
            </p:cNvSpPr>
            <p:nvPr/>
          </p:nvSpPr>
          <p:spPr bwMode="auto">
            <a:xfrm>
              <a:off x="6943726" y="1587500"/>
              <a:ext cx="19050" cy="23813"/>
            </a:xfrm>
            <a:custGeom>
              <a:avLst/>
              <a:gdLst/>
              <a:ahLst/>
              <a:cxnLst>
                <a:cxn ang="0">
                  <a:pos x="42" y="1"/>
                </a:cxn>
                <a:cxn ang="0">
                  <a:pos x="42" y="1"/>
                </a:cxn>
                <a:cxn ang="0">
                  <a:pos x="34" y="9"/>
                </a:cxn>
                <a:cxn ang="0">
                  <a:pos x="34" y="9"/>
                </a:cxn>
                <a:cxn ang="0">
                  <a:pos x="26" y="13"/>
                </a:cxn>
                <a:cxn ang="0">
                  <a:pos x="22" y="15"/>
                </a:cxn>
                <a:cxn ang="0">
                  <a:pos x="18" y="18"/>
                </a:cxn>
                <a:cxn ang="0">
                  <a:pos x="18" y="18"/>
                </a:cxn>
                <a:cxn ang="0">
                  <a:pos x="14" y="25"/>
                </a:cxn>
                <a:cxn ang="0">
                  <a:pos x="12" y="31"/>
                </a:cxn>
                <a:cxn ang="0">
                  <a:pos x="12" y="31"/>
                </a:cxn>
                <a:cxn ang="0">
                  <a:pos x="8" y="39"/>
                </a:cxn>
                <a:cxn ang="0">
                  <a:pos x="1" y="47"/>
                </a:cxn>
                <a:cxn ang="0">
                  <a:pos x="1" y="47"/>
                </a:cxn>
                <a:cxn ang="0">
                  <a:pos x="0" y="48"/>
                </a:cxn>
                <a:cxn ang="0">
                  <a:pos x="0" y="51"/>
                </a:cxn>
                <a:cxn ang="0">
                  <a:pos x="3" y="55"/>
                </a:cxn>
                <a:cxn ang="0">
                  <a:pos x="5" y="56"/>
                </a:cxn>
                <a:cxn ang="0">
                  <a:pos x="8" y="56"/>
                </a:cxn>
                <a:cxn ang="0">
                  <a:pos x="11" y="55"/>
                </a:cxn>
                <a:cxn ang="0">
                  <a:pos x="11" y="55"/>
                </a:cxn>
                <a:cxn ang="0">
                  <a:pos x="14" y="48"/>
                </a:cxn>
                <a:cxn ang="0">
                  <a:pos x="20" y="42"/>
                </a:cxn>
                <a:cxn ang="0">
                  <a:pos x="26" y="29"/>
                </a:cxn>
                <a:cxn ang="0">
                  <a:pos x="26" y="29"/>
                </a:cxn>
                <a:cxn ang="0">
                  <a:pos x="29" y="25"/>
                </a:cxn>
                <a:cxn ang="0">
                  <a:pos x="33" y="22"/>
                </a:cxn>
                <a:cxn ang="0">
                  <a:pos x="39" y="18"/>
                </a:cxn>
                <a:cxn ang="0">
                  <a:pos x="39" y="18"/>
                </a:cxn>
                <a:cxn ang="0">
                  <a:pos x="50" y="9"/>
                </a:cxn>
                <a:cxn ang="0">
                  <a:pos x="50" y="9"/>
                </a:cxn>
                <a:cxn ang="0">
                  <a:pos x="51" y="6"/>
                </a:cxn>
                <a:cxn ang="0">
                  <a:pos x="51" y="5"/>
                </a:cxn>
                <a:cxn ang="0">
                  <a:pos x="50" y="1"/>
                </a:cxn>
                <a:cxn ang="0">
                  <a:pos x="46" y="0"/>
                </a:cxn>
                <a:cxn ang="0">
                  <a:pos x="45" y="0"/>
                </a:cxn>
                <a:cxn ang="0">
                  <a:pos x="42" y="1"/>
                </a:cxn>
                <a:cxn ang="0">
                  <a:pos x="42" y="1"/>
                </a:cxn>
              </a:cxnLst>
              <a:rect l="0" t="0" r="r" b="b"/>
              <a:pathLst>
                <a:path w="51" h="56">
                  <a:moveTo>
                    <a:pt x="42" y="1"/>
                  </a:moveTo>
                  <a:lnTo>
                    <a:pt x="42" y="1"/>
                  </a:lnTo>
                  <a:lnTo>
                    <a:pt x="34" y="9"/>
                  </a:lnTo>
                  <a:lnTo>
                    <a:pt x="34" y="9"/>
                  </a:lnTo>
                  <a:lnTo>
                    <a:pt x="26" y="13"/>
                  </a:lnTo>
                  <a:lnTo>
                    <a:pt x="22" y="15"/>
                  </a:lnTo>
                  <a:lnTo>
                    <a:pt x="18" y="18"/>
                  </a:lnTo>
                  <a:lnTo>
                    <a:pt x="18" y="18"/>
                  </a:lnTo>
                  <a:lnTo>
                    <a:pt x="14" y="25"/>
                  </a:lnTo>
                  <a:lnTo>
                    <a:pt x="12" y="31"/>
                  </a:lnTo>
                  <a:lnTo>
                    <a:pt x="12" y="31"/>
                  </a:lnTo>
                  <a:lnTo>
                    <a:pt x="8" y="39"/>
                  </a:lnTo>
                  <a:lnTo>
                    <a:pt x="1" y="47"/>
                  </a:lnTo>
                  <a:lnTo>
                    <a:pt x="1" y="47"/>
                  </a:lnTo>
                  <a:lnTo>
                    <a:pt x="0" y="48"/>
                  </a:lnTo>
                  <a:lnTo>
                    <a:pt x="0" y="51"/>
                  </a:lnTo>
                  <a:lnTo>
                    <a:pt x="3" y="55"/>
                  </a:lnTo>
                  <a:lnTo>
                    <a:pt x="5" y="56"/>
                  </a:lnTo>
                  <a:lnTo>
                    <a:pt x="8" y="56"/>
                  </a:lnTo>
                  <a:lnTo>
                    <a:pt x="11" y="55"/>
                  </a:lnTo>
                  <a:lnTo>
                    <a:pt x="11" y="55"/>
                  </a:lnTo>
                  <a:lnTo>
                    <a:pt x="14" y="48"/>
                  </a:lnTo>
                  <a:lnTo>
                    <a:pt x="20" y="42"/>
                  </a:lnTo>
                  <a:lnTo>
                    <a:pt x="26" y="29"/>
                  </a:lnTo>
                  <a:lnTo>
                    <a:pt x="26" y="29"/>
                  </a:lnTo>
                  <a:lnTo>
                    <a:pt x="29" y="25"/>
                  </a:lnTo>
                  <a:lnTo>
                    <a:pt x="33" y="22"/>
                  </a:lnTo>
                  <a:lnTo>
                    <a:pt x="39" y="18"/>
                  </a:lnTo>
                  <a:lnTo>
                    <a:pt x="39" y="18"/>
                  </a:lnTo>
                  <a:lnTo>
                    <a:pt x="50" y="9"/>
                  </a:lnTo>
                  <a:lnTo>
                    <a:pt x="50" y="9"/>
                  </a:lnTo>
                  <a:lnTo>
                    <a:pt x="51" y="6"/>
                  </a:lnTo>
                  <a:lnTo>
                    <a:pt x="51" y="5"/>
                  </a:lnTo>
                  <a:lnTo>
                    <a:pt x="50" y="1"/>
                  </a:lnTo>
                  <a:lnTo>
                    <a:pt x="46" y="0"/>
                  </a:lnTo>
                  <a:lnTo>
                    <a:pt x="45"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3" name="chenying0907 458"/>
            <p:cNvSpPr>
              <a:spLocks/>
            </p:cNvSpPr>
            <p:nvPr/>
          </p:nvSpPr>
          <p:spPr bwMode="auto">
            <a:xfrm>
              <a:off x="6286501" y="1403350"/>
              <a:ext cx="779463" cy="230188"/>
            </a:xfrm>
            <a:custGeom>
              <a:avLst/>
              <a:gdLst/>
              <a:ahLst/>
              <a:cxnLst>
                <a:cxn ang="0">
                  <a:pos x="1953" y="471"/>
                </a:cxn>
                <a:cxn ang="0">
                  <a:pos x="1915" y="288"/>
                </a:cxn>
                <a:cxn ang="0">
                  <a:pos x="1894" y="184"/>
                </a:cxn>
                <a:cxn ang="0">
                  <a:pos x="1872" y="118"/>
                </a:cxn>
                <a:cxn ang="0">
                  <a:pos x="1837" y="34"/>
                </a:cxn>
                <a:cxn ang="0">
                  <a:pos x="1830" y="8"/>
                </a:cxn>
                <a:cxn ang="0">
                  <a:pos x="1816" y="0"/>
                </a:cxn>
                <a:cxn ang="0">
                  <a:pos x="1791" y="14"/>
                </a:cxn>
                <a:cxn ang="0">
                  <a:pos x="1790" y="29"/>
                </a:cxn>
                <a:cxn ang="0">
                  <a:pos x="1805" y="77"/>
                </a:cxn>
                <a:cxn ang="0">
                  <a:pos x="1839" y="157"/>
                </a:cxn>
                <a:cxn ang="0">
                  <a:pos x="1864" y="260"/>
                </a:cxn>
                <a:cxn ang="0">
                  <a:pos x="1911" y="485"/>
                </a:cxn>
                <a:cxn ang="0">
                  <a:pos x="1877" y="514"/>
                </a:cxn>
                <a:cxn ang="0">
                  <a:pos x="1863" y="511"/>
                </a:cxn>
                <a:cxn ang="0">
                  <a:pos x="1737" y="513"/>
                </a:cxn>
                <a:cxn ang="0">
                  <a:pos x="1362" y="526"/>
                </a:cxn>
                <a:cxn ang="0">
                  <a:pos x="1187" y="532"/>
                </a:cxn>
                <a:cxn ang="0">
                  <a:pos x="932" y="533"/>
                </a:cxn>
                <a:cxn ang="0">
                  <a:pos x="741" y="535"/>
                </a:cxn>
                <a:cxn ang="0">
                  <a:pos x="615" y="528"/>
                </a:cxn>
                <a:cxn ang="0">
                  <a:pos x="471" y="528"/>
                </a:cxn>
                <a:cxn ang="0">
                  <a:pos x="386" y="522"/>
                </a:cxn>
                <a:cxn ang="0">
                  <a:pos x="283" y="516"/>
                </a:cxn>
                <a:cxn ang="0">
                  <a:pos x="180" y="520"/>
                </a:cxn>
                <a:cxn ang="0">
                  <a:pos x="70" y="510"/>
                </a:cxn>
                <a:cxn ang="0">
                  <a:pos x="49" y="506"/>
                </a:cxn>
                <a:cxn ang="0">
                  <a:pos x="57" y="479"/>
                </a:cxn>
                <a:cxn ang="0">
                  <a:pos x="66" y="412"/>
                </a:cxn>
                <a:cxn ang="0">
                  <a:pos x="68" y="361"/>
                </a:cxn>
                <a:cxn ang="0">
                  <a:pos x="79" y="322"/>
                </a:cxn>
                <a:cxn ang="0">
                  <a:pos x="105" y="251"/>
                </a:cxn>
                <a:cxn ang="0">
                  <a:pos x="127" y="154"/>
                </a:cxn>
                <a:cxn ang="0">
                  <a:pos x="160" y="30"/>
                </a:cxn>
                <a:cxn ang="0">
                  <a:pos x="156" y="17"/>
                </a:cxn>
                <a:cxn ang="0">
                  <a:pos x="139" y="9"/>
                </a:cxn>
                <a:cxn ang="0">
                  <a:pos x="117" y="21"/>
                </a:cxn>
                <a:cxn ang="0">
                  <a:pos x="111" y="47"/>
                </a:cxn>
                <a:cxn ang="0">
                  <a:pos x="79" y="159"/>
                </a:cxn>
                <a:cxn ang="0">
                  <a:pos x="46" y="282"/>
                </a:cxn>
                <a:cxn ang="0">
                  <a:pos x="32" y="322"/>
                </a:cxn>
                <a:cxn ang="0">
                  <a:pos x="20" y="417"/>
                </a:cxn>
                <a:cxn ang="0">
                  <a:pos x="8" y="489"/>
                </a:cxn>
                <a:cxn ang="0">
                  <a:pos x="9" y="506"/>
                </a:cxn>
                <a:cxn ang="0">
                  <a:pos x="0" y="524"/>
                </a:cxn>
                <a:cxn ang="0">
                  <a:pos x="15" y="547"/>
                </a:cxn>
                <a:cxn ang="0">
                  <a:pos x="45" y="552"/>
                </a:cxn>
                <a:cxn ang="0">
                  <a:pos x="97" y="557"/>
                </a:cxn>
                <a:cxn ang="0">
                  <a:pos x="180" y="566"/>
                </a:cxn>
                <a:cxn ang="0">
                  <a:pos x="394" y="570"/>
                </a:cxn>
                <a:cxn ang="0">
                  <a:pos x="505" y="571"/>
                </a:cxn>
                <a:cxn ang="0">
                  <a:pos x="615" y="574"/>
                </a:cxn>
                <a:cxn ang="0">
                  <a:pos x="866" y="579"/>
                </a:cxn>
                <a:cxn ang="0">
                  <a:pos x="1128" y="578"/>
                </a:cxn>
                <a:cxn ang="0">
                  <a:pos x="1303" y="571"/>
                </a:cxn>
                <a:cxn ang="0">
                  <a:pos x="1480" y="569"/>
                </a:cxn>
                <a:cxn ang="0">
                  <a:pos x="1847" y="556"/>
                </a:cxn>
                <a:cxn ang="0">
                  <a:pos x="1859" y="562"/>
                </a:cxn>
                <a:cxn ang="0">
                  <a:pos x="1925" y="562"/>
                </a:cxn>
                <a:cxn ang="0">
                  <a:pos x="1936" y="553"/>
                </a:cxn>
                <a:cxn ang="0">
                  <a:pos x="1956" y="550"/>
                </a:cxn>
                <a:cxn ang="0">
                  <a:pos x="1964" y="532"/>
                </a:cxn>
              </a:cxnLst>
              <a:rect l="0" t="0" r="r" b="b"/>
              <a:pathLst>
                <a:path w="1964" h="581">
                  <a:moveTo>
                    <a:pt x="1964" y="532"/>
                  </a:moveTo>
                  <a:lnTo>
                    <a:pt x="1964" y="532"/>
                  </a:lnTo>
                  <a:lnTo>
                    <a:pt x="1960" y="502"/>
                  </a:lnTo>
                  <a:lnTo>
                    <a:pt x="1953" y="471"/>
                  </a:lnTo>
                  <a:lnTo>
                    <a:pt x="1940" y="409"/>
                  </a:lnTo>
                  <a:lnTo>
                    <a:pt x="1926" y="349"/>
                  </a:lnTo>
                  <a:lnTo>
                    <a:pt x="1919" y="318"/>
                  </a:lnTo>
                  <a:lnTo>
                    <a:pt x="1915" y="288"/>
                  </a:lnTo>
                  <a:lnTo>
                    <a:pt x="1915" y="288"/>
                  </a:lnTo>
                  <a:lnTo>
                    <a:pt x="1909" y="252"/>
                  </a:lnTo>
                  <a:lnTo>
                    <a:pt x="1902" y="218"/>
                  </a:lnTo>
                  <a:lnTo>
                    <a:pt x="1894" y="184"/>
                  </a:lnTo>
                  <a:lnTo>
                    <a:pt x="1885" y="150"/>
                  </a:lnTo>
                  <a:lnTo>
                    <a:pt x="1885" y="150"/>
                  </a:lnTo>
                  <a:lnTo>
                    <a:pt x="1880" y="133"/>
                  </a:lnTo>
                  <a:lnTo>
                    <a:pt x="1872" y="118"/>
                  </a:lnTo>
                  <a:lnTo>
                    <a:pt x="1856" y="84"/>
                  </a:lnTo>
                  <a:lnTo>
                    <a:pt x="1849" y="67"/>
                  </a:lnTo>
                  <a:lnTo>
                    <a:pt x="1842" y="51"/>
                  </a:lnTo>
                  <a:lnTo>
                    <a:pt x="1837" y="34"/>
                  </a:lnTo>
                  <a:lnTo>
                    <a:pt x="1833" y="17"/>
                  </a:lnTo>
                  <a:lnTo>
                    <a:pt x="1833" y="17"/>
                  </a:lnTo>
                  <a:lnTo>
                    <a:pt x="1832" y="12"/>
                  </a:lnTo>
                  <a:lnTo>
                    <a:pt x="1830" y="8"/>
                  </a:lnTo>
                  <a:lnTo>
                    <a:pt x="1828" y="5"/>
                  </a:lnTo>
                  <a:lnTo>
                    <a:pt x="1824" y="3"/>
                  </a:lnTo>
                  <a:lnTo>
                    <a:pt x="1820" y="1"/>
                  </a:lnTo>
                  <a:lnTo>
                    <a:pt x="1816" y="0"/>
                  </a:lnTo>
                  <a:lnTo>
                    <a:pt x="1808" y="1"/>
                  </a:lnTo>
                  <a:lnTo>
                    <a:pt x="1800" y="5"/>
                  </a:lnTo>
                  <a:lnTo>
                    <a:pt x="1794" y="10"/>
                  </a:lnTo>
                  <a:lnTo>
                    <a:pt x="1791" y="14"/>
                  </a:lnTo>
                  <a:lnTo>
                    <a:pt x="1790" y="20"/>
                  </a:lnTo>
                  <a:lnTo>
                    <a:pt x="1788" y="23"/>
                  </a:lnTo>
                  <a:lnTo>
                    <a:pt x="1790" y="29"/>
                  </a:lnTo>
                  <a:lnTo>
                    <a:pt x="1790" y="29"/>
                  </a:lnTo>
                  <a:lnTo>
                    <a:pt x="1791" y="42"/>
                  </a:lnTo>
                  <a:lnTo>
                    <a:pt x="1795" y="54"/>
                  </a:lnTo>
                  <a:lnTo>
                    <a:pt x="1800" y="65"/>
                  </a:lnTo>
                  <a:lnTo>
                    <a:pt x="1805" y="77"/>
                  </a:lnTo>
                  <a:lnTo>
                    <a:pt x="1817" y="101"/>
                  </a:lnTo>
                  <a:lnTo>
                    <a:pt x="1828" y="124"/>
                  </a:lnTo>
                  <a:lnTo>
                    <a:pt x="1828" y="124"/>
                  </a:lnTo>
                  <a:lnTo>
                    <a:pt x="1839" y="157"/>
                  </a:lnTo>
                  <a:lnTo>
                    <a:pt x="1850" y="191"/>
                  </a:lnTo>
                  <a:lnTo>
                    <a:pt x="1858" y="226"/>
                  </a:lnTo>
                  <a:lnTo>
                    <a:pt x="1864" y="260"/>
                  </a:lnTo>
                  <a:lnTo>
                    <a:pt x="1864" y="260"/>
                  </a:lnTo>
                  <a:lnTo>
                    <a:pt x="1877" y="324"/>
                  </a:lnTo>
                  <a:lnTo>
                    <a:pt x="1892" y="388"/>
                  </a:lnTo>
                  <a:lnTo>
                    <a:pt x="1905" y="452"/>
                  </a:lnTo>
                  <a:lnTo>
                    <a:pt x="1911" y="485"/>
                  </a:lnTo>
                  <a:lnTo>
                    <a:pt x="1915" y="518"/>
                  </a:lnTo>
                  <a:lnTo>
                    <a:pt x="1881" y="518"/>
                  </a:lnTo>
                  <a:lnTo>
                    <a:pt x="1881" y="518"/>
                  </a:lnTo>
                  <a:lnTo>
                    <a:pt x="1877" y="514"/>
                  </a:lnTo>
                  <a:lnTo>
                    <a:pt x="1873" y="513"/>
                  </a:lnTo>
                  <a:lnTo>
                    <a:pt x="1868" y="511"/>
                  </a:lnTo>
                  <a:lnTo>
                    <a:pt x="1863" y="511"/>
                  </a:lnTo>
                  <a:lnTo>
                    <a:pt x="1863" y="511"/>
                  </a:lnTo>
                  <a:lnTo>
                    <a:pt x="1856" y="510"/>
                  </a:lnTo>
                  <a:lnTo>
                    <a:pt x="1856" y="510"/>
                  </a:lnTo>
                  <a:lnTo>
                    <a:pt x="1799" y="510"/>
                  </a:lnTo>
                  <a:lnTo>
                    <a:pt x="1737" y="513"/>
                  </a:lnTo>
                  <a:lnTo>
                    <a:pt x="1609" y="518"/>
                  </a:lnTo>
                  <a:lnTo>
                    <a:pt x="1481" y="523"/>
                  </a:lnTo>
                  <a:lnTo>
                    <a:pt x="1421" y="524"/>
                  </a:lnTo>
                  <a:lnTo>
                    <a:pt x="1362" y="526"/>
                  </a:lnTo>
                  <a:lnTo>
                    <a:pt x="1362" y="526"/>
                  </a:lnTo>
                  <a:lnTo>
                    <a:pt x="1303" y="527"/>
                  </a:lnTo>
                  <a:lnTo>
                    <a:pt x="1244" y="530"/>
                  </a:lnTo>
                  <a:lnTo>
                    <a:pt x="1187" y="532"/>
                  </a:lnTo>
                  <a:lnTo>
                    <a:pt x="1128" y="532"/>
                  </a:lnTo>
                  <a:lnTo>
                    <a:pt x="1128" y="532"/>
                  </a:lnTo>
                  <a:lnTo>
                    <a:pt x="997" y="532"/>
                  </a:lnTo>
                  <a:lnTo>
                    <a:pt x="932" y="533"/>
                  </a:lnTo>
                  <a:lnTo>
                    <a:pt x="866" y="533"/>
                  </a:lnTo>
                  <a:lnTo>
                    <a:pt x="866" y="533"/>
                  </a:lnTo>
                  <a:lnTo>
                    <a:pt x="803" y="535"/>
                  </a:lnTo>
                  <a:lnTo>
                    <a:pt x="741" y="535"/>
                  </a:lnTo>
                  <a:lnTo>
                    <a:pt x="678" y="532"/>
                  </a:lnTo>
                  <a:lnTo>
                    <a:pt x="647" y="531"/>
                  </a:lnTo>
                  <a:lnTo>
                    <a:pt x="615" y="528"/>
                  </a:lnTo>
                  <a:lnTo>
                    <a:pt x="615" y="528"/>
                  </a:lnTo>
                  <a:lnTo>
                    <a:pt x="586" y="526"/>
                  </a:lnTo>
                  <a:lnTo>
                    <a:pt x="558" y="526"/>
                  </a:lnTo>
                  <a:lnTo>
                    <a:pt x="500" y="527"/>
                  </a:lnTo>
                  <a:lnTo>
                    <a:pt x="471" y="528"/>
                  </a:lnTo>
                  <a:lnTo>
                    <a:pt x="442" y="528"/>
                  </a:lnTo>
                  <a:lnTo>
                    <a:pt x="414" y="526"/>
                  </a:lnTo>
                  <a:lnTo>
                    <a:pt x="386" y="522"/>
                  </a:lnTo>
                  <a:lnTo>
                    <a:pt x="386" y="522"/>
                  </a:lnTo>
                  <a:lnTo>
                    <a:pt x="361" y="519"/>
                  </a:lnTo>
                  <a:lnTo>
                    <a:pt x="335" y="516"/>
                  </a:lnTo>
                  <a:lnTo>
                    <a:pt x="309" y="516"/>
                  </a:lnTo>
                  <a:lnTo>
                    <a:pt x="283" y="516"/>
                  </a:lnTo>
                  <a:lnTo>
                    <a:pt x="231" y="519"/>
                  </a:lnTo>
                  <a:lnTo>
                    <a:pt x="206" y="520"/>
                  </a:lnTo>
                  <a:lnTo>
                    <a:pt x="180" y="520"/>
                  </a:lnTo>
                  <a:lnTo>
                    <a:pt x="180" y="520"/>
                  </a:lnTo>
                  <a:lnTo>
                    <a:pt x="152" y="519"/>
                  </a:lnTo>
                  <a:lnTo>
                    <a:pt x="125" y="516"/>
                  </a:lnTo>
                  <a:lnTo>
                    <a:pt x="97" y="513"/>
                  </a:lnTo>
                  <a:lnTo>
                    <a:pt x="70" y="510"/>
                  </a:lnTo>
                  <a:lnTo>
                    <a:pt x="70" y="510"/>
                  </a:lnTo>
                  <a:lnTo>
                    <a:pt x="59" y="509"/>
                  </a:lnTo>
                  <a:lnTo>
                    <a:pt x="49" y="506"/>
                  </a:lnTo>
                  <a:lnTo>
                    <a:pt x="49" y="506"/>
                  </a:lnTo>
                  <a:lnTo>
                    <a:pt x="51" y="501"/>
                  </a:lnTo>
                  <a:lnTo>
                    <a:pt x="51" y="501"/>
                  </a:lnTo>
                  <a:lnTo>
                    <a:pt x="55" y="489"/>
                  </a:lnTo>
                  <a:lnTo>
                    <a:pt x="57" y="479"/>
                  </a:lnTo>
                  <a:lnTo>
                    <a:pt x="59" y="456"/>
                  </a:lnTo>
                  <a:lnTo>
                    <a:pt x="60" y="434"/>
                  </a:lnTo>
                  <a:lnTo>
                    <a:pt x="62" y="422"/>
                  </a:lnTo>
                  <a:lnTo>
                    <a:pt x="66" y="412"/>
                  </a:lnTo>
                  <a:lnTo>
                    <a:pt x="66" y="412"/>
                  </a:lnTo>
                  <a:lnTo>
                    <a:pt x="68" y="399"/>
                  </a:lnTo>
                  <a:lnTo>
                    <a:pt x="68" y="387"/>
                  </a:lnTo>
                  <a:lnTo>
                    <a:pt x="68" y="361"/>
                  </a:lnTo>
                  <a:lnTo>
                    <a:pt x="68" y="361"/>
                  </a:lnTo>
                  <a:lnTo>
                    <a:pt x="70" y="352"/>
                  </a:lnTo>
                  <a:lnTo>
                    <a:pt x="72" y="341"/>
                  </a:lnTo>
                  <a:lnTo>
                    <a:pt x="79" y="322"/>
                  </a:lnTo>
                  <a:lnTo>
                    <a:pt x="88" y="302"/>
                  </a:lnTo>
                  <a:lnTo>
                    <a:pt x="94" y="282"/>
                  </a:lnTo>
                  <a:lnTo>
                    <a:pt x="94" y="282"/>
                  </a:lnTo>
                  <a:lnTo>
                    <a:pt x="105" y="251"/>
                  </a:lnTo>
                  <a:lnTo>
                    <a:pt x="111" y="218"/>
                  </a:lnTo>
                  <a:lnTo>
                    <a:pt x="119" y="186"/>
                  </a:lnTo>
                  <a:lnTo>
                    <a:pt x="127" y="154"/>
                  </a:lnTo>
                  <a:lnTo>
                    <a:pt x="127" y="154"/>
                  </a:lnTo>
                  <a:lnTo>
                    <a:pt x="147" y="93"/>
                  </a:lnTo>
                  <a:lnTo>
                    <a:pt x="155" y="61"/>
                  </a:lnTo>
                  <a:lnTo>
                    <a:pt x="157" y="46"/>
                  </a:lnTo>
                  <a:lnTo>
                    <a:pt x="160" y="30"/>
                  </a:lnTo>
                  <a:lnTo>
                    <a:pt x="160" y="30"/>
                  </a:lnTo>
                  <a:lnTo>
                    <a:pt x="160" y="25"/>
                  </a:lnTo>
                  <a:lnTo>
                    <a:pt x="159" y="21"/>
                  </a:lnTo>
                  <a:lnTo>
                    <a:pt x="156" y="17"/>
                  </a:lnTo>
                  <a:lnTo>
                    <a:pt x="153" y="14"/>
                  </a:lnTo>
                  <a:lnTo>
                    <a:pt x="151" y="12"/>
                  </a:lnTo>
                  <a:lnTo>
                    <a:pt x="147" y="10"/>
                  </a:lnTo>
                  <a:lnTo>
                    <a:pt x="139" y="9"/>
                  </a:lnTo>
                  <a:lnTo>
                    <a:pt x="130" y="10"/>
                  </a:lnTo>
                  <a:lnTo>
                    <a:pt x="122" y="14"/>
                  </a:lnTo>
                  <a:lnTo>
                    <a:pt x="119" y="17"/>
                  </a:lnTo>
                  <a:lnTo>
                    <a:pt x="117" y="21"/>
                  </a:lnTo>
                  <a:lnTo>
                    <a:pt x="114" y="25"/>
                  </a:lnTo>
                  <a:lnTo>
                    <a:pt x="114" y="30"/>
                  </a:lnTo>
                  <a:lnTo>
                    <a:pt x="114" y="30"/>
                  </a:lnTo>
                  <a:lnTo>
                    <a:pt x="111" y="47"/>
                  </a:lnTo>
                  <a:lnTo>
                    <a:pt x="109" y="63"/>
                  </a:lnTo>
                  <a:lnTo>
                    <a:pt x="100" y="95"/>
                  </a:lnTo>
                  <a:lnTo>
                    <a:pt x="79" y="159"/>
                  </a:lnTo>
                  <a:lnTo>
                    <a:pt x="79" y="159"/>
                  </a:lnTo>
                  <a:lnTo>
                    <a:pt x="70" y="195"/>
                  </a:lnTo>
                  <a:lnTo>
                    <a:pt x="60" y="230"/>
                  </a:lnTo>
                  <a:lnTo>
                    <a:pt x="51" y="265"/>
                  </a:lnTo>
                  <a:lnTo>
                    <a:pt x="46" y="282"/>
                  </a:lnTo>
                  <a:lnTo>
                    <a:pt x="40" y="298"/>
                  </a:lnTo>
                  <a:lnTo>
                    <a:pt x="40" y="298"/>
                  </a:lnTo>
                  <a:lnTo>
                    <a:pt x="36" y="310"/>
                  </a:lnTo>
                  <a:lnTo>
                    <a:pt x="32" y="322"/>
                  </a:lnTo>
                  <a:lnTo>
                    <a:pt x="26" y="345"/>
                  </a:lnTo>
                  <a:lnTo>
                    <a:pt x="24" y="370"/>
                  </a:lnTo>
                  <a:lnTo>
                    <a:pt x="21" y="394"/>
                  </a:lnTo>
                  <a:lnTo>
                    <a:pt x="20" y="417"/>
                  </a:lnTo>
                  <a:lnTo>
                    <a:pt x="17" y="442"/>
                  </a:lnTo>
                  <a:lnTo>
                    <a:pt x="15" y="465"/>
                  </a:lnTo>
                  <a:lnTo>
                    <a:pt x="8" y="489"/>
                  </a:lnTo>
                  <a:lnTo>
                    <a:pt x="8" y="489"/>
                  </a:lnTo>
                  <a:lnTo>
                    <a:pt x="7" y="494"/>
                  </a:lnTo>
                  <a:lnTo>
                    <a:pt x="7" y="498"/>
                  </a:lnTo>
                  <a:lnTo>
                    <a:pt x="8" y="502"/>
                  </a:lnTo>
                  <a:lnTo>
                    <a:pt x="9" y="506"/>
                  </a:lnTo>
                  <a:lnTo>
                    <a:pt x="9" y="506"/>
                  </a:lnTo>
                  <a:lnTo>
                    <a:pt x="4" y="511"/>
                  </a:lnTo>
                  <a:lnTo>
                    <a:pt x="2" y="518"/>
                  </a:lnTo>
                  <a:lnTo>
                    <a:pt x="0" y="524"/>
                  </a:lnTo>
                  <a:lnTo>
                    <a:pt x="0" y="531"/>
                  </a:lnTo>
                  <a:lnTo>
                    <a:pt x="3" y="537"/>
                  </a:lnTo>
                  <a:lnTo>
                    <a:pt x="8" y="543"/>
                  </a:lnTo>
                  <a:lnTo>
                    <a:pt x="15" y="547"/>
                  </a:lnTo>
                  <a:lnTo>
                    <a:pt x="23" y="548"/>
                  </a:lnTo>
                  <a:lnTo>
                    <a:pt x="23" y="548"/>
                  </a:lnTo>
                  <a:lnTo>
                    <a:pt x="33" y="549"/>
                  </a:lnTo>
                  <a:lnTo>
                    <a:pt x="45" y="552"/>
                  </a:lnTo>
                  <a:lnTo>
                    <a:pt x="57" y="554"/>
                  </a:lnTo>
                  <a:lnTo>
                    <a:pt x="70" y="556"/>
                  </a:lnTo>
                  <a:lnTo>
                    <a:pt x="70" y="556"/>
                  </a:lnTo>
                  <a:lnTo>
                    <a:pt x="97" y="557"/>
                  </a:lnTo>
                  <a:lnTo>
                    <a:pt x="125" y="561"/>
                  </a:lnTo>
                  <a:lnTo>
                    <a:pt x="152" y="565"/>
                  </a:lnTo>
                  <a:lnTo>
                    <a:pt x="180" y="566"/>
                  </a:lnTo>
                  <a:lnTo>
                    <a:pt x="180" y="566"/>
                  </a:lnTo>
                  <a:lnTo>
                    <a:pt x="233" y="567"/>
                  </a:lnTo>
                  <a:lnTo>
                    <a:pt x="287" y="566"/>
                  </a:lnTo>
                  <a:lnTo>
                    <a:pt x="340" y="567"/>
                  </a:lnTo>
                  <a:lnTo>
                    <a:pt x="394" y="570"/>
                  </a:lnTo>
                  <a:lnTo>
                    <a:pt x="394" y="570"/>
                  </a:lnTo>
                  <a:lnTo>
                    <a:pt x="422" y="571"/>
                  </a:lnTo>
                  <a:lnTo>
                    <a:pt x="449" y="571"/>
                  </a:lnTo>
                  <a:lnTo>
                    <a:pt x="505" y="571"/>
                  </a:lnTo>
                  <a:lnTo>
                    <a:pt x="560" y="571"/>
                  </a:lnTo>
                  <a:lnTo>
                    <a:pt x="588" y="573"/>
                  </a:lnTo>
                  <a:lnTo>
                    <a:pt x="615" y="574"/>
                  </a:lnTo>
                  <a:lnTo>
                    <a:pt x="615" y="574"/>
                  </a:lnTo>
                  <a:lnTo>
                    <a:pt x="678" y="578"/>
                  </a:lnTo>
                  <a:lnTo>
                    <a:pt x="741" y="579"/>
                  </a:lnTo>
                  <a:lnTo>
                    <a:pt x="803" y="581"/>
                  </a:lnTo>
                  <a:lnTo>
                    <a:pt x="866" y="579"/>
                  </a:lnTo>
                  <a:lnTo>
                    <a:pt x="866" y="579"/>
                  </a:lnTo>
                  <a:lnTo>
                    <a:pt x="932" y="578"/>
                  </a:lnTo>
                  <a:lnTo>
                    <a:pt x="997" y="578"/>
                  </a:lnTo>
                  <a:lnTo>
                    <a:pt x="1128" y="578"/>
                  </a:lnTo>
                  <a:lnTo>
                    <a:pt x="1128" y="578"/>
                  </a:lnTo>
                  <a:lnTo>
                    <a:pt x="1187" y="577"/>
                  </a:lnTo>
                  <a:lnTo>
                    <a:pt x="1244" y="574"/>
                  </a:lnTo>
                  <a:lnTo>
                    <a:pt x="1303" y="571"/>
                  </a:lnTo>
                  <a:lnTo>
                    <a:pt x="1362" y="571"/>
                  </a:lnTo>
                  <a:lnTo>
                    <a:pt x="1362" y="571"/>
                  </a:lnTo>
                  <a:lnTo>
                    <a:pt x="1420" y="570"/>
                  </a:lnTo>
                  <a:lnTo>
                    <a:pt x="1480" y="569"/>
                  </a:lnTo>
                  <a:lnTo>
                    <a:pt x="1605" y="564"/>
                  </a:lnTo>
                  <a:lnTo>
                    <a:pt x="1731" y="558"/>
                  </a:lnTo>
                  <a:lnTo>
                    <a:pt x="1791" y="557"/>
                  </a:lnTo>
                  <a:lnTo>
                    <a:pt x="1847" y="556"/>
                  </a:lnTo>
                  <a:lnTo>
                    <a:pt x="1847" y="556"/>
                  </a:lnTo>
                  <a:lnTo>
                    <a:pt x="1851" y="558"/>
                  </a:lnTo>
                  <a:lnTo>
                    <a:pt x="1855" y="561"/>
                  </a:lnTo>
                  <a:lnTo>
                    <a:pt x="1859" y="562"/>
                  </a:lnTo>
                  <a:lnTo>
                    <a:pt x="1864" y="564"/>
                  </a:lnTo>
                  <a:lnTo>
                    <a:pt x="1918" y="564"/>
                  </a:lnTo>
                  <a:lnTo>
                    <a:pt x="1918" y="564"/>
                  </a:lnTo>
                  <a:lnTo>
                    <a:pt x="1925" y="562"/>
                  </a:lnTo>
                  <a:lnTo>
                    <a:pt x="1928" y="561"/>
                  </a:lnTo>
                  <a:lnTo>
                    <a:pt x="1932" y="557"/>
                  </a:lnTo>
                  <a:lnTo>
                    <a:pt x="1936" y="553"/>
                  </a:lnTo>
                  <a:lnTo>
                    <a:pt x="1936" y="553"/>
                  </a:lnTo>
                  <a:lnTo>
                    <a:pt x="1942" y="554"/>
                  </a:lnTo>
                  <a:lnTo>
                    <a:pt x="1947" y="554"/>
                  </a:lnTo>
                  <a:lnTo>
                    <a:pt x="1951" y="553"/>
                  </a:lnTo>
                  <a:lnTo>
                    <a:pt x="1956" y="550"/>
                  </a:lnTo>
                  <a:lnTo>
                    <a:pt x="1960" y="548"/>
                  </a:lnTo>
                  <a:lnTo>
                    <a:pt x="1962" y="544"/>
                  </a:lnTo>
                  <a:lnTo>
                    <a:pt x="1964" y="539"/>
                  </a:lnTo>
                  <a:lnTo>
                    <a:pt x="1964" y="532"/>
                  </a:lnTo>
                  <a:lnTo>
                    <a:pt x="1964" y="53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4" name="chenying0907 459"/>
            <p:cNvSpPr>
              <a:spLocks/>
            </p:cNvSpPr>
            <p:nvPr/>
          </p:nvSpPr>
          <p:spPr bwMode="auto">
            <a:xfrm>
              <a:off x="6334126" y="1387475"/>
              <a:ext cx="682625" cy="200025"/>
            </a:xfrm>
            <a:custGeom>
              <a:avLst/>
              <a:gdLst/>
              <a:ahLst/>
              <a:cxnLst>
                <a:cxn ang="0">
                  <a:pos x="1658" y="17"/>
                </a:cxn>
                <a:cxn ang="0">
                  <a:pos x="1546" y="11"/>
                </a:cxn>
                <a:cxn ang="0">
                  <a:pos x="1249" y="11"/>
                </a:cxn>
                <a:cxn ang="0">
                  <a:pos x="1228" y="25"/>
                </a:cxn>
                <a:cxn ang="0">
                  <a:pos x="1225" y="49"/>
                </a:cxn>
                <a:cxn ang="0">
                  <a:pos x="1215" y="126"/>
                </a:cxn>
                <a:cxn ang="0">
                  <a:pos x="1199" y="265"/>
                </a:cxn>
                <a:cxn ang="0">
                  <a:pos x="1187" y="372"/>
                </a:cxn>
                <a:cxn ang="0">
                  <a:pos x="1185" y="398"/>
                </a:cxn>
                <a:cxn ang="0">
                  <a:pos x="1168" y="246"/>
                </a:cxn>
                <a:cxn ang="0">
                  <a:pos x="1135" y="57"/>
                </a:cxn>
                <a:cxn ang="0">
                  <a:pos x="1123" y="37"/>
                </a:cxn>
                <a:cxn ang="0">
                  <a:pos x="1079" y="32"/>
                </a:cxn>
                <a:cxn ang="0">
                  <a:pos x="822" y="25"/>
                </a:cxn>
                <a:cxn ang="0">
                  <a:pos x="625" y="30"/>
                </a:cxn>
                <a:cxn ang="0">
                  <a:pos x="596" y="49"/>
                </a:cxn>
                <a:cxn ang="0">
                  <a:pos x="594" y="80"/>
                </a:cxn>
                <a:cxn ang="0">
                  <a:pos x="586" y="197"/>
                </a:cxn>
                <a:cxn ang="0">
                  <a:pos x="556" y="334"/>
                </a:cxn>
                <a:cxn ang="0">
                  <a:pos x="527" y="194"/>
                </a:cxn>
                <a:cxn ang="0">
                  <a:pos x="497" y="92"/>
                </a:cxn>
                <a:cxn ang="0">
                  <a:pos x="473" y="24"/>
                </a:cxn>
                <a:cxn ang="0">
                  <a:pos x="443" y="25"/>
                </a:cxn>
                <a:cxn ang="0">
                  <a:pos x="192" y="11"/>
                </a:cxn>
                <a:cxn ang="0">
                  <a:pos x="72" y="0"/>
                </a:cxn>
                <a:cxn ang="0">
                  <a:pos x="10" y="19"/>
                </a:cxn>
                <a:cxn ang="0">
                  <a:pos x="2" y="66"/>
                </a:cxn>
                <a:cxn ang="0">
                  <a:pos x="31" y="78"/>
                </a:cxn>
                <a:cxn ang="0">
                  <a:pos x="45" y="57"/>
                </a:cxn>
                <a:cxn ang="0">
                  <a:pos x="66" y="42"/>
                </a:cxn>
                <a:cxn ang="0">
                  <a:pos x="134" y="55"/>
                </a:cxn>
                <a:cxn ang="0">
                  <a:pos x="232" y="57"/>
                </a:cxn>
                <a:cxn ang="0">
                  <a:pos x="440" y="71"/>
                </a:cxn>
                <a:cxn ang="0">
                  <a:pos x="469" y="142"/>
                </a:cxn>
                <a:cxn ang="0">
                  <a:pos x="489" y="253"/>
                </a:cxn>
                <a:cxn ang="0">
                  <a:pos x="535" y="470"/>
                </a:cxn>
                <a:cxn ang="0">
                  <a:pos x="546" y="491"/>
                </a:cxn>
                <a:cxn ang="0">
                  <a:pos x="583" y="488"/>
                </a:cxn>
                <a:cxn ang="0">
                  <a:pos x="590" y="421"/>
                </a:cxn>
                <a:cxn ang="0">
                  <a:pos x="626" y="229"/>
                </a:cxn>
                <a:cxn ang="0">
                  <a:pos x="635" y="96"/>
                </a:cxn>
                <a:cxn ang="0">
                  <a:pos x="646" y="91"/>
                </a:cxn>
                <a:cxn ang="0">
                  <a:pos x="679" y="68"/>
                </a:cxn>
                <a:cxn ang="0">
                  <a:pos x="990" y="71"/>
                </a:cxn>
                <a:cxn ang="0">
                  <a:pos x="1089" y="79"/>
                </a:cxn>
                <a:cxn ang="0">
                  <a:pos x="1129" y="284"/>
                </a:cxn>
                <a:cxn ang="0">
                  <a:pos x="1136" y="399"/>
                </a:cxn>
                <a:cxn ang="0">
                  <a:pos x="1164" y="475"/>
                </a:cxn>
                <a:cxn ang="0">
                  <a:pos x="1174" y="489"/>
                </a:cxn>
                <a:cxn ang="0">
                  <a:pos x="1206" y="503"/>
                </a:cxn>
                <a:cxn ang="0">
                  <a:pos x="1229" y="466"/>
                </a:cxn>
                <a:cxn ang="0">
                  <a:pos x="1240" y="331"/>
                </a:cxn>
                <a:cxn ang="0">
                  <a:pos x="1255" y="178"/>
                </a:cxn>
                <a:cxn ang="0">
                  <a:pos x="1512" y="57"/>
                </a:cxn>
                <a:cxn ang="0">
                  <a:pos x="1641" y="62"/>
                </a:cxn>
                <a:cxn ang="0">
                  <a:pos x="1681" y="74"/>
                </a:cxn>
                <a:cxn ang="0">
                  <a:pos x="1709" y="76"/>
                </a:cxn>
                <a:cxn ang="0">
                  <a:pos x="1718" y="46"/>
                </a:cxn>
              </a:cxnLst>
              <a:rect l="0" t="0" r="r" b="b"/>
              <a:pathLst>
                <a:path w="1720" h="505">
                  <a:moveTo>
                    <a:pt x="1704" y="34"/>
                  </a:moveTo>
                  <a:lnTo>
                    <a:pt x="1704" y="34"/>
                  </a:lnTo>
                  <a:lnTo>
                    <a:pt x="1687" y="28"/>
                  </a:lnTo>
                  <a:lnTo>
                    <a:pt x="1673" y="21"/>
                  </a:lnTo>
                  <a:lnTo>
                    <a:pt x="1666" y="19"/>
                  </a:lnTo>
                  <a:lnTo>
                    <a:pt x="1658" y="17"/>
                  </a:lnTo>
                  <a:lnTo>
                    <a:pt x="1650" y="16"/>
                  </a:lnTo>
                  <a:lnTo>
                    <a:pt x="1641" y="15"/>
                  </a:lnTo>
                  <a:lnTo>
                    <a:pt x="1641" y="15"/>
                  </a:lnTo>
                  <a:lnTo>
                    <a:pt x="1616" y="15"/>
                  </a:lnTo>
                  <a:lnTo>
                    <a:pt x="1593" y="13"/>
                  </a:lnTo>
                  <a:lnTo>
                    <a:pt x="1546" y="11"/>
                  </a:lnTo>
                  <a:lnTo>
                    <a:pt x="1546" y="11"/>
                  </a:lnTo>
                  <a:lnTo>
                    <a:pt x="1513" y="10"/>
                  </a:lnTo>
                  <a:lnTo>
                    <a:pt x="1476" y="8"/>
                  </a:lnTo>
                  <a:lnTo>
                    <a:pt x="1397" y="8"/>
                  </a:lnTo>
                  <a:lnTo>
                    <a:pt x="1318" y="10"/>
                  </a:lnTo>
                  <a:lnTo>
                    <a:pt x="1249" y="11"/>
                  </a:lnTo>
                  <a:lnTo>
                    <a:pt x="1249" y="11"/>
                  </a:lnTo>
                  <a:lnTo>
                    <a:pt x="1242" y="11"/>
                  </a:lnTo>
                  <a:lnTo>
                    <a:pt x="1237" y="13"/>
                  </a:lnTo>
                  <a:lnTo>
                    <a:pt x="1233" y="16"/>
                  </a:lnTo>
                  <a:lnTo>
                    <a:pt x="1231" y="20"/>
                  </a:lnTo>
                  <a:lnTo>
                    <a:pt x="1228" y="25"/>
                  </a:lnTo>
                  <a:lnTo>
                    <a:pt x="1227" y="30"/>
                  </a:lnTo>
                  <a:lnTo>
                    <a:pt x="1227" y="36"/>
                  </a:lnTo>
                  <a:lnTo>
                    <a:pt x="1228" y="40"/>
                  </a:lnTo>
                  <a:lnTo>
                    <a:pt x="1228" y="40"/>
                  </a:lnTo>
                  <a:lnTo>
                    <a:pt x="1227" y="44"/>
                  </a:lnTo>
                  <a:lnTo>
                    <a:pt x="1225" y="49"/>
                  </a:lnTo>
                  <a:lnTo>
                    <a:pt x="1225" y="49"/>
                  </a:lnTo>
                  <a:lnTo>
                    <a:pt x="1225" y="59"/>
                  </a:lnTo>
                  <a:lnTo>
                    <a:pt x="1224" y="71"/>
                  </a:lnTo>
                  <a:lnTo>
                    <a:pt x="1220" y="93"/>
                  </a:lnTo>
                  <a:lnTo>
                    <a:pt x="1216" y="114"/>
                  </a:lnTo>
                  <a:lnTo>
                    <a:pt x="1215" y="126"/>
                  </a:lnTo>
                  <a:lnTo>
                    <a:pt x="1215" y="138"/>
                  </a:lnTo>
                  <a:lnTo>
                    <a:pt x="1215" y="138"/>
                  </a:lnTo>
                  <a:lnTo>
                    <a:pt x="1214" y="169"/>
                  </a:lnTo>
                  <a:lnTo>
                    <a:pt x="1211" y="200"/>
                  </a:lnTo>
                  <a:lnTo>
                    <a:pt x="1206" y="233"/>
                  </a:lnTo>
                  <a:lnTo>
                    <a:pt x="1199" y="265"/>
                  </a:lnTo>
                  <a:lnTo>
                    <a:pt x="1199" y="265"/>
                  </a:lnTo>
                  <a:lnTo>
                    <a:pt x="1194" y="287"/>
                  </a:lnTo>
                  <a:lnTo>
                    <a:pt x="1191" y="310"/>
                  </a:lnTo>
                  <a:lnTo>
                    <a:pt x="1187" y="356"/>
                  </a:lnTo>
                  <a:lnTo>
                    <a:pt x="1187" y="356"/>
                  </a:lnTo>
                  <a:lnTo>
                    <a:pt x="1187" y="372"/>
                  </a:lnTo>
                  <a:lnTo>
                    <a:pt x="1189" y="390"/>
                  </a:lnTo>
                  <a:lnTo>
                    <a:pt x="1190" y="411"/>
                  </a:lnTo>
                  <a:lnTo>
                    <a:pt x="1190" y="432"/>
                  </a:lnTo>
                  <a:lnTo>
                    <a:pt x="1190" y="432"/>
                  </a:lnTo>
                  <a:lnTo>
                    <a:pt x="1186" y="416"/>
                  </a:lnTo>
                  <a:lnTo>
                    <a:pt x="1185" y="398"/>
                  </a:lnTo>
                  <a:lnTo>
                    <a:pt x="1183" y="370"/>
                  </a:lnTo>
                  <a:lnTo>
                    <a:pt x="1183" y="370"/>
                  </a:lnTo>
                  <a:lnTo>
                    <a:pt x="1178" y="321"/>
                  </a:lnTo>
                  <a:lnTo>
                    <a:pt x="1172" y="272"/>
                  </a:lnTo>
                  <a:lnTo>
                    <a:pt x="1172" y="272"/>
                  </a:lnTo>
                  <a:lnTo>
                    <a:pt x="1168" y="246"/>
                  </a:lnTo>
                  <a:lnTo>
                    <a:pt x="1161" y="219"/>
                  </a:lnTo>
                  <a:lnTo>
                    <a:pt x="1149" y="165"/>
                  </a:lnTo>
                  <a:lnTo>
                    <a:pt x="1143" y="139"/>
                  </a:lnTo>
                  <a:lnTo>
                    <a:pt x="1139" y="112"/>
                  </a:lnTo>
                  <a:lnTo>
                    <a:pt x="1135" y="84"/>
                  </a:lnTo>
                  <a:lnTo>
                    <a:pt x="1135" y="57"/>
                  </a:lnTo>
                  <a:lnTo>
                    <a:pt x="1135" y="57"/>
                  </a:lnTo>
                  <a:lnTo>
                    <a:pt x="1134" y="51"/>
                  </a:lnTo>
                  <a:lnTo>
                    <a:pt x="1132" y="46"/>
                  </a:lnTo>
                  <a:lnTo>
                    <a:pt x="1130" y="42"/>
                  </a:lnTo>
                  <a:lnTo>
                    <a:pt x="1127" y="40"/>
                  </a:lnTo>
                  <a:lnTo>
                    <a:pt x="1123" y="37"/>
                  </a:lnTo>
                  <a:lnTo>
                    <a:pt x="1119" y="36"/>
                  </a:lnTo>
                  <a:lnTo>
                    <a:pt x="1110" y="34"/>
                  </a:lnTo>
                  <a:lnTo>
                    <a:pt x="1110" y="34"/>
                  </a:lnTo>
                  <a:lnTo>
                    <a:pt x="1104" y="33"/>
                  </a:lnTo>
                  <a:lnTo>
                    <a:pt x="1104" y="33"/>
                  </a:lnTo>
                  <a:lnTo>
                    <a:pt x="1079" y="32"/>
                  </a:lnTo>
                  <a:lnTo>
                    <a:pt x="1055" y="29"/>
                  </a:lnTo>
                  <a:lnTo>
                    <a:pt x="1030" y="27"/>
                  </a:lnTo>
                  <a:lnTo>
                    <a:pt x="1006" y="25"/>
                  </a:lnTo>
                  <a:lnTo>
                    <a:pt x="851" y="25"/>
                  </a:lnTo>
                  <a:lnTo>
                    <a:pt x="851" y="25"/>
                  </a:lnTo>
                  <a:lnTo>
                    <a:pt x="822" y="25"/>
                  </a:lnTo>
                  <a:lnTo>
                    <a:pt x="792" y="24"/>
                  </a:lnTo>
                  <a:lnTo>
                    <a:pt x="730" y="21"/>
                  </a:lnTo>
                  <a:lnTo>
                    <a:pt x="698" y="21"/>
                  </a:lnTo>
                  <a:lnTo>
                    <a:pt x="668" y="23"/>
                  </a:lnTo>
                  <a:lnTo>
                    <a:pt x="639" y="27"/>
                  </a:lnTo>
                  <a:lnTo>
                    <a:pt x="625" y="30"/>
                  </a:lnTo>
                  <a:lnTo>
                    <a:pt x="611" y="34"/>
                  </a:lnTo>
                  <a:lnTo>
                    <a:pt x="611" y="34"/>
                  </a:lnTo>
                  <a:lnTo>
                    <a:pt x="605" y="37"/>
                  </a:lnTo>
                  <a:lnTo>
                    <a:pt x="601" y="40"/>
                  </a:lnTo>
                  <a:lnTo>
                    <a:pt x="599" y="45"/>
                  </a:lnTo>
                  <a:lnTo>
                    <a:pt x="596" y="49"/>
                  </a:lnTo>
                  <a:lnTo>
                    <a:pt x="595" y="54"/>
                  </a:lnTo>
                  <a:lnTo>
                    <a:pt x="595" y="59"/>
                  </a:lnTo>
                  <a:lnTo>
                    <a:pt x="596" y="63"/>
                  </a:lnTo>
                  <a:lnTo>
                    <a:pt x="597" y="68"/>
                  </a:lnTo>
                  <a:lnTo>
                    <a:pt x="597" y="68"/>
                  </a:lnTo>
                  <a:lnTo>
                    <a:pt x="594" y="80"/>
                  </a:lnTo>
                  <a:lnTo>
                    <a:pt x="594" y="80"/>
                  </a:lnTo>
                  <a:lnTo>
                    <a:pt x="591" y="93"/>
                  </a:lnTo>
                  <a:lnTo>
                    <a:pt x="590" y="108"/>
                  </a:lnTo>
                  <a:lnTo>
                    <a:pt x="587" y="138"/>
                  </a:lnTo>
                  <a:lnTo>
                    <a:pt x="586" y="197"/>
                  </a:lnTo>
                  <a:lnTo>
                    <a:pt x="586" y="197"/>
                  </a:lnTo>
                  <a:lnTo>
                    <a:pt x="584" y="214"/>
                  </a:lnTo>
                  <a:lnTo>
                    <a:pt x="582" y="231"/>
                  </a:lnTo>
                  <a:lnTo>
                    <a:pt x="579" y="249"/>
                  </a:lnTo>
                  <a:lnTo>
                    <a:pt x="574" y="266"/>
                  </a:lnTo>
                  <a:lnTo>
                    <a:pt x="565" y="300"/>
                  </a:lnTo>
                  <a:lnTo>
                    <a:pt x="556" y="334"/>
                  </a:lnTo>
                  <a:lnTo>
                    <a:pt x="556" y="334"/>
                  </a:lnTo>
                  <a:lnTo>
                    <a:pt x="532" y="241"/>
                  </a:lnTo>
                  <a:lnTo>
                    <a:pt x="532" y="241"/>
                  </a:lnTo>
                  <a:lnTo>
                    <a:pt x="529" y="229"/>
                  </a:lnTo>
                  <a:lnTo>
                    <a:pt x="528" y="217"/>
                  </a:lnTo>
                  <a:lnTo>
                    <a:pt x="527" y="194"/>
                  </a:lnTo>
                  <a:lnTo>
                    <a:pt x="524" y="170"/>
                  </a:lnTo>
                  <a:lnTo>
                    <a:pt x="522" y="159"/>
                  </a:lnTo>
                  <a:lnTo>
                    <a:pt x="519" y="147"/>
                  </a:lnTo>
                  <a:lnTo>
                    <a:pt x="519" y="147"/>
                  </a:lnTo>
                  <a:lnTo>
                    <a:pt x="508" y="119"/>
                  </a:lnTo>
                  <a:lnTo>
                    <a:pt x="497" y="92"/>
                  </a:lnTo>
                  <a:lnTo>
                    <a:pt x="486" y="63"/>
                  </a:lnTo>
                  <a:lnTo>
                    <a:pt x="482" y="49"/>
                  </a:lnTo>
                  <a:lnTo>
                    <a:pt x="478" y="34"/>
                  </a:lnTo>
                  <a:lnTo>
                    <a:pt x="478" y="34"/>
                  </a:lnTo>
                  <a:lnTo>
                    <a:pt x="477" y="28"/>
                  </a:lnTo>
                  <a:lnTo>
                    <a:pt x="473" y="24"/>
                  </a:lnTo>
                  <a:lnTo>
                    <a:pt x="469" y="20"/>
                  </a:lnTo>
                  <a:lnTo>
                    <a:pt x="464" y="19"/>
                  </a:lnTo>
                  <a:lnTo>
                    <a:pt x="459" y="19"/>
                  </a:lnTo>
                  <a:lnTo>
                    <a:pt x="454" y="20"/>
                  </a:lnTo>
                  <a:lnTo>
                    <a:pt x="447" y="23"/>
                  </a:lnTo>
                  <a:lnTo>
                    <a:pt x="443" y="25"/>
                  </a:lnTo>
                  <a:lnTo>
                    <a:pt x="443" y="25"/>
                  </a:lnTo>
                  <a:lnTo>
                    <a:pt x="406" y="24"/>
                  </a:lnTo>
                  <a:lnTo>
                    <a:pt x="371" y="23"/>
                  </a:lnTo>
                  <a:lnTo>
                    <a:pt x="299" y="17"/>
                  </a:lnTo>
                  <a:lnTo>
                    <a:pt x="229" y="12"/>
                  </a:lnTo>
                  <a:lnTo>
                    <a:pt x="192" y="11"/>
                  </a:lnTo>
                  <a:lnTo>
                    <a:pt x="157" y="11"/>
                  </a:lnTo>
                  <a:lnTo>
                    <a:pt x="157" y="11"/>
                  </a:lnTo>
                  <a:lnTo>
                    <a:pt x="136" y="8"/>
                  </a:lnTo>
                  <a:lnTo>
                    <a:pt x="111" y="6"/>
                  </a:lnTo>
                  <a:lnTo>
                    <a:pt x="85" y="2"/>
                  </a:lnTo>
                  <a:lnTo>
                    <a:pt x="72" y="0"/>
                  </a:lnTo>
                  <a:lnTo>
                    <a:pt x="60" y="0"/>
                  </a:lnTo>
                  <a:lnTo>
                    <a:pt x="47" y="0"/>
                  </a:lnTo>
                  <a:lnTo>
                    <a:pt x="36" y="3"/>
                  </a:lnTo>
                  <a:lnTo>
                    <a:pt x="26" y="6"/>
                  </a:lnTo>
                  <a:lnTo>
                    <a:pt x="18" y="12"/>
                  </a:lnTo>
                  <a:lnTo>
                    <a:pt x="10" y="19"/>
                  </a:lnTo>
                  <a:lnTo>
                    <a:pt x="5" y="29"/>
                  </a:lnTo>
                  <a:lnTo>
                    <a:pt x="1" y="41"/>
                  </a:lnTo>
                  <a:lnTo>
                    <a:pt x="0" y="57"/>
                  </a:lnTo>
                  <a:lnTo>
                    <a:pt x="0" y="57"/>
                  </a:lnTo>
                  <a:lnTo>
                    <a:pt x="1" y="62"/>
                  </a:lnTo>
                  <a:lnTo>
                    <a:pt x="2" y="66"/>
                  </a:lnTo>
                  <a:lnTo>
                    <a:pt x="5" y="70"/>
                  </a:lnTo>
                  <a:lnTo>
                    <a:pt x="8" y="72"/>
                  </a:lnTo>
                  <a:lnTo>
                    <a:pt x="11" y="75"/>
                  </a:lnTo>
                  <a:lnTo>
                    <a:pt x="15" y="78"/>
                  </a:lnTo>
                  <a:lnTo>
                    <a:pt x="23" y="79"/>
                  </a:lnTo>
                  <a:lnTo>
                    <a:pt x="31" y="78"/>
                  </a:lnTo>
                  <a:lnTo>
                    <a:pt x="35" y="75"/>
                  </a:lnTo>
                  <a:lnTo>
                    <a:pt x="39" y="72"/>
                  </a:lnTo>
                  <a:lnTo>
                    <a:pt x="42" y="70"/>
                  </a:lnTo>
                  <a:lnTo>
                    <a:pt x="44" y="66"/>
                  </a:lnTo>
                  <a:lnTo>
                    <a:pt x="45" y="62"/>
                  </a:lnTo>
                  <a:lnTo>
                    <a:pt x="45" y="57"/>
                  </a:lnTo>
                  <a:lnTo>
                    <a:pt x="45" y="57"/>
                  </a:lnTo>
                  <a:lnTo>
                    <a:pt x="47" y="51"/>
                  </a:lnTo>
                  <a:lnTo>
                    <a:pt x="48" y="47"/>
                  </a:lnTo>
                  <a:lnTo>
                    <a:pt x="52" y="45"/>
                  </a:lnTo>
                  <a:lnTo>
                    <a:pt x="56" y="44"/>
                  </a:lnTo>
                  <a:lnTo>
                    <a:pt x="66" y="42"/>
                  </a:lnTo>
                  <a:lnTo>
                    <a:pt x="78" y="42"/>
                  </a:lnTo>
                  <a:lnTo>
                    <a:pt x="91" y="45"/>
                  </a:lnTo>
                  <a:lnTo>
                    <a:pt x="103" y="47"/>
                  </a:lnTo>
                  <a:lnTo>
                    <a:pt x="121" y="53"/>
                  </a:lnTo>
                  <a:lnTo>
                    <a:pt x="121" y="53"/>
                  </a:lnTo>
                  <a:lnTo>
                    <a:pt x="134" y="55"/>
                  </a:lnTo>
                  <a:lnTo>
                    <a:pt x="149" y="58"/>
                  </a:lnTo>
                  <a:lnTo>
                    <a:pt x="162" y="58"/>
                  </a:lnTo>
                  <a:lnTo>
                    <a:pt x="176" y="58"/>
                  </a:lnTo>
                  <a:lnTo>
                    <a:pt x="205" y="57"/>
                  </a:lnTo>
                  <a:lnTo>
                    <a:pt x="232" y="57"/>
                  </a:lnTo>
                  <a:lnTo>
                    <a:pt x="232" y="57"/>
                  </a:lnTo>
                  <a:lnTo>
                    <a:pt x="259" y="57"/>
                  </a:lnTo>
                  <a:lnTo>
                    <a:pt x="285" y="58"/>
                  </a:lnTo>
                  <a:lnTo>
                    <a:pt x="337" y="63"/>
                  </a:lnTo>
                  <a:lnTo>
                    <a:pt x="388" y="68"/>
                  </a:lnTo>
                  <a:lnTo>
                    <a:pt x="414" y="70"/>
                  </a:lnTo>
                  <a:lnTo>
                    <a:pt x="440" y="71"/>
                  </a:lnTo>
                  <a:lnTo>
                    <a:pt x="440" y="71"/>
                  </a:lnTo>
                  <a:lnTo>
                    <a:pt x="447" y="89"/>
                  </a:lnTo>
                  <a:lnTo>
                    <a:pt x="455" y="106"/>
                  </a:lnTo>
                  <a:lnTo>
                    <a:pt x="463" y="125"/>
                  </a:lnTo>
                  <a:lnTo>
                    <a:pt x="469" y="142"/>
                  </a:lnTo>
                  <a:lnTo>
                    <a:pt x="469" y="142"/>
                  </a:lnTo>
                  <a:lnTo>
                    <a:pt x="473" y="156"/>
                  </a:lnTo>
                  <a:lnTo>
                    <a:pt x="476" y="169"/>
                  </a:lnTo>
                  <a:lnTo>
                    <a:pt x="480" y="197"/>
                  </a:lnTo>
                  <a:lnTo>
                    <a:pt x="484" y="225"/>
                  </a:lnTo>
                  <a:lnTo>
                    <a:pt x="489" y="253"/>
                  </a:lnTo>
                  <a:lnTo>
                    <a:pt x="489" y="253"/>
                  </a:lnTo>
                  <a:lnTo>
                    <a:pt x="514" y="359"/>
                  </a:lnTo>
                  <a:lnTo>
                    <a:pt x="524" y="412"/>
                  </a:lnTo>
                  <a:lnTo>
                    <a:pt x="529" y="438"/>
                  </a:lnTo>
                  <a:lnTo>
                    <a:pt x="533" y="466"/>
                  </a:lnTo>
                  <a:lnTo>
                    <a:pt x="533" y="466"/>
                  </a:lnTo>
                  <a:lnTo>
                    <a:pt x="535" y="470"/>
                  </a:lnTo>
                  <a:lnTo>
                    <a:pt x="536" y="474"/>
                  </a:lnTo>
                  <a:lnTo>
                    <a:pt x="541" y="479"/>
                  </a:lnTo>
                  <a:lnTo>
                    <a:pt x="541" y="479"/>
                  </a:lnTo>
                  <a:lnTo>
                    <a:pt x="543" y="483"/>
                  </a:lnTo>
                  <a:lnTo>
                    <a:pt x="544" y="487"/>
                  </a:lnTo>
                  <a:lnTo>
                    <a:pt x="546" y="491"/>
                  </a:lnTo>
                  <a:lnTo>
                    <a:pt x="550" y="493"/>
                  </a:lnTo>
                  <a:lnTo>
                    <a:pt x="557" y="496"/>
                  </a:lnTo>
                  <a:lnTo>
                    <a:pt x="565" y="497"/>
                  </a:lnTo>
                  <a:lnTo>
                    <a:pt x="573" y="495"/>
                  </a:lnTo>
                  <a:lnTo>
                    <a:pt x="580" y="491"/>
                  </a:lnTo>
                  <a:lnTo>
                    <a:pt x="583" y="488"/>
                  </a:lnTo>
                  <a:lnTo>
                    <a:pt x="584" y="484"/>
                  </a:lnTo>
                  <a:lnTo>
                    <a:pt x="586" y="480"/>
                  </a:lnTo>
                  <a:lnTo>
                    <a:pt x="587" y="475"/>
                  </a:lnTo>
                  <a:lnTo>
                    <a:pt x="587" y="475"/>
                  </a:lnTo>
                  <a:lnTo>
                    <a:pt x="587" y="448"/>
                  </a:lnTo>
                  <a:lnTo>
                    <a:pt x="590" y="421"/>
                  </a:lnTo>
                  <a:lnTo>
                    <a:pt x="592" y="395"/>
                  </a:lnTo>
                  <a:lnTo>
                    <a:pt x="597" y="369"/>
                  </a:lnTo>
                  <a:lnTo>
                    <a:pt x="608" y="317"/>
                  </a:lnTo>
                  <a:lnTo>
                    <a:pt x="620" y="265"/>
                  </a:lnTo>
                  <a:lnTo>
                    <a:pt x="620" y="265"/>
                  </a:lnTo>
                  <a:lnTo>
                    <a:pt x="626" y="229"/>
                  </a:lnTo>
                  <a:lnTo>
                    <a:pt x="635" y="172"/>
                  </a:lnTo>
                  <a:lnTo>
                    <a:pt x="638" y="143"/>
                  </a:lnTo>
                  <a:lnTo>
                    <a:pt x="638" y="118"/>
                  </a:lnTo>
                  <a:lnTo>
                    <a:pt x="638" y="109"/>
                  </a:lnTo>
                  <a:lnTo>
                    <a:pt x="637" y="101"/>
                  </a:lnTo>
                  <a:lnTo>
                    <a:pt x="635" y="96"/>
                  </a:lnTo>
                  <a:lnTo>
                    <a:pt x="634" y="95"/>
                  </a:lnTo>
                  <a:lnTo>
                    <a:pt x="633" y="95"/>
                  </a:lnTo>
                  <a:lnTo>
                    <a:pt x="633" y="95"/>
                  </a:lnTo>
                  <a:lnTo>
                    <a:pt x="638" y="95"/>
                  </a:lnTo>
                  <a:lnTo>
                    <a:pt x="642" y="92"/>
                  </a:lnTo>
                  <a:lnTo>
                    <a:pt x="646" y="91"/>
                  </a:lnTo>
                  <a:lnTo>
                    <a:pt x="650" y="87"/>
                  </a:lnTo>
                  <a:lnTo>
                    <a:pt x="651" y="84"/>
                  </a:lnTo>
                  <a:lnTo>
                    <a:pt x="654" y="80"/>
                  </a:lnTo>
                  <a:lnTo>
                    <a:pt x="654" y="71"/>
                  </a:lnTo>
                  <a:lnTo>
                    <a:pt x="654" y="71"/>
                  </a:lnTo>
                  <a:lnTo>
                    <a:pt x="679" y="68"/>
                  </a:lnTo>
                  <a:lnTo>
                    <a:pt x="702" y="66"/>
                  </a:lnTo>
                  <a:lnTo>
                    <a:pt x="728" y="66"/>
                  </a:lnTo>
                  <a:lnTo>
                    <a:pt x="753" y="67"/>
                  </a:lnTo>
                  <a:lnTo>
                    <a:pt x="804" y="70"/>
                  </a:lnTo>
                  <a:lnTo>
                    <a:pt x="851" y="71"/>
                  </a:lnTo>
                  <a:lnTo>
                    <a:pt x="990" y="71"/>
                  </a:lnTo>
                  <a:lnTo>
                    <a:pt x="990" y="71"/>
                  </a:lnTo>
                  <a:lnTo>
                    <a:pt x="1015" y="72"/>
                  </a:lnTo>
                  <a:lnTo>
                    <a:pt x="1040" y="75"/>
                  </a:lnTo>
                  <a:lnTo>
                    <a:pt x="1064" y="78"/>
                  </a:lnTo>
                  <a:lnTo>
                    <a:pt x="1089" y="79"/>
                  </a:lnTo>
                  <a:lnTo>
                    <a:pt x="1089" y="79"/>
                  </a:lnTo>
                  <a:lnTo>
                    <a:pt x="1092" y="109"/>
                  </a:lnTo>
                  <a:lnTo>
                    <a:pt x="1097" y="138"/>
                  </a:lnTo>
                  <a:lnTo>
                    <a:pt x="1102" y="168"/>
                  </a:lnTo>
                  <a:lnTo>
                    <a:pt x="1109" y="197"/>
                  </a:lnTo>
                  <a:lnTo>
                    <a:pt x="1122" y="255"/>
                  </a:lnTo>
                  <a:lnTo>
                    <a:pt x="1129" y="284"/>
                  </a:lnTo>
                  <a:lnTo>
                    <a:pt x="1132" y="314"/>
                  </a:lnTo>
                  <a:lnTo>
                    <a:pt x="1132" y="314"/>
                  </a:lnTo>
                  <a:lnTo>
                    <a:pt x="1134" y="333"/>
                  </a:lnTo>
                  <a:lnTo>
                    <a:pt x="1135" y="353"/>
                  </a:lnTo>
                  <a:lnTo>
                    <a:pt x="1135" y="376"/>
                  </a:lnTo>
                  <a:lnTo>
                    <a:pt x="1136" y="399"/>
                  </a:lnTo>
                  <a:lnTo>
                    <a:pt x="1140" y="421"/>
                  </a:lnTo>
                  <a:lnTo>
                    <a:pt x="1144" y="442"/>
                  </a:lnTo>
                  <a:lnTo>
                    <a:pt x="1148" y="452"/>
                  </a:lnTo>
                  <a:lnTo>
                    <a:pt x="1152" y="461"/>
                  </a:lnTo>
                  <a:lnTo>
                    <a:pt x="1157" y="469"/>
                  </a:lnTo>
                  <a:lnTo>
                    <a:pt x="1164" y="475"/>
                  </a:lnTo>
                  <a:lnTo>
                    <a:pt x="1164" y="475"/>
                  </a:lnTo>
                  <a:lnTo>
                    <a:pt x="1168" y="479"/>
                  </a:lnTo>
                  <a:lnTo>
                    <a:pt x="1173" y="482"/>
                  </a:lnTo>
                  <a:lnTo>
                    <a:pt x="1173" y="483"/>
                  </a:lnTo>
                  <a:lnTo>
                    <a:pt x="1173" y="483"/>
                  </a:lnTo>
                  <a:lnTo>
                    <a:pt x="1174" y="489"/>
                  </a:lnTo>
                  <a:lnTo>
                    <a:pt x="1177" y="495"/>
                  </a:lnTo>
                  <a:lnTo>
                    <a:pt x="1181" y="500"/>
                  </a:lnTo>
                  <a:lnTo>
                    <a:pt x="1187" y="504"/>
                  </a:lnTo>
                  <a:lnTo>
                    <a:pt x="1193" y="505"/>
                  </a:lnTo>
                  <a:lnTo>
                    <a:pt x="1199" y="505"/>
                  </a:lnTo>
                  <a:lnTo>
                    <a:pt x="1206" y="503"/>
                  </a:lnTo>
                  <a:lnTo>
                    <a:pt x="1211" y="499"/>
                  </a:lnTo>
                  <a:lnTo>
                    <a:pt x="1211" y="499"/>
                  </a:lnTo>
                  <a:lnTo>
                    <a:pt x="1217" y="492"/>
                  </a:lnTo>
                  <a:lnTo>
                    <a:pt x="1221" y="484"/>
                  </a:lnTo>
                  <a:lnTo>
                    <a:pt x="1225" y="475"/>
                  </a:lnTo>
                  <a:lnTo>
                    <a:pt x="1229" y="466"/>
                  </a:lnTo>
                  <a:lnTo>
                    <a:pt x="1232" y="448"/>
                  </a:lnTo>
                  <a:lnTo>
                    <a:pt x="1233" y="429"/>
                  </a:lnTo>
                  <a:lnTo>
                    <a:pt x="1233" y="429"/>
                  </a:lnTo>
                  <a:lnTo>
                    <a:pt x="1234" y="397"/>
                  </a:lnTo>
                  <a:lnTo>
                    <a:pt x="1237" y="364"/>
                  </a:lnTo>
                  <a:lnTo>
                    <a:pt x="1240" y="331"/>
                  </a:lnTo>
                  <a:lnTo>
                    <a:pt x="1241" y="299"/>
                  </a:lnTo>
                  <a:lnTo>
                    <a:pt x="1241" y="299"/>
                  </a:lnTo>
                  <a:lnTo>
                    <a:pt x="1242" y="268"/>
                  </a:lnTo>
                  <a:lnTo>
                    <a:pt x="1246" y="238"/>
                  </a:lnTo>
                  <a:lnTo>
                    <a:pt x="1250" y="208"/>
                  </a:lnTo>
                  <a:lnTo>
                    <a:pt x="1255" y="178"/>
                  </a:lnTo>
                  <a:lnTo>
                    <a:pt x="1266" y="117"/>
                  </a:lnTo>
                  <a:lnTo>
                    <a:pt x="1268" y="87"/>
                  </a:lnTo>
                  <a:lnTo>
                    <a:pt x="1271" y="57"/>
                  </a:lnTo>
                  <a:lnTo>
                    <a:pt x="1483" y="57"/>
                  </a:lnTo>
                  <a:lnTo>
                    <a:pt x="1483" y="57"/>
                  </a:lnTo>
                  <a:lnTo>
                    <a:pt x="1512" y="57"/>
                  </a:lnTo>
                  <a:lnTo>
                    <a:pt x="1548" y="59"/>
                  </a:lnTo>
                  <a:lnTo>
                    <a:pt x="1614" y="64"/>
                  </a:lnTo>
                  <a:lnTo>
                    <a:pt x="1614" y="64"/>
                  </a:lnTo>
                  <a:lnTo>
                    <a:pt x="1622" y="64"/>
                  </a:lnTo>
                  <a:lnTo>
                    <a:pt x="1628" y="63"/>
                  </a:lnTo>
                  <a:lnTo>
                    <a:pt x="1641" y="62"/>
                  </a:lnTo>
                  <a:lnTo>
                    <a:pt x="1647" y="62"/>
                  </a:lnTo>
                  <a:lnTo>
                    <a:pt x="1653" y="62"/>
                  </a:lnTo>
                  <a:lnTo>
                    <a:pt x="1661" y="64"/>
                  </a:lnTo>
                  <a:lnTo>
                    <a:pt x="1669" y="68"/>
                  </a:lnTo>
                  <a:lnTo>
                    <a:pt x="1669" y="68"/>
                  </a:lnTo>
                  <a:lnTo>
                    <a:pt x="1681" y="74"/>
                  </a:lnTo>
                  <a:lnTo>
                    <a:pt x="1692" y="79"/>
                  </a:lnTo>
                  <a:lnTo>
                    <a:pt x="1692" y="79"/>
                  </a:lnTo>
                  <a:lnTo>
                    <a:pt x="1698" y="79"/>
                  </a:lnTo>
                  <a:lnTo>
                    <a:pt x="1701" y="79"/>
                  </a:lnTo>
                  <a:lnTo>
                    <a:pt x="1705" y="78"/>
                  </a:lnTo>
                  <a:lnTo>
                    <a:pt x="1709" y="76"/>
                  </a:lnTo>
                  <a:lnTo>
                    <a:pt x="1713" y="74"/>
                  </a:lnTo>
                  <a:lnTo>
                    <a:pt x="1716" y="70"/>
                  </a:lnTo>
                  <a:lnTo>
                    <a:pt x="1718" y="62"/>
                  </a:lnTo>
                  <a:lnTo>
                    <a:pt x="1720" y="54"/>
                  </a:lnTo>
                  <a:lnTo>
                    <a:pt x="1720" y="50"/>
                  </a:lnTo>
                  <a:lnTo>
                    <a:pt x="1718" y="46"/>
                  </a:lnTo>
                  <a:lnTo>
                    <a:pt x="1716" y="42"/>
                  </a:lnTo>
                  <a:lnTo>
                    <a:pt x="1713" y="38"/>
                  </a:lnTo>
                  <a:lnTo>
                    <a:pt x="1709" y="36"/>
                  </a:lnTo>
                  <a:lnTo>
                    <a:pt x="1704" y="34"/>
                  </a:lnTo>
                  <a:lnTo>
                    <a:pt x="1704"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5" name="chenying0907 460"/>
            <p:cNvSpPr>
              <a:spLocks noEditPoints="1"/>
            </p:cNvSpPr>
            <p:nvPr/>
          </p:nvSpPr>
          <p:spPr bwMode="auto">
            <a:xfrm>
              <a:off x="6437313" y="1179513"/>
              <a:ext cx="485775" cy="236538"/>
            </a:xfrm>
            <a:custGeom>
              <a:avLst/>
              <a:gdLst/>
              <a:ahLst/>
              <a:cxnLst>
                <a:cxn ang="0">
                  <a:pos x="1214" y="459"/>
                </a:cxn>
                <a:cxn ang="0">
                  <a:pos x="1203" y="339"/>
                </a:cxn>
                <a:cxn ang="0">
                  <a:pos x="1177" y="245"/>
                </a:cxn>
                <a:cxn ang="0">
                  <a:pos x="1134" y="94"/>
                </a:cxn>
                <a:cxn ang="0">
                  <a:pos x="1100" y="42"/>
                </a:cxn>
                <a:cxn ang="0">
                  <a:pos x="1093" y="34"/>
                </a:cxn>
                <a:cxn ang="0">
                  <a:pos x="703" y="32"/>
                </a:cxn>
                <a:cxn ang="0">
                  <a:pos x="686" y="50"/>
                </a:cxn>
                <a:cxn ang="0">
                  <a:pos x="679" y="63"/>
                </a:cxn>
                <a:cxn ang="0">
                  <a:pos x="634" y="240"/>
                </a:cxn>
                <a:cxn ang="0">
                  <a:pos x="574" y="211"/>
                </a:cxn>
                <a:cxn ang="0">
                  <a:pos x="544" y="38"/>
                </a:cxn>
                <a:cxn ang="0">
                  <a:pos x="524" y="32"/>
                </a:cxn>
                <a:cxn ang="0">
                  <a:pos x="510" y="32"/>
                </a:cxn>
                <a:cxn ang="0">
                  <a:pos x="121" y="0"/>
                </a:cxn>
                <a:cxn ang="0">
                  <a:pos x="103" y="11"/>
                </a:cxn>
                <a:cxn ang="0">
                  <a:pos x="90" y="42"/>
                </a:cxn>
                <a:cxn ang="0">
                  <a:pos x="77" y="104"/>
                </a:cxn>
                <a:cxn ang="0">
                  <a:pos x="38" y="241"/>
                </a:cxn>
                <a:cxn ang="0">
                  <a:pos x="23" y="369"/>
                </a:cxn>
                <a:cxn ang="0">
                  <a:pos x="13" y="437"/>
                </a:cxn>
                <a:cxn ang="0">
                  <a:pos x="6" y="531"/>
                </a:cxn>
                <a:cxn ang="0">
                  <a:pos x="1" y="555"/>
                </a:cxn>
                <a:cxn ang="0">
                  <a:pos x="21" y="570"/>
                </a:cxn>
                <a:cxn ang="0">
                  <a:pos x="38" y="580"/>
                </a:cxn>
                <a:cxn ang="0">
                  <a:pos x="232" y="591"/>
                </a:cxn>
                <a:cxn ang="0">
                  <a:pos x="497" y="595"/>
                </a:cxn>
                <a:cxn ang="0">
                  <a:pos x="1044" y="587"/>
                </a:cxn>
                <a:cxn ang="0">
                  <a:pos x="1216" y="582"/>
                </a:cxn>
                <a:cxn ang="0">
                  <a:pos x="1225" y="561"/>
                </a:cxn>
                <a:cxn ang="0">
                  <a:pos x="184" y="540"/>
                </a:cxn>
                <a:cxn ang="0">
                  <a:pos x="55" y="513"/>
                </a:cxn>
                <a:cxn ang="0">
                  <a:pos x="68" y="390"/>
                </a:cxn>
                <a:cxn ang="0">
                  <a:pos x="85" y="254"/>
                </a:cxn>
                <a:cxn ang="0">
                  <a:pos x="108" y="162"/>
                </a:cxn>
                <a:cxn ang="0">
                  <a:pos x="121" y="115"/>
                </a:cxn>
                <a:cxn ang="0">
                  <a:pos x="138" y="47"/>
                </a:cxn>
                <a:cxn ang="0">
                  <a:pos x="506" y="76"/>
                </a:cxn>
                <a:cxn ang="0">
                  <a:pos x="558" y="410"/>
                </a:cxn>
                <a:cxn ang="0">
                  <a:pos x="574" y="476"/>
                </a:cxn>
                <a:cxn ang="0">
                  <a:pos x="594" y="480"/>
                </a:cxn>
                <a:cxn ang="0">
                  <a:pos x="617" y="475"/>
                </a:cxn>
                <a:cxn ang="0">
                  <a:pos x="648" y="366"/>
                </a:cxn>
                <a:cxn ang="0">
                  <a:pos x="713" y="126"/>
                </a:cxn>
                <a:cxn ang="0">
                  <a:pos x="1074" y="79"/>
                </a:cxn>
                <a:cxn ang="0">
                  <a:pos x="1091" y="98"/>
                </a:cxn>
                <a:cxn ang="0">
                  <a:pos x="1115" y="186"/>
                </a:cxn>
                <a:cxn ang="0">
                  <a:pos x="1152" y="315"/>
                </a:cxn>
                <a:cxn ang="0">
                  <a:pos x="1165" y="441"/>
                </a:cxn>
                <a:cxn ang="0">
                  <a:pos x="1178" y="542"/>
                </a:cxn>
                <a:cxn ang="0">
                  <a:pos x="584" y="548"/>
                </a:cxn>
                <a:cxn ang="0">
                  <a:pos x="316" y="551"/>
                </a:cxn>
              </a:cxnLst>
              <a:rect l="0" t="0" r="r" b="b"/>
              <a:pathLst>
                <a:path w="1225" h="597">
                  <a:moveTo>
                    <a:pt x="1225" y="556"/>
                  </a:moveTo>
                  <a:lnTo>
                    <a:pt x="1225" y="556"/>
                  </a:lnTo>
                  <a:lnTo>
                    <a:pt x="1221" y="525"/>
                  </a:lnTo>
                  <a:lnTo>
                    <a:pt x="1217" y="492"/>
                  </a:lnTo>
                  <a:lnTo>
                    <a:pt x="1214" y="459"/>
                  </a:lnTo>
                  <a:lnTo>
                    <a:pt x="1211" y="427"/>
                  </a:lnTo>
                  <a:lnTo>
                    <a:pt x="1211" y="427"/>
                  </a:lnTo>
                  <a:lnTo>
                    <a:pt x="1208" y="391"/>
                  </a:lnTo>
                  <a:lnTo>
                    <a:pt x="1206" y="356"/>
                  </a:lnTo>
                  <a:lnTo>
                    <a:pt x="1203" y="339"/>
                  </a:lnTo>
                  <a:lnTo>
                    <a:pt x="1200" y="322"/>
                  </a:lnTo>
                  <a:lnTo>
                    <a:pt x="1197" y="305"/>
                  </a:lnTo>
                  <a:lnTo>
                    <a:pt x="1190" y="288"/>
                  </a:lnTo>
                  <a:lnTo>
                    <a:pt x="1190" y="288"/>
                  </a:lnTo>
                  <a:lnTo>
                    <a:pt x="1177" y="245"/>
                  </a:lnTo>
                  <a:lnTo>
                    <a:pt x="1165" y="200"/>
                  </a:lnTo>
                  <a:lnTo>
                    <a:pt x="1152" y="157"/>
                  </a:lnTo>
                  <a:lnTo>
                    <a:pt x="1139" y="114"/>
                  </a:lnTo>
                  <a:lnTo>
                    <a:pt x="1139" y="114"/>
                  </a:lnTo>
                  <a:lnTo>
                    <a:pt x="1134" y="94"/>
                  </a:lnTo>
                  <a:lnTo>
                    <a:pt x="1127" y="73"/>
                  </a:lnTo>
                  <a:lnTo>
                    <a:pt x="1122" y="63"/>
                  </a:lnTo>
                  <a:lnTo>
                    <a:pt x="1117" y="54"/>
                  </a:lnTo>
                  <a:lnTo>
                    <a:pt x="1109" y="47"/>
                  </a:lnTo>
                  <a:lnTo>
                    <a:pt x="1100" y="42"/>
                  </a:lnTo>
                  <a:lnTo>
                    <a:pt x="1100" y="42"/>
                  </a:lnTo>
                  <a:lnTo>
                    <a:pt x="1100" y="42"/>
                  </a:lnTo>
                  <a:lnTo>
                    <a:pt x="1100" y="42"/>
                  </a:lnTo>
                  <a:lnTo>
                    <a:pt x="1097" y="38"/>
                  </a:lnTo>
                  <a:lnTo>
                    <a:pt x="1093" y="34"/>
                  </a:lnTo>
                  <a:lnTo>
                    <a:pt x="1088" y="32"/>
                  </a:lnTo>
                  <a:lnTo>
                    <a:pt x="1081" y="32"/>
                  </a:lnTo>
                  <a:lnTo>
                    <a:pt x="709" y="32"/>
                  </a:lnTo>
                  <a:lnTo>
                    <a:pt x="709" y="32"/>
                  </a:lnTo>
                  <a:lnTo>
                    <a:pt x="703" y="32"/>
                  </a:lnTo>
                  <a:lnTo>
                    <a:pt x="699" y="33"/>
                  </a:lnTo>
                  <a:lnTo>
                    <a:pt x="693" y="37"/>
                  </a:lnTo>
                  <a:lnTo>
                    <a:pt x="689" y="42"/>
                  </a:lnTo>
                  <a:lnTo>
                    <a:pt x="686" y="50"/>
                  </a:lnTo>
                  <a:lnTo>
                    <a:pt x="686" y="50"/>
                  </a:lnTo>
                  <a:lnTo>
                    <a:pt x="684" y="53"/>
                  </a:lnTo>
                  <a:lnTo>
                    <a:pt x="681" y="55"/>
                  </a:lnTo>
                  <a:lnTo>
                    <a:pt x="680" y="59"/>
                  </a:lnTo>
                  <a:lnTo>
                    <a:pt x="679" y="63"/>
                  </a:lnTo>
                  <a:lnTo>
                    <a:pt x="679" y="63"/>
                  </a:lnTo>
                  <a:lnTo>
                    <a:pt x="675" y="85"/>
                  </a:lnTo>
                  <a:lnTo>
                    <a:pt x="671" y="107"/>
                  </a:lnTo>
                  <a:lnTo>
                    <a:pt x="659" y="152"/>
                  </a:lnTo>
                  <a:lnTo>
                    <a:pt x="646" y="196"/>
                  </a:lnTo>
                  <a:lnTo>
                    <a:pt x="634" y="240"/>
                  </a:lnTo>
                  <a:lnTo>
                    <a:pt x="634" y="240"/>
                  </a:lnTo>
                  <a:lnTo>
                    <a:pt x="600" y="376"/>
                  </a:lnTo>
                  <a:lnTo>
                    <a:pt x="600" y="376"/>
                  </a:lnTo>
                  <a:lnTo>
                    <a:pt x="587" y="293"/>
                  </a:lnTo>
                  <a:lnTo>
                    <a:pt x="574" y="211"/>
                  </a:lnTo>
                  <a:lnTo>
                    <a:pt x="561" y="130"/>
                  </a:lnTo>
                  <a:lnTo>
                    <a:pt x="548" y="49"/>
                  </a:lnTo>
                  <a:lnTo>
                    <a:pt x="548" y="49"/>
                  </a:lnTo>
                  <a:lnTo>
                    <a:pt x="546" y="42"/>
                  </a:lnTo>
                  <a:lnTo>
                    <a:pt x="544" y="38"/>
                  </a:lnTo>
                  <a:lnTo>
                    <a:pt x="540" y="36"/>
                  </a:lnTo>
                  <a:lnTo>
                    <a:pt x="537" y="33"/>
                  </a:lnTo>
                  <a:lnTo>
                    <a:pt x="532" y="32"/>
                  </a:lnTo>
                  <a:lnTo>
                    <a:pt x="528" y="32"/>
                  </a:lnTo>
                  <a:lnTo>
                    <a:pt x="524" y="32"/>
                  </a:lnTo>
                  <a:lnTo>
                    <a:pt x="519" y="33"/>
                  </a:lnTo>
                  <a:lnTo>
                    <a:pt x="519" y="33"/>
                  </a:lnTo>
                  <a:lnTo>
                    <a:pt x="515" y="32"/>
                  </a:lnTo>
                  <a:lnTo>
                    <a:pt x="510" y="32"/>
                  </a:lnTo>
                  <a:lnTo>
                    <a:pt x="510" y="32"/>
                  </a:lnTo>
                  <a:lnTo>
                    <a:pt x="413" y="25"/>
                  </a:lnTo>
                  <a:lnTo>
                    <a:pt x="316" y="17"/>
                  </a:lnTo>
                  <a:lnTo>
                    <a:pt x="219" y="9"/>
                  </a:lnTo>
                  <a:lnTo>
                    <a:pt x="121" y="0"/>
                  </a:lnTo>
                  <a:lnTo>
                    <a:pt x="121" y="0"/>
                  </a:lnTo>
                  <a:lnTo>
                    <a:pt x="116" y="2"/>
                  </a:lnTo>
                  <a:lnTo>
                    <a:pt x="112" y="2"/>
                  </a:lnTo>
                  <a:lnTo>
                    <a:pt x="108" y="4"/>
                  </a:lnTo>
                  <a:lnTo>
                    <a:pt x="106" y="7"/>
                  </a:lnTo>
                  <a:lnTo>
                    <a:pt x="103" y="11"/>
                  </a:lnTo>
                  <a:lnTo>
                    <a:pt x="102" y="15"/>
                  </a:lnTo>
                  <a:lnTo>
                    <a:pt x="100" y="22"/>
                  </a:lnTo>
                  <a:lnTo>
                    <a:pt x="100" y="22"/>
                  </a:lnTo>
                  <a:lnTo>
                    <a:pt x="95" y="32"/>
                  </a:lnTo>
                  <a:lnTo>
                    <a:pt x="90" y="42"/>
                  </a:lnTo>
                  <a:lnTo>
                    <a:pt x="86" y="51"/>
                  </a:lnTo>
                  <a:lnTo>
                    <a:pt x="83" y="62"/>
                  </a:lnTo>
                  <a:lnTo>
                    <a:pt x="79" y="83"/>
                  </a:lnTo>
                  <a:lnTo>
                    <a:pt x="77" y="104"/>
                  </a:lnTo>
                  <a:lnTo>
                    <a:pt x="77" y="104"/>
                  </a:lnTo>
                  <a:lnTo>
                    <a:pt x="73" y="123"/>
                  </a:lnTo>
                  <a:lnTo>
                    <a:pt x="69" y="143"/>
                  </a:lnTo>
                  <a:lnTo>
                    <a:pt x="56" y="182"/>
                  </a:lnTo>
                  <a:lnTo>
                    <a:pt x="43" y="221"/>
                  </a:lnTo>
                  <a:lnTo>
                    <a:pt x="38" y="241"/>
                  </a:lnTo>
                  <a:lnTo>
                    <a:pt x="34" y="262"/>
                  </a:lnTo>
                  <a:lnTo>
                    <a:pt x="34" y="262"/>
                  </a:lnTo>
                  <a:lnTo>
                    <a:pt x="30" y="298"/>
                  </a:lnTo>
                  <a:lnTo>
                    <a:pt x="27" y="334"/>
                  </a:lnTo>
                  <a:lnTo>
                    <a:pt x="23" y="369"/>
                  </a:lnTo>
                  <a:lnTo>
                    <a:pt x="21" y="387"/>
                  </a:lnTo>
                  <a:lnTo>
                    <a:pt x="17" y="406"/>
                  </a:lnTo>
                  <a:lnTo>
                    <a:pt x="17" y="406"/>
                  </a:lnTo>
                  <a:lnTo>
                    <a:pt x="14" y="421"/>
                  </a:lnTo>
                  <a:lnTo>
                    <a:pt x="13" y="437"/>
                  </a:lnTo>
                  <a:lnTo>
                    <a:pt x="13" y="474"/>
                  </a:lnTo>
                  <a:lnTo>
                    <a:pt x="13" y="492"/>
                  </a:lnTo>
                  <a:lnTo>
                    <a:pt x="11" y="509"/>
                  </a:lnTo>
                  <a:lnTo>
                    <a:pt x="9" y="523"/>
                  </a:lnTo>
                  <a:lnTo>
                    <a:pt x="6" y="531"/>
                  </a:lnTo>
                  <a:lnTo>
                    <a:pt x="4" y="538"/>
                  </a:lnTo>
                  <a:lnTo>
                    <a:pt x="4" y="538"/>
                  </a:lnTo>
                  <a:lnTo>
                    <a:pt x="1" y="543"/>
                  </a:lnTo>
                  <a:lnTo>
                    <a:pt x="0" y="550"/>
                  </a:lnTo>
                  <a:lnTo>
                    <a:pt x="1" y="555"/>
                  </a:lnTo>
                  <a:lnTo>
                    <a:pt x="4" y="560"/>
                  </a:lnTo>
                  <a:lnTo>
                    <a:pt x="6" y="564"/>
                  </a:lnTo>
                  <a:lnTo>
                    <a:pt x="10" y="567"/>
                  </a:lnTo>
                  <a:lnTo>
                    <a:pt x="15" y="569"/>
                  </a:lnTo>
                  <a:lnTo>
                    <a:pt x="21" y="570"/>
                  </a:lnTo>
                  <a:lnTo>
                    <a:pt x="21" y="570"/>
                  </a:lnTo>
                  <a:lnTo>
                    <a:pt x="25" y="574"/>
                  </a:lnTo>
                  <a:lnTo>
                    <a:pt x="28" y="577"/>
                  </a:lnTo>
                  <a:lnTo>
                    <a:pt x="32" y="578"/>
                  </a:lnTo>
                  <a:lnTo>
                    <a:pt x="38" y="580"/>
                  </a:lnTo>
                  <a:lnTo>
                    <a:pt x="38" y="580"/>
                  </a:lnTo>
                  <a:lnTo>
                    <a:pt x="70" y="580"/>
                  </a:lnTo>
                  <a:lnTo>
                    <a:pt x="103" y="581"/>
                  </a:lnTo>
                  <a:lnTo>
                    <a:pt x="168" y="586"/>
                  </a:lnTo>
                  <a:lnTo>
                    <a:pt x="232" y="591"/>
                  </a:lnTo>
                  <a:lnTo>
                    <a:pt x="298" y="595"/>
                  </a:lnTo>
                  <a:lnTo>
                    <a:pt x="298" y="595"/>
                  </a:lnTo>
                  <a:lnTo>
                    <a:pt x="365" y="597"/>
                  </a:lnTo>
                  <a:lnTo>
                    <a:pt x="430" y="597"/>
                  </a:lnTo>
                  <a:lnTo>
                    <a:pt x="497" y="595"/>
                  </a:lnTo>
                  <a:lnTo>
                    <a:pt x="563" y="594"/>
                  </a:lnTo>
                  <a:lnTo>
                    <a:pt x="563" y="594"/>
                  </a:lnTo>
                  <a:lnTo>
                    <a:pt x="723" y="593"/>
                  </a:lnTo>
                  <a:lnTo>
                    <a:pt x="883" y="590"/>
                  </a:lnTo>
                  <a:lnTo>
                    <a:pt x="1044" y="587"/>
                  </a:lnTo>
                  <a:lnTo>
                    <a:pt x="1203" y="587"/>
                  </a:lnTo>
                  <a:lnTo>
                    <a:pt x="1203" y="587"/>
                  </a:lnTo>
                  <a:lnTo>
                    <a:pt x="1208" y="586"/>
                  </a:lnTo>
                  <a:lnTo>
                    <a:pt x="1212" y="585"/>
                  </a:lnTo>
                  <a:lnTo>
                    <a:pt x="1216" y="582"/>
                  </a:lnTo>
                  <a:lnTo>
                    <a:pt x="1219" y="580"/>
                  </a:lnTo>
                  <a:lnTo>
                    <a:pt x="1223" y="573"/>
                  </a:lnTo>
                  <a:lnTo>
                    <a:pt x="1225" y="565"/>
                  </a:lnTo>
                  <a:lnTo>
                    <a:pt x="1225" y="565"/>
                  </a:lnTo>
                  <a:lnTo>
                    <a:pt x="1225" y="561"/>
                  </a:lnTo>
                  <a:lnTo>
                    <a:pt x="1225" y="556"/>
                  </a:lnTo>
                  <a:lnTo>
                    <a:pt x="1225" y="556"/>
                  </a:lnTo>
                  <a:close/>
                  <a:moveTo>
                    <a:pt x="316" y="551"/>
                  </a:moveTo>
                  <a:lnTo>
                    <a:pt x="316" y="551"/>
                  </a:lnTo>
                  <a:lnTo>
                    <a:pt x="184" y="540"/>
                  </a:lnTo>
                  <a:lnTo>
                    <a:pt x="119" y="536"/>
                  </a:lnTo>
                  <a:lnTo>
                    <a:pt x="53" y="534"/>
                  </a:lnTo>
                  <a:lnTo>
                    <a:pt x="53" y="534"/>
                  </a:lnTo>
                  <a:lnTo>
                    <a:pt x="55" y="523"/>
                  </a:lnTo>
                  <a:lnTo>
                    <a:pt x="55" y="513"/>
                  </a:lnTo>
                  <a:lnTo>
                    <a:pt x="56" y="492"/>
                  </a:lnTo>
                  <a:lnTo>
                    <a:pt x="56" y="471"/>
                  </a:lnTo>
                  <a:lnTo>
                    <a:pt x="57" y="449"/>
                  </a:lnTo>
                  <a:lnTo>
                    <a:pt x="57" y="449"/>
                  </a:lnTo>
                  <a:lnTo>
                    <a:pt x="68" y="390"/>
                  </a:lnTo>
                  <a:lnTo>
                    <a:pt x="72" y="361"/>
                  </a:lnTo>
                  <a:lnTo>
                    <a:pt x="76" y="331"/>
                  </a:lnTo>
                  <a:lnTo>
                    <a:pt x="76" y="331"/>
                  </a:lnTo>
                  <a:lnTo>
                    <a:pt x="79" y="292"/>
                  </a:lnTo>
                  <a:lnTo>
                    <a:pt x="85" y="254"/>
                  </a:lnTo>
                  <a:lnTo>
                    <a:pt x="91" y="215"/>
                  </a:lnTo>
                  <a:lnTo>
                    <a:pt x="96" y="196"/>
                  </a:lnTo>
                  <a:lnTo>
                    <a:pt x="102" y="177"/>
                  </a:lnTo>
                  <a:lnTo>
                    <a:pt x="102" y="177"/>
                  </a:lnTo>
                  <a:lnTo>
                    <a:pt x="108" y="162"/>
                  </a:lnTo>
                  <a:lnTo>
                    <a:pt x="113" y="147"/>
                  </a:lnTo>
                  <a:lnTo>
                    <a:pt x="119" y="131"/>
                  </a:lnTo>
                  <a:lnTo>
                    <a:pt x="121" y="123"/>
                  </a:lnTo>
                  <a:lnTo>
                    <a:pt x="121" y="115"/>
                  </a:lnTo>
                  <a:lnTo>
                    <a:pt x="121" y="115"/>
                  </a:lnTo>
                  <a:lnTo>
                    <a:pt x="123" y="97"/>
                  </a:lnTo>
                  <a:lnTo>
                    <a:pt x="125" y="80"/>
                  </a:lnTo>
                  <a:lnTo>
                    <a:pt x="130" y="63"/>
                  </a:lnTo>
                  <a:lnTo>
                    <a:pt x="134" y="55"/>
                  </a:lnTo>
                  <a:lnTo>
                    <a:pt x="138" y="47"/>
                  </a:lnTo>
                  <a:lnTo>
                    <a:pt x="138" y="47"/>
                  </a:lnTo>
                  <a:lnTo>
                    <a:pt x="230" y="55"/>
                  </a:lnTo>
                  <a:lnTo>
                    <a:pt x="321" y="63"/>
                  </a:lnTo>
                  <a:lnTo>
                    <a:pt x="414" y="71"/>
                  </a:lnTo>
                  <a:lnTo>
                    <a:pt x="506" y="76"/>
                  </a:lnTo>
                  <a:lnTo>
                    <a:pt x="506" y="76"/>
                  </a:lnTo>
                  <a:lnTo>
                    <a:pt x="522" y="172"/>
                  </a:lnTo>
                  <a:lnTo>
                    <a:pt x="537" y="267"/>
                  </a:lnTo>
                  <a:lnTo>
                    <a:pt x="552" y="363"/>
                  </a:lnTo>
                  <a:lnTo>
                    <a:pt x="558" y="410"/>
                  </a:lnTo>
                  <a:lnTo>
                    <a:pt x="563" y="458"/>
                  </a:lnTo>
                  <a:lnTo>
                    <a:pt x="563" y="458"/>
                  </a:lnTo>
                  <a:lnTo>
                    <a:pt x="566" y="466"/>
                  </a:lnTo>
                  <a:lnTo>
                    <a:pt x="570" y="474"/>
                  </a:lnTo>
                  <a:lnTo>
                    <a:pt x="574" y="476"/>
                  </a:lnTo>
                  <a:lnTo>
                    <a:pt x="578" y="479"/>
                  </a:lnTo>
                  <a:lnTo>
                    <a:pt x="582" y="480"/>
                  </a:lnTo>
                  <a:lnTo>
                    <a:pt x="586" y="480"/>
                  </a:lnTo>
                  <a:lnTo>
                    <a:pt x="594" y="480"/>
                  </a:lnTo>
                  <a:lnTo>
                    <a:pt x="594" y="480"/>
                  </a:lnTo>
                  <a:lnTo>
                    <a:pt x="600" y="479"/>
                  </a:lnTo>
                  <a:lnTo>
                    <a:pt x="600" y="479"/>
                  </a:lnTo>
                  <a:lnTo>
                    <a:pt x="607" y="479"/>
                  </a:lnTo>
                  <a:lnTo>
                    <a:pt x="614" y="476"/>
                  </a:lnTo>
                  <a:lnTo>
                    <a:pt x="617" y="475"/>
                  </a:lnTo>
                  <a:lnTo>
                    <a:pt x="620" y="471"/>
                  </a:lnTo>
                  <a:lnTo>
                    <a:pt x="622" y="468"/>
                  </a:lnTo>
                  <a:lnTo>
                    <a:pt x="624" y="463"/>
                  </a:lnTo>
                  <a:lnTo>
                    <a:pt x="624" y="463"/>
                  </a:lnTo>
                  <a:lnTo>
                    <a:pt x="648" y="366"/>
                  </a:lnTo>
                  <a:lnTo>
                    <a:pt x="673" y="270"/>
                  </a:lnTo>
                  <a:lnTo>
                    <a:pt x="673" y="270"/>
                  </a:lnTo>
                  <a:lnTo>
                    <a:pt x="686" y="223"/>
                  </a:lnTo>
                  <a:lnTo>
                    <a:pt x="701" y="174"/>
                  </a:lnTo>
                  <a:lnTo>
                    <a:pt x="713" y="126"/>
                  </a:lnTo>
                  <a:lnTo>
                    <a:pt x="718" y="101"/>
                  </a:lnTo>
                  <a:lnTo>
                    <a:pt x="722" y="77"/>
                  </a:lnTo>
                  <a:lnTo>
                    <a:pt x="1071" y="77"/>
                  </a:lnTo>
                  <a:lnTo>
                    <a:pt x="1071" y="77"/>
                  </a:lnTo>
                  <a:lnTo>
                    <a:pt x="1074" y="79"/>
                  </a:lnTo>
                  <a:lnTo>
                    <a:pt x="1078" y="81"/>
                  </a:lnTo>
                  <a:lnTo>
                    <a:pt x="1078" y="81"/>
                  </a:lnTo>
                  <a:lnTo>
                    <a:pt x="1080" y="84"/>
                  </a:lnTo>
                  <a:lnTo>
                    <a:pt x="1084" y="88"/>
                  </a:lnTo>
                  <a:lnTo>
                    <a:pt x="1091" y="98"/>
                  </a:lnTo>
                  <a:lnTo>
                    <a:pt x="1096" y="113"/>
                  </a:lnTo>
                  <a:lnTo>
                    <a:pt x="1101" y="130"/>
                  </a:lnTo>
                  <a:lnTo>
                    <a:pt x="1109" y="162"/>
                  </a:lnTo>
                  <a:lnTo>
                    <a:pt x="1115" y="186"/>
                  </a:lnTo>
                  <a:lnTo>
                    <a:pt x="1115" y="186"/>
                  </a:lnTo>
                  <a:lnTo>
                    <a:pt x="1125" y="219"/>
                  </a:lnTo>
                  <a:lnTo>
                    <a:pt x="1134" y="251"/>
                  </a:lnTo>
                  <a:lnTo>
                    <a:pt x="1142" y="283"/>
                  </a:lnTo>
                  <a:lnTo>
                    <a:pt x="1152" y="315"/>
                  </a:lnTo>
                  <a:lnTo>
                    <a:pt x="1152" y="315"/>
                  </a:lnTo>
                  <a:lnTo>
                    <a:pt x="1156" y="330"/>
                  </a:lnTo>
                  <a:lnTo>
                    <a:pt x="1160" y="346"/>
                  </a:lnTo>
                  <a:lnTo>
                    <a:pt x="1161" y="361"/>
                  </a:lnTo>
                  <a:lnTo>
                    <a:pt x="1163" y="378"/>
                  </a:lnTo>
                  <a:lnTo>
                    <a:pt x="1165" y="441"/>
                  </a:lnTo>
                  <a:lnTo>
                    <a:pt x="1165" y="441"/>
                  </a:lnTo>
                  <a:lnTo>
                    <a:pt x="1168" y="466"/>
                  </a:lnTo>
                  <a:lnTo>
                    <a:pt x="1172" y="491"/>
                  </a:lnTo>
                  <a:lnTo>
                    <a:pt x="1178" y="542"/>
                  </a:lnTo>
                  <a:lnTo>
                    <a:pt x="1178" y="542"/>
                  </a:lnTo>
                  <a:lnTo>
                    <a:pt x="1029" y="543"/>
                  </a:lnTo>
                  <a:lnTo>
                    <a:pt x="881" y="546"/>
                  </a:lnTo>
                  <a:lnTo>
                    <a:pt x="732" y="548"/>
                  </a:lnTo>
                  <a:lnTo>
                    <a:pt x="584" y="548"/>
                  </a:lnTo>
                  <a:lnTo>
                    <a:pt x="584" y="548"/>
                  </a:lnTo>
                  <a:lnTo>
                    <a:pt x="516" y="550"/>
                  </a:lnTo>
                  <a:lnTo>
                    <a:pt x="450" y="552"/>
                  </a:lnTo>
                  <a:lnTo>
                    <a:pt x="383" y="553"/>
                  </a:lnTo>
                  <a:lnTo>
                    <a:pt x="350" y="553"/>
                  </a:lnTo>
                  <a:lnTo>
                    <a:pt x="316" y="551"/>
                  </a:lnTo>
                  <a:lnTo>
                    <a:pt x="316" y="5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6" name="chenying0907 461"/>
            <p:cNvSpPr>
              <a:spLocks/>
            </p:cNvSpPr>
            <p:nvPr/>
          </p:nvSpPr>
          <p:spPr bwMode="auto">
            <a:xfrm>
              <a:off x="6624638" y="1189038"/>
              <a:ext cx="127000" cy="23813"/>
            </a:xfrm>
            <a:custGeom>
              <a:avLst/>
              <a:gdLst/>
              <a:ahLst/>
              <a:cxnLst>
                <a:cxn ang="0">
                  <a:pos x="296" y="15"/>
                </a:cxn>
                <a:cxn ang="0">
                  <a:pos x="296" y="15"/>
                </a:cxn>
                <a:cxn ang="0">
                  <a:pos x="216" y="18"/>
                </a:cxn>
                <a:cxn ang="0">
                  <a:pos x="195" y="18"/>
                </a:cxn>
                <a:cxn ang="0">
                  <a:pos x="175" y="17"/>
                </a:cxn>
                <a:cxn ang="0">
                  <a:pos x="156" y="15"/>
                </a:cxn>
                <a:cxn ang="0">
                  <a:pos x="135" y="12"/>
                </a:cxn>
                <a:cxn ang="0">
                  <a:pos x="135" y="12"/>
                </a:cxn>
                <a:cxn ang="0">
                  <a:pos x="107" y="8"/>
                </a:cxn>
                <a:cxn ang="0">
                  <a:pos x="79" y="4"/>
                </a:cxn>
                <a:cxn ang="0">
                  <a:pos x="50" y="1"/>
                </a:cxn>
                <a:cxn ang="0">
                  <a:pos x="22" y="0"/>
                </a:cxn>
                <a:cxn ang="0">
                  <a:pos x="22" y="0"/>
                </a:cxn>
                <a:cxn ang="0">
                  <a:pos x="17" y="0"/>
                </a:cxn>
                <a:cxn ang="0">
                  <a:pos x="12" y="1"/>
                </a:cxn>
                <a:cxn ang="0">
                  <a:pos x="8" y="4"/>
                </a:cxn>
                <a:cxn ang="0">
                  <a:pos x="5" y="6"/>
                </a:cxn>
                <a:cxn ang="0">
                  <a:pos x="3" y="10"/>
                </a:cxn>
                <a:cxn ang="0">
                  <a:pos x="1" y="13"/>
                </a:cxn>
                <a:cxn ang="0">
                  <a:pos x="0" y="22"/>
                </a:cxn>
                <a:cxn ang="0">
                  <a:pos x="1" y="30"/>
                </a:cxn>
                <a:cxn ang="0">
                  <a:pos x="3" y="34"/>
                </a:cxn>
                <a:cxn ang="0">
                  <a:pos x="5" y="38"/>
                </a:cxn>
                <a:cxn ang="0">
                  <a:pos x="8" y="40"/>
                </a:cxn>
                <a:cxn ang="0">
                  <a:pos x="12" y="43"/>
                </a:cxn>
                <a:cxn ang="0">
                  <a:pos x="17" y="44"/>
                </a:cxn>
                <a:cxn ang="0">
                  <a:pos x="22" y="46"/>
                </a:cxn>
                <a:cxn ang="0">
                  <a:pos x="22" y="46"/>
                </a:cxn>
                <a:cxn ang="0">
                  <a:pos x="35" y="47"/>
                </a:cxn>
                <a:cxn ang="0">
                  <a:pos x="49" y="49"/>
                </a:cxn>
                <a:cxn ang="0">
                  <a:pos x="62" y="52"/>
                </a:cxn>
                <a:cxn ang="0">
                  <a:pos x="76" y="53"/>
                </a:cxn>
                <a:cxn ang="0">
                  <a:pos x="76" y="53"/>
                </a:cxn>
                <a:cxn ang="0">
                  <a:pos x="93" y="53"/>
                </a:cxn>
                <a:cxn ang="0">
                  <a:pos x="110" y="56"/>
                </a:cxn>
                <a:cxn ang="0">
                  <a:pos x="143" y="60"/>
                </a:cxn>
                <a:cxn ang="0">
                  <a:pos x="143" y="60"/>
                </a:cxn>
                <a:cxn ang="0">
                  <a:pos x="182" y="61"/>
                </a:cxn>
                <a:cxn ang="0">
                  <a:pos x="220" y="61"/>
                </a:cxn>
                <a:cxn ang="0">
                  <a:pos x="296" y="60"/>
                </a:cxn>
                <a:cxn ang="0">
                  <a:pos x="296" y="60"/>
                </a:cxn>
                <a:cxn ang="0">
                  <a:pos x="301" y="60"/>
                </a:cxn>
                <a:cxn ang="0">
                  <a:pos x="306" y="59"/>
                </a:cxn>
                <a:cxn ang="0">
                  <a:pos x="309" y="56"/>
                </a:cxn>
                <a:cxn ang="0">
                  <a:pos x="313" y="53"/>
                </a:cxn>
                <a:cxn ang="0">
                  <a:pos x="315" y="49"/>
                </a:cxn>
                <a:cxn ang="0">
                  <a:pos x="317" y="46"/>
                </a:cxn>
                <a:cxn ang="0">
                  <a:pos x="318" y="38"/>
                </a:cxn>
                <a:cxn ang="0">
                  <a:pos x="317" y="29"/>
                </a:cxn>
                <a:cxn ang="0">
                  <a:pos x="315" y="25"/>
                </a:cxn>
                <a:cxn ang="0">
                  <a:pos x="313" y="22"/>
                </a:cxn>
                <a:cxn ang="0">
                  <a:pos x="309" y="19"/>
                </a:cxn>
                <a:cxn ang="0">
                  <a:pos x="306" y="17"/>
                </a:cxn>
                <a:cxn ang="0">
                  <a:pos x="301" y="15"/>
                </a:cxn>
                <a:cxn ang="0">
                  <a:pos x="296" y="15"/>
                </a:cxn>
                <a:cxn ang="0">
                  <a:pos x="296" y="15"/>
                </a:cxn>
              </a:cxnLst>
              <a:rect l="0" t="0" r="r" b="b"/>
              <a:pathLst>
                <a:path w="318" h="61">
                  <a:moveTo>
                    <a:pt x="296" y="15"/>
                  </a:moveTo>
                  <a:lnTo>
                    <a:pt x="296" y="15"/>
                  </a:lnTo>
                  <a:lnTo>
                    <a:pt x="216" y="18"/>
                  </a:lnTo>
                  <a:lnTo>
                    <a:pt x="195" y="18"/>
                  </a:lnTo>
                  <a:lnTo>
                    <a:pt x="175" y="17"/>
                  </a:lnTo>
                  <a:lnTo>
                    <a:pt x="156" y="15"/>
                  </a:lnTo>
                  <a:lnTo>
                    <a:pt x="135" y="12"/>
                  </a:lnTo>
                  <a:lnTo>
                    <a:pt x="135" y="12"/>
                  </a:lnTo>
                  <a:lnTo>
                    <a:pt x="107" y="8"/>
                  </a:lnTo>
                  <a:lnTo>
                    <a:pt x="79" y="4"/>
                  </a:lnTo>
                  <a:lnTo>
                    <a:pt x="50" y="1"/>
                  </a:lnTo>
                  <a:lnTo>
                    <a:pt x="22" y="0"/>
                  </a:lnTo>
                  <a:lnTo>
                    <a:pt x="22" y="0"/>
                  </a:lnTo>
                  <a:lnTo>
                    <a:pt x="17" y="0"/>
                  </a:lnTo>
                  <a:lnTo>
                    <a:pt x="12" y="1"/>
                  </a:lnTo>
                  <a:lnTo>
                    <a:pt x="8" y="4"/>
                  </a:lnTo>
                  <a:lnTo>
                    <a:pt x="5" y="6"/>
                  </a:lnTo>
                  <a:lnTo>
                    <a:pt x="3" y="10"/>
                  </a:lnTo>
                  <a:lnTo>
                    <a:pt x="1" y="13"/>
                  </a:lnTo>
                  <a:lnTo>
                    <a:pt x="0" y="22"/>
                  </a:lnTo>
                  <a:lnTo>
                    <a:pt x="1" y="30"/>
                  </a:lnTo>
                  <a:lnTo>
                    <a:pt x="3" y="34"/>
                  </a:lnTo>
                  <a:lnTo>
                    <a:pt x="5" y="38"/>
                  </a:lnTo>
                  <a:lnTo>
                    <a:pt x="8" y="40"/>
                  </a:lnTo>
                  <a:lnTo>
                    <a:pt x="12" y="43"/>
                  </a:lnTo>
                  <a:lnTo>
                    <a:pt x="17" y="44"/>
                  </a:lnTo>
                  <a:lnTo>
                    <a:pt x="22" y="46"/>
                  </a:lnTo>
                  <a:lnTo>
                    <a:pt x="22" y="46"/>
                  </a:lnTo>
                  <a:lnTo>
                    <a:pt x="35" y="47"/>
                  </a:lnTo>
                  <a:lnTo>
                    <a:pt x="49" y="49"/>
                  </a:lnTo>
                  <a:lnTo>
                    <a:pt x="62" y="52"/>
                  </a:lnTo>
                  <a:lnTo>
                    <a:pt x="76" y="53"/>
                  </a:lnTo>
                  <a:lnTo>
                    <a:pt x="76" y="53"/>
                  </a:lnTo>
                  <a:lnTo>
                    <a:pt x="93" y="53"/>
                  </a:lnTo>
                  <a:lnTo>
                    <a:pt x="110" y="56"/>
                  </a:lnTo>
                  <a:lnTo>
                    <a:pt x="143" y="60"/>
                  </a:lnTo>
                  <a:lnTo>
                    <a:pt x="143" y="60"/>
                  </a:lnTo>
                  <a:lnTo>
                    <a:pt x="182" y="61"/>
                  </a:lnTo>
                  <a:lnTo>
                    <a:pt x="220" y="61"/>
                  </a:lnTo>
                  <a:lnTo>
                    <a:pt x="296" y="60"/>
                  </a:lnTo>
                  <a:lnTo>
                    <a:pt x="296" y="60"/>
                  </a:lnTo>
                  <a:lnTo>
                    <a:pt x="301" y="60"/>
                  </a:lnTo>
                  <a:lnTo>
                    <a:pt x="306" y="59"/>
                  </a:lnTo>
                  <a:lnTo>
                    <a:pt x="309" y="56"/>
                  </a:lnTo>
                  <a:lnTo>
                    <a:pt x="313" y="53"/>
                  </a:lnTo>
                  <a:lnTo>
                    <a:pt x="315" y="49"/>
                  </a:lnTo>
                  <a:lnTo>
                    <a:pt x="317" y="46"/>
                  </a:lnTo>
                  <a:lnTo>
                    <a:pt x="318" y="38"/>
                  </a:lnTo>
                  <a:lnTo>
                    <a:pt x="317" y="29"/>
                  </a:lnTo>
                  <a:lnTo>
                    <a:pt x="315" y="25"/>
                  </a:lnTo>
                  <a:lnTo>
                    <a:pt x="313" y="22"/>
                  </a:lnTo>
                  <a:lnTo>
                    <a:pt x="309" y="19"/>
                  </a:lnTo>
                  <a:lnTo>
                    <a:pt x="306" y="17"/>
                  </a:lnTo>
                  <a:lnTo>
                    <a:pt x="301" y="15"/>
                  </a:lnTo>
                  <a:lnTo>
                    <a:pt x="296" y="15"/>
                  </a:lnTo>
                  <a:lnTo>
                    <a:pt x="296" y="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7" name="chenying0907 462"/>
            <p:cNvSpPr>
              <a:spLocks/>
            </p:cNvSpPr>
            <p:nvPr/>
          </p:nvSpPr>
          <p:spPr bwMode="auto">
            <a:xfrm>
              <a:off x="6542088" y="1016000"/>
              <a:ext cx="263525" cy="193675"/>
            </a:xfrm>
            <a:custGeom>
              <a:avLst/>
              <a:gdLst/>
              <a:ahLst/>
              <a:cxnLst>
                <a:cxn ang="0">
                  <a:pos x="655" y="435"/>
                </a:cxn>
                <a:cxn ang="0">
                  <a:pos x="644" y="362"/>
                </a:cxn>
                <a:cxn ang="0">
                  <a:pos x="634" y="291"/>
                </a:cxn>
                <a:cxn ang="0">
                  <a:pos x="623" y="252"/>
                </a:cxn>
                <a:cxn ang="0">
                  <a:pos x="621" y="201"/>
                </a:cxn>
                <a:cxn ang="0">
                  <a:pos x="622" y="134"/>
                </a:cxn>
                <a:cxn ang="0">
                  <a:pos x="617" y="109"/>
                </a:cxn>
                <a:cxn ang="0">
                  <a:pos x="597" y="62"/>
                </a:cxn>
                <a:cxn ang="0">
                  <a:pos x="593" y="38"/>
                </a:cxn>
                <a:cxn ang="0">
                  <a:pos x="586" y="21"/>
                </a:cxn>
                <a:cxn ang="0">
                  <a:pos x="569" y="15"/>
                </a:cxn>
                <a:cxn ang="0">
                  <a:pos x="557" y="19"/>
                </a:cxn>
                <a:cxn ang="0">
                  <a:pos x="487" y="10"/>
                </a:cxn>
                <a:cxn ang="0">
                  <a:pos x="392" y="14"/>
                </a:cxn>
                <a:cxn ang="0">
                  <a:pos x="338" y="14"/>
                </a:cxn>
                <a:cxn ang="0">
                  <a:pos x="184" y="2"/>
                </a:cxn>
                <a:cxn ang="0">
                  <a:pos x="121" y="0"/>
                </a:cxn>
                <a:cxn ang="0">
                  <a:pos x="107" y="5"/>
                </a:cxn>
                <a:cxn ang="0">
                  <a:pos x="100" y="17"/>
                </a:cxn>
                <a:cxn ang="0">
                  <a:pos x="100" y="27"/>
                </a:cxn>
                <a:cxn ang="0">
                  <a:pos x="85" y="69"/>
                </a:cxn>
                <a:cxn ang="0">
                  <a:pos x="82" y="95"/>
                </a:cxn>
                <a:cxn ang="0">
                  <a:pos x="69" y="130"/>
                </a:cxn>
                <a:cxn ang="0">
                  <a:pos x="49" y="177"/>
                </a:cxn>
                <a:cxn ang="0">
                  <a:pos x="35" y="243"/>
                </a:cxn>
                <a:cxn ang="0">
                  <a:pos x="19" y="338"/>
                </a:cxn>
                <a:cxn ang="0">
                  <a:pos x="1" y="427"/>
                </a:cxn>
                <a:cxn ang="0">
                  <a:pos x="1" y="438"/>
                </a:cxn>
                <a:cxn ang="0">
                  <a:pos x="11" y="452"/>
                </a:cxn>
                <a:cxn ang="0">
                  <a:pos x="31" y="456"/>
                </a:cxn>
                <a:cxn ang="0">
                  <a:pos x="41" y="448"/>
                </a:cxn>
                <a:cxn ang="0">
                  <a:pos x="44" y="440"/>
                </a:cxn>
                <a:cxn ang="0">
                  <a:pos x="62" y="374"/>
                </a:cxn>
                <a:cxn ang="0">
                  <a:pos x="74" y="289"/>
                </a:cxn>
                <a:cxn ang="0">
                  <a:pos x="90" y="200"/>
                </a:cxn>
                <a:cxn ang="0">
                  <a:pos x="119" y="120"/>
                </a:cxn>
                <a:cxn ang="0">
                  <a:pos x="125" y="102"/>
                </a:cxn>
                <a:cxn ang="0">
                  <a:pos x="138" y="55"/>
                </a:cxn>
                <a:cxn ang="0">
                  <a:pos x="184" y="47"/>
                </a:cxn>
                <a:cxn ang="0">
                  <a:pos x="311" y="58"/>
                </a:cxn>
                <a:cxn ang="0">
                  <a:pos x="371" y="61"/>
                </a:cxn>
                <a:cxn ang="0">
                  <a:pos x="460" y="60"/>
                </a:cxn>
                <a:cxn ang="0">
                  <a:pos x="524" y="58"/>
                </a:cxn>
                <a:cxn ang="0">
                  <a:pos x="552" y="65"/>
                </a:cxn>
                <a:cxn ang="0">
                  <a:pos x="555" y="81"/>
                </a:cxn>
                <a:cxn ang="0">
                  <a:pos x="572" y="125"/>
                </a:cxn>
                <a:cxn ang="0">
                  <a:pos x="579" y="158"/>
                </a:cxn>
                <a:cxn ang="0">
                  <a:pos x="576" y="230"/>
                </a:cxn>
                <a:cxn ang="0">
                  <a:pos x="580" y="265"/>
                </a:cxn>
                <a:cxn ang="0">
                  <a:pos x="596" y="368"/>
                </a:cxn>
                <a:cxn ang="0">
                  <a:pos x="610" y="446"/>
                </a:cxn>
                <a:cxn ang="0">
                  <a:pos x="620" y="474"/>
                </a:cxn>
                <a:cxn ang="0">
                  <a:pos x="629" y="483"/>
                </a:cxn>
                <a:cxn ang="0">
                  <a:pos x="646" y="485"/>
                </a:cxn>
                <a:cxn ang="0">
                  <a:pos x="659" y="476"/>
                </a:cxn>
                <a:cxn ang="0">
                  <a:pos x="663" y="463"/>
                </a:cxn>
              </a:cxnLst>
              <a:rect l="0" t="0" r="r" b="b"/>
              <a:pathLst>
                <a:path w="663" h="486">
                  <a:moveTo>
                    <a:pt x="661" y="459"/>
                  </a:moveTo>
                  <a:lnTo>
                    <a:pt x="661" y="459"/>
                  </a:lnTo>
                  <a:lnTo>
                    <a:pt x="655" y="435"/>
                  </a:lnTo>
                  <a:lnTo>
                    <a:pt x="650" y="410"/>
                  </a:lnTo>
                  <a:lnTo>
                    <a:pt x="647" y="387"/>
                  </a:lnTo>
                  <a:lnTo>
                    <a:pt x="644" y="362"/>
                  </a:lnTo>
                  <a:lnTo>
                    <a:pt x="642" y="338"/>
                  </a:lnTo>
                  <a:lnTo>
                    <a:pt x="639" y="315"/>
                  </a:lnTo>
                  <a:lnTo>
                    <a:pt x="634" y="291"/>
                  </a:lnTo>
                  <a:lnTo>
                    <a:pt x="627" y="268"/>
                  </a:lnTo>
                  <a:lnTo>
                    <a:pt x="627" y="268"/>
                  </a:lnTo>
                  <a:lnTo>
                    <a:pt x="623" y="252"/>
                  </a:lnTo>
                  <a:lnTo>
                    <a:pt x="621" y="235"/>
                  </a:lnTo>
                  <a:lnTo>
                    <a:pt x="621" y="218"/>
                  </a:lnTo>
                  <a:lnTo>
                    <a:pt x="621" y="201"/>
                  </a:lnTo>
                  <a:lnTo>
                    <a:pt x="622" y="168"/>
                  </a:lnTo>
                  <a:lnTo>
                    <a:pt x="623" y="151"/>
                  </a:lnTo>
                  <a:lnTo>
                    <a:pt x="622" y="134"/>
                  </a:lnTo>
                  <a:lnTo>
                    <a:pt x="622" y="134"/>
                  </a:lnTo>
                  <a:lnTo>
                    <a:pt x="620" y="123"/>
                  </a:lnTo>
                  <a:lnTo>
                    <a:pt x="617" y="109"/>
                  </a:lnTo>
                  <a:lnTo>
                    <a:pt x="606" y="86"/>
                  </a:lnTo>
                  <a:lnTo>
                    <a:pt x="603" y="74"/>
                  </a:lnTo>
                  <a:lnTo>
                    <a:pt x="597" y="62"/>
                  </a:lnTo>
                  <a:lnTo>
                    <a:pt x="595" y="51"/>
                  </a:lnTo>
                  <a:lnTo>
                    <a:pt x="593" y="38"/>
                  </a:lnTo>
                  <a:lnTo>
                    <a:pt x="593" y="38"/>
                  </a:lnTo>
                  <a:lnTo>
                    <a:pt x="592" y="31"/>
                  </a:lnTo>
                  <a:lnTo>
                    <a:pt x="589" y="26"/>
                  </a:lnTo>
                  <a:lnTo>
                    <a:pt x="586" y="21"/>
                  </a:lnTo>
                  <a:lnTo>
                    <a:pt x="580" y="18"/>
                  </a:lnTo>
                  <a:lnTo>
                    <a:pt x="574" y="17"/>
                  </a:lnTo>
                  <a:lnTo>
                    <a:pt x="569" y="15"/>
                  </a:lnTo>
                  <a:lnTo>
                    <a:pt x="562" y="17"/>
                  </a:lnTo>
                  <a:lnTo>
                    <a:pt x="557" y="19"/>
                  </a:lnTo>
                  <a:lnTo>
                    <a:pt x="557" y="19"/>
                  </a:lnTo>
                  <a:lnTo>
                    <a:pt x="535" y="14"/>
                  </a:lnTo>
                  <a:lnTo>
                    <a:pt x="512" y="11"/>
                  </a:lnTo>
                  <a:lnTo>
                    <a:pt x="487" y="10"/>
                  </a:lnTo>
                  <a:lnTo>
                    <a:pt x="464" y="10"/>
                  </a:lnTo>
                  <a:lnTo>
                    <a:pt x="414" y="13"/>
                  </a:lnTo>
                  <a:lnTo>
                    <a:pt x="392" y="14"/>
                  </a:lnTo>
                  <a:lnTo>
                    <a:pt x="370" y="15"/>
                  </a:lnTo>
                  <a:lnTo>
                    <a:pt x="370" y="15"/>
                  </a:lnTo>
                  <a:lnTo>
                    <a:pt x="338" y="14"/>
                  </a:lnTo>
                  <a:lnTo>
                    <a:pt x="307" y="13"/>
                  </a:lnTo>
                  <a:lnTo>
                    <a:pt x="245" y="7"/>
                  </a:lnTo>
                  <a:lnTo>
                    <a:pt x="184" y="2"/>
                  </a:lnTo>
                  <a:lnTo>
                    <a:pt x="153" y="1"/>
                  </a:lnTo>
                  <a:lnTo>
                    <a:pt x="121" y="0"/>
                  </a:lnTo>
                  <a:lnTo>
                    <a:pt x="121" y="0"/>
                  </a:lnTo>
                  <a:lnTo>
                    <a:pt x="116" y="1"/>
                  </a:lnTo>
                  <a:lnTo>
                    <a:pt x="111" y="2"/>
                  </a:lnTo>
                  <a:lnTo>
                    <a:pt x="107" y="5"/>
                  </a:lnTo>
                  <a:lnTo>
                    <a:pt x="104" y="9"/>
                  </a:lnTo>
                  <a:lnTo>
                    <a:pt x="102" y="13"/>
                  </a:lnTo>
                  <a:lnTo>
                    <a:pt x="100" y="17"/>
                  </a:lnTo>
                  <a:lnTo>
                    <a:pt x="99" y="22"/>
                  </a:lnTo>
                  <a:lnTo>
                    <a:pt x="100" y="27"/>
                  </a:lnTo>
                  <a:lnTo>
                    <a:pt x="100" y="27"/>
                  </a:lnTo>
                  <a:lnTo>
                    <a:pt x="94" y="40"/>
                  </a:lnTo>
                  <a:lnTo>
                    <a:pt x="88" y="55"/>
                  </a:lnTo>
                  <a:lnTo>
                    <a:pt x="85" y="69"/>
                  </a:lnTo>
                  <a:lnTo>
                    <a:pt x="83" y="83"/>
                  </a:lnTo>
                  <a:lnTo>
                    <a:pt x="83" y="83"/>
                  </a:lnTo>
                  <a:lnTo>
                    <a:pt x="82" y="95"/>
                  </a:lnTo>
                  <a:lnTo>
                    <a:pt x="79" y="106"/>
                  </a:lnTo>
                  <a:lnTo>
                    <a:pt x="74" y="119"/>
                  </a:lnTo>
                  <a:lnTo>
                    <a:pt x="69" y="130"/>
                  </a:lnTo>
                  <a:lnTo>
                    <a:pt x="57" y="155"/>
                  </a:lnTo>
                  <a:lnTo>
                    <a:pt x="53" y="167"/>
                  </a:lnTo>
                  <a:lnTo>
                    <a:pt x="49" y="177"/>
                  </a:lnTo>
                  <a:lnTo>
                    <a:pt x="49" y="177"/>
                  </a:lnTo>
                  <a:lnTo>
                    <a:pt x="40" y="209"/>
                  </a:lnTo>
                  <a:lnTo>
                    <a:pt x="35" y="243"/>
                  </a:lnTo>
                  <a:lnTo>
                    <a:pt x="26" y="308"/>
                  </a:lnTo>
                  <a:lnTo>
                    <a:pt x="26" y="308"/>
                  </a:lnTo>
                  <a:lnTo>
                    <a:pt x="19" y="338"/>
                  </a:lnTo>
                  <a:lnTo>
                    <a:pt x="13" y="368"/>
                  </a:lnTo>
                  <a:lnTo>
                    <a:pt x="6" y="397"/>
                  </a:lnTo>
                  <a:lnTo>
                    <a:pt x="1" y="427"/>
                  </a:lnTo>
                  <a:lnTo>
                    <a:pt x="1" y="427"/>
                  </a:lnTo>
                  <a:lnTo>
                    <a:pt x="0" y="432"/>
                  </a:lnTo>
                  <a:lnTo>
                    <a:pt x="1" y="438"/>
                  </a:lnTo>
                  <a:lnTo>
                    <a:pt x="2" y="442"/>
                  </a:lnTo>
                  <a:lnTo>
                    <a:pt x="5" y="446"/>
                  </a:lnTo>
                  <a:lnTo>
                    <a:pt x="11" y="452"/>
                  </a:lnTo>
                  <a:lnTo>
                    <a:pt x="19" y="455"/>
                  </a:lnTo>
                  <a:lnTo>
                    <a:pt x="27" y="456"/>
                  </a:lnTo>
                  <a:lnTo>
                    <a:pt x="31" y="456"/>
                  </a:lnTo>
                  <a:lnTo>
                    <a:pt x="35" y="455"/>
                  </a:lnTo>
                  <a:lnTo>
                    <a:pt x="39" y="452"/>
                  </a:lnTo>
                  <a:lnTo>
                    <a:pt x="41" y="448"/>
                  </a:lnTo>
                  <a:lnTo>
                    <a:pt x="43" y="444"/>
                  </a:lnTo>
                  <a:lnTo>
                    <a:pt x="44" y="440"/>
                  </a:lnTo>
                  <a:lnTo>
                    <a:pt x="44" y="440"/>
                  </a:lnTo>
                  <a:lnTo>
                    <a:pt x="49" y="417"/>
                  </a:lnTo>
                  <a:lnTo>
                    <a:pt x="56" y="396"/>
                  </a:lnTo>
                  <a:lnTo>
                    <a:pt x="62" y="374"/>
                  </a:lnTo>
                  <a:lnTo>
                    <a:pt x="66" y="350"/>
                  </a:lnTo>
                  <a:lnTo>
                    <a:pt x="66" y="350"/>
                  </a:lnTo>
                  <a:lnTo>
                    <a:pt x="74" y="289"/>
                  </a:lnTo>
                  <a:lnTo>
                    <a:pt x="85" y="228"/>
                  </a:lnTo>
                  <a:lnTo>
                    <a:pt x="85" y="228"/>
                  </a:lnTo>
                  <a:lnTo>
                    <a:pt x="90" y="200"/>
                  </a:lnTo>
                  <a:lnTo>
                    <a:pt x="98" y="172"/>
                  </a:lnTo>
                  <a:lnTo>
                    <a:pt x="107" y="146"/>
                  </a:lnTo>
                  <a:lnTo>
                    <a:pt x="119" y="120"/>
                  </a:lnTo>
                  <a:lnTo>
                    <a:pt x="119" y="120"/>
                  </a:lnTo>
                  <a:lnTo>
                    <a:pt x="122" y="111"/>
                  </a:lnTo>
                  <a:lnTo>
                    <a:pt x="125" y="102"/>
                  </a:lnTo>
                  <a:lnTo>
                    <a:pt x="130" y="83"/>
                  </a:lnTo>
                  <a:lnTo>
                    <a:pt x="136" y="64"/>
                  </a:lnTo>
                  <a:lnTo>
                    <a:pt x="138" y="55"/>
                  </a:lnTo>
                  <a:lnTo>
                    <a:pt x="142" y="45"/>
                  </a:lnTo>
                  <a:lnTo>
                    <a:pt x="142" y="45"/>
                  </a:lnTo>
                  <a:lnTo>
                    <a:pt x="184" y="47"/>
                  </a:lnTo>
                  <a:lnTo>
                    <a:pt x="226" y="49"/>
                  </a:lnTo>
                  <a:lnTo>
                    <a:pt x="269" y="53"/>
                  </a:lnTo>
                  <a:lnTo>
                    <a:pt x="311" y="58"/>
                  </a:lnTo>
                  <a:lnTo>
                    <a:pt x="311" y="58"/>
                  </a:lnTo>
                  <a:lnTo>
                    <a:pt x="341" y="61"/>
                  </a:lnTo>
                  <a:lnTo>
                    <a:pt x="371" y="61"/>
                  </a:lnTo>
                  <a:lnTo>
                    <a:pt x="431" y="61"/>
                  </a:lnTo>
                  <a:lnTo>
                    <a:pt x="431" y="61"/>
                  </a:lnTo>
                  <a:lnTo>
                    <a:pt x="460" y="60"/>
                  </a:lnTo>
                  <a:lnTo>
                    <a:pt x="493" y="57"/>
                  </a:lnTo>
                  <a:lnTo>
                    <a:pt x="508" y="57"/>
                  </a:lnTo>
                  <a:lnTo>
                    <a:pt x="524" y="58"/>
                  </a:lnTo>
                  <a:lnTo>
                    <a:pt x="538" y="61"/>
                  </a:lnTo>
                  <a:lnTo>
                    <a:pt x="552" y="65"/>
                  </a:lnTo>
                  <a:lnTo>
                    <a:pt x="552" y="65"/>
                  </a:lnTo>
                  <a:lnTo>
                    <a:pt x="552" y="65"/>
                  </a:lnTo>
                  <a:lnTo>
                    <a:pt x="552" y="65"/>
                  </a:lnTo>
                  <a:lnTo>
                    <a:pt x="555" y="81"/>
                  </a:lnTo>
                  <a:lnTo>
                    <a:pt x="561" y="95"/>
                  </a:lnTo>
                  <a:lnTo>
                    <a:pt x="572" y="125"/>
                  </a:lnTo>
                  <a:lnTo>
                    <a:pt x="572" y="125"/>
                  </a:lnTo>
                  <a:lnTo>
                    <a:pt x="576" y="133"/>
                  </a:lnTo>
                  <a:lnTo>
                    <a:pt x="578" y="141"/>
                  </a:lnTo>
                  <a:lnTo>
                    <a:pt x="579" y="158"/>
                  </a:lnTo>
                  <a:lnTo>
                    <a:pt x="580" y="176"/>
                  </a:lnTo>
                  <a:lnTo>
                    <a:pt x="579" y="194"/>
                  </a:lnTo>
                  <a:lnTo>
                    <a:pt x="576" y="230"/>
                  </a:lnTo>
                  <a:lnTo>
                    <a:pt x="578" y="248"/>
                  </a:lnTo>
                  <a:lnTo>
                    <a:pt x="580" y="265"/>
                  </a:lnTo>
                  <a:lnTo>
                    <a:pt x="580" y="265"/>
                  </a:lnTo>
                  <a:lnTo>
                    <a:pt x="586" y="291"/>
                  </a:lnTo>
                  <a:lnTo>
                    <a:pt x="589" y="316"/>
                  </a:lnTo>
                  <a:lnTo>
                    <a:pt x="596" y="368"/>
                  </a:lnTo>
                  <a:lnTo>
                    <a:pt x="600" y="395"/>
                  </a:lnTo>
                  <a:lnTo>
                    <a:pt x="604" y="419"/>
                  </a:lnTo>
                  <a:lnTo>
                    <a:pt x="610" y="446"/>
                  </a:lnTo>
                  <a:lnTo>
                    <a:pt x="617" y="470"/>
                  </a:lnTo>
                  <a:lnTo>
                    <a:pt x="617" y="470"/>
                  </a:lnTo>
                  <a:lnTo>
                    <a:pt x="620" y="474"/>
                  </a:lnTo>
                  <a:lnTo>
                    <a:pt x="622" y="478"/>
                  </a:lnTo>
                  <a:lnTo>
                    <a:pt x="625" y="482"/>
                  </a:lnTo>
                  <a:lnTo>
                    <a:pt x="629" y="483"/>
                  </a:lnTo>
                  <a:lnTo>
                    <a:pt x="633" y="485"/>
                  </a:lnTo>
                  <a:lnTo>
                    <a:pt x="638" y="486"/>
                  </a:lnTo>
                  <a:lnTo>
                    <a:pt x="646" y="485"/>
                  </a:lnTo>
                  <a:lnTo>
                    <a:pt x="654" y="481"/>
                  </a:lnTo>
                  <a:lnTo>
                    <a:pt x="656" y="478"/>
                  </a:lnTo>
                  <a:lnTo>
                    <a:pt x="659" y="476"/>
                  </a:lnTo>
                  <a:lnTo>
                    <a:pt x="661" y="472"/>
                  </a:lnTo>
                  <a:lnTo>
                    <a:pt x="663" y="468"/>
                  </a:lnTo>
                  <a:lnTo>
                    <a:pt x="663" y="463"/>
                  </a:lnTo>
                  <a:lnTo>
                    <a:pt x="661" y="459"/>
                  </a:lnTo>
                  <a:lnTo>
                    <a:pt x="661" y="45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418" name="chenying0907 417"/>
          <p:cNvGrpSpPr/>
          <p:nvPr/>
        </p:nvGrpSpPr>
        <p:grpSpPr>
          <a:xfrm>
            <a:off x="2501902" y="627534"/>
            <a:ext cx="721173" cy="651566"/>
            <a:chOff x="3119438" y="984250"/>
            <a:chExt cx="728663" cy="676276"/>
          </a:xfrm>
          <a:solidFill>
            <a:schemeClr val="accent6">
              <a:lumMod val="75000"/>
            </a:schemeClr>
          </a:solidFill>
        </p:grpSpPr>
        <p:sp>
          <p:nvSpPr>
            <p:cNvPr id="419" name="chenying0907 463"/>
            <p:cNvSpPr>
              <a:spLocks/>
            </p:cNvSpPr>
            <p:nvPr/>
          </p:nvSpPr>
          <p:spPr bwMode="auto">
            <a:xfrm>
              <a:off x="3146426" y="1431925"/>
              <a:ext cx="17463" cy="26988"/>
            </a:xfrm>
            <a:custGeom>
              <a:avLst/>
              <a:gdLst/>
              <a:ahLst/>
              <a:cxnLst>
                <a:cxn ang="0">
                  <a:pos x="35" y="2"/>
                </a:cxn>
                <a:cxn ang="0">
                  <a:pos x="35" y="2"/>
                </a:cxn>
                <a:cxn ang="0">
                  <a:pos x="25" y="15"/>
                </a:cxn>
                <a:cxn ang="0">
                  <a:pos x="14" y="29"/>
                </a:cxn>
                <a:cxn ang="0">
                  <a:pos x="6" y="45"/>
                </a:cxn>
                <a:cxn ang="0">
                  <a:pos x="0" y="62"/>
                </a:cxn>
                <a:cxn ang="0">
                  <a:pos x="0" y="62"/>
                </a:cxn>
                <a:cxn ang="0">
                  <a:pos x="0" y="65"/>
                </a:cxn>
                <a:cxn ang="0">
                  <a:pos x="0" y="66"/>
                </a:cxn>
                <a:cxn ang="0">
                  <a:pos x="2" y="67"/>
                </a:cxn>
                <a:cxn ang="0">
                  <a:pos x="4" y="68"/>
                </a:cxn>
                <a:cxn ang="0">
                  <a:pos x="8" y="68"/>
                </a:cxn>
                <a:cxn ang="0">
                  <a:pos x="10" y="67"/>
                </a:cxn>
                <a:cxn ang="0">
                  <a:pos x="11" y="65"/>
                </a:cxn>
                <a:cxn ang="0">
                  <a:pos x="11" y="65"/>
                </a:cxn>
                <a:cxn ang="0">
                  <a:pos x="17" y="50"/>
                </a:cxn>
                <a:cxn ang="0">
                  <a:pos x="25" y="36"/>
                </a:cxn>
                <a:cxn ang="0">
                  <a:pos x="34" y="23"/>
                </a:cxn>
                <a:cxn ang="0">
                  <a:pos x="44" y="10"/>
                </a:cxn>
                <a:cxn ang="0">
                  <a:pos x="44" y="10"/>
                </a:cxn>
                <a:cxn ang="0">
                  <a:pos x="45" y="8"/>
                </a:cxn>
                <a:cxn ang="0">
                  <a:pos x="45" y="6"/>
                </a:cxn>
                <a:cxn ang="0">
                  <a:pos x="43" y="2"/>
                </a:cxn>
                <a:cxn ang="0">
                  <a:pos x="40" y="0"/>
                </a:cxn>
                <a:cxn ang="0">
                  <a:pos x="38" y="0"/>
                </a:cxn>
                <a:cxn ang="0">
                  <a:pos x="35" y="2"/>
                </a:cxn>
                <a:cxn ang="0">
                  <a:pos x="35" y="2"/>
                </a:cxn>
              </a:cxnLst>
              <a:rect l="0" t="0" r="r" b="b"/>
              <a:pathLst>
                <a:path w="45" h="68">
                  <a:moveTo>
                    <a:pt x="35" y="2"/>
                  </a:moveTo>
                  <a:lnTo>
                    <a:pt x="35" y="2"/>
                  </a:lnTo>
                  <a:lnTo>
                    <a:pt x="25" y="15"/>
                  </a:lnTo>
                  <a:lnTo>
                    <a:pt x="14" y="29"/>
                  </a:lnTo>
                  <a:lnTo>
                    <a:pt x="6" y="45"/>
                  </a:lnTo>
                  <a:lnTo>
                    <a:pt x="0" y="62"/>
                  </a:lnTo>
                  <a:lnTo>
                    <a:pt x="0" y="62"/>
                  </a:lnTo>
                  <a:lnTo>
                    <a:pt x="0" y="65"/>
                  </a:lnTo>
                  <a:lnTo>
                    <a:pt x="0" y="66"/>
                  </a:lnTo>
                  <a:lnTo>
                    <a:pt x="2" y="67"/>
                  </a:lnTo>
                  <a:lnTo>
                    <a:pt x="4" y="68"/>
                  </a:lnTo>
                  <a:lnTo>
                    <a:pt x="8" y="68"/>
                  </a:lnTo>
                  <a:lnTo>
                    <a:pt x="10" y="67"/>
                  </a:lnTo>
                  <a:lnTo>
                    <a:pt x="11" y="65"/>
                  </a:lnTo>
                  <a:lnTo>
                    <a:pt x="11" y="65"/>
                  </a:lnTo>
                  <a:lnTo>
                    <a:pt x="17" y="50"/>
                  </a:lnTo>
                  <a:lnTo>
                    <a:pt x="25" y="36"/>
                  </a:lnTo>
                  <a:lnTo>
                    <a:pt x="34" y="23"/>
                  </a:lnTo>
                  <a:lnTo>
                    <a:pt x="44" y="10"/>
                  </a:lnTo>
                  <a:lnTo>
                    <a:pt x="44" y="10"/>
                  </a:lnTo>
                  <a:lnTo>
                    <a:pt x="45" y="8"/>
                  </a:lnTo>
                  <a:lnTo>
                    <a:pt x="45" y="6"/>
                  </a:lnTo>
                  <a:lnTo>
                    <a:pt x="43" y="2"/>
                  </a:lnTo>
                  <a:lnTo>
                    <a:pt x="40" y="0"/>
                  </a:lnTo>
                  <a:lnTo>
                    <a:pt x="38" y="0"/>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0" name="chenying0907 464"/>
            <p:cNvSpPr>
              <a:spLocks/>
            </p:cNvSpPr>
            <p:nvPr/>
          </p:nvSpPr>
          <p:spPr bwMode="auto">
            <a:xfrm>
              <a:off x="3162301" y="1450975"/>
              <a:ext cx="23813" cy="33338"/>
            </a:xfrm>
            <a:custGeom>
              <a:avLst/>
              <a:gdLst/>
              <a:ahLst/>
              <a:cxnLst>
                <a:cxn ang="0">
                  <a:pos x="47" y="3"/>
                </a:cxn>
                <a:cxn ang="0">
                  <a:pos x="47" y="3"/>
                </a:cxn>
                <a:cxn ang="0">
                  <a:pos x="32" y="21"/>
                </a:cxn>
                <a:cxn ang="0">
                  <a:pos x="20" y="39"/>
                </a:cxn>
                <a:cxn ang="0">
                  <a:pos x="9" y="59"/>
                </a:cxn>
                <a:cxn ang="0">
                  <a:pos x="3" y="70"/>
                </a:cxn>
                <a:cxn ang="0">
                  <a:pos x="0" y="80"/>
                </a:cxn>
                <a:cxn ang="0">
                  <a:pos x="0" y="80"/>
                </a:cxn>
                <a:cxn ang="0">
                  <a:pos x="0" y="83"/>
                </a:cxn>
                <a:cxn ang="0">
                  <a:pos x="0" y="84"/>
                </a:cxn>
                <a:cxn ang="0">
                  <a:pos x="2" y="87"/>
                </a:cxn>
                <a:cxn ang="0">
                  <a:pos x="3" y="87"/>
                </a:cxn>
                <a:cxn ang="0">
                  <a:pos x="7" y="87"/>
                </a:cxn>
                <a:cxn ang="0">
                  <a:pos x="10" y="85"/>
                </a:cxn>
                <a:cxn ang="0">
                  <a:pos x="11" y="83"/>
                </a:cxn>
                <a:cxn ang="0">
                  <a:pos x="11" y="83"/>
                </a:cxn>
                <a:cxn ang="0">
                  <a:pos x="15" y="73"/>
                </a:cxn>
                <a:cxn ang="0">
                  <a:pos x="19" y="63"/>
                </a:cxn>
                <a:cxn ang="0">
                  <a:pos x="31" y="45"/>
                </a:cxn>
                <a:cxn ang="0">
                  <a:pos x="43" y="26"/>
                </a:cxn>
                <a:cxn ang="0">
                  <a:pos x="56" y="8"/>
                </a:cxn>
                <a:cxn ang="0">
                  <a:pos x="56" y="8"/>
                </a:cxn>
                <a:cxn ang="0">
                  <a:pos x="57" y="7"/>
                </a:cxn>
                <a:cxn ang="0">
                  <a:pos x="57" y="4"/>
                </a:cxn>
                <a:cxn ang="0">
                  <a:pos x="56" y="3"/>
                </a:cxn>
                <a:cxn ang="0">
                  <a:pos x="54" y="2"/>
                </a:cxn>
                <a:cxn ang="0">
                  <a:pos x="51" y="0"/>
                </a:cxn>
                <a:cxn ang="0">
                  <a:pos x="48" y="2"/>
                </a:cxn>
                <a:cxn ang="0">
                  <a:pos x="47" y="3"/>
                </a:cxn>
                <a:cxn ang="0">
                  <a:pos x="47" y="3"/>
                </a:cxn>
              </a:cxnLst>
              <a:rect l="0" t="0" r="r" b="b"/>
              <a:pathLst>
                <a:path w="57" h="87">
                  <a:moveTo>
                    <a:pt x="47" y="3"/>
                  </a:moveTo>
                  <a:lnTo>
                    <a:pt x="47" y="3"/>
                  </a:lnTo>
                  <a:lnTo>
                    <a:pt x="32" y="21"/>
                  </a:lnTo>
                  <a:lnTo>
                    <a:pt x="20" y="39"/>
                  </a:lnTo>
                  <a:lnTo>
                    <a:pt x="9" y="59"/>
                  </a:lnTo>
                  <a:lnTo>
                    <a:pt x="3" y="70"/>
                  </a:lnTo>
                  <a:lnTo>
                    <a:pt x="0" y="80"/>
                  </a:lnTo>
                  <a:lnTo>
                    <a:pt x="0" y="80"/>
                  </a:lnTo>
                  <a:lnTo>
                    <a:pt x="0" y="83"/>
                  </a:lnTo>
                  <a:lnTo>
                    <a:pt x="0" y="84"/>
                  </a:lnTo>
                  <a:lnTo>
                    <a:pt x="2" y="87"/>
                  </a:lnTo>
                  <a:lnTo>
                    <a:pt x="3" y="87"/>
                  </a:lnTo>
                  <a:lnTo>
                    <a:pt x="7" y="87"/>
                  </a:lnTo>
                  <a:lnTo>
                    <a:pt x="10" y="85"/>
                  </a:lnTo>
                  <a:lnTo>
                    <a:pt x="11" y="83"/>
                  </a:lnTo>
                  <a:lnTo>
                    <a:pt x="11" y="83"/>
                  </a:lnTo>
                  <a:lnTo>
                    <a:pt x="15" y="73"/>
                  </a:lnTo>
                  <a:lnTo>
                    <a:pt x="19" y="63"/>
                  </a:lnTo>
                  <a:lnTo>
                    <a:pt x="31" y="45"/>
                  </a:lnTo>
                  <a:lnTo>
                    <a:pt x="43" y="26"/>
                  </a:lnTo>
                  <a:lnTo>
                    <a:pt x="56" y="8"/>
                  </a:lnTo>
                  <a:lnTo>
                    <a:pt x="56" y="8"/>
                  </a:lnTo>
                  <a:lnTo>
                    <a:pt x="57" y="7"/>
                  </a:lnTo>
                  <a:lnTo>
                    <a:pt x="57" y="4"/>
                  </a:lnTo>
                  <a:lnTo>
                    <a:pt x="56" y="3"/>
                  </a:lnTo>
                  <a:lnTo>
                    <a:pt x="54" y="2"/>
                  </a:lnTo>
                  <a:lnTo>
                    <a:pt x="51" y="0"/>
                  </a:lnTo>
                  <a:lnTo>
                    <a:pt x="48" y="2"/>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1" name="chenying0907 465"/>
            <p:cNvSpPr>
              <a:spLocks/>
            </p:cNvSpPr>
            <p:nvPr/>
          </p:nvSpPr>
          <p:spPr bwMode="auto">
            <a:xfrm>
              <a:off x="3192463" y="1466850"/>
              <a:ext cx="22225" cy="31750"/>
            </a:xfrm>
            <a:custGeom>
              <a:avLst/>
              <a:gdLst/>
              <a:ahLst/>
              <a:cxnLst>
                <a:cxn ang="0">
                  <a:pos x="42" y="5"/>
                </a:cxn>
                <a:cxn ang="0">
                  <a:pos x="42" y="5"/>
                </a:cxn>
                <a:cxn ang="0">
                  <a:pos x="40" y="14"/>
                </a:cxn>
                <a:cxn ang="0">
                  <a:pos x="36" y="22"/>
                </a:cxn>
                <a:cxn ang="0">
                  <a:pos x="30" y="30"/>
                </a:cxn>
                <a:cxn ang="0">
                  <a:pos x="25" y="38"/>
                </a:cxn>
                <a:cxn ang="0">
                  <a:pos x="25" y="38"/>
                </a:cxn>
                <a:cxn ang="0">
                  <a:pos x="20" y="46"/>
                </a:cxn>
                <a:cxn ang="0">
                  <a:pos x="13" y="55"/>
                </a:cxn>
                <a:cxn ang="0">
                  <a:pos x="2" y="71"/>
                </a:cxn>
                <a:cxn ang="0">
                  <a:pos x="2" y="71"/>
                </a:cxn>
                <a:cxn ang="0">
                  <a:pos x="0" y="73"/>
                </a:cxn>
                <a:cxn ang="0">
                  <a:pos x="0" y="76"/>
                </a:cxn>
                <a:cxn ang="0">
                  <a:pos x="2" y="77"/>
                </a:cxn>
                <a:cxn ang="0">
                  <a:pos x="3" y="79"/>
                </a:cxn>
                <a:cxn ang="0">
                  <a:pos x="7" y="80"/>
                </a:cxn>
                <a:cxn ang="0">
                  <a:pos x="10" y="79"/>
                </a:cxn>
                <a:cxn ang="0">
                  <a:pos x="11" y="77"/>
                </a:cxn>
                <a:cxn ang="0">
                  <a:pos x="11" y="77"/>
                </a:cxn>
                <a:cxn ang="0">
                  <a:pos x="25" y="58"/>
                </a:cxn>
                <a:cxn ang="0">
                  <a:pos x="38" y="37"/>
                </a:cxn>
                <a:cxn ang="0">
                  <a:pos x="38" y="37"/>
                </a:cxn>
                <a:cxn ang="0">
                  <a:pos x="48" y="22"/>
                </a:cxn>
                <a:cxn ang="0">
                  <a:pos x="51" y="14"/>
                </a:cxn>
                <a:cxn ang="0">
                  <a:pos x="54" y="5"/>
                </a:cxn>
                <a:cxn ang="0">
                  <a:pos x="54" y="5"/>
                </a:cxn>
                <a:cxn ang="0">
                  <a:pos x="54" y="3"/>
                </a:cxn>
                <a:cxn ang="0">
                  <a:pos x="53" y="1"/>
                </a:cxn>
                <a:cxn ang="0">
                  <a:pos x="51" y="0"/>
                </a:cxn>
                <a:cxn ang="0">
                  <a:pos x="49" y="0"/>
                </a:cxn>
                <a:cxn ang="0">
                  <a:pos x="45" y="1"/>
                </a:cxn>
                <a:cxn ang="0">
                  <a:pos x="44" y="3"/>
                </a:cxn>
                <a:cxn ang="0">
                  <a:pos x="42" y="5"/>
                </a:cxn>
                <a:cxn ang="0">
                  <a:pos x="42" y="5"/>
                </a:cxn>
              </a:cxnLst>
              <a:rect l="0" t="0" r="r" b="b"/>
              <a:pathLst>
                <a:path w="54" h="80">
                  <a:moveTo>
                    <a:pt x="42" y="5"/>
                  </a:moveTo>
                  <a:lnTo>
                    <a:pt x="42" y="5"/>
                  </a:lnTo>
                  <a:lnTo>
                    <a:pt x="40" y="14"/>
                  </a:lnTo>
                  <a:lnTo>
                    <a:pt x="36" y="22"/>
                  </a:lnTo>
                  <a:lnTo>
                    <a:pt x="30" y="30"/>
                  </a:lnTo>
                  <a:lnTo>
                    <a:pt x="25" y="38"/>
                  </a:lnTo>
                  <a:lnTo>
                    <a:pt x="25" y="38"/>
                  </a:lnTo>
                  <a:lnTo>
                    <a:pt x="20" y="46"/>
                  </a:lnTo>
                  <a:lnTo>
                    <a:pt x="13" y="55"/>
                  </a:lnTo>
                  <a:lnTo>
                    <a:pt x="2" y="71"/>
                  </a:lnTo>
                  <a:lnTo>
                    <a:pt x="2" y="71"/>
                  </a:lnTo>
                  <a:lnTo>
                    <a:pt x="0" y="73"/>
                  </a:lnTo>
                  <a:lnTo>
                    <a:pt x="0" y="76"/>
                  </a:lnTo>
                  <a:lnTo>
                    <a:pt x="2" y="77"/>
                  </a:lnTo>
                  <a:lnTo>
                    <a:pt x="3" y="79"/>
                  </a:lnTo>
                  <a:lnTo>
                    <a:pt x="7" y="80"/>
                  </a:lnTo>
                  <a:lnTo>
                    <a:pt x="10" y="79"/>
                  </a:lnTo>
                  <a:lnTo>
                    <a:pt x="11" y="77"/>
                  </a:lnTo>
                  <a:lnTo>
                    <a:pt x="11" y="77"/>
                  </a:lnTo>
                  <a:lnTo>
                    <a:pt x="25" y="58"/>
                  </a:lnTo>
                  <a:lnTo>
                    <a:pt x="38" y="37"/>
                  </a:lnTo>
                  <a:lnTo>
                    <a:pt x="38" y="37"/>
                  </a:lnTo>
                  <a:lnTo>
                    <a:pt x="48" y="22"/>
                  </a:lnTo>
                  <a:lnTo>
                    <a:pt x="51" y="14"/>
                  </a:lnTo>
                  <a:lnTo>
                    <a:pt x="54" y="5"/>
                  </a:lnTo>
                  <a:lnTo>
                    <a:pt x="54" y="5"/>
                  </a:lnTo>
                  <a:lnTo>
                    <a:pt x="54" y="3"/>
                  </a:lnTo>
                  <a:lnTo>
                    <a:pt x="53" y="1"/>
                  </a:lnTo>
                  <a:lnTo>
                    <a:pt x="51" y="0"/>
                  </a:lnTo>
                  <a:lnTo>
                    <a:pt x="49" y="0"/>
                  </a:lnTo>
                  <a:lnTo>
                    <a:pt x="45" y="1"/>
                  </a:lnTo>
                  <a:lnTo>
                    <a:pt x="44" y="3"/>
                  </a:lnTo>
                  <a:lnTo>
                    <a:pt x="42" y="5"/>
                  </a:lnTo>
                  <a:lnTo>
                    <a:pt x="4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2" name="chenying0907 466"/>
            <p:cNvSpPr>
              <a:spLocks/>
            </p:cNvSpPr>
            <p:nvPr/>
          </p:nvSpPr>
          <p:spPr bwMode="auto">
            <a:xfrm>
              <a:off x="3228976" y="1474788"/>
              <a:ext cx="14288" cy="25400"/>
            </a:xfrm>
            <a:custGeom>
              <a:avLst/>
              <a:gdLst/>
              <a:ahLst/>
              <a:cxnLst>
                <a:cxn ang="0">
                  <a:pos x="27" y="4"/>
                </a:cxn>
                <a:cxn ang="0">
                  <a:pos x="27" y="4"/>
                </a:cxn>
                <a:cxn ang="0">
                  <a:pos x="24" y="10"/>
                </a:cxn>
                <a:cxn ang="0">
                  <a:pos x="20" y="17"/>
                </a:cxn>
                <a:cxn ang="0">
                  <a:pos x="16" y="23"/>
                </a:cxn>
                <a:cxn ang="0">
                  <a:pos x="13" y="30"/>
                </a:cxn>
                <a:cxn ang="0">
                  <a:pos x="13" y="30"/>
                </a:cxn>
                <a:cxn ang="0">
                  <a:pos x="9" y="35"/>
                </a:cxn>
                <a:cxn ang="0">
                  <a:pos x="7" y="40"/>
                </a:cxn>
                <a:cxn ang="0">
                  <a:pos x="7" y="40"/>
                </a:cxn>
                <a:cxn ang="0">
                  <a:pos x="4" y="48"/>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14" y="51"/>
                </a:cxn>
                <a:cxn ang="0">
                  <a:pos x="14" y="51"/>
                </a:cxn>
                <a:cxn ang="0">
                  <a:pos x="16" y="47"/>
                </a:cxn>
                <a:cxn ang="0">
                  <a:pos x="18" y="43"/>
                </a:cxn>
                <a:cxn ang="0">
                  <a:pos x="22" y="36"/>
                </a:cxn>
                <a:cxn ang="0">
                  <a:pos x="22" y="36"/>
                </a:cxn>
                <a:cxn ang="0">
                  <a:pos x="26" y="28"/>
                </a:cxn>
                <a:cxn ang="0">
                  <a:pos x="30" y="21"/>
                </a:cxn>
                <a:cxn ang="0">
                  <a:pos x="34" y="14"/>
                </a:cxn>
                <a:cxn ang="0">
                  <a:pos x="38" y="6"/>
                </a:cxn>
                <a:cxn ang="0">
                  <a:pos x="38" y="6"/>
                </a:cxn>
                <a:cxn ang="0">
                  <a:pos x="38" y="4"/>
                </a:cxn>
                <a:cxn ang="0">
                  <a:pos x="38" y="2"/>
                </a:cxn>
                <a:cxn ang="0">
                  <a:pos x="37" y="0"/>
                </a:cxn>
                <a:cxn ang="0">
                  <a:pos x="34" y="0"/>
                </a:cxn>
                <a:cxn ang="0">
                  <a:pos x="30" y="0"/>
                </a:cxn>
                <a:cxn ang="0">
                  <a:pos x="29" y="1"/>
                </a:cxn>
                <a:cxn ang="0">
                  <a:pos x="27" y="4"/>
                </a:cxn>
                <a:cxn ang="0">
                  <a:pos x="27" y="4"/>
                </a:cxn>
              </a:cxnLst>
              <a:rect l="0" t="0" r="r" b="b"/>
              <a:pathLst>
                <a:path w="38" h="64">
                  <a:moveTo>
                    <a:pt x="27" y="4"/>
                  </a:moveTo>
                  <a:lnTo>
                    <a:pt x="27" y="4"/>
                  </a:lnTo>
                  <a:lnTo>
                    <a:pt x="24" y="10"/>
                  </a:lnTo>
                  <a:lnTo>
                    <a:pt x="20" y="17"/>
                  </a:lnTo>
                  <a:lnTo>
                    <a:pt x="16" y="23"/>
                  </a:lnTo>
                  <a:lnTo>
                    <a:pt x="13" y="30"/>
                  </a:lnTo>
                  <a:lnTo>
                    <a:pt x="13" y="30"/>
                  </a:lnTo>
                  <a:lnTo>
                    <a:pt x="9" y="35"/>
                  </a:lnTo>
                  <a:lnTo>
                    <a:pt x="7" y="40"/>
                  </a:lnTo>
                  <a:lnTo>
                    <a:pt x="7" y="40"/>
                  </a:lnTo>
                  <a:lnTo>
                    <a:pt x="4" y="48"/>
                  </a:lnTo>
                  <a:lnTo>
                    <a:pt x="1" y="55"/>
                  </a:lnTo>
                  <a:lnTo>
                    <a:pt x="1" y="55"/>
                  </a:lnTo>
                  <a:lnTo>
                    <a:pt x="0" y="57"/>
                  </a:lnTo>
                  <a:lnTo>
                    <a:pt x="1" y="60"/>
                  </a:lnTo>
                  <a:lnTo>
                    <a:pt x="4" y="62"/>
                  </a:lnTo>
                  <a:lnTo>
                    <a:pt x="5" y="64"/>
                  </a:lnTo>
                  <a:lnTo>
                    <a:pt x="8" y="64"/>
                  </a:lnTo>
                  <a:lnTo>
                    <a:pt x="9" y="62"/>
                  </a:lnTo>
                  <a:lnTo>
                    <a:pt x="10" y="61"/>
                  </a:lnTo>
                  <a:lnTo>
                    <a:pt x="10" y="61"/>
                  </a:lnTo>
                  <a:lnTo>
                    <a:pt x="14" y="51"/>
                  </a:lnTo>
                  <a:lnTo>
                    <a:pt x="14" y="51"/>
                  </a:lnTo>
                  <a:lnTo>
                    <a:pt x="16" y="47"/>
                  </a:lnTo>
                  <a:lnTo>
                    <a:pt x="18" y="43"/>
                  </a:lnTo>
                  <a:lnTo>
                    <a:pt x="22" y="36"/>
                  </a:lnTo>
                  <a:lnTo>
                    <a:pt x="22" y="36"/>
                  </a:lnTo>
                  <a:lnTo>
                    <a:pt x="26" y="28"/>
                  </a:lnTo>
                  <a:lnTo>
                    <a:pt x="30" y="21"/>
                  </a:lnTo>
                  <a:lnTo>
                    <a:pt x="34" y="14"/>
                  </a:lnTo>
                  <a:lnTo>
                    <a:pt x="38" y="6"/>
                  </a:lnTo>
                  <a:lnTo>
                    <a:pt x="38" y="6"/>
                  </a:lnTo>
                  <a:lnTo>
                    <a:pt x="38" y="4"/>
                  </a:lnTo>
                  <a:lnTo>
                    <a:pt x="38" y="2"/>
                  </a:lnTo>
                  <a:lnTo>
                    <a:pt x="37" y="0"/>
                  </a:lnTo>
                  <a:lnTo>
                    <a:pt x="34" y="0"/>
                  </a:lnTo>
                  <a:lnTo>
                    <a:pt x="30" y="0"/>
                  </a:lnTo>
                  <a:lnTo>
                    <a:pt x="29" y="1"/>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3" name="chenying0907 467"/>
            <p:cNvSpPr>
              <a:spLocks/>
            </p:cNvSpPr>
            <p:nvPr/>
          </p:nvSpPr>
          <p:spPr bwMode="auto">
            <a:xfrm>
              <a:off x="3262313" y="1473200"/>
              <a:ext cx="19050" cy="30163"/>
            </a:xfrm>
            <a:custGeom>
              <a:avLst/>
              <a:gdLst/>
              <a:ahLst/>
              <a:cxnLst>
                <a:cxn ang="0">
                  <a:pos x="39" y="4"/>
                </a:cxn>
                <a:cxn ang="0">
                  <a:pos x="39" y="4"/>
                </a:cxn>
                <a:cxn ang="0">
                  <a:pos x="30" y="20"/>
                </a:cxn>
                <a:cxn ang="0">
                  <a:pos x="19" y="36"/>
                </a:cxn>
                <a:cxn ang="0">
                  <a:pos x="10" y="51"/>
                </a:cxn>
                <a:cxn ang="0">
                  <a:pos x="1" y="68"/>
                </a:cxn>
                <a:cxn ang="0">
                  <a:pos x="1" y="68"/>
                </a:cxn>
                <a:cxn ang="0">
                  <a:pos x="0" y="71"/>
                </a:cxn>
                <a:cxn ang="0">
                  <a:pos x="0" y="74"/>
                </a:cxn>
                <a:cxn ang="0">
                  <a:pos x="2" y="76"/>
                </a:cxn>
                <a:cxn ang="0">
                  <a:pos x="8" y="78"/>
                </a:cxn>
                <a:cxn ang="0">
                  <a:pos x="9" y="76"/>
                </a:cxn>
                <a:cxn ang="0">
                  <a:pos x="10" y="74"/>
                </a:cxn>
                <a:cxn ang="0">
                  <a:pos x="10" y="74"/>
                </a:cxn>
                <a:cxn ang="0">
                  <a:pos x="19" y="58"/>
                </a:cxn>
                <a:cxn ang="0">
                  <a:pos x="30" y="42"/>
                </a:cxn>
                <a:cxn ang="0">
                  <a:pos x="39" y="25"/>
                </a:cxn>
                <a:cxn ang="0">
                  <a:pos x="48" y="10"/>
                </a:cxn>
                <a:cxn ang="0">
                  <a:pos x="48" y="10"/>
                </a:cxn>
                <a:cxn ang="0">
                  <a:pos x="49" y="7"/>
                </a:cxn>
                <a:cxn ang="0">
                  <a:pos x="49" y="4"/>
                </a:cxn>
                <a:cxn ang="0">
                  <a:pos x="45" y="2"/>
                </a:cxn>
                <a:cxn ang="0">
                  <a:pos x="42" y="0"/>
                </a:cxn>
                <a:cxn ang="0">
                  <a:pos x="40" y="2"/>
                </a:cxn>
                <a:cxn ang="0">
                  <a:pos x="39" y="4"/>
                </a:cxn>
                <a:cxn ang="0">
                  <a:pos x="39" y="4"/>
                </a:cxn>
              </a:cxnLst>
              <a:rect l="0" t="0" r="r" b="b"/>
              <a:pathLst>
                <a:path w="49" h="78">
                  <a:moveTo>
                    <a:pt x="39" y="4"/>
                  </a:moveTo>
                  <a:lnTo>
                    <a:pt x="39" y="4"/>
                  </a:lnTo>
                  <a:lnTo>
                    <a:pt x="30" y="20"/>
                  </a:lnTo>
                  <a:lnTo>
                    <a:pt x="19" y="36"/>
                  </a:lnTo>
                  <a:lnTo>
                    <a:pt x="10" y="51"/>
                  </a:lnTo>
                  <a:lnTo>
                    <a:pt x="1" y="68"/>
                  </a:lnTo>
                  <a:lnTo>
                    <a:pt x="1" y="68"/>
                  </a:lnTo>
                  <a:lnTo>
                    <a:pt x="0" y="71"/>
                  </a:lnTo>
                  <a:lnTo>
                    <a:pt x="0" y="74"/>
                  </a:lnTo>
                  <a:lnTo>
                    <a:pt x="2" y="76"/>
                  </a:lnTo>
                  <a:lnTo>
                    <a:pt x="8" y="78"/>
                  </a:lnTo>
                  <a:lnTo>
                    <a:pt x="9" y="76"/>
                  </a:lnTo>
                  <a:lnTo>
                    <a:pt x="10" y="74"/>
                  </a:lnTo>
                  <a:lnTo>
                    <a:pt x="10" y="74"/>
                  </a:lnTo>
                  <a:lnTo>
                    <a:pt x="19" y="58"/>
                  </a:lnTo>
                  <a:lnTo>
                    <a:pt x="30" y="42"/>
                  </a:lnTo>
                  <a:lnTo>
                    <a:pt x="39" y="25"/>
                  </a:lnTo>
                  <a:lnTo>
                    <a:pt x="48" y="10"/>
                  </a:lnTo>
                  <a:lnTo>
                    <a:pt x="48" y="10"/>
                  </a:lnTo>
                  <a:lnTo>
                    <a:pt x="49" y="7"/>
                  </a:lnTo>
                  <a:lnTo>
                    <a:pt x="49" y="4"/>
                  </a:lnTo>
                  <a:lnTo>
                    <a:pt x="45" y="2"/>
                  </a:lnTo>
                  <a:lnTo>
                    <a:pt x="42" y="0"/>
                  </a:lnTo>
                  <a:lnTo>
                    <a:pt x="40" y="2"/>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4" name="chenying0907 468"/>
            <p:cNvSpPr>
              <a:spLocks/>
            </p:cNvSpPr>
            <p:nvPr/>
          </p:nvSpPr>
          <p:spPr bwMode="auto">
            <a:xfrm>
              <a:off x="3298826" y="1471613"/>
              <a:ext cx="15875" cy="23813"/>
            </a:xfrm>
            <a:custGeom>
              <a:avLst/>
              <a:gdLst/>
              <a:ahLst/>
              <a:cxnLst>
                <a:cxn ang="0">
                  <a:pos x="32" y="3"/>
                </a:cxn>
                <a:cxn ang="0">
                  <a:pos x="32" y="3"/>
                </a:cxn>
                <a:cxn ang="0">
                  <a:pos x="25" y="17"/>
                </a:cxn>
                <a:cxn ang="0">
                  <a:pos x="17" y="28"/>
                </a:cxn>
                <a:cxn ang="0">
                  <a:pos x="8" y="40"/>
                </a:cxn>
                <a:cxn ang="0">
                  <a:pos x="0" y="52"/>
                </a:cxn>
                <a:cxn ang="0">
                  <a:pos x="0" y="52"/>
                </a:cxn>
                <a:cxn ang="0">
                  <a:pos x="0" y="54"/>
                </a:cxn>
                <a:cxn ang="0">
                  <a:pos x="0" y="57"/>
                </a:cxn>
                <a:cxn ang="0">
                  <a:pos x="3" y="60"/>
                </a:cxn>
                <a:cxn ang="0">
                  <a:pos x="7" y="61"/>
                </a:cxn>
                <a:cxn ang="0">
                  <a:pos x="9" y="60"/>
                </a:cxn>
                <a:cxn ang="0">
                  <a:pos x="11" y="58"/>
                </a:cxn>
                <a:cxn ang="0">
                  <a:pos x="11" y="58"/>
                </a:cxn>
                <a:cxn ang="0">
                  <a:pos x="19" y="45"/>
                </a:cxn>
                <a:cxn ang="0">
                  <a:pos x="26" y="34"/>
                </a:cxn>
                <a:cxn ang="0">
                  <a:pos x="34" y="22"/>
                </a:cxn>
                <a:cxn ang="0">
                  <a:pos x="41" y="9"/>
                </a:cxn>
                <a:cxn ang="0">
                  <a:pos x="41" y="9"/>
                </a:cxn>
                <a:cxn ang="0">
                  <a:pos x="42" y="6"/>
                </a:cxn>
                <a:cxn ang="0">
                  <a:pos x="41" y="3"/>
                </a:cxn>
                <a:cxn ang="0">
                  <a:pos x="38" y="1"/>
                </a:cxn>
                <a:cxn ang="0">
                  <a:pos x="37" y="0"/>
                </a:cxn>
                <a:cxn ang="0">
                  <a:pos x="34" y="0"/>
                </a:cxn>
                <a:cxn ang="0">
                  <a:pos x="33" y="1"/>
                </a:cxn>
                <a:cxn ang="0">
                  <a:pos x="32" y="3"/>
                </a:cxn>
                <a:cxn ang="0">
                  <a:pos x="32" y="3"/>
                </a:cxn>
              </a:cxnLst>
              <a:rect l="0" t="0" r="r" b="b"/>
              <a:pathLst>
                <a:path w="42" h="61">
                  <a:moveTo>
                    <a:pt x="32" y="3"/>
                  </a:moveTo>
                  <a:lnTo>
                    <a:pt x="32" y="3"/>
                  </a:lnTo>
                  <a:lnTo>
                    <a:pt x="25" y="17"/>
                  </a:lnTo>
                  <a:lnTo>
                    <a:pt x="17" y="28"/>
                  </a:lnTo>
                  <a:lnTo>
                    <a:pt x="8" y="40"/>
                  </a:lnTo>
                  <a:lnTo>
                    <a:pt x="0" y="52"/>
                  </a:lnTo>
                  <a:lnTo>
                    <a:pt x="0" y="52"/>
                  </a:lnTo>
                  <a:lnTo>
                    <a:pt x="0" y="54"/>
                  </a:lnTo>
                  <a:lnTo>
                    <a:pt x="0" y="57"/>
                  </a:lnTo>
                  <a:lnTo>
                    <a:pt x="3" y="60"/>
                  </a:lnTo>
                  <a:lnTo>
                    <a:pt x="7" y="61"/>
                  </a:lnTo>
                  <a:lnTo>
                    <a:pt x="9" y="60"/>
                  </a:lnTo>
                  <a:lnTo>
                    <a:pt x="11" y="58"/>
                  </a:lnTo>
                  <a:lnTo>
                    <a:pt x="11" y="58"/>
                  </a:lnTo>
                  <a:lnTo>
                    <a:pt x="19" y="45"/>
                  </a:lnTo>
                  <a:lnTo>
                    <a:pt x="26" y="34"/>
                  </a:lnTo>
                  <a:lnTo>
                    <a:pt x="34" y="22"/>
                  </a:lnTo>
                  <a:lnTo>
                    <a:pt x="41" y="9"/>
                  </a:lnTo>
                  <a:lnTo>
                    <a:pt x="41" y="9"/>
                  </a:lnTo>
                  <a:lnTo>
                    <a:pt x="42" y="6"/>
                  </a:lnTo>
                  <a:lnTo>
                    <a:pt x="41" y="3"/>
                  </a:lnTo>
                  <a:lnTo>
                    <a:pt x="38" y="1"/>
                  </a:lnTo>
                  <a:lnTo>
                    <a:pt x="37" y="0"/>
                  </a:lnTo>
                  <a:lnTo>
                    <a:pt x="34" y="0"/>
                  </a:lnTo>
                  <a:lnTo>
                    <a:pt x="33" y="1"/>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5" name="chenying0907 469"/>
            <p:cNvSpPr>
              <a:spLocks/>
            </p:cNvSpPr>
            <p:nvPr/>
          </p:nvSpPr>
          <p:spPr bwMode="auto">
            <a:xfrm>
              <a:off x="3333751" y="1468438"/>
              <a:ext cx="12700" cy="23813"/>
            </a:xfrm>
            <a:custGeom>
              <a:avLst/>
              <a:gdLst/>
              <a:ahLst/>
              <a:cxnLst>
                <a:cxn ang="0">
                  <a:pos x="22" y="5"/>
                </a:cxn>
                <a:cxn ang="0">
                  <a:pos x="22" y="5"/>
                </a:cxn>
                <a:cxn ang="0">
                  <a:pos x="21" y="10"/>
                </a:cxn>
                <a:cxn ang="0">
                  <a:pos x="17" y="16"/>
                </a:cxn>
                <a:cxn ang="0">
                  <a:pos x="14" y="21"/>
                </a:cxn>
                <a:cxn ang="0">
                  <a:pos x="12" y="26"/>
                </a:cxn>
                <a:cxn ang="0">
                  <a:pos x="12" y="26"/>
                </a:cxn>
                <a:cxn ang="0">
                  <a:pos x="8" y="39"/>
                </a:cxn>
                <a:cxn ang="0">
                  <a:pos x="5" y="46"/>
                </a:cxn>
                <a:cxn ang="0">
                  <a:pos x="1" y="51"/>
                </a:cxn>
                <a:cxn ang="0">
                  <a:pos x="1" y="51"/>
                </a:cxn>
                <a:cxn ang="0">
                  <a:pos x="0" y="52"/>
                </a:cxn>
                <a:cxn ang="0">
                  <a:pos x="0" y="55"/>
                </a:cxn>
                <a:cxn ang="0">
                  <a:pos x="1" y="59"/>
                </a:cxn>
                <a:cxn ang="0">
                  <a:pos x="5" y="60"/>
                </a:cxn>
                <a:cxn ang="0">
                  <a:pos x="8" y="60"/>
                </a:cxn>
                <a:cxn ang="0">
                  <a:pos x="9" y="59"/>
                </a:cxn>
                <a:cxn ang="0">
                  <a:pos x="9" y="59"/>
                </a:cxn>
                <a:cxn ang="0">
                  <a:pos x="13" y="54"/>
                </a:cxn>
                <a:cxn ang="0">
                  <a:pos x="17" y="48"/>
                </a:cxn>
                <a:cxn ang="0">
                  <a:pos x="21" y="35"/>
                </a:cxn>
                <a:cxn ang="0">
                  <a:pos x="21" y="35"/>
                </a:cxn>
                <a:cxn ang="0">
                  <a:pos x="23" y="27"/>
                </a:cxn>
                <a:cxn ang="0">
                  <a:pos x="27" y="21"/>
                </a:cxn>
                <a:cxn ang="0">
                  <a:pos x="31" y="13"/>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0">
                  <a:moveTo>
                    <a:pt x="22" y="5"/>
                  </a:moveTo>
                  <a:lnTo>
                    <a:pt x="22" y="5"/>
                  </a:lnTo>
                  <a:lnTo>
                    <a:pt x="21" y="10"/>
                  </a:lnTo>
                  <a:lnTo>
                    <a:pt x="17" y="16"/>
                  </a:lnTo>
                  <a:lnTo>
                    <a:pt x="14" y="21"/>
                  </a:lnTo>
                  <a:lnTo>
                    <a:pt x="12" y="26"/>
                  </a:lnTo>
                  <a:lnTo>
                    <a:pt x="12" y="26"/>
                  </a:lnTo>
                  <a:lnTo>
                    <a:pt x="8" y="39"/>
                  </a:lnTo>
                  <a:lnTo>
                    <a:pt x="5" y="46"/>
                  </a:lnTo>
                  <a:lnTo>
                    <a:pt x="1" y="51"/>
                  </a:lnTo>
                  <a:lnTo>
                    <a:pt x="1" y="51"/>
                  </a:lnTo>
                  <a:lnTo>
                    <a:pt x="0" y="52"/>
                  </a:lnTo>
                  <a:lnTo>
                    <a:pt x="0" y="55"/>
                  </a:lnTo>
                  <a:lnTo>
                    <a:pt x="1" y="59"/>
                  </a:lnTo>
                  <a:lnTo>
                    <a:pt x="5" y="60"/>
                  </a:lnTo>
                  <a:lnTo>
                    <a:pt x="8" y="60"/>
                  </a:lnTo>
                  <a:lnTo>
                    <a:pt x="9" y="59"/>
                  </a:lnTo>
                  <a:lnTo>
                    <a:pt x="9" y="59"/>
                  </a:lnTo>
                  <a:lnTo>
                    <a:pt x="13" y="54"/>
                  </a:lnTo>
                  <a:lnTo>
                    <a:pt x="17" y="48"/>
                  </a:lnTo>
                  <a:lnTo>
                    <a:pt x="21" y="35"/>
                  </a:lnTo>
                  <a:lnTo>
                    <a:pt x="21" y="35"/>
                  </a:lnTo>
                  <a:lnTo>
                    <a:pt x="23" y="27"/>
                  </a:lnTo>
                  <a:lnTo>
                    <a:pt x="27" y="21"/>
                  </a:lnTo>
                  <a:lnTo>
                    <a:pt x="31" y="13"/>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6" name="chenying0907 470"/>
            <p:cNvSpPr>
              <a:spLocks/>
            </p:cNvSpPr>
            <p:nvPr/>
          </p:nvSpPr>
          <p:spPr bwMode="auto">
            <a:xfrm>
              <a:off x="3589338" y="1428750"/>
              <a:ext cx="19050" cy="22225"/>
            </a:xfrm>
            <a:custGeom>
              <a:avLst/>
              <a:gdLst/>
              <a:ahLst/>
              <a:cxnLst>
                <a:cxn ang="0">
                  <a:pos x="35" y="2"/>
                </a:cxn>
                <a:cxn ang="0">
                  <a:pos x="35" y="2"/>
                </a:cxn>
                <a:cxn ang="0">
                  <a:pos x="1" y="48"/>
                </a:cxn>
                <a:cxn ang="0">
                  <a:pos x="1" y="48"/>
                </a:cxn>
                <a:cxn ang="0">
                  <a:pos x="0" y="51"/>
                </a:cxn>
                <a:cxn ang="0">
                  <a:pos x="0" y="52"/>
                </a:cxn>
                <a:cxn ang="0">
                  <a:pos x="1" y="55"/>
                </a:cxn>
                <a:cxn ang="0">
                  <a:pos x="3" y="56"/>
                </a:cxn>
                <a:cxn ang="0">
                  <a:pos x="8" y="56"/>
                </a:cxn>
                <a:cxn ang="0">
                  <a:pos x="9" y="56"/>
                </a:cxn>
                <a:cxn ang="0">
                  <a:pos x="12" y="53"/>
                </a:cxn>
                <a:cxn ang="0">
                  <a:pos x="12" y="53"/>
                </a:cxn>
                <a:cxn ang="0">
                  <a:pos x="46" y="9"/>
                </a:cxn>
                <a:cxn ang="0">
                  <a:pos x="46" y="9"/>
                </a:cxn>
                <a:cxn ang="0">
                  <a:pos x="47" y="6"/>
                </a:cxn>
                <a:cxn ang="0">
                  <a:pos x="46" y="4"/>
                </a:cxn>
                <a:cxn ang="0">
                  <a:pos x="46" y="2"/>
                </a:cxn>
                <a:cxn ang="0">
                  <a:pos x="45" y="1"/>
                </a:cxn>
                <a:cxn ang="0">
                  <a:pos x="39" y="0"/>
                </a:cxn>
                <a:cxn ang="0">
                  <a:pos x="38" y="1"/>
                </a:cxn>
                <a:cxn ang="0">
                  <a:pos x="35" y="2"/>
                </a:cxn>
                <a:cxn ang="0">
                  <a:pos x="35" y="2"/>
                </a:cxn>
              </a:cxnLst>
              <a:rect l="0" t="0" r="r" b="b"/>
              <a:pathLst>
                <a:path w="47" h="56">
                  <a:moveTo>
                    <a:pt x="35" y="2"/>
                  </a:moveTo>
                  <a:lnTo>
                    <a:pt x="35" y="2"/>
                  </a:lnTo>
                  <a:lnTo>
                    <a:pt x="1" y="48"/>
                  </a:lnTo>
                  <a:lnTo>
                    <a:pt x="1" y="48"/>
                  </a:lnTo>
                  <a:lnTo>
                    <a:pt x="0" y="51"/>
                  </a:lnTo>
                  <a:lnTo>
                    <a:pt x="0" y="52"/>
                  </a:lnTo>
                  <a:lnTo>
                    <a:pt x="1" y="55"/>
                  </a:lnTo>
                  <a:lnTo>
                    <a:pt x="3" y="56"/>
                  </a:lnTo>
                  <a:lnTo>
                    <a:pt x="8" y="56"/>
                  </a:lnTo>
                  <a:lnTo>
                    <a:pt x="9" y="56"/>
                  </a:lnTo>
                  <a:lnTo>
                    <a:pt x="12" y="53"/>
                  </a:lnTo>
                  <a:lnTo>
                    <a:pt x="12" y="53"/>
                  </a:lnTo>
                  <a:lnTo>
                    <a:pt x="46" y="9"/>
                  </a:lnTo>
                  <a:lnTo>
                    <a:pt x="46" y="9"/>
                  </a:lnTo>
                  <a:lnTo>
                    <a:pt x="47" y="6"/>
                  </a:lnTo>
                  <a:lnTo>
                    <a:pt x="46" y="4"/>
                  </a:lnTo>
                  <a:lnTo>
                    <a:pt x="46" y="2"/>
                  </a:lnTo>
                  <a:lnTo>
                    <a:pt x="45" y="1"/>
                  </a:lnTo>
                  <a:lnTo>
                    <a:pt x="39" y="0"/>
                  </a:lnTo>
                  <a:lnTo>
                    <a:pt x="38"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7" name="chenying0907 471"/>
            <p:cNvSpPr>
              <a:spLocks/>
            </p:cNvSpPr>
            <p:nvPr/>
          </p:nvSpPr>
          <p:spPr bwMode="auto">
            <a:xfrm>
              <a:off x="3606801" y="1447800"/>
              <a:ext cx="22225" cy="30163"/>
            </a:xfrm>
            <a:custGeom>
              <a:avLst/>
              <a:gdLst/>
              <a:ahLst/>
              <a:cxnLst>
                <a:cxn ang="0">
                  <a:pos x="47" y="2"/>
                </a:cxn>
                <a:cxn ang="0">
                  <a:pos x="47" y="2"/>
                </a:cxn>
                <a:cxn ang="0">
                  <a:pos x="33" y="17"/>
                </a:cxn>
                <a:cxn ang="0">
                  <a:pos x="21" y="33"/>
                </a:cxn>
                <a:cxn ang="0">
                  <a:pos x="11" y="50"/>
                </a:cxn>
                <a:cxn ang="0">
                  <a:pos x="0" y="68"/>
                </a:cxn>
                <a:cxn ang="0">
                  <a:pos x="0" y="68"/>
                </a:cxn>
                <a:cxn ang="0">
                  <a:pos x="0" y="70"/>
                </a:cxn>
                <a:cxn ang="0">
                  <a:pos x="0" y="72"/>
                </a:cxn>
                <a:cxn ang="0">
                  <a:pos x="3" y="76"/>
                </a:cxn>
                <a:cxn ang="0">
                  <a:pos x="7" y="76"/>
                </a:cxn>
                <a:cxn ang="0">
                  <a:pos x="8" y="75"/>
                </a:cxn>
                <a:cxn ang="0">
                  <a:pos x="11" y="74"/>
                </a:cxn>
                <a:cxn ang="0">
                  <a:pos x="11" y="74"/>
                </a:cxn>
                <a:cxn ang="0">
                  <a:pos x="20" y="57"/>
                </a:cxn>
                <a:cxn ang="0">
                  <a:pos x="30" y="40"/>
                </a:cxn>
                <a:cxn ang="0">
                  <a:pos x="42" y="25"/>
                </a:cxn>
                <a:cxn ang="0">
                  <a:pos x="55" y="10"/>
                </a:cxn>
                <a:cxn ang="0">
                  <a:pos x="55" y="10"/>
                </a:cxn>
                <a:cxn ang="0">
                  <a:pos x="57" y="8"/>
                </a:cxn>
                <a:cxn ang="0">
                  <a:pos x="57" y="6"/>
                </a:cxn>
                <a:cxn ang="0">
                  <a:pos x="55" y="2"/>
                </a:cxn>
                <a:cxn ang="0">
                  <a:pos x="51" y="0"/>
                </a:cxn>
                <a:cxn ang="0">
                  <a:pos x="49" y="0"/>
                </a:cxn>
                <a:cxn ang="0">
                  <a:pos x="47" y="2"/>
                </a:cxn>
                <a:cxn ang="0">
                  <a:pos x="47" y="2"/>
                </a:cxn>
              </a:cxnLst>
              <a:rect l="0" t="0" r="r" b="b"/>
              <a:pathLst>
                <a:path w="57" h="76">
                  <a:moveTo>
                    <a:pt x="47" y="2"/>
                  </a:moveTo>
                  <a:lnTo>
                    <a:pt x="47" y="2"/>
                  </a:lnTo>
                  <a:lnTo>
                    <a:pt x="33" y="17"/>
                  </a:lnTo>
                  <a:lnTo>
                    <a:pt x="21" y="33"/>
                  </a:lnTo>
                  <a:lnTo>
                    <a:pt x="11" y="50"/>
                  </a:lnTo>
                  <a:lnTo>
                    <a:pt x="0" y="68"/>
                  </a:lnTo>
                  <a:lnTo>
                    <a:pt x="0" y="68"/>
                  </a:lnTo>
                  <a:lnTo>
                    <a:pt x="0" y="70"/>
                  </a:lnTo>
                  <a:lnTo>
                    <a:pt x="0" y="72"/>
                  </a:lnTo>
                  <a:lnTo>
                    <a:pt x="3" y="76"/>
                  </a:lnTo>
                  <a:lnTo>
                    <a:pt x="7" y="76"/>
                  </a:lnTo>
                  <a:lnTo>
                    <a:pt x="8" y="75"/>
                  </a:lnTo>
                  <a:lnTo>
                    <a:pt x="11" y="74"/>
                  </a:lnTo>
                  <a:lnTo>
                    <a:pt x="11" y="74"/>
                  </a:lnTo>
                  <a:lnTo>
                    <a:pt x="20" y="57"/>
                  </a:lnTo>
                  <a:lnTo>
                    <a:pt x="30" y="40"/>
                  </a:lnTo>
                  <a:lnTo>
                    <a:pt x="42" y="25"/>
                  </a:lnTo>
                  <a:lnTo>
                    <a:pt x="55" y="10"/>
                  </a:lnTo>
                  <a:lnTo>
                    <a:pt x="55" y="10"/>
                  </a:lnTo>
                  <a:lnTo>
                    <a:pt x="57" y="8"/>
                  </a:lnTo>
                  <a:lnTo>
                    <a:pt x="57" y="6"/>
                  </a:lnTo>
                  <a:lnTo>
                    <a:pt x="55" y="2"/>
                  </a:lnTo>
                  <a:lnTo>
                    <a:pt x="51" y="0"/>
                  </a:lnTo>
                  <a:lnTo>
                    <a:pt x="49" y="0"/>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8" name="chenying0907 472"/>
            <p:cNvSpPr>
              <a:spLocks/>
            </p:cNvSpPr>
            <p:nvPr/>
          </p:nvSpPr>
          <p:spPr bwMode="auto">
            <a:xfrm>
              <a:off x="3629026" y="1465263"/>
              <a:ext cx="23813" cy="31750"/>
            </a:xfrm>
            <a:custGeom>
              <a:avLst/>
              <a:gdLst/>
              <a:ahLst/>
              <a:cxnLst>
                <a:cxn ang="0">
                  <a:pos x="47" y="3"/>
                </a:cxn>
                <a:cxn ang="0">
                  <a:pos x="47" y="3"/>
                </a:cxn>
                <a:cxn ang="0">
                  <a:pos x="22" y="37"/>
                </a:cxn>
                <a:cxn ang="0">
                  <a:pos x="11" y="54"/>
                </a:cxn>
                <a:cxn ang="0">
                  <a:pos x="1" y="71"/>
                </a:cxn>
                <a:cxn ang="0">
                  <a:pos x="1" y="71"/>
                </a:cxn>
                <a:cxn ang="0">
                  <a:pos x="0" y="73"/>
                </a:cxn>
                <a:cxn ang="0">
                  <a:pos x="0" y="76"/>
                </a:cxn>
                <a:cxn ang="0">
                  <a:pos x="3" y="79"/>
                </a:cxn>
                <a:cxn ang="0">
                  <a:pos x="7" y="80"/>
                </a:cxn>
                <a:cxn ang="0">
                  <a:pos x="9" y="79"/>
                </a:cxn>
                <a:cxn ang="0">
                  <a:pos x="10" y="77"/>
                </a:cxn>
                <a:cxn ang="0">
                  <a:pos x="10" y="77"/>
                </a:cxn>
                <a:cxn ang="0">
                  <a:pos x="20" y="59"/>
                </a:cxn>
                <a:cxn ang="0">
                  <a:pos x="32" y="42"/>
                </a:cxn>
                <a:cxn ang="0">
                  <a:pos x="56" y="8"/>
                </a:cxn>
                <a:cxn ang="0">
                  <a:pos x="56" y="8"/>
                </a:cxn>
                <a:cxn ang="0">
                  <a:pos x="57" y="7"/>
                </a:cxn>
                <a:cxn ang="0">
                  <a:pos x="57" y="4"/>
                </a:cxn>
                <a:cxn ang="0">
                  <a:pos x="56" y="3"/>
                </a:cxn>
                <a:cxn ang="0">
                  <a:pos x="54" y="1"/>
                </a:cxn>
                <a:cxn ang="0">
                  <a:pos x="51" y="0"/>
                </a:cxn>
                <a:cxn ang="0">
                  <a:pos x="48" y="1"/>
                </a:cxn>
                <a:cxn ang="0">
                  <a:pos x="47" y="3"/>
                </a:cxn>
                <a:cxn ang="0">
                  <a:pos x="47" y="3"/>
                </a:cxn>
              </a:cxnLst>
              <a:rect l="0" t="0" r="r" b="b"/>
              <a:pathLst>
                <a:path w="57" h="80">
                  <a:moveTo>
                    <a:pt x="47" y="3"/>
                  </a:moveTo>
                  <a:lnTo>
                    <a:pt x="47" y="3"/>
                  </a:lnTo>
                  <a:lnTo>
                    <a:pt x="22" y="37"/>
                  </a:lnTo>
                  <a:lnTo>
                    <a:pt x="11" y="54"/>
                  </a:lnTo>
                  <a:lnTo>
                    <a:pt x="1" y="71"/>
                  </a:lnTo>
                  <a:lnTo>
                    <a:pt x="1" y="71"/>
                  </a:lnTo>
                  <a:lnTo>
                    <a:pt x="0" y="73"/>
                  </a:lnTo>
                  <a:lnTo>
                    <a:pt x="0" y="76"/>
                  </a:lnTo>
                  <a:lnTo>
                    <a:pt x="3" y="79"/>
                  </a:lnTo>
                  <a:lnTo>
                    <a:pt x="7" y="80"/>
                  </a:lnTo>
                  <a:lnTo>
                    <a:pt x="9" y="79"/>
                  </a:lnTo>
                  <a:lnTo>
                    <a:pt x="10" y="77"/>
                  </a:lnTo>
                  <a:lnTo>
                    <a:pt x="10" y="77"/>
                  </a:lnTo>
                  <a:lnTo>
                    <a:pt x="20" y="59"/>
                  </a:lnTo>
                  <a:lnTo>
                    <a:pt x="32" y="42"/>
                  </a:lnTo>
                  <a:lnTo>
                    <a:pt x="56" y="8"/>
                  </a:lnTo>
                  <a:lnTo>
                    <a:pt x="56" y="8"/>
                  </a:lnTo>
                  <a:lnTo>
                    <a:pt x="57" y="7"/>
                  </a:lnTo>
                  <a:lnTo>
                    <a:pt x="57" y="4"/>
                  </a:lnTo>
                  <a:lnTo>
                    <a:pt x="56" y="3"/>
                  </a:lnTo>
                  <a:lnTo>
                    <a:pt x="54" y="1"/>
                  </a:lnTo>
                  <a:lnTo>
                    <a:pt x="51" y="0"/>
                  </a:lnTo>
                  <a:lnTo>
                    <a:pt x="48" y="1"/>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9" name="chenying0907 473"/>
            <p:cNvSpPr>
              <a:spLocks/>
            </p:cNvSpPr>
            <p:nvPr/>
          </p:nvSpPr>
          <p:spPr bwMode="auto">
            <a:xfrm>
              <a:off x="3656013" y="1474788"/>
              <a:ext cx="20638" cy="28575"/>
            </a:xfrm>
            <a:custGeom>
              <a:avLst/>
              <a:gdLst/>
              <a:ahLst/>
              <a:cxnLst>
                <a:cxn ang="0">
                  <a:pos x="39" y="3"/>
                </a:cxn>
                <a:cxn ang="0">
                  <a:pos x="39" y="3"/>
                </a:cxn>
                <a:cxn ang="0">
                  <a:pos x="30" y="17"/>
                </a:cxn>
                <a:cxn ang="0">
                  <a:pos x="20" y="30"/>
                </a:cxn>
                <a:cxn ang="0">
                  <a:pos x="20" y="30"/>
                </a:cxn>
                <a:cxn ang="0">
                  <a:pos x="15" y="38"/>
                </a:cxn>
                <a:cxn ang="0">
                  <a:pos x="10" y="47"/>
                </a:cxn>
                <a:cxn ang="0">
                  <a:pos x="1" y="64"/>
                </a:cxn>
                <a:cxn ang="0">
                  <a:pos x="1" y="64"/>
                </a:cxn>
                <a:cxn ang="0">
                  <a:pos x="0" y="67"/>
                </a:cxn>
                <a:cxn ang="0">
                  <a:pos x="1" y="68"/>
                </a:cxn>
                <a:cxn ang="0">
                  <a:pos x="3" y="72"/>
                </a:cxn>
                <a:cxn ang="0">
                  <a:pos x="7" y="72"/>
                </a:cxn>
                <a:cxn ang="0">
                  <a:pos x="9" y="72"/>
                </a:cxn>
                <a:cxn ang="0">
                  <a:pos x="11" y="70"/>
                </a:cxn>
                <a:cxn ang="0">
                  <a:pos x="11" y="70"/>
                </a:cxn>
                <a:cxn ang="0">
                  <a:pos x="20" y="53"/>
                </a:cxn>
                <a:cxn ang="0">
                  <a:pos x="30" y="36"/>
                </a:cxn>
                <a:cxn ang="0">
                  <a:pos x="30" y="36"/>
                </a:cxn>
                <a:cxn ang="0">
                  <a:pos x="40" y="23"/>
                </a:cxn>
                <a:cxn ang="0">
                  <a:pos x="44" y="16"/>
                </a:cxn>
                <a:cxn ang="0">
                  <a:pos x="49" y="10"/>
                </a:cxn>
                <a:cxn ang="0">
                  <a:pos x="49" y="10"/>
                </a:cxn>
                <a:cxn ang="0">
                  <a:pos x="49" y="7"/>
                </a:cxn>
                <a:cxn ang="0">
                  <a:pos x="49" y="4"/>
                </a:cxn>
                <a:cxn ang="0">
                  <a:pos x="47" y="2"/>
                </a:cxn>
                <a:cxn ang="0">
                  <a:pos x="43" y="0"/>
                </a:cxn>
                <a:cxn ang="0">
                  <a:pos x="40" y="2"/>
                </a:cxn>
                <a:cxn ang="0">
                  <a:pos x="39" y="3"/>
                </a:cxn>
                <a:cxn ang="0">
                  <a:pos x="39" y="3"/>
                </a:cxn>
              </a:cxnLst>
              <a:rect l="0" t="0" r="r" b="b"/>
              <a:pathLst>
                <a:path w="49" h="72">
                  <a:moveTo>
                    <a:pt x="39" y="3"/>
                  </a:moveTo>
                  <a:lnTo>
                    <a:pt x="39" y="3"/>
                  </a:lnTo>
                  <a:lnTo>
                    <a:pt x="30" y="17"/>
                  </a:lnTo>
                  <a:lnTo>
                    <a:pt x="20" y="30"/>
                  </a:lnTo>
                  <a:lnTo>
                    <a:pt x="20" y="30"/>
                  </a:lnTo>
                  <a:lnTo>
                    <a:pt x="15" y="38"/>
                  </a:lnTo>
                  <a:lnTo>
                    <a:pt x="10" y="47"/>
                  </a:lnTo>
                  <a:lnTo>
                    <a:pt x="1" y="64"/>
                  </a:lnTo>
                  <a:lnTo>
                    <a:pt x="1" y="64"/>
                  </a:lnTo>
                  <a:lnTo>
                    <a:pt x="0" y="67"/>
                  </a:lnTo>
                  <a:lnTo>
                    <a:pt x="1" y="68"/>
                  </a:lnTo>
                  <a:lnTo>
                    <a:pt x="3" y="72"/>
                  </a:lnTo>
                  <a:lnTo>
                    <a:pt x="7" y="72"/>
                  </a:lnTo>
                  <a:lnTo>
                    <a:pt x="9" y="72"/>
                  </a:lnTo>
                  <a:lnTo>
                    <a:pt x="11" y="70"/>
                  </a:lnTo>
                  <a:lnTo>
                    <a:pt x="11" y="70"/>
                  </a:lnTo>
                  <a:lnTo>
                    <a:pt x="20" y="53"/>
                  </a:lnTo>
                  <a:lnTo>
                    <a:pt x="30" y="36"/>
                  </a:lnTo>
                  <a:lnTo>
                    <a:pt x="30" y="36"/>
                  </a:lnTo>
                  <a:lnTo>
                    <a:pt x="40" y="23"/>
                  </a:lnTo>
                  <a:lnTo>
                    <a:pt x="44" y="16"/>
                  </a:lnTo>
                  <a:lnTo>
                    <a:pt x="49" y="10"/>
                  </a:lnTo>
                  <a:lnTo>
                    <a:pt x="49" y="10"/>
                  </a:lnTo>
                  <a:lnTo>
                    <a:pt x="49" y="7"/>
                  </a:lnTo>
                  <a:lnTo>
                    <a:pt x="49" y="4"/>
                  </a:lnTo>
                  <a:lnTo>
                    <a:pt x="47" y="2"/>
                  </a:lnTo>
                  <a:lnTo>
                    <a:pt x="43" y="0"/>
                  </a:lnTo>
                  <a:lnTo>
                    <a:pt x="40" y="2"/>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0" name="chenying0907 474"/>
            <p:cNvSpPr>
              <a:spLocks/>
            </p:cNvSpPr>
            <p:nvPr/>
          </p:nvSpPr>
          <p:spPr bwMode="auto">
            <a:xfrm>
              <a:off x="3692526" y="1479550"/>
              <a:ext cx="22225" cy="26988"/>
            </a:xfrm>
            <a:custGeom>
              <a:avLst/>
              <a:gdLst/>
              <a:ahLst/>
              <a:cxnLst>
                <a:cxn ang="0">
                  <a:pos x="48" y="1"/>
                </a:cxn>
                <a:cxn ang="0">
                  <a:pos x="48" y="1"/>
                </a:cxn>
                <a:cxn ang="0">
                  <a:pos x="42" y="9"/>
                </a:cxn>
                <a:cxn ang="0">
                  <a:pos x="38" y="16"/>
                </a:cxn>
                <a:cxn ang="0">
                  <a:pos x="33" y="24"/>
                </a:cxn>
                <a:cxn ang="0">
                  <a:pos x="26" y="30"/>
                </a:cxn>
                <a:cxn ang="0">
                  <a:pos x="26" y="30"/>
                </a:cxn>
                <a:cxn ang="0">
                  <a:pos x="13" y="45"/>
                </a:cxn>
                <a:cxn ang="0">
                  <a:pos x="1" y="60"/>
                </a:cxn>
                <a:cxn ang="0">
                  <a:pos x="1" y="60"/>
                </a:cxn>
                <a:cxn ang="0">
                  <a:pos x="0" y="63"/>
                </a:cxn>
                <a:cxn ang="0">
                  <a:pos x="0" y="64"/>
                </a:cxn>
                <a:cxn ang="0">
                  <a:pos x="1" y="66"/>
                </a:cxn>
                <a:cxn ang="0">
                  <a:pos x="3" y="67"/>
                </a:cxn>
                <a:cxn ang="0">
                  <a:pos x="7" y="68"/>
                </a:cxn>
                <a:cxn ang="0">
                  <a:pos x="9" y="68"/>
                </a:cxn>
                <a:cxn ang="0">
                  <a:pos x="11" y="66"/>
                </a:cxn>
                <a:cxn ang="0">
                  <a:pos x="11" y="66"/>
                </a:cxn>
                <a:cxn ang="0">
                  <a:pos x="24" y="51"/>
                </a:cxn>
                <a:cxn ang="0">
                  <a:pos x="37" y="37"/>
                </a:cxn>
                <a:cxn ang="0">
                  <a:pos x="37" y="37"/>
                </a:cxn>
                <a:cxn ang="0">
                  <a:pos x="42" y="30"/>
                </a:cxn>
                <a:cxn ang="0">
                  <a:pos x="47" y="24"/>
                </a:cxn>
                <a:cxn ang="0">
                  <a:pos x="51" y="16"/>
                </a:cxn>
                <a:cxn ang="0">
                  <a:pos x="56" y="9"/>
                </a:cxn>
                <a:cxn ang="0">
                  <a:pos x="56" y="9"/>
                </a:cxn>
                <a:cxn ang="0">
                  <a:pos x="58" y="8"/>
                </a:cxn>
                <a:cxn ang="0">
                  <a:pos x="58" y="5"/>
                </a:cxn>
                <a:cxn ang="0">
                  <a:pos x="55" y="1"/>
                </a:cxn>
                <a:cxn ang="0">
                  <a:pos x="52" y="0"/>
                </a:cxn>
                <a:cxn ang="0">
                  <a:pos x="50" y="0"/>
                </a:cxn>
                <a:cxn ang="0">
                  <a:pos x="48" y="1"/>
                </a:cxn>
                <a:cxn ang="0">
                  <a:pos x="48" y="1"/>
                </a:cxn>
              </a:cxnLst>
              <a:rect l="0" t="0" r="r" b="b"/>
              <a:pathLst>
                <a:path w="58" h="68">
                  <a:moveTo>
                    <a:pt x="48" y="1"/>
                  </a:moveTo>
                  <a:lnTo>
                    <a:pt x="48" y="1"/>
                  </a:lnTo>
                  <a:lnTo>
                    <a:pt x="42" y="9"/>
                  </a:lnTo>
                  <a:lnTo>
                    <a:pt x="38" y="16"/>
                  </a:lnTo>
                  <a:lnTo>
                    <a:pt x="33" y="24"/>
                  </a:lnTo>
                  <a:lnTo>
                    <a:pt x="26" y="30"/>
                  </a:lnTo>
                  <a:lnTo>
                    <a:pt x="26" y="30"/>
                  </a:lnTo>
                  <a:lnTo>
                    <a:pt x="13" y="45"/>
                  </a:lnTo>
                  <a:lnTo>
                    <a:pt x="1" y="60"/>
                  </a:lnTo>
                  <a:lnTo>
                    <a:pt x="1" y="60"/>
                  </a:lnTo>
                  <a:lnTo>
                    <a:pt x="0" y="63"/>
                  </a:lnTo>
                  <a:lnTo>
                    <a:pt x="0" y="64"/>
                  </a:lnTo>
                  <a:lnTo>
                    <a:pt x="1" y="66"/>
                  </a:lnTo>
                  <a:lnTo>
                    <a:pt x="3" y="67"/>
                  </a:lnTo>
                  <a:lnTo>
                    <a:pt x="7" y="68"/>
                  </a:lnTo>
                  <a:lnTo>
                    <a:pt x="9" y="68"/>
                  </a:lnTo>
                  <a:lnTo>
                    <a:pt x="11" y="66"/>
                  </a:lnTo>
                  <a:lnTo>
                    <a:pt x="11" y="66"/>
                  </a:lnTo>
                  <a:lnTo>
                    <a:pt x="24" y="51"/>
                  </a:lnTo>
                  <a:lnTo>
                    <a:pt x="37" y="37"/>
                  </a:lnTo>
                  <a:lnTo>
                    <a:pt x="37" y="37"/>
                  </a:lnTo>
                  <a:lnTo>
                    <a:pt x="42" y="30"/>
                  </a:lnTo>
                  <a:lnTo>
                    <a:pt x="47" y="24"/>
                  </a:lnTo>
                  <a:lnTo>
                    <a:pt x="51" y="16"/>
                  </a:lnTo>
                  <a:lnTo>
                    <a:pt x="56" y="9"/>
                  </a:lnTo>
                  <a:lnTo>
                    <a:pt x="56" y="9"/>
                  </a:lnTo>
                  <a:lnTo>
                    <a:pt x="58" y="8"/>
                  </a:lnTo>
                  <a:lnTo>
                    <a:pt x="58" y="5"/>
                  </a:lnTo>
                  <a:lnTo>
                    <a:pt x="55" y="1"/>
                  </a:lnTo>
                  <a:lnTo>
                    <a:pt x="52" y="0"/>
                  </a:lnTo>
                  <a:lnTo>
                    <a:pt x="50" y="0"/>
                  </a:lnTo>
                  <a:lnTo>
                    <a:pt x="48" y="1"/>
                  </a:lnTo>
                  <a:lnTo>
                    <a:pt x="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1" name="chenying0907 475"/>
            <p:cNvSpPr>
              <a:spLocks/>
            </p:cNvSpPr>
            <p:nvPr/>
          </p:nvSpPr>
          <p:spPr bwMode="auto">
            <a:xfrm>
              <a:off x="3725863" y="1477963"/>
              <a:ext cx="17463" cy="25400"/>
            </a:xfrm>
            <a:custGeom>
              <a:avLst/>
              <a:gdLst/>
              <a:ahLst/>
              <a:cxnLst>
                <a:cxn ang="0">
                  <a:pos x="36" y="2"/>
                </a:cxn>
                <a:cxn ang="0">
                  <a:pos x="36" y="2"/>
                </a:cxn>
                <a:cxn ang="0">
                  <a:pos x="26" y="15"/>
                </a:cxn>
                <a:cxn ang="0">
                  <a:pos x="17" y="28"/>
                </a:cxn>
                <a:cxn ang="0">
                  <a:pos x="9" y="42"/>
                </a:cxn>
                <a:cxn ang="0">
                  <a:pos x="1" y="56"/>
                </a:cxn>
                <a:cxn ang="0">
                  <a:pos x="1" y="56"/>
                </a:cxn>
                <a:cxn ang="0">
                  <a:pos x="0" y="59"/>
                </a:cxn>
                <a:cxn ang="0">
                  <a:pos x="1" y="62"/>
                </a:cxn>
                <a:cxn ang="0">
                  <a:pos x="4" y="64"/>
                </a:cxn>
                <a:cxn ang="0">
                  <a:pos x="8" y="66"/>
                </a:cxn>
                <a:cxn ang="0">
                  <a:pos x="9" y="64"/>
                </a:cxn>
                <a:cxn ang="0">
                  <a:pos x="10" y="62"/>
                </a:cxn>
                <a:cxn ang="0">
                  <a:pos x="10" y="62"/>
                </a:cxn>
                <a:cxn ang="0">
                  <a:pos x="18" y="49"/>
                </a:cxn>
                <a:cxn ang="0">
                  <a:pos x="26" y="34"/>
                </a:cxn>
                <a:cxn ang="0">
                  <a:pos x="34" y="22"/>
                </a:cxn>
                <a:cxn ang="0">
                  <a:pos x="44" y="11"/>
                </a:cxn>
                <a:cxn ang="0">
                  <a:pos x="44" y="11"/>
                </a:cxn>
                <a:cxn ang="0">
                  <a:pos x="46" y="8"/>
                </a:cxn>
                <a:cxn ang="0">
                  <a:pos x="46" y="5"/>
                </a:cxn>
                <a:cxn ang="0">
                  <a:pos x="44" y="2"/>
                </a:cxn>
                <a:cxn ang="0">
                  <a:pos x="40" y="0"/>
                </a:cxn>
                <a:cxn ang="0">
                  <a:pos x="38" y="0"/>
                </a:cxn>
                <a:cxn ang="0">
                  <a:pos x="36" y="2"/>
                </a:cxn>
                <a:cxn ang="0">
                  <a:pos x="36" y="2"/>
                </a:cxn>
              </a:cxnLst>
              <a:rect l="0" t="0" r="r" b="b"/>
              <a:pathLst>
                <a:path w="46" h="66">
                  <a:moveTo>
                    <a:pt x="36" y="2"/>
                  </a:moveTo>
                  <a:lnTo>
                    <a:pt x="36" y="2"/>
                  </a:lnTo>
                  <a:lnTo>
                    <a:pt x="26" y="15"/>
                  </a:lnTo>
                  <a:lnTo>
                    <a:pt x="17" y="28"/>
                  </a:lnTo>
                  <a:lnTo>
                    <a:pt x="9" y="42"/>
                  </a:lnTo>
                  <a:lnTo>
                    <a:pt x="1" y="56"/>
                  </a:lnTo>
                  <a:lnTo>
                    <a:pt x="1" y="56"/>
                  </a:lnTo>
                  <a:lnTo>
                    <a:pt x="0" y="59"/>
                  </a:lnTo>
                  <a:lnTo>
                    <a:pt x="1" y="62"/>
                  </a:lnTo>
                  <a:lnTo>
                    <a:pt x="4" y="64"/>
                  </a:lnTo>
                  <a:lnTo>
                    <a:pt x="8" y="66"/>
                  </a:lnTo>
                  <a:lnTo>
                    <a:pt x="9" y="64"/>
                  </a:lnTo>
                  <a:lnTo>
                    <a:pt x="10" y="62"/>
                  </a:lnTo>
                  <a:lnTo>
                    <a:pt x="10" y="62"/>
                  </a:lnTo>
                  <a:lnTo>
                    <a:pt x="18" y="49"/>
                  </a:lnTo>
                  <a:lnTo>
                    <a:pt x="26" y="34"/>
                  </a:lnTo>
                  <a:lnTo>
                    <a:pt x="34" y="22"/>
                  </a:lnTo>
                  <a:lnTo>
                    <a:pt x="44" y="11"/>
                  </a:lnTo>
                  <a:lnTo>
                    <a:pt x="44" y="11"/>
                  </a:lnTo>
                  <a:lnTo>
                    <a:pt x="46" y="8"/>
                  </a:lnTo>
                  <a:lnTo>
                    <a:pt x="46" y="5"/>
                  </a:lnTo>
                  <a:lnTo>
                    <a:pt x="44" y="2"/>
                  </a:lnTo>
                  <a:lnTo>
                    <a:pt x="40" y="0"/>
                  </a:lnTo>
                  <a:lnTo>
                    <a:pt x="38" y="0"/>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2" name="chenying0907 476"/>
            <p:cNvSpPr>
              <a:spLocks/>
            </p:cNvSpPr>
            <p:nvPr/>
          </p:nvSpPr>
          <p:spPr bwMode="auto">
            <a:xfrm>
              <a:off x="3767138" y="1474788"/>
              <a:ext cx="12700" cy="22225"/>
            </a:xfrm>
            <a:custGeom>
              <a:avLst/>
              <a:gdLst/>
              <a:ahLst/>
              <a:cxnLst>
                <a:cxn ang="0">
                  <a:pos x="24" y="3"/>
                </a:cxn>
                <a:cxn ang="0">
                  <a:pos x="24" y="3"/>
                </a:cxn>
                <a:cxn ang="0">
                  <a:pos x="13" y="27"/>
                </a:cxn>
                <a:cxn ang="0">
                  <a:pos x="8" y="38"/>
                </a:cxn>
                <a:cxn ang="0">
                  <a:pos x="0" y="49"/>
                </a:cxn>
                <a:cxn ang="0">
                  <a:pos x="0" y="49"/>
                </a:cxn>
                <a:cxn ang="0">
                  <a:pos x="0" y="51"/>
                </a:cxn>
                <a:cxn ang="0">
                  <a:pos x="0" y="54"/>
                </a:cxn>
                <a:cxn ang="0">
                  <a:pos x="1" y="55"/>
                </a:cxn>
                <a:cxn ang="0">
                  <a:pos x="3" y="57"/>
                </a:cxn>
                <a:cxn ang="0">
                  <a:pos x="7" y="58"/>
                </a:cxn>
                <a:cxn ang="0">
                  <a:pos x="9" y="57"/>
                </a:cxn>
                <a:cxn ang="0">
                  <a:pos x="11" y="55"/>
                </a:cxn>
                <a:cxn ang="0">
                  <a:pos x="11" y="55"/>
                </a:cxn>
                <a:cxn ang="0">
                  <a:pos x="17" y="44"/>
                </a:cxn>
                <a:cxn ang="0">
                  <a:pos x="24" y="33"/>
                </a:cxn>
                <a:cxn ang="0">
                  <a:pos x="33" y="10"/>
                </a:cxn>
                <a:cxn ang="0">
                  <a:pos x="33" y="10"/>
                </a:cxn>
                <a:cxn ang="0">
                  <a:pos x="34" y="7"/>
                </a:cxn>
                <a:cxn ang="0">
                  <a:pos x="34" y="4"/>
                </a:cxn>
                <a:cxn ang="0">
                  <a:pos x="32" y="2"/>
                </a:cxn>
                <a:cxn ang="0">
                  <a:pos x="29" y="0"/>
                </a:cxn>
                <a:cxn ang="0">
                  <a:pos x="28" y="0"/>
                </a:cxn>
                <a:cxn ang="0">
                  <a:pos x="25" y="2"/>
                </a:cxn>
                <a:cxn ang="0">
                  <a:pos x="24" y="3"/>
                </a:cxn>
                <a:cxn ang="0">
                  <a:pos x="24" y="3"/>
                </a:cxn>
              </a:cxnLst>
              <a:rect l="0" t="0" r="r" b="b"/>
              <a:pathLst>
                <a:path w="34" h="58">
                  <a:moveTo>
                    <a:pt x="24" y="3"/>
                  </a:moveTo>
                  <a:lnTo>
                    <a:pt x="24" y="3"/>
                  </a:lnTo>
                  <a:lnTo>
                    <a:pt x="13" y="27"/>
                  </a:lnTo>
                  <a:lnTo>
                    <a:pt x="8" y="38"/>
                  </a:lnTo>
                  <a:lnTo>
                    <a:pt x="0" y="49"/>
                  </a:lnTo>
                  <a:lnTo>
                    <a:pt x="0" y="49"/>
                  </a:lnTo>
                  <a:lnTo>
                    <a:pt x="0" y="51"/>
                  </a:lnTo>
                  <a:lnTo>
                    <a:pt x="0" y="54"/>
                  </a:lnTo>
                  <a:lnTo>
                    <a:pt x="1" y="55"/>
                  </a:lnTo>
                  <a:lnTo>
                    <a:pt x="3" y="57"/>
                  </a:lnTo>
                  <a:lnTo>
                    <a:pt x="7" y="58"/>
                  </a:lnTo>
                  <a:lnTo>
                    <a:pt x="9" y="57"/>
                  </a:lnTo>
                  <a:lnTo>
                    <a:pt x="11" y="55"/>
                  </a:lnTo>
                  <a:lnTo>
                    <a:pt x="11" y="55"/>
                  </a:lnTo>
                  <a:lnTo>
                    <a:pt x="17" y="44"/>
                  </a:lnTo>
                  <a:lnTo>
                    <a:pt x="24" y="33"/>
                  </a:lnTo>
                  <a:lnTo>
                    <a:pt x="33" y="10"/>
                  </a:lnTo>
                  <a:lnTo>
                    <a:pt x="33" y="10"/>
                  </a:lnTo>
                  <a:lnTo>
                    <a:pt x="34" y="7"/>
                  </a:lnTo>
                  <a:lnTo>
                    <a:pt x="34" y="4"/>
                  </a:lnTo>
                  <a:lnTo>
                    <a:pt x="32" y="2"/>
                  </a:lnTo>
                  <a:lnTo>
                    <a:pt x="29" y="0"/>
                  </a:lnTo>
                  <a:lnTo>
                    <a:pt x="28" y="0"/>
                  </a:lnTo>
                  <a:lnTo>
                    <a:pt x="25" y="2"/>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3" name="chenying0907 477"/>
            <p:cNvSpPr>
              <a:spLocks/>
            </p:cNvSpPr>
            <p:nvPr/>
          </p:nvSpPr>
          <p:spPr bwMode="auto">
            <a:xfrm>
              <a:off x="3354388" y="1589088"/>
              <a:ext cx="44450" cy="55563"/>
            </a:xfrm>
            <a:custGeom>
              <a:avLst/>
              <a:gdLst/>
              <a:ahLst/>
              <a:cxnLst>
                <a:cxn ang="0">
                  <a:pos x="99" y="3"/>
                </a:cxn>
                <a:cxn ang="0">
                  <a:pos x="99" y="3"/>
                </a:cxn>
                <a:cxn ang="0">
                  <a:pos x="71" y="29"/>
                </a:cxn>
                <a:cxn ang="0">
                  <a:pos x="58" y="44"/>
                </a:cxn>
                <a:cxn ang="0">
                  <a:pos x="47" y="58"/>
                </a:cxn>
                <a:cxn ang="0">
                  <a:pos x="47" y="58"/>
                </a:cxn>
                <a:cxn ang="0">
                  <a:pos x="34" y="76"/>
                </a:cxn>
                <a:cxn ang="0">
                  <a:pos x="22" y="95"/>
                </a:cxn>
                <a:cxn ang="0">
                  <a:pos x="0" y="134"/>
                </a:cxn>
                <a:cxn ang="0">
                  <a:pos x="0" y="134"/>
                </a:cxn>
                <a:cxn ang="0">
                  <a:pos x="0" y="135"/>
                </a:cxn>
                <a:cxn ang="0">
                  <a:pos x="0" y="138"/>
                </a:cxn>
                <a:cxn ang="0">
                  <a:pos x="2" y="140"/>
                </a:cxn>
                <a:cxn ang="0">
                  <a:pos x="6" y="142"/>
                </a:cxn>
                <a:cxn ang="0">
                  <a:pos x="7" y="140"/>
                </a:cxn>
                <a:cxn ang="0">
                  <a:pos x="10" y="139"/>
                </a:cxn>
                <a:cxn ang="0">
                  <a:pos x="10" y="139"/>
                </a:cxn>
                <a:cxn ang="0">
                  <a:pos x="27" y="108"/>
                </a:cxn>
                <a:cxn ang="0">
                  <a:pos x="36" y="92"/>
                </a:cxn>
                <a:cxn ang="0">
                  <a:pos x="47" y="78"/>
                </a:cxn>
                <a:cxn ang="0">
                  <a:pos x="47" y="78"/>
                </a:cxn>
                <a:cxn ang="0">
                  <a:pos x="61" y="59"/>
                </a:cxn>
                <a:cxn ang="0">
                  <a:pos x="75" y="42"/>
                </a:cxn>
                <a:cxn ang="0">
                  <a:pos x="108" y="11"/>
                </a:cxn>
                <a:cxn ang="0">
                  <a:pos x="108" y="11"/>
                </a:cxn>
                <a:cxn ang="0">
                  <a:pos x="109" y="8"/>
                </a:cxn>
                <a:cxn ang="0">
                  <a:pos x="109" y="7"/>
                </a:cxn>
                <a:cxn ang="0">
                  <a:pos x="108" y="3"/>
                </a:cxn>
                <a:cxn ang="0">
                  <a:pos x="104" y="0"/>
                </a:cxn>
                <a:cxn ang="0">
                  <a:pos x="102" y="2"/>
                </a:cxn>
                <a:cxn ang="0">
                  <a:pos x="99" y="3"/>
                </a:cxn>
                <a:cxn ang="0">
                  <a:pos x="99" y="3"/>
                </a:cxn>
              </a:cxnLst>
              <a:rect l="0" t="0" r="r" b="b"/>
              <a:pathLst>
                <a:path w="109" h="142">
                  <a:moveTo>
                    <a:pt x="99" y="3"/>
                  </a:moveTo>
                  <a:lnTo>
                    <a:pt x="99" y="3"/>
                  </a:lnTo>
                  <a:lnTo>
                    <a:pt x="71" y="29"/>
                  </a:lnTo>
                  <a:lnTo>
                    <a:pt x="58" y="44"/>
                  </a:lnTo>
                  <a:lnTo>
                    <a:pt x="47" y="58"/>
                  </a:lnTo>
                  <a:lnTo>
                    <a:pt x="47" y="58"/>
                  </a:lnTo>
                  <a:lnTo>
                    <a:pt x="34" y="76"/>
                  </a:lnTo>
                  <a:lnTo>
                    <a:pt x="22" y="95"/>
                  </a:lnTo>
                  <a:lnTo>
                    <a:pt x="0" y="134"/>
                  </a:lnTo>
                  <a:lnTo>
                    <a:pt x="0" y="134"/>
                  </a:lnTo>
                  <a:lnTo>
                    <a:pt x="0" y="135"/>
                  </a:lnTo>
                  <a:lnTo>
                    <a:pt x="0" y="138"/>
                  </a:lnTo>
                  <a:lnTo>
                    <a:pt x="2" y="140"/>
                  </a:lnTo>
                  <a:lnTo>
                    <a:pt x="6" y="142"/>
                  </a:lnTo>
                  <a:lnTo>
                    <a:pt x="7" y="140"/>
                  </a:lnTo>
                  <a:lnTo>
                    <a:pt x="10" y="139"/>
                  </a:lnTo>
                  <a:lnTo>
                    <a:pt x="10" y="139"/>
                  </a:lnTo>
                  <a:lnTo>
                    <a:pt x="27" y="108"/>
                  </a:lnTo>
                  <a:lnTo>
                    <a:pt x="36" y="92"/>
                  </a:lnTo>
                  <a:lnTo>
                    <a:pt x="47" y="78"/>
                  </a:lnTo>
                  <a:lnTo>
                    <a:pt x="47" y="78"/>
                  </a:lnTo>
                  <a:lnTo>
                    <a:pt x="61" y="59"/>
                  </a:lnTo>
                  <a:lnTo>
                    <a:pt x="75" y="42"/>
                  </a:lnTo>
                  <a:lnTo>
                    <a:pt x="108" y="11"/>
                  </a:lnTo>
                  <a:lnTo>
                    <a:pt x="108" y="11"/>
                  </a:lnTo>
                  <a:lnTo>
                    <a:pt x="109" y="8"/>
                  </a:lnTo>
                  <a:lnTo>
                    <a:pt x="109" y="7"/>
                  </a:lnTo>
                  <a:lnTo>
                    <a:pt x="108" y="3"/>
                  </a:lnTo>
                  <a:lnTo>
                    <a:pt x="104" y="0"/>
                  </a:lnTo>
                  <a:lnTo>
                    <a:pt x="102" y="2"/>
                  </a:lnTo>
                  <a:lnTo>
                    <a:pt x="99" y="3"/>
                  </a:lnTo>
                  <a:lnTo>
                    <a:pt x="9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4" name="chenying0907 478"/>
            <p:cNvSpPr>
              <a:spLocks/>
            </p:cNvSpPr>
            <p:nvPr/>
          </p:nvSpPr>
          <p:spPr bwMode="auto">
            <a:xfrm>
              <a:off x="3382963" y="1584325"/>
              <a:ext cx="50800" cy="63500"/>
            </a:xfrm>
            <a:custGeom>
              <a:avLst/>
              <a:gdLst/>
              <a:ahLst/>
              <a:cxnLst>
                <a:cxn ang="0">
                  <a:pos x="120" y="3"/>
                </a:cxn>
                <a:cxn ang="0">
                  <a:pos x="120" y="3"/>
                </a:cxn>
                <a:cxn ang="0">
                  <a:pos x="88" y="43"/>
                </a:cxn>
                <a:cxn ang="0">
                  <a:pos x="58" y="82"/>
                </a:cxn>
                <a:cxn ang="0">
                  <a:pos x="58" y="82"/>
                </a:cxn>
                <a:cxn ang="0">
                  <a:pos x="44" y="101"/>
                </a:cxn>
                <a:cxn ang="0">
                  <a:pos x="29" y="119"/>
                </a:cxn>
                <a:cxn ang="0">
                  <a:pos x="15" y="136"/>
                </a:cxn>
                <a:cxn ang="0">
                  <a:pos x="0" y="154"/>
                </a:cxn>
                <a:cxn ang="0">
                  <a:pos x="0" y="154"/>
                </a:cxn>
                <a:cxn ang="0">
                  <a:pos x="0" y="157"/>
                </a:cxn>
                <a:cxn ang="0">
                  <a:pos x="0" y="160"/>
                </a:cxn>
                <a:cxn ang="0">
                  <a:pos x="2" y="161"/>
                </a:cxn>
                <a:cxn ang="0">
                  <a:pos x="3" y="162"/>
                </a:cxn>
                <a:cxn ang="0">
                  <a:pos x="7" y="163"/>
                </a:cxn>
                <a:cxn ang="0">
                  <a:pos x="10" y="162"/>
                </a:cxn>
                <a:cxn ang="0">
                  <a:pos x="11" y="161"/>
                </a:cxn>
                <a:cxn ang="0">
                  <a:pos x="11" y="161"/>
                </a:cxn>
                <a:cxn ang="0">
                  <a:pos x="24" y="144"/>
                </a:cxn>
                <a:cxn ang="0">
                  <a:pos x="37" y="128"/>
                </a:cxn>
                <a:cxn ang="0">
                  <a:pos x="50" y="112"/>
                </a:cxn>
                <a:cxn ang="0">
                  <a:pos x="63" y="97"/>
                </a:cxn>
                <a:cxn ang="0">
                  <a:pos x="63" y="97"/>
                </a:cxn>
                <a:cxn ang="0">
                  <a:pos x="79" y="73"/>
                </a:cxn>
                <a:cxn ang="0">
                  <a:pos x="96" y="52"/>
                </a:cxn>
                <a:cxn ang="0">
                  <a:pos x="129" y="8"/>
                </a:cxn>
                <a:cxn ang="0">
                  <a:pos x="129" y="8"/>
                </a:cxn>
                <a:cxn ang="0">
                  <a:pos x="130" y="7"/>
                </a:cxn>
                <a:cxn ang="0">
                  <a:pos x="130" y="4"/>
                </a:cxn>
                <a:cxn ang="0">
                  <a:pos x="129" y="3"/>
                </a:cxn>
                <a:cxn ang="0">
                  <a:pos x="127" y="1"/>
                </a:cxn>
                <a:cxn ang="0">
                  <a:pos x="123" y="0"/>
                </a:cxn>
                <a:cxn ang="0">
                  <a:pos x="121" y="1"/>
                </a:cxn>
                <a:cxn ang="0">
                  <a:pos x="120" y="3"/>
                </a:cxn>
                <a:cxn ang="0">
                  <a:pos x="120" y="3"/>
                </a:cxn>
              </a:cxnLst>
              <a:rect l="0" t="0" r="r" b="b"/>
              <a:pathLst>
                <a:path w="130" h="163">
                  <a:moveTo>
                    <a:pt x="120" y="3"/>
                  </a:moveTo>
                  <a:lnTo>
                    <a:pt x="120" y="3"/>
                  </a:lnTo>
                  <a:lnTo>
                    <a:pt x="88" y="43"/>
                  </a:lnTo>
                  <a:lnTo>
                    <a:pt x="58" y="82"/>
                  </a:lnTo>
                  <a:lnTo>
                    <a:pt x="58" y="82"/>
                  </a:lnTo>
                  <a:lnTo>
                    <a:pt x="44" y="101"/>
                  </a:lnTo>
                  <a:lnTo>
                    <a:pt x="29" y="119"/>
                  </a:lnTo>
                  <a:lnTo>
                    <a:pt x="15" y="136"/>
                  </a:lnTo>
                  <a:lnTo>
                    <a:pt x="0" y="154"/>
                  </a:lnTo>
                  <a:lnTo>
                    <a:pt x="0" y="154"/>
                  </a:lnTo>
                  <a:lnTo>
                    <a:pt x="0" y="157"/>
                  </a:lnTo>
                  <a:lnTo>
                    <a:pt x="0" y="160"/>
                  </a:lnTo>
                  <a:lnTo>
                    <a:pt x="2" y="161"/>
                  </a:lnTo>
                  <a:lnTo>
                    <a:pt x="3" y="162"/>
                  </a:lnTo>
                  <a:lnTo>
                    <a:pt x="7" y="163"/>
                  </a:lnTo>
                  <a:lnTo>
                    <a:pt x="10" y="162"/>
                  </a:lnTo>
                  <a:lnTo>
                    <a:pt x="11" y="161"/>
                  </a:lnTo>
                  <a:lnTo>
                    <a:pt x="11" y="161"/>
                  </a:lnTo>
                  <a:lnTo>
                    <a:pt x="24" y="144"/>
                  </a:lnTo>
                  <a:lnTo>
                    <a:pt x="37" y="128"/>
                  </a:lnTo>
                  <a:lnTo>
                    <a:pt x="50" y="112"/>
                  </a:lnTo>
                  <a:lnTo>
                    <a:pt x="63" y="97"/>
                  </a:lnTo>
                  <a:lnTo>
                    <a:pt x="63" y="97"/>
                  </a:lnTo>
                  <a:lnTo>
                    <a:pt x="79" y="73"/>
                  </a:lnTo>
                  <a:lnTo>
                    <a:pt x="96" y="52"/>
                  </a:lnTo>
                  <a:lnTo>
                    <a:pt x="129" y="8"/>
                  </a:lnTo>
                  <a:lnTo>
                    <a:pt x="129" y="8"/>
                  </a:lnTo>
                  <a:lnTo>
                    <a:pt x="130" y="7"/>
                  </a:lnTo>
                  <a:lnTo>
                    <a:pt x="130" y="4"/>
                  </a:lnTo>
                  <a:lnTo>
                    <a:pt x="129" y="3"/>
                  </a:lnTo>
                  <a:lnTo>
                    <a:pt x="127" y="1"/>
                  </a:lnTo>
                  <a:lnTo>
                    <a:pt x="123" y="0"/>
                  </a:lnTo>
                  <a:lnTo>
                    <a:pt x="121" y="1"/>
                  </a:lnTo>
                  <a:lnTo>
                    <a:pt x="120" y="3"/>
                  </a:lnTo>
                  <a:lnTo>
                    <a:pt x="1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5" name="chenying0907 479"/>
            <p:cNvSpPr>
              <a:spLocks/>
            </p:cNvSpPr>
            <p:nvPr/>
          </p:nvSpPr>
          <p:spPr bwMode="auto">
            <a:xfrm>
              <a:off x="3424238" y="1584325"/>
              <a:ext cx="50800" cy="61913"/>
            </a:xfrm>
            <a:custGeom>
              <a:avLst/>
              <a:gdLst/>
              <a:ahLst/>
              <a:cxnLst>
                <a:cxn ang="0">
                  <a:pos x="120" y="1"/>
                </a:cxn>
                <a:cxn ang="0">
                  <a:pos x="120" y="1"/>
                </a:cxn>
                <a:cxn ang="0">
                  <a:pos x="105" y="18"/>
                </a:cxn>
                <a:cxn ang="0">
                  <a:pos x="91" y="35"/>
                </a:cxn>
                <a:cxn ang="0">
                  <a:pos x="66" y="72"/>
                </a:cxn>
                <a:cxn ang="0">
                  <a:pos x="66" y="72"/>
                </a:cxn>
                <a:cxn ang="0">
                  <a:pos x="51" y="92"/>
                </a:cxn>
                <a:cxn ang="0">
                  <a:pos x="34" y="111"/>
                </a:cxn>
                <a:cxn ang="0">
                  <a:pos x="17" y="131"/>
                </a:cxn>
                <a:cxn ang="0">
                  <a:pos x="1" y="150"/>
                </a:cxn>
                <a:cxn ang="0">
                  <a:pos x="1" y="150"/>
                </a:cxn>
                <a:cxn ang="0">
                  <a:pos x="0" y="153"/>
                </a:cxn>
                <a:cxn ang="0">
                  <a:pos x="0" y="156"/>
                </a:cxn>
                <a:cxn ang="0">
                  <a:pos x="1" y="157"/>
                </a:cxn>
                <a:cxn ang="0">
                  <a:pos x="2" y="158"/>
                </a:cxn>
                <a:cxn ang="0">
                  <a:pos x="7" y="160"/>
                </a:cxn>
                <a:cxn ang="0">
                  <a:pos x="9" y="158"/>
                </a:cxn>
                <a:cxn ang="0">
                  <a:pos x="11" y="157"/>
                </a:cxn>
                <a:cxn ang="0">
                  <a:pos x="11" y="157"/>
                </a:cxn>
                <a:cxn ang="0">
                  <a:pos x="24" y="139"/>
                </a:cxn>
                <a:cxn ang="0">
                  <a:pos x="39" y="120"/>
                </a:cxn>
                <a:cxn ang="0">
                  <a:pos x="69" y="86"/>
                </a:cxn>
                <a:cxn ang="0">
                  <a:pos x="69" y="86"/>
                </a:cxn>
                <a:cxn ang="0">
                  <a:pos x="83" y="67"/>
                </a:cxn>
                <a:cxn ang="0">
                  <a:pos x="98" y="47"/>
                </a:cxn>
                <a:cxn ang="0">
                  <a:pos x="112" y="27"/>
                </a:cxn>
                <a:cxn ang="0">
                  <a:pos x="128" y="9"/>
                </a:cxn>
                <a:cxn ang="0">
                  <a:pos x="128" y="9"/>
                </a:cxn>
                <a:cxn ang="0">
                  <a:pos x="129" y="8"/>
                </a:cxn>
                <a:cxn ang="0">
                  <a:pos x="129" y="5"/>
                </a:cxn>
                <a:cxn ang="0">
                  <a:pos x="128" y="1"/>
                </a:cxn>
                <a:cxn ang="0">
                  <a:pos x="124" y="0"/>
                </a:cxn>
                <a:cxn ang="0">
                  <a:pos x="121" y="0"/>
                </a:cxn>
                <a:cxn ang="0">
                  <a:pos x="120" y="1"/>
                </a:cxn>
                <a:cxn ang="0">
                  <a:pos x="120" y="1"/>
                </a:cxn>
              </a:cxnLst>
              <a:rect l="0" t="0" r="r" b="b"/>
              <a:pathLst>
                <a:path w="129" h="160">
                  <a:moveTo>
                    <a:pt x="120" y="1"/>
                  </a:moveTo>
                  <a:lnTo>
                    <a:pt x="120" y="1"/>
                  </a:lnTo>
                  <a:lnTo>
                    <a:pt x="105" y="18"/>
                  </a:lnTo>
                  <a:lnTo>
                    <a:pt x="91" y="35"/>
                  </a:lnTo>
                  <a:lnTo>
                    <a:pt x="66" y="72"/>
                  </a:lnTo>
                  <a:lnTo>
                    <a:pt x="66" y="72"/>
                  </a:lnTo>
                  <a:lnTo>
                    <a:pt x="51" y="92"/>
                  </a:lnTo>
                  <a:lnTo>
                    <a:pt x="34" y="111"/>
                  </a:lnTo>
                  <a:lnTo>
                    <a:pt x="17" y="131"/>
                  </a:lnTo>
                  <a:lnTo>
                    <a:pt x="1" y="150"/>
                  </a:lnTo>
                  <a:lnTo>
                    <a:pt x="1" y="150"/>
                  </a:lnTo>
                  <a:lnTo>
                    <a:pt x="0" y="153"/>
                  </a:lnTo>
                  <a:lnTo>
                    <a:pt x="0" y="156"/>
                  </a:lnTo>
                  <a:lnTo>
                    <a:pt x="1" y="157"/>
                  </a:lnTo>
                  <a:lnTo>
                    <a:pt x="2" y="158"/>
                  </a:lnTo>
                  <a:lnTo>
                    <a:pt x="7" y="160"/>
                  </a:lnTo>
                  <a:lnTo>
                    <a:pt x="9" y="158"/>
                  </a:lnTo>
                  <a:lnTo>
                    <a:pt x="11" y="157"/>
                  </a:lnTo>
                  <a:lnTo>
                    <a:pt x="11" y="157"/>
                  </a:lnTo>
                  <a:lnTo>
                    <a:pt x="24" y="139"/>
                  </a:lnTo>
                  <a:lnTo>
                    <a:pt x="39" y="120"/>
                  </a:lnTo>
                  <a:lnTo>
                    <a:pt x="69" y="86"/>
                  </a:lnTo>
                  <a:lnTo>
                    <a:pt x="69" y="86"/>
                  </a:lnTo>
                  <a:lnTo>
                    <a:pt x="83" y="67"/>
                  </a:lnTo>
                  <a:lnTo>
                    <a:pt x="98" y="47"/>
                  </a:lnTo>
                  <a:lnTo>
                    <a:pt x="112" y="27"/>
                  </a:lnTo>
                  <a:lnTo>
                    <a:pt x="128" y="9"/>
                  </a:lnTo>
                  <a:lnTo>
                    <a:pt x="128" y="9"/>
                  </a:lnTo>
                  <a:lnTo>
                    <a:pt x="129" y="8"/>
                  </a:lnTo>
                  <a:lnTo>
                    <a:pt x="129" y="5"/>
                  </a:lnTo>
                  <a:lnTo>
                    <a:pt x="128" y="1"/>
                  </a:lnTo>
                  <a:lnTo>
                    <a:pt x="124" y="0"/>
                  </a:lnTo>
                  <a:lnTo>
                    <a:pt x="121" y="0"/>
                  </a:lnTo>
                  <a:lnTo>
                    <a:pt x="120" y="1"/>
                  </a:lnTo>
                  <a:lnTo>
                    <a:pt x="1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6" name="chenying0907 480"/>
            <p:cNvSpPr>
              <a:spLocks/>
            </p:cNvSpPr>
            <p:nvPr/>
          </p:nvSpPr>
          <p:spPr bwMode="auto">
            <a:xfrm>
              <a:off x="3465513" y="1581150"/>
              <a:ext cx="46038" cy="55563"/>
            </a:xfrm>
            <a:custGeom>
              <a:avLst/>
              <a:gdLst/>
              <a:ahLst/>
              <a:cxnLst>
                <a:cxn ang="0">
                  <a:pos x="104" y="1"/>
                </a:cxn>
                <a:cxn ang="0">
                  <a:pos x="104" y="1"/>
                </a:cxn>
                <a:cxn ang="0">
                  <a:pos x="93" y="13"/>
                </a:cxn>
                <a:cxn ang="0">
                  <a:pos x="82" y="26"/>
                </a:cxn>
                <a:cxn ang="0">
                  <a:pos x="63" y="54"/>
                </a:cxn>
                <a:cxn ang="0">
                  <a:pos x="63" y="54"/>
                </a:cxn>
                <a:cxn ang="0">
                  <a:pos x="32" y="93"/>
                </a:cxn>
                <a:cxn ang="0">
                  <a:pos x="1" y="131"/>
                </a:cxn>
                <a:cxn ang="0">
                  <a:pos x="1" y="131"/>
                </a:cxn>
                <a:cxn ang="0">
                  <a:pos x="0" y="134"/>
                </a:cxn>
                <a:cxn ang="0">
                  <a:pos x="0" y="136"/>
                </a:cxn>
                <a:cxn ang="0">
                  <a:pos x="2" y="140"/>
                </a:cxn>
                <a:cxn ang="0">
                  <a:pos x="4" y="140"/>
                </a:cxn>
                <a:cxn ang="0">
                  <a:pos x="5" y="141"/>
                </a:cxn>
                <a:cxn ang="0">
                  <a:pos x="8" y="141"/>
                </a:cxn>
                <a:cxn ang="0">
                  <a:pos x="9" y="139"/>
                </a:cxn>
                <a:cxn ang="0">
                  <a:pos x="9" y="139"/>
                </a:cxn>
                <a:cxn ang="0">
                  <a:pos x="32" y="110"/>
                </a:cxn>
                <a:cxn ang="0">
                  <a:pos x="56" y="81"/>
                </a:cxn>
                <a:cxn ang="0">
                  <a:pos x="56" y="81"/>
                </a:cxn>
                <a:cxn ang="0">
                  <a:pos x="82" y="45"/>
                </a:cxn>
                <a:cxn ang="0">
                  <a:pos x="97" y="26"/>
                </a:cxn>
                <a:cxn ang="0">
                  <a:pos x="104" y="17"/>
                </a:cxn>
                <a:cxn ang="0">
                  <a:pos x="112" y="9"/>
                </a:cxn>
                <a:cxn ang="0">
                  <a:pos x="112" y="9"/>
                </a:cxn>
                <a:cxn ang="0">
                  <a:pos x="114" y="8"/>
                </a:cxn>
                <a:cxn ang="0">
                  <a:pos x="114" y="5"/>
                </a:cxn>
                <a:cxn ang="0">
                  <a:pos x="114" y="4"/>
                </a:cxn>
                <a:cxn ang="0">
                  <a:pos x="112" y="3"/>
                </a:cxn>
                <a:cxn ang="0">
                  <a:pos x="108" y="0"/>
                </a:cxn>
                <a:cxn ang="0">
                  <a:pos x="106" y="0"/>
                </a:cxn>
                <a:cxn ang="0">
                  <a:pos x="104" y="1"/>
                </a:cxn>
                <a:cxn ang="0">
                  <a:pos x="104" y="1"/>
                </a:cxn>
              </a:cxnLst>
              <a:rect l="0" t="0" r="r" b="b"/>
              <a:pathLst>
                <a:path w="114" h="141">
                  <a:moveTo>
                    <a:pt x="104" y="1"/>
                  </a:moveTo>
                  <a:lnTo>
                    <a:pt x="104" y="1"/>
                  </a:lnTo>
                  <a:lnTo>
                    <a:pt x="93" y="13"/>
                  </a:lnTo>
                  <a:lnTo>
                    <a:pt x="82" y="26"/>
                  </a:lnTo>
                  <a:lnTo>
                    <a:pt x="63" y="54"/>
                  </a:lnTo>
                  <a:lnTo>
                    <a:pt x="63" y="54"/>
                  </a:lnTo>
                  <a:lnTo>
                    <a:pt x="32" y="93"/>
                  </a:lnTo>
                  <a:lnTo>
                    <a:pt x="1" y="131"/>
                  </a:lnTo>
                  <a:lnTo>
                    <a:pt x="1" y="131"/>
                  </a:lnTo>
                  <a:lnTo>
                    <a:pt x="0" y="134"/>
                  </a:lnTo>
                  <a:lnTo>
                    <a:pt x="0" y="136"/>
                  </a:lnTo>
                  <a:lnTo>
                    <a:pt x="2" y="140"/>
                  </a:lnTo>
                  <a:lnTo>
                    <a:pt x="4" y="140"/>
                  </a:lnTo>
                  <a:lnTo>
                    <a:pt x="5" y="141"/>
                  </a:lnTo>
                  <a:lnTo>
                    <a:pt x="8" y="141"/>
                  </a:lnTo>
                  <a:lnTo>
                    <a:pt x="9" y="139"/>
                  </a:lnTo>
                  <a:lnTo>
                    <a:pt x="9" y="139"/>
                  </a:lnTo>
                  <a:lnTo>
                    <a:pt x="32" y="110"/>
                  </a:lnTo>
                  <a:lnTo>
                    <a:pt x="56" y="81"/>
                  </a:lnTo>
                  <a:lnTo>
                    <a:pt x="56" y="81"/>
                  </a:lnTo>
                  <a:lnTo>
                    <a:pt x="82" y="45"/>
                  </a:lnTo>
                  <a:lnTo>
                    <a:pt x="97" y="26"/>
                  </a:lnTo>
                  <a:lnTo>
                    <a:pt x="104" y="17"/>
                  </a:lnTo>
                  <a:lnTo>
                    <a:pt x="112" y="9"/>
                  </a:lnTo>
                  <a:lnTo>
                    <a:pt x="112" y="9"/>
                  </a:lnTo>
                  <a:lnTo>
                    <a:pt x="114" y="8"/>
                  </a:lnTo>
                  <a:lnTo>
                    <a:pt x="114" y="5"/>
                  </a:lnTo>
                  <a:lnTo>
                    <a:pt x="114" y="4"/>
                  </a:lnTo>
                  <a:lnTo>
                    <a:pt x="112" y="3"/>
                  </a:lnTo>
                  <a:lnTo>
                    <a:pt x="108" y="0"/>
                  </a:lnTo>
                  <a:lnTo>
                    <a:pt x="106" y="0"/>
                  </a:lnTo>
                  <a:lnTo>
                    <a:pt x="104" y="1"/>
                  </a:lnTo>
                  <a:lnTo>
                    <a:pt x="10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7" name="chenying0907 481"/>
            <p:cNvSpPr>
              <a:spLocks/>
            </p:cNvSpPr>
            <p:nvPr/>
          </p:nvSpPr>
          <p:spPr bwMode="auto">
            <a:xfrm>
              <a:off x="3509963" y="1582738"/>
              <a:ext cx="38100" cy="63500"/>
            </a:xfrm>
            <a:custGeom>
              <a:avLst/>
              <a:gdLst/>
              <a:ahLst/>
              <a:cxnLst>
                <a:cxn ang="0">
                  <a:pos x="85" y="3"/>
                </a:cxn>
                <a:cxn ang="0">
                  <a:pos x="85" y="3"/>
                </a:cxn>
                <a:cxn ang="0">
                  <a:pos x="44" y="80"/>
                </a:cxn>
                <a:cxn ang="0">
                  <a:pos x="23" y="118"/>
                </a:cxn>
                <a:cxn ang="0">
                  <a:pos x="1" y="154"/>
                </a:cxn>
                <a:cxn ang="0">
                  <a:pos x="1" y="154"/>
                </a:cxn>
                <a:cxn ang="0">
                  <a:pos x="0" y="157"/>
                </a:cxn>
                <a:cxn ang="0">
                  <a:pos x="0" y="160"/>
                </a:cxn>
                <a:cxn ang="0">
                  <a:pos x="2" y="162"/>
                </a:cxn>
                <a:cxn ang="0">
                  <a:pos x="8" y="164"/>
                </a:cxn>
                <a:cxn ang="0">
                  <a:pos x="9" y="162"/>
                </a:cxn>
                <a:cxn ang="0">
                  <a:pos x="10" y="161"/>
                </a:cxn>
                <a:cxn ang="0">
                  <a:pos x="10" y="161"/>
                </a:cxn>
                <a:cxn ang="0">
                  <a:pos x="32" y="123"/>
                </a:cxn>
                <a:cxn ang="0">
                  <a:pos x="53" y="85"/>
                </a:cxn>
                <a:cxn ang="0">
                  <a:pos x="94" y="8"/>
                </a:cxn>
                <a:cxn ang="0">
                  <a:pos x="94" y="8"/>
                </a:cxn>
                <a:cxn ang="0">
                  <a:pos x="95" y="7"/>
                </a:cxn>
                <a:cxn ang="0">
                  <a:pos x="95" y="4"/>
                </a:cxn>
                <a:cxn ang="0">
                  <a:pos x="93" y="1"/>
                </a:cxn>
                <a:cxn ang="0">
                  <a:pos x="89" y="0"/>
                </a:cxn>
                <a:cxn ang="0">
                  <a:pos x="86" y="1"/>
                </a:cxn>
                <a:cxn ang="0">
                  <a:pos x="85" y="3"/>
                </a:cxn>
                <a:cxn ang="0">
                  <a:pos x="85" y="3"/>
                </a:cxn>
              </a:cxnLst>
              <a:rect l="0" t="0" r="r" b="b"/>
              <a:pathLst>
                <a:path w="95" h="164">
                  <a:moveTo>
                    <a:pt x="85" y="3"/>
                  </a:moveTo>
                  <a:lnTo>
                    <a:pt x="85" y="3"/>
                  </a:lnTo>
                  <a:lnTo>
                    <a:pt x="44" y="80"/>
                  </a:lnTo>
                  <a:lnTo>
                    <a:pt x="23" y="118"/>
                  </a:lnTo>
                  <a:lnTo>
                    <a:pt x="1" y="154"/>
                  </a:lnTo>
                  <a:lnTo>
                    <a:pt x="1" y="154"/>
                  </a:lnTo>
                  <a:lnTo>
                    <a:pt x="0" y="157"/>
                  </a:lnTo>
                  <a:lnTo>
                    <a:pt x="0" y="160"/>
                  </a:lnTo>
                  <a:lnTo>
                    <a:pt x="2" y="162"/>
                  </a:lnTo>
                  <a:lnTo>
                    <a:pt x="8" y="164"/>
                  </a:lnTo>
                  <a:lnTo>
                    <a:pt x="9" y="162"/>
                  </a:lnTo>
                  <a:lnTo>
                    <a:pt x="10" y="161"/>
                  </a:lnTo>
                  <a:lnTo>
                    <a:pt x="10" y="161"/>
                  </a:lnTo>
                  <a:lnTo>
                    <a:pt x="32" y="123"/>
                  </a:lnTo>
                  <a:lnTo>
                    <a:pt x="53" y="85"/>
                  </a:lnTo>
                  <a:lnTo>
                    <a:pt x="94" y="8"/>
                  </a:lnTo>
                  <a:lnTo>
                    <a:pt x="94" y="8"/>
                  </a:lnTo>
                  <a:lnTo>
                    <a:pt x="95" y="7"/>
                  </a:lnTo>
                  <a:lnTo>
                    <a:pt x="95" y="4"/>
                  </a:lnTo>
                  <a:lnTo>
                    <a:pt x="93" y="1"/>
                  </a:lnTo>
                  <a:lnTo>
                    <a:pt x="89" y="0"/>
                  </a:lnTo>
                  <a:lnTo>
                    <a:pt x="86" y="1"/>
                  </a:lnTo>
                  <a:lnTo>
                    <a:pt x="85" y="3"/>
                  </a:lnTo>
                  <a:lnTo>
                    <a:pt x="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8" name="chenying0907 482"/>
            <p:cNvSpPr>
              <a:spLocks/>
            </p:cNvSpPr>
            <p:nvPr/>
          </p:nvSpPr>
          <p:spPr bwMode="auto">
            <a:xfrm>
              <a:off x="3546476" y="1597025"/>
              <a:ext cx="31750" cy="50800"/>
            </a:xfrm>
            <a:custGeom>
              <a:avLst/>
              <a:gdLst/>
              <a:ahLst/>
              <a:cxnLst>
                <a:cxn ang="0">
                  <a:pos x="71" y="1"/>
                </a:cxn>
                <a:cxn ang="0">
                  <a:pos x="71" y="1"/>
                </a:cxn>
                <a:cxn ang="0">
                  <a:pos x="50" y="30"/>
                </a:cxn>
                <a:cxn ang="0">
                  <a:pos x="33" y="59"/>
                </a:cxn>
                <a:cxn ang="0">
                  <a:pos x="16" y="89"/>
                </a:cxn>
                <a:cxn ang="0">
                  <a:pos x="2" y="120"/>
                </a:cxn>
                <a:cxn ang="0">
                  <a:pos x="2" y="120"/>
                </a:cxn>
                <a:cxn ang="0">
                  <a:pos x="0" y="123"/>
                </a:cxn>
                <a:cxn ang="0">
                  <a:pos x="2" y="126"/>
                </a:cxn>
                <a:cxn ang="0">
                  <a:pos x="4" y="128"/>
                </a:cxn>
                <a:cxn ang="0">
                  <a:pos x="5" y="129"/>
                </a:cxn>
                <a:cxn ang="0">
                  <a:pos x="8" y="129"/>
                </a:cxn>
                <a:cxn ang="0">
                  <a:pos x="9" y="128"/>
                </a:cxn>
                <a:cxn ang="0">
                  <a:pos x="11" y="127"/>
                </a:cxn>
                <a:cxn ang="0">
                  <a:pos x="11" y="127"/>
                </a:cxn>
                <a:cxn ang="0">
                  <a:pos x="25" y="95"/>
                </a:cxn>
                <a:cxn ang="0">
                  <a:pos x="41" y="67"/>
                </a:cxn>
                <a:cxn ang="0">
                  <a:pos x="59" y="38"/>
                </a:cxn>
                <a:cxn ang="0">
                  <a:pos x="79" y="9"/>
                </a:cxn>
                <a:cxn ang="0">
                  <a:pos x="79" y="9"/>
                </a:cxn>
                <a:cxn ang="0">
                  <a:pos x="80" y="8"/>
                </a:cxn>
                <a:cxn ang="0">
                  <a:pos x="80" y="5"/>
                </a:cxn>
                <a:cxn ang="0">
                  <a:pos x="77" y="1"/>
                </a:cxn>
                <a:cxn ang="0">
                  <a:pos x="76" y="0"/>
                </a:cxn>
                <a:cxn ang="0">
                  <a:pos x="75" y="0"/>
                </a:cxn>
                <a:cxn ang="0">
                  <a:pos x="72" y="0"/>
                </a:cxn>
                <a:cxn ang="0">
                  <a:pos x="71" y="1"/>
                </a:cxn>
                <a:cxn ang="0">
                  <a:pos x="71" y="1"/>
                </a:cxn>
              </a:cxnLst>
              <a:rect l="0" t="0" r="r" b="b"/>
              <a:pathLst>
                <a:path w="80" h="129">
                  <a:moveTo>
                    <a:pt x="71" y="1"/>
                  </a:moveTo>
                  <a:lnTo>
                    <a:pt x="71" y="1"/>
                  </a:lnTo>
                  <a:lnTo>
                    <a:pt x="50" y="30"/>
                  </a:lnTo>
                  <a:lnTo>
                    <a:pt x="33" y="59"/>
                  </a:lnTo>
                  <a:lnTo>
                    <a:pt x="16" y="89"/>
                  </a:lnTo>
                  <a:lnTo>
                    <a:pt x="2" y="120"/>
                  </a:lnTo>
                  <a:lnTo>
                    <a:pt x="2" y="120"/>
                  </a:lnTo>
                  <a:lnTo>
                    <a:pt x="0" y="123"/>
                  </a:lnTo>
                  <a:lnTo>
                    <a:pt x="2" y="126"/>
                  </a:lnTo>
                  <a:lnTo>
                    <a:pt x="4" y="128"/>
                  </a:lnTo>
                  <a:lnTo>
                    <a:pt x="5" y="129"/>
                  </a:lnTo>
                  <a:lnTo>
                    <a:pt x="8" y="129"/>
                  </a:lnTo>
                  <a:lnTo>
                    <a:pt x="9" y="128"/>
                  </a:lnTo>
                  <a:lnTo>
                    <a:pt x="11" y="127"/>
                  </a:lnTo>
                  <a:lnTo>
                    <a:pt x="11" y="127"/>
                  </a:lnTo>
                  <a:lnTo>
                    <a:pt x="25" y="95"/>
                  </a:lnTo>
                  <a:lnTo>
                    <a:pt x="41" y="67"/>
                  </a:lnTo>
                  <a:lnTo>
                    <a:pt x="59" y="38"/>
                  </a:lnTo>
                  <a:lnTo>
                    <a:pt x="79" y="9"/>
                  </a:lnTo>
                  <a:lnTo>
                    <a:pt x="79" y="9"/>
                  </a:lnTo>
                  <a:lnTo>
                    <a:pt x="80" y="8"/>
                  </a:lnTo>
                  <a:lnTo>
                    <a:pt x="80" y="5"/>
                  </a:lnTo>
                  <a:lnTo>
                    <a:pt x="77" y="1"/>
                  </a:lnTo>
                  <a:lnTo>
                    <a:pt x="76" y="0"/>
                  </a:lnTo>
                  <a:lnTo>
                    <a:pt x="75" y="0"/>
                  </a:lnTo>
                  <a:lnTo>
                    <a:pt x="72" y="0"/>
                  </a:lnTo>
                  <a:lnTo>
                    <a:pt x="71" y="1"/>
                  </a:lnTo>
                  <a:lnTo>
                    <a:pt x="7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9" name="chenying0907 483"/>
            <p:cNvSpPr>
              <a:spLocks/>
            </p:cNvSpPr>
            <p:nvPr/>
          </p:nvSpPr>
          <p:spPr bwMode="auto">
            <a:xfrm>
              <a:off x="3581401" y="1608138"/>
              <a:ext cx="15875" cy="39688"/>
            </a:xfrm>
            <a:custGeom>
              <a:avLst/>
              <a:gdLst/>
              <a:ahLst/>
              <a:cxnLst>
                <a:cxn ang="0">
                  <a:pos x="30" y="6"/>
                </a:cxn>
                <a:cxn ang="0">
                  <a:pos x="30" y="6"/>
                </a:cxn>
                <a:cxn ang="0">
                  <a:pos x="29" y="17"/>
                </a:cxn>
                <a:cxn ang="0">
                  <a:pos x="25" y="29"/>
                </a:cxn>
                <a:cxn ang="0">
                  <a:pos x="17" y="53"/>
                </a:cxn>
                <a:cxn ang="0">
                  <a:pos x="17" y="53"/>
                </a:cxn>
                <a:cxn ang="0">
                  <a:pos x="10" y="74"/>
                </a:cxn>
                <a:cxn ang="0">
                  <a:pos x="6" y="84"/>
                </a:cxn>
                <a:cxn ang="0">
                  <a:pos x="1" y="93"/>
                </a:cxn>
                <a:cxn ang="0">
                  <a:pos x="1" y="93"/>
                </a:cxn>
                <a:cxn ang="0">
                  <a:pos x="0" y="96"/>
                </a:cxn>
                <a:cxn ang="0">
                  <a:pos x="0" y="99"/>
                </a:cxn>
                <a:cxn ang="0">
                  <a:pos x="2" y="101"/>
                </a:cxn>
                <a:cxn ang="0">
                  <a:pos x="6" y="102"/>
                </a:cxn>
                <a:cxn ang="0">
                  <a:pos x="9" y="101"/>
                </a:cxn>
                <a:cxn ang="0">
                  <a:pos x="10" y="100"/>
                </a:cxn>
                <a:cxn ang="0">
                  <a:pos x="10" y="100"/>
                </a:cxn>
                <a:cxn ang="0">
                  <a:pos x="16" y="89"/>
                </a:cxn>
                <a:cxn ang="0">
                  <a:pos x="21" y="78"/>
                </a:cxn>
                <a:cxn ang="0">
                  <a:pos x="29" y="55"/>
                </a:cxn>
                <a:cxn ang="0">
                  <a:pos x="29" y="55"/>
                </a:cxn>
                <a:cxn ang="0">
                  <a:pos x="36" y="31"/>
                </a:cxn>
                <a:cxn ang="0">
                  <a:pos x="40" y="19"/>
                </a:cxn>
                <a:cxn ang="0">
                  <a:pos x="42" y="6"/>
                </a:cxn>
                <a:cxn ang="0">
                  <a:pos x="42" y="6"/>
                </a:cxn>
                <a:cxn ang="0">
                  <a:pos x="42" y="3"/>
                </a:cxn>
                <a:cxn ang="0">
                  <a:pos x="40" y="2"/>
                </a:cxn>
                <a:cxn ang="0">
                  <a:pos x="36" y="0"/>
                </a:cxn>
                <a:cxn ang="0">
                  <a:pos x="33" y="2"/>
                </a:cxn>
                <a:cxn ang="0">
                  <a:pos x="31" y="3"/>
                </a:cxn>
                <a:cxn ang="0">
                  <a:pos x="30" y="6"/>
                </a:cxn>
                <a:cxn ang="0">
                  <a:pos x="30" y="6"/>
                </a:cxn>
              </a:cxnLst>
              <a:rect l="0" t="0" r="r" b="b"/>
              <a:pathLst>
                <a:path w="42" h="102">
                  <a:moveTo>
                    <a:pt x="30" y="6"/>
                  </a:moveTo>
                  <a:lnTo>
                    <a:pt x="30" y="6"/>
                  </a:lnTo>
                  <a:lnTo>
                    <a:pt x="29" y="17"/>
                  </a:lnTo>
                  <a:lnTo>
                    <a:pt x="25" y="29"/>
                  </a:lnTo>
                  <a:lnTo>
                    <a:pt x="17" y="53"/>
                  </a:lnTo>
                  <a:lnTo>
                    <a:pt x="17" y="53"/>
                  </a:lnTo>
                  <a:lnTo>
                    <a:pt x="10" y="74"/>
                  </a:lnTo>
                  <a:lnTo>
                    <a:pt x="6" y="84"/>
                  </a:lnTo>
                  <a:lnTo>
                    <a:pt x="1" y="93"/>
                  </a:lnTo>
                  <a:lnTo>
                    <a:pt x="1" y="93"/>
                  </a:lnTo>
                  <a:lnTo>
                    <a:pt x="0" y="96"/>
                  </a:lnTo>
                  <a:lnTo>
                    <a:pt x="0" y="99"/>
                  </a:lnTo>
                  <a:lnTo>
                    <a:pt x="2" y="101"/>
                  </a:lnTo>
                  <a:lnTo>
                    <a:pt x="6" y="102"/>
                  </a:lnTo>
                  <a:lnTo>
                    <a:pt x="9" y="101"/>
                  </a:lnTo>
                  <a:lnTo>
                    <a:pt x="10" y="100"/>
                  </a:lnTo>
                  <a:lnTo>
                    <a:pt x="10" y="100"/>
                  </a:lnTo>
                  <a:lnTo>
                    <a:pt x="16" y="89"/>
                  </a:lnTo>
                  <a:lnTo>
                    <a:pt x="21" y="78"/>
                  </a:lnTo>
                  <a:lnTo>
                    <a:pt x="29" y="55"/>
                  </a:lnTo>
                  <a:lnTo>
                    <a:pt x="29" y="55"/>
                  </a:lnTo>
                  <a:lnTo>
                    <a:pt x="36" y="31"/>
                  </a:lnTo>
                  <a:lnTo>
                    <a:pt x="40" y="19"/>
                  </a:lnTo>
                  <a:lnTo>
                    <a:pt x="42" y="6"/>
                  </a:lnTo>
                  <a:lnTo>
                    <a:pt x="42" y="6"/>
                  </a:lnTo>
                  <a:lnTo>
                    <a:pt x="42" y="3"/>
                  </a:lnTo>
                  <a:lnTo>
                    <a:pt x="40" y="2"/>
                  </a:lnTo>
                  <a:lnTo>
                    <a:pt x="36" y="0"/>
                  </a:lnTo>
                  <a:lnTo>
                    <a:pt x="33" y="2"/>
                  </a:lnTo>
                  <a:lnTo>
                    <a:pt x="31" y="3"/>
                  </a:lnTo>
                  <a:lnTo>
                    <a:pt x="30" y="6"/>
                  </a:lnTo>
                  <a:lnTo>
                    <a:pt x="3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0" name="chenying0907 484"/>
            <p:cNvSpPr>
              <a:spLocks/>
            </p:cNvSpPr>
            <p:nvPr/>
          </p:nvSpPr>
          <p:spPr bwMode="auto">
            <a:xfrm>
              <a:off x="3214688" y="1146175"/>
              <a:ext cx="12700" cy="30163"/>
            </a:xfrm>
            <a:custGeom>
              <a:avLst/>
              <a:gdLst/>
              <a:ahLst/>
              <a:cxnLst>
                <a:cxn ang="0">
                  <a:pos x="24" y="4"/>
                </a:cxn>
                <a:cxn ang="0">
                  <a:pos x="24" y="4"/>
                </a:cxn>
                <a:cxn ang="0">
                  <a:pos x="11" y="37"/>
                </a:cxn>
                <a:cxn ang="0">
                  <a:pos x="4" y="53"/>
                </a:cxn>
                <a:cxn ang="0">
                  <a:pos x="0" y="70"/>
                </a:cxn>
                <a:cxn ang="0">
                  <a:pos x="0" y="70"/>
                </a:cxn>
                <a:cxn ang="0">
                  <a:pos x="0" y="72"/>
                </a:cxn>
                <a:cxn ang="0">
                  <a:pos x="1" y="73"/>
                </a:cxn>
                <a:cxn ang="0">
                  <a:pos x="5" y="76"/>
                </a:cxn>
                <a:cxn ang="0">
                  <a:pos x="7" y="76"/>
                </a:cxn>
                <a:cxn ang="0">
                  <a:pos x="9" y="76"/>
                </a:cxn>
                <a:cxn ang="0">
                  <a:pos x="11" y="75"/>
                </a:cxn>
                <a:cxn ang="0">
                  <a:pos x="11" y="72"/>
                </a:cxn>
                <a:cxn ang="0">
                  <a:pos x="11" y="72"/>
                </a:cxn>
                <a:cxn ang="0">
                  <a:pos x="16" y="55"/>
                </a:cxn>
                <a:cxn ang="0">
                  <a:pos x="21" y="39"/>
                </a:cxn>
                <a:cxn ang="0">
                  <a:pos x="34" y="7"/>
                </a:cxn>
                <a:cxn ang="0">
                  <a:pos x="34" y="7"/>
                </a:cxn>
                <a:cxn ang="0">
                  <a:pos x="34" y="5"/>
                </a:cxn>
                <a:cxn ang="0">
                  <a:pos x="34" y="3"/>
                </a:cxn>
                <a:cxn ang="0">
                  <a:pos x="33" y="2"/>
                </a:cxn>
                <a:cxn ang="0">
                  <a:pos x="30" y="0"/>
                </a:cxn>
                <a:cxn ang="0">
                  <a:pos x="26" y="2"/>
                </a:cxn>
                <a:cxn ang="0">
                  <a:pos x="25" y="3"/>
                </a:cxn>
                <a:cxn ang="0">
                  <a:pos x="24" y="4"/>
                </a:cxn>
                <a:cxn ang="0">
                  <a:pos x="24" y="4"/>
                </a:cxn>
              </a:cxnLst>
              <a:rect l="0" t="0" r="r" b="b"/>
              <a:pathLst>
                <a:path w="34" h="76">
                  <a:moveTo>
                    <a:pt x="24" y="4"/>
                  </a:moveTo>
                  <a:lnTo>
                    <a:pt x="24" y="4"/>
                  </a:lnTo>
                  <a:lnTo>
                    <a:pt x="11" y="37"/>
                  </a:lnTo>
                  <a:lnTo>
                    <a:pt x="4" y="53"/>
                  </a:lnTo>
                  <a:lnTo>
                    <a:pt x="0" y="70"/>
                  </a:lnTo>
                  <a:lnTo>
                    <a:pt x="0" y="70"/>
                  </a:lnTo>
                  <a:lnTo>
                    <a:pt x="0" y="72"/>
                  </a:lnTo>
                  <a:lnTo>
                    <a:pt x="1" y="73"/>
                  </a:lnTo>
                  <a:lnTo>
                    <a:pt x="5" y="76"/>
                  </a:lnTo>
                  <a:lnTo>
                    <a:pt x="7" y="76"/>
                  </a:lnTo>
                  <a:lnTo>
                    <a:pt x="9" y="76"/>
                  </a:lnTo>
                  <a:lnTo>
                    <a:pt x="11" y="75"/>
                  </a:lnTo>
                  <a:lnTo>
                    <a:pt x="11" y="72"/>
                  </a:lnTo>
                  <a:lnTo>
                    <a:pt x="11" y="72"/>
                  </a:lnTo>
                  <a:lnTo>
                    <a:pt x="16" y="55"/>
                  </a:lnTo>
                  <a:lnTo>
                    <a:pt x="21" y="39"/>
                  </a:lnTo>
                  <a:lnTo>
                    <a:pt x="34" y="7"/>
                  </a:lnTo>
                  <a:lnTo>
                    <a:pt x="34" y="7"/>
                  </a:lnTo>
                  <a:lnTo>
                    <a:pt x="34" y="5"/>
                  </a:lnTo>
                  <a:lnTo>
                    <a:pt x="34" y="3"/>
                  </a:lnTo>
                  <a:lnTo>
                    <a:pt x="33" y="2"/>
                  </a:lnTo>
                  <a:lnTo>
                    <a:pt x="30" y="0"/>
                  </a:lnTo>
                  <a:lnTo>
                    <a:pt x="26" y="2"/>
                  </a:lnTo>
                  <a:lnTo>
                    <a:pt x="25" y="3"/>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1" name="chenying0907 485"/>
            <p:cNvSpPr>
              <a:spLocks/>
            </p:cNvSpPr>
            <p:nvPr/>
          </p:nvSpPr>
          <p:spPr bwMode="auto">
            <a:xfrm>
              <a:off x="3240088" y="1150938"/>
              <a:ext cx="20638" cy="28575"/>
            </a:xfrm>
            <a:custGeom>
              <a:avLst/>
              <a:gdLst/>
              <a:ahLst/>
              <a:cxnLst>
                <a:cxn ang="0">
                  <a:pos x="46" y="0"/>
                </a:cxn>
                <a:cxn ang="0">
                  <a:pos x="46" y="0"/>
                </a:cxn>
                <a:cxn ang="0">
                  <a:pos x="39" y="7"/>
                </a:cxn>
                <a:cxn ang="0">
                  <a:pos x="34" y="13"/>
                </a:cxn>
                <a:cxn ang="0">
                  <a:pos x="30" y="21"/>
                </a:cxn>
                <a:cxn ang="0">
                  <a:pos x="26" y="29"/>
                </a:cxn>
                <a:cxn ang="0">
                  <a:pos x="26" y="29"/>
                </a:cxn>
                <a:cxn ang="0">
                  <a:pos x="13" y="47"/>
                </a:cxn>
                <a:cxn ang="0">
                  <a:pos x="1" y="67"/>
                </a:cxn>
                <a:cxn ang="0">
                  <a:pos x="1" y="67"/>
                </a:cxn>
                <a:cxn ang="0">
                  <a:pos x="0" y="69"/>
                </a:cxn>
                <a:cxn ang="0">
                  <a:pos x="1" y="72"/>
                </a:cxn>
                <a:cxn ang="0">
                  <a:pos x="4" y="75"/>
                </a:cxn>
                <a:cxn ang="0">
                  <a:pos x="8" y="76"/>
                </a:cxn>
                <a:cxn ang="0">
                  <a:pos x="9" y="75"/>
                </a:cxn>
                <a:cxn ang="0">
                  <a:pos x="12" y="73"/>
                </a:cxn>
                <a:cxn ang="0">
                  <a:pos x="12" y="73"/>
                </a:cxn>
                <a:cxn ang="0">
                  <a:pos x="21" y="56"/>
                </a:cxn>
                <a:cxn ang="0">
                  <a:pos x="32" y="41"/>
                </a:cxn>
                <a:cxn ang="0">
                  <a:pos x="32" y="41"/>
                </a:cxn>
                <a:cxn ang="0">
                  <a:pos x="35" y="33"/>
                </a:cxn>
                <a:cxn ang="0">
                  <a:pos x="41" y="24"/>
                </a:cxn>
                <a:cxn ang="0">
                  <a:pos x="45" y="16"/>
                </a:cxn>
                <a:cxn ang="0">
                  <a:pos x="47" y="13"/>
                </a:cxn>
                <a:cxn ang="0">
                  <a:pos x="51" y="10"/>
                </a:cxn>
                <a:cxn ang="0">
                  <a:pos x="51" y="10"/>
                </a:cxn>
                <a:cxn ang="0">
                  <a:pos x="52" y="9"/>
                </a:cxn>
                <a:cxn ang="0">
                  <a:pos x="54" y="7"/>
                </a:cxn>
                <a:cxn ang="0">
                  <a:pos x="52" y="3"/>
                </a:cxn>
                <a:cxn ang="0">
                  <a:pos x="50" y="0"/>
                </a:cxn>
                <a:cxn ang="0">
                  <a:pos x="47" y="0"/>
                </a:cxn>
                <a:cxn ang="0">
                  <a:pos x="46" y="0"/>
                </a:cxn>
                <a:cxn ang="0">
                  <a:pos x="46" y="0"/>
                </a:cxn>
              </a:cxnLst>
              <a:rect l="0" t="0" r="r" b="b"/>
              <a:pathLst>
                <a:path w="54" h="76">
                  <a:moveTo>
                    <a:pt x="46" y="0"/>
                  </a:moveTo>
                  <a:lnTo>
                    <a:pt x="46" y="0"/>
                  </a:lnTo>
                  <a:lnTo>
                    <a:pt x="39" y="7"/>
                  </a:lnTo>
                  <a:lnTo>
                    <a:pt x="34" y="13"/>
                  </a:lnTo>
                  <a:lnTo>
                    <a:pt x="30" y="21"/>
                  </a:lnTo>
                  <a:lnTo>
                    <a:pt x="26" y="29"/>
                  </a:lnTo>
                  <a:lnTo>
                    <a:pt x="26" y="29"/>
                  </a:lnTo>
                  <a:lnTo>
                    <a:pt x="13" y="47"/>
                  </a:lnTo>
                  <a:lnTo>
                    <a:pt x="1" y="67"/>
                  </a:lnTo>
                  <a:lnTo>
                    <a:pt x="1" y="67"/>
                  </a:lnTo>
                  <a:lnTo>
                    <a:pt x="0" y="69"/>
                  </a:lnTo>
                  <a:lnTo>
                    <a:pt x="1" y="72"/>
                  </a:lnTo>
                  <a:lnTo>
                    <a:pt x="4" y="75"/>
                  </a:lnTo>
                  <a:lnTo>
                    <a:pt x="8" y="76"/>
                  </a:lnTo>
                  <a:lnTo>
                    <a:pt x="9" y="75"/>
                  </a:lnTo>
                  <a:lnTo>
                    <a:pt x="12" y="73"/>
                  </a:lnTo>
                  <a:lnTo>
                    <a:pt x="12" y="73"/>
                  </a:lnTo>
                  <a:lnTo>
                    <a:pt x="21" y="56"/>
                  </a:lnTo>
                  <a:lnTo>
                    <a:pt x="32" y="41"/>
                  </a:lnTo>
                  <a:lnTo>
                    <a:pt x="32" y="41"/>
                  </a:lnTo>
                  <a:lnTo>
                    <a:pt x="35" y="33"/>
                  </a:lnTo>
                  <a:lnTo>
                    <a:pt x="41" y="24"/>
                  </a:lnTo>
                  <a:lnTo>
                    <a:pt x="45" y="16"/>
                  </a:lnTo>
                  <a:lnTo>
                    <a:pt x="47" y="13"/>
                  </a:lnTo>
                  <a:lnTo>
                    <a:pt x="51" y="10"/>
                  </a:lnTo>
                  <a:lnTo>
                    <a:pt x="51" y="10"/>
                  </a:lnTo>
                  <a:lnTo>
                    <a:pt x="52" y="9"/>
                  </a:lnTo>
                  <a:lnTo>
                    <a:pt x="54" y="7"/>
                  </a:lnTo>
                  <a:lnTo>
                    <a:pt x="52" y="3"/>
                  </a:lnTo>
                  <a:lnTo>
                    <a:pt x="50" y="0"/>
                  </a:lnTo>
                  <a:lnTo>
                    <a:pt x="47" y="0"/>
                  </a:lnTo>
                  <a:lnTo>
                    <a:pt x="46" y="0"/>
                  </a:lnTo>
                  <a:lnTo>
                    <a:pt x="4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2" name="chenying0907 486"/>
            <p:cNvSpPr>
              <a:spLocks/>
            </p:cNvSpPr>
            <p:nvPr/>
          </p:nvSpPr>
          <p:spPr bwMode="auto">
            <a:xfrm>
              <a:off x="3273426" y="1149350"/>
              <a:ext cx="12700" cy="23813"/>
            </a:xfrm>
            <a:custGeom>
              <a:avLst/>
              <a:gdLst/>
              <a:ahLst/>
              <a:cxnLst>
                <a:cxn ang="0">
                  <a:pos x="22" y="5"/>
                </a:cxn>
                <a:cxn ang="0">
                  <a:pos x="22" y="5"/>
                </a:cxn>
                <a:cxn ang="0">
                  <a:pos x="21" y="13"/>
                </a:cxn>
                <a:cxn ang="0">
                  <a:pos x="18" y="20"/>
                </a:cxn>
                <a:cxn ang="0">
                  <a:pos x="9" y="33"/>
                </a:cxn>
                <a:cxn ang="0">
                  <a:pos x="9" y="33"/>
                </a:cxn>
                <a:cxn ang="0">
                  <a:pos x="4" y="42"/>
                </a:cxn>
                <a:cxn ang="0">
                  <a:pos x="0" y="52"/>
                </a:cxn>
                <a:cxn ang="0">
                  <a:pos x="0" y="52"/>
                </a:cxn>
                <a:cxn ang="0">
                  <a:pos x="0" y="55"/>
                </a:cxn>
                <a:cxn ang="0">
                  <a:pos x="0" y="56"/>
                </a:cxn>
                <a:cxn ang="0">
                  <a:pos x="3" y="60"/>
                </a:cxn>
                <a:cxn ang="0">
                  <a:pos x="4" y="60"/>
                </a:cxn>
                <a:cxn ang="0">
                  <a:pos x="7" y="60"/>
                </a:cxn>
                <a:cxn ang="0">
                  <a:pos x="8" y="60"/>
                </a:cxn>
                <a:cxn ang="0">
                  <a:pos x="11" y="58"/>
                </a:cxn>
                <a:cxn ang="0">
                  <a:pos x="11" y="58"/>
                </a:cxn>
                <a:cxn ang="0">
                  <a:pos x="16" y="45"/>
                </a:cxn>
                <a:cxn ang="0">
                  <a:pos x="20" y="38"/>
                </a:cxn>
                <a:cxn ang="0">
                  <a:pos x="24" y="33"/>
                </a:cxn>
                <a:cxn ang="0">
                  <a:pos x="24" y="33"/>
                </a:cxn>
                <a:cxn ang="0">
                  <a:pos x="28" y="26"/>
                </a:cxn>
                <a:cxn ang="0">
                  <a:pos x="32" y="20"/>
                </a:cxn>
                <a:cxn ang="0">
                  <a:pos x="33" y="12"/>
                </a:cxn>
                <a:cxn ang="0">
                  <a:pos x="34" y="5"/>
                </a:cxn>
                <a:cxn ang="0">
                  <a:pos x="34" y="5"/>
                </a:cxn>
                <a:cxn ang="0">
                  <a:pos x="33" y="3"/>
                </a:cxn>
                <a:cxn ang="0">
                  <a:pos x="32" y="1"/>
                </a:cxn>
                <a:cxn ang="0">
                  <a:pos x="29" y="0"/>
                </a:cxn>
                <a:cxn ang="0">
                  <a:pos x="24" y="1"/>
                </a:cxn>
                <a:cxn ang="0">
                  <a:pos x="22" y="3"/>
                </a:cxn>
                <a:cxn ang="0">
                  <a:pos x="22" y="5"/>
                </a:cxn>
                <a:cxn ang="0">
                  <a:pos x="22" y="5"/>
                </a:cxn>
              </a:cxnLst>
              <a:rect l="0" t="0" r="r" b="b"/>
              <a:pathLst>
                <a:path w="34" h="60">
                  <a:moveTo>
                    <a:pt x="22" y="5"/>
                  </a:moveTo>
                  <a:lnTo>
                    <a:pt x="22" y="5"/>
                  </a:lnTo>
                  <a:lnTo>
                    <a:pt x="21" y="13"/>
                  </a:lnTo>
                  <a:lnTo>
                    <a:pt x="18" y="20"/>
                  </a:lnTo>
                  <a:lnTo>
                    <a:pt x="9" y="33"/>
                  </a:lnTo>
                  <a:lnTo>
                    <a:pt x="9" y="33"/>
                  </a:lnTo>
                  <a:lnTo>
                    <a:pt x="4" y="42"/>
                  </a:lnTo>
                  <a:lnTo>
                    <a:pt x="0" y="52"/>
                  </a:lnTo>
                  <a:lnTo>
                    <a:pt x="0" y="52"/>
                  </a:lnTo>
                  <a:lnTo>
                    <a:pt x="0" y="55"/>
                  </a:lnTo>
                  <a:lnTo>
                    <a:pt x="0" y="56"/>
                  </a:lnTo>
                  <a:lnTo>
                    <a:pt x="3" y="60"/>
                  </a:lnTo>
                  <a:lnTo>
                    <a:pt x="4" y="60"/>
                  </a:lnTo>
                  <a:lnTo>
                    <a:pt x="7" y="60"/>
                  </a:lnTo>
                  <a:lnTo>
                    <a:pt x="8" y="60"/>
                  </a:lnTo>
                  <a:lnTo>
                    <a:pt x="11" y="58"/>
                  </a:lnTo>
                  <a:lnTo>
                    <a:pt x="11" y="58"/>
                  </a:lnTo>
                  <a:lnTo>
                    <a:pt x="16" y="45"/>
                  </a:lnTo>
                  <a:lnTo>
                    <a:pt x="20" y="38"/>
                  </a:lnTo>
                  <a:lnTo>
                    <a:pt x="24" y="33"/>
                  </a:lnTo>
                  <a:lnTo>
                    <a:pt x="24" y="33"/>
                  </a:lnTo>
                  <a:lnTo>
                    <a:pt x="28" y="26"/>
                  </a:lnTo>
                  <a:lnTo>
                    <a:pt x="32" y="20"/>
                  </a:lnTo>
                  <a:lnTo>
                    <a:pt x="33" y="12"/>
                  </a:lnTo>
                  <a:lnTo>
                    <a:pt x="34" y="5"/>
                  </a:lnTo>
                  <a:lnTo>
                    <a:pt x="34" y="5"/>
                  </a:lnTo>
                  <a:lnTo>
                    <a:pt x="33" y="3"/>
                  </a:lnTo>
                  <a:lnTo>
                    <a:pt x="32" y="1"/>
                  </a:lnTo>
                  <a:lnTo>
                    <a:pt x="29" y="0"/>
                  </a:lnTo>
                  <a:lnTo>
                    <a:pt x="24" y="1"/>
                  </a:lnTo>
                  <a:lnTo>
                    <a:pt x="22"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3" name="chenying0907 487"/>
            <p:cNvSpPr>
              <a:spLocks/>
            </p:cNvSpPr>
            <p:nvPr/>
          </p:nvSpPr>
          <p:spPr bwMode="auto">
            <a:xfrm>
              <a:off x="3379788" y="1117600"/>
              <a:ext cx="12700" cy="15875"/>
            </a:xfrm>
            <a:custGeom>
              <a:avLst/>
              <a:gdLst/>
              <a:ahLst/>
              <a:cxnLst>
                <a:cxn ang="0">
                  <a:pos x="19" y="6"/>
                </a:cxn>
                <a:cxn ang="0">
                  <a:pos x="19" y="6"/>
                </a:cxn>
                <a:cxn ang="0">
                  <a:pos x="18" y="9"/>
                </a:cxn>
                <a:cxn ang="0">
                  <a:pos x="15" y="12"/>
                </a:cxn>
                <a:cxn ang="0">
                  <a:pos x="11" y="19"/>
                </a:cxn>
                <a:cxn ang="0">
                  <a:pos x="11" y="19"/>
                </a:cxn>
                <a:cxn ang="0">
                  <a:pos x="5" y="25"/>
                </a:cxn>
                <a:cxn ang="0">
                  <a:pos x="1" y="33"/>
                </a:cxn>
                <a:cxn ang="0">
                  <a:pos x="1" y="33"/>
                </a:cxn>
                <a:cxn ang="0">
                  <a:pos x="0" y="36"/>
                </a:cxn>
                <a:cxn ang="0">
                  <a:pos x="0" y="38"/>
                </a:cxn>
                <a:cxn ang="0">
                  <a:pos x="2" y="41"/>
                </a:cxn>
                <a:cxn ang="0">
                  <a:pos x="6" y="42"/>
                </a:cxn>
                <a:cxn ang="0">
                  <a:pos x="9" y="41"/>
                </a:cxn>
                <a:cxn ang="0">
                  <a:pos x="10" y="40"/>
                </a:cxn>
                <a:cxn ang="0">
                  <a:pos x="10" y="40"/>
                </a:cxn>
                <a:cxn ang="0">
                  <a:pos x="15" y="30"/>
                </a:cxn>
                <a:cxn ang="0">
                  <a:pos x="22" y="23"/>
                </a:cxn>
                <a:cxn ang="0">
                  <a:pos x="27" y="15"/>
                </a:cxn>
                <a:cxn ang="0">
                  <a:pos x="30" y="11"/>
                </a:cxn>
                <a:cxn ang="0">
                  <a:pos x="30" y="6"/>
                </a:cxn>
                <a:cxn ang="0">
                  <a:pos x="30" y="6"/>
                </a:cxn>
                <a:cxn ang="0">
                  <a:pos x="30" y="3"/>
                </a:cxn>
                <a:cxn ang="0">
                  <a:pos x="28" y="2"/>
                </a:cxn>
                <a:cxn ang="0">
                  <a:pos x="24" y="0"/>
                </a:cxn>
                <a:cxn ang="0">
                  <a:pos x="21" y="2"/>
                </a:cxn>
                <a:cxn ang="0">
                  <a:pos x="19" y="3"/>
                </a:cxn>
                <a:cxn ang="0">
                  <a:pos x="19" y="6"/>
                </a:cxn>
                <a:cxn ang="0">
                  <a:pos x="19" y="6"/>
                </a:cxn>
              </a:cxnLst>
              <a:rect l="0" t="0" r="r" b="b"/>
              <a:pathLst>
                <a:path w="30" h="42">
                  <a:moveTo>
                    <a:pt x="19" y="6"/>
                  </a:moveTo>
                  <a:lnTo>
                    <a:pt x="19" y="6"/>
                  </a:lnTo>
                  <a:lnTo>
                    <a:pt x="18" y="9"/>
                  </a:lnTo>
                  <a:lnTo>
                    <a:pt x="15" y="12"/>
                  </a:lnTo>
                  <a:lnTo>
                    <a:pt x="11" y="19"/>
                  </a:lnTo>
                  <a:lnTo>
                    <a:pt x="11" y="19"/>
                  </a:lnTo>
                  <a:lnTo>
                    <a:pt x="5" y="25"/>
                  </a:lnTo>
                  <a:lnTo>
                    <a:pt x="1" y="33"/>
                  </a:lnTo>
                  <a:lnTo>
                    <a:pt x="1" y="33"/>
                  </a:lnTo>
                  <a:lnTo>
                    <a:pt x="0" y="36"/>
                  </a:lnTo>
                  <a:lnTo>
                    <a:pt x="0" y="38"/>
                  </a:lnTo>
                  <a:lnTo>
                    <a:pt x="2" y="41"/>
                  </a:lnTo>
                  <a:lnTo>
                    <a:pt x="6" y="42"/>
                  </a:lnTo>
                  <a:lnTo>
                    <a:pt x="9" y="41"/>
                  </a:lnTo>
                  <a:lnTo>
                    <a:pt x="10" y="40"/>
                  </a:lnTo>
                  <a:lnTo>
                    <a:pt x="10" y="40"/>
                  </a:lnTo>
                  <a:lnTo>
                    <a:pt x="15" y="30"/>
                  </a:lnTo>
                  <a:lnTo>
                    <a:pt x="22" y="23"/>
                  </a:lnTo>
                  <a:lnTo>
                    <a:pt x="27" y="15"/>
                  </a:lnTo>
                  <a:lnTo>
                    <a:pt x="30" y="11"/>
                  </a:lnTo>
                  <a:lnTo>
                    <a:pt x="30" y="6"/>
                  </a:lnTo>
                  <a:lnTo>
                    <a:pt x="30" y="6"/>
                  </a:lnTo>
                  <a:lnTo>
                    <a:pt x="30" y="3"/>
                  </a:lnTo>
                  <a:lnTo>
                    <a:pt x="28" y="2"/>
                  </a:lnTo>
                  <a:lnTo>
                    <a:pt x="24" y="0"/>
                  </a:lnTo>
                  <a:lnTo>
                    <a:pt x="21" y="2"/>
                  </a:lnTo>
                  <a:lnTo>
                    <a:pt x="19" y="3"/>
                  </a:lnTo>
                  <a:lnTo>
                    <a:pt x="19" y="6"/>
                  </a:lnTo>
                  <a:lnTo>
                    <a:pt x="1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4" name="chenying0907 488"/>
            <p:cNvSpPr>
              <a:spLocks/>
            </p:cNvSpPr>
            <p:nvPr/>
          </p:nvSpPr>
          <p:spPr bwMode="auto">
            <a:xfrm>
              <a:off x="3406776" y="1123950"/>
              <a:ext cx="14288" cy="19050"/>
            </a:xfrm>
            <a:custGeom>
              <a:avLst/>
              <a:gdLst/>
              <a:ahLst/>
              <a:cxnLst>
                <a:cxn ang="0">
                  <a:pos x="23" y="1"/>
                </a:cxn>
                <a:cxn ang="0">
                  <a:pos x="23" y="1"/>
                </a:cxn>
                <a:cxn ang="0">
                  <a:pos x="17" y="10"/>
                </a:cxn>
                <a:cxn ang="0">
                  <a:pos x="9" y="20"/>
                </a:cxn>
                <a:cxn ang="0">
                  <a:pos x="4" y="29"/>
                </a:cxn>
                <a:cxn ang="0">
                  <a:pos x="1" y="34"/>
                </a:cxn>
                <a:cxn ang="0">
                  <a:pos x="0" y="39"/>
                </a:cxn>
                <a:cxn ang="0">
                  <a:pos x="0" y="39"/>
                </a:cxn>
                <a:cxn ang="0">
                  <a:pos x="1" y="42"/>
                </a:cxn>
                <a:cxn ang="0">
                  <a:pos x="2" y="43"/>
                </a:cxn>
                <a:cxn ang="0">
                  <a:pos x="5" y="44"/>
                </a:cxn>
                <a:cxn ang="0">
                  <a:pos x="10" y="43"/>
                </a:cxn>
                <a:cxn ang="0">
                  <a:pos x="11" y="42"/>
                </a:cxn>
                <a:cxn ang="0">
                  <a:pos x="11" y="39"/>
                </a:cxn>
                <a:cxn ang="0">
                  <a:pos x="11" y="39"/>
                </a:cxn>
                <a:cxn ang="0">
                  <a:pos x="13" y="34"/>
                </a:cxn>
                <a:cxn ang="0">
                  <a:pos x="15" y="30"/>
                </a:cxn>
                <a:cxn ang="0">
                  <a:pos x="21" y="23"/>
                </a:cxn>
                <a:cxn ang="0">
                  <a:pos x="21" y="23"/>
                </a:cxn>
                <a:cxn ang="0">
                  <a:pos x="27" y="16"/>
                </a:cxn>
                <a:cxn ang="0">
                  <a:pos x="34" y="8"/>
                </a:cxn>
                <a:cxn ang="0">
                  <a:pos x="34" y="8"/>
                </a:cxn>
                <a:cxn ang="0">
                  <a:pos x="35" y="5"/>
                </a:cxn>
                <a:cxn ang="0">
                  <a:pos x="35" y="4"/>
                </a:cxn>
                <a:cxn ang="0">
                  <a:pos x="34" y="1"/>
                </a:cxn>
                <a:cxn ang="0">
                  <a:pos x="32" y="0"/>
                </a:cxn>
                <a:cxn ang="0">
                  <a:pos x="27" y="0"/>
                </a:cxn>
                <a:cxn ang="0">
                  <a:pos x="26" y="0"/>
                </a:cxn>
                <a:cxn ang="0">
                  <a:pos x="23" y="1"/>
                </a:cxn>
                <a:cxn ang="0">
                  <a:pos x="23" y="1"/>
                </a:cxn>
              </a:cxnLst>
              <a:rect l="0" t="0" r="r" b="b"/>
              <a:pathLst>
                <a:path w="35" h="44">
                  <a:moveTo>
                    <a:pt x="23" y="1"/>
                  </a:moveTo>
                  <a:lnTo>
                    <a:pt x="23" y="1"/>
                  </a:lnTo>
                  <a:lnTo>
                    <a:pt x="17" y="10"/>
                  </a:lnTo>
                  <a:lnTo>
                    <a:pt x="9" y="20"/>
                  </a:lnTo>
                  <a:lnTo>
                    <a:pt x="4" y="29"/>
                  </a:lnTo>
                  <a:lnTo>
                    <a:pt x="1" y="34"/>
                  </a:lnTo>
                  <a:lnTo>
                    <a:pt x="0" y="39"/>
                  </a:lnTo>
                  <a:lnTo>
                    <a:pt x="0" y="39"/>
                  </a:lnTo>
                  <a:lnTo>
                    <a:pt x="1" y="42"/>
                  </a:lnTo>
                  <a:lnTo>
                    <a:pt x="2" y="43"/>
                  </a:lnTo>
                  <a:lnTo>
                    <a:pt x="5" y="44"/>
                  </a:lnTo>
                  <a:lnTo>
                    <a:pt x="10" y="43"/>
                  </a:lnTo>
                  <a:lnTo>
                    <a:pt x="11" y="42"/>
                  </a:lnTo>
                  <a:lnTo>
                    <a:pt x="11" y="39"/>
                  </a:lnTo>
                  <a:lnTo>
                    <a:pt x="11" y="39"/>
                  </a:lnTo>
                  <a:lnTo>
                    <a:pt x="13" y="34"/>
                  </a:lnTo>
                  <a:lnTo>
                    <a:pt x="15" y="30"/>
                  </a:lnTo>
                  <a:lnTo>
                    <a:pt x="21" y="23"/>
                  </a:lnTo>
                  <a:lnTo>
                    <a:pt x="21" y="23"/>
                  </a:lnTo>
                  <a:lnTo>
                    <a:pt x="27" y="16"/>
                  </a:lnTo>
                  <a:lnTo>
                    <a:pt x="34" y="8"/>
                  </a:lnTo>
                  <a:lnTo>
                    <a:pt x="34" y="8"/>
                  </a:lnTo>
                  <a:lnTo>
                    <a:pt x="35" y="5"/>
                  </a:lnTo>
                  <a:lnTo>
                    <a:pt x="35" y="4"/>
                  </a:lnTo>
                  <a:lnTo>
                    <a:pt x="34" y="1"/>
                  </a:lnTo>
                  <a:lnTo>
                    <a:pt x="32" y="0"/>
                  </a:lnTo>
                  <a:lnTo>
                    <a:pt x="27" y="0"/>
                  </a:lnTo>
                  <a:lnTo>
                    <a:pt x="26" y="0"/>
                  </a:lnTo>
                  <a:lnTo>
                    <a:pt x="23" y="1"/>
                  </a:lnTo>
                  <a:lnTo>
                    <a:pt x="2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5" name="chenying0907 489"/>
            <p:cNvSpPr>
              <a:spLocks/>
            </p:cNvSpPr>
            <p:nvPr/>
          </p:nvSpPr>
          <p:spPr bwMode="auto">
            <a:xfrm>
              <a:off x="3440113" y="1130300"/>
              <a:ext cx="14288" cy="23813"/>
            </a:xfrm>
            <a:custGeom>
              <a:avLst/>
              <a:gdLst/>
              <a:ahLst/>
              <a:cxnLst>
                <a:cxn ang="0">
                  <a:pos x="24" y="3"/>
                </a:cxn>
                <a:cxn ang="0">
                  <a:pos x="24" y="3"/>
                </a:cxn>
                <a:cxn ang="0">
                  <a:pos x="2" y="53"/>
                </a:cxn>
                <a:cxn ang="0">
                  <a:pos x="2" y="53"/>
                </a:cxn>
                <a:cxn ang="0">
                  <a:pos x="0" y="55"/>
                </a:cxn>
                <a:cxn ang="0">
                  <a:pos x="2" y="57"/>
                </a:cxn>
                <a:cxn ang="0">
                  <a:pos x="4" y="60"/>
                </a:cxn>
                <a:cxn ang="0">
                  <a:pos x="6" y="60"/>
                </a:cxn>
                <a:cxn ang="0">
                  <a:pos x="8" y="60"/>
                </a:cxn>
                <a:cxn ang="0">
                  <a:pos x="10" y="60"/>
                </a:cxn>
                <a:cxn ang="0">
                  <a:pos x="12" y="58"/>
                </a:cxn>
                <a:cxn ang="0">
                  <a:pos x="12" y="58"/>
                </a:cxn>
                <a:cxn ang="0">
                  <a:pos x="34" y="8"/>
                </a:cxn>
                <a:cxn ang="0">
                  <a:pos x="34" y="8"/>
                </a:cxn>
                <a:cxn ang="0">
                  <a:pos x="34" y="7"/>
                </a:cxn>
                <a:cxn ang="0">
                  <a:pos x="34" y="4"/>
                </a:cxn>
                <a:cxn ang="0">
                  <a:pos x="32" y="0"/>
                </a:cxn>
                <a:cxn ang="0">
                  <a:pos x="30" y="0"/>
                </a:cxn>
                <a:cxn ang="0">
                  <a:pos x="28" y="0"/>
                </a:cxn>
                <a:cxn ang="0">
                  <a:pos x="27" y="2"/>
                </a:cxn>
                <a:cxn ang="0">
                  <a:pos x="24" y="3"/>
                </a:cxn>
                <a:cxn ang="0">
                  <a:pos x="24" y="3"/>
                </a:cxn>
              </a:cxnLst>
              <a:rect l="0" t="0" r="r" b="b"/>
              <a:pathLst>
                <a:path w="34" h="60">
                  <a:moveTo>
                    <a:pt x="24" y="3"/>
                  </a:moveTo>
                  <a:lnTo>
                    <a:pt x="24" y="3"/>
                  </a:lnTo>
                  <a:lnTo>
                    <a:pt x="2" y="53"/>
                  </a:lnTo>
                  <a:lnTo>
                    <a:pt x="2" y="53"/>
                  </a:lnTo>
                  <a:lnTo>
                    <a:pt x="0" y="55"/>
                  </a:lnTo>
                  <a:lnTo>
                    <a:pt x="2" y="57"/>
                  </a:lnTo>
                  <a:lnTo>
                    <a:pt x="4" y="60"/>
                  </a:lnTo>
                  <a:lnTo>
                    <a:pt x="6" y="60"/>
                  </a:lnTo>
                  <a:lnTo>
                    <a:pt x="8" y="60"/>
                  </a:lnTo>
                  <a:lnTo>
                    <a:pt x="10" y="60"/>
                  </a:lnTo>
                  <a:lnTo>
                    <a:pt x="12" y="58"/>
                  </a:lnTo>
                  <a:lnTo>
                    <a:pt x="12" y="58"/>
                  </a:lnTo>
                  <a:lnTo>
                    <a:pt x="34" y="8"/>
                  </a:lnTo>
                  <a:lnTo>
                    <a:pt x="34" y="8"/>
                  </a:lnTo>
                  <a:lnTo>
                    <a:pt x="34" y="7"/>
                  </a:lnTo>
                  <a:lnTo>
                    <a:pt x="34" y="4"/>
                  </a:lnTo>
                  <a:lnTo>
                    <a:pt x="32" y="0"/>
                  </a:lnTo>
                  <a:lnTo>
                    <a:pt x="30" y="0"/>
                  </a:lnTo>
                  <a:lnTo>
                    <a:pt x="28" y="0"/>
                  </a:lnTo>
                  <a:lnTo>
                    <a:pt x="27" y="2"/>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6" name="chenying0907 490"/>
            <p:cNvSpPr>
              <a:spLocks/>
            </p:cNvSpPr>
            <p:nvPr/>
          </p:nvSpPr>
          <p:spPr bwMode="auto">
            <a:xfrm>
              <a:off x="3463926" y="1141413"/>
              <a:ext cx="15875" cy="26988"/>
            </a:xfrm>
            <a:custGeom>
              <a:avLst/>
              <a:gdLst/>
              <a:ahLst/>
              <a:cxnLst>
                <a:cxn ang="0">
                  <a:pos x="27" y="3"/>
                </a:cxn>
                <a:cxn ang="0">
                  <a:pos x="27" y="3"/>
                </a:cxn>
                <a:cxn ang="0">
                  <a:pos x="23" y="12"/>
                </a:cxn>
                <a:cxn ang="0">
                  <a:pos x="21" y="21"/>
                </a:cxn>
                <a:cxn ang="0">
                  <a:pos x="17" y="31"/>
                </a:cxn>
                <a:cxn ang="0">
                  <a:pos x="12" y="38"/>
                </a:cxn>
                <a:cxn ang="0">
                  <a:pos x="12" y="38"/>
                </a:cxn>
                <a:cxn ang="0">
                  <a:pos x="8" y="44"/>
                </a:cxn>
                <a:cxn ang="0">
                  <a:pos x="4" y="50"/>
                </a:cxn>
                <a:cxn ang="0">
                  <a:pos x="1" y="57"/>
                </a:cxn>
                <a:cxn ang="0">
                  <a:pos x="0" y="63"/>
                </a:cxn>
                <a:cxn ang="0">
                  <a:pos x="0" y="63"/>
                </a:cxn>
                <a:cxn ang="0">
                  <a:pos x="0" y="66"/>
                </a:cxn>
                <a:cxn ang="0">
                  <a:pos x="1" y="67"/>
                </a:cxn>
                <a:cxn ang="0">
                  <a:pos x="2" y="68"/>
                </a:cxn>
                <a:cxn ang="0">
                  <a:pos x="5" y="68"/>
                </a:cxn>
                <a:cxn ang="0">
                  <a:pos x="9" y="67"/>
                </a:cxn>
                <a:cxn ang="0">
                  <a:pos x="10" y="66"/>
                </a:cxn>
                <a:cxn ang="0">
                  <a:pos x="12" y="63"/>
                </a:cxn>
                <a:cxn ang="0">
                  <a:pos x="12" y="63"/>
                </a:cxn>
                <a:cxn ang="0">
                  <a:pos x="13" y="57"/>
                </a:cxn>
                <a:cxn ang="0">
                  <a:pos x="17" y="51"/>
                </a:cxn>
                <a:cxn ang="0">
                  <a:pos x="22" y="45"/>
                </a:cxn>
                <a:cxn ang="0">
                  <a:pos x="26" y="40"/>
                </a:cxn>
                <a:cxn ang="0">
                  <a:pos x="26" y="40"/>
                </a:cxn>
                <a:cxn ang="0">
                  <a:pos x="29" y="33"/>
                </a:cxn>
                <a:cxn ang="0">
                  <a:pos x="31" y="25"/>
                </a:cxn>
                <a:cxn ang="0">
                  <a:pos x="34" y="17"/>
                </a:cxn>
                <a:cxn ang="0">
                  <a:pos x="36" y="10"/>
                </a:cxn>
                <a:cxn ang="0">
                  <a:pos x="36" y="10"/>
                </a:cxn>
                <a:cxn ang="0">
                  <a:pos x="38" y="7"/>
                </a:cxn>
                <a:cxn ang="0">
                  <a:pos x="38" y="4"/>
                </a:cxn>
                <a:cxn ang="0">
                  <a:pos x="34" y="2"/>
                </a:cxn>
                <a:cxn ang="0">
                  <a:pos x="33" y="0"/>
                </a:cxn>
                <a:cxn ang="0">
                  <a:pos x="30" y="0"/>
                </a:cxn>
                <a:cxn ang="0">
                  <a:pos x="29" y="2"/>
                </a:cxn>
                <a:cxn ang="0">
                  <a:pos x="27" y="3"/>
                </a:cxn>
                <a:cxn ang="0">
                  <a:pos x="27" y="3"/>
                </a:cxn>
              </a:cxnLst>
              <a:rect l="0" t="0" r="r" b="b"/>
              <a:pathLst>
                <a:path w="38" h="68">
                  <a:moveTo>
                    <a:pt x="27" y="3"/>
                  </a:moveTo>
                  <a:lnTo>
                    <a:pt x="27" y="3"/>
                  </a:lnTo>
                  <a:lnTo>
                    <a:pt x="23" y="12"/>
                  </a:lnTo>
                  <a:lnTo>
                    <a:pt x="21" y="21"/>
                  </a:lnTo>
                  <a:lnTo>
                    <a:pt x="17" y="31"/>
                  </a:lnTo>
                  <a:lnTo>
                    <a:pt x="12" y="38"/>
                  </a:lnTo>
                  <a:lnTo>
                    <a:pt x="12" y="38"/>
                  </a:lnTo>
                  <a:lnTo>
                    <a:pt x="8" y="44"/>
                  </a:lnTo>
                  <a:lnTo>
                    <a:pt x="4" y="50"/>
                  </a:lnTo>
                  <a:lnTo>
                    <a:pt x="1" y="57"/>
                  </a:lnTo>
                  <a:lnTo>
                    <a:pt x="0" y="63"/>
                  </a:lnTo>
                  <a:lnTo>
                    <a:pt x="0" y="63"/>
                  </a:lnTo>
                  <a:lnTo>
                    <a:pt x="0" y="66"/>
                  </a:lnTo>
                  <a:lnTo>
                    <a:pt x="1" y="67"/>
                  </a:lnTo>
                  <a:lnTo>
                    <a:pt x="2" y="68"/>
                  </a:lnTo>
                  <a:lnTo>
                    <a:pt x="5" y="68"/>
                  </a:lnTo>
                  <a:lnTo>
                    <a:pt x="9" y="67"/>
                  </a:lnTo>
                  <a:lnTo>
                    <a:pt x="10" y="66"/>
                  </a:lnTo>
                  <a:lnTo>
                    <a:pt x="12" y="63"/>
                  </a:lnTo>
                  <a:lnTo>
                    <a:pt x="12" y="63"/>
                  </a:lnTo>
                  <a:lnTo>
                    <a:pt x="13" y="57"/>
                  </a:lnTo>
                  <a:lnTo>
                    <a:pt x="17" y="51"/>
                  </a:lnTo>
                  <a:lnTo>
                    <a:pt x="22" y="45"/>
                  </a:lnTo>
                  <a:lnTo>
                    <a:pt x="26" y="40"/>
                  </a:lnTo>
                  <a:lnTo>
                    <a:pt x="26" y="40"/>
                  </a:lnTo>
                  <a:lnTo>
                    <a:pt x="29" y="33"/>
                  </a:lnTo>
                  <a:lnTo>
                    <a:pt x="31" y="25"/>
                  </a:lnTo>
                  <a:lnTo>
                    <a:pt x="34" y="17"/>
                  </a:lnTo>
                  <a:lnTo>
                    <a:pt x="36" y="10"/>
                  </a:lnTo>
                  <a:lnTo>
                    <a:pt x="36" y="10"/>
                  </a:lnTo>
                  <a:lnTo>
                    <a:pt x="38" y="7"/>
                  </a:lnTo>
                  <a:lnTo>
                    <a:pt x="38" y="4"/>
                  </a:lnTo>
                  <a:lnTo>
                    <a:pt x="34" y="2"/>
                  </a:lnTo>
                  <a:lnTo>
                    <a:pt x="33" y="0"/>
                  </a:lnTo>
                  <a:lnTo>
                    <a:pt x="30" y="0"/>
                  </a:lnTo>
                  <a:lnTo>
                    <a:pt x="29" y="2"/>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7" name="chenying0907 491"/>
            <p:cNvSpPr>
              <a:spLocks/>
            </p:cNvSpPr>
            <p:nvPr/>
          </p:nvSpPr>
          <p:spPr bwMode="auto">
            <a:xfrm>
              <a:off x="3489326" y="1144588"/>
              <a:ext cx="14288" cy="22225"/>
            </a:xfrm>
            <a:custGeom>
              <a:avLst/>
              <a:gdLst/>
              <a:ahLst/>
              <a:cxnLst>
                <a:cxn ang="0">
                  <a:pos x="23" y="3"/>
                </a:cxn>
                <a:cxn ang="0">
                  <a:pos x="23" y="3"/>
                </a:cxn>
                <a:cxn ang="0">
                  <a:pos x="17" y="15"/>
                </a:cxn>
                <a:cxn ang="0">
                  <a:pos x="9" y="26"/>
                </a:cxn>
                <a:cxn ang="0">
                  <a:pos x="4" y="38"/>
                </a:cxn>
                <a:cxn ang="0">
                  <a:pos x="1" y="45"/>
                </a:cxn>
                <a:cxn ang="0">
                  <a:pos x="0" y="51"/>
                </a:cxn>
                <a:cxn ang="0">
                  <a:pos x="0" y="51"/>
                </a:cxn>
                <a:cxn ang="0">
                  <a:pos x="1" y="54"/>
                </a:cxn>
                <a:cxn ang="0">
                  <a:pos x="3" y="57"/>
                </a:cxn>
                <a:cxn ang="0">
                  <a:pos x="6" y="58"/>
                </a:cxn>
                <a:cxn ang="0">
                  <a:pos x="10" y="57"/>
                </a:cxn>
                <a:cxn ang="0">
                  <a:pos x="12" y="54"/>
                </a:cxn>
                <a:cxn ang="0">
                  <a:pos x="12" y="51"/>
                </a:cxn>
                <a:cxn ang="0">
                  <a:pos x="12" y="51"/>
                </a:cxn>
                <a:cxn ang="0">
                  <a:pos x="13" y="46"/>
                </a:cxn>
                <a:cxn ang="0">
                  <a:pos x="14" y="41"/>
                </a:cxn>
                <a:cxn ang="0">
                  <a:pos x="21" y="29"/>
                </a:cxn>
                <a:cxn ang="0">
                  <a:pos x="27" y="19"/>
                </a:cxn>
                <a:cxn ang="0">
                  <a:pos x="34" y="9"/>
                </a:cxn>
                <a:cxn ang="0">
                  <a:pos x="34" y="9"/>
                </a:cxn>
                <a:cxn ang="0">
                  <a:pos x="35" y="7"/>
                </a:cxn>
                <a:cxn ang="0">
                  <a:pos x="34" y="4"/>
                </a:cxn>
                <a:cxn ang="0">
                  <a:pos x="31" y="2"/>
                </a:cxn>
                <a:cxn ang="0">
                  <a:pos x="27" y="0"/>
                </a:cxn>
                <a:cxn ang="0">
                  <a:pos x="26" y="2"/>
                </a:cxn>
                <a:cxn ang="0">
                  <a:pos x="23" y="3"/>
                </a:cxn>
                <a:cxn ang="0">
                  <a:pos x="23" y="3"/>
                </a:cxn>
              </a:cxnLst>
              <a:rect l="0" t="0" r="r" b="b"/>
              <a:pathLst>
                <a:path w="35" h="58">
                  <a:moveTo>
                    <a:pt x="23" y="3"/>
                  </a:moveTo>
                  <a:lnTo>
                    <a:pt x="23" y="3"/>
                  </a:lnTo>
                  <a:lnTo>
                    <a:pt x="17" y="15"/>
                  </a:lnTo>
                  <a:lnTo>
                    <a:pt x="9" y="26"/>
                  </a:lnTo>
                  <a:lnTo>
                    <a:pt x="4" y="38"/>
                  </a:lnTo>
                  <a:lnTo>
                    <a:pt x="1" y="45"/>
                  </a:lnTo>
                  <a:lnTo>
                    <a:pt x="0" y="51"/>
                  </a:lnTo>
                  <a:lnTo>
                    <a:pt x="0" y="51"/>
                  </a:lnTo>
                  <a:lnTo>
                    <a:pt x="1" y="54"/>
                  </a:lnTo>
                  <a:lnTo>
                    <a:pt x="3" y="57"/>
                  </a:lnTo>
                  <a:lnTo>
                    <a:pt x="6" y="58"/>
                  </a:lnTo>
                  <a:lnTo>
                    <a:pt x="10" y="57"/>
                  </a:lnTo>
                  <a:lnTo>
                    <a:pt x="12" y="54"/>
                  </a:lnTo>
                  <a:lnTo>
                    <a:pt x="12" y="51"/>
                  </a:lnTo>
                  <a:lnTo>
                    <a:pt x="12" y="51"/>
                  </a:lnTo>
                  <a:lnTo>
                    <a:pt x="13" y="46"/>
                  </a:lnTo>
                  <a:lnTo>
                    <a:pt x="14" y="41"/>
                  </a:lnTo>
                  <a:lnTo>
                    <a:pt x="21" y="29"/>
                  </a:lnTo>
                  <a:lnTo>
                    <a:pt x="27" y="19"/>
                  </a:lnTo>
                  <a:lnTo>
                    <a:pt x="34" y="9"/>
                  </a:lnTo>
                  <a:lnTo>
                    <a:pt x="34" y="9"/>
                  </a:lnTo>
                  <a:lnTo>
                    <a:pt x="35" y="7"/>
                  </a:lnTo>
                  <a:lnTo>
                    <a:pt x="34" y="4"/>
                  </a:lnTo>
                  <a:lnTo>
                    <a:pt x="31" y="2"/>
                  </a:lnTo>
                  <a:lnTo>
                    <a:pt x="27" y="0"/>
                  </a:lnTo>
                  <a:lnTo>
                    <a:pt x="26" y="2"/>
                  </a:lnTo>
                  <a:lnTo>
                    <a:pt x="23" y="3"/>
                  </a:lnTo>
                  <a:lnTo>
                    <a:pt x="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8" name="chenying0907 492"/>
            <p:cNvSpPr>
              <a:spLocks/>
            </p:cNvSpPr>
            <p:nvPr/>
          </p:nvSpPr>
          <p:spPr bwMode="auto">
            <a:xfrm>
              <a:off x="3517901" y="1138238"/>
              <a:ext cx="9525" cy="12700"/>
            </a:xfrm>
            <a:custGeom>
              <a:avLst/>
              <a:gdLst/>
              <a:ahLst/>
              <a:cxnLst>
                <a:cxn ang="0">
                  <a:pos x="16" y="4"/>
                </a:cxn>
                <a:cxn ang="0">
                  <a:pos x="16" y="4"/>
                </a:cxn>
                <a:cxn ang="0">
                  <a:pos x="8" y="14"/>
                </a:cxn>
                <a:cxn ang="0">
                  <a:pos x="0" y="26"/>
                </a:cxn>
                <a:cxn ang="0">
                  <a:pos x="0" y="26"/>
                </a:cxn>
                <a:cxn ang="0">
                  <a:pos x="0" y="28"/>
                </a:cxn>
                <a:cxn ang="0">
                  <a:pos x="0" y="31"/>
                </a:cxn>
                <a:cxn ang="0">
                  <a:pos x="3" y="34"/>
                </a:cxn>
                <a:cxn ang="0">
                  <a:pos x="7" y="35"/>
                </a:cxn>
                <a:cxn ang="0">
                  <a:pos x="9" y="34"/>
                </a:cxn>
                <a:cxn ang="0">
                  <a:pos x="11" y="31"/>
                </a:cxn>
                <a:cxn ang="0">
                  <a:pos x="11" y="31"/>
                </a:cxn>
                <a:cxn ang="0">
                  <a:pos x="19" y="21"/>
                </a:cxn>
                <a:cxn ang="0">
                  <a:pos x="26" y="9"/>
                </a:cxn>
                <a:cxn ang="0">
                  <a:pos x="26" y="9"/>
                </a:cxn>
                <a:cxn ang="0">
                  <a:pos x="26" y="6"/>
                </a:cxn>
                <a:cxn ang="0">
                  <a:pos x="26" y="5"/>
                </a:cxn>
                <a:cxn ang="0">
                  <a:pos x="24" y="1"/>
                </a:cxn>
                <a:cxn ang="0">
                  <a:pos x="20" y="0"/>
                </a:cxn>
                <a:cxn ang="0">
                  <a:pos x="17" y="1"/>
                </a:cxn>
                <a:cxn ang="0">
                  <a:pos x="16" y="4"/>
                </a:cxn>
                <a:cxn ang="0">
                  <a:pos x="16" y="4"/>
                </a:cxn>
              </a:cxnLst>
              <a:rect l="0" t="0" r="r" b="b"/>
              <a:pathLst>
                <a:path w="26" h="35">
                  <a:moveTo>
                    <a:pt x="16" y="4"/>
                  </a:moveTo>
                  <a:lnTo>
                    <a:pt x="16" y="4"/>
                  </a:lnTo>
                  <a:lnTo>
                    <a:pt x="8" y="14"/>
                  </a:lnTo>
                  <a:lnTo>
                    <a:pt x="0" y="26"/>
                  </a:lnTo>
                  <a:lnTo>
                    <a:pt x="0" y="26"/>
                  </a:lnTo>
                  <a:lnTo>
                    <a:pt x="0" y="28"/>
                  </a:lnTo>
                  <a:lnTo>
                    <a:pt x="0" y="31"/>
                  </a:lnTo>
                  <a:lnTo>
                    <a:pt x="3" y="34"/>
                  </a:lnTo>
                  <a:lnTo>
                    <a:pt x="7" y="35"/>
                  </a:lnTo>
                  <a:lnTo>
                    <a:pt x="9" y="34"/>
                  </a:lnTo>
                  <a:lnTo>
                    <a:pt x="11" y="31"/>
                  </a:lnTo>
                  <a:lnTo>
                    <a:pt x="11" y="31"/>
                  </a:lnTo>
                  <a:lnTo>
                    <a:pt x="19" y="21"/>
                  </a:lnTo>
                  <a:lnTo>
                    <a:pt x="26" y="9"/>
                  </a:lnTo>
                  <a:lnTo>
                    <a:pt x="26" y="9"/>
                  </a:lnTo>
                  <a:lnTo>
                    <a:pt x="26" y="6"/>
                  </a:lnTo>
                  <a:lnTo>
                    <a:pt x="26" y="5"/>
                  </a:lnTo>
                  <a:lnTo>
                    <a:pt x="24" y="1"/>
                  </a:lnTo>
                  <a:lnTo>
                    <a:pt x="20" y="0"/>
                  </a:lnTo>
                  <a:lnTo>
                    <a:pt x="17" y="1"/>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9" name="chenying0907 493"/>
            <p:cNvSpPr>
              <a:spLocks/>
            </p:cNvSpPr>
            <p:nvPr/>
          </p:nvSpPr>
          <p:spPr bwMode="auto">
            <a:xfrm>
              <a:off x="3608388" y="1120775"/>
              <a:ext cx="14288" cy="17463"/>
            </a:xfrm>
            <a:custGeom>
              <a:avLst/>
              <a:gdLst/>
              <a:ahLst/>
              <a:cxnLst>
                <a:cxn ang="0">
                  <a:pos x="25" y="2"/>
                </a:cxn>
                <a:cxn ang="0">
                  <a:pos x="25" y="2"/>
                </a:cxn>
                <a:cxn ang="0">
                  <a:pos x="18" y="9"/>
                </a:cxn>
                <a:cxn ang="0">
                  <a:pos x="13" y="17"/>
                </a:cxn>
                <a:cxn ang="0">
                  <a:pos x="8" y="25"/>
                </a:cxn>
                <a:cxn ang="0">
                  <a:pos x="2" y="32"/>
                </a:cxn>
                <a:cxn ang="0">
                  <a:pos x="2" y="32"/>
                </a:cxn>
                <a:cxn ang="0">
                  <a:pos x="1" y="35"/>
                </a:cxn>
                <a:cxn ang="0">
                  <a:pos x="0" y="36"/>
                </a:cxn>
                <a:cxn ang="0">
                  <a:pos x="2" y="40"/>
                </a:cxn>
                <a:cxn ang="0">
                  <a:pos x="6" y="42"/>
                </a:cxn>
                <a:cxn ang="0">
                  <a:pos x="8" y="42"/>
                </a:cxn>
                <a:cxn ang="0">
                  <a:pos x="10" y="40"/>
                </a:cxn>
                <a:cxn ang="0">
                  <a:pos x="10" y="40"/>
                </a:cxn>
                <a:cxn ang="0">
                  <a:pos x="16" y="34"/>
                </a:cxn>
                <a:cxn ang="0">
                  <a:pos x="22" y="26"/>
                </a:cxn>
                <a:cxn ang="0">
                  <a:pos x="27" y="17"/>
                </a:cxn>
                <a:cxn ang="0">
                  <a:pos x="33" y="10"/>
                </a:cxn>
                <a:cxn ang="0">
                  <a:pos x="33" y="10"/>
                </a:cxn>
                <a:cxn ang="0">
                  <a:pos x="34" y="8"/>
                </a:cxn>
                <a:cxn ang="0">
                  <a:pos x="35" y="6"/>
                </a:cxn>
                <a:cxn ang="0">
                  <a:pos x="33" y="2"/>
                </a:cxn>
                <a:cxn ang="0">
                  <a:pos x="29" y="0"/>
                </a:cxn>
                <a:cxn ang="0">
                  <a:pos x="27" y="1"/>
                </a:cxn>
                <a:cxn ang="0">
                  <a:pos x="25" y="2"/>
                </a:cxn>
                <a:cxn ang="0">
                  <a:pos x="25" y="2"/>
                </a:cxn>
              </a:cxnLst>
              <a:rect l="0" t="0" r="r" b="b"/>
              <a:pathLst>
                <a:path w="35" h="42">
                  <a:moveTo>
                    <a:pt x="25" y="2"/>
                  </a:moveTo>
                  <a:lnTo>
                    <a:pt x="25" y="2"/>
                  </a:lnTo>
                  <a:lnTo>
                    <a:pt x="18" y="9"/>
                  </a:lnTo>
                  <a:lnTo>
                    <a:pt x="13" y="17"/>
                  </a:lnTo>
                  <a:lnTo>
                    <a:pt x="8" y="25"/>
                  </a:lnTo>
                  <a:lnTo>
                    <a:pt x="2" y="32"/>
                  </a:lnTo>
                  <a:lnTo>
                    <a:pt x="2" y="32"/>
                  </a:lnTo>
                  <a:lnTo>
                    <a:pt x="1" y="35"/>
                  </a:lnTo>
                  <a:lnTo>
                    <a:pt x="0" y="36"/>
                  </a:lnTo>
                  <a:lnTo>
                    <a:pt x="2" y="40"/>
                  </a:lnTo>
                  <a:lnTo>
                    <a:pt x="6" y="42"/>
                  </a:lnTo>
                  <a:lnTo>
                    <a:pt x="8" y="42"/>
                  </a:lnTo>
                  <a:lnTo>
                    <a:pt x="10" y="40"/>
                  </a:lnTo>
                  <a:lnTo>
                    <a:pt x="10" y="40"/>
                  </a:lnTo>
                  <a:lnTo>
                    <a:pt x="16" y="34"/>
                  </a:lnTo>
                  <a:lnTo>
                    <a:pt x="22" y="26"/>
                  </a:lnTo>
                  <a:lnTo>
                    <a:pt x="27" y="17"/>
                  </a:lnTo>
                  <a:lnTo>
                    <a:pt x="33" y="10"/>
                  </a:lnTo>
                  <a:lnTo>
                    <a:pt x="33" y="10"/>
                  </a:lnTo>
                  <a:lnTo>
                    <a:pt x="34" y="8"/>
                  </a:lnTo>
                  <a:lnTo>
                    <a:pt x="35" y="6"/>
                  </a:lnTo>
                  <a:lnTo>
                    <a:pt x="33" y="2"/>
                  </a:lnTo>
                  <a:lnTo>
                    <a:pt x="29" y="0"/>
                  </a:lnTo>
                  <a:lnTo>
                    <a:pt x="27" y="1"/>
                  </a:lnTo>
                  <a:lnTo>
                    <a:pt x="25" y="2"/>
                  </a:lnTo>
                  <a:lnTo>
                    <a:pt x="2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0" name="chenying0907 494"/>
            <p:cNvSpPr>
              <a:spLocks/>
            </p:cNvSpPr>
            <p:nvPr/>
          </p:nvSpPr>
          <p:spPr bwMode="auto">
            <a:xfrm>
              <a:off x="3640138" y="1130300"/>
              <a:ext cx="9525" cy="17463"/>
            </a:xfrm>
            <a:custGeom>
              <a:avLst/>
              <a:gdLst/>
              <a:ahLst/>
              <a:cxnLst>
                <a:cxn ang="0">
                  <a:pos x="10" y="6"/>
                </a:cxn>
                <a:cxn ang="0">
                  <a:pos x="10" y="6"/>
                </a:cxn>
                <a:cxn ang="0">
                  <a:pos x="9" y="13"/>
                </a:cxn>
                <a:cxn ang="0">
                  <a:pos x="7" y="20"/>
                </a:cxn>
                <a:cxn ang="0">
                  <a:pos x="0" y="33"/>
                </a:cxn>
                <a:cxn ang="0">
                  <a:pos x="0" y="33"/>
                </a:cxn>
                <a:cxn ang="0">
                  <a:pos x="0" y="36"/>
                </a:cxn>
                <a:cxn ang="0">
                  <a:pos x="0" y="38"/>
                </a:cxn>
                <a:cxn ang="0">
                  <a:pos x="3" y="41"/>
                </a:cxn>
                <a:cxn ang="0">
                  <a:pos x="7" y="42"/>
                </a:cxn>
                <a:cxn ang="0">
                  <a:pos x="8" y="41"/>
                </a:cxn>
                <a:cxn ang="0">
                  <a:pos x="10" y="40"/>
                </a:cxn>
                <a:cxn ang="0">
                  <a:pos x="10" y="40"/>
                </a:cxn>
                <a:cxn ang="0">
                  <a:pos x="18" y="23"/>
                </a:cxn>
                <a:cxn ang="0">
                  <a:pos x="21" y="15"/>
                </a:cxn>
                <a:cxn ang="0">
                  <a:pos x="22" y="6"/>
                </a:cxn>
                <a:cxn ang="0">
                  <a:pos x="22" y="6"/>
                </a:cxn>
                <a:cxn ang="0">
                  <a:pos x="22" y="3"/>
                </a:cxn>
                <a:cxn ang="0">
                  <a:pos x="21" y="2"/>
                </a:cxn>
                <a:cxn ang="0">
                  <a:pos x="17" y="0"/>
                </a:cxn>
                <a:cxn ang="0">
                  <a:pos x="13" y="2"/>
                </a:cxn>
                <a:cxn ang="0">
                  <a:pos x="12" y="3"/>
                </a:cxn>
                <a:cxn ang="0">
                  <a:pos x="10" y="6"/>
                </a:cxn>
                <a:cxn ang="0">
                  <a:pos x="10" y="6"/>
                </a:cxn>
              </a:cxnLst>
              <a:rect l="0" t="0" r="r" b="b"/>
              <a:pathLst>
                <a:path w="22" h="42">
                  <a:moveTo>
                    <a:pt x="10" y="6"/>
                  </a:moveTo>
                  <a:lnTo>
                    <a:pt x="10" y="6"/>
                  </a:lnTo>
                  <a:lnTo>
                    <a:pt x="9" y="13"/>
                  </a:lnTo>
                  <a:lnTo>
                    <a:pt x="7" y="20"/>
                  </a:lnTo>
                  <a:lnTo>
                    <a:pt x="0" y="33"/>
                  </a:lnTo>
                  <a:lnTo>
                    <a:pt x="0" y="33"/>
                  </a:lnTo>
                  <a:lnTo>
                    <a:pt x="0" y="36"/>
                  </a:lnTo>
                  <a:lnTo>
                    <a:pt x="0" y="38"/>
                  </a:lnTo>
                  <a:lnTo>
                    <a:pt x="3" y="41"/>
                  </a:lnTo>
                  <a:lnTo>
                    <a:pt x="7" y="42"/>
                  </a:lnTo>
                  <a:lnTo>
                    <a:pt x="8" y="41"/>
                  </a:lnTo>
                  <a:lnTo>
                    <a:pt x="10" y="40"/>
                  </a:lnTo>
                  <a:lnTo>
                    <a:pt x="10" y="40"/>
                  </a:lnTo>
                  <a:lnTo>
                    <a:pt x="18" y="23"/>
                  </a:lnTo>
                  <a:lnTo>
                    <a:pt x="21" y="15"/>
                  </a:lnTo>
                  <a:lnTo>
                    <a:pt x="22" y="6"/>
                  </a:lnTo>
                  <a:lnTo>
                    <a:pt x="22" y="6"/>
                  </a:lnTo>
                  <a:lnTo>
                    <a:pt x="22" y="3"/>
                  </a:lnTo>
                  <a:lnTo>
                    <a:pt x="21" y="2"/>
                  </a:lnTo>
                  <a:lnTo>
                    <a:pt x="17" y="0"/>
                  </a:lnTo>
                  <a:lnTo>
                    <a:pt x="13" y="2"/>
                  </a:lnTo>
                  <a:lnTo>
                    <a:pt x="12" y="3"/>
                  </a:lnTo>
                  <a:lnTo>
                    <a:pt x="10" y="6"/>
                  </a:lnTo>
                  <a:lnTo>
                    <a:pt x="1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1" name="chenying0907 495"/>
            <p:cNvSpPr>
              <a:spLocks/>
            </p:cNvSpPr>
            <p:nvPr/>
          </p:nvSpPr>
          <p:spPr bwMode="auto">
            <a:xfrm>
              <a:off x="3662363" y="1141413"/>
              <a:ext cx="14288" cy="23813"/>
            </a:xfrm>
            <a:custGeom>
              <a:avLst/>
              <a:gdLst/>
              <a:ahLst/>
              <a:cxnLst>
                <a:cxn ang="0">
                  <a:pos x="24" y="7"/>
                </a:cxn>
                <a:cxn ang="0">
                  <a:pos x="24" y="7"/>
                </a:cxn>
                <a:cxn ang="0">
                  <a:pos x="22" y="14"/>
                </a:cxn>
                <a:cxn ang="0">
                  <a:pos x="19" y="19"/>
                </a:cxn>
                <a:cxn ang="0">
                  <a:pos x="12" y="31"/>
                </a:cxn>
                <a:cxn ang="0">
                  <a:pos x="12" y="31"/>
                </a:cxn>
                <a:cxn ang="0">
                  <a:pos x="5" y="42"/>
                </a:cxn>
                <a:cxn ang="0">
                  <a:pos x="0" y="54"/>
                </a:cxn>
                <a:cxn ang="0">
                  <a:pos x="0" y="54"/>
                </a:cxn>
                <a:cxn ang="0">
                  <a:pos x="0" y="57"/>
                </a:cxn>
                <a:cxn ang="0">
                  <a:pos x="2" y="59"/>
                </a:cxn>
                <a:cxn ang="0">
                  <a:pos x="5" y="62"/>
                </a:cxn>
                <a:cxn ang="0">
                  <a:pos x="9" y="61"/>
                </a:cxn>
                <a:cxn ang="0">
                  <a:pos x="11" y="59"/>
                </a:cxn>
                <a:cxn ang="0">
                  <a:pos x="12" y="58"/>
                </a:cxn>
                <a:cxn ang="0">
                  <a:pos x="12" y="58"/>
                </a:cxn>
                <a:cxn ang="0">
                  <a:pos x="13" y="50"/>
                </a:cxn>
                <a:cxn ang="0">
                  <a:pos x="17" y="45"/>
                </a:cxn>
                <a:cxn ang="0">
                  <a:pos x="24" y="32"/>
                </a:cxn>
                <a:cxn ang="0">
                  <a:pos x="32" y="20"/>
                </a:cxn>
                <a:cxn ang="0">
                  <a:pos x="33" y="14"/>
                </a:cxn>
                <a:cxn ang="0">
                  <a:pos x="34" y="7"/>
                </a:cxn>
                <a:cxn ang="0">
                  <a:pos x="34" y="7"/>
                </a:cxn>
                <a:cxn ang="0">
                  <a:pos x="34" y="4"/>
                </a:cxn>
                <a:cxn ang="0">
                  <a:pos x="33" y="2"/>
                </a:cxn>
                <a:cxn ang="0">
                  <a:pos x="29" y="0"/>
                </a:cxn>
                <a:cxn ang="0">
                  <a:pos x="25" y="2"/>
                </a:cxn>
                <a:cxn ang="0">
                  <a:pos x="24" y="4"/>
                </a:cxn>
                <a:cxn ang="0">
                  <a:pos x="24" y="7"/>
                </a:cxn>
                <a:cxn ang="0">
                  <a:pos x="24" y="7"/>
                </a:cxn>
              </a:cxnLst>
              <a:rect l="0" t="0" r="r" b="b"/>
              <a:pathLst>
                <a:path w="34" h="62">
                  <a:moveTo>
                    <a:pt x="24" y="7"/>
                  </a:moveTo>
                  <a:lnTo>
                    <a:pt x="24" y="7"/>
                  </a:lnTo>
                  <a:lnTo>
                    <a:pt x="22" y="14"/>
                  </a:lnTo>
                  <a:lnTo>
                    <a:pt x="19" y="19"/>
                  </a:lnTo>
                  <a:lnTo>
                    <a:pt x="12" y="31"/>
                  </a:lnTo>
                  <a:lnTo>
                    <a:pt x="12" y="31"/>
                  </a:lnTo>
                  <a:lnTo>
                    <a:pt x="5" y="42"/>
                  </a:lnTo>
                  <a:lnTo>
                    <a:pt x="0" y="54"/>
                  </a:lnTo>
                  <a:lnTo>
                    <a:pt x="0" y="54"/>
                  </a:lnTo>
                  <a:lnTo>
                    <a:pt x="0" y="57"/>
                  </a:lnTo>
                  <a:lnTo>
                    <a:pt x="2" y="59"/>
                  </a:lnTo>
                  <a:lnTo>
                    <a:pt x="5" y="62"/>
                  </a:lnTo>
                  <a:lnTo>
                    <a:pt x="9" y="61"/>
                  </a:lnTo>
                  <a:lnTo>
                    <a:pt x="11" y="59"/>
                  </a:lnTo>
                  <a:lnTo>
                    <a:pt x="12" y="58"/>
                  </a:lnTo>
                  <a:lnTo>
                    <a:pt x="12" y="58"/>
                  </a:lnTo>
                  <a:lnTo>
                    <a:pt x="13" y="50"/>
                  </a:lnTo>
                  <a:lnTo>
                    <a:pt x="17" y="45"/>
                  </a:lnTo>
                  <a:lnTo>
                    <a:pt x="24" y="32"/>
                  </a:lnTo>
                  <a:lnTo>
                    <a:pt x="32" y="20"/>
                  </a:lnTo>
                  <a:lnTo>
                    <a:pt x="33" y="14"/>
                  </a:lnTo>
                  <a:lnTo>
                    <a:pt x="34" y="7"/>
                  </a:lnTo>
                  <a:lnTo>
                    <a:pt x="34" y="7"/>
                  </a:lnTo>
                  <a:lnTo>
                    <a:pt x="34" y="4"/>
                  </a:lnTo>
                  <a:lnTo>
                    <a:pt x="33" y="2"/>
                  </a:lnTo>
                  <a:lnTo>
                    <a:pt x="29" y="0"/>
                  </a:lnTo>
                  <a:lnTo>
                    <a:pt x="25" y="2"/>
                  </a:lnTo>
                  <a:lnTo>
                    <a:pt x="24" y="4"/>
                  </a:lnTo>
                  <a:lnTo>
                    <a:pt x="24" y="7"/>
                  </a:lnTo>
                  <a:lnTo>
                    <a:pt x="2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2" name="chenying0907 496"/>
            <p:cNvSpPr>
              <a:spLocks/>
            </p:cNvSpPr>
            <p:nvPr/>
          </p:nvSpPr>
          <p:spPr bwMode="auto">
            <a:xfrm>
              <a:off x="3681413" y="1150938"/>
              <a:ext cx="15875" cy="25400"/>
            </a:xfrm>
            <a:custGeom>
              <a:avLst/>
              <a:gdLst/>
              <a:ahLst/>
              <a:cxnLst>
                <a:cxn ang="0">
                  <a:pos x="29" y="1"/>
                </a:cxn>
                <a:cxn ang="0">
                  <a:pos x="29" y="1"/>
                </a:cxn>
                <a:cxn ang="0">
                  <a:pos x="22" y="6"/>
                </a:cxn>
                <a:cxn ang="0">
                  <a:pos x="18" y="12"/>
                </a:cxn>
                <a:cxn ang="0">
                  <a:pos x="12" y="25"/>
                </a:cxn>
                <a:cxn ang="0">
                  <a:pos x="6" y="38"/>
                </a:cxn>
                <a:cxn ang="0">
                  <a:pos x="1" y="52"/>
                </a:cxn>
                <a:cxn ang="0">
                  <a:pos x="1" y="52"/>
                </a:cxn>
                <a:cxn ang="0">
                  <a:pos x="0" y="54"/>
                </a:cxn>
                <a:cxn ang="0">
                  <a:pos x="0" y="56"/>
                </a:cxn>
                <a:cxn ang="0">
                  <a:pos x="3" y="60"/>
                </a:cxn>
                <a:cxn ang="0">
                  <a:pos x="5" y="60"/>
                </a:cxn>
                <a:cxn ang="0">
                  <a:pos x="8" y="60"/>
                </a:cxn>
                <a:cxn ang="0">
                  <a:pos x="9" y="59"/>
                </a:cxn>
                <a:cxn ang="0">
                  <a:pos x="10" y="57"/>
                </a:cxn>
                <a:cxn ang="0">
                  <a:pos x="10" y="57"/>
                </a:cxn>
                <a:cxn ang="0">
                  <a:pos x="16" y="44"/>
                </a:cxn>
                <a:cxn ang="0">
                  <a:pos x="21" y="31"/>
                </a:cxn>
                <a:cxn ang="0">
                  <a:pos x="27" y="20"/>
                </a:cxn>
                <a:cxn ang="0">
                  <a:pos x="31" y="14"/>
                </a:cxn>
                <a:cxn ang="0">
                  <a:pos x="37" y="9"/>
                </a:cxn>
                <a:cxn ang="0">
                  <a:pos x="37" y="9"/>
                </a:cxn>
                <a:cxn ang="0">
                  <a:pos x="38" y="8"/>
                </a:cxn>
                <a:cxn ang="0">
                  <a:pos x="38" y="5"/>
                </a:cxn>
                <a:cxn ang="0">
                  <a:pos x="38" y="4"/>
                </a:cxn>
                <a:cxn ang="0">
                  <a:pos x="37" y="1"/>
                </a:cxn>
                <a:cxn ang="0">
                  <a:pos x="33" y="0"/>
                </a:cxn>
                <a:cxn ang="0">
                  <a:pos x="30" y="0"/>
                </a:cxn>
                <a:cxn ang="0">
                  <a:pos x="29" y="1"/>
                </a:cxn>
                <a:cxn ang="0">
                  <a:pos x="29" y="1"/>
                </a:cxn>
              </a:cxnLst>
              <a:rect l="0" t="0" r="r" b="b"/>
              <a:pathLst>
                <a:path w="38" h="60">
                  <a:moveTo>
                    <a:pt x="29" y="1"/>
                  </a:moveTo>
                  <a:lnTo>
                    <a:pt x="29" y="1"/>
                  </a:lnTo>
                  <a:lnTo>
                    <a:pt x="22" y="6"/>
                  </a:lnTo>
                  <a:lnTo>
                    <a:pt x="18" y="12"/>
                  </a:lnTo>
                  <a:lnTo>
                    <a:pt x="12" y="25"/>
                  </a:lnTo>
                  <a:lnTo>
                    <a:pt x="6" y="38"/>
                  </a:lnTo>
                  <a:lnTo>
                    <a:pt x="1" y="52"/>
                  </a:lnTo>
                  <a:lnTo>
                    <a:pt x="1" y="52"/>
                  </a:lnTo>
                  <a:lnTo>
                    <a:pt x="0" y="54"/>
                  </a:lnTo>
                  <a:lnTo>
                    <a:pt x="0" y="56"/>
                  </a:lnTo>
                  <a:lnTo>
                    <a:pt x="3" y="60"/>
                  </a:lnTo>
                  <a:lnTo>
                    <a:pt x="5" y="60"/>
                  </a:lnTo>
                  <a:lnTo>
                    <a:pt x="8" y="60"/>
                  </a:lnTo>
                  <a:lnTo>
                    <a:pt x="9" y="59"/>
                  </a:lnTo>
                  <a:lnTo>
                    <a:pt x="10" y="57"/>
                  </a:lnTo>
                  <a:lnTo>
                    <a:pt x="10" y="57"/>
                  </a:lnTo>
                  <a:lnTo>
                    <a:pt x="16" y="44"/>
                  </a:lnTo>
                  <a:lnTo>
                    <a:pt x="21" y="31"/>
                  </a:lnTo>
                  <a:lnTo>
                    <a:pt x="27" y="20"/>
                  </a:lnTo>
                  <a:lnTo>
                    <a:pt x="31" y="14"/>
                  </a:lnTo>
                  <a:lnTo>
                    <a:pt x="37" y="9"/>
                  </a:lnTo>
                  <a:lnTo>
                    <a:pt x="37" y="9"/>
                  </a:lnTo>
                  <a:lnTo>
                    <a:pt x="38" y="8"/>
                  </a:lnTo>
                  <a:lnTo>
                    <a:pt x="38" y="5"/>
                  </a:lnTo>
                  <a:lnTo>
                    <a:pt x="38" y="4"/>
                  </a:lnTo>
                  <a:lnTo>
                    <a:pt x="37" y="1"/>
                  </a:lnTo>
                  <a:lnTo>
                    <a:pt x="33" y="0"/>
                  </a:lnTo>
                  <a:lnTo>
                    <a:pt x="30" y="0"/>
                  </a:lnTo>
                  <a:lnTo>
                    <a:pt x="29" y="1"/>
                  </a:lnTo>
                  <a:lnTo>
                    <a:pt x="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3" name="chenying0907 497"/>
            <p:cNvSpPr>
              <a:spLocks/>
            </p:cNvSpPr>
            <p:nvPr/>
          </p:nvSpPr>
          <p:spPr bwMode="auto">
            <a:xfrm>
              <a:off x="3708401" y="1157288"/>
              <a:ext cx="9525" cy="19050"/>
            </a:xfrm>
            <a:custGeom>
              <a:avLst/>
              <a:gdLst/>
              <a:ahLst/>
              <a:cxnLst>
                <a:cxn ang="0">
                  <a:pos x="16" y="7"/>
                </a:cxn>
                <a:cxn ang="0">
                  <a:pos x="16" y="7"/>
                </a:cxn>
                <a:cxn ang="0">
                  <a:pos x="14" y="11"/>
                </a:cxn>
                <a:cxn ang="0">
                  <a:pos x="12" y="15"/>
                </a:cxn>
                <a:cxn ang="0">
                  <a:pos x="7" y="23"/>
                </a:cxn>
                <a:cxn ang="0">
                  <a:pos x="7" y="23"/>
                </a:cxn>
                <a:cxn ang="0">
                  <a:pos x="3" y="32"/>
                </a:cxn>
                <a:cxn ang="0">
                  <a:pos x="1" y="36"/>
                </a:cxn>
                <a:cxn ang="0">
                  <a:pos x="0" y="41"/>
                </a:cxn>
                <a:cxn ang="0">
                  <a:pos x="0" y="41"/>
                </a:cxn>
                <a:cxn ang="0">
                  <a:pos x="1" y="43"/>
                </a:cxn>
                <a:cxn ang="0">
                  <a:pos x="3" y="45"/>
                </a:cxn>
                <a:cxn ang="0">
                  <a:pos x="7" y="46"/>
                </a:cxn>
                <a:cxn ang="0">
                  <a:pos x="10" y="45"/>
                </a:cxn>
                <a:cxn ang="0">
                  <a:pos x="12" y="43"/>
                </a:cxn>
                <a:cxn ang="0">
                  <a:pos x="12" y="41"/>
                </a:cxn>
                <a:cxn ang="0">
                  <a:pos x="12" y="41"/>
                </a:cxn>
                <a:cxn ang="0">
                  <a:pos x="13" y="36"/>
                </a:cxn>
                <a:cxn ang="0">
                  <a:pos x="16" y="30"/>
                </a:cxn>
                <a:cxn ang="0">
                  <a:pos x="21" y="23"/>
                </a:cxn>
                <a:cxn ang="0">
                  <a:pos x="21" y="23"/>
                </a:cxn>
                <a:cxn ang="0">
                  <a:pos x="24" y="19"/>
                </a:cxn>
                <a:cxn ang="0">
                  <a:pos x="26" y="15"/>
                </a:cxn>
                <a:cxn ang="0">
                  <a:pos x="28" y="7"/>
                </a:cxn>
                <a:cxn ang="0">
                  <a:pos x="28" y="7"/>
                </a:cxn>
                <a:cxn ang="0">
                  <a:pos x="26" y="4"/>
                </a:cxn>
                <a:cxn ang="0">
                  <a:pos x="26" y="2"/>
                </a:cxn>
                <a:cxn ang="0">
                  <a:pos x="22" y="0"/>
                </a:cxn>
                <a:cxn ang="0">
                  <a:pos x="18" y="2"/>
                </a:cxn>
                <a:cxn ang="0">
                  <a:pos x="17" y="4"/>
                </a:cxn>
                <a:cxn ang="0">
                  <a:pos x="16" y="7"/>
                </a:cxn>
                <a:cxn ang="0">
                  <a:pos x="16" y="7"/>
                </a:cxn>
              </a:cxnLst>
              <a:rect l="0" t="0" r="r" b="b"/>
              <a:pathLst>
                <a:path w="28" h="46">
                  <a:moveTo>
                    <a:pt x="16" y="7"/>
                  </a:moveTo>
                  <a:lnTo>
                    <a:pt x="16" y="7"/>
                  </a:lnTo>
                  <a:lnTo>
                    <a:pt x="14" y="11"/>
                  </a:lnTo>
                  <a:lnTo>
                    <a:pt x="12" y="15"/>
                  </a:lnTo>
                  <a:lnTo>
                    <a:pt x="7" y="23"/>
                  </a:lnTo>
                  <a:lnTo>
                    <a:pt x="7" y="23"/>
                  </a:lnTo>
                  <a:lnTo>
                    <a:pt x="3" y="32"/>
                  </a:lnTo>
                  <a:lnTo>
                    <a:pt x="1" y="36"/>
                  </a:lnTo>
                  <a:lnTo>
                    <a:pt x="0" y="41"/>
                  </a:lnTo>
                  <a:lnTo>
                    <a:pt x="0" y="41"/>
                  </a:lnTo>
                  <a:lnTo>
                    <a:pt x="1" y="43"/>
                  </a:lnTo>
                  <a:lnTo>
                    <a:pt x="3" y="45"/>
                  </a:lnTo>
                  <a:lnTo>
                    <a:pt x="7" y="46"/>
                  </a:lnTo>
                  <a:lnTo>
                    <a:pt x="10" y="45"/>
                  </a:lnTo>
                  <a:lnTo>
                    <a:pt x="12" y="43"/>
                  </a:lnTo>
                  <a:lnTo>
                    <a:pt x="12" y="41"/>
                  </a:lnTo>
                  <a:lnTo>
                    <a:pt x="12" y="41"/>
                  </a:lnTo>
                  <a:lnTo>
                    <a:pt x="13" y="36"/>
                  </a:lnTo>
                  <a:lnTo>
                    <a:pt x="16" y="30"/>
                  </a:lnTo>
                  <a:lnTo>
                    <a:pt x="21" y="23"/>
                  </a:lnTo>
                  <a:lnTo>
                    <a:pt x="21" y="23"/>
                  </a:lnTo>
                  <a:lnTo>
                    <a:pt x="24" y="19"/>
                  </a:lnTo>
                  <a:lnTo>
                    <a:pt x="26" y="15"/>
                  </a:lnTo>
                  <a:lnTo>
                    <a:pt x="28" y="7"/>
                  </a:lnTo>
                  <a:lnTo>
                    <a:pt x="28" y="7"/>
                  </a:lnTo>
                  <a:lnTo>
                    <a:pt x="26" y="4"/>
                  </a:lnTo>
                  <a:lnTo>
                    <a:pt x="26" y="2"/>
                  </a:lnTo>
                  <a:lnTo>
                    <a:pt x="22" y="0"/>
                  </a:lnTo>
                  <a:lnTo>
                    <a:pt x="18" y="2"/>
                  </a:lnTo>
                  <a:lnTo>
                    <a:pt x="17" y="4"/>
                  </a:lnTo>
                  <a:lnTo>
                    <a:pt x="16" y="7"/>
                  </a:lnTo>
                  <a:lnTo>
                    <a:pt x="16"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4" name="chenying0907 498"/>
            <p:cNvSpPr>
              <a:spLocks/>
            </p:cNvSpPr>
            <p:nvPr/>
          </p:nvSpPr>
          <p:spPr bwMode="auto">
            <a:xfrm>
              <a:off x="3736976" y="1157288"/>
              <a:ext cx="7938" cy="17463"/>
            </a:xfrm>
            <a:custGeom>
              <a:avLst/>
              <a:gdLst/>
              <a:ahLst/>
              <a:cxnLst>
                <a:cxn ang="0">
                  <a:pos x="11" y="7"/>
                </a:cxn>
                <a:cxn ang="0">
                  <a:pos x="11" y="7"/>
                </a:cxn>
                <a:cxn ang="0">
                  <a:pos x="9" y="13"/>
                </a:cxn>
                <a:cxn ang="0">
                  <a:pos x="7" y="20"/>
                </a:cxn>
                <a:cxn ang="0">
                  <a:pos x="0" y="34"/>
                </a:cxn>
                <a:cxn ang="0">
                  <a:pos x="0" y="34"/>
                </a:cxn>
                <a:cxn ang="0">
                  <a:pos x="0" y="37"/>
                </a:cxn>
                <a:cxn ang="0">
                  <a:pos x="0" y="38"/>
                </a:cxn>
                <a:cxn ang="0">
                  <a:pos x="3" y="42"/>
                </a:cxn>
                <a:cxn ang="0">
                  <a:pos x="7" y="42"/>
                </a:cxn>
                <a:cxn ang="0">
                  <a:pos x="9" y="42"/>
                </a:cxn>
                <a:cxn ang="0">
                  <a:pos x="11" y="40"/>
                </a:cxn>
                <a:cxn ang="0">
                  <a:pos x="11" y="40"/>
                </a:cxn>
                <a:cxn ang="0">
                  <a:pos x="19" y="24"/>
                </a:cxn>
                <a:cxn ang="0">
                  <a:pos x="21" y="15"/>
                </a:cxn>
                <a:cxn ang="0">
                  <a:pos x="23" y="7"/>
                </a:cxn>
                <a:cxn ang="0">
                  <a:pos x="23" y="7"/>
                </a:cxn>
                <a:cxn ang="0">
                  <a:pos x="23" y="4"/>
                </a:cxn>
                <a:cxn ang="0">
                  <a:pos x="21" y="2"/>
                </a:cxn>
                <a:cxn ang="0">
                  <a:pos x="17" y="0"/>
                </a:cxn>
                <a:cxn ang="0">
                  <a:pos x="13" y="2"/>
                </a:cxn>
                <a:cxn ang="0">
                  <a:pos x="12" y="4"/>
                </a:cxn>
                <a:cxn ang="0">
                  <a:pos x="11" y="7"/>
                </a:cxn>
                <a:cxn ang="0">
                  <a:pos x="11" y="7"/>
                </a:cxn>
              </a:cxnLst>
              <a:rect l="0" t="0" r="r" b="b"/>
              <a:pathLst>
                <a:path w="23" h="42">
                  <a:moveTo>
                    <a:pt x="11" y="7"/>
                  </a:moveTo>
                  <a:lnTo>
                    <a:pt x="11" y="7"/>
                  </a:lnTo>
                  <a:lnTo>
                    <a:pt x="9" y="13"/>
                  </a:lnTo>
                  <a:lnTo>
                    <a:pt x="7" y="20"/>
                  </a:lnTo>
                  <a:lnTo>
                    <a:pt x="0" y="34"/>
                  </a:lnTo>
                  <a:lnTo>
                    <a:pt x="0" y="34"/>
                  </a:lnTo>
                  <a:lnTo>
                    <a:pt x="0" y="37"/>
                  </a:lnTo>
                  <a:lnTo>
                    <a:pt x="0" y="38"/>
                  </a:lnTo>
                  <a:lnTo>
                    <a:pt x="3" y="42"/>
                  </a:lnTo>
                  <a:lnTo>
                    <a:pt x="7" y="42"/>
                  </a:lnTo>
                  <a:lnTo>
                    <a:pt x="9" y="42"/>
                  </a:lnTo>
                  <a:lnTo>
                    <a:pt x="11" y="40"/>
                  </a:lnTo>
                  <a:lnTo>
                    <a:pt x="11" y="40"/>
                  </a:lnTo>
                  <a:lnTo>
                    <a:pt x="19" y="24"/>
                  </a:lnTo>
                  <a:lnTo>
                    <a:pt x="21" y="15"/>
                  </a:lnTo>
                  <a:lnTo>
                    <a:pt x="23" y="7"/>
                  </a:lnTo>
                  <a:lnTo>
                    <a:pt x="23" y="7"/>
                  </a:lnTo>
                  <a:lnTo>
                    <a:pt x="23" y="4"/>
                  </a:lnTo>
                  <a:lnTo>
                    <a:pt x="21" y="2"/>
                  </a:lnTo>
                  <a:lnTo>
                    <a:pt x="17" y="0"/>
                  </a:lnTo>
                  <a:lnTo>
                    <a:pt x="13" y="2"/>
                  </a:lnTo>
                  <a:lnTo>
                    <a:pt x="12" y="4"/>
                  </a:lnTo>
                  <a:lnTo>
                    <a:pt x="11" y="7"/>
                  </a:lnTo>
                  <a:lnTo>
                    <a:pt x="11"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5" name="chenying0907 499"/>
            <p:cNvSpPr>
              <a:spLocks/>
            </p:cNvSpPr>
            <p:nvPr/>
          </p:nvSpPr>
          <p:spPr bwMode="auto">
            <a:xfrm>
              <a:off x="3435351" y="1001713"/>
              <a:ext cx="53975" cy="57150"/>
            </a:xfrm>
            <a:custGeom>
              <a:avLst/>
              <a:gdLst/>
              <a:ahLst/>
              <a:cxnLst>
                <a:cxn ang="0">
                  <a:pos x="122" y="3"/>
                </a:cxn>
                <a:cxn ang="0">
                  <a:pos x="122" y="3"/>
                </a:cxn>
                <a:cxn ang="0">
                  <a:pos x="116" y="11"/>
                </a:cxn>
                <a:cxn ang="0">
                  <a:pos x="108" y="17"/>
                </a:cxn>
                <a:cxn ang="0">
                  <a:pos x="94" y="30"/>
                </a:cxn>
                <a:cxn ang="0">
                  <a:pos x="57" y="67"/>
                </a:cxn>
                <a:cxn ang="0">
                  <a:pos x="57" y="67"/>
                </a:cxn>
                <a:cxn ang="0">
                  <a:pos x="42" y="83"/>
                </a:cxn>
                <a:cxn ang="0">
                  <a:pos x="25" y="100"/>
                </a:cxn>
                <a:cxn ang="0">
                  <a:pos x="17" y="108"/>
                </a:cxn>
                <a:cxn ang="0">
                  <a:pos x="10" y="117"/>
                </a:cxn>
                <a:cxn ang="0">
                  <a:pos x="4" y="127"/>
                </a:cxn>
                <a:cxn ang="0">
                  <a:pos x="0" y="138"/>
                </a:cxn>
                <a:cxn ang="0">
                  <a:pos x="0" y="138"/>
                </a:cxn>
                <a:cxn ang="0">
                  <a:pos x="0" y="139"/>
                </a:cxn>
                <a:cxn ang="0">
                  <a:pos x="0" y="142"/>
                </a:cxn>
                <a:cxn ang="0">
                  <a:pos x="1" y="143"/>
                </a:cxn>
                <a:cxn ang="0">
                  <a:pos x="4" y="144"/>
                </a:cxn>
                <a:cxn ang="0">
                  <a:pos x="8" y="143"/>
                </a:cxn>
                <a:cxn ang="0">
                  <a:pos x="9" y="143"/>
                </a:cxn>
                <a:cxn ang="0">
                  <a:pos x="10" y="140"/>
                </a:cxn>
                <a:cxn ang="0">
                  <a:pos x="10" y="140"/>
                </a:cxn>
                <a:cxn ang="0">
                  <a:pos x="16" y="128"/>
                </a:cxn>
                <a:cxn ang="0">
                  <a:pos x="23" y="118"/>
                </a:cxn>
                <a:cxn ang="0">
                  <a:pos x="31" y="108"/>
                </a:cxn>
                <a:cxn ang="0">
                  <a:pos x="40" y="98"/>
                </a:cxn>
                <a:cxn ang="0">
                  <a:pos x="60" y="79"/>
                </a:cxn>
                <a:cxn ang="0">
                  <a:pos x="78" y="62"/>
                </a:cxn>
                <a:cxn ang="0">
                  <a:pos x="78" y="62"/>
                </a:cxn>
                <a:cxn ang="0">
                  <a:pos x="93" y="49"/>
                </a:cxn>
                <a:cxn ang="0">
                  <a:pos x="107" y="36"/>
                </a:cxn>
                <a:cxn ang="0">
                  <a:pos x="120" y="23"/>
                </a:cxn>
                <a:cxn ang="0">
                  <a:pos x="127" y="16"/>
                </a:cxn>
                <a:cxn ang="0">
                  <a:pos x="132" y="8"/>
                </a:cxn>
                <a:cxn ang="0">
                  <a:pos x="132" y="8"/>
                </a:cxn>
                <a:cxn ang="0">
                  <a:pos x="133" y="6"/>
                </a:cxn>
                <a:cxn ang="0">
                  <a:pos x="132" y="4"/>
                </a:cxn>
                <a:cxn ang="0">
                  <a:pos x="129" y="0"/>
                </a:cxn>
                <a:cxn ang="0">
                  <a:pos x="125" y="0"/>
                </a:cxn>
                <a:cxn ang="0">
                  <a:pos x="124" y="0"/>
                </a:cxn>
                <a:cxn ang="0">
                  <a:pos x="122" y="3"/>
                </a:cxn>
                <a:cxn ang="0">
                  <a:pos x="122" y="3"/>
                </a:cxn>
              </a:cxnLst>
              <a:rect l="0" t="0" r="r" b="b"/>
              <a:pathLst>
                <a:path w="133" h="144">
                  <a:moveTo>
                    <a:pt x="122" y="3"/>
                  </a:moveTo>
                  <a:lnTo>
                    <a:pt x="122" y="3"/>
                  </a:lnTo>
                  <a:lnTo>
                    <a:pt x="116" y="11"/>
                  </a:lnTo>
                  <a:lnTo>
                    <a:pt x="108" y="17"/>
                  </a:lnTo>
                  <a:lnTo>
                    <a:pt x="94" y="30"/>
                  </a:lnTo>
                  <a:lnTo>
                    <a:pt x="57" y="67"/>
                  </a:lnTo>
                  <a:lnTo>
                    <a:pt x="57" y="67"/>
                  </a:lnTo>
                  <a:lnTo>
                    <a:pt x="42" y="83"/>
                  </a:lnTo>
                  <a:lnTo>
                    <a:pt x="25" y="100"/>
                  </a:lnTo>
                  <a:lnTo>
                    <a:pt x="17" y="108"/>
                  </a:lnTo>
                  <a:lnTo>
                    <a:pt x="10" y="117"/>
                  </a:lnTo>
                  <a:lnTo>
                    <a:pt x="4" y="127"/>
                  </a:lnTo>
                  <a:lnTo>
                    <a:pt x="0" y="138"/>
                  </a:lnTo>
                  <a:lnTo>
                    <a:pt x="0" y="138"/>
                  </a:lnTo>
                  <a:lnTo>
                    <a:pt x="0" y="139"/>
                  </a:lnTo>
                  <a:lnTo>
                    <a:pt x="0" y="142"/>
                  </a:lnTo>
                  <a:lnTo>
                    <a:pt x="1" y="143"/>
                  </a:lnTo>
                  <a:lnTo>
                    <a:pt x="4" y="144"/>
                  </a:lnTo>
                  <a:lnTo>
                    <a:pt x="8" y="143"/>
                  </a:lnTo>
                  <a:lnTo>
                    <a:pt x="9" y="143"/>
                  </a:lnTo>
                  <a:lnTo>
                    <a:pt x="10" y="140"/>
                  </a:lnTo>
                  <a:lnTo>
                    <a:pt x="10" y="140"/>
                  </a:lnTo>
                  <a:lnTo>
                    <a:pt x="16" y="128"/>
                  </a:lnTo>
                  <a:lnTo>
                    <a:pt x="23" y="118"/>
                  </a:lnTo>
                  <a:lnTo>
                    <a:pt x="31" y="108"/>
                  </a:lnTo>
                  <a:lnTo>
                    <a:pt x="40" y="98"/>
                  </a:lnTo>
                  <a:lnTo>
                    <a:pt x="60" y="79"/>
                  </a:lnTo>
                  <a:lnTo>
                    <a:pt x="78" y="62"/>
                  </a:lnTo>
                  <a:lnTo>
                    <a:pt x="78" y="62"/>
                  </a:lnTo>
                  <a:lnTo>
                    <a:pt x="93" y="49"/>
                  </a:lnTo>
                  <a:lnTo>
                    <a:pt x="107" y="36"/>
                  </a:lnTo>
                  <a:lnTo>
                    <a:pt x="120" y="23"/>
                  </a:lnTo>
                  <a:lnTo>
                    <a:pt x="127" y="16"/>
                  </a:lnTo>
                  <a:lnTo>
                    <a:pt x="132" y="8"/>
                  </a:lnTo>
                  <a:lnTo>
                    <a:pt x="132" y="8"/>
                  </a:lnTo>
                  <a:lnTo>
                    <a:pt x="133" y="6"/>
                  </a:lnTo>
                  <a:lnTo>
                    <a:pt x="132" y="4"/>
                  </a:lnTo>
                  <a:lnTo>
                    <a:pt x="129" y="0"/>
                  </a:lnTo>
                  <a:lnTo>
                    <a:pt x="125" y="0"/>
                  </a:lnTo>
                  <a:lnTo>
                    <a:pt x="124" y="0"/>
                  </a:lnTo>
                  <a:lnTo>
                    <a:pt x="122" y="3"/>
                  </a:lnTo>
                  <a:lnTo>
                    <a:pt x="12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6" name="chenying0907 500"/>
            <p:cNvSpPr>
              <a:spLocks/>
            </p:cNvSpPr>
            <p:nvPr/>
          </p:nvSpPr>
          <p:spPr bwMode="auto">
            <a:xfrm>
              <a:off x="3441701" y="1014413"/>
              <a:ext cx="69850" cy="73025"/>
            </a:xfrm>
            <a:custGeom>
              <a:avLst/>
              <a:gdLst/>
              <a:ahLst/>
              <a:cxnLst>
                <a:cxn ang="0">
                  <a:pos x="168" y="0"/>
                </a:cxn>
                <a:cxn ang="0">
                  <a:pos x="168" y="0"/>
                </a:cxn>
                <a:cxn ang="0">
                  <a:pos x="159" y="7"/>
                </a:cxn>
                <a:cxn ang="0">
                  <a:pos x="151" y="13"/>
                </a:cxn>
                <a:cxn ang="0">
                  <a:pos x="136" y="28"/>
                </a:cxn>
                <a:cxn ang="0">
                  <a:pos x="136" y="28"/>
                </a:cxn>
                <a:cxn ang="0">
                  <a:pos x="113" y="53"/>
                </a:cxn>
                <a:cxn ang="0">
                  <a:pos x="91" y="78"/>
                </a:cxn>
                <a:cxn ang="0">
                  <a:pos x="91" y="78"/>
                </a:cxn>
                <a:cxn ang="0">
                  <a:pos x="47" y="129"/>
                </a:cxn>
                <a:cxn ang="0">
                  <a:pos x="25" y="153"/>
                </a:cxn>
                <a:cxn ang="0">
                  <a:pos x="3" y="177"/>
                </a:cxn>
                <a:cxn ang="0">
                  <a:pos x="3" y="177"/>
                </a:cxn>
                <a:cxn ang="0">
                  <a:pos x="2" y="180"/>
                </a:cxn>
                <a:cxn ang="0">
                  <a:pos x="0" y="181"/>
                </a:cxn>
                <a:cxn ang="0">
                  <a:pos x="3" y="185"/>
                </a:cxn>
                <a:cxn ang="0">
                  <a:pos x="7" y="186"/>
                </a:cxn>
                <a:cxn ang="0">
                  <a:pos x="8" y="186"/>
                </a:cxn>
                <a:cxn ang="0">
                  <a:pos x="11" y="185"/>
                </a:cxn>
                <a:cxn ang="0">
                  <a:pos x="11" y="185"/>
                </a:cxn>
                <a:cxn ang="0">
                  <a:pos x="32" y="163"/>
                </a:cxn>
                <a:cxn ang="0">
                  <a:pos x="51" y="140"/>
                </a:cxn>
                <a:cxn ang="0">
                  <a:pos x="91" y="95"/>
                </a:cxn>
                <a:cxn ang="0">
                  <a:pos x="91" y="95"/>
                </a:cxn>
                <a:cxn ang="0">
                  <a:pos x="110" y="72"/>
                </a:cxn>
                <a:cxn ang="0">
                  <a:pos x="130" y="50"/>
                </a:cxn>
                <a:cxn ang="0">
                  <a:pos x="130" y="50"/>
                </a:cxn>
                <a:cxn ang="0">
                  <a:pos x="149" y="29"/>
                </a:cxn>
                <a:cxn ang="0">
                  <a:pos x="161" y="19"/>
                </a:cxn>
                <a:cxn ang="0">
                  <a:pos x="166" y="15"/>
                </a:cxn>
                <a:cxn ang="0">
                  <a:pos x="173" y="11"/>
                </a:cxn>
                <a:cxn ang="0">
                  <a:pos x="173" y="11"/>
                </a:cxn>
                <a:cxn ang="0">
                  <a:pos x="174" y="10"/>
                </a:cxn>
                <a:cxn ang="0">
                  <a:pos x="176" y="7"/>
                </a:cxn>
                <a:cxn ang="0">
                  <a:pos x="176" y="6"/>
                </a:cxn>
                <a:cxn ang="0">
                  <a:pos x="176" y="3"/>
                </a:cxn>
                <a:cxn ang="0">
                  <a:pos x="172" y="0"/>
                </a:cxn>
                <a:cxn ang="0">
                  <a:pos x="169" y="0"/>
                </a:cxn>
                <a:cxn ang="0">
                  <a:pos x="168" y="0"/>
                </a:cxn>
                <a:cxn ang="0">
                  <a:pos x="168" y="0"/>
                </a:cxn>
              </a:cxnLst>
              <a:rect l="0" t="0" r="r" b="b"/>
              <a:pathLst>
                <a:path w="176" h="186">
                  <a:moveTo>
                    <a:pt x="168" y="0"/>
                  </a:moveTo>
                  <a:lnTo>
                    <a:pt x="168" y="0"/>
                  </a:lnTo>
                  <a:lnTo>
                    <a:pt x="159" y="7"/>
                  </a:lnTo>
                  <a:lnTo>
                    <a:pt x="151" y="13"/>
                  </a:lnTo>
                  <a:lnTo>
                    <a:pt x="136" y="28"/>
                  </a:lnTo>
                  <a:lnTo>
                    <a:pt x="136" y="28"/>
                  </a:lnTo>
                  <a:lnTo>
                    <a:pt x="113" y="53"/>
                  </a:lnTo>
                  <a:lnTo>
                    <a:pt x="91" y="78"/>
                  </a:lnTo>
                  <a:lnTo>
                    <a:pt x="91" y="78"/>
                  </a:lnTo>
                  <a:lnTo>
                    <a:pt x="47" y="129"/>
                  </a:lnTo>
                  <a:lnTo>
                    <a:pt x="25" y="153"/>
                  </a:lnTo>
                  <a:lnTo>
                    <a:pt x="3" y="177"/>
                  </a:lnTo>
                  <a:lnTo>
                    <a:pt x="3" y="177"/>
                  </a:lnTo>
                  <a:lnTo>
                    <a:pt x="2" y="180"/>
                  </a:lnTo>
                  <a:lnTo>
                    <a:pt x="0" y="181"/>
                  </a:lnTo>
                  <a:lnTo>
                    <a:pt x="3" y="185"/>
                  </a:lnTo>
                  <a:lnTo>
                    <a:pt x="7" y="186"/>
                  </a:lnTo>
                  <a:lnTo>
                    <a:pt x="8" y="186"/>
                  </a:lnTo>
                  <a:lnTo>
                    <a:pt x="11" y="185"/>
                  </a:lnTo>
                  <a:lnTo>
                    <a:pt x="11" y="185"/>
                  </a:lnTo>
                  <a:lnTo>
                    <a:pt x="32" y="163"/>
                  </a:lnTo>
                  <a:lnTo>
                    <a:pt x="51" y="140"/>
                  </a:lnTo>
                  <a:lnTo>
                    <a:pt x="91" y="95"/>
                  </a:lnTo>
                  <a:lnTo>
                    <a:pt x="91" y="95"/>
                  </a:lnTo>
                  <a:lnTo>
                    <a:pt x="110" y="72"/>
                  </a:lnTo>
                  <a:lnTo>
                    <a:pt x="130" y="50"/>
                  </a:lnTo>
                  <a:lnTo>
                    <a:pt x="130" y="50"/>
                  </a:lnTo>
                  <a:lnTo>
                    <a:pt x="149" y="29"/>
                  </a:lnTo>
                  <a:lnTo>
                    <a:pt x="161" y="19"/>
                  </a:lnTo>
                  <a:lnTo>
                    <a:pt x="166" y="15"/>
                  </a:lnTo>
                  <a:lnTo>
                    <a:pt x="173" y="11"/>
                  </a:lnTo>
                  <a:lnTo>
                    <a:pt x="173" y="11"/>
                  </a:lnTo>
                  <a:lnTo>
                    <a:pt x="174" y="10"/>
                  </a:lnTo>
                  <a:lnTo>
                    <a:pt x="176" y="7"/>
                  </a:lnTo>
                  <a:lnTo>
                    <a:pt x="176" y="6"/>
                  </a:lnTo>
                  <a:lnTo>
                    <a:pt x="176" y="3"/>
                  </a:lnTo>
                  <a:lnTo>
                    <a:pt x="172" y="0"/>
                  </a:lnTo>
                  <a:lnTo>
                    <a:pt x="169" y="0"/>
                  </a:lnTo>
                  <a:lnTo>
                    <a:pt x="168" y="0"/>
                  </a:lnTo>
                  <a:lnTo>
                    <a:pt x="16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7" name="chenying0907 501"/>
            <p:cNvSpPr>
              <a:spLocks/>
            </p:cNvSpPr>
            <p:nvPr/>
          </p:nvSpPr>
          <p:spPr bwMode="auto">
            <a:xfrm>
              <a:off x="3465513" y="1044575"/>
              <a:ext cx="50800" cy="57150"/>
            </a:xfrm>
            <a:custGeom>
              <a:avLst/>
              <a:gdLst/>
              <a:ahLst/>
              <a:cxnLst>
                <a:cxn ang="0">
                  <a:pos x="115" y="2"/>
                </a:cxn>
                <a:cxn ang="0">
                  <a:pos x="115" y="2"/>
                </a:cxn>
                <a:cxn ang="0">
                  <a:pos x="86" y="34"/>
                </a:cxn>
                <a:cxn ang="0">
                  <a:pos x="57" y="67"/>
                </a:cxn>
                <a:cxn ang="0">
                  <a:pos x="1" y="135"/>
                </a:cxn>
                <a:cxn ang="0">
                  <a:pos x="1" y="135"/>
                </a:cxn>
                <a:cxn ang="0">
                  <a:pos x="0" y="138"/>
                </a:cxn>
                <a:cxn ang="0">
                  <a:pos x="0" y="140"/>
                </a:cxn>
                <a:cxn ang="0">
                  <a:pos x="2" y="143"/>
                </a:cxn>
                <a:cxn ang="0">
                  <a:pos x="4" y="144"/>
                </a:cxn>
                <a:cxn ang="0">
                  <a:pos x="5" y="145"/>
                </a:cxn>
                <a:cxn ang="0">
                  <a:pos x="8" y="144"/>
                </a:cxn>
                <a:cxn ang="0">
                  <a:pos x="9" y="143"/>
                </a:cxn>
                <a:cxn ang="0">
                  <a:pos x="9" y="143"/>
                </a:cxn>
                <a:cxn ang="0">
                  <a:pos x="65" y="75"/>
                </a:cxn>
                <a:cxn ang="0">
                  <a:pos x="94" y="42"/>
                </a:cxn>
                <a:cxn ang="0">
                  <a:pos x="124" y="9"/>
                </a:cxn>
                <a:cxn ang="0">
                  <a:pos x="124" y="9"/>
                </a:cxn>
                <a:cxn ang="0">
                  <a:pos x="125" y="8"/>
                </a:cxn>
                <a:cxn ang="0">
                  <a:pos x="125" y="5"/>
                </a:cxn>
                <a:cxn ang="0">
                  <a:pos x="123" y="2"/>
                </a:cxn>
                <a:cxn ang="0">
                  <a:pos x="120" y="0"/>
                </a:cxn>
                <a:cxn ang="0">
                  <a:pos x="118" y="0"/>
                </a:cxn>
                <a:cxn ang="0">
                  <a:pos x="115" y="2"/>
                </a:cxn>
                <a:cxn ang="0">
                  <a:pos x="115" y="2"/>
                </a:cxn>
              </a:cxnLst>
              <a:rect l="0" t="0" r="r" b="b"/>
              <a:pathLst>
                <a:path w="125" h="145">
                  <a:moveTo>
                    <a:pt x="115" y="2"/>
                  </a:moveTo>
                  <a:lnTo>
                    <a:pt x="115" y="2"/>
                  </a:lnTo>
                  <a:lnTo>
                    <a:pt x="86" y="34"/>
                  </a:lnTo>
                  <a:lnTo>
                    <a:pt x="57" y="67"/>
                  </a:lnTo>
                  <a:lnTo>
                    <a:pt x="1" y="135"/>
                  </a:lnTo>
                  <a:lnTo>
                    <a:pt x="1" y="135"/>
                  </a:lnTo>
                  <a:lnTo>
                    <a:pt x="0" y="138"/>
                  </a:lnTo>
                  <a:lnTo>
                    <a:pt x="0" y="140"/>
                  </a:lnTo>
                  <a:lnTo>
                    <a:pt x="2" y="143"/>
                  </a:lnTo>
                  <a:lnTo>
                    <a:pt x="4" y="144"/>
                  </a:lnTo>
                  <a:lnTo>
                    <a:pt x="5" y="145"/>
                  </a:lnTo>
                  <a:lnTo>
                    <a:pt x="8" y="144"/>
                  </a:lnTo>
                  <a:lnTo>
                    <a:pt x="9" y="143"/>
                  </a:lnTo>
                  <a:lnTo>
                    <a:pt x="9" y="143"/>
                  </a:lnTo>
                  <a:lnTo>
                    <a:pt x="65" y="75"/>
                  </a:lnTo>
                  <a:lnTo>
                    <a:pt x="94" y="42"/>
                  </a:lnTo>
                  <a:lnTo>
                    <a:pt x="124" y="9"/>
                  </a:lnTo>
                  <a:lnTo>
                    <a:pt x="124" y="9"/>
                  </a:lnTo>
                  <a:lnTo>
                    <a:pt x="125" y="8"/>
                  </a:lnTo>
                  <a:lnTo>
                    <a:pt x="125" y="5"/>
                  </a:lnTo>
                  <a:lnTo>
                    <a:pt x="123" y="2"/>
                  </a:lnTo>
                  <a:lnTo>
                    <a:pt x="120" y="0"/>
                  </a:lnTo>
                  <a:lnTo>
                    <a:pt x="118" y="0"/>
                  </a:lnTo>
                  <a:lnTo>
                    <a:pt x="115" y="2"/>
                  </a:lnTo>
                  <a:lnTo>
                    <a:pt x="11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8" name="chenying0907 502"/>
            <p:cNvSpPr>
              <a:spLocks/>
            </p:cNvSpPr>
            <p:nvPr/>
          </p:nvSpPr>
          <p:spPr bwMode="auto">
            <a:xfrm>
              <a:off x="3430588" y="1176338"/>
              <a:ext cx="38100" cy="52388"/>
            </a:xfrm>
            <a:custGeom>
              <a:avLst/>
              <a:gdLst/>
              <a:ahLst/>
              <a:cxnLst>
                <a:cxn ang="0">
                  <a:pos x="89" y="1"/>
                </a:cxn>
                <a:cxn ang="0">
                  <a:pos x="89" y="1"/>
                </a:cxn>
                <a:cxn ang="0">
                  <a:pos x="64" y="33"/>
                </a:cxn>
                <a:cxn ang="0">
                  <a:pos x="39" y="64"/>
                </a:cxn>
                <a:cxn ang="0">
                  <a:pos x="39" y="64"/>
                </a:cxn>
                <a:cxn ang="0">
                  <a:pos x="17" y="94"/>
                </a:cxn>
                <a:cxn ang="0">
                  <a:pos x="8" y="110"/>
                </a:cxn>
                <a:cxn ang="0">
                  <a:pos x="4" y="118"/>
                </a:cxn>
                <a:cxn ang="0">
                  <a:pos x="0" y="126"/>
                </a:cxn>
                <a:cxn ang="0">
                  <a:pos x="0" y="126"/>
                </a:cxn>
                <a:cxn ang="0">
                  <a:pos x="0" y="128"/>
                </a:cxn>
                <a:cxn ang="0">
                  <a:pos x="2" y="131"/>
                </a:cxn>
                <a:cxn ang="0">
                  <a:pos x="4" y="133"/>
                </a:cxn>
                <a:cxn ang="0">
                  <a:pos x="8" y="132"/>
                </a:cxn>
                <a:cxn ang="0">
                  <a:pos x="11" y="131"/>
                </a:cxn>
                <a:cxn ang="0">
                  <a:pos x="12" y="130"/>
                </a:cxn>
                <a:cxn ang="0">
                  <a:pos x="12" y="130"/>
                </a:cxn>
                <a:cxn ang="0">
                  <a:pos x="15" y="122"/>
                </a:cxn>
                <a:cxn ang="0">
                  <a:pos x="17" y="115"/>
                </a:cxn>
                <a:cxn ang="0">
                  <a:pos x="26" y="102"/>
                </a:cxn>
                <a:cxn ang="0">
                  <a:pos x="36" y="90"/>
                </a:cxn>
                <a:cxn ang="0">
                  <a:pos x="45" y="77"/>
                </a:cxn>
                <a:cxn ang="0">
                  <a:pos x="45" y="77"/>
                </a:cxn>
                <a:cxn ang="0">
                  <a:pos x="58" y="60"/>
                </a:cxn>
                <a:cxn ang="0">
                  <a:pos x="71" y="43"/>
                </a:cxn>
                <a:cxn ang="0">
                  <a:pos x="97" y="11"/>
                </a:cxn>
                <a:cxn ang="0">
                  <a:pos x="97" y="11"/>
                </a:cxn>
                <a:cxn ang="0">
                  <a:pos x="98" y="8"/>
                </a:cxn>
                <a:cxn ang="0">
                  <a:pos x="98" y="5"/>
                </a:cxn>
                <a:cxn ang="0">
                  <a:pos x="97" y="1"/>
                </a:cxn>
                <a:cxn ang="0">
                  <a:pos x="96" y="0"/>
                </a:cxn>
                <a:cxn ang="0">
                  <a:pos x="93" y="0"/>
                </a:cxn>
                <a:cxn ang="0">
                  <a:pos x="92" y="0"/>
                </a:cxn>
                <a:cxn ang="0">
                  <a:pos x="89" y="1"/>
                </a:cxn>
                <a:cxn ang="0">
                  <a:pos x="89" y="1"/>
                </a:cxn>
              </a:cxnLst>
              <a:rect l="0" t="0" r="r" b="b"/>
              <a:pathLst>
                <a:path w="98" h="133">
                  <a:moveTo>
                    <a:pt x="89" y="1"/>
                  </a:moveTo>
                  <a:lnTo>
                    <a:pt x="89" y="1"/>
                  </a:lnTo>
                  <a:lnTo>
                    <a:pt x="64" y="33"/>
                  </a:lnTo>
                  <a:lnTo>
                    <a:pt x="39" y="64"/>
                  </a:lnTo>
                  <a:lnTo>
                    <a:pt x="39" y="64"/>
                  </a:lnTo>
                  <a:lnTo>
                    <a:pt x="17" y="94"/>
                  </a:lnTo>
                  <a:lnTo>
                    <a:pt x="8" y="110"/>
                  </a:lnTo>
                  <a:lnTo>
                    <a:pt x="4" y="118"/>
                  </a:lnTo>
                  <a:lnTo>
                    <a:pt x="0" y="126"/>
                  </a:lnTo>
                  <a:lnTo>
                    <a:pt x="0" y="126"/>
                  </a:lnTo>
                  <a:lnTo>
                    <a:pt x="0" y="128"/>
                  </a:lnTo>
                  <a:lnTo>
                    <a:pt x="2" y="131"/>
                  </a:lnTo>
                  <a:lnTo>
                    <a:pt x="4" y="133"/>
                  </a:lnTo>
                  <a:lnTo>
                    <a:pt x="8" y="132"/>
                  </a:lnTo>
                  <a:lnTo>
                    <a:pt x="11" y="131"/>
                  </a:lnTo>
                  <a:lnTo>
                    <a:pt x="12" y="130"/>
                  </a:lnTo>
                  <a:lnTo>
                    <a:pt x="12" y="130"/>
                  </a:lnTo>
                  <a:lnTo>
                    <a:pt x="15" y="122"/>
                  </a:lnTo>
                  <a:lnTo>
                    <a:pt x="17" y="115"/>
                  </a:lnTo>
                  <a:lnTo>
                    <a:pt x="26" y="102"/>
                  </a:lnTo>
                  <a:lnTo>
                    <a:pt x="36" y="90"/>
                  </a:lnTo>
                  <a:lnTo>
                    <a:pt x="45" y="77"/>
                  </a:lnTo>
                  <a:lnTo>
                    <a:pt x="45" y="77"/>
                  </a:lnTo>
                  <a:lnTo>
                    <a:pt x="58" y="60"/>
                  </a:lnTo>
                  <a:lnTo>
                    <a:pt x="71" y="43"/>
                  </a:lnTo>
                  <a:lnTo>
                    <a:pt x="97" y="11"/>
                  </a:lnTo>
                  <a:lnTo>
                    <a:pt x="97" y="11"/>
                  </a:lnTo>
                  <a:lnTo>
                    <a:pt x="98" y="8"/>
                  </a:lnTo>
                  <a:lnTo>
                    <a:pt x="98" y="5"/>
                  </a:lnTo>
                  <a:lnTo>
                    <a:pt x="97" y="1"/>
                  </a:lnTo>
                  <a:lnTo>
                    <a:pt x="96" y="0"/>
                  </a:lnTo>
                  <a:lnTo>
                    <a:pt x="93" y="0"/>
                  </a:lnTo>
                  <a:lnTo>
                    <a:pt x="92" y="0"/>
                  </a:lnTo>
                  <a:lnTo>
                    <a:pt x="89" y="1"/>
                  </a:lnTo>
                  <a:lnTo>
                    <a:pt x="8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9" name="chenying0907 503"/>
            <p:cNvSpPr>
              <a:spLocks/>
            </p:cNvSpPr>
            <p:nvPr/>
          </p:nvSpPr>
          <p:spPr bwMode="auto">
            <a:xfrm>
              <a:off x="3443288" y="1169988"/>
              <a:ext cx="65088" cy="79375"/>
            </a:xfrm>
            <a:custGeom>
              <a:avLst/>
              <a:gdLst/>
              <a:ahLst/>
              <a:cxnLst>
                <a:cxn ang="0">
                  <a:pos x="155" y="3"/>
                </a:cxn>
                <a:cxn ang="0">
                  <a:pos x="155" y="3"/>
                </a:cxn>
                <a:cxn ang="0">
                  <a:pos x="135" y="27"/>
                </a:cxn>
                <a:cxn ang="0">
                  <a:pos x="115" y="50"/>
                </a:cxn>
                <a:cxn ang="0">
                  <a:pos x="75" y="96"/>
                </a:cxn>
                <a:cxn ang="0">
                  <a:pos x="55" y="119"/>
                </a:cxn>
                <a:cxn ang="0">
                  <a:pos x="36" y="143"/>
                </a:cxn>
                <a:cxn ang="0">
                  <a:pos x="17" y="168"/>
                </a:cxn>
                <a:cxn ang="0">
                  <a:pos x="2" y="194"/>
                </a:cxn>
                <a:cxn ang="0">
                  <a:pos x="2" y="194"/>
                </a:cxn>
                <a:cxn ang="0">
                  <a:pos x="0" y="197"/>
                </a:cxn>
                <a:cxn ang="0">
                  <a:pos x="0" y="199"/>
                </a:cxn>
                <a:cxn ang="0">
                  <a:pos x="3" y="202"/>
                </a:cxn>
                <a:cxn ang="0">
                  <a:pos x="8" y="203"/>
                </a:cxn>
                <a:cxn ang="0">
                  <a:pos x="9" y="202"/>
                </a:cxn>
                <a:cxn ang="0">
                  <a:pos x="11" y="200"/>
                </a:cxn>
                <a:cxn ang="0">
                  <a:pos x="11" y="200"/>
                </a:cxn>
                <a:cxn ang="0">
                  <a:pos x="28" y="174"/>
                </a:cxn>
                <a:cxn ang="0">
                  <a:pos x="45" y="149"/>
                </a:cxn>
                <a:cxn ang="0">
                  <a:pos x="64" y="126"/>
                </a:cxn>
                <a:cxn ang="0">
                  <a:pos x="84" y="102"/>
                </a:cxn>
                <a:cxn ang="0">
                  <a:pos x="123" y="57"/>
                </a:cxn>
                <a:cxn ang="0">
                  <a:pos x="144" y="34"/>
                </a:cxn>
                <a:cxn ang="0">
                  <a:pos x="162" y="11"/>
                </a:cxn>
                <a:cxn ang="0">
                  <a:pos x="162" y="11"/>
                </a:cxn>
                <a:cxn ang="0">
                  <a:pos x="164" y="8"/>
                </a:cxn>
                <a:cxn ang="0">
                  <a:pos x="164" y="7"/>
                </a:cxn>
                <a:cxn ang="0">
                  <a:pos x="162" y="3"/>
                </a:cxn>
                <a:cxn ang="0">
                  <a:pos x="160" y="2"/>
                </a:cxn>
                <a:cxn ang="0">
                  <a:pos x="158" y="0"/>
                </a:cxn>
                <a:cxn ang="0">
                  <a:pos x="156" y="2"/>
                </a:cxn>
                <a:cxn ang="0">
                  <a:pos x="155" y="3"/>
                </a:cxn>
                <a:cxn ang="0">
                  <a:pos x="155" y="3"/>
                </a:cxn>
              </a:cxnLst>
              <a:rect l="0" t="0" r="r" b="b"/>
              <a:pathLst>
                <a:path w="164" h="203">
                  <a:moveTo>
                    <a:pt x="155" y="3"/>
                  </a:moveTo>
                  <a:lnTo>
                    <a:pt x="155" y="3"/>
                  </a:lnTo>
                  <a:lnTo>
                    <a:pt x="135" y="27"/>
                  </a:lnTo>
                  <a:lnTo>
                    <a:pt x="115" y="50"/>
                  </a:lnTo>
                  <a:lnTo>
                    <a:pt x="75" y="96"/>
                  </a:lnTo>
                  <a:lnTo>
                    <a:pt x="55" y="119"/>
                  </a:lnTo>
                  <a:lnTo>
                    <a:pt x="36" y="143"/>
                  </a:lnTo>
                  <a:lnTo>
                    <a:pt x="17" y="168"/>
                  </a:lnTo>
                  <a:lnTo>
                    <a:pt x="2" y="194"/>
                  </a:lnTo>
                  <a:lnTo>
                    <a:pt x="2" y="194"/>
                  </a:lnTo>
                  <a:lnTo>
                    <a:pt x="0" y="197"/>
                  </a:lnTo>
                  <a:lnTo>
                    <a:pt x="0" y="199"/>
                  </a:lnTo>
                  <a:lnTo>
                    <a:pt x="3" y="202"/>
                  </a:lnTo>
                  <a:lnTo>
                    <a:pt x="8" y="203"/>
                  </a:lnTo>
                  <a:lnTo>
                    <a:pt x="9" y="202"/>
                  </a:lnTo>
                  <a:lnTo>
                    <a:pt x="11" y="200"/>
                  </a:lnTo>
                  <a:lnTo>
                    <a:pt x="11" y="200"/>
                  </a:lnTo>
                  <a:lnTo>
                    <a:pt x="28" y="174"/>
                  </a:lnTo>
                  <a:lnTo>
                    <a:pt x="45" y="149"/>
                  </a:lnTo>
                  <a:lnTo>
                    <a:pt x="64" y="126"/>
                  </a:lnTo>
                  <a:lnTo>
                    <a:pt x="84" y="102"/>
                  </a:lnTo>
                  <a:lnTo>
                    <a:pt x="123" y="57"/>
                  </a:lnTo>
                  <a:lnTo>
                    <a:pt x="144" y="34"/>
                  </a:lnTo>
                  <a:lnTo>
                    <a:pt x="162" y="11"/>
                  </a:lnTo>
                  <a:lnTo>
                    <a:pt x="162" y="11"/>
                  </a:lnTo>
                  <a:lnTo>
                    <a:pt x="164" y="8"/>
                  </a:lnTo>
                  <a:lnTo>
                    <a:pt x="164" y="7"/>
                  </a:lnTo>
                  <a:lnTo>
                    <a:pt x="162" y="3"/>
                  </a:lnTo>
                  <a:lnTo>
                    <a:pt x="160" y="2"/>
                  </a:lnTo>
                  <a:lnTo>
                    <a:pt x="158" y="0"/>
                  </a:lnTo>
                  <a:lnTo>
                    <a:pt x="156" y="2"/>
                  </a:lnTo>
                  <a:lnTo>
                    <a:pt x="155" y="3"/>
                  </a:lnTo>
                  <a:lnTo>
                    <a:pt x="1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0" name="chenying0907 504"/>
            <p:cNvSpPr>
              <a:spLocks/>
            </p:cNvSpPr>
            <p:nvPr/>
          </p:nvSpPr>
          <p:spPr bwMode="auto">
            <a:xfrm>
              <a:off x="3446463" y="1190625"/>
              <a:ext cx="82550" cy="96838"/>
            </a:xfrm>
            <a:custGeom>
              <a:avLst/>
              <a:gdLst/>
              <a:ahLst/>
              <a:cxnLst>
                <a:cxn ang="0">
                  <a:pos x="202" y="1"/>
                </a:cxn>
                <a:cxn ang="0">
                  <a:pos x="202" y="1"/>
                </a:cxn>
                <a:cxn ang="0">
                  <a:pos x="173" y="24"/>
                </a:cxn>
                <a:cxn ang="0">
                  <a:pos x="145" y="50"/>
                </a:cxn>
                <a:cxn ang="0">
                  <a:pos x="119" y="77"/>
                </a:cxn>
                <a:cxn ang="0">
                  <a:pos x="107" y="92"/>
                </a:cxn>
                <a:cxn ang="0">
                  <a:pos x="96" y="106"/>
                </a:cxn>
                <a:cxn ang="0">
                  <a:pos x="96" y="106"/>
                </a:cxn>
                <a:cxn ang="0">
                  <a:pos x="84" y="122"/>
                </a:cxn>
                <a:cxn ang="0">
                  <a:pos x="71" y="137"/>
                </a:cxn>
                <a:cxn ang="0">
                  <a:pos x="45" y="169"/>
                </a:cxn>
                <a:cxn ang="0">
                  <a:pos x="33" y="184"/>
                </a:cxn>
                <a:cxn ang="0">
                  <a:pos x="21" y="200"/>
                </a:cxn>
                <a:cxn ang="0">
                  <a:pos x="11" y="217"/>
                </a:cxn>
                <a:cxn ang="0">
                  <a:pos x="1" y="235"/>
                </a:cxn>
                <a:cxn ang="0">
                  <a:pos x="1" y="235"/>
                </a:cxn>
                <a:cxn ang="0">
                  <a:pos x="0" y="238"/>
                </a:cxn>
                <a:cxn ang="0">
                  <a:pos x="0" y="239"/>
                </a:cxn>
                <a:cxn ang="0">
                  <a:pos x="4" y="243"/>
                </a:cxn>
                <a:cxn ang="0">
                  <a:pos x="5" y="245"/>
                </a:cxn>
                <a:cxn ang="0">
                  <a:pos x="8" y="245"/>
                </a:cxn>
                <a:cxn ang="0">
                  <a:pos x="9" y="243"/>
                </a:cxn>
                <a:cxn ang="0">
                  <a:pos x="11" y="241"/>
                </a:cxn>
                <a:cxn ang="0">
                  <a:pos x="11" y="241"/>
                </a:cxn>
                <a:cxn ang="0">
                  <a:pos x="18" y="225"/>
                </a:cxn>
                <a:cxn ang="0">
                  <a:pos x="28" y="211"/>
                </a:cxn>
                <a:cxn ang="0">
                  <a:pos x="38" y="196"/>
                </a:cxn>
                <a:cxn ang="0">
                  <a:pos x="50" y="182"/>
                </a:cxn>
                <a:cxn ang="0">
                  <a:pos x="72" y="156"/>
                </a:cxn>
                <a:cxn ang="0">
                  <a:pos x="94" y="128"/>
                </a:cxn>
                <a:cxn ang="0">
                  <a:pos x="94" y="128"/>
                </a:cxn>
                <a:cxn ang="0">
                  <a:pos x="119" y="95"/>
                </a:cxn>
                <a:cxn ang="0">
                  <a:pos x="147" y="65"/>
                </a:cxn>
                <a:cxn ang="0">
                  <a:pos x="175" y="37"/>
                </a:cxn>
                <a:cxn ang="0">
                  <a:pos x="191" y="24"/>
                </a:cxn>
                <a:cxn ang="0">
                  <a:pos x="207" y="10"/>
                </a:cxn>
                <a:cxn ang="0">
                  <a:pos x="207" y="10"/>
                </a:cxn>
                <a:cxn ang="0">
                  <a:pos x="208" y="9"/>
                </a:cxn>
                <a:cxn ang="0">
                  <a:pos x="209" y="7"/>
                </a:cxn>
                <a:cxn ang="0">
                  <a:pos x="208" y="3"/>
                </a:cxn>
                <a:cxn ang="0">
                  <a:pos x="207" y="1"/>
                </a:cxn>
                <a:cxn ang="0">
                  <a:pos x="205" y="0"/>
                </a:cxn>
                <a:cxn ang="0">
                  <a:pos x="203" y="0"/>
                </a:cxn>
                <a:cxn ang="0">
                  <a:pos x="202" y="1"/>
                </a:cxn>
                <a:cxn ang="0">
                  <a:pos x="202" y="1"/>
                </a:cxn>
              </a:cxnLst>
              <a:rect l="0" t="0" r="r" b="b"/>
              <a:pathLst>
                <a:path w="209" h="245">
                  <a:moveTo>
                    <a:pt x="202" y="1"/>
                  </a:moveTo>
                  <a:lnTo>
                    <a:pt x="202" y="1"/>
                  </a:lnTo>
                  <a:lnTo>
                    <a:pt x="173" y="24"/>
                  </a:lnTo>
                  <a:lnTo>
                    <a:pt x="145" y="50"/>
                  </a:lnTo>
                  <a:lnTo>
                    <a:pt x="119" y="77"/>
                  </a:lnTo>
                  <a:lnTo>
                    <a:pt x="107" y="92"/>
                  </a:lnTo>
                  <a:lnTo>
                    <a:pt x="96" y="106"/>
                  </a:lnTo>
                  <a:lnTo>
                    <a:pt x="96" y="106"/>
                  </a:lnTo>
                  <a:lnTo>
                    <a:pt x="84" y="122"/>
                  </a:lnTo>
                  <a:lnTo>
                    <a:pt x="71" y="137"/>
                  </a:lnTo>
                  <a:lnTo>
                    <a:pt x="45" y="169"/>
                  </a:lnTo>
                  <a:lnTo>
                    <a:pt x="33" y="184"/>
                  </a:lnTo>
                  <a:lnTo>
                    <a:pt x="21" y="200"/>
                  </a:lnTo>
                  <a:lnTo>
                    <a:pt x="11" y="217"/>
                  </a:lnTo>
                  <a:lnTo>
                    <a:pt x="1" y="235"/>
                  </a:lnTo>
                  <a:lnTo>
                    <a:pt x="1" y="235"/>
                  </a:lnTo>
                  <a:lnTo>
                    <a:pt x="0" y="238"/>
                  </a:lnTo>
                  <a:lnTo>
                    <a:pt x="0" y="239"/>
                  </a:lnTo>
                  <a:lnTo>
                    <a:pt x="4" y="243"/>
                  </a:lnTo>
                  <a:lnTo>
                    <a:pt x="5" y="245"/>
                  </a:lnTo>
                  <a:lnTo>
                    <a:pt x="8" y="245"/>
                  </a:lnTo>
                  <a:lnTo>
                    <a:pt x="9" y="243"/>
                  </a:lnTo>
                  <a:lnTo>
                    <a:pt x="11" y="241"/>
                  </a:lnTo>
                  <a:lnTo>
                    <a:pt x="11" y="241"/>
                  </a:lnTo>
                  <a:lnTo>
                    <a:pt x="18" y="225"/>
                  </a:lnTo>
                  <a:lnTo>
                    <a:pt x="28" y="211"/>
                  </a:lnTo>
                  <a:lnTo>
                    <a:pt x="38" y="196"/>
                  </a:lnTo>
                  <a:lnTo>
                    <a:pt x="50" y="182"/>
                  </a:lnTo>
                  <a:lnTo>
                    <a:pt x="72" y="156"/>
                  </a:lnTo>
                  <a:lnTo>
                    <a:pt x="94" y="128"/>
                  </a:lnTo>
                  <a:lnTo>
                    <a:pt x="94" y="128"/>
                  </a:lnTo>
                  <a:lnTo>
                    <a:pt x="119" y="95"/>
                  </a:lnTo>
                  <a:lnTo>
                    <a:pt x="147" y="65"/>
                  </a:lnTo>
                  <a:lnTo>
                    <a:pt x="175" y="37"/>
                  </a:lnTo>
                  <a:lnTo>
                    <a:pt x="191" y="24"/>
                  </a:lnTo>
                  <a:lnTo>
                    <a:pt x="207" y="10"/>
                  </a:lnTo>
                  <a:lnTo>
                    <a:pt x="207" y="10"/>
                  </a:lnTo>
                  <a:lnTo>
                    <a:pt x="208" y="9"/>
                  </a:lnTo>
                  <a:lnTo>
                    <a:pt x="209" y="7"/>
                  </a:lnTo>
                  <a:lnTo>
                    <a:pt x="208" y="3"/>
                  </a:lnTo>
                  <a:lnTo>
                    <a:pt x="207" y="1"/>
                  </a:lnTo>
                  <a:lnTo>
                    <a:pt x="205" y="0"/>
                  </a:lnTo>
                  <a:lnTo>
                    <a:pt x="203" y="0"/>
                  </a:lnTo>
                  <a:lnTo>
                    <a:pt x="202" y="1"/>
                  </a:lnTo>
                  <a:lnTo>
                    <a:pt x="20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1" name="chenying0907 505"/>
            <p:cNvSpPr>
              <a:spLocks/>
            </p:cNvSpPr>
            <p:nvPr/>
          </p:nvSpPr>
          <p:spPr bwMode="auto">
            <a:xfrm>
              <a:off x="3448051" y="1246188"/>
              <a:ext cx="66675" cy="82550"/>
            </a:xfrm>
            <a:custGeom>
              <a:avLst/>
              <a:gdLst/>
              <a:ahLst/>
              <a:cxnLst>
                <a:cxn ang="0">
                  <a:pos x="157" y="3"/>
                </a:cxn>
                <a:cxn ang="0">
                  <a:pos x="157" y="3"/>
                </a:cxn>
                <a:cxn ang="0">
                  <a:pos x="136" y="32"/>
                </a:cxn>
                <a:cxn ang="0">
                  <a:pos x="115" y="60"/>
                </a:cxn>
                <a:cxn ang="0">
                  <a:pos x="94" y="89"/>
                </a:cxn>
                <a:cxn ang="0">
                  <a:pos x="84" y="102"/>
                </a:cxn>
                <a:cxn ang="0">
                  <a:pos x="71" y="115"/>
                </a:cxn>
                <a:cxn ang="0">
                  <a:pos x="71" y="115"/>
                </a:cxn>
                <a:cxn ang="0">
                  <a:pos x="52" y="134"/>
                </a:cxn>
                <a:cxn ang="0">
                  <a:pos x="34" y="155"/>
                </a:cxn>
                <a:cxn ang="0">
                  <a:pos x="16" y="176"/>
                </a:cxn>
                <a:cxn ang="0">
                  <a:pos x="8" y="186"/>
                </a:cxn>
                <a:cxn ang="0">
                  <a:pos x="1" y="196"/>
                </a:cxn>
                <a:cxn ang="0">
                  <a:pos x="1" y="196"/>
                </a:cxn>
                <a:cxn ang="0">
                  <a:pos x="0" y="199"/>
                </a:cxn>
                <a:cxn ang="0">
                  <a:pos x="0" y="202"/>
                </a:cxn>
                <a:cxn ang="0">
                  <a:pos x="3" y="204"/>
                </a:cxn>
                <a:cxn ang="0">
                  <a:pos x="7" y="206"/>
                </a:cxn>
                <a:cxn ang="0">
                  <a:pos x="9" y="204"/>
                </a:cxn>
                <a:cxn ang="0">
                  <a:pos x="10" y="203"/>
                </a:cxn>
                <a:cxn ang="0">
                  <a:pos x="10" y="203"/>
                </a:cxn>
                <a:cxn ang="0">
                  <a:pos x="20" y="190"/>
                </a:cxn>
                <a:cxn ang="0">
                  <a:pos x="29" y="178"/>
                </a:cxn>
                <a:cxn ang="0">
                  <a:pos x="50" y="155"/>
                </a:cxn>
                <a:cxn ang="0">
                  <a:pos x="72" y="131"/>
                </a:cxn>
                <a:cxn ang="0">
                  <a:pos x="93" y="109"/>
                </a:cxn>
                <a:cxn ang="0">
                  <a:pos x="93" y="109"/>
                </a:cxn>
                <a:cxn ang="0">
                  <a:pos x="112" y="84"/>
                </a:cxn>
                <a:cxn ang="0">
                  <a:pos x="131" y="59"/>
                </a:cxn>
                <a:cxn ang="0">
                  <a:pos x="148" y="34"/>
                </a:cxn>
                <a:cxn ang="0">
                  <a:pos x="166" y="8"/>
                </a:cxn>
                <a:cxn ang="0">
                  <a:pos x="166" y="8"/>
                </a:cxn>
                <a:cxn ang="0">
                  <a:pos x="167" y="7"/>
                </a:cxn>
                <a:cxn ang="0">
                  <a:pos x="167" y="4"/>
                </a:cxn>
                <a:cxn ang="0">
                  <a:pos x="166" y="3"/>
                </a:cxn>
                <a:cxn ang="0">
                  <a:pos x="165" y="2"/>
                </a:cxn>
                <a:cxn ang="0">
                  <a:pos x="161" y="0"/>
                </a:cxn>
                <a:cxn ang="0">
                  <a:pos x="158" y="2"/>
                </a:cxn>
                <a:cxn ang="0">
                  <a:pos x="157" y="3"/>
                </a:cxn>
                <a:cxn ang="0">
                  <a:pos x="157" y="3"/>
                </a:cxn>
              </a:cxnLst>
              <a:rect l="0" t="0" r="r" b="b"/>
              <a:pathLst>
                <a:path w="167" h="206">
                  <a:moveTo>
                    <a:pt x="157" y="3"/>
                  </a:moveTo>
                  <a:lnTo>
                    <a:pt x="157" y="3"/>
                  </a:lnTo>
                  <a:lnTo>
                    <a:pt x="136" y="32"/>
                  </a:lnTo>
                  <a:lnTo>
                    <a:pt x="115" y="60"/>
                  </a:lnTo>
                  <a:lnTo>
                    <a:pt x="94" y="89"/>
                  </a:lnTo>
                  <a:lnTo>
                    <a:pt x="84" y="102"/>
                  </a:lnTo>
                  <a:lnTo>
                    <a:pt x="71" y="115"/>
                  </a:lnTo>
                  <a:lnTo>
                    <a:pt x="71" y="115"/>
                  </a:lnTo>
                  <a:lnTo>
                    <a:pt x="52" y="134"/>
                  </a:lnTo>
                  <a:lnTo>
                    <a:pt x="34" y="155"/>
                  </a:lnTo>
                  <a:lnTo>
                    <a:pt x="16" y="176"/>
                  </a:lnTo>
                  <a:lnTo>
                    <a:pt x="8" y="186"/>
                  </a:lnTo>
                  <a:lnTo>
                    <a:pt x="1" y="196"/>
                  </a:lnTo>
                  <a:lnTo>
                    <a:pt x="1" y="196"/>
                  </a:lnTo>
                  <a:lnTo>
                    <a:pt x="0" y="199"/>
                  </a:lnTo>
                  <a:lnTo>
                    <a:pt x="0" y="202"/>
                  </a:lnTo>
                  <a:lnTo>
                    <a:pt x="3" y="204"/>
                  </a:lnTo>
                  <a:lnTo>
                    <a:pt x="7" y="206"/>
                  </a:lnTo>
                  <a:lnTo>
                    <a:pt x="9" y="204"/>
                  </a:lnTo>
                  <a:lnTo>
                    <a:pt x="10" y="203"/>
                  </a:lnTo>
                  <a:lnTo>
                    <a:pt x="10" y="203"/>
                  </a:lnTo>
                  <a:lnTo>
                    <a:pt x="20" y="190"/>
                  </a:lnTo>
                  <a:lnTo>
                    <a:pt x="29" y="178"/>
                  </a:lnTo>
                  <a:lnTo>
                    <a:pt x="50" y="155"/>
                  </a:lnTo>
                  <a:lnTo>
                    <a:pt x="72" y="131"/>
                  </a:lnTo>
                  <a:lnTo>
                    <a:pt x="93" y="109"/>
                  </a:lnTo>
                  <a:lnTo>
                    <a:pt x="93" y="109"/>
                  </a:lnTo>
                  <a:lnTo>
                    <a:pt x="112" y="84"/>
                  </a:lnTo>
                  <a:lnTo>
                    <a:pt x="131" y="59"/>
                  </a:lnTo>
                  <a:lnTo>
                    <a:pt x="148" y="34"/>
                  </a:lnTo>
                  <a:lnTo>
                    <a:pt x="166" y="8"/>
                  </a:lnTo>
                  <a:lnTo>
                    <a:pt x="166" y="8"/>
                  </a:lnTo>
                  <a:lnTo>
                    <a:pt x="167" y="7"/>
                  </a:lnTo>
                  <a:lnTo>
                    <a:pt x="167" y="4"/>
                  </a:lnTo>
                  <a:lnTo>
                    <a:pt x="166" y="3"/>
                  </a:lnTo>
                  <a:lnTo>
                    <a:pt x="165" y="2"/>
                  </a:lnTo>
                  <a:lnTo>
                    <a:pt x="161" y="0"/>
                  </a:lnTo>
                  <a:lnTo>
                    <a:pt x="158" y="2"/>
                  </a:lnTo>
                  <a:lnTo>
                    <a:pt x="157" y="3"/>
                  </a:lnTo>
                  <a:lnTo>
                    <a:pt x="1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2" name="chenying0907 506"/>
            <p:cNvSpPr>
              <a:spLocks/>
            </p:cNvSpPr>
            <p:nvPr/>
          </p:nvSpPr>
          <p:spPr bwMode="auto">
            <a:xfrm>
              <a:off x="3448051" y="1282700"/>
              <a:ext cx="73025" cy="90488"/>
            </a:xfrm>
            <a:custGeom>
              <a:avLst/>
              <a:gdLst/>
              <a:ahLst/>
              <a:cxnLst>
                <a:cxn ang="0">
                  <a:pos x="177" y="1"/>
                </a:cxn>
                <a:cxn ang="0">
                  <a:pos x="177" y="1"/>
                </a:cxn>
                <a:cxn ang="0">
                  <a:pos x="152" y="29"/>
                </a:cxn>
                <a:cxn ang="0">
                  <a:pos x="128" y="57"/>
                </a:cxn>
                <a:cxn ang="0">
                  <a:pos x="81" y="115"/>
                </a:cxn>
                <a:cxn ang="0">
                  <a:pos x="81" y="115"/>
                </a:cxn>
                <a:cxn ang="0">
                  <a:pos x="43" y="165"/>
                </a:cxn>
                <a:cxn ang="0">
                  <a:pos x="43" y="165"/>
                </a:cxn>
                <a:cxn ang="0">
                  <a:pos x="21" y="192"/>
                </a:cxn>
                <a:cxn ang="0">
                  <a:pos x="10" y="205"/>
                </a:cxn>
                <a:cxn ang="0">
                  <a:pos x="1" y="220"/>
                </a:cxn>
                <a:cxn ang="0">
                  <a:pos x="1" y="220"/>
                </a:cxn>
                <a:cxn ang="0">
                  <a:pos x="0" y="222"/>
                </a:cxn>
                <a:cxn ang="0">
                  <a:pos x="0" y="223"/>
                </a:cxn>
                <a:cxn ang="0">
                  <a:pos x="3" y="227"/>
                </a:cxn>
                <a:cxn ang="0">
                  <a:pos x="7" y="227"/>
                </a:cxn>
                <a:cxn ang="0">
                  <a:pos x="9" y="227"/>
                </a:cxn>
                <a:cxn ang="0">
                  <a:pos x="10" y="225"/>
                </a:cxn>
                <a:cxn ang="0">
                  <a:pos x="10" y="225"/>
                </a:cxn>
                <a:cxn ang="0">
                  <a:pos x="18" y="213"/>
                </a:cxn>
                <a:cxn ang="0">
                  <a:pos x="29" y="201"/>
                </a:cxn>
                <a:cxn ang="0">
                  <a:pos x="38" y="191"/>
                </a:cxn>
                <a:cxn ang="0">
                  <a:pos x="47" y="179"/>
                </a:cxn>
                <a:cxn ang="0">
                  <a:pos x="47" y="179"/>
                </a:cxn>
                <a:cxn ang="0">
                  <a:pos x="71" y="146"/>
                </a:cxn>
                <a:cxn ang="0">
                  <a:pos x="95" y="116"/>
                </a:cxn>
                <a:cxn ang="0">
                  <a:pos x="95" y="116"/>
                </a:cxn>
                <a:cxn ang="0">
                  <a:pos x="139" y="61"/>
                </a:cxn>
                <a:cxn ang="0">
                  <a:pos x="161" y="35"/>
                </a:cxn>
                <a:cxn ang="0">
                  <a:pos x="184" y="9"/>
                </a:cxn>
                <a:cxn ang="0">
                  <a:pos x="184" y="9"/>
                </a:cxn>
                <a:cxn ang="0">
                  <a:pos x="186" y="8"/>
                </a:cxn>
                <a:cxn ang="0">
                  <a:pos x="186" y="5"/>
                </a:cxn>
                <a:cxn ang="0">
                  <a:pos x="184" y="1"/>
                </a:cxn>
                <a:cxn ang="0">
                  <a:pos x="181" y="0"/>
                </a:cxn>
                <a:cxn ang="0">
                  <a:pos x="179" y="0"/>
                </a:cxn>
                <a:cxn ang="0">
                  <a:pos x="177" y="1"/>
                </a:cxn>
                <a:cxn ang="0">
                  <a:pos x="177" y="1"/>
                </a:cxn>
              </a:cxnLst>
              <a:rect l="0" t="0" r="r" b="b"/>
              <a:pathLst>
                <a:path w="186" h="227">
                  <a:moveTo>
                    <a:pt x="177" y="1"/>
                  </a:moveTo>
                  <a:lnTo>
                    <a:pt x="177" y="1"/>
                  </a:lnTo>
                  <a:lnTo>
                    <a:pt x="152" y="29"/>
                  </a:lnTo>
                  <a:lnTo>
                    <a:pt x="128" y="57"/>
                  </a:lnTo>
                  <a:lnTo>
                    <a:pt x="81" y="115"/>
                  </a:lnTo>
                  <a:lnTo>
                    <a:pt x="81" y="115"/>
                  </a:lnTo>
                  <a:lnTo>
                    <a:pt x="43" y="165"/>
                  </a:lnTo>
                  <a:lnTo>
                    <a:pt x="43" y="165"/>
                  </a:lnTo>
                  <a:lnTo>
                    <a:pt x="21" y="192"/>
                  </a:lnTo>
                  <a:lnTo>
                    <a:pt x="10" y="205"/>
                  </a:lnTo>
                  <a:lnTo>
                    <a:pt x="1" y="220"/>
                  </a:lnTo>
                  <a:lnTo>
                    <a:pt x="1" y="220"/>
                  </a:lnTo>
                  <a:lnTo>
                    <a:pt x="0" y="222"/>
                  </a:lnTo>
                  <a:lnTo>
                    <a:pt x="0" y="223"/>
                  </a:lnTo>
                  <a:lnTo>
                    <a:pt x="3" y="227"/>
                  </a:lnTo>
                  <a:lnTo>
                    <a:pt x="7" y="227"/>
                  </a:lnTo>
                  <a:lnTo>
                    <a:pt x="9" y="227"/>
                  </a:lnTo>
                  <a:lnTo>
                    <a:pt x="10" y="225"/>
                  </a:lnTo>
                  <a:lnTo>
                    <a:pt x="10" y="225"/>
                  </a:lnTo>
                  <a:lnTo>
                    <a:pt x="18" y="213"/>
                  </a:lnTo>
                  <a:lnTo>
                    <a:pt x="29" y="201"/>
                  </a:lnTo>
                  <a:lnTo>
                    <a:pt x="38" y="191"/>
                  </a:lnTo>
                  <a:lnTo>
                    <a:pt x="47" y="179"/>
                  </a:lnTo>
                  <a:lnTo>
                    <a:pt x="47" y="179"/>
                  </a:lnTo>
                  <a:lnTo>
                    <a:pt x="71" y="146"/>
                  </a:lnTo>
                  <a:lnTo>
                    <a:pt x="95" y="116"/>
                  </a:lnTo>
                  <a:lnTo>
                    <a:pt x="95" y="116"/>
                  </a:lnTo>
                  <a:lnTo>
                    <a:pt x="139" y="61"/>
                  </a:lnTo>
                  <a:lnTo>
                    <a:pt x="161" y="35"/>
                  </a:lnTo>
                  <a:lnTo>
                    <a:pt x="184" y="9"/>
                  </a:lnTo>
                  <a:lnTo>
                    <a:pt x="184" y="9"/>
                  </a:lnTo>
                  <a:lnTo>
                    <a:pt x="186" y="8"/>
                  </a:lnTo>
                  <a:lnTo>
                    <a:pt x="186" y="5"/>
                  </a:lnTo>
                  <a:lnTo>
                    <a:pt x="184" y="1"/>
                  </a:lnTo>
                  <a:lnTo>
                    <a:pt x="181" y="0"/>
                  </a:lnTo>
                  <a:lnTo>
                    <a:pt x="179" y="0"/>
                  </a:lnTo>
                  <a:lnTo>
                    <a:pt x="177" y="1"/>
                  </a:lnTo>
                  <a:lnTo>
                    <a:pt x="17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3" name="chenying0907 507"/>
            <p:cNvSpPr>
              <a:spLocks/>
            </p:cNvSpPr>
            <p:nvPr/>
          </p:nvSpPr>
          <p:spPr bwMode="auto">
            <a:xfrm>
              <a:off x="3452813" y="1331913"/>
              <a:ext cx="65088" cy="82550"/>
            </a:xfrm>
            <a:custGeom>
              <a:avLst/>
              <a:gdLst/>
              <a:ahLst/>
              <a:cxnLst>
                <a:cxn ang="0">
                  <a:pos x="153" y="2"/>
                </a:cxn>
                <a:cxn ang="0">
                  <a:pos x="153" y="2"/>
                </a:cxn>
                <a:cxn ang="0">
                  <a:pos x="63" y="116"/>
                </a:cxn>
                <a:cxn ang="0">
                  <a:pos x="63" y="116"/>
                </a:cxn>
                <a:cxn ang="0">
                  <a:pos x="44" y="136"/>
                </a:cxn>
                <a:cxn ang="0">
                  <a:pos x="27" y="157"/>
                </a:cxn>
                <a:cxn ang="0">
                  <a:pos x="19" y="168"/>
                </a:cxn>
                <a:cxn ang="0">
                  <a:pos x="12" y="178"/>
                </a:cxn>
                <a:cxn ang="0">
                  <a:pos x="5" y="190"/>
                </a:cxn>
                <a:cxn ang="0">
                  <a:pos x="0" y="202"/>
                </a:cxn>
                <a:cxn ang="0">
                  <a:pos x="0" y="202"/>
                </a:cxn>
                <a:cxn ang="0">
                  <a:pos x="0" y="204"/>
                </a:cxn>
                <a:cxn ang="0">
                  <a:pos x="0" y="207"/>
                </a:cxn>
                <a:cxn ang="0">
                  <a:pos x="1" y="208"/>
                </a:cxn>
                <a:cxn ang="0">
                  <a:pos x="4" y="208"/>
                </a:cxn>
                <a:cxn ang="0">
                  <a:pos x="8" y="208"/>
                </a:cxn>
                <a:cxn ang="0">
                  <a:pos x="9" y="207"/>
                </a:cxn>
                <a:cxn ang="0">
                  <a:pos x="10" y="206"/>
                </a:cxn>
                <a:cxn ang="0">
                  <a:pos x="10" y="206"/>
                </a:cxn>
                <a:cxn ang="0">
                  <a:pos x="17" y="191"/>
                </a:cxn>
                <a:cxn ang="0">
                  <a:pos x="25" y="178"/>
                </a:cxn>
                <a:cxn ang="0">
                  <a:pos x="34" y="167"/>
                </a:cxn>
                <a:cxn ang="0">
                  <a:pos x="43" y="153"/>
                </a:cxn>
                <a:cxn ang="0">
                  <a:pos x="64" y="130"/>
                </a:cxn>
                <a:cxn ang="0">
                  <a:pos x="83" y="106"/>
                </a:cxn>
                <a:cxn ang="0">
                  <a:pos x="83" y="106"/>
                </a:cxn>
                <a:cxn ang="0">
                  <a:pos x="162" y="10"/>
                </a:cxn>
                <a:cxn ang="0">
                  <a:pos x="162" y="10"/>
                </a:cxn>
                <a:cxn ang="0">
                  <a:pos x="162" y="8"/>
                </a:cxn>
                <a:cxn ang="0">
                  <a:pos x="163" y="6"/>
                </a:cxn>
                <a:cxn ang="0">
                  <a:pos x="161" y="2"/>
                </a:cxn>
                <a:cxn ang="0">
                  <a:pos x="159" y="0"/>
                </a:cxn>
                <a:cxn ang="0">
                  <a:pos x="157" y="0"/>
                </a:cxn>
                <a:cxn ang="0">
                  <a:pos x="155" y="0"/>
                </a:cxn>
                <a:cxn ang="0">
                  <a:pos x="153" y="2"/>
                </a:cxn>
                <a:cxn ang="0">
                  <a:pos x="153" y="2"/>
                </a:cxn>
              </a:cxnLst>
              <a:rect l="0" t="0" r="r" b="b"/>
              <a:pathLst>
                <a:path w="163" h="208">
                  <a:moveTo>
                    <a:pt x="153" y="2"/>
                  </a:moveTo>
                  <a:lnTo>
                    <a:pt x="153" y="2"/>
                  </a:lnTo>
                  <a:lnTo>
                    <a:pt x="63" y="116"/>
                  </a:lnTo>
                  <a:lnTo>
                    <a:pt x="63" y="116"/>
                  </a:lnTo>
                  <a:lnTo>
                    <a:pt x="44" y="136"/>
                  </a:lnTo>
                  <a:lnTo>
                    <a:pt x="27" y="157"/>
                  </a:lnTo>
                  <a:lnTo>
                    <a:pt x="19" y="168"/>
                  </a:lnTo>
                  <a:lnTo>
                    <a:pt x="12" y="178"/>
                  </a:lnTo>
                  <a:lnTo>
                    <a:pt x="5" y="190"/>
                  </a:lnTo>
                  <a:lnTo>
                    <a:pt x="0" y="202"/>
                  </a:lnTo>
                  <a:lnTo>
                    <a:pt x="0" y="202"/>
                  </a:lnTo>
                  <a:lnTo>
                    <a:pt x="0" y="204"/>
                  </a:lnTo>
                  <a:lnTo>
                    <a:pt x="0" y="207"/>
                  </a:lnTo>
                  <a:lnTo>
                    <a:pt x="1" y="208"/>
                  </a:lnTo>
                  <a:lnTo>
                    <a:pt x="4" y="208"/>
                  </a:lnTo>
                  <a:lnTo>
                    <a:pt x="8" y="208"/>
                  </a:lnTo>
                  <a:lnTo>
                    <a:pt x="9" y="207"/>
                  </a:lnTo>
                  <a:lnTo>
                    <a:pt x="10" y="206"/>
                  </a:lnTo>
                  <a:lnTo>
                    <a:pt x="10" y="206"/>
                  </a:lnTo>
                  <a:lnTo>
                    <a:pt x="17" y="191"/>
                  </a:lnTo>
                  <a:lnTo>
                    <a:pt x="25" y="178"/>
                  </a:lnTo>
                  <a:lnTo>
                    <a:pt x="34" y="167"/>
                  </a:lnTo>
                  <a:lnTo>
                    <a:pt x="43" y="153"/>
                  </a:lnTo>
                  <a:lnTo>
                    <a:pt x="64" y="130"/>
                  </a:lnTo>
                  <a:lnTo>
                    <a:pt x="83" y="106"/>
                  </a:lnTo>
                  <a:lnTo>
                    <a:pt x="83" y="106"/>
                  </a:lnTo>
                  <a:lnTo>
                    <a:pt x="162" y="10"/>
                  </a:lnTo>
                  <a:lnTo>
                    <a:pt x="162" y="10"/>
                  </a:lnTo>
                  <a:lnTo>
                    <a:pt x="162" y="8"/>
                  </a:lnTo>
                  <a:lnTo>
                    <a:pt x="163" y="6"/>
                  </a:lnTo>
                  <a:lnTo>
                    <a:pt x="161" y="2"/>
                  </a:lnTo>
                  <a:lnTo>
                    <a:pt x="159" y="0"/>
                  </a:lnTo>
                  <a:lnTo>
                    <a:pt x="157" y="0"/>
                  </a:lnTo>
                  <a:lnTo>
                    <a:pt x="155" y="0"/>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4" name="chenying0907 508"/>
            <p:cNvSpPr>
              <a:spLocks/>
            </p:cNvSpPr>
            <p:nvPr/>
          </p:nvSpPr>
          <p:spPr bwMode="auto">
            <a:xfrm>
              <a:off x="3446463" y="1387475"/>
              <a:ext cx="68263" cy="82550"/>
            </a:xfrm>
            <a:custGeom>
              <a:avLst/>
              <a:gdLst/>
              <a:ahLst/>
              <a:cxnLst>
                <a:cxn ang="0">
                  <a:pos x="162" y="3"/>
                </a:cxn>
                <a:cxn ang="0">
                  <a:pos x="162" y="3"/>
                </a:cxn>
                <a:cxn ang="0">
                  <a:pos x="120" y="51"/>
                </a:cxn>
                <a:cxn ang="0">
                  <a:pos x="80" y="101"/>
                </a:cxn>
                <a:cxn ang="0">
                  <a:pos x="39" y="151"/>
                </a:cxn>
                <a:cxn ang="0">
                  <a:pos x="1" y="202"/>
                </a:cxn>
                <a:cxn ang="0">
                  <a:pos x="1" y="202"/>
                </a:cxn>
                <a:cxn ang="0">
                  <a:pos x="0" y="204"/>
                </a:cxn>
                <a:cxn ang="0">
                  <a:pos x="0" y="206"/>
                </a:cxn>
                <a:cxn ang="0">
                  <a:pos x="1" y="208"/>
                </a:cxn>
                <a:cxn ang="0">
                  <a:pos x="3" y="210"/>
                </a:cxn>
                <a:cxn ang="0">
                  <a:pos x="7" y="210"/>
                </a:cxn>
                <a:cxn ang="0">
                  <a:pos x="9" y="210"/>
                </a:cxn>
                <a:cxn ang="0">
                  <a:pos x="11" y="207"/>
                </a:cxn>
                <a:cxn ang="0">
                  <a:pos x="11" y="207"/>
                </a:cxn>
                <a:cxn ang="0">
                  <a:pos x="50" y="157"/>
                </a:cxn>
                <a:cxn ang="0">
                  <a:pos x="89" y="108"/>
                </a:cxn>
                <a:cxn ang="0">
                  <a:pos x="128" y="59"/>
                </a:cxn>
                <a:cxn ang="0">
                  <a:pos x="170" y="11"/>
                </a:cxn>
                <a:cxn ang="0">
                  <a:pos x="170" y="11"/>
                </a:cxn>
                <a:cxn ang="0">
                  <a:pos x="171" y="8"/>
                </a:cxn>
                <a:cxn ang="0">
                  <a:pos x="171" y="7"/>
                </a:cxn>
                <a:cxn ang="0">
                  <a:pos x="169" y="3"/>
                </a:cxn>
                <a:cxn ang="0">
                  <a:pos x="166" y="0"/>
                </a:cxn>
                <a:cxn ang="0">
                  <a:pos x="164" y="2"/>
                </a:cxn>
                <a:cxn ang="0">
                  <a:pos x="162" y="3"/>
                </a:cxn>
                <a:cxn ang="0">
                  <a:pos x="162" y="3"/>
                </a:cxn>
              </a:cxnLst>
              <a:rect l="0" t="0" r="r" b="b"/>
              <a:pathLst>
                <a:path w="171" h="210">
                  <a:moveTo>
                    <a:pt x="162" y="3"/>
                  </a:moveTo>
                  <a:lnTo>
                    <a:pt x="162" y="3"/>
                  </a:lnTo>
                  <a:lnTo>
                    <a:pt x="120" y="51"/>
                  </a:lnTo>
                  <a:lnTo>
                    <a:pt x="80" y="101"/>
                  </a:lnTo>
                  <a:lnTo>
                    <a:pt x="39" y="151"/>
                  </a:lnTo>
                  <a:lnTo>
                    <a:pt x="1" y="202"/>
                  </a:lnTo>
                  <a:lnTo>
                    <a:pt x="1" y="202"/>
                  </a:lnTo>
                  <a:lnTo>
                    <a:pt x="0" y="204"/>
                  </a:lnTo>
                  <a:lnTo>
                    <a:pt x="0" y="206"/>
                  </a:lnTo>
                  <a:lnTo>
                    <a:pt x="1" y="208"/>
                  </a:lnTo>
                  <a:lnTo>
                    <a:pt x="3" y="210"/>
                  </a:lnTo>
                  <a:lnTo>
                    <a:pt x="7" y="210"/>
                  </a:lnTo>
                  <a:lnTo>
                    <a:pt x="9" y="210"/>
                  </a:lnTo>
                  <a:lnTo>
                    <a:pt x="11" y="207"/>
                  </a:lnTo>
                  <a:lnTo>
                    <a:pt x="11" y="207"/>
                  </a:lnTo>
                  <a:lnTo>
                    <a:pt x="50" y="157"/>
                  </a:lnTo>
                  <a:lnTo>
                    <a:pt x="89" y="108"/>
                  </a:lnTo>
                  <a:lnTo>
                    <a:pt x="128" y="59"/>
                  </a:lnTo>
                  <a:lnTo>
                    <a:pt x="170" y="11"/>
                  </a:lnTo>
                  <a:lnTo>
                    <a:pt x="170" y="11"/>
                  </a:lnTo>
                  <a:lnTo>
                    <a:pt x="171" y="8"/>
                  </a:lnTo>
                  <a:lnTo>
                    <a:pt x="171" y="7"/>
                  </a:lnTo>
                  <a:lnTo>
                    <a:pt x="169" y="3"/>
                  </a:lnTo>
                  <a:lnTo>
                    <a:pt x="166" y="0"/>
                  </a:lnTo>
                  <a:lnTo>
                    <a:pt x="164" y="2"/>
                  </a:lnTo>
                  <a:lnTo>
                    <a:pt x="162" y="3"/>
                  </a:lnTo>
                  <a:lnTo>
                    <a:pt x="1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5" name="chenying0907 509"/>
            <p:cNvSpPr>
              <a:spLocks/>
            </p:cNvSpPr>
            <p:nvPr/>
          </p:nvSpPr>
          <p:spPr bwMode="auto">
            <a:xfrm>
              <a:off x="3433763" y="1431925"/>
              <a:ext cx="76200" cy="93663"/>
            </a:xfrm>
            <a:custGeom>
              <a:avLst/>
              <a:gdLst/>
              <a:ahLst/>
              <a:cxnLst>
                <a:cxn ang="0">
                  <a:pos x="183" y="3"/>
                </a:cxn>
                <a:cxn ang="0">
                  <a:pos x="183" y="3"/>
                </a:cxn>
                <a:cxn ang="0">
                  <a:pos x="174" y="16"/>
                </a:cxn>
                <a:cxn ang="0">
                  <a:pos x="162" y="28"/>
                </a:cxn>
                <a:cxn ang="0">
                  <a:pos x="139" y="51"/>
                </a:cxn>
                <a:cxn ang="0">
                  <a:pos x="139" y="51"/>
                </a:cxn>
                <a:cxn ang="0">
                  <a:pos x="115" y="78"/>
                </a:cxn>
                <a:cxn ang="0">
                  <a:pos x="92" y="106"/>
                </a:cxn>
                <a:cxn ang="0">
                  <a:pos x="92" y="106"/>
                </a:cxn>
                <a:cxn ang="0">
                  <a:pos x="68" y="135"/>
                </a:cxn>
                <a:cxn ang="0">
                  <a:pos x="43" y="165"/>
                </a:cxn>
                <a:cxn ang="0">
                  <a:pos x="31" y="180"/>
                </a:cxn>
                <a:cxn ang="0">
                  <a:pos x="21" y="194"/>
                </a:cxn>
                <a:cxn ang="0">
                  <a:pos x="11" y="211"/>
                </a:cxn>
                <a:cxn ang="0">
                  <a:pos x="0" y="228"/>
                </a:cxn>
                <a:cxn ang="0">
                  <a:pos x="0" y="228"/>
                </a:cxn>
                <a:cxn ang="0">
                  <a:pos x="0" y="231"/>
                </a:cxn>
                <a:cxn ang="0">
                  <a:pos x="0" y="232"/>
                </a:cxn>
                <a:cxn ang="0">
                  <a:pos x="3" y="236"/>
                </a:cxn>
                <a:cxn ang="0">
                  <a:pos x="7" y="236"/>
                </a:cxn>
                <a:cxn ang="0">
                  <a:pos x="9" y="236"/>
                </a:cxn>
                <a:cxn ang="0">
                  <a:pos x="11" y="233"/>
                </a:cxn>
                <a:cxn ang="0">
                  <a:pos x="11" y="233"/>
                </a:cxn>
                <a:cxn ang="0">
                  <a:pos x="20" y="218"/>
                </a:cxn>
                <a:cxn ang="0">
                  <a:pos x="29" y="202"/>
                </a:cxn>
                <a:cxn ang="0">
                  <a:pos x="39" y="187"/>
                </a:cxn>
                <a:cxn ang="0">
                  <a:pos x="51" y="174"/>
                </a:cxn>
                <a:cxn ang="0">
                  <a:pos x="73" y="147"/>
                </a:cxn>
                <a:cxn ang="0">
                  <a:pos x="96" y="119"/>
                </a:cxn>
                <a:cxn ang="0">
                  <a:pos x="96" y="119"/>
                </a:cxn>
                <a:cxn ang="0">
                  <a:pos x="110" y="102"/>
                </a:cxn>
                <a:cxn ang="0">
                  <a:pos x="124" y="84"/>
                </a:cxn>
                <a:cxn ang="0">
                  <a:pos x="154" y="51"/>
                </a:cxn>
                <a:cxn ang="0">
                  <a:pos x="154" y="51"/>
                </a:cxn>
                <a:cxn ang="0">
                  <a:pos x="175" y="32"/>
                </a:cxn>
                <a:cxn ang="0">
                  <a:pos x="184" y="21"/>
                </a:cxn>
                <a:cxn ang="0">
                  <a:pos x="194" y="8"/>
                </a:cxn>
                <a:cxn ang="0">
                  <a:pos x="194" y="8"/>
                </a:cxn>
                <a:cxn ang="0">
                  <a:pos x="194" y="7"/>
                </a:cxn>
                <a:cxn ang="0">
                  <a:pos x="194" y="4"/>
                </a:cxn>
                <a:cxn ang="0">
                  <a:pos x="191" y="2"/>
                </a:cxn>
                <a:cxn ang="0">
                  <a:pos x="187" y="0"/>
                </a:cxn>
                <a:cxn ang="0">
                  <a:pos x="184" y="2"/>
                </a:cxn>
                <a:cxn ang="0">
                  <a:pos x="183" y="3"/>
                </a:cxn>
                <a:cxn ang="0">
                  <a:pos x="183" y="3"/>
                </a:cxn>
              </a:cxnLst>
              <a:rect l="0" t="0" r="r" b="b"/>
              <a:pathLst>
                <a:path w="194" h="236">
                  <a:moveTo>
                    <a:pt x="183" y="3"/>
                  </a:moveTo>
                  <a:lnTo>
                    <a:pt x="183" y="3"/>
                  </a:lnTo>
                  <a:lnTo>
                    <a:pt x="174" y="16"/>
                  </a:lnTo>
                  <a:lnTo>
                    <a:pt x="162" y="28"/>
                  </a:lnTo>
                  <a:lnTo>
                    <a:pt x="139" y="51"/>
                  </a:lnTo>
                  <a:lnTo>
                    <a:pt x="139" y="51"/>
                  </a:lnTo>
                  <a:lnTo>
                    <a:pt x="115" y="78"/>
                  </a:lnTo>
                  <a:lnTo>
                    <a:pt x="92" y="106"/>
                  </a:lnTo>
                  <a:lnTo>
                    <a:pt x="92" y="106"/>
                  </a:lnTo>
                  <a:lnTo>
                    <a:pt x="68" y="135"/>
                  </a:lnTo>
                  <a:lnTo>
                    <a:pt x="43" y="165"/>
                  </a:lnTo>
                  <a:lnTo>
                    <a:pt x="31" y="180"/>
                  </a:lnTo>
                  <a:lnTo>
                    <a:pt x="21" y="194"/>
                  </a:lnTo>
                  <a:lnTo>
                    <a:pt x="11" y="211"/>
                  </a:lnTo>
                  <a:lnTo>
                    <a:pt x="0" y="228"/>
                  </a:lnTo>
                  <a:lnTo>
                    <a:pt x="0" y="228"/>
                  </a:lnTo>
                  <a:lnTo>
                    <a:pt x="0" y="231"/>
                  </a:lnTo>
                  <a:lnTo>
                    <a:pt x="0" y="232"/>
                  </a:lnTo>
                  <a:lnTo>
                    <a:pt x="3" y="236"/>
                  </a:lnTo>
                  <a:lnTo>
                    <a:pt x="7" y="236"/>
                  </a:lnTo>
                  <a:lnTo>
                    <a:pt x="9" y="236"/>
                  </a:lnTo>
                  <a:lnTo>
                    <a:pt x="11" y="233"/>
                  </a:lnTo>
                  <a:lnTo>
                    <a:pt x="11" y="233"/>
                  </a:lnTo>
                  <a:lnTo>
                    <a:pt x="20" y="218"/>
                  </a:lnTo>
                  <a:lnTo>
                    <a:pt x="29" y="202"/>
                  </a:lnTo>
                  <a:lnTo>
                    <a:pt x="39" y="187"/>
                  </a:lnTo>
                  <a:lnTo>
                    <a:pt x="51" y="174"/>
                  </a:lnTo>
                  <a:lnTo>
                    <a:pt x="73" y="147"/>
                  </a:lnTo>
                  <a:lnTo>
                    <a:pt x="96" y="119"/>
                  </a:lnTo>
                  <a:lnTo>
                    <a:pt x="96" y="119"/>
                  </a:lnTo>
                  <a:lnTo>
                    <a:pt x="110" y="102"/>
                  </a:lnTo>
                  <a:lnTo>
                    <a:pt x="124" y="84"/>
                  </a:lnTo>
                  <a:lnTo>
                    <a:pt x="154" y="51"/>
                  </a:lnTo>
                  <a:lnTo>
                    <a:pt x="154" y="51"/>
                  </a:lnTo>
                  <a:lnTo>
                    <a:pt x="175" y="32"/>
                  </a:lnTo>
                  <a:lnTo>
                    <a:pt x="184" y="21"/>
                  </a:lnTo>
                  <a:lnTo>
                    <a:pt x="194" y="8"/>
                  </a:lnTo>
                  <a:lnTo>
                    <a:pt x="194" y="8"/>
                  </a:lnTo>
                  <a:lnTo>
                    <a:pt x="194" y="7"/>
                  </a:lnTo>
                  <a:lnTo>
                    <a:pt x="194" y="4"/>
                  </a:lnTo>
                  <a:lnTo>
                    <a:pt x="191" y="2"/>
                  </a:lnTo>
                  <a:lnTo>
                    <a:pt x="187" y="0"/>
                  </a:lnTo>
                  <a:lnTo>
                    <a:pt x="184" y="2"/>
                  </a:lnTo>
                  <a:lnTo>
                    <a:pt x="183" y="3"/>
                  </a:lnTo>
                  <a:lnTo>
                    <a:pt x="18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6" name="chenying0907 510"/>
            <p:cNvSpPr>
              <a:spLocks/>
            </p:cNvSpPr>
            <p:nvPr/>
          </p:nvSpPr>
          <p:spPr bwMode="auto">
            <a:xfrm>
              <a:off x="3438526" y="1466850"/>
              <a:ext cx="76200" cy="87313"/>
            </a:xfrm>
            <a:custGeom>
              <a:avLst/>
              <a:gdLst/>
              <a:ahLst/>
              <a:cxnLst>
                <a:cxn ang="0">
                  <a:pos x="179" y="3"/>
                </a:cxn>
                <a:cxn ang="0">
                  <a:pos x="179" y="3"/>
                </a:cxn>
                <a:cxn ang="0">
                  <a:pos x="158" y="37"/>
                </a:cxn>
                <a:cxn ang="0">
                  <a:pos x="136" y="69"/>
                </a:cxn>
                <a:cxn ang="0">
                  <a:pos x="112" y="101"/>
                </a:cxn>
                <a:cxn ang="0">
                  <a:pos x="99" y="116"/>
                </a:cxn>
                <a:cxn ang="0">
                  <a:pos x="86" y="132"/>
                </a:cxn>
                <a:cxn ang="0">
                  <a:pos x="86" y="132"/>
                </a:cxn>
                <a:cxn ang="0">
                  <a:pos x="74" y="144"/>
                </a:cxn>
                <a:cxn ang="0">
                  <a:pos x="61" y="156"/>
                </a:cxn>
                <a:cxn ang="0">
                  <a:pos x="34" y="177"/>
                </a:cxn>
                <a:cxn ang="0">
                  <a:pos x="34" y="177"/>
                </a:cxn>
                <a:cxn ang="0">
                  <a:pos x="23" y="183"/>
                </a:cxn>
                <a:cxn ang="0">
                  <a:pos x="14" y="190"/>
                </a:cxn>
                <a:cxn ang="0">
                  <a:pos x="6" y="198"/>
                </a:cxn>
                <a:cxn ang="0">
                  <a:pos x="0" y="208"/>
                </a:cxn>
                <a:cxn ang="0">
                  <a:pos x="0" y="208"/>
                </a:cxn>
                <a:cxn ang="0">
                  <a:pos x="0" y="211"/>
                </a:cxn>
                <a:cxn ang="0">
                  <a:pos x="0" y="213"/>
                </a:cxn>
                <a:cxn ang="0">
                  <a:pos x="2" y="216"/>
                </a:cxn>
                <a:cxn ang="0">
                  <a:pos x="6" y="217"/>
                </a:cxn>
                <a:cxn ang="0">
                  <a:pos x="8" y="216"/>
                </a:cxn>
                <a:cxn ang="0">
                  <a:pos x="10" y="213"/>
                </a:cxn>
                <a:cxn ang="0">
                  <a:pos x="10" y="213"/>
                </a:cxn>
                <a:cxn ang="0">
                  <a:pos x="14" y="208"/>
                </a:cxn>
                <a:cxn ang="0">
                  <a:pos x="19" y="201"/>
                </a:cxn>
                <a:cxn ang="0">
                  <a:pos x="31" y="191"/>
                </a:cxn>
                <a:cxn ang="0">
                  <a:pos x="44" y="182"/>
                </a:cxn>
                <a:cxn ang="0">
                  <a:pos x="57" y="173"/>
                </a:cxn>
                <a:cxn ang="0">
                  <a:pos x="57" y="173"/>
                </a:cxn>
                <a:cxn ang="0">
                  <a:pos x="70" y="162"/>
                </a:cxn>
                <a:cxn ang="0">
                  <a:pos x="83" y="150"/>
                </a:cxn>
                <a:cxn ang="0">
                  <a:pos x="95" y="139"/>
                </a:cxn>
                <a:cxn ang="0">
                  <a:pos x="106" y="127"/>
                </a:cxn>
                <a:cxn ang="0">
                  <a:pos x="106" y="127"/>
                </a:cxn>
                <a:cxn ang="0">
                  <a:pos x="129" y="98"/>
                </a:cxn>
                <a:cxn ang="0">
                  <a:pos x="150" y="69"/>
                </a:cxn>
                <a:cxn ang="0">
                  <a:pos x="170" y="39"/>
                </a:cxn>
                <a:cxn ang="0">
                  <a:pos x="188" y="8"/>
                </a:cxn>
                <a:cxn ang="0">
                  <a:pos x="188" y="8"/>
                </a:cxn>
                <a:cxn ang="0">
                  <a:pos x="189" y="7"/>
                </a:cxn>
                <a:cxn ang="0">
                  <a:pos x="189" y="4"/>
                </a:cxn>
                <a:cxn ang="0">
                  <a:pos x="187" y="0"/>
                </a:cxn>
                <a:cxn ang="0">
                  <a:pos x="183" y="0"/>
                </a:cxn>
                <a:cxn ang="0">
                  <a:pos x="180" y="1"/>
                </a:cxn>
                <a:cxn ang="0">
                  <a:pos x="179" y="3"/>
                </a:cxn>
                <a:cxn ang="0">
                  <a:pos x="179" y="3"/>
                </a:cxn>
              </a:cxnLst>
              <a:rect l="0" t="0" r="r" b="b"/>
              <a:pathLst>
                <a:path w="189" h="217">
                  <a:moveTo>
                    <a:pt x="179" y="3"/>
                  </a:moveTo>
                  <a:lnTo>
                    <a:pt x="179" y="3"/>
                  </a:lnTo>
                  <a:lnTo>
                    <a:pt x="158" y="37"/>
                  </a:lnTo>
                  <a:lnTo>
                    <a:pt x="136" y="69"/>
                  </a:lnTo>
                  <a:lnTo>
                    <a:pt x="112" y="101"/>
                  </a:lnTo>
                  <a:lnTo>
                    <a:pt x="99" y="116"/>
                  </a:lnTo>
                  <a:lnTo>
                    <a:pt x="86" y="132"/>
                  </a:lnTo>
                  <a:lnTo>
                    <a:pt x="86" y="132"/>
                  </a:lnTo>
                  <a:lnTo>
                    <a:pt x="74" y="144"/>
                  </a:lnTo>
                  <a:lnTo>
                    <a:pt x="61" y="156"/>
                  </a:lnTo>
                  <a:lnTo>
                    <a:pt x="34" y="177"/>
                  </a:lnTo>
                  <a:lnTo>
                    <a:pt x="34" y="177"/>
                  </a:lnTo>
                  <a:lnTo>
                    <a:pt x="23" y="183"/>
                  </a:lnTo>
                  <a:lnTo>
                    <a:pt x="14" y="190"/>
                  </a:lnTo>
                  <a:lnTo>
                    <a:pt x="6" y="198"/>
                  </a:lnTo>
                  <a:lnTo>
                    <a:pt x="0" y="208"/>
                  </a:lnTo>
                  <a:lnTo>
                    <a:pt x="0" y="208"/>
                  </a:lnTo>
                  <a:lnTo>
                    <a:pt x="0" y="211"/>
                  </a:lnTo>
                  <a:lnTo>
                    <a:pt x="0" y="213"/>
                  </a:lnTo>
                  <a:lnTo>
                    <a:pt x="2" y="216"/>
                  </a:lnTo>
                  <a:lnTo>
                    <a:pt x="6" y="217"/>
                  </a:lnTo>
                  <a:lnTo>
                    <a:pt x="8" y="216"/>
                  </a:lnTo>
                  <a:lnTo>
                    <a:pt x="10" y="213"/>
                  </a:lnTo>
                  <a:lnTo>
                    <a:pt x="10" y="213"/>
                  </a:lnTo>
                  <a:lnTo>
                    <a:pt x="14" y="208"/>
                  </a:lnTo>
                  <a:lnTo>
                    <a:pt x="19" y="201"/>
                  </a:lnTo>
                  <a:lnTo>
                    <a:pt x="31" y="191"/>
                  </a:lnTo>
                  <a:lnTo>
                    <a:pt x="44" y="182"/>
                  </a:lnTo>
                  <a:lnTo>
                    <a:pt x="57" y="173"/>
                  </a:lnTo>
                  <a:lnTo>
                    <a:pt x="57" y="173"/>
                  </a:lnTo>
                  <a:lnTo>
                    <a:pt x="70" y="162"/>
                  </a:lnTo>
                  <a:lnTo>
                    <a:pt x="83" y="150"/>
                  </a:lnTo>
                  <a:lnTo>
                    <a:pt x="95" y="139"/>
                  </a:lnTo>
                  <a:lnTo>
                    <a:pt x="106" y="127"/>
                  </a:lnTo>
                  <a:lnTo>
                    <a:pt x="106" y="127"/>
                  </a:lnTo>
                  <a:lnTo>
                    <a:pt x="129" y="98"/>
                  </a:lnTo>
                  <a:lnTo>
                    <a:pt x="150" y="69"/>
                  </a:lnTo>
                  <a:lnTo>
                    <a:pt x="170" y="39"/>
                  </a:lnTo>
                  <a:lnTo>
                    <a:pt x="188" y="8"/>
                  </a:lnTo>
                  <a:lnTo>
                    <a:pt x="188" y="8"/>
                  </a:lnTo>
                  <a:lnTo>
                    <a:pt x="189" y="7"/>
                  </a:lnTo>
                  <a:lnTo>
                    <a:pt x="189" y="4"/>
                  </a:lnTo>
                  <a:lnTo>
                    <a:pt x="187" y="0"/>
                  </a:lnTo>
                  <a:lnTo>
                    <a:pt x="183" y="0"/>
                  </a:lnTo>
                  <a:lnTo>
                    <a:pt x="180" y="1"/>
                  </a:lnTo>
                  <a:lnTo>
                    <a:pt x="179" y="3"/>
                  </a:lnTo>
                  <a:lnTo>
                    <a:pt x="17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7" name="chenying0907 511"/>
            <p:cNvSpPr>
              <a:spLocks/>
            </p:cNvSpPr>
            <p:nvPr/>
          </p:nvSpPr>
          <p:spPr bwMode="auto">
            <a:xfrm>
              <a:off x="3465513" y="1516063"/>
              <a:ext cx="52388" cy="65088"/>
            </a:xfrm>
            <a:custGeom>
              <a:avLst/>
              <a:gdLst/>
              <a:ahLst/>
              <a:cxnLst>
                <a:cxn ang="0">
                  <a:pos x="119" y="1"/>
                </a:cxn>
                <a:cxn ang="0">
                  <a:pos x="119" y="1"/>
                </a:cxn>
                <a:cxn ang="0">
                  <a:pos x="85" y="34"/>
                </a:cxn>
                <a:cxn ang="0">
                  <a:pos x="68" y="51"/>
                </a:cxn>
                <a:cxn ang="0">
                  <a:pos x="52" y="69"/>
                </a:cxn>
                <a:cxn ang="0">
                  <a:pos x="52" y="69"/>
                </a:cxn>
                <a:cxn ang="0">
                  <a:pos x="38" y="90"/>
                </a:cxn>
                <a:cxn ang="0">
                  <a:pos x="25" y="111"/>
                </a:cxn>
                <a:cxn ang="0">
                  <a:pos x="12" y="132"/>
                </a:cxn>
                <a:cxn ang="0">
                  <a:pos x="0" y="154"/>
                </a:cxn>
                <a:cxn ang="0">
                  <a:pos x="0" y="154"/>
                </a:cxn>
                <a:cxn ang="0">
                  <a:pos x="0" y="157"/>
                </a:cxn>
                <a:cxn ang="0">
                  <a:pos x="0" y="159"/>
                </a:cxn>
                <a:cxn ang="0">
                  <a:pos x="2" y="162"/>
                </a:cxn>
                <a:cxn ang="0">
                  <a:pos x="5" y="163"/>
                </a:cxn>
                <a:cxn ang="0">
                  <a:pos x="8" y="163"/>
                </a:cxn>
                <a:cxn ang="0">
                  <a:pos x="9" y="162"/>
                </a:cxn>
                <a:cxn ang="0">
                  <a:pos x="10" y="161"/>
                </a:cxn>
                <a:cxn ang="0">
                  <a:pos x="10" y="161"/>
                </a:cxn>
                <a:cxn ang="0">
                  <a:pos x="21" y="140"/>
                </a:cxn>
                <a:cxn ang="0">
                  <a:pos x="31" y="120"/>
                </a:cxn>
                <a:cxn ang="0">
                  <a:pos x="43" y="102"/>
                </a:cxn>
                <a:cxn ang="0">
                  <a:pos x="57" y="83"/>
                </a:cxn>
                <a:cxn ang="0">
                  <a:pos x="57" y="83"/>
                </a:cxn>
                <a:cxn ang="0">
                  <a:pos x="73" y="62"/>
                </a:cxn>
                <a:cxn ang="0">
                  <a:pos x="90" y="44"/>
                </a:cxn>
                <a:cxn ang="0">
                  <a:pos x="128" y="9"/>
                </a:cxn>
                <a:cxn ang="0">
                  <a:pos x="128" y="9"/>
                </a:cxn>
                <a:cxn ang="0">
                  <a:pos x="129" y="8"/>
                </a:cxn>
                <a:cxn ang="0">
                  <a:pos x="129" y="5"/>
                </a:cxn>
                <a:cxn ang="0">
                  <a:pos x="127" y="1"/>
                </a:cxn>
                <a:cxn ang="0">
                  <a:pos x="124" y="0"/>
                </a:cxn>
                <a:cxn ang="0">
                  <a:pos x="121" y="0"/>
                </a:cxn>
                <a:cxn ang="0">
                  <a:pos x="119" y="1"/>
                </a:cxn>
                <a:cxn ang="0">
                  <a:pos x="119" y="1"/>
                </a:cxn>
              </a:cxnLst>
              <a:rect l="0" t="0" r="r" b="b"/>
              <a:pathLst>
                <a:path w="129" h="163">
                  <a:moveTo>
                    <a:pt x="119" y="1"/>
                  </a:moveTo>
                  <a:lnTo>
                    <a:pt x="119" y="1"/>
                  </a:lnTo>
                  <a:lnTo>
                    <a:pt x="85" y="34"/>
                  </a:lnTo>
                  <a:lnTo>
                    <a:pt x="68" y="51"/>
                  </a:lnTo>
                  <a:lnTo>
                    <a:pt x="52" y="69"/>
                  </a:lnTo>
                  <a:lnTo>
                    <a:pt x="52" y="69"/>
                  </a:lnTo>
                  <a:lnTo>
                    <a:pt x="38" y="90"/>
                  </a:lnTo>
                  <a:lnTo>
                    <a:pt x="25" y="111"/>
                  </a:lnTo>
                  <a:lnTo>
                    <a:pt x="12" y="132"/>
                  </a:lnTo>
                  <a:lnTo>
                    <a:pt x="0" y="154"/>
                  </a:lnTo>
                  <a:lnTo>
                    <a:pt x="0" y="154"/>
                  </a:lnTo>
                  <a:lnTo>
                    <a:pt x="0" y="157"/>
                  </a:lnTo>
                  <a:lnTo>
                    <a:pt x="0" y="159"/>
                  </a:lnTo>
                  <a:lnTo>
                    <a:pt x="2" y="162"/>
                  </a:lnTo>
                  <a:lnTo>
                    <a:pt x="5" y="163"/>
                  </a:lnTo>
                  <a:lnTo>
                    <a:pt x="8" y="163"/>
                  </a:lnTo>
                  <a:lnTo>
                    <a:pt x="9" y="162"/>
                  </a:lnTo>
                  <a:lnTo>
                    <a:pt x="10" y="161"/>
                  </a:lnTo>
                  <a:lnTo>
                    <a:pt x="10" y="161"/>
                  </a:lnTo>
                  <a:lnTo>
                    <a:pt x="21" y="140"/>
                  </a:lnTo>
                  <a:lnTo>
                    <a:pt x="31" y="120"/>
                  </a:lnTo>
                  <a:lnTo>
                    <a:pt x="43" y="102"/>
                  </a:lnTo>
                  <a:lnTo>
                    <a:pt x="57" y="83"/>
                  </a:lnTo>
                  <a:lnTo>
                    <a:pt x="57" y="83"/>
                  </a:lnTo>
                  <a:lnTo>
                    <a:pt x="73" y="62"/>
                  </a:lnTo>
                  <a:lnTo>
                    <a:pt x="90" y="44"/>
                  </a:lnTo>
                  <a:lnTo>
                    <a:pt x="128" y="9"/>
                  </a:lnTo>
                  <a:lnTo>
                    <a:pt x="128" y="9"/>
                  </a:lnTo>
                  <a:lnTo>
                    <a:pt x="129" y="8"/>
                  </a:lnTo>
                  <a:lnTo>
                    <a:pt x="129" y="5"/>
                  </a:lnTo>
                  <a:lnTo>
                    <a:pt x="127" y="1"/>
                  </a:lnTo>
                  <a:lnTo>
                    <a:pt x="124" y="0"/>
                  </a:lnTo>
                  <a:lnTo>
                    <a:pt x="121" y="0"/>
                  </a:lnTo>
                  <a:lnTo>
                    <a:pt x="119" y="1"/>
                  </a:lnTo>
                  <a:lnTo>
                    <a:pt x="1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8" name="chenying0907 512"/>
            <p:cNvSpPr>
              <a:spLocks noEditPoints="1"/>
            </p:cNvSpPr>
            <p:nvPr/>
          </p:nvSpPr>
          <p:spPr bwMode="auto">
            <a:xfrm>
              <a:off x="3119438" y="1393825"/>
              <a:ext cx="277813" cy="128588"/>
            </a:xfrm>
            <a:custGeom>
              <a:avLst/>
              <a:gdLst/>
              <a:ahLst/>
              <a:cxnLst>
                <a:cxn ang="0">
                  <a:pos x="661" y="10"/>
                </a:cxn>
                <a:cxn ang="0">
                  <a:pos x="647" y="6"/>
                </a:cxn>
                <a:cxn ang="0">
                  <a:pos x="256"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1" y="319"/>
                </a:cxn>
                <a:cxn ang="0">
                  <a:pos x="492" y="307"/>
                </a:cxn>
                <a:cxn ang="0">
                  <a:pos x="570" y="281"/>
                </a:cxn>
                <a:cxn ang="0">
                  <a:pos x="615" y="256"/>
                </a:cxn>
                <a:cxn ang="0">
                  <a:pos x="642" y="235"/>
                </a:cxn>
                <a:cxn ang="0">
                  <a:pos x="670" y="197"/>
                </a:cxn>
                <a:cxn ang="0">
                  <a:pos x="685" y="155"/>
                </a:cxn>
                <a:cxn ang="0">
                  <a:pos x="696" y="94"/>
                </a:cxn>
                <a:cxn ang="0">
                  <a:pos x="700" y="22"/>
                </a:cxn>
                <a:cxn ang="0">
                  <a:pos x="688" y="9"/>
                </a:cxn>
                <a:cxn ang="0">
                  <a:pos x="668" y="10"/>
                </a:cxn>
                <a:cxn ang="0">
                  <a:pos x="579" y="226"/>
                </a:cxn>
                <a:cxn ang="0">
                  <a:pos x="556" y="239"/>
                </a:cxn>
                <a:cxn ang="0">
                  <a:pos x="481" y="264"/>
                </a:cxn>
                <a:cxn ang="0">
                  <a:pos x="375"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7" y="52"/>
                </a:cxn>
                <a:cxn ang="0">
                  <a:pos x="653" y="52"/>
                </a:cxn>
                <a:cxn ang="0">
                  <a:pos x="645" y="125"/>
                </a:cxn>
                <a:cxn ang="0">
                  <a:pos x="629" y="170"/>
                </a:cxn>
                <a:cxn ang="0">
                  <a:pos x="610" y="200"/>
                </a:cxn>
                <a:cxn ang="0">
                  <a:pos x="579" y="226"/>
                </a:cxn>
              </a:cxnLst>
              <a:rect l="0" t="0" r="r" b="b"/>
              <a:pathLst>
                <a:path w="700" h="321">
                  <a:moveTo>
                    <a:pt x="663" y="13"/>
                  </a:moveTo>
                  <a:lnTo>
                    <a:pt x="663" y="13"/>
                  </a:lnTo>
                  <a:lnTo>
                    <a:pt x="661" y="10"/>
                  </a:lnTo>
                  <a:lnTo>
                    <a:pt x="657" y="9"/>
                  </a:lnTo>
                  <a:lnTo>
                    <a:pt x="651" y="8"/>
                  </a:lnTo>
                  <a:lnTo>
                    <a:pt x="647" y="6"/>
                  </a:lnTo>
                  <a:lnTo>
                    <a:pt x="335" y="6"/>
                  </a:lnTo>
                  <a:lnTo>
                    <a:pt x="335" y="6"/>
                  </a:lnTo>
                  <a:lnTo>
                    <a:pt x="256" y="6"/>
                  </a:lnTo>
                  <a:lnTo>
                    <a:pt x="179" y="4"/>
                  </a:lnTo>
                  <a:lnTo>
                    <a:pt x="101" y="1"/>
                  </a:lnTo>
                  <a:lnTo>
                    <a:pt x="24" y="0"/>
                  </a:lnTo>
                  <a:lnTo>
                    <a:pt x="24" y="0"/>
                  </a:lnTo>
                  <a:lnTo>
                    <a:pt x="17" y="0"/>
                  </a:lnTo>
                  <a:lnTo>
                    <a:pt x="13" y="1"/>
                  </a:lnTo>
                  <a:lnTo>
                    <a:pt x="9" y="4"/>
                  </a:lnTo>
                  <a:lnTo>
                    <a:pt x="7" y="6"/>
                  </a:lnTo>
                  <a:lnTo>
                    <a:pt x="4" y="10"/>
                  </a:lnTo>
                  <a:lnTo>
                    <a:pt x="3" y="14"/>
                  </a:lnTo>
                  <a:lnTo>
                    <a:pt x="1" y="23"/>
                  </a:lnTo>
                  <a:lnTo>
                    <a:pt x="1" y="23"/>
                  </a:lnTo>
                  <a:lnTo>
                    <a:pt x="0" y="30"/>
                  </a:lnTo>
                  <a:lnTo>
                    <a:pt x="0" y="30"/>
                  </a:lnTo>
                  <a:lnTo>
                    <a:pt x="3" y="65"/>
                  </a:lnTo>
                  <a:lnTo>
                    <a:pt x="7" y="98"/>
                  </a:lnTo>
                  <a:lnTo>
                    <a:pt x="10" y="113"/>
                  </a:lnTo>
                  <a:lnTo>
                    <a:pt x="14" y="129"/>
                  </a:lnTo>
                  <a:lnTo>
                    <a:pt x="20" y="144"/>
                  </a:lnTo>
                  <a:lnTo>
                    <a:pt x="25" y="158"/>
                  </a:lnTo>
                  <a:lnTo>
                    <a:pt x="31" y="171"/>
                  </a:lnTo>
                  <a:lnTo>
                    <a:pt x="39" y="185"/>
                  </a:lnTo>
                  <a:lnTo>
                    <a:pt x="47" y="198"/>
                  </a:lnTo>
                  <a:lnTo>
                    <a:pt x="56" y="210"/>
                  </a:lnTo>
                  <a:lnTo>
                    <a:pt x="67" y="223"/>
                  </a:lnTo>
                  <a:lnTo>
                    <a:pt x="78" y="235"/>
                  </a:lnTo>
                  <a:lnTo>
                    <a:pt x="92" y="247"/>
                  </a:lnTo>
                  <a:lnTo>
                    <a:pt x="106" y="259"/>
                  </a:lnTo>
                  <a:lnTo>
                    <a:pt x="106" y="259"/>
                  </a:lnTo>
                  <a:lnTo>
                    <a:pt x="119" y="268"/>
                  </a:lnTo>
                  <a:lnTo>
                    <a:pt x="132" y="277"/>
                  </a:lnTo>
                  <a:lnTo>
                    <a:pt x="146" y="285"/>
                  </a:lnTo>
                  <a:lnTo>
                    <a:pt x="162" y="291"/>
                  </a:lnTo>
                  <a:lnTo>
                    <a:pt x="178" y="298"/>
                  </a:lnTo>
                  <a:lnTo>
                    <a:pt x="194" y="303"/>
                  </a:lnTo>
                  <a:lnTo>
                    <a:pt x="226" y="311"/>
                  </a:lnTo>
                  <a:lnTo>
                    <a:pt x="259" y="317"/>
                  </a:lnTo>
                  <a:lnTo>
                    <a:pt x="293" y="320"/>
                  </a:lnTo>
                  <a:lnTo>
                    <a:pt x="326" y="321"/>
                  </a:lnTo>
                  <a:lnTo>
                    <a:pt x="358" y="321"/>
                  </a:lnTo>
                  <a:lnTo>
                    <a:pt x="358" y="321"/>
                  </a:lnTo>
                  <a:lnTo>
                    <a:pt x="391"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1" y="170"/>
                  </a:lnTo>
                  <a:lnTo>
                    <a:pt x="685" y="155"/>
                  </a:lnTo>
                  <a:lnTo>
                    <a:pt x="689" y="141"/>
                  </a:lnTo>
                  <a:lnTo>
                    <a:pt x="692" y="125"/>
                  </a:lnTo>
                  <a:lnTo>
                    <a:pt x="696" y="94"/>
                  </a:lnTo>
                  <a:lnTo>
                    <a:pt x="700" y="30"/>
                  </a:lnTo>
                  <a:lnTo>
                    <a:pt x="700" y="30"/>
                  </a:lnTo>
                  <a:lnTo>
                    <a:pt x="700" y="22"/>
                  </a:lnTo>
                  <a:lnTo>
                    <a:pt x="697" y="17"/>
                  </a:lnTo>
                  <a:lnTo>
                    <a:pt x="693" y="11"/>
                  </a:lnTo>
                  <a:lnTo>
                    <a:pt x="688" y="9"/>
                  </a:lnTo>
                  <a:lnTo>
                    <a:pt x="681" y="8"/>
                  </a:lnTo>
                  <a:lnTo>
                    <a:pt x="675" y="8"/>
                  </a:lnTo>
                  <a:lnTo>
                    <a:pt x="668" y="10"/>
                  </a:lnTo>
                  <a:lnTo>
                    <a:pt x="663" y="13"/>
                  </a:lnTo>
                  <a:lnTo>
                    <a:pt x="663" y="13"/>
                  </a:lnTo>
                  <a:close/>
                  <a:moveTo>
                    <a:pt x="579" y="226"/>
                  </a:moveTo>
                  <a:lnTo>
                    <a:pt x="579" y="226"/>
                  </a:lnTo>
                  <a:lnTo>
                    <a:pt x="568" y="232"/>
                  </a:lnTo>
                  <a:lnTo>
                    <a:pt x="556" y="239"/>
                  </a:lnTo>
                  <a:lnTo>
                    <a:pt x="532" y="249"/>
                  </a:lnTo>
                  <a:lnTo>
                    <a:pt x="506" y="257"/>
                  </a:lnTo>
                  <a:lnTo>
                    <a:pt x="481" y="264"/>
                  </a:lnTo>
                  <a:lnTo>
                    <a:pt x="455" y="268"/>
                  </a:lnTo>
                  <a:lnTo>
                    <a:pt x="428" y="270"/>
                  </a:lnTo>
                  <a:lnTo>
                    <a:pt x="375" y="274"/>
                  </a:lnTo>
                  <a:lnTo>
                    <a:pt x="375" y="274"/>
                  </a:lnTo>
                  <a:lnTo>
                    <a:pt x="349" y="274"/>
                  </a:lnTo>
                  <a:lnTo>
                    <a:pt x="322" y="274"/>
                  </a:lnTo>
                  <a:lnTo>
                    <a:pt x="296" y="273"/>
                  </a:lnTo>
                  <a:lnTo>
                    <a:pt x="268" y="270"/>
                  </a:lnTo>
                  <a:lnTo>
                    <a:pt x="242" y="266"/>
                  </a:lnTo>
                  <a:lnTo>
                    <a:pt x="216" y="261"/>
                  </a:lnTo>
                  <a:lnTo>
                    <a:pt x="190" y="253"/>
                  </a:lnTo>
                  <a:lnTo>
                    <a:pt x="165" y="243"/>
                  </a:lnTo>
                  <a:lnTo>
                    <a:pt x="165" y="243"/>
                  </a:lnTo>
                  <a:lnTo>
                    <a:pt x="150" y="236"/>
                  </a:lnTo>
                  <a:lnTo>
                    <a:pt x="136" y="229"/>
                  </a:lnTo>
                  <a:lnTo>
                    <a:pt x="124" y="219"/>
                  </a:lnTo>
                  <a:lnTo>
                    <a:pt x="112" y="209"/>
                  </a:lnTo>
                  <a:lnTo>
                    <a:pt x="102" y="198"/>
                  </a:lnTo>
                  <a:lnTo>
                    <a:pt x="93" y="187"/>
                  </a:lnTo>
                  <a:lnTo>
                    <a:pt x="84" y="175"/>
                  </a:lnTo>
                  <a:lnTo>
                    <a:pt x="77" y="162"/>
                  </a:lnTo>
                  <a:lnTo>
                    <a:pt x="71" y="149"/>
                  </a:lnTo>
                  <a:lnTo>
                    <a:pt x="64" y="134"/>
                  </a:lnTo>
                  <a:lnTo>
                    <a:pt x="60" y="120"/>
                  </a:lnTo>
                  <a:lnTo>
                    <a:pt x="56" y="106"/>
                  </a:lnTo>
                  <a:lnTo>
                    <a:pt x="50" y="76"/>
                  </a:lnTo>
                  <a:lnTo>
                    <a:pt x="47" y="45"/>
                  </a:lnTo>
                  <a:lnTo>
                    <a:pt x="47" y="45"/>
                  </a:lnTo>
                  <a:lnTo>
                    <a:pt x="114" y="47"/>
                  </a:lnTo>
                  <a:lnTo>
                    <a:pt x="182" y="49"/>
                  </a:lnTo>
                  <a:lnTo>
                    <a:pt x="249" y="52"/>
                  </a:lnTo>
                  <a:lnTo>
                    <a:pt x="317" y="52"/>
                  </a:lnTo>
                  <a:lnTo>
                    <a:pt x="647" y="52"/>
                  </a:lnTo>
                  <a:lnTo>
                    <a:pt x="647" y="52"/>
                  </a:lnTo>
                  <a:lnTo>
                    <a:pt x="653" y="52"/>
                  </a:lnTo>
                  <a:lnTo>
                    <a:pt x="653" y="52"/>
                  </a:lnTo>
                  <a:lnTo>
                    <a:pt x="651" y="77"/>
                  </a:lnTo>
                  <a:lnTo>
                    <a:pt x="649" y="102"/>
                  </a:lnTo>
                  <a:lnTo>
                    <a:pt x="645" y="125"/>
                  </a:lnTo>
                  <a:lnTo>
                    <a:pt x="638" y="149"/>
                  </a:lnTo>
                  <a:lnTo>
                    <a:pt x="634" y="159"/>
                  </a:lnTo>
                  <a:lnTo>
                    <a:pt x="629" y="170"/>
                  </a:lnTo>
                  <a:lnTo>
                    <a:pt x="624" y="180"/>
                  </a:lnTo>
                  <a:lnTo>
                    <a:pt x="616" y="191"/>
                  </a:lnTo>
                  <a:lnTo>
                    <a:pt x="610" y="200"/>
                  </a:lnTo>
                  <a:lnTo>
                    <a:pt x="600" y="209"/>
                  </a:lnTo>
                  <a:lnTo>
                    <a:pt x="590" y="218"/>
                  </a:lnTo>
                  <a:lnTo>
                    <a:pt x="579" y="226"/>
                  </a:lnTo>
                  <a:lnTo>
                    <a:pt x="579" y="22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9" name="chenying0907 513"/>
            <p:cNvSpPr>
              <a:spLocks noEditPoints="1"/>
            </p:cNvSpPr>
            <p:nvPr/>
          </p:nvSpPr>
          <p:spPr bwMode="auto">
            <a:xfrm>
              <a:off x="3570288" y="1393825"/>
              <a:ext cx="277813" cy="128588"/>
            </a:xfrm>
            <a:custGeom>
              <a:avLst/>
              <a:gdLst/>
              <a:ahLst/>
              <a:cxnLst>
                <a:cxn ang="0">
                  <a:pos x="661" y="10"/>
                </a:cxn>
                <a:cxn ang="0">
                  <a:pos x="648" y="6"/>
                </a:cxn>
                <a:cxn ang="0">
                  <a:pos x="258"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3" y="319"/>
                </a:cxn>
                <a:cxn ang="0">
                  <a:pos x="492" y="307"/>
                </a:cxn>
                <a:cxn ang="0">
                  <a:pos x="570" y="281"/>
                </a:cxn>
                <a:cxn ang="0">
                  <a:pos x="615" y="256"/>
                </a:cxn>
                <a:cxn ang="0">
                  <a:pos x="642" y="235"/>
                </a:cxn>
                <a:cxn ang="0">
                  <a:pos x="670" y="197"/>
                </a:cxn>
                <a:cxn ang="0">
                  <a:pos x="686" y="155"/>
                </a:cxn>
                <a:cxn ang="0">
                  <a:pos x="696" y="94"/>
                </a:cxn>
                <a:cxn ang="0">
                  <a:pos x="700" y="22"/>
                </a:cxn>
                <a:cxn ang="0">
                  <a:pos x="688" y="9"/>
                </a:cxn>
                <a:cxn ang="0">
                  <a:pos x="669" y="10"/>
                </a:cxn>
                <a:cxn ang="0">
                  <a:pos x="580" y="226"/>
                </a:cxn>
                <a:cxn ang="0">
                  <a:pos x="556" y="239"/>
                </a:cxn>
                <a:cxn ang="0">
                  <a:pos x="481" y="264"/>
                </a:cxn>
                <a:cxn ang="0">
                  <a:pos x="376"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8" y="52"/>
                </a:cxn>
                <a:cxn ang="0">
                  <a:pos x="653" y="52"/>
                </a:cxn>
                <a:cxn ang="0">
                  <a:pos x="645" y="125"/>
                </a:cxn>
                <a:cxn ang="0">
                  <a:pos x="629" y="170"/>
                </a:cxn>
                <a:cxn ang="0">
                  <a:pos x="610" y="200"/>
                </a:cxn>
                <a:cxn ang="0">
                  <a:pos x="580" y="226"/>
                </a:cxn>
              </a:cxnLst>
              <a:rect l="0" t="0" r="r" b="b"/>
              <a:pathLst>
                <a:path w="701" h="321">
                  <a:moveTo>
                    <a:pt x="663" y="13"/>
                  </a:moveTo>
                  <a:lnTo>
                    <a:pt x="663" y="13"/>
                  </a:lnTo>
                  <a:lnTo>
                    <a:pt x="661" y="10"/>
                  </a:lnTo>
                  <a:lnTo>
                    <a:pt x="657" y="9"/>
                  </a:lnTo>
                  <a:lnTo>
                    <a:pt x="653" y="8"/>
                  </a:lnTo>
                  <a:lnTo>
                    <a:pt x="648" y="6"/>
                  </a:lnTo>
                  <a:lnTo>
                    <a:pt x="335" y="6"/>
                  </a:lnTo>
                  <a:lnTo>
                    <a:pt x="335" y="6"/>
                  </a:lnTo>
                  <a:lnTo>
                    <a:pt x="258" y="6"/>
                  </a:lnTo>
                  <a:lnTo>
                    <a:pt x="179" y="4"/>
                  </a:lnTo>
                  <a:lnTo>
                    <a:pt x="101" y="1"/>
                  </a:lnTo>
                  <a:lnTo>
                    <a:pt x="24" y="0"/>
                  </a:lnTo>
                  <a:lnTo>
                    <a:pt x="24" y="0"/>
                  </a:lnTo>
                  <a:lnTo>
                    <a:pt x="18" y="0"/>
                  </a:lnTo>
                  <a:lnTo>
                    <a:pt x="13" y="1"/>
                  </a:lnTo>
                  <a:lnTo>
                    <a:pt x="9" y="4"/>
                  </a:lnTo>
                  <a:lnTo>
                    <a:pt x="7" y="6"/>
                  </a:lnTo>
                  <a:lnTo>
                    <a:pt x="4" y="10"/>
                  </a:lnTo>
                  <a:lnTo>
                    <a:pt x="3" y="14"/>
                  </a:lnTo>
                  <a:lnTo>
                    <a:pt x="1" y="23"/>
                  </a:lnTo>
                  <a:lnTo>
                    <a:pt x="1" y="23"/>
                  </a:lnTo>
                  <a:lnTo>
                    <a:pt x="0" y="30"/>
                  </a:lnTo>
                  <a:lnTo>
                    <a:pt x="0" y="30"/>
                  </a:lnTo>
                  <a:lnTo>
                    <a:pt x="3" y="65"/>
                  </a:lnTo>
                  <a:lnTo>
                    <a:pt x="7" y="98"/>
                  </a:lnTo>
                  <a:lnTo>
                    <a:pt x="11" y="113"/>
                  </a:lnTo>
                  <a:lnTo>
                    <a:pt x="14" y="129"/>
                  </a:lnTo>
                  <a:lnTo>
                    <a:pt x="20" y="144"/>
                  </a:lnTo>
                  <a:lnTo>
                    <a:pt x="25" y="158"/>
                  </a:lnTo>
                  <a:lnTo>
                    <a:pt x="31" y="171"/>
                  </a:lnTo>
                  <a:lnTo>
                    <a:pt x="39" y="185"/>
                  </a:lnTo>
                  <a:lnTo>
                    <a:pt x="47" y="198"/>
                  </a:lnTo>
                  <a:lnTo>
                    <a:pt x="56" y="210"/>
                  </a:lnTo>
                  <a:lnTo>
                    <a:pt x="67" y="223"/>
                  </a:lnTo>
                  <a:lnTo>
                    <a:pt x="79" y="235"/>
                  </a:lnTo>
                  <a:lnTo>
                    <a:pt x="92" y="247"/>
                  </a:lnTo>
                  <a:lnTo>
                    <a:pt x="106" y="259"/>
                  </a:lnTo>
                  <a:lnTo>
                    <a:pt x="106" y="259"/>
                  </a:lnTo>
                  <a:lnTo>
                    <a:pt x="119" y="268"/>
                  </a:lnTo>
                  <a:lnTo>
                    <a:pt x="132" y="277"/>
                  </a:lnTo>
                  <a:lnTo>
                    <a:pt x="147" y="285"/>
                  </a:lnTo>
                  <a:lnTo>
                    <a:pt x="162" y="291"/>
                  </a:lnTo>
                  <a:lnTo>
                    <a:pt x="178" y="298"/>
                  </a:lnTo>
                  <a:lnTo>
                    <a:pt x="194" y="303"/>
                  </a:lnTo>
                  <a:lnTo>
                    <a:pt x="226" y="311"/>
                  </a:lnTo>
                  <a:lnTo>
                    <a:pt x="259" y="317"/>
                  </a:lnTo>
                  <a:lnTo>
                    <a:pt x="293" y="320"/>
                  </a:lnTo>
                  <a:lnTo>
                    <a:pt x="326" y="321"/>
                  </a:lnTo>
                  <a:lnTo>
                    <a:pt x="358" y="321"/>
                  </a:lnTo>
                  <a:lnTo>
                    <a:pt x="358" y="321"/>
                  </a:lnTo>
                  <a:lnTo>
                    <a:pt x="393"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2" y="170"/>
                  </a:lnTo>
                  <a:lnTo>
                    <a:pt x="686" y="155"/>
                  </a:lnTo>
                  <a:lnTo>
                    <a:pt x="689" y="141"/>
                  </a:lnTo>
                  <a:lnTo>
                    <a:pt x="692" y="125"/>
                  </a:lnTo>
                  <a:lnTo>
                    <a:pt x="696" y="94"/>
                  </a:lnTo>
                  <a:lnTo>
                    <a:pt x="701" y="30"/>
                  </a:lnTo>
                  <a:lnTo>
                    <a:pt x="701" y="30"/>
                  </a:lnTo>
                  <a:lnTo>
                    <a:pt x="700" y="22"/>
                  </a:lnTo>
                  <a:lnTo>
                    <a:pt x="697" y="17"/>
                  </a:lnTo>
                  <a:lnTo>
                    <a:pt x="693" y="11"/>
                  </a:lnTo>
                  <a:lnTo>
                    <a:pt x="688" y="9"/>
                  </a:lnTo>
                  <a:lnTo>
                    <a:pt x="682" y="8"/>
                  </a:lnTo>
                  <a:lnTo>
                    <a:pt x="675" y="8"/>
                  </a:lnTo>
                  <a:lnTo>
                    <a:pt x="669" y="10"/>
                  </a:lnTo>
                  <a:lnTo>
                    <a:pt x="663" y="13"/>
                  </a:lnTo>
                  <a:lnTo>
                    <a:pt x="663" y="13"/>
                  </a:lnTo>
                  <a:close/>
                  <a:moveTo>
                    <a:pt x="580" y="226"/>
                  </a:moveTo>
                  <a:lnTo>
                    <a:pt x="580" y="226"/>
                  </a:lnTo>
                  <a:lnTo>
                    <a:pt x="568" y="232"/>
                  </a:lnTo>
                  <a:lnTo>
                    <a:pt x="556" y="239"/>
                  </a:lnTo>
                  <a:lnTo>
                    <a:pt x="532" y="249"/>
                  </a:lnTo>
                  <a:lnTo>
                    <a:pt x="506" y="257"/>
                  </a:lnTo>
                  <a:lnTo>
                    <a:pt x="481" y="264"/>
                  </a:lnTo>
                  <a:lnTo>
                    <a:pt x="455" y="268"/>
                  </a:lnTo>
                  <a:lnTo>
                    <a:pt x="428" y="270"/>
                  </a:lnTo>
                  <a:lnTo>
                    <a:pt x="376" y="274"/>
                  </a:lnTo>
                  <a:lnTo>
                    <a:pt x="376" y="274"/>
                  </a:lnTo>
                  <a:lnTo>
                    <a:pt x="349" y="274"/>
                  </a:lnTo>
                  <a:lnTo>
                    <a:pt x="322" y="274"/>
                  </a:lnTo>
                  <a:lnTo>
                    <a:pt x="296" y="273"/>
                  </a:lnTo>
                  <a:lnTo>
                    <a:pt x="268" y="270"/>
                  </a:lnTo>
                  <a:lnTo>
                    <a:pt x="242" y="266"/>
                  </a:lnTo>
                  <a:lnTo>
                    <a:pt x="216" y="261"/>
                  </a:lnTo>
                  <a:lnTo>
                    <a:pt x="191" y="253"/>
                  </a:lnTo>
                  <a:lnTo>
                    <a:pt x="165" y="243"/>
                  </a:lnTo>
                  <a:lnTo>
                    <a:pt x="165" y="243"/>
                  </a:lnTo>
                  <a:lnTo>
                    <a:pt x="151" y="236"/>
                  </a:lnTo>
                  <a:lnTo>
                    <a:pt x="136" y="229"/>
                  </a:lnTo>
                  <a:lnTo>
                    <a:pt x="124" y="219"/>
                  </a:lnTo>
                  <a:lnTo>
                    <a:pt x="113" y="209"/>
                  </a:lnTo>
                  <a:lnTo>
                    <a:pt x="102" y="198"/>
                  </a:lnTo>
                  <a:lnTo>
                    <a:pt x="93" y="187"/>
                  </a:lnTo>
                  <a:lnTo>
                    <a:pt x="85" y="175"/>
                  </a:lnTo>
                  <a:lnTo>
                    <a:pt x="77" y="162"/>
                  </a:lnTo>
                  <a:lnTo>
                    <a:pt x="71" y="149"/>
                  </a:lnTo>
                  <a:lnTo>
                    <a:pt x="65" y="134"/>
                  </a:lnTo>
                  <a:lnTo>
                    <a:pt x="60" y="120"/>
                  </a:lnTo>
                  <a:lnTo>
                    <a:pt x="56" y="106"/>
                  </a:lnTo>
                  <a:lnTo>
                    <a:pt x="50" y="76"/>
                  </a:lnTo>
                  <a:lnTo>
                    <a:pt x="47" y="45"/>
                  </a:lnTo>
                  <a:lnTo>
                    <a:pt x="47" y="45"/>
                  </a:lnTo>
                  <a:lnTo>
                    <a:pt x="114" y="47"/>
                  </a:lnTo>
                  <a:lnTo>
                    <a:pt x="182" y="49"/>
                  </a:lnTo>
                  <a:lnTo>
                    <a:pt x="250" y="52"/>
                  </a:lnTo>
                  <a:lnTo>
                    <a:pt x="317" y="52"/>
                  </a:lnTo>
                  <a:lnTo>
                    <a:pt x="648" y="52"/>
                  </a:lnTo>
                  <a:lnTo>
                    <a:pt x="648" y="52"/>
                  </a:lnTo>
                  <a:lnTo>
                    <a:pt x="653" y="52"/>
                  </a:lnTo>
                  <a:lnTo>
                    <a:pt x="653" y="52"/>
                  </a:lnTo>
                  <a:lnTo>
                    <a:pt x="652" y="77"/>
                  </a:lnTo>
                  <a:lnTo>
                    <a:pt x="649" y="102"/>
                  </a:lnTo>
                  <a:lnTo>
                    <a:pt x="645" y="125"/>
                  </a:lnTo>
                  <a:lnTo>
                    <a:pt x="638" y="149"/>
                  </a:lnTo>
                  <a:lnTo>
                    <a:pt x="635" y="159"/>
                  </a:lnTo>
                  <a:lnTo>
                    <a:pt x="629" y="170"/>
                  </a:lnTo>
                  <a:lnTo>
                    <a:pt x="624" y="180"/>
                  </a:lnTo>
                  <a:lnTo>
                    <a:pt x="617" y="191"/>
                  </a:lnTo>
                  <a:lnTo>
                    <a:pt x="610" y="200"/>
                  </a:lnTo>
                  <a:lnTo>
                    <a:pt x="600" y="209"/>
                  </a:lnTo>
                  <a:lnTo>
                    <a:pt x="590" y="218"/>
                  </a:lnTo>
                  <a:lnTo>
                    <a:pt x="580" y="226"/>
                  </a:lnTo>
                  <a:lnTo>
                    <a:pt x="580" y="22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0" name="chenying0907 514"/>
            <p:cNvSpPr>
              <a:spLocks noEditPoints="1"/>
            </p:cNvSpPr>
            <p:nvPr/>
          </p:nvSpPr>
          <p:spPr bwMode="auto">
            <a:xfrm>
              <a:off x="3187701" y="1065213"/>
              <a:ext cx="587375" cy="128588"/>
            </a:xfrm>
            <a:custGeom>
              <a:avLst/>
              <a:gdLst/>
              <a:ahLst/>
              <a:cxnLst>
                <a:cxn ang="0">
                  <a:pos x="1383" y="117"/>
                </a:cxn>
                <a:cxn ang="0">
                  <a:pos x="1313" y="106"/>
                </a:cxn>
                <a:cxn ang="0">
                  <a:pos x="1176" y="26"/>
                </a:cxn>
                <a:cxn ang="0">
                  <a:pos x="1078" y="2"/>
                </a:cxn>
                <a:cxn ang="0">
                  <a:pos x="969" y="17"/>
                </a:cxn>
                <a:cxn ang="0">
                  <a:pos x="862" y="60"/>
                </a:cxn>
                <a:cxn ang="0">
                  <a:pos x="700" y="75"/>
                </a:cxn>
                <a:cxn ang="0">
                  <a:pos x="581" y="47"/>
                </a:cxn>
                <a:cxn ang="0">
                  <a:pos x="453" y="4"/>
                </a:cxn>
                <a:cxn ang="0">
                  <a:pos x="348" y="9"/>
                </a:cxn>
                <a:cxn ang="0">
                  <a:pos x="230" y="72"/>
                </a:cxn>
                <a:cxn ang="0">
                  <a:pos x="148" y="110"/>
                </a:cxn>
                <a:cxn ang="0">
                  <a:pos x="48" y="127"/>
                </a:cxn>
                <a:cxn ang="0">
                  <a:pos x="1" y="194"/>
                </a:cxn>
                <a:cxn ang="0">
                  <a:pos x="33" y="280"/>
                </a:cxn>
                <a:cxn ang="0">
                  <a:pos x="146" y="327"/>
                </a:cxn>
                <a:cxn ang="0">
                  <a:pos x="271" y="293"/>
                </a:cxn>
                <a:cxn ang="0">
                  <a:pos x="415" y="213"/>
                </a:cxn>
                <a:cxn ang="0">
                  <a:pos x="502" y="207"/>
                </a:cxn>
                <a:cxn ang="0">
                  <a:pos x="636" y="268"/>
                </a:cxn>
                <a:cxn ang="0">
                  <a:pos x="739" y="296"/>
                </a:cxn>
                <a:cxn ang="0">
                  <a:pos x="820" y="277"/>
                </a:cxn>
                <a:cxn ang="0">
                  <a:pos x="960" y="211"/>
                </a:cxn>
                <a:cxn ang="0">
                  <a:pos x="1049" y="209"/>
                </a:cxn>
                <a:cxn ang="0">
                  <a:pos x="1207" y="293"/>
                </a:cxn>
                <a:cxn ang="0">
                  <a:pos x="1313" y="327"/>
                </a:cxn>
                <a:cxn ang="0">
                  <a:pos x="1431" y="293"/>
                </a:cxn>
                <a:cxn ang="0">
                  <a:pos x="1477" y="208"/>
                </a:cxn>
                <a:cxn ang="0">
                  <a:pos x="1415" y="245"/>
                </a:cxn>
                <a:cxn ang="0">
                  <a:pos x="1321" y="284"/>
                </a:cxn>
                <a:cxn ang="0">
                  <a:pos x="1260" y="270"/>
                </a:cxn>
                <a:cxn ang="0">
                  <a:pos x="1074" y="166"/>
                </a:cxn>
                <a:cxn ang="0">
                  <a:pos x="963" y="165"/>
                </a:cxn>
                <a:cxn ang="0">
                  <a:pos x="777" y="246"/>
                </a:cxn>
                <a:cxn ang="0">
                  <a:pos x="761" y="250"/>
                </a:cxn>
                <a:cxn ang="0">
                  <a:pos x="717" y="253"/>
                </a:cxn>
                <a:cxn ang="0">
                  <a:pos x="591" y="195"/>
                </a:cxn>
                <a:cxn ang="0">
                  <a:pos x="433" y="161"/>
                </a:cxn>
                <a:cxn ang="0">
                  <a:pos x="322" y="206"/>
                </a:cxn>
                <a:cxn ang="0">
                  <a:pos x="188" y="281"/>
                </a:cxn>
                <a:cxn ang="0">
                  <a:pos x="97" y="270"/>
                </a:cxn>
                <a:cxn ang="0">
                  <a:pos x="47" y="221"/>
                </a:cxn>
                <a:cxn ang="0">
                  <a:pos x="61" y="178"/>
                </a:cxn>
                <a:cxn ang="0">
                  <a:pos x="161" y="161"/>
                </a:cxn>
                <a:cxn ang="0">
                  <a:pos x="192" y="144"/>
                </a:cxn>
                <a:cxn ang="0">
                  <a:pos x="309" y="75"/>
                </a:cxn>
                <a:cxn ang="0">
                  <a:pos x="433" y="47"/>
                </a:cxn>
                <a:cxn ang="0">
                  <a:pos x="572" y="94"/>
                </a:cxn>
                <a:cxn ang="0">
                  <a:pos x="725" y="122"/>
                </a:cxn>
                <a:cxn ang="0">
                  <a:pos x="747" y="122"/>
                </a:cxn>
                <a:cxn ang="0">
                  <a:pos x="872" y="106"/>
                </a:cxn>
                <a:cxn ang="0">
                  <a:pos x="1020" y="50"/>
                </a:cxn>
                <a:cxn ang="0">
                  <a:pos x="1129" y="59"/>
                </a:cxn>
                <a:cxn ang="0">
                  <a:pos x="1249" y="126"/>
                </a:cxn>
                <a:cxn ang="0">
                  <a:pos x="1309" y="160"/>
                </a:cxn>
                <a:cxn ang="0">
                  <a:pos x="1400" y="169"/>
                </a:cxn>
                <a:cxn ang="0">
                  <a:pos x="1432" y="209"/>
                </a:cxn>
                <a:cxn ang="0">
                  <a:pos x="1415" y="245"/>
                </a:cxn>
              </a:cxnLst>
              <a:rect l="0" t="0" r="r" b="b"/>
              <a:pathLst>
                <a:path w="1477" h="327">
                  <a:moveTo>
                    <a:pt x="1455" y="144"/>
                  </a:moveTo>
                  <a:lnTo>
                    <a:pt x="1455" y="144"/>
                  </a:lnTo>
                  <a:lnTo>
                    <a:pt x="1443" y="135"/>
                  </a:lnTo>
                  <a:lnTo>
                    <a:pt x="1430" y="127"/>
                  </a:lnTo>
                  <a:lnTo>
                    <a:pt x="1415" y="122"/>
                  </a:lnTo>
                  <a:lnTo>
                    <a:pt x="1400" y="119"/>
                  </a:lnTo>
                  <a:lnTo>
                    <a:pt x="1383" y="117"/>
                  </a:lnTo>
                  <a:lnTo>
                    <a:pt x="1367" y="115"/>
                  </a:lnTo>
                  <a:lnTo>
                    <a:pt x="1336" y="115"/>
                  </a:lnTo>
                  <a:lnTo>
                    <a:pt x="1336" y="115"/>
                  </a:lnTo>
                  <a:lnTo>
                    <a:pt x="1330" y="110"/>
                  </a:lnTo>
                  <a:lnTo>
                    <a:pt x="1322" y="107"/>
                  </a:lnTo>
                  <a:lnTo>
                    <a:pt x="1322" y="107"/>
                  </a:lnTo>
                  <a:lnTo>
                    <a:pt x="1313" y="106"/>
                  </a:lnTo>
                  <a:lnTo>
                    <a:pt x="1303" y="102"/>
                  </a:lnTo>
                  <a:lnTo>
                    <a:pt x="1284" y="94"/>
                  </a:lnTo>
                  <a:lnTo>
                    <a:pt x="1266" y="84"/>
                  </a:lnTo>
                  <a:lnTo>
                    <a:pt x="1248" y="72"/>
                  </a:lnTo>
                  <a:lnTo>
                    <a:pt x="1211" y="49"/>
                  </a:lnTo>
                  <a:lnTo>
                    <a:pt x="1194" y="37"/>
                  </a:lnTo>
                  <a:lnTo>
                    <a:pt x="1176" y="26"/>
                  </a:lnTo>
                  <a:lnTo>
                    <a:pt x="1176" y="26"/>
                  </a:lnTo>
                  <a:lnTo>
                    <a:pt x="1162" y="21"/>
                  </a:lnTo>
                  <a:lnTo>
                    <a:pt x="1146" y="15"/>
                  </a:lnTo>
                  <a:lnTo>
                    <a:pt x="1129" y="9"/>
                  </a:lnTo>
                  <a:lnTo>
                    <a:pt x="1112" y="5"/>
                  </a:lnTo>
                  <a:lnTo>
                    <a:pt x="1095" y="3"/>
                  </a:lnTo>
                  <a:lnTo>
                    <a:pt x="1078" y="2"/>
                  </a:lnTo>
                  <a:lnTo>
                    <a:pt x="1061" y="0"/>
                  </a:lnTo>
                  <a:lnTo>
                    <a:pt x="1045" y="2"/>
                  </a:lnTo>
                  <a:lnTo>
                    <a:pt x="1045" y="2"/>
                  </a:lnTo>
                  <a:lnTo>
                    <a:pt x="1025" y="4"/>
                  </a:lnTo>
                  <a:lnTo>
                    <a:pt x="1006" y="8"/>
                  </a:lnTo>
                  <a:lnTo>
                    <a:pt x="988" y="12"/>
                  </a:lnTo>
                  <a:lnTo>
                    <a:pt x="969" y="17"/>
                  </a:lnTo>
                  <a:lnTo>
                    <a:pt x="951" y="24"/>
                  </a:lnTo>
                  <a:lnTo>
                    <a:pt x="933" y="30"/>
                  </a:lnTo>
                  <a:lnTo>
                    <a:pt x="914" y="38"/>
                  </a:lnTo>
                  <a:lnTo>
                    <a:pt x="897" y="47"/>
                  </a:lnTo>
                  <a:lnTo>
                    <a:pt x="897" y="47"/>
                  </a:lnTo>
                  <a:lnTo>
                    <a:pt x="880" y="55"/>
                  </a:lnTo>
                  <a:lnTo>
                    <a:pt x="862" y="60"/>
                  </a:lnTo>
                  <a:lnTo>
                    <a:pt x="842" y="66"/>
                  </a:lnTo>
                  <a:lnTo>
                    <a:pt x="821" y="70"/>
                  </a:lnTo>
                  <a:lnTo>
                    <a:pt x="799" y="72"/>
                  </a:lnTo>
                  <a:lnTo>
                    <a:pt x="778" y="75"/>
                  </a:lnTo>
                  <a:lnTo>
                    <a:pt x="739" y="76"/>
                  </a:lnTo>
                  <a:lnTo>
                    <a:pt x="739" y="76"/>
                  </a:lnTo>
                  <a:lnTo>
                    <a:pt x="700" y="75"/>
                  </a:lnTo>
                  <a:lnTo>
                    <a:pt x="678" y="72"/>
                  </a:lnTo>
                  <a:lnTo>
                    <a:pt x="657" y="70"/>
                  </a:lnTo>
                  <a:lnTo>
                    <a:pt x="636" y="66"/>
                  </a:lnTo>
                  <a:lnTo>
                    <a:pt x="615" y="60"/>
                  </a:lnTo>
                  <a:lnTo>
                    <a:pt x="596" y="55"/>
                  </a:lnTo>
                  <a:lnTo>
                    <a:pt x="581" y="47"/>
                  </a:lnTo>
                  <a:lnTo>
                    <a:pt x="581" y="47"/>
                  </a:lnTo>
                  <a:lnTo>
                    <a:pt x="564" y="38"/>
                  </a:lnTo>
                  <a:lnTo>
                    <a:pt x="545" y="30"/>
                  </a:lnTo>
                  <a:lnTo>
                    <a:pt x="527" y="24"/>
                  </a:lnTo>
                  <a:lnTo>
                    <a:pt x="509" y="17"/>
                  </a:lnTo>
                  <a:lnTo>
                    <a:pt x="490" y="12"/>
                  </a:lnTo>
                  <a:lnTo>
                    <a:pt x="471" y="8"/>
                  </a:lnTo>
                  <a:lnTo>
                    <a:pt x="453" y="4"/>
                  </a:lnTo>
                  <a:lnTo>
                    <a:pt x="433" y="2"/>
                  </a:lnTo>
                  <a:lnTo>
                    <a:pt x="433" y="2"/>
                  </a:lnTo>
                  <a:lnTo>
                    <a:pt x="417" y="0"/>
                  </a:lnTo>
                  <a:lnTo>
                    <a:pt x="400" y="2"/>
                  </a:lnTo>
                  <a:lnTo>
                    <a:pt x="383" y="3"/>
                  </a:lnTo>
                  <a:lnTo>
                    <a:pt x="365" y="5"/>
                  </a:lnTo>
                  <a:lnTo>
                    <a:pt x="348" y="9"/>
                  </a:lnTo>
                  <a:lnTo>
                    <a:pt x="332" y="15"/>
                  </a:lnTo>
                  <a:lnTo>
                    <a:pt x="317" y="21"/>
                  </a:lnTo>
                  <a:lnTo>
                    <a:pt x="302" y="26"/>
                  </a:lnTo>
                  <a:lnTo>
                    <a:pt x="302" y="26"/>
                  </a:lnTo>
                  <a:lnTo>
                    <a:pt x="284" y="37"/>
                  </a:lnTo>
                  <a:lnTo>
                    <a:pt x="265" y="49"/>
                  </a:lnTo>
                  <a:lnTo>
                    <a:pt x="230" y="72"/>
                  </a:lnTo>
                  <a:lnTo>
                    <a:pt x="212" y="84"/>
                  </a:lnTo>
                  <a:lnTo>
                    <a:pt x="194" y="94"/>
                  </a:lnTo>
                  <a:lnTo>
                    <a:pt x="174" y="102"/>
                  </a:lnTo>
                  <a:lnTo>
                    <a:pt x="165" y="106"/>
                  </a:lnTo>
                  <a:lnTo>
                    <a:pt x="154" y="107"/>
                  </a:lnTo>
                  <a:lnTo>
                    <a:pt x="154" y="107"/>
                  </a:lnTo>
                  <a:lnTo>
                    <a:pt x="148" y="110"/>
                  </a:lnTo>
                  <a:lnTo>
                    <a:pt x="143" y="115"/>
                  </a:lnTo>
                  <a:lnTo>
                    <a:pt x="143" y="115"/>
                  </a:lnTo>
                  <a:lnTo>
                    <a:pt x="111" y="115"/>
                  </a:lnTo>
                  <a:lnTo>
                    <a:pt x="94" y="117"/>
                  </a:lnTo>
                  <a:lnTo>
                    <a:pt x="78" y="119"/>
                  </a:lnTo>
                  <a:lnTo>
                    <a:pt x="63" y="122"/>
                  </a:lnTo>
                  <a:lnTo>
                    <a:pt x="48" y="127"/>
                  </a:lnTo>
                  <a:lnTo>
                    <a:pt x="35" y="135"/>
                  </a:lnTo>
                  <a:lnTo>
                    <a:pt x="23" y="144"/>
                  </a:lnTo>
                  <a:lnTo>
                    <a:pt x="23" y="144"/>
                  </a:lnTo>
                  <a:lnTo>
                    <a:pt x="16" y="155"/>
                  </a:lnTo>
                  <a:lnTo>
                    <a:pt x="9" y="166"/>
                  </a:lnTo>
                  <a:lnTo>
                    <a:pt x="4" y="179"/>
                  </a:lnTo>
                  <a:lnTo>
                    <a:pt x="1" y="194"/>
                  </a:lnTo>
                  <a:lnTo>
                    <a:pt x="0" y="208"/>
                  </a:lnTo>
                  <a:lnTo>
                    <a:pt x="1" y="223"/>
                  </a:lnTo>
                  <a:lnTo>
                    <a:pt x="4" y="236"/>
                  </a:lnTo>
                  <a:lnTo>
                    <a:pt x="9" y="247"/>
                  </a:lnTo>
                  <a:lnTo>
                    <a:pt x="9" y="247"/>
                  </a:lnTo>
                  <a:lnTo>
                    <a:pt x="21" y="264"/>
                  </a:lnTo>
                  <a:lnTo>
                    <a:pt x="33" y="280"/>
                  </a:lnTo>
                  <a:lnTo>
                    <a:pt x="46" y="293"/>
                  </a:lnTo>
                  <a:lnTo>
                    <a:pt x="61" y="304"/>
                  </a:lnTo>
                  <a:lnTo>
                    <a:pt x="77" y="311"/>
                  </a:lnTo>
                  <a:lnTo>
                    <a:pt x="93" y="319"/>
                  </a:lnTo>
                  <a:lnTo>
                    <a:pt x="110" y="323"/>
                  </a:lnTo>
                  <a:lnTo>
                    <a:pt x="128" y="326"/>
                  </a:lnTo>
                  <a:lnTo>
                    <a:pt x="146" y="327"/>
                  </a:lnTo>
                  <a:lnTo>
                    <a:pt x="165" y="327"/>
                  </a:lnTo>
                  <a:lnTo>
                    <a:pt x="183" y="325"/>
                  </a:lnTo>
                  <a:lnTo>
                    <a:pt x="201" y="321"/>
                  </a:lnTo>
                  <a:lnTo>
                    <a:pt x="218" y="317"/>
                  </a:lnTo>
                  <a:lnTo>
                    <a:pt x="237" y="310"/>
                  </a:lnTo>
                  <a:lnTo>
                    <a:pt x="254" y="302"/>
                  </a:lnTo>
                  <a:lnTo>
                    <a:pt x="271" y="293"/>
                  </a:lnTo>
                  <a:lnTo>
                    <a:pt x="271" y="293"/>
                  </a:lnTo>
                  <a:lnTo>
                    <a:pt x="296" y="279"/>
                  </a:lnTo>
                  <a:lnTo>
                    <a:pt x="319" y="263"/>
                  </a:lnTo>
                  <a:lnTo>
                    <a:pt x="343" y="249"/>
                  </a:lnTo>
                  <a:lnTo>
                    <a:pt x="366" y="234"/>
                  </a:lnTo>
                  <a:lnTo>
                    <a:pt x="390" y="223"/>
                  </a:lnTo>
                  <a:lnTo>
                    <a:pt x="415" y="213"/>
                  </a:lnTo>
                  <a:lnTo>
                    <a:pt x="429" y="209"/>
                  </a:lnTo>
                  <a:lnTo>
                    <a:pt x="442" y="207"/>
                  </a:lnTo>
                  <a:lnTo>
                    <a:pt x="456" y="204"/>
                  </a:lnTo>
                  <a:lnTo>
                    <a:pt x="471" y="203"/>
                  </a:lnTo>
                  <a:lnTo>
                    <a:pt x="471" y="203"/>
                  </a:lnTo>
                  <a:lnTo>
                    <a:pt x="487" y="204"/>
                  </a:lnTo>
                  <a:lnTo>
                    <a:pt x="502" y="207"/>
                  </a:lnTo>
                  <a:lnTo>
                    <a:pt x="517" y="211"/>
                  </a:lnTo>
                  <a:lnTo>
                    <a:pt x="532" y="217"/>
                  </a:lnTo>
                  <a:lnTo>
                    <a:pt x="560" y="230"/>
                  </a:lnTo>
                  <a:lnTo>
                    <a:pt x="589" y="245"/>
                  </a:lnTo>
                  <a:lnTo>
                    <a:pt x="589" y="245"/>
                  </a:lnTo>
                  <a:lnTo>
                    <a:pt x="617" y="259"/>
                  </a:lnTo>
                  <a:lnTo>
                    <a:pt x="636" y="268"/>
                  </a:lnTo>
                  <a:lnTo>
                    <a:pt x="657" y="277"/>
                  </a:lnTo>
                  <a:lnTo>
                    <a:pt x="679" y="287"/>
                  </a:lnTo>
                  <a:lnTo>
                    <a:pt x="700" y="293"/>
                  </a:lnTo>
                  <a:lnTo>
                    <a:pt x="710" y="296"/>
                  </a:lnTo>
                  <a:lnTo>
                    <a:pt x="721" y="297"/>
                  </a:lnTo>
                  <a:lnTo>
                    <a:pt x="730" y="297"/>
                  </a:lnTo>
                  <a:lnTo>
                    <a:pt x="739" y="296"/>
                  </a:lnTo>
                  <a:lnTo>
                    <a:pt x="739" y="296"/>
                  </a:lnTo>
                  <a:lnTo>
                    <a:pt x="748" y="297"/>
                  </a:lnTo>
                  <a:lnTo>
                    <a:pt x="757" y="297"/>
                  </a:lnTo>
                  <a:lnTo>
                    <a:pt x="768" y="296"/>
                  </a:lnTo>
                  <a:lnTo>
                    <a:pt x="778" y="293"/>
                  </a:lnTo>
                  <a:lnTo>
                    <a:pt x="799" y="287"/>
                  </a:lnTo>
                  <a:lnTo>
                    <a:pt x="820" y="277"/>
                  </a:lnTo>
                  <a:lnTo>
                    <a:pt x="841" y="268"/>
                  </a:lnTo>
                  <a:lnTo>
                    <a:pt x="861" y="259"/>
                  </a:lnTo>
                  <a:lnTo>
                    <a:pt x="889" y="245"/>
                  </a:lnTo>
                  <a:lnTo>
                    <a:pt x="889" y="245"/>
                  </a:lnTo>
                  <a:lnTo>
                    <a:pt x="917" y="230"/>
                  </a:lnTo>
                  <a:lnTo>
                    <a:pt x="946" y="217"/>
                  </a:lnTo>
                  <a:lnTo>
                    <a:pt x="960" y="211"/>
                  </a:lnTo>
                  <a:lnTo>
                    <a:pt x="976" y="207"/>
                  </a:lnTo>
                  <a:lnTo>
                    <a:pt x="990" y="204"/>
                  </a:lnTo>
                  <a:lnTo>
                    <a:pt x="1006" y="203"/>
                  </a:lnTo>
                  <a:lnTo>
                    <a:pt x="1006" y="203"/>
                  </a:lnTo>
                  <a:lnTo>
                    <a:pt x="1022" y="204"/>
                  </a:lnTo>
                  <a:lnTo>
                    <a:pt x="1036" y="207"/>
                  </a:lnTo>
                  <a:lnTo>
                    <a:pt x="1049" y="209"/>
                  </a:lnTo>
                  <a:lnTo>
                    <a:pt x="1062" y="213"/>
                  </a:lnTo>
                  <a:lnTo>
                    <a:pt x="1088" y="223"/>
                  </a:lnTo>
                  <a:lnTo>
                    <a:pt x="1112" y="234"/>
                  </a:lnTo>
                  <a:lnTo>
                    <a:pt x="1135" y="249"/>
                  </a:lnTo>
                  <a:lnTo>
                    <a:pt x="1159" y="263"/>
                  </a:lnTo>
                  <a:lnTo>
                    <a:pt x="1182" y="279"/>
                  </a:lnTo>
                  <a:lnTo>
                    <a:pt x="1207" y="293"/>
                  </a:lnTo>
                  <a:lnTo>
                    <a:pt x="1207" y="293"/>
                  </a:lnTo>
                  <a:lnTo>
                    <a:pt x="1223" y="302"/>
                  </a:lnTo>
                  <a:lnTo>
                    <a:pt x="1241" y="310"/>
                  </a:lnTo>
                  <a:lnTo>
                    <a:pt x="1258" y="317"/>
                  </a:lnTo>
                  <a:lnTo>
                    <a:pt x="1277" y="321"/>
                  </a:lnTo>
                  <a:lnTo>
                    <a:pt x="1295" y="325"/>
                  </a:lnTo>
                  <a:lnTo>
                    <a:pt x="1313" y="327"/>
                  </a:lnTo>
                  <a:lnTo>
                    <a:pt x="1332" y="327"/>
                  </a:lnTo>
                  <a:lnTo>
                    <a:pt x="1350" y="326"/>
                  </a:lnTo>
                  <a:lnTo>
                    <a:pt x="1367" y="323"/>
                  </a:lnTo>
                  <a:lnTo>
                    <a:pt x="1384" y="319"/>
                  </a:lnTo>
                  <a:lnTo>
                    <a:pt x="1401" y="311"/>
                  </a:lnTo>
                  <a:lnTo>
                    <a:pt x="1417" y="304"/>
                  </a:lnTo>
                  <a:lnTo>
                    <a:pt x="1431" y="293"/>
                  </a:lnTo>
                  <a:lnTo>
                    <a:pt x="1445" y="280"/>
                  </a:lnTo>
                  <a:lnTo>
                    <a:pt x="1457" y="264"/>
                  </a:lnTo>
                  <a:lnTo>
                    <a:pt x="1469" y="247"/>
                  </a:lnTo>
                  <a:lnTo>
                    <a:pt x="1469" y="247"/>
                  </a:lnTo>
                  <a:lnTo>
                    <a:pt x="1473" y="236"/>
                  </a:lnTo>
                  <a:lnTo>
                    <a:pt x="1477" y="223"/>
                  </a:lnTo>
                  <a:lnTo>
                    <a:pt x="1477" y="208"/>
                  </a:lnTo>
                  <a:lnTo>
                    <a:pt x="1477" y="194"/>
                  </a:lnTo>
                  <a:lnTo>
                    <a:pt x="1474" y="179"/>
                  </a:lnTo>
                  <a:lnTo>
                    <a:pt x="1469" y="166"/>
                  </a:lnTo>
                  <a:lnTo>
                    <a:pt x="1462" y="155"/>
                  </a:lnTo>
                  <a:lnTo>
                    <a:pt x="1455" y="144"/>
                  </a:lnTo>
                  <a:lnTo>
                    <a:pt x="1455" y="144"/>
                  </a:lnTo>
                  <a:close/>
                  <a:moveTo>
                    <a:pt x="1415" y="245"/>
                  </a:moveTo>
                  <a:lnTo>
                    <a:pt x="1415" y="245"/>
                  </a:lnTo>
                  <a:lnTo>
                    <a:pt x="1400" y="259"/>
                  </a:lnTo>
                  <a:lnTo>
                    <a:pt x="1381" y="270"/>
                  </a:lnTo>
                  <a:lnTo>
                    <a:pt x="1362" y="277"/>
                  </a:lnTo>
                  <a:lnTo>
                    <a:pt x="1342" y="283"/>
                  </a:lnTo>
                  <a:lnTo>
                    <a:pt x="1332" y="284"/>
                  </a:lnTo>
                  <a:lnTo>
                    <a:pt x="1321" y="284"/>
                  </a:lnTo>
                  <a:lnTo>
                    <a:pt x="1311" y="284"/>
                  </a:lnTo>
                  <a:lnTo>
                    <a:pt x="1300" y="283"/>
                  </a:lnTo>
                  <a:lnTo>
                    <a:pt x="1290" y="281"/>
                  </a:lnTo>
                  <a:lnTo>
                    <a:pt x="1279" y="279"/>
                  </a:lnTo>
                  <a:lnTo>
                    <a:pt x="1270" y="275"/>
                  </a:lnTo>
                  <a:lnTo>
                    <a:pt x="1260" y="270"/>
                  </a:lnTo>
                  <a:lnTo>
                    <a:pt x="1260" y="270"/>
                  </a:lnTo>
                  <a:lnTo>
                    <a:pt x="1233" y="255"/>
                  </a:lnTo>
                  <a:lnTo>
                    <a:pt x="1207" y="238"/>
                  </a:lnTo>
                  <a:lnTo>
                    <a:pt x="1156" y="206"/>
                  </a:lnTo>
                  <a:lnTo>
                    <a:pt x="1130" y="190"/>
                  </a:lnTo>
                  <a:lnTo>
                    <a:pt x="1103" y="177"/>
                  </a:lnTo>
                  <a:lnTo>
                    <a:pt x="1088" y="170"/>
                  </a:lnTo>
                  <a:lnTo>
                    <a:pt x="1074" y="166"/>
                  </a:lnTo>
                  <a:lnTo>
                    <a:pt x="1059" y="162"/>
                  </a:lnTo>
                  <a:lnTo>
                    <a:pt x="1045" y="161"/>
                  </a:lnTo>
                  <a:lnTo>
                    <a:pt x="1045" y="161"/>
                  </a:lnTo>
                  <a:lnTo>
                    <a:pt x="1022" y="158"/>
                  </a:lnTo>
                  <a:lnTo>
                    <a:pt x="999" y="158"/>
                  </a:lnTo>
                  <a:lnTo>
                    <a:pt x="981" y="161"/>
                  </a:lnTo>
                  <a:lnTo>
                    <a:pt x="963" y="165"/>
                  </a:lnTo>
                  <a:lnTo>
                    <a:pt x="944" y="170"/>
                  </a:lnTo>
                  <a:lnTo>
                    <a:pt x="926" y="178"/>
                  </a:lnTo>
                  <a:lnTo>
                    <a:pt x="887" y="195"/>
                  </a:lnTo>
                  <a:lnTo>
                    <a:pt x="887" y="195"/>
                  </a:lnTo>
                  <a:lnTo>
                    <a:pt x="842" y="217"/>
                  </a:lnTo>
                  <a:lnTo>
                    <a:pt x="808" y="233"/>
                  </a:lnTo>
                  <a:lnTo>
                    <a:pt x="777" y="246"/>
                  </a:lnTo>
                  <a:lnTo>
                    <a:pt x="777" y="246"/>
                  </a:lnTo>
                  <a:lnTo>
                    <a:pt x="777" y="246"/>
                  </a:lnTo>
                  <a:lnTo>
                    <a:pt x="777" y="246"/>
                  </a:lnTo>
                  <a:lnTo>
                    <a:pt x="761" y="250"/>
                  </a:lnTo>
                  <a:lnTo>
                    <a:pt x="761" y="250"/>
                  </a:lnTo>
                  <a:lnTo>
                    <a:pt x="761" y="250"/>
                  </a:lnTo>
                  <a:lnTo>
                    <a:pt x="761" y="250"/>
                  </a:lnTo>
                  <a:lnTo>
                    <a:pt x="748" y="254"/>
                  </a:lnTo>
                  <a:lnTo>
                    <a:pt x="748" y="254"/>
                  </a:lnTo>
                  <a:lnTo>
                    <a:pt x="739" y="254"/>
                  </a:lnTo>
                  <a:lnTo>
                    <a:pt x="739" y="254"/>
                  </a:lnTo>
                  <a:lnTo>
                    <a:pt x="731" y="255"/>
                  </a:lnTo>
                  <a:lnTo>
                    <a:pt x="723" y="254"/>
                  </a:lnTo>
                  <a:lnTo>
                    <a:pt x="717" y="253"/>
                  </a:lnTo>
                  <a:lnTo>
                    <a:pt x="710" y="249"/>
                  </a:lnTo>
                  <a:lnTo>
                    <a:pt x="710" y="249"/>
                  </a:lnTo>
                  <a:lnTo>
                    <a:pt x="695" y="243"/>
                  </a:lnTo>
                  <a:lnTo>
                    <a:pt x="678" y="236"/>
                  </a:lnTo>
                  <a:lnTo>
                    <a:pt x="641" y="220"/>
                  </a:lnTo>
                  <a:lnTo>
                    <a:pt x="591" y="195"/>
                  </a:lnTo>
                  <a:lnTo>
                    <a:pt x="591" y="195"/>
                  </a:lnTo>
                  <a:lnTo>
                    <a:pt x="552" y="178"/>
                  </a:lnTo>
                  <a:lnTo>
                    <a:pt x="534" y="170"/>
                  </a:lnTo>
                  <a:lnTo>
                    <a:pt x="515" y="165"/>
                  </a:lnTo>
                  <a:lnTo>
                    <a:pt x="497" y="161"/>
                  </a:lnTo>
                  <a:lnTo>
                    <a:pt x="477" y="158"/>
                  </a:lnTo>
                  <a:lnTo>
                    <a:pt x="456" y="158"/>
                  </a:lnTo>
                  <a:lnTo>
                    <a:pt x="433" y="161"/>
                  </a:lnTo>
                  <a:lnTo>
                    <a:pt x="433" y="161"/>
                  </a:lnTo>
                  <a:lnTo>
                    <a:pt x="419" y="162"/>
                  </a:lnTo>
                  <a:lnTo>
                    <a:pt x="403" y="166"/>
                  </a:lnTo>
                  <a:lnTo>
                    <a:pt x="388" y="170"/>
                  </a:lnTo>
                  <a:lnTo>
                    <a:pt x="375" y="177"/>
                  </a:lnTo>
                  <a:lnTo>
                    <a:pt x="348" y="190"/>
                  </a:lnTo>
                  <a:lnTo>
                    <a:pt x="322" y="206"/>
                  </a:lnTo>
                  <a:lnTo>
                    <a:pt x="269" y="238"/>
                  </a:lnTo>
                  <a:lnTo>
                    <a:pt x="245" y="255"/>
                  </a:lnTo>
                  <a:lnTo>
                    <a:pt x="218" y="270"/>
                  </a:lnTo>
                  <a:lnTo>
                    <a:pt x="218" y="270"/>
                  </a:lnTo>
                  <a:lnTo>
                    <a:pt x="208" y="275"/>
                  </a:lnTo>
                  <a:lnTo>
                    <a:pt x="199" y="279"/>
                  </a:lnTo>
                  <a:lnTo>
                    <a:pt x="188" y="281"/>
                  </a:lnTo>
                  <a:lnTo>
                    <a:pt x="178" y="283"/>
                  </a:lnTo>
                  <a:lnTo>
                    <a:pt x="167" y="284"/>
                  </a:lnTo>
                  <a:lnTo>
                    <a:pt x="157" y="284"/>
                  </a:lnTo>
                  <a:lnTo>
                    <a:pt x="146" y="284"/>
                  </a:lnTo>
                  <a:lnTo>
                    <a:pt x="136" y="283"/>
                  </a:lnTo>
                  <a:lnTo>
                    <a:pt x="116" y="277"/>
                  </a:lnTo>
                  <a:lnTo>
                    <a:pt x="97" y="270"/>
                  </a:lnTo>
                  <a:lnTo>
                    <a:pt x="78" y="259"/>
                  </a:lnTo>
                  <a:lnTo>
                    <a:pt x="61" y="245"/>
                  </a:lnTo>
                  <a:lnTo>
                    <a:pt x="61" y="245"/>
                  </a:lnTo>
                  <a:lnTo>
                    <a:pt x="56" y="240"/>
                  </a:lnTo>
                  <a:lnTo>
                    <a:pt x="52" y="233"/>
                  </a:lnTo>
                  <a:lnTo>
                    <a:pt x="50" y="228"/>
                  </a:lnTo>
                  <a:lnTo>
                    <a:pt x="47" y="221"/>
                  </a:lnTo>
                  <a:lnTo>
                    <a:pt x="46" y="215"/>
                  </a:lnTo>
                  <a:lnTo>
                    <a:pt x="46" y="209"/>
                  </a:lnTo>
                  <a:lnTo>
                    <a:pt x="46" y="203"/>
                  </a:lnTo>
                  <a:lnTo>
                    <a:pt x="48" y="198"/>
                  </a:lnTo>
                  <a:lnTo>
                    <a:pt x="50" y="192"/>
                  </a:lnTo>
                  <a:lnTo>
                    <a:pt x="54" y="187"/>
                  </a:lnTo>
                  <a:lnTo>
                    <a:pt x="61" y="178"/>
                  </a:lnTo>
                  <a:lnTo>
                    <a:pt x="72" y="172"/>
                  </a:lnTo>
                  <a:lnTo>
                    <a:pt x="77" y="169"/>
                  </a:lnTo>
                  <a:lnTo>
                    <a:pt x="84" y="166"/>
                  </a:lnTo>
                  <a:lnTo>
                    <a:pt x="84" y="166"/>
                  </a:lnTo>
                  <a:lnTo>
                    <a:pt x="103" y="164"/>
                  </a:lnTo>
                  <a:lnTo>
                    <a:pt x="123" y="161"/>
                  </a:lnTo>
                  <a:lnTo>
                    <a:pt x="161" y="161"/>
                  </a:lnTo>
                  <a:lnTo>
                    <a:pt x="161" y="161"/>
                  </a:lnTo>
                  <a:lnTo>
                    <a:pt x="167" y="160"/>
                  </a:lnTo>
                  <a:lnTo>
                    <a:pt x="173" y="157"/>
                  </a:lnTo>
                  <a:lnTo>
                    <a:pt x="178" y="153"/>
                  </a:lnTo>
                  <a:lnTo>
                    <a:pt x="180" y="149"/>
                  </a:lnTo>
                  <a:lnTo>
                    <a:pt x="180" y="149"/>
                  </a:lnTo>
                  <a:lnTo>
                    <a:pt x="192" y="144"/>
                  </a:lnTo>
                  <a:lnTo>
                    <a:pt x="205" y="139"/>
                  </a:lnTo>
                  <a:lnTo>
                    <a:pt x="228" y="126"/>
                  </a:lnTo>
                  <a:lnTo>
                    <a:pt x="250" y="111"/>
                  </a:lnTo>
                  <a:lnTo>
                    <a:pt x="272" y="97"/>
                  </a:lnTo>
                  <a:lnTo>
                    <a:pt x="272" y="97"/>
                  </a:lnTo>
                  <a:lnTo>
                    <a:pt x="289" y="85"/>
                  </a:lnTo>
                  <a:lnTo>
                    <a:pt x="309" y="75"/>
                  </a:lnTo>
                  <a:lnTo>
                    <a:pt x="328" y="67"/>
                  </a:lnTo>
                  <a:lnTo>
                    <a:pt x="348" y="59"/>
                  </a:lnTo>
                  <a:lnTo>
                    <a:pt x="369" y="54"/>
                  </a:lnTo>
                  <a:lnTo>
                    <a:pt x="390" y="50"/>
                  </a:lnTo>
                  <a:lnTo>
                    <a:pt x="411" y="47"/>
                  </a:lnTo>
                  <a:lnTo>
                    <a:pt x="433" y="47"/>
                  </a:lnTo>
                  <a:lnTo>
                    <a:pt x="433" y="47"/>
                  </a:lnTo>
                  <a:lnTo>
                    <a:pt x="445" y="49"/>
                  </a:lnTo>
                  <a:lnTo>
                    <a:pt x="458" y="50"/>
                  </a:lnTo>
                  <a:lnTo>
                    <a:pt x="481" y="56"/>
                  </a:lnTo>
                  <a:lnTo>
                    <a:pt x="504" y="64"/>
                  </a:lnTo>
                  <a:lnTo>
                    <a:pt x="527" y="75"/>
                  </a:lnTo>
                  <a:lnTo>
                    <a:pt x="549" y="85"/>
                  </a:lnTo>
                  <a:lnTo>
                    <a:pt x="572" y="94"/>
                  </a:lnTo>
                  <a:lnTo>
                    <a:pt x="594" y="102"/>
                  </a:lnTo>
                  <a:lnTo>
                    <a:pt x="606" y="106"/>
                  </a:lnTo>
                  <a:lnTo>
                    <a:pt x="617" y="109"/>
                  </a:lnTo>
                  <a:lnTo>
                    <a:pt x="617" y="109"/>
                  </a:lnTo>
                  <a:lnTo>
                    <a:pt x="671" y="117"/>
                  </a:lnTo>
                  <a:lnTo>
                    <a:pt x="697" y="119"/>
                  </a:lnTo>
                  <a:lnTo>
                    <a:pt x="725" y="122"/>
                  </a:lnTo>
                  <a:lnTo>
                    <a:pt x="725" y="122"/>
                  </a:lnTo>
                  <a:lnTo>
                    <a:pt x="730" y="122"/>
                  </a:lnTo>
                  <a:lnTo>
                    <a:pt x="730" y="122"/>
                  </a:lnTo>
                  <a:lnTo>
                    <a:pt x="739" y="122"/>
                  </a:lnTo>
                  <a:lnTo>
                    <a:pt x="739" y="122"/>
                  </a:lnTo>
                  <a:lnTo>
                    <a:pt x="747" y="122"/>
                  </a:lnTo>
                  <a:lnTo>
                    <a:pt x="747" y="122"/>
                  </a:lnTo>
                  <a:lnTo>
                    <a:pt x="753" y="122"/>
                  </a:lnTo>
                  <a:lnTo>
                    <a:pt x="753" y="122"/>
                  </a:lnTo>
                  <a:lnTo>
                    <a:pt x="780" y="119"/>
                  </a:lnTo>
                  <a:lnTo>
                    <a:pt x="807" y="117"/>
                  </a:lnTo>
                  <a:lnTo>
                    <a:pt x="859" y="109"/>
                  </a:lnTo>
                  <a:lnTo>
                    <a:pt x="859" y="109"/>
                  </a:lnTo>
                  <a:lnTo>
                    <a:pt x="872" y="106"/>
                  </a:lnTo>
                  <a:lnTo>
                    <a:pt x="884" y="102"/>
                  </a:lnTo>
                  <a:lnTo>
                    <a:pt x="906" y="94"/>
                  </a:lnTo>
                  <a:lnTo>
                    <a:pt x="929" y="85"/>
                  </a:lnTo>
                  <a:lnTo>
                    <a:pt x="951" y="75"/>
                  </a:lnTo>
                  <a:lnTo>
                    <a:pt x="973" y="64"/>
                  </a:lnTo>
                  <a:lnTo>
                    <a:pt x="997" y="56"/>
                  </a:lnTo>
                  <a:lnTo>
                    <a:pt x="1020" y="50"/>
                  </a:lnTo>
                  <a:lnTo>
                    <a:pt x="1032" y="49"/>
                  </a:lnTo>
                  <a:lnTo>
                    <a:pt x="1045" y="47"/>
                  </a:lnTo>
                  <a:lnTo>
                    <a:pt x="1045" y="47"/>
                  </a:lnTo>
                  <a:lnTo>
                    <a:pt x="1066" y="47"/>
                  </a:lnTo>
                  <a:lnTo>
                    <a:pt x="1088" y="50"/>
                  </a:lnTo>
                  <a:lnTo>
                    <a:pt x="1109" y="54"/>
                  </a:lnTo>
                  <a:lnTo>
                    <a:pt x="1129" y="59"/>
                  </a:lnTo>
                  <a:lnTo>
                    <a:pt x="1150" y="67"/>
                  </a:lnTo>
                  <a:lnTo>
                    <a:pt x="1169" y="75"/>
                  </a:lnTo>
                  <a:lnTo>
                    <a:pt x="1188" y="85"/>
                  </a:lnTo>
                  <a:lnTo>
                    <a:pt x="1206" y="97"/>
                  </a:lnTo>
                  <a:lnTo>
                    <a:pt x="1206" y="97"/>
                  </a:lnTo>
                  <a:lnTo>
                    <a:pt x="1227" y="111"/>
                  </a:lnTo>
                  <a:lnTo>
                    <a:pt x="1249" y="126"/>
                  </a:lnTo>
                  <a:lnTo>
                    <a:pt x="1273" y="139"/>
                  </a:lnTo>
                  <a:lnTo>
                    <a:pt x="1284" y="144"/>
                  </a:lnTo>
                  <a:lnTo>
                    <a:pt x="1298" y="149"/>
                  </a:lnTo>
                  <a:lnTo>
                    <a:pt x="1298" y="149"/>
                  </a:lnTo>
                  <a:lnTo>
                    <a:pt x="1300" y="153"/>
                  </a:lnTo>
                  <a:lnTo>
                    <a:pt x="1304" y="157"/>
                  </a:lnTo>
                  <a:lnTo>
                    <a:pt x="1309" y="160"/>
                  </a:lnTo>
                  <a:lnTo>
                    <a:pt x="1317" y="161"/>
                  </a:lnTo>
                  <a:lnTo>
                    <a:pt x="1317" y="161"/>
                  </a:lnTo>
                  <a:lnTo>
                    <a:pt x="1355" y="161"/>
                  </a:lnTo>
                  <a:lnTo>
                    <a:pt x="1375" y="164"/>
                  </a:lnTo>
                  <a:lnTo>
                    <a:pt x="1393" y="166"/>
                  </a:lnTo>
                  <a:lnTo>
                    <a:pt x="1393" y="166"/>
                  </a:lnTo>
                  <a:lnTo>
                    <a:pt x="1400" y="169"/>
                  </a:lnTo>
                  <a:lnTo>
                    <a:pt x="1406" y="172"/>
                  </a:lnTo>
                  <a:lnTo>
                    <a:pt x="1417" y="178"/>
                  </a:lnTo>
                  <a:lnTo>
                    <a:pt x="1424" y="187"/>
                  </a:lnTo>
                  <a:lnTo>
                    <a:pt x="1427" y="192"/>
                  </a:lnTo>
                  <a:lnTo>
                    <a:pt x="1430" y="198"/>
                  </a:lnTo>
                  <a:lnTo>
                    <a:pt x="1431" y="203"/>
                  </a:lnTo>
                  <a:lnTo>
                    <a:pt x="1432" y="209"/>
                  </a:lnTo>
                  <a:lnTo>
                    <a:pt x="1432" y="215"/>
                  </a:lnTo>
                  <a:lnTo>
                    <a:pt x="1431" y="221"/>
                  </a:lnTo>
                  <a:lnTo>
                    <a:pt x="1428" y="228"/>
                  </a:lnTo>
                  <a:lnTo>
                    <a:pt x="1426" y="233"/>
                  </a:lnTo>
                  <a:lnTo>
                    <a:pt x="1421" y="240"/>
                  </a:lnTo>
                  <a:lnTo>
                    <a:pt x="1415" y="245"/>
                  </a:lnTo>
                  <a:lnTo>
                    <a:pt x="1415" y="2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1" name="chenying0907 515"/>
            <p:cNvSpPr>
              <a:spLocks/>
            </p:cNvSpPr>
            <p:nvPr/>
          </p:nvSpPr>
          <p:spPr bwMode="auto">
            <a:xfrm>
              <a:off x="3133726" y="1176338"/>
              <a:ext cx="117475" cy="230188"/>
            </a:xfrm>
            <a:custGeom>
              <a:avLst/>
              <a:gdLst/>
              <a:ahLst/>
              <a:cxnLst>
                <a:cxn ang="0">
                  <a:pos x="251" y="10"/>
                </a:cxn>
                <a:cxn ang="0">
                  <a:pos x="216" y="78"/>
                </a:cxn>
                <a:cxn ang="0">
                  <a:pos x="186" y="149"/>
                </a:cxn>
                <a:cxn ang="0">
                  <a:pos x="140" y="255"/>
                </a:cxn>
                <a:cxn ang="0">
                  <a:pos x="124" y="290"/>
                </a:cxn>
                <a:cxn ang="0">
                  <a:pos x="91" y="349"/>
                </a:cxn>
                <a:cxn ang="0">
                  <a:pos x="59" y="406"/>
                </a:cxn>
                <a:cxn ang="0">
                  <a:pos x="42" y="440"/>
                </a:cxn>
                <a:cxn ang="0">
                  <a:pos x="12" y="515"/>
                </a:cxn>
                <a:cxn ang="0">
                  <a:pos x="1" y="553"/>
                </a:cxn>
                <a:cxn ang="0">
                  <a:pos x="1" y="553"/>
                </a:cxn>
                <a:cxn ang="0">
                  <a:pos x="0" y="558"/>
                </a:cxn>
                <a:cxn ang="0">
                  <a:pos x="1" y="567"/>
                </a:cxn>
                <a:cxn ang="0">
                  <a:pos x="5" y="574"/>
                </a:cxn>
                <a:cxn ang="0">
                  <a:pos x="20" y="580"/>
                </a:cxn>
                <a:cxn ang="0">
                  <a:pos x="35" y="578"/>
                </a:cxn>
                <a:cxn ang="0">
                  <a:pos x="42" y="573"/>
                </a:cxn>
                <a:cxn ang="0">
                  <a:pos x="44" y="565"/>
                </a:cxn>
                <a:cxn ang="0">
                  <a:pos x="46" y="563"/>
                </a:cxn>
                <a:cxn ang="0">
                  <a:pos x="48" y="558"/>
                </a:cxn>
                <a:cxn ang="0">
                  <a:pos x="48" y="552"/>
                </a:cxn>
                <a:cxn ang="0">
                  <a:pos x="73" y="485"/>
                </a:cxn>
                <a:cxn ang="0">
                  <a:pos x="106" y="421"/>
                </a:cxn>
                <a:cxn ang="0">
                  <a:pos x="156" y="328"/>
                </a:cxn>
                <a:cxn ang="0">
                  <a:pos x="173" y="297"/>
                </a:cxn>
                <a:cxn ang="0">
                  <a:pos x="201" y="230"/>
                </a:cxn>
                <a:cxn ang="0">
                  <a:pos x="243" y="130"/>
                </a:cxn>
                <a:cxn ang="0">
                  <a:pos x="273" y="65"/>
                </a:cxn>
                <a:cxn ang="0">
                  <a:pos x="290" y="34"/>
                </a:cxn>
                <a:cxn ang="0">
                  <a:pos x="293" y="25"/>
                </a:cxn>
                <a:cxn ang="0">
                  <a:pos x="292" y="15"/>
                </a:cxn>
                <a:cxn ang="0">
                  <a:pos x="288" y="9"/>
                </a:cxn>
                <a:cxn ang="0">
                  <a:pos x="273" y="0"/>
                </a:cxn>
                <a:cxn ang="0">
                  <a:pos x="265" y="0"/>
                </a:cxn>
                <a:cxn ang="0">
                  <a:pos x="258" y="4"/>
                </a:cxn>
                <a:cxn ang="0">
                  <a:pos x="251" y="10"/>
                </a:cxn>
              </a:cxnLst>
              <a:rect l="0" t="0" r="r" b="b"/>
              <a:pathLst>
                <a:path w="293" h="580">
                  <a:moveTo>
                    <a:pt x="251" y="10"/>
                  </a:moveTo>
                  <a:lnTo>
                    <a:pt x="251" y="10"/>
                  </a:lnTo>
                  <a:lnTo>
                    <a:pt x="233" y="44"/>
                  </a:lnTo>
                  <a:lnTo>
                    <a:pt x="216" y="78"/>
                  </a:lnTo>
                  <a:lnTo>
                    <a:pt x="200" y="113"/>
                  </a:lnTo>
                  <a:lnTo>
                    <a:pt x="186" y="149"/>
                  </a:lnTo>
                  <a:lnTo>
                    <a:pt x="156" y="219"/>
                  </a:lnTo>
                  <a:lnTo>
                    <a:pt x="140" y="255"/>
                  </a:lnTo>
                  <a:lnTo>
                    <a:pt x="124" y="290"/>
                  </a:lnTo>
                  <a:lnTo>
                    <a:pt x="124" y="290"/>
                  </a:lnTo>
                  <a:lnTo>
                    <a:pt x="110" y="320"/>
                  </a:lnTo>
                  <a:lnTo>
                    <a:pt x="91" y="349"/>
                  </a:lnTo>
                  <a:lnTo>
                    <a:pt x="74" y="376"/>
                  </a:lnTo>
                  <a:lnTo>
                    <a:pt x="59" y="406"/>
                  </a:lnTo>
                  <a:lnTo>
                    <a:pt x="59" y="406"/>
                  </a:lnTo>
                  <a:lnTo>
                    <a:pt x="42" y="440"/>
                  </a:lnTo>
                  <a:lnTo>
                    <a:pt x="26" y="477"/>
                  </a:lnTo>
                  <a:lnTo>
                    <a:pt x="12" y="515"/>
                  </a:lnTo>
                  <a:lnTo>
                    <a:pt x="1" y="553"/>
                  </a:lnTo>
                  <a:lnTo>
                    <a:pt x="1" y="553"/>
                  </a:lnTo>
                  <a:lnTo>
                    <a:pt x="1" y="553"/>
                  </a:lnTo>
                  <a:lnTo>
                    <a:pt x="1" y="553"/>
                  </a:lnTo>
                  <a:lnTo>
                    <a:pt x="0" y="558"/>
                  </a:lnTo>
                  <a:lnTo>
                    <a:pt x="0" y="558"/>
                  </a:lnTo>
                  <a:lnTo>
                    <a:pt x="0" y="563"/>
                  </a:lnTo>
                  <a:lnTo>
                    <a:pt x="1" y="567"/>
                  </a:lnTo>
                  <a:lnTo>
                    <a:pt x="3" y="571"/>
                  </a:lnTo>
                  <a:lnTo>
                    <a:pt x="5" y="574"/>
                  </a:lnTo>
                  <a:lnTo>
                    <a:pt x="12" y="578"/>
                  </a:lnTo>
                  <a:lnTo>
                    <a:pt x="20" y="580"/>
                  </a:lnTo>
                  <a:lnTo>
                    <a:pt x="27" y="580"/>
                  </a:lnTo>
                  <a:lnTo>
                    <a:pt x="35" y="578"/>
                  </a:lnTo>
                  <a:lnTo>
                    <a:pt x="38" y="575"/>
                  </a:lnTo>
                  <a:lnTo>
                    <a:pt x="42" y="573"/>
                  </a:lnTo>
                  <a:lnTo>
                    <a:pt x="43" y="569"/>
                  </a:lnTo>
                  <a:lnTo>
                    <a:pt x="44" y="565"/>
                  </a:lnTo>
                  <a:lnTo>
                    <a:pt x="44" y="565"/>
                  </a:lnTo>
                  <a:lnTo>
                    <a:pt x="46" y="563"/>
                  </a:lnTo>
                  <a:lnTo>
                    <a:pt x="46" y="563"/>
                  </a:lnTo>
                  <a:lnTo>
                    <a:pt x="48" y="558"/>
                  </a:lnTo>
                  <a:lnTo>
                    <a:pt x="48" y="552"/>
                  </a:lnTo>
                  <a:lnTo>
                    <a:pt x="48" y="552"/>
                  </a:lnTo>
                  <a:lnTo>
                    <a:pt x="60" y="518"/>
                  </a:lnTo>
                  <a:lnTo>
                    <a:pt x="73" y="485"/>
                  </a:lnTo>
                  <a:lnTo>
                    <a:pt x="89" y="452"/>
                  </a:lnTo>
                  <a:lnTo>
                    <a:pt x="106" y="421"/>
                  </a:lnTo>
                  <a:lnTo>
                    <a:pt x="140" y="359"/>
                  </a:lnTo>
                  <a:lnTo>
                    <a:pt x="156" y="328"/>
                  </a:lnTo>
                  <a:lnTo>
                    <a:pt x="173" y="297"/>
                  </a:lnTo>
                  <a:lnTo>
                    <a:pt x="173" y="297"/>
                  </a:lnTo>
                  <a:lnTo>
                    <a:pt x="187" y="264"/>
                  </a:lnTo>
                  <a:lnTo>
                    <a:pt x="201" y="230"/>
                  </a:lnTo>
                  <a:lnTo>
                    <a:pt x="229" y="163"/>
                  </a:lnTo>
                  <a:lnTo>
                    <a:pt x="243" y="130"/>
                  </a:lnTo>
                  <a:lnTo>
                    <a:pt x="258" y="98"/>
                  </a:lnTo>
                  <a:lnTo>
                    <a:pt x="273" y="65"/>
                  </a:lnTo>
                  <a:lnTo>
                    <a:pt x="290" y="34"/>
                  </a:lnTo>
                  <a:lnTo>
                    <a:pt x="290" y="34"/>
                  </a:lnTo>
                  <a:lnTo>
                    <a:pt x="292" y="28"/>
                  </a:lnTo>
                  <a:lnTo>
                    <a:pt x="293" y="25"/>
                  </a:lnTo>
                  <a:lnTo>
                    <a:pt x="293" y="19"/>
                  </a:lnTo>
                  <a:lnTo>
                    <a:pt x="292" y="15"/>
                  </a:lnTo>
                  <a:lnTo>
                    <a:pt x="290" y="11"/>
                  </a:lnTo>
                  <a:lnTo>
                    <a:pt x="288" y="9"/>
                  </a:lnTo>
                  <a:lnTo>
                    <a:pt x="281" y="2"/>
                  </a:lnTo>
                  <a:lnTo>
                    <a:pt x="273" y="0"/>
                  </a:lnTo>
                  <a:lnTo>
                    <a:pt x="269" y="0"/>
                  </a:lnTo>
                  <a:lnTo>
                    <a:pt x="265" y="0"/>
                  </a:lnTo>
                  <a:lnTo>
                    <a:pt x="262" y="1"/>
                  </a:lnTo>
                  <a:lnTo>
                    <a:pt x="258" y="4"/>
                  </a:lnTo>
                  <a:lnTo>
                    <a:pt x="254" y="6"/>
                  </a:lnTo>
                  <a:lnTo>
                    <a:pt x="251" y="10"/>
                  </a:lnTo>
                  <a:lnTo>
                    <a:pt x="25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2" name="chenying0907 516"/>
            <p:cNvSpPr>
              <a:spLocks/>
            </p:cNvSpPr>
            <p:nvPr/>
          </p:nvSpPr>
          <p:spPr bwMode="auto">
            <a:xfrm>
              <a:off x="3255963" y="1174750"/>
              <a:ext cx="109538" cy="230188"/>
            </a:xfrm>
            <a:custGeom>
              <a:avLst/>
              <a:gdLst/>
              <a:ahLst/>
              <a:cxnLst>
                <a:cxn ang="0">
                  <a:pos x="270" y="543"/>
                </a:cxn>
                <a:cxn ang="0">
                  <a:pos x="263" y="533"/>
                </a:cxn>
                <a:cxn ang="0">
                  <a:pos x="248" y="505"/>
                </a:cxn>
                <a:cxn ang="0">
                  <a:pos x="233" y="456"/>
                </a:cxn>
                <a:cxn ang="0">
                  <a:pos x="221" y="429"/>
                </a:cxn>
                <a:cxn ang="0">
                  <a:pos x="213" y="412"/>
                </a:cxn>
                <a:cxn ang="0">
                  <a:pos x="192" y="359"/>
                </a:cxn>
                <a:cxn ang="0">
                  <a:pos x="170" y="288"/>
                </a:cxn>
                <a:cxn ang="0">
                  <a:pos x="165" y="270"/>
                </a:cxn>
                <a:cxn ang="0">
                  <a:pos x="146" y="222"/>
                </a:cxn>
                <a:cxn ang="0">
                  <a:pos x="125" y="174"/>
                </a:cxn>
                <a:cxn ang="0">
                  <a:pos x="120"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1" y="29"/>
                </a:cxn>
                <a:cxn ang="0">
                  <a:pos x="15" y="64"/>
                </a:cxn>
                <a:cxn ang="0">
                  <a:pos x="36" y="99"/>
                </a:cxn>
                <a:cxn ang="0">
                  <a:pos x="68" y="150"/>
                </a:cxn>
                <a:cxn ang="0">
                  <a:pos x="76" y="168"/>
                </a:cxn>
                <a:cxn ang="0">
                  <a:pos x="119" y="277"/>
                </a:cxn>
                <a:cxn ang="0">
                  <a:pos x="130" y="314"/>
                </a:cxn>
                <a:cxn ang="0">
                  <a:pos x="151" y="384"/>
                </a:cxn>
                <a:cxn ang="0">
                  <a:pos x="182" y="451"/>
                </a:cxn>
                <a:cxn ang="0">
                  <a:pos x="188" y="465"/>
                </a:cxn>
                <a:cxn ang="0">
                  <a:pos x="205" y="516"/>
                </a:cxn>
                <a:cxn ang="0">
                  <a:pos x="219" y="549"/>
                </a:cxn>
                <a:cxn ang="0">
                  <a:pos x="233" y="569"/>
                </a:cxn>
                <a:cxn ang="0">
                  <a:pos x="239"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7" y="539"/>
                  </a:lnTo>
                  <a:lnTo>
                    <a:pt x="263" y="533"/>
                  </a:lnTo>
                  <a:lnTo>
                    <a:pt x="255" y="520"/>
                  </a:lnTo>
                  <a:lnTo>
                    <a:pt x="248" y="505"/>
                  </a:lnTo>
                  <a:lnTo>
                    <a:pt x="243" y="489"/>
                  </a:lnTo>
                  <a:lnTo>
                    <a:pt x="233" y="456"/>
                  </a:lnTo>
                  <a:lnTo>
                    <a:pt x="227" y="441"/>
                  </a:lnTo>
                  <a:lnTo>
                    <a:pt x="221" y="429"/>
                  </a:lnTo>
                  <a:lnTo>
                    <a:pt x="221" y="429"/>
                  </a:lnTo>
                  <a:lnTo>
                    <a:pt x="213" y="412"/>
                  </a:lnTo>
                  <a:lnTo>
                    <a:pt x="205" y="395"/>
                  </a:lnTo>
                  <a:lnTo>
                    <a:pt x="192" y="359"/>
                  </a:lnTo>
                  <a:lnTo>
                    <a:pt x="180" y="324"/>
                  </a:lnTo>
                  <a:lnTo>
                    <a:pt x="170" y="288"/>
                  </a:lnTo>
                  <a:lnTo>
                    <a:pt x="170" y="288"/>
                  </a:lnTo>
                  <a:lnTo>
                    <a:pt x="165" y="270"/>
                  </a:lnTo>
                  <a:lnTo>
                    <a:pt x="159" y="253"/>
                  </a:lnTo>
                  <a:lnTo>
                    <a:pt x="146" y="222"/>
                  </a:lnTo>
                  <a:lnTo>
                    <a:pt x="132" y="189"/>
                  </a:lnTo>
                  <a:lnTo>
                    <a:pt x="125" y="174"/>
                  </a:lnTo>
                  <a:lnTo>
                    <a:pt x="120" y="157"/>
                  </a:lnTo>
                  <a:lnTo>
                    <a:pt x="120" y="157"/>
                  </a:lnTo>
                  <a:lnTo>
                    <a:pt x="112" y="138"/>
                  </a:lnTo>
                  <a:lnTo>
                    <a:pt x="103" y="120"/>
                  </a:lnTo>
                  <a:lnTo>
                    <a:pt x="93"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5" y="0"/>
                  </a:lnTo>
                  <a:lnTo>
                    <a:pt x="17" y="1"/>
                  </a:lnTo>
                  <a:lnTo>
                    <a:pt x="9" y="5"/>
                  </a:lnTo>
                  <a:lnTo>
                    <a:pt x="5" y="8"/>
                  </a:lnTo>
                  <a:lnTo>
                    <a:pt x="2" y="10"/>
                  </a:lnTo>
                  <a:lnTo>
                    <a:pt x="1" y="14"/>
                  </a:lnTo>
                  <a:lnTo>
                    <a:pt x="0" y="18"/>
                  </a:lnTo>
                  <a:lnTo>
                    <a:pt x="0" y="23"/>
                  </a:lnTo>
                  <a:lnTo>
                    <a:pt x="1" y="29"/>
                  </a:lnTo>
                  <a:lnTo>
                    <a:pt x="1" y="29"/>
                  </a:lnTo>
                  <a:lnTo>
                    <a:pt x="8" y="47"/>
                  </a:lnTo>
                  <a:lnTo>
                    <a:pt x="15" y="64"/>
                  </a:lnTo>
                  <a:lnTo>
                    <a:pt x="26" y="82"/>
                  </a:lnTo>
                  <a:lnTo>
                    <a:pt x="36" y="99"/>
                  </a:lnTo>
                  <a:lnTo>
                    <a:pt x="57" y="133"/>
                  </a:lnTo>
                  <a:lnTo>
                    <a:pt x="68" y="150"/>
                  </a:lnTo>
                  <a:lnTo>
                    <a:pt x="76" y="168"/>
                  </a:lnTo>
                  <a:lnTo>
                    <a:pt x="76" y="168"/>
                  </a:lnTo>
                  <a:lnTo>
                    <a:pt x="104" y="240"/>
                  </a:lnTo>
                  <a:lnTo>
                    <a:pt x="119" y="277"/>
                  </a:lnTo>
                  <a:lnTo>
                    <a:pt x="130" y="314"/>
                  </a:lnTo>
                  <a:lnTo>
                    <a:pt x="130" y="314"/>
                  </a:lnTo>
                  <a:lnTo>
                    <a:pt x="140" y="349"/>
                  </a:lnTo>
                  <a:lnTo>
                    <a:pt x="151" y="384"/>
                  </a:lnTo>
                  <a:lnTo>
                    <a:pt x="166" y="418"/>
                  </a:lnTo>
                  <a:lnTo>
                    <a:pt x="182" y="451"/>
                  </a:lnTo>
                  <a:lnTo>
                    <a:pt x="182" y="451"/>
                  </a:lnTo>
                  <a:lnTo>
                    <a:pt x="188" y="465"/>
                  </a:lnTo>
                  <a:lnTo>
                    <a:pt x="195" y="482"/>
                  </a:lnTo>
                  <a:lnTo>
                    <a:pt x="205" y="516"/>
                  </a:lnTo>
                  <a:lnTo>
                    <a:pt x="212" y="533"/>
                  </a:lnTo>
                  <a:lnTo>
                    <a:pt x="219" y="549"/>
                  </a:lnTo>
                  <a:lnTo>
                    <a:pt x="229" y="563"/>
                  </a:lnTo>
                  <a:lnTo>
                    <a:pt x="233" y="569"/>
                  </a:lnTo>
                  <a:lnTo>
                    <a:pt x="239" y="575"/>
                  </a:lnTo>
                  <a:lnTo>
                    <a:pt x="239"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8" y="554"/>
                  </a:lnTo>
                  <a:lnTo>
                    <a:pt x="277" y="550"/>
                  </a:lnTo>
                  <a:lnTo>
                    <a:pt x="274" y="546"/>
                  </a:lnTo>
                  <a:lnTo>
                    <a:pt x="270" y="543"/>
                  </a:lnTo>
                  <a:lnTo>
                    <a:pt x="270" y="5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3" name="chenying0907 517"/>
            <p:cNvSpPr>
              <a:spLocks/>
            </p:cNvSpPr>
            <p:nvPr/>
          </p:nvSpPr>
          <p:spPr bwMode="auto">
            <a:xfrm>
              <a:off x="3589338" y="1176338"/>
              <a:ext cx="115888" cy="230188"/>
            </a:xfrm>
            <a:custGeom>
              <a:avLst/>
              <a:gdLst/>
              <a:ahLst/>
              <a:cxnLst>
                <a:cxn ang="0">
                  <a:pos x="251" y="10"/>
                </a:cxn>
                <a:cxn ang="0">
                  <a:pos x="216" y="78"/>
                </a:cxn>
                <a:cxn ang="0">
                  <a:pos x="186" y="149"/>
                </a:cxn>
                <a:cxn ang="0">
                  <a:pos x="140" y="255"/>
                </a:cxn>
                <a:cxn ang="0">
                  <a:pos x="124" y="290"/>
                </a:cxn>
                <a:cxn ang="0">
                  <a:pos x="91" y="349"/>
                </a:cxn>
                <a:cxn ang="0">
                  <a:pos x="59" y="406"/>
                </a:cxn>
                <a:cxn ang="0">
                  <a:pos x="40" y="440"/>
                </a:cxn>
                <a:cxn ang="0">
                  <a:pos x="12" y="515"/>
                </a:cxn>
                <a:cxn ang="0">
                  <a:pos x="1" y="553"/>
                </a:cxn>
                <a:cxn ang="0">
                  <a:pos x="1" y="553"/>
                </a:cxn>
                <a:cxn ang="0">
                  <a:pos x="0" y="558"/>
                </a:cxn>
                <a:cxn ang="0">
                  <a:pos x="1" y="567"/>
                </a:cxn>
                <a:cxn ang="0">
                  <a:pos x="5" y="574"/>
                </a:cxn>
                <a:cxn ang="0">
                  <a:pos x="18" y="580"/>
                </a:cxn>
                <a:cxn ang="0">
                  <a:pos x="35" y="578"/>
                </a:cxn>
                <a:cxn ang="0">
                  <a:pos x="40" y="573"/>
                </a:cxn>
                <a:cxn ang="0">
                  <a:pos x="44" y="565"/>
                </a:cxn>
                <a:cxn ang="0">
                  <a:pos x="44" y="563"/>
                </a:cxn>
                <a:cxn ang="0">
                  <a:pos x="48" y="558"/>
                </a:cxn>
                <a:cxn ang="0">
                  <a:pos x="48" y="552"/>
                </a:cxn>
                <a:cxn ang="0">
                  <a:pos x="73" y="485"/>
                </a:cxn>
                <a:cxn ang="0">
                  <a:pos x="104" y="421"/>
                </a:cxn>
                <a:cxn ang="0">
                  <a:pos x="155" y="328"/>
                </a:cxn>
                <a:cxn ang="0">
                  <a:pos x="171" y="297"/>
                </a:cxn>
                <a:cxn ang="0">
                  <a:pos x="201" y="230"/>
                </a:cxn>
                <a:cxn ang="0">
                  <a:pos x="243" y="130"/>
                </a:cxn>
                <a:cxn ang="0">
                  <a:pos x="273" y="65"/>
                </a:cxn>
                <a:cxn ang="0">
                  <a:pos x="290" y="34"/>
                </a:cxn>
                <a:cxn ang="0">
                  <a:pos x="293" y="25"/>
                </a:cxn>
                <a:cxn ang="0">
                  <a:pos x="291" y="15"/>
                </a:cxn>
                <a:cxn ang="0">
                  <a:pos x="288" y="9"/>
                </a:cxn>
                <a:cxn ang="0">
                  <a:pos x="273" y="0"/>
                </a:cxn>
                <a:cxn ang="0">
                  <a:pos x="264" y="0"/>
                </a:cxn>
                <a:cxn ang="0">
                  <a:pos x="256" y="4"/>
                </a:cxn>
                <a:cxn ang="0">
                  <a:pos x="251" y="10"/>
                </a:cxn>
              </a:cxnLst>
              <a:rect l="0" t="0" r="r" b="b"/>
              <a:pathLst>
                <a:path w="293" h="580">
                  <a:moveTo>
                    <a:pt x="251" y="10"/>
                  </a:moveTo>
                  <a:lnTo>
                    <a:pt x="251" y="10"/>
                  </a:lnTo>
                  <a:lnTo>
                    <a:pt x="233" y="44"/>
                  </a:lnTo>
                  <a:lnTo>
                    <a:pt x="216" y="78"/>
                  </a:lnTo>
                  <a:lnTo>
                    <a:pt x="200" y="113"/>
                  </a:lnTo>
                  <a:lnTo>
                    <a:pt x="186" y="149"/>
                  </a:lnTo>
                  <a:lnTo>
                    <a:pt x="155" y="219"/>
                  </a:lnTo>
                  <a:lnTo>
                    <a:pt x="140" y="255"/>
                  </a:lnTo>
                  <a:lnTo>
                    <a:pt x="124" y="290"/>
                  </a:lnTo>
                  <a:lnTo>
                    <a:pt x="124" y="290"/>
                  </a:lnTo>
                  <a:lnTo>
                    <a:pt x="108" y="320"/>
                  </a:lnTo>
                  <a:lnTo>
                    <a:pt x="91" y="349"/>
                  </a:lnTo>
                  <a:lnTo>
                    <a:pt x="74" y="376"/>
                  </a:lnTo>
                  <a:lnTo>
                    <a:pt x="59" y="406"/>
                  </a:lnTo>
                  <a:lnTo>
                    <a:pt x="59" y="406"/>
                  </a:lnTo>
                  <a:lnTo>
                    <a:pt x="40" y="440"/>
                  </a:lnTo>
                  <a:lnTo>
                    <a:pt x="25" y="477"/>
                  </a:lnTo>
                  <a:lnTo>
                    <a:pt x="12" y="515"/>
                  </a:lnTo>
                  <a:lnTo>
                    <a:pt x="1" y="553"/>
                  </a:lnTo>
                  <a:lnTo>
                    <a:pt x="1" y="553"/>
                  </a:lnTo>
                  <a:lnTo>
                    <a:pt x="1" y="553"/>
                  </a:lnTo>
                  <a:lnTo>
                    <a:pt x="1" y="553"/>
                  </a:lnTo>
                  <a:lnTo>
                    <a:pt x="0" y="558"/>
                  </a:lnTo>
                  <a:lnTo>
                    <a:pt x="0" y="558"/>
                  </a:lnTo>
                  <a:lnTo>
                    <a:pt x="0" y="563"/>
                  </a:lnTo>
                  <a:lnTo>
                    <a:pt x="1" y="567"/>
                  </a:lnTo>
                  <a:lnTo>
                    <a:pt x="2" y="571"/>
                  </a:lnTo>
                  <a:lnTo>
                    <a:pt x="5" y="574"/>
                  </a:lnTo>
                  <a:lnTo>
                    <a:pt x="12" y="578"/>
                  </a:lnTo>
                  <a:lnTo>
                    <a:pt x="18" y="580"/>
                  </a:lnTo>
                  <a:lnTo>
                    <a:pt x="27" y="580"/>
                  </a:lnTo>
                  <a:lnTo>
                    <a:pt x="35" y="578"/>
                  </a:lnTo>
                  <a:lnTo>
                    <a:pt x="38" y="575"/>
                  </a:lnTo>
                  <a:lnTo>
                    <a:pt x="40" y="573"/>
                  </a:lnTo>
                  <a:lnTo>
                    <a:pt x="43" y="569"/>
                  </a:lnTo>
                  <a:lnTo>
                    <a:pt x="44" y="565"/>
                  </a:lnTo>
                  <a:lnTo>
                    <a:pt x="44" y="565"/>
                  </a:lnTo>
                  <a:lnTo>
                    <a:pt x="44" y="563"/>
                  </a:lnTo>
                  <a:lnTo>
                    <a:pt x="44" y="563"/>
                  </a:lnTo>
                  <a:lnTo>
                    <a:pt x="48" y="558"/>
                  </a:lnTo>
                  <a:lnTo>
                    <a:pt x="48" y="552"/>
                  </a:lnTo>
                  <a:lnTo>
                    <a:pt x="48" y="552"/>
                  </a:lnTo>
                  <a:lnTo>
                    <a:pt x="60" y="518"/>
                  </a:lnTo>
                  <a:lnTo>
                    <a:pt x="73" y="485"/>
                  </a:lnTo>
                  <a:lnTo>
                    <a:pt x="89" y="452"/>
                  </a:lnTo>
                  <a:lnTo>
                    <a:pt x="104" y="421"/>
                  </a:lnTo>
                  <a:lnTo>
                    <a:pt x="138" y="359"/>
                  </a:lnTo>
                  <a:lnTo>
                    <a:pt x="155" y="328"/>
                  </a:lnTo>
                  <a:lnTo>
                    <a:pt x="171" y="297"/>
                  </a:lnTo>
                  <a:lnTo>
                    <a:pt x="171" y="297"/>
                  </a:lnTo>
                  <a:lnTo>
                    <a:pt x="187" y="264"/>
                  </a:lnTo>
                  <a:lnTo>
                    <a:pt x="201" y="230"/>
                  </a:lnTo>
                  <a:lnTo>
                    <a:pt x="229" y="163"/>
                  </a:lnTo>
                  <a:lnTo>
                    <a:pt x="243" y="130"/>
                  </a:lnTo>
                  <a:lnTo>
                    <a:pt x="257" y="98"/>
                  </a:lnTo>
                  <a:lnTo>
                    <a:pt x="273" y="65"/>
                  </a:lnTo>
                  <a:lnTo>
                    <a:pt x="290" y="34"/>
                  </a:lnTo>
                  <a:lnTo>
                    <a:pt x="290" y="34"/>
                  </a:lnTo>
                  <a:lnTo>
                    <a:pt x="291" y="28"/>
                  </a:lnTo>
                  <a:lnTo>
                    <a:pt x="293" y="25"/>
                  </a:lnTo>
                  <a:lnTo>
                    <a:pt x="293" y="19"/>
                  </a:lnTo>
                  <a:lnTo>
                    <a:pt x="291" y="15"/>
                  </a:lnTo>
                  <a:lnTo>
                    <a:pt x="290" y="11"/>
                  </a:lnTo>
                  <a:lnTo>
                    <a:pt x="288" y="9"/>
                  </a:lnTo>
                  <a:lnTo>
                    <a:pt x="281" y="2"/>
                  </a:lnTo>
                  <a:lnTo>
                    <a:pt x="273" y="0"/>
                  </a:lnTo>
                  <a:lnTo>
                    <a:pt x="269" y="0"/>
                  </a:lnTo>
                  <a:lnTo>
                    <a:pt x="264" y="0"/>
                  </a:lnTo>
                  <a:lnTo>
                    <a:pt x="260" y="1"/>
                  </a:lnTo>
                  <a:lnTo>
                    <a:pt x="256" y="4"/>
                  </a:lnTo>
                  <a:lnTo>
                    <a:pt x="254" y="6"/>
                  </a:lnTo>
                  <a:lnTo>
                    <a:pt x="251" y="10"/>
                  </a:lnTo>
                  <a:lnTo>
                    <a:pt x="25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4" name="chenying0907 518"/>
            <p:cNvSpPr>
              <a:spLocks/>
            </p:cNvSpPr>
            <p:nvPr/>
          </p:nvSpPr>
          <p:spPr bwMode="auto">
            <a:xfrm>
              <a:off x="3709988" y="1174750"/>
              <a:ext cx="111125" cy="230188"/>
            </a:xfrm>
            <a:custGeom>
              <a:avLst/>
              <a:gdLst/>
              <a:ahLst/>
              <a:cxnLst>
                <a:cxn ang="0">
                  <a:pos x="270" y="543"/>
                </a:cxn>
                <a:cxn ang="0">
                  <a:pos x="262" y="533"/>
                </a:cxn>
                <a:cxn ang="0">
                  <a:pos x="248" y="505"/>
                </a:cxn>
                <a:cxn ang="0">
                  <a:pos x="232" y="456"/>
                </a:cxn>
                <a:cxn ang="0">
                  <a:pos x="221" y="429"/>
                </a:cxn>
                <a:cxn ang="0">
                  <a:pos x="211" y="412"/>
                </a:cxn>
                <a:cxn ang="0">
                  <a:pos x="191" y="359"/>
                </a:cxn>
                <a:cxn ang="0">
                  <a:pos x="170" y="288"/>
                </a:cxn>
                <a:cxn ang="0">
                  <a:pos x="164" y="270"/>
                </a:cxn>
                <a:cxn ang="0">
                  <a:pos x="145" y="222"/>
                </a:cxn>
                <a:cxn ang="0">
                  <a:pos x="125" y="174"/>
                </a:cxn>
                <a:cxn ang="0">
                  <a:pos x="119"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0" y="29"/>
                </a:cxn>
                <a:cxn ang="0">
                  <a:pos x="15" y="64"/>
                </a:cxn>
                <a:cxn ang="0">
                  <a:pos x="36" y="99"/>
                </a:cxn>
                <a:cxn ang="0">
                  <a:pos x="66" y="150"/>
                </a:cxn>
                <a:cxn ang="0">
                  <a:pos x="75" y="168"/>
                </a:cxn>
                <a:cxn ang="0">
                  <a:pos x="119" y="277"/>
                </a:cxn>
                <a:cxn ang="0">
                  <a:pos x="129" y="314"/>
                </a:cxn>
                <a:cxn ang="0">
                  <a:pos x="151" y="384"/>
                </a:cxn>
                <a:cxn ang="0">
                  <a:pos x="181" y="451"/>
                </a:cxn>
                <a:cxn ang="0">
                  <a:pos x="188" y="465"/>
                </a:cxn>
                <a:cxn ang="0">
                  <a:pos x="205" y="516"/>
                </a:cxn>
                <a:cxn ang="0">
                  <a:pos x="219" y="549"/>
                </a:cxn>
                <a:cxn ang="0">
                  <a:pos x="232" y="569"/>
                </a:cxn>
                <a:cxn ang="0">
                  <a:pos x="238"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6" y="539"/>
                  </a:lnTo>
                  <a:lnTo>
                    <a:pt x="262" y="533"/>
                  </a:lnTo>
                  <a:lnTo>
                    <a:pt x="255" y="520"/>
                  </a:lnTo>
                  <a:lnTo>
                    <a:pt x="248" y="505"/>
                  </a:lnTo>
                  <a:lnTo>
                    <a:pt x="243" y="489"/>
                  </a:lnTo>
                  <a:lnTo>
                    <a:pt x="232" y="456"/>
                  </a:lnTo>
                  <a:lnTo>
                    <a:pt x="226" y="441"/>
                  </a:lnTo>
                  <a:lnTo>
                    <a:pt x="221" y="429"/>
                  </a:lnTo>
                  <a:lnTo>
                    <a:pt x="221" y="429"/>
                  </a:lnTo>
                  <a:lnTo>
                    <a:pt x="211" y="412"/>
                  </a:lnTo>
                  <a:lnTo>
                    <a:pt x="205" y="395"/>
                  </a:lnTo>
                  <a:lnTo>
                    <a:pt x="191" y="359"/>
                  </a:lnTo>
                  <a:lnTo>
                    <a:pt x="180" y="324"/>
                  </a:lnTo>
                  <a:lnTo>
                    <a:pt x="170" y="288"/>
                  </a:lnTo>
                  <a:lnTo>
                    <a:pt x="170" y="288"/>
                  </a:lnTo>
                  <a:lnTo>
                    <a:pt x="164" y="270"/>
                  </a:lnTo>
                  <a:lnTo>
                    <a:pt x="159" y="253"/>
                  </a:lnTo>
                  <a:lnTo>
                    <a:pt x="145" y="222"/>
                  </a:lnTo>
                  <a:lnTo>
                    <a:pt x="132" y="189"/>
                  </a:lnTo>
                  <a:lnTo>
                    <a:pt x="125" y="174"/>
                  </a:lnTo>
                  <a:lnTo>
                    <a:pt x="119" y="157"/>
                  </a:lnTo>
                  <a:lnTo>
                    <a:pt x="119" y="157"/>
                  </a:lnTo>
                  <a:lnTo>
                    <a:pt x="112" y="138"/>
                  </a:lnTo>
                  <a:lnTo>
                    <a:pt x="103" y="120"/>
                  </a:lnTo>
                  <a:lnTo>
                    <a:pt x="92"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4" y="0"/>
                  </a:lnTo>
                  <a:lnTo>
                    <a:pt x="17" y="1"/>
                  </a:lnTo>
                  <a:lnTo>
                    <a:pt x="9" y="5"/>
                  </a:lnTo>
                  <a:lnTo>
                    <a:pt x="5" y="8"/>
                  </a:lnTo>
                  <a:lnTo>
                    <a:pt x="2" y="10"/>
                  </a:lnTo>
                  <a:lnTo>
                    <a:pt x="1" y="14"/>
                  </a:lnTo>
                  <a:lnTo>
                    <a:pt x="0" y="18"/>
                  </a:lnTo>
                  <a:lnTo>
                    <a:pt x="0" y="23"/>
                  </a:lnTo>
                  <a:lnTo>
                    <a:pt x="0" y="29"/>
                  </a:lnTo>
                  <a:lnTo>
                    <a:pt x="0" y="29"/>
                  </a:lnTo>
                  <a:lnTo>
                    <a:pt x="6" y="47"/>
                  </a:lnTo>
                  <a:lnTo>
                    <a:pt x="15" y="64"/>
                  </a:lnTo>
                  <a:lnTo>
                    <a:pt x="24" y="82"/>
                  </a:lnTo>
                  <a:lnTo>
                    <a:pt x="36" y="99"/>
                  </a:lnTo>
                  <a:lnTo>
                    <a:pt x="57" y="133"/>
                  </a:lnTo>
                  <a:lnTo>
                    <a:pt x="66" y="150"/>
                  </a:lnTo>
                  <a:lnTo>
                    <a:pt x="75" y="168"/>
                  </a:lnTo>
                  <a:lnTo>
                    <a:pt x="75" y="168"/>
                  </a:lnTo>
                  <a:lnTo>
                    <a:pt x="104" y="240"/>
                  </a:lnTo>
                  <a:lnTo>
                    <a:pt x="119" y="277"/>
                  </a:lnTo>
                  <a:lnTo>
                    <a:pt x="129" y="314"/>
                  </a:lnTo>
                  <a:lnTo>
                    <a:pt x="129" y="314"/>
                  </a:lnTo>
                  <a:lnTo>
                    <a:pt x="140" y="349"/>
                  </a:lnTo>
                  <a:lnTo>
                    <a:pt x="151" y="384"/>
                  </a:lnTo>
                  <a:lnTo>
                    <a:pt x="164" y="418"/>
                  </a:lnTo>
                  <a:lnTo>
                    <a:pt x="181" y="451"/>
                  </a:lnTo>
                  <a:lnTo>
                    <a:pt x="181" y="451"/>
                  </a:lnTo>
                  <a:lnTo>
                    <a:pt x="188" y="465"/>
                  </a:lnTo>
                  <a:lnTo>
                    <a:pt x="194" y="482"/>
                  </a:lnTo>
                  <a:lnTo>
                    <a:pt x="205" y="516"/>
                  </a:lnTo>
                  <a:lnTo>
                    <a:pt x="211" y="533"/>
                  </a:lnTo>
                  <a:lnTo>
                    <a:pt x="219" y="549"/>
                  </a:lnTo>
                  <a:lnTo>
                    <a:pt x="227" y="563"/>
                  </a:lnTo>
                  <a:lnTo>
                    <a:pt x="232" y="569"/>
                  </a:lnTo>
                  <a:lnTo>
                    <a:pt x="238" y="575"/>
                  </a:lnTo>
                  <a:lnTo>
                    <a:pt x="238"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7" y="554"/>
                  </a:lnTo>
                  <a:lnTo>
                    <a:pt x="277" y="550"/>
                  </a:lnTo>
                  <a:lnTo>
                    <a:pt x="274" y="546"/>
                  </a:lnTo>
                  <a:lnTo>
                    <a:pt x="270" y="543"/>
                  </a:lnTo>
                  <a:lnTo>
                    <a:pt x="270" y="5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5" name="chenying0907 519"/>
            <p:cNvSpPr>
              <a:spLocks/>
            </p:cNvSpPr>
            <p:nvPr/>
          </p:nvSpPr>
          <p:spPr bwMode="auto">
            <a:xfrm>
              <a:off x="3429001" y="984250"/>
              <a:ext cx="101600" cy="120650"/>
            </a:xfrm>
            <a:custGeom>
              <a:avLst/>
              <a:gdLst/>
              <a:ahLst/>
              <a:cxnLst>
                <a:cxn ang="0">
                  <a:pos x="248" y="90"/>
                </a:cxn>
                <a:cxn ang="0">
                  <a:pos x="241" y="68"/>
                </a:cxn>
                <a:cxn ang="0">
                  <a:pos x="232" y="48"/>
                </a:cxn>
                <a:cxn ang="0">
                  <a:pos x="219" y="33"/>
                </a:cxn>
                <a:cxn ang="0">
                  <a:pos x="204" y="19"/>
                </a:cxn>
                <a:cxn ang="0">
                  <a:pos x="186" y="10"/>
                </a:cxn>
                <a:cxn ang="0">
                  <a:pos x="166" y="4"/>
                </a:cxn>
                <a:cxn ang="0">
                  <a:pos x="122" y="0"/>
                </a:cxn>
                <a:cxn ang="0">
                  <a:pos x="102" y="0"/>
                </a:cxn>
                <a:cxn ang="0">
                  <a:pos x="75" y="4"/>
                </a:cxn>
                <a:cxn ang="0">
                  <a:pos x="57" y="10"/>
                </a:cxn>
                <a:cxn ang="0">
                  <a:pos x="47" y="14"/>
                </a:cxn>
                <a:cxn ang="0">
                  <a:pos x="33" y="26"/>
                </a:cxn>
                <a:cxn ang="0">
                  <a:pos x="24" y="39"/>
                </a:cxn>
                <a:cxn ang="0">
                  <a:pos x="8" y="70"/>
                </a:cxn>
                <a:cxn ang="0">
                  <a:pos x="4" y="78"/>
                </a:cxn>
                <a:cxn ang="0">
                  <a:pos x="2" y="97"/>
                </a:cxn>
                <a:cxn ang="0">
                  <a:pos x="3" y="144"/>
                </a:cxn>
                <a:cxn ang="0">
                  <a:pos x="3" y="281"/>
                </a:cxn>
                <a:cxn ang="0">
                  <a:pos x="4" y="291"/>
                </a:cxn>
                <a:cxn ang="0">
                  <a:pos x="9" y="298"/>
                </a:cxn>
                <a:cxn ang="0">
                  <a:pos x="17" y="302"/>
                </a:cxn>
                <a:cxn ang="0">
                  <a:pos x="33" y="302"/>
                </a:cxn>
                <a:cxn ang="0">
                  <a:pos x="41" y="298"/>
                </a:cxn>
                <a:cxn ang="0">
                  <a:pos x="46" y="291"/>
                </a:cxn>
                <a:cxn ang="0">
                  <a:pos x="47" y="281"/>
                </a:cxn>
                <a:cxn ang="0">
                  <a:pos x="47" y="144"/>
                </a:cxn>
                <a:cxn ang="0">
                  <a:pos x="49" y="98"/>
                </a:cxn>
                <a:cxn ang="0">
                  <a:pos x="53" y="84"/>
                </a:cxn>
                <a:cxn ang="0">
                  <a:pos x="59" y="72"/>
                </a:cxn>
                <a:cxn ang="0">
                  <a:pos x="74" y="56"/>
                </a:cxn>
                <a:cxn ang="0">
                  <a:pos x="89" y="48"/>
                </a:cxn>
                <a:cxn ang="0">
                  <a:pos x="109" y="46"/>
                </a:cxn>
                <a:cxn ang="0">
                  <a:pos x="122" y="46"/>
                </a:cxn>
                <a:cxn ang="0">
                  <a:pos x="145" y="47"/>
                </a:cxn>
                <a:cxn ang="0">
                  <a:pos x="165" y="52"/>
                </a:cxn>
                <a:cxn ang="0">
                  <a:pos x="179" y="61"/>
                </a:cxn>
                <a:cxn ang="0">
                  <a:pos x="190" y="73"/>
                </a:cxn>
                <a:cxn ang="0">
                  <a:pos x="196" y="89"/>
                </a:cxn>
                <a:cxn ang="0">
                  <a:pos x="203" y="127"/>
                </a:cxn>
                <a:cxn ang="0">
                  <a:pos x="204" y="149"/>
                </a:cxn>
                <a:cxn ang="0">
                  <a:pos x="208" y="210"/>
                </a:cxn>
                <a:cxn ang="0">
                  <a:pos x="212" y="274"/>
                </a:cxn>
                <a:cxn ang="0">
                  <a:pos x="212" y="280"/>
                </a:cxn>
                <a:cxn ang="0">
                  <a:pos x="216" y="288"/>
                </a:cxn>
                <a:cxn ang="0">
                  <a:pos x="223" y="293"/>
                </a:cxn>
                <a:cxn ang="0">
                  <a:pos x="234" y="295"/>
                </a:cxn>
                <a:cxn ang="0">
                  <a:pos x="246" y="293"/>
                </a:cxn>
                <a:cxn ang="0">
                  <a:pos x="253" y="288"/>
                </a:cxn>
                <a:cxn ang="0">
                  <a:pos x="257" y="280"/>
                </a:cxn>
                <a:cxn ang="0">
                  <a:pos x="258" y="274"/>
                </a:cxn>
                <a:cxn ang="0">
                  <a:pos x="257" y="182"/>
                </a:cxn>
                <a:cxn ang="0">
                  <a:pos x="251" y="112"/>
                </a:cxn>
                <a:cxn ang="0">
                  <a:pos x="248" y="90"/>
                </a:cxn>
              </a:cxnLst>
              <a:rect l="0" t="0" r="r" b="b"/>
              <a:pathLst>
                <a:path w="258" h="303">
                  <a:moveTo>
                    <a:pt x="248" y="90"/>
                  </a:moveTo>
                  <a:lnTo>
                    <a:pt x="248" y="90"/>
                  </a:lnTo>
                  <a:lnTo>
                    <a:pt x="245" y="78"/>
                  </a:lnTo>
                  <a:lnTo>
                    <a:pt x="241" y="68"/>
                  </a:lnTo>
                  <a:lnTo>
                    <a:pt x="237" y="57"/>
                  </a:lnTo>
                  <a:lnTo>
                    <a:pt x="232" y="48"/>
                  </a:lnTo>
                  <a:lnTo>
                    <a:pt x="225" y="40"/>
                  </a:lnTo>
                  <a:lnTo>
                    <a:pt x="219" y="33"/>
                  </a:lnTo>
                  <a:lnTo>
                    <a:pt x="212" y="26"/>
                  </a:lnTo>
                  <a:lnTo>
                    <a:pt x="204" y="19"/>
                  </a:lnTo>
                  <a:lnTo>
                    <a:pt x="195" y="16"/>
                  </a:lnTo>
                  <a:lnTo>
                    <a:pt x="186" y="10"/>
                  </a:lnTo>
                  <a:lnTo>
                    <a:pt x="177" y="8"/>
                  </a:lnTo>
                  <a:lnTo>
                    <a:pt x="166" y="4"/>
                  </a:lnTo>
                  <a:lnTo>
                    <a:pt x="144" y="1"/>
                  </a:lnTo>
                  <a:lnTo>
                    <a:pt x="122" y="0"/>
                  </a:lnTo>
                  <a:lnTo>
                    <a:pt x="122" y="0"/>
                  </a:lnTo>
                  <a:lnTo>
                    <a:pt x="102" y="0"/>
                  </a:lnTo>
                  <a:lnTo>
                    <a:pt x="84" y="1"/>
                  </a:lnTo>
                  <a:lnTo>
                    <a:pt x="75" y="4"/>
                  </a:lnTo>
                  <a:lnTo>
                    <a:pt x="66" y="6"/>
                  </a:lnTo>
                  <a:lnTo>
                    <a:pt x="57" y="10"/>
                  </a:lnTo>
                  <a:lnTo>
                    <a:pt x="47" y="14"/>
                  </a:lnTo>
                  <a:lnTo>
                    <a:pt x="47" y="14"/>
                  </a:lnTo>
                  <a:lnTo>
                    <a:pt x="40" y="21"/>
                  </a:lnTo>
                  <a:lnTo>
                    <a:pt x="33" y="26"/>
                  </a:lnTo>
                  <a:lnTo>
                    <a:pt x="28" y="33"/>
                  </a:lnTo>
                  <a:lnTo>
                    <a:pt x="24" y="39"/>
                  </a:lnTo>
                  <a:lnTo>
                    <a:pt x="16" y="53"/>
                  </a:lnTo>
                  <a:lnTo>
                    <a:pt x="8" y="70"/>
                  </a:lnTo>
                  <a:lnTo>
                    <a:pt x="8" y="70"/>
                  </a:lnTo>
                  <a:lnTo>
                    <a:pt x="4" y="78"/>
                  </a:lnTo>
                  <a:lnTo>
                    <a:pt x="3" y="87"/>
                  </a:lnTo>
                  <a:lnTo>
                    <a:pt x="2" y="97"/>
                  </a:lnTo>
                  <a:lnTo>
                    <a:pt x="0" y="106"/>
                  </a:lnTo>
                  <a:lnTo>
                    <a:pt x="3" y="144"/>
                  </a:lnTo>
                  <a:lnTo>
                    <a:pt x="3" y="281"/>
                  </a:lnTo>
                  <a:lnTo>
                    <a:pt x="3" y="281"/>
                  </a:lnTo>
                  <a:lnTo>
                    <a:pt x="3" y="286"/>
                  </a:lnTo>
                  <a:lnTo>
                    <a:pt x="4" y="291"/>
                  </a:lnTo>
                  <a:lnTo>
                    <a:pt x="7" y="295"/>
                  </a:lnTo>
                  <a:lnTo>
                    <a:pt x="9" y="298"/>
                  </a:lnTo>
                  <a:lnTo>
                    <a:pt x="13" y="301"/>
                  </a:lnTo>
                  <a:lnTo>
                    <a:pt x="17" y="302"/>
                  </a:lnTo>
                  <a:lnTo>
                    <a:pt x="25" y="303"/>
                  </a:lnTo>
                  <a:lnTo>
                    <a:pt x="33" y="302"/>
                  </a:lnTo>
                  <a:lnTo>
                    <a:pt x="37" y="301"/>
                  </a:lnTo>
                  <a:lnTo>
                    <a:pt x="41" y="298"/>
                  </a:lnTo>
                  <a:lnTo>
                    <a:pt x="43" y="295"/>
                  </a:lnTo>
                  <a:lnTo>
                    <a:pt x="46" y="291"/>
                  </a:lnTo>
                  <a:lnTo>
                    <a:pt x="47" y="286"/>
                  </a:lnTo>
                  <a:lnTo>
                    <a:pt x="47" y="281"/>
                  </a:lnTo>
                  <a:lnTo>
                    <a:pt x="47" y="144"/>
                  </a:lnTo>
                  <a:lnTo>
                    <a:pt x="47" y="144"/>
                  </a:lnTo>
                  <a:lnTo>
                    <a:pt x="47" y="114"/>
                  </a:lnTo>
                  <a:lnTo>
                    <a:pt x="49" y="98"/>
                  </a:lnTo>
                  <a:lnTo>
                    <a:pt x="50" y="90"/>
                  </a:lnTo>
                  <a:lnTo>
                    <a:pt x="53" y="84"/>
                  </a:lnTo>
                  <a:lnTo>
                    <a:pt x="53" y="84"/>
                  </a:lnTo>
                  <a:lnTo>
                    <a:pt x="59" y="72"/>
                  </a:lnTo>
                  <a:lnTo>
                    <a:pt x="66" y="63"/>
                  </a:lnTo>
                  <a:lnTo>
                    <a:pt x="74" y="56"/>
                  </a:lnTo>
                  <a:lnTo>
                    <a:pt x="80" y="52"/>
                  </a:lnTo>
                  <a:lnTo>
                    <a:pt x="89" y="48"/>
                  </a:lnTo>
                  <a:lnTo>
                    <a:pt x="98" y="47"/>
                  </a:lnTo>
                  <a:lnTo>
                    <a:pt x="109" y="46"/>
                  </a:lnTo>
                  <a:lnTo>
                    <a:pt x="122" y="46"/>
                  </a:lnTo>
                  <a:lnTo>
                    <a:pt x="122" y="46"/>
                  </a:lnTo>
                  <a:lnTo>
                    <a:pt x="135" y="46"/>
                  </a:lnTo>
                  <a:lnTo>
                    <a:pt x="145" y="47"/>
                  </a:lnTo>
                  <a:lnTo>
                    <a:pt x="156" y="50"/>
                  </a:lnTo>
                  <a:lnTo>
                    <a:pt x="165" y="52"/>
                  </a:lnTo>
                  <a:lnTo>
                    <a:pt x="173" y="56"/>
                  </a:lnTo>
                  <a:lnTo>
                    <a:pt x="179" y="61"/>
                  </a:lnTo>
                  <a:lnTo>
                    <a:pt x="185" y="67"/>
                  </a:lnTo>
                  <a:lnTo>
                    <a:pt x="190" y="73"/>
                  </a:lnTo>
                  <a:lnTo>
                    <a:pt x="194" y="81"/>
                  </a:lnTo>
                  <a:lnTo>
                    <a:pt x="196" y="89"/>
                  </a:lnTo>
                  <a:lnTo>
                    <a:pt x="202" y="106"/>
                  </a:lnTo>
                  <a:lnTo>
                    <a:pt x="203" y="127"/>
                  </a:lnTo>
                  <a:lnTo>
                    <a:pt x="204" y="149"/>
                  </a:lnTo>
                  <a:lnTo>
                    <a:pt x="204" y="149"/>
                  </a:lnTo>
                  <a:lnTo>
                    <a:pt x="206" y="179"/>
                  </a:lnTo>
                  <a:lnTo>
                    <a:pt x="208" y="210"/>
                  </a:lnTo>
                  <a:lnTo>
                    <a:pt x="211" y="242"/>
                  </a:lnTo>
                  <a:lnTo>
                    <a:pt x="212" y="274"/>
                  </a:lnTo>
                  <a:lnTo>
                    <a:pt x="212" y="274"/>
                  </a:lnTo>
                  <a:lnTo>
                    <a:pt x="212" y="280"/>
                  </a:lnTo>
                  <a:lnTo>
                    <a:pt x="214" y="284"/>
                  </a:lnTo>
                  <a:lnTo>
                    <a:pt x="216" y="288"/>
                  </a:lnTo>
                  <a:lnTo>
                    <a:pt x="219" y="290"/>
                  </a:lnTo>
                  <a:lnTo>
                    <a:pt x="223" y="293"/>
                  </a:lnTo>
                  <a:lnTo>
                    <a:pt x="227" y="294"/>
                  </a:lnTo>
                  <a:lnTo>
                    <a:pt x="234" y="295"/>
                  </a:lnTo>
                  <a:lnTo>
                    <a:pt x="242" y="294"/>
                  </a:lnTo>
                  <a:lnTo>
                    <a:pt x="246" y="293"/>
                  </a:lnTo>
                  <a:lnTo>
                    <a:pt x="250" y="290"/>
                  </a:lnTo>
                  <a:lnTo>
                    <a:pt x="253" y="288"/>
                  </a:lnTo>
                  <a:lnTo>
                    <a:pt x="255" y="284"/>
                  </a:lnTo>
                  <a:lnTo>
                    <a:pt x="257" y="280"/>
                  </a:lnTo>
                  <a:lnTo>
                    <a:pt x="258" y="274"/>
                  </a:lnTo>
                  <a:lnTo>
                    <a:pt x="258" y="274"/>
                  </a:lnTo>
                  <a:lnTo>
                    <a:pt x="257" y="229"/>
                  </a:lnTo>
                  <a:lnTo>
                    <a:pt x="257" y="182"/>
                  </a:lnTo>
                  <a:lnTo>
                    <a:pt x="253" y="136"/>
                  </a:lnTo>
                  <a:lnTo>
                    <a:pt x="251" y="112"/>
                  </a:lnTo>
                  <a:lnTo>
                    <a:pt x="248" y="90"/>
                  </a:lnTo>
                  <a:lnTo>
                    <a:pt x="248" y="9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6" name="chenying0907 520"/>
            <p:cNvSpPr>
              <a:spLocks/>
            </p:cNvSpPr>
            <p:nvPr/>
          </p:nvSpPr>
          <p:spPr bwMode="auto">
            <a:xfrm>
              <a:off x="3425826" y="1157288"/>
              <a:ext cx="25400" cy="434975"/>
            </a:xfrm>
            <a:custGeom>
              <a:avLst/>
              <a:gdLst/>
              <a:ahLst/>
              <a:cxnLst>
                <a:cxn ang="0">
                  <a:pos x="56" y="777"/>
                </a:cxn>
                <a:cxn ang="0">
                  <a:pos x="59" y="715"/>
                </a:cxn>
                <a:cxn ang="0">
                  <a:pos x="63" y="624"/>
                </a:cxn>
                <a:cxn ang="0">
                  <a:pos x="63" y="562"/>
                </a:cxn>
                <a:cxn ang="0">
                  <a:pos x="60" y="532"/>
                </a:cxn>
                <a:cxn ang="0">
                  <a:pos x="58" y="466"/>
                </a:cxn>
                <a:cxn ang="0">
                  <a:pos x="59" y="267"/>
                </a:cxn>
                <a:cxn ang="0">
                  <a:pos x="58" y="237"/>
                </a:cxn>
                <a:cxn ang="0">
                  <a:pos x="52" y="145"/>
                </a:cxn>
                <a:cxn ang="0">
                  <a:pos x="46" y="54"/>
                </a:cxn>
                <a:cxn ang="0">
                  <a:pos x="46" y="22"/>
                </a:cxn>
                <a:cxn ang="0">
                  <a:pos x="43" y="13"/>
                </a:cxn>
                <a:cxn ang="0">
                  <a:pos x="38" y="7"/>
                </a:cxn>
                <a:cxn ang="0">
                  <a:pos x="31" y="1"/>
                </a:cxn>
                <a:cxn ang="0">
                  <a:pos x="14" y="1"/>
                </a:cxn>
                <a:cxn ang="0">
                  <a:pos x="7" y="7"/>
                </a:cxn>
                <a:cxn ang="0">
                  <a:pos x="1" y="13"/>
                </a:cxn>
                <a:cxn ang="0">
                  <a:pos x="0" y="22"/>
                </a:cxn>
                <a:cxn ang="0">
                  <a:pos x="0" y="54"/>
                </a:cxn>
                <a:cxn ang="0">
                  <a:pos x="5" y="145"/>
                </a:cxn>
                <a:cxn ang="0">
                  <a:pos x="13" y="267"/>
                </a:cxn>
                <a:cxn ang="0">
                  <a:pos x="13" y="334"/>
                </a:cxn>
                <a:cxn ang="0">
                  <a:pos x="12" y="466"/>
                </a:cxn>
                <a:cxn ang="0">
                  <a:pos x="14" y="532"/>
                </a:cxn>
                <a:cxn ang="0">
                  <a:pos x="17" y="562"/>
                </a:cxn>
                <a:cxn ang="0">
                  <a:pos x="16" y="655"/>
                </a:cxn>
                <a:cxn ang="0">
                  <a:pos x="12" y="747"/>
                </a:cxn>
                <a:cxn ang="0">
                  <a:pos x="11" y="777"/>
                </a:cxn>
                <a:cxn ang="0">
                  <a:pos x="16" y="872"/>
                </a:cxn>
                <a:cxn ang="0">
                  <a:pos x="18" y="949"/>
                </a:cxn>
                <a:cxn ang="0">
                  <a:pos x="17" y="966"/>
                </a:cxn>
                <a:cxn ang="0">
                  <a:pos x="14" y="1021"/>
                </a:cxn>
                <a:cxn ang="0">
                  <a:pos x="14" y="1076"/>
                </a:cxn>
                <a:cxn ang="0">
                  <a:pos x="17" y="1087"/>
                </a:cxn>
                <a:cxn ang="0">
                  <a:pos x="22" y="1093"/>
                </a:cxn>
                <a:cxn ang="0">
                  <a:pos x="29" y="1097"/>
                </a:cxn>
                <a:cxn ang="0">
                  <a:pos x="46" y="1097"/>
                </a:cxn>
                <a:cxn ang="0">
                  <a:pos x="54" y="1093"/>
                </a:cxn>
                <a:cxn ang="0">
                  <a:pos x="59" y="1087"/>
                </a:cxn>
                <a:cxn ang="0">
                  <a:pos x="60" y="1076"/>
                </a:cxn>
                <a:cxn ang="0">
                  <a:pos x="62" y="1048"/>
                </a:cxn>
                <a:cxn ang="0">
                  <a:pos x="64" y="987"/>
                </a:cxn>
                <a:cxn ang="0">
                  <a:pos x="64" y="959"/>
                </a:cxn>
                <a:cxn ang="0">
                  <a:pos x="60" y="867"/>
                </a:cxn>
                <a:cxn ang="0">
                  <a:pos x="56" y="777"/>
                </a:cxn>
              </a:cxnLst>
              <a:rect l="0" t="0" r="r" b="b"/>
              <a:pathLst>
                <a:path w="64" h="1099">
                  <a:moveTo>
                    <a:pt x="56" y="777"/>
                  </a:moveTo>
                  <a:lnTo>
                    <a:pt x="56" y="777"/>
                  </a:lnTo>
                  <a:lnTo>
                    <a:pt x="58" y="747"/>
                  </a:lnTo>
                  <a:lnTo>
                    <a:pt x="59" y="715"/>
                  </a:lnTo>
                  <a:lnTo>
                    <a:pt x="62" y="655"/>
                  </a:lnTo>
                  <a:lnTo>
                    <a:pt x="63" y="624"/>
                  </a:lnTo>
                  <a:lnTo>
                    <a:pt x="63" y="594"/>
                  </a:lnTo>
                  <a:lnTo>
                    <a:pt x="63" y="562"/>
                  </a:lnTo>
                  <a:lnTo>
                    <a:pt x="60" y="532"/>
                  </a:lnTo>
                  <a:lnTo>
                    <a:pt x="60" y="532"/>
                  </a:lnTo>
                  <a:lnTo>
                    <a:pt x="59" y="498"/>
                  </a:lnTo>
                  <a:lnTo>
                    <a:pt x="58" y="466"/>
                  </a:lnTo>
                  <a:lnTo>
                    <a:pt x="56" y="399"/>
                  </a:lnTo>
                  <a:lnTo>
                    <a:pt x="59" y="267"/>
                  </a:lnTo>
                  <a:lnTo>
                    <a:pt x="59" y="267"/>
                  </a:lnTo>
                  <a:lnTo>
                    <a:pt x="58" y="237"/>
                  </a:lnTo>
                  <a:lnTo>
                    <a:pt x="56" y="205"/>
                  </a:lnTo>
                  <a:lnTo>
                    <a:pt x="52" y="145"/>
                  </a:lnTo>
                  <a:lnTo>
                    <a:pt x="47" y="84"/>
                  </a:lnTo>
                  <a:lnTo>
                    <a:pt x="46" y="54"/>
                  </a:lnTo>
                  <a:lnTo>
                    <a:pt x="46" y="22"/>
                  </a:lnTo>
                  <a:lnTo>
                    <a:pt x="46" y="22"/>
                  </a:lnTo>
                  <a:lnTo>
                    <a:pt x="45" y="17"/>
                  </a:lnTo>
                  <a:lnTo>
                    <a:pt x="43" y="13"/>
                  </a:lnTo>
                  <a:lnTo>
                    <a:pt x="41" y="9"/>
                  </a:lnTo>
                  <a:lnTo>
                    <a:pt x="38" y="7"/>
                  </a:lnTo>
                  <a:lnTo>
                    <a:pt x="35" y="4"/>
                  </a:lnTo>
                  <a:lnTo>
                    <a:pt x="31" y="1"/>
                  </a:lnTo>
                  <a:lnTo>
                    <a:pt x="22" y="0"/>
                  </a:lnTo>
                  <a:lnTo>
                    <a:pt x="14" y="1"/>
                  </a:lnTo>
                  <a:lnTo>
                    <a:pt x="11" y="4"/>
                  </a:lnTo>
                  <a:lnTo>
                    <a:pt x="7" y="7"/>
                  </a:lnTo>
                  <a:lnTo>
                    <a:pt x="4" y="9"/>
                  </a:lnTo>
                  <a:lnTo>
                    <a:pt x="1" y="13"/>
                  </a:lnTo>
                  <a:lnTo>
                    <a:pt x="0" y="17"/>
                  </a:lnTo>
                  <a:lnTo>
                    <a:pt x="0" y="22"/>
                  </a:lnTo>
                  <a:lnTo>
                    <a:pt x="0" y="22"/>
                  </a:lnTo>
                  <a:lnTo>
                    <a:pt x="0" y="54"/>
                  </a:lnTo>
                  <a:lnTo>
                    <a:pt x="1" y="84"/>
                  </a:lnTo>
                  <a:lnTo>
                    <a:pt x="5" y="145"/>
                  </a:lnTo>
                  <a:lnTo>
                    <a:pt x="11" y="205"/>
                  </a:lnTo>
                  <a:lnTo>
                    <a:pt x="13" y="267"/>
                  </a:lnTo>
                  <a:lnTo>
                    <a:pt x="13" y="267"/>
                  </a:lnTo>
                  <a:lnTo>
                    <a:pt x="13" y="334"/>
                  </a:lnTo>
                  <a:lnTo>
                    <a:pt x="12" y="399"/>
                  </a:lnTo>
                  <a:lnTo>
                    <a:pt x="12" y="466"/>
                  </a:lnTo>
                  <a:lnTo>
                    <a:pt x="13" y="498"/>
                  </a:lnTo>
                  <a:lnTo>
                    <a:pt x="14" y="532"/>
                  </a:lnTo>
                  <a:lnTo>
                    <a:pt x="14" y="532"/>
                  </a:lnTo>
                  <a:lnTo>
                    <a:pt x="17" y="562"/>
                  </a:lnTo>
                  <a:lnTo>
                    <a:pt x="17" y="594"/>
                  </a:lnTo>
                  <a:lnTo>
                    <a:pt x="16" y="655"/>
                  </a:lnTo>
                  <a:lnTo>
                    <a:pt x="13" y="715"/>
                  </a:lnTo>
                  <a:lnTo>
                    <a:pt x="12" y="747"/>
                  </a:lnTo>
                  <a:lnTo>
                    <a:pt x="11" y="777"/>
                  </a:lnTo>
                  <a:lnTo>
                    <a:pt x="11" y="777"/>
                  </a:lnTo>
                  <a:lnTo>
                    <a:pt x="13" y="816"/>
                  </a:lnTo>
                  <a:lnTo>
                    <a:pt x="16" y="872"/>
                  </a:lnTo>
                  <a:lnTo>
                    <a:pt x="18" y="927"/>
                  </a:lnTo>
                  <a:lnTo>
                    <a:pt x="18" y="949"/>
                  </a:lnTo>
                  <a:lnTo>
                    <a:pt x="17" y="966"/>
                  </a:lnTo>
                  <a:lnTo>
                    <a:pt x="17" y="966"/>
                  </a:lnTo>
                  <a:lnTo>
                    <a:pt x="16" y="994"/>
                  </a:lnTo>
                  <a:lnTo>
                    <a:pt x="14" y="1021"/>
                  </a:lnTo>
                  <a:lnTo>
                    <a:pt x="14" y="1076"/>
                  </a:lnTo>
                  <a:lnTo>
                    <a:pt x="14" y="1076"/>
                  </a:lnTo>
                  <a:lnTo>
                    <a:pt x="16" y="1082"/>
                  </a:lnTo>
                  <a:lnTo>
                    <a:pt x="17" y="1087"/>
                  </a:lnTo>
                  <a:lnTo>
                    <a:pt x="20" y="1091"/>
                  </a:lnTo>
                  <a:lnTo>
                    <a:pt x="22" y="1093"/>
                  </a:lnTo>
                  <a:lnTo>
                    <a:pt x="25" y="1096"/>
                  </a:lnTo>
                  <a:lnTo>
                    <a:pt x="29" y="1097"/>
                  </a:lnTo>
                  <a:lnTo>
                    <a:pt x="38" y="1099"/>
                  </a:lnTo>
                  <a:lnTo>
                    <a:pt x="46" y="1097"/>
                  </a:lnTo>
                  <a:lnTo>
                    <a:pt x="50" y="1096"/>
                  </a:lnTo>
                  <a:lnTo>
                    <a:pt x="54" y="1093"/>
                  </a:lnTo>
                  <a:lnTo>
                    <a:pt x="56" y="1091"/>
                  </a:lnTo>
                  <a:lnTo>
                    <a:pt x="59" y="1087"/>
                  </a:lnTo>
                  <a:lnTo>
                    <a:pt x="60" y="1082"/>
                  </a:lnTo>
                  <a:lnTo>
                    <a:pt x="60" y="1076"/>
                  </a:lnTo>
                  <a:lnTo>
                    <a:pt x="60" y="1076"/>
                  </a:lnTo>
                  <a:lnTo>
                    <a:pt x="62" y="1048"/>
                  </a:lnTo>
                  <a:lnTo>
                    <a:pt x="63" y="1017"/>
                  </a:lnTo>
                  <a:lnTo>
                    <a:pt x="64" y="987"/>
                  </a:lnTo>
                  <a:lnTo>
                    <a:pt x="64" y="959"/>
                  </a:lnTo>
                  <a:lnTo>
                    <a:pt x="64" y="959"/>
                  </a:lnTo>
                  <a:lnTo>
                    <a:pt x="63" y="921"/>
                  </a:lnTo>
                  <a:lnTo>
                    <a:pt x="60" y="867"/>
                  </a:lnTo>
                  <a:lnTo>
                    <a:pt x="58" y="815"/>
                  </a:lnTo>
                  <a:lnTo>
                    <a:pt x="56" y="777"/>
                  </a:lnTo>
                  <a:lnTo>
                    <a:pt x="56" y="77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7" name="chenying0907 521"/>
            <p:cNvSpPr>
              <a:spLocks/>
            </p:cNvSpPr>
            <p:nvPr/>
          </p:nvSpPr>
          <p:spPr bwMode="auto">
            <a:xfrm>
              <a:off x="3509963" y="1157288"/>
              <a:ext cx="25400" cy="434975"/>
            </a:xfrm>
            <a:custGeom>
              <a:avLst/>
              <a:gdLst/>
              <a:ahLst/>
              <a:cxnLst>
                <a:cxn ang="0">
                  <a:pos x="8" y="777"/>
                </a:cxn>
                <a:cxn ang="0">
                  <a:pos x="6" y="715"/>
                </a:cxn>
                <a:cxn ang="0">
                  <a:pos x="2" y="624"/>
                </a:cxn>
                <a:cxn ang="0">
                  <a:pos x="2" y="562"/>
                </a:cxn>
                <a:cxn ang="0">
                  <a:pos x="4" y="532"/>
                </a:cxn>
                <a:cxn ang="0">
                  <a:pos x="8" y="466"/>
                </a:cxn>
                <a:cxn ang="0">
                  <a:pos x="6" y="267"/>
                </a:cxn>
                <a:cxn ang="0">
                  <a:pos x="7" y="237"/>
                </a:cxn>
                <a:cxn ang="0">
                  <a:pos x="12" y="145"/>
                </a:cxn>
                <a:cxn ang="0">
                  <a:pos x="19" y="54"/>
                </a:cxn>
                <a:cxn ang="0">
                  <a:pos x="19" y="22"/>
                </a:cxn>
                <a:cxn ang="0">
                  <a:pos x="21" y="13"/>
                </a:cxn>
                <a:cxn ang="0">
                  <a:pos x="27" y="7"/>
                </a:cxn>
                <a:cxn ang="0">
                  <a:pos x="33" y="1"/>
                </a:cxn>
                <a:cxn ang="0">
                  <a:pos x="50" y="1"/>
                </a:cxn>
                <a:cxn ang="0">
                  <a:pos x="58" y="7"/>
                </a:cxn>
                <a:cxn ang="0">
                  <a:pos x="63" y="13"/>
                </a:cxn>
                <a:cxn ang="0">
                  <a:pos x="64" y="22"/>
                </a:cxn>
                <a:cxn ang="0">
                  <a:pos x="64" y="54"/>
                </a:cxn>
                <a:cxn ang="0">
                  <a:pos x="59" y="145"/>
                </a:cxn>
                <a:cxn ang="0">
                  <a:pos x="51" y="267"/>
                </a:cxn>
                <a:cxn ang="0">
                  <a:pos x="51" y="334"/>
                </a:cxn>
                <a:cxn ang="0">
                  <a:pos x="53" y="466"/>
                </a:cxn>
                <a:cxn ang="0">
                  <a:pos x="50" y="532"/>
                </a:cxn>
                <a:cxn ang="0">
                  <a:pos x="47" y="562"/>
                </a:cxn>
                <a:cxn ang="0">
                  <a:pos x="49" y="655"/>
                </a:cxn>
                <a:cxn ang="0">
                  <a:pos x="53" y="747"/>
                </a:cxn>
                <a:cxn ang="0">
                  <a:pos x="54" y="777"/>
                </a:cxn>
                <a:cxn ang="0">
                  <a:pos x="49" y="872"/>
                </a:cxn>
                <a:cxn ang="0">
                  <a:pos x="46" y="949"/>
                </a:cxn>
                <a:cxn ang="0">
                  <a:pos x="47" y="966"/>
                </a:cxn>
                <a:cxn ang="0">
                  <a:pos x="50" y="1021"/>
                </a:cxn>
                <a:cxn ang="0">
                  <a:pos x="50" y="1076"/>
                </a:cxn>
                <a:cxn ang="0">
                  <a:pos x="47" y="1087"/>
                </a:cxn>
                <a:cxn ang="0">
                  <a:pos x="42" y="1093"/>
                </a:cxn>
                <a:cxn ang="0">
                  <a:pos x="36" y="1097"/>
                </a:cxn>
                <a:cxn ang="0">
                  <a:pos x="19" y="1097"/>
                </a:cxn>
                <a:cxn ang="0">
                  <a:pos x="11" y="1093"/>
                </a:cxn>
                <a:cxn ang="0">
                  <a:pos x="6" y="1087"/>
                </a:cxn>
                <a:cxn ang="0">
                  <a:pos x="4" y="1076"/>
                </a:cxn>
                <a:cxn ang="0">
                  <a:pos x="3" y="1048"/>
                </a:cxn>
                <a:cxn ang="0">
                  <a:pos x="0" y="987"/>
                </a:cxn>
                <a:cxn ang="0">
                  <a:pos x="0" y="959"/>
                </a:cxn>
                <a:cxn ang="0">
                  <a:pos x="4" y="867"/>
                </a:cxn>
                <a:cxn ang="0">
                  <a:pos x="8" y="777"/>
                </a:cxn>
              </a:cxnLst>
              <a:rect l="0" t="0" r="r" b="b"/>
              <a:pathLst>
                <a:path w="64" h="1099">
                  <a:moveTo>
                    <a:pt x="8" y="777"/>
                  </a:moveTo>
                  <a:lnTo>
                    <a:pt x="8" y="777"/>
                  </a:lnTo>
                  <a:lnTo>
                    <a:pt x="7" y="747"/>
                  </a:lnTo>
                  <a:lnTo>
                    <a:pt x="6" y="715"/>
                  </a:lnTo>
                  <a:lnTo>
                    <a:pt x="3" y="655"/>
                  </a:lnTo>
                  <a:lnTo>
                    <a:pt x="2" y="624"/>
                  </a:lnTo>
                  <a:lnTo>
                    <a:pt x="2" y="594"/>
                  </a:lnTo>
                  <a:lnTo>
                    <a:pt x="2" y="562"/>
                  </a:lnTo>
                  <a:lnTo>
                    <a:pt x="4" y="532"/>
                  </a:lnTo>
                  <a:lnTo>
                    <a:pt x="4" y="532"/>
                  </a:lnTo>
                  <a:lnTo>
                    <a:pt x="6" y="498"/>
                  </a:lnTo>
                  <a:lnTo>
                    <a:pt x="8" y="466"/>
                  </a:lnTo>
                  <a:lnTo>
                    <a:pt x="8" y="399"/>
                  </a:lnTo>
                  <a:lnTo>
                    <a:pt x="6" y="267"/>
                  </a:lnTo>
                  <a:lnTo>
                    <a:pt x="6" y="267"/>
                  </a:lnTo>
                  <a:lnTo>
                    <a:pt x="7" y="237"/>
                  </a:lnTo>
                  <a:lnTo>
                    <a:pt x="8" y="205"/>
                  </a:lnTo>
                  <a:lnTo>
                    <a:pt x="12" y="145"/>
                  </a:lnTo>
                  <a:lnTo>
                    <a:pt x="17" y="84"/>
                  </a:lnTo>
                  <a:lnTo>
                    <a:pt x="19" y="54"/>
                  </a:lnTo>
                  <a:lnTo>
                    <a:pt x="19" y="22"/>
                  </a:lnTo>
                  <a:lnTo>
                    <a:pt x="19" y="22"/>
                  </a:lnTo>
                  <a:lnTo>
                    <a:pt x="20" y="17"/>
                  </a:lnTo>
                  <a:lnTo>
                    <a:pt x="21" y="13"/>
                  </a:lnTo>
                  <a:lnTo>
                    <a:pt x="24" y="9"/>
                  </a:lnTo>
                  <a:lnTo>
                    <a:pt x="27" y="7"/>
                  </a:lnTo>
                  <a:lnTo>
                    <a:pt x="29" y="4"/>
                  </a:lnTo>
                  <a:lnTo>
                    <a:pt x="33" y="1"/>
                  </a:lnTo>
                  <a:lnTo>
                    <a:pt x="42" y="0"/>
                  </a:lnTo>
                  <a:lnTo>
                    <a:pt x="50" y="1"/>
                  </a:lnTo>
                  <a:lnTo>
                    <a:pt x="54" y="4"/>
                  </a:lnTo>
                  <a:lnTo>
                    <a:pt x="58" y="7"/>
                  </a:lnTo>
                  <a:lnTo>
                    <a:pt x="61" y="9"/>
                  </a:lnTo>
                  <a:lnTo>
                    <a:pt x="63" y="13"/>
                  </a:lnTo>
                  <a:lnTo>
                    <a:pt x="64" y="17"/>
                  </a:lnTo>
                  <a:lnTo>
                    <a:pt x="64" y="22"/>
                  </a:lnTo>
                  <a:lnTo>
                    <a:pt x="64" y="22"/>
                  </a:lnTo>
                  <a:lnTo>
                    <a:pt x="64" y="54"/>
                  </a:lnTo>
                  <a:lnTo>
                    <a:pt x="63" y="84"/>
                  </a:lnTo>
                  <a:lnTo>
                    <a:pt x="59" y="145"/>
                  </a:lnTo>
                  <a:lnTo>
                    <a:pt x="54" y="205"/>
                  </a:lnTo>
                  <a:lnTo>
                    <a:pt x="51" y="267"/>
                  </a:lnTo>
                  <a:lnTo>
                    <a:pt x="51" y="267"/>
                  </a:lnTo>
                  <a:lnTo>
                    <a:pt x="51" y="334"/>
                  </a:lnTo>
                  <a:lnTo>
                    <a:pt x="53" y="399"/>
                  </a:lnTo>
                  <a:lnTo>
                    <a:pt x="53" y="466"/>
                  </a:lnTo>
                  <a:lnTo>
                    <a:pt x="51" y="498"/>
                  </a:lnTo>
                  <a:lnTo>
                    <a:pt x="50" y="532"/>
                  </a:lnTo>
                  <a:lnTo>
                    <a:pt x="50" y="532"/>
                  </a:lnTo>
                  <a:lnTo>
                    <a:pt x="47" y="562"/>
                  </a:lnTo>
                  <a:lnTo>
                    <a:pt x="47" y="594"/>
                  </a:lnTo>
                  <a:lnTo>
                    <a:pt x="49" y="655"/>
                  </a:lnTo>
                  <a:lnTo>
                    <a:pt x="51" y="715"/>
                  </a:lnTo>
                  <a:lnTo>
                    <a:pt x="53" y="747"/>
                  </a:lnTo>
                  <a:lnTo>
                    <a:pt x="54" y="777"/>
                  </a:lnTo>
                  <a:lnTo>
                    <a:pt x="54" y="777"/>
                  </a:lnTo>
                  <a:lnTo>
                    <a:pt x="51" y="816"/>
                  </a:lnTo>
                  <a:lnTo>
                    <a:pt x="49" y="872"/>
                  </a:lnTo>
                  <a:lnTo>
                    <a:pt x="46" y="927"/>
                  </a:lnTo>
                  <a:lnTo>
                    <a:pt x="46" y="949"/>
                  </a:lnTo>
                  <a:lnTo>
                    <a:pt x="47" y="966"/>
                  </a:lnTo>
                  <a:lnTo>
                    <a:pt x="47" y="966"/>
                  </a:lnTo>
                  <a:lnTo>
                    <a:pt x="49" y="994"/>
                  </a:lnTo>
                  <a:lnTo>
                    <a:pt x="50" y="1021"/>
                  </a:lnTo>
                  <a:lnTo>
                    <a:pt x="50" y="1076"/>
                  </a:lnTo>
                  <a:lnTo>
                    <a:pt x="50" y="1076"/>
                  </a:lnTo>
                  <a:lnTo>
                    <a:pt x="49" y="1082"/>
                  </a:lnTo>
                  <a:lnTo>
                    <a:pt x="47" y="1087"/>
                  </a:lnTo>
                  <a:lnTo>
                    <a:pt x="45" y="1091"/>
                  </a:lnTo>
                  <a:lnTo>
                    <a:pt x="42" y="1093"/>
                  </a:lnTo>
                  <a:lnTo>
                    <a:pt x="40" y="1096"/>
                  </a:lnTo>
                  <a:lnTo>
                    <a:pt x="36" y="1097"/>
                  </a:lnTo>
                  <a:lnTo>
                    <a:pt x="27" y="1099"/>
                  </a:lnTo>
                  <a:lnTo>
                    <a:pt x="19" y="1097"/>
                  </a:lnTo>
                  <a:lnTo>
                    <a:pt x="15" y="1096"/>
                  </a:lnTo>
                  <a:lnTo>
                    <a:pt x="11" y="1093"/>
                  </a:lnTo>
                  <a:lnTo>
                    <a:pt x="8" y="1091"/>
                  </a:lnTo>
                  <a:lnTo>
                    <a:pt x="6" y="1087"/>
                  </a:lnTo>
                  <a:lnTo>
                    <a:pt x="4" y="1082"/>
                  </a:lnTo>
                  <a:lnTo>
                    <a:pt x="4" y="1076"/>
                  </a:lnTo>
                  <a:lnTo>
                    <a:pt x="4" y="1076"/>
                  </a:lnTo>
                  <a:lnTo>
                    <a:pt x="3" y="1048"/>
                  </a:lnTo>
                  <a:lnTo>
                    <a:pt x="2" y="1017"/>
                  </a:lnTo>
                  <a:lnTo>
                    <a:pt x="0" y="987"/>
                  </a:lnTo>
                  <a:lnTo>
                    <a:pt x="0" y="959"/>
                  </a:lnTo>
                  <a:lnTo>
                    <a:pt x="0" y="959"/>
                  </a:lnTo>
                  <a:lnTo>
                    <a:pt x="2" y="921"/>
                  </a:lnTo>
                  <a:lnTo>
                    <a:pt x="4" y="867"/>
                  </a:lnTo>
                  <a:lnTo>
                    <a:pt x="7" y="815"/>
                  </a:lnTo>
                  <a:lnTo>
                    <a:pt x="8" y="777"/>
                  </a:lnTo>
                  <a:lnTo>
                    <a:pt x="8" y="77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8" name="chenying0907 522"/>
            <p:cNvSpPr>
              <a:spLocks noEditPoints="1"/>
            </p:cNvSpPr>
            <p:nvPr/>
          </p:nvSpPr>
          <p:spPr bwMode="auto">
            <a:xfrm>
              <a:off x="3327401" y="1573213"/>
              <a:ext cx="307975" cy="87313"/>
            </a:xfrm>
            <a:custGeom>
              <a:avLst/>
              <a:gdLst/>
              <a:ahLst/>
              <a:cxnLst>
                <a:cxn ang="0">
                  <a:pos x="776" y="155"/>
                </a:cxn>
                <a:cxn ang="0">
                  <a:pos x="769" y="136"/>
                </a:cxn>
                <a:cxn ang="0">
                  <a:pos x="752" y="98"/>
                </a:cxn>
                <a:cxn ang="0">
                  <a:pos x="727" y="68"/>
                </a:cxn>
                <a:cxn ang="0">
                  <a:pos x="694" y="44"/>
                </a:cxn>
                <a:cxn ang="0">
                  <a:pos x="645" y="22"/>
                </a:cxn>
                <a:cxn ang="0">
                  <a:pos x="560" y="5"/>
                </a:cxn>
                <a:cxn ang="0">
                  <a:pos x="445" y="0"/>
                </a:cxn>
                <a:cxn ang="0">
                  <a:pos x="327" y="1"/>
                </a:cxn>
                <a:cxn ang="0">
                  <a:pos x="226" y="9"/>
                </a:cxn>
                <a:cxn ang="0">
                  <a:pos x="127" y="27"/>
                </a:cxn>
                <a:cxn ang="0">
                  <a:pos x="80" y="43"/>
                </a:cxn>
                <a:cxn ang="0">
                  <a:pos x="50" y="61"/>
                </a:cxn>
                <a:cxn ang="0">
                  <a:pos x="26" y="85"/>
                </a:cxn>
                <a:cxn ang="0">
                  <a:pos x="9" y="116"/>
                </a:cxn>
                <a:cxn ang="0">
                  <a:pos x="4" y="153"/>
                </a:cxn>
                <a:cxn ang="0">
                  <a:pos x="4" y="157"/>
                </a:cxn>
                <a:cxn ang="0">
                  <a:pos x="0" y="171"/>
                </a:cxn>
                <a:cxn ang="0">
                  <a:pos x="6" y="184"/>
                </a:cxn>
                <a:cxn ang="0">
                  <a:pos x="16" y="191"/>
                </a:cxn>
                <a:cxn ang="0">
                  <a:pos x="77" y="201"/>
                </a:cxn>
                <a:cxn ang="0">
                  <a:pos x="140" y="203"/>
                </a:cxn>
                <a:cxn ang="0">
                  <a:pos x="380" y="206"/>
                </a:cxn>
                <a:cxn ang="0">
                  <a:pos x="522" y="214"/>
                </a:cxn>
                <a:cxn ang="0">
                  <a:pos x="663" y="217"/>
                </a:cxn>
                <a:cxn ang="0">
                  <a:pos x="732" y="210"/>
                </a:cxn>
                <a:cxn ang="0">
                  <a:pos x="762" y="203"/>
                </a:cxn>
                <a:cxn ang="0">
                  <a:pos x="772" y="184"/>
                </a:cxn>
                <a:cxn ang="0">
                  <a:pos x="772" y="178"/>
                </a:cxn>
                <a:cxn ang="0">
                  <a:pos x="776" y="165"/>
                </a:cxn>
                <a:cxn ang="0">
                  <a:pos x="380" y="161"/>
                </a:cxn>
                <a:cxn ang="0">
                  <a:pos x="230" y="161"/>
                </a:cxn>
                <a:cxn ang="0">
                  <a:pos x="115" y="158"/>
                </a:cxn>
                <a:cxn ang="0">
                  <a:pos x="50" y="152"/>
                </a:cxn>
                <a:cxn ang="0">
                  <a:pos x="55" y="127"/>
                </a:cxn>
                <a:cxn ang="0">
                  <a:pos x="76" y="99"/>
                </a:cxn>
                <a:cxn ang="0">
                  <a:pos x="108" y="82"/>
                </a:cxn>
                <a:cxn ang="0">
                  <a:pos x="206" y="56"/>
                </a:cxn>
                <a:cxn ang="0">
                  <a:pos x="231" y="52"/>
                </a:cxn>
                <a:cxn ang="0">
                  <a:pos x="307" y="52"/>
                </a:cxn>
                <a:cxn ang="0">
                  <a:pos x="373" y="47"/>
                </a:cxn>
                <a:cxn ang="0">
                  <a:pos x="437" y="44"/>
                </a:cxn>
                <a:cxn ang="0">
                  <a:pos x="539" y="47"/>
                </a:cxn>
                <a:cxn ang="0">
                  <a:pos x="615" y="60"/>
                </a:cxn>
                <a:cxn ang="0">
                  <a:pos x="670" y="82"/>
                </a:cxn>
                <a:cxn ang="0">
                  <a:pos x="697" y="103"/>
                </a:cxn>
                <a:cxn ang="0">
                  <a:pos x="717" y="131"/>
                </a:cxn>
                <a:cxn ang="0">
                  <a:pos x="730" y="165"/>
                </a:cxn>
                <a:cxn ang="0">
                  <a:pos x="687" y="170"/>
                </a:cxn>
                <a:cxn ang="0">
                  <a:pos x="556" y="172"/>
                </a:cxn>
                <a:cxn ang="0">
                  <a:pos x="380" y="161"/>
                </a:cxn>
              </a:cxnLst>
              <a:rect l="0" t="0" r="r" b="b"/>
              <a:pathLst>
                <a:path w="776" h="218">
                  <a:moveTo>
                    <a:pt x="776" y="161"/>
                  </a:moveTo>
                  <a:lnTo>
                    <a:pt x="776" y="161"/>
                  </a:lnTo>
                  <a:lnTo>
                    <a:pt x="776" y="155"/>
                  </a:lnTo>
                  <a:lnTo>
                    <a:pt x="773" y="150"/>
                  </a:lnTo>
                  <a:lnTo>
                    <a:pt x="773" y="150"/>
                  </a:lnTo>
                  <a:lnTo>
                    <a:pt x="769" y="136"/>
                  </a:lnTo>
                  <a:lnTo>
                    <a:pt x="764" y="121"/>
                  </a:lnTo>
                  <a:lnTo>
                    <a:pt x="759" y="110"/>
                  </a:lnTo>
                  <a:lnTo>
                    <a:pt x="752" y="98"/>
                  </a:lnTo>
                  <a:lnTo>
                    <a:pt x="744" y="86"/>
                  </a:lnTo>
                  <a:lnTo>
                    <a:pt x="736" y="77"/>
                  </a:lnTo>
                  <a:lnTo>
                    <a:pt x="727" y="68"/>
                  </a:lnTo>
                  <a:lnTo>
                    <a:pt x="717" y="59"/>
                  </a:lnTo>
                  <a:lnTo>
                    <a:pt x="706" y="51"/>
                  </a:lnTo>
                  <a:lnTo>
                    <a:pt x="694" y="44"/>
                  </a:lnTo>
                  <a:lnTo>
                    <a:pt x="683" y="38"/>
                  </a:lnTo>
                  <a:lnTo>
                    <a:pt x="671" y="33"/>
                  </a:lnTo>
                  <a:lnTo>
                    <a:pt x="645" y="22"/>
                  </a:lnTo>
                  <a:lnTo>
                    <a:pt x="617" y="16"/>
                  </a:lnTo>
                  <a:lnTo>
                    <a:pt x="590" y="9"/>
                  </a:lnTo>
                  <a:lnTo>
                    <a:pt x="560" y="5"/>
                  </a:lnTo>
                  <a:lnTo>
                    <a:pt x="531" y="2"/>
                  </a:lnTo>
                  <a:lnTo>
                    <a:pt x="502" y="1"/>
                  </a:lnTo>
                  <a:lnTo>
                    <a:pt x="445" y="0"/>
                  </a:lnTo>
                  <a:lnTo>
                    <a:pt x="394" y="0"/>
                  </a:lnTo>
                  <a:lnTo>
                    <a:pt x="394" y="0"/>
                  </a:lnTo>
                  <a:lnTo>
                    <a:pt x="327" y="1"/>
                  </a:lnTo>
                  <a:lnTo>
                    <a:pt x="293" y="4"/>
                  </a:lnTo>
                  <a:lnTo>
                    <a:pt x="259" y="6"/>
                  </a:lnTo>
                  <a:lnTo>
                    <a:pt x="226" y="9"/>
                  </a:lnTo>
                  <a:lnTo>
                    <a:pt x="193" y="14"/>
                  </a:lnTo>
                  <a:lnTo>
                    <a:pt x="159" y="19"/>
                  </a:lnTo>
                  <a:lnTo>
                    <a:pt x="127" y="27"/>
                  </a:lnTo>
                  <a:lnTo>
                    <a:pt x="127" y="27"/>
                  </a:lnTo>
                  <a:lnTo>
                    <a:pt x="102" y="34"/>
                  </a:lnTo>
                  <a:lnTo>
                    <a:pt x="80" y="43"/>
                  </a:lnTo>
                  <a:lnTo>
                    <a:pt x="69" y="48"/>
                  </a:lnTo>
                  <a:lnTo>
                    <a:pt x="59" y="55"/>
                  </a:lnTo>
                  <a:lnTo>
                    <a:pt x="50" y="61"/>
                  </a:lnTo>
                  <a:lnTo>
                    <a:pt x="40" y="69"/>
                  </a:lnTo>
                  <a:lnTo>
                    <a:pt x="33" y="77"/>
                  </a:lnTo>
                  <a:lnTo>
                    <a:pt x="26" y="85"/>
                  </a:lnTo>
                  <a:lnTo>
                    <a:pt x="19" y="94"/>
                  </a:lnTo>
                  <a:lnTo>
                    <a:pt x="14" y="104"/>
                  </a:lnTo>
                  <a:lnTo>
                    <a:pt x="9" y="116"/>
                  </a:lnTo>
                  <a:lnTo>
                    <a:pt x="6" y="127"/>
                  </a:lnTo>
                  <a:lnTo>
                    <a:pt x="4" y="140"/>
                  </a:lnTo>
                  <a:lnTo>
                    <a:pt x="4" y="153"/>
                  </a:lnTo>
                  <a:lnTo>
                    <a:pt x="4" y="153"/>
                  </a:lnTo>
                  <a:lnTo>
                    <a:pt x="4" y="157"/>
                  </a:lnTo>
                  <a:lnTo>
                    <a:pt x="4" y="157"/>
                  </a:lnTo>
                  <a:lnTo>
                    <a:pt x="1" y="161"/>
                  </a:lnTo>
                  <a:lnTo>
                    <a:pt x="0" y="166"/>
                  </a:lnTo>
                  <a:lnTo>
                    <a:pt x="0" y="171"/>
                  </a:lnTo>
                  <a:lnTo>
                    <a:pt x="1" y="176"/>
                  </a:lnTo>
                  <a:lnTo>
                    <a:pt x="4" y="180"/>
                  </a:lnTo>
                  <a:lnTo>
                    <a:pt x="6" y="184"/>
                  </a:lnTo>
                  <a:lnTo>
                    <a:pt x="10" y="188"/>
                  </a:lnTo>
                  <a:lnTo>
                    <a:pt x="16" y="191"/>
                  </a:lnTo>
                  <a:lnTo>
                    <a:pt x="16" y="191"/>
                  </a:lnTo>
                  <a:lnTo>
                    <a:pt x="31" y="195"/>
                  </a:lnTo>
                  <a:lnTo>
                    <a:pt x="46" y="197"/>
                  </a:lnTo>
                  <a:lnTo>
                    <a:pt x="77" y="201"/>
                  </a:lnTo>
                  <a:lnTo>
                    <a:pt x="110" y="203"/>
                  </a:lnTo>
                  <a:lnTo>
                    <a:pt x="140" y="203"/>
                  </a:lnTo>
                  <a:lnTo>
                    <a:pt x="140" y="203"/>
                  </a:lnTo>
                  <a:lnTo>
                    <a:pt x="260" y="204"/>
                  </a:lnTo>
                  <a:lnTo>
                    <a:pt x="380" y="206"/>
                  </a:lnTo>
                  <a:lnTo>
                    <a:pt x="380" y="206"/>
                  </a:lnTo>
                  <a:lnTo>
                    <a:pt x="428" y="209"/>
                  </a:lnTo>
                  <a:lnTo>
                    <a:pt x="475" y="212"/>
                  </a:lnTo>
                  <a:lnTo>
                    <a:pt x="522" y="214"/>
                  </a:lnTo>
                  <a:lnTo>
                    <a:pt x="569" y="217"/>
                  </a:lnTo>
                  <a:lnTo>
                    <a:pt x="616" y="218"/>
                  </a:lnTo>
                  <a:lnTo>
                    <a:pt x="663" y="217"/>
                  </a:lnTo>
                  <a:lnTo>
                    <a:pt x="687" y="216"/>
                  </a:lnTo>
                  <a:lnTo>
                    <a:pt x="709" y="213"/>
                  </a:lnTo>
                  <a:lnTo>
                    <a:pt x="732" y="210"/>
                  </a:lnTo>
                  <a:lnTo>
                    <a:pt x="755" y="205"/>
                  </a:lnTo>
                  <a:lnTo>
                    <a:pt x="755" y="205"/>
                  </a:lnTo>
                  <a:lnTo>
                    <a:pt x="762" y="203"/>
                  </a:lnTo>
                  <a:lnTo>
                    <a:pt x="768" y="197"/>
                  </a:lnTo>
                  <a:lnTo>
                    <a:pt x="770" y="191"/>
                  </a:lnTo>
                  <a:lnTo>
                    <a:pt x="772" y="184"/>
                  </a:lnTo>
                  <a:lnTo>
                    <a:pt x="772" y="180"/>
                  </a:lnTo>
                  <a:lnTo>
                    <a:pt x="772" y="180"/>
                  </a:lnTo>
                  <a:lnTo>
                    <a:pt x="772" y="178"/>
                  </a:lnTo>
                  <a:lnTo>
                    <a:pt x="772" y="178"/>
                  </a:lnTo>
                  <a:lnTo>
                    <a:pt x="774" y="171"/>
                  </a:lnTo>
                  <a:lnTo>
                    <a:pt x="776" y="165"/>
                  </a:lnTo>
                  <a:lnTo>
                    <a:pt x="776" y="161"/>
                  </a:lnTo>
                  <a:close/>
                  <a:moveTo>
                    <a:pt x="380" y="161"/>
                  </a:moveTo>
                  <a:lnTo>
                    <a:pt x="380" y="161"/>
                  </a:lnTo>
                  <a:lnTo>
                    <a:pt x="331" y="161"/>
                  </a:lnTo>
                  <a:lnTo>
                    <a:pt x="281" y="161"/>
                  </a:lnTo>
                  <a:lnTo>
                    <a:pt x="230" y="161"/>
                  </a:lnTo>
                  <a:lnTo>
                    <a:pt x="180" y="161"/>
                  </a:lnTo>
                  <a:lnTo>
                    <a:pt x="180" y="161"/>
                  </a:lnTo>
                  <a:lnTo>
                    <a:pt x="115" y="158"/>
                  </a:lnTo>
                  <a:lnTo>
                    <a:pt x="81" y="157"/>
                  </a:lnTo>
                  <a:lnTo>
                    <a:pt x="65" y="154"/>
                  </a:lnTo>
                  <a:lnTo>
                    <a:pt x="50" y="152"/>
                  </a:lnTo>
                  <a:lnTo>
                    <a:pt x="50" y="152"/>
                  </a:lnTo>
                  <a:lnTo>
                    <a:pt x="51" y="138"/>
                  </a:lnTo>
                  <a:lnTo>
                    <a:pt x="55" y="127"/>
                  </a:lnTo>
                  <a:lnTo>
                    <a:pt x="60" y="116"/>
                  </a:lnTo>
                  <a:lnTo>
                    <a:pt x="68" y="108"/>
                  </a:lnTo>
                  <a:lnTo>
                    <a:pt x="76" y="99"/>
                  </a:lnTo>
                  <a:lnTo>
                    <a:pt x="86" y="93"/>
                  </a:lnTo>
                  <a:lnTo>
                    <a:pt x="97" y="87"/>
                  </a:lnTo>
                  <a:lnTo>
                    <a:pt x="108" y="82"/>
                  </a:lnTo>
                  <a:lnTo>
                    <a:pt x="133" y="73"/>
                  </a:lnTo>
                  <a:lnTo>
                    <a:pt x="159" y="67"/>
                  </a:lnTo>
                  <a:lnTo>
                    <a:pt x="206" y="56"/>
                  </a:lnTo>
                  <a:lnTo>
                    <a:pt x="206" y="56"/>
                  </a:lnTo>
                  <a:lnTo>
                    <a:pt x="218" y="53"/>
                  </a:lnTo>
                  <a:lnTo>
                    <a:pt x="231" y="52"/>
                  </a:lnTo>
                  <a:lnTo>
                    <a:pt x="256" y="51"/>
                  </a:lnTo>
                  <a:lnTo>
                    <a:pt x="307" y="52"/>
                  </a:lnTo>
                  <a:lnTo>
                    <a:pt x="307" y="52"/>
                  </a:lnTo>
                  <a:lnTo>
                    <a:pt x="328" y="51"/>
                  </a:lnTo>
                  <a:lnTo>
                    <a:pt x="350" y="50"/>
                  </a:lnTo>
                  <a:lnTo>
                    <a:pt x="373" y="47"/>
                  </a:lnTo>
                  <a:lnTo>
                    <a:pt x="394" y="46"/>
                  </a:lnTo>
                  <a:lnTo>
                    <a:pt x="394" y="46"/>
                  </a:lnTo>
                  <a:lnTo>
                    <a:pt x="437" y="44"/>
                  </a:lnTo>
                  <a:lnTo>
                    <a:pt x="486" y="44"/>
                  </a:lnTo>
                  <a:lnTo>
                    <a:pt x="513" y="44"/>
                  </a:lnTo>
                  <a:lnTo>
                    <a:pt x="539" y="47"/>
                  </a:lnTo>
                  <a:lnTo>
                    <a:pt x="565" y="50"/>
                  </a:lnTo>
                  <a:lnTo>
                    <a:pt x="590" y="53"/>
                  </a:lnTo>
                  <a:lnTo>
                    <a:pt x="615" y="60"/>
                  </a:lnTo>
                  <a:lnTo>
                    <a:pt x="638" y="68"/>
                  </a:lnTo>
                  <a:lnTo>
                    <a:pt x="659" y="77"/>
                  </a:lnTo>
                  <a:lnTo>
                    <a:pt x="670" y="82"/>
                  </a:lnTo>
                  <a:lnTo>
                    <a:pt x="679" y="89"/>
                  </a:lnTo>
                  <a:lnTo>
                    <a:pt x="688" y="95"/>
                  </a:lnTo>
                  <a:lnTo>
                    <a:pt x="697" y="103"/>
                  </a:lnTo>
                  <a:lnTo>
                    <a:pt x="704" y="112"/>
                  </a:lnTo>
                  <a:lnTo>
                    <a:pt x="711" y="120"/>
                  </a:lnTo>
                  <a:lnTo>
                    <a:pt x="717" y="131"/>
                  </a:lnTo>
                  <a:lnTo>
                    <a:pt x="722" y="141"/>
                  </a:lnTo>
                  <a:lnTo>
                    <a:pt x="726" y="152"/>
                  </a:lnTo>
                  <a:lnTo>
                    <a:pt x="730" y="165"/>
                  </a:lnTo>
                  <a:lnTo>
                    <a:pt x="730" y="165"/>
                  </a:lnTo>
                  <a:lnTo>
                    <a:pt x="709" y="167"/>
                  </a:lnTo>
                  <a:lnTo>
                    <a:pt x="687" y="170"/>
                  </a:lnTo>
                  <a:lnTo>
                    <a:pt x="643" y="172"/>
                  </a:lnTo>
                  <a:lnTo>
                    <a:pt x="600" y="174"/>
                  </a:lnTo>
                  <a:lnTo>
                    <a:pt x="556" y="172"/>
                  </a:lnTo>
                  <a:lnTo>
                    <a:pt x="511" y="170"/>
                  </a:lnTo>
                  <a:lnTo>
                    <a:pt x="467" y="167"/>
                  </a:lnTo>
                  <a:lnTo>
                    <a:pt x="380" y="161"/>
                  </a:lnTo>
                  <a:lnTo>
                    <a:pt x="380" y="1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479" name="chenying0907 478"/>
          <p:cNvGrpSpPr/>
          <p:nvPr/>
        </p:nvGrpSpPr>
        <p:grpSpPr>
          <a:xfrm>
            <a:off x="1477493" y="1572762"/>
            <a:ext cx="663038" cy="715804"/>
            <a:chOff x="2084388" y="1965325"/>
            <a:chExt cx="669925" cy="742950"/>
          </a:xfrm>
          <a:solidFill>
            <a:schemeClr val="accent6">
              <a:lumMod val="75000"/>
            </a:schemeClr>
          </a:solidFill>
        </p:grpSpPr>
        <p:sp>
          <p:nvSpPr>
            <p:cNvPr id="480" name="chenying0907 523"/>
            <p:cNvSpPr>
              <a:spLocks/>
            </p:cNvSpPr>
            <p:nvPr/>
          </p:nvSpPr>
          <p:spPr bwMode="auto">
            <a:xfrm>
              <a:off x="2165351" y="2058988"/>
              <a:ext cx="85725" cy="117475"/>
            </a:xfrm>
            <a:custGeom>
              <a:avLst/>
              <a:gdLst/>
              <a:ahLst/>
              <a:cxnLst>
                <a:cxn ang="0">
                  <a:pos x="209" y="0"/>
                </a:cxn>
                <a:cxn ang="0">
                  <a:pos x="209" y="0"/>
                </a:cxn>
                <a:cxn ang="0">
                  <a:pos x="202" y="2"/>
                </a:cxn>
                <a:cxn ang="0">
                  <a:pos x="197" y="5"/>
                </a:cxn>
                <a:cxn ang="0">
                  <a:pos x="192" y="9"/>
                </a:cxn>
                <a:cxn ang="0">
                  <a:pos x="187" y="14"/>
                </a:cxn>
                <a:cxn ang="0">
                  <a:pos x="178" y="24"/>
                </a:cxn>
                <a:cxn ang="0">
                  <a:pos x="170" y="36"/>
                </a:cxn>
                <a:cxn ang="0">
                  <a:pos x="170" y="36"/>
                </a:cxn>
                <a:cxn ang="0">
                  <a:pos x="153" y="58"/>
                </a:cxn>
                <a:cxn ang="0">
                  <a:pos x="136" y="82"/>
                </a:cxn>
                <a:cxn ang="0">
                  <a:pos x="99" y="126"/>
                </a:cxn>
                <a:cxn ang="0">
                  <a:pos x="99" y="126"/>
                </a:cxn>
                <a:cxn ang="0">
                  <a:pos x="68" y="166"/>
                </a:cxn>
                <a:cxn ang="0">
                  <a:pos x="52" y="185"/>
                </a:cxn>
                <a:cxn ang="0">
                  <a:pos x="39" y="206"/>
                </a:cxn>
                <a:cxn ang="0">
                  <a:pos x="39" y="206"/>
                </a:cxn>
                <a:cxn ang="0">
                  <a:pos x="26" y="226"/>
                </a:cxn>
                <a:cxn ang="0">
                  <a:pos x="14" y="245"/>
                </a:cxn>
                <a:cxn ang="0">
                  <a:pos x="9" y="257"/>
                </a:cxn>
                <a:cxn ang="0">
                  <a:pos x="4" y="268"/>
                </a:cxn>
                <a:cxn ang="0">
                  <a:pos x="1" y="279"/>
                </a:cxn>
                <a:cxn ang="0">
                  <a:pos x="0" y="290"/>
                </a:cxn>
                <a:cxn ang="0">
                  <a:pos x="0" y="290"/>
                </a:cxn>
                <a:cxn ang="0">
                  <a:pos x="0" y="293"/>
                </a:cxn>
                <a:cxn ang="0">
                  <a:pos x="1" y="294"/>
                </a:cxn>
                <a:cxn ang="0">
                  <a:pos x="2" y="295"/>
                </a:cxn>
                <a:cxn ang="0">
                  <a:pos x="5" y="296"/>
                </a:cxn>
                <a:cxn ang="0">
                  <a:pos x="9" y="294"/>
                </a:cxn>
                <a:cxn ang="0">
                  <a:pos x="10" y="293"/>
                </a:cxn>
                <a:cxn ang="0">
                  <a:pos x="10" y="290"/>
                </a:cxn>
                <a:cxn ang="0">
                  <a:pos x="10" y="290"/>
                </a:cxn>
                <a:cxn ang="0">
                  <a:pos x="13" y="279"/>
                </a:cxn>
                <a:cxn ang="0">
                  <a:pos x="15" y="269"/>
                </a:cxn>
                <a:cxn ang="0">
                  <a:pos x="19" y="260"/>
                </a:cxn>
                <a:cxn ang="0">
                  <a:pos x="25" y="249"/>
                </a:cxn>
                <a:cxn ang="0">
                  <a:pos x="36" y="230"/>
                </a:cxn>
                <a:cxn ang="0">
                  <a:pos x="48" y="211"/>
                </a:cxn>
                <a:cxn ang="0">
                  <a:pos x="48" y="211"/>
                </a:cxn>
                <a:cxn ang="0">
                  <a:pos x="62" y="192"/>
                </a:cxn>
                <a:cxn ang="0">
                  <a:pos x="77" y="172"/>
                </a:cxn>
                <a:cxn ang="0">
                  <a:pos x="107" y="134"/>
                </a:cxn>
                <a:cxn ang="0">
                  <a:pos x="107" y="134"/>
                </a:cxn>
                <a:cxn ang="0">
                  <a:pos x="121" y="117"/>
                </a:cxn>
                <a:cxn ang="0">
                  <a:pos x="136" y="99"/>
                </a:cxn>
                <a:cxn ang="0">
                  <a:pos x="163" y="62"/>
                </a:cxn>
                <a:cxn ang="0">
                  <a:pos x="163" y="62"/>
                </a:cxn>
                <a:cxn ang="0">
                  <a:pos x="174" y="49"/>
                </a:cxn>
                <a:cxn ang="0">
                  <a:pos x="185" y="32"/>
                </a:cxn>
                <a:cxn ang="0">
                  <a:pos x="191" y="24"/>
                </a:cxn>
                <a:cxn ang="0">
                  <a:pos x="197" y="18"/>
                </a:cxn>
                <a:cxn ang="0">
                  <a:pos x="205" y="14"/>
                </a:cxn>
                <a:cxn ang="0">
                  <a:pos x="212" y="10"/>
                </a:cxn>
                <a:cxn ang="0">
                  <a:pos x="212" y="10"/>
                </a:cxn>
                <a:cxn ang="0">
                  <a:pos x="214" y="10"/>
                </a:cxn>
                <a:cxn ang="0">
                  <a:pos x="216" y="7"/>
                </a:cxn>
                <a:cxn ang="0">
                  <a:pos x="216" y="4"/>
                </a:cxn>
                <a:cxn ang="0">
                  <a:pos x="213" y="1"/>
                </a:cxn>
                <a:cxn ang="0">
                  <a:pos x="212" y="0"/>
                </a:cxn>
                <a:cxn ang="0">
                  <a:pos x="209" y="0"/>
                </a:cxn>
                <a:cxn ang="0">
                  <a:pos x="209" y="0"/>
                </a:cxn>
              </a:cxnLst>
              <a:rect l="0" t="0" r="r" b="b"/>
              <a:pathLst>
                <a:path w="216" h="296">
                  <a:moveTo>
                    <a:pt x="209" y="0"/>
                  </a:moveTo>
                  <a:lnTo>
                    <a:pt x="209" y="0"/>
                  </a:lnTo>
                  <a:lnTo>
                    <a:pt x="202" y="2"/>
                  </a:lnTo>
                  <a:lnTo>
                    <a:pt x="197" y="5"/>
                  </a:lnTo>
                  <a:lnTo>
                    <a:pt x="192" y="9"/>
                  </a:lnTo>
                  <a:lnTo>
                    <a:pt x="187" y="14"/>
                  </a:lnTo>
                  <a:lnTo>
                    <a:pt x="178" y="24"/>
                  </a:lnTo>
                  <a:lnTo>
                    <a:pt x="170" y="36"/>
                  </a:lnTo>
                  <a:lnTo>
                    <a:pt x="170" y="36"/>
                  </a:lnTo>
                  <a:lnTo>
                    <a:pt x="153" y="58"/>
                  </a:lnTo>
                  <a:lnTo>
                    <a:pt x="136" y="82"/>
                  </a:lnTo>
                  <a:lnTo>
                    <a:pt x="99" y="126"/>
                  </a:lnTo>
                  <a:lnTo>
                    <a:pt x="99" y="126"/>
                  </a:lnTo>
                  <a:lnTo>
                    <a:pt x="68" y="166"/>
                  </a:lnTo>
                  <a:lnTo>
                    <a:pt x="52" y="185"/>
                  </a:lnTo>
                  <a:lnTo>
                    <a:pt x="39" y="206"/>
                  </a:lnTo>
                  <a:lnTo>
                    <a:pt x="39" y="206"/>
                  </a:lnTo>
                  <a:lnTo>
                    <a:pt x="26" y="226"/>
                  </a:lnTo>
                  <a:lnTo>
                    <a:pt x="14" y="245"/>
                  </a:lnTo>
                  <a:lnTo>
                    <a:pt x="9" y="257"/>
                  </a:lnTo>
                  <a:lnTo>
                    <a:pt x="4" y="268"/>
                  </a:lnTo>
                  <a:lnTo>
                    <a:pt x="1" y="279"/>
                  </a:lnTo>
                  <a:lnTo>
                    <a:pt x="0" y="290"/>
                  </a:lnTo>
                  <a:lnTo>
                    <a:pt x="0" y="290"/>
                  </a:lnTo>
                  <a:lnTo>
                    <a:pt x="0" y="293"/>
                  </a:lnTo>
                  <a:lnTo>
                    <a:pt x="1" y="294"/>
                  </a:lnTo>
                  <a:lnTo>
                    <a:pt x="2" y="295"/>
                  </a:lnTo>
                  <a:lnTo>
                    <a:pt x="5" y="296"/>
                  </a:lnTo>
                  <a:lnTo>
                    <a:pt x="9" y="294"/>
                  </a:lnTo>
                  <a:lnTo>
                    <a:pt x="10" y="293"/>
                  </a:lnTo>
                  <a:lnTo>
                    <a:pt x="10" y="290"/>
                  </a:lnTo>
                  <a:lnTo>
                    <a:pt x="10" y="290"/>
                  </a:lnTo>
                  <a:lnTo>
                    <a:pt x="13" y="279"/>
                  </a:lnTo>
                  <a:lnTo>
                    <a:pt x="15" y="269"/>
                  </a:lnTo>
                  <a:lnTo>
                    <a:pt x="19" y="260"/>
                  </a:lnTo>
                  <a:lnTo>
                    <a:pt x="25" y="249"/>
                  </a:lnTo>
                  <a:lnTo>
                    <a:pt x="36" y="230"/>
                  </a:lnTo>
                  <a:lnTo>
                    <a:pt x="48" y="211"/>
                  </a:lnTo>
                  <a:lnTo>
                    <a:pt x="48" y="211"/>
                  </a:lnTo>
                  <a:lnTo>
                    <a:pt x="62" y="192"/>
                  </a:lnTo>
                  <a:lnTo>
                    <a:pt x="77" y="172"/>
                  </a:lnTo>
                  <a:lnTo>
                    <a:pt x="107" y="134"/>
                  </a:lnTo>
                  <a:lnTo>
                    <a:pt x="107" y="134"/>
                  </a:lnTo>
                  <a:lnTo>
                    <a:pt x="121" y="117"/>
                  </a:lnTo>
                  <a:lnTo>
                    <a:pt x="136" y="99"/>
                  </a:lnTo>
                  <a:lnTo>
                    <a:pt x="163" y="62"/>
                  </a:lnTo>
                  <a:lnTo>
                    <a:pt x="163" y="62"/>
                  </a:lnTo>
                  <a:lnTo>
                    <a:pt x="174" y="49"/>
                  </a:lnTo>
                  <a:lnTo>
                    <a:pt x="185" y="32"/>
                  </a:lnTo>
                  <a:lnTo>
                    <a:pt x="191" y="24"/>
                  </a:lnTo>
                  <a:lnTo>
                    <a:pt x="197" y="18"/>
                  </a:lnTo>
                  <a:lnTo>
                    <a:pt x="205" y="14"/>
                  </a:lnTo>
                  <a:lnTo>
                    <a:pt x="212" y="10"/>
                  </a:lnTo>
                  <a:lnTo>
                    <a:pt x="212" y="10"/>
                  </a:lnTo>
                  <a:lnTo>
                    <a:pt x="214" y="10"/>
                  </a:lnTo>
                  <a:lnTo>
                    <a:pt x="216" y="7"/>
                  </a:lnTo>
                  <a:lnTo>
                    <a:pt x="216" y="4"/>
                  </a:lnTo>
                  <a:lnTo>
                    <a:pt x="213" y="1"/>
                  </a:lnTo>
                  <a:lnTo>
                    <a:pt x="212" y="0"/>
                  </a:lnTo>
                  <a:lnTo>
                    <a:pt x="209" y="0"/>
                  </a:lnTo>
                  <a:lnTo>
                    <a:pt x="20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1" name="chenying0907 524"/>
            <p:cNvSpPr>
              <a:spLocks/>
            </p:cNvSpPr>
            <p:nvPr/>
          </p:nvSpPr>
          <p:spPr bwMode="auto">
            <a:xfrm>
              <a:off x="2173288" y="2065338"/>
              <a:ext cx="122238" cy="155575"/>
            </a:xfrm>
            <a:custGeom>
              <a:avLst/>
              <a:gdLst/>
              <a:ahLst/>
              <a:cxnLst>
                <a:cxn ang="0">
                  <a:pos x="300" y="1"/>
                </a:cxn>
                <a:cxn ang="0">
                  <a:pos x="300" y="1"/>
                </a:cxn>
                <a:cxn ang="0">
                  <a:pos x="289" y="6"/>
                </a:cxn>
                <a:cxn ang="0">
                  <a:pos x="280" y="14"/>
                </a:cxn>
                <a:cxn ang="0">
                  <a:pos x="271" y="23"/>
                </a:cxn>
                <a:cxn ang="0">
                  <a:pos x="262" y="33"/>
                </a:cxn>
                <a:cxn ang="0">
                  <a:pos x="245" y="52"/>
                </a:cxn>
                <a:cxn ang="0">
                  <a:pos x="229" y="72"/>
                </a:cxn>
                <a:cxn ang="0">
                  <a:pos x="229" y="72"/>
                </a:cxn>
                <a:cxn ang="0">
                  <a:pos x="208" y="95"/>
                </a:cxn>
                <a:cxn ang="0">
                  <a:pos x="188" y="119"/>
                </a:cxn>
                <a:cxn ang="0">
                  <a:pos x="170" y="145"/>
                </a:cxn>
                <a:cxn ang="0">
                  <a:pos x="153" y="171"/>
                </a:cxn>
                <a:cxn ang="0">
                  <a:pos x="153" y="171"/>
                </a:cxn>
                <a:cxn ang="0">
                  <a:pos x="113" y="230"/>
                </a:cxn>
                <a:cxn ang="0">
                  <a:pos x="92" y="260"/>
                </a:cxn>
                <a:cxn ang="0">
                  <a:pos x="69" y="289"/>
                </a:cxn>
                <a:cxn ang="0">
                  <a:pos x="69" y="289"/>
                </a:cxn>
                <a:cxn ang="0">
                  <a:pos x="52" y="312"/>
                </a:cxn>
                <a:cxn ang="0">
                  <a:pos x="35" y="336"/>
                </a:cxn>
                <a:cxn ang="0">
                  <a:pos x="1" y="383"/>
                </a:cxn>
                <a:cxn ang="0">
                  <a:pos x="1" y="383"/>
                </a:cxn>
                <a:cxn ang="0">
                  <a:pos x="0" y="386"/>
                </a:cxn>
                <a:cxn ang="0">
                  <a:pos x="0" y="388"/>
                </a:cxn>
                <a:cxn ang="0">
                  <a:pos x="1" y="390"/>
                </a:cxn>
                <a:cxn ang="0">
                  <a:pos x="3" y="391"/>
                </a:cxn>
                <a:cxn ang="0">
                  <a:pos x="7" y="392"/>
                </a:cxn>
                <a:cxn ang="0">
                  <a:pos x="9" y="391"/>
                </a:cxn>
                <a:cxn ang="0">
                  <a:pos x="10" y="390"/>
                </a:cxn>
                <a:cxn ang="0">
                  <a:pos x="10" y="390"/>
                </a:cxn>
                <a:cxn ang="0">
                  <a:pos x="44" y="343"/>
                </a:cxn>
                <a:cxn ang="0">
                  <a:pos x="60" y="320"/>
                </a:cxn>
                <a:cxn ang="0">
                  <a:pos x="77" y="297"/>
                </a:cxn>
                <a:cxn ang="0">
                  <a:pos x="77" y="297"/>
                </a:cxn>
                <a:cxn ang="0">
                  <a:pos x="113" y="251"/>
                </a:cxn>
                <a:cxn ang="0">
                  <a:pos x="130" y="226"/>
                </a:cxn>
                <a:cxn ang="0">
                  <a:pos x="145" y="203"/>
                </a:cxn>
                <a:cxn ang="0">
                  <a:pos x="145" y="203"/>
                </a:cxn>
                <a:cxn ang="0">
                  <a:pos x="164" y="174"/>
                </a:cxn>
                <a:cxn ang="0">
                  <a:pos x="183" y="146"/>
                </a:cxn>
                <a:cxn ang="0">
                  <a:pos x="203" y="120"/>
                </a:cxn>
                <a:cxn ang="0">
                  <a:pos x="224" y="94"/>
                </a:cxn>
                <a:cxn ang="0">
                  <a:pos x="224" y="94"/>
                </a:cxn>
                <a:cxn ang="0">
                  <a:pos x="243" y="72"/>
                </a:cxn>
                <a:cxn ang="0">
                  <a:pos x="263" y="51"/>
                </a:cxn>
                <a:cxn ang="0">
                  <a:pos x="263" y="51"/>
                </a:cxn>
                <a:cxn ang="0">
                  <a:pos x="283" y="29"/>
                </a:cxn>
                <a:cxn ang="0">
                  <a:pos x="293" y="18"/>
                </a:cxn>
                <a:cxn ang="0">
                  <a:pos x="300" y="14"/>
                </a:cxn>
                <a:cxn ang="0">
                  <a:pos x="306" y="10"/>
                </a:cxn>
                <a:cxn ang="0">
                  <a:pos x="306" y="10"/>
                </a:cxn>
                <a:cxn ang="0">
                  <a:pos x="307" y="9"/>
                </a:cxn>
                <a:cxn ang="0">
                  <a:pos x="309" y="8"/>
                </a:cxn>
                <a:cxn ang="0">
                  <a:pos x="309" y="5"/>
                </a:cxn>
                <a:cxn ang="0">
                  <a:pos x="307" y="4"/>
                </a:cxn>
                <a:cxn ang="0">
                  <a:pos x="305" y="1"/>
                </a:cxn>
                <a:cxn ang="0">
                  <a:pos x="302" y="0"/>
                </a:cxn>
                <a:cxn ang="0">
                  <a:pos x="300" y="1"/>
                </a:cxn>
                <a:cxn ang="0">
                  <a:pos x="300" y="1"/>
                </a:cxn>
              </a:cxnLst>
              <a:rect l="0" t="0" r="r" b="b"/>
              <a:pathLst>
                <a:path w="309" h="392">
                  <a:moveTo>
                    <a:pt x="300" y="1"/>
                  </a:moveTo>
                  <a:lnTo>
                    <a:pt x="300" y="1"/>
                  </a:lnTo>
                  <a:lnTo>
                    <a:pt x="289" y="6"/>
                  </a:lnTo>
                  <a:lnTo>
                    <a:pt x="280" y="14"/>
                  </a:lnTo>
                  <a:lnTo>
                    <a:pt x="271" y="23"/>
                  </a:lnTo>
                  <a:lnTo>
                    <a:pt x="262" y="33"/>
                  </a:lnTo>
                  <a:lnTo>
                    <a:pt x="245" y="52"/>
                  </a:lnTo>
                  <a:lnTo>
                    <a:pt x="229" y="72"/>
                  </a:lnTo>
                  <a:lnTo>
                    <a:pt x="229" y="72"/>
                  </a:lnTo>
                  <a:lnTo>
                    <a:pt x="208" y="95"/>
                  </a:lnTo>
                  <a:lnTo>
                    <a:pt x="188" y="119"/>
                  </a:lnTo>
                  <a:lnTo>
                    <a:pt x="170" y="145"/>
                  </a:lnTo>
                  <a:lnTo>
                    <a:pt x="153" y="171"/>
                  </a:lnTo>
                  <a:lnTo>
                    <a:pt x="153" y="171"/>
                  </a:lnTo>
                  <a:lnTo>
                    <a:pt x="113" y="230"/>
                  </a:lnTo>
                  <a:lnTo>
                    <a:pt x="92" y="260"/>
                  </a:lnTo>
                  <a:lnTo>
                    <a:pt x="69" y="289"/>
                  </a:lnTo>
                  <a:lnTo>
                    <a:pt x="69" y="289"/>
                  </a:lnTo>
                  <a:lnTo>
                    <a:pt x="52" y="312"/>
                  </a:lnTo>
                  <a:lnTo>
                    <a:pt x="35" y="336"/>
                  </a:lnTo>
                  <a:lnTo>
                    <a:pt x="1" y="383"/>
                  </a:lnTo>
                  <a:lnTo>
                    <a:pt x="1" y="383"/>
                  </a:lnTo>
                  <a:lnTo>
                    <a:pt x="0" y="386"/>
                  </a:lnTo>
                  <a:lnTo>
                    <a:pt x="0" y="388"/>
                  </a:lnTo>
                  <a:lnTo>
                    <a:pt x="1" y="390"/>
                  </a:lnTo>
                  <a:lnTo>
                    <a:pt x="3" y="391"/>
                  </a:lnTo>
                  <a:lnTo>
                    <a:pt x="7" y="392"/>
                  </a:lnTo>
                  <a:lnTo>
                    <a:pt x="9" y="391"/>
                  </a:lnTo>
                  <a:lnTo>
                    <a:pt x="10" y="390"/>
                  </a:lnTo>
                  <a:lnTo>
                    <a:pt x="10" y="390"/>
                  </a:lnTo>
                  <a:lnTo>
                    <a:pt x="44" y="343"/>
                  </a:lnTo>
                  <a:lnTo>
                    <a:pt x="60" y="320"/>
                  </a:lnTo>
                  <a:lnTo>
                    <a:pt x="77" y="297"/>
                  </a:lnTo>
                  <a:lnTo>
                    <a:pt x="77" y="297"/>
                  </a:lnTo>
                  <a:lnTo>
                    <a:pt x="113" y="251"/>
                  </a:lnTo>
                  <a:lnTo>
                    <a:pt x="130" y="226"/>
                  </a:lnTo>
                  <a:lnTo>
                    <a:pt x="145" y="203"/>
                  </a:lnTo>
                  <a:lnTo>
                    <a:pt x="145" y="203"/>
                  </a:lnTo>
                  <a:lnTo>
                    <a:pt x="164" y="174"/>
                  </a:lnTo>
                  <a:lnTo>
                    <a:pt x="183" y="146"/>
                  </a:lnTo>
                  <a:lnTo>
                    <a:pt x="203" y="120"/>
                  </a:lnTo>
                  <a:lnTo>
                    <a:pt x="224" y="94"/>
                  </a:lnTo>
                  <a:lnTo>
                    <a:pt x="224" y="94"/>
                  </a:lnTo>
                  <a:lnTo>
                    <a:pt x="243" y="72"/>
                  </a:lnTo>
                  <a:lnTo>
                    <a:pt x="263" y="51"/>
                  </a:lnTo>
                  <a:lnTo>
                    <a:pt x="263" y="51"/>
                  </a:lnTo>
                  <a:lnTo>
                    <a:pt x="283" y="29"/>
                  </a:lnTo>
                  <a:lnTo>
                    <a:pt x="293" y="18"/>
                  </a:lnTo>
                  <a:lnTo>
                    <a:pt x="300" y="14"/>
                  </a:lnTo>
                  <a:lnTo>
                    <a:pt x="306" y="10"/>
                  </a:lnTo>
                  <a:lnTo>
                    <a:pt x="306" y="10"/>
                  </a:lnTo>
                  <a:lnTo>
                    <a:pt x="307" y="9"/>
                  </a:lnTo>
                  <a:lnTo>
                    <a:pt x="309" y="8"/>
                  </a:lnTo>
                  <a:lnTo>
                    <a:pt x="309" y="5"/>
                  </a:lnTo>
                  <a:lnTo>
                    <a:pt x="307" y="4"/>
                  </a:lnTo>
                  <a:lnTo>
                    <a:pt x="305" y="1"/>
                  </a:lnTo>
                  <a:lnTo>
                    <a:pt x="302" y="0"/>
                  </a:lnTo>
                  <a:lnTo>
                    <a:pt x="300" y="1"/>
                  </a:lnTo>
                  <a:lnTo>
                    <a:pt x="30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2" name="chenying0907 525"/>
            <p:cNvSpPr>
              <a:spLocks/>
            </p:cNvSpPr>
            <p:nvPr/>
          </p:nvSpPr>
          <p:spPr bwMode="auto">
            <a:xfrm>
              <a:off x="2217738" y="2063750"/>
              <a:ext cx="133350" cy="182563"/>
            </a:xfrm>
            <a:custGeom>
              <a:avLst/>
              <a:gdLst/>
              <a:ahLst/>
              <a:cxnLst>
                <a:cxn ang="0">
                  <a:pos x="325" y="3"/>
                </a:cxn>
                <a:cxn ang="0">
                  <a:pos x="251" y="78"/>
                </a:cxn>
                <a:cxn ang="0">
                  <a:pos x="229" y="105"/>
                </a:cxn>
                <a:cxn ang="0">
                  <a:pos x="192" y="158"/>
                </a:cxn>
                <a:cxn ang="0">
                  <a:pos x="160" y="213"/>
                </a:cxn>
                <a:cxn ang="0">
                  <a:pos x="139" y="243"/>
                </a:cxn>
                <a:cxn ang="0">
                  <a:pos x="92" y="301"/>
                </a:cxn>
                <a:cxn ang="0">
                  <a:pos x="71" y="331"/>
                </a:cxn>
                <a:cxn ang="0">
                  <a:pos x="55" y="362"/>
                </a:cxn>
                <a:cxn ang="0">
                  <a:pos x="37" y="391"/>
                </a:cxn>
                <a:cxn ang="0">
                  <a:pos x="29" y="405"/>
                </a:cxn>
                <a:cxn ang="0">
                  <a:pos x="17" y="429"/>
                </a:cxn>
                <a:cxn ang="0">
                  <a:pos x="8" y="442"/>
                </a:cxn>
                <a:cxn ang="0">
                  <a:pos x="3" y="446"/>
                </a:cxn>
                <a:cxn ang="0">
                  <a:pos x="0" y="450"/>
                </a:cxn>
                <a:cxn ang="0">
                  <a:pos x="4" y="456"/>
                </a:cxn>
                <a:cxn ang="0">
                  <a:pos x="8" y="456"/>
                </a:cxn>
                <a:cxn ang="0">
                  <a:pos x="13" y="452"/>
                </a:cxn>
                <a:cxn ang="0">
                  <a:pos x="25" y="435"/>
                </a:cxn>
                <a:cxn ang="0">
                  <a:pos x="41" y="408"/>
                </a:cxn>
                <a:cxn ang="0">
                  <a:pos x="56" y="382"/>
                </a:cxn>
                <a:cxn ang="0">
                  <a:pos x="88" y="330"/>
                </a:cxn>
                <a:cxn ang="0">
                  <a:pos x="100" y="313"/>
                </a:cxn>
                <a:cxn ang="0">
                  <a:pos x="137" y="268"/>
                </a:cxn>
                <a:cxn ang="0">
                  <a:pos x="149" y="252"/>
                </a:cxn>
                <a:cxn ang="0">
                  <a:pos x="187" y="190"/>
                </a:cxn>
                <a:cxn ang="0">
                  <a:pos x="226" y="128"/>
                </a:cxn>
                <a:cxn ang="0">
                  <a:pos x="238" y="111"/>
                </a:cxn>
                <a:cxn ang="0">
                  <a:pos x="276" y="67"/>
                </a:cxn>
                <a:cxn ang="0">
                  <a:pos x="332" y="10"/>
                </a:cxn>
                <a:cxn ang="0">
                  <a:pos x="334" y="8"/>
                </a:cxn>
                <a:cxn ang="0">
                  <a:pos x="332" y="3"/>
                </a:cxn>
                <a:cxn ang="0">
                  <a:pos x="327" y="1"/>
                </a:cxn>
                <a:cxn ang="0">
                  <a:pos x="325" y="3"/>
                </a:cxn>
              </a:cxnLst>
              <a:rect l="0" t="0" r="r" b="b"/>
              <a:pathLst>
                <a:path w="334" h="458">
                  <a:moveTo>
                    <a:pt x="325" y="3"/>
                  </a:moveTo>
                  <a:lnTo>
                    <a:pt x="325" y="3"/>
                  </a:lnTo>
                  <a:lnTo>
                    <a:pt x="275" y="52"/>
                  </a:lnTo>
                  <a:lnTo>
                    <a:pt x="251" y="78"/>
                  </a:lnTo>
                  <a:lnTo>
                    <a:pt x="229" y="105"/>
                  </a:lnTo>
                  <a:lnTo>
                    <a:pt x="229" y="105"/>
                  </a:lnTo>
                  <a:lnTo>
                    <a:pt x="209" y="131"/>
                  </a:lnTo>
                  <a:lnTo>
                    <a:pt x="192" y="158"/>
                  </a:lnTo>
                  <a:lnTo>
                    <a:pt x="160" y="213"/>
                  </a:lnTo>
                  <a:lnTo>
                    <a:pt x="160" y="213"/>
                  </a:lnTo>
                  <a:lnTo>
                    <a:pt x="151" y="229"/>
                  </a:lnTo>
                  <a:lnTo>
                    <a:pt x="139" y="243"/>
                  </a:lnTo>
                  <a:lnTo>
                    <a:pt x="115" y="272"/>
                  </a:lnTo>
                  <a:lnTo>
                    <a:pt x="92" y="301"/>
                  </a:lnTo>
                  <a:lnTo>
                    <a:pt x="81" y="316"/>
                  </a:lnTo>
                  <a:lnTo>
                    <a:pt x="71" y="331"/>
                  </a:lnTo>
                  <a:lnTo>
                    <a:pt x="71" y="331"/>
                  </a:lnTo>
                  <a:lnTo>
                    <a:pt x="55" y="362"/>
                  </a:lnTo>
                  <a:lnTo>
                    <a:pt x="46" y="377"/>
                  </a:lnTo>
                  <a:lnTo>
                    <a:pt x="37" y="391"/>
                  </a:lnTo>
                  <a:lnTo>
                    <a:pt x="37" y="391"/>
                  </a:lnTo>
                  <a:lnTo>
                    <a:pt x="29" y="405"/>
                  </a:lnTo>
                  <a:lnTo>
                    <a:pt x="21" y="421"/>
                  </a:lnTo>
                  <a:lnTo>
                    <a:pt x="17" y="429"/>
                  </a:lnTo>
                  <a:lnTo>
                    <a:pt x="13" y="435"/>
                  </a:lnTo>
                  <a:lnTo>
                    <a:pt x="8" y="442"/>
                  </a:lnTo>
                  <a:lnTo>
                    <a:pt x="3" y="446"/>
                  </a:lnTo>
                  <a:lnTo>
                    <a:pt x="3" y="446"/>
                  </a:lnTo>
                  <a:lnTo>
                    <a:pt x="0" y="449"/>
                  </a:lnTo>
                  <a:lnTo>
                    <a:pt x="0" y="450"/>
                  </a:lnTo>
                  <a:lnTo>
                    <a:pt x="0" y="454"/>
                  </a:lnTo>
                  <a:lnTo>
                    <a:pt x="4" y="456"/>
                  </a:lnTo>
                  <a:lnTo>
                    <a:pt x="5" y="458"/>
                  </a:lnTo>
                  <a:lnTo>
                    <a:pt x="8" y="456"/>
                  </a:lnTo>
                  <a:lnTo>
                    <a:pt x="8" y="456"/>
                  </a:lnTo>
                  <a:lnTo>
                    <a:pt x="13" y="452"/>
                  </a:lnTo>
                  <a:lnTo>
                    <a:pt x="18" y="447"/>
                  </a:lnTo>
                  <a:lnTo>
                    <a:pt x="25" y="435"/>
                  </a:lnTo>
                  <a:lnTo>
                    <a:pt x="25" y="435"/>
                  </a:lnTo>
                  <a:lnTo>
                    <a:pt x="41" y="408"/>
                  </a:lnTo>
                  <a:lnTo>
                    <a:pt x="56" y="382"/>
                  </a:lnTo>
                  <a:lnTo>
                    <a:pt x="56" y="382"/>
                  </a:lnTo>
                  <a:lnTo>
                    <a:pt x="77" y="347"/>
                  </a:lnTo>
                  <a:lnTo>
                    <a:pt x="88" y="330"/>
                  </a:lnTo>
                  <a:lnTo>
                    <a:pt x="100" y="313"/>
                  </a:lnTo>
                  <a:lnTo>
                    <a:pt x="100" y="313"/>
                  </a:lnTo>
                  <a:lnTo>
                    <a:pt x="124" y="282"/>
                  </a:lnTo>
                  <a:lnTo>
                    <a:pt x="137" y="268"/>
                  </a:lnTo>
                  <a:lnTo>
                    <a:pt x="149" y="252"/>
                  </a:lnTo>
                  <a:lnTo>
                    <a:pt x="149" y="252"/>
                  </a:lnTo>
                  <a:lnTo>
                    <a:pt x="169" y="221"/>
                  </a:lnTo>
                  <a:lnTo>
                    <a:pt x="187" y="190"/>
                  </a:lnTo>
                  <a:lnTo>
                    <a:pt x="207" y="158"/>
                  </a:lnTo>
                  <a:lnTo>
                    <a:pt x="226" y="128"/>
                  </a:lnTo>
                  <a:lnTo>
                    <a:pt x="226" y="128"/>
                  </a:lnTo>
                  <a:lnTo>
                    <a:pt x="238" y="111"/>
                  </a:lnTo>
                  <a:lnTo>
                    <a:pt x="250" y="95"/>
                  </a:lnTo>
                  <a:lnTo>
                    <a:pt x="276" y="67"/>
                  </a:lnTo>
                  <a:lnTo>
                    <a:pt x="305" y="38"/>
                  </a:lnTo>
                  <a:lnTo>
                    <a:pt x="332" y="10"/>
                  </a:lnTo>
                  <a:lnTo>
                    <a:pt x="332" y="10"/>
                  </a:lnTo>
                  <a:lnTo>
                    <a:pt x="334" y="8"/>
                  </a:lnTo>
                  <a:lnTo>
                    <a:pt x="334" y="7"/>
                  </a:lnTo>
                  <a:lnTo>
                    <a:pt x="332" y="3"/>
                  </a:lnTo>
                  <a:lnTo>
                    <a:pt x="328" y="0"/>
                  </a:lnTo>
                  <a:lnTo>
                    <a:pt x="327" y="1"/>
                  </a:lnTo>
                  <a:lnTo>
                    <a:pt x="325" y="3"/>
                  </a:lnTo>
                  <a:lnTo>
                    <a:pt x="32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3" name="chenying0907 526"/>
            <p:cNvSpPr>
              <a:spLocks/>
            </p:cNvSpPr>
            <p:nvPr/>
          </p:nvSpPr>
          <p:spPr bwMode="auto">
            <a:xfrm>
              <a:off x="2266951" y="2062163"/>
              <a:ext cx="141288" cy="188913"/>
            </a:xfrm>
            <a:custGeom>
              <a:avLst/>
              <a:gdLst/>
              <a:ahLst/>
              <a:cxnLst>
                <a:cxn ang="0">
                  <a:pos x="348" y="2"/>
                </a:cxn>
                <a:cxn ang="0">
                  <a:pos x="348" y="2"/>
                </a:cxn>
                <a:cxn ang="0">
                  <a:pos x="297" y="53"/>
                </a:cxn>
                <a:cxn ang="0">
                  <a:pos x="250" y="106"/>
                </a:cxn>
                <a:cxn ang="0">
                  <a:pos x="203" y="161"/>
                </a:cxn>
                <a:cxn ang="0">
                  <a:pos x="180" y="190"/>
                </a:cxn>
                <a:cxn ang="0">
                  <a:pos x="159" y="219"/>
                </a:cxn>
                <a:cxn ang="0">
                  <a:pos x="159" y="219"/>
                </a:cxn>
                <a:cxn ang="0">
                  <a:pos x="137" y="250"/>
                </a:cxn>
                <a:cxn ang="0">
                  <a:pos x="116" y="282"/>
                </a:cxn>
                <a:cxn ang="0">
                  <a:pos x="76" y="344"/>
                </a:cxn>
                <a:cxn ang="0">
                  <a:pos x="76" y="344"/>
                </a:cxn>
                <a:cxn ang="0">
                  <a:pos x="56" y="377"/>
                </a:cxn>
                <a:cxn ang="0">
                  <a:pos x="38" y="410"/>
                </a:cxn>
                <a:cxn ang="0">
                  <a:pos x="38" y="410"/>
                </a:cxn>
                <a:cxn ang="0">
                  <a:pos x="30" y="425"/>
                </a:cxn>
                <a:cxn ang="0">
                  <a:pos x="23" y="441"/>
                </a:cxn>
                <a:cxn ang="0">
                  <a:pos x="19" y="449"/>
                </a:cxn>
                <a:cxn ang="0">
                  <a:pos x="14" y="456"/>
                </a:cxn>
                <a:cxn ang="0">
                  <a:pos x="9" y="462"/>
                </a:cxn>
                <a:cxn ang="0">
                  <a:pos x="2" y="469"/>
                </a:cxn>
                <a:cxn ang="0">
                  <a:pos x="2" y="469"/>
                </a:cxn>
                <a:cxn ang="0">
                  <a:pos x="0" y="471"/>
                </a:cxn>
                <a:cxn ang="0">
                  <a:pos x="0" y="473"/>
                </a:cxn>
                <a:cxn ang="0">
                  <a:pos x="1" y="476"/>
                </a:cxn>
                <a:cxn ang="0">
                  <a:pos x="2" y="479"/>
                </a:cxn>
                <a:cxn ang="0">
                  <a:pos x="4" y="479"/>
                </a:cxn>
                <a:cxn ang="0">
                  <a:pos x="5" y="479"/>
                </a:cxn>
                <a:cxn ang="0">
                  <a:pos x="8" y="479"/>
                </a:cxn>
                <a:cxn ang="0">
                  <a:pos x="8" y="479"/>
                </a:cxn>
                <a:cxn ang="0">
                  <a:pos x="18" y="470"/>
                </a:cxn>
                <a:cxn ang="0">
                  <a:pos x="26" y="459"/>
                </a:cxn>
                <a:cxn ang="0">
                  <a:pos x="34" y="448"/>
                </a:cxn>
                <a:cxn ang="0">
                  <a:pos x="40" y="436"/>
                </a:cxn>
                <a:cxn ang="0">
                  <a:pos x="51" y="412"/>
                </a:cxn>
                <a:cxn ang="0">
                  <a:pos x="64" y="388"/>
                </a:cxn>
                <a:cxn ang="0">
                  <a:pos x="64" y="388"/>
                </a:cxn>
                <a:cxn ang="0">
                  <a:pos x="83" y="352"/>
                </a:cxn>
                <a:cxn ang="0">
                  <a:pos x="106" y="318"/>
                </a:cxn>
                <a:cxn ang="0">
                  <a:pos x="150" y="250"/>
                </a:cxn>
                <a:cxn ang="0">
                  <a:pos x="150" y="250"/>
                </a:cxn>
                <a:cxn ang="0">
                  <a:pos x="174" y="218"/>
                </a:cxn>
                <a:cxn ang="0">
                  <a:pos x="197" y="186"/>
                </a:cxn>
                <a:cxn ang="0">
                  <a:pos x="222" y="156"/>
                </a:cxn>
                <a:cxn ang="0">
                  <a:pos x="247" y="125"/>
                </a:cxn>
                <a:cxn ang="0">
                  <a:pos x="273" y="96"/>
                </a:cxn>
                <a:cxn ang="0">
                  <a:pos x="301" y="66"/>
                </a:cxn>
                <a:cxn ang="0">
                  <a:pos x="356" y="10"/>
                </a:cxn>
                <a:cxn ang="0">
                  <a:pos x="356" y="10"/>
                </a:cxn>
                <a:cxn ang="0">
                  <a:pos x="357" y="7"/>
                </a:cxn>
                <a:cxn ang="0">
                  <a:pos x="357" y="6"/>
                </a:cxn>
                <a:cxn ang="0">
                  <a:pos x="356" y="2"/>
                </a:cxn>
                <a:cxn ang="0">
                  <a:pos x="352" y="0"/>
                </a:cxn>
                <a:cxn ang="0">
                  <a:pos x="349" y="0"/>
                </a:cxn>
                <a:cxn ang="0">
                  <a:pos x="348" y="2"/>
                </a:cxn>
                <a:cxn ang="0">
                  <a:pos x="348" y="2"/>
                </a:cxn>
              </a:cxnLst>
              <a:rect l="0" t="0" r="r" b="b"/>
              <a:pathLst>
                <a:path w="357" h="479">
                  <a:moveTo>
                    <a:pt x="348" y="2"/>
                  </a:moveTo>
                  <a:lnTo>
                    <a:pt x="348" y="2"/>
                  </a:lnTo>
                  <a:lnTo>
                    <a:pt x="297" y="53"/>
                  </a:lnTo>
                  <a:lnTo>
                    <a:pt x="250" y="106"/>
                  </a:lnTo>
                  <a:lnTo>
                    <a:pt x="203" y="161"/>
                  </a:lnTo>
                  <a:lnTo>
                    <a:pt x="180" y="190"/>
                  </a:lnTo>
                  <a:lnTo>
                    <a:pt x="159" y="219"/>
                  </a:lnTo>
                  <a:lnTo>
                    <a:pt x="159" y="219"/>
                  </a:lnTo>
                  <a:lnTo>
                    <a:pt x="137" y="250"/>
                  </a:lnTo>
                  <a:lnTo>
                    <a:pt x="116" y="282"/>
                  </a:lnTo>
                  <a:lnTo>
                    <a:pt x="76" y="344"/>
                  </a:lnTo>
                  <a:lnTo>
                    <a:pt x="76" y="344"/>
                  </a:lnTo>
                  <a:lnTo>
                    <a:pt x="56" y="377"/>
                  </a:lnTo>
                  <a:lnTo>
                    <a:pt x="38" y="410"/>
                  </a:lnTo>
                  <a:lnTo>
                    <a:pt x="38" y="410"/>
                  </a:lnTo>
                  <a:lnTo>
                    <a:pt x="30" y="425"/>
                  </a:lnTo>
                  <a:lnTo>
                    <a:pt x="23" y="441"/>
                  </a:lnTo>
                  <a:lnTo>
                    <a:pt x="19" y="449"/>
                  </a:lnTo>
                  <a:lnTo>
                    <a:pt x="14" y="456"/>
                  </a:lnTo>
                  <a:lnTo>
                    <a:pt x="9" y="462"/>
                  </a:lnTo>
                  <a:lnTo>
                    <a:pt x="2" y="469"/>
                  </a:lnTo>
                  <a:lnTo>
                    <a:pt x="2" y="469"/>
                  </a:lnTo>
                  <a:lnTo>
                    <a:pt x="0" y="471"/>
                  </a:lnTo>
                  <a:lnTo>
                    <a:pt x="0" y="473"/>
                  </a:lnTo>
                  <a:lnTo>
                    <a:pt x="1" y="476"/>
                  </a:lnTo>
                  <a:lnTo>
                    <a:pt x="2" y="479"/>
                  </a:lnTo>
                  <a:lnTo>
                    <a:pt x="4" y="479"/>
                  </a:lnTo>
                  <a:lnTo>
                    <a:pt x="5" y="479"/>
                  </a:lnTo>
                  <a:lnTo>
                    <a:pt x="8" y="479"/>
                  </a:lnTo>
                  <a:lnTo>
                    <a:pt x="8" y="479"/>
                  </a:lnTo>
                  <a:lnTo>
                    <a:pt x="18" y="470"/>
                  </a:lnTo>
                  <a:lnTo>
                    <a:pt x="26" y="459"/>
                  </a:lnTo>
                  <a:lnTo>
                    <a:pt x="34" y="448"/>
                  </a:lnTo>
                  <a:lnTo>
                    <a:pt x="40" y="436"/>
                  </a:lnTo>
                  <a:lnTo>
                    <a:pt x="51" y="412"/>
                  </a:lnTo>
                  <a:lnTo>
                    <a:pt x="64" y="388"/>
                  </a:lnTo>
                  <a:lnTo>
                    <a:pt x="64" y="388"/>
                  </a:lnTo>
                  <a:lnTo>
                    <a:pt x="83" y="352"/>
                  </a:lnTo>
                  <a:lnTo>
                    <a:pt x="106" y="318"/>
                  </a:lnTo>
                  <a:lnTo>
                    <a:pt x="150" y="250"/>
                  </a:lnTo>
                  <a:lnTo>
                    <a:pt x="150" y="250"/>
                  </a:lnTo>
                  <a:lnTo>
                    <a:pt x="174" y="218"/>
                  </a:lnTo>
                  <a:lnTo>
                    <a:pt x="197" y="186"/>
                  </a:lnTo>
                  <a:lnTo>
                    <a:pt x="222" y="156"/>
                  </a:lnTo>
                  <a:lnTo>
                    <a:pt x="247" y="125"/>
                  </a:lnTo>
                  <a:lnTo>
                    <a:pt x="273" y="96"/>
                  </a:lnTo>
                  <a:lnTo>
                    <a:pt x="301" y="66"/>
                  </a:lnTo>
                  <a:lnTo>
                    <a:pt x="356" y="10"/>
                  </a:lnTo>
                  <a:lnTo>
                    <a:pt x="356" y="10"/>
                  </a:lnTo>
                  <a:lnTo>
                    <a:pt x="357" y="7"/>
                  </a:lnTo>
                  <a:lnTo>
                    <a:pt x="357" y="6"/>
                  </a:lnTo>
                  <a:lnTo>
                    <a:pt x="356" y="2"/>
                  </a:lnTo>
                  <a:lnTo>
                    <a:pt x="352" y="0"/>
                  </a:lnTo>
                  <a:lnTo>
                    <a:pt x="349" y="0"/>
                  </a:lnTo>
                  <a:lnTo>
                    <a:pt x="348" y="2"/>
                  </a:lnTo>
                  <a:lnTo>
                    <a:pt x="3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4" name="chenying0907 527"/>
            <p:cNvSpPr>
              <a:spLocks/>
            </p:cNvSpPr>
            <p:nvPr/>
          </p:nvSpPr>
          <p:spPr bwMode="auto">
            <a:xfrm>
              <a:off x="2327276" y="2062163"/>
              <a:ext cx="134938" cy="182563"/>
            </a:xfrm>
            <a:custGeom>
              <a:avLst/>
              <a:gdLst/>
              <a:ahLst/>
              <a:cxnLst>
                <a:cxn ang="0">
                  <a:pos x="332" y="3"/>
                </a:cxn>
                <a:cxn ang="0">
                  <a:pos x="332" y="3"/>
                </a:cxn>
                <a:cxn ang="0">
                  <a:pos x="321" y="16"/>
                </a:cxn>
                <a:cxn ang="0">
                  <a:pos x="310" y="29"/>
                </a:cxn>
                <a:cxn ang="0">
                  <a:pos x="298" y="42"/>
                </a:cxn>
                <a:cxn ang="0">
                  <a:pos x="286" y="55"/>
                </a:cxn>
                <a:cxn ang="0">
                  <a:pos x="286" y="55"/>
                </a:cxn>
                <a:cxn ang="0">
                  <a:pos x="261" y="87"/>
                </a:cxn>
                <a:cxn ang="0">
                  <a:pos x="236" y="118"/>
                </a:cxn>
                <a:cxn ang="0">
                  <a:pos x="236" y="118"/>
                </a:cxn>
                <a:cxn ang="0">
                  <a:pos x="176" y="190"/>
                </a:cxn>
                <a:cxn ang="0">
                  <a:pos x="117" y="262"/>
                </a:cxn>
                <a:cxn ang="0">
                  <a:pos x="117" y="262"/>
                </a:cxn>
                <a:cxn ang="0">
                  <a:pos x="94" y="293"/>
                </a:cxn>
                <a:cxn ang="0">
                  <a:pos x="71" y="326"/>
                </a:cxn>
                <a:cxn ang="0">
                  <a:pos x="52" y="360"/>
                </a:cxn>
                <a:cxn ang="0">
                  <a:pos x="32" y="394"/>
                </a:cxn>
                <a:cxn ang="0">
                  <a:pos x="32" y="394"/>
                </a:cxn>
                <a:cxn ang="0">
                  <a:pos x="18" y="420"/>
                </a:cxn>
                <a:cxn ang="0">
                  <a:pos x="5" y="446"/>
                </a:cxn>
                <a:cxn ang="0">
                  <a:pos x="5" y="446"/>
                </a:cxn>
                <a:cxn ang="0">
                  <a:pos x="0" y="461"/>
                </a:cxn>
                <a:cxn ang="0">
                  <a:pos x="0" y="461"/>
                </a:cxn>
                <a:cxn ang="0">
                  <a:pos x="13" y="461"/>
                </a:cxn>
                <a:cxn ang="0">
                  <a:pos x="13" y="461"/>
                </a:cxn>
                <a:cxn ang="0">
                  <a:pos x="17" y="450"/>
                </a:cxn>
                <a:cxn ang="0">
                  <a:pos x="17" y="450"/>
                </a:cxn>
                <a:cxn ang="0">
                  <a:pos x="26" y="429"/>
                </a:cxn>
                <a:cxn ang="0">
                  <a:pos x="35" y="410"/>
                </a:cxn>
                <a:cxn ang="0">
                  <a:pos x="57" y="371"/>
                </a:cxn>
                <a:cxn ang="0">
                  <a:pos x="82" y="331"/>
                </a:cxn>
                <a:cxn ang="0">
                  <a:pos x="107" y="295"/>
                </a:cxn>
                <a:cxn ang="0">
                  <a:pos x="107" y="295"/>
                </a:cxn>
                <a:cxn ang="0">
                  <a:pos x="122" y="274"/>
                </a:cxn>
                <a:cxn ang="0">
                  <a:pos x="137" y="253"/>
                </a:cxn>
                <a:cxn ang="0">
                  <a:pos x="170" y="214"/>
                </a:cxn>
                <a:cxn ang="0">
                  <a:pos x="238" y="135"/>
                </a:cxn>
                <a:cxn ang="0">
                  <a:pos x="238" y="135"/>
                </a:cxn>
                <a:cxn ang="0">
                  <a:pos x="264" y="102"/>
                </a:cxn>
                <a:cxn ang="0">
                  <a:pos x="290" y="70"/>
                </a:cxn>
                <a:cxn ang="0">
                  <a:pos x="290" y="70"/>
                </a:cxn>
                <a:cxn ang="0">
                  <a:pos x="303" y="54"/>
                </a:cxn>
                <a:cxn ang="0">
                  <a:pos x="316" y="40"/>
                </a:cxn>
                <a:cxn ang="0">
                  <a:pos x="329" y="24"/>
                </a:cxn>
                <a:cxn ang="0">
                  <a:pos x="341" y="8"/>
                </a:cxn>
                <a:cxn ang="0">
                  <a:pos x="341" y="8"/>
                </a:cxn>
                <a:cxn ang="0">
                  <a:pos x="342" y="6"/>
                </a:cxn>
                <a:cxn ang="0">
                  <a:pos x="342" y="4"/>
                </a:cxn>
                <a:cxn ang="0">
                  <a:pos x="341" y="2"/>
                </a:cxn>
                <a:cxn ang="0">
                  <a:pos x="340" y="0"/>
                </a:cxn>
                <a:cxn ang="0">
                  <a:pos x="336" y="0"/>
                </a:cxn>
                <a:cxn ang="0">
                  <a:pos x="333" y="0"/>
                </a:cxn>
                <a:cxn ang="0">
                  <a:pos x="332" y="3"/>
                </a:cxn>
                <a:cxn ang="0">
                  <a:pos x="332" y="3"/>
                </a:cxn>
              </a:cxnLst>
              <a:rect l="0" t="0" r="r" b="b"/>
              <a:pathLst>
                <a:path w="342" h="461">
                  <a:moveTo>
                    <a:pt x="332" y="3"/>
                  </a:moveTo>
                  <a:lnTo>
                    <a:pt x="332" y="3"/>
                  </a:lnTo>
                  <a:lnTo>
                    <a:pt x="321" y="16"/>
                  </a:lnTo>
                  <a:lnTo>
                    <a:pt x="310" y="29"/>
                  </a:lnTo>
                  <a:lnTo>
                    <a:pt x="298" y="42"/>
                  </a:lnTo>
                  <a:lnTo>
                    <a:pt x="286" y="55"/>
                  </a:lnTo>
                  <a:lnTo>
                    <a:pt x="286" y="55"/>
                  </a:lnTo>
                  <a:lnTo>
                    <a:pt x="261" y="87"/>
                  </a:lnTo>
                  <a:lnTo>
                    <a:pt x="236" y="118"/>
                  </a:lnTo>
                  <a:lnTo>
                    <a:pt x="236" y="118"/>
                  </a:lnTo>
                  <a:lnTo>
                    <a:pt x="176" y="190"/>
                  </a:lnTo>
                  <a:lnTo>
                    <a:pt x="117" y="262"/>
                  </a:lnTo>
                  <a:lnTo>
                    <a:pt x="117" y="262"/>
                  </a:lnTo>
                  <a:lnTo>
                    <a:pt x="94" y="293"/>
                  </a:lnTo>
                  <a:lnTo>
                    <a:pt x="71" y="326"/>
                  </a:lnTo>
                  <a:lnTo>
                    <a:pt x="52" y="360"/>
                  </a:lnTo>
                  <a:lnTo>
                    <a:pt x="32" y="394"/>
                  </a:lnTo>
                  <a:lnTo>
                    <a:pt x="32" y="394"/>
                  </a:lnTo>
                  <a:lnTo>
                    <a:pt x="18" y="420"/>
                  </a:lnTo>
                  <a:lnTo>
                    <a:pt x="5" y="446"/>
                  </a:lnTo>
                  <a:lnTo>
                    <a:pt x="5" y="446"/>
                  </a:lnTo>
                  <a:lnTo>
                    <a:pt x="0" y="461"/>
                  </a:lnTo>
                  <a:lnTo>
                    <a:pt x="0" y="461"/>
                  </a:lnTo>
                  <a:lnTo>
                    <a:pt x="13" y="461"/>
                  </a:lnTo>
                  <a:lnTo>
                    <a:pt x="13" y="461"/>
                  </a:lnTo>
                  <a:lnTo>
                    <a:pt x="17" y="450"/>
                  </a:lnTo>
                  <a:lnTo>
                    <a:pt x="17" y="450"/>
                  </a:lnTo>
                  <a:lnTo>
                    <a:pt x="26" y="429"/>
                  </a:lnTo>
                  <a:lnTo>
                    <a:pt x="35" y="410"/>
                  </a:lnTo>
                  <a:lnTo>
                    <a:pt x="57" y="371"/>
                  </a:lnTo>
                  <a:lnTo>
                    <a:pt x="82" y="331"/>
                  </a:lnTo>
                  <a:lnTo>
                    <a:pt x="107" y="295"/>
                  </a:lnTo>
                  <a:lnTo>
                    <a:pt x="107" y="295"/>
                  </a:lnTo>
                  <a:lnTo>
                    <a:pt x="122" y="274"/>
                  </a:lnTo>
                  <a:lnTo>
                    <a:pt x="137" y="253"/>
                  </a:lnTo>
                  <a:lnTo>
                    <a:pt x="170" y="214"/>
                  </a:lnTo>
                  <a:lnTo>
                    <a:pt x="238" y="135"/>
                  </a:lnTo>
                  <a:lnTo>
                    <a:pt x="238" y="135"/>
                  </a:lnTo>
                  <a:lnTo>
                    <a:pt x="264" y="102"/>
                  </a:lnTo>
                  <a:lnTo>
                    <a:pt x="290" y="70"/>
                  </a:lnTo>
                  <a:lnTo>
                    <a:pt x="290" y="70"/>
                  </a:lnTo>
                  <a:lnTo>
                    <a:pt x="303" y="54"/>
                  </a:lnTo>
                  <a:lnTo>
                    <a:pt x="316" y="40"/>
                  </a:lnTo>
                  <a:lnTo>
                    <a:pt x="329" y="24"/>
                  </a:lnTo>
                  <a:lnTo>
                    <a:pt x="341" y="8"/>
                  </a:lnTo>
                  <a:lnTo>
                    <a:pt x="341" y="8"/>
                  </a:lnTo>
                  <a:lnTo>
                    <a:pt x="342" y="6"/>
                  </a:lnTo>
                  <a:lnTo>
                    <a:pt x="342" y="4"/>
                  </a:lnTo>
                  <a:lnTo>
                    <a:pt x="341" y="2"/>
                  </a:lnTo>
                  <a:lnTo>
                    <a:pt x="340" y="0"/>
                  </a:lnTo>
                  <a:lnTo>
                    <a:pt x="336" y="0"/>
                  </a:lnTo>
                  <a:lnTo>
                    <a:pt x="333" y="0"/>
                  </a:lnTo>
                  <a:lnTo>
                    <a:pt x="332" y="3"/>
                  </a:lnTo>
                  <a:lnTo>
                    <a:pt x="3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5" name="chenying0907 528"/>
            <p:cNvSpPr>
              <a:spLocks/>
            </p:cNvSpPr>
            <p:nvPr/>
          </p:nvSpPr>
          <p:spPr bwMode="auto">
            <a:xfrm>
              <a:off x="2390776" y="2068513"/>
              <a:ext cx="111125" cy="169863"/>
            </a:xfrm>
            <a:custGeom>
              <a:avLst/>
              <a:gdLst/>
              <a:ahLst/>
              <a:cxnLst>
                <a:cxn ang="0">
                  <a:pos x="271" y="2"/>
                </a:cxn>
                <a:cxn ang="0">
                  <a:pos x="271" y="2"/>
                </a:cxn>
                <a:cxn ang="0">
                  <a:pos x="236" y="59"/>
                </a:cxn>
                <a:cxn ang="0">
                  <a:pos x="200" y="115"/>
                </a:cxn>
                <a:cxn ang="0">
                  <a:pos x="165" y="172"/>
                </a:cxn>
                <a:cxn ang="0">
                  <a:pos x="130" y="229"/>
                </a:cxn>
                <a:cxn ang="0">
                  <a:pos x="130" y="229"/>
                </a:cxn>
                <a:cxn ang="0">
                  <a:pos x="113" y="252"/>
                </a:cxn>
                <a:cxn ang="0">
                  <a:pos x="96" y="274"/>
                </a:cxn>
                <a:cxn ang="0">
                  <a:pos x="59" y="320"/>
                </a:cxn>
                <a:cxn ang="0">
                  <a:pos x="42" y="344"/>
                </a:cxn>
                <a:cxn ang="0">
                  <a:pos x="26" y="367"/>
                </a:cxn>
                <a:cxn ang="0">
                  <a:pos x="12" y="392"/>
                </a:cxn>
                <a:cxn ang="0">
                  <a:pos x="0" y="418"/>
                </a:cxn>
                <a:cxn ang="0">
                  <a:pos x="0" y="418"/>
                </a:cxn>
                <a:cxn ang="0">
                  <a:pos x="0" y="421"/>
                </a:cxn>
                <a:cxn ang="0">
                  <a:pos x="0" y="423"/>
                </a:cxn>
                <a:cxn ang="0">
                  <a:pos x="3" y="425"/>
                </a:cxn>
                <a:cxn ang="0">
                  <a:pos x="4" y="426"/>
                </a:cxn>
                <a:cxn ang="0">
                  <a:pos x="8" y="425"/>
                </a:cxn>
                <a:cxn ang="0">
                  <a:pos x="11" y="423"/>
                </a:cxn>
                <a:cxn ang="0">
                  <a:pos x="12" y="422"/>
                </a:cxn>
                <a:cxn ang="0">
                  <a:pos x="12" y="422"/>
                </a:cxn>
                <a:cxn ang="0">
                  <a:pos x="17" y="408"/>
                </a:cxn>
                <a:cxn ang="0">
                  <a:pos x="24" y="395"/>
                </a:cxn>
                <a:cxn ang="0">
                  <a:pos x="38" y="369"/>
                </a:cxn>
                <a:cxn ang="0">
                  <a:pos x="55" y="344"/>
                </a:cxn>
                <a:cxn ang="0">
                  <a:pos x="72" y="320"/>
                </a:cxn>
                <a:cxn ang="0">
                  <a:pos x="110" y="273"/>
                </a:cxn>
                <a:cxn ang="0">
                  <a:pos x="128" y="250"/>
                </a:cxn>
                <a:cxn ang="0">
                  <a:pos x="145" y="225"/>
                </a:cxn>
                <a:cxn ang="0">
                  <a:pos x="145" y="225"/>
                </a:cxn>
                <a:cxn ang="0">
                  <a:pos x="179" y="171"/>
                </a:cxn>
                <a:cxn ang="0">
                  <a:pos x="213" y="116"/>
                </a:cxn>
                <a:cxn ang="0">
                  <a:pos x="246" y="63"/>
                </a:cxn>
                <a:cxn ang="0">
                  <a:pos x="281" y="9"/>
                </a:cxn>
                <a:cxn ang="0">
                  <a:pos x="281" y="9"/>
                </a:cxn>
                <a:cxn ang="0">
                  <a:pos x="283" y="6"/>
                </a:cxn>
                <a:cxn ang="0">
                  <a:pos x="281" y="4"/>
                </a:cxn>
                <a:cxn ang="0">
                  <a:pos x="281" y="2"/>
                </a:cxn>
                <a:cxn ang="0">
                  <a:pos x="279" y="1"/>
                </a:cxn>
                <a:cxn ang="0">
                  <a:pos x="275" y="0"/>
                </a:cxn>
                <a:cxn ang="0">
                  <a:pos x="273" y="1"/>
                </a:cxn>
                <a:cxn ang="0">
                  <a:pos x="271" y="2"/>
                </a:cxn>
                <a:cxn ang="0">
                  <a:pos x="271" y="2"/>
                </a:cxn>
              </a:cxnLst>
              <a:rect l="0" t="0" r="r" b="b"/>
              <a:pathLst>
                <a:path w="283" h="426">
                  <a:moveTo>
                    <a:pt x="271" y="2"/>
                  </a:moveTo>
                  <a:lnTo>
                    <a:pt x="271" y="2"/>
                  </a:lnTo>
                  <a:lnTo>
                    <a:pt x="236" y="59"/>
                  </a:lnTo>
                  <a:lnTo>
                    <a:pt x="200" y="115"/>
                  </a:lnTo>
                  <a:lnTo>
                    <a:pt x="165" y="172"/>
                  </a:lnTo>
                  <a:lnTo>
                    <a:pt x="130" y="229"/>
                  </a:lnTo>
                  <a:lnTo>
                    <a:pt x="130" y="229"/>
                  </a:lnTo>
                  <a:lnTo>
                    <a:pt x="113" y="252"/>
                  </a:lnTo>
                  <a:lnTo>
                    <a:pt x="96" y="274"/>
                  </a:lnTo>
                  <a:lnTo>
                    <a:pt x="59" y="320"/>
                  </a:lnTo>
                  <a:lnTo>
                    <a:pt x="42" y="344"/>
                  </a:lnTo>
                  <a:lnTo>
                    <a:pt x="26" y="367"/>
                  </a:lnTo>
                  <a:lnTo>
                    <a:pt x="12" y="392"/>
                  </a:lnTo>
                  <a:lnTo>
                    <a:pt x="0" y="418"/>
                  </a:lnTo>
                  <a:lnTo>
                    <a:pt x="0" y="418"/>
                  </a:lnTo>
                  <a:lnTo>
                    <a:pt x="0" y="421"/>
                  </a:lnTo>
                  <a:lnTo>
                    <a:pt x="0" y="423"/>
                  </a:lnTo>
                  <a:lnTo>
                    <a:pt x="3" y="425"/>
                  </a:lnTo>
                  <a:lnTo>
                    <a:pt x="4" y="426"/>
                  </a:lnTo>
                  <a:lnTo>
                    <a:pt x="8" y="425"/>
                  </a:lnTo>
                  <a:lnTo>
                    <a:pt x="11" y="423"/>
                  </a:lnTo>
                  <a:lnTo>
                    <a:pt x="12" y="422"/>
                  </a:lnTo>
                  <a:lnTo>
                    <a:pt x="12" y="422"/>
                  </a:lnTo>
                  <a:lnTo>
                    <a:pt x="17" y="408"/>
                  </a:lnTo>
                  <a:lnTo>
                    <a:pt x="24" y="395"/>
                  </a:lnTo>
                  <a:lnTo>
                    <a:pt x="38" y="369"/>
                  </a:lnTo>
                  <a:lnTo>
                    <a:pt x="55" y="344"/>
                  </a:lnTo>
                  <a:lnTo>
                    <a:pt x="72" y="320"/>
                  </a:lnTo>
                  <a:lnTo>
                    <a:pt x="110" y="273"/>
                  </a:lnTo>
                  <a:lnTo>
                    <a:pt x="128" y="250"/>
                  </a:lnTo>
                  <a:lnTo>
                    <a:pt x="145" y="225"/>
                  </a:lnTo>
                  <a:lnTo>
                    <a:pt x="145" y="225"/>
                  </a:lnTo>
                  <a:lnTo>
                    <a:pt x="179" y="171"/>
                  </a:lnTo>
                  <a:lnTo>
                    <a:pt x="213" y="116"/>
                  </a:lnTo>
                  <a:lnTo>
                    <a:pt x="246" y="63"/>
                  </a:lnTo>
                  <a:lnTo>
                    <a:pt x="281" y="9"/>
                  </a:lnTo>
                  <a:lnTo>
                    <a:pt x="281" y="9"/>
                  </a:lnTo>
                  <a:lnTo>
                    <a:pt x="283" y="6"/>
                  </a:lnTo>
                  <a:lnTo>
                    <a:pt x="281" y="4"/>
                  </a:lnTo>
                  <a:lnTo>
                    <a:pt x="281" y="2"/>
                  </a:lnTo>
                  <a:lnTo>
                    <a:pt x="279" y="1"/>
                  </a:lnTo>
                  <a:lnTo>
                    <a:pt x="275" y="0"/>
                  </a:lnTo>
                  <a:lnTo>
                    <a:pt x="273" y="1"/>
                  </a:lnTo>
                  <a:lnTo>
                    <a:pt x="271" y="2"/>
                  </a:lnTo>
                  <a:lnTo>
                    <a:pt x="2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6" name="chenying0907 529"/>
            <p:cNvSpPr>
              <a:spLocks/>
            </p:cNvSpPr>
            <p:nvPr/>
          </p:nvSpPr>
          <p:spPr bwMode="auto">
            <a:xfrm>
              <a:off x="2517776" y="1982788"/>
              <a:ext cx="58738" cy="74613"/>
            </a:xfrm>
            <a:custGeom>
              <a:avLst/>
              <a:gdLst/>
              <a:ahLst/>
              <a:cxnLst>
                <a:cxn ang="0">
                  <a:pos x="138" y="1"/>
                </a:cxn>
                <a:cxn ang="0">
                  <a:pos x="138" y="1"/>
                </a:cxn>
                <a:cxn ang="0">
                  <a:pos x="128" y="9"/>
                </a:cxn>
                <a:cxn ang="0">
                  <a:pos x="120" y="18"/>
                </a:cxn>
                <a:cxn ang="0">
                  <a:pos x="104" y="38"/>
                </a:cxn>
                <a:cxn ang="0">
                  <a:pos x="90" y="59"/>
                </a:cxn>
                <a:cxn ang="0">
                  <a:pos x="77" y="80"/>
                </a:cxn>
                <a:cxn ang="0">
                  <a:pos x="77" y="80"/>
                </a:cxn>
                <a:cxn ang="0">
                  <a:pos x="66" y="93"/>
                </a:cxn>
                <a:cxn ang="0">
                  <a:pos x="56" y="106"/>
                </a:cxn>
                <a:cxn ang="0">
                  <a:pos x="35" y="133"/>
                </a:cxn>
                <a:cxn ang="0">
                  <a:pos x="35" y="133"/>
                </a:cxn>
                <a:cxn ang="0">
                  <a:pos x="26" y="144"/>
                </a:cxn>
                <a:cxn ang="0">
                  <a:pos x="17" y="154"/>
                </a:cxn>
                <a:cxn ang="0">
                  <a:pos x="7" y="165"/>
                </a:cxn>
                <a:cxn ang="0">
                  <a:pos x="0" y="177"/>
                </a:cxn>
                <a:cxn ang="0">
                  <a:pos x="0" y="177"/>
                </a:cxn>
                <a:cxn ang="0">
                  <a:pos x="0" y="179"/>
                </a:cxn>
                <a:cxn ang="0">
                  <a:pos x="0" y="182"/>
                </a:cxn>
                <a:cxn ang="0">
                  <a:pos x="2" y="184"/>
                </a:cxn>
                <a:cxn ang="0">
                  <a:pos x="5" y="186"/>
                </a:cxn>
                <a:cxn ang="0">
                  <a:pos x="6" y="186"/>
                </a:cxn>
                <a:cxn ang="0">
                  <a:pos x="9" y="184"/>
                </a:cxn>
                <a:cxn ang="0">
                  <a:pos x="10" y="183"/>
                </a:cxn>
                <a:cxn ang="0">
                  <a:pos x="10" y="183"/>
                </a:cxn>
                <a:cxn ang="0">
                  <a:pos x="15" y="173"/>
                </a:cxn>
                <a:cxn ang="0">
                  <a:pos x="23" y="165"/>
                </a:cxn>
                <a:cxn ang="0">
                  <a:pos x="31" y="157"/>
                </a:cxn>
                <a:cxn ang="0">
                  <a:pos x="39" y="148"/>
                </a:cxn>
                <a:cxn ang="0">
                  <a:pos x="39" y="148"/>
                </a:cxn>
                <a:cxn ang="0">
                  <a:pos x="60" y="119"/>
                </a:cxn>
                <a:cxn ang="0">
                  <a:pos x="81" y="93"/>
                </a:cxn>
                <a:cxn ang="0">
                  <a:pos x="81" y="93"/>
                </a:cxn>
                <a:cxn ang="0">
                  <a:pos x="96" y="71"/>
                </a:cxn>
                <a:cxn ang="0">
                  <a:pos x="111" y="48"/>
                </a:cxn>
                <a:cxn ang="0">
                  <a:pos x="119" y="38"/>
                </a:cxn>
                <a:cxn ang="0">
                  <a:pos x="126" y="27"/>
                </a:cxn>
                <a:cxn ang="0">
                  <a:pos x="136" y="18"/>
                </a:cxn>
                <a:cxn ang="0">
                  <a:pos x="146" y="9"/>
                </a:cxn>
                <a:cxn ang="0">
                  <a:pos x="146" y="9"/>
                </a:cxn>
                <a:cxn ang="0">
                  <a:pos x="147" y="7"/>
                </a:cxn>
                <a:cxn ang="0">
                  <a:pos x="147" y="5"/>
                </a:cxn>
                <a:cxn ang="0">
                  <a:pos x="147" y="3"/>
                </a:cxn>
                <a:cxn ang="0">
                  <a:pos x="146" y="1"/>
                </a:cxn>
                <a:cxn ang="0">
                  <a:pos x="142" y="0"/>
                </a:cxn>
                <a:cxn ang="0">
                  <a:pos x="140" y="0"/>
                </a:cxn>
                <a:cxn ang="0">
                  <a:pos x="138" y="1"/>
                </a:cxn>
                <a:cxn ang="0">
                  <a:pos x="138" y="1"/>
                </a:cxn>
              </a:cxnLst>
              <a:rect l="0" t="0" r="r" b="b"/>
              <a:pathLst>
                <a:path w="147" h="186">
                  <a:moveTo>
                    <a:pt x="138" y="1"/>
                  </a:moveTo>
                  <a:lnTo>
                    <a:pt x="138" y="1"/>
                  </a:lnTo>
                  <a:lnTo>
                    <a:pt x="128" y="9"/>
                  </a:lnTo>
                  <a:lnTo>
                    <a:pt x="120" y="18"/>
                  </a:lnTo>
                  <a:lnTo>
                    <a:pt x="104" y="38"/>
                  </a:lnTo>
                  <a:lnTo>
                    <a:pt x="90" y="59"/>
                  </a:lnTo>
                  <a:lnTo>
                    <a:pt x="77" y="80"/>
                  </a:lnTo>
                  <a:lnTo>
                    <a:pt x="77" y="80"/>
                  </a:lnTo>
                  <a:lnTo>
                    <a:pt x="66" y="93"/>
                  </a:lnTo>
                  <a:lnTo>
                    <a:pt x="56" y="106"/>
                  </a:lnTo>
                  <a:lnTo>
                    <a:pt x="35" y="133"/>
                  </a:lnTo>
                  <a:lnTo>
                    <a:pt x="35" y="133"/>
                  </a:lnTo>
                  <a:lnTo>
                    <a:pt x="26" y="144"/>
                  </a:lnTo>
                  <a:lnTo>
                    <a:pt x="17" y="154"/>
                  </a:lnTo>
                  <a:lnTo>
                    <a:pt x="7" y="165"/>
                  </a:lnTo>
                  <a:lnTo>
                    <a:pt x="0" y="177"/>
                  </a:lnTo>
                  <a:lnTo>
                    <a:pt x="0" y="177"/>
                  </a:lnTo>
                  <a:lnTo>
                    <a:pt x="0" y="179"/>
                  </a:lnTo>
                  <a:lnTo>
                    <a:pt x="0" y="182"/>
                  </a:lnTo>
                  <a:lnTo>
                    <a:pt x="2" y="184"/>
                  </a:lnTo>
                  <a:lnTo>
                    <a:pt x="5" y="186"/>
                  </a:lnTo>
                  <a:lnTo>
                    <a:pt x="6" y="186"/>
                  </a:lnTo>
                  <a:lnTo>
                    <a:pt x="9" y="184"/>
                  </a:lnTo>
                  <a:lnTo>
                    <a:pt x="10" y="183"/>
                  </a:lnTo>
                  <a:lnTo>
                    <a:pt x="10" y="183"/>
                  </a:lnTo>
                  <a:lnTo>
                    <a:pt x="15" y="173"/>
                  </a:lnTo>
                  <a:lnTo>
                    <a:pt x="23" y="165"/>
                  </a:lnTo>
                  <a:lnTo>
                    <a:pt x="31" y="157"/>
                  </a:lnTo>
                  <a:lnTo>
                    <a:pt x="39" y="148"/>
                  </a:lnTo>
                  <a:lnTo>
                    <a:pt x="39" y="148"/>
                  </a:lnTo>
                  <a:lnTo>
                    <a:pt x="60" y="119"/>
                  </a:lnTo>
                  <a:lnTo>
                    <a:pt x="81" y="93"/>
                  </a:lnTo>
                  <a:lnTo>
                    <a:pt x="81" y="93"/>
                  </a:lnTo>
                  <a:lnTo>
                    <a:pt x="96" y="71"/>
                  </a:lnTo>
                  <a:lnTo>
                    <a:pt x="111" y="48"/>
                  </a:lnTo>
                  <a:lnTo>
                    <a:pt x="119" y="38"/>
                  </a:lnTo>
                  <a:lnTo>
                    <a:pt x="126" y="27"/>
                  </a:lnTo>
                  <a:lnTo>
                    <a:pt x="136" y="18"/>
                  </a:lnTo>
                  <a:lnTo>
                    <a:pt x="146" y="9"/>
                  </a:lnTo>
                  <a:lnTo>
                    <a:pt x="146" y="9"/>
                  </a:lnTo>
                  <a:lnTo>
                    <a:pt x="147" y="7"/>
                  </a:lnTo>
                  <a:lnTo>
                    <a:pt x="147" y="5"/>
                  </a:lnTo>
                  <a:lnTo>
                    <a:pt x="147" y="3"/>
                  </a:lnTo>
                  <a:lnTo>
                    <a:pt x="146" y="1"/>
                  </a:lnTo>
                  <a:lnTo>
                    <a:pt x="142" y="0"/>
                  </a:lnTo>
                  <a:lnTo>
                    <a:pt x="140" y="0"/>
                  </a:lnTo>
                  <a:lnTo>
                    <a:pt x="138" y="1"/>
                  </a:lnTo>
                  <a:lnTo>
                    <a:pt x="13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7" name="chenying0907 530"/>
            <p:cNvSpPr>
              <a:spLocks/>
            </p:cNvSpPr>
            <p:nvPr/>
          </p:nvSpPr>
          <p:spPr bwMode="auto">
            <a:xfrm>
              <a:off x="2454276" y="1998663"/>
              <a:ext cx="158750" cy="241300"/>
            </a:xfrm>
            <a:custGeom>
              <a:avLst/>
              <a:gdLst/>
              <a:ahLst/>
              <a:cxnLst>
                <a:cxn ang="0">
                  <a:pos x="388" y="4"/>
                </a:cxn>
                <a:cxn ang="0">
                  <a:pos x="382" y="17"/>
                </a:cxn>
                <a:cxn ang="0">
                  <a:pos x="374" y="29"/>
                </a:cxn>
                <a:cxn ang="0">
                  <a:pos x="348" y="73"/>
                </a:cxn>
                <a:cxn ang="0">
                  <a:pos x="294" y="156"/>
                </a:cxn>
                <a:cxn ang="0">
                  <a:pos x="181" y="323"/>
                </a:cxn>
                <a:cxn ang="0">
                  <a:pos x="158" y="362"/>
                </a:cxn>
                <a:cxn ang="0">
                  <a:pos x="112" y="439"/>
                </a:cxn>
                <a:cxn ang="0">
                  <a:pos x="87" y="477"/>
                </a:cxn>
                <a:cxn ang="0">
                  <a:pos x="39" y="549"/>
                </a:cxn>
                <a:cxn ang="0">
                  <a:pos x="18" y="575"/>
                </a:cxn>
                <a:cxn ang="0">
                  <a:pos x="0" y="604"/>
                </a:cxn>
                <a:cxn ang="0">
                  <a:pos x="0" y="607"/>
                </a:cxn>
                <a:cxn ang="0">
                  <a:pos x="2" y="611"/>
                </a:cxn>
                <a:cxn ang="0">
                  <a:pos x="7" y="611"/>
                </a:cxn>
                <a:cxn ang="0">
                  <a:pos x="11" y="608"/>
                </a:cxn>
                <a:cxn ang="0">
                  <a:pos x="15" y="599"/>
                </a:cxn>
                <a:cxn ang="0">
                  <a:pos x="31" y="577"/>
                </a:cxn>
                <a:cxn ang="0">
                  <a:pos x="55" y="547"/>
                </a:cxn>
                <a:cxn ang="0">
                  <a:pos x="78" y="511"/>
                </a:cxn>
                <a:cxn ang="0">
                  <a:pos x="103" y="476"/>
                </a:cxn>
                <a:cxn ang="0">
                  <a:pos x="128" y="437"/>
                </a:cxn>
                <a:cxn ang="0">
                  <a:pos x="174" y="358"/>
                </a:cxn>
                <a:cxn ang="0">
                  <a:pos x="198" y="320"/>
                </a:cxn>
                <a:cxn ang="0">
                  <a:pos x="310" y="152"/>
                </a:cxn>
                <a:cxn ang="0">
                  <a:pos x="363" y="69"/>
                </a:cxn>
                <a:cxn ang="0">
                  <a:pos x="383" y="39"/>
                </a:cxn>
                <a:cxn ang="0">
                  <a:pos x="397" y="14"/>
                </a:cxn>
                <a:cxn ang="0">
                  <a:pos x="400" y="6"/>
                </a:cxn>
                <a:cxn ang="0">
                  <a:pos x="399" y="1"/>
                </a:cxn>
                <a:cxn ang="0">
                  <a:pos x="391" y="0"/>
                </a:cxn>
                <a:cxn ang="0">
                  <a:pos x="388" y="4"/>
                </a:cxn>
              </a:cxnLst>
              <a:rect l="0" t="0" r="r" b="b"/>
              <a:pathLst>
                <a:path w="400" h="611">
                  <a:moveTo>
                    <a:pt x="388" y="4"/>
                  </a:moveTo>
                  <a:lnTo>
                    <a:pt x="388" y="4"/>
                  </a:lnTo>
                  <a:lnTo>
                    <a:pt x="386" y="10"/>
                  </a:lnTo>
                  <a:lnTo>
                    <a:pt x="382" y="17"/>
                  </a:lnTo>
                  <a:lnTo>
                    <a:pt x="374" y="29"/>
                  </a:lnTo>
                  <a:lnTo>
                    <a:pt x="374" y="29"/>
                  </a:lnTo>
                  <a:lnTo>
                    <a:pt x="348" y="73"/>
                  </a:lnTo>
                  <a:lnTo>
                    <a:pt x="348" y="73"/>
                  </a:lnTo>
                  <a:lnTo>
                    <a:pt x="321" y="115"/>
                  </a:lnTo>
                  <a:lnTo>
                    <a:pt x="294" y="156"/>
                  </a:lnTo>
                  <a:lnTo>
                    <a:pt x="294" y="156"/>
                  </a:lnTo>
                  <a:lnTo>
                    <a:pt x="181" y="323"/>
                  </a:lnTo>
                  <a:lnTo>
                    <a:pt x="181" y="323"/>
                  </a:lnTo>
                  <a:lnTo>
                    <a:pt x="158" y="362"/>
                  </a:lnTo>
                  <a:lnTo>
                    <a:pt x="136" y="401"/>
                  </a:lnTo>
                  <a:lnTo>
                    <a:pt x="112" y="439"/>
                  </a:lnTo>
                  <a:lnTo>
                    <a:pt x="87" y="477"/>
                  </a:lnTo>
                  <a:lnTo>
                    <a:pt x="87" y="477"/>
                  </a:lnTo>
                  <a:lnTo>
                    <a:pt x="62" y="513"/>
                  </a:lnTo>
                  <a:lnTo>
                    <a:pt x="39" y="549"/>
                  </a:lnTo>
                  <a:lnTo>
                    <a:pt x="39" y="549"/>
                  </a:lnTo>
                  <a:lnTo>
                    <a:pt x="18" y="575"/>
                  </a:lnTo>
                  <a:lnTo>
                    <a:pt x="7" y="590"/>
                  </a:lnTo>
                  <a:lnTo>
                    <a:pt x="0" y="604"/>
                  </a:lnTo>
                  <a:lnTo>
                    <a:pt x="0" y="604"/>
                  </a:lnTo>
                  <a:lnTo>
                    <a:pt x="0" y="607"/>
                  </a:lnTo>
                  <a:lnTo>
                    <a:pt x="1" y="609"/>
                  </a:lnTo>
                  <a:lnTo>
                    <a:pt x="2" y="611"/>
                  </a:lnTo>
                  <a:lnTo>
                    <a:pt x="4" y="611"/>
                  </a:lnTo>
                  <a:lnTo>
                    <a:pt x="7" y="611"/>
                  </a:lnTo>
                  <a:lnTo>
                    <a:pt x="10" y="609"/>
                  </a:lnTo>
                  <a:lnTo>
                    <a:pt x="11" y="608"/>
                  </a:lnTo>
                  <a:lnTo>
                    <a:pt x="11" y="608"/>
                  </a:lnTo>
                  <a:lnTo>
                    <a:pt x="15" y="599"/>
                  </a:lnTo>
                  <a:lnTo>
                    <a:pt x="19" y="591"/>
                  </a:lnTo>
                  <a:lnTo>
                    <a:pt x="31" y="577"/>
                  </a:lnTo>
                  <a:lnTo>
                    <a:pt x="43" y="561"/>
                  </a:lnTo>
                  <a:lnTo>
                    <a:pt x="55" y="547"/>
                  </a:lnTo>
                  <a:lnTo>
                    <a:pt x="55" y="547"/>
                  </a:lnTo>
                  <a:lnTo>
                    <a:pt x="78" y="511"/>
                  </a:lnTo>
                  <a:lnTo>
                    <a:pt x="103" y="476"/>
                  </a:lnTo>
                  <a:lnTo>
                    <a:pt x="103" y="476"/>
                  </a:lnTo>
                  <a:lnTo>
                    <a:pt x="116" y="456"/>
                  </a:lnTo>
                  <a:lnTo>
                    <a:pt x="128" y="437"/>
                  </a:lnTo>
                  <a:lnTo>
                    <a:pt x="151" y="397"/>
                  </a:lnTo>
                  <a:lnTo>
                    <a:pt x="174" y="358"/>
                  </a:lnTo>
                  <a:lnTo>
                    <a:pt x="198" y="320"/>
                  </a:lnTo>
                  <a:lnTo>
                    <a:pt x="198" y="320"/>
                  </a:lnTo>
                  <a:lnTo>
                    <a:pt x="310" y="152"/>
                  </a:lnTo>
                  <a:lnTo>
                    <a:pt x="310" y="152"/>
                  </a:lnTo>
                  <a:lnTo>
                    <a:pt x="337" y="111"/>
                  </a:lnTo>
                  <a:lnTo>
                    <a:pt x="363" y="69"/>
                  </a:lnTo>
                  <a:lnTo>
                    <a:pt x="363" y="69"/>
                  </a:lnTo>
                  <a:lnTo>
                    <a:pt x="383" y="39"/>
                  </a:lnTo>
                  <a:lnTo>
                    <a:pt x="393" y="22"/>
                  </a:lnTo>
                  <a:lnTo>
                    <a:pt x="397" y="14"/>
                  </a:lnTo>
                  <a:lnTo>
                    <a:pt x="400" y="6"/>
                  </a:lnTo>
                  <a:lnTo>
                    <a:pt x="400" y="6"/>
                  </a:lnTo>
                  <a:lnTo>
                    <a:pt x="400" y="4"/>
                  </a:lnTo>
                  <a:lnTo>
                    <a:pt x="399" y="1"/>
                  </a:lnTo>
                  <a:lnTo>
                    <a:pt x="395" y="0"/>
                  </a:lnTo>
                  <a:lnTo>
                    <a:pt x="391" y="0"/>
                  </a:lnTo>
                  <a:lnTo>
                    <a:pt x="389" y="1"/>
                  </a:lnTo>
                  <a:lnTo>
                    <a:pt x="388" y="4"/>
                  </a:lnTo>
                  <a:lnTo>
                    <a:pt x="38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8" name="chenying0907 531"/>
            <p:cNvSpPr>
              <a:spLocks/>
            </p:cNvSpPr>
            <p:nvPr/>
          </p:nvSpPr>
          <p:spPr bwMode="auto">
            <a:xfrm>
              <a:off x="2509838" y="2046288"/>
              <a:ext cx="133350" cy="195263"/>
            </a:xfrm>
            <a:custGeom>
              <a:avLst/>
              <a:gdLst/>
              <a:ahLst/>
              <a:cxnLst>
                <a:cxn ang="0">
                  <a:pos x="328" y="2"/>
                </a:cxn>
                <a:cxn ang="0">
                  <a:pos x="328" y="2"/>
                </a:cxn>
                <a:cxn ang="0">
                  <a:pos x="307" y="31"/>
                </a:cxn>
                <a:cxn ang="0">
                  <a:pos x="286" y="60"/>
                </a:cxn>
                <a:cxn ang="0">
                  <a:pos x="246" y="120"/>
                </a:cxn>
                <a:cxn ang="0">
                  <a:pos x="207" y="180"/>
                </a:cxn>
                <a:cxn ang="0">
                  <a:pos x="167" y="240"/>
                </a:cxn>
                <a:cxn ang="0">
                  <a:pos x="167" y="240"/>
                </a:cxn>
                <a:cxn ang="0">
                  <a:pos x="123" y="304"/>
                </a:cxn>
                <a:cxn ang="0">
                  <a:pos x="78" y="367"/>
                </a:cxn>
                <a:cxn ang="0">
                  <a:pos x="78" y="367"/>
                </a:cxn>
                <a:cxn ang="0">
                  <a:pos x="58" y="394"/>
                </a:cxn>
                <a:cxn ang="0">
                  <a:pos x="39" y="423"/>
                </a:cxn>
                <a:cxn ang="0">
                  <a:pos x="1" y="481"/>
                </a:cxn>
                <a:cxn ang="0">
                  <a:pos x="1" y="481"/>
                </a:cxn>
                <a:cxn ang="0">
                  <a:pos x="0" y="483"/>
                </a:cxn>
                <a:cxn ang="0">
                  <a:pos x="0" y="486"/>
                </a:cxn>
                <a:cxn ang="0">
                  <a:pos x="3" y="489"/>
                </a:cxn>
                <a:cxn ang="0">
                  <a:pos x="7" y="490"/>
                </a:cxn>
                <a:cxn ang="0">
                  <a:pos x="9" y="489"/>
                </a:cxn>
                <a:cxn ang="0">
                  <a:pos x="10" y="487"/>
                </a:cxn>
                <a:cxn ang="0">
                  <a:pos x="10" y="487"/>
                </a:cxn>
                <a:cxn ang="0">
                  <a:pos x="46" y="434"/>
                </a:cxn>
                <a:cxn ang="0">
                  <a:pos x="63" y="408"/>
                </a:cxn>
                <a:cxn ang="0">
                  <a:pos x="81" y="381"/>
                </a:cxn>
                <a:cxn ang="0">
                  <a:pos x="81" y="381"/>
                </a:cxn>
                <a:cxn ang="0">
                  <a:pos x="127" y="319"/>
                </a:cxn>
                <a:cxn ang="0">
                  <a:pos x="171" y="256"/>
                </a:cxn>
                <a:cxn ang="0">
                  <a:pos x="171" y="256"/>
                </a:cxn>
                <a:cxn ang="0">
                  <a:pos x="212" y="193"/>
                </a:cxn>
                <a:cxn ang="0">
                  <a:pos x="252" y="130"/>
                </a:cxn>
                <a:cxn ang="0">
                  <a:pos x="294" y="68"/>
                </a:cxn>
                <a:cxn ang="0">
                  <a:pos x="317" y="37"/>
                </a:cxn>
                <a:cxn ang="0">
                  <a:pos x="337" y="7"/>
                </a:cxn>
                <a:cxn ang="0">
                  <a:pos x="337" y="7"/>
                </a:cxn>
                <a:cxn ang="0">
                  <a:pos x="339" y="5"/>
                </a:cxn>
                <a:cxn ang="0">
                  <a:pos x="339" y="3"/>
                </a:cxn>
                <a:cxn ang="0">
                  <a:pos x="337" y="2"/>
                </a:cxn>
                <a:cxn ang="0">
                  <a:pos x="336" y="0"/>
                </a:cxn>
                <a:cxn ang="0">
                  <a:pos x="332" y="0"/>
                </a:cxn>
                <a:cxn ang="0">
                  <a:pos x="330" y="0"/>
                </a:cxn>
                <a:cxn ang="0">
                  <a:pos x="328" y="2"/>
                </a:cxn>
                <a:cxn ang="0">
                  <a:pos x="328" y="2"/>
                </a:cxn>
              </a:cxnLst>
              <a:rect l="0" t="0" r="r" b="b"/>
              <a:pathLst>
                <a:path w="339" h="490">
                  <a:moveTo>
                    <a:pt x="328" y="2"/>
                  </a:moveTo>
                  <a:lnTo>
                    <a:pt x="328" y="2"/>
                  </a:lnTo>
                  <a:lnTo>
                    <a:pt x="307" y="31"/>
                  </a:lnTo>
                  <a:lnTo>
                    <a:pt x="286" y="60"/>
                  </a:lnTo>
                  <a:lnTo>
                    <a:pt x="246" y="120"/>
                  </a:lnTo>
                  <a:lnTo>
                    <a:pt x="207" y="180"/>
                  </a:lnTo>
                  <a:lnTo>
                    <a:pt x="167" y="240"/>
                  </a:lnTo>
                  <a:lnTo>
                    <a:pt x="167" y="240"/>
                  </a:lnTo>
                  <a:lnTo>
                    <a:pt x="123" y="304"/>
                  </a:lnTo>
                  <a:lnTo>
                    <a:pt x="78" y="367"/>
                  </a:lnTo>
                  <a:lnTo>
                    <a:pt x="78" y="367"/>
                  </a:lnTo>
                  <a:lnTo>
                    <a:pt x="58" y="394"/>
                  </a:lnTo>
                  <a:lnTo>
                    <a:pt x="39" y="423"/>
                  </a:lnTo>
                  <a:lnTo>
                    <a:pt x="1" y="481"/>
                  </a:lnTo>
                  <a:lnTo>
                    <a:pt x="1" y="481"/>
                  </a:lnTo>
                  <a:lnTo>
                    <a:pt x="0" y="483"/>
                  </a:lnTo>
                  <a:lnTo>
                    <a:pt x="0" y="486"/>
                  </a:lnTo>
                  <a:lnTo>
                    <a:pt x="3" y="489"/>
                  </a:lnTo>
                  <a:lnTo>
                    <a:pt x="7" y="490"/>
                  </a:lnTo>
                  <a:lnTo>
                    <a:pt x="9" y="489"/>
                  </a:lnTo>
                  <a:lnTo>
                    <a:pt x="10" y="487"/>
                  </a:lnTo>
                  <a:lnTo>
                    <a:pt x="10" y="487"/>
                  </a:lnTo>
                  <a:lnTo>
                    <a:pt x="46" y="434"/>
                  </a:lnTo>
                  <a:lnTo>
                    <a:pt x="63" y="408"/>
                  </a:lnTo>
                  <a:lnTo>
                    <a:pt x="81" y="381"/>
                  </a:lnTo>
                  <a:lnTo>
                    <a:pt x="81" y="381"/>
                  </a:lnTo>
                  <a:lnTo>
                    <a:pt x="127" y="319"/>
                  </a:lnTo>
                  <a:lnTo>
                    <a:pt x="171" y="256"/>
                  </a:lnTo>
                  <a:lnTo>
                    <a:pt x="171" y="256"/>
                  </a:lnTo>
                  <a:lnTo>
                    <a:pt x="212" y="193"/>
                  </a:lnTo>
                  <a:lnTo>
                    <a:pt x="252" y="130"/>
                  </a:lnTo>
                  <a:lnTo>
                    <a:pt x="294" y="68"/>
                  </a:lnTo>
                  <a:lnTo>
                    <a:pt x="317" y="37"/>
                  </a:lnTo>
                  <a:lnTo>
                    <a:pt x="337" y="7"/>
                  </a:lnTo>
                  <a:lnTo>
                    <a:pt x="337" y="7"/>
                  </a:lnTo>
                  <a:lnTo>
                    <a:pt x="339" y="5"/>
                  </a:lnTo>
                  <a:lnTo>
                    <a:pt x="339" y="3"/>
                  </a:lnTo>
                  <a:lnTo>
                    <a:pt x="337" y="2"/>
                  </a:lnTo>
                  <a:lnTo>
                    <a:pt x="336" y="0"/>
                  </a:lnTo>
                  <a:lnTo>
                    <a:pt x="332" y="0"/>
                  </a:lnTo>
                  <a:lnTo>
                    <a:pt x="330" y="0"/>
                  </a:lnTo>
                  <a:lnTo>
                    <a:pt x="328" y="2"/>
                  </a:lnTo>
                  <a:lnTo>
                    <a:pt x="32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9" name="chenying0907 532"/>
            <p:cNvSpPr>
              <a:spLocks/>
            </p:cNvSpPr>
            <p:nvPr/>
          </p:nvSpPr>
          <p:spPr bwMode="auto">
            <a:xfrm>
              <a:off x="2527301" y="2079625"/>
              <a:ext cx="152400" cy="222250"/>
            </a:xfrm>
            <a:custGeom>
              <a:avLst/>
              <a:gdLst/>
              <a:ahLst/>
              <a:cxnLst>
                <a:cxn ang="0">
                  <a:pos x="374" y="3"/>
                </a:cxn>
                <a:cxn ang="0">
                  <a:pos x="374" y="3"/>
                </a:cxn>
                <a:cxn ang="0">
                  <a:pos x="362" y="16"/>
                </a:cxn>
                <a:cxn ang="0">
                  <a:pos x="349" y="31"/>
                </a:cxn>
                <a:cxn ang="0">
                  <a:pos x="327" y="61"/>
                </a:cxn>
                <a:cxn ang="0">
                  <a:pos x="306" y="93"/>
                </a:cxn>
                <a:cxn ang="0">
                  <a:pos x="285" y="124"/>
                </a:cxn>
                <a:cxn ang="0">
                  <a:pos x="285" y="124"/>
                </a:cxn>
                <a:cxn ang="0">
                  <a:pos x="259" y="162"/>
                </a:cxn>
                <a:cxn ang="0">
                  <a:pos x="235" y="200"/>
                </a:cxn>
                <a:cxn ang="0">
                  <a:pos x="212" y="239"/>
                </a:cxn>
                <a:cxn ang="0">
                  <a:pos x="188" y="277"/>
                </a:cxn>
                <a:cxn ang="0">
                  <a:pos x="188" y="277"/>
                </a:cxn>
                <a:cxn ang="0">
                  <a:pos x="165" y="315"/>
                </a:cxn>
                <a:cxn ang="0">
                  <a:pos x="140" y="353"/>
                </a:cxn>
                <a:cxn ang="0">
                  <a:pos x="114" y="390"/>
                </a:cxn>
                <a:cxn ang="0">
                  <a:pos x="99" y="407"/>
                </a:cxn>
                <a:cxn ang="0">
                  <a:pos x="85" y="424"/>
                </a:cxn>
                <a:cxn ang="0">
                  <a:pos x="85" y="424"/>
                </a:cxn>
                <a:cxn ang="0">
                  <a:pos x="60" y="454"/>
                </a:cxn>
                <a:cxn ang="0">
                  <a:pos x="39" y="485"/>
                </a:cxn>
                <a:cxn ang="0">
                  <a:pos x="18" y="518"/>
                </a:cxn>
                <a:cxn ang="0">
                  <a:pos x="1" y="552"/>
                </a:cxn>
                <a:cxn ang="0">
                  <a:pos x="1" y="552"/>
                </a:cxn>
                <a:cxn ang="0">
                  <a:pos x="0" y="554"/>
                </a:cxn>
                <a:cxn ang="0">
                  <a:pos x="0" y="556"/>
                </a:cxn>
                <a:cxn ang="0">
                  <a:pos x="2" y="560"/>
                </a:cxn>
                <a:cxn ang="0">
                  <a:pos x="6" y="560"/>
                </a:cxn>
                <a:cxn ang="0">
                  <a:pos x="9" y="560"/>
                </a:cxn>
                <a:cxn ang="0">
                  <a:pos x="10" y="557"/>
                </a:cxn>
                <a:cxn ang="0">
                  <a:pos x="10" y="557"/>
                </a:cxn>
                <a:cxn ang="0">
                  <a:pos x="30" y="522"/>
                </a:cxn>
                <a:cxn ang="0">
                  <a:pos x="51" y="488"/>
                </a:cxn>
                <a:cxn ang="0">
                  <a:pos x="74" y="456"/>
                </a:cxn>
                <a:cxn ang="0">
                  <a:pos x="99" y="425"/>
                </a:cxn>
                <a:cxn ang="0">
                  <a:pos x="99" y="425"/>
                </a:cxn>
                <a:cxn ang="0">
                  <a:pos x="112" y="411"/>
                </a:cxn>
                <a:cxn ang="0">
                  <a:pos x="123" y="395"/>
                </a:cxn>
                <a:cxn ang="0">
                  <a:pos x="145" y="365"/>
                </a:cxn>
                <a:cxn ang="0">
                  <a:pos x="187" y="301"/>
                </a:cxn>
                <a:cxn ang="0">
                  <a:pos x="187" y="301"/>
                </a:cxn>
                <a:cxn ang="0">
                  <a:pos x="210" y="265"/>
                </a:cxn>
                <a:cxn ang="0">
                  <a:pos x="233" y="229"/>
                </a:cxn>
                <a:cxn ang="0">
                  <a:pos x="277" y="157"/>
                </a:cxn>
                <a:cxn ang="0">
                  <a:pos x="277" y="157"/>
                </a:cxn>
                <a:cxn ang="0">
                  <a:pos x="301" y="120"/>
                </a:cxn>
                <a:cxn ang="0">
                  <a:pos x="325" y="86"/>
                </a:cxn>
                <a:cxn ang="0">
                  <a:pos x="325" y="86"/>
                </a:cxn>
                <a:cxn ang="0">
                  <a:pos x="352" y="47"/>
                </a:cxn>
                <a:cxn ang="0">
                  <a:pos x="366" y="27"/>
                </a:cxn>
                <a:cxn ang="0">
                  <a:pos x="383" y="10"/>
                </a:cxn>
                <a:cxn ang="0">
                  <a:pos x="383" y="10"/>
                </a:cxn>
                <a:cxn ang="0">
                  <a:pos x="384" y="8"/>
                </a:cxn>
                <a:cxn ang="0">
                  <a:pos x="384" y="6"/>
                </a:cxn>
                <a:cxn ang="0">
                  <a:pos x="382" y="3"/>
                </a:cxn>
                <a:cxn ang="0">
                  <a:pos x="379" y="0"/>
                </a:cxn>
                <a:cxn ang="0">
                  <a:pos x="376" y="1"/>
                </a:cxn>
                <a:cxn ang="0">
                  <a:pos x="374" y="3"/>
                </a:cxn>
                <a:cxn ang="0">
                  <a:pos x="374" y="3"/>
                </a:cxn>
              </a:cxnLst>
              <a:rect l="0" t="0" r="r" b="b"/>
              <a:pathLst>
                <a:path w="384" h="560">
                  <a:moveTo>
                    <a:pt x="374" y="3"/>
                  </a:moveTo>
                  <a:lnTo>
                    <a:pt x="374" y="3"/>
                  </a:lnTo>
                  <a:lnTo>
                    <a:pt x="362" y="16"/>
                  </a:lnTo>
                  <a:lnTo>
                    <a:pt x="349" y="31"/>
                  </a:lnTo>
                  <a:lnTo>
                    <a:pt x="327" y="61"/>
                  </a:lnTo>
                  <a:lnTo>
                    <a:pt x="306" y="93"/>
                  </a:lnTo>
                  <a:lnTo>
                    <a:pt x="285" y="124"/>
                  </a:lnTo>
                  <a:lnTo>
                    <a:pt x="285" y="124"/>
                  </a:lnTo>
                  <a:lnTo>
                    <a:pt x="259" y="162"/>
                  </a:lnTo>
                  <a:lnTo>
                    <a:pt x="235" y="200"/>
                  </a:lnTo>
                  <a:lnTo>
                    <a:pt x="212" y="239"/>
                  </a:lnTo>
                  <a:lnTo>
                    <a:pt x="188" y="277"/>
                  </a:lnTo>
                  <a:lnTo>
                    <a:pt x="188" y="277"/>
                  </a:lnTo>
                  <a:lnTo>
                    <a:pt x="165" y="315"/>
                  </a:lnTo>
                  <a:lnTo>
                    <a:pt x="140" y="353"/>
                  </a:lnTo>
                  <a:lnTo>
                    <a:pt x="114" y="390"/>
                  </a:lnTo>
                  <a:lnTo>
                    <a:pt x="99" y="407"/>
                  </a:lnTo>
                  <a:lnTo>
                    <a:pt x="85" y="424"/>
                  </a:lnTo>
                  <a:lnTo>
                    <a:pt x="85" y="424"/>
                  </a:lnTo>
                  <a:lnTo>
                    <a:pt x="60" y="454"/>
                  </a:lnTo>
                  <a:lnTo>
                    <a:pt x="39" y="485"/>
                  </a:lnTo>
                  <a:lnTo>
                    <a:pt x="18" y="518"/>
                  </a:lnTo>
                  <a:lnTo>
                    <a:pt x="1" y="552"/>
                  </a:lnTo>
                  <a:lnTo>
                    <a:pt x="1" y="552"/>
                  </a:lnTo>
                  <a:lnTo>
                    <a:pt x="0" y="554"/>
                  </a:lnTo>
                  <a:lnTo>
                    <a:pt x="0" y="556"/>
                  </a:lnTo>
                  <a:lnTo>
                    <a:pt x="2" y="560"/>
                  </a:lnTo>
                  <a:lnTo>
                    <a:pt x="6" y="560"/>
                  </a:lnTo>
                  <a:lnTo>
                    <a:pt x="9" y="560"/>
                  </a:lnTo>
                  <a:lnTo>
                    <a:pt x="10" y="557"/>
                  </a:lnTo>
                  <a:lnTo>
                    <a:pt x="10" y="557"/>
                  </a:lnTo>
                  <a:lnTo>
                    <a:pt x="30" y="522"/>
                  </a:lnTo>
                  <a:lnTo>
                    <a:pt x="51" y="488"/>
                  </a:lnTo>
                  <a:lnTo>
                    <a:pt x="74" y="456"/>
                  </a:lnTo>
                  <a:lnTo>
                    <a:pt x="99" y="425"/>
                  </a:lnTo>
                  <a:lnTo>
                    <a:pt x="99" y="425"/>
                  </a:lnTo>
                  <a:lnTo>
                    <a:pt x="112" y="411"/>
                  </a:lnTo>
                  <a:lnTo>
                    <a:pt x="123" y="395"/>
                  </a:lnTo>
                  <a:lnTo>
                    <a:pt x="145" y="365"/>
                  </a:lnTo>
                  <a:lnTo>
                    <a:pt x="187" y="301"/>
                  </a:lnTo>
                  <a:lnTo>
                    <a:pt x="187" y="301"/>
                  </a:lnTo>
                  <a:lnTo>
                    <a:pt x="210" y="265"/>
                  </a:lnTo>
                  <a:lnTo>
                    <a:pt x="233" y="229"/>
                  </a:lnTo>
                  <a:lnTo>
                    <a:pt x="277" y="157"/>
                  </a:lnTo>
                  <a:lnTo>
                    <a:pt x="277" y="157"/>
                  </a:lnTo>
                  <a:lnTo>
                    <a:pt x="301" y="120"/>
                  </a:lnTo>
                  <a:lnTo>
                    <a:pt x="325" y="86"/>
                  </a:lnTo>
                  <a:lnTo>
                    <a:pt x="325" y="86"/>
                  </a:lnTo>
                  <a:lnTo>
                    <a:pt x="352" y="47"/>
                  </a:lnTo>
                  <a:lnTo>
                    <a:pt x="366" y="27"/>
                  </a:lnTo>
                  <a:lnTo>
                    <a:pt x="383" y="10"/>
                  </a:lnTo>
                  <a:lnTo>
                    <a:pt x="383" y="10"/>
                  </a:lnTo>
                  <a:lnTo>
                    <a:pt x="384" y="8"/>
                  </a:lnTo>
                  <a:lnTo>
                    <a:pt x="384" y="6"/>
                  </a:lnTo>
                  <a:lnTo>
                    <a:pt x="382" y="3"/>
                  </a:lnTo>
                  <a:lnTo>
                    <a:pt x="379" y="0"/>
                  </a:lnTo>
                  <a:lnTo>
                    <a:pt x="376" y="1"/>
                  </a:lnTo>
                  <a:lnTo>
                    <a:pt x="374" y="3"/>
                  </a:lnTo>
                  <a:lnTo>
                    <a:pt x="37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0" name="chenying0907 533"/>
            <p:cNvSpPr>
              <a:spLocks/>
            </p:cNvSpPr>
            <p:nvPr/>
          </p:nvSpPr>
          <p:spPr bwMode="auto">
            <a:xfrm>
              <a:off x="2546351" y="2112963"/>
              <a:ext cx="173038" cy="250825"/>
            </a:xfrm>
            <a:custGeom>
              <a:avLst/>
              <a:gdLst/>
              <a:ahLst/>
              <a:cxnLst>
                <a:cxn ang="0">
                  <a:pos x="427" y="2"/>
                </a:cxn>
                <a:cxn ang="0">
                  <a:pos x="374" y="77"/>
                </a:cxn>
                <a:cxn ang="0">
                  <a:pos x="324" y="154"/>
                </a:cxn>
                <a:cxn ang="0">
                  <a:pos x="204" y="327"/>
                </a:cxn>
                <a:cxn ang="0">
                  <a:pos x="179" y="364"/>
                </a:cxn>
                <a:cxn ang="0">
                  <a:pos x="154" y="402"/>
                </a:cxn>
                <a:cxn ang="0">
                  <a:pos x="134" y="427"/>
                </a:cxn>
                <a:cxn ang="0">
                  <a:pos x="129" y="436"/>
                </a:cxn>
                <a:cxn ang="0">
                  <a:pos x="107" y="476"/>
                </a:cxn>
                <a:cxn ang="0">
                  <a:pos x="91" y="497"/>
                </a:cxn>
                <a:cxn ang="0">
                  <a:pos x="58" y="536"/>
                </a:cxn>
                <a:cxn ang="0">
                  <a:pos x="43" y="557"/>
                </a:cxn>
                <a:cxn ang="0">
                  <a:pos x="11" y="597"/>
                </a:cxn>
                <a:cxn ang="0">
                  <a:pos x="2" y="616"/>
                </a:cxn>
                <a:cxn ang="0">
                  <a:pos x="0" y="625"/>
                </a:cxn>
                <a:cxn ang="0">
                  <a:pos x="1" y="629"/>
                </a:cxn>
                <a:cxn ang="0">
                  <a:pos x="6" y="631"/>
                </a:cxn>
                <a:cxn ang="0">
                  <a:pos x="10" y="630"/>
                </a:cxn>
                <a:cxn ang="0">
                  <a:pos x="10" y="627"/>
                </a:cxn>
                <a:cxn ang="0">
                  <a:pos x="19" y="609"/>
                </a:cxn>
                <a:cxn ang="0">
                  <a:pos x="32" y="592"/>
                </a:cxn>
                <a:cxn ang="0">
                  <a:pos x="54" y="561"/>
                </a:cxn>
                <a:cxn ang="0">
                  <a:pos x="62" y="550"/>
                </a:cxn>
                <a:cxn ang="0">
                  <a:pos x="90" y="518"/>
                </a:cxn>
                <a:cxn ang="0">
                  <a:pos x="116" y="482"/>
                </a:cxn>
                <a:cxn ang="0">
                  <a:pos x="137" y="448"/>
                </a:cxn>
                <a:cxn ang="0">
                  <a:pos x="158" y="415"/>
                </a:cxn>
                <a:cxn ang="0">
                  <a:pos x="174" y="395"/>
                </a:cxn>
                <a:cxn ang="0">
                  <a:pos x="214" y="332"/>
                </a:cxn>
                <a:cxn ang="0">
                  <a:pos x="268" y="253"/>
                </a:cxn>
                <a:cxn ang="0">
                  <a:pos x="323" y="176"/>
                </a:cxn>
                <a:cxn ang="0">
                  <a:pos x="378" y="92"/>
                </a:cxn>
                <a:cxn ang="0">
                  <a:pos x="421" y="30"/>
                </a:cxn>
                <a:cxn ang="0">
                  <a:pos x="435" y="10"/>
                </a:cxn>
                <a:cxn ang="0">
                  <a:pos x="436" y="6"/>
                </a:cxn>
                <a:cxn ang="0">
                  <a:pos x="433" y="1"/>
                </a:cxn>
                <a:cxn ang="0">
                  <a:pos x="429" y="1"/>
                </a:cxn>
                <a:cxn ang="0">
                  <a:pos x="427" y="2"/>
                </a:cxn>
              </a:cxnLst>
              <a:rect l="0" t="0" r="r" b="b"/>
              <a:pathLst>
                <a:path w="436" h="631">
                  <a:moveTo>
                    <a:pt x="427" y="2"/>
                  </a:moveTo>
                  <a:lnTo>
                    <a:pt x="427" y="2"/>
                  </a:lnTo>
                  <a:lnTo>
                    <a:pt x="400" y="39"/>
                  </a:lnTo>
                  <a:lnTo>
                    <a:pt x="374" y="77"/>
                  </a:lnTo>
                  <a:lnTo>
                    <a:pt x="324" y="154"/>
                  </a:lnTo>
                  <a:lnTo>
                    <a:pt x="324" y="154"/>
                  </a:lnTo>
                  <a:lnTo>
                    <a:pt x="264" y="240"/>
                  </a:lnTo>
                  <a:lnTo>
                    <a:pt x="204" y="327"/>
                  </a:lnTo>
                  <a:lnTo>
                    <a:pt x="204" y="327"/>
                  </a:lnTo>
                  <a:lnTo>
                    <a:pt x="179" y="364"/>
                  </a:lnTo>
                  <a:lnTo>
                    <a:pt x="154" y="402"/>
                  </a:lnTo>
                  <a:lnTo>
                    <a:pt x="154" y="402"/>
                  </a:lnTo>
                  <a:lnTo>
                    <a:pt x="141" y="419"/>
                  </a:lnTo>
                  <a:lnTo>
                    <a:pt x="134" y="427"/>
                  </a:lnTo>
                  <a:lnTo>
                    <a:pt x="129" y="436"/>
                  </a:lnTo>
                  <a:lnTo>
                    <a:pt x="129" y="436"/>
                  </a:lnTo>
                  <a:lnTo>
                    <a:pt x="119" y="457"/>
                  </a:lnTo>
                  <a:lnTo>
                    <a:pt x="107" y="476"/>
                  </a:lnTo>
                  <a:lnTo>
                    <a:pt x="107" y="476"/>
                  </a:lnTo>
                  <a:lnTo>
                    <a:pt x="91" y="497"/>
                  </a:lnTo>
                  <a:lnTo>
                    <a:pt x="74" y="516"/>
                  </a:lnTo>
                  <a:lnTo>
                    <a:pt x="58" y="536"/>
                  </a:lnTo>
                  <a:lnTo>
                    <a:pt x="43" y="557"/>
                  </a:lnTo>
                  <a:lnTo>
                    <a:pt x="43" y="557"/>
                  </a:lnTo>
                  <a:lnTo>
                    <a:pt x="17" y="588"/>
                  </a:lnTo>
                  <a:lnTo>
                    <a:pt x="11" y="597"/>
                  </a:lnTo>
                  <a:lnTo>
                    <a:pt x="6" y="606"/>
                  </a:lnTo>
                  <a:lnTo>
                    <a:pt x="2" y="616"/>
                  </a:lnTo>
                  <a:lnTo>
                    <a:pt x="0" y="625"/>
                  </a:lnTo>
                  <a:lnTo>
                    <a:pt x="0" y="625"/>
                  </a:lnTo>
                  <a:lnTo>
                    <a:pt x="0" y="627"/>
                  </a:lnTo>
                  <a:lnTo>
                    <a:pt x="1" y="629"/>
                  </a:lnTo>
                  <a:lnTo>
                    <a:pt x="5" y="631"/>
                  </a:lnTo>
                  <a:lnTo>
                    <a:pt x="6" y="631"/>
                  </a:lnTo>
                  <a:lnTo>
                    <a:pt x="9" y="631"/>
                  </a:lnTo>
                  <a:lnTo>
                    <a:pt x="10" y="630"/>
                  </a:lnTo>
                  <a:lnTo>
                    <a:pt x="10" y="627"/>
                  </a:lnTo>
                  <a:lnTo>
                    <a:pt x="10" y="627"/>
                  </a:lnTo>
                  <a:lnTo>
                    <a:pt x="14" y="618"/>
                  </a:lnTo>
                  <a:lnTo>
                    <a:pt x="19" y="609"/>
                  </a:lnTo>
                  <a:lnTo>
                    <a:pt x="32" y="592"/>
                  </a:lnTo>
                  <a:lnTo>
                    <a:pt x="32" y="592"/>
                  </a:lnTo>
                  <a:lnTo>
                    <a:pt x="47" y="570"/>
                  </a:lnTo>
                  <a:lnTo>
                    <a:pt x="54" y="561"/>
                  </a:lnTo>
                  <a:lnTo>
                    <a:pt x="62" y="550"/>
                  </a:lnTo>
                  <a:lnTo>
                    <a:pt x="62" y="550"/>
                  </a:lnTo>
                  <a:lnTo>
                    <a:pt x="77" y="535"/>
                  </a:lnTo>
                  <a:lnTo>
                    <a:pt x="90" y="518"/>
                  </a:lnTo>
                  <a:lnTo>
                    <a:pt x="116" y="482"/>
                  </a:lnTo>
                  <a:lnTo>
                    <a:pt x="116" y="482"/>
                  </a:lnTo>
                  <a:lnTo>
                    <a:pt x="128" y="465"/>
                  </a:lnTo>
                  <a:lnTo>
                    <a:pt x="137" y="448"/>
                  </a:lnTo>
                  <a:lnTo>
                    <a:pt x="147" y="431"/>
                  </a:lnTo>
                  <a:lnTo>
                    <a:pt x="158" y="415"/>
                  </a:lnTo>
                  <a:lnTo>
                    <a:pt x="158" y="415"/>
                  </a:lnTo>
                  <a:lnTo>
                    <a:pt x="174" y="395"/>
                  </a:lnTo>
                  <a:lnTo>
                    <a:pt x="187" y="374"/>
                  </a:lnTo>
                  <a:lnTo>
                    <a:pt x="214" y="332"/>
                  </a:lnTo>
                  <a:lnTo>
                    <a:pt x="214" y="332"/>
                  </a:lnTo>
                  <a:lnTo>
                    <a:pt x="268" y="253"/>
                  </a:lnTo>
                  <a:lnTo>
                    <a:pt x="323" y="176"/>
                  </a:lnTo>
                  <a:lnTo>
                    <a:pt x="323" y="176"/>
                  </a:lnTo>
                  <a:lnTo>
                    <a:pt x="350" y="134"/>
                  </a:lnTo>
                  <a:lnTo>
                    <a:pt x="378" y="92"/>
                  </a:lnTo>
                  <a:lnTo>
                    <a:pt x="406" y="51"/>
                  </a:lnTo>
                  <a:lnTo>
                    <a:pt x="421" y="30"/>
                  </a:lnTo>
                  <a:lnTo>
                    <a:pt x="435" y="10"/>
                  </a:lnTo>
                  <a:lnTo>
                    <a:pt x="435" y="10"/>
                  </a:lnTo>
                  <a:lnTo>
                    <a:pt x="436" y="7"/>
                  </a:lnTo>
                  <a:lnTo>
                    <a:pt x="436" y="6"/>
                  </a:lnTo>
                  <a:lnTo>
                    <a:pt x="435" y="2"/>
                  </a:lnTo>
                  <a:lnTo>
                    <a:pt x="433" y="1"/>
                  </a:lnTo>
                  <a:lnTo>
                    <a:pt x="431" y="0"/>
                  </a:lnTo>
                  <a:lnTo>
                    <a:pt x="429" y="1"/>
                  </a:lnTo>
                  <a:lnTo>
                    <a:pt x="427" y="2"/>
                  </a:lnTo>
                  <a:lnTo>
                    <a:pt x="4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1" name="chenying0907 534"/>
            <p:cNvSpPr>
              <a:spLocks/>
            </p:cNvSpPr>
            <p:nvPr/>
          </p:nvSpPr>
          <p:spPr bwMode="auto">
            <a:xfrm>
              <a:off x="2122488" y="2501900"/>
              <a:ext cx="22225" cy="41275"/>
            </a:xfrm>
            <a:custGeom>
              <a:avLst/>
              <a:gdLst/>
              <a:ahLst/>
              <a:cxnLst>
                <a:cxn ang="0">
                  <a:pos x="42" y="6"/>
                </a:cxn>
                <a:cxn ang="0">
                  <a:pos x="42" y="6"/>
                </a:cxn>
                <a:cxn ang="0">
                  <a:pos x="40" y="17"/>
                </a:cxn>
                <a:cxn ang="0">
                  <a:pos x="36" y="27"/>
                </a:cxn>
                <a:cxn ang="0">
                  <a:pos x="29" y="36"/>
                </a:cxn>
                <a:cxn ang="0">
                  <a:pos x="23" y="46"/>
                </a:cxn>
                <a:cxn ang="0">
                  <a:pos x="23" y="46"/>
                </a:cxn>
                <a:cxn ang="0">
                  <a:pos x="16" y="57"/>
                </a:cxn>
                <a:cxn ang="0">
                  <a:pos x="10" y="69"/>
                </a:cxn>
                <a:cxn ang="0">
                  <a:pos x="4" y="82"/>
                </a:cxn>
                <a:cxn ang="0">
                  <a:pos x="0" y="95"/>
                </a:cxn>
                <a:cxn ang="0">
                  <a:pos x="0" y="95"/>
                </a:cxn>
                <a:cxn ang="0">
                  <a:pos x="0" y="98"/>
                </a:cxn>
                <a:cxn ang="0">
                  <a:pos x="2" y="100"/>
                </a:cxn>
                <a:cxn ang="0">
                  <a:pos x="4" y="102"/>
                </a:cxn>
                <a:cxn ang="0">
                  <a:pos x="10" y="102"/>
                </a:cxn>
                <a:cxn ang="0">
                  <a:pos x="11" y="100"/>
                </a:cxn>
                <a:cxn ang="0">
                  <a:pos x="12" y="99"/>
                </a:cxn>
                <a:cxn ang="0">
                  <a:pos x="12" y="99"/>
                </a:cxn>
                <a:cxn ang="0">
                  <a:pos x="16" y="83"/>
                </a:cxn>
                <a:cxn ang="0">
                  <a:pos x="23" y="70"/>
                </a:cxn>
                <a:cxn ang="0">
                  <a:pos x="29" y="56"/>
                </a:cxn>
                <a:cxn ang="0">
                  <a:pos x="38" y="43"/>
                </a:cxn>
                <a:cxn ang="0">
                  <a:pos x="38" y="43"/>
                </a:cxn>
                <a:cxn ang="0">
                  <a:pos x="44" y="35"/>
                </a:cxn>
                <a:cxn ang="0">
                  <a:pos x="49" y="26"/>
                </a:cxn>
                <a:cxn ang="0">
                  <a:pos x="51" y="15"/>
                </a:cxn>
                <a:cxn ang="0">
                  <a:pos x="54" y="6"/>
                </a:cxn>
                <a:cxn ang="0">
                  <a:pos x="54" y="6"/>
                </a:cxn>
                <a:cxn ang="0">
                  <a:pos x="54" y="4"/>
                </a:cxn>
                <a:cxn ang="0">
                  <a:pos x="53" y="1"/>
                </a:cxn>
                <a:cxn ang="0">
                  <a:pos x="50" y="1"/>
                </a:cxn>
                <a:cxn ang="0">
                  <a:pos x="49" y="0"/>
                </a:cxn>
                <a:cxn ang="0">
                  <a:pos x="45" y="1"/>
                </a:cxn>
                <a:cxn ang="0">
                  <a:pos x="44" y="4"/>
                </a:cxn>
                <a:cxn ang="0">
                  <a:pos x="42" y="6"/>
                </a:cxn>
                <a:cxn ang="0">
                  <a:pos x="42" y="6"/>
                </a:cxn>
              </a:cxnLst>
              <a:rect l="0" t="0" r="r" b="b"/>
              <a:pathLst>
                <a:path w="54" h="102">
                  <a:moveTo>
                    <a:pt x="42" y="6"/>
                  </a:moveTo>
                  <a:lnTo>
                    <a:pt x="42" y="6"/>
                  </a:lnTo>
                  <a:lnTo>
                    <a:pt x="40" y="17"/>
                  </a:lnTo>
                  <a:lnTo>
                    <a:pt x="36" y="27"/>
                  </a:lnTo>
                  <a:lnTo>
                    <a:pt x="29" y="36"/>
                  </a:lnTo>
                  <a:lnTo>
                    <a:pt x="23" y="46"/>
                  </a:lnTo>
                  <a:lnTo>
                    <a:pt x="23" y="46"/>
                  </a:lnTo>
                  <a:lnTo>
                    <a:pt x="16" y="57"/>
                  </a:lnTo>
                  <a:lnTo>
                    <a:pt x="10" y="69"/>
                  </a:lnTo>
                  <a:lnTo>
                    <a:pt x="4" y="82"/>
                  </a:lnTo>
                  <a:lnTo>
                    <a:pt x="0" y="95"/>
                  </a:lnTo>
                  <a:lnTo>
                    <a:pt x="0" y="95"/>
                  </a:lnTo>
                  <a:lnTo>
                    <a:pt x="0" y="98"/>
                  </a:lnTo>
                  <a:lnTo>
                    <a:pt x="2" y="100"/>
                  </a:lnTo>
                  <a:lnTo>
                    <a:pt x="4" y="102"/>
                  </a:lnTo>
                  <a:lnTo>
                    <a:pt x="10" y="102"/>
                  </a:lnTo>
                  <a:lnTo>
                    <a:pt x="11" y="100"/>
                  </a:lnTo>
                  <a:lnTo>
                    <a:pt x="12" y="99"/>
                  </a:lnTo>
                  <a:lnTo>
                    <a:pt x="12" y="99"/>
                  </a:lnTo>
                  <a:lnTo>
                    <a:pt x="16" y="83"/>
                  </a:lnTo>
                  <a:lnTo>
                    <a:pt x="23" y="70"/>
                  </a:lnTo>
                  <a:lnTo>
                    <a:pt x="29" y="56"/>
                  </a:lnTo>
                  <a:lnTo>
                    <a:pt x="38" y="43"/>
                  </a:lnTo>
                  <a:lnTo>
                    <a:pt x="38" y="43"/>
                  </a:lnTo>
                  <a:lnTo>
                    <a:pt x="44" y="35"/>
                  </a:lnTo>
                  <a:lnTo>
                    <a:pt x="49" y="26"/>
                  </a:lnTo>
                  <a:lnTo>
                    <a:pt x="51" y="15"/>
                  </a:lnTo>
                  <a:lnTo>
                    <a:pt x="54" y="6"/>
                  </a:lnTo>
                  <a:lnTo>
                    <a:pt x="54" y="6"/>
                  </a:lnTo>
                  <a:lnTo>
                    <a:pt x="54" y="4"/>
                  </a:lnTo>
                  <a:lnTo>
                    <a:pt x="53" y="1"/>
                  </a:lnTo>
                  <a:lnTo>
                    <a:pt x="50" y="1"/>
                  </a:lnTo>
                  <a:lnTo>
                    <a:pt x="49" y="0"/>
                  </a:lnTo>
                  <a:lnTo>
                    <a:pt x="45" y="1"/>
                  </a:lnTo>
                  <a:lnTo>
                    <a:pt x="44" y="4"/>
                  </a:lnTo>
                  <a:lnTo>
                    <a:pt x="42" y="6"/>
                  </a:lnTo>
                  <a:lnTo>
                    <a:pt x="4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2" name="chenying0907 535"/>
            <p:cNvSpPr>
              <a:spLocks/>
            </p:cNvSpPr>
            <p:nvPr/>
          </p:nvSpPr>
          <p:spPr bwMode="auto">
            <a:xfrm>
              <a:off x="2152651" y="2535238"/>
              <a:ext cx="22225" cy="46038"/>
            </a:xfrm>
            <a:custGeom>
              <a:avLst/>
              <a:gdLst/>
              <a:ahLst/>
              <a:cxnLst>
                <a:cxn ang="0">
                  <a:pos x="46" y="2"/>
                </a:cxn>
                <a:cxn ang="0">
                  <a:pos x="46" y="2"/>
                </a:cxn>
                <a:cxn ang="0">
                  <a:pos x="43" y="17"/>
                </a:cxn>
                <a:cxn ang="0">
                  <a:pos x="38" y="29"/>
                </a:cxn>
                <a:cxn ang="0">
                  <a:pos x="26" y="55"/>
                </a:cxn>
                <a:cxn ang="0">
                  <a:pos x="2" y="104"/>
                </a:cxn>
                <a:cxn ang="0">
                  <a:pos x="2" y="104"/>
                </a:cxn>
                <a:cxn ang="0">
                  <a:pos x="0" y="107"/>
                </a:cxn>
                <a:cxn ang="0">
                  <a:pos x="2" y="108"/>
                </a:cxn>
                <a:cxn ang="0">
                  <a:pos x="4" y="112"/>
                </a:cxn>
                <a:cxn ang="0">
                  <a:pos x="8" y="114"/>
                </a:cxn>
                <a:cxn ang="0">
                  <a:pos x="9" y="112"/>
                </a:cxn>
                <a:cxn ang="0">
                  <a:pos x="11" y="110"/>
                </a:cxn>
                <a:cxn ang="0">
                  <a:pos x="11" y="110"/>
                </a:cxn>
                <a:cxn ang="0">
                  <a:pos x="37" y="59"/>
                </a:cxn>
                <a:cxn ang="0">
                  <a:pos x="49" y="32"/>
                </a:cxn>
                <a:cxn ang="0">
                  <a:pos x="54" y="19"/>
                </a:cxn>
                <a:cxn ang="0">
                  <a:pos x="58" y="6"/>
                </a:cxn>
                <a:cxn ang="0">
                  <a:pos x="58" y="6"/>
                </a:cxn>
                <a:cxn ang="0">
                  <a:pos x="58" y="4"/>
                </a:cxn>
                <a:cxn ang="0">
                  <a:pos x="57" y="1"/>
                </a:cxn>
                <a:cxn ang="0">
                  <a:pos x="54" y="0"/>
                </a:cxn>
                <a:cxn ang="0">
                  <a:pos x="49" y="0"/>
                </a:cxn>
                <a:cxn ang="0">
                  <a:pos x="47" y="1"/>
                </a:cxn>
                <a:cxn ang="0">
                  <a:pos x="46" y="2"/>
                </a:cxn>
                <a:cxn ang="0">
                  <a:pos x="46" y="2"/>
                </a:cxn>
              </a:cxnLst>
              <a:rect l="0" t="0" r="r" b="b"/>
              <a:pathLst>
                <a:path w="58" h="114">
                  <a:moveTo>
                    <a:pt x="46" y="2"/>
                  </a:moveTo>
                  <a:lnTo>
                    <a:pt x="46" y="2"/>
                  </a:lnTo>
                  <a:lnTo>
                    <a:pt x="43" y="17"/>
                  </a:lnTo>
                  <a:lnTo>
                    <a:pt x="38" y="29"/>
                  </a:lnTo>
                  <a:lnTo>
                    <a:pt x="26" y="55"/>
                  </a:lnTo>
                  <a:lnTo>
                    <a:pt x="2" y="104"/>
                  </a:lnTo>
                  <a:lnTo>
                    <a:pt x="2" y="104"/>
                  </a:lnTo>
                  <a:lnTo>
                    <a:pt x="0" y="107"/>
                  </a:lnTo>
                  <a:lnTo>
                    <a:pt x="2" y="108"/>
                  </a:lnTo>
                  <a:lnTo>
                    <a:pt x="4" y="112"/>
                  </a:lnTo>
                  <a:lnTo>
                    <a:pt x="8" y="114"/>
                  </a:lnTo>
                  <a:lnTo>
                    <a:pt x="9" y="112"/>
                  </a:lnTo>
                  <a:lnTo>
                    <a:pt x="11" y="110"/>
                  </a:lnTo>
                  <a:lnTo>
                    <a:pt x="11" y="110"/>
                  </a:lnTo>
                  <a:lnTo>
                    <a:pt x="37" y="59"/>
                  </a:lnTo>
                  <a:lnTo>
                    <a:pt x="49" y="32"/>
                  </a:lnTo>
                  <a:lnTo>
                    <a:pt x="54" y="19"/>
                  </a:lnTo>
                  <a:lnTo>
                    <a:pt x="58" y="6"/>
                  </a:lnTo>
                  <a:lnTo>
                    <a:pt x="58" y="6"/>
                  </a:lnTo>
                  <a:lnTo>
                    <a:pt x="58" y="4"/>
                  </a:lnTo>
                  <a:lnTo>
                    <a:pt x="57" y="1"/>
                  </a:lnTo>
                  <a:lnTo>
                    <a:pt x="54" y="0"/>
                  </a:lnTo>
                  <a:lnTo>
                    <a:pt x="49"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3" name="chenying0907 536"/>
            <p:cNvSpPr>
              <a:spLocks/>
            </p:cNvSpPr>
            <p:nvPr/>
          </p:nvSpPr>
          <p:spPr bwMode="auto">
            <a:xfrm>
              <a:off x="2176463" y="2573338"/>
              <a:ext cx="23813" cy="34925"/>
            </a:xfrm>
            <a:custGeom>
              <a:avLst/>
              <a:gdLst/>
              <a:ahLst/>
              <a:cxnLst>
                <a:cxn ang="0">
                  <a:pos x="51" y="1"/>
                </a:cxn>
                <a:cxn ang="0">
                  <a:pos x="51" y="1"/>
                </a:cxn>
                <a:cxn ang="0">
                  <a:pos x="35" y="20"/>
                </a:cxn>
                <a:cxn ang="0">
                  <a:pos x="22" y="38"/>
                </a:cxn>
                <a:cxn ang="0">
                  <a:pos x="10" y="57"/>
                </a:cxn>
                <a:cxn ang="0">
                  <a:pos x="0" y="78"/>
                </a:cxn>
                <a:cxn ang="0">
                  <a:pos x="0" y="78"/>
                </a:cxn>
                <a:cxn ang="0">
                  <a:pos x="0" y="81"/>
                </a:cxn>
                <a:cxn ang="0">
                  <a:pos x="0" y="84"/>
                </a:cxn>
                <a:cxn ang="0">
                  <a:pos x="4" y="86"/>
                </a:cxn>
                <a:cxn ang="0">
                  <a:pos x="5" y="88"/>
                </a:cxn>
                <a:cxn ang="0">
                  <a:pos x="8" y="88"/>
                </a:cxn>
                <a:cxn ang="0">
                  <a:pos x="9" y="86"/>
                </a:cxn>
                <a:cxn ang="0">
                  <a:pos x="10" y="85"/>
                </a:cxn>
                <a:cxn ang="0">
                  <a:pos x="10" y="85"/>
                </a:cxn>
                <a:cxn ang="0">
                  <a:pos x="19" y="64"/>
                </a:cxn>
                <a:cxn ang="0">
                  <a:pos x="31" y="44"/>
                </a:cxn>
                <a:cxn ang="0">
                  <a:pos x="44" y="26"/>
                </a:cxn>
                <a:cxn ang="0">
                  <a:pos x="59" y="9"/>
                </a:cxn>
                <a:cxn ang="0">
                  <a:pos x="59" y="9"/>
                </a:cxn>
                <a:cxn ang="0">
                  <a:pos x="60" y="8"/>
                </a:cxn>
                <a:cxn ang="0">
                  <a:pos x="60" y="5"/>
                </a:cxn>
                <a:cxn ang="0">
                  <a:pos x="59" y="1"/>
                </a:cxn>
                <a:cxn ang="0">
                  <a:pos x="55" y="0"/>
                </a:cxn>
                <a:cxn ang="0">
                  <a:pos x="53" y="0"/>
                </a:cxn>
                <a:cxn ang="0">
                  <a:pos x="51" y="1"/>
                </a:cxn>
                <a:cxn ang="0">
                  <a:pos x="51" y="1"/>
                </a:cxn>
              </a:cxnLst>
              <a:rect l="0" t="0" r="r" b="b"/>
              <a:pathLst>
                <a:path w="60" h="88">
                  <a:moveTo>
                    <a:pt x="51" y="1"/>
                  </a:moveTo>
                  <a:lnTo>
                    <a:pt x="51" y="1"/>
                  </a:lnTo>
                  <a:lnTo>
                    <a:pt x="35" y="20"/>
                  </a:lnTo>
                  <a:lnTo>
                    <a:pt x="22" y="38"/>
                  </a:lnTo>
                  <a:lnTo>
                    <a:pt x="10" y="57"/>
                  </a:lnTo>
                  <a:lnTo>
                    <a:pt x="0" y="78"/>
                  </a:lnTo>
                  <a:lnTo>
                    <a:pt x="0" y="78"/>
                  </a:lnTo>
                  <a:lnTo>
                    <a:pt x="0" y="81"/>
                  </a:lnTo>
                  <a:lnTo>
                    <a:pt x="0" y="84"/>
                  </a:lnTo>
                  <a:lnTo>
                    <a:pt x="4" y="86"/>
                  </a:lnTo>
                  <a:lnTo>
                    <a:pt x="5" y="88"/>
                  </a:lnTo>
                  <a:lnTo>
                    <a:pt x="8" y="88"/>
                  </a:lnTo>
                  <a:lnTo>
                    <a:pt x="9" y="86"/>
                  </a:lnTo>
                  <a:lnTo>
                    <a:pt x="10" y="85"/>
                  </a:lnTo>
                  <a:lnTo>
                    <a:pt x="10" y="85"/>
                  </a:lnTo>
                  <a:lnTo>
                    <a:pt x="19" y="64"/>
                  </a:lnTo>
                  <a:lnTo>
                    <a:pt x="31" y="44"/>
                  </a:lnTo>
                  <a:lnTo>
                    <a:pt x="44" y="26"/>
                  </a:lnTo>
                  <a:lnTo>
                    <a:pt x="59" y="9"/>
                  </a:lnTo>
                  <a:lnTo>
                    <a:pt x="59" y="9"/>
                  </a:lnTo>
                  <a:lnTo>
                    <a:pt x="60" y="8"/>
                  </a:lnTo>
                  <a:lnTo>
                    <a:pt x="60" y="5"/>
                  </a:lnTo>
                  <a:lnTo>
                    <a:pt x="59" y="1"/>
                  </a:lnTo>
                  <a:lnTo>
                    <a:pt x="55" y="0"/>
                  </a:lnTo>
                  <a:lnTo>
                    <a:pt x="53" y="0"/>
                  </a:lnTo>
                  <a:lnTo>
                    <a:pt x="51" y="1"/>
                  </a:lnTo>
                  <a:lnTo>
                    <a:pt x="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4" name="chenying0907 537"/>
            <p:cNvSpPr>
              <a:spLocks/>
            </p:cNvSpPr>
            <p:nvPr/>
          </p:nvSpPr>
          <p:spPr bwMode="auto">
            <a:xfrm>
              <a:off x="2200276" y="2609850"/>
              <a:ext cx="26988" cy="36513"/>
            </a:xfrm>
            <a:custGeom>
              <a:avLst/>
              <a:gdLst/>
              <a:ahLst/>
              <a:cxnLst>
                <a:cxn ang="0">
                  <a:pos x="59" y="2"/>
                </a:cxn>
                <a:cxn ang="0">
                  <a:pos x="59" y="2"/>
                </a:cxn>
                <a:cxn ang="0">
                  <a:pos x="50" y="11"/>
                </a:cxn>
                <a:cxn ang="0">
                  <a:pos x="42" y="21"/>
                </a:cxn>
                <a:cxn ang="0">
                  <a:pos x="28" y="42"/>
                </a:cxn>
                <a:cxn ang="0">
                  <a:pos x="16" y="65"/>
                </a:cxn>
                <a:cxn ang="0">
                  <a:pos x="1" y="87"/>
                </a:cxn>
                <a:cxn ang="0">
                  <a:pos x="1" y="87"/>
                </a:cxn>
                <a:cxn ang="0">
                  <a:pos x="0" y="89"/>
                </a:cxn>
                <a:cxn ang="0">
                  <a:pos x="0" y="91"/>
                </a:cxn>
                <a:cxn ang="0">
                  <a:pos x="1" y="93"/>
                </a:cxn>
                <a:cxn ang="0">
                  <a:pos x="3" y="95"/>
                </a:cxn>
                <a:cxn ang="0">
                  <a:pos x="8" y="95"/>
                </a:cxn>
                <a:cxn ang="0">
                  <a:pos x="9" y="95"/>
                </a:cxn>
                <a:cxn ang="0">
                  <a:pos x="12" y="92"/>
                </a:cxn>
                <a:cxn ang="0">
                  <a:pos x="12" y="92"/>
                </a:cxn>
                <a:cxn ang="0">
                  <a:pos x="25" y="71"/>
                </a:cxn>
                <a:cxn ang="0">
                  <a:pos x="37" y="49"/>
                </a:cxn>
                <a:cxn ang="0">
                  <a:pos x="51" y="29"/>
                </a:cxn>
                <a:cxn ang="0">
                  <a:pos x="59" y="19"/>
                </a:cxn>
                <a:cxn ang="0">
                  <a:pos x="68" y="10"/>
                </a:cxn>
                <a:cxn ang="0">
                  <a:pos x="68" y="10"/>
                </a:cxn>
                <a:cxn ang="0">
                  <a:pos x="69" y="8"/>
                </a:cxn>
                <a:cxn ang="0">
                  <a:pos x="69" y="6"/>
                </a:cxn>
                <a:cxn ang="0">
                  <a:pos x="68" y="2"/>
                </a:cxn>
                <a:cxn ang="0">
                  <a:pos x="64" y="0"/>
                </a:cxn>
                <a:cxn ang="0">
                  <a:pos x="62" y="0"/>
                </a:cxn>
                <a:cxn ang="0">
                  <a:pos x="59" y="2"/>
                </a:cxn>
                <a:cxn ang="0">
                  <a:pos x="59" y="2"/>
                </a:cxn>
              </a:cxnLst>
              <a:rect l="0" t="0" r="r" b="b"/>
              <a:pathLst>
                <a:path w="69" h="95">
                  <a:moveTo>
                    <a:pt x="59" y="2"/>
                  </a:moveTo>
                  <a:lnTo>
                    <a:pt x="59" y="2"/>
                  </a:lnTo>
                  <a:lnTo>
                    <a:pt x="50" y="11"/>
                  </a:lnTo>
                  <a:lnTo>
                    <a:pt x="42" y="21"/>
                  </a:lnTo>
                  <a:lnTo>
                    <a:pt x="28" y="42"/>
                  </a:lnTo>
                  <a:lnTo>
                    <a:pt x="16" y="65"/>
                  </a:lnTo>
                  <a:lnTo>
                    <a:pt x="1" y="87"/>
                  </a:lnTo>
                  <a:lnTo>
                    <a:pt x="1" y="87"/>
                  </a:lnTo>
                  <a:lnTo>
                    <a:pt x="0" y="89"/>
                  </a:lnTo>
                  <a:lnTo>
                    <a:pt x="0" y="91"/>
                  </a:lnTo>
                  <a:lnTo>
                    <a:pt x="1" y="93"/>
                  </a:lnTo>
                  <a:lnTo>
                    <a:pt x="3" y="95"/>
                  </a:lnTo>
                  <a:lnTo>
                    <a:pt x="8" y="95"/>
                  </a:lnTo>
                  <a:lnTo>
                    <a:pt x="9" y="95"/>
                  </a:lnTo>
                  <a:lnTo>
                    <a:pt x="12" y="92"/>
                  </a:lnTo>
                  <a:lnTo>
                    <a:pt x="12" y="92"/>
                  </a:lnTo>
                  <a:lnTo>
                    <a:pt x="25" y="71"/>
                  </a:lnTo>
                  <a:lnTo>
                    <a:pt x="37" y="49"/>
                  </a:lnTo>
                  <a:lnTo>
                    <a:pt x="51" y="29"/>
                  </a:lnTo>
                  <a:lnTo>
                    <a:pt x="59" y="19"/>
                  </a:lnTo>
                  <a:lnTo>
                    <a:pt x="68" y="10"/>
                  </a:lnTo>
                  <a:lnTo>
                    <a:pt x="68" y="10"/>
                  </a:lnTo>
                  <a:lnTo>
                    <a:pt x="69" y="8"/>
                  </a:lnTo>
                  <a:lnTo>
                    <a:pt x="69" y="6"/>
                  </a:lnTo>
                  <a:lnTo>
                    <a:pt x="68" y="2"/>
                  </a:lnTo>
                  <a:lnTo>
                    <a:pt x="64" y="0"/>
                  </a:lnTo>
                  <a:lnTo>
                    <a:pt x="62" y="0"/>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5" name="chenying0907 538"/>
            <p:cNvSpPr>
              <a:spLocks/>
            </p:cNvSpPr>
            <p:nvPr/>
          </p:nvSpPr>
          <p:spPr bwMode="auto">
            <a:xfrm>
              <a:off x="2228851" y="2640013"/>
              <a:ext cx="19050" cy="38100"/>
            </a:xfrm>
            <a:custGeom>
              <a:avLst/>
              <a:gdLst/>
              <a:ahLst/>
              <a:cxnLst>
                <a:cxn ang="0">
                  <a:pos x="40" y="2"/>
                </a:cxn>
                <a:cxn ang="0">
                  <a:pos x="40" y="2"/>
                </a:cxn>
                <a:cxn ang="0">
                  <a:pos x="30" y="12"/>
                </a:cxn>
                <a:cxn ang="0">
                  <a:pos x="24" y="24"/>
                </a:cxn>
                <a:cxn ang="0">
                  <a:pos x="17" y="34"/>
                </a:cxn>
                <a:cxn ang="0">
                  <a:pos x="12" y="47"/>
                </a:cxn>
                <a:cxn ang="0">
                  <a:pos x="12" y="47"/>
                </a:cxn>
                <a:cxn ang="0">
                  <a:pos x="4" y="68"/>
                </a:cxn>
                <a:cxn ang="0">
                  <a:pos x="2" y="79"/>
                </a:cxn>
                <a:cxn ang="0">
                  <a:pos x="0" y="89"/>
                </a:cxn>
                <a:cxn ang="0">
                  <a:pos x="0" y="89"/>
                </a:cxn>
                <a:cxn ang="0">
                  <a:pos x="0" y="92"/>
                </a:cxn>
                <a:cxn ang="0">
                  <a:pos x="2" y="94"/>
                </a:cxn>
                <a:cxn ang="0">
                  <a:pos x="6" y="96"/>
                </a:cxn>
                <a:cxn ang="0">
                  <a:pos x="9" y="94"/>
                </a:cxn>
                <a:cxn ang="0">
                  <a:pos x="11" y="92"/>
                </a:cxn>
                <a:cxn ang="0">
                  <a:pos x="12" y="89"/>
                </a:cxn>
                <a:cxn ang="0">
                  <a:pos x="12" y="89"/>
                </a:cxn>
                <a:cxn ang="0">
                  <a:pos x="13" y="79"/>
                </a:cxn>
                <a:cxn ang="0">
                  <a:pos x="16" y="68"/>
                </a:cxn>
                <a:cxn ang="0">
                  <a:pos x="24" y="49"/>
                </a:cxn>
                <a:cxn ang="0">
                  <a:pos x="24" y="49"/>
                </a:cxn>
                <a:cxn ang="0">
                  <a:pos x="29" y="37"/>
                </a:cxn>
                <a:cxn ang="0">
                  <a:pos x="34" y="28"/>
                </a:cxn>
                <a:cxn ang="0">
                  <a:pos x="41" y="19"/>
                </a:cxn>
                <a:cxn ang="0">
                  <a:pos x="47" y="9"/>
                </a:cxn>
                <a:cxn ang="0">
                  <a:pos x="47" y="9"/>
                </a:cxn>
                <a:cxn ang="0">
                  <a:pos x="49" y="8"/>
                </a:cxn>
                <a:cxn ang="0">
                  <a:pos x="50" y="6"/>
                </a:cxn>
                <a:cxn ang="0">
                  <a:pos x="47" y="2"/>
                </a:cxn>
                <a:cxn ang="0">
                  <a:pos x="43" y="0"/>
                </a:cxn>
                <a:cxn ang="0">
                  <a:pos x="42" y="0"/>
                </a:cxn>
                <a:cxn ang="0">
                  <a:pos x="40" y="2"/>
                </a:cxn>
                <a:cxn ang="0">
                  <a:pos x="40" y="2"/>
                </a:cxn>
              </a:cxnLst>
              <a:rect l="0" t="0" r="r" b="b"/>
              <a:pathLst>
                <a:path w="50" h="96">
                  <a:moveTo>
                    <a:pt x="40" y="2"/>
                  </a:moveTo>
                  <a:lnTo>
                    <a:pt x="40" y="2"/>
                  </a:lnTo>
                  <a:lnTo>
                    <a:pt x="30" y="12"/>
                  </a:lnTo>
                  <a:lnTo>
                    <a:pt x="24" y="24"/>
                  </a:lnTo>
                  <a:lnTo>
                    <a:pt x="17" y="34"/>
                  </a:lnTo>
                  <a:lnTo>
                    <a:pt x="12" y="47"/>
                  </a:lnTo>
                  <a:lnTo>
                    <a:pt x="12" y="47"/>
                  </a:lnTo>
                  <a:lnTo>
                    <a:pt x="4" y="68"/>
                  </a:lnTo>
                  <a:lnTo>
                    <a:pt x="2" y="79"/>
                  </a:lnTo>
                  <a:lnTo>
                    <a:pt x="0" y="89"/>
                  </a:lnTo>
                  <a:lnTo>
                    <a:pt x="0" y="89"/>
                  </a:lnTo>
                  <a:lnTo>
                    <a:pt x="0" y="92"/>
                  </a:lnTo>
                  <a:lnTo>
                    <a:pt x="2" y="94"/>
                  </a:lnTo>
                  <a:lnTo>
                    <a:pt x="6" y="96"/>
                  </a:lnTo>
                  <a:lnTo>
                    <a:pt x="9" y="94"/>
                  </a:lnTo>
                  <a:lnTo>
                    <a:pt x="11" y="92"/>
                  </a:lnTo>
                  <a:lnTo>
                    <a:pt x="12" y="89"/>
                  </a:lnTo>
                  <a:lnTo>
                    <a:pt x="12" y="89"/>
                  </a:lnTo>
                  <a:lnTo>
                    <a:pt x="13" y="79"/>
                  </a:lnTo>
                  <a:lnTo>
                    <a:pt x="16" y="68"/>
                  </a:lnTo>
                  <a:lnTo>
                    <a:pt x="24" y="49"/>
                  </a:lnTo>
                  <a:lnTo>
                    <a:pt x="24" y="49"/>
                  </a:lnTo>
                  <a:lnTo>
                    <a:pt x="29" y="37"/>
                  </a:lnTo>
                  <a:lnTo>
                    <a:pt x="34" y="28"/>
                  </a:lnTo>
                  <a:lnTo>
                    <a:pt x="41" y="19"/>
                  </a:lnTo>
                  <a:lnTo>
                    <a:pt x="47" y="9"/>
                  </a:lnTo>
                  <a:lnTo>
                    <a:pt x="47" y="9"/>
                  </a:lnTo>
                  <a:lnTo>
                    <a:pt x="49" y="8"/>
                  </a:lnTo>
                  <a:lnTo>
                    <a:pt x="50" y="6"/>
                  </a:lnTo>
                  <a:lnTo>
                    <a:pt x="47" y="2"/>
                  </a:lnTo>
                  <a:lnTo>
                    <a:pt x="43" y="0"/>
                  </a:lnTo>
                  <a:lnTo>
                    <a:pt x="42" y="0"/>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6" name="chenying0907 539"/>
            <p:cNvSpPr>
              <a:spLocks/>
            </p:cNvSpPr>
            <p:nvPr/>
          </p:nvSpPr>
          <p:spPr bwMode="auto">
            <a:xfrm>
              <a:off x="2257426" y="2651125"/>
              <a:ext cx="20638" cy="42863"/>
            </a:xfrm>
            <a:custGeom>
              <a:avLst/>
              <a:gdLst/>
              <a:ahLst/>
              <a:cxnLst>
                <a:cxn ang="0">
                  <a:pos x="42" y="5"/>
                </a:cxn>
                <a:cxn ang="0">
                  <a:pos x="42" y="5"/>
                </a:cxn>
                <a:cxn ang="0">
                  <a:pos x="41" y="12"/>
                </a:cxn>
                <a:cxn ang="0">
                  <a:pos x="39" y="17"/>
                </a:cxn>
                <a:cxn ang="0">
                  <a:pos x="34" y="29"/>
                </a:cxn>
                <a:cxn ang="0">
                  <a:pos x="28" y="40"/>
                </a:cxn>
                <a:cxn ang="0">
                  <a:pos x="20" y="51"/>
                </a:cxn>
                <a:cxn ang="0">
                  <a:pos x="20" y="51"/>
                </a:cxn>
                <a:cxn ang="0">
                  <a:pos x="13" y="63"/>
                </a:cxn>
                <a:cxn ang="0">
                  <a:pos x="8" y="76"/>
                </a:cxn>
                <a:cxn ang="0">
                  <a:pos x="0" y="102"/>
                </a:cxn>
                <a:cxn ang="0">
                  <a:pos x="0" y="102"/>
                </a:cxn>
                <a:cxn ang="0">
                  <a:pos x="0" y="104"/>
                </a:cxn>
                <a:cxn ang="0">
                  <a:pos x="2" y="107"/>
                </a:cxn>
                <a:cxn ang="0">
                  <a:pos x="4" y="108"/>
                </a:cxn>
                <a:cxn ang="0">
                  <a:pos x="9" y="108"/>
                </a:cxn>
                <a:cxn ang="0">
                  <a:pos x="11" y="107"/>
                </a:cxn>
                <a:cxn ang="0">
                  <a:pos x="12" y="106"/>
                </a:cxn>
                <a:cxn ang="0">
                  <a:pos x="12" y="106"/>
                </a:cxn>
                <a:cxn ang="0">
                  <a:pos x="16" y="90"/>
                </a:cxn>
                <a:cxn ang="0">
                  <a:pos x="22" y="74"/>
                </a:cxn>
                <a:cxn ang="0">
                  <a:pos x="29" y="60"/>
                </a:cxn>
                <a:cxn ang="0">
                  <a:pos x="37" y="46"/>
                </a:cxn>
                <a:cxn ang="0">
                  <a:pos x="37" y="46"/>
                </a:cxn>
                <a:cxn ang="0">
                  <a:pos x="43" y="36"/>
                </a:cxn>
                <a:cxn ang="0">
                  <a:pos x="49" y="26"/>
                </a:cxn>
                <a:cxn ang="0">
                  <a:pos x="51" y="15"/>
                </a:cxn>
                <a:cxn ang="0">
                  <a:pos x="54" y="5"/>
                </a:cxn>
                <a:cxn ang="0">
                  <a:pos x="54" y="5"/>
                </a:cxn>
                <a:cxn ang="0">
                  <a:pos x="54" y="2"/>
                </a:cxn>
                <a:cxn ang="0">
                  <a:pos x="53" y="1"/>
                </a:cxn>
                <a:cxn ang="0">
                  <a:pos x="50" y="0"/>
                </a:cxn>
                <a:cxn ang="0">
                  <a:pos x="49" y="0"/>
                </a:cxn>
                <a:cxn ang="0">
                  <a:pos x="45" y="1"/>
                </a:cxn>
                <a:cxn ang="0">
                  <a:pos x="43" y="2"/>
                </a:cxn>
                <a:cxn ang="0">
                  <a:pos x="42" y="5"/>
                </a:cxn>
                <a:cxn ang="0">
                  <a:pos x="42" y="5"/>
                </a:cxn>
              </a:cxnLst>
              <a:rect l="0" t="0" r="r" b="b"/>
              <a:pathLst>
                <a:path w="54" h="108">
                  <a:moveTo>
                    <a:pt x="42" y="5"/>
                  </a:moveTo>
                  <a:lnTo>
                    <a:pt x="42" y="5"/>
                  </a:lnTo>
                  <a:lnTo>
                    <a:pt x="41" y="12"/>
                  </a:lnTo>
                  <a:lnTo>
                    <a:pt x="39" y="17"/>
                  </a:lnTo>
                  <a:lnTo>
                    <a:pt x="34" y="29"/>
                  </a:lnTo>
                  <a:lnTo>
                    <a:pt x="28" y="40"/>
                  </a:lnTo>
                  <a:lnTo>
                    <a:pt x="20" y="51"/>
                  </a:lnTo>
                  <a:lnTo>
                    <a:pt x="20" y="51"/>
                  </a:lnTo>
                  <a:lnTo>
                    <a:pt x="13" y="63"/>
                  </a:lnTo>
                  <a:lnTo>
                    <a:pt x="8" y="76"/>
                  </a:lnTo>
                  <a:lnTo>
                    <a:pt x="0" y="102"/>
                  </a:lnTo>
                  <a:lnTo>
                    <a:pt x="0" y="102"/>
                  </a:lnTo>
                  <a:lnTo>
                    <a:pt x="0" y="104"/>
                  </a:lnTo>
                  <a:lnTo>
                    <a:pt x="2" y="107"/>
                  </a:lnTo>
                  <a:lnTo>
                    <a:pt x="4" y="108"/>
                  </a:lnTo>
                  <a:lnTo>
                    <a:pt x="9" y="108"/>
                  </a:lnTo>
                  <a:lnTo>
                    <a:pt x="11" y="107"/>
                  </a:lnTo>
                  <a:lnTo>
                    <a:pt x="12" y="106"/>
                  </a:lnTo>
                  <a:lnTo>
                    <a:pt x="12" y="106"/>
                  </a:lnTo>
                  <a:lnTo>
                    <a:pt x="16" y="90"/>
                  </a:lnTo>
                  <a:lnTo>
                    <a:pt x="22" y="74"/>
                  </a:lnTo>
                  <a:lnTo>
                    <a:pt x="29" y="60"/>
                  </a:lnTo>
                  <a:lnTo>
                    <a:pt x="37" y="46"/>
                  </a:lnTo>
                  <a:lnTo>
                    <a:pt x="37" y="46"/>
                  </a:lnTo>
                  <a:lnTo>
                    <a:pt x="43" y="36"/>
                  </a:lnTo>
                  <a:lnTo>
                    <a:pt x="49" y="26"/>
                  </a:lnTo>
                  <a:lnTo>
                    <a:pt x="51" y="15"/>
                  </a:lnTo>
                  <a:lnTo>
                    <a:pt x="54" y="5"/>
                  </a:lnTo>
                  <a:lnTo>
                    <a:pt x="54" y="5"/>
                  </a:lnTo>
                  <a:lnTo>
                    <a:pt x="54" y="2"/>
                  </a:lnTo>
                  <a:lnTo>
                    <a:pt x="53" y="1"/>
                  </a:lnTo>
                  <a:lnTo>
                    <a:pt x="50" y="0"/>
                  </a:lnTo>
                  <a:lnTo>
                    <a:pt x="49" y="0"/>
                  </a:lnTo>
                  <a:lnTo>
                    <a:pt x="45" y="1"/>
                  </a:lnTo>
                  <a:lnTo>
                    <a:pt x="43" y="2"/>
                  </a:lnTo>
                  <a:lnTo>
                    <a:pt x="42" y="5"/>
                  </a:lnTo>
                  <a:lnTo>
                    <a:pt x="4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7" name="chenying0907 540"/>
            <p:cNvSpPr>
              <a:spLocks/>
            </p:cNvSpPr>
            <p:nvPr/>
          </p:nvSpPr>
          <p:spPr bwMode="auto">
            <a:xfrm>
              <a:off x="2287588" y="2657475"/>
              <a:ext cx="12700" cy="28575"/>
            </a:xfrm>
            <a:custGeom>
              <a:avLst/>
              <a:gdLst/>
              <a:ahLst/>
              <a:cxnLst>
                <a:cxn ang="0">
                  <a:pos x="24" y="5"/>
                </a:cxn>
                <a:cxn ang="0">
                  <a:pos x="24" y="5"/>
                </a:cxn>
                <a:cxn ang="0">
                  <a:pos x="22" y="13"/>
                </a:cxn>
                <a:cxn ang="0">
                  <a:pos x="21" y="21"/>
                </a:cxn>
                <a:cxn ang="0">
                  <a:pos x="16" y="35"/>
                </a:cxn>
                <a:cxn ang="0">
                  <a:pos x="9" y="50"/>
                </a:cxn>
                <a:cxn ang="0">
                  <a:pos x="1" y="64"/>
                </a:cxn>
                <a:cxn ang="0">
                  <a:pos x="1" y="64"/>
                </a:cxn>
                <a:cxn ang="0">
                  <a:pos x="0" y="65"/>
                </a:cxn>
                <a:cxn ang="0">
                  <a:pos x="0" y="68"/>
                </a:cxn>
                <a:cxn ang="0">
                  <a:pos x="3" y="71"/>
                </a:cxn>
                <a:cxn ang="0">
                  <a:pos x="8" y="72"/>
                </a:cxn>
                <a:cxn ang="0">
                  <a:pos x="9" y="71"/>
                </a:cxn>
                <a:cxn ang="0">
                  <a:pos x="11" y="69"/>
                </a:cxn>
                <a:cxn ang="0">
                  <a:pos x="11" y="69"/>
                </a:cxn>
                <a:cxn ang="0">
                  <a:pos x="20" y="55"/>
                </a:cxn>
                <a:cxn ang="0">
                  <a:pos x="28" y="39"/>
                </a:cxn>
                <a:cxn ang="0">
                  <a:pos x="33" y="22"/>
                </a:cxn>
                <a:cxn ang="0">
                  <a:pos x="34" y="14"/>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72">
                  <a:moveTo>
                    <a:pt x="24" y="5"/>
                  </a:moveTo>
                  <a:lnTo>
                    <a:pt x="24" y="5"/>
                  </a:lnTo>
                  <a:lnTo>
                    <a:pt x="22" y="13"/>
                  </a:lnTo>
                  <a:lnTo>
                    <a:pt x="21" y="21"/>
                  </a:lnTo>
                  <a:lnTo>
                    <a:pt x="16" y="35"/>
                  </a:lnTo>
                  <a:lnTo>
                    <a:pt x="9" y="50"/>
                  </a:lnTo>
                  <a:lnTo>
                    <a:pt x="1" y="64"/>
                  </a:lnTo>
                  <a:lnTo>
                    <a:pt x="1" y="64"/>
                  </a:lnTo>
                  <a:lnTo>
                    <a:pt x="0" y="65"/>
                  </a:lnTo>
                  <a:lnTo>
                    <a:pt x="0" y="68"/>
                  </a:lnTo>
                  <a:lnTo>
                    <a:pt x="3" y="71"/>
                  </a:lnTo>
                  <a:lnTo>
                    <a:pt x="8" y="72"/>
                  </a:lnTo>
                  <a:lnTo>
                    <a:pt x="9" y="71"/>
                  </a:lnTo>
                  <a:lnTo>
                    <a:pt x="11" y="69"/>
                  </a:lnTo>
                  <a:lnTo>
                    <a:pt x="11" y="69"/>
                  </a:lnTo>
                  <a:lnTo>
                    <a:pt x="20" y="55"/>
                  </a:lnTo>
                  <a:lnTo>
                    <a:pt x="28" y="39"/>
                  </a:lnTo>
                  <a:lnTo>
                    <a:pt x="33" y="22"/>
                  </a:lnTo>
                  <a:lnTo>
                    <a:pt x="34" y="14"/>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8" name="chenying0907 541"/>
            <p:cNvSpPr>
              <a:spLocks/>
            </p:cNvSpPr>
            <p:nvPr/>
          </p:nvSpPr>
          <p:spPr bwMode="auto">
            <a:xfrm>
              <a:off x="2328863" y="2549525"/>
              <a:ext cx="19050" cy="38100"/>
            </a:xfrm>
            <a:custGeom>
              <a:avLst/>
              <a:gdLst/>
              <a:ahLst/>
              <a:cxnLst>
                <a:cxn ang="0">
                  <a:pos x="38" y="6"/>
                </a:cxn>
                <a:cxn ang="0">
                  <a:pos x="38" y="6"/>
                </a:cxn>
                <a:cxn ang="0">
                  <a:pos x="37" y="11"/>
                </a:cxn>
                <a:cxn ang="0">
                  <a:pos x="34" y="15"/>
                </a:cxn>
                <a:cxn ang="0">
                  <a:pos x="31" y="19"/>
                </a:cxn>
                <a:cxn ang="0">
                  <a:pos x="28" y="23"/>
                </a:cxn>
                <a:cxn ang="0">
                  <a:pos x="28" y="23"/>
                </a:cxn>
                <a:cxn ang="0">
                  <a:pos x="20" y="34"/>
                </a:cxn>
                <a:cxn ang="0">
                  <a:pos x="14" y="48"/>
                </a:cxn>
                <a:cxn ang="0">
                  <a:pos x="14" y="48"/>
                </a:cxn>
                <a:cxn ang="0">
                  <a:pos x="8" y="58"/>
                </a:cxn>
                <a:cxn ang="0">
                  <a:pos x="4" y="70"/>
                </a:cxn>
                <a:cxn ang="0">
                  <a:pos x="2" y="82"/>
                </a:cxn>
                <a:cxn ang="0">
                  <a:pos x="0" y="95"/>
                </a:cxn>
                <a:cxn ang="0">
                  <a:pos x="0" y="95"/>
                </a:cxn>
                <a:cxn ang="0">
                  <a:pos x="0" y="97"/>
                </a:cxn>
                <a:cxn ang="0">
                  <a:pos x="2" y="99"/>
                </a:cxn>
                <a:cxn ang="0">
                  <a:pos x="6" y="100"/>
                </a:cxn>
                <a:cxn ang="0">
                  <a:pos x="10" y="99"/>
                </a:cxn>
                <a:cxn ang="0">
                  <a:pos x="11" y="97"/>
                </a:cxn>
                <a:cxn ang="0">
                  <a:pos x="12" y="95"/>
                </a:cxn>
                <a:cxn ang="0">
                  <a:pos x="12" y="95"/>
                </a:cxn>
                <a:cxn ang="0">
                  <a:pos x="14" y="80"/>
                </a:cxn>
                <a:cxn ang="0">
                  <a:pos x="17" y="67"/>
                </a:cxn>
                <a:cxn ang="0">
                  <a:pos x="23" y="55"/>
                </a:cxn>
                <a:cxn ang="0">
                  <a:pos x="29" y="42"/>
                </a:cxn>
                <a:cxn ang="0">
                  <a:pos x="29" y="42"/>
                </a:cxn>
                <a:cxn ang="0">
                  <a:pos x="34" y="34"/>
                </a:cxn>
                <a:cxn ang="0">
                  <a:pos x="41" y="27"/>
                </a:cxn>
                <a:cxn ang="0">
                  <a:pos x="46" y="17"/>
                </a:cxn>
                <a:cxn ang="0">
                  <a:pos x="49" y="14"/>
                </a:cxn>
                <a:cxn ang="0">
                  <a:pos x="50" y="8"/>
                </a:cxn>
                <a:cxn ang="0">
                  <a:pos x="50" y="8"/>
                </a:cxn>
                <a:cxn ang="0">
                  <a:pos x="49" y="6"/>
                </a:cxn>
                <a:cxn ang="0">
                  <a:pos x="49" y="3"/>
                </a:cxn>
                <a:cxn ang="0">
                  <a:pos x="45" y="2"/>
                </a:cxn>
                <a:cxn ang="0">
                  <a:pos x="42" y="0"/>
                </a:cxn>
                <a:cxn ang="0">
                  <a:pos x="41" y="2"/>
                </a:cxn>
                <a:cxn ang="0">
                  <a:pos x="40" y="3"/>
                </a:cxn>
                <a:cxn ang="0">
                  <a:pos x="38" y="6"/>
                </a:cxn>
                <a:cxn ang="0">
                  <a:pos x="38" y="6"/>
                </a:cxn>
              </a:cxnLst>
              <a:rect l="0" t="0" r="r" b="b"/>
              <a:pathLst>
                <a:path w="50" h="100">
                  <a:moveTo>
                    <a:pt x="38" y="6"/>
                  </a:moveTo>
                  <a:lnTo>
                    <a:pt x="38" y="6"/>
                  </a:lnTo>
                  <a:lnTo>
                    <a:pt x="37" y="11"/>
                  </a:lnTo>
                  <a:lnTo>
                    <a:pt x="34" y="15"/>
                  </a:lnTo>
                  <a:lnTo>
                    <a:pt x="31" y="19"/>
                  </a:lnTo>
                  <a:lnTo>
                    <a:pt x="28" y="23"/>
                  </a:lnTo>
                  <a:lnTo>
                    <a:pt x="28" y="23"/>
                  </a:lnTo>
                  <a:lnTo>
                    <a:pt x="20" y="34"/>
                  </a:lnTo>
                  <a:lnTo>
                    <a:pt x="14" y="48"/>
                  </a:lnTo>
                  <a:lnTo>
                    <a:pt x="14" y="48"/>
                  </a:lnTo>
                  <a:lnTo>
                    <a:pt x="8" y="58"/>
                  </a:lnTo>
                  <a:lnTo>
                    <a:pt x="4" y="70"/>
                  </a:lnTo>
                  <a:lnTo>
                    <a:pt x="2" y="82"/>
                  </a:lnTo>
                  <a:lnTo>
                    <a:pt x="0" y="95"/>
                  </a:lnTo>
                  <a:lnTo>
                    <a:pt x="0" y="95"/>
                  </a:lnTo>
                  <a:lnTo>
                    <a:pt x="0" y="97"/>
                  </a:lnTo>
                  <a:lnTo>
                    <a:pt x="2" y="99"/>
                  </a:lnTo>
                  <a:lnTo>
                    <a:pt x="6" y="100"/>
                  </a:lnTo>
                  <a:lnTo>
                    <a:pt x="10" y="99"/>
                  </a:lnTo>
                  <a:lnTo>
                    <a:pt x="11" y="97"/>
                  </a:lnTo>
                  <a:lnTo>
                    <a:pt x="12" y="95"/>
                  </a:lnTo>
                  <a:lnTo>
                    <a:pt x="12" y="95"/>
                  </a:lnTo>
                  <a:lnTo>
                    <a:pt x="14" y="80"/>
                  </a:lnTo>
                  <a:lnTo>
                    <a:pt x="17" y="67"/>
                  </a:lnTo>
                  <a:lnTo>
                    <a:pt x="23" y="55"/>
                  </a:lnTo>
                  <a:lnTo>
                    <a:pt x="29" y="42"/>
                  </a:lnTo>
                  <a:lnTo>
                    <a:pt x="29" y="42"/>
                  </a:lnTo>
                  <a:lnTo>
                    <a:pt x="34" y="34"/>
                  </a:lnTo>
                  <a:lnTo>
                    <a:pt x="41" y="27"/>
                  </a:lnTo>
                  <a:lnTo>
                    <a:pt x="46" y="17"/>
                  </a:lnTo>
                  <a:lnTo>
                    <a:pt x="49" y="14"/>
                  </a:lnTo>
                  <a:lnTo>
                    <a:pt x="50" y="8"/>
                  </a:lnTo>
                  <a:lnTo>
                    <a:pt x="50" y="8"/>
                  </a:lnTo>
                  <a:lnTo>
                    <a:pt x="49" y="6"/>
                  </a:lnTo>
                  <a:lnTo>
                    <a:pt x="49" y="3"/>
                  </a:lnTo>
                  <a:lnTo>
                    <a:pt x="45" y="2"/>
                  </a:lnTo>
                  <a:lnTo>
                    <a:pt x="42" y="0"/>
                  </a:lnTo>
                  <a:lnTo>
                    <a:pt x="41" y="2"/>
                  </a:lnTo>
                  <a:lnTo>
                    <a:pt x="40" y="3"/>
                  </a:lnTo>
                  <a:lnTo>
                    <a:pt x="38" y="6"/>
                  </a:lnTo>
                  <a:lnTo>
                    <a:pt x="3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9" name="chenying0907 542"/>
            <p:cNvSpPr>
              <a:spLocks/>
            </p:cNvSpPr>
            <p:nvPr/>
          </p:nvSpPr>
          <p:spPr bwMode="auto">
            <a:xfrm>
              <a:off x="2368551" y="2554288"/>
              <a:ext cx="26988" cy="34925"/>
            </a:xfrm>
            <a:custGeom>
              <a:avLst/>
              <a:gdLst/>
              <a:ahLst/>
              <a:cxnLst>
                <a:cxn ang="0">
                  <a:pos x="59" y="3"/>
                </a:cxn>
                <a:cxn ang="0">
                  <a:pos x="59" y="3"/>
                </a:cxn>
                <a:cxn ang="0">
                  <a:pos x="53" y="13"/>
                </a:cxn>
                <a:cxn ang="0">
                  <a:pos x="45" y="22"/>
                </a:cxn>
                <a:cxn ang="0">
                  <a:pos x="29" y="39"/>
                </a:cxn>
                <a:cxn ang="0">
                  <a:pos x="29" y="39"/>
                </a:cxn>
                <a:cxn ang="0">
                  <a:pos x="21" y="50"/>
                </a:cxn>
                <a:cxn ang="0">
                  <a:pos x="15" y="62"/>
                </a:cxn>
                <a:cxn ang="0">
                  <a:pos x="2" y="83"/>
                </a:cxn>
                <a:cxn ang="0">
                  <a:pos x="2" y="83"/>
                </a:cxn>
                <a:cxn ang="0">
                  <a:pos x="0" y="85"/>
                </a:cxn>
                <a:cxn ang="0">
                  <a:pos x="0" y="88"/>
                </a:cxn>
                <a:cxn ang="0">
                  <a:pos x="3" y="90"/>
                </a:cxn>
                <a:cxn ang="0">
                  <a:pos x="8" y="92"/>
                </a:cxn>
                <a:cxn ang="0">
                  <a:pos x="10" y="90"/>
                </a:cxn>
                <a:cxn ang="0">
                  <a:pos x="12" y="89"/>
                </a:cxn>
                <a:cxn ang="0">
                  <a:pos x="12" y="89"/>
                </a:cxn>
                <a:cxn ang="0">
                  <a:pos x="25" y="66"/>
                </a:cxn>
                <a:cxn ang="0">
                  <a:pos x="32" y="55"/>
                </a:cxn>
                <a:cxn ang="0">
                  <a:pos x="40" y="45"/>
                </a:cxn>
                <a:cxn ang="0">
                  <a:pos x="40" y="45"/>
                </a:cxn>
                <a:cxn ang="0">
                  <a:pos x="55" y="28"/>
                </a:cxn>
                <a:cxn ang="0">
                  <a:pos x="62" y="19"/>
                </a:cxn>
                <a:cxn ang="0">
                  <a:pos x="68" y="9"/>
                </a:cxn>
                <a:cxn ang="0">
                  <a:pos x="68" y="9"/>
                </a:cxn>
                <a:cxn ang="0">
                  <a:pos x="70" y="7"/>
                </a:cxn>
                <a:cxn ang="0">
                  <a:pos x="70" y="4"/>
                </a:cxn>
                <a:cxn ang="0">
                  <a:pos x="66" y="2"/>
                </a:cxn>
                <a:cxn ang="0">
                  <a:pos x="62" y="0"/>
                </a:cxn>
                <a:cxn ang="0">
                  <a:pos x="61" y="2"/>
                </a:cxn>
                <a:cxn ang="0">
                  <a:pos x="59" y="3"/>
                </a:cxn>
                <a:cxn ang="0">
                  <a:pos x="59" y="3"/>
                </a:cxn>
              </a:cxnLst>
              <a:rect l="0" t="0" r="r" b="b"/>
              <a:pathLst>
                <a:path w="70" h="92">
                  <a:moveTo>
                    <a:pt x="59" y="3"/>
                  </a:moveTo>
                  <a:lnTo>
                    <a:pt x="59" y="3"/>
                  </a:lnTo>
                  <a:lnTo>
                    <a:pt x="53" y="13"/>
                  </a:lnTo>
                  <a:lnTo>
                    <a:pt x="45" y="22"/>
                  </a:lnTo>
                  <a:lnTo>
                    <a:pt x="29" y="39"/>
                  </a:lnTo>
                  <a:lnTo>
                    <a:pt x="29" y="39"/>
                  </a:lnTo>
                  <a:lnTo>
                    <a:pt x="21" y="50"/>
                  </a:lnTo>
                  <a:lnTo>
                    <a:pt x="15" y="62"/>
                  </a:lnTo>
                  <a:lnTo>
                    <a:pt x="2" y="83"/>
                  </a:lnTo>
                  <a:lnTo>
                    <a:pt x="2" y="83"/>
                  </a:lnTo>
                  <a:lnTo>
                    <a:pt x="0" y="85"/>
                  </a:lnTo>
                  <a:lnTo>
                    <a:pt x="0" y="88"/>
                  </a:lnTo>
                  <a:lnTo>
                    <a:pt x="3" y="90"/>
                  </a:lnTo>
                  <a:lnTo>
                    <a:pt x="8" y="92"/>
                  </a:lnTo>
                  <a:lnTo>
                    <a:pt x="10" y="90"/>
                  </a:lnTo>
                  <a:lnTo>
                    <a:pt x="12" y="89"/>
                  </a:lnTo>
                  <a:lnTo>
                    <a:pt x="12" y="89"/>
                  </a:lnTo>
                  <a:lnTo>
                    <a:pt x="25" y="66"/>
                  </a:lnTo>
                  <a:lnTo>
                    <a:pt x="32" y="55"/>
                  </a:lnTo>
                  <a:lnTo>
                    <a:pt x="40" y="45"/>
                  </a:lnTo>
                  <a:lnTo>
                    <a:pt x="40" y="45"/>
                  </a:lnTo>
                  <a:lnTo>
                    <a:pt x="55" y="28"/>
                  </a:lnTo>
                  <a:lnTo>
                    <a:pt x="62" y="19"/>
                  </a:lnTo>
                  <a:lnTo>
                    <a:pt x="68" y="9"/>
                  </a:lnTo>
                  <a:lnTo>
                    <a:pt x="68" y="9"/>
                  </a:lnTo>
                  <a:lnTo>
                    <a:pt x="70" y="7"/>
                  </a:lnTo>
                  <a:lnTo>
                    <a:pt x="70" y="4"/>
                  </a:lnTo>
                  <a:lnTo>
                    <a:pt x="66" y="2"/>
                  </a:lnTo>
                  <a:lnTo>
                    <a:pt x="62" y="0"/>
                  </a:lnTo>
                  <a:lnTo>
                    <a:pt x="61" y="2"/>
                  </a:lnTo>
                  <a:lnTo>
                    <a:pt x="59" y="3"/>
                  </a:lnTo>
                  <a:lnTo>
                    <a:pt x="5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0" name="chenying0907 543"/>
            <p:cNvSpPr>
              <a:spLocks/>
            </p:cNvSpPr>
            <p:nvPr/>
          </p:nvSpPr>
          <p:spPr bwMode="auto">
            <a:xfrm>
              <a:off x="2411413" y="2559050"/>
              <a:ext cx="19050" cy="34925"/>
            </a:xfrm>
            <a:custGeom>
              <a:avLst/>
              <a:gdLst/>
              <a:ahLst/>
              <a:cxnLst>
                <a:cxn ang="0">
                  <a:pos x="39" y="1"/>
                </a:cxn>
                <a:cxn ang="0">
                  <a:pos x="39" y="1"/>
                </a:cxn>
                <a:cxn ang="0">
                  <a:pos x="32" y="9"/>
                </a:cxn>
                <a:cxn ang="0">
                  <a:pos x="27" y="18"/>
                </a:cxn>
                <a:cxn ang="0">
                  <a:pos x="19" y="37"/>
                </a:cxn>
                <a:cxn ang="0">
                  <a:pos x="19" y="37"/>
                </a:cxn>
                <a:cxn ang="0">
                  <a:pos x="10" y="59"/>
                </a:cxn>
                <a:cxn ang="0">
                  <a:pos x="0" y="80"/>
                </a:cxn>
                <a:cxn ang="0">
                  <a:pos x="0" y="80"/>
                </a:cxn>
                <a:cxn ang="0">
                  <a:pos x="0" y="82"/>
                </a:cxn>
                <a:cxn ang="0">
                  <a:pos x="0" y="85"/>
                </a:cxn>
                <a:cxn ang="0">
                  <a:pos x="1" y="86"/>
                </a:cxn>
                <a:cxn ang="0">
                  <a:pos x="4" y="86"/>
                </a:cxn>
                <a:cxn ang="0">
                  <a:pos x="8" y="86"/>
                </a:cxn>
                <a:cxn ang="0">
                  <a:pos x="9" y="85"/>
                </a:cxn>
                <a:cxn ang="0">
                  <a:pos x="10" y="84"/>
                </a:cxn>
                <a:cxn ang="0">
                  <a:pos x="10" y="84"/>
                </a:cxn>
                <a:cxn ang="0">
                  <a:pos x="15" y="73"/>
                </a:cxn>
                <a:cxn ang="0">
                  <a:pos x="19" y="65"/>
                </a:cxn>
                <a:cxn ang="0">
                  <a:pos x="25" y="56"/>
                </a:cxn>
                <a:cxn ang="0">
                  <a:pos x="29" y="47"/>
                </a:cxn>
                <a:cxn ang="0">
                  <a:pos x="29" y="47"/>
                </a:cxn>
                <a:cxn ang="0">
                  <a:pos x="31" y="37"/>
                </a:cxn>
                <a:cxn ang="0">
                  <a:pos x="36" y="27"/>
                </a:cxn>
                <a:cxn ang="0">
                  <a:pos x="42" y="18"/>
                </a:cxn>
                <a:cxn ang="0">
                  <a:pos x="47" y="9"/>
                </a:cxn>
                <a:cxn ang="0">
                  <a:pos x="47" y="9"/>
                </a:cxn>
                <a:cxn ang="0">
                  <a:pos x="48" y="8"/>
                </a:cxn>
                <a:cxn ang="0">
                  <a:pos x="49" y="5"/>
                </a:cxn>
                <a:cxn ang="0">
                  <a:pos x="47" y="1"/>
                </a:cxn>
                <a:cxn ang="0">
                  <a:pos x="43" y="0"/>
                </a:cxn>
                <a:cxn ang="0">
                  <a:pos x="42" y="0"/>
                </a:cxn>
                <a:cxn ang="0">
                  <a:pos x="39" y="1"/>
                </a:cxn>
                <a:cxn ang="0">
                  <a:pos x="39" y="1"/>
                </a:cxn>
              </a:cxnLst>
              <a:rect l="0" t="0" r="r" b="b"/>
              <a:pathLst>
                <a:path w="49" h="86">
                  <a:moveTo>
                    <a:pt x="39" y="1"/>
                  </a:moveTo>
                  <a:lnTo>
                    <a:pt x="39" y="1"/>
                  </a:lnTo>
                  <a:lnTo>
                    <a:pt x="32" y="9"/>
                  </a:lnTo>
                  <a:lnTo>
                    <a:pt x="27" y="18"/>
                  </a:lnTo>
                  <a:lnTo>
                    <a:pt x="19" y="37"/>
                  </a:lnTo>
                  <a:lnTo>
                    <a:pt x="19" y="37"/>
                  </a:lnTo>
                  <a:lnTo>
                    <a:pt x="10" y="59"/>
                  </a:lnTo>
                  <a:lnTo>
                    <a:pt x="0" y="80"/>
                  </a:lnTo>
                  <a:lnTo>
                    <a:pt x="0" y="80"/>
                  </a:lnTo>
                  <a:lnTo>
                    <a:pt x="0" y="82"/>
                  </a:lnTo>
                  <a:lnTo>
                    <a:pt x="0" y="85"/>
                  </a:lnTo>
                  <a:lnTo>
                    <a:pt x="1" y="86"/>
                  </a:lnTo>
                  <a:lnTo>
                    <a:pt x="4" y="86"/>
                  </a:lnTo>
                  <a:lnTo>
                    <a:pt x="8" y="86"/>
                  </a:lnTo>
                  <a:lnTo>
                    <a:pt x="9" y="85"/>
                  </a:lnTo>
                  <a:lnTo>
                    <a:pt x="10" y="84"/>
                  </a:lnTo>
                  <a:lnTo>
                    <a:pt x="10" y="84"/>
                  </a:lnTo>
                  <a:lnTo>
                    <a:pt x="15" y="73"/>
                  </a:lnTo>
                  <a:lnTo>
                    <a:pt x="19" y="65"/>
                  </a:lnTo>
                  <a:lnTo>
                    <a:pt x="25" y="56"/>
                  </a:lnTo>
                  <a:lnTo>
                    <a:pt x="29" y="47"/>
                  </a:lnTo>
                  <a:lnTo>
                    <a:pt x="29" y="47"/>
                  </a:lnTo>
                  <a:lnTo>
                    <a:pt x="31" y="37"/>
                  </a:lnTo>
                  <a:lnTo>
                    <a:pt x="36" y="27"/>
                  </a:lnTo>
                  <a:lnTo>
                    <a:pt x="42" y="18"/>
                  </a:lnTo>
                  <a:lnTo>
                    <a:pt x="47" y="9"/>
                  </a:lnTo>
                  <a:lnTo>
                    <a:pt x="47" y="9"/>
                  </a:lnTo>
                  <a:lnTo>
                    <a:pt x="48" y="8"/>
                  </a:lnTo>
                  <a:lnTo>
                    <a:pt x="49" y="5"/>
                  </a:lnTo>
                  <a:lnTo>
                    <a:pt x="47" y="1"/>
                  </a:lnTo>
                  <a:lnTo>
                    <a:pt x="43" y="0"/>
                  </a:lnTo>
                  <a:lnTo>
                    <a:pt x="42"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1" name="chenying0907 544"/>
            <p:cNvSpPr>
              <a:spLocks/>
            </p:cNvSpPr>
            <p:nvPr/>
          </p:nvSpPr>
          <p:spPr bwMode="auto">
            <a:xfrm>
              <a:off x="2459038" y="2557463"/>
              <a:ext cx="20638" cy="31750"/>
            </a:xfrm>
            <a:custGeom>
              <a:avLst/>
              <a:gdLst/>
              <a:ahLst/>
              <a:cxnLst>
                <a:cxn ang="0">
                  <a:pos x="38" y="4"/>
                </a:cxn>
                <a:cxn ang="0">
                  <a:pos x="38" y="4"/>
                </a:cxn>
                <a:cxn ang="0">
                  <a:pos x="30" y="22"/>
                </a:cxn>
                <a:cxn ang="0">
                  <a:pos x="21" y="41"/>
                </a:cxn>
                <a:cxn ang="0">
                  <a:pos x="12" y="58"/>
                </a:cxn>
                <a:cxn ang="0">
                  <a:pos x="2" y="75"/>
                </a:cxn>
                <a:cxn ang="0">
                  <a:pos x="2" y="75"/>
                </a:cxn>
                <a:cxn ang="0">
                  <a:pos x="0" y="77"/>
                </a:cxn>
                <a:cxn ang="0">
                  <a:pos x="0" y="80"/>
                </a:cxn>
                <a:cxn ang="0">
                  <a:pos x="3" y="82"/>
                </a:cxn>
                <a:cxn ang="0">
                  <a:pos x="7" y="84"/>
                </a:cxn>
                <a:cxn ang="0">
                  <a:pos x="10" y="82"/>
                </a:cxn>
                <a:cxn ang="0">
                  <a:pos x="11" y="81"/>
                </a:cxn>
                <a:cxn ang="0">
                  <a:pos x="11" y="81"/>
                </a:cxn>
                <a:cxn ang="0">
                  <a:pos x="23" y="63"/>
                </a:cxn>
                <a:cxn ang="0">
                  <a:pos x="32" y="45"/>
                </a:cxn>
                <a:cxn ang="0">
                  <a:pos x="42" y="26"/>
                </a:cxn>
                <a:cxn ang="0">
                  <a:pos x="50" y="8"/>
                </a:cxn>
                <a:cxn ang="0">
                  <a:pos x="50" y="8"/>
                </a:cxn>
                <a:cxn ang="0">
                  <a:pos x="50" y="5"/>
                </a:cxn>
                <a:cxn ang="0">
                  <a:pos x="49" y="3"/>
                </a:cxn>
                <a:cxn ang="0">
                  <a:pos x="47" y="1"/>
                </a:cxn>
                <a:cxn ang="0">
                  <a:pos x="46" y="0"/>
                </a:cxn>
                <a:cxn ang="0">
                  <a:pos x="42" y="1"/>
                </a:cxn>
                <a:cxn ang="0">
                  <a:pos x="40" y="3"/>
                </a:cxn>
                <a:cxn ang="0">
                  <a:pos x="38" y="4"/>
                </a:cxn>
                <a:cxn ang="0">
                  <a:pos x="38" y="4"/>
                </a:cxn>
              </a:cxnLst>
              <a:rect l="0" t="0" r="r" b="b"/>
              <a:pathLst>
                <a:path w="50" h="84">
                  <a:moveTo>
                    <a:pt x="38" y="4"/>
                  </a:moveTo>
                  <a:lnTo>
                    <a:pt x="38" y="4"/>
                  </a:lnTo>
                  <a:lnTo>
                    <a:pt x="30" y="22"/>
                  </a:lnTo>
                  <a:lnTo>
                    <a:pt x="21" y="41"/>
                  </a:lnTo>
                  <a:lnTo>
                    <a:pt x="12" y="58"/>
                  </a:lnTo>
                  <a:lnTo>
                    <a:pt x="2" y="75"/>
                  </a:lnTo>
                  <a:lnTo>
                    <a:pt x="2" y="75"/>
                  </a:lnTo>
                  <a:lnTo>
                    <a:pt x="0" y="77"/>
                  </a:lnTo>
                  <a:lnTo>
                    <a:pt x="0" y="80"/>
                  </a:lnTo>
                  <a:lnTo>
                    <a:pt x="3" y="82"/>
                  </a:lnTo>
                  <a:lnTo>
                    <a:pt x="7" y="84"/>
                  </a:lnTo>
                  <a:lnTo>
                    <a:pt x="10" y="82"/>
                  </a:lnTo>
                  <a:lnTo>
                    <a:pt x="11" y="81"/>
                  </a:lnTo>
                  <a:lnTo>
                    <a:pt x="11" y="81"/>
                  </a:lnTo>
                  <a:lnTo>
                    <a:pt x="23" y="63"/>
                  </a:lnTo>
                  <a:lnTo>
                    <a:pt x="32" y="45"/>
                  </a:lnTo>
                  <a:lnTo>
                    <a:pt x="42" y="26"/>
                  </a:lnTo>
                  <a:lnTo>
                    <a:pt x="50" y="8"/>
                  </a:lnTo>
                  <a:lnTo>
                    <a:pt x="50" y="8"/>
                  </a:lnTo>
                  <a:lnTo>
                    <a:pt x="50" y="5"/>
                  </a:lnTo>
                  <a:lnTo>
                    <a:pt x="49" y="3"/>
                  </a:lnTo>
                  <a:lnTo>
                    <a:pt x="47" y="1"/>
                  </a:lnTo>
                  <a:lnTo>
                    <a:pt x="46" y="0"/>
                  </a:lnTo>
                  <a:lnTo>
                    <a:pt x="42" y="1"/>
                  </a:lnTo>
                  <a:lnTo>
                    <a:pt x="40" y="3"/>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2" name="chenying0907 545"/>
            <p:cNvSpPr>
              <a:spLocks/>
            </p:cNvSpPr>
            <p:nvPr/>
          </p:nvSpPr>
          <p:spPr bwMode="auto">
            <a:xfrm>
              <a:off x="2495551" y="2557463"/>
              <a:ext cx="23813" cy="31750"/>
            </a:xfrm>
            <a:custGeom>
              <a:avLst/>
              <a:gdLst/>
              <a:ahLst/>
              <a:cxnLst>
                <a:cxn ang="0">
                  <a:pos x="50" y="5"/>
                </a:cxn>
                <a:cxn ang="0">
                  <a:pos x="50" y="5"/>
                </a:cxn>
                <a:cxn ang="0">
                  <a:pos x="48" y="10"/>
                </a:cxn>
                <a:cxn ang="0">
                  <a:pos x="47" y="16"/>
                </a:cxn>
                <a:cxn ang="0">
                  <a:pos x="42" y="26"/>
                </a:cxn>
                <a:cxn ang="0">
                  <a:pos x="35" y="35"/>
                </a:cxn>
                <a:cxn ang="0">
                  <a:pos x="29" y="43"/>
                </a:cxn>
                <a:cxn ang="0">
                  <a:pos x="29" y="43"/>
                </a:cxn>
                <a:cxn ang="0">
                  <a:pos x="17" y="58"/>
                </a:cxn>
                <a:cxn ang="0">
                  <a:pos x="10" y="64"/>
                </a:cxn>
                <a:cxn ang="0">
                  <a:pos x="3" y="69"/>
                </a:cxn>
                <a:cxn ang="0">
                  <a:pos x="3" y="69"/>
                </a:cxn>
                <a:cxn ang="0">
                  <a:pos x="1" y="71"/>
                </a:cxn>
                <a:cxn ang="0">
                  <a:pos x="0" y="73"/>
                </a:cxn>
                <a:cxn ang="0">
                  <a:pos x="1" y="77"/>
                </a:cxn>
                <a:cxn ang="0">
                  <a:pos x="4" y="80"/>
                </a:cxn>
                <a:cxn ang="0">
                  <a:pos x="6" y="80"/>
                </a:cxn>
                <a:cxn ang="0">
                  <a:pos x="8" y="78"/>
                </a:cxn>
                <a:cxn ang="0">
                  <a:pos x="8" y="78"/>
                </a:cxn>
                <a:cxn ang="0">
                  <a:pos x="18" y="72"/>
                </a:cxn>
                <a:cxn ang="0">
                  <a:pos x="27" y="63"/>
                </a:cxn>
                <a:cxn ang="0">
                  <a:pos x="43" y="44"/>
                </a:cxn>
                <a:cxn ang="0">
                  <a:pos x="43" y="44"/>
                </a:cxn>
                <a:cxn ang="0">
                  <a:pos x="50" y="35"/>
                </a:cxn>
                <a:cxn ang="0">
                  <a:pos x="55" y="26"/>
                </a:cxn>
                <a:cxn ang="0">
                  <a:pos x="59" y="17"/>
                </a:cxn>
                <a:cxn ang="0">
                  <a:pos x="60" y="5"/>
                </a:cxn>
                <a:cxn ang="0">
                  <a:pos x="60" y="5"/>
                </a:cxn>
                <a:cxn ang="0">
                  <a:pos x="60" y="3"/>
                </a:cxn>
                <a:cxn ang="0">
                  <a:pos x="59" y="1"/>
                </a:cxn>
                <a:cxn ang="0">
                  <a:pos x="55" y="0"/>
                </a:cxn>
                <a:cxn ang="0">
                  <a:pos x="51" y="1"/>
                </a:cxn>
                <a:cxn ang="0">
                  <a:pos x="50" y="3"/>
                </a:cxn>
                <a:cxn ang="0">
                  <a:pos x="50" y="5"/>
                </a:cxn>
                <a:cxn ang="0">
                  <a:pos x="50" y="5"/>
                </a:cxn>
              </a:cxnLst>
              <a:rect l="0" t="0" r="r" b="b"/>
              <a:pathLst>
                <a:path w="60" h="80">
                  <a:moveTo>
                    <a:pt x="50" y="5"/>
                  </a:moveTo>
                  <a:lnTo>
                    <a:pt x="50" y="5"/>
                  </a:lnTo>
                  <a:lnTo>
                    <a:pt x="48" y="10"/>
                  </a:lnTo>
                  <a:lnTo>
                    <a:pt x="47" y="16"/>
                  </a:lnTo>
                  <a:lnTo>
                    <a:pt x="42" y="26"/>
                  </a:lnTo>
                  <a:lnTo>
                    <a:pt x="35" y="35"/>
                  </a:lnTo>
                  <a:lnTo>
                    <a:pt x="29" y="43"/>
                  </a:lnTo>
                  <a:lnTo>
                    <a:pt x="29" y="43"/>
                  </a:lnTo>
                  <a:lnTo>
                    <a:pt x="17" y="58"/>
                  </a:lnTo>
                  <a:lnTo>
                    <a:pt x="10" y="64"/>
                  </a:lnTo>
                  <a:lnTo>
                    <a:pt x="3" y="69"/>
                  </a:lnTo>
                  <a:lnTo>
                    <a:pt x="3" y="69"/>
                  </a:lnTo>
                  <a:lnTo>
                    <a:pt x="1" y="71"/>
                  </a:lnTo>
                  <a:lnTo>
                    <a:pt x="0" y="73"/>
                  </a:lnTo>
                  <a:lnTo>
                    <a:pt x="1" y="77"/>
                  </a:lnTo>
                  <a:lnTo>
                    <a:pt x="4" y="80"/>
                  </a:lnTo>
                  <a:lnTo>
                    <a:pt x="6" y="80"/>
                  </a:lnTo>
                  <a:lnTo>
                    <a:pt x="8" y="78"/>
                  </a:lnTo>
                  <a:lnTo>
                    <a:pt x="8" y="78"/>
                  </a:lnTo>
                  <a:lnTo>
                    <a:pt x="18" y="72"/>
                  </a:lnTo>
                  <a:lnTo>
                    <a:pt x="27" y="63"/>
                  </a:lnTo>
                  <a:lnTo>
                    <a:pt x="43" y="44"/>
                  </a:lnTo>
                  <a:lnTo>
                    <a:pt x="43" y="44"/>
                  </a:lnTo>
                  <a:lnTo>
                    <a:pt x="50" y="35"/>
                  </a:lnTo>
                  <a:lnTo>
                    <a:pt x="55" y="26"/>
                  </a:lnTo>
                  <a:lnTo>
                    <a:pt x="59" y="17"/>
                  </a:lnTo>
                  <a:lnTo>
                    <a:pt x="60" y="5"/>
                  </a:lnTo>
                  <a:lnTo>
                    <a:pt x="60" y="5"/>
                  </a:lnTo>
                  <a:lnTo>
                    <a:pt x="60" y="3"/>
                  </a:lnTo>
                  <a:lnTo>
                    <a:pt x="59" y="1"/>
                  </a:lnTo>
                  <a:lnTo>
                    <a:pt x="55" y="0"/>
                  </a:lnTo>
                  <a:lnTo>
                    <a:pt x="51" y="1"/>
                  </a:lnTo>
                  <a:lnTo>
                    <a:pt x="50" y="3"/>
                  </a:lnTo>
                  <a:lnTo>
                    <a:pt x="50" y="5"/>
                  </a:lnTo>
                  <a:lnTo>
                    <a:pt x="5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3" name="chenying0907 546"/>
            <p:cNvSpPr>
              <a:spLocks/>
            </p:cNvSpPr>
            <p:nvPr/>
          </p:nvSpPr>
          <p:spPr bwMode="auto">
            <a:xfrm>
              <a:off x="2541588" y="2557463"/>
              <a:ext cx="17463" cy="28575"/>
            </a:xfrm>
            <a:custGeom>
              <a:avLst/>
              <a:gdLst/>
              <a:ahLst/>
              <a:cxnLst>
                <a:cxn ang="0">
                  <a:pos x="35" y="3"/>
                </a:cxn>
                <a:cxn ang="0">
                  <a:pos x="35" y="3"/>
                </a:cxn>
                <a:cxn ang="0">
                  <a:pos x="27" y="18"/>
                </a:cxn>
                <a:cxn ang="0">
                  <a:pos x="21" y="34"/>
                </a:cxn>
                <a:cxn ang="0">
                  <a:pos x="12" y="48"/>
                </a:cxn>
                <a:cxn ang="0">
                  <a:pos x="8" y="56"/>
                </a:cxn>
                <a:cxn ang="0">
                  <a:pos x="1" y="63"/>
                </a:cxn>
                <a:cxn ang="0">
                  <a:pos x="1" y="63"/>
                </a:cxn>
                <a:cxn ang="0">
                  <a:pos x="0" y="64"/>
                </a:cxn>
                <a:cxn ang="0">
                  <a:pos x="0" y="67"/>
                </a:cxn>
                <a:cxn ang="0">
                  <a:pos x="2" y="71"/>
                </a:cxn>
                <a:cxn ang="0">
                  <a:pos x="5" y="72"/>
                </a:cxn>
                <a:cxn ang="0">
                  <a:pos x="8" y="72"/>
                </a:cxn>
                <a:cxn ang="0">
                  <a:pos x="10" y="71"/>
                </a:cxn>
                <a:cxn ang="0">
                  <a:pos x="10" y="71"/>
                </a:cxn>
                <a:cxn ang="0">
                  <a:pos x="15" y="64"/>
                </a:cxn>
                <a:cxn ang="0">
                  <a:pos x="21" y="56"/>
                </a:cxn>
                <a:cxn ang="0">
                  <a:pos x="29" y="41"/>
                </a:cxn>
                <a:cxn ang="0">
                  <a:pos x="36" y="25"/>
                </a:cxn>
                <a:cxn ang="0">
                  <a:pos x="44" y="9"/>
                </a:cxn>
                <a:cxn ang="0">
                  <a:pos x="44" y="9"/>
                </a:cxn>
                <a:cxn ang="0">
                  <a:pos x="46" y="7"/>
                </a:cxn>
                <a:cxn ang="0">
                  <a:pos x="46" y="4"/>
                </a:cxn>
                <a:cxn ang="0">
                  <a:pos x="43" y="1"/>
                </a:cxn>
                <a:cxn ang="0">
                  <a:pos x="39" y="0"/>
                </a:cxn>
                <a:cxn ang="0">
                  <a:pos x="36" y="1"/>
                </a:cxn>
                <a:cxn ang="0">
                  <a:pos x="35" y="3"/>
                </a:cxn>
                <a:cxn ang="0">
                  <a:pos x="35" y="3"/>
                </a:cxn>
              </a:cxnLst>
              <a:rect l="0" t="0" r="r" b="b"/>
              <a:pathLst>
                <a:path w="46" h="72">
                  <a:moveTo>
                    <a:pt x="35" y="3"/>
                  </a:moveTo>
                  <a:lnTo>
                    <a:pt x="35" y="3"/>
                  </a:lnTo>
                  <a:lnTo>
                    <a:pt x="27" y="18"/>
                  </a:lnTo>
                  <a:lnTo>
                    <a:pt x="21" y="34"/>
                  </a:lnTo>
                  <a:lnTo>
                    <a:pt x="12" y="48"/>
                  </a:lnTo>
                  <a:lnTo>
                    <a:pt x="8" y="56"/>
                  </a:lnTo>
                  <a:lnTo>
                    <a:pt x="1" y="63"/>
                  </a:lnTo>
                  <a:lnTo>
                    <a:pt x="1" y="63"/>
                  </a:lnTo>
                  <a:lnTo>
                    <a:pt x="0" y="64"/>
                  </a:lnTo>
                  <a:lnTo>
                    <a:pt x="0" y="67"/>
                  </a:lnTo>
                  <a:lnTo>
                    <a:pt x="2" y="71"/>
                  </a:lnTo>
                  <a:lnTo>
                    <a:pt x="5" y="72"/>
                  </a:lnTo>
                  <a:lnTo>
                    <a:pt x="8" y="72"/>
                  </a:lnTo>
                  <a:lnTo>
                    <a:pt x="10" y="71"/>
                  </a:lnTo>
                  <a:lnTo>
                    <a:pt x="10" y="71"/>
                  </a:lnTo>
                  <a:lnTo>
                    <a:pt x="15" y="64"/>
                  </a:lnTo>
                  <a:lnTo>
                    <a:pt x="21" y="56"/>
                  </a:lnTo>
                  <a:lnTo>
                    <a:pt x="29" y="41"/>
                  </a:lnTo>
                  <a:lnTo>
                    <a:pt x="36" y="25"/>
                  </a:lnTo>
                  <a:lnTo>
                    <a:pt x="44" y="9"/>
                  </a:lnTo>
                  <a:lnTo>
                    <a:pt x="44" y="9"/>
                  </a:lnTo>
                  <a:lnTo>
                    <a:pt x="46" y="7"/>
                  </a:lnTo>
                  <a:lnTo>
                    <a:pt x="46" y="4"/>
                  </a:lnTo>
                  <a:lnTo>
                    <a:pt x="43" y="1"/>
                  </a:lnTo>
                  <a:lnTo>
                    <a:pt x="39" y="0"/>
                  </a:lnTo>
                  <a:lnTo>
                    <a:pt x="36"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4" name="chenying0907 547"/>
            <p:cNvSpPr>
              <a:spLocks/>
            </p:cNvSpPr>
            <p:nvPr/>
          </p:nvSpPr>
          <p:spPr bwMode="auto">
            <a:xfrm>
              <a:off x="2581276" y="2555875"/>
              <a:ext cx="25400" cy="31750"/>
            </a:xfrm>
            <a:custGeom>
              <a:avLst/>
              <a:gdLst/>
              <a:ahLst/>
              <a:cxnLst>
                <a:cxn ang="0">
                  <a:pos x="54" y="3"/>
                </a:cxn>
                <a:cxn ang="0">
                  <a:pos x="54" y="3"/>
                </a:cxn>
                <a:cxn ang="0">
                  <a:pos x="47" y="12"/>
                </a:cxn>
                <a:cxn ang="0">
                  <a:pos x="39" y="20"/>
                </a:cxn>
                <a:cxn ang="0">
                  <a:pos x="33" y="29"/>
                </a:cxn>
                <a:cxn ang="0">
                  <a:pos x="26" y="38"/>
                </a:cxn>
                <a:cxn ang="0">
                  <a:pos x="26" y="38"/>
                </a:cxn>
                <a:cxn ang="0">
                  <a:pos x="15" y="56"/>
                </a:cxn>
                <a:cxn ang="0">
                  <a:pos x="8" y="66"/>
                </a:cxn>
                <a:cxn ang="0">
                  <a:pos x="1" y="75"/>
                </a:cxn>
                <a:cxn ang="0">
                  <a:pos x="1" y="75"/>
                </a:cxn>
                <a:cxn ang="0">
                  <a:pos x="0" y="76"/>
                </a:cxn>
                <a:cxn ang="0">
                  <a:pos x="0" y="79"/>
                </a:cxn>
                <a:cxn ang="0">
                  <a:pos x="1" y="83"/>
                </a:cxn>
                <a:cxn ang="0">
                  <a:pos x="4" y="84"/>
                </a:cxn>
                <a:cxn ang="0">
                  <a:pos x="5" y="84"/>
                </a:cxn>
                <a:cxn ang="0">
                  <a:pos x="8" y="84"/>
                </a:cxn>
                <a:cxn ang="0">
                  <a:pos x="9" y="83"/>
                </a:cxn>
                <a:cxn ang="0">
                  <a:pos x="9" y="83"/>
                </a:cxn>
                <a:cxn ang="0">
                  <a:pos x="22" y="66"/>
                </a:cxn>
                <a:cxn ang="0">
                  <a:pos x="34" y="47"/>
                </a:cxn>
                <a:cxn ang="0">
                  <a:pos x="34" y="47"/>
                </a:cxn>
                <a:cxn ang="0">
                  <a:pos x="41" y="37"/>
                </a:cxn>
                <a:cxn ang="0">
                  <a:pos x="49" y="28"/>
                </a:cxn>
                <a:cxn ang="0">
                  <a:pos x="56" y="18"/>
                </a:cxn>
                <a:cxn ang="0">
                  <a:pos x="64" y="9"/>
                </a:cxn>
                <a:cxn ang="0">
                  <a:pos x="64" y="9"/>
                </a:cxn>
                <a:cxn ang="0">
                  <a:pos x="64" y="7"/>
                </a:cxn>
                <a:cxn ang="0">
                  <a:pos x="64" y="4"/>
                </a:cxn>
                <a:cxn ang="0">
                  <a:pos x="64" y="3"/>
                </a:cxn>
                <a:cxn ang="0">
                  <a:pos x="62" y="1"/>
                </a:cxn>
                <a:cxn ang="0">
                  <a:pos x="58" y="0"/>
                </a:cxn>
                <a:cxn ang="0">
                  <a:pos x="55" y="1"/>
                </a:cxn>
                <a:cxn ang="0">
                  <a:pos x="54" y="3"/>
                </a:cxn>
                <a:cxn ang="0">
                  <a:pos x="54" y="3"/>
                </a:cxn>
              </a:cxnLst>
              <a:rect l="0" t="0" r="r" b="b"/>
              <a:pathLst>
                <a:path w="64" h="84">
                  <a:moveTo>
                    <a:pt x="54" y="3"/>
                  </a:moveTo>
                  <a:lnTo>
                    <a:pt x="54" y="3"/>
                  </a:lnTo>
                  <a:lnTo>
                    <a:pt x="47" y="12"/>
                  </a:lnTo>
                  <a:lnTo>
                    <a:pt x="39" y="20"/>
                  </a:lnTo>
                  <a:lnTo>
                    <a:pt x="33" y="29"/>
                  </a:lnTo>
                  <a:lnTo>
                    <a:pt x="26" y="38"/>
                  </a:lnTo>
                  <a:lnTo>
                    <a:pt x="26" y="38"/>
                  </a:lnTo>
                  <a:lnTo>
                    <a:pt x="15" y="56"/>
                  </a:lnTo>
                  <a:lnTo>
                    <a:pt x="8" y="66"/>
                  </a:lnTo>
                  <a:lnTo>
                    <a:pt x="1" y="75"/>
                  </a:lnTo>
                  <a:lnTo>
                    <a:pt x="1" y="75"/>
                  </a:lnTo>
                  <a:lnTo>
                    <a:pt x="0" y="76"/>
                  </a:lnTo>
                  <a:lnTo>
                    <a:pt x="0" y="79"/>
                  </a:lnTo>
                  <a:lnTo>
                    <a:pt x="1" y="83"/>
                  </a:lnTo>
                  <a:lnTo>
                    <a:pt x="4" y="84"/>
                  </a:lnTo>
                  <a:lnTo>
                    <a:pt x="5" y="84"/>
                  </a:lnTo>
                  <a:lnTo>
                    <a:pt x="8" y="84"/>
                  </a:lnTo>
                  <a:lnTo>
                    <a:pt x="9" y="83"/>
                  </a:lnTo>
                  <a:lnTo>
                    <a:pt x="9" y="83"/>
                  </a:lnTo>
                  <a:lnTo>
                    <a:pt x="22" y="66"/>
                  </a:lnTo>
                  <a:lnTo>
                    <a:pt x="34" y="47"/>
                  </a:lnTo>
                  <a:lnTo>
                    <a:pt x="34" y="47"/>
                  </a:lnTo>
                  <a:lnTo>
                    <a:pt x="41" y="37"/>
                  </a:lnTo>
                  <a:lnTo>
                    <a:pt x="49" y="28"/>
                  </a:lnTo>
                  <a:lnTo>
                    <a:pt x="56" y="18"/>
                  </a:lnTo>
                  <a:lnTo>
                    <a:pt x="64" y="9"/>
                  </a:lnTo>
                  <a:lnTo>
                    <a:pt x="64" y="9"/>
                  </a:lnTo>
                  <a:lnTo>
                    <a:pt x="64" y="7"/>
                  </a:lnTo>
                  <a:lnTo>
                    <a:pt x="64" y="4"/>
                  </a:lnTo>
                  <a:lnTo>
                    <a:pt x="64" y="3"/>
                  </a:lnTo>
                  <a:lnTo>
                    <a:pt x="62" y="1"/>
                  </a:lnTo>
                  <a:lnTo>
                    <a:pt x="58" y="0"/>
                  </a:lnTo>
                  <a:lnTo>
                    <a:pt x="55" y="1"/>
                  </a:lnTo>
                  <a:lnTo>
                    <a:pt x="54" y="3"/>
                  </a:lnTo>
                  <a:lnTo>
                    <a:pt x="5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5" name="chenying0907 548"/>
            <p:cNvSpPr>
              <a:spLocks/>
            </p:cNvSpPr>
            <p:nvPr/>
          </p:nvSpPr>
          <p:spPr bwMode="auto">
            <a:xfrm>
              <a:off x="2620963" y="2552700"/>
              <a:ext cx="17463" cy="28575"/>
            </a:xfrm>
            <a:custGeom>
              <a:avLst/>
              <a:gdLst/>
              <a:ahLst/>
              <a:cxnLst>
                <a:cxn ang="0">
                  <a:pos x="32" y="7"/>
                </a:cxn>
                <a:cxn ang="0">
                  <a:pos x="32" y="7"/>
                </a:cxn>
                <a:cxn ang="0">
                  <a:pos x="29" y="13"/>
                </a:cxn>
                <a:cxn ang="0">
                  <a:pos x="26" y="20"/>
                </a:cxn>
                <a:cxn ang="0">
                  <a:pos x="20" y="33"/>
                </a:cxn>
                <a:cxn ang="0">
                  <a:pos x="20" y="33"/>
                </a:cxn>
                <a:cxn ang="0">
                  <a:pos x="2" y="64"/>
                </a:cxn>
                <a:cxn ang="0">
                  <a:pos x="2" y="64"/>
                </a:cxn>
                <a:cxn ang="0">
                  <a:pos x="0" y="67"/>
                </a:cxn>
                <a:cxn ang="0">
                  <a:pos x="0" y="68"/>
                </a:cxn>
                <a:cxn ang="0">
                  <a:pos x="3" y="72"/>
                </a:cxn>
                <a:cxn ang="0">
                  <a:pos x="8" y="72"/>
                </a:cxn>
                <a:cxn ang="0">
                  <a:pos x="9" y="72"/>
                </a:cxn>
                <a:cxn ang="0">
                  <a:pos x="11" y="70"/>
                </a:cxn>
                <a:cxn ang="0">
                  <a:pos x="11" y="70"/>
                </a:cxn>
                <a:cxn ang="0">
                  <a:pos x="32" y="36"/>
                </a:cxn>
                <a:cxn ang="0">
                  <a:pos x="32" y="36"/>
                </a:cxn>
                <a:cxn ang="0">
                  <a:pos x="38" y="21"/>
                </a:cxn>
                <a:cxn ang="0">
                  <a:pos x="41" y="13"/>
                </a:cxn>
                <a:cxn ang="0">
                  <a:pos x="42" y="7"/>
                </a:cxn>
                <a:cxn ang="0">
                  <a:pos x="42" y="7"/>
                </a:cxn>
                <a:cxn ang="0">
                  <a:pos x="42" y="4"/>
                </a:cxn>
                <a:cxn ang="0">
                  <a:pos x="41" y="2"/>
                </a:cxn>
                <a:cxn ang="0">
                  <a:pos x="39" y="2"/>
                </a:cxn>
                <a:cxn ang="0">
                  <a:pos x="38" y="0"/>
                </a:cxn>
                <a:cxn ang="0">
                  <a:pos x="33" y="3"/>
                </a:cxn>
                <a:cxn ang="0">
                  <a:pos x="32" y="4"/>
                </a:cxn>
                <a:cxn ang="0">
                  <a:pos x="32" y="7"/>
                </a:cxn>
                <a:cxn ang="0">
                  <a:pos x="32" y="7"/>
                </a:cxn>
              </a:cxnLst>
              <a:rect l="0" t="0" r="r" b="b"/>
              <a:pathLst>
                <a:path w="42" h="72">
                  <a:moveTo>
                    <a:pt x="32" y="7"/>
                  </a:moveTo>
                  <a:lnTo>
                    <a:pt x="32" y="7"/>
                  </a:lnTo>
                  <a:lnTo>
                    <a:pt x="29" y="13"/>
                  </a:lnTo>
                  <a:lnTo>
                    <a:pt x="26" y="20"/>
                  </a:lnTo>
                  <a:lnTo>
                    <a:pt x="20" y="33"/>
                  </a:lnTo>
                  <a:lnTo>
                    <a:pt x="20" y="33"/>
                  </a:lnTo>
                  <a:lnTo>
                    <a:pt x="2" y="64"/>
                  </a:lnTo>
                  <a:lnTo>
                    <a:pt x="2" y="64"/>
                  </a:lnTo>
                  <a:lnTo>
                    <a:pt x="0" y="67"/>
                  </a:lnTo>
                  <a:lnTo>
                    <a:pt x="0" y="68"/>
                  </a:lnTo>
                  <a:lnTo>
                    <a:pt x="3" y="72"/>
                  </a:lnTo>
                  <a:lnTo>
                    <a:pt x="8" y="72"/>
                  </a:lnTo>
                  <a:lnTo>
                    <a:pt x="9" y="72"/>
                  </a:lnTo>
                  <a:lnTo>
                    <a:pt x="11" y="70"/>
                  </a:lnTo>
                  <a:lnTo>
                    <a:pt x="11" y="70"/>
                  </a:lnTo>
                  <a:lnTo>
                    <a:pt x="32" y="36"/>
                  </a:lnTo>
                  <a:lnTo>
                    <a:pt x="32" y="36"/>
                  </a:lnTo>
                  <a:lnTo>
                    <a:pt x="38" y="21"/>
                  </a:lnTo>
                  <a:lnTo>
                    <a:pt x="41" y="13"/>
                  </a:lnTo>
                  <a:lnTo>
                    <a:pt x="42" y="7"/>
                  </a:lnTo>
                  <a:lnTo>
                    <a:pt x="42" y="7"/>
                  </a:lnTo>
                  <a:lnTo>
                    <a:pt x="42" y="4"/>
                  </a:lnTo>
                  <a:lnTo>
                    <a:pt x="41" y="2"/>
                  </a:lnTo>
                  <a:lnTo>
                    <a:pt x="39" y="2"/>
                  </a:lnTo>
                  <a:lnTo>
                    <a:pt x="38" y="0"/>
                  </a:lnTo>
                  <a:lnTo>
                    <a:pt x="33" y="3"/>
                  </a:lnTo>
                  <a:lnTo>
                    <a:pt x="32" y="4"/>
                  </a:lnTo>
                  <a:lnTo>
                    <a:pt x="32" y="7"/>
                  </a:lnTo>
                  <a:lnTo>
                    <a:pt x="32"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6" name="chenying0907 549"/>
            <p:cNvSpPr>
              <a:spLocks/>
            </p:cNvSpPr>
            <p:nvPr/>
          </p:nvSpPr>
          <p:spPr bwMode="auto">
            <a:xfrm>
              <a:off x="2263776" y="2451100"/>
              <a:ext cx="22225" cy="39688"/>
            </a:xfrm>
            <a:custGeom>
              <a:avLst/>
              <a:gdLst/>
              <a:ahLst/>
              <a:cxnLst>
                <a:cxn ang="0">
                  <a:pos x="47" y="3"/>
                </a:cxn>
                <a:cxn ang="0">
                  <a:pos x="47" y="3"/>
                </a:cxn>
                <a:cxn ang="0">
                  <a:pos x="38" y="12"/>
                </a:cxn>
                <a:cxn ang="0">
                  <a:pos x="31" y="24"/>
                </a:cxn>
                <a:cxn ang="0">
                  <a:pos x="23" y="34"/>
                </a:cxn>
                <a:cxn ang="0">
                  <a:pos x="18" y="46"/>
                </a:cxn>
                <a:cxn ang="0">
                  <a:pos x="8" y="71"/>
                </a:cxn>
                <a:cxn ang="0">
                  <a:pos x="0" y="96"/>
                </a:cxn>
                <a:cxn ang="0">
                  <a:pos x="0" y="96"/>
                </a:cxn>
                <a:cxn ang="0">
                  <a:pos x="0" y="98"/>
                </a:cxn>
                <a:cxn ang="0">
                  <a:pos x="0" y="101"/>
                </a:cxn>
                <a:cxn ang="0">
                  <a:pos x="4" y="102"/>
                </a:cxn>
                <a:cxn ang="0">
                  <a:pos x="8" y="102"/>
                </a:cxn>
                <a:cxn ang="0">
                  <a:pos x="9" y="101"/>
                </a:cxn>
                <a:cxn ang="0">
                  <a:pos x="10" y="100"/>
                </a:cxn>
                <a:cxn ang="0">
                  <a:pos x="10" y="100"/>
                </a:cxn>
                <a:cxn ang="0">
                  <a:pos x="18" y="76"/>
                </a:cxn>
                <a:cxn ang="0">
                  <a:pos x="29" y="53"/>
                </a:cxn>
                <a:cxn ang="0">
                  <a:pos x="34" y="41"/>
                </a:cxn>
                <a:cxn ang="0">
                  <a:pos x="39" y="30"/>
                </a:cxn>
                <a:cxn ang="0">
                  <a:pos x="47" y="20"/>
                </a:cxn>
                <a:cxn ang="0">
                  <a:pos x="55" y="11"/>
                </a:cxn>
                <a:cxn ang="0">
                  <a:pos x="55" y="11"/>
                </a:cxn>
                <a:cxn ang="0">
                  <a:pos x="56" y="8"/>
                </a:cxn>
                <a:cxn ang="0">
                  <a:pos x="56" y="6"/>
                </a:cxn>
                <a:cxn ang="0">
                  <a:pos x="55" y="3"/>
                </a:cxn>
                <a:cxn ang="0">
                  <a:pos x="51" y="0"/>
                </a:cxn>
                <a:cxn ang="0">
                  <a:pos x="48" y="0"/>
                </a:cxn>
                <a:cxn ang="0">
                  <a:pos x="47" y="3"/>
                </a:cxn>
                <a:cxn ang="0">
                  <a:pos x="47" y="3"/>
                </a:cxn>
              </a:cxnLst>
              <a:rect l="0" t="0" r="r" b="b"/>
              <a:pathLst>
                <a:path w="56" h="102">
                  <a:moveTo>
                    <a:pt x="47" y="3"/>
                  </a:moveTo>
                  <a:lnTo>
                    <a:pt x="47" y="3"/>
                  </a:lnTo>
                  <a:lnTo>
                    <a:pt x="38" y="12"/>
                  </a:lnTo>
                  <a:lnTo>
                    <a:pt x="31" y="24"/>
                  </a:lnTo>
                  <a:lnTo>
                    <a:pt x="23" y="34"/>
                  </a:lnTo>
                  <a:lnTo>
                    <a:pt x="18" y="46"/>
                  </a:lnTo>
                  <a:lnTo>
                    <a:pt x="8" y="71"/>
                  </a:lnTo>
                  <a:lnTo>
                    <a:pt x="0" y="96"/>
                  </a:lnTo>
                  <a:lnTo>
                    <a:pt x="0" y="96"/>
                  </a:lnTo>
                  <a:lnTo>
                    <a:pt x="0" y="98"/>
                  </a:lnTo>
                  <a:lnTo>
                    <a:pt x="0" y="101"/>
                  </a:lnTo>
                  <a:lnTo>
                    <a:pt x="4" y="102"/>
                  </a:lnTo>
                  <a:lnTo>
                    <a:pt x="8" y="102"/>
                  </a:lnTo>
                  <a:lnTo>
                    <a:pt x="9" y="101"/>
                  </a:lnTo>
                  <a:lnTo>
                    <a:pt x="10" y="100"/>
                  </a:lnTo>
                  <a:lnTo>
                    <a:pt x="10" y="100"/>
                  </a:lnTo>
                  <a:lnTo>
                    <a:pt x="18" y="76"/>
                  </a:lnTo>
                  <a:lnTo>
                    <a:pt x="29" y="53"/>
                  </a:lnTo>
                  <a:lnTo>
                    <a:pt x="34" y="41"/>
                  </a:lnTo>
                  <a:lnTo>
                    <a:pt x="39" y="30"/>
                  </a:lnTo>
                  <a:lnTo>
                    <a:pt x="47" y="20"/>
                  </a:lnTo>
                  <a:lnTo>
                    <a:pt x="55" y="11"/>
                  </a:lnTo>
                  <a:lnTo>
                    <a:pt x="55" y="11"/>
                  </a:lnTo>
                  <a:lnTo>
                    <a:pt x="56" y="8"/>
                  </a:lnTo>
                  <a:lnTo>
                    <a:pt x="56" y="6"/>
                  </a:lnTo>
                  <a:lnTo>
                    <a:pt x="55" y="3"/>
                  </a:lnTo>
                  <a:lnTo>
                    <a:pt x="51" y="0"/>
                  </a:lnTo>
                  <a:lnTo>
                    <a:pt x="48" y="0"/>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7" name="chenying0907 550"/>
            <p:cNvSpPr>
              <a:spLocks/>
            </p:cNvSpPr>
            <p:nvPr/>
          </p:nvSpPr>
          <p:spPr bwMode="auto">
            <a:xfrm>
              <a:off x="2317751" y="2460625"/>
              <a:ext cx="14288" cy="34925"/>
            </a:xfrm>
            <a:custGeom>
              <a:avLst/>
              <a:gdLst/>
              <a:ahLst/>
              <a:cxnLst>
                <a:cxn ang="0">
                  <a:pos x="24" y="5"/>
                </a:cxn>
                <a:cxn ang="0">
                  <a:pos x="24" y="5"/>
                </a:cxn>
                <a:cxn ang="0">
                  <a:pos x="22" y="16"/>
                </a:cxn>
                <a:cxn ang="0">
                  <a:pos x="21" y="26"/>
                </a:cxn>
                <a:cxn ang="0">
                  <a:pos x="16" y="46"/>
                </a:cxn>
                <a:cxn ang="0">
                  <a:pos x="1" y="84"/>
                </a:cxn>
                <a:cxn ang="0">
                  <a:pos x="1" y="84"/>
                </a:cxn>
                <a:cxn ang="0">
                  <a:pos x="0" y="86"/>
                </a:cxn>
                <a:cxn ang="0">
                  <a:pos x="1" y="87"/>
                </a:cxn>
                <a:cxn ang="0">
                  <a:pos x="4" y="90"/>
                </a:cxn>
                <a:cxn ang="0">
                  <a:pos x="9" y="90"/>
                </a:cxn>
                <a:cxn ang="0">
                  <a:pos x="10" y="89"/>
                </a:cxn>
                <a:cxn ang="0">
                  <a:pos x="12" y="86"/>
                </a:cxn>
                <a:cxn ang="0">
                  <a:pos x="12" y="86"/>
                </a:cxn>
                <a:cxn ang="0">
                  <a:pos x="26" y="47"/>
                </a:cxn>
                <a:cxn ang="0">
                  <a:pos x="33" y="26"/>
                </a:cxn>
                <a:cxn ang="0">
                  <a:pos x="34" y="16"/>
                </a:cxn>
                <a:cxn ang="0">
                  <a:pos x="35" y="5"/>
                </a:cxn>
                <a:cxn ang="0">
                  <a:pos x="35" y="5"/>
                </a:cxn>
                <a:cxn ang="0">
                  <a:pos x="34" y="2"/>
                </a:cxn>
                <a:cxn ang="0">
                  <a:pos x="33" y="1"/>
                </a:cxn>
                <a:cxn ang="0">
                  <a:pos x="29" y="0"/>
                </a:cxn>
                <a:cxn ang="0">
                  <a:pos x="25" y="1"/>
                </a:cxn>
                <a:cxn ang="0">
                  <a:pos x="24" y="2"/>
                </a:cxn>
                <a:cxn ang="0">
                  <a:pos x="24" y="5"/>
                </a:cxn>
                <a:cxn ang="0">
                  <a:pos x="24" y="5"/>
                </a:cxn>
              </a:cxnLst>
              <a:rect l="0" t="0" r="r" b="b"/>
              <a:pathLst>
                <a:path w="35" h="90">
                  <a:moveTo>
                    <a:pt x="24" y="5"/>
                  </a:moveTo>
                  <a:lnTo>
                    <a:pt x="24" y="5"/>
                  </a:lnTo>
                  <a:lnTo>
                    <a:pt x="22" y="16"/>
                  </a:lnTo>
                  <a:lnTo>
                    <a:pt x="21" y="26"/>
                  </a:lnTo>
                  <a:lnTo>
                    <a:pt x="16" y="46"/>
                  </a:lnTo>
                  <a:lnTo>
                    <a:pt x="1" y="84"/>
                  </a:lnTo>
                  <a:lnTo>
                    <a:pt x="1" y="84"/>
                  </a:lnTo>
                  <a:lnTo>
                    <a:pt x="0" y="86"/>
                  </a:lnTo>
                  <a:lnTo>
                    <a:pt x="1" y="87"/>
                  </a:lnTo>
                  <a:lnTo>
                    <a:pt x="4" y="90"/>
                  </a:lnTo>
                  <a:lnTo>
                    <a:pt x="9" y="90"/>
                  </a:lnTo>
                  <a:lnTo>
                    <a:pt x="10" y="89"/>
                  </a:lnTo>
                  <a:lnTo>
                    <a:pt x="12" y="86"/>
                  </a:lnTo>
                  <a:lnTo>
                    <a:pt x="12" y="86"/>
                  </a:lnTo>
                  <a:lnTo>
                    <a:pt x="26" y="47"/>
                  </a:lnTo>
                  <a:lnTo>
                    <a:pt x="33" y="26"/>
                  </a:lnTo>
                  <a:lnTo>
                    <a:pt x="34" y="16"/>
                  </a:lnTo>
                  <a:lnTo>
                    <a:pt x="35" y="5"/>
                  </a:lnTo>
                  <a:lnTo>
                    <a:pt x="35" y="5"/>
                  </a:lnTo>
                  <a:lnTo>
                    <a:pt x="34" y="2"/>
                  </a:lnTo>
                  <a:lnTo>
                    <a:pt x="33" y="1"/>
                  </a:lnTo>
                  <a:lnTo>
                    <a:pt x="29" y="0"/>
                  </a:lnTo>
                  <a:lnTo>
                    <a:pt x="25" y="1"/>
                  </a:lnTo>
                  <a:lnTo>
                    <a:pt x="24" y="2"/>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8" name="chenying0907 551"/>
            <p:cNvSpPr>
              <a:spLocks/>
            </p:cNvSpPr>
            <p:nvPr/>
          </p:nvSpPr>
          <p:spPr bwMode="auto">
            <a:xfrm>
              <a:off x="2513013" y="2446338"/>
              <a:ext cx="12700" cy="31750"/>
            </a:xfrm>
            <a:custGeom>
              <a:avLst/>
              <a:gdLst/>
              <a:ahLst/>
              <a:cxnLst>
                <a:cxn ang="0">
                  <a:pos x="22" y="5"/>
                </a:cxn>
                <a:cxn ang="0">
                  <a:pos x="22" y="5"/>
                </a:cxn>
                <a:cxn ang="0">
                  <a:pos x="22" y="14"/>
                </a:cxn>
                <a:cxn ang="0">
                  <a:pos x="21" y="22"/>
                </a:cxn>
                <a:cxn ang="0">
                  <a:pos x="16" y="39"/>
                </a:cxn>
                <a:cxn ang="0">
                  <a:pos x="8" y="55"/>
                </a:cxn>
                <a:cxn ang="0">
                  <a:pos x="0" y="70"/>
                </a:cxn>
                <a:cxn ang="0">
                  <a:pos x="0" y="70"/>
                </a:cxn>
                <a:cxn ang="0">
                  <a:pos x="0" y="73"/>
                </a:cxn>
                <a:cxn ang="0">
                  <a:pos x="0" y="76"/>
                </a:cxn>
                <a:cxn ang="0">
                  <a:pos x="2" y="78"/>
                </a:cxn>
                <a:cxn ang="0">
                  <a:pos x="5" y="80"/>
                </a:cxn>
                <a:cxn ang="0">
                  <a:pos x="6" y="80"/>
                </a:cxn>
                <a:cxn ang="0">
                  <a:pos x="9" y="78"/>
                </a:cxn>
                <a:cxn ang="0">
                  <a:pos x="10" y="76"/>
                </a:cxn>
                <a:cxn ang="0">
                  <a:pos x="10" y="76"/>
                </a:cxn>
                <a:cxn ang="0">
                  <a:pos x="18" y="59"/>
                </a:cxn>
                <a:cxn ang="0">
                  <a:pos x="26" y="42"/>
                </a:cxn>
                <a:cxn ang="0">
                  <a:pos x="31" y="23"/>
                </a:cxn>
                <a:cxn ang="0">
                  <a:pos x="33" y="14"/>
                </a:cxn>
                <a:cxn ang="0">
                  <a:pos x="34" y="5"/>
                </a:cxn>
                <a:cxn ang="0">
                  <a:pos x="34" y="5"/>
                </a:cxn>
                <a:cxn ang="0">
                  <a:pos x="34" y="2"/>
                </a:cxn>
                <a:cxn ang="0">
                  <a:pos x="33" y="1"/>
                </a:cxn>
                <a:cxn ang="0">
                  <a:pos x="29" y="0"/>
                </a:cxn>
                <a:cxn ang="0">
                  <a:pos x="25" y="1"/>
                </a:cxn>
                <a:cxn ang="0">
                  <a:pos x="23" y="2"/>
                </a:cxn>
                <a:cxn ang="0">
                  <a:pos x="22" y="5"/>
                </a:cxn>
                <a:cxn ang="0">
                  <a:pos x="22" y="5"/>
                </a:cxn>
              </a:cxnLst>
              <a:rect l="0" t="0" r="r" b="b"/>
              <a:pathLst>
                <a:path w="34" h="80">
                  <a:moveTo>
                    <a:pt x="22" y="5"/>
                  </a:moveTo>
                  <a:lnTo>
                    <a:pt x="22" y="5"/>
                  </a:lnTo>
                  <a:lnTo>
                    <a:pt x="22" y="14"/>
                  </a:lnTo>
                  <a:lnTo>
                    <a:pt x="21" y="22"/>
                  </a:lnTo>
                  <a:lnTo>
                    <a:pt x="16" y="39"/>
                  </a:lnTo>
                  <a:lnTo>
                    <a:pt x="8" y="55"/>
                  </a:lnTo>
                  <a:lnTo>
                    <a:pt x="0" y="70"/>
                  </a:lnTo>
                  <a:lnTo>
                    <a:pt x="0" y="70"/>
                  </a:lnTo>
                  <a:lnTo>
                    <a:pt x="0" y="73"/>
                  </a:lnTo>
                  <a:lnTo>
                    <a:pt x="0" y="76"/>
                  </a:lnTo>
                  <a:lnTo>
                    <a:pt x="2" y="78"/>
                  </a:lnTo>
                  <a:lnTo>
                    <a:pt x="5" y="80"/>
                  </a:lnTo>
                  <a:lnTo>
                    <a:pt x="6" y="80"/>
                  </a:lnTo>
                  <a:lnTo>
                    <a:pt x="9" y="78"/>
                  </a:lnTo>
                  <a:lnTo>
                    <a:pt x="10" y="76"/>
                  </a:lnTo>
                  <a:lnTo>
                    <a:pt x="10" y="76"/>
                  </a:lnTo>
                  <a:lnTo>
                    <a:pt x="18" y="59"/>
                  </a:lnTo>
                  <a:lnTo>
                    <a:pt x="26" y="42"/>
                  </a:lnTo>
                  <a:lnTo>
                    <a:pt x="31" y="23"/>
                  </a:lnTo>
                  <a:lnTo>
                    <a:pt x="33" y="14"/>
                  </a:lnTo>
                  <a:lnTo>
                    <a:pt x="34" y="5"/>
                  </a:lnTo>
                  <a:lnTo>
                    <a:pt x="34" y="5"/>
                  </a:lnTo>
                  <a:lnTo>
                    <a:pt x="34" y="2"/>
                  </a:lnTo>
                  <a:lnTo>
                    <a:pt x="33" y="1"/>
                  </a:lnTo>
                  <a:lnTo>
                    <a:pt x="29" y="0"/>
                  </a:lnTo>
                  <a:lnTo>
                    <a:pt x="25" y="1"/>
                  </a:lnTo>
                  <a:lnTo>
                    <a:pt x="23"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9" name="chenying0907 552"/>
            <p:cNvSpPr>
              <a:spLocks/>
            </p:cNvSpPr>
            <p:nvPr/>
          </p:nvSpPr>
          <p:spPr bwMode="auto">
            <a:xfrm>
              <a:off x="2552701" y="2446338"/>
              <a:ext cx="14288" cy="31750"/>
            </a:xfrm>
            <a:custGeom>
              <a:avLst/>
              <a:gdLst/>
              <a:ahLst/>
              <a:cxnLst>
                <a:cxn ang="0">
                  <a:pos x="23" y="5"/>
                </a:cxn>
                <a:cxn ang="0">
                  <a:pos x="23" y="5"/>
                </a:cxn>
                <a:cxn ang="0">
                  <a:pos x="22" y="14"/>
                </a:cxn>
                <a:cxn ang="0">
                  <a:pos x="21" y="22"/>
                </a:cxn>
                <a:cxn ang="0">
                  <a:pos x="16" y="39"/>
                </a:cxn>
                <a:cxn ang="0">
                  <a:pos x="9" y="55"/>
                </a:cxn>
                <a:cxn ang="0">
                  <a:pos x="1" y="70"/>
                </a:cxn>
                <a:cxn ang="0">
                  <a:pos x="1" y="70"/>
                </a:cxn>
                <a:cxn ang="0">
                  <a:pos x="0" y="73"/>
                </a:cxn>
                <a:cxn ang="0">
                  <a:pos x="1" y="76"/>
                </a:cxn>
                <a:cxn ang="0">
                  <a:pos x="4" y="78"/>
                </a:cxn>
                <a:cxn ang="0">
                  <a:pos x="5" y="80"/>
                </a:cxn>
                <a:cxn ang="0">
                  <a:pos x="8" y="80"/>
                </a:cxn>
                <a:cxn ang="0">
                  <a:pos x="9" y="78"/>
                </a:cxn>
                <a:cxn ang="0">
                  <a:pos x="12" y="76"/>
                </a:cxn>
                <a:cxn ang="0">
                  <a:pos x="12" y="76"/>
                </a:cxn>
                <a:cxn ang="0">
                  <a:pos x="19" y="59"/>
                </a:cxn>
                <a:cxn ang="0">
                  <a:pos x="27" y="42"/>
                </a:cxn>
                <a:cxn ang="0">
                  <a:pos x="33" y="23"/>
                </a:cxn>
                <a:cxn ang="0">
                  <a:pos x="34" y="14"/>
                </a:cxn>
                <a:cxn ang="0">
                  <a:pos x="35" y="5"/>
                </a:cxn>
                <a:cxn ang="0">
                  <a:pos x="35" y="5"/>
                </a:cxn>
                <a:cxn ang="0">
                  <a:pos x="34" y="2"/>
                </a:cxn>
                <a:cxn ang="0">
                  <a:pos x="33" y="1"/>
                </a:cxn>
                <a:cxn ang="0">
                  <a:pos x="29" y="0"/>
                </a:cxn>
                <a:cxn ang="0">
                  <a:pos x="25" y="1"/>
                </a:cxn>
                <a:cxn ang="0">
                  <a:pos x="23" y="2"/>
                </a:cxn>
                <a:cxn ang="0">
                  <a:pos x="23" y="5"/>
                </a:cxn>
                <a:cxn ang="0">
                  <a:pos x="23" y="5"/>
                </a:cxn>
              </a:cxnLst>
              <a:rect l="0" t="0" r="r" b="b"/>
              <a:pathLst>
                <a:path w="35" h="80">
                  <a:moveTo>
                    <a:pt x="23" y="5"/>
                  </a:moveTo>
                  <a:lnTo>
                    <a:pt x="23" y="5"/>
                  </a:lnTo>
                  <a:lnTo>
                    <a:pt x="22" y="14"/>
                  </a:lnTo>
                  <a:lnTo>
                    <a:pt x="21" y="22"/>
                  </a:lnTo>
                  <a:lnTo>
                    <a:pt x="16" y="39"/>
                  </a:lnTo>
                  <a:lnTo>
                    <a:pt x="9" y="55"/>
                  </a:lnTo>
                  <a:lnTo>
                    <a:pt x="1" y="70"/>
                  </a:lnTo>
                  <a:lnTo>
                    <a:pt x="1" y="70"/>
                  </a:lnTo>
                  <a:lnTo>
                    <a:pt x="0" y="73"/>
                  </a:lnTo>
                  <a:lnTo>
                    <a:pt x="1" y="76"/>
                  </a:lnTo>
                  <a:lnTo>
                    <a:pt x="4" y="78"/>
                  </a:lnTo>
                  <a:lnTo>
                    <a:pt x="5" y="80"/>
                  </a:lnTo>
                  <a:lnTo>
                    <a:pt x="8" y="80"/>
                  </a:lnTo>
                  <a:lnTo>
                    <a:pt x="9" y="78"/>
                  </a:lnTo>
                  <a:lnTo>
                    <a:pt x="12" y="76"/>
                  </a:lnTo>
                  <a:lnTo>
                    <a:pt x="12" y="76"/>
                  </a:lnTo>
                  <a:lnTo>
                    <a:pt x="19" y="59"/>
                  </a:lnTo>
                  <a:lnTo>
                    <a:pt x="27" y="42"/>
                  </a:lnTo>
                  <a:lnTo>
                    <a:pt x="33" y="23"/>
                  </a:lnTo>
                  <a:lnTo>
                    <a:pt x="34" y="14"/>
                  </a:lnTo>
                  <a:lnTo>
                    <a:pt x="35" y="5"/>
                  </a:lnTo>
                  <a:lnTo>
                    <a:pt x="35" y="5"/>
                  </a:lnTo>
                  <a:lnTo>
                    <a:pt x="34" y="2"/>
                  </a:lnTo>
                  <a:lnTo>
                    <a:pt x="33" y="1"/>
                  </a:lnTo>
                  <a:lnTo>
                    <a:pt x="29" y="0"/>
                  </a:lnTo>
                  <a:lnTo>
                    <a:pt x="25" y="1"/>
                  </a:lnTo>
                  <a:lnTo>
                    <a:pt x="23" y="2"/>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0" name="chenying0907 553"/>
            <p:cNvSpPr>
              <a:spLocks/>
            </p:cNvSpPr>
            <p:nvPr/>
          </p:nvSpPr>
          <p:spPr bwMode="auto">
            <a:xfrm>
              <a:off x="2598738" y="2465388"/>
              <a:ext cx="12700" cy="39688"/>
            </a:xfrm>
            <a:custGeom>
              <a:avLst/>
              <a:gdLst/>
              <a:ahLst/>
              <a:cxnLst>
                <a:cxn ang="0">
                  <a:pos x="22" y="5"/>
                </a:cxn>
                <a:cxn ang="0">
                  <a:pos x="22" y="5"/>
                </a:cxn>
                <a:cxn ang="0">
                  <a:pos x="21" y="27"/>
                </a:cxn>
                <a:cxn ang="0">
                  <a:pos x="16" y="51"/>
                </a:cxn>
                <a:cxn ang="0">
                  <a:pos x="9" y="72"/>
                </a:cxn>
                <a:cxn ang="0">
                  <a:pos x="0" y="92"/>
                </a:cxn>
                <a:cxn ang="0">
                  <a:pos x="0" y="92"/>
                </a:cxn>
                <a:cxn ang="0">
                  <a:pos x="0" y="95"/>
                </a:cxn>
                <a:cxn ang="0">
                  <a:pos x="0" y="98"/>
                </a:cxn>
                <a:cxn ang="0">
                  <a:pos x="3" y="100"/>
                </a:cxn>
                <a:cxn ang="0">
                  <a:pos x="5" y="102"/>
                </a:cxn>
                <a:cxn ang="0">
                  <a:pos x="6" y="102"/>
                </a:cxn>
                <a:cxn ang="0">
                  <a:pos x="9" y="100"/>
                </a:cxn>
                <a:cxn ang="0">
                  <a:pos x="10" y="99"/>
                </a:cxn>
                <a:cxn ang="0">
                  <a:pos x="10" y="99"/>
                </a:cxn>
                <a:cxn ang="0">
                  <a:pos x="20" y="77"/>
                </a:cxn>
                <a:cxn ang="0">
                  <a:pos x="27" y="53"/>
                </a:cxn>
                <a:cxn ang="0">
                  <a:pos x="31" y="30"/>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102">
                  <a:moveTo>
                    <a:pt x="22" y="5"/>
                  </a:moveTo>
                  <a:lnTo>
                    <a:pt x="22" y="5"/>
                  </a:lnTo>
                  <a:lnTo>
                    <a:pt x="21" y="27"/>
                  </a:lnTo>
                  <a:lnTo>
                    <a:pt x="16" y="51"/>
                  </a:lnTo>
                  <a:lnTo>
                    <a:pt x="9" y="72"/>
                  </a:lnTo>
                  <a:lnTo>
                    <a:pt x="0" y="92"/>
                  </a:lnTo>
                  <a:lnTo>
                    <a:pt x="0" y="92"/>
                  </a:lnTo>
                  <a:lnTo>
                    <a:pt x="0" y="95"/>
                  </a:lnTo>
                  <a:lnTo>
                    <a:pt x="0" y="98"/>
                  </a:lnTo>
                  <a:lnTo>
                    <a:pt x="3" y="100"/>
                  </a:lnTo>
                  <a:lnTo>
                    <a:pt x="5" y="102"/>
                  </a:lnTo>
                  <a:lnTo>
                    <a:pt x="6" y="102"/>
                  </a:lnTo>
                  <a:lnTo>
                    <a:pt x="9" y="100"/>
                  </a:lnTo>
                  <a:lnTo>
                    <a:pt x="10" y="99"/>
                  </a:lnTo>
                  <a:lnTo>
                    <a:pt x="10" y="99"/>
                  </a:lnTo>
                  <a:lnTo>
                    <a:pt x="20" y="77"/>
                  </a:lnTo>
                  <a:lnTo>
                    <a:pt x="27" y="53"/>
                  </a:lnTo>
                  <a:lnTo>
                    <a:pt x="31" y="30"/>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1" name="chenying0907 554"/>
            <p:cNvSpPr>
              <a:spLocks/>
            </p:cNvSpPr>
            <p:nvPr/>
          </p:nvSpPr>
          <p:spPr bwMode="auto">
            <a:xfrm>
              <a:off x="2314576" y="2389188"/>
              <a:ext cx="377825" cy="211138"/>
            </a:xfrm>
            <a:custGeom>
              <a:avLst/>
              <a:gdLst/>
              <a:ahLst/>
              <a:cxnLst>
                <a:cxn ang="0">
                  <a:pos x="712" y="532"/>
                </a:cxn>
                <a:cxn ang="0">
                  <a:pos x="641" y="529"/>
                </a:cxn>
                <a:cxn ang="0">
                  <a:pos x="98" y="529"/>
                </a:cxn>
                <a:cxn ang="0">
                  <a:pos x="25" y="531"/>
                </a:cxn>
                <a:cxn ang="0">
                  <a:pos x="9" y="525"/>
                </a:cxn>
                <a:cxn ang="0">
                  <a:pos x="1" y="515"/>
                </a:cxn>
                <a:cxn ang="0">
                  <a:pos x="0" y="506"/>
                </a:cxn>
                <a:cxn ang="0">
                  <a:pos x="3" y="491"/>
                </a:cxn>
                <a:cxn ang="0">
                  <a:pos x="13" y="482"/>
                </a:cxn>
                <a:cxn ang="0">
                  <a:pos x="667" y="480"/>
                </a:cxn>
                <a:cxn ang="0">
                  <a:pos x="710" y="481"/>
                </a:cxn>
                <a:cxn ang="0">
                  <a:pos x="769" y="482"/>
                </a:cxn>
                <a:cxn ang="0">
                  <a:pos x="814" y="477"/>
                </a:cxn>
                <a:cxn ang="0">
                  <a:pos x="832" y="473"/>
                </a:cxn>
                <a:cxn ang="0">
                  <a:pos x="870" y="463"/>
                </a:cxn>
                <a:cxn ang="0">
                  <a:pos x="887" y="443"/>
                </a:cxn>
                <a:cxn ang="0">
                  <a:pos x="895" y="388"/>
                </a:cxn>
                <a:cxn ang="0">
                  <a:pos x="901" y="321"/>
                </a:cxn>
                <a:cxn ang="0">
                  <a:pos x="901" y="289"/>
                </a:cxn>
                <a:cxn ang="0">
                  <a:pos x="896" y="260"/>
                </a:cxn>
                <a:cxn ang="0">
                  <a:pos x="891" y="232"/>
                </a:cxn>
                <a:cxn ang="0">
                  <a:pos x="888" y="164"/>
                </a:cxn>
                <a:cxn ang="0">
                  <a:pos x="880" y="102"/>
                </a:cxn>
                <a:cxn ang="0">
                  <a:pos x="875" y="81"/>
                </a:cxn>
                <a:cxn ang="0">
                  <a:pos x="860" y="61"/>
                </a:cxn>
                <a:cxn ang="0">
                  <a:pos x="833" y="53"/>
                </a:cxn>
                <a:cxn ang="0">
                  <a:pos x="761" y="51"/>
                </a:cxn>
                <a:cxn ang="0">
                  <a:pos x="479" y="51"/>
                </a:cxn>
                <a:cxn ang="0">
                  <a:pos x="315" y="52"/>
                </a:cxn>
                <a:cxn ang="0">
                  <a:pos x="32" y="53"/>
                </a:cxn>
                <a:cxn ang="0">
                  <a:pos x="18" y="45"/>
                </a:cxn>
                <a:cxn ang="0">
                  <a:pos x="13" y="32"/>
                </a:cxn>
                <a:cxn ang="0">
                  <a:pos x="13" y="23"/>
                </a:cxn>
                <a:cxn ang="0">
                  <a:pos x="18" y="11"/>
                </a:cxn>
                <a:cxn ang="0">
                  <a:pos x="32" y="4"/>
                </a:cxn>
                <a:cxn ang="0">
                  <a:pos x="722" y="4"/>
                </a:cxn>
                <a:cxn ang="0">
                  <a:pos x="782" y="1"/>
                </a:cxn>
                <a:cxn ang="0">
                  <a:pos x="828" y="1"/>
                </a:cxn>
                <a:cxn ang="0">
                  <a:pos x="878" y="13"/>
                </a:cxn>
                <a:cxn ang="0">
                  <a:pos x="892" y="22"/>
                </a:cxn>
                <a:cxn ang="0">
                  <a:pos x="920" y="57"/>
                </a:cxn>
                <a:cxn ang="0">
                  <a:pos x="933" y="112"/>
                </a:cxn>
                <a:cxn ang="0">
                  <a:pos x="938" y="178"/>
                </a:cxn>
                <a:cxn ang="0">
                  <a:pos x="941" y="208"/>
                </a:cxn>
                <a:cxn ang="0">
                  <a:pos x="950" y="270"/>
                </a:cxn>
                <a:cxn ang="0">
                  <a:pos x="952" y="306"/>
                </a:cxn>
                <a:cxn ang="0">
                  <a:pos x="947" y="385"/>
                </a:cxn>
                <a:cxn ang="0">
                  <a:pos x="937" y="446"/>
                </a:cxn>
                <a:cxn ang="0">
                  <a:pos x="917" y="485"/>
                </a:cxn>
                <a:cxn ang="0">
                  <a:pos x="884" y="512"/>
                </a:cxn>
                <a:cxn ang="0">
                  <a:pos x="857" y="523"/>
                </a:cxn>
                <a:cxn ang="0">
                  <a:pos x="794" y="531"/>
                </a:cxn>
                <a:cxn ang="0">
                  <a:pos x="738" y="533"/>
                </a:cxn>
              </a:cxnLst>
              <a:rect l="0" t="0" r="r" b="b"/>
              <a:pathLst>
                <a:path w="952" h="533">
                  <a:moveTo>
                    <a:pt x="738" y="533"/>
                  </a:moveTo>
                  <a:lnTo>
                    <a:pt x="738" y="533"/>
                  </a:lnTo>
                  <a:lnTo>
                    <a:pt x="712" y="532"/>
                  </a:lnTo>
                  <a:lnTo>
                    <a:pt x="712" y="532"/>
                  </a:lnTo>
                  <a:lnTo>
                    <a:pt x="686" y="531"/>
                  </a:lnTo>
                  <a:lnTo>
                    <a:pt x="641" y="529"/>
                  </a:lnTo>
                  <a:lnTo>
                    <a:pt x="499" y="529"/>
                  </a:lnTo>
                  <a:lnTo>
                    <a:pt x="499" y="529"/>
                  </a:lnTo>
                  <a:lnTo>
                    <a:pt x="98" y="529"/>
                  </a:lnTo>
                  <a:lnTo>
                    <a:pt x="98" y="529"/>
                  </a:lnTo>
                  <a:lnTo>
                    <a:pt x="25" y="531"/>
                  </a:lnTo>
                  <a:lnTo>
                    <a:pt x="25" y="531"/>
                  </a:lnTo>
                  <a:lnTo>
                    <a:pt x="18" y="529"/>
                  </a:lnTo>
                  <a:lnTo>
                    <a:pt x="13" y="528"/>
                  </a:lnTo>
                  <a:lnTo>
                    <a:pt x="9" y="525"/>
                  </a:lnTo>
                  <a:lnTo>
                    <a:pt x="7" y="523"/>
                  </a:lnTo>
                  <a:lnTo>
                    <a:pt x="3" y="519"/>
                  </a:lnTo>
                  <a:lnTo>
                    <a:pt x="1" y="515"/>
                  </a:lnTo>
                  <a:lnTo>
                    <a:pt x="0" y="510"/>
                  </a:lnTo>
                  <a:lnTo>
                    <a:pt x="0" y="506"/>
                  </a:lnTo>
                  <a:lnTo>
                    <a:pt x="0" y="506"/>
                  </a:lnTo>
                  <a:lnTo>
                    <a:pt x="0" y="501"/>
                  </a:lnTo>
                  <a:lnTo>
                    <a:pt x="1" y="497"/>
                  </a:lnTo>
                  <a:lnTo>
                    <a:pt x="3" y="491"/>
                  </a:lnTo>
                  <a:lnTo>
                    <a:pt x="7" y="487"/>
                  </a:lnTo>
                  <a:lnTo>
                    <a:pt x="9" y="485"/>
                  </a:lnTo>
                  <a:lnTo>
                    <a:pt x="13" y="482"/>
                  </a:lnTo>
                  <a:lnTo>
                    <a:pt x="18" y="481"/>
                  </a:lnTo>
                  <a:lnTo>
                    <a:pt x="25" y="480"/>
                  </a:lnTo>
                  <a:lnTo>
                    <a:pt x="667" y="480"/>
                  </a:lnTo>
                  <a:lnTo>
                    <a:pt x="667" y="480"/>
                  </a:lnTo>
                  <a:lnTo>
                    <a:pt x="710" y="481"/>
                  </a:lnTo>
                  <a:lnTo>
                    <a:pt x="710" y="481"/>
                  </a:lnTo>
                  <a:lnTo>
                    <a:pt x="752" y="482"/>
                  </a:lnTo>
                  <a:lnTo>
                    <a:pt x="752" y="482"/>
                  </a:lnTo>
                  <a:lnTo>
                    <a:pt x="769" y="482"/>
                  </a:lnTo>
                  <a:lnTo>
                    <a:pt x="785" y="481"/>
                  </a:lnTo>
                  <a:lnTo>
                    <a:pt x="799" y="480"/>
                  </a:lnTo>
                  <a:lnTo>
                    <a:pt x="814" y="477"/>
                  </a:lnTo>
                  <a:lnTo>
                    <a:pt x="814" y="477"/>
                  </a:lnTo>
                  <a:lnTo>
                    <a:pt x="832" y="473"/>
                  </a:lnTo>
                  <a:lnTo>
                    <a:pt x="832" y="473"/>
                  </a:lnTo>
                  <a:lnTo>
                    <a:pt x="853" y="469"/>
                  </a:lnTo>
                  <a:lnTo>
                    <a:pt x="862" y="467"/>
                  </a:lnTo>
                  <a:lnTo>
                    <a:pt x="870" y="463"/>
                  </a:lnTo>
                  <a:lnTo>
                    <a:pt x="878" y="459"/>
                  </a:lnTo>
                  <a:lnTo>
                    <a:pt x="883" y="452"/>
                  </a:lnTo>
                  <a:lnTo>
                    <a:pt x="887" y="443"/>
                  </a:lnTo>
                  <a:lnTo>
                    <a:pt x="890" y="434"/>
                  </a:lnTo>
                  <a:lnTo>
                    <a:pt x="890" y="434"/>
                  </a:lnTo>
                  <a:lnTo>
                    <a:pt x="895" y="388"/>
                  </a:lnTo>
                  <a:lnTo>
                    <a:pt x="895" y="388"/>
                  </a:lnTo>
                  <a:lnTo>
                    <a:pt x="900" y="344"/>
                  </a:lnTo>
                  <a:lnTo>
                    <a:pt x="901" y="321"/>
                  </a:lnTo>
                  <a:lnTo>
                    <a:pt x="901" y="298"/>
                  </a:lnTo>
                  <a:lnTo>
                    <a:pt x="901" y="298"/>
                  </a:lnTo>
                  <a:lnTo>
                    <a:pt x="901" y="289"/>
                  </a:lnTo>
                  <a:lnTo>
                    <a:pt x="900" y="280"/>
                  </a:lnTo>
                  <a:lnTo>
                    <a:pt x="896" y="260"/>
                  </a:lnTo>
                  <a:lnTo>
                    <a:pt x="896" y="260"/>
                  </a:lnTo>
                  <a:lnTo>
                    <a:pt x="894" y="246"/>
                  </a:lnTo>
                  <a:lnTo>
                    <a:pt x="891" y="232"/>
                  </a:lnTo>
                  <a:lnTo>
                    <a:pt x="891" y="232"/>
                  </a:lnTo>
                  <a:lnTo>
                    <a:pt x="888" y="198"/>
                  </a:lnTo>
                  <a:lnTo>
                    <a:pt x="888" y="164"/>
                  </a:lnTo>
                  <a:lnTo>
                    <a:pt x="888" y="164"/>
                  </a:lnTo>
                  <a:lnTo>
                    <a:pt x="887" y="149"/>
                  </a:lnTo>
                  <a:lnTo>
                    <a:pt x="886" y="132"/>
                  </a:lnTo>
                  <a:lnTo>
                    <a:pt x="880" y="102"/>
                  </a:lnTo>
                  <a:lnTo>
                    <a:pt x="880" y="102"/>
                  </a:lnTo>
                  <a:lnTo>
                    <a:pt x="878" y="90"/>
                  </a:lnTo>
                  <a:lnTo>
                    <a:pt x="875" y="81"/>
                  </a:lnTo>
                  <a:lnTo>
                    <a:pt x="871" y="73"/>
                  </a:lnTo>
                  <a:lnTo>
                    <a:pt x="866" y="66"/>
                  </a:lnTo>
                  <a:lnTo>
                    <a:pt x="860" y="61"/>
                  </a:lnTo>
                  <a:lnTo>
                    <a:pt x="852" y="57"/>
                  </a:lnTo>
                  <a:lnTo>
                    <a:pt x="843" y="55"/>
                  </a:lnTo>
                  <a:lnTo>
                    <a:pt x="833" y="53"/>
                  </a:lnTo>
                  <a:lnTo>
                    <a:pt x="833" y="53"/>
                  </a:lnTo>
                  <a:lnTo>
                    <a:pt x="803" y="52"/>
                  </a:lnTo>
                  <a:lnTo>
                    <a:pt x="761" y="51"/>
                  </a:lnTo>
                  <a:lnTo>
                    <a:pt x="637" y="49"/>
                  </a:lnTo>
                  <a:lnTo>
                    <a:pt x="637" y="49"/>
                  </a:lnTo>
                  <a:lnTo>
                    <a:pt x="479" y="51"/>
                  </a:lnTo>
                  <a:lnTo>
                    <a:pt x="326" y="52"/>
                  </a:lnTo>
                  <a:lnTo>
                    <a:pt x="315" y="52"/>
                  </a:lnTo>
                  <a:lnTo>
                    <a:pt x="315" y="52"/>
                  </a:lnTo>
                  <a:lnTo>
                    <a:pt x="37" y="53"/>
                  </a:lnTo>
                  <a:lnTo>
                    <a:pt x="37" y="53"/>
                  </a:lnTo>
                  <a:lnTo>
                    <a:pt x="32" y="53"/>
                  </a:lnTo>
                  <a:lnTo>
                    <a:pt x="26" y="51"/>
                  </a:lnTo>
                  <a:lnTo>
                    <a:pt x="22" y="48"/>
                  </a:lnTo>
                  <a:lnTo>
                    <a:pt x="18" y="45"/>
                  </a:lnTo>
                  <a:lnTo>
                    <a:pt x="16" y="42"/>
                  </a:lnTo>
                  <a:lnTo>
                    <a:pt x="15" y="38"/>
                  </a:lnTo>
                  <a:lnTo>
                    <a:pt x="13" y="32"/>
                  </a:lnTo>
                  <a:lnTo>
                    <a:pt x="13" y="28"/>
                  </a:lnTo>
                  <a:lnTo>
                    <a:pt x="13" y="28"/>
                  </a:lnTo>
                  <a:lnTo>
                    <a:pt x="13" y="23"/>
                  </a:lnTo>
                  <a:lnTo>
                    <a:pt x="15" y="19"/>
                  </a:lnTo>
                  <a:lnTo>
                    <a:pt x="16" y="15"/>
                  </a:lnTo>
                  <a:lnTo>
                    <a:pt x="18" y="11"/>
                  </a:lnTo>
                  <a:lnTo>
                    <a:pt x="22" y="8"/>
                  </a:lnTo>
                  <a:lnTo>
                    <a:pt x="26" y="5"/>
                  </a:lnTo>
                  <a:lnTo>
                    <a:pt x="32" y="4"/>
                  </a:lnTo>
                  <a:lnTo>
                    <a:pt x="37" y="4"/>
                  </a:lnTo>
                  <a:lnTo>
                    <a:pt x="722" y="4"/>
                  </a:lnTo>
                  <a:lnTo>
                    <a:pt x="722" y="4"/>
                  </a:lnTo>
                  <a:lnTo>
                    <a:pt x="759" y="2"/>
                  </a:lnTo>
                  <a:lnTo>
                    <a:pt x="759" y="2"/>
                  </a:lnTo>
                  <a:lnTo>
                    <a:pt x="782" y="1"/>
                  </a:lnTo>
                  <a:lnTo>
                    <a:pt x="806" y="0"/>
                  </a:lnTo>
                  <a:lnTo>
                    <a:pt x="806" y="0"/>
                  </a:lnTo>
                  <a:lnTo>
                    <a:pt x="828" y="1"/>
                  </a:lnTo>
                  <a:lnTo>
                    <a:pt x="846" y="2"/>
                  </a:lnTo>
                  <a:lnTo>
                    <a:pt x="863" y="8"/>
                  </a:lnTo>
                  <a:lnTo>
                    <a:pt x="878" y="13"/>
                  </a:lnTo>
                  <a:lnTo>
                    <a:pt x="878" y="13"/>
                  </a:lnTo>
                  <a:lnTo>
                    <a:pt x="886" y="17"/>
                  </a:lnTo>
                  <a:lnTo>
                    <a:pt x="892" y="22"/>
                  </a:lnTo>
                  <a:lnTo>
                    <a:pt x="904" y="32"/>
                  </a:lnTo>
                  <a:lnTo>
                    <a:pt x="912" y="44"/>
                  </a:lnTo>
                  <a:lnTo>
                    <a:pt x="920" y="57"/>
                  </a:lnTo>
                  <a:lnTo>
                    <a:pt x="925" y="70"/>
                  </a:lnTo>
                  <a:lnTo>
                    <a:pt x="928" y="85"/>
                  </a:lnTo>
                  <a:lnTo>
                    <a:pt x="933" y="112"/>
                  </a:lnTo>
                  <a:lnTo>
                    <a:pt x="933" y="112"/>
                  </a:lnTo>
                  <a:lnTo>
                    <a:pt x="937" y="144"/>
                  </a:lnTo>
                  <a:lnTo>
                    <a:pt x="938" y="178"/>
                  </a:lnTo>
                  <a:lnTo>
                    <a:pt x="938" y="178"/>
                  </a:lnTo>
                  <a:lnTo>
                    <a:pt x="939" y="193"/>
                  </a:lnTo>
                  <a:lnTo>
                    <a:pt x="941" y="208"/>
                  </a:lnTo>
                  <a:lnTo>
                    <a:pt x="945" y="239"/>
                  </a:lnTo>
                  <a:lnTo>
                    <a:pt x="945" y="239"/>
                  </a:lnTo>
                  <a:lnTo>
                    <a:pt x="950" y="270"/>
                  </a:lnTo>
                  <a:lnTo>
                    <a:pt x="950" y="270"/>
                  </a:lnTo>
                  <a:lnTo>
                    <a:pt x="951" y="287"/>
                  </a:lnTo>
                  <a:lnTo>
                    <a:pt x="952" y="306"/>
                  </a:lnTo>
                  <a:lnTo>
                    <a:pt x="952" y="324"/>
                  </a:lnTo>
                  <a:lnTo>
                    <a:pt x="951" y="344"/>
                  </a:lnTo>
                  <a:lnTo>
                    <a:pt x="947" y="385"/>
                  </a:lnTo>
                  <a:lnTo>
                    <a:pt x="941" y="430"/>
                  </a:lnTo>
                  <a:lnTo>
                    <a:pt x="941" y="430"/>
                  </a:lnTo>
                  <a:lnTo>
                    <a:pt x="937" y="446"/>
                  </a:lnTo>
                  <a:lnTo>
                    <a:pt x="931" y="460"/>
                  </a:lnTo>
                  <a:lnTo>
                    <a:pt x="925" y="473"/>
                  </a:lnTo>
                  <a:lnTo>
                    <a:pt x="917" y="485"/>
                  </a:lnTo>
                  <a:lnTo>
                    <a:pt x="908" y="495"/>
                  </a:lnTo>
                  <a:lnTo>
                    <a:pt x="897" y="504"/>
                  </a:lnTo>
                  <a:lnTo>
                    <a:pt x="884" y="512"/>
                  </a:lnTo>
                  <a:lnTo>
                    <a:pt x="870" y="519"/>
                  </a:lnTo>
                  <a:lnTo>
                    <a:pt x="870" y="519"/>
                  </a:lnTo>
                  <a:lnTo>
                    <a:pt x="857" y="523"/>
                  </a:lnTo>
                  <a:lnTo>
                    <a:pt x="843" y="525"/>
                  </a:lnTo>
                  <a:lnTo>
                    <a:pt x="814" y="528"/>
                  </a:lnTo>
                  <a:lnTo>
                    <a:pt x="794" y="531"/>
                  </a:lnTo>
                  <a:lnTo>
                    <a:pt x="794" y="531"/>
                  </a:lnTo>
                  <a:lnTo>
                    <a:pt x="767" y="532"/>
                  </a:lnTo>
                  <a:lnTo>
                    <a:pt x="738" y="533"/>
                  </a:lnTo>
                  <a:lnTo>
                    <a:pt x="738" y="53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2" name="chenying0907 555"/>
            <p:cNvSpPr>
              <a:spLocks/>
            </p:cNvSpPr>
            <p:nvPr/>
          </p:nvSpPr>
          <p:spPr bwMode="auto">
            <a:xfrm>
              <a:off x="2085976" y="2305050"/>
              <a:ext cx="252413" cy="203200"/>
            </a:xfrm>
            <a:custGeom>
              <a:avLst/>
              <a:gdLst/>
              <a:ahLst/>
              <a:cxnLst>
                <a:cxn ang="0">
                  <a:pos x="20" y="510"/>
                </a:cxn>
                <a:cxn ang="0">
                  <a:pos x="3" y="497"/>
                </a:cxn>
                <a:cxn ang="0">
                  <a:pos x="0" y="485"/>
                </a:cxn>
                <a:cxn ang="0">
                  <a:pos x="5" y="475"/>
                </a:cxn>
                <a:cxn ang="0">
                  <a:pos x="50" y="407"/>
                </a:cxn>
                <a:cxn ang="0">
                  <a:pos x="123" y="305"/>
                </a:cxn>
                <a:cxn ang="0">
                  <a:pos x="156" y="267"/>
                </a:cxn>
                <a:cxn ang="0">
                  <a:pos x="225" y="192"/>
                </a:cxn>
                <a:cxn ang="0">
                  <a:pos x="271" y="135"/>
                </a:cxn>
                <a:cxn ang="0">
                  <a:pos x="306" y="90"/>
                </a:cxn>
                <a:cxn ang="0">
                  <a:pos x="346" y="53"/>
                </a:cxn>
                <a:cxn ang="0">
                  <a:pos x="381" y="31"/>
                </a:cxn>
                <a:cxn ang="0">
                  <a:pos x="441" y="8"/>
                </a:cxn>
                <a:cxn ang="0">
                  <a:pos x="505" y="0"/>
                </a:cxn>
                <a:cxn ang="0">
                  <a:pos x="544" y="4"/>
                </a:cxn>
                <a:cxn ang="0">
                  <a:pos x="581" y="15"/>
                </a:cxn>
                <a:cxn ang="0">
                  <a:pos x="611" y="36"/>
                </a:cxn>
                <a:cxn ang="0">
                  <a:pos x="628" y="68"/>
                </a:cxn>
                <a:cxn ang="0">
                  <a:pos x="636" y="118"/>
                </a:cxn>
                <a:cxn ang="0">
                  <a:pos x="633" y="196"/>
                </a:cxn>
                <a:cxn ang="0">
                  <a:pos x="631" y="240"/>
                </a:cxn>
                <a:cxn ang="0">
                  <a:pos x="628" y="251"/>
                </a:cxn>
                <a:cxn ang="0">
                  <a:pos x="619" y="261"/>
                </a:cxn>
                <a:cxn ang="0">
                  <a:pos x="606" y="265"/>
                </a:cxn>
                <a:cxn ang="0">
                  <a:pos x="597" y="263"/>
                </a:cxn>
                <a:cxn ang="0">
                  <a:pos x="585" y="255"/>
                </a:cxn>
                <a:cxn ang="0">
                  <a:pos x="581" y="240"/>
                </a:cxn>
                <a:cxn ang="0">
                  <a:pos x="584" y="196"/>
                </a:cxn>
                <a:cxn ang="0">
                  <a:pos x="586" y="148"/>
                </a:cxn>
                <a:cxn ang="0">
                  <a:pos x="582" y="103"/>
                </a:cxn>
                <a:cxn ang="0">
                  <a:pos x="571" y="76"/>
                </a:cxn>
                <a:cxn ang="0">
                  <a:pos x="547" y="57"/>
                </a:cxn>
                <a:cxn ang="0">
                  <a:pos x="523" y="52"/>
                </a:cxn>
                <a:cxn ang="0">
                  <a:pos x="491" y="52"/>
                </a:cxn>
                <a:cxn ang="0">
                  <a:pos x="452" y="57"/>
                </a:cxn>
                <a:cxn ang="0">
                  <a:pos x="401" y="77"/>
                </a:cxn>
                <a:cxn ang="0">
                  <a:pos x="373" y="95"/>
                </a:cxn>
                <a:cxn ang="0">
                  <a:pos x="336" y="137"/>
                </a:cxn>
                <a:cxn ang="0">
                  <a:pos x="321" y="157"/>
                </a:cxn>
                <a:cxn ang="0">
                  <a:pos x="225" y="265"/>
                </a:cxn>
                <a:cxn ang="0">
                  <a:pos x="147" y="353"/>
                </a:cxn>
                <a:cxn ang="0">
                  <a:pos x="91" y="435"/>
                </a:cxn>
                <a:cxn ang="0">
                  <a:pos x="47" y="501"/>
                </a:cxn>
                <a:cxn ang="0">
                  <a:pos x="38" y="509"/>
                </a:cxn>
                <a:cxn ang="0">
                  <a:pos x="26" y="511"/>
                </a:cxn>
              </a:cxnLst>
              <a:rect l="0" t="0" r="r" b="b"/>
              <a:pathLst>
                <a:path w="637" h="511">
                  <a:moveTo>
                    <a:pt x="26" y="511"/>
                  </a:moveTo>
                  <a:lnTo>
                    <a:pt x="26" y="511"/>
                  </a:lnTo>
                  <a:lnTo>
                    <a:pt x="20" y="510"/>
                  </a:lnTo>
                  <a:lnTo>
                    <a:pt x="12" y="507"/>
                  </a:lnTo>
                  <a:lnTo>
                    <a:pt x="7" y="503"/>
                  </a:lnTo>
                  <a:lnTo>
                    <a:pt x="3" y="497"/>
                  </a:lnTo>
                  <a:lnTo>
                    <a:pt x="3" y="497"/>
                  </a:lnTo>
                  <a:lnTo>
                    <a:pt x="0" y="492"/>
                  </a:lnTo>
                  <a:lnTo>
                    <a:pt x="0" y="485"/>
                  </a:lnTo>
                  <a:lnTo>
                    <a:pt x="2" y="480"/>
                  </a:lnTo>
                  <a:lnTo>
                    <a:pt x="5" y="475"/>
                  </a:lnTo>
                  <a:lnTo>
                    <a:pt x="5" y="475"/>
                  </a:lnTo>
                  <a:lnTo>
                    <a:pt x="29" y="441"/>
                  </a:lnTo>
                  <a:lnTo>
                    <a:pt x="50" y="407"/>
                  </a:lnTo>
                  <a:lnTo>
                    <a:pt x="50" y="407"/>
                  </a:lnTo>
                  <a:lnTo>
                    <a:pt x="74" y="373"/>
                  </a:lnTo>
                  <a:lnTo>
                    <a:pt x="98" y="339"/>
                  </a:lnTo>
                  <a:lnTo>
                    <a:pt x="123" y="305"/>
                  </a:lnTo>
                  <a:lnTo>
                    <a:pt x="138" y="288"/>
                  </a:lnTo>
                  <a:lnTo>
                    <a:pt x="152" y="272"/>
                  </a:lnTo>
                  <a:lnTo>
                    <a:pt x="156" y="267"/>
                  </a:lnTo>
                  <a:lnTo>
                    <a:pt x="156" y="267"/>
                  </a:lnTo>
                  <a:lnTo>
                    <a:pt x="202" y="217"/>
                  </a:lnTo>
                  <a:lnTo>
                    <a:pt x="225" y="192"/>
                  </a:lnTo>
                  <a:lnTo>
                    <a:pt x="247" y="166"/>
                  </a:lnTo>
                  <a:lnTo>
                    <a:pt x="247" y="166"/>
                  </a:lnTo>
                  <a:lnTo>
                    <a:pt x="271" y="135"/>
                  </a:lnTo>
                  <a:lnTo>
                    <a:pt x="271" y="135"/>
                  </a:lnTo>
                  <a:lnTo>
                    <a:pt x="289" y="112"/>
                  </a:lnTo>
                  <a:lnTo>
                    <a:pt x="306" y="90"/>
                  </a:lnTo>
                  <a:lnTo>
                    <a:pt x="326" y="70"/>
                  </a:lnTo>
                  <a:lnTo>
                    <a:pt x="335" y="61"/>
                  </a:lnTo>
                  <a:lnTo>
                    <a:pt x="346" y="53"/>
                  </a:lnTo>
                  <a:lnTo>
                    <a:pt x="346" y="53"/>
                  </a:lnTo>
                  <a:lnTo>
                    <a:pt x="363" y="42"/>
                  </a:lnTo>
                  <a:lnTo>
                    <a:pt x="381" y="31"/>
                  </a:lnTo>
                  <a:lnTo>
                    <a:pt x="401" y="22"/>
                  </a:lnTo>
                  <a:lnTo>
                    <a:pt x="421" y="14"/>
                  </a:lnTo>
                  <a:lnTo>
                    <a:pt x="441" y="8"/>
                  </a:lnTo>
                  <a:lnTo>
                    <a:pt x="463" y="4"/>
                  </a:lnTo>
                  <a:lnTo>
                    <a:pt x="484" y="1"/>
                  </a:lnTo>
                  <a:lnTo>
                    <a:pt x="505" y="0"/>
                  </a:lnTo>
                  <a:lnTo>
                    <a:pt x="505" y="0"/>
                  </a:lnTo>
                  <a:lnTo>
                    <a:pt x="525" y="1"/>
                  </a:lnTo>
                  <a:lnTo>
                    <a:pt x="544" y="4"/>
                  </a:lnTo>
                  <a:lnTo>
                    <a:pt x="564" y="8"/>
                  </a:lnTo>
                  <a:lnTo>
                    <a:pt x="581" y="15"/>
                  </a:lnTo>
                  <a:lnTo>
                    <a:pt x="581" y="15"/>
                  </a:lnTo>
                  <a:lnTo>
                    <a:pt x="593" y="21"/>
                  </a:lnTo>
                  <a:lnTo>
                    <a:pt x="602" y="29"/>
                  </a:lnTo>
                  <a:lnTo>
                    <a:pt x="611" y="36"/>
                  </a:lnTo>
                  <a:lnTo>
                    <a:pt x="618" y="47"/>
                  </a:lnTo>
                  <a:lnTo>
                    <a:pt x="623" y="57"/>
                  </a:lnTo>
                  <a:lnTo>
                    <a:pt x="628" y="68"/>
                  </a:lnTo>
                  <a:lnTo>
                    <a:pt x="631" y="80"/>
                  </a:lnTo>
                  <a:lnTo>
                    <a:pt x="633" y="93"/>
                  </a:lnTo>
                  <a:lnTo>
                    <a:pt x="636" y="118"/>
                  </a:lnTo>
                  <a:lnTo>
                    <a:pt x="637" y="145"/>
                  </a:lnTo>
                  <a:lnTo>
                    <a:pt x="636" y="171"/>
                  </a:lnTo>
                  <a:lnTo>
                    <a:pt x="633" y="196"/>
                  </a:lnTo>
                  <a:lnTo>
                    <a:pt x="633" y="196"/>
                  </a:lnTo>
                  <a:lnTo>
                    <a:pt x="632" y="220"/>
                  </a:lnTo>
                  <a:lnTo>
                    <a:pt x="631" y="240"/>
                  </a:lnTo>
                  <a:lnTo>
                    <a:pt x="631" y="240"/>
                  </a:lnTo>
                  <a:lnTo>
                    <a:pt x="629" y="246"/>
                  </a:lnTo>
                  <a:lnTo>
                    <a:pt x="628" y="251"/>
                  </a:lnTo>
                  <a:lnTo>
                    <a:pt x="626" y="255"/>
                  </a:lnTo>
                  <a:lnTo>
                    <a:pt x="623" y="259"/>
                  </a:lnTo>
                  <a:lnTo>
                    <a:pt x="619" y="261"/>
                  </a:lnTo>
                  <a:lnTo>
                    <a:pt x="615" y="263"/>
                  </a:lnTo>
                  <a:lnTo>
                    <a:pt x="610" y="264"/>
                  </a:lnTo>
                  <a:lnTo>
                    <a:pt x="606" y="265"/>
                  </a:lnTo>
                  <a:lnTo>
                    <a:pt x="606" y="265"/>
                  </a:lnTo>
                  <a:lnTo>
                    <a:pt x="601" y="264"/>
                  </a:lnTo>
                  <a:lnTo>
                    <a:pt x="597" y="263"/>
                  </a:lnTo>
                  <a:lnTo>
                    <a:pt x="593" y="261"/>
                  </a:lnTo>
                  <a:lnTo>
                    <a:pt x="589" y="259"/>
                  </a:lnTo>
                  <a:lnTo>
                    <a:pt x="585" y="255"/>
                  </a:lnTo>
                  <a:lnTo>
                    <a:pt x="582" y="251"/>
                  </a:lnTo>
                  <a:lnTo>
                    <a:pt x="581" y="246"/>
                  </a:lnTo>
                  <a:lnTo>
                    <a:pt x="581" y="240"/>
                  </a:lnTo>
                  <a:lnTo>
                    <a:pt x="581" y="240"/>
                  </a:lnTo>
                  <a:lnTo>
                    <a:pt x="581" y="220"/>
                  </a:lnTo>
                  <a:lnTo>
                    <a:pt x="584" y="196"/>
                  </a:lnTo>
                  <a:lnTo>
                    <a:pt x="584" y="196"/>
                  </a:lnTo>
                  <a:lnTo>
                    <a:pt x="585" y="172"/>
                  </a:lnTo>
                  <a:lnTo>
                    <a:pt x="586" y="148"/>
                  </a:lnTo>
                  <a:lnTo>
                    <a:pt x="585" y="124"/>
                  </a:lnTo>
                  <a:lnTo>
                    <a:pt x="584" y="114"/>
                  </a:lnTo>
                  <a:lnTo>
                    <a:pt x="582" y="103"/>
                  </a:lnTo>
                  <a:lnTo>
                    <a:pt x="580" y="93"/>
                  </a:lnTo>
                  <a:lnTo>
                    <a:pt x="576" y="84"/>
                  </a:lnTo>
                  <a:lnTo>
                    <a:pt x="571" y="76"/>
                  </a:lnTo>
                  <a:lnTo>
                    <a:pt x="564" y="68"/>
                  </a:lnTo>
                  <a:lnTo>
                    <a:pt x="556" y="63"/>
                  </a:lnTo>
                  <a:lnTo>
                    <a:pt x="547" y="57"/>
                  </a:lnTo>
                  <a:lnTo>
                    <a:pt x="537" y="55"/>
                  </a:lnTo>
                  <a:lnTo>
                    <a:pt x="523" y="52"/>
                  </a:lnTo>
                  <a:lnTo>
                    <a:pt x="523" y="52"/>
                  </a:lnTo>
                  <a:lnTo>
                    <a:pt x="504" y="52"/>
                  </a:lnTo>
                  <a:lnTo>
                    <a:pt x="504" y="52"/>
                  </a:lnTo>
                  <a:lnTo>
                    <a:pt x="491" y="52"/>
                  </a:lnTo>
                  <a:lnTo>
                    <a:pt x="478" y="53"/>
                  </a:lnTo>
                  <a:lnTo>
                    <a:pt x="465" y="55"/>
                  </a:lnTo>
                  <a:lnTo>
                    <a:pt x="452" y="57"/>
                  </a:lnTo>
                  <a:lnTo>
                    <a:pt x="425" y="65"/>
                  </a:lnTo>
                  <a:lnTo>
                    <a:pt x="401" y="77"/>
                  </a:lnTo>
                  <a:lnTo>
                    <a:pt x="401" y="77"/>
                  </a:lnTo>
                  <a:lnTo>
                    <a:pt x="391" y="82"/>
                  </a:lnTo>
                  <a:lnTo>
                    <a:pt x="382" y="89"/>
                  </a:lnTo>
                  <a:lnTo>
                    <a:pt x="373" y="95"/>
                  </a:lnTo>
                  <a:lnTo>
                    <a:pt x="365" y="103"/>
                  </a:lnTo>
                  <a:lnTo>
                    <a:pt x="351" y="120"/>
                  </a:lnTo>
                  <a:lnTo>
                    <a:pt x="336" y="137"/>
                  </a:lnTo>
                  <a:lnTo>
                    <a:pt x="336" y="137"/>
                  </a:lnTo>
                  <a:lnTo>
                    <a:pt x="321" y="157"/>
                  </a:lnTo>
                  <a:lnTo>
                    <a:pt x="321" y="157"/>
                  </a:lnTo>
                  <a:lnTo>
                    <a:pt x="274" y="212"/>
                  </a:lnTo>
                  <a:lnTo>
                    <a:pt x="225" y="265"/>
                  </a:lnTo>
                  <a:lnTo>
                    <a:pt x="225" y="265"/>
                  </a:lnTo>
                  <a:lnTo>
                    <a:pt x="168" y="328"/>
                  </a:lnTo>
                  <a:lnTo>
                    <a:pt x="168" y="328"/>
                  </a:lnTo>
                  <a:lnTo>
                    <a:pt x="147" y="353"/>
                  </a:lnTo>
                  <a:lnTo>
                    <a:pt x="127" y="380"/>
                  </a:lnTo>
                  <a:lnTo>
                    <a:pt x="109" y="408"/>
                  </a:lnTo>
                  <a:lnTo>
                    <a:pt x="91" y="435"/>
                  </a:lnTo>
                  <a:lnTo>
                    <a:pt x="91" y="435"/>
                  </a:lnTo>
                  <a:lnTo>
                    <a:pt x="70" y="468"/>
                  </a:lnTo>
                  <a:lnTo>
                    <a:pt x="47" y="501"/>
                  </a:lnTo>
                  <a:lnTo>
                    <a:pt x="47" y="501"/>
                  </a:lnTo>
                  <a:lnTo>
                    <a:pt x="43" y="505"/>
                  </a:lnTo>
                  <a:lnTo>
                    <a:pt x="38" y="509"/>
                  </a:lnTo>
                  <a:lnTo>
                    <a:pt x="33" y="511"/>
                  </a:lnTo>
                  <a:lnTo>
                    <a:pt x="26" y="511"/>
                  </a:lnTo>
                  <a:lnTo>
                    <a:pt x="26" y="5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3" name="chenying0907 556"/>
            <p:cNvSpPr>
              <a:spLocks/>
            </p:cNvSpPr>
            <p:nvPr/>
          </p:nvSpPr>
          <p:spPr bwMode="auto">
            <a:xfrm>
              <a:off x="2084388" y="2492375"/>
              <a:ext cx="250825" cy="215900"/>
            </a:xfrm>
            <a:custGeom>
              <a:avLst/>
              <a:gdLst/>
              <a:ahLst/>
              <a:cxnLst>
                <a:cxn ang="0">
                  <a:pos x="440" y="545"/>
                </a:cxn>
                <a:cxn ang="0">
                  <a:pos x="384" y="528"/>
                </a:cxn>
                <a:cxn ang="0">
                  <a:pos x="334" y="492"/>
                </a:cxn>
                <a:cxn ang="0">
                  <a:pos x="303" y="456"/>
                </a:cxn>
                <a:cxn ang="0">
                  <a:pos x="259" y="396"/>
                </a:cxn>
                <a:cxn ang="0">
                  <a:pos x="220" y="341"/>
                </a:cxn>
                <a:cxn ang="0">
                  <a:pos x="190" y="301"/>
                </a:cxn>
                <a:cxn ang="0">
                  <a:pos x="168" y="277"/>
                </a:cxn>
                <a:cxn ang="0">
                  <a:pos x="155" y="259"/>
                </a:cxn>
                <a:cxn ang="0">
                  <a:pos x="143" y="237"/>
                </a:cxn>
                <a:cxn ang="0">
                  <a:pos x="113" y="197"/>
                </a:cxn>
                <a:cxn ang="0">
                  <a:pos x="68" y="141"/>
                </a:cxn>
                <a:cxn ang="0">
                  <a:pos x="51" y="122"/>
                </a:cxn>
                <a:cxn ang="0">
                  <a:pos x="33" y="99"/>
                </a:cxn>
                <a:cxn ang="0">
                  <a:pos x="12" y="65"/>
                </a:cxn>
                <a:cxn ang="0">
                  <a:pos x="0" y="25"/>
                </a:cxn>
                <a:cxn ang="0">
                  <a:pos x="2" y="14"/>
                </a:cxn>
                <a:cxn ang="0">
                  <a:pos x="7" y="6"/>
                </a:cxn>
                <a:cxn ang="0">
                  <a:pos x="20" y="0"/>
                </a:cxn>
                <a:cxn ang="0">
                  <a:pos x="33" y="1"/>
                </a:cxn>
                <a:cxn ang="0">
                  <a:pos x="45" y="9"/>
                </a:cxn>
                <a:cxn ang="0">
                  <a:pos x="51" y="23"/>
                </a:cxn>
                <a:cxn ang="0">
                  <a:pos x="57" y="46"/>
                </a:cxn>
                <a:cxn ang="0">
                  <a:pos x="85" y="86"/>
                </a:cxn>
                <a:cxn ang="0">
                  <a:pos x="114" y="118"/>
                </a:cxn>
                <a:cxn ang="0">
                  <a:pos x="146" y="158"/>
                </a:cxn>
                <a:cxn ang="0">
                  <a:pos x="170" y="191"/>
                </a:cxn>
                <a:cxn ang="0">
                  <a:pos x="186" y="209"/>
                </a:cxn>
                <a:cxn ang="0">
                  <a:pos x="206" y="237"/>
                </a:cxn>
                <a:cxn ang="0">
                  <a:pos x="231" y="271"/>
                </a:cxn>
                <a:cxn ang="0">
                  <a:pos x="257" y="301"/>
                </a:cxn>
                <a:cxn ang="0">
                  <a:pos x="293" y="357"/>
                </a:cxn>
                <a:cxn ang="0">
                  <a:pos x="316" y="388"/>
                </a:cxn>
                <a:cxn ang="0">
                  <a:pos x="331" y="417"/>
                </a:cxn>
                <a:cxn ang="0">
                  <a:pos x="344" y="431"/>
                </a:cxn>
                <a:cxn ang="0">
                  <a:pos x="372" y="460"/>
                </a:cxn>
                <a:cxn ang="0">
                  <a:pos x="390" y="476"/>
                </a:cxn>
                <a:cxn ang="0">
                  <a:pos x="420" y="492"/>
                </a:cxn>
                <a:cxn ang="0">
                  <a:pos x="456" y="497"/>
                </a:cxn>
                <a:cxn ang="0">
                  <a:pos x="487" y="493"/>
                </a:cxn>
                <a:cxn ang="0">
                  <a:pos x="516" y="480"/>
                </a:cxn>
                <a:cxn ang="0">
                  <a:pos x="537" y="467"/>
                </a:cxn>
                <a:cxn ang="0">
                  <a:pos x="565" y="438"/>
                </a:cxn>
                <a:cxn ang="0">
                  <a:pos x="571" y="424"/>
                </a:cxn>
                <a:cxn ang="0">
                  <a:pos x="577" y="396"/>
                </a:cxn>
                <a:cxn ang="0">
                  <a:pos x="581" y="371"/>
                </a:cxn>
                <a:cxn ang="0">
                  <a:pos x="581" y="290"/>
                </a:cxn>
                <a:cxn ang="0">
                  <a:pos x="580" y="250"/>
                </a:cxn>
                <a:cxn ang="0">
                  <a:pos x="584" y="237"/>
                </a:cxn>
                <a:cxn ang="0">
                  <a:pos x="590" y="229"/>
                </a:cxn>
                <a:cxn ang="0">
                  <a:pos x="605" y="225"/>
                </a:cxn>
                <a:cxn ang="0">
                  <a:pos x="614" y="226"/>
                </a:cxn>
                <a:cxn ang="0">
                  <a:pos x="626" y="235"/>
                </a:cxn>
                <a:cxn ang="0">
                  <a:pos x="631" y="250"/>
                </a:cxn>
                <a:cxn ang="0">
                  <a:pos x="631" y="285"/>
                </a:cxn>
                <a:cxn ang="0">
                  <a:pos x="631" y="378"/>
                </a:cxn>
                <a:cxn ang="0">
                  <a:pos x="623" y="424"/>
                </a:cxn>
                <a:cxn ang="0">
                  <a:pos x="607" y="464"/>
                </a:cxn>
                <a:cxn ang="0">
                  <a:pos x="579" y="499"/>
                </a:cxn>
                <a:cxn ang="0">
                  <a:pos x="554" y="518"/>
                </a:cxn>
                <a:cxn ang="0">
                  <a:pos x="514" y="536"/>
                </a:cxn>
                <a:cxn ang="0">
                  <a:pos x="473" y="545"/>
                </a:cxn>
              </a:cxnLst>
              <a:rect l="0" t="0" r="r" b="b"/>
              <a:pathLst>
                <a:path w="632" h="545">
                  <a:moveTo>
                    <a:pt x="459" y="545"/>
                  </a:moveTo>
                  <a:lnTo>
                    <a:pt x="459" y="545"/>
                  </a:lnTo>
                  <a:lnTo>
                    <a:pt x="440" y="545"/>
                  </a:lnTo>
                  <a:lnTo>
                    <a:pt x="420" y="541"/>
                  </a:lnTo>
                  <a:lnTo>
                    <a:pt x="402" y="536"/>
                  </a:lnTo>
                  <a:lnTo>
                    <a:pt x="384" y="528"/>
                  </a:lnTo>
                  <a:lnTo>
                    <a:pt x="365" y="518"/>
                  </a:lnTo>
                  <a:lnTo>
                    <a:pt x="350" y="506"/>
                  </a:lnTo>
                  <a:lnTo>
                    <a:pt x="334" y="492"/>
                  </a:lnTo>
                  <a:lnTo>
                    <a:pt x="318" y="476"/>
                  </a:lnTo>
                  <a:lnTo>
                    <a:pt x="318" y="476"/>
                  </a:lnTo>
                  <a:lnTo>
                    <a:pt x="303" y="456"/>
                  </a:lnTo>
                  <a:lnTo>
                    <a:pt x="288" y="435"/>
                  </a:lnTo>
                  <a:lnTo>
                    <a:pt x="259" y="396"/>
                  </a:lnTo>
                  <a:lnTo>
                    <a:pt x="259" y="396"/>
                  </a:lnTo>
                  <a:lnTo>
                    <a:pt x="234" y="362"/>
                  </a:lnTo>
                  <a:lnTo>
                    <a:pt x="234" y="362"/>
                  </a:lnTo>
                  <a:lnTo>
                    <a:pt x="220" y="341"/>
                  </a:lnTo>
                  <a:lnTo>
                    <a:pt x="220" y="341"/>
                  </a:lnTo>
                  <a:lnTo>
                    <a:pt x="200" y="314"/>
                  </a:lnTo>
                  <a:lnTo>
                    <a:pt x="190" y="301"/>
                  </a:lnTo>
                  <a:lnTo>
                    <a:pt x="180" y="289"/>
                  </a:lnTo>
                  <a:lnTo>
                    <a:pt x="180" y="289"/>
                  </a:lnTo>
                  <a:lnTo>
                    <a:pt x="168" y="277"/>
                  </a:lnTo>
                  <a:lnTo>
                    <a:pt x="160" y="267"/>
                  </a:lnTo>
                  <a:lnTo>
                    <a:pt x="160" y="267"/>
                  </a:lnTo>
                  <a:lnTo>
                    <a:pt x="155" y="259"/>
                  </a:lnTo>
                  <a:lnTo>
                    <a:pt x="149" y="248"/>
                  </a:lnTo>
                  <a:lnTo>
                    <a:pt x="149" y="248"/>
                  </a:lnTo>
                  <a:lnTo>
                    <a:pt x="143" y="237"/>
                  </a:lnTo>
                  <a:lnTo>
                    <a:pt x="143" y="237"/>
                  </a:lnTo>
                  <a:lnTo>
                    <a:pt x="127" y="218"/>
                  </a:lnTo>
                  <a:lnTo>
                    <a:pt x="113" y="197"/>
                  </a:lnTo>
                  <a:lnTo>
                    <a:pt x="113" y="197"/>
                  </a:lnTo>
                  <a:lnTo>
                    <a:pt x="91" y="169"/>
                  </a:lnTo>
                  <a:lnTo>
                    <a:pt x="68" y="141"/>
                  </a:lnTo>
                  <a:lnTo>
                    <a:pt x="63" y="135"/>
                  </a:lnTo>
                  <a:lnTo>
                    <a:pt x="63" y="135"/>
                  </a:lnTo>
                  <a:lnTo>
                    <a:pt x="51" y="122"/>
                  </a:lnTo>
                  <a:lnTo>
                    <a:pt x="50" y="120"/>
                  </a:lnTo>
                  <a:lnTo>
                    <a:pt x="50" y="120"/>
                  </a:lnTo>
                  <a:lnTo>
                    <a:pt x="33" y="99"/>
                  </a:lnTo>
                  <a:lnTo>
                    <a:pt x="25" y="89"/>
                  </a:lnTo>
                  <a:lnTo>
                    <a:pt x="19" y="77"/>
                  </a:lnTo>
                  <a:lnTo>
                    <a:pt x="12" y="65"/>
                  </a:lnTo>
                  <a:lnTo>
                    <a:pt x="7" y="54"/>
                  </a:lnTo>
                  <a:lnTo>
                    <a:pt x="3" y="39"/>
                  </a:lnTo>
                  <a:lnTo>
                    <a:pt x="0" y="25"/>
                  </a:lnTo>
                  <a:lnTo>
                    <a:pt x="0" y="25"/>
                  </a:lnTo>
                  <a:lnTo>
                    <a:pt x="2" y="20"/>
                  </a:lnTo>
                  <a:lnTo>
                    <a:pt x="2" y="14"/>
                  </a:lnTo>
                  <a:lnTo>
                    <a:pt x="4" y="10"/>
                  </a:lnTo>
                  <a:lnTo>
                    <a:pt x="7" y="6"/>
                  </a:lnTo>
                  <a:lnTo>
                    <a:pt x="7" y="6"/>
                  </a:lnTo>
                  <a:lnTo>
                    <a:pt x="11" y="4"/>
                  </a:lnTo>
                  <a:lnTo>
                    <a:pt x="15" y="1"/>
                  </a:lnTo>
                  <a:lnTo>
                    <a:pt x="20" y="0"/>
                  </a:lnTo>
                  <a:lnTo>
                    <a:pt x="24" y="0"/>
                  </a:lnTo>
                  <a:lnTo>
                    <a:pt x="24" y="0"/>
                  </a:lnTo>
                  <a:lnTo>
                    <a:pt x="33" y="1"/>
                  </a:lnTo>
                  <a:lnTo>
                    <a:pt x="38" y="3"/>
                  </a:lnTo>
                  <a:lnTo>
                    <a:pt x="42" y="5"/>
                  </a:lnTo>
                  <a:lnTo>
                    <a:pt x="45" y="9"/>
                  </a:lnTo>
                  <a:lnTo>
                    <a:pt x="47" y="13"/>
                  </a:lnTo>
                  <a:lnTo>
                    <a:pt x="50" y="18"/>
                  </a:lnTo>
                  <a:lnTo>
                    <a:pt x="51" y="23"/>
                  </a:lnTo>
                  <a:lnTo>
                    <a:pt x="51" y="23"/>
                  </a:lnTo>
                  <a:lnTo>
                    <a:pt x="53" y="34"/>
                  </a:lnTo>
                  <a:lnTo>
                    <a:pt x="57" y="46"/>
                  </a:lnTo>
                  <a:lnTo>
                    <a:pt x="62" y="56"/>
                  </a:lnTo>
                  <a:lnTo>
                    <a:pt x="68" y="67"/>
                  </a:lnTo>
                  <a:lnTo>
                    <a:pt x="85" y="86"/>
                  </a:lnTo>
                  <a:lnTo>
                    <a:pt x="102" y="105"/>
                  </a:lnTo>
                  <a:lnTo>
                    <a:pt x="102" y="105"/>
                  </a:lnTo>
                  <a:lnTo>
                    <a:pt x="114" y="118"/>
                  </a:lnTo>
                  <a:lnTo>
                    <a:pt x="114" y="118"/>
                  </a:lnTo>
                  <a:lnTo>
                    <a:pt x="131" y="137"/>
                  </a:lnTo>
                  <a:lnTo>
                    <a:pt x="146" y="158"/>
                  </a:lnTo>
                  <a:lnTo>
                    <a:pt x="146" y="158"/>
                  </a:lnTo>
                  <a:lnTo>
                    <a:pt x="161" y="180"/>
                  </a:lnTo>
                  <a:lnTo>
                    <a:pt x="170" y="191"/>
                  </a:lnTo>
                  <a:lnTo>
                    <a:pt x="180" y="201"/>
                  </a:lnTo>
                  <a:lnTo>
                    <a:pt x="180" y="201"/>
                  </a:lnTo>
                  <a:lnTo>
                    <a:pt x="186" y="209"/>
                  </a:lnTo>
                  <a:lnTo>
                    <a:pt x="193" y="218"/>
                  </a:lnTo>
                  <a:lnTo>
                    <a:pt x="206" y="237"/>
                  </a:lnTo>
                  <a:lnTo>
                    <a:pt x="206" y="237"/>
                  </a:lnTo>
                  <a:lnTo>
                    <a:pt x="217" y="254"/>
                  </a:lnTo>
                  <a:lnTo>
                    <a:pt x="224" y="263"/>
                  </a:lnTo>
                  <a:lnTo>
                    <a:pt x="231" y="271"/>
                  </a:lnTo>
                  <a:lnTo>
                    <a:pt x="231" y="271"/>
                  </a:lnTo>
                  <a:lnTo>
                    <a:pt x="245" y="285"/>
                  </a:lnTo>
                  <a:lnTo>
                    <a:pt x="257" y="301"/>
                  </a:lnTo>
                  <a:lnTo>
                    <a:pt x="280" y="335"/>
                  </a:lnTo>
                  <a:lnTo>
                    <a:pt x="280" y="335"/>
                  </a:lnTo>
                  <a:lnTo>
                    <a:pt x="293" y="357"/>
                  </a:lnTo>
                  <a:lnTo>
                    <a:pt x="309" y="378"/>
                  </a:lnTo>
                  <a:lnTo>
                    <a:pt x="309" y="378"/>
                  </a:lnTo>
                  <a:lnTo>
                    <a:pt x="316" y="388"/>
                  </a:lnTo>
                  <a:lnTo>
                    <a:pt x="323" y="401"/>
                  </a:lnTo>
                  <a:lnTo>
                    <a:pt x="323" y="401"/>
                  </a:lnTo>
                  <a:lnTo>
                    <a:pt x="331" y="417"/>
                  </a:lnTo>
                  <a:lnTo>
                    <a:pt x="331" y="417"/>
                  </a:lnTo>
                  <a:lnTo>
                    <a:pt x="338" y="424"/>
                  </a:lnTo>
                  <a:lnTo>
                    <a:pt x="344" y="431"/>
                  </a:lnTo>
                  <a:lnTo>
                    <a:pt x="359" y="446"/>
                  </a:lnTo>
                  <a:lnTo>
                    <a:pt x="359" y="446"/>
                  </a:lnTo>
                  <a:lnTo>
                    <a:pt x="372" y="460"/>
                  </a:lnTo>
                  <a:lnTo>
                    <a:pt x="372" y="460"/>
                  </a:lnTo>
                  <a:lnTo>
                    <a:pt x="381" y="469"/>
                  </a:lnTo>
                  <a:lnTo>
                    <a:pt x="390" y="476"/>
                  </a:lnTo>
                  <a:lnTo>
                    <a:pt x="399" y="482"/>
                  </a:lnTo>
                  <a:lnTo>
                    <a:pt x="410" y="488"/>
                  </a:lnTo>
                  <a:lnTo>
                    <a:pt x="420" y="492"/>
                  </a:lnTo>
                  <a:lnTo>
                    <a:pt x="432" y="494"/>
                  </a:lnTo>
                  <a:lnTo>
                    <a:pt x="444" y="497"/>
                  </a:lnTo>
                  <a:lnTo>
                    <a:pt x="456" y="497"/>
                  </a:lnTo>
                  <a:lnTo>
                    <a:pt x="456" y="497"/>
                  </a:lnTo>
                  <a:lnTo>
                    <a:pt x="471" y="496"/>
                  </a:lnTo>
                  <a:lnTo>
                    <a:pt x="487" y="493"/>
                  </a:lnTo>
                  <a:lnTo>
                    <a:pt x="501" y="486"/>
                  </a:lnTo>
                  <a:lnTo>
                    <a:pt x="516" y="480"/>
                  </a:lnTo>
                  <a:lnTo>
                    <a:pt x="516" y="480"/>
                  </a:lnTo>
                  <a:lnTo>
                    <a:pt x="526" y="473"/>
                  </a:lnTo>
                  <a:lnTo>
                    <a:pt x="526" y="473"/>
                  </a:lnTo>
                  <a:lnTo>
                    <a:pt x="537" y="467"/>
                  </a:lnTo>
                  <a:lnTo>
                    <a:pt x="547" y="459"/>
                  </a:lnTo>
                  <a:lnTo>
                    <a:pt x="556" y="450"/>
                  </a:lnTo>
                  <a:lnTo>
                    <a:pt x="565" y="438"/>
                  </a:lnTo>
                  <a:lnTo>
                    <a:pt x="565" y="438"/>
                  </a:lnTo>
                  <a:lnTo>
                    <a:pt x="568" y="433"/>
                  </a:lnTo>
                  <a:lnTo>
                    <a:pt x="571" y="424"/>
                  </a:lnTo>
                  <a:lnTo>
                    <a:pt x="575" y="407"/>
                  </a:lnTo>
                  <a:lnTo>
                    <a:pt x="575" y="407"/>
                  </a:lnTo>
                  <a:lnTo>
                    <a:pt x="577" y="396"/>
                  </a:lnTo>
                  <a:lnTo>
                    <a:pt x="577" y="396"/>
                  </a:lnTo>
                  <a:lnTo>
                    <a:pt x="580" y="384"/>
                  </a:lnTo>
                  <a:lnTo>
                    <a:pt x="581" y="371"/>
                  </a:lnTo>
                  <a:lnTo>
                    <a:pt x="584" y="344"/>
                  </a:lnTo>
                  <a:lnTo>
                    <a:pt x="582" y="318"/>
                  </a:lnTo>
                  <a:lnTo>
                    <a:pt x="581" y="290"/>
                  </a:lnTo>
                  <a:lnTo>
                    <a:pt x="581" y="290"/>
                  </a:lnTo>
                  <a:lnTo>
                    <a:pt x="580" y="250"/>
                  </a:lnTo>
                  <a:lnTo>
                    <a:pt x="580" y="250"/>
                  </a:lnTo>
                  <a:lnTo>
                    <a:pt x="581" y="244"/>
                  </a:lnTo>
                  <a:lnTo>
                    <a:pt x="582" y="241"/>
                  </a:lnTo>
                  <a:lnTo>
                    <a:pt x="584" y="237"/>
                  </a:lnTo>
                  <a:lnTo>
                    <a:pt x="588" y="233"/>
                  </a:lnTo>
                  <a:lnTo>
                    <a:pt x="588" y="233"/>
                  </a:lnTo>
                  <a:lnTo>
                    <a:pt x="590" y="229"/>
                  </a:lnTo>
                  <a:lnTo>
                    <a:pt x="596" y="227"/>
                  </a:lnTo>
                  <a:lnTo>
                    <a:pt x="601" y="226"/>
                  </a:lnTo>
                  <a:lnTo>
                    <a:pt x="605" y="225"/>
                  </a:lnTo>
                  <a:lnTo>
                    <a:pt x="605" y="225"/>
                  </a:lnTo>
                  <a:lnTo>
                    <a:pt x="610" y="225"/>
                  </a:lnTo>
                  <a:lnTo>
                    <a:pt x="614" y="226"/>
                  </a:lnTo>
                  <a:lnTo>
                    <a:pt x="619" y="229"/>
                  </a:lnTo>
                  <a:lnTo>
                    <a:pt x="623" y="231"/>
                  </a:lnTo>
                  <a:lnTo>
                    <a:pt x="626" y="235"/>
                  </a:lnTo>
                  <a:lnTo>
                    <a:pt x="628" y="239"/>
                  </a:lnTo>
                  <a:lnTo>
                    <a:pt x="630" y="244"/>
                  </a:lnTo>
                  <a:lnTo>
                    <a:pt x="631" y="250"/>
                  </a:lnTo>
                  <a:lnTo>
                    <a:pt x="631" y="250"/>
                  </a:lnTo>
                  <a:lnTo>
                    <a:pt x="631" y="285"/>
                  </a:lnTo>
                  <a:lnTo>
                    <a:pt x="631" y="285"/>
                  </a:lnTo>
                  <a:lnTo>
                    <a:pt x="632" y="315"/>
                  </a:lnTo>
                  <a:lnTo>
                    <a:pt x="632" y="346"/>
                  </a:lnTo>
                  <a:lnTo>
                    <a:pt x="631" y="378"/>
                  </a:lnTo>
                  <a:lnTo>
                    <a:pt x="628" y="392"/>
                  </a:lnTo>
                  <a:lnTo>
                    <a:pt x="626" y="408"/>
                  </a:lnTo>
                  <a:lnTo>
                    <a:pt x="623" y="424"/>
                  </a:lnTo>
                  <a:lnTo>
                    <a:pt x="619" y="438"/>
                  </a:lnTo>
                  <a:lnTo>
                    <a:pt x="614" y="451"/>
                  </a:lnTo>
                  <a:lnTo>
                    <a:pt x="607" y="464"/>
                  </a:lnTo>
                  <a:lnTo>
                    <a:pt x="599" y="477"/>
                  </a:lnTo>
                  <a:lnTo>
                    <a:pt x="590" y="489"/>
                  </a:lnTo>
                  <a:lnTo>
                    <a:pt x="579" y="499"/>
                  </a:lnTo>
                  <a:lnTo>
                    <a:pt x="567" y="510"/>
                  </a:lnTo>
                  <a:lnTo>
                    <a:pt x="567" y="510"/>
                  </a:lnTo>
                  <a:lnTo>
                    <a:pt x="554" y="518"/>
                  </a:lnTo>
                  <a:lnTo>
                    <a:pt x="541" y="526"/>
                  </a:lnTo>
                  <a:lnTo>
                    <a:pt x="527" y="532"/>
                  </a:lnTo>
                  <a:lnTo>
                    <a:pt x="514" y="536"/>
                  </a:lnTo>
                  <a:lnTo>
                    <a:pt x="500" y="540"/>
                  </a:lnTo>
                  <a:lnTo>
                    <a:pt x="487" y="544"/>
                  </a:lnTo>
                  <a:lnTo>
                    <a:pt x="473" y="545"/>
                  </a:lnTo>
                  <a:lnTo>
                    <a:pt x="459" y="545"/>
                  </a:lnTo>
                  <a:lnTo>
                    <a:pt x="459" y="5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4" name="chenying0907 557"/>
            <p:cNvSpPr>
              <a:spLocks/>
            </p:cNvSpPr>
            <p:nvPr/>
          </p:nvSpPr>
          <p:spPr bwMode="auto">
            <a:xfrm>
              <a:off x="2146301" y="2049463"/>
              <a:ext cx="377825" cy="212725"/>
            </a:xfrm>
            <a:custGeom>
              <a:avLst/>
              <a:gdLst/>
              <a:ahLst/>
              <a:cxnLst>
                <a:cxn ang="0">
                  <a:pos x="240" y="532"/>
                </a:cxn>
                <a:cxn ang="0">
                  <a:pos x="311" y="529"/>
                </a:cxn>
                <a:cxn ang="0">
                  <a:pos x="854" y="529"/>
                </a:cxn>
                <a:cxn ang="0">
                  <a:pos x="928" y="529"/>
                </a:cxn>
                <a:cxn ang="0">
                  <a:pos x="943" y="525"/>
                </a:cxn>
                <a:cxn ang="0">
                  <a:pos x="951" y="514"/>
                </a:cxn>
                <a:cxn ang="0">
                  <a:pos x="952" y="504"/>
                </a:cxn>
                <a:cxn ang="0">
                  <a:pos x="949" y="491"/>
                </a:cxn>
                <a:cxn ang="0">
                  <a:pos x="939" y="482"/>
                </a:cxn>
                <a:cxn ang="0">
                  <a:pos x="285" y="480"/>
                </a:cxn>
                <a:cxn ang="0">
                  <a:pos x="242" y="481"/>
                </a:cxn>
                <a:cxn ang="0">
                  <a:pos x="183" y="482"/>
                </a:cxn>
                <a:cxn ang="0">
                  <a:pos x="140" y="477"/>
                </a:cxn>
                <a:cxn ang="0">
                  <a:pos x="120" y="473"/>
                </a:cxn>
                <a:cxn ang="0">
                  <a:pos x="82" y="463"/>
                </a:cxn>
                <a:cxn ang="0">
                  <a:pos x="65" y="443"/>
                </a:cxn>
                <a:cxn ang="0">
                  <a:pos x="58" y="388"/>
                </a:cxn>
                <a:cxn ang="0">
                  <a:pos x="51" y="320"/>
                </a:cxn>
                <a:cxn ang="0">
                  <a:pos x="51" y="289"/>
                </a:cxn>
                <a:cxn ang="0">
                  <a:pos x="56" y="259"/>
                </a:cxn>
                <a:cxn ang="0">
                  <a:pos x="61" y="231"/>
                </a:cxn>
                <a:cxn ang="0">
                  <a:pos x="64" y="164"/>
                </a:cxn>
                <a:cxn ang="0">
                  <a:pos x="72" y="100"/>
                </a:cxn>
                <a:cxn ang="0">
                  <a:pos x="78" y="79"/>
                </a:cxn>
                <a:cxn ang="0">
                  <a:pos x="92" y="61"/>
                </a:cxn>
                <a:cxn ang="0">
                  <a:pos x="120" y="53"/>
                </a:cxn>
                <a:cxn ang="0">
                  <a:pos x="192" y="51"/>
                </a:cxn>
                <a:cxn ang="0">
                  <a:pos x="552" y="51"/>
                </a:cxn>
                <a:cxn ang="0">
                  <a:pos x="792" y="52"/>
                </a:cxn>
                <a:cxn ang="0">
                  <a:pos x="921" y="52"/>
                </a:cxn>
                <a:cxn ang="0">
                  <a:pos x="934" y="45"/>
                </a:cxn>
                <a:cxn ang="0">
                  <a:pos x="939" y="32"/>
                </a:cxn>
                <a:cxn ang="0">
                  <a:pos x="939" y="23"/>
                </a:cxn>
                <a:cxn ang="0">
                  <a:pos x="934" y="10"/>
                </a:cxn>
                <a:cxn ang="0">
                  <a:pos x="921" y="4"/>
                </a:cxn>
                <a:cxn ang="0">
                  <a:pos x="231" y="2"/>
                </a:cxn>
                <a:cxn ang="0">
                  <a:pos x="170" y="0"/>
                </a:cxn>
                <a:cxn ang="0">
                  <a:pos x="125" y="0"/>
                </a:cxn>
                <a:cxn ang="0">
                  <a:pos x="74" y="13"/>
                </a:cxn>
                <a:cxn ang="0">
                  <a:pos x="60" y="21"/>
                </a:cxn>
                <a:cxn ang="0">
                  <a:pos x="34" y="56"/>
                </a:cxn>
                <a:cxn ang="0">
                  <a:pos x="19" y="111"/>
                </a:cxn>
                <a:cxn ang="0">
                  <a:pos x="14" y="178"/>
                </a:cxn>
                <a:cxn ang="0">
                  <a:pos x="13" y="208"/>
                </a:cxn>
                <a:cxn ang="0">
                  <a:pos x="2" y="270"/>
                </a:cxn>
                <a:cxn ang="0">
                  <a:pos x="0" y="306"/>
                </a:cxn>
                <a:cxn ang="0">
                  <a:pos x="5" y="384"/>
                </a:cxn>
                <a:cxn ang="0">
                  <a:pos x="15" y="446"/>
                </a:cxn>
                <a:cxn ang="0">
                  <a:pos x="35" y="485"/>
                </a:cxn>
                <a:cxn ang="0">
                  <a:pos x="68" y="511"/>
                </a:cxn>
                <a:cxn ang="0">
                  <a:pos x="95" y="523"/>
                </a:cxn>
                <a:cxn ang="0">
                  <a:pos x="158" y="529"/>
                </a:cxn>
                <a:cxn ang="0">
                  <a:pos x="214" y="533"/>
                </a:cxn>
              </a:cxnLst>
              <a:rect l="0" t="0" r="r" b="b"/>
              <a:pathLst>
                <a:path w="952" h="533">
                  <a:moveTo>
                    <a:pt x="214" y="533"/>
                  </a:moveTo>
                  <a:lnTo>
                    <a:pt x="214" y="533"/>
                  </a:lnTo>
                  <a:lnTo>
                    <a:pt x="240" y="532"/>
                  </a:lnTo>
                  <a:lnTo>
                    <a:pt x="240" y="532"/>
                  </a:lnTo>
                  <a:lnTo>
                    <a:pt x="266" y="531"/>
                  </a:lnTo>
                  <a:lnTo>
                    <a:pt x="311" y="529"/>
                  </a:lnTo>
                  <a:lnTo>
                    <a:pt x="455" y="528"/>
                  </a:lnTo>
                  <a:lnTo>
                    <a:pt x="455" y="528"/>
                  </a:lnTo>
                  <a:lnTo>
                    <a:pt x="854" y="529"/>
                  </a:lnTo>
                  <a:lnTo>
                    <a:pt x="854" y="529"/>
                  </a:lnTo>
                  <a:lnTo>
                    <a:pt x="928" y="529"/>
                  </a:lnTo>
                  <a:lnTo>
                    <a:pt x="928" y="529"/>
                  </a:lnTo>
                  <a:lnTo>
                    <a:pt x="934" y="529"/>
                  </a:lnTo>
                  <a:lnTo>
                    <a:pt x="939" y="528"/>
                  </a:lnTo>
                  <a:lnTo>
                    <a:pt x="943" y="525"/>
                  </a:lnTo>
                  <a:lnTo>
                    <a:pt x="947" y="521"/>
                  </a:lnTo>
                  <a:lnTo>
                    <a:pt x="949" y="519"/>
                  </a:lnTo>
                  <a:lnTo>
                    <a:pt x="951" y="514"/>
                  </a:lnTo>
                  <a:lnTo>
                    <a:pt x="952" y="510"/>
                  </a:lnTo>
                  <a:lnTo>
                    <a:pt x="952" y="504"/>
                  </a:lnTo>
                  <a:lnTo>
                    <a:pt x="952" y="504"/>
                  </a:lnTo>
                  <a:lnTo>
                    <a:pt x="952" y="501"/>
                  </a:lnTo>
                  <a:lnTo>
                    <a:pt x="951" y="495"/>
                  </a:lnTo>
                  <a:lnTo>
                    <a:pt x="949" y="491"/>
                  </a:lnTo>
                  <a:lnTo>
                    <a:pt x="947" y="487"/>
                  </a:lnTo>
                  <a:lnTo>
                    <a:pt x="943" y="485"/>
                  </a:lnTo>
                  <a:lnTo>
                    <a:pt x="939" y="482"/>
                  </a:lnTo>
                  <a:lnTo>
                    <a:pt x="934" y="481"/>
                  </a:lnTo>
                  <a:lnTo>
                    <a:pt x="928" y="480"/>
                  </a:lnTo>
                  <a:lnTo>
                    <a:pt x="285" y="480"/>
                  </a:lnTo>
                  <a:lnTo>
                    <a:pt x="285" y="480"/>
                  </a:lnTo>
                  <a:lnTo>
                    <a:pt x="242" y="481"/>
                  </a:lnTo>
                  <a:lnTo>
                    <a:pt x="242" y="481"/>
                  </a:lnTo>
                  <a:lnTo>
                    <a:pt x="200" y="482"/>
                  </a:lnTo>
                  <a:lnTo>
                    <a:pt x="200" y="482"/>
                  </a:lnTo>
                  <a:lnTo>
                    <a:pt x="183" y="482"/>
                  </a:lnTo>
                  <a:lnTo>
                    <a:pt x="167" y="481"/>
                  </a:lnTo>
                  <a:lnTo>
                    <a:pt x="153" y="480"/>
                  </a:lnTo>
                  <a:lnTo>
                    <a:pt x="140" y="477"/>
                  </a:lnTo>
                  <a:lnTo>
                    <a:pt x="140" y="477"/>
                  </a:lnTo>
                  <a:lnTo>
                    <a:pt x="120" y="473"/>
                  </a:lnTo>
                  <a:lnTo>
                    <a:pt x="120" y="473"/>
                  </a:lnTo>
                  <a:lnTo>
                    <a:pt x="99" y="469"/>
                  </a:lnTo>
                  <a:lnTo>
                    <a:pt x="90" y="467"/>
                  </a:lnTo>
                  <a:lnTo>
                    <a:pt x="82" y="463"/>
                  </a:lnTo>
                  <a:lnTo>
                    <a:pt x="74" y="457"/>
                  </a:lnTo>
                  <a:lnTo>
                    <a:pt x="69" y="451"/>
                  </a:lnTo>
                  <a:lnTo>
                    <a:pt x="65" y="443"/>
                  </a:lnTo>
                  <a:lnTo>
                    <a:pt x="64" y="433"/>
                  </a:lnTo>
                  <a:lnTo>
                    <a:pt x="64" y="433"/>
                  </a:lnTo>
                  <a:lnTo>
                    <a:pt x="58" y="388"/>
                  </a:lnTo>
                  <a:lnTo>
                    <a:pt x="58" y="388"/>
                  </a:lnTo>
                  <a:lnTo>
                    <a:pt x="53" y="342"/>
                  </a:lnTo>
                  <a:lnTo>
                    <a:pt x="51" y="320"/>
                  </a:lnTo>
                  <a:lnTo>
                    <a:pt x="51" y="298"/>
                  </a:lnTo>
                  <a:lnTo>
                    <a:pt x="51" y="298"/>
                  </a:lnTo>
                  <a:lnTo>
                    <a:pt x="51" y="289"/>
                  </a:lnTo>
                  <a:lnTo>
                    <a:pt x="52" y="278"/>
                  </a:lnTo>
                  <a:lnTo>
                    <a:pt x="56" y="259"/>
                  </a:lnTo>
                  <a:lnTo>
                    <a:pt x="56" y="259"/>
                  </a:lnTo>
                  <a:lnTo>
                    <a:pt x="58" y="246"/>
                  </a:lnTo>
                  <a:lnTo>
                    <a:pt x="61" y="231"/>
                  </a:lnTo>
                  <a:lnTo>
                    <a:pt x="61" y="231"/>
                  </a:lnTo>
                  <a:lnTo>
                    <a:pt x="64" y="198"/>
                  </a:lnTo>
                  <a:lnTo>
                    <a:pt x="64" y="164"/>
                  </a:lnTo>
                  <a:lnTo>
                    <a:pt x="64" y="164"/>
                  </a:lnTo>
                  <a:lnTo>
                    <a:pt x="65" y="149"/>
                  </a:lnTo>
                  <a:lnTo>
                    <a:pt x="66" y="132"/>
                  </a:lnTo>
                  <a:lnTo>
                    <a:pt x="72" y="100"/>
                  </a:lnTo>
                  <a:lnTo>
                    <a:pt x="72" y="100"/>
                  </a:lnTo>
                  <a:lnTo>
                    <a:pt x="74" y="90"/>
                  </a:lnTo>
                  <a:lnTo>
                    <a:pt x="78" y="79"/>
                  </a:lnTo>
                  <a:lnTo>
                    <a:pt x="82" y="72"/>
                  </a:lnTo>
                  <a:lnTo>
                    <a:pt x="87" y="65"/>
                  </a:lnTo>
                  <a:lnTo>
                    <a:pt x="92" y="61"/>
                  </a:lnTo>
                  <a:lnTo>
                    <a:pt x="100" y="57"/>
                  </a:lnTo>
                  <a:lnTo>
                    <a:pt x="109" y="55"/>
                  </a:lnTo>
                  <a:lnTo>
                    <a:pt x="120" y="53"/>
                  </a:lnTo>
                  <a:lnTo>
                    <a:pt x="120" y="53"/>
                  </a:lnTo>
                  <a:lnTo>
                    <a:pt x="149" y="52"/>
                  </a:lnTo>
                  <a:lnTo>
                    <a:pt x="192" y="51"/>
                  </a:lnTo>
                  <a:lnTo>
                    <a:pt x="315" y="49"/>
                  </a:lnTo>
                  <a:lnTo>
                    <a:pt x="315" y="49"/>
                  </a:lnTo>
                  <a:lnTo>
                    <a:pt x="552" y="51"/>
                  </a:lnTo>
                  <a:lnTo>
                    <a:pt x="783" y="52"/>
                  </a:lnTo>
                  <a:lnTo>
                    <a:pt x="792" y="52"/>
                  </a:lnTo>
                  <a:lnTo>
                    <a:pt x="792" y="52"/>
                  </a:lnTo>
                  <a:lnTo>
                    <a:pt x="915" y="53"/>
                  </a:lnTo>
                  <a:lnTo>
                    <a:pt x="915" y="53"/>
                  </a:lnTo>
                  <a:lnTo>
                    <a:pt x="921" y="52"/>
                  </a:lnTo>
                  <a:lnTo>
                    <a:pt x="926" y="51"/>
                  </a:lnTo>
                  <a:lnTo>
                    <a:pt x="930" y="48"/>
                  </a:lnTo>
                  <a:lnTo>
                    <a:pt x="934" y="45"/>
                  </a:lnTo>
                  <a:lnTo>
                    <a:pt x="936" y="42"/>
                  </a:lnTo>
                  <a:lnTo>
                    <a:pt x="939" y="38"/>
                  </a:lnTo>
                  <a:lnTo>
                    <a:pt x="939" y="32"/>
                  </a:lnTo>
                  <a:lnTo>
                    <a:pt x="940" y="28"/>
                  </a:lnTo>
                  <a:lnTo>
                    <a:pt x="940" y="28"/>
                  </a:lnTo>
                  <a:lnTo>
                    <a:pt x="939" y="23"/>
                  </a:lnTo>
                  <a:lnTo>
                    <a:pt x="939" y="19"/>
                  </a:lnTo>
                  <a:lnTo>
                    <a:pt x="936" y="14"/>
                  </a:lnTo>
                  <a:lnTo>
                    <a:pt x="934" y="10"/>
                  </a:lnTo>
                  <a:lnTo>
                    <a:pt x="930" y="8"/>
                  </a:lnTo>
                  <a:lnTo>
                    <a:pt x="926" y="5"/>
                  </a:lnTo>
                  <a:lnTo>
                    <a:pt x="921" y="4"/>
                  </a:lnTo>
                  <a:lnTo>
                    <a:pt x="915" y="2"/>
                  </a:lnTo>
                  <a:lnTo>
                    <a:pt x="231" y="2"/>
                  </a:lnTo>
                  <a:lnTo>
                    <a:pt x="231" y="2"/>
                  </a:lnTo>
                  <a:lnTo>
                    <a:pt x="193" y="1"/>
                  </a:lnTo>
                  <a:lnTo>
                    <a:pt x="193" y="1"/>
                  </a:lnTo>
                  <a:lnTo>
                    <a:pt x="170" y="0"/>
                  </a:lnTo>
                  <a:lnTo>
                    <a:pt x="146" y="0"/>
                  </a:lnTo>
                  <a:lnTo>
                    <a:pt x="146" y="0"/>
                  </a:lnTo>
                  <a:lnTo>
                    <a:pt x="125" y="0"/>
                  </a:lnTo>
                  <a:lnTo>
                    <a:pt x="106" y="2"/>
                  </a:lnTo>
                  <a:lnTo>
                    <a:pt x="89" y="6"/>
                  </a:lnTo>
                  <a:lnTo>
                    <a:pt x="74" y="13"/>
                  </a:lnTo>
                  <a:lnTo>
                    <a:pt x="74" y="13"/>
                  </a:lnTo>
                  <a:lnTo>
                    <a:pt x="66" y="17"/>
                  </a:lnTo>
                  <a:lnTo>
                    <a:pt x="60" y="21"/>
                  </a:lnTo>
                  <a:lnTo>
                    <a:pt x="49" y="31"/>
                  </a:lnTo>
                  <a:lnTo>
                    <a:pt x="40" y="43"/>
                  </a:lnTo>
                  <a:lnTo>
                    <a:pt x="34" y="56"/>
                  </a:lnTo>
                  <a:lnTo>
                    <a:pt x="28" y="70"/>
                  </a:lnTo>
                  <a:lnTo>
                    <a:pt x="24" y="83"/>
                  </a:lnTo>
                  <a:lnTo>
                    <a:pt x="19" y="111"/>
                  </a:lnTo>
                  <a:lnTo>
                    <a:pt x="19" y="111"/>
                  </a:lnTo>
                  <a:lnTo>
                    <a:pt x="15" y="142"/>
                  </a:lnTo>
                  <a:lnTo>
                    <a:pt x="14" y="178"/>
                  </a:lnTo>
                  <a:lnTo>
                    <a:pt x="14" y="178"/>
                  </a:lnTo>
                  <a:lnTo>
                    <a:pt x="14" y="192"/>
                  </a:lnTo>
                  <a:lnTo>
                    <a:pt x="13" y="208"/>
                  </a:lnTo>
                  <a:lnTo>
                    <a:pt x="7" y="239"/>
                  </a:lnTo>
                  <a:lnTo>
                    <a:pt x="7" y="239"/>
                  </a:lnTo>
                  <a:lnTo>
                    <a:pt x="2" y="270"/>
                  </a:lnTo>
                  <a:lnTo>
                    <a:pt x="2" y="270"/>
                  </a:lnTo>
                  <a:lnTo>
                    <a:pt x="1" y="287"/>
                  </a:lnTo>
                  <a:lnTo>
                    <a:pt x="0" y="306"/>
                  </a:lnTo>
                  <a:lnTo>
                    <a:pt x="0" y="324"/>
                  </a:lnTo>
                  <a:lnTo>
                    <a:pt x="1" y="344"/>
                  </a:lnTo>
                  <a:lnTo>
                    <a:pt x="5" y="384"/>
                  </a:lnTo>
                  <a:lnTo>
                    <a:pt x="11" y="429"/>
                  </a:lnTo>
                  <a:lnTo>
                    <a:pt x="11" y="429"/>
                  </a:lnTo>
                  <a:lnTo>
                    <a:pt x="15" y="446"/>
                  </a:lnTo>
                  <a:lnTo>
                    <a:pt x="21" y="460"/>
                  </a:lnTo>
                  <a:lnTo>
                    <a:pt x="27" y="473"/>
                  </a:lnTo>
                  <a:lnTo>
                    <a:pt x="35" y="485"/>
                  </a:lnTo>
                  <a:lnTo>
                    <a:pt x="44" y="494"/>
                  </a:lnTo>
                  <a:lnTo>
                    <a:pt x="55" y="503"/>
                  </a:lnTo>
                  <a:lnTo>
                    <a:pt x="68" y="511"/>
                  </a:lnTo>
                  <a:lnTo>
                    <a:pt x="83" y="519"/>
                  </a:lnTo>
                  <a:lnTo>
                    <a:pt x="83" y="519"/>
                  </a:lnTo>
                  <a:lnTo>
                    <a:pt x="95" y="523"/>
                  </a:lnTo>
                  <a:lnTo>
                    <a:pt x="109" y="525"/>
                  </a:lnTo>
                  <a:lnTo>
                    <a:pt x="138" y="528"/>
                  </a:lnTo>
                  <a:lnTo>
                    <a:pt x="158" y="529"/>
                  </a:lnTo>
                  <a:lnTo>
                    <a:pt x="158" y="529"/>
                  </a:lnTo>
                  <a:lnTo>
                    <a:pt x="187" y="532"/>
                  </a:lnTo>
                  <a:lnTo>
                    <a:pt x="214" y="533"/>
                  </a:lnTo>
                  <a:lnTo>
                    <a:pt x="214" y="53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5" name="chenying0907 558"/>
            <p:cNvSpPr>
              <a:spLocks/>
            </p:cNvSpPr>
            <p:nvPr/>
          </p:nvSpPr>
          <p:spPr bwMode="auto">
            <a:xfrm>
              <a:off x="2501901" y="1965325"/>
              <a:ext cx="250825" cy="203200"/>
            </a:xfrm>
            <a:custGeom>
              <a:avLst/>
              <a:gdLst/>
              <a:ahLst/>
              <a:cxnLst>
                <a:cxn ang="0">
                  <a:pos x="617" y="510"/>
                </a:cxn>
                <a:cxn ang="0">
                  <a:pos x="633" y="497"/>
                </a:cxn>
                <a:cxn ang="0">
                  <a:pos x="636" y="485"/>
                </a:cxn>
                <a:cxn ang="0">
                  <a:pos x="632" y="473"/>
                </a:cxn>
                <a:cxn ang="0">
                  <a:pos x="586" y="407"/>
                </a:cxn>
                <a:cxn ang="0">
                  <a:pos x="513" y="303"/>
                </a:cxn>
                <a:cxn ang="0">
                  <a:pos x="480" y="267"/>
                </a:cxn>
                <a:cxn ang="0">
                  <a:pos x="412" y="191"/>
                </a:cxn>
                <a:cxn ang="0">
                  <a:pos x="365" y="133"/>
                </a:cxn>
                <a:cxn ang="0">
                  <a:pos x="330" y="90"/>
                </a:cxn>
                <a:cxn ang="0">
                  <a:pos x="292" y="52"/>
                </a:cxn>
                <a:cxn ang="0">
                  <a:pos x="255" y="30"/>
                </a:cxn>
                <a:cxn ang="0">
                  <a:pos x="195" y="8"/>
                </a:cxn>
                <a:cxn ang="0">
                  <a:pos x="132" y="0"/>
                </a:cxn>
                <a:cxn ang="0">
                  <a:pos x="92" y="4"/>
                </a:cxn>
                <a:cxn ang="0">
                  <a:pos x="55" y="14"/>
                </a:cxn>
                <a:cxn ang="0">
                  <a:pos x="26" y="36"/>
                </a:cxn>
                <a:cxn ang="0">
                  <a:pos x="9" y="68"/>
                </a:cxn>
                <a:cxn ang="0">
                  <a:pos x="0" y="118"/>
                </a:cxn>
                <a:cxn ang="0">
                  <a:pos x="3" y="195"/>
                </a:cxn>
                <a:cxn ang="0">
                  <a:pos x="5" y="240"/>
                </a:cxn>
                <a:cxn ang="0">
                  <a:pos x="8" y="251"/>
                </a:cxn>
                <a:cxn ang="0">
                  <a:pos x="17" y="261"/>
                </a:cxn>
                <a:cxn ang="0">
                  <a:pos x="31" y="264"/>
                </a:cxn>
                <a:cxn ang="0">
                  <a:pos x="41" y="263"/>
                </a:cxn>
                <a:cxn ang="0">
                  <a:pos x="51" y="255"/>
                </a:cxn>
                <a:cxn ang="0">
                  <a:pos x="56" y="240"/>
                </a:cxn>
                <a:cxn ang="0">
                  <a:pos x="54" y="196"/>
                </a:cxn>
                <a:cxn ang="0">
                  <a:pos x="50" y="148"/>
                </a:cxn>
                <a:cxn ang="0">
                  <a:pos x="55" y="102"/>
                </a:cxn>
                <a:cxn ang="0">
                  <a:pos x="67" y="76"/>
                </a:cxn>
                <a:cxn ang="0">
                  <a:pos x="89" y="57"/>
                </a:cxn>
                <a:cxn ang="0">
                  <a:pos x="113" y="52"/>
                </a:cxn>
                <a:cxn ang="0">
                  <a:pos x="145" y="52"/>
                </a:cxn>
                <a:cxn ang="0">
                  <a:pos x="186" y="57"/>
                </a:cxn>
                <a:cxn ang="0">
                  <a:pos x="235" y="76"/>
                </a:cxn>
                <a:cxn ang="0">
                  <a:pos x="263" y="95"/>
                </a:cxn>
                <a:cxn ang="0">
                  <a:pos x="300" y="137"/>
                </a:cxn>
                <a:cxn ang="0">
                  <a:pos x="315" y="157"/>
                </a:cxn>
                <a:cxn ang="0">
                  <a:pos x="411" y="264"/>
                </a:cxn>
                <a:cxn ang="0">
                  <a:pos x="489" y="353"/>
                </a:cxn>
                <a:cxn ang="0">
                  <a:pos x="546" y="435"/>
                </a:cxn>
                <a:cxn ang="0">
                  <a:pos x="589" y="501"/>
                </a:cxn>
                <a:cxn ang="0">
                  <a:pos x="598" y="509"/>
                </a:cxn>
                <a:cxn ang="0">
                  <a:pos x="610" y="511"/>
                </a:cxn>
              </a:cxnLst>
              <a:rect l="0" t="0" r="r" b="b"/>
              <a:pathLst>
                <a:path w="636" h="511">
                  <a:moveTo>
                    <a:pt x="610" y="511"/>
                  </a:moveTo>
                  <a:lnTo>
                    <a:pt x="610" y="511"/>
                  </a:lnTo>
                  <a:lnTo>
                    <a:pt x="617" y="510"/>
                  </a:lnTo>
                  <a:lnTo>
                    <a:pt x="624" y="507"/>
                  </a:lnTo>
                  <a:lnTo>
                    <a:pt x="629" y="503"/>
                  </a:lnTo>
                  <a:lnTo>
                    <a:pt x="633" y="497"/>
                  </a:lnTo>
                  <a:lnTo>
                    <a:pt x="633" y="497"/>
                  </a:lnTo>
                  <a:lnTo>
                    <a:pt x="636" y="492"/>
                  </a:lnTo>
                  <a:lnTo>
                    <a:pt x="636" y="485"/>
                  </a:lnTo>
                  <a:lnTo>
                    <a:pt x="634" y="480"/>
                  </a:lnTo>
                  <a:lnTo>
                    <a:pt x="632" y="473"/>
                  </a:lnTo>
                  <a:lnTo>
                    <a:pt x="632" y="473"/>
                  </a:lnTo>
                  <a:lnTo>
                    <a:pt x="608" y="439"/>
                  </a:lnTo>
                  <a:lnTo>
                    <a:pt x="586" y="407"/>
                  </a:lnTo>
                  <a:lnTo>
                    <a:pt x="586" y="407"/>
                  </a:lnTo>
                  <a:lnTo>
                    <a:pt x="563" y="373"/>
                  </a:lnTo>
                  <a:lnTo>
                    <a:pt x="539" y="337"/>
                  </a:lnTo>
                  <a:lnTo>
                    <a:pt x="513" y="303"/>
                  </a:lnTo>
                  <a:lnTo>
                    <a:pt x="500" y="288"/>
                  </a:lnTo>
                  <a:lnTo>
                    <a:pt x="485" y="272"/>
                  </a:lnTo>
                  <a:lnTo>
                    <a:pt x="480" y="267"/>
                  </a:lnTo>
                  <a:lnTo>
                    <a:pt x="480" y="267"/>
                  </a:lnTo>
                  <a:lnTo>
                    <a:pt x="434" y="217"/>
                  </a:lnTo>
                  <a:lnTo>
                    <a:pt x="412" y="191"/>
                  </a:lnTo>
                  <a:lnTo>
                    <a:pt x="390" y="165"/>
                  </a:lnTo>
                  <a:lnTo>
                    <a:pt x="390" y="165"/>
                  </a:lnTo>
                  <a:lnTo>
                    <a:pt x="365" y="133"/>
                  </a:lnTo>
                  <a:lnTo>
                    <a:pt x="365" y="133"/>
                  </a:lnTo>
                  <a:lnTo>
                    <a:pt x="348" y="111"/>
                  </a:lnTo>
                  <a:lnTo>
                    <a:pt x="330" y="90"/>
                  </a:lnTo>
                  <a:lnTo>
                    <a:pt x="311" y="69"/>
                  </a:lnTo>
                  <a:lnTo>
                    <a:pt x="301" y="61"/>
                  </a:lnTo>
                  <a:lnTo>
                    <a:pt x="292" y="52"/>
                  </a:lnTo>
                  <a:lnTo>
                    <a:pt x="292" y="52"/>
                  </a:lnTo>
                  <a:lnTo>
                    <a:pt x="273" y="40"/>
                  </a:lnTo>
                  <a:lnTo>
                    <a:pt x="255" y="30"/>
                  </a:lnTo>
                  <a:lnTo>
                    <a:pt x="235" y="21"/>
                  </a:lnTo>
                  <a:lnTo>
                    <a:pt x="216" y="13"/>
                  </a:lnTo>
                  <a:lnTo>
                    <a:pt x="195" y="8"/>
                  </a:lnTo>
                  <a:lnTo>
                    <a:pt x="174" y="2"/>
                  </a:lnTo>
                  <a:lnTo>
                    <a:pt x="153" y="0"/>
                  </a:lnTo>
                  <a:lnTo>
                    <a:pt x="132" y="0"/>
                  </a:lnTo>
                  <a:lnTo>
                    <a:pt x="132" y="0"/>
                  </a:lnTo>
                  <a:lnTo>
                    <a:pt x="111" y="0"/>
                  </a:lnTo>
                  <a:lnTo>
                    <a:pt x="92" y="4"/>
                  </a:lnTo>
                  <a:lnTo>
                    <a:pt x="73" y="8"/>
                  </a:lnTo>
                  <a:lnTo>
                    <a:pt x="55" y="14"/>
                  </a:lnTo>
                  <a:lnTo>
                    <a:pt x="55" y="14"/>
                  </a:lnTo>
                  <a:lnTo>
                    <a:pt x="43" y="21"/>
                  </a:lnTo>
                  <a:lnTo>
                    <a:pt x="34" y="29"/>
                  </a:lnTo>
                  <a:lnTo>
                    <a:pt x="26" y="36"/>
                  </a:lnTo>
                  <a:lnTo>
                    <a:pt x="18" y="46"/>
                  </a:lnTo>
                  <a:lnTo>
                    <a:pt x="13" y="56"/>
                  </a:lnTo>
                  <a:lnTo>
                    <a:pt x="9" y="68"/>
                  </a:lnTo>
                  <a:lnTo>
                    <a:pt x="5" y="80"/>
                  </a:lnTo>
                  <a:lnTo>
                    <a:pt x="3" y="91"/>
                  </a:lnTo>
                  <a:lnTo>
                    <a:pt x="0" y="118"/>
                  </a:lnTo>
                  <a:lnTo>
                    <a:pt x="0" y="144"/>
                  </a:lnTo>
                  <a:lnTo>
                    <a:pt x="1" y="170"/>
                  </a:lnTo>
                  <a:lnTo>
                    <a:pt x="3" y="195"/>
                  </a:lnTo>
                  <a:lnTo>
                    <a:pt x="3" y="195"/>
                  </a:lnTo>
                  <a:lnTo>
                    <a:pt x="5" y="220"/>
                  </a:lnTo>
                  <a:lnTo>
                    <a:pt x="5" y="240"/>
                  </a:lnTo>
                  <a:lnTo>
                    <a:pt x="5" y="240"/>
                  </a:lnTo>
                  <a:lnTo>
                    <a:pt x="7" y="246"/>
                  </a:lnTo>
                  <a:lnTo>
                    <a:pt x="8" y="251"/>
                  </a:lnTo>
                  <a:lnTo>
                    <a:pt x="11" y="255"/>
                  </a:lnTo>
                  <a:lnTo>
                    <a:pt x="13" y="259"/>
                  </a:lnTo>
                  <a:lnTo>
                    <a:pt x="17" y="261"/>
                  </a:lnTo>
                  <a:lnTo>
                    <a:pt x="22" y="263"/>
                  </a:lnTo>
                  <a:lnTo>
                    <a:pt x="26" y="264"/>
                  </a:lnTo>
                  <a:lnTo>
                    <a:pt x="31" y="264"/>
                  </a:lnTo>
                  <a:lnTo>
                    <a:pt x="31" y="264"/>
                  </a:lnTo>
                  <a:lnTo>
                    <a:pt x="35" y="264"/>
                  </a:lnTo>
                  <a:lnTo>
                    <a:pt x="41" y="263"/>
                  </a:lnTo>
                  <a:lnTo>
                    <a:pt x="45" y="261"/>
                  </a:lnTo>
                  <a:lnTo>
                    <a:pt x="48" y="259"/>
                  </a:lnTo>
                  <a:lnTo>
                    <a:pt x="51" y="255"/>
                  </a:lnTo>
                  <a:lnTo>
                    <a:pt x="54" y="251"/>
                  </a:lnTo>
                  <a:lnTo>
                    <a:pt x="55" y="246"/>
                  </a:lnTo>
                  <a:lnTo>
                    <a:pt x="56" y="240"/>
                  </a:lnTo>
                  <a:lnTo>
                    <a:pt x="56" y="240"/>
                  </a:lnTo>
                  <a:lnTo>
                    <a:pt x="55" y="220"/>
                  </a:lnTo>
                  <a:lnTo>
                    <a:pt x="54" y="196"/>
                  </a:lnTo>
                  <a:lnTo>
                    <a:pt x="54" y="196"/>
                  </a:lnTo>
                  <a:lnTo>
                    <a:pt x="51" y="171"/>
                  </a:lnTo>
                  <a:lnTo>
                    <a:pt x="50" y="148"/>
                  </a:lnTo>
                  <a:lnTo>
                    <a:pt x="51" y="124"/>
                  </a:lnTo>
                  <a:lnTo>
                    <a:pt x="52" y="112"/>
                  </a:lnTo>
                  <a:lnTo>
                    <a:pt x="55" y="102"/>
                  </a:lnTo>
                  <a:lnTo>
                    <a:pt x="58" y="93"/>
                  </a:lnTo>
                  <a:lnTo>
                    <a:pt x="62" y="84"/>
                  </a:lnTo>
                  <a:lnTo>
                    <a:pt x="67" y="76"/>
                  </a:lnTo>
                  <a:lnTo>
                    <a:pt x="72" y="68"/>
                  </a:lnTo>
                  <a:lnTo>
                    <a:pt x="80" y="63"/>
                  </a:lnTo>
                  <a:lnTo>
                    <a:pt x="89" y="57"/>
                  </a:lnTo>
                  <a:lnTo>
                    <a:pt x="99" y="53"/>
                  </a:lnTo>
                  <a:lnTo>
                    <a:pt x="113" y="52"/>
                  </a:lnTo>
                  <a:lnTo>
                    <a:pt x="113" y="52"/>
                  </a:lnTo>
                  <a:lnTo>
                    <a:pt x="132" y="51"/>
                  </a:lnTo>
                  <a:lnTo>
                    <a:pt x="132" y="51"/>
                  </a:lnTo>
                  <a:lnTo>
                    <a:pt x="145" y="52"/>
                  </a:lnTo>
                  <a:lnTo>
                    <a:pt x="158" y="53"/>
                  </a:lnTo>
                  <a:lnTo>
                    <a:pt x="173" y="55"/>
                  </a:lnTo>
                  <a:lnTo>
                    <a:pt x="186" y="57"/>
                  </a:lnTo>
                  <a:lnTo>
                    <a:pt x="211" y="65"/>
                  </a:lnTo>
                  <a:lnTo>
                    <a:pt x="235" y="76"/>
                  </a:lnTo>
                  <a:lnTo>
                    <a:pt x="235" y="76"/>
                  </a:lnTo>
                  <a:lnTo>
                    <a:pt x="246" y="81"/>
                  </a:lnTo>
                  <a:lnTo>
                    <a:pt x="255" y="87"/>
                  </a:lnTo>
                  <a:lnTo>
                    <a:pt x="263" y="95"/>
                  </a:lnTo>
                  <a:lnTo>
                    <a:pt x="271" y="103"/>
                  </a:lnTo>
                  <a:lnTo>
                    <a:pt x="285" y="120"/>
                  </a:lnTo>
                  <a:lnTo>
                    <a:pt x="300" y="137"/>
                  </a:lnTo>
                  <a:lnTo>
                    <a:pt x="300" y="137"/>
                  </a:lnTo>
                  <a:lnTo>
                    <a:pt x="315" y="157"/>
                  </a:lnTo>
                  <a:lnTo>
                    <a:pt x="315" y="157"/>
                  </a:lnTo>
                  <a:lnTo>
                    <a:pt x="362" y="212"/>
                  </a:lnTo>
                  <a:lnTo>
                    <a:pt x="411" y="264"/>
                  </a:lnTo>
                  <a:lnTo>
                    <a:pt x="411" y="264"/>
                  </a:lnTo>
                  <a:lnTo>
                    <a:pt x="468" y="328"/>
                  </a:lnTo>
                  <a:lnTo>
                    <a:pt x="468" y="328"/>
                  </a:lnTo>
                  <a:lnTo>
                    <a:pt x="489" y="353"/>
                  </a:lnTo>
                  <a:lnTo>
                    <a:pt x="509" y="380"/>
                  </a:lnTo>
                  <a:lnTo>
                    <a:pt x="527" y="408"/>
                  </a:lnTo>
                  <a:lnTo>
                    <a:pt x="546" y="435"/>
                  </a:lnTo>
                  <a:lnTo>
                    <a:pt x="546" y="435"/>
                  </a:lnTo>
                  <a:lnTo>
                    <a:pt x="566" y="468"/>
                  </a:lnTo>
                  <a:lnTo>
                    <a:pt x="589" y="501"/>
                  </a:lnTo>
                  <a:lnTo>
                    <a:pt x="589" y="501"/>
                  </a:lnTo>
                  <a:lnTo>
                    <a:pt x="593" y="505"/>
                  </a:lnTo>
                  <a:lnTo>
                    <a:pt x="598" y="509"/>
                  </a:lnTo>
                  <a:lnTo>
                    <a:pt x="603" y="510"/>
                  </a:lnTo>
                  <a:lnTo>
                    <a:pt x="610" y="511"/>
                  </a:lnTo>
                  <a:lnTo>
                    <a:pt x="610" y="5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6" name="chenying0907 559"/>
            <p:cNvSpPr>
              <a:spLocks/>
            </p:cNvSpPr>
            <p:nvPr/>
          </p:nvSpPr>
          <p:spPr bwMode="auto">
            <a:xfrm>
              <a:off x="2503488" y="2152650"/>
              <a:ext cx="250825" cy="217488"/>
            </a:xfrm>
            <a:custGeom>
              <a:avLst/>
              <a:gdLst/>
              <a:ahLst/>
              <a:cxnLst>
                <a:cxn ang="0">
                  <a:pos x="192" y="545"/>
                </a:cxn>
                <a:cxn ang="0">
                  <a:pos x="248" y="528"/>
                </a:cxn>
                <a:cxn ang="0">
                  <a:pos x="299" y="493"/>
                </a:cxn>
                <a:cxn ang="0">
                  <a:pos x="330" y="456"/>
                </a:cxn>
                <a:cxn ang="0">
                  <a:pos x="374" y="396"/>
                </a:cxn>
                <a:cxn ang="0">
                  <a:pos x="412" y="342"/>
                </a:cxn>
                <a:cxn ang="0">
                  <a:pos x="442" y="302"/>
                </a:cxn>
                <a:cxn ang="0">
                  <a:pos x="464" y="278"/>
                </a:cxn>
                <a:cxn ang="0">
                  <a:pos x="477" y="260"/>
                </a:cxn>
                <a:cxn ang="0">
                  <a:pos x="489" y="236"/>
                </a:cxn>
                <a:cxn ang="0">
                  <a:pos x="521" y="198"/>
                </a:cxn>
                <a:cxn ang="0">
                  <a:pos x="564" y="142"/>
                </a:cxn>
                <a:cxn ang="0">
                  <a:pos x="581" y="123"/>
                </a:cxn>
                <a:cxn ang="0">
                  <a:pos x="599" y="99"/>
                </a:cxn>
                <a:cxn ang="0">
                  <a:pos x="620" y="66"/>
                </a:cxn>
                <a:cxn ang="0">
                  <a:pos x="632" y="26"/>
                </a:cxn>
                <a:cxn ang="0">
                  <a:pos x="630" y="15"/>
                </a:cxn>
                <a:cxn ang="0">
                  <a:pos x="626" y="7"/>
                </a:cxn>
                <a:cxn ang="0">
                  <a:pos x="613" y="1"/>
                </a:cxn>
                <a:cxn ang="0">
                  <a:pos x="599" y="2"/>
                </a:cxn>
                <a:cxn ang="0">
                  <a:pos x="587" y="10"/>
                </a:cxn>
                <a:cxn ang="0">
                  <a:pos x="582" y="23"/>
                </a:cxn>
                <a:cxn ang="0">
                  <a:pos x="575" y="47"/>
                </a:cxn>
                <a:cxn ang="0">
                  <a:pos x="548" y="86"/>
                </a:cxn>
                <a:cxn ang="0">
                  <a:pos x="518" y="117"/>
                </a:cxn>
                <a:cxn ang="0">
                  <a:pos x="488" y="159"/>
                </a:cxn>
                <a:cxn ang="0">
                  <a:pos x="463" y="192"/>
                </a:cxn>
                <a:cxn ang="0">
                  <a:pos x="446" y="210"/>
                </a:cxn>
                <a:cxn ang="0">
                  <a:pos x="426" y="236"/>
                </a:cxn>
                <a:cxn ang="0">
                  <a:pos x="401" y="270"/>
                </a:cxn>
                <a:cxn ang="0">
                  <a:pos x="375" y="302"/>
                </a:cxn>
                <a:cxn ang="0">
                  <a:pos x="339" y="358"/>
                </a:cxn>
                <a:cxn ang="0">
                  <a:pos x="316" y="389"/>
                </a:cxn>
                <a:cxn ang="0">
                  <a:pos x="301" y="417"/>
                </a:cxn>
                <a:cxn ang="0">
                  <a:pos x="289" y="433"/>
                </a:cxn>
                <a:cxn ang="0">
                  <a:pos x="260" y="461"/>
                </a:cxn>
                <a:cxn ang="0">
                  <a:pos x="243" y="477"/>
                </a:cxn>
                <a:cxn ang="0">
                  <a:pos x="212" y="493"/>
                </a:cxn>
                <a:cxn ang="0">
                  <a:pos x="178" y="498"/>
                </a:cxn>
                <a:cxn ang="0">
                  <a:pos x="146" y="493"/>
                </a:cxn>
                <a:cxn ang="0">
                  <a:pos x="116" y="480"/>
                </a:cxn>
                <a:cxn ang="0">
                  <a:pos x="95" y="467"/>
                </a:cxn>
                <a:cxn ang="0">
                  <a:pos x="67" y="439"/>
                </a:cxn>
                <a:cxn ang="0">
                  <a:pos x="61" y="425"/>
                </a:cxn>
                <a:cxn ang="0">
                  <a:pos x="56" y="397"/>
                </a:cxn>
                <a:cxn ang="0">
                  <a:pos x="51" y="371"/>
                </a:cxn>
                <a:cxn ang="0">
                  <a:pos x="51" y="290"/>
                </a:cxn>
                <a:cxn ang="0">
                  <a:pos x="52" y="251"/>
                </a:cxn>
                <a:cxn ang="0">
                  <a:pos x="48" y="236"/>
                </a:cxn>
                <a:cxn ang="0">
                  <a:pos x="42" y="230"/>
                </a:cxn>
                <a:cxn ang="0">
                  <a:pos x="27" y="226"/>
                </a:cxn>
                <a:cxn ang="0">
                  <a:pos x="18" y="227"/>
                </a:cxn>
                <a:cxn ang="0">
                  <a:pos x="6" y="235"/>
                </a:cxn>
                <a:cxn ang="0">
                  <a:pos x="3" y="251"/>
                </a:cxn>
                <a:cxn ang="0">
                  <a:pos x="1" y="286"/>
                </a:cxn>
                <a:cxn ang="0">
                  <a:pos x="3" y="378"/>
                </a:cxn>
                <a:cxn ang="0">
                  <a:pos x="9" y="423"/>
                </a:cxn>
                <a:cxn ang="0">
                  <a:pos x="26" y="465"/>
                </a:cxn>
                <a:cxn ang="0">
                  <a:pos x="54" y="501"/>
                </a:cxn>
                <a:cxn ang="0">
                  <a:pos x="78" y="519"/>
                </a:cxn>
                <a:cxn ang="0">
                  <a:pos x="118" y="537"/>
                </a:cxn>
                <a:cxn ang="0">
                  <a:pos x="159" y="546"/>
                </a:cxn>
              </a:cxnLst>
              <a:rect l="0" t="0" r="r" b="b"/>
              <a:pathLst>
                <a:path w="632" h="546">
                  <a:moveTo>
                    <a:pt x="173" y="546"/>
                  </a:moveTo>
                  <a:lnTo>
                    <a:pt x="173" y="546"/>
                  </a:lnTo>
                  <a:lnTo>
                    <a:pt x="192" y="545"/>
                  </a:lnTo>
                  <a:lnTo>
                    <a:pt x="212" y="542"/>
                  </a:lnTo>
                  <a:lnTo>
                    <a:pt x="231" y="536"/>
                  </a:lnTo>
                  <a:lnTo>
                    <a:pt x="248" y="528"/>
                  </a:lnTo>
                  <a:lnTo>
                    <a:pt x="267" y="519"/>
                  </a:lnTo>
                  <a:lnTo>
                    <a:pt x="284" y="506"/>
                  </a:lnTo>
                  <a:lnTo>
                    <a:pt x="299" y="493"/>
                  </a:lnTo>
                  <a:lnTo>
                    <a:pt x="314" y="476"/>
                  </a:lnTo>
                  <a:lnTo>
                    <a:pt x="314" y="476"/>
                  </a:lnTo>
                  <a:lnTo>
                    <a:pt x="330" y="456"/>
                  </a:lnTo>
                  <a:lnTo>
                    <a:pt x="344" y="436"/>
                  </a:lnTo>
                  <a:lnTo>
                    <a:pt x="374" y="396"/>
                  </a:lnTo>
                  <a:lnTo>
                    <a:pt x="374" y="396"/>
                  </a:lnTo>
                  <a:lnTo>
                    <a:pt x="398" y="363"/>
                  </a:lnTo>
                  <a:lnTo>
                    <a:pt x="398" y="363"/>
                  </a:lnTo>
                  <a:lnTo>
                    <a:pt x="412" y="342"/>
                  </a:lnTo>
                  <a:lnTo>
                    <a:pt x="412" y="342"/>
                  </a:lnTo>
                  <a:lnTo>
                    <a:pt x="432" y="315"/>
                  </a:lnTo>
                  <a:lnTo>
                    <a:pt x="442" y="302"/>
                  </a:lnTo>
                  <a:lnTo>
                    <a:pt x="454" y="289"/>
                  </a:lnTo>
                  <a:lnTo>
                    <a:pt x="454" y="289"/>
                  </a:lnTo>
                  <a:lnTo>
                    <a:pt x="464" y="278"/>
                  </a:lnTo>
                  <a:lnTo>
                    <a:pt x="472" y="268"/>
                  </a:lnTo>
                  <a:lnTo>
                    <a:pt x="472" y="268"/>
                  </a:lnTo>
                  <a:lnTo>
                    <a:pt x="477" y="260"/>
                  </a:lnTo>
                  <a:lnTo>
                    <a:pt x="483" y="249"/>
                  </a:lnTo>
                  <a:lnTo>
                    <a:pt x="483" y="249"/>
                  </a:lnTo>
                  <a:lnTo>
                    <a:pt x="489" y="236"/>
                  </a:lnTo>
                  <a:lnTo>
                    <a:pt x="489" y="236"/>
                  </a:lnTo>
                  <a:lnTo>
                    <a:pt x="505" y="219"/>
                  </a:lnTo>
                  <a:lnTo>
                    <a:pt x="521" y="198"/>
                  </a:lnTo>
                  <a:lnTo>
                    <a:pt x="521" y="198"/>
                  </a:lnTo>
                  <a:lnTo>
                    <a:pt x="541" y="170"/>
                  </a:lnTo>
                  <a:lnTo>
                    <a:pt x="564" y="142"/>
                  </a:lnTo>
                  <a:lnTo>
                    <a:pt x="569" y="136"/>
                  </a:lnTo>
                  <a:lnTo>
                    <a:pt x="569" y="136"/>
                  </a:lnTo>
                  <a:lnTo>
                    <a:pt x="581" y="123"/>
                  </a:lnTo>
                  <a:lnTo>
                    <a:pt x="582" y="120"/>
                  </a:lnTo>
                  <a:lnTo>
                    <a:pt x="582" y="120"/>
                  </a:lnTo>
                  <a:lnTo>
                    <a:pt x="599" y="99"/>
                  </a:lnTo>
                  <a:lnTo>
                    <a:pt x="607" y="89"/>
                  </a:lnTo>
                  <a:lnTo>
                    <a:pt x="615" y="78"/>
                  </a:lnTo>
                  <a:lnTo>
                    <a:pt x="620" y="66"/>
                  </a:lnTo>
                  <a:lnTo>
                    <a:pt x="625" y="53"/>
                  </a:lnTo>
                  <a:lnTo>
                    <a:pt x="629" y="40"/>
                  </a:lnTo>
                  <a:lnTo>
                    <a:pt x="632" y="26"/>
                  </a:lnTo>
                  <a:lnTo>
                    <a:pt x="632" y="26"/>
                  </a:lnTo>
                  <a:lnTo>
                    <a:pt x="632" y="21"/>
                  </a:lnTo>
                  <a:lnTo>
                    <a:pt x="630" y="15"/>
                  </a:lnTo>
                  <a:lnTo>
                    <a:pt x="629" y="11"/>
                  </a:lnTo>
                  <a:lnTo>
                    <a:pt x="626" y="7"/>
                  </a:lnTo>
                  <a:lnTo>
                    <a:pt x="626" y="7"/>
                  </a:lnTo>
                  <a:lnTo>
                    <a:pt x="623" y="5"/>
                  </a:lnTo>
                  <a:lnTo>
                    <a:pt x="617" y="2"/>
                  </a:lnTo>
                  <a:lnTo>
                    <a:pt x="613" y="1"/>
                  </a:lnTo>
                  <a:lnTo>
                    <a:pt x="608" y="0"/>
                  </a:lnTo>
                  <a:lnTo>
                    <a:pt x="608" y="0"/>
                  </a:lnTo>
                  <a:lnTo>
                    <a:pt x="599" y="2"/>
                  </a:lnTo>
                  <a:lnTo>
                    <a:pt x="595" y="4"/>
                  </a:lnTo>
                  <a:lnTo>
                    <a:pt x="591" y="6"/>
                  </a:lnTo>
                  <a:lnTo>
                    <a:pt x="587" y="10"/>
                  </a:lnTo>
                  <a:lnTo>
                    <a:pt x="585" y="14"/>
                  </a:lnTo>
                  <a:lnTo>
                    <a:pt x="582" y="18"/>
                  </a:lnTo>
                  <a:lnTo>
                    <a:pt x="582" y="23"/>
                  </a:lnTo>
                  <a:lnTo>
                    <a:pt x="582" y="23"/>
                  </a:lnTo>
                  <a:lnTo>
                    <a:pt x="579" y="35"/>
                  </a:lnTo>
                  <a:lnTo>
                    <a:pt x="575" y="47"/>
                  </a:lnTo>
                  <a:lnTo>
                    <a:pt x="570" y="57"/>
                  </a:lnTo>
                  <a:lnTo>
                    <a:pt x="564" y="68"/>
                  </a:lnTo>
                  <a:lnTo>
                    <a:pt x="548" y="86"/>
                  </a:lnTo>
                  <a:lnTo>
                    <a:pt x="531" y="104"/>
                  </a:lnTo>
                  <a:lnTo>
                    <a:pt x="531" y="104"/>
                  </a:lnTo>
                  <a:lnTo>
                    <a:pt x="518" y="117"/>
                  </a:lnTo>
                  <a:lnTo>
                    <a:pt x="518" y="117"/>
                  </a:lnTo>
                  <a:lnTo>
                    <a:pt x="502" y="138"/>
                  </a:lnTo>
                  <a:lnTo>
                    <a:pt x="488" y="159"/>
                  </a:lnTo>
                  <a:lnTo>
                    <a:pt x="488" y="159"/>
                  </a:lnTo>
                  <a:lnTo>
                    <a:pt x="471" y="181"/>
                  </a:lnTo>
                  <a:lnTo>
                    <a:pt x="463" y="192"/>
                  </a:lnTo>
                  <a:lnTo>
                    <a:pt x="454" y="201"/>
                  </a:lnTo>
                  <a:lnTo>
                    <a:pt x="454" y="201"/>
                  </a:lnTo>
                  <a:lnTo>
                    <a:pt x="446" y="210"/>
                  </a:lnTo>
                  <a:lnTo>
                    <a:pt x="439" y="218"/>
                  </a:lnTo>
                  <a:lnTo>
                    <a:pt x="426" y="236"/>
                  </a:lnTo>
                  <a:lnTo>
                    <a:pt x="426" y="236"/>
                  </a:lnTo>
                  <a:lnTo>
                    <a:pt x="415" y="255"/>
                  </a:lnTo>
                  <a:lnTo>
                    <a:pt x="408" y="262"/>
                  </a:lnTo>
                  <a:lnTo>
                    <a:pt x="401" y="270"/>
                  </a:lnTo>
                  <a:lnTo>
                    <a:pt x="401" y="270"/>
                  </a:lnTo>
                  <a:lnTo>
                    <a:pt x="388" y="286"/>
                  </a:lnTo>
                  <a:lnTo>
                    <a:pt x="375" y="302"/>
                  </a:lnTo>
                  <a:lnTo>
                    <a:pt x="353" y="336"/>
                  </a:lnTo>
                  <a:lnTo>
                    <a:pt x="353" y="336"/>
                  </a:lnTo>
                  <a:lnTo>
                    <a:pt x="339" y="358"/>
                  </a:lnTo>
                  <a:lnTo>
                    <a:pt x="324" y="378"/>
                  </a:lnTo>
                  <a:lnTo>
                    <a:pt x="324" y="378"/>
                  </a:lnTo>
                  <a:lnTo>
                    <a:pt x="316" y="389"/>
                  </a:lnTo>
                  <a:lnTo>
                    <a:pt x="310" y="401"/>
                  </a:lnTo>
                  <a:lnTo>
                    <a:pt x="310" y="401"/>
                  </a:lnTo>
                  <a:lnTo>
                    <a:pt x="301" y="417"/>
                  </a:lnTo>
                  <a:lnTo>
                    <a:pt x="301" y="417"/>
                  </a:lnTo>
                  <a:lnTo>
                    <a:pt x="296" y="425"/>
                  </a:lnTo>
                  <a:lnTo>
                    <a:pt x="289" y="433"/>
                  </a:lnTo>
                  <a:lnTo>
                    <a:pt x="275" y="447"/>
                  </a:lnTo>
                  <a:lnTo>
                    <a:pt x="275" y="447"/>
                  </a:lnTo>
                  <a:lnTo>
                    <a:pt x="260" y="461"/>
                  </a:lnTo>
                  <a:lnTo>
                    <a:pt x="260" y="461"/>
                  </a:lnTo>
                  <a:lnTo>
                    <a:pt x="252" y="469"/>
                  </a:lnTo>
                  <a:lnTo>
                    <a:pt x="243" y="477"/>
                  </a:lnTo>
                  <a:lnTo>
                    <a:pt x="233" y="484"/>
                  </a:lnTo>
                  <a:lnTo>
                    <a:pt x="222" y="487"/>
                  </a:lnTo>
                  <a:lnTo>
                    <a:pt x="212" y="493"/>
                  </a:lnTo>
                  <a:lnTo>
                    <a:pt x="200" y="495"/>
                  </a:lnTo>
                  <a:lnTo>
                    <a:pt x="190" y="497"/>
                  </a:lnTo>
                  <a:lnTo>
                    <a:pt x="178" y="498"/>
                  </a:lnTo>
                  <a:lnTo>
                    <a:pt x="178" y="498"/>
                  </a:lnTo>
                  <a:lnTo>
                    <a:pt x="162" y="497"/>
                  </a:lnTo>
                  <a:lnTo>
                    <a:pt x="146" y="493"/>
                  </a:lnTo>
                  <a:lnTo>
                    <a:pt x="131" y="487"/>
                  </a:lnTo>
                  <a:lnTo>
                    <a:pt x="116" y="480"/>
                  </a:lnTo>
                  <a:lnTo>
                    <a:pt x="116" y="480"/>
                  </a:lnTo>
                  <a:lnTo>
                    <a:pt x="107" y="474"/>
                  </a:lnTo>
                  <a:lnTo>
                    <a:pt x="107" y="474"/>
                  </a:lnTo>
                  <a:lnTo>
                    <a:pt x="95" y="467"/>
                  </a:lnTo>
                  <a:lnTo>
                    <a:pt x="85" y="460"/>
                  </a:lnTo>
                  <a:lnTo>
                    <a:pt x="76" y="451"/>
                  </a:lnTo>
                  <a:lnTo>
                    <a:pt x="67" y="439"/>
                  </a:lnTo>
                  <a:lnTo>
                    <a:pt x="67" y="439"/>
                  </a:lnTo>
                  <a:lnTo>
                    <a:pt x="64" y="433"/>
                  </a:lnTo>
                  <a:lnTo>
                    <a:pt x="61" y="425"/>
                  </a:lnTo>
                  <a:lnTo>
                    <a:pt x="57" y="408"/>
                  </a:lnTo>
                  <a:lnTo>
                    <a:pt x="57" y="408"/>
                  </a:lnTo>
                  <a:lnTo>
                    <a:pt x="56" y="397"/>
                  </a:lnTo>
                  <a:lnTo>
                    <a:pt x="56" y="397"/>
                  </a:lnTo>
                  <a:lnTo>
                    <a:pt x="52" y="384"/>
                  </a:lnTo>
                  <a:lnTo>
                    <a:pt x="51" y="371"/>
                  </a:lnTo>
                  <a:lnTo>
                    <a:pt x="50" y="345"/>
                  </a:lnTo>
                  <a:lnTo>
                    <a:pt x="50" y="317"/>
                  </a:lnTo>
                  <a:lnTo>
                    <a:pt x="51" y="290"/>
                  </a:lnTo>
                  <a:lnTo>
                    <a:pt x="51" y="290"/>
                  </a:lnTo>
                  <a:lnTo>
                    <a:pt x="52" y="251"/>
                  </a:lnTo>
                  <a:lnTo>
                    <a:pt x="52" y="251"/>
                  </a:lnTo>
                  <a:lnTo>
                    <a:pt x="52" y="245"/>
                  </a:lnTo>
                  <a:lnTo>
                    <a:pt x="51" y="240"/>
                  </a:lnTo>
                  <a:lnTo>
                    <a:pt x="48" y="236"/>
                  </a:lnTo>
                  <a:lnTo>
                    <a:pt x="46" y="232"/>
                  </a:lnTo>
                  <a:lnTo>
                    <a:pt x="46" y="232"/>
                  </a:lnTo>
                  <a:lnTo>
                    <a:pt x="42" y="230"/>
                  </a:lnTo>
                  <a:lnTo>
                    <a:pt x="38" y="227"/>
                  </a:lnTo>
                  <a:lnTo>
                    <a:pt x="33" y="226"/>
                  </a:lnTo>
                  <a:lnTo>
                    <a:pt x="27" y="226"/>
                  </a:lnTo>
                  <a:lnTo>
                    <a:pt x="27" y="226"/>
                  </a:lnTo>
                  <a:lnTo>
                    <a:pt x="22" y="226"/>
                  </a:lnTo>
                  <a:lnTo>
                    <a:pt x="18" y="227"/>
                  </a:lnTo>
                  <a:lnTo>
                    <a:pt x="14" y="230"/>
                  </a:lnTo>
                  <a:lnTo>
                    <a:pt x="10" y="232"/>
                  </a:lnTo>
                  <a:lnTo>
                    <a:pt x="6" y="235"/>
                  </a:lnTo>
                  <a:lnTo>
                    <a:pt x="4" y="239"/>
                  </a:lnTo>
                  <a:lnTo>
                    <a:pt x="3" y="244"/>
                  </a:lnTo>
                  <a:lnTo>
                    <a:pt x="3" y="251"/>
                  </a:lnTo>
                  <a:lnTo>
                    <a:pt x="3" y="251"/>
                  </a:lnTo>
                  <a:lnTo>
                    <a:pt x="1" y="286"/>
                  </a:lnTo>
                  <a:lnTo>
                    <a:pt x="1" y="286"/>
                  </a:lnTo>
                  <a:lnTo>
                    <a:pt x="0" y="316"/>
                  </a:lnTo>
                  <a:lnTo>
                    <a:pt x="0" y="346"/>
                  </a:lnTo>
                  <a:lnTo>
                    <a:pt x="3" y="378"/>
                  </a:lnTo>
                  <a:lnTo>
                    <a:pt x="4" y="393"/>
                  </a:lnTo>
                  <a:lnTo>
                    <a:pt x="6" y="409"/>
                  </a:lnTo>
                  <a:lnTo>
                    <a:pt x="9" y="423"/>
                  </a:lnTo>
                  <a:lnTo>
                    <a:pt x="14" y="438"/>
                  </a:lnTo>
                  <a:lnTo>
                    <a:pt x="20" y="452"/>
                  </a:lnTo>
                  <a:lnTo>
                    <a:pt x="26" y="465"/>
                  </a:lnTo>
                  <a:lnTo>
                    <a:pt x="34" y="478"/>
                  </a:lnTo>
                  <a:lnTo>
                    <a:pt x="43" y="490"/>
                  </a:lnTo>
                  <a:lnTo>
                    <a:pt x="54" y="501"/>
                  </a:lnTo>
                  <a:lnTo>
                    <a:pt x="65" y="511"/>
                  </a:lnTo>
                  <a:lnTo>
                    <a:pt x="65" y="511"/>
                  </a:lnTo>
                  <a:lnTo>
                    <a:pt x="78" y="519"/>
                  </a:lnTo>
                  <a:lnTo>
                    <a:pt x="91" y="527"/>
                  </a:lnTo>
                  <a:lnTo>
                    <a:pt x="105" y="532"/>
                  </a:lnTo>
                  <a:lnTo>
                    <a:pt x="118" y="537"/>
                  </a:lnTo>
                  <a:lnTo>
                    <a:pt x="132" y="541"/>
                  </a:lnTo>
                  <a:lnTo>
                    <a:pt x="145" y="544"/>
                  </a:lnTo>
                  <a:lnTo>
                    <a:pt x="159" y="546"/>
                  </a:lnTo>
                  <a:lnTo>
                    <a:pt x="173" y="546"/>
                  </a:lnTo>
                  <a:lnTo>
                    <a:pt x="173" y="5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517" name="chenying0907 516"/>
          <p:cNvGrpSpPr/>
          <p:nvPr/>
        </p:nvGrpSpPr>
        <p:grpSpPr>
          <a:xfrm>
            <a:off x="2483048" y="1584998"/>
            <a:ext cx="758881" cy="731100"/>
            <a:chOff x="3100388" y="1978025"/>
            <a:chExt cx="766763" cy="758826"/>
          </a:xfrm>
          <a:solidFill>
            <a:schemeClr val="accent6">
              <a:lumMod val="75000"/>
            </a:schemeClr>
          </a:solidFill>
        </p:grpSpPr>
        <p:sp>
          <p:nvSpPr>
            <p:cNvPr id="518" name="chenying0907 560"/>
            <p:cNvSpPr>
              <a:spLocks/>
            </p:cNvSpPr>
            <p:nvPr/>
          </p:nvSpPr>
          <p:spPr bwMode="auto">
            <a:xfrm>
              <a:off x="3306763" y="2555875"/>
              <a:ext cx="34925" cy="76200"/>
            </a:xfrm>
            <a:custGeom>
              <a:avLst/>
              <a:gdLst/>
              <a:ahLst/>
              <a:cxnLst>
                <a:cxn ang="0">
                  <a:pos x="77" y="3"/>
                </a:cxn>
                <a:cxn ang="0">
                  <a:pos x="77" y="3"/>
                </a:cxn>
                <a:cxn ang="0">
                  <a:pos x="54" y="47"/>
                </a:cxn>
                <a:cxn ang="0">
                  <a:pos x="31" y="93"/>
                </a:cxn>
                <a:cxn ang="0">
                  <a:pos x="22" y="115"/>
                </a:cxn>
                <a:cxn ang="0">
                  <a:pos x="13" y="139"/>
                </a:cxn>
                <a:cxn ang="0">
                  <a:pos x="5" y="164"/>
                </a:cxn>
                <a:cxn ang="0">
                  <a:pos x="0" y="187"/>
                </a:cxn>
                <a:cxn ang="0">
                  <a:pos x="0" y="187"/>
                </a:cxn>
                <a:cxn ang="0">
                  <a:pos x="0" y="190"/>
                </a:cxn>
                <a:cxn ang="0">
                  <a:pos x="1" y="191"/>
                </a:cxn>
                <a:cxn ang="0">
                  <a:pos x="5" y="194"/>
                </a:cxn>
                <a:cxn ang="0">
                  <a:pos x="6" y="194"/>
                </a:cxn>
                <a:cxn ang="0">
                  <a:pos x="9" y="194"/>
                </a:cxn>
                <a:cxn ang="0">
                  <a:pos x="10" y="192"/>
                </a:cxn>
                <a:cxn ang="0">
                  <a:pos x="12" y="190"/>
                </a:cxn>
                <a:cxn ang="0">
                  <a:pos x="12" y="190"/>
                </a:cxn>
                <a:cxn ang="0">
                  <a:pos x="17" y="166"/>
                </a:cxn>
                <a:cxn ang="0">
                  <a:pos x="23" y="143"/>
                </a:cxn>
                <a:cxn ang="0">
                  <a:pos x="33" y="120"/>
                </a:cxn>
                <a:cxn ang="0">
                  <a:pos x="42" y="97"/>
                </a:cxn>
                <a:cxn ang="0">
                  <a:pos x="64" y="52"/>
                </a:cxn>
                <a:cxn ang="0">
                  <a:pos x="86" y="9"/>
                </a:cxn>
                <a:cxn ang="0">
                  <a:pos x="86" y="9"/>
                </a:cxn>
                <a:cxn ang="0">
                  <a:pos x="88" y="7"/>
                </a:cxn>
                <a:cxn ang="0">
                  <a:pos x="88" y="4"/>
                </a:cxn>
                <a:cxn ang="0">
                  <a:pos x="85" y="1"/>
                </a:cxn>
                <a:cxn ang="0">
                  <a:pos x="80" y="0"/>
                </a:cxn>
                <a:cxn ang="0">
                  <a:pos x="78" y="1"/>
                </a:cxn>
                <a:cxn ang="0">
                  <a:pos x="77" y="3"/>
                </a:cxn>
                <a:cxn ang="0">
                  <a:pos x="77" y="3"/>
                </a:cxn>
              </a:cxnLst>
              <a:rect l="0" t="0" r="r" b="b"/>
              <a:pathLst>
                <a:path w="88" h="194">
                  <a:moveTo>
                    <a:pt x="77" y="3"/>
                  </a:moveTo>
                  <a:lnTo>
                    <a:pt x="77" y="3"/>
                  </a:lnTo>
                  <a:lnTo>
                    <a:pt x="54" y="47"/>
                  </a:lnTo>
                  <a:lnTo>
                    <a:pt x="31" y="93"/>
                  </a:lnTo>
                  <a:lnTo>
                    <a:pt x="22" y="115"/>
                  </a:lnTo>
                  <a:lnTo>
                    <a:pt x="13" y="139"/>
                  </a:lnTo>
                  <a:lnTo>
                    <a:pt x="5" y="164"/>
                  </a:lnTo>
                  <a:lnTo>
                    <a:pt x="0" y="187"/>
                  </a:lnTo>
                  <a:lnTo>
                    <a:pt x="0" y="187"/>
                  </a:lnTo>
                  <a:lnTo>
                    <a:pt x="0" y="190"/>
                  </a:lnTo>
                  <a:lnTo>
                    <a:pt x="1" y="191"/>
                  </a:lnTo>
                  <a:lnTo>
                    <a:pt x="5" y="194"/>
                  </a:lnTo>
                  <a:lnTo>
                    <a:pt x="6" y="194"/>
                  </a:lnTo>
                  <a:lnTo>
                    <a:pt x="9" y="194"/>
                  </a:lnTo>
                  <a:lnTo>
                    <a:pt x="10" y="192"/>
                  </a:lnTo>
                  <a:lnTo>
                    <a:pt x="12" y="190"/>
                  </a:lnTo>
                  <a:lnTo>
                    <a:pt x="12" y="190"/>
                  </a:lnTo>
                  <a:lnTo>
                    <a:pt x="17" y="166"/>
                  </a:lnTo>
                  <a:lnTo>
                    <a:pt x="23" y="143"/>
                  </a:lnTo>
                  <a:lnTo>
                    <a:pt x="33" y="120"/>
                  </a:lnTo>
                  <a:lnTo>
                    <a:pt x="42" y="97"/>
                  </a:lnTo>
                  <a:lnTo>
                    <a:pt x="64" y="52"/>
                  </a:lnTo>
                  <a:lnTo>
                    <a:pt x="86" y="9"/>
                  </a:lnTo>
                  <a:lnTo>
                    <a:pt x="86" y="9"/>
                  </a:lnTo>
                  <a:lnTo>
                    <a:pt x="88" y="7"/>
                  </a:lnTo>
                  <a:lnTo>
                    <a:pt x="88" y="4"/>
                  </a:lnTo>
                  <a:lnTo>
                    <a:pt x="85" y="1"/>
                  </a:lnTo>
                  <a:lnTo>
                    <a:pt x="80"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9" name="chenying0907 561"/>
            <p:cNvSpPr>
              <a:spLocks/>
            </p:cNvSpPr>
            <p:nvPr/>
          </p:nvSpPr>
          <p:spPr bwMode="auto">
            <a:xfrm>
              <a:off x="3319463" y="2565400"/>
              <a:ext cx="47625" cy="98425"/>
            </a:xfrm>
            <a:custGeom>
              <a:avLst/>
              <a:gdLst/>
              <a:ahLst/>
              <a:cxnLst>
                <a:cxn ang="0">
                  <a:pos x="108" y="3"/>
                </a:cxn>
                <a:cxn ang="0">
                  <a:pos x="108" y="3"/>
                </a:cxn>
                <a:cxn ang="0">
                  <a:pos x="102" y="12"/>
                </a:cxn>
                <a:cxn ang="0">
                  <a:pos x="95" y="23"/>
                </a:cxn>
                <a:cxn ang="0">
                  <a:pos x="89" y="33"/>
                </a:cxn>
                <a:cxn ang="0">
                  <a:pos x="84" y="45"/>
                </a:cxn>
                <a:cxn ang="0">
                  <a:pos x="84" y="45"/>
                </a:cxn>
                <a:cxn ang="0">
                  <a:pos x="65" y="85"/>
                </a:cxn>
                <a:cxn ang="0">
                  <a:pos x="47" y="126"/>
                </a:cxn>
                <a:cxn ang="0">
                  <a:pos x="47" y="126"/>
                </a:cxn>
                <a:cxn ang="0">
                  <a:pos x="34" y="155"/>
                </a:cxn>
                <a:cxn ang="0">
                  <a:pos x="20" y="182"/>
                </a:cxn>
                <a:cxn ang="0">
                  <a:pos x="13" y="196"/>
                </a:cxn>
                <a:cxn ang="0">
                  <a:pos x="8" y="211"/>
                </a:cxn>
                <a:cxn ang="0">
                  <a:pos x="3" y="227"/>
                </a:cxn>
                <a:cxn ang="0">
                  <a:pos x="0" y="242"/>
                </a:cxn>
                <a:cxn ang="0">
                  <a:pos x="0" y="242"/>
                </a:cxn>
                <a:cxn ang="0">
                  <a:pos x="0" y="245"/>
                </a:cxn>
                <a:cxn ang="0">
                  <a:pos x="1" y="246"/>
                </a:cxn>
                <a:cxn ang="0">
                  <a:pos x="4" y="247"/>
                </a:cxn>
                <a:cxn ang="0">
                  <a:pos x="5" y="247"/>
                </a:cxn>
                <a:cxn ang="0">
                  <a:pos x="9" y="246"/>
                </a:cxn>
                <a:cxn ang="0">
                  <a:pos x="10" y="245"/>
                </a:cxn>
                <a:cxn ang="0">
                  <a:pos x="12" y="242"/>
                </a:cxn>
                <a:cxn ang="0">
                  <a:pos x="12" y="242"/>
                </a:cxn>
                <a:cxn ang="0">
                  <a:pos x="14" y="228"/>
                </a:cxn>
                <a:cxn ang="0">
                  <a:pos x="18" y="213"/>
                </a:cxn>
                <a:cxn ang="0">
                  <a:pos x="23" y="199"/>
                </a:cxn>
                <a:cxn ang="0">
                  <a:pos x="30" y="185"/>
                </a:cxn>
                <a:cxn ang="0">
                  <a:pos x="43" y="159"/>
                </a:cxn>
                <a:cxn ang="0">
                  <a:pos x="57" y="131"/>
                </a:cxn>
                <a:cxn ang="0">
                  <a:pos x="57" y="131"/>
                </a:cxn>
                <a:cxn ang="0">
                  <a:pos x="71" y="101"/>
                </a:cxn>
                <a:cxn ang="0">
                  <a:pos x="84" y="68"/>
                </a:cxn>
                <a:cxn ang="0">
                  <a:pos x="90" y="53"/>
                </a:cxn>
                <a:cxn ang="0">
                  <a:pos x="98" y="38"/>
                </a:cxn>
                <a:cxn ang="0">
                  <a:pos x="107" y="24"/>
                </a:cxn>
                <a:cxn ang="0">
                  <a:pos x="116" y="11"/>
                </a:cxn>
                <a:cxn ang="0">
                  <a:pos x="116" y="11"/>
                </a:cxn>
                <a:cxn ang="0">
                  <a:pos x="118" y="8"/>
                </a:cxn>
                <a:cxn ang="0">
                  <a:pos x="118" y="6"/>
                </a:cxn>
                <a:cxn ang="0">
                  <a:pos x="116" y="3"/>
                </a:cxn>
                <a:cxn ang="0">
                  <a:pos x="114" y="2"/>
                </a:cxn>
                <a:cxn ang="0">
                  <a:pos x="112" y="0"/>
                </a:cxn>
                <a:cxn ang="0">
                  <a:pos x="110" y="2"/>
                </a:cxn>
                <a:cxn ang="0">
                  <a:pos x="108" y="3"/>
                </a:cxn>
                <a:cxn ang="0">
                  <a:pos x="108" y="3"/>
                </a:cxn>
              </a:cxnLst>
              <a:rect l="0" t="0" r="r" b="b"/>
              <a:pathLst>
                <a:path w="118" h="247">
                  <a:moveTo>
                    <a:pt x="108" y="3"/>
                  </a:moveTo>
                  <a:lnTo>
                    <a:pt x="108" y="3"/>
                  </a:lnTo>
                  <a:lnTo>
                    <a:pt x="102" y="12"/>
                  </a:lnTo>
                  <a:lnTo>
                    <a:pt x="95" y="23"/>
                  </a:lnTo>
                  <a:lnTo>
                    <a:pt x="89" y="33"/>
                  </a:lnTo>
                  <a:lnTo>
                    <a:pt x="84" y="45"/>
                  </a:lnTo>
                  <a:lnTo>
                    <a:pt x="84" y="45"/>
                  </a:lnTo>
                  <a:lnTo>
                    <a:pt x="65" y="85"/>
                  </a:lnTo>
                  <a:lnTo>
                    <a:pt x="47" y="126"/>
                  </a:lnTo>
                  <a:lnTo>
                    <a:pt x="47" y="126"/>
                  </a:lnTo>
                  <a:lnTo>
                    <a:pt x="34" y="155"/>
                  </a:lnTo>
                  <a:lnTo>
                    <a:pt x="20" y="182"/>
                  </a:lnTo>
                  <a:lnTo>
                    <a:pt x="13" y="196"/>
                  </a:lnTo>
                  <a:lnTo>
                    <a:pt x="8" y="211"/>
                  </a:lnTo>
                  <a:lnTo>
                    <a:pt x="3" y="227"/>
                  </a:lnTo>
                  <a:lnTo>
                    <a:pt x="0" y="242"/>
                  </a:lnTo>
                  <a:lnTo>
                    <a:pt x="0" y="242"/>
                  </a:lnTo>
                  <a:lnTo>
                    <a:pt x="0" y="245"/>
                  </a:lnTo>
                  <a:lnTo>
                    <a:pt x="1" y="246"/>
                  </a:lnTo>
                  <a:lnTo>
                    <a:pt x="4" y="247"/>
                  </a:lnTo>
                  <a:lnTo>
                    <a:pt x="5" y="247"/>
                  </a:lnTo>
                  <a:lnTo>
                    <a:pt x="9" y="246"/>
                  </a:lnTo>
                  <a:lnTo>
                    <a:pt x="10" y="245"/>
                  </a:lnTo>
                  <a:lnTo>
                    <a:pt x="12" y="242"/>
                  </a:lnTo>
                  <a:lnTo>
                    <a:pt x="12" y="242"/>
                  </a:lnTo>
                  <a:lnTo>
                    <a:pt x="14" y="228"/>
                  </a:lnTo>
                  <a:lnTo>
                    <a:pt x="18" y="213"/>
                  </a:lnTo>
                  <a:lnTo>
                    <a:pt x="23" y="199"/>
                  </a:lnTo>
                  <a:lnTo>
                    <a:pt x="30" y="185"/>
                  </a:lnTo>
                  <a:lnTo>
                    <a:pt x="43" y="159"/>
                  </a:lnTo>
                  <a:lnTo>
                    <a:pt x="57" y="131"/>
                  </a:lnTo>
                  <a:lnTo>
                    <a:pt x="57" y="131"/>
                  </a:lnTo>
                  <a:lnTo>
                    <a:pt x="71" y="101"/>
                  </a:lnTo>
                  <a:lnTo>
                    <a:pt x="84" y="68"/>
                  </a:lnTo>
                  <a:lnTo>
                    <a:pt x="90" y="53"/>
                  </a:lnTo>
                  <a:lnTo>
                    <a:pt x="98" y="38"/>
                  </a:lnTo>
                  <a:lnTo>
                    <a:pt x="107" y="24"/>
                  </a:lnTo>
                  <a:lnTo>
                    <a:pt x="116" y="11"/>
                  </a:lnTo>
                  <a:lnTo>
                    <a:pt x="116" y="11"/>
                  </a:lnTo>
                  <a:lnTo>
                    <a:pt x="118" y="8"/>
                  </a:lnTo>
                  <a:lnTo>
                    <a:pt x="118" y="6"/>
                  </a:lnTo>
                  <a:lnTo>
                    <a:pt x="116" y="3"/>
                  </a:lnTo>
                  <a:lnTo>
                    <a:pt x="114" y="2"/>
                  </a:lnTo>
                  <a:lnTo>
                    <a:pt x="112" y="0"/>
                  </a:lnTo>
                  <a:lnTo>
                    <a:pt x="110" y="2"/>
                  </a:lnTo>
                  <a:lnTo>
                    <a:pt x="108" y="3"/>
                  </a:lnTo>
                  <a:lnTo>
                    <a:pt x="10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0" name="chenying0907 562"/>
            <p:cNvSpPr>
              <a:spLocks/>
            </p:cNvSpPr>
            <p:nvPr/>
          </p:nvSpPr>
          <p:spPr bwMode="auto">
            <a:xfrm>
              <a:off x="3328988" y="2595563"/>
              <a:ext cx="55563" cy="95250"/>
            </a:xfrm>
            <a:custGeom>
              <a:avLst/>
              <a:gdLst/>
              <a:ahLst/>
              <a:cxnLst>
                <a:cxn ang="0">
                  <a:pos x="131" y="2"/>
                </a:cxn>
                <a:cxn ang="0">
                  <a:pos x="131" y="2"/>
                </a:cxn>
                <a:cxn ang="0">
                  <a:pos x="119" y="14"/>
                </a:cxn>
                <a:cxn ang="0">
                  <a:pos x="109" y="27"/>
                </a:cxn>
                <a:cxn ang="0">
                  <a:pos x="91" y="54"/>
                </a:cxn>
                <a:cxn ang="0">
                  <a:pos x="74" y="82"/>
                </a:cxn>
                <a:cxn ang="0">
                  <a:pos x="58" y="112"/>
                </a:cxn>
                <a:cxn ang="0">
                  <a:pos x="31" y="172"/>
                </a:cxn>
                <a:cxn ang="0">
                  <a:pos x="16" y="202"/>
                </a:cxn>
                <a:cxn ang="0">
                  <a:pos x="0" y="231"/>
                </a:cxn>
                <a:cxn ang="0">
                  <a:pos x="0" y="231"/>
                </a:cxn>
                <a:cxn ang="0">
                  <a:pos x="0" y="233"/>
                </a:cxn>
                <a:cxn ang="0">
                  <a:pos x="0" y="236"/>
                </a:cxn>
                <a:cxn ang="0">
                  <a:pos x="3" y="238"/>
                </a:cxn>
                <a:cxn ang="0">
                  <a:pos x="7" y="240"/>
                </a:cxn>
                <a:cxn ang="0">
                  <a:pos x="10" y="238"/>
                </a:cxn>
                <a:cxn ang="0">
                  <a:pos x="11" y="237"/>
                </a:cxn>
                <a:cxn ang="0">
                  <a:pos x="11" y="237"/>
                </a:cxn>
                <a:cxn ang="0">
                  <a:pos x="25" y="207"/>
                </a:cxn>
                <a:cxn ang="0">
                  <a:pos x="40" y="178"/>
                </a:cxn>
                <a:cxn ang="0">
                  <a:pos x="67" y="118"/>
                </a:cxn>
                <a:cxn ang="0">
                  <a:pos x="83" y="89"/>
                </a:cxn>
                <a:cxn ang="0">
                  <a:pos x="99" y="61"/>
                </a:cxn>
                <a:cxn ang="0">
                  <a:pos x="118" y="34"/>
                </a:cxn>
                <a:cxn ang="0">
                  <a:pos x="129" y="21"/>
                </a:cxn>
                <a:cxn ang="0">
                  <a:pos x="139" y="10"/>
                </a:cxn>
                <a:cxn ang="0">
                  <a:pos x="139" y="10"/>
                </a:cxn>
                <a:cxn ang="0">
                  <a:pos x="140" y="7"/>
                </a:cxn>
                <a:cxn ang="0">
                  <a:pos x="140" y="6"/>
                </a:cxn>
                <a:cxn ang="0">
                  <a:pos x="139" y="2"/>
                </a:cxn>
                <a:cxn ang="0">
                  <a:pos x="135" y="0"/>
                </a:cxn>
                <a:cxn ang="0">
                  <a:pos x="133" y="0"/>
                </a:cxn>
                <a:cxn ang="0">
                  <a:pos x="131" y="2"/>
                </a:cxn>
                <a:cxn ang="0">
                  <a:pos x="131" y="2"/>
                </a:cxn>
              </a:cxnLst>
              <a:rect l="0" t="0" r="r" b="b"/>
              <a:pathLst>
                <a:path w="140" h="240">
                  <a:moveTo>
                    <a:pt x="131" y="2"/>
                  </a:moveTo>
                  <a:lnTo>
                    <a:pt x="131" y="2"/>
                  </a:lnTo>
                  <a:lnTo>
                    <a:pt x="119" y="14"/>
                  </a:lnTo>
                  <a:lnTo>
                    <a:pt x="109" y="27"/>
                  </a:lnTo>
                  <a:lnTo>
                    <a:pt x="91" y="54"/>
                  </a:lnTo>
                  <a:lnTo>
                    <a:pt x="74" y="82"/>
                  </a:lnTo>
                  <a:lnTo>
                    <a:pt x="58" y="112"/>
                  </a:lnTo>
                  <a:lnTo>
                    <a:pt x="31" y="172"/>
                  </a:lnTo>
                  <a:lnTo>
                    <a:pt x="16" y="202"/>
                  </a:lnTo>
                  <a:lnTo>
                    <a:pt x="0" y="231"/>
                  </a:lnTo>
                  <a:lnTo>
                    <a:pt x="0" y="231"/>
                  </a:lnTo>
                  <a:lnTo>
                    <a:pt x="0" y="233"/>
                  </a:lnTo>
                  <a:lnTo>
                    <a:pt x="0" y="236"/>
                  </a:lnTo>
                  <a:lnTo>
                    <a:pt x="3" y="238"/>
                  </a:lnTo>
                  <a:lnTo>
                    <a:pt x="7" y="240"/>
                  </a:lnTo>
                  <a:lnTo>
                    <a:pt x="10" y="238"/>
                  </a:lnTo>
                  <a:lnTo>
                    <a:pt x="11" y="237"/>
                  </a:lnTo>
                  <a:lnTo>
                    <a:pt x="11" y="237"/>
                  </a:lnTo>
                  <a:lnTo>
                    <a:pt x="25" y="207"/>
                  </a:lnTo>
                  <a:lnTo>
                    <a:pt x="40" y="178"/>
                  </a:lnTo>
                  <a:lnTo>
                    <a:pt x="67" y="118"/>
                  </a:lnTo>
                  <a:lnTo>
                    <a:pt x="83" y="89"/>
                  </a:lnTo>
                  <a:lnTo>
                    <a:pt x="99" y="61"/>
                  </a:lnTo>
                  <a:lnTo>
                    <a:pt x="118" y="34"/>
                  </a:lnTo>
                  <a:lnTo>
                    <a:pt x="129" y="21"/>
                  </a:lnTo>
                  <a:lnTo>
                    <a:pt x="139" y="10"/>
                  </a:lnTo>
                  <a:lnTo>
                    <a:pt x="139" y="10"/>
                  </a:lnTo>
                  <a:lnTo>
                    <a:pt x="140" y="7"/>
                  </a:lnTo>
                  <a:lnTo>
                    <a:pt x="140" y="6"/>
                  </a:lnTo>
                  <a:lnTo>
                    <a:pt x="139" y="2"/>
                  </a:lnTo>
                  <a:lnTo>
                    <a:pt x="135" y="0"/>
                  </a:lnTo>
                  <a:lnTo>
                    <a:pt x="133" y="0"/>
                  </a:lnTo>
                  <a:lnTo>
                    <a:pt x="131" y="2"/>
                  </a:lnTo>
                  <a:lnTo>
                    <a:pt x="13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1" name="chenying0907 563"/>
            <p:cNvSpPr>
              <a:spLocks/>
            </p:cNvSpPr>
            <p:nvPr/>
          </p:nvSpPr>
          <p:spPr bwMode="auto">
            <a:xfrm>
              <a:off x="3352801" y="2620963"/>
              <a:ext cx="53975" cy="90488"/>
            </a:xfrm>
            <a:custGeom>
              <a:avLst/>
              <a:gdLst/>
              <a:ahLst/>
              <a:cxnLst>
                <a:cxn ang="0">
                  <a:pos x="124" y="1"/>
                </a:cxn>
                <a:cxn ang="0">
                  <a:pos x="124" y="1"/>
                </a:cxn>
                <a:cxn ang="0">
                  <a:pos x="104" y="24"/>
                </a:cxn>
                <a:cxn ang="0">
                  <a:pos x="86" y="47"/>
                </a:cxn>
                <a:cxn ang="0">
                  <a:pos x="86" y="47"/>
                </a:cxn>
                <a:cxn ang="0">
                  <a:pos x="78" y="58"/>
                </a:cxn>
                <a:cxn ang="0">
                  <a:pos x="72" y="70"/>
                </a:cxn>
                <a:cxn ang="0">
                  <a:pos x="60" y="96"/>
                </a:cxn>
                <a:cxn ang="0">
                  <a:pos x="60" y="96"/>
                </a:cxn>
                <a:cxn ang="0">
                  <a:pos x="30" y="155"/>
                </a:cxn>
                <a:cxn ang="0">
                  <a:pos x="1" y="215"/>
                </a:cxn>
                <a:cxn ang="0">
                  <a:pos x="1" y="215"/>
                </a:cxn>
                <a:cxn ang="0">
                  <a:pos x="0" y="218"/>
                </a:cxn>
                <a:cxn ang="0">
                  <a:pos x="1" y="221"/>
                </a:cxn>
                <a:cxn ang="0">
                  <a:pos x="4" y="223"/>
                </a:cxn>
                <a:cxn ang="0">
                  <a:pos x="5" y="224"/>
                </a:cxn>
                <a:cxn ang="0">
                  <a:pos x="7" y="224"/>
                </a:cxn>
                <a:cxn ang="0">
                  <a:pos x="9" y="223"/>
                </a:cxn>
                <a:cxn ang="0">
                  <a:pos x="10" y="222"/>
                </a:cxn>
                <a:cxn ang="0">
                  <a:pos x="10" y="222"/>
                </a:cxn>
                <a:cxn ang="0">
                  <a:pos x="35" y="170"/>
                </a:cxn>
                <a:cxn ang="0">
                  <a:pos x="60" y="119"/>
                </a:cxn>
                <a:cxn ang="0">
                  <a:pos x="60" y="119"/>
                </a:cxn>
                <a:cxn ang="0">
                  <a:pos x="68" y="104"/>
                </a:cxn>
                <a:cxn ang="0">
                  <a:pos x="75" y="90"/>
                </a:cxn>
                <a:cxn ang="0">
                  <a:pos x="92" y="62"/>
                </a:cxn>
                <a:cxn ang="0">
                  <a:pos x="111" y="35"/>
                </a:cxn>
                <a:cxn ang="0">
                  <a:pos x="132" y="10"/>
                </a:cxn>
                <a:cxn ang="0">
                  <a:pos x="132" y="10"/>
                </a:cxn>
                <a:cxn ang="0">
                  <a:pos x="133" y="7"/>
                </a:cxn>
                <a:cxn ang="0">
                  <a:pos x="133" y="5"/>
                </a:cxn>
                <a:cxn ang="0">
                  <a:pos x="130" y="1"/>
                </a:cxn>
                <a:cxn ang="0">
                  <a:pos x="129" y="0"/>
                </a:cxn>
                <a:cxn ang="0">
                  <a:pos x="128" y="0"/>
                </a:cxn>
                <a:cxn ang="0">
                  <a:pos x="125" y="0"/>
                </a:cxn>
                <a:cxn ang="0">
                  <a:pos x="124" y="1"/>
                </a:cxn>
                <a:cxn ang="0">
                  <a:pos x="124" y="1"/>
                </a:cxn>
              </a:cxnLst>
              <a:rect l="0" t="0" r="r" b="b"/>
              <a:pathLst>
                <a:path w="133" h="224">
                  <a:moveTo>
                    <a:pt x="124" y="1"/>
                  </a:moveTo>
                  <a:lnTo>
                    <a:pt x="124" y="1"/>
                  </a:lnTo>
                  <a:lnTo>
                    <a:pt x="104" y="24"/>
                  </a:lnTo>
                  <a:lnTo>
                    <a:pt x="86" y="47"/>
                  </a:lnTo>
                  <a:lnTo>
                    <a:pt x="86" y="47"/>
                  </a:lnTo>
                  <a:lnTo>
                    <a:pt x="78" y="58"/>
                  </a:lnTo>
                  <a:lnTo>
                    <a:pt x="72" y="70"/>
                  </a:lnTo>
                  <a:lnTo>
                    <a:pt x="60" y="96"/>
                  </a:lnTo>
                  <a:lnTo>
                    <a:pt x="60" y="96"/>
                  </a:lnTo>
                  <a:lnTo>
                    <a:pt x="30" y="155"/>
                  </a:lnTo>
                  <a:lnTo>
                    <a:pt x="1" y="215"/>
                  </a:lnTo>
                  <a:lnTo>
                    <a:pt x="1" y="215"/>
                  </a:lnTo>
                  <a:lnTo>
                    <a:pt x="0" y="218"/>
                  </a:lnTo>
                  <a:lnTo>
                    <a:pt x="1" y="221"/>
                  </a:lnTo>
                  <a:lnTo>
                    <a:pt x="4" y="223"/>
                  </a:lnTo>
                  <a:lnTo>
                    <a:pt x="5" y="224"/>
                  </a:lnTo>
                  <a:lnTo>
                    <a:pt x="7" y="224"/>
                  </a:lnTo>
                  <a:lnTo>
                    <a:pt x="9" y="223"/>
                  </a:lnTo>
                  <a:lnTo>
                    <a:pt x="10" y="222"/>
                  </a:lnTo>
                  <a:lnTo>
                    <a:pt x="10" y="222"/>
                  </a:lnTo>
                  <a:lnTo>
                    <a:pt x="35" y="170"/>
                  </a:lnTo>
                  <a:lnTo>
                    <a:pt x="60" y="119"/>
                  </a:lnTo>
                  <a:lnTo>
                    <a:pt x="60" y="119"/>
                  </a:lnTo>
                  <a:lnTo>
                    <a:pt x="68" y="104"/>
                  </a:lnTo>
                  <a:lnTo>
                    <a:pt x="75" y="90"/>
                  </a:lnTo>
                  <a:lnTo>
                    <a:pt x="92" y="62"/>
                  </a:lnTo>
                  <a:lnTo>
                    <a:pt x="111" y="35"/>
                  </a:lnTo>
                  <a:lnTo>
                    <a:pt x="132" y="10"/>
                  </a:lnTo>
                  <a:lnTo>
                    <a:pt x="132" y="10"/>
                  </a:lnTo>
                  <a:lnTo>
                    <a:pt x="133" y="7"/>
                  </a:lnTo>
                  <a:lnTo>
                    <a:pt x="133" y="5"/>
                  </a:lnTo>
                  <a:lnTo>
                    <a:pt x="130" y="1"/>
                  </a:lnTo>
                  <a:lnTo>
                    <a:pt x="129" y="0"/>
                  </a:lnTo>
                  <a:lnTo>
                    <a:pt x="128" y="0"/>
                  </a:lnTo>
                  <a:lnTo>
                    <a:pt x="125" y="0"/>
                  </a:lnTo>
                  <a:lnTo>
                    <a:pt x="124" y="1"/>
                  </a:lnTo>
                  <a:lnTo>
                    <a:pt x="12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2" name="chenying0907 564"/>
            <p:cNvSpPr>
              <a:spLocks/>
            </p:cNvSpPr>
            <p:nvPr/>
          </p:nvSpPr>
          <p:spPr bwMode="auto">
            <a:xfrm>
              <a:off x="3382963" y="2638425"/>
              <a:ext cx="47625" cy="87313"/>
            </a:xfrm>
            <a:custGeom>
              <a:avLst/>
              <a:gdLst/>
              <a:ahLst/>
              <a:cxnLst>
                <a:cxn ang="0">
                  <a:pos x="109" y="3"/>
                </a:cxn>
                <a:cxn ang="0">
                  <a:pos x="109" y="3"/>
                </a:cxn>
                <a:cxn ang="0">
                  <a:pos x="103" y="15"/>
                </a:cxn>
                <a:cxn ang="0">
                  <a:pos x="95" y="27"/>
                </a:cxn>
                <a:cxn ang="0">
                  <a:pos x="88" y="37"/>
                </a:cxn>
                <a:cxn ang="0">
                  <a:pos x="82" y="49"/>
                </a:cxn>
                <a:cxn ang="0">
                  <a:pos x="82" y="49"/>
                </a:cxn>
                <a:cxn ang="0">
                  <a:pos x="55" y="108"/>
                </a:cxn>
                <a:cxn ang="0">
                  <a:pos x="55" y="108"/>
                </a:cxn>
                <a:cxn ang="0">
                  <a:pos x="41" y="134"/>
                </a:cxn>
                <a:cxn ang="0">
                  <a:pos x="27" y="160"/>
                </a:cxn>
                <a:cxn ang="0">
                  <a:pos x="12" y="186"/>
                </a:cxn>
                <a:cxn ang="0">
                  <a:pos x="6" y="200"/>
                </a:cxn>
                <a:cxn ang="0">
                  <a:pos x="2" y="214"/>
                </a:cxn>
                <a:cxn ang="0">
                  <a:pos x="2" y="214"/>
                </a:cxn>
                <a:cxn ang="0">
                  <a:pos x="0" y="216"/>
                </a:cxn>
                <a:cxn ang="0">
                  <a:pos x="2" y="219"/>
                </a:cxn>
                <a:cxn ang="0">
                  <a:pos x="6" y="221"/>
                </a:cxn>
                <a:cxn ang="0">
                  <a:pos x="10" y="220"/>
                </a:cxn>
                <a:cxn ang="0">
                  <a:pos x="11" y="219"/>
                </a:cxn>
                <a:cxn ang="0">
                  <a:pos x="12" y="217"/>
                </a:cxn>
                <a:cxn ang="0">
                  <a:pos x="12" y="217"/>
                </a:cxn>
                <a:cxn ang="0">
                  <a:pos x="17" y="203"/>
                </a:cxn>
                <a:cxn ang="0">
                  <a:pos x="23" y="190"/>
                </a:cxn>
                <a:cxn ang="0">
                  <a:pos x="36" y="164"/>
                </a:cxn>
                <a:cxn ang="0">
                  <a:pos x="51" y="139"/>
                </a:cxn>
                <a:cxn ang="0">
                  <a:pos x="65" y="113"/>
                </a:cxn>
                <a:cxn ang="0">
                  <a:pos x="65" y="113"/>
                </a:cxn>
                <a:cxn ang="0">
                  <a:pos x="75" y="92"/>
                </a:cxn>
                <a:cxn ang="0">
                  <a:pos x="84" y="71"/>
                </a:cxn>
                <a:cxn ang="0">
                  <a:pos x="84" y="71"/>
                </a:cxn>
                <a:cxn ang="0">
                  <a:pos x="92" y="55"/>
                </a:cxn>
                <a:cxn ang="0">
                  <a:pos x="101" y="40"/>
                </a:cxn>
                <a:cxn ang="0">
                  <a:pos x="110" y="25"/>
                </a:cxn>
                <a:cxn ang="0">
                  <a:pos x="118" y="10"/>
                </a:cxn>
                <a:cxn ang="0">
                  <a:pos x="118" y="10"/>
                </a:cxn>
                <a:cxn ang="0">
                  <a:pos x="118" y="7"/>
                </a:cxn>
                <a:cxn ang="0">
                  <a:pos x="118" y="4"/>
                </a:cxn>
                <a:cxn ang="0">
                  <a:pos x="116" y="2"/>
                </a:cxn>
                <a:cxn ang="0">
                  <a:pos x="114" y="0"/>
                </a:cxn>
                <a:cxn ang="0">
                  <a:pos x="112" y="0"/>
                </a:cxn>
                <a:cxn ang="0">
                  <a:pos x="110" y="2"/>
                </a:cxn>
                <a:cxn ang="0">
                  <a:pos x="109" y="3"/>
                </a:cxn>
                <a:cxn ang="0">
                  <a:pos x="109" y="3"/>
                </a:cxn>
              </a:cxnLst>
              <a:rect l="0" t="0" r="r" b="b"/>
              <a:pathLst>
                <a:path w="118" h="221">
                  <a:moveTo>
                    <a:pt x="109" y="3"/>
                  </a:moveTo>
                  <a:lnTo>
                    <a:pt x="109" y="3"/>
                  </a:lnTo>
                  <a:lnTo>
                    <a:pt x="103" y="15"/>
                  </a:lnTo>
                  <a:lnTo>
                    <a:pt x="95" y="27"/>
                  </a:lnTo>
                  <a:lnTo>
                    <a:pt x="88" y="37"/>
                  </a:lnTo>
                  <a:lnTo>
                    <a:pt x="82" y="49"/>
                  </a:lnTo>
                  <a:lnTo>
                    <a:pt x="82" y="49"/>
                  </a:lnTo>
                  <a:lnTo>
                    <a:pt x="55" y="108"/>
                  </a:lnTo>
                  <a:lnTo>
                    <a:pt x="55" y="108"/>
                  </a:lnTo>
                  <a:lnTo>
                    <a:pt x="41" y="134"/>
                  </a:lnTo>
                  <a:lnTo>
                    <a:pt x="27" y="160"/>
                  </a:lnTo>
                  <a:lnTo>
                    <a:pt x="12" y="186"/>
                  </a:lnTo>
                  <a:lnTo>
                    <a:pt x="6" y="200"/>
                  </a:lnTo>
                  <a:lnTo>
                    <a:pt x="2" y="214"/>
                  </a:lnTo>
                  <a:lnTo>
                    <a:pt x="2" y="214"/>
                  </a:lnTo>
                  <a:lnTo>
                    <a:pt x="0" y="216"/>
                  </a:lnTo>
                  <a:lnTo>
                    <a:pt x="2" y="219"/>
                  </a:lnTo>
                  <a:lnTo>
                    <a:pt x="6" y="221"/>
                  </a:lnTo>
                  <a:lnTo>
                    <a:pt x="10" y="220"/>
                  </a:lnTo>
                  <a:lnTo>
                    <a:pt x="11" y="219"/>
                  </a:lnTo>
                  <a:lnTo>
                    <a:pt x="12" y="217"/>
                  </a:lnTo>
                  <a:lnTo>
                    <a:pt x="12" y="217"/>
                  </a:lnTo>
                  <a:lnTo>
                    <a:pt x="17" y="203"/>
                  </a:lnTo>
                  <a:lnTo>
                    <a:pt x="23" y="190"/>
                  </a:lnTo>
                  <a:lnTo>
                    <a:pt x="36" y="164"/>
                  </a:lnTo>
                  <a:lnTo>
                    <a:pt x="51" y="139"/>
                  </a:lnTo>
                  <a:lnTo>
                    <a:pt x="65" y="113"/>
                  </a:lnTo>
                  <a:lnTo>
                    <a:pt x="65" y="113"/>
                  </a:lnTo>
                  <a:lnTo>
                    <a:pt x="75" y="92"/>
                  </a:lnTo>
                  <a:lnTo>
                    <a:pt x="84" y="71"/>
                  </a:lnTo>
                  <a:lnTo>
                    <a:pt x="84" y="71"/>
                  </a:lnTo>
                  <a:lnTo>
                    <a:pt x="92" y="55"/>
                  </a:lnTo>
                  <a:lnTo>
                    <a:pt x="101" y="40"/>
                  </a:lnTo>
                  <a:lnTo>
                    <a:pt x="110" y="25"/>
                  </a:lnTo>
                  <a:lnTo>
                    <a:pt x="118" y="10"/>
                  </a:lnTo>
                  <a:lnTo>
                    <a:pt x="118" y="10"/>
                  </a:lnTo>
                  <a:lnTo>
                    <a:pt x="118" y="7"/>
                  </a:lnTo>
                  <a:lnTo>
                    <a:pt x="118" y="4"/>
                  </a:lnTo>
                  <a:lnTo>
                    <a:pt x="116" y="2"/>
                  </a:lnTo>
                  <a:lnTo>
                    <a:pt x="114" y="0"/>
                  </a:lnTo>
                  <a:lnTo>
                    <a:pt x="112" y="0"/>
                  </a:lnTo>
                  <a:lnTo>
                    <a:pt x="110" y="2"/>
                  </a:lnTo>
                  <a:lnTo>
                    <a:pt x="109" y="3"/>
                  </a:lnTo>
                  <a:lnTo>
                    <a:pt x="10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3" name="chenying0907 565"/>
            <p:cNvSpPr>
              <a:spLocks/>
            </p:cNvSpPr>
            <p:nvPr/>
          </p:nvSpPr>
          <p:spPr bwMode="auto">
            <a:xfrm>
              <a:off x="3438526" y="2533650"/>
              <a:ext cx="42863" cy="73025"/>
            </a:xfrm>
            <a:custGeom>
              <a:avLst/>
              <a:gdLst/>
              <a:ahLst/>
              <a:cxnLst>
                <a:cxn ang="0">
                  <a:pos x="97" y="2"/>
                </a:cxn>
                <a:cxn ang="0">
                  <a:pos x="97" y="2"/>
                </a:cxn>
                <a:cxn ang="0">
                  <a:pos x="82" y="22"/>
                </a:cxn>
                <a:cxn ang="0">
                  <a:pos x="68" y="41"/>
                </a:cxn>
                <a:cxn ang="0">
                  <a:pos x="55" y="62"/>
                </a:cxn>
                <a:cxn ang="0">
                  <a:pos x="43" y="85"/>
                </a:cxn>
                <a:cxn ang="0">
                  <a:pos x="21" y="129"/>
                </a:cxn>
                <a:cxn ang="0">
                  <a:pos x="1" y="173"/>
                </a:cxn>
                <a:cxn ang="0">
                  <a:pos x="1" y="173"/>
                </a:cxn>
                <a:cxn ang="0">
                  <a:pos x="0" y="176"/>
                </a:cxn>
                <a:cxn ang="0">
                  <a:pos x="1" y="179"/>
                </a:cxn>
                <a:cxn ang="0">
                  <a:pos x="4" y="181"/>
                </a:cxn>
                <a:cxn ang="0">
                  <a:pos x="5" y="183"/>
                </a:cxn>
                <a:cxn ang="0">
                  <a:pos x="8" y="183"/>
                </a:cxn>
                <a:cxn ang="0">
                  <a:pos x="9" y="181"/>
                </a:cxn>
                <a:cxn ang="0">
                  <a:pos x="10" y="180"/>
                </a:cxn>
                <a:cxn ang="0">
                  <a:pos x="10" y="180"/>
                </a:cxn>
                <a:cxn ang="0">
                  <a:pos x="31" y="136"/>
                </a:cxn>
                <a:cxn ang="0">
                  <a:pos x="52" y="91"/>
                </a:cxn>
                <a:cxn ang="0">
                  <a:pos x="64" y="70"/>
                </a:cxn>
                <a:cxn ang="0">
                  <a:pos x="77" y="49"/>
                </a:cxn>
                <a:cxn ang="0">
                  <a:pos x="90" y="30"/>
                </a:cxn>
                <a:cxn ang="0">
                  <a:pos x="104" y="10"/>
                </a:cxn>
                <a:cxn ang="0">
                  <a:pos x="104" y="10"/>
                </a:cxn>
                <a:cxn ang="0">
                  <a:pos x="106" y="7"/>
                </a:cxn>
                <a:cxn ang="0">
                  <a:pos x="106" y="5"/>
                </a:cxn>
                <a:cxn ang="0">
                  <a:pos x="104" y="1"/>
                </a:cxn>
                <a:cxn ang="0">
                  <a:pos x="103" y="0"/>
                </a:cxn>
                <a:cxn ang="0">
                  <a:pos x="100" y="0"/>
                </a:cxn>
                <a:cxn ang="0">
                  <a:pos x="99" y="0"/>
                </a:cxn>
                <a:cxn ang="0">
                  <a:pos x="97" y="2"/>
                </a:cxn>
                <a:cxn ang="0">
                  <a:pos x="97" y="2"/>
                </a:cxn>
              </a:cxnLst>
              <a:rect l="0" t="0" r="r" b="b"/>
              <a:pathLst>
                <a:path w="106" h="183">
                  <a:moveTo>
                    <a:pt x="97" y="2"/>
                  </a:moveTo>
                  <a:lnTo>
                    <a:pt x="97" y="2"/>
                  </a:lnTo>
                  <a:lnTo>
                    <a:pt x="82" y="22"/>
                  </a:lnTo>
                  <a:lnTo>
                    <a:pt x="68" y="41"/>
                  </a:lnTo>
                  <a:lnTo>
                    <a:pt x="55" y="62"/>
                  </a:lnTo>
                  <a:lnTo>
                    <a:pt x="43" y="85"/>
                  </a:lnTo>
                  <a:lnTo>
                    <a:pt x="21" y="129"/>
                  </a:lnTo>
                  <a:lnTo>
                    <a:pt x="1" y="173"/>
                  </a:lnTo>
                  <a:lnTo>
                    <a:pt x="1" y="173"/>
                  </a:lnTo>
                  <a:lnTo>
                    <a:pt x="0" y="176"/>
                  </a:lnTo>
                  <a:lnTo>
                    <a:pt x="1" y="179"/>
                  </a:lnTo>
                  <a:lnTo>
                    <a:pt x="4" y="181"/>
                  </a:lnTo>
                  <a:lnTo>
                    <a:pt x="5" y="183"/>
                  </a:lnTo>
                  <a:lnTo>
                    <a:pt x="8" y="183"/>
                  </a:lnTo>
                  <a:lnTo>
                    <a:pt x="9" y="181"/>
                  </a:lnTo>
                  <a:lnTo>
                    <a:pt x="10" y="180"/>
                  </a:lnTo>
                  <a:lnTo>
                    <a:pt x="10" y="180"/>
                  </a:lnTo>
                  <a:lnTo>
                    <a:pt x="31" y="136"/>
                  </a:lnTo>
                  <a:lnTo>
                    <a:pt x="52" y="91"/>
                  </a:lnTo>
                  <a:lnTo>
                    <a:pt x="64" y="70"/>
                  </a:lnTo>
                  <a:lnTo>
                    <a:pt x="77" y="49"/>
                  </a:lnTo>
                  <a:lnTo>
                    <a:pt x="90" y="30"/>
                  </a:lnTo>
                  <a:lnTo>
                    <a:pt x="104" y="10"/>
                  </a:lnTo>
                  <a:lnTo>
                    <a:pt x="104" y="10"/>
                  </a:lnTo>
                  <a:lnTo>
                    <a:pt x="106" y="7"/>
                  </a:lnTo>
                  <a:lnTo>
                    <a:pt x="106" y="5"/>
                  </a:lnTo>
                  <a:lnTo>
                    <a:pt x="104" y="1"/>
                  </a:lnTo>
                  <a:lnTo>
                    <a:pt x="103" y="0"/>
                  </a:lnTo>
                  <a:lnTo>
                    <a:pt x="100" y="0"/>
                  </a:lnTo>
                  <a:lnTo>
                    <a:pt x="99" y="0"/>
                  </a:lnTo>
                  <a:lnTo>
                    <a:pt x="97" y="2"/>
                  </a:lnTo>
                  <a:lnTo>
                    <a:pt x="9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4" name="chenying0907 566"/>
            <p:cNvSpPr>
              <a:spLocks/>
            </p:cNvSpPr>
            <p:nvPr/>
          </p:nvSpPr>
          <p:spPr bwMode="auto">
            <a:xfrm>
              <a:off x="3425826" y="2533650"/>
              <a:ext cx="93663" cy="182563"/>
            </a:xfrm>
            <a:custGeom>
              <a:avLst/>
              <a:gdLst/>
              <a:ahLst/>
              <a:cxnLst>
                <a:cxn ang="0">
                  <a:pos x="225" y="5"/>
                </a:cxn>
                <a:cxn ang="0">
                  <a:pos x="221" y="19"/>
                </a:cxn>
                <a:cxn ang="0">
                  <a:pos x="216" y="22"/>
                </a:cxn>
                <a:cxn ang="0">
                  <a:pos x="213" y="26"/>
                </a:cxn>
                <a:cxn ang="0">
                  <a:pos x="202" y="52"/>
                </a:cxn>
                <a:cxn ang="0">
                  <a:pos x="196" y="68"/>
                </a:cxn>
                <a:cxn ang="0">
                  <a:pos x="170" y="114"/>
                </a:cxn>
                <a:cxn ang="0">
                  <a:pos x="137" y="167"/>
                </a:cxn>
                <a:cxn ang="0">
                  <a:pos x="104" y="222"/>
                </a:cxn>
                <a:cxn ang="0">
                  <a:pos x="73" y="277"/>
                </a:cxn>
                <a:cxn ang="0">
                  <a:pos x="46" y="333"/>
                </a:cxn>
                <a:cxn ang="0">
                  <a:pos x="34" y="362"/>
                </a:cxn>
                <a:cxn ang="0">
                  <a:pos x="13" y="422"/>
                </a:cxn>
                <a:cxn ang="0">
                  <a:pos x="1" y="451"/>
                </a:cxn>
                <a:cxn ang="0">
                  <a:pos x="0" y="455"/>
                </a:cxn>
                <a:cxn ang="0">
                  <a:pos x="5" y="459"/>
                </a:cxn>
                <a:cxn ang="0">
                  <a:pos x="9" y="459"/>
                </a:cxn>
                <a:cxn ang="0">
                  <a:pos x="10" y="456"/>
                </a:cxn>
                <a:cxn ang="0">
                  <a:pos x="32" y="403"/>
                </a:cxn>
                <a:cxn ang="0">
                  <a:pos x="52" y="348"/>
                </a:cxn>
                <a:cxn ang="0">
                  <a:pos x="68" y="311"/>
                </a:cxn>
                <a:cxn ang="0">
                  <a:pos x="106" y="243"/>
                </a:cxn>
                <a:cxn ang="0">
                  <a:pos x="125" y="209"/>
                </a:cxn>
                <a:cxn ang="0">
                  <a:pos x="196" y="93"/>
                </a:cxn>
                <a:cxn ang="0">
                  <a:pos x="209" y="65"/>
                </a:cxn>
                <a:cxn ang="0">
                  <a:pos x="221" y="38"/>
                </a:cxn>
                <a:cxn ang="0">
                  <a:pos x="230" y="22"/>
                </a:cxn>
                <a:cxn ang="0">
                  <a:pos x="235" y="5"/>
                </a:cxn>
                <a:cxn ang="0">
                  <a:pos x="235" y="2"/>
                </a:cxn>
                <a:cxn ang="0">
                  <a:pos x="233" y="0"/>
                </a:cxn>
                <a:cxn ang="0">
                  <a:pos x="226" y="1"/>
                </a:cxn>
                <a:cxn ang="0">
                  <a:pos x="225" y="5"/>
                </a:cxn>
              </a:cxnLst>
              <a:rect l="0" t="0" r="r" b="b"/>
              <a:pathLst>
                <a:path w="235" h="459">
                  <a:moveTo>
                    <a:pt x="225" y="5"/>
                  </a:moveTo>
                  <a:lnTo>
                    <a:pt x="225" y="5"/>
                  </a:lnTo>
                  <a:lnTo>
                    <a:pt x="222" y="16"/>
                  </a:lnTo>
                  <a:lnTo>
                    <a:pt x="221" y="19"/>
                  </a:lnTo>
                  <a:lnTo>
                    <a:pt x="220" y="21"/>
                  </a:lnTo>
                  <a:lnTo>
                    <a:pt x="216" y="22"/>
                  </a:lnTo>
                  <a:lnTo>
                    <a:pt x="214" y="23"/>
                  </a:lnTo>
                  <a:lnTo>
                    <a:pt x="213" y="26"/>
                  </a:lnTo>
                  <a:lnTo>
                    <a:pt x="213" y="26"/>
                  </a:lnTo>
                  <a:lnTo>
                    <a:pt x="202" y="52"/>
                  </a:lnTo>
                  <a:lnTo>
                    <a:pt x="202" y="52"/>
                  </a:lnTo>
                  <a:lnTo>
                    <a:pt x="196" y="68"/>
                  </a:lnTo>
                  <a:lnTo>
                    <a:pt x="188" y="84"/>
                  </a:lnTo>
                  <a:lnTo>
                    <a:pt x="170" y="114"/>
                  </a:lnTo>
                  <a:lnTo>
                    <a:pt x="170" y="114"/>
                  </a:lnTo>
                  <a:lnTo>
                    <a:pt x="137" y="167"/>
                  </a:lnTo>
                  <a:lnTo>
                    <a:pt x="104" y="222"/>
                  </a:lnTo>
                  <a:lnTo>
                    <a:pt x="104" y="222"/>
                  </a:lnTo>
                  <a:lnTo>
                    <a:pt x="89" y="250"/>
                  </a:lnTo>
                  <a:lnTo>
                    <a:pt x="73" y="277"/>
                  </a:lnTo>
                  <a:lnTo>
                    <a:pt x="59" y="305"/>
                  </a:lnTo>
                  <a:lnTo>
                    <a:pt x="46" y="333"/>
                  </a:lnTo>
                  <a:lnTo>
                    <a:pt x="46" y="333"/>
                  </a:lnTo>
                  <a:lnTo>
                    <a:pt x="34" y="362"/>
                  </a:lnTo>
                  <a:lnTo>
                    <a:pt x="23" y="392"/>
                  </a:lnTo>
                  <a:lnTo>
                    <a:pt x="13" y="422"/>
                  </a:lnTo>
                  <a:lnTo>
                    <a:pt x="1" y="451"/>
                  </a:lnTo>
                  <a:lnTo>
                    <a:pt x="1" y="451"/>
                  </a:lnTo>
                  <a:lnTo>
                    <a:pt x="0" y="454"/>
                  </a:lnTo>
                  <a:lnTo>
                    <a:pt x="0" y="455"/>
                  </a:lnTo>
                  <a:lnTo>
                    <a:pt x="2" y="459"/>
                  </a:lnTo>
                  <a:lnTo>
                    <a:pt x="5" y="459"/>
                  </a:lnTo>
                  <a:lnTo>
                    <a:pt x="8" y="459"/>
                  </a:lnTo>
                  <a:lnTo>
                    <a:pt x="9" y="459"/>
                  </a:lnTo>
                  <a:lnTo>
                    <a:pt x="10" y="456"/>
                  </a:lnTo>
                  <a:lnTo>
                    <a:pt x="10" y="456"/>
                  </a:lnTo>
                  <a:lnTo>
                    <a:pt x="22" y="430"/>
                  </a:lnTo>
                  <a:lnTo>
                    <a:pt x="32" y="403"/>
                  </a:lnTo>
                  <a:lnTo>
                    <a:pt x="42" y="375"/>
                  </a:lnTo>
                  <a:lnTo>
                    <a:pt x="52" y="348"/>
                  </a:lnTo>
                  <a:lnTo>
                    <a:pt x="52" y="348"/>
                  </a:lnTo>
                  <a:lnTo>
                    <a:pt x="68" y="311"/>
                  </a:lnTo>
                  <a:lnTo>
                    <a:pt x="86" y="277"/>
                  </a:lnTo>
                  <a:lnTo>
                    <a:pt x="106" y="243"/>
                  </a:lnTo>
                  <a:lnTo>
                    <a:pt x="125" y="209"/>
                  </a:lnTo>
                  <a:lnTo>
                    <a:pt x="125" y="209"/>
                  </a:lnTo>
                  <a:lnTo>
                    <a:pt x="161" y="152"/>
                  </a:lnTo>
                  <a:lnTo>
                    <a:pt x="196" y="93"/>
                  </a:lnTo>
                  <a:lnTo>
                    <a:pt x="196" y="93"/>
                  </a:lnTo>
                  <a:lnTo>
                    <a:pt x="209" y="65"/>
                  </a:lnTo>
                  <a:lnTo>
                    <a:pt x="221" y="38"/>
                  </a:lnTo>
                  <a:lnTo>
                    <a:pt x="221" y="38"/>
                  </a:lnTo>
                  <a:lnTo>
                    <a:pt x="225" y="30"/>
                  </a:lnTo>
                  <a:lnTo>
                    <a:pt x="230" y="22"/>
                  </a:lnTo>
                  <a:lnTo>
                    <a:pt x="234" y="14"/>
                  </a:lnTo>
                  <a:lnTo>
                    <a:pt x="235" y="5"/>
                  </a:lnTo>
                  <a:lnTo>
                    <a:pt x="235" y="5"/>
                  </a:lnTo>
                  <a:lnTo>
                    <a:pt x="235" y="2"/>
                  </a:lnTo>
                  <a:lnTo>
                    <a:pt x="234" y="1"/>
                  </a:lnTo>
                  <a:lnTo>
                    <a:pt x="233" y="0"/>
                  </a:lnTo>
                  <a:lnTo>
                    <a:pt x="230" y="0"/>
                  </a:lnTo>
                  <a:lnTo>
                    <a:pt x="226" y="1"/>
                  </a:lnTo>
                  <a:lnTo>
                    <a:pt x="225" y="2"/>
                  </a:lnTo>
                  <a:lnTo>
                    <a:pt x="225" y="5"/>
                  </a:lnTo>
                  <a:lnTo>
                    <a:pt x="22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5" name="chenying0907 567"/>
            <p:cNvSpPr>
              <a:spLocks/>
            </p:cNvSpPr>
            <p:nvPr/>
          </p:nvSpPr>
          <p:spPr bwMode="auto">
            <a:xfrm>
              <a:off x="3451226" y="2587625"/>
              <a:ext cx="73025" cy="128588"/>
            </a:xfrm>
            <a:custGeom>
              <a:avLst/>
              <a:gdLst/>
              <a:ahLst/>
              <a:cxnLst>
                <a:cxn ang="0">
                  <a:pos x="173" y="2"/>
                </a:cxn>
                <a:cxn ang="0">
                  <a:pos x="173" y="2"/>
                </a:cxn>
                <a:cxn ang="0">
                  <a:pos x="167" y="17"/>
                </a:cxn>
                <a:cxn ang="0">
                  <a:pos x="162" y="33"/>
                </a:cxn>
                <a:cxn ang="0">
                  <a:pos x="162" y="33"/>
                </a:cxn>
                <a:cxn ang="0">
                  <a:pos x="152" y="51"/>
                </a:cxn>
                <a:cxn ang="0">
                  <a:pos x="141" y="70"/>
                </a:cxn>
                <a:cxn ang="0">
                  <a:pos x="141" y="70"/>
                </a:cxn>
                <a:cxn ang="0">
                  <a:pos x="131" y="89"/>
                </a:cxn>
                <a:cxn ang="0">
                  <a:pos x="120" y="107"/>
                </a:cxn>
                <a:cxn ang="0">
                  <a:pos x="97" y="144"/>
                </a:cxn>
                <a:cxn ang="0">
                  <a:pos x="97" y="144"/>
                </a:cxn>
                <a:cxn ang="0">
                  <a:pos x="69" y="186"/>
                </a:cxn>
                <a:cxn ang="0">
                  <a:pos x="43" y="227"/>
                </a:cxn>
                <a:cxn ang="0">
                  <a:pos x="31" y="248"/>
                </a:cxn>
                <a:cxn ang="0">
                  <a:pos x="19" y="271"/>
                </a:cxn>
                <a:cxn ang="0">
                  <a:pos x="9" y="293"/>
                </a:cxn>
                <a:cxn ang="0">
                  <a:pos x="1" y="316"/>
                </a:cxn>
                <a:cxn ang="0">
                  <a:pos x="1" y="316"/>
                </a:cxn>
                <a:cxn ang="0">
                  <a:pos x="0" y="319"/>
                </a:cxn>
                <a:cxn ang="0">
                  <a:pos x="1" y="320"/>
                </a:cxn>
                <a:cxn ang="0">
                  <a:pos x="2" y="322"/>
                </a:cxn>
                <a:cxn ang="0">
                  <a:pos x="4" y="323"/>
                </a:cxn>
                <a:cxn ang="0">
                  <a:pos x="9" y="323"/>
                </a:cxn>
                <a:cxn ang="0">
                  <a:pos x="10" y="322"/>
                </a:cxn>
                <a:cxn ang="0">
                  <a:pos x="12" y="319"/>
                </a:cxn>
                <a:cxn ang="0">
                  <a:pos x="12" y="319"/>
                </a:cxn>
                <a:cxn ang="0">
                  <a:pos x="21" y="297"/>
                </a:cxn>
                <a:cxn ang="0">
                  <a:pos x="30" y="274"/>
                </a:cxn>
                <a:cxn ang="0">
                  <a:pos x="42" y="252"/>
                </a:cxn>
                <a:cxn ang="0">
                  <a:pos x="53" y="231"/>
                </a:cxn>
                <a:cxn ang="0">
                  <a:pos x="80" y="189"/>
                </a:cxn>
                <a:cxn ang="0">
                  <a:pos x="106" y="149"/>
                </a:cxn>
                <a:cxn ang="0">
                  <a:pos x="106" y="149"/>
                </a:cxn>
                <a:cxn ang="0">
                  <a:pos x="129" y="114"/>
                </a:cxn>
                <a:cxn ang="0">
                  <a:pos x="150" y="76"/>
                </a:cxn>
                <a:cxn ang="0">
                  <a:pos x="150" y="76"/>
                </a:cxn>
                <a:cxn ang="0">
                  <a:pos x="159" y="59"/>
                </a:cxn>
                <a:cxn ang="0">
                  <a:pos x="167" y="42"/>
                </a:cxn>
                <a:cxn ang="0">
                  <a:pos x="182" y="9"/>
                </a:cxn>
                <a:cxn ang="0">
                  <a:pos x="182" y="9"/>
                </a:cxn>
                <a:cxn ang="0">
                  <a:pos x="183" y="6"/>
                </a:cxn>
                <a:cxn ang="0">
                  <a:pos x="183" y="4"/>
                </a:cxn>
                <a:cxn ang="0">
                  <a:pos x="180" y="1"/>
                </a:cxn>
                <a:cxn ang="0">
                  <a:pos x="178" y="0"/>
                </a:cxn>
                <a:cxn ang="0">
                  <a:pos x="175" y="0"/>
                </a:cxn>
                <a:cxn ang="0">
                  <a:pos x="174" y="1"/>
                </a:cxn>
                <a:cxn ang="0">
                  <a:pos x="173" y="2"/>
                </a:cxn>
                <a:cxn ang="0">
                  <a:pos x="173" y="2"/>
                </a:cxn>
              </a:cxnLst>
              <a:rect l="0" t="0" r="r" b="b"/>
              <a:pathLst>
                <a:path w="183" h="323">
                  <a:moveTo>
                    <a:pt x="173" y="2"/>
                  </a:moveTo>
                  <a:lnTo>
                    <a:pt x="173" y="2"/>
                  </a:lnTo>
                  <a:lnTo>
                    <a:pt x="167" y="17"/>
                  </a:lnTo>
                  <a:lnTo>
                    <a:pt x="162" y="33"/>
                  </a:lnTo>
                  <a:lnTo>
                    <a:pt x="162" y="33"/>
                  </a:lnTo>
                  <a:lnTo>
                    <a:pt x="152" y="51"/>
                  </a:lnTo>
                  <a:lnTo>
                    <a:pt x="141" y="70"/>
                  </a:lnTo>
                  <a:lnTo>
                    <a:pt x="141" y="70"/>
                  </a:lnTo>
                  <a:lnTo>
                    <a:pt x="131" y="89"/>
                  </a:lnTo>
                  <a:lnTo>
                    <a:pt x="120" y="107"/>
                  </a:lnTo>
                  <a:lnTo>
                    <a:pt x="97" y="144"/>
                  </a:lnTo>
                  <a:lnTo>
                    <a:pt x="97" y="144"/>
                  </a:lnTo>
                  <a:lnTo>
                    <a:pt x="69" y="186"/>
                  </a:lnTo>
                  <a:lnTo>
                    <a:pt x="43" y="227"/>
                  </a:lnTo>
                  <a:lnTo>
                    <a:pt x="31" y="248"/>
                  </a:lnTo>
                  <a:lnTo>
                    <a:pt x="19" y="271"/>
                  </a:lnTo>
                  <a:lnTo>
                    <a:pt x="9" y="293"/>
                  </a:lnTo>
                  <a:lnTo>
                    <a:pt x="1" y="316"/>
                  </a:lnTo>
                  <a:lnTo>
                    <a:pt x="1" y="316"/>
                  </a:lnTo>
                  <a:lnTo>
                    <a:pt x="0" y="319"/>
                  </a:lnTo>
                  <a:lnTo>
                    <a:pt x="1" y="320"/>
                  </a:lnTo>
                  <a:lnTo>
                    <a:pt x="2" y="322"/>
                  </a:lnTo>
                  <a:lnTo>
                    <a:pt x="4" y="323"/>
                  </a:lnTo>
                  <a:lnTo>
                    <a:pt x="9" y="323"/>
                  </a:lnTo>
                  <a:lnTo>
                    <a:pt x="10" y="322"/>
                  </a:lnTo>
                  <a:lnTo>
                    <a:pt x="12" y="319"/>
                  </a:lnTo>
                  <a:lnTo>
                    <a:pt x="12" y="319"/>
                  </a:lnTo>
                  <a:lnTo>
                    <a:pt x="21" y="297"/>
                  </a:lnTo>
                  <a:lnTo>
                    <a:pt x="30" y="274"/>
                  </a:lnTo>
                  <a:lnTo>
                    <a:pt x="42" y="252"/>
                  </a:lnTo>
                  <a:lnTo>
                    <a:pt x="53" y="231"/>
                  </a:lnTo>
                  <a:lnTo>
                    <a:pt x="80" y="189"/>
                  </a:lnTo>
                  <a:lnTo>
                    <a:pt x="106" y="149"/>
                  </a:lnTo>
                  <a:lnTo>
                    <a:pt x="106" y="149"/>
                  </a:lnTo>
                  <a:lnTo>
                    <a:pt x="129" y="114"/>
                  </a:lnTo>
                  <a:lnTo>
                    <a:pt x="150" y="76"/>
                  </a:lnTo>
                  <a:lnTo>
                    <a:pt x="150" y="76"/>
                  </a:lnTo>
                  <a:lnTo>
                    <a:pt x="159" y="59"/>
                  </a:lnTo>
                  <a:lnTo>
                    <a:pt x="167" y="42"/>
                  </a:lnTo>
                  <a:lnTo>
                    <a:pt x="182" y="9"/>
                  </a:lnTo>
                  <a:lnTo>
                    <a:pt x="182" y="9"/>
                  </a:lnTo>
                  <a:lnTo>
                    <a:pt x="183" y="6"/>
                  </a:lnTo>
                  <a:lnTo>
                    <a:pt x="183" y="4"/>
                  </a:lnTo>
                  <a:lnTo>
                    <a:pt x="180" y="1"/>
                  </a:lnTo>
                  <a:lnTo>
                    <a:pt x="178" y="0"/>
                  </a:lnTo>
                  <a:lnTo>
                    <a:pt x="175" y="0"/>
                  </a:lnTo>
                  <a:lnTo>
                    <a:pt x="174" y="1"/>
                  </a:lnTo>
                  <a:lnTo>
                    <a:pt x="173" y="2"/>
                  </a:lnTo>
                  <a:lnTo>
                    <a:pt x="17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6" name="chenying0907 568"/>
            <p:cNvSpPr>
              <a:spLocks/>
            </p:cNvSpPr>
            <p:nvPr/>
          </p:nvSpPr>
          <p:spPr bwMode="auto">
            <a:xfrm>
              <a:off x="3473451" y="2630488"/>
              <a:ext cx="50800" cy="84138"/>
            </a:xfrm>
            <a:custGeom>
              <a:avLst/>
              <a:gdLst/>
              <a:ahLst/>
              <a:cxnLst>
                <a:cxn ang="0">
                  <a:pos x="116" y="3"/>
                </a:cxn>
                <a:cxn ang="0">
                  <a:pos x="116" y="3"/>
                </a:cxn>
                <a:cxn ang="0">
                  <a:pos x="109" y="13"/>
                </a:cxn>
                <a:cxn ang="0">
                  <a:pos x="102" y="25"/>
                </a:cxn>
                <a:cxn ang="0">
                  <a:pos x="97" y="37"/>
                </a:cxn>
                <a:cxn ang="0">
                  <a:pos x="91" y="48"/>
                </a:cxn>
                <a:cxn ang="0">
                  <a:pos x="91" y="48"/>
                </a:cxn>
                <a:cxn ang="0">
                  <a:pos x="75" y="76"/>
                </a:cxn>
                <a:cxn ang="0">
                  <a:pos x="59" y="105"/>
                </a:cxn>
                <a:cxn ang="0">
                  <a:pos x="59" y="105"/>
                </a:cxn>
                <a:cxn ang="0">
                  <a:pos x="42" y="128"/>
                </a:cxn>
                <a:cxn ang="0">
                  <a:pos x="27" y="153"/>
                </a:cxn>
                <a:cxn ang="0">
                  <a:pos x="19" y="166"/>
                </a:cxn>
                <a:cxn ang="0">
                  <a:pos x="11" y="179"/>
                </a:cxn>
                <a:cxn ang="0">
                  <a:pos x="6" y="192"/>
                </a:cxn>
                <a:cxn ang="0">
                  <a:pos x="0" y="205"/>
                </a:cxn>
                <a:cxn ang="0">
                  <a:pos x="0" y="205"/>
                </a:cxn>
                <a:cxn ang="0">
                  <a:pos x="0" y="208"/>
                </a:cxn>
                <a:cxn ang="0">
                  <a:pos x="2" y="209"/>
                </a:cxn>
                <a:cxn ang="0">
                  <a:pos x="4" y="212"/>
                </a:cxn>
                <a:cxn ang="0">
                  <a:pos x="8" y="212"/>
                </a:cxn>
                <a:cxn ang="0">
                  <a:pos x="11" y="211"/>
                </a:cxn>
                <a:cxn ang="0">
                  <a:pos x="12" y="208"/>
                </a:cxn>
                <a:cxn ang="0">
                  <a:pos x="12" y="208"/>
                </a:cxn>
                <a:cxn ang="0">
                  <a:pos x="16" y="195"/>
                </a:cxn>
                <a:cxn ang="0">
                  <a:pos x="23" y="183"/>
                </a:cxn>
                <a:cxn ang="0">
                  <a:pos x="29" y="170"/>
                </a:cxn>
                <a:cxn ang="0">
                  <a:pos x="37" y="158"/>
                </a:cxn>
                <a:cxn ang="0">
                  <a:pos x="68" y="110"/>
                </a:cxn>
                <a:cxn ang="0">
                  <a:pos x="68" y="110"/>
                </a:cxn>
                <a:cxn ang="0">
                  <a:pos x="83" y="85"/>
                </a:cxn>
                <a:cxn ang="0">
                  <a:pos x="96" y="59"/>
                </a:cxn>
                <a:cxn ang="0">
                  <a:pos x="110" y="33"/>
                </a:cxn>
                <a:cxn ang="0">
                  <a:pos x="117" y="20"/>
                </a:cxn>
                <a:cxn ang="0">
                  <a:pos x="125" y="8"/>
                </a:cxn>
                <a:cxn ang="0">
                  <a:pos x="125" y="8"/>
                </a:cxn>
                <a:cxn ang="0">
                  <a:pos x="126" y="5"/>
                </a:cxn>
                <a:cxn ang="0">
                  <a:pos x="126" y="4"/>
                </a:cxn>
                <a:cxn ang="0">
                  <a:pos x="125" y="3"/>
                </a:cxn>
                <a:cxn ang="0">
                  <a:pos x="123" y="1"/>
                </a:cxn>
                <a:cxn ang="0">
                  <a:pos x="119" y="0"/>
                </a:cxn>
                <a:cxn ang="0">
                  <a:pos x="117" y="0"/>
                </a:cxn>
                <a:cxn ang="0">
                  <a:pos x="116" y="3"/>
                </a:cxn>
                <a:cxn ang="0">
                  <a:pos x="116" y="3"/>
                </a:cxn>
              </a:cxnLst>
              <a:rect l="0" t="0" r="r" b="b"/>
              <a:pathLst>
                <a:path w="126" h="212">
                  <a:moveTo>
                    <a:pt x="116" y="3"/>
                  </a:moveTo>
                  <a:lnTo>
                    <a:pt x="116" y="3"/>
                  </a:lnTo>
                  <a:lnTo>
                    <a:pt x="109" y="13"/>
                  </a:lnTo>
                  <a:lnTo>
                    <a:pt x="102" y="25"/>
                  </a:lnTo>
                  <a:lnTo>
                    <a:pt x="97" y="37"/>
                  </a:lnTo>
                  <a:lnTo>
                    <a:pt x="91" y="48"/>
                  </a:lnTo>
                  <a:lnTo>
                    <a:pt x="91" y="48"/>
                  </a:lnTo>
                  <a:lnTo>
                    <a:pt x="75" y="76"/>
                  </a:lnTo>
                  <a:lnTo>
                    <a:pt x="59" y="105"/>
                  </a:lnTo>
                  <a:lnTo>
                    <a:pt x="59" y="105"/>
                  </a:lnTo>
                  <a:lnTo>
                    <a:pt x="42" y="128"/>
                  </a:lnTo>
                  <a:lnTo>
                    <a:pt x="27" y="153"/>
                  </a:lnTo>
                  <a:lnTo>
                    <a:pt x="19" y="166"/>
                  </a:lnTo>
                  <a:lnTo>
                    <a:pt x="11" y="179"/>
                  </a:lnTo>
                  <a:lnTo>
                    <a:pt x="6" y="192"/>
                  </a:lnTo>
                  <a:lnTo>
                    <a:pt x="0" y="205"/>
                  </a:lnTo>
                  <a:lnTo>
                    <a:pt x="0" y="205"/>
                  </a:lnTo>
                  <a:lnTo>
                    <a:pt x="0" y="208"/>
                  </a:lnTo>
                  <a:lnTo>
                    <a:pt x="2" y="209"/>
                  </a:lnTo>
                  <a:lnTo>
                    <a:pt x="4" y="212"/>
                  </a:lnTo>
                  <a:lnTo>
                    <a:pt x="8" y="212"/>
                  </a:lnTo>
                  <a:lnTo>
                    <a:pt x="11" y="211"/>
                  </a:lnTo>
                  <a:lnTo>
                    <a:pt x="12" y="208"/>
                  </a:lnTo>
                  <a:lnTo>
                    <a:pt x="12" y="208"/>
                  </a:lnTo>
                  <a:lnTo>
                    <a:pt x="16" y="195"/>
                  </a:lnTo>
                  <a:lnTo>
                    <a:pt x="23" y="183"/>
                  </a:lnTo>
                  <a:lnTo>
                    <a:pt x="29" y="170"/>
                  </a:lnTo>
                  <a:lnTo>
                    <a:pt x="37" y="158"/>
                  </a:lnTo>
                  <a:lnTo>
                    <a:pt x="68" y="110"/>
                  </a:lnTo>
                  <a:lnTo>
                    <a:pt x="68" y="110"/>
                  </a:lnTo>
                  <a:lnTo>
                    <a:pt x="83" y="85"/>
                  </a:lnTo>
                  <a:lnTo>
                    <a:pt x="96" y="59"/>
                  </a:lnTo>
                  <a:lnTo>
                    <a:pt x="110" y="33"/>
                  </a:lnTo>
                  <a:lnTo>
                    <a:pt x="117" y="20"/>
                  </a:lnTo>
                  <a:lnTo>
                    <a:pt x="125" y="8"/>
                  </a:lnTo>
                  <a:lnTo>
                    <a:pt x="125" y="8"/>
                  </a:lnTo>
                  <a:lnTo>
                    <a:pt x="126" y="5"/>
                  </a:lnTo>
                  <a:lnTo>
                    <a:pt x="126" y="4"/>
                  </a:lnTo>
                  <a:lnTo>
                    <a:pt x="125" y="3"/>
                  </a:lnTo>
                  <a:lnTo>
                    <a:pt x="123" y="1"/>
                  </a:lnTo>
                  <a:lnTo>
                    <a:pt x="119" y="0"/>
                  </a:lnTo>
                  <a:lnTo>
                    <a:pt x="117" y="0"/>
                  </a:lnTo>
                  <a:lnTo>
                    <a:pt x="116" y="3"/>
                  </a:lnTo>
                  <a:lnTo>
                    <a:pt x="1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7" name="chenying0907 569"/>
            <p:cNvSpPr>
              <a:spLocks/>
            </p:cNvSpPr>
            <p:nvPr/>
          </p:nvSpPr>
          <p:spPr bwMode="auto">
            <a:xfrm>
              <a:off x="3130551" y="2265363"/>
              <a:ext cx="30163" cy="57150"/>
            </a:xfrm>
            <a:custGeom>
              <a:avLst/>
              <a:gdLst/>
              <a:ahLst/>
              <a:cxnLst>
                <a:cxn ang="0">
                  <a:pos x="66" y="3"/>
                </a:cxn>
                <a:cxn ang="0">
                  <a:pos x="66" y="3"/>
                </a:cxn>
                <a:cxn ang="0">
                  <a:pos x="55" y="18"/>
                </a:cxn>
                <a:cxn ang="0">
                  <a:pos x="45" y="34"/>
                </a:cxn>
                <a:cxn ang="0">
                  <a:pos x="26" y="69"/>
                </a:cxn>
                <a:cxn ang="0">
                  <a:pos x="26" y="69"/>
                </a:cxn>
                <a:cxn ang="0">
                  <a:pos x="18" y="86"/>
                </a:cxn>
                <a:cxn ang="0">
                  <a:pos x="9" y="103"/>
                </a:cxn>
                <a:cxn ang="0">
                  <a:pos x="3" y="120"/>
                </a:cxn>
                <a:cxn ang="0">
                  <a:pos x="1" y="130"/>
                </a:cxn>
                <a:cxn ang="0">
                  <a:pos x="0" y="140"/>
                </a:cxn>
                <a:cxn ang="0">
                  <a:pos x="0" y="140"/>
                </a:cxn>
                <a:cxn ang="0">
                  <a:pos x="0" y="141"/>
                </a:cxn>
                <a:cxn ang="0">
                  <a:pos x="1" y="144"/>
                </a:cxn>
                <a:cxn ang="0">
                  <a:pos x="3" y="145"/>
                </a:cxn>
                <a:cxn ang="0">
                  <a:pos x="5" y="145"/>
                </a:cxn>
                <a:cxn ang="0">
                  <a:pos x="9" y="144"/>
                </a:cxn>
                <a:cxn ang="0">
                  <a:pos x="11" y="141"/>
                </a:cxn>
                <a:cxn ang="0">
                  <a:pos x="11" y="140"/>
                </a:cxn>
                <a:cxn ang="0">
                  <a:pos x="11" y="140"/>
                </a:cxn>
                <a:cxn ang="0">
                  <a:pos x="12" y="131"/>
                </a:cxn>
                <a:cxn ang="0">
                  <a:pos x="15" y="123"/>
                </a:cxn>
                <a:cxn ang="0">
                  <a:pos x="21" y="106"/>
                </a:cxn>
                <a:cxn ang="0">
                  <a:pos x="37" y="75"/>
                </a:cxn>
                <a:cxn ang="0">
                  <a:pos x="37" y="75"/>
                </a:cxn>
                <a:cxn ang="0">
                  <a:pos x="54" y="42"/>
                </a:cxn>
                <a:cxn ang="0">
                  <a:pos x="63" y="25"/>
                </a:cxn>
                <a:cxn ang="0">
                  <a:pos x="75" y="11"/>
                </a:cxn>
                <a:cxn ang="0">
                  <a:pos x="75" y="11"/>
                </a:cxn>
                <a:cxn ang="0">
                  <a:pos x="75" y="8"/>
                </a:cxn>
                <a:cxn ang="0">
                  <a:pos x="76" y="5"/>
                </a:cxn>
                <a:cxn ang="0">
                  <a:pos x="73" y="1"/>
                </a:cxn>
                <a:cxn ang="0">
                  <a:pos x="72" y="1"/>
                </a:cxn>
                <a:cxn ang="0">
                  <a:pos x="69" y="0"/>
                </a:cxn>
                <a:cxn ang="0">
                  <a:pos x="68" y="0"/>
                </a:cxn>
                <a:cxn ang="0">
                  <a:pos x="66" y="3"/>
                </a:cxn>
                <a:cxn ang="0">
                  <a:pos x="66" y="3"/>
                </a:cxn>
              </a:cxnLst>
              <a:rect l="0" t="0" r="r" b="b"/>
              <a:pathLst>
                <a:path w="76" h="145">
                  <a:moveTo>
                    <a:pt x="66" y="3"/>
                  </a:moveTo>
                  <a:lnTo>
                    <a:pt x="66" y="3"/>
                  </a:lnTo>
                  <a:lnTo>
                    <a:pt x="55" y="18"/>
                  </a:lnTo>
                  <a:lnTo>
                    <a:pt x="45" y="34"/>
                  </a:lnTo>
                  <a:lnTo>
                    <a:pt x="26" y="69"/>
                  </a:lnTo>
                  <a:lnTo>
                    <a:pt x="26" y="69"/>
                  </a:lnTo>
                  <a:lnTo>
                    <a:pt x="18" y="86"/>
                  </a:lnTo>
                  <a:lnTo>
                    <a:pt x="9" y="103"/>
                  </a:lnTo>
                  <a:lnTo>
                    <a:pt x="3" y="120"/>
                  </a:lnTo>
                  <a:lnTo>
                    <a:pt x="1" y="130"/>
                  </a:lnTo>
                  <a:lnTo>
                    <a:pt x="0" y="140"/>
                  </a:lnTo>
                  <a:lnTo>
                    <a:pt x="0" y="140"/>
                  </a:lnTo>
                  <a:lnTo>
                    <a:pt x="0" y="141"/>
                  </a:lnTo>
                  <a:lnTo>
                    <a:pt x="1" y="144"/>
                  </a:lnTo>
                  <a:lnTo>
                    <a:pt x="3" y="145"/>
                  </a:lnTo>
                  <a:lnTo>
                    <a:pt x="5" y="145"/>
                  </a:lnTo>
                  <a:lnTo>
                    <a:pt x="9" y="144"/>
                  </a:lnTo>
                  <a:lnTo>
                    <a:pt x="11" y="141"/>
                  </a:lnTo>
                  <a:lnTo>
                    <a:pt x="11" y="140"/>
                  </a:lnTo>
                  <a:lnTo>
                    <a:pt x="11" y="140"/>
                  </a:lnTo>
                  <a:lnTo>
                    <a:pt x="12" y="131"/>
                  </a:lnTo>
                  <a:lnTo>
                    <a:pt x="15" y="123"/>
                  </a:lnTo>
                  <a:lnTo>
                    <a:pt x="21" y="106"/>
                  </a:lnTo>
                  <a:lnTo>
                    <a:pt x="37" y="75"/>
                  </a:lnTo>
                  <a:lnTo>
                    <a:pt x="37" y="75"/>
                  </a:lnTo>
                  <a:lnTo>
                    <a:pt x="54" y="42"/>
                  </a:lnTo>
                  <a:lnTo>
                    <a:pt x="63" y="25"/>
                  </a:lnTo>
                  <a:lnTo>
                    <a:pt x="75" y="11"/>
                  </a:lnTo>
                  <a:lnTo>
                    <a:pt x="75" y="11"/>
                  </a:lnTo>
                  <a:lnTo>
                    <a:pt x="75" y="8"/>
                  </a:lnTo>
                  <a:lnTo>
                    <a:pt x="76" y="5"/>
                  </a:lnTo>
                  <a:lnTo>
                    <a:pt x="73" y="1"/>
                  </a:lnTo>
                  <a:lnTo>
                    <a:pt x="72" y="1"/>
                  </a:lnTo>
                  <a:lnTo>
                    <a:pt x="69" y="0"/>
                  </a:lnTo>
                  <a:lnTo>
                    <a:pt x="68" y="0"/>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8" name="chenying0907 570"/>
            <p:cNvSpPr>
              <a:spLocks/>
            </p:cNvSpPr>
            <p:nvPr/>
          </p:nvSpPr>
          <p:spPr bwMode="auto">
            <a:xfrm>
              <a:off x="3179763" y="2255838"/>
              <a:ext cx="30163" cy="46038"/>
            </a:xfrm>
            <a:custGeom>
              <a:avLst/>
              <a:gdLst/>
              <a:ahLst/>
              <a:cxnLst>
                <a:cxn ang="0">
                  <a:pos x="65" y="2"/>
                </a:cxn>
                <a:cxn ang="0">
                  <a:pos x="65" y="2"/>
                </a:cxn>
                <a:cxn ang="0">
                  <a:pos x="56" y="14"/>
                </a:cxn>
                <a:cxn ang="0">
                  <a:pos x="47" y="26"/>
                </a:cxn>
                <a:cxn ang="0">
                  <a:pos x="39" y="36"/>
                </a:cxn>
                <a:cxn ang="0">
                  <a:pos x="31" y="50"/>
                </a:cxn>
                <a:cxn ang="0">
                  <a:pos x="31" y="50"/>
                </a:cxn>
                <a:cxn ang="0">
                  <a:pos x="23" y="64"/>
                </a:cxn>
                <a:cxn ang="0">
                  <a:pos x="14" y="77"/>
                </a:cxn>
                <a:cxn ang="0">
                  <a:pos x="6" y="91"/>
                </a:cxn>
                <a:cxn ang="0">
                  <a:pos x="0" y="107"/>
                </a:cxn>
                <a:cxn ang="0">
                  <a:pos x="0" y="107"/>
                </a:cxn>
                <a:cxn ang="0">
                  <a:pos x="0" y="110"/>
                </a:cxn>
                <a:cxn ang="0">
                  <a:pos x="0" y="111"/>
                </a:cxn>
                <a:cxn ang="0">
                  <a:pos x="4" y="114"/>
                </a:cxn>
                <a:cxn ang="0">
                  <a:pos x="8" y="114"/>
                </a:cxn>
                <a:cxn ang="0">
                  <a:pos x="9" y="112"/>
                </a:cxn>
                <a:cxn ang="0">
                  <a:pos x="10" y="110"/>
                </a:cxn>
                <a:cxn ang="0">
                  <a:pos x="10" y="110"/>
                </a:cxn>
                <a:cxn ang="0">
                  <a:pos x="13" y="102"/>
                </a:cxn>
                <a:cxn ang="0">
                  <a:pos x="17" y="95"/>
                </a:cxn>
                <a:cxn ang="0">
                  <a:pos x="25" y="82"/>
                </a:cxn>
                <a:cxn ang="0">
                  <a:pos x="34" y="69"/>
                </a:cxn>
                <a:cxn ang="0">
                  <a:pos x="40" y="55"/>
                </a:cxn>
                <a:cxn ang="0">
                  <a:pos x="40" y="55"/>
                </a:cxn>
                <a:cxn ang="0">
                  <a:pos x="44" y="48"/>
                </a:cxn>
                <a:cxn ang="0">
                  <a:pos x="48" y="42"/>
                </a:cxn>
                <a:cxn ang="0">
                  <a:pos x="57" y="31"/>
                </a:cxn>
                <a:cxn ang="0">
                  <a:pos x="66" y="19"/>
                </a:cxn>
                <a:cxn ang="0">
                  <a:pos x="74" y="9"/>
                </a:cxn>
                <a:cxn ang="0">
                  <a:pos x="74" y="9"/>
                </a:cxn>
                <a:cxn ang="0">
                  <a:pos x="76" y="6"/>
                </a:cxn>
                <a:cxn ang="0">
                  <a:pos x="76" y="4"/>
                </a:cxn>
                <a:cxn ang="0">
                  <a:pos x="73" y="1"/>
                </a:cxn>
                <a:cxn ang="0">
                  <a:pos x="69" y="0"/>
                </a:cxn>
                <a:cxn ang="0">
                  <a:pos x="66" y="1"/>
                </a:cxn>
                <a:cxn ang="0">
                  <a:pos x="65" y="2"/>
                </a:cxn>
                <a:cxn ang="0">
                  <a:pos x="65" y="2"/>
                </a:cxn>
              </a:cxnLst>
              <a:rect l="0" t="0" r="r" b="b"/>
              <a:pathLst>
                <a:path w="76" h="114">
                  <a:moveTo>
                    <a:pt x="65" y="2"/>
                  </a:moveTo>
                  <a:lnTo>
                    <a:pt x="65" y="2"/>
                  </a:lnTo>
                  <a:lnTo>
                    <a:pt x="56" y="14"/>
                  </a:lnTo>
                  <a:lnTo>
                    <a:pt x="47" y="26"/>
                  </a:lnTo>
                  <a:lnTo>
                    <a:pt x="39" y="36"/>
                  </a:lnTo>
                  <a:lnTo>
                    <a:pt x="31" y="50"/>
                  </a:lnTo>
                  <a:lnTo>
                    <a:pt x="31" y="50"/>
                  </a:lnTo>
                  <a:lnTo>
                    <a:pt x="23" y="64"/>
                  </a:lnTo>
                  <a:lnTo>
                    <a:pt x="14" y="77"/>
                  </a:lnTo>
                  <a:lnTo>
                    <a:pt x="6" y="91"/>
                  </a:lnTo>
                  <a:lnTo>
                    <a:pt x="0" y="107"/>
                  </a:lnTo>
                  <a:lnTo>
                    <a:pt x="0" y="107"/>
                  </a:lnTo>
                  <a:lnTo>
                    <a:pt x="0" y="110"/>
                  </a:lnTo>
                  <a:lnTo>
                    <a:pt x="0" y="111"/>
                  </a:lnTo>
                  <a:lnTo>
                    <a:pt x="4" y="114"/>
                  </a:lnTo>
                  <a:lnTo>
                    <a:pt x="8" y="114"/>
                  </a:lnTo>
                  <a:lnTo>
                    <a:pt x="9" y="112"/>
                  </a:lnTo>
                  <a:lnTo>
                    <a:pt x="10" y="110"/>
                  </a:lnTo>
                  <a:lnTo>
                    <a:pt x="10" y="110"/>
                  </a:lnTo>
                  <a:lnTo>
                    <a:pt x="13" y="102"/>
                  </a:lnTo>
                  <a:lnTo>
                    <a:pt x="17" y="95"/>
                  </a:lnTo>
                  <a:lnTo>
                    <a:pt x="25" y="82"/>
                  </a:lnTo>
                  <a:lnTo>
                    <a:pt x="34" y="69"/>
                  </a:lnTo>
                  <a:lnTo>
                    <a:pt x="40" y="55"/>
                  </a:lnTo>
                  <a:lnTo>
                    <a:pt x="40" y="55"/>
                  </a:lnTo>
                  <a:lnTo>
                    <a:pt x="44" y="48"/>
                  </a:lnTo>
                  <a:lnTo>
                    <a:pt x="48" y="42"/>
                  </a:lnTo>
                  <a:lnTo>
                    <a:pt x="57" y="31"/>
                  </a:lnTo>
                  <a:lnTo>
                    <a:pt x="66" y="19"/>
                  </a:lnTo>
                  <a:lnTo>
                    <a:pt x="74" y="9"/>
                  </a:lnTo>
                  <a:lnTo>
                    <a:pt x="74" y="9"/>
                  </a:lnTo>
                  <a:lnTo>
                    <a:pt x="76" y="6"/>
                  </a:lnTo>
                  <a:lnTo>
                    <a:pt x="76" y="4"/>
                  </a:lnTo>
                  <a:lnTo>
                    <a:pt x="73" y="1"/>
                  </a:lnTo>
                  <a:lnTo>
                    <a:pt x="69" y="0"/>
                  </a:lnTo>
                  <a:lnTo>
                    <a:pt x="66" y="1"/>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9" name="chenying0907 571"/>
            <p:cNvSpPr>
              <a:spLocks/>
            </p:cNvSpPr>
            <p:nvPr/>
          </p:nvSpPr>
          <p:spPr bwMode="auto">
            <a:xfrm>
              <a:off x="3227388" y="2262188"/>
              <a:ext cx="19050" cy="31750"/>
            </a:xfrm>
            <a:custGeom>
              <a:avLst/>
              <a:gdLst/>
              <a:ahLst/>
              <a:cxnLst>
                <a:cxn ang="0">
                  <a:pos x="36" y="3"/>
                </a:cxn>
                <a:cxn ang="0">
                  <a:pos x="36" y="3"/>
                </a:cxn>
                <a:cxn ang="0">
                  <a:pos x="30" y="11"/>
                </a:cxn>
                <a:cxn ang="0">
                  <a:pos x="27" y="20"/>
                </a:cxn>
                <a:cxn ang="0">
                  <a:pos x="23" y="29"/>
                </a:cxn>
                <a:cxn ang="0">
                  <a:pos x="17" y="38"/>
                </a:cxn>
                <a:cxn ang="0">
                  <a:pos x="17" y="38"/>
                </a:cxn>
                <a:cxn ang="0">
                  <a:pos x="7" y="55"/>
                </a:cxn>
                <a:cxn ang="0">
                  <a:pos x="3" y="64"/>
                </a:cxn>
                <a:cxn ang="0">
                  <a:pos x="0" y="73"/>
                </a:cxn>
                <a:cxn ang="0">
                  <a:pos x="0" y="73"/>
                </a:cxn>
                <a:cxn ang="0">
                  <a:pos x="0" y="76"/>
                </a:cxn>
                <a:cxn ang="0">
                  <a:pos x="0" y="79"/>
                </a:cxn>
                <a:cxn ang="0">
                  <a:pos x="4" y="80"/>
                </a:cxn>
                <a:cxn ang="0">
                  <a:pos x="8" y="80"/>
                </a:cxn>
                <a:cxn ang="0">
                  <a:pos x="10" y="79"/>
                </a:cxn>
                <a:cxn ang="0">
                  <a:pos x="11" y="76"/>
                </a:cxn>
                <a:cxn ang="0">
                  <a:pos x="11" y="76"/>
                </a:cxn>
                <a:cxn ang="0">
                  <a:pos x="15" y="68"/>
                </a:cxn>
                <a:cxn ang="0">
                  <a:pos x="19" y="59"/>
                </a:cxn>
                <a:cxn ang="0">
                  <a:pos x="28" y="43"/>
                </a:cxn>
                <a:cxn ang="0">
                  <a:pos x="28" y="43"/>
                </a:cxn>
                <a:cxn ang="0">
                  <a:pos x="32" y="36"/>
                </a:cxn>
                <a:cxn ang="0">
                  <a:pos x="36" y="26"/>
                </a:cxn>
                <a:cxn ang="0">
                  <a:pos x="38" y="19"/>
                </a:cxn>
                <a:cxn ang="0">
                  <a:pos x="44" y="11"/>
                </a:cxn>
                <a:cxn ang="0">
                  <a:pos x="44" y="11"/>
                </a:cxn>
                <a:cxn ang="0">
                  <a:pos x="45" y="8"/>
                </a:cxn>
                <a:cxn ang="0">
                  <a:pos x="46" y="7"/>
                </a:cxn>
                <a:cxn ang="0">
                  <a:pos x="44" y="3"/>
                </a:cxn>
                <a:cxn ang="0">
                  <a:pos x="40" y="0"/>
                </a:cxn>
                <a:cxn ang="0">
                  <a:pos x="38" y="2"/>
                </a:cxn>
                <a:cxn ang="0">
                  <a:pos x="36" y="3"/>
                </a:cxn>
                <a:cxn ang="0">
                  <a:pos x="36" y="3"/>
                </a:cxn>
              </a:cxnLst>
              <a:rect l="0" t="0" r="r" b="b"/>
              <a:pathLst>
                <a:path w="46" h="80">
                  <a:moveTo>
                    <a:pt x="36" y="3"/>
                  </a:moveTo>
                  <a:lnTo>
                    <a:pt x="36" y="3"/>
                  </a:lnTo>
                  <a:lnTo>
                    <a:pt x="30" y="11"/>
                  </a:lnTo>
                  <a:lnTo>
                    <a:pt x="27" y="20"/>
                  </a:lnTo>
                  <a:lnTo>
                    <a:pt x="23" y="29"/>
                  </a:lnTo>
                  <a:lnTo>
                    <a:pt x="17" y="38"/>
                  </a:lnTo>
                  <a:lnTo>
                    <a:pt x="17" y="38"/>
                  </a:lnTo>
                  <a:lnTo>
                    <a:pt x="7" y="55"/>
                  </a:lnTo>
                  <a:lnTo>
                    <a:pt x="3" y="64"/>
                  </a:lnTo>
                  <a:lnTo>
                    <a:pt x="0" y="73"/>
                  </a:lnTo>
                  <a:lnTo>
                    <a:pt x="0" y="73"/>
                  </a:lnTo>
                  <a:lnTo>
                    <a:pt x="0" y="76"/>
                  </a:lnTo>
                  <a:lnTo>
                    <a:pt x="0" y="79"/>
                  </a:lnTo>
                  <a:lnTo>
                    <a:pt x="4" y="80"/>
                  </a:lnTo>
                  <a:lnTo>
                    <a:pt x="8" y="80"/>
                  </a:lnTo>
                  <a:lnTo>
                    <a:pt x="10" y="79"/>
                  </a:lnTo>
                  <a:lnTo>
                    <a:pt x="11" y="76"/>
                  </a:lnTo>
                  <a:lnTo>
                    <a:pt x="11" y="76"/>
                  </a:lnTo>
                  <a:lnTo>
                    <a:pt x="15" y="68"/>
                  </a:lnTo>
                  <a:lnTo>
                    <a:pt x="19" y="59"/>
                  </a:lnTo>
                  <a:lnTo>
                    <a:pt x="28" y="43"/>
                  </a:lnTo>
                  <a:lnTo>
                    <a:pt x="28" y="43"/>
                  </a:lnTo>
                  <a:lnTo>
                    <a:pt x="32" y="36"/>
                  </a:lnTo>
                  <a:lnTo>
                    <a:pt x="36" y="26"/>
                  </a:lnTo>
                  <a:lnTo>
                    <a:pt x="38" y="19"/>
                  </a:lnTo>
                  <a:lnTo>
                    <a:pt x="44" y="11"/>
                  </a:lnTo>
                  <a:lnTo>
                    <a:pt x="44" y="11"/>
                  </a:lnTo>
                  <a:lnTo>
                    <a:pt x="45" y="8"/>
                  </a:lnTo>
                  <a:lnTo>
                    <a:pt x="46" y="7"/>
                  </a:lnTo>
                  <a:lnTo>
                    <a:pt x="44" y="3"/>
                  </a:lnTo>
                  <a:lnTo>
                    <a:pt x="40" y="0"/>
                  </a:lnTo>
                  <a:lnTo>
                    <a:pt x="38" y="2"/>
                  </a:lnTo>
                  <a:lnTo>
                    <a:pt x="36" y="3"/>
                  </a:lnTo>
                  <a:lnTo>
                    <a:pt x="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0" name="chenying0907 572"/>
            <p:cNvSpPr>
              <a:spLocks/>
            </p:cNvSpPr>
            <p:nvPr/>
          </p:nvSpPr>
          <p:spPr bwMode="auto">
            <a:xfrm>
              <a:off x="3259138" y="2259013"/>
              <a:ext cx="25400" cy="44450"/>
            </a:xfrm>
            <a:custGeom>
              <a:avLst/>
              <a:gdLst/>
              <a:ahLst/>
              <a:cxnLst>
                <a:cxn ang="0">
                  <a:pos x="50" y="2"/>
                </a:cxn>
                <a:cxn ang="0">
                  <a:pos x="50" y="2"/>
                </a:cxn>
                <a:cxn ang="0">
                  <a:pos x="42" y="15"/>
                </a:cxn>
                <a:cxn ang="0">
                  <a:pos x="33" y="28"/>
                </a:cxn>
                <a:cxn ang="0">
                  <a:pos x="26" y="42"/>
                </a:cxn>
                <a:cxn ang="0">
                  <a:pos x="20" y="56"/>
                </a:cxn>
                <a:cxn ang="0">
                  <a:pos x="20" y="56"/>
                </a:cxn>
                <a:cxn ang="0">
                  <a:pos x="15" y="73"/>
                </a:cxn>
                <a:cxn ang="0">
                  <a:pos x="11" y="81"/>
                </a:cxn>
                <a:cxn ang="0">
                  <a:pos x="7" y="89"/>
                </a:cxn>
                <a:cxn ang="0">
                  <a:pos x="7" y="89"/>
                </a:cxn>
                <a:cxn ang="0">
                  <a:pos x="3" y="95"/>
                </a:cxn>
                <a:cxn ang="0">
                  <a:pos x="0" y="103"/>
                </a:cxn>
                <a:cxn ang="0">
                  <a:pos x="0" y="103"/>
                </a:cxn>
                <a:cxn ang="0">
                  <a:pos x="0" y="106"/>
                </a:cxn>
                <a:cxn ang="0">
                  <a:pos x="1" y="107"/>
                </a:cxn>
                <a:cxn ang="0">
                  <a:pos x="4" y="110"/>
                </a:cxn>
                <a:cxn ang="0">
                  <a:pos x="7" y="110"/>
                </a:cxn>
                <a:cxn ang="0">
                  <a:pos x="9" y="110"/>
                </a:cxn>
                <a:cxn ang="0">
                  <a:pos x="11" y="108"/>
                </a:cxn>
                <a:cxn ang="0">
                  <a:pos x="11" y="106"/>
                </a:cxn>
                <a:cxn ang="0">
                  <a:pos x="11" y="106"/>
                </a:cxn>
                <a:cxn ang="0">
                  <a:pos x="15" y="96"/>
                </a:cxn>
                <a:cxn ang="0">
                  <a:pos x="18" y="86"/>
                </a:cxn>
                <a:cxn ang="0">
                  <a:pos x="24" y="76"/>
                </a:cxn>
                <a:cxn ang="0">
                  <a:pos x="28" y="66"/>
                </a:cxn>
                <a:cxn ang="0">
                  <a:pos x="28" y="66"/>
                </a:cxn>
                <a:cxn ang="0">
                  <a:pos x="34" y="51"/>
                </a:cxn>
                <a:cxn ang="0">
                  <a:pos x="42" y="36"/>
                </a:cxn>
                <a:cxn ang="0">
                  <a:pos x="51" y="22"/>
                </a:cxn>
                <a:cxn ang="0">
                  <a:pos x="60" y="8"/>
                </a:cxn>
                <a:cxn ang="0">
                  <a:pos x="60" y="8"/>
                </a:cxn>
                <a:cxn ang="0">
                  <a:pos x="62" y="6"/>
                </a:cxn>
                <a:cxn ang="0">
                  <a:pos x="62" y="4"/>
                </a:cxn>
                <a:cxn ang="0">
                  <a:pos x="60" y="2"/>
                </a:cxn>
                <a:cxn ang="0">
                  <a:pos x="59" y="1"/>
                </a:cxn>
                <a:cxn ang="0">
                  <a:pos x="54" y="0"/>
                </a:cxn>
                <a:cxn ang="0">
                  <a:pos x="52" y="1"/>
                </a:cxn>
                <a:cxn ang="0">
                  <a:pos x="50" y="2"/>
                </a:cxn>
                <a:cxn ang="0">
                  <a:pos x="50" y="2"/>
                </a:cxn>
              </a:cxnLst>
              <a:rect l="0" t="0" r="r" b="b"/>
              <a:pathLst>
                <a:path w="62" h="110">
                  <a:moveTo>
                    <a:pt x="50" y="2"/>
                  </a:moveTo>
                  <a:lnTo>
                    <a:pt x="50" y="2"/>
                  </a:lnTo>
                  <a:lnTo>
                    <a:pt x="42" y="15"/>
                  </a:lnTo>
                  <a:lnTo>
                    <a:pt x="33" y="28"/>
                  </a:lnTo>
                  <a:lnTo>
                    <a:pt x="26" y="42"/>
                  </a:lnTo>
                  <a:lnTo>
                    <a:pt x="20" y="56"/>
                  </a:lnTo>
                  <a:lnTo>
                    <a:pt x="20" y="56"/>
                  </a:lnTo>
                  <a:lnTo>
                    <a:pt x="15" y="73"/>
                  </a:lnTo>
                  <a:lnTo>
                    <a:pt x="11" y="81"/>
                  </a:lnTo>
                  <a:lnTo>
                    <a:pt x="7" y="89"/>
                  </a:lnTo>
                  <a:lnTo>
                    <a:pt x="7" y="89"/>
                  </a:lnTo>
                  <a:lnTo>
                    <a:pt x="3" y="95"/>
                  </a:lnTo>
                  <a:lnTo>
                    <a:pt x="0" y="103"/>
                  </a:lnTo>
                  <a:lnTo>
                    <a:pt x="0" y="103"/>
                  </a:lnTo>
                  <a:lnTo>
                    <a:pt x="0" y="106"/>
                  </a:lnTo>
                  <a:lnTo>
                    <a:pt x="1" y="107"/>
                  </a:lnTo>
                  <a:lnTo>
                    <a:pt x="4" y="110"/>
                  </a:lnTo>
                  <a:lnTo>
                    <a:pt x="7" y="110"/>
                  </a:lnTo>
                  <a:lnTo>
                    <a:pt x="9" y="110"/>
                  </a:lnTo>
                  <a:lnTo>
                    <a:pt x="11" y="108"/>
                  </a:lnTo>
                  <a:lnTo>
                    <a:pt x="11" y="106"/>
                  </a:lnTo>
                  <a:lnTo>
                    <a:pt x="11" y="106"/>
                  </a:lnTo>
                  <a:lnTo>
                    <a:pt x="15" y="96"/>
                  </a:lnTo>
                  <a:lnTo>
                    <a:pt x="18" y="86"/>
                  </a:lnTo>
                  <a:lnTo>
                    <a:pt x="24" y="76"/>
                  </a:lnTo>
                  <a:lnTo>
                    <a:pt x="28" y="66"/>
                  </a:lnTo>
                  <a:lnTo>
                    <a:pt x="28" y="66"/>
                  </a:lnTo>
                  <a:lnTo>
                    <a:pt x="34" y="51"/>
                  </a:lnTo>
                  <a:lnTo>
                    <a:pt x="42" y="36"/>
                  </a:lnTo>
                  <a:lnTo>
                    <a:pt x="51" y="22"/>
                  </a:lnTo>
                  <a:lnTo>
                    <a:pt x="60" y="8"/>
                  </a:lnTo>
                  <a:lnTo>
                    <a:pt x="60" y="8"/>
                  </a:lnTo>
                  <a:lnTo>
                    <a:pt x="62" y="6"/>
                  </a:lnTo>
                  <a:lnTo>
                    <a:pt x="62" y="4"/>
                  </a:lnTo>
                  <a:lnTo>
                    <a:pt x="60" y="2"/>
                  </a:lnTo>
                  <a:lnTo>
                    <a:pt x="59" y="1"/>
                  </a:lnTo>
                  <a:lnTo>
                    <a:pt x="54" y="0"/>
                  </a:lnTo>
                  <a:lnTo>
                    <a:pt x="52" y="1"/>
                  </a:lnTo>
                  <a:lnTo>
                    <a:pt x="50" y="2"/>
                  </a:lnTo>
                  <a:lnTo>
                    <a:pt x="5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1" name="chenying0907 573"/>
            <p:cNvSpPr>
              <a:spLocks/>
            </p:cNvSpPr>
            <p:nvPr/>
          </p:nvSpPr>
          <p:spPr bwMode="auto">
            <a:xfrm>
              <a:off x="3284538" y="2274888"/>
              <a:ext cx="22225" cy="42863"/>
            </a:xfrm>
            <a:custGeom>
              <a:avLst/>
              <a:gdLst/>
              <a:ahLst/>
              <a:cxnLst>
                <a:cxn ang="0">
                  <a:pos x="45" y="1"/>
                </a:cxn>
                <a:cxn ang="0">
                  <a:pos x="45" y="1"/>
                </a:cxn>
                <a:cxn ang="0">
                  <a:pos x="38" y="10"/>
                </a:cxn>
                <a:cxn ang="0">
                  <a:pos x="34" y="19"/>
                </a:cxn>
                <a:cxn ang="0">
                  <a:pos x="32" y="30"/>
                </a:cxn>
                <a:cxn ang="0">
                  <a:pos x="29" y="40"/>
                </a:cxn>
                <a:cxn ang="0">
                  <a:pos x="29" y="40"/>
                </a:cxn>
                <a:cxn ang="0">
                  <a:pos x="26" y="48"/>
                </a:cxn>
                <a:cxn ang="0">
                  <a:pos x="24" y="56"/>
                </a:cxn>
                <a:cxn ang="0">
                  <a:pos x="16" y="72"/>
                </a:cxn>
                <a:cxn ang="0">
                  <a:pos x="8" y="87"/>
                </a:cxn>
                <a:cxn ang="0">
                  <a:pos x="0" y="103"/>
                </a:cxn>
                <a:cxn ang="0">
                  <a:pos x="0" y="103"/>
                </a:cxn>
                <a:cxn ang="0">
                  <a:pos x="0" y="106"/>
                </a:cxn>
                <a:cxn ang="0">
                  <a:pos x="2" y="107"/>
                </a:cxn>
                <a:cxn ang="0">
                  <a:pos x="3" y="108"/>
                </a:cxn>
                <a:cxn ang="0">
                  <a:pos x="4" y="110"/>
                </a:cxn>
                <a:cxn ang="0">
                  <a:pos x="8" y="110"/>
                </a:cxn>
                <a:cxn ang="0">
                  <a:pos x="11" y="108"/>
                </a:cxn>
                <a:cxn ang="0">
                  <a:pos x="12" y="106"/>
                </a:cxn>
                <a:cxn ang="0">
                  <a:pos x="12" y="106"/>
                </a:cxn>
                <a:cxn ang="0">
                  <a:pos x="24" y="81"/>
                </a:cxn>
                <a:cxn ang="0">
                  <a:pos x="36" y="56"/>
                </a:cxn>
                <a:cxn ang="0">
                  <a:pos x="36" y="56"/>
                </a:cxn>
                <a:cxn ang="0">
                  <a:pos x="39" y="44"/>
                </a:cxn>
                <a:cxn ang="0">
                  <a:pos x="42" y="32"/>
                </a:cxn>
                <a:cxn ang="0">
                  <a:pos x="46" y="21"/>
                </a:cxn>
                <a:cxn ang="0">
                  <a:pos x="49" y="14"/>
                </a:cxn>
                <a:cxn ang="0">
                  <a:pos x="53" y="9"/>
                </a:cxn>
                <a:cxn ang="0">
                  <a:pos x="53" y="9"/>
                </a:cxn>
                <a:cxn ang="0">
                  <a:pos x="54" y="7"/>
                </a:cxn>
                <a:cxn ang="0">
                  <a:pos x="54" y="5"/>
                </a:cxn>
                <a:cxn ang="0">
                  <a:pos x="51" y="1"/>
                </a:cxn>
                <a:cxn ang="0">
                  <a:pos x="50" y="0"/>
                </a:cxn>
                <a:cxn ang="0">
                  <a:pos x="49" y="0"/>
                </a:cxn>
                <a:cxn ang="0">
                  <a:pos x="46" y="0"/>
                </a:cxn>
                <a:cxn ang="0">
                  <a:pos x="45" y="1"/>
                </a:cxn>
                <a:cxn ang="0">
                  <a:pos x="45" y="1"/>
                </a:cxn>
              </a:cxnLst>
              <a:rect l="0" t="0" r="r" b="b"/>
              <a:pathLst>
                <a:path w="54" h="110">
                  <a:moveTo>
                    <a:pt x="45" y="1"/>
                  </a:moveTo>
                  <a:lnTo>
                    <a:pt x="45" y="1"/>
                  </a:lnTo>
                  <a:lnTo>
                    <a:pt x="38" y="10"/>
                  </a:lnTo>
                  <a:lnTo>
                    <a:pt x="34" y="19"/>
                  </a:lnTo>
                  <a:lnTo>
                    <a:pt x="32" y="30"/>
                  </a:lnTo>
                  <a:lnTo>
                    <a:pt x="29" y="40"/>
                  </a:lnTo>
                  <a:lnTo>
                    <a:pt x="29" y="40"/>
                  </a:lnTo>
                  <a:lnTo>
                    <a:pt x="26" y="48"/>
                  </a:lnTo>
                  <a:lnTo>
                    <a:pt x="24" y="56"/>
                  </a:lnTo>
                  <a:lnTo>
                    <a:pt x="16" y="72"/>
                  </a:lnTo>
                  <a:lnTo>
                    <a:pt x="8" y="87"/>
                  </a:lnTo>
                  <a:lnTo>
                    <a:pt x="0" y="103"/>
                  </a:lnTo>
                  <a:lnTo>
                    <a:pt x="0" y="103"/>
                  </a:lnTo>
                  <a:lnTo>
                    <a:pt x="0" y="106"/>
                  </a:lnTo>
                  <a:lnTo>
                    <a:pt x="2" y="107"/>
                  </a:lnTo>
                  <a:lnTo>
                    <a:pt x="3" y="108"/>
                  </a:lnTo>
                  <a:lnTo>
                    <a:pt x="4" y="110"/>
                  </a:lnTo>
                  <a:lnTo>
                    <a:pt x="8" y="110"/>
                  </a:lnTo>
                  <a:lnTo>
                    <a:pt x="11" y="108"/>
                  </a:lnTo>
                  <a:lnTo>
                    <a:pt x="12" y="106"/>
                  </a:lnTo>
                  <a:lnTo>
                    <a:pt x="12" y="106"/>
                  </a:lnTo>
                  <a:lnTo>
                    <a:pt x="24" y="81"/>
                  </a:lnTo>
                  <a:lnTo>
                    <a:pt x="36" y="56"/>
                  </a:lnTo>
                  <a:lnTo>
                    <a:pt x="36" y="56"/>
                  </a:lnTo>
                  <a:lnTo>
                    <a:pt x="39" y="44"/>
                  </a:lnTo>
                  <a:lnTo>
                    <a:pt x="42" y="32"/>
                  </a:lnTo>
                  <a:lnTo>
                    <a:pt x="46" y="21"/>
                  </a:lnTo>
                  <a:lnTo>
                    <a:pt x="49" y="14"/>
                  </a:lnTo>
                  <a:lnTo>
                    <a:pt x="53" y="9"/>
                  </a:lnTo>
                  <a:lnTo>
                    <a:pt x="53" y="9"/>
                  </a:lnTo>
                  <a:lnTo>
                    <a:pt x="54" y="7"/>
                  </a:lnTo>
                  <a:lnTo>
                    <a:pt x="54" y="5"/>
                  </a:lnTo>
                  <a:lnTo>
                    <a:pt x="51" y="1"/>
                  </a:lnTo>
                  <a:lnTo>
                    <a:pt x="50" y="0"/>
                  </a:lnTo>
                  <a:lnTo>
                    <a:pt x="49" y="0"/>
                  </a:lnTo>
                  <a:lnTo>
                    <a:pt x="46"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2" name="chenying0907 574"/>
            <p:cNvSpPr>
              <a:spLocks/>
            </p:cNvSpPr>
            <p:nvPr/>
          </p:nvSpPr>
          <p:spPr bwMode="auto">
            <a:xfrm>
              <a:off x="3311526" y="2287588"/>
              <a:ext cx="26988" cy="50800"/>
            </a:xfrm>
            <a:custGeom>
              <a:avLst/>
              <a:gdLst/>
              <a:ahLst/>
              <a:cxnLst>
                <a:cxn ang="0">
                  <a:pos x="57" y="2"/>
                </a:cxn>
                <a:cxn ang="0">
                  <a:pos x="57" y="2"/>
                </a:cxn>
                <a:cxn ang="0">
                  <a:pos x="42" y="31"/>
                </a:cxn>
                <a:cxn ang="0">
                  <a:pos x="27" y="58"/>
                </a:cxn>
                <a:cxn ang="0">
                  <a:pos x="0" y="117"/>
                </a:cxn>
                <a:cxn ang="0">
                  <a:pos x="0" y="117"/>
                </a:cxn>
                <a:cxn ang="0">
                  <a:pos x="0" y="119"/>
                </a:cxn>
                <a:cxn ang="0">
                  <a:pos x="0" y="121"/>
                </a:cxn>
                <a:cxn ang="0">
                  <a:pos x="2" y="124"/>
                </a:cxn>
                <a:cxn ang="0">
                  <a:pos x="5" y="125"/>
                </a:cxn>
                <a:cxn ang="0">
                  <a:pos x="6" y="125"/>
                </a:cxn>
                <a:cxn ang="0">
                  <a:pos x="9" y="124"/>
                </a:cxn>
                <a:cxn ang="0">
                  <a:pos x="10" y="123"/>
                </a:cxn>
                <a:cxn ang="0">
                  <a:pos x="10" y="123"/>
                </a:cxn>
                <a:cxn ang="0">
                  <a:pos x="38" y="65"/>
                </a:cxn>
                <a:cxn ang="0">
                  <a:pos x="52" y="36"/>
                </a:cxn>
                <a:cxn ang="0">
                  <a:pos x="68" y="9"/>
                </a:cxn>
                <a:cxn ang="0">
                  <a:pos x="68" y="9"/>
                </a:cxn>
                <a:cxn ang="0">
                  <a:pos x="68" y="6"/>
                </a:cxn>
                <a:cxn ang="0">
                  <a:pos x="68" y="4"/>
                </a:cxn>
                <a:cxn ang="0">
                  <a:pos x="65" y="1"/>
                </a:cxn>
                <a:cxn ang="0">
                  <a:pos x="61" y="0"/>
                </a:cxn>
                <a:cxn ang="0">
                  <a:pos x="59" y="1"/>
                </a:cxn>
                <a:cxn ang="0">
                  <a:pos x="57" y="2"/>
                </a:cxn>
                <a:cxn ang="0">
                  <a:pos x="57" y="2"/>
                </a:cxn>
              </a:cxnLst>
              <a:rect l="0" t="0" r="r" b="b"/>
              <a:pathLst>
                <a:path w="68" h="125">
                  <a:moveTo>
                    <a:pt x="57" y="2"/>
                  </a:moveTo>
                  <a:lnTo>
                    <a:pt x="57" y="2"/>
                  </a:lnTo>
                  <a:lnTo>
                    <a:pt x="42" y="31"/>
                  </a:lnTo>
                  <a:lnTo>
                    <a:pt x="27" y="58"/>
                  </a:lnTo>
                  <a:lnTo>
                    <a:pt x="0" y="117"/>
                  </a:lnTo>
                  <a:lnTo>
                    <a:pt x="0" y="117"/>
                  </a:lnTo>
                  <a:lnTo>
                    <a:pt x="0" y="119"/>
                  </a:lnTo>
                  <a:lnTo>
                    <a:pt x="0" y="121"/>
                  </a:lnTo>
                  <a:lnTo>
                    <a:pt x="2" y="124"/>
                  </a:lnTo>
                  <a:lnTo>
                    <a:pt x="5" y="125"/>
                  </a:lnTo>
                  <a:lnTo>
                    <a:pt x="6" y="125"/>
                  </a:lnTo>
                  <a:lnTo>
                    <a:pt x="9" y="124"/>
                  </a:lnTo>
                  <a:lnTo>
                    <a:pt x="10" y="123"/>
                  </a:lnTo>
                  <a:lnTo>
                    <a:pt x="10" y="123"/>
                  </a:lnTo>
                  <a:lnTo>
                    <a:pt x="38" y="65"/>
                  </a:lnTo>
                  <a:lnTo>
                    <a:pt x="52" y="36"/>
                  </a:lnTo>
                  <a:lnTo>
                    <a:pt x="68" y="9"/>
                  </a:lnTo>
                  <a:lnTo>
                    <a:pt x="68" y="9"/>
                  </a:lnTo>
                  <a:lnTo>
                    <a:pt x="68" y="6"/>
                  </a:lnTo>
                  <a:lnTo>
                    <a:pt x="68" y="4"/>
                  </a:lnTo>
                  <a:lnTo>
                    <a:pt x="65" y="1"/>
                  </a:lnTo>
                  <a:lnTo>
                    <a:pt x="61" y="0"/>
                  </a:lnTo>
                  <a:lnTo>
                    <a:pt x="59" y="1"/>
                  </a:lnTo>
                  <a:lnTo>
                    <a:pt x="57" y="2"/>
                  </a:lnTo>
                  <a:lnTo>
                    <a:pt x="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3" name="chenying0907 575"/>
            <p:cNvSpPr>
              <a:spLocks/>
            </p:cNvSpPr>
            <p:nvPr/>
          </p:nvSpPr>
          <p:spPr bwMode="auto">
            <a:xfrm>
              <a:off x="3346451" y="2263775"/>
              <a:ext cx="34925" cy="61913"/>
            </a:xfrm>
            <a:custGeom>
              <a:avLst/>
              <a:gdLst/>
              <a:ahLst/>
              <a:cxnLst>
                <a:cxn ang="0">
                  <a:pos x="80" y="4"/>
                </a:cxn>
                <a:cxn ang="0">
                  <a:pos x="80" y="4"/>
                </a:cxn>
                <a:cxn ang="0">
                  <a:pos x="77" y="14"/>
                </a:cxn>
                <a:cxn ang="0">
                  <a:pos x="72" y="23"/>
                </a:cxn>
                <a:cxn ang="0">
                  <a:pos x="63" y="41"/>
                </a:cxn>
                <a:cxn ang="0">
                  <a:pos x="51" y="58"/>
                </a:cxn>
                <a:cxn ang="0">
                  <a:pos x="38" y="76"/>
                </a:cxn>
                <a:cxn ang="0">
                  <a:pos x="26" y="93"/>
                </a:cxn>
                <a:cxn ang="0">
                  <a:pos x="15" y="110"/>
                </a:cxn>
                <a:cxn ang="0">
                  <a:pos x="6" y="129"/>
                </a:cxn>
                <a:cxn ang="0">
                  <a:pos x="3" y="139"/>
                </a:cxn>
                <a:cxn ang="0">
                  <a:pos x="0" y="148"/>
                </a:cxn>
                <a:cxn ang="0">
                  <a:pos x="0" y="148"/>
                </a:cxn>
                <a:cxn ang="0">
                  <a:pos x="0" y="151"/>
                </a:cxn>
                <a:cxn ang="0">
                  <a:pos x="2" y="154"/>
                </a:cxn>
                <a:cxn ang="0">
                  <a:pos x="3" y="155"/>
                </a:cxn>
                <a:cxn ang="0">
                  <a:pos x="6" y="156"/>
                </a:cxn>
                <a:cxn ang="0">
                  <a:pos x="9" y="156"/>
                </a:cxn>
                <a:cxn ang="0">
                  <a:pos x="9" y="156"/>
                </a:cxn>
                <a:cxn ang="0">
                  <a:pos x="13" y="155"/>
                </a:cxn>
                <a:cxn ang="0">
                  <a:pos x="15" y="152"/>
                </a:cxn>
                <a:cxn ang="0">
                  <a:pos x="15" y="148"/>
                </a:cxn>
                <a:cxn ang="0">
                  <a:pos x="12" y="146"/>
                </a:cxn>
                <a:cxn ang="0">
                  <a:pos x="12" y="146"/>
                </a:cxn>
                <a:cxn ang="0">
                  <a:pos x="16" y="137"/>
                </a:cxn>
                <a:cxn ang="0">
                  <a:pos x="20" y="127"/>
                </a:cxn>
                <a:cxn ang="0">
                  <a:pos x="29" y="109"/>
                </a:cxn>
                <a:cxn ang="0">
                  <a:pos x="40" y="93"/>
                </a:cxn>
                <a:cxn ang="0">
                  <a:pos x="51" y="76"/>
                </a:cxn>
                <a:cxn ang="0">
                  <a:pos x="63" y="59"/>
                </a:cxn>
                <a:cxn ang="0">
                  <a:pos x="75" y="42"/>
                </a:cxn>
                <a:cxn ang="0">
                  <a:pos x="84" y="25"/>
                </a:cxn>
                <a:cxn ang="0">
                  <a:pos x="88" y="16"/>
                </a:cxn>
                <a:cxn ang="0">
                  <a:pos x="91" y="7"/>
                </a:cxn>
                <a:cxn ang="0">
                  <a:pos x="91" y="7"/>
                </a:cxn>
                <a:cxn ang="0">
                  <a:pos x="92" y="4"/>
                </a:cxn>
                <a:cxn ang="0">
                  <a:pos x="91" y="3"/>
                </a:cxn>
                <a:cxn ang="0">
                  <a:pos x="87" y="0"/>
                </a:cxn>
                <a:cxn ang="0">
                  <a:pos x="83" y="0"/>
                </a:cxn>
                <a:cxn ang="0">
                  <a:pos x="81" y="2"/>
                </a:cxn>
                <a:cxn ang="0">
                  <a:pos x="80" y="4"/>
                </a:cxn>
                <a:cxn ang="0">
                  <a:pos x="80" y="4"/>
                </a:cxn>
              </a:cxnLst>
              <a:rect l="0" t="0" r="r" b="b"/>
              <a:pathLst>
                <a:path w="92" h="156">
                  <a:moveTo>
                    <a:pt x="80" y="4"/>
                  </a:moveTo>
                  <a:lnTo>
                    <a:pt x="80" y="4"/>
                  </a:lnTo>
                  <a:lnTo>
                    <a:pt x="77" y="14"/>
                  </a:lnTo>
                  <a:lnTo>
                    <a:pt x="72" y="23"/>
                  </a:lnTo>
                  <a:lnTo>
                    <a:pt x="63" y="41"/>
                  </a:lnTo>
                  <a:lnTo>
                    <a:pt x="51" y="58"/>
                  </a:lnTo>
                  <a:lnTo>
                    <a:pt x="38" y="76"/>
                  </a:lnTo>
                  <a:lnTo>
                    <a:pt x="26" y="93"/>
                  </a:lnTo>
                  <a:lnTo>
                    <a:pt x="15" y="110"/>
                  </a:lnTo>
                  <a:lnTo>
                    <a:pt x="6" y="129"/>
                  </a:lnTo>
                  <a:lnTo>
                    <a:pt x="3" y="139"/>
                  </a:lnTo>
                  <a:lnTo>
                    <a:pt x="0" y="148"/>
                  </a:lnTo>
                  <a:lnTo>
                    <a:pt x="0" y="148"/>
                  </a:lnTo>
                  <a:lnTo>
                    <a:pt x="0" y="151"/>
                  </a:lnTo>
                  <a:lnTo>
                    <a:pt x="2" y="154"/>
                  </a:lnTo>
                  <a:lnTo>
                    <a:pt x="3" y="155"/>
                  </a:lnTo>
                  <a:lnTo>
                    <a:pt x="6" y="156"/>
                  </a:lnTo>
                  <a:lnTo>
                    <a:pt x="9" y="156"/>
                  </a:lnTo>
                  <a:lnTo>
                    <a:pt x="9" y="156"/>
                  </a:lnTo>
                  <a:lnTo>
                    <a:pt x="13" y="155"/>
                  </a:lnTo>
                  <a:lnTo>
                    <a:pt x="15" y="152"/>
                  </a:lnTo>
                  <a:lnTo>
                    <a:pt x="15" y="148"/>
                  </a:lnTo>
                  <a:lnTo>
                    <a:pt x="12" y="146"/>
                  </a:lnTo>
                  <a:lnTo>
                    <a:pt x="12" y="146"/>
                  </a:lnTo>
                  <a:lnTo>
                    <a:pt x="16" y="137"/>
                  </a:lnTo>
                  <a:lnTo>
                    <a:pt x="20" y="127"/>
                  </a:lnTo>
                  <a:lnTo>
                    <a:pt x="29" y="109"/>
                  </a:lnTo>
                  <a:lnTo>
                    <a:pt x="40" y="93"/>
                  </a:lnTo>
                  <a:lnTo>
                    <a:pt x="51" y="76"/>
                  </a:lnTo>
                  <a:lnTo>
                    <a:pt x="63" y="59"/>
                  </a:lnTo>
                  <a:lnTo>
                    <a:pt x="75" y="42"/>
                  </a:lnTo>
                  <a:lnTo>
                    <a:pt x="84" y="25"/>
                  </a:lnTo>
                  <a:lnTo>
                    <a:pt x="88" y="16"/>
                  </a:lnTo>
                  <a:lnTo>
                    <a:pt x="91" y="7"/>
                  </a:lnTo>
                  <a:lnTo>
                    <a:pt x="91" y="7"/>
                  </a:lnTo>
                  <a:lnTo>
                    <a:pt x="92" y="4"/>
                  </a:lnTo>
                  <a:lnTo>
                    <a:pt x="91" y="3"/>
                  </a:lnTo>
                  <a:lnTo>
                    <a:pt x="87" y="0"/>
                  </a:lnTo>
                  <a:lnTo>
                    <a:pt x="83" y="0"/>
                  </a:lnTo>
                  <a:lnTo>
                    <a:pt x="81" y="2"/>
                  </a:lnTo>
                  <a:lnTo>
                    <a:pt x="80" y="4"/>
                  </a:lnTo>
                  <a:lnTo>
                    <a:pt x="8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4" name="chenying0907 576"/>
            <p:cNvSpPr>
              <a:spLocks/>
            </p:cNvSpPr>
            <p:nvPr/>
          </p:nvSpPr>
          <p:spPr bwMode="auto">
            <a:xfrm>
              <a:off x="3406776" y="2251075"/>
              <a:ext cx="26988" cy="46038"/>
            </a:xfrm>
            <a:custGeom>
              <a:avLst/>
              <a:gdLst/>
              <a:ahLst/>
              <a:cxnLst>
                <a:cxn ang="0">
                  <a:pos x="54" y="3"/>
                </a:cxn>
                <a:cxn ang="0">
                  <a:pos x="54" y="3"/>
                </a:cxn>
                <a:cxn ang="0">
                  <a:pos x="47" y="16"/>
                </a:cxn>
                <a:cxn ang="0">
                  <a:pos x="39" y="28"/>
                </a:cxn>
                <a:cxn ang="0">
                  <a:pos x="27" y="54"/>
                </a:cxn>
                <a:cxn ang="0">
                  <a:pos x="14" y="80"/>
                </a:cxn>
                <a:cxn ang="0">
                  <a:pos x="1" y="106"/>
                </a:cxn>
                <a:cxn ang="0">
                  <a:pos x="1" y="106"/>
                </a:cxn>
                <a:cxn ang="0">
                  <a:pos x="0" y="109"/>
                </a:cxn>
                <a:cxn ang="0">
                  <a:pos x="0" y="110"/>
                </a:cxn>
                <a:cxn ang="0">
                  <a:pos x="3" y="114"/>
                </a:cxn>
                <a:cxn ang="0">
                  <a:pos x="6" y="114"/>
                </a:cxn>
                <a:cxn ang="0">
                  <a:pos x="9" y="114"/>
                </a:cxn>
                <a:cxn ang="0">
                  <a:pos x="10" y="111"/>
                </a:cxn>
                <a:cxn ang="0">
                  <a:pos x="10" y="111"/>
                </a:cxn>
                <a:cxn ang="0">
                  <a:pos x="25" y="86"/>
                </a:cxn>
                <a:cxn ang="0">
                  <a:pos x="37" y="60"/>
                </a:cxn>
                <a:cxn ang="0">
                  <a:pos x="50" y="34"/>
                </a:cxn>
                <a:cxn ang="0">
                  <a:pos x="56" y="21"/>
                </a:cxn>
                <a:cxn ang="0">
                  <a:pos x="64" y="9"/>
                </a:cxn>
                <a:cxn ang="0">
                  <a:pos x="64" y="9"/>
                </a:cxn>
                <a:cxn ang="0">
                  <a:pos x="65" y="7"/>
                </a:cxn>
                <a:cxn ang="0">
                  <a:pos x="64" y="4"/>
                </a:cxn>
                <a:cxn ang="0">
                  <a:pos x="61" y="1"/>
                </a:cxn>
                <a:cxn ang="0">
                  <a:pos x="58" y="0"/>
                </a:cxn>
                <a:cxn ang="0">
                  <a:pos x="56" y="1"/>
                </a:cxn>
                <a:cxn ang="0">
                  <a:pos x="54" y="3"/>
                </a:cxn>
                <a:cxn ang="0">
                  <a:pos x="54" y="3"/>
                </a:cxn>
              </a:cxnLst>
              <a:rect l="0" t="0" r="r" b="b"/>
              <a:pathLst>
                <a:path w="65" h="114">
                  <a:moveTo>
                    <a:pt x="54" y="3"/>
                  </a:moveTo>
                  <a:lnTo>
                    <a:pt x="54" y="3"/>
                  </a:lnTo>
                  <a:lnTo>
                    <a:pt x="47" y="16"/>
                  </a:lnTo>
                  <a:lnTo>
                    <a:pt x="39" y="28"/>
                  </a:lnTo>
                  <a:lnTo>
                    <a:pt x="27" y="54"/>
                  </a:lnTo>
                  <a:lnTo>
                    <a:pt x="14" y="80"/>
                  </a:lnTo>
                  <a:lnTo>
                    <a:pt x="1" y="106"/>
                  </a:lnTo>
                  <a:lnTo>
                    <a:pt x="1" y="106"/>
                  </a:lnTo>
                  <a:lnTo>
                    <a:pt x="0" y="109"/>
                  </a:lnTo>
                  <a:lnTo>
                    <a:pt x="0" y="110"/>
                  </a:lnTo>
                  <a:lnTo>
                    <a:pt x="3" y="114"/>
                  </a:lnTo>
                  <a:lnTo>
                    <a:pt x="6" y="114"/>
                  </a:lnTo>
                  <a:lnTo>
                    <a:pt x="9" y="114"/>
                  </a:lnTo>
                  <a:lnTo>
                    <a:pt x="10" y="111"/>
                  </a:lnTo>
                  <a:lnTo>
                    <a:pt x="10" y="111"/>
                  </a:lnTo>
                  <a:lnTo>
                    <a:pt x="25" y="86"/>
                  </a:lnTo>
                  <a:lnTo>
                    <a:pt x="37" y="60"/>
                  </a:lnTo>
                  <a:lnTo>
                    <a:pt x="50" y="34"/>
                  </a:lnTo>
                  <a:lnTo>
                    <a:pt x="56" y="21"/>
                  </a:lnTo>
                  <a:lnTo>
                    <a:pt x="64" y="9"/>
                  </a:lnTo>
                  <a:lnTo>
                    <a:pt x="64" y="9"/>
                  </a:lnTo>
                  <a:lnTo>
                    <a:pt x="65" y="7"/>
                  </a:lnTo>
                  <a:lnTo>
                    <a:pt x="64" y="4"/>
                  </a:lnTo>
                  <a:lnTo>
                    <a:pt x="61" y="1"/>
                  </a:lnTo>
                  <a:lnTo>
                    <a:pt x="58" y="0"/>
                  </a:lnTo>
                  <a:lnTo>
                    <a:pt x="56" y="1"/>
                  </a:lnTo>
                  <a:lnTo>
                    <a:pt x="54" y="3"/>
                  </a:lnTo>
                  <a:lnTo>
                    <a:pt x="5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5" name="chenying0907 577"/>
            <p:cNvSpPr>
              <a:spLocks/>
            </p:cNvSpPr>
            <p:nvPr/>
          </p:nvSpPr>
          <p:spPr bwMode="auto">
            <a:xfrm>
              <a:off x="3451226" y="2247900"/>
              <a:ext cx="15875" cy="34925"/>
            </a:xfrm>
            <a:custGeom>
              <a:avLst/>
              <a:gdLst/>
              <a:ahLst/>
              <a:cxnLst>
                <a:cxn ang="0">
                  <a:pos x="30" y="4"/>
                </a:cxn>
                <a:cxn ang="0">
                  <a:pos x="30" y="4"/>
                </a:cxn>
                <a:cxn ang="0">
                  <a:pos x="21" y="22"/>
                </a:cxn>
                <a:cxn ang="0">
                  <a:pos x="12" y="41"/>
                </a:cxn>
                <a:cxn ang="0">
                  <a:pos x="4" y="60"/>
                </a:cxn>
                <a:cxn ang="0">
                  <a:pos x="1" y="71"/>
                </a:cxn>
                <a:cxn ang="0">
                  <a:pos x="0" y="81"/>
                </a:cxn>
                <a:cxn ang="0">
                  <a:pos x="0" y="81"/>
                </a:cxn>
                <a:cxn ang="0">
                  <a:pos x="0" y="84"/>
                </a:cxn>
                <a:cxn ang="0">
                  <a:pos x="0" y="85"/>
                </a:cxn>
                <a:cxn ang="0">
                  <a:pos x="4" y="88"/>
                </a:cxn>
                <a:cxn ang="0">
                  <a:pos x="7" y="88"/>
                </a:cxn>
                <a:cxn ang="0">
                  <a:pos x="8" y="88"/>
                </a:cxn>
                <a:cxn ang="0">
                  <a:pos x="9" y="87"/>
                </a:cxn>
                <a:cxn ang="0">
                  <a:pos x="11" y="84"/>
                </a:cxn>
                <a:cxn ang="0">
                  <a:pos x="11" y="84"/>
                </a:cxn>
                <a:cxn ang="0">
                  <a:pos x="16" y="64"/>
                </a:cxn>
                <a:cxn ang="0">
                  <a:pos x="22" y="46"/>
                </a:cxn>
                <a:cxn ang="0">
                  <a:pos x="32" y="28"/>
                </a:cxn>
                <a:cxn ang="0">
                  <a:pos x="41" y="9"/>
                </a:cxn>
                <a:cxn ang="0">
                  <a:pos x="41" y="9"/>
                </a:cxn>
                <a:cxn ang="0">
                  <a:pos x="41" y="7"/>
                </a:cxn>
                <a:cxn ang="0">
                  <a:pos x="41" y="4"/>
                </a:cxn>
                <a:cxn ang="0">
                  <a:pos x="38" y="2"/>
                </a:cxn>
                <a:cxn ang="0">
                  <a:pos x="34" y="0"/>
                </a:cxn>
                <a:cxn ang="0">
                  <a:pos x="32" y="2"/>
                </a:cxn>
                <a:cxn ang="0">
                  <a:pos x="30" y="4"/>
                </a:cxn>
                <a:cxn ang="0">
                  <a:pos x="30" y="4"/>
                </a:cxn>
              </a:cxnLst>
              <a:rect l="0" t="0" r="r" b="b"/>
              <a:pathLst>
                <a:path w="41" h="88">
                  <a:moveTo>
                    <a:pt x="30" y="4"/>
                  </a:moveTo>
                  <a:lnTo>
                    <a:pt x="30" y="4"/>
                  </a:lnTo>
                  <a:lnTo>
                    <a:pt x="21" y="22"/>
                  </a:lnTo>
                  <a:lnTo>
                    <a:pt x="12" y="41"/>
                  </a:lnTo>
                  <a:lnTo>
                    <a:pt x="4" y="60"/>
                  </a:lnTo>
                  <a:lnTo>
                    <a:pt x="1" y="71"/>
                  </a:lnTo>
                  <a:lnTo>
                    <a:pt x="0" y="81"/>
                  </a:lnTo>
                  <a:lnTo>
                    <a:pt x="0" y="81"/>
                  </a:lnTo>
                  <a:lnTo>
                    <a:pt x="0" y="84"/>
                  </a:lnTo>
                  <a:lnTo>
                    <a:pt x="0" y="85"/>
                  </a:lnTo>
                  <a:lnTo>
                    <a:pt x="4" y="88"/>
                  </a:lnTo>
                  <a:lnTo>
                    <a:pt x="7" y="88"/>
                  </a:lnTo>
                  <a:lnTo>
                    <a:pt x="8" y="88"/>
                  </a:lnTo>
                  <a:lnTo>
                    <a:pt x="9" y="87"/>
                  </a:lnTo>
                  <a:lnTo>
                    <a:pt x="11" y="84"/>
                  </a:lnTo>
                  <a:lnTo>
                    <a:pt x="11" y="84"/>
                  </a:lnTo>
                  <a:lnTo>
                    <a:pt x="16" y="64"/>
                  </a:lnTo>
                  <a:lnTo>
                    <a:pt x="22" y="46"/>
                  </a:lnTo>
                  <a:lnTo>
                    <a:pt x="32" y="28"/>
                  </a:lnTo>
                  <a:lnTo>
                    <a:pt x="41" y="9"/>
                  </a:lnTo>
                  <a:lnTo>
                    <a:pt x="41" y="9"/>
                  </a:lnTo>
                  <a:lnTo>
                    <a:pt x="41" y="7"/>
                  </a:lnTo>
                  <a:lnTo>
                    <a:pt x="41" y="4"/>
                  </a:lnTo>
                  <a:lnTo>
                    <a:pt x="38" y="2"/>
                  </a:lnTo>
                  <a:lnTo>
                    <a:pt x="34" y="0"/>
                  </a:lnTo>
                  <a:lnTo>
                    <a:pt x="32" y="2"/>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6" name="chenying0907 578"/>
            <p:cNvSpPr>
              <a:spLocks/>
            </p:cNvSpPr>
            <p:nvPr/>
          </p:nvSpPr>
          <p:spPr bwMode="auto">
            <a:xfrm>
              <a:off x="3489326" y="2241550"/>
              <a:ext cx="19050" cy="36513"/>
            </a:xfrm>
            <a:custGeom>
              <a:avLst/>
              <a:gdLst/>
              <a:ahLst/>
              <a:cxnLst>
                <a:cxn ang="0">
                  <a:pos x="38" y="5"/>
                </a:cxn>
                <a:cxn ang="0">
                  <a:pos x="38" y="5"/>
                </a:cxn>
                <a:cxn ang="0">
                  <a:pos x="38" y="12"/>
                </a:cxn>
                <a:cxn ang="0">
                  <a:pos x="36" y="17"/>
                </a:cxn>
                <a:cxn ang="0">
                  <a:pos x="32" y="26"/>
                </a:cxn>
                <a:cxn ang="0">
                  <a:pos x="19" y="46"/>
                </a:cxn>
                <a:cxn ang="0">
                  <a:pos x="19" y="46"/>
                </a:cxn>
                <a:cxn ang="0">
                  <a:pos x="8" y="67"/>
                </a:cxn>
                <a:cxn ang="0">
                  <a:pos x="4" y="77"/>
                </a:cxn>
                <a:cxn ang="0">
                  <a:pos x="0" y="88"/>
                </a:cxn>
                <a:cxn ang="0">
                  <a:pos x="0" y="88"/>
                </a:cxn>
                <a:cxn ang="0">
                  <a:pos x="0" y="90"/>
                </a:cxn>
                <a:cxn ang="0">
                  <a:pos x="2" y="91"/>
                </a:cxn>
                <a:cxn ang="0">
                  <a:pos x="6" y="94"/>
                </a:cxn>
                <a:cxn ang="0">
                  <a:pos x="9" y="94"/>
                </a:cxn>
                <a:cxn ang="0">
                  <a:pos x="11" y="93"/>
                </a:cxn>
                <a:cxn ang="0">
                  <a:pos x="12" y="90"/>
                </a:cxn>
                <a:cxn ang="0">
                  <a:pos x="12" y="90"/>
                </a:cxn>
                <a:cxn ang="0">
                  <a:pos x="16" y="78"/>
                </a:cxn>
                <a:cxn ang="0">
                  <a:pos x="21" y="64"/>
                </a:cxn>
                <a:cxn ang="0">
                  <a:pos x="28" y="51"/>
                </a:cxn>
                <a:cxn ang="0">
                  <a:pos x="36" y="40"/>
                </a:cxn>
                <a:cxn ang="0">
                  <a:pos x="36" y="40"/>
                </a:cxn>
                <a:cxn ang="0">
                  <a:pos x="42" y="33"/>
                </a:cxn>
                <a:cxn ang="0">
                  <a:pos x="46" y="23"/>
                </a:cxn>
                <a:cxn ang="0">
                  <a:pos x="49" y="14"/>
                </a:cxn>
                <a:cxn ang="0">
                  <a:pos x="50" y="5"/>
                </a:cxn>
                <a:cxn ang="0">
                  <a:pos x="50" y="5"/>
                </a:cxn>
                <a:cxn ang="0">
                  <a:pos x="50" y="3"/>
                </a:cxn>
                <a:cxn ang="0">
                  <a:pos x="49" y="1"/>
                </a:cxn>
                <a:cxn ang="0">
                  <a:pos x="47" y="0"/>
                </a:cxn>
                <a:cxn ang="0">
                  <a:pos x="45" y="0"/>
                </a:cxn>
                <a:cxn ang="0">
                  <a:pos x="41" y="1"/>
                </a:cxn>
                <a:cxn ang="0">
                  <a:pos x="40" y="3"/>
                </a:cxn>
                <a:cxn ang="0">
                  <a:pos x="38" y="5"/>
                </a:cxn>
                <a:cxn ang="0">
                  <a:pos x="38" y="5"/>
                </a:cxn>
              </a:cxnLst>
              <a:rect l="0" t="0" r="r" b="b"/>
              <a:pathLst>
                <a:path w="50" h="94">
                  <a:moveTo>
                    <a:pt x="38" y="5"/>
                  </a:moveTo>
                  <a:lnTo>
                    <a:pt x="38" y="5"/>
                  </a:lnTo>
                  <a:lnTo>
                    <a:pt x="38" y="12"/>
                  </a:lnTo>
                  <a:lnTo>
                    <a:pt x="36" y="17"/>
                  </a:lnTo>
                  <a:lnTo>
                    <a:pt x="32" y="26"/>
                  </a:lnTo>
                  <a:lnTo>
                    <a:pt x="19" y="46"/>
                  </a:lnTo>
                  <a:lnTo>
                    <a:pt x="19" y="46"/>
                  </a:lnTo>
                  <a:lnTo>
                    <a:pt x="8" y="67"/>
                  </a:lnTo>
                  <a:lnTo>
                    <a:pt x="4" y="77"/>
                  </a:lnTo>
                  <a:lnTo>
                    <a:pt x="0" y="88"/>
                  </a:lnTo>
                  <a:lnTo>
                    <a:pt x="0" y="88"/>
                  </a:lnTo>
                  <a:lnTo>
                    <a:pt x="0" y="90"/>
                  </a:lnTo>
                  <a:lnTo>
                    <a:pt x="2" y="91"/>
                  </a:lnTo>
                  <a:lnTo>
                    <a:pt x="6" y="94"/>
                  </a:lnTo>
                  <a:lnTo>
                    <a:pt x="9" y="94"/>
                  </a:lnTo>
                  <a:lnTo>
                    <a:pt x="11" y="93"/>
                  </a:lnTo>
                  <a:lnTo>
                    <a:pt x="12" y="90"/>
                  </a:lnTo>
                  <a:lnTo>
                    <a:pt x="12" y="90"/>
                  </a:lnTo>
                  <a:lnTo>
                    <a:pt x="16" y="78"/>
                  </a:lnTo>
                  <a:lnTo>
                    <a:pt x="21" y="64"/>
                  </a:lnTo>
                  <a:lnTo>
                    <a:pt x="28" y="51"/>
                  </a:lnTo>
                  <a:lnTo>
                    <a:pt x="36" y="40"/>
                  </a:lnTo>
                  <a:lnTo>
                    <a:pt x="36" y="40"/>
                  </a:lnTo>
                  <a:lnTo>
                    <a:pt x="42" y="33"/>
                  </a:lnTo>
                  <a:lnTo>
                    <a:pt x="46" y="23"/>
                  </a:lnTo>
                  <a:lnTo>
                    <a:pt x="49" y="14"/>
                  </a:lnTo>
                  <a:lnTo>
                    <a:pt x="50" y="5"/>
                  </a:lnTo>
                  <a:lnTo>
                    <a:pt x="50" y="5"/>
                  </a:lnTo>
                  <a:lnTo>
                    <a:pt x="50" y="3"/>
                  </a:lnTo>
                  <a:lnTo>
                    <a:pt x="49" y="1"/>
                  </a:lnTo>
                  <a:lnTo>
                    <a:pt x="47" y="0"/>
                  </a:lnTo>
                  <a:lnTo>
                    <a:pt x="45" y="0"/>
                  </a:lnTo>
                  <a:lnTo>
                    <a:pt x="41" y="1"/>
                  </a:lnTo>
                  <a:lnTo>
                    <a:pt x="40" y="3"/>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7" name="chenying0907 579"/>
            <p:cNvSpPr>
              <a:spLocks/>
            </p:cNvSpPr>
            <p:nvPr/>
          </p:nvSpPr>
          <p:spPr bwMode="auto">
            <a:xfrm>
              <a:off x="3519488" y="2247900"/>
              <a:ext cx="14288" cy="34925"/>
            </a:xfrm>
            <a:custGeom>
              <a:avLst/>
              <a:gdLst/>
              <a:ahLst/>
              <a:cxnLst>
                <a:cxn ang="0">
                  <a:pos x="28" y="5"/>
                </a:cxn>
                <a:cxn ang="0">
                  <a:pos x="28" y="5"/>
                </a:cxn>
                <a:cxn ang="0">
                  <a:pos x="25" y="14"/>
                </a:cxn>
                <a:cxn ang="0">
                  <a:pos x="22" y="24"/>
                </a:cxn>
                <a:cxn ang="0">
                  <a:pos x="17" y="34"/>
                </a:cxn>
                <a:cxn ang="0">
                  <a:pos x="15" y="43"/>
                </a:cxn>
                <a:cxn ang="0">
                  <a:pos x="15" y="43"/>
                </a:cxn>
                <a:cxn ang="0">
                  <a:pos x="8" y="64"/>
                </a:cxn>
                <a:cxn ang="0">
                  <a:pos x="2" y="83"/>
                </a:cxn>
                <a:cxn ang="0">
                  <a:pos x="2" y="83"/>
                </a:cxn>
                <a:cxn ang="0">
                  <a:pos x="0" y="86"/>
                </a:cxn>
                <a:cxn ang="0">
                  <a:pos x="2" y="87"/>
                </a:cxn>
                <a:cxn ang="0">
                  <a:pos x="5" y="90"/>
                </a:cxn>
                <a:cxn ang="0">
                  <a:pos x="9" y="90"/>
                </a:cxn>
                <a:cxn ang="0">
                  <a:pos x="11" y="89"/>
                </a:cxn>
                <a:cxn ang="0">
                  <a:pos x="12" y="86"/>
                </a:cxn>
                <a:cxn ang="0">
                  <a:pos x="12" y="86"/>
                </a:cxn>
                <a:cxn ang="0">
                  <a:pos x="20" y="64"/>
                </a:cxn>
                <a:cxn ang="0">
                  <a:pos x="28" y="40"/>
                </a:cxn>
                <a:cxn ang="0">
                  <a:pos x="28" y="40"/>
                </a:cxn>
                <a:cxn ang="0">
                  <a:pos x="30" y="31"/>
                </a:cxn>
                <a:cxn ang="0">
                  <a:pos x="34" y="23"/>
                </a:cxn>
                <a:cxn ang="0">
                  <a:pos x="37" y="14"/>
                </a:cxn>
                <a:cxn ang="0">
                  <a:pos x="38" y="5"/>
                </a:cxn>
                <a:cxn ang="0">
                  <a:pos x="38" y="5"/>
                </a:cxn>
                <a:cxn ang="0">
                  <a:pos x="38" y="2"/>
                </a:cxn>
                <a:cxn ang="0">
                  <a:pos x="37" y="1"/>
                </a:cxn>
                <a:cxn ang="0">
                  <a:pos x="36" y="0"/>
                </a:cxn>
                <a:cxn ang="0">
                  <a:pos x="33" y="0"/>
                </a:cxn>
                <a:cxn ang="0">
                  <a:pos x="29" y="1"/>
                </a:cxn>
                <a:cxn ang="0">
                  <a:pos x="28" y="2"/>
                </a:cxn>
                <a:cxn ang="0">
                  <a:pos x="28" y="5"/>
                </a:cxn>
                <a:cxn ang="0">
                  <a:pos x="28" y="5"/>
                </a:cxn>
              </a:cxnLst>
              <a:rect l="0" t="0" r="r" b="b"/>
              <a:pathLst>
                <a:path w="38" h="90">
                  <a:moveTo>
                    <a:pt x="28" y="5"/>
                  </a:moveTo>
                  <a:lnTo>
                    <a:pt x="28" y="5"/>
                  </a:lnTo>
                  <a:lnTo>
                    <a:pt x="25" y="14"/>
                  </a:lnTo>
                  <a:lnTo>
                    <a:pt x="22" y="24"/>
                  </a:lnTo>
                  <a:lnTo>
                    <a:pt x="17" y="34"/>
                  </a:lnTo>
                  <a:lnTo>
                    <a:pt x="15" y="43"/>
                  </a:lnTo>
                  <a:lnTo>
                    <a:pt x="15" y="43"/>
                  </a:lnTo>
                  <a:lnTo>
                    <a:pt x="8" y="64"/>
                  </a:lnTo>
                  <a:lnTo>
                    <a:pt x="2" y="83"/>
                  </a:lnTo>
                  <a:lnTo>
                    <a:pt x="2" y="83"/>
                  </a:lnTo>
                  <a:lnTo>
                    <a:pt x="0" y="86"/>
                  </a:lnTo>
                  <a:lnTo>
                    <a:pt x="2" y="87"/>
                  </a:lnTo>
                  <a:lnTo>
                    <a:pt x="5" y="90"/>
                  </a:lnTo>
                  <a:lnTo>
                    <a:pt x="9" y="90"/>
                  </a:lnTo>
                  <a:lnTo>
                    <a:pt x="11" y="89"/>
                  </a:lnTo>
                  <a:lnTo>
                    <a:pt x="12" y="86"/>
                  </a:lnTo>
                  <a:lnTo>
                    <a:pt x="12" y="86"/>
                  </a:lnTo>
                  <a:lnTo>
                    <a:pt x="20" y="64"/>
                  </a:lnTo>
                  <a:lnTo>
                    <a:pt x="28" y="40"/>
                  </a:lnTo>
                  <a:lnTo>
                    <a:pt x="28" y="40"/>
                  </a:lnTo>
                  <a:lnTo>
                    <a:pt x="30" y="31"/>
                  </a:lnTo>
                  <a:lnTo>
                    <a:pt x="34" y="23"/>
                  </a:lnTo>
                  <a:lnTo>
                    <a:pt x="37" y="14"/>
                  </a:lnTo>
                  <a:lnTo>
                    <a:pt x="38" y="5"/>
                  </a:lnTo>
                  <a:lnTo>
                    <a:pt x="38" y="5"/>
                  </a:lnTo>
                  <a:lnTo>
                    <a:pt x="38" y="2"/>
                  </a:lnTo>
                  <a:lnTo>
                    <a:pt x="37" y="1"/>
                  </a:lnTo>
                  <a:lnTo>
                    <a:pt x="36" y="0"/>
                  </a:lnTo>
                  <a:lnTo>
                    <a:pt x="33" y="0"/>
                  </a:lnTo>
                  <a:lnTo>
                    <a:pt x="29" y="1"/>
                  </a:lnTo>
                  <a:lnTo>
                    <a:pt x="28" y="2"/>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8" name="chenying0907 580"/>
            <p:cNvSpPr>
              <a:spLocks/>
            </p:cNvSpPr>
            <p:nvPr/>
          </p:nvSpPr>
          <p:spPr bwMode="auto">
            <a:xfrm>
              <a:off x="3568701" y="2252663"/>
              <a:ext cx="17463" cy="36513"/>
            </a:xfrm>
            <a:custGeom>
              <a:avLst/>
              <a:gdLst/>
              <a:ahLst/>
              <a:cxnLst>
                <a:cxn ang="0">
                  <a:pos x="36" y="1"/>
                </a:cxn>
                <a:cxn ang="0">
                  <a:pos x="36" y="1"/>
                </a:cxn>
                <a:cxn ang="0">
                  <a:pos x="35" y="0"/>
                </a:cxn>
                <a:cxn ang="0">
                  <a:pos x="32" y="0"/>
                </a:cxn>
                <a:cxn ang="0">
                  <a:pos x="29" y="3"/>
                </a:cxn>
                <a:cxn ang="0">
                  <a:pos x="27" y="4"/>
                </a:cxn>
                <a:cxn ang="0">
                  <a:pos x="27" y="7"/>
                </a:cxn>
                <a:cxn ang="0">
                  <a:pos x="27" y="8"/>
                </a:cxn>
                <a:cxn ang="0">
                  <a:pos x="29" y="10"/>
                </a:cxn>
                <a:cxn ang="0">
                  <a:pos x="29" y="10"/>
                </a:cxn>
                <a:cxn ang="0">
                  <a:pos x="30" y="13"/>
                </a:cxn>
                <a:cxn ang="0">
                  <a:pos x="30" y="17"/>
                </a:cxn>
                <a:cxn ang="0">
                  <a:pos x="26" y="26"/>
                </a:cxn>
                <a:cxn ang="0">
                  <a:pos x="17" y="43"/>
                </a:cxn>
                <a:cxn ang="0">
                  <a:pos x="17" y="43"/>
                </a:cxn>
                <a:cxn ang="0">
                  <a:pos x="8" y="63"/>
                </a:cxn>
                <a:cxn ang="0">
                  <a:pos x="4" y="73"/>
                </a:cxn>
                <a:cxn ang="0">
                  <a:pos x="1" y="84"/>
                </a:cxn>
                <a:cxn ang="0">
                  <a:pos x="1" y="84"/>
                </a:cxn>
                <a:cxn ang="0">
                  <a:pos x="0" y="86"/>
                </a:cxn>
                <a:cxn ang="0">
                  <a:pos x="1" y="89"/>
                </a:cxn>
                <a:cxn ang="0">
                  <a:pos x="5" y="92"/>
                </a:cxn>
                <a:cxn ang="0">
                  <a:pos x="9" y="90"/>
                </a:cxn>
                <a:cxn ang="0">
                  <a:pos x="10" y="89"/>
                </a:cxn>
                <a:cxn ang="0">
                  <a:pos x="12" y="88"/>
                </a:cxn>
                <a:cxn ang="0">
                  <a:pos x="12" y="88"/>
                </a:cxn>
                <a:cxn ang="0">
                  <a:pos x="15" y="73"/>
                </a:cxn>
                <a:cxn ang="0">
                  <a:pos x="22" y="59"/>
                </a:cxn>
                <a:cxn ang="0">
                  <a:pos x="29" y="44"/>
                </a:cxn>
                <a:cxn ang="0">
                  <a:pos x="36" y="31"/>
                </a:cxn>
                <a:cxn ang="0">
                  <a:pos x="36" y="31"/>
                </a:cxn>
                <a:cxn ang="0">
                  <a:pos x="39" y="25"/>
                </a:cxn>
                <a:cxn ang="0">
                  <a:pos x="42" y="16"/>
                </a:cxn>
                <a:cxn ang="0">
                  <a:pos x="42" y="12"/>
                </a:cxn>
                <a:cxn ang="0">
                  <a:pos x="40" y="8"/>
                </a:cxn>
                <a:cxn ang="0">
                  <a:pos x="39" y="5"/>
                </a:cxn>
                <a:cxn ang="0">
                  <a:pos x="36" y="1"/>
                </a:cxn>
                <a:cxn ang="0">
                  <a:pos x="36" y="1"/>
                </a:cxn>
              </a:cxnLst>
              <a:rect l="0" t="0" r="r" b="b"/>
              <a:pathLst>
                <a:path w="42" h="92">
                  <a:moveTo>
                    <a:pt x="36" y="1"/>
                  </a:moveTo>
                  <a:lnTo>
                    <a:pt x="36" y="1"/>
                  </a:lnTo>
                  <a:lnTo>
                    <a:pt x="35" y="0"/>
                  </a:lnTo>
                  <a:lnTo>
                    <a:pt x="32" y="0"/>
                  </a:lnTo>
                  <a:lnTo>
                    <a:pt x="29" y="3"/>
                  </a:lnTo>
                  <a:lnTo>
                    <a:pt x="27" y="4"/>
                  </a:lnTo>
                  <a:lnTo>
                    <a:pt x="27" y="7"/>
                  </a:lnTo>
                  <a:lnTo>
                    <a:pt x="27" y="8"/>
                  </a:lnTo>
                  <a:lnTo>
                    <a:pt x="29" y="10"/>
                  </a:lnTo>
                  <a:lnTo>
                    <a:pt x="29" y="10"/>
                  </a:lnTo>
                  <a:lnTo>
                    <a:pt x="30" y="13"/>
                  </a:lnTo>
                  <a:lnTo>
                    <a:pt x="30" y="17"/>
                  </a:lnTo>
                  <a:lnTo>
                    <a:pt x="26" y="26"/>
                  </a:lnTo>
                  <a:lnTo>
                    <a:pt x="17" y="43"/>
                  </a:lnTo>
                  <a:lnTo>
                    <a:pt x="17" y="43"/>
                  </a:lnTo>
                  <a:lnTo>
                    <a:pt x="8" y="63"/>
                  </a:lnTo>
                  <a:lnTo>
                    <a:pt x="4" y="73"/>
                  </a:lnTo>
                  <a:lnTo>
                    <a:pt x="1" y="84"/>
                  </a:lnTo>
                  <a:lnTo>
                    <a:pt x="1" y="84"/>
                  </a:lnTo>
                  <a:lnTo>
                    <a:pt x="0" y="86"/>
                  </a:lnTo>
                  <a:lnTo>
                    <a:pt x="1" y="89"/>
                  </a:lnTo>
                  <a:lnTo>
                    <a:pt x="5" y="92"/>
                  </a:lnTo>
                  <a:lnTo>
                    <a:pt x="9" y="90"/>
                  </a:lnTo>
                  <a:lnTo>
                    <a:pt x="10" y="89"/>
                  </a:lnTo>
                  <a:lnTo>
                    <a:pt x="12" y="88"/>
                  </a:lnTo>
                  <a:lnTo>
                    <a:pt x="12" y="88"/>
                  </a:lnTo>
                  <a:lnTo>
                    <a:pt x="15" y="73"/>
                  </a:lnTo>
                  <a:lnTo>
                    <a:pt x="22" y="59"/>
                  </a:lnTo>
                  <a:lnTo>
                    <a:pt x="29" y="44"/>
                  </a:lnTo>
                  <a:lnTo>
                    <a:pt x="36" y="31"/>
                  </a:lnTo>
                  <a:lnTo>
                    <a:pt x="36" y="31"/>
                  </a:lnTo>
                  <a:lnTo>
                    <a:pt x="39" y="25"/>
                  </a:lnTo>
                  <a:lnTo>
                    <a:pt x="42" y="16"/>
                  </a:lnTo>
                  <a:lnTo>
                    <a:pt x="42" y="12"/>
                  </a:lnTo>
                  <a:lnTo>
                    <a:pt x="40" y="8"/>
                  </a:lnTo>
                  <a:lnTo>
                    <a:pt x="39" y="5"/>
                  </a:lnTo>
                  <a:lnTo>
                    <a:pt x="36" y="1"/>
                  </a:lnTo>
                  <a:lnTo>
                    <a:pt x="3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9" name="chenying0907 581"/>
            <p:cNvSpPr>
              <a:spLocks/>
            </p:cNvSpPr>
            <p:nvPr/>
          </p:nvSpPr>
          <p:spPr bwMode="auto">
            <a:xfrm>
              <a:off x="3614738" y="2270125"/>
              <a:ext cx="26988" cy="57150"/>
            </a:xfrm>
            <a:custGeom>
              <a:avLst/>
              <a:gdLst/>
              <a:ahLst/>
              <a:cxnLst>
                <a:cxn ang="0">
                  <a:pos x="56" y="4"/>
                </a:cxn>
                <a:cxn ang="0">
                  <a:pos x="56" y="4"/>
                </a:cxn>
                <a:cxn ang="0">
                  <a:pos x="55" y="13"/>
                </a:cxn>
                <a:cxn ang="0">
                  <a:pos x="51" y="21"/>
                </a:cxn>
                <a:cxn ang="0">
                  <a:pos x="43" y="38"/>
                </a:cxn>
                <a:cxn ang="0">
                  <a:pos x="26" y="70"/>
                </a:cxn>
                <a:cxn ang="0">
                  <a:pos x="26" y="70"/>
                </a:cxn>
                <a:cxn ang="0">
                  <a:pos x="9" y="104"/>
                </a:cxn>
                <a:cxn ang="0">
                  <a:pos x="3" y="122"/>
                </a:cxn>
                <a:cxn ang="0">
                  <a:pos x="1" y="129"/>
                </a:cxn>
                <a:cxn ang="0">
                  <a:pos x="0" y="139"/>
                </a:cxn>
                <a:cxn ang="0">
                  <a:pos x="0" y="139"/>
                </a:cxn>
                <a:cxn ang="0">
                  <a:pos x="0" y="141"/>
                </a:cxn>
                <a:cxn ang="0">
                  <a:pos x="1" y="142"/>
                </a:cxn>
                <a:cxn ang="0">
                  <a:pos x="3" y="144"/>
                </a:cxn>
                <a:cxn ang="0">
                  <a:pos x="5" y="145"/>
                </a:cxn>
                <a:cxn ang="0">
                  <a:pos x="9" y="142"/>
                </a:cxn>
                <a:cxn ang="0">
                  <a:pos x="10" y="141"/>
                </a:cxn>
                <a:cxn ang="0">
                  <a:pos x="10" y="139"/>
                </a:cxn>
                <a:cxn ang="0">
                  <a:pos x="10" y="139"/>
                </a:cxn>
                <a:cxn ang="0">
                  <a:pos x="12" y="132"/>
                </a:cxn>
                <a:cxn ang="0">
                  <a:pos x="13" y="127"/>
                </a:cxn>
                <a:cxn ang="0">
                  <a:pos x="17" y="119"/>
                </a:cxn>
                <a:cxn ang="0">
                  <a:pos x="22" y="112"/>
                </a:cxn>
                <a:cxn ang="0">
                  <a:pos x="26" y="102"/>
                </a:cxn>
                <a:cxn ang="0">
                  <a:pos x="26" y="102"/>
                </a:cxn>
                <a:cxn ang="0">
                  <a:pos x="34" y="80"/>
                </a:cxn>
                <a:cxn ang="0">
                  <a:pos x="44" y="59"/>
                </a:cxn>
                <a:cxn ang="0">
                  <a:pos x="44" y="59"/>
                </a:cxn>
                <a:cxn ang="0">
                  <a:pos x="57" y="34"/>
                </a:cxn>
                <a:cxn ang="0">
                  <a:pos x="64" y="21"/>
                </a:cxn>
                <a:cxn ang="0">
                  <a:pos x="68" y="8"/>
                </a:cxn>
                <a:cxn ang="0">
                  <a:pos x="68" y="8"/>
                </a:cxn>
                <a:cxn ang="0">
                  <a:pos x="68" y="5"/>
                </a:cxn>
                <a:cxn ang="0">
                  <a:pos x="67" y="2"/>
                </a:cxn>
                <a:cxn ang="0">
                  <a:pos x="64" y="0"/>
                </a:cxn>
                <a:cxn ang="0">
                  <a:pos x="60" y="1"/>
                </a:cxn>
                <a:cxn ang="0">
                  <a:pos x="57" y="2"/>
                </a:cxn>
                <a:cxn ang="0">
                  <a:pos x="56" y="4"/>
                </a:cxn>
                <a:cxn ang="0">
                  <a:pos x="56" y="4"/>
                </a:cxn>
              </a:cxnLst>
              <a:rect l="0" t="0" r="r" b="b"/>
              <a:pathLst>
                <a:path w="68" h="145">
                  <a:moveTo>
                    <a:pt x="56" y="4"/>
                  </a:moveTo>
                  <a:lnTo>
                    <a:pt x="56" y="4"/>
                  </a:lnTo>
                  <a:lnTo>
                    <a:pt x="55" y="13"/>
                  </a:lnTo>
                  <a:lnTo>
                    <a:pt x="51" y="21"/>
                  </a:lnTo>
                  <a:lnTo>
                    <a:pt x="43" y="38"/>
                  </a:lnTo>
                  <a:lnTo>
                    <a:pt x="26" y="70"/>
                  </a:lnTo>
                  <a:lnTo>
                    <a:pt x="26" y="70"/>
                  </a:lnTo>
                  <a:lnTo>
                    <a:pt x="9" y="104"/>
                  </a:lnTo>
                  <a:lnTo>
                    <a:pt x="3" y="122"/>
                  </a:lnTo>
                  <a:lnTo>
                    <a:pt x="1" y="129"/>
                  </a:lnTo>
                  <a:lnTo>
                    <a:pt x="0" y="139"/>
                  </a:lnTo>
                  <a:lnTo>
                    <a:pt x="0" y="139"/>
                  </a:lnTo>
                  <a:lnTo>
                    <a:pt x="0" y="141"/>
                  </a:lnTo>
                  <a:lnTo>
                    <a:pt x="1" y="142"/>
                  </a:lnTo>
                  <a:lnTo>
                    <a:pt x="3" y="144"/>
                  </a:lnTo>
                  <a:lnTo>
                    <a:pt x="5" y="145"/>
                  </a:lnTo>
                  <a:lnTo>
                    <a:pt x="9" y="142"/>
                  </a:lnTo>
                  <a:lnTo>
                    <a:pt x="10" y="141"/>
                  </a:lnTo>
                  <a:lnTo>
                    <a:pt x="10" y="139"/>
                  </a:lnTo>
                  <a:lnTo>
                    <a:pt x="10" y="139"/>
                  </a:lnTo>
                  <a:lnTo>
                    <a:pt x="12" y="132"/>
                  </a:lnTo>
                  <a:lnTo>
                    <a:pt x="13" y="127"/>
                  </a:lnTo>
                  <a:lnTo>
                    <a:pt x="17" y="119"/>
                  </a:lnTo>
                  <a:lnTo>
                    <a:pt x="22" y="112"/>
                  </a:lnTo>
                  <a:lnTo>
                    <a:pt x="26" y="102"/>
                  </a:lnTo>
                  <a:lnTo>
                    <a:pt x="26" y="102"/>
                  </a:lnTo>
                  <a:lnTo>
                    <a:pt x="34" y="80"/>
                  </a:lnTo>
                  <a:lnTo>
                    <a:pt x="44" y="59"/>
                  </a:lnTo>
                  <a:lnTo>
                    <a:pt x="44" y="59"/>
                  </a:lnTo>
                  <a:lnTo>
                    <a:pt x="57" y="34"/>
                  </a:lnTo>
                  <a:lnTo>
                    <a:pt x="64" y="21"/>
                  </a:lnTo>
                  <a:lnTo>
                    <a:pt x="68" y="8"/>
                  </a:lnTo>
                  <a:lnTo>
                    <a:pt x="68" y="8"/>
                  </a:lnTo>
                  <a:lnTo>
                    <a:pt x="68" y="5"/>
                  </a:lnTo>
                  <a:lnTo>
                    <a:pt x="67" y="2"/>
                  </a:lnTo>
                  <a:lnTo>
                    <a:pt x="64" y="0"/>
                  </a:lnTo>
                  <a:lnTo>
                    <a:pt x="60" y="1"/>
                  </a:lnTo>
                  <a:lnTo>
                    <a:pt x="57" y="2"/>
                  </a:lnTo>
                  <a:lnTo>
                    <a:pt x="56" y="4"/>
                  </a:lnTo>
                  <a:lnTo>
                    <a:pt x="5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0" name="chenying0907 582"/>
            <p:cNvSpPr>
              <a:spLocks/>
            </p:cNvSpPr>
            <p:nvPr/>
          </p:nvSpPr>
          <p:spPr bwMode="auto">
            <a:xfrm>
              <a:off x="3595688" y="2268538"/>
              <a:ext cx="17463" cy="26988"/>
            </a:xfrm>
            <a:custGeom>
              <a:avLst/>
              <a:gdLst/>
              <a:ahLst/>
              <a:cxnLst>
                <a:cxn ang="0">
                  <a:pos x="38" y="0"/>
                </a:cxn>
                <a:cxn ang="0">
                  <a:pos x="38" y="0"/>
                </a:cxn>
                <a:cxn ang="0">
                  <a:pos x="32" y="4"/>
                </a:cxn>
                <a:cxn ang="0">
                  <a:pos x="28" y="9"/>
                </a:cxn>
                <a:cxn ang="0">
                  <a:pos x="22" y="16"/>
                </a:cxn>
                <a:cxn ang="0">
                  <a:pos x="20" y="22"/>
                </a:cxn>
                <a:cxn ang="0">
                  <a:pos x="20" y="22"/>
                </a:cxn>
                <a:cxn ang="0">
                  <a:pos x="11" y="42"/>
                </a:cxn>
                <a:cxn ang="0">
                  <a:pos x="7" y="51"/>
                </a:cxn>
                <a:cxn ang="0">
                  <a:pos x="0" y="60"/>
                </a:cxn>
                <a:cxn ang="0">
                  <a:pos x="0" y="60"/>
                </a:cxn>
                <a:cxn ang="0">
                  <a:pos x="0" y="63"/>
                </a:cxn>
                <a:cxn ang="0">
                  <a:pos x="0" y="64"/>
                </a:cxn>
                <a:cxn ang="0">
                  <a:pos x="1" y="67"/>
                </a:cxn>
                <a:cxn ang="0">
                  <a:pos x="3" y="68"/>
                </a:cxn>
                <a:cxn ang="0">
                  <a:pos x="7" y="68"/>
                </a:cxn>
                <a:cxn ang="0">
                  <a:pos x="9" y="68"/>
                </a:cxn>
                <a:cxn ang="0">
                  <a:pos x="11" y="65"/>
                </a:cxn>
                <a:cxn ang="0">
                  <a:pos x="11" y="65"/>
                </a:cxn>
                <a:cxn ang="0">
                  <a:pos x="18" y="52"/>
                </a:cxn>
                <a:cxn ang="0">
                  <a:pos x="25" y="39"/>
                </a:cxn>
                <a:cxn ang="0">
                  <a:pos x="25" y="39"/>
                </a:cxn>
                <a:cxn ang="0">
                  <a:pos x="32" y="23"/>
                </a:cxn>
                <a:cxn ang="0">
                  <a:pos x="35" y="16"/>
                </a:cxn>
                <a:cxn ang="0">
                  <a:pos x="38" y="13"/>
                </a:cxn>
                <a:cxn ang="0">
                  <a:pos x="42" y="12"/>
                </a:cxn>
                <a:cxn ang="0">
                  <a:pos x="42" y="12"/>
                </a:cxn>
                <a:cxn ang="0">
                  <a:pos x="43" y="10"/>
                </a:cxn>
                <a:cxn ang="0">
                  <a:pos x="45" y="9"/>
                </a:cxn>
                <a:cxn ang="0">
                  <a:pos x="45" y="4"/>
                </a:cxn>
                <a:cxn ang="0">
                  <a:pos x="43" y="1"/>
                </a:cxn>
                <a:cxn ang="0">
                  <a:pos x="41" y="0"/>
                </a:cxn>
                <a:cxn ang="0">
                  <a:pos x="38" y="0"/>
                </a:cxn>
                <a:cxn ang="0">
                  <a:pos x="38" y="0"/>
                </a:cxn>
              </a:cxnLst>
              <a:rect l="0" t="0" r="r" b="b"/>
              <a:pathLst>
                <a:path w="45" h="68">
                  <a:moveTo>
                    <a:pt x="38" y="0"/>
                  </a:moveTo>
                  <a:lnTo>
                    <a:pt x="38" y="0"/>
                  </a:lnTo>
                  <a:lnTo>
                    <a:pt x="32" y="4"/>
                  </a:lnTo>
                  <a:lnTo>
                    <a:pt x="28" y="9"/>
                  </a:lnTo>
                  <a:lnTo>
                    <a:pt x="22" y="16"/>
                  </a:lnTo>
                  <a:lnTo>
                    <a:pt x="20" y="22"/>
                  </a:lnTo>
                  <a:lnTo>
                    <a:pt x="20" y="22"/>
                  </a:lnTo>
                  <a:lnTo>
                    <a:pt x="11" y="42"/>
                  </a:lnTo>
                  <a:lnTo>
                    <a:pt x="7" y="51"/>
                  </a:lnTo>
                  <a:lnTo>
                    <a:pt x="0" y="60"/>
                  </a:lnTo>
                  <a:lnTo>
                    <a:pt x="0" y="60"/>
                  </a:lnTo>
                  <a:lnTo>
                    <a:pt x="0" y="63"/>
                  </a:lnTo>
                  <a:lnTo>
                    <a:pt x="0" y="64"/>
                  </a:lnTo>
                  <a:lnTo>
                    <a:pt x="1" y="67"/>
                  </a:lnTo>
                  <a:lnTo>
                    <a:pt x="3" y="68"/>
                  </a:lnTo>
                  <a:lnTo>
                    <a:pt x="7" y="68"/>
                  </a:lnTo>
                  <a:lnTo>
                    <a:pt x="9" y="68"/>
                  </a:lnTo>
                  <a:lnTo>
                    <a:pt x="11" y="65"/>
                  </a:lnTo>
                  <a:lnTo>
                    <a:pt x="11" y="65"/>
                  </a:lnTo>
                  <a:lnTo>
                    <a:pt x="18" y="52"/>
                  </a:lnTo>
                  <a:lnTo>
                    <a:pt x="25" y="39"/>
                  </a:lnTo>
                  <a:lnTo>
                    <a:pt x="25" y="39"/>
                  </a:lnTo>
                  <a:lnTo>
                    <a:pt x="32" y="23"/>
                  </a:lnTo>
                  <a:lnTo>
                    <a:pt x="35" y="16"/>
                  </a:lnTo>
                  <a:lnTo>
                    <a:pt x="38" y="13"/>
                  </a:lnTo>
                  <a:lnTo>
                    <a:pt x="42" y="12"/>
                  </a:lnTo>
                  <a:lnTo>
                    <a:pt x="42" y="12"/>
                  </a:lnTo>
                  <a:lnTo>
                    <a:pt x="43" y="10"/>
                  </a:lnTo>
                  <a:lnTo>
                    <a:pt x="45" y="9"/>
                  </a:lnTo>
                  <a:lnTo>
                    <a:pt x="45" y="4"/>
                  </a:lnTo>
                  <a:lnTo>
                    <a:pt x="43" y="1"/>
                  </a:lnTo>
                  <a:lnTo>
                    <a:pt x="41" y="0"/>
                  </a:lnTo>
                  <a:lnTo>
                    <a:pt x="38" y="0"/>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1" name="chenying0907 583"/>
            <p:cNvSpPr>
              <a:spLocks/>
            </p:cNvSpPr>
            <p:nvPr/>
          </p:nvSpPr>
          <p:spPr bwMode="auto">
            <a:xfrm>
              <a:off x="3648076" y="2266950"/>
              <a:ext cx="30163" cy="61913"/>
            </a:xfrm>
            <a:custGeom>
              <a:avLst/>
              <a:gdLst/>
              <a:ahLst/>
              <a:cxnLst>
                <a:cxn ang="0">
                  <a:pos x="65" y="3"/>
                </a:cxn>
                <a:cxn ang="0">
                  <a:pos x="65" y="3"/>
                </a:cxn>
                <a:cxn ang="0">
                  <a:pos x="60" y="9"/>
                </a:cxn>
                <a:cxn ang="0">
                  <a:pos x="55" y="17"/>
                </a:cxn>
                <a:cxn ang="0">
                  <a:pos x="47" y="35"/>
                </a:cxn>
                <a:cxn ang="0">
                  <a:pos x="39" y="54"/>
                </a:cxn>
                <a:cxn ang="0">
                  <a:pos x="31" y="72"/>
                </a:cxn>
                <a:cxn ang="0">
                  <a:pos x="31" y="72"/>
                </a:cxn>
                <a:cxn ang="0">
                  <a:pos x="14" y="110"/>
                </a:cxn>
                <a:cxn ang="0">
                  <a:pos x="6" y="130"/>
                </a:cxn>
                <a:cxn ang="0">
                  <a:pos x="0" y="149"/>
                </a:cxn>
                <a:cxn ang="0">
                  <a:pos x="0" y="149"/>
                </a:cxn>
                <a:cxn ang="0">
                  <a:pos x="0" y="152"/>
                </a:cxn>
                <a:cxn ang="0">
                  <a:pos x="0" y="154"/>
                </a:cxn>
                <a:cxn ang="0">
                  <a:pos x="4" y="156"/>
                </a:cxn>
                <a:cxn ang="0">
                  <a:pos x="7" y="156"/>
                </a:cxn>
                <a:cxn ang="0">
                  <a:pos x="9" y="154"/>
                </a:cxn>
                <a:cxn ang="0">
                  <a:pos x="10" y="152"/>
                </a:cxn>
                <a:cxn ang="0">
                  <a:pos x="10" y="152"/>
                </a:cxn>
                <a:cxn ang="0">
                  <a:pos x="17" y="133"/>
                </a:cxn>
                <a:cxn ang="0">
                  <a:pos x="23" y="114"/>
                </a:cxn>
                <a:cxn ang="0">
                  <a:pos x="41" y="77"/>
                </a:cxn>
                <a:cxn ang="0">
                  <a:pos x="41" y="77"/>
                </a:cxn>
                <a:cxn ang="0">
                  <a:pos x="48" y="60"/>
                </a:cxn>
                <a:cxn ang="0">
                  <a:pos x="56" y="42"/>
                </a:cxn>
                <a:cxn ang="0">
                  <a:pos x="64" y="25"/>
                </a:cxn>
                <a:cxn ang="0">
                  <a:pos x="68" y="17"/>
                </a:cxn>
                <a:cxn ang="0">
                  <a:pos x="74" y="10"/>
                </a:cxn>
                <a:cxn ang="0">
                  <a:pos x="74" y="10"/>
                </a:cxn>
                <a:cxn ang="0">
                  <a:pos x="75" y="8"/>
                </a:cxn>
                <a:cxn ang="0">
                  <a:pos x="75" y="5"/>
                </a:cxn>
                <a:cxn ang="0">
                  <a:pos x="73" y="3"/>
                </a:cxn>
                <a:cxn ang="0">
                  <a:pos x="70" y="0"/>
                </a:cxn>
                <a:cxn ang="0">
                  <a:pos x="68" y="0"/>
                </a:cxn>
                <a:cxn ang="0">
                  <a:pos x="65" y="3"/>
                </a:cxn>
                <a:cxn ang="0">
                  <a:pos x="65" y="3"/>
                </a:cxn>
              </a:cxnLst>
              <a:rect l="0" t="0" r="r" b="b"/>
              <a:pathLst>
                <a:path w="75" h="156">
                  <a:moveTo>
                    <a:pt x="65" y="3"/>
                  </a:moveTo>
                  <a:lnTo>
                    <a:pt x="65" y="3"/>
                  </a:lnTo>
                  <a:lnTo>
                    <a:pt x="60" y="9"/>
                  </a:lnTo>
                  <a:lnTo>
                    <a:pt x="55" y="17"/>
                  </a:lnTo>
                  <a:lnTo>
                    <a:pt x="47" y="35"/>
                  </a:lnTo>
                  <a:lnTo>
                    <a:pt x="39" y="54"/>
                  </a:lnTo>
                  <a:lnTo>
                    <a:pt x="31" y="72"/>
                  </a:lnTo>
                  <a:lnTo>
                    <a:pt x="31" y="72"/>
                  </a:lnTo>
                  <a:lnTo>
                    <a:pt x="14" y="110"/>
                  </a:lnTo>
                  <a:lnTo>
                    <a:pt x="6" y="130"/>
                  </a:lnTo>
                  <a:lnTo>
                    <a:pt x="0" y="149"/>
                  </a:lnTo>
                  <a:lnTo>
                    <a:pt x="0" y="149"/>
                  </a:lnTo>
                  <a:lnTo>
                    <a:pt x="0" y="152"/>
                  </a:lnTo>
                  <a:lnTo>
                    <a:pt x="0" y="154"/>
                  </a:lnTo>
                  <a:lnTo>
                    <a:pt x="4" y="156"/>
                  </a:lnTo>
                  <a:lnTo>
                    <a:pt x="7" y="156"/>
                  </a:lnTo>
                  <a:lnTo>
                    <a:pt x="9" y="154"/>
                  </a:lnTo>
                  <a:lnTo>
                    <a:pt x="10" y="152"/>
                  </a:lnTo>
                  <a:lnTo>
                    <a:pt x="10" y="152"/>
                  </a:lnTo>
                  <a:lnTo>
                    <a:pt x="17" y="133"/>
                  </a:lnTo>
                  <a:lnTo>
                    <a:pt x="23" y="114"/>
                  </a:lnTo>
                  <a:lnTo>
                    <a:pt x="41" y="77"/>
                  </a:lnTo>
                  <a:lnTo>
                    <a:pt x="41" y="77"/>
                  </a:lnTo>
                  <a:lnTo>
                    <a:pt x="48" y="60"/>
                  </a:lnTo>
                  <a:lnTo>
                    <a:pt x="56" y="42"/>
                  </a:lnTo>
                  <a:lnTo>
                    <a:pt x="64" y="25"/>
                  </a:lnTo>
                  <a:lnTo>
                    <a:pt x="68" y="17"/>
                  </a:lnTo>
                  <a:lnTo>
                    <a:pt x="74" y="10"/>
                  </a:lnTo>
                  <a:lnTo>
                    <a:pt x="74" y="10"/>
                  </a:lnTo>
                  <a:lnTo>
                    <a:pt x="75" y="8"/>
                  </a:lnTo>
                  <a:lnTo>
                    <a:pt x="75" y="5"/>
                  </a:lnTo>
                  <a:lnTo>
                    <a:pt x="73" y="3"/>
                  </a:lnTo>
                  <a:lnTo>
                    <a:pt x="70" y="0"/>
                  </a:lnTo>
                  <a:lnTo>
                    <a:pt x="68" y="0"/>
                  </a:lnTo>
                  <a:lnTo>
                    <a:pt x="65" y="3"/>
                  </a:lnTo>
                  <a:lnTo>
                    <a:pt x="6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2" name="chenying0907 584"/>
            <p:cNvSpPr>
              <a:spLocks/>
            </p:cNvSpPr>
            <p:nvPr/>
          </p:nvSpPr>
          <p:spPr bwMode="auto">
            <a:xfrm>
              <a:off x="3698876" y="2268538"/>
              <a:ext cx="17463" cy="38100"/>
            </a:xfrm>
            <a:custGeom>
              <a:avLst/>
              <a:gdLst/>
              <a:ahLst/>
              <a:cxnLst>
                <a:cxn ang="0">
                  <a:pos x="30" y="6"/>
                </a:cxn>
                <a:cxn ang="0">
                  <a:pos x="30" y="6"/>
                </a:cxn>
                <a:cxn ang="0">
                  <a:pos x="28" y="17"/>
                </a:cxn>
                <a:cxn ang="0">
                  <a:pos x="25" y="27"/>
                </a:cxn>
                <a:cxn ang="0">
                  <a:pos x="17" y="48"/>
                </a:cxn>
                <a:cxn ang="0">
                  <a:pos x="17" y="48"/>
                </a:cxn>
                <a:cxn ang="0">
                  <a:pos x="9" y="68"/>
                </a:cxn>
                <a:cxn ang="0">
                  <a:pos x="9" y="68"/>
                </a:cxn>
                <a:cxn ang="0">
                  <a:pos x="7" y="76"/>
                </a:cxn>
                <a:cxn ang="0">
                  <a:pos x="3" y="85"/>
                </a:cxn>
                <a:cxn ang="0">
                  <a:pos x="3" y="85"/>
                </a:cxn>
                <a:cxn ang="0">
                  <a:pos x="0" y="86"/>
                </a:cxn>
                <a:cxn ang="0">
                  <a:pos x="0" y="88"/>
                </a:cxn>
                <a:cxn ang="0">
                  <a:pos x="0" y="93"/>
                </a:cxn>
                <a:cxn ang="0">
                  <a:pos x="4" y="95"/>
                </a:cxn>
                <a:cxn ang="0">
                  <a:pos x="5" y="95"/>
                </a:cxn>
                <a:cxn ang="0">
                  <a:pos x="8" y="94"/>
                </a:cxn>
                <a:cxn ang="0">
                  <a:pos x="8" y="94"/>
                </a:cxn>
                <a:cxn ang="0">
                  <a:pos x="11" y="93"/>
                </a:cxn>
                <a:cxn ang="0">
                  <a:pos x="12" y="90"/>
                </a:cxn>
                <a:cxn ang="0">
                  <a:pos x="14" y="85"/>
                </a:cxn>
                <a:cxn ang="0">
                  <a:pos x="14" y="85"/>
                </a:cxn>
                <a:cxn ang="0">
                  <a:pos x="20" y="73"/>
                </a:cxn>
                <a:cxn ang="0">
                  <a:pos x="24" y="60"/>
                </a:cxn>
                <a:cxn ang="0">
                  <a:pos x="24" y="60"/>
                </a:cxn>
                <a:cxn ang="0">
                  <a:pos x="34" y="34"/>
                </a:cxn>
                <a:cxn ang="0">
                  <a:pos x="39" y="20"/>
                </a:cxn>
                <a:cxn ang="0">
                  <a:pos x="42" y="6"/>
                </a:cxn>
                <a:cxn ang="0">
                  <a:pos x="42" y="6"/>
                </a:cxn>
                <a:cxn ang="0">
                  <a:pos x="41" y="4"/>
                </a:cxn>
                <a:cxn ang="0">
                  <a:pos x="41" y="1"/>
                </a:cxn>
                <a:cxn ang="0">
                  <a:pos x="38" y="1"/>
                </a:cxn>
                <a:cxn ang="0">
                  <a:pos x="37" y="0"/>
                </a:cxn>
                <a:cxn ang="0">
                  <a:pos x="33" y="1"/>
                </a:cxn>
                <a:cxn ang="0">
                  <a:pos x="30" y="4"/>
                </a:cxn>
                <a:cxn ang="0">
                  <a:pos x="30" y="6"/>
                </a:cxn>
                <a:cxn ang="0">
                  <a:pos x="30" y="6"/>
                </a:cxn>
              </a:cxnLst>
              <a:rect l="0" t="0" r="r" b="b"/>
              <a:pathLst>
                <a:path w="42" h="95">
                  <a:moveTo>
                    <a:pt x="30" y="6"/>
                  </a:moveTo>
                  <a:lnTo>
                    <a:pt x="30" y="6"/>
                  </a:lnTo>
                  <a:lnTo>
                    <a:pt x="28" y="17"/>
                  </a:lnTo>
                  <a:lnTo>
                    <a:pt x="25" y="27"/>
                  </a:lnTo>
                  <a:lnTo>
                    <a:pt x="17" y="48"/>
                  </a:lnTo>
                  <a:lnTo>
                    <a:pt x="17" y="48"/>
                  </a:lnTo>
                  <a:lnTo>
                    <a:pt x="9" y="68"/>
                  </a:lnTo>
                  <a:lnTo>
                    <a:pt x="9" y="68"/>
                  </a:lnTo>
                  <a:lnTo>
                    <a:pt x="7" y="76"/>
                  </a:lnTo>
                  <a:lnTo>
                    <a:pt x="3" y="85"/>
                  </a:lnTo>
                  <a:lnTo>
                    <a:pt x="3" y="85"/>
                  </a:lnTo>
                  <a:lnTo>
                    <a:pt x="0" y="86"/>
                  </a:lnTo>
                  <a:lnTo>
                    <a:pt x="0" y="88"/>
                  </a:lnTo>
                  <a:lnTo>
                    <a:pt x="0" y="93"/>
                  </a:lnTo>
                  <a:lnTo>
                    <a:pt x="4" y="95"/>
                  </a:lnTo>
                  <a:lnTo>
                    <a:pt x="5" y="95"/>
                  </a:lnTo>
                  <a:lnTo>
                    <a:pt x="8" y="94"/>
                  </a:lnTo>
                  <a:lnTo>
                    <a:pt x="8" y="94"/>
                  </a:lnTo>
                  <a:lnTo>
                    <a:pt x="11" y="93"/>
                  </a:lnTo>
                  <a:lnTo>
                    <a:pt x="12" y="90"/>
                  </a:lnTo>
                  <a:lnTo>
                    <a:pt x="14" y="85"/>
                  </a:lnTo>
                  <a:lnTo>
                    <a:pt x="14" y="85"/>
                  </a:lnTo>
                  <a:lnTo>
                    <a:pt x="20" y="73"/>
                  </a:lnTo>
                  <a:lnTo>
                    <a:pt x="24" y="60"/>
                  </a:lnTo>
                  <a:lnTo>
                    <a:pt x="24" y="60"/>
                  </a:lnTo>
                  <a:lnTo>
                    <a:pt x="34" y="34"/>
                  </a:lnTo>
                  <a:lnTo>
                    <a:pt x="39" y="20"/>
                  </a:lnTo>
                  <a:lnTo>
                    <a:pt x="42" y="6"/>
                  </a:lnTo>
                  <a:lnTo>
                    <a:pt x="42" y="6"/>
                  </a:lnTo>
                  <a:lnTo>
                    <a:pt x="41" y="4"/>
                  </a:lnTo>
                  <a:lnTo>
                    <a:pt x="41" y="1"/>
                  </a:lnTo>
                  <a:lnTo>
                    <a:pt x="38" y="1"/>
                  </a:lnTo>
                  <a:lnTo>
                    <a:pt x="37" y="0"/>
                  </a:lnTo>
                  <a:lnTo>
                    <a:pt x="33" y="1"/>
                  </a:lnTo>
                  <a:lnTo>
                    <a:pt x="30" y="4"/>
                  </a:lnTo>
                  <a:lnTo>
                    <a:pt x="30" y="6"/>
                  </a:lnTo>
                  <a:lnTo>
                    <a:pt x="3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3" name="chenying0907 585"/>
            <p:cNvSpPr>
              <a:spLocks/>
            </p:cNvSpPr>
            <p:nvPr/>
          </p:nvSpPr>
          <p:spPr bwMode="auto">
            <a:xfrm>
              <a:off x="3736976" y="2259013"/>
              <a:ext cx="17463" cy="36513"/>
            </a:xfrm>
            <a:custGeom>
              <a:avLst/>
              <a:gdLst/>
              <a:ahLst/>
              <a:cxnLst>
                <a:cxn ang="0">
                  <a:pos x="36" y="4"/>
                </a:cxn>
                <a:cxn ang="0">
                  <a:pos x="36" y="4"/>
                </a:cxn>
                <a:cxn ang="0">
                  <a:pos x="26" y="25"/>
                </a:cxn>
                <a:cxn ang="0">
                  <a:pos x="19" y="45"/>
                </a:cxn>
                <a:cxn ang="0">
                  <a:pos x="19" y="45"/>
                </a:cxn>
                <a:cxn ang="0">
                  <a:pos x="12" y="65"/>
                </a:cxn>
                <a:cxn ang="0">
                  <a:pos x="8" y="74"/>
                </a:cxn>
                <a:cxn ang="0">
                  <a:pos x="6" y="78"/>
                </a:cxn>
                <a:cxn ang="0">
                  <a:pos x="3" y="81"/>
                </a:cxn>
                <a:cxn ang="0">
                  <a:pos x="3" y="81"/>
                </a:cxn>
                <a:cxn ang="0">
                  <a:pos x="0" y="83"/>
                </a:cxn>
                <a:cxn ang="0">
                  <a:pos x="0" y="85"/>
                </a:cxn>
                <a:cxn ang="0">
                  <a:pos x="2" y="87"/>
                </a:cxn>
                <a:cxn ang="0">
                  <a:pos x="2" y="89"/>
                </a:cxn>
                <a:cxn ang="0">
                  <a:pos x="6" y="90"/>
                </a:cxn>
                <a:cxn ang="0">
                  <a:pos x="8" y="90"/>
                </a:cxn>
                <a:cxn ang="0">
                  <a:pos x="11" y="89"/>
                </a:cxn>
                <a:cxn ang="0">
                  <a:pos x="11" y="89"/>
                </a:cxn>
                <a:cxn ang="0">
                  <a:pos x="17" y="82"/>
                </a:cxn>
                <a:cxn ang="0">
                  <a:pos x="21" y="73"/>
                </a:cxn>
                <a:cxn ang="0">
                  <a:pos x="25" y="64"/>
                </a:cxn>
                <a:cxn ang="0">
                  <a:pos x="28" y="55"/>
                </a:cxn>
                <a:cxn ang="0">
                  <a:pos x="28" y="55"/>
                </a:cxn>
                <a:cxn ang="0">
                  <a:pos x="32" y="43"/>
                </a:cxn>
                <a:cxn ang="0">
                  <a:pos x="37" y="31"/>
                </a:cxn>
                <a:cxn ang="0">
                  <a:pos x="46" y="6"/>
                </a:cxn>
                <a:cxn ang="0">
                  <a:pos x="46" y="6"/>
                </a:cxn>
                <a:cxn ang="0">
                  <a:pos x="46" y="4"/>
                </a:cxn>
                <a:cxn ang="0">
                  <a:pos x="46" y="2"/>
                </a:cxn>
                <a:cxn ang="0">
                  <a:pos x="45" y="1"/>
                </a:cxn>
                <a:cxn ang="0">
                  <a:pos x="42" y="0"/>
                </a:cxn>
                <a:cxn ang="0">
                  <a:pos x="38" y="0"/>
                </a:cxn>
                <a:cxn ang="0">
                  <a:pos x="37" y="1"/>
                </a:cxn>
                <a:cxn ang="0">
                  <a:pos x="36" y="4"/>
                </a:cxn>
                <a:cxn ang="0">
                  <a:pos x="36" y="4"/>
                </a:cxn>
              </a:cxnLst>
              <a:rect l="0" t="0" r="r" b="b"/>
              <a:pathLst>
                <a:path w="46" h="90">
                  <a:moveTo>
                    <a:pt x="36" y="4"/>
                  </a:moveTo>
                  <a:lnTo>
                    <a:pt x="36" y="4"/>
                  </a:lnTo>
                  <a:lnTo>
                    <a:pt x="26" y="25"/>
                  </a:lnTo>
                  <a:lnTo>
                    <a:pt x="19" y="45"/>
                  </a:lnTo>
                  <a:lnTo>
                    <a:pt x="19" y="45"/>
                  </a:lnTo>
                  <a:lnTo>
                    <a:pt x="12" y="65"/>
                  </a:lnTo>
                  <a:lnTo>
                    <a:pt x="8" y="74"/>
                  </a:lnTo>
                  <a:lnTo>
                    <a:pt x="6" y="78"/>
                  </a:lnTo>
                  <a:lnTo>
                    <a:pt x="3" y="81"/>
                  </a:lnTo>
                  <a:lnTo>
                    <a:pt x="3" y="81"/>
                  </a:lnTo>
                  <a:lnTo>
                    <a:pt x="0" y="83"/>
                  </a:lnTo>
                  <a:lnTo>
                    <a:pt x="0" y="85"/>
                  </a:lnTo>
                  <a:lnTo>
                    <a:pt x="2" y="87"/>
                  </a:lnTo>
                  <a:lnTo>
                    <a:pt x="2" y="89"/>
                  </a:lnTo>
                  <a:lnTo>
                    <a:pt x="6" y="90"/>
                  </a:lnTo>
                  <a:lnTo>
                    <a:pt x="8" y="90"/>
                  </a:lnTo>
                  <a:lnTo>
                    <a:pt x="11" y="89"/>
                  </a:lnTo>
                  <a:lnTo>
                    <a:pt x="11" y="89"/>
                  </a:lnTo>
                  <a:lnTo>
                    <a:pt x="17" y="82"/>
                  </a:lnTo>
                  <a:lnTo>
                    <a:pt x="21" y="73"/>
                  </a:lnTo>
                  <a:lnTo>
                    <a:pt x="25" y="64"/>
                  </a:lnTo>
                  <a:lnTo>
                    <a:pt x="28" y="55"/>
                  </a:lnTo>
                  <a:lnTo>
                    <a:pt x="28" y="55"/>
                  </a:lnTo>
                  <a:lnTo>
                    <a:pt x="32" y="43"/>
                  </a:lnTo>
                  <a:lnTo>
                    <a:pt x="37" y="31"/>
                  </a:lnTo>
                  <a:lnTo>
                    <a:pt x="46" y="6"/>
                  </a:lnTo>
                  <a:lnTo>
                    <a:pt x="46" y="6"/>
                  </a:lnTo>
                  <a:lnTo>
                    <a:pt x="46" y="4"/>
                  </a:lnTo>
                  <a:lnTo>
                    <a:pt x="46" y="2"/>
                  </a:lnTo>
                  <a:lnTo>
                    <a:pt x="45" y="1"/>
                  </a:lnTo>
                  <a:lnTo>
                    <a:pt x="42" y="0"/>
                  </a:lnTo>
                  <a:lnTo>
                    <a:pt x="38" y="0"/>
                  </a:lnTo>
                  <a:lnTo>
                    <a:pt x="37" y="1"/>
                  </a:lnTo>
                  <a:lnTo>
                    <a:pt x="36" y="4"/>
                  </a:lnTo>
                  <a:lnTo>
                    <a:pt x="3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4" name="chenying0907 586"/>
            <p:cNvSpPr>
              <a:spLocks/>
            </p:cNvSpPr>
            <p:nvPr/>
          </p:nvSpPr>
          <p:spPr bwMode="auto">
            <a:xfrm>
              <a:off x="3775076" y="2259013"/>
              <a:ext cx="14288" cy="36513"/>
            </a:xfrm>
            <a:custGeom>
              <a:avLst/>
              <a:gdLst/>
              <a:ahLst/>
              <a:cxnLst>
                <a:cxn ang="0">
                  <a:pos x="27" y="2"/>
                </a:cxn>
                <a:cxn ang="0">
                  <a:pos x="27" y="2"/>
                </a:cxn>
                <a:cxn ang="0">
                  <a:pos x="22" y="14"/>
                </a:cxn>
                <a:cxn ang="0">
                  <a:pos x="18" y="26"/>
                </a:cxn>
                <a:cxn ang="0">
                  <a:pos x="12" y="49"/>
                </a:cxn>
                <a:cxn ang="0">
                  <a:pos x="12" y="49"/>
                </a:cxn>
                <a:cxn ang="0">
                  <a:pos x="9" y="59"/>
                </a:cxn>
                <a:cxn ang="0">
                  <a:pos x="5" y="66"/>
                </a:cxn>
                <a:cxn ang="0">
                  <a:pos x="1" y="76"/>
                </a:cxn>
                <a:cxn ang="0">
                  <a:pos x="0" y="85"/>
                </a:cxn>
                <a:cxn ang="0">
                  <a:pos x="0" y="85"/>
                </a:cxn>
                <a:cxn ang="0">
                  <a:pos x="0" y="87"/>
                </a:cxn>
                <a:cxn ang="0">
                  <a:pos x="1" y="89"/>
                </a:cxn>
                <a:cxn ang="0">
                  <a:pos x="5" y="90"/>
                </a:cxn>
                <a:cxn ang="0">
                  <a:pos x="9" y="89"/>
                </a:cxn>
                <a:cxn ang="0">
                  <a:pos x="10" y="87"/>
                </a:cxn>
                <a:cxn ang="0">
                  <a:pos x="12" y="85"/>
                </a:cxn>
                <a:cxn ang="0">
                  <a:pos x="12" y="85"/>
                </a:cxn>
                <a:cxn ang="0">
                  <a:pos x="13" y="77"/>
                </a:cxn>
                <a:cxn ang="0">
                  <a:pos x="15" y="68"/>
                </a:cxn>
                <a:cxn ang="0">
                  <a:pos x="22" y="52"/>
                </a:cxn>
                <a:cxn ang="0">
                  <a:pos x="22" y="52"/>
                </a:cxn>
                <a:cxn ang="0">
                  <a:pos x="30" y="30"/>
                </a:cxn>
                <a:cxn ang="0">
                  <a:pos x="32" y="19"/>
                </a:cxn>
                <a:cxn ang="0">
                  <a:pos x="38" y="8"/>
                </a:cxn>
                <a:cxn ang="0">
                  <a:pos x="38" y="8"/>
                </a:cxn>
                <a:cxn ang="0">
                  <a:pos x="38" y="5"/>
                </a:cxn>
                <a:cxn ang="0">
                  <a:pos x="38" y="4"/>
                </a:cxn>
                <a:cxn ang="0">
                  <a:pos x="35" y="0"/>
                </a:cxn>
                <a:cxn ang="0">
                  <a:pos x="32" y="0"/>
                </a:cxn>
                <a:cxn ang="0">
                  <a:pos x="31" y="0"/>
                </a:cxn>
                <a:cxn ang="0">
                  <a:pos x="29" y="0"/>
                </a:cxn>
                <a:cxn ang="0">
                  <a:pos x="27" y="2"/>
                </a:cxn>
                <a:cxn ang="0">
                  <a:pos x="27" y="2"/>
                </a:cxn>
              </a:cxnLst>
              <a:rect l="0" t="0" r="r" b="b"/>
              <a:pathLst>
                <a:path w="38" h="90">
                  <a:moveTo>
                    <a:pt x="27" y="2"/>
                  </a:moveTo>
                  <a:lnTo>
                    <a:pt x="27" y="2"/>
                  </a:lnTo>
                  <a:lnTo>
                    <a:pt x="22" y="14"/>
                  </a:lnTo>
                  <a:lnTo>
                    <a:pt x="18" y="26"/>
                  </a:lnTo>
                  <a:lnTo>
                    <a:pt x="12" y="49"/>
                  </a:lnTo>
                  <a:lnTo>
                    <a:pt x="12" y="49"/>
                  </a:lnTo>
                  <a:lnTo>
                    <a:pt x="9" y="59"/>
                  </a:lnTo>
                  <a:lnTo>
                    <a:pt x="5" y="66"/>
                  </a:lnTo>
                  <a:lnTo>
                    <a:pt x="1" y="76"/>
                  </a:lnTo>
                  <a:lnTo>
                    <a:pt x="0" y="85"/>
                  </a:lnTo>
                  <a:lnTo>
                    <a:pt x="0" y="85"/>
                  </a:lnTo>
                  <a:lnTo>
                    <a:pt x="0" y="87"/>
                  </a:lnTo>
                  <a:lnTo>
                    <a:pt x="1" y="89"/>
                  </a:lnTo>
                  <a:lnTo>
                    <a:pt x="5" y="90"/>
                  </a:lnTo>
                  <a:lnTo>
                    <a:pt x="9" y="89"/>
                  </a:lnTo>
                  <a:lnTo>
                    <a:pt x="10" y="87"/>
                  </a:lnTo>
                  <a:lnTo>
                    <a:pt x="12" y="85"/>
                  </a:lnTo>
                  <a:lnTo>
                    <a:pt x="12" y="85"/>
                  </a:lnTo>
                  <a:lnTo>
                    <a:pt x="13" y="77"/>
                  </a:lnTo>
                  <a:lnTo>
                    <a:pt x="15" y="68"/>
                  </a:lnTo>
                  <a:lnTo>
                    <a:pt x="22" y="52"/>
                  </a:lnTo>
                  <a:lnTo>
                    <a:pt x="22" y="52"/>
                  </a:lnTo>
                  <a:lnTo>
                    <a:pt x="30" y="30"/>
                  </a:lnTo>
                  <a:lnTo>
                    <a:pt x="32" y="19"/>
                  </a:lnTo>
                  <a:lnTo>
                    <a:pt x="38" y="8"/>
                  </a:lnTo>
                  <a:lnTo>
                    <a:pt x="38" y="8"/>
                  </a:lnTo>
                  <a:lnTo>
                    <a:pt x="38" y="5"/>
                  </a:lnTo>
                  <a:lnTo>
                    <a:pt x="38" y="4"/>
                  </a:lnTo>
                  <a:lnTo>
                    <a:pt x="35" y="0"/>
                  </a:lnTo>
                  <a:lnTo>
                    <a:pt x="32" y="0"/>
                  </a:lnTo>
                  <a:lnTo>
                    <a:pt x="31" y="0"/>
                  </a:lnTo>
                  <a:lnTo>
                    <a:pt x="29" y="0"/>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5" name="chenying0907 587"/>
            <p:cNvSpPr>
              <a:spLocks/>
            </p:cNvSpPr>
            <p:nvPr/>
          </p:nvSpPr>
          <p:spPr bwMode="auto">
            <a:xfrm>
              <a:off x="3797301" y="2268538"/>
              <a:ext cx="14288" cy="31750"/>
            </a:xfrm>
            <a:custGeom>
              <a:avLst/>
              <a:gdLst/>
              <a:ahLst/>
              <a:cxnLst>
                <a:cxn ang="0">
                  <a:pos x="23" y="3"/>
                </a:cxn>
                <a:cxn ang="0">
                  <a:pos x="23" y="3"/>
                </a:cxn>
                <a:cxn ang="0">
                  <a:pos x="16" y="22"/>
                </a:cxn>
                <a:cxn ang="0">
                  <a:pos x="12" y="32"/>
                </a:cxn>
                <a:cxn ang="0">
                  <a:pos x="11" y="42"/>
                </a:cxn>
                <a:cxn ang="0">
                  <a:pos x="11" y="42"/>
                </a:cxn>
                <a:cxn ang="0">
                  <a:pos x="9" y="50"/>
                </a:cxn>
                <a:cxn ang="0">
                  <a:pos x="7" y="58"/>
                </a:cxn>
                <a:cxn ang="0">
                  <a:pos x="3" y="64"/>
                </a:cxn>
                <a:cxn ang="0">
                  <a:pos x="0" y="72"/>
                </a:cxn>
                <a:cxn ang="0">
                  <a:pos x="0" y="72"/>
                </a:cxn>
                <a:cxn ang="0">
                  <a:pos x="0" y="75"/>
                </a:cxn>
                <a:cxn ang="0">
                  <a:pos x="0" y="76"/>
                </a:cxn>
                <a:cxn ang="0">
                  <a:pos x="4" y="79"/>
                </a:cxn>
                <a:cxn ang="0">
                  <a:pos x="8" y="79"/>
                </a:cxn>
                <a:cxn ang="0">
                  <a:pos x="9" y="77"/>
                </a:cxn>
                <a:cxn ang="0">
                  <a:pos x="11" y="75"/>
                </a:cxn>
                <a:cxn ang="0">
                  <a:pos x="11" y="75"/>
                </a:cxn>
                <a:cxn ang="0">
                  <a:pos x="15" y="70"/>
                </a:cxn>
                <a:cxn ang="0">
                  <a:pos x="17" y="63"/>
                </a:cxn>
                <a:cxn ang="0">
                  <a:pos x="17" y="63"/>
                </a:cxn>
                <a:cxn ang="0">
                  <a:pos x="21" y="55"/>
                </a:cxn>
                <a:cxn ang="0">
                  <a:pos x="23" y="47"/>
                </a:cxn>
                <a:cxn ang="0">
                  <a:pos x="23" y="47"/>
                </a:cxn>
                <a:cxn ang="0">
                  <a:pos x="24" y="37"/>
                </a:cxn>
                <a:cxn ang="0">
                  <a:pos x="28" y="26"/>
                </a:cxn>
                <a:cxn ang="0">
                  <a:pos x="34" y="7"/>
                </a:cxn>
                <a:cxn ang="0">
                  <a:pos x="34" y="7"/>
                </a:cxn>
                <a:cxn ang="0">
                  <a:pos x="34" y="4"/>
                </a:cxn>
                <a:cxn ang="0">
                  <a:pos x="33" y="2"/>
                </a:cxn>
                <a:cxn ang="0">
                  <a:pos x="30" y="0"/>
                </a:cxn>
                <a:cxn ang="0">
                  <a:pos x="26" y="0"/>
                </a:cxn>
                <a:cxn ang="0">
                  <a:pos x="24" y="2"/>
                </a:cxn>
                <a:cxn ang="0">
                  <a:pos x="23" y="3"/>
                </a:cxn>
                <a:cxn ang="0">
                  <a:pos x="23" y="3"/>
                </a:cxn>
              </a:cxnLst>
              <a:rect l="0" t="0" r="r" b="b"/>
              <a:pathLst>
                <a:path w="34" h="79">
                  <a:moveTo>
                    <a:pt x="23" y="3"/>
                  </a:moveTo>
                  <a:lnTo>
                    <a:pt x="23" y="3"/>
                  </a:lnTo>
                  <a:lnTo>
                    <a:pt x="16" y="22"/>
                  </a:lnTo>
                  <a:lnTo>
                    <a:pt x="12" y="32"/>
                  </a:lnTo>
                  <a:lnTo>
                    <a:pt x="11" y="42"/>
                  </a:lnTo>
                  <a:lnTo>
                    <a:pt x="11" y="42"/>
                  </a:lnTo>
                  <a:lnTo>
                    <a:pt x="9" y="50"/>
                  </a:lnTo>
                  <a:lnTo>
                    <a:pt x="7" y="58"/>
                  </a:lnTo>
                  <a:lnTo>
                    <a:pt x="3" y="64"/>
                  </a:lnTo>
                  <a:lnTo>
                    <a:pt x="0" y="72"/>
                  </a:lnTo>
                  <a:lnTo>
                    <a:pt x="0" y="72"/>
                  </a:lnTo>
                  <a:lnTo>
                    <a:pt x="0" y="75"/>
                  </a:lnTo>
                  <a:lnTo>
                    <a:pt x="0" y="76"/>
                  </a:lnTo>
                  <a:lnTo>
                    <a:pt x="4" y="79"/>
                  </a:lnTo>
                  <a:lnTo>
                    <a:pt x="8" y="79"/>
                  </a:lnTo>
                  <a:lnTo>
                    <a:pt x="9" y="77"/>
                  </a:lnTo>
                  <a:lnTo>
                    <a:pt x="11" y="75"/>
                  </a:lnTo>
                  <a:lnTo>
                    <a:pt x="11" y="75"/>
                  </a:lnTo>
                  <a:lnTo>
                    <a:pt x="15" y="70"/>
                  </a:lnTo>
                  <a:lnTo>
                    <a:pt x="17" y="63"/>
                  </a:lnTo>
                  <a:lnTo>
                    <a:pt x="17" y="63"/>
                  </a:lnTo>
                  <a:lnTo>
                    <a:pt x="21" y="55"/>
                  </a:lnTo>
                  <a:lnTo>
                    <a:pt x="23" y="47"/>
                  </a:lnTo>
                  <a:lnTo>
                    <a:pt x="23" y="47"/>
                  </a:lnTo>
                  <a:lnTo>
                    <a:pt x="24" y="37"/>
                  </a:lnTo>
                  <a:lnTo>
                    <a:pt x="28" y="26"/>
                  </a:lnTo>
                  <a:lnTo>
                    <a:pt x="34" y="7"/>
                  </a:lnTo>
                  <a:lnTo>
                    <a:pt x="34" y="7"/>
                  </a:lnTo>
                  <a:lnTo>
                    <a:pt x="34" y="4"/>
                  </a:lnTo>
                  <a:lnTo>
                    <a:pt x="33" y="2"/>
                  </a:lnTo>
                  <a:lnTo>
                    <a:pt x="30" y="0"/>
                  </a:lnTo>
                  <a:lnTo>
                    <a:pt x="26" y="0"/>
                  </a:lnTo>
                  <a:lnTo>
                    <a:pt x="24" y="2"/>
                  </a:lnTo>
                  <a:lnTo>
                    <a:pt x="23" y="3"/>
                  </a:lnTo>
                  <a:lnTo>
                    <a:pt x="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6" name="chenying0907 588"/>
            <p:cNvSpPr>
              <a:spLocks/>
            </p:cNvSpPr>
            <p:nvPr/>
          </p:nvSpPr>
          <p:spPr bwMode="auto">
            <a:xfrm>
              <a:off x="3100388" y="2054225"/>
              <a:ext cx="760413" cy="293688"/>
            </a:xfrm>
            <a:custGeom>
              <a:avLst/>
              <a:gdLst/>
              <a:ahLst/>
              <a:cxnLst>
                <a:cxn ang="0">
                  <a:pos x="1909" y="649"/>
                </a:cxn>
                <a:cxn ang="0">
                  <a:pos x="1902" y="606"/>
                </a:cxn>
                <a:cxn ang="0">
                  <a:pos x="1898" y="561"/>
                </a:cxn>
                <a:cxn ang="0">
                  <a:pos x="1870" y="489"/>
                </a:cxn>
                <a:cxn ang="0">
                  <a:pos x="1813" y="386"/>
                </a:cxn>
                <a:cxn ang="0">
                  <a:pos x="1717" y="256"/>
                </a:cxn>
                <a:cxn ang="0">
                  <a:pos x="1627" y="177"/>
                </a:cxn>
                <a:cxn ang="0">
                  <a:pos x="1513" y="113"/>
                </a:cxn>
                <a:cxn ang="0">
                  <a:pos x="1346" y="52"/>
                </a:cxn>
                <a:cxn ang="0">
                  <a:pos x="1224" y="24"/>
                </a:cxn>
                <a:cxn ang="0">
                  <a:pos x="1144" y="9"/>
                </a:cxn>
                <a:cxn ang="0">
                  <a:pos x="952" y="0"/>
                </a:cxn>
                <a:cxn ang="0">
                  <a:pos x="817" y="4"/>
                </a:cxn>
                <a:cxn ang="0">
                  <a:pos x="639" y="26"/>
                </a:cxn>
                <a:cxn ang="0">
                  <a:pos x="520" y="60"/>
                </a:cxn>
                <a:cxn ang="0">
                  <a:pos x="429" y="103"/>
                </a:cxn>
                <a:cxn ang="0">
                  <a:pos x="298" y="187"/>
                </a:cxn>
                <a:cxn ang="0">
                  <a:pos x="238" y="232"/>
                </a:cxn>
                <a:cxn ang="0">
                  <a:pos x="157" y="315"/>
                </a:cxn>
                <a:cxn ang="0">
                  <a:pos x="77" y="421"/>
                </a:cxn>
                <a:cxn ang="0">
                  <a:pos x="43" y="491"/>
                </a:cxn>
                <a:cxn ang="0">
                  <a:pos x="17" y="598"/>
                </a:cxn>
                <a:cxn ang="0">
                  <a:pos x="0" y="716"/>
                </a:cxn>
                <a:cxn ang="0">
                  <a:pos x="11" y="734"/>
                </a:cxn>
                <a:cxn ang="0">
                  <a:pos x="35" y="736"/>
                </a:cxn>
                <a:cxn ang="0">
                  <a:pos x="44" y="722"/>
                </a:cxn>
                <a:cxn ang="0">
                  <a:pos x="55" y="632"/>
                </a:cxn>
                <a:cxn ang="0">
                  <a:pos x="66" y="564"/>
                </a:cxn>
                <a:cxn ang="0">
                  <a:pos x="109" y="460"/>
                </a:cxn>
                <a:cxn ang="0">
                  <a:pos x="138" y="413"/>
                </a:cxn>
                <a:cxn ang="0">
                  <a:pos x="200" y="340"/>
                </a:cxn>
                <a:cxn ang="0">
                  <a:pos x="239" y="292"/>
                </a:cxn>
                <a:cxn ang="0">
                  <a:pos x="303" y="237"/>
                </a:cxn>
                <a:cxn ang="0">
                  <a:pos x="350" y="208"/>
                </a:cxn>
                <a:cxn ang="0">
                  <a:pos x="439" y="149"/>
                </a:cxn>
                <a:cxn ang="0">
                  <a:pos x="550" y="100"/>
                </a:cxn>
                <a:cxn ang="0">
                  <a:pos x="629" y="75"/>
                </a:cxn>
                <a:cxn ang="0">
                  <a:pos x="750" y="59"/>
                </a:cxn>
                <a:cxn ang="0">
                  <a:pos x="907" y="46"/>
                </a:cxn>
                <a:cxn ang="0">
                  <a:pos x="1071" y="50"/>
                </a:cxn>
                <a:cxn ang="0">
                  <a:pos x="1232" y="72"/>
                </a:cxn>
                <a:cxn ang="0">
                  <a:pos x="1387" y="119"/>
                </a:cxn>
                <a:cxn ang="0">
                  <a:pos x="1538" y="181"/>
                </a:cxn>
                <a:cxn ang="0">
                  <a:pos x="1592" y="209"/>
                </a:cxn>
                <a:cxn ang="0">
                  <a:pos x="1653" y="258"/>
                </a:cxn>
                <a:cxn ang="0">
                  <a:pos x="1739" y="364"/>
                </a:cxn>
                <a:cxn ang="0">
                  <a:pos x="1818" y="491"/>
                </a:cxn>
                <a:cxn ang="0">
                  <a:pos x="1845" y="547"/>
                </a:cxn>
                <a:cxn ang="0">
                  <a:pos x="1858" y="621"/>
                </a:cxn>
                <a:cxn ang="0">
                  <a:pos x="1870" y="680"/>
                </a:cxn>
                <a:cxn ang="0">
                  <a:pos x="1873" y="706"/>
                </a:cxn>
                <a:cxn ang="0">
                  <a:pos x="1883" y="719"/>
                </a:cxn>
                <a:cxn ang="0">
                  <a:pos x="1907" y="719"/>
                </a:cxn>
                <a:cxn ang="0">
                  <a:pos x="1917" y="706"/>
                </a:cxn>
                <a:cxn ang="0">
                  <a:pos x="1917" y="688"/>
                </a:cxn>
              </a:cxnLst>
              <a:rect l="0" t="0" r="r" b="b"/>
              <a:pathLst>
                <a:path w="1917" h="739">
                  <a:moveTo>
                    <a:pt x="1917" y="688"/>
                  </a:moveTo>
                  <a:lnTo>
                    <a:pt x="1917" y="688"/>
                  </a:lnTo>
                  <a:lnTo>
                    <a:pt x="1915" y="668"/>
                  </a:lnTo>
                  <a:lnTo>
                    <a:pt x="1909" y="649"/>
                  </a:lnTo>
                  <a:lnTo>
                    <a:pt x="1909" y="649"/>
                  </a:lnTo>
                  <a:lnTo>
                    <a:pt x="1907" y="638"/>
                  </a:lnTo>
                  <a:lnTo>
                    <a:pt x="1904" y="628"/>
                  </a:lnTo>
                  <a:lnTo>
                    <a:pt x="1902" y="606"/>
                  </a:lnTo>
                  <a:lnTo>
                    <a:pt x="1900" y="583"/>
                  </a:lnTo>
                  <a:lnTo>
                    <a:pt x="1899" y="573"/>
                  </a:lnTo>
                  <a:lnTo>
                    <a:pt x="1898" y="561"/>
                  </a:lnTo>
                  <a:lnTo>
                    <a:pt x="1898" y="561"/>
                  </a:lnTo>
                  <a:lnTo>
                    <a:pt x="1892" y="543"/>
                  </a:lnTo>
                  <a:lnTo>
                    <a:pt x="1886" y="525"/>
                  </a:lnTo>
                  <a:lnTo>
                    <a:pt x="1878" y="506"/>
                  </a:lnTo>
                  <a:lnTo>
                    <a:pt x="1870" y="489"/>
                  </a:lnTo>
                  <a:lnTo>
                    <a:pt x="1852" y="454"/>
                  </a:lnTo>
                  <a:lnTo>
                    <a:pt x="1834" y="420"/>
                  </a:lnTo>
                  <a:lnTo>
                    <a:pt x="1834" y="420"/>
                  </a:lnTo>
                  <a:lnTo>
                    <a:pt x="1813" y="386"/>
                  </a:lnTo>
                  <a:lnTo>
                    <a:pt x="1792" y="352"/>
                  </a:lnTo>
                  <a:lnTo>
                    <a:pt x="1768" y="319"/>
                  </a:lnTo>
                  <a:lnTo>
                    <a:pt x="1743" y="287"/>
                  </a:lnTo>
                  <a:lnTo>
                    <a:pt x="1717" y="256"/>
                  </a:lnTo>
                  <a:lnTo>
                    <a:pt x="1690" y="228"/>
                  </a:lnTo>
                  <a:lnTo>
                    <a:pt x="1660" y="202"/>
                  </a:lnTo>
                  <a:lnTo>
                    <a:pt x="1643" y="188"/>
                  </a:lnTo>
                  <a:lnTo>
                    <a:pt x="1627" y="177"/>
                  </a:lnTo>
                  <a:lnTo>
                    <a:pt x="1627" y="177"/>
                  </a:lnTo>
                  <a:lnTo>
                    <a:pt x="1592" y="154"/>
                  </a:lnTo>
                  <a:lnTo>
                    <a:pt x="1554" y="134"/>
                  </a:lnTo>
                  <a:lnTo>
                    <a:pt x="1513" y="113"/>
                  </a:lnTo>
                  <a:lnTo>
                    <a:pt x="1471" y="94"/>
                  </a:lnTo>
                  <a:lnTo>
                    <a:pt x="1429" y="79"/>
                  </a:lnTo>
                  <a:lnTo>
                    <a:pt x="1387" y="64"/>
                  </a:lnTo>
                  <a:lnTo>
                    <a:pt x="1346" y="52"/>
                  </a:lnTo>
                  <a:lnTo>
                    <a:pt x="1304" y="43"/>
                  </a:lnTo>
                  <a:lnTo>
                    <a:pt x="1304" y="43"/>
                  </a:lnTo>
                  <a:lnTo>
                    <a:pt x="1264" y="34"/>
                  </a:lnTo>
                  <a:lnTo>
                    <a:pt x="1224" y="24"/>
                  </a:lnTo>
                  <a:lnTo>
                    <a:pt x="1185" y="16"/>
                  </a:lnTo>
                  <a:lnTo>
                    <a:pt x="1164" y="12"/>
                  </a:lnTo>
                  <a:lnTo>
                    <a:pt x="1144" y="9"/>
                  </a:lnTo>
                  <a:lnTo>
                    <a:pt x="1144" y="9"/>
                  </a:lnTo>
                  <a:lnTo>
                    <a:pt x="1096" y="5"/>
                  </a:lnTo>
                  <a:lnTo>
                    <a:pt x="1047" y="3"/>
                  </a:lnTo>
                  <a:lnTo>
                    <a:pt x="999" y="1"/>
                  </a:lnTo>
                  <a:lnTo>
                    <a:pt x="952" y="0"/>
                  </a:lnTo>
                  <a:lnTo>
                    <a:pt x="952" y="0"/>
                  </a:lnTo>
                  <a:lnTo>
                    <a:pt x="907" y="1"/>
                  </a:lnTo>
                  <a:lnTo>
                    <a:pt x="862" y="3"/>
                  </a:lnTo>
                  <a:lnTo>
                    <a:pt x="817" y="4"/>
                  </a:lnTo>
                  <a:lnTo>
                    <a:pt x="773" y="8"/>
                  </a:lnTo>
                  <a:lnTo>
                    <a:pt x="727" y="13"/>
                  </a:lnTo>
                  <a:lnTo>
                    <a:pt x="682" y="18"/>
                  </a:lnTo>
                  <a:lnTo>
                    <a:pt x="639" y="26"/>
                  </a:lnTo>
                  <a:lnTo>
                    <a:pt x="595" y="37"/>
                  </a:lnTo>
                  <a:lnTo>
                    <a:pt x="595" y="37"/>
                  </a:lnTo>
                  <a:lnTo>
                    <a:pt x="557" y="47"/>
                  </a:lnTo>
                  <a:lnTo>
                    <a:pt x="520" y="60"/>
                  </a:lnTo>
                  <a:lnTo>
                    <a:pt x="484" y="76"/>
                  </a:lnTo>
                  <a:lnTo>
                    <a:pt x="448" y="93"/>
                  </a:lnTo>
                  <a:lnTo>
                    <a:pt x="448" y="93"/>
                  </a:lnTo>
                  <a:lnTo>
                    <a:pt x="429" y="103"/>
                  </a:lnTo>
                  <a:lnTo>
                    <a:pt x="409" y="114"/>
                  </a:lnTo>
                  <a:lnTo>
                    <a:pt x="372" y="139"/>
                  </a:lnTo>
                  <a:lnTo>
                    <a:pt x="336" y="164"/>
                  </a:lnTo>
                  <a:lnTo>
                    <a:pt x="298" y="187"/>
                  </a:lnTo>
                  <a:lnTo>
                    <a:pt x="298" y="187"/>
                  </a:lnTo>
                  <a:lnTo>
                    <a:pt x="282" y="198"/>
                  </a:lnTo>
                  <a:lnTo>
                    <a:pt x="266" y="208"/>
                  </a:lnTo>
                  <a:lnTo>
                    <a:pt x="238" y="232"/>
                  </a:lnTo>
                  <a:lnTo>
                    <a:pt x="211" y="256"/>
                  </a:lnTo>
                  <a:lnTo>
                    <a:pt x="185" y="283"/>
                  </a:lnTo>
                  <a:lnTo>
                    <a:pt x="185" y="283"/>
                  </a:lnTo>
                  <a:lnTo>
                    <a:pt x="157" y="315"/>
                  </a:lnTo>
                  <a:lnTo>
                    <a:pt x="129" y="349"/>
                  </a:lnTo>
                  <a:lnTo>
                    <a:pt x="102" y="386"/>
                  </a:lnTo>
                  <a:lnTo>
                    <a:pt x="77" y="421"/>
                  </a:lnTo>
                  <a:lnTo>
                    <a:pt x="77" y="421"/>
                  </a:lnTo>
                  <a:lnTo>
                    <a:pt x="68" y="438"/>
                  </a:lnTo>
                  <a:lnTo>
                    <a:pt x="58" y="457"/>
                  </a:lnTo>
                  <a:lnTo>
                    <a:pt x="51" y="474"/>
                  </a:lnTo>
                  <a:lnTo>
                    <a:pt x="43" y="491"/>
                  </a:lnTo>
                  <a:lnTo>
                    <a:pt x="36" y="509"/>
                  </a:lnTo>
                  <a:lnTo>
                    <a:pt x="31" y="526"/>
                  </a:lnTo>
                  <a:lnTo>
                    <a:pt x="23" y="561"/>
                  </a:lnTo>
                  <a:lnTo>
                    <a:pt x="17" y="598"/>
                  </a:lnTo>
                  <a:lnTo>
                    <a:pt x="10" y="634"/>
                  </a:lnTo>
                  <a:lnTo>
                    <a:pt x="1" y="710"/>
                  </a:lnTo>
                  <a:lnTo>
                    <a:pt x="1" y="710"/>
                  </a:lnTo>
                  <a:lnTo>
                    <a:pt x="0" y="716"/>
                  </a:lnTo>
                  <a:lnTo>
                    <a:pt x="1" y="721"/>
                  </a:lnTo>
                  <a:lnTo>
                    <a:pt x="2" y="725"/>
                  </a:lnTo>
                  <a:lnTo>
                    <a:pt x="5" y="729"/>
                  </a:lnTo>
                  <a:lnTo>
                    <a:pt x="11" y="734"/>
                  </a:lnTo>
                  <a:lnTo>
                    <a:pt x="19" y="738"/>
                  </a:lnTo>
                  <a:lnTo>
                    <a:pt x="27" y="739"/>
                  </a:lnTo>
                  <a:lnTo>
                    <a:pt x="31" y="738"/>
                  </a:lnTo>
                  <a:lnTo>
                    <a:pt x="35" y="736"/>
                  </a:lnTo>
                  <a:lnTo>
                    <a:pt x="39" y="734"/>
                  </a:lnTo>
                  <a:lnTo>
                    <a:pt x="41" y="731"/>
                  </a:lnTo>
                  <a:lnTo>
                    <a:pt x="43" y="727"/>
                  </a:lnTo>
                  <a:lnTo>
                    <a:pt x="44" y="722"/>
                  </a:lnTo>
                  <a:lnTo>
                    <a:pt x="44" y="722"/>
                  </a:lnTo>
                  <a:lnTo>
                    <a:pt x="48" y="692"/>
                  </a:lnTo>
                  <a:lnTo>
                    <a:pt x="51" y="662"/>
                  </a:lnTo>
                  <a:lnTo>
                    <a:pt x="55" y="632"/>
                  </a:lnTo>
                  <a:lnTo>
                    <a:pt x="58" y="600"/>
                  </a:lnTo>
                  <a:lnTo>
                    <a:pt x="58" y="600"/>
                  </a:lnTo>
                  <a:lnTo>
                    <a:pt x="61" y="582"/>
                  </a:lnTo>
                  <a:lnTo>
                    <a:pt x="66" y="564"/>
                  </a:lnTo>
                  <a:lnTo>
                    <a:pt x="72" y="547"/>
                  </a:lnTo>
                  <a:lnTo>
                    <a:pt x="78" y="528"/>
                  </a:lnTo>
                  <a:lnTo>
                    <a:pt x="94" y="494"/>
                  </a:lnTo>
                  <a:lnTo>
                    <a:pt x="109" y="460"/>
                  </a:lnTo>
                  <a:lnTo>
                    <a:pt x="109" y="460"/>
                  </a:lnTo>
                  <a:lnTo>
                    <a:pt x="117" y="443"/>
                  </a:lnTo>
                  <a:lnTo>
                    <a:pt x="128" y="428"/>
                  </a:lnTo>
                  <a:lnTo>
                    <a:pt x="138" y="413"/>
                  </a:lnTo>
                  <a:lnTo>
                    <a:pt x="151" y="398"/>
                  </a:lnTo>
                  <a:lnTo>
                    <a:pt x="176" y="369"/>
                  </a:lnTo>
                  <a:lnTo>
                    <a:pt x="188" y="355"/>
                  </a:lnTo>
                  <a:lnTo>
                    <a:pt x="200" y="340"/>
                  </a:lnTo>
                  <a:lnTo>
                    <a:pt x="200" y="340"/>
                  </a:lnTo>
                  <a:lnTo>
                    <a:pt x="211" y="324"/>
                  </a:lnTo>
                  <a:lnTo>
                    <a:pt x="225" y="307"/>
                  </a:lnTo>
                  <a:lnTo>
                    <a:pt x="239" y="292"/>
                  </a:lnTo>
                  <a:lnTo>
                    <a:pt x="253" y="277"/>
                  </a:lnTo>
                  <a:lnTo>
                    <a:pt x="269" y="263"/>
                  </a:lnTo>
                  <a:lnTo>
                    <a:pt x="286" y="249"/>
                  </a:lnTo>
                  <a:lnTo>
                    <a:pt x="303" y="237"/>
                  </a:lnTo>
                  <a:lnTo>
                    <a:pt x="320" y="226"/>
                  </a:lnTo>
                  <a:lnTo>
                    <a:pt x="320" y="226"/>
                  </a:lnTo>
                  <a:lnTo>
                    <a:pt x="336" y="217"/>
                  </a:lnTo>
                  <a:lnTo>
                    <a:pt x="350" y="208"/>
                  </a:lnTo>
                  <a:lnTo>
                    <a:pt x="379" y="187"/>
                  </a:lnTo>
                  <a:lnTo>
                    <a:pt x="409" y="166"/>
                  </a:lnTo>
                  <a:lnTo>
                    <a:pt x="423" y="157"/>
                  </a:lnTo>
                  <a:lnTo>
                    <a:pt x="439" y="149"/>
                  </a:lnTo>
                  <a:lnTo>
                    <a:pt x="439" y="149"/>
                  </a:lnTo>
                  <a:lnTo>
                    <a:pt x="476" y="131"/>
                  </a:lnTo>
                  <a:lnTo>
                    <a:pt x="512" y="115"/>
                  </a:lnTo>
                  <a:lnTo>
                    <a:pt x="550" y="100"/>
                  </a:lnTo>
                  <a:lnTo>
                    <a:pt x="590" y="85"/>
                  </a:lnTo>
                  <a:lnTo>
                    <a:pt x="590" y="85"/>
                  </a:lnTo>
                  <a:lnTo>
                    <a:pt x="609" y="80"/>
                  </a:lnTo>
                  <a:lnTo>
                    <a:pt x="629" y="75"/>
                  </a:lnTo>
                  <a:lnTo>
                    <a:pt x="648" y="71"/>
                  </a:lnTo>
                  <a:lnTo>
                    <a:pt x="669" y="68"/>
                  </a:lnTo>
                  <a:lnTo>
                    <a:pt x="710" y="63"/>
                  </a:lnTo>
                  <a:lnTo>
                    <a:pt x="750" y="59"/>
                  </a:lnTo>
                  <a:lnTo>
                    <a:pt x="750" y="59"/>
                  </a:lnTo>
                  <a:lnTo>
                    <a:pt x="829" y="51"/>
                  </a:lnTo>
                  <a:lnTo>
                    <a:pt x="868" y="47"/>
                  </a:lnTo>
                  <a:lnTo>
                    <a:pt x="907" y="46"/>
                  </a:lnTo>
                  <a:lnTo>
                    <a:pt x="907" y="46"/>
                  </a:lnTo>
                  <a:lnTo>
                    <a:pt x="988" y="47"/>
                  </a:lnTo>
                  <a:lnTo>
                    <a:pt x="1030" y="47"/>
                  </a:lnTo>
                  <a:lnTo>
                    <a:pt x="1071" y="50"/>
                  </a:lnTo>
                  <a:lnTo>
                    <a:pt x="1111" y="52"/>
                  </a:lnTo>
                  <a:lnTo>
                    <a:pt x="1152" y="56"/>
                  </a:lnTo>
                  <a:lnTo>
                    <a:pt x="1193" y="63"/>
                  </a:lnTo>
                  <a:lnTo>
                    <a:pt x="1232" y="72"/>
                  </a:lnTo>
                  <a:lnTo>
                    <a:pt x="1232" y="72"/>
                  </a:lnTo>
                  <a:lnTo>
                    <a:pt x="1312" y="94"/>
                  </a:lnTo>
                  <a:lnTo>
                    <a:pt x="1350" y="106"/>
                  </a:lnTo>
                  <a:lnTo>
                    <a:pt x="1387" y="119"/>
                  </a:lnTo>
                  <a:lnTo>
                    <a:pt x="1425" y="132"/>
                  </a:lnTo>
                  <a:lnTo>
                    <a:pt x="1463" y="147"/>
                  </a:lnTo>
                  <a:lnTo>
                    <a:pt x="1500" y="162"/>
                  </a:lnTo>
                  <a:lnTo>
                    <a:pt x="1538" y="181"/>
                  </a:lnTo>
                  <a:lnTo>
                    <a:pt x="1538" y="181"/>
                  </a:lnTo>
                  <a:lnTo>
                    <a:pt x="1558" y="190"/>
                  </a:lnTo>
                  <a:lnTo>
                    <a:pt x="1575" y="199"/>
                  </a:lnTo>
                  <a:lnTo>
                    <a:pt x="1592" y="209"/>
                  </a:lnTo>
                  <a:lnTo>
                    <a:pt x="1609" y="221"/>
                  </a:lnTo>
                  <a:lnTo>
                    <a:pt x="1624" y="233"/>
                  </a:lnTo>
                  <a:lnTo>
                    <a:pt x="1639" y="245"/>
                  </a:lnTo>
                  <a:lnTo>
                    <a:pt x="1653" y="258"/>
                  </a:lnTo>
                  <a:lnTo>
                    <a:pt x="1666" y="272"/>
                  </a:lnTo>
                  <a:lnTo>
                    <a:pt x="1692" y="300"/>
                  </a:lnTo>
                  <a:lnTo>
                    <a:pt x="1717" y="331"/>
                  </a:lnTo>
                  <a:lnTo>
                    <a:pt x="1739" y="364"/>
                  </a:lnTo>
                  <a:lnTo>
                    <a:pt x="1762" y="398"/>
                  </a:lnTo>
                  <a:lnTo>
                    <a:pt x="1762" y="398"/>
                  </a:lnTo>
                  <a:lnTo>
                    <a:pt x="1799" y="459"/>
                  </a:lnTo>
                  <a:lnTo>
                    <a:pt x="1818" y="491"/>
                  </a:lnTo>
                  <a:lnTo>
                    <a:pt x="1835" y="522"/>
                  </a:lnTo>
                  <a:lnTo>
                    <a:pt x="1835" y="522"/>
                  </a:lnTo>
                  <a:lnTo>
                    <a:pt x="1840" y="534"/>
                  </a:lnTo>
                  <a:lnTo>
                    <a:pt x="1845" y="547"/>
                  </a:lnTo>
                  <a:lnTo>
                    <a:pt x="1852" y="570"/>
                  </a:lnTo>
                  <a:lnTo>
                    <a:pt x="1856" y="595"/>
                  </a:lnTo>
                  <a:lnTo>
                    <a:pt x="1858" y="621"/>
                  </a:lnTo>
                  <a:lnTo>
                    <a:pt x="1858" y="621"/>
                  </a:lnTo>
                  <a:lnTo>
                    <a:pt x="1858" y="632"/>
                  </a:lnTo>
                  <a:lnTo>
                    <a:pt x="1861" y="641"/>
                  </a:lnTo>
                  <a:lnTo>
                    <a:pt x="1865" y="661"/>
                  </a:lnTo>
                  <a:lnTo>
                    <a:pt x="1870" y="680"/>
                  </a:lnTo>
                  <a:lnTo>
                    <a:pt x="1871" y="691"/>
                  </a:lnTo>
                  <a:lnTo>
                    <a:pt x="1873" y="701"/>
                  </a:lnTo>
                  <a:lnTo>
                    <a:pt x="1873" y="701"/>
                  </a:lnTo>
                  <a:lnTo>
                    <a:pt x="1873" y="706"/>
                  </a:lnTo>
                  <a:lnTo>
                    <a:pt x="1874" y="710"/>
                  </a:lnTo>
                  <a:lnTo>
                    <a:pt x="1877" y="714"/>
                  </a:lnTo>
                  <a:lnTo>
                    <a:pt x="1879" y="718"/>
                  </a:lnTo>
                  <a:lnTo>
                    <a:pt x="1883" y="719"/>
                  </a:lnTo>
                  <a:lnTo>
                    <a:pt x="1887" y="722"/>
                  </a:lnTo>
                  <a:lnTo>
                    <a:pt x="1895" y="723"/>
                  </a:lnTo>
                  <a:lnTo>
                    <a:pt x="1903" y="722"/>
                  </a:lnTo>
                  <a:lnTo>
                    <a:pt x="1907" y="719"/>
                  </a:lnTo>
                  <a:lnTo>
                    <a:pt x="1911" y="718"/>
                  </a:lnTo>
                  <a:lnTo>
                    <a:pt x="1913" y="714"/>
                  </a:lnTo>
                  <a:lnTo>
                    <a:pt x="1916" y="710"/>
                  </a:lnTo>
                  <a:lnTo>
                    <a:pt x="1917" y="706"/>
                  </a:lnTo>
                  <a:lnTo>
                    <a:pt x="1917" y="701"/>
                  </a:lnTo>
                  <a:lnTo>
                    <a:pt x="1917" y="693"/>
                  </a:lnTo>
                  <a:lnTo>
                    <a:pt x="1917" y="693"/>
                  </a:lnTo>
                  <a:lnTo>
                    <a:pt x="1917" y="688"/>
                  </a:lnTo>
                  <a:lnTo>
                    <a:pt x="1917" y="68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7" name="chenying0907 589"/>
            <p:cNvSpPr>
              <a:spLocks/>
            </p:cNvSpPr>
            <p:nvPr/>
          </p:nvSpPr>
          <p:spPr bwMode="auto">
            <a:xfrm>
              <a:off x="3100388" y="2273300"/>
              <a:ext cx="766763" cy="79375"/>
            </a:xfrm>
            <a:custGeom>
              <a:avLst/>
              <a:gdLst/>
              <a:ahLst/>
              <a:cxnLst>
                <a:cxn ang="0">
                  <a:pos x="1837" y="85"/>
                </a:cxn>
                <a:cxn ang="0">
                  <a:pos x="1750" y="52"/>
                </a:cxn>
                <a:cxn ang="0">
                  <a:pos x="1652" y="40"/>
                </a:cxn>
                <a:cxn ang="0">
                  <a:pos x="1504" y="57"/>
                </a:cxn>
                <a:cxn ang="0">
                  <a:pos x="1433" y="81"/>
                </a:cxn>
                <a:cxn ang="0">
                  <a:pos x="1355" y="148"/>
                </a:cxn>
                <a:cxn ang="0">
                  <a:pos x="1304" y="93"/>
                </a:cxn>
                <a:cxn ang="0">
                  <a:pos x="1212" y="31"/>
                </a:cxn>
                <a:cxn ang="0">
                  <a:pos x="1142" y="5"/>
                </a:cxn>
                <a:cxn ang="0">
                  <a:pos x="996" y="2"/>
                </a:cxn>
                <a:cxn ang="0">
                  <a:pos x="909" y="8"/>
                </a:cxn>
                <a:cxn ang="0">
                  <a:pos x="803" y="32"/>
                </a:cxn>
                <a:cxn ang="0">
                  <a:pos x="714" y="56"/>
                </a:cxn>
                <a:cxn ang="0">
                  <a:pos x="626" y="103"/>
                </a:cxn>
                <a:cxn ang="0">
                  <a:pos x="565" y="131"/>
                </a:cxn>
                <a:cxn ang="0">
                  <a:pos x="485" y="81"/>
                </a:cxn>
                <a:cxn ang="0">
                  <a:pos x="397" y="51"/>
                </a:cxn>
                <a:cxn ang="0">
                  <a:pos x="300" y="44"/>
                </a:cxn>
                <a:cxn ang="0">
                  <a:pos x="201" y="52"/>
                </a:cxn>
                <a:cxn ang="0">
                  <a:pos x="117" y="86"/>
                </a:cxn>
                <a:cxn ang="0">
                  <a:pos x="32" y="137"/>
                </a:cxn>
                <a:cxn ang="0">
                  <a:pos x="3" y="145"/>
                </a:cxn>
                <a:cxn ang="0">
                  <a:pos x="1" y="188"/>
                </a:cxn>
                <a:cxn ang="0">
                  <a:pos x="26" y="202"/>
                </a:cxn>
                <a:cxn ang="0">
                  <a:pos x="89" y="159"/>
                </a:cxn>
                <a:cxn ang="0">
                  <a:pos x="175" y="108"/>
                </a:cxn>
                <a:cxn ang="0">
                  <a:pos x="282" y="91"/>
                </a:cxn>
                <a:cxn ang="0">
                  <a:pos x="379" y="94"/>
                </a:cxn>
                <a:cxn ang="0">
                  <a:pos x="468" y="123"/>
                </a:cxn>
                <a:cxn ang="0">
                  <a:pos x="548" y="175"/>
                </a:cxn>
                <a:cxn ang="0">
                  <a:pos x="567" y="196"/>
                </a:cxn>
                <a:cxn ang="0">
                  <a:pos x="601" y="195"/>
                </a:cxn>
                <a:cxn ang="0">
                  <a:pos x="609" y="176"/>
                </a:cxn>
                <a:cxn ang="0">
                  <a:pos x="668" y="132"/>
                </a:cxn>
                <a:cxn ang="0">
                  <a:pos x="770" y="85"/>
                </a:cxn>
                <a:cxn ang="0">
                  <a:pos x="889" y="55"/>
                </a:cxn>
                <a:cxn ang="0">
                  <a:pos x="952" y="48"/>
                </a:cxn>
                <a:cxn ang="0">
                  <a:pos x="1076" y="48"/>
                </a:cxn>
                <a:cxn ang="0">
                  <a:pos x="1149" y="53"/>
                </a:cxn>
                <a:cxn ang="0">
                  <a:pos x="1237" y="100"/>
                </a:cxn>
                <a:cxn ang="0">
                  <a:pos x="1305" y="159"/>
                </a:cxn>
                <a:cxn ang="0">
                  <a:pos x="1352" y="195"/>
                </a:cxn>
                <a:cxn ang="0">
                  <a:pos x="1363" y="196"/>
                </a:cxn>
                <a:cxn ang="0">
                  <a:pos x="1367" y="195"/>
                </a:cxn>
                <a:cxn ang="0">
                  <a:pos x="1374" y="192"/>
                </a:cxn>
                <a:cxn ang="0">
                  <a:pos x="1378" y="189"/>
                </a:cxn>
                <a:cxn ang="0">
                  <a:pos x="1431" y="140"/>
                </a:cxn>
                <a:cxn ang="0">
                  <a:pos x="1492" y="106"/>
                </a:cxn>
                <a:cxn ang="0">
                  <a:pos x="1631" y="87"/>
                </a:cxn>
                <a:cxn ang="0">
                  <a:pos x="1722" y="91"/>
                </a:cxn>
                <a:cxn ang="0">
                  <a:pos x="1806" y="120"/>
                </a:cxn>
                <a:cxn ang="0">
                  <a:pos x="1903" y="180"/>
                </a:cxn>
                <a:cxn ang="0">
                  <a:pos x="1922" y="178"/>
                </a:cxn>
                <a:cxn ang="0">
                  <a:pos x="1928" y="145"/>
                </a:cxn>
              </a:cxnLst>
              <a:rect l="0" t="0" r="r" b="b"/>
              <a:pathLst>
                <a:path w="1932" h="202">
                  <a:moveTo>
                    <a:pt x="1921" y="138"/>
                  </a:moveTo>
                  <a:lnTo>
                    <a:pt x="1921" y="138"/>
                  </a:lnTo>
                  <a:lnTo>
                    <a:pt x="1888" y="115"/>
                  </a:lnTo>
                  <a:lnTo>
                    <a:pt x="1856" y="94"/>
                  </a:lnTo>
                  <a:lnTo>
                    <a:pt x="1837" y="85"/>
                  </a:lnTo>
                  <a:lnTo>
                    <a:pt x="1820" y="77"/>
                  </a:lnTo>
                  <a:lnTo>
                    <a:pt x="1803" y="69"/>
                  </a:lnTo>
                  <a:lnTo>
                    <a:pt x="1785" y="62"/>
                  </a:lnTo>
                  <a:lnTo>
                    <a:pt x="1768" y="57"/>
                  </a:lnTo>
                  <a:lnTo>
                    <a:pt x="1750" y="52"/>
                  </a:lnTo>
                  <a:lnTo>
                    <a:pt x="1730" y="48"/>
                  </a:lnTo>
                  <a:lnTo>
                    <a:pt x="1712" y="44"/>
                  </a:lnTo>
                  <a:lnTo>
                    <a:pt x="1692" y="43"/>
                  </a:lnTo>
                  <a:lnTo>
                    <a:pt x="1673" y="42"/>
                  </a:lnTo>
                  <a:lnTo>
                    <a:pt x="1652" y="40"/>
                  </a:lnTo>
                  <a:lnTo>
                    <a:pt x="1631" y="42"/>
                  </a:lnTo>
                  <a:lnTo>
                    <a:pt x="1631" y="42"/>
                  </a:lnTo>
                  <a:lnTo>
                    <a:pt x="1589" y="44"/>
                  </a:lnTo>
                  <a:lnTo>
                    <a:pt x="1546" y="49"/>
                  </a:lnTo>
                  <a:lnTo>
                    <a:pt x="1504" y="57"/>
                  </a:lnTo>
                  <a:lnTo>
                    <a:pt x="1483" y="61"/>
                  </a:lnTo>
                  <a:lnTo>
                    <a:pt x="1462" y="66"/>
                  </a:lnTo>
                  <a:lnTo>
                    <a:pt x="1462" y="66"/>
                  </a:lnTo>
                  <a:lnTo>
                    <a:pt x="1448" y="73"/>
                  </a:lnTo>
                  <a:lnTo>
                    <a:pt x="1433" y="81"/>
                  </a:lnTo>
                  <a:lnTo>
                    <a:pt x="1419" y="90"/>
                  </a:lnTo>
                  <a:lnTo>
                    <a:pt x="1404" y="100"/>
                  </a:lnTo>
                  <a:lnTo>
                    <a:pt x="1391" y="112"/>
                  </a:lnTo>
                  <a:lnTo>
                    <a:pt x="1378" y="124"/>
                  </a:lnTo>
                  <a:lnTo>
                    <a:pt x="1355" y="148"/>
                  </a:lnTo>
                  <a:lnTo>
                    <a:pt x="1355" y="148"/>
                  </a:lnTo>
                  <a:lnTo>
                    <a:pt x="1348" y="141"/>
                  </a:lnTo>
                  <a:lnTo>
                    <a:pt x="1339" y="133"/>
                  </a:lnTo>
                  <a:lnTo>
                    <a:pt x="1321" y="112"/>
                  </a:lnTo>
                  <a:lnTo>
                    <a:pt x="1304" y="93"/>
                  </a:lnTo>
                  <a:lnTo>
                    <a:pt x="1296" y="85"/>
                  </a:lnTo>
                  <a:lnTo>
                    <a:pt x="1289" y="79"/>
                  </a:lnTo>
                  <a:lnTo>
                    <a:pt x="1289" y="79"/>
                  </a:lnTo>
                  <a:lnTo>
                    <a:pt x="1238" y="47"/>
                  </a:lnTo>
                  <a:lnTo>
                    <a:pt x="1212" y="31"/>
                  </a:lnTo>
                  <a:lnTo>
                    <a:pt x="1186" y="18"/>
                  </a:lnTo>
                  <a:lnTo>
                    <a:pt x="1186" y="18"/>
                  </a:lnTo>
                  <a:lnTo>
                    <a:pt x="1172" y="13"/>
                  </a:lnTo>
                  <a:lnTo>
                    <a:pt x="1157" y="8"/>
                  </a:lnTo>
                  <a:lnTo>
                    <a:pt x="1142" y="5"/>
                  </a:lnTo>
                  <a:lnTo>
                    <a:pt x="1127" y="2"/>
                  </a:lnTo>
                  <a:lnTo>
                    <a:pt x="1094" y="0"/>
                  </a:lnTo>
                  <a:lnTo>
                    <a:pt x="1062" y="0"/>
                  </a:lnTo>
                  <a:lnTo>
                    <a:pt x="1029" y="1"/>
                  </a:lnTo>
                  <a:lnTo>
                    <a:pt x="996" y="2"/>
                  </a:lnTo>
                  <a:lnTo>
                    <a:pt x="965" y="5"/>
                  </a:lnTo>
                  <a:lnTo>
                    <a:pt x="935" y="5"/>
                  </a:lnTo>
                  <a:lnTo>
                    <a:pt x="935" y="5"/>
                  </a:lnTo>
                  <a:lnTo>
                    <a:pt x="922" y="6"/>
                  </a:lnTo>
                  <a:lnTo>
                    <a:pt x="909" y="8"/>
                  </a:lnTo>
                  <a:lnTo>
                    <a:pt x="883" y="11"/>
                  </a:lnTo>
                  <a:lnTo>
                    <a:pt x="858" y="18"/>
                  </a:lnTo>
                  <a:lnTo>
                    <a:pt x="833" y="25"/>
                  </a:lnTo>
                  <a:lnTo>
                    <a:pt x="833" y="25"/>
                  </a:lnTo>
                  <a:lnTo>
                    <a:pt x="803" y="32"/>
                  </a:lnTo>
                  <a:lnTo>
                    <a:pt x="773" y="38"/>
                  </a:lnTo>
                  <a:lnTo>
                    <a:pt x="757" y="40"/>
                  </a:lnTo>
                  <a:lnTo>
                    <a:pt x="743" y="44"/>
                  </a:lnTo>
                  <a:lnTo>
                    <a:pt x="728" y="49"/>
                  </a:lnTo>
                  <a:lnTo>
                    <a:pt x="714" y="56"/>
                  </a:lnTo>
                  <a:lnTo>
                    <a:pt x="714" y="56"/>
                  </a:lnTo>
                  <a:lnTo>
                    <a:pt x="681" y="72"/>
                  </a:lnTo>
                  <a:lnTo>
                    <a:pt x="663" y="81"/>
                  </a:lnTo>
                  <a:lnTo>
                    <a:pt x="644" y="91"/>
                  </a:lnTo>
                  <a:lnTo>
                    <a:pt x="626" y="103"/>
                  </a:lnTo>
                  <a:lnTo>
                    <a:pt x="609" y="115"/>
                  </a:lnTo>
                  <a:lnTo>
                    <a:pt x="593" y="129"/>
                  </a:lnTo>
                  <a:lnTo>
                    <a:pt x="579" y="144"/>
                  </a:lnTo>
                  <a:lnTo>
                    <a:pt x="579" y="144"/>
                  </a:lnTo>
                  <a:lnTo>
                    <a:pt x="565" y="131"/>
                  </a:lnTo>
                  <a:lnTo>
                    <a:pt x="549" y="119"/>
                  </a:lnTo>
                  <a:lnTo>
                    <a:pt x="533" y="108"/>
                  </a:lnTo>
                  <a:lnTo>
                    <a:pt x="518" y="98"/>
                  </a:lnTo>
                  <a:lnTo>
                    <a:pt x="502" y="89"/>
                  </a:lnTo>
                  <a:lnTo>
                    <a:pt x="485" y="81"/>
                  </a:lnTo>
                  <a:lnTo>
                    <a:pt x="468" y="73"/>
                  </a:lnTo>
                  <a:lnTo>
                    <a:pt x="451" y="66"/>
                  </a:lnTo>
                  <a:lnTo>
                    <a:pt x="433" y="60"/>
                  </a:lnTo>
                  <a:lnTo>
                    <a:pt x="416" y="55"/>
                  </a:lnTo>
                  <a:lnTo>
                    <a:pt x="397" y="51"/>
                  </a:lnTo>
                  <a:lnTo>
                    <a:pt x="379" y="48"/>
                  </a:lnTo>
                  <a:lnTo>
                    <a:pt x="359" y="45"/>
                  </a:lnTo>
                  <a:lnTo>
                    <a:pt x="341" y="44"/>
                  </a:lnTo>
                  <a:lnTo>
                    <a:pt x="321" y="44"/>
                  </a:lnTo>
                  <a:lnTo>
                    <a:pt x="300" y="44"/>
                  </a:lnTo>
                  <a:lnTo>
                    <a:pt x="300" y="44"/>
                  </a:lnTo>
                  <a:lnTo>
                    <a:pt x="262" y="45"/>
                  </a:lnTo>
                  <a:lnTo>
                    <a:pt x="242" y="47"/>
                  </a:lnTo>
                  <a:lnTo>
                    <a:pt x="222" y="49"/>
                  </a:lnTo>
                  <a:lnTo>
                    <a:pt x="201" y="52"/>
                  </a:lnTo>
                  <a:lnTo>
                    <a:pt x="181" y="56"/>
                  </a:lnTo>
                  <a:lnTo>
                    <a:pt x="162" y="62"/>
                  </a:lnTo>
                  <a:lnTo>
                    <a:pt x="145" y="70"/>
                  </a:lnTo>
                  <a:lnTo>
                    <a:pt x="145" y="70"/>
                  </a:lnTo>
                  <a:lnTo>
                    <a:pt x="117" y="86"/>
                  </a:lnTo>
                  <a:lnTo>
                    <a:pt x="90" y="103"/>
                  </a:lnTo>
                  <a:lnTo>
                    <a:pt x="64" y="121"/>
                  </a:lnTo>
                  <a:lnTo>
                    <a:pt x="38" y="141"/>
                  </a:lnTo>
                  <a:lnTo>
                    <a:pt x="38" y="141"/>
                  </a:lnTo>
                  <a:lnTo>
                    <a:pt x="32" y="137"/>
                  </a:lnTo>
                  <a:lnTo>
                    <a:pt x="26" y="136"/>
                  </a:lnTo>
                  <a:lnTo>
                    <a:pt x="19" y="136"/>
                  </a:lnTo>
                  <a:lnTo>
                    <a:pt x="14" y="137"/>
                  </a:lnTo>
                  <a:lnTo>
                    <a:pt x="7" y="140"/>
                  </a:lnTo>
                  <a:lnTo>
                    <a:pt x="3" y="145"/>
                  </a:lnTo>
                  <a:lnTo>
                    <a:pt x="1" y="150"/>
                  </a:lnTo>
                  <a:lnTo>
                    <a:pt x="0" y="158"/>
                  </a:lnTo>
                  <a:lnTo>
                    <a:pt x="0" y="180"/>
                  </a:lnTo>
                  <a:lnTo>
                    <a:pt x="0" y="180"/>
                  </a:lnTo>
                  <a:lnTo>
                    <a:pt x="1" y="188"/>
                  </a:lnTo>
                  <a:lnTo>
                    <a:pt x="3" y="193"/>
                  </a:lnTo>
                  <a:lnTo>
                    <a:pt x="7" y="199"/>
                  </a:lnTo>
                  <a:lnTo>
                    <a:pt x="14" y="201"/>
                  </a:lnTo>
                  <a:lnTo>
                    <a:pt x="19" y="202"/>
                  </a:lnTo>
                  <a:lnTo>
                    <a:pt x="26" y="202"/>
                  </a:lnTo>
                  <a:lnTo>
                    <a:pt x="32" y="200"/>
                  </a:lnTo>
                  <a:lnTo>
                    <a:pt x="39" y="196"/>
                  </a:lnTo>
                  <a:lnTo>
                    <a:pt x="39" y="196"/>
                  </a:lnTo>
                  <a:lnTo>
                    <a:pt x="64" y="178"/>
                  </a:lnTo>
                  <a:lnTo>
                    <a:pt x="89" y="159"/>
                  </a:lnTo>
                  <a:lnTo>
                    <a:pt x="113" y="141"/>
                  </a:lnTo>
                  <a:lnTo>
                    <a:pt x="141" y="124"/>
                  </a:lnTo>
                  <a:lnTo>
                    <a:pt x="141" y="124"/>
                  </a:lnTo>
                  <a:lnTo>
                    <a:pt x="158" y="116"/>
                  </a:lnTo>
                  <a:lnTo>
                    <a:pt x="175" y="108"/>
                  </a:lnTo>
                  <a:lnTo>
                    <a:pt x="192" y="104"/>
                  </a:lnTo>
                  <a:lnTo>
                    <a:pt x="209" y="100"/>
                  </a:lnTo>
                  <a:lnTo>
                    <a:pt x="245" y="95"/>
                  </a:lnTo>
                  <a:lnTo>
                    <a:pt x="282" y="91"/>
                  </a:lnTo>
                  <a:lnTo>
                    <a:pt x="282" y="91"/>
                  </a:lnTo>
                  <a:lnTo>
                    <a:pt x="303" y="90"/>
                  </a:lnTo>
                  <a:lnTo>
                    <a:pt x="323" y="89"/>
                  </a:lnTo>
                  <a:lnTo>
                    <a:pt x="341" y="90"/>
                  </a:lnTo>
                  <a:lnTo>
                    <a:pt x="361" y="91"/>
                  </a:lnTo>
                  <a:lnTo>
                    <a:pt x="379" y="94"/>
                  </a:lnTo>
                  <a:lnTo>
                    <a:pt x="397" y="98"/>
                  </a:lnTo>
                  <a:lnTo>
                    <a:pt x="416" y="102"/>
                  </a:lnTo>
                  <a:lnTo>
                    <a:pt x="434" y="108"/>
                  </a:lnTo>
                  <a:lnTo>
                    <a:pt x="451" y="115"/>
                  </a:lnTo>
                  <a:lnTo>
                    <a:pt x="468" y="123"/>
                  </a:lnTo>
                  <a:lnTo>
                    <a:pt x="485" y="131"/>
                  </a:lnTo>
                  <a:lnTo>
                    <a:pt x="501" y="141"/>
                  </a:lnTo>
                  <a:lnTo>
                    <a:pt x="516" y="151"/>
                  </a:lnTo>
                  <a:lnTo>
                    <a:pt x="532" y="163"/>
                  </a:lnTo>
                  <a:lnTo>
                    <a:pt x="548" y="175"/>
                  </a:lnTo>
                  <a:lnTo>
                    <a:pt x="562" y="189"/>
                  </a:lnTo>
                  <a:lnTo>
                    <a:pt x="562" y="189"/>
                  </a:lnTo>
                  <a:lnTo>
                    <a:pt x="563" y="191"/>
                  </a:lnTo>
                  <a:lnTo>
                    <a:pt x="563" y="191"/>
                  </a:lnTo>
                  <a:lnTo>
                    <a:pt x="567" y="196"/>
                  </a:lnTo>
                  <a:lnTo>
                    <a:pt x="574" y="200"/>
                  </a:lnTo>
                  <a:lnTo>
                    <a:pt x="580" y="202"/>
                  </a:lnTo>
                  <a:lnTo>
                    <a:pt x="587" y="201"/>
                  </a:lnTo>
                  <a:lnTo>
                    <a:pt x="595" y="200"/>
                  </a:lnTo>
                  <a:lnTo>
                    <a:pt x="601" y="195"/>
                  </a:lnTo>
                  <a:lnTo>
                    <a:pt x="607" y="189"/>
                  </a:lnTo>
                  <a:lnTo>
                    <a:pt x="608" y="185"/>
                  </a:lnTo>
                  <a:lnTo>
                    <a:pt x="608" y="180"/>
                  </a:lnTo>
                  <a:lnTo>
                    <a:pt x="608" y="180"/>
                  </a:lnTo>
                  <a:lnTo>
                    <a:pt x="609" y="176"/>
                  </a:lnTo>
                  <a:lnTo>
                    <a:pt x="612" y="172"/>
                  </a:lnTo>
                  <a:lnTo>
                    <a:pt x="620" y="165"/>
                  </a:lnTo>
                  <a:lnTo>
                    <a:pt x="630" y="157"/>
                  </a:lnTo>
                  <a:lnTo>
                    <a:pt x="642" y="148"/>
                  </a:lnTo>
                  <a:lnTo>
                    <a:pt x="668" y="132"/>
                  </a:lnTo>
                  <a:lnTo>
                    <a:pt x="688" y="121"/>
                  </a:lnTo>
                  <a:lnTo>
                    <a:pt x="688" y="121"/>
                  </a:lnTo>
                  <a:lnTo>
                    <a:pt x="715" y="107"/>
                  </a:lnTo>
                  <a:lnTo>
                    <a:pt x="741" y="94"/>
                  </a:lnTo>
                  <a:lnTo>
                    <a:pt x="770" y="85"/>
                  </a:lnTo>
                  <a:lnTo>
                    <a:pt x="799" y="77"/>
                  </a:lnTo>
                  <a:lnTo>
                    <a:pt x="799" y="77"/>
                  </a:lnTo>
                  <a:lnTo>
                    <a:pt x="845" y="68"/>
                  </a:lnTo>
                  <a:lnTo>
                    <a:pt x="867" y="61"/>
                  </a:lnTo>
                  <a:lnTo>
                    <a:pt x="889" y="55"/>
                  </a:lnTo>
                  <a:lnTo>
                    <a:pt x="889" y="55"/>
                  </a:lnTo>
                  <a:lnTo>
                    <a:pt x="903" y="51"/>
                  </a:lnTo>
                  <a:lnTo>
                    <a:pt x="919" y="49"/>
                  </a:lnTo>
                  <a:lnTo>
                    <a:pt x="935" y="48"/>
                  </a:lnTo>
                  <a:lnTo>
                    <a:pt x="952" y="48"/>
                  </a:lnTo>
                  <a:lnTo>
                    <a:pt x="985" y="49"/>
                  </a:lnTo>
                  <a:lnTo>
                    <a:pt x="1016" y="51"/>
                  </a:lnTo>
                  <a:lnTo>
                    <a:pt x="1016" y="51"/>
                  </a:lnTo>
                  <a:lnTo>
                    <a:pt x="1046" y="49"/>
                  </a:lnTo>
                  <a:lnTo>
                    <a:pt x="1076" y="48"/>
                  </a:lnTo>
                  <a:lnTo>
                    <a:pt x="1106" y="48"/>
                  </a:lnTo>
                  <a:lnTo>
                    <a:pt x="1121" y="48"/>
                  </a:lnTo>
                  <a:lnTo>
                    <a:pt x="1135" y="51"/>
                  </a:lnTo>
                  <a:lnTo>
                    <a:pt x="1135" y="51"/>
                  </a:lnTo>
                  <a:lnTo>
                    <a:pt x="1149" y="53"/>
                  </a:lnTo>
                  <a:lnTo>
                    <a:pt x="1162" y="57"/>
                  </a:lnTo>
                  <a:lnTo>
                    <a:pt x="1176" y="64"/>
                  </a:lnTo>
                  <a:lnTo>
                    <a:pt x="1189" y="70"/>
                  </a:lnTo>
                  <a:lnTo>
                    <a:pt x="1213" y="85"/>
                  </a:lnTo>
                  <a:lnTo>
                    <a:pt x="1237" y="100"/>
                  </a:lnTo>
                  <a:lnTo>
                    <a:pt x="1237" y="100"/>
                  </a:lnTo>
                  <a:lnTo>
                    <a:pt x="1250" y="108"/>
                  </a:lnTo>
                  <a:lnTo>
                    <a:pt x="1262" y="117"/>
                  </a:lnTo>
                  <a:lnTo>
                    <a:pt x="1284" y="137"/>
                  </a:lnTo>
                  <a:lnTo>
                    <a:pt x="1305" y="159"/>
                  </a:lnTo>
                  <a:lnTo>
                    <a:pt x="1327" y="180"/>
                  </a:lnTo>
                  <a:lnTo>
                    <a:pt x="1327" y="180"/>
                  </a:lnTo>
                  <a:lnTo>
                    <a:pt x="1335" y="188"/>
                  </a:lnTo>
                  <a:lnTo>
                    <a:pt x="1343" y="192"/>
                  </a:lnTo>
                  <a:lnTo>
                    <a:pt x="1352" y="195"/>
                  </a:lnTo>
                  <a:lnTo>
                    <a:pt x="1361" y="196"/>
                  </a:lnTo>
                  <a:lnTo>
                    <a:pt x="1361" y="196"/>
                  </a:lnTo>
                  <a:lnTo>
                    <a:pt x="1361" y="196"/>
                  </a:lnTo>
                  <a:lnTo>
                    <a:pt x="1361" y="196"/>
                  </a:lnTo>
                  <a:lnTo>
                    <a:pt x="1363" y="196"/>
                  </a:lnTo>
                  <a:lnTo>
                    <a:pt x="1363" y="196"/>
                  </a:lnTo>
                  <a:lnTo>
                    <a:pt x="1363" y="196"/>
                  </a:lnTo>
                  <a:lnTo>
                    <a:pt x="1363" y="196"/>
                  </a:lnTo>
                  <a:lnTo>
                    <a:pt x="1367" y="195"/>
                  </a:lnTo>
                  <a:lnTo>
                    <a:pt x="1367" y="195"/>
                  </a:lnTo>
                  <a:lnTo>
                    <a:pt x="1368" y="195"/>
                  </a:lnTo>
                  <a:lnTo>
                    <a:pt x="1368" y="195"/>
                  </a:lnTo>
                  <a:lnTo>
                    <a:pt x="1370" y="195"/>
                  </a:lnTo>
                  <a:lnTo>
                    <a:pt x="1370" y="195"/>
                  </a:lnTo>
                  <a:lnTo>
                    <a:pt x="1374" y="192"/>
                  </a:lnTo>
                  <a:lnTo>
                    <a:pt x="1374" y="192"/>
                  </a:lnTo>
                  <a:lnTo>
                    <a:pt x="1374" y="192"/>
                  </a:lnTo>
                  <a:lnTo>
                    <a:pt x="1374" y="192"/>
                  </a:lnTo>
                  <a:lnTo>
                    <a:pt x="1378" y="189"/>
                  </a:lnTo>
                  <a:lnTo>
                    <a:pt x="1378" y="189"/>
                  </a:lnTo>
                  <a:lnTo>
                    <a:pt x="1378" y="189"/>
                  </a:lnTo>
                  <a:lnTo>
                    <a:pt x="1378" y="189"/>
                  </a:lnTo>
                  <a:lnTo>
                    <a:pt x="1403" y="163"/>
                  </a:lnTo>
                  <a:lnTo>
                    <a:pt x="1416" y="151"/>
                  </a:lnTo>
                  <a:lnTo>
                    <a:pt x="1431" y="140"/>
                  </a:lnTo>
                  <a:lnTo>
                    <a:pt x="1445" y="129"/>
                  </a:lnTo>
                  <a:lnTo>
                    <a:pt x="1459" y="120"/>
                  </a:lnTo>
                  <a:lnTo>
                    <a:pt x="1475" y="112"/>
                  </a:lnTo>
                  <a:lnTo>
                    <a:pt x="1492" y="106"/>
                  </a:lnTo>
                  <a:lnTo>
                    <a:pt x="1492" y="106"/>
                  </a:lnTo>
                  <a:lnTo>
                    <a:pt x="1509" y="102"/>
                  </a:lnTo>
                  <a:lnTo>
                    <a:pt x="1526" y="98"/>
                  </a:lnTo>
                  <a:lnTo>
                    <a:pt x="1561" y="94"/>
                  </a:lnTo>
                  <a:lnTo>
                    <a:pt x="1631" y="87"/>
                  </a:lnTo>
                  <a:lnTo>
                    <a:pt x="1631" y="87"/>
                  </a:lnTo>
                  <a:lnTo>
                    <a:pt x="1650" y="86"/>
                  </a:lnTo>
                  <a:lnTo>
                    <a:pt x="1669" y="85"/>
                  </a:lnTo>
                  <a:lnTo>
                    <a:pt x="1687" y="86"/>
                  </a:lnTo>
                  <a:lnTo>
                    <a:pt x="1705" y="89"/>
                  </a:lnTo>
                  <a:lnTo>
                    <a:pt x="1722" y="91"/>
                  </a:lnTo>
                  <a:lnTo>
                    <a:pt x="1739" y="95"/>
                  </a:lnTo>
                  <a:lnTo>
                    <a:pt x="1758" y="100"/>
                  </a:lnTo>
                  <a:lnTo>
                    <a:pt x="1773" y="106"/>
                  </a:lnTo>
                  <a:lnTo>
                    <a:pt x="1790" y="112"/>
                  </a:lnTo>
                  <a:lnTo>
                    <a:pt x="1806" y="120"/>
                  </a:lnTo>
                  <a:lnTo>
                    <a:pt x="1839" y="137"/>
                  </a:lnTo>
                  <a:lnTo>
                    <a:pt x="1869" y="155"/>
                  </a:lnTo>
                  <a:lnTo>
                    <a:pt x="1899" y="178"/>
                  </a:lnTo>
                  <a:lnTo>
                    <a:pt x="1899" y="178"/>
                  </a:lnTo>
                  <a:lnTo>
                    <a:pt x="1903" y="180"/>
                  </a:lnTo>
                  <a:lnTo>
                    <a:pt x="1907" y="182"/>
                  </a:lnTo>
                  <a:lnTo>
                    <a:pt x="1912" y="182"/>
                  </a:lnTo>
                  <a:lnTo>
                    <a:pt x="1916" y="182"/>
                  </a:lnTo>
                  <a:lnTo>
                    <a:pt x="1919" y="180"/>
                  </a:lnTo>
                  <a:lnTo>
                    <a:pt x="1922" y="178"/>
                  </a:lnTo>
                  <a:lnTo>
                    <a:pt x="1928" y="171"/>
                  </a:lnTo>
                  <a:lnTo>
                    <a:pt x="1930" y="163"/>
                  </a:lnTo>
                  <a:lnTo>
                    <a:pt x="1932" y="154"/>
                  </a:lnTo>
                  <a:lnTo>
                    <a:pt x="1930" y="150"/>
                  </a:lnTo>
                  <a:lnTo>
                    <a:pt x="1928" y="145"/>
                  </a:lnTo>
                  <a:lnTo>
                    <a:pt x="1925" y="141"/>
                  </a:lnTo>
                  <a:lnTo>
                    <a:pt x="1921" y="138"/>
                  </a:lnTo>
                  <a:lnTo>
                    <a:pt x="1921" y="1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8" name="chenying0907 590"/>
            <p:cNvSpPr>
              <a:spLocks/>
            </p:cNvSpPr>
            <p:nvPr/>
          </p:nvSpPr>
          <p:spPr bwMode="auto">
            <a:xfrm>
              <a:off x="3433763" y="1978025"/>
              <a:ext cx="61913" cy="88900"/>
            </a:xfrm>
            <a:custGeom>
              <a:avLst/>
              <a:gdLst/>
              <a:ahLst/>
              <a:cxnLst>
                <a:cxn ang="0">
                  <a:pos x="144" y="179"/>
                </a:cxn>
                <a:cxn ang="0">
                  <a:pos x="152" y="189"/>
                </a:cxn>
                <a:cxn ang="0">
                  <a:pos x="152" y="177"/>
                </a:cxn>
                <a:cxn ang="0">
                  <a:pos x="153" y="149"/>
                </a:cxn>
                <a:cxn ang="0">
                  <a:pos x="154" y="127"/>
                </a:cxn>
                <a:cxn ang="0">
                  <a:pos x="153" y="105"/>
                </a:cxn>
                <a:cxn ang="0">
                  <a:pos x="152" y="96"/>
                </a:cxn>
                <a:cxn ang="0">
                  <a:pos x="148" y="77"/>
                </a:cxn>
                <a:cxn ang="0">
                  <a:pos x="146" y="67"/>
                </a:cxn>
                <a:cxn ang="0">
                  <a:pos x="148" y="47"/>
                </a:cxn>
                <a:cxn ang="0">
                  <a:pos x="146" y="41"/>
                </a:cxn>
                <a:cxn ang="0">
                  <a:pos x="140" y="28"/>
                </a:cxn>
                <a:cxn ang="0">
                  <a:pos x="131" y="17"/>
                </a:cxn>
                <a:cxn ang="0">
                  <a:pos x="120" y="9"/>
                </a:cxn>
                <a:cxn ang="0">
                  <a:pos x="107" y="4"/>
                </a:cxn>
                <a:cxn ang="0">
                  <a:pos x="81" y="0"/>
                </a:cxn>
                <a:cxn ang="0">
                  <a:pos x="48" y="4"/>
                </a:cxn>
                <a:cxn ang="0">
                  <a:pos x="20" y="15"/>
                </a:cxn>
                <a:cxn ang="0">
                  <a:pos x="9" y="22"/>
                </a:cxn>
                <a:cxn ang="0">
                  <a:pos x="3" y="33"/>
                </a:cxn>
                <a:cxn ang="0">
                  <a:pos x="1" y="42"/>
                </a:cxn>
                <a:cxn ang="0">
                  <a:pos x="0" y="67"/>
                </a:cxn>
                <a:cxn ang="0">
                  <a:pos x="3" y="101"/>
                </a:cxn>
                <a:cxn ang="0">
                  <a:pos x="3" y="149"/>
                </a:cxn>
                <a:cxn ang="0">
                  <a:pos x="3" y="199"/>
                </a:cxn>
                <a:cxn ang="0">
                  <a:pos x="4" y="209"/>
                </a:cxn>
                <a:cxn ang="0">
                  <a:pos x="9" y="216"/>
                </a:cxn>
                <a:cxn ang="0">
                  <a:pos x="17" y="220"/>
                </a:cxn>
                <a:cxn ang="0">
                  <a:pos x="34" y="220"/>
                </a:cxn>
                <a:cxn ang="0">
                  <a:pos x="41" y="216"/>
                </a:cxn>
                <a:cxn ang="0">
                  <a:pos x="46" y="209"/>
                </a:cxn>
                <a:cxn ang="0">
                  <a:pos x="48" y="199"/>
                </a:cxn>
                <a:cxn ang="0">
                  <a:pos x="48" y="138"/>
                </a:cxn>
                <a:cxn ang="0">
                  <a:pos x="46" y="75"/>
                </a:cxn>
                <a:cxn ang="0">
                  <a:pos x="46" y="63"/>
                </a:cxn>
                <a:cxn ang="0">
                  <a:pos x="43" y="55"/>
                </a:cxn>
                <a:cxn ang="0">
                  <a:pos x="42" y="56"/>
                </a:cxn>
                <a:cxn ang="0">
                  <a:pos x="55" y="51"/>
                </a:cxn>
                <a:cxn ang="0">
                  <a:pos x="69" y="49"/>
                </a:cxn>
                <a:cxn ang="0">
                  <a:pos x="94" y="49"/>
                </a:cxn>
                <a:cxn ang="0">
                  <a:pos x="98" y="50"/>
                </a:cxn>
                <a:cxn ang="0">
                  <a:pos x="102" y="56"/>
                </a:cxn>
                <a:cxn ang="0">
                  <a:pos x="102" y="70"/>
                </a:cxn>
                <a:cxn ang="0">
                  <a:pos x="102" y="77"/>
                </a:cxn>
                <a:cxn ang="0">
                  <a:pos x="106" y="100"/>
                </a:cxn>
                <a:cxn ang="0">
                  <a:pos x="109" y="121"/>
                </a:cxn>
                <a:cxn ang="0">
                  <a:pos x="106" y="157"/>
                </a:cxn>
                <a:cxn ang="0">
                  <a:pos x="105" y="173"/>
                </a:cxn>
                <a:cxn ang="0">
                  <a:pos x="107" y="199"/>
                </a:cxn>
                <a:cxn ang="0">
                  <a:pos x="114" y="213"/>
                </a:cxn>
                <a:cxn ang="0">
                  <a:pos x="120" y="219"/>
                </a:cxn>
                <a:cxn ang="0">
                  <a:pos x="129" y="223"/>
                </a:cxn>
                <a:cxn ang="0">
                  <a:pos x="137" y="221"/>
                </a:cxn>
                <a:cxn ang="0">
                  <a:pos x="145" y="217"/>
                </a:cxn>
                <a:cxn ang="0">
                  <a:pos x="153" y="203"/>
                </a:cxn>
                <a:cxn ang="0">
                  <a:pos x="154" y="195"/>
                </a:cxn>
                <a:cxn ang="0">
                  <a:pos x="150" y="186"/>
                </a:cxn>
                <a:cxn ang="0">
                  <a:pos x="144" y="179"/>
                </a:cxn>
              </a:cxnLst>
              <a:rect l="0" t="0" r="r" b="b"/>
              <a:pathLst>
                <a:path w="154" h="223">
                  <a:moveTo>
                    <a:pt x="144" y="179"/>
                  </a:moveTo>
                  <a:lnTo>
                    <a:pt x="144" y="179"/>
                  </a:lnTo>
                  <a:lnTo>
                    <a:pt x="150" y="185"/>
                  </a:lnTo>
                  <a:lnTo>
                    <a:pt x="152" y="189"/>
                  </a:lnTo>
                  <a:lnTo>
                    <a:pt x="152" y="186"/>
                  </a:lnTo>
                  <a:lnTo>
                    <a:pt x="152" y="177"/>
                  </a:lnTo>
                  <a:lnTo>
                    <a:pt x="152" y="177"/>
                  </a:lnTo>
                  <a:lnTo>
                    <a:pt x="153" y="149"/>
                  </a:lnTo>
                  <a:lnTo>
                    <a:pt x="153" y="149"/>
                  </a:lnTo>
                  <a:lnTo>
                    <a:pt x="154" y="127"/>
                  </a:lnTo>
                  <a:lnTo>
                    <a:pt x="154" y="117"/>
                  </a:lnTo>
                  <a:lnTo>
                    <a:pt x="153" y="105"/>
                  </a:lnTo>
                  <a:lnTo>
                    <a:pt x="153" y="105"/>
                  </a:lnTo>
                  <a:lnTo>
                    <a:pt x="152" y="96"/>
                  </a:lnTo>
                  <a:lnTo>
                    <a:pt x="149" y="87"/>
                  </a:lnTo>
                  <a:lnTo>
                    <a:pt x="148" y="77"/>
                  </a:lnTo>
                  <a:lnTo>
                    <a:pt x="146" y="67"/>
                  </a:lnTo>
                  <a:lnTo>
                    <a:pt x="146" y="67"/>
                  </a:lnTo>
                  <a:lnTo>
                    <a:pt x="148" y="54"/>
                  </a:lnTo>
                  <a:lnTo>
                    <a:pt x="148" y="47"/>
                  </a:lnTo>
                  <a:lnTo>
                    <a:pt x="146" y="41"/>
                  </a:lnTo>
                  <a:lnTo>
                    <a:pt x="146" y="41"/>
                  </a:lnTo>
                  <a:lnTo>
                    <a:pt x="144" y="34"/>
                  </a:lnTo>
                  <a:lnTo>
                    <a:pt x="140" y="28"/>
                  </a:lnTo>
                  <a:lnTo>
                    <a:pt x="136" y="22"/>
                  </a:lnTo>
                  <a:lnTo>
                    <a:pt x="131" y="17"/>
                  </a:lnTo>
                  <a:lnTo>
                    <a:pt x="126" y="13"/>
                  </a:lnTo>
                  <a:lnTo>
                    <a:pt x="120" y="9"/>
                  </a:lnTo>
                  <a:lnTo>
                    <a:pt x="107" y="4"/>
                  </a:lnTo>
                  <a:lnTo>
                    <a:pt x="107" y="4"/>
                  </a:lnTo>
                  <a:lnTo>
                    <a:pt x="95" y="2"/>
                  </a:lnTo>
                  <a:lnTo>
                    <a:pt x="81" y="0"/>
                  </a:lnTo>
                  <a:lnTo>
                    <a:pt x="65" y="2"/>
                  </a:lnTo>
                  <a:lnTo>
                    <a:pt x="48" y="4"/>
                  </a:lnTo>
                  <a:lnTo>
                    <a:pt x="34" y="8"/>
                  </a:lnTo>
                  <a:lnTo>
                    <a:pt x="20" y="15"/>
                  </a:lnTo>
                  <a:lnTo>
                    <a:pt x="14" y="19"/>
                  </a:lnTo>
                  <a:lnTo>
                    <a:pt x="9" y="22"/>
                  </a:lnTo>
                  <a:lnTo>
                    <a:pt x="5" y="28"/>
                  </a:lnTo>
                  <a:lnTo>
                    <a:pt x="3" y="33"/>
                  </a:lnTo>
                  <a:lnTo>
                    <a:pt x="3" y="33"/>
                  </a:lnTo>
                  <a:lnTo>
                    <a:pt x="1" y="42"/>
                  </a:lnTo>
                  <a:lnTo>
                    <a:pt x="0" y="50"/>
                  </a:lnTo>
                  <a:lnTo>
                    <a:pt x="0" y="67"/>
                  </a:lnTo>
                  <a:lnTo>
                    <a:pt x="3" y="101"/>
                  </a:lnTo>
                  <a:lnTo>
                    <a:pt x="3" y="101"/>
                  </a:lnTo>
                  <a:lnTo>
                    <a:pt x="3" y="124"/>
                  </a:lnTo>
                  <a:lnTo>
                    <a:pt x="3" y="149"/>
                  </a:lnTo>
                  <a:lnTo>
                    <a:pt x="3" y="199"/>
                  </a:lnTo>
                  <a:lnTo>
                    <a:pt x="3" y="199"/>
                  </a:lnTo>
                  <a:lnTo>
                    <a:pt x="3" y="204"/>
                  </a:lnTo>
                  <a:lnTo>
                    <a:pt x="4" y="209"/>
                  </a:lnTo>
                  <a:lnTo>
                    <a:pt x="7" y="213"/>
                  </a:lnTo>
                  <a:lnTo>
                    <a:pt x="9" y="216"/>
                  </a:lnTo>
                  <a:lnTo>
                    <a:pt x="13" y="219"/>
                  </a:lnTo>
                  <a:lnTo>
                    <a:pt x="17" y="220"/>
                  </a:lnTo>
                  <a:lnTo>
                    <a:pt x="25" y="221"/>
                  </a:lnTo>
                  <a:lnTo>
                    <a:pt x="34" y="220"/>
                  </a:lnTo>
                  <a:lnTo>
                    <a:pt x="38" y="219"/>
                  </a:lnTo>
                  <a:lnTo>
                    <a:pt x="41" y="216"/>
                  </a:lnTo>
                  <a:lnTo>
                    <a:pt x="44" y="213"/>
                  </a:lnTo>
                  <a:lnTo>
                    <a:pt x="46" y="209"/>
                  </a:lnTo>
                  <a:lnTo>
                    <a:pt x="47" y="204"/>
                  </a:lnTo>
                  <a:lnTo>
                    <a:pt x="48" y="199"/>
                  </a:lnTo>
                  <a:lnTo>
                    <a:pt x="48" y="199"/>
                  </a:lnTo>
                  <a:lnTo>
                    <a:pt x="48" y="138"/>
                  </a:lnTo>
                  <a:lnTo>
                    <a:pt x="48" y="106"/>
                  </a:lnTo>
                  <a:lnTo>
                    <a:pt x="46" y="75"/>
                  </a:lnTo>
                  <a:lnTo>
                    <a:pt x="46" y="75"/>
                  </a:lnTo>
                  <a:lnTo>
                    <a:pt x="46" y="63"/>
                  </a:lnTo>
                  <a:lnTo>
                    <a:pt x="44" y="56"/>
                  </a:lnTo>
                  <a:lnTo>
                    <a:pt x="43" y="55"/>
                  </a:lnTo>
                  <a:lnTo>
                    <a:pt x="42" y="56"/>
                  </a:lnTo>
                  <a:lnTo>
                    <a:pt x="42" y="56"/>
                  </a:lnTo>
                  <a:lnTo>
                    <a:pt x="47" y="53"/>
                  </a:lnTo>
                  <a:lnTo>
                    <a:pt x="55" y="51"/>
                  </a:lnTo>
                  <a:lnTo>
                    <a:pt x="69" y="49"/>
                  </a:lnTo>
                  <a:lnTo>
                    <a:pt x="69" y="49"/>
                  </a:lnTo>
                  <a:lnTo>
                    <a:pt x="81" y="47"/>
                  </a:lnTo>
                  <a:lnTo>
                    <a:pt x="94" y="49"/>
                  </a:lnTo>
                  <a:lnTo>
                    <a:pt x="94" y="49"/>
                  </a:lnTo>
                  <a:lnTo>
                    <a:pt x="98" y="50"/>
                  </a:lnTo>
                  <a:lnTo>
                    <a:pt x="101" y="53"/>
                  </a:lnTo>
                  <a:lnTo>
                    <a:pt x="102" y="56"/>
                  </a:lnTo>
                  <a:lnTo>
                    <a:pt x="102" y="60"/>
                  </a:lnTo>
                  <a:lnTo>
                    <a:pt x="102" y="70"/>
                  </a:lnTo>
                  <a:lnTo>
                    <a:pt x="102" y="77"/>
                  </a:lnTo>
                  <a:lnTo>
                    <a:pt x="102" y="77"/>
                  </a:lnTo>
                  <a:lnTo>
                    <a:pt x="103" y="89"/>
                  </a:lnTo>
                  <a:lnTo>
                    <a:pt x="106" y="100"/>
                  </a:lnTo>
                  <a:lnTo>
                    <a:pt x="109" y="110"/>
                  </a:lnTo>
                  <a:lnTo>
                    <a:pt x="109" y="121"/>
                  </a:lnTo>
                  <a:lnTo>
                    <a:pt x="109" y="121"/>
                  </a:lnTo>
                  <a:lnTo>
                    <a:pt x="106" y="157"/>
                  </a:lnTo>
                  <a:lnTo>
                    <a:pt x="106" y="157"/>
                  </a:lnTo>
                  <a:lnTo>
                    <a:pt x="105" y="173"/>
                  </a:lnTo>
                  <a:lnTo>
                    <a:pt x="106" y="191"/>
                  </a:lnTo>
                  <a:lnTo>
                    <a:pt x="107" y="199"/>
                  </a:lnTo>
                  <a:lnTo>
                    <a:pt x="110" y="207"/>
                  </a:lnTo>
                  <a:lnTo>
                    <a:pt x="114" y="213"/>
                  </a:lnTo>
                  <a:lnTo>
                    <a:pt x="120" y="219"/>
                  </a:lnTo>
                  <a:lnTo>
                    <a:pt x="120" y="219"/>
                  </a:lnTo>
                  <a:lnTo>
                    <a:pt x="126" y="221"/>
                  </a:lnTo>
                  <a:lnTo>
                    <a:pt x="129" y="223"/>
                  </a:lnTo>
                  <a:lnTo>
                    <a:pt x="133" y="223"/>
                  </a:lnTo>
                  <a:lnTo>
                    <a:pt x="137" y="221"/>
                  </a:lnTo>
                  <a:lnTo>
                    <a:pt x="141" y="220"/>
                  </a:lnTo>
                  <a:lnTo>
                    <a:pt x="145" y="217"/>
                  </a:lnTo>
                  <a:lnTo>
                    <a:pt x="150" y="211"/>
                  </a:lnTo>
                  <a:lnTo>
                    <a:pt x="153" y="203"/>
                  </a:lnTo>
                  <a:lnTo>
                    <a:pt x="154" y="199"/>
                  </a:lnTo>
                  <a:lnTo>
                    <a:pt x="154" y="195"/>
                  </a:lnTo>
                  <a:lnTo>
                    <a:pt x="153" y="191"/>
                  </a:lnTo>
                  <a:lnTo>
                    <a:pt x="150" y="186"/>
                  </a:lnTo>
                  <a:lnTo>
                    <a:pt x="148" y="183"/>
                  </a:lnTo>
                  <a:lnTo>
                    <a:pt x="144" y="179"/>
                  </a:lnTo>
                  <a:lnTo>
                    <a:pt x="144" y="17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9" name="chenying0907 591"/>
            <p:cNvSpPr>
              <a:spLocks/>
            </p:cNvSpPr>
            <p:nvPr/>
          </p:nvSpPr>
          <p:spPr bwMode="auto">
            <a:xfrm>
              <a:off x="3444876" y="2281238"/>
              <a:ext cx="20638" cy="241300"/>
            </a:xfrm>
            <a:custGeom>
              <a:avLst/>
              <a:gdLst/>
              <a:ahLst/>
              <a:cxnLst>
                <a:cxn ang="0">
                  <a:pos x="52" y="578"/>
                </a:cxn>
                <a:cxn ang="0">
                  <a:pos x="52" y="578"/>
                </a:cxn>
                <a:cxn ang="0">
                  <a:pos x="50" y="549"/>
                </a:cxn>
                <a:cxn ang="0">
                  <a:pos x="47" y="519"/>
                </a:cxn>
                <a:cxn ang="0">
                  <a:pos x="46" y="489"/>
                </a:cxn>
                <a:cxn ang="0">
                  <a:pos x="46" y="459"/>
                </a:cxn>
                <a:cxn ang="0">
                  <a:pos x="46" y="400"/>
                </a:cxn>
                <a:cxn ang="0">
                  <a:pos x="46" y="340"/>
                </a:cxn>
                <a:cxn ang="0">
                  <a:pos x="46" y="21"/>
                </a:cxn>
                <a:cxn ang="0">
                  <a:pos x="46" y="21"/>
                </a:cxn>
                <a:cxn ang="0">
                  <a:pos x="46" y="16"/>
                </a:cxn>
                <a:cxn ang="0">
                  <a:pos x="44" y="12"/>
                </a:cxn>
                <a:cxn ang="0">
                  <a:pos x="42" y="8"/>
                </a:cxn>
                <a:cxn ang="0">
                  <a:pos x="39" y="5"/>
                </a:cxn>
                <a:cxn ang="0">
                  <a:pos x="35" y="3"/>
                </a:cxn>
                <a:cxn ang="0">
                  <a:pos x="31" y="1"/>
                </a:cxn>
                <a:cxn ang="0">
                  <a:pos x="23" y="0"/>
                </a:cxn>
                <a:cxn ang="0">
                  <a:pos x="14" y="1"/>
                </a:cxn>
                <a:cxn ang="0">
                  <a:pos x="10" y="3"/>
                </a:cxn>
                <a:cxn ang="0">
                  <a:pos x="8" y="5"/>
                </a:cxn>
                <a:cxn ang="0">
                  <a:pos x="5" y="8"/>
                </a:cxn>
                <a:cxn ang="0">
                  <a:pos x="2" y="12"/>
                </a:cxn>
                <a:cxn ang="0">
                  <a:pos x="1" y="16"/>
                </a:cxn>
                <a:cxn ang="0">
                  <a:pos x="0" y="21"/>
                </a:cxn>
                <a:cxn ang="0">
                  <a:pos x="0" y="340"/>
                </a:cxn>
                <a:cxn ang="0">
                  <a:pos x="0" y="340"/>
                </a:cxn>
                <a:cxn ang="0">
                  <a:pos x="0" y="403"/>
                </a:cxn>
                <a:cxn ang="0">
                  <a:pos x="0" y="466"/>
                </a:cxn>
                <a:cxn ang="0">
                  <a:pos x="1" y="497"/>
                </a:cxn>
                <a:cxn ang="0">
                  <a:pos x="2" y="528"/>
                </a:cxn>
                <a:cxn ang="0">
                  <a:pos x="5" y="560"/>
                </a:cxn>
                <a:cxn ang="0">
                  <a:pos x="9" y="591"/>
                </a:cxn>
                <a:cxn ang="0">
                  <a:pos x="9" y="591"/>
                </a:cxn>
                <a:cxn ang="0">
                  <a:pos x="10" y="595"/>
                </a:cxn>
                <a:cxn ang="0">
                  <a:pos x="12" y="600"/>
                </a:cxn>
                <a:cxn ang="0">
                  <a:pos x="14" y="603"/>
                </a:cxn>
                <a:cxn ang="0">
                  <a:pos x="18" y="605"/>
                </a:cxn>
                <a:cxn ang="0">
                  <a:pos x="22" y="607"/>
                </a:cxn>
                <a:cxn ang="0">
                  <a:pos x="26" y="607"/>
                </a:cxn>
                <a:cxn ang="0">
                  <a:pos x="34" y="607"/>
                </a:cxn>
                <a:cxn ang="0">
                  <a:pos x="42" y="603"/>
                </a:cxn>
                <a:cxn ang="0">
                  <a:pos x="48" y="596"/>
                </a:cxn>
                <a:cxn ang="0">
                  <a:pos x="51" y="592"/>
                </a:cxn>
                <a:cxn ang="0">
                  <a:pos x="52" y="588"/>
                </a:cxn>
                <a:cxn ang="0">
                  <a:pos x="53" y="583"/>
                </a:cxn>
                <a:cxn ang="0">
                  <a:pos x="52" y="578"/>
                </a:cxn>
                <a:cxn ang="0">
                  <a:pos x="52" y="578"/>
                </a:cxn>
              </a:cxnLst>
              <a:rect l="0" t="0" r="r" b="b"/>
              <a:pathLst>
                <a:path w="53" h="607">
                  <a:moveTo>
                    <a:pt x="52" y="578"/>
                  </a:moveTo>
                  <a:lnTo>
                    <a:pt x="52" y="578"/>
                  </a:lnTo>
                  <a:lnTo>
                    <a:pt x="50" y="549"/>
                  </a:lnTo>
                  <a:lnTo>
                    <a:pt x="47" y="519"/>
                  </a:lnTo>
                  <a:lnTo>
                    <a:pt x="46" y="489"/>
                  </a:lnTo>
                  <a:lnTo>
                    <a:pt x="46" y="459"/>
                  </a:lnTo>
                  <a:lnTo>
                    <a:pt x="46" y="400"/>
                  </a:lnTo>
                  <a:lnTo>
                    <a:pt x="46" y="340"/>
                  </a:lnTo>
                  <a:lnTo>
                    <a:pt x="46" y="21"/>
                  </a:lnTo>
                  <a:lnTo>
                    <a:pt x="46" y="21"/>
                  </a:lnTo>
                  <a:lnTo>
                    <a:pt x="46" y="16"/>
                  </a:lnTo>
                  <a:lnTo>
                    <a:pt x="44" y="12"/>
                  </a:lnTo>
                  <a:lnTo>
                    <a:pt x="42" y="8"/>
                  </a:lnTo>
                  <a:lnTo>
                    <a:pt x="39" y="5"/>
                  </a:lnTo>
                  <a:lnTo>
                    <a:pt x="35" y="3"/>
                  </a:lnTo>
                  <a:lnTo>
                    <a:pt x="31" y="1"/>
                  </a:lnTo>
                  <a:lnTo>
                    <a:pt x="23" y="0"/>
                  </a:lnTo>
                  <a:lnTo>
                    <a:pt x="14" y="1"/>
                  </a:lnTo>
                  <a:lnTo>
                    <a:pt x="10" y="3"/>
                  </a:lnTo>
                  <a:lnTo>
                    <a:pt x="8" y="5"/>
                  </a:lnTo>
                  <a:lnTo>
                    <a:pt x="5" y="8"/>
                  </a:lnTo>
                  <a:lnTo>
                    <a:pt x="2" y="12"/>
                  </a:lnTo>
                  <a:lnTo>
                    <a:pt x="1" y="16"/>
                  </a:lnTo>
                  <a:lnTo>
                    <a:pt x="0" y="21"/>
                  </a:lnTo>
                  <a:lnTo>
                    <a:pt x="0" y="340"/>
                  </a:lnTo>
                  <a:lnTo>
                    <a:pt x="0" y="340"/>
                  </a:lnTo>
                  <a:lnTo>
                    <a:pt x="0" y="403"/>
                  </a:lnTo>
                  <a:lnTo>
                    <a:pt x="0" y="466"/>
                  </a:lnTo>
                  <a:lnTo>
                    <a:pt x="1" y="497"/>
                  </a:lnTo>
                  <a:lnTo>
                    <a:pt x="2" y="528"/>
                  </a:lnTo>
                  <a:lnTo>
                    <a:pt x="5" y="560"/>
                  </a:lnTo>
                  <a:lnTo>
                    <a:pt x="9" y="591"/>
                  </a:lnTo>
                  <a:lnTo>
                    <a:pt x="9" y="591"/>
                  </a:lnTo>
                  <a:lnTo>
                    <a:pt x="10" y="595"/>
                  </a:lnTo>
                  <a:lnTo>
                    <a:pt x="12" y="600"/>
                  </a:lnTo>
                  <a:lnTo>
                    <a:pt x="14" y="603"/>
                  </a:lnTo>
                  <a:lnTo>
                    <a:pt x="18" y="605"/>
                  </a:lnTo>
                  <a:lnTo>
                    <a:pt x="22" y="607"/>
                  </a:lnTo>
                  <a:lnTo>
                    <a:pt x="26" y="607"/>
                  </a:lnTo>
                  <a:lnTo>
                    <a:pt x="34" y="607"/>
                  </a:lnTo>
                  <a:lnTo>
                    <a:pt x="42" y="603"/>
                  </a:lnTo>
                  <a:lnTo>
                    <a:pt x="48" y="596"/>
                  </a:lnTo>
                  <a:lnTo>
                    <a:pt x="51" y="592"/>
                  </a:lnTo>
                  <a:lnTo>
                    <a:pt x="52" y="588"/>
                  </a:lnTo>
                  <a:lnTo>
                    <a:pt x="53" y="583"/>
                  </a:lnTo>
                  <a:lnTo>
                    <a:pt x="52" y="578"/>
                  </a:lnTo>
                  <a:lnTo>
                    <a:pt x="52" y="5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0" name="chenying0907 592"/>
            <p:cNvSpPr>
              <a:spLocks/>
            </p:cNvSpPr>
            <p:nvPr/>
          </p:nvSpPr>
          <p:spPr bwMode="auto">
            <a:xfrm>
              <a:off x="3487738" y="2274888"/>
              <a:ext cx="20638" cy="250825"/>
            </a:xfrm>
            <a:custGeom>
              <a:avLst/>
              <a:gdLst/>
              <a:ahLst/>
              <a:cxnLst>
                <a:cxn ang="0">
                  <a:pos x="48" y="351"/>
                </a:cxn>
                <a:cxn ang="0">
                  <a:pos x="48" y="351"/>
                </a:cxn>
                <a:cxn ang="0">
                  <a:pos x="49" y="309"/>
                </a:cxn>
                <a:cxn ang="0">
                  <a:pos x="51" y="268"/>
                </a:cxn>
                <a:cxn ang="0">
                  <a:pos x="51" y="186"/>
                </a:cxn>
                <a:cxn ang="0">
                  <a:pos x="51" y="22"/>
                </a:cxn>
                <a:cxn ang="0">
                  <a:pos x="51" y="22"/>
                </a:cxn>
                <a:cxn ang="0">
                  <a:pos x="49" y="17"/>
                </a:cxn>
                <a:cxn ang="0">
                  <a:pos x="48" y="12"/>
                </a:cxn>
                <a:cxn ang="0">
                  <a:pos x="45" y="8"/>
                </a:cxn>
                <a:cxn ang="0">
                  <a:pos x="43" y="5"/>
                </a:cxn>
                <a:cxn ang="0">
                  <a:pos x="39" y="3"/>
                </a:cxn>
                <a:cxn ang="0">
                  <a:pos x="35" y="2"/>
                </a:cxn>
                <a:cxn ang="0">
                  <a:pos x="27" y="0"/>
                </a:cxn>
                <a:cxn ang="0">
                  <a:pos x="19" y="2"/>
                </a:cxn>
                <a:cxn ang="0">
                  <a:pos x="15" y="3"/>
                </a:cxn>
                <a:cxn ang="0">
                  <a:pos x="11" y="5"/>
                </a:cxn>
                <a:cxn ang="0">
                  <a:pos x="9" y="8"/>
                </a:cxn>
                <a:cxn ang="0">
                  <a:pos x="6" y="12"/>
                </a:cxn>
                <a:cxn ang="0">
                  <a:pos x="5" y="17"/>
                </a:cxn>
                <a:cxn ang="0">
                  <a:pos x="5" y="22"/>
                </a:cxn>
                <a:cxn ang="0">
                  <a:pos x="5" y="22"/>
                </a:cxn>
                <a:cxn ang="0">
                  <a:pos x="5" y="186"/>
                </a:cxn>
                <a:cxn ang="0">
                  <a:pos x="5" y="268"/>
                </a:cxn>
                <a:cxn ang="0">
                  <a:pos x="4" y="309"/>
                </a:cxn>
                <a:cxn ang="0">
                  <a:pos x="2" y="351"/>
                </a:cxn>
                <a:cxn ang="0">
                  <a:pos x="2" y="351"/>
                </a:cxn>
                <a:cxn ang="0">
                  <a:pos x="1" y="383"/>
                </a:cxn>
                <a:cxn ang="0">
                  <a:pos x="0" y="415"/>
                </a:cxn>
                <a:cxn ang="0">
                  <a:pos x="1" y="479"/>
                </a:cxn>
                <a:cxn ang="0">
                  <a:pos x="4" y="543"/>
                </a:cxn>
                <a:cxn ang="0">
                  <a:pos x="5" y="608"/>
                </a:cxn>
                <a:cxn ang="0">
                  <a:pos x="5" y="608"/>
                </a:cxn>
                <a:cxn ang="0">
                  <a:pos x="5" y="614"/>
                </a:cxn>
                <a:cxn ang="0">
                  <a:pos x="6" y="618"/>
                </a:cxn>
                <a:cxn ang="0">
                  <a:pos x="9" y="621"/>
                </a:cxn>
                <a:cxn ang="0">
                  <a:pos x="11" y="625"/>
                </a:cxn>
                <a:cxn ang="0">
                  <a:pos x="15" y="627"/>
                </a:cxn>
                <a:cxn ang="0">
                  <a:pos x="19" y="629"/>
                </a:cxn>
                <a:cxn ang="0">
                  <a:pos x="27" y="631"/>
                </a:cxn>
                <a:cxn ang="0">
                  <a:pos x="35" y="629"/>
                </a:cxn>
                <a:cxn ang="0">
                  <a:pos x="39" y="627"/>
                </a:cxn>
                <a:cxn ang="0">
                  <a:pos x="43" y="625"/>
                </a:cxn>
                <a:cxn ang="0">
                  <a:pos x="45" y="621"/>
                </a:cxn>
                <a:cxn ang="0">
                  <a:pos x="48" y="618"/>
                </a:cxn>
                <a:cxn ang="0">
                  <a:pos x="49" y="614"/>
                </a:cxn>
                <a:cxn ang="0">
                  <a:pos x="51" y="608"/>
                </a:cxn>
                <a:cxn ang="0">
                  <a:pos x="51" y="601"/>
                </a:cxn>
                <a:cxn ang="0">
                  <a:pos x="51" y="601"/>
                </a:cxn>
                <a:cxn ang="0">
                  <a:pos x="49" y="599"/>
                </a:cxn>
                <a:cxn ang="0">
                  <a:pos x="49" y="599"/>
                </a:cxn>
                <a:cxn ang="0">
                  <a:pos x="48" y="538"/>
                </a:cxn>
                <a:cxn ang="0">
                  <a:pos x="47" y="475"/>
                </a:cxn>
                <a:cxn ang="0">
                  <a:pos x="45" y="414"/>
                </a:cxn>
                <a:cxn ang="0">
                  <a:pos x="45" y="382"/>
                </a:cxn>
                <a:cxn ang="0">
                  <a:pos x="48" y="351"/>
                </a:cxn>
                <a:cxn ang="0">
                  <a:pos x="48" y="351"/>
                </a:cxn>
              </a:cxnLst>
              <a:rect l="0" t="0" r="r" b="b"/>
              <a:pathLst>
                <a:path w="51" h="631">
                  <a:moveTo>
                    <a:pt x="48" y="351"/>
                  </a:moveTo>
                  <a:lnTo>
                    <a:pt x="48" y="351"/>
                  </a:lnTo>
                  <a:lnTo>
                    <a:pt x="49" y="309"/>
                  </a:lnTo>
                  <a:lnTo>
                    <a:pt x="51" y="268"/>
                  </a:lnTo>
                  <a:lnTo>
                    <a:pt x="51" y="186"/>
                  </a:lnTo>
                  <a:lnTo>
                    <a:pt x="51" y="22"/>
                  </a:lnTo>
                  <a:lnTo>
                    <a:pt x="51" y="22"/>
                  </a:lnTo>
                  <a:lnTo>
                    <a:pt x="49" y="17"/>
                  </a:lnTo>
                  <a:lnTo>
                    <a:pt x="48" y="12"/>
                  </a:lnTo>
                  <a:lnTo>
                    <a:pt x="45" y="8"/>
                  </a:lnTo>
                  <a:lnTo>
                    <a:pt x="43" y="5"/>
                  </a:lnTo>
                  <a:lnTo>
                    <a:pt x="39" y="3"/>
                  </a:lnTo>
                  <a:lnTo>
                    <a:pt x="35" y="2"/>
                  </a:lnTo>
                  <a:lnTo>
                    <a:pt x="27" y="0"/>
                  </a:lnTo>
                  <a:lnTo>
                    <a:pt x="19" y="2"/>
                  </a:lnTo>
                  <a:lnTo>
                    <a:pt x="15" y="3"/>
                  </a:lnTo>
                  <a:lnTo>
                    <a:pt x="11" y="5"/>
                  </a:lnTo>
                  <a:lnTo>
                    <a:pt x="9" y="8"/>
                  </a:lnTo>
                  <a:lnTo>
                    <a:pt x="6" y="12"/>
                  </a:lnTo>
                  <a:lnTo>
                    <a:pt x="5" y="17"/>
                  </a:lnTo>
                  <a:lnTo>
                    <a:pt x="5" y="22"/>
                  </a:lnTo>
                  <a:lnTo>
                    <a:pt x="5" y="22"/>
                  </a:lnTo>
                  <a:lnTo>
                    <a:pt x="5" y="186"/>
                  </a:lnTo>
                  <a:lnTo>
                    <a:pt x="5" y="268"/>
                  </a:lnTo>
                  <a:lnTo>
                    <a:pt x="4" y="309"/>
                  </a:lnTo>
                  <a:lnTo>
                    <a:pt x="2" y="351"/>
                  </a:lnTo>
                  <a:lnTo>
                    <a:pt x="2" y="351"/>
                  </a:lnTo>
                  <a:lnTo>
                    <a:pt x="1" y="383"/>
                  </a:lnTo>
                  <a:lnTo>
                    <a:pt x="0" y="415"/>
                  </a:lnTo>
                  <a:lnTo>
                    <a:pt x="1" y="479"/>
                  </a:lnTo>
                  <a:lnTo>
                    <a:pt x="4" y="543"/>
                  </a:lnTo>
                  <a:lnTo>
                    <a:pt x="5" y="608"/>
                  </a:lnTo>
                  <a:lnTo>
                    <a:pt x="5" y="608"/>
                  </a:lnTo>
                  <a:lnTo>
                    <a:pt x="5" y="614"/>
                  </a:lnTo>
                  <a:lnTo>
                    <a:pt x="6" y="618"/>
                  </a:lnTo>
                  <a:lnTo>
                    <a:pt x="9" y="621"/>
                  </a:lnTo>
                  <a:lnTo>
                    <a:pt x="11" y="625"/>
                  </a:lnTo>
                  <a:lnTo>
                    <a:pt x="15" y="627"/>
                  </a:lnTo>
                  <a:lnTo>
                    <a:pt x="19" y="629"/>
                  </a:lnTo>
                  <a:lnTo>
                    <a:pt x="27" y="631"/>
                  </a:lnTo>
                  <a:lnTo>
                    <a:pt x="35" y="629"/>
                  </a:lnTo>
                  <a:lnTo>
                    <a:pt x="39" y="627"/>
                  </a:lnTo>
                  <a:lnTo>
                    <a:pt x="43" y="625"/>
                  </a:lnTo>
                  <a:lnTo>
                    <a:pt x="45" y="621"/>
                  </a:lnTo>
                  <a:lnTo>
                    <a:pt x="48" y="618"/>
                  </a:lnTo>
                  <a:lnTo>
                    <a:pt x="49" y="614"/>
                  </a:lnTo>
                  <a:lnTo>
                    <a:pt x="51" y="608"/>
                  </a:lnTo>
                  <a:lnTo>
                    <a:pt x="51" y="601"/>
                  </a:lnTo>
                  <a:lnTo>
                    <a:pt x="51" y="601"/>
                  </a:lnTo>
                  <a:lnTo>
                    <a:pt x="49" y="599"/>
                  </a:lnTo>
                  <a:lnTo>
                    <a:pt x="49" y="599"/>
                  </a:lnTo>
                  <a:lnTo>
                    <a:pt x="48" y="538"/>
                  </a:lnTo>
                  <a:lnTo>
                    <a:pt x="47" y="475"/>
                  </a:lnTo>
                  <a:lnTo>
                    <a:pt x="45" y="414"/>
                  </a:lnTo>
                  <a:lnTo>
                    <a:pt x="45" y="382"/>
                  </a:lnTo>
                  <a:lnTo>
                    <a:pt x="48" y="351"/>
                  </a:lnTo>
                  <a:lnTo>
                    <a:pt x="48" y="3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1" name="chenying0907 593"/>
            <p:cNvSpPr>
              <a:spLocks noEditPoints="1"/>
            </p:cNvSpPr>
            <p:nvPr/>
          </p:nvSpPr>
          <p:spPr bwMode="auto">
            <a:xfrm>
              <a:off x="3290888" y="2516188"/>
              <a:ext cx="247650" cy="220663"/>
            </a:xfrm>
            <a:custGeom>
              <a:avLst/>
              <a:gdLst/>
              <a:ahLst/>
              <a:cxnLst>
                <a:cxn ang="0">
                  <a:pos x="620" y="66"/>
                </a:cxn>
                <a:cxn ang="0">
                  <a:pos x="597" y="23"/>
                </a:cxn>
                <a:cxn ang="0">
                  <a:pos x="577" y="10"/>
                </a:cxn>
                <a:cxn ang="0">
                  <a:pos x="370" y="0"/>
                </a:cxn>
                <a:cxn ang="0">
                  <a:pos x="349" y="19"/>
                </a:cxn>
                <a:cxn ang="0">
                  <a:pos x="348" y="76"/>
                </a:cxn>
                <a:cxn ang="0">
                  <a:pos x="358" y="160"/>
                </a:cxn>
                <a:cxn ang="0">
                  <a:pos x="348" y="246"/>
                </a:cxn>
                <a:cxn ang="0">
                  <a:pos x="315" y="268"/>
                </a:cxn>
                <a:cxn ang="0">
                  <a:pos x="278" y="259"/>
                </a:cxn>
                <a:cxn ang="0">
                  <a:pos x="261" y="212"/>
                </a:cxn>
                <a:cxn ang="0">
                  <a:pos x="253" y="153"/>
                </a:cxn>
                <a:cxn ang="0">
                  <a:pos x="229" y="108"/>
                </a:cxn>
                <a:cxn ang="0">
                  <a:pos x="154" y="63"/>
                </a:cxn>
                <a:cxn ang="0">
                  <a:pos x="90" y="62"/>
                </a:cxn>
                <a:cxn ang="0">
                  <a:pos x="34" y="91"/>
                </a:cxn>
                <a:cxn ang="0">
                  <a:pos x="4" y="147"/>
                </a:cxn>
                <a:cxn ang="0">
                  <a:pos x="7" y="275"/>
                </a:cxn>
                <a:cxn ang="0">
                  <a:pos x="18" y="353"/>
                </a:cxn>
                <a:cxn ang="0">
                  <a:pos x="65" y="448"/>
                </a:cxn>
                <a:cxn ang="0">
                  <a:pos x="117" y="496"/>
                </a:cxn>
                <a:cxn ang="0">
                  <a:pos x="195" y="533"/>
                </a:cxn>
                <a:cxn ang="0">
                  <a:pos x="350" y="555"/>
                </a:cxn>
                <a:cxn ang="0">
                  <a:pos x="435" y="543"/>
                </a:cxn>
                <a:cxn ang="0">
                  <a:pos x="524" y="492"/>
                </a:cxn>
                <a:cxn ang="0">
                  <a:pos x="605" y="401"/>
                </a:cxn>
                <a:cxn ang="0">
                  <a:pos x="618" y="283"/>
                </a:cxn>
                <a:cxn ang="0">
                  <a:pos x="617" y="151"/>
                </a:cxn>
                <a:cxn ang="0">
                  <a:pos x="566" y="373"/>
                </a:cxn>
                <a:cxn ang="0">
                  <a:pos x="512" y="441"/>
                </a:cxn>
                <a:cxn ang="0">
                  <a:pos x="433" y="495"/>
                </a:cxn>
                <a:cxn ang="0">
                  <a:pos x="382" y="504"/>
                </a:cxn>
                <a:cxn ang="0">
                  <a:pos x="331" y="508"/>
                </a:cxn>
                <a:cxn ang="0">
                  <a:pos x="240" y="499"/>
                </a:cxn>
                <a:cxn ang="0">
                  <a:pos x="200" y="480"/>
                </a:cxn>
                <a:cxn ang="0">
                  <a:pos x="129" y="445"/>
                </a:cxn>
                <a:cxn ang="0">
                  <a:pos x="79" y="381"/>
                </a:cxn>
                <a:cxn ang="0">
                  <a:pos x="55" y="288"/>
                </a:cxn>
                <a:cxn ang="0">
                  <a:pos x="45" y="172"/>
                </a:cxn>
                <a:cxn ang="0">
                  <a:pos x="56" y="144"/>
                </a:cxn>
                <a:cxn ang="0">
                  <a:pos x="69" y="118"/>
                </a:cxn>
                <a:cxn ang="0">
                  <a:pos x="136" y="108"/>
                </a:cxn>
                <a:cxn ang="0">
                  <a:pos x="198" y="146"/>
                </a:cxn>
                <a:cxn ang="0">
                  <a:pos x="209" y="172"/>
                </a:cxn>
                <a:cxn ang="0">
                  <a:pos x="217" y="200"/>
                </a:cxn>
                <a:cxn ang="0">
                  <a:pos x="238" y="287"/>
                </a:cxn>
                <a:cxn ang="0">
                  <a:pos x="281" y="310"/>
                </a:cxn>
                <a:cxn ang="0">
                  <a:pos x="355" y="308"/>
                </a:cxn>
                <a:cxn ang="0">
                  <a:pos x="392" y="262"/>
                </a:cxn>
                <a:cxn ang="0">
                  <a:pos x="401" y="160"/>
                </a:cxn>
                <a:cxn ang="0">
                  <a:pos x="392" y="46"/>
                </a:cxn>
                <a:cxn ang="0">
                  <a:pos x="565" y="54"/>
                </a:cxn>
                <a:cxn ang="0">
                  <a:pos x="578" y="104"/>
                </a:cxn>
                <a:cxn ang="0">
                  <a:pos x="565" y="197"/>
                </a:cxn>
                <a:cxn ang="0">
                  <a:pos x="574" y="327"/>
                </a:cxn>
              </a:cxnLst>
              <a:rect l="0" t="0" r="r" b="b"/>
              <a:pathLst>
                <a:path w="622" h="555">
                  <a:moveTo>
                    <a:pt x="617" y="151"/>
                  </a:moveTo>
                  <a:lnTo>
                    <a:pt x="617" y="151"/>
                  </a:lnTo>
                  <a:lnTo>
                    <a:pt x="621" y="118"/>
                  </a:lnTo>
                  <a:lnTo>
                    <a:pt x="622" y="101"/>
                  </a:lnTo>
                  <a:lnTo>
                    <a:pt x="622" y="83"/>
                  </a:lnTo>
                  <a:lnTo>
                    <a:pt x="620" y="66"/>
                  </a:lnTo>
                  <a:lnTo>
                    <a:pt x="614" y="50"/>
                  </a:lnTo>
                  <a:lnTo>
                    <a:pt x="612" y="42"/>
                  </a:lnTo>
                  <a:lnTo>
                    <a:pt x="608" y="36"/>
                  </a:lnTo>
                  <a:lnTo>
                    <a:pt x="603" y="28"/>
                  </a:lnTo>
                  <a:lnTo>
                    <a:pt x="597" y="23"/>
                  </a:lnTo>
                  <a:lnTo>
                    <a:pt x="597" y="23"/>
                  </a:lnTo>
                  <a:lnTo>
                    <a:pt x="594" y="19"/>
                  </a:lnTo>
                  <a:lnTo>
                    <a:pt x="588" y="16"/>
                  </a:lnTo>
                  <a:lnTo>
                    <a:pt x="584" y="15"/>
                  </a:lnTo>
                  <a:lnTo>
                    <a:pt x="579" y="16"/>
                  </a:lnTo>
                  <a:lnTo>
                    <a:pt x="579" y="16"/>
                  </a:lnTo>
                  <a:lnTo>
                    <a:pt x="577" y="10"/>
                  </a:lnTo>
                  <a:lnTo>
                    <a:pt x="573" y="4"/>
                  </a:lnTo>
                  <a:lnTo>
                    <a:pt x="566" y="2"/>
                  </a:lnTo>
                  <a:lnTo>
                    <a:pt x="558" y="0"/>
                  </a:lnTo>
                  <a:lnTo>
                    <a:pt x="376" y="0"/>
                  </a:lnTo>
                  <a:lnTo>
                    <a:pt x="376" y="0"/>
                  </a:lnTo>
                  <a:lnTo>
                    <a:pt x="370" y="0"/>
                  </a:lnTo>
                  <a:lnTo>
                    <a:pt x="365" y="3"/>
                  </a:lnTo>
                  <a:lnTo>
                    <a:pt x="359" y="7"/>
                  </a:lnTo>
                  <a:lnTo>
                    <a:pt x="357" y="11"/>
                  </a:lnTo>
                  <a:lnTo>
                    <a:pt x="357" y="11"/>
                  </a:lnTo>
                  <a:lnTo>
                    <a:pt x="352" y="15"/>
                  </a:lnTo>
                  <a:lnTo>
                    <a:pt x="349" y="19"/>
                  </a:lnTo>
                  <a:lnTo>
                    <a:pt x="346" y="24"/>
                  </a:lnTo>
                  <a:lnTo>
                    <a:pt x="345" y="30"/>
                  </a:lnTo>
                  <a:lnTo>
                    <a:pt x="345" y="30"/>
                  </a:lnTo>
                  <a:lnTo>
                    <a:pt x="345" y="46"/>
                  </a:lnTo>
                  <a:lnTo>
                    <a:pt x="346" y="62"/>
                  </a:lnTo>
                  <a:lnTo>
                    <a:pt x="348" y="76"/>
                  </a:lnTo>
                  <a:lnTo>
                    <a:pt x="352" y="92"/>
                  </a:lnTo>
                  <a:lnTo>
                    <a:pt x="352" y="92"/>
                  </a:lnTo>
                  <a:lnTo>
                    <a:pt x="355" y="108"/>
                  </a:lnTo>
                  <a:lnTo>
                    <a:pt x="358" y="125"/>
                  </a:lnTo>
                  <a:lnTo>
                    <a:pt x="358" y="142"/>
                  </a:lnTo>
                  <a:lnTo>
                    <a:pt x="358" y="160"/>
                  </a:lnTo>
                  <a:lnTo>
                    <a:pt x="355" y="195"/>
                  </a:lnTo>
                  <a:lnTo>
                    <a:pt x="353" y="228"/>
                  </a:lnTo>
                  <a:lnTo>
                    <a:pt x="353" y="228"/>
                  </a:lnTo>
                  <a:lnTo>
                    <a:pt x="353" y="234"/>
                  </a:lnTo>
                  <a:lnTo>
                    <a:pt x="350" y="241"/>
                  </a:lnTo>
                  <a:lnTo>
                    <a:pt x="348" y="246"/>
                  </a:lnTo>
                  <a:lnTo>
                    <a:pt x="344" y="251"/>
                  </a:lnTo>
                  <a:lnTo>
                    <a:pt x="338" y="257"/>
                  </a:lnTo>
                  <a:lnTo>
                    <a:pt x="333" y="261"/>
                  </a:lnTo>
                  <a:lnTo>
                    <a:pt x="328" y="263"/>
                  </a:lnTo>
                  <a:lnTo>
                    <a:pt x="321" y="267"/>
                  </a:lnTo>
                  <a:lnTo>
                    <a:pt x="315" y="268"/>
                  </a:lnTo>
                  <a:lnTo>
                    <a:pt x="308" y="270"/>
                  </a:lnTo>
                  <a:lnTo>
                    <a:pt x="302" y="270"/>
                  </a:lnTo>
                  <a:lnTo>
                    <a:pt x="295" y="268"/>
                  </a:lnTo>
                  <a:lnTo>
                    <a:pt x="289" y="267"/>
                  </a:lnTo>
                  <a:lnTo>
                    <a:pt x="283" y="263"/>
                  </a:lnTo>
                  <a:lnTo>
                    <a:pt x="278" y="259"/>
                  </a:lnTo>
                  <a:lnTo>
                    <a:pt x="274" y="254"/>
                  </a:lnTo>
                  <a:lnTo>
                    <a:pt x="274" y="254"/>
                  </a:lnTo>
                  <a:lnTo>
                    <a:pt x="269" y="245"/>
                  </a:lnTo>
                  <a:lnTo>
                    <a:pt x="265" y="234"/>
                  </a:lnTo>
                  <a:lnTo>
                    <a:pt x="263" y="223"/>
                  </a:lnTo>
                  <a:lnTo>
                    <a:pt x="261" y="212"/>
                  </a:lnTo>
                  <a:lnTo>
                    <a:pt x="259" y="190"/>
                  </a:lnTo>
                  <a:lnTo>
                    <a:pt x="256" y="178"/>
                  </a:lnTo>
                  <a:lnTo>
                    <a:pt x="253" y="168"/>
                  </a:lnTo>
                  <a:lnTo>
                    <a:pt x="253" y="168"/>
                  </a:lnTo>
                  <a:lnTo>
                    <a:pt x="255" y="161"/>
                  </a:lnTo>
                  <a:lnTo>
                    <a:pt x="253" y="153"/>
                  </a:lnTo>
                  <a:lnTo>
                    <a:pt x="253" y="153"/>
                  </a:lnTo>
                  <a:lnTo>
                    <a:pt x="249" y="143"/>
                  </a:lnTo>
                  <a:lnTo>
                    <a:pt x="246" y="134"/>
                  </a:lnTo>
                  <a:lnTo>
                    <a:pt x="240" y="125"/>
                  </a:lnTo>
                  <a:lnTo>
                    <a:pt x="235" y="115"/>
                  </a:lnTo>
                  <a:lnTo>
                    <a:pt x="229" y="108"/>
                  </a:lnTo>
                  <a:lnTo>
                    <a:pt x="222" y="101"/>
                  </a:lnTo>
                  <a:lnTo>
                    <a:pt x="215" y="95"/>
                  </a:lnTo>
                  <a:lnTo>
                    <a:pt x="208" y="88"/>
                  </a:lnTo>
                  <a:lnTo>
                    <a:pt x="192" y="78"/>
                  </a:lnTo>
                  <a:lnTo>
                    <a:pt x="174" y="70"/>
                  </a:lnTo>
                  <a:lnTo>
                    <a:pt x="154" y="63"/>
                  </a:lnTo>
                  <a:lnTo>
                    <a:pt x="132" y="61"/>
                  </a:lnTo>
                  <a:lnTo>
                    <a:pt x="132" y="61"/>
                  </a:lnTo>
                  <a:lnTo>
                    <a:pt x="121" y="59"/>
                  </a:lnTo>
                  <a:lnTo>
                    <a:pt x="111" y="59"/>
                  </a:lnTo>
                  <a:lnTo>
                    <a:pt x="100" y="61"/>
                  </a:lnTo>
                  <a:lnTo>
                    <a:pt x="90" y="62"/>
                  </a:lnTo>
                  <a:lnTo>
                    <a:pt x="79" y="64"/>
                  </a:lnTo>
                  <a:lnTo>
                    <a:pt x="69" y="68"/>
                  </a:lnTo>
                  <a:lnTo>
                    <a:pt x="59" y="74"/>
                  </a:lnTo>
                  <a:lnTo>
                    <a:pt x="49" y="78"/>
                  </a:lnTo>
                  <a:lnTo>
                    <a:pt x="41" y="84"/>
                  </a:lnTo>
                  <a:lnTo>
                    <a:pt x="34" y="91"/>
                  </a:lnTo>
                  <a:lnTo>
                    <a:pt x="26" y="98"/>
                  </a:lnTo>
                  <a:lnTo>
                    <a:pt x="19" y="106"/>
                  </a:lnTo>
                  <a:lnTo>
                    <a:pt x="14" y="115"/>
                  </a:lnTo>
                  <a:lnTo>
                    <a:pt x="9" y="125"/>
                  </a:lnTo>
                  <a:lnTo>
                    <a:pt x="6" y="135"/>
                  </a:lnTo>
                  <a:lnTo>
                    <a:pt x="4" y="147"/>
                  </a:lnTo>
                  <a:lnTo>
                    <a:pt x="4" y="147"/>
                  </a:lnTo>
                  <a:lnTo>
                    <a:pt x="1" y="168"/>
                  </a:lnTo>
                  <a:lnTo>
                    <a:pt x="0" y="189"/>
                  </a:lnTo>
                  <a:lnTo>
                    <a:pt x="0" y="211"/>
                  </a:lnTo>
                  <a:lnTo>
                    <a:pt x="2" y="232"/>
                  </a:lnTo>
                  <a:lnTo>
                    <a:pt x="7" y="275"/>
                  </a:lnTo>
                  <a:lnTo>
                    <a:pt x="10" y="297"/>
                  </a:lnTo>
                  <a:lnTo>
                    <a:pt x="10" y="318"/>
                  </a:lnTo>
                  <a:lnTo>
                    <a:pt x="10" y="318"/>
                  </a:lnTo>
                  <a:lnTo>
                    <a:pt x="11" y="326"/>
                  </a:lnTo>
                  <a:lnTo>
                    <a:pt x="13" y="335"/>
                  </a:lnTo>
                  <a:lnTo>
                    <a:pt x="18" y="353"/>
                  </a:lnTo>
                  <a:lnTo>
                    <a:pt x="26" y="372"/>
                  </a:lnTo>
                  <a:lnTo>
                    <a:pt x="34" y="387"/>
                  </a:lnTo>
                  <a:lnTo>
                    <a:pt x="34" y="387"/>
                  </a:lnTo>
                  <a:lnTo>
                    <a:pt x="43" y="407"/>
                  </a:lnTo>
                  <a:lnTo>
                    <a:pt x="53" y="428"/>
                  </a:lnTo>
                  <a:lnTo>
                    <a:pt x="65" y="448"/>
                  </a:lnTo>
                  <a:lnTo>
                    <a:pt x="72" y="457"/>
                  </a:lnTo>
                  <a:lnTo>
                    <a:pt x="78" y="466"/>
                  </a:lnTo>
                  <a:lnTo>
                    <a:pt x="78" y="466"/>
                  </a:lnTo>
                  <a:lnTo>
                    <a:pt x="90" y="475"/>
                  </a:lnTo>
                  <a:lnTo>
                    <a:pt x="103" y="486"/>
                  </a:lnTo>
                  <a:lnTo>
                    <a:pt x="117" y="496"/>
                  </a:lnTo>
                  <a:lnTo>
                    <a:pt x="133" y="505"/>
                  </a:lnTo>
                  <a:lnTo>
                    <a:pt x="149" y="514"/>
                  </a:lnTo>
                  <a:lnTo>
                    <a:pt x="164" y="522"/>
                  </a:lnTo>
                  <a:lnTo>
                    <a:pt x="180" y="527"/>
                  </a:lnTo>
                  <a:lnTo>
                    <a:pt x="195" y="533"/>
                  </a:lnTo>
                  <a:lnTo>
                    <a:pt x="195" y="533"/>
                  </a:lnTo>
                  <a:lnTo>
                    <a:pt x="238" y="542"/>
                  </a:lnTo>
                  <a:lnTo>
                    <a:pt x="260" y="547"/>
                  </a:lnTo>
                  <a:lnTo>
                    <a:pt x="283" y="551"/>
                  </a:lnTo>
                  <a:lnTo>
                    <a:pt x="306" y="554"/>
                  </a:lnTo>
                  <a:lnTo>
                    <a:pt x="328" y="555"/>
                  </a:lnTo>
                  <a:lnTo>
                    <a:pt x="350" y="555"/>
                  </a:lnTo>
                  <a:lnTo>
                    <a:pt x="372" y="554"/>
                  </a:lnTo>
                  <a:lnTo>
                    <a:pt x="372" y="554"/>
                  </a:lnTo>
                  <a:lnTo>
                    <a:pt x="404" y="548"/>
                  </a:lnTo>
                  <a:lnTo>
                    <a:pt x="420" y="547"/>
                  </a:lnTo>
                  <a:lnTo>
                    <a:pt x="435" y="543"/>
                  </a:lnTo>
                  <a:lnTo>
                    <a:pt x="435" y="543"/>
                  </a:lnTo>
                  <a:lnTo>
                    <a:pt x="448" y="539"/>
                  </a:lnTo>
                  <a:lnTo>
                    <a:pt x="459" y="533"/>
                  </a:lnTo>
                  <a:lnTo>
                    <a:pt x="481" y="520"/>
                  </a:lnTo>
                  <a:lnTo>
                    <a:pt x="503" y="505"/>
                  </a:lnTo>
                  <a:lnTo>
                    <a:pt x="524" y="492"/>
                  </a:lnTo>
                  <a:lnTo>
                    <a:pt x="524" y="492"/>
                  </a:lnTo>
                  <a:lnTo>
                    <a:pt x="541" y="482"/>
                  </a:lnTo>
                  <a:lnTo>
                    <a:pt x="557" y="469"/>
                  </a:lnTo>
                  <a:lnTo>
                    <a:pt x="571" y="453"/>
                  </a:lnTo>
                  <a:lnTo>
                    <a:pt x="584" y="437"/>
                  </a:lnTo>
                  <a:lnTo>
                    <a:pt x="596" y="419"/>
                  </a:lnTo>
                  <a:lnTo>
                    <a:pt x="605" y="401"/>
                  </a:lnTo>
                  <a:lnTo>
                    <a:pt x="613" y="382"/>
                  </a:lnTo>
                  <a:lnTo>
                    <a:pt x="617" y="363"/>
                  </a:lnTo>
                  <a:lnTo>
                    <a:pt x="617" y="363"/>
                  </a:lnTo>
                  <a:lnTo>
                    <a:pt x="618" y="336"/>
                  </a:lnTo>
                  <a:lnTo>
                    <a:pt x="620" y="309"/>
                  </a:lnTo>
                  <a:lnTo>
                    <a:pt x="618" y="283"/>
                  </a:lnTo>
                  <a:lnTo>
                    <a:pt x="616" y="257"/>
                  </a:lnTo>
                  <a:lnTo>
                    <a:pt x="614" y="231"/>
                  </a:lnTo>
                  <a:lnTo>
                    <a:pt x="614" y="204"/>
                  </a:lnTo>
                  <a:lnTo>
                    <a:pt x="614" y="178"/>
                  </a:lnTo>
                  <a:lnTo>
                    <a:pt x="617" y="151"/>
                  </a:lnTo>
                  <a:lnTo>
                    <a:pt x="617" y="151"/>
                  </a:lnTo>
                  <a:close/>
                  <a:moveTo>
                    <a:pt x="574" y="327"/>
                  </a:moveTo>
                  <a:lnTo>
                    <a:pt x="574" y="327"/>
                  </a:lnTo>
                  <a:lnTo>
                    <a:pt x="574" y="340"/>
                  </a:lnTo>
                  <a:lnTo>
                    <a:pt x="571" y="352"/>
                  </a:lnTo>
                  <a:lnTo>
                    <a:pt x="569" y="363"/>
                  </a:lnTo>
                  <a:lnTo>
                    <a:pt x="566" y="373"/>
                  </a:lnTo>
                  <a:lnTo>
                    <a:pt x="561" y="384"/>
                  </a:lnTo>
                  <a:lnTo>
                    <a:pt x="557" y="393"/>
                  </a:lnTo>
                  <a:lnTo>
                    <a:pt x="550" y="402"/>
                  </a:lnTo>
                  <a:lnTo>
                    <a:pt x="544" y="411"/>
                  </a:lnTo>
                  <a:lnTo>
                    <a:pt x="529" y="427"/>
                  </a:lnTo>
                  <a:lnTo>
                    <a:pt x="512" y="441"/>
                  </a:lnTo>
                  <a:lnTo>
                    <a:pt x="494" y="455"/>
                  </a:lnTo>
                  <a:lnTo>
                    <a:pt x="474" y="469"/>
                  </a:lnTo>
                  <a:lnTo>
                    <a:pt x="474" y="469"/>
                  </a:lnTo>
                  <a:lnTo>
                    <a:pt x="459" y="479"/>
                  </a:lnTo>
                  <a:lnTo>
                    <a:pt x="442" y="491"/>
                  </a:lnTo>
                  <a:lnTo>
                    <a:pt x="433" y="495"/>
                  </a:lnTo>
                  <a:lnTo>
                    <a:pt x="423" y="499"/>
                  </a:lnTo>
                  <a:lnTo>
                    <a:pt x="414" y="501"/>
                  </a:lnTo>
                  <a:lnTo>
                    <a:pt x="404" y="503"/>
                  </a:lnTo>
                  <a:lnTo>
                    <a:pt x="404" y="503"/>
                  </a:lnTo>
                  <a:lnTo>
                    <a:pt x="392" y="503"/>
                  </a:lnTo>
                  <a:lnTo>
                    <a:pt x="382" y="504"/>
                  </a:lnTo>
                  <a:lnTo>
                    <a:pt x="371" y="505"/>
                  </a:lnTo>
                  <a:lnTo>
                    <a:pt x="359" y="509"/>
                  </a:lnTo>
                  <a:lnTo>
                    <a:pt x="359" y="509"/>
                  </a:lnTo>
                  <a:lnTo>
                    <a:pt x="354" y="510"/>
                  </a:lnTo>
                  <a:lnTo>
                    <a:pt x="348" y="510"/>
                  </a:lnTo>
                  <a:lnTo>
                    <a:pt x="331" y="508"/>
                  </a:lnTo>
                  <a:lnTo>
                    <a:pt x="314" y="505"/>
                  </a:lnTo>
                  <a:lnTo>
                    <a:pt x="299" y="503"/>
                  </a:lnTo>
                  <a:lnTo>
                    <a:pt x="299" y="503"/>
                  </a:lnTo>
                  <a:lnTo>
                    <a:pt x="278" y="501"/>
                  </a:lnTo>
                  <a:lnTo>
                    <a:pt x="253" y="500"/>
                  </a:lnTo>
                  <a:lnTo>
                    <a:pt x="240" y="499"/>
                  </a:lnTo>
                  <a:lnTo>
                    <a:pt x="229" y="496"/>
                  </a:lnTo>
                  <a:lnTo>
                    <a:pt x="217" y="492"/>
                  </a:lnTo>
                  <a:lnTo>
                    <a:pt x="209" y="487"/>
                  </a:lnTo>
                  <a:lnTo>
                    <a:pt x="209" y="487"/>
                  </a:lnTo>
                  <a:lnTo>
                    <a:pt x="205" y="483"/>
                  </a:lnTo>
                  <a:lnTo>
                    <a:pt x="200" y="480"/>
                  </a:lnTo>
                  <a:lnTo>
                    <a:pt x="191" y="476"/>
                  </a:lnTo>
                  <a:lnTo>
                    <a:pt x="180" y="472"/>
                  </a:lnTo>
                  <a:lnTo>
                    <a:pt x="171" y="469"/>
                  </a:lnTo>
                  <a:lnTo>
                    <a:pt x="171" y="469"/>
                  </a:lnTo>
                  <a:lnTo>
                    <a:pt x="129" y="445"/>
                  </a:lnTo>
                  <a:lnTo>
                    <a:pt x="129" y="445"/>
                  </a:lnTo>
                  <a:lnTo>
                    <a:pt x="123" y="441"/>
                  </a:lnTo>
                  <a:lnTo>
                    <a:pt x="116" y="435"/>
                  </a:lnTo>
                  <a:lnTo>
                    <a:pt x="110" y="428"/>
                  </a:lnTo>
                  <a:lnTo>
                    <a:pt x="103" y="420"/>
                  </a:lnTo>
                  <a:lnTo>
                    <a:pt x="91" y="402"/>
                  </a:lnTo>
                  <a:lnTo>
                    <a:pt x="79" y="381"/>
                  </a:lnTo>
                  <a:lnTo>
                    <a:pt x="70" y="360"/>
                  </a:lnTo>
                  <a:lnTo>
                    <a:pt x="62" y="339"/>
                  </a:lnTo>
                  <a:lnTo>
                    <a:pt x="59" y="321"/>
                  </a:lnTo>
                  <a:lnTo>
                    <a:pt x="56" y="305"/>
                  </a:lnTo>
                  <a:lnTo>
                    <a:pt x="56" y="305"/>
                  </a:lnTo>
                  <a:lnTo>
                    <a:pt x="55" y="288"/>
                  </a:lnTo>
                  <a:lnTo>
                    <a:pt x="53" y="272"/>
                  </a:lnTo>
                  <a:lnTo>
                    <a:pt x="48" y="238"/>
                  </a:lnTo>
                  <a:lnTo>
                    <a:pt x="47" y="221"/>
                  </a:lnTo>
                  <a:lnTo>
                    <a:pt x="45" y="204"/>
                  </a:lnTo>
                  <a:lnTo>
                    <a:pt x="44" y="187"/>
                  </a:lnTo>
                  <a:lnTo>
                    <a:pt x="45" y="172"/>
                  </a:lnTo>
                  <a:lnTo>
                    <a:pt x="45" y="172"/>
                  </a:lnTo>
                  <a:lnTo>
                    <a:pt x="49" y="168"/>
                  </a:lnTo>
                  <a:lnTo>
                    <a:pt x="53" y="164"/>
                  </a:lnTo>
                  <a:lnTo>
                    <a:pt x="56" y="159"/>
                  </a:lnTo>
                  <a:lnTo>
                    <a:pt x="56" y="152"/>
                  </a:lnTo>
                  <a:lnTo>
                    <a:pt x="56" y="144"/>
                  </a:lnTo>
                  <a:lnTo>
                    <a:pt x="56" y="144"/>
                  </a:lnTo>
                  <a:lnTo>
                    <a:pt x="56" y="140"/>
                  </a:lnTo>
                  <a:lnTo>
                    <a:pt x="55" y="136"/>
                  </a:lnTo>
                  <a:lnTo>
                    <a:pt x="55" y="136"/>
                  </a:lnTo>
                  <a:lnTo>
                    <a:pt x="61" y="126"/>
                  </a:lnTo>
                  <a:lnTo>
                    <a:pt x="69" y="118"/>
                  </a:lnTo>
                  <a:lnTo>
                    <a:pt x="78" y="113"/>
                  </a:lnTo>
                  <a:lnTo>
                    <a:pt x="89" y="108"/>
                  </a:lnTo>
                  <a:lnTo>
                    <a:pt x="100" y="105"/>
                  </a:lnTo>
                  <a:lnTo>
                    <a:pt x="112" y="105"/>
                  </a:lnTo>
                  <a:lnTo>
                    <a:pt x="124" y="105"/>
                  </a:lnTo>
                  <a:lnTo>
                    <a:pt x="136" y="108"/>
                  </a:lnTo>
                  <a:lnTo>
                    <a:pt x="149" y="110"/>
                  </a:lnTo>
                  <a:lnTo>
                    <a:pt x="161" y="115"/>
                  </a:lnTo>
                  <a:lnTo>
                    <a:pt x="171" y="121"/>
                  </a:lnTo>
                  <a:lnTo>
                    <a:pt x="181" y="129"/>
                  </a:lnTo>
                  <a:lnTo>
                    <a:pt x="191" y="136"/>
                  </a:lnTo>
                  <a:lnTo>
                    <a:pt x="198" y="146"/>
                  </a:lnTo>
                  <a:lnTo>
                    <a:pt x="205" y="155"/>
                  </a:lnTo>
                  <a:lnTo>
                    <a:pt x="209" y="166"/>
                  </a:lnTo>
                  <a:lnTo>
                    <a:pt x="209" y="166"/>
                  </a:lnTo>
                  <a:lnTo>
                    <a:pt x="210" y="168"/>
                  </a:lnTo>
                  <a:lnTo>
                    <a:pt x="210" y="168"/>
                  </a:lnTo>
                  <a:lnTo>
                    <a:pt x="209" y="172"/>
                  </a:lnTo>
                  <a:lnTo>
                    <a:pt x="209" y="177"/>
                  </a:lnTo>
                  <a:lnTo>
                    <a:pt x="209" y="182"/>
                  </a:lnTo>
                  <a:lnTo>
                    <a:pt x="212" y="187"/>
                  </a:lnTo>
                  <a:lnTo>
                    <a:pt x="212" y="187"/>
                  </a:lnTo>
                  <a:lnTo>
                    <a:pt x="214" y="194"/>
                  </a:lnTo>
                  <a:lnTo>
                    <a:pt x="217" y="200"/>
                  </a:lnTo>
                  <a:lnTo>
                    <a:pt x="221" y="216"/>
                  </a:lnTo>
                  <a:lnTo>
                    <a:pt x="225" y="249"/>
                  </a:lnTo>
                  <a:lnTo>
                    <a:pt x="229" y="266"/>
                  </a:lnTo>
                  <a:lnTo>
                    <a:pt x="231" y="274"/>
                  </a:lnTo>
                  <a:lnTo>
                    <a:pt x="234" y="280"/>
                  </a:lnTo>
                  <a:lnTo>
                    <a:pt x="238" y="287"/>
                  </a:lnTo>
                  <a:lnTo>
                    <a:pt x="243" y="293"/>
                  </a:lnTo>
                  <a:lnTo>
                    <a:pt x="249" y="299"/>
                  </a:lnTo>
                  <a:lnTo>
                    <a:pt x="257" y="302"/>
                  </a:lnTo>
                  <a:lnTo>
                    <a:pt x="257" y="302"/>
                  </a:lnTo>
                  <a:lnTo>
                    <a:pt x="268" y="306"/>
                  </a:lnTo>
                  <a:lnTo>
                    <a:pt x="281" y="310"/>
                  </a:lnTo>
                  <a:lnTo>
                    <a:pt x="295" y="313"/>
                  </a:lnTo>
                  <a:lnTo>
                    <a:pt x="310" y="316"/>
                  </a:lnTo>
                  <a:lnTo>
                    <a:pt x="324" y="316"/>
                  </a:lnTo>
                  <a:lnTo>
                    <a:pt x="338" y="314"/>
                  </a:lnTo>
                  <a:lnTo>
                    <a:pt x="350" y="310"/>
                  </a:lnTo>
                  <a:lnTo>
                    <a:pt x="355" y="308"/>
                  </a:lnTo>
                  <a:lnTo>
                    <a:pt x="361" y="305"/>
                  </a:lnTo>
                  <a:lnTo>
                    <a:pt x="361" y="305"/>
                  </a:lnTo>
                  <a:lnTo>
                    <a:pt x="372" y="295"/>
                  </a:lnTo>
                  <a:lnTo>
                    <a:pt x="380" y="284"/>
                  </a:lnTo>
                  <a:lnTo>
                    <a:pt x="388" y="274"/>
                  </a:lnTo>
                  <a:lnTo>
                    <a:pt x="392" y="262"/>
                  </a:lnTo>
                  <a:lnTo>
                    <a:pt x="396" y="250"/>
                  </a:lnTo>
                  <a:lnTo>
                    <a:pt x="397" y="237"/>
                  </a:lnTo>
                  <a:lnTo>
                    <a:pt x="399" y="208"/>
                  </a:lnTo>
                  <a:lnTo>
                    <a:pt x="399" y="208"/>
                  </a:lnTo>
                  <a:lnTo>
                    <a:pt x="400" y="185"/>
                  </a:lnTo>
                  <a:lnTo>
                    <a:pt x="401" y="160"/>
                  </a:lnTo>
                  <a:lnTo>
                    <a:pt x="403" y="135"/>
                  </a:lnTo>
                  <a:lnTo>
                    <a:pt x="401" y="122"/>
                  </a:lnTo>
                  <a:lnTo>
                    <a:pt x="400" y="110"/>
                  </a:lnTo>
                  <a:lnTo>
                    <a:pt x="400" y="110"/>
                  </a:lnTo>
                  <a:lnTo>
                    <a:pt x="396" y="78"/>
                  </a:lnTo>
                  <a:lnTo>
                    <a:pt x="392" y="46"/>
                  </a:lnTo>
                  <a:lnTo>
                    <a:pt x="558" y="46"/>
                  </a:lnTo>
                  <a:lnTo>
                    <a:pt x="558" y="46"/>
                  </a:lnTo>
                  <a:lnTo>
                    <a:pt x="560" y="46"/>
                  </a:lnTo>
                  <a:lnTo>
                    <a:pt x="560" y="46"/>
                  </a:lnTo>
                  <a:lnTo>
                    <a:pt x="562" y="50"/>
                  </a:lnTo>
                  <a:lnTo>
                    <a:pt x="565" y="54"/>
                  </a:lnTo>
                  <a:lnTo>
                    <a:pt x="565" y="54"/>
                  </a:lnTo>
                  <a:lnTo>
                    <a:pt x="570" y="61"/>
                  </a:lnTo>
                  <a:lnTo>
                    <a:pt x="574" y="67"/>
                  </a:lnTo>
                  <a:lnTo>
                    <a:pt x="577" y="75"/>
                  </a:lnTo>
                  <a:lnTo>
                    <a:pt x="578" y="84"/>
                  </a:lnTo>
                  <a:lnTo>
                    <a:pt x="578" y="104"/>
                  </a:lnTo>
                  <a:lnTo>
                    <a:pt x="577" y="123"/>
                  </a:lnTo>
                  <a:lnTo>
                    <a:pt x="573" y="144"/>
                  </a:lnTo>
                  <a:lnTo>
                    <a:pt x="570" y="164"/>
                  </a:lnTo>
                  <a:lnTo>
                    <a:pt x="566" y="182"/>
                  </a:lnTo>
                  <a:lnTo>
                    <a:pt x="565" y="197"/>
                  </a:lnTo>
                  <a:lnTo>
                    <a:pt x="565" y="197"/>
                  </a:lnTo>
                  <a:lnTo>
                    <a:pt x="565" y="212"/>
                  </a:lnTo>
                  <a:lnTo>
                    <a:pt x="566" y="229"/>
                  </a:lnTo>
                  <a:lnTo>
                    <a:pt x="569" y="262"/>
                  </a:lnTo>
                  <a:lnTo>
                    <a:pt x="573" y="295"/>
                  </a:lnTo>
                  <a:lnTo>
                    <a:pt x="574" y="310"/>
                  </a:lnTo>
                  <a:lnTo>
                    <a:pt x="574" y="327"/>
                  </a:lnTo>
                  <a:lnTo>
                    <a:pt x="574" y="3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2" name="chenying0907 594"/>
            <p:cNvSpPr>
              <a:spLocks/>
            </p:cNvSpPr>
            <p:nvPr/>
          </p:nvSpPr>
          <p:spPr bwMode="auto">
            <a:xfrm>
              <a:off x="3319463" y="2089150"/>
              <a:ext cx="122238" cy="193675"/>
            </a:xfrm>
            <a:custGeom>
              <a:avLst/>
              <a:gdLst/>
              <a:ahLst/>
              <a:cxnLst>
                <a:cxn ang="0">
                  <a:pos x="273" y="1"/>
                </a:cxn>
                <a:cxn ang="0">
                  <a:pos x="223" y="27"/>
                </a:cxn>
                <a:cxn ang="0">
                  <a:pos x="194" y="47"/>
                </a:cxn>
                <a:cxn ang="0">
                  <a:pos x="168" y="68"/>
                </a:cxn>
                <a:cxn ang="0">
                  <a:pos x="133" y="104"/>
                </a:cxn>
                <a:cxn ang="0">
                  <a:pos x="92" y="162"/>
                </a:cxn>
                <a:cxn ang="0">
                  <a:pos x="73" y="193"/>
                </a:cxn>
                <a:cxn ang="0">
                  <a:pos x="44" y="257"/>
                </a:cxn>
                <a:cxn ang="0">
                  <a:pos x="23" y="323"/>
                </a:cxn>
                <a:cxn ang="0">
                  <a:pos x="9" y="389"/>
                </a:cxn>
                <a:cxn ang="0">
                  <a:pos x="0" y="457"/>
                </a:cxn>
                <a:cxn ang="0">
                  <a:pos x="0" y="464"/>
                </a:cxn>
                <a:cxn ang="0">
                  <a:pos x="0" y="467"/>
                </a:cxn>
                <a:cxn ang="0">
                  <a:pos x="1" y="476"/>
                </a:cxn>
                <a:cxn ang="0">
                  <a:pos x="6" y="484"/>
                </a:cxn>
                <a:cxn ang="0">
                  <a:pos x="13" y="488"/>
                </a:cxn>
                <a:cxn ang="0">
                  <a:pos x="22" y="489"/>
                </a:cxn>
                <a:cxn ang="0">
                  <a:pos x="34" y="486"/>
                </a:cxn>
                <a:cxn ang="0">
                  <a:pos x="40" y="480"/>
                </a:cxn>
                <a:cxn ang="0">
                  <a:pos x="44" y="472"/>
                </a:cxn>
                <a:cxn ang="0">
                  <a:pos x="45" y="467"/>
                </a:cxn>
                <a:cxn ang="0">
                  <a:pos x="52" y="433"/>
                </a:cxn>
                <a:cxn ang="0">
                  <a:pos x="56" y="397"/>
                </a:cxn>
                <a:cxn ang="0">
                  <a:pos x="57" y="376"/>
                </a:cxn>
                <a:cxn ang="0">
                  <a:pos x="61" y="342"/>
                </a:cxn>
                <a:cxn ang="0">
                  <a:pos x="68" y="321"/>
                </a:cxn>
                <a:cxn ang="0">
                  <a:pos x="72" y="312"/>
                </a:cxn>
                <a:cxn ang="0">
                  <a:pos x="86" y="285"/>
                </a:cxn>
                <a:cxn ang="0">
                  <a:pos x="108" y="229"/>
                </a:cxn>
                <a:cxn ang="0">
                  <a:pos x="121" y="201"/>
                </a:cxn>
                <a:cxn ang="0">
                  <a:pos x="137" y="174"/>
                </a:cxn>
                <a:cxn ang="0">
                  <a:pos x="174" y="127"/>
                </a:cxn>
                <a:cxn ang="0">
                  <a:pos x="217" y="87"/>
                </a:cxn>
                <a:cxn ang="0">
                  <a:pos x="268" y="55"/>
                </a:cxn>
                <a:cxn ang="0">
                  <a:pos x="297" y="40"/>
                </a:cxn>
                <a:cxn ang="0">
                  <a:pos x="304" y="35"/>
                </a:cxn>
                <a:cxn ang="0">
                  <a:pos x="308" y="29"/>
                </a:cxn>
                <a:cxn ang="0">
                  <a:pos x="308" y="21"/>
                </a:cxn>
                <a:cxn ang="0">
                  <a:pos x="299" y="5"/>
                </a:cxn>
                <a:cxn ang="0">
                  <a:pos x="287" y="0"/>
                </a:cxn>
                <a:cxn ang="0">
                  <a:pos x="278" y="0"/>
                </a:cxn>
                <a:cxn ang="0">
                  <a:pos x="273" y="1"/>
                </a:cxn>
              </a:cxnLst>
              <a:rect l="0" t="0" r="r" b="b"/>
              <a:pathLst>
                <a:path w="308" h="489">
                  <a:moveTo>
                    <a:pt x="273" y="1"/>
                  </a:moveTo>
                  <a:lnTo>
                    <a:pt x="273" y="1"/>
                  </a:lnTo>
                  <a:lnTo>
                    <a:pt x="239" y="18"/>
                  </a:lnTo>
                  <a:lnTo>
                    <a:pt x="223" y="27"/>
                  </a:lnTo>
                  <a:lnTo>
                    <a:pt x="209" y="36"/>
                  </a:lnTo>
                  <a:lnTo>
                    <a:pt x="194" y="47"/>
                  </a:lnTo>
                  <a:lnTo>
                    <a:pt x="181" y="57"/>
                  </a:lnTo>
                  <a:lnTo>
                    <a:pt x="168" y="68"/>
                  </a:lnTo>
                  <a:lnTo>
                    <a:pt x="157" y="80"/>
                  </a:lnTo>
                  <a:lnTo>
                    <a:pt x="133" y="104"/>
                  </a:lnTo>
                  <a:lnTo>
                    <a:pt x="112" y="132"/>
                  </a:lnTo>
                  <a:lnTo>
                    <a:pt x="92" y="162"/>
                  </a:lnTo>
                  <a:lnTo>
                    <a:pt x="73" y="193"/>
                  </a:lnTo>
                  <a:lnTo>
                    <a:pt x="73" y="193"/>
                  </a:lnTo>
                  <a:lnTo>
                    <a:pt x="57" y="225"/>
                  </a:lnTo>
                  <a:lnTo>
                    <a:pt x="44" y="257"/>
                  </a:lnTo>
                  <a:lnTo>
                    <a:pt x="32" y="290"/>
                  </a:lnTo>
                  <a:lnTo>
                    <a:pt x="23" y="323"/>
                  </a:lnTo>
                  <a:lnTo>
                    <a:pt x="15" y="355"/>
                  </a:lnTo>
                  <a:lnTo>
                    <a:pt x="9" y="389"/>
                  </a:lnTo>
                  <a:lnTo>
                    <a:pt x="5" y="423"/>
                  </a:lnTo>
                  <a:lnTo>
                    <a:pt x="0" y="457"/>
                  </a:lnTo>
                  <a:lnTo>
                    <a:pt x="0" y="457"/>
                  </a:lnTo>
                  <a:lnTo>
                    <a:pt x="0" y="464"/>
                  </a:lnTo>
                  <a:lnTo>
                    <a:pt x="0" y="467"/>
                  </a:lnTo>
                  <a:lnTo>
                    <a:pt x="0" y="467"/>
                  </a:lnTo>
                  <a:lnTo>
                    <a:pt x="0" y="472"/>
                  </a:lnTo>
                  <a:lnTo>
                    <a:pt x="1" y="476"/>
                  </a:lnTo>
                  <a:lnTo>
                    <a:pt x="4" y="480"/>
                  </a:lnTo>
                  <a:lnTo>
                    <a:pt x="6" y="484"/>
                  </a:lnTo>
                  <a:lnTo>
                    <a:pt x="10" y="485"/>
                  </a:lnTo>
                  <a:lnTo>
                    <a:pt x="13" y="488"/>
                  </a:lnTo>
                  <a:lnTo>
                    <a:pt x="22" y="489"/>
                  </a:lnTo>
                  <a:lnTo>
                    <a:pt x="22" y="489"/>
                  </a:lnTo>
                  <a:lnTo>
                    <a:pt x="30" y="488"/>
                  </a:lnTo>
                  <a:lnTo>
                    <a:pt x="34" y="486"/>
                  </a:lnTo>
                  <a:lnTo>
                    <a:pt x="38" y="484"/>
                  </a:lnTo>
                  <a:lnTo>
                    <a:pt x="40" y="480"/>
                  </a:lnTo>
                  <a:lnTo>
                    <a:pt x="43" y="476"/>
                  </a:lnTo>
                  <a:lnTo>
                    <a:pt x="44" y="472"/>
                  </a:lnTo>
                  <a:lnTo>
                    <a:pt x="45" y="467"/>
                  </a:lnTo>
                  <a:lnTo>
                    <a:pt x="45" y="467"/>
                  </a:lnTo>
                  <a:lnTo>
                    <a:pt x="48" y="448"/>
                  </a:lnTo>
                  <a:lnTo>
                    <a:pt x="52" y="433"/>
                  </a:lnTo>
                  <a:lnTo>
                    <a:pt x="55" y="416"/>
                  </a:lnTo>
                  <a:lnTo>
                    <a:pt x="56" y="397"/>
                  </a:lnTo>
                  <a:lnTo>
                    <a:pt x="56" y="397"/>
                  </a:lnTo>
                  <a:lnTo>
                    <a:pt x="57" y="376"/>
                  </a:lnTo>
                  <a:lnTo>
                    <a:pt x="58" y="354"/>
                  </a:lnTo>
                  <a:lnTo>
                    <a:pt x="61" y="342"/>
                  </a:lnTo>
                  <a:lnTo>
                    <a:pt x="64" y="332"/>
                  </a:lnTo>
                  <a:lnTo>
                    <a:pt x="68" y="321"/>
                  </a:lnTo>
                  <a:lnTo>
                    <a:pt x="72" y="312"/>
                  </a:lnTo>
                  <a:lnTo>
                    <a:pt x="72" y="312"/>
                  </a:lnTo>
                  <a:lnTo>
                    <a:pt x="79" y="299"/>
                  </a:lnTo>
                  <a:lnTo>
                    <a:pt x="86" y="285"/>
                  </a:lnTo>
                  <a:lnTo>
                    <a:pt x="98" y="257"/>
                  </a:lnTo>
                  <a:lnTo>
                    <a:pt x="108" y="229"/>
                  </a:lnTo>
                  <a:lnTo>
                    <a:pt x="115" y="216"/>
                  </a:lnTo>
                  <a:lnTo>
                    <a:pt x="121" y="201"/>
                  </a:lnTo>
                  <a:lnTo>
                    <a:pt x="121" y="201"/>
                  </a:lnTo>
                  <a:lnTo>
                    <a:pt x="137" y="174"/>
                  </a:lnTo>
                  <a:lnTo>
                    <a:pt x="155" y="149"/>
                  </a:lnTo>
                  <a:lnTo>
                    <a:pt x="174" y="127"/>
                  </a:lnTo>
                  <a:lnTo>
                    <a:pt x="194" y="106"/>
                  </a:lnTo>
                  <a:lnTo>
                    <a:pt x="217" y="87"/>
                  </a:lnTo>
                  <a:lnTo>
                    <a:pt x="242" y="70"/>
                  </a:lnTo>
                  <a:lnTo>
                    <a:pt x="268" y="55"/>
                  </a:lnTo>
                  <a:lnTo>
                    <a:pt x="297" y="40"/>
                  </a:lnTo>
                  <a:lnTo>
                    <a:pt x="297" y="40"/>
                  </a:lnTo>
                  <a:lnTo>
                    <a:pt x="300" y="39"/>
                  </a:lnTo>
                  <a:lnTo>
                    <a:pt x="304" y="35"/>
                  </a:lnTo>
                  <a:lnTo>
                    <a:pt x="307" y="32"/>
                  </a:lnTo>
                  <a:lnTo>
                    <a:pt x="308" y="29"/>
                  </a:lnTo>
                  <a:lnTo>
                    <a:pt x="308" y="25"/>
                  </a:lnTo>
                  <a:lnTo>
                    <a:pt x="308" y="21"/>
                  </a:lnTo>
                  <a:lnTo>
                    <a:pt x="304" y="13"/>
                  </a:lnTo>
                  <a:lnTo>
                    <a:pt x="299" y="5"/>
                  </a:lnTo>
                  <a:lnTo>
                    <a:pt x="291" y="1"/>
                  </a:lnTo>
                  <a:lnTo>
                    <a:pt x="287" y="0"/>
                  </a:lnTo>
                  <a:lnTo>
                    <a:pt x="283" y="0"/>
                  </a:lnTo>
                  <a:lnTo>
                    <a:pt x="278" y="0"/>
                  </a:lnTo>
                  <a:lnTo>
                    <a:pt x="273" y="1"/>
                  </a:lnTo>
                  <a:lnTo>
                    <a:pt x="27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3" name="chenying0907 595"/>
            <p:cNvSpPr>
              <a:spLocks/>
            </p:cNvSpPr>
            <p:nvPr/>
          </p:nvSpPr>
          <p:spPr bwMode="auto">
            <a:xfrm>
              <a:off x="3495676" y="2093913"/>
              <a:ext cx="142875" cy="174625"/>
            </a:xfrm>
            <a:custGeom>
              <a:avLst/>
              <a:gdLst/>
              <a:ahLst/>
              <a:cxnLst>
                <a:cxn ang="0">
                  <a:pos x="352" y="399"/>
                </a:cxn>
                <a:cxn ang="0">
                  <a:pos x="344" y="365"/>
                </a:cxn>
                <a:cxn ang="0">
                  <a:pos x="334" y="332"/>
                </a:cxn>
                <a:cxn ang="0">
                  <a:pos x="303" y="267"/>
                </a:cxn>
                <a:cxn ang="0">
                  <a:pos x="265" y="207"/>
                </a:cxn>
                <a:cxn ang="0">
                  <a:pos x="223" y="152"/>
                </a:cxn>
                <a:cxn ang="0">
                  <a:pos x="203" y="127"/>
                </a:cxn>
                <a:cxn ang="0">
                  <a:pos x="174" y="92"/>
                </a:cxn>
                <a:cxn ang="0">
                  <a:pos x="151" y="71"/>
                </a:cxn>
                <a:cxn ang="0">
                  <a:pos x="138" y="62"/>
                </a:cxn>
                <a:cxn ang="0">
                  <a:pos x="88" y="30"/>
                </a:cxn>
                <a:cxn ang="0">
                  <a:pos x="59" y="19"/>
                </a:cxn>
                <a:cxn ang="0">
                  <a:pos x="50" y="17"/>
                </a:cxn>
                <a:cxn ang="0">
                  <a:pos x="46" y="22"/>
                </a:cxn>
                <a:cxn ang="0">
                  <a:pos x="46" y="17"/>
                </a:cxn>
                <a:cxn ang="0">
                  <a:pos x="42" y="9"/>
                </a:cxn>
                <a:cxn ang="0">
                  <a:pos x="36" y="4"/>
                </a:cxn>
                <a:cxn ang="0">
                  <a:pos x="24" y="0"/>
                </a:cxn>
                <a:cxn ang="0">
                  <a:pos x="11" y="4"/>
                </a:cxn>
                <a:cxn ang="0">
                  <a:pos x="4" y="9"/>
                </a:cxn>
                <a:cxn ang="0">
                  <a:pos x="2" y="17"/>
                </a:cxn>
                <a:cxn ang="0">
                  <a:pos x="0" y="29"/>
                </a:cxn>
                <a:cxn ang="0">
                  <a:pos x="2" y="34"/>
                </a:cxn>
                <a:cxn ang="0">
                  <a:pos x="7" y="45"/>
                </a:cxn>
                <a:cxn ang="0">
                  <a:pos x="12" y="49"/>
                </a:cxn>
                <a:cxn ang="0">
                  <a:pos x="80" y="80"/>
                </a:cxn>
                <a:cxn ang="0">
                  <a:pos x="93" y="88"/>
                </a:cxn>
                <a:cxn ang="0">
                  <a:pos x="117" y="105"/>
                </a:cxn>
                <a:cxn ang="0">
                  <a:pos x="147" y="136"/>
                </a:cxn>
                <a:cxn ang="0">
                  <a:pos x="168" y="158"/>
                </a:cxn>
                <a:cxn ang="0">
                  <a:pos x="212" y="211"/>
                </a:cxn>
                <a:cxn ang="0">
                  <a:pos x="251" y="268"/>
                </a:cxn>
                <a:cxn ang="0">
                  <a:pos x="268" y="302"/>
                </a:cxn>
                <a:cxn ang="0">
                  <a:pos x="287" y="340"/>
                </a:cxn>
                <a:cxn ang="0">
                  <a:pos x="301" y="379"/>
                </a:cxn>
                <a:cxn ang="0">
                  <a:pos x="309" y="416"/>
                </a:cxn>
                <a:cxn ang="0">
                  <a:pos x="310" y="421"/>
                </a:cxn>
                <a:cxn ang="0">
                  <a:pos x="314" y="432"/>
                </a:cxn>
                <a:cxn ang="0">
                  <a:pos x="318" y="434"/>
                </a:cxn>
                <a:cxn ang="0">
                  <a:pos x="330" y="444"/>
                </a:cxn>
                <a:cxn ang="0">
                  <a:pos x="343" y="444"/>
                </a:cxn>
                <a:cxn ang="0">
                  <a:pos x="355" y="437"/>
                </a:cxn>
                <a:cxn ang="0">
                  <a:pos x="360" y="423"/>
                </a:cxn>
                <a:cxn ang="0">
                  <a:pos x="360" y="416"/>
                </a:cxn>
                <a:cxn ang="0">
                  <a:pos x="357" y="407"/>
                </a:cxn>
                <a:cxn ang="0">
                  <a:pos x="352" y="399"/>
                </a:cxn>
              </a:cxnLst>
              <a:rect l="0" t="0" r="r" b="b"/>
              <a:pathLst>
                <a:path w="360" h="444">
                  <a:moveTo>
                    <a:pt x="352" y="399"/>
                  </a:moveTo>
                  <a:lnTo>
                    <a:pt x="352" y="399"/>
                  </a:lnTo>
                  <a:lnTo>
                    <a:pt x="348" y="382"/>
                  </a:lnTo>
                  <a:lnTo>
                    <a:pt x="344" y="365"/>
                  </a:lnTo>
                  <a:lnTo>
                    <a:pt x="339" y="348"/>
                  </a:lnTo>
                  <a:lnTo>
                    <a:pt x="334" y="332"/>
                  </a:lnTo>
                  <a:lnTo>
                    <a:pt x="320" y="298"/>
                  </a:lnTo>
                  <a:lnTo>
                    <a:pt x="303" y="267"/>
                  </a:lnTo>
                  <a:lnTo>
                    <a:pt x="284" y="237"/>
                  </a:lnTo>
                  <a:lnTo>
                    <a:pt x="265" y="207"/>
                  </a:lnTo>
                  <a:lnTo>
                    <a:pt x="244" y="178"/>
                  </a:lnTo>
                  <a:lnTo>
                    <a:pt x="223" y="152"/>
                  </a:lnTo>
                  <a:lnTo>
                    <a:pt x="223" y="152"/>
                  </a:lnTo>
                  <a:lnTo>
                    <a:pt x="203" y="127"/>
                  </a:lnTo>
                  <a:lnTo>
                    <a:pt x="183" y="104"/>
                  </a:lnTo>
                  <a:lnTo>
                    <a:pt x="174" y="92"/>
                  </a:lnTo>
                  <a:lnTo>
                    <a:pt x="163" y="81"/>
                  </a:lnTo>
                  <a:lnTo>
                    <a:pt x="151" y="71"/>
                  </a:lnTo>
                  <a:lnTo>
                    <a:pt x="138" y="62"/>
                  </a:lnTo>
                  <a:lnTo>
                    <a:pt x="138" y="62"/>
                  </a:lnTo>
                  <a:lnTo>
                    <a:pt x="118" y="50"/>
                  </a:lnTo>
                  <a:lnTo>
                    <a:pt x="88" y="30"/>
                  </a:lnTo>
                  <a:lnTo>
                    <a:pt x="72" y="22"/>
                  </a:lnTo>
                  <a:lnTo>
                    <a:pt x="59" y="19"/>
                  </a:lnTo>
                  <a:lnTo>
                    <a:pt x="54" y="17"/>
                  </a:lnTo>
                  <a:lnTo>
                    <a:pt x="50" y="17"/>
                  </a:lnTo>
                  <a:lnTo>
                    <a:pt x="47" y="20"/>
                  </a:lnTo>
                  <a:lnTo>
                    <a:pt x="46" y="22"/>
                  </a:lnTo>
                  <a:lnTo>
                    <a:pt x="46" y="22"/>
                  </a:lnTo>
                  <a:lnTo>
                    <a:pt x="46" y="17"/>
                  </a:lnTo>
                  <a:lnTo>
                    <a:pt x="45" y="13"/>
                  </a:lnTo>
                  <a:lnTo>
                    <a:pt x="42" y="9"/>
                  </a:lnTo>
                  <a:lnTo>
                    <a:pt x="40" y="5"/>
                  </a:lnTo>
                  <a:lnTo>
                    <a:pt x="36" y="4"/>
                  </a:lnTo>
                  <a:lnTo>
                    <a:pt x="32" y="2"/>
                  </a:lnTo>
                  <a:lnTo>
                    <a:pt x="24" y="0"/>
                  </a:lnTo>
                  <a:lnTo>
                    <a:pt x="15" y="2"/>
                  </a:lnTo>
                  <a:lnTo>
                    <a:pt x="11" y="4"/>
                  </a:lnTo>
                  <a:lnTo>
                    <a:pt x="8" y="5"/>
                  </a:lnTo>
                  <a:lnTo>
                    <a:pt x="4" y="9"/>
                  </a:lnTo>
                  <a:lnTo>
                    <a:pt x="3" y="13"/>
                  </a:lnTo>
                  <a:lnTo>
                    <a:pt x="2" y="17"/>
                  </a:lnTo>
                  <a:lnTo>
                    <a:pt x="0" y="22"/>
                  </a:lnTo>
                  <a:lnTo>
                    <a:pt x="0" y="29"/>
                  </a:lnTo>
                  <a:lnTo>
                    <a:pt x="0" y="29"/>
                  </a:lnTo>
                  <a:lnTo>
                    <a:pt x="2" y="34"/>
                  </a:lnTo>
                  <a:lnTo>
                    <a:pt x="4" y="39"/>
                  </a:lnTo>
                  <a:lnTo>
                    <a:pt x="7" y="45"/>
                  </a:lnTo>
                  <a:lnTo>
                    <a:pt x="12" y="49"/>
                  </a:lnTo>
                  <a:lnTo>
                    <a:pt x="12" y="49"/>
                  </a:lnTo>
                  <a:lnTo>
                    <a:pt x="46" y="63"/>
                  </a:lnTo>
                  <a:lnTo>
                    <a:pt x="80" y="80"/>
                  </a:lnTo>
                  <a:lnTo>
                    <a:pt x="80" y="80"/>
                  </a:lnTo>
                  <a:lnTo>
                    <a:pt x="93" y="88"/>
                  </a:lnTo>
                  <a:lnTo>
                    <a:pt x="106" y="96"/>
                  </a:lnTo>
                  <a:lnTo>
                    <a:pt x="117" y="105"/>
                  </a:lnTo>
                  <a:lnTo>
                    <a:pt x="127" y="115"/>
                  </a:lnTo>
                  <a:lnTo>
                    <a:pt x="147" y="136"/>
                  </a:lnTo>
                  <a:lnTo>
                    <a:pt x="168" y="158"/>
                  </a:lnTo>
                  <a:lnTo>
                    <a:pt x="168" y="158"/>
                  </a:lnTo>
                  <a:lnTo>
                    <a:pt x="190" y="185"/>
                  </a:lnTo>
                  <a:lnTo>
                    <a:pt x="212" y="211"/>
                  </a:lnTo>
                  <a:lnTo>
                    <a:pt x="232" y="240"/>
                  </a:lnTo>
                  <a:lnTo>
                    <a:pt x="251" y="268"/>
                  </a:lnTo>
                  <a:lnTo>
                    <a:pt x="251" y="268"/>
                  </a:lnTo>
                  <a:lnTo>
                    <a:pt x="268" y="302"/>
                  </a:lnTo>
                  <a:lnTo>
                    <a:pt x="278" y="321"/>
                  </a:lnTo>
                  <a:lnTo>
                    <a:pt x="287" y="340"/>
                  </a:lnTo>
                  <a:lnTo>
                    <a:pt x="295" y="360"/>
                  </a:lnTo>
                  <a:lnTo>
                    <a:pt x="301" y="379"/>
                  </a:lnTo>
                  <a:lnTo>
                    <a:pt x="306" y="399"/>
                  </a:lnTo>
                  <a:lnTo>
                    <a:pt x="309" y="416"/>
                  </a:lnTo>
                  <a:lnTo>
                    <a:pt x="309" y="416"/>
                  </a:lnTo>
                  <a:lnTo>
                    <a:pt x="310" y="421"/>
                  </a:lnTo>
                  <a:lnTo>
                    <a:pt x="312" y="427"/>
                  </a:lnTo>
                  <a:lnTo>
                    <a:pt x="314" y="432"/>
                  </a:lnTo>
                  <a:lnTo>
                    <a:pt x="318" y="434"/>
                  </a:lnTo>
                  <a:lnTo>
                    <a:pt x="318" y="434"/>
                  </a:lnTo>
                  <a:lnTo>
                    <a:pt x="323" y="440"/>
                  </a:lnTo>
                  <a:lnTo>
                    <a:pt x="330" y="444"/>
                  </a:lnTo>
                  <a:lnTo>
                    <a:pt x="337" y="444"/>
                  </a:lnTo>
                  <a:lnTo>
                    <a:pt x="343" y="444"/>
                  </a:lnTo>
                  <a:lnTo>
                    <a:pt x="350" y="441"/>
                  </a:lnTo>
                  <a:lnTo>
                    <a:pt x="355" y="437"/>
                  </a:lnTo>
                  <a:lnTo>
                    <a:pt x="359" y="430"/>
                  </a:lnTo>
                  <a:lnTo>
                    <a:pt x="360" y="423"/>
                  </a:lnTo>
                  <a:lnTo>
                    <a:pt x="360" y="416"/>
                  </a:lnTo>
                  <a:lnTo>
                    <a:pt x="360" y="416"/>
                  </a:lnTo>
                  <a:lnTo>
                    <a:pt x="360" y="411"/>
                  </a:lnTo>
                  <a:lnTo>
                    <a:pt x="357" y="407"/>
                  </a:lnTo>
                  <a:lnTo>
                    <a:pt x="356" y="403"/>
                  </a:lnTo>
                  <a:lnTo>
                    <a:pt x="352" y="399"/>
                  </a:lnTo>
                  <a:lnTo>
                    <a:pt x="352" y="3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554" name="chenying0907 553"/>
          <p:cNvGrpSpPr/>
          <p:nvPr/>
        </p:nvGrpSpPr>
        <p:grpSpPr>
          <a:xfrm>
            <a:off x="3523170" y="1641590"/>
            <a:ext cx="784019" cy="674507"/>
            <a:chOff x="4151313" y="2036763"/>
            <a:chExt cx="792163" cy="700087"/>
          </a:xfrm>
          <a:solidFill>
            <a:schemeClr val="accent6">
              <a:lumMod val="75000"/>
            </a:schemeClr>
          </a:solidFill>
        </p:grpSpPr>
        <p:sp>
          <p:nvSpPr>
            <p:cNvPr id="555" name="chenying0907 596"/>
            <p:cNvSpPr>
              <a:spLocks/>
            </p:cNvSpPr>
            <p:nvPr/>
          </p:nvSpPr>
          <p:spPr bwMode="auto">
            <a:xfrm>
              <a:off x="4214813" y="2354263"/>
              <a:ext cx="23813" cy="22225"/>
            </a:xfrm>
            <a:custGeom>
              <a:avLst/>
              <a:gdLst/>
              <a:ahLst/>
              <a:cxnLst>
                <a:cxn ang="0">
                  <a:pos x="53" y="1"/>
                </a:cxn>
                <a:cxn ang="0">
                  <a:pos x="53" y="1"/>
                </a:cxn>
                <a:cxn ang="0">
                  <a:pos x="49" y="3"/>
                </a:cxn>
                <a:cxn ang="0">
                  <a:pos x="45" y="5"/>
                </a:cxn>
                <a:cxn ang="0">
                  <a:pos x="41" y="7"/>
                </a:cxn>
                <a:cxn ang="0">
                  <a:pos x="37" y="9"/>
                </a:cxn>
                <a:cxn ang="0">
                  <a:pos x="37" y="9"/>
                </a:cxn>
                <a:cxn ang="0">
                  <a:pos x="30" y="17"/>
                </a:cxn>
                <a:cxn ang="0">
                  <a:pos x="27" y="21"/>
                </a:cxn>
                <a:cxn ang="0">
                  <a:pos x="23" y="24"/>
                </a:cxn>
                <a:cxn ang="0">
                  <a:pos x="23" y="24"/>
                </a:cxn>
                <a:cxn ang="0">
                  <a:pos x="15" y="29"/>
                </a:cxn>
                <a:cxn ang="0">
                  <a:pos x="8" y="35"/>
                </a:cxn>
                <a:cxn ang="0">
                  <a:pos x="3" y="43"/>
                </a:cxn>
                <a:cxn ang="0">
                  <a:pos x="2" y="47"/>
                </a:cxn>
                <a:cxn ang="0">
                  <a:pos x="0" y="51"/>
                </a:cxn>
                <a:cxn ang="0">
                  <a:pos x="0" y="51"/>
                </a:cxn>
                <a:cxn ang="0">
                  <a:pos x="0" y="54"/>
                </a:cxn>
                <a:cxn ang="0">
                  <a:pos x="2" y="56"/>
                </a:cxn>
                <a:cxn ang="0">
                  <a:pos x="4" y="56"/>
                </a:cxn>
                <a:cxn ang="0">
                  <a:pos x="6" y="58"/>
                </a:cxn>
                <a:cxn ang="0">
                  <a:pos x="10" y="55"/>
                </a:cxn>
                <a:cxn ang="0">
                  <a:pos x="11" y="54"/>
                </a:cxn>
                <a:cxn ang="0">
                  <a:pos x="12" y="51"/>
                </a:cxn>
                <a:cxn ang="0">
                  <a:pos x="12" y="51"/>
                </a:cxn>
                <a:cxn ang="0">
                  <a:pos x="13" y="48"/>
                </a:cxn>
                <a:cxn ang="0">
                  <a:pos x="15" y="45"/>
                </a:cxn>
                <a:cxn ang="0">
                  <a:pos x="20" y="39"/>
                </a:cxn>
                <a:cxn ang="0">
                  <a:pos x="33" y="30"/>
                </a:cxn>
                <a:cxn ang="0">
                  <a:pos x="33" y="30"/>
                </a:cxn>
                <a:cxn ang="0">
                  <a:pos x="38" y="25"/>
                </a:cxn>
                <a:cxn ang="0">
                  <a:pos x="42" y="20"/>
                </a:cxn>
                <a:cxn ang="0">
                  <a:pos x="42" y="20"/>
                </a:cxn>
                <a:cxn ang="0">
                  <a:pos x="46" y="17"/>
                </a:cxn>
                <a:cxn ang="0">
                  <a:pos x="50" y="14"/>
                </a:cxn>
                <a:cxn ang="0">
                  <a:pos x="54" y="13"/>
                </a:cxn>
                <a:cxn ang="0">
                  <a:pos x="59" y="11"/>
                </a:cxn>
                <a:cxn ang="0">
                  <a:pos x="59" y="11"/>
                </a:cxn>
                <a:cxn ang="0">
                  <a:pos x="61" y="9"/>
                </a:cxn>
                <a:cxn ang="0">
                  <a:pos x="61" y="7"/>
                </a:cxn>
                <a:cxn ang="0">
                  <a:pos x="61" y="3"/>
                </a:cxn>
                <a:cxn ang="0">
                  <a:pos x="59" y="1"/>
                </a:cxn>
                <a:cxn ang="0">
                  <a:pos x="57" y="0"/>
                </a:cxn>
                <a:cxn ang="0">
                  <a:pos x="55" y="0"/>
                </a:cxn>
                <a:cxn ang="0">
                  <a:pos x="53" y="1"/>
                </a:cxn>
                <a:cxn ang="0">
                  <a:pos x="53" y="1"/>
                </a:cxn>
              </a:cxnLst>
              <a:rect l="0" t="0" r="r" b="b"/>
              <a:pathLst>
                <a:path w="61" h="58">
                  <a:moveTo>
                    <a:pt x="53" y="1"/>
                  </a:moveTo>
                  <a:lnTo>
                    <a:pt x="53" y="1"/>
                  </a:lnTo>
                  <a:lnTo>
                    <a:pt x="49" y="3"/>
                  </a:lnTo>
                  <a:lnTo>
                    <a:pt x="45" y="5"/>
                  </a:lnTo>
                  <a:lnTo>
                    <a:pt x="41" y="7"/>
                  </a:lnTo>
                  <a:lnTo>
                    <a:pt x="37" y="9"/>
                  </a:lnTo>
                  <a:lnTo>
                    <a:pt x="37" y="9"/>
                  </a:lnTo>
                  <a:lnTo>
                    <a:pt x="30" y="17"/>
                  </a:lnTo>
                  <a:lnTo>
                    <a:pt x="27" y="21"/>
                  </a:lnTo>
                  <a:lnTo>
                    <a:pt x="23" y="24"/>
                  </a:lnTo>
                  <a:lnTo>
                    <a:pt x="23" y="24"/>
                  </a:lnTo>
                  <a:lnTo>
                    <a:pt x="15" y="29"/>
                  </a:lnTo>
                  <a:lnTo>
                    <a:pt x="8" y="35"/>
                  </a:lnTo>
                  <a:lnTo>
                    <a:pt x="3" y="43"/>
                  </a:lnTo>
                  <a:lnTo>
                    <a:pt x="2" y="47"/>
                  </a:lnTo>
                  <a:lnTo>
                    <a:pt x="0" y="51"/>
                  </a:lnTo>
                  <a:lnTo>
                    <a:pt x="0" y="51"/>
                  </a:lnTo>
                  <a:lnTo>
                    <a:pt x="0" y="54"/>
                  </a:lnTo>
                  <a:lnTo>
                    <a:pt x="2" y="56"/>
                  </a:lnTo>
                  <a:lnTo>
                    <a:pt x="4" y="56"/>
                  </a:lnTo>
                  <a:lnTo>
                    <a:pt x="6" y="58"/>
                  </a:lnTo>
                  <a:lnTo>
                    <a:pt x="10" y="55"/>
                  </a:lnTo>
                  <a:lnTo>
                    <a:pt x="11" y="54"/>
                  </a:lnTo>
                  <a:lnTo>
                    <a:pt x="12" y="51"/>
                  </a:lnTo>
                  <a:lnTo>
                    <a:pt x="12" y="51"/>
                  </a:lnTo>
                  <a:lnTo>
                    <a:pt x="13" y="48"/>
                  </a:lnTo>
                  <a:lnTo>
                    <a:pt x="15" y="45"/>
                  </a:lnTo>
                  <a:lnTo>
                    <a:pt x="20" y="39"/>
                  </a:lnTo>
                  <a:lnTo>
                    <a:pt x="33" y="30"/>
                  </a:lnTo>
                  <a:lnTo>
                    <a:pt x="33" y="30"/>
                  </a:lnTo>
                  <a:lnTo>
                    <a:pt x="38" y="25"/>
                  </a:lnTo>
                  <a:lnTo>
                    <a:pt x="42" y="20"/>
                  </a:lnTo>
                  <a:lnTo>
                    <a:pt x="42" y="20"/>
                  </a:lnTo>
                  <a:lnTo>
                    <a:pt x="46" y="17"/>
                  </a:lnTo>
                  <a:lnTo>
                    <a:pt x="50" y="14"/>
                  </a:lnTo>
                  <a:lnTo>
                    <a:pt x="54" y="13"/>
                  </a:lnTo>
                  <a:lnTo>
                    <a:pt x="59" y="11"/>
                  </a:lnTo>
                  <a:lnTo>
                    <a:pt x="59" y="11"/>
                  </a:lnTo>
                  <a:lnTo>
                    <a:pt x="61" y="9"/>
                  </a:lnTo>
                  <a:lnTo>
                    <a:pt x="61" y="7"/>
                  </a:lnTo>
                  <a:lnTo>
                    <a:pt x="61" y="3"/>
                  </a:lnTo>
                  <a:lnTo>
                    <a:pt x="59" y="1"/>
                  </a:lnTo>
                  <a:lnTo>
                    <a:pt x="57" y="0"/>
                  </a:lnTo>
                  <a:lnTo>
                    <a:pt x="55"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6" name="chenying0907 597"/>
            <p:cNvSpPr>
              <a:spLocks/>
            </p:cNvSpPr>
            <p:nvPr/>
          </p:nvSpPr>
          <p:spPr bwMode="auto">
            <a:xfrm>
              <a:off x="4232276" y="2370138"/>
              <a:ext cx="31750" cy="26988"/>
            </a:xfrm>
            <a:custGeom>
              <a:avLst/>
              <a:gdLst/>
              <a:ahLst/>
              <a:cxnLst>
                <a:cxn ang="0">
                  <a:pos x="72" y="1"/>
                </a:cxn>
                <a:cxn ang="0">
                  <a:pos x="72" y="1"/>
                </a:cxn>
                <a:cxn ang="0">
                  <a:pos x="60" y="8"/>
                </a:cxn>
                <a:cxn ang="0">
                  <a:pos x="51" y="14"/>
                </a:cxn>
                <a:cxn ang="0">
                  <a:pos x="30" y="30"/>
                </a:cxn>
                <a:cxn ang="0">
                  <a:pos x="30" y="30"/>
                </a:cxn>
                <a:cxn ang="0">
                  <a:pos x="21" y="37"/>
                </a:cxn>
                <a:cxn ang="0">
                  <a:pos x="13" y="43"/>
                </a:cxn>
                <a:cxn ang="0">
                  <a:pos x="7" y="52"/>
                </a:cxn>
                <a:cxn ang="0">
                  <a:pos x="0" y="61"/>
                </a:cxn>
                <a:cxn ang="0">
                  <a:pos x="0" y="61"/>
                </a:cxn>
                <a:cxn ang="0">
                  <a:pos x="0" y="63"/>
                </a:cxn>
                <a:cxn ang="0">
                  <a:pos x="0" y="65"/>
                </a:cxn>
                <a:cxn ang="0">
                  <a:pos x="3" y="68"/>
                </a:cxn>
                <a:cxn ang="0">
                  <a:pos x="7" y="68"/>
                </a:cxn>
                <a:cxn ang="0">
                  <a:pos x="11" y="67"/>
                </a:cxn>
                <a:cxn ang="0">
                  <a:pos x="15" y="63"/>
                </a:cxn>
                <a:cxn ang="0">
                  <a:pos x="15" y="63"/>
                </a:cxn>
                <a:cxn ang="0">
                  <a:pos x="16" y="60"/>
                </a:cxn>
                <a:cxn ang="0">
                  <a:pos x="16" y="57"/>
                </a:cxn>
                <a:cxn ang="0">
                  <a:pos x="16" y="57"/>
                </a:cxn>
                <a:cxn ang="0">
                  <a:pos x="21" y="52"/>
                </a:cxn>
                <a:cxn ang="0">
                  <a:pos x="28" y="47"/>
                </a:cxn>
                <a:cxn ang="0">
                  <a:pos x="34" y="42"/>
                </a:cxn>
                <a:cxn ang="0">
                  <a:pos x="41" y="37"/>
                </a:cxn>
                <a:cxn ang="0">
                  <a:pos x="41" y="37"/>
                </a:cxn>
                <a:cxn ang="0">
                  <a:pos x="49" y="29"/>
                </a:cxn>
                <a:cxn ang="0">
                  <a:pos x="58" y="22"/>
                </a:cxn>
                <a:cxn ang="0">
                  <a:pos x="77" y="10"/>
                </a:cxn>
                <a:cxn ang="0">
                  <a:pos x="77" y="10"/>
                </a:cxn>
                <a:cxn ang="0">
                  <a:pos x="80" y="9"/>
                </a:cxn>
                <a:cxn ang="0">
                  <a:pos x="80" y="8"/>
                </a:cxn>
                <a:cxn ang="0">
                  <a:pos x="80" y="4"/>
                </a:cxn>
                <a:cxn ang="0">
                  <a:pos x="76" y="0"/>
                </a:cxn>
                <a:cxn ang="0">
                  <a:pos x="75" y="0"/>
                </a:cxn>
                <a:cxn ang="0">
                  <a:pos x="72" y="1"/>
                </a:cxn>
                <a:cxn ang="0">
                  <a:pos x="72" y="1"/>
                </a:cxn>
              </a:cxnLst>
              <a:rect l="0" t="0" r="r" b="b"/>
              <a:pathLst>
                <a:path w="80" h="68">
                  <a:moveTo>
                    <a:pt x="72" y="1"/>
                  </a:moveTo>
                  <a:lnTo>
                    <a:pt x="72" y="1"/>
                  </a:lnTo>
                  <a:lnTo>
                    <a:pt x="60" y="8"/>
                  </a:lnTo>
                  <a:lnTo>
                    <a:pt x="51" y="14"/>
                  </a:lnTo>
                  <a:lnTo>
                    <a:pt x="30" y="30"/>
                  </a:lnTo>
                  <a:lnTo>
                    <a:pt x="30" y="30"/>
                  </a:lnTo>
                  <a:lnTo>
                    <a:pt x="21" y="37"/>
                  </a:lnTo>
                  <a:lnTo>
                    <a:pt x="13" y="43"/>
                  </a:lnTo>
                  <a:lnTo>
                    <a:pt x="7" y="52"/>
                  </a:lnTo>
                  <a:lnTo>
                    <a:pt x="0" y="61"/>
                  </a:lnTo>
                  <a:lnTo>
                    <a:pt x="0" y="61"/>
                  </a:lnTo>
                  <a:lnTo>
                    <a:pt x="0" y="63"/>
                  </a:lnTo>
                  <a:lnTo>
                    <a:pt x="0" y="65"/>
                  </a:lnTo>
                  <a:lnTo>
                    <a:pt x="3" y="68"/>
                  </a:lnTo>
                  <a:lnTo>
                    <a:pt x="7" y="68"/>
                  </a:lnTo>
                  <a:lnTo>
                    <a:pt x="11" y="67"/>
                  </a:lnTo>
                  <a:lnTo>
                    <a:pt x="15" y="63"/>
                  </a:lnTo>
                  <a:lnTo>
                    <a:pt x="15" y="63"/>
                  </a:lnTo>
                  <a:lnTo>
                    <a:pt x="16" y="60"/>
                  </a:lnTo>
                  <a:lnTo>
                    <a:pt x="16" y="57"/>
                  </a:lnTo>
                  <a:lnTo>
                    <a:pt x="16" y="57"/>
                  </a:lnTo>
                  <a:lnTo>
                    <a:pt x="21" y="52"/>
                  </a:lnTo>
                  <a:lnTo>
                    <a:pt x="28" y="47"/>
                  </a:lnTo>
                  <a:lnTo>
                    <a:pt x="34" y="42"/>
                  </a:lnTo>
                  <a:lnTo>
                    <a:pt x="41" y="37"/>
                  </a:lnTo>
                  <a:lnTo>
                    <a:pt x="41" y="37"/>
                  </a:lnTo>
                  <a:lnTo>
                    <a:pt x="49" y="29"/>
                  </a:lnTo>
                  <a:lnTo>
                    <a:pt x="58" y="22"/>
                  </a:lnTo>
                  <a:lnTo>
                    <a:pt x="77" y="10"/>
                  </a:lnTo>
                  <a:lnTo>
                    <a:pt x="77" y="10"/>
                  </a:lnTo>
                  <a:lnTo>
                    <a:pt x="80" y="9"/>
                  </a:lnTo>
                  <a:lnTo>
                    <a:pt x="80" y="8"/>
                  </a:lnTo>
                  <a:lnTo>
                    <a:pt x="80" y="4"/>
                  </a:lnTo>
                  <a:lnTo>
                    <a:pt x="76" y="0"/>
                  </a:lnTo>
                  <a:lnTo>
                    <a:pt x="75" y="0"/>
                  </a:lnTo>
                  <a:lnTo>
                    <a:pt x="72" y="1"/>
                  </a:lnTo>
                  <a:lnTo>
                    <a:pt x="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7" name="chenying0907 598"/>
            <p:cNvSpPr>
              <a:spLocks/>
            </p:cNvSpPr>
            <p:nvPr/>
          </p:nvSpPr>
          <p:spPr bwMode="auto">
            <a:xfrm>
              <a:off x="4260851" y="2381250"/>
              <a:ext cx="36513" cy="28575"/>
            </a:xfrm>
            <a:custGeom>
              <a:avLst/>
              <a:gdLst/>
              <a:ahLst/>
              <a:cxnLst>
                <a:cxn ang="0">
                  <a:pos x="84" y="1"/>
                </a:cxn>
                <a:cxn ang="0">
                  <a:pos x="84" y="1"/>
                </a:cxn>
                <a:cxn ang="0">
                  <a:pos x="76" y="4"/>
                </a:cxn>
                <a:cxn ang="0">
                  <a:pos x="68" y="7"/>
                </a:cxn>
                <a:cxn ang="0">
                  <a:pos x="55" y="16"/>
                </a:cxn>
                <a:cxn ang="0">
                  <a:pos x="41" y="25"/>
                </a:cxn>
                <a:cxn ang="0">
                  <a:pos x="27" y="33"/>
                </a:cxn>
                <a:cxn ang="0">
                  <a:pos x="27" y="33"/>
                </a:cxn>
                <a:cxn ang="0">
                  <a:pos x="17" y="39"/>
                </a:cxn>
                <a:cxn ang="0">
                  <a:pos x="8" y="47"/>
                </a:cxn>
                <a:cxn ang="0">
                  <a:pos x="4" y="52"/>
                </a:cxn>
                <a:cxn ang="0">
                  <a:pos x="2" y="58"/>
                </a:cxn>
                <a:cxn ang="0">
                  <a:pos x="0" y="63"/>
                </a:cxn>
                <a:cxn ang="0">
                  <a:pos x="0" y="69"/>
                </a:cxn>
                <a:cxn ang="0">
                  <a:pos x="0" y="69"/>
                </a:cxn>
                <a:cxn ang="0">
                  <a:pos x="0" y="71"/>
                </a:cxn>
                <a:cxn ang="0">
                  <a:pos x="2" y="72"/>
                </a:cxn>
                <a:cxn ang="0">
                  <a:pos x="4" y="73"/>
                </a:cxn>
                <a:cxn ang="0">
                  <a:pos x="7" y="73"/>
                </a:cxn>
                <a:cxn ang="0">
                  <a:pos x="10" y="71"/>
                </a:cxn>
                <a:cxn ang="0">
                  <a:pos x="11" y="68"/>
                </a:cxn>
                <a:cxn ang="0">
                  <a:pos x="11" y="65"/>
                </a:cxn>
                <a:cxn ang="0">
                  <a:pos x="11" y="65"/>
                </a:cxn>
                <a:cxn ang="0">
                  <a:pos x="11" y="62"/>
                </a:cxn>
                <a:cxn ang="0">
                  <a:pos x="14" y="56"/>
                </a:cxn>
                <a:cxn ang="0">
                  <a:pos x="17" y="52"/>
                </a:cxn>
                <a:cxn ang="0">
                  <a:pos x="23" y="48"/>
                </a:cxn>
                <a:cxn ang="0">
                  <a:pos x="33" y="43"/>
                </a:cxn>
                <a:cxn ang="0">
                  <a:pos x="42" y="38"/>
                </a:cxn>
                <a:cxn ang="0">
                  <a:pos x="42" y="38"/>
                </a:cxn>
                <a:cxn ang="0">
                  <a:pos x="63" y="24"/>
                </a:cxn>
                <a:cxn ang="0">
                  <a:pos x="75" y="17"/>
                </a:cxn>
                <a:cxn ang="0">
                  <a:pos x="87" y="12"/>
                </a:cxn>
                <a:cxn ang="0">
                  <a:pos x="87" y="12"/>
                </a:cxn>
                <a:cxn ang="0">
                  <a:pos x="89" y="11"/>
                </a:cxn>
                <a:cxn ang="0">
                  <a:pos x="91" y="9"/>
                </a:cxn>
                <a:cxn ang="0">
                  <a:pos x="91" y="5"/>
                </a:cxn>
                <a:cxn ang="0">
                  <a:pos x="88" y="1"/>
                </a:cxn>
                <a:cxn ang="0">
                  <a:pos x="87" y="0"/>
                </a:cxn>
                <a:cxn ang="0">
                  <a:pos x="84" y="1"/>
                </a:cxn>
                <a:cxn ang="0">
                  <a:pos x="84" y="1"/>
                </a:cxn>
              </a:cxnLst>
              <a:rect l="0" t="0" r="r" b="b"/>
              <a:pathLst>
                <a:path w="91" h="73">
                  <a:moveTo>
                    <a:pt x="84" y="1"/>
                  </a:moveTo>
                  <a:lnTo>
                    <a:pt x="84" y="1"/>
                  </a:lnTo>
                  <a:lnTo>
                    <a:pt x="76" y="4"/>
                  </a:lnTo>
                  <a:lnTo>
                    <a:pt x="68" y="7"/>
                  </a:lnTo>
                  <a:lnTo>
                    <a:pt x="55" y="16"/>
                  </a:lnTo>
                  <a:lnTo>
                    <a:pt x="41" y="25"/>
                  </a:lnTo>
                  <a:lnTo>
                    <a:pt x="27" y="33"/>
                  </a:lnTo>
                  <a:lnTo>
                    <a:pt x="27" y="33"/>
                  </a:lnTo>
                  <a:lnTo>
                    <a:pt x="17" y="39"/>
                  </a:lnTo>
                  <a:lnTo>
                    <a:pt x="8" y="47"/>
                  </a:lnTo>
                  <a:lnTo>
                    <a:pt x="4" y="52"/>
                  </a:lnTo>
                  <a:lnTo>
                    <a:pt x="2" y="58"/>
                  </a:lnTo>
                  <a:lnTo>
                    <a:pt x="0" y="63"/>
                  </a:lnTo>
                  <a:lnTo>
                    <a:pt x="0" y="69"/>
                  </a:lnTo>
                  <a:lnTo>
                    <a:pt x="0" y="69"/>
                  </a:lnTo>
                  <a:lnTo>
                    <a:pt x="0" y="71"/>
                  </a:lnTo>
                  <a:lnTo>
                    <a:pt x="2" y="72"/>
                  </a:lnTo>
                  <a:lnTo>
                    <a:pt x="4" y="73"/>
                  </a:lnTo>
                  <a:lnTo>
                    <a:pt x="7" y="73"/>
                  </a:lnTo>
                  <a:lnTo>
                    <a:pt x="10" y="71"/>
                  </a:lnTo>
                  <a:lnTo>
                    <a:pt x="11" y="68"/>
                  </a:lnTo>
                  <a:lnTo>
                    <a:pt x="11" y="65"/>
                  </a:lnTo>
                  <a:lnTo>
                    <a:pt x="11" y="65"/>
                  </a:lnTo>
                  <a:lnTo>
                    <a:pt x="11" y="62"/>
                  </a:lnTo>
                  <a:lnTo>
                    <a:pt x="14" y="56"/>
                  </a:lnTo>
                  <a:lnTo>
                    <a:pt x="17" y="52"/>
                  </a:lnTo>
                  <a:lnTo>
                    <a:pt x="23" y="48"/>
                  </a:lnTo>
                  <a:lnTo>
                    <a:pt x="33" y="43"/>
                  </a:lnTo>
                  <a:lnTo>
                    <a:pt x="42" y="38"/>
                  </a:lnTo>
                  <a:lnTo>
                    <a:pt x="42" y="38"/>
                  </a:lnTo>
                  <a:lnTo>
                    <a:pt x="63" y="24"/>
                  </a:lnTo>
                  <a:lnTo>
                    <a:pt x="75" y="17"/>
                  </a:lnTo>
                  <a:lnTo>
                    <a:pt x="87" y="12"/>
                  </a:lnTo>
                  <a:lnTo>
                    <a:pt x="87" y="12"/>
                  </a:lnTo>
                  <a:lnTo>
                    <a:pt x="89" y="11"/>
                  </a:lnTo>
                  <a:lnTo>
                    <a:pt x="91" y="9"/>
                  </a:lnTo>
                  <a:lnTo>
                    <a:pt x="91" y="5"/>
                  </a:lnTo>
                  <a:lnTo>
                    <a:pt x="88" y="1"/>
                  </a:lnTo>
                  <a:lnTo>
                    <a:pt x="87" y="0"/>
                  </a:lnTo>
                  <a:lnTo>
                    <a:pt x="84" y="1"/>
                  </a:lnTo>
                  <a:lnTo>
                    <a:pt x="8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8" name="chenying0907 599"/>
            <p:cNvSpPr>
              <a:spLocks/>
            </p:cNvSpPr>
            <p:nvPr/>
          </p:nvSpPr>
          <p:spPr bwMode="auto">
            <a:xfrm>
              <a:off x="4284663" y="2398713"/>
              <a:ext cx="34925" cy="25400"/>
            </a:xfrm>
            <a:custGeom>
              <a:avLst/>
              <a:gdLst/>
              <a:ahLst/>
              <a:cxnLst>
                <a:cxn ang="0">
                  <a:pos x="78" y="1"/>
                </a:cxn>
                <a:cxn ang="0">
                  <a:pos x="78" y="1"/>
                </a:cxn>
                <a:cxn ang="0">
                  <a:pos x="39" y="25"/>
                </a:cxn>
                <a:cxn ang="0">
                  <a:pos x="19" y="38"/>
                </a:cxn>
                <a:cxn ang="0">
                  <a:pos x="1" y="51"/>
                </a:cxn>
                <a:cxn ang="0">
                  <a:pos x="1" y="51"/>
                </a:cxn>
                <a:cxn ang="0">
                  <a:pos x="0" y="53"/>
                </a:cxn>
                <a:cxn ang="0">
                  <a:pos x="0" y="55"/>
                </a:cxn>
                <a:cxn ang="0">
                  <a:pos x="0" y="57"/>
                </a:cxn>
                <a:cxn ang="0">
                  <a:pos x="1" y="59"/>
                </a:cxn>
                <a:cxn ang="0">
                  <a:pos x="5" y="61"/>
                </a:cxn>
                <a:cxn ang="0">
                  <a:pos x="7" y="61"/>
                </a:cxn>
                <a:cxn ang="0">
                  <a:pos x="10" y="60"/>
                </a:cxn>
                <a:cxn ang="0">
                  <a:pos x="10" y="60"/>
                </a:cxn>
                <a:cxn ang="0">
                  <a:pos x="27" y="46"/>
                </a:cxn>
                <a:cxn ang="0">
                  <a:pos x="45" y="34"/>
                </a:cxn>
                <a:cxn ang="0">
                  <a:pos x="85" y="10"/>
                </a:cxn>
                <a:cxn ang="0">
                  <a:pos x="85" y="10"/>
                </a:cxn>
                <a:cxn ang="0">
                  <a:pos x="86" y="9"/>
                </a:cxn>
                <a:cxn ang="0">
                  <a:pos x="87" y="8"/>
                </a:cxn>
                <a:cxn ang="0">
                  <a:pos x="86" y="4"/>
                </a:cxn>
                <a:cxn ang="0">
                  <a:pos x="83" y="1"/>
                </a:cxn>
                <a:cxn ang="0">
                  <a:pos x="81" y="0"/>
                </a:cxn>
                <a:cxn ang="0">
                  <a:pos x="78" y="1"/>
                </a:cxn>
                <a:cxn ang="0">
                  <a:pos x="78" y="1"/>
                </a:cxn>
              </a:cxnLst>
              <a:rect l="0" t="0" r="r" b="b"/>
              <a:pathLst>
                <a:path w="87" h="61">
                  <a:moveTo>
                    <a:pt x="78" y="1"/>
                  </a:moveTo>
                  <a:lnTo>
                    <a:pt x="78" y="1"/>
                  </a:lnTo>
                  <a:lnTo>
                    <a:pt x="39" y="25"/>
                  </a:lnTo>
                  <a:lnTo>
                    <a:pt x="19" y="38"/>
                  </a:lnTo>
                  <a:lnTo>
                    <a:pt x="1" y="51"/>
                  </a:lnTo>
                  <a:lnTo>
                    <a:pt x="1" y="51"/>
                  </a:lnTo>
                  <a:lnTo>
                    <a:pt x="0" y="53"/>
                  </a:lnTo>
                  <a:lnTo>
                    <a:pt x="0" y="55"/>
                  </a:lnTo>
                  <a:lnTo>
                    <a:pt x="0" y="57"/>
                  </a:lnTo>
                  <a:lnTo>
                    <a:pt x="1" y="59"/>
                  </a:lnTo>
                  <a:lnTo>
                    <a:pt x="5" y="61"/>
                  </a:lnTo>
                  <a:lnTo>
                    <a:pt x="7" y="61"/>
                  </a:lnTo>
                  <a:lnTo>
                    <a:pt x="10" y="60"/>
                  </a:lnTo>
                  <a:lnTo>
                    <a:pt x="10" y="60"/>
                  </a:lnTo>
                  <a:lnTo>
                    <a:pt x="27" y="46"/>
                  </a:lnTo>
                  <a:lnTo>
                    <a:pt x="45" y="34"/>
                  </a:lnTo>
                  <a:lnTo>
                    <a:pt x="85" y="10"/>
                  </a:lnTo>
                  <a:lnTo>
                    <a:pt x="85" y="10"/>
                  </a:lnTo>
                  <a:lnTo>
                    <a:pt x="86" y="9"/>
                  </a:lnTo>
                  <a:lnTo>
                    <a:pt x="87" y="8"/>
                  </a:lnTo>
                  <a:lnTo>
                    <a:pt x="86" y="4"/>
                  </a:lnTo>
                  <a:lnTo>
                    <a:pt x="83" y="1"/>
                  </a:lnTo>
                  <a:lnTo>
                    <a:pt x="81" y="0"/>
                  </a:lnTo>
                  <a:lnTo>
                    <a:pt x="78" y="1"/>
                  </a:lnTo>
                  <a:lnTo>
                    <a:pt x="7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9" name="chenying0907 600"/>
            <p:cNvSpPr>
              <a:spLocks/>
            </p:cNvSpPr>
            <p:nvPr/>
          </p:nvSpPr>
          <p:spPr bwMode="auto">
            <a:xfrm>
              <a:off x="4310063" y="2420938"/>
              <a:ext cx="42863" cy="25400"/>
            </a:xfrm>
            <a:custGeom>
              <a:avLst/>
              <a:gdLst/>
              <a:ahLst/>
              <a:cxnLst>
                <a:cxn ang="0">
                  <a:pos x="102" y="0"/>
                </a:cxn>
                <a:cxn ang="0">
                  <a:pos x="102" y="0"/>
                </a:cxn>
                <a:cxn ang="0">
                  <a:pos x="88" y="8"/>
                </a:cxn>
                <a:cxn ang="0">
                  <a:pos x="72" y="16"/>
                </a:cxn>
                <a:cxn ang="0">
                  <a:pos x="58" y="25"/>
                </a:cxn>
                <a:cxn ang="0">
                  <a:pos x="42" y="33"/>
                </a:cxn>
                <a:cxn ang="0">
                  <a:pos x="42" y="33"/>
                </a:cxn>
                <a:cxn ang="0">
                  <a:pos x="33" y="38"/>
                </a:cxn>
                <a:cxn ang="0">
                  <a:pos x="24" y="45"/>
                </a:cxn>
                <a:cxn ang="0">
                  <a:pos x="14" y="50"/>
                </a:cxn>
                <a:cxn ang="0">
                  <a:pos x="9" y="53"/>
                </a:cxn>
                <a:cxn ang="0">
                  <a:pos x="4" y="54"/>
                </a:cxn>
                <a:cxn ang="0">
                  <a:pos x="4" y="54"/>
                </a:cxn>
                <a:cxn ang="0">
                  <a:pos x="1" y="55"/>
                </a:cxn>
                <a:cxn ang="0">
                  <a:pos x="0" y="57"/>
                </a:cxn>
                <a:cxn ang="0">
                  <a:pos x="0" y="58"/>
                </a:cxn>
                <a:cxn ang="0">
                  <a:pos x="0" y="61"/>
                </a:cxn>
                <a:cxn ang="0">
                  <a:pos x="3" y="65"/>
                </a:cxn>
                <a:cxn ang="0">
                  <a:pos x="4" y="65"/>
                </a:cxn>
                <a:cxn ang="0">
                  <a:pos x="7" y="65"/>
                </a:cxn>
                <a:cxn ang="0">
                  <a:pos x="7" y="65"/>
                </a:cxn>
                <a:cxn ang="0">
                  <a:pos x="17" y="62"/>
                </a:cxn>
                <a:cxn ang="0">
                  <a:pos x="26" y="57"/>
                </a:cxn>
                <a:cxn ang="0">
                  <a:pos x="43" y="45"/>
                </a:cxn>
                <a:cxn ang="0">
                  <a:pos x="43" y="45"/>
                </a:cxn>
                <a:cxn ang="0">
                  <a:pos x="73" y="27"/>
                </a:cxn>
                <a:cxn ang="0">
                  <a:pos x="90" y="19"/>
                </a:cxn>
                <a:cxn ang="0">
                  <a:pos x="106" y="12"/>
                </a:cxn>
                <a:cxn ang="0">
                  <a:pos x="106" y="12"/>
                </a:cxn>
                <a:cxn ang="0">
                  <a:pos x="107" y="11"/>
                </a:cxn>
                <a:cxn ang="0">
                  <a:pos x="109" y="8"/>
                </a:cxn>
                <a:cxn ang="0">
                  <a:pos x="109" y="4"/>
                </a:cxn>
                <a:cxn ang="0">
                  <a:pos x="109" y="2"/>
                </a:cxn>
                <a:cxn ang="0">
                  <a:pos x="107" y="0"/>
                </a:cxn>
                <a:cxn ang="0">
                  <a:pos x="105" y="0"/>
                </a:cxn>
                <a:cxn ang="0">
                  <a:pos x="102" y="0"/>
                </a:cxn>
                <a:cxn ang="0">
                  <a:pos x="102" y="0"/>
                </a:cxn>
              </a:cxnLst>
              <a:rect l="0" t="0" r="r" b="b"/>
              <a:pathLst>
                <a:path w="109" h="65">
                  <a:moveTo>
                    <a:pt x="102" y="0"/>
                  </a:moveTo>
                  <a:lnTo>
                    <a:pt x="102" y="0"/>
                  </a:lnTo>
                  <a:lnTo>
                    <a:pt x="88" y="8"/>
                  </a:lnTo>
                  <a:lnTo>
                    <a:pt x="72" y="16"/>
                  </a:lnTo>
                  <a:lnTo>
                    <a:pt x="58" y="25"/>
                  </a:lnTo>
                  <a:lnTo>
                    <a:pt x="42" y="33"/>
                  </a:lnTo>
                  <a:lnTo>
                    <a:pt x="42" y="33"/>
                  </a:lnTo>
                  <a:lnTo>
                    <a:pt x="33" y="38"/>
                  </a:lnTo>
                  <a:lnTo>
                    <a:pt x="24" y="45"/>
                  </a:lnTo>
                  <a:lnTo>
                    <a:pt x="14" y="50"/>
                  </a:lnTo>
                  <a:lnTo>
                    <a:pt x="9" y="53"/>
                  </a:lnTo>
                  <a:lnTo>
                    <a:pt x="4" y="54"/>
                  </a:lnTo>
                  <a:lnTo>
                    <a:pt x="4" y="54"/>
                  </a:lnTo>
                  <a:lnTo>
                    <a:pt x="1" y="55"/>
                  </a:lnTo>
                  <a:lnTo>
                    <a:pt x="0" y="57"/>
                  </a:lnTo>
                  <a:lnTo>
                    <a:pt x="0" y="58"/>
                  </a:lnTo>
                  <a:lnTo>
                    <a:pt x="0" y="61"/>
                  </a:lnTo>
                  <a:lnTo>
                    <a:pt x="3" y="65"/>
                  </a:lnTo>
                  <a:lnTo>
                    <a:pt x="4" y="65"/>
                  </a:lnTo>
                  <a:lnTo>
                    <a:pt x="7" y="65"/>
                  </a:lnTo>
                  <a:lnTo>
                    <a:pt x="7" y="65"/>
                  </a:lnTo>
                  <a:lnTo>
                    <a:pt x="17" y="62"/>
                  </a:lnTo>
                  <a:lnTo>
                    <a:pt x="26" y="57"/>
                  </a:lnTo>
                  <a:lnTo>
                    <a:pt x="43" y="45"/>
                  </a:lnTo>
                  <a:lnTo>
                    <a:pt x="43" y="45"/>
                  </a:lnTo>
                  <a:lnTo>
                    <a:pt x="73" y="27"/>
                  </a:lnTo>
                  <a:lnTo>
                    <a:pt x="90" y="19"/>
                  </a:lnTo>
                  <a:lnTo>
                    <a:pt x="106" y="12"/>
                  </a:lnTo>
                  <a:lnTo>
                    <a:pt x="106" y="12"/>
                  </a:lnTo>
                  <a:lnTo>
                    <a:pt x="107" y="11"/>
                  </a:lnTo>
                  <a:lnTo>
                    <a:pt x="109" y="8"/>
                  </a:lnTo>
                  <a:lnTo>
                    <a:pt x="109" y="4"/>
                  </a:lnTo>
                  <a:lnTo>
                    <a:pt x="109" y="2"/>
                  </a:lnTo>
                  <a:lnTo>
                    <a:pt x="107" y="0"/>
                  </a:lnTo>
                  <a:lnTo>
                    <a:pt x="105" y="0"/>
                  </a:lnTo>
                  <a:lnTo>
                    <a:pt x="102" y="0"/>
                  </a:lnTo>
                  <a:lnTo>
                    <a:pt x="10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0" name="chenying0907 601"/>
            <p:cNvSpPr>
              <a:spLocks/>
            </p:cNvSpPr>
            <p:nvPr/>
          </p:nvSpPr>
          <p:spPr bwMode="auto">
            <a:xfrm>
              <a:off x="4337051" y="2435225"/>
              <a:ext cx="44450" cy="25400"/>
            </a:xfrm>
            <a:custGeom>
              <a:avLst/>
              <a:gdLst/>
              <a:ahLst/>
              <a:cxnLst>
                <a:cxn ang="0">
                  <a:pos x="106" y="2"/>
                </a:cxn>
                <a:cxn ang="0">
                  <a:pos x="106" y="2"/>
                </a:cxn>
                <a:cxn ang="0">
                  <a:pos x="81" y="15"/>
                </a:cxn>
                <a:cxn ang="0">
                  <a:pos x="56" y="28"/>
                </a:cxn>
                <a:cxn ang="0">
                  <a:pos x="30" y="40"/>
                </a:cxn>
                <a:cxn ang="0">
                  <a:pos x="4" y="50"/>
                </a:cxn>
                <a:cxn ang="0">
                  <a:pos x="4" y="50"/>
                </a:cxn>
                <a:cxn ang="0">
                  <a:pos x="3" y="51"/>
                </a:cxn>
                <a:cxn ang="0">
                  <a:pos x="1" y="54"/>
                </a:cxn>
                <a:cxn ang="0">
                  <a:pos x="0" y="58"/>
                </a:cxn>
                <a:cxn ang="0">
                  <a:pos x="1" y="59"/>
                </a:cxn>
                <a:cxn ang="0">
                  <a:pos x="3" y="61"/>
                </a:cxn>
                <a:cxn ang="0">
                  <a:pos x="5" y="62"/>
                </a:cxn>
                <a:cxn ang="0">
                  <a:pos x="8" y="62"/>
                </a:cxn>
                <a:cxn ang="0">
                  <a:pos x="8" y="62"/>
                </a:cxn>
                <a:cxn ang="0">
                  <a:pos x="34" y="51"/>
                </a:cxn>
                <a:cxn ang="0">
                  <a:pos x="60" y="38"/>
                </a:cxn>
                <a:cxn ang="0">
                  <a:pos x="86" y="25"/>
                </a:cxn>
                <a:cxn ang="0">
                  <a:pos x="111" y="11"/>
                </a:cxn>
                <a:cxn ang="0">
                  <a:pos x="111" y="11"/>
                </a:cxn>
                <a:cxn ang="0">
                  <a:pos x="114" y="10"/>
                </a:cxn>
                <a:cxn ang="0">
                  <a:pos x="114" y="8"/>
                </a:cxn>
                <a:cxn ang="0">
                  <a:pos x="114" y="4"/>
                </a:cxn>
                <a:cxn ang="0">
                  <a:pos x="110" y="0"/>
                </a:cxn>
                <a:cxn ang="0">
                  <a:pos x="109" y="0"/>
                </a:cxn>
                <a:cxn ang="0">
                  <a:pos x="106" y="2"/>
                </a:cxn>
                <a:cxn ang="0">
                  <a:pos x="106" y="2"/>
                </a:cxn>
              </a:cxnLst>
              <a:rect l="0" t="0" r="r" b="b"/>
              <a:pathLst>
                <a:path w="114" h="62">
                  <a:moveTo>
                    <a:pt x="106" y="2"/>
                  </a:moveTo>
                  <a:lnTo>
                    <a:pt x="106" y="2"/>
                  </a:lnTo>
                  <a:lnTo>
                    <a:pt x="81" y="15"/>
                  </a:lnTo>
                  <a:lnTo>
                    <a:pt x="56" y="28"/>
                  </a:lnTo>
                  <a:lnTo>
                    <a:pt x="30" y="40"/>
                  </a:lnTo>
                  <a:lnTo>
                    <a:pt x="4" y="50"/>
                  </a:lnTo>
                  <a:lnTo>
                    <a:pt x="4" y="50"/>
                  </a:lnTo>
                  <a:lnTo>
                    <a:pt x="3" y="51"/>
                  </a:lnTo>
                  <a:lnTo>
                    <a:pt x="1" y="54"/>
                  </a:lnTo>
                  <a:lnTo>
                    <a:pt x="0" y="58"/>
                  </a:lnTo>
                  <a:lnTo>
                    <a:pt x="1" y="59"/>
                  </a:lnTo>
                  <a:lnTo>
                    <a:pt x="3" y="61"/>
                  </a:lnTo>
                  <a:lnTo>
                    <a:pt x="5" y="62"/>
                  </a:lnTo>
                  <a:lnTo>
                    <a:pt x="8" y="62"/>
                  </a:lnTo>
                  <a:lnTo>
                    <a:pt x="8" y="62"/>
                  </a:lnTo>
                  <a:lnTo>
                    <a:pt x="34" y="51"/>
                  </a:lnTo>
                  <a:lnTo>
                    <a:pt x="60" y="38"/>
                  </a:lnTo>
                  <a:lnTo>
                    <a:pt x="86" y="25"/>
                  </a:lnTo>
                  <a:lnTo>
                    <a:pt x="111" y="11"/>
                  </a:lnTo>
                  <a:lnTo>
                    <a:pt x="111" y="11"/>
                  </a:lnTo>
                  <a:lnTo>
                    <a:pt x="114" y="10"/>
                  </a:lnTo>
                  <a:lnTo>
                    <a:pt x="114" y="8"/>
                  </a:lnTo>
                  <a:lnTo>
                    <a:pt x="114" y="4"/>
                  </a:lnTo>
                  <a:lnTo>
                    <a:pt x="110" y="0"/>
                  </a:lnTo>
                  <a:lnTo>
                    <a:pt x="109" y="0"/>
                  </a:lnTo>
                  <a:lnTo>
                    <a:pt x="106" y="2"/>
                  </a:lnTo>
                  <a:lnTo>
                    <a:pt x="10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1" name="chenying0907 602"/>
            <p:cNvSpPr>
              <a:spLocks/>
            </p:cNvSpPr>
            <p:nvPr/>
          </p:nvSpPr>
          <p:spPr bwMode="auto">
            <a:xfrm>
              <a:off x="4367213" y="2444750"/>
              <a:ext cx="46038" cy="25400"/>
            </a:xfrm>
            <a:custGeom>
              <a:avLst/>
              <a:gdLst/>
              <a:ahLst/>
              <a:cxnLst>
                <a:cxn ang="0">
                  <a:pos x="109" y="1"/>
                </a:cxn>
                <a:cxn ang="0">
                  <a:pos x="109" y="1"/>
                </a:cxn>
                <a:cxn ang="0">
                  <a:pos x="84" y="18"/>
                </a:cxn>
                <a:cxn ang="0">
                  <a:pos x="58" y="32"/>
                </a:cxn>
                <a:cxn ang="0">
                  <a:pos x="32" y="44"/>
                </a:cxn>
                <a:cxn ang="0">
                  <a:pos x="3" y="55"/>
                </a:cxn>
                <a:cxn ang="0">
                  <a:pos x="3" y="55"/>
                </a:cxn>
                <a:cxn ang="0">
                  <a:pos x="2" y="55"/>
                </a:cxn>
                <a:cxn ang="0">
                  <a:pos x="0" y="57"/>
                </a:cxn>
                <a:cxn ang="0">
                  <a:pos x="0" y="61"/>
                </a:cxn>
                <a:cxn ang="0">
                  <a:pos x="2" y="65"/>
                </a:cxn>
                <a:cxn ang="0">
                  <a:pos x="4" y="65"/>
                </a:cxn>
                <a:cxn ang="0">
                  <a:pos x="7" y="65"/>
                </a:cxn>
                <a:cxn ang="0">
                  <a:pos x="7" y="65"/>
                </a:cxn>
                <a:cxn ang="0">
                  <a:pos x="36" y="55"/>
                </a:cxn>
                <a:cxn ang="0">
                  <a:pos x="63" y="43"/>
                </a:cxn>
                <a:cxn ang="0">
                  <a:pos x="89" y="28"/>
                </a:cxn>
                <a:cxn ang="0">
                  <a:pos x="114" y="11"/>
                </a:cxn>
                <a:cxn ang="0">
                  <a:pos x="114" y="11"/>
                </a:cxn>
                <a:cxn ang="0">
                  <a:pos x="117" y="9"/>
                </a:cxn>
                <a:cxn ang="0">
                  <a:pos x="117" y="7"/>
                </a:cxn>
                <a:cxn ang="0">
                  <a:pos x="115" y="4"/>
                </a:cxn>
                <a:cxn ang="0">
                  <a:pos x="114" y="1"/>
                </a:cxn>
                <a:cxn ang="0">
                  <a:pos x="113" y="1"/>
                </a:cxn>
                <a:cxn ang="0">
                  <a:pos x="110" y="0"/>
                </a:cxn>
                <a:cxn ang="0">
                  <a:pos x="109" y="1"/>
                </a:cxn>
                <a:cxn ang="0">
                  <a:pos x="109" y="1"/>
                </a:cxn>
              </a:cxnLst>
              <a:rect l="0" t="0" r="r" b="b"/>
              <a:pathLst>
                <a:path w="117" h="65">
                  <a:moveTo>
                    <a:pt x="109" y="1"/>
                  </a:moveTo>
                  <a:lnTo>
                    <a:pt x="109" y="1"/>
                  </a:lnTo>
                  <a:lnTo>
                    <a:pt x="84" y="18"/>
                  </a:lnTo>
                  <a:lnTo>
                    <a:pt x="58" y="32"/>
                  </a:lnTo>
                  <a:lnTo>
                    <a:pt x="32" y="44"/>
                  </a:lnTo>
                  <a:lnTo>
                    <a:pt x="3" y="55"/>
                  </a:lnTo>
                  <a:lnTo>
                    <a:pt x="3" y="55"/>
                  </a:lnTo>
                  <a:lnTo>
                    <a:pt x="2" y="55"/>
                  </a:lnTo>
                  <a:lnTo>
                    <a:pt x="0" y="57"/>
                  </a:lnTo>
                  <a:lnTo>
                    <a:pt x="0" y="61"/>
                  </a:lnTo>
                  <a:lnTo>
                    <a:pt x="2" y="65"/>
                  </a:lnTo>
                  <a:lnTo>
                    <a:pt x="4" y="65"/>
                  </a:lnTo>
                  <a:lnTo>
                    <a:pt x="7" y="65"/>
                  </a:lnTo>
                  <a:lnTo>
                    <a:pt x="7" y="65"/>
                  </a:lnTo>
                  <a:lnTo>
                    <a:pt x="36" y="55"/>
                  </a:lnTo>
                  <a:lnTo>
                    <a:pt x="63" y="43"/>
                  </a:lnTo>
                  <a:lnTo>
                    <a:pt x="89" y="28"/>
                  </a:lnTo>
                  <a:lnTo>
                    <a:pt x="114" y="11"/>
                  </a:lnTo>
                  <a:lnTo>
                    <a:pt x="114" y="11"/>
                  </a:lnTo>
                  <a:lnTo>
                    <a:pt x="117" y="9"/>
                  </a:lnTo>
                  <a:lnTo>
                    <a:pt x="117" y="7"/>
                  </a:lnTo>
                  <a:lnTo>
                    <a:pt x="115" y="4"/>
                  </a:lnTo>
                  <a:lnTo>
                    <a:pt x="114" y="1"/>
                  </a:lnTo>
                  <a:lnTo>
                    <a:pt x="113" y="1"/>
                  </a:lnTo>
                  <a:lnTo>
                    <a:pt x="110" y="0"/>
                  </a:lnTo>
                  <a:lnTo>
                    <a:pt x="109" y="1"/>
                  </a:lnTo>
                  <a:lnTo>
                    <a:pt x="10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2" name="chenying0907 603"/>
            <p:cNvSpPr>
              <a:spLocks/>
            </p:cNvSpPr>
            <p:nvPr/>
          </p:nvSpPr>
          <p:spPr bwMode="auto">
            <a:xfrm>
              <a:off x="4341813" y="2081213"/>
              <a:ext cx="34925" cy="12700"/>
            </a:xfrm>
            <a:custGeom>
              <a:avLst/>
              <a:gdLst/>
              <a:ahLst/>
              <a:cxnLst>
                <a:cxn ang="0">
                  <a:pos x="81" y="0"/>
                </a:cxn>
                <a:cxn ang="0">
                  <a:pos x="81" y="0"/>
                </a:cxn>
                <a:cxn ang="0">
                  <a:pos x="72" y="1"/>
                </a:cxn>
                <a:cxn ang="0">
                  <a:pos x="61" y="4"/>
                </a:cxn>
                <a:cxn ang="0">
                  <a:pos x="43" y="10"/>
                </a:cxn>
                <a:cxn ang="0">
                  <a:pos x="25" y="16"/>
                </a:cxn>
                <a:cxn ang="0">
                  <a:pos x="14" y="18"/>
                </a:cxn>
                <a:cxn ang="0">
                  <a:pos x="5" y="19"/>
                </a:cxn>
                <a:cxn ang="0">
                  <a:pos x="5" y="19"/>
                </a:cxn>
                <a:cxn ang="0">
                  <a:pos x="2" y="19"/>
                </a:cxn>
                <a:cxn ang="0">
                  <a:pos x="1" y="21"/>
                </a:cxn>
                <a:cxn ang="0">
                  <a:pos x="0" y="25"/>
                </a:cxn>
                <a:cxn ang="0">
                  <a:pos x="1" y="29"/>
                </a:cxn>
                <a:cxn ang="0">
                  <a:pos x="2" y="30"/>
                </a:cxn>
                <a:cxn ang="0">
                  <a:pos x="5" y="31"/>
                </a:cxn>
                <a:cxn ang="0">
                  <a:pos x="5" y="31"/>
                </a:cxn>
                <a:cxn ang="0">
                  <a:pos x="16" y="30"/>
                </a:cxn>
                <a:cxn ang="0">
                  <a:pos x="25" y="27"/>
                </a:cxn>
                <a:cxn ang="0">
                  <a:pos x="43" y="21"/>
                </a:cxn>
                <a:cxn ang="0">
                  <a:pos x="61" y="16"/>
                </a:cxn>
                <a:cxn ang="0">
                  <a:pos x="72" y="13"/>
                </a:cxn>
                <a:cxn ang="0">
                  <a:pos x="81" y="12"/>
                </a:cxn>
                <a:cxn ang="0">
                  <a:pos x="81" y="12"/>
                </a:cxn>
                <a:cxn ang="0">
                  <a:pos x="84" y="12"/>
                </a:cxn>
                <a:cxn ang="0">
                  <a:pos x="85" y="10"/>
                </a:cxn>
                <a:cxn ang="0">
                  <a:pos x="86" y="6"/>
                </a:cxn>
                <a:cxn ang="0">
                  <a:pos x="85" y="2"/>
                </a:cxn>
                <a:cxn ang="0">
                  <a:pos x="84" y="1"/>
                </a:cxn>
                <a:cxn ang="0">
                  <a:pos x="81" y="0"/>
                </a:cxn>
                <a:cxn ang="0">
                  <a:pos x="81" y="0"/>
                </a:cxn>
              </a:cxnLst>
              <a:rect l="0" t="0" r="r" b="b"/>
              <a:pathLst>
                <a:path w="86" h="31">
                  <a:moveTo>
                    <a:pt x="81" y="0"/>
                  </a:moveTo>
                  <a:lnTo>
                    <a:pt x="81" y="0"/>
                  </a:lnTo>
                  <a:lnTo>
                    <a:pt x="72" y="1"/>
                  </a:lnTo>
                  <a:lnTo>
                    <a:pt x="61" y="4"/>
                  </a:lnTo>
                  <a:lnTo>
                    <a:pt x="43" y="10"/>
                  </a:lnTo>
                  <a:lnTo>
                    <a:pt x="25" y="16"/>
                  </a:lnTo>
                  <a:lnTo>
                    <a:pt x="14" y="18"/>
                  </a:lnTo>
                  <a:lnTo>
                    <a:pt x="5" y="19"/>
                  </a:lnTo>
                  <a:lnTo>
                    <a:pt x="5" y="19"/>
                  </a:lnTo>
                  <a:lnTo>
                    <a:pt x="2" y="19"/>
                  </a:lnTo>
                  <a:lnTo>
                    <a:pt x="1" y="21"/>
                  </a:lnTo>
                  <a:lnTo>
                    <a:pt x="0" y="25"/>
                  </a:lnTo>
                  <a:lnTo>
                    <a:pt x="1" y="29"/>
                  </a:lnTo>
                  <a:lnTo>
                    <a:pt x="2" y="30"/>
                  </a:lnTo>
                  <a:lnTo>
                    <a:pt x="5" y="31"/>
                  </a:lnTo>
                  <a:lnTo>
                    <a:pt x="5" y="31"/>
                  </a:lnTo>
                  <a:lnTo>
                    <a:pt x="16" y="30"/>
                  </a:lnTo>
                  <a:lnTo>
                    <a:pt x="25" y="27"/>
                  </a:lnTo>
                  <a:lnTo>
                    <a:pt x="43" y="21"/>
                  </a:lnTo>
                  <a:lnTo>
                    <a:pt x="61" y="16"/>
                  </a:lnTo>
                  <a:lnTo>
                    <a:pt x="72" y="13"/>
                  </a:lnTo>
                  <a:lnTo>
                    <a:pt x="81" y="12"/>
                  </a:lnTo>
                  <a:lnTo>
                    <a:pt x="81" y="12"/>
                  </a:lnTo>
                  <a:lnTo>
                    <a:pt x="84" y="12"/>
                  </a:lnTo>
                  <a:lnTo>
                    <a:pt x="85" y="10"/>
                  </a:lnTo>
                  <a:lnTo>
                    <a:pt x="86" y="6"/>
                  </a:lnTo>
                  <a:lnTo>
                    <a:pt x="85" y="2"/>
                  </a:lnTo>
                  <a:lnTo>
                    <a:pt x="84" y="1"/>
                  </a:lnTo>
                  <a:lnTo>
                    <a:pt x="81" y="0"/>
                  </a:lnTo>
                  <a:lnTo>
                    <a:pt x="8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3" name="chenying0907 604"/>
            <p:cNvSpPr>
              <a:spLocks/>
            </p:cNvSpPr>
            <p:nvPr/>
          </p:nvSpPr>
          <p:spPr bwMode="auto">
            <a:xfrm>
              <a:off x="4381501" y="2097088"/>
              <a:ext cx="26988" cy="17463"/>
            </a:xfrm>
            <a:custGeom>
              <a:avLst/>
              <a:gdLst/>
              <a:ahLst/>
              <a:cxnLst>
                <a:cxn ang="0">
                  <a:pos x="61" y="1"/>
                </a:cxn>
                <a:cxn ang="0">
                  <a:pos x="61" y="1"/>
                </a:cxn>
                <a:cxn ang="0">
                  <a:pos x="47" y="8"/>
                </a:cxn>
                <a:cxn ang="0">
                  <a:pos x="31" y="15"/>
                </a:cxn>
                <a:cxn ang="0">
                  <a:pos x="3" y="31"/>
                </a:cxn>
                <a:cxn ang="0">
                  <a:pos x="3" y="31"/>
                </a:cxn>
                <a:cxn ang="0">
                  <a:pos x="1" y="34"/>
                </a:cxn>
                <a:cxn ang="0">
                  <a:pos x="0" y="35"/>
                </a:cxn>
                <a:cxn ang="0">
                  <a:pos x="1" y="39"/>
                </a:cxn>
                <a:cxn ang="0">
                  <a:pos x="4" y="42"/>
                </a:cxn>
                <a:cxn ang="0">
                  <a:pos x="6" y="42"/>
                </a:cxn>
                <a:cxn ang="0">
                  <a:pos x="9" y="42"/>
                </a:cxn>
                <a:cxn ang="0">
                  <a:pos x="9" y="42"/>
                </a:cxn>
                <a:cxn ang="0">
                  <a:pos x="37" y="26"/>
                </a:cxn>
                <a:cxn ang="0">
                  <a:pos x="50" y="18"/>
                </a:cxn>
                <a:cxn ang="0">
                  <a:pos x="64" y="11"/>
                </a:cxn>
                <a:cxn ang="0">
                  <a:pos x="64" y="11"/>
                </a:cxn>
                <a:cxn ang="0">
                  <a:pos x="67" y="10"/>
                </a:cxn>
                <a:cxn ang="0">
                  <a:pos x="68" y="8"/>
                </a:cxn>
                <a:cxn ang="0">
                  <a:pos x="68" y="4"/>
                </a:cxn>
                <a:cxn ang="0">
                  <a:pos x="67" y="2"/>
                </a:cxn>
                <a:cxn ang="0">
                  <a:pos x="65" y="1"/>
                </a:cxn>
                <a:cxn ang="0">
                  <a:pos x="64" y="0"/>
                </a:cxn>
                <a:cxn ang="0">
                  <a:pos x="61" y="1"/>
                </a:cxn>
                <a:cxn ang="0">
                  <a:pos x="61" y="1"/>
                </a:cxn>
              </a:cxnLst>
              <a:rect l="0" t="0" r="r" b="b"/>
              <a:pathLst>
                <a:path w="68" h="42">
                  <a:moveTo>
                    <a:pt x="61" y="1"/>
                  </a:moveTo>
                  <a:lnTo>
                    <a:pt x="61" y="1"/>
                  </a:lnTo>
                  <a:lnTo>
                    <a:pt x="47" y="8"/>
                  </a:lnTo>
                  <a:lnTo>
                    <a:pt x="31" y="15"/>
                  </a:lnTo>
                  <a:lnTo>
                    <a:pt x="3" y="31"/>
                  </a:lnTo>
                  <a:lnTo>
                    <a:pt x="3" y="31"/>
                  </a:lnTo>
                  <a:lnTo>
                    <a:pt x="1" y="34"/>
                  </a:lnTo>
                  <a:lnTo>
                    <a:pt x="0" y="35"/>
                  </a:lnTo>
                  <a:lnTo>
                    <a:pt x="1" y="39"/>
                  </a:lnTo>
                  <a:lnTo>
                    <a:pt x="4" y="42"/>
                  </a:lnTo>
                  <a:lnTo>
                    <a:pt x="6" y="42"/>
                  </a:lnTo>
                  <a:lnTo>
                    <a:pt x="9" y="42"/>
                  </a:lnTo>
                  <a:lnTo>
                    <a:pt x="9" y="42"/>
                  </a:lnTo>
                  <a:lnTo>
                    <a:pt x="37" y="26"/>
                  </a:lnTo>
                  <a:lnTo>
                    <a:pt x="50" y="18"/>
                  </a:lnTo>
                  <a:lnTo>
                    <a:pt x="64" y="11"/>
                  </a:lnTo>
                  <a:lnTo>
                    <a:pt x="64" y="11"/>
                  </a:lnTo>
                  <a:lnTo>
                    <a:pt x="67" y="10"/>
                  </a:lnTo>
                  <a:lnTo>
                    <a:pt x="68" y="8"/>
                  </a:lnTo>
                  <a:lnTo>
                    <a:pt x="68" y="4"/>
                  </a:lnTo>
                  <a:lnTo>
                    <a:pt x="67" y="2"/>
                  </a:lnTo>
                  <a:lnTo>
                    <a:pt x="65" y="1"/>
                  </a:lnTo>
                  <a:lnTo>
                    <a:pt x="64" y="0"/>
                  </a:lnTo>
                  <a:lnTo>
                    <a:pt x="61" y="1"/>
                  </a:lnTo>
                  <a:lnTo>
                    <a:pt x="6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4" name="chenying0907 605"/>
            <p:cNvSpPr>
              <a:spLocks/>
            </p:cNvSpPr>
            <p:nvPr/>
          </p:nvSpPr>
          <p:spPr bwMode="auto">
            <a:xfrm>
              <a:off x="4405313" y="2112963"/>
              <a:ext cx="30163" cy="12700"/>
            </a:xfrm>
            <a:custGeom>
              <a:avLst/>
              <a:gdLst/>
              <a:ahLst/>
              <a:cxnLst>
                <a:cxn ang="0">
                  <a:pos x="70" y="0"/>
                </a:cxn>
                <a:cxn ang="0">
                  <a:pos x="70" y="0"/>
                </a:cxn>
                <a:cxn ang="0">
                  <a:pos x="61" y="1"/>
                </a:cxn>
                <a:cxn ang="0">
                  <a:pos x="53" y="5"/>
                </a:cxn>
                <a:cxn ang="0">
                  <a:pos x="38" y="12"/>
                </a:cxn>
                <a:cxn ang="0">
                  <a:pos x="23" y="18"/>
                </a:cxn>
                <a:cxn ang="0">
                  <a:pos x="15" y="21"/>
                </a:cxn>
                <a:cxn ang="0">
                  <a:pos x="6" y="22"/>
                </a:cxn>
                <a:cxn ang="0">
                  <a:pos x="6" y="22"/>
                </a:cxn>
                <a:cxn ang="0">
                  <a:pos x="3" y="22"/>
                </a:cxn>
                <a:cxn ang="0">
                  <a:pos x="2" y="23"/>
                </a:cxn>
                <a:cxn ang="0">
                  <a:pos x="0" y="29"/>
                </a:cxn>
                <a:cxn ang="0">
                  <a:pos x="2" y="31"/>
                </a:cxn>
                <a:cxn ang="0">
                  <a:pos x="3" y="33"/>
                </a:cxn>
                <a:cxn ang="0">
                  <a:pos x="6" y="34"/>
                </a:cxn>
                <a:cxn ang="0">
                  <a:pos x="6" y="34"/>
                </a:cxn>
                <a:cxn ang="0">
                  <a:pos x="15" y="33"/>
                </a:cxn>
                <a:cxn ang="0">
                  <a:pos x="23" y="30"/>
                </a:cxn>
                <a:cxn ang="0">
                  <a:pos x="40" y="23"/>
                </a:cxn>
                <a:cxn ang="0">
                  <a:pos x="55" y="16"/>
                </a:cxn>
                <a:cxn ang="0">
                  <a:pos x="63" y="13"/>
                </a:cxn>
                <a:cxn ang="0">
                  <a:pos x="72" y="10"/>
                </a:cxn>
                <a:cxn ang="0">
                  <a:pos x="72" y="10"/>
                </a:cxn>
                <a:cxn ang="0">
                  <a:pos x="75" y="9"/>
                </a:cxn>
                <a:cxn ang="0">
                  <a:pos x="76" y="8"/>
                </a:cxn>
                <a:cxn ang="0">
                  <a:pos x="76" y="6"/>
                </a:cxn>
                <a:cxn ang="0">
                  <a:pos x="76" y="4"/>
                </a:cxn>
                <a:cxn ang="0">
                  <a:pos x="74" y="0"/>
                </a:cxn>
                <a:cxn ang="0">
                  <a:pos x="71" y="0"/>
                </a:cxn>
                <a:cxn ang="0">
                  <a:pos x="70" y="0"/>
                </a:cxn>
                <a:cxn ang="0">
                  <a:pos x="70" y="0"/>
                </a:cxn>
              </a:cxnLst>
              <a:rect l="0" t="0" r="r" b="b"/>
              <a:pathLst>
                <a:path w="76" h="34">
                  <a:moveTo>
                    <a:pt x="70" y="0"/>
                  </a:moveTo>
                  <a:lnTo>
                    <a:pt x="70" y="0"/>
                  </a:lnTo>
                  <a:lnTo>
                    <a:pt x="61" y="1"/>
                  </a:lnTo>
                  <a:lnTo>
                    <a:pt x="53" y="5"/>
                  </a:lnTo>
                  <a:lnTo>
                    <a:pt x="38" y="12"/>
                  </a:lnTo>
                  <a:lnTo>
                    <a:pt x="23" y="18"/>
                  </a:lnTo>
                  <a:lnTo>
                    <a:pt x="15" y="21"/>
                  </a:lnTo>
                  <a:lnTo>
                    <a:pt x="6" y="22"/>
                  </a:lnTo>
                  <a:lnTo>
                    <a:pt x="6" y="22"/>
                  </a:lnTo>
                  <a:lnTo>
                    <a:pt x="3" y="22"/>
                  </a:lnTo>
                  <a:lnTo>
                    <a:pt x="2" y="23"/>
                  </a:lnTo>
                  <a:lnTo>
                    <a:pt x="0" y="29"/>
                  </a:lnTo>
                  <a:lnTo>
                    <a:pt x="2" y="31"/>
                  </a:lnTo>
                  <a:lnTo>
                    <a:pt x="3" y="33"/>
                  </a:lnTo>
                  <a:lnTo>
                    <a:pt x="6" y="34"/>
                  </a:lnTo>
                  <a:lnTo>
                    <a:pt x="6" y="34"/>
                  </a:lnTo>
                  <a:lnTo>
                    <a:pt x="15" y="33"/>
                  </a:lnTo>
                  <a:lnTo>
                    <a:pt x="23" y="30"/>
                  </a:lnTo>
                  <a:lnTo>
                    <a:pt x="40" y="23"/>
                  </a:lnTo>
                  <a:lnTo>
                    <a:pt x="55" y="16"/>
                  </a:lnTo>
                  <a:lnTo>
                    <a:pt x="63" y="13"/>
                  </a:lnTo>
                  <a:lnTo>
                    <a:pt x="72" y="10"/>
                  </a:lnTo>
                  <a:lnTo>
                    <a:pt x="72" y="10"/>
                  </a:lnTo>
                  <a:lnTo>
                    <a:pt x="75" y="9"/>
                  </a:lnTo>
                  <a:lnTo>
                    <a:pt x="76" y="8"/>
                  </a:lnTo>
                  <a:lnTo>
                    <a:pt x="76" y="6"/>
                  </a:lnTo>
                  <a:lnTo>
                    <a:pt x="76" y="4"/>
                  </a:lnTo>
                  <a:lnTo>
                    <a:pt x="74" y="0"/>
                  </a:lnTo>
                  <a:lnTo>
                    <a:pt x="71" y="0"/>
                  </a:lnTo>
                  <a:lnTo>
                    <a:pt x="70" y="0"/>
                  </a:lnTo>
                  <a:lnTo>
                    <a:pt x="7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5" name="chenying0907 606"/>
            <p:cNvSpPr>
              <a:spLocks/>
            </p:cNvSpPr>
            <p:nvPr/>
          </p:nvSpPr>
          <p:spPr bwMode="auto">
            <a:xfrm>
              <a:off x="4440238" y="2130425"/>
              <a:ext cx="31750" cy="14288"/>
            </a:xfrm>
            <a:custGeom>
              <a:avLst/>
              <a:gdLst/>
              <a:ahLst/>
              <a:cxnLst>
                <a:cxn ang="0">
                  <a:pos x="72" y="0"/>
                </a:cxn>
                <a:cxn ang="0">
                  <a:pos x="72" y="0"/>
                </a:cxn>
                <a:cxn ang="0">
                  <a:pos x="55" y="4"/>
                </a:cxn>
                <a:cxn ang="0">
                  <a:pos x="38" y="9"/>
                </a:cxn>
                <a:cxn ang="0">
                  <a:pos x="4" y="22"/>
                </a:cxn>
                <a:cxn ang="0">
                  <a:pos x="4" y="22"/>
                </a:cxn>
                <a:cxn ang="0">
                  <a:pos x="1" y="23"/>
                </a:cxn>
                <a:cxn ang="0">
                  <a:pos x="0" y="25"/>
                </a:cxn>
                <a:cxn ang="0">
                  <a:pos x="0" y="30"/>
                </a:cxn>
                <a:cxn ang="0">
                  <a:pos x="1" y="31"/>
                </a:cxn>
                <a:cxn ang="0">
                  <a:pos x="3" y="32"/>
                </a:cxn>
                <a:cxn ang="0">
                  <a:pos x="4" y="34"/>
                </a:cxn>
                <a:cxn ang="0">
                  <a:pos x="7" y="32"/>
                </a:cxn>
                <a:cxn ang="0">
                  <a:pos x="7" y="32"/>
                </a:cxn>
                <a:cxn ang="0">
                  <a:pos x="41" y="21"/>
                </a:cxn>
                <a:cxn ang="0">
                  <a:pos x="58" y="14"/>
                </a:cxn>
                <a:cxn ang="0">
                  <a:pos x="76" y="10"/>
                </a:cxn>
                <a:cxn ang="0">
                  <a:pos x="76" y="10"/>
                </a:cxn>
                <a:cxn ang="0">
                  <a:pos x="77" y="9"/>
                </a:cxn>
                <a:cxn ang="0">
                  <a:pos x="79" y="8"/>
                </a:cxn>
                <a:cxn ang="0">
                  <a:pos x="80" y="6"/>
                </a:cxn>
                <a:cxn ang="0">
                  <a:pos x="80" y="4"/>
                </a:cxn>
                <a:cxn ang="0">
                  <a:pos x="77" y="0"/>
                </a:cxn>
                <a:cxn ang="0">
                  <a:pos x="75" y="0"/>
                </a:cxn>
                <a:cxn ang="0">
                  <a:pos x="72" y="0"/>
                </a:cxn>
                <a:cxn ang="0">
                  <a:pos x="72" y="0"/>
                </a:cxn>
              </a:cxnLst>
              <a:rect l="0" t="0" r="r" b="b"/>
              <a:pathLst>
                <a:path w="80" h="34">
                  <a:moveTo>
                    <a:pt x="72" y="0"/>
                  </a:moveTo>
                  <a:lnTo>
                    <a:pt x="72" y="0"/>
                  </a:lnTo>
                  <a:lnTo>
                    <a:pt x="55" y="4"/>
                  </a:lnTo>
                  <a:lnTo>
                    <a:pt x="38" y="9"/>
                  </a:lnTo>
                  <a:lnTo>
                    <a:pt x="4" y="22"/>
                  </a:lnTo>
                  <a:lnTo>
                    <a:pt x="4" y="22"/>
                  </a:lnTo>
                  <a:lnTo>
                    <a:pt x="1" y="23"/>
                  </a:lnTo>
                  <a:lnTo>
                    <a:pt x="0" y="25"/>
                  </a:lnTo>
                  <a:lnTo>
                    <a:pt x="0" y="30"/>
                  </a:lnTo>
                  <a:lnTo>
                    <a:pt x="1" y="31"/>
                  </a:lnTo>
                  <a:lnTo>
                    <a:pt x="3" y="32"/>
                  </a:lnTo>
                  <a:lnTo>
                    <a:pt x="4" y="34"/>
                  </a:lnTo>
                  <a:lnTo>
                    <a:pt x="7" y="32"/>
                  </a:lnTo>
                  <a:lnTo>
                    <a:pt x="7" y="32"/>
                  </a:lnTo>
                  <a:lnTo>
                    <a:pt x="41" y="21"/>
                  </a:lnTo>
                  <a:lnTo>
                    <a:pt x="58" y="14"/>
                  </a:lnTo>
                  <a:lnTo>
                    <a:pt x="76" y="10"/>
                  </a:lnTo>
                  <a:lnTo>
                    <a:pt x="76" y="10"/>
                  </a:lnTo>
                  <a:lnTo>
                    <a:pt x="77" y="9"/>
                  </a:lnTo>
                  <a:lnTo>
                    <a:pt x="79" y="8"/>
                  </a:lnTo>
                  <a:lnTo>
                    <a:pt x="80" y="6"/>
                  </a:lnTo>
                  <a:lnTo>
                    <a:pt x="80" y="4"/>
                  </a:lnTo>
                  <a:lnTo>
                    <a:pt x="77" y="0"/>
                  </a:lnTo>
                  <a:lnTo>
                    <a:pt x="75" y="0"/>
                  </a:lnTo>
                  <a:lnTo>
                    <a:pt x="72" y="0"/>
                  </a:lnTo>
                  <a:lnTo>
                    <a:pt x="7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6" name="chenying0907 608"/>
            <p:cNvSpPr>
              <a:spLocks/>
            </p:cNvSpPr>
            <p:nvPr/>
          </p:nvSpPr>
          <p:spPr bwMode="auto">
            <a:xfrm>
              <a:off x="4465638" y="2152650"/>
              <a:ext cx="31750" cy="11113"/>
            </a:xfrm>
            <a:custGeom>
              <a:avLst/>
              <a:gdLst/>
              <a:ahLst/>
              <a:cxnLst>
                <a:cxn ang="0">
                  <a:pos x="73" y="0"/>
                </a:cxn>
                <a:cxn ang="0">
                  <a:pos x="73" y="0"/>
                </a:cxn>
                <a:cxn ang="0">
                  <a:pos x="56" y="7"/>
                </a:cxn>
                <a:cxn ang="0">
                  <a:pos x="41" y="13"/>
                </a:cxn>
                <a:cxn ang="0">
                  <a:pos x="24" y="17"/>
                </a:cxn>
                <a:cxn ang="0">
                  <a:pos x="7" y="20"/>
                </a:cxn>
                <a:cxn ang="0">
                  <a:pos x="7" y="20"/>
                </a:cxn>
                <a:cxn ang="0">
                  <a:pos x="4" y="20"/>
                </a:cxn>
                <a:cxn ang="0">
                  <a:pos x="1" y="21"/>
                </a:cxn>
                <a:cxn ang="0">
                  <a:pos x="0" y="25"/>
                </a:cxn>
                <a:cxn ang="0">
                  <a:pos x="1" y="29"/>
                </a:cxn>
                <a:cxn ang="0">
                  <a:pos x="4" y="30"/>
                </a:cxn>
                <a:cxn ang="0">
                  <a:pos x="7" y="30"/>
                </a:cxn>
                <a:cxn ang="0">
                  <a:pos x="7" y="30"/>
                </a:cxn>
                <a:cxn ang="0">
                  <a:pos x="24" y="29"/>
                </a:cxn>
                <a:cxn ang="0">
                  <a:pos x="42" y="24"/>
                </a:cxn>
                <a:cxn ang="0">
                  <a:pos x="59" y="18"/>
                </a:cxn>
                <a:cxn ang="0">
                  <a:pos x="76" y="12"/>
                </a:cxn>
                <a:cxn ang="0">
                  <a:pos x="76" y="12"/>
                </a:cxn>
                <a:cxn ang="0">
                  <a:pos x="79" y="10"/>
                </a:cxn>
                <a:cxn ang="0">
                  <a:pos x="80" y="8"/>
                </a:cxn>
                <a:cxn ang="0">
                  <a:pos x="80" y="4"/>
                </a:cxn>
                <a:cxn ang="0">
                  <a:pos x="79" y="3"/>
                </a:cxn>
                <a:cxn ang="0">
                  <a:pos x="77" y="0"/>
                </a:cxn>
                <a:cxn ang="0">
                  <a:pos x="76" y="0"/>
                </a:cxn>
                <a:cxn ang="0">
                  <a:pos x="73" y="0"/>
                </a:cxn>
                <a:cxn ang="0">
                  <a:pos x="73" y="0"/>
                </a:cxn>
              </a:cxnLst>
              <a:rect l="0" t="0" r="r" b="b"/>
              <a:pathLst>
                <a:path w="80" h="30">
                  <a:moveTo>
                    <a:pt x="73" y="0"/>
                  </a:moveTo>
                  <a:lnTo>
                    <a:pt x="73" y="0"/>
                  </a:lnTo>
                  <a:lnTo>
                    <a:pt x="56" y="7"/>
                  </a:lnTo>
                  <a:lnTo>
                    <a:pt x="41" y="13"/>
                  </a:lnTo>
                  <a:lnTo>
                    <a:pt x="24" y="17"/>
                  </a:lnTo>
                  <a:lnTo>
                    <a:pt x="7" y="20"/>
                  </a:lnTo>
                  <a:lnTo>
                    <a:pt x="7" y="20"/>
                  </a:lnTo>
                  <a:lnTo>
                    <a:pt x="4" y="20"/>
                  </a:lnTo>
                  <a:lnTo>
                    <a:pt x="1" y="21"/>
                  </a:lnTo>
                  <a:lnTo>
                    <a:pt x="0" y="25"/>
                  </a:lnTo>
                  <a:lnTo>
                    <a:pt x="1" y="29"/>
                  </a:lnTo>
                  <a:lnTo>
                    <a:pt x="4" y="30"/>
                  </a:lnTo>
                  <a:lnTo>
                    <a:pt x="7" y="30"/>
                  </a:lnTo>
                  <a:lnTo>
                    <a:pt x="7" y="30"/>
                  </a:lnTo>
                  <a:lnTo>
                    <a:pt x="24" y="29"/>
                  </a:lnTo>
                  <a:lnTo>
                    <a:pt x="42" y="24"/>
                  </a:lnTo>
                  <a:lnTo>
                    <a:pt x="59" y="18"/>
                  </a:lnTo>
                  <a:lnTo>
                    <a:pt x="76" y="12"/>
                  </a:lnTo>
                  <a:lnTo>
                    <a:pt x="76" y="12"/>
                  </a:lnTo>
                  <a:lnTo>
                    <a:pt x="79" y="10"/>
                  </a:lnTo>
                  <a:lnTo>
                    <a:pt x="80" y="8"/>
                  </a:lnTo>
                  <a:lnTo>
                    <a:pt x="80" y="4"/>
                  </a:lnTo>
                  <a:lnTo>
                    <a:pt x="79" y="3"/>
                  </a:lnTo>
                  <a:lnTo>
                    <a:pt x="77" y="0"/>
                  </a:lnTo>
                  <a:lnTo>
                    <a:pt x="76" y="0"/>
                  </a:lnTo>
                  <a:lnTo>
                    <a:pt x="73" y="0"/>
                  </a:ln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7" name="chenying0907 609"/>
            <p:cNvSpPr>
              <a:spLocks/>
            </p:cNvSpPr>
            <p:nvPr/>
          </p:nvSpPr>
          <p:spPr bwMode="auto">
            <a:xfrm>
              <a:off x="4491038" y="2170113"/>
              <a:ext cx="34925" cy="12700"/>
            </a:xfrm>
            <a:custGeom>
              <a:avLst/>
              <a:gdLst/>
              <a:ahLst/>
              <a:cxnLst>
                <a:cxn ang="0">
                  <a:pos x="83" y="0"/>
                </a:cxn>
                <a:cxn ang="0">
                  <a:pos x="83" y="0"/>
                </a:cxn>
                <a:cxn ang="0">
                  <a:pos x="68" y="4"/>
                </a:cxn>
                <a:cxn ang="0">
                  <a:pos x="60" y="5"/>
                </a:cxn>
                <a:cxn ang="0">
                  <a:pos x="53" y="8"/>
                </a:cxn>
                <a:cxn ang="0">
                  <a:pos x="53" y="8"/>
                </a:cxn>
                <a:cxn ang="0">
                  <a:pos x="30" y="17"/>
                </a:cxn>
                <a:cxn ang="0">
                  <a:pos x="18" y="21"/>
                </a:cxn>
                <a:cxn ang="0">
                  <a:pos x="5" y="23"/>
                </a:cxn>
                <a:cxn ang="0">
                  <a:pos x="5" y="23"/>
                </a:cxn>
                <a:cxn ang="0">
                  <a:pos x="2" y="23"/>
                </a:cxn>
                <a:cxn ang="0">
                  <a:pos x="1" y="25"/>
                </a:cxn>
                <a:cxn ang="0">
                  <a:pos x="0" y="29"/>
                </a:cxn>
                <a:cxn ang="0">
                  <a:pos x="1" y="32"/>
                </a:cxn>
                <a:cxn ang="0">
                  <a:pos x="2" y="34"/>
                </a:cxn>
                <a:cxn ang="0">
                  <a:pos x="5" y="34"/>
                </a:cxn>
                <a:cxn ang="0">
                  <a:pos x="5" y="34"/>
                </a:cxn>
                <a:cxn ang="0">
                  <a:pos x="15" y="32"/>
                </a:cxn>
                <a:cxn ang="0">
                  <a:pos x="24" y="31"/>
                </a:cxn>
                <a:cxn ang="0">
                  <a:pos x="44" y="25"/>
                </a:cxn>
                <a:cxn ang="0">
                  <a:pos x="44" y="25"/>
                </a:cxn>
                <a:cxn ang="0">
                  <a:pos x="65" y="17"/>
                </a:cxn>
                <a:cxn ang="0">
                  <a:pos x="86" y="12"/>
                </a:cxn>
                <a:cxn ang="0">
                  <a:pos x="86" y="12"/>
                </a:cxn>
                <a:cxn ang="0">
                  <a:pos x="89" y="10"/>
                </a:cxn>
                <a:cxn ang="0">
                  <a:pos x="90" y="9"/>
                </a:cxn>
                <a:cxn ang="0">
                  <a:pos x="90" y="5"/>
                </a:cxn>
                <a:cxn ang="0">
                  <a:pos x="89" y="1"/>
                </a:cxn>
                <a:cxn ang="0">
                  <a:pos x="86" y="0"/>
                </a:cxn>
                <a:cxn ang="0">
                  <a:pos x="83" y="0"/>
                </a:cxn>
                <a:cxn ang="0">
                  <a:pos x="83" y="0"/>
                </a:cxn>
              </a:cxnLst>
              <a:rect l="0" t="0" r="r" b="b"/>
              <a:pathLst>
                <a:path w="90" h="34">
                  <a:moveTo>
                    <a:pt x="83" y="0"/>
                  </a:moveTo>
                  <a:lnTo>
                    <a:pt x="83" y="0"/>
                  </a:lnTo>
                  <a:lnTo>
                    <a:pt x="68" y="4"/>
                  </a:lnTo>
                  <a:lnTo>
                    <a:pt x="60" y="5"/>
                  </a:lnTo>
                  <a:lnTo>
                    <a:pt x="53" y="8"/>
                  </a:lnTo>
                  <a:lnTo>
                    <a:pt x="53" y="8"/>
                  </a:lnTo>
                  <a:lnTo>
                    <a:pt x="30" y="17"/>
                  </a:lnTo>
                  <a:lnTo>
                    <a:pt x="18" y="21"/>
                  </a:lnTo>
                  <a:lnTo>
                    <a:pt x="5" y="23"/>
                  </a:lnTo>
                  <a:lnTo>
                    <a:pt x="5" y="23"/>
                  </a:lnTo>
                  <a:lnTo>
                    <a:pt x="2" y="23"/>
                  </a:lnTo>
                  <a:lnTo>
                    <a:pt x="1" y="25"/>
                  </a:lnTo>
                  <a:lnTo>
                    <a:pt x="0" y="29"/>
                  </a:lnTo>
                  <a:lnTo>
                    <a:pt x="1" y="32"/>
                  </a:lnTo>
                  <a:lnTo>
                    <a:pt x="2" y="34"/>
                  </a:lnTo>
                  <a:lnTo>
                    <a:pt x="5" y="34"/>
                  </a:lnTo>
                  <a:lnTo>
                    <a:pt x="5" y="34"/>
                  </a:lnTo>
                  <a:lnTo>
                    <a:pt x="15" y="32"/>
                  </a:lnTo>
                  <a:lnTo>
                    <a:pt x="24" y="31"/>
                  </a:lnTo>
                  <a:lnTo>
                    <a:pt x="44" y="25"/>
                  </a:lnTo>
                  <a:lnTo>
                    <a:pt x="44" y="25"/>
                  </a:lnTo>
                  <a:lnTo>
                    <a:pt x="65" y="17"/>
                  </a:lnTo>
                  <a:lnTo>
                    <a:pt x="86" y="12"/>
                  </a:lnTo>
                  <a:lnTo>
                    <a:pt x="86" y="12"/>
                  </a:lnTo>
                  <a:lnTo>
                    <a:pt x="89" y="10"/>
                  </a:lnTo>
                  <a:lnTo>
                    <a:pt x="90" y="9"/>
                  </a:lnTo>
                  <a:lnTo>
                    <a:pt x="90" y="5"/>
                  </a:lnTo>
                  <a:lnTo>
                    <a:pt x="89" y="1"/>
                  </a:lnTo>
                  <a:lnTo>
                    <a:pt x="86" y="0"/>
                  </a:lnTo>
                  <a:lnTo>
                    <a:pt x="83" y="0"/>
                  </a:lnTo>
                  <a:lnTo>
                    <a:pt x="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8" name="chenying0907 610"/>
            <p:cNvSpPr>
              <a:spLocks/>
            </p:cNvSpPr>
            <p:nvPr/>
          </p:nvSpPr>
          <p:spPr bwMode="auto">
            <a:xfrm>
              <a:off x="4510088" y="2185988"/>
              <a:ext cx="38100" cy="11113"/>
            </a:xfrm>
            <a:custGeom>
              <a:avLst/>
              <a:gdLst/>
              <a:ahLst/>
              <a:cxnLst>
                <a:cxn ang="0">
                  <a:pos x="88" y="0"/>
                </a:cxn>
                <a:cxn ang="0">
                  <a:pos x="88" y="0"/>
                </a:cxn>
                <a:cxn ang="0">
                  <a:pos x="46" y="9"/>
                </a:cxn>
                <a:cxn ang="0">
                  <a:pos x="46" y="9"/>
                </a:cxn>
                <a:cxn ang="0">
                  <a:pos x="26" y="13"/>
                </a:cxn>
                <a:cxn ang="0">
                  <a:pos x="16" y="13"/>
                </a:cxn>
                <a:cxn ang="0">
                  <a:pos x="7" y="11"/>
                </a:cxn>
                <a:cxn ang="0">
                  <a:pos x="7" y="11"/>
                </a:cxn>
                <a:cxn ang="0">
                  <a:pos x="4" y="11"/>
                </a:cxn>
                <a:cxn ang="0">
                  <a:pos x="3" y="11"/>
                </a:cxn>
                <a:cxn ang="0">
                  <a:pos x="2" y="13"/>
                </a:cxn>
                <a:cxn ang="0">
                  <a:pos x="0" y="15"/>
                </a:cxn>
                <a:cxn ang="0">
                  <a:pos x="0" y="19"/>
                </a:cxn>
                <a:cxn ang="0">
                  <a:pos x="2" y="21"/>
                </a:cxn>
                <a:cxn ang="0">
                  <a:pos x="4" y="22"/>
                </a:cxn>
                <a:cxn ang="0">
                  <a:pos x="4" y="22"/>
                </a:cxn>
                <a:cxn ang="0">
                  <a:pos x="12" y="24"/>
                </a:cxn>
                <a:cxn ang="0">
                  <a:pos x="20" y="24"/>
                </a:cxn>
                <a:cxn ang="0">
                  <a:pos x="36" y="23"/>
                </a:cxn>
                <a:cxn ang="0">
                  <a:pos x="36" y="23"/>
                </a:cxn>
                <a:cxn ang="0">
                  <a:pos x="50" y="21"/>
                </a:cxn>
                <a:cxn ang="0">
                  <a:pos x="63" y="18"/>
                </a:cxn>
                <a:cxn ang="0">
                  <a:pos x="91" y="11"/>
                </a:cxn>
                <a:cxn ang="0">
                  <a:pos x="91" y="11"/>
                </a:cxn>
                <a:cxn ang="0">
                  <a:pos x="93" y="10"/>
                </a:cxn>
                <a:cxn ang="0">
                  <a:pos x="95" y="9"/>
                </a:cxn>
                <a:cxn ang="0">
                  <a:pos x="95" y="6"/>
                </a:cxn>
                <a:cxn ang="0">
                  <a:pos x="95" y="5"/>
                </a:cxn>
                <a:cxn ang="0">
                  <a:pos x="92" y="1"/>
                </a:cxn>
                <a:cxn ang="0">
                  <a:pos x="91" y="0"/>
                </a:cxn>
                <a:cxn ang="0">
                  <a:pos x="88" y="0"/>
                </a:cxn>
                <a:cxn ang="0">
                  <a:pos x="88" y="0"/>
                </a:cxn>
              </a:cxnLst>
              <a:rect l="0" t="0" r="r" b="b"/>
              <a:pathLst>
                <a:path w="95" h="24">
                  <a:moveTo>
                    <a:pt x="88" y="0"/>
                  </a:moveTo>
                  <a:lnTo>
                    <a:pt x="88" y="0"/>
                  </a:lnTo>
                  <a:lnTo>
                    <a:pt x="46" y="9"/>
                  </a:lnTo>
                  <a:lnTo>
                    <a:pt x="46" y="9"/>
                  </a:lnTo>
                  <a:lnTo>
                    <a:pt x="26" y="13"/>
                  </a:lnTo>
                  <a:lnTo>
                    <a:pt x="16" y="13"/>
                  </a:lnTo>
                  <a:lnTo>
                    <a:pt x="7" y="11"/>
                  </a:lnTo>
                  <a:lnTo>
                    <a:pt x="7" y="11"/>
                  </a:lnTo>
                  <a:lnTo>
                    <a:pt x="4" y="11"/>
                  </a:lnTo>
                  <a:lnTo>
                    <a:pt x="3" y="11"/>
                  </a:lnTo>
                  <a:lnTo>
                    <a:pt x="2" y="13"/>
                  </a:lnTo>
                  <a:lnTo>
                    <a:pt x="0" y="15"/>
                  </a:lnTo>
                  <a:lnTo>
                    <a:pt x="0" y="19"/>
                  </a:lnTo>
                  <a:lnTo>
                    <a:pt x="2" y="21"/>
                  </a:lnTo>
                  <a:lnTo>
                    <a:pt x="4" y="22"/>
                  </a:lnTo>
                  <a:lnTo>
                    <a:pt x="4" y="22"/>
                  </a:lnTo>
                  <a:lnTo>
                    <a:pt x="12" y="24"/>
                  </a:lnTo>
                  <a:lnTo>
                    <a:pt x="20" y="24"/>
                  </a:lnTo>
                  <a:lnTo>
                    <a:pt x="36" y="23"/>
                  </a:lnTo>
                  <a:lnTo>
                    <a:pt x="36" y="23"/>
                  </a:lnTo>
                  <a:lnTo>
                    <a:pt x="50" y="21"/>
                  </a:lnTo>
                  <a:lnTo>
                    <a:pt x="63" y="18"/>
                  </a:lnTo>
                  <a:lnTo>
                    <a:pt x="91" y="11"/>
                  </a:lnTo>
                  <a:lnTo>
                    <a:pt x="91" y="11"/>
                  </a:lnTo>
                  <a:lnTo>
                    <a:pt x="93" y="10"/>
                  </a:lnTo>
                  <a:lnTo>
                    <a:pt x="95" y="9"/>
                  </a:lnTo>
                  <a:lnTo>
                    <a:pt x="95" y="6"/>
                  </a:lnTo>
                  <a:lnTo>
                    <a:pt x="95" y="5"/>
                  </a:lnTo>
                  <a:lnTo>
                    <a:pt x="92" y="1"/>
                  </a:lnTo>
                  <a:lnTo>
                    <a:pt x="91" y="0"/>
                  </a:lnTo>
                  <a:lnTo>
                    <a:pt x="88" y="0"/>
                  </a:lnTo>
                  <a:lnTo>
                    <a:pt x="8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9" name="chenying0907 611"/>
            <p:cNvSpPr>
              <a:spLocks/>
            </p:cNvSpPr>
            <p:nvPr/>
          </p:nvSpPr>
          <p:spPr bwMode="auto">
            <a:xfrm>
              <a:off x="4165601" y="2630488"/>
              <a:ext cx="28575" cy="49213"/>
            </a:xfrm>
            <a:custGeom>
              <a:avLst/>
              <a:gdLst/>
              <a:ahLst/>
              <a:cxnLst>
                <a:cxn ang="0">
                  <a:pos x="65" y="0"/>
                </a:cxn>
                <a:cxn ang="0">
                  <a:pos x="65" y="0"/>
                </a:cxn>
                <a:cxn ang="0">
                  <a:pos x="60" y="1"/>
                </a:cxn>
                <a:cxn ang="0">
                  <a:pos x="55" y="5"/>
                </a:cxn>
                <a:cxn ang="0">
                  <a:pos x="49" y="9"/>
                </a:cxn>
                <a:cxn ang="0">
                  <a:pos x="46" y="14"/>
                </a:cxn>
                <a:cxn ang="0">
                  <a:pos x="39" y="26"/>
                </a:cxn>
                <a:cxn ang="0">
                  <a:pos x="34" y="37"/>
                </a:cxn>
                <a:cxn ang="0">
                  <a:pos x="34" y="37"/>
                </a:cxn>
                <a:cxn ang="0">
                  <a:pos x="25" y="56"/>
                </a:cxn>
                <a:cxn ang="0">
                  <a:pos x="14" y="75"/>
                </a:cxn>
                <a:cxn ang="0">
                  <a:pos x="6" y="93"/>
                </a:cxn>
                <a:cxn ang="0">
                  <a:pos x="2" y="103"/>
                </a:cxn>
                <a:cxn ang="0">
                  <a:pos x="0" y="114"/>
                </a:cxn>
                <a:cxn ang="0">
                  <a:pos x="0" y="114"/>
                </a:cxn>
                <a:cxn ang="0">
                  <a:pos x="0" y="116"/>
                </a:cxn>
                <a:cxn ang="0">
                  <a:pos x="1" y="119"/>
                </a:cxn>
                <a:cxn ang="0">
                  <a:pos x="5" y="120"/>
                </a:cxn>
                <a:cxn ang="0">
                  <a:pos x="6" y="122"/>
                </a:cxn>
                <a:cxn ang="0">
                  <a:pos x="9" y="120"/>
                </a:cxn>
                <a:cxn ang="0">
                  <a:pos x="10" y="119"/>
                </a:cxn>
                <a:cxn ang="0">
                  <a:pos x="12" y="116"/>
                </a:cxn>
                <a:cxn ang="0">
                  <a:pos x="12" y="116"/>
                </a:cxn>
                <a:cxn ang="0">
                  <a:pos x="15" y="101"/>
                </a:cxn>
                <a:cxn ang="0">
                  <a:pos x="22" y="85"/>
                </a:cxn>
                <a:cxn ang="0">
                  <a:pos x="30" y="69"/>
                </a:cxn>
                <a:cxn ang="0">
                  <a:pos x="38" y="55"/>
                </a:cxn>
                <a:cxn ang="0">
                  <a:pos x="38" y="55"/>
                </a:cxn>
                <a:cxn ang="0">
                  <a:pos x="43" y="43"/>
                </a:cxn>
                <a:cxn ang="0">
                  <a:pos x="49" y="30"/>
                </a:cxn>
                <a:cxn ang="0">
                  <a:pos x="53" y="24"/>
                </a:cxn>
                <a:cxn ang="0">
                  <a:pos x="57" y="17"/>
                </a:cxn>
                <a:cxn ang="0">
                  <a:pos x="63" y="13"/>
                </a:cxn>
                <a:cxn ang="0">
                  <a:pos x="68" y="11"/>
                </a:cxn>
                <a:cxn ang="0">
                  <a:pos x="68" y="11"/>
                </a:cxn>
                <a:cxn ang="0">
                  <a:pos x="70" y="9"/>
                </a:cxn>
                <a:cxn ang="0">
                  <a:pos x="72" y="8"/>
                </a:cxn>
                <a:cxn ang="0">
                  <a:pos x="72" y="4"/>
                </a:cxn>
                <a:cxn ang="0">
                  <a:pos x="69" y="0"/>
                </a:cxn>
                <a:cxn ang="0">
                  <a:pos x="68" y="0"/>
                </a:cxn>
                <a:cxn ang="0">
                  <a:pos x="65" y="0"/>
                </a:cxn>
                <a:cxn ang="0">
                  <a:pos x="65" y="0"/>
                </a:cxn>
              </a:cxnLst>
              <a:rect l="0" t="0" r="r" b="b"/>
              <a:pathLst>
                <a:path w="72" h="122">
                  <a:moveTo>
                    <a:pt x="65" y="0"/>
                  </a:moveTo>
                  <a:lnTo>
                    <a:pt x="65" y="0"/>
                  </a:lnTo>
                  <a:lnTo>
                    <a:pt x="60" y="1"/>
                  </a:lnTo>
                  <a:lnTo>
                    <a:pt x="55" y="5"/>
                  </a:lnTo>
                  <a:lnTo>
                    <a:pt x="49" y="9"/>
                  </a:lnTo>
                  <a:lnTo>
                    <a:pt x="46" y="14"/>
                  </a:lnTo>
                  <a:lnTo>
                    <a:pt x="39" y="26"/>
                  </a:lnTo>
                  <a:lnTo>
                    <a:pt x="34" y="37"/>
                  </a:lnTo>
                  <a:lnTo>
                    <a:pt x="34" y="37"/>
                  </a:lnTo>
                  <a:lnTo>
                    <a:pt x="25" y="56"/>
                  </a:lnTo>
                  <a:lnTo>
                    <a:pt x="14" y="75"/>
                  </a:lnTo>
                  <a:lnTo>
                    <a:pt x="6" y="93"/>
                  </a:lnTo>
                  <a:lnTo>
                    <a:pt x="2" y="103"/>
                  </a:lnTo>
                  <a:lnTo>
                    <a:pt x="0" y="114"/>
                  </a:lnTo>
                  <a:lnTo>
                    <a:pt x="0" y="114"/>
                  </a:lnTo>
                  <a:lnTo>
                    <a:pt x="0" y="116"/>
                  </a:lnTo>
                  <a:lnTo>
                    <a:pt x="1" y="119"/>
                  </a:lnTo>
                  <a:lnTo>
                    <a:pt x="5" y="120"/>
                  </a:lnTo>
                  <a:lnTo>
                    <a:pt x="6" y="122"/>
                  </a:lnTo>
                  <a:lnTo>
                    <a:pt x="9" y="120"/>
                  </a:lnTo>
                  <a:lnTo>
                    <a:pt x="10" y="119"/>
                  </a:lnTo>
                  <a:lnTo>
                    <a:pt x="12" y="116"/>
                  </a:lnTo>
                  <a:lnTo>
                    <a:pt x="12" y="116"/>
                  </a:lnTo>
                  <a:lnTo>
                    <a:pt x="15" y="101"/>
                  </a:lnTo>
                  <a:lnTo>
                    <a:pt x="22" y="85"/>
                  </a:lnTo>
                  <a:lnTo>
                    <a:pt x="30" y="69"/>
                  </a:lnTo>
                  <a:lnTo>
                    <a:pt x="38" y="55"/>
                  </a:lnTo>
                  <a:lnTo>
                    <a:pt x="38" y="55"/>
                  </a:lnTo>
                  <a:lnTo>
                    <a:pt x="43" y="43"/>
                  </a:lnTo>
                  <a:lnTo>
                    <a:pt x="49" y="30"/>
                  </a:lnTo>
                  <a:lnTo>
                    <a:pt x="53" y="24"/>
                  </a:lnTo>
                  <a:lnTo>
                    <a:pt x="57" y="17"/>
                  </a:lnTo>
                  <a:lnTo>
                    <a:pt x="63" y="13"/>
                  </a:lnTo>
                  <a:lnTo>
                    <a:pt x="68" y="11"/>
                  </a:lnTo>
                  <a:lnTo>
                    <a:pt x="68" y="11"/>
                  </a:lnTo>
                  <a:lnTo>
                    <a:pt x="70" y="9"/>
                  </a:lnTo>
                  <a:lnTo>
                    <a:pt x="72" y="8"/>
                  </a:lnTo>
                  <a:lnTo>
                    <a:pt x="72" y="4"/>
                  </a:lnTo>
                  <a:lnTo>
                    <a:pt x="69" y="0"/>
                  </a:lnTo>
                  <a:lnTo>
                    <a:pt x="68" y="0"/>
                  </a:lnTo>
                  <a:lnTo>
                    <a:pt x="65" y="0"/>
                  </a:lnTo>
                  <a:lnTo>
                    <a:pt x="6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0" name="chenying0907 612"/>
            <p:cNvSpPr>
              <a:spLocks/>
            </p:cNvSpPr>
            <p:nvPr/>
          </p:nvSpPr>
          <p:spPr bwMode="auto">
            <a:xfrm>
              <a:off x="4208463" y="2643188"/>
              <a:ext cx="23813" cy="36513"/>
            </a:xfrm>
            <a:custGeom>
              <a:avLst/>
              <a:gdLst/>
              <a:ahLst/>
              <a:cxnLst>
                <a:cxn ang="0">
                  <a:pos x="52" y="0"/>
                </a:cxn>
                <a:cxn ang="0">
                  <a:pos x="52" y="0"/>
                </a:cxn>
                <a:cxn ang="0">
                  <a:pos x="42" y="8"/>
                </a:cxn>
                <a:cxn ang="0">
                  <a:pos x="33" y="18"/>
                </a:cxn>
                <a:cxn ang="0">
                  <a:pos x="26" y="29"/>
                </a:cxn>
                <a:cxn ang="0">
                  <a:pos x="21" y="39"/>
                </a:cxn>
                <a:cxn ang="0">
                  <a:pos x="12" y="64"/>
                </a:cxn>
                <a:cxn ang="0">
                  <a:pos x="7" y="76"/>
                </a:cxn>
                <a:cxn ang="0">
                  <a:pos x="0" y="86"/>
                </a:cxn>
                <a:cxn ang="0">
                  <a:pos x="0" y="86"/>
                </a:cxn>
                <a:cxn ang="0">
                  <a:pos x="0" y="89"/>
                </a:cxn>
                <a:cxn ang="0">
                  <a:pos x="0" y="90"/>
                </a:cxn>
                <a:cxn ang="0">
                  <a:pos x="3" y="94"/>
                </a:cxn>
                <a:cxn ang="0">
                  <a:pos x="7" y="94"/>
                </a:cxn>
                <a:cxn ang="0">
                  <a:pos x="9" y="94"/>
                </a:cxn>
                <a:cxn ang="0">
                  <a:pos x="10" y="92"/>
                </a:cxn>
                <a:cxn ang="0">
                  <a:pos x="10" y="92"/>
                </a:cxn>
                <a:cxn ang="0">
                  <a:pos x="16" y="81"/>
                </a:cxn>
                <a:cxn ang="0">
                  <a:pos x="20" y="71"/>
                </a:cxn>
                <a:cxn ang="0">
                  <a:pos x="29" y="49"/>
                </a:cxn>
                <a:cxn ang="0">
                  <a:pos x="34" y="37"/>
                </a:cxn>
                <a:cxn ang="0">
                  <a:pos x="41" y="26"/>
                </a:cxn>
                <a:cxn ang="0">
                  <a:pos x="48" y="18"/>
                </a:cxn>
                <a:cxn ang="0">
                  <a:pos x="58" y="11"/>
                </a:cxn>
                <a:cxn ang="0">
                  <a:pos x="58" y="11"/>
                </a:cxn>
                <a:cxn ang="0">
                  <a:pos x="59" y="9"/>
                </a:cxn>
                <a:cxn ang="0">
                  <a:pos x="60" y="7"/>
                </a:cxn>
                <a:cxn ang="0">
                  <a:pos x="59" y="3"/>
                </a:cxn>
                <a:cxn ang="0">
                  <a:pos x="56" y="0"/>
                </a:cxn>
                <a:cxn ang="0">
                  <a:pos x="54" y="0"/>
                </a:cxn>
                <a:cxn ang="0">
                  <a:pos x="52" y="0"/>
                </a:cxn>
                <a:cxn ang="0">
                  <a:pos x="52" y="0"/>
                </a:cxn>
              </a:cxnLst>
              <a:rect l="0" t="0" r="r" b="b"/>
              <a:pathLst>
                <a:path w="60" h="94">
                  <a:moveTo>
                    <a:pt x="52" y="0"/>
                  </a:moveTo>
                  <a:lnTo>
                    <a:pt x="52" y="0"/>
                  </a:lnTo>
                  <a:lnTo>
                    <a:pt x="42" y="8"/>
                  </a:lnTo>
                  <a:lnTo>
                    <a:pt x="33" y="18"/>
                  </a:lnTo>
                  <a:lnTo>
                    <a:pt x="26" y="29"/>
                  </a:lnTo>
                  <a:lnTo>
                    <a:pt x="21" y="39"/>
                  </a:lnTo>
                  <a:lnTo>
                    <a:pt x="12" y="64"/>
                  </a:lnTo>
                  <a:lnTo>
                    <a:pt x="7" y="76"/>
                  </a:lnTo>
                  <a:lnTo>
                    <a:pt x="0" y="86"/>
                  </a:lnTo>
                  <a:lnTo>
                    <a:pt x="0" y="86"/>
                  </a:lnTo>
                  <a:lnTo>
                    <a:pt x="0" y="89"/>
                  </a:lnTo>
                  <a:lnTo>
                    <a:pt x="0" y="90"/>
                  </a:lnTo>
                  <a:lnTo>
                    <a:pt x="3" y="94"/>
                  </a:lnTo>
                  <a:lnTo>
                    <a:pt x="7" y="94"/>
                  </a:lnTo>
                  <a:lnTo>
                    <a:pt x="9" y="94"/>
                  </a:lnTo>
                  <a:lnTo>
                    <a:pt x="10" y="92"/>
                  </a:lnTo>
                  <a:lnTo>
                    <a:pt x="10" y="92"/>
                  </a:lnTo>
                  <a:lnTo>
                    <a:pt x="16" y="81"/>
                  </a:lnTo>
                  <a:lnTo>
                    <a:pt x="20" y="71"/>
                  </a:lnTo>
                  <a:lnTo>
                    <a:pt x="29" y="49"/>
                  </a:lnTo>
                  <a:lnTo>
                    <a:pt x="34" y="37"/>
                  </a:lnTo>
                  <a:lnTo>
                    <a:pt x="41" y="26"/>
                  </a:lnTo>
                  <a:lnTo>
                    <a:pt x="48" y="18"/>
                  </a:lnTo>
                  <a:lnTo>
                    <a:pt x="58" y="11"/>
                  </a:lnTo>
                  <a:lnTo>
                    <a:pt x="58" y="11"/>
                  </a:lnTo>
                  <a:lnTo>
                    <a:pt x="59" y="9"/>
                  </a:lnTo>
                  <a:lnTo>
                    <a:pt x="60" y="7"/>
                  </a:lnTo>
                  <a:lnTo>
                    <a:pt x="59" y="3"/>
                  </a:lnTo>
                  <a:lnTo>
                    <a:pt x="56" y="0"/>
                  </a:lnTo>
                  <a:lnTo>
                    <a:pt x="54" y="0"/>
                  </a:lnTo>
                  <a:lnTo>
                    <a:pt x="52" y="0"/>
                  </a:lnTo>
                  <a:lnTo>
                    <a:pt x="5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1" name="chenying0907 613"/>
            <p:cNvSpPr>
              <a:spLocks/>
            </p:cNvSpPr>
            <p:nvPr/>
          </p:nvSpPr>
          <p:spPr bwMode="auto">
            <a:xfrm>
              <a:off x="4244976" y="2641600"/>
              <a:ext cx="23813" cy="36513"/>
            </a:xfrm>
            <a:custGeom>
              <a:avLst/>
              <a:gdLst/>
              <a:ahLst/>
              <a:cxnLst>
                <a:cxn ang="0">
                  <a:pos x="49" y="2"/>
                </a:cxn>
                <a:cxn ang="0">
                  <a:pos x="49" y="2"/>
                </a:cxn>
                <a:cxn ang="0">
                  <a:pos x="41" y="11"/>
                </a:cxn>
                <a:cxn ang="0">
                  <a:pos x="34" y="21"/>
                </a:cxn>
                <a:cxn ang="0">
                  <a:pos x="25" y="42"/>
                </a:cxn>
                <a:cxn ang="0">
                  <a:pos x="16" y="63"/>
                </a:cxn>
                <a:cxn ang="0">
                  <a:pos x="9" y="72"/>
                </a:cxn>
                <a:cxn ang="0">
                  <a:pos x="3" y="81"/>
                </a:cxn>
                <a:cxn ang="0">
                  <a:pos x="3" y="81"/>
                </a:cxn>
                <a:cxn ang="0">
                  <a:pos x="2" y="84"/>
                </a:cxn>
                <a:cxn ang="0">
                  <a:pos x="0" y="87"/>
                </a:cxn>
                <a:cxn ang="0">
                  <a:pos x="3" y="89"/>
                </a:cxn>
                <a:cxn ang="0">
                  <a:pos x="7" y="92"/>
                </a:cxn>
                <a:cxn ang="0">
                  <a:pos x="8" y="92"/>
                </a:cxn>
                <a:cxn ang="0">
                  <a:pos x="11" y="89"/>
                </a:cxn>
                <a:cxn ang="0">
                  <a:pos x="11" y="89"/>
                </a:cxn>
                <a:cxn ang="0">
                  <a:pos x="17" y="80"/>
                </a:cxn>
                <a:cxn ang="0">
                  <a:pos x="24" y="71"/>
                </a:cxn>
                <a:cxn ang="0">
                  <a:pos x="33" y="50"/>
                </a:cxn>
                <a:cxn ang="0">
                  <a:pos x="43" y="29"/>
                </a:cxn>
                <a:cxn ang="0">
                  <a:pos x="49" y="19"/>
                </a:cxn>
                <a:cxn ang="0">
                  <a:pos x="56" y="9"/>
                </a:cxn>
                <a:cxn ang="0">
                  <a:pos x="56" y="9"/>
                </a:cxn>
                <a:cxn ang="0">
                  <a:pos x="58" y="8"/>
                </a:cxn>
                <a:cxn ang="0">
                  <a:pos x="58" y="5"/>
                </a:cxn>
                <a:cxn ang="0">
                  <a:pos x="56" y="2"/>
                </a:cxn>
                <a:cxn ang="0">
                  <a:pos x="53" y="0"/>
                </a:cxn>
                <a:cxn ang="0">
                  <a:pos x="50" y="0"/>
                </a:cxn>
                <a:cxn ang="0">
                  <a:pos x="49" y="2"/>
                </a:cxn>
                <a:cxn ang="0">
                  <a:pos x="49" y="2"/>
                </a:cxn>
              </a:cxnLst>
              <a:rect l="0" t="0" r="r" b="b"/>
              <a:pathLst>
                <a:path w="58" h="92">
                  <a:moveTo>
                    <a:pt x="49" y="2"/>
                  </a:moveTo>
                  <a:lnTo>
                    <a:pt x="49" y="2"/>
                  </a:lnTo>
                  <a:lnTo>
                    <a:pt x="41" y="11"/>
                  </a:lnTo>
                  <a:lnTo>
                    <a:pt x="34" y="21"/>
                  </a:lnTo>
                  <a:lnTo>
                    <a:pt x="25" y="42"/>
                  </a:lnTo>
                  <a:lnTo>
                    <a:pt x="16" y="63"/>
                  </a:lnTo>
                  <a:lnTo>
                    <a:pt x="9" y="72"/>
                  </a:lnTo>
                  <a:lnTo>
                    <a:pt x="3" y="81"/>
                  </a:lnTo>
                  <a:lnTo>
                    <a:pt x="3" y="81"/>
                  </a:lnTo>
                  <a:lnTo>
                    <a:pt x="2" y="84"/>
                  </a:lnTo>
                  <a:lnTo>
                    <a:pt x="0" y="87"/>
                  </a:lnTo>
                  <a:lnTo>
                    <a:pt x="3" y="89"/>
                  </a:lnTo>
                  <a:lnTo>
                    <a:pt x="7" y="92"/>
                  </a:lnTo>
                  <a:lnTo>
                    <a:pt x="8" y="92"/>
                  </a:lnTo>
                  <a:lnTo>
                    <a:pt x="11" y="89"/>
                  </a:lnTo>
                  <a:lnTo>
                    <a:pt x="11" y="89"/>
                  </a:lnTo>
                  <a:lnTo>
                    <a:pt x="17" y="80"/>
                  </a:lnTo>
                  <a:lnTo>
                    <a:pt x="24" y="71"/>
                  </a:lnTo>
                  <a:lnTo>
                    <a:pt x="33" y="50"/>
                  </a:lnTo>
                  <a:lnTo>
                    <a:pt x="43" y="29"/>
                  </a:lnTo>
                  <a:lnTo>
                    <a:pt x="49" y="19"/>
                  </a:lnTo>
                  <a:lnTo>
                    <a:pt x="56" y="9"/>
                  </a:lnTo>
                  <a:lnTo>
                    <a:pt x="56" y="9"/>
                  </a:lnTo>
                  <a:lnTo>
                    <a:pt x="58" y="8"/>
                  </a:lnTo>
                  <a:lnTo>
                    <a:pt x="58" y="5"/>
                  </a:lnTo>
                  <a:lnTo>
                    <a:pt x="56" y="2"/>
                  </a:lnTo>
                  <a:lnTo>
                    <a:pt x="53" y="0"/>
                  </a:lnTo>
                  <a:lnTo>
                    <a:pt x="50" y="0"/>
                  </a:lnTo>
                  <a:lnTo>
                    <a:pt x="49" y="2"/>
                  </a:lnTo>
                  <a:lnTo>
                    <a:pt x="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2" name="chenying0907 614"/>
            <p:cNvSpPr>
              <a:spLocks/>
            </p:cNvSpPr>
            <p:nvPr/>
          </p:nvSpPr>
          <p:spPr bwMode="auto">
            <a:xfrm>
              <a:off x="4287838" y="2641600"/>
              <a:ext cx="26988" cy="33338"/>
            </a:xfrm>
            <a:custGeom>
              <a:avLst/>
              <a:gdLst/>
              <a:ahLst/>
              <a:cxnLst>
                <a:cxn ang="0">
                  <a:pos x="59" y="2"/>
                </a:cxn>
                <a:cxn ang="0">
                  <a:pos x="59" y="2"/>
                </a:cxn>
                <a:cxn ang="0">
                  <a:pos x="44" y="19"/>
                </a:cxn>
                <a:cxn ang="0">
                  <a:pos x="28" y="37"/>
                </a:cxn>
                <a:cxn ang="0">
                  <a:pos x="0" y="75"/>
                </a:cxn>
                <a:cxn ang="0">
                  <a:pos x="0" y="75"/>
                </a:cxn>
                <a:cxn ang="0">
                  <a:pos x="0" y="77"/>
                </a:cxn>
                <a:cxn ang="0">
                  <a:pos x="0" y="80"/>
                </a:cxn>
                <a:cxn ang="0">
                  <a:pos x="2" y="81"/>
                </a:cxn>
                <a:cxn ang="0">
                  <a:pos x="3" y="83"/>
                </a:cxn>
                <a:cxn ang="0">
                  <a:pos x="7" y="84"/>
                </a:cxn>
                <a:cxn ang="0">
                  <a:pos x="10" y="83"/>
                </a:cxn>
                <a:cxn ang="0">
                  <a:pos x="11" y="81"/>
                </a:cxn>
                <a:cxn ang="0">
                  <a:pos x="11" y="81"/>
                </a:cxn>
                <a:cxn ang="0">
                  <a:pos x="37" y="45"/>
                </a:cxn>
                <a:cxn ang="0">
                  <a:pos x="51" y="26"/>
                </a:cxn>
                <a:cxn ang="0">
                  <a:pos x="67" y="9"/>
                </a:cxn>
                <a:cxn ang="0">
                  <a:pos x="67" y="9"/>
                </a:cxn>
                <a:cxn ang="0">
                  <a:pos x="68" y="8"/>
                </a:cxn>
                <a:cxn ang="0">
                  <a:pos x="68" y="5"/>
                </a:cxn>
                <a:cxn ang="0">
                  <a:pos x="67" y="2"/>
                </a:cxn>
                <a:cxn ang="0">
                  <a:pos x="63" y="0"/>
                </a:cxn>
                <a:cxn ang="0">
                  <a:pos x="61" y="0"/>
                </a:cxn>
                <a:cxn ang="0">
                  <a:pos x="59" y="2"/>
                </a:cxn>
                <a:cxn ang="0">
                  <a:pos x="59" y="2"/>
                </a:cxn>
              </a:cxnLst>
              <a:rect l="0" t="0" r="r" b="b"/>
              <a:pathLst>
                <a:path w="68" h="84">
                  <a:moveTo>
                    <a:pt x="59" y="2"/>
                  </a:moveTo>
                  <a:lnTo>
                    <a:pt x="59" y="2"/>
                  </a:lnTo>
                  <a:lnTo>
                    <a:pt x="44" y="19"/>
                  </a:lnTo>
                  <a:lnTo>
                    <a:pt x="28" y="37"/>
                  </a:lnTo>
                  <a:lnTo>
                    <a:pt x="0" y="75"/>
                  </a:lnTo>
                  <a:lnTo>
                    <a:pt x="0" y="75"/>
                  </a:lnTo>
                  <a:lnTo>
                    <a:pt x="0" y="77"/>
                  </a:lnTo>
                  <a:lnTo>
                    <a:pt x="0" y="80"/>
                  </a:lnTo>
                  <a:lnTo>
                    <a:pt x="2" y="81"/>
                  </a:lnTo>
                  <a:lnTo>
                    <a:pt x="3" y="83"/>
                  </a:lnTo>
                  <a:lnTo>
                    <a:pt x="7" y="84"/>
                  </a:lnTo>
                  <a:lnTo>
                    <a:pt x="10" y="83"/>
                  </a:lnTo>
                  <a:lnTo>
                    <a:pt x="11" y="81"/>
                  </a:lnTo>
                  <a:lnTo>
                    <a:pt x="11" y="81"/>
                  </a:lnTo>
                  <a:lnTo>
                    <a:pt x="37" y="45"/>
                  </a:lnTo>
                  <a:lnTo>
                    <a:pt x="51" y="26"/>
                  </a:lnTo>
                  <a:lnTo>
                    <a:pt x="67" y="9"/>
                  </a:lnTo>
                  <a:lnTo>
                    <a:pt x="67" y="9"/>
                  </a:lnTo>
                  <a:lnTo>
                    <a:pt x="68" y="8"/>
                  </a:lnTo>
                  <a:lnTo>
                    <a:pt x="68" y="5"/>
                  </a:lnTo>
                  <a:lnTo>
                    <a:pt x="67" y="2"/>
                  </a:lnTo>
                  <a:lnTo>
                    <a:pt x="63" y="0"/>
                  </a:lnTo>
                  <a:lnTo>
                    <a:pt x="61" y="0"/>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3" name="chenying0907 615"/>
            <p:cNvSpPr>
              <a:spLocks/>
            </p:cNvSpPr>
            <p:nvPr/>
          </p:nvSpPr>
          <p:spPr bwMode="auto">
            <a:xfrm>
              <a:off x="4330701" y="2638425"/>
              <a:ext cx="31750" cy="36513"/>
            </a:xfrm>
            <a:custGeom>
              <a:avLst/>
              <a:gdLst/>
              <a:ahLst/>
              <a:cxnLst>
                <a:cxn ang="0">
                  <a:pos x="73" y="0"/>
                </a:cxn>
                <a:cxn ang="0">
                  <a:pos x="73" y="0"/>
                </a:cxn>
                <a:cxn ang="0">
                  <a:pos x="68" y="2"/>
                </a:cxn>
                <a:cxn ang="0">
                  <a:pos x="63" y="3"/>
                </a:cxn>
                <a:cxn ang="0">
                  <a:pos x="59" y="7"/>
                </a:cxn>
                <a:cxn ang="0">
                  <a:pos x="55" y="10"/>
                </a:cxn>
                <a:cxn ang="0">
                  <a:pos x="47" y="19"/>
                </a:cxn>
                <a:cxn ang="0">
                  <a:pos x="42" y="28"/>
                </a:cxn>
                <a:cxn ang="0">
                  <a:pos x="42" y="28"/>
                </a:cxn>
                <a:cxn ang="0">
                  <a:pos x="36" y="34"/>
                </a:cxn>
                <a:cxn ang="0">
                  <a:pos x="31" y="42"/>
                </a:cxn>
                <a:cxn ang="0">
                  <a:pos x="19" y="55"/>
                </a:cxn>
                <a:cxn ang="0">
                  <a:pos x="9" y="68"/>
                </a:cxn>
                <a:cxn ang="0">
                  <a:pos x="4" y="75"/>
                </a:cxn>
                <a:cxn ang="0">
                  <a:pos x="0" y="83"/>
                </a:cxn>
                <a:cxn ang="0">
                  <a:pos x="0" y="83"/>
                </a:cxn>
                <a:cxn ang="0">
                  <a:pos x="0" y="85"/>
                </a:cxn>
                <a:cxn ang="0">
                  <a:pos x="0" y="88"/>
                </a:cxn>
                <a:cxn ang="0">
                  <a:pos x="2" y="91"/>
                </a:cxn>
                <a:cxn ang="0">
                  <a:pos x="4" y="92"/>
                </a:cxn>
                <a:cxn ang="0">
                  <a:pos x="6" y="92"/>
                </a:cxn>
                <a:cxn ang="0">
                  <a:pos x="8" y="91"/>
                </a:cxn>
                <a:cxn ang="0">
                  <a:pos x="9" y="89"/>
                </a:cxn>
                <a:cxn ang="0">
                  <a:pos x="9" y="89"/>
                </a:cxn>
                <a:cxn ang="0">
                  <a:pos x="15" y="78"/>
                </a:cxn>
                <a:cxn ang="0">
                  <a:pos x="23" y="67"/>
                </a:cxn>
                <a:cxn ang="0">
                  <a:pos x="42" y="47"/>
                </a:cxn>
                <a:cxn ang="0">
                  <a:pos x="42" y="47"/>
                </a:cxn>
                <a:cxn ang="0">
                  <a:pos x="48" y="38"/>
                </a:cxn>
                <a:cxn ang="0">
                  <a:pos x="55" y="27"/>
                </a:cxn>
                <a:cxn ang="0">
                  <a:pos x="59" y="21"/>
                </a:cxn>
                <a:cxn ang="0">
                  <a:pos x="63" y="16"/>
                </a:cxn>
                <a:cxn ang="0">
                  <a:pos x="68" y="13"/>
                </a:cxn>
                <a:cxn ang="0">
                  <a:pos x="73" y="12"/>
                </a:cxn>
                <a:cxn ang="0">
                  <a:pos x="73" y="12"/>
                </a:cxn>
                <a:cxn ang="0">
                  <a:pos x="76" y="11"/>
                </a:cxn>
                <a:cxn ang="0">
                  <a:pos x="77" y="10"/>
                </a:cxn>
                <a:cxn ang="0">
                  <a:pos x="78" y="6"/>
                </a:cxn>
                <a:cxn ang="0">
                  <a:pos x="78" y="3"/>
                </a:cxn>
                <a:cxn ang="0">
                  <a:pos x="77" y="2"/>
                </a:cxn>
                <a:cxn ang="0">
                  <a:pos x="76" y="0"/>
                </a:cxn>
                <a:cxn ang="0">
                  <a:pos x="73" y="0"/>
                </a:cxn>
                <a:cxn ang="0">
                  <a:pos x="73" y="0"/>
                </a:cxn>
              </a:cxnLst>
              <a:rect l="0" t="0" r="r" b="b"/>
              <a:pathLst>
                <a:path w="78" h="92">
                  <a:moveTo>
                    <a:pt x="73" y="0"/>
                  </a:moveTo>
                  <a:lnTo>
                    <a:pt x="73" y="0"/>
                  </a:lnTo>
                  <a:lnTo>
                    <a:pt x="68" y="2"/>
                  </a:lnTo>
                  <a:lnTo>
                    <a:pt x="63" y="3"/>
                  </a:lnTo>
                  <a:lnTo>
                    <a:pt x="59" y="7"/>
                  </a:lnTo>
                  <a:lnTo>
                    <a:pt x="55" y="10"/>
                  </a:lnTo>
                  <a:lnTo>
                    <a:pt x="47" y="19"/>
                  </a:lnTo>
                  <a:lnTo>
                    <a:pt x="42" y="28"/>
                  </a:lnTo>
                  <a:lnTo>
                    <a:pt x="42" y="28"/>
                  </a:lnTo>
                  <a:lnTo>
                    <a:pt x="36" y="34"/>
                  </a:lnTo>
                  <a:lnTo>
                    <a:pt x="31" y="42"/>
                  </a:lnTo>
                  <a:lnTo>
                    <a:pt x="19" y="55"/>
                  </a:lnTo>
                  <a:lnTo>
                    <a:pt x="9" y="68"/>
                  </a:lnTo>
                  <a:lnTo>
                    <a:pt x="4" y="75"/>
                  </a:lnTo>
                  <a:lnTo>
                    <a:pt x="0" y="83"/>
                  </a:lnTo>
                  <a:lnTo>
                    <a:pt x="0" y="83"/>
                  </a:lnTo>
                  <a:lnTo>
                    <a:pt x="0" y="85"/>
                  </a:lnTo>
                  <a:lnTo>
                    <a:pt x="0" y="88"/>
                  </a:lnTo>
                  <a:lnTo>
                    <a:pt x="2" y="91"/>
                  </a:lnTo>
                  <a:lnTo>
                    <a:pt x="4" y="92"/>
                  </a:lnTo>
                  <a:lnTo>
                    <a:pt x="6" y="92"/>
                  </a:lnTo>
                  <a:lnTo>
                    <a:pt x="8" y="91"/>
                  </a:lnTo>
                  <a:lnTo>
                    <a:pt x="9" y="89"/>
                  </a:lnTo>
                  <a:lnTo>
                    <a:pt x="9" y="89"/>
                  </a:lnTo>
                  <a:lnTo>
                    <a:pt x="15" y="78"/>
                  </a:lnTo>
                  <a:lnTo>
                    <a:pt x="23" y="67"/>
                  </a:lnTo>
                  <a:lnTo>
                    <a:pt x="42" y="47"/>
                  </a:lnTo>
                  <a:lnTo>
                    <a:pt x="42" y="47"/>
                  </a:lnTo>
                  <a:lnTo>
                    <a:pt x="48" y="38"/>
                  </a:lnTo>
                  <a:lnTo>
                    <a:pt x="55" y="27"/>
                  </a:lnTo>
                  <a:lnTo>
                    <a:pt x="59" y="21"/>
                  </a:lnTo>
                  <a:lnTo>
                    <a:pt x="63" y="16"/>
                  </a:lnTo>
                  <a:lnTo>
                    <a:pt x="68" y="13"/>
                  </a:lnTo>
                  <a:lnTo>
                    <a:pt x="73" y="12"/>
                  </a:lnTo>
                  <a:lnTo>
                    <a:pt x="73" y="12"/>
                  </a:lnTo>
                  <a:lnTo>
                    <a:pt x="76" y="11"/>
                  </a:lnTo>
                  <a:lnTo>
                    <a:pt x="77" y="10"/>
                  </a:lnTo>
                  <a:lnTo>
                    <a:pt x="78" y="6"/>
                  </a:lnTo>
                  <a:lnTo>
                    <a:pt x="78" y="3"/>
                  </a:lnTo>
                  <a:lnTo>
                    <a:pt x="77" y="2"/>
                  </a:lnTo>
                  <a:lnTo>
                    <a:pt x="76" y="0"/>
                  </a:lnTo>
                  <a:lnTo>
                    <a:pt x="73" y="0"/>
                  </a:ln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4" name="chenying0907 616"/>
            <p:cNvSpPr>
              <a:spLocks/>
            </p:cNvSpPr>
            <p:nvPr/>
          </p:nvSpPr>
          <p:spPr bwMode="auto">
            <a:xfrm>
              <a:off x="4376738" y="2640013"/>
              <a:ext cx="17463" cy="30163"/>
            </a:xfrm>
            <a:custGeom>
              <a:avLst/>
              <a:gdLst/>
              <a:ahLst/>
              <a:cxnLst>
                <a:cxn ang="0">
                  <a:pos x="35" y="4"/>
                </a:cxn>
                <a:cxn ang="0">
                  <a:pos x="35" y="4"/>
                </a:cxn>
                <a:cxn ang="0">
                  <a:pos x="33" y="13"/>
                </a:cxn>
                <a:cxn ang="0">
                  <a:pos x="29" y="21"/>
                </a:cxn>
                <a:cxn ang="0">
                  <a:pos x="20" y="37"/>
                </a:cxn>
                <a:cxn ang="0">
                  <a:pos x="9" y="53"/>
                </a:cxn>
                <a:cxn ang="0">
                  <a:pos x="5" y="60"/>
                </a:cxn>
                <a:cxn ang="0">
                  <a:pos x="1" y="70"/>
                </a:cxn>
                <a:cxn ang="0">
                  <a:pos x="1" y="70"/>
                </a:cxn>
                <a:cxn ang="0">
                  <a:pos x="0" y="72"/>
                </a:cxn>
                <a:cxn ang="0">
                  <a:pos x="1" y="74"/>
                </a:cxn>
                <a:cxn ang="0">
                  <a:pos x="3" y="75"/>
                </a:cxn>
                <a:cxn ang="0">
                  <a:pos x="4" y="76"/>
                </a:cxn>
                <a:cxn ang="0">
                  <a:pos x="9" y="76"/>
                </a:cxn>
                <a:cxn ang="0">
                  <a:pos x="11" y="75"/>
                </a:cxn>
                <a:cxn ang="0">
                  <a:pos x="12" y="72"/>
                </a:cxn>
                <a:cxn ang="0">
                  <a:pos x="12" y="72"/>
                </a:cxn>
                <a:cxn ang="0">
                  <a:pos x="16" y="64"/>
                </a:cxn>
                <a:cxn ang="0">
                  <a:pos x="20" y="55"/>
                </a:cxn>
                <a:cxn ang="0">
                  <a:pos x="30" y="41"/>
                </a:cxn>
                <a:cxn ang="0">
                  <a:pos x="39" y="25"/>
                </a:cxn>
                <a:cxn ang="0">
                  <a:pos x="43" y="16"/>
                </a:cxn>
                <a:cxn ang="0">
                  <a:pos x="46" y="8"/>
                </a:cxn>
                <a:cxn ang="0">
                  <a:pos x="46" y="8"/>
                </a:cxn>
                <a:cxn ang="0">
                  <a:pos x="46" y="6"/>
                </a:cxn>
                <a:cxn ang="0">
                  <a:pos x="46" y="3"/>
                </a:cxn>
                <a:cxn ang="0">
                  <a:pos x="42" y="0"/>
                </a:cxn>
                <a:cxn ang="0">
                  <a:pos x="38" y="0"/>
                </a:cxn>
                <a:cxn ang="0">
                  <a:pos x="37" y="3"/>
                </a:cxn>
                <a:cxn ang="0">
                  <a:pos x="35" y="4"/>
                </a:cxn>
                <a:cxn ang="0">
                  <a:pos x="35" y="4"/>
                </a:cxn>
              </a:cxnLst>
              <a:rect l="0" t="0" r="r" b="b"/>
              <a:pathLst>
                <a:path w="46" h="76">
                  <a:moveTo>
                    <a:pt x="35" y="4"/>
                  </a:moveTo>
                  <a:lnTo>
                    <a:pt x="35" y="4"/>
                  </a:lnTo>
                  <a:lnTo>
                    <a:pt x="33" y="13"/>
                  </a:lnTo>
                  <a:lnTo>
                    <a:pt x="29" y="21"/>
                  </a:lnTo>
                  <a:lnTo>
                    <a:pt x="20" y="37"/>
                  </a:lnTo>
                  <a:lnTo>
                    <a:pt x="9" y="53"/>
                  </a:lnTo>
                  <a:lnTo>
                    <a:pt x="5" y="60"/>
                  </a:lnTo>
                  <a:lnTo>
                    <a:pt x="1" y="70"/>
                  </a:lnTo>
                  <a:lnTo>
                    <a:pt x="1" y="70"/>
                  </a:lnTo>
                  <a:lnTo>
                    <a:pt x="0" y="72"/>
                  </a:lnTo>
                  <a:lnTo>
                    <a:pt x="1" y="74"/>
                  </a:lnTo>
                  <a:lnTo>
                    <a:pt x="3" y="75"/>
                  </a:lnTo>
                  <a:lnTo>
                    <a:pt x="4" y="76"/>
                  </a:lnTo>
                  <a:lnTo>
                    <a:pt x="9" y="76"/>
                  </a:lnTo>
                  <a:lnTo>
                    <a:pt x="11" y="75"/>
                  </a:lnTo>
                  <a:lnTo>
                    <a:pt x="12" y="72"/>
                  </a:lnTo>
                  <a:lnTo>
                    <a:pt x="12" y="72"/>
                  </a:lnTo>
                  <a:lnTo>
                    <a:pt x="16" y="64"/>
                  </a:lnTo>
                  <a:lnTo>
                    <a:pt x="20" y="55"/>
                  </a:lnTo>
                  <a:lnTo>
                    <a:pt x="30" y="41"/>
                  </a:lnTo>
                  <a:lnTo>
                    <a:pt x="39" y="25"/>
                  </a:lnTo>
                  <a:lnTo>
                    <a:pt x="43" y="16"/>
                  </a:lnTo>
                  <a:lnTo>
                    <a:pt x="46" y="8"/>
                  </a:lnTo>
                  <a:lnTo>
                    <a:pt x="46" y="8"/>
                  </a:lnTo>
                  <a:lnTo>
                    <a:pt x="46" y="6"/>
                  </a:lnTo>
                  <a:lnTo>
                    <a:pt x="46" y="3"/>
                  </a:lnTo>
                  <a:lnTo>
                    <a:pt x="42" y="0"/>
                  </a:lnTo>
                  <a:lnTo>
                    <a:pt x="38" y="0"/>
                  </a:lnTo>
                  <a:lnTo>
                    <a:pt x="37" y="3"/>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5" name="chenying0907 617"/>
            <p:cNvSpPr>
              <a:spLocks/>
            </p:cNvSpPr>
            <p:nvPr/>
          </p:nvSpPr>
          <p:spPr bwMode="auto">
            <a:xfrm>
              <a:off x="4391026" y="2640013"/>
              <a:ext cx="50800" cy="76200"/>
            </a:xfrm>
            <a:custGeom>
              <a:avLst/>
              <a:gdLst/>
              <a:ahLst/>
              <a:cxnLst>
                <a:cxn ang="0">
                  <a:pos x="122" y="0"/>
                </a:cxn>
                <a:cxn ang="0">
                  <a:pos x="113" y="4"/>
                </a:cxn>
                <a:cxn ang="0">
                  <a:pos x="106" y="12"/>
                </a:cxn>
                <a:cxn ang="0">
                  <a:pos x="97" y="30"/>
                </a:cxn>
                <a:cxn ang="0">
                  <a:pos x="89" y="47"/>
                </a:cxn>
                <a:cxn ang="0">
                  <a:pos x="71" y="79"/>
                </a:cxn>
                <a:cxn ang="0">
                  <a:pos x="59" y="93"/>
                </a:cxn>
                <a:cxn ang="0">
                  <a:pos x="57" y="97"/>
                </a:cxn>
                <a:cxn ang="0">
                  <a:pos x="59" y="101"/>
                </a:cxn>
                <a:cxn ang="0">
                  <a:pos x="58" y="106"/>
                </a:cxn>
                <a:cxn ang="0">
                  <a:pos x="57" y="110"/>
                </a:cxn>
                <a:cxn ang="0">
                  <a:pos x="48" y="125"/>
                </a:cxn>
                <a:cxn ang="0">
                  <a:pos x="32" y="143"/>
                </a:cxn>
                <a:cxn ang="0">
                  <a:pos x="16" y="164"/>
                </a:cxn>
                <a:cxn ang="0">
                  <a:pos x="0" y="186"/>
                </a:cxn>
                <a:cxn ang="0">
                  <a:pos x="0" y="189"/>
                </a:cxn>
                <a:cxn ang="0">
                  <a:pos x="3" y="194"/>
                </a:cxn>
                <a:cxn ang="0">
                  <a:pos x="10" y="194"/>
                </a:cxn>
                <a:cxn ang="0">
                  <a:pos x="11" y="191"/>
                </a:cxn>
                <a:cxn ang="0">
                  <a:pos x="20" y="179"/>
                </a:cxn>
                <a:cxn ang="0">
                  <a:pos x="29" y="168"/>
                </a:cxn>
                <a:cxn ang="0">
                  <a:pos x="45" y="144"/>
                </a:cxn>
                <a:cxn ang="0">
                  <a:pos x="50" y="136"/>
                </a:cxn>
                <a:cxn ang="0">
                  <a:pos x="65" y="122"/>
                </a:cxn>
                <a:cxn ang="0">
                  <a:pos x="68" y="114"/>
                </a:cxn>
                <a:cxn ang="0">
                  <a:pos x="68" y="104"/>
                </a:cxn>
                <a:cxn ang="0">
                  <a:pos x="68" y="102"/>
                </a:cxn>
                <a:cxn ang="0">
                  <a:pos x="70" y="102"/>
                </a:cxn>
                <a:cxn ang="0">
                  <a:pos x="72" y="98"/>
                </a:cxn>
                <a:cxn ang="0">
                  <a:pos x="72" y="96"/>
                </a:cxn>
                <a:cxn ang="0">
                  <a:pos x="88" y="75"/>
                </a:cxn>
                <a:cxn ang="0">
                  <a:pos x="100" y="53"/>
                </a:cxn>
                <a:cxn ang="0">
                  <a:pos x="104" y="42"/>
                </a:cxn>
                <a:cxn ang="0">
                  <a:pos x="113" y="23"/>
                </a:cxn>
                <a:cxn ang="0">
                  <a:pos x="121" y="13"/>
                </a:cxn>
                <a:cxn ang="0">
                  <a:pos x="125" y="12"/>
                </a:cxn>
                <a:cxn ang="0">
                  <a:pos x="129" y="9"/>
                </a:cxn>
                <a:cxn ang="0">
                  <a:pos x="129" y="6"/>
                </a:cxn>
                <a:cxn ang="0">
                  <a:pos x="125" y="0"/>
                </a:cxn>
                <a:cxn ang="0">
                  <a:pos x="122" y="0"/>
                </a:cxn>
              </a:cxnLst>
              <a:rect l="0" t="0" r="r" b="b"/>
              <a:pathLst>
                <a:path w="130" h="194">
                  <a:moveTo>
                    <a:pt x="122" y="0"/>
                  </a:moveTo>
                  <a:lnTo>
                    <a:pt x="122" y="0"/>
                  </a:lnTo>
                  <a:lnTo>
                    <a:pt x="118" y="2"/>
                  </a:lnTo>
                  <a:lnTo>
                    <a:pt x="113" y="4"/>
                  </a:lnTo>
                  <a:lnTo>
                    <a:pt x="110" y="8"/>
                  </a:lnTo>
                  <a:lnTo>
                    <a:pt x="106" y="12"/>
                  </a:lnTo>
                  <a:lnTo>
                    <a:pt x="101" y="21"/>
                  </a:lnTo>
                  <a:lnTo>
                    <a:pt x="97" y="30"/>
                  </a:lnTo>
                  <a:lnTo>
                    <a:pt x="97" y="30"/>
                  </a:lnTo>
                  <a:lnTo>
                    <a:pt x="89" y="47"/>
                  </a:lnTo>
                  <a:lnTo>
                    <a:pt x="80" y="63"/>
                  </a:lnTo>
                  <a:lnTo>
                    <a:pt x="71" y="79"/>
                  </a:lnTo>
                  <a:lnTo>
                    <a:pt x="59" y="93"/>
                  </a:lnTo>
                  <a:lnTo>
                    <a:pt x="59" y="93"/>
                  </a:lnTo>
                  <a:lnTo>
                    <a:pt x="58" y="96"/>
                  </a:lnTo>
                  <a:lnTo>
                    <a:pt x="57" y="97"/>
                  </a:lnTo>
                  <a:lnTo>
                    <a:pt x="59" y="101"/>
                  </a:lnTo>
                  <a:lnTo>
                    <a:pt x="59" y="101"/>
                  </a:lnTo>
                  <a:lnTo>
                    <a:pt x="58" y="104"/>
                  </a:lnTo>
                  <a:lnTo>
                    <a:pt x="58" y="106"/>
                  </a:lnTo>
                  <a:lnTo>
                    <a:pt x="58" y="106"/>
                  </a:lnTo>
                  <a:lnTo>
                    <a:pt x="57" y="110"/>
                  </a:lnTo>
                  <a:lnTo>
                    <a:pt x="55" y="115"/>
                  </a:lnTo>
                  <a:lnTo>
                    <a:pt x="48" y="125"/>
                  </a:lnTo>
                  <a:lnTo>
                    <a:pt x="40" y="135"/>
                  </a:lnTo>
                  <a:lnTo>
                    <a:pt x="32" y="143"/>
                  </a:lnTo>
                  <a:lnTo>
                    <a:pt x="32" y="143"/>
                  </a:lnTo>
                  <a:lnTo>
                    <a:pt x="16" y="164"/>
                  </a:lnTo>
                  <a:lnTo>
                    <a:pt x="8" y="174"/>
                  </a:lnTo>
                  <a:lnTo>
                    <a:pt x="0" y="186"/>
                  </a:lnTo>
                  <a:lnTo>
                    <a:pt x="0" y="186"/>
                  </a:lnTo>
                  <a:lnTo>
                    <a:pt x="0" y="189"/>
                  </a:lnTo>
                  <a:lnTo>
                    <a:pt x="0" y="190"/>
                  </a:lnTo>
                  <a:lnTo>
                    <a:pt x="3" y="194"/>
                  </a:lnTo>
                  <a:lnTo>
                    <a:pt x="7" y="194"/>
                  </a:lnTo>
                  <a:lnTo>
                    <a:pt x="10" y="194"/>
                  </a:lnTo>
                  <a:lnTo>
                    <a:pt x="11" y="191"/>
                  </a:lnTo>
                  <a:lnTo>
                    <a:pt x="11" y="191"/>
                  </a:lnTo>
                  <a:lnTo>
                    <a:pt x="15" y="185"/>
                  </a:lnTo>
                  <a:lnTo>
                    <a:pt x="20" y="179"/>
                  </a:lnTo>
                  <a:lnTo>
                    <a:pt x="29" y="168"/>
                  </a:lnTo>
                  <a:lnTo>
                    <a:pt x="29" y="168"/>
                  </a:lnTo>
                  <a:lnTo>
                    <a:pt x="40" y="152"/>
                  </a:lnTo>
                  <a:lnTo>
                    <a:pt x="45" y="144"/>
                  </a:lnTo>
                  <a:lnTo>
                    <a:pt x="50" y="136"/>
                  </a:lnTo>
                  <a:lnTo>
                    <a:pt x="50" y="136"/>
                  </a:lnTo>
                  <a:lnTo>
                    <a:pt x="58" y="130"/>
                  </a:lnTo>
                  <a:lnTo>
                    <a:pt x="65" y="122"/>
                  </a:lnTo>
                  <a:lnTo>
                    <a:pt x="66" y="118"/>
                  </a:lnTo>
                  <a:lnTo>
                    <a:pt x="68" y="114"/>
                  </a:lnTo>
                  <a:lnTo>
                    <a:pt x="68" y="109"/>
                  </a:lnTo>
                  <a:lnTo>
                    <a:pt x="68" y="104"/>
                  </a:lnTo>
                  <a:lnTo>
                    <a:pt x="68" y="104"/>
                  </a:lnTo>
                  <a:lnTo>
                    <a:pt x="68" y="102"/>
                  </a:lnTo>
                  <a:lnTo>
                    <a:pt x="68" y="102"/>
                  </a:lnTo>
                  <a:lnTo>
                    <a:pt x="70" y="102"/>
                  </a:lnTo>
                  <a:lnTo>
                    <a:pt x="71" y="100"/>
                  </a:lnTo>
                  <a:lnTo>
                    <a:pt x="72" y="98"/>
                  </a:lnTo>
                  <a:lnTo>
                    <a:pt x="72" y="96"/>
                  </a:lnTo>
                  <a:lnTo>
                    <a:pt x="72" y="96"/>
                  </a:lnTo>
                  <a:lnTo>
                    <a:pt x="80" y="85"/>
                  </a:lnTo>
                  <a:lnTo>
                    <a:pt x="88" y="75"/>
                  </a:lnTo>
                  <a:lnTo>
                    <a:pt x="95" y="64"/>
                  </a:lnTo>
                  <a:lnTo>
                    <a:pt x="100" y="53"/>
                  </a:lnTo>
                  <a:lnTo>
                    <a:pt x="100" y="53"/>
                  </a:lnTo>
                  <a:lnTo>
                    <a:pt x="104" y="42"/>
                  </a:lnTo>
                  <a:lnTo>
                    <a:pt x="109" y="29"/>
                  </a:lnTo>
                  <a:lnTo>
                    <a:pt x="113" y="23"/>
                  </a:lnTo>
                  <a:lnTo>
                    <a:pt x="117" y="17"/>
                  </a:lnTo>
                  <a:lnTo>
                    <a:pt x="121" y="13"/>
                  </a:lnTo>
                  <a:lnTo>
                    <a:pt x="125" y="12"/>
                  </a:lnTo>
                  <a:lnTo>
                    <a:pt x="125" y="12"/>
                  </a:lnTo>
                  <a:lnTo>
                    <a:pt x="127" y="11"/>
                  </a:lnTo>
                  <a:lnTo>
                    <a:pt x="129" y="9"/>
                  </a:lnTo>
                  <a:lnTo>
                    <a:pt x="130" y="7"/>
                  </a:lnTo>
                  <a:lnTo>
                    <a:pt x="129" y="6"/>
                  </a:lnTo>
                  <a:lnTo>
                    <a:pt x="127" y="2"/>
                  </a:lnTo>
                  <a:lnTo>
                    <a:pt x="125" y="0"/>
                  </a:lnTo>
                  <a:lnTo>
                    <a:pt x="122" y="0"/>
                  </a:lnTo>
                  <a:lnTo>
                    <a:pt x="12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6" name="chenying0907 618"/>
            <p:cNvSpPr>
              <a:spLocks/>
            </p:cNvSpPr>
            <p:nvPr/>
          </p:nvSpPr>
          <p:spPr bwMode="auto">
            <a:xfrm>
              <a:off x="4448176" y="2643188"/>
              <a:ext cx="25400" cy="31750"/>
            </a:xfrm>
            <a:custGeom>
              <a:avLst/>
              <a:gdLst/>
              <a:ahLst/>
              <a:cxnLst>
                <a:cxn ang="0">
                  <a:pos x="54" y="5"/>
                </a:cxn>
                <a:cxn ang="0">
                  <a:pos x="54" y="5"/>
                </a:cxn>
                <a:cxn ang="0">
                  <a:pos x="53" y="11"/>
                </a:cxn>
                <a:cxn ang="0">
                  <a:pos x="49" y="16"/>
                </a:cxn>
                <a:cxn ang="0">
                  <a:pos x="41" y="24"/>
                </a:cxn>
                <a:cxn ang="0">
                  <a:pos x="41" y="24"/>
                </a:cxn>
                <a:cxn ang="0">
                  <a:pos x="34" y="30"/>
                </a:cxn>
                <a:cxn ang="0">
                  <a:pos x="29" y="38"/>
                </a:cxn>
                <a:cxn ang="0">
                  <a:pos x="29" y="38"/>
                </a:cxn>
                <a:cxn ang="0">
                  <a:pos x="15" y="54"/>
                </a:cxn>
                <a:cxn ang="0">
                  <a:pos x="7" y="62"/>
                </a:cxn>
                <a:cxn ang="0">
                  <a:pos x="2" y="71"/>
                </a:cxn>
                <a:cxn ang="0">
                  <a:pos x="2" y="71"/>
                </a:cxn>
                <a:cxn ang="0">
                  <a:pos x="0" y="73"/>
                </a:cxn>
                <a:cxn ang="0">
                  <a:pos x="2" y="76"/>
                </a:cxn>
                <a:cxn ang="0">
                  <a:pos x="4" y="79"/>
                </a:cxn>
                <a:cxn ang="0">
                  <a:pos x="8" y="80"/>
                </a:cxn>
                <a:cxn ang="0">
                  <a:pos x="10" y="79"/>
                </a:cxn>
                <a:cxn ang="0">
                  <a:pos x="11" y="77"/>
                </a:cxn>
                <a:cxn ang="0">
                  <a:pos x="11" y="77"/>
                </a:cxn>
                <a:cxn ang="0">
                  <a:pos x="19" y="67"/>
                </a:cxn>
                <a:cxn ang="0">
                  <a:pos x="27" y="58"/>
                </a:cxn>
                <a:cxn ang="0">
                  <a:pos x="34" y="49"/>
                </a:cxn>
                <a:cxn ang="0">
                  <a:pos x="42" y="39"/>
                </a:cxn>
                <a:cxn ang="0">
                  <a:pos x="42" y="39"/>
                </a:cxn>
                <a:cxn ang="0">
                  <a:pos x="49" y="32"/>
                </a:cxn>
                <a:cxn ang="0">
                  <a:pos x="57" y="24"/>
                </a:cxn>
                <a:cxn ang="0">
                  <a:pos x="62" y="16"/>
                </a:cxn>
                <a:cxn ang="0">
                  <a:pos x="64" y="11"/>
                </a:cxn>
                <a:cxn ang="0">
                  <a:pos x="66" y="5"/>
                </a:cxn>
                <a:cxn ang="0">
                  <a:pos x="66" y="5"/>
                </a:cxn>
                <a:cxn ang="0">
                  <a:pos x="66" y="3"/>
                </a:cxn>
                <a:cxn ang="0">
                  <a:pos x="64" y="1"/>
                </a:cxn>
                <a:cxn ang="0">
                  <a:pos x="62" y="0"/>
                </a:cxn>
                <a:cxn ang="0">
                  <a:pos x="61" y="0"/>
                </a:cxn>
                <a:cxn ang="0">
                  <a:pos x="57" y="1"/>
                </a:cxn>
                <a:cxn ang="0">
                  <a:pos x="55" y="3"/>
                </a:cxn>
                <a:cxn ang="0">
                  <a:pos x="54" y="5"/>
                </a:cxn>
                <a:cxn ang="0">
                  <a:pos x="54" y="5"/>
                </a:cxn>
              </a:cxnLst>
              <a:rect l="0" t="0" r="r" b="b"/>
              <a:pathLst>
                <a:path w="66" h="80">
                  <a:moveTo>
                    <a:pt x="54" y="5"/>
                  </a:moveTo>
                  <a:lnTo>
                    <a:pt x="54" y="5"/>
                  </a:lnTo>
                  <a:lnTo>
                    <a:pt x="53" y="11"/>
                  </a:lnTo>
                  <a:lnTo>
                    <a:pt x="49" y="16"/>
                  </a:lnTo>
                  <a:lnTo>
                    <a:pt x="41" y="24"/>
                  </a:lnTo>
                  <a:lnTo>
                    <a:pt x="41" y="24"/>
                  </a:lnTo>
                  <a:lnTo>
                    <a:pt x="34" y="30"/>
                  </a:lnTo>
                  <a:lnTo>
                    <a:pt x="29" y="38"/>
                  </a:lnTo>
                  <a:lnTo>
                    <a:pt x="29" y="38"/>
                  </a:lnTo>
                  <a:lnTo>
                    <a:pt x="15" y="54"/>
                  </a:lnTo>
                  <a:lnTo>
                    <a:pt x="7" y="62"/>
                  </a:lnTo>
                  <a:lnTo>
                    <a:pt x="2" y="71"/>
                  </a:lnTo>
                  <a:lnTo>
                    <a:pt x="2" y="71"/>
                  </a:lnTo>
                  <a:lnTo>
                    <a:pt x="0" y="73"/>
                  </a:lnTo>
                  <a:lnTo>
                    <a:pt x="2" y="76"/>
                  </a:lnTo>
                  <a:lnTo>
                    <a:pt x="4" y="79"/>
                  </a:lnTo>
                  <a:lnTo>
                    <a:pt x="8" y="80"/>
                  </a:lnTo>
                  <a:lnTo>
                    <a:pt x="10" y="79"/>
                  </a:lnTo>
                  <a:lnTo>
                    <a:pt x="11" y="77"/>
                  </a:lnTo>
                  <a:lnTo>
                    <a:pt x="11" y="77"/>
                  </a:lnTo>
                  <a:lnTo>
                    <a:pt x="19" y="67"/>
                  </a:lnTo>
                  <a:lnTo>
                    <a:pt x="27" y="58"/>
                  </a:lnTo>
                  <a:lnTo>
                    <a:pt x="34" y="49"/>
                  </a:lnTo>
                  <a:lnTo>
                    <a:pt x="42" y="39"/>
                  </a:lnTo>
                  <a:lnTo>
                    <a:pt x="42" y="39"/>
                  </a:lnTo>
                  <a:lnTo>
                    <a:pt x="49" y="32"/>
                  </a:lnTo>
                  <a:lnTo>
                    <a:pt x="57" y="24"/>
                  </a:lnTo>
                  <a:lnTo>
                    <a:pt x="62" y="16"/>
                  </a:lnTo>
                  <a:lnTo>
                    <a:pt x="64" y="11"/>
                  </a:lnTo>
                  <a:lnTo>
                    <a:pt x="66" y="5"/>
                  </a:lnTo>
                  <a:lnTo>
                    <a:pt x="66" y="5"/>
                  </a:lnTo>
                  <a:lnTo>
                    <a:pt x="66" y="3"/>
                  </a:lnTo>
                  <a:lnTo>
                    <a:pt x="64" y="1"/>
                  </a:lnTo>
                  <a:lnTo>
                    <a:pt x="62" y="0"/>
                  </a:lnTo>
                  <a:lnTo>
                    <a:pt x="61" y="0"/>
                  </a:lnTo>
                  <a:lnTo>
                    <a:pt x="57" y="1"/>
                  </a:lnTo>
                  <a:lnTo>
                    <a:pt x="55" y="3"/>
                  </a:lnTo>
                  <a:lnTo>
                    <a:pt x="54" y="5"/>
                  </a:lnTo>
                  <a:lnTo>
                    <a:pt x="5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7" name="chenying0907 619"/>
            <p:cNvSpPr>
              <a:spLocks/>
            </p:cNvSpPr>
            <p:nvPr/>
          </p:nvSpPr>
          <p:spPr bwMode="auto">
            <a:xfrm>
              <a:off x="4492626" y="2641600"/>
              <a:ext cx="17463" cy="31750"/>
            </a:xfrm>
            <a:custGeom>
              <a:avLst/>
              <a:gdLst/>
              <a:ahLst/>
              <a:cxnLst>
                <a:cxn ang="0">
                  <a:pos x="34" y="3"/>
                </a:cxn>
                <a:cxn ang="0">
                  <a:pos x="34" y="3"/>
                </a:cxn>
                <a:cxn ang="0">
                  <a:pos x="30" y="11"/>
                </a:cxn>
                <a:cxn ang="0">
                  <a:pos x="26" y="20"/>
                </a:cxn>
                <a:cxn ang="0">
                  <a:pos x="23" y="30"/>
                </a:cxn>
                <a:cxn ang="0">
                  <a:pos x="19" y="38"/>
                </a:cxn>
                <a:cxn ang="0">
                  <a:pos x="19" y="38"/>
                </a:cxn>
                <a:cxn ang="0">
                  <a:pos x="0" y="71"/>
                </a:cxn>
                <a:cxn ang="0">
                  <a:pos x="0" y="71"/>
                </a:cxn>
                <a:cxn ang="0">
                  <a:pos x="0" y="73"/>
                </a:cxn>
                <a:cxn ang="0">
                  <a:pos x="0" y="76"/>
                </a:cxn>
                <a:cxn ang="0">
                  <a:pos x="2" y="79"/>
                </a:cxn>
                <a:cxn ang="0">
                  <a:pos x="6" y="80"/>
                </a:cxn>
                <a:cxn ang="0">
                  <a:pos x="9" y="79"/>
                </a:cxn>
                <a:cxn ang="0">
                  <a:pos x="10" y="77"/>
                </a:cxn>
                <a:cxn ang="0">
                  <a:pos x="10" y="77"/>
                </a:cxn>
                <a:cxn ang="0">
                  <a:pos x="28" y="45"/>
                </a:cxn>
                <a:cxn ang="0">
                  <a:pos x="28" y="45"/>
                </a:cxn>
                <a:cxn ang="0">
                  <a:pos x="32" y="36"/>
                </a:cxn>
                <a:cxn ang="0">
                  <a:pos x="36" y="26"/>
                </a:cxn>
                <a:cxn ang="0">
                  <a:pos x="40" y="17"/>
                </a:cxn>
                <a:cxn ang="0">
                  <a:pos x="44" y="8"/>
                </a:cxn>
                <a:cxn ang="0">
                  <a:pos x="44" y="8"/>
                </a:cxn>
                <a:cxn ang="0">
                  <a:pos x="45" y="7"/>
                </a:cxn>
                <a:cxn ang="0">
                  <a:pos x="45" y="4"/>
                </a:cxn>
                <a:cxn ang="0">
                  <a:pos x="44" y="3"/>
                </a:cxn>
                <a:cxn ang="0">
                  <a:pos x="43" y="2"/>
                </a:cxn>
                <a:cxn ang="0">
                  <a:pos x="37" y="0"/>
                </a:cxn>
                <a:cxn ang="0">
                  <a:pos x="36" y="2"/>
                </a:cxn>
                <a:cxn ang="0">
                  <a:pos x="34" y="3"/>
                </a:cxn>
                <a:cxn ang="0">
                  <a:pos x="34" y="3"/>
                </a:cxn>
              </a:cxnLst>
              <a:rect l="0" t="0" r="r" b="b"/>
              <a:pathLst>
                <a:path w="45" h="80">
                  <a:moveTo>
                    <a:pt x="34" y="3"/>
                  </a:moveTo>
                  <a:lnTo>
                    <a:pt x="34" y="3"/>
                  </a:lnTo>
                  <a:lnTo>
                    <a:pt x="30" y="11"/>
                  </a:lnTo>
                  <a:lnTo>
                    <a:pt x="26" y="20"/>
                  </a:lnTo>
                  <a:lnTo>
                    <a:pt x="23" y="30"/>
                  </a:lnTo>
                  <a:lnTo>
                    <a:pt x="19" y="38"/>
                  </a:lnTo>
                  <a:lnTo>
                    <a:pt x="19" y="38"/>
                  </a:lnTo>
                  <a:lnTo>
                    <a:pt x="0" y="71"/>
                  </a:lnTo>
                  <a:lnTo>
                    <a:pt x="0" y="71"/>
                  </a:lnTo>
                  <a:lnTo>
                    <a:pt x="0" y="73"/>
                  </a:lnTo>
                  <a:lnTo>
                    <a:pt x="0" y="76"/>
                  </a:lnTo>
                  <a:lnTo>
                    <a:pt x="2" y="79"/>
                  </a:lnTo>
                  <a:lnTo>
                    <a:pt x="6" y="80"/>
                  </a:lnTo>
                  <a:lnTo>
                    <a:pt x="9" y="79"/>
                  </a:lnTo>
                  <a:lnTo>
                    <a:pt x="10" y="77"/>
                  </a:lnTo>
                  <a:lnTo>
                    <a:pt x="10" y="77"/>
                  </a:lnTo>
                  <a:lnTo>
                    <a:pt x="28" y="45"/>
                  </a:lnTo>
                  <a:lnTo>
                    <a:pt x="28" y="45"/>
                  </a:lnTo>
                  <a:lnTo>
                    <a:pt x="32" y="36"/>
                  </a:lnTo>
                  <a:lnTo>
                    <a:pt x="36" y="26"/>
                  </a:lnTo>
                  <a:lnTo>
                    <a:pt x="40" y="17"/>
                  </a:lnTo>
                  <a:lnTo>
                    <a:pt x="44" y="8"/>
                  </a:lnTo>
                  <a:lnTo>
                    <a:pt x="44" y="8"/>
                  </a:lnTo>
                  <a:lnTo>
                    <a:pt x="45" y="7"/>
                  </a:lnTo>
                  <a:lnTo>
                    <a:pt x="45" y="4"/>
                  </a:lnTo>
                  <a:lnTo>
                    <a:pt x="44" y="3"/>
                  </a:lnTo>
                  <a:lnTo>
                    <a:pt x="43" y="2"/>
                  </a:lnTo>
                  <a:lnTo>
                    <a:pt x="37" y="0"/>
                  </a:lnTo>
                  <a:lnTo>
                    <a:pt x="36" y="2"/>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8" name="chenying0907 620"/>
            <p:cNvSpPr>
              <a:spLocks/>
            </p:cNvSpPr>
            <p:nvPr/>
          </p:nvSpPr>
          <p:spPr bwMode="auto">
            <a:xfrm>
              <a:off x="4176713" y="2681288"/>
              <a:ext cx="25400" cy="34925"/>
            </a:xfrm>
            <a:custGeom>
              <a:avLst/>
              <a:gdLst/>
              <a:ahLst/>
              <a:cxnLst>
                <a:cxn ang="0">
                  <a:pos x="55" y="3"/>
                </a:cxn>
                <a:cxn ang="0">
                  <a:pos x="55" y="3"/>
                </a:cxn>
                <a:cxn ang="0">
                  <a:pos x="38" y="20"/>
                </a:cxn>
                <a:cxn ang="0">
                  <a:pos x="32" y="29"/>
                </a:cxn>
                <a:cxn ang="0">
                  <a:pos x="25" y="38"/>
                </a:cxn>
                <a:cxn ang="0">
                  <a:pos x="25" y="38"/>
                </a:cxn>
                <a:cxn ang="0">
                  <a:pos x="19" y="49"/>
                </a:cxn>
                <a:cxn ang="0">
                  <a:pos x="11" y="59"/>
                </a:cxn>
                <a:cxn ang="0">
                  <a:pos x="4" y="70"/>
                </a:cxn>
                <a:cxn ang="0">
                  <a:pos x="0" y="81"/>
                </a:cxn>
                <a:cxn ang="0">
                  <a:pos x="0" y="81"/>
                </a:cxn>
                <a:cxn ang="0">
                  <a:pos x="0" y="84"/>
                </a:cxn>
                <a:cxn ang="0">
                  <a:pos x="0" y="85"/>
                </a:cxn>
                <a:cxn ang="0">
                  <a:pos x="4" y="88"/>
                </a:cxn>
                <a:cxn ang="0">
                  <a:pos x="8" y="88"/>
                </a:cxn>
                <a:cxn ang="0">
                  <a:pos x="9" y="87"/>
                </a:cxn>
                <a:cxn ang="0">
                  <a:pos x="11" y="84"/>
                </a:cxn>
                <a:cxn ang="0">
                  <a:pos x="11" y="84"/>
                </a:cxn>
                <a:cxn ang="0">
                  <a:pos x="15" y="75"/>
                </a:cxn>
                <a:cxn ang="0">
                  <a:pos x="20" y="66"/>
                </a:cxn>
                <a:cxn ang="0">
                  <a:pos x="32" y="49"/>
                </a:cxn>
                <a:cxn ang="0">
                  <a:pos x="32" y="49"/>
                </a:cxn>
                <a:cxn ang="0">
                  <a:pos x="46" y="29"/>
                </a:cxn>
                <a:cxn ang="0">
                  <a:pos x="63" y="11"/>
                </a:cxn>
                <a:cxn ang="0">
                  <a:pos x="63" y="11"/>
                </a:cxn>
                <a:cxn ang="0">
                  <a:pos x="64" y="8"/>
                </a:cxn>
                <a:cxn ang="0">
                  <a:pos x="64" y="7"/>
                </a:cxn>
                <a:cxn ang="0">
                  <a:pos x="63" y="3"/>
                </a:cxn>
                <a:cxn ang="0">
                  <a:pos x="59" y="0"/>
                </a:cxn>
                <a:cxn ang="0">
                  <a:pos x="56" y="2"/>
                </a:cxn>
                <a:cxn ang="0">
                  <a:pos x="55" y="3"/>
                </a:cxn>
                <a:cxn ang="0">
                  <a:pos x="55" y="3"/>
                </a:cxn>
              </a:cxnLst>
              <a:rect l="0" t="0" r="r" b="b"/>
              <a:pathLst>
                <a:path w="64" h="88">
                  <a:moveTo>
                    <a:pt x="55" y="3"/>
                  </a:moveTo>
                  <a:lnTo>
                    <a:pt x="55" y="3"/>
                  </a:lnTo>
                  <a:lnTo>
                    <a:pt x="38" y="20"/>
                  </a:lnTo>
                  <a:lnTo>
                    <a:pt x="32" y="29"/>
                  </a:lnTo>
                  <a:lnTo>
                    <a:pt x="25" y="38"/>
                  </a:lnTo>
                  <a:lnTo>
                    <a:pt x="25" y="38"/>
                  </a:lnTo>
                  <a:lnTo>
                    <a:pt x="19" y="49"/>
                  </a:lnTo>
                  <a:lnTo>
                    <a:pt x="11" y="59"/>
                  </a:lnTo>
                  <a:lnTo>
                    <a:pt x="4" y="70"/>
                  </a:lnTo>
                  <a:lnTo>
                    <a:pt x="0" y="81"/>
                  </a:lnTo>
                  <a:lnTo>
                    <a:pt x="0" y="81"/>
                  </a:lnTo>
                  <a:lnTo>
                    <a:pt x="0" y="84"/>
                  </a:lnTo>
                  <a:lnTo>
                    <a:pt x="0" y="85"/>
                  </a:lnTo>
                  <a:lnTo>
                    <a:pt x="4" y="88"/>
                  </a:lnTo>
                  <a:lnTo>
                    <a:pt x="8" y="88"/>
                  </a:lnTo>
                  <a:lnTo>
                    <a:pt x="9" y="87"/>
                  </a:lnTo>
                  <a:lnTo>
                    <a:pt x="11" y="84"/>
                  </a:lnTo>
                  <a:lnTo>
                    <a:pt x="11" y="84"/>
                  </a:lnTo>
                  <a:lnTo>
                    <a:pt x="15" y="75"/>
                  </a:lnTo>
                  <a:lnTo>
                    <a:pt x="20" y="66"/>
                  </a:lnTo>
                  <a:lnTo>
                    <a:pt x="32" y="49"/>
                  </a:lnTo>
                  <a:lnTo>
                    <a:pt x="32" y="49"/>
                  </a:lnTo>
                  <a:lnTo>
                    <a:pt x="46" y="29"/>
                  </a:lnTo>
                  <a:lnTo>
                    <a:pt x="63" y="11"/>
                  </a:lnTo>
                  <a:lnTo>
                    <a:pt x="63" y="11"/>
                  </a:lnTo>
                  <a:lnTo>
                    <a:pt x="64" y="8"/>
                  </a:lnTo>
                  <a:lnTo>
                    <a:pt x="64" y="7"/>
                  </a:lnTo>
                  <a:lnTo>
                    <a:pt x="63" y="3"/>
                  </a:lnTo>
                  <a:lnTo>
                    <a:pt x="59" y="0"/>
                  </a:lnTo>
                  <a:lnTo>
                    <a:pt x="56" y="2"/>
                  </a:lnTo>
                  <a:lnTo>
                    <a:pt x="55" y="3"/>
                  </a:lnTo>
                  <a:lnTo>
                    <a:pt x="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9" name="chenying0907 621"/>
            <p:cNvSpPr>
              <a:spLocks/>
            </p:cNvSpPr>
            <p:nvPr/>
          </p:nvSpPr>
          <p:spPr bwMode="auto">
            <a:xfrm>
              <a:off x="4203701" y="2681288"/>
              <a:ext cx="30163" cy="42863"/>
            </a:xfrm>
            <a:custGeom>
              <a:avLst/>
              <a:gdLst/>
              <a:ahLst/>
              <a:cxnLst>
                <a:cxn ang="0">
                  <a:pos x="67" y="1"/>
                </a:cxn>
                <a:cxn ang="0">
                  <a:pos x="67" y="1"/>
                </a:cxn>
                <a:cxn ang="0">
                  <a:pos x="55" y="14"/>
                </a:cxn>
                <a:cxn ang="0">
                  <a:pos x="45" y="27"/>
                </a:cxn>
                <a:cxn ang="0">
                  <a:pos x="34" y="41"/>
                </a:cxn>
                <a:cxn ang="0">
                  <a:pos x="25" y="56"/>
                </a:cxn>
                <a:cxn ang="0">
                  <a:pos x="25" y="56"/>
                </a:cxn>
                <a:cxn ang="0">
                  <a:pos x="16" y="73"/>
                </a:cxn>
                <a:cxn ang="0">
                  <a:pos x="7" y="90"/>
                </a:cxn>
                <a:cxn ang="0">
                  <a:pos x="7" y="90"/>
                </a:cxn>
                <a:cxn ang="0">
                  <a:pos x="2" y="99"/>
                </a:cxn>
                <a:cxn ang="0">
                  <a:pos x="0" y="103"/>
                </a:cxn>
                <a:cxn ang="0">
                  <a:pos x="2" y="108"/>
                </a:cxn>
                <a:cxn ang="0">
                  <a:pos x="2" y="108"/>
                </a:cxn>
                <a:cxn ang="0">
                  <a:pos x="3" y="109"/>
                </a:cxn>
                <a:cxn ang="0">
                  <a:pos x="5" y="111"/>
                </a:cxn>
                <a:cxn ang="0">
                  <a:pos x="9" y="111"/>
                </a:cxn>
                <a:cxn ang="0">
                  <a:pos x="9" y="111"/>
                </a:cxn>
                <a:cxn ang="0">
                  <a:pos x="13" y="108"/>
                </a:cxn>
                <a:cxn ang="0">
                  <a:pos x="13" y="108"/>
                </a:cxn>
                <a:cxn ang="0">
                  <a:pos x="15" y="106"/>
                </a:cxn>
                <a:cxn ang="0">
                  <a:pos x="16" y="103"/>
                </a:cxn>
                <a:cxn ang="0">
                  <a:pos x="15" y="102"/>
                </a:cxn>
                <a:cxn ang="0">
                  <a:pos x="13" y="100"/>
                </a:cxn>
                <a:cxn ang="0">
                  <a:pos x="13" y="100"/>
                </a:cxn>
                <a:cxn ang="0">
                  <a:pos x="22" y="83"/>
                </a:cxn>
                <a:cxn ang="0">
                  <a:pos x="22" y="83"/>
                </a:cxn>
                <a:cxn ang="0">
                  <a:pos x="30" y="70"/>
                </a:cxn>
                <a:cxn ang="0">
                  <a:pos x="38" y="56"/>
                </a:cxn>
                <a:cxn ang="0">
                  <a:pos x="38" y="56"/>
                </a:cxn>
                <a:cxn ang="0">
                  <a:pos x="46" y="44"/>
                </a:cxn>
                <a:cxn ang="0">
                  <a:pos x="55" y="31"/>
                </a:cxn>
                <a:cxn ang="0">
                  <a:pos x="64" y="19"/>
                </a:cxn>
                <a:cxn ang="0">
                  <a:pos x="75" y="9"/>
                </a:cxn>
                <a:cxn ang="0">
                  <a:pos x="75" y="9"/>
                </a:cxn>
                <a:cxn ang="0">
                  <a:pos x="76" y="6"/>
                </a:cxn>
                <a:cxn ang="0">
                  <a:pos x="76" y="5"/>
                </a:cxn>
                <a:cxn ang="0">
                  <a:pos x="75" y="1"/>
                </a:cxn>
                <a:cxn ang="0">
                  <a:pos x="71" y="0"/>
                </a:cxn>
                <a:cxn ang="0">
                  <a:pos x="68" y="0"/>
                </a:cxn>
                <a:cxn ang="0">
                  <a:pos x="67" y="1"/>
                </a:cxn>
                <a:cxn ang="0">
                  <a:pos x="67" y="1"/>
                </a:cxn>
              </a:cxnLst>
              <a:rect l="0" t="0" r="r" b="b"/>
              <a:pathLst>
                <a:path w="76" h="111">
                  <a:moveTo>
                    <a:pt x="67" y="1"/>
                  </a:moveTo>
                  <a:lnTo>
                    <a:pt x="67" y="1"/>
                  </a:lnTo>
                  <a:lnTo>
                    <a:pt x="55" y="14"/>
                  </a:lnTo>
                  <a:lnTo>
                    <a:pt x="45" y="27"/>
                  </a:lnTo>
                  <a:lnTo>
                    <a:pt x="34" y="41"/>
                  </a:lnTo>
                  <a:lnTo>
                    <a:pt x="25" y="56"/>
                  </a:lnTo>
                  <a:lnTo>
                    <a:pt x="25" y="56"/>
                  </a:lnTo>
                  <a:lnTo>
                    <a:pt x="16" y="73"/>
                  </a:lnTo>
                  <a:lnTo>
                    <a:pt x="7" y="90"/>
                  </a:lnTo>
                  <a:lnTo>
                    <a:pt x="7" y="90"/>
                  </a:lnTo>
                  <a:lnTo>
                    <a:pt x="2" y="99"/>
                  </a:lnTo>
                  <a:lnTo>
                    <a:pt x="0" y="103"/>
                  </a:lnTo>
                  <a:lnTo>
                    <a:pt x="2" y="108"/>
                  </a:lnTo>
                  <a:lnTo>
                    <a:pt x="2" y="108"/>
                  </a:lnTo>
                  <a:lnTo>
                    <a:pt x="3" y="109"/>
                  </a:lnTo>
                  <a:lnTo>
                    <a:pt x="5" y="111"/>
                  </a:lnTo>
                  <a:lnTo>
                    <a:pt x="9" y="111"/>
                  </a:lnTo>
                  <a:lnTo>
                    <a:pt x="9" y="111"/>
                  </a:lnTo>
                  <a:lnTo>
                    <a:pt x="13" y="108"/>
                  </a:lnTo>
                  <a:lnTo>
                    <a:pt x="13" y="108"/>
                  </a:lnTo>
                  <a:lnTo>
                    <a:pt x="15" y="106"/>
                  </a:lnTo>
                  <a:lnTo>
                    <a:pt x="16" y="103"/>
                  </a:lnTo>
                  <a:lnTo>
                    <a:pt x="15" y="102"/>
                  </a:lnTo>
                  <a:lnTo>
                    <a:pt x="13" y="100"/>
                  </a:lnTo>
                  <a:lnTo>
                    <a:pt x="13" y="100"/>
                  </a:lnTo>
                  <a:lnTo>
                    <a:pt x="22" y="83"/>
                  </a:lnTo>
                  <a:lnTo>
                    <a:pt x="22" y="83"/>
                  </a:lnTo>
                  <a:lnTo>
                    <a:pt x="30" y="70"/>
                  </a:lnTo>
                  <a:lnTo>
                    <a:pt x="38" y="56"/>
                  </a:lnTo>
                  <a:lnTo>
                    <a:pt x="38" y="56"/>
                  </a:lnTo>
                  <a:lnTo>
                    <a:pt x="46" y="44"/>
                  </a:lnTo>
                  <a:lnTo>
                    <a:pt x="55" y="31"/>
                  </a:lnTo>
                  <a:lnTo>
                    <a:pt x="64" y="19"/>
                  </a:lnTo>
                  <a:lnTo>
                    <a:pt x="75" y="9"/>
                  </a:lnTo>
                  <a:lnTo>
                    <a:pt x="75" y="9"/>
                  </a:lnTo>
                  <a:lnTo>
                    <a:pt x="76" y="6"/>
                  </a:lnTo>
                  <a:lnTo>
                    <a:pt x="76" y="5"/>
                  </a:lnTo>
                  <a:lnTo>
                    <a:pt x="75" y="1"/>
                  </a:lnTo>
                  <a:lnTo>
                    <a:pt x="71" y="0"/>
                  </a:lnTo>
                  <a:lnTo>
                    <a:pt x="68" y="0"/>
                  </a:lnTo>
                  <a:lnTo>
                    <a:pt x="67" y="1"/>
                  </a:lnTo>
                  <a:lnTo>
                    <a:pt x="6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0" name="chenying0907 622"/>
            <p:cNvSpPr>
              <a:spLocks/>
            </p:cNvSpPr>
            <p:nvPr/>
          </p:nvSpPr>
          <p:spPr bwMode="auto">
            <a:xfrm>
              <a:off x="4230688" y="2684463"/>
              <a:ext cx="26988" cy="38100"/>
            </a:xfrm>
            <a:custGeom>
              <a:avLst/>
              <a:gdLst/>
              <a:ahLst/>
              <a:cxnLst>
                <a:cxn ang="0">
                  <a:pos x="58" y="0"/>
                </a:cxn>
                <a:cxn ang="0">
                  <a:pos x="58" y="0"/>
                </a:cxn>
                <a:cxn ang="0">
                  <a:pos x="49" y="6"/>
                </a:cxn>
                <a:cxn ang="0">
                  <a:pos x="41" y="12"/>
                </a:cxn>
                <a:cxn ang="0">
                  <a:pos x="36" y="20"/>
                </a:cxn>
                <a:cxn ang="0">
                  <a:pos x="31" y="31"/>
                </a:cxn>
                <a:cxn ang="0">
                  <a:pos x="31" y="31"/>
                </a:cxn>
                <a:cxn ang="0">
                  <a:pos x="24" y="46"/>
                </a:cxn>
                <a:cxn ang="0">
                  <a:pos x="17" y="61"/>
                </a:cxn>
                <a:cxn ang="0">
                  <a:pos x="7" y="75"/>
                </a:cxn>
                <a:cxn ang="0">
                  <a:pos x="0" y="89"/>
                </a:cxn>
                <a:cxn ang="0">
                  <a:pos x="0" y="89"/>
                </a:cxn>
                <a:cxn ang="0">
                  <a:pos x="0" y="95"/>
                </a:cxn>
                <a:cxn ang="0">
                  <a:pos x="1" y="97"/>
                </a:cxn>
                <a:cxn ang="0">
                  <a:pos x="5" y="99"/>
                </a:cxn>
                <a:cxn ang="0">
                  <a:pos x="6" y="99"/>
                </a:cxn>
                <a:cxn ang="0">
                  <a:pos x="9" y="97"/>
                </a:cxn>
                <a:cxn ang="0">
                  <a:pos x="13" y="93"/>
                </a:cxn>
                <a:cxn ang="0">
                  <a:pos x="13" y="93"/>
                </a:cxn>
                <a:cxn ang="0">
                  <a:pos x="14" y="91"/>
                </a:cxn>
                <a:cxn ang="0">
                  <a:pos x="14" y="88"/>
                </a:cxn>
                <a:cxn ang="0">
                  <a:pos x="14" y="88"/>
                </a:cxn>
                <a:cxn ang="0">
                  <a:pos x="26" y="67"/>
                </a:cxn>
                <a:cxn ang="0">
                  <a:pos x="38" y="48"/>
                </a:cxn>
                <a:cxn ang="0">
                  <a:pos x="38" y="48"/>
                </a:cxn>
                <a:cxn ang="0">
                  <a:pos x="43" y="36"/>
                </a:cxn>
                <a:cxn ang="0">
                  <a:pos x="47" y="27"/>
                </a:cxn>
                <a:cxn ang="0">
                  <a:pos x="49" y="21"/>
                </a:cxn>
                <a:cxn ang="0">
                  <a:pos x="53" y="17"/>
                </a:cxn>
                <a:cxn ang="0">
                  <a:pos x="58" y="14"/>
                </a:cxn>
                <a:cxn ang="0">
                  <a:pos x="65" y="11"/>
                </a:cxn>
                <a:cxn ang="0">
                  <a:pos x="65" y="11"/>
                </a:cxn>
                <a:cxn ang="0">
                  <a:pos x="66" y="8"/>
                </a:cxn>
                <a:cxn ang="0">
                  <a:pos x="68" y="7"/>
                </a:cxn>
                <a:cxn ang="0">
                  <a:pos x="68" y="6"/>
                </a:cxn>
                <a:cxn ang="0">
                  <a:pos x="66" y="3"/>
                </a:cxn>
                <a:cxn ang="0">
                  <a:pos x="64" y="0"/>
                </a:cxn>
                <a:cxn ang="0">
                  <a:pos x="61" y="0"/>
                </a:cxn>
                <a:cxn ang="0">
                  <a:pos x="58" y="0"/>
                </a:cxn>
                <a:cxn ang="0">
                  <a:pos x="58" y="0"/>
                </a:cxn>
              </a:cxnLst>
              <a:rect l="0" t="0" r="r" b="b"/>
              <a:pathLst>
                <a:path w="68" h="99">
                  <a:moveTo>
                    <a:pt x="58" y="0"/>
                  </a:moveTo>
                  <a:lnTo>
                    <a:pt x="58" y="0"/>
                  </a:lnTo>
                  <a:lnTo>
                    <a:pt x="49" y="6"/>
                  </a:lnTo>
                  <a:lnTo>
                    <a:pt x="41" y="12"/>
                  </a:lnTo>
                  <a:lnTo>
                    <a:pt x="36" y="20"/>
                  </a:lnTo>
                  <a:lnTo>
                    <a:pt x="31" y="31"/>
                  </a:lnTo>
                  <a:lnTo>
                    <a:pt x="31" y="31"/>
                  </a:lnTo>
                  <a:lnTo>
                    <a:pt x="24" y="46"/>
                  </a:lnTo>
                  <a:lnTo>
                    <a:pt x="17" y="61"/>
                  </a:lnTo>
                  <a:lnTo>
                    <a:pt x="7" y="75"/>
                  </a:lnTo>
                  <a:lnTo>
                    <a:pt x="0" y="89"/>
                  </a:lnTo>
                  <a:lnTo>
                    <a:pt x="0" y="89"/>
                  </a:lnTo>
                  <a:lnTo>
                    <a:pt x="0" y="95"/>
                  </a:lnTo>
                  <a:lnTo>
                    <a:pt x="1" y="97"/>
                  </a:lnTo>
                  <a:lnTo>
                    <a:pt x="5" y="99"/>
                  </a:lnTo>
                  <a:lnTo>
                    <a:pt x="6" y="99"/>
                  </a:lnTo>
                  <a:lnTo>
                    <a:pt x="9" y="97"/>
                  </a:lnTo>
                  <a:lnTo>
                    <a:pt x="13" y="93"/>
                  </a:lnTo>
                  <a:lnTo>
                    <a:pt x="13" y="93"/>
                  </a:lnTo>
                  <a:lnTo>
                    <a:pt x="14" y="91"/>
                  </a:lnTo>
                  <a:lnTo>
                    <a:pt x="14" y="88"/>
                  </a:lnTo>
                  <a:lnTo>
                    <a:pt x="14" y="88"/>
                  </a:lnTo>
                  <a:lnTo>
                    <a:pt x="26" y="67"/>
                  </a:lnTo>
                  <a:lnTo>
                    <a:pt x="38" y="48"/>
                  </a:lnTo>
                  <a:lnTo>
                    <a:pt x="38" y="48"/>
                  </a:lnTo>
                  <a:lnTo>
                    <a:pt x="43" y="36"/>
                  </a:lnTo>
                  <a:lnTo>
                    <a:pt x="47" y="27"/>
                  </a:lnTo>
                  <a:lnTo>
                    <a:pt x="49" y="21"/>
                  </a:lnTo>
                  <a:lnTo>
                    <a:pt x="53" y="17"/>
                  </a:lnTo>
                  <a:lnTo>
                    <a:pt x="58" y="14"/>
                  </a:lnTo>
                  <a:lnTo>
                    <a:pt x="65" y="11"/>
                  </a:lnTo>
                  <a:lnTo>
                    <a:pt x="65" y="11"/>
                  </a:lnTo>
                  <a:lnTo>
                    <a:pt x="66" y="8"/>
                  </a:lnTo>
                  <a:lnTo>
                    <a:pt x="68" y="7"/>
                  </a:lnTo>
                  <a:lnTo>
                    <a:pt x="68" y="6"/>
                  </a:lnTo>
                  <a:lnTo>
                    <a:pt x="66" y="3"/>
                  </a:lnTo>
                  <a:lnTo>
                    <a:pt x="64" y="0"/>
                  </a:lnTo>
                  <a:lnTo>
                    <a:pt x="61" y="0"/>
                  </a:lnTo>
                  <a:lnTo>
                    <a:pt x="58" y="0"/>
                  </a:lnTo>
                  <a:lnTo>
                    <a:pt x="5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1" name="chenying0907 623"/>
            <p:cNvSpPr>
              <a:spLocks/>
            </p:cNvSpPr>
            <p:nvPr/>
          </p:nvSpPr>
          <p:spPr bwMode="auto">
            <a:xfrm>
              <a:off x="4260851" y="2681288"/>
              <a:ext cx="33338" cy="38100"/>
            </a:xfrm>
            <a:custGeom>
              <a:avLst/>
              <a:gdLst/>
              <a:ahLst/>
              <a:cxnLst>
                <a:cxn ang="0">
                  <a:pos x="76" y="2"/>
                </a:cxn>
                <a:cxn ang="0">
                  <a:pos x="76" y="2"/>
                </a:cxn>
                <a:cxn ang="0">
                  <a:pos x="66" y="7"/>
                </a:cxn>
                <a:cxn ang="0">
                  <a:pos x="62" y="9"/>
                </a:cxn>
                <a:cxn ang="0">
                  <a:pos x="56" y="13"/>
                </a:cxn>
                <a:cxn ang="0">
                  <a:pos x="56" y="13"/>
                </a:cxn>
                <a:cxn ang="0">
                  <a:pos x="38" y="37"/>
                </a:cxn>
                <a:cxn ang="0">
                  <a:pos x="38" y="37"/>
                </a:cxn>
                <a:cxn ang="0">
                  <a:pos x="30" y="47"/>
                </a:cxn>
                <a:cxn ang="0">
                  <a:pos x="24" y="59"/>
                </a:cxn>
                <a:cxn ang="0">
                  <a:pos x="24" y="59"/>
                </a:cxn>
                <a:cxn ang="0">
                  <a:pos x="18" y="67"/>
                </a:cxn>
                <a:cxn ang="0">
                  <a:pos x="12" y="73"/>
                </a:cxn>
                <a:cxn ang="0">
                  <a:pos x="7" y="80"/>
                </a:cxn>
                <a:cxn ang="0">
                  <a:pos x="1" y="88"/>
                </a:cxn>
                <a:cxn ang="0">
                  <a:pos x="1" y="88"/>
                </a:cxn>
                <a:cxn ang="0">
                  <a:pos x="0" y="89"/>
                </a:cxn>
                <a:cxn ang="0">
                  <a:pos x="1" y="92"/>
                </a:cxn>
                <a:cxn ang="0">
                  <a:pos x="4" y="96"/>
                </a:cxn>
                <a:cxn ang="0">
                  <a:pos x="8" y="96"/>
                </a:cxn>
                <a:cxn ang="0">
                  <a:pos x="9" y="94"/>
                </a:cxn>
                <a:cxn ang="0">
                  <a:pos x="12" y="93"/>
                </a:cxn>
                <a:cxn ang="0">
                  <a:pos x="12" y="93"/>
                </a:cxn>
                <a:cxn ang="0">
                  <a:pos x="16" y="88"/>
                </a:cxn>
                <a:cxn ang="0">
                  <a:pos x="21" y="81"/>
                </a:cxn>
                <a:cxn ang="0">
                  <a:pos x="26" y="76"/>
                </a:cxn>
                <a:cxn ang="0">
                  <a:pos x="30" y="71"/>
                </a:cxn>
                <a:cxn ang="0">
                  <a:pos x="30" y="71"/>
                </a:cxn>
                <a:cxn ang="0">
                  <a:pos x="37" y="59"/>
                </a:cxn>
                <a:cxn ang="0">
                  <a:pos x="43" y="47"/>
                </a:cxn>
                <a:cxn ang="0">
                  <a:pos x="43" y="47"/>
                </a:cxn>
                <a:cxn ang="0">
                  <a:pos x="52" y="38"/>
                </a:cxn>
                <a:cxn ang="0">
                  <a:pos x="60" y="29"/>
                </a:cxn>
                <a:cxn ang="0">
                  <a:pos x="60" y="29"/>
                </a:cxn>
                <a:cxn ang="0">
                  <a:pos x="64" y="24"/>
                </a:cxn>
                <a:cxn ang="0">
                  <a:pos x="69" y="19"/>
                </a:cxn>
                <a:cxn ang="0">
                  <a:pos x="81" y="12"/>
                </a:cxn>
                <a:cxn ang="0">
                  <a:pos x="81" y="12"/>
                </a:cxn>
                <a:cxn ang="0">
                  <a:pos x="84" y="9"/>
                </a:cxn>
                <a:cxn ang="0">
                  <a:pos x="84" y="8"/>
                </a:cxn>
                <a:cxn ang="0">
                  <a:pos x="84" y="4"/>
                </a:cxn>
                <a:cxn ang="0">
                  <a:pos x="80" y="2"/>
                </a:cxn>
                <a:cxn ang="0">
                  <a:pos x="79" y="0"/>
                </a:cxn>
                <a:cxn ang="0">
                  <a:pos x="76" y="2"/>
                </a:cxn>
                <a:cxn ang="0">
                  <a:pos x="76" y="2"/>
                </a:cxn>
              </a:cxnLst>
              <a:rect l="0" t="0" r="r" b="b"/>
              <a:pathLst>
                <a:path w="84" h="96">
                  <a:moveTo>
                    <a:pt x="76" y="2"/>
                  </a:moveTo>
                  <a:lnTo>
                    <a:pt x="76" y="2"/>
                  </a:lnTo>
                  <a:lnTo>
                    <a:pt x="66" y="7"/>
                  </a:lnTo>
                  <a:lnTo>
                    <a:pt x="62" y="9"/>
                  </a:lnTo>
                  <a:lnTo>
                    <a:pt x="56" y="13"/>
                  </a:lnTo>
                  <a:lnTo>
                    <a:pt x="56" y="13"/>
                  </a:lnTo>
                  <a:lnTo>
                    <a:pt x="38" y="37"/>
                  </a:lnTo>
                  <a:lnTo>
                    <a:pt x="38" y="37"/>
                  </a:lnTo>
                  <a:lnTo>
                    <a:pt x="30" y="47"/>
                  </a:lnTo>
                  <a:lnTo>
                    <a:pt x="24" y="59"/>
                  </a:lnTo>
                  <a:lnTo>
                    <a:pt x="24" y="59"/>
                  </a:lnTo>
                  <a:lnTo>
                    <a:pt x="18" y="67"/>
                  </a:lnTo>
                  <a:lnTo>
                    <a:pt x="12" y="73"/>
                  </a:lnTo>
                  <a:lnTo>
                    <a:pt x="7" y="80"/>
                  </a:lnTo>
                  <a:lnTo>
                    <a:pt x="1" y="88"/>
                  </a:lnTo>
                  <a:lnTo>
                    <a:pt x="1" y="88"/>
                  </a:lnTo>
                  <a:lnTo>
                    <a:pt x="0" y="89"/>
                  </a:lnTo>
                  <a:lnTo>
                    <a:pt x="1" y="92"/>
                  </a:lnTo>
                  <a:lnTo>
                    <a:pt x="4" y="96"/>
                  </a:lnTo>
                  <a:lnTo>
                    <a:pt x="8" y="96"/>
                  </a:lnTo>
                  <a:lnTo>
                    <a:pt x="9" y="94"/>
                  </a:lnTo>
                  <a:lnTo>
                    <a:pt x="12" y="93"/>
                  </a:lnTo>
                  <a:lnTo>
                    <a:pt x="12" y="93"/>
                  </a:lnTo>
                  <a:lnTo>
                    <a:pt x="16" y="88"/>
                  </a:lnTo>
                  <a:lnTo>
                    <a:pt x="21" y="81"/>
                  </a:lnTo>
                  <a:lnTo>
                    <a:pt x="26" y="76"/>
                  </a:lnTo>
                  <a:lnTo>
                    <a:pt x="30" y="71"/>
                  </a:lnTo>
                  <a:lnTo>
                    <a:pt x="30" y="71"/>
                  </a:lnTo>
                  <a:lnTo>
                    <a:pt x="37" y="59"/>
                  </a:lnTo>
                  <a:lnTo>
                    <a:pt x="43" y="47"/>
                  </a:lnTo>
                  <a:lnTo>
                    <a:pt x="43" y="47"/>
                  </a:lnTo>
                  <a:lnTo>
                    <a:pt x="52" y="38"/>
                  </a:lnTo>
                  <a:lnTo>
                    <a:pt x="60" y="29"/>
                  </a:lnTo>
                  <a:lnTo>
                    <a:pt x="60" y="29"/>
                  </a:lnTo>
                  <a:lnTo>
                    <a:pt x="64" y="24"/>
                  </a:lnTo>
                  <a:lnTo>
                    <a:pt x="69" y="19"/>
                  </a:lnTo>
                  <a:lnTo>
                    <a:pt x="81" y="12"/>
                  </a:lnTo>
                  <a:lnTo>
                    <a:pt x="81" y="12"/>
                  </a:lnTo>
                  <a:lnTo>
                    <a:pt x="84" y="9"/>
                  </a:lnTo>
                  <a:lnTo>
                    <a:pt x="84" y="8"/>
                  </a:lnTo>
                  <a:lnTo>
                    <a:pt x="84" y="4"/>
                  </a:lnTo>
                  <a:lnTo>
                    <a:pt x="80" y="2"/>
                  </a:lnTo>
                  <a:lnTo>
                    <a:pt x="79" y="0"/>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2" name="chenying0907 624"/>
            <p:cNvSpPr>
              <a:spLocks/>
            </p:cNvSpPr>
            <p:nvPr/>
          </p:nvSpPr>
          <p:spPr bwMode="auto">
            <a:xfrm>
              <a:off x="4291013" y="2682875"/>
              <a:ext cx="31750" cy="36513"/>
            </a:xfrm>
            <a:custGeom>
              <a:avLst/>
              <a:gdLst/>
              <a:ahLst/>
              <a:cxnLst>
                <a:cxn ang="0">
                  <a:pos x="68" y="3"/>
                </a:cxn>
                <a:cxn ang="0">
                  <a:pos x="68" y="3"/>
                </a:cxn>
                <a:cxn ang="0">
                  <a:pos x="66" y="9"/>
                </a:cxn>
                <a:cxn ang="0">
                  <a:pos x="62" y="14"/>
                </a:cxn>
                <a:cxn ang="0">
                  <a:pos x="53" y="23"/>
                </a:cxn>
                <a:cxn ang="0">
                  <a:pos x="53" y="23"/>
                </a:cxn>
                <a:cxn ang="0">
                  <a:pos x="43" y="35"/>
                </a:cxn>
                <a:cxn ang="0">
                  <a:pos x="33" y="45"/>
                </a:cxn>
                <a:cxn ang="0">
                  <a:pos x="33" y="45"/>
                </a:cxn>
                <a:cxn ang="0">
                  <a:pos x="24" y="54"/>
                </a:cxn>
                <a:cxn ang="0">
                  <a:pos x="16" y="64"/>
                </a:cxn>
                <a:cxn ang="0">
                  <a:pos x="0" y="86"/>
                </a:cxn>
                <a:cxn ang="0">
                  <a:pos x="0" y="86"/>
                </a:cxn>
                <a:cxn ang="0">
                  <a:pos x="0" y="87"/>
                </a:cxn>
                <a:cxn ang="0">
                  <a:pos x="0" y="90"/>
                </a:cxn>
                <a:cxn ang="0">
                  <a:pos x="0" y="91"/>
                </a:cxn>
                <a:cxn ang="0">
                  <a:pos x="3" y="92"/>
                </a:cxn>
                <a:cxn ang="0">
                  <a:pos x="7" y="94"/>
                </a:cxn>
                <a:cxn ang="0">
                  <a:pos x="8" y="92"/>
                </a:cxn>
                <a:cxn ang="0">
                  <a:pos x="11" y="91"/>
                </a:cxn>
                <a:cxn ang="0">
                  <a:pos x="11" y="91"/>
                </a:cxn>
                <a:cxn ang="0">
                  <a:pos x="28" y="68"/>
                </a:cxn>
                <a:cxn ang="0">
                  <a:pos x="38" y="56"/>
                </a:cxn>
                <a:cxn ang="0">
                  <a:pos x="49" y="45"/>
                </a:cxn>
                <a:cxn ang="0">
                  <a:pos x="49" y="45"/>
                </a:cxn>
                <a:cxn ang="0">
                  <a:pos x="58" y="36"/>
                </a:cxn>
                <a:cxn ang="0">
                  <a:pos x="67" y="26"/>
                </a:cxn>
                <a:cxn ang="0">
                  <a:pos x="67" y="26"/>
                </a:cxn>
                <a:cxn ang="0">
                  <a:pos x="75" y="17"/>
                </a:cxn>
                <a:cxn ang="0">
                  <a:pos x="78" y="11"/>
                </a:cxn>
                <a:cxn ang="0">
                  <a:pos x="80" y="6"/>
                </a:cxn>
                <a:cxn ang="0">
                  <a:pos x="80" y="6"/>
                </a:cxn>
                <a:cxn ang="0">
                  <a:pos x="80" y="3"/>
                </a:cxn>
                <a:cxn ang="0">
                  <a:pos x="79" y="2"/>
                </a:cxn>
                <a:cxn ang="0">
                  <a:pos x="75" y="0"/>
                </a:cxn>
                <a:cxn ang="0">
                  <a:pos x="74" y="0"/>
                </a:cxn>
                <a:cxn ang="0">
                  <a:pos x="71" y="0"/>
                </a:cxn>
                <a:cxn ang="0">
                  <a:pos x="70" y="1"/>
                </a:cxn>
                <a:cxn ang="0">
                  <a:pos x="68" y="3"/>
                </a:cxn>
                <a:cxn ang="0">
                  <a:pos x="68" y="3"/>
                </a:cxn>
              </a:cxnLst>
              <a:rect l="0" t="0" r="r" b="b"/>
              <a:pathLst>
                <a:path w="80" h="94">
                  <a:moveTo>
                    <a:pt x="68" y="3"/>
                  </a:moveTo>
                  <a:lnTo>
                    <a:pt x="68" y="3"/>
                  </a:lnTo>
                  <a:lnTo>
                    <a:pt x="66" y="9"/>
                  </a:lnTo>
                  <a:lnTo>
                    <a:pt x="62" y="14"/>
                  </a:lnTo>
                  <a:lnTo>
                    <a:pt x="53" y="23"/>
                  </a:lnTo>
                  <a:lnTo>
                    <a:pt x="53" y="23"/>
                  </a:lnTo>
                  <a:lnTo>
                    <a:pt x="43" y="35"/>
                  </a:lnTo>
                  <a:lnTo>
                    <a:pt x="33" y="45"/>
                  </a:lnTo>
                  <a:lnTo>
                    <a:pt x="33" y="45"/>
                  </a:lnTo>
                  <a:lnTo>
                    <a:pt x="24" y="54"/>
                  </a:lnTo>
                  <a:lnTo>
                    <a:pt x="16" y="64"/>
                  </a:lnTo>
                  <a:lnTo>
                    <a:pt x="0" y="86"/>
                  </a:lnTo>
                  <a:lnTo>
                    <a:pt x="0" y="86"/>
                  </a:lnTo>
                  <a:lnTo>
                    <a:pt x="0" y="87"/>
                  </a:lnTo>
                  <a:lnTo>
                    <a:pt x="0" y="90"/>
                  </a:lnTo>
                  <a:lnTo>
                    <a:pt x="0" y="91"/>
                  </a:lnTo>
                  <a:lnTo>
                    <a:pt x="3" y="92"/>
                  </a:lnTo>
                  <a:lnTo>
                    <a:pt x="7" y="94"/>
                  </a:lnTo>
                  <a:lnTo>
                    <a:pt x="8" y="92"/>
                  </a:lnTo>
                  <a:lnTo>
                    <a:pt x="11" y="91"/>
                  </a:lnTo>
                  <a:lnTo>
                    <a:pt x="11" y="91"/>
                  </a:lnTo>
                  <a:lnTo>
                    <a:pt x="28" y="68"/>
                  </a:lnTo>
                  <a:lnTo>
                    <a:pt x="38" y="56"/>
                  </a:lnTo>
                  <a:lnTo>
                    <a:pt x="49" y="45"/>
                  </a:lnTo>
                  <a:lnTo>
                    <a:pt x="49" y="45"/>
                  </a:lnTo>
                  <a:lnTo>
                    <a:pt x="58" y="36"/>
                  </a:lnTo>
                  <a:lnTo>
                    <a:pt x="67" y="26"/>
                  </a:lnTo>
                  <a:lnTo>
                    <a:pt x="67" y="26"/>
                  </a:lnTo>
                  <a:lnTo>
                    <a:pt x="75" y="17"/>
                  </a:lnTo>
                  <a:lnTo>
                    <a:pt x="78" y="11"/>
                  </a:lnTo>
                  <a:lnTo>
                    <a:pt x="80" y="6"/>
                  </a:lnTo>
                  <a:lnTo>
                    <a:pt x="80" y="6"/>
                  </a:lnTo>
                  <a:lnTo>
                    <a:pt x="80" y="3"/>
                  </a:lnTo>
                  <a:lnTo>
                    <a:pt x="79" y="2"/>
                  </a:lnTo>
                  <a:lnTo>
                    <a:pt x="75" y="0"/>
                  </a:lnTo>
                  <a:lnTo>
                    <a:pt x="74" y="0"/>
                  </a:lnTo>
                  <a:lnTo>
                    <a:pt x="71" y="0"/>
                  </a:lnTo>
                  <a:lnTo>
                    <a:pt x="70" y="1"/>
                  </a:lnTo>
                  <a:lnTo>
                    <a:pt x="68" y="3"/>
                  </a:lnTo>
                  <a:lnTo>
                    <a:pt x="6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3" name="chenying0907 625"/>
            <p:cNvSpPr>
              <a:spLocks/>
            </p:cNvSpPr>
            <p:nvPr/>
          </p:nvSpPr>
          <p:spPr bwMode="auto">
            <a:xfrm>
              <a:off x="4322763" y="2684463"/>
              <a:ext cx="33338" cy="34925"/>
            </a:xfrm>
            <a:custGeom>
              <a:avLst/>
              <a:gdLst/>
              <a:ahLst/>
              <a:cxnLst>
                <a:cxn ang="0">
                  <a:pos x="77" y="0"/>
                </a:cxn>
                <a:cxn ang="0">
                  <a:pos x="77" y="0"/>
                </a:cxn>
                <a:cxn ang="0">
                  <a:pos x="72" y="0"/>
                </a:cxn>
                <a:cxn ang="0">
                  <a:pos x="67" y="1"/>
                </a:cxn>
                <a:cxn ang="0">
                  <a:pos x="63" y="4"/>
                </a:cxn>
                <a:cxn ang="0">
                  <a:pos x="58" y="7"/>
                </a:cxn>
                <a:cxn ang="0">
                  <a:pos x="50" y="13"/>
                </a:cxn>
                <a:cxn ang="0">
                  <a:pos x="43" y="22"/>
                </a:cxn>
                <a:cxn ang="0">
                  <a:pos x="43" y="22"/>
                </a:cxn>
                <a:cxn ang="0">
                  <a:pos x="21" y="50"/>
                </a:cxn>
                <a:cxn ang="0">
                  <a:pos x="11" y="64"/>
                </a:cxn>
                <a:cxn ang="0">
                  <a:pos x="0" y="80"/>
                </a:cxn>
                <a:cxn ang="0">
                  <a:pos x="0" y="80"/>
                </a:cxn>
                <a:cxn ang="0">
                  <a:pos x="0" y="81"/>
                </a:cxn>
                <a:cxn ang="0">
                  <a:pos x="0" y="84"/>
                </a:cxn>
                <a:cxn ang="0">
                  <a:pos x="3" y="86"/>
                </a:cxn>
                <a:cxn ang="0">
                  <a:pos x="7" y="88"/>
                </a:cxn>
                <a:cxn ang="0">
                  <a:pos x="9" y="86"/>
                </a:cxn>
                <a:cxn ang="0">
                  <a:pos x="11" y="85"/>
                </a:cxn>
                <a:cxn ang="0">
                  <a:pos x="11" y="85"/>
                </a:cxn>
                <a:cxn ang="0">
                  <a:pos x="26" y="62"/>
                </a:cxn>
                <a:cxn ang="0">
                  <a:pos x="34" y="51"/>
                </a:cxn>
                <a:cxn ang="0">
                  <a:pos x="43" y="41"/>
                </a:cxn>
                <a:cxn ang="0">
                  <a:pos x="43" y="41"/>
                </a:cxn>
                <a:cxn ang="0">
                  <a:pos x="51" y="31"/>
                </a:cxn>
                <a:cxn ang="0">
                  <a:pos x="58" y="22"/>
                </a:cxn>
                <a:cxn ang="0">
                  <a:pos x="62" y="17"/>
                </a:cxn>
                <a:cxn ang="0">
                  <a:pos x="67" y="14"/>
                </a:cxn>
                <a:cxn ang="0">
                  <a:pos x="72" y="12"/>
                </a:cxn>
                <a:cxn ang="0">
                  <a:pos x="77" y="12"/>
                </a:cxn>
                <a:cxn ang="0">
                  <a:pos x="77" y="12"/>
                </a:cxn>
                <a:cxn ang="0">
                  <a:pos x="80" y="12"/>
                </a:cxn>
                <a:cxn ang="0">
                  <a:pos x="83" y="11"/>
                </a:cxn>
                <a:cxn ang="0">
                  <a:pos x="83" y="9"/>
                </a:cxn>
                <a:cxn ang="0">
                  <a:pos x="84" y="7"/>
                </a:cxn>
                <a:cxn ang="0">
                  <a:pos x="83" y="3"/>
                </a:cxn>
                <a:cxn ang="0">
                  <a:pos x="80" y="1"/>
                </a:cxn>
                <a:cxn ang="0">
                  <a:pos x="77" y="0"/>
                </a:cxn>
                <a:cxn ang="0">
                  <a:pos x="77" y="0"/>
                </a:cxn>
              </a:cxnLst>
              <a:rect l="0" t="0" r="r" b="b"/>
              <a:pathLst>
                <a:path w="84" h="88">
                  <a:moveTo>
                    <a:pt x="77" y="0"/>
                  </a:moveTo>
                  <a:lnTo>
                    <a:pt x="77" y="0"/>
                  </a:lnTo>
                  <a:lnTo>
                    <a:pt x="72" y="0"/>
                  </a:lnTo>
                  <a:lnTo>
                    <a:pt x="67" y="1"/>
                  </a:lnTo>
                  <a:lnTo>
                    <a:pt x="63" y="4"/>
                  </a:lnTo>
                  <a:lnTo>
                    <a:pt x="58" y="7"/>
                  </a:lnTo>
                  <a:lnTo>
                    <a:pt x="50" y="13"/>
                  </a:lnTo>
                  <a:lnTo>
                    <a:pt x="43" y="22"/>
                  </a:lnTo>
                  <a:lnTo>
                    <a:pt x="43" y="22"/>
                  </a:lnTo>
                  <a:lnTo>
                    <a:pt x="21" y="50"/>
                  </a:lnTo>
                  <a:lnTo>
                    <a:pt x="11" y="64"/>
                  </a:lnTo>
                  <a:lnTo>
                    <a:pt x="0" y="80"/>
                  </a:lnTo>
                  <a:lnTo>
                    <a:pt x="0" y="80"/>
                  </a:lnTo>
                  <a:lnTo>
                    <a:pt x="0" y="81"/>
                  </a:lnTo>
                  <a:lnTo>
                    <a:pt x="0" y="84"/>
                  </a:lnTo>
                  <a:lnTo>
                    <a:pt x="3" y="86"/>
                  </a:lnTo>
                  <a:lnTo>
                    <a:pt x="7" y="88"/>
                  </a:lnTo>
                  <a:lnTo>
                    <a:pt x="9" y="86"/>
                  </a:lnTo>
                  <a:lnTo>
                    <a:pt x="11" y="85"/>
                  </a:lnTo>
                  <a:lnTo>
                    <a:pt x="11" y="85"/>
                  </a:lnTo>
                  <a:lnTo>
                    <a:pt x="26" y="62"/>
                  </a:lnTo>
                  <a:lnTo>
                    <a:pt x="34" y="51"/>
                  </a:lnTo>
                  <a:lnTo>
                    <a:pt x="43" y="41"/>
                  </a:lnTo>
                  <a:lnTo>
                    <a:pt x="43" y="41"/>
                  </a:lnTo>
                  <a:lnTo>
                    <a:pt x="51" y="31"/>
                  </a:lnTo>
                  <a:lnTo>
                    <a:pt x="58" y="22"/>
                  </a:lnTo>
                  <a:lnTo>
                    <a:pt x="62" y="17"/>
                  </a:lnTo>
                  <a:lnTo>
                    <a:pt x="67" y="14"/>
                  </a:lnTo>
                  <a:lnTo>
                    <a:pt x="72" y="12"/>
                  </a:lnTo>
                  <a:lnTo>
                    <a:pt x="77" y="12"/>
                  </a:lnTo>
                  <a:lnTo>
                    <a:pt x="77" y="12"/>
                  </a:lnTo>
                  <a:lnTo>
                    <a:pt x="80" y="12"/>
                  </a:lnTo>
                  <a:lnTo>
                    <a:pt x="83" y="11"/>
                  </a:lnTo>
                  <a:lnTo>
                    <a:pt x="83" y="9"/>
                  </a:lnTo>
                  <a:lnTo>
                    <a:pt x="84" y="7"/>
                  </a:lnTo>
                  <a:lnTo>
                    <a:pt x="83" y="3"/>
                  </a:lnTo>
                  <a:lnTo>
                    <a:pt x="80" y="1"/>
                  </a:lnTo>
                  <a:lnTo>
                    <a:pt x="77" y="0"/>
                  </a:lnTo>
                  <a:lnTo>
                    <a:pt x="7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4" name="chenying0907 626"/>
            <p:cNvSpPr>
              <a:spLocks/>
            </p:cNvSpPr>
            <p:nvPr/>
          </p:nvSpPr>
          <p:spPr bwMode="auto">
            <a:xfrm>
              <a:off x="4357688" y="2682875"/>
              <a:ext cx="31750" cy="34925"/>
            </a:xfrm>
            <a:custGeom>
              <a:avLst/>
              <a:gdLst/>
              <a:ahLst/>
              <a:cxnLst>
                <a:cxn ang="0">
                  <a:pos x="72" y="0"/>
                </a:cxn>
                <a:cxn ang="0">
                  <a:pos x="72" y="0"/>
                </a:cxn>
                <a:cxn ang="0">
                  <a:pos x="63" y="3"/>
                </a:cxn>
                <a:cxn ang="0">
                  <a:pos x="55" y="9"/>
                </a:cxn>
                <a:cxn ang="0">
                  <a:pos x="48" y="17"/>
                </a:cxn>
                <a:cxn ang="0">
                  <a:pos x="43" y="24"/>
                </a:cxn>
                <a:cxn ang="0">
                  <a:pos x="43" y="24"/>
                </a:cxn>
                <a:cxn ang="0">
                  <a:pos x="34" y="39"/>
                </a:cxn>
                <a:cxn ang="0">
                  <a:pos x="23" y="53"/>
                </a:cxn>
                <a:cxn ang="0">
                  <a:pos x="13" y="68"/>
                </a:cxn>
                <a:cxn ang="0">
                  <a:pos x="1" y="81"/>
                </a:cxn>
                <a:cxn ang="0">
                  <a:pos x="1" y="81"/>
                </a:cxn>
                <a:cxn ang="0">
                  <a:pos x="0" y="82"/>
                </a:cxn>
                <a:cxn ang="0">
                  <a:pos x="0" y="85"/>
                </a:cxn>
                <a:cxn ang="0">
                  <a:pos x="1" y="88"/>
                </a:cxn>
                <a:cxn ang="0">
                  <a:pos x="5" y="90"/>
                </a:cxn>
                <a:cxn ang="0">
                  <a:pos x="8" y="90"/>
                </a:cxn>
                <a:cxn ang="0">
                  <a:pos x="9" y="88"/>
                </a:cxn>
                <a:cxn ang="0">
                  <a:pos x="9" y="88"/>
                </a:cxn>
                <a:cxn ang="0">
                  <a:pos x="27" y="68"/>
                </a:cxn>
                <a:cxn ang="0">
                  <a:pos x="44" y="45"/>
                </a:cxn>
                <a:cxn ang="0">
                  <a:pos x="44" y="45"/>
                </a:cxn>
                <a:cxn ang="0">
                  <a:pos x="51" y="35"/>
                </a:cxn>
                <a:cxn ang="0">
                  <a:pos x="57" y="24"/>
                </a:cxn>
                <a:cxn ang="0">
                  <a:pos x="60" y="20"/>
                </a:cxn>
                <a:cxn ang="0">
                  <a:pos x="64" y="17"/>
                </a:cxn>
                <a:cxn ang="0">
                  <a:pos x="69" y="13"/>
                </a:cxn>
                <a:cxn ang="0">
                  <a:pos x="76" y="10"/>
                </a:cxn>
                <a:cxn ang="0">
                  <a:pos x="76" y="10"/>
                </a:cxn>
                <a:cxn ang="0">
                  <a:pos x="77" y="9"/>
                </a:cxn>
                <a:cxn ang="0">
                  <a:pos x="78" y="7"/>
                </a:cxn>
                <a:cxn ang="0">
                  <a:pos x="80" y="3"/>
                </a:cxn>
                <a:cxn ang="0">
                  <a:pos x="77" y="0"/>
                </a:cxn>
                <a:cxn ang="0">
                  <a:pos x="74" y="0"/>
                </a:cxn>
                <a:cxn ang="0">
                  <a:pos x="72" y="0"/>
                </a:cxn>
                <a:cxn ang="0">
                  <a:pos x="72" y="0"/>
                </a:cxn>
              </a:cxnLst>
              <a:rect l="0" t="0" r="r" b="b"/>
              <a:pathLst>
                <a:path w="80" h="90">
                  <a:moveTo>
                    <a:pt x="72" y="0"/>
                  </a:moveTo>
                  <a:lnTo>
                    <a:pt x="72" y="0"/>
                  </a:lnTo>
                  <a:lnTo>
                    <a:pt x="63" y="3"/>
                  </a:lnTo>
                  <a:lnTo>
                    <a:pt x="55" y="9"/>
                  </a:lnTo>
                  <a:lnTo>
                    <a:pt x="48" y="17"/>
                  </a:lnTo>
                  <a:lnTo>
                    <a:pt x="43" y="24"/>
                  </a:lnTo>
                  <a:lnTo>
                    <a:pt x="43" y="24"/>
                  </a:lnTo>
                  <a:lnTo>
                    <a:pt x="34" y="39"/>
                  </a:lnTo>
                  <a:lnTo>
                    <a:pt x="23" y="53"/>
                  </a:lnTo>
                  <a:lnTo>
                    <a:pt x="13" y="68"/>
                  </a:lnTo>
                  <a:lnTo>
                    <a:pt x="1" y="81"/>
                  </a:lnTo>
                  <a:lnTo>
                    <a:pt x="1" y="81"/>
                  </a:lnTo>
                  <a:lnTo>
                    <a:pt x="0" y="82"/>
                  </a:lnTo>
                  <a:lnTo>
                    <a:pt x="0" y="85"/>
                  </a:lnTo>
                  <a:lnTo>
                    <a:pt x="1" y="88"/>
                  </a:lnTo>
                  <a:lnTo>
                    <a:pt x="5" y="90"/>
                  </a:lnTo>
                  <a:lnTo>
                    <a:pt x="8" y="90"/>
                  </a:lnTo>
                  <a:lnTo>
                    <a:pt x="9" y="88"/>
                  </a:lnTo>
                  <a:lnTo>
                    <a:pt x="9" y="88"/>
                  </a:lnTo>
                  <a:lnTo>
                    <a:pt x="27" y="68"/>
                  </a:lnTo>
                  <a:lnTo>
                    <a:pt x="44" y="45"/>
                  </a:lnTo>
                  <a:lnTo>
                    <a:pt x="44" y="45"/>
                  </a:lnTo>
                  <a:lnTo>
                    <a:pt x="51" y="35"/>
                  </a:lnTo>
                  <a:lnTo>
                    <a:pt x="57" y="24"/>
                  </a:lnTo>
                  <a:lnTo>
                    <a:pt x="60" y="20"/>
                  </a:lnTo>
                  <a:lnTo>
                    <a:pt x="64" y="17"/>
                  </a:lnTo>
                  <a:lnTo>
                    <a:pt x="69" y="13"/>
                  </a:lnTo>
                  <a:lnTo>
                    <a:pt x="76" y="10"/>
                  </a:lnTo>
                  <a:lnTo>
                    <a:pt x="76" y="10"/>
                  </a:lnTo>
                  <a:lnTo>
                    <a:pt x="77" y="9"/>
                  </a:lnTo>
                  <a:lnTo>
                    <a:pt x="78" y="7"/>
                  </a:lnTo>
                  <a:lnTo>
                    <a:pt x="80" y="3"/>
                  </a:lnTo>
                  <a:lnTo>
                    <a:pt x="77" y="0"/>
                  </a:lnTo>
                  <a:lnTo>
                    <a:pt x="74" y="0"/>
                  </a:lnTo>
                  <a:lnTo>
                    <a:pt x="72" y="0"/>
                  </a:lnTo>
                  <a:lnTo>
                    <a:pt x="7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5" name="chenying0907 627"/>
            <p:cNvSpPr>
              <a:spLocks/>
            </p:cNvSpPr>
            <p:nvPr/>
          </p:nvSpPr>
          <p:spPr bwMode="auto">
            <a:xfrm>
              <a:off x="4413251" y="2679700"/>
              <a:ext cx="36513" cy="39688"/>
            </a:xfrm>
            <a:custGeom>
              <a:avLst/>
              <a:gdLst/>
              <a:ahLst/>
              <a:cxnLst>
                <a:cxn ang="0">
                  <a:pos x="80" y="2"/>
                </a:cxn>
                <a:cxn ang="0">
                  <a:pos x="80" y="2"/>
                </a:cxn>
                <a:cxn ang="0">
                  <a:pos x="72" y="14"/>
                </a:cxn>
                <a:cxn ang="0">
                  <a:pos x="62" y="26"/>
                </a:cxn>
                <a:cxn ang="0">
                  <a:pos x="42" y="48"/>
                </a:cxn>
                <a:cxn ang="0">
                  <a:pos x="21" y="69"/>
                </a:cxn>
                <a:cxn ang="0">
                  <a:pos x="10" y="81"/>
                </a:cxn>
                <a:cxn ang="0">
                  <a:pos x="1" y="93"/>
                </a:cxn>
                <a:cxn ang="0">
                  <a:pos x="1" y="93"/>
                </a:cxn>
                <a:cxn ang="0">
                  <a:pos x="0" y="94"/>
                </a:cxn>
                <a:cxn ang="0">
                  <a:pos x="0" y="96"/>
                </a:cxn>
                <a:cxn ang="0">
                  <a:pos x="1" y="100"/>
                </a:cxn>
                <a:cxn ang="0">
                  <a:pos x="3" y="102"/>
                </a:cxn>
                <a:cxn ang="0">
                  <a:pos x="5" y="102"/>
                </a:cxn>
                <a:cxn ang="0">
                  <a:pos x="7" y="102"/>
                </a:cxn>
                <a:cxn ang="0">
                  <a:pos x="9" y="100"/>
                </a:cxn>
                <a:cxn ang="0">
                  <a:pos x="9" y="100"/>
                </a:cxn>
                <a:cxn ang="0">
                  <a:pos x="18" y="89"/>
                </a:cxn>
                <a:cxn ang="0">
                  <a:pos x="29" y="77"/>
                </a:cxn>
                <a:cxn ang="0">
                  <a:pos x="51" y="55"/>
                </a:cxn>
                <a:cxn ang="0">
                  <a:pos x="72" y="32"/>
                </a:cxn>
                <a:cxn ang="0">
                  <a:pos x="81" y="21"/>
                </a:cxn>
                <a:cxn ang="0">
                  <a:pos x="90" y="8"/>
                </a:cxn>
                <a:cxn ang="0">
                  <a:pos x="90" y="8"/>
                </a:cxn>
                <a:cxn ang="0">
                  <a:pos x="90" y="5"/>
                </a:cxn>
                <a:cxn ang="0">
                  <a:pos x="90" y="4"/>
                </a:cxn>
                <a:cxn ang="0">
                  <a:pos x="88" y="0"/>
                </a:cxn>
                <a:cxn ang="0">
                  <a:pos x="84" y="0"/>
                </a:cxn>
                <a:cxn ang="0">
                  <a:pos x="81" y="0"/>
                </a:cxn>
                <a:cxn ang="0">
                  <a:pos x="80" y="2"/>
                </a:cxn>
                <a:cxn ang="0">
                  <a:pos x="80" y="2"/>
                </a:cxn>
              </a:cxnLst>
              <a:rect l="0" t="0" r="r" b="b"/>
              <a:pathLst>
                <a:path w="90" h="102">
                  <a:moveTo>
                    <a:pt x="80" y="2"/>
                  </a:moveTo>
                  <a:lnTo>
                    <a:pt x="80" y="2"/>
                  </a:lnTo>
                  <a:lnTo>
                    <a:pt x="72" y="14"/>
                  </a:lnTo>
                  <a:lnTo>
                    <a:pt x="62" y="26"/>
                  </a:lnTo>
                  <a:lnTo>
                    <a:pt x="42" y="48"/>
                  </a:lnTo>
                  <a:lnTo>
                    <a:pt x="21" y="69"/>
                  </a:lnTo>
                  <a:lnTo>
                    <a:pt x="10" y="81"/>
                  </a:lnTo>
                  <a:lnTo>
                    <a:pt x="1" y="93"/>
                  </a:lnTo>
                  <a:lnTo>
                    <a:pt x="1" y="93"/>
                  </a:lnTo>
                  <a:lnTo>
                    <a:pt x="0" y="94"/>
                  </a:lnTo>
                  <a:lnTo>
                    <a:pt x="0" y="96"/>
                  </a:lnTo>
                  <a:lnTo>
                    <a:pt x="1" y="100"/>
                  </a:lnTo>
                  <a:lnTo>
                    <a:pt x="3" y="102"/>
                  </a:lnTo>
                  <a:lnTo>
                    <a:pt x="5" y="102"/>
                  </a:lnTo>
                  <a:lnTo>
                    <a:pt x="7" y="102"/>
                  </a:lnTo>
                  <a:lnTo>
                    <a:pt x="9" y="100"/>
                  </a:lnTo>
                  <a:lnTo>
                    <a:pt x="9" y="100"/>
                  </a:lnTo>
                  <a:lnTo>
                    <a:pt x="18" y="89"/>
                  </a:lnTo>
                  <a:lnTo>
                    <a:pt x="29" y="77"/>
                  </a:lnTo>
                  <a:lnTo>
                    <a:pt x="51" y="55"/>
                  </a:lnTo>
                  <a:lnTo>
                    <a:pt x="72" y="32"/>
                  </a:lnTo>
                  <a:lnTo>
                    <a:pt x="81" y="21"/>
                  </a:lnTo>
                  <a:lnTo>
                    <a:pt x="90" y="8"/>
                  </a:lnTo>
                  <a:lnTo>
                    <a:pt x="90" y="8"/>
                  </a:lnTo>
                  <a:lnTo>
                    <a:pt x="90" y="5"/>
                  </a:lnTo>
                  <a:lnTo>
                    <a:pt x="90" y="4"/>
                  </a:lnTo>
                  <a:lnTo>
                    <a:pt x="88" y="0"/>
                  </a:lnTo>
                  <a:lnTo>
                    <a:pt x="84" y="0"/>
                  </a:lnTo>
                  <a:lnTo>
                    <a:pt x="81" y="0"/>
                  </a:lnTo>
                  <a:lnTo>
                    <a:pt x="80" y="2"/>
                  </a:lnTo>
                  <a:lnTo>
                    <a:pt x="8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6" name="chenying0907 628"/>
            <p:cNvSpPr>
              <a:spLocks/>
            </p:cNvSpPr>
            <p:nvPr/>
          </p:nvSpPr>
          <p:spPr bwMode="auto">
            <a:xfrm>
              <a:off x="4437063" y="2684463"/>
              <a:ext cx="31750" cy="38100"/>
            </a:xfrm>
            <a:custGeom>
              <a:avLst/>
              <a:gdLst/>
              <a:ahLst/>
              <a:cxnLst>
                <a:cxn ang="0">
                  <a:pos x="70" y="3"/>
                </a:cxn>
                <a:cxn ang="0">
                  <a:pos x="70" y="3"/>
                </a:cxn>
                <a:cxn ang="0">
                  <a:pos x="63" y="13"/>
                </a:cxn>
                <a:cxn ang="0">
                  <a:pos x="55" y="21"/>
                </a:cxn>
                <a:cxn ang="0">
                  <a:pos x="42" y="39"/>
                </a:cxn>
                <a:cxn ang="0">
                  <a:pos x="42" y="39"/>
                </a:cxn>
                <a:cxn ang="0">
                  <a:pos x="33" y="51"/>
                </a:cxn>
                <a:cxn ang="0">
                  <a:pos x="22" y="63"/>
                </a:cxn>
                <a:cxn ang="0">
                  <a:pos x="2" y="86"/>
                </a:cxn>
                <a:cxn ang="0">
                  <a:pos x="2" y="86"/>
                </a:cxn>
                <a:cxn ang="0">
                  <a:pos x="0" y="88"/>
                </a:cxn>
                <a:cxn ang="0">
                  <a:pos x="0" y="90"/>
                </a:cxn>
                <a:cxn ang="0">
                  <a:pos x="2" y="94"/>
                </a:cxn>
                <a:cxn ang="0">
                  <a:pos x="5" y="96"/>
                </a:cxn>
                <a:cxn ang="0">
                  <a:pos x="8" y="96"/>
                </a:cxn>
                <a:cxn ang="0">
                  <a:pos x="9" y="94"/>
                </a:cxn>
                <a:cxn ang="0">
                  <a:pos x="9" y="94"/>
                </a:cxn>
                <a:cxn ang="0">
                  <a:pos x="28" y="75"/>
                </a:cxn>
                <a:cxn ang="0">
                  <a:pos x="45" y="55"/>
                </a:cxn>
                <a:cxn ang="0">
                  <a:pos x="45" y="55"/>
                </a:cxn>
                <a:cxn ang="0">
                  <a:pos x="63" y="33"/>
                </a:cxn>
                <a:cxn ang="0">
                  <a:pos x="71" y="21"/>
                </a:cxn>
                <a:cxn ang="0">
                  <a:pos x="79" y="9"/>
                </a:cxn>
                <a:cxn ang="0">
                  <a:pos x="79" y="9"/>
                </a:cxn>
                <a:cxn ang="0">
                  <a:pos x="80" y="7"/>
                </a:cxn>
                <a:cxn ang="0">
                  <a:pos x="80" y="5"/>
                </a:cxn>
                <a:cxn ang="0">
                  <a:pos x="77" y="1"/>
                </a:cxn>
                <a:cxn ang="0">
                  <a:pos x="73" y="0"/>
                </a:cxn>
                <a:cxn ang="0">
                  <a:pos x="71" y="1"/>
                </a:cxn>
                <a:cxn ang="0">
                  <a:pos x="70" y="3"/>
                </a:cxn>
                <a:cxn ang="0">
                  <a:pos x="70" y="3"/>
                </a:cxn>
              </a:cxnLst>
              <a:rect l="0" t="0" r="r" b="b"/>
              <a:pathLst>
                <a:path w="80" h="96">
                  <a:moveTo>
                    <a:pt x="70" y="3"/>
                  </a:moveTo>
                  <a:lnTo>
                    <a:pt x="70" y="3"/>
                  </a:lnTo>
                  <a:lnTo>
                    <a:pt x="63" y="13"/>
                  </a:lnTo>
                  <a:lnTo>
                    <a:pt x="55" y="21"/>
                  </a:lnTo>
                  <a:lnTo>
                    <a:pt x="42" y="39"/>
                  </a:lnTo>
                  <a:lnTo>
                    <a:pt x="42" y="39"/>
                  </a:lnTo>
                  <a:lnTo>
                    <a:pt x="33" y="51"/>
                  </a:lnTo>
                  <a:lnTo>
                    <a:pt x="22" y="63"/>
                  </a:lnTo>
                  <a:lnTo>
                    <a:pt x="2" y="86"/>
                  </a:lnTo>
                  <a:lnTo>
                    <a:pt x="2" y="86"/>
                  </a:lnTo>
                  <a:lnTo>
                    <a:pt x="0" y="88"/>
                  </a:lnTo>
                  <a:lnTo>
                    <a:pt x="0" y="90"/>
                  </a:lnTo>
                  <a:lnTo>
                    <a:pt x="2" y="94"/>
                  </a:lnTo>
                  <a:lnTo>
                    <a:pt x="5" y="96"/>
                  </a:lnTo>
                  <a:lnTo>
                    <a:pt x="8" y="96"/>
                  </a:lnTo>
                  <a:lnTo>
                    <a:pt x="9" y="94"/>
                  </a:lnTo>
                  <a:lnTo>
                    <a:pt x="9" y="94"/>
                  </a:lnTo>
                  <a:lnTo>
                    <a:pt x="28" y="75"/>
                  </a:lnTo>
                  <a:lnTo>
                    <a:pt x="45" y="55"/>
                  </a:lnTo>
                  <a:lnTo>
                    <a:pt x="45" y="55"/>
                  </a:lnTo>
                  <a:lnTo>
                    <a:pt x="63" y="33"/>
                  </a:lnTo>
                  <a:lnTo>
                    <a:pt x="71" y="21"/>
                  </a:lnTo>
                  <a:lnTo>
                    <a:pt x="79" y="9"/>
                  </a:lnTo>
                  <a:lnTo>
                    <a:pt x="79" y="9"/>
                  </a:lnTo>
                  <a:lnTo>
                    <a:pt x="80" y="7"/>
                  </a:lnTo>
                  <a:lnTo>
                    <a:pt x="80" y="5"/>
                  </a:lnTo>
                  <a:lnTo>
                    <a:pt x="77" y="1"/>
                  </a:lnTo>
                  <a:lnTo>
                    <a:pt x="73" y="0"/>
                  </a:lnTo>
                  <a:lnTo>
                    <a:pt x="71" y="1"/>
                  </a:lnTo>
                  <a:lnTo>
                    <a:pt x="70" y="3"/>
                  </a:lnTo>
                  <a:lnTo>
                    <a:pt x="7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7" name="chenying0907 629"/>
            <p:cNvSpPr>
              <a:spLocks/>
            </p:cNvSpPr>
            <p:nvPr/>
          </p:nvSpPr>
          <p:spPr bwMode="auto">
            <a:xfrm>
              <a:off x="4473576" y="2684463"/>
              <a:ext cx="25400" cy="34925"/>
            </a:xfrm>
            <a:custGeom>
              <a:avLst/>
              <a:gdLst/>
              <a:ahLst/>
              <a:cxnLst>
                <a:cxn ang="0">
                  <a:pos x="55" y="2"/>
                </a:cxn>
                <a:cxn ang="0">
                  <a:pos x="55" y="2"/>
                </a:cxn>
                <a:cxn ang="0">
                  <a:pos x="46" y="10"/>
                </a:cxn>
                <a:cxn ang="0">
                  <a:pos x="38" y="20"/>
                </a:cxn>
                <a:cxn ang="0">
                  <a:pos x="25" y="40"/>
                </a:cxn>
                <a:cxn ang="0">
                  <a:pos x="13" y="62"/>
                </a:cxn>
                <a:cxn ang="0">
                  <a:pos x="0" y="83"/>
                </a:cxn>
                <a:cxn ang="0">
                  <a:pos x="0" y="83"/>
                </a:cxn>
                <a:cxn ang="0">
                  <a:pos x="0" y="84"/>
                </a:cxn>
                <a:cxn ang="0">
                  <a:pos x="0" y="87"/>
                </a:cxn>
                <a:cxn ang="0">
                  <a:pos x="1" y="88"/>
                </a:cxn>
                <a:cxn ang="0">
                  <a:pos x="2" y="89"/>
                </a:cxn>
                <a:cxn ang="0">
                  <a:pos x="6" y="91"/>
                </a:cxn>
                <a:cxn ang="0">
                  <a:pos x="9" y="89"/>
                </a:cxn>
                <a:cxn ang="0">
                  <a:pos x="10" y="88"/>
                </a:cxn>
                <a:cxn ang="0">
                  <a:pos x="10" y="88"/>
                </a:cxn>
                <a:cxn ang="0">
                  <a:pos x="22" y="68"/>
                </a:cxn>
                <a:cxn ang="0">
                  <a:pos x="34" y="48"/>
                </a:cxn>
                <a:cxn ang="0">
                  <a:pos x="47" y="27"/>
                </a:cxn>
                <a:cxn ang="0">
                  <a:pos x="55" y="17"/>
                </a:cxn>
                <a:cxn ang="0">
                  <a:pos x="63" y="10"/>
                </a:cxn>
                <a:cxn ang="0">
                  <a:pos x="63" y="10"/>
                </a:cxn>
                <a:cxn ang="0">
                  <a:pos x="64" y="7"/>
                </a:cxn>
                <a:cxn ang="0">
                  <a:pos x="64" y="6"/>
                </a:cxn>
                <a:cxn ang="0">
                  <a:pos x="63" y="2"/>
                </a:cxn>
                <a:cxn ang="0">
                  <a:pos x="59" y="0"/>
                </a:cxn>
                <a:cxn ang="0">
                  <a:pos x="56" y="0"/>
                </a:cxn>
                <a:cxn ang="0">
                  <a:pos x="55" y="2"/>
                </a:cxn>
                <a:cxn ang="0">
                  <a:pos x="55" y="2"/>
                </a:cxn>
              </a:cxnLst>
              <a:rect l="0" t="0" r="r" b="b"/>
              <a:pathLst>
                <a:path w="64" h="91">
                  <a:moveTo>
                    <a:pt x="55" y="2"/>
                  </a:moveTo>
                  <a:lnTo>
                    <a:pt x="55" y="2"/>
                  </a:lnTo>
                  <a:lnTo>
                    <a:pt x="46" y="10"/>
                  </a:lnTo>
                  <a:lnTo>
                    <a:pt x="38" y="20"/>
                  </a:lnTo>
                  <a:lnTo>
                    <a:pt x="25" y="40"/>
                  </a:lnTo>
                  <a:lnTo>
                    <a:pt x="13" y="62"/>
                  </a:lnTo>
                  <a:lnTo>
                    <a:pt x="0" y="83"/>
                  </a:lnTo>
                  <a:lnTo>
                    <a:pt x="0" y="83"/>
                  </a:lnTo>
                  <a:lnTo>
                    <a:pt x="0" y="84"/>
                  </a:lnTo>
                  <a:lnTo>
                    <a:pt x="0" y="87"/>
                  </a:lnTo>
                  <a:lnTo>
                    <a:pt x="1" y="88"/>
                  </a:lnTo>
                  <a:lnTo>
                    <a:pt x="2" y="89"/>
                  </a:lnTo>
                  <a:lnTo>
                    <a:pt x="6" y="91"/>
                  </a:lnTo>
                  <a:lnTo>
                    <a:pt x="9" y="89"/>
                  </a:lnTo>
                  <a:lnTo>
                    <a:pt x="10" y="88"/>
                  </a:lnTo>
                  <a:lnTo>
                    <a:pt x="10" y="88"/>
                  </a:lnTo>
                  <a:lnTo>
                    <a:pt x="22" y="68"/>
                  </a:lnTo>
                  <a:lnTo>
                    <a:pt x="34" y="48"/>
                  </a:lnTo>
                  <a:lnTo>
                    <a:pt x="47" y="27"/>
                  </a:lnTo>
                  <a:lnTo>
                    <a:pt x="55" y="17"/>
                  </a:lnTo>
                  <a:lnTo>
                    <a:pt x="63" y="10"/>
                  </a:lnTo>
                  <a:lnTo>
                    <a:pt x="63" y="10"/>
                  </a:lnTo>
                  <a:lnTo>
                    <a:pt x="64" y="7"/>
                  </a:lnTo>
                  <a:lnTo>
                    <a:pt x="64" y="6"/>
                  </a:lnTo>
                  <a:lnTo>
                    <a:pt x="63" y="2"/>
                  </a:lnTo>
                  <a:lnTo>
                    <a:pt x="59" y="0"/>
                  </a:lnTo>
                  <a:lnTo>
                    <a:pt x="56" y="0"/>
                  </a:lnTo>
                  <a:lnTo>
                    <a:pt x="55" y="2"/>
                  </a:lnTo>
                  <a:lnTo>
                    <a:pt x="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8" name="chenying0907 630"/>
            <p:cNvSpPr>
              <a:spLocks/>
            </p:cNvSpPr>
            <p:nvPr/>
          </p:nvSpPr>
          <p:spPr bwMode="auto">
            <a:xfrm>
              <a:off x="4498976" y="2681288"/>
              <a:ext cx="26988" cy="34925"/>
            </a:xfrm>
            <a:custGeom>
              <a:avLst/>
              <a:gdLst/>
              <a:ahLst/>
              <a:cxnLst>
                <a:cxn ang="0">
                  <a:pos x="55" y="4"/>
                </a:cxn>
                <a:cxn ang="0">
                  <a:pos x="55" y="4"/>
                </a:cxn>
                <a:cxn ang="0">
                  <a:pos x="48" y="15"/>
                </a:cxn>
                <a:cxn ang="0">
                  <a:pos x="43" y="24"/>
                </a:cxn>
                <a:cxn ang="0">
                  <a:pos x="29" y="42"/>
                </a:cxn>
                <a:cxn ang="0">
                  <a:pos x="14" y="60"/>
                </a:cxn>
                <a:cxn ang="0">
                  <a:pos x="1" y="80"/>
                </a:cxn>
                <a:cxn ang="0">
                  <a:pos x="1" y="80"/>
                </a:cxn>
                <a:cxn ang="0">
                  <a:pos x="0" y="83"/>
                </a:cxn>
                <a:cxn ang="0">
                  <a:pos x="0" y="84"/>
                </a:cxn>
                <a:cxn ang="0">
                  <a:pos x="2" y="88"/>
                </a:cxn>
                <a:cxn ang="0">
                  <a:pos x="8" y="88"/>
                </a:cxn>
                <a:cxn ang="0">
                  <a:pos x="9" y="88"/>
                </a:cxn>
                <a:cxn ang="0">
                  <a:pos x="10" y="85"/>
                </a:cxn>
                <a:cxn ang="0">
                  <a:pos x="10" y="85"/>
                </a:cxn>
                <a:cxn ang="0">
                  <a:pos x="23" y="67"/>
                </a:cxn>
                <a:cxn ang="0">
                  <a:pos x="39" y="49"/>
                </a:cxn>
                <a:cxn ang="0">
                  <a:pos x="52" y="29"/>
                </a:cxn>
                <a:cxn ang="0">
                  <a:pos x="59" y="20"/>
                </a:cxn>
                <a:cxn ang="0">
                  <a:pos x="64" y="9"/>
                </a:cxn>
                <a:cxn ang="0">
                  <a:pos x="64" y="9"/>
                </a:cxn>
                <a:cxn ang="0">
                  <a:pos x="65" y="7"/>
                </a:cxn>
                <a:cxn ang="0">
                  <a:pos x="64" y="5"/>
                </a:cxn>
                <a:cxn ang="0">
                  <a:pos x="61" y="2"/>
                </a:cxn>
                <a:cxn ang="0">
                  <a:pos x="60" y="0"/>
                </a:cxn>
                <a:cxn ang="0">
                  <a:pos x="57" y="0"/>
                </a:cxn>
                <a:cxn ang="0">
                  <a:pos x="56" y="2"/>
                </a:cxn>
                <a:cxn ang="0">
                  <a:pos x="55" y="4"/>
                </a:cxn>
                <a:cxn ang="0">
                  <a:pos x="55" y="4"/>
                </a:cxn>
              </a:cxnLst>
              <a:rect l="0" t="0" r="r" b="b"/>
              <a:pathLst>
                <a:path w="65" h="88">
                  <a:moveTo>
                    <a:pt x="55" y="4"/>
                  </a:moveTo>
                  <a:lnTo>
                    <a:pt x="55" y="4"/>
                  </a:lnTo>
                  <a:lnTo>
                    <a:pt x="48" y="15"/>
                  </a:lnTo>
                  <a:lnTo>
                    <a:pt x="43" y="24"/>
                  </a:lnTo>
                  <a:lnTo>
                    <a:pt x="29" y="42"/>
                  </a:lnTo>
                  <a:lnTo>
                    <a:pt x="14" y="60"/>
                  </a:lnTo>
                  <a:lnTo>
                    <a:pt x="1" y="80"/>
                  </a:lnTo>
                  <a:lnTo>
                    <a:pt x="1" y="80"/>
                  </a:lnTo>
                  <a:lnTo>
                    <a:pt x="0" y="83"/>
                  </a:lnTo>
                  <a:lnTo>
                    <a:pt x="0" y="84"/>
                  </a:lnTo>
                  <a:lnTo>
                    <a:pt x="2" y="88"/>
                  </a:lnTo>
                  <a:lnTo>
                    <a:pt x="8" y="88"/>
                  </a:lnTo>
                  <a:lnTo>
                    <a:pt x="9" y="88"/>
                  </a:lnTo>
                  <a:lnTo>
                    <a:pt x="10" y="85"/>
                  </a:lnTo>
                  <a:lnTo>
                    <a:pt x="10" y="85"/>
                  </a:lnTo>
                  <a:lnTo>
                    <a:pt x="23" y="67"/>
                  </a:lnTo>
                  <a:lnTo>
                    <a:pt x="39" y="49"/>
                  </a:lnTo>
                  <a:lnTo>
                    <a:pt x="52" y="29"/>
                  </a:lnTo>
                  <a:lnTo>
                    <a:pt x="59" y="20"/>
                  </a:lnTo>
                  <a:lnTo>
                    <a:pt x="64" y="9"/>
                  </a:lnTo>
                  <a:lnTo>
                    <a:pt x="64" y="9"/>
                  </a:lnTo>
                  <a:lnTo>
                    <a:pt x="65" y="7"/>
                  </a:lnTo>
                  <a:lnTo>
                    <a:pt x="64" y="5"/>
                  </a:lnTo>
                  <a:lnTo>
                    <a:pt x="61" y="2"/>
                  </a:lnTo>
                  <a:lnTo>
                    <a:pt x="60" y="0"/>
                  </a:lnTo>
                  <a:lnTo>
                    <a:pt x="57" y="0"/>
                  </a:lnTo>
                  <a:lnTo>
                    <a:pt x="56" y="2"/>
                  </a:lnTo>
                  <a:lnTo>
                    <a:pt x="55" y="4"/>
                  </a:lnTo>
                  <a:lnTo>
                    <a:pt x="5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9" name="chenying0907 631"/>
            <p:cNvSpPr>
              <a:spLocks/>
            </p:cNvSpPr>
            <p:nvPr/>
          </p:nvSpPr>
          <p:spPr bwMode="auto">
            <a:xfrm>
              <a:off x="4516438" y="2684463"/>
              <a:ext cx="30163" cy="34925"/>
            </a:xfrm>
            <a:custGeom>
              <a:avLst/>
              <a:gdLst/>
              <a:ahLst/>
              <a:cxnLst>
                <a:cxn ang="0">
                  <a:pos x="69" y="0"/>
                </a:cxn>
                <a:cxn ang="0">
                  <a:pos x="69" y="0"/>
                </a:cxn>
                <a:cxn ang="0">
                  <a:pos x="57" y="7"/>
                </a:cxn>
                <a:cxn ang="0">
                  <a:pos x="47" y="14"/>
                </a:cxn>
                <a:cxn ang="0">
                  <a:pos x="39" y="25"/>
                </a:cxn>
                <a:cxn ang="0">
                  <a:pos x="30" y="35"/>
                </a:cxn>
                <a:cxn ang="0">
                  <a:pos x="15" y="58"/>
                </a:cxn>
                <a:cxn ang="0">
                  <a:pos x="1" y="80"/>
                </a:cxn>
                <a:cxn ang="0">
                  <a:pos x="1" y="80"/>
                </a:cxn>
                <a:cxn ang="0">
                  <a:pos x="0" y="81"/>
                </a:cxn>
                <a:cxn ang="0">
                  <a:pos x="0" y="84"/>
                </a:cxn>
                <a:cxn ang="0">
                  <a:pos x="1" y="85"/>
                </a:cxn>
                <a:cxn ang="0">
                  <a:pos x="2" y="86"/>
                </a:cxn>
                <a:cxn ang="0">
                  <a:pos x="6" y="88"/>
                </a:cxn>
                <a:cxn ang="0">
                  <a:pos x="9" y="86"/>
                </a:cxn>
                <a:cxn ang="0">
                  <a:pos x="10" y="85"/>
                </a:cxn>
                <a:cxn ang="0">
                  <a:pos x="10" y="85"/>
                </a:cxn>
                <a:cxn ang="0">
                  <a:pos x="23" y="65"/>
                </a:cxn>
                <a:cxn ang="0">
                  <a:pos x="38" y="45"/>
                </a:cxn>
                <a:cxn ang="0">
                  <a:pos x="44" y="34"/>
                </a:cxn>
                <a:cxn ang="0">
                  <a:pos x="53" y="25"/>
                </a:cxn>
                <a:cxn ang="0">
                  <a:pos x="63" y="17"/>
                </a:cxn>
                <a:cxn ang="0">
                  <a:pos x="72" y="12"/>
                </a:cxn>
                <a:cxn ang="0">
                  <a:pos x="72" y="12"/>
                </a:cxn>
                <a:cxn ang="0">
                  <a:pos x="74" y="11"/>
                </a:cxn>
                <a:cxn ang="0">
                  <a:pos x="76" y="8"/>
                </a:cxn>
                <a:cxn ang="0">
                  <a:pos x="76" y="4"/>
                </a:cxn>
                <a:cxn ang="0">
                  <a:pos x="74" y="3"/>
                </a:cxn>
                <a:cxn ang="0">
                  <a:pos x="73" y="1"/>
                </a:cxn>
                <a:cxn ang="0">
                  <a:pos x="72" y="0"/>
                </a:cxn>
                <a:cxn ang="0">
                  <a:pos x="69" y="0"/>
                </a:cxn>
                <a:cxn ang="0">
                  <a:pos x="69" y="0"/>
                </a:cxn>
              </a:cxnLst>
              <a:rect l="0" t="0" r="r" b="b"/>
              <a:pathLst>
                <a:path w="76" h="88">
                  <a:moveTo>
                    <a:pt x="69" y="0"/>
                  </a:moveTo>
                  <a:lnTo>
                    <a:pt x="69" y="0"/>
                  </a:lnTo>
                  <a:lnTo>
                    <a:pt x="57" y="7"/>
                  </a:lnTo>
                  <a:lnTo>
                    <a:pt x="47" y="14"/>
                  </a:lnTo>
                  <a:lnTo>
                    <a:pt x="39" y="25"/>
                  </a:lnTo>
                  <a:lnTo>
                    <a:pt x="30" y="35"/>
                  </a:lnTo>
                  <a:lnTo>
                    <a:pt x="15" y="58"/>
                  </a:lnTo>
                  <a:lnTo>
                    <a:pt x="1" y="80"/>
                  </a:lnTo>
                  <a:lnTo>
                    <a:pt x="1" y="80"/>
                  </a:lnTo>
                  <a:lnTo>
                    <a:pt x="0" y="81"/>
                  </a:lnTo>
                  <a:lnTo>
                    <a:pt x="0" y="84"/>
                  </a:lnTo>
                  <a:lnTo>
                    <a:pt x="1" y="85"/>
                  </a:lnTo>
                  <a:lnTo>
                    <a:pt x="2" y="86"/>
                  </a:lnTo>
                  <a:lnTo>
                    <a:pt x="6" y="88"/>
                  </a:lnTo>
                  <a:lnTo>
                    <a:pt x="9" y="86"/>
                  </a:lnTo>
                  <a:lnTo>
                    <a:pt x="10" y="85"/>
                  </a:lnTo>
                  <a:lnTo>
                    <a:pt x="10" y="85"/>
                  </a:lnTo>
                  <a:lnTo>
                    <a:pt x="23" y="65"/>
                  </a:lnTo>
                  <a:lnTo>
                    <a:pt x="38" y="45"/>
                  </a:lnTo>
                  <a:lnTo>
                    <a:pt x="44" y="34"/>
                  </a:lnTo>
                  <a:lnTo>
                    <a:pt x="53" y="25"/>
                  </a:lnTo>
                  <a:lnTo>
                    <a:pt x="63" y="17"/>
                  </a:lnTo>
                  <a:lnTo>
                    <a:pt x="72" y="12"/>
                  </a:lnTo>
                  <a:lnTo>
                    <a:pt x="72" y="12"/>
                  </a:lnTo>
                  <a:lnTo>
                    <a:pt x="74" y="11"/>
                  </a:lnTo>
                  <a:lnTo>
                    <a:pt x="76" y="8"/>
                  </a:lnTo>
                  <a:lnTo>
                    <a:pt x="76" y="4"/>
                  </a:lnTo>
                  <a:lnTo>
                    <a:pt x="74" y="3"/>
                  </a:lnTo>
                  <a:lnTo>
                    <a:pt x="73" y="1"/>
                  </a:lnTo>
                  <a:lnTo>
                    <a:pt x="72" y="0"/>
                  </a:lnTo>
                  <a:lnTo>
                    <a:pt x="69" y="0"/>
                  </a:lnTo>
                  <a:lnTo>
                    <a:pt x="6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0" name="chenying0907 632"/>
            <p:cNvSpPr>
              <a:spLocks/>
            </p:cNvSpPr>
            <p:nvPr/>
          </p:nvSpPr>
          <p:spPr bwMode="auto">
            <a:xfrm>
              <a:off x="4524376" y="2373313"/>
              <a:ext cx="20638" cy="25400"/>
            </a:xfrm>
            <a:custGeom>
              <a:avLst/>
              <a:gdLst/>
              <a:ahLst/>
              <a:cxnLst>
                <a:cxn ang="0">
                  <a:pos x="44" y="1"/>
                </a:cxn>
                <a:cxn ang="0">
                  <a:pos x="44" y="1"/>
                </a:cxn>
                <a:cxn ang="0">
                  <a:pos x="32" y="14"/>
                </a:cxn>
                <a:cxn ang="0">
                  <a:pos x="21" y="27"/>
                </a:cxn>
                <a:cxn ang="0">
                  <a:pos x="0" y="56"/>
                </a:cxn>
                <a:cxn ang="0">
                  <a:pos x="0" y="56"/>
                </a:cxn>
                <a:cxn ang="0">
                  <a:pos x="0" y="59"/>
                </a:cxn>
                <a:cxn ang="0">
                  <a:pos x="0" y="60"/>
                </a:cxn>
                <a:cxn ang="0">
                  <a:pos x="2" y="61"/>
                </a:cxn>
                <a:cxn ang="0">
                  <a:pos x="3" y="63"/>
                </a:cxn>
                <a:cxn ang="0">
                  <a:pos x="7" y="64"/>
                </a:cxn>
                <a:cxn ang="0">
                  <a:pos x="10" y="64"/>
                </a:cxn>
                <a:cxn ang="0">
                  <a:pos x="11" y="61"/>
                </a:cxn>
                <a:cxn ang="0">
                  <a:pos x="11" y="61"/>
                </a:cxn>
                <a:cxn ang="0">
                  <a:pos x="30" y="35"/>
                </a:cxn>
                <a:cxn ang="0">
                  <a:pos x="41" y="22"/>
                </a:cxn>
                <a:cxn ang="0">
                  <a:pos x="51" y="9"/>
                </a:cxn>
                <a:cxn ang="0">
                  <a:pos x="51" y="9"/>
                </a:cxn>
                <a:cxn ang="0">
                  <a:pos x="53" y="8"/>
                </a:cxn>
                <a:cxn ang="0">
                  <a:pos x="54" y="5"/>
                </a:cxn>
                <a:cxn ang="0">
                  <a:pos x="51" y="1"/>
                </a:cxn>
                <a:cxn ang="0">
                  <a:pos x="47" y="0"/>
                </a:cxn>
                <a:cxn ang="0">
                  <a:pos x="46" y="0"/>
                </a:cxn>
                <a:cxn ang="0">
                  <a:pos x="44" y="1"/>
                </a:cxn>
                <a:cxn ang="0">
                  <a:pos x="44" y="1"/>
                </a:cxn>
              </a:cxnLst>
              <a:rect l="0" t="0" r="r" b="b"/>
              <a:pathLst>
                <a:path w="54" h="64">
                  <a:moveTo>
                    <a:pt x="44" y="1"/>
                  </a:moveTo>
                  <a:lnTo>
                    <a:pt x="44" y="1"/>
                  </a:lnTo>
                  <a:lnTo>
                    <a:pt x="32" y="14"/>
                  </a:lnTo>
                  <a:lnTo>
                    <a:pt x="21" y="27"/>
                  </a:lnTo>
                  <a:lnTo>
                    <a:pt x="0" y="56"/>
                  </a:lnTo>
                  <a:lnTo>
                    <a:pt x="0" y="56"/>
                  </a:lnTo>
                  <a:lnTo>
                    <a:pt x="0" y="59"/>
                  </a:lnTo>
                  <a:lnTo>
                    <a:pt x="0" y="60"/>
                  </a:lnTo>
                  <a:lnTo>
                    <a:pt x="2" y="61"/>
                  </a:lnTo>
                  <a:lnTo>
                    <a:pt x="3" y="63"/>
                  </a:lnTo>
                  <a:lnTo>
                    <a:pt x="7" y="64"/>
                  </a:lnTo>
                  <a:lnTo>
                    <a:pt x="10" y="64"/>
                  </a:lnTo>
                  <a:lnTo>
                    <a:pt x="11" y="61"/>
                  </a:lnTo>
                  <a:lnTo>
                    <a:pt x="11" y="61"/>
                  </a:lnTo>
                  <a:lnTo>
                    <a:pt x="30" y="35"/>
                  </a:lnTo>
                  <a:lnTo>
                    <a:pt x="41" y="22"/>
                  </a:lnTo>
                  <a:lnTo>
                    <a:pt x="51" y="9"/>
                  </a:lnTo>
                  <a:lnTo>
                    <a:pt x="51" y="9"/>
                  </a:lnTo>
                  <a:lnTo>
                    <a:pt x="53" y="8"/>
                  </a:lnTo>
                  <a:lnTo>
                    <a:pt x="54" y="5"/>
                  </a:lnTo>
                  <a:lnTo>
                    <a:pt x="51" y="1"/>
                  </a:lnTo>
                  <a:lnTo>
                    <a:pt x="47" y="0"/>
                  </a:lnTo>
                  <a:lnTo>
                    <a:pt x="46"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1" name="chenying0907 633"/>
            <p:cNvSpPr>
              <a:spLocks/>
            </p:cNvSpPr>
            <p:nvPr/>
          </p:nvSpPr>
          <p:spPr bwMode="auto">
            <a:xfrm>
              <a:off x="4562476" y="2386013"/>
              <a:ext cx="23813" cy="26988"/>
            </a:xfrm>
            <a:custGeom>
              <a:avLst/>
              <a:gdLst/>
              <a:ahLst/>
              <a:cxnLst>
                <a:cxn ang="0">
                  <a:pos x="50" y="1"/>
                </a:cxn>
                <a:cxn ang="0">
                  <a:pos x="50" y="1"/>
                </a:cxn>
                <a:cxn ang="0">
                  <a:pos x="42" y="5"/>
                </a:cxn>
                <a:cxn ang="0">
                  <a:pos x="36" y="12"/>
                </a:cxn>
                <a:cxn ang="0">
                  <a:pos x="29" y="18"/>
                </a:cxn>
                <a:cxn ang="0">
                  <a:pos x="25" y="26"/>
                </a:cxn>
                <a:cxn ang="0">
                  <a:pos x="25" y="26"/>
                </a:cxn>
                <a:cxn ang="0">
                  <a:pos x="21" y="34"/>
                </a:cxn>
                <a:cxn ang="0">
                  <a:pos x="19" y="38"/>
                </a:cxn>
                <a:cxn ang="0">
                  <a:pos x="16" y="42"/>
                </a:cxn>
                <a:cxn ang="0">
                  <a:pos x="16" y="42"/>
                </a:cxn>
                <a:cxn ang="0">
                  <a:pos x="8" y="51"/>
                </a:cxn>
                <a:cxn ang="0">
                  <a:pos x="2" y="60"/>
                </a:cxn>
                <a:cxn ang="0">
                  <a:pos x="2" y="60"/>
                </a:cxn>
                <a:cxn ang="0">
                  <a:pos x="0" y="63"/>
                </a:cxn>
                <a:cxn ang="0">
                  <a:pos x="2" y="64"/>
                </a:cxn>
                <a:cxn ang="0">
                  <a:pos x="4" y="68"/>
                </a:cxn>
                <a:cxn ang="0">
                  <a:pos x="8" y="68"/>
                </a:cxn>
                <a:cxn ang="0">
                  <a:pos x="10" y="68"/>
                </a:cxn>
                <a:cxn ang="0">
                  <a:pos x="12" y="65"/>
                </a:cxn>
                <a:cxn ang="0">
                  <a:pos x="12" y="65"/>
                </a:cxn>
                <a:cxn ang="0">
                  <a:pos x="16" y="59"/>
                </a:cxn>
                <a:cxn ang="0">
                  <a:pos x="23" y="52"/>
                </a:cxn>
                <a:cxn ang="0">
                  <a:pos x="28" y="46"/>
                </a:cxn>
                <a:cxn ang="0">
                  <a:pos x="31" y="43"/>
                </a:cxn>
                <a:cxn ang="0">
                  <a:pos x="32" y="39"/>
                </a:cxn>
                <a:cxn ang="0">
                  <a:pos x="32" y="39"/>
                </a:cxn>
                <a:cxn ang="0">
                  <a:pos x="36" y="30"/>
                </a:cxn>
                <a:cxn ang="0">
                  <a:pos x="41" y="22"/>
                </a:cxn>
                <a:cxn ang="0">
                  <a:pos x="48" y="16"/>
                </a:cxn>
                <a:cxn ang="0">
                  <a:pos x="55" y="10"/>
                </a:cxn>
                <a:cxn ang="0">
                  <a:pos x="55" y="10"/>
                </a:cxn>
                <a:cxn ang="0">
                  <a:pos x="57" y="9"/>
                </a:cxn>
                <a:cxn ang="0">
                  <a:pos x="58" y="8"/>
                </a:cxn>
                <a:cxn ang="0">
                  <a:pos x="57" y="4"/>
                </a:cxn>
                <a:cxn ang="0">
                  <a:pos x="54" y="0"/>
                </a:cxn>
                <a:cxn ang="0">
                  <a:pos x="51" y="0"/>
                </a:cxn>
                <a:cxn ang="0">
                  <a:pos x="50" y="1"/>
                </a:cxn>
                <a:cxn ang="0">
                  <a:pos x="50" y="1"/>
                </a:cxn>
              </a:cxnLst>
              <a:rect l="0" t="0" r="r" b="b"/>
              <a:pathLst>
                <a:path w="58" h="68">
                  <a:moveTo>
                    <a:pt x="50" y="1"/>
                  </a:moveTo>
                  <a:lnTo>
                    <a:pt x="50" y="1"/>
                  </a:lnTo>
                  <a:lnTo>
                    <a:pt x="42" y="5"/>
                  </a:lnTo>
                  <a:lnTo>
                    <a:pt x="36" y="12"/>
                  </a:lnTo>
                  <a:lnTo>
                    <a:pt x="29" y="18"/>
                  </a:lnTo>
                  <a:lnTo>
                    <a:pt x="25" y="26"/>
                  </a:lnTo>
                  <a:lnTo>
                    <a:pt x="25" y="26"/>
                  </a:lnTo>
                  <a:lnTo>
                    <a:pt x="21" y="34"/>
                  </a:lnTo>
                  <a:lnTo>
                    <a:pt x="19" y="38"/>
                  </a:lnTo>
                  <a:lnTo>
                    <a:pt x="16" y="42"/>
                  </a:lnTo>
                  <a:lnTo>
                    <a:pt x="16" y="42"/>
                  </a:lnTo>
                  <a:lnTo>
                    <a:pt x="8" y="51"/>
                  </a:lnTo>
                  <a:lnTo>
                    <a:pt x="2" y="60"/>
                  </a:lnTo>
                  <a:lnTo>
                    <a:pt x="2" y="60"/>
                  </a:lnTo>
                  <a:lnTo>
                    <a:pt x="0" y="63"/>
                  </a:lnTo>
                  <a:lnTo>
                    <a:pt x="2" y="64"/>
                  </a:lnTo>
                  <a:lnTo>
                    <a:pt x="4" y="68"/>
                  </a:lnTo>
                  <a:lnTo>
                    <a:pt x="8" y="68"/>
                  </a:lnTo>
                  <a:lnTo>
                    <a:pt x="10" y="68"/>
                  </a:lnTo>
                  <a:lnTo>
                    <a:pt x="12" y="65"/>
                  </a:lnTo>
                  <a:lnTo>
                    <a:pt x="12" y="65"/>
                  </a:lnTo>
                  <a:lnTo>
                    <a:pt x="16" y="59"/>
                  </a:lnTo>
                  <a:lnTo>
                    <a:pt x="23" y="52"/>
                  </a:lnTo>
                  <a:lnTo>
                    <a:pt x="28" y="46"/>
                  </a:lnTo>
                  <a:lnTo>
                    <a:pt x="31" y="43"/>
                  </a:lnTo>
                  <a:lnTo>
                    <a:pt x="32" y="39"/>
                  </a:lnTo>
                  <a:lnTo>
                    <a:pt x="32" y="39"/>
                  </a:lnTo>
                  <a:lnTo>
                    <a:pt x="36" y="30"/>
                  </a:lnTo>
                  <a:lnTo>
                    <a:pt x="41" y="22"/>
                  </a:lnTo>
                  <a:lnTo>
                    <a:pt x="48" y="16"/>
                  </a:lnTo>
                  <a:lnTo>
                    <a:pt x="55" y="10"/>
                  </a:lnTo>
                  <a:lnTo>
                    <a:pt x="55" y="10"/>
                  </a:lnTo>
                  <a:lnTo>
                    <a:pt x="57" y="9"/>
                  </a:lnTo>
                  <a:lnTo>
                    <a:pt x="58" y="8"/>
                  </a:lnTo>
                  <a:lnTo>
                    <a:pt x="57" y="4"/>
                  </a:lnTo>
                  <a:lnTo>
                    <a:pt x="54" y="0"/>
                  </a:lnTo>
                  <a:lnTo>
                    <a:pt x="51" y="0"/>
                  </a:lnTo>
                  <a:lnTo>
                    <a:pt x="50" y="1"/>
                  </a:lnTo>
                  <a:lnTo>
                    <a:pt x="5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2" name="chenying0907 634"/>
            <p:cNvSpPr>
              <a:spLocks/>
            </p:cNvSpPr>
            <p:nvPr/>
          </p:nvSpPr>
          <p:spPr bwMode="auto">
            <a:xfrm>
              <a:off x="4600576" y="2405063"/>
              <a:ext cx="25400" cy="25400"/>
            </a:xfrm>
            <a:custGeom>
              <a:avLst/>
              <a:gdLst/>
              <a:ahLst/>
              <a:cxnLst>
                <a:cxn ang="0">
                  <a:pos x="55" y="2"/>
                </a:cxn>
                <a:cxn ang="0">
                  <a:pos x="55" y="2"/>
                </a:cxn>
                <a:cxn ang="0">
                  <a:pos x="43" y="17"/>
                </a:cxn>
                <a:cxn ang="0">
                  <a:pos x="29" y="30"/>
                </a:cxn>
                <a:cxn ang="0">
                  <a:pos x="1" y="54"/>
                </a:cxn>
                <a:cxn ang="0">
                  <a:pos x="1" y="54"/>
                </a:cxn>
                <a:cxn ang="0">
                  <a:pos x="0" y="57"/>
                </a:cxn>
                <a:cxn ang="0">
                  <a:pos x="0" y="58"/>
                </a:cxn>
                <a:cxn ang="0">
                  <a:pos x="3" y="62"/>
                </a:cxn>
                <a:cxn ang="0">
                  <a:pos x="5" y="64"/>
                </a:cxn>
                <a:cxn ang="0">
                  <a:pos x="8" y="64"/>
                </a:cxn>
                <a:cxn ang="0">
                  <a:pos x="10" y="62"/>
                </a:cxn>
                <a:cxn ang="0">
                  <a:pos x="10" y="62"/>
                </a:cxn>
                <a:cxn ang="0">
                  <a:pos x="38" y="36"/>
                </a:cxn>
                <a:cxn ang="0">
                  <a:pos x="52" y="23"/>
                </a:cxn>
                <a:cxn ang="0">
                  <a:pos x="64" y="9"/>
                </a:cxn>
                <a:cxn ang="0">
                  <a:pos x="64" y="9"/>
                </a:cxn>
                <a:cxn ang="0">
                  <a:pos x="65" y="6"/>
                </a:cxn>
                <a:cxn ang="0">
                  <a:pos x="65" y="3"/>
                </a:cxn>
                <a:cxn ang="0">
                  <a:pos x="64" y="2"/>
                </a:cxn>
                <a:cxn ang="0">
                  <a:pos x="63" y="1"/>
                </a:cxn>
                <a:cxn ang="0">
                  <a:pos x="58" y="0"/>
                </a:cxn>
                <a:cxn ang="0">
                  <a:pos x="56" y="1"/>
                </a:cxn>
                <a:cxn ang="0">
                  <a:pos x="55" y="2"/>
                </a:cxn>
                <a:cxn ang="0">
                  <a:pos x="55" y="2"/>
                </a:cxn>
              </a:cxnLst>
              <a:rect l="0" t="0" r="r" b="b"/>
              <a:pathLst>
                <a:path w="65" h="64">
                  <a:moveTo>
                    <a:pt x="55" y="2"/>
                  </a:moveTo>
                  <a:lnTo>
                    <a:pt x="55" y="2"/>
                  </a:lnTo>
                  <a:lnTo>
                    <a:pt x="43" y="17"/>
                  </a:lnTo>
                  <a:lnTo>
                    <a:pt x="29" y="30"/>
                  </a:lnTo>
                  <a:lnTo>
                    <a:pt x="1" y="54"/>
                  </a:lnTo>
                  <a:lnTo>
                    <a:pt x="1" y="54"/>
                  </a:lnTo>
                  <a:lnTo>
                    <a:pt x="0" y="57"/>
                  </a:lnTo>
                  <a:lnTo>
                    <a:pt x="0" y="58"/>
                  </a:lnTo>
                  <a:lnTo>
                    <a:pt x="3" y="62"/>
                  </a:lnTo>
                  <a:lnTo>
                    <a:pt x="5" y="64"/>
                  </a:lnTo>
                  <a:lnTo>
                    <a:pt x="8" y="64"/>
                  </a:lnTo>
                  <a:lnTo>
                    <a:pt x="10" y="62"/>
                  </a:lnTo>
                  <a:lnTo>
                    <a:pt x="10" y="62"/>
                  </a:lnTo>
                  <a:lnTo>
                    <a:pt x="38" y="36"/>
                  </a:lnTo>
                  <a:lnTo>
                    <a:pt x="52" y="23"/>
                  </a:lnTo>
                  <a:lnTo>
                    <a:pt x="64" y="9"/>
                  </a:lnTo>
                  <a:lnTo>
                    <a:pt x="64" y="9"/>
                  </a:lnTo>
                  <a:lnTo>
                    <a:pt x="65" y="6"/>
                  </a:lnTo>
                  <a:lnTo>
                    <a:pt x="65" y="3"/>
                  </a:lnTo>
                  <a:lnTo>
                    <a:pt x="64" y="2"/>
                  </a:lnTo>
                  <a:lnTo>
                    <a:pt x="63" y="1"/>
                  </a:lnTo>
                  <a:lnTo>
                    <a:pt x="58" y="0"/>
                  </a:lnTo>
                  <a:lnTo>
                    <a:pt x="56" y="1"/>
                  </a:lnTo>
                  <a:lnTo>
                    <a:pt x="55" y="2"/>
                  </a:lnTo>
                  <a:lnTo>
                    <a:pt x="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3" name="chenying0907 635"/>
            <p:cNvSpPr>
              <a:spLocks/>
            </p:cNvSpPr>
            <p:nvPr/>
          </p:nvSpPr>
          <p:spPr bwMode="auto">
            <a:xfrm>
              <a:off x="4630738" y="2425700"/>
              <a:ext cx="20638" cy="22225"/>
            </a:xfrm>
            <a:custGeom>
              <a:avLst/>
              <a:gdLst/>
              <a:ahLst/>
              <a:cxnLst>
                <a:cxn ang="0">
                  <a:pos x="44" y="2"/>
                </a:cxn>
                <a:cxn ang="0">
                  <a:pos x="44" y="2"/>
                </a:cxn>
                <a:cxn ang="0">
                  <a:pos x="34" y="13"/>
                </a:cxn>
                <a:cxn ang="0">
                  <a:pos x="25" y="25"/>
                </a:cxn>
                <a:cxn ang="0">
                  <a:pos x="25" y="25"/>
                </a:cxn>
                <a:cxn ang="0">
                  <a:pos x="2" y="47"/>
                </a:cxn>
                <a:cxn ang="0">
                  <a:pos x="2" y="47"/>
                </a:cxn>
                <a:cxn ang="0">
                  <a:pos x="1" y="50"/>
                </a:cxn>
                <a:cxn ang="0">
                  <a:pos x="0" y="51"/>
                </a:cxn>
                <a:cxn ang="0">
                  <a:pos x="2" y="55"/>
                </a:cxn>
                <a:cxn ang="0">
                  <a:pos x="6" y="56"/>
                </a:cxn>
                <a:cxn ang="0">
                  <a:pos x="8" y="56"/>
                </a:cxn>
                <a:cxn ang="0">
                  <a:pos x="10" y="55"/>
                </a:cxn>
                <a:cxn ang="0">
                  <a:pos x="10" y="55"/>
                </a:cxn>
                <a:cxn ang="0">
                  <a:pos x="33" y="33"/>
                </a:cxn>
                <a:cxn ang="0">
                  <a:pos x="33" y="33"/>
                </a:cxn>
                <a:cxn ang="0">
                  <a:pos x="43" y="21"/>
                </a:cxn>
                <a:cxn ang="0">
                  <a:pos x="52" y="9"/>
                </a:cxn>
                <a:cxn ang="0">
                  <a:pos x="52" y="9"/>
                </a:cxn>
                <a:cxn ang="0">
                  <a:pos x="53" y="8"/>
                </a:cxn>
                <a:cxn ang="0">
                  <a:pos x="53" y="5"/>
                </a:cxn>
                <a:cxn ang="0">
                  <a:pos x="52" y="2"/>
                </a:cxn>
                <a:cxn ang="0">
                  <a:pos x="48" y="0"/>
                </a:cxn>
                <a:cxn ang="0">
                  <a:pos x="46" y="0"/>
                </a:cxn>
                <a:cxn ang="0">
                  <a:pos x="44" y="2"/>
                </a:cxn>
                <a:cxn ang="0">
                  <a:pos x="44" y="2"/>
                </a:cxn>
              </a:cxnLst>
              <a:rect l="0" t="0" r="r" b="b"/>
              <a:pathLst>
                <a:path w="53" h="56">
                  <a:moveTo>
                    <a:pt x="44" y="2"/>
                  </a:moveTo>
                  <a:lnTo>
                    <a:pt x="44" y="2"/>
                  </a:lnTo>
                  <a:lnTo>
                    <a:pt x="34" y="13"/>
                  </a:lnTo>
                  <a:lnTo>
                    <a:pt x="25" y="25"/>
                  </a:lnTo>
                  <a:lnTo>
                    <a:pt x="25" y="25"/>
                  </a:lnTo>
                  <a:lnTo>
                    <a:pt x="2" y="47"/>
                  </a:lnTo>
                  <a:lnTo>
                    <a:pt x="2" y="47"/>
                  </a:lnTo>
                  <a:lnTo>
                    <a:pt x="1" y="50"/>
                  </a:lnTo>
                  <a:lnTo>
                    <a:pt x="0" y="51"/>
                  </a:lnTo>
                  <a:lnTo>
                    <a:pt x="2" y="55"/>
                  </a:lnTo>
                  <a:lnTo>
                    <a:pt x="6" y="56"/>
                  </a:lnTo>
                  <a:lnTo>
                    <a:pt x="8" y="56"/>
                  </a:lnTo>
                  <a:lnTo>
                    <a:pt x="10" y="55"/>
                  </a:lnTo>
                  <a:lnTo>
                    <a:pt x="10" y="55"/>
                  </a:lnTo>
                  <a:lnTo>
                    <a:pt x="33" y="33"/>
                  </a:lnTo>
                  <a:lnTo>
                    <a:pt x="33" y="33"/>
                  </a:lnTo>
                  <a:lnTo>
                    <a:pt x="43" y="21"/>
                  </a:lnTo>
                  <a:lnTo>
                    <a:pt x="52" y="9"/>
                  </a:lnTo>
                  <a:lnTo>
                    <a:pt x="52" y="9"/>
                  </a:lnTo>
                  <a:lnTo>
                    <a:pt x="53" y="8"/>
                  </a:lnTo>
                  <a:lnTo>
                    <a:pt x="53" y="5"/>
                  </a:lnTo>
                  <a:lnTo>
                    <a:pt x="52" y="2"/>
                  </a:lnTo>
                  <a:lnTo>
                    <a:pt x="48" y="0"/>
                  </a:lnTo>
                  <a:lnTo>
                    <a:pt x="46" y="0"/>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4" name="chenying0907 636"/>
            <p:cNvSpPr>
              <a:spLocks/>
            </p:cNvSpPr>
            <p:nvPr/>
          </p:nvSpPr>
          <p:spPr bwMode="auto">
            <a:xfrm>
              <a:off x="4657726" y="2441575"/>
              <a:ext cx="22225" cy="26988"/>
            </a:xfrm>
            <a:custGeom>
              <a:avLst/>
              <a:gdLst/>
              <a:ahLst/>
              <a:cxnLst>
                <a:cxn ang="0">
                  <a:pos x="42" y="4"/>
                </a:cxn>
                <a:cxn ang="0">
                  <a:pos x="42" y="4"/>
                </a:cxn>
                <a:cxn ang="0">
                  <a:pos x="38" y="12"/>
                </a:cxn>
                <a:cxn ang="0">
                  <a:pos x="33" y="17"/>
                </a:cxn>
                <a:cxn ang="0">
                  <a:pos x="28" y="24"/>
                </a:cxn>
                <a:cxn ang="0">
                  <a:pos x="22" y="30"/>
                </a:cxn>
                <a:cxn ang="0">
                  <a:pos x="22" y="30"/>
                </a:cxn>
                <a:cxn ang="0">
                  <a:pos x="12" y="45"/>
                </a:cxn>
                <a:cxn ang="0">
                  <a:pos x="1" y="59"/>
                </a:cxn>
                <a:cxn ang="0">
                  <a:pos x="1" y="59"/>
                </a:cxn>
                <a:cxn ang="0">
                  <a:pos x="0" y="60"/>
                </a:cxn>
                <a:cxn ang="0">
                  <a:pos x="0" y="63"/>
                </a:cxn>
                <a:cxn ang="0">
                  <a:pos x="1" y="67"/>
                </a:cxn>
                <a:cxn ang="0">
                  <a:pos x="5" y="68"/>
                </a:cxn>
                <a:cxn ang="0">
                  <a:pos x="8" y="68"/>
                </a:cxn>
                <a:cxn ang="0">
                  <a:pos x="9" y="67"/>
                </a:cxn>
                <a:cxn ang="0">
                  <a:pos x="9" y="67"/>
                </a:cxn>
                <a:cxn ang="0">
                  <a:pos x="20" y="54"/>
                </a:cxn>
                <a:cxn ang="0">
                  <a:pos x="29" y="39"/>
                </a:cxn>
                <a:cxn ang="0">
                  <a:pos x="29" y="39"/>
                </a:cxn>
                <a:cxn ang="0">
                  <a:pos x="42" y="24"/>
                </a:cxn>
                <a:cxn ang="0">
                  <a:pos x="49" y="16"/>
                </a:cxn>
                <a:cxn ang="0">
                  <a:pos x="52" y="7"/>
                </a:cxn>
                <a:cxn ang="0">
                  <a:pos x="52" y="7"/>
                </a:cxn>
                <a:cxn ang="0">
                  <a:pos x="54" y="5"/>
                </a:cxn>
                <a:cxn ang="0">
                  <a:pos x="52" y="3"/>
                </a:cxn>
                <a:cxn ang="0">
                  <a:pos x="51" y="1"/>
                </a:cxn>
                <a:cxn ang="0">
                  <a:pos x="50" y="0"/>
                </a:cxn>
                <a:cxn ang="0">
                  <a:pos x="45" y="0"/>
                </a:cxn>
                <a:cxn ang="0">
                  <a:pos x="43" y="1"/>
                </a:cxn>
                <a:cxn ang="0">
                  <a:pos x="42" y="4"/>
                </a:cxn>
                <a:cxn ang="0">
                  <a:pos x="42" y="4"/>
                </a:cxn>
              </a:cxnLst>
              <a:rect l="0" t="0" r="r" b="b"/>
              <a:pathLst>
                <a:path w="54" h="68">
                  <a:moveTo>
                    <a:pt x="42" y="4"/>
                  </a:moveTo>
                  <a:lnTo>
                    <a:pt x="42" y="4"/>
                  </a:lnTo>
                  <a:lnTo>
                    <a:pt x="38" y="12"/>
                  </a:lnTo>
                  <a:lnTo>
                    <a:pt x="33" y="17"/>
                  </a:lnTo>
                  <a:lnTo>
                    <a:pt x="28" y="24"/>
                  </a:lnTo>
                  <a:lnTo>
                    <a:pt x="22" y="30"/>
                  </a:lnTo>
                  <a:lnTo>
                    <a:pt x="22" y="30"/>
                  </a:lnTo>
                  <a:lnTo>
                    <a:pt x="12" y="45"/>
                  </a:lnTo>
                  <a:lnTo>
                    <a:pt x="1" y="59"/>
                  </a:lnTo>
                  <a:lnTo>
                    <a:pt x="1" y="59"/>
                  </a:lnTo>
                  <a:lnTo>
                    <a:pt x="0" y="60"/>
                  </a:lnTo>
                  <a:lnTo>
                    <a:pt x="0" y="63"/>
                  </a:lnTo>
                  <a:lnTo>
                    <a:pt x="1" y="67"/>
                  </a:lnTo>
                  <a:lnTo>
                    <a:pt x="5" y="68"/>
                  </a:lnTo>
                  <a:lnTo>
                    <a:pt x="8" y="68"/>
                  </a:lnTo>
                  <a:lnTo>
                    <a:pt x="9" y="67"/>
                  </a:lnTo>
                  <a:lnTo>
                    <a:pt x="9" y="67"/>
                  </a:lnTo>
                  <a:lnTo>
                    <a:pt x="20" y="54"/>
                  </a:lnTo>
                  <a:lnTo>
                    <a:pt x="29" y="39"/>
                  </a:lnTo>
                  <a:lnTo>
                    <a:pt x="29" y="39"/>
                  </a:lnTo>
                  <a:lnTo>
                    <a:pt x="42" y="24"/>
                  </a:lnTo>
                  <a:lnTo>
                    <a:pt x="49" y="16"/>
                  </a:lnTo>
                  <a:lnTo>
                    <a:pt x="52" y="7"/>
                  </a:lnTo>
                  <a:lnTo>
                    <a:pt x="52" y="7"/>
                  </a:lnTo>
                  <a:lnTo>
                    <a:pt x="54" y="5"/>
                  </a:lnTo>
                  <a:lnTo>
                    <a:pt x="52" y="3"/>
                  </a:lnTo>
                  <a:lnTo>
                    <a:pt x="51" y="1"/>
                  </a:lnTo>
                  <a:lnTo>
                    <a:pt x="50" y="0"/>
                  </a:lnTo>
                  <a:lnTo>
                    <a:pt x="45" y="0"/>
                  </a:lnTo>
                  <a:lnTo>
                    <a:pt x="43" y="1"/>
                  </a:lnTo>
                  <a:lnTo>
                    <a:pt x="42" y="4"/>
                  </a:lnTo>
                  <a:lnTo>
                    <a:pt x="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5" name="chenying0907 637"/>
            <p:cNvSpPr>
              <a:spLocks/>
            </p:cNvSpPr>
            <p:nvPr/>
          </p:nvSpPr>
          <p:spPr bwMode="auto">
            <a:xfrm>
              <a:off x="4687888" y="2460625"/>
              <a:ext cx="25400" cy="28575"/>
            </a:xfrm>
            <a:custGeom>
              <a:avLst/>
              <a:gdLst/>
              <a:ahLst/>
              <a:cxnLst>
                <a:cxn ang="0">
                  <a:pos x="51" y="1"/>
                </a:cxn>
                <a:cxn ang="0">
                  <a:pos x="51" y="1"/>
                </a:cxn>
                <a:cxn ang="0">
                  <a:pos x="37" y="16"/>
                </a:cxn>
                <a:cxn ang="0">
                  <a:pos x="24" y="30"/>
                </a:cxn>
                <a:cxn ang="0">
                  <a:pos x="12" y="46"/>
                </a:cxn>
                <a:cxn ang="0">
                  <a:pos x="1" y="63"/>
                </a:cxn>
                <a:cxn ang="0">
                  <a:pos x="1" y="63"/>
                </a:cxn>
                <a:cxn ang="0">
                  <a:pos x="0" y="65"/>
                </a:cxn>
                <a:cxn ang="0">
                  <a:pos x="0" y="68"/>
                </a:cxn>
                <a:cxn ang="0">
                  <a:pos x="3" y="70"/>
                </a:cxn>
                <a:cxn ang="0">
                  <a:pos x="7" y="72"/>
                </a:cxn>
                <a:cxn ang="0">
                  <a:pos x="9" y="70"/>
                </a:cxn>
                <a:cxn ang="0">
                  <a:pos x="10" y="69"/>
                </a:cxn>
                <a:cxn ang="0">
                  <a:pos x="10" y="69"/>
                </a:cxn>
                <a:cxn ang="0">
                  <a:pos x="21" y="52"/>
                </a:cxn>
                <a:cxn ang="0">
                  <a:pos x="33" y="38"/>
                </a:cxn>
                <a:cxn ang="0">
                  <a:pos x="46" y="23"/>
                </a:cxn>
                <a:cxn ang="0">
                  <a:pos x="59" y="9"/>
                </a:cxn>
                <a:cxn ang="0">
                  <a:pos x="59" y="9"/>
                </a:cxn>
                <a:cxn ang="0">
                  <a:pos x="60" y="8"/>
                </a:cxn>
                <a:cxn ang="0">
                  <a:pos x="61" y="5"/>
                </a:cxn>
                <a:cxn ang="0">
                  <a:pos x="59" y="1"/>
                </a:cxn>
                <a:cxn ang="0">
                  <a:pos x="55" y="0"/>
                </a:cxn>
                <a:cxn ang="0">
                  <a:pos x="54" y="0"/>
                </a:cxn>
                <a:cxn ang="0">
                  <a:pos x="51" y="1"/>
                </a:cxn>
                <a:cxn ang="0">
                  <a:pos x="51" y="1"/>
                </a:cxn>
              </a:cxnLst>
              <a:rect l="0" t="0" r="r" b="b"/>
              <a:pathLst>
                <a:path w="61" h="72">
                  <a:moveTo>
                    <a:pt x="51" y="1"/>
                  </a:moveTo>
                  <a:lnTo>
                    <a:pt x="51" y="1"/>
                  </a:lnTo>
                  <a:lnTo>
                    <a:pt x="37" y="16"/>
                  </a:lnTo>
                  <a:lnTo>
                    <a:pt x="24" y="30"/>
                  </a:lnTo>
                  <a:lnTo>
                    <a:pt x="12" y="46"/>
                  </a:lnTo>
                  <a:lnTo>
                    <a:pt x="1" y="63"/>
                  </a:lnTo>
                  <a:lnTo>
                    <a:pt x="1" y="63"/>
                  </a:lnTo>
                  <a:lnTo>
                    <a:pt x="0" y="65"/>
                  </a:lnTo>
                  <a:lnTo>
                    <a:pt x="0" y="68"/>
                  </a:lnTo>
                  <a:lnTo>
                    <a:pt x="3" y="70"/>
                  </a:lnTo>
                  <a:lnTo>
                    <a:pt x="7" y="72"/>
                  </a:lnTo>
                  <a:lnTo>
                    <a:pt x="9" y="70"/>
                  </a:lnTo>
                  <a:lnTo>
                    <a:pt x="10" y="69"/>
                  </a:lnTo>
                  <a:lnTo>
                    <a:pt x="10" y="69"/>
                  </a:lnTo>
                  <a:lnTo>
                    <a:pt x="21" y="52"/>
                  </a:lnTo>
                  <a:lnTo>
                    <a:pt x="33" y="38"/>
                  </a:lnTo>
                  <a:lnTo>
                    <a:pt x="46" y="23"/>
                  </a:lnTo>
                  <a:lnTo>
                    <a:pt x="59" y="9"/>
                  </a:lnTo>
                  <a:lnTo>
                    <a:pt x="59" y="9"/>
                  </a:lnTo>
                  <a:lnTo>
                    <a:pt x="60" y="8"/>
                  </a:lnTo>
                  <a:lnTo>
                    <a:pt x="61" y="5"/>
                  </a:lnTo>
                  <a:lnTo>
                    <a:pt x="59" y="1"/>
                  </a:lnTo>
                  <a:lnTo>
                    <a:pt x="55" y="0"/>
                  </a:lnTo>
                  <a:lnTo>
                    <a:pt x="54" y="0"/>
                  </a:lnTo>
                  <a:lnTo>
                    <a:pt x="51" y="1"/>
                  </a:lnTo>
                  <a:lnTo>
                    <a:pt x="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6" name="chenying0907 638"/>
            <p:cNvSpPr>
              <a:spLocks/>
            </p:cNvSpPr>
            <p:nvPr/>
          </p:nvSpPr>
          <p:spPr bwMode="auto">
            <a:xfrm>
              <a:off x="4722813" y="2473325"/>
              <a:ext cx="15875" cy="26988"/>
            </a:xfrm>
            <a:custGeom>
              <a:avLst/>
              <a:gdLst/>
              <a:ahLst/>
              <a:cxnLst>
                <a:cxn ang="0">
                  <a:pos x="26" y="5"/>
                </a:cxn>
                <a:cxn ang="0">
                  <a:pos x="26" y="5"/>
                </a:cxn>
                <a:cxn ang="0">
                  <a:pos x="25" y="13"/>
                </a:cxn>
                <a:cxn ang="0">
                  <a:pos x="22" y="21"/>
                </a:cxn>
                <a:cxn ang="0">
                  <a:pos x="22" y="21"/>
                </a:cxn>
                <a:cxn ang="0">
                  <a:pos x="21" y="26"/>
                </a:cxn>
                <a:cxn ang="0">
                  <a:pos x="18" y="30"/>
                </a:cxn>
                <a:cxn ang="0">
                  <a:pos x="18" y="30"/>
                </a:cxn>
                <a:cxn ang="0">
                  <a:pos x="13" y="38"/>
                </a:cxn>
                <a:cxn ang="0">
                  <a:pos x="9" y="44"/>
                </a:cxn>
                <a:cxn ang="0">
                  <a:pos x="0" y="60"/>
                </a:cxn>
                <a:cxn ang="0">
                  <a:pos x="0" y="60"/>
                </a:cxn>
                <a:cxn ang="0">
                  <a:pos x="0" y="63"/>
                </a:cxn>
                <a:cxn ang="0">
                  <a:pos x="0" y="64"/>
                </a:cxn>
                <a:cxn ang="0">
                  <a:pos x="2" y="68"/>
                </a:cxn>
                <a:cxn ang="0">
                  <a:pos x="6" y="68"/>
                </a:cxn>
                <a:cxn ang="0">
                  <a:pos x="9" y="68"/>
                </a:cxn>
                <a:cxn ang="0">
                  <a:pos x="10" y="65"/>
                </a:cxn>
                <a:cxn ang="0">
                  <a:pos x="10" y="65"/>
                </a:cxn>
                <a:cxn ang="0">
                  <a:pos x="19" y="52"/>
                </a:cxn>
                <a:cxn ang="0">
                  <a:pos x="27" y="36"/>
                </a:cxn>
                <a:cxn ang="0">
                  <a:pos x="34" y="22"/>
                </a:cxn>
                <a:cxn ang="0">
                  <a:pos x="36" y="14"/>
                </a:cxn>
                <a:cxn ang="0">
                  <a:pos x="38" y="5"/>
                </a:cxn>
                <a:cxn ang="0">
                  <a:pos x="38" y="5"/>
                </a:cxn>
                <a:cxn ang="0">
                  <a:pos x="38" y="2"/>
                </a:cxn>
                <a:cxn ang="0">
                  <a:pos x="36" y="1"/>
                </a:cxn>
                <a:cxn ang="0">
                  <a:pos x="35" y="0"/>
                </a:cxn>
                <a:cxn ang="0">
                  <a:pos x="32" y="0"/>
                </a:cxn>
                <a:cxn ang="0">
                  <a:pos x="28" y="1"/>
                </a:cxn>
                <a:cxn ang="0">
                  <a:pos x="27" y="2"/>
                </a:cxn>
                <a:cxn ang="0">
                  <a:pos x="26" y="5"/>
                </a:cxn>
                <a:cxn ang="0">
                  <a:pos x="26" y="5"/>
                </a:cxn>
              </a:cxnLst>
              <a:rect l="0" t="0" r="r" b="b"/>
              <a:pathLst>
                <a:path w="38" h="68">
                  <a:moveTo>
                    <a:pt x="26" y="5"/>
                  </a:moveTo>
                  <a:lnTo>
                    <a:pt x="26" y="5"/>
                  </a:lnTo>
                  <a:lnTo>
                    <a:pt x="25" y="13"/>
                  </a:lnTo>
                  <a:lnTo>
                    <a:pt x="22" y="21"/>
                  </a:lnTo>
                  <a:lnTo>
                    <a:pt x="22" y="21"/>
                  </a:lnTo>
                  <a:lnTo>
                    <a:pt x="21" y="26"/>
                  </a:lnTo>
                  <a:lnTo>
                    <a:pt x="18" y="30"/>
                  </a:lnTo>
                  <a:lnTo>
                    <a:pt x="18" y="30"/>
                  </a:lnTo>
                  <a:lnTo>
                    <a:pt x="13" y="38"/>
                  </a:lnTo>
                  <a:lnTo>
                    <a:pt x="9" y="44"/>
                  </a:lnTo>
                  <a:lnTo>
                    <a:pt x="0" y="60"/>
                  </a:lnTo>
                  <a:lnTo>
                    <a:pt x="0" y="60"/>
                  </a:lnTo>
                  <a:lnTo>
                    <a:pt x="0" y="63"/>
                  </a:lnTo>
                  <a:lnTo>
                    <a:pt x="0" y="64"/>
                  </a:lnTo>
                  <a:lnTo>
                    <a:pt x="2" y="68"/>
                  </a:lnTo>
                  <a:lnTo>
                    <a:pt x="6" y="68"/>
                  </a:lnTo>
                  <a:lnTo>
                    <a:pt x="9" y="68"/>
                  </a:lnTo>
                  <a:lnTo>
                    <a:pt x="10" y="65"/>
                  </a:lnTo>
                  <a:lnTo>
                    <a:pt x="10" y="65"/>
                  </a:lnTo>
                  <a:lnTo>
                    <a:pt x="19" y="52"/>
                  </a:lnTo>
                  <a:lnTo>
                    <a:pt x="27" y="36"/>
                  </a:lnTo>
                  <a:lnTo>
                    <a:pt x="34" y="22"/>
                  </a:lnTo>
                  <a:lnTo>
                    <a:pt x="36" y="14"/>
                  </a:lnTo>
                  <a:lnTo>
                    <a:pt x="38" y="5"/>
                  </a:lnTo>
                  <a:lnTo>
                    <a:pt x="38" y="5"/>
                  </a:lnTo>
                  <a:lnTo>
                    <a:pt x="38" y="2"/>
                  </a:lnTo>
                  <a:lnTo>
                    <a:pt x="36" y="1"/>
                  </a:lnTo>
                  <a:lnTo>
                    <a:pt x="35" y="0"/>
                  </a:lnTo>
                  <a:lnTo>
                    <a:pt x="32" y="0"/>
                  </a:lnTo>
                  <a:lnTo>
                    <a:pt x="28" y="1"/>
                  </a:lnTo>
                  <a:lnTo>
                    <a:pt x="27" y="2"/>
                  </a:lnTo>
                  <a:lnTo>
                    <a:pt x="26" y="5"/>
                  </a:lnTo>
                  <a:lnTo>
                    <a:pt x="2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7" name="chenying0907 639"/>
            <p:cNvSpPr>
              <a:spLocks/>
            </p:cNvSpPr>
            <p:nvPr/>
          </p:nvSpPr>
          <p:spPr bwMode="auto">
            <a:xfrm>
              <a:off x="4746626" y="2489200"/>
              <a:ext cx="17463" cy="28575"/>
            </a:xfrm>
            <a:custGeom>
              <a:avLst/>
              <a:gdLst/>
              <a:ahLst/>
              <a:cxnLst>
                <a:cxn ang="0">
                  <a:pos x="33" y="1"/>
                </a:cxn>
                <a:cxn ang="0">
                  <a:pos x="33" y="1"/>
                </a:cxn>
                <a:cxn ang="0">
                  <a:pos x="21" y="17"/>
                </a:cxn>
                <a:cxn ang="0">
                  <a:pos x="10" y="34"/>
                </a:cxn>
                <a:cxn ang="0">
                  <a:pos x="10" y="34"/>
                </a:cxn>
                <a:cxn ang="0">
                  <a:pos x="5" y="42"/>
                </a:cxn>
                <a:cxn ang="0">
                  <a:pos x="2" y="49"/>
                </a:cxn>
                <a:cxn ang="0">
                  <a:pos x="0" y="59"/>
                </a:cxn>
                <a:cxn ang="0">
                  <a:pos x="1" y="68"/>
                </a:cxn>
                <a:cxn ang="0">
                  <a:pos x="1" y="68"/>
                </a:cxn>
                <a:cxn ang="0">
                  <a:pos x="1" y="70"/>
                </a:cxn>
                <a:cxn ang="0">
                  <a:pos x="4" y="72"/>
                </a:cxn>
                <a:cxn ang="0">
                  <a:pos x="8" y="72"/>
                </a:cxn>
                <a:cxn ang="0">
                  <a:pos x="10" y="69"/>
                </a:cxn>
                <a:cxn ang="0">
                  <a:pos x="12" y="68"/>
                </a:cxn>
                <a:cxn ang="0">
                  <a:pos x="12" y="65"/>
                </a:cxn>
                <a:cxn ang="0">
                  <a:pos x="12" y="65"/>
                </a:cxn>
                <a:cxn ang="0">
                  <a:pos x="12" y="61"/>
                </a:cxn>
                <a:cxn ang="0">
                  <a:pos x="12" y="57"/>
                </a:cxn>
                <a:cxn ang="0">
                  <a:pos x="14" y="51"/>
                </a:cxn>
                <a:cxn ang="0">
                  <a:pos x="21" y="38"/>
                </a:cxn>
                <a:cxn ang="0">
                  <a:pos x="21" y="38"/>
                </a:cxn>
                <a:cxn ang="0">
                  <a:pos x="30" y="23"/>
                </a:cxn>
                <a:cxn ang="0">
                  <a:pos x="40" y="9"/>
                </a:cxn>
                <a:cxn ang="0">
                  <a:pos x="40" y="9"/>
                </a:cxn>
                <a:cxn ang="0">
                  <a:pos x="42" y="8"/>
                </a:cxn>
                <a:cxn ang="0">
                  <a:pos x="42" y="5"/>
                </a:cxn>
                <a:cxn ang="0">
                  <a:pos x="40" y="1"/>
                </a:cxn>
                <a:cxn ang="0">
                  <a:pos x="36" y="0"/>
                </a:cxn>
                <a:cxn ang="0">
                  <a:pos x="34" y="0"/>
                </a:cxn>
                <a:cxn ang="0">
                  <a:pos x="33" y="1"/>
                </a:cxn>
                <a:cxn ang="0">
                  <a:pos x="33" y="1"/>
                </a:cxn>
              </a:cxnLst>
              <a:rect l="0" t="0" r="r" b="b"/>
              <a:pathLst>
                <a:path w="42" h="72">
                  <a:moveTo>
                    <a:pt x="33" y="1"/>
                  </a:moveTo>
                  <a:lnTo>
                    <a:pt x="33" y="1"/>
                  </a:lnTo>
                  <a:lnTo>
                    <a:pt x="21" y="17"/>
                  </a:lnTo>
                  <a:lnTo>
                    <a:pt x="10" y="34"/>
                  </a:lnTo>
                  <a:lnTo>
                    <a:pt x="10" y="34"/>
                  </a:lnTo>
                  <a:lnTo>
                    <a:pt x="5" y="42"/>
                  </a:lnTo>
                  <a:lnTo>
                    <a:pt x="2" y="49"/>
                  </a:lnTo>
                  <a:lnTo>
                    <a:pt x="0" y="59"/>
                  </a:lnTo>
                  <a:lnTo>
                    <a:pt x="1" y="68"/>
                  </a:lnTo>
                  <a:lnTo>
                    <a:pt x="1" y="68"/>
                  </a:lnTo>
                  <a:lnTo>
                    <a:pt x="1" y="70"/>
                  </a:lnTo>
                  <a:lnTo>
                    <a:pt x="4" y="72"/>
                  </a:lnTo>
                  <a:lnTo>
                    <a:pt x="8" y="72"/>
                  </a:lnTo>
                  <a:lnTo>
                    <a:pt x="10" y="69"/>
                  </a:lnTo>
                  <a:lnTo>
                    <a:pt x="12" y="68"/>
                  </a:lnTo>
                  <a:lnTo>
                    <a:pt x="12" y="65"/>
                  </a:lnTo>
                  <a:lnTo>
                    <a:pt x="12" y="65"/>
                  </a:lnTo>
                  <a:lnTo>
                    <a:pt x="12" y="61"/>
                  </a:lnTo>
                  <a:lnTo>
                    <a:pt x="12" y="57"/>
                  </a:lnTo>
                  <a:lnTo>
                    <a:pt x="14" y="51"/>
                  </a:lnTo>
                  <a:lnTo>
                    <a:pt x="21" y="38"/>
                  </a:lnTo>
                  <a:lnTo>
                    <a:pt x="21" y="38"/>
                  </a:lnTo>
                  <a:lnTo>
                    <a:pt x="30" y="23"/>
                  </a:lnTo>
                  <a:lnTo>
                    <a:pt x="40" y="9"/>
                  </a:lnTo>
                  <a:lnTo>
                    <a:pt x="40" y="9"/>
                  </a:lnTo>
                  <a:lnTo>
                    <a:pt x="42" y="8"/>
                  </a:lnTo>
                  <a:lnTo>
                    <a:pt x="42" y="5"/>
                  </a:lnTo>
                  <a:lnTo>
                    <a:pt x="40" y="1"/>
                  </a:lnTo>
                  <a:lnTo>
                    <a:pt x="36" y="0"/>
                  </a:lnTo>
                  <a:lnTo>
                    <a:pt x="34"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8" name="chenying0907 640"/>
            <p:cNvSpPr>
              <a:spLocks/>
            </p:cNvSpPr>
            <p:nvPr/>
          </p:nvSpPr>
          <p:spPr bwMode="auto">
            <a:xfrm>
              <a:off x="4779963" y="2505075"/>
              <a:ext cx="22225" cy="25400"/>
            </a:xfrm>
            <a:custGeom>
              <a:avLst/>
              <a:gdLst/>
              <a:ahLst/>
              <a:cxnLst>
                <a:cxn ang="0">
                  <a:pos x="43" y="4"/>
                </a:cxn>
                <a:cxn ang="0">
                  <a:pos x="43" y="4"/>
                </a:cxn>
                <a:cxn ang="0">
                  <a:pos x="39" y="11"/>
                </a:cxn>
                <a:cxn ang="0">
                  <a:pos x="35" y="19"/>
                </a:cxn>
                <a:cxn ang="0">
                  <a:pos x="31" y="26"/>
                </a:cxn>
                <a:cxn ang="0">
                  <a:pos x="24" y="32"/>
                </a:cxn>
                <a:cxn ang="0">
                  <a:pos x="24" y="32"/>
                </a:cxn>
                <a:cxn ang="0">
                  <a:pos x="13" y="43"/>
                </a:cxn>
                <a:cxn ang="0">
                  <a:pos x="6" y="49"/>
                </a:cxn>
                <a:cxn ang="0">
                  <a:pos x="1" y="56"/>
                </a:cxn>
                <a:cxn ang="0">
                  <a:pos x="1" y="56"/>
                </a:cxn>
                <a:cxn ang="0">
                  <a:pos x="0" y="58"/>
                </a:cxn>
                <a:cxn ang="0">
                  <a:pos x="0" y="60"/>
                </a:cxn>
                <a:cxn ang="0">
                  <a:pos x="1" y="62"/>
                </a:cxn>
                <a:cxn ang="0">
                  <a:pos x="2" y="64"/>
                </a:cxn>
                <a:cxn ang="0">
                  <a:pos x="7" y="64"/>
                </a:cxn>
                <a:cxn ang="0">
                  <a:pos x="9" y="64"/>
                </a:cxn>
                <a:cxn ang="0">
                  <a:pos x="11" y="61"/>
                </a:cxn>
                <a:cxn ang="0">
                  <a:pos x="11" y="61"/>
                </a:cxn>
                <a:cxn ang="0">
                  <a:pos x="17" y="55"/>
                </a:cxn>
                <a:cxn ang="0">
                  <a:pos x="23" y="48"/>
                </a:cxn>
                <a:cxn ang="0">
                  <a:pos x="36" y="36"/>
                </a:cxn>
                <a:cxn ang="0">
                  <a:pos x="36" y="36"/>
                </a:cxn>
                <a:cxn ang="0">
                  <a:pos x="43" y="30"/>
                </a:cxn>
                <a:cxn ang="0">
                  <a:pos x="47" y="22"/>
                </a:cxn>
                <a:cxn ang="0">
                  <a:pos x="51" y="15"/>
                </a:cxn>
                <a:cxn ang="0">
                  <a:pos x="53" y="7"/>
                </a:cxn>
                <a:cxn ang="0">
                  <a:pos x="53" y="7"/>
                </a:cxn>
                <a:cxn ang="0">
                  <a:pos x="53" y="5"/>
                </a:cxn>
                <a:cxn ang="0">
                  <a:pos x="53" y="2"/>
                </a:cxn>
                <a:cxn ang="0">
                  <a:pos x="49" y="0"/>
                </a:cxn>
                <a:cxn ang="0">
                  <a:pos x="45" y="1"/>
                </a:cxn>
                <a:cxn ang="0">
                  <a:pos x="44" y="2"/>
                </a:cxn>
                <a:cxn ang="0">
                  <a:pos x="43" y="4"/>
                </a:cxn>
                <a:cxn ang="0">
                  <a:pos x="43" y="4"/>
                </a:cxn>
              </a:cxnLst>
              <a:rect l="0" t="0" r="r" b="b"/>
              <a:pathLst>
                <a:path w="53" h="64">
                  <a:moveTo>
                    <a:pt x="43" y="4"/>
                  </a:moveTo>
                  <a:lnTo>
                    <a:pt x="43" y="4"/>
                  </a:lnTo>
                  <a:lnTo>
                    <a:pt x="39" y="11"/>
                  </a:lnTo>
                  <a:lnTo>
                    <a:pt x="35" y="19"/>
                  </a:lnTo>
                  <a:lnTo>
                    <a:pt x="31" y="26"/>
                  </a:lnTo>
                  <a:lnTo>
                    <a:pt x="24" y="32"/>
                  </a:lnTo>
                  <a:lnTo>
                    <a:pt x="24" y="32"/>
                  </a:lnTo>
                  <a:lnTo>
                    <a:pt x="13" y="43"/>
                  </a:lnTo>
                  <a:lnTo>
                    <a:pt x="6" y="49"/>
                  </a:lnTo>
                  <a:lnTo>
                    <a:pt x="1" y="56"/>
                  </a:lnTo>
                  <a:lnTo>
                    <a:pt x="1" y="56"/>
                  </a:lnTo>
                  <a:lnTo>
                    <a:pt x="0" y="58"/>
                  </a:lnTo>
                  <a:lnTo>
                    <a:pt x="0" y="60"/>
                  </a:lnTo>
                  <a:lnTo>
                    <a:pt x="1" y="62"/>
                  </a:lnTo>
                  <a:lnTo>
                    <a:pt x="2" y="64"/>
                  </a:lnTo>
                  <a:lnTo>
                    <a:pt x="7" y="64"/>
                  </a:lnTo>
                  <a:lnTo>
                    <a:pt x="9" y="64"/>
                  </a:lnTo>
                  <a:lnTo>
                    <a:pt x="11" y="61"/>
                  </a:lnTo>
                  <a:lnTo>
                    <a:pt x="11" y="61"/>
                  </a:lnTo>
                  <a:lnTo>
                    <a:pt x="17" y="55"/>
                  </a:lnTo>
                  <a:lnTo>
                    <a:pt x="23" y="48"/>
                  </a:lnTo>
                  <a:lnTo>
                    <a:pt x="36" y="36"/>
                  </a:lnTo>
                  <a:lnTo>
                    <a:pt x="36" y="36"/>
                  </a:lnTo>
                  <a:lnTo>
                    <a:pt x="43" y="30"/>
                  </a:lnTo>
                  <a:lnTo>
                    <a:pt x="47" y="22"/>
                  </a:lnTo>
                  <a:lnTo>
                    <a:pt x="51" y="15"/>
                  </a:lnTo>
                  <a:lnTo>
                    <a:pt x="53" y="7"/>
                  </a:lnTo>
                  <a:lnTo>
                    <a:pt x="53" y="7"/>
                  </a:lnTo>
                  <a:lnTo>
                    <a:pt x="53" y="5"/>
                  </a:lnTo>
                  <a:lnTo>
                    <a:pt x="53" y="2"/>
                  </a:lnTo>
                  <a:lnTo>
                    <a:pt x="49" y="0"/>
                  </a:lnTo>
                  <a:lnTo>
                    <a:pt x="45" y="1"/>
                  </a:lnTo>
                  <a:lnTo>
                    <a:pt x="44" y="2"/>
                  </a:lnTo>
                  <a:lnTo>
                    <a:pt x="43" y="4"/>
                  </a:lnTo>
                  <a:lnTo>
                    <a:pt x="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9" name="chenying0907 641"/>
            <p:cNvSpPr>
              <a:spLocks/>
            </p:cNvSpPr>
            <p:nvPr/>
          </p:nvSpPr>
          <p:spPr bwMode="auto">
            <a:xfrm>
              <a:off x="4806951" y="2520950"/>
              <a:ext cx="25400" cy="26988"/>
            </a:xfrm>
            <a:custGeom>
              <a:avLst/>
              <a:gdLst/>
              <a:ahLst/>
              <a:cxnLst>
                <a:cxn ang="0">
                  <a:pos x="51" y="1"/>
                </a:cxn>
                <a:cxn ang="0">
                  <a:pos x="51" y="1"/>
                </a:cxn>
                <a:cxn ang="0">
                  <a:pos x="35" y="14"/>
                </a:cxn>
                <a:cxn ang="0">
                  <a:pos x="21" y="28"/>
                </a:cxn>
                <a:cxn ang="0">
                  <a:pos x="14" y="35"/>
                </a:cxn>
                <a:cxn ang="0">
                  <a:pos x="9" y="43"/>
                </a:cxn>
                <a:cxn ang="0">
                  <a:pos x="4" y="52"/>
                </a:cxn>
                <a:cxn ang="0">
                  <a:pos x="0" y="61"/>
                </a:cxn>
                <a:cxn ang="0">
                  <a:pos x="0" y="61"/>
                </a:cxn>
                <a:cxn ang="0">
                  <a:pos x="0" y="64"/>
                </a:cxn>
                <a:cxn ang="0">
                  <a:pos x="0" y="65"/>
                </a:cxn>
                <a:cxn ang="0">
                  <a:pos x="1" y="66"/>
                </a:cxn>
                <a:cxn ang="0">
                  <a:pos x="4" y="68"/>
                </a:cxn>
                <a:cxn ang="0">
                  <a:pos x="8" y="68"/>
                </a:cxn>
                <a:cxn ang="0">
                  <a:pos x="9" y="66"/>
                </a:cxn>
                <a:cxn ang="0">
                  <a:pos x="10" y="64"/>
                </a:cxn>
                <a:cxn ang="0">
                  <a:pos x="10" y="64"/>
                </a:cxn>
                <a:cxn ang="0">
                  <a:pos x="14" y="56"/>
                </a:cxn>
                <a:cxn ang="0">
                  <a:pos x="19" y="48"/>
                </a:cxn>
                <a:cxn ang="0">
                  <a:pos x="25" y="40"/>
                </a:cxn>
                <a:cxn ang="0">
                  <a:pos x="31" y="34"/>
                </a:cxn>
                <a:cxn ang="0">
                  <a:pos x="44" y="20"/>
                </a:cxn>
                <a:cxn ang="0">
                  <a:pos x="59" y="10"/>
                </a:cxn>
                <a:cxn ang="0">
                  <a:pos x="59" y="10"/>
                </a:cxn>
                <a:cxn ang="0">
                  <a:pos x="60" y="7"/>
                </a:cxn>
                <a:cxn ang="0">
                  <a:pos x="61" y="6"/>
                </a:cxn>
                <a:cxn ang="0">
                  <a:pos x="60" y="3"/>
                </a:cxn>
                <a:cxn ang="0">
                  <a:pos x="59" y="2"/>
                </a:cxn>
                <a:cxn ang="0">
                  <a:pos x="55" y="0"/>
                </a:cxn>
                <a:cxn ang="0">
                  <a:pos x="54" y="1"/>
                </a:cxn>
                <a:cxn ang="0">
                  <a:pos x="51" y="1"/>
                </a:cxn>
                <a:cxn ang="0">
                  <a:pos x="51" y="1"/>
                </a:cxn>
              </a:cxnLst>
              <a:rect l="0" t="0" r="r" b="b"/>
              <a:pathLst>
                <a:path w="61" h="68">
                  <a:moveTo>
                    <a:pt x="51" y="1"/>
                  </a:moveTo>
                  <a:lnTo>
                    <a:pt x="51" y="1"/>
                  </a:lnTo>
                  <a:lnTo>
                    <a:pt x="35" y="14"/>
                  </a:lnTo>
                  <a:lnTo>
                    <a:pt x="21" y="28"/>
                  </a:lnTo>
                  <a:lnTo>
                    <a:pt x="14" y="35"/>
                  </a:lnTo>
                  <a:lnTo>
                    <a:pt x="9" y="43"/>
                  </a:lnTo>
                  <a:lnTo>
                    <a:pt x="4" y="52"/>
                  </a:lnTo>
                  <a:lnTo>
                    <a:pt x="0" y="61"/>
                  </a:lnTo>
                  <a:lnTo>
                    <a:pt x="0" y="61"/>
                  </a:lnTo>
                  <a:lnTo>
                    <a:pt x="0" y="64"/>
                  </a:lnTo>
                  <a:lnTo>
                    <a:pt x="0" y="65"/>
                  </a:lnTo>
                  <a:lnTo>
                    <a:pt x="1" y="66"/>
                  </a:lnTo>
                  <a:lnTo>
                    <a:pt x="4" y="68"/>
                  </a:lnTo>
                  <a:lnTo>
                    <a:pt x="8" y="68"/>
                  </a:lnTo>
                  <a:lnTo>
                    <a:pt x="9" y="66"/>
                  </a:lnTo>
                  <a:lnTo>
                    <a:pt x="10" y="64"/>
                  </a:lnTo>
                  <a:lnTo>
                    <a:pt x="10" y="64"/>
                  </a:lnTo>
                  <a:lnTo>
                    <a:pt x="14" y="56"/>
                  </a:lnTo>
                  <a:lnTo>
                    <a:pt x="19" y="48"/>
                  </a:lnTo>
                  <a:lnTo>
                    <a:pt x="25" y="40"/>
                  </a:lnTo>
                  <a:lnTo>
                    <a:pt x="31" y="34"/>
                  </a:lnTo>
                  <a:lnTo>
                    <a:pt x="44" y="20"/>
                  </a:lnTo>
                  <a:lnTo>
                    <a:pt x="59" y="10"/>
                  </a:lnTo>
                  <a:lnTo>
                    <a:pt x="59" y="10"/>
                  </a:lnTo>
                  <a:lnTo>
                    <a:pt x="60" y="7"/>
                  </a:lnTo>
                  <a:lnTo>
                    <a:pt x="61" y="6"/>
                  </a:lnTo>
                  <a:lnTo>
                    <a:pt x="60" y="3"/>
                  </a:lnTo>
                  <a:lnTo>
                    <a:pt x="59" y="2"/>
                  </a:lnTo>
                  <a:lnTo>
                    <a:pt x="55" y="0"/>
                  </a:lnTo>
                  <a:lnTo>
                    <a:pt x="54" y="1"/>
                  </a:lnTo>
                  <a:lnTo>
                    <a:pt x="51" y="1"/>
                  </a:lnTo>
                  <a:lnTo>
                    <a:pt x="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0" name="chenying0907 642"/>
            <p:cNvSpPr>
              <a:spLocks/>
            </p:cNvSpPr>
            <p:nvPr/>
          </p:nvSpPr>
          <p:spPr bwMode="auto">
            <a:xfrm>
              <a:off x="4832351" y="2533650"/>
              <a:ext cx="20638" cy="31750"/>
            </a:xfrm>
            <a:custGeom>
              <a:avLst/>
              <a:gdLst/>
              <a:ahLst/>
              <a:cxnLst>
                <a:cxn ang="0">
                  <a:pos x="38" y="5"/>
                </a:cxn>
                <a:cxn ang="0">
                  <a:pos x="38" y="5"/>
                </a:cxn>
                <a:cxn ang="0">
                  <a:pos x="37" y="13"/>
                </a:cxn>
                <a:cxn ang="0">
                  <a:pos x="33" y="21"/>
                </a:cxn>
                <a:cxn ang="0">
                  <a:pos x="22" y="35"/>
                </a:cxn>
                <a:cxn ang="0">
                  <a:pos x="22" y="35"/>
                </a:cxn>
                <a:cxn ang="0">
                  <a:pos x="10" y="52"/>
                </a:cxn>
                <a:cxn ang="0">
                  <a:pos x="1" y="70"/>
                </a:cxn>
                <a:cxn ang="0">
                  <a:pos x="1" y="70"/>
                </a:cxn>
                <a:cxn ang="0">
                  <a:pos x="0" y="73"/>
                </a:cxn>
                <a:cxn ang="0">
                  <a:pos x="1" y="74"/>
                </a:cxn>
                <a:cxn ang="0">
                  <a:pos x="4" y="78"/>
                </a:cxn>
                <a:cxn ang="0">
                  <a:pos x="8" y="78"/>
                </a:cxn>
                <a:cxn ang="0">
                  <a:pos x="9" y="78"/>
                </a:cxn>
                <a:cxn ang="0">
                  <a:pos x="10" y="76"/>
                </a:cxn>
                <a:cxn ang="0">
                  <a:pos x="10" y="76"/>
                </a:cxn>
                <a:cxn ang="0">
                  <a:pos x="22" y="55"/>
                </a:cxn>
                <a:cxn ang="0">
                  <a:pos x="29" y="44"/>
                </a:cxn>
                <a:cxn ang="0">
                  <a:pos x="37" y="35"/>
                </a:cxn>
                <a:cxn ang="0">
                  <a:pos x="37" y="35"/>
                </a:cxn>
                <a:cxn ang="0">
                  <a:pos x="42" y="29"/>
                </a:cxn>
                <a:cxn ang="0">
                  <a:pos x="46" y="21"/>
                </a:cxn>
                <a:cxn ang="0">
                  <a:pos x="48" y="13"/>
                </a:cxn>
                <a:cxn ang="0">
                  <a:pos x="50" y="5"/>
                </a:cxn>
                <a:cxn ang="0">
                  <a:pos x="50" y="5"/>
                </a:cxn>
                <a:cxn ang="0">
                  <a:pos x="50" y="2"/>
                </a:cxn>
                <a:cxn ang="0">
                  <a:pos x="48" y="1"/>
                </a:cxn>
                <a:cxn ang="0">
                  <a:pos x="47" y="0"/>
                </a:cxn>
                <a:cxn ang="0">
                  <a:pos x="44" y="0"/>
                </a:cxn>
                <a:cxn ang="0">
                  <a:pos x="41" y="1"/>
                </a:cxn>
                <a:cxn ang="0">
                  <a:pos x="39" y="2"/>
                </a:cxn>
                <a:cxn ang="0">
                  <a:pos x="38" y="5"/>
                </a:cxn>
                <a:cxn ang="0">
                  <a:pos x="38" y="5"/>
                </a:cxn>
              </a:cxnLst>
              <a:rect l="0" t="0" r="r" b="b"/>
              <a:pathLst>
                <a:path w="50" h="78">
                  <a:moveTo>
                    <a:pt x="38" y="5"/>
                  </a:moveTo>
                  <a:lnTo>
                    <a:pt x="38" y="5"/>
                  </a:lnTo>
                  <a:lnTo>
                    <a:pt x="37" y="13"/>
                  </a:lnTo>
                  <a:lnTo>
                    <a:pt x="33" y="21"/>
                  </a:lnTo>
                  <a:lnTo>
                    <a:pt x="22" y="35"/>
                  </a:lnTo>
                  <a:lnTo>
                    <a:pt x="22" y="35"/>
                  </a:lnTo>
                  <a:lnTo>
                    <a:pt x="10" y="52"/>
                  </a:lnTo>
                  <a:lnTo>
                    <a:pt x="1" y="70"/>
                  </a:lnTo>
                  <a:lnTo>
                    <a:pt x="1" y="70"/>
                  </a:lnTo>
                  <a:lnTo>
                    <a:pt x="0" y="73"/>
                  </a:lnTo>
                  <a:lnTo>
                    <a:pt x="1" y="74"/>
                  </a:lnTo>
                  <a:lnTo>
                    <a:pt x="4" y="78"/>
                  </a:lnTo>
                  <a:lnTo>
                    <a:pt x="8" y="78"/>
                  </a:lnTo>
                  <a:lnTo>
                    <a:pt x="9" y="78"/>
                  </a:lnTo>
                  <a:lnTo>
                    <a:pt x="10" y="76"/>
                  </a:lnTo>
                  <a:lnTo>
                    <a:pt x="10" y="76"/>
                  </a:lnTo>
                  <a:lnTo>
                    <a:pt x="22" y="55"/>
                  </a:lnTo>
                  <a:lnTo>
                    <a:pt x="29" y="44"/>
                  </a:lnTo>
                  <a:lnTo>
                    <a:pt x="37" y="35"/>
                  </a:lnTo>
                  <a:lnTo>
                    <a:pt x="37" y="35"/>
                  </a:lnTo>
                  <a:lnTo>
                    <a:pt x="42" y="29"/>
                  </a:lnTo>
                  <a:lnTo>
                    <a:pt x="46" y="21"/>
                  </a:lnTo>
                  <a:lnTo>
                    <a:pt x="48" y="13"/>
                  </a:lnTo>
                  <a:lnTo>
                    <a:pt x="50" y="5"/>
                  </a:lnTo>
                  <a:lnTo>
                    <a:pt x="50" y="5"/>
                  </a:lnTo>
                  <a:lnTo>
                    <a:pt x="50" y="2"/>
                  </a:lnTo>
                  <a:lnTo>
                    <a:pt x="48" y="1"/>
                  </a:lnTo>
                  <a:lnTo>
                    <a:pt x="47" y="0"/>
                  </a:lnTo>
                  <a:lnTo>
                    <a:pt x="44" y="0"/>
                  </a:lnTo>
                  <a:lnTo>
                    <a:pt x="41" y="1"/>
                  </a:lnTo>
                  <a:lnTo>
                    <a:pt x="39" y="2"/>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1" name="chenying0907 643"/>
            <p:cNvSpPr>
              <a:spLocks/>
            </p:cNvSpPr>
            <p:nvPr/>
          </p:nvSpPr>
          <p:spPr bwMode="auto">
            <a:xfrm>
              <a:off x="4860926" y="2549525"/>
              <a:ext cx="17463" cy="26988"/>
            </a:xfrm>
            <a:custGeom>
              <a:avLst/>
              <a:gdLst/>
              <a:ahLst/>
              <a:cxnLst>
                <a:cxn ang="0">
                  <a:pos x="36" y="3"/>
                </a:cxn>
                <a:cxn ang="0">
                  <a:pos x="36" y="3"/>
                </a:cxn>
                <a:cxn ang="0">
                  <a:pos x="24" y="16"/>
                </a:cxn>
                <a:cxn ang="0">
                  <a:pos x="15" y="31"/>
                </a:cxn>
                <a:cxn ang="0">
                  <a:pos x="6" y="46"/>
                </a:cxn>
                <a:cxn ang="0">
                  <a:pos x="0" y="62"/>
                </a:cxn>
                <a:cxn ang="0">
                  <a:pos x="0" y="62"/>
                </a:cxn>
                <a:cxn ang="0">
                  <a:pos x="0" y="65"/>
                </a:cxn>
                <a:cxn ang="0">
                  <a:pos x="0" y="67"/>
                </a:cxn>
                <a:cxn ang="0">
                  <a:pos x="4" y="70"/>
                </a:cxn>
                <a:cxn ang="0">
                  <a:pos x="8" y="68"/>
                </a:cxn>
                <a:cxn ang="0">
                  <a:pos x="9" y="67"/>
                </a:cxn>
                <a:cxn ang="0">
                  <a:pos x="11" y="66"/>
                </a:cxn>
                <a:cxn ang="0">
                  <a:pos x="11" y="66"/>
                </a:cxn>
                <a:cxn ang="0">
                  <a:pos x="16" y="50"/>
                </a:cxn>
                <a:cxn ang="0">
                  <a:pos x="24" y="36"/>
                </a:cxn>
                <a:cxn ang="0">
                  <a:pos x="33" y="23"/>
                </a:cxn>
                <a:cxn ang="0">
                  <a:pos x="43" y="11"/>
                </a:cxn>
                <a:cxn ang="0">
                  <a:pos x="43" y="11"/>
                </a:cxn>
                <a:cxn ang="0">
                  <a:pos x="45" y="8"/>
                </a:cxn>
                <a:cxn ang="0">
                  <a:pos x="46" y="7"/>
                </a:cxn>
                <a:cxn ang="0">
                  <a:pos x="43" y="3"/>
                </a:cxn>
                <a:cxn ang="0">
                  <a:pos x="40" y="0"/>
                </a:cxn>
                <a:cxn ang="0">
                  <a:pos x="38" y="2"/>
                </a:cxn>
                <a:cxn ang="0">
                  <a:pos x="36" y="3"/>
                </a:cxn>
                <a:cxn ang="0">
                  <a:pos x="36" y="3"/>
                </a:cxn>
              </a:cxnLst>
              <a:rect l="0" t="0" r="r" b="b"/>
              <a:pathLst>
                <a:path w="46" h="70">
                  <a:moveTo>
                    <a:pt x="36" y="3"/>
                  </a:moveTo>
                  <a:lnTo>
                    <a:pt x="36" y="3"/>
                  </a:lnTo>
                  <a:lnTo>
                    <a:pt x="24" y="16"/>
                  </a:lnTo>
                  <a:lnTo>
                    <a:pt x="15" y="31"/>
                  </a:lnTo>
                  <a:lnTo>
                    <a:pt x="6" y="46"/>
                  </a:lnTo>
                  <a:lnTo>
                    <a:pt x="0" y="62"/>
                  </a:lnTo>
                  <a:lnTo>
                    <a:pt x="0" y="62"/>
                  </a:lnTo>
                  <a:lnTo>
                    <a:pt x="0" y="65"/>
                  </a:lnTo>
                  <a:lnTo>
                    <a:pt x="0" y="67"/>
                  </a:lnTo>
                  <a:lnTo>
                    <a:pt x="4" y="70"/>
                  </a:lnTo>
                  <a:lnTo>
                    <a:pt x="8" y="68"/>
                  </a:lnTo>
                  <a:lnTo>
                    <a:pt x="9" y="67"/>
                  </a:lnTo>
                  <a:lnTo>
                    <a:pt x="11" y="66"/>
                  </a:lnTo>
                  <a:lnTo>
                    <a:pt x="11" y="66"/>
                  </a:lnTo>
                  <a:lnTo>
                    <a:pt x="16" y="50"/>
                  </a:lnTo>
                  <a:lnTo>
                    <a:pt x="24" y="36"/>
                  </a:lnTo>
                  <a:lnTo>
                    <a:pt x="33" y="23"/>
                  </a:lnTo>
                  <a:lnTo>
                    <a:pt x="43" y="11"/>
                  </a:lnTo>
                  <a:lnTo>
                    <a:pt x="43" y="11"/>
                  </a:lnTo>
                  <a:lnTo>
                    <a:pt x="45" y="8"/>
                  </a:lnTo>
                  <a:lnTo>
                    <a:pt x="46" y="7"/>
                  </a:lnTo>
                  <a:lnTo>
                    <a:pt x="43" y="3"/>
                  </a:lnTo>
                  <a:lnTo>
                    <a:pt x="40" y="0"/>
                  </a:lnTo>
                  <a:lnTo>
                    <a:pt x="38" y="2"/>
                  </a:lnTo>
                  <a:lnTo>
                    <a:pt x="36" y="3"/>
                  </a:lnTo>
                  <a:lnTo>
                    <a:pt x="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2" name="chenying0907 644"/>
            <p:cNvSpPr>
              <a:spLocks/>
            </p:cNvSpPr>
            <p:nvPr/>
          </p:nvSpPr>
          <p:spPr bwMode="auto">
            <a:xfrm>
              <a:off x="4883151" y="2560638"/>
              <a:ext cx="19050" cy="25400"/>
            </a:xfrm>
            <a:custGeom>
              <a:avLst/>
              <a:gdLst/>
              <a:ahLst/>
              <a:cxnLst>
                <a:cxn ang="0">
                  <a:pos x="41" y="0"/>
                </a:cxn>
                <a:cxn ang="0">
                  <a:pos x="41" y="0"/>
                </a:cxn>
                <a:cxn ang="0">
                  <a:pos x="34" y="5"/>
                </a:cxn>
                <a:cxn ang="0">
                  <a:pos x="28" y="12"/>
                </a:cxn>
                <a:cxn ang="0">
                  <a:pos x="23" y="18"/>
                </a:cxn>
                <a:cxn ang="0">
                  <a:pos x="18" y="26"/>
                </a:cxn>
                <a:cxn ang="0">
                  <a:pos x="10" y="42"/>
                </a:cxn>
                <a:cxn ang="0">
                  <a:pos x="1" y="56"/>
                </a:cxn>
                <a:cxn ang="0">
                  <a:pos x="1" y="56"/>
                </a:cxn>
                <a:cxn ang="0">
                  <a:pos x="0" y="57"/>
                </a:cxn>
                <a:cxn ang="0">
                  <a:pos x="0" y="60"/>
                </a:cxn>
                <a:cxn ang="0">
                  <a:pos x="1" y="61"/>
                </a:cxn>
                <a:cxn ang="0">
                  <a:pos x="2" y="63"/>
                </a:cxn>
                <a:cxn ang="0">
                  <a:pos x="6" y="64"/>
                </a:cxn>
                <a:cxn ang="0">
                  <a:pos x="9" y="63"/>
                </a:cxn>
                <a:cxn ang="0">
                  <a:pos x="10" y="61"/>
                </a:cxn>
                <a:cxn ang="0">
                  <a:pos x="10" y="61"/>
                </a:cxn>
                <a:cxn ang="0">
                  <a:pos x="19" y="48"/>
                </a:cxn>
                <a:cxn ang="0">
                  <a:pos x="27" y="34"/>
                </a:cxn>
                <a:cxn ang="0">
                  <a:pos x="35" y="21"/>
                </a:cxn>
                <a:cxn ang="0">
                  <a:pos x="40" y="16"/>
                </a:cxn>
                <a:cxn ang="0">
                  <a:pos x="47" y="10"/>
                </a:cxn>
                <a:cxn ang="0">
                  <a:pos x="47" y="10"/>
                </a:cxn>
                <a:cxn ang="0">
                  <a:pos x="48" y="9"/>
                </a:cxn>
                <a:cxn ang="0">
                  <a:pos x="49" y="6"/>
                </a:cxn>
                <a:cxn ang="0">
                  <a:pos x="48" y="2"/>
                </a:cxn>
                <a:cxn ang="0">
                  <a:pos x="45" y="0"/>
                </a:cxn>
                <a:cxn ang="0">
                  <a:pos x="43" y="0"/>
                </a:cxn>
                <a:cxn ang="0">
                  <a:pos x="41" y="0"/>
                </a:cxn>
                <a:cxn ang="0">
                  <a:pos x="41" y="0"/>
                </a:cxn>
              </a:cxnLst>
              <a:rect l="0" t="0" r="r" b="b"/>
              <a:pathLst>
                <a:path w="49" h="64">
                  <a:moveTo>
                    <a:pt x="41" y="0"/>
                  </a:moveTo>
                  <a:lnTo>
                    <a:pt x="41" y="0"/>
                  </a:lnTo>
                  <a:lnTo>
                    <a:pt x="34" y="5"/>
                  </a:lnTo>
                  <a:lnTo>
                    <a:pt x="28" y="12"/>
                  </a:lnTo>
                  <a:lnTo>
                    <a:pt x="23" y="18"/>
                  </a:lnTo>
                  <a:lnTo>
                    <a:pt x="18" y="26"/>
                  </a:lnTo>
                  <a:lnTo>
                    <a:pt x="10" y="42"/>
                  </a:lnTo>
                  <a:lnTo>
                    <a:pt x="1" y="56"/>
                  </a:lnTo>
                  <a:lnTo>
                    <a:pt x="1" y="56"/>
                  </a:lnTo>
                  <a:lnTo>
                    <a:pt x="0" y="57"/>
                  </a:lnTo>
                  <a:lnTo>
                    <a:pt x="0" y="60"/>
                  </a:lnTo>
                  <a:lnTo>
                    <a:pt x="1" y="61"/>
                  </a:lnTo>
                  <a:lnTo>
                    <a:pt x="2" y="63"/>
                  </a:lnTo>
                  <a:lnTo>
                    <a:pt x="6" y="64"/>
                  </a:lnTo>
                  <a:lnTo>
                    <a:pt x="9" y="63"/>
                  </a:lnTo>
                  <a:lnTo>
                    <a:pt x="10" y="61"/>
                  </a:lnTo>
                  <a:lnTo>
                    <a:pt x="10" y="61"/>
                  </a:lnTo>
                  <a:lnTo>
                    <a:pt x="19" y="48"/>
                  </a:lnTo>
                  <a:lnTo>
                    <a:pt x="27" y="34"/>
                  </a:lnTo>
                  <a:lnTo>
                    <a:pt x="35" y="21"/>
                  </a:lnTo>
                  <a:lnTo>
                    <a:pt x="40" y="16"/>
                  </a:lnTo>
                  <a:lnTo>
                    <a:pt x="47" y="10"/>
                  </a:lnTo>
                  <a:lnTo>
                    <a:pt x="47" y="10"/>
                  </a:lnTo>
                  <a:lnTo>
                    <a:pt x="48" y="9"/>
                  </a:lnTo>
                  <a:lnTo>
                    <a:pt x="49" y="6"/>
                  </a:lnTo>
                  <a:lnTo>
                    <a:pt x="48" y="2"/>
                  </a:lnTo>
                  <a:lnTo>
                    <a:pt x="45" y="0"/>
                  </a:lnTo>
                  <a:lnTo>
                    <a:pt x="43" y="0"/>
                  </a:lnTo>
                  <a:lnTo>
                    <a:pt x="41" y="0"/>
                  </a:lnTo>
                  <a:lnTo>
                    <a:pt x="4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3" name="chenying0907 645"/>
            <p:cNvSpPr>
              <a:spLocks/>
            </p:cNvSpPr>
            <p:nvPr/>
          </p:nvSpPr>
          <p:spPr bwMode="auto">
            <a:xfrm>
              <a:off x="4486276" y="2282825"/>
              <a:ext cx="50800" cy="25400"/>
            </a:xfrm>
            <a:custGeom>
              <a:avLst/>
              <a:gdLst/>
              <a:ahLst/>
              <a:cxnLst>
                <a:cxn ang="0">
                  <a:pos x="122" y="0"/>
                </a:cxn>
                <a:cxn ang="0">
                  <a:pos x="122" y="0"/>
                </a:cxn>
                <a:cxn ang="0">
                  <a:pos x="103" y="5"/>
                </a:cxn>
                <a:cxn ang="0">
                  <a:pos x="85" y="12"/>
                </a:cxn>
                <a:cxn ang="0">
                  <a:pos x="67" y="19"/>
                </a:cxn>
                <a:cxn ang="0">
                  <a:pos x="48" y="27"/>
                </a:cxn>
                <a:cxn ang="0">
                  <a:pos x="48" y="27"/>
                </a:cxn>
                <a:cxn ang="0">
                  <a:pos x="29" y="36"/>
                </a:cxn>
                <a:cxn ang="0">
                  <a:pos x="19" y="40"/>
                </a:cxn>
                <a:cxn ang="0">
                  <a:pos x="9" y="43"/>
                </a:cxn>
                <a:cxn ang="0">
                  <a:pos x="9" y="43"/>
                </a:cxn>
                <a:cxn ang="0">
                  <a:pos x="5" y="44"/>
                </a:cxn>
                <a:cxn ang="0">
                  <a:pos x="2" y="47"/>
                </a:cxn>
                <a:cxn ang="0">
                  <a:pos x="0" y="53"/>
                </a:cxn>
                <a:cxn ang="0">
                  <a:pos x="0" y="53"/>
                </a:cxn>
                <a:cxn ang="0">
                  <a:pos x="0" y="56"/>
                </a:cxn>
                <a:cxn ang="0">
                  <a:pos x="1" y="59"/>
                </a:cxn>
                <a:cxn ang="0">
                  <a:pos x="4" y="61"/>
                </a:cxn>
                <a:cxn ang="0">
                  <a:pos x="8" y="60"/>
                </a:cxn>
                <a:cxn ang="0">
                  <a:pos x="10" y="59"/>
                </a:cxn>
                <a:cxn ang="0">
                  <a:pos x="12" y="57"/>
                </a:cxn>
                <a:cxn ang="0">
                  <a:pos x="12" y="57"/>
                </a:cxn>
                <a:cxn ang="0">
                  <a:pos x="13" y="55"/>
                </a:cxn>
                <a:cxn ang="0">
                  <a:pos x="18" y="52"/>
                </a:cxn>
                <a:cxn ang="0">
                  <a:pos x="31" y="47"/>
                </a:cxn>
                <a:cxn ang="0">
                  <a:pos x="55" y="38"/>
                </a:cxn>
                <a:cxn ang="0">
                  <a:pos x="55" y="38"/>
                </a:cxn>
                <a:cxn ang="0">
                  <a:pos x="72" y="30"/>
                </a:cxn>
                <a:cxn ang="0">
                  <a:pos x="89" y="22"/>
                </a:cxn>
                <a:cxn ang="0">
                  <a:pos x="107" y="16"/>
                </a:cxn>
                <a:cxn ang="0">
                  <a:pos x="125" y="12"/>
                </a:cxn>
                <a:cxn ang="0">
                  <a:pos x="125" y="12"/>
                </a:cxn>
                <a:cxn ang="0">
                  <a:pos x="127" y="10"/>
                </a:cxn>
                <a:cxn ang="0">
                  <a:pos x="129" y="9"/>
                </a:cxn>
                <a:cxn ang="0">
                  <a:pos x="129" y="6"/>
                </a:cxn>
                <a:cxn ang="0">
                  <a:pos x="129" y="5"/>
                </a:cxn>
                <a:cxn ang="0">
                  <a:pos x="127" y="1"/>
                </a:cxn>
                <a:cxn ang="0">
                  <a:pos x="124" y="0"/>
                </a:cxn>
                <a:cxn ang="0">
                  <a:pos x="122" y="0"/>
                </a:cxn>
                <a:cxn ang="0">
                  <a:pos x="122" y="0"/>
                </a:cxn>
              </a:cxnLst>
              <a:rect l="0" t="0" r="r" b="b"/>
              <a:pathLst>
                <a:path w="129" h="61">
                  <a:moveTo>
                    <a:pt x="122" y="0"/>
                  </a:moveTo>
                  <a:lnTo>
                    <a:pt x="122" y="0"/>
                  </a:lnTo>
                  <a:lnTo>
                    <a:pt x="103" y="5"/>
                  </a:lnTo>
                  <a:lnTo>
                    <a:pt x="85" y="12"/>
                  </a:lnTo>
                  <a:lnTo>
                    <a:pt x="67" y="19"/>
                  </a:lnTo>
                  <a:lnTo>
                    <a:pt x="48" y="27"/>
                  </a:lnTo>
                  <a:lnTo>
                    <a:pt x="48" y="27"/>
                  </a:lnTo>
                  <a:lnTo>
                    <a:pt x="29" y="36"/>
                  </a:lnTo>
                  <a:lnTo>
                    <a:pt x="19" y="40"/>
                  </a:lnTo>
                  <a:lnTo>
                    <a:pt x="9" y="43"/>
                  </a:lnTo>
                  <a:lnTo>
                    <a:pt x="9" y="43"/>
                  </a:lnTo>
                  <a:lnTo>
                    <a:pt x="5" y="44"/>
                  </a:lnTo>
                  <a:lnTo>
                    <a:pt x="2" y="47"/>
                  </a:lnTo>
                  <a:lnTo>
                    <a:pt x="0" y="53"/>
                  </a:lnTo>
                  <a:lnTo>
                    <a:pt x="0" y="53"/>
                  </a:lnTo>
                  <a:lnTo>
                    <a:pt x="0" y="56"/>
                  </a:lnTo>
                  <a:lnTo>
                    <a:pt x="1" y="59"/>
                  </a:lnTo>
                  <a:lnTo>
                    <a:pt x="4" y="61"/>
                  </a:lnTo>
                  <a:lnTo>
                    <a:pt x="8" y="60"/>
                  </a:lnTo>
                  <a:lnTo>
                    <a:pt x="10" y="59"/>
                  </a:lnTo>
                  <a:lnTo>
                    <a:pt x="12" y="57"/>
                  </a:lnTo>
                  <a:lnTo>
                    <a:pt x="12" y="57"/>
                  </a:lnTo>
                  <a:lnTo>
                    <a:pt x="13" y="55"/>
                  </a:lnTo>
                  <a:lnTo>
                    <a:pt x="18" y="52"/>
                  </a:lnTo>
                  <a:lnTo>
                    <a:pt x="31" y="47"/>
                  </a:lnTo>
                  <a:lnTo>
                    <a:pt x="55" y="38"/>
                  </a:lnTo>
                  <a:lnTo>
                    <a:pt x="55" y="38"/>
                  </a:lnTo>
                  <a:lnTo>
                    <a:pt x="72" y="30"/>
                  </a:lnTo>
                  <a:lnTo>
                    <a:pt x="89" y="22"/>
                  </a:lnTo>
                  <a:lnTo>
                    <a:pt x="107" y="16"/>
                  </a:lnTo>
                  <a:lnTo>
                    <a:pt x="125" y="12"/>
                  </a:lnTo>
                  <a:lnTo>
                    <a:pt x="125" y="12"/>
                  </a:lnTo>
                  <a:lnTo>
                    <a:pt x="127" y="10"/>
                  </a:lnTo>
                  <a:lnTo>
                    <a:pt x="129" y="9"/>
                  </a:lnTo>
                  <a:lnTo>
                    <a:pt x="129" y="6"/>
                  </a:lnTo>
                  <a:lnTo>
                    <a:pt x="129" y="5"/>
                  </a:lnTo>
                  <a:lnTo>
                    <a:pt x="127" y="1"/>
                  </a:lnTo>
                  <a:lnTo>
                    <a:pt x="124" y="0"/>
                  </a:lnTo>
                  <a:lnTo>
                    <a:pt x="122" y="0"/>
                  </a:lnTo>
                  <a:lnTo>
                    <a:pt x="12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4" name="chenying0907 646"/>
            <p:cNvSpPr>
              <a:spLocks/>
            </p:cNvSpPr>
            <p:nvPr/>
          </p:nvSpPr>
          <p:spPr bwMode="auto">
            <a:xfrm>
              <a:off x="4486276" y="2297113"/>
              <a:ext cx="52388" cy="25400"/>
            </a:xfrm>
            <a:custGeom>
              <a:avLst/>
              <a:gdLst/>
              <a:ahLst/>
              <a:cxnLst>
                <a:cxn ang="0">
                  <a:pos x="124" y="0"/>
                </a:cxn>
                <a:cxn ang="0">
                  <a:pos x="124" y="0"/>
                </a:cxn>
                <a:cxn ang="0">
                  <a:pos x="109" y="4"/>
                </a:cxn>
                <a:cxn ang="0">
                  <a:pos x="93" y="9"/>
                </a:cxn>
                <a:cxn ang="0">
                  <a:pos x="79" y="16"/>
                </a:cxn>
                <a:cxn ang="0">
                  <a:pos x="63" y="24"/>
                </a:cxn>
                <a:cxn ang="0">
                  <a:pos x="33" y="39"/>
                </a:cxn>
                <a:cxn ang="0">
                  <a:pos x="18" y="46"/>
                </a:cxn>
                <a:cxn ang="0">
                  <a:pos x="3" y="53"/>
                </a:cxn>
                <a:cxn ang="0">
                  <a:pos x="3" y="53"/>
                </a:cxn>
                <a:cxn ang="0">
                  <a:pos x="1" y="54"/>
                </a:cxn>
                <a:cxn ang="0">
                  <a:pos x="0" y="56"/>
                </a:cxn>
                <a:cxn ang="0">
                  <a:pos x="0" y="60"/>
                </a:cxn>
                <a:cxn ang="0">
                  <a:pos x="0" y="63"/>
                </a:cxn>
                <a:cxn ang="0">
                  <a:pos x="1" y="64"/>
                </a:cxn>
                <a:cxn ang="0">
                  <a:pos x="4" y="64"/>
                </a:cxn>
                <a:cxn ang="0">
                  <a:pos x="7" y="64"/>
                </a:cxn>
                <a:cxn ang="0">
                  <a:pos x="7" y="64"/>
                </a:cxn>
                <a:cxn ang="0">
                  <a:pos x="21" y="58"/>
                </a:cxn>
                <a:cxn ang="0">
                  <a:pos x="37" y="50"/>
                </a:cxn>
                <a:cxn ang="0">
                  <a:pos x="66" y="34"/>
                </a:cxn>
                <a:cxn ang="0">
                  <a:pos x="81" y="28"/>
                </a:cxn>
                <a:cxn ang="0">
                  <a:pos x="97" y="21"/>
                </a:cxn>
                <a:cxn ang="0">
                  <a:pos x="113" y="15"/>
                </a:cxn>
                <a:cxn ang="0">
                  <a:pos x="128" y="11"/>
                </a:cxn>
                <a:cxn ang="0">
                  <a:pos x="128" y="11"/>
                </a:cxn>
                <a:cxn ang="0">
                  <a:pos x="130" y="9"/>
                </a:cxn>
                <a:cxn ang="0">
                  <a:pos x="131" y="8"/>
                </a:cxn>
                <a:cxn ang="0">
                  <a:pos x="132" y="4"/>
                </a:cxn>
                <a:cxn ang="0">
                  <a:pos x="130" y="0"/>
                </a:cxn>
                <a:cxn ang="0">
                  <a:pos x="127" y="0"/>
                </a:cxn>
                <a:cxn ang="0">
                  <a:pos x="124" y="0"/>
                </a:cxn>
                <a:cxn ang="0">
                  <a:pos x="124" y="0"/>
                </a:cxn>
              </a:cxnLst>
              <a:rect l="0" t="0" r="r" b="b"/>
              <a:pathLst>
                <a:path w="132" h="64">
                  <a:moveTo>
                    <a:pt x="124" y="0"/>
                  </a:moveTo>
                  <a:lnTo>
                    <a:pt x="124" y="0"/>
                  </a:lnTo>
                  <a:lnTo>
                    <a:pt x="109" y="4"/>
                  </a:lnTo>
                  <a:lnTo>
                    <a:pt x="93" y="9"/>
                  </a:lnTo>
                  <a:lnTo>
                    <a:pt x="79" y="16"/>
                  </a:lnTo>
                  <a:lnTo>
                    <a:pt x="63" y="24"/>
                  </a:lnTo>
                  <a:lnTo>
                    <a:pt x="33" y="39"/>
                  </a:lnTo>
                  <a:lnTo>
                    <a:pt x="18" y="46"/>
                  </a:lnTo>
                  <a:lnTo>
                    <a:pt x="3" y="53"/>
                  </a:lnTo>
                  <a:lnTo>
                    <a:pt x="3" y="53"/>
                  </a:lnTo>
                  <a:lnTo>
                    <a:pt x="1" y="54"/>
                  </a:lnTo>
                  <a:lnTo>
                    <a:pt x="0" y="56"/>
                  </a:lnTo>
                  <a:lnTo>
                    <a:pt x="0" y="60"/>
                  </a:lnTo>
                  <a:lnTo>
                    <a:pt x="0" y="63"/>
                  </a:lnTo>
                  <a:lnTo>
                    <a:pt x="1" y="64"/>
                  </a:lnTo>
                  <a:lnTo>
                    <a:pt x="4" y="64"/>
                  </a:lnTo>
                  <a:lnTo>
                    <a:pt x="7" y="64"/>
                  </a:lnTo>
                  <a:lnTo>
                    <a:pt x="7" y="64"/>
                  </a:lnTo>
                  <a:lnTo>
                    <a:pt x="21" y="58"/>
                  </a:lnTo>
                  <a:lnTo>
                    <a:pt x="37" y="50"/>
                  </a:lnTo>
                  <a:lnTo>
                    <a:pt x="66" y="34"/>
                  </a:lnTo>
                  <a:lnTo>
                    <a:pt x="81" y="28"/>
                  </a:lnTo>
                  <a:lnTo>
                    <a:pt x="97" y="21"/>
                  </a:lnTo>
                  <a:lnTo>
                    <a:pt x="113" y="15"/>
                  </a:lnTo>
                  <a:lnTo>
                    <a:pt x="128" y="11"/>
                  </a:lnTo>
                  <a:lnTo>
                    <a:pt x="128" y="11"/>
                  </a:lnTo>
                  <a:lnTo>
                    <a:pt x="130" y="9"/>
                  </a:lnTo>
                  <a:lnTo>
                    <a:pt x="131" y="8"/>
                  </a:lnTo>
                  <a:lnTo>
                    <a:pt x="132" y="4"/>
                  </a:lnTo>
                  <a:lnTo>
                    <a:pt x="130" y="0"/>
                  </a:lnTo>
                  <a:lnTo>
                    <a:pt x="127" y="0"/>
                  </a:lnTo>
                  <a:lnTo>
                    <a:pt x="124" y="0"/>
                  </a:lnTo>
                  <a:lnTo>
                    <a:pt x="12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5" name="chenying0907 647"/>
            <p:cNvSpPr>
              <a:spLocks/>
            </p:cNvSpPr>
            <p:nvPr/>
          </p:nvSpPr>
          <p:spPr bwMode="auto">
            <a:xfrm>
              <a:off x="4467226" y="2314575"/>
              <a:ext cx="65088" cy="28575"/>
            </a:xfrm>
            <a:custGeom>
              <a:avLst/>
              <a:gdLst/>
              <a:ahLst/>
              <a:cxnLst>
                <a:cxn ang="0">
                  <a:pos x="156" y="0"/>
                </a:cxn>
                <a:cxn ang="0">
                  <a:pos x="156" y="0"/>
                </a:cxn>
                <a:cxn ang="0">
                  <a:pos x="135" y="8"/>
                </a:cxn>
                <a:cxn ang="0">
                  <a:pos x="114" y="16"/>
                </a:cxn>
                <a:cxn ang="0">
                  <a:pos x="93" y="22"/>
                </a:cxn>
                <a:cxn ang="0">
                  <a:pos x="73" y="30"/>
                </a:cxn>
                <a:cxn ang="0">
                  <a:pos x="73" y="30"/>
                </a:cxn>
                <a:cxn ang="0">
                  <a:pos x="60" y="34"/>
                </a:cxn>
                <a:cxn ang="0">
                  <a:pos x="47" y="38"/>
                </a:cxn>
                <a:cxn ang="0">
                  <a:pos x="47" y="38"/>
                </a:cxn>
                <a:cxn ang="0">
                  <a:pos x="37" y="44"/>
                </a:cxn>
                <a:cxn ang="0">
                  <a:pos x="26" y="50"/>
                </a:cxn>
                <a:cxn ang="0">
                  <a:pos x="16" y="56"/>
                </a:cxn>
                <a:cxn ang="0">
                  <a:pos x="4" y="60"/>
                </a:cxn>
                <a:cxn ang="0">
                  <a:pos x="4" y="60"/>
                </a:cxn>
                <a:cxn ang="0">
                  <a:pos x="3" y="61"/>
                </a:cxn>
                <a:cxn ang="0">
                  <a:pos x="1" y="63"/>
                </a:cxn>
                <a:cxn ang="0">
                  <a:pos x="0" y="67"/>
                </a:cxn>
                <a:cxn ang="0">
                  <a:pos x="3" y="71"/>
                </a:cxn>
                <a:cxn ang="0">
                  <a:pos x="5" y="72"/>
                </a:cxn>
                <a:cxn ang="0">
                  <a:pos x="8" y="72"/>
                </a:cxn>
                <a:cxn ang="0">
                  <a:pos x="8" y="72"/>
                </a:cxn>
                <a:cxn ang="0">
                  <a:pos x="16" y="68"/>
                </a:cxn>
                <a:cxn ang="0">
                  <a:pos x="24" y="64"/>
                </a:cxn>
                <a:cxn ang="0">
                  <a:pos x="38" y="55"/>
                </a:cxn>
                <a:cxn ang="0">
                  <a:pos x="38" y="55"/>
                </a:cxn>
                <a:cxn ang="0">
                  <a:pos x="50" y="50"/>
                </a:cxn>
                <a:cxn ang="0">
                  <a:pos x="62" y="46"/>
                </a:cxn>
                <a:cxn ang="0">
                  <a:pos x="85" y="37"/>
                </a:cxn>
                <a:cxn ang="0">
                  <a:pos x="85" y="37"/>
                </a:cxn>
                <a:cxn ang="0">
                  <a:pos x="105" y="30"/>
                </a:cxn>
                <a:cxn ang="0">
                  <a:pos x="123" y="24"/>
                </a:cxn>
                <a:cxn ang="0">
                  <a:pos x="143" y="17"/>
                </a:cxn>
                <a:cxn ang="0">
                  <a:pos x="161" y="10"/>
                </a:cxn>
                <a:cxn ang="0">
                  <a:pos x="161" y="10"/>
                </a:cxn>
                <a:cxn ang="0">
                  <a:pos x="164" y="8"/>
                </a:cxn>
                <a:cxn ang="0">
                  <a:pos x="164" y="7"/>
                </a:cxn>
                <a:cxn ang="0">
                  <a:pos x="164" y="5"/>
                </a:cxn>
                <a:cxn ang="0">
                  <a:pos x="164" y="3"/>
                </a:cxn>
                <a:cxn ang="0">
                  <a:pos x="160" y="0"/>
                </a:cxn>
                <a:cxn ang="0">
                  <a:pos x="158" y="0"/>
                </a:cxn>
                <a:cxn ang="0">
                  <a:pos x="156" y="0"/>
                </a:cxn>
                <a:cxn ang="0">
                  <a:pos x="156" y="0"/>
                </a:cxn>
              </a:cxnLst>
              <a:rect l="0" t="0" r="r" b="b"/>
              <a:pathLst>
                <a:path w="164" h="72">
                  <a:moveTo>
                    <a:pt x="156" y="0"/>
                  </a:moveTo>
                  <a:lnTo>
                    <a:pt x="156" y="0"/>
                  </a:lnTo>
                  <a:lnTo>
                    <a:pt x="135" y="8"/>
                  </a:lnTo>
                  <a:lnTo>
                    <a:pt x="114" y="16"/>
                  </a:lnTo>
                  <a:lnTo>
                    <a:pt x="93" y="22"/>
                  </a:lnTo>
                  <a:lnTo>
                    <a:pt x="73" y="30"/>
                  </a:lnTo>
                  <a:lnTo>
                    <a:pt x="73" y="30"/>
                  </a:lnTo>
                  <a:lnTo>
                    <a:pt x="60" y="34"/>
                  </a:lnTo>
                  <a:lnTo>
                    <a:pt x="47" y="38"/>
                  </a:lnTo>
                  <a:lnTo>
                    <a:pt x="47" y="38"/>
                  </a:lnTo>
                  <a:lnTo>
                    <a:pt x="37" y="44"/>
                  </a:lnTo>
                  <a:lnTo>
                    <a:pt x="26" y="50"/>
                  </a:lnTo>
                  <a:lnTo>
                    <a:pt x="16" y="56"/>
                  </a:lnTo>
                  <a:lnTo>
                    <a:pt x="4" y="60"/>
                  </a:lnTo>
                  <a:lnTo>
                    <a:pt x="4" y="60"/>
                  </a:lnTo>
                  <a:lnTo>
                    <a:pt x="3" y="61"/>
                  </a:lnTo>
                  <a:lnTo>
                    <a:pt x="1" y="63"/>
                  </a:lnTo>
                  <a:lnTo>
                    <a:pt x="0" y="67"/>
                  </a:lnTo>
                  <a:lnTo>
                    <a:pt x="3" y="71"/>
                  </a:lnTo>
                  <a:lnTo>
                    <a:pt x="5" y="72"/>
                  </a:lnTo>
                  <a:lnTo>
                    <a:pt x="8" y="72"/>
                  </a:lnTo>
                  <a:lnTo>
                    <a:pt x="8" y="72"/>
                  </a:lnTo>
                  <a:lnTo>
                    <a:pt x="16" y="68"/>
                  </a:lnTo>
                  <a:lnTo>
                    <a:pt x="24" y="64"/>
                  </a:lnTo>
                  <a:lnTo>
                    <a:pt x="38" y="55"/>
                  </a:lnTo>
                  <a:lnTo>
                    <a:pt x="38" y="55"/>
                  </a:lnTo>
                  <a:lnTo>
                    <a:pt x="50" y="50"/>
                  </a:lnTo>
                  <a:lnTo>
                    <a:pt x="62" y="46"/>
                  </a:lnTo>
                  <a:lnTo>
                    <a:pt x="85" y="37"/>
                  </a:lnTo>
                  <a:lnTo>
                    <a:pt x="85" y="37"/>
                  </a:lnTo>
                  <a:lnTo>
                    <a:pt x="105" y="30"/>
                  </a:lnTo>
                  <a:lnTo>
                    <a:pt x="123" y="24"/>
                  </a:lnTo>
                  <a:lnTo>
                    <a:pt x="143" y="17"/>
                  </a:lnTo>
                  <a:lnTo>
                    <a:pt x="161" y="10"/>
                  </a:lnTo>
                  <a:lnTo>
                    <a:pt x="161" y="10"/>
                  </a:lnTo>
                  <a:lnTo>
                    <a:pt x="164" y="8"/>
                  </a:lnTo>
                  <a:lnTo>
                    <a:pt x="164" y="7"/>
                  </a:lnTo>
                  <a:lnTo>
                    <a:pt x="164" y="5"/>
                  </a:lnTo>
                  <a:lnTo>
                    <a:pt x="164" y="3"/>
                  </a:lnTo>
                  <a:lnTo>
                    <a:pt x="160" y="0"/>
                  </a:lnTo>
                  <a:lnTo>
                    <a:pt x="158" y="0"/>
                  </a:lnTo>
                  <a:lnTo>
                    <a:pt x="156" y="0"/>
                  </a:lnTo>
                  <a:lnTo>
                    <a:pt x="15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6" name="chenying0907 648"/>
            <p:cNvSpPr>
              <a:spLocks/>
            </p:cNvSpPr>
            <p:nvPr/>
          </p:nvSpPr>
          <p:spPr bwMode="auto">
            <a:xfrm>
              <a:off x="4465638" y="2332038"/>
              <a:ext cx="58738" cy="23813"/>
            </a:xfrm>
            <a:custGeom>
              <a:avLst/>
              <a:gdLst/>
              <a:ahLst/>
              <a:cxnLst>
                <a:cxn ang="0">
                  <a:pos x="137" y="0"/>
                </a:cxn>
                <a:cxn ang="0">
                  <a:pos x="137" y="0"/>
                </a:cxn>
                <a:cxn ang="0">
                  <a:pos x="120" y="2"/>
                </a:cxn>
                <a:cxn ang="0">
                  <a:pos x="105" y="8"/>
                </a:cxn>
                <a:cxn ang="0">
                  <a:pos x="73" y="19"/>
                </a:cxn>
                <a:cxn ang="0">
                  <a:pos x="42" y="34"/>
                </a:cxn>
                <a:cxn ang="0">
                  <a:pos x="11" y="47"/>
                </a:cxn>
                <a:cxn ang="0">
                  <a:pos x="11" y="47"/>
                </a:cxn>
                <a:cxn ang="0">
                  <a:pos x="8" y="46"/>
                </a:cxn>
                <a:cxn ang="0">
                  <a:pos x="4" y="46"/>
                </a:cxn>
                <a:cxn ang="0">
                  <a:pos x="1" y="47"/>
                </a:cxn>
                <a:cxn ang="0">
                  <a:pos x="0" y="51"/>
                </a:cxn>
                <a:cxn ang="0">
                  <a:pos x="0" y="55"/>
                </a:cxn>
                <a:cxn ang="0">
                  <a:pos x="0" y="55"/>
                </a:cxn>
                <a:cxn ang="0">
                  <a:pos x="1" y="57"/>
                </a:cxn>
                <a:cxn ang="0">
                  <a:pos x="3" y="59"/>
                </a:cxn>
                <a:cxn ang="0">
                  <a:pos x="5" y="60"/>
                </a:cxn>
                <a:cxn ang="0">
                  <a:pos x="8" y="60"/>
                </a:cxn>
                <a:cxn ang="0">
                  <a:pos x="8" y="60"/>
                </a:cxn>
                <a:cxn ang="0">
                  <a:pos x="41" y="46"/>
                </a:cxn>
                <a:cxn ang="0">
                  <a:pos x="73" y="31"/>
                </a:cxn>
                <a:cxn ang="0">
                  <a:pos x="89" y="25"/>
                </a:cxn>
                <a:cxn ang="0">
                  <a:pos x="106" y="19"/>
                </a:cxn>
                <a:cxn ang="0">
                  <a:pos x="123" y="14"/>
                </a:cxn>
                <a:cxn ang="0">
                  <a:pos x="141" y="10"/>
                </a:cxn>
                <a:cxn ang="0">
                  <a:pos x="141" y="10"/>
                </a:cxn>
                <a:cxn ang="0">
                  <a:pos x="143" y="9"/>
                </a:cxn>
                <a:cxn ang="0">
                  <a:pos x="144" y="8"/>
                </a:cxn>
                <a:cxn ang="0">
                  <a:pos x="145" y="6"/>
                </a:cxn>
                <a:cxn ang="0">
                  <a:pos x="145" y="4"/>
                </a:cxn>
                <a:cxn ang="0">
                  <a:pos x="143" y="0"/>
                </a:cxn>
                <a:cxn ang="0">
                  <a:pos x="140" y="0"/>
                </a:cxn>
                <a:cxn ang="0">
                  <a:pos x="137" y="0"/>
                </a:cxn>
                <a:cxn ang="0">
                  <a:pos x="137" y="0"/>
                </a:cxn>
              </a:cxnLst>
              <a:rect l="0" t="0" r="r" b="b"/>
              <a:pathLst>
                <a:path w="145" h="60">
                  <a:moveTo>
                    <a:pt x="137" y="0"/>
                  </a:moveTo>
                  <a:lnTo>
                    <a:pt x="137" y="0"/>
                  </a:lnTo>
                  <a:lnTo>
                    <a:pt x="120" y="2"/>
                  </a:lnTo>
                  <a:lnTo>
                    <a:pt x="105" y="8"/>
                  </a:lnTo>
                  <a:lnTo>
                    <a:pt x="73" y="19"/>
                  </a:lnTo>
                  <a:lnTo>
                    <a:pt x="42" y="34"/>
                  </a:lnTo>
                  <a:lnTo>
                    <a:pt x="11" y="47"/>
                  </a:lnTo>
                  <a:lnTo>
                    <a:pt x="11" y="47"/>
                  </a:lnTo>
                  <a:lnTo>
                    <a:pt x="8" y="46"/>
                  </a:lnTo>
                  <a:lnTo>
                    <a:pt x="4" y="46"/>
                  </a:lnTo>
                  <a:lnTo>
                    <a:pt x="1" y="47"/>
                  </a:lnTo>
                  <a:lnTo>
                    <a:pt x="0" y="51"/>
                  </a:lnTo>
                  <a:lnTo>
                    <a:pt x="0" y="55"/>
                  </a:lnTo>
                  <a:lnTo>
                    <a:pt x="0" y="55"/>
                  </a:lnTo>
                  <a:lnTo>
                    <a:pt x="1" y="57"/>
                  </a:lnTo>
                  <a:lnTo>
                    <a:pt x="3" y="59"/>
                  </a:lnTo>
                  <a:lnTo>
                    <a:pt x="5" y="60"/>
                  </a:lnTo>
                  <a:lnTo>
                    <a:pt x="8" y="60"/>
                  </a:lnTo>
                  <a:lnTo>
                    <a:pt x="8" y="60"/>
                  </a:lnTo>
                  <a:lnTo>
                    <a:pt x="41" y="46"/>
                  </a:lnTo>
                  <a:lnTo>
                    <a:pt x="73" y="31"/>
                  </a:lnTo>
                  <a:lnTo>
                    <a:pt x="89" y="25"/>
                  </a:lnTo>
                  <a:lnTo>
                    <a:pt x="106" y="19"/>
                  </a:lnTo>
                  <a:lnTo>
                    <a:pt x="123" y="14"/>
                  </a:lnTo>
                  <a:lnTo>
                    <a:pt x="141" y="10"/>
                  </a:lnTo>
                  <a:lnTo>
                    <a:pt x="141" y="10"/>
                  </a:lnTo>
                  <a:lnTo>
                    <a:pt x="143" y="9"/>
                  </a:lnTo>
                  <a:lnTo>
                    <a:pt x="144" y="8"/>
                  </a:lnTo>
                  <a:lnTo>
                    <a:pt x="145" y="6"/>
                  </a:lnTo>
                  <a:lnTo>
                    <a:pt x="145" y="4"/>
                  </a:lnTo>
                  <a:lnTo>
                    <a:pt x="143" y="0"/>
                  </a:lnTo>
                  <a:lnTo>
                    <a:pt x="140" y="0"/>
                  </a:lnTo>
                  <a:lnTo>
                    <a:pt x="137" y="0"/>
                  </a:lnTo>
                  <a:lnTo>
                    <a:pt x="13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7" name="chenying0907 649"/>
            <p:cNvSpPr>
              <a:spLocks/>
            </p:cNvSpPr>
            <p:nvPr/>
          </p:nvSpPr>
          <p:spPr bwMode="auto">
            <a:xfrm>
              <a:off x="4471988" y="2346325"/>
              <a:ext cx="42863" cy="17463"/>
            </a:xfrm>
            <a:custGeom>
              <a:avLst/>
              <a:gdLst/>
              <a:ahLst/>
              <a:cxnLst>
                <a:cxn ang="0">
                  <a:pos x="99" y="2"/>
                </a:cxn>
                <a:cxn ang="0">
                  <a:pos x="99" y="2"/>
                </a:cxn>
                <a:cxn ang="0">
                  <a:pos x="93" y="3"/>
                </a:cxn>
                <a:cxn ang="0">
                  <a:pos x="86" y="4"/>
                </a:cxn>
                <a:cxn ang="0">
                  <a:pos x="74" y="4"/>
                </a:cxn>
                <a:cxn ang="0">
                  <a:pos x="74" y="4"/>
                </a:cxn>
                <a:cxn ang="0">
                  <a:pos x="69" y="6"/>
                </a:cxn>
                <a:cxn ang="0">
                  <a:pos x="64" y="7"/>
                </a:cxn>
                <a:cxn ang="0">
                  <a:pos x="55" y="12"/>
                </a:cxn>
                <a:cxn ang="0">
                  <a:pos x="55" y="12"/>
                </a:cxn>
                <a:cxn ang="0">
                  <a:pos x="30" y="23"/>
                </a:cxn>
                <a:cxn ang="0">
                  <a:pos x="17" y="28"/>
                </a:cxn>
                <a:cxn ang="0">
                  <a:pos x="4" y="32"/>
                </a:cxn>
                <a:cxn ang="0">
                  <a:pos x="4" y="32"/>
                </a:cxn>
                <a:cxn ang="0">
                  <a:pos x="1" y="33"/>
                </a:cxn>
                <a:cxn ang="0">
                  <a:pos x="0" y="34"/>
                </a:cxn>
                <a:cxn ang="0">
                  <a:pos x="0" y="38"/>
                </a:cxn>
                <a:cxn ang="0">
                  <a:pos x="2" y="42"/>
                </a:cxn>
                <a:cxn ang="0">
                  <a:pos x="4" y="42"/>
                </a:cxn>
                <a:cxn ang="0">
                  <a:pos x="6" y="42"/>
                </a:cxn>
                <a:cxn ang="0">
                  <a:pos x="6" y="42"/>
                </a:cxn>
                <a:cxn ang="0">
                  <a:pos x="18" y="40"/>
                </a:cxn>
                <a:cxn ang="0">
                  <a:pos x="30" y="34"/>
                </a:cxn>
                <a:cxn ang="0">
                  <a:pos x="51" y="25"/>
                </a:cxn>
                <a:cxn ang="0">
                  <a:pos x="51" y="25"/>
                </a:cxn>
                <a:cxn ang="0">
                  <a:pos x="65" y="20"/>
                </a:cxn>
                <a:cxn ang="0">
                  <a:pos x="72" y="17"/>
                </a:cxn>
                <a:cxn ang="0">
                  <a:pos x="78" y="16"/>
                </a:cxn>
                <a:cxn ang="0">
                  <a:pos x="78" y="16"/>
                </a:cxn>
                <a:cxn ang="0">
                  <a:pos x="90" y="15"/>
                </a:cxn>
                <a:cxn ang="0">
                  <a:pos x="102" y="12"/>
                </a:cxn>
                <a:cxn ang="0">
                  <a:pos x="102" y="12"/>
                </a:cxn>
                <a:cxn ang="0">
                  <a:pos x="104" y="11"/>
                </a:cxn>
                <a:cxn ang="0">
                  <a:pos x="106" y="10"/>
                </a:cxn>
                <a:cxn ang="0">
                  <a:pos x="106" y="4"/>
                </a:cxn>
                <a:cxn ang="0">
                  <a:pos x="104" y="3"/>
                </a:cxn>
                <a:cxn ang="0">
                  <a:pos x="103" y="2"/>
                </a:cxn>
                <a:cxn ang="0">
                  <a:pos x="102" y="0"/>
                </a:cxn>
                <a:cxn ang="0">
                  <a:pos x="99" y="2"/>
                </a:cxn>
                <a:cxn ang="0">
                  <a:pos x="99" y="2"/>
                </a:cxn>
              </a:cxnLst>
              <a:rect l="0" t="0" r="r" b="b"/>
              <a:pathLst>
                <a:path w="106" h="42">
                  <a:moveTo>
                    <a:pt x="99" y="2"/>
                  </a:moveTo>
                  <a:lnTo>
                    <a:pt x="99" y="2"/>
                  </a:lnTo>
                  <a:lnTo>
                    <a:pt x="93" y="3"/>
                  </a:lnTo>
                  <a:lnTo>
                    <a:pt x="86" y="4"/>
                  </a:lnTo>
                  <a:lnTo>
                    <a:pt x="74" y="4"/>
                  </a:lnTo>
                  <a:lnTo>
                    <a:pt x="74" y="4"/>
                  </a:lnTo>
                  <a:lnTo>
                    <a:pt x="69" y="6"/>
                  </a:lnTo>
                  <a:lnTo>
                    <a:pt x="64" y="7"/>
                  </a:lnTo>
                  <a:lnTo>
                    <a:pt x="55" y="12"/>
                  </a:lnTo>
                  <a:lnTo>
                    <a:pt x="55" y="12"/>
                  </a:lnTo>
                  <a:lnTo>
                    <a:pt x="30" y="23"/>
                  </a:lnTo>
                  <a:lnTo>
                    <a:pt x="17" y="28"/>
                  </a:lnTo>
                  <a:lnTo>
                    <a:pt x="4" y="32"/>
                  </a:lnTo>
                  <a:lnTo>
                    <a:pt x="4" y="32"/>
                  </a:lnTo>
                  <a:lnTo>
                    <a:pt x="1" y="33"/>
                  </a:lnTo>
                  <a:lnTo>
                    <a:pt x="0" y="34"/>
                  </a:lnTo>
                  <a:lnTo>
                    <a:pt x="0" y="38"/>
                  </a:lnTo>
                  <a:lnTo>
                    <a:pt x="2" y="42"/>
                  </a:lnTo>
                  <a:lnTo>
                    <a:pt x="4" y="42"/>
                  </a:lnTo>
                  <a:lnTo>
                    <a:pt x="6" y="42"/>
                  </a:lnTo>
                  <a:lnTo>
                    <a:pt x="6" y="42"/>
                  </a:lnTo>
                  <a:lnTo>
                    <a:pt x="18" y="40"/>
                  </a:lnTo>
                  <a:lnTo>
                    <a:pt x="30" y="34"/>
                  </a:lnTo>
                  <a:lnTo>
                    <a:pt x="51" y="25"/>
                  </a:lnTo>
                  <a:lnTo>
                    <a:pt x="51" y="25"/>
                  </a:lnTo>
                  <a:lnTo>
                    <a:pt x="65" y="20"/>
                  </a:lnTo>
                  <a:lnTo>
                    <a:pt x="72" y="17"/>
                  </a:lnTo>
                  <a:lnTo>
                    <a:pt x="78" y="16"/>
                  </a:lnTo>
                  <a:lnTo>
                    <a:pt x="78" y="16"/>
                  </a:lnTo>
                  <a:lnTo>
                    <a:pt x="90" y="15"/>
                  </a:lnTo>
                  <a:lnTo>
                    <a:pt x="102" y="12"/>
                  </a:lnTo>
                  <a:lnTo>
                    <a:pt x="102" y="12"/>
                  </a:lnTo>
                  <a:lnTo>
                    <a:pt x="104" y="11"/>
                  </a:lnTo>
                  <a:lnTo>
                    <a:pt x="106" y="10"/>
                  </a:lnTo>
                  <a:lnTo>
                    <a:pt x="106" y="4"/>
                  </a:lnTo>
                  <a:lnTo>
                    <a:pt x="104" y="3"/>
                  </a:lnTo>
                  <a:lnTo>
                    <a:pt x="103" y="2"/>
                  </a:lnTo>
                  <a:lnTo>
                    <a:pt x="102" y="0"/>
                  </a:lnTo>
                  <a:lnTo>
                    <a:pt x="99" y="2"/>
                  </a:lnTo>
                  <a:lnTo>
                    <a:pt x="9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8" name="chenying0907 650"/>
            <p:cNvSpPr>
              <a:spLocks/>
            </p:cNvSpPr>
            <p:nvPr/>
          </p:nvSpPr>
          <p:spPr bwMode="auto">
            <a:xfrm>
              <a:off x="4281488" y="2286000"/>
              <a:ext cx="25400" cy="33338"/>
            </a:xfrm>
            <a:custGeom>
              <a:avLst/>
              <a:gdLst/>
              <a:ahLst/>
              <a:cxnLst>
                <a:cxn ang="0">
                  <a:pos x="51" y="1"/>
                </a:cxn>
                <a:cxn ang="0">
                  <a:pos x="51" y="1"/>
                </a:cxn>
                <a:cxn ang="0">
                  <a:pos x="36" y="18"/>
                </a:cxn>
                <a:cxn ang="0">
                  <a:pos x="23" y="36"/>
                </a:cxn>
                <a:cxn ang="0">
                  <a:pos x="12" y="55"/>
                </a:cxn>
                <a:cxn ang="0">
                  <a:pos x="1" y="76"/>
                </a:cxn>
                <a:cxn ang="0">
                  <a:pos x="1" y="76"/>
                </a:cxn>
                <a:cxn ang="0">
                  <a:pos x="0" y="77"/>
                </a:cxn>
                <a:cxn ang="0">
                  <a:pos x="1" y="80"/>
                </a:cxn>
                <a:cxn ang="0">
                  <a:pos x="4" y="83"/>
                </a:cxn>
                <a:cxn ang="0">
                  <a:pos x="5" y="83"/>
                </a:cxn>
                <a:cxn ang="0">
                  <a:pos x="8" y="83"/>
                </a:cxn>
                <a:cxn ang="0">
                  <a:pos x="9" y="82"/>
                </a:cxn>
                <a:cxn ang="0">
                  <a:pos x="10" y="81"/>
                </a:cxn>
                <a:cxn ang="0">
                  <a:pos x="10" y="81"/>
                </a:cxn>
                <a:cxn ang="0">
                  <a:pos x="21" y="61"/>
                </a:cxn>
                <a:cxn ang="0">
                  <a:pos x="32" y="43"/>
                </a:cxn>
                <a:cxn ang="0">
                  <a:pos x="44" y="26"/>
                </a:cxn>
                <a:cxn ang="0">
                  <a:pos x="60" y="10"/>
                </a:cxn>
                <a:cxn ang="0">
                  <a:pos x="60" y="10"/>
                </a:cxn>
                <a:cxn ang="0">
                  <a:pos x="61" y="8"/>
                </a:cxn>
                <a:cxn ang="0">
                  <a:pos x="61" y="5"/>
                </a:cxn>
                <a:cxn ang="0">
                  <a:pos x="59" y="1"/>
                </a:cxn>
                <a:cxn ang="0">
                  <a:pos x="56" y="0"/>
                </a:cxn>
                <a:cxn ang="0">
                  <a:pos x="53" y="0"/>
                </a:cxn>
                <a:cxn ang="0">
                  <a:pos x="51" y="1"/>
                </a:cxn>
                <a:cxn ang="0">
                  <a:pos x="51" y="1"/>
                </a:cxn>
              </a:cxnLst>
              <a:rect l="0" t="0" r="r" b="b"/>
              <a:pathLst>
                <a:path w="61" h="83">
                  <a:moveTo>
                    <a:pt x="51" y="1"/>
                  </a:moveTo>
                  <a:lnTo>
                    <a:pt x="51" y="1"/>
                  </a:lnTo>
                  <a:lnTo>
                    <a:pt x="36" y="18"/>
                  </a:lnTo>
                  <a:lnTo>
                    <a:pt x="23" y="36"/>
                  </a:lnTo>
                  <a:lnTo>
                    <a:pt x="12" y="55"/>
                  </a:lnTo>
                  <a:lnTo>
                    <a:pt x="1" y="76"/>
                  </a:lnTo>
                  <a:lnTo>
                    <a:pt x="1" y="76"/>
                  </a:lnTo>
                  <a:lnTo>
                    <a:pt x="0" y="77"/>
                  </a:lnTo>
                  <a:lnTo>
                    <a:pt x="1" y="80"/>
                  </a:lnTo>
                  <a:lnTo>
                    <a:pt x="4" y="83"/>
                  </a:lnTo>
                  <a:lnTo>
                    <a:pt x="5" y="83"/>
                  </a:lnTo>
                  <a:lnTo>
                    <a:pt x="8" y="83"/>
                  </a:lnTo>
                  <a:lnTo>
                    <a:pt x="9" y="82"/>
                  </a:lnTo>
                  <a:lnTo>
                    <a:pt x="10" y="81"/>
                  </a:lnTo>
                  <a:lnTo>
                    <a:pt x="10" y="81"/>
                  </a:lnTo>
                  <a:lnTo>
                    <a:pt x="21" y="61"/>
                  </a:lnTo>
                  <a:lnTo>
                    <a:pt x="32" y="43"/>
                  </a:lnTo>
                  <a:lnTo>
                    <a:pt x="44" y="26"/>
                  </a:lnTo>
                  <a:lnTo>
                    <a:pt x="60" y="10"/>
                  </a:lnTo>
                  <a:lnTo>
                    <a:pt x="60" y="10"/>
                  </a:lnTo>
                  <a:lnTo>
                    <a:pt x="61" y="8"/>
                  </a:lnTo>
                  <a:lnTo>
                    <a:pt x="61" y="5"/>
                  </a:lnTo>
                  <a:lnTo>
                    <a:pt x="59" y="1"/>
                  </a:lnTo>
                  <a:lnTo>
                    <a:pt x="56" y="0"/>
                  </a:lnTo>
                  <a:lnTo>
                    <a:pt x="53" y="0"/>
                  </a:lnTo>
                  <a:lnTo>
                    <a:pt x="51" y="1"/>
                  </a:lnTo>
                  <a:lnTo>
                    <a:pt x="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9" name="chenying0907 651"/>
            <p:cNvSpPr>
              <a:spLocks/>
            </p:cNvSpPr>
            <p:nvPr/>
          </p:nvSpPr>
          <p:spPr bwMode="auto">
            <a:xfrm>
              <a:off x="4300538" y="2303463"/>
              <a:ext cx="25400" cy="30163"/>
            </a:xfrm>
            <a:custGeom>
              <a:avLst/>
              <a:gdLst/>
              <a:ahLst/>
              <a:cxnLst>
                <a:cxn ang="0">
                  <a:pos x="55" y="1"/>
                </a:cxn>
                <a:cxn ang="0">
                  <a:pos x="55" y="1"/>
                </a:cxn>
                <a:cxn ang="0">
                  <a:pos x="39" y="15"/>
                </a:cxn>
                <a:cxn ang="0">
                  <a:pos x="24" y="28"/>
                </a:cxn>
                <a:cxn ang="0">
                  <a:pos x="24" y="28"/>
                </a:cxn>
                <a:cxn ang="0">
                  <a:pos x="17" y="38"/>
                </a:cxn>
                <a:cxn ang="0">
                  <a:pos x="11" y="47"/>
                </a:cxn>
                <a:cxn ang="0">
                  <a:pos x="6" y="57"/>
                </a:cxn>
                <a:cxn ang="0">
                  <a:pos x="1" y="68"/>
                </a:cxn>
                <a:cxn ang="0">
                  <a:pos x="1" y="68"/>
                </a:cxn>
                <a:cxn ang="0">
                  <a:pos x="0" y="70"/>
                </a:cxn>
                <a:cxn ang="0">
                  <a:pos x="0" y="72"/>
                </a:cxn>
                <a:cxn ang="0">
                  <a:pos x="2" y="75"/>
                </a:cxn>
                <a:cxn ang="0">
                  <a:pos x="6" y="75"/>
                </a:cxn>
                <a:cxn ang="0">
                  <a:pos x="9" y="75"/>
                </a:cxn>
                <a:cxn ang="0">
                  <a:pos x="10" y="73"/>
                </a:cxn>
                <a:cxn ang="0">
                  <a:pos x="10" y="73"/>
                </a:cxn>
                <a:cxn ang="0">
                  <a:pos x="15" y="64"/>
                </a:cxn>
                <a:cxn ang="0">
                  <a:pos x="20" y="55"/>
                </a:cxn>
                <a:cxn ang="0">
                  <a:pos x="26" y="45"/>
                </a:cxn>
                <a:cxn ang="0">
                  <a:pos x="32" y="36"/>
                </a:cxn>
                <a:cxn ang="0">
                  <a:pos x="32" y="36"/>
                </a:cxn>
                <a:cxn ang="0">
                  <a:pos x="48" y="23"/>
                </a:cxn>
                <a:cxn ang="0">
                  <a:pos x="62" y="10"/>
                </a:cxn>
                <a:cxn ang="0">
                  <a:pos x="62" y="10"/>
                </a:cxn>
                <a:cxn ang="0">
                  <a:pos x="64" y="7"/>
                </a:cxn>
                <a:cxn ang="0">
                  <a:pos x="65" y="5"/>
                </a:cxn>
                <a:cxn ang="0">
                  <a:pos x="62" y="2"/>
                </a:cxn>
                <a:cxn ang="0">
                  <a:pos x="58" y="0"/>
                </a:cxn>
                <a:cxn ang="0">
                  <a:pos x="57" y="0"/>
                </a:cxn>
                <a:cxn ang="0">
                  <a:pos x="55" y="1"/>
                </a:cxn>
                <a:cxn ang="0">
                  <a:pos x="55" y="1"/>
                </a:cxn>
              </a:cxnLst>
              <a:rect l="0" t="0" r="r" b="b"/>
              <a:pathLst>
                <a:path w="65" h="75">
                  <a:moveTo>
                    <a:pt x="55" y="1"/>
                  </a:moveTo>
                  <a:lnTo>
                    <a:pt x="55" y="1"/>
                  </a:lnTo>
                  <a:lnTo>
                    <a:pt x="39" y="15"/>
                  </a:lnTo>
                  <a:lnTo>
                    <a:pt x="24" y="28"/>
                  </a:lnTo>
                  <a:lnTo>
                    <a:pt x="24" y="28"/>
                  </a:lnTo>
                  <a:lnTo>
                    <a:pt x="17" y="38"/>
                  </a:lnTo>
                  <a:lnTo>
                    <a:pt x="11" y="47"/>
                  </a:lnTo>
                  <a:lnTo>
                    <a:pt x="6" y="57"/>
                  </a:lnTo>
                  <a:lnTo>
                    <a:pt x="1" y="68"/>
                  </a:lnTo>
                  <a:lnTo>
                    <a:pt x="1" y="68"/>
                  </a:lnTo>
                  <a:lnTo>
                    <a:pt x="0" y="70"/>
                  </a:lnTo>
                  <a:lnTo>
                    <a:pt x="0" y="72"/>
                  </a:lnTo>
                  <a:lnTo>
                    <a:pt x="2" y="75"/>
                  </a:lnTo>
                  <a:lnTo>
                    <a:pt x="6" y="75"/>
                  </a:lnTo>
                  <a:lnTo>
                    <a:pt x="9" y="75"/>
                  </a:lnTo>
                  <a:lnTo>
                    <a:pt x="10" y="73"/>
                  </a:lnTo>
                  <a:lnTo>
                    <a:pt x="10" y="73"/>
                  </a:lnTo>
                  <a:lnTo>
                    <a:pt x="15" y="64"/>
                  </a:lnTo>
                  <a:lnTo>
                    <a:pt x="20" y="55"/>
                  </a:lnTo>
                  <a:lnTo>
                    <a:pt x="26" y="45"/>
                  </a:lnTo>
                  <a:lnTo>
                    <a:pt x="32" y="36"/>
                  </a:lnTo>
                  <a:lnTo>
                    <a:pt x="32" y="36"/>
                  </a:lnTo>
                  <a:lnTo>
                    <a:pt x="48" y="23"/>
                  </a:lnTo>
                  <a:lnTo>
                    <a:pt x="62" y="10"/>
                  </a:lnTo>
                  <a:lnTo>
                    <a:pt x="62" y="10"/>
                  </a:lnTo>
                  <a:lnTo>
                    <a:pt x="64" y="7"/>
                  </a:lnTo>
                  <a:lnTo>
                    <a:pt x="65" y="5"/>
                  </a:lnTo>
                  <a:lnTo>
                    <a:pt x="62" y="2"/>
                  </a:lnTo>
                  <a:lnTo>
                    <a:pt x="58" y="0"/>
                  </a:lnTo>
                  <a:lnTo>
                    <a:pt x="57"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0" name="chenying0907 652"/>
            <p:cNvSpPr>
              <a:spLocks/>
            </p:cNvSpPr>
            <p:nvPr/>
          </p:nvSpPr>
          <p:spPr bwMode="auto">
            <a:xfrm>
              <a:off x="4321176" y="2319338"/>
              <a:ext cx="22225" cy="28575"/>
            </a:xfrm>
            <a:custGeom>
              <a:avLst/>
              <a:gdLst/>
              <a:ahLst/>
              <a:cxnLst>
                <a:cxn ang="0">
                  <a:pos x="46" y="2"/>
                </a:cxn>
                <a:cxn ang="0">
                  <a:pos x="46" y="2"/>
                </a:cxn>
                <a:cxn ang="0">
                  <a:pos x="42" y="10"/>
                </a:cxn>
                <a:cxn ang="0">
                  <a:pos x="37" y="18"/>
                </a:cxn>
                <a:cxn ang="0">
                  <a:pos x="30" y="25"/>
                </a:cxn>
                <a:cxn ang="0">
                  <a:pos x="25" y="31"/>
                </a:cxn>
                <a:cxn ang="0">
                  <a:pos x="25" y="31"/>
                </a:cxn>
                <a:cxn ang="0">
                  <a:pos x="16" y="47"/>
                </a:cxn>
                <a:cxn ang="0">
                  <a:pos x="9" y="53"/>
                </a:cxn>
                <a:cxn ang="0">
                  <a:pos x="3" y="60"/>
                </a:cxn>
                <a:cxn ang="0">
                  <a:pos x="3" y="60"/>
                </a:cxn>
                <a:cxn ang="0">
                  <a:pos x="2" y="63"/>
                </a:cxn>
                <a:cxn ang="0">
                  <a:pos x="0" y="64"/>
                </a:cxn>
                <a:cxn ang="0">
                  <a:pos x="2" y="69"/>
                </a:cxn>
                <a:cxn ang="0">
                  <a:pos x="3" y="70"/>
                </a:cxn>
                <a:cxn ang="0">
                  <a:pos x="4" y="72"/>
                </a:cxn>
                <a:cxn ang="0">
                  <a:pos x="7" y="72"/>
                </a:cxn>
                <a:cxn ang="0">
                  <a:pos x="8" y="70"/>
                </a:cxn>
                <a:cxn ang="0">
                  <a:pos x="8" y="70"/>
                </a:cxn>
                <a:cxn ang="0">
                  <a:pos x="16" y="64"/>
                </a:cxn>
                <a:cxn ang="0">
                  <a:pos x="22" y="56"/>
                </a:cxn>
                <a:cxn ang="0">
                  <a:pos x="33" y="40"/>
                </a:cxn>
                <a:cxn ang="0">
                  <a:pos x="33" y="40"/>
                </a:cxn>
                <a:cxn ang="0">
                  <a:pos x="39" y="31"/>
                </a:cxn>
                <a:cxn ang="0">
                  <a:pos x="46" y="23"/>
                </a:cxn>
                <a:cxn ang="0">
                  <a:pos x="53" y="15"/>
                </a:cxn>
                <a:cxn ang="0">
                  <a:pos x="56" y="6"/>
                </a:cxn>
                <a:cxn ang="0">
                  <a:pos x="56" y="6"/>
                </a:cxn>
                <a:cxn ang="0">
                  <a:pos x="58" y="4"/>
                </a:cxn>
                <a:cxn ang="0">
                  <a:pos x="56" y="1"/>
                </a:cxn>
                <a:cxn ang="0">
                  <a:pos x="55" y="0"/>
                </a:cxn>
                <a:cxn ang="0">
                  <a:pos x="54" y="0"/>
                </a:cxn>
                <a:cxn ang="0">
                  <a:pos x="49" y="0"/>
                </a:cxn>
                <a:cxn ang="0">
                  <a:pos x="47" y="1"/>
                </a:cxn>
                <a:cxn ang="0">
                  <a:pos x="46" y="2"/>
                </a:cxn>
                <a:cxn ang="0">
                  <a:pos x="46" y="2"/>
                </a:cxn>
              </a:cxnLst>
              <a:rect l="0" t="0" r="r" b="b"/>
              <a:pathLst>
                <a:path w="58" h="72">
                  <a:moveTo>
                    <a:pt x="46" y="2"/>
                  </a:moveTo>
                  <a:lnTo>
                    <a:pt x="46" y="2"/>
                  </a:lnTo>
                  <a:lnTo>
                    <a:pt x="42" y="10"/>
                  </a:lnTo>
                  <a:lnTo>
                    <a:pt x="37" y="18"/>
                  </a:lnTo>
                  <a:lnTo>
                    <a:pt x="30" y="25"/>
                  </a:lnTo>
                  <a:lnTo>
                    <a:pt x="25" y="31"/>
                  </a:lnTo>
                  <a:lnTo>
                    <a:pt x="25" y="31"/>
                  </a:lnTo>
                  <a:lnTo>
                    <a:pt x="16" y="47"/>
                  </a:lnTo>
                  <a:lnTo>
                    <a:pt x="9" y="53"/>
                  </a:lnTo>
                  <a:lnTo>
                    <a:pt x="3" y="60"/>
                  </a:lnTo>
                  <a:lnTo>
                    <a:pt x="3" y="60"/>
                  </a:lnTo>
                  <a:lnTo>
                    <a:pt x="2" y="63"/>
                  </a:lnTo>
                  <a:lnTo>
                    <a:pt x="0" y="64"/>
                  </a:lnTo>
                  <a:lnTo>
                    <a:pt x="2" y="69"/>
                  </a:lnTo>
                  <a:lnTo>
                    <a:pt x="3" y="70"/>
                  </a:lnTo>
                  <a:lnTo>
                    <a:pt x="4" y="72"/>
                  </a:lnTo>
                  <a:lnTo>
                    <a:pt x="7" y="72"/>
                  </a:lnTo>
                  <a:lnTo>
                    <a:pt x="8" y="70"/>
                  </a:lnTo>
                  <a:lnTo>
                    <a:pt x="8" y="70"/>
                  </a:lnTo>
                  <a:lnTo>
                    <a:pt x="16" y="64"/>
                  </a:lnTo>
                  <a:lnTo>
                    <a:pt x="22" y="56"/>
                  </a:lnTo>
                  <a:lnTo>
                    <a:pt x="33" y="40"/>
                  </a:lnTo>
                  <a:lnTo>
                    <a:pt x="33" y="40"/>
                  </a:lnTo>
                  <a:lnTo>
                    <a:pt x="39" y="31"/>
                  </a:lnTo>
                  <a:lnTo>
                    <a:pt x="46" y="23"/>
                  </a:lnTo>
                  <a:lnTo>
                    <a:pt x="53" y="15"/>
                  </a:lnTo>
                  <a:lnTo>
                    <a:pt x="56" y="6"/>
                  </a:lnTo>
                  <a:lnTo>
                    <a:pt x="56" y="6"/>
                  </a:lnTo>
                  <a:lnTo>
                    <a:pt x="58" y="4"/>
                  </a:lnTo>
                  <a:lnTo>
                    <a:pt x="56" y="1"/>
                  </a:lnTo>
                  <a:lnTo>
                    <a:pt x="55" y="0"/>
                  </a:lnTo>
                  <a:lnTo>
                    <a:pt x="54" y="0"/>
                  </a:lnTo>
                  <a:lnTo>
                    <a:pt x="49"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1" name="chenying0907 653"/>
            <p:cNvSpPr>
              <a:spLocks/>
            </p:cNvSpPr>
            <p:nvPr/>
          </p:nvSpPr>
          <p:spPr bwMode="auto">
            <a:xfrm>
              <a:off x="4354513" y="2333625"/>
              <a:ext cx="26988" cy="28575"/>
            </a:xfrm>
            <a:custGeom>
              <a:avLst/>
              <a:gdLst/>
              <a:ahLst/>
              <a:cxnLst>
                <a:cxn ang="0">
                  <a:pos x="57" y="4"/>
                </a:cxn>
                <a:cxn ang="0">
                  <a:pos x="57" y="4"/>
                </a:cxn>
                <a:cxn ang="0">
                  <a:pos x="52" y="11"/>
                </a:cxn>
                <a:cxn ang="0">
                  <a:pos x="47" y="17"/>
                </a:cxn>
                <a:cxn ang="0">
                  <a:pos x="35" y="31"/>
                </a:cxn>
                <a:cxn ang="0">
                  <a:pos x="35" y="31"/>
                </a:cxn>
                <a:cxn ang="0">
                  <a:pos x="1" y="63"/>
                </a:cxn>
                <a:cxn ang="0">
                  <a:pos x="1" y="63"/>
                </a:cxn>
                <a:cxn ang="0">
                  <a:pos x="0" y="66"/>
                </a:cxn>
                <a:cxn ang="0">
                  <a:pos x="0" y="67"/>
                </a:cxn>
                <a:cxn ang="0">
                  <a:pos x="1" y="71"/>
                </a:cxn>
                <a:cxn ang="0">
                  <a:pos x="5" y="74"/>
                </a:cxn>
                <a:cxn ang="0">
                  <a:pos x="8" y="72"/>
                </a:cxn>
                <a:cxn ang="0">
                  <a:pos x="9" y="71"/>
                </a:cxn>
                <a:cxn ang="0">
                  <a:pos x="9" y="71"/>
                </a:cxn>
                <a:cxn ang="0">
                  <a:pos x="43" y="38"/>
                </a:cxn>
                <a:cxn ang="0">
                  <a:pos x="43" y="38"/>
                </a:cxn>
                <a:cxn ang="0">
                  <a:pos x="56" y="24"/>
                </a:cxn>
                <a:cxn ang="0">
                  <a:pos x="63" y="17"/>
                </a:cxn>
                <a:cxn ang="0">
                  <a:pos x="68" y="10"/>
                </a:cxn>
                <a:cxn ang="0">
                  <a:pos x="68" y="10"/>
                </a:cxn>
                <a:cxn ang="0">
                  <a:pos x="68" y="7"/>
                </a:cxn>
                <a:cxn ang="0">
                  <a:pos x="68" y="4"/>
                </a:cxn>
                <a:cxn ang="0">
                  <a:pos x="65" y="2"/>
                </a:cxn>
                <a:cxn ang="0">
                  <a:pos x="61" y="0"/>
                </a:cxn>
                <a:cxn ang="0">
                  <a:pos x="59" y="2"/>
                </a:cxn>
                <a:cxn ang="0">
                  <a:pos x="57" y="4"/>
                </a:cxn>
                <a:cxn ang="0">
                  <a:pos x="57" y="4"/>
                </a:cxn>
              </a:cxnLst>
              <a:rect l="0" t="0" r="r" b="b"/>
              <a:pathLst>
                <a:path w="68" h="74">
                  <a:moveTo>
                    <a:pt x="57" y="4"/>
                  </a:moveTo>
                  <a:lnTo>
                    <a:pt x="57" y="4"/>
                  </a:lnTo>
                  <a:lnTo>
                    <a:pt x="52" y="11"/>
                  </a:lnTo>
                  <a:lnTo>
                    <a:pt x="47" y="17"/>
                  </a:lnTo>
                  <a:lnTo>
                    <a:pt x="35" y="31"/>
                  </a:lnTo>
                  <a:lnTo>
                    <a:pt x="35" y="31"/>
                  </a:lnTo>
                  <a:lnTo>
                    <a:pt x="1" y="63"/>
                  </a:lnTo>
                  <a:lnTo>
                    <a:pt x="1" y="63"/>
                  </a:lnTo>
                  <a:lnTo>
                    <a:pt x="0" y="66"/>
                  </a:lnTo>
                  <a:lnTo>
                    <a:pt x="0" y="67"/>
                  </a:lnTo>
                  <a:lnTo>
                    <a:pt x="1" y="71"/>
                  </a:lnTo>
                  <a:lnTo>
                    <a:pt x="5" y="74"/>
                  </a:lnTo>
                  <a:lnTo>
                    <a:pt x="8" y="72"/>
                  </a:lnTo>
                  <a:lnTo>
                    <a:pt x="9" y="71"/>
                  </a:lnTo>
                  <a:lnTo>
                    <a:pt x="9" y="71"/>
                  </a:lnTo>
                  <a:lnTo>
                    <a:pt x="43" y="38"/>
                  </a:lnTo>
                  <a:lnTo>
                    <a:pt x="43" y="38"/>
                  </a:lnTo>
                  <a:lnTo>
                    <a:pt x="56" y="24"/>
                  </a:lnTo>
                  <a:lnTo>
                    <a:pt x="63" y="17"/>
                  </a:lnTo>
                  <a:lnTo>
                    <a:pt x="68" y="10"/>
                  </a:lnTo>
                  <a:lnTo>
                    <a:pt x="68" y="10"/>
                  </a:lnTo>
                  <a:lnTo>
                    <a:pt x="68" y="7"/>
                  </a:lnTo>
                  <a:lnTo>
                    <a:pt x="68" y="4"/>
                  </a:lnTo>
                  <a:lnTo>
                    <a:pt x="65" y="2"/>
                  </a:lnTo>
                  <a:lnTo>
                    <a:pt x="61" y="0"/>
                  </a:lnTo>
                  <a:lnTo>
                    <a:pt x="59"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2" name="chenying0907 654"/>
            <p:cNvSpPr>
              <a:spLocks/>
            </p:cNvSpPr>
            <p:nvPr/>
          </p:nvSpPr>
          <p:spPr bwMode="auto">
            <a:xfrm>
              <a:off x="4368801" y="2347913"/>
              <a:ext cx="26988" cy="30163"/>
            </a:xfrm>
            <a:custGeom>
              <a:avLst/>
              <a:gdLst/>
              <a:ahLst/>
              <a:cxnLst>
                <a:cxn ang="0">
                  <a:pos x="53" y="4"/>
                </a:cxn>
                <a:cxn ang="0">
                  <a:pos x="53" y="4"/>
                </a:cxn>
                <a:cxn ang="0">
                  <a:pos x="48" y="13"/>
                </a:cxn>
                <a:cxn ang="0">
                  <a:pos x="43" y="22"/>
                </a:cxn>
                <a:cxn ang="0">
                  <a:pos x="36" y="30"/>
                </a:cxn>
                <a:cxn ang="0">
                  <a:pos x="29" y="38"/>
                </a:cxn>
                <a:cxn ang="0">
                  <a:pos x="18" y="48"/>
                </a:cxn>
                <a:cxn ang="0">
                  <a:pos x="18" y="48"/>
                </a:cxn>
                <a:cxn ang="0">
                  <a:pos x="12" y="57"/>
                </a:cxn>
                <a:cxn ang="0">
                  <a:pos x="8" y="61"/>
                </a:cxn>
                <a:cxn ang="0">
                  <a:pos x="4" y="64"/>
                </a:cxn>
                <a:cxn ang="0">
                  <a:pos x="4" y="64"/>
                </a:cxn>
                <a:cxn ang="0">
                  <a:pos x="2" y="65"/>
                </a:cxn>
                <a:cxn ang="0">
                  <a:pos x="1" y="66"/>
                </a:cxn>
                <a:cxn ang="0">
                  <a:pos x="0" y="70"/>
                </a:cxn>
                <a:cxn ang="0">
                  <a:pos x="2" y="74"/>
                </a:cxn>
                <a:cxn ang="0">
                  <a:pos x="5" y="76"/>
                </a:cxn>
                <a:cxn ang="0">
                  <a:pos x="8" y="74"/>
                </a:cxn>
                <a:cxn ang="0">
                  <a:pos x="8" y="74"/>
                </a:cxn>
                <a:cxn ang="0">
                  <a:pos x="10" y="73"/>
                </a:cxn>
                <a:cxn ang="0">
                  <a:pos x="14" y="70"/>
                </a:cxn>
                <a:cxn ang="0">
                  <a:pos x="19" y="65"/>
                </a:cxn>
                <a:cxn ang="0">
                  <a:pos x="19" y="65"/>
                </a:cxn>
                <a:cxn ang="0">
                  <a:pos x="27" y="55"/>
                </a:cxn>
                <a:cxn ang="0">
                  <a:pos x="36" y="45"/>
                </a:cxn>
                <a:cxn ang="0">
                  <a:pos x="36" y="45"/>
                </a:cxn>
                <a:cxn ang="0">
                  <a:pos x="46" y="38"/>
                </a:cxn>
                <a:cxn ang="0">
                  <a:pos x="52" y="27"/>
                </a:cxn>
                <a:cxn ang="0">
                  <a:pos x="59" y="17"/>
                </a:cxn>
                <a:cxn ang="0">
                  <a:pos x="64" y="6"/>
                </a:cxn>
                <a:cxn ang="0">
                  <a:pos x="64" y="6"/>
                </a:cxn>
                <a:cxn ang="0">
                  <a:pos x="65" y="4"/>
                </a:cxn>
                <a:cxn ang="0">
                  <a:pos x="64" y="2"/>
                </a:cxn>
                <a:cxn ang="0">
                  <a:pos x="63" y="1"/>
                </a:cxn>
                <a:cxn ang="0">
                  <a:pos x="61" y="0"/>
                </a:cxn>
                <a:cxn ang="0">
                  <a:pos x="56" y="0"/>
                </a:cxn>
                <a:cxn ang="0">
                  <a:pos x="55" y="1"/>
                </a:cxn>
                <a:cxn ang="0">
                  <a:pos x="53" y="4"/>
                </a:cxn>
                <a:cxn ang="0">
                  <a:pos x="53" y="4"/>
                </a:cxn>
              </a:cxnLst>
              <a:rect l="0" t="0" r="r" b="b"/>
              <a:pathLst>
                <a:path w="65" h="76">
                  <a:moveTo>
                    <a:pt x="53" y="4"/>
                  </a:moveTo>
                  <a:lnTo>
                    <a:pt x="53" y="4"/>
                  </a:lnTo>
                  <a:lnTo>
                    <a:pt x="48" y="13"/>
                  </a:lnTo>
                  <a:lnTo>
                    <a:pt x="43" y="22"/>
                  </a:lnTo>
                  <a:lnTo>
                    <a:pt x="36" y="30"/>
                  </a:lnTo>
                  <a:lnTo>
                    <a:pt x="29" y="38"/>
                  </a:lnTo>
                  <a:lnTo>
                    <a:pt x="18" y="48"/>
                  </a:lnTo>
                  <a:lnTo>
                    <a:pt x="18" y="48"/>
                  </a:lnTo>
                  <a:lnTo>
                    <a:pt x="12" y="57"/>
                  </a:lnTo>
                  <a:lnTo>
                    <a:pt x="8" y="61"/>
                  </a:lnTo>
                  <a:lnTo>
                    <a:pt x="4" y="64"/>
                  </a:lnTo>
                  <a:lnTo>
                    <a:pt x="4" y="64"/>
                  </a:lnTo>
                  <a:lnTo>
                    <a:pt x="2" y="65"/>
                  </a:lnTo>
                  <a:lnTo>
                    <a:pt x="1" y="66"/>
                  </a:lnTo>
                  <a:lnTo>
                    <a:pt x="0" y="70"/>
                  </a:lnTo>
                  <a:lnTo>
                    <a:pt x="2" y="74"/>
                  </a:lnTo>
                  <a:lnTo>
                    <a:pt x="5" y="76"/>
                  </a:lnTo>
                  <a:lnTo>
                    <a:pt x="8" y="74"/>
                  </a:lnTo>
                  <a:lnTo>
                    <a:pt x="8" y="74"/>
                  </a:lnTo>
                  <a:lnTo>
                    <a:pt x="10" y="73"/>
                  </a:lnTo>
                  <a:lnTo>
                    <a:pt x="14" y="70"/>
                  </a:lnTo>
                  <a:lnTo>
                    <a:pt x="19" y="65"/>
                  </a:lnTo>
                  <a:lnTo>
                    <a:pt x="19" y="65"/>
                  </a:lnTo>
                  <a:lnTo>
                    <a:pt x="27" y="55"/>
                  </a:lnTo>
                  <a:lnTo>
                    <a:pt x="36" y="45"/>
                  </a:lnTo>
                  <a:lnTo>
                    <a:pt x="36" y="45"/>
                  </a:lnTo>
                  <a:lnTo>
                    <a:pt x="46" y="38"/>
                  </a:lnTo>
                  <a:lnTo>
                    <a:pt x="52" y="27"/>
                  </a:lnTo>
                  <a:lnTo>
                    <a:pt x="59" y="17"/>
                  </a:lnTo>
                  <a:lnTo>
                    <a:pt x="64" y="6"/>
                  </a:lnTo>
                  <a:lnTo>
                    <a:pt x="64" y="6"/>
                  </a:lnTo>
                  <a:lnTo>
                    <a:pt x="65" y="4"/>
                  </a:lnTo>
                  <a:lnTo>
                    <a:pt x="64" y="2"/>
                  </a:lnTo>
                  <a:lnTo>
                    <a:pt x="63" y="1"/>
                  </a:lnTo>
                  <a:lnTo>
                    <a:pt x="61" y="0"/>
                  </a:lnTo>
                  <a:lnTo>
                    <a:pt x="56" y="0"/>
                  </a:lnTo>
                  <a:lnTo>
                    <a:pt x="55" y="1"/>
                  </a:lnTo>
                  <a:lnTo>
                    <a:pt x="53" y="4"/>
                  </a:lnTo>
                  <a:lnTo>
                    <a:pt x="5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3" name="chenying0907 655"/>
            <p:cNvSpPr>
              <a:spLocks/>
            </p:cNvSpPr>
            <p:nvPr/>
          </p:nvSpPr>
          <p:spPr bwMode="auto">
            <a:xfrm>
              <a:off x="4400551" y="2359025"/>
              <a:ext cx="23813" cy="23813"/>
            </a:xfrm>
            <a:custGeom>
              <a:avLst/>
              <a:gdLst/>
              <a:ahLst/>
              <a:cxnLst>
                <a:cxn ang="0">
                  <a:pos x="47" y="1"/>
                </a:cxn>
                <a:cxn ang="0">
                  <a:pos x="47" y="1"/>
                </a:cxn>
                <a:cxn ang="0">
                  <a:pos x="22" y="25"/>
                </a:cxn>
                <a:cxn ang="0">
                  <a:pos x="10" y="38"/>
                </a:cxn>
                <a:cxn ang="0">
                  <a:pos x="1" y="52"/>
                </a:cxn>
                <a:cxn ang="0">
                  <a:pos x="1" y="52"/>
                </a:cxn>
                <a:cxn ang="0">
                  <a:pos x="0" y="55"/>
                </a:cxn>
                <a:cxn ang="0">
                  <a:pos x="0" y="56"/>
                </a:cxn>
                <a:cxn ang="0">
                  <a:pos x="2" y="60"/>
                </a:cxn>
                <a:cxn ang="0">
                  <a:pos x="6" y="60"/>
                </a:cxn>
                <a:cxn ang="0">
                  <a:pos x="9" y="60"/>
                </a:cxn>
                <a:cxn ang="0">
                  <a:pos x="10" y="57"/>
                </a:cxn>
                <a:cxn ang="0">
                  <a:pos x="10" y="57"/>
                </a:cxn>
                <a:cxn ang="0">
                  <a:pos x="21" y="44"/>
                </a:cxn>
                <a:cxn ang="0">
                  <a:pos x="31" y="33"/>
                </a:cxn>
                <a:cxn ang="0">
                  <a:pos x="55" y="9"/>
                </a:cxn>
                <a:cxn ang="0">
                  <a:pos x="55" y="9"/>
                </a:cxn>
                <a:cxn ang="0">
                  <a:pos x="57" y="8"/>
                </a:cxn>
                <a:cxn ang="0">
                  <a:pos x="57" y="5"/>
                </a:cxn>
                <a:cxn ang="0">
                  <a:pos x="55" y="1"/>
                </a:cxn>
                <a:cxn ang="0">
                  <a:pos x="52" y="0"/>
                </a:cxn>
                <a:cxn ang="0">
                  <a:pos x="49" y="0"/>
                </a:cxn>
                <a:cxn ang="0">
                  <a:pos x="47" y="1"/>
                </a:cxn>
                <a:cxn ang="0">
                  <a:pos x="47" y="1"/>
                </a:cxn>
              </a:cxnLst>
              <a:rect l="0" t="0" r="r" b="b"/>
              <a:pathLst>
                <a:path w="57" h="60">
                  <a:moveTo>
                    <a:pt x="47" y="1"/>
                  </a:moveTo>
                  <a:lnTo>
                    <a:pt x="47" y="1"/>
                  </a:lnTo>
                  <a:lnTo>
                    <a:pt x="22" y="25"/>
                  </a:lnTo>
                  <a:lnTo>
                    <a:pt x="10" y="38"/>
                  </a:lnTo>
                  <a:lnTo>
                    <a:pt x="1" y="52"/>
                  </a:lnTo>
                  <a:lnTo>
                    <a:pt x="1" y="52"/>
                  </a:lnTo>
                  <a:lnTo>
                    <a:pt x="0" y="55"/>
                  </a:lnTo>
                  <a:lnTo>
                    <a:pt x="0" y="56"/>
                  </a:lnTo>
                  <a:lnTo>
                    <a:pt x="2" y="60"/>
                  </a:lnTo>
                  <a:lnTo>
                    <a:pt x="6" y="60"/>
                  </a:lnTo>
                  <a:lnTo>
                    <a:pt x="9" y="60"/>
                  </a:lnTo>
                  <a:lnTo>
                    <a:pt x="10" y="57"/>
                  </a:lnTo>
                  <a:lnTo>
                    <a:pt x="10" y="57"/>
                  </a:lnTo>
                  <a:lnTo>
                    <a:pt x="21" y="44"/>
                  </a:lnTo>
                  <a:lnTo>
                    <a:pt x="31" y="33"/>
                  </a:lnTo>
                  <a:lnTo>
                    <a:pt x="55" y="9"/>
                  </a:lnTo>
                  <a:lnTo>
                    <a:pt x="55" y="9"/>
                  </a:lnTo>
                  <a:lnTo>
                    <a:pt x="57" y="8"/>
                  </a:lnTo>
                  <a:lnTo>
                    <a:pt x="57" y="5"/>
                  </a:lnTo>
                  <a:lnTo>
                    <a:pt x="55" y="1"/>
                  </a:lnTo>
                  <a:lnTo>
                    <a:pt x="52"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4" name="chenying0907 656"/>
            <p:cNvSpPr>
              <a:spLocks noEditPoints="1"/>
            </p:cNvSpPr>
            <p:nvPr/>
          </p:nvSpPr>
          <p:spPr bwMode="auto">
            <a:xfrm>
              <a:off x="4257676" y="2103438"/>
              <a:ext cx="276225" cy="303213"/>
            </a:xfrm>
            <a:custGeom>
              <a:avLst/>
              <a:gdLst/>
              <a:ahLst/>
              <a:cxnLst>
                <a:cxn ang="0">
                  <a:pos x="596" y="502"/>
                </a:cxn>
                <a:cxn ang="0">
                  <a:pos x="665" y="348"/>
                </a:cxn>
                <a:cxn ang="0">
                  <a:pos x="685" y="305"/>
                </a:cxn>
                <a:cxn ang="0">
                  <a:pos x="694" y="269"/>
                </a:cxn>
                <a:cxn ang="0">
                  <a:pos x="694" y="254"/>
                </a:cxn>
                <a:cxn ang="0">
                  <a:pos x="681" y="234"/>
                </a:cxn>
                <a:cxn ang="0">
                  <a:pos x="646" y="212"/>
                </a:cxn>
                <a:cxn ang="0">
                  <a:pos x="608" y="186"/>
                </a:cxn>
                <a:cxn ang="0">
                  <a:pos x="514" y="126"/>
                </a:cxn>
                <a:cxn ang="0">
                  <a:pos x="372" y="48"/>
                </a:cxn>
                <a:cxn ang="0">
                  <a:pos x="321" y="20"/>
                </a:cxn>
                <a:cxn ang="0">
                  <a:pos x="281" y="4"/>
                </a:cxn>
                <a:cxn ang="0">
                  <a:pos x="260" y="0"/>
                </a:cxn>
                <a:cxn ang="0">
                  <a:pos x="246" y="9"/>
                </a:cxn>
                <a:cxn ang="0">
                  <a:pos x="239" y="24"/>
                </a:cxn>
                <a:cxn ang="0">
                  <a:pos x="223" y="55"/>
                </a:cxn>
                <a:cxn ang="0">
                  <a:pos x="164" y="161"/>
                </a:cxn>
                <a:cxn ang="0">
                  <a:pos x="99" y="298"/>
                </a:cxn>
                <a:cxn ang="0">
                  <a:pos x="52" y="379"/>
                </a:cxn>
                <a:cxn ang="0">
                  <a:pos x="15" y="447"/>
                </a:cxn>
                <a:cxn ang="0">
                  <a:pos x="1" y="496"/>
                </a:cxn>
                <a:cxn ang="0">
                  <a:pos x="2" y="530"/>
                </a:cxn>
                <a:cxn ang="0">
                  <a:pos x="11" y="545"/>
                </a:cxn>
                <a:cxn ang="0">
                  <a:pos x="43" y="573"/>
                </a:cxn>
                <a:cxn ang="0">
                  <a:pos x="91" y="603"/>
                </a:cxn>
                <a:cxn ang="0">
                  <a:pos x="185" y="664"/>
                </a:cxn>
                <a:cxn ang="0">
                  <a:pos x="238" y="697"/>
                </a:cxn>
                <a:cxn ang="0">
                  <a:pos x="311" y="743"/>
                </a:cxn>
                <a:cxn ang="0">
                  <a:pos x="350" y="759"/>
                </a:cxn>
                <a:cxn ang="0">
                  <a:pos x="389" y="766"/>
                </a:cxn>
                <a:cxn ang="0">
                  <a:pos x="416" y="763"/>
                </a:cxn>
                <a:cxn ang="0">
                  <a:pos x="452" y="740"/>
                </a:cxn>
                <a:cxn ang="0">
                  <a:pos x="489" y="700"/>
                </a:cxn>
                <a:cxn ang="0">
                  <a:pos x="532" y="633"/>
                </a:cxn>
                <a:cxn ang="0">
                  <a:pos x="578" y="543"/>
                </a:cxn>
                <a:cxn ang="0">
                  <a:pos x="426" y="705"/>
                </a:cxn>
                <a:cxn ang="0">
                  <a:pos x="392" y="717"/>
                </a:cxn>
                <a:cxn ang="0">
                  <a:pos x="357" y="712"/>
                </a:cxn>
                <a:cxn ang="0">
                  <a:pos x="297" y="679"/>
                </a:cxn>
                <a:cxn ang="0">
                  <a:pos x="253" y="651"/>
                </a:cxn>
                <a:cxn ang="0">
                  <a:pos x="126" y="576"/>
                </a:cxn>
                <a:cxn ang="0">
                  <a:pos x="58" y="522"/>
                </a:cxn>
                <a:cxn ang="0">
                  <a:pos x="53" y="514"/>
                </a:cxn>
                <a:cxn ang="0">
                  <a:pos x="52" y="492"/>
                </a:cxn>
                <a:cxn ang="0">
                  <a:pos x="66" y="446"/>
                </a:cxn>
                <a:cxn ang="0">
                  <a:pos x="120" y="348"/>
                </a:cxn>
                <a:cxn ang="0">
                  <a:pos x="145" y="306"/>
                </a:cxn>
                <a:cxn ang="0">
                  <a:pos x="227" y="140"/>
                </a:cxn>
                <a:cxn ang="0">
                  <a:pos x="280" y="51"/>
                </a:cxn>
                <a:cxn ang="0">
                  <a:pos x="321" y="68"/>
                </a:cxn>
                <a:cxn ang="0">
                  <a:pos x="401" y="114"/>
                </a:cxn>
                <a:cxn ang="0">
                  <a:pos x="482" y="161"/>
                </a:cxn>
                <a:cxn ang="0">
                  <a:pos x="539" y="195"/>
                </a:cxn>
                <a:cxn ang="0">
                  <a:pos x="603" y="242"/>
                </a:cxn>
                <a:cxn ang="0">
                  <a:pos x="629" y="256"/>
                </a:cxn>
                <a:cxn ang="0">
                  <a:pos x="644" y="268"/>
                </a:cxn>
                <a:cxn ang="0">
                  <a:pos x="638" y="290"/>
                </a:cxn>
                <a:cxn ang="0">
                  <a:pos x="618" y="334"/>
                </a:cxn>
                <a:cxn ang="0">
                  <a:pos x="604" y="377"/>
                </a:cxn>
                <a:cxn ang="0">
                  <a:pos x="595" y="405"/>
                </a:cxn>
                <a:cxn ang="0">
                  <a:pos x="532" y="543"/>
                </a:cxn>
                <a:cxn ang="0">
                  <a:pos x="455" y="672"/>
                </a:cxn>
                <a:cxn ang="0">
                  <a:pos x="437" y="696"/>
                </a:cxn>
              </a:cxnLst>
              <a:rect l="0" t="0" r="r" b="b"/>
              <a:pathLst>
                <a:path w="694" h="766">
                  <a:moveTo>
                    <a:pt x="578" y="543"/>
                  </a:moveTo>
                  <a:lnTo>
                    <a:pt x="578" y="543"/>
                  </a:lnTo>
                  <a:lnTo>
                    <a:pt x="596" y="502"/>
                  </a:lnTo>
                  <a:lnTo>
                    <a:pt x="621" y="445"/>
                  </a:lnTo>
                  <a:lnTo>
                    <a:pt x="646" y="388"/>
                  </a:lnTo>
                  <a:lnTo>
                    <a:pt x="665" y="348"/>
                  </a:lnTo>
                  <a:lnTo>
                    <a:pt x="665" y="348"/>
                  </a:lnTo>
                  <a:lnTo>
                    <a:pt x="676" y="327"/>
                  </a:lnTo>
                  <a:lnTo>
                    <a:pt x="685" y="305"/>
                  </a:lnTo>
                  <a:lnTo>
                    <a:pt x="689" y="293"/>
                  </a:lnTo>
                  <a:lnTo>
                    <a:pt x="693" y="281"/>
                  </a:lnTo>
                  <a:lnTo>
                    <a:pt x="694" y="269"/>
                  </a:lnTo>
                  <a:lnTo>
                    <a:pt x="694" y="259"/>
                  </a:lnTo>
                  <a:lnTo>
                    <a:pt x="694" y="259"/>
                  </a:lnTo>
                  <a:lnTo>
                    <a:pt x="694" y="254"/>
                  </a:lnTo>
                  <a:lnTo>
                    <a:pt x="693" y="249"/>
                  </a:lnTo>
                  <a:lnTo>
                    <a:pt x="688" y="241"/>
                  </a:lnTo>
                  <a:lnTo>
                    <a:pt x="681" y="234"/>
                  </a:lnTo>
                  <a:lnTo>
                    <a:pt x="672" y="228"/>
                  </a:lnTo>
                  <a:lnTo>
                    <a:pt x="654" y="217"/>
                  </a:lnTo>
                  <a:lnTo>
                    <a:pt x="646" y="212"/>
                  </a:lnTo>
                  <a:lnTo>
                    <a:pt x="638" y="207"/>
                  </a:lnTo>
                  <a:lnTo>
                    <a:pt x="638" y="207"/>
                  </a:lnTo>
                  <a:lnTo>
                    <a:pt x="608" y="186"/>
                  </a:lnTo>
                  <a:lnTo>
                    <a:pt x="576" y="165"/>
                  </a:lnTo>
                  <a:lnTo>
                    <a:pt x="545" y="145"/>
                  </a:lnTo>
                  <a:lnTo>
                    <a:pt x="514" y="126"/>
                  </a:lnTo>
                  <a:lnTo>
                    <a:pt x="514" y="126"/>
                  </a:lnTo>
                  <a:lnTo>
                    <a:pt x="443" y="86"/>
                  </a:lnTo>
                  <a:lnTo>
                    <a:pt x="372" y="48"/>
                  </a:lnTo>
                  <a:lnTo>
                    <a:pt x="372" y="48"/>
                  </a:lnTo>
                  <a:lnTo>
                    <a:pt x="348" y="34"/>
                  </a:lnTo>
                  <a:lnTo>
                    <a:pt x="321" y="20"/>
                  </a:lnTo>
                  <a:lnTo>
                    <a:pt x="308" y="13"/>
                  </a:lnTo>
                  <a:lnTo>
                    <a:pt x="295" y="8"/>
                  </a:lnTo>
                  <a:lnTo>
                    <a:pt x="281" y="4"/>
                  </a:lnTo>
                  <a:lnTo>
                    <a:pt x="266" y="0"/>
                  </a:lnTo>
                  <a:lnTo>
                    <a:pt x="266" y="0"/>
                  </a:lnTo>
                  <a:lnTo>
                    <a:pt x="260" y="0"/>
                  </a:lnTo>
                  <a:lnTo>
                    <a:pt x="255" y="1"/>
                  </a:lnTo>
                  <a:lnTo>
                    <a:pt x="249" y="5"/>
                  </a:lnTo>
                  <a:lnTo>
                    <a:pt x="246" y="9"/>
                  </a:lnTo>
                  <a:lnTo>
                    <a:pt x="242" y="13"/>
                  </a:lnTo>
                  <a:lnTo>
                    <a:pt x="240" y="18"/>
                  </a:lnTo>
                  <a:lnTo>
                    <a:pt x="239" y="24"/>
                  </a:lnTo>
                  <a:lnTo>
                    <a:pt x="239" y="29"/>
                  </a:lnTo>
                  <a:lnTo>
                    <a:pt x="239" y="29"/>
                  </a:lnTo>
                  <a:lnTo>
                    <a:pt x="223" y="55"/>
                  </a:lnTo>
                  <a:lnTo>
                    <a:pt x="204" y="88"/>
                  </a:lnTo>
                  <a:lnTo>
                    <a:pt x="185" y="123"/>
                  </a:lnTo>
                  <a:lnTo>
                    <a:pt x="164" y="161"/>
                  </a:lnTo>
                  <a:lnTo>
                    <a:pt x="128" y="237"/>
                  </a:lnTo>
                  <a:lnTo>
                    <a:pt x="99" y="298"/>
                  </a:lnTo>
                  <a:lnTo>
                    <a:pt x="99" y="298"/>
                  </a:lnTo>
                  <a:lnTo>
                    <a:pt x="87" y="320"/>
                  </a:lnTo>
                  <a:lnTo>
                    <a:pt x="70" y="348"/>
                  </a:lnTo>
                  <a:lnTo>
                    <a:pt x="52" y="379"/>
                  </a:lnTo>
                  <a:lnTo>
                    <a:pt x="32" y="413"/>
                  </a:lnTo>
                  <a:lnTo>
                    <a:pt x="23" y="430"/>
                  </a:lnTo>
                  <a:lnTo>
                    <a:pt x="15" y="447"/>
                  </a:lnTo>
                  <a:lnTo>
                    <a:pt x="9" y="464"/>
                  </a:lnTo>
                  <a:lnTo>
                    <a:pt x="4" y="480"/>
                  </a:lnTo>
                  <a:lnTo>
                    <a:pt x="1" y="496"/>
                  </a:lnTo>
                  <a:lnTo>
                    <a:pt x="0" y="510"/>
                  </a:lnTo>
                  <a:lnTo>
                    <a:pt x="1" y="523"/>
                  </a:lnTo>
                  <a:lnTo>
                    <a:pt x="2" y="530"/>
                  </a:lnTo>
                  <a:lnTo>
                    <a:pt x="5" y="535"/>
                  </a:lnTo>
                  <a:lnTo>
                    <a:pt x="5" y="535"/>
                  </a:lnTo>
                  <a:lnTo>
                    <a:pt x="11" y="545"/>
                  </a:lnTo>
                  <a:lnTo>
                    <a:pt x="21" y="555"/>
                  </a:lnTo>
                  <a:lnTo>
                    <a:pt x="31" y="565"/>
                  </a:lnTo>
                  <a:lnTo>
                    <a:pt x="43" y="573"/>
                  </a:lnTo>
                  <a:lnTo>
                    <a:pt x="69" y="590"/>
                  </a:lnTo>
                  <a:lnTo>
                    <a:pt x="91" y="603"/>
                  </a:lnTo>
                  <a:lnTo>
                    <a:pt x="91" y="603"/>
                  </a:lnTo>
                  <a:lnTo>
                    <a:pt x="123" y="623"/>
                  </a:lnTo>
                  <a:lnTo>
                    <a:pt x="154" y="644"/>
                  </a:lnTo>
                  <a:lnTo>
                    <a:pt x="185" y="664"/>
                  </a:lnTo>
                  <a:lnTo>
                    <a:pt x="217" y="684"/>
                  </a:lnTo>
                  <a:lnTo>
                    <a:pt x="217" y="684"/>
                  </a:lnTo>
                  <a:lnTo>
                    <a:pt x="238" y="697"/>
                  </a:lnTo>
                  <a:lnTo>
                    <a:pt x="261" y="713"/>
                  </a:lnTo>
                  <a:lnTo>
                    <a:pt x="286" y="729"/>
                  </a:lnTo>
                  <a:lnTo>
                    <a:pt x="311" y="743"/>
                  </a:lnTo>
                  <a:lnTo>
                    <a:pt x="324" y="749"/>
                  </a:lnTo>
                  <a:lnTo>
                    <a:pt x="337" y="755"/>
                  </a:lnTo>
                  <a:lnTo>
                    <a:pt x="350" y="759"/>
                  </a:lnTo>
                  <a:lnTo>
                    <a:pt x="363" y="763"/>
                  </a:lnTo>
                  <a:lnTo>
                    <a:pt x="376" y="765"/>
                  </a:lnTo>
                  <a:lnTo>
                    <a:pt x="389" y="766"/>
                  </a:lnTo>
                  <a:lnTo>
                    <a:pt x="402" y="765"/>
                  </a:lnTo>
                  <a:lnTo>
                    <a:pt x="416" y="763"/>
                  </a:lnTo>
                  <a:lnTo>
                    <a:pt x="416" y="763"/>
                  </a:lnTo>
                  <a:lnTo>
                    <a:pt x="427" y="757"/>
                  </a:lnTo>
                  <a:lnTo>
                    <a:pt x="440" y="749"/>
                  </a:lnTo>
                  <a:lnTo>
                    <a:pt x="452" y="740"/>
                  </a:lnTo>
                  <a:lnTo>
                    <a:pt x="465" y="729"/>
                  </a:lnTo>
                  <a:lnTo>
                    <a:pt x="477" y="714"/>
                  </a:lnTo>
                  <a:lnTo>
                    <a:pt x="489" y="700"/>
                  </a:lnTo>
                  <a:lnTo>
                    <a:pt x="501" y="684"/>
                  </a:lnTo>
                  <a:lnTo>
                    <a:pt x="511" y="667"/>
                  </a:lnTo>
                  <a:lnTo>
                    <a:pt x="532" y="633"/>
                  </a:lnTo>
                  <a:lnTo>
                    <a:pt x="550" y="599"/>
                  </a:lnTo>
                  <a:lnTo>
                    <a:pt x="578" y="543"/>
                  </a:lnTo>
                  <a:lnTo>
                    <a:pt x="578" y="543"/>
                  </a:lnTo>
                  <a:close/>
                  <a:moveTo>
                    <a:pt x="437" y="696"/>
                  </a:moveTo>
                  <a:lnTo>
                    <a:pt x="437" y="696"/>
                  </a:lnTo>
                  <a:lnTo>
                    <a:pt x="426" y="705"/>
                  </a:lnTo>
                  <a:lnTo>
                    <a:pt x="414" y="712"/>
                  </a:lnTo>
                  <a:lnTo>
                    <a:pt x="404" y="715"/>
                  </a:lnTo>
                  <a:lnTo>
                    <a:pt x="392" y="717"/>
                  </a:lnTo>
                  <a:lnTo>
                    <a:pt x="380" y="717"/>
                  </a:lnTo>
                  <a:lnTo>
                    <a:pt x="368" y="714"/>
                  </a:lnTo>
                  <a:lnTo>
                    <a:pt x="357" y="712"/>
                  </a:lnTo>
                  <a:lnTo>
                    <a:pt x="344" y="706"/>
                  </a:lnTo>
                  <a:lnTo>
                    <a:pt x="320" y="693"/>
                  </a:lnTo>
                  <a:lnTo>
                    <a:pt x="297" y="679"/>
                  </a:lnTo>
                  <a:lnTo>
                    <a:pt x="274" y="664"/>
                  </a:lnTo>
                  <a:lnTo>
                    <a:pt x="253" y="651"/>
                  </a:lnTo>
                  <a:lnTo>
                    <a:pt x="253" y="651"/>
                  </a:lnTo>
                  <a:lnTo>
                    <a:pt x="204" y="624"/>
                  </a:lnTo>
                  <a:lnTo>
                    <a:pt x="151" y="593"/>
                  </a:lnTo>
                  <a:lnTo>
                    <a:pt x="126" y="576"/>
                  </a:lnTo>
                  <a:lnTo>
                    <a:pt x="103" y="559"/>
                  </a:lnTo>
                  <a:lnTo>
                    <a:pt x="79" y="540"/>
                  </a:lnTo>
                  <a:lnTo>
                    <a:pt x="58" y="522"/>
                  </a:lnTo>
                  <a:lnTo>
                    <a:pt x="58" y="522"/>
                  </a:lnTo>
                  <a:lnTo>
                    <a:pt x="56" y="518"/>
                  </a:lnTo>
                  <a:lnTo>
                    <a:pt x="53" y="514"/>
                  </a:lnTo>
                  <a:lnTo>
                    <a:pt x="52" y="509"/>
                  </a:lnTo>
                  <a:lnTo>
                    <a:pt x="51" y="504"/>
                  </a:lnTo>
                  <a:lnTo>
                    <a:pt x="52" y="492"/>
                  </a:lnTo>
                  <a:lnTo>
                    <a:pt x="55" y="477"/>
                  </a:lnTo>
                  <a:lnTo>
                    <a:pt x="60" y="463"/>
                  </a:lnTo>
                  <a:lnTo>
                    <a:pt x="66" y="446"/>
                  </a:lnTo>
                  <a:lnTo>
                    <a:pt x="82" y="413"/>
                  </a:lnTo>
                  <a:lnTo>
                    <a:pt x="102" y="379"/>
                  </a:lnTo>
                  <a:lnTo>
                    <a:pt x="120" y="348"/>
                  </a:lnTo>
                  <a:lnTo>
                    <a:pt x="136" y="323"/>
                  </a:lnTo>
                  <a:lnTo>
                    <a:pt x="145" y="306"/>
                  </a:lnTo>
                  <a:lnTo>
                    <a:pt x="145" y="306"/>
                  </a:lnTo>
                  <a:lnTo>
                    <a:pt x="172" y="247"/>
                  </a:lnTo>
                  <a:lnTo>
                    <a:pt x="208" y="175"/>
                  </a:lnTo>
                  <a:lnTo>
                    <a:pt x="227" y="140"/>
                  </a:lnTo>
                  <a:lnTo>
                    <a:pt x="246" y="105"/>
                  </a:lnTo>
                  <a:lnTo>
                    <a:pt x="264" y="75"/>
                  </a:lnTo>
                  <a:lnTo>
                    <a:pt x="280" y="51"/>
                  </a:lnTo>
                  <a:lnTo>
                    <a:pt x="280" y="51"/>
                  </a:lnTo>
                  <a:lnTo>
                    <a:pt x="300" y="58"/>
                  </a:lnTo>
                  <a:lnTo>
                    <a:pt x="321" y="68"/>
                  </a:lnTo>
                  <a:lnTo>
                    <a:pt x="341" y="79"/>
                  </a:lnTo>
                  <a:lnTo>
                    <a:pt x="362" y="90"/>
                  </a:lnTo>
                  <a:lnTo>
                    <a:pt x="401" y="114"/>
                  </a:lnTo>
                  <a:lnTo>
                    <a:pt x="438" y="136"/>
                  </a:lnTo>
                  <a:lnTo>
                    <a:pt x="438" y="136"/>
                  </a:lnTo>
                  <a:lnTo>
                    <a:pt x="482" y="161"/>
                  </a:lnTo>
                  <a:lnTo>
                    <a:pt x="527" y="187"/>
                  </a:lnTo>
                  <a:lnTo>
                    <a:pt x="527" y="187"/>
                  </a:lnTo>
                  <a:lnTo>
                    <a:pt x="539" y="195"/>
                  </a:lnTo>
                  <a:lnTo>
                    <a:pt x="552" y="204"/>
                  </a:lnTo>
                  <a:lnTo>
                    <a:pt x="576" y="222"/>
                  </a:lnTo>
                  <a:lnTo>
                    <a:pt x="603" y="242"/>
                  </a:lnTo>
                  <a:lnTo>
                    <a:pt x="616" y="250"/>
                  </a:lnTo>
                  <a:lnTo>
                    <a:pt x="629" y="256"/>
                  </a:lnTo>
                  <a:lnTo>
                    <a:pt x="629" y="256"/>
                  </a:lnTo>
                  <a:lnTo>
                    <a:pt x="641" y="263"/>
                  </a:lnTo>
                  <a:lnTo>
                    <a:pt x="643" y="266"/>
                  </a:lnTo>
                  <a:lnTo>
                    <a:pt x="644" y="268"/>
                  </a:lnTo>
                  <a:lnTo>
                    <a:pt x="644" y="272"/>
                  </a:lnTo>
                  <a:lnTo>
                    <a:pt x="643" y="277"/>
                  </a:lnTo>
                  <a:lnTo>
                    <a:pt x="638" y="290"/>
                  </a:lnTo>
                  <a:lnTo>
                    <a:pt x="638" y="290"/>
                  </a:lnTo>
                  <a:lnTo>
                    <a:pt x="629" y="311"/>
                  </a:lnTo>
                  <a:lnTo>
                    <a:pt x="618" y="334"/>
                  </a:lnTo>
                  <a:lnTo>
                    <a:pt x="609" y="354"/>
                  </a:lnTo>
                  <a:lnTo>
                    <a:pt x="607" y="366"/>
                  </a:lnTo>
                  <a:lnTo>
                    <a:pt x="604" y="377"/>
                  </a:lnTo>
                  <a:lnTo>
                    <a:pt x="604" y="377"/>
                  </a:lnTo>
                  <a:lnTo>
                    <a:pt x="600" y="390"/>
                  </a:lnTo>
                  <a:lnTo>
                    <a:pt x="595" y="405"/>
                  </a:lnTo>
                  <a:lnTo>
                    <a:pt x="579" y="446"/>
                  </a:lnTo>
                  <a:lnTo>
                    <a:pt x="557" y="493"/>
                  </a:lnTo>
                  <a:lnTo>
                    <a:pt x="532" y="543"/>
                  </a:lnTo>
                  <a:lnTo>
                    <a:pt x="505" y="591"/>
                  </a:lnTo>
                  <a:lnTo>
                    <a:pt x="478" y="636"/>
                  </a:lnTo>
                  <a:lnTo>
                    <a:pt x="455" y="672"/>
                  </a:lnTo>
                  <a:lnTo>
                    <a:pt x="444" y="685"/>
                  </a:lnTo>
                  <a:lnTo>
                    <a:pt x="437" y="696"/>
                  </a:lnTo>
                  <a:lnTo>
                    <a:pt x="437" y="69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5" name="chenying0907 657"/>
            <p:cNvSpPr>
              <a:spLocks/>
            </p:cNvSpPr>
            <p:nvPr/>
          </p:nvSpPr>
          <p:spPr bwMode="auto">
            <a:xfrm>
              <a:off x="4452938" y="2252663"/>
              <a:ext cx="101600" cy="134938"/>
            </a:xfrm>
            <a:custGeom>
              <a:avLst/>
              <a:gdLst/>
              <a:ahLst/>
              <a:cxnLst>
                <a:cxn ang="0">
                  <a:pos x="219" y="209"/>
                </a:cxn>
                <a:cxn ang="0">
                  <a:pos x="247" y="153"/>
                </a:cxn>
                <a:cxn ang="0">
                  <a:pos x="257" y="124"/>
                </a:cxn>
                <a:cxn ang="0">
                  <a:pos x="257" y="93"/>
                </a:cxn>
                <a:cxn ang="0">
                  <a:pos x="254" y="84"/>
                </a:cxn>
                <a:cxn ang="0">
                  <a:pos x="246" y="67"/>
                </a:cxn>
                <a:cxn ang="0">
                  <a:pos x="234" y="52"/>
                </a:cxn>
                <a:cxn ang="0">
                  <a:pos x="211" y="35"/>
                </a:cxn>
                <a:cxn ang="0">
                  <a:pos x="174" y="17"/>
                </a:cxn>
                <a:cxn ang="0">
                  <a:pos x="140" y="3"/>
                </a:cxn>
                <a:cxn ang="0">
                  <a:pos x="131" y="0"/>
                </a:cxn>
                <a:cxn ang="0">
                  <a:pos x="122" y="1"/>
                </a:cxn>
                <a:cxn ang="0">
                  <a:pos x="115" y="5"/>
                </a:cxn>
                <a:cxn ang="0">
                  <a:pos x="107" y="20"/>
                </a:cxn>
                <a:cxn ang="0">
                  <a:pos x="107" y="29"/>
                </a:cxn>
                <a:cxn ang="0">
                  <a:pos x="111" y="37"/>
                </a:cxn>
                <a:cxn ang="0">
                  <a:pos x="119" y="42"/>
                </a:cxn>
                <a:cxn ang="0">
                  <a:pos x="147" y="55"/>
                </a:cxn>
                <a:cxn ang="0">
                  <a:pos x="179" y="69"/>
                </a:cxn>
                <a:cxn ang="0">
                  <a:pos x="199" y="84"/>
                </a:cxn>
                <a:cxn ang="0">
                  <a:pos x="208" y="95"/>
                </a:cxn>
                <a:cxn ang="0">
                  <a:pos x="212" y="110"/>
                </a:cxn>
                <a:cxn ang="0">
                  <a:pos x="211" y="118"/>
                </a:cxn>
                <a:cxn ang="0">
                  <a:pos x="207" y="136"/>
                </a:cxn>
                <a:cxn ang="0">
                  <a:pos x="178" y="187"/>
                </a:cxn>
                <a:cxn ang="0">
                  <a:pos x="174" y="199"/>
                </a:cxn>
                <a:cxn ang="0">
                  <a:pos x="162" y="233"/>
                </a:cxn>
                <a:cxn ang="0">
                  <a:pos x="147" y="268"/>
                </a:cxn>
                <a:cxn ang="0">
                  <a:pos x="137" y="281"/>
                </a:cxn>
                <a:cxn ang="0">
                  <a:pos x="124" y="289"/>
                </a:cxn>
                <a:cxn ang="0">
                  <a:pos x="111" y="290"/>
                </a:cxn>
                <a:cxn ang="0">
                  <a:pos x="101" y="288"/>
                </a:cxn>
                <a:cxn ang="0">
                  <a:pos x="80" y="279"/>
                </a:cxn>
                <a:cxn ang="0">
                  <a:pos x="51" y="259"/>
                </a:cxn>
                <a:cxn ang="0">
                  <a:pos x="34" y="247"/>
                </a:cxn>
                <a:cxn ang="0">
                  <a:pos x="25" y="243"/>
                </a:cxn>
                <a:cxn ang="0">
                  <a:pos x="16" y="245"/>
                </a:cxn>
                <a:cxn ang="0">
                  <a:pos x="9" y="250"/>
                </a:cxn>
                <a:cxn ang="0">
                  <a:pos x="1" y="264"/>
                </a:cxn>
                <a:cxn ang="0">
                  <a:pos x="1" y="272"/>
                </a:cxn>
                <a:cxn ang="0">
                  <a:pos x="4" y="281"/>
                </a:cxn>
                <a:cxn ang="0">
                  <a:pos x="12" y="288"/>
                </a:cxn>
                <a:cxn ang="0">
                  <a:pos x="39" y="305"/>
                </a:cxn>
                <a:cxn ang="0">
                  <a:pos x="69" y="324"/>
                </a:cxn>
                <a:cxn ang="0">
                  <a:pos x="101" y="337"/>
                </a:cxn>
                <a:cxn ang="0">
                  <a:pos x="118" y="339"/>
                </a:cxn>
                <a:cxn ang="0">
                  <a:pos x="134" y="336"/>
                </a:cxn>
                <a:cxn ang="0">
                  <a:pos x="144" y="334"/>
                </a:cxn>
                <a:cxn ang="0">
                  <a:pos x="160" y="323"/>
                </a:cxn>
                <a:cxn ang="0">
                  <a:pos x="174" y="309"/>
                </a:cxn>
                <a:cxn ang="0">
                  <a:pos x="190" y="284"/>
                </a:cxn>
                <a:cxn ang="0">
                  <a:pos x="204" y="246"/>
                </a:cxn>
                <a:cxn ang="0">
                  <a:pos x="219" y="209"/>
                </a:cxn>
              </a:cxnLst>
              <a:rect l="0" t="0" r="r" b="b"/>
              <a:pathLst>
                <a:path w="258" h="339">
                  <a:moveTo>
                    <a:pt x="219" y="209"/>
                  </a:moveTo>
                  <a:lnTo>
                    <a:pt x="219" y="209"/>
                  </a:lnTo>
                  <a:lnTo>
                    <a:pt x="233" y="181"/>
                  </a:lnTo>
                  <a:lnTo>
                    <a:pt x="247" y="153"/>
                  </a:lnTo>
                  <a:lnTo>
                    <a:pt x="253" y="139"/>
                  </a:lnTo>
                  <a:lnTo>
                    <a:pt x="257" y="124"/>
                  </a:lnTo>
                  <a:lnTo>
                    <a:pt x="258" y="109"/>
                  </a:lnTo>
                  <a:lnTo>
                    <a:pt x="257" y="93"/>
                  </a:lnTo>
                  <a:lnTo>
                    <a:pt x="257" y="93"/>
                  </a:lnTo>
                  <a:lnTo>
                    <a:pt x="254" y="84"/>
                  </a:lnTo>
                  <a:lnTo>
                    <a:pt x="251" y="75"/>
                  </a:lnTo>
                  <a:lnTo>
                    <a:pt x="246" y="67"/>
                  </a:lnTo>
                  <a:lnTo>
                    <a:pt x="241" y="60"/>
                  </a:lnTo>
                  <a:lnTo>
                    <a:pt x="234" y="52"/>
                  </a:lnTo>
                  <a:lnTo>
                    <a:pt x="226" y="47"/>
                  </a:lnTo>
                  <a:lnTo>
                    <a:pt x="211" y="35"/>
                  </a:lnTo>
                  <a:lnTo>
                    <a:pt x="192" y="26"/>
                  </a:lnTo>
                  <a:lnTo>
                    <a:pt x="174" y="17"/>
                  </a:lnTo>
                  <a:lnTo>
                    <a:pt x="140" y="3"/>
                  </a:lnTo>
                  <a:lnTo>
                    <a:pt x="140" y="3"/>
                  </a:lnTo>
                  <a:lnTo>
                    <a:pt x="136" y="0"/>
                  </a:lnTo>
                  <a:lnTo>
                    <a:pt x="131" y="0"/>
                  </a:lnTo>
                  <a:lnTo>
                    <a:pt x="127" y="0"/>
                  </a:lnTo>
                  <a:lnTo>
                    <a:pt x="122" y="1"/>
                  </a:lnTo>
                  <a:lnTo>
                    <a:pt x="119" y="3"/>
                  </a:lnTo>
                  <a:lnTo>
                    <a:pt x="115" y="5"/>
                  </a:lnTo>
                  <a:lnTo>
                    <a:pt x="110" y="12"/>
                  </a:lnTo>
                  <a:lnTo>
                    <a:pt x="107" y="20"/>
                  </a:lnTo>
                  <a:lnTo>
                    <a:pt x="107" y="25"/>
                  </a:lnTo>
                  <a:lnTo>
                    <a:pt x="107" y="29"/>
                  </a:lnTo>
                  <a:lnTo>
                    <a:pt x="109" y="33"/>
                  </a:lnTo>
                  <a:lnTo>
                    <a:pt x="111" y="37"/>
                  </a:lnTo>
                  <a:lnTo>
                    <a:pt x="114" y="39"/>
                  </a:lnTo>
                  <a:lnTo>
                    <a:pt x="119" y="42"/>
                  </a:lnTo>
                  <a:lnTo>
                    <a:pt x="119" y="42"/>
                  </a:lnTo>
                  <a:lnTo>
                    <a:pt x="147" y="55"/>
                  </a:lnTo>
                  <a:lnTo>
                    <a:pt x="164" y="61"/>
                  </a:lnTo>
                  <a:lnTo>
                    <a:pt x="179" y="69"/>
                  </a:lnTo>
                  <a:lnTo>
                    <a:pt x="192" y="78"/>
                  </a:lnTo>
                  <a:lnTo>
                    <a:pt x="199" y="84"/>
                  </a:lnTo>
                  <a:lnTo>
                    <a:pt x="204" y="90"/>
                  </a:lnTo>
                  <a:lnTo>
                    <a:pt x="208" y="95"/>
                  </a:lnTo>
                  <a:lnTo>
                    <a:pt x="211" y="103"/>
                  </a:lnTo>
                  <a:lnTo>
                    <a:pt x="212" y="110"/>
                  </a:lnTo>
                  <a:lnTo>
                    <a:pt x="211" y="118"/>
                  </a:lnTo>
                  <a:lnTo>
                    <a:pt x="211" y="118"/>
                  </a:lnTo>
                  <a:lnTo>
                    <a:pt x="209" y="127"/>
                  </a:lnTo>
                  <a:lnTo>
                    <a:pt x="207" y="136"/>
                  </a:lnTo>
                  <a:lnTo>
                    <a:pt x="198" y="154"/>
                  </a:lnTo>
                  <a:lnTo>
                    <a:pt x="178" y="187"/>
                  </a:lnTo>
                  <a:lnTo>
                    <a:pt x="178" y="187"/>
                  </a:lnTo>
                  <a:lnTo>
                    <a:pt x="174" y="199"/>
                  </a:lnTo>
                  <a:lnTo>
                    <a:pt x="169" y="215"/>
                  </a:lnTo>
                  <a:lnTo>
                    <a:pt x="162" y="233"/>
                  </a:lnTo>
                  <a:lnTo>
                    <a:pt x="156" y="251"/>
                  </a:lnTo>
                  <a:lnTo>
                    <a:pt x="147" y="268"/>
                  </a:lnTo>
                  <a:lnTo>
                    <a:pt x="143" y="275"/>
                  </a:lnTo>
                  <a:lnTo>
                    <a:pt x="137" y="281"/>
                  </a:lnTo>
                  <a:lnTo>
                    <a:pt x="131" y="286"/>
                  </a:lnTo>
                  <a:lnTo>
                    <a:pt x="124" y="289"/>
                  </a:lnTo>
                  <a:lnTo>
                    <a:pt x="118" y="290"/>
                  </a:lnTo>
                  <a:lnTo>
                    <a:pt x="111" y="290"/>
                  </a:lnTo>
                  <a:lnTo>
                    <a:pt x="111" y="290"/>
                  </a:lnTo>
                  <a:lnTo>
                    <a:pt x="101" y="288"/>
                  </a:lnTo>
                  <a:lnTo>
                    <a:pt x="90" y="284"/>
                  </a:lnTo>
                  <a:lnTo>
                    <a:pt x="80" y="279"/>
                  </a:lnTo>
                  <a:lnTo>
                    <a:pt x="71" y="272"/>
                  </a:lnTo>
                  <a:lnTo>
                    <a:pt x="51" y="259"/>
                  </a:lnTo>
                  <a:lnTo>
                    <a:pt x="34" y="247"/>
                  </a:lnTo>
                  <a:lnTo>
                    <a:pt x="34" y="247"/>
                  </a:lnTo>
                  <a:lnTo>
                    <a:pt x="29" y="245"/>
                  </a:lnTo>
                  <a:lnTo>
                    <a:pt x="25" y="243"/>
                  </a:lnTo>
                  <a:lnTo>
                    <a:pt x="20" y="245"/>
                  </a:lnTo>
                  <a:lnTo>
                    <a:pt x="16" y="245"/>
                  </a:lnTo>
                  <a:lnTo>
                    <a:pt x="12" y="247"/>
                  </a:lnTo>
                  <a:lnTo>
                    <a:pt x="9" y="250"/>
                  </a:lnTo>
                  <a:lnTo>
                    <a:pt x="4" y="256"/>
                  </a:lnTo>
                  <a:lnTo>
                    <a:pt x="1" y="264"/>
                  </a:lnTo>
                  <a:lnTo>
                    <a:pt x="0" y="268"/>
                  </a:lnTo>
                  <a:lnTo>
                    <a:pt x="1" y="272"/>
                  </a:lnTo>
                  <a:lnTo>
                    <a:pt x="3" y="277"/>
                  </a:lnTo>
                  <a:lnTo>
                    <a:pt x="4" y="281"/>
                  </a:lnTo>
                  <a:lnTo>
                    <a:pt x="8" y="284"/>
                  </a:lnTo>
                  <a:lnTo>
                    <a:pt x="12" y="288"/>
                  </a:lnTo>
                  <a:lnTo>
                    <a:pt x="12" y="288"/>
                  </a:lnTo>
                  <a:lnTo>
                    <a:pt x="39" y="305"/>
                  </a:lnTo>
                  <a:lnTo>
                    <a:pt x="54" y="315"/>
                  </a:lnTo>
                  <a:lnTo>
                    <a:pt x="69" y="324"/>
                  </a:lnTo>
                  <a:lnTo>
                    <a:pt x="85" y="332"/>
                  </a:lnTo>
                  <a:lnTo>
                    <a:pt x="101" y="337"/>
                  </a:lnTo>
                  <a:lnTo>
                    <a:pt x="110" y="339"/>
                  </a:lnTo>
                  <a:lnTo>
                    <a:pt x="118" y="339"/>
                  </a:lnTo>
                  <a:lnTo>
                    <a:pt x="126" y="339"/>
                  </a:lnTo>
                  <a:lnTo>
                    <a:pt x="134" y="336"/>
                  </a:lnTo>
                  <a:lnTo>
                    <a:pt x="134" y="336"/>
                  </a:lnTo>
                  <a:lnTo>
                    <a:pt x="144" y="334"/>
                  </a:lnTo>
                  <a:lnTo>
                    <a:pt x="152" y="328"/>
                  </a:lnTo>
                  <a:lnTo>
                    <a:pt x="160" y="323"/>
                  </a:lnTo>
                  <a:lnTo>
                    <a:pt x="168" y="317"/>
                  </a:lnTo>
                  <a:lnTo>
                    <a:pt x="174" y="309"/>
                  </a:lnTo>
                  <a:lnTo>
                    <a:pt x="179" y="301"/>
                  </a:lnTo>
                  <a:lnTo>
                    <a:pt x="190" y="284"/>
                  </a:lnTo>
                  <a:lnTo>
                    <a:pt x="198" y="266"/>
                  </a:lnTo>
                  <a:lnTo>
                    <a:pt x="204" y="246"/>
                  </a:lnTo>
                  <a:lnTo>
                    <a:pt x="212" y="228"/>
                  </a:lnTo>
                  <a:lnTo>
                    <a:pt x="219" y="209"/>
                  </a:lnTo>
                  <a:lnTo>
                    <a:pt x="219" y="2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6" name="chenying0907 658"/>
            <p:cNvSpPr>
              <a:spLocks/>
            </p:cNvSpPr>
            <p:nvPr/>
          </p:nvSpPr>
          <p:spPr bwMode="auto">
            <a:xfrm>
              <a:off x="4497388" y="2281238"/>
              <a:ext cx="446088" cy="314325"/>
            </a:xfrm>
            <a:custGeom>
              <a:avLst/>
              <a:gdLst/>
              <a:ahLst/>
              <a:cxnLst>
                <a:cxn ang="0">
                  <a:pos x="1105" y="555"/>
                </a:cxn>
                <a:cxn ang="0">
                  <a:pos x="1075" y="528"/>
                </a:cxn>
                <a:cxn ang="0">
                  <a:pos x="1028" y="501"/>
                </a:cxn>
                <a:cxn ang="0">
                  <a:pos x="875" y="417"/>
                </a:cxn>
                <a:cxn ang="0">
                  <a:pos x="509" y="210"/>
                </a:cxn>
                <a:cxn ang="0">
                  <a:pos x="144" y="4"/>
                </a:cxn>
                <a:cxn ang="0">
                  <a:pos x="129" y="0"/>
                </a:cxn>
                <a:cxn ang="0">
                  <a:pos x="119" y="6"/>
                </a:cxn>
                <a:cxn ang="0">
                  <a:pos x="110" y="24"/>
                </a:cxn>
                <a:cxn ang="0">
                  <a:pos x="114" y="36"/>
                </a:cxn>
                <a:cxn ang="0">
                  <a:pos x="122" y="43"/>
                </a:cxn>
                <a:cxn ang="0">
                  <a:pos x="587" y="304"/>
                </a:cxn>
                <a:cxn ang="0">
                  <a:pos x="719" y="384"/>
                </a:cxn>
                <a:cxn ang="0">
                  <a:pos x="836" y="450"/>
                </a:cxn>
                <a:cxn ang="0">
                  <a:pos x="1006" y="540"/>
                </a:cxn>
                <a:cxn ang="0">
                  <a:pos x="1054" y="572"/>
                </a:cxn>
                <a:cxn ang="0">
                  <a:pos x="1073" y="593"/>
                </a:cxn>
                <a:cxn ang="0">
                  <a:pos x="1079" y="618"/>
                </a:cxn>
                <a:cxn ang="0">
                  <a:pos x="1073" y="652"/>
                </a:cxn>
                <a:cxn ang="0">
                  <a:pos x="1050" y="702"/>
                </a:cxn>
                <a:cxn ang="0">
                  <a:pos x="1040" y="719"/>
                </a:cxn>
                <a:cxn ang="0">
                  <a:pos x="1023" y="736"/>
                </a:cxn>
                <a:cxn ang="0">
                  <a:pos x="1003" y="745"/>
                </a:cxn>
                <a:cxn ang="0">
                  <a:pos x="973" y="744"/>
                </a:cxn>
                <a:cxn ang="0">
                  <a:pos x="939" y="731"/>
                </a:cxn>
                <a:cxn ang="0">
                  <a:pos x="852" y="682"/>
                </a:cxn>
                <a:cxn ang="0">
                  <a:pos x="734" y="623"/>
                </a:cxn>
                <a:cxn ang="0">
                  <a:pos x="211" y="342"/>
                </a:cxn>
                <a:cxn ang="0">
                  <a:pos x="129" y="295"/>
                </a:cxn>
                <a:cxn ang="0">
                  <a:pos x="48" y="246"/>
                </a:cxn>
                <a:cxn ang="0">
                  <a:pos x="35" y="231"/>
                </a:cxn>
                <a:cxn ang="0">
                  <a:pos x="17" y="230"/>
                </a:cxn>
                <a:cxn ang="0">
                  <a:pos x="3" y="247"/>
                </a:cxn>
                <a:cxn ang="0">
                  <a:pos x="0" y="256"/>
                </a:cxn>
                <a:cxn ang="0">
                  <a:pos x="3" y="268"/>
                </a:cxn>
                <a:cxn ang="0">
                  <a:pos x="12" y="278"/>
                </a:cxn>
                <a:cxn ang="0">
                  <a:pos x="50" y="303"/>
                </a:cxn>
                <a:cxn ang="0">
                  <a:pos x="222" y="401"/>
                </a:cxn>
                <a:cxn ang="0">
                  <a:pos x="586" y="599"/>
                </a:cxn>
                <a:cxn ang="0">
                  <a:pos x="748" y="682"/>
                </a:cxn>
                <a:cxn ang="0">
                  <a:pos x="933" y="778"/>
                </a:cxn>
                <a:cxn ang="0">
                  <a:pos x="955" y="787"/>
                </a:cxn>
                <a:cxn ang="0">
                  <a:pos x="989" y="793"/>
                </a:cxn>
                <a:cxn ang="0">
                  <a:pos x="1019" y="791"/>
                </a:cxn>
                <a:cxn ang="0">
                  <a:pos x="1046" y="779"/>
                </a:cxn>
                <a:cxn ang="0">
                  <a:pos x="1071" y="757"/>
                </a:cxn>
                <a:cxn ang="0">
                  <a:pos x="1084" y="736"/>
                </a:cxn>
                <a:cxn ang="0">
                  <a:pos x="1113" y="674"/>
                </a:cxn>
                <a:cxn ang="0">
                  <a:pos x="1124" y="621"/>
                </a:cxn>
                <a:cxn ang="0">
                  <a:pos x="1120" y="588"/>
                </a:cxn>
                <a:cxn ang="0">
                  <a:pos x="1112" y="566"/>
                </a:cxn>
              </a:cxnLst>
              <a:rect l="0" t="0" r="r" b="b"/>
              <a:pathLst>
                <a:path w="1124" h="793">
                  <a:moveTo>
                    <a:pt x="1112" y="566"/>
                  </a:moveTo>
                  <a:lnTo>
                    <a:pt x="1112" y="566"/>
                  </a:lnTo>
                  <a:lnTo>
                    <a:pt x="1105" y="555"/>
                  </a:lnTo>
                  <a:lnTo>
                    <a:pt x="1096" y="545"/>
                  </a:lnTo>
                  <a:lnTo>
                    <a:pt x="1086" y="536"/>
                  </a:lnTo>
                  <a:lnTo>
                    <a:pt x="1075" y="528"/>
                  </a:lnTo>
                  <a:lnTo>
                    <a:pt x="1050" y="512"/>
                  </a:lnTo>
                  <a:lnTo>
                    <a:pt x="1028" y="501"/>
                  </a:lnTo>
                  <a:lnTo>
                    <a:pt x="1028" y="501"/>
                  </a:lnTo>
                  <a:lnTo>
                    <a:pt x="952" y="459"/>
                  </a:lnTo>
                  <a:lnTo>
                    <a:pt x="875" y="417"/>
                  </a:lnTo>
                  <a:lnTo>
                    <a:pt x="875" y="417"/>
                  </a:lnTo>
                  <a:lnTo>
                    <a:pt x="797" y="374"/>
                  </a:lnTo>
                  <a:lnTo>
                    <a:pt x="708" y="324"/>
                  </a:lnTo>
                  <a:lnTo>
                    <a:pt x="509" y="210"/>
                  </a:lnTo>
                  <a:lnTo>
                    <a:pt x="311" y="98"/>
                  </a:lnTo>
                  <a:lnTo>
                    <a:pt x="144" y="4"/>
                  </a:lnTo>
                  <a:lnTo>
                    <a:pt x="144" y="4"/>
                  </a:lnTo>
                  <a:lnTo>
                    <a:pt x="139" y="1"/>
                  </a:lnTo>
                  <a:lnTo>
                    <a:pt x="133" y="0"/>
                  </a:lnTo>
                  <a:lnTo>
                    <a:pt x="129" y="0"/>
                  </a:lnTo>
                  <a:lnTo>
                    <a:pt x="126" y="1"/>
                  </a:lnTo>
                  <a:lnTo>
                    <a:pt x="122" y="4"/>
                  </a:lnTo>
                  <a:lnTo>
                    <a:pt x="119" y="6"/>
                  </a:lnTo>
                  <a:lnTo>
                    <a:pt x="114" y="13"/>
                  </a:lnTo>
                  <a:lnTo>
                    <a:pt x="110" y="21"/>
                  </a:lnTo>
                  <a:lnTo>
                    <a:pt x="110" y="24"/>
                  </a:lnTo>
                  <a:lnTo>
                    <a:pt x="111" y="28"/>
                  </a:lnTo>
                  <a:lnTo>
                    <a:pt x="112" y="34"/>
                  </a:lnTo>
                  <a:lnTo>
                    <a:pt x="114" y="36"/>
                  </a:lnTo>
                  <a:lnTo>
                    <a:pt x="118" y="40"/>
                  </a:lnTo>
                  <a:lnTo>
                    <a:pt x="122" y="43"/>
                  </a:lnTo>
                  <a:lnTo>
                    <a:pt x="122" y="43"/>
                  </a:lnTo>
                  <a:lnTo>
                    <a:pt x="256" y="117"/>
                  </a:lnTo>
                  <a:lnTo>
                    <a:pt x="422" y="210"/>
                  </a:lnTo>
                  <a:lnTo>
                    <a:pt x="587" y="304"/>
                  </a:lnTo>
                  <a:lnTo>
                    <a:pt x="659" y="346"/>
                  </a:lnTo>
                  <a:lnTo>
                    <a:pt x="719" y="384"/>
                  </a:lnTo>
                  <a:lnTo>
                    <a:pt x="719" y="384"/>
                  </a:lnTo>
                  <a:lnTo>
                    <a:pt x="748" y="401"/>
                  </a:lnTo>
                  <a:lnTo>
                    <a:pt x="777" y="418"/>
                  </a:lnTo>
                  <a:lnTo>
                    <a:pt x="836" y="450"/>
                  </a:lnTo>
                  <a:lnTo>
                    <a:pt x="955" y="512"/>
                  </a:lnTo>
                  <a:lnTo>
                    <a:pt x="955" y="512"/>
                  </a:lnTo>
                  <a:lnTo>
                    <a:pt x="1006" y="540"/>
                  </a:lnTo>
                  <a:lnTo>
                    <a:pt x="1031" y="555"/>
                  </a:lnTo>
                  <a:lnTo>
                    <a:pt x="1054" y="572"/>
                  </a:lnTo>
                  <a:lnTo>
                    <a:pt x="1054" y="572"/>
                  </a:lnTo>
                  <a:lnTo>
                    <a:pt x="1062" y="579"/>
                  </a:lnTo>
                  <a:lnTo>
                    <a:pt x="1069" y="586"/>
                  </a:lnTo>
                  <a:lnTo>
                    <a:pt x="1073" y="593"/>
                  </a:lnTo>
                  <a:lnTo>
                    <a:pt x="1077" y="601"/>
                  </a:lnTo>
                  <a:lnTo>
                    <a:pt x="1078" y="610"/>
                  </a:lnTo>
                  <a:lnTo>
                    <a:pt x="1079" y="618"/>
                  </a:lnTo>
                  <a:lnTo>
                    <a:pt x="1079" y="627"/>
                  </a:lnTo>
                  <a:lnTo>
                    <a:pt x="1078" y="635"/>
                  </a:lnTo>
                  <a:lnTo>
                    <a:pt x="1073" y="652"/>
                  </a:lnTo>
                  <a:lnTo>
                    <a:pt x="1066" y="671"/>
                  </a:lnTo>
                  <a:lnTo>
                    <a:pt x="1058" y="686"/>
                  </a:lnTo>
                  <a:lnTo>
                    <a:pt x="1050" y="702"/>
                  </a:lnTo>
                  <a:lnTo>
                    <a:pt x="1050" y="702"/>
                  </a:lnTo>
                  <a:lnTo>
                    <a:pt x="1045" y="711"/>
                  </a:lnTo>
                  <a:lnTo>
                    <a:pt x="1040" y="719"/>
                  </a:lnTo>
                  <a:lnTo>
                    <a:pt x="1035" y="725"/>
                  </a:lnTo>
                  <a:lnTo>
                    <a:pt x="1028" y="732"/>
                  </a:lnTo>
                  <a:lnTo>
                    <a:pt x="1023" y="736"/>
                  </a:lnTo>
                  <a:lnTo>
                    <a:pt x="1016" y="740"/>
                  </a:lnTo>
                  <a:lnTo>
                    <a:pt x="1010" y="742"/>
                  </a:lnTo>
                  <a:lnTo>
                    <a:pt x="1003" y="745"/>
                  </a:lnTo>
                  <a:lnTo>
                    <a:pt x="997" y="745"/>
                  </a:lnTo>
                  <a:lnTo>
                    <a:pt x="989" y="746"/>
                  </a:lnTo>
                  <a:lnTo>
                    <a:pt x="973" y="744"/>
                  </a:lnTo>
                  <a:lnTo>
                    <a:pt x="957" y="739"/>
                  </a:lnTo>
                  <a:lnTo>
                    <a:pt x="939" y="731"/>
                  </a:lnTo>
                  <a:lnTo>
                    <a:pt x="939" y="731"/>
                  </a:lnTo>
                  <a:lnTo>
                    <a:pt x="917" y="719"/>
                  </a:lnTo>
                  <a:lnTo>
                    <a:pt x="896" y="706"/>
                  </a:lnTo>
                  <a:lnTo>
                    <a:pt x="852" y="682"/>
                  </a:lnTo>
                  <a:lnTo>
                    <a:pt x="852" y="682"/>
                  </a:lnTo>
                  <a:lnTo>
                    <a:pt x="793" y="652"/>
                  </a:lnTo>
                  <a:lnTo>
                    <a:pt x="734" y="623"/>
                  </a:lnTo>
                  <a:lnTo>
                    <a:pt x="675" y="593"/>
                  </a:lnTo>
                  <a:lnTo>
                    <a:pt x="617" y="563"/>
                  </a:lnTo>
                  <a:lnTo>
                    <a:pt x="211" y="342"/>
                  </a:lnTo>
                  <a:lnTo>
                    <a:pt x="211" y="342"/>
                  </a:lnTo>
                  <a:lnTo>
                    <a:pt x="170" y="319"/>
                  </a:lnTo>
                  <a:lnTo>
                    <a:pt x="129" y="295"/>
                  </a:lnTo>
                  <a:lnTo>
                    <a:pt x="89" y="270"/>
                  </a:lnTo>
                  <a:lnTo>
                    <a:pt x="48" y="246"/>
                  </a:lnTo>
                  <a:lnTo>
                    <a:pt x="48" y="246"/>
                  </a:lnTo>
                  <a:lnTo>
                    <a:pt x="46" y="240"/>
                  </a:lnTo>
                  <a:lnTo>
                    <a:pt x="42" y="235"/>
                  </a:lnTo>
                  <a:lnTo>
                    <a:pt x="35" y="231"/>
                  </a:lnTo>
                  <a:lnTo>
                    <a:pt x="30" y="230"/>
                  </a:lnTo>
                  <a:lnTo>
                    <a:pt x="23" y="229"/>
                  </a:lnTo>
                  <a:lnTo>
                    <a:pt x="17" y="230"/>
                  </a:lnTo>
                  <a:lnTo>
                    <a:pt x="10" y="234"/>
                  </a:lnTo>
                  <a:lnTo>
                    <a:pt x="6" y="240"/>
                  </a:lnTo>
                  <a:lnTo>
                    <a:pt x="3" y="247"/>
                  </a:lnTo>
                  <a:lnTo>
                    <a:pt x="3" y="247"/>
                  </a:lnTo>
                  <a:lnTo>
                    <a:pt x="1" y="251"/>
                  </a:lnTo>
                  <a:lnTo>
                    <a:pt x="0" y="256"/>
                  </a:lnTo>
                  <a:lnTo>
                    <a:pt x="0" y="260"/>
                  </a:lnTo>
                  <a:lnTo>
                    <a:pt x="1" y="264"/>
                  </a:lnTo>
                  <a:lnTo>
                    <a:pt x="3" y="268"/>
                  </a:lnTo>
                  <a:lnTo>
                    <a:pt x="5" y="272"/>
                  </a:lnTo>
                  <a:lnTo>
                    <a:pt x="8" y="276"/>
                  </a:lnTo>
                  <a:lnTo>
                    <a:pt x="12" y="278"/>
                  </a:lnTo>
                  <a:lnTo>
                    <a:pt x="12" y="278"/>
                  </a:lnTo>
                  <a:lnTo>
                    <a:pt x="31" y="290"/>
                  </a:lnTo>
                  <a:lnTo>
                    <a:pt x="50" y="303"/>
                  </a:lnTo>
                  <a:lnTo>
                    <a:pt x="69" y="316"/>
                  </a:lnTo>
                  <a:lnTo>
                    <a:pt x="89" y="328"/>
                  </a:lnTo>
                  <a:lnTo>
                    <a:pt x="222" y="401"/>
                  </a:lnTo>
                  <a:lnTo>
                    <a:pt x="222" y="401"/>
                  </a:lnTo>
                  <a:lnTo>
                    <a:pt x="454" y="527"/>
                  </a:lnTo>
                  <a:lnTo>
                    <a:pt x="586" y="599"/>
                  </a:lnTo>
                  <a:lnTo>
                    <a:pt x="688" y="651"/>
                  </a:lnTo>
                  <a:lnTo>
                    <a:pt x="688" y="651"/>
                  </a:lnTo>
                  <a:lnTo>
                    <a:pt x="748" y="682"/>
                  </a:lnTo>
                  <a:lnTo>
                    <a:pt x="810" y="715"/>
                  </a:lnTo>
                  <a:lnTo>
                    <a:pt x="871" y="746"/>
                  </a:lnTo>
                  <a:lnTo>
                    <a:pt x="933" y="778"/>
                  </a:lnTo>
                  <a:lnTo>
                    <a:pt x="933" y="778"/>
                  </a:lnTo>
                  <a:lnTo>
                    <a:pt x="943" y="783"/>
                  </a:lnTo>
                  <a:lnTo>
                    <a:pt x="955" y="787"/>
                  </a:lnTo>
                  <a:lnTo>
                    <a:pt x="967" y="791"/>
                  </a:lnTo>
                  <a:lnTo>
                    <a:pt x="977" y="792"/>
                  </a:lnTo>
                  <a:lnTo>
                    <a:pt x="989" y="793"/>
                  </a:lnTo>
                  <a:lnTo>
                    <a:pt x="999" y="793"/>
                  </a:lnTo>
                  <a:lnTo>
                    <a:pt x="1008" y="793"/>
                  </a:lnTo>
                  <a:lnTo>
                    <a:pt x="1019" y="791"/>
                  </a:lnTo>
                  <a:lnTo>
                    <a:pt x="1028" y="788"/>
                  </a:lnTo>
                  <a:lnTo>
                    <a:pt x="1037" y="784"/>
                  </a:lnTo>
                  <a:lnTo>
                    <a:pt x="1046" y="779"/>
                  </a:lnTo>
                  <a:lnTo>
                    <a:pt x="1056" y="773"/>
                  </a:lnTo>
                  <a:lnTo>
                    <a:pt x="1063" y="765"/>
                  </a:lnTo>
                  <a:lnTo>
                    <a:pt x="1071" y="757"/>
                  </a:lnTo>
                  <a:lnTo>
                    <a:pt x="1078" y="746"/>
                  </a:lnTo>
                  <a:lnTo>
                    <a:pt x="1084" y="736"/>
                  </a:lnTo>
                  <a:lnTo>
                    <a:pt x="1084" y="736"/>
                  </a:lnTo>
                  <a:lnTo>
                    <a:pt x="1096" y="716"/>
                  </a:lnTo>
                  <a:lnTo>
                    <a:pt x="1105" y="695"/>
                  </a:lnTo>
                  <a:lnTo>
                    <a:pt x="1113" y="674"/>
                  </a:lnTo>
                  <a:lnTo>
                    <a:pt x="1120" y="654"/>
                  </a:lnTo>
                  <a:lnTo>
                    <a:pt x="1122" y="631"/>
                  </a:lnTo>
                  <a:lnTo>
                    <a:pt x="1124" y="621"/>
                  </a:lnTo>
                  <a:lnTo>
                    <a:pt x="1122" y="610"/>
                  </a:lnTo>
                  <a:lnTo>
                    <a:pt x="1121" y="599"/>
                  </a:lnTo>
                  <a:lnTo>
                    <a:pt x="1120" y="588"/>
                  </a:lnTo>
                  <a:lnTo>
                    <a:pt x="1116" y="578"/>
                  </a:lnTo>
                  <a:lnTo>
                    <a:pt x="1112" y="566"/>
                  </a:lnTo>
                  <a:lnTo>
                    <a:pt x="1112" y="5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7" name="chenying0907 659"/>
            <p:cNvSpPr>
              <a:spLocks/>
            </p:cNvSpPr>
            <p:nvPr/>
          </p:nvSpPr>
          <p:spPr bwMode="auto">
            <a:xfrm>
              <a:off x="4338638" y="2036763"/>
              <a:ext cx="244475" cy="180975"/>
            </a:xfrm>
            <a:custGeom>
              <a:avLst/>
              <a:gdLst/>
              <a:ahLst/>
              <a:cxnLst>
                <a:cxn ang="0">
                  <a:pos x="616" y="331"/>
                </a:cxn>
                <a:cxn ang="0">
                  <a:pos x="601" y="280"/>
                </a:cxn>
                <a:cxn ang="0">
                  <a:pos x="568" y="238"/>
                </a:cxn>
                <a:cxn ang="0">
                  <a:pos x="533" y="216"/>
                </a:cxn>
                <a:cxn ang="0">
                  <a:pos x="429" y="147"/>
                </a:cxn>
                <a:cxn ang="0">
                  <a:pos x="386" y="121"/>
                </a:cxn>
                <a:cxn ang="0">
                  <a:pos x="241" y="47"/>
                </a:cxn>
                <a:cxn ang="0">
                  <a:pos x="176" y="13"/>
                </a:cxn>
                <a:cxn ang="0">
                  <a:pos x="126" y="0"/>
                </a:cxn>
                <a:cxn ang="0">
                  <a:pos x="76" y="7"/>
                </a:cxn>
                <a:cxn ang="0">
                  <a:pos x="46" y="23"/>
                </a:cxn>
                <a:cxn ang="0">
                  <a:pos x="16" y="57"/>
                </a:cxn>
                <a:cxn ang="0">
                  <a:pos x="2" y="101"/>
                </a:cxn>
                <a:cxn ang="0">
                  <a:pos x="2" y="131"/>
                </a:cxn>
                <a:cxn ang="0">
                  <a:pos x="16" y="169"/>
                </a:cxn>
                <a:cxn ang="0">
                  <a:pos x="47" y="197"/>
                </a:cxn>
                <a:cxn ang="0">
                  <a:pos x="66" y="207"/>
                </a:cxn>
                <a:cxn ang="0">
                  <a:pos x="79" y="207"/>
                </a:cxn>
                <a:cxn ang="0">
                  <a:pos x="92" y="195"/>
                </a:cxn>
                <a:cxn ang="0">
                  <a:pos x="95" y="178"/>
                </a:cxn>
                <a:cxn ang="0">
                  <a:pos x="87" y="168"/>
                </a:cxn>
                <a:cxn ang="0">
                  <a:pos x="72" y="159"/>
                </a:cxn>
                <a:cxn ang="0">
                  <a:pos x="51" y="136"/>
                </a:cxn>
                <a:cxn ang="0">
                  <a:pos x="47" y="106"/>
                </a:cxn>
                <a:cxn ang="0">
                  <a:pos x="54" y="83"/>
                </a:cxn>
                <a:cxn ang="0">
                  <a:pos x="70" y="61"/>
                </a:cxn>
                <a:cxn ang="0">
                  <a:pos x="92" y="50"/>
                </a:cxn>
                <a:cxn ang="0">
                  <a:pos x="118" y="47"/>
                </a:cxn>
                <a:cxn ang="0">
                  <a:pos x="170" y="63"/>
                </a:cxn>
                <a:cxn ang="0">
                  <a:pos x="303" y="134"/>
                </a:cxn>
                <a:cxn ang="0">
                  <a:pos x="348" y="153"/>
                </a:cxn>
                <a:cxn ang="0">
                  <a:pos x="408" y="186"/>
                </a:cxn>
                <a:cxn ang="0">
                  <a:pos x="501" y="251"/>
                </a:cxn>
                <a:cxn ang="0">
                  <a:pos x="541" y="283"/>
                </a:cxn>
                <a:cxn ang="0">
                  <a:pos x="565" y="314"/>
                </a:cxn>
                <a:cxn ang="0">
                  <a:pos x="571" y="339"/>
                </a:cxn>
                <a:cxn ang="0">
                  <a:pos x="569" y="359"/>
                </a:cxn>
                <a:cxn ang="0">
                  <a:pos x="562" y="382"/>
                </a:cxn>
                <a:cxn ang="0">
                  <a:pos x="548" y="399"/>
                </a:cxn>
                <a:cxn ang="0">
                  <a:pos x="530" y="410"/>
                </a:cxn>
                <a:cxn ang="0">
                  <a:pos x="509" y="414"/>
                </a:cxn>
                <a:cxn ang="0">
                  <a:pos x="487" y="408"/>
                </a:cxn>
                <a:cxn ang="0">
                  <a:pos x="474" y="403"/>
                </a:cxn>
                <a:cxn ang="0">
                  <a:pos x="459" y="404"/>
                </a:cxn>
                <a:cxn ang="0">
                  <a:pos x="448" y="416"/>
                </a:cxn>
                <a:cxn ang="0">
                  <a:pos x="445" y="432"/>
                </a:cxn>
                <a:cxn ang="0">
                  <a:pos x="452" y="442"/>
                </a:cxn>
                <a:cxn ang="0">
                  <a:pos x="473" y="452"/>
                </a:cxn>
                <a:cxn ang="0">
                  <a:pos x="516" y="459"/>
                </a:cxn>
                <a:cxn ang="0">
                  <a:pos x="554" y="450"/>
                </a:cxn>
                <a:cxn ang="0">
                  <a:pos x="585" y="428"/>
                </a:cxn>
                <a:cxn ang="0">
                  <a:pos x="606" y="393"/>
                </a:cxn>
                <a:cxn ang="0">
                  <a:pos x="618" y="347"/>
                </a:cxn>
              </a:cxnLst>
              <a:rect l="0" t="0" r="r" b="b"/>
              <a:pathLst>
                <a:path w="618" h="459">
                  <a:moveTo>
                    <a:pt x="618" y="347"/>
                  </a:moveTo>
                  <a:lnTo>
                    <a:pt x="618" y="347"/>
                  </a:lnTo>
                  <a:lnTo>
                    <a:pt x="616" y="331"/>
                  </a:lnTo>
                  <a:lnTo>
                    <a:pt x="614" y="314"/>
                  </a:lnTo>
                  <a:lnTo>
                    <a:pt x="609" y="297"/>
                  </a:lnTo>
                  <a:lnTo>
                    <a:pt x="601" y="280"/>
                  </a:lnTo>
                  <a:lnTo>
                    <a:pt x="590" y="265"/>
                  </a:lnTo>
                  <a:lnTo>
                    <a:pt x="580" y="250"/>
                  </a:lnTo>
                  <a:lnTo>
                    <a:pt x="568" y="238"/>
                  </a:lnTo>
                  <a:lnTo>
                    <a:pt x="555" y="229"/>
                  </a:lnTo>
                  <a:lnTo>
                    <a:pt x="555" y="229"/>
                  </a:lnTo>
                  <a:lnTo>
                    <a:pt x="533" y="216"/>
                  </a:lnTo>
                  <a:lnTo>
                    <a:pt x="512" y="203"/>
                  </a:lnTo>
                  <a:lnTo>
                    <a:pt x="470" y="174"/>
                  </a:lnTo>
                  <a:lnTo>
                    <a:pt x="429" y="147"/>
                  </a:lnTo>
                  <a:lnTo>
                    <a:pt x="407" y="134"/>
                  </a:lnTo>
                  <a:lnTo>
                    <a:pt x="386" y="121"/>
                  </a:lnTo>
                  <a:lnTo>
                    <a:pt x="386" y="121"/>
                  </a:lnTo>
                  <a:lnTo>
                    <a:pt x="338" y="96"/>
                  </a:lnTo>
                  <a:lnTo>
                    <a:pt x="289" y="72"/>
                  </a:lnTo>
                  <a:lnTo>
                    <a:pt x="241" y="47"/>
                  </a:lnTo>
                  <a:lnTo>
                    <a:pt x="193" y="23"/>
                  </a:lnTo>
                  <a:lnTo>
                    <a:pt x="193" y="23"/>
                  </a:lnTo>
                  <a:lnTo>
                    <a:pt x="176" y="13"/>
                  </a:lnTo>
                  <a:lnTo>
                    <a:pt x="159" y="7"/>
                  </a:lnTo>
                  <a:lnTo>
                    <a:pt x="142" y="3"/>
                  </a:lnTo>
                  <a:lnTo>
                    <a:pt x="126" y="0"/>
                  </a:lnTo>
                  <a:lnTo>
                    <a:pt x="109" y="0"/>
                  </a:lnTo>
                  <a:lnTo>
                    <a:pt x="93" y="2"/>
                  </a:lnTo>
                  <a:lnTo>
                    <a:pt x="76" y="7"/>
                  </a:lnTo>
                  <a:lnTo>
                    <a:pt x="58" y="15"/>
                  </a:lnTo>
                  <a:lnTo>
                    <a:pt x="58" y="15"/>
                  </a:lnTo>
                  <a:lnTo>
                    <a:pt x="46" y="23"/>
                  </a:lnTo>
                  <a:lnTo>
                    <a:pt x="34" y="32"/>
                  </a:lnTo>
                  <a:lnTo>
                    <a:pt x="24" y="44"/>
                  </a:lnTo>
                  <a:lnTo>
                    <a:pt x="16" y="57"/>
                  </a:lnTo>
                  <a:lnTo>
                    <a:pt x="10" y="71"/>
                  </a:lnTo>
                  <a:lnTo>
                    <a:pt x="4" y="85"/>
                  </a:lnTo>
                  <a:lnTo>
                    <a:pt x="2" y="101"/>
                  </a:lnTo>
                  <a:lnTo>
                    <a:pt x="0" y="115"/>
                  </a:lnTo>
                  <a:lnTo>
                    <a:pt x="0" y="115"/>
                  </a:lnTo>
                  <a:lnTo>
                    <a:pt x="2" y="131"/>
                  </a:lnTo>
                  <a:lnTo>
                    <a:pt x="4" y="146"/>
                  </a:lnTo>
                  <a:lnTo>
                    <a:pt x="10" y="159"/>
                  </a:lnTo>
                  <a:lnTo>
                    <a:pt x="16" y="169"/>
                  </a:lnTo>
                  <a:lnTo>
                    <a:pt x="25" y="180"/>
                  </a:lnTo>
                  <a:lnTo>
                    <a:pt x="36" y="189"/>
                  </a:lnTo>
                  <a:lnTo>
                    <a:pt x="47" y="197"/>
                  </a:lnTo>
                  <a:lnTo>
                    <a:pt x="61" y="204"/>
                  </a:lnTo>
                  <a:lnTo>
                    <a:pt x="61" y="204"/>
                  </a:lnTo>
                  <a:lnTo>
                    <a:pt x="66" y="207"/>
                  </a:lnTo>
                  <a:lnTo>
                    <a:pt x="71" y="207"/>
                  </a:lnTo>
                  <a:lnTo>
                    <a:pt x="75" y="207"/>
                  </a:lnTo>
                  <a:lnTo>
                    <a:pt x="79" y="207"/>
                  </a:lnTo>
                  <a:lnTo>
                    <a:pt x="83" y="204"/>
                  </a:lnTo>
                  <a:lnTo>
                    <a:pt x="87" y="202"/>
                  </a:lnTo>
                  <a:lnTo>
                    <a:pt x="92" y="195"/>
                  </a:lnTo>
                  <a:lnTo>
                    <a:pt x="95" y="187"/>
                  </a:lnTo>
                  <a:lnTo>
                    <a:pt x="95" y="183"/>
                  </a:lnTo>
                  <a:lnTo>
                    <a:pt x="95" y="178"/>
                  </a:lnTo>
                  <a:lnTo>
                    <a:pt x="93" y="174"/>
                  </a:lnTo>
                  <a:lnTo>
                    <a:pt x="91" y="170"/>
                  </a:lnTo>
                  <a:lnTo>
                    <a:pt x="87" y="168"/>
                  </a:lnTo>
                  <a:lnTo>
                    <a:pt x="83" y="165"/>
                  </a:lnTo>
                  <a:lnTo>
                    <a:pt x="83" y="165"/>
                  </a:lnTo>
                  <a:lnTo>
                    <a:pt x="72" y="159"/>
                  </a:lnTo>
                  <a:lnTo>
                    <a:pt x="63" y="151"/>
                  </a:lnTo>
                  <a:lnTo>
                    <a:pt x="57" y="144"/>
                  </a:lnTo>
                  <a:lnTo>
                    <a:pt x="51" y="136"/>
                  </a:lnTo>
                  <a:lnTo>
                    <a:pt x="49" y="127"/>
                  </a:lnTo>
                  <a:lnTo>
                    <a:pt x="47" y="117"/>
                  </a:lnTo>
                  <a:lnTo>
                    <a:pt x="47" y="106"/>
                  </a:lnTo>
                  <a:lnTo>
                    <a:pt x="50" y="93"/>
                  </a:lnTo>
                  <a:lnTo>
                    <a:pt x="50" y="93"/>
                  </a:lnTo>
                  <a:lnTo>
                    <a:pt x="54" y="83"/>
                  </a:lnTo>
                  <a:lnTo>
                    <a:pt x="58" y="75"/>
                  </a:lnTo>
                  <a:lnTo>
                    <a:pt x="63" y="67"/>
                  </a:lnTo>
                  <a:lnTo>
                    <a:pt x="70" y="61"/>
                  </a:lnTo>
                  <a:lnTo>
                    <a:pt x="76" y="57"/>
                  </a:lnTo>
                  <a:lnTo>
                    <a:pt x="84" y="53"/>
                  </a:lnTo>
                  <a:lnTo>
                    <a:pt x="92" y="50"/>
                  </a:lnTo>
                  <a:lnTo>
                    <a:pt x="101" y="47"/>
                  </a:lnTo>
                  <a:lnTo>
                    <a:pt x="109" y="47"/>
                  </a:lnTo>
                  <a:lnTo>
                    <a:pt x="118" y="47"/>
                  </a:lnTo>
                  <a:lnTo>
                    <a:pt x="136" y="50"/>
                  </a:lnTo>
                  <a:lnTo>
                    <a:pt x="155" y="55"/>
                  </a:lnTo>
                  <a:lnTo>
                    <a:pt x="170" y="63"/>
                  </a:lnTo>
                  <a:lnTo>
                    <a:pt x="170" y="63"/>
                  </a:lnTo>
                  <a:lnTo>
                    <a:pt x="258" y="110"/>
                  </a:lnTo>
                  <a:lnTo>
                    <a:pt x="303" y="134"/>
                  </a:lnTo>
                  <a:lnTo>
                    <a:pt x="326" y="144"/>
                  </a:lnTo>
                  <a:lnTo>
                    <a:pt x="348" y="153"/>
                  </a:lnTo>
                  <a:lnTo>
                    <a:pt x="348" y="153"/>
                  </a:lnTo>
                  <a:lnTo>
                    <a:pt x="369" y="163"/>
                  </a:lnTo>
                  <a:lnTo>
                    <a:pt x="389" y="174"/>
                  </a:lnTo>
                  <a:lnTo>
                    <a:pt x="408" y="186"/>
                  </a:lnTo>
                  <a:lnTo>
                    <a:pt x="428" y="198"/>
                  </a:lnTo>
                  <a:lnTo>
                    <a:pt x="465" y="224"/>
                  </a:lnTo>
                  <a:lnTo>
                    <a:pt x="501" y="251"/>
                  </a:lnTo>
                  <a:lnTo>
                    <a:pt x="501" y="251"/>
                  </a:lnTo>
                  <a:lnTo>
                    <a:pt x="528" y="271"/>
                  </a:lnTo>
                  <a:lnTo>
                    <a:pt x="541" y="283"/>
                  </a:lnTo>
                  <a:lnTo>
                    <a:pt x="552" y="295"/>
                  </a:lnTo>
                  <a:lnTo>
                    <a:pt x="562" y="308"/>
                  </a:lnTo>
                  <a:lnTo>
                    <a:pt x="565" y="314"/>
                  </a:lnTo>
                  <a:lnTo>
                    <a:pt x="568" y="322"/>
                  </a:lnTo>
                  <a:lnTo>
                    <a:pt x="569" y="331"/>
                  </a:lnTo>
                  <a:lnTo>
                    <a:pt x="571" y="339"/>
                  </a:lnTo>
                  <a:lnTo>
                    <a:pt x="571" y="348"/>
                  </a:lnTo>
                  <a:lnTo>
                    <a:pt x="569" y="359"/>
                  </a:lnTo>
                  <a:lnTo>
                    <a:pt x="569" y="359"/>
                  </a:lnTo>
                  <a:lnTo>
                    <a:pt x="567" y="367"/>
                  </a:lnTo>
                  <a:lnTo>
                    <a:pt x="564" y="374"/>
                  </a:lnTo>
                  <a:lnTo>
                    <a:pt x="562" y="382"/>
                  </a:lnTo>
                  <a:lnTo>
                    <a:pt x="558" y="389"/>
                  </a:lnTo>
                  <a:lnTo>
                    <a:pt x="552" y="394"/>
                  </a:lnTo>
                  <a:lnTo>
                    <a:pt x="548" y="399"/>
                  </a:lnTo>
                  <a:lnTo>
                    <a:pt x="543" y="403"/>
                  </a:lnTo>
                  <a:lnTo>
                    <a:pt x="537" y="407"/>
                  </a:lnTo>
                  <a:lnTo>
                    <a:pt x="530" y="410"/>
                  </a:lnTo>
                  <a:lnTo>
                    <a:pt x="524" y="412"/>
                  </a:lnTo>
                  <a:lnTo>
                    <a:pt x="517" y="412"/>
                  </a:lnTo>
                  <a:lnTo>
                    <a:pt x="509" y="414"/>
                  </a:lnTo>
                  <a:lnTo>
                    <a:pt x="503" y="412"/>
                  </a:lnTo>
                  <a:lnTo>
                    <a:pt x="495" y="411"/>
                  </a:lnTo>
                  <a:lnTo>
                    <a:pt x="487" y="408"/>
                  </a:lnTo>
                  <a:lnTo>
                    <a:pt x="479" y="404"/>
                  </a:lnTo>
                  <a:lnTo>
                    <a:pt x="479" y="404"/>
                  </a:lnTo>
                  <a:lnTo>
                    <a:pt x="474" y="403"/>
                  </a:lnTo>
                  <a:lnTo>
                    <a:pt x="469" y="403"/>
                  </a:lnTo>
                  <a:lnTo>
                    <a:pt x="465" y="403"/>
                  </a:lnTo>
                  <a:lnTo>
                    <a:pt x="459" y="404"/>
                  </a:lnTo>
                  <a:lnTo>
                    <a:pt x="457" y="407"/>
                  </a:lnTo>
                  <a:lnTo>
                    <a:pt x="453" y="410"/>
                  </a:lnTo>
                  <a:lnTo>
                    <a:pt x="448" y="416"/>
                  </a:lnTo>
                  <a:lnTo>
                    <a:pt x="445" y="424"/>
                  </a:lnTo>
                  <a:lnTo>
                    <a:pt x="445" y="428"/>
                  </a:lnTo>
                  <a:lnTo>
                    <a:pt x="445" y="432"/>
                  </a:lnTo>
                  <a:lnTo>
                    <a:pt x="446" y="436"/>
                  </a:lnTo>
                  <a:lnTo>
                    <a:pt x="449" y="440"/>
                  </a:lnTo>
                  <a:lnTo>
                    <a:pt x="452" y="442"/>
                  </a:lnTo>
                  <a:lnTo>
                    <a:pt x="457" y="445"/>
                  </a:lnTo>
                  <a:lnTo>
                    <a:pt x="457" y="445"/>
                  </a:lnTo>
                  <a:lnTo>
                    <a:pt x="473" y="452"/>
                  </a:lnTo>
                  <a:lnTo>
                    <a:pt x="487" y="455"/>
                  </a:lnTo>
                  <a:lnTo>
                    <a:pt x="501" y="458"/>
                  </a:lnTo>
                  <a:lnTo>
                    <a:pt x="516" y="459"/>
                  </a:lnTo>
                  <a:lnTo>
                    <a:pt x="529" y="458"/>
                  </a:lnTo>
                  <a:lnTo>
                    <a:pt x="542" y="455"/>
                  </a:lnTo>
                  <a:lnTo>
                    <a:pt x="554" y="450"/>
                  </a:lnTo>
                  <a:lnTo>
                    <a:pt x="565" y="445"/>
                  </a:lnTo>
                  <a:lnTo>
                    <a:pt x="576" y="437"/>
                  </a:lnTo>
                  <a:lnTo>
                    <a:pt x="585" y="428"/>
                  </a:lnTo>
                  <a:lnTo>
                    <a:pt x="593" y="418"/>
                  </a:lnTo>
                  <a:lnTo>
                    <a:pt x="601" y="406"/>
                  </a:lnTo>
                  <a:lnTo>
                    <a:pt x="606" y="393"/>
                  </a:lnTo>
                  <a:lnTo>
                    <a:pt x="611" y="378"/>
                  </a:lnTo>
                  <a:lnTo>
                    <a:pt x="615" y="364"/>
                  </a:lnTo>
                  <a:lnTo>
                    <a:pt x="618" y="347"/>
                  </a:lnTo>
                  <a:lnTo>
                    <a:pt x="618" y="3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8" name="chenying0907 660"/>
            <p:cNvSpPr>
              <a:spLocks/>
            </p:cNvSpPr>
            <p:nvPr/>
          </p:nvSpPr>
          <p:spPr bwMode="auto">
            <a:xfrm>
              <a:off x="4194176" y="2292350"/>
              <a:ext cx="246063" cy="195263"/>
            </a:xfrm>
            <a:custGeom>
              <a:avLst/>
              <a:gdLst/>
              <a:ahLst/>
              <a:cxnLst>
                <a:cxn ang="0">
                  <a:pos x="623" y="355"/>
                </a:cxn>
                <a:cxn ang="0">
                  <a:pos x="613" y="314"/>
                </a:cxn>
                <a:cxn ang="0">
                  <a:pos x="584" y="270"/>
                </a:cxn>
                <a:cxn ang="0">
                  <a:pos x="556" y="251"/>
                </a:cxn>
                <a:cxn ang="0">
                  <a:pos x="542" y="248"/>
                </a:cxn>
                <a:cxn ang="0">
                  <a:pos x="531" y="253"/>
                </a:cxn>
                <a:cxn ang="0">
                  <a:pos x="522" y="272"/>
                </a:cxn>
                <a:cxn ang="0">
                  <a:pos x="528" y="285"/>
                </a:cxn>
                <a:cxn ang="0">
                  <a:pos x="534" y="291"/>
                </a:cxn>
                <a:cxn ang="0">
                  <a:pos x="558" y="308"/>
                </a:cxn>
                <a:cxn ang="0">
                  <a:pos x="571" y="329"/>
                </a:cxn>
                <a:cxn ang="0">
                  <a:pos x="575" y="352"/>
                </a:cxn>
                <a:cxn ang="0">
                  <a:pos x="571" y="374"/>
                </a:cxn>
                <a:cxn ang="0">
                  <a:pos x="543" y="414"/>
                </a:cxn>
                <a:cxn ang="0">
                  <a:pos x="500" y="439"/>
                </a:cxn>
                <a:cxn ang="0">
                  <a:pos x="466" y="442"/>
                </a:cxn>
                <a:cxn ang="0">
                  <a:pos x="440" y="435"/>
                </a:cxn>
                <a:cxn ang="0">
                  <a:pos x="333" y="374"/>
                </a:cxn>
                <a:cxn ang="0">
                  <a:pos x="214" y="304"/>
                </a:cxn>
                <a:cxn ang="0">
                  <a:pos x="151" y="264"/>
                </a:cxn>
                <a:cxn ang="0">
                  <a:pos x="106" y="242"/>
                </a:cxn>
                <a:cxn ang="0">
                  <a:pos x="80" y="217"/>
                </a:cxn>
                <a:cxn ang="0">
                  <a:pos x="61" y="180"/>
                </a:cxn>
                <a:cxn ang="0">
                  <a:pos x="50" y="141"/>
                </a:cxn>
                <a:cxn ang="0">
                  <a:pos x="59" y="99"/>
                </a:cxn>
                <a:cxn ang="0">
                  <a:pos x="76" y="74"/>
                </a:cxn>
                <a:cxn ang="0">
                  <a:pos x="96" y="57"/>
                </a:cxn>
                <a:cxn ang="0">
                  <a:pos x="118" y="49"/>
                </a:cxn>
                <a:cxn ang="0">
                  <a:pos x="142" y="49"/>
                </a:cxn>
                <a:cxn ang="0">
                  <a:pos x="168" y="59"/>
                </a:cxn>
                <a:cxn ang="0">
                  <a:pos x="181" y="66"/>
                </a:cxn>
                <a:cxn ang="0">
                  <a:pos x="194" y="68"/>
                </a:cxn>
                <a:cxn ang="0">
                  <a:pos x="206" y="56"/>
                </a:cxn>
                <a:cxn ang="0">
                  <a:pos x="208" y="39"/>
                </a:cxn>
                <a:cxn ang="0">
                  <a:pos x="203" y="27"/>
                </a:cxn>
                <a:cxn ang="0">
                  <a:pos x="184" y="15"/>
                </a:cxn>
                <a:cxn ang="0">
                  <a:pos x="139" y="0"/>
                </a:cxn>
                <a:cxn ang="0">
                  <a:pos x="95" y="5"/>
                </a:cxn>
                <a:cxn ang="0">
                  <a:pos x="65" y="21"/>
                </a:cxn>
                <a:cxn ang="0">
                  <a:pos x="24" y="63"/>
                </a:cxn>
                <a:cxn ang="0">
                  <a:pos x="3" y="107"/>
                </a:cxn>
                <a:cxn ang="0">
                  <a:pos x="0" y="132"/>
                </a:cxn>
                <a:cxn ang="0">
                  <a:pos x="7" y="167"/>
                </a:cxn>
                <a:cxn ang="0">
                  <a:pos x="24" y="219"/>
                </a:cxn>
                <a:cxn ang="0">
                  <a:pos x="55" y="264"/>
                </a:cxn>
                <a:cxn ang="0">
                  <a:pos x="71" y="276"/>
                </a:cxn>
                <a:cxn ang="0">
                  <a:pos x="129" y="304"/>
                </a:cxn>
                <a:cxn ang="0">
                  <a:pos x="170" y="331"/>
                </a:cxn>
                <a:cxn ang="0">
                  <a:pos x="212" y="358"/>
                </a:cxn>
                <a:cxn ang="0">
                  <a:pos x="427" y="480"/>
                </a:cxn>
                <a:cxn ang="0">
                  <a:pos x="477" y="490"/>
                </a:cxn>
                <a:cxn ang="0">
                  <a:pos x="526" y="480"/>
                </a:cxn>
                <a:cxn ang="0">
                  <a:pos x="558" y="463"/>
                </a:cxn>
                <a:cxn ang="0">
                  <a:pos x="596" y="427"/>
                </a:cxn>
                <a:cxn ang="0">
                  <a:pos x="619" y="382"/>
                </a:cxn>
              </a:cxnLst>
              <a:rect l="0" t="0" r="r" b="b"/>
              <a:pathLst>
                <a:path w="623" h="490">
                  <a:moveTo>
                    <a:pt x="622" y="363"/>
                  </a:moveTo>
                  <a:lnTo>
                    <a:pt x="622" y="363"/>
                  </a:lnTo>
                  <a:lnTo>
                    <a:pt x="623" y="355"/>
                  </a:lnTo>
                  <a:lnTo>
                    <a:pt x="622" y="346"/>
                  </a:lnTo>
                  <a:lnTo>
                    <a:pt x="619" y="329"/>
                  </a:lnTo>
                  <a:lnTo>
                    <a:pt x="613" y="314"/>
                  </a:lnTo>
                  <a:lnTo>
                    <a:pt x="605" y="298"/>
                  </a:lnTo>
                  <a:lnTo>
                    <a:pt x="596" y="284"/>
                  </a:lnTo>
                  <a:lnTo>
                    <a:pt x="584" y="270"/>
                  </a:lnTo>
                  <a:lnTo>
                    <a:pt x="571" y="260"/>
                  </a:lnTo>
                  <a:lnTo>
                    <a:pt x="556" y="251"/>
                  </a:lnTo>
                  <a:lnTo>
                    <a:pt x="556" y="251"/>
                  </a:lnTo>
                  <a:lnTo>
                    <a:pt x="551" y="248"/>
                  </a:lnTo>
                  <a:lnTo>
                    <a:pt x="547" y="248"/>
                  </a:lnTo>
                  <a:lnTo>
                    <a:pt x="542" y="248"/>
                  </a:lnTo>
                  <a:lnTo>
                    <a:pt x="538" y="248"/>
                  </a:lnTo>
                  <a:lnTo>
                    <a:pt x="534" y="251"/>
                  </a:lnTo>
                  <a:lnTo>
                    <a:pt x="531" y="253"/>
                  </a:lnTo>
                  <a:lnTo>
                    <a:pt x="526" y="260"/>
                  </a:lnTo>
                  <a:lnTo>
                    <a:pt x="524" y="268"/>
                  </a:lnTo>
                  <a:lnTo>
                    <a:pt x="522" y="272"/>
                  </a:lnTo>
                  <a:lnTo>
                    <a:pt x="524" y="277"/>
                  </a:lnTo>
                  <a:lnTo>
                    <a:pt x="525" y="281"/>
                  </a:lnTo>
                  <a:lnTo>
                    <a:pt x="528" y="285"/>
                  </a:lnTo>
                  <a:lnTo>
                    <a:pt x="530" y="287"/>
                  </a:lnTo>
                  <a:lnTo>
                    <a:pt x="534" y="291"/>
                  </a:lnTo>
                  <a:lnTo>
                    <a:pt x="534" y="291"/>
                  </a:lnTo>
                  <a:lnTo>
                    <a:pt x="543" y="297"/>
                  </a:lnTo>
                  <a:lnTo>
                    <a:pt x="551" y="303"/>
                  </a:lnTo>
                  <a:lnTo>
                    <a:pt x="558" y="308"/>
                  </a:lnTo>
                  <a:lnTo>
                    <a:pt x="563" y="315"/>
                  </a:lnTo>
                  <a:lnTo>
                    <a:pt x="567" y="323"/>
                  </a:lnTo>
                  <a:lnTo>
                    <a:pt x="571" y="329"/>
                  </a:lnTo>
                  <a:lnTo>
                    <a:pt x="573" y="337"/>
                  </a:lnTo>
                  <a:lnTo>
                    <a:pt x="575" y="344"/>
                  </a:lnTo>
                  <a:lnTo>
                    <a:pt x="575" y="352"/>
                  </a:lnTo>
                  <a:lnTo>
                    <a:pt x="573" y="359"/>
                  </a:lnTo>
                  <a:lnTo>
                    <a:pt x="572" y="367"/>
                  </a:lnTo>
                  <a:lnTo>
                    <a:pt x="571" y="374"/>
                  </a:lnTo>
                  <a:lnTo>
                    <a:pt x="564" y="388"/>
                  </a:lnTo>
                  <a:lnTo>
                    <a:pt x="555" y="401"/>
                  </a:lnTo>
                  <a:lnTo>
                    <a:pt x="543" y="414"/>
                  </a:lnTo>
                  <a:lnTo>
                    <a:pt x="530" y="425"/>
                  </a:lnTo>
                  <a:lnTo>
                    <a:pt x="516" y="433"/>
                  </a:lnTo>
                  <a:lnTo>
                    <a:pt x="500" y="439"/>
                  </a:lnTo>
                  <a:lnTo>
                    <a:pt x="483" y="442"/>
                  </a:lnTo>
                  <a:lnTo>
                    <a:pt x="474" y="442"/>
                  </a:lnTo>
                  <a:lnTo>
                    <a:pt x="466" y="442"/>
                  </a:lnTo>
                  <a:lnTo>
                    <a:pt x="457" y="440"/>
                  </a:lnTo>
                  <a:lnTo>
                    <a:pt x="449" y="438"/>
                  </a:lnTo>
                  <a:lnTo>
                    <a:pt x="440" y="435"/>
                  </a:lnTo>
                  <a:lnTo>
                    <a:pt x="432" y="430"/>
                  </a:lnTo>
                  <a:lnTo>
                    <a:pt x="432" y="430"/>
                  </a:lnTo>
                  <a:lnTo>
                    <a:pt x="333" y="374"/>
                  </a:lnTo>
                  <a:lnTo>
                    <a:pt x="235" y="318"/>
                  </a:lnTo>
                  <a:lnTo>
                    <a:pt x="235" y="318"/>
                  </a:lnTo>
                  <a:lnTo>
                    <a:pt x="214" y="304"/>
                  </a:lnTo>
                  <a:lnTo>
                    <a:pt x="193" y="290"/>
                  </a:lnTo>
                  <a:lnTo>
                    <a:pt x="172" y="277"/>
                  </a:lnTo>
                  <a:lnTo>
                    <a:pt x="151" y="264"/>
                  </a:lnTo>
                  <a:lnTo>
                    <a:pt x="151" y="264"/>
                  </a:lnTo>
                  <a:lnTo>
                    <a:pt x="129" y="253"/>
                  </a:lnTo>
                  <a:lnTo>
                    <a:pt x="106" y="242"/>
                  </a:lnTo>
                  <a:lnTo>
                    <a:pt x="97" y="234"/>
                  </a:lnTo>
                  <a:lnTo>
                    <a:pt x="88" y="226"/>
                  </a:lnTo>
                  <a:lnTo>
                    <a:pt x="80" y="217"/>
                  </a:lnTo>
                  <a:lnTo>
                    <a:pt x="74" y="206"/>
                  </a:lnTo>
                  <a:lnTo>
                    <a:pt x="74" y="206"/>
                  </a:lnTo>
                  <a:lnTo>
                    <a:pt x="61" y="180"/>
                  </a:lnTo>
                  <a:lnTo>
                    <a:pt x="55" y="167"/>
                  </a:lnTo>
                  <a:lnTo>
                    <a:pt x="51" y="154"/>
                  </a:lnTo>
                  <a:lnTo>
                    <a:pt x="50" y="141"/>
                  </a:lnTo>
                  <a:lnTo>
                    <a:pt x="50" y="127"/>
                  </a:lnTo>
                  <a:lnTo>
                    <a:pt x="53" y="114"/>
                  </a:lnTo>
                  <a:lnTo>
                    <a:pt x="59" y="99"/>
                  </a:lnTo>
                  <a:lnTo>
                    <a:pt x="59" y="99"/>
                  </a:lnTo>
                  <a:lnTo>
                    <a:pt x="70" y="82"/>
                  </a:lnTo>
                  <a:lnTo>
                    <a:pt x="76" y="74"/>
                  </a:lnTo>
                  <a:lnTo>
                    <a:pt x="83" y="68"/>
                  </a:lnTo>
                  <a:lnTo>
                    <a:pt x="89" y="63"/>
                  </a:lnTo>
                  <a:lnTo>
                    <a:pt x="96" y="57"/>
                  </a:lnTo>
                  <a:lnTo>
                    <a:pt x="102" y="53"/>
                  </a:lnTo>
                  <a:lnTo>
                    <a:pt x="110" y="51"/>
                  </a:lnTo>
                  <a:lnTo>
                    <a:pt x="118" y="49"/>
                  </a:lnTo>
                  <a:lnTo>
                    <a:pt x="126" y="48"/>
                  </a:lnTo>
                  <a:lnTo>
                    <a:pt x="134" y="48"/>
                  </a:lnTo>
                  <a:lnTo>
                    <a:pt x="142" y="49"/>
                  </a:lnTo>
                  <a:lnTo>
                    <a:pt x="151" y="52"/>
                  </a:lnTo>
                  <a:lnTo>
                    <a:pt x="159" y="55"/>
                  </a:lnTo>
                  <a:lnTo>
                    <a:pt x="168" y="59"/>
                  </a:lnTo>
                  <a:lnTo>
                    <a:pt x="177" y="64"/>
                  </a:lnTo>
                  <a:lnTo>
                    <a:pt x="177" y="64"/>
                  </a:lnTo>
                  <a:lnTo>
                    <a:pt x="181" y="66"/>
                  </a:lnTo>
                  <a:lnTo>
                    <a:pt x="186" y="68"/>
                  </a:lnTo>
                  <a:lnTo>
                    <a:pt x="190" y="68"/>
                  </a:lnTo>
                  <a:lnTo>
                    <a:pt x="194" y="68"/>
                  </a:lnTo>
                  <a:lnTo>
                    <a:pt x="198" y="65"/>
                  </a:lnTo>
                  <a:lnTo>
                    <a:pt x="201" y="63"/>
                  </a:lnTo>
                  <a:lnTo>
                    <a:pt x="206" y="56"/>
                  </a:lnTo>
                  <a:lnTo>
                    <a:pt x="208" y="48"/>
                  </a:lnTo>
                  <a:lnTo>
                    <a:pt x="210" y="44"/>
                  </a:lnTo>
                  <a:lnTo>
                    <a:pt x="208" y="39"/>
                  </a:lnTo>
                  <a:lnTo>
                    <a:pt x="207" y="35"/>
                  </a:lnTo>
                  <a:lnTo>
                    <a:pt x="206" y="31"/>
                  </a:lnTo>
                  <a:lnTo>
                    <a:pt x="203" y="27"/>
                  </a:lnTo>
                  <a:lnTo>
                    <a:pt x="198" y="25"/>
                  </a:lnTo>
                  <a:lnTo>
                    <a:pt x="198" y="25"/>
                  </a:lnTo>
                  <a:lnTo>
                    <a:pt x="184" y="15"/>
                  </a:lnTo>
                  <a:lnTo>
                    <a:pt x="168" y="8"/>
                  </a:lnTo>
                  <a:lnTo>
                    <a:pt x="153" y="2"/>
                  </a:lnTo>
                  <a:lnTo>
                    <a:pt x="139" y="0"/>
                  </a:lnTo>
                  <a:lnTo>
                    <a:pt x="125" y="0"/>
                  </a:lnTo>
                  <a:lnTo>
                    <a:pt x="110" y="1"/>
                  </a:lnTo>
                  <a:lnTo>
                    <a:pt x="95" y="5"/>
                  </a:lnTo>
                  <a:lnTo>
                    <a:pt x="78" y="13"/>
                  </a:lnTo>
                  <a:lnTo>
                    <a:pt x="78" y="13"/>
                  </a:lnTo>
                  <a:lnTo>
                    <a:pt x="65" y="21"/>
                  </a:lnTo>
                  <a:lnTo>
                    <a:pt x="50" y="32"/>
                  </a:lnTo>
                  <a:lnTo>
                    <a:pt x="37" y="47"/>
                  </a:lnTo>
                  <a:lnTo>
                    <a:pt x="24" y="63"/>
                  </a:lnTo>
                  <a:lnTo>
                    <a:pt x="13" y="81"/>
                  </a:lnTo>
                  <a:lnTo>
                    <a:pt x="6" y="98"/>
                  </a:lnTo>
                  <a:lnTo>
                    <a:pt x="3" y="107"/>
                  </a:lnTo>
                  <a:lnTo>
                    <a:pt x="2" y="115"/>
                  </a:lnTo>
                  <a:lnTo>
                    <a:pt x="0" y="124"/>
                  </a:lnTo>
                  <a:lnTo>
                    <a:pt x="0" y="132"/>
                  </a:lnTo>
                  <a:lnTo>
                    <a:pt x="0" y="132"/>
                  </a:lnTo>
                  <a:lnTo>
                    <a:pt x="3" y="149"/>
                  </a:lnTo>
                  <a:lnTo>
                    <a:pt x="7" y="167"/>
                  </a:lnTo>
                  <a:lnTo>
                    <a:pt x="11" y="185"/>
                  </a:lnTo>
                  <a:lnTo>
                    <a:pt x="17" y="202"/>
                  </a:lnTo>
                  <a:lnTo>
                    <a:pt x="24" y="219"/>
                  </a:lnTo>
                  <a:lnTo>
                    <a:pt x="33" y="235"/>
                  </a:lnTo>
                  <a:lnTo>
                    <a:pt x="44" y="251"/>
                  </a:lnTo>
                  <a:lnTo>
                    <a:pt x="55" y="264"/>
                  </a:lnTo>
                  <a:lnTo>
                    <a:pt x="55" y="264"/>
                  </a:lnTo>
                  <a:lnTo>
                    <a:pt x="63" y="270"/>
                  </a:lnTo>
                  <a:lnTo>
                    <a:pt x="71" y="276"/>
                  </a:lnTo>
                  <a:lnTo>
                    <a:pt x="91" y="286"/>
                  </a:lnTo>
                  <a:lnTo>
                    <a:pt x="110" y="295"/>
                  </a:lnTo>
                  <a:lnTo>
                    <a:pt x="129" y="304"/>
                  </a:lnTo>
                  <a:lnTo>
                    <a:pt x="129" y="304"/>
                  </a:lnTo>
                  <a:lnTo>
                    <a:pt x="150" y="318"/>
                  </a:lnTo>
                  <a:lnTo>
                    <a:pt x="170" y="331"/>
                  </a:lnTo>
                  <a:lnTo>
                    <a:pt x="191" y="345"/>
                  </a:lnTo>
                  <a:lnTo>
                    <a:pt x="212" y="358"/>
                  </a:lnTo>
                  <a:lnTo>
                    <a:pt x="212" y="358"/>
                  </a:lnTo>
                  <a:lnTo>
                    <a:pt x="410" y="471"/>
                  </a:lnTo>
                  <a:lnTo>
                    <a:pt x="410" y="471"/>
                  </a:lnTo>
                  <a:lnTo>
                    <a:pt x="427" y="480"/>
                  </a:lnTo>
                  <a:lnTo>
                    <a:pt x="443" y="485"/>
                  </a:lnTo>
                  <a:lnTo>
                    <a:pt x="460" y="489"/>
                  </a:lnTo>
                  <a:lnTo>
                    <a:pt x="477" y="490"/>
                  </a:lnTo>
                  <a:lnTo>
                    <a:pt x="492" y="489"/>
                  </a:lnTo>
                  <a:lnTo>
                    <a:pt x="509" y="486"/>
                  </a:lnTo>
                  <a:lnTo>
                    <a:pt x="526" y="480"/>
                  </a:lnTo>
                  <a:lnTo>
                    <a:pt x="542" y="472"/>
                  </a:lnTo>
                  <a:lnTo>
                    <a:pt x="542" y="472"/>
                  </a:lnTo>
                  <a:lnTo>
                    <a:pt x="558" y="463"/>
                  </a:lnTo>
                  <a:lnTo>
                    <a:pt x="572" y="452"/>
                  </a:lnTo>
                  <a:lnTo>
                    <a:pt x="585" y="440"/>
                  </a:lnTo>
                  <a:lnTo>
                    <a:pt x="596" y="427"/>
                  </a:lnTo>
                  <a:lnTo>
                    <a:pt x="606" y="413"/>
                  </a:lnTo>
                  <a:lnTo>
                    <a:pt x="614" y="397"/>
                  </a:lnTo>
                  <a:lnTo>
                    <a:pt x="619" y="382"/>
                  </a:lnTo>
                  <a:lnTo>
                    <a:pt x="622" y="363"/>
                  </a:lnTo>
                  <a:lnTo>
                    <a:pt x="622" y="3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9" name="chenying0907 661"/>
            <p:cNvSpPr>
              <a:spLocks/>
            </p:cNvSpPr>
            <p:nvPr/>
          </p:nvSpPr>
          <p:spPr bwMode="auto">
            <a:xfrm>
              <a:off x="4151313" y="2563813"/>
              <a:ext cx="407988" cy="128588"/>
            </a:xfrm>
            <a:custGeom>
              <a:avLst/>
              <a:gdLst/>
              <a:ahLst/>
              <a:cxnLst>
                <a:cxn ang="0">
                  <a:pos x="823" y="17"/>
                </a:cxn>
                <a:cxn ang="0">
                  <a:pos x="810" y="22"/>
                </a:cxn>
                <a:cxn ang="0">
                  <a:pos x="800" y="44"/>
                </a:cxn>
                <a:cxn ang="0">
                  <a:pos x="804" y="55"/>
                </a:cxn>
                <a:cxn ang="0">
                  <a:pos x="815" y="61"/>
                </a:cxn>
                <a:cxn ang="0">
                  <a:pos x="852" y="70"/>
                </a:cxn>
                <a:cxn ang="0">
                  <a:pos x="903" y="98"/>
                </a:cxn>
                <a:cxn ang="0">
                  <a:pos x="945" y="136"/>
                </a:cxn>
                <a:cxn ang="0">
                  <a:pos x="959" y="154"/>
                </a:cxn>
                <a:cxn ang="0">
                  <a:pos x="975" y="185"/>
                </a:cxn>
                <a:cxn ang="0">
                  <a:pos x="983" y="217"/>
                </a:cxn>
                <a:cxn ang="0">
                  <a:pos x="975" y="246"/>
                </a:cxn>
                <a:cxn ang="0">
                  <a:pos x="951" y="265"/>
                </a:cxn>
                <a:cxn ang="0">
                  <a:pos x="923" y="273"/>
                </a:cxn>
                <a:cxn ang="0">
                  <a:pos x="794" y="274"/>
                </a:cxn>
                <a:cxn ang="0">
                  <a:pos x="754" y="269"/>
                </a:cxn>
                <a:cxn ang="0">
                  <a:pos x="681" y="264"/>
                </a:cxn>
                <a:cxn ang="0">
                  <a:pos x="558" y="265"/>
                </a:cxn>
                <a:cxn ang="0">
                  <a:pos x="312" y="270"/>
                </a:cxn>
                <a:cxn ang="0">
                  <a:pos x="164" y="266"/>
                </a:cxn>
                <a:cxn ang="0">
                  <a:pos x="126" y="263"/>
                </a:cxn>
                <a:cxn ang="0">
                  <a:pos x="79" y="252"/>
                </a:cxn>
                <a:cxn ang="0">
                  <a:pos x="61" y="240"/>
                </a:cxn>
                <a:cxn ang="0">
                  <a:pos x="53" y="221"/>
                </a:cxn>
                <a:cxn ang="0">
                  <a:pos x="53" y="183"/>
                </a:cxn>
                <a:cxn ang="0">
                  <a:pos x="59" y="154"/>
                </a:cxn>
                <a:cxn ang="0">
                  <a:pos x="72" y="124"/>
                </a:cxn>
                <a:cxn ang="0">
                  <a:pos x="95" y="96"/>
                </a:cxn>
                <a:cxn ang="0">
                  <a:pos x="153" y="56"/>
                </a:cxn>
                <a:cxn ang="0">
                  <a:pos x="194" y="44"/>
                </a:cxn>
                <a:cxn ang="0">
                  <a:pos x="203" y="40"/>
                </a:cxn>
                <a:cxn ang="0">
                  <a:pos x="210" y="31"/>
                </a:cxn>
                <a:cxn ang="0">
                  <a:pos x="206" y="11"/>
                </a:cxn>
                <a:cxn ang="0">
                  <a:pos x="193" y="1"/>
                </a:cxn>
                <a:cxn ang="0">
                  <a:pos x="182" y="0"/>
                </a:cxn>
                <a:cxn ang="0">
                  <a:pos x="121" y="22"/>
                </a:cxn>
                <a:cxn ang="0">
                  <a:pos x="63" y="66"/>
                </a:cxn>
                <a:cxn ang="0">
                  <a:pos x="21" y="124"/>
                </a:cxn>
                <a:cxn ang="0">
                  <a:pos x="4" y="167"/>
                </a:cxn>
                <a:cxn ang="0">
                  <a:pos x="0" y="200"/>
                </a:cxn>
                <a:cxn ang="0">
                  <a:pos x="6" y="232"/>
                </a:cxn>
                <a:cxn ang="0">
                  <a:pos x="21" y="264"/>
                </a:cxn>
                <a:cxn ang="0">
                  <a:pos x="36" y="281"/>
                </a:cxn>
                <a:cxn ang="0">
                  <a:pos x="67" y="299"/>
                </a:cxn>
                <a:cxn ang="0">
                  <a:pos x="121" y="311"/>
                </a:cxn>
                <a:cxn ang="0">
                  <a:pos x="223" y="315"/>
                </a:cxn>
                <a:cxn ang="0">
                  <a:pos x="380" y="314"/>
                </a:cxn>
                <a:cxn ang="0">
                  <a:pos x="605" y="311"/>
                </a:cxn>
                <a:cxn ang="0">
                  <a:pos x="810" y="319"/>
                </a:cxn>
                <a:cxn ang="0">
                  <a:pos x="857" y="321"/>
                </a:cxn>
                <a:cxn ang="0">
                  <a:pos x="929" y="320"/>
                </a:cxn>
                <a:cxn ang="0">
                  <a:pos x="970" y="312"/>
                </a:cxn>
                <a:cxn ang="0">
                  <a:pos x="1000" y="294"/>
                </a:cxn>
                <a:cxn ang="0">
                  <a:pos x="1013" y="273"/>
                </a:cxn>
                <a:cxn ang="0">
                  <a:pos x="1025" y="240"/>
                </a:cxn>
                <a:cxn ang="0">
                  <a:pos x="1027" y="206"/>
                </a:cxn>
                <a:cxn ang="0">
                  <a:pos x="1021" y="174"/>
                </a:cxn>
                <a:cxn ang="0">
                  <a:pos x="988" y="113"/>
                </a:cxn>
                <a:cxn ang="0">
                  <a:pos x="934" y="62"/>
                </a:cxn>
                <a:cxn ang="0">
                  <a:pos x="872" y="28"/>
                </a:cxn>
                <a:cxn ang="0">
                  <a:pos x="828" y="17"/>
                </a:cxn>
              </a:cxnLst>
              <a:rect l="0" t="0" r="r" b="b"/>
              <a:pathLst>
                <a:path w="1027" h="321">
                  <a:moveTo>
                    <a:pt x="828" y="17"/>
                  </a:moveTo>
                  <a:lnTo>
                    <a:pt x="828" y="17"/>
                  </a:lnTo>
                  <a:lnTo>
                    <a:pt x="823" y="17"/>
                  </a:lnTo>
                  <a:lnTo>
                    <a:pt x="818" y="18"/>
                  </a:lnTo>
                  <a:lnTo>
                    <a:pt x="814" y="19"/>
                  </a:lnTo>
                  <a:lnTo>
                    <a:pt x="810" y="22"/>
                  </a:lnTo>
                  <a:lnTo>
                    <a:pt x="804" y="28"/>
                  </a:lnTo>
                  <a:lnTo>
                    <a:pt x="800" y="36"/>
                  </a:lnTo>
                  <a:lnTo>
                    <a:pt x="800" y="44"/>
                  </a:lnTo>
                  <a:lnTo>
                    <a:pt x="800" y="48"/>
                  </a:lnTo>
                  <a:lnTo>
                    <a:pt x="801" y="52"/>
                  </a:lnTo>
                  <a:lnTo>
                    <a:pt x="804" y="55"/>
                  </a:lnTo>
                  <a:lnTo>
                    <a:pt x="808" y="57"/>
                  </a:lnTo>
                  <a:lnTo>
                    <a:pt x="811" y="60"/>
                  </a:lnTo>
                  <a:lnTo>
                    <a:pt x="815" y="61"/>
                  </a:lnTo>
                  <a:lnTo>
                    <a:pt x="815" y="61"/>
                  </a:lnTo>
                  <a:lnTo>
                    <a:pt x="834" y="65"/>
                  </a:lnTo>
                  <a:lnTo>
                    <a:pt x="852" y="70"/>
                  </a:lnTo>
                  <a:lnTo>
                    <a:pt x="870" y="78"/>
                  </a:lnTo>
                  <a:lnTo>
                    <a:pt x="887" y="87"/>
                  </a:lnTo>
                  <a:lnTo>
                    <a:pt x="903" y="98"/>
                  </a:lnTo>
                  <a:lnTo>
                    <a:pt x="917" y="110"/>
                  </a:lnTo>
                  <a:lnTo>
                    <a:pt x="932" y="123"/>
                  </a:lnTo>
                  <a:lnTo>
                    <a:pt x="945" y="136"/>
                  </a:lnTo>
                  <a:lnTo>
                    <a:pt x="945" y="136"/>
                  </a:lnTo>
                  <a:lnTo>
                    <a:pt x="951" y="145"/>
                  </a:lnTo>
                  <a:lnTo>
                    <a:pt x="959" y="154"/>
                  </a:lnTo>
                  <a:lnTo>
                    <a:pt x="966" y="164"/>
                  </a:lnTo>
                  <a:lnTo>
                    <a:pt x="971" y="175"/>
                  </a:lnTo>
                  <a:lnTo>
                    <a:pt x="975" y="185"/>
                  </a:lnTo>
                  <a:lnTo>
                    <a:pt x="979" y="196"/>
                  </a:lnTo>
                  <a:lnTo>
                    <a:pt x="982" y="208"/>
                  </a:lnTo>
                  <a:lnTo>
                    <a:pt x="983" y="217"/>
                  </a:lnTo>
                  <a:lnTo>
                    <a:pt x="982" y="227"/>
                  </a:lnTo>
                  <a:lnTo>
                    <a:pt x="980" y="236"/>
                  </a:lnTo>
                  <a:lnTo>
                    <a:pt x="975" y="246"/>
                  </a:lnTo>
                  <a:lnTo>
                    <a:pt x="970" y="253"/>
                  </a:lnTo>
                  <a:lnTo>
                    <a:pt x="962" y="260"/>
                  </a:lnTo>
                  <a:lnTo>
                    <a:pt x="951" y="265"/>
                  </a:lnTo>
                  <a:lnTo>
                    <a:pt x="938" y="270"/>
                  </a:lnTo>
                  <a:lnTo>
                    <a:pt x="923" y="273"/>
                  </a:lnTo>
                  <a:lnTo>
                    <a:pt x="923" y="273"/>
                  </a:lnTo>
                  <a:lnTo>
                    <a:pt x="881" y="276"/>
                  </a:lnTo>
                  <a:lnTo>
                    <a:pt x="838" y="277"/>
                  </a:lnTo>
                  <a:lnTo>
                    <a:pt x="794" y="274"/>
                  </a:lnTo>
                  <a:lnTo>
                    <a:pt x="774" y="273"/>
                  </a:lnTo>
                  <a:lnTo>
                    <a:pt x="754" y="269"/>
                  </a:lnTo>
                  <a:lnTo>
                    <a:pt x="754" y="269"/>
                  </a:lnTo>
                  <a:lnTo>
                    <a:pt x="730" y="266"/>
                  </a:lnTo>
                  <a:lnTo>
                    <a:pt x="706" y="265"/>
                  </a:lnTo>
                  <a:lnTo>
                    <a:pt x="681" y="264"/>
                  </a:lnTo>
                  <a:lnTo>
                    <a:pt x="656" y="264"/>
                  </a:lnTo>
                  <a:lnTo>
                    <a:pt x="558" y="265"/>
                  </a:lnTo>
                  <a:lnTo>
                    <a:pt x="558" y="265"/>
                  </a:lnTo>
                  <a:lnTo>
                    <a:pt x="460" y="266"/>
                  </a:lnTo>
                  <a:lnTo>
                    <a:pt x="360" y="269"/>
                  </a:lnTo>
                  <a:lnTo>
                    <a:pt x="312" y="270"/>
                  </a:lnTo>
                  <a:lnTo>
                    <a:pt x="262" y="270"/>
                  </a:lnTo>
                  <a:lnTo>
                    <a:pt x="212" y="269"/>
                  </a:lnTo>
                  <a:lnTo>
                    <a:pt x="164" y="266"/>
                  </a:lnTo>
                  <a:lnTo>
                    <a:pt x="164" y="266"/>
                  </a:lnTo>
                  <a:lnTo>
                    <a:pt x="144" y="265"/>
                  </a:lnTo>
                  <a:lnTo>
                    <a:pt x="126" y="263"/>
                  </a:lnTo>
                  <a:lnTo>
                    <a:pt x="88" y="255"/>
                  </a:lnTo>
                  <a:lnTo>
                    <a:pt x="88" y="255"/>
                  </a:lnTo>
                  <a:lnTo>
                    <a:pt x="79" y="252"/>
                  </a:lnTo>
                  <a:lnTo>
                    <a:pt x="72" y="249"/>
                  </a:lnTo>
                  <a:lnTo>
                    <a:pt x="66" y="246"/>
                  </a:lnTo>
                  <a:lnTo>
                    <a:pt x="61" y="240"/>
                  </a:lnTo>
                  <a:lnTo>
                    <a:pt x="57" y="234"/>
                  </a:lnTo>
                  <a:lnTo>
                    <a:pt x="54" y="229"/>
                  </a:lnTo>
                  <a:lnTo>
                    <a:pt x="53" y="221"/>
                  </a:lnTo>
                  <a:lnTo>
                    <a:pt x="51" y="214"/>
                  </a:lnTo>
                  <a:lnTo>
                    <a:pt x="50" y="198"/>
                  </a:lnTo>
                  <a:lnTo>
                    <a:pt x="53" y="183"/>
                  </a:lnTo>
                  <a:lnTo>
                    <a:pt x="55" y="168"/>
                  </a:lnTo>
                  <a:lnTo>
                    <a:pt x="59" y="154"/>
                  </a:lnTo>
                  <a:lnTo>
                    <a:pt x="59" y="154"/>
                  </a:lnTo>
                  <a:lnTo>
                    <a:pt x="62" y="144"/>
                  </a:lnTo>
                  <a:lnTo>
                    <a:pt x="67" y="133"/>
                  </a:lnTo>
                  <a:lnTo>
                    <a:pt x="72" y="124"/>
                  </a:lnTo>
                  <a:lnTo>
                    <a:pt x="79" y="115"/>
                  </a:lnTo>
                  <a:lnTo>
                    <a:pt x="85" y="106"/>
                  </a:lnTo>
                  <a:lnTo>
                    <a:pt x="95" y="96"/>
                  </a:lnTo>
                  <a:lnTo>
                    <a:pt x="113" y="81"/>
                  </a:lnTo>
                  <a:lnTo>
                    <a:pt x="133" y="68"/>
                  </a:lnTo>
                  <a:lnTo>
                    <a:pt x="153" y="56"/>
                  </a:lnTo>
                  <a:lnTo>
                    <a:pt x="174" y="48"/>
                  </a:lnTo>
                  <a:lnTo>
                    <a:pt x="185" y="45"/>
                  </a:lnTo>
                  <a:lnTo>
                    <a:pt x="194" y="44"/>
                  </a:lnTo>
                  <a:lnTo>
                    <a:pt x="194" y="44"/>
                  </a:lnTo>
                  <a:lnTo>
                    <a:pt x="199" y="43"/>
                  </a:lnTo>
                  <a:lnTo>
                    <a:pt x="203" y="40"/>
                  </a:lnTo>
                  <a:lnTo>
                    <a:pt x="206" y="38"/>
                  </a:lnTo>
                  <a:lnTo>
                    <a:pt x="208" y="35"/>
                  </a:lnTo>
                  <a:lnTo>
                    <a:pt x="210" y="31"/>
                  </a:lnTo>
                  <a:lnTo>
                    <a:pt x="211" y="27"/>
                  </a:lnTo>
                  <a:lnTo>
                    <a:pt x="210" y="19"/>
                  </a:lnTo>
                  <a:lnTo>
                    <a:pt x="206" y="11"/>
                  </a:lnTo>
                  <a:lnTo>
                    <a:pt x="201" y="5"/>
                  </a:lnTo>
                  <a:lnTo>
                    <a:pt x="197" y="2"/>
                  </a:lnTo>
                  <a:lnTo>
                    <a:pt x="193" y="1"/>
                  </a:lnTo>
                  <a:lnTo>
                    <a:pt x="188" y="0"/>
                  </a:lnTo>
                  <a:lnTo>
                    <a:pt x="182" y="0"/>
                  </a:lnTo>
                  <a:lnTo>
                    <a:pt x="182" y="0"/>
                  </a:lnTo>
                  <a:lnTo>
                    <a:pt x="161" y="5"/>
                  </a:lnTo>
                  <a:lnTo>
                    <a:pt x="142" y="11"/>
                  </a:lnTo>
                  <a:lnTo>
                    <a:pt x="121" y="22"/>
                  </a:lnTo>
                  <a:lnTo>
                    <a:pt x="101" y="35"/>
                  </a:lnTo>
                  <a:lnTo>
                    <a:pt x="82" y="49"/>
                  </a:lnTo>
                  <a:lnTo>
                    <a:pt x="63" y="66"/>
                  </a:lnTo>
                  <a:lnTo>
                    <a:pt x="48" y="83"/>
                  </a:lnTo>
                  <a:lnTo>
                    <a:pt x="33" y="103"/>
                  </a:lnTo>
                  <a:lnTo>
                    <a:pt x="21" y="124"/>
                  </a:lnTo>
                  <a:lnTo>
                    <a:pt x="11" y="145"/>
                  </a:lnTo>
                  <a:lnTo>
                    <a:pt x="7" y="157"/>
                  </a:lnTo>
                  <a:lnTo>
                    <a:pt x="4" y="167"/>
                  </a:lnTo>
                  <a:lnTo>
                    <a:pt x="3" y="178"/>
                  </a:lnTo>
                  <a:lnTo>
                    <a:pt x="2" y="189"/>
                  </a:lnTo>
                  <a:lnTo>
                    <a:pt x="0" y="200"/>
                  </a:lnTo>
                  <a:lnTo>
                    <a:pt x="2" y="210"/>
                  </a:lnTo>
                  <a:lnTo>
                    <a:pt x="3" y="222"/>
                  </a:lnTo>
                  <a:lnTo>
                    <a:pt x="6" y="232"/>
                  </a:lnTo>
                  <a:lnTo>
                    <a:pt x="10" y="243"/>
                  </a:lnTo>
                  <a:lnTo>
                    <a:pt x="15" y="253"/>
                  </a:lnTo>
                  <a:lnTo>
                    <a:pt x="21" y="264"/>
                  </a:lnTo>
                  <a:lnTo>
                    <a:pt x="28" y="273"/>
                  </a:lnTo>
                  <a:lnTo>
                    <a:pt x="28" y="273"/>
                  </a:lnTo>
                  <a:lnTo>
                    <a:pt x="36" y="281"/>
                  </a:lnTo>
                  <a:lnTo>
                    <a:pt x="45" y="289"/>
                  </a:lnTo>
                  <a:lnTo>
                    <a:pt x="55" y="294"/>
                  </a:lnTo>
                  <a:lnTo>
                    <a:pt x="67" y="299"/>
                  </a:lnTo>
                  <a:lnTo>
                    <a:pt x="80" y="303"/>
                  </a:lnTo>
                  <a:lnTo>
                    <a:pt x="93" y="306"/>
                  </a:lnTo>
                  <a:lnTo>
                    <a:pt x="121" y="311"/>
                  </a:lnTo>
                  <a:lnTo>
                    <a:pt x="148" y="314"/>
                  </a:lnTo>
                  <a:lnTo>
                    <a:pt x="176" y="315"/>
                  </a:lnTo>
                  <a:lnTo>
                    <a:pt x="223" y="315"/>
                  </a:lnTo>
                  <a:lnTo>
                    <a:pt x="223" y="315"/>
                  </a:lnTo>
                  <a:lnTo>
                    <a:pt x="301" y="315"/>
                  </a:lnTo>
                  <a:lnTo>
                    <a:pt x="380" y="314"/>
                  </a:lnTo>
                  <a:lnTo>
                    <a:pt x="535" y="311"/>
                  </a:lnTo>
                  <a:lnTo>
                    <a:pt x="535" y="311"/>
                  </a:lnTo>
                  <a:lnTo>
                    <a:pt x="605" y="311"/>
                  </a:lnTo>
                  <a:lnTo>
                    <a:pt x="674" y="315"/>
                  </a:lnTo>
                  <a:lnTo>
                    <a:pt x="742" y="317"/>
                  </a:lnTo>
                  <a:lnTo>
                    <a:pt x="810" y="319"/>
                  </a:lnTo>
                  <a:lnTo>
                    <a:pt x="810" y="319"/>
                  </a:lnTo>
                  <a:lnTo>
                    <a:pt x="832" y="319"/>
                  </a:lnTo>
                  <a:lnTo>
                    <a:pt x="857" y="321"/>
                  </a:lnTo>
                  <a:lnTo>
                    <a:pt x="886" y="321"/>
                  </a:lnTo>
                  <a:lnTo>
                    <a:pt x="915" y="321"/>
                  </a:lnTo>
                  <a:lnTo>
                    <a:pt x="929" y="320"/>
                  </a:lnTo>
                  <a:lnTo>
                    <a:pt x="944" y="319"/>
                  </a:lnTo>
                  <a:lnTo>
                    <a:pt x="957" y="316"/>
                  </a:lnTo>
                  <a:lnTo>
                    <a:pt x="970" y="312"/>
                  </a:lnTo>
                  <a:lnTo>
                    <a:pt x="982" y="307"/>
                  </a:lnTo>
                  <a:lnTo>
                    <a:pt x="992" y="302"/>
                  </a:lnTo>
                  <a:lnTo>
                    <a:pt x="1000" y="294"/>
                  </a:lnTo>
                  <a:lnTo>
                    <a:pt x="1008" y="285"/>
                  </a:lnTo>
                  <a:lnTo>
                    <a:pt x="1008" y="285"/>
                  </a:lnTo>
                  <a:lnTo>
                    <a:pt x="1013" y="273"/>
                  </a:lnTo>
                  <a:lnTo>
                    <a:pt x="1018" y="263"/>
                  </a:lnTo>
                  <a:lnTo>
                    <a:pt x="1022" y="251"/>
                  </a:lnTo>
                  <a:lnTo>
                    <a:pt x="1025" y="240"/>
                  </a:lnTo>
                  <a:lnTo>
                    <a:pt x="1027" y="229"/>
                  </a:lnTo>
                  <a:lnTo>
                    <a:pt x="1027" y="218"/>
                  </a:lnTo>
                  <a:lnTo>
                    <a:pt x="1027" y="206"/>
                  </a:lnTo>
                  <a:lnTo>
                    <a:pt x="1026" y="196"/>
                  </a:lnTo>
                  <a:lnTo>
                    <a:pt x="1023" y="184"/>
                  </a:lnTo>
                  <a:lnTo>
                    <a:pt x="1021" y="174"/>
                  </a:lnTo>
                  <a:lnTo>
                    <a:pt x="1013" y="153"/>
                  </a:lnTo>
                  <a:lnTo>
                    <a:pt x="1001" y="132"/>
                  </a:lnTo>
                  <a:lnTo>
                    <a:pt x="988" y="113"/>
                  </a:lnTo>
                  <a:lnTo>
                    <a:pt x="972" y="95"/>
                  </a:lnTo>
                  <a:lnTo>
                    <a:pt x="954" y="78"/>
                  </a:lnTo>
                  <a:lnTo>
                    <a:pt x="934" y="62"/>
                  </a:lnTo>
                  <a:lnTo>
                    <a:pt x="915" y="49"/>
                  </a:lnTo>
                  <a:lnTo>
                    <a:pt x="894" y="38"/>
                  </a:lnTo>
                  <a:lnTo>
                    <a:pt x="872" y="28"/>
                  </a:lnTo>
                  <a:lnTo>
                    <a:pt x="849" y="22"/>
                  </a:lnTo>
                  <a:lnTo>
                    <a:pt x="828" y="17"/>
                  </a:lnTo>
                  <a:lnTo>
                    <a:pt x="828"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0" name="chenying0907 662"/>
            <p:cNvSpPr>
              <a:spLocks/>
            </p:cNvSpPr>
            <p:nvPr/>
          </p:nvSpPr>
          <p:spPr bwMode="auto">
            <a:xfrm>
              <a:off x="4217988" y="2563813"/>
              <a:ext cx="268288" cy="23813"/>
            </a:xfrm>
            <a:custGeom>
              <a:avLst/>
              <a:gdLst/>
              <a:ahLst/>
              <a:cxnLst>
                <a:cxn ang="0">
                  <a:pos x="661" y="11"/>
                </a:cxn>
                <a:cxn ang="0">
                  <a:pos x="661" y="11"/>
                </a:cxn>
                <a:cxn ang="0">
                  <a:pos x="646" y="6"/>
                </a:cxn>
                <a:cxn ang="0">
                  <a:pos x="630" y="4"/>
                </a:cxn>
                <a:cxn ang="0">
                  <a:pos x="614" y="2"/>
                </a:cxn>
                <a:cxn ang="0">
                  <a:pos x="597" y="2"/>
                </a:cxn>
                <a:cxn ang="0">
                  <a:pos x="563" y="4"/>
                </a:cxn>
                <a:cxn ang="0">
                  <a:pos x="532" y="5"/>
                </a:cxn>
                <a:cxn ang="0">
                  <a:pos x="532" y="5"/>
                </a:cxn>
                <a:cxn ang="0">
                  <a:pos x="491" y="4"/>
                </a:cxn>
                <a:cxn ang="0">
                  <a:pos x="452" y="2"/>
                </a:cxn>
                <a:cxn ang="0">
                  <a:pos x="413" y="0"/>
                </a:cxn>
                <a:cxn ang="0">
                  <a:pos x="372" y="0"/>
                </a:cxn>
                <a:cxn ang="0">
                  <a:pos x="22" y="0"/>
                </a:cxn>
                <a:cxn ang="0">
                  <a:pos x="22" y="0"/>
                </a:cxn>
                <a:cxn ang="0">
                  <a:pos x="17" y="0"/>
                </a:cxn>
                <a:cxn ang="0">
                  <a:pos x="11" y="1"/>
                </a:cxn>
                <a:cxn ang="0">
                  <a:pos x="7" y="4"/>
                </a:cxn>
                <a:cxn ang="0">
                  <a:pos x="5" y="6"/>
                </a:cxn>
                <a:cxn ang="0">
                  <a:pos x="2" y="10"/>
                </a:cxn>
                <a:cxn ang="0">
                  <a:pos x="1" y="14"/>
                </a:cxn>
                <a:cxn ang="0">
                  <a:pos x="0" y="22"/>
                </a:cxn>
                <a:cxn ang="0">
                  <a:pos x="1" y="30"/>
                </a:cxn>
                <a:cxn ang="0">
                  <a:pos x="2" y="34"/>
                </a:cxn>
                <a:cxn ang="0">
                  <a:pos x="5" y="38"/>
                </a:cxn>
                <a:cxn ang="0">
                  <a:pos x="7" y="40"/>
                </a:cxn>
                <a:cxn ang="0">
                  <a:pos x="11" y="43"/>
                </a:cxn>
                <a:cxn ang="0">
                  <a:pos x="17" y="44"/>
                </a:cxn>
                <a:cxn ang="0">
                  <a:pos x="22" y="44"/>
                </a:cxn>
                <a:cxn ang="0">
                  <a:pos x="354" y="44"/>
                </a:cxn>
                <a:cxn ang="0">
                  <a:pos x="354" y="44"/>
                </a:cxn>
                <a:cxn ang="0">
                  <a:pos x="389" y="45"/>
                </a:cxn>
                <a:cxn ang="0">
                  <a:pos x="425" y="48"/>
                </a:cxn>
                <a:cxn ang="0">
                  <a:pos x="460" y="51"/>
                </a:cxn>
                <a:cxn ang="0">
                  <a:pos x="477" y="51"/>
                </a:cxn>
                <a:cxn ang="0">
                  <a:pos x="495" y="51"/>
                </a:cxn>
                <a:cxn ang="0">
                  <a:pos x="495" y="51"/>
                </a:cxn>
                <a:cxn ang="0">
                  <a:pos x="532" y="48"/>
                </a:cxn>
                <a:cxn ang="0">
                  <a:pos x="574" y="45"/>
                </a:cxn>
                <a:cxn ang="0">
                  <a:pos x="593" y="45"/>
                </a:cxn>
                <a:cxn ang="0">
                  <a:pos x="614" y="47"/>
                </a:cxn>
                <a:cxn ang="0">
                  <a:pos x="633" y="51"/>
                </a:cxn>
                <a:cxn ang="0">
                  <a:pos x="648" y="56"/>
                </a:cxn>
                <a:cxn ang="0">
                  <a:pos x="648" y="56"/>
                </a:cxn>
                <a:cxn ang="0">
                  <a:pos x="654" y="57"/>
                </a:cxn>
                <a:cxn ang="0">
                  <a:pos x="659" y="57"/>
                </a:cxn>
                <a:cxn ang="0">
                  <a:pos x="663" y="56"/>
                </a:cxn>
                <a:cxn ang="0">
                  <a:pos x="667" y="55"/>
                </a:cxn>
                <a:cxn ang="0">
                  <a:pos x="669" y="52"/>
                </a:cxn>
                <a:cxn ang="0">
                  <a:pos x="672" y="49"/>
                </a:cxn>
                <a:cxn ang="0">
                  <a:pos x="676" y="42"/>
                </a:cxn>
                <a:cxn ang="0">
                  <a:pos x="676" y="34"/>
                </a:cxn>
                <a:cxn ang="0">
                  <a:pos x="675" y="25"/>
                </a:cxn>
                <a:cxn ang="0">
                  <a:pos x="672" y="21"/>
                </a:cxn>
                <a:cxn ang="0">
                  <a:pos x="669" y="17"/>
                </a:cxn>
                <a:cxn ang="0">
                  <a:pos x="665" y="14"/>
                </a:cxn>
                <a:cxn ang="0">
                  <a:pos x="661" y="11"/>
                </a:cxn>
                <a:cxn ang="0">
                  <a:pos x="661" y="11"/>
                </a:cxn>
              </a:cxnLst>
              <a:rect l="0" t="0" r="r" b="b"/>
              <a:pathLst>
                <a:path w="676" h="57">
                  <a:moveTo>
                    <a:pt x="661" y="11"/>
                  </a:moveTo>
                  <a:lnTo>
                    <a:pt x="661" y="11"/>
                  </a:lnTo>
                  <a:lnTo>
                    <a:pt x="646" y="6"/>
                  </a:lnTo>
                  <a:lnTo>
                    <a:pt x="630" y="4"/>
                  </a:lnTo>
                  <a:lnTo>
                    <a:pt x="614" y="2"/>
                  </a:lnTo>
                  <a:lnTo>
                    <a:pt x="597" y="2"/>
                  </a:lnTo>
                  <a:lnTo>
                    <a:pt x="563" y="4"/>
                  </a:lnTo>
                  <a:lnTo>
                    <a:pt x="532" y="5"/>
                  </a:lnTo>
                  <a:lnTo>
                    <a:pt x="532" y="5"/>
                  </a:lnTo>
                  <a:lnTo>
                    <a:pt x="491" y="4"/>
                  </a:lnTo>
                  <a:lnTo>
                    <a:pt x="452" y="2"/>
                  </a:lnTo>
                  <a:lnTo>
                    <a:pt x="413" y="0"/>
                  </a:lnTo>
                  <a:lnTo>
                    <a:pt x="372" y="0"/>
                  </a:lnTo>
                  <a:lnTo>
                    <a:pt x="22" y="0"/>
                  </a:lnTo>
                  <a:lnTo>
                    <a:pt x="22" y="0"/>
                  </a:lnTo>
                  <a:lnTo>
                    <a:pt x="17" y="0"/>
                  </a:lnTo>
                  <a:lnTo>
                    <a:pt x="11" y="1"/>
                  </a:lnTo>
                  <a:lnTo>
                    <a:pt x="7" y="4"/>
                  </a:lnTo>
                  <a:lnTo>
                    <a:pt x="5" y="6"/>
                  </a:lnTo>
                  <a:lnTo>
                    <a:pt x="2" y="10"/>
                  </a:lnTo>
                  <a:lnTo>
                    <a:pt x="1" y="14"/>
                  </a:lnTo>
                  <a:lnTo>
                    <a:pt x="0" y="22"/>
                  </a:lnTo>
                  <a:lnTo>
                    <a:pt x="1" y="30"/>
                  </a:lnTo>
                  <a:lnTo>
                    <a:pt x="2" y="34"/>
                  </a:lnTo>
                  <a:lnTo>
                    <a:pt x="5" y="38"/>
                  </a:lnTo>
                  <a:lnTo>
                    <a:pt x="7" y="40"/>
                  </a:lnTo>
                  <a:lnTo>
                    <a:pt x="11" y="43"/>
                  </a:lnTo>
                  <a:lnTo>
                    <a:pt x="17" y="44"/>
                  </a:lnTo>
                  <a:lnTo>
                    <a:pt x="22" y="44"/>
                  </a:lnTo>
                  <a:lnTo>
                    <a:pt x="354" y="44"/>
                  </a:lnTo>
                  <a:lnTo>
                    <a:pt x="354" y="44"/>
                  </a:lnTo>
                  <a:lnTo>
                    <a:pt x="389" y="45"/>
                  </a:lnTo>
                  <a:lnTo>
                    <a:pt x="425" y="48"/>
                  </a:lnTo>
                  <a:lnTo>
                    <a:pt x="460" y="51"/>
                  </a:lnTo>
                  <a:lnTo>
                    <a:pt x="477" y="51"/>
                  </a:lnTo>
                  <a:lnTo>
                    <a:pt x="495" y="51"/>
                  </a:lnTo>
                  <a:lnTo>
                    <a:pt x="495" y="51"/>
                  </a:lnTo>
                  <a:lnTo>
                    <a:pt x="532" y="48"/>
                  </a:lnTo>
                  <a:lnTo>
                    <a:pt x="574" y="45"/>
                  </a:lnTo>
                  <a:lnTo>
                    <a:pt x="593" y="45"/>
                  </a:lnTo>
                  <a:lnTo>
                    <a:pt x="614" y="47"/>
                  </a:lnTo>
                  <a:lnTo>
                    <a:pt x="633" y="51"/>
                  </a:lnTo>
                  <a:lnTo>
                    <a:pt x="648" y="56"/>
                  </a:lnTo>
                  <a:lnTo>
                    <a:pt x="648" y="56"/>
                  </a:lnTo>
                  <a:lnTo>
                    <a:pt x="654" y="57"/>
                  </a:lnTo>
                  <a:lnTo>
                    <a:pt x="659" y="57"/>
                  </a:lnTo>
                  <a:lnTo>
                    <a:pt x="663" y="56"/>
                  </a:lnTo>
                  <a:lnTo>
                    <a:pt x="667" y="55"/>
                  </a:lnTo>
                  <a:lnTo>
                    <a:pt x="669" y="52"/>
                  </a:lnTo>
                  <a:lnTo>
                    <a:pt x="672" y="49"/>
                  </a:lnTo>
                  <a:lnTo>
                    <a:pt x="676" y="42"/>
                  </a:lnTo>
                  <a:lnTo>
                    <a:pt x="676" y="34"/>
                  </a:lnTo>
                  <a:lnTo>
                    <a:pt x="675" y="25"/>
                  </a:lnTo>
                  <a:lnTo>
                    <a:pt x="672" y="21"/>
                  </a:lnTo>
                  <a:lnTo>
                    <a:pt x="669" y="17"/>
                  </a:lnTo>
                  <a:lnTo>
                    <a:pt x="665" y="14"/>
                  </a:lnTo>
                  <a:lnTo>
                    <a:pt x="661" y="11"/>
                  </a:lnTo>
                  <a:lnTo>
                    <a:pt x="661" y="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1" name="chenying0907 663"/>
            <p:cNvSpPr>
              <a:spLocks/>
            </p:cNvSpPr>
            <p:nvPr/>
          </p:nvSpPr>
          <p:spPr bwMode="auto">
            <a:xfrm>
              <a:off x="4152901" y="2667000"/>
              <a:ext cx="404813" cy="69850"/>
            </a:xfrm>
            <a:custGeom>
              <a:avLst/>
              <a:gdLst/>
              <a:ahLst/>
              <a:cxnLst>
                <a:cxn ang="0">
                  <a:pos x="967" y="13"/>
                </a:cxn>
                <a:cxn ang="0">
                  <a:pos x="952" y="13"/>
                </a:cxn>
                <a:cxn ang="0">
                  <a:pos x="941" y="25"/>
                </a:cxn>
                <a:cxn ang="0">
                  <a:pos x="937" y="41"/>
                </a:cxn>
                <a:cxn ang="0">
                  <a:pos x="945" y="51"/>
                </a:cxn>
                <a:cxn ang="0">
                  <a:pos x="955" y="58"/>
                </a:cxn>
                <a:cxn ang="0">
                  <a:pos x="968" y="72"/>
                </a:cxn>
                <a:cxn ang="0">
                  <a:pos x="972" y="88"/>
                </a:cxn>
                <a:cxn ang="0">
                  <a:pos x="968" y="103"/>
                </a:cxn>
                <a:cxn ang="0">
                  <a:pos x="954" y="115"/>
                </a:cxn>
                <a:cxn ang="0">
                  <a:pos x="931" y="122"/>
                </a:cxn>
                <a:cxn ang="0">
                  <a:pos x="874" y="122"/>
                </a:cxn>
                <a:cxn ang="0">
                  <a:pos x="815" y="123"/>
                </a:cxn>
                <a:cxn ang="0">
                  <a:pos x="725" y="128"/>
                </a:cxn>
                <a:cxn ang="0">
                  <a:pos x="563" y="127"/>
                </a:cxn>
                <a:cxn ang="0">
                  <a:pos x="437" y="126"/>
                </a:cxn>
                <a:cxn ang="0">
                  <a:pos x="256" y="122"/>
                </a:cxn>
                <a:cxn ang="0">
                  <a:pos x="216" y="120"/>
                </a:cxn>
                <a:cxn ang="0">
                  <a:pos x="174" y="118"/>
                </a:cxn>
                <a:cxn ang="0">
                  <a:pos x="123" y="119"/>
                </a:cxn>
                <a:cxn ang="0">
                  <a:pos x="67" y="106"/>
                </a:cxn>
                <a:cxn ang="0">
                  <a:pos x="47" y="84"/>
                </a:cxn>
                <a:cxn ang="0">
                  <a:pos x="47" y="71"/>
                </a:cxn>
                <a:cxn ang="0">
                  <a:pos x="58" y="54"/>
                </a:cxn>
                <a:cxn ang="0">
                  <a:pos x="75" y="44"/>
                </a:cxn>
                <a:cxn ang="0">
                  <a:pos x="85" y="38"/>
                </a:cxn>
                <a:cxn ang="0">
                  <a:pos x="92" y="21"/>
                </a:cxn>
                <a:cxn ang="0">
                  <a:pos x="85" y="7"/>
                </a:cxn>
                <a:cxn ang="0">
                  <a:pos x="75" y="0"/>
                </a:cxn>
                <a:cxn ang="0">
                  <a:pos x="52" y="1"/>
                </a:cxn>
                <a:cxn ang="0">
                  <a:pos x="17" y="20"/>
                </a:cxn>
                <a:cxn ang="0">
                  <a:pos x="1" y="55"/>
                </a:cxn>
                <a:cxn ang="0">
                  <a:pos x="1" y="82"/>
                </a:cxn>
                <a:cxn ang="0">
                  <a:pos x="5" y="109"/>
                </a:cxn>
                <a:cxn ang="0">
                  <a:pos x="17" y="129"/>
                </a:cxn>
                <a:cxn ang="0">
                  <a:pos x="35" y="144"/>
                </a:cxn>
                <a:cxn ang="0">
                  <a:pos x="85" y="161"/>
                </a:cxn>
                <a:cxn ang="0">
                  <a:pos x="165" y="166"/>
                </a:cxn>
                <a:cxn ang="0">
                  <a:pos x="243" y="167"/>
                </a:cxn>
                <a:cxn ang="0">
                  <a:pos x="402" y="173"/>
                </a:cxn>
                <a:cxn ang="0">
                  <a:pos x="509" y="171"/>
                </a:cxn>
                <a:cxn ang="0">
                  <a:pos x="648" y="173"/>
                </a:cxn>
                <a:cxn ang="0">
                  <a:pos x="704" y="178"/>
                </a:cxn>
                <a:cxn ang="0">
                  <a:pos x="795" y="175"/>
                </a:cxn>
                <a:cxn ang="0">
                  <a:pos x="918" y="167"/>
                </a:cxn>
                <a:cxn ang="0">
                  <a:pos x="951" y="165"/>
                </a:cxn>
                <a:cxn ang="0">
                  <a:pos x="989" y="148"/>
                </a:cxn>
                <a:cxn ang="0">
                  <a:pos x="1018" y="110"/>
                </a:cxn>
                <a:cxn ang="0">
                  <a:pos x="1022" y="97"/>
                </a:cxn>
                <a:cxn ang="0">
                  <a:pos x="1020" y="76"/>
                </a:cxn>
                <a:cxn ang="0">
                  <a:pos x="1003" y="42"/>
                </a:cxn>
                <a:cxn ang="0">
                  <a:pos x="972" y="14"/>
                </a:cxn>
              </a:cxnLst>
              <a:rect l="0" t="0" r="r" b="b"/>
              <a:pathLst>
                <a:path w="1023" h="178">
                  <a:moveTo>
                    <a:pt x="972" y="14"/>
                  </a:moveTo>
                  <a:lnTo>
                    <a:pt x="972" y="14"/>
                  </a:lnTo>
                  <a:lnTo>
                    <a:pt x="967" y="13"/>
                  </a:lnTo>
                  <a:lnTo>
                    <a:pt x="962" y="12"/>
                  </a:lnTo>
                  <a:lnTo>
                    <a:pt x="958" y="12"/>
                  </a:lnTo>
                  <a:lnTo>
                    <a:pt x="952" y="13"/>
                  </a:lnTo>
                  <a:lnTo>
                    <a:pt x="948" y="16"/>
                  </a:lnTo>
                  <a:lnTo>
                    <a:pt x="946" y="18"/>
                  </a:lnTo>
                  <a:lnTo>
                    <a:pt x="941" y="25"/>
                  </a:lnTo>
                  <a:lnTo>
                    <a:pt x="937" y="33"/>
                  </a:lnTo>
                  <a:lnTo>
                    <a:pt x="937" y="37"/>
                  </a:lnTo>
                  <a:lnTo>
                    <a:pt x="937" y="41"/>
                  </a:lnTo>
                  <a:lnTo>
                    <a:pt x="938" y="44"/>
                  </a:lnTo>
                  <a:lnTo>
                    <a:pt x="941" y="48"/>
                  </a:lnTo>
                  <a:lnTo>
                    <a:pt x="945" y="51"/>
                  </a:lnTo>
                  <a:lnTo>
                    <a:pt x="948" y="54"/>
                  </a:lnTo>
                  <a:lnTo>
                    <a:pt x="948" y="54"/>
                  </a:lnTo>
                  <a:lnTo>
                    <a:pt x="955" y="58"/>
                  </a:lnTo>
                  <a:lnTo>
                    <a:pt x="960" y="61"/>
                  </a:lnTo>
                  <a:lnTo>
                    <a:pt x="964" y="67"/>
                  </a:lnTo>
                  <a:lnTo>
                    <a:pt x="968" y="72"/>
                  </a:lnTo>
                  <a:lnTo>
                    <a:pt x="971" y="77"/>
                  </a:lnTo>
                  <a:lnTo>
                    <a:pt x="972" y="82"/>
                  </a:lnTo>
                  <a:lnTo>
                    <a:pt x="972" y="88"/>
                  </a:lnTo>
                  <a:lnTo>
                    <a:pt x="972" y="93"/>
                  </a:lnTo>
                  <a:lnTo>
                    <a:pt x="971" y="98"/>
                  </a:lnTo>
                  <a:lnTo>
                    <a:pt x="968" y="103"/>
                  </a:lnTo>
                  <a:lnTo>
                    <a:pt x="964" y="109"/>
                  </a:lnTo>
                  <a:lnTo>
                    <a:pt x="959" y="112"/>
                  </a:lnTo>
                  <a:lnTo>
                    <a:pt x="954" y="115"/>
                  </a:lnTo>
                  <a:lnTo>
                    <a:pt x="947" y="119"/>
                  </a:lnTo>
                  <a:lnTo>
                    <a:pt x="939" y="120"/>
                  </a:lnTo>
                  <a:lnTo>
                    <a:pt x="931" y="122"/>
                  </a:lnTo>
                  <a:lnTo>
                    <a:pt x="931" y="122"/>
                  </a:lnTo>
                  <a:lnTo>
                    <a:pt x="903" y="122"/>
                  </a:lnTo>
                  <a:lnTo>
                    <a:pt x="874" y="122"/>
                  </a:lnTo>
                  <a:lnTo>
                    <a:pt x="874" y="122"/>
                  </a:lnTo>
                  <a:lnTo>
                    <a:pt x="844" y="122"/>
                  </a:lnTo>
                  <a:lnTo>
                    <a:pt x="815" y="123"/>
                  </a:lnTo>
                  <a:lnTo>
                    <a:pt x="757" y="127"/>
                  </a:lnTo>
                  <a:lnTo>
                    <a:pt x="757" y="127"/>
                  </a:lnTo>
                  <a:lnTo>
                    <a:pt x="725" y="128"/>
                  </a:lnTo>
                  <a:lnTo>
                    <a:pt x="692" y="129"/>
                  </a:lnTo>
                  <a:lnTo>
                    <a:pt x="627" y="128"/>
                  </a:lnTo>
                  <a:lnTo>
                    <a:pt x="563" y="127"/>
                  </a:lnTo>
                  <a:lnTo>
                    <a:pt x="497" y="126"/>
                  </a:lnTo>
                  <a:lnTo>
                    <a:pt x="497" y="126"/>
                  </a:lnTo>
                  <a:lnTo>
                    <a:pt x="437" y="126"/>
                  </a:lnTo>
                  <a:lnTo>
                    <a:pt x="377" y="124"/>
                  </a:lnTo>
                  <a:lnTo>
                    <a:pt x="317" y="123"/>
                  </a:lnTo>
                  <a:lnTo>
                    <a:pt x="256" y="122"/>
                  </a:lnTo>
                  <a:lnTo>
                    <a:pt x="256" y="122"/>
                  </a:lnTo>
                  <a:lnTo>
                    <a:pt x="236" y="122"/>
                  </a:lnTo>
                  <a:lnTo>
                    <a:pt x="216" y="120"/>
                  </a:lnTo>
                  <a:lnTo>
                    <a:pt x="195" y="119"/>
                  </a:lnTo>
                  <a:lnTo>
                    <a:pt x="174" y="118"/>
                  </a:lnTo>
                  <a:lnTo>
                    <a:pt x="174" y="118"/>
                  </a:lnTo>
                  <a:lnTo>
                    <a:pt x="149" y="119"/>
                  </a:lnTo>
                  <a:lnTo>
                    <a:pt x="123" y="119"/>
                  </a:lnTo>
                  <a:lnTo>
                    <a:pt x="123" y="119"/>
                  </a:lnTo>
                  <a:lnTo>
                    <a:pt x="81" y="114"/>
                  </a:lnTo>
                  <a:lnTo>
                    <a:pt x="81" y="114"/>
                  </a:lnTo>
                  <a:lnTo>
                    <a:pt x="67" y="106"/>
                  </a:lnTo>
                  <a:lnTo>
                    <a:pt x="56" y="97"/>
                  </a:lnTo>
                  <a:lnTo>
                    <a:pt x="50" y="88"/>
                  </a:lnTo>
                  <a:lnTo>
                    <a:pt x="47" y="84"/>
                  </a:lnTo>
                  <a:lnTo>
                    <a:pt x="46" y="80"/>
                  </a:lnTo>
                  <a:lnTo>
                    <a:pt x="46" y="76"/>
                  </a:lnTo>
                  <a:lnTo>
                    <a:pt x="47" y="71"/>
                  </a:lnTo>
                  <a:lnTo>
                    <a:pt x="48" y="67"/>
                  </a:lnTo>
                  <a:lnTo>
                    <a:pt x="51" y="63"/>
                  </a:lnTo>
                  <a:lnTo>
                    <a:pt x="58" y="54"/>
                  </a:lnTo>
                  <a:lnTo>
                    <a:pt x="69" y="46"/>
                  </a:lnTo>
                  <a:lnTo>
                    <a:pt x="69" y="46"/>
                  </a:lnTo>
                  <a:lnTo>
                    <a:pt x="75" y="44"/>
                  </a:lnTo>
                  <a:lnTo>
                    <a:pt x="79" y="43"/>
                  </a:lnTo>
                  <a:lnTo>
                    <a:pt x="82" y="41"/>
                  </a:lnTo>
                  <a:lnTo>
                    <a:pt x="85" y="38"/>
                  </a:lnTo>
                  <a:lnTo>
                    <a:pt x="88" y="34"/>
                  </a:lnTo>
                  <a:lnTo>
                    <a:pt x="90" y="30"/>
                  </a:lnTo>
                  <a:lnTo>
                    <a:pt x="92" y="21"/>
                  </a:lnTo>
                  <a:lnTo>
                    <a:pt x="90" y="13"/>
                  </a:lnTo>
                  <a:lnTo>
                    <a:pt x="88" y="9"/>
                  </a:lnTo>
                  <a:lnTo>
                    <a:pt x="85" y="7"/>
                  </a:lnTo>
                  <a:lnTo>
                    <a:pt x="82" y="4"/>
                  </a:lnTo>
                  <a:lnTo>
                    <a:pt x="79" y="1"/>
                  </a:lnTo>
                  <a:lnTo>
                    <a:pt x="75" y="0"/>
                  </a:lnTo>
                  <a:lnTo>
                    <a:pt x="69" y="0"/>
                  </a:lnTo>
                  <a:lnTo>
                    <a:pt x="69" y="0"/>
                  </a:lnTo>
                  <a:lnTo>
                    <a:pt x="52" y="1"/>
                  </a:lnTo>
                  <a:lnTo>
                    <a:pt x="38" y="5"/>
                  </a:lnTo>
                  <a:lnTo>
                    <a:pt x="26" y="12"/>
                  </a:lnTo>
                  <a:lnTo>
                    <a:pt x="17" y="20"/>
                  </a:lnTo>
                  <a:lnTo>
                    <a:pt x="11" y="29"/>
                  </a:lnTo>
                  <a:lnTo>
                    <a:pt x="5" y="41"/>
                  </a:lnTo>
                  <a:lnTo>
                    <a:pt x="1" y="55"/>
                  </a:lnTo>
                  <a:lnTo>
                    <a:pt x="0" y="72"/>
                  </a:lnTo>
                  <a:lnTo>
                    <a:pt x="0" y="72"/>
                  </a:lnTo>
                  <a:lnTo>
                    <a:pt x="1" y="82"/>
                  </a:lnTo>
                  <a:lnTo>
                    <a:pt x="1" y="92"/>
                  </a:lnTo>
                  <a:lnTo>
                    <a:pt x="4" y="101"/>
                  </a:lnTo>
                  <a:lnTo>
                    <a:pt x="5" y="109"/>
                  </a:lnTo>
                  <a:lnTo>
                    <a:pt x="9" y="116"/>
                  </a:lnTo>
                  <a:lnTo>
                    <a:pt x="13" y="123"/>
                  </a:lnTo>
                  <a:lnTo>
                    <a:pt x="17" y="129"/>
                  </a:lnTo>
                  <a:lnTo>
                    <a:pt x="22" y="135"/>
                  </a:lnTo>
                  <a:lnTo>
                    <a:pt x="29" y="140"/>
                  </a:lnTo>
                  <a:lnTo>
                    <a:pt x="35" y="144"/>
                  </a:lnTo>
                  <a:lnTo>
                    <a:pt x="50" y="152"/>
                  </a:lnTo>
                  <a:lnTo>
                    <a:pt x="67" y="157"/>
                  </a:lnTo>
                  <a:lnTo>
                    <a:pt x="85" y="161"/>
                  </a:lnTo>
                  <a:lnTo>
                    <a:pt x="85" y="161"/>
                  </a:lnTo>
                  <a:lnTo>
                    <a:pt x="124" y="165"/>
                  </a:lnTo>
                  <a:lnTo>
                    <a:pt x="165" y="166"/>
                  </a:lnTo>
                  <a:lnTo>
                    <a:pt x="204" y="167"/>
                  </a:lnTo>
                  <a:lnTo>
                    <a:pt x="243" y="167"/>
                  </a:lnTo>
                  <a:lnTo>
                    <a:pt x="243" y="167"/>
                  </a:lnTo>
                  <a:lnTo>
                    <a:pt x="296" y="169"/>
                  </a:lnTo>
                  <a:lnTo>
                    <a:pt x="349" y="170"/>
                  </a:lnTo>
                  <a:lnTo>
                    <a:pt x="402" y="173"/>
                  </a:lnTo>
                  <a:lnTo>
                    <a:pt x="454" y="173"/>
                  </a:lnTo>
                  <a:lnTo>
                    <a:pt x="454" y="173"/>
                  </a:lnTo>
                  <a:lnTo>
                    <a:pt x="509" y="171"/>
                  </a:lnTo>
                  <a:lnTo>
                    <a:pt x="564" y="170"/>
                  </a:lnTo>
                  <a:lnTo>
                    <a:pt x="620" y="170"/>
                  </a:lnTo>
                  <a:lnTo>
                    <a:pt x="648" y="173"/>
                  </a:lnTo>
                  <a:lnTo>
                    <a:pt x="674" y="175"/>
                  </a:lnTo>
                  <a:lnTo>
                    <a:pt x="674" y="175"/>
                  </a:lnTo>
                  <a:lnTo>
                    <a:pt x="704" y="178"/>
                  </a:lnTo>
                  <a:lnTo>
                    <a:pt x="734" y="178"/>
                  </a:lnTo>
                  <a:lnTo>
                    <a:pt x="765" y="177"/>
                  </a:lnTo>
                  <a:lnTo>
                    <a:pt x="795" y="175"/>
                  </a:lnTo>
                  <a:lnTo>
                    <a:pt x="857" y="170"/>
                  </a:lnTo>
                  <a:lnTo>
                    <a:pt x="888" y="169"/>
                  </a:lnTo>
                  <a:lnTo>
                    <a:pt x="918" y="167"/>
                  </a:lnTo>
                  <a:lnTo>
                    <a:pt x="918" y="167"/>
                  </a:lnTo>
                  <a:lnTo>
                    <a:pt x="935" y="166"/>
                  </a:lnTo>
                  <a:lnTo>
                    <a:pt x="951" y="165"/>
                  </a:lnTo>
                  <a:lnTo>
                    <a:pt x="965" y="161"/>
                  </a:lnTo>
                  <a:lnTo>
                    <a:pt x="977" y="156"/>
                  </a:lnTo>
                  <a:lnTo>
                    <a:pt x="989" y="148"/>
                  </a:lnTo>
                  <a:lnTo>
                    <a:pt x="999" y="137"/>
                  </a:lnTo>
                  <a:lnTo>
                    <a:pt x="1009" y="126"/>
                  </a:lnTo>
                  <a:lnTo>
                    <a:pt x="1018" y="110"/>
                  </a:lnTo>
                  <a:lnTo>
                    <a:pt x="1018" y="110"/>
                  </a:lnTo>
                  <a:lnTo>
                    <a:pt x="1020" y="103"/>
                  </a:lnTo>
                  <a:lnTo>
                    <a:pt x="1022" y="97"/>
                  </a:lnTo>
                  <a:lnTo>
                    <a:pt x="1023" y="90"/>
                  </a:lnTo>
                  <a:lnTo>
                    <a:pt x="1022" y="82"/>
                  </a:lnTo>
                  <a:lnTo>
                    <a:pt x="1020" y="76"/>
                  </a:lnTo>
                  <a:lnTo>
                    <a:pt x="1019" y="69"/>
                  </a:lnTo>
                  <a:lnTo>
                    <a:pt x="1013" y="55"/>
                  </a:lnTo>
                  <a:lnTo>
                    <a:pt x="1003" y="42"/>
                  </a:lnTo>
                  <a:lnTo>
                    <a:pt x="994" y="31"/>
                  </a:lnTo>
                  <a:lnTo>
                    <a:pt x="982" y="21"/>
                  </a:lnTo>
                  <a:lnTo>
                    <a:pt x="972" y="14"/>
                  </a:lnTo>
                  <a:lnTo>
                    <a:pt x="972"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622" name="chenying0907 621"/>
          <p:cNvGrpSpPr/>
          <p:nvPr/>
        </p:nvGrpSpPr>
        <p:grpSpPr>
          <a:xfrm>
            <a:off x="5653690" y="1554408"/>
            <a:ext cx="735312" cy="746395"/>
            <a:chOff x="6303963" y="1946275"/>
            <a:chExt cx="742950" cy="774701"/>
          </a:xfrm>
          <a:solidFill>
            <a:schemeClr val="accent6">
              <a:lumMod val="75000"/>
            </a:schemeClr>
          </a:solidFill>
        </p:grpSpPr>
        <p:sp>
          <p:nvSpPr>
            <p:cNvPr id="623" name="chenying0907 664"/>
            <p:cNvSpPr>
              <a:spLocks/>
            </p:cNvSpPr>
            <p:nvPr/>
          </p:nvSpPr>
          <p:spPr bwMode="auto">
            <a:xfrm>
              <a:off x="6338888" y="2628900"/>
              <a:ext cx="38100" cy="52388"/>
            </a:xfrm>
            <a:custGeom>
              <a:avLst/>
              <a:gdLst/>
              <a:ahLst/>
              <a:cxnLst>
                <a:cxn ang="0">
                  <a:pos x="86" y="0"/>
                </a:cxn>
                <a:cxn ang="0">
                  <a:pos x="86" y="0"/>
                </a:cxn>
                <a:cxn ang="0">
                  <a:pos x="80" y="5"/>
                </a:cxn>
                <a:cxn ang="0">
                  <a:pos x="74" y="11"/>
                </a:cxn>
                <a:cxn ang="0">
                  <a:pos x="64" y="21"/>
                </a:cxn>
                <a:cxn ang="0">
                  <a:pos x="55" y="34"/>
                </a:cxn>
                <a:cxn ang="0">
                  <a:pos x="47" y="49"/>
                </a:cxn>
                <a:cxn ang="0">
                  <a:pos x="47" y="49"/>
                </a:cxn>
                <a:cxn ang="0">
                  <a:pos x="35" y="67"/>
                </a:cxn>
                <a:cxn ang="0">
                  <a:pos x="23" y="86"/>
                </a:cxn>
                <a:cxn ang="0">
                  <a:pos x="12" y="105"/>
                </a:cxn>
                <a:cxn ang="0">
                  <a:pos x="1" y="124"/>
                </a:cxn>
                <a:cxn ang="0">
                  <a:pos x="1" y="124"/>
                </a:cxn>
                <a:cxn ang="0">
                  <a:pos x="0" y="127"/>
                </a:cxn>
                <a:cxn ang="0">
                  <a:pos x="0" y="128"/>
                </a:cxn>
                <a:cxn ang="0">
                  <a:pos x="4" y="132"/>
                </a:cxn>
                <a:cxn ang="0">
                  <a:pos x="8" y="132"/>
                </a:cxn>
                <a:cxn ang="0">
                  <a:pos x="9" y="132"/>
                </a:cxn>
                <a:cxn ang="0">
                  <a:pos x="10" y="130"/>
                </a:cxn>
                <a:cxn ang="0">
                  <a:pos x="10" y="130"/>
                </a:cxn>
                <a:cxn ang="0">
                  <a:pos x="29" y="98"/>
                </a:cxn>
                <a:cxn ang="0">
                  <a:pos x="48" y="67"/>
                </a:cxn>
                <a:cxn ang="0">
                  <a:pos x="48" y="67"/>
                </a:cxn>
                <a:cxn ang="0">
                  <a:pos x="57" y="51"/>
                </a:cxn>
                <a:cxn ang="0">
                  <a:pos x="66" y="35"/>
                </a:cxn>
                <a:cxn ang="0">
                  <a:pos x="73" y="29"/>
                </a:cxn>
                <a:cxn ang="0">
                  <a:pos x="78" y="21"/>
                </a:cxn>
                <a:cxn ang="0">
                  <a:pos x="85" y="16"/>
                </a:cxn>
                <a:cxn ang="0">
                  <a:pos x="93" y="11"/>
                </a:cxn>
                <a:cxn ang="0">
                  <a:pos x="93" y="11"/>
                </a:cxn>
                <a:cxn ang="0">
                  <a:pos x="94" y="8"/>
                </a:cxn>
                <a:cxn ang="0">
                  <a:pos x="95" y="7"/>
                </a:cxn>
                <a:cxn ang="0">
                  <a:pos x="94" y="3"/>
                </a:cxn>
                <a:cxn ang="0">
                  <a:pos x="91" y="0"/>
                </a:cxn>
                <a:cxn ang="0">
                  <a:pos x="89" y="0"/>
                </a:cxn>
                <a:cxn ang="0">
                  <a:pos x="86" y="0"/>
                </a:cxn>
                <a:cxn ang="0">
                  <a:pos x="86" y="0"/>
                </a:cxn>
              </a:cxnLst>
              <a:rect l="0" t="0" r="r" b="b"/>
              <a:pathLst>
                <a:path w="95" h="132">
                  <a:moveTo>
                    <a:pt x="86" y="0"/>
                  </a:moveTo>
                  <a:lnTo>
                    <a:pt x="86" y="0"/>
                  </a:lnTo>
                  <a:lnTo>
                    <a:pt x="80" y="5"/>
                  </a:lnTo>
                  <a:lnTo>
                    <a:pt x="74" y="11"/>
                  </a:lnTo>
                  <a:lnTo>
                    <a:pt x="64" y="21"/>
                  </a:lnTo>
                  <a:lnTo>
                    <a:pt x="55" y="34"/>
                  </a:lnTo>
                  <a:lnTo>
                    <a:pt x="47" y="49"/>
                  </a:lnTo>
                  <a:lnTo>
                    <a:pt x="47" y="49"/>
                  </a:lnTo>
                  <a:lnTo>
                    <a:pt x="35" y="67"/>
                  </a:lnTo>
                  <a:lnTo>
                    <a:pt x="23" y="86"/>
                  </a:lnTo>
                  <a:lnTo>
                    <a:pt x="12" y="105"/>
                  </a:lnTo>
                  <a:lnTo>
                    <a:pt x="1" y="124"/>
                  </a:lnTo>
                  <a:lnTo>
                    <a:pt x="1" y="124"/>
                  </a:lnTo>
                  <a:lnTo>
                    <a:pt x="0" y="127"/>
                  </a:lnTo>
                  <a:lnTo>
                    <a:pt x="0" y="128"/>
                  </a:lnTo>
                  <a:lnTo>
                    <a:pt x="4" y="132"/>
                  </a:lnTo>
                  <a:lnTo>
                    <a:pt x="8" y="132"/>
                  </a:lnTo>
                  <a:lnTo>
                    <a:pt x="9" y="132"/>
                  </a:lnTo>
                  <a:lnTo>
                    <a:pt x="10" y="130"/>
                  </a:lnTo>
                  <a:lnTo>
                    <a:pt x="10" y="130"/>
                  </a:lnTo>
                  <a:lnTo>
                    <a:pt x="29" y="98"/>
                  </a:lnTo>
                  <a:lnTo>
                    <a:pt x="48" y="67"/>
                  </a:lnTo>
                  <a:lnTo>
                    <a:pt x="48" y="67"/>
                  </a:lnTo>
                  <a:lnTo>
                    <a:pt x="57" y="51"/>
                  </a:lnTo>
                  <a:lnTo>
                    <a:pt x="66" y="35"/>
                  </a:lnTo>
                  <a:lnTo>
                    <a:pt x="73" y="29"/>
                  </a:lnTo>
                  <a:lnTo>
                    <a:pt x="78" y="21"/>
                  </a:lnTo>
                  <a:lnTo>
                    <a:pt x="85" y="16"/>
                  </a:lnTo>
                  <a:lnTo>
                    <a:pt x="93" y="11"/>
                  </a:lnTo>
                  <a:lnTo>
                    <a:pt x="93" y="11"/>
                  </a:lnTo>
                  <a:lnTo>
                    <a:pt x="94" y="8"/>
                  </a:lnTo>
                  <a:lnTo>
                    <a:pt x="95" y="7"/>
                  </a:lnTo>
                  <a:lnTo>
                    <a:pt x="94" y="3"/>
                  </a:lnTo>
                  <a:lnTo>
                    <a:pt x="91" y="0"/>
                  </a:lnTo>
                  <a:lnTo>
                    <a:pt x="89" y="0"/>
                  </a:lnTo>
                  <a:lnTo>
                    <a:pt x="86" y="0"/>
                  </a:lnTo>
                  <a:lnTo>
                    <a:pt x="8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4" name="chenying0907 665"/>
            <p:cNvSpPr>
              <a:spLocks/>
            </p:cNvSpPr>
            <p:nvPr/>
          </p:nvSpPr>
          <p:spPr bwMode="auto">
            <a:xfrm>
              <a:off x="6388101" y="2659063"/>
              <a:ext cx="25400" cy="41275"/>
            </a:xfrm>
            <a:custGeom>
              <a:avLst/>
              <a:gdLst/>
              <a:ahLst/>
              <a:cxnLst>
                <a:cxn ang="0">
                  <a:pos x="55" y="1"/>
                </a:cxn>
                <a:cxn ang="0">
                  <a:pos x="55" y="1"/>
                </a:cxn>
                <a:cxn ang="0">
                  <a:pos x="37" y="22"/>
                </a:cxn>
                <a:cxn ang="0">
                  <a:pos x="28" y="33"/>
                </a:cxn>
                <a:cxn ang="0">
                  <a:pos x="20" y="44"/>
                </a:cxn>
                <a:cxn ang="0">
                  <a:pos x="12" y="58"/>
                </a:cxn>
                <a:cxn ang="0">
                  <a:pos x="7" y="69"/>
                </a:cxn>
                <a:cxn ang="0">
                  <a:pos x="3" y="82"/>
                </a:cxn>
                <a:cxn ang="0">
                  <a:pos x="0" y="97"/>
                </a:cxn>
                <a:cxn ang="0">
                  <a:pos x="0" y="97"/>
                </a:cxn>
                <a:cxn ang="0">
                  <a:pos x="2" y="99"/>
                </a:cxn>
                <a:cxn ang="0">
                  <a:pos x="2" y="101"/>
                </a:cxn>
                <a:cxn ang="0">
                  <a:pos x="6" y="102"/>
                </a:cxn>
                <a:cxn ang="0">
                  <a:pos x="10" y="101"/>
                </a:cxn>
                <a:cxn ang="0">
                  <a:pos x="12" y="99"/>
                </a:cxn>
                <a:cxn ang="0">
                  <a:pos x="12" y="97"/>
                </a:cxn>
                <a:cxn ang="0">
                  <a:pos x="12" y="97"/>
                </a:cxn>
                <a:cxn ang="0">
                  <a:pos x="13" y="84"/>
                </a:cxn>
                <a:cxn ang="0">
                  <a:pos x="17" y="72"/>
                </a:cxn>
                <a:cxn ang="0">
                  <a:pos x="23" y="60"/>
                </a:cxn>
                <a:cxn ang="0">
                  <a:pos x="30" y="50"/>
                </a:cxn>
                <a:cxn ang="0">
                  <a:pos x="38" y="38"/>
                </a:cxn>
                <a:cxn ang="0">
                  <a:pos x="46" y="27"/>
                </a:cxn>
                <a:cxn ang="0">
                  <a:pos x="63" y="9"/>
                </a:cxn>
                <a:cxn ang="0">
                  <a:pos x="63" y="9"/>
                </a:cxn>
                <a:cxn ang="0">
                  <a:pos x="64" y="8"/>
                </a:cxn>
                <a:cxn ang="0">
                  <a:pos x="66" y="5"/>
                </a:cxn>
                <a:cxn ang="0">
                  <a:pos x="63" y="1"/>
                </a:cxn>
                <a:cxn ang="0">
                  <a:pos x="59" y="0"/>
                </a:cxn>
                <a:cxn ang="0">
                  <a:pos x="58" y="0"/>
                </a:cxn>
                <a:cxn ang="0">
                  <a:pos x="55" y="1"/>
                </a:cxn>
                <a:cxn ang="0">
                  <a:pos x="55" y="1"/>
                </a:cxn>
              </a:cxnLst>
              <a:rect l="0" t="0" r="r" b="b"/>
              <a:pathLst>
                <a:path w="66" h="102">
                  <a:moveTo>
                    <a:pt x="55" y="1"/>
                  </a:moveTo>
                  <a:lnTo>
                    <a:pt x="55" y="1"/>
                  </a:lnTo>
                  <a:lnTo>
                    <a:pt x="37" y="22"/>
                  </a:lnTo>
                  <a:lnTo>
                    <a:pt x="28" y="33"/>
                  </a:lnTo>
                  <a:lnTo>
                    <a:pt x="20" y="44"/>
                  </a:lnTo>
                  <a:lnTo>
                    <a:pt x="12" y="58"/>
                  </a:lnTo>
                  <a:lnTo>
                    <a:pt x="7" y="69"/>
                  </a:lnTo>
                  <a:lnTo>
                    <a:pt x="3" y="82"/>
                  </a:lnTo>
                  <a:lnTo>
                    <a:pt x="0" y="97"/>
                  </a:lnTo>
                  <a:lnTo>
                    <a:pt x="0" y="97"/>
                  </a:lnTo>
                  <a:lnTo>
                    <a:pt x="2" y="99"/>
                  </a:lnTo>
                  <a:lnTo>
                    <a:pt x="2" y="101"/>
                  </a:lnTo>
                  <a:lnTo>
                    <a:pt x="6" y="102"/>
                  </a:lnTo>
                  <a:lnTo>
                    <a:pt x="10" y="101"/>
                  </a:lnTo>
                  <a:lnTo>
                    <a:pt x="12" y="99"/>
                  </a:lnTo>
                  <a:lnTo>
                    <a:pt x="12" y="97"/>
                  </a:lnTo>
                  <a:lnTo>
                    <a:pt x="12" y="97"/>
                  </a:lnTo>
                  <a:lnTo>
                    <a:pt x="13" y="84"/>
                  </a:lnTo>
                  <a:lnTo>
                    <a:pt x="17" y="72"/>
                  </a:lnTo>
                  <a:lnTo>
                    <a:pt x="23" y="60"/>
                  </a:lnTo>
                  <a:lnTo>
                    <a:pt x="30" y="50"/>
                  </a:lnTo>
                  <a:lnTo>
                    <a:pt x="38" y="38"/>
                  </a:lnTo>
                  <a:lnTo>
                    <a:pt x="46" y="27"/>
                  </a:lnTo>
                  <a:lnTo>
                    <a:pt x="63" y="9"/>
                  </a:lnTo>
                  <a:lnTo>
                    <a:pt x="63" y="9"/>
                  </a:lnTo>
                  <a:lnTo>
                    <a:pt x="64" y="8"/>
                  </a:lnTo>
                  <a:lnTo>
                    <a:pt x="66" y="5"/>
                  </a:lnTo>
                  <a:lnTo>
                    <a:pt x="63" y="1"/>
                  </a:lnTo>
                  <a:lnTo>
                    <a:pt x="59" y="0"/>
                  </a:lnTo>
                  <a:lnTo>
                    <a:pt x="58"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5" name="chenying0907 666"/>
            <p:cNvSpPr>
              <a:spLocks/>
            </p:cNvSpPr>
            <p:nvPr/>
          </p:nvSpPr>
          <p:spPr bwMode="auto">
            <a:xfrm>
              <a:off x="6442076" y="2662238"/>
              <a:ext cx="25400" cy="44450"/>
            </a:xfrm>
            <a:custGeom>
              <a:avLst/>
              <a:gdLst/>
              <a:ahLst/>
              <a:cxnLst>
                <a:cxn ang="0">
                  <a:pos x="55" y="1"/>
                </a:cxn>
                <a:cxn ang="0">
                  <a:pos x="55" y="1"/>
                </a:cxn>
                <a:cxn ang="0">
                  <a:pos x="43" y="12"/>
                </a:cxn>
                <a:cxn ang="0">
                  <a:pos x="32" y="22"/>
                </a:cxn>
                <a:cxn ang="0">
                  <a:pos x="23" y="34"/>
                </a:cxn>
                <a:cxn ang="0">
                  <a:pos x="15" y="47"/>
                </a:cxn>
                <a:cxn ang="0">
                  <a:pos x="9" y="60"/>
                </a:cxn>
                <a:cxn ang="0">
                  <a:pos x="5" y="74"/>
                </a:cxn>
                <a:cxn ang="0">
                  <a:pos x="1" y="89"/>
                </a:cxn>
                <a:cxn ang="0">
                  <a:pos x="0" y="104"/>
                </a:cxn>
                <a:cxn ang="0">
                  <a:pos x="0" y="104"/>
                </a:cxn>
                <a:cxn ang="0">
                  <a:pos x="0" y="107"/>
                </a:cxn>
                <a:cxn ang="0">
                  <a:pos x="1" y="108"/>
                </a:cxn>
                <a:cxn ang="0">
                  <a:pos x="5" y="110"/>
                </a:cxn>
                <a:cxn ang="0">
                  <a:pos x="9" y="108"/>
                </a:cxn>
                <a:cxn ang="0">
                  <a:pos x="10" y="107"/>
                </a:cxn>
                <a:cxn ang="0">
                  <a:pos x="12" y="104"/>
                </a:cxn>
                <a:cxn ang="0">
                  <a:pos x="12" y="104"/>
                </a:cxn>
                <a:cxn ang="0">
                  <a:pos x="13" y="90"/>
                </a:cxn>
                <a:cxn ang="0">
                  <a:pos x="15" y="76"/>
                </a:cxn>
                <a:cxn ang="0">
                  <a:pos x="21" y="64"/>
                </a:cxn>
                <a:cxn ang="0">
                  <a:pos x="26" y="51"/>
                </a:cxn>
                <a:cxn ang="0">
                  <a:pos x="34" y="39"/>
                </a:cxn>
                <a:cxn ang="0">
                  <a:pos x="43" y="29"/>
                </a:cxn>
                <a:cxn ang="0">
                  <a:pos x="52" y="18"/>
                </a:cxn>
                <a:cxn ang="0">
                  <a:pos x="63" y="9"/>
                </a:cxn>
                <a:cxn ang="0">
                  <a:pos x="63" y="9"/>
                </a:cxn>
                <a:cxn ang="0">
                  <a:pos x="64" y="8"/>
                </a:cxn>
                <a:cxn ang="0">
                  <a:pos x="65" y="5"/>
                </a:cxn>
                <a:cxn ang="0">
                  <a:pos x="64" y="4"/>
                </a:cxn>
                <a:cxn ang="0">
                  <a:pos x="63" y="1"/>
                </a:cxn>
                <a:cxn ang="0">
                  <a:pos x="59" y="0"/>
                </a:cxn>
                <a:cxn ang="0">
                  <a:pos x="57" y="0"/>
                </a:cxn>
                <a:cxn ang="0">
                  <a:pos x="55" y="1"/>
                </a:cxn>
                <a:cxn ang="0">
                  <a:pos x="55" y="1"/>
                </a:cxn>
              </a:cxnLst>
              <a:rect l="0" t="0" r="r" b="b"/>
              <a:pathLst>
                <a:path w="65" h="110">
                  <a:moveTo>
                    <a:pt x="55" y="1"/>
                  </a:moveTo>
                  <a:lnTo>
                    <a:pt x="55" y="1"/>
                  </a:lnTo>
                  <a:lnTo>
                    <a:pt x="43" y="12"/>
                  </a:lnTo>
                  <a:lnTo>
                    <a:pt x="32" y="22"/>
                  </a:lnTo>
                  <a:lnTo>
                    <a:pt x="23" y="34"/>
                  </a:lnTo>
                  <a:lnTo>
                    <a:pt x="15" y="47"/>
                  </a:lnTo>
                  <a:lnTo>
                    <a:pt x="9" y="60"/>
                  </a:lnTo>
                  <a:lnTo>
                    <a:pt x="5" y="74"/>
                  </a:lnTo>
                  <a:lnTo>
                    <a:pt x="1" y="89"/>
                  </a:lnTo>
                  <a:lnTo>
                    <a:pt x="0" y="104"/>
                  </a:lnTo>
                  <a:lnTo>
                    <a:pt x="0" y="104"/>
                  </a:lnTo>
                  <a:lnTo>
                    <a:pt x="0" y="107"/>
                  </a:lnTo>
                  <a:lnTo>
                    <a:pt x="1" y="108"/>
                  </a:lnTo>
                  <a:lnTo>
                    <a:pt x="5" y="110"/>
                  </a:lnTo>
                  <a:lnTo>
                    <a:pt x="9" y="108"/>
                  </a:lnTo>
                  <a:lnTo>
                    <a:pt x="10" y="107"/>
                  </a:lnTo>
                  <a:lnTo>
                    <a:pt x="12" y="104"/>
                  </a:lnTo>
                  <a:lnTo>
                    <a:pt x="12" y="104"/>
                  </a:lnTo>
                  <a:lnTo>
                    <a:pt x="13" y="90"/>
                  </a:lnTo>
                  <a:lnTo>
                    <a:pt x="15" y="76"/>
                  </a:lnTo>
                  <a:lnTo>
                    <a:pt x="21" y="64"/>
                  </a:lnTo>
                  <a:lnTo>
                    <a:pt x="26" y="51"/>
                  </a:lnTo>
                  <a:lnTo>
                    <a:pt x="34" y="39"/>
                  </a:lnTo>
                  <a:lnTo>
                    <a:pt x="43" y="29"/>
                  </a:lnTo>
                  <a:lnTo>
                    <a:pt x="52" y="18"/>
                  </a:lnTo>
                  <a:lnTo>
                    <a:pt x="63" y="9"/>
                  </a:lnTo>
                  <a:lnTo>
                    <a:pt x="63" y="9"/>
                  </a:lnTo>
                  <a:lnTo>
                    <a:pt x="64" y="8"/>
                  </a:lnTo>
                  <a:lnTo>
                    <a:pt x="65" y="5"/>
                  </a:lnTo>
                  <a:lnTo>
                    <a:pt x="64" y="4"/>
                  </a:lnTo>
                  <a:lnTo>
                    <a:pt x="63" y="1"/>
                  </a:lnTo>
                  <a:lnTo>
                    <a:pt x="59" y="0"/>
                  </a:lnTo>
                  <a:lnTo>
                    <a:pt x="57"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6" name="chenying0907 667"/>
            <p:cNvSpPr>
              <a:spLocks/>
            </p:cNvSpPr>
            <p:nvPr/>
          </p:nvSpPr>
          <p:spPr bwMode="auto">
            <a:xfrm>
              <a:off x="6505576" y="2665413"/>
              <a:ext cx="19050" cy="38100"/>
            </a:xfrm>
            <a:custGeom>
              <a:avLst/>
              <a:gdLst/>
              <a:ahLst/>
              <a:cxnLst>
                <a:cxn ang="0">
                  <a:pos x="38" y="4"/>
                </a:cxn>
                <a:cxn ang="0">
                  <a:pos x="38" y="4"/>
                </a:cxn>
                <a:cxn ang="0">
                  <a:pos x="34" y="14"/>
                </a:cxn>
                <a:cxn ang="0">
                  <a:pos x="28" y="25"/>
                </a:cxn>
                <a:cxn ang="0">
                  <a:pos x="16" y="44"/>
                </a:cxn>
                <a:cxn ang="0">
                  <a:pos x="11" y="55"/>
                </a:cxn>
                <a:cxn ang="0">
                  <a:pos x="6" y="65"/>
                </a:cxn>
                <a:cxn ang="0">
                  <a:pos x="2" y="77"/>
                </a:cxn>
                <a:cxn ang="0">
                  <a:pos x="0" y="89"/>
                </a:cxn>
                <a:cxn ang="0">
                  <a:pos x="0" y="89"/>
                </a:cxn>
                <a:cxn ang="0">
                  <a:pos x="2" y="91"/>
                </a:cxn>
                <a:cxn ang="0">
                  <a:pos x="2" y="93"/>
                </a:cxn>
                <a:cxn ang="0">
                  <a:pos x="6" y="94"/>
                </a:cxn>
                <a:cxn ang="0">
                  <a:pos x="9" y="93"/>
                </a:cxn>
                <a:cxn ang="0">
                  <a:pos x="11" y="91"/>
                </a:cxn>
                <a:cxn ang="0">
                  <a:pos x="12" y="89"/>
                </a:cxn>
                <a:cxn ang="0">
                  <a:pos x="12" y="89"/>
                </a:cxn>
                <a:cxn ang="0">
                  <a:pos x="13" y="77"/>
                </a:cxn>
                <a:cxn ang="0">
                  <a:pos x="17" y="66"/>
                </a:cxn>
                <a:cxn ang="0">
                  <a:pos x="21" y="56"/>
                </a:cxn>
                <a:cxn ang="0">
                  <a:pos x="28" y="47"/>
                </a:cxn>
                <a:cxn ang="0">
                  <a:pos x="40" y="27"/>
                </a:cxn>
                <a:cxn ang="0">
                  <a:pos x="45" y="17"/>
                </a:cxn>
                <a:cxn ang="0">
                  <a:pos x="50" y="6"/>
                </a:cxn>
                <a:cxn ang="0">
                  <a:pos x="50" y="6"/>
                </a:cxn>
                <a:cxn ang="0">
                  <a:pos x="50" y="4"/>
                </a:cxn>
                <a:cxn ang="0">
                  <a:pos x="50" y="2"/>
                </a:cxn>
                <a:cxn ang="0">
                  <a:pos x="49" y="1"/>
                </a:cxn>
                <a:cxn ang="0">
                  <a:pos x="46" y="0"/>
                </a:cxn>
                <a:cxn ang="0">
                  <a:pos x="42" y="0"/>
                </a:cxn>
                <a:cxn ang="0">
                  <a:pos x="40" y="1"/>
                </a:cxn>
                <a:cxn ang="0">
                  <a:pos x="38" y="4"/>
                </a:cxn>
                <a:cxn ang="0">
                  <a:pos x="38" y="4"/>
                </a:cxn>
              </a:cxnLst>
              <a:rect l="0" t="0" r="r" b="b"/>
              <a:pathLst>
                <a:path w="50" h="94">
                  <a:moveTo>
                    <a:pt x="38" y="4"/>
                  </a:moveTo>
                  <a:lnTo>
                    <a:pt x="38" y="4"/>
                  </a:lnTo>
                  <a:lnTo>
                    <a:pt x="34" y="14"/>
                  </a:lnTo>
                  <a:lnTo>
                    <a:pt x="28" y="25"/>
                  </a:lnTo>
                  <a:lnTo>
                    <a:pt x="16" y="44"/>
                  </a:lnTo>
                  <a:lnTo>
                    <a:pt x="11" y="55"/>
                  </a:lnTo>
                  <a:lnTo>
                    <a:pt x="6" y="65"/>
                  </a:lnTo>
                  <a:lnTo>
                    <a:pt x="2" y="77"/>
                  </a:lnTo>
                  <a:lnTo>
                    <a:pt x="0" y="89"/>
                  </a:lnTo>
                  <a:lnTo>
                    <a:pt x="0" y="89"/>
                  </a:lnTo>
                  <a:lnTo>
                    <a:pt x="2" y="91"/>
                  </a:lnTo>
                  <a:lnTo>
                    <a:pt x="2" y="93"/>
                  </a:lnTo>
                  <a:lnTo>
                    <a:pt x="6" y="94"/>
                  </a:lnTo>
                  <a:lnTo>
                    <a:pt x="9" y="93"/>
                  </a:lnTo>
                  <a:lnTo>
                    <a:pt x="11" y="91"/>
                  </a:lnTo>
                  <a:lnTo>
                    <a:pt x="12" y="89"/>
                  </a:lnTo>
                  <a:lnTo>
                    <a:pt x="12" y="89"/>
                  </a:lnTo>
                  <a:lnTo>
                    <a:pt x="13" y="77"/>
                  </a:lnTo>
                  <a:lnTo>
                    <a:pt x="17" y="66"/>
                  </a:lnTo>
                  <a:lnTo>
                    <a:pt x="21" y="56"/>
                  </a:lnTo>
                  <a:lnTo>
                    <a:pt x="28" y="47"/>
                  </a:lnTo>
                  <a:lnTo>
                    <a:pt x="40" y="27"/>
                  </a:lnTo>
                  <a:lnTo>
                    <a:pt x="45" y="17"/>
                  </a:lnTo>
                  <a:lnTo>
                    <a:pt x="50" y="6"/>
                  </a:lnTo>
                  <a:lnTo>
                    <a:pt x="50" y="6"/>
                  </a:lnTo>
                  <a:lnTo>
                    <a:pt x="50" y="4"/>
                  </a:lnTo>
                  <a:lnTo>
                    <a:pt x="50" y="2"/>
                  </a:lnTo>
                  <a:lnTo>
                    <a:pt x="49" y="1"/>
                  </a:lnTo>
                  <a:lnTo>
                    <a:pt x="46" y="0"/>
                  </a:lnTo>
                  <a:lnTo>
                    <a:pt x="42" y="0"/>
                  </a:lnTo>
                  <a:lnTo>
                    <a:pt x="40" y="1"/>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7" name="chenying0907 668"/>
            <p:cNvSpPr>
              <a:spLocks/>
            </p:cNvSpPr>
            <p:nvPr/>
          </p:nvSpPr>
          <p:spPr bwMode="auto">
            <a:xfrm>
              <a:off x="6559551" y="2662238"/>
              <a:ext cx="17463" cy="38100"/>
            </a:xfrm>
            <a:custGeom>
              <a:avLst/>
              <a:gdLst/>
              <a:ahLst/>
              <a:cxnLst>
                <a:cxn ang="0">
                  <a:pos x="30" y="4"/>
                </a:cxn>
                <a:cxn ang="0">
                  <a:pos x="30" y="4"/>
                </a:cxn>
                <a:cxn ang="0">
                  <a:pos x="25" y="25"/>
                </a:cxn>
                <a:cxn ang="0">
                  <a:pos x="19" y="46"/>
                </a:cxn>
                <a:cxn ang="0">
                  <a:pos x="17" y="57"/>
                </a:cxn>
                <a:cxn ang="0">
                  <a:pos x="13" y="67"/>
                </a:cxn>
                <a:cxn ang="0">
                  <a:pos x="8" y="77"/>
                </a:cxn>
                <a:cxn ang="0">
                  <a:pos x="1" y="85"/>
                </a:cxn>
                <a:cxn ang="0">
                  <a:pos x="1" y="85"/>
                </a:cxn>
                <a:cxn ang="0">
                  <a:pos x="0" y="87"/>
                </a:cxn>
                <a:cxn ang="0">
                  <a:pos x="0" y="89"/>
                </a:cxn>
                <a:cxn ang="0">
                  <a:pos x="2" y="93"/>
                </a:cxn>
                <a:cxn ang="0">
                  <a:pos x="5" y="95"/>
                </a:cxn>
                <a:cxn ang="0">
                  <a:pos x="8" y="94"/>
                </a:cxn>
                <a:cxn ang="0">
                  <a:pos x="9" y="93"/>
                </a:cxn>
                <a:cxn ang="0">
                  <a:pos x="9" y="93"/>
                </a:cxn>
                <a:cxn ang="0">
                  <a:pos x="17" y="84"/>
                </a:cxn>
                <a:cxn ang="0">
                  <a:pos x="22" y="74"/>
                </a:cxn>
                <a:cxn ang="0">
                  <a:pos x="26" y="63"/>
                </a:cxn>
                <a:cxn ang="0">
                  <a:pos x="30" y="52"/>
                </a:cxn>
                <a:cxn ang="0">
                  <a:pos x="35" y="29"/>
                </a:cxn>
                <a:cxn ang="0">
                  <a:pos x="42" y="6"/>
                </a:cxn>
                <a:cxn ang="0">
                  <a:pos x="42" y="6"/>
                </a:cxn>
                <a:cxn ang="0">
                  <a:pos x="42" y="4"/>
                </a:cxn>
                <a:cxn ang="0">
                  <a:pos x="40" y="2"/>
                </a:cxn>
                <a:cxn ang="0">
                  <a:pos x="38" y="0"/>
                </a:cxn>
                <a:cxn ang="0">
                  <a:pos x="34" y="0"/>
                </a:cxn>
                <a:cxn ang="0">
                  <a:pos x="31" y="1"/>
                </a:cxn>
                <a:cxn ang="0">
                  <a:pos x="30" y="4"/>
                </a:cxn>
                <a:cxn ang="0">
                  <a:pos x="30" y="4"/>
                </a:cxn>
              </a:cxnLst>
              <a:rect l="0" t="0" r="r" b="b"/>
              <a:pathLst>
                <a:path w="42" h="95">
                  <a:moveTo>
                    <a:pt x="30" y="4"/>
                  </a:moveTo>
                  <a:lnTo>
                    <a:pt x="30" y="4"/>
                  </a:lnTo>
                  <a:lnTo>
                    <a:pt x="25" y="25"/>
                  </a:lnTo>
                  <a:lnTo>
                    <a:pt x="19" y="46"/>
                  </a:lnTo>
                  <a:lnTo>
                    <a:pt x="17" y="57"/>
                  </a:lnTo>
                  <a:lnTo>
                    <a:pt x="13" y="67"/>
                  </a:lnTo>
                  <a:lnTo>
                    <a:pt x="8" y="77"/>
                  </a:lnTo>
                  <a:lnTo>
                    <a:pt x="1" y="85"/>
                  </a:lnTo>
                  <a:lnTo>
                    <a:pt x="1" y="85"/>
                  </a:lnTo>
                  <a:lnTo>
                    <a:pt x="0" y="87"/>
                  </a:lnTo>
                  <a:lnTo>
                    <a:pt x="0" y="89"/>
                  </a:lnTo>
                  <a:lnTo>
                    <a:pt x="2" y="93"/>
                  </a:lnTo>
                  <a:lnTo>
                    <a:pt x="5" y="95"/>
                  </a:lnTo>
                  <a:lnTo>
                    <a:pt x="8" y="94"/>
                  </a:lnTo>
                  <a:lnTo>
                    <a:pt x="9" y="93"/>
                  </a:lnTo>
                  <a:lnTo>
                    <a:pt x="9" y="93"/>
                  </a:lnTo>
                  <a:lnTo>
                    <a:pt x="17" y="84"/>
                  </a:lnTo>
                  <a:lnTo>
                    <a:pt x="22" y="74"/>
                  </a:lnTo>
                  <a:lnTo>
                    <a:pt x="26" y="63"/>
                  </a:lnTo>
                  <a:lnTo>
                    <a:pt x="30" y="52"/>
                  </a:lnTo>
                  <a:lnTo>
                    <a:pt x="35" y="29"/>
                  </a:lnTo>
                  <a:lnTo>
                    <a:pt x="42" y="6"/>
                  </a:lnTo>
                  <a:lnTo>
                    <a:pt x="42" y="6"/>
                  </a:lnTo>
                  <a:lnTo>
                    <a:pt x="42" y="4"/>
                  </a:lnTo>
                  <a:lnTo>
                    <a:pt x="40" y="2"/>
                  </a:lnTo>
                  <a:lnTo>
                    <a:pt x="38" y="0"/>
                  </a:lnTo>
                  <a:lnTo>
                    <a:pt x="34" y="0"/>
                  </a:lnTo>
                  <a:lnTo>
                    <a:pt x="31"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8" name="chenying0907 669"/>
            <p:cNvSpPr>
              <a:spLocks/>
            </p:cNvSpPr>
            <p:nvPr/>
          </p:nvSpPr>
          <p:spPr bwMode="auto">
            <a:xfrm>
              <a:off x="6623051" y="2662238"/>
              <a:ext cx="22225" cy="47625"/>
            </a:xfrm>
            <a:custGeom>
              <a:avLst/>
              <a:gdLst/>
              <a:ahLst/>
              <a:cxnLst>
                <a:cxn ang="0">
                  <a:pos x="46" y="5"/>
                </a:cxn>
                <a:cxn ang="0">
                  <a:pos x="46" y="5"/>
                </a:cxn>
                <a:cxn ang="0">
                  <a:pos x="43" y="19"/>
                </a:cxn>
                <a:cxn ang="0">
                  <a:pos x="39" y="33"/>
                </a:cxn>
                <a:cxn ang="0">
                  <a:pos x="33" y="46"/>
                </a:cxn>
                <a:cxn ang="0">
                  <a:pos x="26" y="59"/>
                </a:cxn>
                <a:cxn ang="0">
                  <a:pos x="11" y="84"/>
                </a:cxn>
                <a:cxn ang="0">
                  <a:pos x="5" y="97"/>
                </a:cxn>
                <a:cxn ang="0">
                  <a:pos x="0" y="110"/>
                </a:cxn>
                <a:cxn ang="0">
                  <a:pos x="0" y="110"/>
                </a:cxn>
                <a:cxn ang="0">
                  <a:pos x="0" y="112"/>
                </a:cxn>
                <a:cxn ang="0">
                  <a:pos x="2" y="115"/>
                </a:cxn>
                <a:cxn ang="0">
                  <a:pos x="5" y="118"/>
                </a:cxn>
                <a:cxn ang="0">
                  <a:pos x="9" y="116"/>
                </a:cxn>
                <a:cxn ang="0">
                  <a:pos x="11" y="115"/>
                </a:cxn>
                <a:cxn ang="0">
                  <a:pos x="12" y="114"/>
                </a:cxn>
                <a:cxn ang="0">
                  <a:pos x="12" y="114"/>
                </a:cxn>
                <a:cxn ang="0">
                  <a:pos x="16" y="99"/>
                </a:cxn>
                <a:cxn ang="0">
                  <a:pos x="22" y="86"/>
                </a:cxn>
                <a:cxn ang="0">
                  <a:pos x="37" y="60"/>
                </a:cxn>
                <a:cxn ang="0">
                  <a:pos x="45" y="47"/>
                </a:cxn>
                <a:cxn ang="0">
                  <a:pos x="51" y="34"/>
                </a:cxn>
                <a:cxn ang="0">
                  <a:pos x="55" y="19"/>
                </a:cxn>
                <a:cxn ang="0">
                  <a:pos x="58" y="5"/>
                </a:cxn>
                <a:cxn ang="0">
                  <a:pos x="58" y="5"/>
                </a:cxn>
                <a:cxn ang="0">
                  <a:pos x="58" y="2"/>
                </a:cxn>
                <a:cxn ang="0">
                  <a:pos x="57" y="1"/>
                </a:cxn>
                <a:cxn ang="0">
                  <a:pos x="53" y="0"/>
                </a:cxn>
                <a:cxn ang="0">
                  <a:pos x="49" y="1"/>
                </a:cxn>
                <a:cxn ang="0">
                  <a:pos x="47" y="2"/>
                </a:cxn>
                <a:cxn ang="0">
                  <a:pos x="46" y="5"/>
                </a:cxn>
                <a:cxn ang="0">
                  <a:pos x="46" y="5"/>
                </a:cxn>
              </a:cxnLst>
              <a:rect l="0" t="0" r="r" b="b"/>
              <a:pathLst>
                <a:path w="58" h="118">
                  <a:moveTo>
                    <a:pt x="46" y="5"/>
                  </a:moveTo>
                  <a:lnTo>
                    <a:pt x="46" y="5"/>
                  </a:lnTo>
                  <a:lnTo>
                    <a:pt x="43" y="19"/>
                  </a:lnTo>
                  <a:lnTo>
                    <a:pt x="39" y="33"/>
                  </a:lnTo>
                  <a:lnTo>
                    <a:pt x="33" y="46"/>
                  </a:lnTo>
                  <a:lnTo>
                    <a:pt x="26" y="59"/>
                  </a:lnTo>
                  <a:lnTo>
                    <a:pt x="11" y="84"/>
                  </a:lnTo>
                  <a:lnTo>
                    <a:pt x="5" y="97"/>
                  </a:lnTo>
                  <a:lnTo>
                    <a:pt x="0" y="110"/>
                  </a:lnTo>
                  <a:lnTo>
                    <a:pt x="0" y="110"/>
                  </a:lnTo>
                  <a:lnTo>
                    <a:pt x="0" y="112"/>
                  </a:lnTo>
                  <a:lnTo>
                    <a:pt x="2" y="115"/>
                  </a:lnTo>
                  <a:lnTo>
                    <a:pt x="5" y="118"/>
                  </a:lnTo>
                  <a:lnTo>
                    <a:pt x="9" y="116"/>
                  </a:lnTo>
                  <a:lnTo>
                    <a:pt x="11" y="115"/>
                  </a:lnTo>
                  <a:lnTo>
                    <a:pt x="12" y="114"/>
                  </a:lnTo>
                  <a:lnTo>
                    <a:pt x="12" y="114"/>
                  </a:lnTo>
                  <a:lnTo>
                    <a:pt x="16" y="99"/>
                  </a:lnTo>
                  <a:lnTo>
                    <a:pt x="22" y="86"/>
                  </a:lnTo>
                  <a:lnTo>
                    <a:pt x="37" y="60"/>
                  </a:lnTo>
                  <a:lnTo>
                    <a:pt x="45" y="47"/>
                  </a:lnTo>
                  <a:lnTo>
                    <a:pt x="51" y="34"/>
                  </a:lnTo>
                  <a:lnTo>
                    <a:pt x="55" y="19"/>
                  </a:lnTo>
                  <a:lnTo>
                    <a:pt x="58" y="5"/>
                  </a:lnTo>
                  <a:lnTo>
                    <a:pt x="58" y="5"/>
                  </a:lnTo>
                  <a:lnTo>
                    <a:pt x="58" y="2"/>
                  </a:lnTo>
                  <a:lnTo>
                    <a:pt x="57" y="1"/>
                  </a:lnTo>
                  <a:lnTo>
                    <a:pt x="53" y="0"/>
                  </a:lnTo>
                  <a:lnTo>
                    <a:pt x="49" y="1"/>
                  </a:lnTo>
                  <a:lnTo>
                    <a:pt x="47" y="2"/>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9" name="chenying0907 670"/>
            <p:cNvSpPr>
              <a:spLocks/>
            </p:cNvSpPr>
            <p:nvPr/>
          </p:nvSpPr>
          <p:spPr bwMode="auto">
            <a:xfrm>
              <a:off x="6683376" y="2662238"/>
              <a:ext cx="17463" cy="44450"/>
            </a:xfrm>
            <a:custGeom>
              <a:avLst/>
              <a:gdLst/>
              <a:ahLst/>
              <a:cxnLst>
                <a:cxn ang="0">
                  <a:pos x="30" y="4"/>
                </a:cxn>
                <a:cxn ang="0">
                  <a:pos x="30" y="4"/>
                </a:cxn>
                <a:cxn ang="0">
                  <a:pos x="25" y="25"/>
                </a:cxn>
                <a:cxn ang="0">
                  <a:pos x="23" y="47"/>
                </a:cxn>
                <a:cxn ang="0">
                  <a:pos x="23" y="47"/>
                </a:cxn>
                <a:cxn ang="0">
                  <a:pos x="21" y="61"/>
                </a:cxn>
                <a:cxn ang="0">
                  <a:pos x="20" y="68"/>
                </a:cxn>
                <a:cxn ang="0">
                  <a:pos x="17" y="74"/>
                </a:cxn>
                <a:cxn ang="0">
                  <a:pos x="17" y="74"/>
                </a:cxn>
                <a:cxn ang="0">
                  <a:pos x="8" y="87"/>
                </a:cxn>
                <a:cxn ang="0">
                  <a:pos x="0" y="101"/>
                </a:cxn>
                <a:cxn ang="0">
                  <a:pos x="0" y="101"/>
                </a:cxn>
                <a:cxn ang="0">
                  <a:pos x="0" y="103"/>
                </a:cxn>
                <a:cxn ang="0">
                  <a:pos x="0" y="106"/>
                </a:cxn>
                <a:cxn ang="0">
                  <a:pos x="3" y="108"/>
                </a:cxn>
                <a:cxn ang="0">
                  <a:pos x="7" y="110"/>
                </a:cxn>
                <a:cxn ang="0">
                  <a:pos x="9" y="108"/>
                </a:cxn>
                <a:cxn ang="0">
                  <a:pos x="11" y="107"/>
                </a:cxn>
                <a:cxn ang="0">
                  <a:pos x="11" y="107"/>
                </a:cxn>
                <a:cxn ang="0">
                  <a:pos x="16" y="98"/>
                </a:cxn>
                <a:cxn ang="0">
                  <a:pos x="24" y="87"/>
                </a:cxn>
                <a:cxn ang="0">
                  <a:pos x="32" y="76"/>
                </a:cxn>
                <a:cxn ang="0">
                  <a:pos x="33" y="70"/>
                </a:cxn>
                <a:cxn ang="0">
                  <a:pos x="34" y="67"/>
                </a:cxn>
                <a:cxn ang="0">
                  <a:pos x="34" y="67"/>
                </a:cxn>
                <a:cxn ang="0">
                  <a:pos x="34" y="51"/>
                </a:cxn>
                <a:cxn ang="0">
                  <a:pos x="36" y="36"/>
                </a:cxn>
                <a:cxn ang="0">
                  <a:pos x="38" y="21"/>
                </a:cxn>
                <a:cxn ang="0">
                  <a:pos x="41" y="6"/>
                </a:cxn>
                <a:cxn ang="0">
                  <a:pos x="41" y="6"/>
                </a:cxn>
                <a:cxn ang="0">
                  <a:pos x="42" y="4"/>
                </a:cxn>
                <a:cxn ang="0">
                  <a:pos x="41" y="2"/>
                </a:cxn>
                <a:cxn ang="0">
                  <a:pos x="37" y="0"/>
                </a:cxn>
                <a:cxn ang="0">
                  <a:pos x="33" y="0"/>
                </a:cxn>
                <a:cxn ang="0">
                  <a:pos x="32" y="1"/>
                </a:cxn>
                <a:cxn ang="0">
                  <a:pos x="30" y="4"/>
                </a:cxn>
                <a:cxn ang="0">
                  <a:pos x="30" y="4"/>
                </a:cxn>
              </a:cxnLst>
              <a:rect l="0" t="0" r="r" b="b"/>
              <a:pathLst>
                <a:path w="42" h="110">
                  <a:moveTo>
                    <a:pt x="30" y="4"/>
                  </a:moveTo>
                  <a:lnTo>
                    <a:pt x="30" y="4"/>
                  </a:lnTo>
                  <a:lnTo>
                    <a:pt x="25" y="25"/>
                  </a:lnTo>
                  <a:lnTo>
                    <a:pt x="23" y="47"/>
                  </a:lnTo>
                  <a:lnTo>
                    <a:pt x="23" y="47"/>
                  </a:lnTo>
                  <a:lnTo>
                    <a:pt x="21" y="61"/>
                  </a:lnTo>
                  <a:lnTo>
                    <a:pt x="20" y="68"/>
                  </a:lnTo>
                  <a:lnTo>
                    <a:pt x="17" y="74"/>
                  </a:lnTo>
                  <a:lnTo>
                    <a:pt x="17" y="74"/>
                  </a:lnTo>
                  <a:lnTo>
                    <a:pt x="8" y="87"/>
                  </a:lnTo>
                  <a:lnTo>
                    <a:pt x="0" y="101"/>
                  </a:lnTo>
                  <a:lnTo>
                    <a:pt x="0" y="101"/>
                  </a:lnTo>
                  <a:lnTo>
                    <a:pt x="0" y="103"/>
                  </a:lnTo>
                  <a:lnTo>
                    <a:pt x="0" y="106"/>
                  </a:lnTo>
                  <a:lnTo>
                    <a:pt x="3" y="108"/>
                  </a:lnTo>
                  <a:lnTo>
                    <a:pt x="7" y="110"/>
                  </a:lnTo>
                  <a:lnTo>
                    <a:pt x="9" y="108"/>
                  </a:lnTo>
                  <a:lnTo>
                    <a:pt x="11" y="107"/>
                  </a:lnTo>
                  <a:lnTo>
                    <a:pt x="11" y="107"/>
                  </a:lnTo>
                  <a:lnTo>
                    <a:pt x="16" y="98"/>
                  </a:lnTo>
                  <a:lnTo>
                    <a:pt x="24" y="87"/>
                  </a:lnTo>
                  <a:lnTo>
                    <a:pt x="32" y="76"/>
                  </a:lnTo>
                  <a:lnTo>
                    <a:pt x="33" y="70"/>
                  </a:lnTo>
                  <a:lnTo>
                    <a:pt x="34" y="67"/>
                  </a:lnTo>
                  <a:lnTo>
                    <a:pt x="34" y="67"/>
                  </a:lnTo>
                  <a:lnTo>
                    <a:pt x="34" y="51"/>
                  </a:lnTo>
                  <a:lnTo>
                    <a:pt x="36" y="36"/>
                  </a:lnTo>
                  <a:lnTo>
                    <a:pt x="38" y="21"/>
                  </a:lnTo>
                  <a:lnTo>
                    <a:pt x="41" y="6"/>
                  </a:lnTo>
                  <a:lnTo>
                    <a:pt x="41" y="6"/>
                  </a:lnTo>
                  <a:lnTo>
                    <a:pt x="42" y="4"/>
                  </a:lnTo>
                  <a:lnTo>
                    <a:pt x="41" y="2"/>
                  </a:lnTo>
                  <a:lnTo>
                    <a:pt x="37" y="0"/>
                  </a:lnTo>
                  <a:lnTo>
                    <a:pt x="33" y="0"/>
                  </a:lnTo>
                  <a:lnTo>
                    <a:pt x="32"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0" name="chenying0907 671"/>
            <p:cNvSpPr>
              <a:spLocks/>
            </p:cNvSpPr>
            <p:nvPr/>
          </p:nvSpPr>
          <p:spPr bwMode="auto">
            <a:xfrm>
              <a:off x="6746876" y="2662238"/>
              <a:ext cx="17463" cy="44450"/>
            </a:xfrm>
            <a:custGeom>
              <a:avLst/>
              <a:gdLst/>
              <a:ahLst/>
              <a:cxnLst>
                <a:cxn ang="0">
                  <a:pos x="30" y="4"/>
                </a:cxn>
                <a:cxn ang="0">
                  <a:pos x="30" y="4"/>
                </a:cxn>
                <a:cxn ang="0">
                  <a:pos x="26" y="29"/>
                </a:cxn>
                <a:cxn ang="0">
                  <a:pos x="22" y="55"/>
                </a:cxn>
                <a:cxn ang="0">
                  <a:pos x="18" y="67"/>
                </a:cxn>
                <a:cxn ang="0">
                  <a:pos x="14" y="78"/>
                </a:cxn>
                <a:cxn ang="0">
                  <a:pos x="9" y="90"/>
                </a:cxn>
                <a:cxn ang="0">
                  <a:pos x="1" y="101"/>
                </a:cxn>
                <a:cxn ang="0">
                  <a:pos x="1" y="101"/>
                </a:cxn>
                <a:cxn ang="0">
                  <a:pos x="0" y="102"/>
                </a:cxn>
                <a:cxn ang="0">
                  <a:pos x="0" y="104"/>
                </a:cxn>
                <a:cxn ang="0">
                  <a:pos x="1" y="108"/>
                </a:cxn>
                <a:cxn ang="0">
                  <a:pos x="5" y="110"/>
                </a:cxn>
                <a:cxn ang="0">
                  <a:pos x="8" y="110"/>
                </a:cxn>
                <a:cxn ang="0">
                  <a:pos x="9" y="108"/>
                </a:cxn>
                <a:cxn ang="0">
                  <a:pos x="9" y="108"/>
                </a:cxn>
                <a:cxn ang="0">
                  <a:pos x="18" y="97"/>
                </a:cxn>
                <a:cxn ang="0">
                  <a:pos x="23" y="85"/>
                </a:cxn>
                <a:cxn ang="0">
                  <a:pos x="29" y="73"/>
                </a:cxn>
                <a:cxn ang="0">
                  <a:pos x="31" y="60"/>
                </a:cxn>
                <a:cxn ang="0">
                  <a:pos x="37" y="33"/>
                </a:cxn>
                <a:cxn ang="0">
                  <a:pos x="42" y="6"/>
                </a:cxn>
                <a:cxn ang="0">
                  <a:pos x="42" y="6"/>
                </a:cxn>
                <a:cxn ang="0">
                  <a:pos x="42" y="4"/>
                </a:cxn>
                <a:cxn ang="0">
                  <a:pos x="40" y="2"/>
                </a:cxn>
                <a:cxn ang="0">
                  <a:pos x="37" y="0"/>
                </a:cxn>
                <a:cxn ang="0">
                  <a:pos x="33" y="0"/>
                </a:cxn>
                <a:cxn ang="0">
                  <a:pos x="31" y="1"/>
                </a:cxn>
                <a:cxn ang="0">
                  <a:pos x="30" y="4"/>
                </a:cxn>
                <a:cxn ang="0">
                  <a:pos x="30" y="4"/>
                </a:cxn>
              </a:cxnLst>
              <a:rect l="0" t="0" r="r" b="b"/>
              <a:pathLst>
                <a:path w="42" h="110">
                  <a:moveTo>
                    <a:pt x="30" y="4"/>
                  </a:moveTo>
                  <a:lnTo>
                    <a:pt x="30" y="4"/>
                  </a:lnTo>
                  <a:lnTo>
                    <a:pt x="26" y="29"/>
                  </a:lnTo>
                  <a:lnTo>
                    <a:pt x="22" y="55"/>
                  </a:lnTo>
                  <a:lnTo>
                    <a:pt x="18" y="67"/>
                  </a:lnTo>
                  <a:lnTo>
                    <a:pt x="14" y="78"/>
                  </a:lnTo>
                  <a:lnTo>
                    <a:pt x="9" y="90"/>
                  </a:lnTo>
                  <a:lnTo>
                    <a:pt x="1" y="101"/>
                  </a:lnTo>
                  <a:lnTo>
                    <a:pt x="1" y="101"/>
                  </a:lnTo>
                  <a:lnTo>
                    <a:pt x="0" y="102"/>
                  </a:lnTo>
                  <a:lnTo>
                    <a:pt x="0" y="104"/>
                  </a:lnTo>
                  <a:lnTo>
                    <a:pt x="1" y="108"/>
                  </a:lnTo>
                  <a:lnTo>
                    <a:pt x="5" y="110"/>
                  </a:lnTo>
                  <a:lnTo>
                    <a:pt x="8" y="110"/>
                  </a:lnTo>
                  <a:lnTo>
                    <a:pt x="9" y="108"/>
                  </a:lnTo>
                  <a:lnTo>
                    <a:pt x="9" y="108"/>
                  </a:lnTo>
                  <a:lnTo>
                    <a:pt x="18" y="97"/>
                  </a:lnTo>
                  <a:lnTo>
                    <a:pt x="23" y="85"/>
                  </a:lnTo>
                  <a:lnTo>
                    <a:pt x="29" y="73"/>
                  </a:lnTo>
                  <a:lnTo>
                    <a:pt x="31" y="60"/>
                  </a:lnTo>
                  <a:lnTo>
                    <a:pt x="37" y="33"/>
                  </a:lnTo>
                  <a:lnTo>
                    <a:pt x="42" y="6"/>
                  </a:lnTo>
                  <a:lnTo>
                    <a:pt x="42" y="6"/>
                  </a:lnTo>
                  <a:lnTo>
                    <a:pt x="42" y="4"/>
                  </a:lnTo>
                  <a:lnTo>
                    <a:pt x="40" y="2"/>
                  </a:lnTo>
                  <a:lnTo>
                    <a:pt x="37" y="0"/>
                  </a:lnTo>
                  <a:lnTo>
                    <a:pt x="33" y="0"/>
                  </a:lnTo>
                  <a:lnTo>
                    <a:pt x="31"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1" name="chenying0907 672"/>
            <p:cNvSpPr>
              <a:spLocks/>
            </p:cNvSpPr>
            <p:nvPr/>
          </p:nvSpPr>
          <p:spPr bwMode="auto">
            <a:xfrm>
              <a:off x="6796088" y="2668588"/>
              <a:ext cx="15875" cy="34925"/>
            </a:xfrm>
            <a:custGeom>
              <a:avLst/>
              <a:gdLst/>
              <a:ahLst/>
              <a:cxnLst>
                <a:cxn ang="0">
                  <a:pos x="30" y="3"/>
                </a:cxn>
                <a:cxn ang="0">
                  <a:pos x="30" y="3"/>
                </a:cxn>
                <a:cxn ang="0">
                  <a:pos x="18" y="41"/>
                </a:cxn>
                <a:cxn ang="0">
                  <a:pos x="10" y="60"/>
                </a:cxn>
                <a:cxn ang="0">
                  <a:pos x="0" y="78"/>
                </a:cxn>
                <a:cxn ang="0">
                  <a:pos x="0" y="78"/>
                </a:cxn>
                <a:cxn ang="0">
                  <a:pos x="0" y="79"/>
                </a:cxn>
                <a:cxn ang="0">
                  <a:pos x="0" y="82"/>
                </a:cxn>
                <a:cxn ang="0">
                  <a:pos x="2" y="85"/>
                </a:cxn>
                <a:cxn ang="0">
                  <a:pos x="6" y="86"/>
                </a:cxn>
                <a:cxn ang="0">
                  <a:pos x="9" y="85"/>
                </a:cxn>
                <a:cxn ang="0">
                  <a:pos x="10" y="83"/>
                </a:cxn>
                <a:cxn ang="0">
                  <a:pos x="10" y="83"/>
                </a:cxn>
                <a:cxn ang="0">
                  <a:pos x="20" y="65"/>
                </a:cxn>
                <a:cxn ang="0">
                  <a:pos x="28" y="45"/>
                </a:cxn>
                <a:cxn ang="0">
                  <a:pos x="41" y="6"/>
                </a:cxn>
                <a:cxn ang="0">
                  <a:pos x="41" y="6"/>
                </a:cxn>
                <a:cxn ang="0">
                  <a:pos x="41" y="3"/>
                </a:cxn>
                <a:cxn ang="0">
                  <a:pos x="40" y="1"/>
                </a:cxn>
                <a:cxn ang="0">
                  <a:pos x="37" y="0"/>
                </a:cxn>
                <a:cxn ang="0">
                  <a:pos x="34" y="0"/>
                </a:cxn>
                <a:cxn ang="0">
                  <a:pos x="31" y="1"/>
                </a:cxn>
                <a:cxn ang="0">
                  <a:pos x="30" y="3"/>
                </a:cxn>
                <a:cxn ang="0">
                  <a:pos x="30" y="3"/>
                </a:cxn>
              </a:cxnLst>
              <a:rect l="0" t="0" r="r" b="b"/>
              <a:pathLst>
                <a:path w="41" h="86">
                  <a:moveTo>
                    <a:pt x="30" y="3"/>
                  </a:moveTo>
                  <a:lnTo>
                    <a:pt x="30" y="3"/>
                  </a:lnTo>
                  <a:lnTo>
                    <a:pt x="18" y="41"/>
                  </a:lnTo>
                  <a:lnTo>
                    <a:pt x="10" y="60"/>
                  </a:lnTo>
                  <a:lnTo>
                    <a:pt x="0" y="78"/>
                  </a:lnTo>
                  <a:lnTo>
                    <a:pt x="0" y="78"/>
                  </a:lnTo>
                  <a:lnTo>
                    <a:pt x="0" y="79"/>
                  </a:lnTo>
                  <a:lnTo>
                    <a:pt x="0" y="82"/>
                  </a:lnTo>
                  <a:lnTo>
                    <a:pt x="2" y="85"/>
                  </a:lnTo>
                  <a:lnTo>
                    <a:pt x="6" y="86"/>
                  </a:lnTo>
                  <a:lnTo>
                    <a:pt x="9" y="85"/>
                  </a:lnTo>
                  <a:lnTo>
                    <a:pt x="10" y="83"/>
                  </a:lnTo>
                  <a:lnTo>
                    <a:pt x="10" y="83"/>
                  </a:lnTo>
                  <a:lnTo>
                    <a:pt x="20" y="65"/>
                  </a:lnTo>
                  <a:lnTo>
                    <a:pt x="28" y="45"/>
                  </a:lnTo>
                  <a:lnTo>
                    <a:pt x="41" y="6"/>
                  </a:lnTo>
                  <a:lnTo>
                    <a:pt x="41" y="6"/>
                  </a:lnTo>
                  <a:lnTo>
                    <a:pt x="41" y="3"/>
                  </a:lnTo>
                  <a:lnTo>
                    <a:pt x="40" y="1"/>
                  </a:lnTo>
                  <a:lnTo>
                    <a:pt x="37" y="0"/>
                  </a:lnTo>
                  <a:lnTo>
                    <a:pt x="34" y="0"/>
                  </a:lnTo>
                  <a:lnTo>
                    <a:pt x="31" y="1"/>
                  </a:lnTo>
                  <a:lnTo>
                    <a:pt x="30" y="3"/>
                  </a:lnTo>
                  <a:lnTo>
                    <a:pt x="3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2" name="chenying0907 673"/>
            <p:cNvSpPr>
              <a:spLocks/>
            </p:cNvSpPr>
            <p:nvPr/>
          </p:nvSpPr>
          <p:spPr bwMode="auto">
            <a:xfrm>
              <a:off x="6843713" y="2678113"/>
              <a:ext cx="17463" cy="31750"/>
            </a:xfrm>
            <a:custGeom>
              <a:avLst/>
              <a:gdLst/>
              <a:ahLst/>
              <a:cxnLst>
                <a:cxn ang="0">
                  <a:pos x="33" y="1"/>
                </a:cxn>
                <a:cxn ang="0">
                  <a:pos x="33" y="1"/>
                </a:cxn>
                <a:cxn ang="0">
                  <a:pos x="26" y="9"/>
                </a:cxn>
                <a:cxn ang="0">
                  <a:pos x="21" y="17"/>
                </a:cxn>
                <a:cxn ang="0">
                  <a:pos x="16" y="26"/>
                </a:cxn>
                <a:cxn ang="0">
                  <a:pos x="13" y="35"/>
                </a:cxn>
                <a:cxn ang="0">
                  <a:pos x="7" y="53"/>
                </a:cxn>
                <a:cxn ang="0">
                  <a:pos x="0" y="72"/>
                </a:cxn>
                <a:cxn ang="0">
                  <a:pos x="0" y="72"/>
                </a:cxn>
                <a:cxn ang="0">
                  <a:pos x="0" y="74"/>
                </a:cxn>
                <a:cxn ang="0">
                  <a:pos x="0" y="77"/>
                </a:cxn>
                <a:cxn ang="0">
                  <a:pos x="4" y="80"/>
                </a:cxn>
                <a:cxn ang="0">
                  <a:pos x="8" y="78"/>
                </a:cxn>
                <a:cxn ang="0">
                  <a:pos x="11" y="77"/>
                </a:cxn>
                <a:cxn ang="0">
                  <a:pos x="12" y="76"/>
                </a:cxn>
                <a:cxn ang="0">
                  <a:pos x="12" y="76"/>
                </a:cxn>
                <a:cxn ang="0">
                  <a:pos x="17" y="57"/>
                </a:cxn>
                <a:cxn ang="0">
                  <a:pos x="22" y="40"/>
                </a:cxn>
                <a:cxn ang="0">
                  <a:pos x="30" y="23"/>
                </a:cxn>
                <a:cxn ang="0">
                  <a:pos x="34" y="17"/>
                </a:cxn>
                <a:cxn ang="0">
                  <a:pos x="41" y="9"/>
                </a:cxn>
                <a:cxn ang="0">
                  <a:pos x="41" y="9"/>
                </a:cxn>
                <a:cxn ang="0">
                  <a:pos x="42" y="8"/>
                </a:cxn>
                <a:cxn ang="0">
                  <a:pos x="42" y="5"/>
                </a:cxn>
                <a:cxn ang="0">
                  <a:pos x="41" y="1"/>
                </a:cxn>
                <a:cxn ang="0">
                  <a:pos x="37" y="0"/>
                </a:cxn>
                <a:cxn ang="0">
                  <a:pos x="34" y="0"/>
                </a:cxn>
                <a:cxn ang="0">
                  <a:pos x="33" y="1"/>
                </a:cxn>
                <a:cxn ang="0">
                  <a:pos x="33" y="1"/>
                </a:cxn>
              </a:cxnLst>
              <a:rect l="0" t="0" r="r" b="b"/>
              <a:pathLst>
                <a:path w="42" h="80">
                  <a:moveTo>
                    <a:pt x="33" y="1"/>
                  </a:moveTo>
                  <a:lnTo>
                    <a:pt x="33" y="1"/>
                  </a:lnTo>
                  <a:lnTo>
                    <a:pt x="26" y="9"/>
                  </a:lnTo>
                  <a:lnTo>
                    <a:pt x="21" y="17"/>
                  </a:lnTo>
                  <a:lnTo>
                    <a:pt x="16" y="26"/>
                  </a:lnTo>
                  <a:lnTo>
                    <a:pt x="13" y="35"/>
                  </a:lnTo>
                  <a:lnTo>
                    <a:pt x="7" y="53"/>
                  </a:lnTo>
                  <a:lnTo>
                    <a:pt x="0" y="72"/>
                  </a:lnTo>
                  <a:lnTo>
                    <a:pt x="0" y="72"/>
                  </a:lnTo>
                  <a:lnTo>
                    <a:pt x="0" y="74"/>
                  </a:lnTo>
                  <a:lnTo>
                    <a:pt x="0" y="77"/>
                  </a:lnTo>
                  <a:lnTo>
                    <a:pt x="4" y="80"/>
                  </a:lnTo>
                  <a:lnTo>
                    <a:pt x="8" y="78"/>
                  </a:lnTo>
                  <a:lnTo>
                    <a:pt x="11" y="77"/>
                  </a:lnTo>
                  <a:lnTo>
                    <a:pt x="12" y="76"/>
                  </a:lnTo>
                  <a:lnTo>
                    <a:pt x="12" y="76"/>
                  </a:lnTo>
                  <a:lnTo>
                    <a:pt x="17" y="57"/>
                  </a:lnTo>
                  <a:lnTo>
                    <a:pt x="22" y="40"/>
                  </a:lnTo>
                  <a:lnTo>
                    <a:pt x="30" y="23"/>
                  </a:lnTo>
                  <a:lnTo>
                    <a:pt x="34" y="17"/>
                  </a:lnTo>
                  <a:lnTo>
                    <a:pt x="41" y="9"/>
                  </a:lnTo>
                  <a:lnTo>
                    <a:pt x="41" y="9"/>
                  </a:lnTo>
                  <a:lnTo>
                    <a:pt x="42" y="8"/>
                  </a:lnTo>
                  <a:lnTo>
                    <a:pt x="42" y="5"/>
                  </a:lnTo>
                  <a:lnTo>
                    <a:pt x="41" y="1"/>
                  </a:lnTo>
                  <a:lnTo>
                    <a:pt x="37" y="0"/>
                  </a:lnTo>
                  <a:lnTo>
                    <a:pt x="34"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3" name="chenying0907 674"/>
            <p:cNvSpPr>
              <a:spLocks/>
            </p:cNvSpPr>
            <p:nvPr/>
          </p:nvSpPr>
          <p:spPr bwMode="auto">
            <a:xfrm>
              <a:off x="6904038" y="2671763"/>
              <a:ext cx="14288" cy="28575"/>
            </a:xfrm>
            <a:custGeom>
              <a:avLst/>
              <a:gdLst/>
              <a:ahLst/>
              <a:cxnLst>
                <a:cxn ang="0">
                  <a:pos x="23" y="5"/>
                </a:cxn>
                <a:cxn ang="0">
                  <a:pos x="23" y="5"/>
                </a:cxn>
                <a:cxn ang="0">
                  <a:pos x="22" y="14"/>
                </a:cxn>
                <a:cxn ang="0">
                  <a:pos x="21" y="21"/>
                </a:cxn>
                <a:cxn ang="0">
                  <a:pos x="16" y="35"/>
                </a:cxn>
                <a:cxn ang="0">
                  <a:pos x="9" y="50"/>
                </a:cxn>
                <a:cxn ang="0">
                  <a:pos x="1" y="64"/>
                </a:cxn>
                <a:cxn ang="0">
                  <a:pos x="1" y="64"/>
                </a:cxn>
                <a:cxn ang="0">
                  <a:pos x="0" y="67"/>
                </a:cxn>
                <a:cxn ang="0">
                  <a:pos x="1" y="68"/>
                </a:cxn>
                <a:cxn ang="0">
                  <a:pos x="4" y="72"/>
                </a:cxn>
                <a:cxn ang="0">
                  <a:pos x="8" y="72"/>
                </a:cxn>
                <a:cxn ang="0">
                  <a:pos x="9" y="72"/>
                </a:cxn>
                <a:cxn ang="0">
                  <a:pos x="12" y="69"/>
                </a:cxn>
                <a:cxn ang="0">
                  <a:pos x="12" y="69"/>
                </a:cxn>
                <a:cxn ang="0">
                  <a:pos x="20" y="55"/>
                </a:cxn>
                <a:cxn ang="0">
                  <a:pos x="26" y="39"/>
                </a:cxn>
                <a:cxn ang="0">
                  <a:pos x="33" y="24"/>
                </a:cxn>
                <a:cxn ang="0">
                  <a:pos x="34" y="14"/>
                </a:cxn>
                <a:cxn ang="0">
                  <a:pos x="35" y="5"/>
                </a:cxn>
                <a:cxn ang="0">
                  <a:pos x="35" y="5"/>
                </a:cxn>
                <a:cxn ang="0">
                  <a:pos x="34" y="4"/>
                </a:cxn>
                <a:cxn ang="0">
                  <a:pos x="33" y="1"/>
                </a:cxn>
                <a:cxn ang="0">
                  <a:pos x="29" y="0"/>
                </a:cxn>
                <a:cxn ang="0">
                  <a:pos x="25" y="1"/>
                </a:cxn>
                <a:cxn ang="0">
                  <a:pos x="23" y="4"/>
                </a:cxn>
                <a:cxn ang="0">
                  <a:pos x="23" y="5"/>
                </a:cxn>
                <a:cxn ang="0">
                  <a:pos x="23" y="5"/>
                </a:cxn>
              </a:cxnLst>
              <a:rect l="0" t="0" r="r" b="b"/>
              <a:pathLst>
                <a:path w="35" h="72">
                  <a:moveTo>
                    <a:pt x="23" y="5"/>
                  </a:moveTo>
                  <a:lnTo>
                    <a:pt x="23" y="5"/>
                  </a:lnTo>
                  <a:lnTo>
                    <a:pt x="22" y="14"/>
                  </a:lnTo>
                  <a:lnTo>
                    <a:pt x="21" y="21"/>
                  </a:lnTo>
                  <a:lnTo>
                    <a:pt x="16" y="35"/>
                  </a:lnTo>
                  <a:lnTo>
                    <a:pt x="9" y="50"/>
                  </a:lnTo>
                  <a:lnTo>
                    <a:pt x="1" y="64"/>
                  </a:lnTo>
                  <a:lnTo>
                    <a:pt x="1" y="64"/>
                  </a:lnTo>
                  <a:lnTo>
                    <a:pt x="0" y="67"/>
                  </a:lnTo>
                  <a:lnTo>
                    <a:pt x="1" y="68"/>
                  </a:lnTo>
                  <a:lnTo>
                    <a:pt x="4" y="72"/>
                  </a:lnTo>
                  <a:lnTo>
                    <a:pt x="8" y="72"/>
                  </a:lnTo>
                  <a:lnTo>
                    <a:pt x="9" y="72"/>
                  </a:lnTo>
                  <a:lnTo>
                    <a:pt x="12" y="69"/>
                  </a:lnTo>
                  <a:lnTo>
                    <a:pt x="12" y="69"/>
                  </a:lnTo>
                  <a:lnTo>
                    <a:pt x="20" y="55"/>
                  </a:lnTo>
                  <a:lnTo>
                    <a:pt x="26" y="39"/>
                  </a:lnTo>
                  <a:lnTo>
                    <a:pt x="33" y="24"/>
                  </a:lnTo>
                  <a:lnTo>
                    <a:pt x="34" y="14"/>
                  </a:lnTo>
                  <a:lnTo>
                    <a:pt x="35" y="5"/>
                  </a:lnTo>
                  <a:lnTo>
                    <a:pt x="35" y="5"/>
                  </a:lnTo>
                  <a:lnTo>
                    <a:pt x="34" y="4"/>
                  </a:lnTo>
                  <a:lnTo>
                    <a:pt x="33" y="1"/>
                  </a:lnTo>
                  <a:lnTo>
                    <a:pt x="29" y="0"/>
                  </a:lnTo>
                  <a:lnTo>
                    <a:pt x="25" y="1"/>
                  </a:lnTo>
                  <a:lnTo>
                    <a:pt x="23" y="4"/>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4" name="chenying0907 675"/>
            <p:cNvSpPr>
              <a:spLocks/>
            </p:cNvSpPr>
            <p:nvPr/>
          </p:nvSpPr>
          <p:spPr bwMode="auto">
            <a:xfrm>
              <a:off x="6946901" y="2665413"/>
              <a:ext cx="12700" cy="31750"/>
            </a:xfrm>
            <a:custGeom>
              <a:avLst/>
              <a:gdLst/>
              <a:ahLst/>
              <a:cxnLst>
                <a:cxn ang="0">
                  <a:pos x="22" y="5"/>
                </a:cxn>
                <a:cxn ang="0">
                  <a:pos x="22" y="5"/>
                </a:cxn>
                <a:cxn ang="0">
                  <a:pos x="21" y="22"/>
                </a:cxn>
                <a:cxn ang="0">
                  <a:pos x="19" y="39"/>
                </a:cxn>
                <a:cxn ang="0">
                  <a:pos x="15" y="47"/>
                </a:cxn>
                <a:cxn ang="0">
                  <a:pos x="12" y="55"/>
                </a:cxn>
                <a:cxn ang="0">
                  <a:pos x="7" y="62"/>
                </a:cxn>
                <a:cxn ang="0">
                  <a:pos x="2" y="69"/>
                </a:cxn>
                <a:cxn ang="0">
                  <a:pos x="2" y="69"/>
                </a:cxn>
                <a:cxn ang="0">
                  <a:pos x="0" y="72"/>
                </a:cxn>
                <a:cxn ang="0">
                  <a:pos x="0" y="73"/>
                </a:cxn>
                <a:cxn ang="0">
                  <a:pos x="2" y="77"/>
                </a:cxn>
                <a:cxn ang="0">
                  <a:pos x="5" y="79"/>
                </a:cxn>
                <a:cxn ang="0">
                  <a:pos x="8" y="78"/>
                </a:cxn>
                <a:cxn ang="0">
                  <a:pos x="9" y="77"/>
                </a:cxn>
                <a:cxn ang="0">
                  <a:pos x="9" y="77"/>
                </a:cxn>
                <a:cxn ang="0">
                  <a:pos x="16" y="70"/>
                </a:cxn>
                <a:cxn ang="0">
                  <a:pos x="21" y="61"/>
                </a:cxn>
                <a:cxn ang="0">
                  <a:pos x="25" y="52"/>
                </a:cxn>
                <a:cxn ang="0">
                  <a:pos x="29" y="43"/>
                </a:cxn>
                <a:cxn ang="0">
                  <a:pos x="32" y="34"/>
                </a:cxn>
                <a:cxn ang="0">
                  <a:pos x="33" y="25"/>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79">
                  <a:moveTo>
                    <a:pt x="22" y="5"/>
                  </a:moveTo>
                  <a:lnTo>
                    <a:pt x="22" y="5"/>
                  </a:lnTo>
                  <a:lnTo>
                    <a:pt x="21" y="22"/>
                  </a:lnTo>
                  <a:lnTo>
                    <a:pt x="19" y="39"/>
                  </a:lnTo>
                  <a:lnTo>
                    <a:pt x="15" y="47"/>
                  </a:lnTo>
                  <a:lnTo>
                    <a:pt x="12" y="55"/>
                  </a:lnTo>
                  <a:lnTo>
                    <a:pt x="7" y="62"/>
                  </a:lnTo>
                  <a:lnTo>
                    <a:pt x="2" y="69"/>
                  </a:lnTo>
                  <a:lnTo>
                    <a:pt x="2" y="69"/>
                  </a:lnTo>
                  <a:lnTo>
                    <a:pt x="0" y="72"/>
                  </a:lnTo>
                  <a:lnTo>
                    <a:pt x="0" y="73"/>
                  </a:lnTo>
                  <a:lnTo>
                    <a:pt x="2" y="77"/>
                  </a:lnTo>
                  <a:lnTo>
                    <a:pt x="5" y="79"/>
                  </a:lnTo>
                  <a:lnTo>
                    <a:pt x="8" y="78"/>
                  </a:lnTo>
                  <a:lnTo>
                    <a:pt x="9" y="77"/>
                  </a:lnTo>
                  <a:lnTo>
                    <a:pt x="9" y="77"/>
                  </a:lnTo>
                  <a:lnTo>
                    <a:pt x="16" y="70"/>
                  </a:lnTo>
                  <a:lnTo>
                    <a:pt x="21" y="61"/>
                  </a:lnTo>
                  <a:lnTo>
                    <a:pt x="25" y="52"/>
                  </a:lnTo>
                  <a:lnTo>
                    <a:pt x="29" y="43"/>
                  </a:lnTo>
                  <a:lnTo>
                    <a:pt x="32" y="34"/>
                  </a:lnTo>
                  <a:lnTo>
                    <a:pt x="33" y="25"/>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5" name="chenying0907 676"/>
            <p:cNvSpPr>
              <a:spLocks/>
            </p:cNvSpPr>
            <p:nvPr/>
          </p:nvSpPr>
          <p:spPr bwMode="auto">
            <a:xfrm>
              <a:off x="6818313" y="2525713"/>
              <a:ext cx="15875" cy="31750"/>
            </a:xfrm>
            <a:custGeom>
              <a:avLst/>
              <a:gdLst/>
              <a:ahLst/>
              <a:cxnLst>
                <a:cxn ang="0">
                  <a:pos x="30" y="2"/>
                </a:cxn>
                <a:cxn ang="0">
                  <a:pos x="30" y="2"/>
                </a:cxn>
                <a:cxn ang="0">
                  <a:pos x="25" y="9"/>
                </a:cxn>
                <a:cxn ang="0">
                  <a:pos x="21" y="15"/>
                </a:cxn>
                <a:cxn ang="0">
                  <a:pos x="17" y="23"/>
                </a:cxn>
                <a:cxn ang="0">
                  <a:pos x="15" y="31"/>
                </a:cxn>
                <a:cxn ang="0">
                  <a:pos x="15" y="31"/>
                </a:cxn>
                <a:cxn ang="0">
                  <a:pos x="11" y="44"/>
                </a:cxn>
                <a:cxn ang="0">
                  <a:pos x="6" y="56"/>
                </a:cxn>
                <a:cxn ang="0">
                  <a:pos x="6" y="56"/>
                </a:cxn>
                <a:cxn ang="0">
                  <a:pos x="2" y="65"/>
                </a:cxn>
                <a:cxn ang="0">
                  <a:pos x="0" y="74"/>
                </a:cxn>
                <a:cxn ang="0">
                  <a:pos x="0" y="74"/>
                </a:cxn>
                <a:cxn ang="0">
                  <a:pos x="0" y="77"/>
                </a:cxn>
                <a:cxn ang="0">
                  <a:pos x="2" y="78"/>
                </a:cxn>
                <a:cxn ang="0">
                  <a:pos x="3" y="79"/>
                </a:cxn>
                <a:cxn ang="0">
                  <a:pos x="6" y="79"/>
                </a:cxn>
                <a:cxn ang="0">
                  <a:pos x="10" y="78"/>
                </a:cxn>
                <a:cxn ang="0">
                  <a:pos x="11" y="77"/>
                </a:cxn>
                <a:cxn ang="0">
                  <a:pos x="12" y="74"/>
                </a:cxn>
                <a:cxn ang="0">
                  <a:pos x="12" y="74"/>
                </a:cxn>
                <a:cxn ang="0">
                  <a:pos x="13" y="69"/>
                </a:cxn>
                <a:cxn ang="0">
                  <a:pos x="15" y="64"/>
                </a:cxn>
                <a:cxn ang="0">
                  <a:pos x="20" y="55"/>
                </a:cxn>
                <a:cxn ang="0">
                  <a:pos x="20" y="55"/>
                </a:cxn>
                <a:cxn ang="0">
                  <a:pos x="23" y="45"/>
                </a:cxn>
                <a:cxn ang="0">
                  <a:pos x="24" y="38"/>
                </a:cxn>
                <a:cxn ang="0">
                  <a:pos x="24" y="38"/>
                </a:cxn>
                <a:cxn ang="0">
                  <a:pos x="29" y="23"/>
                </a:cxn>
                <a:cxn ang="0">
                  <a:pos x="33" y="17"/>
                </a:cxn>
                <a:cxn ang="0">
                  <a:pos x="38" y="10"/>
                </a:cxn>
                <a:cxn ang="0">
                  <a:pos x="38" y="10"/>
                </a:cxn>
                <a:cxn ang="0">
                  <a:pos x="40" y="7"/>
                </a:cxn>
                <a:cxn ang="0">
                  <a:pos x="40" y="6"/>
                </a:cxn>
                <a:cxn ang="0">
                  <a:pos x="38" y="2"/>
                </a:cxn>
                <a:cxn ang="0">
                  <a:pos x="34" y="0"/>
                </a:cxn>
                <a:cxn ang="0">
                  <a:pos x="33" y="1"/>
                </a:cxn>
                <a:cxn ang="0">
                  <a:pos x="30" y="2"/>
                </a:cxn>
                <a:cxn ang="0">
                  <a:pos x="30" y="2"/>
                </a:cxn>
              </a:cxnLst>
              <a:rect l="0" t="0" r="r" b="b"/>
              <a:pathLst>
                <a:path w="40" h="79">
                  <a:moveTo>
                    <a:pt x="30" y="2"/>
                  </a:moveTo>
                  <a:lnTo>
                    <a:pt x="30" y="2"/>
                  </a:lnTo>
                  <a:lnTo>
                    <a:pt x="25" y="9"/>
                  </a:lnTo>
                  <a:lnTo>
                    <a:pt x="21" y="15"/>
                  </a:lnTo>
                  <a:lnTo>
                    <a:pt x="17" y="23"/>
                  </a:lnTo>
                  <a:lnTo>
                    <a:pt x="15" y="31"/>
                  </a:lnTo>
                  <a:lnTo>
                    <a:pt x="15" y="31"/>
                  </a:lnTo>
                  <a:lnTo>
                    <a:pt x="11" y="44"/>
                  </a:lnTo>
                  <a:lnTo>
                    <a:pt x="6" y="56"/>
                  </a:lnTo>
                  <a:lnTo>
                    <a:pt x="6" y="56"/>
                  </a:lnTo>
                  <a:lnTo>
                    <a:pt x="2" y="65"/>
                  </a:lnTo>
                  <a:lnTo>
                    <a:pt x="0" y="74"/>
                  </a:lnTo>
                  <a:lnTo>
                    <a:pt x="0" y="74"/>
                  </a:lnTo>
                  <a:lnTo>
                    <a:pt x="0" y="77"/>
                  </a:lnTo>
                  <a:lnTo>
                    <a:pt x="2" y="78"/>
                  </a:lnTo>
                  <a:lnTo>
                    <a:pt x="3" y="79"/>
                  </a:lnTo>
                  <a:lnTo>
                    <a:pt x="6" y="79"/>
                  </a:lnTo>
                  <a:lnTo>
                    <a:pt x="10" y="78"/>
                  </a:lnTo>
                  <a:lnTo>
                    <a:pt x="11" y="77"/>
                  </a:lnTo>
                  <a:lnTo>
                    <a:pt x="12" y="74"/>
                  </a:lnTo>
                  <a:lnTo>
                    <a:pt x="12" y="74"/>
                  </a:lnTo>
                  <a:lnTo>
                    <a:pt x="13" y="69"/>
                  </a:lnTo>
                  <a:lnTo>
                    <a:pt x="15" y="64"/>
                  </a:lnTo>
                  <a:lnTo>
                    <a:pt x="20" y="55"/>
                  </a:lnTo>
                  <a:lnTo>
                    <a:pt x="20" y="55"/>
                  </a:lnTo>
                  <a:lnTo>
                    <a:pt x="23" y="45"/>
                  </a:lnTo>
                  <a:lnTo>
                    <a:pt x="24" y="38"/>
                  </a:lnTo>
                  <a:lnTo>
                    <a:pt x="24" y="38"/>
                  </a:lnTo>
                  <a:lnTo>
                    <a:pt x="29" y="23"/>
                  </a:lnTo>
                  <a:lnTo>
                    <a:pt x="33" y="17"/>
                  </a:lnTo>
                  <a:lnTo>
                    <a:pt x="38" y="10"/>
                  </a:lnTo>
                  <a:lnTo>
                    <a:pt x="38" y="10"/>
                  </a:lnTo>
                  <a:lnTo>
                    <a:pt x="40" y="7"/>
                  </a:lnTo>
                  <a:lnTo>
                    <a:pt x="40" y="6"/>
                  </a:lnTo>
                  <a:lnTo>
                    <a:pt x="38" y="2"/>
                  </a:lnTo>
                  <a:lnTo>
                    <a:pt x="34" y="0"/>
                  </a:lnTo>
                  <a:lnTo>
                    <a:pt x="33" y="1"/>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6" name="chenying0907 677"/>
            <p:cNvSpPr>
              <a:spLocks/>
            </p:cNvSpPr>
            <p:nvPr/>
          </p:nvSpPr>
          <p:spPr bwMode="auto">
            <a:xfrm>
              <a:off x="6850063" y="2532063"/>
              <a:ext cx="15875" cy="31750"/>
            </a:xfrm>
            <a:custGeom>
              <a:avLst/>
              <a:gdLst/>
              <a:ahLst/>
              <a:cxnLst>
                <a:cxn ang="0">
                  <a:pos x="30" y="2"/>
                </a:cxn>
                <a:cxn ang="0">
                  <a:pos x="30" y="2"/>
                </a:cxn>
                <a:cxn ang="0">
                  <a:pos x="24" y="10"/>
                </a:cxn>
                <a:cxn ang="0">
                  <a:pos x="19" y="18"/>
                </a:cxn>
                <a:cxn ang="0">
                  <a:pos x="13" y="26"/>
                </a:cxn>
                <a:cxn ang="0">
                  <a:pos x="9" y="35"/>
                </a:cxn>
                <a:cxn ang="0">
                  <a:pos x="5" y="45"/>
                </a:cxn>
                <a:cxn ang="0">
                  <a:pos x="3" y="55"/>
                </a:cxn>
                <a:cxn ang="0">
                  <a:pos x="2" y="64"/>
                </a:cxn>
                <a:cxn ang="0">
                  <a:pos x="0" y="74"/>
                </a:cxn>
                <a:cxn ang="0">
                  <a:pos x="0" y="74"/>
                </a:cxn>
                <a:cxn ang="0">
                  <a:pos x="0" y="77"/>
                </a:cxn>
                <a:cxn ang="0">
                  <a:pos x="2" y="78"/>
                </a:cxn>
                <a:cxn ang="0">
                  <a:pos x="5" y="79"/>
                </a:cxn>
                <a:cxn ang="0">
                  <a:pos x="9" y="78"/>
                </a:cxn>
                <a:cxn ang="0">
                  <a:pos x="11" y="77"/>
                </a:cxn>
                <a:cxn ang="0">
                  <a:pos x="12" y="74"/>
                </a:cxn>
                <a:cxn ang="0">
                  <a:pos x="12" y="74"/>
                </a:cxn>
                <a:cxn ang="0">
                  <a:pos x="12" y="65"/>
                </a:cxn>
                <a:cxn ang="0">
                  <a:pos x="13" y="57"/>
                </a:cxn>
                <a:cxn ang="0">
                  <a:pos x="16" y="48"/>
                </a:cxn>
                <a:cxn ang="0">
                  <a:pos x="20" y="40"/>
                </a:cxn>
                <a:cxn ang="0">
                  <a:pos x="24" y="31"/>
                </a:cxn>
                <a:cxn ang="0">
                  <a:pos x="28" y="24"/>
                </a:cxn>
                <a:cxn ang="0">
                  <a:pos x="33" y="17"/>
                </a:cxn>
                <a:cxn ang="0">
                  <a:pos x="38" y="10"/>
                </a:cxn>
                <a:cxn ang="0">
                  <a:pos x="38" y="10"/>
                </a:cxn>
                <a:cxn ang="0">
                  <a:pos x="39" y="7"/>
                </a:cxn>
                <a:cxn ang="0">
                  <a:pos x="41" y="6"/>
                </a:cxn>
                <a:cxn ang="0">
                  <a:pos x="38" y="2"/>
                </a:cxn>
                <a:cxn ang="0">
                  <a:pos x="34" y="0"/>
                </a:cxn>
                <a:cxn ang="0">
                  <a:pos x="33" y="1"/>
                </a:cxn>
                <a:cxn ang="0">
                  <a:pos x="30" y="2"/>
                </a:cxn>
                <a:cxn ang="0">
                  <a:pos x="30" y="2"/>
                </a:cxn>
              </a:cxnLst>
              <a:rect l="0" t="0" r="r" b="b"/>
              <a:pathLst>
                <a:path w="41" h="79">
                  <a:moveTo>
                    <a:pt x="30" y="2"/>
                  </a:moveTo>
                  <a:lnTo>
                    <a:pt x="30" y="2"/>
                  </a:lnTo>
                  <a:lnTo>
                    <a:pt x="24" y="10"/>
                  </a:lnTo>
                  <a:lnTo>
                    <a:pt x="19" y="18"/>
                  </a:lnTo>
                  <a:lnTo>
                    <a:pt x="13" y="26"/>
                  </a:lnTo>
                  <a:lnTo>
                    <a:pt x="9" y="35"/>
                  </a:lnTo>
                  <a:lnTo>
                    <a:pt x="5" y="45"/>
                  </a:lnTo>
                  <a:lnTo>
                    <a:pt x="3" y="55"/>
                  </a:lnTo>
                  <a:lnTo>
                    <a:pt x="2" y="64"/>
                  </a:lnTo>
                  <a:lnTo>
                    <a:pt x="0" y="74"/>
                  </a:lnTo>
                  <a:lnTo>
                    <a:pt x="0" y="74"/>
                  </a:lnTo>
                  <a:lnTo>
                    <a:pt x="0" y="77"/>
                  </a:lnTo>
                  <a:lnTo>
                    <a:pt x="2" y="78"/>
                  </a:lnTo>
                  <a:lnTo>
                    <a:pt x="5" y="79"/>
                  </a:lnTo>
                  <a:lnTo>
                    <a:pt x="9" y="78"/>
                  </a:lnTo>
                  <a:lnTo>
                    <a:pt x="11" y="77"/>
                  </a:lnTo>
                  <a:lnTo>
                    <a:pt x="12" y="74"/>
                  </a:lnTo>
                  <a:lnTo>
                    <a:pt x="12" y="74"/>
                  </a:lnTo>
                  <a:lnTo>
                    <a:pt x="12" y="65"/>
                  </a:lnTo>
                  <a:lnTo>
                    <a:pt x="13" y="57"/>
                  </a:lnTo>
                  <a:lnTo>
                    <a:pt x="16" y="48"/>
                  </a:lnTo>
                  <a:lnTo>
                    <a:pt x="20" y="40"/>
                  </a:lnTo>
                  <a:lnTo>
                    <a:pt x="24" y="31"/>
                  </a:lnTo>
                  <a:lnTo>
                    <a:pt x="28" y="24"/>
                  </a:lnTo>
                  <a:lnTo>
                    <a:pt x="33" y="17"/>
                  </a:lnTo>
                  <a:lnTo>
                    <a:pt x="38" y="10"/>
                  </a:lnTo>
                  <a:lnTo>
                    <a:pt x="38" y="10"/>
                  </a:lnTo>
                  <a:lnTo>
                    <a:pt x="39" y="7"/>
                  </a:lnTo>
                  <a:lnTo>
                    <a:pt x="41" y="6"/>
                  </a:lnTo>
                  <a:lnTo>
                    <a:pt x="38" y="2"/>
                  </a:lnTo>
                  <a:lnTo>
                    <a:pt x="34" y="0"/>
                  </a:lnTo>
                  <a:lnTo>
                    <a:pt x="33" y="1"/>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7" name="chenying0907 678"/>
            <p:cNvSpPr>
              <a:spLocks/>
            </p:cNvSpPr>
            <p:nvPr/>
          </p:nvSpPr>
          <p:spPr bwMode="auto">
            <a:xfrm>
              <a:off x="6884988" y="2535238"/>
              <a:ext cx="12700" cy="31750"/>
            </a:xfrm>
            <a:custGeom>
              <a:avLst/>
              <a:gdLst/>
              <a:ahLst/>
              <a:cxnLst>
                <a:cxn ang="0">
                  <a:pos x="22" y="4"/>
                </a:cxn>
                <a:cxn ang="0">
                  <a:pos x="22" y="4"/>
                </a:cxn>
                <a:cxn ang="0">
                  <a:pos x="20" y="8"/>
                </a:cxn>
                <a:cxn ang="0">
                  <a:pos x="19" y="11"/>
                </a:cxn>
                <a:cxn ang="0">
                  <a:pos x="14" y="17"/>
                </a:cxn>
                <a:cxn ang="0">
                  <a:pos x="14" y="17"/>
                </a:cxn>
                <a:cxn ang="0">
                  <a:pos x="13" y="22"/>
                </a:cxn>
                <a:cxn ang="0">
                  <a:pos x="11" y="26"/>
                </a:cxn>
                <a:cxn ang="0">
                  <a:pos x="11" y="30"/>
                </a:cxn>
                <a:cxn ang="0">
                  <a:pos x="10" y="34"/>
                </a:cxn>
                <a:cxn ang="0">
                  <a:pos x="10" y="34"/>
                </a:cxn>
                <a:cxn ang="0">
                  <a:pos x="5" y="45"/>
                </a:cxn>
                <a:cxn ang="0">
                  <a:pos x="2" y="54"/>
                </a:cxn>
                <a:cxn ang="0">
                  <a:pos x="0" y="64"/>
                </a:cxn>
                <a:cxn ang="0">
                  <a:pos x="0" y="75"/>
                </a:cxn>
                <a:cxn ang="0">
                  <a:pos x="0" y="75"/>
                </a:cxn>
                <a:cxn ang="0">
                  <a:pos x="0" y="76"/>
                </a:cxn>
                <a:cxn ang="0">
                  <a:pos x="1" y="79"/>
                </a:cxn>
                <a:cxn ang="0">
                  <a:pos x="5" y="80"/>
                </a:cxn>
                <a:cxn ang="0">
                  <a:pos x="9" y="79"/>
                </a:cxn>
                <a:cxn ang="0">
                  <a:pos x="10" y="76"/>
                </a:cxn>
                <a:cxn ang="0">
                  <a:pos x="10" y="75"/>
                </a:cxn>
                <a:cxn ang="0">
                  <a:pos x="10" y="75"/>
                </a:cxn>
                <a:cxn ang="0">
                  <a:pos x="11" y="64"/>
                </a:cxn>
                <a:cxn ang="0">
                  <a:pos x="14" y="54"/>
                </a:cxn>
                <a:cxn ang="0">
                  <a:pos x="14" y="54"/>
                </a:cxn>
                <a:cxn ang="0">
                  <a:pos x="18" y="45"/>
                </a:cxn>
                <a:cxn ang="0">
                  <a:pos x="22" y="35"/>
                </a:cxn>
                <a:cxn ang="0">
                  <a:pos x="22" y="35"/>
                </a:cxn>
                <a:cxn ang="0">
                  <a:pos x="24" y="26"/>
                </a:cxn>
                <a:cxn ang="0">
                  <a:pos x="26" y="22"/>
                </a:cxn>
                <a:cxn ang="0">
                  <a:pos x="28" y="18"/>
                </a:cxn>
                <a:cxn ang="0">
                  <a:pos x="28" y="18"/>
                </a:cxn>
                <a:cxn ang="0">
                  <a:pos x="31" y="13"/>
                </a:cxn>
                <a:cxn ang="0">
                  <a:pos x="34" y="7"/>
                </a:cxn>
                <a:cxn ang="0">
                  <a:pos x="34" y="7"/>
                </a:cxn>
                <a:cxn ang="0">
                  <a:pos x="34" y="4"/>
                </a:cxn>
                <a:cxn ang="0">
                  <a:pos x="32" y="3"/>
                </a:cxn>
                <a:cxn ang="0">
                  <a:pos x="28" y="0"/>
                </a:cxn>
                <a:cxn ang="0">
                  <a:pos x="27" y="0"/>
                </a:cxn>
                <a:cxn ang="0">
                  <a:pos x="24" y="0"/>
                </a:cxn>
                <a:cxn ang="0">
                  <a:pos x="23" y="1"/>
                </a:cxn>
                <a:cxn ang="0">
                  <a:pos x="22" y="4"/>
                </a:cxn>
                <a:cxn ang="0">
                  <a:pos x="22" y="4"/>
                </a:cxn>
              </a:cxnLst>
              <a:rect l="0" t="0" r="r" b="b"/>
              <a:pathLst>
                <a:path w="34" h="80">
                  <a:moveTo>
                    <a:pt x="22" y="4"/>
                  </a:moveTo>
                  <a:lnTo>
                    <a:pt x="22" y="4"/>
                  </a:lnTo>
                  <a:lnTo>
                    <a:pt x="20" y="8"/>
                  </a:lnTo>
                  <a:lnTo>
                    <a:pt x="19" y="11"/>
                  </a:lnTo>
                  <a:lnTo>
                    <a:pt x="14" y="17"/>
                  </a:lnTo>
                  <a:lnTo>
                    <a:pt x="14" y="17"/>
                  </a:lnTo>
                  <a:lnTo>
                    <a:pt x="13" y="22"/>
                  </a:lnTo>
                  <a:lnTo>
                    <a:pt x="11" y="26"/>
                  </a:lnTo>
                  <a:lnTo>
                    <a:pt x="11" y="30"/>
                  </a:lnTo>
                  <a:lnTo>
                    <a:pt x="10" y="34"/>
                  </a:lnTo>
                  <a:lnTo>
                    <a:pt x="10" y="34"/>
                  </a:lnTo>
                  <a:lnTo>
                    <a:pt x="5" y="45"/>
                  </a:lnTo>
                  <a:lnTo>
                    <a:pt x="2" y="54"/>
                  </a:lnTo>
                  <a:lnTo>
                    <a:pt x="0" y="64"/>
                  </a:lnTo>
                  <a:lnTo>
                    <a:pt x="0" y="75"/>
                  </a:lnTo>
                  <a:lnTo>
                    <a:pt x="0" y="75"/>
                  </a:lnTo>
                  <a:lnTo>
                    <a:pt x="0" y="76"/>
                  </a:lnTo>
                  <a:lnTo>
                    <a:pt x="1" y="79"/>
                  </a:lnTo>
                  <a:lnTo>
                    <a:pt x="5" y="80"/>
                  </a:lnTo>
                  <a:lnTo>
                    <a:pt x="9" y="79"/>
                  </a:lnTo>
                  <a:lnTo>
                    <a:pt x="10" y="76"/>
                  </a:lnTo>
                  <a:lnTo>
                    <a:pt x="10" y="75"/>
                  </a:lnTo>
                  <a:lnTo>
                    <a:pt x="10" y="75"/>
                  </a:lnTo>
                  <a:lnTo>
                    <a:pt x="11" y="64"/>
                  </a:lnTo>
                  <a:lnTo>
                    <a:pt x="14" y="54"/>
                  </a:lnTo>
                  <a:lnTo>
                    <a:pt x="14" y="54"/>
                  </a:lnTo>
                  <a:lnTo>
                    <a:pt x="18" y="45"/>
                  </a:lnTo>
                  <a:lnTo>
                    <a:pt x="22" y="35"/>
                  </a:lnTo>
                  <a:lnTo>
                    <a:pt x="22" y="35"/>
                  </a:lnTo>
                  <a:lnTo>
                    <a:pt x="24" y="26"/>
                  </a:lnTo>
                  <a:lnTo>
                    <a:pt x="26" y="22"/>
                  </a:lnTo>
                  <a:lnTo>
                    <a:pt x="28" y="18"/>
                  </a:lnTo>
                  <a:lnTo>
                    <a:pt x="28" y="18"/>
                  </a:lnTo>
                  <a:lnTo>
                    <a:pt x="31" y="13"/>
                  </a:lnTo>
                  <a:lnTo>
                    <a:pt x="34" y="7"/>
                  </a:lnTo>
                  <a:lnTo>
                    <a:pt x="34" y="7"/>
                  </a:lnTo>
                  <a:lnTo>
                    <a:pt x="34" y="4"/>
                  </a:lnTo>
                  <a:lnTo>
                    <a:pt x="32" y="3"/>
                  </a:lnTo>
                  <a:lnTo>
                    <a:pt x="28" y="0"/>
                  </a:lnTo>
                  <a:lnTo>
                    <a:pt x="27" y="0"/>
                  </a:lnTo>
                  <a:lnTo>
                    <a:pt x="24" y="0"/>
                  </a:lnTo>
                  <a:lnTo>
                    <a:pt x="23" y="1"/>
                  </a:lnTo>
                  <a:lnTo>
                    <a:pt x="22" y="4"/>
                  </a:lnTo>
                  <a:lnTo>
                    <a:pt x="2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8" name="chenying0907 679"/>
            <p:cNvSpPr>
              <a:spLocks/>
            </p:cNvSpPr>
            <p:nvPr/>
          </p:nvSpPr>
          <p:spPr bwMode="auto">
            <a:xfrm>
              <a:off x="6916738" y="2540000"/>
              <a:ext cx="15875" cy="26988"/>
            </a:xfrm>
            <a:custGeom>
              <a:avLst/>
              <a:gdLst/>
              <a:ahLst/>
              <a:cxnLst>
                <a:cxn ang="0">
                  <a:pos x="29" y="4"/>
                </a:cxn>
                <a:cxn ang="0">
                  <a:pos x="29" y="4"/>
                </a:cxn>
                <a:cxn ang="0">
                  <a:pos x="26" y="9"/>
                </a:cxn>
                <a:cxn ang="0">
                  <a:pos x="23" y="14"/>
                </a:cxn>
                <a:cxn ang="0">
                  <a:pos x="23" y="14"/>
                </a:cxn>
                <a:cxn ang="0">
                  <a:pos x="19" y="21"/>
                </a:cxn>
                <a:cxn ang="0">
                  <a:pos x="16" y="29"/>
                </a:cxn>
                <a:cxn ang="0">
                  <a:pos x="16" y="29"/>
                </a:cxn>
                <a:cxn ang="0">
                  <a:pos x="6" y="44"/>
                </a:cxn>
                <a:cxn ang="0">
                  <a:pos x="2" y="52"/>
                </a:cxn>
                <a:cxn ang="0">
                  <a:pos x="0" y="63"/>
                </a:cxn>
                <a:cxn ang="0">
                  <a:pos x="0" y="63"/>
                </a:cxn>
                <a:cxn ang="0">
                  <a:pos x="0" y="64"/>
                </a:cxn>
                <a:cxn ang="0">
                  <a:pos x="2" y="67"/>
                </a:cxn>
                <a:cxn ang="0">
                  <a:pos x="3" y="67"/>
                </a:cxn>
                <a:cxn ang="0">
                  <a:pos x="6" y="68"/>
                </a:cxn>
                <a:cxn ang="0">
                  <a:pos x="9" y="67"/>
                </a:cxn>
                <a:cxn ang="0">
                  <a:pos x="11" y="64"/>
                </a:cxn>
                <a:cxn ang="0">
                  <a:pos x="11" y="63"/>
                </a:cxn>
                <a:cxn ang="0">
                  <a:pos x="11" y="63"/>
                </a:cxn>
                <a:cxn ang="0">
                  <a:pos x="12" y="57"/>
                </a:cxn>
                <a:cxn ang="0">
                  <a:pos x="15" y="52"/>
                </a:cxn>
                <a:cxn ang="0">
                  <a:pos x="20" y="43"/>
                </a:cxn>
                <a:cxn ang="0">
                  <a:pos x="20" y="43"/>
                </a:cxn>
                <a:cxn ang="0">
                  <a:pos x="25" y="37"/>
                </a:cxn>
                <a:cxn ang="0">
                  <a:pos x="26" y="33"/>
                </a:cxn>
                <a:cxn ang="0">
                  <a:pos x="28" y="29"/>
                </a:cxn>
                <a:cxn ang="0">
                  <a:pos x="28" y="29"/>
                </a:cxn>
                <a:cxn ang="0">
                  <a:pos x="30" y="23"/>
                </a:cxn>
                <a:cxn ang="0">
                  <a:pos x="34" y="18"/>
                </a:cxn>
                <a:cxn ang="0">
                  <a:pos x="37" y="13"/>
                </a:cxn>
                <a:cxn ang="0">
                  <a:pos x="40" y="6"/>
                </a:cxn>
                <a:cxn ang="0">
                  <a:pos x="40" y="6"/>
                </a:cxn>
                <a:cxn ang="0">
                  <a:pos x="40" y="4"/>
                </a:cxn>
                <a:cxn ang="0">
                  <a:pos x="38" y="3"/>
                </a:cxn>
                <a:cxn ang="0">
                  <a:pos x="36" y="0"/>
                </a:cxn>
                <a:cxn ang="0">
                  <a:pos x="33" y="0"/>
                </a:cxn>
                <a:cxn ang="0">
                  <a:pos x="30" y="0"/>
                </a:cxn>
                <a:cxn ang="0">
                  <a:pos x="29" y="1"/>
                </a:cxn>
                <a:cxn ang="0">
                  <a:pos x="29" y="4"/>
                </a:cxn>
                <a:cxn ang="0">
                  <a:pos x="29" y="4"/>
                </a:cxn>
              </a:cxnLst>
              <a:rect l="0" t="0" r="r" b="b"/>
              <a:pathLst>
                <a:path w="40" h="68">
                  <a:moveTo>
                    <a:pt x="29" y="4"/>
                  </a:moveTo>
                  <a:lnTo>
                    <a:pt x="29" y="4"/>
                  </a:lnTo>
                  <a:lnTo>
                    <a:pt x="26" y="9"/>
                  </a:lnTo>
                  <a:lnTo>
                    <a:pt x="23" y="14"/>
                  </a:lnTo>
                  <a:lnTo>
                    <a:pt x="23" y="14"/>
                  </a:lnTo>
                  <a:lnTo>
                    <a:pt x="19" y="21"/>
                  </a:lnTo>
                  <a:lnTo>
                    <a:pt x="16" y="29"/>
                  </a:lnTo>
                  <a:lnTo>
                    <a:pt x="16" y="29"/>
                  </a:lnTo>
                  <a:lnTo>
                    <a:pt x="6" y="44"/>
                  </a:lnTo>
                  <a:lnTo>
                    <a:pt x="2" y="52"/>
                  </a:lnTo>
                  <a:lnTo>
                    <a:pt x="0" y="63"/>
                  </a:lnTo>
                  <a:lnTo>
                    <a:pt x="0" y="63"/>
                  </a:lnTo>
                  <a:lnTo>
                    <a:pt x="0" y="64"/>
                  </a:lnTo>
                  <a:lnTo>
                    <a:pt x="2" y="67"/>
                  </a:lnTo>
                  <a:lnTo>
                    <a:pt x="3" y="67"/>
                  </a:lnTo>
                  <a:lnTo>
                    <a:pt x="6" y="68"/>
                  </a:lnTo>
                  <a:lnTo>
                    <a:pt x="9" y="67"/>
                  </a:lnTo>
                  <a:lnTo>
                    <a:pt x="11" y="64"/>
                  </a:lnTo>
                  <a:lnTo>
                    <a:pt x="11" y="63"/>
                  </a:lnTo>
                  <a:lnTo>
                    <a:pt x="11" y="63"/>
                  </a:lnTo>
                  <a:lnTo>
                    <a:pt x="12" y="57"/>
                  </a:lnTo>
                  <a:lnTo>
                    <a:pt x="15" y="52"/>
                  </a:lnTo>
                  <a:lnTo>
                    <a:pt x="20" y="43"/>
                  </a:lnTo>
                  <a:lnTo>
                    <a:pt x="20" y="43"/>
                  </a:lnTo>
                  <a:lnTo>
                    <a:pt x="25" y="37"/>
                  </a:lnTo>
                  <a:lnTo>
                    <a:pt x="26" y="33"/>
                  </a:lnTo>
                  <a:lnTo>
                    <a:pt x="28" y="29"/>
                  </a:lnTo>
                  <a:lnTo>
                    <a:pt x="28" y="29"/>
                  </a:lnTo>
                  <a:lnTo>
                    <a:pt x="30" y="23"/>
                  </a:lnTo>
                  <a:lnTo>
                    <a:pt x="34" y="18"/>
                  </a:lnTo>
                  <a:lnTo>
                    <a:pt x="37" y="13"/>
                  </a:lnTo>
                  <a:lnTo>
                    <a:pt x="40" y="6"/>
                  </a:lnTo>
                  <a:lnTo>
                    <a:pt x="40" y="6"/>
                  </a:lnTo>
                  <a:lnTo>
                    <a:pt x="40" y="4"/>
                  </a:lnTo>
                  <a:lnTo>
                    <a:pt x="38" y="3"/>
                  </a:lnTo>
                  <a:lnTo>
                    <a:pt x="36" y="0"/>
                  </a:lnTo>
                  <a:lnTo>
                    <a:pt x="33" y="0"/>
                  </a:lnTo>
                  <a:lnTo>
                    <a:pt x="30" y="0"/>
                  </a:lnTo>
                  <a:lnTo>
                    <a:pt x="29" y="1"/>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9" name="chenying0907 680"/>
            <p:cNvSpPr>
              <a:spLocks/>
            </p:cNvSpPr>
            <p:nvPr/>
          </p:nvSpPr>
          <p:spPr bwMode="auto">
            <a:xfrm>
              <a:off x="6950076" y="2540000"/>
              <a:ext cx="19050" cy="26988"/>
            </a:xfrm>
            <a:custGeom>
              <a:avLst/>
              <a:gdLst/>
              <a:ahLst/>
              <a:cxnLst>
                <a:cxn ang="0">
                  <a:pos x="34" y="4"/>
                </a:cxn>
                <a:cxn ang="0">
                  <a:pos x="34" y="4"/>
                </a:cxn>
                <a:cxn ang="0">
                  <a:pos x="32" y="12"/>
                </a:cxn>
                <a:cxn ang="0">
                  <a:pos x="27" y="18"/>
                </a:cxn>
                <a:cxn ang="0">
                  <a:pos x="15" y="31"/>
                </a:cxn>
                <a:cxn ang="0">
                  <a:pos x="10" y="38"/>
                </a:cxn>
                <a:cxn ang="0">
                  <a:pos x="6" y="46"/>
                </a:cxn>
                <a:cxn ang="0">
                  <a:pos x="2" y="54"/>
                </a:cxn>
                <a:cxn ang="0">
                  <a:pos x="0" y="63"/>
                </a:cxn>
                <a:cxn ang="0">
                  <a:pos x="0" y="63"/>
                </a:cxn>
                <a:cxn ang="0">
                  <a:pos x="0" y="64"/>
                </a:cxn>
                <a:cxn ang="0">
                  <a:pos x="2" y="67"/>
                </a:cxn>
                <a:cxn ang="0">
                  <a:pos x="6" y="68"/>
                </a:cxn>
                <a:cxn ang="0">
                  <a:pos x="10" y="67"/>
                </a:cxn>
                <a:cxn ang="0">
                  <a:pos x="11" y="64"/>
                </a:cxn>
                <a:cxn ang="0">
                  <a:pos x="12" y="63"/>
                </a:cxn>
                <a:cxn ang="0">
                  <a:pos x="12" y="63"/>
                </a:cxn>
                <a:cxn ang="0">
                  <a:pos x="13" y="54"/>
                </a:cxn>
                <a:cxn ang="0">
                  <a:pos x="16" y="47"/>
                </a:cxn>
                <a:cxn ang="0">
                  <a:pos x="21" y="40"/>
                </a:cxn>
                <a:cxn ang="0">
                  <a:pos x="27" y="34"/>
                </a:cxn>
                <a:cxn ang="0">
                  <a:pos x="37" y="21"/>
                </a:cxn>
                <a:cxn ang="0">
                  <a:pos x="42" y="14"/>
                </a:cxn>
                <a:cxn ang="0">
                  <a:pos x="46" y="6"/>
                </a:cxn>
                <a:cxn ang="0">
                  <a:pos x="46" y="6"/>
                </a:cxn>
                <a:cxn ang="0">
                  <a:pos x="46" y="4"/>
                </a:cxn>
                <a:cxn ang="0">
                  <a:pos x="46" y="3"/>
                </a:cxn>
                <a:cxn ang="0">
                  <a:pos x="45" y="1"/>
                </a:cxn>
                <a:cxn ang="0">
                  <a:pos x="42" y="0"/>
                </a:cxn>
                <a:cxn ang="0">
                  <a:pos x="38" y="0"/>
                </a:cxn>
                <a:cxn ang="0">
                  <a:pos x="37" y="1"/>
                </a:cxn>
                <a:cxn ang="0">
                  <a:pos x="34" y="4"/>
                </a:cxn>
                <a:cxn ang="0">
                  <a:pos x="34" y="4"/>
                </a:cxn>
              </a:cxnLst>
              <a:rect l="0" t="0" r="r" b="b"/>
              <a:pathLst>
                <a:path w="46" h="68">
                  <a:moveTo>
                    <a:pt x="34" y="4"/>
                  </a:moveTo>
                  <a:lnTo>
                    <a:pt x="34" y="4"/>
                  </a:lnTo>
                  <a:lnTo>
                    <a:pt x="32" y="12"/>
                  </a:lnTo>
                  <a:lnTo>
                    <a:pt x="27" y="18"/>
                  </a:lnTo>
                  <a:lnTo>
                    <a:pt x="15" y="31"/>
                  </a:lnTo>
                  <a:lnTo>
                    <a:pt x="10" y="38"/>
                  </a:lnTo>
                  <a:lnTo>
                    <a:pt x="6" y="46"/>
                  </a:lnTo>
                  <a:lnTo>
                    <a:pt x="2" y="54"/>
                  </a:lnTo>
                  <a:lnTo>
                    <a:pt x="0" y="63"/>
                  </a:lnTo>
                  <a:lnTo>
                    <a:pt x="0" y="63"/>
                  </a:lnTo>
                  <a:lnTo>
                    <a:pt x="0" y="64"/>
                  </a:lnTo>
                  <a:lnTo>
                    <a:pt x="2" y="67"/>
                  </a:lnTo>
                  <a:lnTo>
                    <a:pt x="6" y="68"/>
                  </a:lnTo>
                  <a:lnTo>
                    <a:pt x="10" y="67"/>
                  </a:lnTo>
                  <a:lnTo>
                    <a:pt x="11" y="64"/>
                  </a:lnTo>
                  <a:lnTo>
                    <a:pt x="12" y="63"/>
                  </a:lnTo>
                  <a:lnTo>
                    <a:pt x="12" y="63"/>
                  </a:lnTo>
                  <a:lnTo>
                    <a:pt x="13" y="54"/>
                  </a:lnTo>
                  <a:lnTo>
                    <a:pt x="16" y="47"/>
                  </a:lnTo>
                  <a:lnTo>
                    <a:pt x="21" y="40"/>
                  </a:lnTo>
                  <a:lnTo>
                    <a:pt x="27" y="34"/>
                  </a:lnTo>
                  <a:lnTo>
                    <a:pt x="37" y="21"/>
                  </a:lnTo>
                  <a:lnTo>
                    <a:pt x="42" y="14"/>
                  </a:lnTo>
                  <a:lnTo>
                    <a:pt x="46" y="6"/>
                  </a:lnTo>
                  <a:lnTo>
                    <a:pt x="46" y="6"/>
                  </a:lnTo>
                  <a:lnTo>
                    <a:pt x="46" y="4"/>
                  </a:lnTo>
                  <a:lnTo>
                    <a:pt x="46" y="3"/>
                  </a:lnTo>
                  <a:lnTo>
                    <a:pt x="45" y="1"/>
                  </a:lnTo>
                  <a:lnTo>
                    <a:pt x="42" y="0"/>
                  </a:lnTo>
                  <a:lnTo>
                    <a:pt x="38" y="0"/>
                  </a:lnTo>
                  <a:lnTo>
                    <a:pt x="37"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0" name="chenying0907 681"/>
            <p:cNvSpPr>
              <a:spLocks/>
            </p:cNvSpPr>
            <p:nvPr/>
          </p:nvSpPr>
          <p:spPr bwMode="auto">
            <a:xfrm>
              <a:off x="6981826" y="2540000"/>
              <a:ext cx="15875" cy="28575"/>
            </a:xfrm>
            <a:custGeom>
              <a:avLst/>
              <a:gdLst/>
              <a:ahLst/>
              <a:cxnLst>
                <a:cxn ang="0">
                  <a:pos x="30" y="1"/>
                </a:cxn>
                <a:cxn ang="0">
                  <a:pos x="30" y="1"/>
                </a:cxn>
                <a:cxn ang="0">
                  <a:pos x="20" y="12"/>
                </a:cxn>
                <a:cxn ang="0">
                  <a:pos x="11" y="25"/>
                </a:cxn>
                <a:cxn ang="0">
                  <a:pos x="11" y="25"/>
                </a:cxn>
                <a:cxn ang="0">
                  <a:pos x="8" y="29"/>
                </a:cxn>
                <a:cxn ang="0">
                  <a:pos x="7" y="34"/>
                </a:cxn>
                <a:cxn ang="0">
                  <a:pos x="5" y="44"/>
                </a:cxn>
                <a:cxn ang="0">
                  <a:pos x="4" y="55"/>
                </a:cxn>
                <a:cxn ang="0">
                  <a:pos x="3" y="60"/>
                </a:cxn>
                <a:cxn ang="0">
                  <a:pos x="1" y="65"/>
                </a:cxn>
                <a:cxn ang="0">
                  <a:pos x="1" y="65"/>
                </a:cxn>
                <a:cxn ang="0">
                  <a:pos x="0" y="68"/>
                </a:cxn>
                <a:cxn ang="0">
                  <a:pos x="1" y="69"/>
                </a:cxn>
                <a:cxn ang="0">
                  <a:pos x="4" y="73"/>
                </a:cxn>
                <a:cxn ang="0">
                  <a:pos x="5" y="73"/>
                </a:cxn>
                <a:cxn ang="0">
                  <a:pos x="8" y="73"/>
                </a:cxn>
                <a:cxn ang="0">
                  <a:pos x="9" y="73"/>
                </a:cxn>
                <a:cxn ang="0">
                  <a:pos x="11" y="71"/>
                </a:cxn>
                <a:cxn ang="0">
                  <a:pos x="11" y="71"/>
                </a:cxn>
                <a:cxn ang="0">
                  <a:pos x="15" y="63"/>
                </a:cxn>
                <a:cxn ang="0">
                  <a:pos x="16" y="55"/>
                </a:cxn>
                <a:cxn ang="0">
                  <a:pos x="17" y="38"/>
                </a:cxn>
                <a:cxn ang="0">
                  <a:pos x="17" y="38"/>
                </a:cxn>
                <a:cxn ang="0">
                  <a:pos x="18" y="34"/>
                </a:cxn>
                <a:cxn ang="0">
                  <a:pos x="20" y="30"/>
                </a:cxn>
                <a:cxn ang="0">
                  <a:pos x="25" y="22"/>
                </a:cxn>
                <a:cxn ang="0">
                  <a:pos x="39" y="9"/>
                </a:cxn>
                <a:cxn ang="0">
                  <a:pos x="39" y="9"/>
                </a:cxn>
                <a:cxn ang="0">
                  <a:pos x="41" y="6"/>
                </a:cxn>
                <a:cxn ang="0">
                  <a:pos x="41" y="5"/>
                </a:cxn>
                <a:cxn ang="0">
                  <a:pos x="38" y="1"/>
                </a:cxn>
                <a:cxn ang="0">
                  <a:pos x="35" y="0"/>
                </a:cxn>
                <a:cxn ang="0">
                  <a:pos x="33" y="0"/>
                </a:cxn>
                <a:cxn ang="0">
                  <a:pos x="30" y="1"/>
                </a:cxn>
                <a:cxn ang="0">
                  <a:pos x="30" y="1"/>
                </a:cxn>
              </a:cxnLst>
              <a:rect l="0" t="0" r="r" b="b"/>
              <a:pathLst>
                <a:path w="41" h="73">
                  <a:moveTo>
                    <a:pt x="30" y="1"/>
                  </a:moveTo>
                  <a:lnTo>
                    <a:pt x="30" y="1"/>
                  </a:lnTo>
                  <a:lnTo>
                    <a:pt x="20" y="12"/>
                  </a:lnTo>
                  <a:lnTo>
                    <a:pt x="11" y="25"/>
                  </a:lnTo>
                  <a:lnTo>
                    <a:pt x="11" y="25"/>
                  </a:lnTo>
                  <a:lnTo>
                    <a:pt x="8" y="29"/>
                  </a:lnTo>
                  <a:lnTo>
                    <a:pt x="7" y="34"/>
                  </a:lnTo>
                  <a:lnTo>
                    <a:pt x="5" y="44"/>
                  </a:lnTo>
                  <a:lnTo>
                    <a:pt x="4" y="55"/>
                  </a:lnTo>
                  <a:lnTo>
                    <a:pt x="3" y="60"/>
                  </a:lnTo>
                  <a:lnTo>
                    <a:pt x="1" y="65"/>
                  </a:lnTo>
                  <a:lnTo>
                    <a:pt x="1" y="65"/>
                  </a:lnTo>
                  <a:lnTo>
                    <a:pt x="0" y="68"/>
                  </a:lnTo>
                  <a:lnTo>
                    <a:pt x="1" y="69"/>
                  </a:lnTo>
                  <a:lnTo>
                    <a:pt x="4" y="73"/>
                  </a:lnTo>
                  <a:lnTo>
                    <a:pt x="5" y="73"/>
                  </a:lnTo>
                  <a:lnTo>
                    <a:pt x="8" y="73"/>
                  </a:lnTo>
                  <a:lnTo>
                    <a:pt x="9" y="73"/>
                  </a:lnTo>
                  <a:lnTo>
                    <a:pt x="11" y="71"/>
                  </a:lnTo>
                  <a:lnTo>
                    <a:pt x="11" y="71"/>
                  </a:lnTo>
                  <a:lnTo>
                    <a:pt x="15" y="63"/>
                  </a:lnTo>
                  <a:lnTo>
                    <a:pt x="16" y="55"/>
                  </a:lnTo>
                  <a:lnTo>
                    <a:pt x="17" y="38"/>
                  </a:lnTo>
                  <a:lnTo>
                    <a:pt x="17" y="38"/>
                  </a:lnTo>
                  <a:lnTo>
                    <a:pt x="18" y="34"/>
                  </a:lnTo>
                  <a:lnTo>
                    <a:pt x="20" y="30"/>
                  </a:lnTo>
                  <a:lnTo>
                    <a:pt x="25" y="22"/>
                  </a:lnTo>
                  <a:lnTo>
                    <a:pt x="39" y="9"/>
                  </a:lnTo>
                  <a:lnTo>
                    <a:pt x="39" y="9"/>
                  </a:lnTo>
                  <a:lnTo>
                    <a:pt x="41" y="6"/>
                  </a:lnTo>
                  <a:lnTo>
                    <a:pt x="41" y="5"/>
                  </a:lnTo>
                  <a:lnTo>
                    <a:pt x="38" y="1"/>
                  </a:lnTo>
                  <a:lnTo>
                    <a:pt x="35" y="0"/>
                  </a:lnTo>
                  <a:lnTo>
                    <a:pt x="33" y="0"/>
                  </a:lnTo>
                  <a:lnTo>
                    <a:pt x="30" y="1"/>
                  </a:lnTo>
                  <a:lnTo>
                    <a:pt x="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1" name="chenying0907 682"/>
            <p:cNvSpPr>
              <a:spLocks/>
            </p:cNvSpPr>
            <p:nvPr/>
          </p:nvSpPr>
          <p:spPr bwMode="auto">
            <a:xfrm>
              <a:off x="6567488" y="2098675"/>
              <a:ext cx="26988" cy="33338"/>
            </a:xfrm>
            <a:custGeom>
              <a:avLst/>
              <a:gdLst/>
              <a:ahLst/>
              <a:cxnLst>
                <a:cxn ang="0">
                  <a:pos x="58" y="3"/>
                </a:cxn>
                <a:cxn ang="0">
                  <a:pos x="58" y="3"/>
                </a:cxn>
                <a:cxn ang="0">
                  <a:pos x="42" y="22"/>
                </a:cxn>
                <a:cxn ang="0">
                  <a:pos x="26" y="42"/>
                </a:cxn>
                <a:cxn ang="0">
                  <a:pos x="26" y="42"/>
                </a:cxn>
                <a:cxn ang="0">
                  <a:pos x="20" y="50"/>
                </a:cxn>
                <a:cxn ang="0">
                  <a:pos x="15" y="58"/>
                </a:cxn>
                <a:cxn ang="0">
                  <a:pos x="15" y="58"/>
                </a:cxn>
                <a:cxn ang="0">
                  <a:pos x="11" y="67"/>
                </a:cxn>
                <a:cxn ang="0">
                  <a:pos x="8" y="72"/>
                </a:cxn>
                <a:cxn ang="0">
                  <a:pos x="7" y="73"/>
                </a:cxn>
                <a:cxn ang="0">
                  <a:pos x="4" y="73"/>
                </a:cxn>
                <a:cxn ang="0">
                  <a:pos x="4" y="73"/>
                </a:cxn>
                <a:cxn ang="0">
                  <a:pos x="2" y="75"/>
                </a:cxn>
                <a:cxn ang="0">
                  <a:pos x="0" y="76"/>
                </a:cxn>
                <a:cxn ang="0">
                  <a:pos x="0" y="78"/>
                </a:cxn>
                <a:cxn ang="0">
                  <a:pos x="0" y="80"/>
                </a:cxn>
                <a:cxn ang="0">
                  <a:pos x="3" y="84"/>
                </a:cxn>
                <a:cxn ang="0">
                  <a:pos x="4" y="85"/>
                </a:cxn>
                <a:cxn ang="0">
                  <a:pos x="7" y="85"/>
                </a:cxn>
                <a:cxn ang="0">
                  <a:pos x="7" y="85"/>
                </a:cxn>
                <a:cxn ang="0">
                  <a:pos x="12" y="84"/>
                </a:cxn>
                <a:cxn ang="0">
                  <a:pos x="15" y="81"/>
                </a:cxn>
                <a:cxn ang="0">
                  <a:pos x="17" y="78"/>
                </a:cxn>
                <a:cxn ang="0">
                  <a:pos x="20" y="75"/>
                </a:cxn>
                <a:cxn ang="0">
                  <a:pos x="23" y="68"/>
                </a:cxn>
                <a:cxn ang="0">
                  <a:pos x="26" y="60"/>
                </a:cxn>
                <a:cxn ang="0">
                  <a:pos x="26" y="60"/>
                </a:cxn>
                <a:cxn ang="0">
                  <a:pos x="47" y="34"/>
                </a:cxn>
                <a:cxn ang="0">
                  <a:pos x="67" y="8"/>
                </a:cxn>
                <a:cxn ang="0">
                  <a:pos x="67" y="8"/>
                </a:cxn>
                <a:cxn ang="0">
                  <a:pos x="68" y="5"/>
                </a:cxn>
                <a:cxn ang="0">
                  <a:pos x="68" y="4"/>
                </a:cxn>
                <a:cxn ang="0">
                  <a:pos x="67" y="1"/>
                </a:cxn>
                <a:cxn ang="0">
                  <a:pos x="66" y="0"/>
                </a:cxn>
                <a:cxn ang="0">
                  <a:pos x="62" y="0"/>
                </a:cxn>
                <a:cxn ang="0">
                  <a:pos x="59" y="0"/>
                </a:cxn>
                <a:cxn ang="0">
                  <a:pos x="58" y="3"/>
                </a:cxn>
                <a:cxn ang="0">
                  <a:pos x="58" y="3"/>
                </a:cxn>
              </a:cxnLst>
              <a:rect l="0" t="0" r="r" b="b"/>
              <a:pathLst>
                <a:path w="68" h="85">
                  <a:moveTo>
                    <a:pt x="58" y="3"/>
                  </a:moveTo>
                  <a:lnTo>
                    <a:pt x="58" y="3"/>
                  </a:lnTo>
                  <a:lnTo>
                    <a:pt x="42" y="22"/>
                  </a:lnTo>
                  <a:lnTo>
                    <a:pt x="26" y="42"/>
                  </a:lnTo>
                  <a:lnTo>
                    <a:pt x="26" y="42"/>
                  </a:lnTo>
                  <a:lnTo>
                    <a:pt x="20" y="50"/>
                  </a:lnTo>
                  <a:lnTo>
                    <a:pt x="15" y="58"/>
                  </a:lnTo>
                  <a:lnTo>
                    <a:pt x="15" y="58"/>
                  </a:lnTo>
                  <a:lnTo>
                    <a:pt x="11" y="67"/>
                  </a:lnTo>
                  <a:lnTo>
                    <a:pt x="8" y="72"/>
                  </a:lnTo>
                  <a:lnTo>
                    <a:pt x="7" y="73"/>
                  </a:lnTo>
                  <a:lnTo>
                    <a:pt x="4" y="73"/>
                  </a:lnTo>
                  <a:lnTo>
                    <a:pt x="4" y="73"/>
                  </a:lnTo>
                  <a:lnTo>
                    <a:pt x="2" y="75"/>
                  </a:lnTo>
                  <a:lnTo>
                    <a:pt x="0" y="76"/>
                  </a:lnTo>
                  <a:lnTo>
                    <a:pt x="0" y="78"/>
                  </a:lnTo>
                  <a:lnTo>
                    <a:pt x="0" y="80"/>
                  </a:lnTo>
                  <a:lnTo>
                    <a:pt x="3" y="84"/>
                  </a:lnTo>
                  <a:lnTo>
                    <a:pt x="4" y="85"/>
                  </a:lnTo>
                  <a:lnTo>
                    <a:pt x="7" y="85"/>
                  </a:lnTo>
                  <a:lnTo>
                    <a:pt x="7" y="85"/>
                  </a:lnTo>
                  <a:lnTo>
                    <a:pt x="12" y="84"/>
                  </a:lnTo>
                  <a:lnTo>
                    <a:pt x="15" y="81"/>
                  </a:lnTo>
                  <a:lnTo>
                    <a:pt x="17" y="78"/>
                  </a:lnTo>
                  <a:lnTo>
                    <a:pt x="20" y="75"/>
                  </a:lnTo>
                  <a:lnTo>
                    <a:pt x="23" y="68"/>
                  </a:lnTo>
                  <a:lnTo>
                    <a:pt x="26" y="60"/>
                  </a:lnTo>
                  <a:lnTo>
                    <a:pt x="26" y="60"/>
                  </a:lnTo>
                  <a:lnTo>
                    <a:pt x="47" y="34"/>
                  </a:lnTo>
                  <a:lnTo>
                    <a:pt x="67" y="8"/>
                  </a:lnTo>
                  <a:lnTo>
                    <a:pt x="67" y="8"/>
                  </a:lnTo>
                  <a:lnTo>
                    <a:pt x="68" y="5"/>
                  </a:lnTo>
                  <a:lnTo>
                    <a:pt x="68" y="4"/>
                  </a:lnTo>
                  <a:lnTo>
                    <a:pt x="67" y="1"/>
                  </a:lnTo>
                  <a:lnTo>
                    <a:pt x="66" y="0"/>
                  </a:lnTo>
                  <a:lnTo>
                    <a:pt x="62" y="0"/>
                  </a:lnTo>
                  <a:lnTo>
                    <a:pt x="59" y="0"/>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2" name="chenying0907 683"/>
            <p:cNvSpPr>
              <a:spLocks/>
            </p:cNvSpPr>
            <p:nvPr/>
          </p:nvSpPr>
          <p:spPr bwMode="auto">
            <a:xfrm>
              <a:off x="6613526" y="2089150"/>
              <a:ext cx="33338" cy="39688"/>
            </a:xfrm>
            <a:custGeom>
              <a:avLst/>
              <a:gdLst/>
              <a:ahLst/>
              <a:cxnLst>
                <a:cxn ang="0">
                  <a:pos x="76" y="2"/>
                </a:cxn>
                <a:cxn ang="0">
                  <a:pos x="76" y="2"/>
                </a:cxn>
                <a:cxn ang="0">
                  <a:pos x="55" y="24"/>
                </a:cxn>
                <a:cxn ang="0">
                  <a:pos x="34" y="45"/>
                </a:cxn>
                <a:cxn ang="0">
                  <a:pos x="16" y="68"/>
                </a:cxn>
                <a:cxn ang="0">
                  <a:pos x="8" y="82"/>
                </a:cxn>
                <a:cxn ang="0">
                  <a:pos x="0" y="95"/>
                </a:cxn>
                <a:cxn ang="0">
                  <a:pos x="0" y="95"/>
                </a:cxn>
                <a:cxn ang="0">
                  <a:pos x="0" y="97"/>
                </a:cxn>
                <a:cxn ang="0">
                  <a:pos x="0" y="99"/>
                </a:cxn>
                <a:cxn ang="0">
                  <a:pos x="3" y="102"/>
                </a:cxn>
                <a:cxn ang="0">
                  <a:pos x="7" y="102"/>
                </a:cxn>
                <a:cxn ang="0">
                  <a:pos x="9" y="102"/>
                </a:cxn>
                <a:cxn ang="0">
                  <a:pos x="11" y="100"/>
                </a:cxn>
                <a:cxn ang="0">
                  <a:pos x="11" y="100"/>
                </a:cxn>
                <a:cxn ang="0">
                  <a:pos x="17" y="88"/>
                </a:cxn>
                <a:cxn ang="0">
                  <a:pos x="26" y="75"/>
                </a:cxn>
                <a:cxn ang="0">
                  <a:pos x="43" y="53"/>
                </a:cxn>
                <a:cxn ang="0">
                  <a:pos x="63" y="31"/>
                </a:cxn>
                <a:cxn ang="0">
                  <a:pos x="84" y="10"/>
                </a:cxn>
                <a:cxn ang="0">
                  <a:pos x="84" y="10"/>
                </a:cxn>
                <a:cxn ang="0">
                  <a:pos x="85" y="8"/>
                </a:cxn>
                <a:cxn ang="0">
                  <a:pos x="85" y="6"/>
                </a:cxn>
                <a:cxn ang="0">
                  <a:pos x="84" y="2"/>
                </a:cxn>
                <a:cxn ang="0">
                  <a:pos x="80" y="0"/>
                </a:cxn>
                <a:cxn ang="0">
                  <a:pos x="77" y="0"/>
                </a:cxn>
                <a:cxn ang="0">
                  <a:pos x="76" y="2"/>
                </a:cxn>
                <a:cxn ang="0">
                  <a:pos x="76" y="2"/>
                </a:cxn>
              </a:cxnLst>
              <a:rect l="0" t="0" r="r" b="b"/>
              <a:pathLst>
                <a:path w="85" h="102">
                  <a:moveTo>
                    <a:pt x="76" y="2"/>
                  </a:moveTo>
                  <a:lnTo>
                    <a:pt x="76" y="2"/>
                  </a:lnTo>
                  <a:lnTo>
                    <a:pt x="55" y="24"/>
                  </a:lnTo>
                  <a:lnTo>
                    <a:pt x="34" y="45"/>
                  </a:lnTo>
                  <a:lnTo>
                    <a:pt x="16" y="68"/>
                  </a:lnTo>
                  <a:lnTo>
                    <a:pt x="8" y="82"/>
                  </a:lnTo>
                  <a:lnTo>
                    <a:pt x="0" y="95"/>
                  </a:lnTo>
                  <a:lnTo>
                    <a:pt x="0" y="95"/>
                  </a:lnTo>
                  <a:lnTo>
                    <a:pt x="0" y="97"/>
                  </a:lnTo>
                  <a:lnTo>
                    <a:pt x="0" y="99"/>
                  </a:lnTo>
                  <a:lnTo>
                    <a:pt x="3" y="102"/>
                  </a:lnTo>
                  <a:lnTo>
                    <a:pt x="7" y="102"/>
                  </a:lnTo>
                  <a:lnTo>
                    <a:pt x="9" y="102"/>
                  </a:lnTo>
                  <a:lnTo>
                    <a:pt x="11" y="100"/>
                  </a:lnTo>
                  <a:lnTo>
                    <a:pt x="11" y="100"/>
                  </a:lnTo>
                  <a:lnTo>
                    <a:pt x="17" y="88"/>
                  </a:lnTo>
                  <a:lnTo>
                    <a:pt x="26" y="75"/>
                  </a:lnTo>
                  <a:lnTo>
                    <a:pt x="43" y="53"/>
                  </a:lnTo>
                  <a:lnTo>
                    <a:pt x="63" y="31"/>
                  </a:lnTo>
                  <a:lnTo>
                    <a:pt x="84" y="10"/>
                  </a:lnTo>
                  <a:lnTo>
                    <a:pt x="84" y="10"/>
                  </a:lnTo>
                  <a:lnTo>
                    <a:pt x="85" y="8"/>
                  </a:lnTo>
                  <a:lnTo>
                    <a:pt x="85" y="6"/>
                  </a:lnTo>
                  <a:lnTo>
                    <a:pt x="84" y="2"/>
                  </a:lnTo>
                  <a:lnTo>
                    <a:pt x="80" y="0"/>
                  </a:lnTo>
                  <a:lnTo>
                    <a:pt x="77" y="0"/>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3" name="chenying0907 684"/>
            <p:cNvSpPr>
              <a:spLocks/>
            </p:cNvSpPr>
            <p:nvPr/>
          </p:nvSpPr>
          <p:spPr bwMode="auto">
            <a:xfrm>
              <a:off x="6653213" y="2073275"/>
              <a:ext cx="52388" cy="55563"/>
            </a:xfrm>
            <a:custGeom>
              <a:avLst/>
              <a:gdLst/>
              <a:ahLst/>
              <a:cxnLst>
                <a:cxn ang="0">
                  <a:pos x="122" y="3"/>
                </a:cxn>
                <a:cxn ang="0">
                  <a:pos x="122" y="3"/>
                </a:cxn>
                <a:cxn ang="0">
                  <a:pos x="114" y="12"/>
                </a:cxn>
                <a:cxn ang="0">
                  <a:pos x="105" y="21"/>
                </a:cxn>
                <a:cxn ang="0">
                  <a:pos x="96" y="28"/>
                </a:cxn>
                <a:cxn ang="0">
                  <a:pos x="86" y="37"/>
                </a:cxn>
                <a:cxn ang="0">
                  <a:pos x="86" y="37"/>
                </a:cxn>
                <a:cxn ang="0">
                  <a:pos x="59" y="64"/>
                </a:cxn>
                <a:cxn ang="0">
                  <a:pos x="59" y="64"/>
                </a:cxn>
                <a:cxn ang="0">
                  <a:pos x="43" y="80"/>
                </a:cxn>
                <a:cxn ang="0">
                  <a:pos x="28" y="97"/>
                </a:cxn>
                <a:cxn ang="0">
                  <a:pos x="15" y="115"/>
                </a:cxn>
                <a:cxn ang="0">
                  <a:pos x="1" y="134"/>
                </a:cxn>
                <a:cxn ang="0">
                  <a:pos x="1" y="134"/>
                </a:cxn>
                <a:cxn ang="0">
                  <a:pos x="0" y="136"/>
                </a:cxn>
                <a:cxn ang="0">
                  <a:pos x="0" y="138"/>
                </a:cxn>
                <a:cxn ang="0">
                  <a:pos x="3" y="141"/>
                </a:cxn>
                <a:cxn ang="0">
                  <a:pos x="8" y="141"/>
                </a:cxn>
                <a:cxn ang="0">
                  <a:pos x="9" y="141"/>
                </a:cxn>
                <a:cxn ang="0">
                  <a:pos x="12" y="139"/>
                </a:cxn>
                <a:cxn ang="0">
                  <a:pos x="12" y="139"/>
                </a:cxn>
                <a:cxn ang="0">
                  <a:pos x="25" y="119"/>
                </a:cxn>
                <a:cxn ang="0">
                  <a:pos x="41" y="101"/>
                </a:cxn>
                <a:cxn ang="0">
                  <a:pos x="56" y="84"/>
                </a:cxn>
                <a:cxn ang="0">
                  <a:pos x="73" y="66"/>
                </a:cxn>
                <a:cxn ang="0">
                  <a:pos x="73" y="66"/>
                </a:cxn>
                <a:cxn ang="0">
                  <a:pos x="88" y="53"/>
                </a:cxn>
                <a:cxn ang="0">
                  <a:pos x="103" y="38"/>
                </a:cxn>
                <a:cxn ang="0">
                  <a:pos x="119" y="24"/>
                </a:cxn>
                <a:cxn ang="0">
                  <a:pos x="126" y="16"/>
                </a:cxn>
                <a:cxn ang="0">
                  <a:pos x="131" y="8"/>
                </a:cxn>
                <a:cxn ang="0">
                  <a:pos x="131" y="8"/>
                </a:cxn>
                <a:cxn ang="0">
                  <a:pos x="132" y="5"/>
                </a:cxn>
                <a:cxn ang="0">
                  <a:pos x="132" y="4"/>
                </a:cxn>
                <a:cxn ang="0">
                  <a:pos x="130" y="0"/>
                </a:cxn>
                <a:cxn ang="0">
                  <a:pos x="124" y="0"/>
                </a:cxn>
                <a:cxn ang="0">
                  <a:pos x="123" y="0"/>
                </a:cxn>
                <a:cxn ang="0">
                  <a:pos x="122" y="3"/>
                </a:cxn>
                <a:cxn ang="0">
                  <a:pos x="122" y="3"/>
                </a:cxn>
              </a:cxnLst>
              <a:rect l="0" t="0" r="r" b="b"/>
              <a:pathLst>
                <a:path w="132" h="141">
                  <a:moveTo>
                    <a:pt x="122" y="3"/>
                  </a:moveTo>
                  <a:lnTo>
                    <a:pt x="122" y="3"/>
                  </a:lnTo>
                  <a:lnTo>
                    <a:pt x="114" y="12"/>
                  </a:lnTo>
                  <a:lnTo>
                    <a:pt x="105" y="21"/>
                  </a:lnTo>
                  <a:lnTo>
                    <a:pt x="96" y="28"/>
                  </a:lnTo>
                  <a:lnTo>
                    <a:pt x="86" y="37"/>
                  </a:lnTo>
                  <a:lnTo>
                    <a:pt x="86" y="37"/>
                  </a:lnTo>
                  <a:lnTo>
                    <a:pt x="59" y="64"/>
                  </a:lnTo>
                  <a:lnTo>
                    <a:pt x="59" y="64"/>
                  </a:lnTo>
                  <a:lnTo>
                    <a:pt x="43" y="80"/>
                  </a:lnTo>
                  <a:lnTo>
                    <a:pt x="28" y="97"/>
                  </a:lnTo>
                  <a:lnTo>
                    <a:pt x="15" y="115"/>
                  </a:lnTo>
                  <a:lnTo>
                    <a:pt x="1" y="134"/>
                  </a:lnTo>
                  <a:lnTo>
                    <a:pt x="1" y="134"/>
                  </a:lnTo>
                  <a:lnTo>
                    <a:pt x="0" y="136"/>
                  </a:lnTo>
                  <a:lnTo>
                    <a:pt x="0" y="138"/>
                  </a:lnTo>
                  <a:lnTo>
                    <a:pt x="3" y="141"/>
                  </a:lnTo>
                  <a:lnTo>
                    <a:pt x="8" y="141"/>
                  </a:lnTo>
                  <a:lnTo>
                    <a:pt x="9" y="141"/>
                  </a:lnTo>
                  <a:lnTo>
                    <a:pt x="12" y="139"/>
                  </a:lnTo>
                  <a:lnTo>
                    <a:pt x="12" y="139"/>
                  </a:lnTo>
                  <a:lnTo>
                    <a:pt x="25" y="119"/>
                  </a:lnTo>
                  <a:lnTo>
                    <a:pt x="41" y="101"/>
                  </a:lnTo>
                  <a:lnTo>
                    <a:pt x="56" y="84"/>
                  </a:lnTo>
                  <a:lnTo>
                    <a:pt x="73" y="66"/>
                  </a:lnTo>
                  <a:lnTo>
                    <a:pt x="73" y="66"/>
                  </a:lnTo>
                  <a:lnTo>
                    <a:pt x="88" y="53"/>
                  </a:lnTo>
                  <a:lnTo>
                    <a:pt x="103" y="38"/>
                  </a:lnTo>
                  <a:lnTo>
                    <a:pt x="119" y="24"/>
                  </a:lnTo>
                  <a:lnTo>
                    <a:pt x="126" y="16"/>
                  </a:lnTo>
                  <a:lnTo>
                    <a:pt x="131" y="8"/>
                  </a:lnTo>
                  <a:lnTo>
                    <a:pt x="131" y="8"/>
                  </a:lnTo>
                  <a:lnTo>
                    <a:pt x="132" y="5"/>
                  </a:lnTo>
                  <a:lnTo>
                    <a:pt x="132" y="4"/>
                  </a:lnTo>
                  <a:lnTo>
                    <a:pt x="130" y="0"/>
                  </a:lnTo>
                  <a:lnTo>
                    <a:pt x="124" y="0"/>
                  </a:lnTo>
                  <a:lnTo>
                    <a:pt x="123" y="0"/>
                  </a:lnTo>
                  <a:lnTo>
                    <a:pt x="122" y="3"/>
                  </a:lnTo>
                  <a:lnTo>
                    <a:pt x="12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4" name="chenying0907 685"/>
            <p:cNvSpPr>
              <a:spLocks/>
            </p:cNvSpPr>
            <p:nvPr/>
          </p:nvSpPr>
          <p:spPr bwMode="auto">
            <a:xfrm>
              <a:off x="6716713" y="2054225"/>
              <a:ext cx="47625" cy="66675"/>
            </a:xfrm>
            <a:custGeom>
              <a:avLst/>
              <a:gdLst/>
              <a:ahLst/>
              <a:cxnLst>
                <a:cxn ang="0">
                  <a:pos x="109" y="6"/>
                </a:cxn>
                <a:cxn ang="0">
                  <a:pos x="109" y="6"/>
                </a:cxn>
                <a:cxn ang="0">
                  <a:pos x="106" y="17"/>
                </a:cxn>
                <a:cxn ang="0">
                  <a:pos x="102" y="29"/>
                </a:cxn>
                <a:cxn ang="0">
                  <a:pos x="97" y="40"/>
                </a:cxn>
                <a:cxn ang="0">
                  <a:pos x="90" y="50"/>
                </a:cxn>
                <a:cxn ang="0">
                  <a:pos x="75" y="71"/>
                </a:cxn>
                <a:cxn ang="0">
                  <a:pos x="60" y="91"/>
                </a:cxn>
                <a:cxn ang="0">
                  <a:pos x="60" y="91"/>
                </a:cxn>
                <a:cxn ang="0">
                  <a:pos x="47" y="108"/>
                </a:cxn>
                <a:cxn ang="0">
                  <a:pos x="31" y="125"/>
                </a:cxn>
                <a:cxn ang="0">
                  <a:pos x="1" y="156"/>
                </a:cxn>
                <a:cxn ang="0">
                  <a:pos x="1" y="156"/>
                </a:cxn>
                <a:cxn ang="0">
                  <a:pos x="0" y="157"/>
                </a:cxn>
                <a:cxn ang="0">
                  <a:pos x="0" y="160"/>
                </a:cxn>
                <a:cxn ang="0">
                  <a:pos x="1" y="164"/>
                </a:cxn>
                <a:cxn ang="0">
                  <a:pos x="5" y="165"/>
                </a:cxn>
                <a:cxn ang="0">
                  <a:pos x="7" y="165"/>
                </a:cxn>
                <a:cxn ang="0">
                  <a:pos x="9" y="164"/>
                </a:cxn>
                <a:cxn ang="0">
                  <a:pos x="9" y="164"/>
                </a:cxn>
                <a:cxn ang="0">
                  <a:pos x="26" y="146"/>
                </a:cxn>
                <a:cxn ang="0">
                  <a:pos x="43" y="127"/>
                </a:cxn>
                <a:cxn ang="0">
                  <a:pos x="59" y="109"/>
                </a:cxn>
                <a:cxn ang="0">
                  <a:pos x="75" y="89"/>
                </a:cxn>
                <a:cxn ang="0">
                  <a:pos x="75" y="89"/>
                </a:cxn>
                <a:cxn ang="0">
                  <a:pos x="89" y="70"/>
                </a:cxn>
                <a:cxn ang="0">
                  <a:pos x="103" y="50"/>
                </a:cxn>
                <a:cxn ang="0">
                  <a:pos x="109" y="40"/>
                </a:cxn>
                <a:cxn ang="0">
                  <a:pos x="114" y="29"/>
                </a:cxn>
                <a:cxn ang="0">
                  <a:pos x="118" y="17"/>
                </a:cxn>
                <a:cxn ang="0">
                  <a:pos x="119" y="6"/>
                </a:cxn>
                <a:cxn ang="0">
                  <a:pos x="119" y="6"/>
                </a:cxn>
                <a:cxn ang="0">
                  <a:pos x="119" y="3"/>
                </a:cxn>
                <a:cxn ang="0">
                  <a:pos x="118" y="2"/>
                </a:cxn>
                <a:cxn ang="0">
                  <a:pos x="116" y="0"/>
                </a:cxn>
                <a:cxn ang="0">
                  <a:pos x="114" y="0"/>
                </a:cxn>
                <a:cxn ang="0">
                  <a:pos x="110" y="2"/>
                </a:cxn>
                <a:cxn ang="0">
                  <a:pos x="109" y="3"/>
                </a:cxn>
                <a:cxn ang="0">
                  <a:pos x="109" y="6"/>
                </a:cxn>
                <a:cxn ang="0">
                  <a:pos x="109" y="6"/>
                </a:cxn>
              </a:cxnLst>
              <a:rect l="0" t="0" r="r" b="b"/>
              <a:pathLst>
                <a:path w="119" h="165">
                  <a:moveTo>
                    <a:pt x="109" y="6"/>
                  </a:moveTo>
                  <a:lnTo>
                    <a:pt x="109" y="6"/>
                  </a:lnTo>
                  <a:lnTo>
                    <a:pt x="106" y="17"/>
                  </a:lnTo>
                  <a:lnTo>
                    <a:pt x="102" y="29"/>
                  </a:lnTo>
                  <a:lnTo>
                    <a:pt x="97" y="40"/>
                  </a:lnTo>
                  <a:lnTo>
                    <a:pt x="90" y="50"/>
                  </a:lnTo>
                  <a:lnTo>
                    <a:pt x="75" y="71"/>
                  </a:lnTo>
                  <a:lnTo>
                    <a:pt x="60" y="91"/>
                  </a:lnTo>
                  <a:lnTo>
                    <a:pt x="60" y="91"/>
                  </a:lnTo>
                  <a:lnTo>
                    <a:pt x="47" y="108"/>
                  </a:lnTo>
                  <a:lnTo>
                    <a:pt x="31" y="125"/>
                  </a:lnTo>
                  <a:lnTo>
                    <a:pt x="1" y="156"/>
                  </a:lnTo>
                  <a:lnTo>
                    <a:pt x="1" y="156"/>
                  </a:lnTo>
                  <a:lnTo>
                    <a:pt x="0" y="157"/>
                  </a:lnTo>
                  <a:lnTo>
                    <a:pt x="0" y="160"/>
                  </a:lnTo>
                  <a:lnTo>
                    <a:pt x="1" y="164"/>
                  </a:lnTo>
                  <a:lnTo>
                    <a:pt x="5" y="165"/>
                  </a:lnTo>
                  <a:lnTo>
                    <a:pt x="7" y="165"/>
                  </a:lnTo>
                  <a:lnTo>
                    <a:pt x="9" y="164"/>
                  </a:lnTo>
                  <a:lnTo>
                    <a:pt x="9" y="164"/>
                  </a:lnTo>
                  <a:lnTo>
                    <a:pt x="26" y="146"/>
                  </a:lnTo>
                  <a:lnTo>
                    <a:pt x="43" y="127"/>
                  </a:lnTo>
                  <a:lnTo>
                    <a:pt x="59" y="109"/>
                  </a:lnTo>
                  <a:lnTo>
                    <a:pt x="75" y="89"/>
                  </a:lnTo>
                  <a:lnTo>
                    <a:pt x="75" y="89"/>
                  </a:lnTo>
                  <a:lnTo>
                    <a:pt x="89" y="70"/>
                  </a:lnTo>
                  <a:lnTo>
                    <a:pt x="103" y="50"/>
                  </a:lnTo>
                  <a:lnTo>
                    <a:pt x="109" y="40"/>
                  </a:lnTo>
                  <a:lnTo>
                    <a:pt x="114" y="29"/>
                  </a:lnTo>
                  <a:lnTo>
                    <a:pt x="118" y="17"/>
                  </a:lnTo>
                  <a:lnTo>
                    <a:pt x="119" y="6"/>
                  </a:lnTo>
                  <a:lnTo>
                    <a:pt x="119" y="6"/>
                  </a:lnTo>
                  <a:lnTo>
                    <a:pt x="119" y="3"/>
                  </a:lnTo>
                  <a:lnTo>
                    <a:pt x="118" y="2"/>
                  </a:lnTo>
                  <a:lnTo>
                    <a:pt x="116" y="0"/>
                  </a:lnTo>
                  <a:lnTo>
                    <a:pt x="114" y="0"/>
                  </a:lnTo>
                  <a:lnTo>
                    <a:pt x="110" y="2"/>
                  </a:lnTo>
                  <a:lnTo>
                    <a:pt x="109" y="3"/>
                  </a:lnTo>
                  <a:lnTo>
                    <a:pt x="109" y="6"/>
                  </a:lnTo>
                  <a:lnTo>
                    <a:pt x="10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5" name="chenying0907 686"/>
            <p:cNvSpPr>
              <a:spLocks/>
            </p:cNvSpPr>
            <p:nvPr/>
          </p:nvSpPr>
          <p:spPr bwMode="auto">
            <a:xfrm>
              <a:off x="6750051" y="2052638"/>
              <a:ext cx="52388" cy="80963"/>
            </a:xfrm>
            <a:custGeom>
              <a:avLst/>
              <a:gdLst/>
              <a:ahLst/>
              <a:cxnLst>
                <a:cxn ang="0">
                  <a:pos x="124" y="1"/>
                </a:cxn>
                <a:cxn ang="0">
                  <a:pos x="124" y="1"/>
                </a:cxn>
                <a:cxn ang="0">
                  <a:pos x="121" y="0"/>
                </a:cxn>
                <a:cxn ang="0">
                  <a:pos x="119" y="0"/>
                </a:cxn>
                <a:cxn ang="0">
                  <a:pos x="116" y="3"/>
                </a:cxn>
                <a:cxn ang="0">
                  <a:pos x="115" y="6"/>
                </a:cxn>
                <a:cxn ang="0">
                  <a:pos x="116" y="9"/>
                </a:cxn>
                <a:cxn ang="0">
                  <a:pos x="119" y="10"/>
                </a:cxn>
                <a:cxn ang="0">
                  <a:pos x="119" y="10"/>
                </a:cxn>
                <a:cxn ang="0">
                  <a:pos x="120" y="13"/>
                </a:cxn>
                <a:cxn ang="0">
                  <a:pos x="120" y="16"/>
                </a:cxn>
                <a:cxn ang="0">
                  <a:pos x="117" y="26"/>
                </a:cxn>
                <a:cxn ang="0">
                  <a:pos x="112" y="39"/>
                </a:cxn>
                <a:cxn ang="0">
                  <a:pos x="106" y="54"/>
                </a:cxn>
                <a:cxn ang="0">
                  <a:pos x="89" y="82"/>
                </a:cxn>
                <a:cxn ang="0">
                  <a:pos x="78" y="99"/>
                </a:cxn>
                <a:cxn ang="0">
                  <a:pos x="78" y="99"/>
                </a:cxn>
                <a:cxn ang="0">
                  <a:pos x="52" y="136"/>
                </a:cxn>
                <a:cxn ang="0">
                  <a:pos x="38" y="153"/>
                </a:cxn>
                <a:cxn ang="0">
                  <a:pos x="23" y="170"/>
                </a:cxn>
                <a:cxn ang="0">
                  <a:pos x="23" y="170"/>
                </a:cxn>
                <a:cxn ang="0">
                  <a:pos x="10" y="183"/>
                </a:cxn>
                <a:cxn ang="0">
                  <a:pos x="5" y="190"/>
                </a:cxn>
                <a:cxn ang="0">
                  <a:pos x="1" y="197"/>
                </a:cxn>
                <a:cxn ang="0">
                  <a:pos x="1" y="197"/>
                </a:cxn>
                <a:cxn ang="0">
                  <a:pos x="0" y="200"/>
                </a:cxn>
                <a:cxn ang="0">
                  <a:pos x="2" y="203"/>
                </a:cxn>
                <a:cxn ang="0">
                  <a:pos x="2" y="203"/>
                </a:cxn>
                <a:cxn ang="0">
                  <a:pos x="2" y="204"/>
                </a:cxn>
                <a:cxn ang="0">
                  <a:pos x="2" y="204"/>
                </a:cxn>
                <a:cxn ang="0">
                  <a:pos x="5" y="205"/>
                </a:cxn>
                <a:cxn ang="0">
                  <a:pos x="8" y="205"/>
                </a:cxn>
                <a:cxn ang="0">
                  <a:pos x="12" y="204"/>
                </a:cxn>
                <a:cxn ang="0">
                  <a:pos x="13" y="201"/>
                </a:cxn>
                <a:cxn ang="0">
                  <a:pos x="13" y="200"/>
                </a:cxn>
                <a:cxn ang="0">
                  <a:pos x="13" y="197"/>
                </a:cxn>
                <a:cxn ang="0">
                  <a:pos x="12" y="196"/>
                </a:cxn>
                <a:cxn ang="0">
                  <a:pos x="12" y="196"/>
                </a:cxn>
                <a:cxn ang="0">
                  <a:pos x="13" y="196"/>
                </a:cxn>
                <a:cxn ang="0">
                  <a:pos x="17" y="193"/>
                </a:cxn>
                <a:cxn ang="0">
                  <a:pos x="29" y="182"/>
                </a:cxn>
                <a:cxn ang="0">
                  <a:pos x="43" y="165"/>
                </a:cxn>
                <a:cxn ang="0">
                  <a:pos x="59" y="144"/>
                </a:cxn>
                <a:cxn ang="0">
                  <a:pos x="90" y="102"/>
                </a:cxn>
                <a:cxn ang="0">
                  <a:pos x="106" y="77"/>
                </a:cxn>
                <a:cxn ang="0">
                  <a:pos x="106" y="77"/>
                </a:cxn>
                <a:cxn ang="0">
                  <a:pos x="115" y="60"/>
                </a:cxn>
                <a:cxn ang="0">
                  <a:pos x="120" y="50"/>
                </a:cxn>
                <a:cxn ang="0">
                  <a:pos x="125" y="38"/>
                </a:cxn>
                <a:cxn ang="0">
                  <a:pos x="129" y="27"/>
                </a:cxn>
                <a:cxn ang="0">
                  <a:pos x="132" y="16"/>
                </a:cxn>
                <a:cxn ang="0">
                  <a:pos x="131" y="12"/>
                </a:cxn>
                <a:cxn ang="0">
                  <a:pos x="129" y="8"/>
                </a:cxn>
                <a:cxn ang="0">
                  <a:pos x="128" y="4"/>
                </a:cxn>
                <a:cxn ang="0">
                  <a:pos x="124" y="1"/>
                </a:cxn>
                <a:cxn ang="0">
                  <a:pos x="124" y="1"/>
                </a:cxn>
              </a:cxnLst>
              <a:rect l="0" t="0" r="r" b="b"/>
              <a:pathLst>
                <a:path w="132" h="205">
                  <a:moveTo>
                    <a:pt x="124" y="1"/>
                  </a:moveTo>
                  <a:lnTo>
                    <a:pt x="124" y="1"/>
                  </a:lnTo>
                  <a:lnTo>
                    <a:pt x="121" y="0"/>
                  </a:lnTo>
                  <a:lnTo>
                    <a:pt x="119" y="0"/>
                  </a:lnTo>
                  <a:lnTo>
                    <a:pt x="116" y="3"/>
                  </a:lnTo>
                  <a:lnTo>
                    <a:pt x="115" y="6"/>
                  </a:lnTo>
                  <a:lnTo>
                    <a:pt x="116" y="9"/>
                  </a:lnTo>
                  <a:lnTo>
                    <a:pt x="119" y="10"/>
                  </a:lnTo>
                  <a:lnTo>
                    <a:pt x="119" y="10"/>
                  </a:lnTo>
                  <a:lnTo>
                    <a:pt x="120" y="13"/>
                  </a:lnTo>
                  <a:lnTo>
                    <a:pt x="120" y="16"/>
                  </a:lnTo>
                  <a:lnTo>
                    <a:pt x="117" y="26"/>
                  </a:lnTo>
                  <a:lnTo>
                    <a:pt x="112" y="39"/>
                  </a:lnTo>
                  <a:lnTo>
                    <a:pt x="106" y="54"/>
                  </a:lnTo>
                  <a:lnTo>
                    <a:pt x="89" y="82"/>
                  </a:lnTo>
                  <a:lnTo>
                    <a:pt x="78" y="99"/>
                  </a:lnTo>
                  <a:lnTo>
                    <a:pt x="78" y="99"/>
                  </a:lnTo>
                  <a:lnTo>
                    <a:pt x="52" y="136"/>
                  </a:lnTo>
                  <a:lnTo>
                    <a:pt x="38" y="153"/>
                  </a:lnTo>
                  <a:lnTo>
                    <a:pt x="23" y="170"/>
                  </a:lnTo>
                  <a:lnTo>
                    <a:pt x="23" y="170"/>
                  </a:lnTo>
                  <a:lnTo>
                    <a:pt x="10" y="183"/>
                  </a:lnTo>
                  <a:lnTo>
                    <a:pt x="5" y="190"/>
                  </a:lnTo>
                  <a:lnTo>
                    <a:pt x="1" y="197"/>
                  </a:lnTo>
                  <a:lnTo>
                    <a:pt x="1" y="197"/>
                  </a:lnTo>
                  <a:lnTo>
                    <a:pt x="0" y="200"/>
                  </a:lnTo>
                  <a:lnTo>
                    <a:pt x="2" y="203"/>
                  </a:lnTo>
                  <a:lnTo>
                    <a:pt x="2" y="203"/>
                  </a:lnTo>
                  <a:lnTo>
                    <a:pt x="2" y="204"/>
                  </a:lnTo>
                  <a:lnTo>
                    <a:pt x="2" y="204"/>
                  </a:lnTo>
                  <a:lnTo>
                    <a:pt x="5" y="205"/>
                  </a:lnTo>
                  <a:lnTo>
                    <a:pt x="8" y="205"/>
                  </a:lnTo>
                  <a:lnTo>
                    <a:pt x="12" y="204"/>
                  </a:lnTo>
                  <a:lnTo>
                    <a:pt x="13" y="201"/>
                  </a:lnTo>
                  <a:lnTo>
                    <a:pt x="13" y="200"/>
                  </a:lnTo>
                  <a:lnTo>
                    <a:pt x="13" y="197"/>
                  </a:lnTo>
                  <a:lnTo>
                    <a:pt x="12" y="196"/>
                  </a:lnTo>
                  <a:lnTo>
                    <a:pt x="12" y="196"/>
                  </a:lnTo>
                  <a:lnTo>
                    <a:pt x="13" y="196"/>
                  </a:lnTo>
                  <a:lnTo>
                    <a:pt x="17" y="193"/>
                  </a:lnTo>
                  <a:lnTo>
                    <a:pt x="29" y="182"/>
                  </a:lnTo>
                  <a:lnTo>
                    <a:pt x="43" y="165"/>
                  </a:lnTo>
                  <a:lnTo>
                    <a:pt x="59" y="144"/>
                  </a:lnTo>
                  <a:lnTo>
                    <a:pt x="90" y="102"/>
                  </a:lnTo>
                  <a:lnTo>
                    <a:pt x="106" y="77"/>
                  </a:lnTo>
                  <a:lnTo>
                    <a:pt x="106" y="77"/>
                  </a:lnTo>
                  <a:lnTo>
                    <a:pt x="115" y="60"/>
                  </a:lnTo>
                  <a:lnTo>
                    <a:pt x="120" y="50"/>
                  </a:lnTo>
                  <a:lnTo>
                    <a:pt x="125" y="38"/>
                  </a:lnTo>
                  <a:lnTo>
                    <a:pt x="129" y="27"/>
                  </a:lnTo>
                  <a:lnTo>
                    <a:pt x="132" y="16"/>
                  </a:lnTo>
                  <a:lnTo>
                    <a:pt x="131" y="12"/>
                  </a:lnTo>
                  <a:lnTo>
                    <a:pt x="129" y="8"/>
                  </a:lnTo>
                  <a:lnTo>
                    <a:pt x="128" y="4"/>
                  </a:lnTo>
                  <a:lnTo>
                    <a:pt x="124" y="1"/>
                  </a:lnTo>
                  <a:lnTo>
                    <a:pt x="12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6" name="chenying0907 687"/>
            <p:cNvSpPr>
              <a:spLocks/>
            </p:cNvSpPr>
            <p:nvPr/>
          </p:nvSpPr>
          <p:spPr bwMode="auto">
            <a:xfrm>
              <a:off x="6800851" y="2038350"/>
              <a:ext cx="52388" cy="95250"/>
            </a:xfrm>
            <a:custGeom>
              <a:avLst/>
              <a:gdLst/>
              <a:ahLst/>
              <a:cxnLst>
                <a:cxn ang="0">
                  <a:pos x="120" y="5"/>
                </a:cxn>
                <a:cxn ang="0">
                  <a:pos x="120" y="5"/>
                </a:cxn>
                <a:cxn ang="0">
                  <a:pos x="117" y="22"/>
                </a:cxn>
                <a:cxn ang="0">
                  <a:pos x="115" y="38"/>
                </a:cxn>
                <a:cxn ang="0">
                  <a:pos x="110" y="54"/>
                </a:cxn>
                <a:cxn ang="0">
                  <a:pos x="103" y="69"/>
                </a:cxn>
                <a:cxn ang="0">
                  <a:pos x="95" y="84"/>
                </a:cxn>
                <a:cxn ang="0">
                  <a:pos x="87" y="98"/>
                </a:cxn>
                <a:cxn ang="0">
                  <a:pos x="72" y="127"/>
                </a:cxn>
                <a:cxn ang="0">
                  <a:pos x="72" y="127"/>
                </a:cxn>
                <a:cxn ang="0">
                  <a:pos x="53" y="153"/>
                </a:cxn>
                <a:cxn ang="0">
                  <a:pos x="36" y="179"/>
                </a:cxn>
                <a:cxn ang="0">
                  <a:pos x="18" y="205"/>
                </a:cxn>
                <a:cxn ang="0">
                  <a:pos x="1" y="231"/>
                </a:cxn>
                <a:cxn ang="0">
                  <a:pos x="1" y="231"/>
                </a:cxn>
                <a:cxn ang="0">
                  <a:pos x="0" y="233"/>
                </a:cxn>
                <a:cxn ang="0">
                  <a:pos x="0" y="235"/>
                </a:cxn>
                <a:cxn ang="0">
                  <a:pos x="2" y="238"/>
                </a:cxn>
                <a:cxn ang="0">
                  <a:pos x="6" y="239"/>
                </a:cxn>
                <a:cxn ang="0">
                  <a:pos x="9" y="238"/>
                </a:cxn>
                <a:cxn ang="0">
                  <a:pos x="10" y="237"/>
                </a:cxn>
                <a:cxn ang="0">
                  <a:pos x="10" y="237"/>
                </a:cxn>
                <a:cxn ang="0">
                  <a:pos x="28" y="210"/>
                </a:cxn>
                <a:cxn ang="0">
                  <a:pos x="47" y="183"/>
                </a:cxn>
                <a:cxn ang="0">
                  <a:pos x="66" y="156"/>
                </a:cxn>
                <a:cxn ang="0">
                  <a:pos x="86" y="128"/>
                </a:cxn>
                <a:cxn ang="0">
                  <a:pos x="103" y="98"/>
                </a:cxn>
                <a:cxn ang="0">
                  <a:pos x="111" y="84"/>
                </a:cxn>
                <a:cxn ang="0">
                  <a:pos x="117" y="68"/>
                </a:cxn>
                <a:cxn ang="0">
                  <a:pos x="123" y="54"/>
                </a:cxn>
                <a:cxn ang="0">
                  <a:pos x="127" y="38"/>
                </a:cxn>
                <a:cxn ang="0">
                  <a:pos x="129" y="22"/>
                </a:cxn>
                <a:cxn ang="0">
                  <a:pos x="130" y="5"/>
                </a:cxn>
                <a:cxn ang="0">
                  <a:pos x="130" y="5"/>
                </a:cxn>
                <a:cxn ang="0">
                  <a:pos x="130" y="3"/>
                </a:cxn>
                <a:cxn ang="0">
                  <a:pos x="129" y="1"/>
                </a:cxn>
                <a:cxn ang="0">
                  <a:pos x="125" y="0"/>
                </a:cxn>
                <a:cxn ang="0">
                  <a:pos x="121" y="1"/>
                </a:cxn>
                <a:cxn ang="0">
                  <a:pos x="120" y="3"/>
                </a:cxn>
                <a:cxn ang="0">
                  <a:pos x="120" y="5"/>
                </a:cxn>
                <a:cxn ang="0">
                  <a:pos x="120" y="5"/>
                </a:cxn>
              </a:cxnLst>
              <a:rect l="0" t="0" r="r" b="b"/>
              <a:pathLst>
                <a:path w="130" h="239">
                  <a:moveTo>
                    <a:pt x="120" y="5"/>
                  </a:moveTo>
                  <a:lnTo>
                    <a:pt x="120" y="5"/>
                  </a:lnTo>
                  <a:lnTo>
                    <a:pt x="117" y="22"/>
                  </a:lnTo>
                  <a:lnTo>
                    <a:pt x="115" y="38"/>
                  </a:lnTo>
                  <a:lnTo>
                    <a:pt x="110" y="54"/>
                  </a:lnTo>
                  <a:lnTo>
                    <a:pt x="103" y="69"/>
                  </a:lnTo>
                  <a:lnTo>
                    <a:pt x="95" y="84"/>
                  </a:lnTo>
                  <a:lnTo>
                    <a:pt x="87" y="98"/>
                  </a:lnTo>
                  <a:lnTo>
                    <a:pt x="72" y="127"/>
                  </a:lnTo>
                  <a:lnTo>
                    <a:pt x="72" y="127"/>
                  </a:lnTo>
                  <a:lnTo>
                    <a:pt x="53" y="153"/>
                  </a:lnTo>
                  <a:lnTo>
                    <a:pt x="36" y="179"/>
                  </a:lnTo>
                  <a:lnTo>
                    <a:pt x="18" y="205"/>
                  </a:lnTo>
                  <a:lnTo>
                    <a:pt x="1" y="231"/>
                  </a:lnTo>
                  <a:lnTo>
                    <a:pt x="1" y="231"/>
                  </a:lnTo>
                  <a:lnTo>
                    <a:pt x="0" y="233"/>
                  </a:lnTo>
                  <a:lnTo>
                    <a:pt x="0" y="235"/>
                  </a:lnTo>
                  <a:lnTo>
                    <a:pt x="2" y="238"/>
                  </a:lnTo>
                  <a:lnTo>
                    <a:pt x="6" y="239"/>
                  </a:lnTo>
                  <a:lnTo>
                    <a:pt x="9" y="238"/>
                  </a:lnTo>
                  <a:lnTo>
                    <a:pt x="10" y="237"/>
                  </a:lnTo>
                  <a:lnTo>
                    <a:pt x="10" y="237"/>
                  </a:lnTo>
                  <a:lnTo>
                    <a:pt x="28" y="210"/>
                  </a:lnTo>
                  <a:lnTo>
                    <a:pt x="47" y="183"/>
                  </a:lnTo>
                  <a:lnTo>
                    <a:pt x="66" y="156"/>
                  </a:lnTo>
                  <a:lnTo>
                    <a:pt x="86" y="128"/>
                  </a:lnTo>
                  <a:lnTo>
                    <a:pt x="103" y="98"/>
                  </a:lnTo>
                  <a:lnTo>
                    <a:pt x="111" y="84"/>
                  </a:lnTo>
                  <a:lnTo>
                    <a:pt x="117" y="68"/>
                  </a:lnTo>
                  <a:lnTo>
                    <a:pt x="123" y="54"/>
                  </a:lnTo>
                  <a:lnTo>
                    <a:pt x="127" y="38"/>
                  </a:lnTo>
                  <a:lnTo>
                    <a:pt x="129" y="22"/>
                  </a:lnTo>
                  <a:lnTo>
                    <a:pt x="130" y="5"/>
                  </a:lnTo>
                  <a:lnTo>
                    <a:pt x="130" y="5"/>
                  </a:lnTo>
                  <a:lnTo>
                    <a:pt x="130" y="3"/>
                  </a:lnTo>
                  <a:lnTo>
                    <a:pt x="129" y="1"/>
                  </a:lnTo>
                  <a:lnTo>
                    <a:pt x="125" y="0"/>
                  </a:lnTo>
                  <a:lnTo>
                    <a:pt x="121" y="1"/>
                  </a:lnTo>
                  <a:lnTo>
                    <a:pt x="120" y="3"/>
                  </a:lnTo>
                  <a:lnTo>
                    <a:pt x="120" y="5"/>
                  </a:lnTo>
                  <a:lnTo>
                    <a:pt x="1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7" name="chenying0907 688"/>
            <p:cNvSpPr>
              <a:spLocks/>
            </p:cNvSpPr>
            <p:nvPr/>
          </p:nvSpPr>
          <p:spPr bwMode="auto">
            <a:xfrm>
              <a:off x="6837363" y="2028825"/>
              <a:ext cx="58738" cy="98425"/>
            </a:xfrm>
            <a:custGeom>
              <a:avLst/>
              <a:gdLst/>
              <a:ahLst/>
              <a:cxnLst>
                <a:cxn ang="0">
                  <a:pos x="139" y="3"/>
                </a:cxn>
                <a:cxn ang="0">
                  <a:pos x="134" y="8"/>
                </a:cxn>
                <a:cxn ang="0">
                  <a:pos x="134" y="8"/>
                </a:cxn>
                <a:cxn ang="0">
                  <a:pos x="131" y="12"/>
                </a:cxn>
                <a:cxn ang="0">
                  <a:pos x="132" y="15"/>
                </a:cxn>
                <a:cxn ang="0">
                  <a:pos x="132" y="15"/>
                </a:cxn>
                <a:cxn ang="0">
                  <a:pos x="102" y="70"/>
                </a:cxn>
                <a:cxn ang="0">
                  <a:pos x="87" y="96"/>
                </a:cxn>
                <a:cxn ang="0">
                  <a:pos x="70" y="122"/>
                </a:cxn>
                <a:cxn ang="0">
                  <a:pos x="70" y="122"/>
                </a:cxn>
                <a:cxn ang="0">
                  <a:pos x="49" y="155"/>
                </a:cxn>
                <a:cxn ang="0">
                  <a:pos x="29" y="186"/>
                </a:cxn>
                <a:cxn ang="0">
                  <a:pos x="29" y="186"/>
                </a:cxn>
                <a:cxn ang="0">
                  <a:pos x="13" y="212"/>
                </a:cxn>
                <a:cxn ang="0">
                  <a:pos x="5" y="225"/>
                </a:cxn>
                <a:cxn ang="0">
                  <a:pos x="0" y="240"/>
                </a:cxn>
                <a:cxn ang="0">
                  <a:pos x="0" y="240"/>
                </a:cxn>
                <a:cxn ang="0">
                  <a:pos x="0" y="241"/>
                </a:cxn>
                <a:cxn ang="0">
                  <a:pos x="0" y="244"/>
                </a:cxn>
                <a:cxn ang="0">
                  <a:pos x="4" y="246"/>
                </a:cxn>
                <a:cxn ang="0">
                  <a:pos x="8" y="246"/>
                </a:cxn>
                <a:cxn ang="0">
                  <a:pos x="11" y="245"/>
                </a:cxn>
                <a:cxn ang="0">
                  <a:pos x="11" y="242"/>
                </a:cxn>
                <a:cxn ang="0">
                  <a:pos x="11" y="242"/>
                </a:cxn>
                <a:cxn ang="0">
                  <a:pos x="15" y="234"/>
                </a:cxn>
                <a:cxn ang="0">
                  <a:pos x="17" y="227"/>
                </a:cxn>
                <a:cxn ang="0">
                  <a:pos x="26" y="211"/>
                </a:cxn>
                <a:cxn ang="0">
                  <a:pos x="45" y="182"/>
                </a:cxn>
                <a:cxn ang="0">
                  <a:pos x="45" y="182"/>
                </a:cxn>
                <a:cxn ang="0">
                  <a:pos x="64" y="151"/>
                </a:cxn>
                <a:cxn ang="0">
                  <a:pos x="85" y="121"/>
                </a:cxn>
                <a:cxn ang="0">
                  <a:pos x="85" y="121"/>
                </a:cxn>
                <a:cxn ang="0">
                  <a:pos x="102" y="93"/>
                </a:cxn>
                <a:cxn ang="0">
                  <a:pos x="118" y="66"/>
                </a:cxn>
                <a:cxn ang="0">
                  <a:pos x="148" y="10"/>
                </a:cxn>
                <a:cxn ang="0">
                  <a:pos x="148" y="10"/>
                </a:cxn>
                <a:cxn ang="0">
                  <a:pos x="148" y="7"/>
                </a:cxn>
                <a:cxn ang="0">
                  <a:pos x="148" y="6"/>
                </a:cxn>
                <a:cxn ang="0">
                  <a:pos x="147" y="2"/>
                </a:cxn>
                <a:cxn ang="0">
                  <a:pos x="143" y="0"/>
                </a:cxn>
                <a:cxn ang="0">
                  <a:pos x="140" y="2"/>
                </a:cxn>
                <a:cxn ang="0">
                  <a:pos x="139" y="3"/>
                </a:cxn>
                <a:cxn ang="0">
                  <a:pos x="139" y="3"/>
                </a:cxn>
              </a:cxnLst>
              <a:rect l="0" t="0" r="r" b="b"/>
              <a:pathLst>
                <a:path w="148" h="246">
                  <a:moveTo>
                    <a:pt x="139" y="3"/>
                  </a:moveTo>
                  <a:lnTo>
                    <a:pt x="134" y="8"/>
                  </a:lnTo>
                  <a:lnTo>
                    <a:pt x="134" y="8"/>
                  </a:lnTo>
                  <a:lnTo>
                    <a:pt x="131" y="12"/>
                  </a:lnTo>
                  <a:lnTo>
                    <a:pt x="132" y="15"/>
                  </a:lnTo>
                  <a:lnTo>
                    <a:pt x="132" y="15"/>
                  </a:lnTo>
                  <a:lnTo>
                    <a:pt x="102" y="70"/>
                  </a:lnTo>
                  <a:lnTo>
                    <a:pt x="87" y="96"/>
                  </a:lnTo>
                  <a:lnTo>
                    <a:pt x="70" y="122"/>
                  </a:lnTo>
                  <a:lnTo>
                    <a:pt x="70" y="122"/>
                  </a:lnTo>
                  <a:lnTo>
                    <a:pt x="49" y="155"/>
                  </a:lnTo>
                  <a:lnTo>
                    <a:pt x="29" y="186"/>
                  </a:lnTo>
                  <a:lnTo>
                    <a:pt x="29" y="186"/>
                  </a:lnTo>
                  <a:lnTo>
                    <a:pt x="13" y="212"/>
                  </a:lnTo>
                  <a:lnTo>
                    <a:pt x="5" y="225"/>
                  </a:lnTo>
                  <a:lnTo>
                    <a:pt x="0" y="240"/>
                  </a:lnTo>
                  <a:lnTo>
                    <a:pt x="0" y="240"/>
                  </a:lnTo>
                  <a:lnTo>
                    <a:pt x="0" y="241"/>
                  </a:lnTo>
                  <a:lnTo>
                    <a:pt x="0" y="244"/>
                  </a:lnTo>
                  <a:lnTo>
                    <a:pt x="4" y="246"/>
                  </a:lnTo>
                  <a:lnTo>
                    <a:pt x="8" y="246"/>
                  </a:lnTo>
                  <a:lnTo>
                    <a:pt x="11" y="245"/>
                  </a:lnTo>
                  <a:lnTo>
                    <a:pt x="11" y="242"/>
                  </a:lnTo>
                  <a:lnTo>
                    <a:pt x="11" y="242"/>
                  </a:lnTo>
                  <a:lnTo>
                    <a:pt x="15" y="234"/>
                  </a:lnTo>
                  <a:lnTo>
                    <a:pt x="17" y="227"/>
                  </a:lnTo>
                  <a:lnTo>
                    <a:pt x="26" y="211"/>
                  </a:lnTo>
                  <a:lnTo>
                    <a:pt x="45" y="182"/>
                  </a:lnTo>
                  <a:lnTo>
                    <a:pt x="45" y="182"/>
                  </a:lnTo>
                  <a:lnTo>
                    <a:pt x="64" y="151"/>
                  </a:lnTo>
                  <a:lnTo>
                    <a:pt x="85" y="121"/>
                  </a:lnTo>
                  <a:lnTo>
                    <a:pt x="85" y="121"/>
                  </a:lnTo>
                  <a:lnTo>
                    <a:pt x="102" y="93"/>
                  </a:lnTo>
                  <a:lnTo>
                    <a:pt x="118" y="66"/>
                  </a:lnTo>
                  <a:lnTo>
                    <a:pt x="148" y="10"/>
                  </a:lnTo>
                  <a:lnTo>
                    <a:pt x="148" y="10"/>
                  </a:lnTo>
                  <a:lnTo>
                    <a:pt x="148" y="7"/>
                  </a:lnTo>
                  <a:lnTo>
                    <a:pt x="148" y="6"/>
                  </a:lnTo>
                  <a:lnTo>
                    <a:pt x="147" y="2"/>
                  </a:lnTo>
                  <a:lnTo>
                    <a:pt x="143" y="0"/>
                  </a:lnTo>
                  <a:lnTo>
                    <a:pt x="140" y="2"/>
                  </a:lnTo>
                  <a:lnTo>
                    <a:pt x="139" y="3"/>
                  </a:lnTo>
                  <a:lnTo>
                    <a:pt x="1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8" name="chenying0907 689"/>
            <p:cNvSpPr>
              <a:spLocks/>
            </p:cNvSpPr>
            <p:nvPr/>
          </p:nvSpPr>
          <p:spPr bwMode="auto">
            <a:xfrm>
              <a:off x="6875463" y="2058988"/>
              <a:ext cx="41275" cy="79375"/>
            </a:xfrm>
            <a:custGeom>
              <a:avLst/>
              <a:gdLst/>
              <a:ahLst/>
              <a:cxnLst>
                <a:cxn ang="0">
                  <a:pos x="92" y="3"/>
                </a:cxn>
                <a:cxn ang="0">
                  <a:pos x="92" y="3"/>
                </a:cxn>
                <a:cxn ang="0">
                  <a:pos x="88" y="12"/>
                </a:cxn>
                <a:cxn ang="0">
                  <a:pos x="84" y="21"/>
                </a:cxn>
                <a:cxn ang="0">
                  <a:pos x="73" y="37"/>
                </a:cxn>
                <a:cxn ang="0">
                  <a:pos x="63" y="53"/>
                </a:cxn>
                <a:cxn ang="0">
                  <a:pos x="58" y="62"/>
                </a:cxn>
                <a:cxn ang="0">
                  <a:pos x="54" y="70"/>
                </a:cxn>
                <a:cxn ang="0">
                  <a:pos x="54" y="70"/>
                </a:cxn>
                <a:cxn ang="0">
                  <a:pos x="42" y="101"/>
                </a:cxn>
                <a:cxn ang="0">
                  <a:pos x="29" y="131"/>
                </a:cxn>
                <a:cxn ang="0">
                  <a:pos x="1" y="190"/>
                </a:cxn>
                <a:cxn ang="0">
                  <a:pos x="1" y="190"/>
                </a:cxn>
                <a:cxn ang="0">
                  <a:pos x="0" y="192"/>
                </a:cxn>
                <a:cxn ang="0">
                  <a:pos x="0" y="195"/>
                </a:cxn>
                <a:cxn ang="0">
                  <a:pos x="4" y="198"/>
                </a:cxn>
                <a:cxn ang="0">
                  <a:pos x="5" y="199"/>
                </a:cxn>
                <a:cxn ang="0">
                  <a:pos x="8" y="199"/>
                </a:cxn>
                <a:cxn ang="0">
                  <a:pos x="9" y="198"/>
                </a:cxn>
                <a:cxn ang="0">
                  <a:pos x="10" y="196"/>
                </a:cxn>
                <a:cxn ang="0">
                  <a:pos x="10" y="196"/>
                </a:cxn>
                <a:cxn ang="0">
                  <a:pos x="37" y="140"/>
                </a:cxn>
                <a:cxn ang="0">
                  <a:pos x="61" y="83"/>
                </a:cxn>
                <a:cxn ang="0">
                  <a:pos x="61" y="83"/>
                </a:cxn>
                <a:cxn ang="0">
                  <a:pos x="65" y="73"/>
                </a:cxn>
                <a:cxn ang="0">
                  <a:pos x="71" y="63"/>
                </a:cxn>
                <a:cxn ang="0">
                  <a:pos x="82" y="45"/>
                </a:cxn>
                <a:cxn ang="0">
                  <a:pos x="94" y="26"/>
                </a:cxn>
                <a:cxn ang="0">
                  <a:pos x="98" y="16"/>
                </a:cxn>
                <a:cxn ang="0">
                  <a:pos x="103" y="7"/>
                </a:cxn>
                <a:cxn ang="0">
                  <a:pos x="103" y="7"/>
                </a:cxn>
                <a:cxn ang="0">
                  <a:pos x="103" y="4"/>
                </a:cxn>
                <a:cxn ang="0">
                  <a:pos x="102" y="2"/>
                </a:cxn>
                <a:cxn ang="0">
                  <a:pos x="101" y="0"/>
                </a:cxn>
                <a:cxn ang="0">
                  <a:pos x="99" y="0"/>
                </a:cxn>
                <a:cxn ang="0">
                  <a:pos x="94" y="0"/>
                </a:cxn>
                <a:cxn ang="0">
                  <a:pos x="93" y="2"/>
                </a:cxn>
                <a:cxn ang="0">
                  <a:pos x="92" y="3"/>
                </a:cxn>
                <a:cxn ang="0">
                  <a:pos x="92" y="3"/>
                </a:cxn>
              </a:cxnLst>
              <a:rect l="0" t="0" r="r" b="b"/>
              <a:pathLst>
                <a:path w="103" h="199">
                  <a:moveTo>
                    <a:pt x="92" y="3"/>
                  </a:moveTo>
                  <a:lnTo>
                    <a:pt x="92" y="3"/>
                  </a:lnTo>
                  <a:lnTo>
                    <a:pt x="88" y="12"/>
                  </a:lnTo>
                  <a:lnTo>
                    <a:pt x="84" y="21"/>
                  </a:lnTo>
                  <a:lnTo>
                    <a:pt x="73" y="37"/>
                  </a:lnTo>
                  <a:lnTo>
                    <a:pt x="63" y="53"/>
                  </a:lnTo>
                  <a:lnTo>
                    <a:pt x="58" y="62"/>
                  </a:lnTo>
                  <a:lnTo>
                    <a:pt x="54" y="70"/>
                  </a:lnTo>
                  <a:lnTo>
                    <a:pt x="54" y="70"/>
                  </a:lnTo>
                  <a:lnTo>
                    <a:pt x="42" y="101"/>
                  </a:lnTo>
                  <a:lnTo>
                    <a:pt x="29" y="131"/>
                  </a:lnTo>
                  <a:lnTo>
                    <a:pt x="1" y="190"/>
                  </a:lnTo>
                  <a:lnTo>
                    <a:pt x="1" y="190"/>
                  </a:lnTo>
                  <a:lnTo>
                    <a:pt x="0" y="192"/>
                  </a:lnTo>
                  <a:lnTo>
                    <a:pt x="0" y="195"/>
                  </a:lnTo>
                  <a:lnTo>
                    <a:pt x="4" y="198"/>
                  </a:lnTo>
                  <a:lnTo>
                    <a:pt x="5" y="199"/>
                  </a:lnTo>
                  <a:lnTo>
                    <a:pt x="8" y="199"/>
                  </a:lnTo>
                  <a:lnTo>
                    <a:pt x="9" y="198"/>
                  </a:lnTo>
                  <a:lnTo>
                    <a:pt x="10" y="196"/>
                  </a:lnTo>
                  <a:lnTo>
                    <a:pt x="10" y="196"/>
                  </a:lnTo>
                  <a:lnTo>
                    <a:pt x="37" y="140"/>
                  </a:lnTo>
                  <a:lnTo>
                    <a:pt x="61" y="83"/>
                  </a:lnTo>
                  <a:lnTo>
                    <a:pt x="61" y="83"/>
                  </a:lnTo>
                  <a:lnTo>
                    <a:pt x="65" y="73"/>
                  </a:lnTo>
                  <a:lnTo>
                    <a:pt x="71" y="63"/>
                  </a:lnTo>
                  <a:lnTo>
                    <a:pt x="82" y="45"/>
                  </a:lnTo>
                  <a:lnTo>
                    <a:pt x="94" y="26"/>
                  </a:lnTo>
                  <a:lnTo>
                    <a:pt x="98" y="16"/>
                  </a:lnTo>
                  <a:lnTo>
                    <a:pt x="103" y="7"/>
                  </a:lnTo>
                  <a:lnTo>
                    <a:pt x="103" y="7"/>
                  </a:lnTo>
                  <a:lnTo>
                    <a:pt x="103" y="4"/>
                  </a:lnTo>
                  <a:lnTo>
                    <a:pt x="102" y="2"/>
                  </a:lnTo>
                  <a:lnTo>
                    <a:pt x="101" y="0"/>
                  </a:lnTo>
                  <a:lnTo>
                    <a:pt x="99" y="0"/>
                  </a:lnTo>
                  <a:lnTo>
                    <a:pt x="94" y="0"/>
                  </a:lnTo>
                  <a:lnTo>
                    <a:pt x="93" y="2"/>
                  </a:lnTo>
                  <a:lnTo>
                    <a:pt x="92" y="3"/>
                  </a:lnTo>
                  <a:lnTo>
                    <a:pt x="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9" name="chenying0907 690"/>
            <p:cNvSpPr>
              <a:spLocks/>
            </p:cNvSpPr>
            <p:nvPr/>
          </p:nvSpPr>
          <p:spPr bwMode="auto">
            <a:xfrm>
              <a:off x="6505576" y="2085975"/>
              <a:ext cx="19050" cy="36513"/>
            </a:xfrm>
            <a:custGeom>
              <a:avLst/>
              <a:gdLst/>
              <a:ahLst/>
              <a:cxnLst>
                <a:cxn ang="0">
                  <a:pos x="34" y="4"/>
                </a:cxn>
                <a:cxn ang="0">
                  <a:pos x="34" y="4"/>
                </a:cxn>
                <a:cxn ang="0">
                  <a:pos x="25" y="24"/>
                </a:cxn>
                <a:cxn ang="0">
                  <a:pos x="16" y="43"/>
                </a:cxn>
                <a:cxn ang="0">
                  <a:pos x="6" y="63"/>
                </a:cxn>
                <a:cxn ang="0">
                  <a:pos x="3" y="73"/>
                </a:cxn>
                <a:cxn ang="0">
                  <a:pos x="0" y="84"/>
                </a:cxn>
                <a:cxn ang="0">
                  <a:pos x="0" y="84"/>
                </a:cxn>
                <a:cxn ang="0">
                  <a:pos x="0" y="87"/>
                </a:cxn>
                <a:cxn ang="0">
                  <a:pos x="1" y="89"/>
                </a:cxn>
                <a:cxn ang="0">
                  <a:pos x="3" y="90"/>
                </a:cxn>
                <a:cxn ang="0">
                  <a:pos x="5" y="90"/>
                </a:cxn>
                <a:cxn ang="0">
                  <a:pos x="5" y="90"/>
                </a:cxn>
                <a:cxn ang="0">
                  <a:pos x="10" y="90"/>
                </a:cxn>
                <a:cxn ang="0">
                  <a:pos x="14" y="89"/>
                </a:cxn>
                <a:cxn ang="0">
                  <a:pos x="21" y="84"/>
                </a:cxn>
                <a:cxn ang="0">
                  <a:pos x="21" y="84"/>
                </a:cxn>
                <a:cxn ang="0">
                  <a:pos x="22" y="81"/>
                </a:cxn>
                <a:cxn ang="0">
                  <a:pos x="22" y="80"/>
                </a:cxn>
                <a:cxn ang="0">
                  <a:pos x="21" y="76"/>
                </a:cxn>
                <a:cxn ang="0">
                  <a:pos x="18" y="75"/>
                </a:cxn>
                <a:cxn ang="0">
                  <a:pos x="16" y="73"/>
                </a:cxn>
                <a:cxn ang="0">
                  <a:pos x="14" y="75"/>
                </a:cxn>
                <a:cxn ang="0">
                  <a:pos x="14" y="75"/>
                </a:cxn>
                <a:cxn ang="0">
                  <a:pos x="21" y="58"/>
                </a:cxn>
                <a:cxn ang="0">
                  <a:pos x="29" y="41"/>
                </a:cxn>
                <a:cxn ang="0">
                  <a:pos x="38" y="24"/>
                </a:cxn>
                <a:cxn ang="0">
                  <a:pos x="44" y="7"/>
                </a:cxn>
                <a:cxn ang="0">
                  <a:pos x="44" y="7"/>
                </a:cxn>
                <a:cxn ang="0">
                  <a:pos x="46" y="4"/>
                </a:cxn>
                <a:cxn ang="0">
                  <a:pos x="44" y="3"/>
                </a:cxn>
                <a:cxn ang="0">
                  <a:pos x="43" y="2"/>
                </a:cxn>
                <a:cxn ang="0">
                  <a:pos x="42" y="0"/>
                </a:cxn>
                <a:cxn ang="0">
                  <a:pos x="38" y="0"/>
                </a:cxn>
                <a:cxn ang="0">
                  <a:pos x="35" y="2"/>
                </a:cxn>
                <a:cxn ang="0">
                  <a:pos x="34" y="4"/>
                </a:cxn>
                <a:cxn ang="0">
                  <a:pos x="34" y="4"/>
                </a:cxn>
              </a:cxnLst>
              <a:rect l="0" t="0" r="r" b="b"/>
              <a:pathLst>
                <a:path w="46" h="90">
                  <a:moveTo>
                    <a:pt x="34" y="4"/>
                  </a:moveTo>
                  <a:lnTo>
                    <a:pt x="34" y="4"/>
                  </a:lnTo>
                  <a:lnTo>
                    <a:pt x="25" y="24"/>
                  </a:lnTo>
                  <a:lnTo>
                    <a:pt x="16" y="43"/>
                  </a:lnTo>
                  <a:lnTo>
                    <a:pt x="6" y="63"/>
                  </a:lnTo>
                  <a:lnTo>
                    <a:pt x="3" y="73"/>
                  </a:lnTo>
                  <a:lnTo>
                    <a:pt x="0" y="84"/>
                  </a:lnTo>
                  <a:lnTo>
                    <a:pt x="0" y="84"/>
                  </a:lnTo>
                  <a:lnTo>
                    <a:pt x="0" y="87"/>
                  </a:lnTo>
                  <a:lnTo>
                    <a:pt x="1" y="89"/>
                  </a:lnTo>
                  <a:lnTo>
                    <a:pt x="3" y="90"/>
                  </a:lnTo>
                  <a:lnTo>
                    <a:pt x="5" y="90"/>
                  </a:lnTo>
                  <a:lnTo>
                    <a:pt x="5" y="90"/>
                  </a:lnTo>
                  <a:lnTo>
                    <a:pt x="10" y="90"/>
                  </a:lnTo>
                  <a:lnTo>
                    <a:pt x="14" y="89"/>
                  </a:lnTo>
                  <a:lnTo>
                    <a:pt x="21" y="84"/>
                  </a:lnTo>
                  <a:lnTo>
                    <a:pt x="21" y="84"/>
                  </a:lnTo>
                  <a:lnTo>
                    <a:pt x="22" y="81"/>
                  </a:lnTo>
                  <a:lnTo>
                    <a:pt x="22" y="80"/>
                  </a:lnTo>
                  <a:lnTo>
                    <a:pt x="21" y="76"/>
                  </a:lnTo>
                  <a:lnTo>
                    <a:pt x="18" y="75"/>
                  </a:lnTo>
                  <a:lnTo>
                    <a:pt x="16" y="73"/>
                  </a:lnTo>
                  <a:lnTo>
                    <a:pt x="14" y="75"/>
                  </a:lnTo>
                  <a:lnTo>
                    <a:pt x="14" y="75"/>
                  </a:lnTo>
                  <a:lnTo>
                    <a:pt x="21" y="58"/>
                  </a:lnTo>
                  <a:lnTo>
                    <a:pt x="29" y="41"/>
                  </a:lnTo>
                  <a:lnTo>
                    <a:pt x="38" y="24"/>
                  </a:lnTo>
                  <a:lnTo>
                    <a:pt x="44" y="7"/>
                  </a:lnTo>
                  <a:lnTo>
                    <a:pt x="44" y="7"/>
                  </a:lnTo>
                  <a:lnTo>
                    <a:pt x="46" y="4"/>
                  </a:lnTo>
                  <a:lnTo>
                    <a:pt x="44" y="3"/>
                  </a:lnTo>
                  <a:lnTo>
                    <a:pt x="43" y="2"/>
                  </a:lnTo>
                  <a:lnTo>
                    <a:pt x="42" y="0"/>
                  </a:lnTo>
                  <a:lnTo>
                    <a:pt x="38" y="0"/>
                  </a:lnTo>
                  <a:lnTo>
                    <a:pt x="35" y="2"/>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0" name="chenying0907 691"/>
            <p:cNvSpPr>
              <a:spLocks/>
            </p:cNvSpPr>
            <p:nvPr/>
          </p:nvSpPr>
          <p:spPr bwMode="auto">
            <a:xfrm>
              <a:off x="6530976" y="2066925"/>
              <a:ext cx="26988" cy="41275"/>
            </a:xfrm>
            <a:custGeom>
              <a:avLst/>
              <a:gdLst/>
              <a:ahLst/>
              <a:cxnLst>
                <a:cxn ang="0">
                  <a:pos x="56" y="4"/>
                </a:cxn>
                <a:cxn ang="0">
                  <a:pos x="56" y="4"/>
                </a:cxn>
                <a:cxn ang="0">
                  <a:pos x="53" y="11"/>
                </a:cxn>
                <a:cxn ang="0">
                  <a:pos x="49" y="17"/>
                </a:cxn>
                <a:cxn ang="0">
                  <a:pos x="39" y="32"/>
                </a:cxn>
                <a:cxn ang="0">
                  <a:pos x="39" y="32"/>
                </a:cxn>
                <a:cxn ang="0">
                  <a:pos x="36" y="37"/>
                </a:cxn>
                <a:cxn ang="0">
                  <a:pos x="34" y="43"/>
                </a:cxn>
                <a:cxn ang="0">
                  <a:pos x="29" y="56"/>
                </a:cxn>
                <a:cxn ang="0">
                  <a:pos x="29" y="56"/>
                </a:cxn>
                <a:cxn ang="0">
                  <a:pos x="22" y="66"/>
                </a:cxn>
                <a:cxn ang="0">
                  <a:pos x="15" y="73"/>
                </a:cxn>
                <a:cxn ang="0">
                  <a:pos x="9" y="83"/>
                </a:cxn>
                <a:cxn ang="0">
                  <a:pos x="4" y="90"/>
                </a:cxn>
                <a:cxn ang="0">
                  <a:pos x="4" y="90"/>
                </a:cxn>
                <a:cxn ang="0">
                  <a:pos x="1" y="93"/>
                </a:cxn>
                <a:cxn ang="0">
                  <a:pos x="0" y="97"/>
                </a:cxn>
                <a:cxn ang="0">
                  <a:pos x="0" y="102"/>
                </a:cxn>
                <a:cxn ang="0">
                  <a:pos x="0" y="102"/>
                </a:cxn>
                <a:cxn ang="0">
                  <a:pos x="0" y="105"/>
                </a:cxn>
                <a:cxn ang="0">
                  <a:pos x="1" y="106"/>
                </a:cxn>
                <a:cxn ang="0">
                  <a:pos x="4" y="107"/>
                </a:cxn>
                <a:cxn ang="0">
                  <a:pos x="8" y="107"/>
                </a:cxn>
                <a:cxn ang="0">
                  <a:pos x="9" y="106"/>
                </a:cxn>
                <a:cxn ang="0">
                  <a:pos x="10" y="104"/>
                </a:cxn>
                <a:cxn ang="0">
                  <a:pos x="10" y="104"/>
                </a:cxn>
                <a:cxn ang="0">
                  <a:pos x="13" y="97"/>
                </a:cxn>
                <a:cxn ang="0">
                  <a:pos x="17" y="90"/>
                </a:cxn>
                <a:cxn ang="0">
                  <a:pos x="25" y="80"/>
                </a:cxn>
                <a:cxn ang="0">
                  <a:pos x="32" y="70"/>
                </a:cxn>
                <a:cxn ang="0">
                  <a:pos x="40" y="58"/>
                </a:cxn>
                <a:cxn ang="0">
                  <a:pos x="40" y="58"/>
                </a:cxn>
                <a:cxn ang="0">
                  <a:pos x="47" y="45"/>
                </a:cxn>
                <a:cxn ang="0">
                  <a:pos x="49" y="38"/>
                </a:cxn>
                <a:cxn ang="0">
                  <a:pos x="52" y="32"/>
                </a:cxn>
                <a:cxn ang="0">
                  <a:pos x="52" y="32"/>
                </a:cxn>
                <a:cxn ang="0">
                  <a:pos x="61" y="20"/>
                </a:cxn>
                <a:cxn ang="0">
                  <a:pos x="68" y="7"/>
                </a:cxn>
                <a:cxn ang="0">
                  <a:pos x="68" y="7"/>
                </a:cxn>
                <a:cxn ang="0">
                  <a:pos x="68" y="4"/>
                </a:cxn>
                <a:cxn ang="0">
                  <a:pos x="68" y="3"/>
                </a:cxn>
                <a:cxn ang="0">
                  <a:pos x="66" y="0"/>
                </a:cxn>
                <a:cxn ang="0">
                  <a:pos x="64" y="0"/>
                </a:cxn>
                <a:cxn ang="0">
                  <a:pos x="60" y="0"/>
                </a:cxn>
                <a:cxn ang="0">
                  <a:pos x="59" y="2"/>
                </a:cxn>
                <a:cxn ang="0">
                  <a:pos x="56" y="4"/>
                </a:cxn>
                <a:cxn ang="0">
                  <a:pos x="56" y="4"/>
                </a:cxn>
              </a:cxnLst>
              <a:rect l="0" t="0" r="r" b="b"/>
              <a:pathLst>
                <a:path w="68" h="107">
                  <a:moveTo>
                    <a:pt x="56" y="4"/>
                  </a:moveTo>
                  <a:lnTo>
                    <a:pt x="56" y="4"/>
                  </a:lnTo>
                  <a:lnTo>
                    <a:pt x="53" y="11"/>
                  </a:lnTo>
                  <a:lnTo>
                    <a:pt x="49" y="17"/>
                  </a:lnTo>
                  <a:lnTo>
                    <a:pt x="39" y="32"/>
                  </a:lnTo>
                  <a:lnTo>
                    <a:pt x="39" y="32"/>
                  </a:lnTo>
                  <a:lnTo>
                    <a:pt x="36" y="37"/>
                  </a:lnTo>
                  <a:lnTo>
                    <a:pt x="34" y="43"/>
                  </a:lnTo>
                  <a:lnTo>
                    <a:pt x="29" y="56"/>
                  </a:lnTo>
                  <a:lnTo>
                    <a:pt x="29" y="56"/>
                  </a:lnTo>
                  <a:lnTo>
                    <a:pt x="22" y="66"/>
                  </a:lnTo>
                  <a:lnTo>
                    <a:pt x="15" y="73"/>
                  </a:lnTo>
                  <a:lnTo>
                    <a:pt x="9" y="83"/>
                  </a:lnTo>
                  <a:lnTo>
                    <a:pt x="4" y="90"/>
                  </a:lnTo>
                  <a:lnTo>
                    <a:pt x="4" y="90"/>
                  </a:lnTo>
                  <a:lnTo>
                    <a:pt x="1" y="93"/>
                  </a:lnTo>
                  <a:lnTo>
                    <a:pt x="0" y="97"/>
                  </a:lnTo>
                  <a:lnTo>
                    <a:pt x="0" y="102"/>
                  </a:lnTo>
                  <a:lnTo>
                    <a:pt x="0" y="102"/>
                  </a:lnTo>
                  <a:lnTo>
                    <a:pt x="0" y="105"/>
                  </a:lnTo>
                  <a:lnTo>
                    <a:pt x="1" y="106"/>
                  </a:lnTo>
                  <a:lnTo>
                    <a:pt x="4" y="107"/>
                  </a:lnTo>
                  <a:lnTo>
                    <a:pt x="8" y="107"/>
                  </a:lnTo>
                  <a:lnTo>
                    <a:pt x="9" y="106"/>
                  </a:lnTo>
                  <a:lnTo>
                    <a:pt x="10" y="104"/>
                  </a:lnTo>
                  <a:lnTo>
                    <a:pt x="10" y="104"/>
                  </a:lnTo>
                  <a:lnTo>
                    <a:pt x="13" y="97"/>
                  </a:lnTo>
                  <a:lnTo>
                    <a:pt x="17" y="90"/>
                  </a:lnTo>
                  <a:lnTo>
                    <a:pt x="25" y="80"/>
                  </a:lnTo>
                  <a:lnTo>
                    <a:pt x="32" y="70"/>
                  </a:lnTo>
                  <a:lnTo>
                    <a:pt x="40" y="58"/>
                  </a:lnTo>
                  <a:lnTo>
                    <a:pt x="40" y="58"/>
                  </a:lnTo>
                  <a:lnTo>
                    <a:pt x="47" y="45"/>
                  </a:lnTo>
                  <a:lnTo>
                    <a:pt x="49" y="38"/>
                  </a:lnTo>
                  <a:lnTo>
                    <a:pt x="52" y="32"/>
                  </a:lnTo>
                  <a:lnTo>
                    <a:pt x="52" y="32"/>
                  </a:lnTo>
                  <a:lnTo>
                    <a:pt x="61" y="20"/>
                  </a:lnTo>
                  <a:lnTo>
                    <a:pt x="68" y="7"/>
                  </a:lnTo>
                  <a:lnTo>
                    <a:pt x="68" y="7"/>
                  </a:lnTo>
                  <a:lnTo>
                    <a:pt x="68" y="4"/>
                  </a:lnTo>
                  <a:lnTo>
                    <a:pt x="68" y="3"/>
                  </a:lnTo>
                  <a:lnTo>
                    <a:pt x="66" y="0"/>
                  </a:lnTo>
                  <a:lnTo>
                    <a:pt x="64" y="0"/>
                  </a:lnTo>
                  <a:lnTo>
                    <a:pt x="60" y="0"/>
                  </a:lnTo>
                  <a:lnTo>
                    <a:pt x="59" y="2"/>
                  </a:lnTo>
                  <a:lnTo>
                    <a:pt x="56" y="4"/>
                  </a:lnTo>
                  <a:lnTo>
                    <a:pt x="5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1" name="chenying0907 692"/>
            <p:cNvSpPr>
              <a:spLocks/>
            </p:cNvSpPr>
            <p:nvPr/>
          </p:nvSpPr>
          <p:spPr bwMode="auto">
            <a:xfrm>
              <a:off x="6556376" y="2049463"/>
              <a:ext cx="31750" cy="50800"/>
            </a:xfrm>
            <a:custGeom>
              <a:avLst/>
              <a:gdLst/>
              <a:ahLst/>
              <a:cxnLst>
                <a:cxn ang="0">
                  <a:pos x="69" y="2"/>
                </a:cxn>
                <a:cxn ang="0">
                  <a:pos x="69" y="2"/>
                </a:cxn>
                <a:cxn ang="0">
                  <a:pos x="53" y="28"/>
                </a:cxn>
                <a:cxn ang="0">
                  <a:pos x="35" y="55"/>
                </a:cxn>
                <a:cxn ang="0">
                  <a:pos x="19" y="81"/>
                </a:cxn>
                <a:cxn ang="0">
                  <a:pos x="11" y="94"/>
                </a:cxn>
                <a:cxn ang="0">
                  <a:pos x="3" y="108"/>
                </a:cxn>
                <a:cxn ang="0">
                  <a:pos x="3" y="108"/>
                </a:cxn>
                <a:cxn ang="0">
                  <a:pos x="1" y="110"/>
                </a:cxn>
                <a:cxn ang="0">
                  <a:pos x="0" y="111"/>
                </a:cxn>
                <a:cxn ang="0">
                  <a:pos x="0" y="113"/>
                </a:cxn>
                <a:cxn ang="0">
                  <a:pos x="0" y="119"/>
                </a:cxn>
                <a:cxn ang="0">
                  <a:pos x="0" y="119"/>
                </a:cxn>
                <a:cxn ang="0">
                  <a:pos x="1" y="123"/>
                </a:cxn>
                <a:cxn ang="0">
                  <a:pos x="3" y="125"/>
                </a:cxn>
                <a:cxn ang="0">
                  <a:pos x="7" y="125"/>
                </a:cxn>
                <a:cxn ang="0">
                  <a:pos x="9" y="124"/>
                </a:cxn>
                <a:cxn ang="0">
                  <a:pos x="10" y="123"/>
                </a:cxn>
                <a:cxn ang="0">
                  <a:pos x="10" y="123"/>
                </a:cxn>
                <a:cxn ang="0">
                  <a:pos x="17" y="107"/>
                </a:cxn>
                <a:cxn ang="0">
                  <a:pos x="24" y="93"/>
                </a:cxn>
                <a:cxn ang="0">
                  <a:pos x="43" y="64"/>
                </a:cxn>
                <a:cxn ang="0">
                  <a:pos x="61" y="36"/>
                </a:cxn>
                <a:cxn ang="0">
                  <a:pos x="70" y="22"/>
                </a:cxn>
                <a:cxn ang="0">
                  <a:pos x="78" y="8"/>
                </a:cxn>
                <a:cxn ang="0">
                  <a:pos x="78" y="8"/>
                </a:cxn>
                <a:cxn ang="0">
                  <a:pos x="79" y="5"/>
                </a:cxn>
                <a:cxn ang="0">
                  <a:pos x="79" y="4"/>
                </a:cxn>
                <a:cxn ang="0">
                  <a:pos x="75" y="0"/>
                </a:cxn>
                <a:cxn ang="0">
                  <a:pos x="71" y="0"/>
                </a:cxn>
                <a:cxn ang="0">
                  <a:pos x="70" y="0"/>
                </a:cxn>
                <a:cxn ang="0">
                  <a:pos x="69" y="2"/>
                </a:cxn>
                <a:cxn ang="0">
                  <a:pos x="69" y="2"/>
                </a:cxn>
              </a:cxnLst>
              <a:rect l="0" t="0" r="r" b="b"/>
              <a:pathLst>
                <a:path w="79" h="125">
                  <a:moveTo>
                    <a:pt x="69" y="2"/>
                  </a:moveTo>
                  <a:lnTo>
                    <a:pt x="69" y="2"/>
                  </a:lnTo>
                  <a:lnTo>
                    <a:pt x="53" y="28"/>
                  </a:lnTo>
                  <a:lnTo>
                    <a:pt x="35" y="55"/>
                  </a:lnTo>
                  <a:lnTo>
                    <a:pt x="19" y="81"/>
                  </a:lnTo>
                  <a:lnTo>
                    <a:pt x="11" y="94"/>
                  </a:lnTo>
                  <a:lnTo>
                    <a:pt x="3" y="108"/>
                  </a:lnTo>
                  <a:lnTo>
                    <a:pt x="3" y="108"/>
                  </a:lnTo>
                  <a:lnTo>
                    <a:pt x="1" y="110"/>
                  </a:lnTo>
                  <a:lnTo>
                    <a:pt x="0" y="111"/>
                  </a:lnTo>
                  <a:lnTo>
                    <a:pt x="0" y="113"/>
                  </a:lnTo>
                  <a:lnTo>
                    <a:pt x="0" y="119"/>
                  </a:lnTo>
                  <a:lnTo>
                    <a:pt x="0" y="119"/>
                  </a:lnTo>
                  <a:lnTo>
                    <a:pt x="1" y="123"/>
                  </a:lnTo>
                  <a:lnTo>
                    <a:pt x="3" y="125"/>
                  </a:lnTo>
                  <a:lnTo>
                    <a:pt x="7" y="125"/>
                  </a:lnTo>
                  <a:lnTo>
                    <a:pt x="9" y="124"/>
                  </a:lnTo>
                  <a:lnTo>
                    <a:pt x="10" y="123"/>
                  </a:lnTo>
                  <a:lnTo>
                    <a:pt x="10" y="123"/>
                  </a:lnTo>
                  <a:lnTo>
                    <a:pt x="17" y="107"/>
                  </a:lnTo>
                  <a:lnTo>
                    <a:pt x="24" y="93"/>
                  </a:lnTo>
                  <a:lnTo>
                    <a:pt x="43" y="64"/>
                  </a:lnTo>
                  <a:lnTo>
                    <a:pt x="61" y="36"/>
                  </a:lnTo>
                  <a:lnTo>
                    <a:pt x="70" y="22"/>
                  </a:lnTo>
                  <a:lnTo>
                    <a:pt x="78" y="8"/>
                  </a:lnTo>
                  <a:lnTo>
                    <a:pt x="78" y="8"/>
                  </a:lnTo>
                  <a:lnTo>
                    <a:pt x="79" y="5"/>
                  </a:lnTo>
                  <a:lnTo>
                    <a:pt x="79" y="4"/>
                  </a:lnTo>
                  <a:lnTo>
                    <a:pt x="75" y="0"/>
                  </a:lnTo>
                  <a:lnTo>
                    <a:pt x="71" y="0"/>
                  </a:lnTo>
                  <a:lnTo>
                    <a:pt x="70" y="0"/>
                  </a:lnTo>
                  <a:lnTo>
                    <a:pt x="69" y="2"/>
                  </a:lnTo>
                  <a:lnTo>
                    <a:pt x="6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2" name="chenying0907 693"/>
            <p:cNvSpPr>
              <a:spLocks/>
            </p:cNvSpPr>
            <p:nvPr/>
          </p:nvSpPr>
          <p:spPr bwMode="auto">
            <a:xfrm>
              <a:off x="6583363" y="2027238"/>
              <a:ext cx="38100" cy="66675"/>
            </a:xfrm>
            <a:custGeom>
              <a:avLst/>
              <a:gdLst/>
              <a:ahLst/>
              <a:cxnLst>
                <a:cxn ang="0">
                  <a:pos x="86" y="4"/>
                </a:cxn>
                <a:cxn ang="0">
                  <a:pos x="86" y="4"/>
                </a:cxn>
                <a:cxn ang="0">
                  <a:pos x="79" y="16"/>
                </a:cxn>
                <a:cxn ang="0">
                  <a:pos x="74" y="24"/>
                </a:cxn>
                <a:cxn ang="0">
                  <a:pos x="71" y="30"/>
                </a:cxn>
                <a:cxn ang="0">
                  <a:pos x="71" y="30"/>
                </a:cxn>
                <a:cxn ang="0">
                  <a:pos x="66" y="43"/>
                </a:cxn>
                <a:cxn ang="0">
                  <a:pos x="61" y="55"/>
                </a:cxn>
                <a:cxn ang="0">
                  <a:pos x="47" y="79"/>
                </a:cxn>
                <a:cxn ang="0">
                  <a:pos x="47" y="79"/>
                </a:cxn>
                <a:cxn ang="0">
                  <a:pos x="23" y="118"/>
                </a:cxn>
                <a:cxn ang="0">
                  <a:pos x="11" y="137"/>
                </a:cxn>
                <a:cxn ang="0">
                  <a:pos x="1" y="157"/>
                </a:cxn>
                <a:cxn ang="0">
                  <a:pos x="1" y="157"/>
                </a:cxn>
                <a:cxn ang="0">
                  <a:pos x="0" y="160"/>
                </a:cxn>
                <a:cxn ang="0">
                  <a:pos x="0" y="162"/>
                </a:cxn>
                <a:cxn ang="0">
                  <a:pos x="3" y="165"/>
                </a:cxn>
                <a:cxn ang="0">
                  <a:pos x="7" y="166"/>
                </a:cxn>
                <a:cxn ang="0">
                  <a:pos x="9" y="165"/>
                </a:cxn>
                <a:cxn ang="0">
                  <a:pos x="10" y="164"/>
                </a:cxn>
                <a:cxn ang="0">
                  <a:pos x="10" y="164"/>
                </a:cxn>
                <a:cxn ang="0">
                  <a:pos x="22" y="141"/>
                </a:cxn>
                <a:cxn ang="0">
                  <a:pos x="35" y="119"/>
                </a:cxn>
                <a:cxn ang="0">
                  <a:pos x="61" y="77"/>
                </a:cxn>
                <a:cxn ang="0">
                  <a:pos x="61" y="77"/>
                </a:cxn>
                <a:cxn ang="0">
                  <a:pos x="71" y="60"/>
                </a:cxn>
                <a:cxn ang="0">
                  <a:pos x="79" y="42"/>
                </a:cxn>
                <a:cxn ang="0">
                  <a:pos x="79" y="42"/>
                </a:cxn>
                <a:cxn ang="0">
                  <a:pos x="83" y="33"/>
                </a:cxn>
                <a:cxn ang="0">
                  <a:pos x="88" y="25"/>
                </a:cxn>
                <a:cxn ang="0">
                  <a:pos x="92" y="16"/>
                </a:cxn>
                <a:cxn ang="0">
                  <a:pos x="96" y="8"/>
                </a:cxn>
                <a:cxn ang="0">
                  <a:pos x="96" y="8"/>
                </a:cxn>
                <a:cxn ang="0">
                  <a:pos x="96" y="5"/>
                </a:cxn>
                <a:cxn ang="0">
                  <a:pos x="96" y="3"/>
                </a:cxn>
                <a:cxn ang="0">
                  <a:pos x="92" y="0"/>
                </a:cxn>
                <a:cxn ang="0">
                  <a:pos x="88" y="1"/>
                </a:cxn>
                <a:cxn ang="0">
                  <a:pos x="87" y="3"/>
                </a:cxn>
                <a:cxn ang="0">
                  <a:pos x="86" y="4"/>
                </a:cxn>
                <a:cxn ang="0">
                  <a:pos x="86" y="4"/>
                </a:cxn>
              </a:cxnLst>
              <a:rect l="0" t="0" r="r" b="b"/>
              <a:pathLst>
                <a:path w="96" h="166">
                  <a:moveTo>
                    <a:pt x="86" y="4"/>
                  </a:moveTo>
                  <a:lnTo>
                    <a:pt x="86" y="4"/>
                  </a:lnTo>
                  <a:lnTo>
                    <a:pt x="79" y="16"/>
                  </a:lnTo>
                  <a:lnTo>
                    <a:pt x="74" y="24"/>
                  </a:lnTo>
                  <a:lnTo>
                    <a:pt x="71" y="30"/>
                  </a:lnTo>
                  <a:lnTo>
                    <a:pt x="71" y="30"/>
                  </a:lnTo>
                  <a:lnTo>
                    <a:pt x="66" y="43"/>
                  </a:lnTo>
                  <a:lnTo>
                    <a:pt x="61" y="55"/>
                  </a:lnTo>
                  <a:lnTo>
                    <a:pt x="47" y="79"/>
                  </a:lnTo>
                  <a:lnTo>
                    <a:pt x="47" y="79"/>
                  </a:lnTo>
                  <a:lnTo>
                    <a:pt x="23" y="118"/>
                  </a:lnTo>
                  <a:lnTo>
                    <a:pt x="11" y="137"/>
                  </a:lnTo>
                  <a:lnTo>
                    <a:pt x="1" y="157"/>
                  </a:lnTo>
                  <a:lnTo>
                    <a:pt x="1" y="157"/>
                  </a:lnTo>
                  <a:lnTo>
                    <a:pt x="0" y="160"/>
                  </a:lnTo>
                  <a:lnTo>
                    <a:pt x="0" y="162"/>
                  </a:lnTo>
                  <a:lnTo>
                    <a:pt x="3" y="165"/>
                  </a:lnTo>
                  <a:lnTo>
                    <a:pt x="7" y="166"/>
                  </a:lnTo>
                  <a:lnTo>
                    <a:pt x="9" y="165"/>
                  </a:lnTo>
                  <a:lnTo>
                    <a:pt x="10" y="164"/>
                  </a:lnTo>
                  <a:lnTo>
                    <a:pt x="10" y="164"/>
                  </a:lnTo>
                  <a:lnTo>
                    <a:pt x="22" y="141"/>
                  </a:lnTo>
                  <a:lnTo>
                    <a:pt x="35" y="119"/>
                  </a:lnTo>
                  <a:lnTo>
                    <a:pt x="61" y="77"/>
                  </a:lnTo>
                  <a:lnTo>
                    <a:pt x="61" y="77"/>
                  </a:lnTo>
                  <a:lnTo>
                    <a:pt x="71" y="60"/>
                  </a:lnTo>
                  <a:lnTo>
                    <a:pt x="79" y="42"/>
                  </a:lnTo>
                  <a:lnTo>
                    <a:pt x="79" y="42"/>
                  </a:lnTo>
                  <a:lnTo>
                    <a:pt x="83" y="33"/>
                  </a:lnTo>
                  <a:lnTo>
                    <a:pt x="88" y="25"/>
                  </a:lnTo>
                  <a:lnTo>
                    <a:pt x="92" y="16"/>
                  </a:lnTo>
                  <a:lnTo>
                    <a:pt x="96" y="8"/>
                  </a:lnTo>
                  <a:lnTo>
                    <a:pt x="96" y="8"/>
                  </a:lnTo>
                  <a:lnTo>
                    <a:pt x="96" y="5"/>
                  </a:lnTo>
                  <a:lnTo>
                    <a:pt x="96" y="3"/>
                  </a:lnTo>
                  <a:lnTo>
                    <a:pt x="92" y="0"/>
                  </a:lnTo>
                  <a:lnTo>
                    <a:pt x="88" y="1"/>
                  </a:lnTo>
                  <a:lnTo>
                    <a:pt x="87" y="3"/>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3" name="chenying0907 694"/>
            <p:cNvSpPr>
              <a:spLocks/>
            </p:cNvSpPr>
            <p:nvPr/>
          </p:nvSpPr>
          <p:spPr bwMode="auto">
            <a:xfrm>
              <a:off x="6616701" y="2011363"/>
              <a:ext cx="36513" cy="68263"/>
            </a:xfrm>
            <a:custGeom>
              <a:avLst/>
              <a:gdLst/>
              <a:ahLst/>
              <a:cxnLst>
                <a:cxn ang="0">
                  <a:pos x="82" y="1"/>
                </a:cxn>
                <a:cxn ang="0">
                  <a:pos x="82" y="1"/>
                </a:cxn>
                <a:cxn ang="0">
                  <a:pos x="74" y="7"/>
                </a:cxn>
                <a:cxn ang="0">
                  <a:pos x="68" y="14"/>
                </a:cxn>
                <a:cxn ang="0">
                  <a:pos x="63" y="22"/>
                </a:cxn>
                <a:cxn ang="0">
                  <a:pos x="59" y="30"/>
                </a:cxn>
                <a:cxn ang="0">
                  <a:pos x="52" y="48"/>
                </a:cxn>
                <a:cxn ang="0">
                  <a:pos x="48" y="68"/>
                </a:cxn>
                <a:cxn ang="0">
                  <a:pos x="48" y="68"/>
                </a:cxn>
                <a:cxn ang="0">
                  <a:pos x="46" y="75"/>
                </a:cxn>
                <a:cxn ang="0">
                  <a:pos x="42" y="83"/>
                </a:cxn>
                <a:cxn ang="0">
                  <a:pos x="34" y="100"/>
                </a:cxn>
                <a:cxn ang="0">
                  <a:pos x="17" y="130"/>
                </a:cxn>
                <a:cxn ang="0">
                  <a:pos x="17" y="130"/>
                </a:cxn>
                <a:cxn ang="0">
                  <a:pos x="6" y="147"/>
                </a:cxn>
                <a:cxn ang="0">
                  <a:pos x="1" y="157"/>
                </a:cxn>
                <a:cxn ang="0">
                  <a:pos x="0" y="166"/>
                </a:cxn>
                <a:cxn ang="0">
                  <a:pos x="0" y="166"/>
                </a:cxn>
                <a:cxn ang="0">
                  <a:pos x="0" y="168"/>
                </a:cxn>
                <a:cxn ang="0">
                  <a:pos x="1" y="170"/>
                </a:cxn>
                <a:cxn ang="0">
                  <a:pos x="2" y="171"/>
                </a:cxn>
                <a:cxn ang="0">
                  <a:pos x="4" y="171"/>
                </a:cxn>
                <a:cxn ang="0">
                  <a:pos x="9" y="170"/>
                </a:cxn>
                <a:cxn ang="0">
                  <a:pos x="10" y="168"/>
                </a:cxn>
                <a:cxn ang="0">
                  <a:pos x="10" y="166"/>
                </a:cxn>
                <a:cxn ang="0">
                  <a:pos x="10" y="166"/>
                </a:cxn>
                <a:cxn ang="0">
                  <a:pos x="12" y="160"/>
                </a:cxn>
                <a:cxn ang="0">
                  <a:pos x="14" y="157"/>
                </a:cxn>
                <a:cxn ang="0">
                  <a:pos x="19" y="146"/>
                </a:cxn>
                <a:cxn ang="0">
                  <a:pos x="31" y="128"/>
                </a:cxn>
                <a:cxn ang="0">
                  <a:pos x="31" y="128"/>
                </a:cxn>
                <a:cxn ang="0">
                  <a:pos x="56" y="83"/>
                </a:cxn>
                <a:cxn ang="0">
                  <a:pos x="56" y="83"/>
                </a:cxn>
                <a:cxn ang="0">
                  <a:pos x="60" y="74"/>
                </a:cxn>
                <a:cxn ang="0">
                  <a:pos x="63" y="64"/>
                </a:cxn>
                <a:cxn ang="0">
                  <a:pos x="67" y="44"/>
                </a:cxn>
                <a:cxn ang="0">
                  <a:pos x="69" y="35"/>
                </a:cxn>
                <a:cxn ang="0">
                  <a:pos x="73" y="26"/>
                </a:cxn>
                <a:cxn ang="0">
                  <a:pos x="80" y="18"/>
                </a:cxn>
                <a:cxn ang="0">
                  <a:pos x="88" y="11"/>
                </a:cxn>
                <a:cxn ang="0">
                  <a:pos x="88" y="11"/>
                </a:cxn>
                <a:cxn ang="0">
                  <a:pos x="90" y="9"/>
                </a:cxn>
                <a:cxn ang="0">
                  <a:pos x="90" y="7"/>
                </a:cxn>
                <a:cxn ang="0">
                  <a:pos x="90" y="4"/>
                </a:cxn>
                <a:cxn ang="0">
                  <a:pos x="86" y="1"/>
                </a:cxn>
                <a:cxn ang="0">
                  <a:pos x="85" y="0"/>
                </a:cxn>
                <a:cxn ang="0">
                  <a:pos x="82" y="1"/>
                </a:cxn>
                <a:cxn ang="0">
                  <a:pos x="82" y="1"/>
                </a:cxn>
              </a:cxnLst>
              <a:rect l="0" t="0" r="r" b="b"/>
              <a:pathLst>
                <a:path w="90" h="171">
                  <a:moveTo>
                    <a:pt x="82" y="1"/>
                  </a:moveTo>
                  <a:lnTo>
                    <a:pt x="82" y="1"/>
                  </a:lnTo>
                  <a:lnTo>
                    <a:pt x="74" y="7"/>
                  </a:lnTo>
                  <a:lnTo>
                    <a:pt x="68" y="14"/>
                  </a:lnTo>
                  <a:lnTo>
                    <a:pt x="63" y="22"/>
                  </a:lnTo>
                  <a:lnTo>
                    <a:pt x="59" y="30"/>
                  </a:lnTo>
                  <a:lnTo>
                    <a:pt x="52" y="48"/>
                  </a:lnTo>
                  <a:lnTo>
                    <a:pt x="48" y="68"/>
                  </a:lnTo>
                  <a:lnTo>
                    <a:pt x="48" y="68"/>
                  </a:lnTo>
                  <a:lnTo>
                    <a:pt x="46" y="75"/>
                  </a:lnTo>
                  <a:lnTo>
                    <a:pt x="42" y="83"/>
                  </a:lnTo>
                  <a:lnTo>
                    <a:pt x="34" y="100"/>
                  </a:lnTo>
                  <a:lnTo>
                    <a:pt x="17" y="130"/>
                  </a:lnTo>
                  <a:lnTo>
                    <a:pt x="17" y="130"/>
                  </a:lnTo>
                  <a:lnTo>
                    <a:pt x="6" y="147"/>
                  </a:lnTo>
                  <a:lnTo>
                    <a:pt x="1" y="157"/>
                  </a:lnTo>
                  <a:lnTo>
                    <a:pt x="0" y="166"/>
                  </a:lnTo>
                  <a:lnTo>
                    <a:pt x="0" y="166"/>
                  </a:lnTo>
                  <a:lnTo>
                    <a:pt x="0" y="168"/>
                  </a:lnTo>
                  <a:lnTo>
                    <a:pt x="1" y="170"/>
                  </a:lnTo>
                  <a:lnTo>
                    <a:pt x="2" y="171"/>
                  </a:lnTo>
                  <a:lnTo>
                    <a:pt x="4" y="171"/>
                  </a:lnTo>
                  <a:lnTo>
                    <a:pt x="9" y="170"/>
                  </a:lnTo>
                  <a:lnTo>
                    <a:pt x="10" y="168"/>
                  </a:lnTo>
                  <a:lnTo>
                    <a:pt x="10" y="166"/>
                  </a:lnTo>
                  <a:lnTo>
                    <a:pt x="10" y="166"/>
                  </a:lnTo>
                  <a:lnTo>
                    <a:pt x="12" y="160"/>
                  </a:lnTo>
                  <a:lnTo>
                    <a:pt x="14" y="157"/>
                  </a:lnTo>
                  <a:lnTo>
                    <a:pt x="19" y="146"/>
                  </a:lnTo>
                  <a:lnTo>
                    <a:pt x="31" y="128"/>
                  </a:lnTo>
                  <a:lnTo>
                    <a:pt x="31" y="128"/>
                  </a:lnTo>
                  <a:lnTo>
                    <a:pt x="56" y="83"/>
                  </a:lnTo>
                  <a:lnTo>
                    <a:pt x="56" y="83"/>
                  </a:lnTo>
                  <a:lnTo>
                    <a:pt x="60" y="74"/>
                  </a:lnTo>
                  <a:lnTo>
                    <a:pt x="63" y="64"/>
                  </a:lnTo>
                  <a:lnTo>
                    <a:pt x="67" y="44"/>
                  </a:lnTo>
                  <a:lnTo>
                    <a:pt x="69" y="35"/>
                  </a:lnTo>
                  <a:lnTo>
                    <a:pt x="73" y="26"/>
                  </a:lnTo>
                  <a:lnTo>
                    <a:pt x="80" y="18"/>
                  </a:lnTo>
                  <a:lnTo>
                    <a:pt x="88" y="11"/>
                  </a:lnTo>
                  <a:lnTo>
                    <a:pt x="88" y="11"/>
                  </a:lnTo>
                  <a:lnTo>
                    <a:pt x="90" y="9"/>
                  </a:lnTo>
                  <a:lnTo>
                    <a:pt x="90" y="7"/>
                  </a:lnTo>
                  <a:lnTo>
                    <a:pt x="90" y="4"/>
                  </a:lnTo>
                  <a:lnTo>
                    <a:pt x="86" y="1"/>
                  </a:lnTo>
                  <a:lnTo>
                    <a:pt x="85" y="0"/>
                  </a:lnTo>
                  <a:lnTo>
                    <a:pt x="82" y="1"/>
                  </a:lnTo>
                  <a:lnTo>
                    <a:pt x="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4" name="chenying0907 695"/>
            <p:cNvSpPr>
              <a:spLocks/>
            </p:cNvSpPr>
            <p:nvPr/>
          </p:nvSpPr>
          <p:spPr bwMode="auto">
            <a:xfrm>
              <a:off x="6643688" y="1989138"/>
              <a:ext cx="52388" cy="80963"/>
            </a:xfrm>
            <a:custGeom>
              <a:avLst/>
              <a:gdLst/>
              <a:ahLst/>
              <a:cxnLst>
                <a:cxn ang="0">
                  <a:pos x="122" y="2"/>
                </a:cxn>
                <a:cxn ang="0">
                  <a:pos x="122" y="2"/>
                </a:cxn>
                <a:cxn ang="0">
                  <a:pos x="112" y="12"/>
                </a:cxn>
                <a:cxn ang="0">
                  <a:pos x="105" y="24"/>
                </a:cxn>
                <a:cxn ang="0">
                  <a:pos x="97" y="36"/>
                </a:cxn>
                <a:cxn ang="0">
                  <a:pos x="90" y="47"/>
                </a:cxn>
                <a:cxn ang="0">
                  <a:pos x="78" y="72"/>
                </a:cxn>
                <a:cxn ang="0">
                  <a:pos x="67" y="98"/>
                </a:cxn>
                <a:cxn ang="0">
                  <a:pos x="67" y="98"/>
                </a:cxn>
                <a:cxn ang="0">
                  <a:pos x="54" y="123"/>
                </a:cxn>
                <a:cxn ang="0">
                  <a:pos x="38" y="149"/>
                </a:cxn>
                <a:cxn ang="0">
                  <a:pos x="21" y="173"/>
                </a:cxn>
                <a:cxn ang="0">
                  <a:pos x="1" y="197"/>
                </a:cxn>
                <a:cxn ang="0">
                  <a:pos x="1" y="197"/>
                </a:cxn>
                <a:cxn ang="0">
                  <a:pos x="0" y="198"/>
                </a:cxn>
                <a:cxn ang="0">
                  <a:pos x="0" y="200"/>
                </a:cxn>
                <a:cxn ang="0">
                  <a:pos x="1" y="204"/>
                </a:cxn>
                <a:cxn ang="0">
                  <a:pos x="5" y="206"/>
                </a:cxn>
                <a:cxn ang="0">
                  <a:pos x="8" y="206"/>
                </a:cxn>
                <a:cxn ang="0">
                  <a:pos x="9" y="204"/>
                </a:cxn>
                <a:cxn ang="0">
                  <a:pos x="9" y="204"/>
                </a:cxn>
                <a:cxn ang="0">
                  <a:pos x="25" y="186"/>
                </a:cxn>
                <a:cxn ang="0">
                  <a:pos x="40" y="166"/>
                </a:cxn>
                <a:cxn ang="0">
                  <a:pos x="54" y="147"/>
                </a:cxn>
                <a:cxn ang="0">
                  <a:pos x="67" y="126"/>
                </a:cxn>
                <a:cxn ang="0">
                  <a:pos x="67" y="126"/>
                </a:cxn>
                <a:cxn ang="0">
                  <a:pos x="76" y="112"/>
                </a:cxn>
                <a:cxn ang="0">
                  <a:pos x="82" y="97"/>
                </a:cxn>
                <a:cxn ang="0">
                  <a:pos x="95" y="67"/>
                </a:cxn>
                <a:cxn ang="0">
                  <a:pos x="102" y="51"/>
                </a:cxn>
                <a:cxn ang="0">
                  <a:pos x="110" y="37"/>
                </a:cxn>
                <a:cxn ang="0">
                  <a:pos x="119" y="23"/>
                </a:cxn>
                <a:cxn ang="0">
                  <a:pos x="129" y="10"/>
                </a:cxn>
                <a:cxn ang="0">
                  <a:pos x="129" y="10"/>
                </a:cxn>
                <a:cxn ang="0">
                  <a:pos x="131" y="8"/>
                </a:cxn>
                <a:cxn ang="0">
                  <a:pos x="131" y="6"/>
                </a:cxn>
                <a:cxn ang="0">
                  <a:pos x="129" y="2"/>
                </a:cxn>
                <a:cxn ang="0">
                  <a:pos x="125" y="0"/>
                </a:cxn>
                <a:cxn ang="0">
                  <a:pos x="123" y="0"/>
                </a:cxn>
                <a:cxn ang="0">
                  <a:pos x="122" y="2"/>
                </a:cxn>
                <a:cxn ang="0">
                  <a:pos x="122" y="2"/>
                </a:cxn>
              </a:cxnLst>
              <a:rect l="0" t="0" r="r" b="b"/>
              <a:pathLst>
                <a:path w="131" h="206">
                  <a:moveTo>
                    <a:pt x="122" y="2"/>
                  </a:moveTo>
                  <a:lnTo>
                    <a:pt x="122" y="2"/>
                  </a:lnTo>
                  <a:lnTo>
                    <a:pt x="112" y="12"/>
                  </a:lnTo>
                  <a:lnTo>
                    <a:pt x="105" y="24"/>
                  </a:lnTo>
                  <a:lnTo>
                    <a:pt x="97" y="36"/>
                  </a:lnTo>
                  <a:lnTo>
                    <a:pt x="90" y="47"/>
                  </a:lnTo>
                  <a:lnTo>
                    <a:pt x="78" y="72"/>
                  </a:lnTo>
                  <a:lnTo>
                    <a:pt x="67" y="98"/>
                  </a:lnTo>
                  <a:lnTo>
                    <a:pt x="67" y="98"/>
                  </a:lnTo>
                  <a:lnTo>
                    <a:pt x="54" y="123"/>
                  </a:lnTo>
                  <a:lnTo>
                    <a:pt x="38" y="149"/>
                  </a:lnTo>
                  <a:lnTo>
                    <a:pt x="21" y="173"/>
                  </a:lnTo>
                  <a:lnTo>
                    <a:pt x="1" y="197"/>
                  </a:lnTo>
                  <a:lnTo>
                    <a:pt x="1" y="197"/>
                  </a:lnTo>
                  <a:lnTo>
                    <a:pt x="0" y="198"/>
                  </a:lnTo>
                  <a:lnTo>
                    <a:pt x="0" y="200"/>
                  </a:lnTo>
                  <a:lnTo>
                    <a:pt x="1" y="204"/>
                  </a:lnTo>
                  <a:lnTo>
                    <a:pt x="5" y="206"/>
                  </a:lnTo>
                  <a:lnTo>
                    <a:pt x="8" y="206"/>
                  </a:lnTo>
                  <a:lnTo>
                    <a:pt x="9" y="204"/>
                  </a:lnTo>
                  <a:lnTo>
                    <a:pt x="9" y="204"/>
                  </a:lnTo>
                  <a:lnTo>
                    <a:pt x="25" y="186"/>
                  </a:lnTo>
                  <a:lnTo>
                    <a:pt x="40" y="166"/>
                  </a:lnTo>
                  <a:lnTo>
                    <a:pt x="54" y="147"/>
                  </a:lnTo>
                  <a:lnTo>
                    <a:pt x="67" y="126"/>
                  </a:lnTo>
                  <a:lnTo>
                    <a:pt x="67" y="126"/>
                  </a:lnTo>
                  <a:lnTo>
                    <a:pt x="76" y="112"/>
                  </a:lnTo>
                  <a:lnTo>
                    <a:pt x="82" y="97"/>
                  </a:lnTo>
                  <a:lnTo>
                    <a:pt x="95" y="67"/>
                  </a:lnTo>
                  <a:lnTo>
                    <a:pt x="102" y="51"/>
                  </a:lnTo>
                  <a:lnTo>
                    <a:pt x="110" y="37"/>
                  </a:lnTo>
                  <a:lnTo>
                    <a:pt x="119" y="23"/>
                  </a:lnTo>
                  <a:lnTo>
                    <a:pt x="129" y="10"/>
                  </a:lnTo>
                  <a:lnTo>
                    <a:pt x="129" y="10"/>
                  </a:lnTo>
                  <a:lnTo>
                    <a:pt x="131" y="8"/>
                  </a:lnTo>
                  <a:lnTo>
                    <a:pt x="131" y="6"/>
                  </a:lnTo>
                  <a:lnTo>
                    <a:pt x="129" y="2"/>
                  </a:lnTo>
                  <a:lnTo>
                    <a:pt x="125" y="0"/>
                  </a:lnTo>
                  <a:lnTo>
                    <a:pt x="123" y="0"/>
                  </a:lnTo>
                  <a:lnTo>
                    <a:pt x="122" y="2"/>
                  </a:lnTo>
                  <a:lnTo>
                    <a:pt x="12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5" name="chenying0907 696"/>
            <p:cNvSpPr>
              <a:spLocks/>
            </p:cNvSpPr>
            <p:nvPr/>
          </p:nvSpPr>
          <p:spPr bwMode="auto">
            <a:xfrm>
              <a:off x="6670676" y="1982788"/>
              <a:ext cx="49213" cy="85725"/>
            </a:xfrm>
            <a:custGeom>
              <a:avLst/>
              <a:gdLst/>
              <a:ahLst/>
              <a:cxnLst>
                <a:cxn ang="0">
                  <a:pos x="120" y="6"/>
                </a:cxn>
                <a:cxn ang="0">
                  <a:pos x="120" y="6"/>
                </a:cxn>
                <a:cxn ang="0">
                  <a:pos x="120" y="3"/>
                </a:cxn>
                <a:cxn ang="0">
                  <a:pos x="119" y="2"/>
                </a:cxn>
                <a:cxn ang="0">
                  <a:pos x="115" y="0"/>
                </a:cxn>
                <a:cxn ang="0">
                  <a:pos x="111" y="2"/>
                </a:cxn>
                <a:cxn ang="0">
                  <a:pos x="110" y="3"/>
                </a:cxn>
                <a:cxn ang="0">
                  <a:pos x="108" y="6"/>
                </a:cxn>
                <a:cxn ang="0">
                  <a:pos x="108" y="6"/>
                </a:cxn>
                <a:cxn ang="0">
                  <a:pos x="108" y="13"/>
                </a:cxn>
                <a:cxn ang="0">
                  <a:pos x="107" y="20"/>
                </a:cxn>
                <a:cxn ang="0">
                  <a:pos x="102" y="34"/>
                </a:cxn>
                <a:cxn ang="0">
                  <a:pos x="89" y="61"/>
                </a:cxn>
                <a:cxn ang="0">
                  <a:pos x="89" y="61"/>
                </a:cxn>
                <a:cxn ang="0">
                  <a:pos x="74" y="89"/>
                </a:cxn>
                <a:cxn ang="0">
                  <a:pos x="67" y="102"/>
                </a:cxn>
                <a:cxn ang="0">
                  <a:pos x="59" y="115"/>
                </a:cxn>
                <a:cxn ang="0">
                  <a:pos x="59" y="115"/>
                </a:cxn>
                <a:cxn ang="0">
                  <a:pos x="48" y="132"/>
                </a:cxn>
                <a:cxn ang="0">
                  <a:pos x="38" y="149"/>
                </a:cxn>
                <a:cxn ang="0">
                  <a:pos x="27" y="166"/>
                </a:cxn>
                <a:cxn ang="0">
                  <a:pos x="16" y="182"/>
                </a:cxn>
                <a:cxn ang="0">
                  <a:pos x="16" y="182"/>
                </a:cxn>
                <a:cxn ang="0">
                  <a:pos x="10" y="189"/>
                </a:cxn>
                <a:cxn ang="0">
                  <a:pos x="6" y="195"/>
                </a:cxn>
                <a:cxn ang="0">
                  <a:pos x="3" y="202"/>
                </a:cxn>
                <a:cxn ang="0">
                  <a:pos x="0" y="210"/>
                </a:cxn>
                <a:cxn ang="0">
                  <a:pos x="0" y="210"/>
                </a:cxn>
                <a:cxn ang="0">
                  <a:pos x="0" y="212"/>
                </a:cxn>
                <a:cxn ang="0">
                  <a:pos x="1" y="215"/>
                </a:cxn>
                <a:cxn ang="0">
                  <a:pos x="5" y="216"/>
                </a:cxn>
                <a:cxn ang="0">
                  <a:pos x="9" y="216"/>
                </a:cxn>
                <a:cxn ang="0">
                  <a:pos x="10" y="215"/>
                </a:cxn>
                <a:cxn ang="0">
                  <a:pos x="12" y="212"/>
                </a:cxn>
                <a:cxn ang="0">
                  <a:pos x="12" y="212"/>
                </a:cxn>
                <a:cxn ang="0">
                  <a:pos x="13" y="207"/>
                </a:cxn>
                <a:cxn ang="0">
                  <a:pos x="17" y="200"/>
                </a:cxn>
                <a:cxn ang="0">
                  <a:pos x="23" y="189"/>
                </a:cxn>
                <a:cxn ang="0">
                  <a:pos x="33" y="177"/>
                </a:cxn>
                <a:cxn ang="0">
                  <a:pos x="39" y="166"/>
                </a:cxn>
                <a:cxn ang="0">
                  <a:pos x="39" y="166"/>
                </a:cxn>
                <a:cxn ang="0">
                  <a:pos x="59" y="136"/>
                </a:cxn>
                <a:cxn ang="0">
                  <a:pos x="80" y="106"/>
                </a:cxn>
                <a:cxn ang="0">
                  <a:pos x="80" y="106"/>
                </a:cxn>
                <a:cxn ang="0">
                  <a:pos x="88" y="93"/>
                </a:cxn>
                <a:cxn ang="0">
                  <a:pos x="94" y="79"/>
                </a:cxn>
                <a:cxn ang="0">
                  <a:pos x="106" y="50"/>
                </a:cxn>
                <a:cxn ang="0">
                  <a:pos x="106" y="50"/>
                </a:cxn>
                <a:cxn ang="0">
                  <a:pos x="114" y="32"/>
                </a:cxn>
                <a:cxn ang="0">
                  <a:pos x="118" y="24"/>
                </a:cxn>
                <a:cxn ang="0">
                  <a:pos x="119" y="15"/>
                </a:cxn>
                <a:cxn ang="0">
                  <a:pos x="119" y="15"/>
                </a:cxn>
                <a:cxn ang="0">
                  <a:pos x="120" y="12"/>
                </a:cxn>
                <a:cxn ang="0">
                  <a:pos x="120" y="6"/>
                </a:cxn>
              </a:cxnLst>
              <a:rect l="0" t="0" r="r" b="b"/>
              <a:pathLst>
                <a:path w="120" h="216">
                  <a:moveTo>
                    <a:pt x="120" y="6"/>
                  </a:moveTo>
                  <a:lnTo>
                    <a:pt x="120" y="6"/>
                  </a:lnTo>
                  <a:lnTo>
                    <a:pt x="120" y="3"/>
                  </a:lnTo>
                  <a:lnTo>
                    <a:pt x="119" y="2"/>
                  </a:lnTo>
                  <a:lnTo>
                    <a:pt x="115" y="0"/>
                  </a:lnTo>
                  <a:lnTo>
                    <a:pt x="111" y="2"/>
                  </a:lnTo>
                  <a:lnTo>
                    <a:pt x="110" y="3"/>
                  </a:lnTo>
                  <a:lnTo>
                    <a:pt x="108" y="6"/>
                  </a:lnTo>
                  <a:lnTo>
                    <a:pt x="108" y="6"/>
                  </a:lnTo>
                  <a:lnTo>
                    <a:pt x="108" y="13"/>
                  </a:lnTo>
                  <a:lnTo>
                    <a:pt x="107" y="20"/>
                  </a:lnTo>
                  <a:lnTo>
                    <a:pt x="102" y="34"/>
                  </a:lnTo>
                  <a:lnTo>
                    <a:pt x="89" y="61"/>
                  </a:lnTo>
                  <a:lnTo>
                    <a:pt x="89" y="61"/>
                  </a:lnTo>
                  <a:lnTo>
                    <a:pt x="74" y="89"/>
                  </a:lnTo>
                  <a:lnTo>
                    <a:pt x="67" y="102"/>
                  </a:lnTo>
                  <a:lnTo>
                    <a:pt x="59" y="115"/>
                  </a:lnTo>
                  <a:lnTo>
                    <a:pt x="59" y="115"/>
                  </a:lnTo>
                  <a:lnTo>
                    <a:pt x="48" y="132"/>
                  </a:lnTo>
                  <a:lnTo>
                    <a:pt x="38" y="149"/>
                  </a:lnTo>
                  <a:lnTo>
                    <a:pt x="27" y="166"/>
                  </a:lnTo>
                  <a:lnTo>
                    <a:pt x="16" y="182"/>
                  </a:lnTo>
                  <a:lnTo>
                    <a:pt x="16" y="182"/>
                  </a:lnTo>
                  <a:lnTo>
                    <a:pt x="10" y="189"/>
                  </a:lnTo>
                  <a:lnTo>
                    <a:pt x="6" y="195"/>
                  </a:lnTo>
                  <a:lnTo>
                    <a:pt x="3" y="202"/>
                  </a:lnTo>
                  <a:lnTo>
                    <a:pt x="0" y="210"/>
                  </a:lnTo>
                  <a:lnTo>
                    <a:pt x="0" y="210"/>
                  </a:lnTo>
                  <a:lnTo>
                    <a:pt x="0" y="212"/>
                  </a:lnTo>
                  <a:lnTo>
                    <a:pt x="1" y="215"/>
                  </a:lnTo>
                  <a:lnTo>
                    <a:pt x="5" y="216"/>
                  </a:lnTo>
                  <a:lnTo>
                    <a:pt x="9" y="216"/>
                  </a:lnTo>
                  <a:lnTo>
                    <a:pt x="10" y="215"/>
                  </a:lnTo>
                  <a:lnTo>
                    <a:pt x="12" y="212"/>
                  </a:lnTo>
                  <a:lnTo>
                    <a:pt x="12" y="212"/>
                  </a:lnTo>
                  <a:lnTo>
                    <a:pt x="13" y="207"/>
                  </a:lnTo>
                  <a:lnTo>
                    <a:pt x="17" y="200"/>
                  </a:lnTo>
                  <a:lnTo>
                    <a:pt x="23" y="189"/>
                  </a:lnTo>
                  <a:lnTo>
                    <a:pt x="33" y="177"/>
                  </a:lnTo>
                  <a:lnTo>
                    <a:pt x="39" y="166"/>
                  </a:lnTo>
                  <a:lnTo>
                    <a:pt x="39" y="166"/>
                  </a:lnTo>
                  <a:lnTo>
                    <a:pt x="59" y="136"/>
                  </a:lnTo>
                  <a:lnTo>
                    <a:pt x="80" y="106"/>
                  </a:lnTo>
                  <a:lnTo>
                    <a:pt x="80" y="106"/>
                  </a:lnTo>
                  <a:lnTo>
                    <a:pt x="88" y="93"/>
                  </a:lnTo>
                  <a:lnTo>
                    <a:pt x="94" y="79"/>
                  </a:lnTo>
                  <a:lnTo>
                    <a:pt x="106" y="50"/>
                  </a:lnTo>
                  <a:lnTo>
                    <a:pt x="106" y="50"/>
                  </a:lnTo>
                  <a:lnTo>
                    <a:pt x="114" y="32"/>
                  </a:lnTo>
                  <a:lnTo>
                    <a:pt x="118" y="24"/>
                  </a:lnTo>
                  <a:lnTo>
                    <a:pt x="119" y="15"/>
                  </a:lnTo>
                  <a:lnTo>
                    <a:pt x="119" y="15"/>
                  </a:lnTo>
                  <a:lnTo>
                    <a:pt x="120" y="12"/>
                  </a:lnTo>
                  <a:lnTo>
                    <a:pt x="12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6" name="chenying0907 697"/>
            <p:cNvSpPr>
              <a:spLocks/>
            </p:cNvSpPr>
            <p:nvPr/>
          </p:nvSpPr>
          <p:spPr bwMode="auto">
            <a:xfrm>
              <a:off x="6710363" y="1962150"/>
              <a:ext cx="58738" cy="101600"/>
            </a:xfrm>
            <a:custGeom>
              <a:avLst/>
              <a:gdLst/>
              <a:ahLst/>
              <a:cxnLst>
                <a:cxn ang="0">
                  <a:pos x="136" y="6"/>
                </a:cxn>
                <a:cxn ang="0">
                  <a:pos x="136" y="6"/>
                </a:cxn>
                <a:cxn ang="0">
                  <a:pos x="133" y="21"/>
                </a:cxn>
                <a:cxn ang="0">
                  <a:pos x="128" y="37"/>
                </a:cxn>
                <a:cxn ang="0">
                  <a:pos x="122" y="53"/>
                </a:cxn>
                <a:cxn ang="0">
                  <a:pos x="114" y="68"/>
                </a:cxn>
                <a:cxn ang="0">
                  <a:pos x="96" y="97"/>
                </a:cxn>
                <a:cxn ang="0">
                  <a:pos x="79" y="125"/>
                </a:cxn>
                <a:cxn ang="0">
                  <a:pos x="79" y="125"/>
                </a:cxn>
                <a:cxn ang="0">
                  <a:pos x="63" y="149"/>
                </a:cxn>
                <a:cxn ang="0">
                  <a:pos x="47" y="173"/>
                </a:cxn>
                <a:cxn ang="0">
                  <a:pos x="47" y="173"/>
                </a:cxn>
                <a:cxn ang="0">
                  <a:pos x="35" y="187"/>
                </a:cxn>
                <a:cxn ang="0">
                  <a:pos x="17" y="214"/>
                </a:cxn>
                <a:cxn ang="0">
                  <a:pos x="9" y="227"/>
                </a:cxn>
                <a:cxn ang="0">
                  <a:pos x="3" y="240"/>
                </a:cxn>
                <a:cxn ang="0">
                  <a:pos x="0" y="249"/>
                </a:cxn>
                <a:cxn ang="0">
                  <a:pos x="0" y="253"/>
                </a:cxn>
                <a:cxn ang="0">
                  <a:pos x="1" y="255"/>
                </a:cxn>
                <a:cxn ang="0">
                  <a:pos x="1" y="255"/>
                </a:cxn>
                <a:cxn ang="0">
                  <a:pos x="3" y="257"/>
                </a:cxn>
                <a:cxn ang="0">
                  <a:pos x="5" y="257"/>
                </a:cxn>
                <a:cxn ang="0">
                  <a:pos x="9" y="254"/>
                </a:cxn>
                <a:cxn ang="0">
                  <a:pos x="10" y="251"/>
                </a:cxn>
                <a:cxn ang="0">
                  <a:pos x="10" y="249"/>
                </a:cxn>
                <a:cxn ang="0">
                  <a:pos x="9" y="246"/>
                </a:cxn>
                <a:cxn ang="0">
                  <a:pos x="9" y="246"/>
                </a:cxn>
                <a:cxn ang="0">
                  <a:pos x="10" y="248"/>
                </a:cxn>
                <a:cxn ang="0">
                  <a:pos x="12" y="248"/>
                </a:cxn>
                <a:cxn ang="0">
                  <a:pos x="14" y="245"/>
                </a:cxn>
                <a:cxn ang="0">
                  <a:pos x="18" y="237"/>
                </a:cxn>
                <a:cxn ang="0">
                  <a:pos x="18" y="237"/>
                </a:cxn>
                <a:cxn ang="0">
                  <a:pos x="34" y="212"/>
                </a:cxn>
                <a:cxn ang="0">
                  <a:pos x="34" y="212"/>
                </a:cxn>
                <a:cxn ang="0">
                  <a:pos x="72" y="156"/>
                </a:cxn>
                <a:cxn ang="0">
                  <a:pos x="72" y="156"/>
                </a:cxn>
                <a:cxn ang="0">
                  <a:pos x="88" y="132"/>
                </a:cxn>
                <a:cxn ang="0">
                  <a:pos x="101" y="109"/>
                </a:cxn>
                <a:cxn ang="0">
                  <a:pos x="101" y="109"/>
                </a:cxn>
                <a:cxn ang="0">
                  <a:pos x="115" y="85"/>
                </a:cxn>
                <a:cxn ang="0">
                  <a:pos x="130" y="59"/>
                </a:cxn>
                <a:cxn ang="0">
                  <a:pos x="136" y="46"/>
                </a:cxn>
                <a:cxn ang="0">
                  <a:pos x="141" y="33"/>
                </a:cxn>
                <a:cxn ang="0">
                  <a:pos x="145" y="19"/>
                </a:cxn>
                <a:cxn ang="0">
                  <a:pos x="148" y="6"/>
                </a:cxn>
                <a:cxn ang="0">
                  <a:pos x="148" y="6"/>
                </a:cxn>
                <a:cxn ang="0">
                  <a:pos x="148" y="3"/>
                </a:cxn>
                <a:cxn ang="0">
                  <a:pos x="147" y="2"/>
                </a:cxn>
                <a:cxn ang="0">
                  <a:pos x="145" y="0"/>
                </a:cxn>
                <a:cxn ang="0">
                  <a:pos x="143" y="0"/>
                </a:cxn>
                <a:cxn ang="0">
                  <a:pos x="139" y="2"/>
                </a:cxn>
                <a:cxn ang="0">
                  <a:pos x="137" y="3"/>
                </a:cxn>
                <a:cxn ang="0">
                  <a:pos x="136" y="6"/>
                </a:cxn>
                <a:cxn ang="0">
                  <a:pos x="136" y="6"/>
                </a:cxn>
              </a:cxnLst>
              <a:rect l="0" t="0" r="r" b="b"/>
              <a:pathLst>
                <a:path w="148" h="257">
                  <a:moveTo>
                    <a:pt x="136" y="6"/>
                  </a:moveTo>
                  <a:lnTo>
                    <a:pt x="136" y="6"/>
                  </a:lnTo>
                  <a:lnTo>
                    <a:pt x="133" y="21"/>
                  </a:lnTo>
                  <a:lnTo>
                    <a:pt x="128" y="37"/>
                  </a:lnTo>
                  <a:lnTo>
                    <a:pt x="122" y="53"/>
                  </a:lnTo>
                  <a:lnTo>
                    <a:pt x="114" y="68"/>
                  </a:lnTo>
                  <a:lnTo>
                    <a:pt x="96" y="97"/>
                  </a:lnTo>
                  <a:lnTo>
                    <a:pt x="79" y="125"/>
                  </a:lnTo>
                  <a:lnTo>
                    <a:pt x="79" y="125"/>
                  </a:lnTo>
                  <a:lnTo>
                    <a:pt x="63" y="149"/>
                  </a:lnTo>
                  <a:lnTo>
                    <a:pt x="47" y="173"/>
                  </a:lnTo>
                  <a:lnTo>
                    <a:pt x="47" y="173"/>
                  </a:lnTo>
                  <a:lnTo>
                    <a:pt x="35" y="187"/>
                  </a:lnTo>
                  <a:lnTo>
                    <a:pt x="17" y="214"/>
                  </a:lnTo>
                  <a:lnTo>
                    <a:pt x="9" y="227"/>
                  </a:lnTo>
                  <a:lnTo>
                    <a:pt x="3" y="240"/>
                  </a:lnTo>
                  <a:lnTo>
                    <a:pt x="0" y="249"/>
                  </a:lnTo>
                  <a:lnTo>
                    <a:pt x="0" y="253"/>
                  </a:lnTo>
                  <a:lnTo>
                    <a:pt x="1" y="255"/>
                  </a:lnTo>
                  <a:lnTo>
                    <a:pt x="1" y="255"/>
                  </a:lnTo>
                  <a:lnTo>
                    <a:pt x="3" y="257"/>
                  </a:lnTo>
                  <a:lnTo>
                    <a:pt x="5" y="257"/>
                  </a:lnTo>
                  <a:lnTo>
                    <a:pt x="9" y="254"/>
                  </a:lnTo>
                  <a:lnTo>
                    <a:pt x="10" y="251"/>
                  </a:lnTo>
                  <a:lnTo>
                    <a:pt x="10" y="249"/>
                  </a:lnTo>
                  <a:lnTo>
                    <a:pt x="9" y="246"/>
                  </a:lnTo>
                  <a:lnTo>
                    <a:pt x="9" y="246"/>
                  </a:lnTo>
                  <a:lnTo>
                    <a:pt x="10" y="248"/>
                  </a:lnTo>
                  <a:lnTo>
                    <a:pt x="12" y="248"/>
                  </a:lnTo>
                  <a:lnTo>
                    <a:pt x="14" y="245"/>
                  </a:lnTo>
                  <a:lnTo>
                    <a:pt x="18" y="237"/>
                  </a:lnTo>
                  <a:lnTo>
                    <a:pt x="18" y="237"/>
                  </a:lnTo>
                  <a:lnTo>
                    <a:pt x="34" y="212"/>
                  </a:lnTo>
                  <a:lnTo>
                    <a:pt x="34" y="212"/>
                  </a:lnTo>
                  <a:lnTo>
                    <a:pt x="72" y="156"/>
                  </a:lnTo>
                  <a:lnTo>
                    <a:pt x="72" y="156"/>
                  </a:lnTo>
                  <a:lnTo>
                    <a:pt x="88" y="132"/>
                  </a:lnTo>
                  <a:lnTo>
                    <a:pt x="101" y="109"/>
                  </a:lnTo>
                  <a:lnTo>
                    <a:pt x="101" y="109"/>
                  </a:lnTo>
                  <a:lnTo>
                    <a:pt x="115" y="85"/>
                  </a:lnTo>
                  <a:lnTo>
                    <a:pt x="130" y="59"/>
                  </a:lnTo>
                  <a:lnTo>
                    <a:pt x="136" y="46"/>
                  </a:lnTo>
                  <a:lnTo>
                    <a:pt x="141" y="33"/>
                  </a:lnTo>
                  <a:lnTo>
                    <a:pt x="145" y="19"/>
                  </a:lnTo>
                  <a:lnTo>
                    <a:pt x="148" y="6"/>
                  </a:lnTo>
                  <a:lnTo>
                    <a:pt x="148" y="6"/>
                  </a:lnTo>
                  <a:lnTo>
                    <a:pt x="148" y="3"/>
                  </a:lnTo>
                  <a:lnTo>
                    <a:pt x="147" y="2"/>
                  </a:lnTo>
                  <a:lnTo>
                    <a:pt x="145" y="0"/>
                  </a:lnTo>
                  <a:lnTo>
                    <a:pt x="143" y="0"/>
                  </a:lnTo>
                  <a:lnTo>
                    <a:pt x="139" y="2"/>
                  </a:lnTo>
                  <a:lnTo>
                    <a:pt x="137" y="3"/>
                  </a:lnTo>
                  <a:lnTo>
                    <a:pt x="136" y="6"/>
                  </a:lnTo>
                  <a:lnTo>
                    <a:pt x="13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7" name="chenying0907 698"/>
            <p:cNvSpPr>
              <a:spLocks/>
            </p:cNvSpPr>
            <p:nvPr/>
          </p:nvSpPr>
          <p:spPr bwMode="auto">
            <a:xfrm>
              <a:off x="6742113" y="1958975"/>
              <a:ext cx="44450" cy="100013"/>
            </a:xfrm>
            <a:custGeom>
              <a:avLst/>
              <a:gdLst/>
              <a:ahLst/>
              <a:cxnLst>
                <a:cxn ang="0">
                  <a:pos x="102" y="6"/>
                </a:cxn>
                <a:cxn ang="0">
                  <a:pos x="102" y="6"/>
                </a:cxn>
                <a:cxn ang="0">
                  <a:pos x="99" y="22"/>
                </a:cxn>
                <a:cxn ang="0">
                  <a:pos x="95" y="38"/>
                </a:cxn>
                <a:cxn ang="0">
                  <a:pos x="90" y="55"/>
                </a:cxn>
                <a:cxn ang="0">
                  <a:pos x="82" y="70"/>
                </a:cxn>
                <a:cxn ang="0">
                  <a:pos x="67" y="103"/>
                </a:cxn>
                <a:cxn ang="0">
                  <a:pos x="52" y="133"/>
                </a:cxn>
                <a:cxn ang="0">
                  <a:pos x="52" y="133"/>
                </a:cxn>
                <a:cxn ang="0">
                  <a:pos x="46" y="152"/>
                </a:cxn>
                <a:cxn ang="0">
                  <a:pos x="36" y="170"/>
                </a:cxn>
                <a:cxn ang="0">
                  <a:pos x="27" y="187"/>
                </a:cxn>
                <a:cxn ang="0">
                  <a:pos x="17" y="203"/>
                </a:cxn>
                <a:cxn ang="0">
                  <a:pos x="17" y="203"/>
                </a:cxn>
                <a:cxn ang="0">
                  <a:pos x="10" y="213"/>
                </a:cxn>
                <a:cxn ang="0">
                  <a:pos x="5" y="223"/>
                </a:cxn>
                <a:cxn ang="0">
                  <a:pos x="1" y="234"/>
                </a:cxn>
                <a:cxn ang="0">
                  <a:pos x="0" y="246"/>
                </a:cxn>
                <a:cxn ang="0">
                  <a:pos x="0" y="246"/>
                </a:cxn>
                <a:cxn ang="0">
                  <a:pos x="0" y="248"/>
                </a:cxn>
                <a:cxn ang="0">
                  <a:pos x="1" y="250"/>
                </a:cxn>
                <a:cxn ang="0">
                  <a:pos x="2" y="251"/>
                </a:cxn>
                <a:cxn ang="0">
                  <a:pos x="5" y="251"/>
                </a:cxn>
                <a:cxn ang="0">
                  <a:pos x="9" y="250"/>
                </a:cxn>
                <a:cxn ang="0">
                  <a:pos x="10" y="248"/>
                </a:cxn>
                <a:cxn ang="0">
                  <a:pos x="10" y="246"/>
                </a:cxn>
                <a:cxn ang="0">
                  <a:pos x="10" y="246"/>
                </a:cxn>
                <a:cxn ang="0">
                  <a:pos x="13" y="237"/>
                </a:cxn>
                <a:cxn ang="0">
                  <a:pos x="16" y="229"/>
                </a:cxn>
                <a:cxn ang="0">
                  <a:pos x="23" y="213"/>
                </a:cxn>
                <a:cxn ang="0">
                  <a:pos x="34" y="199"/>
                </a:cxn>
                <a:cxn ang="0">
                  <a:pos x="43" y="184"/>
                </a:cxn>
                <a:cxn ang="0">
                  <a:pos x="43" y="184"/>
                </a:cxn>
                <a:cxn ang="0">
                  <a:pos x="50" y="170"/>
                </a:cxn>
                <a:cxn ang="0">
                  <a:pos x="56" y="155"/>
                </a:cxn>
                <a:cxn ang="0">
                  <a:pos x="68" y="127"/>
                </a:cxn>
                <a:cxn ang="0">
                  <a:pos x="68" y="127"/>
                </a:cxn>
                <a:cxn ang="0">
                  <a:pos x="81" y="98"/>
                </a:cxn>
                <a:cxn ang="0">
                  <a:pos x="95" y="68"/>
                </a:cxn>
                <a:cxn ang="0">
                  <a:pos x="102" y="52"/>
                </a:cxn>
                <a:cxn ang="0">
                  <a:pos x="107" y="36"/>
                </a:cxn>
                <a:cxn ang="0">
                  <a:pos x="111" y="22"/>
                </a:cxn>
                <a:cxn ang="0">
                  <a:pos x="114" y="6"/>
                </a:cxn>
                <a:cxn ang="0">
                  <a:pos x="114" y="6"/>
                </a:cxn>
                <a:cxn ang="0">
                  <a:pos x="114" y="4"/>
                </a:cxn>
                <a:cxn ang="0">
                  <a:pos x="112" y="1"/>
                </a:cxn>
                <a:cxn ang="0">
                  <a:pos x="110" y="1"/>
                </a:cxn>
                <a:cxn ang="0">
                  <a:pos x="108" y="0"/>
                </a:cxn>
                <a:cxn ang="0">
                  <a:pos x="104" y="1"/>
                </a:cxn>
                <a:cxn ang="0">
                  <a:pos x="103" y="4"/>
                </a:cxn>
                <a:cxn ang="0">
                  <a:pos x="102" y="6"/>
                </a:cxn>
                <a:cxn ang="0">
                  <a:pos x="102" y="6"/>
                </a:cxn>
              </a:cxnLst>
              <a:rect l="0" t="0" r="r" b="b"/>
              <a:pathLst>
                <a:path w="114" h="251">
                  <a:moveTo>
                    <a:pt x="102" y="6"/>
                  </a:moveTo>
                  <a:lnTo>
                    <a:pt x="102" y="6"/>
                  </a:lnTo>
                  <a:lnTo>
                    <a:pt x="99" y="22"/>
                  </a:lnTo>
                  <a:lnTo>
                    <a:pt x="95" y="38"/>
                  </a:lnTo>
                  <a:lnTo>
                    <a:pt x="90" y="55"/>
                  </a:lnTo>
                  <a:lnTo>
                    <a:pt x="82" y="70"/>
                  </a:lnTo>
                  <a:lnTo>
                    <a:pt x="67" y="103"/>
                  </a:lnTo>
                  <a:lnTo>
                    <a:pt x="52" y="133"/>
                  </a:lnTo>
                  <a:lnTo>
                    <a:pt x="52" y="133"/>
                  </a:lnTo>
                  <a:lnTo>
                    <a:pt x="46" y="152"/>
                  </a:lnTo>
                  <a:lnTo>
                    <a:pt x="36" y="170"/>
                  </a:lnTo>
                  <a:lnTo>
                    <a:pt x="27" y="187"/>
                  </a:lnTo>
                  <a:lnTo>
                    <a:pt x="17" y="203"/>
                  </a:lnTo>
                  <a:lnTo>
                    <a:pt x="17" y="203"/>
                  </a:lnTo>
                  <a:lnTo>
                    <a:pt x="10" y="213"/>
                  </a:lnTo>
                  <a:lnTo>
                    <a:pt x="5" y="223"/>
                  </a:lnTo>
                  <a:lnTo>
                    <a:pt x="1" y="234"/>
                  </a:lnTo>
                  <a:lnTo>
                    <a:pt x="0" y="246"/>
                  </a:lnTo>
                  <a:lnTo>
                    <a:pt x="0" y="246"/>
                  </a:lnTo>
                  <a:lnTo>
                    <a:pt x="0" y="248"/>
                  </a:lnTo>
                  <a:lnTo>
                    <a:pt x="1" y="250"/>
                  </a:lnTo>
                  <a:lnTo>
                    <a:pt x="2" y="251"/>
                  </a:lnTo>
                  <a:lnTo>
                    <a:pt x="5" y="251"/>
                  </a:lnTo>
                  <a:lnTo>
                    <a:pt x="9" y="250"/>
                  </a:lnTo>
                  <a:lnTo>
                    <a:pt x="10" y="248"/>
                  </a:lnTo>
                  <a:lnTo>
                    <a:pt x="10" y="246"/>
                  </a:lnTo>
                  <a:lnTo>
                    <a:pt x="10" y="246"/>
                  </a:lnTo>
                  <a:lnTo>
                    <a:pt x="13" y="237"/>
                  </a:lnTo>
                  <a:lnTo>
                    <a:pt x="16" y="229"/>
                  </a:lnTo>
                  <a:lnTo>
                    <a:pt x="23" y="213"/>
                  </a:lnTo>
                  <a:lnTo>
                    <a:pt x="34" y="199"/>
                  </a:lnTo>
                  <a:lnTo>
                    <a:pt x="43" y="184"/>
                  </a:lnTo>
                  <a:lnTo>
                    <a:pt x="43" y="184"/>
                  </a:lnTo>
                  <a:lnTo>
                    <a:pt x="50" y="170"/>
                  </a:lnTo>
                  <a:lnTo>
                    <a:pt x="56" y="155"/>
                  </a:lnTo>
                  <a:lnTo>
                    <a:pt x="68" y="127"/>
                  </a:lnTo>
                  <a:lnTo>
                    <a:pt x="68" y="127"/>
                  </a:lnTo>
                  <a:lnTo>
                    <a:pt x="81" y="98"/>
                  </a:lnTo>
                  <a:lnTo>
                    <a:pt x="95" y="68"/>
                  </a:lnTo>
                  <a:lnTo>
                    <a:pt x="102" y="52"/>
                  </a:lnTo>
                  <a:lnTo>
                    <a:pt x="107" y="36"/>
                  </a:lnTo>
                  <a:lnTo>
                    <a:pt x="111" y="22"/>
                  </a:lnTo>
                  <a:lnTo>
                    <a:pt x="114" y="6"/>
                  </a:lnTo>
                  <a:lnTo>
                    <a:pt x="114" y="6"/>
                  </a:lnTo>
                  <a:lnTo>
                    <a:pt x="114" y="4"/>
                  </a:lnTo>
                  <a:lnTo>
                    <a:pt x="112" y="1"/>
                  </a:lnTo>
                  <a:lnTo>
                    <a:pt x="110" y="1"/>
                  </a:lnTo>
                  <a:lnTo>
                    <a:pt x="108" y="0"/>
                  </a:lnTo>
                  <a:lnTo>
                    <a:pt x="104" y="1"/>
                  </a:lnTo>
                  <a:lnTo>
                    <a:pt x="103" y="4"/>
                  </a:lnTo>
                  <a:lnTo>
                    <a:pt x="102" y="6"/>
                  </a:lnTo>
                  <a:lnTo>
                    <a:pt x="10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8" name="chenying0907 699"/>
            <p:cNvSpPr>
              <a:spLocks/>
            </p:cNvSpPr>
            <p:nvPr/>
          </p:nvSpPr>
          <p:spPr bwMode="auto">
            <a:xfrm>
              <a:off x="6762751" y="1985963"/>
              <a:ext cx="31750" cy="63500"/>
            </a:xfrm>
            <a:custGeom>
              <a:avLst/>
              <a:gdLst/>
              <a:ahLst/>
              <a:cxnLst>
                <a:cxn ang="0">
                  <a:pos x="69" y="4"/>
                </a:cxn>
                <a:cxn ang="0">
                  <a:pos x="69" y="4"/>
                </a:cxn>
                <a:cxn ang="0">
                  <a:pos x="65" y="16"/>
                </a:cxn>
                <a:cxn ang="0">
                  <a:pos x="63" y="27"/>
                </a:cxn>
                <a:cxn ang="0">
                  <a:pos x="63" y="27"/>
                </a:cxn>
                <a:cxn ang="0">
                  <a:pos x="61" y="34"/>
                </a:cxn>
                <a:cxn ang="0">
                  <a:pos x="60" y="39"/>
                </a:cxn>
                <a:cxn ang="0">
                  <a:pos x="55" y="50"/>
                </a:cxn>
                <a:cxn ang="0">
                  <a:pos x="48" y="60"/>
                </a:cxn>
                <a:cxn ang="0">
                  <a:pos x="43" y="70"/>
                </a:cxn>
                <a:cxn ang="0">
                  <a:pos x="43" y="70"/>
                </a:cxn>
                <a:cxn ang="0">
                  <a:pos x="38" y="81"/>
                </a:cxn>
                <a:cxn ang="0">
                  <a:pos x="33" y="91"/>
                </a:cxn>
                <a:cxn ang="0">
                  <a:pos x="21" y="111"/>
                </a:cxn>
                <a:cxn ang="0">
                  <a:pos x="9" y="131"/>
                </a:cxn>
                <a:cxn ang="0">
                  <a:pos x="4" y="142"/>
                </a:cxn>
                <a:cxn ang="0">
                  <a:pos x="0" y="153"/>
                </a:cxn>
                <a:cxn ang="0">
                  <a:pos x="0" y="153"/>
                </a:cxn>
                <a:cxn ang="0">
                  <a:pos x="0" y="155"/>
                </a:cxn>
                <a:cxn ang="0">
                  <a:pos x="1" y="158"/>
                </a:cxn>
                <a:cxn ang="0">
                  <a:pos x="4" y="159"/>
                </a:cxn>
                <a:cxn ang="0">
                  <a:pos x="8" y="159"/>
                </a:cxn>
                <a:cxn ang="0">
                  <a:pos x="10" y="158"/>
                </a:cxn>
                <a:cxn ang="0">
                  <a:pos x="10" y="157"/>
                </a:cxn>
                <a:cxn ang="0">
                  <a:pos x="10" y="157"/>
                </a:cxn>
                <a:cxn ang="0">
                  <a:pos x="14" y="146"/>
                </a:cxn>
                <a:cxn ang="0">
                  <a:pos x="18" y="137"/>
                </a:cxn>
                <a:cxn ang="0">
                  <a:pos x="29" y="119"/>
                </a:cxn>
                <a:cxn ang="0">
                  <a:pos x="39" y="101"/>
                </a:cxn>
                <a:cxn ang="0">
                  <a:pos x="51" y="84"/>
                </a:cxn>
                <a:cxn ang="0">
                  <a:pos x="51" y="84"/>
                </a:cxn>
                <a:cxn ang="0">
                  <a:pos x="70" y="46"/>
                </a:cxn>
                <a:cxn ang="0">
                  <a:pos x="70" y="46"/>
                </a:cxn>
                <a:cxn ang="0">
                  <a:pos x="73" y="36"/>
                </a:cxn>
                <a:cxn ang="0">
                  <a:pos x="74" y="27"/>
                </a:cxn>
                <a:cxn ang="0">
                  <a:pos x="76" y="18"/>
                </a:cxn>
                <a:cxn ang="0">
                  <a:pos x="78" y="9"/>
                </a:cxn>
                <a:cxn ang="0">
                  <a:pos x="78" y="9"/>
                </a:cxn>
                <a:cxn ang="0">
                  <a:pos x="80" y="6"/>
                </a:cxn>
                <a:cxn ang="0">
                  <a:pos x="78" y="5"/>
                </a:cxn>
                <a:cxn ang="0">
                  <a:pos x="76" y="1"/>
                </a:cxn>
                <a:cxn ang="0">
                  <a:pos x="74" y="0"/>
                </a:cxn>
                <a:cxn ang="0">
                  <a:pos x="72" y="0"/>
                </a:cxn>
                <a:cxn ang="0">
                  <a:pos x="70" y="1"/>
                </a:cxn>
                <a:cxn ang="0">
                  <a:pos x="69" y="4"/>
                </a:cxn>
                <a:cxn ang="0">
                  <a:pos x="69" y="4"/>
                </a:cxn>
              </a:cxnLst>
              <a:rect l="0" t="0" r="r" b="b"/>
              <a:pathLst>
                <a:path w="80" h="159">
                  <a:moveTo>
                    <a:pt x="69" y="4"/>
                  </a:moveTo>
                  <a:lnTo>
                    <a:pt x="69" y="4"/>
                  </a:lnTo>
                  <a:lnTo>
                    <a:pt x="65" y="16"/>
                  </a:lnTo>
                  <a:lnTo>
                    <a:pt x="63" y="27"/>
                  </a:lnTo>
                  <a:lnTo>
                    <a:pt x="63" y="27"/>
                  </a:lnTo>
                  <a:lnTo>
                    <a:pt x="61" y="34"/>
                  </a:lnTo>
                  <a:lnTo>
                    <a:pt x="60" y="39"/>
                  </a:lnTo>
                  <a:lnTo>
                    <a:pt x="55" y="50"/>
                  </a:lnTo>
                  <a:lnTo>
                    <a:pt x="48" y="60"/>
                  </a:lnTo>
                  <a:lnTo>
                    <a:pt x="43" y="70"/>
                  </a:lnTo>
                  <a:lnTo>
                    <a:pt x="43" y="70"/>
                  </a:lnTo>
                  <a:lnTo>
                    <a:pt x="38" y="81"/>
                  </a:lnTo>
                  <a:lnTo>
                    <a:pt x="33" y="91"/>
                  </a:lnTo>
                  <a:lnTo>
                    <a:pt x="21" y="111"/>
                  </a:lnTo>
                  <a:lnTo>
                    <a:pt x="9" y="131"/>
                  </a:lnTo>
                  <a:lnTo>
                    <a:pt x="4" y="142"/>
                  </a:lnTo>
                  <a:lnTo>
                    <a:pt x="0" y="153"/>
                  </a:lnTo>
                  <a:lnTo>
                    <a:pt x="0" y="153"/>
                  </a:lnTo>
                  <a:lnTo>
                    <a:pt x="0" y="155"/>
                  </a:lnTo>
                  <a:lnTo>
                    <a:pt x="1" y="158"/>
                  </a:lnTo>
                  <a:lnTo>
                    <a:pt x="4" y="159"/>
                  </a:lnTo>
                  <a:lnTo>
                    <a:pt x="8" y="159"/>
                  </a:lnTo>
                  <a:lnTo>
                    <a:pt x="10" y="158"/>
                  </a:lnTo>
                  <a:lnTo>
                    <a:pt x="10" y="157"/>
                  </a:lnTo>
                  <a:lnTo>
                    <a:pt x="10" y="157"/>
                  </a:lnTo>
                  <a:lnTo>
                    <a:pt x="14" y="146"/>
                  </a:lnTo>
                  <a:lnTo>
                    <a:pt x="18" y="137"/>
                  </a:lnTo>
                  <a:lnTo>
                    <a:pt x="29" y="119"/>
                  </a:lnTo>
                  <a:lnTo>
                    <a:pt x="39" y="101"/>
                  </a:lnTo>
                  <a:lnTo>
                    <a:pt x="51" y="84"/>
                  </a:lnTo>
                  <a:lnTo>
                    <a:pt x="51" y="84"/>
                  </a:lnTo>
                  <a:lnTo>
                    <a:pt x="70" y="46"/>
                  </a:lnTo>
                  <a:lnTo>
                    <a:pt x="70" y="46"/>
                  </a:lnTo>
                  <a:lnTo>
                    <a:pt x="73" y="36"/>
                  </a:lnTo>
                  <a:lnTo>
                    <a:pt x="74" y="27"/>
                  </a:lnTo>
                  <a:lnTo>
                    <a:pt x="76" y="18"/>
                  </a:lnTo>
                  <a:lnTo>
                    <a:pt x="78" y="9"/>
                  </a:lnTo>
                  <a:lnTo>
                    <a:pt x="78" y="9"/>
                  </a:lnTo>
                  <a:lnTo>
                    <a:pt x="80" y="6"/>
                  </a:lnTo>
                  <a:lnTo>
                    <a:pt x="78" y="5"/>
                  </a:lnTo>
                  <a:lnTo>
                    <a:pt x="76" y="1"/>
                  </a:lnTo>
                  <a:lnTo>
                    <a:pt x="74" y="0"/>
                  </a:lnTo>
                  <a:lnTo>
                    <a:pt x="72" y="0"/>
                  </a:lnTo>
                  <a:lnTo>
                    <a:pt x="70" y="1"/>
                  </a:lnTo>
                  <a:lnTo>
                    <a:pt x="69" y="4"/>
                  </a:lnTo>
                  <a:lnTo>
                    <a:pt x="6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9" name="chenying0907 700"/>
            <p:cNvSpPr>
              <a:spLocks/>
            </p:cNvSpPr>
            <p:nvPr/>
          </p:nvSpPr>
          <p:spPr bwMode="auto">
            <a:xfrm>
              <a:off x="6781801" y="2005013"/>
              <a:ext cx="22225" cy="39688"/>
            </a:xfrm>
            <a:custGeom>
              <a:avLst/>
              <a:gdLst/>
              <a:ahLst/>
              <a:cxnLst>
                <a:cxn ang="0">
                  <a:pos x="40" y="3"/>
                </a:cxn>
                <a:cxn ang="0">
                  <a:pos x="40" y="3"/>
                </a:cxn>
                <a:cxn ang="0">
                  <a:pos x="27" y="21"/>
                </a:cxn>
                <a:cxn ang="0">
                  <a:pos x="21" y="31"/>
                </a:cxn>
                <a:cxn ang="0">
                  <a:pos x="16" y="42"/>
                </a:cxn>
                <a:cxn ang="0">
                  <a:pos x="16" y="42"/>
                </a:cxn>
                <a:cxn ang="0">
                  <a:pos x="12" y="55"/>
                </a:cxn>
                <a:cxn ang="0">
                  <a:pos x="9" y="68"/>
                </a:cxn>
                <a:cxn ang="0">
                  <a:pos x="5" y="81"/>
                </a:cxn>
                <a:cxn ang="0">
                  <a:pos x="1" y="93"/>
                </a:cxn>
                <a:cxn ang="0">
                  <a:pos x="1" y="93"/>
                </a:cxn>
                <a:cxn ang="0">
                  <a:pos x="0" y="95"/>
                </a:cxn>
                <a:cxn ang="0">
                  <a:pos x="1" y="98"/>
                </a:cxn>
                <a:cxn ang="0">
                  <a:pos x="4" y="101"/>
                </a:cxn>
                <a:cxn ang="0">
                  <a:pos x="5" y="102"/>
                </a:cxn>
                <a:cxn ang="0">
                  <a:pos x="8" y="102"/>
                </a:cxn>
                <a:cxn ang="0">
                  <a:pos x="9" y="101"/>
                </a:cxn>
                <a:cxn ang="0">
                  <a:pos x="10" y="99"/>
                </a:cxn>
                <a:cxn ang="0">
                  <a:pos x="10" y="99"/>
                </a:cxn>
                <a:cxn ang="0">
                  <a:pos x="18" y="81"/>
                </a:cxn>
                <a:cxn ang="0">
                  <a:pos x="21" y="71"/>
                </a:cxn>
                <a:cxn ang="0">
                  <a:pos x="22" y="61"/>
                </a:cxn>
                <a:cxn ang="0">
                  <a:pos x="22" y="61"/>
                </a:cxn>
                <a:cxn ang="0">
                  <a:pos x="23" y="54"/>
                </a:cxn>
                <a:cxn ang="0">
                  <a:pos x="26" y="46"/>
                </a:cxn>
                <a:cxn ang="0">
                  <a:pos x="33" y="33"/>
                </a:cxn>
                <a:cxn ang="0">
                  <a:pos x="42" y="20"/>
                </a:cxn>
                <a:cxn ang="0">
                  <a:pos x="51" y="8"/>
                </a:cxn>
                <a:cxn ang="0">
                  <a:pos x="51" y="8"/>
                </a:cxn>
                <a:cxn ang="0">
                  <a:pos x="52" y="5"/>
                </a:cxn>
                <a:cxn ang="0">
                  <a:pos x="51" y="4"/>
                </a:cxn>
                <a:cxn ang="0">
                  <a:pos x="51" y="1"/>
                </a:cxn>
                <a:cxn ang="0">
                  <a:pos x="48" y="0"/>
                </a:cxn>
                <a:cxn ang="0">
                  <a:pos x="44" y="0"/>
                </a:cxn>
                <a:cxn ang="0">
                  <a:pos x="43" y="0"/>
                </a:cxn>
                <a:cxn ang="0">
                  <a:pos x="40" y="3"/>
                </a:cxn>
                <a:cxn ang="0">
                  <a:pos x="40" y="3"/>
                </a:cxn>
              </a:cxnLst>
              <a:rect l="0" t="0" r="r" b="b"/>
              <a:pathLst>
                <a:path w="52" h="102">
                  <a:moveTo>
                    <a:pt x="40" y="3"/>
                  </a:moveTo>
                  <a:lnTo>
                    <a:pt x="40" y="3"/>
                  </a:lnTo>
                  <a:lnTo>
                    <a:pt x="27" y="21"/>
                  </a:lnTo>
                  <a:lnTo>
                    <a:pt x="21" y="31"/>
                  </a:lnTo>
                  <a:lnTo>
                    <a:pt x="16" y="42"/>
                  </a:lnTo>
                  <a:lnTo>
                    <a:pt x="16" y="42"/>
                  </a:lnTo>
                  <a:lnTo>
                    <a:pt x="12" y="55"/>
                  </a:lnTo>
                  <a:lnTo>
                    <a:pt x="9" y="68"/>
                  </a:lnTo>
                  <a:lnTo>
                    <a:pt x="5" y="81"/>
                  </a:lnTo>
                  <a:lnTo>
                    <a:pt x="1" y="93"/>
                  </a:lnTo>
                  <a:lnTo>
                    <a:pt x="1" y="93"/>
                  </a:lnTo>
                  <a:lnTo>
                    <a:pt x="0" y="95"/>
                  </a:lnTo>
                  <a:lnTo>
                    <a:pt x="1" y="98"/>
                  </a:lnTo>
                  <a:lnTo>
                    <a:pt x="4" y="101"/>
                  </a:lnTo>
                  <a:lnTo>
                    <a:pt x="5" y="102"/>
                  </a:lnTo>
                  <a:lnTo>
                    <a:pt x="8" y="102"/>
                  </a:lnTo>
                  <a:lnTo>
                    <a:pt x="9" y="101"/>
                  </a:lnTo>
                  <a:lnTo>
                    <a:pt x="10" y="99"/>
                  </a:lnTo>
                  <a:lnTo>
                    <a:pt x="10" y="99"/>
                  </a:lnTo>
                  <a:lnTo>
                    <a:pt x="18" y="81"/>
                  </a:lnTo>
                  <a:lnTo>
                    <a:pt x="21" y="71"/>
                  </a:lnTo>
                  <a:lnTo>
                    <a:pt x="22" y="61"/>
                  </a:lnTo>
                  <a:lnTo>
                    <a:pt x="22" y="61"/>
                  </a:lnTo>
                  <a:lnTo>
                    <a:pt x="23" y="54"/>
                  </a:lnTo>
                  <a:lnTo>
                    <a:pt x="26" y="46"/>
                  </a:lnTo>
                  <a:lnTo>
                    <a:pt x="33" y="33"/>
                  </a:lnTo>
                  <a:lnTo>
                    <a:pt x="42" y="20"/>
                  </a:lnTo>
                  <a:lnTo>
                    <a:pt x="51" y="8"/>
                  </a:lnTo>
                  <a:lnTo>
                    <a:pt x="51" y="8"/>
                  </a:lnTo>
                  <a:lnTo>
                    <a:pt x="52" y="5"/>
                  </a:lnTo>
                  <a:lnTo>
                    <a:pt x="51" y="4"/>
                  </a:lnTo>
                  <a:lnTo>
                    <a:pt x="51" y="1"/>
                  </a:lnTo>
                  <a:lnTo>
                    <a:pt x="48" y="0"/>
                  </a:lnTo>
                  <a:lnTo>
                    <a:pt x="44" y="0"/>
                  </a:lnTo>
                  <a:lnTo>
                    <a:pt x="43" y="0"/>
                  </a:lnTo>
                  <a:lnTo>
                    <a:pt x="40" y="3"/>
                  </a:lnTo>
                  <a:lnTo>
                    <a:pt x="4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0" name="chenying0907 701"/>
            <p:cNvSpPr>
              <a:spLocks/>
            </p:cNvSpPr>
            <p:nvPr/>
          </p:nvSpPr>
          <p:spPr bwMode="auto">
            <a:xfrm>
              <a:off x="6526213" y="2325688"/>
              <a:ext cx="41275" cy="57150"/>
            </a:xfrm>
            <a:custGeom>
              <a:avLst/>
              <a:gdLst/>
              <a:ahLst/>
              <a:cxnLst>
                <a:cxn ang="0">
                  <a:pos x="92" y="3"/>
                </a:cxn>
                <a:cxn ang="0">
                  <a:pos x="92" y="3"/>
                </a:cxn>
                <a:cxn ang="0">
                  <a:pos x="88" y="12"/>
                </a:cxn>
                <a:cxn ang="0">
                  <a:pos x="82" y="19"/>
                </a:cxn>
                <a:cxn ang="0">
                  <a:pos x="71" y="33"/>
                </a:cxn>
                <a:cxn ang="0">
                  <a:pos x="59" y="48"/>
                </a:cxn>
                <a:cxn ang="0">
                  <a:pos x="47" y="63"/>
                </a:cxn>
                <a:cxn ang="0">
                  <a:pos x="47" y="63"/>
                </a:cxn>
                <a:cxn ang="0">
                  <a:pos x="35" y="80"/>
                </a:cxn>
                <a:cxn ang="0">
                  <a:pos x="22" y="99"/>
                </a:cxn>
                <a:cxn ang="0">
                  <a:pos x="10" y="116"/>
                </a:cxn>
                <a:cxn ang="0">
                  <a:pos x="1" y="135"/>
                </a:cxn>
                <a:cxn ang="0">
                  <a:pos x="1" y="135"/>
                </a:cxn>
                <a:cxn ang="0">
                  <a:pos x="0" y="138"/>
                </a:cxn>
                <a:cxn ang="0">
                  <a:pos x="0" y="139"/>
                </a:cxn>
                <a:cxn ang="0">
                  <a:pos x="4" y="143"/>
                </a:cxn>
                <a:cxn ang="0">
                  <a:pos x="5" y="143"/>
                </a:cxn>
                <a:cxn ang="0">
                  <a:pos x="8" y="143"/>
                </a:cxn>
                <a:cxn ang="0">
                  <a:pos x="9" y="143"/>
                </a:cxn>
                <a:cxn ang="0">
                  <a:pos x="10" y="140"/>
                </a:cxn>
                <a:cxn ang="0">
                  <a:pos x="10" y="140"/>
                </a:cxn>
                <a:cxn ang="0">
                  <a:pos x="21" y="122"/>
                </a:cxn>
                <a:cxn ang="0">
                  <a:pos x="33" y="104"/>
                </a:cxn>
                <a:cxn ang="0">
                  <a:pos x="58" y="68"/>
                </a:cxn>
                <a:cxn ang="0">
                  <a:pos x="58" y="68"/>
                </a:cxn>
                <a:cxn ang="0">
                  <a:pos x="68" y="54"/>
                </a:cxn>
                <a:cxn ang="0">
                  <a:pos x="81" y="40"/>
                </a:cxn>
                <a:cxn ang="0">
                  <a:pos x="93" y="25"/>
                </a:cxn>
                <a:cxn ang="0">
                  <a:pos x="98" y="17"/>
                </a:cxn>
                <a:cxn ang="0">
                  <a:pos x="102" y="10"/>
                </a:cxn>
                <a:cxn ang="0">
                  <a:pos x="102" y="10"/>
                </a:cxn>
                <a:cxn ang="0">
                  <a:pos x="102" y="7"/>
                </a:cxn>
                <a:cxn ang="0">
                  <a:pos x="102" y="4"/>
                </a:cxn>
                <a:cxn ang="0">
                  <a:pos x="99" y="2"/>
                </a:cxn>
                <a:cxn ang="0">
                  <a:pos x="97" y="0"/>
                </a:cxn>
                <a:cxn ang="0">
                  <a:pos x="95" y="0"/>
                </a:cxn>
                <a:cxn ang="0">
                  <a:pos x="93" y="2"/>
                </a:cxn>
                <a:cxn ang="0">
                  <a:pos x="92" y="3"/>
                </a:cxn>
                <a:cxn ang="0">
                  <a:pos x="92" y="3"/>
                </a:cxn>
              </a:cxnLst>
              <a:rect l="0" t="0" r="r" b="b"/>
              <a:pathLst>
                <a:path w="102" h="143">
                  <a:moveTo>
                    <a:pt x="92" y="3"/>
                  </a:moveTo>
                  <a:lnTo>
                    <a:pt x="92" y="3"/>
                  </a:lnTo>
                  <a:lnTo>
                    <a:pt x="88" y="12"/>
                  </a:lnTo>
                  <a:lnTo>
                    <a:pt x="82" y="19"/>
                  </a:lnTo>
                  <a:lnTo>
                    <a:pt x="71" y="33"/>
                  </a:lnTo>
                  <a:lnTo>
                    <a:pt x="59" y="48"/>
                  </a:lnTo>
                  <a:lnTo>
                    <a:pt x="47" y="63"/>
                  </a:lnTo>
                  <a:lnTo>
                    <a:pt x="47" y="63"/>
                  </a:lnTo>
                  <a:lnTo>
                    <a:pt x="35" y="80"/>
                  </a:lnTo>
                  <a:lnTo>
                    <a:pt x="22" y="99"/>
                  </a:lnTo>
                  <a:lnTo>
                    <a:pt x="10" y="116"/>
                  </a:lnTo>
                  <a:lnTo>
                    <a:pt x="1" y="135"/>
                  </a:lnTo>
                  <a:lnTo>
                    <a:pt x="1" y="135"/>
                  </a:lnTo>
                  <a:lnTo>
                    <a:pt x="0" y="138"/>
                  </a:lnTo>
                  <a:lnTo>
                    <a:pt x="0" y="139"/>
                  </a:lnTo>
                  <a:lnTo>
                    <a:pt x="4" y="143"/>
                  </a:lnTo>
                  <a:lnTo>
                    <a:pt x="5" y="143"/>
                  </a:lnTo>
                  <a:lnTo>
                    <a:pt x="8" y="143"/>
                  </a:lnTo>
                  <a:lnTo>
                    <a:pt x="9" y="143"/>
                  </a:lnTo>
                  <a:lnTo>
                    <a:pt x="10" y="140"/>
                  </a:lnTo>
                  <a:lnTo>
                    <a:pt x="10" y="140"/>
                  </a:lnTo>
                  <a:lnTo>
                    <a:pt x="21" y="122"/>
                  </a:lnTo>
                  <a:lnTo>
                    <a:pt x="33" y="104"/>
                  </a:lnTo>
                  <a:lnTo>
                    <a:pt x="58" y="68"/>
                  </a:lnTo>
                  <a:lnTo>
                    <a:pt x="58" y="68"/>
                  </a:lnTo>
                  <a:lnTo>
                    <a:pt x="68" y="54"/>
                  </a:lnTo>
                  <a:lnTo>
                    <a:pt x="81" y="40"/>
                  </a:lnTo>
                  <a:lnTo>
                    <a:pt x="93" y="25"/>
                  </a:lnTo>
                  <a:lnTo>
                    <a:pt x="98" y="17"/>
                  </a:lnTo>
                  <a:lnTo>
                    <a:pt x="102" y="10"/>
                  </a:lnTo>
                  <a:lnTo>
                    <a:pt x="102" y="10"/>
                  </a:lnTo>
                  <a:lnTo>
                    <a:pt x="102" y="7"/>
                  </a:lnTo>
                  <a:lnTo>
                    <a:pt x="102" y="4"/>
                  </a:lnTo>
                  <a:lnTo>
                    <a:pt x="99" y="2"/>
                  </a:lnTo>
                  <a:lnTo>
                    <a:pt x="97" y="0"/>
                  </a:lnTo>
                  <a:lnTo>
                    <a:pt x="95" y="0"/>
                  </a:lnTo>
                  <a:lnTo>
                    <a:pt x="93" y="2"/>
                  </a:lnTo>
                  <a:lnTo>
                    <a:pt x="92" y="3"/>
                  </a:lnTo>
                  <a:lnTo>
                    <a:pt x="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1" name="chenying0907 702"/>
            <p:cNvSpPr>
              <a:spLocks/>
            </p:cNvSpPr>
            <p:nvPr/>
          </p:nvSpPr>
          <p:spPr bwMode="auto">
            <a:xfrm>
              <a:off x="6578601" y="2409825"/>
              <a:ext cx="36513" cy="39688"/>
            </a:xfrm>
            <a:custGeom>
              <a:avLst/>
              <a:gdLst/>
              <a:ahLst/>
              <a:cxnLst>
                <a:cxn ang="0">
                  <a:pos x="83" y="0"/>
                </a:cxn>
                <a:cxn ang="0">
                  <a:pos x="83" y="0"/>
                </a:cxn>
                <a:cxn ang="0">
                  <a:pos x="72" y="9"/>
                </a:cxn>
                <a:cxn ang="0">
                  <a:pos x="60" y="20"/>
                </a:cxn>
                <a:cxn ang="0">
                  <a:pos x="49" y="30"/>
                </a:cxn>
                <a:cxn ang="0">
                  <a:pos x="40" y="42"/>
                </a:cxn>
                <a:cxn ang="0">
                  <a:pos x="22" y="64"/>
                </a:cxn>
                <a:cxn ang="0">
                  <a:pos x="2" y="87"/>
                </a:cxn>
                <a:cxn ang="0">
                  <a:pos x="2" y="87"/>
                </a:cxn>
                <a:cxn ang="0">
                  <a:pos x="1" y="89"/>
                </a:cxn>
                <a:cxn ang="0">
                  <a:pos x="0" y="92"/>
                </a:cxn>
                <a:cxn ang="0">
                  <a:pos x="2" y="96"/>
                </a:cxn>
                <a:cxn ang="0">
                  <a:pos x="6" y="97"/>
                </a:cxn>
                <a:cxn ang="0">
                  <a:pos x="8" y="97"/>
                </a:cxn>
                <a:cxn ang="0">
                  <a:pos x="10" y="96"/>
                </a:cxn>
                <a:cxn ang="0">
                  <a:pos x="10" y="96"/>
                </a:cxn>
                <a:cxn ang="0">
                  <a:pos x="29" y="74"/>
                </a:cxn>
                <a:cxn ang="0">
                  <a:pos x="47" y="51"/>
                </a:cxn>
                <a:cxn ang="0">
                  <a:pos x="66" y="29"/>
                </a:cxn>
                <a:cxn ang="0">
                  <a:pos x="77" y="20"/>
                </a:cxn>
                <a:cxn ang="0">
                  <a:pos x="89" y="11"/>
                </a:cxn>
                <a:cxn ang="0">
                  <a:pos x="89" y="11"/>
                </a:cxn>
                <a:cxn ang="0">
                  <a:pos x="90" y="8"/>
                </a:cxn>
                <a:cxn ang="0">
                  <a:pos x="91" y="7"/>
                </a:cxn>
                <a:cxn ang="0">
                  <a:pos x="90" y="3"/>
                </a:cxn>
                <a:cxn ang="0">
                  <a:pos x="89" y="0"/>
                </a:cxn>
                <a:cxn ang="0">
                  <a:pos x="87" y="0"/>
                </a:cxn>
                <a:cxn ang="0">
                  <a:pos x="85" y="0"/>
                </a:cxn>
                <a:cxn ang="0">
                  <a:pos x="83" y="0"/>
                </a:cxn>
                <a:cxn ang="0">
                  <a:pos x="83" y="0"/>
                </a:cxn>
              </a:cxnLst>
              <a:rect l="0" t="0" r="r" b="b"/>
              <a:pathLst>
                <a:path w="91" h="97">
                  <a:moveTo>
                    <a:pt x="83" y="0"/>
                  </a:moveTo>
                  <a:lnTo>
                    <a:pt x="83" y="0"/>
                  </a:lnTo>
                  <a:lnTo>
                    <a:pt x="72" y="9"/>
                  </a:lnTo>
                  <a:lnTo>
                    <a:pt x="60" y="20"/>
                  </a:lnTo>
                  <a:lnTo>
                    <a:pt x="49" y="30"/>
                  </a:lnTo>
                  <a:lnTo>
                    <a:pt x="40" y="42"/>
                  </a:lnTo>
                  <a:lnTo>
                    <a:pt x="22" y="64"/>
                  </a:lnTo>
                  <a:lnTo>
                    <a:pt x="2" y="87"/>
                  </a:lnTo>
                  <a:lnTo>
                    <a:pt x="2" y="87"/>
                  </a:lnTo>
                  <a:lnTo>
                    <a:pt x="1" y="89"/>
                  </a:lnTo>
                  <a:lnTo>
                    <a:pt x="0" y="92"/>
                  </a:lnTo>
                  <a:lnTo>
                    <a:pt x="2" y="96"/>
                  </a:lnTo>
                  <a:lnTo>
                    <a:pt x="6" y="97"/>
                  </a:lnTo>
                  <a:lnTo>
                    <a:pt x="8" y="97"/>
                  </a:lnTo>
                  <a:lnTo>
                    <a:pt x="10" y="96"/>
                  </a:lnTo>
                  <a:lnTo>
                    <a:pt x="10" y="96"/>
                  </a:lnTo>
                  <a:lnTo>
                    <a:pt x="29" y="74"/>
                  </a:lnTo>
                  <a:lnTo>
                    <a:pt x="47" y="51"/>
                  </a:lnTo>
                  <a:lnTo>
                    <a:pt x="66" y="29"/>
                  </a:lnTo>
                  <a:lnTo>
                    <a:pt x="77" y="20"/>
                  </a:lnTo>
                  <a:lnTo>
                    <a:pt x="89" y="11"/>
                  </a:lnTo>
                  <a:lnTo>
                    <a:pt x="89" y="11"/>
                  </a:lnTo>
                  <a:lnTo>
                    <a:pt x="90" y="8"/>
                  </a:lnTo>
                  <a:lnTo>
                    <a:pt x="91" y="7"/>
                  </a:lnTo>
                  <a:lnTo>
                    <a:pt x="90" y="3"/>
                  </a:lnTo>
                  <a:lnTo>
                    <a:pt x="89" y="0"/>
                  </a:lnTo>
                  <a:lnTo>
                    <a:pt x="87" y="0"/>
                  </a:lnTo>
                  <a:lnTo>
                    <a:pt x="85" y="0"/>
                  </a:lnTo>
                  <a:lnTo>
                    <a:pt x="83" y="0"/>
                  </a:lnTo>
                  <a:lnTo>
                    <a:pt x="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2" name="chenying0907 703"/>
            <p:cNvSpPr>
              <a:spLocks/>
            </p:cNvSpPr>
            <p:nvPr/>
          </p:nvSpPr>
          <p:spPr bwMode="auto">
            <a:xfrm>
              <a:off x="6791326" y="2224088"/>
              <a:ext cx="46038" cy="63500"/>
            </a:xfrm>
            <a:custGeom>
              <a:avLst/>
              <a:gdLst/>
              <a:ahLst/>
              <a:cxnLst>
                <a:cxn ang="0">
                  <a:pos x="105" y="1"/>
                </a:cxn>
                <a:cxn ang="0">
                  <a:pos x="105" y="1"/>
                </a:cxn>
                <a:cxn ang="0">
                  <a:pos x="92" y="20"/>
                </a:cxn>
                <a:cxn ang="0">
                  <a:pos x="77" y="38"/>
                </a:cxn>
                <a:cxn ang="0">
                  <a:pos x="52" y="76"/>
                </a:cxn>
                <a:cxn ang="0">
                  <a:pos x="28" y="114"/>
                </a:cxn>
                <a:cxn ang="0">
                  <a:pos x="1" y="150"/>
                </a:cxn>
                <a:cxn ang="0">
                  <a:pos x="1" y="150"/>
                </a:cxn>
                <a:cxn ang="0">
                  <a:pos x="0" y="153"/>
                </a:cxn>
                <a:cxn ang="0">
                  <a:pos x="1" y="156"/>
                </a:cxn>
                <a:cxn ang="0">
                  <a:pos x="1" y="157"/>
                </a:cxn>
                <a:cxn ang="0">
                  <a:pos x="3" y="158"/>
                </a:cxn>
                <a:cxn ang="0">
                  <a:pos x="8" y="160"/>
                </a:cxn>
                <a:cxn ang="0">
                  <a:pos x="9" y="158"/>
                </a:cxn>
                <a:cxn ang="0">
                  <a:pos x="12" y="157"/>
                </a:cxn>
                <a:cxn ang="0">
                  <a:pos x="12" y="157"/>
                </a:cxn>
                <a:cxn ang="0">
                  <a:pos x="37" y="120"/>
                </a:cxn>
                <a:cxn ang="0">
                  <a:pos x="62" y="82"/>
                </a:cxn>
                <a:cxn ang="0">
                  <a:pos x="86" y="45"/>
                </a:cxn>
                <a:cxn ang="0">
                  <a:pos x="99" y="28"/>
                </a:cxn>
                <a:cxn ang="0">
                  <a:pos x="114" y="9"/>
                </a:cxn>
                <a:cxn ang="0">
                  <a:pos x="114" y="9"/>
                </a:cxn>
                <a:cxn ang="0">
                  <a:pos x="115" y="8"/>
                </a:cxn>
                <a:cxn ang="0">
                  <a:pos x="115" y="5"/>
                </a:cxn>
                <a:cxn ang="0">
                  <a:pos x="113" y="1"/>
                </a:cxn>
                <a:cxn ang="0">
                  <a:pos x="111" y="0"/>
                </a:cxn>
                <a:cxn ang="0">
                  <a:pos x="109" y="0"/>
                </a:cxn>
                <a:cxn ang="0">
                  <a:pos x="107" y="0"/>
                </a:cxn>
                <a:cxn ang="0">
                  <a:pos x="105" y="1"/>
                </a:cxn>
                <a:cxn ang="0">
                  <a:pos x="105" y="1"/>
                </a:cxn>
              </a:cxnLst>
              <a:rect l="0" t="0" r="r" b="b"/>
              <a:pathLst>
                <a:path w="115" h="160">
                  <a:moveTo>
                    <a:pt x="105" y="1"/>
                  </a:moveTo>
                  <a:lnTo>
                    <a:pt x="105" y="1"/>
                  </a:lnTo>
                  <a:lnTo>
                    <a:pt x="92" y="20"/>
                  </a:lnTo>
                  <a:lnTo>
                    <a:pt x="77" y="38"/>
                  </a:lnTo>
                  <a:lnTo>
                    <a:pt x="52" y="76"/>
                  </a:lnTo>
                  <a:lnTo>
                    <a:pt x="28" y="114"/>
                  </a:lnTo>
                  <a:lnTo>
                    <a:pt x="1" y="150"/>
                  </a:lnTo>
                  <a:lnTo>
                    <a:pt x="1" y="150"/>
                  </a:lnTo>
                  <a:lnTo>
                    <a:pt x="0" y="153"/>
                  </a:lnTo>
                  <a:lnTo>
                    <a:pt x="1" y="156"/>
                  </a:lnTo>
                  <a:lnTo>
                    <a:pt x="1" y="157"/>
                  </a:lnTo>
                  <a:lnTo>
                    <a:pt x="3" y="158"/>
                  </a:lnTo>
                  <a:lnTo>
                    <a:pt x="8" y="160"/>
                  </a:lnTo>
                  <a:lnTo>
                    <a:pt x="9" y="158"/>
                  </a:lnTo>
                  <a:lnTo>
                    <a:pt x="12" y="157"/>
                  </a:lnTo>
                  <a:lnTo>
                    <a:pt x="12" y="157"/>
                  </a:lnTo>
                  <a:lnTo>
                    <a:pt x="37" y="120"/>
                  </a:lnTo>
                  <a:lnTo>
                    <a:pt x="62" y="82"/>
                  </a:lnTo>
                  <a:lnTo>
                    <a:pt x="86" y="45"/>
                  </a:lnTo>
                  <a:lnTo>
                    <a:pt x="99" y="28"/>
                  </a:lnTo>
                  <a:lnTo>
                    <a:pt x="114" y="9"/>
                  </a:lnTo>
                  <a:lnTo>
                    <a:pt x="114" y="9"/>
                  </a:lnTo>
                  <a:lnTo>
                    <a:pt x="115" y="8"/>
                  </a:lnTo>
                  <a:lnTo>
                    <a:pt x="115" y="5"/>
                  </a:lnTo>
                  <a:lnTo>
                    <a:pt x="113" y="1"/>
                  </a:lnTo>
                  <a:lnTo>
                    <a:pt x="111" y="0"/>
                  </a:lnTo>
                  <a:lnTo>
                    <a:pt x="109" y="0"/>
                  </a:lnTo>
                  <a:lnTo>
                    <a:pt x="107" y="0"/>
                  </a:lnTo>
                  <a:lnTo>
                    <a:pt x="105" y="1"/>
                  </a:lnTo>
                  <a:lnTo>
                    <a:pt x="1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3" name="chenying0907 704"/>
            <p:cNvSpPr>
              <a:spLocks/>
            </p:cNvSpPr>
            <p:nvPr/>
          </p:nvSpPr>
          <p:spPr bwMode="auto">
            <a:xfrm>
              <a:off x="6834188" y="2259013"/>
              <a:ext cx="31750" cy="49213"/>
            </a:xfrm>
            <a:custGeom>
              <a:avLst/>
              <a:gdLst/>
              <a:ahLst/>
              <a:cxnLst>
                <a:cxn ang="0">
                  <a:pos x="68" y="7"/>
                </a:cxn>
                <a:cxn ang="0">
                  <a:pos x="68" y="7"/>
                </a:cxn>
                <a:cxn ang="0">
                  <a:pos x="67" y="14"/>
                </a:cxn>
                <a:cxn ang="0">
                  <a:pos x="63" y="24"/>
                </a:cxn>
                <a:cxn ang="0">
                  <a:pos x="59" y="31"/>
                </a:cxn>
                <a:cxn ang="0">
                  <a:pos x="54" y="39"/>
                </a:cxn>
                <a:cxn ang="0">
                  <a:pos x="43" y="55"/>
                </a:cxn>
                <a:cxn ang="0">
                  <a:pos x="31" y="69"/>
                </a:cxn>
                <a:cxn ang="0">
                  <a:pos x="31" y="69"/>
                </a:cxn>
                <a:cxn ang="0">
                  <a:pos x="22" y="80"/>
                </a:cxn>
                <a:cxn ang="0">
                  <a:pos x="14" y="92"/>
                </a:cxn>
                <a:cxn ang="0">
                  <a:pos x="6" y="105"/>
                </a:cxn>
                <a:cxn ang="0">
                  <a:pos x="0" y="118"/>
                </a:cxn>
                <a:cxn ang="0">
                  <a:pos x="0" y="118"/>
                </a:cxn>
                <a:cxn ang="0">
                  <a:pos x="0" y="120"/>
                </a:cxn>
                <a:cxn ang="0">
                  <a:pos x="0" y="122"/>
                </a:cxn>
                <a:cxn ang="0">
                  <a:pos x="3" y="126"/>
                </a:cxn>
                <a:cxn ang="0">
                  <a:pos x="5" y="126"/>
                </a:cxn>
                <a:cxn ang="0">
                  <a:pos x="6" y="126"/>
                </a:cxn>
                <a:cxn ang="0">
                  <a:pos x="9" y="126"/>
                </a:cxn>
                <a:cxn ang="0">
                  <a:pos x="10" y="123"/>
                </a:cxn>
                <a:cxn ang="0">
                  <a:pos x="10" y="123"/>
                </a:cxn>
                <a:cxn ang="0">
                  <a:pos x="18" y="109"/>
                </a:cxn>
                <a:cxn ang="0">
                  <a:pos x="27" y="94"/>
                </a:cxn>
                <a:cxn ang="0">
                  <a:pos x="50" y="67"/>
                </a:cxn>
                <a:cxn ang="0">
                  <a:pos x="60" y="52"/>
                </a:cxn>
                <a:cxn ang="0">
                  <a:pos x="69" y="38"/>
                </a:cxn>
                <a:cxn ang="0">
                  <a:pos x="76" y="22"/>
                </a:cxn>
                <a:cxn ang="0">
                  <a:pos x="78" y="14"/>
                </a:cxn>
                <a:cxn ang="0">
                  <a:pos x="80" y="7"/>
                </a:cxn>
                <a:cxn ang="0">
                  <a:pos x="80" y="7"/>
                </a:cxn>
                <a:cxn ang="0">
                  <a:pos x="78" y="4"/>
                </a:cxn>
                <a:cxn ang="0">
                  <a:pos x="78" y="3"/>
                </a:cxn>
                <a:cxn ang="0">
                  <a:pos x="76" y="1"/>
                </a:cxn>
                <a:cxn ang="0">
                  <a:pos x="75" y="0"/>
                </a:cxn>
                <a:cxn ang="0">
                  <a:pos x="71" y="3"/>
                </a:cxn>
                <a:cxn ang="0">
                  <a:pos x="68" y="4"/>
                </a:cxn>
                <a:cxn ang="0">
                  <a:pos x="68" y="7"/>
                </a:cxn>
                <a:cxn ang="0">
                  <a:pos x="68" y="7"/>
                </a:cxn>
              </a:cxnLst>
              <a:rect l="0" t="0" r="r" b="b"/>
              <a:pathLst>
                <a:path w="80" h="126">
                  <a:moveTo>
                    <a:pt x="68" y="7"/>
                  </a:moveTo>
                  <a:lnTo>
                    <a:pt x="68" y="7"/>
                  </a:lnTo>
                  <a:lnTo>
                    <a:pt x="67" y="14"/>
                  </a:lnTo>
                  <a:lnTo>
                    <a:pt x="63" y="24"/>
                  </a:lnTo>
                  <a:lnTo>
                    <a:pt x="59" y="31"/>
                  </a:lnTo>
                  <a:lnTo>
                    <a:pt x="54" y="39"/>
                  </a:lnTo>
                  <a:lnTo>
                    <a:pt x="43" y="55"/>
                  </a:lnTo>
                  <a:lnTo>
                    <a:pt x="31" y="69"/>
                  </a:lnTo>
                  <a:lnTo>
                    <a:pt x="31" y="69"/>
                  </a:lnTo>
                  <a:lnTo>
                    <a:pt x="22" y="80"/>
                  </a:lnTo>
                  <a:lnTo>
                    <a:pt x="14" y="92"/>
                  </a:lnTo>
                  <a:lnTo>
                    <a:pt x="6" y="105"/>
                  </a:lnTo>
                  <a:lnTo>
                    <a:pt x="0" y="118"/>
                  </a:lnTo>
                  <a:lnTo>
                    <a:pt x="0" y="118"/>
                  </a:lnTo>
                  <a:lnTo>
                    <a:pt x="0" y="120"/>
                  </a:lnTo>
                  <a:lnTo>
                    <a:pt x="0" y="122"/>
                  </a:lnTo>
                  <a:lnTo>
                    <a:pt x="3" y="126"/>
                  </a:lnTo>
                  <a:lnTo>
                    <a:pt x="5" y="126"/>
                  </a:lnTo>
                  <a:lnTo>
                    <a:pt x="6" y="126"/>
                  </a:lnTo>
                  <a:lnTo>
                    <a:pt x="9" y="126"/>
                  </a:lnTo>
                  <a:lnTo>
                    <a:pt x="10" y="123"/>
                  </a:lnTo>
                  <a:lnTo>
                    <a:pt x="10" y="123"/>
                  </a:lnTo>
                  <a:lnTo>
                    <a:pt x="18" y="109"/>
                  </a:lnTo>
                  <a:lnTo>
                    <a:pt x="27" y="94"/>
                  </a:lnTo>
                  <a:lnTo>
                    <a:pt x="50" y="67"/>
                  </a:lnTo>
                  <a:lnTo>
                    <a:pt x="60" y="52"/>
                  </a:lnTo>
                  <a:lnTo>
                    <a:pt x="69" y="38"/>
                  </a:lnTo>
                  <a:lnTo>
                    <a:pt x="76" y="22"/>
                  </a:lnTo>
                  <a:lnTo>
                    <a:pt x="78" y="14"/>
                  </a:lnTo>
                  <a:lnTo>
                    <a:pt x="80" y="7"/>
                  </a:lnTo>
                  <a:lnTo>
                    <a:pt x="80" y="7"/>
                  </a:lnTo>
                  <a:lnTo>
                    <a:pt x="78" y="4"/>
                  </a:lnTo>
                  <a:lnTo>
                    <a:pt x="78" y="3"/>
                  </a:lnTo>
                  <a:lnTo>
                    <a:pt x="76" y="1"/>
                  </a:lnTo>
                  <a:lnTo>
                    <a:pt x="75" y="0"/>
                  </a:lnTo>
                  <a:lnTo>
                    <a:pt x="71" y="3"/>
                  </a:lnTo>
                  <a:lnTo>
                    <a:pt x="68" y="4"/>
                  </a:lnTo>
                  <a:lnTo>
                    <a:pt x="68" y="7"/>
                  </a:lnTo>
                  <a:lnTo>
                    <a:pt x="68"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4" name="chenying0907 705"/>
            <p:cNvSpPr>
              <a:spLocks/>
            </p:cNvSpPr>
            <p:nvPr/>
          </p:nvSpPr>
          <p:spPr bwMode="auto">
            <a:xfrm>
              <a:off x="6884988" y="2279650"/>
              <a:ext cx="22225" cy="41275"/>
            </a:xfrm>
            <a:custGeom>
              <a:avLst/>
              <a:gdLst/>
              <a:ahLst/>
              <a:cxnLst>
                <a:cxn ang="0">
                  <a:pos x="44" y="6"/>
                </a:cxn>
                <a:cxn ang="0">
                  <a:pos x="44" y="6"/>
                </a:cxn>
                <a:cxn ang="0">
                  <a:pos x="43" y="13"/>
                </a:cxn>
                <a:cxn ang="0">
                  <a:pos x="40" y="21"/>
                </a:cxn>
                <a:cxn ang="0">
                  <a:pos x="31" y="36"/>
                </a:cxn>
                <a:cxn ang="0">
                  <a:pos x="31" y="36"/>
                </a:cxn>
                <a:cxn ang="0">
                  <a:pos x="28" y="40"/>
                </a:cxn>
                <a:cxn ang="0">
                  <a:pos x="27" y="45"/>
                </a:cxn>
                <a:cxn ang="0">
                  <a:pos x="24" y="54"/>
                </a:cxn>
                <a:cxn ang="0">
                  <a:pos x="24" y="54"/>
                </a:cxn>
                <a:cxn ang="0">
                  <a:pos x="20" y="67"/>
                </a:cxn>
                <a:cxn ang="0">
                  <a:pos x="14" y="78"/>
                </a:cxn>
                <a:cxn ang="0">
                  <a:pos x="0" y="100"/>
                </a:cxn>
                <a:cxn ang="0">
                  <a:pos x="0" y="100"/>
                </a:cxn>
                <a:cxn ang="0">
                  <a:pos x="0" y="102"/>
                </a:cxn>
                <a:cxn ang="0">
                  <a:pos x="0" y="104"/>
                </a:cxn>
                <a:cxn ang="0">
                  <a:pos x="2" y="108"/>
                </a:cxn>
                <a:cxn ang="0">
                  <a:pos x="6" y="108"/>
                </a:cxn>
                <a:cxn ang="0">
                  <a:pos x="7" y="108"/>
                </a:cxn>
                <a:cxn ang="0">
                  <a:pos x="10" y="105"/>
                </a:cxn>
                <a:cxn ang="0">
                  <a:pos x="10" y="105"/>
                </a:cxn>
                <a:cxn ang="0">
                  <a:pos x="23" y="81"/>
                </a:cxn>
                <a:cxn ang="0">
                  <a:pos x="30" y="70"/>
                </a:cxn>
                <a:cxn ang="0">
                  <a:pos x="36" y="58"/>
                </a:cxn>
                <a:cxn ang="0">
                  <a:pos x="36" y="58"/>
                </a:cxn>
                <a:cxn ang="0">
                  <a:pos x="43" y="41"/>
                </a:cxn>
                <a:cxn ang="0">
                  <a:pos x="51" y="25"/>
                </a:cxn>
                <a:cxn ang="0">
                  <a:pos x="51" y="25"/>
                </a:cxn>
                <a:cxn ang="0">
                  <a:pos x="54" y="16"/>
                </a:cxn>
                <a:cxn ang="0">
                  <a:pos x="56" y="6"/>
                </a:cxn>
                <a:cxn ang="0">
                  <a:pos x="56" y="6"/>
                </a:cxn>
                <a:cxn ang="0">
                  <a:pos x="56" y="3"/>
                </a:cxn>
                <a:cxn ang="0">
                  <a:pos x="54" y="2"/>
                </a:cxn>
                <a:cxn ang="0">
                  <a:pos x="53" y="0"/>
                </a:cxn>
                <a:cxn ang="0">
                  <a:pos x="51" y="0"/>
                </a:cxn>
                <a:cxn ang="0">
                  <a:pos x="47" y="2"/>
                </a:cxn>
                <a:cxn ang="0">
                  <a:pos x="45" y="3"/>
                </a:cxn>
                <a:cxn ang="0">
                  <a:pos x="44" y="6"/>
                </a:cxn>
                <a:cxn ang="0">
                  <a:pos x="44" y="6"/>
                </a:cxn>
              </a:cxnLst>
              <a:rect l="0" t="0" r="r" b="b"/>
              <a:pathLst>
                <a:path w="56" h="108">
                  <a:moveTo>
                    <a:pt x="44" y="6"/>
                  </a:moveTo>
                  <a:lnTo>
                    <a:pt x="44" y="6"/>
                  </a:lnTo>
                  <a:lnTo>
                    <a:pt x="43" y="13"/>
                  </a:lnTo>
                  <a:lnTo>
                    <a:pt x="40" y="21"/>
                  </a:lnTo>
                  <a:lnTo>
                    <a:pt x="31" y="36"/>
                  </a:lnTo>
                  <a:lnTo>
                    <a:pt x="31" y="36"/>
                  </a:lnTo>
                  <a:lnTo>
                    <a:pt x="28" y="40"/>
                  </a:lnTo>
                  <a:lnTo>
                    <a:pt x="27" y="45"/>
                  </a:lnTo>
                  <a:lnTo>
                    <a:pt x="24" y="54"/>
                  </a:lnTo>
                  <a:lnTo>
                    <a:pt x="24" y="54"/>
                  </a:lnTo>
                  <a:lnTo>
                    <a:pt x="20" y="67"/>
                  </a:lnTo>
                  <a:lnTo>
                    <a:pt x="14" y="78"/>
                  </a:lnTo>
                  <a:lnTo>
                    <a:pt x="0" y="100"/>
                  </a:lnTo>
                  <a:lnTo>
                    <a:pt x="0" y="100"/>
                  </a:lnTo>
                  <a:lnTo>
                    <a:pt x="0" y="102"/>
                  </a:lnTo>
                  <a:lnTo>
                    <a:pt x="0" y="104"/>
                  </a:lnTo>
                  <a:lnTo>
                    <a:pt x="2" y="108"/>
                  </a:lnTo>
                  <a:lnTo>
                    <a:pt x="6" y="108"/>
                  </a:lnTo>
                  <a:lnTo>
                    <a:pt x="7" y="108"/>
                  </a:lnTo>
                  <a:lnTo>
                    <a:pt x="10" y="105"/>
                  </a:lnTo>
                  <a:lnTo>
                    <a:pt x="10" y="105"/>
                  </a:lnTo>
                  <a:lnTo>
                    <a:pt x="23" y="81"/>
                  </a:lnTo>
                  <a:lnTo>
                    <a:pt x="30" y="70"/>
                  </a:lnTo>
                  <a:lnTo>
                    <a:pt x="36" y="58"/>
                  </a:lnTo>
                  <a:lnTo>
                    <a:pt x="36" y="58"/>
                  </a:lnTo>
                  <a:lnTo>
                    <a:pt x="43" y="41"/>
                  </a:lnTo>
                  <a:lnTo>
                    <a:pt x="51" y="25"/>
                  </a:lnTo>
                  <a:lnTo>
                    <a:pt x="51" y="25"/>
                  </a:lnTo>
                  <a:lnTo>
                    <a:pt x="54" y="16"/>
                  </a:lnTo>
                  <a:lnTo>
                    <a:pt x="56" y="6"/>
                  </a:lnTo>
                  <a:lnTo>
                    <a:pt x="56" y="6"/>
                  </a:lnTo>
                  <a:lnTo>
                    <a:pt x="56" y="3"/>
                  </a:lnTo>
                  <a:lnTo>
                    <a:pt x="54" y="2"/>
                  </a:lnTo>
                  <a:lnTo>
                    <a:pt x="53" y="0"/>
                  </a:lnTo>
                  <a:lnTo>
                    <a:pt x="51" y="0"/>
                  </a:lnTo>
                  <a:lnTo>
                    <a:pt x="47" y="2"/>
                  </a:lnTo>
                  <a:lnTo>
                    <a:pt x="45" y="3"/>
                  </a:lnTo>
                  <a:lnTo>
                    <a:pt x="44" y="6"/>
                  </a:lnTo>
                  <a:lnTo>
                    <a:pt x="4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5" name="chenying0907 706"/>
            <p:cNvSpPr>
              <a:spLocks/>
            </p:cNvSpPr>
            <p:nvPr/>
          </p:nvSpPr>
          <p:spPr bwMode="auto">
            <a:xfrm>
              <a:off x="6494463" y="2525713"/>
              <a:ext cx="20638" cy="47625"/>
            </a:xfrm>
            <a:custGeom>
              <a:avLst/>
              <a:gdLst/>
              <a:ahLst/>
              <a:cxnLst>
                <a:cxn ang="0">
                  <a:pos x="51" y="5"/>
                </a:cxn>
                <a:cxn ang="0">
                  <a:pos x="51" y="5"/>
                </a:cxn>
                <a:cxn ang="0">
                  <a:pos x="51" y="3"/>
                </a:cxn>
                <a:cxn ang="0">
                  <a:pos x="49" y="1"/>
                </a:cxn>
                <a:cxn ang="0">
                  <a:pos x="45" y="0"/>
                </a:cxn>
                <a:cxn ang="0">
                  <a:pos x="43" y="0"/>
                </a:cxn>
                <a:cxn ang="0">
                  <a:pos x="41" y="1"/>
                </a:cxn>
                <a:cxn ang="0">
                  <a:pos x="41" y="3"/>
                </a:cxn>
                <a:cxn ang="0">
                  <a:pos x="39" y="5"/>
                </a:cxn>
                <a:cxn ang="0">
                  <a:pos x="39" y="5"/>
                </a:cxn>
                <a:cxn ang="0">
                  <a:pos x="41" y="20"/>
                </a:cxn>
                <a:cxn ang="0">
                  <a:pos x="38" y="33"/>
                </a:cxn>
                <a:cxn ang="0">
                  <a:pos x="34" y="47"/>
                </a:cxn>
                <a:cxn ang="0">
                  <a:pos x="28" y="60"/>
                </a:cxn>
                <a:cxn ang="0">
                  <a:pos x="15" y="85"/>
                </a:cxn>
                <a:cxn ang="0">
                  <a:pos x="0" y="110"/>
                </a:cxn>
                <a:cxn ang="0">
                  <a:pos x="0" y="110"/>
                </a:cxn>
                <a:cxn ang="0">
                  <a:pos x="0" y="112"/>
                </a:cxn>
                <a:cxn ang="0">
                  <a:pos x="0" y="115"/>
                </a:cxn>
                <a:cxn ang="0">
                  <a:pos x="3" y="118"/>
                </a:cxn>
                <a:cxn ang="0">
                  <a:pos x="7" y="119"/>
                </a:cxn>
                <a:cxn ang="0">
                  <a:pos x="9" y="118"/>
                </a:cxn>
                <a:cxn ang="0">
                  <a:pos x="11" y="116"/>
                </a:cxn>
                <a:cxn ang="0">
                  <a:pos x="11" y="116"/>
                </a:cxn>
                <a:cxn ang="0">
                  <a:pos x="25" y="90"/>
                </a:cxn>
                <a:cxn ang="0">
                  <a:pos x="39" y="63"/>
                </a:cxn>
                <a:cxn ang="0">
                  <a:pos x="45" y="48"/>
                </a:cxn>
                <a:cxn ang="0">
                  <a:pos x="50" y="34"/>
                </a:cxn>
                <a:cxn ang="0">
                  <a:pos x="51" y="20"/>
                </a:cxn>
                <a:cxn ang="0">
                  <a:pos x="51" y="5"/>
                </a:cxn>
                <a:cxn ang="0">
                  <a:pos x="51" y="5"/>
                </a:cxn>
              </a:cxnLst>
              <a:rect l="0" t="0" r="r" b="b"/>
              <a:pathLst>
                <a:path w="51" h="119">
                  <a:moveTo>
                    <a:pt x="51" y="5"/>
                  </a:moveTo>
                  <a:lnTo>
                    <a:pt x="51" y="5"/>
                  </a:lnTo>
                  <a:lnTo>
                    <a:pt x="51" y="3"/>
                  </a:lnTo>
                  <a:lnTo>
                    <a:pt x="49" y="1"/>
                  </a:lnTo>
                  <a:lnTo>
                    <a:pt x="45" y="0"/>
                  </a:lnTo>
                  <a:lnTo>
                    <a:pt x="43" y="0"/>
                  </a:lnTo>
                  <a:lnTo>
                    <a:pt x="41" y="1"/>
                  </a:lnTo>
                  <a:lnTo>
                    <a:pt x="41" y="3"/>
                  </a:lnTo>
                  <a:lnTo>
                    <a:pt x="39" y="5"/>
                  </a:lnTo>
                  <a:lnTo>
                    <a:pt x="39" y="5"/>
                  </a:lnTo>
                  <a:lnTo>
                    <a:pt x="41" y="20"/>
                  </a:lnTo>
                  <a:lnTo>
                    <a:pt x="38" y="33"/>
                  </a:lnTo>
                  <a:lnTo>
                    <a:pt x="34" y="47"/>
                  </a:lnTo>
                  <a:lnTo>
                    <a:pt x="28" y="60"/>
                  </a:lnTo>
                  <a:lnTo>
                    <a:pt x="15" y="85"/>
                  </a:lnTo>
                  <a:lnTo>
                    <a:pt x="0" y="110"/>
                  </a:lnTo>
                  <a:lnTo>
                    <a:pt x="0" y="110"/>
                  </a:lnTo>
                  <a:lnTo>
                    <a:pt x="0" y="112"/>
                  </a:lnTo>
                  <a:lnTo>
                    <a:pt x="0" y="115"/>
                  </a:lnTo>
                  <a:lnTo>
                    <a:pt x="3" y="118"/>
                  </a:lnTo>
                  <a:lnTo>
                    <a:pt x="7" y="119"/>
                  </a:lnTo>
                  <a:lnTo>
                    <a:pt x="9" y="118"/>
                  </a:lnTo>
                  <a:lnTo>
                    <a:pt x="11" y="116"/>
                  </a:lnTo>
                  <a:lnTo>
                    <a:pt x="11" y="116"/>
                  </a:lnTo>
                  <a:lnTo>
                    <a:pt x="25" y="90"/>
                  </a:lnTo>
                  <a:lnTo>
                    <a:pt x="39" y="63"/>
                  </a:lnTo>
                  <a:lnTo>
                    <a:pt x="45" y="48"/>
                  </a:lnTo>
                  <a:lnTo>
                    <a:pt x="50" y="34"/>
                  </a:lnTo>
                  <a:lnTo>
                    <a:pt x="51" y="20"/>
                  </a:lnTo>
                  <a:lnTo>
                    <a:pt x="51" y="5"/>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6" name="chenying0907 707"/>
            <p:cNvSpPr>
              <a:spLocks/>
            </p:cNvSpPr>
            <p:nvPr/>
          </p:nvSpPr>
          <p:spPr bwMode="auto">
            <a:xfrm>
              <a:off x="6535738" y="2546350"/>
              <a:ext cx="23813" cy="44450"/>
            </a:xfrm>
            <a:custGeom>
              <a:avLst/>
              <a:gdLst/>
              <a:ahLst/>
              <a:cxnLst>
                <a:cxn ang="0">
                  <a:pos x="53" y="3"/>
                </a:cxn>
                <a:cxn ang="0">
                  <a:pos x="53" y="3"/>
                </a:cxn>
                <a:cxn ang="0">
                  <a:pos x="47" y="14"/>
                </a:cxn>
                <a:cxn ang="0">
                  <a:pos x="43" y="29"/>
                </a:cxn>
                <a:cxn ang="0">
                  <a:pos x="38" y="42"/>
                </a:cxn>
                <a:cxn ang="0">
                  <a:pos x="33" y="54"/>
                </a:cxn>
                <a:cxn ang="0">
                  <a:pos x="33" y="54"/>
                </a:cxn>
                <a:cxn ang="0">
                  <a:pos x="16" y="78"/>
                </a:cxn>
                <a:cxn ang="0">
                  <a:pos x="1" y="105"/>
                </a:cxn>
                <a:cxn ang="0">
                  <a:pos x="1" y="105"/>
                </a:cxn>
                <a:cxn ang="0">
                  <a:pos x="0" y="107"/>
                </a:cxn>
                <a:cxn ang="0">
                  <a:pos x="1" y="110"/>
                </a:cxn>
                <a:cxn ang="0">
                  <a:pos x="4" y="112"/>
                </a:cxn>
                <a:cxn ang="0">
                  <a:pos x="8" y="114"/>
                </a:cxn>
                <a:cxn ang="0">
                  <a:pos x="9" y="112"/>
                </a:cxn>
                <a:cxn ang="0">
                  <a:pos x="12" y="111"/>
                </a:cxn>
                <a:cxn ang="0">
                  <a:pos x="12" y="111"/>
                </a:cxn>
                <a:cxn ang="0">
                  <a:pos x="25" y="88"/>
                </a:cxn>
                <a:cxn ang="0">
                  <a:pos x="39" y="64"/>
                </a:cxn>
                <a:cxn ang="0">
                  <a:pos x="39" y="64"/>
                </a:cxn>
                <a:cxn ang="0">
                  <a:pos x="46" y="51"/>
                </a:cxn>
                <a:cxn ang="0">
                  <a:pos x="51" y="37"/>
                </a:cxn>
                <a:cxn ang="0">
                  <a:pos x="56" y="22"/>
                </a:cxn>
                <a:cxn ang="0">
                  <a:pos x="63" y="8"/>
                </a:cxn>
                <a:cxn ang="0">
                  <a:pos x="63" y="8"/>
                </a:cxn>
                <a:cxn ang="0">
                  <a:pos x="63" y="5"/>
                </a:cxn>
                <a:cxn ang="0">
                  <a:pos x="63" y="4"/>
                </a:cxn>
                <a:cxn ang="0">
                  <a:pos x="60" y="0"/>
                </a:cxn>
                <a:cxn ang="0">
                  <a:pos x="58" y="0"/>
                </a:cxn>
                <a:cxn ang="0">
                  <a:pos x="56" y="0"/>
                </a:cxn>
                <a:cxn ang="0">
                  <a:pos x="54" y="0"/>
                </a:cxn>
                <a:cxn ang="0">
                  <a:pos x="53" y="3"/>
                </a:cxn>
                <a:cxn ang="0">
                  <a:pos x="53" y="3"/>
                </a:cxn>
              </a:cxnLst>
              <a:rect l="0" t="0" r="r" b="b"/>
              <a:pathLst>
                <a:path w="63" h="114">
                  <a:moveTo>
                    <a:pt x="53" y="3"/>
                  </a:moveTo>
                  <a:lnTo>
                    <a:pt x="53" y="3"/>
                  </a:lnTo>
                  <a:lnTo>
                    <a:pt x="47" y="14"/>
                  </a:lnTo>
                  <a:lnTo>
                    <a:pt x="43" y="29"/>
                  </a:lnTo>
                  <a:lnTo>
                    <a:pt x="38" y="42"/>
                  </a:lnTo>
                  <a:lnTo>
                    <a:pt x="33" y="54"/>
                  </a:lnTo>
                  <a:lnTo>
                    <a:pt x="33" y="54"/>
                  </a:lnTo>
                  <a:lnTo>
                    <a:pt x="16" y="78"/>
                  </a:lnTo>
                  <a:lnTo>
                    <a:pt x="1" y="105"/>
                  </a:lnTo>
                  <a:lnTo>
                    <a:pt x="1" y="105"/>
                  </a:lnTo>
                  <a:lnTo>
                    <a:pt x="0" y="107"/>
                  </a:lnTo>
                  <a:lnTo>
                    <a:pt x="1" y="110"/>
                  </a:lnTo>
                  <a:lnTo>
                    <a:pt x="4" y="112"/>
                  </a:lnTo>
                  <a:lnTo>
                    <a:pt x="8" y="114"/>
                  </a:lnTo>
                  <a:lnTo>
                    <a:pt x="9" y="112"/>
                  </a:lnTo>
                  <a:lnTo>
                    <a:pt x="12" y="111"/>
                  </a:lnTo>
                  <a:lnTo>
                    <a:pt x="12" y="111"/>
                  </a:lnTo>
                  <a:lnTo>
                    <a:pt x="25" y="88"/>
                  </a:lnTo>
                  <a:lnTo>
                    <a:pt x="39" y="64"/>
                  </a:lnTo>
                  <a:lnTo>
                    <a:pt x="39" y="64"/>
                  </a:lnTo>
                  <a:lnTo>
                    <a:pt x="46" y="51"/>
                  </a:lnTo>
                  <a:lnTo>
                    <a:pt x="51" y="37"/>
                  </a:lnTo>
                  <a:lnTo>
                    <a:pt x="56" y="22"/>
                  </a:lnTo>
                  <a:lnTo>
                    <a:pt x="63" y="8"/>
                  </a:lnTo>
                  <a:lnTo>
                    <a:pt x="63" y="8"/>
                  </a:lnTo>
                  <a:lnTo>
                    <a:pt x="63" y="5"/>
                  </a:lnTo>
                  <a:lnTo>
                    <a:pt x="63" y="4"/>
                  </a:lnTo>
                  <a:lnTo>
                    <a:pt x="60" y="0"/>
                  </a:lnTo>
                  <a:lnTo>
                    <a:pt x="58" y="0"/>
                  </a:lnTo>
                  <a:lnTo>
                    <a:pt x="56" y="0"/>
                  </a:lnTo>
                  <a:lnTo>
                    <a:pt x="54" y="0"/>
                  </a:lnTo>
                  <a:lnTo>
                    <a:pt x="53" y="3"/>
                  </a:lnTo>
                  <a:lnTo>
                    <a:pt x="5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7" name="chenying0907 708"/>
            <p:cNvSpPr>
              <a:spLocks noEditPoints="1"/>
            </p:cNvSpPr>
            <p:nvPr/>
          </p:nvSpPr>
          <p:spPr bwMode="auto">
            <a:xfrm>
              <a:off x="6802438" y="2305050"/>
              <a:ext cx="244475" cy="244475"/>
            </a:xfrm>
            <a:custGeom>
              <a:avLst/>
              <a:gdLst/>
              <a:ahLst/>
              <a:cxnLst>
                <a:cxn ang="0">
                  <a:pos x="618" y="275"/>
                </a:cxn>
                <a:cxn ang="0">
                  <a:pos x="616" y="151"/>
                </a:cxn>
                <a:cxn ang="0">
                  <a:pos x="615" y="58"/>
                </a:cxn>
                <a:cxn ang="0">
                  <a:pos x="598" y="15"/>
                </a:cxn>
                <a:cxn ang="0">
                  <a:pos x="557" y="0"/>
                </a:cxn>
                <a:cxn ang="0">
                  <a:pos x="529" y="12"/>
                </a:cxn>
                <a:cxn ang="0">
                  <a:pos x="525" y="31"/>
                </a:cxn>
                <a:cxn ang="0">
                  <a:pos x="516" y="59"/>
                </a:cxn>
                <a:cxn ang="0">
                  <a:pos x="496" y="83"/>
                </a:cxn>
                <a:cxn ang="0">
                  <a:pos x="472" y="99"/>
                </a:cxn>
                <a:cxn ang="0">
                  <a:pos x="402" y="112"/>
                </a:cxn>
                <a:cxn ang="0">
                  <a:pos x="297" y="110"/>
                </a:cxn>
                <a:cxn ang="0">
                  <a:pos x="148" y="120"/>
                </a:cxn>
                <a:cxn ang="0">
                  <a:pos x="101" y="121"/>
                </a:cxn>
                <a:cxn ang="0">
                  <a:pos x="56" y="131"/>
                </a:cxn>
                <a:cxn ang="0">
                  <a:pos x="36" y="152"/>
                </a:cxn>
                <a:cxn ang="0">
                  <a:pos x="19" y="197"/>
                </a:cxn>
                <a:cxn ang="0">
                  <a:pos x="5" y="303"/>
                </a:cxn>
                <a:cxn ang="0">
                  <a:pos x="0" y="384"/>
                </a:cxn>
                <a:cxn ang="0">
                  <a:pos x="5" y="431"/>
                </a:cxn>
                <a:cxn ang="0">
                  <a:pos x="36" y="533"/>
                </a:cxn>
                <a:cxn ang="0">
                  <a:pos x="59" y="565"/>
                </a:cxn>
                <a:cxn ang="0">
                  <a:pos x="89" y="585"/>
                </a:cxn>
                <a:cxn ang="0">
                  <a:pos x="178" y="610"/>
                </a:cxn>
                <a:cxn ang="0">
                  <a:pos x="287" y="614"/>
                </a:cxn>
                <a:cxn ang="0">
                  <a:pos x="402" y="618"/>
                </a:cxn>
                <a:cxn ang="0">
                  <a:pos x="487" y="609"/>
                </a:cxn>
                <a:cxn ang="0">
                  <a:pos x="542" y="586"/>
                </a:cxn>
                <a:cxn ang="0">
                  <a:pos x="595" y="543"/>
                </a:cxn>
                <a:cxn ang="0">
                  <a:pos x="610" y="514"/>
                </a:cxn>
                <a:cxn ang="0">
                  <a:pos x="616" y="499"/>
                </a:cxn>
                <a:cxn ang="0">
                  <a:pos x="611" y="407"/>
                </a:cxn>
                <a:cxn ang="0">
                  <a:pos x="614" y="316"/>
                </a:cxn>
                <a:cxn ang="0">
                  <a:pos x="508" y="552"/>
                </a:cxn>
                <a:cxn ang="0">
                  <a:pos x="455" y="565"/>
                </a:cxn>
                <a:cxn ang="0">
                  <a:pos x="309" y="568"/>
                </a:cxn>
                <a:cxn ang="0">
                  <a:pos x="191" y="567"/>
                </a:cxn>
                <a:cxn ang="0">
                  <a:pos x="125" y="550"/>
                </a:cxn>
                <a:cxn ang="0">
                  <a:pos x="90" y="531"/>
                </a:cxn>
                <a:cxn ang="0">
                  <a:pos x="70" y="488"/>
                </a:cxn>
                <a:cxn ang="0">
                  <a:pos x="55" y="429"/>
                </a:cxn>
                <a:cxn ang="0">
                  <a:pos x="49" y="329"/>
                </a:cxn>
                <a:cxn ang="0">
                  <a:pos x="55" y="254"/>
                </a:cxn>
                <a:cxn ang="0">
                  <a:pos x="70" y="189"/>
                </a:cxn>
                <a:cxn ang="0">
                  <a:pos x="88" y="172"/>
                </a:cxn>
                <a:cxn ang="0">
                  <a:pos x="145" y="164"/>
                </a:cxn>
                <a:cxn ang="0">
                  <a:pos x="347" y="156"/>
                </a:cxn>
                <a:cxn ang="0">
                  <a:pos x="423" y="155"/>
                </a:cxn>
                <a:cxn ang="0">
                  <a:pos x="496" y="137"/>
                </a:cxn>
                <a:cxn ang="0">
                  <a:pos x="537" y="110"/>
                </a:cxn>
                <a:cxn ang="0">
                  <a:pos x="563" y="66"/>
                </a:cxn>
                <a:cxn ang="0">
                  <a:pos x="571" y="66"/>
                </a:cxn>
                <a:cxn ang="0">
                  <a:pos x="571" y="254"/>
                </a:cxn>
                <a:cxn ang="0">
                  <a:pos x="564" y="361"/>
                </a:cxn>
                <a:cxn ang="0">
                  <a:pos x="571" y="457"/>
                </a:cxn>
                <a:cxn ang="0">
                  <a:pos x="567" y="496"/>
                </a:cxn>
                <a:cxn ang="0">
                  <a:pos x="563" y="511"/>
                </a:cxn>
                <a:cxn ang="0">
                  <a:pos x="534" y="538"/>
                </a:cxn>
              </a:cxnLst>
              <a:rect l="0" t="0" r="r" b="b"/>
              <a:pathLst>
                <a:path w="619" h="618">
                  <a:moveTo>
                    <a:pt x="614" y="316"/>
                  </a:moveTo>
                  <a:lnTo>
                    <a:pt x="614" y="316"/>
                  </a:lnTo>
                  <a:lnTo>
                    <a:pt x="616" y="296"/>
                  </a:lnTo>
                  <a:lnTo>
                    <a:pt x="618" y="275"/>
                  </a:lnTo>
                  <a:lnTo>
                    <a:pt x="619" y="254"/>
                  </a:lnTo>
                  <a:lnTo>
                    <a:pt x="619" y="233"/>
                  </a:lnTo>
                  <a:lnTo>
                    <a:pt x="618" y="191"/>
                  </a:lnTo>
                  <a:lnTo>
                    <a:pt x="616" y="151"/>
                  </a:lnTo>
                  <a:lnTo>
                    <a:pt x="616" y="151"/>
                  </a:lnTo>
                  <a:lnTo>
                    <a:pt x="616" y="99"/>
                  </a:lnTo>
                  <a:lnTo>
                    <a:pt x="616" y="71"/>
                  </a:lnTo>
                  <a:lnTo>
                    <a:pt x="615" y="58"/>
                  </a:lnTo>
                  <a:lnTo>
                    <a:pt x="612" y="45"/>
                  </a:lnTo>
                  <a:lnTo>
                    <a:pt x="609" y="33"/>
                  </a:lnTo>
                  <a:lnTo>
                    <a:pt x="605" y="23"/>
                  </a:lnTo>
                  <a:lnTo>
                    <a:pt x="598" y="15"/>
                  </a:lnTo>
                  <a:lnTo>
                    <a:pt x="591" y="7"/>
                  </a:lnTo>
                  <a:lnTo>
                    <a:pt x="581" y="3"/>
                  </a:lnTo>
                  <a:lnTo>
                    <a:pt x="571" y="0"/>
                  </a:lnTo>
                  <a:lnTo>
                    <a:pt x="557" y="0"/>
                  </a:lnTo>
                  <a:lnTo>
                    <a:pt x="542" y="3"/>
                  </a:lnTo>
                  <a:lnTo>
                    <a:pt x="542" y="3"/>
                  </a:lnTo>
                  <a:lnTo>
                    <a:pt x="535" y="7"/>
                  </a:lnTo>
                  <a:lnTo>
                    <a:pt x="529" y="12"/>
                  </a:lnTo>
                  <a:lnTo>
                    <a:pt x="526" y="17"/>
                  </a:lnTo>
                  <a:lnTo>
                    <a:pt x="525" y="25"/>
                  </a:lnTo>
                  <a:lnTo>
                    <a:pt x="525" y="31"/>
                  </a:lnTo>
                  <a:lnTo>
                    <a:pt x="525" y="31"/>
                  </a:lnTo>
                  <a:lnTo>
                    <a:pt x="525" y="33"/>
                  </a:lnTo>
                  <a:lnTo>
                    <a:pt x="525" y="33"/>
                  </a:lnTo>
                  <a:lnTo>
                    <a:pt x="520" y="52"/>
                  </a:lnTo>
                  <a:lnTo>
                    <a:pt x="516" y="59"/>
                  </a:lnTo>
                  <a:lnTo>
                    <a:pt x="512" y="66"/>
                  </a:lnTo>
                  <a:lnTo>
                    <a:pt x="508" y="71"/>
                  </a:lnTo>
                  <a:lnTo>
                    <a:pt x="503" y="78"/>
                  </a:lnTo>
                  <a:lnTo>
                    <a:pt x="496" y="83"/>
                  </a:lnTo>
                  <a:lnTo>
                    <a:pt x="488" y="89"/>
                  </a:lnTo>
                  <a:lnTo>
                    <a:pt x="488" y="89"/>
                  </a:lnTo>
                  <a:lnTo>
                    <a:pt x="480" y="95"/>
                  </a:lnTo>
                  <a:lnTo>
                    <a:pt x="472" y="99"/>
                  </a:lnTo>
                  <a:lnTo>
                    <a:pt x="457" y="104"/>
                  </a:lnTo>
                  <a:lnTo>
                    <a:pt x="438" y="108"/>
                  </a:lnTo>
                  <a:lnTo>
                    <a:pt x="420" y="110"/>
                  </a:lnTo>
                  <a:lnTo>
                    <a:pt x="402" y="112"/>
                  </a:lnTo>
                  <a:lnTo>
                    <a:pt x="382" y="112"/>
                  </a:lnTo>
                  <a:lnTo>
                    <a:pt x="347" y="112"/>
                  </a:lnTo>
                  <a:lnTo>
                    <a:pt x="347" y="112"/>
                  </a:lnTo>
                  <a:lnTo>
                    <a:pt x="297" y="110"/>
                  </a:lnTo>
                  <a:lnTo>
                    <a:pt x="247" y="112"/>
                  </a:lnTo>
                  <a:lnTo>
                    <a:pt x="198" y="113"/>
                  </a:lnTo>
                  <a:lnTo>
                    <a:pt x="172" y="116"/>
                  </a:lnTo>
                  <a:lnTo>
                    <a:pt x="148" y="120"/>
                  </a:lnTo>
                  <a:lnTo>
                    <a:pt x="148" y="120"/>
                  </a:lnTo>
                  <a:lnTo>
                    <a:pt x="136" y="121"/>
                  </a:lnTo>
                  <a:lnTo>
                    <a:pt x="126" y="121"/>
                  </a:lnTo>
                  <a:lnTo>
                    <a:pt x="101" y="121"/>
                  </a:lnTo>
                  <a:lnTo>
                    <a:pt x="89" y="122"/>
                  </a:lnTo>
                  <a:lnTo>
                    <a:pt x="77" y="123"/>
                  </a:lnTo>
                  <a:lnTo>
                    <a:pt x="66" y="127"/>
                  </a:lnTo>
                  <a:lnTo>
                    <a:pt x="56" y="131"/>
                  </a:lnTo>
                  <a:lnTo>
                    <a:pt x="56" y="131"/>
                  </a:lnTo>
                  <a:lnTo>
                    <a:pt x="49" y="137"/>
                  </a:lnTo>
                  <a:lnTo>
                    <a:pt x="42" y="144"/>
                  </a:lnTo>
                  <a:lnTo>
                    <a:pt x="36" y="152"/>
                  </a:lnTo>
                  <a:lnTo>
                    <a:pt x="32" y="160"/>
                  </a:lnTo>
                  <a:lnTo>
                    <a:pt x="24" y="178"/>
                  </a:lnTo>
                  <a:lnTo>
                    <a:pt x="19" y="197"/>
                  </a:lnTo>
                  <a:lnTo>
                    <a:pt x="19" y="197"/>
                  </a:lnTo>
                  <a:lnTo>
                    <a:pt x="13" y="223"/>
                  </a:lnTo>
                  <a:lnTo>
                    <a:pt x="9" y="249"/>
                  </a:lnTo>
                  <a:lnTo>
                    <a:pt x="7" y="276"/>
                  </a:lnTo>
                  <a:lnTo>
                    <a:pt x="5" y="303"/>
                  </a:lnTo>
                  <a:lnTo>
                    <a:pt x="5" y="303"/>
                  </a:lnTo>
                  <a:lnTo>
                    <a:pt x="3" y="334"/>
                  </a:lnTo>
                  <a:lnTo>
                    <a:pt x="2" y="368"/>
                  </a:lnTo>
                  <a:lnTo>
                    <a:pt x="0" y="384"/>
                  </a:lnTo>
                  <a:lnTo>
                    <a:pt x="2" y="401"/>
                  </a:lnTo>
                  <a:lnTo>
                    <a:pt x="3" y="416"/>
                  </a:lnTo>
                  <a:lnTo>
                    <a:pt x="5" y="431"/>
                  </a:lnTo>
                  <a:lnTo>
                    <a:pt x="5" y="431"/>
                  </a:lnTo>
                  <a:lnTo>
                    <a:pt x="16" y="471"/>
                  </a:lnTo>
                  <a:lnTo>
                    <a:pt x="21" y="492"/>
                  </a:lnTo>
                  <a:lnTo>
                    <a:pt x="28" y="513"/>
                  </a:lnTo>
                  <a:lnTo>
                    <a:pt x="36" y="533"/>
                  </a:lnTo>
                  <a:lnTo>
                    <a:pt x="41" y="542"/>
                  </a:lnTo>
                  <a:lnTo>
                    <a:pt x="46" y="550"/>
                  </a:lnTo>
                  <a:lnTo>
                    <a:pt x="53" y="558"/>
                  </a:lnTo>
                  <a:lnTo>
                    <a:pt x="59" y="565"/>
                  </a:lnTo>
                  <a:lnTo>
                    <a:pt x="67" y="572"/>
                  </a:lnTo>
                  <a:lnTo>
                    <a:pt x="76" y="579"/>
                  </a:lnTo>
                  <a:lnTo>
                    <a:pt x="76" y="579"/>
                  </a:lnTo>
                  <a:lnTo>
                    <a:pt x="89" y="585"/>
                  </a:lnTo>
                  <a:lnTo>
                    <a:pt x="101" y="590"/>
                  </a:lnTo>
                  <a:lnTo>
                    <a:pt x="126" y="599"/>
                  </a:lnTo>
                  <a:lnTo>
                    <a:pt x="152" y="606"/>
                  </a:lnTo>
                  <a:lnTo>
                    <a:pt x="178" y="610"/>
                  </a:lnTo>
                  <a:lnTo>
                    <a:pt x="206" y="613"/>
                  </a:lnTo>
                  <a:lnTo>
                    <a:pt x="232" y="613"/>
                  </a:lnTo>
                  <a:lnTo>
                    <a:pt x="287" y="614"/>
                  </a:lnTo>
                  <a:lnTo>
                    <a:pt x="287" y="614"/>
                  </a:lnTo>
                  <a:lnTo>
                    <a:pt x="314" y="614"/>
                  </a:lnTo>
                  <a:lnTo>
                    <a:pt x="343" y="615"/>
                  </a:lnTo>
                  <a:lnTo>
                    <a:pt x="372" y="616"/>
                  </a:lnTo>
                  <a:lnTo>
                    <a:pt x="402" y="618"/>
                  </a:lnTo>
                  <a:lnTo>
                    <a:pt x="431" y="616"/>
                  </a:lnTo>
                  <a:lnTo>
                    <a:pt x="459" y="614"/>
                  </a:lnTo>
                  <a:lnTo>
                    <a:pt x="474" y="613"/>
                  </a:lnTo>
                  <a:lnTo>
                    <a:pt x="487" y="609"/>
                  </a:lnTo>
                  <a:lnTo>
                    <a:pt x="501" y="605"/>
                  </a:lnTo>
                  <a:lnTo>
                    <a:pt x="513" y="599"/>
                  </a:lnTo>
                  <a:lnTo>
                    <a:pt x="513" y="599"/>
                  </a:lnTo>
                  <a:lnTo>
                    <a:pt x="542" y="586"/>
                  </a:lnTo>
                  <a:lnTo>
                    <a:pt x="556" y="577"/>
                  </a:lnTo>
                  <a:lnTo>
                    <a:pt x="572" y="567"/>
                  </a:lnTo>
                  <a:lnTo>
                    <a:pt x="585" y="556"/>
                  </a:lnTo>
                  <a:lnTo>
                    <a:pt x="595" y="543"/>
                  </a:lnTo>
                  <a:lnTo>
                    <a:pt x="601" y="537"/>
                  </a:lnTo>
                  <a:lnTo>
                    <a:pt x="605" y="530"/>
                  </a:lnTo>
                  <a:lnTo>
                    <a:pt x="607" y="522"/>
                  </a:lnTo>
                  <a:lnTo>
                    <a:pt x="610" y="514"/>
                  </a:lnTo>
                  <a:lnTo>
                    <a:pt x="610" y="514"/>
                  </a:lnTo>
                  <a:lnTo>
                    <a:pt x="614" y="508"/>
                  </a:lnTo>
                  <a:lnTo>
                    <a:pt x="615" y="504"/>
                  </a:lnTo>
                  <a:lnTo>
                    <a:pt x="616" y="499"/>
                  </a:lnTo>
                  <a:lnTo>
                    <a:pt x="616" y="499"/>
                  </a:lnTo>
                  <a:lnTo>
                    <a:pt x="616" y="477"/>
                  </a:lnTo>
                  <a:lnTo>
                    <a:pt x="615" y="453"/>
                  </a:lnTo>
                  <a:lnTo>
                    <a:pt x="611" y="407"/>
                  </a:lnTo>
                  <a:lnTo>
                    <a:pt x="610" y="384"/>
                  </a:lnTo>
                  <a:lnTo>
                    <a:pt x="610" y="361"/>
                  </a:lnTo>
                  <a:lnTo>
                    <a:pt x="611" y="338"/>
                  </a:lnTo>
                  <a:lnTo>
                    <a:pt x="614" y="316"/>
                  </a:lnTo>
                  <a:lnTo>
                    <a:pt x="614" y="316"/>
                  </a:lnTo>
                  <a:close/>
                  <a:moveTo>
                    <a:pt x="521" y="545"/>
                  </a:moveTo>
                  <a:lnTo>
                    <a:pt x="521" y="545"/>
                  </a:lnTo>
                  <a:lnTo>
                    <a:pt x="508" y="552"/>
                  </a:lnTo>
                  <a:lnTo>
                    <a:pt x="495" y="558"/>
                  </a:lnTo>
                  <a:lnTo>
                    <a:pt x="482" y="562"/>
                  </a:lnTo>
                  <a:lnTo>
                    <a:pt x="469" y="564"/>
                  </a:lnTo>
                  <a:lnTo>
                    <a:pt x="455" y="565"/>
                  </a:lnTo>
                  <a:lnTo>
                    <a:pt x="442" y="567"/>
                  </a:lnTo>
                  <a:lnTo>
                    <a:pt x="414" y="568"/>
                  </a:lnTo>
                  <a:lnTo>
                    <a:pt x="414" y="568"/>
                  </a:lnTo>
                  <a:lnTo>
                    <a:pt x="309" y="568"/>
                  </a:lnTo>
                  <a:lnTo>
                    <a:pt x="257" y="568"/>
                  </a:lnTo>
                  <a:lnTo>
                    <a:pt x="204" y="567"/>
                  </a:lnTo>
                  <a:lnTo>
                    <a:pt x="204" y="567"/>
                  </a:lnTo>
                  <a:lnTo>
                    <a:pt x="191" y="567"/>
                  </a:lnTo>
                  <a:lnTo>
                    <a:pt x="177" y="564"/>
                  </a:lnTo>
                  <a:lnTo>
                    <a:pt x="164" y="562"/>
                  </a:lnTo>
                  <a:lnTo>
                    <a:pt x="151" y="559"/>
                  </a:lnTo>
                  <a:lnTo>
                    <a:pt x="125" y="550"/>
                  </a:lnTo>
                  <a:lnTo>
                    <a:pt x="100" y="538"/>
                  </a:lnTo>
                  <a:lnTo>
                    <a:pt x="100" y="538"/>
                  </a:lnTo>
                  <a:lnTo>
                    <a:pt x="94" y="535"/>
                  </a:lnTo>
                  <a:lnTo>
                    <a:pt x="90" y="531"/>
                  </a:lnTo>
                  <a:lnTo>
                    <a:pt x="83" y="524"/>
                  </a:lnTo>
                  <a:lnTo>
                    <a:pt x="77" y="512"/>
                  </a:lnTo>
                  <a:lnTo>
                    <a:pt x="72" y="500"/>
                  </a:lnTo>
                  <a:lnTo>
                    <a:pt x="70" y="488"/>
                  </a:lnTo>
                  <a:lnTo>
                    <a:pt x="66" y="475"/>
                  </a:lnTo>
                  <a:lnTo>
                    <a:pt x="62" y="453"/>
                  </a:lnTo>
                  <a:lnTo>
                    <a:pt x="62" y="453"/>
                  </a:lnTo>
                  <a:lnTo>
                    <a:pt x="55" y="429"/>
                  </a:lnTo>
                  <a:lnTo>
                    <a:pt x="51" y="405"/>
                  </a:lnTo>
                  <a:lnTo>
                    <a:pt x="50" y="380"/>
                  </a:lnTo>
                  <a:lnTo>
                    <a:pt x="49" y="355"/>
                  </a:lnTo>
                  <a:lnTo>
                    <a:pt x="49" y="329"/>
                  </a:lnTo>
                  <a:lnTo>
                    <a:pt x="50" y="304"/>
                  </a:lnTo>
                  <a:lnTo>
                    <a:pt x="53" y="279"/>
                  </a:lnTo>
                  <a:lnTo>
                    <a:pt x="55" y="254"/>
                  </a:lnTo>
                  <a:lnTo>
                    <a:pt x="55" y="254"/>
                  </a:lnTo>
                  <a:lnTo>
                    <a:pt x="59" y="228"/>
                  </a:lnTo>
                  <a:lnTo>
                    <a:pt x="60" y="215"/>
                  </a:lnTo>
                  <a:lnTo>
                    <a:pt x="64" y="202"/>
                  </a:lnTo>
                  <a:lnTo>
                    <a:pt x="70" y="189"/>
                  </a:lnTo>
                  <a:lnTo>
                    <a:pt x="72" y="184"/>
                  </a:lnTo>
                  <a:lnTo>
                    <a:pt x="76" y="180"/>
                  </a:lnTo>
                  <a:lnTo>
                    <a:pt x="81" y="176"/>
                  </a:lnTo>
                  <a:lnTo>
                    <a:pt x="88" y="172"/>
                  </a:lnTo>
                  <a:lnTo>
                    <a:pt x="94" y="169"/>
                  </a:lnTo>
                  <a:lnTo>
                    <a:pt x="102" y="168"/>
                  </a:lnTo>
                  <a:lnTo>
                    <a:pt x="102" y="168"/>
                  </a:lnTo>
                  <a:lnTo>
                    <a:pt x="145" y="164"/>
                  </a:lnTo>
                  <a:lnTo>
                    <a:pt x="187" y="161"/>
                  </a:lnTo>
                  <a:lnTo>
                    <a:pt x="187" y="161"/>
                  </a:lnTo>
                  <a:lnTo>
                    <a:pt x="267" y="159"/>
                  </a:lnTo>
                  <a:lnTo>
                    <a:pt x="347" y="156"/>
                  </a:lnTo>
                  <a:lnTo>
                    <a:pt x="347" y="156"/>
                  </a:lnTo>
                  <a:lnTo>
                    <a:pt x="385" y="157"/>
                  </a:lnTo>
                  <a:lnTo>
                    <a:pt x="404" y="156"/>
                  </a:lnTo>
                  <a:lnTo>
                    <a:pt x="423" y="155"/>
                  </a:lnTo>
                  <a:lnTo>
                    <a:pt x="442" y="154"/>
                  </a:lnTo>
                  <a:lnTo>
                    <a:pt x="461" y="150"/>
                  </a:lnTo>
                  <a:lnTo>
                    <a:pt x="479" y="144"/>
                  </a:lnTo>
                  <a:lnTo>
                    <a:pt x="496" y="137"/>
                  </a:lnTo>
                  <a:lnTo>
                    <a:pt x="496" y="137"/>
                  </a:lnTo>
                  <a:lnTo>
                    <a:pt x="513" y="127"/>
                  </a:lnTo>
                  <a:lnTo>
                    <a:pt x="526" y="120"/>
                  </a:lnTo>
                  <a:lnTo>
                    <a:pt x="537" y="110"/>
                  </a:lnTo>
                  <a:lnTo>
                    <a:pt x="544" y="101"/>
                  </a:lnTo>
                  <a:lnTo>
                    <a:pt x="551" y="91"/>
                  </a:lnTo>
                  <a:lnTo>
                    <a:pt x="557" y="80"/>
                  </a:lnTo>
                  <a:lnTo>
                    <a:pt x="563" y="66"/>
                  </a:lnTo>
                  <a:lnTo>
                    <a:pt x="567" y="50"/>
                  </a:lnTo>
                  <a:lnTo>
                    <a:pt x="567" y="50"/>
                  </a:lnTo>
                  <a:lnTo>
                    <a:pt x="569" y="58"/>
                  </a:lnTo>
                  <a:lnTo>
                    <a:pt x="571" y="66"/>
                  </a:lnTo>
                  <a:lnTo>
                    <a:pt x="571" y="82"/>
                  </a:lnTo>
                  <a:lnTo>
                    <a:pt x="571" y="113"/>
                  </a:lnTo>
                  <a:lnTo>
                    <a:pt x="571" y="254"/>
                  </a:lnTo>
                  <a:lnTo>
                    <a:pt x="571" y="254"/>
                  </a:lnTo>
                  <a:lnTo>
                    <a:pt x="569" y="280"/>
                  </a:lnTo>
                  <a:lnTo>
                    <a:pt x="568" y="308"/>
                  </a:lnTo>
                  <a:lnTo>
                    <a:pt x="565" y="334"/>
                  </a:lnTo>
                  <a:lnTo>
                    <a:pt x="564" y="361"/>
                  </a:lnTo>
                  <a:lnTo>
                    <a:pt x="564" y="361"/>
                  </a:lnTo>
                  <a:lnTo>
                    <a:pt x="565" y="393"/>
                  </a:lnTo>
                  <a:lnTo>
                    <a:pt x="568" y="426"/>
                  </a:lnTo>
                  <a:lnTo>
                    <a:pt x="571" y="457"/>
                  </a:lnTo>
                  <a:lnTo>
                    <a:pt x="571" y="490"/>
                  </a:lnTo>
                  <a:lnTo>
                    <a:pt x="571" y="490"/>
                  </a:lnTo>
                  <a:lnTo>
                    <a:pt x="568" y="492"/>
                  </a:lnTo>
                  <a:lnTo>
                    <a:pt x="567" y="496"/>
                  </a:lnTo>
                  <a:lnTo>
                    <a:pt x="565" y="500"/>
                  </a:lnTo>
                  <a:lnTo>
                    <a:pt x="564" y="505"/>
                  </a:lnTo>
                  <a:lnTo>
                    <a:pt x="564" y="505"/>
                  </a:lnTo>
                  <a:lnTo>
                    <a:pt x="563" y="511"/>
                  </a:lnTo>
                  <a:lnTo>
                    <a:pt x="560" y="516"/>
                  </a:lnTo>
                  <a:lnTo>
                    <a:pt x="554" y="521"/>
                  </a:lnTo>
                  <a:lnTo>
                    <a:pt x="547" y="528"/>
                  </a:lnTo>
                  <a:lnTo>
                    <a:pt x="534" y="538"/>
                  </a:lnTo>
                  <a:lnTo>
                    <a:pt x="521" y="545"/>
                  </a:lnTo>
                  <a:lnTo>
                    <a:pt x="521" y="5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8" name="chenying0907 709"/>
            <p:cNvSpPr>
              <a:spLocks/>
            </p:cNvSpPr>
            <p:nvPr/>
          </p:nvSpPr>
          <p:spPr bwMode="auto">
            <a:xfrm>
              <a:off x="6307138" y="2122488"/>
              <a:ext cx="712788" cy="125413"/>
            </a:xfrm>
            <a:custGeom>
              <a:avLst/>
              <a:gdLst/>
              <a:ahLst/>
              <a:cxnLst>
                <a:cxn ang="0">
                  <a:pos x="1795" y="211"/>
                </a:cxn>
                <a:cxn ang="0">
                  <a:pos x="1787" y="141"/>
                </a:cxn>
                <a:cxn ang="0">
                  <a:pos x="1776" y="110"/>
                </a:cxn>
                <a:cxn ang="0">
                  <a:pos x="1757" y="80"/>
                </a:cxn>
                <a:cxn ang="0">
                  <a:pos x="1731" y="54"/>
                </a:cxn>
                <a:cxn ang="0">
                  <a:pos x="1690" y="30"/>
                </a:cxn>
                <a:cxn ang="0">
                  <a:pos x="1619" y="9"/>
                </a:cxn>
                <a:cxn ang="0">
                  <a:pos x="1592" y="8"/>
                </a:cxn>
                <a:cxn ang="0">
                  <a:pos x="1508" y="15"/>
                </a:cxn>
                <a:cxn ang="0">
                  <a:pos x="1380" y="16"/>
                </a:cxn>
                <a:cxn ang="0">
                  <a:pos x="1244" y="12"/>
                </a:cxn>
                <a:cxn ang="0">
                  <a:pos x="1108" y="8"/>
                </a:cxn>
                <a:cxn ang="0">
                  <a:pos x="370" y="1"/>
                </a:cxn>
                <a:cxn ang="0">
                  <a:pos x="149" y="1"/>
                </a:cxn>
                <a:cxn ang="0">
                  <a:pos x="81" y="22"/>
                </a:cxn>
                <a:cxn ang="0">
                  <a:pos x="33" y="55"/>
                </a:cxn>
                <a:cxn ang="0">
                  <a:pos x="12" y="79"/>
                </a:cxn>
                <a:cxn ang="0">
                  <a:pos x="4" y="101"/>
                </a:cxn>
                <a:cxn ang="0">
                  <a:pos x="0" y="151"/>
                </a:cxn>
                <a:cxn ang="0">
                  <a:pos x="3" y="236"/>
                </a:cxn>
                <a:cxn ang="0">
                  <a:pos x="3" y="302"/>
                </a:cxn>
                <a:cxn ang="0">
                  <a:pos x="9" y="314"/>
                </a:cxn>
                <a:cxn ang="0">
                  <a:pos x="25" y="319"/>
                </a:cxn>
                <a:cxn ang="0">
                  <a:pos x="40" y="314"/>
                </a:cxn>
                <a:cxn ang="0">
                  <a:pos x="47" y="302"/>
                </a:cxn>
                <a:cxn ang="0">
                  <a:pos x="47" y="251"/>
                </a:cxn>
                <a:cxn ang="0">
                  <a:pos x="44" y="157"/>
                </a:cxn>
                <a:cxn ang="0">
                  <a:pos x="48" y="111"/>
                </a:cxn>
                <a:cxn ang="0">
                  <a:pos x="57" y="94"/>
                </a:cxn>
                <a:cxn ang="0">
                  <a:pos x="88" y="72"/>
                </a:cxn>
                <a:cxn ang="0">
                  <a:pos x="143" y="51"/>
                </a:cxn>
                <a:cxn ang="0">
                  <a:pos x="175" y="43"/>
                </a:cxn>
                <a:cxn ang="0">
                  <a:pos x="250" y="45"/>
                </a:cxn>
                <a:cxn ang="0">
                  <a:pos x="450" y="47"/>
                </a:cxn>
                <a:cxn ang="0">
                  <a:pos x="1086" y="54"/>
                </a:cxn>
                <a:cxn ang="0">
                  <a:pos x="1192" y="55"/>
                </a:cxn>
                <a:cxn ang="0">
                  <a:pos x="1456" y="62"/>
                </a:cxn>
                <a:cxn ang="0">
                  <a:pos x="1564" y="58"/>
                </a:cxn>
                <a:cxn ang="0">
                  <a:pos x="1630" y="60"/>
                </a:cxn>
                <a:cxn ang="0">
                  <a:pos x="1666" y="71"/>
                </a:cxn>
                <a:cxn ang="0">
                  <a:pos x="1703" y="90"/>
                </a:cxn>
                <a:cxn ang="0">
                  <a:pos x="1721" y="106"/>
                </a:cxn>
                <a:cxn ang="0">
                  <a:pos x="1734" y="128"/>
                </a:cxn>
                <a:cxn ang="0">
                  <a:pos x="1746" y="187"/>
                </a:cxn>
                <a:cxn ang="0">
                  <a:pos x="1749" y="245"/>
                </a:cxn>
                <a:cxn ang="0">
                  <a:pos x="1753" y="258"/>
                </a:cxn>
                <a:cxn ang="0">
                  <a:pos x="1763" y="264"/>
                </a:cxn>
                <a:cxn ang="0">
                  <a:pos x="1784" y="263"/>
                </a:cxn>
                <a:cxn ang="0">
                  <a:pos x="1793" y="254"/>
                </a:cxn>
                <a:cxn ang="0">
                  <a:pos x="1795" y="243"/>
                </a:cxn>
                <a:cxn ang="0">
                  <a:pos x="1795" y="243"/>
                </a:cxn>
              </a:cxnLst>
              <a:rect l="0" t="0" r="r" b="b"/>
              <a:pathLst>
                <a:path w="1795" h="319">
                  <a:moveTo>
                    <a:pt x="1795" y="243"/>
                  </a:moveTo>
                  <a:lnTo>
                    <a:pt x="1795" y="243"/>
                  </a:lnTo>
                  <a:lnTo>
                    <a:pt x="1795" y="211"/>
                  </a:lnTo>
                  <a:lnTo>
                    <a:pt x="1792" y="175"/>
                  </a:lnTo>
                  <a:lnTo>
                    <a:pt x="1789" y="158"/>
                  </a:lnTo>
                  <a:lnTo>
                    <a:pt x="1787" y="141"/>
                  </a:lnTo>
                  <a:lnTo>
                    <a:pt x="1782" y="126"/>
                  </a:lnTo>
                  <a:lnTo>
                    <a:pt x="1776" y="110"/>
                  </a:lnTo>
                  <a:lnTo>
                    <a:pt x="1776" y="110"/>
                  </a:lnTo>
                  <a:lnTo>
                    <a:pt x="1771" y="100"/>
                  </a:lnTo>
                  <a:lnTo>
                    <a:pt x="1765" y="89"/>
                  </a:lnTo>
                  <a:lnTo>
                    <a:pt x="1757" y="80"/>
                  </a:lnTo>
                  <a:lnTo>
                    <a:pt x="1749" y="71"/>
                  </a:lnTo>
                  <a:lnTo>
                    <a:pt x="1740" y="62"/>
                  </a:lnTo>
                  <a:lnTo>
                    <a:pt x="1731" y="54"/>
                  </a:lnTo>
                  <a:lnTo>
                    <a:pt x="1721" y="47"/>
                  </a:lnTo>
                  <a:lnTo>
                    <a:pt x="1711" y="41"/>
                  </a:lnTo>
                  <a:lnTo>
                    <a:pt x="1690" y="30"/>
                  </a:lnTo>
                  <a:lnTo>
                    <a:pt x="1666" y="21"/>
                  </a:lnTo>
                  <a:lnTo>
                    <a:pt x="1643" y="15"/>
                  </a:lnTo>
                  <a:lnTo>
                    <a:pt x="1619" y="9"/>
                  </a:lnTo>
                  <a:lnTo>
                    <a:pt x="1619" y="9"/>
                  </a:lnTo>
                  <a:lnTo>
                    <a:pt x="1606" y="8"/>
                  </a:lnTo>
                  <a:lnTo>
                    <a:pt x="1592" y="8"/>
                  </a:lnTo>
                  <a:lnTo>
                    <a:pt x="1564" y="9"/>
                  </a:lnTo>
                  <a:lnTo>
                    <a:pt x="1508" y="15"/>
                  </a:lnTo>
                  <a:lnTo>
                    <a:pt x="1508" y="15"/>
                  </a:lnTo>
                  <a:lnTo>
                    <a:pt x="1477" y="16"/>
                  </a:lnTo>
                  <a:lnTo>
                    <a:pt x="1444" y="16"/>
                  </a:lnTo>
                  <a:lnTo>
                    <a:pt x="1380" y="16"/>
                  </a:lnTo>
                  <a:lnTo>
                    <a:pt x="1380" y="16"/>
                  </a:lnTo>
                  <a:lnTo>
                    <a:pt x="1312" y="15"/>
                  </a:lnTo>
                  <a:lnTo>
                    <a:pt x="1244" y="12"/>
                  </a:lnTo>
                  <a:lnTo>
                    <a:pt x="1176" y="9"/>
                  </a:lnTo>
                  <a:lnTo>
                    <a:pt x="1108" y="8"/>
                  </a:lnTo>
                  <a:lnTo>
                    <a:pt x="1108" y="8"/>
                  </a:lnTo>
                  <a:lnTo>
                    <a:pt x="906" y="7"/>
                  </a:lnTo>
                  <a:lnTo>
                    <a:pt x="638" y="4"/>
                  </a:lnTo>
                  <a:lnTo>
                    <a:pt x="370" y="1"/>
                  </a:lnTo>
                  <a:lnTo>
                    <a:pt x="170" y="0"/>
                  </a:lnTo>
                  <a:lnTo>
                    <a:pt x="170" y="0"/>
                  </a:lnTo>
                  <a:lnTo>
                    <a:pt x="149" y="1"/>
                  </a:lnTo>
                  <a:lnTo>
                    <a:pt x="127" y="7"/>
                  </a:lnTo>
                  <a:lnTo>
                    <a:pt x="105" y="13"/>
                  </a:lnTo>
                  <a:lnTo>
                    <a:pt x="81" y="22"/>
                  </a:lnTo>
                  <a:lnTo>
                    <a:pt x="60" y="34"/>
                  </a:lnTo>
                  <a:lnTo>
                    <a:pt x="40" y="47"/>
                  </a:lnTo>
                  <a:lnTo>
                    <a:pt x="33" y="55"/>
                  </a:lnTo>
                  <a:lnTo>
                    <a:pt x="25" y="63"/>
                  </a:lnTo>
                  <a:lnTo>
                    <a:pt x="18" y="71"/>
                  </a:lnTo>
                  <a:lnTo>
                    <a:pt x="12" y="79"/>
                  </a:lnTo>
                  <a:lnTo>
                    <a:pt x="12" y="79"/>
                  </a:lnTo>
                  <a:lnTo>
                    <a:pt x="8" y="89"/>
                  </a:lnTo>
                  <a:lnTo>
                    <a:pt x="4" y="101"/>
                  </a:lnTo>
                  <a:lnTo>
                    <a:pt x="1" y="113"/>
                  </a:lnTo>
                  <a:lnTo>
                    <a:pt x="1" y="126"/>
                  </a:lnTo>
                  <a:lnTo>
                    <a:pt x="0" y="151"/>
                  </a:lnTo>
                  <a:lnTo>
                    <a:pt x="1" y="174"/>
                  </a:lnTo>
                  <a:lnTo>
                    <a:pt x="1" y="174"/>
                  </a:lnTo>
                  <a:lnTo>
                    <a:pt x="3" y="236"/>
                  </a:lnTo>
                  <a:lnTo>
                    <a:pt x="1" y="297"/>
                  </a:lnTo>
                  <a:lnTo>
                    <a:pt x="1" y="297"/>
                  </a:lnTo>
                  <a:lnTo>
                    <a:pt x="3" y="302"/>
                  </a:lnTo>
                  <a:lnTo>
                    <a:pt x="4" y="306"/>
                  </a:lnTo>
                  <a:lnTo>
                    <a:pt x="6" y="310"/>
                  </a:lnTo>
                  <a:lnTo>
                    <a:pt x="9" y="314"/>
                  </a:lnTo>
                  <a:lnTo>
                    <a:pt x="13" y="315"/>
                  </a:lnTo>
                  <a:lnTo>
                    <a:pt x="17" y="318"/>
                  </a:lnTo>
                  <a:lnTo>
                    <a:pt x="25" y="319"/>
                  </a:lnTo>
                  <a:lnTo>
                    <a:pt x="33" y="318"/>
                  </a:lnTo>
                  <a:lnTo>
                    <a:pt x="37" y="315"/>
                  </a:lnTo>
                  <a:lnTo>
                    <a:pt x="40" y="314"/>
                  </a:lnTo>
                  <a:lnTo>
                    <a:pt x="43" y="310"/>
                  </a:lnTo>
                  <a:lnTo>
                    <a:pt x="46" y="306"/>
                  </a:lnTo>
                  <a:lnTo>
                    <a:pt x="47" y="302"/>
                  </a:lnTo>
                  <a:lnTo>
                    <a:pt x="47" y="297"/>
                  </a:lnTo>
                  <a:lnTo>
                    <a:pt x="47" y="297"/>
                  </a:lnTo>
                  <a:lnTo>
                    <a:pt x="47" y="251"/>
                  </a:lnTo>
                  <a:lnTo>
                    <a:pt x="44" y="204"/>
                  </a:lnTo>
                  <a:lnTo>
                    <a:pt x="44" y="181"/>
                  </a:lnTo>
                  <a:lnTo>
                    <a:pt x="44" y="157"/>
                  </a:lnTo>
                  <a:lnTo>
                    <a:pt x="46" y="134"/>
                  </a:lnTo>
                  <a:lnTo>
                    <a:pt x="48" y="111"/>
                  </a:lnTo>
                  <a:lnTo>
                    <a:pt x="48" y="111"/>
                  </a:lnTo>
                  <a:lnTo>
                    <a:pt x="51" y="105"/>
                  </a:lnTo>
                  <a:lnTo>
                    <a:pt x="54" y="100"/>
                  </a:lnTo>
                  <a:lnTo>
                    <a:pt x="57" y="94"/>
                  </a:lnTo>
                  <a:lnTo>
                    <a:pt x="61" y="89"/>
                  </a:lnTo>
                  <a:lnTo>
                    <a:pt x="73" y="80"/>
                  </a:lnTo>
                  <a:lnTo>
                    <a:pt x="88" y="72"/>
                  </a:lnTo>
                  <a:lnTo>
                    <a:pt x="102" y="66"/>
                  </a:lnTo>
                  <a:lnTo>
                    <a:pt x="116" y="60"/>
                  </a:lnTo>
                  <a:lnTo>
                    <a:pt x="143" y="51"/>
                  </a:lnTo>
                  <a:lnTo>
                    <a:pt x="143" y="51"/>
                  </a:lnTo>
                  <a:lnTo>
                    <a:pt x="158" y="46"/>
                  </a:lnTo>
                  <a:lnTo>
                    <a:pt x="175" y="43"/>
                  </a:lnTo>
                  <a:lnTo>
                    <a:pt x="194" y="42"/>
                  </a:lnTo>
                  <a:lnTo>
                    <a:pt x="212" y="42"/>
                  </a:lnTo>
                  <a:lnTo>
                    <a:pt x="250" y="45"/>
                  </a:lnTo>
                  <a:lnTo>
                    <a:pt x="284" y="46"/>
                  </a:lnTo>
                  <a:lnTo>
                    <a:pt x="284" y="46"/>
                  </a:lnTo>
                  <a:lnTo>
                    <a:pt x="450" y="47"/>
                  </a:lnTo>
                  <a:lnTo>
                    <a:pt x="684" y="50"/>
                  </a:lnTo>
                  <a:lnTo>
                    <a:pt x="920" y="52"/>
                  </a:lnTo>
                  <a:lnTo>
                    <a:pt x="1086" y="54"/>
                  </a:lnTo>
                  <a:lnTo>
                    <a:pt x="1086" y="54"/>
                  </a:lnTo>
                  <a:lnTo>
                    <a:pt x="1138" y="54"/>
                  </a:lnTo>
                  <a:lnTo>
                    <a:pt x="1192" y="55"/>
                  </a:lnTo>
                  <a:lnTo>
                    <a:pt x="1298" y="59"/>
                  </a:lnTo>
                  <a:lnTo>
                    <a:pt x="1402" y="62"/>
                  </a:lnTo>
                  <a:lnTo>
                    <a:pt x="1456" y="62"/>
                  </a:lnTo>
                  <a:lnTo>
                    <a:pt x="1508" y="60"/>
                  </a:lnTo>
                  <a:lnTo>
                    <a:pt x="1508" y="60"/>
                  </a:lnTo>
                  <a:lnTo>
                    <a:pt x="1564" y="58"/>
                  </a:lnTo>
                  <a:lnTo>
                    <a:pt x="1591" y="58"/>
                  </a:lnTo>
                  <a:lnTo>
                    <a:pt x="1617" y="59"/>
                  </a:lnTo>
                  <a:lnTo>
                    <a:pt x="1630" y="60"/>
                  </a:lnTo>
                  <a:lnTo>
                    <a:pt x="1642" y="63"/>
                  </a:lnTo>
                  <a:lnTo>
                    <a:pt x="1655" y="66"/>
                  </a:lnTo>
                  <a:lnTo>
                    <a:pt x="1666" y="71"/>
                  </a:lnTo>
                  <a:lnTo>
                    <a:pt x="1680" y="76"/>
                  </a:lnTo>
                  <a:lnTo>
                    <a:pt x="1691" y="83"/>
                  </a:lnTo>
                  <a:lnTo>
                    <a:pt x="1703" y="90"/>
                  </a:lnTo>
                  <a:lnTo>
                    <a:pt x="1715" y="101"/>
                  </a:lnTo>
                  <a:lnTo>
                    <a:pt x="1715" y="101"/>
                  </a:lnTo>
                  <a:lnTo>
                    <a:pt x="1721" y="106"/>
                  </a:lnTo>
                  <a:lnTo>
                    <a:pt x="1725" y="113"/>
                  </a:lnTo>
                  <a:lnTo>
                    <a:pt x="1731" y="120"/>
                  </a:lnTo>
                  <a:lnTo>
                    <a:pt x="1734" y="128"/>
                  </a:lnTo>
                  <a:lnTo>
                    <a:pt x="1740" y="147"/>
                  </a:lnTo>
                  <a:lnTo>
                    <a:pt x="1744" y="168"/>
                  </a:lnTo>
                  <a:lnTo>
                    <a:pt x="1746" y="187"/>
                  </a:lnTo>
                  <a:lnTo>
                    <a:pt x="1749" y="208"/>
                  </a:lnTo>
                  <a:lnTo>
                    <a:pt x="1749" y="245"/>
                  </a:lnTo>
                  <a:lnTo>
                    <a:pt x="1749" y="245"/>
                  </a:lnTo>
                  <a:lnTo>
                    <a:pt x="1749" y="250"/>
                  </a:lnTo>
                  <a:lnTo>
                    <a:pt x="1751" y="254"/>
                  </a:lnTo>
                  <a:lnTo>
                    <a:pt x="1753" y="258"/>
                  </a:lnTo>
                  <a:lnTo>
                    <a:pt x="1757" y="260"/>
                  </a:lnTo>
                  <a:lnTo>
                    <a:pt x="1759" y="263"/>
                  </a:lnTo>
                  <a:lnTo>
                    <a:pt x="1763" y="264"/>
                  </a:lnTo>
                  <a:lnTo>
                    <a:pt x="1772" y="267"/>
                  </a:lnTo>
                  <a:lnTo>
                    <a:pt x="1780" y="264"/>
                  </a:lnTo>
                  <a:lnTo>
                    <a:pt x="1784" y="263"/>
                  </a:lnTo>
                  <a:lnTo>
                    <a:pt x="1788" y="260"/>
                  </a:lnTo>
                  <a:lnTo>
                    <a:pt x="1791" y="258"/>
                  </a:lnTo>
                  <a:lnTo>
                    <a:pt x="1793" y="254"/>
                  </a:lnTo>
                  <a:lnTo>
                    <a:pt x="1795" y="250"/>
                  </a:lnTo>
                  <a:lnTo>
                    <a:pt x="1795" y="245"/>
                  </a:lnTo>
                  <a:lnTo>
                    <a:pt x="1795" y="243"/>
                  </a:lnTo>
                  <a:lnTo>
                    <a:pt x="1795" y="243"/>
                  </a:lnTo>
                  <a:lnTo>
                    <a:pt x="1795" y="243"/>
                  </a:lnTo>
                  <a:lnTo>
                    <a:pt x="1795" y="2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9" name="chenying0907 710"/>
            <p:cNvSpPr>
              <a:spLocks/>
            </p:cNvSpPr>
            <p:nvPr/>
          </p:nvSpPr>
          <p:spPr bwMode="auto">
            <a:xfrm>
              <a:off x="6310313" y="2551113"/>
              <a:ext cx="717550" cy="169863"/>
            </a:xfrm>
            <a:custGeom>
              <a:avLst/>
              <a:gdLst/>
              <a:ahLst/>
              <a:cxnLst>
                <a:cxn ang="0">
                  <a:pos x="1793" y="16"/>
                </a:cxn>
                <a:cxn ang="0">
                  <a:pos x="1785" y="6"/>
                </a:cxn>
                <a:cxn ang="0">
                  <a:pos x="1770" y="0"/>
                </a:cxn>
                <a:cxn ang="0">
                  <a:pos x="1754" y="6"/>
                </a:cxn>
                <a:cxn ang="0">
                  <a:pos x="1749" y="16"/>
                </a:cxn>
                <a:cxn ang="0">
                  <a:pos x="1754" y="84"/>
                </a:cxn>
                <a:cxn ang="0">
                  <a:pos x="1759" y="215"/>
                </a:cxn>
                <a:cxn ang="0">
                  <a:pos x="1753" y="291"/>
                </a:cxn>
                <a:cxn ang="0">
                  <a:pos x="1743" y="316"/>
                </a:cxn>
                <a:cxn ang="0">
                  <a:pos x="1712" y="351"/>
                </a:cxn>
                <a:cxn ang="0">
                  <a:pos x="1673" y="368"/>
                </a:cxn>
                <a:cxn ang="0">
                  <a:pos x="1611" y="377"/>
                </a:cxn>
                <a:cxn ang="0">
                  <a:pos x="1535" y="381"/>
                </a:cxn>
                <a:cxn ang="0">
                  <a:pos x="1496" y="387"/>
                </a:cxn>
                <a:cxn ang="0">
                  <a:pos x="1424" y="389"/>
                </a:cxn>
                <a:cxn ang="0">
                  <a:pos x="1327" y="380"/>
                </a:cxn>
                <a:cxn ang="0">
                  <a:pos x="1250" y="381"/>
                </a:cxn>
                <a:cxn ang="0">
                  <a:pos x="1165" y="381"/>
                </a:cxn>
                <a:cxn ang="0">
                  <a:pos x="1105" y="380"/>
                </a:cxn>
                <a:cxn ang="0">
                  <a:pos x="816" y="381"/>
                </a:cxn>
                <a:cxn ang="0">
                  <a:pos x="527" y="387"/>
                </a:cxn>
                <a:cxn ang="0">
                  <a:pos x="360" y="381"/>
                </a:cxn>
                <a:cxn ang="0">
                  <a:pos x="273" y="378"/>
                </a:cxn>
                <a:cxn ang="0">
                  <a:pos x="184" y="364"/>
                </a:cxn>
                <a:cxn ang="0">
                  <a:pos x="128" y="342"/>
                </a:cxn>
                <a:cxn ang="0">
                  <a:pos x="90" y="317"/>
                </a:cxn>
                <a:cxn ang="0">
                  <a:pos x="70" y="299"/>
                </a:cxn>
                <a:cxn ang="0">
                  <a:pos x="53" y="266"/>
                </a:cxn>
                <a:cxn ang="0">
                  <a:pos x="44" y="215"/>
                </a:cxn>
                <a:cxn ang="0">
                  <a:pos x="47" y="113"/>
                </a:cxn>
                <a:cxn ang="0">
                  <a:pos x="46" y="104"/>
                </a:cxn>
                <a:cxn ang="0">
                  <a:pos x="36" y="95"/>
                </a:cxn>
                <a:cxn ang="0">
                  <a:pos x="17" y="92"/>
                </a:cxn>
                <a:cxn ang="0">
                  <a:pos x="6" y="100"/>
                </a:cxn>
                <a:cxn ang="0">
                  <a:pos x="1" y="113"/>
                </a:cxn>
                <a:cxn ang="0">
                  <a:pos x="0" y="183"/>
                </a:cxn>
                <a:cxn ang="0">
                  <a:pos x="5" y="255"/>
                </a:cxn>
                <a:cxn ang="0">
                  <a:pos x="19" y="300"/>
                </a:cxn>
                <a:cxn ang="0">
                  <a:pos x="34" y="322"/>
                </a:cxn>
                <a:cxn ang="0">
                  <a:pos x="60" y="352"/>
                </a:cxn>
                <a:cxn ang="0">
                  <a:pos x="118" y="390"/>
                </a:cxn>
                <a:cxn ang="0">
                  <a:pos x="193" y="416"/>
                </a:cxn>
                <a:cxn ang="0">
                  <a:pos x="220" y="420"/>
                </a:cxn>
                <a:cxn ang="0">
                  <a:pos x="305" y="425"/>
                </a:cxn>
                <a:cxn ang="0">
                  <a:pos x="390" y="432"/>
                </a:cxn>
                <a:cxn ang="0">
                  <a:pos x="573" y="432"/>
                </a:cxn>
                <a:cxn ang="0">
                  <a:pos x="1087" y="423"/>
                </a:cxn>
                <a:cxn ang="0">
                  <a:pos x="1155" y="428"/>
                </a:cxn>
                <a:cxn ang="0">
                  <a:pos x="1223" y="427"/>
                </a:cxn>
                <a:cxn ang="0">
                  <a:pos x="1284" y="424"/>
                </a:cxn>
                <a:cxn ang="0">
                  <a:pos x="1346" y="428"/>
                </a:cxn>
                <a:cxn ang="0">
                  <a:pos x="1440" y="431"/>
                </a:cxn>
                <a:cxn ang="0">
                  <a:pos x="1564" y="425"/>
                </a:cxn>
                <a:cxn ang="0">
                  <a:pos x="1624" y="424"/>
                </a:cxn>
                <a:cxn ang="0">
                  <a:pos x="1700" y="404"/>
                </a:cxn>
                <a:cxn ang="0">
                  <a:pos x="1734" y="385"/>
                </a:cxn>
                <a:cxn ang="0">
                  <a:pos x="1766" y="360"/>
                </a:cxn>
                <a:cxn ang="0">
                  <a:pos x="1784" y="339"/>
                </a:cxn>
                <a:cxn ang="0">
                  <a:pos x="1800" y="295"/>
                </a:cxn>
                <a:cxn ang="0">
                  <a:pos x="1806" y="231"/>
                </a:cxn>
                <a:cxn ang="0">
                  <a:pos x="1800" y="89"/>
                </a:cxn>
              </a:cxnLst>
              <a:rect l="0" t="0" r="r" b="b"/>
              <a:pathLst>
                <a:path w="1806" h="432">
                  <a:moveTo>
                    <a:pt x="1794" y="21"/>
                  </a:moveTo>
                  <a:lnTo>
                    <a:pt x="1794" y="21"/>
                  </a:lnTo>
                  <a:lnTo>
                    <a:pt x="1793" y="16"/>
                  </a:lnTo>
                  <a:lnTo>
                    <a:pt x="1792" y="12"/>
                  </a:lnTo>
                  <a:lnTo>
                    <a:pt x="1789" y="8"/>
                  </a:lnTo>
                  <a:lnTo>
                    <a:pt x="1785" y="6"/>
                  </a:lnTo>
                  <a:lnTo>
                    <a:pt x="1783" y="3"/>
                  </a:lnTo>
                  <a:lnTo>
                    <a:pt x="1779" y="2"/>
                  </a:lnTo>
                  <a:lnTo>
                    <a:pt x="1770" y="0"/>
                  </a:lnTo>
                  <a:lnTo>
                    <a:pt x="1762" y="2"/>
                  </a:lnTo>
                  <a:lnTo>
                    <a:pt x="1758" y="3"/>
                  </a:lnTo>
                  <a:lnTo>
                    <a:pt x="1754" y="6"/>
                  </a:lnTo>
                  <a:lnTo>
                    <a:pt x="1751" y="8"/>
                  </a:lnTo>
                  <a:lnTo>
                    <a:pt x="1750" y="12"/>
                  </a:lnTo>
                  <a:lnTo>
                    <a:pt x="1749" y="16"/>
                  </a:lnTo>
                  <a:lnTo>
                    <a:pt x="1749" y="21"/>
                  </a:lnTo>
                  <a:lnTo>
                    <a:pt x="1749" y="21"/>
                  </a:lnTo>
                  <a:lnTo>
                    <a:pt x="1754" y="84"/>
                  </a:lnTo>
                  <a:lnTo>
                    <a:pt x="1757" y="126"/>
                  </a:lnTo>
                  <a:lnTo>
                    <a:pt x="1759" y="170"/>
                  </a:lnTo>
                  <a:lnTo>
                    <a:pt x="1759" y="215"/>
                  </a:lnTo>
                  <a:lnTo>
                    <a:pt x="1758" y="255"/>
                  </a:lnTo>
                  <a:lnTo>
                    <a:pt x="1755" y="274"/>
                  </a:lnTo>
                  <a:lnTo>
                    <a:pt x="1753" y="291"/>
                  </a:lnTo>
                  <a:lnTo>
                    <a:pt x="1749" y="304"/>
                  </a:lnTo>
                  <a:lnTo>
                    <a:pt x="1743" y="316"/>
                  </a:lnTo>
                  <a:lnTo>
                    <a:pt x="1743" y="316"/>
                  </a:lnTo>
                  <a:lnTo>
                    <a:pt x="1734" y="330"/>
                  </a:lnTo>
                  <a:lnTo>
                    <a:pt x="1724" y="340"/>
                  </a:lnTo>
                  <a:lnTo>
                    <a:pt x="1712" y="351"/>
                  </a:lnTo>
                  <a:lnTo>
                    <a:pt x="1700" y="357"/>
                  </a:lnTo>
                  <a:lnTo>
                    <a:pt x="1687" y="364"/>
                  </a:lnTo>
                  <a:lnTo>
                    <a:pt x="1673" y="368"/>
                  </a:lnTo>
                  <a:lnTo>
                    <a:pt x="1658" y="372"/>
                  </a:lnTo>
                  <a:lnTo>
                    <a:pt x="1643" y="374"/>
                  </a:lnTo>
                  <a:lnTo>
                    <a:pt x="1611" y="377"/>
                  </a:lnTo>
                  <a:lnTo>
                    <a:pt x="1580" y="378"/>
                  </a:lnTo>
                  <a:lnTo>
                    <a:pt x="1550" y="380"/>
                  </a:lnTo>
                  <a:lnTo>
                    <a:pt x="1535" y="381"/>
                  </a:lnTo>
                  <a:lnTo>
                    <a:pt x="1521" y="384"/>
                  </a:lnTo>
                  <a:lnTo>
                    <a:pt x="1521" y="384"/>
                  </a:lnTo>
                  <a:lnTo>
                    <a:pt x="1496" y="387"/>
                  </a:lnTo>
                  <a:lnTo>
                    <a:pt x="1473" y="390"/>
                  </a:lnTo>
                  <a:lnTo>
                    <a:pt x="1448" y="390"/>
                  </a:lnTo>
                  <a:lnTo>
                    <a:pt x="1424" y="389"/>
                  </a:lnTo>
                  <a:lnTo>
                    <a:pt x="1376" y="385"/>
                  </a:lnTo>
                  <a:lnTo>
                    <a:pt x="1327" y="380"/>
                  </a:lnTo>
                  <a:lnTo>
                    <a:pt x="1327" y="380"/>
                  </a:lnTo>
                  <a:lnTo>
                    <a:pt x="1301" y="378"/>
                  </a:lnTo>
                  <a:lnTo>
                    <a:pt x="1275" y="380"/>
                  </a:lnTo>
                  <a:lnTo>
                    <a:pt x="1250" y="381"/>
                  </a:lnTo>
                  <a:lnTo>
                    <a:pt x="1223" y="381"/>
                  </a:lnTo>
                  <a:lnTo>
                    <a:pt x="1223" y="381"/>
                  </a:lnTo>
                  <a:lnTo>
                    <a:pt x="1165" y="381"/>
                  </a:lnTo>
                  <a:lnTo>
                    <a:pt x="1135" y="381"/>
                  </a:lnTo>
                  <a:lnTo>
                    <a:pt x="1105" y="380"/>
                  </a:lnTo>
                  <a:lnTo>
                    <a:pt x="1105" y="380"/>
                  </a:lnTo>
                  <a:lnTo>
                    <a:pt x="1063" y="378"/>
                  </a:lnTo>
                  <a:lnTo>
                    <a:pt x="995" y="378"/>
                  </a:lnTo>
                  <a:lnTo>
                    <a:pt x="816" y="381"/>
                  </a:lnTo>
                  <a:lnTo>
                    <a:pt x="637" y="385"/>
                  </a:lnTo>
                  <a:lnTo>
                    <a:pt x="527" y="387"/>
                  </a:lnTo>
                  <a:lnTo>
                    <a:pt x="527" y="387"/>
                  </a:lnTo>
                  <a:lnTo>
                    <a:pt x="471" y="386"/>
                  </a:lnTo>
                  <a:lnTo>
                    <a:pt x="416" y="384"/>
                  </a:lnTo>
                  <a:lnTo>
                    <a:pt x="360" y="381"/>
                  </a:lnTo>
                  <a:lnTo>
                    <a:pt x="305" y="380"/>
                  </a:lnTo>
                  <a:lnTo>
                    <a:pt x="305" y="380"/>
                  </a:lnTo>
                  <a:lnTo>
                    <a:pt x="273" y="378"/>
                  </a:lnTo>
                  <a:lnTo>
                    <a:pt x="243" y="376"/>
                  </a:lnTo>
                  <a:lnTo>
                    <a:pt x="213" y="370"/>
                  </a:lnTo>
                  <a:lnTo>
                    <a:pt x="184" y="364"/>
                  </a:lnTo>
                  <a:lnTo>
                    <a:pt x="155" y="353"/>
                  </a:lnTo>
                  <a:lnTo>
                    <a:pt x="142" y="348"/>
                  </a:lnTo>
                  <a:lnTo>
                    <a:pt x="128" y="342"/>
                  </a:lnTo>
                  <a:lnTo>
                    <a:pt x="115" y="334"/>
                  </a:lnTo>
                  <a:lnTo>
                    <a:pt x="102" y="326"/>
                  </a:lnTo>
                  <a:lnTo>
                    <a:pt x="90" y="317"/>
                  </a:lnTo>
                  <a:lnTo>
                    <a:pt x="78" y="306"/>
                  </a:lnTo>
                  <a:lnTo>
                    <a:pt x="78" y="306"/>
                  </a:lnTo>
                  <a:lnTo>
                    <a:pt x="70" y="299"/>
                  </a:lnTo>
                  <a:lnTo>
                    <a:pt x="63" y="288"/>
                  </a:lnTo>
                  <a:lnTo>
                    <a:pt x="57" y="278"/>
                  </a:lnTo>
                  <a:lnTo>
                    <a:pt x="53" y="266"/>
                  </a:lnTo>
                  <a:lnTo>
                    <a:pt x="49" y="254"/>
                  </a:lnTo>
                  <a:lnTo>
                    <a:pt x="47" y="241"/>
                  </a:lnTo>
                  <a:lnTo>
                    <a:pt x="44" y="215"/>
                  </a:lnTo>
                  <a:lnTo>
                    <a:pt x="44" y="187"/>
                  </a:lnTo>
                  <a:lnTo>
                    <a:pt x="46" y="161"/>
                  </a:lnTo>
                  <a:lnTo>
                    <a:pt x="47" y="113"/>
                  </a:lnTo>
                  <a:lnTo>
                    <a:pt x="47" y="113"/>
                  </a:lnTo>
                  <a:lnTo>
                    <a:pt x="47" y="108"/>
                  </a:lnTo>
                  <a:lnTo>
                    <a:pt x="46" y="104"/>
                  </a:lnTo>
                  <a:lnTo>
                    <a:pt x="43" y="100"/>
                  </a:lnTo>
                  <a:lnTo>
                    <a:pt x="40" y="96"/>
                  </a:lnTo>
                  <a:lnTo>
                    <a:pt x="36" y="95"/>
                  </a:lnTo>
                  <a:lnTo>
                    <a:pt x="32" y="92"/>
                  </a:lnTo>
                  <a:lnTo>
                    <a:pt x="25" y="91"/>
                  </a:lnTo>
                  <a:lnTo>
                    <a:pt x="17" y="92"/>
                  </a:lnTo>
                  <a:lnTo>
                    <a:pt x="13" y="95"/>
                  </a:lnTo>
                  <a:lnTo>
                    <a:pt x="9" y="96"/>
                  </a:lnTo>
                  <a:lnTo>
                    <a:pt x="6" y="100"/>
                  </a:lnTo>
                  <a:lnTo>
                    <a:pt x="4" y="104"/>
                  </a:lnTo>
                  <a:lnTo>
                    <a:pt x="2" y="108"/>
                  </a:lnTo>
                  <a:lnTo>
                    <a:pt x="1" y="113"/>
                  </a:lnTo>
                  <a:lnTo>
                    <a:pt x="1" y="113"/>
                  </a:lnTo>
                  <a:lnTo>
                    <a:pt x="0" y="160"/>
                  </a:lnTo>
                  <a:lnTo>
                    <a:pt x="0" y="183"/>
                  </a:lnTo>
                  <a:lnTo>
                    <a:pt x="0" y="208"/>
                  </a:lnTo>
                  <a:lnTo>
                    <a:pt x="1" y="232"/>
                  </a:lnTo>
                  <a:lnTo>
                    <a:pt x="5" y="255"/>
                  </a:lnTo>
                  <a:lnTo>
                    <a:pt x="10" y="279"/>
                  </a:lnTo>
                  <a:lnTo>
                    <a:pt x="14" y="289"/>
                  </a:lnTo>
                  <a:lnTo>
                    <a:pt x="19" y="300"/>
                  </a:lnTo>
                  <a:lnTo>
                    <a:pt x="19" y="300"/>
                  </a:lnTo>
                  <a:lnTo>
                    <a:pt x="26" y="312"/>
                  </a:lnTo>
                  <a:lnTo>
                    <a:pt x="34" y="322"/>
                  </a:lnTo>
                  <a:lnTo>
                    <a:pt x="42" y="333"/>
                  </a:lnTo>
                  <a:lnTo>
                    <a:pt x="51" y="343"/>
                  </a:lnTo>
                  <a:lnTo>
                    <a:pt x="60" y="352"/>
                  </a:lnTo>
                  <a:lnTo>
                    <a:pt x="70" y="360"/>
                  </a:lnTo>
                  <a:lnTo>
                    <a:pt x="94" y="376"/>
                  </a:lnTo>
                  <a:lnTo>
                    <a:pt x="118" y="390"/>
                  </a:lnTo>
                  <a:lnTo>
                    <a:pt x="142" y="401"/>
                  </a:lnTo>
                  <a:lnTo>
                    <a:pt x="169" y="410"/>
                  </a:lnTo>
                  <a:lnTo>
                    <a:pt x="193" y="416"/>
                  </a:lnTo>
                  <a:lnTo>
                    <a:pt x="193" y="416"/>
                  </a:lnTo>
                  <a:lnTo>
                    <a:pt x="206" y="419"/>
                  </a:lnTo>
                  <a:lnTo>
                    <a:pt x="220" y="420"/>
                  </a:lnTo>
                  <a:lnTo>
                    <a:pt x="248" y="423"/>
                  </a:lnTo>
                  <a:lnTo>
                    <a:pt x="305" y="425"/>
                  </a:lnTo>
                  <a:lnTo>
                    <a:pt x="305" y="425"/>
                  </a:lnTo>
                  <a:lnTo>
                    <a:pt x="333" y="427"/>
                  </a:lnTo>
                  <a:lnTo>
                    <a:pt x="361" y="429"/>
                  </a:lnTo>
                  <a:lnTo>
                    <a:pt x="390" y="432"/>
                  </a:lnTo>
                  <a:lnTo>
                    <a:pt x="418" y="432"/>
                  </a:lnTo>
                  <a:lnTo>
                    <a:pt x="573" y="432"/>
                  </a:lnTo>
                  <a:lnTo>
                    <a:pt x="573" y="432"/>
                  </a:lnTo>
                  <a:lnTo>
                    <a:pt x="829" y="428"/>
                  </a:lnTo>
                  <a:lnTo>
                    <a:pt x="991" y="424"/>
                  </a:lnTo>
                  <a:lnTo>
                    <a:pt x="1087" y="423"/>
                  </a:lnTo>
                  <a:lnTo>
                    <a:pt x="1087" y="423"/>
                  </a:lnTo>
                  <a:lnTo>
                    <a:pt x="1121" y="425"/>
                  </a:lnTo>
                  <a:lnTo>
                    <a:pt x="1155" y="428"/>
                  </a:lnTo>
                  <a:lnTo>
                    <a:pt x="1189" y="429"/>
                  </a:lnTo>
                  <a:lnTo>
                    <a:pt x="1206" y="428"/>
                  </a:lnTo>
                  <a:lnTo>
                    <a:pt x="1223" y="427"/>
                  </a:lnTo>
                  <a:lnTo>
                    <a:pt x="1223" y="427"/>
                  </a:lnTo>
                  <a:lnTo>
                    <a:pt x="1253" y="424"/>
                  </a:lnTo>
                  <a:lnTo>
                    <a:pt x="1284" y="424"/>
                  </a:lnTo>
                  <a:lnTo>
                    <a:pt x="1316" y="425"/>
                  </a:lnTo>
                  <a:lnTo>
                    <a:pt x="1346" y="428"/>
                  </a:lnTo>
                  <a:lnTo>
                    <a:pt x="1346" y="428"/>
                  </a:lnTo>
                  <a:lnTo>
                    <a:pt x="1377" y="429"/>
                  </a:lnTo>
                  <a:lnTo>
                    <a:pt x="1409" y="431"/>
                  </a:lnTo>
                  <a:lnTo>
                    <a:pt x="1440" y="431"/>
                  </a:lnTo>
                  <a:lnTo>
                    <a:pt x="1471" y="429"/>
                  </a:lnTo>
                  <a:lnTo>
                    <a:pt x="1533" y="427"/>
                  </a:lnTo>
                  <a:lnTo>
                    <a:pt x="1564" y="425"/>
                  </a:lnTo>
                  <a:lnTo>
                    <a:pt x="1597" y="425"/>
                  </a:lnTo>
                  <a:lnTo>
                    <a:pt x="1597" y="425"/>
                  </a:lnTo>
                  <a:lnTo>
                    <a:pt x="1624" y="424"/>
                  </a:lnTo>
                  <a:lnTo>
                    <a:pt x="1651" y="420"/>
                  </a:lnTo>
                  <a:lnTo>
                    <a:pt x="1677" y="414"/>
                  </a:lnTo>
                  <a:lnTo>
                    <a:pt x="1700" y="404"/>
                  </a:lnTo>
                  <a:lnTo>
                    <a:pt x="1712" y="399"/>
                  </a:lnTo>
                  <a:lnTo>
                    <a:pt x="1724" y="393"/>
                  </a:lnTo>
                  <a:lnTo>
                    <a:pt x="1734" y="385"/>
                  </a:lnTo>
                  <a:lnTo>
                    <a:pt x="1745" y="377"/>
                  </a:lnTo>
                  <a:lnTo>
                    <a:pt x="1755" y="369"/>
                  </a:lnTo>
                  <a:lnTo>
                    <a:pt x="1766" y="360"/>
                  </a:lnTo>
                  <a:lnTo>
                    <a:pt x="1775" y="350"/>
                  </a:lnTo>
                  <a:lnTo>
                    <a:pt x="1784" y="339"/>
                  </a:lnTo>
                  <a:lnTo>
                    <a:pt x="1784" y="339"/>
                  </a:lnTo>
                  <a:lnTo>
                    <a:pt x="1791" y="327"/>
                  </a:lnTo>
                  <a:lnTo>
                    <a:pt x="1796" y="312"/>
                  </a:lnTo>
                  <a:lnTo>
                    <a:pt x="1800" y="295"/>
                  </a:lnTo>
                  <a:lnTo>
                    <a:pt x="1802" y="275"/>
                  </a:lnTo>
                  <a:lnTo>
                    <a:pt x="1805" y="254"/>
                  </a:lnTo>
                  <a:lnTo>
                    <a:pt x="1806" y="231"/>
                  </a:lnTo>
                  <a:lnTo>
                    <a:pt x="1806" y="182"/>
                  </a:lnTo>
                  <a:lnTo>
                    <a:pt x="1804" y="135"/>
                  </a:lnTo>
                  <a:lnTo>
                    <a:pt x="1800" y="89"/>
                  </a:lnTo>
                  <a:lnTo>
                    <a:pt x="1794" y="21"/>
                  </a:lnTo>
                  <a:lnTo>
                    <a:pt x="1794" y="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0" name="chenying0907 711"/>
            <p:cNvSpPr>
              <a:spLocks/>
            </p:cNvSpPr>
            <p:nvPr/>
          </p:nvSpPr>
          <p:spPr bwMode="auto">
            <a:xfrm>
              <a:off x="6303963" y="2232025"/>
              <a:ext cx="25400" cy="374650"/>
            </a:xfrm>
            <a:custGeom>
              <a:avLst/>
              <a:gdLst/>
              <a:ahLst/>
              <a:cxnLst>
                <a:cxn ang="0">
                  <a:pos x="63" y="922"/>
                </a:cxn>
                <a:cxn ang="0">
                  <a:pos x="60" y="870"/>
                </a:cxn>
                <a:cxn ang="0">
                  <a:pos x="58" y="726"/>
                </a:cxn>
                <a:cxn ang="0">
                  <a:pos x="56" y="674"/>
                </a:cxn>
                <a:cxn ang="0">
                  <a:pos x="52" y="628"/>
                </a:cxn>
                <a:cxn ang="0">
                  <a:pos x="50" y="536"/>
                </a:cxn>
                <a:cxn ang="0">
                  <a:pos x="52" y="489"/>
                </a:cxn>
                <a:cxn ang="0">
                  <a:pos x="55" y="443"/>
                </a:cxn>
                <a:cxn ang="0">
                  <a:pos x="59" y="351"/>
                </a:cxn>
                <a:cxn ang="0">
                  <a:pos x="59" y="305"/>
                </a:cxn>
                <a:cxn ang="0">
                  <a:pos x="54" y="259"/>
                </a:cxn>
                <a:cxn ang="0">
                  <a:pos x="50" y="225"/>
                </a:cxn>
                <a:cxn ang="0">
                  <a:pos x="50" y="213"/>
                </a:cxn>
                <a:cxn ang="0">
                  <a:pos x="51" y="118"/>
                </a:cxn>
                <a:cxn ang="0">
                  <a:pos x="51" y="22"/>
                </a:cxn>
                <a:cxn ang="0">
                  <a:pos x="50" y="13"/>
                </a:cxn>
                <a:cxn ang="0">
                  <a:pos x="45" y="7"/>
                </a:cxn>
                <a:cxn ang="0">
                  <a:pos x="37" y="3"/>
                </a:cxn>
                <a:cxn ang="0">
                  <a:pos x="21" y="3"/>
                </a:cxn>
                <a:cxn ang="0">
                  <a:pos x="13" y="7"/>
                </a:cxn>
                <a:cxn ang="0">
                  <a:pos x="8" y="13"/>
                </a:cxn>
                <a:cxn ang="0">
                  <a:pos x="7" y="22"/>
                </a:cxn>
                <a:cxn ang="0">
                  <a:pos x="4" y="77"/>
                </a:cxn>
                <a:cxn ang="0">
                  <a:pos x="0" y="186"/>
                </a:cxn>
                <a:cxn ang="0">
                  <a:pos x="3" y="251"/>
                </a:cxn>
                <a:cxn ang="0">
                  <a:pos x="7" y="275"/>
                </a:cxn>
                <a:cxn ang="0">
                  <a:pos x="12" y="297"/>
                </a:cxn>
                <a:cxn ang="0">
                  <a:pos x="17" y="347"/>
                </a:cxn>
                <a:cxn ang="0">
                  <a:pos x="16" y="398"/>
                </a:cxn>
                <a:cxn ang="0">
                  <a:pos x="9" y="470"/>
                </a:cxn>
                <a:cxn ang="0">
                  <a:pos x="4" y="517"/>
                </a:cxn>
                <a:cxn ang="0">
                  <a:pos x="4" y="611"/>
                </a:cxn>
                <a:cxn ang="0">
                  <a:pos x="8" y="658"/>
                </a:cxn>
                <a:cxn ang="0">
                  <a:pos x="11" y="714"/>
                </a:cxn>
                <a:cxn ang="0">
                  <a:pos x="14" y="866"/>
                </a:cxn>
                <a:cxn ang="0">
                  <a:pos x="17" y="922"/>
                </a:cxn>
                <a:cxn ang="0">
                  <a:pos x="18" y="927"/>
                </a:cxn>
                <a:cxn ang="0">
                  <a:pos x="24" y="935"/>
                </a:cxn>
                <a:cxn ang="0">
                  <a:pos x="34" y="943"/>
                </a:cxn>
                <a:cxn ang="0">
                  <a:pos x="51" y="943"/>
                </a:cxn>
                <a:cxn ang="0">
                  <a:pos x="58" y="939"/>
                </a:cxn>
                <a:cxn ang="0">
                  <a:pos x="63" y="933"/>
                </a:cxn>
                <a:cxn ang="0">
                  <a:pos x="63" y="922"/>
                </a:cxn>
              </a:cxnLst>
              <a:rect l="0" t="0" r="r" b="b"/>
              <a:pathLst>
                <a:path w="63" h="944">
                  <a:moveTo>
                    <a:pt x="63" y="922"/>
                  </a:moveTo>
                  <a:lnTo>
                    <a:pt x="63" y="922"/>
                  </a:lnTo>
                  <a:lnTo>
                    <a:pt x="62" y="900"/>
                  </a:lnTo>
                  <a:lnTo>
                    <a:pt x="60" y="870"/>
                  </a:lnTo>
                  <a:lnTo>
                    <a:pt x="59" y="798"/>
                  </a:lnTo>
                  <a:lnTo>
                    <a:pt x="58" y="726"/>
                  </a:lnTo>
                  <a:lnTo>
                    <a:pt x="58" y="696"/>
                  </a:lnTo>
                  <a:lnTo>
                    <a:pt x="56" y="674"/>
                  </a:lnTo>
                  <a:lnTo>
                    <a:pt x="56" y="674"/>
                  </a:lnTo>
                  <a:lnTo>
                    <a:pt x="52" y="628"/>
                  </a:lnTo>
                  <a:lnTo>
                    <a:pt x="50" y="582"/>
                  </a:lnTo>
                  <a:lnTo>
                    <a:pt x="50" y="536"/>
                  </a:lnTo>
                  <a:lnTo>
                    <a:pt x="50" y="513"/>
                  </a:lnTo>
                  <a:lnTo>
                    <a:pt x="52" y="489"/>
                  </a:lnTo>
                  <a:lnTo>
                    <a:pt x="52" y="489"/>
                  </a:lnTo>
                  <a:lnTo>
                    <a:pt x="55" y="443"/>
                  </a:lnTo>
                  <a:lnTo>
                    <a:pt x="58" y="398"/>
                  </a:lnTo>
                  <a:lnTo>
                    <a:pt x="59" y="351"/>
                  </a:lnTo>
                  <a:lnTo>
                    <a:pt x="59" y="305"/>
                  </a:lnTo>
                  <a:lnTo>
                    <a:pt x="59" y="305"/>
                  </a:lnTo>
                  <a:lnTo>
                    <a:pt x="58" y="281"/>
                  </a:lnTo>
                  <a:lnTo>
                    <a:pt x="54" y="259"/>
                  </a:lnTo>
                  <a:lnTo>
                    <a:pt x="51" y="237"/>
                  </a:lnTo>
                  <a:lnTo>
                    <a:pt x="50" y="225"/>
                  </a:lnTo>
                  <a:lnTo>
                    <a:pt x="50" y="213"/>
                  </a:lnTo>
                  <a:lnTo>
                    <a:pt x="50" y="213"/>
                  </a:lnTo>
                  <a:lnTo>
                    <a:pt x="51" y="173"/>
                  </a:lnTo>
                  <a:lnTo>
                    <a:pt x="51" y="118"/>
                  </a:lnTo>
                  <a:lnTo>
                    <a:pt x="51" y="22"/>
                  </a:lnTo>
                  <a:lnTo>
                    <a:pt x="51" y="22"/>
                  </a:lnTo>
                  <a:lnTo>
                    <a:pt x="51" y="17"/>
                  </a:lnTo>
                  <a:lnTo>
                    <a:pt x="50" y="13"/>
                  </a:lnTo>
                  <a:lnTo>
                    <a:pt x="47" y="9"/>
                  </a:lnTo>
                  <a:lnTo>
                    <a:pt x="45" y="7"/>
                  </a:lnTo>
                  <a:lnTo>
                    <a:pt x="41" y="4"/>
                  </a:lnTo>
                  <a:lnTo>
                    <a:pt x="37" y="3"/>
                  </a:lnTo>
                  <a:lnTo>
                    <a:pt x="29" y="0"/>
                  </a:lnTo>
                  <a:lnTo>
                    <a:pt x="21" y="3"/>
                  </a:lnTo>
                  <a:lnTo>
                    <a:pt x="17" y="4"/>
                  </a:lnTo>
                  <a:lnTo>
                    <a:pt x="13" y="7"/>
                  </a:lnTo>
                  <a:lnTo>
                    <a:pt x="11" y="9"/>
                  </a:lnTo>
                  <a:lnTo>
                    <a:pt x="8" y="13"/>
                  </a:lnTo>
                  <a:lnTo>
                    <a:pt x="7" y="17"/>
                  </a:lnTo>
                  <a:lnTo>
                    <a:pt x="7" y="22"/>
                  </a:lnTo>
                  <a:lnTo>
                    <a:pt x="7" y="22"/>
                  </a:lnTo>
                  <a:lnTo>
                    <a:pt x="4" y="77"/>
                  </a:lnTo>
                  <a:lnTo>
                    <a:pt x="1" y="149"/>
                  </a:lnTo>
                  <a:lnTo>
                    <a:pt x="0" y="186"/>
                  </a:lnTo>
                  <a:lnTo>
                    <a:pt x="0" y="221"/>
                  </a:lnTo>
                  <a:lnTo>
                    <a:pt x="3" y="251"/>
                  </a:lnTo>
                  <a:lnTo>
                    <a:pt x="4" y="263"/>
                  </a:lnTo>
                  <a:lnTo>
                    <a:pt x="7" y="275"/>
                  </a:lnTo>
                  <a:lnTo>
                    <a:pt x="7" y="275"/>
                  </a:lnTo>
                  <a:lnTo>
                    <a:pt x="12" y="297"/>
                  </a:lnTo>
                  <a:lnTo>
                    <a:pt x="14" y="321"/>
                  </a:lnTo>
                  <a:lnTo>
                    <a:pt x="17" y="347"/>
                  </a:lnTo>
                  <a:lnTo>
                    <a:pt x="17" y="372"/>
                  </a:lnTo>
                  <a:lnTo>
                    <a:pt x="16" y="398"/>
                  </a:lnTo>
                  <a:lnTo>
                    <a:pt x="13" y="423"/>
                  </a:lnTo>
                  <a:lnTo>
                    <a:pt x="9" y="470"/>
                  </a:lnTo>
                  <a:lnTo>
                    <a:pt x="9" y="470"/>
                  </a:lnTo>
                  <a:lnTo>
                    <a:pt x="4" y="517"/>
                  </a:lnTo>
                  <a:lnTo>
                    <a:pt x="3" y="564"/>
                  </a:lnTo>
                  <a:lnTo>
                    <a:pt x="4" y="611"/>
                  </a:lnTo>
                  <a:lnTo>
                    <a:pt x="8" y="658"/>
                  </a:lnTo>
                  <a:lnTo>
                    <a:pt x="8" y="658"/>
                  </a:lnTo>
                  <a:lnTo>
                    <a:pt x="9" y="683"/>
                  </a:lnTo>
                  <a:lnTo>
                    <a:pt x="11" y="714"/>
                  </a:lnTo>
                  <a:lnTo>
                    <a:pt x="12" y="790"/>
                  </a:lnTo>
                  <a:lnTo>
                    <a:pt x="14" y="866"/>
                  </a:lnTo>
                  <a:lnTo>
                    <a:pt x="16" y="899"/>
                  </a:lnTo>
                  <a:lnTo>
                    <a:pt x="17" y="922"/>
                  </a:lnTo>
                  <a:lnTo>
                    <a:pt x="17" y="922"/>
                  </a:lnTo>
                  <a:lnTo>
                    <a:pt x="18" y="927"/>
                  </a:lnTo>
                  <a:lnTo>
                    <a:pt x="21" y="933"/>
                  </a:lnTo>
                  <a:lnTo>
                    <a:pt x="24" y="935"/>
                  </a:lnTo>
                  <a:lnTo>
                    <a:pt x="26" y="939"/>
                  </a:lnTo>
                  <a:lnTo>
                    <a:pt x="34" y="943"/>
                  </a:lnTo>
                  <a:lnTo>
                    <a:pt x="43" y="944"/>
                  </a:lnTo>
                  <a:lnTo>
                    <a:pt x="51" y="943"/>
                  </a:lnTo>
                  <a:lnTo>
                    <a:pt x="55" y="942"/>
                  </a:lnTo>
                  <a:lnTo>
                    <a:pt x="58" y="939"/>
                  </a:lnTo>
                  <a:lnTo>
                    <a:pt x="60" y="936"/>
                  </a:lnTo>
                  <a:lnTo>
                    <a:pt x="63" y="933"/>
                  </a:lnTo>
                  <a:lnTo>
                    <a:pt x="63" y="927"/>
                  </a:lnTo>
                  <a:lnTo>
                    <a:pt x="63" y="922"/>
                  </a:lnTo>
                  <a:lnTo>
                    <a:pt x="63" y="9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1" name="chenying0907 712"/>
            <p:cNvSpPr>
              <a:spLocks/>
            </p:cNvSpPr>
            <p:nvPr/>
          </p:nvSpPr>
          <p:spPr bwMode="auto">
            <a:xfrm>
              <a:off x="6999288" y="2208213"/>
              <a:ext cx="20638" cy="138113"/>
            </a:xfrm>
            <a:custGeom>
              <a:avLst/>
              <a:gdLst/>
              <a:ahLst/>
              <a:cxnLst>
                <a:cxn ang="0">
                  <a:pos x="46" y="22"/>
                </a:cxn>
                <a:cxn ang="0">
                  <a:pos x="46" y="22"/>
                </a:cxn>
                <a:cxn ang="0">
                  <a:pos x="46" y="17"/>
                </a:cxn>
                <a:cxn ang="0">
                  <a:pos x="43" y="12"/>
                </a:cxn>
                <a:cxn ang="0">
                  <a:pos x="42" y="8"/>
                </a:cxn>
                <a:cxn ang="0">
                  <a:pos x="38" y="5"/>
                </a:cxn>
                <a:cxn ang="0">
                  <a:pos x="35" y="2"/>
                </a:cxn>
                <a:cxn ang="0">
                  <a:pos x="31" y="1"/>
                </a:cxn>
                <a:cxn ang="0">
                  <a:pos x="22" y="0"/>
                </a:cxn>
                <a:cxn ang="0">
                  <a:pos x="14" y="1"/>
                </a:cxn>
                <a:cxn ang="0">
                  <a:pos x="10" y="2"/>
                </a:cxn>
                <a:cxn ang="0">
                  <a:pos x="6" y="5"/>
                </a:cxn>
                <a:cxn ang="0">
                  <a:pos x="4" y="8"/>
                </a:cxn>
                <a:cxn ang="0">
                  <a:pos x="1" y="12"/>
                </a:cxn>
                <a:cxn ang="0">
                  <a:pos x="0" y="17"/>
                </a:cxn>
                <a:cxn ang="0">
                  <a:pos x="0" y="22"/>
                </a:cxn>
                <a:cxn ang="0">
                  <a:pos x="0" y="22"/>
                </a:cxn>
                <a:cxn ang="0">
                  <a:pos x="1" y="50"/>
                </a:cxn>
                <a:cxn ang="0">
                  <a:pos x="4" y="77"/>
                </a:cxn>
                <a:cxn ang="0">
                  <a:pos x="5" y="106"/>
                </a:cxn>
                <a:cxn ang="0">
                  <a:pos x="6" y="133"/>
                </a:cxn>
                <a:cxn ang="0">
                  <a:pos x="6" y="133"/>
                </a:cxn>
                <a:cxn ang="0">
                  <a:pos x="5" y="174"/>
                </a:cxn>
                <a:cxn ang="0">
                  <a:pos x="3" y="229"/>
                </a:cxn>
                <a:cxn ang="0">
                  <a:pos x="1" y="284"/>
                </a:cxn>
                <a:cxn ang="0">
                  <a:pos x="0" y="324"/>
                </a:cxn>
                <a:cxn ang="0">
                  <a:pos x="0" y="324"/>
                </a:cxn>
                <a:cxn ang="0">
                  <a:pos x="1" y="329"/>
                </a:cxn>
                <a:cxn ang="0">
                  <a:pos x="3" y="333"/>
                </a:cxn>
                <a:cxn ang="0">
                  <a:pos x="4" y="337"/>
                </a:cxn>
                <a:cxn ang="0">
                  <a:pos x="8" y="341"/>
                </a:cxn>
                <a:cxn ang="0">
                  <a:pos x="10" y="344"/>
                </a:cxn>
                <a:cxn ang="0">
                  <a:pos x="14" y="345"/>
                </a:cxn>
                <a:cxn ang="0">
                  <a:pos x="23" y="346"/>
                </a:cxn>
                <a:cxn ang="0">
                  <a:pos x="31" y="345"/>
                </a:cxn>
                <a:cxn ang="0">
                  <a:pos x="35" y="344"/>
                </a:cxn>
                <a:cxn ang="0">
                  <a:pos x="39" y="341"/>
                </a:cxn>
                <a:cxn ang="0">
                  <a:pos x="42" y="337"/>
                </a:cxn>
                <a:cxn ang="0">
                  <a:pos x="44" y="333"/>
                </a:cxn>
                <a:cxn ang="0">
                  <a:pos x="46" y="329"/>
                </a:cxn>
                <a:cxn ang="0">
                  <a:pos x="46" y="324"/>
                </a:cxn>
                <a:cxn ang="0">
                  <a:pos x="46" y="324"/>
                </a:cxn>
                <a:cxn ang="0">
                  <a:pos x="47" y="288"/>
                </a:cxn>
                <a:cxn ang="0">
                  <a:pos x="48" y="237"/>
                </a:cxn>
                <a:cxn ang="0">
                  <a:pos x="51" y="186"/>
                </a:cxn>
                <a:cxn ang="0">
                  <a:pos x="51" y="148"/>
                </a:cxn>
                <a:cxn ang="0">
                  <a:pos x="51" y="148"/>
                </a:cxn>
                <a:cxn ang="0">
                  <a:pos x="51" y="116"/>
                </a:cxn>
                <a:cxn ang="0">
                  <a:pos x="50" y="85"/>
                </a:cxn>
                <a:cxn ang="0">
                  <a:pos x="47" y="53"/>
                </a:cxn>
                <a:cxn ang="0">
                  <a:pos x="46" y="22"/>
                </a:cxn>
                <a:cxn ang="0">
                  <a:pos x="46" y="22"/>
                </a:cxn>
              </a:cxnLst>
              <a:rect l="0" t="0" r="r" b="b"/>
              <a:pathLst>
                <a:path w="51" h="346">
                  <a:moveTo>
                    <a:pt x="46" y="22"/>
                  </a:moveTo>
                  <a:lnTo>
                    <a:pt x="46" y="22"/>
                  </a:lnTo>
                  <a:lnTo>
                    <a:pt x="46" y="17"/>
                  </a:lnTo>
                  <a:lnTo>
                    <a:pt x="43" y="12"/>
                  </a:lnTo>
                  <a:lnTo>
                    <a:pt x="42" y="8"/>
                  </a:lnTo>
                  <a:lnTo>
                    <a:pt x="38" y="5"/>
                  </a:lnTo>
                  <a:lnTo>
                    <a:pt x="35" y="2"/>
                  </a:lnTo>
                  <a:lnTo>
                    <a:pt x="31" y="1"/>
                  </a:lnTo>
                  <a:lnTo>
                    <a:pt x="22" y="0"/>
                  </a:lnTo>
                  <a:lnTo>
                    <a:pt x="14" y="1"/>
                  </a:lnTo>
                  <a:lnTo>
                    <a:pt x="10" y="2"/>
                  </a:lnTo>
                  <a:lnTo>
                    <a:pt x="6" y="5"/>
                  </a:lnTo>
                  <a:lnTo>
                    <a:pt x="4" y="8"/>
                  </a:lnTo>
                  <a:lnTo>
                    <a:pt x="1" y="12"/>
                  </a:lnTo>
                  <a:lnTo>
                    <a:pt x="0" y="17"/>
                  </a:lnTo>
                  <a:lnTo>
                    <a:pt x="0" y="22"/>
                  </a:lnTo>
                  <a:lnTo>
                    <a:pt x="0" y="22"/>
                  </a:lnTo>
                  <a:lnTo>
                    <a:pt x="1" y="50"/>
                  </a:lnTo>
                  <a:lnTo>
                    <a:pt x="4" y="77"/>
                  </a:lnTo>
                  <a:lnTo>
                    <a:pt x="5" y="106"/>
                  </a:lnTo>
                  <a:lnTo>
                    <a:pt x="6" y="133"/>
                  </a:lnTo>
                  <a:lnTo>
                    <a:pt x="6" y="133"/>
                  </a:lnTo>
                  <a:lnTo>
                    <a:pt x="5" y="174"/>
                  </a:lnTo>
                  <a:lnTo>
                    <a:pt x="3" y="229"/>
                  </a:lnTo>
                  <a:lnTo>
                    <a:pt x="1" y="284"/>
                  </a:lnTo>
                  <a:lnTo>
                    <a:pt x="0" y="324"/>
                  </a:lnTo>
                  <a:lnTo>
                    <a:pt x="0" y="324"/>
                  </a:lnTo>
                  <a:lnTo>
                    <a:pt x="1" y="329"/>
                  </a:lnTo>
                  <a:lnTo>
                    <a:pt x="3" y="333"/>
                  </a:lnTo>
                  <a:lnTo>
                    <a:pt x="4" y="337"/>
                  </a:lnTo>
                  <a:lnTo>
                    <a:pt x="8" y="341"/>
                  </a:lnTo>
                  <a:lnTo>
                    <a:pt x="10" y="344"/>
                  </a:lnTo>
                  <a:lnTo>
                    <a:pt x="14" y="345"/>
                  </a:lnTo>
                  <a:lnTo>
                    <a:pt x="23" y="346"/>
                  </a:lnTo>
                  <a:lnTo>
                    <a:pt x="31" y="345"/>
                  </a:lnTo>
                  <a:lnTo>
                    <a:pt x="35" y="344"/>
                  </a:lnTo>
                  <a:lnTo>
                    <a:pt x="39" y="341"/>
                  </a:lnTo>
                  <a:lnTo>
                    <a:pt x="42" y="337"/>
                  </a:lnTo>
                  <a:lnTo>
                    <a:pt x="44" y="333"/>
                  </a:lnTo>
                  <a:lnTo>
                    <a:pt x="46" y="329"/>
                  </a:lnTo>
                  <a:lnTo>
                    <a:pt x="46" y="324"/>
                  </a:lnTo>
                  <a:lnTo>
                    <a:pt x="46" y="324"/>
                  </a:lnTo>
                  <a:lnTo>
                    <a:pt x="47" y="288"/>
                  </a:lnTo>
                  <a:lnTo>
                    <a:pt x="48" y="237"/>
                  </a:lnTo>
                  <a:lnTo>
                    <a:pt x="51" y="186"/>
                  </a:lnTo>
                  <a:lnTo>
                    <a:pt x="51" y="148"/>
                  </a:lnTo>
                  <a:lnTo>
                    <a:pt x="51" y="148"/>
                  </a:lnTo>
                  <a:lnTo>
                    <a:pt x="51" y="116"/>
                  </a:lnTo>
                  <a:lnTo>
                    <a:pt x="50" y="85"/>
                  </a:lnTo>
                  <a:lnTo>
                    <a:pt x="47" y="53"/>
                  </a:lnTo>
                  <a:lnTo>
                    <a:pt x="46" y="22"/>
                  </a:lnTo>
                  <a:lnTo>
                    <a:pt x="46"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2" name="chenying0907 713"/>
            <p:cNvSpPr>
              <a:spLocks/>
            </p:cNvSpPr>
            <p:nvPr/>
          </p:nvSpPr>
          <p:spPr bwMode="auto">
            <a:xfrm>
              <a:off x="7000876" y="2520950"/>
              <a:ext cx="22225" cy="42863"/>
            </a:xfrm>
            <a:custGeom>
              <a:avLst/>
              <a:gdLst/>
              <a:ahLst/>
              <a:cxnLst>
                <a:cxn ang="0">
                  <a:pos x="47" y="55"/>
                </a:cxn>
                <a:cxn ang="0">
                  <a:pos x="47" y="55"/>
                </a:cxn>
                <a:cxn ang="0">
                  <a:pos x="47" y="47"/>
                </a:cxn>
                <a:cxn ang="0">
                  <a:pos x="48" y="42"/>
                </a:cxn>
                <a:cxn ang="0">
                  <a:pos x="51" y="35"/>
                </a:cxn>
                <a:cxn ang="0">
                  <a:pos x="52" y="29"/>
                </a:cxn>
                <a:cxn ang="0">
                  <a:pos x="52" y="29"/>
                </a:cxn>
                <a:cxn ang="0">
                  <a:pos x="52" y="20"/>
                </a:cxn>
                <a:cxn ang="0">
                  <a:pos x="50" y="11"/>
                </a:cxn>
                <a:cxn ang="0">
                  <a:pos x="48" y="8"/>
                </a:cxn>
                <a:cxn ang="0">
                  <a:pos x="44" y="4"/>
                </a:cxn>
                <a:cxn ang="0">
                  <a:pos x="40" y="3"/>
                </a:cxn>
                <a:cxn ang="0">
                  <a:pos x="36" y="0"/>
                </a:cxn>
                <a:cxn ang="0">
                  <a:pos x="36" y="0"/>
                </a:cxn>
                <a:cxn ang="0">
                  <a:pos x="33" y="0"/>
                </a:cxn>
                <a:cxn ang="0">
                  <a:pos x="27" y="0"/>
                </a:cxn>
                <a:cxn ang="0">
                  <a:pos x="23" y="1"/>
                </a:cxn>
                <a:cxn ang="0">
                  <a:pos x="19" y="3"/>
                </a:cxn>
                <a:cxn ang="0">
                  <a:pos x="16" y="5"/>
                </a:cxn>
                <a:cxn ang="0">
                  <a:pos x="12" y="8"/>
                </a:cxn>
                <a:cxn ang="0">
                  <a:pos x="10" y="12"/>
                </a:cxn>
                <a:cxn ang="0">
                  <a:pos x="9" y="16"/>
                </a:cxn>
                <a:cxn ang="0">
                  <a:pos x="9" y="16"/>
                </a:cxn>
                <a:cxn ang="0">
                  <a:pos x="6" y="24"/>
                </a:cxn>
                <a:cxn ang="0">
                  <a:pos x="4" y="30"/>
                </a:cxn>
                <a:cxn ang="0">
                  <a:pos x="4" y="30"/>
                </a:cxn>
                <a:cxn ang="0">
                  <a:pos x="1" y="41"/>
                </a:cxn>
                <a:cxn ang="0">
                  <a:pos x="0" y="51"/>
                </a:cxn>
                <a:cxn ang="0">
                  <a:pos x="0" y="51"/>
                </a:cxn>
                <a:cxn ang="0">
                  <a:pos x="1" y="59"/>
                </a:cxn>
                <a:cxn ang="0">
                  <a:pos x="4" y="68"/>
                </a:cxn>
                <a:cxn ang="0">
                  <a:pos x="6" y="76"/>
                </a:cxn>
                <a:cxn ang="0">
                  <a:pos x="8" y="85"/>
                </a:cxn>
                <a:cxn ang="0">
                  <a:pos x="8" y="85"/>
                </a:cxn>
                <a:cxn ang="0">
                  <a:pos x="8" y="90"/>
                </a:cxn>
                <a:cxn ang="0">
                  <a:pos x="10" y="94"/>
                </a:cxn>
                <a:cxn ang="0">
                  <a:pos x="13" y="98"/>
                </a:cxn>
                <a:cxn ang="0">
                  <a:pos x="16" y="102"/>
                </a:cxn>
                <a:cxn ang="0">
                  <a:pos x="19" y="105"/>
                </a:cxn>
                <a:cxn ang="0">
                  <a:pos x="23" y="106"/>
                </a:cxn>
                <a:cxn ang="0">
                  <a:pos x="31" y="107"/>
                </a:cxn>
                <a:cxn ang="0">
                  <a:pos x="40" y="106"/>
                </a:cxn>
                <a:cxn ang="0">
                  <a:pos x="43" y="105"/>
                </a:cxn>
                <a:cxn ang="0">
                  <a:pos x="47" y="102"/>
                </a:cxn>
                <a:cxn ang="0">
                  <a:pos x="50" y="98"/>
                </a:cxn>
                <a:cxn ang="0">
                  <a:pos x="52" y="94"/>
                </a:cxn>
                <a:cxn ang="0">
                  <a:pos x="53" y="90"/>
                </a:cxn>
                <a:cxn ang="0">
                  <a:pos x="53" y="85"/>
                </a:cxn>
                <a:cxn ang="0">
                  <a:pos x="53" y="85"/>
                </a:cxn>
                <a:cxn ang="0">
                  <a:pos x="51" y="69"/>
                </a:cxn>
                <a:cxn ang="0">
                  <a:pos x="47" y="55"/>
                </a:cxn>
                <a:cxn ang="0">
                  <a:pos x="47" y="55"/>
                </a:cxn>
              </a:cxnLst>
              <a:rect l="0" t="0" r="r" b="b"/>
              <a:pathLst>
                <a:path w="53" h="107">
                  <a:moveTo>
                    <a:pt x="47" y="55"/>
                  </a:moveTo>
                  <a:lnTo>
                    <a:pt x="47" y="55"/>
                  </a:lnTo>
                  <a:lnTo>
                    <a:pt x="47" y="47"/>
                  </a:lnTo>
                  <a:lnTo>
                    <a:pt x="48" y="42"/>
                  </a:lnTo>
                  <a:lnTo>
                    <a:pt x="51" y="35"/>
                  </a:lnTo>
                  <a:lnTo>
                    <a:pt x="52" y="29"/>
                  </a:lnTo>
                  <a:lnTo>
                    <a:pt x="52" y="29"/>
                  </a:lnTo>
                  <a:lnTo>
                    <a:pt x="52" y="20"/>
                  </a:lnTo>
                  <a:lnTo>
                    <a:pt x="50" y="11"/>
                  </a:lnTo>
                  <a:lnTo>
                    <a:pt x="48" y="8"/>
                  </a:lnTo>
                  <a:lnTo>
                    <a:pt x="44" y="4"/>
                  </a:lnTo>
                  <a:lnTo>
                    <a:pt x="40" y="3"/>
                  </a:lnTo>
                  <a:lnTo>
                    <a:pt x="36" y="0"/>
                  </a:lnTo>
                  <a:lnTo>
                    <a:pt x="36" y="0"/>
                  </a:lnTo>
                  <a:lnTo>
                    <a:pt x="33" y="0"/>
                  </a:lnTo>
                  <a:lnTo>
                    <a:pt x="27" y="0"/>
                  </a:lnTo>
                  <a:lnTo>
                    <a:pt x="23" y="1"/>
                  </a:lnTo>
                  <a:lnTo>
                    <a:pt x="19" y="3"/>
                  </a:lnTo>
                  <a:lnTo>
                    <a:pt x="16" y="5"/>
                  </a:lnTo>
                  <a:lnTo>
                    <a:pt x="12" y="8"/>
                  </a:lnTo>
                  <a:lnTo>
                    <a:pt x="10" y="12"/>
                  </a:lnTo>
                  <a:lnTo>
                    <a:pt x="9" y="16"/>
                  </a:lnTo>
                  <a:lnTo>
                    <a:pt x="9" y="16"/>
                  </a:lnTo>
                  <a:lnTo>
                    <a:pt x="6" y="24"/>
                  </a:lnTo>
                  <a:lnTo>
                    <a:pt x="4" y="30"/>
                  </a:lnTo>
                  <a:lnTo>
                    <a:pt x="4" y="30"/>
                  </a:lnTo>
                  <a:lnTo>
                    <a:pt x="1" y="41"/>
                  </a:lnTo>
                  <a:lnTo>
                    <a:pt x="0" y="51"/>
                  </a:lnTo>
                  <a:lnTo>
                    <a:pt x="0" y="51"/>
                  </a:lnTo>
                  <a:lnTo>
                    <a:pt x="1" y="59"/>
                  </a:lnTo>
                  <a:lnTo>
                    <a:pt x="4" y="68"/>
                  </a:lnTo>
                  <a:lnTo>
                    <a:pt x="6" y="76"/>
                  </a:lnTo>
                  <a:lnTo>
                    <a:pt x="8" y="85"/>
                  </a:lnTo>
                  <a:lnTo>
                    <a:pt x="8" y="85"/>
                  </a:lnTo>
                  <a:lnTo>
                    <a:pt x="8" y="90"/>
                  </a:lnTo>
                  <a:lnTo>
                    <a:pt x="10" y="94"/>
                  </a:lnTo>
                  <a:lnTo>
                    <a:pt x="13" y="98"/>
                  </a:lnTo>
                  <a:lnTo>
                    <a:pt x="16" y="102"/>
                  </a:lnTo>
                  <a:lnTo>
                    <a:pt x="19" y="105"/>
                  </a:lnTo>
                  <a:lnTo>
                    <a:pt x="23" y="106"/>
                  </a:lnTo>
                  <a:lnTo>
                    <a:pt x="31" y="107"/>
                  </a:lnTo>
                  <a:lnTo>
                    <a:pt x="40" y="106"/>
                  </a:lnTo>
                  <a:lnTo>
                    <a:pt x="43" y="105"/>
                  </a:lnTo>
                  <a:lnTo>
                    <a:pt x="47" y="102"/>
                  </a:lnTo>
                  <a:lnTo>
                    <a:pt x="50" y="98"/>
                  </a:lnTo>
                  <a:lnTo>
                    <a:pt x="52" y="94"/>
                  </a:lnTo>
                  <a:lnTo>
                    <a:pt x="53" y="90"/>
                  </a:lnTo>
                  <a:lnTo>
                    <a:pt x="53" y="85"/>
                  </a:lnTo>
                  <a:lnTo>
                    <a:pt x="53" y="85"/>
                  </a:lnTo>
                  <a:lnTo>
                    <a:pt x="51" y="69"/>
                  </a:lnTo>
                  <a:lnTo>
                    <a:pt x="47" y="55"/>
                  </a:lnTo>
                  <a:lnTo>
                    <a:pt x="47"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3" name="chenying0907 714"/>
            <p:cNvSpPr>
              <a:spLocks noEditPoints="1"/>
            </p:cNvSpPr>
            <p:nvPr/>
          </p:nvSpPr>
          <p:spPr bwMode="auto">
            <a:xfrm>
              <a:off x="6845301" y="2411413"/>
              <a:ext cx="82550" cy="79375"/>
            </a:xfrm>
            <a:custGeom>
              <a:avLst/>
              <a:gdLst/>
              <a:ahLst/>
              <a:cxnLst>
                <a:cxn ang="0">
                  <a:pos x="187" y="54"/>
                </a:cxn>
                <a:cxn ang="0">
                  <a:pos x="175" y="38"/>
                </a:cxn>
                <a:cxn ang="0">
                  <a:pos x="162" y="23"/>
                </a:cxn>
                <a:cxn ang="0">
                  <a:pos x="152" y="16"/>
                </a:cxn>
                <a:cxn ang="0">
                  <a:pos x="131" y="5"/>
                </a:cxn>
                <a:cxn ang="0">
                  <a:pos x="118" y="3"/>
                </a:cxn>
                <a:cxn ang="0">
                  <a:pos x="95" y="0"/>
                </a:cxn>
                <a:cxn ang="0">
                  <a:pos x="74" y="1"/>
                </a:cxn>
                <a:cxn ang="0">
                  <a:pos x="55" y="8"/>
                </a:cxn>
                <a:cxn ang="0">
                  <a:pos x="36" y="18"/>
                </a:cxn>
                <a:cxn ang="0">
                  <a:pos x="22" y="33"/>
                </a:cxn>
                <a:cxn ang="0">
                  <a:pos x="10" y="50"/>
                </a:cxn>
                <a:cxn ang="0">
                  <a:pos x="2" y="69"/>
                </a:cxn>
                <a:cxn ang="0">
                  <a:pos x="0" y="91"/>
                </a:cxn>
                <a:cxn ang="0">
                  <a:pos x="1" y="111"/>
                </a:cxn>
                <a:cxn ang="0">
                  <a:pos x="9" y="142"/>
                </a:cxn>
                <a:cxn ang="0">
                  <a:pos x="18" y="161"/>
                </a:cxn>
                <a:cxn ang="0">
                  <a:pos x="23" y="170"/>
                </a:cxn>
                <a:cxn ang="0">
                  <a:pos x="39" y="183"/>
                </a:cxn>
                <a:cxn ang="0">
                  <a:pos x="59" y="192"/>
                </a:cxn>
                <a:cxn ang="0">
                  <a:pos x="81" y="199"/>
                </a:cxn>
                <a:cxn ang="0">
                  <a:pos x="102" y="201"/>
                </a:cxn>
                <a:cxn ang="0">
                  <a:pos x="106" y="200"/>
                </a:cxn>
                <a:cxn ang="0">
                  <a:pos x="123" y="201"/>
                </a:cxn>
                <a:cxn ang="0">
                  <a:pos x="140" y="199"/>
                </a:cxn>
                <a:cxn ang="0">
                  <a:pos x="157" y="191"/>
                </a:cxn>
                <a:cxn ang="0">
                  <a:pos x="172" y="182"/>
                </a:cxn>
                <a:cxn ang="0">
                  <a:pos x="186" y="170"/>
                </a:cxn>
                <a:cxn ang="0">
                  <a:pos x="196" y="156"/>
                </a:cxn>
                <a:cxn ang="0">
                  <a:pos x="204" y="140"/>
                </a:cxn>
                <a:cxn ang="0">
                  <a:pos x="208" y="123"/>
                </a:cxn>
                <a:cxn ang="0">
                  <a:pos x="209" y="112"/>
                </a:cxn>
                <a:cxn ang="0">
                  <a:pos x="209" y="94"/>
                </a:cxn>
                <a:cxn ang="0">
                  <a:pos x="204" y="77"/>
                </a:cxn>
                <a:cxn ang="0">
                  <a:pos x="195" y="61"/>
                </a:cxn>
                <a:cxn ang="0">
                  <a:pos x="187" y="54"/>
                </a:cxn>
                <a:cxn ang="0">
                  <a:pos x="114" y="156"/>
                </a:cxn>
                <a:cxn ang="0">
                  <a:pos x="104" y="156"/>
                </a:cxn>
                <a:cxn ang="0">
                  <a:pos x="102" y="156"/>
                </a:cxn>
                <a:cxn ang="0">
                  <a:pos x="91" y="154"/>
                </a:cxn>
                <a:cxn ang="0">
                  <a:pos x="69" y="148"/>
                </a:cxn>
                <a:cxn ang="0">
                  <a:pos x="60" y="142"/>
                </a:cxn>
                <a:cxn ang="0">
                  <a:pos x="55" y="136"/>
                </a:cxn>
                <a:cxn ang="0">
                  <a:pos x="48" y="107"/>
                </a:cxn>
                <a:cxn ang="0">
                  <a:pos x="47" y="94"/>
                </a:cxn>
                <a:cxn ang="0">
                  <a:pos x="51" y="71"/>
                </a:cxn>
                <a:cxn ang="0">
                  <a:pos x="65" y="56"/>
                </a:cxn>
                <a:cxn ang="0">
                  <a:pos x="89" y="48"/>
                </a:cxn>
                <a:cxn ang="0">
                  <a:pos x="102" y="46"/>
                </a:cxn>
                <a:cxn ang="0">
                  <a:pos x="114" y="47"/>
                </a:cxn>
                <a:cxn ang="0">
                  <a:pos x="135" y="59"/>
                </a:cxn>
                <a:cxn ang="0">
                  <a:pos x="141" y="68"/>
                </a:cxn>
                <a:cxn ang="0">
                  <a:pos x="162" y="97"/>
                </a:cxn>
                <a:cxn ang="0">
                  <a:pos x="165" y="107"/>
                </a:cxn>
                <a:cxn ang="0">
                  <a:pos x="163" y="116"/>
                </a:cxn>
                <a:cxn ang="0">
                  <a:pos x="155" y="135"/>
                </a:cxn>
                <a:cxn ang="0">
                  <a:pos x="141" y="149"/>
                </a:cxn>
                <a:cxn ang="0">
                  <a:pos x="123" y="157"/>
                </a:cxn>
                <a:cxn ang="0">
                  <a:pos x="114" y="156"/>
                </a:cxn>
              </a:cxnLst>
              <a:rect l="0" t="0" r="r" b="b"/>
              <a:pathLst>
                <a:path w="209" h="201">
                  <a:moveTo>
                    <a:pt x="187" y="54"/>
                  </a:moveTo>
                  <a:lnTo>
                    <a:pt x="187" y="54"/>
                  </a:lnTo>
                  <a:lnTo>
                    <a:pt x="180" y="47"/>
                  </a:lnTo>
                  <a:lnTo>
                    <a:pt x="175" y="38"/>
                  </a:lnTo>
                  <a:lnTo>
                    <a:pt x="169" y="30"/>
                  </a:lnTo>
                  <a:lnTo>
                    <a:pt x="162" y="23"/>
                  </a:lnTo>
                  <a:lnTo>
                    <a:pt x="162" y="23"/>
                  </a:lnTo>
                  <a:lnTo>
                    <a:pt x="152" y="16"/>
                  </a:lnTo>
                  <a:lnTo>
                    <a:pt x="141" y="10"/>
                  </a:lnTo>
                  <a:lnTo>
                    <a:pt x="131" y="5"/>
                  </a:lnTo>
                  <a:lnTo>
                    <a:pt x="118" y="3"/>
                  </a:lnTo>
                  <a:lnTo>
                    <a:pt x="118" y="3"/>
                  </a:lnTo>
                  <a:lnTo>
                    <a:pt x="107" y="0"/>
                  </a:lnTo>
                  <a:lnTo>
                    <a:pt x="95" y="0"/>
                  </a:lnTo>
                  <a:lnTo>
                    <a:pt x="85" y="0"/>
                  </a:lnTo>
                  <a:lnTo>
                    <a:pt x="74" y="1"/>
                  </a:lnTo>
                  <a:lnTo>
                    <a:pt x="64" y="4"/>
                  </a:lnTo>
                  <a:lnTo>
                    <a:pt x="55" y="8"/>
                  </a:lnTo>
                  <a:lnTo>
                    <a:pt x="46" y="13"/>
                  </a:lnTo>
                  <a:lnTo>
                    <a:pt x="36" y="18"/>
                  </a:lnTo>
                  <a:lnTo>
                    <a:pt x="29" y="25"/>
                  </a:lnTo>
                  <a:lnTo>
                    <a:pt x="22" y="33"/>
                  </a:lnTo>
                  <a:lnTo>
                    <a:pt x="16" y="40"/>
                  </a:lnTo>
                  <a:lnTo>
                    <a:pt x="10" y="50"/>
                  </a:lnTo>
                  <a:lnTo>
                    <a:pt x="6" y="59"/>
                  </a:lnTo>
                  <a:lnTo>
                    <a:pt x="2" y="69"/>
                  </a:lnTo>
                  <a:lnTo>
                    <a:pt x="1" y="80"/>
                  </a:lnTo>
                  <a:lnTo>
                    <a:pt x="0" y="91"/>
                  </a:lnTo>
                  <a:lnTo>
                    <a:pt x="0" y="91"/>
                  </a:lnTo>
                  <a:lnTo>
                    <a:pt x="1" y="111"/>
                  </a:lnTo>
                  <a:lnTo>
                    <a:pt x="6" y="132"/>
                  </a:lnTo>
                  <a:lnTo>
                    <a:pt x="9" y="142"/>
                  </a:lnTo>
                  <a:lnTo>
                    <a:pt x="13" y="152"/>
                  </a:lnTo>
                  <a:lnTo>
                    <a:pt x="18" y="161"/>
                  </a:lnTo>
                  <a:lnTo>
                    <a:pt x="23" y="170"/>
                  </a:lnTo>
                  <a:lnTo>
                    <a:pt x="23" y="170"/>
                  </a:lnTo>
                  <a:lnTo>
                    <a:pt x="30" y="176"/>
                  </a:lnTo>
                  <a:lnTo>
                    <a:pt x="39" y="183"/>
                  </a:lnTo>
                  <a:lnTo>
                    <a:pt x="48" y="188"/>
                  </a:lnTo>
                  <a:lnTo>
                    <a:pt x="59" y="192"/>
                  </a:lnTo>
                  <a:lnTo>
                    <a:pt x="69" y="196"/>
                  </a:lnTo>
                  <a:lnTo>
                    <a:pt x="81" y="199"/>
                  </a:lnTo>
                  <a:lnTo>
                    <a:pt x="102" y="201"/>
                  </a:lnTo>
                  <a:lnTo>
                    <a:pt x="102" y="201"/>
                  </a:lnTo>
                  <a:lnTo>
                    <a:pt x="106" y="200"/>
                  </a:lnTo>
                  <a:lnTo>
                    <a:pt x="106" y="200"/>
                  </a:lnTo>
                  <a:lnTo>
                    <a:pt x="114" y="201"/>
                  </a:lnTo>
                  <a:lnTo>
                    <a:pt x="123" y="201"/>
                  </a:lnTo>
                  <a:lnTo>
                    <a:pt x="132" y="200"/>
                  </a:lnTo>
                  <a:lnTo>
                    <a:pt x="140" y="199"/>
                  </a:lnTo>
                  <a:lnTo>
                    <a:pt x="149" y="195"/>
                  </a:lnTo>
                  <a:lnTo>
                    <a:pt x="157" y="191"/>
                  </a:lnTo>
                  <a:lnTo>
                    <a:pt x="165" y="187"/>
                  </a:lnTo>
                  <a:lnTo>
                    <a:pt x="172" y="182"/>
                  </a:lnTo>
                  <a:lnTo>
                    <a:pt x="179" y="175"/>
                  </a:lnTo>
                  <a:lnTo>
                    <a:pt x="186" y="170"/>
                  </a:lnTo>
                  <a:lnTo>
                    <a:pt x="191" y="162"/>
                  </a:lnTo>
                  <a:lnTo>
                    <a:pt x="196" y="156"/>
                  </a:lnTo>
                  <a:lnTo>
                    <a:pt x="201" y="148"/>
                  </a:lnTo>
                  <a:lnTo>
                    <a:pt x="204" y="140"/>
                  </a:lnTo>
                  <a:lnTo>
                    <a:pt x="206" y="131"/>
                  </a:lnTo>
                  <a:lnTo>
                    <a:pt x="208" y="123"/>
                  </a:lnTo>
                  <a:lnTo>
                    <a:pt x="208" y="123"/>
                  </a:lnTo>
                  <a:lnTo>
                    <a:pt x="209" y="112"/>
                  </a:lnTo>
                  <a:lnTo>
                    <a:pt x="209" y="103"/>
                  </a:lnTo>
                  <a:lnTo>
                    <a:pt x="209" y="94"/>
                  </a:lnTo>
                  <a:lnTo>
                    <a:pt x="208" y="85"/>
                  </a:lnTo>
                  <a:lnTo>
                    <a:pt x="204" y="77"/>
                  </a:lnTo>
                  <a:lnTo>
                    <a:pt x="200" y="69"/>
                  </a:lnTo>
                  <a:lnTo>
                    <a:pt x="195" y="61"/>
                  </a:lnTo>
                  <a:lnTo>
                    <a:pt x="187" y="54"/>
                  </a:lnTo>
                  <a:lnTo>
                    <a:pt x="187" y="54"/>
                  </a:lnTo>
                  <a:close/>
                  <a:moveTo>
                    <a:pt x="114" y="156"/>
                  </a:moveTo>
                  <a:lnTo>
                    <a:pt x="114" y="156"/>
                  </a:lnTo>
                  <a:lnTo>
                    <a:pt x="108" y="156"/>
                  </a:lnTo>
                  <a:lnTo>
                    <a:pt x="104" y="156"/>
                  </a:lnTo>
                  <a:lnTo>
                    <a:pt x="104" y="156"/>
                  </a:lnTo>
                  <a:lnTo>
                    <a:pt x="102" y="156"/>
                  </a:lnTo>
                  <a:lnTo>
                    <a:pt x="102" y="156"/>
                  </a:lnTo>
                  <a:lnTo>
                    <a:pt x="91" y="154"/>
                  </a:lnTo>
                  <a:lnTo>
                    <a:pt x="80" y="152"/>
                  </a:lnTo>
                  <a:lnTo>
                    <a:pt x="69" y="148"/>
                  </a:lnTo>
                  <a:lnTo>
                    <a:pt x="60" y="142"/>
                  </a:lnTo>
                  <a:lnTo>
                    <a:pt x="60" y="142"/>
                  </a:lnTo>
                  <a:lnTo>
                    <a:pt x="57" y="140"/>
                  </a:lnTo>
                  <a:lnTo>
                    <a:pt x="55" y="136"/>
                  </a:lnTo>
                  <a:lnTo>
                    <a:pt x="52" y="127"/>
                  </a:lnTo>
                  <a:lnTo>
                    <a:pt x="48" y="107"/>
                  </a:lnTo>
                  <a:lnTo>
                    <a:pt x="48" y="107"/>
                  </a:lnTo>
                  <a:lnTo>
                    <a:pt x="47" y="94"/>
                  </a:lnTo>
                  <a:lnTo>
                    <a:pt x="48" y="81"/>
                  </a:lnTo>
                  <a:lnTo>
                    <a:pt x="51" y="71"/>
                  </a:lnTo>
                  <a:lnTo>
                    <a:pt x="57" y="63"/>
                  </a:lnTo>
                  <a:lnTo>
                    <a:pt x="65" y="56"/>
                  </a:lnTo>
                  <a:lnTo>
                    <a:pt x="76" y="51"/>
                  </a:lnTo>
                  <a:lnTo>
                    <a:pt x="89" y="48"/>
                  </a:lnTo>
                  <a:lnTo>
                    <a:pt x="102" y="46"/>
                  </a:lnTo>
                  <a:lnTo>
                    <a:pt x="102" y="46"/>
                  </a:lnTo>
                  <a:lnTo>
                    <a:pt x="108" y="46"/>
                  </a:lnTo>
                  <a:lnTo>
                    <a:pt x="114" y="47"/>
                  </a:lnTo>
                  <a:lnTo>
                    <a:pt x="124" y="52"/>
                  </a:lnTo>
                  <a:lnTo>
                    <a:pt x="135" y="59"/>
                  </a:lnTo>
                  <a:lnTo>
                    <a:pt x="141" y="68"/>
                  </a:lnTo>
                  <a:lnTo>
                    <a:pt x="141" y="68"/>
                  </a:lnTo>
                  <a:lnTo>
                    <a:pt x="155" y="86"/>
                  </a:lnTo>
                  <a:lnTo>
                    <a:pt x="162" y="97"/>
                  </a:lnTo>
                  <a:lnTo>
                    <a:pt x="163" y="102"/>
                  </a:lnTo>
                  <a:lnTo>
                    <a:pt x="165" y="107"/>
                  </a:lnTo>
                  <a:lnTo>
                    <a:pt x="165" y="107"/>
                  </a:lnTo>
                  <a:lnTo>
                    <a:pt x="163" y="116"/>
                  </a:lnTo>
                  <a:lnTo>
                    <a:pt x="159" y="125"/>
                  </a:lnTo>
                  <a:lnTo>
                    <a:pt x="155" y="135"/>
                  </a:lnTo>
                  <a:lnTo>
                    <a:pt x="149" y="142"/>
                  </a:lnTo>
                  <a:lnTo>
                    <a:pt x="141" y="149"/>
                  </a:lnTo>
                  <a:lnTo>
                    <a:pt x="133" y="154"/>
                  </a:lnTo>
                  <a:lnTo>
                    <a:pt x="123" y="157"/>
                  </a:lnTo>
                  <a:lnTo>
                    <a:pt x="119" y="157"/>
                  </a:lnTo>
                  <a:lnTo>
                    <a:pt x="114" y="156"/>
                  </a:lnTo>
                  <a:lnTo>
                    <a:pt x="114" y="15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4" name="chenying0907 715"/>
            <p:cNvSpPr>
              <a:spLocks/>
            </p:cNvSpPr>
            <p:nvPr/>
          </p:nvSpPr>
          <p:spPr bwMode="auto">
            <a:xfrm>
              <a:off x="6465888" y="2019300"/>
              <a:ext cx="473075" cy="120650"/>
            </a:xfrm>
            <a:custGeom>
              <a:avLst/>
              <a:gdLst/>
              <a:ahLst/>
              <a:cxnLst>
                <a:cxn ang="0">
                  <a:pos x="1182" y="260"/>
                </a:cxn>
                <a:cxn ang="0">
                  <a:pos x="1172" y="229"/>
                </a:cxn>
                <a:cxn ang="0">
                  <a:pos x="1161" y="199"/>
                </a:cxn>
                <a:cxn ang="0">
                  <a:pos x="1147" y="135"/>
                </a:cxn>
                <a:cxn ang="0">
                  <a:pos x="1134" y="69"/>
                </a:cxn>
                <a:cxn ang="0">
                  <a:pos x="1113" y="25"/>
                </a:cxn>
                <a:cxn ang="0">
                  <a:pos x="1101" y="13"/>
                </a:cxn>
                <a:cxn ang="0">
                  <a:pos x="1080" y="2"/>
                </a:cxn>
                <a:cxn ang="0">
                  <a:pos x="1040" y="0"/>
                </a:cxn>
                <a:cxn ang="0">
                  <a:pos x="976" y="13"/>
                </a:cxn>
                <a:cxn ang="0">
                  <a:pos x="933" y="25"/>
                </a:cxn>
                <a:cxn ang="0">
                  <a:pos x="889" y="36"/>
                </a:cxn>
                <a:cxn ang="0">
                  <a:pos x="846" y="46"/>
                </a:cxn>
                <a:cxn ang="0">
                  <a:pos x="803" y="56"/>
                </a:cxn>
                <a:cxn ang="0">
                  <a:pos x="599" y="101"/>
                </a:cxn>
                <a:cxn ang="0">
                  <a:pos x="395" y="148"/>
                </a:cxn>
                <a:cxn ang="0">
                  <a:pos x="345" y="158"/>
                </a:cxn>
                <a:cxn ang="0">
                  <a:pos x="199" y="203"/>
                </a:cxn>
                <a:cxn ang="0">
                  <a:pos x="111" y="230"/>
                </a:cxn>
                <a:cxn ang="0">
                  <a:pos x="43" y="244"/>
                </a:cxn>
                <a:cxn ang="0">
                  <a:pos x="17" y="247"/>
                </a:cxn>
                <a:cxn ang="0">
                  <a:pos x="5" y="255"/>
                </a:cxn>
                <a:cxn ang="0">
                  <a:pos x="0" y="271"/>
                </a:cxn>
                <a:cxn ang="0">
                  <a:pos x="5" y="286"/>
                </a:cxn>
                <a:cxn ang="0">
                  <a:pos x="17" y="291"/>
                </a:cxn>
                <a:cxn ang="0">
                  <a:pos x="39" y="291"/>
                </a:cxn>
                <a:cxn ang="0">
                  <a:pos x="88" y="280"/>
                </a:cxn>
                <a:cxn ang="0">
                  <a:pos x="153" y="261"/>
                </a:cxn>
                <a:cxn ang="0">
                  <a:pos x="328" y="208"/>
                </a:cxn>
                <a:cxn ang="0">
                  <a:pos x="422" y="183"/>
                </a:cxn>
                <a:cxn ang="0">
                  <a:pos x="617" y="144"/>
                </a:cxn>
                <a:cxn ang="0">
                  <a:pos x="713" y="120"/>
                </a:cxn>
                <a:cxn ang="0">
                  <a:pos x="884" y="82"/>
                </a:cxn>
                <a:cxn ang="0">
                  <a:pos x="964" y="65"/>
                </a:cxn>
                <a:cxn ang="0">
                  <a:pos x="1044" y="50"/>
                </a:cxn>
                <a:cxn ang="0">
                  <a:pos x="1066" y="50"/>
                </a:cxn>
                <a:cxn ang="0">
                  <a:pos x="1079" y="57"/>
                </a:cxn>
                <a:cxn ang="0">
                  <a:pos x="1088" y="77"/>
                </a:cxn>
                <a:cxn ang="0">
                  <a:pos x="1095" y="110"/>
                </a:cxn>
                <a:cxn ang="0">
                  <a:pos x="1118" y="196"/>
                </a:cxn>
                <a:cxn ang="0">
                  <a:pos x="1133" y="263"/>
                </a:cxn>
                <a:cxn ang="0">
                  <a:pos x="1154" y="297"/>
                </a:cxn>
                <a:cxn ang="0">
                  <a:pos x="1161" y="302"/>
                </a:cxn>
                <a:cxn ang="0">
                  <a:pos x="1173" y="303"/>
                </a:cxn>
                <a:cxn ang="0">
                  <a:pos x="1189" y="290"/>
                </a:cxn>
                <a:cxn ang="0">
                  <a:pos x="1192" y="277"/>
                </a:cxn>
                <a:cxn ang="0">
                  <a:pos x="1185" y="265"/>
                </a:cxn>
              </a:cxnLst>
              <a:rect l="0" t="0" r="r" b="b"/>
              <a:pathLst>
                <a:path w="1192" h="303">
                  <a:moveTo>
                    <a:pt x="1185" y="265"/>
                  </a:moveTo>
                  <a:lnTo>
                    <a:pt x="1185" y="265"/>
                  </a:lnTo>
                  <a:lnTo>
                    <a:pt x="1182" y="260"/>
                  </a:lnTo>
                  <a:lnTo>
                    <a:pt x="1178" y="255"/>
                  </a:lnTo>
                  <a:lnTo>
                    <a:pt x="1175" y="242"/>
                  </a:lnTo>
                  <a:lnTo>
                    <a:pt x="1172" y="229"/>
                  </a:lnTo>
                  <a:lnTo>
                    <a:pt x="1168" y="218"/>
                  </a:lnTo>
                  <a:lnTo>
                    <a:pt x="1168" y="218"/>
                  </a:lnTo>
                  <a:lnTo>
                    <a:pt x="1161" y="199"/>
                  </a:lnTo>
                  <a:lnTo>
                    <a:pt x="1156" y="176"/>
                  </a:lnTo>
                  <a:lnTo>
                    <a:pt x="1147" y="135"/>
                  </a:lnTo>
                  <a:lnTo>
                    <a:pt x="1147" y="135"/>
                  </a:lnTo>
                  <a:lnTo>
                    <a:pt x="1141" y="102"/>
                  </a:lnTo>
                  <a:lnTo>
                    <a:pt x="1138" y="85"/>
                  </a:lnTo>
                  <a:lnTo>
                    <a:pt x="1134" y="69"/>
                  </a:lnTo>
                  <a:lnTo>
                    <a:pt x="1129" y="53"/>
                  </a:lnTo>
                  <a:lnTo>
                    <a:pt x="1122" y="39"/>
                  </a:lnTo>
                  <a:lnTo>
                    <a:pt x="1113" y="25"/>
                  </a:lnTo>
                  <a:lnTo>
                    <a:pt x="1108" y="18"/>
                  </a:lnTo>
                  <a:lnTo>
                    <a:pt x="1101" y="13"/>
                  </a:lnTo>
                  <a:lnTo>
                    <a:pt x="1101" y="13"/>
                  </a:lnTo>
                  <a:lnTo>
                    <a:pt x="1095" y="9"/>
                  </a:lnTo>
                  <a:lnTo>
                    <a:pt x="1088" y="5"/>
                  </a:lnTo>
                  <a:lnTo>
                    <a:pt x="1080" y="2"/>
                  </a:lnTo>
                  <a:lnTo>
                    <a:pt x="1074" y="1"/>
                  </a:lnTo>
                  <a:lnTo>
                    <a:pt x="1057" y="0"/>
                  </a:lnTo>
                  <a:lnTo>
                    <a:pt x="1040" y="0"/>
                  </a:lnTo>
                  <a:lnTo>
                    <a:pt x="1023" y="2"/>
                  </a:lnTo>
                  <a:lnTo>
                    <a:pt x="1006" y="6"/>
                  </a:lnTo>
                  <a:lnTo>
                    <a:pt x="976" y="13"/>
                  </a:lnTo>
                  <a:lnTo>
                    <a:pt x="976" y="13"/>
                  </a:lnTo>
                  <a:lnTo>
                    <a:pt x="954" y="18"/>
                  </a:lnTo>
                  <a:lnTo>
                    <a:pt x="933" y="25"/>
                  </a:lnTo>
                  <a:lnTo>
                    <a:pt x="912" y="31"/>
                  </a:lnTo>
                  <a:lnTo>
                    <a:pt x="900" y="34"/>
                  </a:lnTo>
                  <a:lnTo>
                    <a:pt x="889" y="36"/>
                  </a:lnTo>
                  <a:lnTo>
                    <a:pt x="889" y="36"/>
                  </a:lnTo>
                  <a:lnTo>
                    <a:pt x="867" y="40"/>
                  </a:lnTo>
                  <a:lnTo>
                    <a:pt x="846" y="46"/>
                  </a:lnTo>
                  <a:lnTo>
                    <a:pt x="825" y="51"/>
                  </a:lnTo>
                  <a:lnTo>
                    <a:pt x="803" y="56"/>
                  </a:lnTo>
                  <a:lnTo>
                    <a:pt x="803" y="56"/>
                  </a:lnTo>
                  <a:lnTo>
                    <a:pt x="752" y="65"/>
                  </a:lnTo>
                  <a:lnTo>
                    <a:pt x="701" y="76"/>
                  </a:lnTo>
                  <a:lnTo>
                    <a:pt x="599" y="101"/>
                  </a:lnTo>
                  <a:lnTo>
                    <a:pt x="497" y="125"/>
                  </a:lnTo>
                  <a:lnTo>
                    <a:pt x="447" y="137"/>
                  </a:lnTo>
                  <a:lnTo>
                    <a:pt x="395" y="148"/>
                  </a:lnTo>
                  <a:lnTo>
                    <a:pt x="395" y="148"/>
                  </a:lnTo>
                  <a:lnTo>
                    <a:pt x="370" y="153"/>
                  </a:lnTo>
                  <a:lnTo>
                    <a:pt x="345" y="158"/>
                  </a:lnTo>
                  <a:lnTo>
                    <a:pt x="296" y="171"/>
                  </a:lnTo>
                  <a:lnTo>
                    <a:pt x="247" y="187"/>
                  </a:lnTo>
                  <a:lnTo>
                    <a:pt x="199" y="203"/>
                  </a:lnTo>
                  <a:lnTo>
                    <a:pt x="199" y="203"/>
                  </a:lnTo>
                  <a:lnTo>
                    <a:pt x="156" y="216"/>
                  </a:lnTo>
                  <a:lnTo>
                    <a:pt x="111" y="230"/>
                  </a:lnTo>
                  <a:lnTo>
                    <a:pt x="88" y="237"/>
                  </a:lnTo>
                  <a:lnTo>
                    <a:pt x="65" y="240"/>
                  </a:lnTo>
                  <a:lnTo>
                    <a:pt x="43" y="244"/>
                  </a:lnTo>
                  <a:lnTo>
                    <a:pt x="22" y="247"/>
                  </a:lnTo>
                  <a:lnTo>
                    <a:pt x="22" y="247"/>
                  </a:lnTo>
                  <a:lnTo>
                    <a:pt x="17" y="247"/>
                  </a:lnTo>
                  <a:lnTo>
                    <a:pt x="12" y="248"/>
                  </a:lnTo>
                  <a:lnTo>
                    <a:pt x="8" y="251"/>
                  </a:lnTo>
                  <a:lnTo>
                    <a:pt x="5" y="255"/>
                  </a:lnTo>
                  <a:lnTo>
                    <a:pt x="3" y="257"/>
                  </a:lnTo>
                  <a:lnTo>
                    <a:pt x="1" y="261"/>
                  </a:lnTo>
                  <a:lnTo>
                    <a:pt x="0" y="271"/>
                  </a:lnTo>
                  <a:lnTo>
                    <a:pt x="1" y="278"/>
                  </a:lnTo>
                  <a:lnTo>
                    <a:pt x="3" y="282"/>
                  </a:lnTo>
                  <a:lnTo>
                    <a:pt x="5" y="286"/>
                  </a:lnTo>
                  <a:lnTo>
                    <a:pt x="8" y="289"/>
                  </a:lnTo>
                  <a:lnTo>
                    <a:pt x="12" y="290"/>
                  </a:lnTo>
                  <a:lnTo>
                    <a:pt x="17" y="291"/>
                  </a:lnTo>
                  <a:lnTo>
                    <a:pt x="22" y="293"/>
                  </a:lnTo>
                  <a:lnTo>
                    <a:pt x="22" y="293"/>
                  </a:lnTo>
                  <a:lnTo>
                    <a:pt x="39" y="291"/>
                  </a:lnTo>
                  <a:lnTo>
                    <a:pt x="55" y="288"/>
                  </a:lnTo>
                  <a:lnTo>
                    <a:pt x="72" y="285"/>
                  </a:lnTo>
                  <a:lnTo>
                    <a:pt x="88" y="280"/>
                  </a:lnTo>
                  <a:lnTo>
                    <a:pt x="120" y="271"/>
                  </a:lnTo>
                  <a:lnTo>
                    <a:pt x="153" y="261"/>
                  </a:lnTo>
                  <a:lnTo>
                    <a:pt x="153" y="261"/>
                  </a:lnTo>
                  <a:lnTo>
                    <a:pt x="197" y="250"/>
                  </a:lnTo>
                  <a:lnTo>
                    <a:pt x="241" y="235"/>
                  </a:lnTo>
                  <a:lnTo>
                    <a:pt x="328" y="208"/>
                  </a:lnTo>
                  <a:lnTo>
                    <a:pt x="328" y="208"/>
                  </a:lnTo>
                  <a:lnTo>
                    <a:pt x="375" y="195"/>
                  </a:lnTo>
                  <a:lnTo>
                    <a:pt x="422" y="183"/>
                  </a:lnTo>
                  <a:lnTo>
                    <a:pt x="471" y="172"/>
                  </a:lnTo>
                  <a:lnTo>
                    <a:pt x="519" y="163"/>
                  </a:lnTo>
                  <a:lnTo>
                    <a:pt x="617" y="144"/>
                  </a:lnTo>
                  <a:lnTo>
                    <a:pt x="666" y="132"/>
                  </a:lnTo>
                  <a:lnTo>
                    <a:pt x="713" y="120"/>
                  </a:lnTo>
                  <a:lnTo>
                    <a:pt x="713" y="120"/>
                  </a:lnTo>
                  <a:lnTo>
                    <a:pt x="755" y="110"/>
                  </a:lnTo>
                  <a:lnTo>
                    <a:pt x="798" y="99"/>
                  </a:lnTo>
                  <a:lnTo>
                    <a:pt x="884" y="82"/>
                  </a:lnTo>
                  <a:lnTo>
                    <a:pt x="884" y="82"/>
                  </a:lnTo>
                  <a:lnTo>
                    <a:pt x="925" y="74"/>
                  </a:lnTo>
                  <a:lnTo>
                    <a:pt x="964" y="65"/>
                  </a:lnTo>
                  <a:lnTo>
                    <a:pt x="1003" y="56"/>
                  </a:lnTo>
                  <a:lnTo>
                    <a:pt x="1044" y="50"/>
                  </a:lnTo>
                  <a:lnTo>
                    <a:pt x="1044" y="50"/>
                  </a:lnTo>
                  <a:lnTo>
                    <a:pt x="1053" y="48"/>
                  </a:lnTo>
                  <a:lnTo>
                    <a:pt x="1059" y="48"/>
                  </a:lnTo>
                  <a:lnTo>
                    <a:pt x="1066" y="50"/>
                  </a:lnTo>
                  <a:lnTo>
                    <a:pt x="1071" y="51"/>
                  </a:lnTo>
                  <a:lnTo>
                    <a:pt x="1075" y="55"/>
                  </a:lnTo>
                  <a:lnTo>
                    <a:pt x="1079" y="57"/>
                  </a:lnTo>
                  <a:lnTo>
                    <a:pt x="1083" y="61"/>
                  </a:lnTo>
                  <a:lnTo>
                    <a:pt x="1084" y="67"/>
                  </a:lnTo>
                  <a:lnTo>
                    <a:pt x="1088" y="77"/>
                  </a:lnTo>
                  <a:lnTo>
                    <a:pt x="1091" y="87"/>
                  </a:lnTo>
                  <a:lnTo>
                    <a:pt x="1095" y="110"/>
                  </a:lnTo>
                  <a:lnTo>
                    <a:pt x="1095" y="110"/>
                  </a:lnTo>
                  <a:lnTo>
                    <a:pt x="1107" y="153"/>
                  </a:lnTo>
                  <a:lnTo>
                    <a:pt x="1118" y="196"/>
                  </a:lnTo>
                  <a:lnTo>
                    <a:pt x="1118" y="196"/>
                  </a:lnTo>
                  <a:lnTo>
                    <a:pt x="1124" y="222"/>
                  </a:lnTo>
                  <a:lnTo>
                    <a:pt x="1129" y="250"/>
                  </a:lnTo>
                  <a:lnTo>
                    <a:pt x="1133" y="263"/>
                  </a:lnTo>
                  <a:lnTo>
                    <a:pt x="1138" y="274"/>
                  </a:lnTo>
                  <a:lnTo>
                    <a:pt x="1144" y="286"/>
                  </a:lnTo>
                  <a:lnTo>
                    <a:pt x="1154" y="297"/>
                  </a:lnTo>
                  <a:lnTo>
                    <a:pt x="1154" y="297"/>
                  </a:lnTo>
                  <a:lnTo>
                    <a:pt x="1158" y="301"/>
                  </a:lnTo>
                  <a:lnTo>
                    <a:pt x="1161" y="302"/>
                  </a:lnTo>
                  <a:lnTo>
                    <a:pt x="1165" y="303"/>
                  </a:lnTo>
                  <a:lnTo>
                    <a:pt x="1169" y="303"/>
                  </a:lnTo>
                  <a:lnTo>
                    <a:pt x="1173" y="303"/>
                  </a:lnTo>
                  <a:lnTo>
                    <a:pt x="1177" y="302"/>
                  </a:lnTo>
                  <a:lnTo>
                    <a:pt x="1185" y="297"/>
                  </a:lnTo>
                  <a:lnTo>
                    <a:pt x="1189" y="290"/>
                  </a:lnTo>
                  <a:lnTo>
                    <a:pt x="1192" y="286"/>
                  </a:lnTo>
                  <a:lnTo>
                    <a:pt x="1192" y="281"/>
                  </a:lnTo>
                  <a:lnTo>
                    <a:pt x="1192" y="277"/>
                  </a:lnTo>
                  <a:lnTo>
                    <a:pt x="1190" y="273"/>
                  </a:lnTo>
                  <a:lnTo>
                    <a:pt x="1189" y="269"/>
                  </a:lnTo>
                  <a:lnTo>
                    <a:pt x="1185" y="265"/>
                  </a:lnTo>
                  <a:lnTo>
                    <a:pt x="1185" y="2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5" name="chenying0907 716"/>
            <p:cNvSpPr>
              <a:spLocks/>
            </p:cNvSpPr>
            <p:nvPr/>
          </p:nvSpPr>
          <p:spPr bwMode="auto">
            <a:xfrm>
              <a:off x="6429376" y="1946275"/>
              <a:ext cx="403225" cy="192088"/>
            </a:xfrm>
            <a:custGeom>
              <a:avLst/>
              <a:gdLst/>
              <a:ahLst/>
              <a:cxnLst>
                <a:cxn ang="0">
                  <a:pos x="1010" y="220"/>
                </a:cxn>
                <a:cxn ang="0">
                  <a:pos x="994" y="163"/>
                </a:cxn>
                <a:cxn ang="0">
                  <a:pos x="984" y="131"/>
                </a:cxn>
                <a:cxn ang="0">
                  <a:pos x="959" y="76"/>
                </a:cxn>
                <a:cxn ang="0">
                  <a:pos x="926" y="17"/>
                </a:cxn>
                <a:cxn ang="0">
                  <a:pos x="912" y="4"/>
                </a:cxn>
                <a:cxn ang="0">
                  <a:pos x="896" y="0"/>
                </a:cxn>
                <a:cxn ang="0">
                  <a:pos x="868" y="7"/>
                </a:cxn>
                <a:cxn ang="0">
                  <a:pos x="823" y="24"/>
                </a:cxn>
                <a:cxn ang="0">
                  <a:pos x="739" y="50"/>
                </a:cxn>
                <a:cxn ang="0">
                  <a:pos x="623" y="99"/>
                </a:cxn>
                <a:cxn ang="0">
                  <a:pos x="507" y="157"/>
                </a:cxn>
                <a:cxn ang="0">
                  <a:pos x="317" y="265"/>
                </a:cxn>
                <a:cxn ang="0">
                  <a:pos x="234" y="312"/>
                </a:cxn>
                <a:cxn ang="0">
                  <a:pos x="112" y="382"/>
                </a:cxn>
                <a:cxn ang="0">
                  <a:pos x="68" y="406"/>
                </a:cxn>
                <a:cxn ang="0">
                  <a:pos x="29" y="432"/>
                </a:cxn>
                <a:cxn ang="0">
                  <a:pos x="16" y="439"/>
                </a:cxn>
                <a:cxn ang="0">
                  <a:pos x="4" y="446"/>
                </a:cxn>
                <a:cxn ang="0">
                  <a:pos x="0" y="458"/>
                </a:cxn>
                <a:cxn ang="0">
                  <a:pos x="7" y="478"/>
                </a:cxn>
                <a:cxn ang="0">
                  <a:pos x="19" y="483"/>
                </a:cxn>
                <a:cxn ang="0">
                  <a:pos x="28" y="482"/>
                </a:cxn>
                <a:cxn ang="0">
                  <a:pos x="78" y="457"/>
                </a:cxn>
                <a:cxn ang="0">
                  <a:pos x="125" y="428"/>
                </a:cxn>
                <a:cxn ang="0">
                  <a:pos x="202" y="385"/>
                </a:cxn>
                <a:cxn ang="0">
                  <a:pos x="279" y="343"/>
                </a:cxn>
                <a:cxn ang="0">
                  <a:pos x="310" y="326"/>
                </a:cxn>
                <a:cxn ang="0">
                  <a:pos x="401" y="267"/>
                </a:cxn>
                <a:cxn ang="0">
                  <a:pos x="476" y="227"/>
                </a:cxn>
                <a:cxn ang="0">
                  <a:pos x="623" y="155"/>
                </a:cxn>
                <a:cxn ang="0">
                  <a:pos x="728" y="106"/>
                </a:cxn>
                <a:cxn ang="0">
                  <a:pos x="838" y="70"/>
                </a:cxn>
                <a:cxn ang="0">
                  <a:pos x="866" y="58"/>
                </a:cxn>
                <a:cxn ang="0">
                  <a:pos x="891" y="51"/>
                </a:cxn>
                <a:cxn ang="0">
                  <a:pos x="894" y="54"/>
                </a:cxn>
                <a:cxn ang="0">
                  <a:pos x="930" y="122"/>
                </a:cxn>
                <a:cxn ang="0">
                  <a:pos x="950" y="187"/>
                </a:cxn>
                <a:cxn ang="0">
                  <a:pos x="966" y="235"/>
                </a:cxn>
                <a:cxn ang="0">
                  <a:pos x="976" y="253"/>
                </a:cxn>
                <a:cxn ang="0">
                  <a:pos x="988" y="259"/>
                </a:cxn>
                <a:cxn ang="0">
                  <a:pos x="1005" y="257"/>
                </a:cxn>
                <a:cxn ang="0">
                  <a:pos x="1015" y="244"/>
                </a:cxn>
                <a:cxn ang="0">
                  <a:pos x="1015" y="231"/>
                </a:cxn>
              </a:cxnLst>
              <a:rect l="0" t="0" r="r" b="b"/>
              <a:pathLst>
                <a:path w="1015" h="483">
                  <a:moveTo>
                    <a:pt x="1013" y="225"/>
                  </a:moveTo>
                  <a:lnTo>
                    <a:pt x="1013" y="225"/>
                  </a:lnTo>
                  <a:lnTo>
                    <a:pt x="1010" y="220"/>
                  </a:lnTo>
                  <a:lnTo>
                    <a:pt x="1006" y="212"/>
                  </a:lnTo>
                  <a:lnTo>
                    <a:pt x="1002" y="195"/>
                  </a:lnTo>
                  <a:lnTo>
                    <a:pt x="994" y="163"/>
                  </a:lnTo>
                  <a:lnTo>
                    <a:pt x="994" y="163"/>
                  </a:lnTo>
                  <a:lnTo>
                    <a:pt x="989" y="147"/>
                  </a:lnTo>
                  <a:lnTo>
                    <a:pt x="984" y="131"/>
                  </a:lnTo>
                  <a:lnTo>
                    <a:pt x="970" y="100"/>
                  </a:lnTo>
                  <a:lnTo>
                    <a:pt x="970" y="100"/>
                  </a:lnTo>
                  <a:lnTo>
                    <a:pt x="959" y="76"/>
                  </a:lnTo>
                  <a:lnTo>
                    <a:pt x="945" y="45"/>
                  </a:lnTo>
                  <a:lnTo>
                    <a:pt x="937" y="31"/>
                  </a:lnTo>
                  <a:lnTo>
                    <a:pt x="926" y="17"/>
                  </a:lnTo>
                  <a:lnTo>
                    <a:pt x="923" y="12"/>
                  </a:lnTo>
                  <a:lnTo>
                    <a:pt x="917" y="7"/>
                  </a:lnTo>
                  <a:lnTo>
                    <a:pt x="912" y="4"/>
                  </a:lnTo>
                  <a:lnTo>
                    <a:pt x="907" y="2"/>
                  </a:lnTo>
                  <a:lnTo>
                    <a:pt x="907" y="2"/>
                  </a:lnTo>
                  <a:lnTo>
                    <a:pt x="896" y="0"/>
                  </a:lnTo>
                  <a:lnTo>
                    <a:pt x="887" y="0"/>
                  </a:lnTo>
                  <a:lnTo>
                    <a:pt x="877" y="2"/>
                  </a:lnTo>
                  <a:lnTo>
                    <a:pt x="868" y="7"/>
                  </a:lnTo>
                  <a:lnTo>
                    <a:pt x="868" y="7"/>
                  </a:lnTo>
                  <a:lnTo>
                    <a:pt x="845" y="16"/>
                  </a:lnTo>
                  <a:lnTo>
                    <a:pt x="823" y="24"/>
                  </a:lnTo>
                  <a:lnTo>
                    <a:pt x="779" y="37"/>
                  </a:lnTo>
                  <a:lnTo>
                    <a:pt x="779" y="37"/>
                  </a:lnTo>
                  <a:lnTo>
                    <a:pt x="739" y="50"/>
                  </a:lnTo>
                  <a:lnTo>
                    <a:pt x="700" y="66"/>
                  </a:lnTo>
                  <a:lnTo>
                    <a:pt x="623" y="99"/>
                  </a:lnTo>
                  <a:lnTo>
                    <a:pt x="623" y="99"/>
                  </a:lnTo>
                  <a:lnTo>
                    <a:pt x="584" y="117"/>
                  </a:lnTo>
                  <a:lnTo>
                    <a:pt x="545" y="136"/>
                  </a:lnTo>
                  <a:lnTo>
                    <a:pt x="507" y="157"/>
                  </a:lnTo>
                  <a:lnTo>
                    <a:pt x="469" y="178"/>
                  </a:lnTo>
                  <a:lnTo>
                    <a:pt x="393" y="223"/>
                  </a:lnTo>
                  <a:lnTo>
                    <a:pt x="317" y="265"/>
                  </a:lnTo>
                  <a:lnTo>
                    <a:pt x="317" y="265"/>
                  </a:lnTo>
                  <a:lnTo>
                    <a:pt x="276" y="288"/>
                  </a:lnTo>
                  <a:lnTo>
                    <a:pt x="234" y="312"/>
                  </a:lnTo>
                  <a:lnTo>
                    <a:pt x="153" y="359"/>
                  </a:lnTo>
                  <a:lnTo>
                    <a:pt x="153" y="359"/>
                  </a:lnTo>
                  <a:lnTo>
                    <a:pt x="112" y="382"/>
                  </a:lnTo>
                  <a:lnTo>
                    <a:pt x="89" y="395"/>
                  </a:lnTo>
                  <a:lnTo>
                    <a:pt x="68" y="406"/>
                  </a:lnTo>
                  <a:lnTo>
                    <a:pt x="68" y="406"/>
                  </a:lnTo>
                  <a:lnTo>
                    <a:pt x="55" y="414"/>
                  </a:lnTo>
                  <a:lnTo>
                    <a:pt x="42" y="423"/>
                  </a:lnTo>
                  <a:lnTo>
                    <a:pt x="29" y="432"/>
                  </a:lnTo>
                  <a:lnTo>
                    <a:pt x="23" y="436"/>
                  </a:lnTo>
                  <a:lnTo>
                    <a:pt x="16" y="439"/>
                  </a:lnTo>
                  <a:lnTo>
                    <a:pt x="16" y="439"/>
                  </a:lnTo>
                  <a:lnTo>
                    <a:pt x="11" y="440"/>
                  </a:lnTo>
                  <a:lnTo>
                    <a:pt x="7" y="442"/>
                  </a:lnTo>
                  <a:lnTo>
                    <a:pt x="4" y="446"/>
                  </a:lnTo>
                  <a:lnTo>
                    <a:pt x="3" y="450"/>
                  </a:lnTo>
                  <a:lnTo>
                    <a:pt x="0" y="454"/>
                  </a:lnTo>
                  <a:lnTo>
                    <a:pt x="0" y="458"/>
                  </a:lnTo>
                  <a:lnTo>
                    <a:pt x="2" y="467"/>
                  </a:lnTo>
                  <a:lnTo>
                    <a:pt x="4" y="475"/>
                  </a:lnTo>
                  <a:lnTo>
                    <a:pt x="7" y="478"/>
                  </a:lnTo>
                  <a:lnTo>
                    <a:pt x="11" y="480"/>
                  </a:lnTo>
                  <a:lnTo>
                    <a:pt x="15" y="482"/>
                  </a:lnTo>
                  <a:lnTo>
                    <a:pt x="19" y="483"/>
                  </a:lnTo>
                  <a:lnTo>
                    <a:pt x="23" y="483"/>
                  </a:lnTo>
                  <a:lnTo>
                    <a:pt x="28" y="482"/>
                  </a:lnTo>
                  <a:lnTo>
                    <a:pt x="28" y="482"/>
                  </a:lnTo>
                  <a:lnTo>
                    <a:pt x="41" y="478"/>
                  </a:lnTo>
                  <a:lnTo>
                    <a:pt x="53" y="471"/>
                  </a:lnTo>
                  <a:lnTo>
                    <a:pt x="78" y="457"/>
                  </a:lnTo>
                  <a:lnTo>
                    <a:pt x="101" y="442"/>
                  </a:lnTo>
                  <a:lnTo>
                    <a:pt x="125" y="428"/>
                  </a:lnTo>
                  <a:lnTo>
                    <a:pt x="125" y="428"/>
                  </a:lnTo>
                  <a:lnTo>
                    <a:pt x="144" y="418"/>
                  </a:lnTo>
                  <a:lnTo>
                    <a:pt x="164" y="407"/>
                  </a:lnTo>
                  <a:lnTo>
                    <a:pt x="202" y="385"/>
                  </a:lnTo>
                  <a:lnTo>
                    <a:pt x="240" y="363"/>
                  </a:lnTo>
                  <a:lnTo>
                    <a:pt x="259" y="352"/>
                  </a:lnTo>
                  <a:lnTo>
                    <a:pt x="279" y="343"/>
                  </a:lnTo>
                  <a:lnTo>
                    <a:pt x="279" y="343"/>
                  </a:lnTo>
                  <a:lnTo>
                    <a:pt x="295" y="335"/>
                  </a:lnTo>
                  <a:lnTo>
                    <a:pt x="310" y="326"/>
                  </a:lnTo>
                  <a:lnTo>
                    <a:pt x="342" y="308"/>
                  </a:lnTo>
                  <a:lnTo>
                    <a:pt x="372" y="287"/>
                  </a:lnTo>
                  <a:lnTo>
                    <a:pt x="401" y="267"/>
                  </a:lnTo>
                  <a:lnTo>
                    <a:pt x="401" y="267"/>
                  </a:lnTo>
                  <a:lnTo>
                    <a:pt x="439" y="246"/>
                  </a:lnTo>
                  <a:lnTo>
                    <a:pt x="476" y="227"/>
                  </a:lnTo>
                  <a:lnTo>
                    <a:pt x="554" y="189"/>
                  </a:lnTo>
                  <a:lnTo>
                    <a:pt x="554" y="189"/>
                  </a:lnTo>
                  <a:lnTo>
                    <a:pt x="623" y="155"/>
                  </a:lnTo>
                  <a:lnTo>
                    <a:pt x="657" y="138"/>
                  </a:lnTo>
                  <a:lnTo>
                    <a:pt x="692" y="122"/>
                  </a:lnTo>
                  <a:lnTo>
                    <a:pt x="728" y="106"/>
                  </a:lnTo>
                  <a:lnTo>
                    <a:pt x="763" y="92"/>
                  </a:lnTo>
                  <a:lnTo>
                    <a:pt x="800" y="80"/>
                  </a:lnTo>
                  <a:lnTo>
                    <a:pt x="838" y="70"/>
                  </a:lnTo>
                  <a:lnTo>
                    <a:pt x="838" y="70"/>
                  </a:lnTo>
                  <a:lnTo>
                    <a:pt x="849" y="65"/>
                  </a:lnTo>
                  <a:lnTo>
                    <a:pt x="866" y="58"/>
                  </a:lnTo>
                  <a:lnTo>
                    <a:pt x="877" y="54"/>
                  </a:lnTo>
                  <a:lnTo>
                    <a:pt x="885" y="51"/>
                  </a:lnTo>
                  <a:lnTo>
                    <a:pt x="891" y="51"/>
                  </a:lnTo>
                  <a:lnTo>
                    <a:pt x="892" y="53"/>
                  </a:lnTo>
                  <a:lnTo>
                    <a:pt x="894" y="54"/>
                  </a:lnTo>
                  <a:lnTo>
                    <a:pt x="894" y="54"/>
                  </a:lnTo>
                  <a:lnTo>
                    <a:pt x="912" y="88"/>
                  </a:lnTo>
                  <a:lnTo>
                    <a:pt x="930" y="122"/>
                  </a:lnTo>
                  <a:lnTo>
                    <a:pt x="930" y="122"/>
                  </a:lnTo>
                  <a:lnTo>
                    <a:pt x="937" y="138"/>
                  </a:lnTo>
                  <a:lnTo>
                    <a:pt x="942" y="155"/>
                  </a:lnTo>
                  <a:lnTo>
                    <a:pt x="950" y="187"/>
                  </a:lnTo>
                  <a:lnTo>
                    <a:pt x="955" y="203"/>
                  </a:lnTo>
                  <a:lnTo>
                    <a:pt x="959" y="219"/>
                  </a:lnTo>
                  <a:lnTo>
                    <a:pt x="966" y="235"/>
                  </a:lnTo>
                  <a:lnTo>
                    <a:pt x="974" y="249"/>
                  </a:lnTo>
                  <a:lnTo>
                    <a:pt x="974" y="249"/>
                  </a:lnTo>
                  <a:lnTo>
                    <a:pt x="976" y="253"/>
                  </a:lnTo>
                  <a:lnTo>
                    <a:pt x="980" y="257"/>
                  </a:lnTo>
                  <a:lnTo>
                    <a:pt x="984" y="258"/>
                  </a:lnTo>
                  <a:lnTo>
                    <a:pt x="988" y="259"/>
                  </a:lnTo>
                  <a:lnTo>
                    <a:pt x="992" y="259"/>
                  </a:lnTo>
                  <a:lnTo>
                    <a:pt x="997" y="259"/>
                  </a:lnTo>
                  <a:lnTo>
                    <a:pt x="1005" y="257"/>
                  </a:lnTo>
                  <a:lnTo>
                    <a:pt x="1011" y="252"/>
                  </a:lnTo>
                  <a:lnTo>
                    <a:pt x="1013" y="248"/>
                  </a:lnTo>
                  <a:lnTo>
                    <a:pt x="1015" y="244"/>
                  </a:lnTo>
                  <a:lnTo>
                    <a:pt x="1015" y="240"/>
                  </a:lnTo>
                  <a:lnTo>
                    <a:pt x="1015" y="236"/>
                  </a:lnTo>
                  <a:lnTo>
                    <a:pt x="1015" y="231"/>
                  </a:lnTo>
                  <a:lnTo>
                    <a:pt x="1013" y="225"/>
                  </a:lnTo>
                  <a:lnTo>
                    <a:pt x="1013" y="22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676" name="chenying0907 675"/>
          <p:cNvGrpSpPr/>
          <p:nvPr/>
        </p:nvGrpSpPr>
        <p:grpSpPr>
          <a:xfrm>
            <a:off x="1427215" y="2612819"/>
            <a:ext cx="763594" cy="718864"/>
            <a:chOff x="2033588" y="3044825"/>
            <a:chExt cx="771525" cy="746126"/>
          </a:xfrm>
          <a:solidFill>
            <a:schemeClr val="accent6">
              <a:lumMod val="75000"/>
            </a:schemeClr>
          </a:solidFill>
        </p:grpSpPr>
        <p:sp>
          <p:nvSpPr>
            <p:cNvPr id="677" name="chenying0907 717"/>
            <p:cNvSpPr>
              <a:spLocks/>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8" name="chenying0907 718"/>
            <p:cNvSpPr>
              <a:spLocks/>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9" name="chenying0907 719"/>
            <p:cNvSpPr>
              <a:spLocks/>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0" name="chenying0907 720"/>
            <p:cNvSpPr>
              <a:spLocks/>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1" name="chenying0907 721"/>
            <p:cNvSpPr>
              <a:spLocks/>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2" name="chenying0907 722"/>
            <p:cNvSpPr>
              <a:spLocks/>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3" name="chenying0907 723"/>
            <p:cNvSpPr>
              <a:spLocks/>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4" name="chenying0907 724"/>
            <p:cNvSpPr>
              <a:spLocks/>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5" name="chenying0907 725"/>
            <p:cNvSpPr>
              <a:spLocks/>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6" name="chenying0907 726"/>
            <p:cNvSpPr>
              <a:spLocks/>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7" name="chenying0907 727"/>
            <p:cNvSpPr>
              <a:spLocks/>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8" name="chenying0907 728"/>
            <p:cNvSpPr>
              <a:spLocks/>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9" name="chenying0907 729"/>
            <p:cNvSpPr>
              <a:spLocks/>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0" name="chenying0907 730"/>
            <p:cNvSpPr>
              <a:spLocks/>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1" name="chenying0907 731"/>
            <p:cNvSpPr>
              <a:spLocks/>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2" name="chenying0907 732"/>
            <p:cNvSpPr>
              <a:spLocks/>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3" name="chenying0907 733"/>
            <p:cNvSpPr>
              <a:spLocks/>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4" name="chenying0907 734"/>
            <p:cNvSpPr>
              <a:spLocks/>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5" name="chenying0907 735"/>
            <p:cNvSpPr>
              <a:spLocks/>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6" name="chenying0907 736"/>
            <p:cNvSpPr>
              <a:spLocks/>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7" name="chenying0907 737"/>
            <p:cNvSpPr>
              <a:spLocks/>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8" name="chenying0907 738"/>
            <p:cNvSpPr>
              <a:spLocks/>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9" name="chenying0907 739"/>
            <p:cNvSpPr>
              <a:spLocks/>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0" name="chenying0907 740"/>
            <p:cNvSpPr>
              <a:spLocks/>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1" name="chenying0907 741"/>
            <p:cNvSpPr>
              <a:spLocks/>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2" name="chenying0907 742"/>
            <p:cNvSpPr>
              <a:spLocks/>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3" name="chenying0907 743"/>
            <p:cNvSpPr>
              <a:spLocks/>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4" name="chenying0907 744"/>
            <p:cNvSpPr>
              <a:spLocks/>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5" name="chenying0907 745"/>
            <p:cNvSpPr>
              <a:spLocks/>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6" name="chenying0907 746"/>
            <p:cNvSpPr>
              <a:spLocks/>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7" name="chenying0907 747"/>
            <p:cNvSpPr>
              <a:spLocks/>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8" name="chenying0907 748"/>
            <p:cNvSpPr>
              <a:spLocks/>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9" name="chenying0907 749"/>
            <p:cNvSpPr>
              <a:spLocks/>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0" name="chenying0907 750"/>
            <p:cNvSpPr>
              <a:spLocks/>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1" name="chenying0907 751"/>
            <p:cNvSpPr>
              <a:spLocks/>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2" name="chenying0907 752"/>
            <p:cNvSpPr>
              <a:spLocks/>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3" name="chenying0907 753"/>
            <p:cNvSpPr>
              <a:spLocks/>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4" name="chenying0907 754"/>
            <p:cNvSpPr>
              <a:spLocks/>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5" name="chenying0907 755"/>
            <p:cNvSpPr>
              <a:spLocks/>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6" name="chenying0907 756"/>
            <p:cNvSpPr>
              <a:spLocks/>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7" name="chenying0907 757"/>
            <p:cNvSpPr>
              <a:spLocks/>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8" name="chenying0907 758"/>
            <p:cNvSpPr>
              <a:spLocks/>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9" name="chenying0907 759"/>
            <p:cNvSpPr>
              <a:spLocks/>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0" name="chenying0907 760"/>
            <p:cNvSpPr>
              <a:spLocks/>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1" name="chenying0907 761"/>
            <p:cNvSpPr>
              <a:spLocks/>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2" name="chenying0907 762"/>
            <p:cNvSpPr>
              <a:spLocks/>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3" name="chenying0907 763"/>
            <p:cNvSpPr>
              <a:spLocks/>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4" name="chenying0907 764"/>
            <p:cNvSpPr>
              <a:spLocks/>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5" name="chenying0907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6" name="chenying0907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7" name="chenying0907 767"/>
            <p:cNvSpPr>
              <a:spLocks/>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8" name="chenying0907 768"/>
            <p:cNvSpPr>
              <a:spLocks/>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9" name="chenying0907 769"/>
            <p:cNvSpPr>
              <a:spLocks/>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0" name="chenying0907 770"/>
            <p:cNvSpPr>
              <a:spLocks/>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1" name="chenying0907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2" name="chenying0907 772"/>
            <p:cNvSpPr>
              <a:spLocks/>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3" name="chenying0907 773"/>
            <p:cNvSpPr>
              <a:spLocks/>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4" name="chenying0907 774"/>
            <p:cNvSpPr>
              <a:spLocks/>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5" name="chenying0907 775"/>
            <p:cNvSpPr>
              <a:spLocks/>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6" name="chenying0907 776"/>
            <p:cNvSpPr>
              <a:spLocks/>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7" name="chenying0907 777"/>
            <p:cNvSpPr>
              <a:spLocks/>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8" name="chenying0907 778"/>
            <p:cNvSpPr>
              <a:spLocks/>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9" name="chenying0907 779"/>
            <p:cNvSpPr>
              <a:spLocks/>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0" name="chenying0907 780"/>
            <p:cNvSpPr>
              <a:spLocks/>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1" name="chenying0907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2" name="chenying0907 782"/>
            <p:cNvSpPr>
              <a:spLocks/>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3" name="chenying0907 783"/>
            <p:cNvSpPr>
              <a:spLocks/>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4" name="chenying0907 784"/>
            <p:cNvSpPr>
              <a:spLocks/>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5" name="chenying0907 785"/>
            <p:cNvSpPr>
              <a:spLocks/>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6" name="chenying0907 786"/>
            <p:cNvSpPr>
              <a:spLocks/>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7" name="chenying0907 787"/>
            <p:cNvSpPr>
              <a:spLocks/>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8" name="chenying0907 788"/>
            <p:cNvSpPr>
              <a:spLocks/>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9" name="chenying0907 789"/>
            <p:cNvSpPr>
              <a:spLocks/>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0" name="chenying0907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751" name="chenying0907 750"/>
          <p:cNvGrpSpPr/>
          <p:nvPr/>
        </p:nvGrpSpPr>
        <p:grpSpPr>
          <a:xfrm>
            <a:off x="3520027" y="2693883"/>
            <a:ext cx="790304" cy="588856"/>
            <a:chOff x="4148138" y="3128963"/>
            <a:chExt cx="798513" cy="611188"/>
          </a:xfrm>
          <a:solidFill>
            <a:schemeClr val="accent6">
              <a:lumMod val="75000"/>
            </a:schemeClr>
          </a:solidFill>
        </p:grpSpPr>
        <p:sp>
          <p:nvSpPr>
            <p:cNvPr id="752" name="chenying0907 791"/>
            <p:cNvSpPr>
              <a:spLocks/>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3" name="chenying0907 792"/>
            <p:cNvSpPr>
              <a:spLocks/>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4" name="chenying0907 793"/>
            <p:cNvSpPr>
              <a:spLocks/>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5" name="chenying0907 794"/>
            <p:cNvSpPr>
              <a:spLocks/>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6" name="chenying0907 795"/>
            <p:cNvSpPr>
              <a:spLocks/>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7" name="chenying0907 796"/>
            <p:cNvSpPr>
              <a:spLocks/>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8" name="chenying0907 797"/>
            <p:cNvSpPr>
              <a:spLocks/>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9" name="chenying0907 798"/>
            <p:cNvSpPr>
              <a:spLocks/>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0" name="chenying0907 799"/>
            <p:cNvSpPr>
              <a:spLocks/>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1" name="chenying0907 800"/>
            <p:cNvSpPr>
              <a:spLocks/>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2" name="chenying0907 801"/>
            <p:cNvSpPr>
              <a:spLocks/>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3" name="chenying0907 802"/>
            <p:cNvSpPr>
              <a:spLocks/>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4" name="chenying0907 803"/>
            <p:cNvSpPr>
              <a:spLocks/>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5" name="chenying0907 804"/>
            <p:cNvSpPr>
              <a:spLocks/>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6" name="chenying0907 805"/>
            <p:cNvSpPr>
              <a:spLocks/>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7" name="chenying0907 806"/>
            <p:cNvSpPr>
              <a:spLocks/>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8" name="chenying0907 807"/>
            <p:cNvSpPr>
              <a:spLocks/>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9" name="chenying0907 809"/>
            <p:cNvSpPr>
              <a:spLocks/>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0" name="chenying0907 810"/>
            <p:cNvSpPr>
              <a:spLocks/>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1" name="chenying0907 811"/>
            <p:cNvSpPr>
              <a:spLocks/>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2" name="chenying0907 812"/>
            <p:cNvSpPr>
              <a:spLocks/>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3" name="chenying0907 813"/>
            <p:cNvSpPr>
              <a:spLocks/>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4" name="chenying0907 814"/>
            <p:cNvSpPr>
              <a:spLocks/>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5" name="chenying0907 815"/>
            <p:cNvSpPr>
              <a:spLocks/>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6" name="chenying0907 816"/>
            <p:cNvSpPr>
              <a:spLocks/>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7" name="chenying0907 817"/>
            <p:cNvSpPr>
              <a:spLocks/>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8" name="chenying0907 818"/>
            <p:cNvSpPr>
              <a:spLocks/>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9" name="chenying0907 819"/>
            <p:cNvSpPr>
              <a:spLocks/>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0" name="chenying0907 820"/>
            <p:cNvSpPr>
              <a:spLocks/>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1" name="chenying0907 821"/>
            <p:cNvSpPr>
              <a:spLocks/>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2" name="chenying0907 822"/>
            <p:cNvSpPr>
              <a:spLocks/>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3" name="chenying0907 823"/>
            <p:cNvSpPr>
              <a:spLocks/>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4" name="chenying0907 824"/>
            <p:cNvSpPr>
              <a:spLocks/>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5" name="chenying0907 825"/>
            <p:cNvSpPr>
              <a:spLocks/>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6" name="chenying0907 826"/>
            <p:cNvSpPr>
              <a:spLocks/>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7" name="chenying0907 827"/>
            <p:cNvSpPr>
              <a:spLocks/>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8" name="chenying0907 828"/>
            <p:cNvSpPr>
              <a:spLocks/>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9" name="chenying0907 829"/>
            <p:cNvSpPr>
              <a:spLocks/>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0" name="chenying0907 830"/>
            <p:cNvSpPr>
              <a:spLocks/>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1" name="chenying0907 831"/>
            <p:cNvSpPr>
              <a:spLocks/>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2" name="chenying0907 832"/>
            <p:cNvSpPr>
              <a:spLocks/>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3" name="chenying0907 833"/>
            <p:cNvSpPr>
              <a:spLocks/>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4" name="chenying0907 834"/>
            <p:cNvSpPr>
              <a:spLocks/>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5" name="chenying0907 835"/>
            <p:cNvSpPr>
              <a:spLocks/>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6" name="chenying0907 836"/>
            <p:cNvSpPr>
              <a:spLocks/>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7" name="chenying0907 837"/>
            <p:cNvSpPr>
              <a:spLocks/>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8" name="chenying0907 838"/>
            <p:cNvSpPr>
              <a:spLocks/>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9" name="chenying0907 839"/>
            <p:cNvSpPr>
              <a:spLocks/>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0" name="chenying0907 840"/>
            <p:cNvSpPr>
              <a:spLocks/>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1" name="chenying0907 841"/>
            <p:cNvSpPr>
              <a:spLocks/>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2" name="chenying0907 842"/>
            <p:cNvSpPr>
              <a:spLocks/>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3" name="chenying0907 843"/>
            <p:cNvSpPr>
              <a:spLocks/>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4" name="chenying0907 844"/>
            <p:cNvSpPr>
              <a:spLocks/>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5" name="chenying0907 845"/>
            <p:cNvSpPr>
              <a:spLocks/>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6" name="chenying0907 846"/>
            <p:cNvSpPr>
              <a:spLocks/>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7" name="chenying0907 847"/>
            <p:cNvSpPr>
              <a:spLocks/>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8" name="chenying0907 848"/>
            <p:cNvSpPr>
              <a:spLocks/>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9" name="chenying0907 849"/>
            <p:cNvSpPr>
              <a:spLocks/>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0" name="chenying0907 850"/>
            <p:cNvSpPr>
              <a:spLocks/>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1" name="chenying0907 851"/>
            <p:cNvSpPr>
              <a:spLocks/>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2" name="chenying0907 852"/>
            <p:cNvSpPr>
              <a:spLocks/>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3" name="chenying0907 853"/>
            <p:cNvSpPr>
              <a:spLocks/>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4" name="chenying0907 854"/>
            <p:cNvSpPr>
              <a:spLocks/>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5" name="chenying0907 855"/>
            <p:cNvSpPr>
              <a:spLocks/>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6" name="chenying0907 856"/>
            <p:cNvSpPr>
              <a:spLocks/>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7" name="chenying0907 857"/>
            <p:cNvSpPr>
              <a:spLocks/>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8" name="chenying0907 858"/>
            <p:cNvSpPr>
              <a:spLocks/>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9" name="chenying0907 859"/>
            <p:cNvSpPr>
              <a:spLocks/>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0" name="chenying0907 860"/>
            <p:cNvSpPr>
              <a:spLocks/>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1" name="chenying0907 861"/>
            <p:cNvSpPr>
              <a:spLocks/>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2" name="chenying0907 862"/>
            <p:cNvSpPr>
              <a:spLocks/>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3" name="chenying0907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4" name="chenying0907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5" name="chenying0907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6" name="chenying0907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7" name="chenying0907 867"/>
            <p:cNvSpPr>
              <a:spLocks/>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8" name="chenying0907 868"/>
            <p:cNvSpPr>
              <a:spLocks/>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9" name="chenying0907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0" name="chenying0907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1" name="chenying0907 871"/>
            <p:cNvSpPr>
              <a:spLocks/>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2" name="chenying0907 872"/>
            <p:cNvSpPr>
              <a:spLocks/>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833" name="chenying0907 832"/>
          <p:cNvGrpSpPr/>
          <p:nvPr/>
        </p:nvGrpSpPr>
        <p:grpSpPr>
          <a:xfrm>
            <a:off x="2594602" y="2634233"/>
            <a:ext cx="535772" cy="694391"/>
            <a:chOff x="3213101" y="3067051"/>
            <a:chExt cx="541337" cy="720725"/>
          </a:xfrm>
          <a:solidFill>
            <a:schemeClr val="accent6">
              <a:lumMod val="75000"/>
            </a:schemeClr>
          </a:solidFill>
        </p:grpSpPr>
        <p:sp>
          <p:nvSpPr>
            <p:cNvPr id="834" name="chenying0907 873"/>
            <p:cNvSpPr>
              <a:spLocks/>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5" name="chenying0907 874"/>
            <p:cNvSpPr>
              <a:spLocks/>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6" name="chenying0907 875"/>
            <p:cNvSpPr>
              <a:spLocks/>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7" name="chenying0907 876"/>
            <p:cNvSpPr>
              <a:spLocks/>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8" name="chenying0907 877"/>
            <p:cNvSpPr>
              <a:spLocks/>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9" name="chenying0907 878"/>
            <p:cNvSpPr>
              <a:spLocks/>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0" name="chenying0907 879"/>
            <p:cNvSpPr>
              <a:spLocks/>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1" name="chenying0907 880"/>
            <p:cNvSpPr>
              <a:spLocks/>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2" name="chenying0907 881"/>
            <p:cNvSpPr>
              <a:spLocks/>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3" name="chenying0907 882"/>
            <p:cNvSpPr>
              <a:spLocks/>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4" name="chenying0907 883"/>
            <p:cNvSpPr>
              <a:spLocks/>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5" name="chenying0907 884"/>
            <p:cNvSpPr>
              <a:spLocks/>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6" name="chenying0907 885"/>
            <p:cNvSpPr>
              <a:spLocks/>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7" name="chenying0907 886"/>
            <p:cNvSpPr>
              <a:spLocks/>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8" name="chenying0907 887"/>
            <p:cNvSpPr>
              <a:spLocks/>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9" name="chenying0907 888"/>
            <p:cNvSpPr>
              <a:spLocks/>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0" name="chenying0907 889"/>
            <p:cNvSpPr>
              <a:spLocks/>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1" name="chenying0907 890"/>
            <p:cNvSpPr>
              <a:spLocks/>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2" name="chenying0907 891"/>
            <p:cNvSpPr>
              <a:spLocks/>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3" name="chenying0907 892"/>
            <p:cNvSpPr>
              <a:spLocks/>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4" name="chenying0907 893"/>
            <p:cNvSpPr>
              <a:spLocks/>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5" name="chenying0907 894"/>
            <p:cNvSpPr>
              <a:spLocks/>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6" name="chenying0907 895"/>
            <p:cNvSpPr>
              <a:spLocks/>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7" name="chenying0907 896"/>
            <p:cNvSpPr>
              <a:spLocks/>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8" name="chenying0907 897"/>
            <p:cNvSpPr>
              <a:spLocks/>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9" name="chenying0907 898"/>
            <p:cNvSpPr>
              <a:spLocks/>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0" name="chenying0907 899"/>
            <p:cNvSpPr>
              <a:spLocks/>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1" name="chenying0907 900"/>
            <p:cNvSpPr>
              <a:spLocks/>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2" name="chenying0907 901"/>
            <p:cNvSpPr>
              <a:spLocks/>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3" name="chenying0907 902"/>
            <p:cNvSpPr>
              <a:spLocks/>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4" name="chenying0907 903"/>
            <p:cNvSpPr>
              <a:spLocks/>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5" name="chenying0907 904"/>
            <p:cNvSpPr>
              <a:spLocks/>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6" name="chenying0907 905"/>
            <p:cNvSpPr>
              <a:spLocks/>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7" name="chenying0907 906"/>
            <p:cNvSpPr>
              <a:spLocks/>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8" name="chenying0907 907"/>
            <p:cNvSpPr>
              <a:spLocks/>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9" name="chenying0907 908"/>
            <p:cNvSpPr>
              <a:spLocks/>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0" name="chenying0907 909"/>
            <p:cNvSpPr>
              <a:spLocks/>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1" name="chenying0907 910"/>
            <p:cNvSpPr>
              <a:spLocks/>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2" name="chenying0907 911"/>
            <p:cNvSpPr>
              <a:spLocks/>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3" name="chenying0907 912"/>
            <p:cNvSpPr>
              <a:spLocks/>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4" name="chenying0907 913"/>
            <p:cNvSpPr>
              <a:spLocks/>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5" name="chenying0907 914"/>
            <p:cNvSpPr>
              <a:spLocks/>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6" name="chenying0907 915"/>
            <p:cNvSpPr>
              <a:spLocks/>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7" name="chenying0907 916"/>
            <p:cNvSpPr>
              <a:spLocks/>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8" name="chenying0907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9" name="chenying0907 918"/>
            <p:cNvSpPr>
              <a:spLocks/>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0" name="chenying0907 919"/>
            <p:cNvSpPr>
              <a:spLocks/>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1" name="chenying0907 920"/>
            <p:cNvSpPr>
              <a:spLocks/>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2" name="chenying0907 921"/>
            <p:cNvSpPr>
              <a:spLocks/>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3" name="chenying0907 922"/>
            <p:cNvSpPr>
              <a:spLocks/>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4" name="chenying0907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885" name="chenying0907 884"/>
          <p:cNvGrpSpPr/>
          <p:nvPr/>
        </p:nvGrpSpPr>
        <p:grpSpPr>
          <a:xfrm>
            <a:off x="5652119" y="2626585"/>
            <a:ext cx="740025" cy="685214"/>
            <a:chOff x="6302376" y="3059113"/>
            <a:chExt cx="747712" cy="711200"/>
          </a:xfrm>
          <a:solidFill>
            <a:schemeClr val="accent6">
              <a:lumMod val="75000"/>
            </a:schemeClr>
          </a:solidFill>
        </p:grpSpPr>
        <p:sp>
          <p:nvSpPr>
            <p:cNvPr id="886" name="chenying0907 924"/>
            <p:cNvSpPr>
              <a:spLocks/>
            </p:cNvSpPr>
            <p:nvPr/>
          </p:nvSpPr>
          <p:spPr bwMode="auto">
            <a:xfrm>
              <a:off x="6491288" y="3082926"/>
              <a:ext cx="71438" cy="90488"/>
            </a:xfrm>
            <a:custGeom>
              <a:avLst/>
              <a:gdLst/>
              <a:ahLst/>
              <a:cxnLst>
                <a:cxn ang="0">
                  <a:pos x="168" y="3"/>
                </a:cxn>
                <a:cxn ang="0">
                  <a:pos x="168" y="3"/>
                </a:cxn>
                <a:cxn ang="0">
                  <a:pos x="159" y="17"/>
                </a:cxn>
                <a:cxn ang="0">
                  <a:pos x="148" y="33"/>
                </a:cxn>
                <a:cxn ang="0">
                  <a:pos x="136" y="46"/>
                </a:cxn>
                <a:cxn ang="0">
                  <a:pos x="125" y="60"/>
                </a:cxn>
                <a:cxn ang="0">
                  <a:pos x="100" y="86"/>
                </a:cxn>
                <a:cxn ang="0">
                  <a:pos x="75" y="113"/>
                </a:cxn>
                <a:cxn ang="0">
                  <a:pos x="75" y="113"/>
                </a:cxn>
                <a:cxn ang="0">
                  <a:pos x="53" y="137"/>
                </a:cxn>
                <a:cxn ang="0">
                  <a:pos x="33" y="164"/>
                </a:cxn>
                <a:cxn ang="0">
                  <a:pos x="24" y="178"/>
                </a:cxn>
                <a:cxn ang="0">
                  <a:pos x="15" y="192"/>
                </a:cxn>
                <a:cxn ang="0">
                  <a:pos x="7" y="207"/>
                </a:cxn>
                <a:cxn ang="0">
                  <a:pos x="0" y="221"/>
                </a:cxn>
                <a:cxn ang="0">
                  <a:pos x="0" y="221"/>
                </a:cxn>
                <a:cxn ang="0">
                  <a:pos x="0" y="224"/>
                </a:cxn>
                <a:cxn ang="0">
                  <a:pos x="2" y="225"/>
                </a:cxn>
                <a:cxn ang="0">
                  <a:pos x="3" y="226"/>
                </a:cxn>
                <a:cxn ang="0">
                  <a:pos x="4" y="228"/>
                </a:cxn>
                <a:cxn ang="0">
                  <a:pos x="8" y="228"/>
                </a:cxn>
                <a:cxn ang="0">
                  <a:pos x="11" y="226"/>
                </a:cxn>
                <a:cxn ang="0">
                  <a:pos x="12" y="224"/>
                </a:cxn>
                <a:cxn ang="0">
                  <a:pos x="12" y="224"/>
                </a:cxn>
                <a:cxn ang="0">
                  <a:pos x="19" y="208"/>
                </a:cxn>
                <a:cxn ang="0">
                  <a:pos x="28" y="194"/>
                </a:cxn>
                <a:cxn ang="0">
                  <a:pos x="37" y="179"/>
                </a:cxn>
                <a:cxn ang="0">
                  <a:pos x="46" y="165"/>
                </a:cxn>
                <a:cxn ang="0">
                  <a:pos x="68" y="139"/>
                </a:cxn>
                <a:cxn ang="0">
                  <a:pos x="92" y="114"/>
                </a:cxn>
                <a:cxn ang="0">
                  <a:pos x="115" y="89"/>
                </a:cxn>
                <a:cxn ang="0">
                  <a:pos x="138" y="63"/>
                </a:cxn>
                <a:cxn ang="0">
                  <a:pos x="159" y="37"/>
                </a:cxn>
                <a:cxn ang="0">
                  <a:pos x="168" y="22"/>
                </a:cxn>
                <a:cxn ang="0">
                  <a:pos x="177" y="8"/>
                </a:cxn>
                <a:cxn ang="0">
                  <a:pos x="177" y="8"/>
                </a:cxn>
                <a:cxn ang="0">
                  <a:pos x="178" y="5"/>
                </a:cxn>
                <a:cxn ang="0">
                  <a:pos x="177" y="4"/>
                </a:cxn>
                <a:cxn ang="0">
                  <a:pos x="174" y="0"/>
                </a:cxn>
                <a:cxn ang="0">
                  <a:pos x="170" y="0"/>
                </a:cxn>
                <a:cxn ang="0">
                  <a:pos x="169" y="0"/>
                </a:cxn>
                <a:cxn ang="0">
                  <a:pos x="168" y="3"/>
                </a:cxn>
                <a:cxn ang="0">
                  <a:pos x="168" y="3"/>
                </a:cxn>
              </a:cxnLst>
              <a:rect l="0" t="0" r="r" b="b"/>
              <a:pathLst>
                <a:path w="178" h="228">
                  <a:moveTo>
                    <a:pt x="168" y="3"/>
                  </a:moveTo>
                  <a:lnTo>
                    <a:pt x="168" y="3"/>
                  </a:lnTo>
                  <a:lnTo>
                    <a:pt x="159" y="17"/>
                  </a:lnTo>
                  <a:lnTo>
                    <a:pt x="148" y="33"/>
                  </a:lnTo>
                  <a:lnTo>
                    <a:pt x="136" y="46"/>
                  </a:lnTo>
                  <a:lnTo>
                    <a:pt x="125" y="60"/>
                  </a:lnTo>
                  <a:lnTo>
                    <a:pt x="100" y="86"/>
                  </a:lnTo>
                  <a:lnTo>
                    <a:pt x="75" y="113"/>
                  </a:lnTo>
                  <a:lnTo>
                    <a:pt x="75" y="113"/>
                  </a:lnTo>
                  <a:lnTo>
                    <a:pt x="53" y="137"/>
                  </a:lnTo>
                  <a:lnTo>
                    <a:pt x="33" y="164"/>
                  </a:lnTo>
                  <a:lnTo>
                    <a:pt x="24" y="178"/>
                  </a:lnTo>
                  <a:lnTo>
                    <a:pt x="15" y="192"/>
                  </a:lnTo>
                  <a:lnTo>
                    <a:pt x="7" y="207"/>
                  </a:lnTo>
                  <a:lnTo>
                    <a:pt x="0" y="221"/>
                  </a:lnTo>
                  <a:lnTo>
                    <a:pt x="0" y="221"/>
                  </a:lnTo>
                  <a:lnTo>
                    <a:pt x="0" y="224"/>
                  </a:lnTo>
                  <a:lnTo>
                    <a:pt x="2" y="225"/>
                  </a:lnTo>
                  <a:lnTo>
                    <a:pt x="3" y="226"/>
                  </a:lnTo>
                  <a:lnTo>
                    <a:pt x="4" y="228"/>
                  </a:lnTo>
                  <a:lnTo>
                    <a:pt x="8" y="228"/>
                  </a:lnTo>
                  <a:lnTo>
                    <a:pt x="11" y="226"/>
                  </a:lnTo>
                  <a:lnTo>
                    <a:pt x="12" y="224"/>
                  </a:lnTo>
                  <a:lnTo>
                    <a:pt x="12" y="224"/>
                  </a:lnTo>
                  <a:lnTo>
                    <a:pt x="19" y="208"/>
                  </a:lnTo>
                  <a:lnTo>
                    <a:pt x="28" y="194"/>
                  </a:lnTo>
                  <a:lnTo>
                    <a:pt x="37" y="179"/>
                  </a:lnTo>
                  <a:lnTo>
                    <a:pt x="46" y="165"/>
                  </a:lnTo>
                  <a:lnTo>
                    <a:pt x="68" y="139"/>
                  </a:lnTo>
                  <a:lnTo>
                    <a:pt x="92" y="114"/>
                  </a:lnTo>
                  <a:lnTo>
                    <a:pt x="115" y="89"/>
                  </a:lnTo>
                  <a:lnTo>
                    <a:pt x="138" y="63"/>
                  </a:lnTo>
                  <a:lnTo>
                    <a:pt x="159" y="37"/>
                  </a:lnTo>
                  <a:lnTo>
                    <a:pt x="168" y="22"/>
                  </a:lnTo>
                  <a:lnTo>
                    <a:pt x="177" y="8"/>
                  </a:lnTo>
                  <a:lnTo>
                    <a:pt x="177" y="8"/>
                  </a:lnTo>
                  <a:lnTo>
                    <a:pt x="178" y="5"/>
                  </a:lnTo>
                  <a:lnTo>
                    <a:pt x="177" y="4"/>
                  </a:lnTo>
                  <a:lnTo>
                    <a:pt x="174" y="0"/>
                  </a:lnTo>
                  <a:lnTo>
                    <a:pt x="170" y="0"/>
                  </a:lnTo>
                  <a:lnTo>
                    <a:pt x="169" y="0"/>
                  </a:lnTo>
                  <a:lnTo>
                    <a:pt x="168" y="3"/>
                  </a:lnTo>
                  <a:lnTo>
                    <a:pt x="16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7" name="chenying0907 925"/>
            <p:cNvSpPr>
              <a:spLocks/>
            </p:cNvSpPr>
            <p:nvPr/>
          </p:nvSpPr>
          <p:spPr bwMode="auto">
            <a:xfrm>
              <a:off x="6500813" y="3079751"/>
              <a:ext cx="93663" cy="120650"/>
            </a:xfrm>
            <a:custGeom>
              <a:avLst/>
              <a:gdLst/>
              <a:ahLst/>
              <a:cxnLst>
                <a:cxn ang="0">
                  <a:pos x="224" y="2"/>
                </a:cxn>
                <a:cxn ang="0">
                  <a:pos x="224" y="2"/>
                </a:cxn>
                <a:cxn ang="0">
                  <a:pos x="190" y="41"/>
                </a:cxn>
                <a:cxn ang="0">
                  <a:pos x="156" y="82"/>
                </a:cxn>
                <a:cxn ang="0">
                  <a:pos x="122" y="121"/>
                </a:cxn>
                <a:cxn ang="0">
                  <a:pos x="87" y="162"/>
                </a:cxn>
                <a:cxn ang="0">
                  <a:pos x="87" y="162"/>
                </a:cxn>
                <a:cxn ang="0">
                  <a:pos x="60" y="191"/>
                </a:cxn>
                <a:cxn ang="0">
                  <a:pos x="46" y="206"/>
                </a:cxn>
                <a:cxn ang="0">
                  <a:pos x="31" y="223"/>
                </a:cxn>
                <a:cxn ang="0">
                  <a:pos x="19" y="240"/>
                </a:cxn>
                <a:cxn ang="0">
                  <a:pos x="9" y="259"/>
                </a:cxn>
                <a:cxn ang="0">
                  <a:pos x="5" y="268"/>
                </a:cxn>
                <a:cxn ang="0">
                  <a:pos x="2" y="278"/>
                </a:cxn>
                <a:cxn ang="0">
                  <a:pos x="0" y="287"/>
                </a:cxn>
                <a:cxn ang="0">
                  <a:pos x="0" y="296"/>
                </a:cxn>
                <a:cxn ang="0">
                  <a:pos x="0" y="296"/>
                </a:cxn>
                <a:cxn ang="0">
                  <a:pos x="0" y="299"/>
                </a:cxn>
                <a:cxn ang="0">
                  <a:pos x="1" y="300"/>
                </a:cxn>
                <a:cxn ang="0">
                  <a:pos x="5" y="302"/>
                </a:cxn>
                <a:cxn ang="0">
                  <a:pos x="9" y="300"/>
                </a:cxn>
                <a:cxn ang="0">
                  <a:pos x="10" y="299"/>
                </a:cxn>
                <a:cxn ang="0">
                  <a:pos x="12" y="296"/>
                </a:cxn>
                <a:cxn ang="0">
                  <a:pos x="12" y="296"/>
                </a:cxn>
                <a:cxn ang="0">
                  <a:pos x="12" y="285"/>
                </a:cxn>
                <a:cxn ang="0">
                  <a:pos x="16" y="274"/>
                </a:cxn>
                <a:cxn ang="0">
                  <a:pos x="19" y="264"/>
                </a:cxn>
                <a:cxn ang="0">
                  <a:pos x="26" y="253"/>
                </a:cxn>
                <a:cxn ang="0">
                  <a:pos x="39" y="235"/>
                </a:cxn>
                <a:cxn ang="0">
                  <a:pos x="53" y="217"/>
                </a:cxn>
                <a:cxn ang="0">
                  <a:pos x="53" y="217"/>
                </a:cxn>
                <a:cxn ang="0">
                  <a:pos x="85" y="181"/>
                </a:cxn>
                <a:cxn ang="0">
                  <a:pos x="115" y="146"/>
                </a:cxn>
                <a:cxn ang="0">
                  <a:pos x="115" y="146"/>
                </a:cxn>
                <a:cxn ang="0">
                  <a:pos x="174" y="78"/>
                </a:cxn>
                <a:cxn ang="0">
                  <a:pos x="231" y="10"/>
                </a:cxn>
                <a:cxn ang="0">
                  <a:pos x="231" y="10"/>
                </a:cxn>
                <a:cxn ang="0">
                  <a:pos x="233" y="7"/>
                </a:cxn>
                <a:cxn ang="0">
                  <a:pos x="234" y="5"/>
                </a:cxn>
                <a:cxn ang="0">
                  <a:pos x="231" y="2"/>
                </a:cxn>
                <a:cxn ang="0">
                  <a:pos x="230" y="1"/>
                </a:cxn>
                <a:cxn ang="0">
                  <a:pos x="227" y="0"/>
                </a:cxn>
                <a:cxn ang="0">
                  <a:pos x="226" y="0"/>
                </a:cxn>
                <a:cxn ang="0">
                  <a:pos x="224" y="2"/>
                </a:cxn>
                <a:cxn ang="0">
                  <a:pos x="224" y="2"/>
                </a:cxn>
              </a:cxnLst>
              <a:rect l="0" t="0" r="r" b="b"/>
              <a:pathLst>
                <a:path w="234" h="302">
                  <a:moveTo>
                    <a:pt x="224" y="2"/>
                  </a:moveTo>
                  <a:lnTo>
                    <a:pt x="224" y="2"/>
                  </a:lnTo>
                  <a:lnTo>
                    <a:pt x="190" y="41"/>
                  </a:lnTo>
                  <a:lnTo>
                    <a:pt x="156" y="82"/>
                  </a:lnTo>
                  <a:lnTo>
                    <a:pt x="122" y="121"/>
                  </a:lnTo>
                  <a:lnTo>
                    <a:pt x="87" y="162"/>
                  </a:lnTo>
                  <a:lnTo>
                    <a:pt x="87" y="162"/>
                  </a:lnTo>
                  <a:lnTo>
                    <a:pt x="60" y="191"/>
                  </a:lnTo>
                  <a:lnTo>
                    <a:pt x="46" y="206"/>
                  </a:lnTo>
                  <a:lnTo>
                    <a:pt x="31" y="223"/>
                  </a:lnTo>
                  <a:lnTo>
                    <a:pt x="19" y="240"/>
                  </a:lnTo>
                  <a:lnTo>
                    <a:pt x="9" y="259"/>
                  </a:lnTo>
                  <a:lnTo>
                    <a:pt x="5" y="268"/>
                  </a:lnTo>
                  <a:lnTo>
                    <a:pt x="2" y="278"/>
                  </a:lnTo>
                  <a:lnTo>
                    <a:pt x="0" y="287"/>
                  </a:lnTo>
                  <a:lnTo>
                    <a:pt x="0" y="296"/>
                  </a:lnTo>
                  <a:lnTo>
                    <a:pt x="0" y="296"/>
                  </a:lnTo>
                  <a:lnTo>
                    <a:pt x="0" y="299"/>
                  </a:lnTo>
                  <a:lnTo>
                    <a:pt x="1" y="300"/>
                  </a:lnTo>
                  <a:lnTo>
                    <a:pt x="5" y="302"/>
                  </a:lnTo>
                  <a:lnTo>
                    <a:pt x="9" y="300"/>
                  </a:lnTo>
                  <a:lnTo>
                    <a:pt x="10" y="299"/>
                  </a:lnTo>
                  <a:lnTo>
                    <a:pt x="12" y="296"/>
                  </a:lnTo>
                  <a:lnTo>
                    <a:pt x="12" y="296"/>
                  </a:lnTo>
                  <a:lnTo>
                    <a:pt x="12" y="285"/>
                  </a:lnTo>
                  <a:lnTo>
                    <a:pt x="16" y="274"/>
                  </a:lnTo>
                  <a:lnTo>
                    <a:pt x="19" y="264"/>
                  </a:lnTo>
                  <a:lnTo>
                    <a:pt x="26" y="253"/>
                  </a:lnTo>
                  <a:lnTo>
                    <a:pt x="39" y="235"/>
                  </a:lnTo>
                  <a:lnTo>
                    <a:pt x="53" y="217"/>
                  </a:lnTo>
                  <a:lnTo>
                    <a:pt x="53" y="217"/>
                  </a:lnTo>
                  <a:lnTo>
                    <a:pt x="85" y="181"/>
                  </a:lnTo>
                  <a:lnTo>
                    <a:pt x="115" y="146"/>
                  </a:lnTo>
                  <a:lnTo>
                    <a:pt x="115" y="146"/>
                  </a:lnTo>
                  <a:lnTo>
                    <a:pt x="174" y="78"/>
                  </a:lnTo>
                  <a:lnTo>
                    <a:pt x="231" y="10"/>
                  </a:lnTo>
                  <a:lnTo>
                    <a:pt x="231" y="10"/>
                  </a:lnTo>
                  <a:lnTo>
                    <a:pt x="233" y="7"/>
                  </a:lnTo>
                  <a:lnTo>
                    <a:pt x="234" y="5"/>
                  </a:lnTo>
                  <a:lnTo>
                    <a:pt x="231" y="2"/>
                  </a:lnTo>
                  <a:lnTo>
                    <a:pt x="230" y="1"/>
                  </a:lnTo>
                  <a:lnTo>
                    <a:pt x="227" y="0"/>
                  </a:lnTo>
                  <a:lnTo>
                    <a:pt x="226" y="0"/>
                  </a:lnTo>
                  <a:lnTo>
                    <a:pt x="224" y="2"/>
                  </a:lnTo>
                  <a:lnTo>
                    <a:pt x="2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8" name="chenying0907 926"/>
            <p:cNvSpPr>
              <a:spLocks/>
            </p:cNvSpPr>
            <p:nvPr/>
          </p:nvSpPr>
          <p:spPr bwMode="auto">
            <a:xfrm>
              <a:off x="6578601" y="3070226"/>
              <a:ext cx="52388" cy="73025"/>
            </a:xfrm>
            <a:custGeom>
              <a:avLst/>
              <a:gdLst/>
              <a:ahLst/>
              <a:cxnLst>
                <a:cxn ang="0">
                  <a:pos x="121" y="3"/>
                </a:cxn>
                <a:cxn ang="0">
                  <a:pos x="121" y="3"/>
                </a:cxn>
                <a:cxn ang="0">
                  <a:pos x="108" y="26"/>
                </a:cxn>
                <a:cxn ang="0">
                  <a:pos x="95" y="50"/>
                </a:cxn>
                <a:cxn ang="0">
                  <a:pos x="65" y="96"/>
                </a:cxn>
                <a:cxn ang="0">
                  <a:pos x="65" y="96"/>
                </a:cxn>
                <a:cxn ang="0">
                  <a:pos x="49" y="117"/>
                </a:cxn>
                <a:cxn ang="0">
                  <a:pos x="33" y="137"/>
                </a:cxn>
                <a:cxn ang="0">
                  <a:pos x="16" y="158"/>
                </a:cxn>
                <a:cxn ang="0">
                  <a:pos x="2" y="179"/>
                </a:cxn>
                <a:cxn ang="0">
                  <a:pos x="2" y="179"/>
                </a:cxn>
                <a:cxn ang="0">
                  <a:pos x="0" y="182"/>
                </a:cxn>
                <a:cxn ang="0">
                  <a:pos x="0" y="183"/>
                </a:cxn>
                <a:cxn ang="0">
                  <a:pos x="3" y="187"/>
                </a:cxn>
                <a:cxn ang="0">
                  <a:pos x="7" y="187"/>
                </a:cxn>
                <a:cxn ang="0">
                  <a:pos x="10" y="187"/>
                </a:cxn>
                <a:cxn ang="0">
                  <a:pos x="11" y="185"/>
                </a:cxn>
                <a:cxn ang="0">
                  <a:pos x="11" y="185"/>
                </a:cxn>
                <a:cxn ang="0">
                  <a:pos x="25" y="166"/>
                </a:cxn>
                <a:cxn ang="0">
                  <a:pos x="40" y="148"/>
                </a:cxn>
                <a:cxn ang="0">
                  <a:pos x="55" y="130"/>
                </a:cxn>
                <a:cxn ang="0">
                  <a:pos x="68" y="111"/>
                </a:cxn>
                <a:cxn ang="0">
                  <a:pos x="68" y="111"/>
                </a:cxn>
                <a:cxn ang="0">
                  <a:pos x="101" y="60"/>
                </a:cxn>
                <a:cxn ang="0">
                  <a:pos x="117" y="34"/>
                </a:cxn>
                <a:cxn ang="0">
                  <a:pos x="131" y="8"/>
                </a:cxn>
                <a:cxn ang="0">
                  <a:pos x="131" y="8"/>
                </a:cxn>
                <a:cxn ang="0">
                  <a:pos x="133" y="5"/>
                </a:cxn>
                <a:cxn ang="0">
                  <a:pos x="131" y="4"/>
                </a:cxn>
                <a:cxn ang="0">
                  <a:pos x="129" y="0"/>
                </a:cxn>
                <a:cxn ang="0">
                  <a:pos x="125" y="0"/>
                </a:cxn>
                <a:cxn ang="0">
                  <a:pos x="123" y="0"/>
                </a:cxn>
                <a:cxn ang="0">
                  <a:pos x="121" y="3"/>
                </a:cxn>
                <a:cxn ang="0">
                  <a:pos x="121" y="3"/>
                </a:cxn>
              </a:cxnLst>
              <a:rect l="0" t="0" r="r" b="b"/>
              <a:pathLst>
                <a:path w="133" h="187">
                  <a:moveTo>
                    <a:pt x="121" y="3"/>
                  </a:moveTo>
                  <a:lnTo>
                    <a:pt x="121" y="3"/>
                  </a:lnTo>
                  <a:lnTo>
                    <a:pt x="108" y="26"/>
                  </a:lnTo>
                  <a:lnTo>
                    <a:pt x="95" y="50"/>
                  </a:lnTo>
                  <a:lnTo>
                    <a:pt x="65" y="96"/>
                  </a:lnTo>
                  <a:lnTo>
                    <a:pt x="65" y="96"/>
                  </a:lnTo>
                  <a:lnTo>
                    <a:pt x="49" y="117"/>
                  </a:lnTo>
                  <a:lnTo>
                    <a:pt x="33" y="137"/>
                  </a:lnTo>
                  <a:lnTo>
                    <a:pt x="16" y="158"/>
                  </a:lnTo>
                  <a:lnTo>
                    <a:pt x="2" y="179"/>
                  </a:lnTo>
                  <a:lnTo>
                    <a:pt x="2" y="179"/>
                  </a:lnTo>
                  <a:lnTo>
                    <a:pt x="0" y="182"/>
                  </a:lnTo>
                  <a:lnTo>
                    <a:pt x="0" y="183"/>
                  </a:lnTo>
                  <a:lnTo>
                    <a:pt x="3" y="187"/>
                  </a:lnTo>
                  <a:lnTo>
                    <a:pt x="7" y="187"/>
                  </a:lnTo>
                  <a:lnTo>
                    <a:pt x="10" y="187"/>
                  </a:lnTo>
                  <a:lnTo>
                    <a:pt x="11" y="185"/>
                  </a:lnTo>
                  <a:lnTo>
                    <a:pt x="11" y="185"/>
                  </a:lnTo>
                  <a:lnTo>
                    <a:pt x="25" y="166"/>
                  </a:lnTo>
                  <a:lnTo>
                    <a:pt x="40" y="148"/>
                  </a:lnTo>
                  <a:lnTo>
                    <a:pt x="55" y="130"/>
                  </a:lnTo>
                  <a:lnTo>
                    <a:pt x="68" y="111"/>
                  </a:lnTo>
                  <a:lnTo>
                    <a:pt x="68" y="111"/>
                  </a:lnTo>
                  <a:lnTo>
                    <a:pt x="101" y="60"/>
                  </a:lnTo>
                  <a:lnTo>
                    <a:pt x="117" y="34"/>
                  </a:lnTo>
                  <a:lnTo>
                    <a:pt x="131" y="8"/>
                  </a:lnTo>
                  <a:lnTo>
                    <a:pt x="131" y="8"/>
                  </a:lnTo>
                  <a:lnTo>
                    <a:pt x="133" y="5"/>
                  </a:lnTo>
                  <a:lnTo>
                    <a:pt x="131" y="4"/>
                  </a:lnTo>
                  <a:lnTo>
                    <a:pt x="129" y="0"/>
                  </a:lnTo>
                  <a:lnTo>
                    <a:pt x="125" y="0"/>
                  </a:lnTo>
                  <a:lnTo>
                    <a:pt x="123" y="0"/>
                  </a:lnTo>
                  <a:lnTo>
                    <a:pt x="121" y="3"/>
                  </a:lnTo>
                  <a:lnTo>
                    <a:pt x="12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9" name="chenying0907 927"/>
            <p:cNvSpPr>
              <a:spLocks/>
            </p:cNvSpPr>
            <p:nvPr/>
          </p:nvSpPr>
          <p:spPr bwMode="auto">
            <a:xfrm>
              <a:off x="6616701" y="3071813"/>
              <a:ext cx="47625" cy="65088"/>
            </a:xfrm>
            <a:custGeom>
              <a:avLst/>
              <a:gdLst/>
              <a:ahLst/>
              <a:cxnLst>
                <a:cxn ang="0">
                  <a:pos x="110" y="3"/>
                </a:cxn>
                <a:cxn ang="0">
                  <a:pos x="110" y="3"/>
                </a:cxn>
                <a:cxn ang="0">
                  <a:pos x="98" y="21"/>
                </a:cxn>
                <a:cxn ang="0">
                  <a:pos x="85" y="38"/>
                </a:cxn>
                <a:cxn ang="0">
                  <a:pos x="72" y="54"/>
                </a:cxn>
                <a:cxn ang="0">
                  <a:pos x="59" y="71"/>
                </a:cxn>
                <a:cxn ang="0">
                  <a:pos x="59" y="71"/>
                </a:cxn>
                <a:cxn ang="0">
                  <a:pos x="29" y="113"/>
                </a:cxn>
                <a:cxn ang="0">
                  <a:pos x="15" y="135"/>
                </a:cxn>
                <a:cxn ang="0">
                  <a:pos x="2" y="157"/>
                </a:cxn>
                <a:cxn ang="0">
                  <a:pos x="2" y="157"/>
                </a:cxn>
                <a:cxn ang="0">
                  <a:pos x="0" y="160"/>
                </a:cxn>
                <a:cxn ang="0">
                  <a:pos x="2" y="161"/>
                </a:cxn>
                <a:cxn ang="0">
                  <a:pos x="4" y="165"/>
                </a:cxn>
                <a:cxn ang="0">
                  <a:pos x="8" y="165"/>
                </a:cxn>
                <a:cxn ang="0">
                  <a:pos x="9" y="165"/>
                </a:cxn>
                <a:cxn ang="0">
                  <a:pos x="12" y="163"/>
                </a:cxn>
                <a:cxn ang="0">
                  <a:pos x="12" y="163"/>
                </a:cxn>
                <a:cxn ang="0">
                  <a:pos x="24" y="143"/>
                </a:cxn>
                <a:cxn ang="0">
                  <a:pos x="37" y="123"/>
                </a:cxn>
                <a:cxn ang="0">
                  <a:pos x="64" y="85"/>
                </a:cxn>
                <a:cxn ang="0">
                  <a:pos x="64" y="85"/>
                </a:cxn>
                <a:cxn ang="0">
                  <a:pos x="77" y="66"/>
                </a:cxn>
                <a:cxn ang="0">
                  <a:pos x="93" y="47"/>
                </a:cxn>
                <a:cxn ang="0">
                  <a:pos x="108" y="28"/>
                </a:cxn>
                <a:cxn ang="0">
                  <a:pos x="119" y="8"/>
                </a:cxn>
                <a:cxn ang="0">
                  <a:pos x="119" y="8"/>
                </a:cxn>
                <a:cxn ang="0">
                  <a:pos x="121" y="7"/>
                </a:cxn>
                <a:cxn ang="0">
                  <a:pos x="121" y="4"/>
                </a:cxn>
                <a:cxn ang="0">
                  <a:pos x="118" y="2"/>
                </a:cxn>
                <a:cxn ang="0">
                  <a:pos x="114" y="0"/>
                </a:cxn>
                <a:cxn ang="0">
                  <a:pos x="111" y="2"/>
                </a:cxn>
                <a:cxn ang="0">
                  <a:pos x="110" y="3"/>
                </a:cxn>
                <a:cxn ang="0">
                  <a:pos x="110" y="3"/>
                </a:cxn>
              </a:cxnLst>
              <a:rect l="0" t="0" r="r" b="b"/>
              <a:pathLst>
                <a:path w="121" h="165">
                  <a:moveTo>
                    <a:pt x="110" y="3"/>
                  </a:moveTo>
                  <a:lnTo>
                    <a:pt x="110" y="3"/>
                  </a:lnTo>
                  <a:lnTo>
                    <a:pt x="98" y="21"/>
                  </a:lnTo>
                  <a:lnTo>
                    <a:pt x="85" y="38"/>
                  </a:lnTo>
                  <a:lnTo>
                    <a:pt x="72" y="54"/>
                  </a:lnTo>
                  <a:lnTo>
                    <a:pt x="59" y="71"/>
                  </a:lnTo>
                  <a:lnTo>
                    <a:pt x="59" y="71"/>
                  </a:lnTo>
                  <a:lnTo>
                    <a:pt x="29" y="113"/>
                  </a:lnTo>
                  <a:lnTo>
                    <a:pt x="15" y="135"/>
                  </a:lnTo>
                  <a:lnTo>
                    <a:pt x="2" y="157"/>
                  </a:lnTo>
                  <a:lnTo>
                    <a:pt x="2" y="157"/>
                  </a:lnTo>
                  <a:lnTo>
                    <a:pt x="0" y="160"/>
                  </a:lnTo>
                  <a:lnTo>
                    <a:pt x="2" y="161"/>
                  </a:lnTo>
                  <a:lnTo>
                    <a:pt x="4" y="165"/>
                  </a:lnTo>
                  <a:lnTo>
                    <a:pt x="8" y="165"/>
                  </a:lnTo>
                  <a:lnTo>
                    <a:pt x="9" y="165"/>
                  </a:lnTo>
                  <a:lnTo>
                    <a:pt x="12" y="163"/>
                  </a:lnTo>
                  <a:lnTo>
                    <a:pt x="12" y="163"/>
                  </a:lnTo>
                  <a:lnTo>
                    <a:pt x="24" y="143"/>
                  </a:lnTo>
                  <a:lnTo>
                    <a:pt x="37" y="123"/>
                  </a:lnTo>
                  <a:lnTo>
                    <a:pt x="64" y="85"/>
                  </a:lnTo>
                  <a:lnTo>
                    <a:pt x="64" y="85"/>
                  </a:lnTo>
                  <a:lnTo>
                    <a:pt x="77" y="66"/>
                  </a:lnTo>
                  <a:lnTo>
                    <a:pt x="93" y="47"/>
                  </a:lnTo>
                  <a:lnTo>
                    <a:pt x="108" y="28"/>
                  </a:lnTo>
                  <a:lnTo>
                    <a:pt x="119" y="8"/>
                  </a:lnTo>
                  <a:lnTo>
                    <a:pt x="119" y="8"/>
                  </a:lnTo>
                  <a:lnTo>
                    <a:pt x="121" y="7"/>
                  </a:lnTo>
                  <a:lnTo>
                    <a:pt x="121" y="4"/>
                  </a:lnTo>
                  <a:lnTo>
                    <a:pt x="118" y="2"/>
                  </a:lnTo>
                  <a:lnTo>
                    <a:pt x="114" y="0"/>
                  </a:lnTo>
                  <a:lnTo>
                    <a:pt x="111" y="2"/>
                  </a:lnTo>
                  <a:lnTo>
                    <a:pt x="110" y="3"/>
                  </a:lnTo>
                  <a:lnTo>
                    <a:pt x="1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0" name="chenying0907 928"/>
            <p:cNvSpPr>
              <a:spLocks/>
            </p:cNvSpPr>
            <p:nvPr/>
          </p:nvSpPr>
          <p:spPr bwMode="auto">
            <a:xfrm>
              <a:off x="6645276" y="3073401"/>
              <a:ext cx="44450" cy="61913"/>
            </a:xfrm>
            <a:custGeom>
              <a:avLst/>
              <a:gdLst/>
              <a:ahLst/>
              <a:cxnLst>
                <a:cxn ang="0">
                  <a:pos x="99" y="1"/>
                </a:cxn>
                <a:cxn ang="0">
                  <a:pos x="99" y="1"/>
                </a:cxn>
                <a:cxn ang="0">
                  <a:pos x="84" y="18"/>
                </a:cxn>
                <a:cxn ang="0">
                  <a:pos x="70" y="35"/>
                </a:cxn>
                <a:cxn ang="0">
                  <a:pos x="57" y="52"/>
                </a:cxn>
                <a:cxn ang="0">
                  <a:pos x="46" y="70"/>
                </a:cxn>
                <a:cxn ang="0">
                  <a:pos x="22" y="108"/>
                </a:cxn>
                <a:cxn ang="0">
                  <a:pos x="1" y="145"/>
                </a:cxn>
                <a:cxn ang="0">
                  <a:pos x="1" y="145"/>
                </a:cxn>
                <a:cxn ang="0">
                  <a:pos x="0" y="147"/>
                </a:cxn>
                <a:cxn ang="0">
                  <a:pos x="0" y="150"/>
                </a:cxn>
                <a:cxn ang="0">
                  <a:pos x="2" y="153"/>
                </a:cxn>
                <a:cxn ang="0">
                  <a:pos x="6" y="154"/>
                </a:cxn>
                <a:cxn ang="0">
                  <a:pos x="9" y="153"/>
                </a:cxn>
                <a:cxn ang="0">
                  <a:pos x="10" y="151"/>
                </a:cxn>
                <a:cxn ang="0">
                  <a:pos x="10" y="151"/>
                </a:cxn>
                <a:cxn ang="0">
                  <a:pos x="33" y="115"/>
                </a:cxn>
                <a:cxn ang="0">
                  <a:pos x="55" y="78"/>
                </a:cxn>
                <a:cxn ang="0">
                  <a:pos x="67" y="60"/>
                </a:cxn>
                <a:cxn ang="0">
                  <a:pos x="80" y="43"/>
                </a:cxn>
                <a:cxn ang="0">
                  <a:pos x="93" y="26"/>
                </a:cxn>
                <a:cxn ang="0">
                  <a:pos x="107" y="10"/>
                </a:cxn>
                <a:cxn ang="0">
                  <a:pos x="107" y="10"/>
                </a:cxn>
                <a:cxn ang="0">
                  <a:pos x="108" y="7"/>
                </a:cxn>
                <a:cxn ang="0">
                  <a:pos x="108" y="5"/>
                </a:cxn>
                <a:cxn ang="0">
                  <a:pos x="107" y="2"/>
                </a:cxn>
                <a:cxn ang="0">
                  <a:pos x="103" y="0"/>
                </a:cxn>
                <a:cxn ang="0">
                  <a:pos x="101" y="0"/>
                </a:cxn>
                <a:cxn ang="0">
                  <a:pos x="99" y="1"/>
                </a:cxn>
                <a:cxn ang="0">
                  <a:pos x="99" y="1"/>
                </a:cxn>
              </a:cxnLst>
              <a:rect l="0" t="0" r="r" b="b"/>
              <a:pathLst>
                <a:path w="108" h="154">
                  <a:moveTo>
                    <a:pt x="99" y="1"/>
                  </a:moveTo>
                  <a:lnTo>
                    <a:pt x="99" y="1"/>
                  </a:lnTo>
                  <a:lnTo>
                    <a:pt x="84" y="18"/>
                  </a:lnTo>
                  <a:lnTo>
                    <a:pt x="70" y="35"/>
                  </a:lnTo>
                  <a:lnTo>
                    <a:pt x="57" y="52"/>
                  </a:lnTo>
                  <a:lnTo>
                    <a:pt x="46" y="70"/>
                  </a:lnTo>
                  <a:lnTo>
                    <a:pt x="22" y="108"/>
                  </a:lnTo>
                  <a:lnTo>
                    <a:pt x="1" y="145"/>
                  </a:lnTo>
                  <a:lnTo>
                    <a:pt x="1" y="145"/>
                  </a:lnTo>
                  <a:lnTo>
                    <a:pt x="0" y="147"/>
                  </a:lnTo>
                  <a:lnTo>
                    <a:pt x="0" y="150"/>
                  </a:lnTo>
                  <a:lnTo>
                    <a:pt x="2" y="153"/>
                  </a:lnTo>
                  <a:lnTo>
                    <a:pt x="6" y="154"/>
                  </a:lnTo>
                  <a:lnTo>
                    <a:pt x="9" y="153"/>
                  </a:lnTo>
                  <a:lnTo>
                    <a:pt x="10" y="151"/>
                  </a:lnTo>
                  <a:lnTo>
                    <a:pt x="10" y="151"/>
                  </a:lnTo>
                  <a:lnTo>
                    <a:pt x="33" y="115"/>
                  </a:lnTo>
                  <a:lnTo>
                    <a:pt x="55" y="78"/>
                  </a:lnTo>
                  <a:lnTo>
                    <a:pt x="67" y="60"/>
                  </a:lnTo>
                  <a:lnTo>
                    <a:pt x="80" y="43"/>
                  </a:lnTo>
                  <a:lnTo>
                    <a:pt x="93" y="26"/>
                  </a:lnTo>
                  <a:lnTo>
                    <a:pt x="107" y="10"/>
                  </a:lnTo>
                  <a:lnTo>
                    <a:pt x="107" y="10"/>
                  </a:lnTo>
                  <a:lnTo>
                    <a:pt x="108" y="7"/>
                  </a:lnTo>
                  <a:lnTo>
                    <a:pt x="108" y="5"/>
                  </a:lnTo>
                  <a:lnTo>
                    <a:pt x="107" y="2"/>
                  </a:lnTo>
                  <a:lnTo>
                    <a:pt x="103" y="0"/>
                  </a:lnTo>
                  <a:lnTo>
                    <a:pt x="101" y="0"/>
                  </a:lnTo>
                  <a:lnTo>
                    <a:pt x="99" y="1"/>
                  </a:lnTo>
                  <a:lnTo>
                    <a:pt x="9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1" name="chenying0907 929"/>
            <p:cNvSpPr>
              <a:spLocks/>
            </p:cNvSpPr>
            <p:nvPr/>
          </p:nvSpPr>
          <p:spPr bwMode="auto">
            <a:xfrm>
              <a:off x="6672263" y="3076576"/>
              <a:ext cx="44450" cy="58738"/>
            </a:xfrm>
            <a:custGeom>
              <a:avLst/>
              <a:gdLst/>
              <a:ahLst/>
              <a:cxnLst>
                <a:cxn ang="0">
                  <a:pos x="98" y="4"/>
                </a:cxn>
                <a:cxn ang="0">
                  <a:pos x="98" y="4"/>
                </a:cxn>
                <a:cxn ang="0">
                  <a:pos x="97" y="8"/>
                </a:cxn>
                <a:cxn ang="0">
                  <a:pos x="94" y="12"/>
                </a:cxn>
                <a:cxn ang="0">
                  <a:pos x="89" y="20"/>
                </a:cxn>
                <a:cxn ang="0">
                  <a:pos x="81" y="26"/>
                </a:cxn>
                <a:cxn ang="0">
                  <a:pos x="76" y="34"/>
                </a:cxn>
                <a:cxn ang="0">
                  <a:pos x="76" y="34"/>
                </a:cxn>
                <a:cxn ang="0">
                  <a:pos x="65" y="52"/>
                </a:cxn>
                <a:cxn ang="0">
                  <a:pos x="59" y="62"/>
                </a:cxn>
                <a:cxn ang="0">
                  <a:pos x="52" y="71"/>
                </a:cxn>
                <a:cxn ang="0">
                  <a:pos x="52" y="71"/>
                </a:cxn>
                <a:cxn ang="0">
                  <a:pos x="26" y="105"/>
                </a:cxn>
                <a:cxn ang="0">
                  <a:pos x="13" y="122"/>
                </a:cxn>
                <a:cxn ang="0">
                  <a:pos x="1" y="139"/>
                </a:cxn>
                <a:cxn ang="0">
                  <a:pos x="1" y="139"/>
                </a:cxn>
                <a:cxn ang="0">
                  <a:pos x="0" y="141"/>
                </a:cxn>
                <a:cxn ang="0">
                  <a:pos x="1" y="144"/>
                </a:cxn>
                <a:cxn ang="0">
                  <a:pos x="4" y="147"/>
                </a:cxn>
                <a:cxn ang="0">
                  <a:pos x="8" y="148"/>
                </a:cxn>
                <a:cxn ang="0">
                  <a:pos x="9" y="147"/>
                </a:cxn>
                <a:cxn ang="0">
                  <a:pos x="12" y="145"/>
                </a:cxn>
                <a:cxn ang="0">
                  <a:pos x="12" y="145"/>
                </a:cxn>
                <a:cxn ang="0">
                  <a:pos x="25" y="126"/>
                </a:cxn>
                <a:cxn ang="0">
                  <a:pos x="39" y="107"/>
                </a:cxn>
                <a:cxn ang="0">
                  <a:pos x="53" y="89"/>
                </a:cxn>
                <a:cxn ang="0">
                  <a:pos x="68" y="71"/>
                </a:cxn>
                <a:cxn ang="0">
                  <a:pos x="68" y="71"/>
                </a:cxn>
                <a:cxn ang="0">
                  <a:pos x="74" y="60"/>
                </a:cxn>
                <a:cxn ang="0">
                  <a:pos x="80" y="49"/>
                </a:cxn>
                <a:cxn ang="0">
                  <a:pos x="86" y="38"/>
                </a:cxn>
                <a:cxn ang="0">
                  <a:pos x="90" y="33"/>
                </a:cxn>
                <a:cxn ang="0">
                  <a:pos x="94" y="29"/>
                </a:cxn>
                <a:cxn ang="0">
                  <a:pos x="94" y="29"/>
                </a:cxn>
                <a:cxn ang="0">
                  <a:pos x="99" y="24"/>
                </a:cxn>
                <a:cxn ang="0">
                  <a:pos x="103" y="18"/>
                </a:cxn>
                <a:cxn ang="0">
                  <a:pos x="107" y="13"/>
                </a:cxn>
                <a:cxn ang="0">
                  <a:pos x="108" y="7"/>
                </a:cxn>
                <a:cxn ang="0">
                  <a:pos x="108" y="7"/>
                </a:cxn>
                <a:cxn ang="0">
                  <a:pos x="108" y="4"/>
                </a:cxn>
                <a:cxn ang="0">
                  <a:pos x="108" y="3"/>
                </a:cxn>
                <a:cxn ang="0">
                  <a:pos x="104" y="0"/>
                </a:cxn>
                <a:cxn ang="0">
                  <a:pos x="102" y="0"/>
                </a:cxn>
                <a:cxn ang="0">
                  <a:pos x="101" y="0"/>
                </a:cxn>
                <a:cxn ang="0">
                  <a:pos x="99" y="1"/>
                </a:cxn>
                <a:cxn ang="0">
                  <a:pos x="98" y="4"/>
                </a:cxn>
                <a:cxn ang="0">
                  <a:pos x="98" y="4"/>
                </a:cxn>
              </a:cxnLst>
              <a:rect l="0" t="0" r="r" b="b"/>
              <a:pathLst>
                <a:path w="108" h="148">
                  <a:moveTo>
                    <a:pt x="98" y="4"/>
                  </a:moveTo>
                  <a:lnTo>
                    <a:pt x="98" y="4"/>
                  </a:lnTo>
                  <a:lnTo>
                    <a:pt x="97" y="8"/>
                  </a:lnTo>
                  <a:lnTo>
                    <a:pt x="94" y="12"/>
                  </a:lnTo>
                  <a:lnTo>
                    <a:pt x="89" y="20"/>
                  </a:lnTo>
                  <a:lnTo>
                    <a:pt x="81" y="26"/>
                  </a:lnTo>
                  <a:lnTo>
                    <a:pt x="76" y="34"/>
                  </a:lnTo>
                  <a:lnTo>
                    <a:pt x="76" y="34"/>
                  </a:lnTo>
                  <a:lnTo>
                    <a:pt x="65" y="52"/>
                  </a:lnTo>
                  <a:lnTo>
                    <a:pt x="59" y="62"/>
                  </a:lnTo>
                  <a:lnTo>
                    <a:pt x="52" y="71"/>
                  </a:lnTo>
                  <a:lnTo>
                    <a:pt x="52" y="71"/>
                  </a:lnTo>
                  <a:lnTo>
                    <a:pt x="26" y="105"/>
                  </a:lnTo>
                  <a:lnTo>
                    <a:pt x="13" y="122"/>
                  </a:lnTo>
                  <a:lnTo>
                    <a:pt x="1" y="139"/>
                  </a:lnTo>
                  <a:lnTo>
                    <a:pt x="1" y="139"/>
                  </a:lnTo>
                  <a:lnTo>
                    <a:pt x="0" y="141"/>
                  </a:lnTo>
                  <a:lnTo>
                    <a:pt x="1" y="144"/>
                  </a:lnTo>
                  <a:lnTo>
                    <a:pt x="4" y="147"/>
                  </a:lnTo>
                  <a:lnTo>
                    <a:pt x="8" y="148"/>
                  </a:lnTo>
                  <a:lnTo>
                    <a:pt x="9" y="147"/>
                  </a:lnTo>
                  <a:lnTo>
                    <a:pt x="12" y="145"/>
                  </a:lnTo>
                  <a:lnTo>
                    <a:pt x="12" y="145"/>
                  </a:lnTo>
                  <a:lnTo>
                    <a:pt x="25" y="126"/>
                  </a:lnTo>
                  <a:lnTo>
                    <a:pt x="39" y="107"/>
                  </a:lnTo>
                  <a:lnTo>
                    <a:pt x="53" y="89"/>
                  </a:lnTo>
                  <a:lnTo>
                    <a:pt x="68" y="71"/>
                  </a:lnTo>
                  <a:lnTo>
                    <a:pt x="68" y="71"/>
                  </a:lnTo>
                  <a:lnTo>
                    <a:pt x="74" y="60"/>
                  </a:lnTo>
                  <a:lnTo>
                    <a:pt x="80" y="49"/>
                  </a:lnTo>
                  <a:lnTo>
                    <a:pt x="86" y="38"/>
                  </a:lnTo>
                  <a:lnTo>
                    <a:pt x="90" y="33"/>
                  </a:lnTo>
                  <a:lnTo>
                    <a:pt x="94" y="29"/>
                  </a:lnTo>
                  <a:lnTo>
                    <a:pt x="94" y="29"/>
                  </a:lnTo>
                  <a:lnTo>
                    <a:pt x="99" y="24"/>
                  </a:lnTo>
                  <a:lnTo>
                    <a:pt x="103" y="18"/>
                  </a:lnTo>
                  <a:lnTo>
                    <a:pt x="107" y="13"/>
                  </a:lnTo>
                  <a:lnTo>
                    <a:pt x="108" y="7"/>
                  </a:lnTo>
                  <a:lnTo>
                    <a:pt x="108" y="7"/>
                  </a:lnTo>
                  <a:lnTo>
                    <a:pt x="108" y="4"/>
                  </a:lnTo>
                  <a:lnTo>
                    <a:pt x="108" y="3"/>
                  </a:lnTo>
                  <a:lnTo>
                    <a:pt x="104" y="0"/>
                  </a:lnTo>
                  <a:lnTo>
                    <a:pt x="102" y="0"/>
                  </a:lnTo>
                  <a:lnTo>
                    <a:pt x="101" y="0"/>
                  </a:lnTo>
                  <a:lnTo>
                    <a:pt x="99" y="1"/>
                  </a:lnTo>
                  <a:lnTo>
                    <a:pt x="98" y="4"/>
                  </a:lnTo>
                  <a:lnTo>
                    <a:pt x="9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2" name="chenying0907 930"/>
            <p:cNvSpPr>
              <a:spLocks/>
            </p:cNvSpPr>
            <p:nvPr/>
          </p:nvSpPr>
          <p:spPr bwMode="auto">
            <a:xfrm>
              <a:off x="6707188" y="3078163"/>
              <a:ext cx="41275" cy="53975"/>
            </a:xfrm>
            <a:custGeom>
              <a:avLst/>
              <a:gdLst/>
              <a:ahLst/>
              <a:cxnLst>
                <a:cxn ang="0">
                  <a:pos x="92" y="4"/>
                </a:cxn>
                <a:cxn ang="0">
                  <a:pos x="92" y="4"/>
                </a:cxn>
                <a:cxn ang="0">
                  <a:pos x="90" y="12"/>
                </a:cxn>
                <a:cxn ang="0">
                  <a:pos x="87" y="19"/>
                </a:cxn>
                <a:cxn ang="0">
                  <a:pos x="83" y="25"/>
                </a:cxn>
                <a:cxn ang="0">
                  <a:pos x="77" y="30"/>
                </a:cxn>
                <a:cxn ang="0">
                  <a:pos x="67" y="42"/>
                </a:cxn>
                <a:cxn ang="0">
                  <a:pos x="58" y="54"/>
                </a:cxn>
                <a:cxn ang="0">
                  <a:pos x="58" y="54"/>
                </a:cxn>
                <a:cxn ang="0">
                  <a:pos x="46" y="74"/>
                </a:cxn>
                <a:cxn ang="0">
                  <a:pos x="32" y="93"/>
                </a:cxn>
                <a:cxn ang="0">
                  <a:pos x="17" y="110"/>
                </a:cxn>
                <a:cxn ang="0">
                  <a:pos x="1" y="127"/>
                </a:cxn>
                <a:cxn ang="0">
                  <a:pos x="1" y="127"/>
                </a:cxn>
                <a:cxn ang="0">
                  <a:pos x="0" y="130"/>
                </a:cxn>
                <a:cxn ang="0">
                  <a:pos x="0" y="131"/>
                </a:cxn>
                <a:cxn ang="0">
                  <a:pos x="1" y="135"/>
                </a:cxn>
                <a:cxn ang="0">
                  <a:pos x="5" y="138"/>
                </a:cxn>
                <a:cxn ang="0">
                  <a:pos x="8" y="136"/>
                </a:cxn>
                <a:cxn ang="0">
                  <a:pos x="9" y="135"/>
                </a:cxn>
                <a:cxn ang="0">
                  <a:pos x="9" y="135"/>
                </a:cxn>
                <a:cxn ang="0">
                  <a:pos x="26" y="118"/>
                </a:cxn>
                <a:cxn ang="0">
                  <a:pos x="41" y="100"/>
                </a:cxn>
                <a:cxn ang="0">
                  <a:pos x="55" y="80"/>
                </a:cxn>
                <a:cxn ang="0">
                  <a:pos x="68" y="61"/>
                </a:cxn>
                <a:cxn ang="0">
                  <a:pos x="68" y="61"/>
                </a:cxn>
                <a:cxn ang="0">
                  <a:pos x="72" y="54"/>
                </a:cxn>
                <a:cxn ang="0">
                  <a:pos x="77" y="47"/>
                </a:cxn>
                <a:cxn ang="0">
                  <a:pos x="88" y="36"/>
                </a:cxn>
                <a:cxn ang="0">
                  <a:pos x="93" y="29"/>
                </a:cxn>
                <a:cxn ang="0">
                  <a:pos x="97" y="23"/>
                </a:cxn>
                <a:cxn ang="0">
                  <a:pos x="101" y="15"/>
                </a:cxn>
                <a:cxn ang="0">
                  <a:pos x="102" y="7"/>
                </a:cxn>
                <a:cxn ang="0">
                  <a:pos x="102" y="7"/>
                </a:cxn>
                <a:cxn ang="0">
                  <a:pos x="102" y="6"/>
                </a:cxn>
                <a:cxn ang="0">
                  <a:pos x="102" y="3"/>
                </a:cxn>
                <a:cxn ang="0">
                  <a:pos x="98" y="0"/>
                </a:cxn>
                <a:cxn ang="0">
                  <a:pos x="96" y="0"/>
                </a:cxn>
                <a:cxn ang="0">
                  <a:pos x="94" y="0"/>
                </a:cxn>
                <a:cxn ang="0">
                  <a:pos x="93" y="2"/>
                </a:cxn>
                <a:cxn ang="0">
                  <a:pos x="92" y="4"/>
                </a:cxn>
                <a:cxn ang="0">
                  <a:pos x="92" y="4"/>
                </a:cxn>
              </a:cxnLst>
              <a:rect l="0" t="0" r="r" b="b"/>
              <a:pathLst>
                <a:path w="102" h="138">
                  <a:moveTo>
                    <a:pt x="92" y="4"/>
                  </a:moveTo>
                  <a:lnTo>
                    <a:pt x="92" y="4"/>
                  </a:lnTo>
                  <a:lnTo>
                    <a:pt x="90" y="12"/>
                  </a:lnTo>
                  <a:lnTo>
                    <a:pt x="87" y="19"/>
                  </a:lnTo>
                  <a:lnTo>
                    <a:pt x="83" y="25"/>
                  </a:lnTo>
                  <a:lnTo>
                    <a:pt x="77" y="30"/>
                  </a:lnTo>
                  <a:lnTo>
                    <a:pt x="67" y="42"/>
                  </a:lnTo>
                  <a:lnTo>
                    <a:pt x="58" y="54"/>
                  </a:lnTo>
                  <a:lnTo>
                    <a:pt x="58" y="54"/>
                  </a:lnTo>
                  <a:lnTo>
                    <a:pt x="46" y="74"/>
                  </a:lnTo>
                  <a:lnTo>
                    <a:pt x="32" y="93"/>
                  </a:lnTo>
                  <a:lnTo>
                    <a:pt x="17" y="110"/>
                  </a:lnTo>
                  <a:lnTo>
                    <a:pt x="1" y="127"/>
                  </a:lnTo>
                  <a:lnTo>
                    <a:pt x="1" y="127"/>
                  </a:lnTo>
                  <a:lnTo>
                    <a:pt x="0" y="130"/>
                  </a:lnTo>
                  <a:lnTo>
                    <a:pt x="0" y="131"/>
                  </a:lnTo>
                  <a:lnTo>
                    <a:pt x="1" y="135"/>
                  </a:lnTo>
                  <a:lnTo>
                    <a:pt x="5" y="138"/>
                  </a:lnTo>
                  <a:lnTo>
                    <a:pt x="8" y="136"/>
                  </a:lnTo>
                  <a:lnTo>
                    <a:pt x="9" y="135"/>
                  </a:lnTo>
                  <a:lnTo>
                    <a:pt x="9" y="135"/>
                  </a:lnTo>
                  <a:lnTo>
                    <a:pt x="26" y="118"/>
                  </a:lnTo>
                  <a:lnTo>
                    <a:pt x="41" y="100"/>
                  </a:lnTo>
                  <a:lnTo>
                    <a:pt x="55" y="80"/>
                  </a:lnTo>
                  <a:lnTo>
                    <a:pt x="68" y="61"/>
                  </a:lnTo>
                  <a:lnTo>
                    <a:pt x="68" y="61"/>
                  </a:lnTo>
                  <a:lnTo>
                    <a:pt x="72" y="54"/>
                  </a:lnTo>
                  <a:lnTo>
                    <a:pt x="77" y="47"/>
                  </a:lnTo>
                  <a:lnTo>
                    <a:pt x="88" y="36"/>
                  </a:lnTo>
                  <a:lnTo>
                    <a:pt x="93" y="29"/>
                  </a:lnTo>
                  <a:lnTo>
                    <a:pt x="97" y="23"/>
                  </a:lnTo>
                  <a:lnTo>
                    <a:pt x="101" y="15"/>
                  </a:lnTo>
                  <a:lnTo>
                    <a:pt x="102" y="7"/>
                  </a:lnTo>
                  <a:lnTo>
                    <a:pt x="102" y="7"/>
                  </a:lnTo>
                  <a:lnTo>
                    <a:pt x="102" y="6"/>
                  </a:lnTo>
                  <a:lnTo>
                    <a:pt x="102" y="3"/>
                  </a:lnTo>
                  <a:lnTo>
                    <a:pt x="98" y="0"/>
                  </a:lnTo>
                  <a:lnTo>
                    <a:pt x="96" y="0"/>
                  </a:lnTo>
                  <a:lnTo>
                    <a:pt x="94" y="0"/>
                  </a:lnTo>
                  <a:lnTo>
                    <a:pt x="93" y="2"/>
                  </a:lnTo>
                  <a:lnTo>
                    <a:pt x="92" y="4"/>
                  </a:lnTo>
                  <a:lnTo>
                    <a:pt x="9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3" name="chenying0907 931"/>
            <p:cNvSpPr>
              <a:spLocks/>
            </p:cNvSpPr>
            <p:nvPr/>
          </p:nvSpPr>
          <p:spPr bwMode="auto">
            <a:xfrm>
              <a:off x="6742113" y="3076576"/>
              <a:ext cx="39688" cy="55563"/>
            </a:xfrm>
            <a:custGeom>
              <a:avLst/>
              <a:gdLst/>
              <a:ahLst/>
              <a:cxnLst>
                <a:cxn ang="0">
                  <a:pos x="91" y="3"/>
                </a:cxn>
                <a:cxn ang="0">
                  <a:pos x="91" y="3"/>
                </a:cxn>
                <a:cxn ang="0">
                  <a:pos x="81" y="18"/>
                </a:cxn>
                <a:cxn ang="0">
                  <a:pos x="69" y="34"/>
                </a:cxn>
                <a:cxn ang="0">
                  <a:pos x="45" y="64"/>
                </a:cxn>
                <a:cxn ang="0">
                  <a:pos x="45" y="64"/>
                </a:cxn>
                <a:cxn ang="0">
                  <a:pos x="34" y="81"/>
                </a:cxn>
                <a:cxn ang="0">
                  <a:pos x="23" y="98"/>
                </a:cxn>
                <a:cxn ang="0">
                  <a:pos x="13" y="117"/>
                </a:cxn>
                <a:cxn ang="0">
                  <a:pos x="7" y="124"/>
                </a:cxn>
                <a:cxn ang="0">
                  <a:pos x="1" y="132"/>
                </a:cxn>
                <a:cxn ang="0">
                  <a:pos x="1" y="132"/>
                </a:cxn>
                <a:cxn ang="0">
                  <a:pos x="0" y="135"/>
                </a:cxn>
                <a:cxn ang="0">
                  <a:pos x="0" y="137"/>
                </a:cxn>
                <a:cxn ang="0">
                  <a:pos x="1" y="140"/>
                </a:cxn>
                <a:cxn ang="0">
                  <a:pos x="5" y="143"/>
                </a:cxn>
                <a:cxn ang="0">
                  <a:pos x="6" y="143"/>
                </a:cxn>
                <a:cxn ang="0">
                  <a:pos x="9" y="140"/>
                </a:cxn>
                <a:cxn ang="0">
                  <a:pos x="9" y="140"/>
                </a:cxn>
                <a:cxn ang="0">
                  <a:pos x="14" y="134"/>
                </a:cxn>
                <a:cxn ang="0">
                  <a:pos x="19" y="126"/>
                </a:cxn>
                <a:cxn ang="0">
                  <a:pos x="28" y="109"/>
                </a:cxn>
                <a:cxn ang="0">
                  <a:pos x="37" y="93"/>
                </a:cxn>
                <a:cxn ang="0">
                  <a:pos x="43" y="85"/>
                </a:cxn>
                <a:cxn ang="0">
                  <a:pos x="48" y="77"/>
                </a:cxn>
                <a:cxn ang="0">
                  <a:pos x="48" y="77"/>
                </a:cxn>
                <a:cxn ang="0">
                  <a:pos x="62" y="62"/>
                </a:cxn>
                <a:cxn ang="0">
                  <a:pos x="77" y="45"/>
                </a:cxn>
                <a:cxn ang="0">
                  <a:pos x="90" y="26"/>
                </a:cxn>
                <a:cxn ang="0">
                  <a:pos x="100" y="8"/>
                </a:cxn>
                <a:cxn ang="0">
                  <a:pos x="100" y="8"/>
                </a:cxn>
                <a:cxn ang="0">
                  <a:pos x="102" y="5"/>
                </a:cxn>
                <a:cxn ang="0">
                  <a:pos x="102" y="4"/>
                </a:cxn>
                <a:cxn ang="0">
                  <a:pos x="99" y="0"/>
                </a:cxn>
                <a:cxn ang="0">
                  <a:pos x="95" y="0"/>
                </a:cxn>
                <a:cxn ang="0">
                  <a:pos x="92" y="0"/>
                </a:cxn>
                <a:cxn ang="0">
                  <a:pos x="91" y="3"/>
                </a:cxn>
                <a:cxn ang="0">
                  <a:pos x="91" y="3"/>
                </a:cxn>
              </a:cxnLst>
              <a:rect l="0" t="0" r="r" b="b"/>
              <a:pathLst>
                <a:path w="102" h="143">
                  <a:moveTo>
                    <a:pt x="91" y="3"/>
                  </a:moveTo>
                  <a:lnTo>
                    <a:pt x="91" y="3"/>
                  </a:lnTo>
                  <a:lnTo>
                    <a:pt x="81" y="18"/>
                  </a:lnTo>
                  <a:lnTo>
                    <a:pt x="69" y="34"/>
                  </a:lnTo>
                  <a:lnTo>
                    <a:pt x="45" y="64"/>
                  </a:lnTo>
                  <a:lnTo>
                    <a:pt x="45" y="64"/>
                  </a:lnTo>
                  <a:lnTo>
                    <a:pt x="34" y="81"/>
                  </a:lnTo>
                  <a:lnTo>
                    <a:pt x="23" y="98"/>
                  </a:lnTo>
                  <a:lnTo>
                    <a:pt x="13" y="117"/>
                  </a:lnTo>
                  <a:lnTo>
                    <a:pt x="7" y="124"/>
                  </a:lnTo>
                  <a:lnTo>
                    <a:pt x="1" y="132"/>
                  </a:lnTo>
                  <a:lnTo>
                    <a:pt x="1" y="132"/>
                  </a:lnTo>
                  <a:lnTo>
                    <a:pt x="0" y="135"/>
                  </a:lnTo>
                  <a:lnTo>
                    <a:pt x="0" y="137"/>
                  </a:lnTo>
                  <a:lnTo>
                    <a:pt x="1" y="140"/>
                  </a:lnTo>
                  <a:lnTo>
                    <a:pt x="5" y="143"/>
                  </a:lnTo>
                  <a:lnTo>
                    <a:pt x="6" y="143"/>
                  </a:lnTo>
                  <a:lnTo>
                    <a:pt x="9" y="140"/>
                  </a:lnTo>
                  <a:lnTo>
                    <a:pt x="9" y="140"/>
                  </a:lnTo>
                  <a:lnTo>
                    <a:pt x="14" y="134"/>
                  </a:lnTo>
                  <a:lnTo>
                    <a:pt x="19" y="126"/>
                  </a:lnTo>
                  <a:lnTo>
                    <a:pt x="28" y="109"/>
                  </a:lnTo>
                  <a:lnTo>
                    <a:pt x="37" y="93"/>
                  </a:lnTo>
                  <a:lnTo>
                    <a:pt x="43" y="85"/>
                  </a:lnTo>
                  <a:lnTo>
                    <a:pt x="48" y="77"/>
                  </a:lnTo>
                  <a:lnTo>
                    <a:pt x="48" y="77"/>
                  </a:lnTo>
                  <a:lnTo>
                    <a:pt x="62" y="62"/>
                  </a:lnTo>
                  <a:lnTo>
                    <a:pt x="77" y="45"/>
                  </a:lnTo>
                  <a:lnTo>
                    <a:pt x="90" y="26"/>
                  </a:lnTo>
                  <a:lnTo>
                    <a:pt x="100" y="8"/>
                  </a:lnTo>
                  <a:lnTo>
                    <a:pt x="100" y="8"/>
                  </a:lnTo>
                  <a:lnTo>
                    <a:pt x="102" y="5"/>
                  </a:lnTo>
                  <a:lnTo>
                    <a:pt x="102" y="4"/>
                  </a:lnTo>
                  <a:lnTo>
                    <a:pt x="99" y="0"/>
                  </a:lnTo>
                  <a:lnTo>
                    <a:pt x="95" y="0"/>
                  </a:lnTo>
                  <a:lnTo>
                    <a:pt x="92" y="0"/>
                  </a:lnTo>
                  <a:lnTo>
                    <a:pt x="91" y="3"/>
                  </a:lnTo>
                  <a:lnTo>
                    <a:pt x="9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4" name="chenying0907 932"/>
            <p:cNvSpPr>
              <a:spLocks/>
            </p:cNvSpPr>
            <p:nvPr/>
          </p:nvSpPr>
          <p:spPr bwMode="auto">
            <a:xfrm>
              <a:off x="6764338" y="3084513"/>
              <a:ext cx="38100" cy="50800"/>
            </a:xfrm>
            <a:custGeom>
              <a:avLst/>
              <a:gdLst/>
              <a:ahLst/>
              <a:cxnLst>
                <a:cxn ang="0">
                  <a:pos x="89" y="2"/>
                </a:cxn>
                <a:cxn ang="0">
                  <a:pos x="89" y="2"/>
                </a:cxn>
                <a:cxn ang="0">
                  <a:pos x="87" y="2"/>
                </a:cxn>
                <a:cxn ang="0">
                  <a:pos x="87" y="2"/>
                </a:cxn>
                <a:cxn ang="0">
                  <a:pos x="87" y="2"/>
                </a:cxn>
                <a:cxn ang="0">
                  <a:pos x="86" y="3"/>
                </a:cxn>
                <a:cxn ang="0">
                  <a:pos x="86" y="3"/>
                </a:cxn>
                <a:cxn ang="0">
                  <a:pos x="76" y="13"/>
                </a:cxn>
                <a:cxn ang="0">
                  <a:pos x="66" y="25"/>
                </a:cxn>
                <a:cxn ang="0">
                  <a:pos x="49" y="49"/>
                </a:cxn>
                <a:cxn ang="0">
                  <a:pos x="49" y="49"/>
                </a:cxn>
                <a:cxn ang="0">
                  <a:pos x="38" y="67"/>
                </a:cxn>
                <a:cxn ang="0">
                  <a:pos x="25" y="83"/>
                </a:cxn>
                <a:cxn ang="0">
                  <a:pos x="12" y="100"/>
                </a:cxn>
                <a:cxn ang="0">
                  <a:pos x="6" y="108"/>
                </a:cxn>
                <a:cxn ang="0">
                  <a:pos x="1" y="117"/>
                </a:cxn>
                <a:cxn ang="0">
                  <a:pos x="1" y="117"/>
                </a:cxn>
                <a:cxn ang="0">
                  <a:pos x="0" y="119"/>
                </a:cxn>
                <a:cxn ang="0">
                  <a:pos x="0" y="122"/>
                </a:cxn>
                <a:cxn ang="0">
                  <a:pos x="4" y="125"/>
                </a:cxn>
                <a:cxn ang="0">
                  <a:pos x="8" y="126"/>
                </a:cxn>
                <a:cxn ang="0">
                  <a:pos x="9" y="125"/>
                </a:cxn>
                <a:cxn ang="0">
                  <a:pos x="10" y="123"/>
                </a:cxn>
                <a:cxn ang="0">
                  <a:pos x="10" y="123"/>
                </a:cxn>
                <a:cxn ang="0">
                  <a:pos x="21" y="106"/>
                </a:cxn>
                <a:cxn ang="0">
                  <a:pos x="31" y="91"/>
                </a:cxn>
                <a:cxn ang="0">
                  <a:pos x="43" y="76"/>
                </a:cxn>
                <a:cxn ang="0">
                  <a:pos x="55" y="62"/>
                </a:cxn>
                <a:cxn ang="0">
                  <a:pos x="55" y="62"/>
                </a:cxn>
                <a:cxn ang="0">
                  <a:pos x="64" y="51"/>
                </a:cxn>
                <a:cxn ang="0">
                  <a:pos x="72" y="40"/>
                </a:cxn>
                <a:cxn ang="0">
                  <a:pos x="78" y="28"/>
                </a:cxn>
                <a:cxn ang="0">
                  <a:pos x="87" y="17"/>
                </a:cxn>
                <a:cxn ang="0">
                  <a:pos x="87" y="17"/>
                </a:cxn>
                <a:cxn ang="0">
                  <a:pos x="90" y="16"/>
                </a:cxn>
                <a:cxn ang="0">
                  <a:pos x="95" y="10"/>
                </a:cxn>
                <a:cxn ang="0">
                  <a:pos x="95" y="10"/>
                </a:cxn>
                <a:cxn ang="0">
                  <a:pos x="97" y="8"/>
                </a:cxn>
                <a:cxn ang="0">
                  <a:pos x="97" y="7"/>
                </a:cxn>
                <a:cxn ang="0">
                  <a:pos x="95" y="3"/>
                </a:cxn>
                <a:cxn ang="0">
                  <a:pos x="93" y="0"/>
                </a:cxn>
                <a:cxn ang="0">
                  <a:pos x="90" y="0"/>
                </a:cxn>
                <a:cxn ang="0">
                  <a:pos x="89" y="2"/>
                </a:cxn>
                <a:cxn ang="0">
                  <a:pos x="89" y="2"/>
                </a:cxn>
              </a:cxnLst>
              <a:rect l="0" t="0" r="r" b="b"/>
              <a:pathLst>
                <a:path w="97" h="126">
                  <a:moveTo>
                    <a:pt x="89" y="2"/>
                  </a:moveTo>
                  <a:lnTo>
                    <a:pt x="89" y="2"/>
                  </a:lnTo>
                  <a:lnTo>
                    <a:pt x="87" y="2"/>
                  </a:lnTo>
                  <a:lnTo>
                    <a:pt x="87" y="2"/>
                  </a:lnTo>
                  <a:lnTo>
                    <a:pt x="87" y="2"/>
                  </a:lnTo>
                  <a:lnTo>
                    <a:pt x="86" y="3"/>
                  </a:lnTo>
                  <a:lnTo>
                    <a:pt x="86" y="3"/>
                  </a:lnTo>
                  <a:lnTo>
                    <a:pt x="76" y="13"/>
                  </a:lnTo>
                  <a:lnTo>
                    <a:pt x="66" y="25"/>
                  </a:lnTo>
                  <a:lnTo>
                    <a:pt x="49" y="49"/>
                  </a:lnTo>
                  <a:lnTo>
                    <a:pt x="49" y="49"/>
                  </a:lnTo>
                  <a:lnTo>
                    <a:pt x="38" y="67"/>
                  </a:lnTo>
                  <a:lnTo>
                    <a:pt x="25" y="83"/>
                  </a:lnTo>
                  <a:lnTo>
                    <a:pt x="12" y="100"/>
                  </a:lnTo>
                  <a:lnTo>
                    <a:pt x="6" y="108"/>
                  </a:lnTo>
                  <a:lnTo>
                    <a:pt x="1" y="117"/>
                  </a:lnTo>
                  <a:lnTo>
                    <a:pt x="1" y="117"/>
                  </a:lnTo>
                  <a:lnTo>
                    <a:pt x="0" y="119"/>
                  </a:lnTo>
                  <a:lnTo>
                    <a:pt x="0" y="122"/>
                  </a:lnTo>
                  <a:lnTo>
                    <a:pt x="4" y="125"/>
                  </a:lnTo>
                  <a:lnTo>
                    <a:pt x="8" y="126"/>
                  </a:lnTo>
                  <a:lnTo>
                    <a:pt x="9" y="125"/>
                  </a:lnTo>
                  <a:lnTo>
                    <a:pt x="10" y="123"/>
                  </a:lnTo>
                  <a:lnTo>
                    <a:pt x="10" y="123"/>
                  </a:lnTo>
                  <a:lnTo>
                    <a:pt x="21" y="106"/>
                  </a:lnTo>
                  <a:lnTo>
                    <a:pt x="31" y="91"/>
                  </a:lnTo>
                  <a:lnTo>
                    <a:pt x="43" y="76"/>
                  </a:lnTo>
                  <a:lnTo>
                    <a:pt x="55" y="62"/>
                  </a:lnTo>
                  <a:lnTo>
                    <a:pt x="55" y="62"/>
                  </a:lnTo>
                  <a:lnTo>
                    <a:pt x="64" y="51"/>
                  </a:lnTo>
                  <a:lnTo>
                    <a:pt x="72" y="40"/>
                  </a:lnTo>
                  <a:lnTo>
                    <a:pt x="78" y="28"/>
                  </a:lnTo>
                  <a:lnTo>
                    <a:pt x="87" y="17"/>
                  </a:lnTo>
                  <a:lnTo>
                    <a:pt x="87" y="17"/>
                  </a:lnTo>
                  <a:lnTo>
                    <a:pt x="90" y="16"/>
                  </a:lnTo>
                  <a:lnTo>
                    <a:pt x="95" y="10"/>
                  </a:lnTo>
                  <a:lnTo>
                    <a:pt x="95" y="10"/>
                  </a:lnTo>
                  <a:lnTo>
                    <a:pt x="97" y="8"/>
                  </a:lnTo>
                  <a:lnTo>
                    <a:pt x="97" y="7"/>
                  </a:lnTo>
                  <a:lnTo>
                    <a:pt x="95" y="3"/>
                  </a:lnTo>
                  <a:lnTo>
                    <a:pt x="93" y="0"/>
                  </a:lnTo>
                  <a:lnTo>
                    <a:pt x="90" y="0"/>
                  </a:lnTo>
                  <a:lnTo>
                    <a:pt x="89" y="2"/>
                  </a:lnTo>
                  <a:lnTo>
                    <a:pt x="8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5" name="chenying0907 933"/>
            <p:cNvSpPr>
              <a:spLocks/>
            </p:cNvSpPr>
            <p:nvPr/>
          </p:nvSpPr>
          <p:spPr bwMode="auto">
            <a:xfrm>
              <a:off x="6791326" y="3094038"/>
              <a:ext cx="38100" cy="49213"/>
            </a:xfrm>
            <a:custGeom>
              <a:avLst/>
              <a:gdLst/>
              <a:ahLst/>
              <a:cxnLst>
                <a:cxn ang="0">
                  <a:pos x="87" y="3"/>
                </a:cxn>
                <a:cxn ang="0">
                  <a:pos x="87" y="3"/>
                </a:cxn>
                <a:cxn ang="0">
                  <a:pos x="74" y="20"/>
                </a:cxn>
                <a:cxn ang="0">
                  <a:pos x="61" y="35"/>
                </a:cxn>
                <a:cxn ang="0">
                  <a:pos x="32" y="68"/>
                </a:cxn>
                <a:cxn ang="0">
                  <a:pos x="32" y="68"/>
                </a:cxn>
                <a:cxn ang="0">
                  <a:pos x="23" y="78"/>
                </a:cxn>
                <a:cxn ang="0">
                  <a:pos x="14" y="90"/>
                </a:cxn>
                <a:cxn ang="0">
                  <a:pos x="6" y="103"/>
                </a:cxn>
                <a:cxn ang="0">
                  <a:pos x="1" y="118"/>
                </a:cxn>
                <a:cxn ang="0">
                  <a:pos x="1" y="118"/>
                </a:cxn>
                <a:cxn ang="0">
                  <a:pos x="0" y="120"/>
                </a:cxn>
                <a:cxn ang="0">
                  <a:pos x="1" y="122"/>
                </a:cxn>
                <a:cxn ang="0">
                  <a:pos x="5" y="124"/>
                </a:cxn>
                <a:cxn ang="0">
                  <a:pos x="9" y="124"/>
                </a:cxn>
                <a:cxn ang="0">
                  <a:pos x="10" y="123"/>
                </a:cxn>
                <a:cxn ang="0">
                  <a:pos x="12" y="120"/>
                </a:cxn>
                <a:cxn ang="0">
                  <a:pos x="12" y="120"/>
                </a:cxn>
                <a:cxn ang="0">
                  <a:pos x="15" y="112"/>
                </a:cxn>
                <a:cxn ang="0">
                  <a:pos x="19" y="103"/>
                </a:cxn>
                <a:cxn ang="0">
                  <a:pos x="30" y="88"/>
                </a:cxn>
                <a:cxn ang="0">
                  <a:pos x="43" y="73"/>
                </a:cxn>
                <a:cxn ang="0">
                  <a:pos x="56" y="60"/>
                </a:cxn>
                <a:cxn ang="0">
                  <a:pos x="56" y="60"/>
                </a:cxn>
                <a:cxn ang="0">
                  <a:pos x="66" y="48"/>
                </a:cxn>
                <a:cxn ang="0">
                  <a:pos x="77" y="35"/>
                </a:cxn>
                <a:cxn ang="0">
                  <a:pos x="97" y="8"/>
                </a:cxn>
                <a:cxn ang="0">
                  <a:pos x="97" y="8"/>
                </a:cxn>
                <a:cxn ang="0">
                  <a:pos x="98" y="5"/>
                </a:cxn>
                <a:cxn ang="0">
                  <a:pos x="98" y="4"/>
                </a:cxn>
                <a:cxn ang="0">
                  <a:pos x="97" y="1"/>
                </a:cxn>
                <a:cxn ang="0">
                  <a:pos x="95" y="0"/>
                </a:cxn>
                <a:cxn ang="0">
                  <a:pos x="91" y="0"/>
                </a:cxn>
                <a:cxn ang="0">
                  <a:pos x="89" y="0"/>
                </a:cxn>
                <a:cxn ang="0">
                  <a:pos x="87" y="3"/>
                </a:cxn>
                <a:cxn ang="0">
                  <a:pos x="87" y="3"/>
                </a:cxn>
              </a:cxnLst>
              <a:rect l="0" t="0" r="r" b="b"/>
              <a:pathLst>
                <a:path w="98" h="124">
                  <a:moveTo>
                    <a:pt x="87" y="3"/>
                  </a:moveTo>
                  <a:lnTo>
                    <a:pt x="87" y="3"/>
                  </a:lnTo>
                  <a:lnTo>
                    <a:pt x="74" y="20"/>
                  </a:lnTo>
                  <a:lnTo>
                    <a:pt x="61" y="35"/>
                  </a:lnTo>
                  <a:lnTo>
                    <a:pt x="32" y="68"/>
                  </a:lnTo>
                  <a:lnTo>
                    <a:pt x="32" y="68"/>
                  </a:lnTo>
                  <a:lnTo>
                    <a:pt x="23" y="78"/>
                  </a:lnTo>
                  <a:lnTo>
                    <a:pt x="14" y="90"/>
                  </a:lnTo>
                  <a:lnTo>
                    <a:pt x="6" y="103"/>
                  </a:lnTo>
                  <a:lnTo>
                    <a:pt x="1" y="118"/>
                  </a:lnTo>
                  <a:lnTo>
                    <a:pt x="1" y="118"/>
                  </a:lnTo>
                  <a:lnTo>
                    <a:pt x="0" y="120"/>
                  </a:lnTo>
                  <a:lnTo>
                    <a:pt x="1" y="122"/>
                  </a:lnTo>
                  <a:lnTo>
                    <a:pt x="5" y="124"/>
                  </a:lnTo>
                  <a:lnTo>
                    <a:pt x="9" y="124"/>
                  </a:lnTo>
                  <a:lnTo>
                    <a:pt x="10" y="123"/>
                  </a:lnTo>
                  <a:lnTo>
                    <a:pt x="12" y="120"/>
                  </a:lnTo>
                  <a:lnTo>
                    <a:pt x="12" y="120"/>
                  </a:lnTo>
                  <a:lnTo>
                    <a:pt x="15" y="112"/>
                  </a:lnTo>
                  <a:lnTo>
                    <a:pt x="19" y="103"/>
                  </a:lnTo>
                  <a:lnTo>
                    <a:pt x="30" y="88"/>
                  </a:lnTo>
                  <a:lnTo>
                    <a:pt x="43" y="73"/>
                  </a:lnTo>
                  <a:lnTo>
                    <a:pt x="56" y="60"/>
                  </a:lnTo>
                  <a:lnTo>
                    <a:pt x="56" y="60"/>
                  </a:lnTo>
                  <a:lnTo>
                    <a:pt x="66" y="48"/>
                  </a:lnTo>
                  <a:lnTo>
                    <a:pt x="77" y="35"/>
                  </a:lnTo>
                  <a:lnTo>
                    <a:pt x="97" y="8"/>
                  </a:lnTo>
                  <a:lnTo>
                    <a:pt x="97" y="8"/>
                  </a:lnTo>
                  <a:lnTo>
                    <a:pt x="98" y="5"/>
                  </a:lnTo>
                  <a:lnTo>
                    <a:pt x="98" y="4"/>
                  </a:lnTo>
                  <a:lnTo>
                    <a:pt x="97" y="1"/>
                  </a:lnTo>
                  <a:lnTo>
                    <a:pt x="95" y="0"/>
                  </a:lnTo>
                  <a:lnTo>
                    <a:pt x="91" y="0"/>
                  </a:lnTo>
                  <a:lnTo>
                    <a:pt x="89" y="0"/>
                  </a:lnTo>
                  <a:lnTo>
                    <a:pt x="87" y="3"/>
                  </a:lnTo>
                  <a:lnTo>
                    <a:pt x="8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6" name="chenying0907 934"/>
            <p:cNvSpPr>
              <a:spLocks/>
            </p:cNvSpPr>
            <p:nvPr/>
          </p:nvSpPr>
          <p:spPr bwMode="auto">
            <a:xfrm>
              <a:off x="6805613" y="3116263"/>
              <a:ext cx="33338" cy="47625"/>
            </a:xfrm>
            <a:custGeom>
              <a:avLst/>
              <a:gdLst/>
              <a:ahLst/>
              <a:cxnLst>
                <a:cxn ang="0">
                  <a:pos x="76" y="1"/>
                </a:cxn>
                <a:cxn ang="0">
                  <a:pos x="76" y="1"/>
                </a:cxn>
                <a:cxn ang="0">
                  <a:pos x="64" y="15"/>
                </a:cxn>
                <a:cxn ang="0">
                  <a:pos x="54" y="28"/>
                </a:cxn>
                <a:cxn ang="0">
                  <a:pos x="34" y="54"/>
                </a:cxn>
                <a:cxn ang="0">
                  <a:pos x="16" y="83"/>
                </a:cxn>
                <a:cxn ang="0">
                  <a:pos x="0" y="111"/>
                </a:cxn>
                <a:cxn ang="0">
                  <a:pos x="0" y="111"/>
                </a:cxn>
                <a:cxn ang="0">
                  <a:pos x="0" y="114"/>
                </a:cxn>
                <a:cxn ang="0">
                  <a:pos x="0" y="117"/>
                </a:cxn>
                <a:cxn ang="0">
                  <a:pos x="3" y="119"/>
                </a:cxn>
                <a:cxn ang="0">
                  <a:pos x="7" y="120"/>
                </a:cxn>
                <a:cxn ang="0">
                  <a:pos x="9" y="119"/>
                </a:cxn>
                <a:cxn ang="0">
                  <a:pos x="11" y="118"/>
                </a:cxn>
                <a:cxn ang="0">
                  <a:pos x="11" y="118"/>
                </a:cxn>
                <a:cxn ang="0">
                  <a:pos x="26" y="89"/>
                </a:cxn>
                <a:cxn ang="0">
                  <a:pos x="43" y="60"/>
                </a:cxn>
                <a:cxn ang="0">
                  <a:pos x="62" y="34"/>
                </a:cxn>
                <a:cxn ang="0">
                  <a:pos x="72" y="22"/>
                </a:cxn>
                <a:cxn ang="0">
                  <a:pos x="84" y="11"/>
                </a:cxn>
                <a:cxn ang="0">
                  <a:pos x="84" y="11"/>
                </a:cxn>
                <a:cxn ang="0">
                  <a:pos x="85" y="8"/>
                </a:cxn>
                <a:cxn ang="0">
                  <a:pos x="85" y="5"/>
                </a:cxn>
                <a:cxn ang="0">
                  <a:pos x="84" y="1"/>
                </a:cxn>
                <a:cxn ang="0">
                  <a:pos x="80" y="0"/>
                </a:cxn>
                <a:cxn ang="0">
                  <a:pos x="77" y="0"/>
                </a:cxn>
                <a:cxn ang="0">
                  <a:pos x="76" y="1"/>
                </a:cxn>
                <a:cxn ang="0">
                  <a:pos x="76" y="1"/>
                </a:cxn>
              </a:cxnLst>
              <a:rect l="0" t="0" r="r" b="b"/>
              <a:pathLst>
                <a:path w="85" h="120">
                  <a:moveTo>
                    <a:pt x="76" y="1"/>
                  </a:moveTo>
                  <a:lnTo>
                    <a:pt x="76" y="1"/>
                  </a:lnTo>
                  <a:lnTo>
                    <a:pt x="64" y="15"/>
                  </a:lnTo>
                  <a:lnTo>
                    <a:pt x="54" y="28"/>
                  </a:lnTo>
                  <a:lnTo>
                    <a:pt x="34" y="54"/>
                  </a:lnTo>
                  <a:lnTo>
                    <a:pt x="16" y="83"/>
                  </a:lnTo>
                  <a:lnTo>
                    <a:pt x="0" y="111"/>
                  </a:lnTo>
                  <a:lnTo>
                    <a:pt x="0" y="111"/>
                  </a:lnTo>
                  <a:lnTo>
                    <a:pt x="0" y="114"/>
                  </a:lnTo>
                  <a:lnTo>
                    <a:pt x="0" y="117"/>
                  </a:lnTo>
                  <a:lnTo>
                    <a:pt x="3" y="119"/>
                  </a:lnTo>
                  <a:lnTo>
                    <a:pt x="7" y="120"/>
                  </a:lnTo>
                  <a:lnTo>
                    <a:pt x="9" y="119"/>
                  </a:lnTo>
                  <a:lnTo>
                    <a:pt x="11" y="118"/>
                  </a:lnTo>
                  <a:lnTo>
                    <a:pt x="11" y="118"/>
                  </a:lnTo>
                  <a:lnTo>
                    <a:pt x="26" y="89"/>
                  </a:lnTo>
                  <a:lnTo>
                    <a:pt x="43" y="60"/>
                  </a:lnTo>
                  <a:lnTo>
                    <a:pt x="62" y="34"/>
                  </a:lnTo>
                  <a:lnTo>
                    <a:pt x="72" y="22"/>
                  </a:lnTo>
                  <a:lnTo>
                    <a:pt x="84" y="11"/>
                  </a:lnTo>
                  <a:lnTo>
                    <a:pt x="84" y="11"/>
                  </a:lnTo>
                  <a:lnTo>
                    <a:pt x="85" y="8"/>
                  </a:lnTo>
                  <a:lnTo>
                    <a:pt x="85" y="5"/>
                  </a:lnTo>
                  <a:lnTo>
                    <a:pt x="84" y="1"/>
                  </a:lnTo>
                  <a:lnTo>
                    <a:pt x="80" y="0"/>
                  </a:lnTo>
                  <a:lnTo>
                    <a:pt x="77"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7" name="chenying0907 935"/>
            <p:cNvSpPr>
              <a:spLocks/>
            </p:cNvSpPr>
            <p:nvPr/>
          </p:nvSpPr>
          <p:spPr bwMode="auto">
            <a:xfrm>
              <a:off x="6818313" y="3148013"/>
              <a:ext cx="22225" cy="36513"/>
            </a:xfrm>
            <a:custGeom>
              <a:avLst/>
              <a:gdLst/>
              <a:ahLst/>
              <a:cxnLst>
                <a:cxn ang="0">
                  <a:pos x="47" y="3"/>
                </a:cxn>
                <a:cxn ang="0">
                  <a:pos x="47" y="3"/>
                </a:cxn>
                <a:cxn ang="0">
                  <a:pos x="34" y="17"/>
                </a:cxn>
                <a:cxn ang="0">
                  <a:pos x="21" y="31"/>
                </a:cxn>
                <a:cxn ang="0">
                  <a:pos x="21" y="31"/>
                </a:cxn>
                <a:cxn ang="0">
                  <a:pos x="17" y="38"/>
                </a:cxn>
                <a:cxn ang="0">
                  <a:pos x="14" y="44"/>
                </a:cxn>
                <a:cxn ang="0">
                  <a:pos x="9" y="56"/>
                </a:cxn>
                <a:cxn ang="0">
                  <a:pos x="5" y="71"/>
                </a:cxn>
                <a:cxn ang="0">
                  <a:pos x="0" y="84"/>
                </a:cxn>
                <a:cxn ang="0">
                  <a:pos x="0" y="84"/>
                </a:cxn>
                <a:cxn ang="0">
                  <a:pos x="0" y="85"/>
                </a:cxn>
                <a:cxn ang="0">
                  <a:pos x="0" y="88"/>
                </a:cxn>
                <a:cxn ang="0">
                  <a:pos x="4" y="91"/>
                </a:cxn>
                <a:cxn ang="0">
                  <a:pos x="5" y="91"/>
                </a:cxn>
                <a:cxn ang="0">
                  <a:pos x="8" y="91"/>
                </a:cxn>
                <a:cxn ang="0">
                  <a:pos x="9" y="90"/>
                </a:cxn>
                <a:cxn ang="0">
                  <a:pos x="11" y="89"/>
                </a:cxn>
                <a:cxn ang="0">
                  <a:pos x="11" y="89"/>
                </a:cxn>
                <a:cxn ang="0">
                  <a:pos x="14" y="78"/>
                </a:cxn>
                <a:cxn ang="0">
                  <a:pos x="18" y="67"/>
                </a:cxn>
                <a:cxn ang="0">
                  <a:pos x="21" y="56"/>
                </a:cxn>
                <a:cxn ang="0">
                  <a:pos x="26" y="46"/>
                </a:cxn>
                <a:cxn ang="0">
                  <a:pos x="26" y="46"/>
                </a:cxn>
                <a:cxn ang="0">
                  <a:pos x="31" y="37"/>
                </a:cxn>
                <a:cxn ang="0">
                  <a:pos x="39" y="27"/>
                </a:cxn>
                <a:cxn ang="0">
                  <a:pos x="55" y="10"/>
                </a:cxn>
                <a:cxn ang="0">
                  <a:pos x="55" y="10"/>
                </a:cxn>
                <a:cxn ang="0">
                  <a:pos x="56" y="8"/>
                </a:cxn>
                <a:cxn ang="0">
                  <a:pos x="56" y="5"/>
                </a:cxn>
                <a:cxn ang="0">
                  <a:pos x="55" y="3"/>
                </a:cxn>
                <a:cxn ang="0">
                  <a:pos x="51" y="0"/>
                </a:cxn>
                <a:cxn ang="0">
                  <a:pos x="50" y="0"/>
                </a:cxn>
                <a:cxn ang="0">
                  <a:pos x="47" y="3"/>
                </a:cxn>
                <a:cxn ang="0">
                  <a:pos x="47" y="3"/>
                </a:cxn>
              </a:cxnLst>
              <a:rect l="0" t="0" r="r" b="b"/>
              <a:pathLst>
                <a:path w="56" h="91">
                  <a:moveTo>
                    <a:pt x="47" y="3"/>
                  </a:moveTo>
                  <a:lnTo>
                    <a:pt x="47" y="3"/>
                  </a:lnTo>
                  <a:lnTo>
                    <a:pt x="34" y="17"/>
                  </a:lnTo>
                  <a:lnTo>
                    <a:pt x="21" y="31"/>
                  </a:lnTo>
                  <a:lnTo>
                    <a:pt x="21" y="31"/>
                  </a:lnTo>
                  <a:lnTo>
                    <a:pt x="17" y="38"/>
                  </a:lnTo>
                  <a:lnTo>
                    <a:pt x="14" y="44"/>
                  </a:lnTo>
                  <a:lnTo>
                    <a:pt x="9" y="56"/>
                  </a:lnTo>
                  <a:lnTo>
                    <a:pt x="5" y="71"/>
                  </a:lnTo>
                  <a:lnTo>
                    <a:pt x="0" y="84"/>
                  </a:lnTo>
                  <a:lnTo>
                    <a:pt x="0" y="84"/>
                  </a:lnTo>
                  <a:lnTo>
                    <a:pt x="0" y="85"/>
                  </a:lnTo>
                  <a:lnTo>
                    <a:pt x="0" y="88"/>
                  </a:lnTo>
                  <a:lnTo>
                    <a:pt x="4" y="91"/>
                  </a:lnTo>
                  <a:lnTo>
                    <a:pt x="5" y="91"/>
                  </a:lnTo>
                  <a:lnTo>
                    <a:pt x="8" y="91"/>
                  </a:lnTo>
                  <a:lnTo>
                    <a:pt x="9" y="90"/>
                  </a:lnTo>
                  <a:lnTo>
                    <a:pt x="11" y="89"/>
                  </a:lnTo>
                  <a:lnTo>
                    <a:pt x="11" y="89"/>
                  </a:lnTo>
                  <a:lnTo>
                    <a:pt x="14" y="78"/>
                  </a:lnTo>
                  <a:lnTo>
                    <a:pt x="18" y="67"/>
                  </a:lnTo>
                  <a:lnTo>
                    <a:pt x="21" y="56"/>
                  </a:lnTo>
                  <a:lnTo>
                    <a:pt x="26" y="46"/>
                  </a:lnTo>
                  <a:lnTo>
                    <a:pt x="26" y="46"/>
                  </a:lnTo>
                  <a:lnTo>
                    <a:pt x="31" y="37"/>
                  </a:lnTo>
                  <a:lnTo>
                    <a:pt x="39" y="27"/>
                  </a:lnTo>
                  <a:lnTo>
                    <a:pt x="55" y="10"/>
                  </a:lnTo>
                  <a:lnTo>
                    <a:pt x="55" y="10"/>
                  </a:lnTo>
                  <a:lnTo>
                    <a:pt x="56" y="8"/>
                  </a:lnTo>
                  <a:lnTo>
                    <a:pt x="56" y="5"/>
                  </a:lnTo>
                  <a:lnTo>
                    <a:pt x="55" y="3"/>
                  </a:lnTo>
                  <a:lnTo>
                    <a:pt x="51" y="0"/>
                  </a:lnTo>
                  <a:lnTo>
                    <a:pt x="50" y="0"/>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8" name="chenying0907 936"/>
            <p:cNvSpPr>
              <a:spLocks/>
            </p:cNvSpPr>
            <p:nvPr/>
          </p:nvSpPr>
          <p:spPr bwMode="auto">
            <a:xfrm>
              <a:off x="6824663" y="3176588"/>
              <a:ext cx="19050" cy="31750"/>
            </a:xfrm>
            <a:custGeom>
              <a:avLst/>
              <a:gdLst/>
              <a:ahLst/>
              <a:cxnLst>
                <a:cxn ang="0">
                  <a:pos x="34" y="5"/>
                </a:cxn>
                <a:cxn ang="0">
                  <a:pos x="34" y="5"/>
                </a:cxn>
                <a:cxn ang="0">
                  <a:pos x="33" y="11"/>
                </a:cxn>
                <a:cxn ang="0">
                  <a:pos x="30" y="15"/>
                </a:cxn>
                <a:cxn ang="0">
                  <a:pos x="25" y="24"/>
                </a:cxn>
                <a:cxn ang="0">
                  <a:pos x="25" y="24"/>
                </a:cxn>
                <a:cxn ang="0">
                  <a:pos x="22" y="30"/>
                </a:cxn>
                <a:cxn ang="0">
                  <a:pos x="20" y="36"/>
                </a:cxn>
                <a:cxn ang="0">
                  <a:pos x="20" y="36"/>
                </a:cxn>
                <a:cxn ang="0">
                  <a:pos x="13" y="45"/>
                </a:cxn>
                <a:cxn ang="0">
                  <a:pos x="9" y="53"/>
                </a:cxn>
                <a:cxn ang="0">
                  <a:pos x="1" y="71"/>
                </a:cxn>
                <a:cxn ang="0">
                  <a:pos x="1" y="71"/>
                </a:cxn>
                <a:cxn ang="0">
                  <a:pos x="0" y="73"/>
                </a:cxn>
                <a:cxn ang="0">
                  <a:pos x="0" y="76"/>
                </a:cxn>
                <a:cxn ang="0">
                  <a:pos x="3" y="79"/>
                </a:cxn>
                <a:cxn ang="0">
                  <a:pos x="5" y="80"/>
                </a:cxn>
                <a:cxn ang="0">
                  <a:pos x="8" y="80"/>
                </a:cxn>
                <a:cxn ang="0">
                  <a:pos x="9" y="79"/>
                </a:cxn>
                <a:cxn ang="0">
                  <a:pos x="11" y="77"/>
                </a:cxn>
                <a:cxn ang="0">
                  <a:pos x="11" y="77"/>
                </a:cxn>
                <a:cxn ang="0">
                  <a:pos x="20" y="56"/>
                </a:cxn>
                <a:cxn ang="0">
                  <a:pos x="26" y="47"/>
                </a:cxn>
                <a:cxn ang="0">
                  <a:pos x="33" y="38"/>
                </a:cxn>
                <a:cxn ang="0">
                  <a:pos x="33" y="38"/>
                </a:cxn>
                <a:cxn ang="0">
                  <a:pos x="35" y="34"/>
                </a:cxn>
                <a:cxn ang="0">
                  <a:pos x="37" y="30"/>
                </a:cxn>
                <a:cxn ang="0">
                  <a:pos x="38" y="25"/>
                </a:cxn>
                <a:cxn ang="0">
                  <a:pos x="41" y="21"/>
                </a:cxn>
                <a:cxn ang="0">
                  <a:pos x="41" y="21"/>
                </a:cxn>
                <a:cxn ang="0">
                  <a:pos x="45" y="13"/>
                </a:cxn>
                <a:cxn ang="0">
                  <a:pos x="46" y="5"/>
                </a:cxn>
                <a:cxn ang="0">
                  <a:pos x="46" y="5"/>
                </a:cxn>
                <a:cxn ang="0">
                  <a:pos x="46" y="3"/>
                </a:cxn>
                <a:cxn ang="0">
                  <a:pos x="45" y="2"/>
                </a:cxn>
                <a:cxn ang="0">
                  <a:pos x="43" y="0"/>
                </a:cxn>
                <a:cxn ang="0">
                  <a:pos x="41" y="0"/>
                </a:cxn>
                <a:cxn ang="0">
                  <a:pos x="37" y="2"/>
                </a:cxn>
                <a:cxn ang="0">
                  <a:pos x="35" y="3"/>
                </a:cxn>
                <a:cxn ang="0">
                  <a:pos x="34" y="5"/>
                </a:cxn>
                <a:cxn ang="0">
                  <a:pos x="34" y="5"/>
                </a:cxn>
              </a:cxnLst>
              <a:rect l="0" t="0" r="r" b="b"/>
              <a:pathLst>
                <a:path w="46" h="80">
                  <a:moveTo>
                    <a:pt x="34" y="5"/>
                  </a:moveTo>
                  <a:lnTo>
                    <a:pt x="34" y="5"/>
                  </a:lnTo>
                  <a:lnTo>
                    <a:pt x="33" y="11"/>
                  </a:lnTo>
                  <a:lnTo>
                    <a:pt x="30" y="15"/>
                  </a:lnTo>
                  <a:lnTo>
                    <a:pt x="25" y="24"/>
                  </a:lnTo>
                  <a:lnTo>
                    <a:pt x="25" y="24"/>
                  </a:lnTo>
                  <a:lnTo>
                    <a:pt x="22" y="30"/>
                  </a:lnTo>
                  <a:lnTo>
                    <a:pt x="20" y="36"/>
                  </a:lnTo>
                  <a:lnTo>
                    <a:pt x="20" y="36"/>
                  </a:lnTo>
                  <a:lnTo>
                    <a:pt x="13" y="45"/>
                  </a:lnTo>
                  <a:lnTo>
                    <a:pt x="9" y="53"/>
                  </a:lnTo>
                  <a:lnTo>
                    <a:pt x="1" y="71"/>
                  </a:lnTo>
                  <a:lnTo>
                    <a:pt x="1" y="71"/>
                  </a:lnTo>
                  <a:lnTo>
                    <a:pt x="0" y="73"/>
                  </a:lnTo>
                  <a:lnTo>
                    <a:pt x="0" y="76"/>
                  </a:lnTo>
                  <a:lnTo>
                    <a:pt x="3" y="79"/>
                  </a:lnTo>
                  <a:lnTo>
                    <a:pt x="5" y="80"/>
                  </a:lnTo>
                  <a:lnTo>
                    <a:pt x="8" y="80"/>
                  </a:lnTo>
                  <a:lnTo>
                    <a:pt x="9" y="79"/>
                  </a:lnTo>
                  <a:lnTo>
                    <a:pt x="11" y="77"/>
                  </a:lnTo>
                  <a:lnTo>
                    <a:pt x="11" y="77"/>
                  </a:lnTo>
                  <a:lnTo>
                    <a:pt x="20" y="56"/>
                  </a:lnTo>
                  <a:lnTo>
                    <a:pt x="26" y="47"/>
                  </a:lnTo>
                  <a:lnTo>
                    <a:pt x="33" y="38"/>
                  </a:lnTo>
                  <a:lnTo>
                    <a:pt x="33" y="38"/>
                  </a:lnTo>
                  <a:lnTo>
                    <a:pt x="35" y="34"/>
                  </a:lnTo>
                  <a:lnTo>
                    <a:pt x="37" y="30"/>
                  </a:lnTo>
                  <a:lnTo>
                    <a:pt x="38" y="25"/>
                  </a:lnTo>
                  <a:lnTo>
                    <a:pt x="41" y="21"/>
                  </a:lnTo>
                  <a:lnTo>
                    <a:pt x="41" y="21"/>
                  </a:lnTo>
                  <a:lnTo>
                    <a:pt x="45" y="13"/>
                  </a:lnTo>
                  <a:lnTo>
                    <a:pt x="46" y="5"/>
                  </a:lnTo>
                  <a:lnTo>
                    <a:pt x="46" y="5"/>
                  </a:lnTo>
                  <a:lnTo>
                    <a:pt x="46" y="3"/>
                  </a:lnTo>
                  <a:lnTo>
                    <a:pt x="45" y="2"/>
                  </a:lnTo>
                  <a:lnTo>
                    <a:pt x="43" y="0"/>
                  </a:lnTo>
                  <a:lnTo>
                    <a:pt x="41" y="0"/>
                  </a:lnTo>
                  <a:lnTo>
                    <a:pt x="37" y="2"/>
                  </a:lnTo>
                  <a:lnTo>
                    <a:pt x="35" y="3"/>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9" name="chenying0907 937"/>
            <p:cNvSpPr>
              <a:spLocks/>
            </p:cNvSpPr>
            <p:nvPr/>
          </p:nvSpPr>
          <p:spPr bwMode="auto">
            <a:xfrm>
              <a:off x="6308726" y="3208338"/>
              <a:ext cx="123825" cy="157163"/>
            </a:xfrm>
            <a:custGeom>
              <a:avLst/>
              <a:gdLst/>
              <a:ahLst/>
              <a:cxnLst>
                <a:cxn ang="0">
                  <a:pos x="303" y="3"/>
                </a:cxn>
                <a:cxn ang="0">
                  <a:pos x="303" y="3"/>
                </a:cxn>
                <a:cxn ang="0">
                  <a:pos x="296" y="14"/>
                </a:cxn>
                <a:cxn ang="0">
                  <a:pos x="289" y="26"/>
                </a:cxn>
                <a:cxn ang="0">
                  <a:pos x="279" y="37"/>
                </a:cxn>
                <a:cxn ang="0">
                  <a:pos x="269" y="47"/>
                </a:cxn>
                <a:cxn ang="0">
                  <a:pos x="269" y="47"/>
                </a:cxn>
                <a:cxn ang="0">
                  <a:pos x="259" y="59"/>
                </a:cxn>
                <a:cxn ang="0">
                  <a:pos x="249" y="72"/>
                </a:cxn>
                <a:cxn ang="0">
                  <a:pos x="240" y="85"/>
                </a:cxn>
                <a:cxn ang="0">
                  <a:pos x="230" y="98"/>
                </a:cxn>
                <a:cxn ang="0">
                  <a:pos x="230" y="98"/>
                </a:cxn>
                <a:cxn ang="0">
                  <a:pos x="209" y="123"/>
                </a:cxn>
                <a:cxn ang="0">
                  <a:pos x="187" y="146"/>
                </a:cxn>
                <a:cxn ang="0">
                  <a:pos x="164" y="170"/>
                </a:cxn>
                <a:cxn ang="0">
                  <a:pos x="143" y="195"/>
                </a:cxn>
                <a:cxn ang="0">
                  <a:pos x="143" y="195"/>
                </a:cxn>
                <a:cxn ang="0">
                  <a:pos x="104" y="241"/>
                </a:cxn>
                <a:cxn ang="0">
                  <a:pos x="66" y="289"/>
                </a:cxn>
                <a:cxn ang="0">
                  <a:pos x="48" y="313"/>
                </a:cxn>
                <a:cxn ang="0">
                  <a:pos x="31" y="339"/>
                </a:cxn>
                <a:cxn ang="0">
                  <a:pos x="15" y="364"/>
                </a:cxn>
                <a:cxn ang="0">
                  <a:pos x="0" y="391"/>
                </a:cxn>
                <a:cxn ang="0">
                  <a:pos x="0" y="391"/>
                </a:cxn>
                <a:cxn ang="0">
                  <a:pos x="0" y="394"/>
                </a:cxn>
                <a:cxn ang="0">
                  <a:pos x="0" y="395"/>
                </a:cxn>
                <a:cxn ang="0">
                  <a:pos x="2" y="399"/>
                </a:cxn>
                <a:cxn ang="0">
                  <a:pos x="6" y="399"/>
                </a:cxn>
                <a:cxn ang="0">
                  <a:pos x="9" y="399"/>
                </a:cxn>
                <a:cxn ang="0">
                  <a:pos x="10" y="396"/>
                </a:cxn>
                <a:cxn ang="0">
                  <a:pos x="10" y="396"/>
                </a:cxn>
                <a:cxn ang="0">
                  <a:pos x="26" y="368"/>
                </a:cxn>
                <a:cxn ang="0">
                  <a:pos x="43" y="340"/>
                </a:cxn>
                <a:cxn ang="0">
                  <a:pos x="62" y="313"/>
                </a:cxn>
                <a:cxn ang="0">
                  <a:pos x="82" y="286"/>
                </a:cxn>
                <a:cxn ang="0">
                  <a:pos x="102" y="262"/>
                </a:cxn>
                <a:cxn ang="0">
                  <a:pos x="123" y="235"/>
                </a:cxn>
                <a:cxn ang="0">
                  <a:pos x="166" y="186"/>
                </a:cxn>
                <a:cxn ang="0">
                  <a:pos x="166" y="186"/>
                </a:cxn>
                <a:cxn ang="0">
                  <a:pos x="209" y="139"/>
                </a:cxn>
                <a:cxn ang="0">
                  <a:pos x="231" y="114"/>
                </a:cxn>
                <a:cxn ang="0">
                  <a:pos x="252" y="89"/>
                </a:cxn>
                <a:cxn ang="0">
                  <a:pos x="252" y="89"/>
                </a:cxn>
                <a:cxn ang="0">
                  <a:pos x="268" y="71"/>
                </a:cxn>
                <a:cxn ang="0">
                  <a:pos x="285" y="51"/>
                </a:cxn>
                <a:cxn ang="0">
                  <a:pos x="300" y="30"/>
                </a:cxn>
                <a:cxn ang="0">
                  <a:pos x="307" y="20"/>
                </a:cxn>
                <a:cxn ang="0">
                  <a:pos x="312" y="8"/>
                </a:cxn>
                <a:cxn ang="0">
                  <a:pos x="312" y="8"/>
                </a:cxn>
                <a:cxn ang="0">
                  <a:pos x="313" y="5"/>
                </a:cxn>
                <a:cxn ang="0">
                  <a:pos x="312" y="4"/>
                </a:cxn>
                <a:cxn ang="0">
                  <a:pos x="310" y="0"/>
                </a:cxn>
                <a:cxn ang="0">
                  <a:pos x="308" y="0"/>
                </a:cxn>
                <a:cxn ang="0">
                  <a:pos x="306" y="0"/>
                </a:cxn>
                <a:cxn ang="0">
                  <a:pos x="304" y="0"/>
                </a:cxn>
                <a:cxn ang="0">
                  <a:pos x="303" y="3"/>
                </a:cxn>
                <a:cxn ang="0">
                  <a:pos x="303" y="3"/>
                </a:cxn>
              </a:cxnLst>
              <a:rect l="0" t="0" r="r" b="b"/>
              <a:pathLst>
                <a:path w="313" h="399">
                  <a:moveTo>
                    <a:pt x="303" y="3"/>
                  </a:moveTo>
                  <a:lnTo>
                    <a:pt x="303" y="3"/>
                  </a:lnTo>
                  <a:lnTo>
                    <a:pt x="296" y="14"/>
                  </a:lnTo>
                  <a:lnTo>
                    <a:pt x="289" y="26"/>
                  </a:lnTo>
                  <a:lnTo>
                    <a:pt x="279" y="37"/>
                  </a:lnTo>
                  <a:lnTo>
                    <a:pt x="269" y="47"/>
                  </a:lnTo>
                  <a:lnTo>
                    <a:pt x="269" y="47"/>
                  </a:lnTo>
                  <a:lnTo>
                    <a:pt x="259" y="59"/>
                  </a:lnTo>
                  <a:lnTo>
                    <a:pt x="249" y="72"/>
                  </a:lnTo>
                  <a:lnTo>
                    <a:pt x="240" y="85"/>
                  </a:lnTo>
                  <a:lnTo>
                    <a:pt x="230" y="98"/>
                  </a:lnTo>
                  <a:lnTo>
                    <a:pt x="230" y="98"/>
                  </a:lnTo>
                  <a:lnTo>
                    <a:pt x="209" y="123"/>
                  </a:lnTo>
                  <a:lnTo>
                    <a:pt x="187" y="146"/>
                  </a:lnTo>
                  <a:lnTo>
                    <a:pt x="164" y="170"/>
                  </a:lnTo>
                  <a:lnTo>
                    <a:pt x="143" y="195"/>
                  </a:lnTo>
                  <a:lnTo>
                    <a:pt x="143" y="195"/>
                  </a:lnTo>
                  <a:lnTo>
                    <a:pt x="104" y="241"/>
                  </a:lnTo>
                  <a:lnTo>
                    <a:pt x="66" y="289"/>
                  </a:lnTo>
                  <a:lnTo>
                    <a:pt x="48" y="313"/>
                  </a:lnTo>
                  <a:lnTo>
                    <a:pt x="31" y="339"/>
                  </a:lnTo>
                  <a:lnTo>
                    <a:pt x="15" y="364"/>
                  </a:lnTo>
                  <a:lnTo>
                    <a:pt x="0" y="391"/>
                  </a:lnTo>
                  <a:lnTo>
                    <a:pt x="0" y="391"/>
                  </a:lnTo>
                  <a:lnTo>
                    <a:pt x="0" y="394"/>
                  </a:lnTo>
                  <a:lnTo>
                    <a:pt x="0" y="395"/>
                  </a:lnTo>
                  <a:lnTo>
                    <a:pt x="2" y="399"/>
                  </a:lnTo>
                  <a:lnTo>
                    <a:pt x="6" y="399"/>
                  </a:lnTo>
                  <a:lnTo>
                    <a:pt x="9" y="399"/>
                  </a:lnTo>
                  <a:lnTo>
                    <a:pt x="10" y="396"/>
                  </a:lnTo>
                  <a:lnTo>
                    <a:pt x="10" y="396"/>
                  </a:lnTo>
                  <a:lnTo>
                    <a:pt x="26" y="368"/>
                  </a:lnTo>
                  <a:lnTo>
                    <a:pt x="43" y="340"/>
                  </a:lnTo>
                  <a:lnTo>
                    <a:pt x="62" y="313"/>
                  </a:lnTo>
                  <a:lnTo>
                    <a:pt x="82" y="286"/>
                  </a:lnTo>
                  <a:lnTo>
                    <a:pt x="102" y="262"/>
                  </a:lnTo>
                  <a:lnTo>
                    <a:pt x="123" y="235"/>
                  </a:lnTo>
                  <a:lnTo>
                    <a:pt x="166" y="186"/>
                  </a:lnTo>
                  <a:lnTo>
                    <a:pt x="166" y="186"/>
                  </a:lnTo>
                  <a:lnTo>
                    <a:pt x="209" y="139"/>
                  </a:lnTo>
                  <a:lnTo>
                    <a:pt x="231" y="114"/>
                  </a:lnTo>
                  <a:lnTo>
                    <a:pt x="252" y="89"/>
                  </a:lnTo>
                  <a:lnTo>
                    <a:pt x="252" y="89"/>
                  </a:lnTo>
                  <a:lnTo>
                    <a:pt x="268" y="71"/>
                  </a:lnTo>
                  <a:lnTo>
                    <a:pt x="285" y="51"/>
                  </a:lnTo>
                  <a:lnTo>
                    <a:pt x="300" y="30"/>
                  </a:lnTo>
                  <a:lnTo>
                    <a:pt x="307" y="20"/>
                  </a:lnTo>
                  <a:lnTo>
                    <a:pt x="312" y="8"/>
                  </a:lnTo>
                  <a:lnTo>
                    <a:pt x="312" y="8"/>
                  </a:lnTo>
                  <a:lnTo>
                    <a:pt x="313" y="5"/>
                  </a:lnTo>
                  <a:lnTo>
                    <a:pt x="312" y="4"/>
                  </a:lnTo>
                  <a:lnTo>
                    <a:pt x="310" y="0"/>
                  </a:lnTo>
                  <a:lnTo>
                    <a:pt x="308" y="0"/>
                  </a:lnTo>
                  <a:lnTo>
                    <a:pt x="306" y="0"/>
                  </a:lnTo>
                  <a:lnTo>
                    <a:pt x="304" y="0"/>
                  </a:lnTo>
                  <a:lnTo>
                    <a:pt x="303" y="3"/>
                  </a:lnTo>
                  <a:lnTo>
                    <a:pt x="30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0" name="chenying0907 938"/>
            <p:cNvSpPr>
              <a:spLocks/>
            </p:cNvSpPr>
            <p:nvPr/>
          </p:nvSpPr>
          <p:spPr bwMode="auto">
            <a:xfrm>
              <a:off x="6303963" y="3200401"/>
              <a:ext cx="200025" cy="212725"/>
            </a:xfrm>
            <a:custGeom>
              <a:avLst/>
              <a:gdLst/>
              <a:ahLst/>
              <a:cxnLst>
                <a:cxn ang="0">
                  <a:pos x="493" y="1"/>
                </a:cxn>
                <a:cxn ang="0">
                  <a:pos x="460" y="30"/>
                </a:cxn>
                <a:cxn ang="0">
                  <a:pos x="394" y="85"/>
                </a:cxn>
                <a:cxn ang="0">
                  <a:pos x="361" y="112"/>
                </a:cxn>
                <a:cxn ang="0">
                  <a:pos x="293" y="177"/>
                </a:cxn>
                <a:cxn ang="0">
                  <a:pos x="229" y="246"/>
                </a:cxn>
                <a:cxn ang="0">
                  <a:pos x="199" y="282"/>
                </a:cxn>
                <a:cxn ang="0">
                  <a:pos x="167" y="320"/>
                </a:cxn>
                <a:cxn ang="0">
                  <a:pos x="124" y="369"/>
                </a:cxn>
                <a:cxn ang="0">
                  <a:pos x="111" y="385"/>
                </a:cxn>
                <a:cxn ang="0">
                  <a:pos x="53" y="455"/>
                </a:cxn>
                <a:cxn ang="0">
                  <a:pos x="13" y="509"/>
                </a:cxn>
                <a:cxn ang="0">
                  <a:pos x="1" y="527"/>
                </a:cxn>
                <a:cxn ang="0">
                  <a:pos x="1" y="534"/>
                </a:cxn>
                <a:cxn ang="0">
                  <a:pos x="5" y="536"/>
                </a:cxn>
                <a:cxn ang="0">
                  <a:pos x="17" y="536"/>
                </a:cxn>
                <a:cxn ang="0">
                  <a:pos x="21" y="535"/>
                </a:cxn>
                <a:cxn ang="0">
                  <a:pos x="21" y="527"/>
                </a:cxn>
                <a:cxn ang="0">
                  <a:pos x="17" y="524"/>
                </a:cxn>
                <a:cxn ang="0">
                  <a:pos x="15" y="524"/>
                </a:cxn>
                <a:cxn ang="0">
                  <a:pos x="39" y="492"/>
                </a:cxn>
                <a:cxn ang="0">
                  <a:pos x="90" y="430"/>
                </a:cxn>
                <a:cxn ang="0">
                  <a:pos x="115" y="399"/>
                </a:cxn>
                <a:cxn ang="0">
                  <a:pos x="144" y="364"/>
                </a:cxn>
                <a:cxn ang="0">
                  <a:pos x="175" y="328"/>
                </a:cxn>
                <a:cxn ang="0">
                  <a:pos x="206" y="292"/>
                </a:cxn>
                <a:cxn ang="0">
                  <a:pos x="238" y="254"/>
                </a:cxn>
                <a:cxn ang="0">
                  <a:pos x="297" y="188"/>
                </a:cxn>
                <a:cxn ang="0">
                  <a:pos x="361" y="128"/>
                </a:cxn>
                <a:cxn ang="0">
                  <a:pos x="396" y="98"/>
                </a:cxn>
                <a:cxn ang="0">
                  <a:pos x="467" y="39"/>
                </a:cxn>
                <a:cxn ang="0">
                  <a:pos x="501" y="9"/>
                </a:cxn>
                <a:cxn ang="0">
                  <a:pos x="502" y="8"/>
                </a:cxn>
                <a:cxn ang="0">
                  <a:pos x="501" y="1"/>
                </a:cxn>
                <a:cxn ang="0">
                  <a:pos x="494" y="0"/>
                </a:cxn>
                <a:cxn ang="0">
                  <a:pos x="493" y="1"/>
                </a:cxn>
              </a:cxnLst>
              <a:rect l="0" t="0" r="r" b="b"/>
              <a:pathLst>
                <a:path w="502" h="536">
                  <a:moveTo>
                    <a:pt x="493" y="1"/>
                  </a:moveTo>
                  <a:lnTo>
                    <a:pt x="493" y="1"/>
                  </a:lnTo>
                  <a:lnTo>
                    <a:pt x="477" y="16"/>
                  </a:lnTo>
                  <a:lnTo>
                    <a:pt x="460" y="30"/>
                  </a:lnTo>
                  <a:lnTo>
                    <a:pt x="428" y="58"/>
                  </a:lnTo>
                  <a:lnTo>
                    <a:pt x="394" y="85"/>
                  </a:lnTo>
                  <a:lnTo>
                    <a:pt x="361" y="112"/>
                  </a:lnTo>
                  <a:lnTo>
                    <a:pt x="361" y="112"/>
                  </a:lnTo>
                  <a:lnTo>
                    <a:pt x="327" y="144"/>
                  </a:lnTo>
                  <a:lnTo>
                    <a:pt x="293" y="177"/>
                  </a:lnTo>
                  <a:lnTo>
                    <a:pt x="260" y="211"/>
                  </a:lnTo>
                  <a:lnTo>
                    <a:pt x="229" y="246"/>
                  </a:lnTo>
                  <a:lnTo>
                    <a:pt x="229" y="246"/>
                  </a:lnTo>
                  <a:lnTo>
                    <a:pt x="199" y="282"/>
                  </a:lnTo>
                  <a:lnTo>
                    <a:pt x="167" y="320"/>
                  </a:lnTo>
                  <a:lnTo>
                    <a:pt x="167" y="320"/>
                  </a:lnTo>
                  <a:lnTo>
                    <a:pt x="138" y="353"/>
                  </a:lnTo>
                  <a:lnTo>
                    <a:pt x="124" y="369"/>
                  </a:lnTo>
                  <a:lnTo>
                    <a:pt x="111" y="385"/>
                  </a:lnTo>
                  <a:lnTo>
                    <a:pt x="111" y="385"/>
                  </a:lnTo>
                  <a:lnTo>
                    <a:pt x="82" y="420"/>
                  </a:lnTo>
                  <a:lnTo>
                    <a:pt x="53" y="455"/>
                  </a:lnTo>
                  <a:lnTo>
                    <a:pt x="26" y="490"/>
                  </a:lnTo>
                  <a:lnTo>
                    <a:pt x="13" y="509"/>
                  </a:lnTo>
                  <a:lnTo>
                    <a:pt x="1" y="527"/>
                  </a:lnTo>
                  <a:lnTo>
                    <a:pt x="1" y="527"/>
                  </a:lnTo>
                  <a:lnTo>
                    <a:pt x="0" y="531"/>
                  </a:lnTo>
                  <a:lnTo>
                    <a:pt x="1" y="534"/>
                  </a:lnTo>
                  <a:lnTo>
                    <a:pt x="2" y="535"/>
                  </a:lnTo>
                  <a:lnTo>
                    <a:pt x="5" y="536"/>
                  </a:lnTo>
                  <a:lnTo>
                    <a:pt x="17" y="536"/>
                  </a:lnTo>
                  <a:lnTo>
                    <a:pt x="17" y="536"/>
                  </a:lnTo>
                  <a:lnTo>
                    <a:pt x="19" y="536"/>
                  </a:lnTo>
                  <a:lnTo>
                    <a:pt x="21" y="535"/>
                  </a:lnTo>
                  <a:lnTo>
                    <a:pt x="22" y="531"/>
                  </a:lnTo>
                  <a:lnTo>
                    <a:pt x="21" y="527"/>
                  </a:lnTo>
                  <a:lnTo>
                    <a:pt x="19" y="526"/>
                  </a:lnTo>
                  <a:lnTo>
                    <a:pt x="17" y="524"/>
                  </a:lnTo>
                  <a:lnTo>
                    <a:pt x="15" y="524"/>
                  </a:lnTo>
                  <a:lnTo>
                    <a:pt x="15" y="524"/>
                  </a:lnTo>
                  <a:lnTo>
                    <a:pt x="27" y="509"/>
                  </a:lnTo>
                  <a:lnTo>
                    <a:pt x="39" y="492"/>
                  </a:lnTo>
                  <a:lnTo>
                    <a:pt x="64" y="462"/>
                  </a:lnTo>
                  <a:lnTo>
                    <a:pt x="90" y="430"/>
                  </a:lnTo>
                  <a:lnTo>
                    <a:pt x="115" y="399"/>
                  </a:lnTo>
                  <a:lnTo>
                    <a:pt x="115" y="399"/>
                  </a:lnTo>
                  <a:lnTo>
                    <a:pt x="128" y="381"/>
                  </a:lnTo>
                  <a:lnTo>
                    <a:pt x="144" y="364"/>
                  </a:lnTo>
                  <a:lnTo>
                    <a:pt x="175" y="328"/>
                  </a:lnTo>
                  <a:lnTo>
                    <a:pt x="175" y="328"/>
                  </a:lnTo>
                  <a:lnTo>
                    <a:pt x="192" y="311"/>
                  </a:lnTo>
                  <a:lnTo>
                    <a:pt x="206" y="292"/>
                  </a:lnTo>
                  <a:lnTo>
                    <a:pt x="238" y="254"/>
                  </a:lnTo>
                  <a:lnTo>
                    <a:pt x="238" y="254"/>
                  </a:lnTo>
                  <a:lnTo>
                    <a:pt x="267" y="220"/>
                  </a:lnTo>
                  <a:lnTo>
                    <a:pt x="297" y="188"/>
                  </a:lnTo>
                  <a:lnTo>
                    <a:pt x="329" y="158"/>
                  </a:lnTo>
                  <a:lnTo>
                    <a:pt x="361" y="128"/>
                  </a:lnTo>
                  <a:lnTo>
                    <a:pt x="361" y="128"/>
                  </a:lnTo>
                  <a:lnTo>
                    <a:pt x="396" y="98"/>
                  </a:lnTo>
                  <a:lnTo>
                    <a:pt x="431" y="69"/>
                  </a:lnTo>
                  <a:lnTo>
                    <a:pt x="467" y="39"/>
                  </a:lnTo>
                  <a:lnTo>
                    <a:pt x="484" y="25"/>
                  </a:lnTo>
                  <a:lnTo>
                    <a:pt x="501" y="9"/>
                  </a:lnTo>
                  <a:lnTo>
                    <a:pt x="501" y="9"/>
                  </a:lnTo>
                  <a:lnTo>
                    <a:pt x="502" y="8"/>
                  </a:lnTo>
                  <a:lnTo>
                    <a:pt x="502" y="5"/>
                  </a:lnTo>
                  <a:lnTo>
                    <a:pt x="501" y="1"/>
                  </a:lnTo>
                  <a:lnTo>
                    <a:pt x="497" y="0"/>
                  </a:lnTo>
                  <a:lnTo>
                    <a:pt x="494" y="0"/>
                  </a:lnTo>
                  <a:lnTo>
                    <a:pt x="493" y="1"/>
                  </a:lnTo>
                  <a:lnTo>
                    <a:pt x="4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1" name="chenying0907 939"/>
            <p:cNvSpPr>
              <a:spLocks/>
            </p:cNvSpPr>
            <p:nvPr/>
          </p:nvSpPr>
          <p:spPr bwMode="auto">
            <a:xfrm>
              <a:off x="6326188" y="3225801"/>
              <a:ext cx="217488" cy="225425"/>
            </a:xfrm>
            <a:custGeom>
              <a:avLst/>
              <a:gdLst/>
              <a:ahLst/>
              <a:cxnLst>
                <a:cxn ang="0">
                  <a:pos x="539" y="0"/>
                </a:cxn>
                <a:cxn ang="0">
                  <a:pos x="525" y="8"/>
                </a:cxn>
                <a:cxn ang="0">
                  <a:pos x="510" y="17"/>
                </a:cxn>
                <a:cxn ang="0">
                  <a:pos x="503" y="22"/>
                </a:cxn>
                <a:cxn ang="0">
                  <a:pos x="484" y="43"/>
                </a:cxn>
                <a:cxn ang="0">
                  <a:pos x="452" y="83"/>
                </a:cxn>
                <a:cxn ang="0">
                  <a:pos x="415" y="121"/>
                </a:cxn>
                <a:cxn ang="0">
                  <a:pos x="395" y="140"/>
                </a:cxn>
                <a:cxn ang="0">
                  <a:pos x="335" y="189"/>
                </a:cxn>
                <a:cxn ang="0">
                  <a:pos x="275" y="242"/>
                </a:cxn>
                <a:cxn ang="0">
                  <a:pos x="255" y="260"/>
                </a:cxn>
                <a:cxn ang="0">
                  <a:pos x="182" y="341"/>
                </a:cxn>
                <a:cxn ang="0">
                  <a:pos x="112" y="426"/>
                </a:cxn>
                <a:cxn ang="0">
                  <a:pos x="72" y="471"/>
                </a:cxn>
                <a:cxn ang="0">
                  <a:pos x="32" y="512"/>
                </a:cxn>
                <a:cxn ang="0">
                  <a:pos x="12" y="536"/>
                </a:cxn>
                <a:cxn ang="0">
                  <a:pos x="4" y="549"/>
                </a:cxn>
                <a:cxn ang="0">
                  <a:pos x="0" y="565"/>
                </a:cxn>
                <a:cxn ang="0">
                  <a:pos x="0" y="567"/>
                </a:cxn>
                <a:cxn ang="0">
                  <a:pos x="3" y="570"/>
                </a:cxn>
                <a:cxn ang="0">
                  <a:pos x="9" y="569"/>
                </a:cxn>
                <a:cxn ang="0">
                  <a:pos x="11" y="565"/>
                </a:cxn>
                <a:cxn ang="0">
                  <a:pos x="15" y="554"/>
                </a:cxn>
                <a:cxn ang="0">
                  <a:pos x="27" y="533"/>
                </a:cxn>
                <a:cxn ang="0">
                  <a:pos x="53" y="506"/>
                </a:cxn>
                <a:cxn ang="0">
                  <a:pos x="70" y="490"/>
                </a:cxn>
                <a:cxn ang="0">
                  <a:pos x="140" y="410"/>
                </a:cxn>
                <a:cxn ang="0">
                  <a:pos x="204" y="333"/>
                </a:cxn>
                <a:cxn ang="0">
                  <a:pos x="271" y="260"/>
                </a:cxn>
                <a:cxn ang="0">
                  <a:pos x="288" y="244"/>
                </a:cxn>
                <a:cxn ang="0">
                  <a:pos x="343" y="197"/>
                </a:cxn>
                <a:cxn ang="0">
                  <a:pos x="416" y="137"/>
                </a:cxn>
                <a:cxn ang="0">
                  <a:pos x="432" y="121"/>
                </a:cxn>
                <a:cxn ang="0">
                  <a:pos x="465" y="89"/>
                </a:cxn>
                <a:cxn ang="0">
                  <a:pos x="479" y="70"/>
                </a:cxn>
                <a:cxn ang="0">
                  <a:pos x="510" y="31"/>
                </a:cxn>
                <a:cxn ang="0">
                  <a:pos x="518" y="25"/>
                </a:cxn>
                <a:cxn ang="0">
                  <a:pos x="537" y="15"/>
                </a:cxn>
                <a:cxn ang="0">
                  <a:pos x="546" y="10"/>
                </a:cxn>
                <a:cxn ang="0">
                  <a:pos x="548" y="6"/>
                </a:cxn>
                <a:cxn ang="0">
                  <a:pos x="545" y="0"/>
                </a:cxn>
                <a:cxn ang="0">
                  <a:pos x="539" y="0"/>
                </a:cxn>
              </a:cxnLst>
              <a:rect l="0" t="0" r="r" b="b"/>
              <a:pathLst>
                <a:path w="548" h="570">
                  <a:moveTo>
                    <a:pt x="539" y="0"/>
                  </a:moveTo>
                  <a:lnTo>
                    <a:pt x="539" y="0"/>
                  </a:lnTo>
                  <a:lnTo>
                    <a:pt x="533" y="4"/>
                  </a:lnTo>
                  <a:lnTo>
                    <a:pt x="525" y="8"/>
                  </a:lnTo>
                  <a:lnTo>
                    <a:pt x="517" y="12"/>
                  </a:lnTo>
                  <a:lnTo>
                    <a:pt x="510" y="17"/>
                  </a:lnTo>
                  <a:lnTo>
                    <a:pt x="510" y="17"/>
                  </a:lnTo>
                  <a:lnTo>
                    <a:pt x="503" y="22"/>
                  </a:lnTo>
                  <a:lnTo>
                    <a:pt x="496" y="29"/>
                  </a:lnTo>
                  <a:lnTo>
                    <a:pt x="484" y="43"/>
                  </a:lnTo>
                  <a:lnTo>
                    <a:pt x="484" y="43"/>
                  </a:lnTo>
                  <a:lnTo>
                    <a:pt x="452" y="83"/>
                  </a:lnTo>
                  <a:lnTo>
                    <a:pt x="433" y="103"/>
                  </a:lnTo>
                  <a:lnTo>
                    <a:pt x="415" y="121"/>
                  </a:lnTo>
                  <a:lnTo>
                    <a:pt x="415" y="121"/>
                  </a:lnTo>
                  <a:lnTo>
                    <a:pt x="395" y="140"/>
                  </a:lnTo>
                  <a:lnTo>
                    <a:pt x="376" y="157"/>
                  </a:lnTo>
                  <a:lnTo>
                    <a:pt x="335" y="189"/>
                  </a:lnTo>
                  <a:lnTo>
                    <a:pt x="295" y="223"/>
                  </a:lnTo>
                  <a:lnTo>
                    <a:pt x="275" y="242"/>
                  </a:lnTo>
                  <a:lnTo>
                    <a:pt x="255" y="260"/>
                  </a:lnTo>
                  <a:lnTo>
                    <a:pt x="255" y="260"/>
                  </a:lnTo>
                  <a:lnTo>
                    <a:pt x="217" y="299"/>
                  </a:lnTo>
                  <a:lnTo>
                    <a:pt x="182" y="341"/>
                  </a:lnTo>
                  <a:lnTo>
                    <a:pt x="112" y="426"/>
                  </a:lnTo>
                  <a:lnTo>
                    <a:pt x="112" y="426"/>
                  </a:lnTo>
                  <a:lnTo>
                    <a:pt x="92" y="448"/>
                  </a:lnTo>
                  <a:lnTo>
                    <a:pt x="72" y="471"/>
                  </a:lnTo>
                  <a:lnTo>
                    <a:pt x="32" y="512"/>
                  </a:lnTo>
                  <a:lnTo>
                    <a:pt x="32" y="512"/>
                  </a:lnTo>
                  <a:lnTo>
                    <a:pt x="21" y="524"/>
                  </a:lnTo>
                  <a:lnTo>
                    <a:pt x="12" y="536"/>
                  </a:lnTo>
                  <a:lnTo>
                    <a:pt x="7" y="543"/>
                  </a:lnTo>
                  <a:lnTo>
                    <a:pt x="4" y="549"/>
                  </a:lnTo>
                  <a:lnTo>
                    <a:pt x="2" y="557"/>
                  </a:lnTo>
                  <a:lnTo>
                    <a:pt x="0" y="565"/>
                  </a:lnTo>
                  <a:lnTo>
                    <a:pt x="0" y="565"/>
                  </a:lnTo>
                  <a:lnTo>
                    <a:pt x="0" y="567"/>
                  </a:lnTo>
                  <a:lnTo>
                    <a:pt x="2" y="569"/>
                  </a:lnTo>
                  <a:lnTo>
                    <a:pt x="3" y="570"/>
                  </a:lnTo>
                  <a:lnTo>
                    <a:pt x="6" y="570"/>
                  </a:lnTo>
                  <a:lnTo>
                    <a:pt x="9" y="569"/>
                  </a:lnTo>
                  <a:lnTo>
                    <a:pt x="11" y="567"/>
                  </a:lnTo>
                  <a:lnTo>
                    <a:pt x="11" y="565"/>
                  </a:lnTo>
                  <a:lnTo>
                    <a:pt x="11" y="565"/>
                  </a:lnTo>
                  <a:lnTo>
                    <a:pt x="15" y="554"/>
                  </a:lnTo>
                  <a:lnTo>
                    <a:pt x="20" y="544"/>
                  </a:lnTo>
                  <a:lnTo>
                    <a:pt x="27" y="533"/>
                  </a:lnTo>
                  <a:lnTo>
                    <a:pt x="34" y="524"/>
                  </a:lnTo>
                  <a:lnTo>
                    <a:pt x="53" y="506"/>
                  </a:lnTo>
                  <a:lnTo>
                    <a:pt x="70" y="490"/>
                  </a:lnTo>
                  <a:lnTo>
                    <a:pt x="70" y="490"/>
                  </a:lnTo>
                  <a:lnTo>
                    <a:pt x="105" y="450"/>
                  </a:lnTo>
                  <a:lnTo>
                    <a:pt x="140" y="410"/>
                  </a:lnTo>
                  <a:lnTo>
                    <a:pt x="140" y="410"/>
                  </a:lnTo>
                  <a:lnTo>
                    <a:pt x="204" y="333"/>
                  </a:lnTo>
                  <a:lnTo>
                    <a:pt x="237" y="297"/>
                  </a:lnTo>
                  <a:lnTo>
                    <a:pt x="271" y="260"/>
                  </a:lnTo>
                  <a:lnTo>
                    <a:pt x="271" y="260"/>
                  </a:lnTo>
                  <a:lnTo>
                    <a:pt x="288" y="244"/>
                  </a:lnTo>
                  <a:lnTo>
                    <a:pt x="306" y="227"/>
                  </a:lnTo>
                  <a:lnTo>
                    <a:pt x="343" y="197"/>
                  </a:lnTo>
                  <a:lnTo>
                    <a:pt x="380" y="167"/>
                  </a:lnTo>
                  <a:lnTo>
                    <a:pt x="416" y="137"/>
                  </a:lnTo>
                  <a:lnTo>
                    <a:pt x="416" y="137"/>
                  </a:lnTo>
                  <a:lnTo>
                    <a:pt x="432" y="121"/>
                  </a:lnTo>
                  <a:lnTo>
                    <a:pt x="449" y="106"/>
                  </a:lnTo>
                  <a:lnTo>
                    <a:pt x="465" y="89"/>
                  </a:lnTo>
                  <a:lnTo>
                    <a:pt x="479" y="70"/>
                  </a:lnTo>
                  <a:lnTo>
                    <a:pt x="479" y="70"/>
                  </a:lnTo>
                  <a:lnTo>
                    <a:pt x="493" y="49"/>
                  </a:lnTo>
                  <a:lnTo>
                    <a:pt x="510" y="31"/>
                  </a:lnTo>
                  <a:lnTo>
                    <a:pt x="510" y="31"/>
                  </a:lnTo>
                  <a:lnTo>
                    <a:pt x="518" y="25"/>
                  </a:lnTo>
                  <a:lnTo>
                    <a:pt x="527" y="19"/>
                  </a:lnTo>
                  <a:lnTo>
                    <a:pt x="537" y="15"/>
                  </a:lnTo>
                  <a:lnTo>
                    <a:pt x="546" y="10"/>
                  </a:lnTo>
                  <a:lnTo>
                    <a:pt x="546" y="10"/>
                  </a:lnTo>
                  <a:lnTo>
                    <a:pt x="547" y="8"/>
                  </a:lnTo>
                  <a:lnTo>
                    <a:pt x="548" y="6"/>
                  </a:lnTo>
                  <a:lnTo>
                    <a:pt x="547" y="2"/>
                  </a:lnTo>
                  <a:lnTo>
                    <a:pt x="545" y="0"/>
                  </a:lnTo>
                  <a:lnTo>
                    <a:pt x="542" y="0"/>
                  </a:lnTo>
                  <a:lnTo>
                    <a:pt x="539" y="0"/>
                  </a:lnTo>
                  <a:lnTo>
                    <a:pt x="53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2" name="chenying0907 940"/>
            <p:cNvSpPr>
              <a:spLocks/>
            </p:cNvSpPr>
            <p:nvPr/>
          </p:nvSpPr>
          <p:spPr bwMode="auto">
            <a:xfrm>
              <a:off x="6367463" y="3214688"/>
              <a:ext cx="254000" cy="260350"/>
            </a:xfrm>
            <a:custGeom>
              <a:avLst/>
              <a:gdLst/>
              <a:ahLst/>
              <a:cxnLst>
                <a:cxn ang="0">
                  <a:pos x="632" y="0"/>
                </a:cxn>
                <a:cxn ang="0">
                  <a:pos x="618" y="7"/>
                </a:cxn>
                <a:cxn ang="0">
                  <a:pos x="605" y="13"/>
                </a:cxn>
                <a:cxn ang="0">
                  <a:pos x="582" y="31"/>
                </a:cxn>
                <a:cxn ang="0">
                  <a:pos x="562" y="51"/>
                </a:cxn>
                <a:cxn ang="0">
                  <a:pos x="525" y="82"/>
                </a:cxn>
                <a:cxn ang="0">
                  <a:pos x="491" y="116"/>
                </a:cxn>
                <a:cxn ang="0">
                  <a:pos x="322" y="281"/>
                </a:cxn>
                <a:cxn ang="0">
                  <a:pos x="300" y="303"/>
                </a:cxn>
                <a:cxn ang="0">
                  <a:pos x="237" y="375"/>
                </a:cxn>
                <a:cxn ang="0">
                  <a:pos x="156" y="472"/>
                </a:cxn>
                <a:cxn ang="0">
                  <a:pos x="121" y="518"/>
                </a:cxn>
                <a:cxn ang="0">
                  <a:pos x="64" y="585"/>
                </a:cxn>
                <a:cxn ang="0">
                  <a:pos x="24" y="626"/>
                </a:cxn>
                <a:cxn ang="0">
                  <a:pos x="3" y="646"/>
                </a:cxn>
                <a:cxn ang="0">
                  <a:pos x="0" y="650"/>
                </a:cxn>
                <a:cxn ang="0">
                  <a:pos x="2" y="654"/>
                </a:cxn>
                <a:cxn ang="0">
                  <a:pos x="8" y="655"/>
                </a:cxn>
                <a:cxn ang="0">
                  <a:pos x="11" y="654"/>
                </a:cxn>
                <a:cxn ang="0">
                  <a:pos x="50" y="616"/>
                </a:cxn>
                <a:cxn ang="0">
                  <a:pos x="88" y="575"/>
                </a:cxn>
                <a:cxn ang="0">
                  <a:pos x="157" y="489"/>
                </a:cxn>
                <a:cxn ang="0">
                  <a:pos x="238" y="392"/>
                </a:cxn>
                <a:cxn ang="0">
                  <a:pos x="322" y="297"/>
                </a:cxn>
                <a:cxn ang="0">
                  <a:pos x="342" y="277"/>
                </a:cxn>
                <a:cxn ang="0">
                  <a:pos x="403" y="217"/>
                </a:cxn>
                <a:cxn ang="0">
                  <a:pos x="484" y="139"/>
                </a:cxn>
                <a:cxn ang="0">
                  <a:pos x="522" y="101"/>
                </a:cxn>
                <a:cxn ang="0">
                  <a:pos x="562" y="64"/>
                </a:cxn>
                <a:cxn ang="0">
                  <a:pos x="599" y="33"/>
                </a:cxn>
                <a:cxn ang="0">
                  <a:pos x="609" y="26"/>
                </a:cxn>
                <a:cxn ang="0">
                  <a:pos x="628" y="16"/>
                </a:cxn>
                <a:cxn ang="0">
                  <a:pos x="637" y="10"/>
                </a:cxn>
                <a:cxn ang="0">
                  <a:pos x="640" y="7"/>
                </a:cxn>
                <a:cxn ang="0">
                  <a:pos x="637" y="1"/>
                </a:cxn>
                <a:cxn ang="0">
                  <a:pos x="633" y="0"/>
                </a:cxn>
                <a:cxn ang="0">
                  <a:pos x="632" y="0"/>
                </a:cxn>
              </a:cxnLst>
              <a:rect l="0" t="0" r="r" b="b"/>
              <a:pathLst>
                <a:path w="640" h="657">
                  <a:moveTo>
                    <a:pt x="632" y="0"/>
                  </a:moveTo>
                  <a:lnTo>
                    <a:pt x="632" y="0"/>
                  </a:lnTo>
                  <a:lnTo>
                    <a:pt x="624" y="4"/>
                  </a:lnTo>
                  <a:lnTo>
                    <a:pt x="618" y="7"/>
                  </a:lnTo>
                  <a:lnTo>
                    <a:pt x="613" y="9"/>
                  </a:lnTo>
                  <a:lnTo>
                    <a:pt x="605" y="13"/>
                  </a:lnTo>
                  <a:lnTo>
                    <a:pt x="605" y="13"/>
                  </a:lnTo>
                  <a:lnTo>
                    <a:pt x="582" y="31"/>
                  </a:lnTo>
                  <a:lnTo>
                    <a:pt x="562" y="51"/>
                  </a:lnTo>
                  <a:lnTo>
                    <a:pt x="562" y="51"/>
                  </a:lnTo>
                  <a:lnTo>
                    <a:pt x="542" y="65"/>
                  </a:lnTo>
                  <a:lnTo>
                    <a:pt x="525" y="82"/>
                  </a:lnTo>
                  <a:lnTo>
                    <a:pt x="491" y="116"/>
                  </a:lnTo>
                  <a:lnTo>
                    <a:pt x="491" y="116"/>
                  </a:lnTo>
                  <a:lnTo>
                    <a:pt x="406" y="199"/>
                  </a:lnTo>
                  <a:lnTo>
                    <a:pt x="322" y="281"/>
                  </a:lnTo>
                  <a:lnTo>
                    <a:pt x="322" y="281"/>
                  </a:lnTo>
                  <a:lnTo>
                    <a:pt x="300" y="303"/>
                  </a:lnTo>
                  <a:lnTo>
                    <a:pt x="279" y="327"/>
                  </a:lnTo>
                  <a:lnTo>
                    <a:pt x="237" y="375"/>
                  </a:lnTo>
                  <a:lnTo>
                    <a:pt x="197" y="424"/>
                  </a:lnTo>
                  <a:lnTo>
                    <a:pt x="156" y="472"/>
                  </a:lnTo>
                  <a:lnTo>
                    <a:pt x="156" y="472"/>
                  </a:lnTo>
                  <a:lnTo>
                    <a:pt x="121" y="518"/>
                  </a:lnTo>
                  <a:lnTo>
                    <a:pt x="83" y="562"/>
                  </a:lnTo>
                  <a:lnTo>
                    <a:pt x="64" y="585"/>
                  </a:lnTo>
                  <a:lnTo>
                    <a:pt x="44" y="607"/>
                  </a:lnTo>
                  <a:lnTo>
                    <a:pt x="24" y="626"/>
                  </a:lnTo>
                  <a:lnTo>
                    <a:pt x="3" y="646"/>
                  </a:lnTo>
                  <a:lnTo>
                    <a:pt x="3" y="646"/>
                  </a:lnTo>
                  <a:lnTo>
                    <a:pt x="0" y="649"/>
                  </a:lnTo>
                  <a:lnTo>
                    <a:pt x="0" y="650"/>
                  </a:lnTo>
                  <a:lnTo>
                    <a:pt x="2" y="653"/>
                  </a:lnTo>
                  <a:lnTo>
                    <a:pt x="2" y="654"/>
                  </a:lnTo>
                  <a:lnTo>
                    <a:pt x="6" y="657"/>
                  </a:lnTo>
                  <a:lnTo>
                    <a:pt x="8" y="655"/>
                  </a:lnTo>
                  <a:lnTo>
                    <a:pt x="11" y="654"/>
                  </a:lnTo>
                  <a:lnTo>
                    <a:pt x="11" y="654"/>
                  </a:lnTo>
                  <a:lnTo>
                    <a:pt x="30" y="636"/>
                  </a:lnTo>
                  <a:lnTo>
                    <a:pt x="50" y="616"/>
                  </a:lnTo>
                  <a:lnTo>
                    <a:pt x="70" y="596"/>
                  </a:lnTo>
                  <a:lnTo>
                    <a:pt x="88" y="575"/>
                  </a:lnTo>
                  <a:lnTo>
                    <a:pt x="123" y="532"/>
                  </a:lnTo>
                  <a:lnTo>
                    <a:pt x="157" y="489"/>
                  </a:lnTo>
                  <a:lnTo>
                    <a:pt x="157" y="489"/>
                  </a:lnTo>
                  <a:lnTo>
                    <a:pt x="238" y="392"/>
                  </a:lnTo>
                  <a:lnTo>
                    <a:pt x="280" y="344"/>
                  </a:lnTo>
                  <a:lnTo>
                    <a:pt x="322" y="297"/>
                  </a:lnTo>
                  <a:lnTo>
                    <a:pt x="322" y="297"/>
                  </a:lnTo>
                  <a:lnTo>
                    <a:pt x="342" y="277"/>
                  </a:lnTo>
                  <a:lnTo>
                    <a:pt x="363" y="256"/>
                  </a:lnTo>
                  <a:lnTo>
                    <a:pt x="403" y="217"/>
                  </a:lnTo>
                  <a:lnTo>
                    <a:pt x="445" y="179"/>
                  </a:lnTo>
                  <a:lnTo>
                    <a:pt x="484" y="139"/>
                  </a:lnTo>
                  <a:lnTo>
                    <a:pt x="484" y="139"/>
                  </a:lnTo>
                  <a:lnTo>
                    <a:pt x="522" y="101"/>
                  </a:lnTo>
                  <a:lnTo>
                    <a:pt x="562" y="64"/>
                  </a:lnTo>
                  <a:lnTo>
                    <a:pt x="562" y="64"/>
                  </a:lnTo>
                  <a:lnTo>
                    <a:pt x="580" y="48"/>
                  </a:lnTo>
                  <a:lnTo>
                    <a:pt x="599" y="33"/>
                  </a:lnTo>
                  <a:lnTo>
                    <a:pt x="599" y="33"/>
                  </a:lnTo>
                  <a:lnTo>
                    <a:pt x="609" y="26"/>
                  </a:lnTo>
                  <a:lnTo>
                    <a:pt x="618" y="21"/>
                  </a:lnTo>
                  <a:lnTo>
                    <a:pt x="628" y="16"/>
                  </a:lnTo>
                  <a:lnTo>
                    <a:pt x="637" y="10"/>
                  </a:lnTo>
                  <a:lnTo>
                    <a:pt x="637" y="10"/>
                  </a:lnTo>
                  <a:lnTo>
                    <a:pt x="639" y="9"/>
                  </a:lnTo>
                  <a:lnTo>
                    <a:pt x="640" y="7"/>
                  </a:lnTo>
                  <a:lnTo>
                    <a:pt x="639" y="3"/>
                  </a:lnTo>
                  <a:lnTo>
                    <a:pt x="637" y="1"/>
                  </a:lnTo>
                  <a:lnTo>
                    <a:pt x="636" y="0"/>
                  </a:lnTo>
                  <a:lnTo>
                    <a:pt x="633" y="0"/>
                  </a:lnTo>
                  <a:lnTo>
                    <a:pt x="632" y="0"/>
                  </a:lnTo>
                  <a:lnTo>
                    <a:pt x="63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3" name="chenying0907 941"/>
            <p:cNvSpPr>
              <a:spLocks/>
            </p:cNvSpPr>
            <p:nvPr/>
          </p:nvSpPr>
          <p:spPr bwMode="auto">
            <a:xfrm>
              <a:off x="6415088" y="3216276"/>
              <a:ext cx="255588" cy="260350"/>
            </a:xfrm>
            <a:custGeom>
              <a:avLst/>
              <a:gdLst/>
              <a:ahLst/>
              <a:cxnLst>
                <a:cxn ang="0">
                  <a:pos x="634" y="4"/>
                </a:cxn>
                <a:cxn ang="0">
                  <a:pos x="604" y="25"/>
                </a:cxn>
                <a:cxn ang="0">
                  <a:pos x="582" y="45"/>
                </a:cxn>
                <a:cxn ang="0">
                  <a:pos x="560" y="64"/>
                </a:cxn>
                <a:cxn ang="0">
                  <a:pos x="493" y="124"/>
                </a:cxn>
                <a:cxn ang="0">
                  <a:pos x="471" y="145"/>
                </a:cxn>
                <a:cxn ang="0">
                  <a:pos x="388" y="226"/>
                </a:cxn>
                <a:cxn ang="0">
                  <a:pos x="306" y="309"/>
                </a:cxn>
                <a:cxn ang="0">
                  <a:pos x="263" y="355"/>
                </a:cxn>
                <a:cxn ang="0">
                  <a:pos x="141" y="499"/>
                </a:cxn>
                <a:cxn ang="0">
                  <a:pos x="103" y="542"/>
                </a:cxn>
                <a:cxn ang="0">
                  <a:pos x="64" y="582"/>
                </a:cxn>
                <a:cxn ang="0">
                  <a:pos x="32" y="615"/>
                </a:cxn>
                <a:cxn ang="0">
                  <a:pos x="21" y="625"/>
                </a:cxn>
                <a:cxn ang="0">
                  <a:pos x="9" y="636"/>
                </a:cxn>
                <a:cxn ang="0">
                  <a:pos x="1" y="649"/>
                </a:cxn>
                <a:cxn ang="0">
                  <a:pos x="0" y="650"/>
                </a:cxn>
                <a:cxn ang="0">
                  <a:pos x="4" y="657"/>
                </a:cxn>
                <a:cxn ang="0">
                  <a:pos x="8" y="657"/>
                </a:cxn>
                <a:cxn ang="0">
                  <a:pos x="10" y="654"/>
                </a:cxn>
                <a:cxn ang="0">
                  <a:pos x="15" y="645"/>
                </a:cxn>
                <a:cxn ang="0">
                  <a:pos x="39" y="625"/>
                </a:cxn>
                <a:cxn ang="0">
                  <a:pos x="49" y="615"/>
                </a:cxn>
                <a:cxn ang="0">
                  <a:pos x="78" y="584"/>
                </a:cxn>
                <a:cxn ang="0">
                  <a:pos x="123" y="538"/>
                </a:cxn>
                <a:cxn ang="0">
                  <a:pos x="165" y="489"/>
                </a:cxn>
                <a:cxn ang="0">
                  <a:pos x="291" y="342"/>
                </a:cxn>
                <a:cxn ang="0">
                  <a:pos x="336" y="294"/>
                </a:cxn>
                <a:cxn ang="0">
                  <a:pos x="379" y="253"/>
                </a:cxn>
                <a:cxn ang="0">
                  <a:pos x="424" y="211"/>
                </a:cxn>
                <a:cxn ang="0">
                  <a:pos x="465" y="168"/>
                </a:cxn>
                <a:cxn ang="0">
                  <a:pos x="507" y="124"/>
                </a:cxn>
                <a:cxn ang="0">
                  <a:pos x="552" y="84"/>
                </a:cxn>
                <a:cxn ang="0">
                  <a:pos x="598" y="46"/>
                </a:cxn>
                <a:cxn ang="0">
                  <a:pos x="615" y="36"/>
                </a:cxn>
                <a:cxn ang="0">
                  <a:pos x="632" y="25"/>
                </a:cxn>
                <a:cxn ang="0">
                  <a:pos x="637" y="22"/>
                </a:cxn>
                <a:cxn ang="0">
                  <a:pos x="643" y="13"/>
                </a:cxn>
                <a:cxn ang="0">
                  <a:pos x="645" y="8"/>
                </a:cxn>
                <a:cxn ang="0">
                  <a:pos x="643" y="3"/>
                </a:cxn>
                <a:cxn ang="0">
                  <a:pos x="637" y="2"/>
                </a:cxn>
                <a:cxn ang="0">
                  <a:pos x="634" y="4"/>
                </a:cxn>
              </a:cxnLst>
              <a:rect l="0" t="0" r="r" b="b"/>
              <a:pathLst>
                <a:path w="645" h="657">
                  <a:moveTo>
                    <a:pt x="634" y="4"/>
                  </a:moveTo>
                  <a:lnTo>
                    <a:pt x="634" y="4"/>
                  </a:lnTo>
                  <a:lnTo>
                    <a:pt x="621" y="13"/>
                  </a:lnTo>
                  <a:lnTo>
                    <a:pt x="604" y="25"/>
                  </a:lnTo>
                  <a:lnTo>
                    <a:pt x="604" y="25"/>
                  </a:lnTo>
                  <a:lnTo>
                    <a:pt x="582" y="45"/>
                  </a:lnTo>
                  <a:lnTo>
                    <a:pt x="560" y="64"/>
                  </a:lnTo>
                  <a:lnTo>
                    <a:pt x="560" y="64"/>
                  </a:lnTo>
                  <a:lnTo>
                    <a:pt x="514" y="104"/>
                  </a:lnTo>
                  <a:lnTo>
                    <a:pt x="493" y="124"/>
                  </a:lnTo>
                  <a:lnTo>
                    <a:pt x="471" y="145"/>
                  </a:lnTo>
                  <a:lnTo>
                    <a:pt x="471" y="145"/>
                  </a:lnTo>
                  <a:lnTo>
                    <a:pt x="430" y="186"/>
                  </a:lnTo>
                  <a:lnTo>
                    <a:pt x="388" y="226"/>
                  </a:lnTo>
                  <a:lnTo>
                    <a:pt x="346" y="267"/>
                  </a:lnTo>
                  <a:lnTo>
                    <a:pt x="306" y="309"/>
                  </a:lnTo>
                  <a:lnTo>
                    <a:pt x="306" y="309"/>
                  </a:lnTo>
                  <a:lnTo>
                    <a:pt x="263" y="355"/>
                  </a:lnTo>
                  <a:lnTo>
                    <a:pt x="222" y="403"/>
                  </a:lnTo>
                  <a:lnTo>
                    <a:pt x="141" y="499"/>
                  </a:lnTo>
                  <a:lnTo>
                    <a:pt x="141" y="499"/>
                  </a:lnTo>
                  <a:lnTo>
                    <a:pt x="103" y="542"/>
                  </a:lnTo>
                  <a:lnTo>
                    <a:pt x="64" y="582"/>
                  </a:lnTo>
                  <a:lnTo>
                    <a:pt x="64" y="582"/>
                  </a:lnTo>
                  <a:lnTo>
                    <a:pt x="43" y="604"/>
                  </a:lnTo>
                  <a:lnTo>
                    <a:pt x="32" y="615"/>
                  </a:lnTo>
                  <a:lnTo>
                    <a:pt x="21" y="625"/>
                  </a:lnTo>
                  <a:lnTo>
                    <a:pt x="21" y="625"/>
                  </a:lnTo>
                  <a:lnTo>
                    <a:pt x="14" y="629"/>
                  </a:lnTo>
                  <a:lnTo>
                    <a:pt x="9" y="636"/>
                  </a:lnTo>
                  <a:lnTo>
                    <a:pt x="4" y="641"/>
                  </a:lnTo>
                  <a:lnTo>
                    <a:pt x="1" y="649"/>
                  </a:lnTo>
                  <a:lnTo>
                    <a:pt x="1" y="649"/>
                  </a:lnTo>
                  <a:lnTo>
                    <a:pt x="0" y="650"/>
                  </a:lnTo>
                  <a:lnTo>
                    <a:pt x="0" y="653"/>
                  </a:lnTo>
                  <a:lnTo>
                    <a:pt x="4" y="657"/>
                  </a:lnTo>
                  <a:lnTo>
                    <a:pt x="5" y="657"/>
                  </a:lnTo>
                  <a:lnTo>
                    <a:pt x="8" y="657"/>
                  </a:lnTo>
                  <a:lnTo>
                    <a:pt x="9" y="655"/>
                  </a:lnTo>
                  <a:lnTo>
                    <a:pt x="10" y="654"/>
                  </a:lnTo>
                  <a:lnTo>
                    <a:pt x="10" y="654"/>
                  </a:lnTo>
                  <a:lnTo>
                    <a:pt x="15" y="645"/>
                  </a:lnTo>
                  <a:lnTo>
                    <a:pt x="23" y="638"/>
                  </a:lnTo>
                  <a:lnTo>
                    <a:pt x="39" y="625"/>
                  </a:lnTo>
                  <a:lnTo>
                    <a:pt x="39" y="625"/>
                  </a:lnTo>
                  <a:lnTo>
                    <a:pt x="49" y="615"/>
                  </a:lnTo>
                  <a:lnTo>
                    <a:pt x="59" y="604"/>
                  </a:lnTo>
                  <a:lnTo>
                    <a:pt x="78" y="584"/>
                  </a:lnTo>
                  <a:lnTo>
                    <a:pt x="78" y="584"/>
                  </a:lnTo>
                  <a:lnTo>
                    <a:pt x="123" y="538"/>
                  </a:lnTo>
                  <a:lnTo>
                    <a:pt x="165" y="489"/>
                  </a:lnTo>
                  <a:lnTo>
                    <a:pt x="165" y="489"/>
                  </a:lnTo>
                  <a:lnTo>
                    <a:pt x="248" y="390"/>
                  </a:lnTo>
                  <a:lnTo>
                    <a:pt x="291" y="342"/>
                  </a:lnTo>
                  <a:lnTo>
                    <a:pt x="336" y="294"/>
                  </a:lnTo>
                  <a:lnTo>
                    <a:pt x="336" y="294"/>
                  </a:lnTo>
                  <a:lnTo>
                    <a:pt x="358" y="274"/>
                  </a:lnTo>
                  <a:lnTo>
                    <a:pt x="379" y="253"/>
                  </a:lnTo>
                  <a:lnTo>
                    <a:pt x="401" y="232"/>
                  </a:lnTo>
                  <a:lnTo>
                    <a:pt x="424" y="211"/>
                  </a:lnTo>
                  <a:lnTo>
                    <a:pt x="424" y="211"/>
                  </a:lnTo>
                  <a:lnTo>
                    <a:pt x="465" y="168"/>
                  </a:lnTo>
                  <a:lnTo>
                    <a:pt x="507" y="124"/>
                  </a:lnTo>
                  <a:lnTo>
                    <a:pt x="507" y="124"/>
                  </a:lnTo>
                  <a:lnTo>
                    <a:pt x="529" y="104"/>
                  </a:lnTo>
                  <a:lnTo>
                    <a:pt x="552" y="84"/>
                  </a:lnTo>
                  <a:lnTo>
                    <a:pt x="598" y="46"/>
                  </a:lnTo>
                  <a:lnTo>
                    <a:pt x="598" y="46"/>
                  </a:lnTo>
                  <a:lnTo>
                    <a:pt x="605" y="39"/>
                  </a:lnTo>
                  <a:lnTo>
                    <a:pt x="615" y="36"/>
                  </a:lnTo>
                  <a:lnTo>
                    <a:pt x="624" y="30"/>
                  </a:lnTo>
                  <a:lnTo>
                    <a:pt x="632" y="25"/>
                  </a:lnTo>
                  <a:lnTo>
                    <a:pt x="632" y="25"/>
                  </a:lnTo>
                  <a:lnTo>
                    <a:pt x="637" y="22"/>
                  </a:lnTo>
                  <a:lnTo>
                    <a:pt x="641" y="19"/>
                  </a:lnTo>
                  <a:lnTo>
                    <a:pt x="643" y="13"/>
                  </a:lnTo>
                  <a:lnTo>
                    <a:pt x="645" y="8"/>
                  </a:lnTo>
                  <a:lnTo>
                    <a:pt x="645" y="8"/>
                  </a:lnTo>
                  <a:lnTo>
                    <a:pt x="645" y="5"/>
                  </a:lnTo>
                  <a:lnTo>
                    <a:pt x="643" y="3"/>
                  </a:lnTo>
                  <a:lnTo>
                    <a:pt x="641" y="0"/>
                  </a:lnTo>
                  <a:lnTo>
                    <a:pt x="637" y="2"/>
                  </a:lnTo>
                  <a:lnTo>
                    <a:pt x="634" y="3"/>
                  </a:lnTo>
                  <a:lnTo>
                    <a:pt x="634" y="4"/>
                  </a:lnTo>
                  <a:lnTo>
                    <a:pt x="6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4" name="chenying0907 942"/>
            <p:cNvSpPr>
              <a:spLocks/>
            </p:cNvSpPr>
            <p:nvPr/>
          </p:nvSpPr>
          <p:spPr bwMode="auto">
            <a:xfrm>
              <a:off x="6472238" y="3225801"/>
              <a:ext cx="234950" cy="250825"/>
            </a:xfrm>
            <a:custGeom>
              <a:avLst/>
              <a:gdLst/>
              <a:ahLst/>
              <a:cxnLst>
                <a:cxn ang="0">
                  <a:pos x="585" y="0"/>
                </a:cxn>
                <a:cxn ang="0">
                  <a:pos x="555" y="19"/>
                </a:cxn>
                <a:cxn ang="0">
                  <a:pos x="530" y="47"/>
                </a:cxn>
                <a:cxn ang="0">
                  <a:pos x="524" y="57"/>
                </a:cxn>
                <a:cxn ang="0">
                  <a:pos x="496" y="86"/>
                </a:cxn>
                <a:cxn ang="0">
                  <a:pos x="457" y="123"/>
                </a:cxn>
                <a:cxn ang="0">
                  <a:pos x="436" y="145"/>
                </a:cxn>
                <a:cxn ang="0">
                  <a:pos x="374" y="214"/>
                </a:cxn>
                <a:cxn ang="0">
                  <a:pos x="313" y="284"/>
                </a:cxn>
                <a:cxn ang="0">
                  <a:pos x="291" y="306"/>
                </a:cxn>
                <a:cxn ang="0">
                  <a:pos x="166" y="434"/>
                </a:cxn>
                <a:cxn ang="0">
                  <a:pos x="125" y="477"/>
                </a:cxn>
                <a:cxn ang="0">
                  <a:pos x="45" y="565"/>
                </a:cxn>
                <a:cxn ang="0">
                  <a:pos x="11" y="603"/>
                </a:cxn>
                <a:cxn ang="0">
                  <a:pos x="3" y="617"/>
                </a:cxn>
                <a:cxn ang="0">
                  <a:pos x="2" y="618"/>
                </a:cxn>
                <a:cxn ang="0">
                  <a:pos x="0" y="628"/>
                </a:cxn>
                <a:cxn ang="0">
                  <a:pos x="0" y="630"/>
                </a:cxn>
                <a:cxn ang="0">
                  <a:pos x="6" y="633"/>
                </a:cxn>
                <a:cxn ang="0">
                  <a:pos x="11" y="630"/>
                </a:cxn>
                <a:cxn ang="0">
                  <a:pos x="17" y="628"/>
                </a:cxn>
                <a:cxn ang="0">
                  <a:pos x="20" y="626"/>
                </a:cxn>
                <a:cxn ang="0">
                  <a:pos x="23" y="621"/>
                </a:cxn>
                <a:cxn ang="0">
                  <a:pos x="20" y="616"/>
                </a:cxn>
                <a:cxn ang="0">
                  <a:pos x="16" y="616"/>
                </a:cxn>
                <a:cxn ang="0">
                  <a:pos x="23" y="605"/>
                </a:cxn>
                <a:cxn ang="0">
                  <a:pos x="46" y="580"/>
                </a:cxn>
                <a:cxn ang="0">
                  <a:pos x="64" y="561"/>
                </a:cxn>
                <a:cxn ang="0">
                  <a:pos x="83" y="541"/>
                </a:cxn>
                <a:cxn ang="0">
                  <a:pos x="119" y="502"/>
                </a:cxn>
                <a:cxn ang="0">
                  <a:pos x="156" y="461"/>
                </a:cxn>
                <a:cxn ang="0">
                  <a:pos x="234" y="379"/>
                </a:cxn>
                <a:cxn ang="0">
                  <a:pos x="314" y="299"/>
                </a:cxn>
                <a:cxn ang="0">
                  <a:pos x="351" y="259"/>
                </a:cxn>
                <a:cxn ang="0">
                  <a:pos x="420" y="178"/>
                </a:cxn>
                <a:cxn ang="0">
                  <a:pos x="457" y="138"/>
                </a:cxn>
                <a:cxn ang="0">
                  <a:pos x="491" y="106"/>
                </a:cxn>
                <a:cxn ang="0">
                  <a:pos x="524" y="72"/>
                </a:cxn>
                <a:cxn ang="0">
                  <a:pos x="555" y="38"/>
                </a:cxn>
                <a:cxn ang="0">
                  <a:pos x="572" y="23"/>
                </a:cxn>
                <a:cxn ang="0">
                  <a:pos x="592" y="10"/>
                </a:cxn>
                <a:cxn ang="0">
                  <a:pos x="593" y="9"/>
                </a:cxn>
                <a:cxn ang="0">
                  <a:pos x="593" y="2"/>
                </a:cxn>
                <a:cxn ang="0">
                  <a:pos x="588" y="0"/>
                </a:cxn>
                <a:cxn ang="0">
                  <a:pos x="585" y="0"/>
                </a:cxn>
              </a:cxnLst>
              <a:rect l="0" t="0" r="r" b="b"/>
              <a:pathLst>
                <a:path w="594" h="633">
                  <a:moveTo>
                    <a:pt x="585" y="0"/>
                  </a:moveTo>
                  <a:lnTo>
                    <a:pt x="585" y="0"/>
                  </a:lnTo>
                  <a:lnTo>
                    <a:pt x="569" y="9"/>
                  </a:lnTo>
                  <a:lnTo>
                    <a:pt x="555" y="19"/>
                  </a:lnTo>
                  <a:lnTo>
                    <a:pt x="542" y="32"/>
                  </a:lnTo>
                  <a:lnTo>
                    <a:pt x="530" y="47"/>
                  </a:lnTo>
                  <a:lnTo>
                    <a:pt x="530" y="47"/>
                  </a:lnTo>
                  <a:lnTo>
                    <a:pt x="524" y="57"/>
                  </a:lnTo>
                  <a:lnTo>
                    <a:pt x="514" y="68"/>
                  </a:lnTo>
                  <a:lnTo>
                    <a:pt x="496" y="86"/>
                  </a:lnTo>
                  <a:lnTo>
                    <a:pt x="476" y="104"/>
                  </a:lnTo>
                  <a:lnTo>
                    <a:pt x="457" y="123"/>
                  </a:lnTo>
                  <a:lnTo>
                    <a:pt x="457" y="123"/>
                  </a:lnTo>
                  <a:lnTo>
                    <a:pt x="436" y="145"/>
                  </a:lnTo>
                  <a:lnTo>
                    <a:pt x="415" y="167"/>
                  </a:lnTo>
                  <a:lnTo>
                    <a:pt x="374" y="214"/>
                  </a:lnTo>
                  <a:lnTo>
                    <a:pt x="334" y="260"/>
                  </a:lnTo>
                  <a:lnTo>
                    <a:pt x="313" y="284"/>
                  </a:lnTo>
                  <a:lnTo>
                    <a:pt x="291" y="306"/>
                  </a:lnTo>
                  <a:lnTo>
                    <a:pt x="291" y="306"/>
                  </a:lnTo>
                  <a:lnTo>
                    <a:pt x="207" y="391"/>
                  </a:lnTo>
                  <a:lnTo>
                    <a:pt x="166" y="434"/>
                  </a:lnTo>
                  <a:lnTo>
                    <a:pt x="125" y="477"/>
                  </a:lnTo>
                  <a:lnTo>
                    <a:pt x="125" y="477"/>
                  </a:lnTo>
                  <a:lnTo>
                    <a:pt x="45" y="565"/>
                  </a:lnTo>
                  <a:lnTo>
                    <a:pt x="45" y="565"/>
                  </a:lnTo>
                  <a:lnTo>
                    <a:pt x="21" y="588"/>
                  </a:lnTo>
                  <a:lnTo>
                    <a:pt x="11" y="603"/>
                  </a:lnTo>
                  <a:lnTo>
                    <a:pt x="7" y="609"/>
                  </a:lnTo>
                  <a:lnTo>
                    <a:pt x="3" y="617"/>
                  </a:lnTo>
                  <a:lnTo>
                    <a:pt x="3" y="617"/>
                  </a:lnTo>
                  <a:lnTo>
                    <a:pt x="2" y="618"/>
                  </a:lnTo>
                  <a:lnTo>
                    <a:pt x="0" y="621"/>
                  </a:lnTo>
                  <a:lnTo>
                    <a:pt x="0" y="628"/>
                  </a:lnTo>
                  <a:lnTo>
                    <a:pt x="0" y="628"/>
                  </a:lnTo>
                  <a:lnTo>
                    <a:pt x="0" y="630"/>
                  </a:lnTo>
                  <a:lnTo>
                    <a:pt x="2" y="631"/>
                  </a:lnTo>
                  <a:lnTo>
                    <a:pt x="6" y="633"/>
                  </a:lnTo>
                  <a:lnTo>
                    <a:pt x="9" y="631"/>
                  </a:lnTo>
                  <a:lnTo>
                    <a:pt x="11" y="630"/>
                  </a:lnTo>
                  <a:lnTo>
                    <a:pt x="12" y="628"/>
                  </a:lnTo>
                  <a:lnTo>
                    <a:pt x="17" y="628"/>
                  </a:lnTo>
                  <a:lnTo>
                    <a:pt x="17" y="628"/>
                  </a:lnTo>
                  <a:lnTo>
                    <a:pt x="20" y="626"/>
                  </a:lnTo>
                  <a:lnTo>
                    <a:pt x="21" y="625"/>
                  </a:lnTo>
                  <a:lnTo>
                    <a:pt x="23" y="621"/>
                  </a:lnTo>
                  <a:lnTo>
                    <a:pt x="21" y="617"/>
                  </a:lnTo>
                  <a:lnTo>
                    <a:pt x="20" y="616"/>
                  </a:lnTo>
                  <a:lnTo>
                    <a:pt x="17" y="616"/>
                  </a:lnTo>
                  <a:lnTo>
                    <a:pt x="16" y="616"/>
                  </a:lnTo>
                  <a:lnTo>
                    <a:pt x="16" y="616"/>
                  </a:lnTo>
                  <a:lnTo>
                    <a:pt x="23" y="605"/>
                  </a:lnTo>
                  <a:lnTo>
                    <a:pt x="30" y="596"/>
                  </a:lnTo>
                  <a:lnTo>
                    <a:pt x="46" y="580"/>
                  </a:lnTo>
                  <a:lnTo>
                    <a:pt x="46" y="580"/>
                  </a:lnTo>
                  <a:lnTo>
                    <a:pt x="64" y="561"/>
                  </a:lnTo>
                  <a:lnTo>
                    <a:pt x="83" y="541"/>
                  </a:lnTo>
                  <a:lnTo>
                    <a:pt x="83" y="541"/>
                  </a:lnTo>
                  <a:lnTo>
                    <a:pt x="101" y="522"/>
                  </a:lnTo>
                  <a:lnTo>
                    <a:pt x="119" y="502"/>
                  </a:lnTo>
                  <a:lnTo>
                    <a:pt x="156" y="461"/>
                  </a:lnTo>
                  <a:lnTo>
                    <a:pt x="156" y="461"/>
                  </a:lnTo>
                  <a:lnTo>
                    <a:pt x="194" y="420"/>
                  </a:lnTo>
                  <a:lnTo>
                    <a:pt x="234" y="379"/>
                  </a:lnTo>
                  <a:lnTo>
                    <a:pt x="314" y="299"/>
                  </a:lnTo>
                  <a:lnTo>
                    <a:pt x="314" y="299"/>
                  </a:lnTo>
                  <a:lnTo>
                    <a:pt x="333" y="280"/>
                  </a:lnTo>
                  <a:lnTo>
                    <a:pt x="351" y="259"/>
                  </a:lnTo>
                  <a:lnTo>
                    <a:pt x="385" y="218"/>
                  </a:lnTo>
                  <a:lnTo>
                    <a:pt x="420" y="178"/>
                  </a:lnTo>
                  <a:lnTo>
                    <a:pt x="439" y="158"/>
                  </a:lnTo>
                  <a:lnTo>
                    <a:pt x="457" y="138"/>
                  </a:lnTo>
                  <a:lnTo>
                    <a:pt x="457" y="138"/>
                  </a:lnTo>
                  <a:lnTo>
                    <a:pt x="491" y="106"/>
                  </a:lnTo>
                  <a:lnTo>
                    <a:pt x="524" y="72"/>
                  </a:lnTo>
                  <a:lnTo>
                    <a:pt x="524" y="72"/>
                  </a:lnTo>
                  <a:lnTo>
                    <a:pt x="539" y="55"/>
                  </a:lnTo>
                  <a:lnTo>
                    <a:pt x="555" y="38"/>
                  </a:lnTo>
                  <a:lnTo>
                    <a:pt x="563" y="30"/>
                  </a:lnTo>
                  <a:lnTo>
                    <a:pt x="572" y="23"/>
                  </a:lnTo>
                  <a:lnTo>
                    <a:pt x="581" y="15"/>
                  </a:lnTo>
                  <a:lnTo>
                    <a:pt x="592" y="10"/>
                  </a:lnTo>
                  <a:lnTo>
                    <a:pt x="592" y="10"/>
                  </a:lnTo>
                  <a:lnTo>
                    <a:pt x="593" y="9"/>
                  </a:lnTo>
                  <a:lnTo>
                    <a:pt x="594" y="6"/>
                  </a:lnTo>
                  <a:lnTo>
                    <a:pt x="593" y="2"/>
                  </a:lnTo>
                  <a:lnTo>
                    <a:pt x="590" y="0"/>
                  </a:lnTo>
                  <a:lnTo>
                    <a:pt x="588" y="0"/>
                  </a:lnTo>
                  <a:lnTo>
                    <a:pt x="585" y="0"/>
                  </a:lnTo>
                  <a:lnTo>
                    <a:pt x="58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5" name="chenying0907 943"/>
            <p:cNvSpPr>
              <a:spLocks/>
            </p:cNvSpPr>
            <p:nvPr/>
          </p:nvSpPr>
          <p:spPr bwMode="auto">
            <a:xfrm>
              <a:off x="6510338" y="3216276"/>
              <a:ext cx="269875" cy="266700"/>
            </a:xfrm>
            <a:custGeom>
              <a:avLst/>
              <a:gdLst/>
              <a:ahLst/>
              <a:cxnLst>
                <a:cxn ang="0">
                  <a:pos x="671" y="2"/>
                </a:cxn>
                <a:cxn ang="0">
                  <a:pos x="655" y="12"/>
                </a:cxn>
                <a:cxn ang="0">
                  <a:pos x="641" y="25"/>
                </a:cxn>
                <a:cxn ang="0">
                  <a:pos x="620" y="41"/>
                </a:cxn>
                <a:cxn ang="0">
                  <a:pos x="614" y="46"/>
                </a:cxn>
                <a:cxn ang="0">
                  <a:pos x="602" y="58"/>
                </a:cxn>
                <a:cxn ang="0">
                  <a:pos x="595" y="63"/>
                </a:cxn>
                <a:cxn ang="0">
                  <a:pos x="577" y="77"/>
                </a:cxn>
                <a:cxn ang="0">
                  <a:pos x="560" y="94"/>
                </a:cxn>
                <a:cxn ang="0">
                  <a:pos x="532" y="119"/>
                </a:cxn>
                <a:cxn ang="0">
                  <a:pos x="508" y="145"/>
                </a:cxn>
                <a:cxn ang="0">
                  <a:pos x="463" y="191"/>
                </a:cxn>
                <a:cxn ang="0">
                  <a:pos x="370" y="280"/>
                </a:cxn>
                <a:cxn ang="0">
                  <a:pos x="326" y="326"/>
                </a:cxn>
                <a:cxn ang="0">
                  <a:pos x="304" y="351"/>
                </a:cxn>
                <a:cxn ang="0">
                  <a:pos x="241" y="428"/>
                </a:cxn>
                <a:cxn ang="0">
                  <a:pos x="175" y="502"/>
                </a:cxn>
                <a:cxn ang="0">
                  <a:pos x="152" y="526"/>
                </a:cxn>
                <a:cxn ang="0">
                  <a:pos x="101" y="572"/>
                </a:cxn>
                <a:cxn ang="0">
                  <a:pos x="45" y="612"/>
                </a:cxn>
                <a:cxn ang="0">
                  <a:pos x="29" y="623"/>
                </a:cxn>
                <a:cxn ang="0">
                  <a:pos x="13" y="635"/>
                </a:cxn>
                <a:cxn ang="0">
                  <a:pos x="3" y="649"/>
                </a:cxn>
                <a:cxn ang="0">
                  <a:pos x="0" y="669"/>
                </a:cxn>
                <a:cxn ang="0">
                  <a:pos x="1" y="671"/>
                </a:cxn>
                <a:cxn ang="0">
                  <a:pos x="7" y="674"/>
                </a:cxn>
                <a:cxn ang="0">
                  <a:pos x="11" y="672"/>
                </a:cxn>
                <a:cxn ang="0">
                  <a:pos x="12" y="669"/>
                </a:cxn>
                <a:cxn ang="0">
                  <a:pos x="12" y="659"/>
                </a:cxn>
                <a:cxn ang="0">
                  <a:pos x="18" y="646"/>
                </a:cxn>
                <a:cxn ang="0">
                  <a:pos x="37" y="631"/>
                </a:cxn>
                <a:cxn ang="0">
                  <a:pos x="51" y="623"/>
                </a:cxn>
                <a:cxn ang="0">
                  <a:pos x="90" y="593"/>
                </a:cxn>
                <a:cxn ang="0">
                  <a:pos x="114" y="573"/>
                </a:cxn>
                <a:cxn ang="0">
                  <a:pos x="160" y="534"/>
                </a:cxn>
                <a:cxn ang="0">
                  <a:pos x="182" y="513"/>
                </a:cxn>
                <a:cxn ang="0">
                  <a:pos x="222" y="467"/>
                </a:cxn>
                <a:cxn ang="0">
                  <a:pos x="301" y="373"/>
                </a:cxn>
                <a:cxn ang="0">
                  <a:pos x="342" y="326"/>
                </a:cxn>
                <a:cxn ang="0">
                  <a:pos x="382" y="287"/>
                </a:cxn>
                <a:cxn ang="0">
                  <a:pos x="423" y="247"/>
                </a:cxn>
                <a:cxn ang="0">
                  <a:pos x="466" y="204"/>
                </a:cxn>
                <a:cxn ang="0">
                  <a:pos x="509" y="161"/>
                </a:cxn>
                <a:cxn ang="0">
                  <a:pos x="577" y="93"/>
                </a:cxn>
                <a:cxn ang="0">
                  <a:pos x="602" y="72"/>
                </a:cxn>
                <a:cxn ang="0">
                  <a:pos x="638" y="41"/>
                </a:cxn>
                <a:cxn ang="0">
                  <a:pos x="667" y="17"/>
                </a:cxn>
                <a:cxn ang="0">
                  <a:pos x="676" y="11"/>
                </a:cxn>
                <a:cxn ang="0">
                  <a:pos x="680" y="8"/>
                </a:cxn>
                <a:cxn ang="0">
                  <a:pos x="676" y="0"/>
                </a:cxn>
                <a:cxn ang="0">
                  <a:pos x="671" y="2"/>
                </a:cxn>
              </a:cxnLst>
              <a:rect l="0" t="0" r="r" b="b"/>
              <a:pathLst>
                <a:path w="680" h="674">
                  <a:moveTo>
                    <a:pt x="671" y="2"/>
                  </a:moveTo>
                  <a:lnTo>
                    <a:pt x="671" y="2"/>
                  </a:lnTo>
                  <a:lnTo>
                    <a:pt x="663" y="7"/>
                  </a:lnTo>
                  <a:lnTo>
                    <a:pt x="655" y="12"/>
                  </a:lnTo>
                  <a:lnTo>
                    <a:pt x="641" y="25"/>
                  </a:lnTo>
                  <a:lnTo>
                    <a:pt x="641" y="25"/>
                  </a:lnTo>
                  <a:lnTo>
                    <a:pt x="631" y="33"/>
                  </a:lnTo>
                  <a:lnTo>
                    <a:pt x="620" y="41"/>
                  </a:lnTo>
                  <a:lnTo>
                    <a:pt x="620" y="41"/>
                  </a:lnTo>
                  <a:lnTo>
                    <a:pt x="614" y="46"/>
                  </a:lnTo>
                  <a:lnTo>
                    <a:pt x="608" y="53"/>
                  </a:lnTo>
                  <a:lnTo>
                    <a:pt x="602" y="58"/>
                  </a:lnTo>
                  <a:lnTo>
                    <a:pt x="595" y="63"/>
                  </a:lnTo>
                  <a:lnTo>
                    <a:pt x="595" y="63"/>
                  </a:lnTo>
                  <a:lnTo>
                    <a:pt x="586" y="70"/>
                  </a:lnTo>
                  <a:lnTo>
                    <a:pt x="577" y="77"/>
                  </a:lnTo>
                  <a:lnTo>
                    <a:pt x="560" y="94"/>
                  </a:lnTo>
                  <a:lnTo>
                    <a:pt x="560" y="94"/>
                  </a:lnTo>
                  <a:lnTo>
                    <a:pt x="546" y="106"/>
                  </a:lnTo>
                  <a:lnTo>
                    <a:pt x="532" y="119"/>
                  </a:lnTo>
                  <a:lnTo>
                    <a:pt x="508" y="145"/>
                  </a:lnTo>
                  <a:lnTo>
                    <a:pt x="508" y="145"/>
                  </a:lnTo>
                  <a:lnTo>
                    <a:pt x="485" y="169"/>
                  </a:lnTo>
                  <a:lnTo>
                    <a:pt x="463" y="191"/>
                  </a:lnTo>
                  <a:lnTo>
                    <a:pt x="416" y="236"/>
                  </a:lnTo>
                  <a:lnTo>
                    <a:pt x="370" y="280"/>
                  </a:lnTo>
                  <a:lnTo>
                    <a:pt x="348" y="302"/>
                  </a:lnTo>
                  <a:lnTo>
                    <a:pt x="326" y="326"/>
                  </a:lnTo>
                  <a:lnTo>
                    <a:pt x="326" y="326"/>
                  </a:lnTo>
                  <a:lnTo>
                    <a:pt x="304" y="351"/>
                  </a:lnTo>
                  <a:lnTo>
                    <a:pt x="283" y="376"/>
                  </a:lnTo>
                  <a:lnTo>
                    <a:pt x="241" y="428"/>
                  </a:lnTo>
                  <a:lnTo>
                    <a:pt x="198" y="478"/>
                  </a:lnTo>
                  <a:lnTo>
                    <a:pt x="175" y="502"/>
                  </a:lnTo>
                  <a:lnTo>
                    <a:pt x="152" y="526"/>
                  </a:lnTo>
                  <a:lnTo>
                    <a:pt x="152" y="526"/>
                  </a:lnTo>
                  <a:lnTo>
                    <a:pt x="127" y="550"/>
                  </a:lnTo>
                  <a:lnTo>
                    <a:pt x="101" y="572"/>
                  </a:lnTo>
                  <a:lnTo>
                    <a:pt x="73" y="593"/>
                  </a:lnTo>
                  <a:lnTo>
                    <a:pt x="45" y="612"/>
                  </a:lnTo>
                  <a:lnTo>
                    <a:pt x="45" y="612"/>
                  </a:lnTo>
                  <a:lnTo>
                    <a:pt x="29" y="623"/>
                  </a:lnTo>
                  <a:lnTo>
                    <a:pt x="21" y="629"/>
                  </a:lnTo>
                  <a:lnTo>
                    <a:pt x="13" y="635"/>
                  </a:lnTo>
                  <a:lnTo>
                    <a:pt x="8" y="641"/>
                  </a:lnTo>
                  <a:lnTo>
                    <a:pt x="3" y="649"/>
                  </a:lnTo>
                  <a:lnTo>
                    <a:pt x="0" y="658"/>
                  </a:lnTo>
                  <a:lnTo>
                    <a:pt x="0" y="669"/>
                  </a:lnTo>
                  <a:lnTo>
                    <a:pt x="0" y="669"/>
                  </a:lnTo>
                  <a:lnTo>
                    <a:pt x="1" y="671"/>
                  </a:lnTo>
                  <a:lnTo>
                    <a:pt x="3" y="672"/>
                  </a:lnTo>
                  <a:lnTo>
                    <a:pt x="7" y="674"/>
                  </a:lnTo>
                  <a:lnTo>
                    <a:pt x="9" y="674"/>
                  </a:lnTo>
                  <a:lnTo>
                    <a:pt x="11" y="672"/>
                  </a:lnTo>
                  <a:lnTo>
                    <a:pt x="12" y="671"/>
                  </a:lnTo>
                  <a:lnTo>
                    <a:pt x="12" y="669"/>
                  </a:lnTo>
                  <a:lnTo>
                    <a:pt x="12" y="669"/>
                  </a:lnTo>
                  <a:lnTo>
                    <a:pt x="12" y="659"/>
                  </a:lnTo>
                  <a:lnTo>
                    <a:pt x="14" y="653"/>
                  </a:lnTo>
                  <a:lnTo>
                    <a:pt x="18" y="646"/>
                  </a:lnTo>
                  <a:lnTo>
                    <a:pt x="24" y="641"/>
                  </a:lnTo>
                  <a:lnTo>
                    <a:pt x="37" y="631"/>
                  </a:lnTo>
                  <a:lnTo>
                    <a:pt x="51" y="623"/>
                  </a:lnTo>
                  <a:lnTo>
                    <a:pt x="51" y="623"/>
                  </a:lnTo>
                  <a:lnTo>
                    <a:pt x="71" y="608"/>
                  </a:lnTo>
                  <a:lnTo>
                    <a:pt x="90" y="593"/>
                  </a:lnTo>
                  <a:lnTo>
                    <a:pt x="90" y="593"/>
                  </a:lnTo>
                  <a:lnTo>
                    <a:pt x="114" y="573"/>
                  </a:lnTo>
                  <a:lnTo>
                    <a:pt x="137" y="553"/>
                  </a:lnTo>
                  <a:lnTo>
                    <a:pt x="160" y="534"/>
                  </a:lnTo>
                  <a:lnTo>
                    <a:pt x="182" y="513"/>
                  </a:lnTo>
                  <a:lnTo>
                    <a:pt x="182" y="513"/>
                  </a:lnTo>
                  <a:lnTo>
                    <a:pt x="203" y="491"/>
                  </a:lnTo>
                  <a:lnTo>
                    <a:pt x="222" y="467"/>
                  </a:lnTo>
                  <a:lnTo>
                    <a:pt x="262" y="420"/>
                  </a:lnTo>
                  <a:lnTo>
                    <a:pt x="301" y="373"/>
                  </a:lnTo>
                  <a:lnTo>
                    <a:pt x="342" y="326"/>
                  </a:lnTo>
                  <a:lnTo>
                    <a:pt x="342" y="326"/>
                  </a:lnTo>
                  <a:lnTo>
                    <a:pt x="361" y="306"/>
                  </a:lnTo>
                  <a:lnTo>
                    <a:pt x="382" y="287"/>
                  </a:lnTo>
                  <a:lnTo>
                    <a:pt x="403" y="267"/>
                  </a:lnTo>
                  <a:lnTo>
                    <a:pt x="423" y="247"/>
                  </a:lnTo>
                  <a:lnTo>
                    <a:pt x="423" y="247"/>
                  </a:lnTo>
                  <a:lnTo>
                    <a:pt x="466" y="204"/>
                  </a:lnTo>
                  <a:lnTo>
                    <a:pt x="509" y="161"/>
                  </a:lnTo>
                  <a:lnTo>
                    <a:pt x="509" y="161"/>
                  </a:lnTo>
                  <a:lnTo>
                    <a:pt x="553" y="115"/>
                  </a:lnTo>
                  <a:lnTo>
                    <a:pt x="577" y="93"/>
                  </a:lnTo>
                  <a:lnTo>
                    <a:pt x="602" y="72"/>
                  </a:lnTo>
                  <a:lnTo>
                    <a:pt x="602" y="72"/>
                  </a:lnTo>
                  <a:lnTo>
                    <a:pt x="620" y="56"/>
                  </a:lnTo>
                  <a:lnTo>
                    <a:pt x="638" y="41"/>
                  </a:lnTo>
                  <a:lnTo>
                    <a:pt x="657" y="25"/>
                  </a:lnTo>
                  <a:lnTo>
                    <a:pt x="667" y="17"/>
                  </a:lnTo>
                  <a:lnTo>
                    <a:pt x="676" y="11"/>
                  </a:lnTo>
                  <a:lnTo>
                    <a:pt x="676" y="11"/>
                  </a:lnTo>
                  <a:lnTo>
                    <a:pt x="679" y="9"/>
                  </a:lnTo>
                  <a:lnTo>
                    <a:pt x="680" y="8"/>
                  </a:lnTo>
                  <a:lnTo>
                    <a:pt x="679" y="3"/>
                  </a:lnTo>
                  <a:lnTo>
                    <a:pt x="676" y="0"/>
                  </a:lnTo>
                  <a:lnTo>
                    <a:pt x="674" y="0"/>
                  </a:lnTo>
                  <a:lnTo>
                    <a:pt x="671" y="2"/>
                  </a:lnTo>
                  <a:lnTo>
                    <a:pt x="6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6" name="chenying0907 944"/>
            <p:cNvSpPr>
              <a:spLocks/>
            </p:cNvSpPr>
            <p:nvPr/>
          </p:nvSpPr>
          <p:spPr bwMode="auto">
            <a:xfrm>
              <a:off x="6559551" y="3438526"/>
              <a:ext cx="46038" cy="33338"/>
            </a:xfrm>
            <a:custGeom>
              <a:avLst/>
              <a:gdLst/>
              <a:ahLst/>
              <a:cxnLst>
                <a:cxn ang="0">
                  <a:pos x="103" y="1"/>
                </a:cxn>
                <a:cxn ang="0">
                  <a:pos x="103" y="1"/>
                </a:cxn>
                <a:cxn ang="0">
                  <a:pos x="52" y="44"/>
                </a:cxn>
                <a:cxn ang="0">
                  <a:pos x="52" y="44"/>
                </a:cxn>
                <a:cxn ang="0">
                  <a:pos x="42" y="52"/>
                </a:cxn>
                <a:cxn ang="0">
                  <a:pos x="29" y="61"/>
                </a:cxn>
                <a:cxn ang="0">
                  <a:pos x="16" y="69"/>
                </a:cxn>
                <a:cxn ang="0">
                  <a:pos x="9" y="72"/>
                </a:cxn>
                <a:cxn ang="0">
                  <a:pos x="3" y="75"/>
                </a:cxn>
                <a:cxn ang="0">
                  <a:pos x="3" y="75"/>
                </a:cxn>
                <a:cxn ang="0">
                  <a:pos x="1" y="76"/>
                </a:cxn>
                <a:cxn ang="0">
                  <a:pos x="0" y="77"/>
                </a:cxn>
                <a:cxn ang="0">
                  <a:pos x="0" y="81"/>
                </a:cxn>
                <a:cxn ang="0">
                  <a:pos x="1" y="85"/>
                </a:cxn>
                <a:cxn ang="0">
                  <a:pos x="4" y="85"/>
                </a:cxn>
                <a:cxn ang="0">
                  <a:pos x="7" y="85"/>
                </a:cxn>
                <a:cxn ang="0">
                  <a:pos x="7" y="85"/>
                </a:cxn>
                <a:cxn ang="0">
                  <a:pos x="18" y="81"/>
                </a:cxn>
                <a:cxn ang="0">
                  <a:pos x="31" y="73"/>
                </a:cxn>
                <a:cxn ang="0">
                  <a:pos x="54" y="58"/>
                </a:cxn>
                <a:cxn ang="0">
                  <a:pos x="54" y="58"/>
                </a:cxn>
                <a:cxn ang="0">
                  <a:pos x="82" y="34"/>
                </a:cxn>
                <a:cxn ang="0">
                  <a:pos x="111" y="9"/>
                </a:cxn>
                <a:cxn ang="0">
                  <a:pos x="111" y="9"/>
                </a:cxn>
                <a:cxn ang="0">
                  <a:pos x="112" y="8"/>
                </a:cxn>
                <a:cxn ang="0">
                  <a:pos x="114" y="5"/>
                </a:cxn>
                <a:cxn ang="0">
                  <a:pos x="112" y="4"/>
                </a:cxn>
                <a:cxn ang="0">
                  <a:pos x="111" y="3"/>
                </a:cxn>
                <a:cxn ang="0">
                  <a:pos x="109" y="0"/>
                </a:cxn>
                <a:cxn ang="0">
                  <a:pos x="106" y="0"/>
                </a:cxn>
                <a:cxn ang="0">
                  <a:pos x="103" y="1"/>
                </a:cxn>
                <a:cxn ang="0">
                  <a:pos x="103" y="1"/>
                </a:cxn>
              </a:cxnLst>
              <a:rect l="0" t="0" r="r" b="b"/>
              <a:pathLst>
                <a:path w="114" h="85">
                  <a:moveTo>
                    <a:pt x="103" y="1"/>
                  </a:moveTo>
                  <a:lnTo>
                    <a:pt x="103" y="1"/>
                  </a:lnTo>
                  <a:lnTo>
                    <a:pt x="52" y="44"/>
                  </a:lnTo>
                  <a:lnTo>
                    <a:pt x="52" y="44"/>
                  </a:lnTo>
                  <a:lnTo>
                    <a:pt x="42" y="52"/>
                  </a:lnTo>
                  <a:lnTo>
                    <a:pt x="29" y="61"/>
                  </a:lnTo>
                  <a:lnTo>
                    <a:pt x="16" y="69"/>
                  </a:lnTo>
                  <a:lnTo>
                    <a:pt x="9" y="72"/>
                  </a:lnTo>
                  <a:lnTo>
                    <a:pt x="3" y="75"/>
                  </a:lnTo>
                  <a:lnTo>
                    <a:pt x="3" y="75"/>
                  </a:lnTo>
                  <a:lnTo>
                    <a:pt x="1" y="76"/>
                  </a:lnTo>
                  <a:lnTo>
                    <a:pt x="0" y="77"/>
                  </a:lnTo>
                  <a:lnTo>
                    <a:pt x="0" y="81"/>
                  </a:lnTo>
                  <a:lnTo>
                    <a:pt x="1" y="85"/>
                  </a:lnTo>
                  <a:lnTo>
                    <a:pt x="4" y="85"/>
                  </a:lnTo>
                  <a:lnTo>
                    <a:pt x="7" y="85"/>
                  </a:lnTo>
                  <a:lnTo>
                    <a:pt x="7" y="85"/>
                  </a:lnTo>
                  <a:lnTo>
                    <a:pt x="18" y="81"/>
                  </a:lnTo>
                  <a:lnTo>
                    <a:pt x="31" y="73"/>
                  </a:lnTo>
                  <a:lnTo>
                    <a:pt x="54" y="58"/>
                  </a:lnTo>
                  <a:lnTo>
                    <a:pt x="54" y="58"/>
                  </a:lnTo>
                  <a:lnTo>
                    <a:pt x="82" y="34"/>
                  </a:lnTo>
                  <a:lnTo>
                    <a:pt x="111" y="9"/>
                  </a:lnTo>
                  <a:lnTo>
                    <a:pt x="111" y="9"/>
                  </a:lnTo>
                  <a:lnTo>
                    <a:pt x="112" y="8"/>
                  </a:lnTo>
                  <a:lnTo>
                    <a:pt x="114" y="5"/>
                  </a:lnTo>
                  <a:lnTo>
                    <a:pt x="112" y="4"/>
                  </a:lnTo>
                  <a:lnTo>
                    <a:pt x="111" y="3"/>
                  </a:lnTo>
                  <a:lnTo>
                    <a:pt x="109" y="0"/>
                  </a:lnTo>
                  <a:lnTo>
                    <a:pt x="106" y="0"/>
                  </a:lnTo>
                  <a:lnTo>
                    <a:pt x="103" y="1"/>
                  </a:lnTo>
                  <a:lnTo>
                    <a:pt x="10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7" name="chenying0907 945"/>
            <p:cNvSpPr>
              <a:spLocks/>
            </p:cNvSpPr>
            <p:nvPr/>
          </p:nvSpPr>
          <p:spPr bwMode="auto">
            <a:xfrm>
              <a:off x="6642101" y="3209926"/>
              <a:ext cx="209550" cy="212725"/>
            </a:xfrm>
            <a:custGeom>
              <a:avLst/>
              <a:gdLst/>
              <a:ahLst/>
              <a:cxnLst>
                <a:cxn ang="0">
                  <a:pos x="522" y="2"/>
                </a:cxn>
                <a:cxn ang="0">
                  <a:pos x="512" y="9"/>
                </a:cxn>
                <a:cxn ang="0">
                  <a:pos x="488" y="19"/>
                </a:cxn>
                <a:cxn ang="0">
                  <a:pos x="477" y="24"/>
                </a:cxn>
                <a:cxn ang="0">
                  <a:pos x="460" y="37"/>
                </a:cxn>
                <a:cxn ang="0">
                  <a:pos x="446" y="50"/>
                </a:cxn>
                <a:cxn ang="0">
                  <a:pos x="406" y="88"/>
                </a:cxn>
                <a:cxn ang="0">
                  <a:pos x="365" y="126"/>
                </a:cxn>
                <a:cxn ang="0">
                  <a:pos x="297" y="192"/>
                </a:cxn>
                <a:cxn ang="0">
                  <a:pos x="285" y="208"/>
                </a:cxn>
                <a:cxn ang="0">
                  <a:pos x="275" y="219"/>
                </a:cxn>
                <a:cxn ang="0">
                  <a:pos x="271" y="221"/>
                </a:cxn>
                <a:cxn ang="0">
                  <a:pos x="255" y="230"/>
                </a:cxn>
                <a:cxn ang="0">
                  <a:pos x="242" y="242"/>
                </a:cxn>
                <a:cxn ang="0">
                  <a:pos x="165" y="314"/>
                </a:cxn>
                <a:cxn ang="0">
                  <a:pos x="128" y="353"/>
                </a:cxn>
                <a:cxn ang="0">
                  <a:pos x="96" y="395"/>
                </a:cxn>
                <a:cxn ang="0">
                  <a:pos x="80" y="416"/>
                </a:cxn>
                <a:cxn ang="0">
                  <a:pos x="28" y="475"/>
                </a:cxn>
                <a:cxn ang="0">
                  <a:pos x="17" y="487"/>
                </a:cxn>
                <a:cxn ang="0">
                  <a:pos x="3" y="516"/>
                </a:cxn>
                <a:cxn ang="0">
                  <a:pos x="0" y="531"/>
                </a:cxn>
                <a:cxn ang="0">
                  <a:pos x="1" y="534"/>
                </a:cxn>
                <a:cxn ang="0">
                  <a:pos x="4" y="536"/>
                </a:cxn>
                <a:cxn ang="0">
                  <a:pos x="11" y="535"/>
                </a:cxn>
                <a:cxn ang="0">
                  <a:pos x="12" y="531"/>
                </a:cxn>
                <a:cxn ang="0">
                  <a:pos x="13" y="521"/>
                </a:cxn>
                <a:cxn ang="0">
                  <a:pos x="22" y="501"/>
                </a:cxn>
                <a:cxn ang="0">
                  <a:pos x="35" y="484"/>
                </a:cxn>
                <a:cxn ang="0">
                  <a:pos x="58" y="461"/>
                </a:cxn>
                <a:cxn ang="0">
                  <a:pos x="72" y="445"/>
                </a:cxn>
                <a:cxn ang="0">
                  <a:pos x="111" y="393"/>
                </a:cxn>
                <a:cxn ang="0">
                  <a:pos x="130" y="370"/>
                </a:cxn>
                <a:cxn ang="0">
                  <a:pos x="167" y="327"/>
                </a:cxn>
                <a:cxn ang="0">
                  <a:pos x="190" y="308"/>
                </a:cxn>
                <a:cxn ang="0">
                  <a:pos x="228" y="270"/>
                </a:cxn>
                <a:cxn ang="0">
                  <a:pos x="268" y="236"/>
                </a:cxn>
                <a:cxn ang="0">
                  <a:pos x="276" y="232"/>
                </a:cxn>
                <a:cxn ang="0">
                  <a:pos x="285" y="226"/>
                </a:cxn>
                <a:cxn ang="0">
                  <a:pos x="301" y="207"/>
                </a:cxn>
                <a:cxn ang="0">
                  <a:pos x="318" y="189"/>
                </a:cxn>
                <a:cxn ang="0">
                  <a:pos x="389" y="121"/>
                </a:cxn>
                <a:cxn ang="0">
                  <a:pos x="424" y="85"/>
                </a:cxn>
                <a:cxn ang="0">
                  <a:pos x="462" y="51"/>
                </a:cxn>
                <a:cxn ang="0">
                  <a:pos x="477" y="39"/>
                </a:cxn>
                <a:cxn ang="0">
                  <a:pos x="513" y="21"/>
                </a:cxn>
                <a:cxn ang="0">
                  <a:pos x="530" y="11"/>
                </a:cxn>
                <a:cxn ang="0">
                  <a:pos x="531" y="8"/>
                </a:cxn>
                <a:cxn ang="0">
                  <a:pos x="531" y="4"/>
                </a:cxn>
                <a:cxn ang="0">
                  <a:pos x="526" y="0"/>
                </a:cxn>
                <a:cxn ang="0">
                  <a:pos x="522" y="2"/>
                </a:cxn>
              </a:cxnLst>
              <a:rect l="0" t="0" r="r" b="b"/>
              <a:pathLst>
                <a:path w="531" h="536">
                  <a:moveTo>
                    <a:pt x="522" y="2"/>
                  </a:moveTo>
                  <a:lnTo>
                    <a:pt x="522" y="2"/>
                  </a:lnTo>
                  <a:lnTo>
                    <a:pt x="517" y="5"/>
                  </a:lnTo>
                  <a:lnTo>
                    <a:pt x="512" y="9"/>
                  </a:lnTo>
                  <a:lnTo>
                    <a:pt x="500" y="15"/>
                  </a:lnTo>
                  <a:lnTo>
                    <a:pt x="488" y="19"/>
                  </a:lnTo>
                  <a:lnTo>
                    <a:pt x="477" y="24"/>
                  </a:lnTo>
                  <a:lnTo>
                    <a:pt x="477" y="24"/>
                  </a:lnTo>
                  <a:lnTo>
                    <a:pt x="468" y="29"/>
                  </a:lnTo>
                  <a:lnTo>
                    <a:pt x="460" y="37"/>
                  </a:lnTo>
                  <a:lnTo>
                    <a:pt x="446" y="50"/>
                  </a:lnTo>
                  <a:lnTo>
                    <a:pt x="446" y="50"/>
                  </a:lnTo>
                  <a:lnTo>
                    <a:pt x="425" y="68"/>
                  </a:lnTo>
                  <a:lnTo>
                    <a:pt x="406" y="88"/>
                  </a:lnTo>
                  <a:lnTo>
                    <a:pt x="365" y="126"/>
                  </a:lnTo>
                  <a:lnTo>
                    <a:pt x="365" y="126"/>
                  </a:lnTo>
                  <a:lnTo>
                    <a:pt x="331" y="160"/>
                  </a:lnTo>
                  <a:lnTo>
                    <a:pt x="297" y="192"/>
                  </a:lnTo>
                  <a:lnTo>
                    <a:pt x="297" y="192"/>
                  </a:lnTo>
                  <a:lnTo>
                    <a:pt x="285" y="208"/>
                  </a:lnTo>
                  <a:lnTo>
                    <a:pt x="279" y="216"/>
                  </a:lnTo>
                  <a:lnTo>
                    <a:pt x="275" y="219"/>
                  </a:lnTo>
                  <a:lnTo>
                    <a:pt x="271" y="221"/>
                  </a:lnTo>
                  <a:lnTo>
                    <a:pt x="271" y="221"/>
                  </a:lnTo>
                  <a:lnTo>
                    <a:pt x="263" y="225"/>
                  </a:lnTo>
                  <a:lnTo>
                    <a:pt x="255" y="230"/>
                  </a:lnTo>
                  <a:lnTo>
                    <a:pt x="242" y="242"/>
                  </a:lnTo>
                  <a:lnTo>
                    <a:pt x="242" y="242"/>
                  </a:lnTo>
                  <a:lnTo>
                    <a:pt x="165" y="314"/>
                  </a:lnTo>
                  <a:lnTo>
                    <a:pt x="165" y="314"/>
                  </a:lnTo>
                  <a:lnTo>
                    <a:pt x="145" y="334"/>
                  </a:lnTo>
                  <a:lnTo>
                    <a:pt x="128" y="353"/>
                  </a:lnTo>
                  <a:lnTo>
                    <a:pt x="111" y="374"/>
                  </a:lnTo>
                  <a:lnTo>
                    <a:pt x="96" y="395"/>
                  </a:lnTo>
                  <a:lnTo>
                    <a:pt x="96" y="395"/>
                  </a:lnTo>
                  <a:lnTo>
                    <a:pt x="80" y="416"/>
                  </a:lnTo>
                  <a:lnTo>
                    <a:pt x="63" y="436"/>
                  </a:lnTo>
                  <a:lnTo>
                    <a:pt x="28" y="475"/>
                  </a:lnTo>
                  <a:lnTo>
                    <a:pt x="28" y="475"/>
                  </a:lnTo>
                  <a:lnTo>
                    <a:pt x="17" y="487"/>
                  </a:lnTo>
                  <a:lnTo>
                    <a:pt x="9" y="500"/>
                  </a:lnTo>
                  <a:lnTo>
                    <a:pt x="3" y="516"/>
                  </a:lnTo>
                  <a:lnTo>
                    <a:pt x="1" y="523"/>
                  </a:lnTo>
                  <a:lnTo>
                    <a:pt x="0" y="531"/>
                  </a:lnTo>
                  <a:lnTo>
                    <a:pt x="0" y="531"/>
                  </a:lnTo>
                  <a:lnTo>
                    <a:pt x="1" y="534"/>
                  </a:lnTo>
                  <a:lnTo>
                    <a:pt x="3" y="535"/>
                  </a:lnTo>
                  <a:lnTo>
                    <a:pt x="4" y="536"/>
                  </a:lnTo>
                  <a:lnTo>
                    <a:pt x="5" y="536"/>
                  </a:lnTo>
                  <a:lnTo>
                    <a:pt x="11" y="535"/>
                  </a:lnTo>
                  <a:lnTo>
                    <a:pt x="12" y="534"/>
                  </a:lnTo>
                  <a:lnTo>
                    <a:pt x="12" y="531"/>
                  </a:lnTo>
                  <a:lnTo>
                    <a:pt x="12" y="531"/>
                  </a:lnTo>
                  <a:lnTo>
                    <a:pt x="13" y="521"/>
                  </a:lnTo>
                  <a:lnTo>
                    <a:pt x="17" y="510"/>
                  </a:lnTo>
                  <a:lnTo>
                    <a:pt x="22" y="501"/>
                  </a:lnTo>
                  <a:lnTo>
                    <a:pt x="28" y="492"/>
                  </a:lnTo>
                  <a:lnTo>
                    <a:pt x="35" y="484"/>
                  </a:lnTo>
                  <a:lnTo>
                    <a:pt x="42" y="476"/>
                  </a:lnTo>
                  <a:lnTo>
                    <a:pt x="58" y="461"/>
                  </a:lnTo>
                  <a:lnTo>
                    <a:pt x="58" y="461"/>
                  </a:lnTo>
                  <a:lnTo>
                    <a:pt x="72" y="445"/>
                  </a:lnTo>
                  <a:lnTo>
                    <a:pt x="86" y="428"/>
                  </a:lnTo>
                  <a:lnTo>
                    <a:pt x="111" y="393"/>
                  </a:lnTo>
                  <a:lnTo>
                    <a:pt x="111" y="393"/>
                  </a:lnTo>
                  <a:lnTo>
                    <a:pt x="130" y="370"/>
                  </a:lnTo>
                  <a:lnTo>
                    <a:pt x="148" y="348"/>
                  </a:lnTo>
                  <a:lnTo>
                    <a:pt x="167" y="327"/>
                  </a:lnTo>
                  <a:lnTo>
                    <a:pt x="190" y="308"/>
                  </a:lnTo>
                  <a:lnTo>
                    <a:pt x="190" y="308"/>
                  </a:lnTo>
                  <a:lnTo>
                    <a:pt x="208" y="289"/>
                  </a:lnTo>
                  <a:lnTo>
                    <a:pt x="228" y="270"/>
                  </a:lnTo>
                  <a:lnTo>
                    <a:pt x="247" y="251"/>
                  </a:lnTo>
                  <a:lnTo>
                    <a:pt x="268" y="236"/>
                  </a:lnTo>
                  <a:lnTo>
                    <a:pt x="268" y="236"/>
                  </a:lnTo>
                  <a:lnTo>
                    <a:pt x="276" y="232"/>
                  </a:lnTo>
                  <a:lnTo>
                    <a:pt x="281" y="229"/>
                  </a:lnTo>
                  <a:lnTo>
                    <a:pt x="285" y="226"/>
                  </a:lnTo>
                  <a:lnTo>
                    <a:pt x="285" y="226"/>
                  </a:lnTo>
                  <a:lnTo>
                    <a:pt x="301" y="207"/>
                  </a:lnTo>
                  <a:lnTo>
                    <a:pt x="318" y="189"/>
                  </a:lnTo>
                  <a:lnTo>
                    <a:pt x="318" y="189"/>
                  </a:lnTo>
                  <a:lnTo>
                    <a:pt x="353" y="155"/>
                  </a:lnTo>
                  <a:lnTo>
                    <a:pt x="389" y="121"/>
                  </a:lnTo>
                  <a:lnTo>
                    <a:pt x="389" y="121"/>
                  </a:lnTo>
                  <a:lnTo>
                    <a:pt x="424" y="85"/>
                  </a:lnTo>
                  <a:lnTo>
                    <a:pt x="462" y="51"/>
                  </a:lnTo>
                  <a:lnTo>
                    <a:pt x="462" y="51"/>
                  </a:lnTo>
                  <a:lnTo>
                    <a:pt x="470" y="45"/>
                  </a:lnTo>
                  <a:lnTo>
                    <a:pt x="477" y="39"/>
                  </a:lnTo>
                  <a:lnTo>
                    <a:pt x="496" y="30"/>
                  </a:lnTo>
                  <a:lnTo>
                    <a:pt x="513" y="21"/>
                  </a:lnTo>
                  <a:lnTo>
                    <a:pt x="522" y="16"/>
                  </a:lnTo>
                  <a:lnTo>
                    <a:pt x="530" y="11"/>
                  </a:lnTo>
                  <a:lnTo>
                    <a:pt x="530" y="11"/>
                  </a:lnTo>
                  <a:lnTo>
                    <a:pt x="531" y="8"/>
                  </a:lnTo>
                  <a:lnTo>
                    <a:pt x="531" y="7"/>
                  </a:lnTo>
                  <a:lnTo>
                    <a:pt x="531" y="4"/>
                  </a:lnTo>
                  <a:lnTo>
                    <a:pt x="530" y="3"/>
                  </a:lnTo>
                  <a:lnTo>
                    <a:pt x="526" y="0"/>
                  </a:lnTo>
                  <a:lnTo>
                    <a:pt x="525" y="0"/>
                  </a:lnTo>
                  <a:lnTo>
                    <a:pt x="522" y="2"/>
                  </a:lnTo>
                  <a:lnTo>
                    <a:pt x="52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8" name="chenying0907 946"/>
            <p:cNvSpPr>
              <a:spLocks/>
            </p:cNvSpPr>
            <p:nvPr/>
          </p:nvSpPr>
          <p:spPr bwMode="auto">
            <a:xfrm>
              <a:off x="6681788" y="3209926"/>
              <a:ext cx="236538" cy="211138"/>
            </a:xfrm>
            <a:custGeom>
              <a:avLst/>
              <a:gdLst/>
              <a:ahLst/>
              <a:cxnLst>
                <a:cxn ang="0">
                  <a:pos x="586" y="0"/>
                </a:cxn>
                <a:cxn ang="0">
                  <a:pos x="556" y="15"/>
                </a:cxn>
                <a:cxn ang="0">
                  <a:pos x="530" y="36"/>
                </a:cxn>
                <a:cxn ang="0">
                  <a:pos x="487" y="71"/>
                </a:cxn>
                <a:cxn ang="0">
                  <a:pos x="441" y="104"/>
                </a:cxn>
                <a:cxn ang="0">
                  <a:pos x="420" y="118"/>
                </a:cxn>
                <a:cxn ang="0">
                  <a:pos x="361" y="165"/>
                </a:cxn>
                <a:cxn ang="0">
                  <a:pos x="340" y="183"/>
                </a:cxn>
                <a:cxn ang="0">
                  <a:pos x="295" y="217"/>
                </a:cxn>
                <a:cxn ang="0">
                  <a:pos x="272" y="236"/>
                </a:cxn>
                <a:cxn ang="0">
                  <a:pos x="191" y="310"/>
                </a:cxn>
                <a:cxn ang="0">
                  <a:pos x="112" y="389"/>
                </a:cxn>
                <a:cxn ang="0">
                  <a:pos x="34" y="470"/>
                </a:cxn>
                <a:cxn ang="0">
                  <a:pos x="21" y="483"/>
                </a:cxn>
                <a:cxn ang="0">
                  <a:pos x="7" y="501"/>
                </a:cxn>
                <a:cxn ang="0">
                  <a:pos x="2" y="517"/>
                </a:cxn>
                <a:cxn ang="0">
                  <a:pos x="0" y="526"/>
                </a:cxn>
                <a:cxn ang="0">
                  <a:pos x="2" y="530"/>
                </a:cxn>
                <a:cxn ang="0">
                  <a:pos x="10" y="530"/>
                </a:cxn>
                <a:cxn ang="0">
                  <a:pos x="12" y="526"/>
                </a:cxn>
                <a:cxn ang="0">
                  <a:pos x="12" y="521"/>
                </a:cxn>
                <a:cxn ang="0">
                  <a:pos x="19" y="504"/>
                </a:cxn>
                <a:cxn ang="0">
                  <a:pos x="34" y="484"/>
                </a:cxn>
                <a:cxn ang="0">
                  <a:pos x="71" y="449"/>
                </a:cxn>
                <a:cxn ang="0">
                  <a:pos x="106" y="412"/>
                </a:cxn>
                <a:cxn ang="0">
                  <a:pos x="143" y="374"/>
                </a:cxn>
                <a:cxn ang="0">
                  <a:pos x="252" y="270"/>
                </a:cxn>
                <a:cxn ang="0">
                  <a:pos x="289" y="237"/>
                </a:cxn>
                <a:cxn ang="0">
                  <a:pos x="325" y="208"/>
                </a:cxn>
                <a:cxn ang="0">
                  <a:pos x="363" y="179"/>
                </a:cxn>
                <a:cxn ang="0">
                  <a:pos x="424" y="128"/>
                </a:cxn>
                <a:cxn ang="0">
                  <a:pos x="446" y="113"/>
                </a:cxn>
                <a:cxn ang="0">
                  <a:pos x="513" y="67"/>
                </a:cxn>
                <a:cxn ang="0">
                  <a:pos x="530" y="51"/>
                </a:cxn>
                <a:cxn ang="0">
                  <a:pos x="558" y="29"/>
                </a:cxn>
                <a:cxn ang="0">
                  <a:pos x="579" y="16"/>
                </a:cxn>
                <a:cxn ang="0">
                  <a:pos x="590" y="12"/>
                </a:cxn>
                <a:cxn ang="0">
                  <a:pos x="593" y="8"/>
                </a:cxn>
                <a:cxn ang="0">
                  <a:pos x="592" y="2"/>
                </a:cxn>
                <a:cxn ang="0">
                  <a:pos x="586" y="0"/>
                </a:cxn>
              </a:cxnLst>
              <a:rect l="0" t="0" r="r" b="b"/>
              <a:pathLst>
                <a:path w="594" h="531">
                  <a:moveTo>
                    <a:pt x="586" y="0"/>
                  </a:moveTo>
                  <a:lnTo>
                    <a:pt x="586" y="0"/>
                  </a:lnTo>
                  <a:lnTo>
                    <a:pt x="572" y="7"/>
                  </a:lnTo>
                  <a:lnTo>
                    <a:pt x="556" y="15"/>
                  </a:lnTo>
                  <a:lnTo>
                    <a:pt x="543" y="25"/>
                  </a:lnTo>
                  <a:lnTo>
                    <a:pt x="530" y="36"/>
                  </a:lnTo>
                  <a:lnTo>
                    <a:pt x="530" y="36"/>
                  </a:lnTo>
                  <a:lnTo>
                    <a:pt x="487" y="71"/>
                  </a:lnTo>
                  <a:lnTo>
                    <a:pt x="465" y="88"/>
                  </a:lnTo>
                  <a:lnTo>
                    <a:pt x="441" y="104"/>
                  </a:lnTo>
                  <a:lnTo>
                    <a:pt x="441" y="104"/>
                  </a:lnTo>
                  <a:lnTo>
                    <a:pt x="420" y="118"/>
                  </a:lnTo>
                  <a:lnTo>
                    <a:pt x="401" y="134"/>
                  </a:lnTo>
                  <a:lnTo>
                    <a:pt x="361" y="165"/>
                  </a:lnTo>
                  <a:lnTo>
                    <a:pt x="361" y="165"/>
                  </a:lnTo>
                  <a:lnTo>
                    <a:pt x="340" y="183"/>
                  </a:lnTo>
                  <a:lnTo>
                    <a:pt x="317" y="200"/>
                  </a:lnTo>
                  <a:lnTo>
                    <a:pt x="295" y="217"/>
                  </a:lnTo>
                  <a:lnTo>
                    <a:pt x="272" y="236"/>
                  </a:lnTo>
                  <a:lnTo>
                    <a:pt x="272" y="236"/>
                  </a:lnTo>
                  <a:lnTo>
                    <a:pt x="232" y="272"/>
                  </a:lnTo>
                  <a:lnTo>
                    <a:pt x="191" y="310"/>
                  </a:lnTo>
                  <a:lnTo>
                    <a:pt x="112" y="389"/>
                  </a:lnTo>
                  <a:lnTo>
                    <a:pt x="112" y="389"/>
                  </a:lnTo>
                  <a:lnTo>
                    <a:pt x="72" y="429"/>
                  </a:lnTo>
                  <a:lnTo>
                    <a:pt x="34" y="470"/>
                  </a:lnTo>
                  <a:lnTo>
                    <a:pt x="34" y="470"/>
                  </a:lnTo>
                  <a:lnTo>
                    <a:pt x="21" y="483"/>
                  </a:lnTo>
                  <a:lnTo>
                    <a:pt x="11" y="495"/>
                  </a:lnTo>
                  <a:lnTo>
                    <a:pt x="7" y="501"/>
                  </a:lnTo>
                  <a:lnTo>
                    <a:pt x="3" y="509"/>
                  </a:lnTo>
                  <a:lnTo>
                    <a:pt x="2" y="517"/>
                  </a:lnTo>
                  <a:lnTo>
                    <a:pt x="0" y="526"/>
                  </a:lnTo>
                  <a:lnTo>
                    <a:pt x="0" y="526"/>
                  </a:lnTo>
                  <a:lnTo>
                    <a:pt x="0" y="527"/>
                  </a:lnTo>
                  <a:lnTo>
                    <a:pt x="2" y="530"/>
                  </a:lnTo>
                  <a:lnTo>
                    <a:pt x="6" y="531"/>
                  </a:lnTo>
                  <a:lnTo>
                    <a:pt x="10" y="530"/>
                  </a:lnTo>
                  <a:lnTo>
                    <a:pt x="11" y="527"/>
                  </a:lnTo>
                  <a:lnTo>
                    <a:pt x="12" y="526"/>
                  </a:lnTo>
                  <a:lnTo>
                    <a:pt x="12" y="526"/>
                  </a:lnTo>
                  <a:lnTo>
                    <a:pt x="12" y="521"/>
                  </a:lnTo>
                  <a:lnTo>
                    <a:pt x="13" y="516"/>
                  </a:lnTo>
                  <a:lnTo>
                    <a:pt x="19" y="504"/>
                  </a:lnTo>
                  <a:lnTo>
                    <a:pt x="25" y="493"/>
                  </a:lnTo>
                  <a:lnTo>
                    <a:pt x="34" y="484"/>
                  </a:lnTo>
                  <a:lnTo>
                    <a:pt x="54" y="465"/>
                  </a:lnTo>
                  <a:lnTo>
                    <a:pt x="71" y="449"/>
                  </a:lnTo>
                  <a:lnTo>
                    <a:pt x="71" y="449"/>
                  </a:lnTo>
                  <a:lnTo>
                    <a:pt x="106" y="412"/>
                  </a:lnTo>
                  <a:lnTo>
                    <a:pt x="143" y="374"/>
                  </a:lnTo>
                  <a:lnTo>
                    <a:pt x="143" y="374"/>
                  </a:lnTo>
                  <a:lnTo>
                    <a:pt x="215" y="305"/>
                  </a:lnTo>
                  <a:lnTo>
                    <a:pt x="252" y="270"/>
                  </a:lnTo>
                  <a:lnTo>
                    <a:pt x="289" y="237"/>
                  </a:lnTo>
                  <a:lnTo>
                    <a:pt x="289" y="237"/>
                  </a:lnTo>
                  <a:lnTo>
                    <a:pt x="306" y="221"/>
                  </a:lnTo>
                  <a:lnTo>
                    <a:pt x="325" y="208"/>
                  </a:lnTo>
                  <a:lnTo>
                    <a:pt x="363" y="179"/>
                  </a:lnTo>
                  <a:lnTo>
                    <a:pt x="363" y="179"/>
                  </a:lnTo>
                  <a:lnTo>
                    <a:pt x="403" y="145"/>
                  </a:lnTo>
                  <a:lnTo>
                    <a:pt x="424" y="128"/>
                  </a:lnTo>
                  <a:lnTo>
                    <a:pt x="446" y="113"/>
                  </a:lnTo>
                  <a:lnTo>
                    <a:pt x="446" y="113"/>
                  </a:lnTo>
                  <a:lnTo>
                    <a:pt x="480" y="90"/>
                  </a:lnTo>
                  <a:lnTo>
                    <a:pt x="513" y="67"/>
                  </a:lnTo>
                  <a:lnTo>
                    <a:pt x="513" y="67"/>
                  </a:lnTo>
                  <a:lnTo>
                    <a:pt x="530" y="51"/>
                  </a:lnTo>
                  <a:lnTo>
                    <a:pt x="548" y="36"/>
                  </a:lnTo>
                  <a:lnTo>
                    <a:pt x="558" y="29"/>
                  </a:lnTo>
                  <a:lnTo>
                    <a:pt x="568" y="21"/>
                  </a:lnTo>
                  <a:lnTo>
                    <a:pt x="579" y="16"/>
                  </a:lnTo>
                  <a:lnTo>
                    <a:pt x="590" y="12"/>
                  </a:lnTo>
                  <a:lnTo>
                    <a:pt x="590" y="12"/>
                  </a:lnTo>
                  <a:lnTo>
                    <a:pt x="592" y="11"/>
                  </a:lnTo>
                  <a:lnTo>
                    <a:pt x="593" y="8"/>
                  </a:lnTo>
                  <a:lnTo>
                    <a:pt x="594" y="4"/>
                  </a:lnTo>
                  <a:lnTo>
                    <a:pt x="592" y="2"/>
                  </a:lnTo>
                  <a:lnTo>
                    <a:pt x="589" y="0"/>
                  </a:lnTo>
                  <a:lnTo>
                    <a:pt x="586" y="0"/>
                  </a:lnTo>
                  <a:lnTo>
                    <a:pt x="58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9" name="chenying0907 947"/>
            <p:cNvSpPr>
              <a:spLocks/>
            </p:cNvSpPr>
            <p:nvPr/>
          </p:nvSpPr>
          <p:spPr bwMode="auto">
            <a:xfrm>
              <a:off x="6716713" y="3230563"/>
              <a:ext cx="230188" cy="201613"/>
            </a:xfrm>
            <a:custGeom>
              <a:avLst/>
              <a:gdLst/>
              <a:ahLst/>
              <a:cxnLst>
                <a:cxn ang="0">
                  <a:pos x="576" y="0"/>
                </a:cxn>
                <a:cxn ang="0">
                  <a:pos x="562" y="7"/>
                </a:cxn>
                <a:cxn ang="0">
                  <a:pos x="548" y="18"/>
                </a:cxn>
                <a:cxn ang="0">
                  <a:pos x="475" y="86"/>
                </a:cxn>
                <a:cxn ang="0">
                  <a:pos x="388" y="160"/>
                </a:cxn>
                <a:cxn ang="0">
                  <a:pos x="318" y="211"/>
                </a:cxn>
                <a:cxn ang="0">
                  <a:pos x="295" y="228"/>
                </a:cxn>
                <a:cxn ang="0">
                  <a:pos x="252" y="257"/>
                </a:cxn>
                <a:cxn ang="0">
                  <a:pos x="172" y="324"/>
                </a:cxn>
                <a:cxn ang="0">
                  <a:pos x="133" y="359"/>
                </a:cxn>
                <a:cxn ang="0">
                  <a:pos x="93" y="395"/>
                </a:cxn>
                <a:cxn ang="0">
                  <a:pos x="58" y="434"/>
                </a:cxn>
                <a:cxn ang="0">
                  <a:pos x="25" y="464"/>
                </a:cxn>
                <a:cxn ang="0">
                  <a:pos x="11" y="481"/>
                </a:cxn>
                <a:cxn ang="0">
                  <a:pos x="2" y="499"/>
                </a:cxn>
                <a:cxn ang="0">
                  <a:pos x="0" y="502"/>
                </a:cxn>
                <a:cxn ang="0">
                  <a:pos x="6" y="507"/>
                </a:cxn>
                <a:cxn ang="0">
                  <a:pos x="11" y="504"/>
                </a:cxn>
                <a:cxn ang="0">
                  <a:pos x="12" y="503"/>
                </a:cxn>
                <a:cxn ang="0">
                  <a:pos x="17" y="493"/>
                </a:cxn>
                <a:cxn ang="0">
                  <a:pos x="45" y="465"/>
                </a:cxn>
                <a:cxn ang="0">
                  <a:pos x="80" y="426"/>
                </a:cxn>
                <a:cxn ang="0">
                  <a:pos x="99" y="406"/>
                </a:cxn>
                <a:cxn ang="0">
                  <a:pos x="157" y="353"/>
                </a:cxn>
                <a:cxn ang="0">
                  <a:pos x="195" y="319"/>
                </a:cxn>
                <a:cxn ang="0">
                  <a:pos x="275" y="255"/>
                </a:cxn>
                <a:cxn ang="0">
                  <a:pos x="318" y="226"/>
                </a:cxn>
                <a:cxn ang="0">
                  <a:pos x="338" y="213"/>
                </a:cxn>
                <a:cxn ang="0">
                  <a:pos x="394" y="170"/>
                </a:cxn>
                <a:cxn ang="0">
                  <a:pos x="466" y="108"/>
                </a:cxn>
                <a:cxn ang="0">
                  <a:pos x="500" y="78"/>
                </a:cxn>
                <a:cxn ang="0">
                  <a:pos x="535" y="49"/>
                </a:cxn>
                <a:cxn ang="0">
                  <a:pos x="551" y="34"/>
                </a:cxn>
                <a:cxn ang="0">
                  <a:pos x="567" y="19"/>
                </a:cxn>
                <a:cxn ang="0">
                  <a:pos x="575" y="14"/>
                </a:cxn>
                <a:cxn ang="0">
                  <a:pos x="579" y="10"/>
                </a:cxn>
                <a:cxn ang="0">
                  <a:pos x="583" y="7"/>
                </a:cxn>
                <a:cxn ang="0">
                  <a:pos x="583" y="3"/>
                </a:cxn>
                <a:cxn ang="0">
                  <a:pos x="579" y="0"/>
                </a:cxn>
                <a:cxn ang="0">
                  <a:pos x="576" y="0"/>
                </a:cxn>
              </a:cxnLst>
              <a:rect l="0" t="0" r="r" b="b"/>
              <a:pathLst>
                <a:path w="584" h="507">
                  <a:moveTo>
                    <a:pt x="576" y="0"/>
                  </a:moveTo>
                  <a:lnTo>
                    <a:pt x="576" y="0"/>
                  </a:lnTo>
                  <a:lnTo>
                    <a:pt x="569" y="2"/>
                  </a:lnTo>
                  <a:lnTo>
                    <a:pt x="562" y="7"/>
                  </a:lnTo>
                  <a:lnTo>
                    <a:pt x="548" y="18"/>
                  </a:lnTo>
                  <a:lnTo>
                    <a:pt x="548" y="18"/>
                  </a:lnTo>
                  <a:lnTo>
                    <a:pt x="475" y="86"/>
                  </a:lnTo>
                  <a:lnTo>
                    <a:pt x="475" y="86"/>
                  </a:lnTo>
                  <a:lnTo>
                    <a:pt x="432" y="122"/>
                  </a:lnTo>
                  <a:lnTo>
                    <a:pt x="388" y="160"/>
                  </a:lnTo>
                  <a:lnTo>
                    <a:pt x="342" y="196"/>
                  </a:lnTo>
                  <a:lnTo>
                    <a:pt x="318" y="211"/>
                  </a:lnTo>
                  <a:lnTo>
                    <a:pt x="295" y="228"/>
                  </a:lnTo>
                  <a:lnTo>
                    <a:pt x="295" y="228"/>
                  </a:lnTo>
                  <a:lnTo>
                    <a:pt x="272" y="243"/>
                  </a:lnTo>
                  <a:lnTo>
                    <a:pt x="252" y="257"/>
                  </a:lnTo>
                  <a:lnTo>
                    <a:pt x="211" y="290"/>
                  </a:lnTo>
                  <a:lnTo>
                    <a:pt x="172" y="324"/>
                  </a:lnTo>
                  <a:lnTo>
                    <a:pt x="133" y="359"/>
                  </a:lnTo>
                  <a:lnTo>
                    <a:pt x="133" y="359"/>
                  </a:lnTo>
                  <a:lnTo>
                    <a:pt x="113" y="376"/>
                  </a:lnTo>
                  <a:lnTo>
                    <a:pt x="93" y="395"/>
                  </a:lnTo>
                  <a:lnTo>
                    <a:pt x="58" y="434"/>
                  </a:lnTo>
                  <a:lnTo>
                    <a:pt x="58" y="434"/>
                  </a:lnTo>
                  <a:lnTo>
                    <a:pt x="42" y="448"/>
                  </a:lnTo>
                  <a:lnTo>
                    <a:pt x="25" y="464"/>
                  </a:lnTo>
                  <a:lnTo>
                    <a:pt x="17" y="473"/>
                  </a:lnTo>
                  <a:lnTo>
                    <a:pt x="11" y="481"/>
                  </a:lnTo>
                  <a:lnTo>
                    <a:pt x="6" y="490"/>
                  </a:lnTo>
                  <a:lnTo>
                    <a:pt x="2" y="499"/>
                  </a:lnTo>
                  <a:lnTo>
                    <a:pt x="2" y="499"/>
                  </a:lnTo>
                  <a:lnTo>
                    <a:pt x="0" y="502"/>
                  </a:lnTo>
                  <a:lnTo>
                    <a:pt x="2" y="504"/>
                  </a:lnTo>
                  <a:lnTo>
                    <a:pt x="6" y="507"/>
                  </a:lnTo>
                  <a:lnTo>
                    <a:pt x="10" y="506"/>
                  </a:lnTo>
                  <a:lnTo>
                    <a:pt x="11" y="504"/>
                  </a:lnTo>
                  <a:lnTo>
                    <a:pt x="12" y="503"/>
                  </a:lnTo>
                  <a:lnTo>
                    <a:pt x="12" y="503"/>
                  </a:lnTo>
                  <a:lnTo>
                    <a:pt x="15" y="498"/>
                  </a:lnTo>
                  <a:lnTo>
                    <a:pt x="17" y="493"/>
                  </a:lnTo>
                  <a:lnTo>
                    <a:pt x="27" y="482"/>
                  </a:lnTo>
                  <a:lnTo>
                    <a:pt x="45" y="465"/>
                  </a:lnTo>
                  <a:lnTo>
                    <a:pt x="45" y="465"/>
                  </a:lnTo>
                  <a:lnTo>
                    <a:pt x="80" y="426"/>
                  </a:lnTo>
                  <a:lnTo>
                    <a:pt x="80" y="426"/>
                  </a:lnTo>
                  <a:lnTo>
                    <a:pt x="99" y="406"/>
                  </a:lnTo>
                  <a:lnTo>
                    <a:pt x="117" y="388"/>
                  </a:lnTo>
                  <a:lnTo>
                    <a:pt x="157" y="353"/>
                  </a:lnTo>
                  <a:lnTo>
                    <a:pt x="157" y="353"/>
                  </a:lnTo>
                  <a:lnTo>
                    <a:pt x="195" y="319"/>
                  </a:lnTo>
                  <a:lnTo>
                    <a:pt x="235" y="286"/>
                  </a:lnTo>
                  <a:lnTo>
                    <a:pt x="275" y="255"/>
                  </a:lnTo>
                  <a:lnTo>
                    <a:pt x="296" y="240"/>
                  </a:lnTo>
                  <a:lnTo>
                    <a:pt x="318" y="226"/>
                  </a:lnTo>
                  <a:lnTo>
                    <a:pt x="318" y="226"/>
                  </a:lnTo>
                  <a:lnTo>
                    <a:pt x="338" y="213"/>
                  </a:lnTo>
                  <a:lnTo>
                    <a:pt x="356" y="200"/>
                  </a:lnTo>
                  <a:lnTo>
                    <a:pt x="394" y="170"/>
                  </a:lnTo>
                  <a:lnTo>
                    <a:pt x="431" y="138"/>
                  </a:lnTo>
                  <a:lnTo>
                    <a:pt x="466" y="108"/>
                  </a:lnTo>
                  <a:lnTo>
                    <a:pt x="466" y="108"/>
                  </a:lnTo>
                  <a:lnTo>
                    <a:pt x="500" y="78"/>
                  </a:lnTo>
                  <a:lnTo>
                    <a:pt x="535" y="49"/>
                  </a:lnTo>
                  <a:lnTo>
                    <a:pt x="535" y="49"/>
                  </a:lnTo>
                  <a:lnTo>
                    <a:pt x="543" y="41"/>
                  </a:lnTo>
                  <a:lnTo>
                    <a:pt x="551" y="34"/>
                  </a:lnTo>
                  <a:lnTo>
                    <a:pt x="558" y="26"/>
                  </a:lnTo>
                  <a:lnTo>
                    <a:pt x="567" y="19"/>
                  </a:lnTo>
                  <a:lnTo>
                    <a:pt x="567" y="19"/>
                  </a:lnTo>
                  <a:lnTo>
                    <a:pt x="575" y="14"/>
                  </a:lnTo>
                  <a:lnTo>
                    <a:pt x="579" y="10"/>
                  </a:lnTo>
                  <a:lnTo>
                    <a:pt x="579" y="10"/>
                  </a:lnTo>
                  <a:lnTo>
                    <a:pt x="581" y="9"/>
                  </a:lnTo>
                  <a:lnTo>
                    <a:pt x="583" y="7"/>
                  </a:lnTo>
                  <a:lnTo>
                    <a:pt x="584" y="6"/>
                  </a:lnTo>
                  <a:lnTo>
                    <a:pt x="583" y="3"/>
                  </a:lnTo>
                  <a:lnTo>
                    <a:pt x="581" y="0"/>
                  </a:lnTo>
                  <a:lnTo>
                    <a:pt x="579" y="0"/>
                  </a:lnTo>
                  <a:lnTo>
                    <a:pt x="576" y="0"/>
                  </a:lnTo>
                  <a:lnTo>
                    <a:pt x="57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0" name="chenying0907 948"/>
            <p:cNvSpPr>
              <a:spLocks/>
            </p:cNvSpPr>
            <p:nvPr/>
          </p:nvSpPr>
          <p:spPr bwMode="auto">
            <a:xfrm>
              <a:off x="6723063" y="3248026"/>
              <a:ext cx="250825" cy="222250"/>
            </a:xfrm>
            <a:custGeom>
              <a:avLst/>
              <a:gdLst/>
              <a:ahLst/>
              <a:cxnLst>
                <a:cxn ang="0">
                  <a:pos x="628" y="0"/>
                </a:cxn>
                <a:cxn ang="0">
                  <a:pos x="617" y="3"/>
                </a:cxn>
                <a:cxn ang="0">
                  <a:pos x="603" y="16"/>
                </a:cxn>
                <a:cxn ang="0">
                  <a:pos x="595" y="22"/>
                </a:cxn>
                <a:cxn ang="0">
                  <a:pos x="575" y="37"/>
                </a:cxn>
                <a:cxn ang="0">
                  <a:pos x="522" y="89"/>
                </a:cxn>
                <a:cxn ang="0">
                  <a:pos x="499" y="111"/>
                </a:cxn>
                <a:cxn ang="0">
                  <a:pos x="430" y="171"/>
                </a:cxn>
                <a:cxn ang="0">
                  <a:pos x="333" y="246"/>
                </a:cxn>
                <a:cxn ang="0">
                  <a:pos x="287" y="280"/>
                </a:cxn>
                <a:cxn ang="0">
                  <a:pos x="200" y="353"/>
                </a:cxn>
                <a:cxn ang="0">
                  <a:pos x="158" y="394"/>
                </a:cxn>
                <a:cxn ang="0">
                  <a:pos x="115" y="439"/>
                </a:cxn>
                <a:cxn ang="0">
                  <a:pos x="72" y="485"/>
                </a:cxn>
                <a:cxn ang="0">
                  <a:pos x="49" y="506"/>
                </a:cxn>
                <a:cxn ang="0">
                  <a:pos x="26" y="527"/>
                </a:cxn>
                <a:cxn ang="0">
                  <a:pos x="5" y="544"/>
                </a:cxn>
                <a:cxn ang="0">
                  <a:pos x="0" y="551"/>
                </a:cxn>
                <a:cxn ang="0">
                  <a:pos x="1" y="558"/>
                </a:cxn>
                <a:cxn ang="0">
                  <a:pos x="8" y="560"/>
                </a:cxn>
                <a:cxn ang="0">
                  <a:pos x="14" y="552"/>
                </a:cxn>
                <a:cxn ang="0">
                  <a:pos x="15" y="551"/>
                </a:cxn>
                <a:cxn ang="0">
                  <a:pos x="17" y="548"/>
                </a:cxn>
                <a:cxn ang="0">
                  <a:pos x="42" y="528"/>
                </a:cxn>
                <a:cxn ang="0">
                  <a:pos x="61" y="511"/>
                </a:cxn>
                <a:cxn ang="0">
                  <a:pos x="80" y="493"/>
                </a:cxn>
                <a:cxn ang="0">
                  <a:pos x="119" y="451"/>
                </a:cxn>
                <a:cxn ang="0">
                  <a:pos x="158" y="408"/>
                </a:cxn>
                <a:cxn ang="0">
                  <a:pos x="201" y="368"/>
                </a:cxn>
                <a:cxn ang="0">
                  <a:pos x="291" y="292"/>
                </a:cxn>
                <a:cxn ang="0">
                  <a:pos x="339" y="255"/>
                </a:cxn>
                <a:cxn ang="0">
                  <a:pos x="420" y="191"/>
                </a:cxn>
                <a:cxn ang="0">
                  <a:pos x="499" y="124"/>
                </a:cxn>
                <a:cxn ang="0">
                  <a:pos x="541" y="84"/>
                </a:cxn>
                <a:cxn ang="0">
                  <a:pos x="573" y="55"/>
                </a:cxn>
                <a:cxn ang="0">
                  <a:pos x="584" y="47"/>
                </a:cxn>
                <a:cxn ang="0">
                  <a:pos x="605" y="27"/>
                </a:cxn>
                <a:cxn ang="0">
                  <a:pos x="622" y="13"/>
                </a:cxn>
                <a:cxn ang="0">
                  <a:pos x="628" y="12"/>
                </a:cxn>
                <a:cxn ang="0">
                  <a:pos x="632" y="9"/>
                </a:cxn>
                <a:cxn ang="0">
                  <a:pos x="632" y="1"/>
                </a:cxn>
                <a:cxn ang="0">
                  <a:pos x="628" y="0"/>
                </a:cxn>
              </a:cxnLst>
              <a:rect l="0" t="0" r="r" b="b"/>
              <a:pathLst>
                <a:path w="633" h="560">
                  <a:moveTo>
                    <a:pt x="628" y="0"/>
                  </a:moveTo>
                  <a:lnTo>
                    <a:pt x="628" y="0"/>
                  </a:lnTo>
                  <a:lnTo>
                    <a:pt x="622" y="1"/>
                  </a:lnTo>
                  <a:lnTo>
                    <a:pt x="617" y="3"/>
                  </a:lnTo>
                  <a:lnTo>
                    <a:pt x="609" y="9"/>
                  </a:lnTo>
                  <a:lnTo>
                    <a:pt x="603" y="16"/>
                  </a:lnTo>
                  <a:lnTo>
                    <a:pt x="595" y="22"/>
                  </a:lnTo>
                  <a:lnTo>
                    <a:pt x="595" y="22"/>
                  </a:lnTo>
                  <a:lnTo>
                    <a:pt x="586" y="29"/>
                  </a:lnTo>
                  <a:lnTo>
                    <a:pt x="575" y="37"/>
                  </a:lnTo>
                  <a:lnTo>
                    <a:pt x="557" y="54"/>
                  </a:lnTo>
                  <a:lnTo>
                    <a:pt x="522" y="89"/>
                  </a:lnTo>
                  <a:lnTo>
                    <a:pt x="522" y="89"/>
                  </a:lnTo>
                  <a:lnTo>
                    <a:pt x="499" y="111"/>
                  </a:lnTo>
                  <a:lnTo>
                    <a:pt x="477" y="131"/>
                  </a:lnTo>
                  <a:lnTo>
                    <a:pt x="430" y="171"/>
                  </a:lnTo>
                  <a:lnTo>
                    <a:pt x="382" y="209"/>
                  </a:lnTo>
                  <a:lnTo>
                    <a:pt x="333" y="246"/>
                  </a:lnTo>
                  <a:lnTo>
                    <a:pt x="333" y="246"/>
                  </a:lnTo>
                  <a:lnTo>
                    <a:pt x="287" y="280"/>
                  </a:lnTo>
                  <a:lnTo>
                    <a:pt x="243" y="317"/>
                  </a:lnTo>
                  <a:lnTo>
                    <a:pt x="200" y="353"/>
                  </a:lnTo>
                  <a:lnTo>
                    <a:pt x="158" y="394"/>
                  </a:lnTo>
                  <a:lnTo>
                    <a:pt x="158" y="394"/>
                  </a:lnTo>
                  <a:lnTo>
                    <a:pt x="136" y="416"/>
                  </a:lnTo>
                  <a:lnTo>
                    <a:pt x="115" y="439"/>
                  </a:lnTo>
                  <a:lnTo>
                    <a:pt x="93" y="463"/>
                  </a:lnTo>
                  <a:lnTo>
                    <a:pt x="72" y="485"/>
                  </a:lnTo>
                  <a:lnTo>
                    <a:pt x="72" y="485"/>
                  </a:lnTo>
                  <a:lnTo>
                    <a:pt x="49" y="506"/>
                  </a:lnTo>
                  <a:lnTo>
                    <a:pt x="26" y="527"/>
                  </a:lnTo>
                  <a:lnTo>
                    <a:pt x="26" y="527"/>
                  </a:lnTo>
                  <a:lnTo>
                    <a:pt x="11" y="538"/>
                  </a:lnTo>
                  <a:lnTo>
                    <a:pt x="5" y="544"/>
                  </a:lnTo>
                  <a:lnTo>
                    <a:pt x="0" y="551"/>
                  </a:lnTo>
                  <a:lnTo>
                    <a:pt x="0" y="551"/>
                  </a:lnTo>
                  <a:lnTo>
                    <a:pt x="0" y="556"/>
                  </a:lnTo>
                  <a:lnTo>
                    <a:pt x="1" y="558"/>
                  </a:lnTo>
                  <a:lnTo>
                    <a:pt x="5" y="560"/>
                  </a:lnTo>
                  <a:lnTo>
                    <a:pt x="8" y="560"/>
                  </a:lnTo>
                  <a:lnTo>
                    <a:pt x="9" y="558"/>
                  </a:lnTo>
                  <a:lnTo>
                    <a:pt x="14" y="552"/>
                  </a:lnTo>
                  <a:lnTo>
                    <a:pt x="14" y="552"/>
                  </a:lnTo>
                  <a:lnTo>
                    <a:pt x="15" y="551"/>
                  </a:lnTo>
                  <a:lnTo>
                    <a:pt x="17" y="548"/>
                  </a:lnTo>
                  <a:lnTo>
                    <a:pt x="17" y="548"/>
                  </a:lnTo>
                  <a:lnTo>
                    <a:pt x="30" y="538"/>
                  </a:lnTo>
                  <a:lnTo>
                    <a:pt x="42" y="528"/>
                  </a:lnTo>
                  <a:lnTo>
                    <a:pt x="42" y="528"/>
                  </a:lnTo>
                  <a:lnTo>
                    <a:pt x="61" y="511"/>
                  </a:lnTo>
                  <a:lnTo>
                    <a:pt x="80" y="493"/>
                  </a:lnTo>
                  <a:lnTo>
                    <a:pt x="80" y="493"/>
                  </a:lnTo>
                  <a:lnTo>
                    <a:pt x="99" y="472"/>
                  </a:lnTo>
                  <a:lnTo>
                    <a:pt x="119" y="451"/>
                  </a:lnTo>
                  <a:lnTo>
                    <a:pt x="138" y="430"/>
                  </a:lnTo>
                  <a:lnTo>
                    <a:pt x="158" y="408"/>
                  </a:lnTo>
                  <a:lnTo>
                    <a:pt x="158" y="408"/>
                  </a:lnTo>
                  <a:lnTo>
                    <a:pt x="201" y="368"/>
                  </a:lnTo>
                  <a:lnTo>
                    <a:pt x="246" y="328"/>
                  </a:lnTo>
                  <a:lnTo>
                    <a:pt x="291" y="292"/>
                  </a:lnTo>
                  <a:lnTo>
                    <a:pt x="339" y="255"/>
                  </a:lnTo>
                  <a:lnTo>
                    <a:pt x="339" y="255"/>
                  </a:lnTo>
                  <a:lnTo>
                    <a:pt x="380" y="224"/>
                  </a:lnTo>
                  <a:lnTo>
                    <a:pt x="420" y="191"/>
                  </a:lnTo>
                  <a:lnTo>
                    <a:pt x="499" y="124"/>
                  </a:lnTo>
                  <a:lnTo>
                    <a:pt x="499" y="124"/>
                  </a:lnTo>
                  <a:lnTo>
                    <a:pt x="522" y="105"/>
                  </a:lnTo>
                  <a:lnTo>
                    <a:pt x="541" y="84"/>
                  </a:lnTo>
                  <a:lnTo>
                    <a:pt x="562" y="64"/>
                  </a:lnTo>
                  <a:lnTo>
                    <a:pt x="573" y="55"/>
                  </a:lnTo>
                  <a:lnTo>
                    <a:pt x="584" y="47"/>
                  </a:lnTo>
                  <a:lnTo>
                    <a:pt x="584" y="47"/>
                  </a:lnTo>
                  <a:lnTo>
                    <a:pt x="594" y="39"/>
                  </a:lnTo>
                  <a:lnTo>
                    <a:pt x="605" y="27"/>
                  </a:lnTo>
                  <a:lnTo>
                    <a:pt x="616" y="17"/>
                  </a:lnTo>
                  <a:lnTo>
                    <a:pt x="622" y="13"/>
                  </a:lnTo>
                  <a:lnTo>
                    <a:pt x="628" y="12"/>
                  </a:lnTo>
                  <a:lnTo>
                    <a:pt x="628" y="12"/>
                  </a:lnTo>
                  <a:lnTo>
                    <a:pt x="629" y="12"/>
                  </a:lnTo>
                  <a:lnTo>
                    <a:pt x="632" y="9"/>
                  </a:lnTo>
                  <a:lnTo>
                    <a:pt x="633" y="5"/>
                  </a:lnTo>
                  <a:lnTo>
                    <a:pt x="632" y="1"/>
                  </a:lnTo>
                  <a:lnTo>
                    <a:pt x="629" y="1"/>
                  </a:lnTo>
                  <a:lnTo>
                    <a:pt x="628" y="0"/>
                  </a:lnTo>
                  <a:lnTo>
                    <a:pt x="62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1" name="chenying0907 949"/>
            <p:cNvSpPr>
              <a:spLocks/>
            </p:cNvSpPr>
            <p:nvPr/>
          </p:nvSpPr>
          <p:spPr bwMode="auto">
            <a:xfrm>
              <a:off x="6751638" y="3265488"/>
              <a:ext cx="254000" cy="220663"/>
            </a:xfrm>
            <a:custGeom>
              <a:avLst/>
              <a:gdLst/>
              <a:ahLst/>
              <a:cxnLst>
                <a:cxn ang="0">
                  <a:pos x="632" y="1"/>
                </a:cxn>
                <a:cxn ang="0">
                  <a:pos x="595" y="27"/>
                </a:cxn>
                <a:cxn ang="0">
                  <a:pos x="561" y="57"/>
                </a:cxn>
                <a:cxn ang="0">
                  <a:pos x="497" y="120"/>
                </a:cxn>
                <a:cxn ang="0">
                  <a:pos x="477" y="138"/>
                </a:cxn>
                <a:cxn ang="0">
                  <a:pos x="422" y="197"/>
                </a:cxn>
                <a:cxn ang="0">
                  <a:pos x="366" y="256"/>
                </a:cxn>
                <a:cxn ang="0">
                  <a:pos x="347" y="274"/>
                </a:cxn>
                <a:cxn ang="0">
                  <a:pos x="262" y="344"/>
                </a:cxn>
                <a:cxn ang="0">
                  <a:pos x="173" y="408"/>
                </a:cxn>
                <a:cxn ang="0">
                  <a:pos x="85" y="473"/>
                </a:cxn>
                <a:cxn ang="0">
                  <a:pos x="22" y="526"/>
                </a:cxn>
                <a:cxn ang="0">
                  <a:pos x="3" y="544"/>
                </a:cxn>
                <a:cxn ang="0">
                  <a:pos x="0" y="548"/>
                </a:cxn>
                <a:cxn ang="0">
                  <a:pos x="5" y="554"/>
                </a:cxn>
                <a:cxn ang="0">
                  <a:pos x="10" y="552"/>
                </a:cxn>
                <a:cxn ang="0">
                  <a:pos x="30" y="533"/>
                </a:cxn>
                <a:cxn ang="0">
                  <a:pos x="97" y="480"/>
                </a:cxn>
                <a:cxn ang="0">
                  <a:pos x="187" y="414"/>
                </a:cxn>
                <a:cxn ang="0">
                  <a:pos x="268" y="353"/>
                </a:cxn>
                <a:cxn ang="0">
                  <a:pos x="347" y="290"/>
                </a:cxn>
                <a:cxn ang="0">
                  <a:pos x="366" y="272"/>
                </a:cxn>
                <a:cxn ang="0">
                  <a:pos x="420" y="217"/>
                </a:cxn>
                <a:cxn ang="0">
                  <a:pos x="491" y="141"/>
                </a:cxn>
                <a:cxn ang="0">
                  <a:pos x="526" y="108"/>
                </a:cxn>
                <a:cxn ang="0">
                  <a:pos x="560" y="77"/>
                </a:cxn>
                <a:cxn ang="0">
                  <a:pos x="577" y="59"/>
                </a:cxn>
                <a:cxn ang="0">
                  <a:pos x="616" y="25"/>
                </a:cxn>
                <a:cxn ang="0">
                  <a:pos x="637" y="10"/>
                </a:cxn>
                <a:cxn ang="0">
                  <a:pos x="640" y="8"/>
                </a:cxn>
                <a:cxn ang="0">
                  <a:pos x="636" y="0"/>
                </a:cxn>
                <a:cxn ang="0">
                  <a:pos x="632" y="1"/>
                </a:cxn>
              </a:cxnLst>
              <a:rect l="0" t="0" r="r" b="b"/>
              <a:pathLst>
                <a:path w="640" h="554">
                  <a:moveTo>
                    <a:pt x="632" y="1"/>
                  </a:moveTo>
                  <a:lnTo>
                    <a:pt x="632" y="1"/>
                  </a:lnTo>
                  <a:lnTo>
                    <a:pt x="612" y="13"/>
                  </a:lnTo>
                  <a:lnTo>
                    <a:pt x="595" y="27"/>
                  </a:lnTo>
                  <a:lnTo>
                    <a:pt x="578" y="42"/>
                  </a:lnTo>
                  <a:lnTo>
                    <a:pt x="561" y="57"/>
                  </a:lnTo>
                  <a:lnTo>
                    <a:pt x="530" y="89"/>
                  </a:lnTo>
                  <a:lnTo>
                    <a:pt x="497" y="120"/>
                  </a:lnTo>
                  <a:lnTo>
                    <a:pt x="497" y="120"/>
                  </a:lnTo>
                  <a:lnTo>
                    <a:pt x="477" y="138"/>
                  </a:lnTo>
                  <a:lnTo>
                    <a:pt x="459" y="158"/>
                  </a:lnTo>
                  <a:lnTo>
                    <a:pt x="422" y="197"/>
                  </a:lnTo>
                  <a:lnTo>
                    <a:pt x="386" y="237"/>
                  </a:lnTo>
                  <a:lnTo>
                    <a:pt x="366" y="256"/>
                  </a:lnTo>
                  <a:lnTo>
                    <a:pt x="347" y="274"/>
                  </a:lnTo>
                  <a:lnTo>
                    <a:pt x="347" y="274"/>
                  </a:lnTo>
                  <a:lnTo>
                    <a:pt x="305" y="310"/>
                  </a:lnTo>
                  <a:lnTo>
                    <a:pt x="262" y="344"/>
                  </a:lnTo>
                  <a:lnTo>
                    <a:pt x="217" y="376"/>
                  </a:lnTo>
                  <a:lnTo>
                    <a:pt x="173" y="408"/>
                  </a:lnTo>
                  <a:lnTo>
                    <a:pt x="128" y="441"/>
                  </a:lnTo>
                  <a:lnTo>
                    <a:pt x="85" y="473"/>
                  </a:lnTo>
                  <a:lnTo>
                    <a:pt x="42" y="507"/>
                  </a:lnTo>
                  <a:lnTo>
                    <a:pt x="22" y="526"/>
                  </a:lnTo>
                  <a:lnTo>
                    <a:pt x="3" y="544"/>
                  </a:lnTo>
                  <a:lnTo>
                    <a:pt x="3" y="544"/>
                  </a:lnTo>
                  <a:lnTo>
                    <a:pt x="0" y="546"/>
                  </a:lnTo>
                  <a:lnTo>
                    <a:pt x="0" y="548"/>
                  </a:lnTo>
                  <a:lnTo>
                    <a:pt x="3" y="552"/>
                  </a:lnTo>
                  <a:lnTo>
                    <a:pt x="5" y="554"/>
                  </a:lnTo>
                  <a:lnTo>
                    <a:pt x="8" y="553"/>
                  </a:lnTo>
                  <a:lnTo>
                    <a:pt x="10" y="552"/>
                  </a:lnTo>
                  <a:lnTo>
                    <a:pt x="10" y="552"/>
                  </a:lnTo>
                  <a:lnTo>
                    <a:pt x="30" y="533"/>
                  </a:lnTo>
                  <a:lnTo>
                    <a:pt x="52" y="515"/>
                  </a:lnTo>
                  <a:lnTo>
                    <a:pt x="97" y="480"/>
                  </a:lnTo>
                  <a:lnTo>
                    <a:pt x="143" y="447"/>
                  </a:lnTo>
                  <a:lnTo>
                    <a:pt x="187" y="414"/>
                  </a:lnTo>
                  <a:lnTo>
                    <a:pt x="187" y="414"/>
                  </a:lnTo>
                  <a:lnTo>
                    <a:pt x="268" y="353"/>
                  </a:lnTo>
                  <a:lnTo>
                    <a:pt x="307" y="322"/>
                  </a:lnTo>
                  <a:lnTo>
                    <a:pt x="347" y="290"/>
                  </a:lnTo>
                  <a:lnTo>
                    <a:pt x="347" y="290"/>
                  </a:lnTo>
                  <a:lnTo>
                    <a:pt x="366" y="272"/>
                  </a:lnTo>
                  <a:lnTo>
                    <a:pt x="385" y="255"/>
                  </a:lnTo>
                  <a:lnTo>
                    <a:pt x="420" y="217"/>
                  </a:lnTo>
                  <a:lnTo>
                    <a:pt x="455" y="179"/>
                  </a:lnTo>
                  <a:lnTo>
                    <a:pt x="491" y="141"/>
                  </a:lnTo>
                  <a:lnTo>
                    <a:pt x="491" y="141"/>
                  </a:lnTo>
                  <a:lnTo>
                    <a:pt x="526" y="108"/>
                  </a:lnTo>
                  <a:lnTo>
                    <a:pt x="543" y="93"/>
                  </a:lnTo>
                  <a:lnTo>
                    <a:pt x="560" y="77"/>
                  </a:lnTo>
                  <a:lnTo>
                    <a:pt x="560" y="77"/>
                  </a:lnTo>
                  <a:lnTo>
                    <a:pt x="577" y="59"/>
                  </a:lnTo>
                  <a:lnTo>
                    <a:pt x="596" y="42"/>
                  </a:lnTo>
                  <a:lnTo>
                    <a:pt x="616" y="25"/>
                  </a:lnTo>
                  <a:lnTo>
                    <a:pt x="637" y="10"/>
                  </a:lnTo>
                  <a:lnTo>
                    <a:pt x="637" y="10"/>
                  </a:lnTo>
                  <a:lnTo>
                    <a:pt x="638" y="9"/>
                  </a:lnTo>
                  <a:lnTo>
                    <a:pt x="640" y="8"/>
                  </a:lnTo>
                  <a:lnTo>
                    <a:pt x="638" y="2"/>
                  </a:lnTo>
                  <a:lnTo>
                    <a:pt x="636" y="0"/>
                  </a:lnTo>
                  <a:lnTo>
                    <a:pt x="633" y="0"/>
                  </a:lnTo>
                  <a:lnTo>
                    <a:pt x="632" y="1"/>
                  </a:lnTo>
                  <a:lnTo>
                    <a:pt x="63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2" name="chenying0907 950"/>
            <p:cNvSpPr>
              <a:spLocks/>
            </p:cNvSpPr>
            <p:nvPr/>
          </p:nvSpPr>
          <p:spPr bwMode="auto">
            <a:xfrm>
              <a:off x="6807201" y="3309938"/>
              <a:ext cx="215900" cy="173038"/>
            </a:xfrm>
            <a:custGeom>
              <a:avLst/>
              <a:gdLst/>
              <a:ahLst/>
              <a:cxnLst>
                <a:cxn ang="0">
                  <a:pos x="533" y="3"/>
                </a:cxn>
                <a:cxn ang="0">
                  <a:pos x="521" y="17"/>
                </a:cxn>
                <a:cxn ang="0">
                  <a:pos x="491" y="38"/>
                </a:cxn>
                <a:cxn ang="0">
                  <a:pos x="476" y="49"/>
                </a:cxn>
                <a:cxn ang="0">
                  <a:pos x="446" y="75"/>
                </a:cxn>
                <a:cxn ang="0">
                  <a:pos x="418" y="104"/>
                </a:cxn>
                <a:cxn ang="0">
                  <a:pos x="352" y="170"/>
                </a:cxn>
                <a:cxn ang="0">
                  <a:pos x="301" y="217"/>
                </a:cxn>
                <a:cxn ang="0">
                  <a:pos x="283" y="232"/>
                </a:cxn>
                <a:cxn ang="0">
                  <a:pos x="174" y="314"/>
                </a:cxn>
                <a:cxn ang="0">
                  <a:pos x="136" y="339"/>
                </a:cxn>
                <a:cxn ang="0">
                  <a:pos x="64" y="390"/>
                </a:cxn>
                <a:cxn ang="0">
                  <a:pos x="33" y="410"/>
                </a:cxn>
                <a:cxn ang="0">
                  <a:pos x="2" y="431"/>
                </a:cxn>
                <a:cxn ang="0">
                  <a:pos x="0" y="432"/>
                </a:cxn>
                <a:cxn ang="0">
                  <a:pos x="0" y="436"/>
                </a:cxn>
                <a:cxn ang="0">
                  <a:pos x="6" y="440"/>
                </a:cxn>
                <a:cxn ang="0">
                  <a:pos x="9" y="438"/>
                </a:cxn>
                <a:cxn ang="0">
                  <a:pos x="29" y="425"/>
                </a:cxn>
                <a:cxn ang="0">
                  <a:pos x="88" y="387"/>
                </a:cxn>
                <a:cxn ang="0">
                  <a:pos x="123" y="363"/>
                </a:cxn>
                <a:cxn ang="0">
                  <a:pos x="159" y="339"/>
                </a:cxn>
                <a:cxn ang="0">
                  <a:pos x="193" y="314"/>
                </a:cxn>
                <a:cxn ang="0">
                  <a:pos x="224" y="288"/>
                </a:cxn>
                <a:cxn ang="0">
                  <a:pos x="261" y="261"/>
                </a:cxn>
                <a:cxn ang="0">
                  <a:pos x="299" y="234"/>
                </a:cxn>
                <a:cxn ang="0">
                  <a:pos x="331" y="206"/>
                </a:cxn>
                <a:cxn ang="0">
                  <a:pos x="395" y="144"/>
                </a:cxn>
                <a:cxn ang="0">
                  <a:pos x="425" y="113"/>
                </a:cxn>
                <a:cxn ang="0">
                  <a:pos x="484" y="57"/>
                </a:cxn>
                <a:cxn ang="0">
                  <a:pos x="500" y="45"/>
                </a:cxn>
                <a:cxn ang="0">
                  <a:pos x="530" y="24"/>
                </a:cxn>
                <a:cxn ang="0">
                  <a:pos x="542" y="9"/>
                </a:cxn>
                <a:cxn ang="0">
                  <a:pos x="543" y="7"/>
                </a:cxn>
                <a:cxn ang="0">
                  <a:pos x="541" y="2"/>
                </a:cxn>
                <a:cxn ang="0">
                  <a:pos x="534" y="2"/>
                </a:cxn>
                <a:cxn ang="0">
                  <a:pos x="533" y="3"/>
                </a:cxn>
              </a:cxnLst>
              <a:rect l="0" t="0" r="r" b="b"/>
              <a:pathLst>
                <a:path w="543" h="440">
                  <a:moveTo>
                    <a:pt x="533" y="3"/>
                  </a:moveTo>
                  <a:lnTo>
                    <a:pt x="533" y="3"/>
                  </a:lnTo>
                  <a:lnTo>
                    <a:pt x="526" y="11"/>
                  </a:lnTo>
                  <a:lnTo>
                    <a:pt x="521" y="17"/>
                  </a:lnTo>
                  <a:lnTo>
                    <a:pt x="507" y="28"/>
                  </a:lnTo>
                  <a:lnTo>
                    <a:pt x="491" y="38"/>
                  </a:lnTo>
                  <a:lnTo>
                    <a:pt x="476" y="49"/>
                  </a:lnTo>
                  <a:lnTo>
                    <a:pt x="476" y="49"/>
                  </a:lnTo>
                  <a:lnTo>
                    <a:pt x="461" y="62"/>
                  </a:lnTo>
                  <a:lnTo>
                    <a:pt x="446" y="75"/>
                  </a:lnTo>
                  <a:lnTo>
                    <a:pt x="418" y="104"/>
                  </a:lnTo>
                  <a:lnTo>
                    <a:pt x="418" y="104"/>
                  </a:lnTo>
                  <a:lnTo>
                    <a:pt x="385" y="138"/>
                  </a:lnTo>
                  <a:lnTo>
                    <a:pt x="352" y="170"/>
                  </a:lnTo>
                  <a:lnTo>
                    <a:pt x="318" y="202"/>
                  </a:lnTo>
                  <a:lnTo>
                    <a:pt x="301" y="217"/>
                  </a:lnTo>
                  <a:lnTo>
                    <a:pt x="283" y="232"/>
                  </a:lnTo>
                  <a:lnTo>
                    <a:pt x="283" y="232"/>
                  </a:lnTo>
                  <a:lnTo>
                    <a:pt x="211" y="287"/>
                  </a:lnTo>
                  <a:lnTo>
                    <a:pt x="174" y="314"/>
                  </a:lnTo>
                  <a:lnTo>
                    <a:pt x="136" y="339"/>
                  </a:lnTo>
                  <a:lnTo>
                    <a:pt x="136" y="339"/>
                  </a:lnTo>
                  <a:lnTo>
                    <a:pt x="100" y="364"/>
                  </a:lnTo>
                  <a:lnTo>
                    <a:pt x="64" y="390"/>
                  </a:lnTo>
                  <a:lnTo>
                    <a:pt x="64" y="390"/>
                  </a:lnTo>
                  <a:lnTo>
                    <a:pt x="33" y="410"/>
                  </a:lnTo>
                  <a:lnTo>
                    <a:pt x="17" y="419"/>
                  </a:lnTo>
                  <a:lnTo>
                    <a:pt x="2" y="431"/>
                  </a:lnTo>
                  <a:lnTo>
                    <a:pt x="2" y="431"/>
                  </a:lnTo>
                  <a:lnTo>
                    <a:pt x="0" y="432"/>
                  </a:lnTo>
                  <a:lnTo>
                    <a:pt x="0" y="435"/>
                  </a:lnTo>
                  <a:lnTo>
                    <a:pt x="0" y="436"/>
                  </a:lnTo>
                  <a:lnTo>
                    <a:pt x="2" y="437"/>
                  </a:lnTo>
                  <a:lnTo>
                    <a:pt x="6" y="440"/>
                  </a:lnTo>
                  <a:lnTo>
                    <a:pt x="8" y="440"/>
                  </a:lnTo>
                  <a:lnTo>
                    <a:pt x="9" y="438"/>
                  </a:lnTo>
                  <a:lnTo>
                    <a:pt x="9" y="438"/>
                  </a:lnTo>
                  <a:lnTo>
                    <a:pt x="29" y="425"/>
                  </a:lnTo>
                  <a:lnTo>
                    <a:pt x="47" y="412"/>
                  </a:lnTo>
                  <a:lnTo>
                    <a:pt x="88" y="387"/>
                  </a:lnTo>
                  <a:lnTo>
                    <a:pt x="88" y="387"/>
                  </a:lnTo>
                  <a:lnTo>
                    <a:pt x="123" y="363"/>
                  </a:lnTo>
                  <a:lnTo>
                    <a:pt x="159" y="339"/>
                  </a:lnTo>
                  <a:lnTo>
                    <a:pt x="159" y="339"/>
                  </a:lnTo>
                  <a:lnTo>
                    <a:pt x="176" y="327"/>
                  </a:lnTo>
                  <a:lnTo>
                    <a:pt x="193" y="314"/>
                  </a:lnTo>
                  <a:lnTo>
                    <a:pt x="224" y="288"/>
                  </a:lnTo>
                  <a:lnTo>
                    <a:pt x="224" y="288"/>
                  </a:lnTo>
                  <a:lnTo>
                    <a:pt x="242" y="274"/>
                  </a:lnTo>
                  <a:lnTo>
                    <a:pt x="261" y="261"/>
                  </a:lnTo>
                  <a:lnTo>
                    <a:pt x="280" y="248"/>
                  </a:lnTo>
                  <a:lnTo>
                    <a:pt x="299" y="234"/>
                  </a:lnTo>
                  <a:lnTo>
                    <a:pt x="299" y="234"/>
                  </a:lnTo>
                  <a:lnTo>
                    <a:pt x="331" y="206"/>
                  </a:lnTo>
                  <a:lnTo>
                    <a:pt x="364" y="176"/>
                  </a:lnTo>
                  <a:lnTo>
                    <a:pt x="395" y="144"/>
                  </a:lnTo>
                  <a:lnTo>
                    <a:pt x="425" y="113"/>
                  </a:lnTo>
                  <a:lnTo>
                    <a:pt x="425" y="113"/>
                  </a:lnTo>
                  <a:lnTo>
                    <a:pt x="454" y="84"/>
                  </a:lnTo>
                  <a:lnTo>
                    <a:pt x="484" y="57"/>
                  </a:lnTo>
                  <a:lnTo>
                    <a:pt x="484" y="57"/>
                  </a:lnTo>
                  <a:lnTo>
                    <a:pt x="500" y="45"/>
                  </a:lnTo>
                  <a:lnTo>
                    <a:pt x="516" y="36"/>
                  </a:lnTo>
                  <a:lnTo>
                    <a:pt x="530" y="24"/>
                  </a:lnTo>
                  <a:lnTo>
                    <a:pt x="537" y="17"/>
                  </a:lnTo>
                  <a:lnTo>
                    <a:pt x="542" y="9"/>
                  </a:lnTo>
                  <a:lnTo>
                    <a:pt x="542" y="9"/>
                  </a:lnTo>
                  <a:lnTo>
                    <a:pt x="543" y="7"/>
                  </a:lnTo>
                  <a:lnTo>
                    <a:pt x="543" y="4"/>
                  </a:lnTo>
                  <a:lnTo>
                    <a:pt x="541" y="2"/>
                  </a:lnTo>
                  <a:lnTo>
                    <a:pt x="535" y="0"/>
                  </a:lnTo>
                  <a:lnTo>
                    <a:pt x="534" y="2"/>
                  </a:lnTo>
                  <a:lnTo>
                    <a:pt x="533" y="3"/>
                  </a:lnTo>
                  <a:lnTo>
                    <a:pt x="5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3" name="chenying0907 951"/>
            <p:cNvSpPr>
              <a:spLocks/>
            </p:cNvSpPr>
            <p:nvPr/>
          </p:nvSpPr>
          <p:spPr bwMode="auto">
            <a:xfrm>
              <a:off x="6875463" y="3368676"/>
              <a:ext cx="153988" cy="119063"/>
            </a:xfrm>
            <a:custGeom>
              <a:avLst/>
              <a:gdLst/>
              <a:ahLst/>
              <a:cxnLst>
                <a:cxn ang="0">
                  <a:pos x="380" y="0"/>
                </a:cxn>
                <a:cxn ang="0">
                  <a:pos x="357" y="10"/>
                </a:cxn>
                <a:cxn ang="0">
                  <a:pos x="335" y="25"/>
                </a:cxn>
                <a:cxn ang="0">
                  <a:pos x="297" y="62"/>
                </a:cxn>
                <a:cxn ang="0">
                  <a:pos x="270" y="87"/>
                </a:cxn>
                <a:cxn ang="0">
                  <a:pos x="216" y="133"/>
                </a:cxn>
                <a:cxn ang="0">
                  <a:pos x="187" y="155"/>
                </a:cxn>
                <a:cxn ang="0">
                  <a:pos x="130" y="194"/>
                </a:cxn>
                <a:cxn ang="0">
                  <a:pos x="73" y="232"/>
                </a:cxn>
                <a:cxn ang="0">
                  <a:pos x="48" y="250"/>
                </a:cxn>
                <a:cxn ang="0">
                  <a:pos x="23" y="270"/>
                </a:cxn>
                <a:cxn ang="0">
                  <a:pos x="9" y="280"/>
                </a:cxn>
                <a:cxn ang="0">
                  <a:pos x="0" y="295"/>
                </a:cxn>
                <a:cxn ang="0">
                  <a:pos x="0" y="297"/>
                </a:cxn>
                <a:cxn ang="0">
                  <a:pos x="4" y="303"/>
                </a:cxn>
                <a:cxn ang="0">
                  <a:pos x="10" y="300"/>
                </a:cxn>
                <a:cxn ang="0">
                  <a:pos x="11" y="299"/>
                </a:cxn>
                <a:cxn ang="0">
                  <a:pos x="17" y="289"/>
                </a:cxn>
                <a:cxn ang="0">
                  <a:pos x="45" y="266"/>
                </a:cxn>
                <a:cxn ang="0">
                  <a:pos x="60" y="254"/>
                </a:cxn>
                <a:cxn ang="0">
                  <a:pos x="104" y="225"/>
                </a:cxn>
                <a:cxn ang="0">
                  <a:pos x="153" y="193"/>
                </a:cxn>
                <a:cxn ang="0">
                  <a:pos x="200" y="159"/>
                </a:cxn>
                <a:cxn ang="0">
                  <a:pos x="263" y="108"/>
                </a:cxn>
                <a:cxn ang="0">
                  <a:pos x="284" y="91"/>
                </a:cxn>
                <a:cxn ang="0">
                  <a:pos x="319" y="55"/>
                </a:cxn>
                <a:cxn ang="0">
                  <a:pos x="332" y="45"/>
                </a:cxn>
                <a:cxn ang="0">
                  <a:pos x="370" y="16"/>
                </a:cxn>
                <a:cxn ang="0">
                  <a:pos x="384" y="11"/>
                </a:cxn>
                <a:cxn ang="0">
                  <a:pos x="386" y="10"/>
                </a:cxn>
                <a:cxn ang="0">
                  <a:pos x="388" y="7"/>
                </a:cxn>
                <a:cxn ang="0">
                  <a:pos x="386" y="0"/>
                </a:cxn>
                <a:cxn ang="0">
                  <a:pos x="380" y="0"/>
                </a:cxn>
              </a:cxnLst>
              <a:rect l="0" t="0" r="r" b="b"/>
              <a:pathLst>
                <a:path w="388" h="303">
                  <a:moveTo>
                    <a:pt x="380" y="0"/>
                  </a:moveTo>
                  <a:lnTo>
                    <a:pt x="380" y="0"/>
                  </a:lnTo>
                  <a:lnTo>
                    <a:pt x="369" y="3"/>
                  </a:lnTo>
                  <a:lnTo>
                    <a:pt x="357" y="10"/>
                  </a:lnTo>
                  <a:lnTo>
                    <a:pt x="346" y="16"/>
                  </a:lnTo>
                  <a:lnTo>
                    <a:pt x="335" y="25"/>
                  </a:lnTo>
                  <a:lnTo>
                    <a:pt x="314" y="44"/>
                  </a:lnTo>
                  <a:lnTo>
                    <a:pt x="297" y="62"/>
                  </a:lnTo>
                  <a:lnTo>
                    <a:pt x="297" y="62"/>
                  </a:lnTo>
                  <a:lnTo>
                    <a:pt x="270" y="87"/>
                  </a:lnTo>
                  <a:lnTo>
                    <a:pt x="243" y="110"/>
                  </a:lnTo>
                  <a:lnTo>
                    <a:pt x="216" y="133"/>
                  </a:lnTo>
                  <a:lnTo>
                    <a:pt x="187" y="155"/>
                  </a:lnTo>
                  <a:lnTo>
                    <a:pt x="187" y="155"/>
                  </a:lnTo>
                  <a:lnTo>
                    <a:pt x="158" y="176"/>
                  </a:lnTo>
                  <a:lnTo>
                    <a:pt x="130" y="194"/>
                  </a:lnTo>
                  <a:lnTo>
                    <a:pt x="73" y="232"/>
                  </a:lnTo>
                  <a:lnTo>
                    <a:pt x="73" y="232"/>
                  </a:lnTo>
                  <a:lnTo>
                    <a:pt x="60" y="241"/>
                  </a:lnTo>
                  <a:lnTo>
                    <a:pt x="48" y="250"/>
                  </a:lnTo>
                  <a:lnTo>
                    <a:pt x="23" y="270"/>
                  </a:lnTo>
                  <a:lnTo>
                    <a:pt x="23" y="270"/>
                  </a:lnTo>
                  <a:lnTo>
                    <a:pt x="15" y="275"/>
                  </a:lnTo>
                  <a:lnTo>
                    <a:pt x="9" y="280"/>
                  </a:lnTo>
                  <a:lnTo>
                    <a:pt x="4" y="287"/>
                  </a:lnTo>
                  <a:lnTo>
                    <a:pt x="0" y="295"/>
                  </a:lnTo>
                  <a:lnTo>
                    <a:pt x="0" y="295"/>
                  </a:lnTo>
                  <a:lnTo>
                    <a:pt x="0" y="297"/>
                  </a:lnTo>
                  <a:lnTo>
                    <a:pt x="1" y="300"/>
                  </a:lnTo>
                  <a:lnTo>
                    <a:pt x="4" y="303"/>
                  </a:lnTo>
                  <a:lnTo>
                    <a:pt x="8" y="301"/>
                  </a:lnTo>
                  <a:lnTo>
                    <a:pt x="10" y="300"/>
                  </a:lnTo>
                  <a:lnTo>
                    <a:pt x="11" y="299"/>
                  </a:lnTo>
                  <a:lnTo>
                    <a:pt x="11" y="299"/>
                  </a:lnTo>
                  <a:lnTo>
                    <a:pt x="13" y="293"/>
                  </a:lnTo>
                  <a:lnTo>
                    <a:pt x="17" y="289"/>
                  </a:lnTo>
                  <a:lnTo>
                    <a:pt x="26" y="280"/>
                  </a:lnTo>
                  <a:lnTo>
                    <a:pt x="45" y="266"/>
                  </a:lnTo>
                  <a:lnTo>
                    <a:pt x="45" y="266"/>
                  </a:lnTo>
                  <a:lnTo>
                    <a:pt x="60" y="254"/>
                  </a:lnTo>
                  <a:lnTo>
                    <a:pt x="74" y="245"/>
                  </a:lnTo>
                  <a:lnTo>
                    <a:pt x="104" y="225"/>
                  </a:lnTo>
                  <a:lnTo>
                    <a:pt x="104" y="225"/>
                  </a:lnTo>
                  <a:lnTo>
                    <a:pt x="153" y="193"/>
                  </a:lnTo>
                  <a:lnTo>
                    <a:pt x="200" y="159"/>
                  </a:lnTo>
                  <a:lnTo>
                    <a:pt x="200" y="159"/>
                  </a:lnTo>
                  <a:lnTo>
                    <a:pt x="243" y="126"/>
                  </a:lnTo>
                  <a:lnTo>
                    <a:pt x="263" y="108"/>
                  </a:lnTo>
                  <a:lnTo>
                    <a:pt x="284" y="91"/>
                  </a:lnTo>
                  <a:lnTo>
                    <a:pt x="284" y="91"/>
                  </a:lnTo>
                  <a:lnTo>
                    <a:pt x="307" y="67"/>
                  </a:lnTo>
                  <a:lnTo>
                    <a:pt x="319" y="55"/>
                  </a:lnTo>
                  <a:lnTo>
                    <a:pt x="332" y="45"/>
                  </a:lnTo>
                  <a:lnTo>
                    <a:pt x="332" y="45"/>
                  </a:lnTo>
                  <a:lnTo>
                    <a:pt x="357" y="25"/>
                  </a:lnTo>
                  <a:lnTo>
                    <a:pt x="370" y="16"/>
                  </a:lnTo>
                  <a:lnTo>
                    <a:pt x="376" y="14"/>
                  </a:lnTo>
                  <a:lnTo>
                    <a:pt x="384" y="11"/>
                  </a:lnTo>
                  <a:lnTo>
                    <a:pt x="384" y="11"/>
                  </a:lnTo>
                  <a:lnTo>
                    <a:pt x="386" y="10"/>
                  </a:lnTo>
                  <a:lnTo>
                    <a:pt x="387" y="8"/>
                  </a:lnTo>
                  <a:lnTo>
                    <a:pt x="388" y="7"/>
                  </a:lnTo>
                  <a:lnTo>
                    <a:pt x="388" y="4"/>
                  </a:lnTo>
                  <a:lnTo>
                    <a:pt x="386" y="0"/>
                  </a:lnTo>
                  <a:lnTo>
                    <a:pt x="383" y="0"/>
                  </a:lnTo>
                  <a:lnTo>
                    <a:pt x="380" y="0"/>
                  </a:lnTo>
                  <a:lnTo>
                    <a:pt x="38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4" name="chenying0907 952"/>
            <p:cNvSpPr>
              <a:spLocks/>
            </p:cNvSpPr>
            <p:nvPr/>
          </p:nvSpPr>
          <p:spPr bwMode="auto">
            <a:xfrm>
              <a:off x="6940551" y="3411538"/>
              <a:ext cx="95250" cy="74613"/>
            </a:xfrm>
            <a:custGeom>
              <a:avLst/>
              <a:gdLst/>
              <a:ahLst/>
              <a:cxnLst>
                <a:cxn ang="0">
                  <a:pos x="229" y="1"/>
                </a:cxn>
                <a:cxn ang="0">
                  <a:pos x="229" y="1"/>
                </a:cxn>
                <a:cxn ang="0">
                  <a:pos x="203" y="25"/>
                </a:cxn>
                <a:cxn ang="0">
                  <a:pos x="174" y="48"/>
                </a:cxn>
                <a:cxn ang="0">
                  <a:pos x="145" y="69"/>
                </a:cxn>
                <a:cxn ang="0">
                  <a:pos x="115" y="89"/>
                </a:cxn>
                <a:cxn ang="0">
                  <a:pos x="85" y="110"/>
                </a:cxn>
                <a:cxn ang="0">
                  <a:pos x="56" y="131"/>
                </a:cxn>
                <a:cxn ang="0">
                  <a:pos x="27" y="154"/>
                </a:cxn>
                <a:cxn ang="0">
                  <a:pos x="1" y="178"/>
                </a:cxn>
                <a:cxn ang="0">
                  <a:pos x="1" y="178"/>
                </a:cxn>
                <a:cxn ang="0">
                  <a:pos x="0" y="180"/>
                </a:cxn>
                <a:cxn ang="0">
                  <a:pos x="0" y="182"/>
                </a:cxn>
                <a:cxn ang="0">
                  <a:pos x="1" y="186"/>
                </a:cxn>
                <a:cxn ang="0">
                  <a:pos x="5" y="188"/>
                </a:cxn>
                <a:cxn ang="0">
                  <a:pos x="6" y="187"/>
                </a:cxn>
                <a:cxn ang="0">
                  <a:pos x="9" y="186"/>
                </a:cxn>
                <a:cxn ang="0">
                  <a:pos x="9" y="186"/>
                </a:cxn>
                <a:cxn ang="0">
                  <a:pos x="36" y="162"/>
                </a:cxn>
                <a:cxn ang="0">
                  <a:pos x="64" y="140"/>
                </a:cxn>
                <a:cxn ang="0">
                  <a:pos x="94" y="118"/>
                </a:cxn>
                <a:cxn ang="0">
                  <a:pos x="123" y="98"/>
                </a:cxn>
                <a:cxn ang="0">
                  <a:pos x="153" y="77"/>
                </a:cxn>
                <a:cxn ang="0">
                  <a:pos x="182" y="56"/>
                </a:cxn>
                <a:cxn ang="0">
                  <a:pos x="210" y="34"/>
                </a:cxn>
                <a:cxn ang="0">
                  <a:pos x="238" y="9"/>
                </a:cxn>
                <a:cxn ang="0">
                  <a:pos x="238" y="9"/>
                </a:cxn>
                <a:cxn ang="0">
                  <a:pos x="239" y="7"/>
                </a:cxn>
                <a:cxn ang="0">
                  <a:pos x="239" y="5"/>
                </a:cxn>
                <a:cxn ang="0">
                  <a:pos x="238" y="1"/>
                </a:cxn>
                <a:cxn ang="0">
                  <a:pos x="234" y="0"/>
                </a:cxn>
                <a:cxn ang="0">
                  <a:pos x="231" y="0"/>
                </a:cxn>
                <a:cxn ang="0">
                  <a:pos x="229" y="1"/>
                </a:cxn>
                <a:cxn ang="0">
                  <a:pos x="229" y="1"/>
                </a:cxn>
              </a:cxnLst>
              <a:rect l="0" t="0" r="r" b="b"/>
              <a:pathLst>
                <a:path w="239" h="188">
                  <a:moveTo>
                    <a:pt x="229" y="1"/>
                  </a:moveTo>
                  <a:lnTo>
                    <a:pt x="229" y="1"/>
                  </a:lnTo>
                  <a:lnTo>
                    <a:pt x="203" y="25"/>
                  </a:lnTo>
                  <a:lnTo>
                    <a:pt x="174" y="48"/>
                  </a:lnTo>
                  <a:lnTo>
                    <a:pt x="145" y="69"/>
                  </a:lnTo>
                  <a:lnTo>
                    <a:pt x="115" y="89"/>
                  </a:lnTo>
                  <a:lnTo>
                    <a:pt x="85" y="110"/>
                  </a:lnTo>
                  <a:lnTo>
                    <a:pt x="56" y="131"/>
                  </a:lnTo>
                  <a:lnTo>
                    <a:pt x="27" y="154"/>
                  </a:lnTo>
                  <a:lnTo>
                    <a:pt x="1" y="178"/>
                  </a:lnTo>
                  <a:lnTo>
                    <a:pt x="1" y="178"/>
                  </a:lnTo>
                  <a:lnTo>
                    <a:pt x="0" y="180"/>
                  </a:lnTo>
                  <a:lnTo>
                    <a:pt x="0" y="182"/>
                  </a:lnTo>
                  <a:lnTo>
                    <a:pt x="1" y="186"/>
                  </a:lnTo>
                  <a:lnTo>
                    <a:pt x="5" y="188"/>
                  </a:lnTo>
                  <a:lnTo>
                    <a:pt x="6" y="187"/>
                  </a:lnTo>
                  <a:lnTo>
                    <a:pt x="9" y="186"/>
                  </a:lnTo>
                  <a:lnTo>
                    <a:pt x="9" y="186"/>
                  </a:lnTo>
                  <a:lnTo>
                    <a:pt x="36" y="162"/>
                  </a:lnTo>
                  <a:lnTo>
                    <a:pt x="64" y="140"/>
                  </a:lnTo>
                  <a:lnTo>
                    <a:pt x="94" y="118"/>
                  </a:lnTo>
                  <a:lnTo>
                    <a:pt x="123" y="98"/>
                  </a:lnTo>
                  <a:lnTo>
                    <a:pt x="153" y="77"/>
                  </a:lnTo>
                  <a:lnTo>
                    <a:pt x="182" y="56"/>
                  </a:lnTo>
                  <a:lnTo>
                    <a:pt x="210" y="34"/>
                  </a:lnTo>
                  <a:lnTo>
                    <a:pt x="238" y="9"/>
                  </a:lnTo>
                  <a:lnTo>
                    <a:pt x="238" y="9"/>
                  </a:lnTo>
                  <a:lnTo>
                    <a:pt x="239" y="7"/>
                  </a:lnTo>
                  <a:lnTo>
                    <a:pt x="239" y="5"/>
                  </a:lnTo>
                  <a:lnTo>
                    <a:pt x="238" y="1"/>
                  </a:lnTo>
                  <a:lnTo>
                    <a:pt x="234" y="0"/>
                  </a:lnTo>
                  <a:lnTo>
                    <a:pt x="231" y="0"/>
                  </a:lnTo>
                  <a:lnTo>
                    <a:pt x="229" y="1"/>
                  </a:lnTo>
                  <a:lnTo>
                    <a:pt x="2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5" name="chenying0907 953"/>
            <p:cNvSpPr>
              <a:spLocks/>
            </p:cNvSpPr>
            <p:nvPr/>
          </p:nvSpPr>
          <p:spPr bwMode="auto">
            <a:xfrm>
              <a:off x="6308726" y="3481388"/>
              <a:ext cx="63500" cy="65088"/>
            </a:xfrm>
            <a:custGeom>
              <a:avLst/>
              <a:gdLst/>
              <a:ahLst/>
              <a:cxnLst>
                <a:cxn ang="0">
                  <a:pos x="149" y="2"/>
                </a:cxn>
                <a:cxn ang="0">
                  <a:pos x="149" y="2"/>
                </a:cxn>
                <a:cxn ang="0">
                  <a:pos x="145" y="9"/>
                </a:cxn>
                <a:cxn ang="0">
                  <a:pos x="141" y="15"/>
                </a:cxn>
                <a:cxn ang="0">
                  <a:pos x="130" y="27"/>
                </a:cxn>
                <a:cxn ang="0">
                  <a:pos x="108" y="48"/>
                </a:cxn>
                <a:cxn ang="0">
                  <a:pos x="108" y="48"/>
                </a:cxn>
                <a:cxn ang="0">
                  <a:pos x="81" y="73"/>
                </a:cxn>
                <a:cxn ang="0">
                  <a:pos x="54" y="96"/>
                </a:cxn>
                <a:cxn ang="0">
                  <a:pos x="54" y="96"/>
                </a:cxn>
                <a:cxn ang="0">
                  <a:pos x="39" y="109"/>
                </a:cxn>
                <a:cxn ang="0">
                  <a:pos x="22" y="124"/>
                </a:cxn>
                <a:cxn ang="0">
                  <a:pos x="14" y="132"/>
                </a:cxn>
                <a:cxn ang="0">
                  <a:pos x="7" y="139"/>
                </a:cxn>
                <a:cxn ang="0">
                  <a:pos x="2" y="149"/>
                </a:cxn>
                <a:cxn ang="0">
                  <a:pos x="0" y="158"/>
                </a:cxn>
                <a:cxn ang="0">
                  <a:pos x="0" y="158"/>
                </a:cxn>
                <a:cxn ang="0">
                  <a:pos x="0" y="160"/>
                </a:cxn>
                <a:cxn ang="0">
                  <a:pos x="1" y="163"/>
                </a:cxn>
                <a:cxn ang="0">
                  <a:pos x="2" y="164"/>
                </a:cxn>
                <a:cxn ang="0">
                  <a:pos x="5" y="164"/>
                </a:cxn>
                <a:cxn ang="0">
                  <a:pos x="11" y="164"/>
                </a:cxn>
                <a:cxn ang="0">
                  <a:pos x="11" y="164"/>
                </a:cxn>
                <a:cxn ang="0">
                  <a:pos x="13" y="164"/>
                </a:cxn>
                <a:cxn ang="0">
                  <a:pos x="14" y="163"/>
                </a:cxn>
                <a:cxn ang="0">
                  <a:pos x="17" y="160"/>
                </a:cxn>
                <a:cxn ang="0">
                  <a:pos x="15" y="156"/>
                </a:cxn>
                <a:cxn ang="0">
                  <a:pos x="14" y="155"/>
                </a:cxn>
                <a:cxn ang="0">
                  <a:pos x="13" y="154"/>
                </a:cxn>
                <a:cxn ang="0">
                  <a:pos x="13" y="154"/>
                </a:cxn>
                <a:cxn ang="0">
                  <a:pos x="18" y="145"/>
                </a:cxn>
                <a:cxn ang="0">
                  <a:pos x="26" y="137"/>
                </a:cxn>
                <a:cxn ang="0">
                  <a:pos x="41" y="124"/>
                </a:cxn>
                <a:cxn ang="0">
                  <a:pos x="41" y="124"/>
                </a:cxn>
                <a:cxn ang="0">
                  <a:pos x="64" y="104"/>
                </a:cxn>
                <a:cxn ang="0">
                  <a:pos x="85" y="83"/>
                </a:cxn>
                <a:cxn ang="0">
                  <a:pos x="85" y="83"/>
                </a:cxn>
                <a:cxn ang="0">
                  <a:pos x="106" y="68"/>
                </a:cxn>
                <a:cxn ang="0">
                  <a:pos x="126" y="49"/>
                </a:cxn>
                <a:cxn ang="0">
                  <a:pos x="136" y="40"/>
                </a:cxn>
                <a:cxn ang="0">
                  <a:pos x="145" y="30"/>
                </a:cxn>
                <a:cxn ang="0">
                  <a:pos x="153" y="19"/>
                </a:cxn>
                <a:cxn ang="0">
                  <a:pos x="158" y="7"/>
                </a:cxn>
                <a:cxn ang="0">
                  <a:pos x="158" y="7"/>
                </a:cxn>
                <a:cxn ang="0">
                  <a:pos x="159" y="6"/>
                </a:cxn>
                <a:cxn ang="0">
                  <a:pos x="159" y="3"/>
                </a:cxn>
                <a:cxn ang="0">
                  <a:pos x="155" y="0"/>
                </a:cxn>
                <a:cxn ang="0">
                  <a:pos x="154" y="0"/>
                </a:cxn>
                <a:cxn ang="0">
                  <a:pos x="151" y="0"/>
                </a:cxn>
                <a:cxn ang="0">
                  <a:pos x="150" y="1"/>
                </a:cxn>
                <a:cxn ang="0">
                  <a:pos x="149" y="2"/>
                </a:cxn>
                <a:cxn ang="0">
                  <a:pos x="149" y="2"/>
                </a:cxn>
              </a:cxnLst>
              <a:rect l="0" t="0" r="r" b="b"/>
              <a:pathLst>
                <a:path w="159" h="164">
                  <a:moveTo>
                    <a:pt x="149" y="2"/>
                  </a:moveTo>
                  <a:lnTo>
                    <a:pt x="149" y="2"/>
                  </a:lnTo>
                  <a:lnTo>
                    <a:pt x="145" y="9"/>
                  </a:lnTo>
                  <a:lnTo>
                    <a:pt x="141" y="15"/>
                  </a:lnTo>
                  <a:lnTo>
                    <a:pt x="130" y="27"/>
                  </a:lnTo>
                  <a:lnTo>
                    <a:pt x="108" y="48"/>
                  </a:lnTo>
                  <a:lnTo>
                    <a:pt x="108" y="48"/>
                  </a:lnTo>
                  <a:lnTo>
                    <a:pt x="81" y="73"/>
                  </a:lnTo>
                  <a:lnTo>
                    <a:pt x="54" y="96"/>
                  </a:lnTo>
                  <a:lnTo>
                    <a:pt x="54" y="96"/>
                  </a:lnTo>
                  <a:lnTo>
                    <a:pt x="39" y="109"/>
                  </a:lnTo>
                  <a:lnTo>
                    <a:pt x="22" y="124"/>
                  </a:lnTo>
                  <a:lnTo>
                    <a:pt x="14" y="132"/>
                  </a:lnTo>
                  <a:lnTo>
                    <a:pt x="7" y="139"/>
                  </a:lnTo>
                  <a:lnTo>
                    <a:pt x="2" y="149"/>
                  </a:lnTo>
                  <a:lnTo>
                    <a:pt x="0" y="158"/>
                  </a:lnTo>
                  <a:lnTo>
                    <a:pt x="0" y="158"/>
                  </a:lnTo>
                  <a:lnTo>
                    <a:pt x="0" y="160"/>
                  </a:lnTo>
                  <a:lnTo>
                    <a:pt x="1" y="163"/>
                  </a:lnTo>
                  <a:lnTo>
                    <a:pt x="2" y="164"/>
                  </a:lnTo>
                  <a:lnTo>
                    <a:pt x="5" y="164"/>
                  </a:lnTo>
                  <a:lnTo>
                    <a:pt x="11" y="164"/>
                  </a:lnTo>
                  <a:lnTo>
                    <a:pt x="11" y="164"/>
                  </a:lnTo>
                  <a:lnTo>
                    <a:pt x="13" y="164"/>
                  </a:lnTo>
                  <a:lnTo>
                    <a:pt x="14" y="163"/>
                  </a:lnTo>
                  <a:lnTo>
                    <a:pt x="17" y="160"/>
                  </a:lnTo>
                  <a:lnTo>
                    <a:pt x="15" y="156"/>
                  </a:lnTo>
                  <a:lnTo>
                    <a:pt x="14" y="155"/>
                  </a:lnTo>
                  <a:lnTo>
                    <a:pt x="13" y="154"/>
                  </a:lnTo>
                  <a:lnTo>
                    <a:pt x="13" y="154"/>
                  </a:lnTo>
                  <a:lnTo>
                    <a:pt x="18" y="145"/>
                  </a:lnTo>
                  <a:lnTo>
                    <a:pt x="26" y="137"/>
                  </a:lnTo>
                  <a:lnTo>
                    <a:pt x="41" y="124"/>
                  </a:lnTo>
                  <a:lnTo>
                    <a:pt x="41" y="124"/>
                  </a:lnTo>
                  <a:lnTo>
                    <a:pt x="64" y="104"/>
                  </a:lnTo>
                  <a:lnTo>
                    <a:pt x="85" y="83"/>
                  </a:lnTo>
                  <a:lnTo>
                    <a:pt x="85" y="83"/>
                  </a:lnTo>
                  <a:lnTo>
                    <a:pt x="106" y="68"/>
                  </a:lnTo>
                  <a:lnTo>
                    <a:pt x="126" y="49"/>
                  </a:lnTo>
                  <a:lnTo>
                    <a:pt x="136" y="40"/>
                  </a:lnTo>
                  <a:lnTo>
                    <a:pt x="145" y="30"/>
                  </a:lnTo>
                  <a:lnTo>
                    <a:pt x="153" y="19"/>
                  </a:lnTo>
                  <a:lnTo>
                    <a:pt x="158" y="7"/>
                  </a:lnTo>
                  <a:lnTo>
                    <a:pt x="158" y="7"/>
                  </a:lnTo>
                  <a:lnTo>
                    <a:pt x="159" y="6"/>
                  </a:lnTo>
                  <a:lnTo>
                    <a:pt x="159" y="3"/>
                  </a:lnTo>
                  <a:lnTo>
                    <a:pt x="155" y="0"/>
                  </a:lnTo>
                  <a:lnTo>
                    <a:pt x="154" y="0"/>
                  </a:lnTo>
                  <a:lnTo>
                    <a:pt x="151" y="0"/>
                  </a:lnTo>
                  <a:lnTo>
                    <a:pt x="150" y="1"/>
                  </a:lnTo>
                  <a:lnTo>
                    <a:pt x="149" y="2"/>
                  </a:lnTo>
                  <a:lnTo>
                    <a:pt x="1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6" name="chenying0907 954"/>
            <p:cNvSpPr>
              <a:spLocks/>
            </p:cNvSpPr>
            <p:nvPr/>
          </p:nvSpPr>
          <p:spPr bwMode="auto">
            <a:xfrm>
              <a:off x="6324601" y="3468688"/>
              <a:ext cx="125413" cy="133350"/>
            </a:xfrm>
            <a:custGeom>
              <a:avLst/>
              <a:gdLst/>
              <a:ahLst/>
              <a:cxnLst>
                <a:cxn ang="0">
                  <a:pos x="312" y="0"/>
                </a:cxn>
                <a:cxn ang="0">
                  <a:pos x="294" y="9"/>
                </a:cxn>
                <a:cxn ang="0">
                  <a:pos x="280" y="23"/>
                </a:cxn>
                <a:cxn ang="0">
                  <a:pos x="251" y="54"/>
                </a:cxn>
                <a:cxn ang="0">
                  <a:pos x="227" y="79"/>
                </a:cxn>
                <a:cxn ang="0">
                  <a:pos x="180" y="130"/>
                </a:cxn>
                <a:cxn ang="0">
                  <a:pos x="155" y="155"/>
                </a:cxn>
                <a:cxn ang="0">
                  <a:pos x="56" y="255"/>
                </a:cxn>
                <a:cxn ang="0">
                  <a:pos x="22" y="289"/>
                </a:cxn>
                <a:cxn ang="0">
                  <a:pos x="8" y="308"/>
                </a:cxn>
                <a:cxn ang="0">
                  <a:pos x="0" y="330"/>
                </a:cxn>
                <a:cxn ang="0">
                  <a:pos x="1" y="332"/>
                </a:cxn>
                <a:cxn ang="0">
                  <a:pos x="4" y="336"/>
                </a:cxn>
                <a:cxn ang="0">
                  <a:pos x="12" y="336"/>
                </a:cxn>
                <a:cxn ang="0">
                  <a:pos x="14" y="336"/>
                </a:cxn>
                <a:cxn ang="0">
                  <a:pos x="17" y="330"/>
                </a:cxn>
                <a:cxn ang="0">
                  <a:pos x="14" y="325"/>
                </a:cxn>
                <a:cxn ang="0">
                  <a:pos x="13" y="325"/>
                </a:cxn>
                <a:cxn ang="0">
                  <a:pos x="18" y="311"/>
                </a:cxn>
                <a:cxn ang="0">
                  <a:pos x="38" y="289"/>
                </a:cxn>
                <a:cxn ang="0">
                  <a:pos x="48" y="278"/>
                </a:cxn>
                <a:cxn ang="0">
                  <a:pos x="87" y="240"/>
                </a:cxn>
                <a:cxn ang="0">
                  <a:pos x="171" y="155"/>
                </a:cxn>
                <a:cxn ang="0">
                  <a:pos x="244" y="77"/>
                </a:cxn>
                <a:cxn ang="0">
                  <a:pos x="260" y="60"/>
                </a:cxn>
                <a:cxn ang="0">
                  <a:pos x="286" y="30"/>
                </a:cxn>
                <a:cxn ang="0">
                  <a:pos x="306" y="15"/>
                </a:cxn>
                <a:cxn ang="0">
                  <a:pos x="316" y="10"/>
                </a:cxn>
                <a:cxn ang="0">
                  <a:pos x="319" y="7"/>
                </a:cxn>
                <a:cxn ang="0">
                  <a:pos x="319" y="1"/>
                </a:cxn>
                <a:cxn ang="0">
                  <a:pos x="315" y="0"/>
                </a:cxn>
                <a:cxn ang="0">
                  <a:pos x="312" y="0"/>
                </a:cxn>
              </a:cxnLst>
              <a:rect l="0" t="0" r="r" b="b"/>
              <a:pathLst>
                <a:path w="319" h="336">
                  <a:moveTo>
                    <a:pt x="312" y="0"/>
                  </a:moveTo>
                  <a:lnTo>
                    <a:pt x="312" y="0"/>
                  </a:lnTo>
                  <a:lnTo>
                    <a:pt x="303" y="3"/>
                  </a:lnTo>
                  <a:lnTo>
                    <a:pt x="294" y="9"/>
                  </a:lnTo>
                  <a:lnTo>
                    <a:pt x="286" y="15"/>
                  </a:lnTo>
                  <a:lnTo>
                    <a:pt x="280" y="23"/>
                  </a:lnTo>
                  <a:lnTo>
                    <a:pt x="265" y="39"/>
                  </a:lnTo>
                  <a:lnTo>
                    <a:pt x="251" y="54"/>
                  </a:lnTo>
                  <a:lnTo>
                    <a:pt x="251" y="54"/>
                  </a:lnTo>
                  <a:lnTo>
                    <a:pt x="227" y="79"/>
                  </a:lnTo>
                  <a:lnTo>
                    <a:pt x="204" y="104"/>
                  </a:lnTo>
                  <a:lnTo>
                    <a:pt x="180" y="130"/>
                  </a:lnTo>
                  <a:lnTo>
                    <a:pt x="155" y="155"/>
                  </a:lnTo>
                  <a:lnTo>
                    <a:pt x="155" y="155"/>
                  </a:lnTo>
                  <a:lnTo>
                    <a:pt x="56" y="255"/>
                  </a:lnTo>
                  <a:lnTo>
                    <a:pt x="56" y="255"/>
                  </a:lnTo>
                  <a:lnTo>
                    <a:pt x="39" y="272"/>
                  </a:lnTo>
                  <a:lnTo>
                    <a:pt x="22" y="289"/>
                  </a:lnTo>
                  <a:lnTo>
                    <a:pt x="14" y="298"/>
                  </a:lnTo>
                  <a:lnTo>
                    <a:pt x="8" y="308"/>
                  </a:lnTo>
                  <a:lnTo>
                    <a:pt x="2" y="319"/>
                  </a:lnTo>
                  <a:lnTo>
                    <a:pt x="0" y="330"/>
                  </a:lnTo>
                  <a:lnTo>
                    <a:pt x="0" y="330"/>
                  </a:lnTo>
                  <a:lnTo>
                    <a:pt x="1" y="332"/>
                  </a:lnTo>
                  <a:lnTo>
                    <a:pt x="2" y="334"/>
                  </a:lnTo>
                  <a:lnTo>
                    <a:pt x="4" y="336"/>
                  </a:lnTo>
                  <a:lnTo>
                    <a:pt x="6" y="336"/>
                  </a:lnTo>
                  <a:lnTo>
                    <a:pt x="12" y="336"/>
                  </a:lnTo>
                  <a:lnTo>
                    <a:pt x="12" y="336"/>
                  </a:lnTo>
                  <a:lnTo>
                    <a:pt x="14" y="336"/>
                  </a:lnTo>
                  <a:lnTo>
                    <a:pt x="15" y="334"/>
                  </a:lnTo>
                  <a:lnTo>
                    <a:pt x="17" y="330"/>
                  </a:lnTo>
                  <a:lnTo>
                    <a:pt x="17" y="326"/>
                  </a:lnTo>
                  <a:lnTo>
                    <a:pt x="14" y="325"/>
                  </a:lnTo>
                  <a:lnTo>
                    <a:pt x="13" y="325"/>
                  </a:lnTo>
                  <a:lnTo>
                    <a:pt x="13" y="325"/>
                  </a:lnTo>
                  <a:lnTo>
                    <a:pt x="15" y="317"/>
                  </a:lnTo>
                  <a:lnTo>
                    <a:pt x="18" y="311"/>
                  </a:lnTo>
                  <a:lnTo>
                    <a:pt x="27" y="299"/>
                  </a:lnTo>
                  <a:lnTo>
                    <a:pt x="38" y="289"/>
                  </a:lnTo>
                  <a:lnTo>
                    <a:pt x="48" y="278"/>
                  </a:lnTo>
                  <a:lnTo>
                    <a:pt x="48" y="278"/>
                  </a:lnTo>
                  <a:lnTo>
                    <a:pt x="87" y="240"/>
                  </a:lnTo>
                  <a:lnTo>
                    <a:pt x="87" y="240"/>
                  </a:lnTo>
                  <a:lnTo>
                    <a:pt x="171" y="155"/>
                  </a:lnTo>
                  <a:lnTo>
                    <a:pt x="171" y="155"/>
                  </a:lnTo>
                  <a:lnTo>
                    <a:pt x="209" y="116"/>
                  </a:lnTo>
                  <a:lnTo>
                    <a:pt x="244" y="77"/>
                  </a:lnTo>
                  <a:lnTo>
                    <a:pt x="244" y="77"/>
                  </a:lnTo>
                  <a:lnTo>
                    <a:pt x="260" y="60"/>
                  </a:lnTo>
                  <a:lnTo>
                    <a:pt x="277" y="40"/>
                  </a:lnTo>
                  <a:lnTo>
                    <a:pt x="286" y="30"/>
                  </a:lnTo>
                  <a:lnTo>
                    <a:pt x="295" y="22"/>
                  </a:lnTo>
                  <a:lnTo>
                    <a:pt x="306" y="15"/>
                  </a:lnTo>
                  <a:lnTo>
                    <a:pt x="316" y="10"/>
                  </a:lnTo>
                  <a:lnTo>
                    <a:pt x="316" y="10"/>
                  </a:lnTo>
                  <a:lnTo>
                    <a:pt x="318" y="9"/>
                  </a:lnTo>
                  <a:lnTo>
                    <a:pt x="319" y="7"/>
                  </a:lnTo>
                  <a:lnTo>
                    <a:pt x="319" y="3"/>
                  </a:lnTo>
                  <a:lnTo>
                    <a:pt x="319" y="1"/>
                  </a:lnTo>
                  <a:lnTo>
                    <a:pt x="318" y="0"/>
                  </a:lnTo>
                  <a:lnTo>
                    <a:pt x="315" y="0"/>
                  </a:lnTo>
                  <a:lnTo>
                    <a:pt x="312" y="0"/>
                  </a:lnTo>
                  <a:lnTo>
                    <a:pt x="31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7" name="chenying0907 955"/>
            <p:cNvSpPr>
              <a:spLocks/>
            </p:cNvSpPr>
            <p:nvPr/>
          </p:nvSpPr>
          <p:spPr bwMode="auto">
            <a:xfrm>
              <a:off x="6326188" y="3465513"/>
              <a:ext cx="207963" cy="206375"/>
            </a:xfrm>
            <a:custGeom>
              <a:avLst/>
              <a:gdLst/>
              <a:ahLst/>
              <a:cxnLst>
                <a:cxn ang="0">
                  <a:pos x="516" y="3"/>
                </a:cxn>
                <a:cxn ang="0">
                  <a:pos x="482" y="27"/>
                </a:cxn>
                <a:cxn ang="0">
                  <a:pos x="448" y="52"/>
                </a:cxn>
                <a:cxn ang="0">
                  <a:pos x="432" y="67"/>
                </a:cxn>
                <a:cxn ang="0">
                  <a:pos x="384" y="115"/>
                </a:cxn>
                <a:cxn ang="0">
                  <a:pos x="352" y="148"/>
                </a:cxn>
                <a:cxn ang="0">
                  <a:pos x="250" y="243"/>
                </a:cxn>
                <a:cxn ang="0">
                  <a:pos x="181" y="306"/>
                </a:cxn>
                <a:cxn ang="0">
                  <a:pos x="113" y="369"/>
                </a:cxn>
                <a:cxn ang="0">
                  <a:pos x="98" y="384"/>
                </a:cxn>
                <a:cxn ang="0">
                  <a:pos x="72" y="415"/>
                </a:cxn>
                <a:cxn ang="0">
                  <a:pos x="61" y="432"/>
                </a:cxn>
                <a:cxn ang="0">
                  <a:pos x="34" y="473"/>
                </a:cxn>
                <a:cxn ang="0">
                  <a:pos x="11" y="501"/>
                </a:cxn>
                <a:cxn ang="0">
                  <a:pos x="2" y="510"/>
                </a:cxn>
                <a:cxn ang="0">
                  <a:pos x="0" y="514"/>
                </a:cxn>
                <a:cxn ang="0">
                  <a:pos x="2" y="518"/>
                </a:cxn>
                <a:cxn ang="0">
                  <a:pos x="8" y="519"/>
                </a:cxn>
                <a:cxn ang="0">
                  <a:pos x="9" y="518"/>
                </a:cxn>
                <a:cxn ang="0">
                  <a:pos x="38" y="486"/>
                </a:cxn>
                <a:cxn ang="0">
                  <a:pos x="62" y="452"/>
                </a:cxn>
                <a:cxn ang="0">
                  <a:pos x="98" y="400"/>
                </a:cxn>
                <a:cxn ang="0">
                  <a:pos x="113" y="384"/>
                </a:cxn>
                <a:cxn ang="0">
                  <a:pos x="181" y="320"/>
                </a:cxn>
                <a:cxn ang="0">
                  <a:pos x="251" y="259"/>
                </a:cxn>
                <a:cxn ang="0">
                  <a:pos x="352" y="163"/>
                </a:cxn>
                <a:cxn ang="0">
                  <a:pos x="385" y="131"/>
                </a:cxn>
                <a:cxn ang="0">
                  <a:pos x="432" y="82"/>
                </a:cxn>
                <a:cxn ang="0">
                  <a:pos x="449" y="67"/>
                </a:cxn>
                <a:cxn ang="0">
                  <a:pos x="487" y="39"/>
                </a:cxn>
                <a:cxn ang="0">
                  <a:pos x="524" y="10"/>
                </a:cxn>
                <a:cxn ang="0">
                  <a:pos x="525" y="8"/>
                </a:cxn>
                <a:cxn ang="0">
                  <a:pos x="524" y="3"/>
                </a:cxn>
                <a:cxn ang="0">
                  <a:pos x="517" y="1"/>
                </a:cxn>
                <a:cxn ang="0">
                  <a:pos x="516" y="3"/>
                </a:cxn>
              </a:cxnLst>
              <a:rect l="0" t="0" r="r" b="b"/>
              <a:pathLst>
                <a:path w="525" h="519">
                  <a:moveTo>
                    <a:pt x="516" y="3"/>
                  </a:moveTo>
                  <a:lnTo>
                    <a:pt x="516" y="3"/>
                  </a:lnTo>
                  <a:lnTo>
                    <a:pt x="499" y="16"/>
                  </a:lnTo>
                  <a:lnTo>
                    <a:pt x="482" y="27"/>
                  </a:lnTo>
                  <a:lnTo>
                    <a:pt x="465" y="39"/>
                  </a:lnTo>
                  <a:lnTo>
                    <a:pt x="448" y="52"/>
                  </a:lnTo>
                  <a:lnTo>
                    <a:pt x="448" y="52"/>
                  </a:lnTo>
                  <a:lnTo>
                    <a:pt x="432" y="67"/>
                  </a:lnTo>
                  <a:lnTo>
                    <a:pt x="415" y="82"/>
                  </a:lnTo>
                  <a:lnTo>
                    <a:pt x="384" y="115"/>
                  </a:lnTo>
                  <a:lnTo>
                    <a:pt x="384" y="115"/>
                  </a:lnTo>
                  <a:lnTo>
                    <a:pt x="352" y="148"/>
                  </a:lnTo>
                  <a:lnTo>
                    <a:pt x="318" y="180"/>
                  </a:lnTo>
                  <a:lnTo>
                    <a:pt x="250" y="243"/>
                  </a:lnTo>
                  <a:lnTo>
                    <a:pt x="250" y="243"/>
                  </a:lnTo>
                  <a:lnTo>
                    <a:pt x="181" y="306"/>
                  </a:lnTo>
                  <a:lnTo>
                    <a:pt x="146" y="337"/>
                  </a:lnTo>
                  <a:lnTo>
                    <a:pt x="113" y="369"/>
                  </a:lnTo>
                  <a:lnTo>
                    <a:pt x="113" y="369"/>
                  </a:lnTo>
                  <a:lnTo>
                    <a:pt x="98" y="384"/>
                  </a:lnTo>
                  <a:lnTo>
                    <a:pt x="84" y="399"/>
                  </a:lnTo>
                  <a:lnTo>
                    <a:pt x="72" y="415"/>
                  </a:lnTo>
                  <a:lnTo>
                    <a:pt x="61" y="432"/>
                  </a:lnTo>
                  <a:lnTo>
                    <a:pt x="61" y="432"/>
                  </a:lnTo>
                  <a:lnTo>
                    <a:pt x="47" y="452"/>
                  </a:lnTo>
                  <a:lnTo>
                    <a:pt x="34" y="473"/>
                  </a:lnTo>
                  <a:lnTo>
                    <a:pt x="19" y="492"/>
                  </a:lnTo>
                  <a:lnTo>
                    <a:pt x="11" y="501"/>
                  </a:lnTo>
                  <a:lnTo>
                    <a:pt x="2" y="510"/>
                  </a:lnTo>
                  <a:lnTo>
                    <a:pt x="2" y="510"/>
                  </a:lnTo>
                  <a:lnTo>
                    <a:pt x="0" y="513"/>
                  </a:lnTo>
                  <a:lnTo>
                    <a:pt x="0" y="514"/>
                  </a:lnTo>
                  <a:lnTo>
                    <a:pt x="0" y="517"/>
                  </a:lnTo>
                  <a:lnTo>
                    <a:pt x="2" y="518"/>
                  </a:lnTo>
                  <a:lnTo>
                    <a:pt x="6" y="519"/>
                  </a:lnTo>
                  <a:lnTo>
                    <a:pt x="8" y="519"/>
                  </a:lnTo>
                  <a:lnTo>
                    <a:pt x="9" y="518"/>
                  </a:lnTo>
                  <a:lnTo>
                    <a:pt x="9" y="518"/>
                  </a:lnTo>
                  <a:lnTo>
                    <a:pt x="25" y="503"/>
                  </a:lnTo>
                  <a:lnTo>
                    <a:pt x="38" y="486"/>
                  </a:lnTo>
                  <a:lnTo>
                    <a:pt x="50" y="469"/>
                  </a:lnTo>
                  <a:lnTo>
                    <a:pt x="62" y="452"/>
                  </a:lnTo>
                  <a:lnTo>
                    <a:pt x="85" y="417"/>
                  </a:lnTo>
                  <a:lnTo>
                    <a:pt x="98" y="400"/>
                  </a:lnTo>
                  <a:lnTo>
                    <a:pt x="113" y="384"/>
                  </a:lnTo>
                  <a:lnTo>
                    <a:pt x="113" y="384"/>
                  </a:lnTo>
                  <a:lnTo>
                    <a:pt x="147" y="352"/>
                  </a:lnTo>
                  <a:lnTo>
                    <a:pt x="181" y="320"/>
                  </a:lnTo>
                  <a:lnTo>
                    <a:pt x="251" y="259"/>
                  </a:lnTo>
                  <a:lnTo>
                    <a:pt x="251" y="259"/>
                  </a:lnTo>
                  <a:lnTo>
                    <a:pt x="320" y="196"/>
                  </a:lnTo>
                  <a:lnTo>
                    <a:pt x="352" y="163"/>
                  </a:lnTo>
                  <a:lnTo>
                    <a:pt x="385" y="131"/>
                  </a:lnTo>
                  <a:lnTo>
                    <a:pt x="385" y="131"/>
                  </a:lnTo>
                  <a:lnTo>
                    <a:pt x="416" y="98"/>
                  </a:lnTo>
                  <a:lnTo>
                    <a:pt x="432" y="82"/>
                  </a:lnTo>
                  <a:lnTo>
                    <a:pt x="449" y="67"/>
                  </a:lnTo>
                  <a:lnTo>
                    <a:pt x="449" y="67"/>
                  </a:lnTo>
                  <a:lnTo>
                    <a:pt x="467" y="52"/>
                  </a:lnTo>
                  <a:lnTo>
                    <a:pt x="487" y="39"/>
                  </a:lnTo>
                  <a:lnTo>
                    <a:pt x="505" y="25"/>
                  </a:lnTo>
                  <a:lnTo>
                    <a:pt x="524" y="10"/>
                  </a:lnTo>
                  <a:lnTo>
                    <a:pt x="524" y="10"/>
                  </a:lnTo>
                  <a:lnTo>
                    <a:pt x="525" y="8"/>
                  </a:lnTo>
                  <a:lnTo>
                    <a:pt x="525" y="7"/>
                  </a:lnTo>
                  <a:lnTo>
                    <a:pt x="524" y="3"/>
                  </a:lnTo>
                  <a:lnTo>
                    <a:pt x="520" y="0"/>
                  </a:lnTo>
                  <a:lnTo>
                    <a:pt x="517" y="1"/>
                  </a:lnTo>
                  <a:lnTo>
                    <a:pt x="516" y="3"/>
                  </a:lnTo>
                  <a:lnTo>
                    <a:pt x="5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8" name="chenying0907 956"/>
            <p:cNvSpPr>
              <a:spLocks/>
            </p:cNvSpPr>
            <p:nvPr/>
          </p:nvSpPr>
          <p:spPr bwMode="auto">
            <a:xfrm>
              <a:off x="6351588" y="3487738"/>
              <a:ext cx="239713" cy="231775"/>
            </a:xfrm>
            <a:custGeom>
              <a:avLst/>
              <a:gdLst/>
              <a:ahLst/>
              <a:cxnLst>
                <a:cxn ang="0">
                  <a:pos x="597" y="1"/>
                </a:cxn>
                <a:cxn ang="0">
                  <a:pos x="556" y="32"/>
                </a:cxn>
                <a:cxn ang="0">
                  <a:pos x="519" y="66"/>
                </a:cxn>
                <a:cxn ang="0">
                  <a:pos x="449" y="139"/>
                </a:cxn>
                <a:cxn ang="0">
                  <a:pos x="430" y="158"/>
                </a:cxn>
                <a:cxn ang="0">
                  <a:pos x="374" y="209"/>
                </a:cxn>
                <a:cxn ang="0">
                  <a:pos x="296" y="274"/>
                </a:cxn>
                <a:cxn ang="0">
                  <a:pos x="254" y="311"/>
                </a:cxn>
                <a:cxn ang="0">
                  <a:pos x="174" y="388"/>
                </a:cxn>
                <a:cxn ang="0">
                  <a:pos x="136" y="427"/>
                </a:cxn>
                <a:cxn ang="0">
                  <a:pos x="94" y="469"/>
                </a:cxn>
                <a:cxn ang="0">
                  <a:pos x="52" y="510"/>
                </a:cxn>
                <a:cxn ang="0">
                  <a:pos x="22" y="540"/>
                </a:cxn>
                <a:cxn ang="0">
                  <a:pos x="9" y="557"/>
                </a:cxn>
                <a:cxn ang="0">
                  <a:pos x="0" y="575"/>
                </a:cxn>
                <a:cxn ang="0">
                  <a:pos x="0" y="576"/>
                </a:cxn>
                <a:cxn ang="0">
                  <a:pos x="4" y="581"/>
                </a:cxn>
                <a:cxn ang="0">
                  <a:pos x="9" y="580"/>
                </a:cxn>
                <a:cxn ang="0">
                  <a:pos x="11" y="578"/>
                </a:cxn>
                <a:cxn ang="0">
                  <a:pos x="16" y="568"/>
                </a:cxn>
                <a:cxn ang="0">
                  <a:pos x="39" y="540"/>
                </a:cxn>
                <a:cxn ang="0">
                  <a:pos x="58" y="521"/>
                </a:cxn>
                <a:cxn ang="0">
                  <a:pos x="76" y="502"/>
                </a:cxn>
                <a:cxn ang="0">
                  <a:pos x="132" y="447"/>
                </a:cxn>
                <a:cxn ang="0">
                  <a:pos x="152" y="428"/>
                </a:cxn>
                <a:cxn ang="0">
                  <a:pos x="225" y="354"/>
                </a:cxn>
                <a:cxn ang="0">
                  <a:pos x="304" y="282"/>
                </a:cxn>
                <a:cxn ang="0">
                  <a:pos x="340" y="251"/>
                </a:cxn>
                <a:cxn ang="0">
                  <a:pos x="415" y="188"/>
                </a:cxn>
                <a:cxn ang="0">
                  <a:pos x="450" y="154"/>
                </a:cxn>
                <a:cxn ang="0">
                  <a:pos x="523" y="79"/>
                </a:cxn>
                <a:cxn ang="0">
                  <a:pos x="561" y="43"/>
                </a:cxn>
                <a:cxn ang="0">
                  <a:pos x="602" y="10"/>
                </a:cxn>
                <a:cxn ang="0">
                  <a:pos x="604" y="9"/>
                </a:cxn>
                <a:cxn ang="0">
                  <a:pos x="603" y="2"/>
                </a:cxn>
                <a:cxn ang="0">
                  <a:pos x="601" y="0"/>
                </a:cxn>
                <a:cxn ang="0">
                  <a:pos x="597" y="1"/>
                </a:cxn>
              </a:cxnLst>
              <a:rect l="0" t="0" r="r" b="b"/>
              <a:pathLst>
                <a:path w="604" h="581">
                  <a:moveTo>
                    <a:pt x="597" y="1"/>
                  </a:moveTo>
                  <a:lnTo>
                    <a:pt x="597" y="1"/>
                  </a:lnTo>
                  <a:lnTo>
                    <a:pt x="576" y="15"/>
                  </a:lnTo>
                  <a:lnTo>
                    <a:pt x="556" y="32"/>
                  </a:lnTo>
                  <a:lnTo>
                    <a:pt x="538" y="49"/>
                  </a:lnTo>
                  <a:lnTo>
                    <a:pt x="519" y="66"/>
                  </a:lnTo>
                  <a:lnTo>
                    <a:pt x="484" y="102"/>
                  </a:lnTo>
                  <a:lnTo>
                    <a:pt x="449" y="139"/>
                  </a:lnTo>
                  <a:lnTo>
                    <a:pt x="449" y="139"/>
                  </a:lnTo>
                  <a:lnTo>
                    <a:pt x="430" y="158"/>
                  </a:lnTo>
                  <a:lnTo>
                    <a:pt x="412" y="175"/>
                  </a:lnTo>
                  <a:lnTo>
                    <a:pt x="374" y="209"/>
                  </a:lnTo>
                  <a:lnTo>
                    <a:pt x="335" y="241"/>
                  </a:lnTo>
                  <a:lnTo>
                    <a:pt x="296" y="274"/>
                  </a:lnTo>
                  <a:lnTo>
                    <a:pt x="296" y="274"/>
                  </a:lnTo>
                  <a:lnTo>
                    <a:pt x="254" y="311"/>
                  </a:lnTo>
                  <a:lnTo>
                    <a:pt x="213" y="349"/>
                  </a:lnTo>
                  <a:lnTo>
                    <a:pt x="174" y="388"/>
                  </a:lnTo>
                  <a:lnTo>
                    <a:pt x="136" y="427"/>
                  </a:lnTo>
                  <a:lnTo>
                    <a:pt x="136" y="427"/>
                  </a:lnTo>
                  <a:lnTo>
                    <a:pt x="115" y="448"/>
                  </a:lnTo>
                  <a:lnTo>
                    <a:pt x="94" y="469"/>
                  </a:lnTo>
                  <a:lnTo>
                    <a:pt x="52" y="510"/>
                  </a:lnTo>
                  <a:lnTo>
                    <a:pt x="52" y="510"/>
                  </a:lnTo>
                  <a:lnTo>
                    <a:pt x="38" y="524"/>
                  </a:lnTo>
                  <a:lnTo>
                    <a:pt x="22" y="540"/>
                  </a:lnTo>
                  <a:lnTo>
                    <a:pt x="16" y="547"/>
                  </a:lnTo>
                  <a:lnTo>
                    <a:pt x="9" y="557"/>
                  </a:lnTo>
                  <a:lnTo>
                    <a:pt x="4" y="566"/>
                  </a:lnTo>
                  <a:lnTo>
                    <a:pt x="0" y="575"/>
                  </a:lnTo>
                  <a:lnTo>
                    <a:pt x="0" y="575"/>
                  </a:lnTo>
                  <a:lnTo>
                    <a:pt x="0" y="576"/>
                  </a:lnTo>
                  <a:lnTo>
                    <a:pt x="0" y="579"/>
                  </a:lnTo>
                  <a:lnTo>
                    <a:pt x="4" y="581"/>
                  </a:lnTo>
                  <a:lnTo>
                    <a:pt x="8" y="581"/>
                  </a:lnTo>
                  <a:lnTo>
                    <a:pt x="9" y="580"/>
                  </a:lnTo>
                  <a:lnTo>
                    <a:pt x="11" y="578"/>
                  </a:lnTo>
                  <a:lnTo>
                    <a:pt x="11" y="578"/>
                  </a:lnTo>
                  <a:lnTo>
                    <a:pt x="13" y="572"/>
                  </a:lnTo>
                  <a:lnTo>
                    <a:pt x="16" y="568"/>
                  </a:lnTo>
                  <a:lnTo>
                    <a:pt x="24" y="558"/>
                  </a:lnTo>
                  <a:lnTo>
                    <a:pt x="39" y="540"/>
                  </a:lnTo>
                  <a:lnTo>
                    <a:pt x="39" y="540"/>
                  </a:lnTo>
                  <a:lnTo>
                    <a:pt x="58" y="521"/>
                  </a:lnTo>
                  <a:lnTo>
                    <a:pt x="76" y="502"/>
                  </a:lnTo>
                  <a:lnTo>
                    <a:pt x="76" y="502"/>
                  </a:lnTo>
                  <a:lnTo>
                    <a:pt x="114" y="465"/>
                  </a:lnTo>
                  <a:lnTo>
                    <a:pt x="132" y="447"/>
                  </a:lnTo>
                  <a:lnTo>
                    <a:pt x="152" y="428"/>
                  </a:lnTo>
                  <a:lnTo>
                    <a:pt x="152" y="428"/>
                  </a:lnTo>
                  <a:lnTo>
                    <a:pt x="188" y="391"/>
                  </a:lnTo>
                  <a:lnTo>
                    <a:pt x="225" y="354"/>
                  </a:lnTo>
                  <a:lnTo>
                    <a:pt x="264" y="317"/>
                  </a:lnTo>
                  <a:lnTo>
                    <a:pt x="304" y="282"/>
                  </a:lnTo>
                  <a:lnTo>
                    <a:pt x="304" y="282"/>
                  </a:lnTo>
                  <a:lnTo>
                    <a:pt x="340" y="251"/>
                  </a:lnTo>
                  <a:lnTo>
                    <a:pt x="378" y="219"/>
                  </a:lnTo>
                  <a:lnTo>
                    <a:pt x="415" y="188"/>
                  </a:lnTo>
                  <a:lnTo>
                    <a:pt x="450" y="154"/>
                  </a:lnTo>
                  <a:lnTo>
                    <a:pt x="450" y="154"/>
                  </a:lnTo>
                  <a:lnTo>
                    <a:pt x="487" y="116"/>
                  </a:lnTo>
                  <a:lnTo>
                    <a:pt x="523" y="79"/>
                  </a:lnTo>
                  <a:lnTo>
                    <a:pt x="542" y="61"/>
                  </a:lnTo>
                  <a:lnTo>
                    <a:pt x="561" y="43"/>
                  </a:lnTo>
                  <a:lnTo>
                    <a:pt x="581" y="26"/>
                  </a:lnTo>
                  <a:lnTo>
                    <a:pt x="602" y="10"/>
                  </a:lnTo>
                  <a:lnTo>
                    <a:pt x="602" y="10"/>
                  </a:lnTo>
                  <a:lnTo>
                    <a:pt x="604" y="9"/>
                  </a:lnTo>
                  <a:lnTo>
                    <a:pt x="604" y="6"/>
                  </a:lnTo>
                  <a:lnTo>
                    <a:pt x="603" y="2"/>
                  </a:lnTo>
                  <a:lnTo>
                    <a:pt x="602" y="1"/>
                  </a:lnTo>
                  <a:lnTo>
                    <a:pt x="601" y="0"/>
                  </a:lnTo>
                  <a:lnTo>
                    <a:pt x="599" y="0"/>
                  </a:lnTo>
                  <a:lnTo>
                    <a:pt x="597" y="1"/>
                  </a:lnTo>
                  <a:lnTo>
                    <a:pt x="59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9" name="chenying0907 957"/>
            <p:cNvSpPr>
              <a:spLocks/>
            </p:cNvSpPr>
            <p:nvPr/>
          </p:nvSpPr>
          <p:spPr bwMode="auto">
            <a:xfrm>
              <a:off x="6394451" y="3546476"/>
              <a:ext cx="220663" cy="195263"/>
            </a:xfrm>
            <a:custGeom>
              <a:avLst/>
              <a:gdLst/>
              <a:ahLst/>
              <a:cxnLst>
                <a:cxn ang="0">
                  <a:pos x="546" y="2"/>
                </a:cxn>
                <a:cxn ang="0">
                  <a:pos x="537" y="6"/>
                </a:cxn>
                <a:cxn ang="0">
                  <a:pos x="524" y="19"/>
                </a:cxn>
                <a:cxn ang="0">
                  <a:pos x="518" y="25"/>
                </a:cxn>
                <a:cxn ang="0">
                  <a:pos x="439" y="89"/>
                </a:cxn>
                <a:cxn ang="0">
                  <a:pos x="401" y="122"/>
                </a:cxn>
                <a:cxn ang="0">
                  <a:pos x="329" y="189"/>
                </a:cxn>
                <a:cxn ang="0">
                  <a:pos x="294" y="224"/>
                </a:cxn>
                <a:cxn ang="0">
                  <a:pos x="219" y="291"/>
                </a:cxn>
                <a:cxn ang="0">
                  <a:pos x="144" y="353"/>
                </a:cxn>
                <a:cxn ang="0">
                  <a:pos x="87" y="400"/>
                </a:cxn>
                <a:cxn ang="0">
                  <a:pos x="69" y="416"/>
                </a:cxn>
                <a:cxn ang="0">
                  <a:pos x="36" y="449"/>
                </a:cxn>
                <a:cxn ang="0">
                  <a:pos x="10" y="476"/>
                </a:cxn>
                <a:cxn ang="0">
                  <a:pos x="4" y="480"/>
                </a:cxn>
                <a:cxn ang="0">
                  <a:pos x="1" y="482"/>
                </a:cxn>
                <a:cxn ang="0">
                  <a:pos x="0" y="487"/>
                </a:cxn>
                <a:cxn ang="0">
                  <a:pos x="4" y="492"/>
                </a:cxn>
                <a:cxn ang="0">
                  <a:pos x="6" y="492"/>
                </a:cxn>
                <a:cxn ang="0">
                  <a:pos x="18" y="485"/>
                </a:cxn>
                <a:cxn ang="0">
                  <a:pos x="27" y="476"/>
                </a:cxn>
                <a:cxn ang="0">
                  <a:pos x="45" y="457"/>
                </a:cxn>
                <a:cxn ang="0">
                  <a:pos x="81" y="423"/>
                </a:cxn>
                <a:cxn ang="0">
                  <a:pos x="117" y="390"/>
                </a:cxn>
                <a:cxn ang="0">
                  <a:pos x="196" y="327"/>
                </a:cxn>
                <a:cxn ang="0">
                  <a:pos x="272" y="262"/>
                </a:cxn>
                <a:cxn ang="0">
                  <a:pos x="342" y="193"/>
                </a:cxn>
                <a:cxn ang="0">
                  <a:pos x="414" y="125"/>
                </a:cxn>
                <a:cxn ang="0">
                  <a:pos x="454" y="91"/>
                </a:cxn>
                <a:cxn ang="0">
                  <a:pos x="494" y="58"/>
                </a:cxn>
                <a:cxn ang="0">
                  <a:pos x="510" y="46"/>
                </a:cxn>
                <a:cxn ang="0">
                  <a:pos x="524" y="33"/>
                </a:cxn>
                <a:cxn ang="0">
                  <a:pos x="546" y="15"/>
                </a:cxn>
                <a:cxn ang="0">
                  <a:pos x="549" y="12"/>
                </a:cxn>
                <a:cxn ang="0">
                  <a:pos x="552" y="9"/>
                </a:cxn>
                <a:cxn ang="0">
                  <a:pos x="550" y="2"/>
                </a:cxn>
                <a:cxn ang="0">
                  <a:pos x="546" y="2"/>
                </a:cxn>
              </a:cxnLst>
              <a:rect l="0" t="0" r="r" b="b"/>
              <a:pathLst>
                <a:path w="553" h="492">
                  <a:moveTo>
                    <a:pt x="546" y="2"/>
                  </a:moveTo>
                  <a:lnTo>
                    <a:pt x="546" y="2"/>
                  </a:lnTo>
                  <a:lnTo>
                    <a:pt x="541" y="3"/>
                  </a:lnTo>
                  <a:lnTo>
                    <a:pt x="537" y="6"/>
                  </a:lnTo>
                  <a:lnTo>
                    <a:pt x="531" y="12"/>
                  </a:lnTo>
                  <a:lnTo>
                    <a:pt x="524" y="19"/>
                  </a:lnTo>
                  <a:lnTo>
                    <a:pt x="518" y="25"/>
                  </a:lnTo>
                  <a:lnTo>
                    <a:pt x="518" y="25"/>
                  </a:lnTo>
                  <a:lnTo>
                    <a:pt x="477" y="57"/>
                  </a:lnTo>
                  <a:lnTo>
                    <a:pt x="439" y="89"/>
                  </a:lnTo>
                  <a:lnTo>
                    <a:pt x="439" y="89"/>
                  </a:lnTo>
                  <a:lnTo>
                    <a:pt x="401" y="122"/>
                  </a:lnTo>
                  <a:lnTo>
                    <a:pt x="365" y="155"/>
                  </a:lnTo>
                  <a:lnTo>
                    <a:pt x="329" y="189"/>
                  </a:lnTo>
                  <a:lnTo>
                    <a:pt x="294" y="224"/>
                  </a:lnTo>
                  <a:lnTo>
                    <a:pt x="294" y="224"/>
                  </a:lnTo>
                  <a:lnTo>
                    <a:pt x="257" y="258"/>
                  </a:lnTo>
                  <a:lnTo>
                    <a:pt x="219" y="291"/>
                  </a:lnTo>
                  <a:lnTo>
                    <a:pt x="144" y="353"/>
                  </a:lnTo>
                  <a:lnTo>
                    <a:pt x="144" y="353"/>
                  </a:lnTo>
                  <a:lnTo>
                    <a:pt x="106" y="385"/>
                  </a:lnTo>
                  <a:lnTo>
                    <a:pt x="87" y="400"/>
                  </a:lnTo>
                  <a:lnTo>
                    <a:pt x="69" y="416"/>
                  </a:lnTo>
                  <a:lnTo>
                    <a:pt x="69" y="416"/>
                  </a:lnTo>
                  <a:lnTo>
                    <a:pt x="36" y="449"/>
                  </a:lnTo>
                  <a:lnTo>
                    <a:pt x="36" y="449"/>
                  </a:lnTo>
                  <a:lnTo>
                    <a:pt x="21" y="466"/>
                  </a:lnTo>
                  <a:lnTo>
                    <a:pt x="10" y="476"/>
                  </a:lnTo>
                  <a:lnTo>
                    <a:pt x="6" y="479"/>
                  </a:lnTo>
                  <a:lnTo>
                    <a:pt x="4" y="480"/>
                  </a:lnTo>
                  <a:lnTo>
                    <a:pt x="4" y="480"/>
                  </a:lnTo>
                  <a:lnTo>
                    <a:pt x="1" y="482"/>
                  </a:lnTo>
                  <a:lnTo>
                    <a:pt x="0" y="483"/>
                  </a:lnTo>
                  <a:lnTo>
                    <a:pt x="0" y="487"/>
                  </a:lnTo>
                  <a:lnTo>
                    <a:pt x="2" y="491"/>
                  </a:lnTo>
                  <a:lnTo>
                    <a:pt x="4" y="492"/>
                  </a:lnTo>
                  <a:lnTo>
                    <a:pt x="6" y="492"/>
                  </a:lnTo>
                  <a:lnTo>
                    <a:pt x="6" y="492"/>
                  </a:lnTo>
                  <a:lnTo>
                    <a:pt x="13" y="489"/>
                  </a:lnTo>
                  <a:lnTo>
                    <a:pt x="18" y="485"/>
                  </a:lnTo>
                  <a:lnTo>
                    <a:pt x="23" y="482"/>
                  </a:lnTo>
                  <a:lnTo>
                    <a:pt x="27" y="476"/>
                  </a:lnTo>
                  <a:lnTo>
                    <a:pt x="36" y="466"/>
                  </a:lnTo>
                  <a:lnTo>
                    <a:pt x="45" y="457"/>
                  </a:lnTo>
                  <a:lnTo>
                    <a:pt x="45" y="457"/>
                  </a:lnTo>
                  <a:lnTo>
                    <a:pt x="81" y="423"/>
                  </a:lnTo>
                  <a:lnTo>
                    <a:pt x="99" y="406"/>
                  </a:lnTo>
                  <a:lnTo>
                    <a:pt x="117" y="390"/>
                  </a:lnTo>
                  <a:lnTo>
                    <a:pt x="117" y="390"/>
                  </a:lnTo>
                  <a:lnTo>
                    <a:pt x="196" y="327"/>
                  </a:lnTo>
                  <a:lnTo>
                    <a:pt x="234" y="295"/>
                  </a:lnTo>
                  <a:lnTo>
                    <a:pt x="272" y="262"/>
                  </a:lnTo>
                  <a:lnTo>
                    <a:pt x="272" y="262"/>
                  </a:lnTo>
                  <a:lnTo>
                    <a:pt x="342" y="193"/>
                  </a:lnTo>
                  <a:lnTo>
                    <a:pt x="378" y="159"/>
                  </a:lnTo>
                  <a:lnTo>
                    <a:pt x="414" y="125"/>
                  </a:lnTo>
                  <a:lnTo>
                    <a:pt x="414" y="125"/>
                  </a:lnTo>
                  <a:lnTo>
                    <a:pt x="454" y="91"/>
                  </a:lnTo>
                  <a:lnTo>
                    <a:pt x="475" y="74"/>
                  </a:lnTo>
                  <a:lnTo>
                    <a:pt x="494" y="58"/>
                  </a:lnTo>
                  <a:lnTo>
                    <a:pt x="494" y="58"/>
                  </a:lnTo>
                  <a:lnTo>
                    <a:pt x="510" y="46"/>
                  </a:lnTo>
                  <a:lnTo>
                    <a:pt x="524" y="33"/>
                  </a:lnTo>
                  <a:lnTo>
                    <a:pt x="524" y="33"/>
                  </a:lnTo>
                  <a:lnTo>
                    <a:pt x="539" y="21"/>
                  </a:lnTo>
                  <a:lnTo>
                    <a:pt x="546" y="15"/>
                  </a:lnTo>
                  <a:lnTo>
                    <a:pt x="549" y="12"/>
                  </a:lnTo>
                  <a:lnTo>
                    <a:pt x="549" y="12"/>
                  </a:lnTo>
                  <a:lnTo>
                    <a:pt x="550" y="11"/>
                  </a:lnTo>
                  <a:lnTo>
                    <a:pt x="552" y="9"/>
                  </a:lnTo>
                  <a:lnTo>
                    <a:pt x="553" y="6"/>
                  </a:lnTo>
                  <a:lnTo>
                    <a:pt x="550" y="2"/>
                  </a:lnTo>
                  <a:lnTo>
                    <a:pt x="548" y="0"/>
                  </a:lnTo>
                  <a:lnTo>
                    <a:pt x="546" y="2"/>
                  </a:lnTo>
                  <a:lnTo>
                    <a:pt x="5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0" name="chenying0907 958"/>
            <p:cNvSpPr>
              <a:spLocks/>
            </p:cNvSpPr>
            <p:nvPr/>
          </p:nvSpPr>
          <p:spPr bwMode="auto">
            <a:xfrm>
              <a:off x="6453188" y="3570288"/>
              <a:ext cx="212725" cy="180975"/>
            </a:xfrm>
            <a:custGeom>
              <a:avLst/>
              <a:gdLst/>
              <a:ahLst/>
              <a:cxnLst>
                <a:cxn ang="0">
                  <a:pos x="531" y="0"/>
                </a:cxn>
                <a:cxn ang="0">
                  <a:pos x="508" y="8"/>
                </a:cxn>
                <a:cxn ang="0">
                  <a:pos x="491" y="22"/>
                </a:cxn>
                <a:cxn ang="0">
                  <a:pos x="474" y="36"/>
                </a:cxn>
                <a:cxn ang="0">
                  <a:pos x="440" y="67"/>
                </a:cxn>
                <a:cxn ang="0">
                  <a:pos x="423" y="81"/>
                </a:cxn>
                <a:cxn ang="0">
                  <a:pos x="323" y="180"/>
                </a:cxn>
                <a:cxn ang="0">
                  <a:pos x="287" y="210"/>
                </a:cxn>
                <a:cxn ang="0">
                  <a:pos x="251" y="242"/>
                </a:cxn>
                <a:cxn ang="0">
                  <a:pos x="215" y="273"/>
                </a:cxn>
                <a:cxn ang="0">
                  <a:pos x="159" y="318"/>
                </a:cxn>
                <a:cxn ang="0">
                  <a:pos x="142" y="333"/>
                </a:cxn>
                <a:cxn ang="0">
                  <a:pos x="75" y="395"/>
                </a:cxn>
                <a:cxn ang="0">
                  <a:pos x="40" y="424"/>
                </a:cxn>
                <a:cxn ang="0">
                  <a:pos x="2" y="446"/>
                </a:cxn>
                <a:cxn ang="0">
                  <a:pos x="1" y="447"/>
                </a:cxn>
                <a:cxn ang="0">
                  <a:pos x="0" y="452"/>
                </a:cxn>
                <a:cxn ang="0">
                  <a:pos x="6" y="456"/>
                </a:cxn>
                <a:cxn ang="0">
                  <a:pos x="17" y="456"/>
                </a:cxn>
                <a:cxn ang="0">
                  <a:pos x="22" y="454"/>
                </a:cxn>
                <a:cxn ang="0">
                  <a:pos x="22" y="448"/>
                </a:cxn>
                <a:cxn ang="0">
                  <a:pos x="36" y="439"/>
                </a:cxn>
                <a:cxn ang="0">
                  <a:pos x="78" y="407"/>
                </a:cxn>
                <a:cxn ang="0">
                  <a:pos x="130" y="359"/>
                </a:cxn>
                <a:cxn ang="0">
                  <a:pos x="197" y="303"/>
                </a:cxn>
                <a:cxn ang="0">
                  <a:pos x="262" y="247"/>
                </a:cxn>
                <a:cxn ang="0">
                  <a:pos x="296" y="217"/>
                </a:cxn>
                <a:cxn ang="0">
                  <a:pos x="367" y="155"/>
                </a:cxn>
                <a:cxn ang="0">
                  <a:pos x="400" y="123"/>
                </a:cxn>
                <a:cxn ang="0">
                  <a:pos x="430" y="91"/>
                </a:cxn>
                <a:cxn ang="0">
                  <a:pos x="461" y="61"/>
                </a:cxn>
                <a:cxn ang="0">
                  <a:pos x="494" y="33"/>
                </a:cxn>
                <a:cxn ang="0">
                  <a:pos x="514" y="18"/>
                </a:cxn>
                <a:cxn ang="0">
                  <a:pos x="531" y="12"/>
                </a:cxn>
                <a:cxn ang="0">
                  <a:pos x="533" y="10"/>
                </a:cxn>
                <a:cxn ang="0">
                  <a:pos x="536" y="5"/>
                </a:cxn>
                <a:cxn ang="0">
                  <a:pos x="535" y="1"/>
                </a:cxn>
                <a:cxn ang="0">
                  <a:pos x="531" y="0"/>
                </a:cxn>
              </a:cxnLst>
              <a:rect l="0" t="0" r="r" b="b"/>
              <a:pathLst>
                <a:path w="536" h="456">
                  <a:moveTo>
                    <a:pt x="531" y="0"/>
                  </a:moveTo>
                  <a:lnTo>
                    <a:pt x="531" y="0"/>
                  </a:lnTo>
                  <a:lnTo>
                    <a:pt x="519" y="2"/>
                  </a:lnTo>
                  <a:lnTo>
                    <a:pt x="508" y="8"/>
                  </a:lnTo>
                  <a:lnTo>
                    <a:pt x="501" y="14"/>
                  </a:lnTo>
                  <a:lnTo>
                    <a:pt x="491" y="22"/>
                  </a:lnTo>
                  <a:lnTo>
                    <a:pt x="491" y="22"/>
                  </a:lnTo>
                  <a:lnTo>
                    <a:pt x="474" y="36"/>
                  </a:lnTo>
                  <a:lnTo>
                    <a:pt x="457" y="52"/>
                  </a:lnTo>
                  <a:lnTo>
                    <a:pt x="440" y="67"/>
                  </a:lnTo>
                  <a:lnTo>
                    <a:pt x="423" y="81"/>
                  </a:lnTo>
                  <a:lnTo>
                    <a:pt x="423" y="81"/>
                  </a:lnTo>
                  <a:lnTo>
                    <a:pt x="357" y="148"/>
                  </a:lnTo>
                  <a:lnTo>
                    <a:pt x="323" y="180"/>
                  </a:lnTo>
                  <a:lnTo>
                    <a:pt x="287" y="210"/>
                  </a:lnTo>
                  <a:lnTo>
                    <a:pt x="287" y="210"/>
                  </a:lnTo>
                  <a:lnTo>
                    <a:pt x="269" y="226"/>
                  </a:lnTo>
                  <a:lnTo>
                    <a:pt x="251" y="242"/>
                  </a:lnTo>
                  <a:lnTo>
                    <a:pt x="215" y="273"/>
                  </a:lnTo>
                  <a:lnTo>
                    <a:pt x="215" y="273"/>
                  </a:lnTo>
                  <a:lnTo>
                    <a:pt x="177" y="302"/>
                  </a:lnTo>
                  <a:lnTo>
                    <a:pt x="159" y="318"/>
                  </a:lnTo>
                  <a:lnTo>
                    <a:pt x="142" y="333"/>
                  </a:lnTo>
                  <a:lnTo>
                    <a:pt x="142" y="333"/>
                  </a:lnTo>
                  <a:lnTo>
                    <a:pt x="109" y="363"/>
                  </a:lnTo>
                  <a:lnTo>
                    <a:pt x="75" y="395"/>
                  </a:lnTo>
                  <a:lnTo>
                    <a:pt x="58" y="409"/>
                  </a:lnTo>
                  <a:lnTo>
                    <a:pt x="40" y="424"/>
                  </a:lnTo>
                  <a:lnTo>
                    <a:pt x="22" y="435"/>
                  </a:lnTo>
                  <a:lnTo>
                    <a:pt x="2" y="446"/>
                  </a:lnTo>
                  <a:lnTo>
                    <a:pt x="2" y="446"/>
                  </a:lnTo>
                  <a:lnTo>
                    <a:pt x="1" y="447"/>
                  </a:lnTo>
                  <a:lnTo>
                    <a:pt x="0" y="448"/>
                  </a:lnTo>
                  <a:lnTo>
                    <a:pt x="0" y="452"/>
                  </a:lnTo>
                  <a:lnTo>
                    <a:pt x="2" y="455"/>
                  </a:lnTo>
                  <a:lnTo>
                    <a:pt x="6" y="456"/>
                  </a:lnTo>
                  <a:lnTo>
                    <a:pt x="17" y="456"/>
                  </a:lnTo>
                  <a:lnTo>
                    <a:pt x="17" y="456"/>
                  </a:lnTo>
                  <a:lnTo>
                    <a:pt x="20" y="456"/>
                  </a:lnTo>
                  <a:lnTo>
                    <a:pt x="22" y="454"/>
                  </a:lnTo>
                  <a:lnTo>
                    <a:pt x="22" y="451"/>
                  </a:lnTo>
                  <a:lnTo>
                    <a:pt x="22" y="448"/>
                  </a:lnTo>
                  <a:lnTo>
                    <a:pt x="22" y="448"/>
                  </a:lnTo>
                  <a:lnTo>
                    <a:pt x="36" y="439"/>
                  </a:lnTo>
                  <a:lnTo>
                    <a:pt x="51" y="429"/>
                  </a:lnTo>
                  <a:lnTo>
                    <a:pt x="78" y="407"/>
                  </a:lnTo>
                  <a:lnTo>
                    <a:pt x="104" y="383"/>
                  </a:lnTo>
                  <a:lnTo>
                    <a:pt x="130" y="359"/>
                  </a:lnTo>
                  <a:lnTo>
                    <a:pt x="130" y="359"/>
                  </a:lnTo>
                  <a:lnTo>
                    <a:pt x="197" y="303"/>
                  </a:lnTo>
                  <a:lnTo>
                    <a:pt x="230" y="276"/>
                  </a:lnTo>
                  <a:lnTo>
                    <a:pt x="262" y="247"/>
                  </a:lnTo>
                  <a:lnTo>
                    <a:pt x="262" y="247"/>
                  </a:lnTo>
                  <a:lnTo>
                    <a:pt x="296" y="217"/>
                  </a:lnTo>
                  <a:lnTo>
                    <a:pt x="332" y="187"/>
                  </a:lnTo>
                  <a:lnTo>
                    <a:pt x="367" y="155"/>
                  </a:lnTo>
                  <a:lnTo>
                    <a:pt x="384" y="140"/>
                  </a:lnTo>
                  <a:lnTo>
                    <a:pt x="400" y="123"/>
                  </a:lnTo>
                  <a:lnTo>
                    <a:pt x="400" y="123"/>
                  </a:lnTo>
                  <a:lnTo>
                    <a:pt x="430" y="91"/>
                  </a:lnTo>
                  <a:lnTo>
                    <a:pt x="461" y="61"/>
                  </a:lnTo>
                  <a:lnTo>
                    <a:pt x="461" y="61"/>
                  </a:lnTo>
                  <a:lnTo>
                    <a:pt x="476" y="48"/>
                  </a:lnTo>
                  <a:lnTo>
                    <a:pt x="494" y="33"/>
                  </a:lnTo>
                  <a:lnTo>
                    <a:pt x="503" y="25"/>
                  </a:lnTo>
                  <a:lnTo>
                    <a:pt x="514" y="18"/>
                  </a:lnTo>
                  <a:lnTo>
                    <a:pt x="523" y="13"/>
                  </a:lnTo>
                  <a:lnTo>
                    <a:pt x="531" y="12"/>
                  </a:lnTo>
                  <a:lnTo>
                    <a:pt x="531" y="12"/>
                  </a:lnTo>
                  <a:lnTo>
                    <a:pt x="533" y="10"/>
                  </a:lnTo>
                  <a:lnTo>
                    <a:pt x="535" y="9"/>
                  </a:lnTo>
                  <a:lnTo>
                    <a:pt x="536" y="5"/>
                  </a:lnTo>
                  <a:lnTo>
                    <a:pt x="536" y="2"/>
                  </a:lnTo>
                  <a:lnTo>
                    <a:pt x="535" y="1"/>
                  </a:lnTo>
                  <a:lnTo>
                    <a:pt x="533" y="0"/>
                  </a:lnTo>
                  <a:lnTo>
                    <a:pt x="531" y="0"/>
                  </a:lnTo>
                  <a:lnTo>
                    <a:pt x="53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1" name="chenying0907 959"/>
            <p:cNvSpPr>
              <a:spLocks/>
            </p:cNvSpPr>
            <p:nvPr/>
          </p:nvSpPr>
          <p:spPr bwMode="auto">
            <a:xfrm>
              <a:off x="6527801" y="3476626"/>
              <a:ext cx="295275" cy="276225"/>
            </a:xfrm>
            <a:custGeom>
              <a:avLst/>
              <a:gdLst/>
              <a:ahLst/>
              <a:cxnLst>
                <a:cxn ang="0">
                  <a:pos x="731" y="5"/>
                </a:cxn>
                <a:cxn ang="0">
                  <a:pos x="726" y="14"/>
                </a:cxn>
                <a:cxn ang="0">
                  <a:pos x="698" y="35"/>
                </a:cxn>
                <a:cxn ang="0">
                  <a:pos x="689" y="40"/>
                </a:cxn>
                <a:cxn ang="0">
                  <a:pos x="681" y="46"/>
                </a:cxn>
                <a:cxn ang="0">
                  <a:pos x="658" y="73"/>
                </a:cxn>
                <a:cxn ang="0">
                  <a:pos x="634" y="97"/>
                </a:cxn>
                <a:cxn ang="0">
                  <a:pos x="557" y="161"/>
                </a:cxn>
                <a:cxn ang="0">
                  <a:pos x="503" y="205"/>
                </a:cxn>
                <a:cxn ang="0">
                  <a:pos x="399" y="297"/>
                </a:cxn>
                <a:cxn ang="0">
                  <a:pos x="349" y="345"/>
                </a:cxn>
                <a:cxn ang="0">
                  <a:pos x="305" y="393"/>
                </a:cxn>
                <a:cxn ang="0">
                  <a:pos x="221" y="493"/>
                </a:cxn>
                <a:cxn ang="0">
                  <a:pos x="178" y="541"/>
                </a:cxn>
                <a:cxn ang="0">
                  <a:pos x="152" y="566"/>
                </a:cxn>
                <a:cxn ang="0">
                  <a:pos x="97" y="610"/>
                </a:cxn>
                <a:cxn ang="0">
                  <a:pos x="67" y="631"/>
                </a:cxn>
                <a:cxn ang="0">
                  <a:pos x="31" y="659"/>
                </a:cxn>
                <a:cxn ang="0">
                  <a:pos x="19" y="667"/>
                </a:cxn>
                <a:cxn ang="0">
                  <a:pos x="6" y="676"/>
                </a:cxn>
                <a:cxn ang="0">
                  <a:pos x="4" y="680"/>
                </a:cxn>
                <a:cxn ang="0">
                  <a:pos x="0" y="685"/>
                </a:cxn>
                <a:cxn ang="0">
                  <a:pos x="0" y="690"/>
                </a:cxn>
                <a:cxn ang="0">
                  <a:pos x="1" y="694"/>
                </a:cxn>
                <a:cxn ang="0">
                  <a:pos x="9" y="695"/>
                </a:cxn>
                <a:cxn ang="0">
                  <a:pos x="12" y="692"/>
                </a:cxn>
                <a:cxn ang="0">
                  <a:pos x="14" y="686"/>
                </a:cxn>
                <a:cxn ang="0">
                  <a:pos x="27" y="673"/>
                </a:cxn>
                <a:cxn ang="0">
                  <a:pos x="64" y="647"/>
                </a:cxn>
                <a:cxn ang="0">
                  <a:pos x="94" y="626"/>
                </a:cxn>
                <a:cxn ang="0">
                  <a:pos x="124" y="605"/>
                </a:cxn>
                <a:cxn ang="0">
                  <a:pos x="170" y="565"/>
                </a:cxn>
                <a:cxn ang="0">
                  <a:pos x="213" y="520"/>
                </a:cxn>
                <a:cxn ang="0">
                  <a:pos x="256" y="471"/>
                </a:cxn>
                <a:cxn ang="0">
                  <a:pos x="341" y="370"/>
                </a:cxn>
                <a:cxn ang="0">
                  <a:pos x="388" y="323"/>
                </a:cxn>
                <a:cxn ang="0">
                  <a:pos x="441" y="274"/>
                </a:cxn>
                <a:cxn ang="0">
                  <a:pos x="549" y="182"/>
                </a:cxn>
                <a:cxn ang="0">
                  <a:pos x="606" y="137"/>
                </a:cxn>
                <a:cxn ang="0">
                  <a:pos x="645" y="103"/>
                </a:cxn>
                <a:cxn ang="0">
                  <a:pos x="657" y="89"/>
                </a:cxn>
                <a:cxn ang="0">
                  <a:pos x="676" y="65"/>
                </a:cxn>
                <a:cxn ang="0">
                  <a:pos x="691" y="53"/>
                </a:cxn>
                <a:cxn ang="0">
                  <a:pos x="698" y="49"/>
                </a:cxn>
                <a:cxn ang="0">
                  <a:pos x="715" y="39"/>
                </a:cxn>
                <a:cxn ang="0">
                  <a:pos x="730" y="26"/>
                </a:cxn>
                <a:cxn ang="0">
                  <a:pos x="739" y="17"/>
                </a:cxn>
                <a:cxn ang="0">
                  <a:pos x="743" y="5"/>
                </a:cxn>
                <a:cxn ang="0">
                  <a:pos x="742" y="4"/>
                </a:cxn>
                <a:cxn ang="0">
                  <a:pos x="736" y="0"/>
                </a:cxn>
                <a:cxn ang="0">
                  <a:pos x="731" y="4"/>
                </a:cxn>
                <a:cxn ang="0">
                  <a:pos x="731" y="5"/>
                </a:cxn>
              </a:cxnLst>
              <a:rect l="0" t="0" r="r" b="b"/>
              <a:pathLst>
                <a:path w="743" h="695">
                  <a:moveTo>
                    <a:pt x="731" y="5"/>
                  </a:moveTo>
                  <a:lnTo>
                    <a:pt x="731" y="5"/>
                  </a:lnTo>
                  <a:lnTo>
                    <a:pt x="730" y="9"/>
                  </a:lnTo>
                  <a:lnTo>
                    <a:pt x="726" y="14"/>
                  </a:lnTo>
                  <a:lnTo>
                    <a:pt x="713" y="25"/>
                  </a:lnTo>
                  <a:lnTo>
                    <a:pt x="698" y="35"/>
                  </a:lnTo>
                  <a:lnTo>
                    <a:pt x="689" y="40"/>
                  </a:lnTo>
                  <a:lnTo>
                    <a:pt x="689" y="40"/>
                  </a:lnTo>
                  <a:lnTo>
                    <a:pt x="685" y="42"/>
                  </a:lnTo>
                  <a:lnTo>
                    <a:pt x="681" y="46"/>
                  </a:lnTo>
                  <a:lnTo>
                    <a:pt x="672" y="55"/>
                  </a:lnTo>
                  <a:lnTo>
                    <a:pt x="658" y="73"/>
                  </a:lnTo>
                  <a:lnTo>
                    <a:pt x="658" y="73"/>
                  </a:lnTo>
                  <a:lnTo>
                    <a:pt x="634" y="97"/>
                  </a:lnTo>
                  <a:lnTo>
                    <a:pt x="609" y="117"/>
                  </a:lnTo>
                  <a:lnTo>
                    <a:pt x="557" y="161"/>
                  </a:lnTo>
                  <a:lnTo>
                    <a:pt x="557" y="161"/>
                  </a:lnTo>
                  <a:lnTo>
                    <a:pt x="503" y="205"/>
                  </a:lnTo>
                  <a:lnTo>
                    <a:pt x="450" y="250"/>
                  </a:lnTo>
                  <a:lnTo>
                    <a:pt x="399" y="297"/>
                  </a:lnTo>
                  <a:lnTo>
                    <a:pt x="349" y="345"/>
                  </a:lnTo>
                  <a:lnTo>
                    <a:pt x="349" y="345"/>
                  </a:lnTo>
                  <a:lnTo>
                    <a:pt x="326" y="370"/>
                  </a:lnTo>
                  <a:lnTo>
                    <a:pt x="305" y="393"/>
                  </a:lnTo>
                  <a:lnTo>
                    <a:pt x="263" y="443"/>
                  </a:lnTo>
                  <a:lnTo>
                    <a:pt x="221" y="493"/>
                  </a:lnTo>
                  <a:lnTo>
                    <a:pt x="200" y="518"/>
                  </a:lnTo>
                  <a:lnTo>
                    <a:pt x="178" y="541"/>
                  </a:lnTo>
                  <a:lnTo>
                    <a:pt x="178" y="541"/>
                  </a:lnTo>
                  <a:lnTo>
                    <a:pt x="152" y="566"/>
                  </a:lnTo>
                  <a:lnTo>
                    <a:pt x="124" y="590"/>
                  </a:lnTo>
                  <a:lnTo>
                    <a:pt x="97" y="610"/>
                  </a:lnTo>
                  <a:lnTo>
                    <a:pt x="67" y="631"/>
                  </a:lnTo>
                  <a:lnTo>
                    <a:pt x="67" y="631"/>
                  </a:lnTo>
                  <a:lnTo>
                    <a:pt x="43" y="650"/>
                  </a:lnTo>
                  <a:lnTo>
                    <a:pt x="31" y="659"/>
                  </a:lnTo>
                  <a:lnTo>
                    <a:pt x="19" y="667"/>
                  </a:lnTo>
                  <a:lnTo>
                    <a:pt x="19" y="667"/>
                  </a:lnTo>
                  <a:lnTo>
                    <a:pt x="10" y="672"/>
                  </a:lnTo>
                  <a:lnTo>
                    <a:pt x="6" y="676"/>
                  </a:lnTo>
                  <a:lnTo>
                    <a:pt x="4" y="680"/>
                  </a:lnTo>
                  <a:lnTo>
                    <a:pt x="4" y="680"/>
                  </a:lnTo>
                  <a:lnTo>
                    <a:pt x="1" y="681"/>
                  </a:lnTo>
                  <a:lnTo>
                    <a:pt x="0" y="685"/>
                  </a:lnTo>
                  <a:lnTo>
                    <a:pt x="0" y="690"/>
                  </a:lnTo>
                  <a:lnTo>
                    <a:pt x="0" y="690"/>
                  </a:lnTo>
                  <a:lnTo>
                    <a:pt x="1" y="693"/>
                  </a:lnTo>
                  <a:lnTo>
                    <a:pt x="1" y="694"/>
                  </a:lnTo>
                  <a:lnTo>
                    <a:pt x="5" y="695"/>
                  </a:lnTo>
                  <a:lnTo>
                    <a:pt x="9" y="695"/>
                  </a:lnTo>
                  <a:lnTo>
                    <a:pt x="10" y="694"/>
                  </a:lnTo>
                  <a:lnTo>
                    <a:pt x="12" y="692"/>
                  </a:lnTo>
                  <a:lnTo>
                    <a:pt x="12" y="692"/>
                  </a:lnTo>
                  <a:lnTo>
                    <a:pt x="14" y="686"/>
                  </a:lnTo>
                  <a:lnTo>
                    <a:pt x="19" y="680"/>
                  </a:lnTo>
                  <a:lnTo>
                    <a:pt x="27" y="673"/>
                  </a:lnTo>
                  <a:lnTo>
                    <a:pt x="35" y="667"/>
                  </a:lnTo>
                  <a:lnTo>
                    <a:pt x="64" y="647"/>
                  </a:lnTo>
                  <a:lnTo>
                    <a:pt x="64" y="647"/>
                  </a:lnTo>
                  <a:lnTo>
                    <a:pt x="94" y="626"/>
                  </a:lnTo>
                  <a:lnTo>
                    <a:pt x="124" y="605"/>
                  </a:lnTo>
                  <a:lnTo>
                    <a:pt x="124" y="605"/>
                  </a:lnTo>
                  <a:lnTo>
                    <a:pt x="148" y="586"/>
                  </a:lnTo>
                  <a:lnTo>
                    <a:pt x="170" y="565"/>
                  </a:lnTo>
                  <a:lnTo>
                    <a:pt x="192" y="544"/>
                  </a:lnTo>
                  <a:lnTo>
                    <a:pt x="213" y="520"/>
                  </a:lnTo>
                  <a:lnTo>
                    <a:pt x="213" y="520"/>
                  </a:lnTo>
                  <a:lnTo>
                    <a:pt x="256" y="471"/>
                  </a:lnTo>
                  <a:lnTo>
                    <a:pt x="298" y="420"/>
                  </a:lnTo>
                  <a:lnTo>
                    <a:pt x="341" y="370"/>
                  </a:lnTo>
                  <a:lnTo>
                    <a:pt x="365" y="346"/>
                  </a:lnTo>
                  <a:lnTo>
                    <a:pt x="388" y="323"/>
                  </a:lnTo>
                  <a:lnTo>
                    <a:pt x="388" y="323"/>
                  </a:lnTo>
                  <a:lnTo>
                    <a:pt x="441" y="274"/>
                  </a:lnTo>
                  <a:lnTo>
                    <a:pt x="494" y="227"/>
                  </a:lnTo>
                  <a:lnTo>
                    <a:pt x="549" y="182"/>
                  </a:lnTo>
                  <a:lnTo>
                    <a:pt x="606" y="137"/>
                  </a:lnTo>
                  <a:lnTo>
                    <a:pt x="606" y="137"/>
                  </a:lnTo>
                  <a:lnTo>
                    <a:pt x="625" y="120"/>
                  </a:lnTo>
                  <a:lnTo>
                    <a:pt x="645" y="103"/>
                  </a:lnTo>
                  <a:lnTo>
                    <a:pt x="645" y="103"/>
                  </a:lnTo>
                  <a:lnTo>
                    <a:pt x="657" y="89"/>
                  </a:lnTo>
                  <a:lnTo>
                    <a:pt x="670" y="73"/>
                  </a:lnTo>
                  <a:lnTo>
                    <a:pt x="676" y="65"/>
                  </a:lnTo>
                  <a:lnTo>
                    <a:pt x="684" y="59"/>
                  </a:lnTo>
                  <a:lnTo>
                    <a:pt x="691" y="53"/>
                  </a:lnTo>
                  <a:lnTo>
                    <a:pt x="698" y="49"/>
                  </a:lnTo>
                  <a:lnTo>
                    <a:pt x="698" y="49"/>
                  </a:lnTo>
                  <a:lnTo>
                    <a:pt x="706" y="46"/>
                  </a:lnTo>
                  <a:lnTo>
                    <a:pt x="715" y="39"/>
                  </a:lnTo>
                  <a:lnTo>
                    <a:pt x="730" y="26"/>
                  </a:lnTo>
                  <a:lnTo>
                    <a:pt x="730" y="26"/>
                  </a:lnTo>
                  <a:lnTo>
                    <a:pt x="735" y="21"/>
                  </a:lnTo>
                  <a:lnTo>
                    <a:pt x="739" y="17"/>
                  </a:lnTo>
                  <a:lnTo>
                    <a:pt x="742" y="12"/>
                  </a:lnTo>
                  <a:lnTo>
                    <a:pt x="743" y="5"/>
                  </a:lnTo>
                  <a:lnTo>
                    <a:pt x="743" y="5"/>
                  </a:lnTo>
                  <a:lnTo>
                    <a:pt x="742" y="4"/>
                  </a:lnTo>
                  <a:lnTo>
                    <a:pt x="740" y="1"/>
                  </a:lnTo>
                  <a:lnTo>
                    <a:pt x="736" y="0"/>
                  </a:lnTo>
                  <a:lnTo>
                    <a:pt x="732" y="1"/>
                  </a:lnTo>
                  <a:lnTo>
                    <a:pt x="731" y="4"/>
                  </a:lnTo>
                  <a:lnTo>
                    <a:pt x="731" y="5"/>
                  </a:lnTo>
                  <a:lnTo>
                    <a:pt x="73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2" name="chenying0907 960"/>
            <p:cNvSpPr>
              <a:spLocks/>
            </p:cNvSpPr>
            <p:nvPr/>
          </p:nvSpPr>
          <p:spPr bwMode="auto">
            <a:xfrm>
              <a:off x="6605588" y="3482976"/>
              <a:ext cx="282575" cy="277813"/>
            </a:xfrm>
            <a:custGeom>
              <a:avLst/>
              <a:gdLst/>
              <a:ahLst/>
              <a:cxnLst>
                <a:cxn ang="0">
                  <a:pos x="704" y="1"/>
                </a:cxn>
                <a:cxn ang="0">
                  <a:pos x="656" y="44"/>
                </a:cxn>
                <a:cxn ang="0">
                  <a:pos x="560" y="123"/>
                </a:cxn>
                <a:cxn ang="0">
                  <a:pos x="513" y="165"/>
                </a:cxn>
                <a:cxn ang="0">
                  <a:pos x="467" y="210"/>
                </a:cxn>
                <a:cxn ang="0">
                  <a:pos x="377" y="304"/>
                </a:cxn>
                <a:cxn ang="0">
                  <a:pos x="332" y="350"/>
                </a:cxn>
                <a:cxn ang="0">
                  <a:pos x="243" y="443"/>
                </a:cxn>
                <a:cxn ang="0">
                  <a:pos x="153" y="533"/>
                </a:cxn>
                <a:cxn ang="0">
                  <a:pos x="108" y="575"/>
                </a:cxn>
                <a:cxn ang="0">
                  <a:pos x="64" y="616"/>
                </a:cxn>
                <a:cxn ang="0">
                  <a:pos x="26" y="648"/>
                </a:cxn>
                <a:cxn ang="0">
                  <a:pos x="9" y="668"/>
                </a:cxn>
                <a:cxn ang="0">
                  <a:pos x="0" y="689"/>
                </a:cxn>
                <a:cxn ang="0">
                  <a:pos x="0" y="692"/>
                </a:cxn>
                <a:cxn ang="0">
                  <a:pos x="2" y="695"/>
                </a:cxn>
                <a:cxn ang="0">
                  <a:pos x="10" y="697"/>
                </a:cxn>
                <a:cxn ang="0">
                  <a:pos x="13" y="695"/>
                </a:cxn>
                <a:cxn ang="0">
                  <a:pos x="15" y="692"/>
                </a:cxn>
                <a:cxn ang="0">
                  <a:pos x="13" y="685"/>
                </a:cxn>
                <a:cxn ang="0">
                  <a:pos x="15" y="680"/>
                </a:cxn>
                <a:cxn ang="0">
                  <a:pos x="29" y="663"/>
                </a:cxn>
                <a:cxn ang="0">
                  <a:pos x="48" y="644"/>
                </a:cxn>
                <a:cxn ang="0">
                  <a:pos x="95" y="601"/>
                </a:cxn>
                <a:cxn ang="0">
                  <a:pos x="162" y="541"/>
                </a:cxn>
                <a:cxn ang="0">
                  <a:pos x="183" y="520"/>
                </a:cxn>
                <a:cxn ang="0">
                  <a:pos x="354" y="344"/>
                </a:cxn>
                <a:cxn ang="0">
                  <a:pos x="397" y="299"/>
                </a:cxn>
                <a:cxn ang="0">
                  <a:pos x="484" y="209"/>
                </a:cxn>
                <a:cxn ang="0">
                  <a:pos x="528" y="166"/>
                </a:cxn>
                <a:cxn ang="0">
                  <a:pos x="573" y="125"/>
                </a:cxn>
                <a:cxn ang="0">
                  <a:pos x="667" y="51"/>
                </a:cxn>
                <a:cxn ang="0">
                  <a:pos x="711" y="10"/>
                </a:cxn>
                <a:cxn ang="0">
                  <a:pos x="713" y="8"/>
                </a:cxn>
                <a:cxn ang="0">
                  <a:pos x="711" y="2"/>
                </a:cxn>
                <a:cxn ang="0">
                  <a:pos x="705" y="0"/>
                </a:cxn>
                <a:cxn ang="0">
                  <a:pos x="704" y="1"/>
                </a:cxn>
              </a:cxnLst>
              <a:rect l="0" t="0" r="r" b="b"/>
              <a:pathLst>
                <a:path w="713" h="697">
                  <a:moveTo>
                    <a:pt x="704" y="1"/>
                  </a:moveTo>
                  <a:lnTo>
                    <a:pt x="704" y="1"/>
                  </a:lnTo>
                  <a:lnTo>
                    <a:pt x="680" y="23"/>
                  </a:lnTo>
                  <a:lnTo>
                    <a:pt x="656" y="44"/>
                  </a:lnTo>
                  <a:lnTo>
                    <a:pt x="608" y="83"/>
                  </a:lnTo>
                  <a:lnTo>
                    <a:pt x="560" y="123"/>
                  </a:lnTo>
                  <a:lnTo>
                    <a:pt x="535" y="144"/>
                  </a:lnTo>
                  <a:lnTo>
                    <a:pt x="513" y="165"/>
                  </a:lnTo>
                  <a:lnTo>
                    <a:pt x="513" y="165"/>
                  </a:lnTo>
                  <a:lnTo>
                    <a:pt x="467" y="210"/>
                  </a:lnTo>
                  <a:lnTo>
                    <a:pt x="421" y="257"/>
                  </a:lnTo>
                  <a:lnTo>
                    <a:pt x="377" y="304"/>
                  </a:lnTo>
                  <a:lnTo>
                    <a:pt x="332" y="350"/>
                  </a:lnTo>
                  <a:lnTo>
                    <a:pt x="332" y="350"/>
                  </a:lnTo>
                  <a:lnTo>
                    <a:pt x="288" y="396"/>
                  </a:lnTo>
                  <a:lnTo>
                    <a:pt x="243" y="443"/>
                  </a:lnTo>
                  <a:lnTo>
                    <a:pt x="199" y="489"/>
                  </a:lnTo>
                  <a:lnTo>
                    <a:pt x="153" y="533"/>
                  </a:lnTo>
                  <a:lnTo>
                    <a:pt x="153" y="533"/>
                  </a:lnTo>
                  <a:lnTo>
                    <a:pt x="108" y="575"/>
                  </a:lnTo>
                  <a:lnTo>
                    <a:pt x="64" y="616"/>
                  </a:lnTo>
                  <a:lnTo>
                    <a:pt x="64" y="616"/>
                  </a:lnTo>
                  <a:lnTo>
                    <a:pt x="46" y="630"/>
                  </a:lnTo>
                  <a:lnTo>
                    <a:pt x="26" y="648"/>
                  </a:lnTo>
                  <a:lnTo>
                    <a:pt x="17" y="658"/>
                  </a:lnTo>
                  <a:lnTo>
                    <a:pt x="9" y="668"/>
                  </a:lnTo>
                  <a:lnTo>
                    <a:pt x="2" y="678"/>
                  </a:lnTo>
                  <a:lnTo>
                    <a:pt x="0" y="689"/>
                  </a:lnTo>
                  <a:lnTo>
                    <a:pt x="0" y="689"/>
                  </a:lnTo>
                  <a:lnTo>
                    <a:pt x="0" y="692"/>
                  </a:lnTo>
                  <a:lnTo>
                    <a:pt x="1" y="694"/>
                  </a:lnTo>
                  <a:lnTo>
                    <a:pt x="2" y="695"/>
                  </a:lnTo>
                  <a:lnTo>
                    <a:pt x="5" y="697"/>
                  </a:lnTo>
                  <a:lnTo>
                    <a:pt x="10" y="697"/>
                  </a:lnTo>
                  <a:lnTo>
                    <a:pt x="10" y="697"/>
                  </a:lnTo>
                  <a:lnTo>
                    <a:pt x="13" y="695"/>
                  </a:lnTo>
                  <a:lnTo>
                    <a:pt x="14" y="695"/>
                  </a:lnTo>
                  <a:lnTo>
                    <a:pt x="15" y="692"/>
                  </a:lnTo>
                  <a:lnTo>
                    <a:pt x="15" y="688"/>
                  </a:lnTo>
                  <a:lnTo>
                    <a:pt x="13" y="685"/>
                  </a:lnTo>
                  <a:lnTo>
                    <a:pt x="13" y="685"/>
                  </a:lnTo>
                  <a:lnTo>
                    <a:pt x="15" y="680"/>
                  </a:lnTo>
                  <a:lnTo>
                    <a:pt x="19" y="673"/>
                  </a:lnTo>
                  <a:lnTo>
                    <a:pt x="29" y="663"/>
                  </a:lnTo>
                  <a:lnTo>
                    <a:pt x="48" y="644"/>
                  </a:lnTo>
                  <a:lnTo>
                    <a:pt x="48" y="644"/>
                  </a:lnTo>
                  <a:lnTo>
                    <a:pt x="95" y="601"/>
                  </a:lnTo>
                  <a:lnTo>
                    <a:pt x="95" y="601"/>
                  </a:lnTo>
                  <a:lnTo>
                    <a:pt x="140" y="562"/>
                  </a:lnTo>
                  <a:lnTo>
                    <a:pt x="162" y="541"/>
                  </a:lnTo>
                  <a:lnTo>
                    <a:pt x="183" y="520"/>
                  </a:lnTo>
                  <a:lnTo>
                    <a:pt x="183" y="520"/>
                  </a:lnTo>
                  <a:lnTo>
                    <a:pt x="268" y="431"/>
                  </a:lnTo>
                  <a:lnTo>
                    <a:pt x="354" y="344"/>
                  </a:lnTo>
                  <a:lnTo>
                    <a:pt x="354" y="344"/>
                  </a:lnTo>
                  <a:lnTo>
                    <a:pt x="397" y="299"/>
                  </a:lnTo>
                  <a:lnTo>
                    <a:pt x="441" y="255"/>
                  </a:lnTo>
                  <a:lnTo>
                    <a:pt x="484" y="209"/>
                  </a:lnTo>
                  <a:lnTo>
                    <a:pt x="528" y="166"/>
                  </a:lnTo>
                  <a:lnTo>
                    <a:pt x="528" y="166"/>
                  </a:lnTo>
                  <a:lnTo>
                    <a:pt x="550" y="145"/>
                  </a:lnTo>
                  <a:lnTo>
                    <a:pt x="573" y="125"/>
                  </a:lnTo>
                  <a:lnTo>
                    <a:pt x="620" y="87"/>
                  </a:lnTo>
                  <a:lnTo>
                    <a:pt x="667" y="51"/>
                  </a:lnTo>
                  <a:lnTo>
                    <a:pt x="689" y="30"/>
                  </a:lnTo>
                  <a:lnTo>
                    <a:pt x="711" y="10"/>
                  </a:lnTo>
                  <a:lnTo>
                    <a:pt x="711" y="10"/>
                  </a:lnTo>
                  <a:lnTo>
                    <a:pt x="713" y="8"/>
                  </a:lnTo>
                  <a:lnTo>
                    <a:pt x="713" y="5"/>
                  </a:lnTo>
                  <a:lnTo>
                    <a:pt x="711" y="2"/>
                  </a:lnTo>
                  <a:lnTo>
                    <a:pt x="707" y="0"/>
                  </a:lnTo>
                  <a:lnTo>
                    <a:pt x="705" y="0"/>
                  </a:lnTo>
                  <a:lnTo>
                    <a:pt x="704" y="1"/>
                  </a:lnTo>
                  <a:lnTo>
                    <a:pt x="70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3" name="chenying0907 961"/>
            <p:cNvSpPr>
              <a:spLocks/>
            </p:cNvSpPr>
            <p:nvPr/>
          </p:nvSpPr>
          <p:spPr bwMode="auto">
            <a:xfrm>
              <a:off x="6681788" y="3487738"/>
              <a:ext cx="284163" cy="273050"/>
            </a:xfrm>
            <a:custGeom>
              <a:avLst/>
              <a:gdLst/>
              <a:ahLst/>
              <a:cxnLst>
                <a:cxn ang="0">
                  <a:pos x="704" y="1"/>
                </a:cxn>
                <a:cxn ang="0">
                  <a:pos x="576" y="132"/>
                </a:cxn>
                <a:cxn ang="0">
                  <a:pos x="534" y="177"/>
                </a:cxn>
                <a:cxn ang="0">
                  <a:pos x="492" y="222"/>
                </a:cxn>
                <a:cxn ang="0">
                  <a:pos x="357" y="346"/>
                </a:cxn>
                <a:cxn ang="0">
                  <a:pos x="334" y="368"/>
                </a:cxn>
                <a:cxn ang="0">
                  <a:pos x="269" y="434"/>
                </a:cxn>
                <a:cxn ang="0">
                  <a:pos x="202" y="499"/>
                </a:cxn>
                <a:cxn ang="0">
                  <a:pos x="180" y="520"/>
                </a:cxn>
                <a:cxn ang="0">
                  <a:pos x="108" y="583"/>
                </a:cxn>
                <a:cxn ang="0">
                  <a:pos x="84" y="602"/>
                </a:cxn>
                <a:cxn ang="0">
                  <a:pos x="41" y="636"/>
                </a:cxn>
                <a:cxn ang="0">
                  <a:pos x="2" y="674"/>
                </a:cxn>
                <a:cxn ang="0">
                  <a:pos x="0" y="677"/>
                </a:cxn>
                <a:cxn ang="0">
                  <a:pos x="2" y="682"/>
                </a:cxn>
                <a:cxn ang="0">
                  <a:pos x="8" y="683"/>
                </a:cxn>
                <a:cxn ang="0">
                  <a:pos x="10" y="682"/>
                </a:cxn>
                <a:cxn ang="0">
                  <a:pos x="53" y="643"/>
                </a:cxn>
                <a:cxn ang="0">
                  <a:pos x="97" y="606"/>
                </a:cxn>
                <a:cxn ang="0">
                  <a:pos x="121" y="588"/>
                </a:cxn>
                <a:cxn ang="0">
                  <a:pos x="187" y="529"/>
                </a:cxn>
                <a:cxn ang="0">
                  <a:pos x="211" y="508"/>
                </a:cxn>
                <a:cxn ang="0">
                  <a:pos x="278" y="443"/>
                </a:cxn>
                <a:cxn ang="0">
                  <a:pos x="365" y="354"/>
                </a:cxn>
                <a:cxn ang="0">
                  <a:pos x="411" y="313"/>
                </a:cxn>
                <a:cxn ang="0">
                  <a:pos x="500" y="230"/>
                </a:cxn>
                <a:cxn ang="0">
                  <a:pos x="543" y="185"/>
                </a:cxn>
                <a:cxn ang="0">
                  <a:pos x="584" y="141"/>
                </a:cxn>
                <a:cxn ang="0">
                  <a:pos x="712" y="9"/>
                </a:cxn>
                <a:cxn ang="0">
                  <a:pos x="713" y="7"/>
                </a:cxn>
                <a:cxn ang="0">
                  <a:pos x="712" y="1"/>
                </a:cxn>
                <a:cxn ang="0">
                  <a:pos x="707" y="0"/>
                </a:cxn>
                <a:cxn ang="0">
                  <a:pos x="704" y="1"/>
                </a:cxn>
              </a:cxnLst>
              <a:rect l="0" t="0" r="r" b="b"/>
              <a:pathLst>
                <a:path w="715" h="685">
                  <a:moveTo>
                    <a:pt x="704" y="1"/>
                  </a:moveTo>
                  <a:lnTo>
                    <a:pt x="704" y="1"/>
                  </a:lnTo>
                  <a:lnTo>
                    <a:pt x="618" y="88"/>
                  </a:lnTo>
                  <a:lnTo>
                    <a:pt x="576" y="132"/>
                  </a:lnTo>
                  <a:lnTo>
                    <a:pt x="534" y="177"/>
                  </a:lnTo>
                  <a:lnTo>
                    <a:pt x="534" y="177"/>
                  </a:lnTo>
                  <a:lnTo>
                    <a:pt x="514" y="201"/>
                  </a:lnTo>
                  <a:lnTo>
                    <a:pt x="492" y="222"/>
                  </a:lnTo>
                  <a:lnTo>
                    <a:pt x="448" y="265"/>
                  </a:lnTo>
                  <a:lnTo>
                    <a:pt x="357" y="346"/>
                  </a:lnTo>
                  <a:lnTo>
                    <a:pt x="357" y="346"/>
                  </a:lnTo>
                  <a:lnTo>
                    <a:pt x="334" y="368"/>
                  </a:lnTo>
                  <a:lnTo>
                    <a:pt x="312" y="389"/>
                  </a:lnTo>
                  <a:lnTo>
                    <a:pt x="269" y="434"/>
                  </a:lnTo>
                  <a:lnTo>
                    <a:pt x="225" y="478"/>
                  </a:lnTo>
                  <a:lnTo>
                    <a:pt x="202" y="499"/>
                  </a:lnTo>
                  <a:lnTo>
                    <a:pt x="180" y="520"/>
                  </a:lnTo>
                  <a:lnTo>
                    <a:pt x="180" y="520"/>
                  </a:lnTo>
                  <a:lnTo>
                    <a:pt x="132" y="562"/>
                  </a:lnTo>
                  <a:lnTo>
                    <a:pt x="108" y="583"/>
                  </a:lnTo>
                  <a:lnTo>
                    <a:pt x="84" y="602"/>
                  </a:lnTo>
                  <a:lnTo>
                    <a:pt x="84" y="602"/>
                  </a:lnTo>
                  <a:lnTo>
                    <a:pt x="62" y="619"/>
                  </a:lnTo>
                  <a:lnTo>
                    <a:pt x="41" y="636"/>
                  </a:lnTo>
                  <a:lnTo>
                    <a:pt x="21" y="656"/>
                  </a:lnTo>
                  <a:lnTo>
                    <a:pt x="2" y="674"/>
                  </a:lnTo>
                  <a:lnTo>
                    <a:pt x="2" y="674"/>
                  </a:lnTo>
                  <a:lnTo>
                    <a:pt x="0" y="677"/>
                  </a:lnTo>
                  <a:lnTo>
                    <a:pt x="0" y="678"/>
                  </a:lnTo>
                  <a:lnTo>
                    <a:pt x="2" y="682"/>
                  </a:lnTo>
                  <a:lnTo>
                    <a:pt x="6" y="685"/>
                  </a:lnTo>
                  <a:lnTo>
                    <a:pt x="8" y="683"/>
                  </a:lnTo>
                  <a:lnTo>
                    <a:pt x="10" y="682"/>
                  </a:lnTo>
                  <a:lnTo>
                    <a:pt x="10" y="682"/>
                  </a:lnTo>
                  <a:lnTo>
                    <a:pt x="30" y="663"/>
                  </a:lnTo>
                  <a:lnTo>
                    <a:pt x="53" y="643"/>
                  </a:lnTo>
                  <a:lnTo>
                    <a:pt x="75" y="623"/>
                  </a:lnTo>
                  <a:lnTo>
                    <a:pt x="97" y="606"/>
                  </a:lnTo>
                  <a:lnTo>
                    <a:pt x="97" y="606"/>
                  </a:lnTo>
                  <a:lnTo>
                    <a:pt x="121" y="588"/>
                  </a:lnTo>
                  <a:lnTo>
                    <a:pt x="143" y="568"/>
                  </a:lnTo>
                  <a:lnTo>
                    <a:pt x="187" y="529"/>
                  </a:lnTo>
                  <a:lnTo>
                    <a:pt x="187" y="529"/>
                  </a:lnTo>
                  <a:lnTo>
                    <a:pt x="211" y="508"/>
                  </a:lnTo>
                  <a:lnTo>
                    <a:pt x="233" y="486"/>
                  </a:lnTo>
                  <a:lnTo>
                    <a:pt x="278" y="443"/>
                  </a:lnTo>
                  <a:lnTo>
                    <a:pt x="321" y="398"/>
                  </a:lnTo>
                  <a:lnTo>
                    <a:pt x="365" y="354"/>
                  </a:lnTo>
                  <a:lnTo>
                    <a:pt x="365" y="354"/>
                  </a:lnTo>
                  <a:lnTo>
                    <a:pt x="411" y="313"/>
                  </a:lnTo>
                  <a:lnTo>
                    <a:pt x="456" y="272"/>
                  </a:lnTo>
                  <a:lnTo>
                    <a:pt x="500" y="230"/>
                  </a:lnTo>
                  <a:lnTo>
                    <a:pt x="522" y="209"/>
                  </a:lnTo>
                  <a:lnTo>
                    <a:pt x="543" y="185"/>
                  </a:lnTo>
                  <a:lnTo>
                    <a:pt x="543" y="185"/>
                  </a:lnTo>
                  <a:lnTo>
                    <a:pt x="584" y="141"/>
                  </a:lnTo>
                  <a:lnTo>
                    <a:pt x="626" y="96"/>
                  </a:lnTo>
                  <a:lnTo>
                    <a:pt x="712" y="9"/>
                  </a:lnTo>
                  <a:lnTo>
                    <a:pt x="712" y="9"/>
                  </a:lnTo>
                  <a:lnTo>
                    <a:pt x="713" y="7"/>
                  </a:lnTo>
                  <a:lnTo>
                    <a:pt x="715" y="5"/>
                  </a:lnTo>
                  <a:lnTo>
                    <a:pt x="712" y="1"/>
                  </a:lnTo>
                  <a:lnTo>
                    <a:pt x="708" y="0"/>
                  </a:lnTo>
                  <a:lnTo>
                    <a:pt x="707" y="0"/>
                  </a:lnTo>
                  <a:lnTo>
                    <a:pt x="704" y="1"/>
                  </a:lnTo>
                  <a:lnTo>
                    <a:pt x="70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4" name="chenying0907 962"/>
            <p:cNvSpPr>
              <a:spLocks/>
            </p:cNvSpPr>
            <p:nvPr/>
          </p:nvSpPr>
          <p:spPr bwMode="auto">
            <a:xfrm>
              <a:off x="6769101" y="3500438"/>
              <a:ext cx="263525" cy="252413"/>
            </a:xfrm>
            <a:custGeom>
              <a:avLst/>
              <a:gdLst/>
              <a:ahLst/>
              <a:cxnLst>
                <a:cxn ang="0">
                  <a:pos x="650" y="0"/>
                </a:cxn>
                <a:cxn ang="0">
                  <a:pos x="647" y="2"/>
                </a:cxn>
                <a:cxn ang="0">
                  <a:pos x="644" y="4"/>
                </a:cxn>
                <a:cxn ang="0">
                  <a:pos x="633" y="26"/>
                </a:cxn>
                <a:cxn ang="0">
                  <a:pos x="616" y="46"/>
                </a:cxn>
                <a:cxn ang="0">
                  <a:pos x="578" y="83"/>
                </a:cxn>
                <a:cxn ang="0">
                  <a:pos x="558" y="102"/>
                </a:cxn>
                <a:cxn ang="0">
                  <a:pos x="502" y="168"/>
                </a:cxn>
                <a:cxn ang="0">
                  <a:pos x="484" y="189"/>
                </a:cxn>
                <a:cxn ang="0">
                  <a:pos x="427" y="249"/>
                </a:cxn>
                <a:cxn ang="0">
                  <a:pos x="349" y="327"/>
                </a:cxn>
                <a:cxn ang="0">
                  <a:pos x="328" y="348"/>
                </a:cxn>
                <a:cxn ang="0">
                  <a:pos x="261" y="408"/>
                </a:cxn>
                <a:cxn ang="0">
                  <a:pos x="211" y="450"/>
                </a:cxn>
                <a:cxn ang="0">
                  <a:pos x="160" y="491"/>
                </a:cxn>
                <a:cxn ang="0">
                  <a:pos x="139" y="506"/>
                </a:cxn>
                <a:cxn ang="0">
                  <a:pos x="78" y="557"/>
                </a:cxn>
                <a:cxn ang="0">
                  <a:pos x="1" y="629"/>
                </a:cxn>
                <a:cxn ang="0">
                  <a:pos x="0" y="636"/>
                </a:cxn>
                <a:cxn ang="0">
                  <a:pos x="5" y="640"/>
                </a:cxn>
                <a:cxn ang="0">
                  <a:pos x="11" y="640"/>
                </a:cxn>
                <a:cxn ang="0">
                  <a:pos x="15" y="637"/>
                </a:cxn>
                <a:cxn ang="0">
                  <a:pos x="15" y="632"/>
                </a:cxn>
                <a:cxn ang="0">
                  <a:pos x="56" y="594"/>
                </a:cxn>
                <a:cxn ang="0">
                  <a:pos x="138" y="522"/>
                </a:cxn>
                <a:cxn ang="0">
                  <a:pos x="183" y="489"/>
                </a:cxn>
                <a:cxn ang="0">
                  <a:pos x="226" y="454"/>
                </a:cxn>
                <a:cxn ang="0">
                  <a:pos x="269" y="416"/>
                </a:cxn>
                <a:cxn ang="0">
                  <a:pos x="341" y="352"/>
                </a:cxn>
                <a:cxn ang="0">
                  <a:pos x="363" y="329"/>
                </a:cxn>
                <a:cxn ang="0">
                  <a:pos x="444" y="246"/>
                </a:cxn>
                <a:cxn ang="0">
                  <a:pos x="504" y="182"/>
                </a:cxn>
                <a:cxn ang="0">
                  <a:pos x="523" y="160"/>
                </a:cxn>
                <a:cxn ang="0">
                  <a:pos x="565" y="113"/>
                </a:cxn>
                <a:cxn ang="0">
                  <a:pos x="609" y="67"/>
                </a:cxn>
                <a:cxn ang="0">
                  <a:pos x="639" y="37"/>
                </a:cxn>
                <a:cxn ang="0">
                  <a:pos x="644" y="29"/>
                </a:cxn>
                <a:cxn ang="0">
                  <a:pos x="651" y="17"/>
                </a:cxn>
                <a:cxn ang="0">
                  <a:pos x="657" y="12"/>
                </a:cxn>
                <a:cxn ang="0">
                  <a:pos x="661" y="11"/>
                </a:cxn>
                <a:cxn ang="0">
                  <a:pos x="665" y="9"/>
                </a:cxn>
                <a:cxn ang="0">
                  <a:pos x="665" y="2"/>
                </a:cxn>
                <a:cxn ang="0">
                  <a:pos x="661" y="0"/>
                </a:cxn>
              </a:cxnLst>
              <a:rect l="0" t="0" r="r" b="b"/>
              <a:pathLst>
                <a:path w="667" h="640">
                  <a:moveTo>
                    <a:pt x="661" y="0"/>
                  </a:moveTo>
                  <a:lnTo>
                    <a:pt x="650" y="0"/>
                  </a:lnTo>
                  <a:lnTo>
                    <a:pt x="650" y="0"/>
                  </a:lnTo>
                  <a:lnTo>
                    <a:pt x="647" y="2"/>
                  </a:lnTo>
                  <a:lnTo>
                    <a:pt x="644" y="4"/>
                  </a:lnTo>
                  <a:lnTo>
                    <a:pt x="644" y="4"/>
                  </a:lnTo>
                  <a:lnTo>
                    <a:pt x="639" y="16"/>
                  </a:lnTo>
                  <a:lnTo>
                    <a:pt x="633" y="26"/>
                  </a:lnTo>
                  <a:lnTo>
                    <a:pt x="625" y="37"/>
                  </a:lnTo>
                  <a:lnTo>
                    <a:pt x="616" y="46"/>
                  </a:lnTo>
                  <a:lnTo>
                    <a:pt x="596" y="64"/>
                  </a:lnTo>
                  <a:lnTo>
                    <a:pt x="578" y="83"/>
                  </a:lnTo>
                  <a:lnTo>
                    <a:pt x="578" y="83"/>
                  </a:lnTo>
                  <a:lnTo>
                    <a:pt x="558" y="102"/>
                  </a:lnTo>
                  <a:lnTo>
                    <a:pt x="538" y="125"/>
                  </a:lnTo>
                  <a:lnTo>
                    <a:pt x="502" y="168"/>
                  </a:lnTo>
                  <a:lnTo>
                    <a:pt x="502" y="168"/>
                  </a:lnTo>
                  <a:lnTo>
                    <a:pt x="484" y="189"/>
                  </a:lnTo>
                  <a:lnTo>
                    <a:pt x="465" y="210"/>
                  </a:lnTo>
                  <a:lnTo>
                    <a:pt x="427" y="249"/>
                  </a:lnTo>
                  <a:lnTo>
                    <a:pt x="388" y="287"/>
                  </a:lnTo>
                  <a:lnTo>
                    <a:pt x="349" y="327"/>
                  </a:lnTo>
                  <a:lnTo>
                    <a:pt x="349" y="327"/>
                  </a:lnTo>
                  <a:lnTo>
                    <a:pt x="328" y="348"/>
                  </a:lnTo>
                  <a:lnTo>
                    <a:pt x="307" y="369"/>
                  </a:lnTo>
                  <a:lnTo>
                    <a:pt x="261" y="408"/>
                  </a:lnTo>
                  <a:lnTo>
                    <a:pt x="261" y="408"/>
                  </a:lnTo>
                  <a:lnTo>
                    <a:pt x="211" y="450"/>
                  </a:lnTo>
                  <a:lnTo>
                    <a:pt x="187" y="471"/>
                  </a:lnTo>
                  <a:lnTo>
                    <a:pt x="160" y="491"/>
                  </a:lnTo>
                  <a:lnTo>
                    <a:pt x="160" y="491"/>
                  </a:lnTo>
                  <a:lnTo>
                    <a:pt x="139" y="506"/>
                  </a:lnTo>
                  <a:lnTo>
                    <a:pt x="119" y="523"/>
                  </a:lnTo>
                  <a:lnTo>
                    <a:pt x="78" y="557"/>
                  </a:lnTo>
                  <a:lnTo>
                    <a:pt x="1" y="629"/>
                  </a:lnTo>
                  <a:lnTo>
                    <a:pt x="1" y="629"/>
                  </a:lnTo>
                  <a:lnTo>
                    <a:pt x="0" y="632"/>
                  </a:lnTo>
                  <a:lnTo>
                    <a:pt x="0" y="636"/>
                  </a:lnTo>
                  <a:lnTo>
                    <a:pt x="2" y="638"/>
                  </a:lnTo>
                  <a:lnTo>
                    <a:pt x="5" y="640"/>
                  </a:lnTo>
                  <a:lnTo>
                    <a:pt x="11" y="640"/>
                  </a:lnTo>
                  <a:lnTo>
                    <a:pt x="11" y="640"/>
                  </a:lnTo>
                  <a:lnTo>
                    <a:pt x="14" y="638"/>
                  </a:lnTo>
                  <a:lnTo>
                    <a:pt x="15" y="637"/>
                  </a:lnTo>
                  <a:lnTo>
                    <a:pt x="17" y="635"/>
                  </a:lnTo>
                  <a:lnTo>
                    <a:pt x="15" y="632"/>
                  </a:lnTo>
                  <a:lnTo>
                    <a:pt x="15" y="632"/>
                  </a:lnTo>
                  <a:lnTo>
                    <a:pt x="56" y="594"/>
                  </a:lnTo>
                  <a:lnTo>
                    <a:pt x="96" y="557"/>
                  </a:lnTo>
                  <a:lnTo>
                    <a:pt x="138" y="522"/>
                  </a:lnTo>
                  <a:lnTo>
                    <a:pt x="183" y="489"/>
                  </a:lnTo>
                  <a:lnTo>
                    <a:pt x="183" y="489"/>
                  </a:lnTo>
                  <a:lnTo>
                    <a:pt x="205" y="472"/>
                  </a:lnTo>
                  <a:lnTo>
                    <a:pt x="226" y="454"/>
                  </a:lnTo>
                  <a:lnTo>
                    <a:pt x="269" y="416"/>
                  </a:lnTo>
                  <a:lnTo>
                    <a:pt x="269" y="416"/>
                  </a:lnTo>
                  <a:lnTo>
                    <a:pt x="317" y="373"/>
                  </a:lnTo>
                  <a:lnTo>
                    <a:pt x="341" y="352"/>
                  </a:lnTo>
                  <a:lnTo>
                    <a:pt x="363" y="329"/>
                  </a:lnTo>
                  <a:lnTo>
                    <a:pt x="363" y="329"/>
                  </a:lnTo>
                  <a:lnTo>
                    <a:pt x="404" y="287"/>
                  </a:lnTo>
                  <a:lnTo>
                    <a:pt x="444" y="246"/>
                  </a:lnTo>
                  <a:lnTo>
                    <a:pt x="485" y="204"/>
                  </a:lnTo>
                  <a:lnTo>
                    <a:pt x="504" y="182"/>
                  </a:lnTo>
                  <a:lnTo>
                    <a:pt x="523" y="160"/>
                  </a:lnTo>
                  <a:lnTo>
                    <a:pt x="523" y="160"/>
                  </a:lnTo>
                  <a:lnTo>
                    <a:pt x="542" y="136"/>
                  </a:lnTo>
                  <a:lnTo>
                    <a:pt x="565" y="113"/>
                  </a:lnTo>
                  <a:lnTo>
                    <a:pt x="609" y="67"/>
                  </a:lnTo>
                  <a:lnTo>
                    <a:pt x="609" y="67"/>
                  </a:lnTo>
                  <a:lnTo>
                    <a:pt x="623" y="51"/>
                  </a:lnTo>
                  <a:lnTo>
                    <a:pt x="639" y="37"/>
                  </a:lnTo>
                  <a:lnTo>
                    <a:pt x="639" y="37"/>
                  </a:lnTo>
                  <a:lnTo>
                    <a:pt x="644" y="29"/>
                  </a:lnTo>
                  <a:lnTo>
                    <a:pt x="648" y="21"/>
                  </a:lnTo>
                  <a:lnTo>
                    <a:pt x="651" y="17"/>
                  </a:lnTo>
                  <a:lnTo>
                    <a:pt x="654" y="15"/>
                  </a:lnTo>
                  <a:lnTo>
                    <a:pt x="657" y="12"/>
                  </a:lnTo>
                  <a:lnTo>
                    <a:pt x="661" y="11"/>
                  </a:lnTo>
                  <a:lnTo>
                    <a:pt x="661" y="11"/>
                  </a:lnTo>
                  <a:lnTo>
                    <a:pt x="664" y="11"/>
                  </a:lnTo>
                  <a:lnTo>
                    <a:pt x="665" y="9"/>
                  </a:lnTo>
                  <a:lnTo>
                    <a:pt x="667" y="6"/>
                  </a:lnTo>
                  <a:lnTo>
                    <a:pt x="665" y="2"/>
                  </a:lnTo>
                  <a:lnTo>
                    <a:pt x="664" y="0"/>
                  </a:lnTo>
                  <a:lnTo>
                    <a:pt x="661" y="0"/>
                  </a:lnTo>
                  <a:lnTo>
                    <a:pt x="66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5" name="chenying0907 963"/>
            <p:cNvSpPr>
              <a:spLocks/>
            </p:cNvSpPr>
            <p:nvPr/>
          </p:nvSpPr>
          <p:spPr bwMode="auto">
            <a:xfrm>
              <a:off x="6838951" y="3592513"/>
              <a:ext cx="185738" cy="163513"/>
            </a:xfrm>
            <a:custGeom>
              <a:avLst/>
              <a:gdLst/>
              <a:ahLst/>
              <a:cxnLst>
                <a:cxn ang="0">
                  <a:pos x="457" y="4"/>
                </a:cxn>
                <a:cxn ang="0">
                  <a:pos x="451" y="12"/>
                </a:cxn>
                <a:cxn ang="0">
                  <a:pos x="430" y="28"/>
                </a:cxn>
                <a:cxn ang="0">
                  <a:pos x="421" y="33"/>
                </a:cxn>
                <a:cxn ang="0">
                  <a:pos x="362" y="89"/>
                </a:cxn>
                <a:cxn ang="0">
                  <a:pos x="335" y="118"/>
                </a:cxn>
                <a:cxn ang="0">
                  <a:pos x="283" y="177"/>
                </a:cxn>
                <a:cxn ang="0">
                  <a:pos x="255" y="207"/>
                </a:cxn>
                <a:cxn ang="0">
                  <a:pos x="196" y="262"/>
                </a:cxn>
                <a:cxn ang="0">
                  <a:pos x="134" y="313"/>
                </a:cxn>
                <a:cxn ang="0">
                  <a:pos x="101" y="336"/>
                </a:cxn>
                <a:cxn ang="0">
                  <a:pos x="68" y="357"/>
                </a:cxn>
                <a:cxn ang="0">
                  <a:pos x="52" y="368"/>
                </a:cxn>
                <a:cxn ang="0">
                  <a:pos x="38" y="378"/>
                </a:cxn>
                <a:cxn ang="0">
                  <a:pos x="24" y="391"/>
                </a:cxn>
                <a:cxn ang="0">
                  <a:pos x="11" y="398"/>
                </a:cxn>
                <a:cxn ang="0">
                  <a:pos x="5" y="399"/>
                </a:cxn>
                <a:cxn ang="0">
                  <a:pos x="1" y="402"/>
                </a:cxn>
                <a:cxn ang="0">
                  <a:pos x="1" y="410"/>
                </a:cxn>
                <a:cxn ang="0">
                  <a:pos x="5" y="411"/>
                </a:cxn>
                <a:cxn ang="0">
                  <a:pos x="12" y="411"/>
                </a:cxn>
                <a:cxn ang="0">
                  <a:pos x="16" y="408"/>
                </a:cxn>
                <a:cxn ang="0">
                  <a:pos x="22" y="406"/>
                </a:cxn>
                <a:cxn ang="0">
                  <a:pos x="38" y="393"/>
                </a:cxn>
                <a:cxn ang="0">
                  <a:pos x="47" y="385"/>
                </a:cxn>
                <a:cxn ang="0">
                  <a:pos x="75" y="365"/>
                </a:cxn>
                <a:cxn ang="0">
                  <a:pos x="114" y="342"/>
                </a:cxn>
                <a:cxn ang="0">
                  <a:pos x="147" y="317"/>
                </a:cxn>
                <a:cxn ang="0">
                  <a:pos x="211" y="263"/>
                </a:cxn>
                <a:cxn ang="0">
                  <a:pos x="242" y="236"/>
                </a:cxn>
                <a:cxn ang="0">
                  <a:pos x="304" y="172"/>
                </a:cxn>
                <a:cxn ang="0">
                  <a:pos x="364" y="105"/>
                </a:cxn>
                <a:cxn ang="0">
                  <a:pos x="396" y="74"/>
                </a:cxn>
                <a:cxn ang="0">
                  <a:pos x="429" y="42"/>
                </a:cxn>
                <a:cxn ang="0">
                  <a:pos x="451" y="27"/>
                </a:cxn>
                <a:cxn ang="0">
                  <a:pos x="466" y="12"/>
                </a:cxn>
                <a:cxn ang="0">
                  <a:pos x="468" y="7"/>
                </a:cxn>
                <a:cxn ang="0">
                  <a:pos x="468" y="3"/>
                </a:cxn>
                <a:cxn ang="0">
                  <a:pos x="464" y="0"/>
                </a:cxn>
                <a:cxn ang="0">
                  <a:pos x="458" y="2"/>
                </a:cxn>
                <a:cxn ang="0">
                  <a:pos x="457" y="4"/>
                </a:cxn>
              </a:cxnLst>
              <a:rect l="0" t="0" r="r" b="b"/>
              <a:pathLst>
                <a:path w="468" h="411">
                  <a:moveTo>
                    <a:pt x="457" y="4"/>
                  </a:moveTo>
                  <a:lnTo>
                    <a:pt x="457" y="4"/>
                  </a:lnTo>
                  <a:lnTo>
                    <a:pt x="455" y="8"/>
                  </a:lnTo>
                  <a:lnTo>
                    <a:pt x="451" y="12"/>
                  </a:lnTo>
                  <a:lnTo>
                    <a:pt x="441" y="20"/>
                  </a:lnTo>
                  <a:lnTo>
                    <a:pt x="430" y="28"/>
                  </a:lnTo>
                  <a:lnTo>
                    <a:pt x="421" y="33"/>
                  </a:lnTo>
                  <a:lnTo>
                    <a:pt x="421" y="33"/>
                  </a:lnTo>
                  <a:lnTo>
                    <a:pt x="391" y="62"/>
                  </a:lnTo>
                  <a:lnTo>
                    <a:pt x="362" y="89"/>
                  </a:lnTo>
                  <a:lnTo>
                    <a:pt x="362" y="89"/>
                  </a:lnTo>
                  <a:lnTo>
                    <a:pt x="335" y="118"/>
                  </a:lnTo>
                  <a:lnTo>
                    <a:pt x="309" y="148"/>
                  </a:lnTo>
                  <a:lnTo>
                    <a:pt x="283" y="177"/>
                  </a:lnTo>
                  <a:lnTo>
                    <a:pt x="255" y="207"/>
                  </a:lnTo>
                  <a:lnTo>
                    <a:pt x="255" y="207"/>
                  </a:lnTo>
                  <a:lnTo>
                    <a:pt x="226" y="234"/>
                  </a:lnTo>
                  <a:lnTo>
                    <a:pt x="196" y="262"/>
                  </a:lnTo>
                  <a:lnTo>
                    <a:pt x="165" y="288"/>
                  </a:lnTo>
                  <a:lnTo>
                    <a:pt x="134" y="313"/>
                  </a:lnTo>
                  <a:lnTo>
                    <a:pt x="134" y="313"/>
                  </a:lnTo>
                  <a:lnTo>
                    <a:pt x="101" y="336"/>
                  </a:lnTo>
                  <a:lnTo>
                    <a:pt x="85" y="348"/>
                  </a:lnTo>
                  <a:lnTo>
                    <a:pt x="68" y="357"/>
                  </a:lnTo>
                  <a:lnTo>
                    <a:pt x="68" y="357"/>
                  </a:lnTo>
                  <a:lnTo>
                    <a:pt x="52" y="368"/>
                  </a:lnTo>
                  <a:lnTo>
                    <a:pt x="38" y="378"/>
                  </a:lnTo>
                  <a:lnTo>
                    <a:pt x="38" y="378"/>
                  </a:lnTo>
                  <a:lnTo>
                    <a:pt x="30" y="384"/>
                  </a:lnTo>
                  <a:lnTo>
                    <a:pt x="24" y="391"/>
                  </a:lnTo>
                  <a:lnTo>
                    <a:pt x="16" y="397"/>
                  </a:lnTo>
                  <a:lnTo>
                    <a:pt x="11" y="398"/>
                  </a:lnTo>
                  <a:lnTo>
                    <a:pt x="5" y="399"/>
                  </a:lnTo>
                  <a:lnTo>
                    <a:pt x="5" y="399"/>
                  </a:lnTo>
                  <a:lnTo>
                    <a:pt x="4" y="401"/>
                  </a:lnTo>
                  <a:lnTo>
                    <a:pt x="1" y="402"/>
                  </a:lnTo>
                  <a:lnTo>
                    <a:pt x="0" y="406"/>
                  </a:lnTo>
                  <a:lnTo>
                    <a:pt x="1" y="410"/>
                  </a:lnTo>
                  <a:lnTo>
                    <a:pt x="4" y="411"/>
                  </a:lnTo>
                  <a:lnTo>
                    <a:pt x="5" y="411"/>
                  </a:lnTo>
                  <a:lnTo>
                    <a:pt x="12" y="411"/>
                  </a:lnTo>
                  <a:lnTo>
                    <a:pt x="12" y="411"/>
                  </a:lnTo>
                  <a:lnTo>
                    <a:pt x="15" y="410"/>
                  </a:lnTo>
                  <a:lnTo>
                    <a:pt x="16" y="408"/>
                  </a:lnTo>
                  <a:lnTo>
                    <a:pt x="16" y="408"/>
                  </a:lnTo>
                  <a:lnTo>
                    <a:pt x="22" y="406"/>
                  </a:lnTo>
                  <a:lnTo>
                    <a:pt x="28" y="402"/>
                  </a:lnTo>
                  <a:lnTo>
                    <a:pt x="38" y="393"/>
                  </a:lnTo>
                  <a:lnTo>
                    <a:pt x="38" y="393"/>
                  </a:lnTo>
                  <a:lnTo>
                    <a:pt x="47" y="385"/>
                  </a:lnTo>
                  <a:lnTo>
                    <a:pt x="56" y="378"/>
                  </a:lnTo>
                  <a:lnTo>
                    <a:pt x="75" y="365"/>
                  </a:lnTo>
                  <a:lnTo>
                    <a:pt x="96" y="353"/>
                  </a:lnTo>
                  <a:lnTo>
                    <a:pt x="114" y="342"/>
                  </a:lnTo>
                  <a:lnTo>
                    <a:pt x="114" y="342"/>
                  </a:lnTo>
                  <a:lnTo>
                    <a:pt x="147" y="317"/>
                  </a:lnTo>
                  <a:lnTo>
                    <a:pt x="179" y="291"/>
                  </a:lnTo>
                  <a:lnTo>
                    <a:pt x="211" y="263"/>
                  </a:lnTo>
                  <a:lnTo>
                    <a:pt x="242" y="236"/>
                  </a:lnTo>
                  <a:lnTo>
                    <a:pt x="242" y="236"/>
                  </a:lnTo>
                  <a:lnTo>
                    <a:pt x="274" y="204"/>
                  </a:lnTo>
                  <a:lnTo>
                    <a:pt x="304" y="172"/>
                  </a:lnTo>
                  <a:lnTo>
                    <a:pt x="332" y="138"/>
                  </a:lnTo>
                  <a:lnTo>
                    <a:pt x="364" y="105"/>
                  </a:lnTo>
                  <a:lnTo>
                    <a:pt x="364" y="105"/>
                  </a:lnTo>
                  <a:lnTo>
                    <a:pt x="396" y="74"/>
                  </a:lnTo>
                  <a:lnTo>
                    <a:pt x="429" y="42"/>
                  </a:lnTo>
                  <a:lnTo>
                    <a:pt x="429" y="42"/>
                  </a:lnTo>
                  <a:lnTo>
                    <a:pt x="440" y="34"/>
                  </a:lnTo>
                  <a:lnTo>
                    <a:pt x="451" y="27"/>
                  </a:lnTo>
                  <a:lnTo>
                    <a:pt x="462" y="17"/>
                  </a:lnTo>
                  <a:lnTo>
                    <a:pt x="466" y="12"/>
                  </a:lnTo>
                  <a:lnTo>
                    <a:pt x="468" y="7"/>
                  </a:lnTo>
                  <a:lnTo>
                    <a:pt x="468" y="7"/>
                  </a:lnTo>
                  <a:lnTo>
                    <a:pt x="468" y="4"/>
                  </a:lnTo>
                  <a:lnTo>
                    <a:pt x="468" y="3"/>
                  </a:lnTo>
                  <a:lnTo>
                    <a:pt x="467" y="2"/>
                  </a:lnTo>
                  <a:lnTo>
                    <a:pt x="464" y="0"/>
                  </a:lnTo>
                  <a:lnTo>
                    <a:pt x="461" y="0"/>
                  </a:lnTo>
                  <a:lnTo>
                    <a:pt x="458" y="2"/>
                  </a:lnTo>
                  <a:lnTo>
                    <a:pt x="457" y="4"/>
                  </a:lnTo>
                  <a:lnTo>
                    <a:pt x="4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6" name="chenying0907 964"/>
            <p:cNvSpPr>
              <a:spLocks/>
            </p:cNvSpPr>
            <p:nvPr/>
          </p:nvSpPr>
          <p:spPr bwMode="auto">
            <a:xfrm>
              <a:off x="6921501" y="3651251"/>
              <a:ext cx="104775" cy="109538"/>
            </a:xfrm>
            <a:custGeom>
              <a:avLst/>
              <a:gdLst/>
              <a:ahLst/>
              <a:cxnLst>
                <a:cxn ang="0">
                  <a:pos x="256" y="0"/>
                </a:cxn>
                <a:cxn ang="0">
                  <a:pos x="256" y="0"/>
                </a:cxn>
                <a:cxn ang="0">
                  <a:pos x="251" y="3"/>
                </a:cxn>
                <a:cxn ang="0">
                  <a:pos x="246" y="5"/>
                </a:cxn>
                <a:cxn ang="0">
                  <a:pos x="238" y="13"/>
                </a:cxn>
                <a:cxn ang="0">
                  <a:pos x="233" y="22"/>
                </a:cxn>
                <a:cxn ang="0">
                  <a:pos x="227" y="32"/>
                </a:cxn>
                <a:cxn ang="0">
                  <a:pos x="227" y="32"/>
                </a:cxn>
                <a:cxn ang="0">
                  <a:pos x="219" y="43"/>
                </a:cxn>
                <a:cxn ang="0">
                  <a:pos x="213" y="54"/>
                </a:cxn>
                <a:cxn ang="0">
                  <a:pos x="195" y="76"/>
                </a:cxn>
                <a:cxn ang="0">
                  <a:pos x="159" y="117"/>
                </a:cxn>
                <a:cxn ang="0">
                  <a:pos x="159" y="117"/>
                </a:cxn>
                <a:cxn ang="0">
                  <a:pos x="141" y="136"/>
                </a:cxn>
                <a:cxn ang="0">
                  <a:pos x="123" y="156"/>
                </a:cxn>
                <a:cxn ang="0">
                  <a:pos x="83" y="194"/>
                </a:cxn>
                <a:cxn ang="0">
                  <a:pos x="43" y="229"/>
                </a:cxn>
                <a:cxn ang="0">
                  <a:pos x="2" y="264"/>
                </a:cxn>
                <a:cxn ang="0">
                  <a:pos x="2" y="264"/>
                </a:cxn>
                <a:cxn ang="0">
                  <a:pos x="1" y="267"/>
                </a:cxn>
                <a:cxn ang="0">
                  <a:pos x="0" y="268"/>
                </a:cxn>
                <a:cxn ang="0">
                  <a:pos x="1" y="271"/>
                </a:cxn>
                <a:cxn ang="0">
                  <a:pos x="2" y="272"/>
                </a:cxn>
                <a:cxn ang="0">
                  <a:pos x="6" y="275"/>
                </a:cxn>
                <a:cxn ang="0">
                  <a:pos x="8" y="273"/>
                </a:cxn>
                <a:cxn ang="0">
                  <a:pos x="10" y="272"/>
                </a:cxn>
                <a:cxn ang="0">
                  <a:pos x="10" y="272"/>
                </a:cxn>
                <a:cxn ang="0">
                  <a:pos x="80" y="212"/>
                </a:cxn>
                <a:cxn ang="0">
                  <a:pos x="114" y="181"/>
                </a:cxn>
                <a:cxn ang="0">
                  <a:pos x="146" y="148"/>
                </a:cxn>
                <a:cxn ang="0">
                  <a:pos x="146" y="148"/>
                </a:cxn>
                <a:cxn ang="0">
                  <a:pos x="162" y="131"/>
                </a:cxn>
                <a:cxn ang="0">
                  <a:pos x="176" y="113"/>
                </a:cxn>
                <a:cxn ang="0">
                  <a:pos x="206" y="76"/>
                </a:cxn>
                <a:cxn ang="0">
                  <a:pos x="206" y="76"/>
                </a:cxn>
                <a:cxn ang="0">
                  <a:pos x="233" y="45"/>
                </a:cxn>
                <a:cxn ang="0">
                  <a:pos x="233" y="45"/>
                </a:cxn>
                <a:cxn ang="0">
                  <a:pos x="239" y="35"/>
                </a:cxn>
                <a:cxn ang="0">
                  <a:pos x="243" y="26"/>
                </a:cxn>
                <a:cxn ang="0">
                  <a:pos x="246" y="21"/>
                </a:cxn>
                <a:cxn ang="0">
                  <a:pos x="250" y="17"/>
                </a:cxn>
                <a:cxn ang="0">
                  <a:pos x="253" y="13"/>
                </a:cxn>
                <a:cxn ang="0">
                  <a:pos x="259" y="12"/>
                </a:cxn>
                <a:cxn ang="0">
                  <a:pos x="259" y="12"/>
                </a:cxn>
                <a:cxn ang="0">
                  <a:pos x="261" y="11"/>
                </a:cxn>
                <a:cxn ang="0">
                  <a:pos x="263" y="9"/>
                </a:cxn>
                <a:cxn ang="0">
                  <a:pos x="263" y="4"/>
                </a:cxn>
                <a:cxn ang="0">
                  <a:pos x="260" y="1"/>
                </a:cxn>
                <a:cxn ang="0">
                  <a:pos x="259" y="0"/>
                </a:cxn>
                <a:cxn ang="0">
                  <a:pos x="256" y="0"/>
                </a:cxn>
                <a:cxn ang="0">
                  <a:pos x="256" y="0"/>
                </a:cxn>
              </a:cxnLst>
              <a:rect l="0" t="0" r="r" b="b"/>
              <a:pathLst>
                <a:path w="263" h="275">
                  <a:moveTo>
                    <a:pt x="256" y="0"/>
                  </a:moveTo>
                  <a:lnTo>
                    <a:pt x="256" y="0"/>
                  </a:lnTo>
                  <a:lnTo>
                    <a:pt x="251" y="3"/>
                  </a:lnTo>
                  <a:lnTo>
                    <a:pt x="246" y="5"/>
                  </a:lnTo>
                  <a:lnTo>
                    <a:pt x="238" y="13"/>
                  </a:lnTo>
                  <a:lnTo>
                    <a:pt x="233" y="22"/>
                  </a:lnTo>
                  <a:lnTo>
                    <a:pt x="227" y="32"/>
                  </a:lnTo>
                  <a:lnTo>
                    <a:pt x="227" y="32"/>
                  </a:lnTo>
                  <a:lnTo>
                    <a:pt x="219" y="43"/>
                  </a:lnTo>
                  <a:lnTo>
                    <a:pt x="213" y="54"/>
                  </a:lnTo>
                  <a:lnTo>
                    <a:pt x="195" y="76"/>
                  </a:lnTo>
                  <a:lnTo>
                    <a:pt x="159" y="117"/>
                  </a:lnTo>
                  <a:lnTo>
                    <a:pt x="159" y="117"/>
                  </a:lnTo>
                  <a:lnTo>
                    <a:pt x="141" y="136"/>
                  </a:lnTo>
                  <a:lnTo>
                    <a:pt x="123" y="156"/>
                  </a:lnTo>
                  <a:lnTo>
                    <a:pt x="83" y="194"/>
                  </a:lnTo>
                  <a:lnTo>
                    <a:pt x="43" y="229"/>
                  </a:lnTo>
                  <a:lnTo>
                    <a:pt x="2" y="264"/>
                  </a:lnTo>
                  <a:lnTo>
                    <a:pt x="2" y="264"/>
                  </a:lnTo>
                  <a:lnTo>
                    <a:pt x="1" y="267"/>
                  </a:lnTo>
                  <a:lnTo>
                    <a:pt x="0" y="268"/>
                  </a:lnTo>
                  <a:lnTo>
                    <a:pt x="1" y="271"/>
                  </a:lnTo>
                  <a:lnTo>
                    <a:pt x="2" y="272"/>
                  </a:lnTo>
                  <a:lnTo>
                    <a:pt x="6" y="275"/>
                  </a:lnTo>
                  <a:lnTo>
                    <a:pt x="8" y="273"/>
                  </a:lnTo>
                  <a:lnTo>
                    <a:pt x="10" y="272"/>
                  </a:lnTo>
                  <a:lnTo>
                    <a:pt x="10" y="272"/>
                  </a:lnTo>
                  <a:lnTo>
                    <a:pt x="80" y="212"/>
                  </a:lnTo>
                  <a:lnTo>
                    <a:pt x="114" y="181"/>
                  </a:lnTo>
                  <a:lnTo>
                    <a:pt x="146" y="148"/>
                  </a:lnTo>
                  <a:lnTo>
                    <a:pt x="146" y="148"/>
                  </a:lnTo>
                  <a:lnTo>
                    <a:pt x="162" y="131"/>
                  </a:lnTo>
                  <a:lnTo>
                    <a:pt x="176" y="113"/>
                  </a:lnTo>
                  <a:lnTo>
                    <a:pt x="206" y="76"/>
                  </a:lnTo>
                  <a:lnTo>
                    <a:pt x="206" y="76"/>
                  </a:lnTo>
                  <a:lnTo>
                    <a:pt x="233" y="45"/>
                  </a:lnTo>
                  <a:lnTo>
                    <a:pt x="233" y="45"/>
                  </a:lnTo>
                  <a:lnTo>
                    <a:pt x="239" y="35"/>
                  </a:lnTo>
                  <a:lnTo>
                    <a:pt x="243" y="26"/>
                  </a:lnTo>
                  <a:lnTo>
                    <a:pt x="246" y="21"/>
                  </a:lnTo>
                  <a:lnTo>
                    <a:pt x="250" y="17"/>
                  </a:lnTo>
                  <a:lnTo>
                    <a:pt x="253" y="13"/>
                  </a:lnTo>
                  <a:lnTo>
                    <a:pt x="259" y="12"/>
                  </a:lnTo>
                  <a:lnTo>
                    <a:pt x="259" y="12"/>
                  </a:lnTo>
                  <a:lnTo>
                    <a:pt x="261" y="11"/>
                  </a:lnTo>
                  <a:lnTo>
                    <a:pt x="263" y="9"/>
                  </a:lnTo>
                  <a:lnTo>
                    <a:pt x="263" y="4"/>
                  </a:lnTo>
                  <a:lnTo>
                    <a:pt x="260" y="1"/>
                  </a:lnTo>
                  <a:lnTo>
                    <a:pt x="259" y="0"/>
                  </a:lnTo>
                  <a:lnTo>
                    <a:pt x="256" y="0"/>
                  </a:lnTo>
                  <a:lnTo>
                    <a:pt x="25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7" name="chenying0907 965"/>
            <p:cNvSpPr>
              <a:spLocks/>
            </p:cNvSpPr>
            <p:nvPr/>
          </p:nvSpPr>
          <p:spPr bwMode="auto">
            <a:xfrm>
              <a:off x="6302376" y="3327401"/>
              <a:ext cx="23813" cy="333375"/>
            </a:xfrm>
            <a:custGeom>
              <a:avLst/>
              <a:gdLst/>
              <a:ahLst/>
              <a:cxnLst>
                <a:cxn ang="0">
                  <a:pos x="51" y="796"/>
                </a:cxn>
                <a:cxn ang="0">
                  <a:pos x="53" y="796"/>
                </a:cxn>
                <a:cxn ang="0">
                  <a:pos x="56" y="775"/>
                </a:cxn>
                <a:cxn ang="0">
                  <a:pos x="56" y="747"/>
                </a:cxn>
                <a:cxn ang="0">
                  <a:pos x="53" y="733"/>
                </a:cxn>
                <a:cxn ang="0">
                  <a:pos x="51" y="690"/>
                </a:cxn>
                <a:cxn ang="0">
                  <a:pos x="52" y="633"/>
                </a:cxn>
                <a:cxn ang="0">
                  <a:pos x="48" y="589"/>
                </a:cxn>
                <a:cxn ang="0">
                  <a:pos x="44" y="543"/>
                </a:cxn>
                <a:cxn ang="0">
                  <a:pos x="45" y="427"/>
                </a:cxn>
                <a:cxn ang="0">
                  <a:pos x="45" y="322"/>
                </a:cxn>
                <a:cxn ang="0">
                  <a:pos x="49" y="127"/>
                </a:cxn>
                <a:cxn ang="0">
                  <a:pos x="51" y="23"/>
                </a:cxn>
                <a:cxn ang="0">
                  <a:pos x="49" y="12"/>
                </a:cxn>
                <a:cxn ang="0">
                  <a:pos x="44" y="6"/>
                </a:cxn>
                <a:cxn ang="0">
                  <a:pos x="36" y="2"/>
                </a:cxn>
                <a:cxn ang="0">
                  <a:pos x="19" y="2"/>
                </a:cxn>
                <a:cxn ang="0">
                  <a:pos x="13" y="6"/>
                </a:cxn>
                <a:cxn ang="0">
                  <a:pos x="7" y="12"/>
                </a:cxn>
                <a:cxn ang="0">
                  <a:pos x="5" y="23"/>
                </a:cxn>
                <a:cxn ang="0">
                  <a:pos x="5" y="143"/>
                </a:cxn>
                <a:cxn ang="0">
                  <a:pos x="1" y="369"/>
                </a:cxn>
                <a:cxn ang="0">
                  <a:pos x="0" y="490"/>
                </a:cxn>
                <a:cxn ang="0">
                  <a:pos x="2" y="598"/>
                </a:cxn>
                <a:cxn ang="0">
                  <a:pos x="3" y="707"/>
                </a:cxn>
                <a:cxn ang="0">
                  <a:pos x="3" y="717"/>
                </a:cxn>
                <a:cxn ang="0">
                  <a:pos x="7" y="750"/>
                </a:cxn>
                <a:cxn ang="0">
                  <a:pos x="11" y="782"/>
                </a:cxn>
                <a:cxn ang="0">
                  <a:pos x="10" y="794"/>
                </a:cxn>
                <a:cxn ang="0">
                  <a:pos x="10" y="813"/>
                </a:cxn>
                <a:cxn ang="0">
                  <a:pos x="15" y="823"/>
                </a:cxn>
                <a:cxn ang="0">
                  <a:pos x="22" y="831"/>
                </a:cxn>
                <a:cxn ang="0">
                  <a:pos x="28" y="835"/>
                </a:cxn>
                <a:cxn ang="0">
                  <a:pos x="37" y="839"/>
                </a:cxn>
                <a:cxn ang="0">
                  <a:pos x="45" y="837"/>
                </a:cxn>
                <a:cxn ang="0">
                  <a:pos x="53" y="833"/>
                </a:cxn>
                <a:cxn ang="0">
                  <a:pos x="61" y="819"/>
                </a:cxn>
                <a:cxn ang="0">
                  <a:pos x="61" y="811"/>
                </a:cxn>
                <a:cxn ang="0">
                  <a:pos x="58" y="802"/>
                </a:cxn>
                <a:cxn ang="0">
                  <a:pos x="51" y="796"/>
                </a:cxn>
              </a:cxnLst>
              <a:rect l="0" t="0" r="r" b="b"/>
              <a:pathLst>
                <a:path w="61" h="839">
                  <a:moveTo>
                    <a:pt x="51" y="796"/>
                  </a:moveTo>
                  <a:lnTo>
                    <a:pt x="51" y="796"/>
                  </a:lnTo>
                  <a:lnTo>
                    <a:pt x="52" y="796"/>
                  </a:lnTo>
                  <a:lnTo>
                    <a:pt x="53" y="796"/>
                  </a:lnTo>
                  <a:lnTo>
                    <a:pt x="54" y="790"/>
                  </a:lnTo>
                  <a:lnTo>
                    <a:pt x="56" y="775"/>
                  </a:lnTo>
                  <a:lnTo>
                    <a:pt x="56" y="756"/>
                  </a:lnTo>
                  <a:lnTo>
                    <a:pt x="56" y="747"/>
                  </a:lnTo>
                  <a:lnTo>
                    <a:pt x="56" y="747"/>
                  </a:lnTo>
                  <a:lnTo>
                    <a:pt x="53" y="733"/>
                  </a:lnTo>
                  <a:lnTo>
                    <a:pt x="52" y="718"/>
                  </a:lnTo>
                  <a:lnTo>
                    <a:pt x="51" y="690"/>
                  </a:lnTo>
                  <a:lnTo>
                    <a:pt x="52" y="633"/>
                  </a:lnTo>
                  <a:lnTo>
                    <a:pt x="52" y="633"/>
                  </a:lnTo>
                  <a:lnTo>
                    <a:pt x="52" y="611"/>
                  </a:lnTo>
                  <a:lnTo>
                    <a:pt x="48" y="589"/>
                  </a:lnTo>
                  <a:lnTo>
                    <a:pt x="45" y="567"/>
                  </a:lnTo>
                  <a:lnTo>
                    <a:pt x="44" y="543"/>
                  </a:lnTo>
                  <a:lnTo>
                    <a:pt x="44" y="543"/>
                  </a:lnTo>
                  <a:lnTo>
                    <a:pt x="45" y="427"/>
                  </a:lnTo>
                  <a:lnTo>
                    <a:pt x="45" y="427"/>
                  </a:lnTo>
                  <a:lnTo>
                    <a:pt x="45" y="322"/>
                  </a:lnTo>
                  <a:lnTo>
                    <a:pt x="48" y="225"/>
                  </a:lnTo>
                  <a:lnTo>
                    <a:pt x="49" y="127"/>
                  </a:lnTo>
                  <a:lnTo>
                    <a:pt x="51" y="23"/>
                  </a:lnTo>
                  <a:lnTo>
                    <a:pt x="51" y="23"/>
                  </a:lnTo>
                  <a:lnTo>
                    <a:pt x="51" y="17"/>
                  </a:lnTo>
                  <a:lnTo>
                    <a:pt x="49" y="12"/>
                  </a:lnTo>
                  <a:lnTo>
                    <a:pt x="47" y="8"/>
                  </a:lnTo>
                  <a:lnTo>
                    <a:pt x="44" y="6"/>
                  </a:lnTo>
                  <a:lnTo>
                    <a:pt x="40" y="3"/>
                  </a:lnTo>
                  <a:lnTo>
                    <a:pt x="36" y="2"/>
                  </a:lnTo>
                  <a:lnTo>
                    <a:pt x="28" y="0"/>
                  </a:lnTo>
                  <a:lnTo>
                    <a:pt x="19" y="2"/>
                  </a:lnTo>
                  <a:lnTo>
                    <a:pt x="15" y="3"/>
                  </a:lnTo>
                  <a:lnTo>
                    <a:pt x="13" y="6"/>
                  </a:lnTo>
                  <a:lnTo>
                    <a:pt x="9" y="8"/>
                  </a:lnTo>
                  <a:lnTo>
                    <a:pt x="7" y="12"/>
                  </a:lnTo>
                  <a:lnTo>
                    <a:pt x="6" y="17"/>
                  </a:lnTo>
                  <a:lnTo>
                    <a:pt x="5" y="23"/>
                  </a:lnTo>
                  <a:lnTo>
                    <a:pt x="5" y="23"/>
                  </a:lnTo>
                  <a:lnTo>
                    <a:pt x="5" y="143"/>
                  </a:lnTo>
                  <a:lnTo>
                    <a:pt x="2" y="257"/>
                  </a:lnTo>
                  <a:lnTo>
                    <a:pt x="1" y="369"/>
                  </a:lnTo>
                  <a:lnTo>
                    <a:pt x="0" y="490"/>
                  </a:lnTo>
                  <a:lnTo>
                    <a:pt x="0" y="490"/>
                  </a:lnTo>
                  <a:lnTo>
                    <a:pt x="1" y="544"/>
                  </a:lnTo>
                  <a:lnTo>
                    <a:pt x="2" y="598"/>
                  </a:lnTo>
                  <a:lnTo>
                    <a:pt x="3" y="652"/>
                  </a:lnTo>
                  <a:lnTo>
                    <a:pt x="3" y="707"/>
                  </a:lnTo>
                  <a:lnTo>
                    <a:pt x="3" y="707"/>
                  </a:lnTo>
                  <a:lnTo>
                    <a:pt x="3" y="717"/>
                  </a:lnTo>
                  <a:lnTo>
                    <a:pt x="5" y="729"/>
                  </a:lnTo>
                  <a:lnTo>
                    <a:pt x="7" y="750"/>
                  </a:lnTo>
                  <a:lnTo>
                    <a:pt x="10" y="772"/>
                  </a:lnTo>
                  <a:lnTo>
                    <a:pt x="11" y="782"/>
                  </a:lnTo>
                  <a:lnTo>
                    <a:pt x="10" y="794"/>
                  </a:lnTo>
                  <a:lnTo>
                    <a:pt x="10" y="794"/>
                  </a:lnTo>
                  <a:lnTo>
                    <a:pt x="10" y="807"/>
                  </a:lnTo>
                  <a:lnTo>
                    <a:pt x="10" y="813"/>
                  </a:lnTo>
                  <a:lnTo>
                    <a:pt x="13" y="818"/>
                  </a:lnTo>
                  <a:lnTo>
                    <a:pt x="15" y="823"/>
                  </a:lnTo>
                  <a:lnTo>
                    <a:pt x="18" y="827"/>
                  </a:lnTo>
                  <a:lnTo>
                    <a:pt x="22" y="831"/>
                  </a:lnTo>
                  <a:lnTo>
                    <a:pt x="28" y="835"/>
                  </a:lnTo>
                  <a:lnTo>
                    <a:pt x="28" y="835"/>
                  </a:lnTo>
                  <a:lnTo>
                    <a:pt x="32" y="837"/>
                  </a:lnTo>
                  <a:lnTo>
                    <a:pt x="37" y="839"/>
                  </a:lnTo>
                  <a:lnTo>
                    <a:pt x="41" y="839"/>
                  </a:lnTo>
                  <a:lnTo>
                    <a:pt x="45" y="837"/>
                  </a:lnTo>
                  <a:lnTo>
                    <a:pt x="49" y="836"/>
                  </a:lnTo>
                  <a:lnTo>
                    <a:pt x="53" y="833"/>
                  </a:lnTo>
                  <a:lnTo>
                    <a:pt x="58" y="827"/>
                  </a:lnTo>
                  <a:lnTo>
                    <a:pt x="61" y="819"/>
                  </a:lnTo>
                  <a:lnTo>
                    <a:pt x="61" y="815"/>
                  </a:lnTo>
                  <a:lnTo>
                    <a:pt x="61" y="811"/>
                  </a:lnTo>
                  <a:lnTo>
                    <a:pt x="60" y="806"/>
                  </a:lnTo>
                  <a:lnTo>
                    <a:pt x="58" y="802"/>
                  </a:lnTo>
                  <a:lnTo>
                    <a:pt x="54" y="799"/>
                  </a:lnTo>
                  <a:lnTo>
                    <a:pt x="51" y="796"/>
                  </a:lnTo>
                  <a:lnTo>
                    <a:pt x="51" y="79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8" name="chenying0907 966"/>
            <p:cNvSpPr>
              <a:spLocks/>
            </p:cNvSpPr>
            <p:nvPr/>
          </p:nvSpPr>
          <p:spPr bwMode="auto">
            <a:xfrm>
              <a:off x="6303963" y="3201988"/>
              <a:ext cx="741363" cy="146050"/>
            </a:xfrm>
            <a:custGeom>
              <a:avLst/>
              <a:gdLst/>
              <a:ahLst/>
              <a:cxnLst>
                <a:cxn ang="0">
                  <a:pos x="1863" y="310"/>
                </a:cxn>
                <a:cxn ang="0">
                  <a:pos x="1861" y="276"/>
                </a:cxn>
                <a:cxn ang="0">
                  <a:pos x="1852" y="222"/>
                </a:cxn>
                <a:cxn ang="0">
                  <a:pos x="1843" y="197"/>
                </a:cxn>
                <a:cxn ang="0">
                  <a:pos x="1814" y="151"/>
                </a:cxn>
                <a:cxn ang="0">
                  <a:pos x="1777" y="107"/>
                </a:cxn>
                <a:cxn ang="0">
                  <a:pos x="1734" y="65"/>
                </a:cxn>
                <a:cxn ang="0">
                  <a:pos x="1707" y="49"/>
                </a:cxn>
                <a:cxn ang="0">
                  <a:pos x="1656" y="31"/>
                </a:cxn>
                <a:cxn ang="0">
                  <a:pos x="1564" y="14"/>
                </a:cxn>
                <a:cxn ang="0">
                  <a:pos x="1490" y="6"/>
                </a:cxn>
                <a:cxn ang="0">
                  <a:pos x="1337" y="2"/>
                </a:cxn>
                <a:cxn ang="0">
                  <a:pos x="1169" y="4"/>
                </a:cxn>
                <a:cxn ang="0">
                  <a:pos x="896" y="7"/>
                </a:cxn>
                <a:cxn ang="0">
                  <a:pos x="738" y="5"/>
                </a:cxn>
                <a:cxn ang="0">
                  <a:pos x="420" y="0"/>
                </a:cxn>
                <a:cxn ang="0">
                  <a:pos x="261" y="10"/>
                </a:cxn>
                <a:cxn ang="0">
                  <a:pos x="200" y="19"/>
                </a:cxn>
                <a:cxn ang="0">
                  <a:pos x="132" y="44"/>
                </a:cxn>
                <a:cxn ang="0">
                  <a:pos x="97" y="68"/>
                </a:cxn>
                <a:cxn ang="0">
                  <a:pos x="63" y="99"/>
                </a:cxn>
                <a:cxn ang="0">
                  <a:pos x="43" y="125"/>
                </a:cxn>
                <a:cxn ang="0">
                  <a:pos x="21" y="164"/>
                </a:cxn>
                <a:cxn ang="0">
                  <a:pos x="6" y="222"/>
                </a:cxn>
                <a:cxn ang="0">
                  <a:pos x="0" y="345"/>
                </a:cxn>
                <a:cxn ang="0">
                  <a:pos x="2" y="354"/>
                </a:cxn>
                <a:cxn ang="0">
                  <a:pos x="10" y="363"/>
                </a:cxn>
                <a:cxn ang="0">
                  <a:pos x="31" y="366"/>
                </a:cxn>
                <a:cxn ang="0">
                  <a:pos x="42" y="358"/>
                </a:cxn>
                <a:cxn ang="0">
                  <a:pos x="46" y="345"/>
                </a:cxn>
                <a:cxn ang="0">
                  <a:pos x="48" y="285"/>
                </a:cxn>
                <a:cxn ang="0">
                  <a:pos x="49" y="226"/>
                </a:cxn>
                <a:cxn ang="0">
                  <a:pos x="55" y="194"/>
                </a:cxn>
                <a:cxn ang="0">
                  <a:pos x="82" y="149"/>
                </a:cxn>
                <a:cxn ang="0">
                  <a:pos x="114" y="111"/>
                </a:cxn>
                <a:cxn ang="0">
                  <a:pos x="152" y="82"/>
                </a:cxn>
                <a:cxn ang="0">
                  <a:pos x="199" y="64"/>
                </a:cxn>
                <a:cxn ang="0">
                  <a:pos x="269" y="52"/>
                </a:cxn>
                <a:cxn ang="0">
                  <a:pos x="370" y="48"/>
                </a:cxn>
                <a:cxn ang="0">
                  <a:pos x="668" y="51"/>
                </a:cxn>
                <a:cxn ang="0">
                  <a:pos x="965" y="53"/>
                </a:cxn>
                <a:cxn ang="0">
                  <a:pos x="1186" y="49"/>
                </a:cxn>
                <a:cxn ang="0">
                  <a:pos x="1338" y="48"/>
                </a:cxn>
                <a:cxn ang="0">
                  <a:pos x="1496" y="53"/>
                </a:cxn>
                <a:cxn ang="0">
                  <a:pos x="1573" y="61"/>
                </a:cxn>
                <a:cxn ang="0">
                  <a:pos x="1672" y="85"/>
                </a:cxn>
                <a:cxn ang="0">
                  <a:pos x="1702" y="98"/>
                </a:cxn>
                <a:cxn ang="0">
                  <a:pos x="1740" y="129"/>
                </a:cxn>
                <a:cxn ang="0">
                  <a:pos x="1791" y="196"/>
                </a:cxn>
                <a:cxn ang="0">
                  <a:pos x="1805" y="225"/>
                </a:cxn>
                <a:cxn ang="0">
                  <a:pos x="1814" y="269"/>
                </a:cxn>
                <a:cxn ang="0">
                  <a:pos x="1815" y="316"/>
                </a:cxn>
                <a:cxn ang="0">
                  <a:pos x="1822" y="337"/>
                </a:cxn>
                <a:cxn ang="0">
                  <a:pos x="1834" y="347"/>
                </a:cxn>
                <a:cxn ang="0">
                  <a:pos x="1847" y="350"/>
                </a:cxn>
                <a:cxn ang="0">
                  <a:pos x="1863" y="340"/>
                </a:cxn>
                <a:cxn ang="0">
                  <a:pos x="1865" y="320"/>
                </a:cxn>
              </a:cxnLst>
              <a:rect l="0" t="0" r="r" b="b"/>
              <a:pathLst>
                <a:path w="1866" h="367">
                  <a:moveTo>
                    <a:pt x="1863" y="313"/>
                  </a:moveTo>
                  <a:lnTo>
                    <a:pt x="1863" y="313"/>
                  </a:lnTo>
                  <a:lnTo>
                    <a:pt x="1863" y="310"/>
                  </a:lnTo>
                  <a:lnTo>
                    <a:pt x="1861" y="300"/>
                  </a:lnTo>
                  <a:lnTo>
                    <a:pt x="1861" y="276"/>
                  </a:lnTo>
                  <a:lnTo>
                    <a:pt x="1861" y="276"/>
                  </a:lnTo>
                  <a:lnTo>
                    <a:pt x="1861" y="262"/>
                  </a:lnTo>
                  <a:lnTo>
                    <a:pt x="1859" y="249"/>
                  </a:lnTo>
                  <a:lnTo>
                    <a:pt x="1852" y="222"/>
                  </a:lnTo>
                  <a:lnTo>
                    <a:pt x="1852" y="222"/>
                  </a:lnTo>
                  <a:lnTo>
                    <a:pt x="1848" y="210"/>
                  </a:lnTo>
                  <a:lnTo>
                    <a:pt x="1843" y="197"/>
                  </a:lnTo>
                  <a:lnTo>
                    <a:pt x="1836" y="185"/>
                  </a:lnTo>
                  <a:lnTo>
                    <a:pt x="1830" y="174"/>
                  </a:lnTo>
                  <a:lnTo>
                    <a:pt x="1814" y="151"/>
                  </a:lnTo>
                  <a:lnTo>
                    <a:pt x="1798" y="130"/>
                  </a:lnTo>
                  <a:lnTo>
                    <a:pt x="1798" y="130"/>
                  </a:lnTo>
                  <a:lnTo>
                    <a:pt x="1777" y="107"/>
                  </a:lnTo>
                  <a:lnTo>
                    <a:pt x="1757" y="85"/>
                  </a:lnTo>
                  <a:lnTo>
                    <a:pt x="1746" y="74"/>
                  </a:lnTo>
                  <a:lnTo>
                    <a:pt x="1734" y="65"/>
                  </a:lnTo>
                  <a:lnTo>
                    <a:pt x="1721" y="57"/>
                  </a:lnTo>
                  <a:lnTo>
                    <a:pt x="1707" y="49"/>
                  </a:lnTo>
                  <a:lnTo>
                    <a:pt x="1707" y="49"/>
                  </a:lnTo>
                  <a:lnTo>
                    <a:pt x="1691" y="41"/>
                  </a:lnTo>
                  <a:lnTo>
                    <a:pt x="1674" y="36"/>
                  </a:lnTo>
                  <a:lnTo>
                    <a:pt x="1656" y="31"/>
                  </a:lnTo>
                  <a:lnTo>
                    <a:pt x="1638" y="26"/>
                  </a:lnTo>
                  <a:lnTo>
                    <a:pt x="1601" y="19"/>
                  </a:lnTo>
                  <a:lnTo>
                    <a:pt x="1564" y="14"/>
                  </a:lnTo>
                  <a:lnTo>
                    <a:pt x="1564" y="14"/>
                  </a:lnTo>
                  <a:lnTo>
                    <a:pt x="1528" y="9"/>
                  </a:lnTo>
                  <a:lnTo>
                    <a:pt x="1490" y="6"/>
                  </a:lnTo>
                  <a:lnTo>
                    <a:pt x="1452" y="4"/>
                  </a:lnTo>
                  <a:lnTo>
                    <a:pt x="1413" y="2"/>
                  </a:lnTo>
                  <a:lnTo>
                    <a:pt x="1337" y="2"/>
                  </a:lnTo>
                  <a:lnTo>
                    <a:pt x="1261" y="2"/>
                  </a:lnTo>
                  <a:lnTo>
                    <a:pt x="1261" y="2"/>
                  </a:lnTo>
                  <a:lnTo>
                    <a:pt x="1169" y="4"/>
                  </a:lnTo>
                  <a:lnTo>
                    <a:pt x="1079" y="5"/>
                  </a:lnTo>
                  <a:lnTo>
                    <a:pt x="987" y="7"/>
                  </a:lnTo>
                  <a:lnTo>
                    <a:pt x="896" y="7"/>
                  </a:lnTo>
                  <a:lnTo>
                    <a:pt x="896" y="7"/>
                  </a:lnTo>
                  <a:lnTo>
                    <a:pt x="817" y="7"/>
                  </a:lnTo>
                  <a:lnTo>
                    <a:pt x="738" y="5"/>
                  </a:lnTo>
                  <a:lnTo>
                    <a:pt x="579" y="1"/>
                  </a:lnTo>
                  <a:lnTo>
                    <a:pt x="499" y="0"/>
                  </a:lnTo>
                  <a:lnTo>
                    <a:pt x="420" y="0"/>
                  </a:lnTo>
                  <a:lnTo>
                    <a:pt x="340" y="4"/>
                  </a:lnTo>
                  <a:lnTo>
                    <a:pt x="301" y="6"/>
                  </a:lnTo>
                  <a:lnTo>
                    <a:pt x="261" y="10"/>
                  </a:lnTo>
                  <a:lnTo>
                    <a:pt x="261" y="10"/>
                  </a:lnTo>
                  <a:lnTo>
                    <a:pt x="230" y="14"/>
                  </a:lnTo>
                  <a:lnTo>
                    <a:pt x="200" y="19"/>
                  </a:lnTo>
                  <a:lnTo>
                    <a:pt x="171" y="27"/>
                  </a:lnTo>
                  <a:lnTo>
                    <a:pt x="145" y="38"/>
                  </a:lnTo>
                  <a:lnTo>
                    <a:pt x="132" y="44"/>
                  </a:lnTo>
                  <a:lnTo>
                    <a:pt x="120" y="51"/>
                  </a:lnTo>
                  <a:lnTo>
                    <a:pt x="108" y="58"/>
                  </a:lnTo>
                  <a:lnTo>
                    <a:pt x="97" y="68"/>
                  </a:lnTo>
                  <a:lnTo>
                    <a:pt x="85" y="77"/>
                  </a:lnTo>
                  <a:lnTo>
                    <a:pt x="74" y="87"/>
                  </a:lnTo>
                  <a:lnTo>
                    <a:pt x="63" y="99"/>
                  </a:lnTo>
                  <a:lnTo>
                    <a:pt x="52" y="112"/>
                  </a:lnTo>
                  <a:lnTo>
                    <a:pt x="52" y="112"/>
                  </a:lnTo>
                  <a:lnTo>
                    <a:pt x="43" y="125"/>
                  </a:lnTo>
                  <a:lnTo>
                    <a:pt x="35" y="138"/>
                  </a:lnTo>
                  <a:lnTo>
                    <a:pt x="27" y="151"/>
                  </a:lnTo>
                  <a:lnTo>
                    <a:pt x="21" y="164"/>
                  </a:lnTo>
                  <a:lnTo>
                    <a:pt x="15" y="179"/>
                  </a:lnTo>
                  <a:lnTo>
                    <a:pt x="12" y="193"/>
                  </a:lnTo>
                  <a:lnTo>
                    <a:pt x="6" y="222"/>
                  </a:lnTo>
                  <a:lnTo>
                    <a:pt x="2" y="252"/>
                  </a:lnTo>
                  <a:lnTo>
                    <a:pt x="1" y="282"/>
                  </a:lnTo>
                  <a:lnTo>
                    <a:pt x="0" y="345"/>
                  </a:lnTo>
                  <a:lnTo>
                    <a:pt x="0" y="345"/>
                  </a:lnTo>
                  <a:lnTo>
                    <a:pt x="1" y="350"/>
                  </a:lnTo>
                  <a:lnTo>
                    <a:pt x="2" y="354"/>
                  </a:lnTo>
                  <a:lnTo>
                    <a:pt x="4" y="358"/>
                  </a:lnTo>
                  <a:lnTo>
                    <a:pt x="8" y="362"/>
                  </a:lnTo>
                  <a:lnTo>
                    <a:pt x="10" y="363"/>
                  </a:lnTo>
                  <a:lnTo>
                    <a:pt x="14" y="366"/>
                  </a:lnTo>
                  <a:lnTo>
                    <a:pt x="23" y="367"/>
                  </a:lnTo>
                  <a:lnTo>
                    <a:pt x="31" y="366"/>
                  </a:lnTo>
                  <a:lnTo>
                    <a:pt x="35" y="363"/>
                  </a:lnTo>
                  <a:lnTo>
                    <a:pt x="39" y="362"/>
                  </a:lnTo>
                  <a:lnTo>
                    <a:pt x="42" y="358"/>
                  </a:lnTo>
                  <a:lnTo>
                    <a:pt x="44" y="354"/>
                  </a:lnTo>
                  <a:lnTo>
                    <a:pt x="46" y="350"/>
                  </a:lnTo>
                  <a:lnTo>
                    <a:pt x="46" y="345"/>
                  </a:lnTo>
                  <a:lnTo>
                    <a:pt x="46" y="345"/>
                  </a:lnTo>
                  <a:lnTo>
                    <a:pt x="47" y="315"/>
                  </a:lnTo>
                  <a:lnTo>
                    <a:pt x="48" y="285"/>
                  </a:lnTo>
                  <a:lnTo>
                    <a:pt x="48" y="256"/>
                  </a:lnTo>
                  <a:lnTo>
                    <a:pt x="49" y="226"/>
                  </a:lnTo>
                  <a:lnTo>
                    <a:pt x="49" y="226"/>
                  </a:lnTo>
                  <a:lnTo>
                    <a:pt x="49" y="218"/>
                  </a:lnTo>
                  <a:lnTo>
                    <a:pt x="51" y="210"/>
                  </a:lnTo>
                  <a:lnTo>
                    <a:pt x="55" y="194"/>
                  </a:lnTo>
                  <a:lnTo>
                    <a:pt x="63" y="179"/>
                  </a:lnTo>
                  <a:lnTo>
                    <a:pt x="72" y="163"/>
                  </a:lnTo>
                  <a:lnTo>
                    <a:pt x="82" y="149"/>
                  </a:lnTo>
                  <a:lnTo>
                    <a:pt x="93" y="134"/>
                  </a:lnTo>
                  <a:lnTo>
                    <a:pt x="114" y="111"/>
                  </a:lnTo>
                  <a:lnTo>
                    <a:pt x="114" y="111"/>
                  </a:lnTo>
                  <a:lnTo>
                    <a:pt x="124" y="100"/>
                  </a:lnTo>
                  <a:lnTo>
                    <a:pt x="137" y="90"/>
                  </a:lnTo>
                  <a:lnTo>
                    <a:pt x="152" y="82"/>
                  </a:lnTo>
                  <a:lnTo>
                    <a:pt x="166" y="75"/>
                  </a:lnTo>
                  <a:lnTo>
                    <a:pt x="182" y="69"/>
                  </a:lnTo>
                  <a:lnTo>
                    <a:pt x="199" y="64"/>
                  </a:lnTo>
                  <a:lnTo>
                    <a:pt x="216" y="60"/>
                  </a:lnTo>
                  <a:lnTo>
                    <a:pt x="234" y="56"/>
                  </a:lnTo>
                  <a:lnTo>
                    <a:pt x="269" y="52"/>
                  </a:lnTo>
                  <a:lnTo>
                    <a:pt x="305" y="49"/>
                  </a:lnTo>
                  <a:lnTo>
                    <a:pt x="339" y="48"/>
                  </a:lnTo>
                  <a:lnTo>
                    <a:pt x="370" y="48"/>
                  </a:lnTo>
                  <a:lnTo>
                    <a:pt x="370" y="48"/>
                  </a:lnTo>
                  <a:lnTo>
                    <a:pt x="519" y="49"/>
                  </a:lnTo>
                  <a:lnTo>
                    <a:pt x="668" y="51"/>
                  </a:lnTo>
                  <a:lnTo>
                    <a:pt x="816" y="53"/>
                  </a:lnTo>
                  <a:lnTo>
                    <a:pt x="965" y="53"/>
                  </a:lnTo>
                  <a:lnTo>
                    <a:pt x="965" y="53"/>
                  </a:lnTo>
                  <a:lnTo>
                    <a:pt x="1038" y="53"/>
                  </a:lnTo>
                  <a:lnTo>
                    <a:pt x="1113" y="51"/>
                  </a:lnTo>
                  <a:lnTo>
                    <a:pt x="1186" y="49"/>
                  </a:lnTo>
                  <a:lnTo>
                    <a:pt x="1261" y="48"/>
                  </a:lnTo>
                  <a:lnTo>
                    <a:pt x="1261" y="48"/>
                  </a:lnTo>
                  <a:lnTo>
                    <a:pt x="1338" y="48"/>
                  </a:lnTo>
                  <a:lnTo>
                    <a:pt x="1418" y="49"/>
                  </a:lnTo>
                  <a:lnTo>
                    <a:pt x="1457" y="51"/>
                  </a:lnTo>
                  <a:lnTo>
                    <a:pt x="1496" y="53"/>
                  </a:lnTo>
                  <a:lnTo>
                    <a:pt x="1535" y="56"/>
                  </a:lnTo>
                  <a:lnTo>
                    <a:pt x="1573" y="61"/>
                  </a:lnTo>
                  <a:lnTo>
                    <a:pt x="1573" y="61"/>
                  </a:lnTo>
                  <a:lnTo>
                    <a:pt x="1606" y="66"/>
                  </a:lnTo>
                  <a:lnTo>
                    <a:pt x="1639" y="74"/>
                  </a:lnTo>
                  <a:lnTo>
                    <a:pt x="1672" y="85"/>
                  </a:lnTo>
                  <a:lnTo>
                    <a:pt x="1686" y="91"/>
                  </a:lnTo>
                  <a:lnTo>
                    <a:pt x="1702" y="98"/>
                  </a:lnTo>
                  <a:lnTo>
                    <a:pt x="1702" y="98"/>
                  </a:lnTo>
                  <a:lnTo>
                    <a:pt x="1715" y="106"/>
                  </a:lnTo>
                  <a:lnTo>
                    <a:pt x="1726" y="116"/>
                  </a:lnTo>
                  <a:lnTo>
                    <a:pt x="1740" y="129"/>
                  </a:lnTo>
                  <a:lnTo>
                    <a:pt x="1751" y="142"/>
                  </a:lnTo>
                  <a:lnTo>
                    <a:pt x="1772" y="171"/>
                  </a:lnTo>
                  <a:lnTo>
                    <a:pt x="1791" y="196"/>
                  </a:lnTo>
                  <a:lnTo>
                    <a:pt x="1791" y="196"/>
                  </a:lnTo>
                  <a:lnTo>
                    <a:pt x="1798" y="210"/>
                  </a:lnTo>
                  <a:lnTo>
                    <a:pt x="1805" y="225"/>
                  </a:lnTo>
                  <a:lnTo>
                    <a:pt x="1809" y="239"/>
                  </a:lnTo>
                  <a:lnTo>
                    <a:pt x="1813" y="255"/>
                  </a:lnTo>
                  <a:lnTo>
                    <a:pt x="1814" y="269"/>
                  </a:lnTo>
                  <a:lnTo>
                    <a:pt x="1815" y="285"/>
                  </a:lnTo>
                  <a:lnTo>
                    <a:pt x="1815" y="316"/>
                  </a:lnTo>
                  <a:lnTo>
                    <a:pt x="1815" y="316"/>
                  </a:lnTo>
                  <a:lnTo>
                    <a:pt x="1817" y="321"/>
                  </a:lnTo>
                  <a:lnTo>
                    <a:pt x="1817" y="327"/>
                  </a:lnTo>
                  <a:lnTo>
                    <a:pt x="1822" y="337"/>
                  </a:lnTo>
                  <a:lnTo>
                    <a:pt x="1825" y="341"/>
                  </a:lnTo>
                  <a:lnTo>
                    <a:pt x="1828" y="345"/>
                  </a:lnTo>
                  <a:lnTo>
                    <a:pt x="1834" y="347"/>
                  </a:lnTo>
                  <a:lnTo>
                    <a:pt x="1838" y="350"/>
                  </a:lnTo>
                  <a:lnTo>
                    <a:pt x="1838" y="350"/>
                  </a:lnTo>
                  <a:lnTo>
                    <a:pt x="1847" y="350"/>
                  </a:lnTo>
                  <a:lnTo>
                    <a:pt x="1853" y="349"/>
                  </a:lnTo>
                  <a:lnTo>
                    <a:pt x="1859" y="345"/>
                  </a:lnTo>
                  <a:lnTo>
                    <a:pt x="1863" y="340"/>
                  </a:lnTo>
                  <a:lnTo>
                    <a:pt x="1865" y="333"/>
                  </a:lnTo>
                  <a:lnTo>
                    <a:pt x="1866" y="327"/>
                  </a:lnTo>
                  <a:lnTo>
                    <a:pt x="1865" y="320"/>
                  </a:lnTo>
                  <a:lnTo>
                    <a:pt x="1863" y="313"/>
                  </a:lnTo>
                  <a:lnTo>
                    <a:pt x="1863"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9" name="chenying0907 967"/>
            <p:cNvSpPr>
              <a:spLocks/>
            </p:cNvSpPr>
            <p:nvPr/>
          </p:nvSpPr>
          <p:spPr bwMode="auto">
            <a:xfrm>
              <a:off x="7024688" y="3322638"/>
              <a:ext cx="25400" cy="338138"/>
            </a:xfrm>
            <a:custGeom>
              <a:avLst/>
              <a:gdLst/>
              <a:ahLst/>
              <a:cxnLst>
                <a:cxn ang="0">
                  <a:pos x="46" y="22"/>
                </a:cxn>
                <a:cxn ang="0">
                  <a:pos x="45" y="11"/>
                </a:cxn>
                <a:cxn ang="0">
                  <a:pos x="40" y="5"/>
                </a:cxn>
                <a:cxn ang="0">
                  <a:pos x="32" y="1"/>
                </a:cxn>
                <a:cxn ang="0">
                  <a:pos x="15" y="1"/>
                </a:cxn>
                <a:cxn ang="0">
                  <a:pos x="8" y="5"/>
                </a:cxn>
                <a:cxn ang="0">
                  <a:pos x="3" y="11"/>
                </a:cxn>
                <a:cxn ang="0">
                  <a:pos x="0" y="22"/>
                </a:cxn>
                <a:cxn ang="0">
                  <a:pos x="2" y="77"/>
                </a:cxn>
                <a:cxn ang="0">
                  <a:pos x="11" y="226"/>
                </a:cxn>
                <a:cxn ang="0">
                  <a:pos x="17" y="324"/>
                </a:cxn>
                <a:cxn ang="0">
                  <a:pos x="17" y="430"/>
                </a:cxn>
                <a:cxn ang="0">
                  <a:pos x="13" y="549"/>
                </a:cxn>
                <a:cxn ang="0">
                  <a:pos x="12" y="667"/>
                </a:cxn>
                <a:cxn ang="0">
                  <a:pos x="11" y="673"/>
                </a:cxn>
                <a:cxn ang="0">
                  <a:pos x="8" y="740"/>
                </a:cxn>
                <a:cxn ang="0">
                  <a:pos x="8" y="742"/>
                </a:cxn>
                <a:cxn ang="0">
                  <a:pos x="6" y="748"/>
                </a:cxn>
                <a:cxn ang="0">
                  <a:pos x="7" y="759"/>
                </a:cxn>
                <a:cxn ang="0">
                  <a:pos x="10" y="765"/>
                </a:cxn>
                <a:cxn ang="0">
                  <a:pos x="12" y="822"/>
                </a:cxn>
                <a:cxn ang="0">
                  <a:pos x="15" y="833"/>
                </a:cxn>
                <a:cxn ang="0">
                  <a:pos x="23" y="839"/>
                </a:cxn>
                <a:cxn ang="0">
                  <a:pos x="27" y="843"/>
                </a:cxn>
                <a:cxn ang="0">
                  <a:pos x="34" y="848"/>
                </a:cxn>
                <a:cxn ang="0">
                  <a:pos x="44" y="848"/>
                </a:cxn>
                <a:cxn ang="0">
                  <a:pos x="53" y="844"/>
                </a:cxn>
                <a:cxn ang="0">
                  <a:pos x="57" y="842"/>
                </a:cxn>
                <a:cxn ang="0">
                  <a:pos x="58" y="827"/>
                </a:cxn>
                <a:cxn ang="0">
                  <a:pos x="58" y="825"/>
                </a:cxn>
                <a:cxn ang="0">
                  <a:pos x="59" y="812"/>
                </a:cxn>
                <a:cxn ang="0">
                  <a:pos x="57" y="803"/>
                </a:cxn>
                <a:cxn ang="0">
                  <a:pos x="57" y="800"/>
                </a:cxn>
                <a:cxn ang="0">
                  <a:pos x="58" y="790"/>
                </a:cxn>
                <a:cxn ang="0">
                  <a:pos x="57" y="765"/>
                </a:cxn>
                <a:cxn ang="0">
                  <a:pos x="55" y="763"/>
                </a:cxn>
                <a:cxn ang="0">
                  <a:pos x="54" y="742"/>
                </a:cxn>
                <a:cxn ang="0">
                  <a:pos x="55" y="735"/>
                </a:cxn>
                <a:cxn ang="0">
                  <a:pos x="57" y="725"/>
                </a:cxn>
                <a:cxn ang="0">
                  <a:pos x="59" y="710"/>
                </a:cxn>
                <a:cxn ang="0">
                  <a:pos x="61" y="701"/>
                </a:cxn>
                <a:cxn ang="0">
                  <a:pos x="59" y="637"/>
                </a:cxn>
                <a:cxn ang="0">
                  <a:pos x="58" y="629"/>
                </a:cxn>
                <a:cxn ang="0">
                  <a:pos x="63" y="410"/>
                </a:cxn>
                <a:cxn ang="0">
                  <a:pos x="65" y="358"/>
                </a:cxn>
                <a:cxn ang="0">
                  <a:pos x="61" y="261"/>
                </a:cxn>
                <a:cxn ang="0">
                  <a:pos x="50" y="123"/>
                </a:cxn>
                <a:cxn ang="0">
                  <a:pos x="46" y="22"/>
                </a:cxn>
              </a:cxnLst>
              <a:rect l="0" t="0" r="r" b="b"/>
              <a:pathLst>
                <a:path w="65" h="848">
                  <a:moveTo>
                    <a:pt x="46" y="22"/>
                  </a:moveTo>
                  <a:lnTo>
                    <a:pt x="46" y="22"/>
                  </a:lnTo>
                  <a:lnTo>
                    <a:pt x="46" y="17"/>
                  </a:lnTo>
                  <a:lnTo>
                    <a:pt x="45" y="11"/>
                  </a:lnTo>
                  <a:lnTo>
                    <a:pt x="42" y="7"/>
                  </a:lnTo>
                  <a:lnTo>
                    <a:pt x="40" y="5"/>
                  </a:lnTo>
                  <a:lnTo>
                    <a:pt x="36" y="2"/>
                  </a:lnTo>
                  <a:lnTo>
                    <a:pt x="32" y="1"/>
                  </a:lnTo>
                  <a:lnTo>
                    <a:pt x="24" y="0"/>
                  </a:lnTo>
                  <a:lnTo>
                    <a:pt x="15" y="1"/>
                  </a:lnTo>
                  <a:lnTo>
                    <a:pt x="11" y="2"/>
                  </a:lnTo>
                  <a:lnTo>
                    <a:pt x="8" y="5"/>
                  </a:lnTo>
                  <a:lnTo>
                    <a:pt x="4" y="7"/>
                  </a:lnTo>
                  <a:lnTo>
                    <a:pt x="3" y="11"/>
                  </a:lnTo>
                  <a:lnTo>
                    <a:pt x="2" y="17"/>
                  </a:lnTo>
                  <a:lnTo>
                    <a:pt x="0" y="22"/>
                  </a:lnTo>
                  <a:lnTo>
                    <a:pt x="0" y="22"/>
                  </a:lnTo>
                  <a:lnTo>
                    <a:pt x="2" y="77"/>
                  </a:lnTo>
                  <a:lnTo>
                    <a:pt x="4" y="128"/>
                  </a:lnTo>
                  <a:lnTo>
                    <a:pt x="11" y="226"/>
                  </a:lnTo>
                  <a:lnTo>
                    <a:pt x="15" y="274"/>
                  </a:lnTo>
                  <a:lnTo>
                    <a:pt x="17" y="324"/>
                  </a:lnTo>
                  <a:lnTo>
                    <a:pt x="19" y="375"/>
                  </a:lnTo>
                  <a:lnTo>
                    <a:pt x="17" y="430"/>
                  </a:lnTo>
                  <a:lnTo>
                    <a:pt x="17" y="430"/>
                  </a:lnTo>
                  <a:lnTo>
                    <a:pt x="13" y="549"/>
                  </a:lnTo>
                  <a:lnTo>
                    <a:pt x="12" y="667"/>
                  </a:lnTo>
                  <a:lnTo>
                    <a:pt x="12" y="667"/>
                  </a:lnTo>
                  <a:lnTo>
                    <a:pt x="11" y="673"/>
                  </a:lnTo>
                  <a:lnTo>
                    <a:pt x="11" y="673"/>
                  </a:lnTo>
                  <a:lnTo>
                    <a:pt x="10" y="707"/>
                  </a:lnTo>
                  <a:lnTo>
                    <a:pt x="8" y="740"/>
                  </a:lnTo>
                  <a:lnTo>
                    <a:pt x="8" y="740"/>
                  </a:lnTo>
                  <a:lnTo>
                    <a:pt x="8" y="742"/>
                  </a:lnTo>
                  <a:lnTo>
                    <a:pt x="8" y="742"/>
                  </a:lnTo>
                  <a:lnTo>
                    <a:pt x="6" y="748"/>
                  </a:lnTo>
                  <a:lnTo>
                    <a:pt x="6" y="754"/>
                  </a:lnTo>
                  <a:lnTo>
                    <a:pt x="7" y="759"/>
                  </a:lnTo>
                  <a:lnTo>
                    <a:pt x="10" y="765"/>
                  </a:lnTo>
                  <a:lnTo>
                    <a:pt x="10" y="765"/>
                  </a:lnTo>
                  <a:lnTo>
                    <a:pt x="12" y="822"/>
                  </a:lnTo>
                  <a:lnTo>
                    <a:pt x="12" y="822"/>
                  </a:lnTo>
                  <a:lnTo>
                    <a:pt x="13" y="827"/>
                  </a:lnTo>
                  <a:lnTo>
                    <a:pt x="15" y="833"/>
                  </a:lnTo>
                  <a:lnTo>
                    <a:pt x="19" y="837"/>
                  </a:lnTo>
                  <a:lnTo>
                    <a:pt x="23" y="839"/>
                  </a:lnTo>
                  <a:lnTo>
                    <a:pt x="23" y="839"/>
                  </a:lnTo>
                  <a:lnTo>
                    <a:pt x="27" y="843"/>
                  </a:lnTo>
                  <a:lnTo>
                    <a:pt x="30" y="847"/>
                  </a:lnTo>
                  <a:lnTo>
                    <a:pt x="34" y="848"/>
                  </a:lnTo>
                  <a:lnTo>
                    <a:pt x="40" y="848"/>
                  </a:lnTo>
                  <a:lnTo>
                    <a:pt x="44" y="848"/>
                  </a:lnTo>
                  <a:lnTo>
                    <a:pt x="49" y="847"/>
                  </a:lnTo>
                  <a:lnTo>
                    <a:pt x="53" y="844"/>
                  </a:lnTo>
                  <a:lnTo>
                    <a:pt x="57" y="842"/>
                  </a:lnTo>
                  <a:lnTo>
                    <a:pt x="57" y="842"/>
                  </a:lnTo>
                  <a:lnTo>
                    <a:pt x="58" y="827"/>
                  </a:lnTo>
                  <a:lnTo>
                    <a:pt x="58" y="827"/>
                  </a:lnTo>
                  <a:lnTo>
                    <a:pt x="58" y="825"/>
                  </a:lnTo>
                  <a:lnTo>
                    <a:pt x="58" y="825"/>
                  </a:lnTo>
                  <a:lnTo>
                    <a:pt x="59" y="812"/>
                  </a:lnTo>
                  <a:lnTo>
                    <a:pt x="59" y="812"/>
                  </a:lnTo>
                  <a:lnTo>
                    <a:pt x="57" y="807"/>
                  </a:lnTo>
                  <a:lnTo>
                    <a:pt x="57" y="803"/>
                  </a:lnTo>
                  <a:lnTo>
                    <a:pt x="57" y="803"/>
                  </a:lnTo>
                  <a:lnTo>
                    <a:pt x="57" y="800"/>
                  </a:lnTo>
                  <a:lnTo>
                    <a:pt x="57" y="800"/>
                  </a:lnTo>
                  <a:lnTo>
                    <a:pt x="58" y="790"/>
                  </a:lnTo>
                  <a:lnTo>
                    <a:pt x="58" y="790"/>
                  </a:lnTo>
                  <a:lnTo>
                    <a:pt x="57" y="765"/>
                  </a:lnTo>
                  <a:lnTo>
                    <a:pt x="57" y="765"/>
                  </a:lnTo>
                  <a:lnTo>
                    <a:pt x="55" y="763"/>
                  </a:lnTo>
                  <a:lnTo>
                    <a:pt x="55" y="763"/>
                  </a:lnTo>
                  <a:lnTo>
                    <a:pt x="54" y="742"/>
                  </a:lnTo>
                  <a:lnTo>
                    <a:pt x="54" y="742"/>
                  </a:lnTo>
                  <a:lnTo>
                    <a:pt x="55" y="735"/>
                  </a:lnTo>
                  <a:lnTo>
                    <a:pt x="55" y="735"/>
                  </a:lnTo>
                  <a:lnTo>
                    <a:pt x="57" y="725"/>
                  </a:lnTo>
                  <a:lnTo>
                    <a:pt x="58" y="718"/>
                  </a:lnTo>
                  <a:lnTo>
                    <a:pt x="59" y="710"/>
                  </a:lnTo>
                  <a:lnTo>
                    <a:pt x="61" y="701"/>
                  </a:lnTo>
                  <a:lnTo>
                    <a:pt x="61" y="701"/>
                  </a:lnTo>
                  <a:lnTo>
                    <a:pt x="59" y="637"/>
                  </a:lnTo>
                  <a:lnTo>
                    <a:pt x="59" y="637"/>
                  </a:lnTo>
                  <a:lnTo>
                    <a:pt x="58" y="629"/>
                  </a:lnTo>
                  <a:lnTo>
                    <a:pt x="58" y="629"/>
                  </a:lnTo>
                  <a:lnTo>
                    <a:pt x="59" y="519"/>
                  </a:lnTo>
                  <a:lnTo>
                    <a:pt x="63" y="410"/>
                  </a:lnTo>
                  <a:lnTo>
                    <a:pt x="63" y="410"/>
                  </a:lnTo>
                  <a:lnTo>
                    <a:pt x="65" y="358"/>
                  </a:lnTo>
                  <a:lnTo>
                    <a:pt x="63" y="308"/>
                  </a:lnTo>
                  <a:lnTo>
                    <a:pt x="61" y="261"/>
                  </a:lnTo>
                  <a:lnTo>
                    <a:pt x="57" y="215"/>
                  </a:lnTo>
                  <a:lnTo>
                    <a:pt x="50" y="123"/>
                  </a:lnTo>
                  <a:lnTo>
                    <a:pt x="48" y="74"/>
                  </a:lnTo>
                  <a:lnTo>
                    <a:pt x="46" y="22"/>
                  </a:lnTo>
                  <a:lnTo>
                    <a:pt x="46"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0" name="chenying0907 968"/>
            <p:cNvSpPr>
              <a:spLocks/>
            </p:cNvSpPr>
            <p:nvPr/>
          </p:nvSpPr>
          <p:spPr bwMode="auto">
            <a:xfrm>
              <a:off x="6307138" y="3617913"/>
              <a:ext cx="741363" cy="152400"/>
            </a:xfrm>
            <a:custGeom>
              <a:avLst/>
              <a:gdLst/>
              <a:ahLst/>
              <a:cxnLst>
                <a:cxn ang="0">
                  <a:pos x="1820" y="41"/>
                </a:cxn>
                <a:cxn ang="0">
                  <a:pos x="1816" y="113"/>
                </a:cxn>
                <a:cxn ang="0">
                  <a:pos x="1813" y="154"/>
                </a:cxn>
                <a:cxn ang="0">
                  <a:pos x="1795" y="205"/>
                </a:cxn>
                <a:cxn ang="0">
                  <a:pos x="1762" y="254"/>
                </a:cxn>
                <a:cxn ang="0">
                  <a:pos x="1736" y="280"/>
                </a:cxn>
                <a:cxn ang="0">
                  <a:pos x="1689" y="306"/>
                </a:cxn>
                <a:cxn ang="0">
                  <a:pos x="1634" y="322"/>
                </a:cxn>
                <a:cxn ang="0">
                  <a:pos x="1557" y="330"/>
                </a:cxn>
                <a:cxn ang="0">
                  <a:pos x="1484" y="331"/>
                </a:cxn>
                <a:cxn ang="0">
                  <a:pos x="1295" y="338"/>
                </a:cxn>
                <a:cxn ang="0">
                  <a:pos x="1154" y="338"/>
                </a:cxn>
                <a:cxn ang="0">
                  <a:pos x="916" y="335"/>
                </a:cxn>
                <a:cxn ang="0">
                  <a:pos x="644" y="336"/>
                </a:cxn>
                <a:cxn ang="0">
                  <a:pos x="439" y="332"/>
                </a:cxn>
                <a:cxn ang="0">
                  <a:pos x="334" y="326"/>
                </a:cxn>
                <a:cxn ang="0">
                  <a:pos x="246" y="311"/>
                </a:cxn>
                <a:cxn ang="0">
                  <a:pos x="198" y="294"/>
                </a:cxn>
                <a:cxn ang="0">
                  <a:pos x="152" y="268"/>
                </a:cxn>
                <a:cxn ang="0">
                  <a:pos x="112" y="232"/>
                </a:cxn>
                <a:cxn ang="0">
                  <a:pos x="87" y="195"/>
                </a:cxn>
                <a:cxn ang="0">
                  <a:pos x="58" y="122"/>
                </a:cxn>
                <a:cxn ang="0">
                  <a:pos x="46" y="52"/>
                </a:cxn>
                <a:cxn ang="0">
                  <a:pos x="43" y="43"/>
                </a:cxn>
                <a:cxn ang="0">
                  <a:pos x="34" y="34"/>
                </a:cxn>
                <a:cxn ang="0">
                  <a:pos x="13" y="33"/>
                </a:cxn>
                <a:cxn ang="0">
                  <a:pos x="3" y="39"/>
                </a:cxn>
                <a:cxn ang="0">
                  <a:pos x="0" y="52"/>
                </a:cxn>
                <a:cxn ang="0">
                  <a:pos x="6" y="96"/>
                </a:cxn>
                <a:cxn ang="0">
                  <a:pos x="24" y="162"/>
                </a:cxn>
                <a:cxn ang="0">
                  <a:pos x="53" y="221"/>
                </a:cxn>
                <a:cxn ang="0">
                  <a:pos x="91" y="273"/>
                </a:cxn>
                <a:cxn ang="0">
                  <a:pos x="125" y="306"/>
                </a:cxn>
                <a:cxn ang="0">
                  <a:pos x="163" y="331"/>
                </a:cxn>
                <a:cxn ang="0">
                  <a:pos x="207" y="351"/>
                </a:cxn>
                <a:cxn ang="0">
                  <a:pos x="255" y="361"/>
                </a:cxn>
                <a:cxn ang="0">
                  <a:pos x="415" y="375"/>
                </a:cxn>
                <a:cxn ang="0">
                  <a:pos x="656" y="381"/>
                </a:cxn>
                <a:cxn ang="0">
                  <a:pos x="896" y="381"/>
                </a:cxn>
                <a:cxn ang="0">
                  <a:pos x="1166" y="383"/>
                </a:cxn>
                <a:cxn ang="0">
                  <a:pos x="1333" y="383"/>
                </a:cxn>
                <a:cxn ang="0">
                  <a:pos x="1565" y="377"/>
                </a:cxn>
                <a:cxn ang="0">
                  <a:pos x="1629" y="370"/>
                </a:cxn>
                <a:cxn ang="0">
                  <a:pos x="1694" y="352"/>
                </a:cxn>
                <a:cxn ang="0">
                  <a:pos x="1740" y="330"/>
                </a:cxn>
                <a:cxn ang="0">
                  <a:pos x="1779" y="301"/>
                </a:cxn>
                <a:cxn ang="0">
                  <a:pos x="1802" y="277"/>
                </a:cxn>
                <a:cxn ang="0">
                  <a:pos x="1841" y="220"/>
                </a:cxn>
                <a:cxn ang="0">
                  <a:pos x="1857" y="181"/>
                </a:cxn>
                <a:cxn ang="0">
                  <a:pos x="1863" y="144"/>
                </a:cxn>
                <a:cxn ang="0">
                  <a:pos x="1863" y="67"/>
                </a:cxn>
                <a:cxn ang="0">
                  <a:pos x="1868" y="29"/>
                </a:cxn>
                <a:cxn ang="0">
                  <a:pos x="1867" y="15"/>
                </a:cxn>
                <a:cxn ang="0">
                  <a:pos x="1858" y="4"/>
                </a:cxn>
                <a:cxn ang="0">
                  <a:pos x="1838" y="1"/>
                </a:cxn>
                <a:cxn ang="0">
                  <a:pos x="1828" y="8"/>
                </a:cxn>
                <a:cxn ang="0">
                  <a:pos x="1824" y="17"/>
                </a:cxn>
              </a:cxnLst>
              <a:rect l="0" t="0" r="r" b="b"/>
              <a:pathLst>
                <a:path w="1868" h="385">
                  <a:moveTo>
                    <a:pt x="1824" y="17"/>
                  </a:moveTo>
                  <a:lnTo>
                    <a:pt x="1824" y="17"/>
                  </a:lnTo>
                  <a:lnTo>
                    <a:pt x="1820" y="41"/>
                  </a:lnTo>
                  <a:lnTo>
                    <a:pt x="1817" y="64"/>
                  </a:lnTo>
                  <a:lnTo>
                    <a:pt x="1816" y="88"/>
                  </a:lnTo>
                  <a:lnTo>
                    <a:pt x="1816" y="113"/>
                  </a:lnTo>
                  <a:lnTo>
                    <a:pt x="1816" y="113"/>
                  </a:lnTo>
                  <a:lnTo>
                    <a:pt x="1816" y="135"/>
                  </a:lnTo>
                  <a:lnTo>
                    <a:pt x="1813" y="154"/>
                  </a:lnTo>
                  <a:lnTo>
                    <a:pt x="1809" y="171"/>
                  </a:lnTo>
                  <a:lnTo>
                    <a:pt x="1803" y="188"/>
                  </a:lnTo>
                  <a:lnTo>
                    <a:pt x="1795" y="205"/>
                  </a:lnTo>
                  <a:lnTo>
                    <a:pt x="1786" y="221"/>
                  </a:lnTo>
                  <a:lnTo>
                    <a:pt x="1775" y="237"/>
                  </a:lnTo>
                  <a:lnTo>
                    <a:pt x="1762" y="254"/>
                  </a:lnTo>
                  <a:lnTo>
                    <a:pt x="1762" y="254"/>
                  </a:lnTo>
                  <a:lnTo>
                    <a:pt x="1751" y="268"/>
                  </a:lnTo>
                  <a:lnTo>
                    <a:pt x="1736" y="280"/>
                  </a:lnTo>
                  <a:lnTo>
                    <a:pt x="1722" y="290"/>
                  </a:lnTo>
                  <a:lnTo>
                    <a:pt x="1706" y="300"/>
                  </a:lnTo>
                  <a:lnTo>
                    <a:pt x="1689" y="306"/>
                  </a:lnTo>
                  <a:lnTo>
                    <a:pt x="1671" y="313"/>
                  </a:lnTo>
                  <a:lnTo>
                    <a:pt x="1652" y="318"/>
                  </a:lnTo>
                  <a:lnTo>
                    <a:pt x="1634" y="322"/>
                  </a:lnTo>
                  <a:lnTo>
                    <a:pt x="1615" y="324"/>
                  </a:lnTo>
                  <a:lnTo>
                    <a:pt x="1595" y="327"/>
                  </a:lnTo>
                  <a:lnTo>
                    <a:pt x="1557" y="330"/>
                  </a:lnTo>
                  <a:lnTo>
                    <a:pt x="1519" y="331"/>
                  </a:lnTo>
                  <a:lnTo>
                    <a:pt x="1484" y="331"/>
                  </a:lnTo>
                  <a:lnTo>
                    <a:pt x="1484" y="331"/>
                  </a:lnTo>
                  <a:lnTo>
                    <a:pt x="1421" y="332"/>
                  </a:lnTo>
                  <a:lnTo>
                    <a:pt x="1358" y="335"/>
                  </a:lnTo>
                  <a:lnTo>
                    <a:pt x="1295" y="338"/>
                  </a:lnTo>
                  <a:lnTo>
                    <a:pt x="1233" y="339"/>
                  </a:lnTo>
                  <a:lnTo>
                    <a:pt x="1233" y="339"/>
                  </a:lnTo>
                  <a:lnTo>
                    <a:pt x="1154" y="338"/>
                  </a:lnTo>
                  <a:lnTo>
                    <a:pt x="1074" y="336"/>
                  </a:lnTo>
                  <a:lnTo>
                    <a:pt x="996" y="335"/>
                  </a:lnTo>
                  <a:lnTo>
                    <a:pt x="916" y="335"/>
                  </a:lnTo>
                  <a:lnTo>
                    <a:pt x="916" y="335"/>
                  </a:lnTo>
                  <a:lnTo>
                    <a:pt x="780" y="335"/>
                  </a:lnTo>
                  <a:lnTo>
                    <a:pt x="644" y="336"/>
                  </a:lnTo>
                  <a:lnTo>
                    <a:pt x="576" y="336"/>
                  </a:lnTo>
                  <a:lnTo>
                    <a:pt x="507" y="335"/>
                  </a:lnTo>
                  <a:lnTo>
                    <a:pt x="439" y="332"/>
                  </a:lnTo>
                  <a:lnTo>
                    <a:pt x="371" y="330"/>
                  </a:lnTo>
                  <a:lnTo>
                    <a:pt x="371" y="330"/>
                  </a:lnTo>
                  <a:lnTo>
                    <a:pt x="334" y="326"/>
                  </a:lnTo>
                  <a:lnTo>
                    <a:pt x="299" y="322"/>
                  </a:lnTo>
                  <a:lnTo>
                    <a:pt x="263" y="315"/>
                  </a:lnTo>
                  <a:lnTo>
                    <a:pt x="246" y="311"/>
                  </a:lnTo>
                  <a:lnTo>
                    <a:pt x="229" y="306"/>
                  </a:lnTo>
                  <a:lnTo>
                    <a:pt x="214" y="301"/>
                  </a:lnTo>
                  <a:lnTo>
                    <a:pt x="198" y="294"/>
                  </a:lnTo>
                  <a:lnTo>
                    <a:pt x="182" y="287"/>
                  </a:lnTo>
                  <a:lnTo>
                    <a:pt x="166" y="279"/>
                  </a:lnTo>
                  <a:lnTo>
                    <a:pt x="152" y="268"/>
                  </a:lnTo>
                  <a:lnTo>
                    <a:pt x="138" y="258"/>
                  </a:lnTo>
                  <a:lnTo>
                    <a:pt x="125" y="245"/>
                  </a:lnTo>
                  <a:lnTo>
                    <a:pt x="112" y="232"/>
                  </a:lnTo>
                  <a:lnTo>
                    <a:pt x="112" y="232"/>
                  </a:lnTo>
                  <a:lnTo>
                    <a:pt x="98" y="215"/>
                  </a:lnTo>
                  <a:lnTo>
                    <a:pt x="87" y="195"/>
                  </a:lnTo>
                  <a:lnTo>
                    <a:pt x="76" y="171"/>
                  </a:lnTo>
                  <a:lnTo>
                    <a:pt x="67" y="148"/>
                  </a:lnTo>
                  <a:lnTo>
                    <a:pt x="58" y="122"/>
                  </a:lnTo>
                  <a:lnTo>
                    <a:pt x="53" y="97"/>
                  </a:lnTo>
                  <a:lnTo>
                    <a:pt x="47" y="75"/>
                  </a:lnTo>
                  <a:lnTo>
                    <a:pt x="46" y="52"/>
                  </a:lnTo>
                  <a:lnTo>
                    <a:pt x="46" y="52"/>
                  </a:lnTo>
                  <a:lnTo>
                    <a:pt x="45" y="49"/>
                  </a:lnTo>
                  <a:lnTo>
                    <a:pt x="43" y="43"/>
                  </a:lnTo>
                  <a:lnTo>
                    <a:pt x="41" y="39"/>
                  </a:lnTo>
                  <a:lnTo>
                    <a:pt x="37" y="37"/>
                  </a:lnTo>
                  <a:lnTo>
                    <a:pt x="34" y="34"/>
                  </a:lnTo>
                  <a:lnTo>
                    <a:pt x="30" y="33"/>
                  </a:lnTo>
                  <a:lnTo>
                    <a:pt x="21" y="32"/>
                  </a:lnTo>
                  <a:lnTo>
                    <a:pt x="13" y="33"/>
                  </a:lnTo>
                  <a:lnTo>
                    <a:pt x="9" y="34"/>
                  </a:lnTo>
                  <a:lnTo>
                    <a:pt x="6" y="37"/>
                  </a:lnTo>
                  <a:lnTo>
                    <a:pt x="3" y="39"/>
                  </a:lnTo>
                  <a:lnTo>
                    <a:pt x="2" y="43"/>
                  </a:lnTo>
                  <a:lnTo>
                    <a:pt x="0" y="49"/>
                  </a:lnTo>
                  <a:lnTo>
                    <a:pt x="0" y="52"/>
                  </a:lnTo>
                  <a:lnTo>
                    <a:pt x="0" y="52"/>
                  </a:lnTo>
                  <a:lnTo>
                    <a:pt x="2" y="75"/>
                  </a:lnTo>
                  <a:lnTo>
                    <a:pt x="6" y="96"/>
                  </a:lnTo>
                  <a:lnTo>
                    <a:pt x="9" y="118"/>
                  </a:lnTo>
                  <a:lnTo>
                    <a:pt x="16" y="140"/>
                  </a:lnTo>
                  <a:lnTo>
                    <a:pt x="24" y="162"/>
                  </a:lnTo>
                  <a:lnTo>
                    <a:pt x="32" y="183"/>
                  </a:lnTo>
                  <a:lnTo>
                    <a:pt x="42" y="203"/>
                  </a:lnTo>
                  <a:lnTo>
                    <a:pt x="53" y="221"/>
                  </a:lnTo>
                  <a:lnTo>
                    <a:pt x="53" y="221"/>
                  </a:lnTo>
                  <a:lnTo>
                    <a:pt x="71" y="249"/>
                  </a:lnTo>
                  <a:lnTo>
                    <a:pt x="91" y="273"/>
                  </a:lnTo>
                  <a:lnTo>
                    <a:pt x="101" y="285"/>
                  </a:lnTo>
                  <a:lnTo>
                    <a:pt x="113" y="296"/>
                  </a:lnTo>
                  <a:lnTo>
                    <a:pt x="125" y="306"/>
                  </a:lnTo>
                  <a:lnTo>
                    <a:pt x="136" y="315"/>
                  </a:lnTo>
                  <a:lnTo>
                    <a:pt x="149" y="323"/>
                  </a:lnTo>
                  <a:lnTo>
                    <a:pt x="163" y="331"/>
                  </a:lnTo>
                  <a:lnTo>
                    <a:pt x="177" y="339"/>
                  </a:lnTo>
                  <a:lnTo>
                    <a:pt x="191" y="345"/>
                  </a:lnTo>
                  <a:lnTo>
                    <a:pt x="207" y="351"/>
                  </a:lnTo>
                  <a:lnTo>
                    <a:pt x="221" y="355"/>
                  </a:lnTo>
                  <a:lnTo>
                    <a:pt x="238" y="358"/>
                  </a:lnTo>
                  <a:lnTo>
                    <a:pt x="255" y="361"/>
                  </a:lnTo>
                  <a:lnTo>
                    <a:pt x="255" y="361"/>
                  </a:lnTo>
                  <a:lnTo>
                    <a:pt x="335" y="369"/>
                  </a:lnTo>
                  <a:lnTo>
                    <a:pt x="415" y="375"/>
                  </a:lnTo>
                  <a:lnTo>
                    <a:pt x="495" y="378"/>
                  </a:lnTo>
                  <a:lnTo>
                    <a:pt x="575" y="381"/>
                  </a:lnTo>
                  <a:lnTo>
                    <a:pt x="656" y="381"/>
                  </a:lnTo>
                  <a:lnTo>
                    <a:pt x="735" y="381"/>
                  </a:lnTo>
                  <a:lnTo>
                    <a:pt x="896" y="381"/>
                  </a:lnTo>
                  <a:lnTo>
                    <a:pt x="896" y="381"/>
                  </a:lnTo>
                  <a:lnTo>
                    <a:pt x="985" y="381"/>
                  </a:lnTo>
                  <a:lnTo>
                    <a:pt x="1076" y="382"/>
                  </a:lnTo>
                  <a:lnTo>
                    <a:pt x="1166" y="383"/>
                  </a:lnTo>
                  <a:lnTo>
                    <a:pt x="1256" y="385"/>
                  </a:lnTo>
                  <a:lnTo>
                    <a:pt x="1256" y="385"/>
                  </a:lnTo>
                  <a:lnTo>
                    <a:pt x="1333" y="383"/>
                  </a:lnTo>
                  <a:lnTo>
                    <a:pt x="1410" y="381"/>
                  </a:lnTo>
                  <a:lnTo>
                    <a:pt x="1486" y="378"/>
                  </a:lnTo>
                  <a:lnTo>
                    <a:pt x="1565" y="377"/>
                  </a:lnTo>
                  <a:lnTo>
                    <a:pt x="1565" y="377"/>
                  </a:lnTo>
                  <a:lnTo>
                    <a:pt x="1596" y="375"/>
                  </a:lnTo>
                  <a:lnTo>
                    <a:pt x="1629" y="370"/>
                  </a:lnTo>
                  <a:lnTo>
                    <a:pt x="1662" y="362"/>
                  </a:lnTo>
                  <a:lnTo>
                    <a:pt x="1679" y="358"/>
                  </a:lnTo>
                  <a:lnTo>
                    <a:pt x="1694" y="352"/>
                  </a:lnTo>
                  <a:lnTo>
                    <a:pt x="1710" y="345"/>
                  </a:lnTo>
                  <a:lnTo>
                    <a:pt x="1726" y="339"/>
                  </a:lnTo>
                  <a:lnTo>
                    <a:pt x="1740" y="330"/>
                  </a:lnTo>
                  <a:lnTo>
                    <a:pt x="1754" y="322"/>
                  </a:lnTo>
                  <a:lnTo>
                    <a:pt x="1768" y="311"/>
                  </a:lnTo>
                  <a:lnTo>
                    <a:pt x="1779" y="301"/>
                  </a:lnTo>
                  <a:lnTo>
                    <a:pt x="1791" y="289"/>
                  </a:lnTo>
                  <a:lnTo>
                    <a:pt x="1802" y="277"/>
                  </a:lnTo>
                  <a:lnTo>
                    <a:pt x="1802" y="277"/>
                  </a:lnTo>
                  <a:lnTo>
                    <a:pt x="1820" y="254"/>
                  </a:lnTo>
                  <a:lnTo>
                    <a:pt x="1834" y="232"/>
                  </a:lnTo>
                  <a:lnTo>
                    <a:pt x="1841" y="220"/>
                  </a:lnTo>
                  <a:lnTo>
                    <a:pt x="1847" y="208"/>
                  </a:lnTo>
                  <a:lnTo>
                    <a:pt x="1853" y="195"/>
                  </a:lnTo>
                  <a:lnTo>
                    <a:pt x="1857" y="181"/>
                  </a:lnTo>
                  <a:lnTo>
                    <a:pt x="1857" y="181"/>
                  </a:lnTo>
                  <a:lnTo>
                    <a:pt x="1860" y="162"/>
                  </a:lnTo>
                  <a:lnTo>
                    <a:pt x="1863" y="144"/>
                  </a:lnTo>
                  <a:lnTo>
                    <a:pt x="1863" y="124"/>
                  </a:lnTo>
                  <a:lnTo>
                    <a:pt x="1863" y="105"/>
                  </a:lnTo>
                  <a:lnTo>
                    <a:pt x="1863" y="67"/>
                  </a:lnTo>
                  <a:lnTo>
                    <a:pt x="1864" y="47"/>
                  </a:lnTo>
                  <a:lnTo>
                    <a:pt x="1868" y="29"/>
                  </a:lnTo>
                  <a:lnTo>
                    <a:pt x="1868" y="29"/>
                  </a:lnTo>
                  <a:lnTo>
                    <a:pt x="1868" y="24"/>
                  </a:lnTo>
                  <a:lnTo>
                    <a:pt x="1868" y="18"/>
                  </a:lnTo>
                  <a:lnTo>
                    <a:pt x="1867" y="15"/>
                  </a:lnTo>
                  <a:lnTo>
                    <a:pt x="1864" y="11"/>
                  </a:lnTo>
                  <a:lnTo>
                    <a:pt x="1862" y="8"/>
                  </a:lnTo>
                  <a:lnTo>
                    <a:pt x="1858" y="4"/>
                  </a:lnTo>
                  <a:lnTo>
                    <a:pt x="1850" y="1"/>
                  </a:lnTo>
                  <a:lnTo>
                    <a:pt x="1842" y="0"/>
                  </a:lnTo>
                  <a:lnTo>
                    <a:pt x="1838" y="1"/>
                  </a:lnTo>
                  <a:lnTo>
                    <a:pt x="1834" y="3"/>
                  </a:lnTo>
                  <a:lnTo>
                    <a:pt x="1830" y="4"/>
                  </a:lnTo>
                  <a:lnTo>
                    <a:pt x="1828" y="8"/>
                  </a:lnTo>
                  <a:lnTo>
                    <a:pt x="1825" y="12"/>
                  </a:lnTo>
                  <a:lnTo>
                    <a:pt x="1824" y="17"/>
                  </a:lnTo>
                  <a:lnTo>
                    <a:pt x="1824"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1" name="chenying0907 969"/>
            <p:cNvSpPr>
              <a:spLocks noEditPoints="1"/>
            </p:cNvSpPr>
            <p:nvPr/>
          </p:nvSpPr>
          <p:spPr bwMode="auto">
            <a:xfrm>
              <a:off x="6594476" y="3409951"/>
              <a:ext cx="141288" cy="161925"/>
            </a:xfrm>
            <a:custGeom>
              <a:avLst/>
              <a:gdLst/>
              <a:ahLst/>
              <a:cxnLst>
                <a:cxn ang="0">
                  <a:pos x="300" y="21"/>
                </a:cxn>
                <a:cxn ang="0">
                  <a:pos x="266" y="7"/>
                </a:cxn>
                <a:cxn ang="0">
                  <a:pos x="216" y="0"/>
                </a:cxn>
                <a:cxn ang="0">
                  <a:pos x="139" y="1"/>
                </a:cxn>
                <a:cxn ang="0">
                  <a:pos x="82" y="3"/>
                </a:cxn>
                <a:cxn ang="0">
                  <a:pos x="31" y="13"/>
                </a:cxn>
                <a:cxn ang="0">
                  <a:pos x="12" y="26"/>
                </a:cxn>
                <a:cxn ang="0">
                  <a:pos x="1" y="48"/>
                </a:cxn>
                <a:cxn ang="0">
                  <a:pos x="1" y="60"/>
                </a:cxn>
                <a:cxn ang="0">
                  <a:pos x="5" y="235"/>
                </a:cxn>
                <a:cxn ang="0">
                  <a:pos x="4" y="266"/>
                </a:cxn>
                <a:cxn ang="0">
                  <a:pos x="1" y="322"/>
                </a:cxn>
                <a:cxn ang="0">
                  <a:pos x="8" y="353"/>
                </a:cxn>
                <a:cxn ang="0">
                  <a:pos x="17" y="365"/>
                </a:cxn>
                <a:cxn ang="0">
                  <a:pos x="60" y="391"/>
                </a:cxn>
                <a:cxn ang="0">
                  <a:pos x="114" y="404"/>
                </a:cxn>
                <a:cxn ang="0">
                  <a:pos x="191" y="408"/>
                </a:cxn>
                <a:cxn ang="0">
                  <a:pos x="297" y="396"/>
                </a:cxn>
                <a:cxn ang="0">
                  <a:pos x="300" y="395"/>
                </a:cxn>
                <a:cxn ang="0">
                  <a:pos x="313" y="391"/>
                </a:cxn>
                <a:cxn ang="0">
                  <a:pos x="336" y="365"/>
                </a:cxn>
                <a:cxn ang="0">
                  <a:pos x="349" y="334"/>
                </a:cxn>
                <a:cxn ang="0">
                  <a:pos x="354" y="289"/>
                </a:cxn>
                <a:cxn ang="0">
                  <a:pos x="354" y="220"/>
                </a:cxn>
                <a:cxn ang="0">
                  <a:pos x="354" y="115"/>
                </a:cxn>
                <a:cxn ang="0">
                  <a:pos x="347" y="79"/>
                </a:cxn>
                <a:cxn ang="0">
                  <a:pos x="328" y="46"/>
                </a:cxn>
                <a:cxn ang="0">
                  <a:pos x="310" y="28"/>
                </a:cxn>
                <a:cxn ang="0">
                  <a:pos x="51" y="186"/>
                </a:cxn>
                <a:cxn ang="0">
                  <a:pos x="50" y="59"/>
                </a:cxn>
                <a:cxn ang="0">
                  <a:pos x="51" y="54"/>
                </a:cxn>
                <a:cxn ang="0">
                  <a:pos x="85" y="47"/>
                </a:cxn>
                <a:cxn ang="0">
                  <a:pos x="145" y="48"/>
                </a:cxn>
                <a:cxn ang="0">
                  <a:pos x="217" y="48"/>
                </a:cxn>
                <a:cxn ang="0">
                  <a:pos x="269" y="59"/>
                </a:cxn>
                <a:cxn ang="0">
                  <a:pos x="293" y="72"/>
                </a:cxn>
                <a:cxn ang="0">
                  <a:pos x="306" y="96"/>
                </a:cxn>
                <a:cxn ang="0">
                  <a:pos x="311" y="139"/>
                </a:cxn>
                <a:cxn ang="0">
                  <a:pos x="309" y="220"/>
                </a:cxn>
                <a:cxn ang="0">
                  <a:pos x="310" y="272"/>
                </a:cxn>
                <a:cxn ang="0">
                  <a:pos x="305" y="323"/>
                </a:cxn>
                <a:cxn ang="0">
                  <a:pos x="293" y="345"/>
                </a:cxn>
                <a:cxn ang="0">
                  <a:pos x="285" y="352"/>
                </a:cxn>
                <a:cxn ang="0">
                  <a:pos x="230" y="358"/>
                </a:cxn>
                <a:cxn ang="0">
                  <a:pos x="150" y="361"/>
                </a:cxn>
                <a:cxn ang="0">
                  <a:pos x="94" y="353"/>
                </a:cxn>
                <a:cxn ang="0">
                  <a:pos x="61" y="335"/>
                </a:cxn>
                <a:cxn ang="0">
                  <a:pos x="51" y="319"/>
                </a:cxn>
                <a:cxn ang="0">
                  <a:pos x="50" y="306"/>
                </a:cxn>
              </a:cxnLst>
              <a:rect l="0" t="0" r="r" b="b"/>
              <a:pathLst>
                <a:path w="356" h="408">
                  <a:moveTo>
                    <a:pt x="310" y="28"/>
                  </a:moveTo>
                  <a:lnTo>
                    <a:pt x="310" y="28"/>
                  </a:lnTo>
                  <a:lnTo>
                    <a:pt x="300" y="21"/>
                  </a:lnTo>
                  <a:lnTo>
                    <a:pt x="289" y="14"/>
                  </a:lnTo>
                  <a:lnTo>
                    <a:pt x="277" y="11"/>
                  </a:lnTo>
                  <a:lnTo>
                    <a:pt x="266" y="7"/>
                  </a:lnTo>
                  <a:lnTo>
                    <a:pt x="254" y="4"/>
                  </a:lnTo>
                  <a:lnTo>
                    <a:pt x="241" y="1"/>
                  </a:lnTo>
                  <a:lnTo>
                    <a:pt x="216" y="0"/>
                  </a:lnTo>
                  <a:lnTo>
                    <a:pt x="190" y="0"/>
                  </a:lnTo>
                  <a:lnTo>
                    <a:pt x="164" y="0"/>
                  </a:lnTo>
                  <a:lnTo>
                    <a:pt x="139" y="1"/>
                  </a:lnTo>
                  <a:lnTo>
                    <a:pt x="115" y="1"/>
                  </a:lnTo>
                  <a:lnTo>
                    <a:pt x="115" y="1"/>
                  </a:lnTo>
                  <a:lnTo>
                    <a:pt x="82" y="3"/>
                  </a:lnTo>
                  <a:lnTo>
                    <a:pt x="64" y="4"/>
                  </a:lnTo>
                  <a:lnTo>
                    <a:pt x="47" y="8"/>
                  </a:lnTo>
                  <a:lnTo>
                    <a:pt x="31" y="13"/>
                  </a:lnTo>
                  <a:lnTo>
                    <a:pt x="24" y="17"/>
                  </a:lnTo>
                  <a:lnTo>
                    <a:pt x="17" y="21"/>
                  </a:lnTo>
                  <a:lnTo>
                    <a:pt x="12" y="26"/>
                  </a:lnTo>
                  <a:lnTo>
                    <a:pt x="7" y="33"/>
                  </a:lnTo>
                  <a:lnTo>
                    <a:pt x="3" y="41"/>
                  </a:lnTo>
                  <a:lnTo>
                    <a:pt x="1" y="48"/>
                  </a:lnTo>
                  <a:lnTo>
                    <a:pt x="1" y="48"/>
                  </a:lnTo>
                  <a:lnTo>
                    <a:pt x="0" y="55"/>
                  </a:lnTo>
                  <a:lnTo>
                    <a:pt x="1" y="60"/>
                  </a:lnTo>
                  <a:lnTo>
                    <a:pt x="3" y="65"/>
                  </a:lnTo>
                  <a:lnTo>
                    <a:pt x="5" y="69"/>
                  </a:lnTo>
                  <a:lnTo>
                    <a:pt x="5" y="235"/>
                  </a:lnTo>
                  <a:lnTo>
                    <a:pt x="5" y="235"/>
                  </a:lnTo>
                  <a:lnTo>
                    <a:pt x="5" y="250"/>
                  </a:lnTo>
                  <a:lnTo>
                    <a:pt x="4" y="266"/>
                  </a:lnTo>
                  <a:lnTo>
                    <a:pt x="1" y="284"/>
                  </a:lnTo>
                  <a:lnTo>
                    <a:pt x="0" y="302"/>
                  </a:lnTo>
                  <a:lnTo>
                    <a:pt x="1" y="322"/>
                  </a:lnTo>
                  <a:lnTo>
                    <a:pt x="3" y="339"/>
                  </a:lnTo>
                  <a:lnTo>
                    <a:pt x="5" y="347"/>
                  </a:lnTo>
                  <a:lnTo>
                    <a:pt x="8" y="353"/>
                  </a:lnTo>
                  <a:lnTo>
                    <a:pt x="12" y="360"/>
                  </a:lnTo>
                  <a:lnTo>
                    <a:pt x="17" y="365"/>
                  </a:lnTo>
                  <a:lnTo>
                    <a:pt x="17" y="365"/>
                  </a:lnTo>
                  <a:lnTo>
                    <a:pt x="30" y="375"/>
                  </a:lnTo>
                  <a:lnTo>
                    <a:pt x="44" y="383"/>
                  </a:lnTo>
                  <a:lnTo>
                    <a:pt x="60" y="391"/>
                  </a:lnTo>
                  <a:lnTo>
                    <a:pt x="77" y="396"/>
                  </a:lnTo>
                  <a:lnTo>
                    <a:pt x="94" y="402"/>
                  </a:lnTo>
                  <a:lnTo>
                    <a:pt x="114" y="404"/>
                  </a:lnTo>
                  <a:lnTo>
                    <a:pt x="132" y="407"/>
                  </a:lnTo>
                  <a:lnTo>
                    <a:pt x="152" y="408"/>
                  </a:lnTo>
                  <a:lnTo>
                    <a:pt x="191" y="408"/>
                  </a:lnTo>
                  <a:lnTo>
                    <a:pt x="230" y="405"/>
                  </a:lnTo>
                  <a:lnTo>
                    <a:pt x="266" y="402"/>
                  </a:lnTo>
                  <a:lnTo>
                    <a:pt x="297" y="396"/>
                  </a:lnTo>
                  <a:lnTo>
                    <a:pt x="297" y="396"/>
                  </a:lnTo>
                  <a:lnTo>
                    <a:pt x="300" y="395"/>
                  </a:lnTo>
                  <a:lnTo>
                    <a:pt x="300" y="395"/>
                  </a:lnTo>
                  <a:lnTo>
                    <a:pt x="306" y="394"/>
                  </a:lnTo>
                  <a:lnTo>
                    <a:pt x="313" y="391"/>
                  </a:lnTo>
                  <a:lnTo>
                    <a:pt x="313" y="391"/>
                  </a:lnTo>
                  <a:lnTo>
                    <a:pt x="322" y="382"/>
                  </a:lnTo>
                  <a:lnTo>
                    <a:pt x="330" y="374"/>
                  </a:lnTo>
                  <a:lnTo>
                    <a:pt x="336" y="365"/>
                  </a:lnTo>
                  <a:lnTo>
                    <a:pt x="341" y="354"/>
                  </a:lnTo>
                  <a:lnTo>
                    <a:pt x="347" y="344"/>
                  </a:lnTo>
                  <a:lnTo>
                    <a:pt x="349" y="334"/>
                  </a:lnTo>
                  <a:lnTo>
                    <a:pt x="352" y="323"/>
                  </a:lnTo>
                  <a:lnTo>
                    <a:pt x="353" y="311"/>
                  </a:lnTo>
                  <a:lnTo>
                    <a:pt x="354" y="289"/>
                  </a:lnTo>
                  <a:lnTo>
                    <a:pt x="354" y="266"/>
                  </a:lnTo>
                  <a:lnTo>
                    <a:pt x="354" y="220"/>
                  </a:lnTo>
                  <a:lnTo>
                    <a:pt x="354" y="220"/>
                  </a:lnTo>
                  <a:lnTo>
                    <a:pt x="356" y="167"/>
                  </a:lnTo>
                  <a:lnTo>
                    <a:pt x="356" y="141"/>
                  </a:lnTo>
                  <a:lnTo>
                    <a:pt x="354" y="115"/>
                  </a:lnTo>
                  <a:lnTo>
                    <a:pt x="352" y="102"/>
                  </a:lnTo>
                  <a:lnTo>
                    <a:pt x="349" y="90"/>
                  </a:lnTo>
                  <a:lnTo>
                    <a:pt x="347" y="79"/>
                  </a:lnTo>
                  <a:lnTo>
                    <a:pt x="341" y="67"/>
                  </a:lnTo>
                  <a:lnTo>
                    <a:pt x="336" y="56"/>
                  </a:lnTo>
                  <a:lnTo>
                    <a:pt x="328" y="46"/>
                  </a:lnTo>
                  <a:lnTo>
                    <a:pt x="320" y="37"/>
                  </a:lnTo>
                  <a:lnTo>
                    <a:pt x="310" y="28"/>
                  </a:lnTo>
                  <a:lnTo>
                    <a:pt x="310" y="28"/>
                  </a:lnTo>
                  <a:close/>
                  <a:moveTo>
                    <a:pt x="50" y="306"/>
                  </a:moveTo>
                  <a:lnTo>
                    <a:pt x="50" y="306"/>
                  </a:lnTo>
                  <a:lnTo>
                    <a:pt x="51" y="186"/>
                  </a:lnTo>
                  <a:lnTo>
                    <a:pt x="51" y="67"/>
                  </a:lnTo>
                  <a:lnTo>
                    <a:pt x="51" y="67"/>
                  </a:lnTo>
                  <a:lnTo>
                    <a:pt x="50" y="59"/>
                  </a:lnTo>
                  <a:lnTo>
                    <a:pt x="50" y="59"/>
                  </a:lnTo>
                  <a:lnTo>
                    <a:pt x="51" y="54"/>
                  </a:lnTo>
                  <a:lnTo>
                    <a:pt x="51" y="54"/>
                  </a:lnTo>
                  <a:lnTo>
                    <a:pt x="60" y="50"/>
                  </a:lnTo>
                  <a:lnTo>
                    <a:pt x="72" y="47"/>
                  </a:lnTo>
                  <a:lnTo>
                    <a:pt x="85" y="47"/>
                  </a:lnTo>
                  <a:lnTo>
                    <a:pt x="101" y="46"/>
                  </a:lnTo>
                  <a:lnTo>
                    <a:pt x="128" y="47"/>
                  </a:lnTo>
                  <a:lnTo>
                    <a:pt x="145" y="48"/>
                  </a:lnTo>
                  <a:lnTo>
                    <a:pt x="145" y="48"/>
                  </a:lnTo>
                  <a:lnTo>
                    <a:pt x="182" y="48"/>
                  </a:lnTo>
                  <a:lnTo>
                    <a:pt x="217" y="48"/>
                  </a:lnTo>
                  <a:lnTo>
                    <a:pt x="235" y="50"/>
                  </a:lnTo>
                  <a:lnTo>
                    <a:pt x="252" y="54"/>
                  </a:lnTo>
                  <a:lnTo>
                    <a:pt x="269" y="59"/>
                  </a:lnTo>
                  <a:lnTo>
                    <a:pt x="286" y="67"/>
                  </a:lnTo>
                  <a:lnTo>
                    <a:pt x="286" y="67"/>
                  </a:lnTo>
                  <a:lnTo>
                    <a:pt x="293" y="72"/>
                  </a:lnTo>
                  <a:lnTo>
                    <a:pt x="298" y="79"/>
                  </a:lnTo>
                  <a:lnTo>
                    <a:pt x="302" y="86"/>
                  </a:lnTo>
                  <a:lnTo>
                    <a:pt x="306" y="96"/>
                  </a:lnTo>
                  <a:lnTo>
                    <a:pt x="309" y="105"/>
                  </a:lnTo>
                  <a:lnTo>
                    <a:pt x="310" y="115"/>
                  </a:lnTo>
                  <a:lnTo>
                    <a:pt x="311" y="139"/>
                  </a:lnTo>
                  <a:lnTo>
                    <a:pt x="311" y="162"/>
                  </a:lnTo>
                  <a:lnTo>
                    <a:pt x="310" y="184"/>
                  </a:lnTo>
                  <a:lnTo>
                    <a:pt x="309" y="220"/>
                  </a:lnTo>
                  <a:lnTo>
                    <a:pt x="309" y="220"/>
                  </a:lnTo>
                  <a:lnTo>
                    <a:pt x="310" y="254"/>
                  </a:lnTo>
                  <a:lnTo>
                    <a:pt x="310" y="272"/>
                  </a:lnTo>
                  <a:lnTo>
                    <a:pt x="310" y="289"/>
                  </a:lnTo>
                  <a:lnTo>
                    <a:pt x="309" y="307"/>
                  </a:lnTo>
                  <a:lnTo>
                    <a:pt x="305" y="323"/>
                  </a:lnTo>
                  <a:lnTo>
                    <a:pt x="302" y="331"/>
                  </a:lnTo>
                  <a:lnTo>
                    <a:pt x="298" y="339"/>
                  </a:lnTo>
                  <a:lnTo>
                    <a:pt x="293" y="345"/>
                  </a:lnTo>
                  <a:lnTo>
                    <a:pt x="288" y="352"/>
                  </a:lnTo>
                  <a:lnTo>
                    <a:pt x="288" y="352"/>
                  </a:lnTo>
                  <a:lnTo>
                    <a:pt x="285" y="352"/>
                  </a:lnTo>
                  <a:lnTo>
                    <a:pt x="285" y="352"/>
                  </a:lnTo>
                  <a:lnTo>
                    <a:pt x="263" y="356"/>
                  </a:lnTo>
                  <a:lnTo>
                    <a:pt x="230" y="358"/>
                  </a:lnTo>
                  <a:lnTo>
                    <a:pt x="191" y="361"/>
                  </a:lnTo>
                  <a:lnTo>
                    <a:pt x="171" y="361"/>
                  </a:lnTo>
                  <a:lnTo>
                    <a:pt x="150" y="361"/>
                  </a:lnTo>
                  <a:lnTo>
                    <a:pt x="131" y="360"/>
                  </a:lnTo>
                  <a:lnTo>
                    <a:pt x="112" y="357"/>
                  </a:lnTo>
                  <a:lnTo>
                    <a:pt x="94" y="353"/>
                  </a:lnTo>
                  <a:lnTo>
                    <a:pt x="80" y="347"/>
                  </a:lnTo>
                  <a:lnTo>
                    <a:pt x="67" y="340"/>
                  </a:lnTo>
                  <a:lnTo>
                    <a:pt x="61" y="335"/>
                  </a:lnTo>
                  <a:lnTo>
                    <a:pt x="58" y="331"/>
                  </a:lnTo>
                  <a:lnTo>
                    <a:pt x="54" y="326"/>
                  </a:lnTo>
                  <a:lnTo>
                    <a:pt x="51" y="319"/>
                  </a:lnTo>
                  <a:lnTo>
                    <a:pt x="50" y="313"/>
                  </a:lnTo>
                  <a:lnTo>
                    <a:pt x="50" y="306"/>
                  </a:lnTo>
                  <a:lnTo>
                    <a:pt x="50" y="3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2" name="chenying0907 970"/>
            <p:cNvSpPr>
              <a:spLocks/>
            </p:cNvSpPr>
            <p:nvPr/>
          </p:nvSpPr>
          <p:spPr bwMode="auto">
            <a:xfrm>
              <a:off x="6308726" y="3441701"/>
              <a:ext cx="298450" cy="50800"/>
            </a:xfrm>
            <a:custGeom>
              <a:avLst/>
              <a:gdLst/>
              <a:ahLst/>
              <a:cxnLst>
                <a:cxn ang="0">
                  <a:pos x="731" y="85"/>
                </a:cxn>
                <a:cxn ang="0">
                  <a:pos x="671" y="82"/>
                </a:cxn>
                <a:cxn ang="0">
                  <a:pos x="610" y="78"/>
                </a:cxn>
                <a:cxn ang="0">
                  <a:pos x="561" y="78"/>
                </a:cxn>
                <a:cxn ang="0">
                  <a:pos x="485" y="79"/>
                </a:cxn>
                <a:cxn ang="0">
                  <a:pos x="435" y="78"/>
                </a:cxn>
                <a:cxn ang="0">
                  <a:pos x="410" y="75"/>
                </a:cxn>
                <a:cxn ang="0">
                  <a:pos x="367" y="70"/>
                </a:cxn>
                <a:cxn ang="0">
                  <a:pos x="232" y="68"/>
                </a:cxn>
                <a:cxn ang="0">
                  <a:pos x="180" y="66"/>
                </a:cxn>
                <a:cxn ang="0">
                  <a:pos x="126" y="60"/>
                </a:cxn>
                <a:cxn ang="0">
                  <a:pos x="109" y="56"/>
                </a:cxn>
                <a:cxn ang="0">
                  <a:pos x="68" y="41"/>
                </a:cxn>
                <a:cxn ang="0">
                  <a:pos x="52" y="32"/>
                </a:cxn>
                <a:cxn ang="0">
                  <a:pos x="45" y="24"/>
                </a:cxn>
                <a:cxn ang="0">
                  <a:pos x="45" y="22"/>
                </a:cxn>
                <a:cxn ang="0">
                  <a:pos x="44" y="11"/>
                </a:cxn>
                <a:cxn ang="0">
                  <a:pos x="39" y="5"/>
                </a:cxn>
                <a:cxn ang="0">
                  <a:pos x="32" y="1"/>
                </a:cxn>
                <a:cxn ang="0">
                  <a:pos x="15" y="1"/>
                </a:cxn>
                <a:cxn ang="0">
                  <a:pos x="7" y="5"/>
                </a:cxn>
                <a:cxn ang="0">
                  <a:pos x="2" y="11"/>
                </a:cxn>
                <a:cxn ang="0">
                  <a:pos x="0" y="22"/>
                </a:cxn>
                <a:cxn ang="0">
                  <a:pos x="0" y="30"/>
                </a:cxn>
                <a:cxn ang="0">
                  <a:pos x="5" y="45"/>
                </a:cxn>
                <a:cxn ang="0">
                  <a:pos x="14" y="58"/>
                </a:cxn>
                <a:cxn ang="0">
                  <a:pos x="34" y="74"/>
                </a:cxn>
                <a:cxn ang="0">
                  <a:pos x="65" y="90"/>
                </a:cxn>
                <a:cxn ang="0">
                  <a:pos x="96" y="100"/>
                </a:cxn>
                <a:cxn ang="0">
                  <a:pos x="149" y="111"/>
                </a:cxn>
                <a:cxn ang="0">
                  <a:pos x="204" y="113"/>
                </a:cxn>
                <a:cxn ang="0">
                  <a:pos x="285" y="115"/>
                </a:cxn>
                <a:cxn ang="0">
                  <a:pos x="311" y="116"/>
                </a:cxn>
                <a:cxn ang="0">
                  <a:pos x="520" y="128"/>
                </a:cxn>
                <a:cxn ang="0">
                  <a:pos x="731" y="130"/>
                </a:cxn>
                <a:cxn ang="0">
                  <a:pos x="736" y="129"/>
                </a:cxn>
                <a:cxn ang="0">
                  <a:pos x="744" y="125"/>
                </a:cxn>
                <a:cxn ang="0">
                  <a:pos x="749" y="120"/>
                </a:cxn>
                <a:cxn ang="0">
                  <a:pos x="753" y="107"/>
                </a:cxn>
                <a:cxn ang="0">
                  <a:pos x="749" y="95"/>
                </a:cxn>
                <a:cxn ang="0">
                  <a:pos x="744" y="88"/>
                </a:cxn>
                <a:cxn ang="0">
                  <a:pos x="736" y="85"/>
                </a:cxn>
                <a:cxn ang="0">
                  <a:pos x="731" y="85"/>
                </a:cxn>
              </a:cxnLst>
              <a:rect l="0" t="0" r="r" b="b"/>
              <a:pathLst>
                <a:path w="753" h="130">
                  <a:moveTo>
                    <a:pt x="731" y="85"/>
                  </a:moveTo>
                  <a:lnTo>
                    <a:pt x="731" y="85"/>
                  </a:lnTo>
                  <a:lnTo>
                    <a:pt x="701" y="83"/>
                  </a:lnTo>
                  <a:lnTo>
                    <a:pt x="671" y="82"/>
                  </a:lnTo>
                  <a:lnTo>
                    <a:pt x="610" y="78"/>
                  </a:lnTo>
                  <a:lnTo>
                    <a:pt x="610" y="78"/>
                  </a:lnTo>
                  <a:lnTo>
                    <a:pt x="586" y="78"/>
                  </a:lnTo>
                  <a:lnTo>
                    <a:pt x="561" y="78"/>
                  </a:lnTo>
                  <a:lnTo>
                    <a:pt x="511" y="79"/>
                  </a:lnTo>
                  <a:lnTo>
                    <a:pt x="485" y="79"/>
                  </a:lnTo>
                  <a:lnTo>
                    <a:pt x="460" y="79"/>
                  </a:lnTo>
                  <a:lnTo>
                    <a:pt x="435" y="78"/>
                  </a:lnTo>
                  <a:lnTo>
                    <a:pt x="410" y="75"/>
                  </a:lnTo>
                  <a:lnTo>
                    <a:pt x="410" y="75"/>
                  </a:lnTo>
                  <a:lnTo>
                    <a:pt x="389" y="73"/>
                  </a:lnTo>
                  <a:lnTo>
                    <a:pt x="367" y="70"/>
                  </a:lnTo>
                  <a:lnTo>
                    <a:pt x="323" y="68"/>
                  </a:lnTo>
                  <a:lnTo>
                    <a:pt x="232" y="68"/>
                  </a:lnTo>
                  <a:lnTo>
                    <a:pt x="232" y="68"/>
                  </a:lnTo>
                  <a:lnTo>
                    <a:pt x="180" y="66"/>
                  </a:lnTo>
                  <a:lnTo>
                    <a:pt x="154" y="64"/>
                  </a:lnTo>
                  <a:lnTo>
                    <a:pt x="126" y="60"/>
                  </a:lnTo>
                  <a:lnTo>
                    <a:pt x="126" y="60"/>
                  </a:lnTo>
                  <a:lnTo>
                    <a:pt x="109" y="56"/>
                  </a:lnTo>
                  <a:lnTo>
                    <a:pt x="82" y="47"/>
                  </a:lnTo>
                  <a:lnTo>
                    <a:pt x="68" y="41"/>
                  </a:lnTo>
                  <a:lnTo>
                    <a:pt x="56" y="35"/>
                  </a:lnTo>
                  <a:lnTo>
                    <a:pt x="52" y="32"/>
                  </a:lnTo>
                  <a:lnTo>
                    <a:pt x="48" y="28"/>
                  </a:lnTo>
                  <a:lnTo>
                    <a:pt x="45" y="24"/>
                  </a:lnTo>
                  <a:lnTo>
                    <a:pt x="45" y="22"/>
                  </a:lnTo>
                  <a:lnTo>
                    <a:pt x="45" y="22"/>
                  </a:lnTo>
                  <a:lnTo>
                    <a:pt x="45" y="17"/>
                  </a:lnTo>
                  <a:lnTo>
                    <a:pt x="44" y="11"/>
                  </a:lnTo>
                  <a:lnTo>
                    <a:pt x="41" y="7"/>
                  </a:lnTo>
                  <a:lnTo>
                    <a:pt x="39" y="5"/>
                  </a:lnTo>
                  <a:lnTo>
                    <a:pt x="36" y="2"/>
                  </a:lnTo>
                  <a:lnTo>
                    <a:pt x="32" y="1"/>
                  </a:lnTo>
                  <a:lnTo>
                    <a:pt x="23" y="0"/>
                  </a:lnTo>
                  <a:lnTo>
                    <a:pt x="15" y="1"/>
                  </a:lnTo>
                  <a:lnTo>
                    <a:pt x="11" y="2"/>
                  </a:lnTo>
                  <a:lnTo>
                    <a:pt x="7" y="5"/>
                  </a:lnTo>
                  <a:lnTo>
                    <a:pt x="5" y="7"/>
                  </a:lnTo>
                  <a:lnTo>
                    <a:pt x="2" y="11"/>
                  </a:lnTo>
                  <a:lnTo>
                    <a:pt x="1" y="17"/>
                  </a:lnTo>
                  <a:lnTo>
                    <a:pt x="0" y="22"/>
                  </a:lnTo>
                  <a:lnTo>
                    <a:pt x="0" y="22"/>
                  </a:lnTo>
                  <a:lnTo>
                    <a:pt x="0" y="30"/>
                  </a:lnTo>
                  <a:lnTo>
                    <a:pt x="1" y="37"/>
                  </a:lnTo>
                  <a:lnTo>
                    <a:pt x="5" y="45"/>
                  </a:lnTo>
                  <a:lnTo>
                    <a:pt x="9" y="52"/>
                  </a:lnTo>
                  <a:lnTo>
                    <a:pt x="14" y="58"/>
                  </a:lnTo>
                  <a:lnTo>
                    <a:pt x="19" y="64"/>
                  </a:lnTo>
                  <a:lnTo>
                    <a:pt x="34" y="74"/>
                  </a:lnTo>
                  <a:lnTo>
                    <a:pt x="49" y="83"/>
                  </a:lnTo>
                  <a:lnTo>
                    <a:pt x="65" y="90"/>
                  </a:lnTo>
                  <a:lnTo>
                    <a:pt x="96" y="100"/>
                  </a:lnTo>
                  <a:lnTo>
                    <a:pt x="96" y="100"/>
                  </a:lnTo>
                  <a:lnTo>
                    <a:pt x="123" y="107"/>
                  </a:lnTo>
                  <a:lnTo>
                    <a:pt x="149" y="111"/>
                  </a:lnTo>
                  <a:lnTo>
                    <a:pt x="176" y="113"/>
                  </a:lnTo>
                  <a:lnTo>
                    <a:pt x="204" y="113"/>
                  </a:lnTo>
                  <a:lnTo>
                    <a:pt x="257" y="115"/>
                  </a:lnTo>
                  <a:lnTo>
                    <a:pt x="285" y="115"/>
                  </a:lnTo>
                  <a:lnTo>
                    <a:pt x="311" y="116"/>
                  </a:lnTo>
                  <a:lnTo>
                    <a:pt x="311" y="116"/>
                  </a:lnTo>
                  <a:lnTo>
                    <a:pt x="416" y="122"/>
                  </a:lnTo>
                  <a:lnTo>
                    <a:pt x="520" y="128"/>
                  </a:lnTo>
                  <a:lnTo>
                    <a:pt x="626" y="129"/>
                  </a:lnTo>
                  <a:lnTo>
                    <a:pt x="731" y="130"/>
                  </a:lnTo>
                  <a:lnTo>
                    <a:pt x="731" y="130"/>
                  </a:lnTo>
                  <a:lnTo>
                    <a:pt x="736" y="129"/>
                  </a:lnTo>
                  <a:lnTo>
                    <a:pt x="740" y="128"/>
                  </a:lnTo>
                  <a:lnTo>
                    <a:pt x="744" y="125"/>
                  </a:lnTo>
                  <a:lnTo>
                    <a:pt x="746" y="122"/>
                  </a:lnTo>
                  <a:lnTo>
                    <a:pt x="749" y="120"/>
                  </a:lnTo>
                  <a:lnTo>
                    <a:pt x="750" y="116"/>
                  </a:lnTo>
                  <a:lnTo>
                    <a:pt x="753" y="107"/>
                  </a:lnTo>
                  <a:lnTo>
                    <a:pt x="750" y="99"/>
                  </a:lnTo>
                  <a:lnTo>
                    <a:pt x="749" y="95"/>
                  </a:lnTo>
                  <a:lnTo>
                    <a:pt x="746" y="91"/>
                  </a:lnTo>
                  <a:lnTo>
                    <a:pt x="744" y="88"/>
                  </a:lnTo>
                  <a:lnTo>
                    <a:pt x="740" y="86"/>
                  </a:lnTo>
                  <a:lnTo>
                    <a:pt x="736" y="85"/>
                  </a:lnTo>
                  <a:lnTo>
                    <a:pt x="731" y="85"/>
                  </a:lnTo>
                  <a:lnTo>
                    <a:pt x="731" y="8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3" name="chenying0907 971"/>
            <p:cNvSpPr>
              <a:spLocks/>
            </p:cNvSpPr>
            <p:nvPr/>
          </p:nvSpPr>
          <p:spPr bwMode="auto">
            <a:xfrm>
              <a:off x="6726238" y="3448051"/>
              <a:ext cx="319088" cy="47625"/>
            </a:xfrm>
            <a:custGeom>
              <a:avLst/>
              <a:gdLst/>
              <a:ahLst/>
              <a:cxnLst>
                <a:cxn ang="0">
                  <a:pos x="762" y="10"/>
                </a:cxn>
                <a:cxn ang="0">
                  <a:pos x="762" y="10"/>
                </a:cxn>
                <a:cxn ang="0">
                  <a:pos x="755" y="19"/>
                </a:cxn>
                <a:cxn ang="0">
                  <a:pos x="748" y="27"/>
                </a:cxn>
                <a:cxn ang="0">
                  <a:pos x="741" y="35"/>
                </a:cxn>
                <a:cxn ang="0">
                  <a:pos x="734" y="41"/>
                </a:cxn>
                <a:cxn ang="0">
                  <a:pos x="726" y="48"/>
                </a:cxn>
                <a:cxn ang="0">
                  <a:pos x="717" y="53"/>
                </a:cxn>
                <a:cxn ang="0">
                  <a:pos x="700" y="61"/>
                </a:cxn>
                <a:cxn ang="0">
                  <a:pos x="682" y="66"/>
                </a:cxn>
                <a:cxn ang="0">
                  <a:pos x="662" y="70"/>
                </a:cxn>
                <a:cxn ang="0">
                  <a:pos x="643" y="73"/>
                </a:cxn>
                <a:cxn ang="0">
                  <a:pos x="622" y="73"/>
                </a:cxn>
                <a:cxn ang="0">
                  <a:pos x="22" y="73"/>
                </a:cxn>
                <a:cxn ang="0">
                  <a:pos x="22" y="73"/>
                </a:cxn>
                <a:cxn ang="0">
                  <a:pos x="17" y="74"/>
                </a:cxn>
                <a:cxn ang="0">
                  <a:pos x="12" y="75"/>
                </a:cxn>
                <a:cxn ang="0">
                  <a:pos x="8" y="77"/>
                </a:cxn>
                <a:cxn ang="0">
                  <a:pos x="5" y="81"/>
                </a:cxn>
                <a:cxn ang="0">
                  <a:pos x="3" y="83"/>
                </a:cxn>
                <a:cxn ang="0">
                  <a:pos x="2" y="87"/>
                </a:cxn>
                <a:cxn ang="0">
                  <a:pos x="0" y="96"/>
                </a:cxn>
                <a:cxn ang="0">
                  <a:pos x="2" y="104"/>
                </a:cxn>
                <a:cxn ang="0">
                  <a:pos x="3" y="108"/>
                </a:cxn>
                <a:cxn ang="0">
                  <a:pos x="5" y="112"/>
                </a:cxn>
                <a:cxn ang="0">
                  <a:pos x="8" y="115"/>
                </a:cxn>
                <a:cxn ang="0">
                  <a:pos x="12" y="117"/>
                </a:cxn>
                <a:cxn ang="0">
                  <a:pos x="17" y="119"/>
                </a:cxn>
                <a:cxn ang="0">
                  <a:pos x="22" y="119"/>
                </a:cxn>
                <a:cxn ang="0">
                  <a:pos x="484" y="119"/>
                </a:cxn>
                <a:cxn ang="0">
                  <a:pos x="484" y="119"/>
                </a:cxn>
                <a:cxn ang="0">
                  <a:pos x="527" y="120"/>
                </a:cxn>
                <a:cxn ang="0">
                  <a:pos x="572" y="121"/>
                </a:cxn>
                <a:cxn ang="0">
                  <a:pos x="615" y="120"/>
                </a:cxn>
                <a:cxn ang="0">
                  <a:pos x="637" y="120"/>
                </a:cxn>
                <a:cxn ang="0">
                  <a:pos x="658" y="117"/>
                </a:cxn>
                <a:cxn ang="0">
                  <a:pos x="679" y="113"/>
                </a:cxn>
                <a:cxn ang="0">
                  <a:pos x="699" y="108"/>
                </a:cxn>
                <a:cxn ang="0">
                  <a:pos x="718" y="102"/>
                </a:cxn>
                <a:cxn ang="0">
                  <a:pos x="738" y="92"/>
                </a:cxn>
                <a:cxn ang="0">
                  <a:pos x="755" y="82"/>
                </a:cxn>
                <a:cxn ang="0">
                  <a:pos x="772" y="69"/>
                </a:cxn>
                <a:cxn ang="0">
                  <a:pos x="786" y="52"/>
                </a:cxn>
                <a:cxn ang="0">
                  <a:pos x="801" y="34"/>
                </a:cxn>
                <a:cxn ang="0">
                  <a:pos x="801" y="34"/>
                </a:cxn>
                <a:cxn ang="0">
                  <a:pos x="803" y="28"/>
                </a:cxn>
                <a:cxn ang="0">
                  <a:pos x="805" y="24"/>
                </a:cxn>
                <a:cxn ang="0">
                  <a:pos x="805" y="19"/>
                </a:cxn>
                <a:cxn ang="0">
                  <a:pos x="803" y="15"/>
                </a:cxn>
                <a:cxn ang="0">
                  <a:pos x="802" y="11"/>
                </a:cxn>
                <a:cxn ang="0">
                  <a:pos x="800" y="9"/>
                </a:cxn>
                <a:cxn ang="0">
                  <a:pos x="793" y="3"/>
                </a:cxn>
                <a:cxn ang="0">
                  <a:pos x="785" y="0"/>
                </a:cxn>
                <a:cxn ang="0">
                  <a:pos x="781" y="0"/>
                </a:cxn>
                <a:cxn ang="0">
                  <a:pos x="776" y="0"/>
                </a:cxn>
                <a:cxn ang="0">
                  <a:pos x="772" y="1"/>
                </a:cxn>
                <a:cxn ang="0">
                  <a:pos x="768" y="3"/>
                </a:cxn>
                <a:cxn ang="0">
                  <a:pos x="764" y="6"/>
                </a:cxn>
                <a:cxn ang="0">
                  <a:pos x="762" y="10"/>
                </a:cxn>
                <a:cxn ang="0">
                  <a:pos x="762" y="10"/>
                </a:cxn>
              </a:cxnLst>
              <a:rect l="0" t="0" r="r" b="b"/>
              <a:pathLst>
                <a:path w="805" h="121">
                  <a:moveTo>
                    <a:pt x="762" y="10"/>
                  </a:moveTo>
                  <a:lnTo>
                    <a:pt x="762" y="10"/>
                  </a:lnTo>
                  <a:lnTo>
                    <a:pt x="755" y="19"/>
                  </a:lnTo>
                  <a:lnTo>
                    <a:pt x="748" y="27"/>
                  </a:lnTo>
                  <a:lnTo>
                    <a:pt x="741" y="35"/>
                  </a:lnTo>
                  <a:lnTo>
                    <a:pt x="734" y="41"/>
                  </a:lnTo>
                  <a:lnTo>
                    <a:pt x="726" y="48"/>
                  </a:lnTo>
                  <a:lnTo>
                    <a:pt x="717" y="53"/>
                  </a:lnTo>
                  <a:lnTo>
                    <a:pt x="700" y="61"/>
                  </a:lnTo>
                  <a:lnTo>
                    <a:pt x="682" y="66"/>
                  </a:lnTo>
                  <a:lnTo>
                    <a:pt x="662" y="70"/>
                  </a:lnTo>
                  <a:lnTo>
                    <a:pt x="643" y="73"/>
                  </a:lnTo>
                  <a:lnTo>
                    <a:pt x="622" y="73"/>
                  </a:lnTo>
                  <a:lnTo>
                    <a:pt x="22" y="73"/>
                  </a:lnTo>
                  <a:lnTo>
                    <a:pt x="22" y="73"/>
                  </a:lnTo>
                  <a:lnTo>
                    <a:pt x="17" y="74"/>
                  </a:lnTo>
                  <a:lnTo>
                    <a:pt x="12" y="75"/>
                  </a:lnTo>
                  <a:lnTo>
                    <a:pt x="8" y="77"/>
                  </a:lnTo>
                  <a:lnTo>
                    <a:pt x="5" y="81"/>
                  </a:lnTo>
                  <a:lnTo>
                    <a:pt x="3" y="83"/>
                  </a:lnTo>
                  <a:lnTo>
                    <a:pt x="2" y="87"/>
                  </a:lnTo>
                  <a:lnTo>
                    <a:pt x="0" y="96"/>
                  </a:lnTo>
                  <a:lnTo>
                    <a:pt x="2" y="104"/>
                  </a:lnTo>
                  <a:lnTo>
                    <a:pt x="3" y="108"/>
                  </a:lnTo>
                  <a:lnTo>
                    <a:pt x="5" y="112"/>
                  </a:lnTo>
                  <a:lnTo>
                    <a:pt x="8" y="115"/>
                  </a:lnTo>
                  <a:lnTo>
                    <a:pt x="12" y="117"/>
                  </a:lnTo>
                  <a:lnTo>
                    <a:pt x="17" y="119"/>
                  </a:lnTo>
                  <a:lnTo>
                    <a:pt x="22" y="119"/>
                  </a:lnTo>
                  <a:lnTo>
                    <a:pt x="484" y="119"/>
                  </a:lnTo>
                  <a:lnTo>
                    <a:pt x="484" y="119"/>
                  </a:lnTo>
                  <a:lnTo>
                    <a:pt x="527" y="120"/>
                  </a:lnTo>
                  <a:lnTo>
                    <a:pt x="572" y="121"/>
                  </a:lnTo>
                  <a:lnTo>
                    <a:pt x="615" y="120"/>
                  </a:lnTo>
                  <a:lnTo>
                    <a:pt x="637" y="120"/>
                  </a:lnTo>
                  <a:lnTo>
                    <a:pt x="658" y="117"/>
                  </a:lnTo>
                  <a:lnTo>
                    <a:pt x="679" y="113"/>
                  </a:lnTo>
                  <a:lnTo>
                    <a:pt x="699" y="108"/>
                  </a:lnTo>
                  <a:lnTo>
                    <a:pt x="718" y="102"/>
                  </a:lnTo>
                  <a:lnTo>
                    <a:pt x="738" y="92"/>
                  </a:lnTo>
                  <a:lnTo>
                    <a:pt x="755" y="82"/>
                  </a:lnTo>
                  <a:lnTo>
                    <a:pt x="772" y="69"/>
                  </a:lnTo>
                  <a:lnTo>
                    <a:pt x="786" y="52"/>
                  </a:lnTo>
                  <a:lnTo>
                    <a:pt x="801" y="34"/>
                  </a:lnTo>
                  <a:lnTo>
                    <a:pt x="801" y="34"/>
                  </a:lnTo>
                  <a:lnTo>
                    <a:pt x="803" y="28"/>
                  </a:lnTo>
                  <a:lnTo>
                    <a:pt x="805" y="24"/>
                  </a:lnTo>
                  <a:lnTo>
                    <a:pt x="805" y="19"/>
                  </a:lnTo>
                  <a:lnTo>
                    <a:pt x="803" y="15"/>
                  </a:lnTo>
                  <a:lnTo>
                    <a:pt x="802" y="11"/>
                  </a:lnTo>
                  <a:lnTo>
                    <a:pt x="800" y="9"/>
                  </a:lnTo>
                  <a:lnTo>
                    <a:pt x="793" y="3"/>
                  </a:lnTo>
                  <a:lnTo>
                    <a:pt x="785" y="0"/>
                  </a:lnTo>
                  <a:lnTo>
                    <a:pt x="781" y="0"/>
                  </a:lnTo>
                  <a:lnTo>
                    <a:pt x="776" y="0"/>
                  </a:lnTo>
                  <a:lnTo>
                    <a:pt x="772" y="1"/>
                  </a:lnTo>
                  <a:lnTo>
                    <a:pt x="768" y="3"/>
                  </a:lnTo>
                  <a:lnTo>
                    <a:pt x="764" y="6"/>
                  </a:lnTo>
                  <a:lnTo>
                    <a:pt x="762" y="10"/>
                  </a:lnTo>
                  <a:lnTo>
                    <a:pt x="762"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4" name="chenying0907 972"/>
            <p:cNvSpPr>
              <a:spLocks/>
            </p:cNvSpPr>
            <p:nvPr/>
          </p:nvSpPr>
          <p:spPr bwMode="auto">
            <a:xfrm>
              <a:off x="6480176" y="3059113"/>
              <a:ext cx="379413" cy="158750"/>
            </a:xfrm>
            <a:custGeom>
              <a:avLst/>
              <a:gdLst/>
              <a:ahLst/>
              <a:cxnLst>
                <a:cxn ang="0">
                  <a:pos x="943" y="340"/>
                </a:cxn>
                <a:cxn ang="0">
                  <a:pos x="940" y="296"/>
                </a:cxn>
                <a:cxn ang="0">
                  <a:pos x="931" y="241"/>
                </a:cxn>
                <a:cxn ang="0">
                  <a:pos x="919" y="189"/>
                </a:cxn>
                <a:cxn ang="0">
                  <a:pos x="912" y="149"/>
                </a:cxn>
                <a:cxn ang="0">
                  <a:pos x="889" y="97"/>
                </a:cxn>
                <a:cxn ang="0">
                  <a:pos x="850" y="54"/>
                </a:cxn>
                <a:cxn ang="0">
                  <a:pos x="816" y="36"/>
                </a:cxn>
                <a:cxn ang="0">
                  <a:pos x="769" y="20"/>
                </a:cxn>
                <a:cxn ang="0">
                  <a:pos x="715" y="9"/>
                </a:cxn>
                <a:cxn ang="0">
                  <a:pos x="638" y="2"/>
                </a:cxn>
                <a:cxn ang="0">
                  <a:pos x="510" y="2"/>
                </a:cxn>
                <a:cxn ang="0">
                  <a:pos x="357" y="7"/>
                </a:cxn>
                <a:cxn ang="0">
                  <a:pos x="284" y="8"/>
                </a:cxn>
                <a:cxn ang="0">
                  <a:pos x="221" y="19"/>
                </a:cxn>
                <a:cxn ang="0">
                  <a:pos x="140" y="49"/>
                </a:cxn>
                <a:cxn ang="0">
                  <a:pos x="118" y="59"/>
                </a:cxn>
                <a:cxn ang="0">
                  <a:pos x="81" y="87"/>
                </a:cxn>
                <a:cxn ang="0">
                  <a:pos x="43" y="139"/>
                </a:cxn>
                <a:cxn ang="0">
                  <a:pos x="23" y="202"/>
                </a:cxn>
                <a:cxn ang="0">
                  <a:pos x="6" y="315"/>
                </a:cxn>
                <a:cxn ang="0">
                  <a:pos x="0" y="366"/>
                </a:cxn>
                <a:cxn ang="0">
                  <a:pos x="5" y="380"/>
                </a:cxn>
                <a:cxn ang="0">
                  <a:pos x="27" y="390"/>
                </a:cxn>
                <a:cxn ang="0">
                  <a:pos x="38" y="385"/>
                </a:cxn>
                <a:cxn ang="0">
                  <a:pos x="44" y="373"/>
                </a:cxn>
                <a:cxn ang="0">
                  <a:pos x="69" y="198"/>
                </a:cxn>
                <a:cxn ang="0">
                  <a:pos x="76" y="173"/>
                </a:cxn>
                <a:cxn ang="0">
                  <a:pos x="91" y="143"/>
                </a:cxn>
                <a:cxn ang="0">
                  <a:pos x="115" y="118"/>
                </a:cxn>
                <a:cxn ang="0">
                  <a:pos x="176" y="84"/>
                </a:cxn>
                <a:cxn ang="0">
                  <a:pos x="217" y="70"/>
                </a:cxn>
                <a:cxn ang="0">
                  <a:pos x="275" y="57"/>
                </a:cxn>
                <a:cxn ang="0">
                  <a:pos x="391" y="47"/>
                </a:cxn>
                <a:cxn ang="0">
                  <a:pos x="510" y="46"/>
                </a:cxn>
                <a:cxn ang="0">
                  <a:pos x="638" y="51"/>
                </a:cxn>
                <a:cxn ang="0">
                  <a:pos x="698" y="54"/>
                </a:cxn>
                <a:cxn ang="0">
                  <a:pos x="751" y="60"/>
                </a:cxn>
                <a:cxn ang="0">
                  <a:pos x="800" y="77"/>
                </a:cxn>
                <a:cxn ang="0">
                  <a:pos x="827" y="93"/>
                </a:cxn>
                <a:cxn ang="0">
                  <a:pos x="849" y="119"/>
                </a:cxn>
                <a:cxn ang="0">
                  <a:pos x="866" y="160"/>
                </a:cxn>
                <a:cxn ang="0">
                  <a:pos x="879" y="225"/>
                </a:cxn>
                <a:cxn ang="0">
                  <a:pos x="889" y="264"/>
                </a:cxn>
                <a:cxn ang="0">
                  <a:pos x="895" y="340"/>
                </a:cxn>
                <a:cxn ang="0">
                  <a:pos x="902" y="376"/>
                </a:cxn>
                <a:cxn ang="0">
                  <a:pos x="910" y="390"/>
                </a:cxn>
                <a:cxn ang="0">
                  <a:pos x="930" y="400"/>
                </a:cxn>
                <a:cxn ang="0">
                  <a:pos x="948" y="393"/>
                </a:cxn>
                <a:cxn ang="0">
                  <a:pos x="953" y="373"/>
                </a:cxn>
                <a:cxn ang="0">
                  <a:pos x="951" y="363"/>
                </a:cxn>
                <a:cxn ang="0">
                  <a:pos x="946" y="356"/>
                </a:cxn>
              </a:cxnLst>
              <a:rect l="0" t="0" r="r" b="b"/>
              <a:pathLst>
                <a:path w="953" h="400">
                  <a:moveTo>
                    <a:pt x="946" y="356"/>
                  </a:moveTo>
                  <a:lnTo>
                    <a:pt x="946" y="356"/>
                  </a:lnTo>
                  <a:lnTo>
                    <a:pt x="943" y="340"/>
                  </a:lnTo>
                  <a:lnTo>
                    <a:pt x="942" y="322"/>
                  </a:lnTo>
                  <a:lnTo>
                    <a:pt x="940" y="296"/>
                  </a:lnTo>
                  <a:lnTo>
                    <a:pt x="940" y="296"/>
                  </a:lnTo>
                  <a:lnTo>
                    <a:pt x="939" y="281"/>
                  </a:lnTo>
                  <a:lnTo>
                    <a:pt x="938" y="268"/>
                  </a:lnTo>
                  <a:lnTo>
                    <a:pt x="931" y="241"/>
                  </a:lnTo>
                  <a:lnTo>
                    <a:pt x="925" y="215"/>
                  </a:lnTo>
                  <a:lnTo>
                    <a:pt x="921" y="202"/>
                  </a:lnTo>
                  <a:lnTo>
                    <a:pt x="919" y="189"/>
                  </a:lnTo>
                  <a:lnTo>
                    <a:pt x="919" y="189"/>
                  </a:lnTo>
                  <a:lnTo>
                    <a:pt x="916" y="169"/>
                  </a:lnTo>
                  <a:lnTo>
                    <a:pt x="912" y="149"/>
                  </a:lnTo>
                  <a:lnTo>
                    <a:pt x="906" y="131"/>
                  </a:lnTo>
                  <a:lnTo>
                    <a:pt x="898" y="113"/>
                  </a:lnTo>
                  <a:lnTo>
                    <a:pt x="889" y="97"/>
                  </a:lnTo>
                  <a:lnTo>
                    <a:pt x="879" y="81"/>
                  </a:lnTo>
                  <a:lnTo>
                    <a:pt x="866" y="67"/>
                  </a:lnTo>
                  <a:lnTo>
                    <a:pt x="850" y="54"/>
                  </a:lnTo>
                  <a:lnTo>
                    <a:pt x="850" y="54"/>
                  </a:lnTo>
                  <a:lnTo>
                    <a:pt x="833" y="43"/>
                  </a:lnTo>
                  <a:lnTo>
                    <a:pt x="816" y="36"/>
                  </a:lnTo>
                  <a:lnTo>
                    <a:pt x="800" y="29"/>
                  </a:lnTo>
                  <a:lnTo>
                    <a:pt x="785" y="24"/>
                  </a:lnTo>
                  <a:lnTo>
                    <a:pt x="769" y="20"/>
                  </a:lnTo>
                  <a:lnTo>
                    <a:pt x="752" y="16"/>
                  </a:lnTo>
                  <a:lnTo>
                    <a:pt x="715" y="9"/>
                  </a:lnTo>
                  <a:lnTo>
                    <a:pt x="715" y="9"/>
                  </a:lnTo>
                  <a:lnTo>
                    <a:pt x="691" y="6"/>
                  </a:lnTo>
                  <a:lnTo>
                    <a:pt x="664" y="3"/>
                  </a:lnTo>
                  <a:lnTo>
                    <a:pt x="638" y="2"/>
                  </a:lnTo>
                  <a:lnTo>
                    <a:pt x="612" y="0"/>
                  </a:lnTo>
                  <a:lnTo>
                    <a:pt x="560" y="0"/>
                  </a:lnTo>
                  <a:lnTo>
                    <a:pt x="510" y="2"/>
                  </a:lnTo>
                  <a:lnTo>
                    <a:pt x="510" y="2"/>
                  </a:lnTo>
                  <a:lnTo>
                    <a:pt x="408" y="4"/>
                  </a:lnTo>
                  <a:lnTo>
                    <a:pt x="357" y="7"/>
                  </a:lnTo>
                  <a:lnTo>
                    <a:pt x="306" y="7"/>
                  </a:lnTo>
                  <a:lnTo>
                    <a:pt x="306" y="7"/>
                  </a:lnTo>
                  <a:lnTo>
                    <a:pt x="284" y="8"/>
                  </a:lnTo>
                  <a:lnTo>
                    <a:pt x="261" y="11"/>
                  </a:lnTo>
                  <a:lnTo>
                    <a:pt x="241" y="15"/>
                  </a:lnTo>
                  <a:lnTo>
                    <a:pt x="221" y="19"/>
                  </a:lnTo>
                  <a:lnTo>
                    <a:pt x="201" y="25"/>
                  </a:lnTo>
                  <a:lnTo>
                    <a:pt x="182" y="32"/>
                  </a:lnTo>
                  <a:lnTo>
                    <a:pt x="140" y="49"/>
                  </a:lnTo>
                  <a:lnTo>
                    <a:pt x="140" y="49"/>
                  </a:lnTo>
                  <a:lnTo>
                    <a:pt x="128" y="53"/>
                  </a:lnTo>
                  <a:lnTo>
                    <a:pt x="118" y="59"/>
                  </a:lnTo>
                  <a:lnTo>
                    <a:pt x="107" y="66"/>
                  </a:lnTo>
                  <a:lnTo>
                    <a:pt x="98" y="72"/>
                  </a:lnTo>
                  <a:lnTo>
                    <a:pt x="81" y="87"/>
                  </a:lnTo>
                  <a:lnTo>
                    <a:pt x="67" y="102"/>
                  </a:lnTo>
                  <a:lnTo>
                    <a:pt x="53" y="121"/>
                  </a:lnTo>
                  <a:lnTo>
                    <a:pt x="43" y="139"/>
                  </a:lnTo>
                  <a:lnTo>
                    <a:pt x="35" y="159"/>
                  </a:lnTo>
                  <a:lnTo>
                    <a:pt x="29" y="179"/>
                  </a:lnTo>
                  <a:lnTo>
                    <a:pt x="23" y="202"/>
                  </a:lnTo>
                  <a:lnTo>
                    <a:pt x="18" y="224"/>
                  </a:lnTo>
                  <a:lnTo>
                    <a:pt x="12" y="270"/>
                  </a:lnTo>
                  <a:lnTo>
                    <a:pt x="6" y="315"/>
                  </a:lnTo>
                  <a:lnTo>
                    <a:pt x="0" y="361"/>
                  </a:lnTo>
                  <a:lnTo>
                    <a:pt x="0" y="361"/>
                  </a:lnTo>
                  <a:lnTo>
                    <a:pt x="0" y="366"/>
                  </a:lnTo>
                  <a:lnTo>
                    <a:pt x="1" y="370"/>
                  </a:lnTo>
                  <a:lnTo>
                    <a:pt x="2" y="376"/>
                  </a:lnTo>
                  <a:lnTo>
                    <a:pt x="5" y="380"/>
                  </a:lnTo>
                  <a:lnTo>
                    <a:pt x="10" y="385"/>
                  </a:lnTo>
                  <a:lnTo>
                    <a:pt x="18" y="389"/>
                  </a:lnTo>
                  <a:lnTo>
                    <a:pt x="27" y="390"/>
                  </a:lnTo>
                  <a:lnTo>
                    <a:pt x="31" y="389"/>
                  </a:lnTo>
                  <a:lnTo>
                    <a:pt x="35" y="387"/>
                  </a:lnTo>
                  <a:lnTo>
                    <a:pt x="38" y="385"/>
                  </a:lnTo>
                  <a:lnTo>
                    <a:pt x="40" y="382"/>
                  </a:lnTo>
                  <a:lnTo>
                    <a:pt x="43" y="378"/>
                  </a:lnTo>
                  <a:lnTo>
                    <a:pt x="44" y="373"/>
                  </a:lnTo>
                  <a:lnTo>
                    <a:pt x="44" y="373"/>
                  </a:lnTo>
                  <a:lnTo>
                    <a:pt x="57" y="285"/>
                  </a:lnTo>
                  <a:lnTo>
                    <a:pt x="69" y="198"/>
                  </a:lnTo>
                  <a:lnTo>
                    <a:pt x="69" y="198"/>
                  </a:lnTo>
                  <a:lnTo>
                    <a:pt x="72" y="185"/>
                  </a:lnTo>
                  <a:lnTo>
                    <a:pt x="76" y="173"/>
                  </a:lnTo>
                  <a:lnTo>
                    <a:pt x="80" y="162"/>
                  </a:lnTo>
                  <a:lnTo>
                    <a:pt x="85" y="152"/>
                  </a:lnTo>
                  <a:lnTo>
                    <a:pt x="91" y="143"/>
                  </a:lnTo>
                  <a:lnTo>
                    <a:pt x="98" y="134"/>
                  </a:lnTo>
                  <a:lnTo>
                    <a:pt x="106" y="126"/>
                  </a:lnTo>
                  <a:lnTo>
                    <a:pt x="115" y="118"/>
                  </a:lnTo>
                  <a:lnTo>
                    <a:pt x="133" y="105"/>
                  </a:lnTo>
                  <a:lnTo>
                    <a:pt x="154" y="93"/>
                  </a:lnTo>
                  <a:lnTo>
                    <a:pt x="176" y="84"/>
                  </a:lnTo>
                  <a:lnTo>
                    <a:pt x="199" y="75"/>
                  </a:lnTo>
                  <a:lnTo>
                    <a:pt x="199" y="75"/>
                  </a:lnTo>
                  <a:lnTo>
                    <a:pt x="217" y="70"/>
                  </a:lnTo>
                  <a:lnTo>
                    <a:pt x="237" y="64"/>
                  </a:lnTo>
                  <a:lnTo>
                    <a:pt x="255" y="60"/>
                  </a:lnTo>
                  <a:lnTo>
                    <a:pt x="275" y="57"/>
                  </a:lnTo>
                  <a:lnTo>
                    <a:pt x="312" y="51"/>
                  </a:lnTo>
                  <a:lnTo>
                    <a:pt x="352" y="49"/>
                  </a:lnTo>
                  <a:lnTo>
                    <a:pt x="391" y="47"/>
                  </a:lnTo>
                  <a:lnTo>
                    <a:pt x="430" y="47"/>
                  </a:lnTo>
                  <a:lnTo>
                    <a:pt x="510" y="46"/>
                  </a:lnTo>
                  <a:lnTo>
                    <a:pt x="510" y="46"/>
                  </a:lnTo>
                  <a:lnTo>
                    <a:pt x="552" y="47"/>
                  </a:lnTo>
                  <a:lnTo>
                    <a:pt x="595" y="50"/>
                  </a:lnTo>
                  <a:lnTo>
                    <a:pt x="638" y="51"/>
                  </a:lnTo>
                  <a:lnTo>
                    <a:pt x="680" y="53"/>
                  </a:lnTo>
                  <a:lnTo>
                    <a:pt x="680" y="53"/>
                  </a:lnTo>
                  <a:lnTo>
                    <a:pt x="698" y="54"/>
                  </a:lnTo>
                  <a:lnTo>
                    <a:pt x="715" y="54"/>
                  </a:lnTo>
                  <a:lnTo>
                    <a:pt x="734" y="57"/>
                  </a:lnTo>
                  <a:lnTo>
                    <a:pt x="751" y="60"/>
                  </a:lnTo>
                  <a:lnTo>
                    <a:pt x="768" y="64"/>
                  </a:lnTo>
                  <a:lnTo>
                    <a:pt x="785" y="70"/>
                  </a:lnTo>
                  <a:lnTo>
                    <a:pt x="800" y="77"/>
                  </a:lnTo>
                  <a:lnTo>
                    <a:pt x="816" y="87"/>
                  </a:lnTo>
                  <a:lnTo>
                    <a:pt x="816" y="87"/>
                  </a:lnTo>
                  <a:lnTo>
                    <a:pt x="827" y="93"/>
                  </a:lnTo>
                  <a:lnTo>
                    <a:pt x="836" y="102"/>
                  </a:lnTo>
                  <a:lnTo>
                    <a:pt x="844" y="110"/>
                  </a:lnTo>
                  <a:lnTo>
                    <a:pt x="849" y="119"/>
                  </a:lnTo>
                  <a:lnTo>
                    <a:pt x="854" y="130"/>
                  </a:lnTo>
                  <a:lnTo>
                    <a:pt x="859" y="139"/>
                  </a:lnTo>
                  <a:lnTo>
                    <a:pt x="866" y="160"/>
                  </a:lnTo>
                  <a:lnTo>
                    <a:pt x="870" y="181"/>
                  </a:lnTo>
                  <a:lnTo>
                    <a:pt x="875" y="203"/>
                  </a:lnTo>
                  <a:lnTo>
                    <a:pt x="879" y="225"/>
                  </a:lnTo>
                  <a:lnTo>
                    <a:pt x="885" y="247"/>
                  </a:lnTo>
                  <a:lnTo>
                    <a:pt x="885" y="247"/>
                  </a:lnTo>
                  <a:lnTo>
                    <a:pt x="889" y="264"/>
                  </a:lnTo>
                  <a:lnTo>
                    <a:pt x="892" y="283"/>
                  </a:lnTo>
                  <a:lnTo>
                    <a:pt x="893" y="321"/>
                  </a:lnTo>
                  <a:lnTo>
                    <a:pt x="895" y="340"/>
                  </a:lnTo>
                  <a:lnTo>
                    <a:pt x="897" y="359"/>
                  </a:lnTo>
                  <a:lnTo>
                    <a:pt x="900" y="368"/>
                  </a:lnTo>
                  <a:lnTo>
                    <a:pt x="902" y="376"/>
                  </a:lnTo>
                  <a:lnTo>
                    <a:pt x="906" y="383"/>
                  </a:lnTo>
                  <a:lnTo>
                    <a:pt x="910" y="390"/>
                  </a:lnTo>
                  <a:lnTo>
                    <a:pt x="910" y="390"/>
                  </a:lnTo>
                  <a:lnTo>
                    <a:pt x="916" y="395"/>
                  </a:lnTo>
                  <a:lnTo>
                    <a:pt x="922" y="399"/>
                  </a:lnTo>
                  <a:lnTo>
                    <a:pt x="930" y="400"/>
                  </a:lnTo>
                  <a:lnTo>
                    <a:pt x="936" y="399"/>
                  </a:lnTo>
                  <a:lnTo>
                    <a:pt x="943" y="398"/>
                  </a:lnTo>
                  <a:lnTo>
                    <a:pt x="948" y="393"/>
                  </a:lnTo>
                  <a:lnTo>
                    <a:pt x="952" y="386"/>
                  </a:lnTo>
                  <a:lnTo>
                    <a:pt x="953" y="378"/>
                  </a:lnTo>
                  <a:lnTo>
                    <a:pt x="953" y="373"/>
                  </a:lnTo>
                  <a:lnTo>
                    <a:pt x="953" y="373"/>
                  </a:lnTo>
                  <a:lnTo>
                    <a:pt x="952" y="368"/>
                  </a:lnTo>
                  <a:lnTo>
                    <a:pt x="951" y="363"/>
                  </a:lnTo>
                  <a:lnTo>
                    <a:pt x="948" y="359"/>
                  </a:lnTo>
                  <a:lnTo>
                    <a:pt x="946" y="356"/>
                  </a:lnTo>
                  <a:lnTo>
                    <a:pt x="946" y="35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5" name="chenying0907 973"/>
            <p:cNvSpPr>
              <a:spLocks/>
            </p:cNvSpPr>
            <p:nvPr/>
          </p:nvSpPr>
          <p:spPr bwMode="auto">
            <a:xfrm>
              <a:off x="6516688" y="3128963"/>
              <a:ext cx="307975" cy="92075"/>
            </a:xfrm>
            <a:custGeom>
              <a:avLst/>
              <a:gdLst/>
              <a:ahLst/>
              <a:cxnLst>
                <a:cxn ang="0">
                  <a:pos x="713" y="26"/>
                </a:cxn>
                <a:cxn ang="0">
                  <a:pos x="692" y="15"/>
                </a:cxn>
                <a:cxn ang="0">
                  <a:pos x="670" y="9"/>
                </a:cxn>
                <a:cxn ang="0">
                  <a:pos x="622" y="4"/>
                </a:cxn>
                <a:cxn ang="0">
                  <a:pos x="573" y="4"/>
                </a:cxn>
                <a:cxn ang="0">
                  <a:pos x="424" y="4"/>
                </a:cxn>
                <a:cxn ang="0">
                  <a:pos x="384" y="4"/>
                </a:cxn>
                <a:cxn ang="0">
                  <a:pos x="258" y="0"/>
                </a:cxn>
                <a:cxn ang="0">
                  <a:pos x="174" y="4"/>
                </a:cxn>
                <a:cxn ang="0">
                  <a:pos x="113" y="12"/>
                </a:cxn>
                <a:cxn ang="0">
                  <a:pos x="93" y="16"/>
                </a:cxn>
                <a:cxn ang="0">
                  <a:pos x="67" y="26"/>
                </a:cxn>
                <a:cxn ang="0">
                  <a:pos x="47" y="45"/>
                </a:cxn>
                <a:cxn ang="0">
                  <a:pos x="32" y="67"/>
                </a:cxn>
                <a:cxn ang="0">
                  <a:pos x="20" y="93"/>
                </a:cxn>
                <a:cxn ang="0">
                  <a:pos x="12" y="122"/>
                </a:cxn>
                <a:cxn ang="0">
                  <a:pos x="3" y="178"/>
                </a:cxn>
                <a:cxn ang="0">
                  <a:pos x="0" y="204"/>
                </a:cxn>
                <a:cxn ang="0">
                  <a:pos x="0" y="213"/>
                </a:cxn>
                <a:cxn ang="0">
                  <a:pos x="6" y="221"/>
                </a:cxn>
                <a:cxn ang="0">
                  <a:pos x="12" y="225"/>
                </a:cxn>
                <a:cxn ang="0">
                  <a:pos x="29" y="225"/>
                </a:cxn>
                <a:cxn ang="0">
                  <a:pos x="40" y="217"/>
                </a:cxn>
                <a:cxn ang="0">
                  <a:pos x="45" y="209"/>
                </a:cxn>
                <a:cxn ang="0">
                  <a:pos x="45" y="204"/>
                </a:cxn>
                <a:cxn ang="0">
                  <a:pos x="54" y="156"/>
                </a:cxn>
                <a:cxn ang="0">
                  <a:pos x="67" y="107"/>
                </a:cxn>
                <a:cxn ang="0">
                  <a:pos x="71" y="98"/>
                </a:cxn>
                <a:cxn ang="0">
                  <a:pos x="79" y="83"/>
                </a:cxn>
                <a:cxn ang="0">
                  <a:pos x="91" y="72"/>
                </a:cxn>
                <a:cxn ang="0">
                  <a:pos x="109" y="60"/>
                </a:cxn>
                <a:cxn ang="0">
                  <a:pos x="139" y="54"/>
                </a:cxn>
                <a:cxn ang="0">
                  <a:pos x="173" y="51"/>
                </a:cxn>
                <a:cxn ang="0">
                  <a:pos x="231" y="49"/>
                </a:cxn>
                <a:cxn ang="0">
                  <a:pos x="403" y="50"/>
                </a:cxn>
                <a:cxn ang="0">
                  <a:pos x="520" y="50"/>
                </a:cxn>
                <a:cxn ang="0">
                  <a:pos x="636" y="51"/>
                </a:cxn>
                <a:cxn ang="0">
                  <a:pos x="651" y="53"/>
                </a:cxn>
                <a:cxn ang="0">
                  <a:pos x="677" y="60"/>
                </a:cxn>
                <a:cxn ang="0">
                  <a:pos x="695" y="75"/>
                </a:cxn>
                <a:cxn ang="0">
                  <a:pos x="709" y="94"/>
                </a:cxn>
                <a:cxn ang="0">
                  <a:pos x="720" y="118"/>
                </a:cxn>
                <a:cxn ang="0">
                  <a:pos x="728" y="157"/>
                </a:cxn>
                <a:cxn ang="0">
                  <a:pos x="730" y="209"/>
                </a:cxn>
                <a:cxn ang="0">
                  <a:pos x="732" y="215"/>
                </a:cxn>
                <a:cxn ang="0">
                  <a:pos x="734" y="224"/>
                </a:cxn>
                <a:cxn ang="0">
                  <a:pos x="741" y="229"/>
                </a:cxn>
                <a:cxn ang="0">
                  <a:pos x="754" y="232"/>
                </a:cxn>
                <a:cxn ang="0">
                  <a:pos x="766" y="229"/>
                </a:cxn>
                <a:cxn ang="0">
                  <a:pos x="772" y="224"/>
                </a:cxn>
                <a:cxn ang="0">
                  <a:pos x="776" y="215"/>
                </a:cxn>
                <a:cxn ang="0">
                  <a:pos x="776" y="209"/>
                </a:cxn>
                <a:cxn ang="0">
                  <a:pos x="773" y="160"/>
                </a:cxn>
                <a:cxn ang="0">
                  <a:pos x="766" y="109"/>
                </a:cxn>
                <a:cxn ang="0">
                  <a:pos x="758" y="85"/>
                </a:cxn>
                <a:cxn ang="0">
                  <a:pos x="746" y="63"/>
                </a:cxn>
                <a:cxn ang="0">
                  <a:pos x="732" y="43"/>
                </a:cxn>
                <a:cxn ang="0">
                  <a:pos x="713" y="26"/>
                </a:cxn>
              </a:cxnLst>
              <a:rect l="0" t="0" r="r" b="b"/>
              <a:pathLst>
                <a:path w="776" h="232">
                  <a:moveTo>
                    <a:pt x="713" y="26"/>
                  </a:moveTo>
                  <a:lnTo>
                    <a:pt x="713" y="26"/>
                  </a:lnTo>
                  <a:lnTo>
                    <a:pt x="704" y="20"/>
                  </a:lnTo>
                  <a:lnTo>
                    <a:pt x="692" y="15"/>
                  </a:lnTo>
                  <a:lnTo>
                    <a:pt x="682" y="12"/>
                  </a:lnTo>
                  <a:lnTo>
                    <a:pt x="670" y="9"/>
                  </a:lnTo>
                  <a:lnTo>
                    <a:pt x="645" y="5"/>
                  </a:lnTo>
                  <a:lnTo>
                    <a:pt x="622" y="4"/>
                  </a:lnTo>
                  <a:lnTo>
                    <a:pt x="622" y="4"/>
                  </a:lnTo>
                  <a:lnTo>
                    <a:pt x="573" y="4"/>
                  </a:lnTo>
                  <a:lnTo>
                    <a:pt x="524" y="4"/>
                  </a:lnTo>
                  <a:lnTo>
                    <a:pt x="424" y="4"/>
                  </a:lnTo>
                  <a:lnTo>
                    <a:pt x="424" y="4"/>
                  </a:lnTo>
                  <a:lnTo>
                    <a:pt x="384" y="4"/>
                  </a:lnTo>
                  <a:lnTo>
                    <a:pt x="342" y="3"/>
                  </a:lnTo>
                  <a:lnTo>
                    <a:pt x="258" y="0"/>
                  </a:lnTo>
                  <a:lnTo>
                    <a:pt x="216" y="2"/>
                  </a:lnTo>
                  <a:lnTo>
                    <a:pt x="174" y="4"/>
                  </a:lnTo>
                  <a:lnTo>
                    <a:pt x="133" y="8"/>
                  </a:lnTo>
                  <a:lnTo>
                    <a:pt x="113" y="12"/>
                  </a:lnTo>
                  <a:lnTo>
                    <a:pt x="93" y="16"/>
                  </a:lnTo>
                  <a:lnTo>
                    <a:pt x="93" y="16"/>
                  </a:lnTo>
                  <a:lnTo>
                    <a:pt x="79" y="21"/>
                  </a:lnTo>
                  <a:lnTo>
                    <a:pt x="67" y="26"/>
                  </a:lnTo>
                  <a:lnTo>
                    <a:pt x="57" y="34"/>
                  </a:lnTo>
                  <a:lnTo>
                    <a:pt x="47" y="45"/>
                  </a:lnTo>
                  <a:lnTo>
                    <a:pt x="40" y="55"/>
                  </a:lnTo>
                  <a:lnTo>
                    <a:pt x="32" y="67"/>
                  </a:lnTo>
                  <a:lnTo>
                    <a:pt x="25" y="80"/>
                  </a:lnTo>
                  <a:lnTo>
                    <a:pt x="20" y="93"/>
                  </a:lnTo>
                  <a:lnTo>
                    <a:pt x="16" y="107"/>
                  </a:lnTo>
                  <a:lnTo>
                    <a:pt x="12" y="122"/>
                  </a:lnTo>
                  <a:lnTo>
                    <a:pt x="7" y="151"/>
                  </a:lnTo>
                  <a:lnTo>
                    <a:pt x="3" y="178"/>
                  </a:lnTo>
                  <a:lnTo>
                    <a:pt x="0" y="204"/>
                  </a:lnTo>
                  <a:lnTo>
                    <a:pt x="0" y="204"/>
                  </a:lnTo>
                  <a:lnTo>
                    <a:pt x="0" y="209"/>
                  </a:lnTo>
                  <a:lnTo>
                    <a:pt x="0" y="213"/>
                  </a:lnTo>
                  <a:lnTo>
                    <a:pt x="3" y="217"/>
                  </a:lnTo>
                  <a:lnTo>
                    <a:pt x="6" y="221"/>
                  </a:lnTo>
                  <a:lnTo>
                    <a:pt x="8" y="223"/>
                  </a:lnTo>
                  <a:lnTo>
                    <a:pt x="12" y="225"/>
                  </a:lnTo>
                  <a:lnTo>
                    <a:pt x="20" y="226"/>
                  </a:lnTo>
                  <a:lnTo>
                    <a:pt x="29" y="225"/>
                  </a:lnTo>
                  <a:lnTo>
                    <a:pt x="37" y="221"/>
                  </a:lnTo>
                  <a:lnTo>
                    <a:pt x="40" y="217"/>
                  </a:lnTo>
                  <a:lnTo>
                    <a:pt x="42" y="213"/>
                  </a:lnTo>
                  <a:lnTo>
                    <a:pt x="45" y="209"/>
                  </a:lnTo>
                  <a:lnTo>
                    <a:pt x="45" y="204"/>
                  </a:lnTo>
                  <a:lnTo>
                    <a:pt x="45" y="204"/>
                  </a:lnTo>
                  <a:lnTo>
                    <a:pt x="49" y="181"/>
                  </a:lnTo>
                  <a:lnTo>
                    <a:pt x="54" y="156"/>
                  </a:lnTo>
                  <a:lnTo>
                    <a:pt x="61" y="131"/>
                  </a:lnTo>
                  <a:lnTo>
                    <a:pt x="67" y="107"/>
                  </a:lnTo>
                  <a:lnTo>
                    <a:pt x="67" y="107"/>
                  </a:lnTo>
                  <a:lnTo>
                    <a:pt x="71" y="98"/>
                  </a:lnTo>
                  <a:lnTo>
                    <a:pt x="75" y="90"/>
                  </a:lnTo>
                  <a:lnTo>
                    <a:pt x="79" y="83"/>
                  </a:lnTo>
                  <a:lnTo>
                    <a:pt x="84" y="77"/>
                  </a:lnTo>
                  <a:lnTo>
                    <a:pt x="91" y="72"/>
                  </a:lnTo>
                  <a:lnTo>
                    <a:pt x="96" y="67"/>
                  </a:lnTo>
                  <a:lnTo>
                    <a:pt x="109" y="60"/>
                  </a:lnTo>
                  <a:lnTo>
                    <a:pt x="123" y="56"/>
                  </a:lnTo>
                  <a:lnTo>
                    <a:pt x="139" y="54"/>
                  </a:lnTo>
                  <a:lnTo>
                    <a:pt x="156" y="51"/>
                  </a:lnTo>
                  <a:lnTo>
                    <a:pt x="173" y="51"/>
                  </a:lnTo>
                  <a:lnTo>
                    <a:pt x="173" y="51"/>
                  </a:lnTo>
                  <a:lnTo>
                    <a:pt x="231" y="49"/>
                  </a:lnTo>
                  <a:lnTo>
                    <a:pt x="288" y="49"/>
                  </a:lnTo>
                  <a:lnTo>
                    <a:pt x="403" y="50"/>
                  </a:lnTo>
                  <a:lnTo>
                    <a:pt x="403" y="50"/>
                  </a:lnTo>
                  <a:lnTo>
                    <a:pt x="520" y="50"/>
                  </a:lnTo>
                  <a:lnTo>
                    <a:pt x="577" y="50"/>
                  </a:lnTo>
                  <a:lnTo>
                    <a:pt x="636" y="51"/>
                  </a:lnTo>
                  <a:lnTo>
                    <a:pt x="636" y="51"/>
                  </a:lnTo>
                  <a:lnTo>
                    <a:pt x="651" y="53"/>
                  </a:lnTo>
                  <a:lnTo>
                    <a:pt x="665" y="55"/>
                  </a:lnTo>
                  <a:lnTo>
                    <a:pt x="677" y="60"/>
                  </a:lnTo>
                  <a:lnTo>
                    <a:pt x="686" y="67"/>
                  </a:lnTo>
                  <a:lnTo>
                    <a:pt x="695" y="75"/>
                  </a:lnTo>
                  <a:lnTo>
                    <a:pt x="703" y="84"/>
                  </a:lnTo>
                  <a:lnTo>
                    <a:pt x="709" y="94"/>
                  </a:lnTo>
                  <a:lnTo>
                    <a:pt x="715" y="106"/>
                  </a:lnTo>
                  <a:lnTo>
                    <a:pt x="720" y="118"/>
                  </a:lnTo>
                  <a:lnTo>
                    <a:pt x="722" y="130"/>
                  </a:lnTo>
                  <a:lnTo>
                    <a:pt x="728" y="157"/>
                  </a:lnTo>
                  <a:lnTo>
                    <a:pt x="730" y="183"/>
                  </a:lnTo>
                  <a:lnTo>
                    <a:pt x="730" y="209"/>
                  </a:lnTo>
                  <a:lnTo>
                    <a:pt x="730" y="209"/>
                  </a:lnTo>
                  <a:lnTo>
                    <a:pt x="732" y="215"/>
                  </a:lnTo>
                  <a:lnTo>
                    <a:pt x="733" y="220"/>
                  </a:lnTo>
                  <a:lnTo>
                    <a:pt x="734" y="224"/>
                  </a:lnTo>
                  <a:lnTo>
                    <a:pt x="738" y="226"/>
                  </a:lnTo>
                  <a:lnTo>
                    <a:pt x="741" y="229"/>
                  </a:lnTo>
                  <a:lnTo>
                    <a:pt x="745" y="230"/>
                  </a:lnTo>
                  <a:lnTo>
                    <a:pt x="754" y="232"/>
                  </a:lnTo>
                  <a:lnTo>
                    <a:pt x="762" y="230"/>
                  </a:lnTo>
                  <a:lnTo>
                    <a:pt x="766" y="229"/>
                  </a:lnTo>
                  <a:lnTo>
                    <a:pt x="770" y="226"/>
                  </a:lnTo>
                  <a:lnTo>
                    <a:pt x="772" y="224"/>
                  </a:lnTo>
                  <a:lnTo>
                    <a:pt x="775" y="220"/>
                  </a:lnTo>
                  <a:lnTo>
                    <a:pt x="776" y="215"/>
                  </a:lnTo>
                  <a:lnTo>
                    <a:pt x="776" y="209"/>
                  </a:lnTo>
                  <a:lnTo>
                    <a:pt x="776" y="209"/>
                  </a:lnTo>
                  <a:lnTo>
                    <a:pt x="776" y="185"/>
                  </a:lnTo>
                  <a:lnTo>
                    <a:pt x="773" y="160"/>
                  </a:lnTo>
                  <a:lnTo>
                    <a:pt x="771" y="134"/>
                  </a:lnTo>
                  <a:lnTo>
                    <a:pt x="766" y="109"/>
                  </a:lnTo>
                  <a:lnTo>
                    <a:pt x="762" y="97"/>
                  </a:lnTo>
                  <a:lnTo>
                    <a:pt x="758" y="85"/>
                  </a:lnTo>
                  <a:lnTo>
                    <a:pt x="753" y="73"/>
                  </a:lnTo>
                  <a:lnTo>
                    <a:pt x="746" y="63"/>
                  </a:lnTo>
                  <a:lnTo>
                    <a:pt x="739" y="53"/>
                  </a:lnTo>
                  <a:lnTo>
                    <a:pt x="732" y="43"/>
                  </a:lnTo>
                  <a:lnTo>
                    <a:pt x="724" y="34"/>
                  </a:lnTo>
                  <a:lnTo>
                    <a:pt x="713" y="26"/>
                  </a:lnTo>
                  <a:lnTo>
                    <a:pt x="713" y="2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36" name="chenying0907 935"/>
          <p:cNvGrpSpPr/>
          <p:nvPr/>
        </p:nvGrpSpPr>
        <p:grpSpPr>
          <a:xfrm>
            <a:off x="1452354" y="3616169"/>
            <a:ext cx="713316" cy="689803"/>
            <a:chOff x="2058988" y="4086225"/>
            <a:chExt cx="720725" cy="715963"/>
          </a:xfrm>
          <a:solidFill>
            <a:schemeClr val="accent6">
              <a:lumMod val="75000"/>
            </a:schemeClr>
          </a:solidFill>
        </p:grpSpPr>
        <p:sp>
          <p:nvSpPr>
            <p:cNvPr id="937" name="chenying0907 974"/>
            <p:cNvSpPr>
              <a:spLocks/>
            </p:cNvSpPr>
            <p:nvPr/>
          </p:nvSpPr>
          <p:spPr bwMode="auto">
            <a:xfrm>
              <a:off x="2589213" y="4638676"/>
              <a:ext cx="25400" cy="57150"/>
            </a:xfrm>
            <a:custGeom>
              <a:avLst/>
              <a:gdLst/>
              <a:ahLst/>
              <a:cxnLst>
                <a:cxn ang="0">
                  <a:pos x="52" y="3"/>
                </a:cxn>
                <a:cxn ang="0">
                  <a:pos x="52" y="3"/>
                </a:cxn>
                <a:cxn ang="0">
                  <a:pos x="49" y="10"/>
                </a:cxn>
                <a:cxn ang="0">
                  <a:pos x="47" y="18"/>
                </a:cxn>
                <a:cxn ang="0">
                  <a:pos x="40" y="31"/>
                </a:cxn>
                <a:cxn ang="0">
                  <a:pos x="32" y="45"/>
                </a:cxn>
                <a:cxn ang="0">
                  <a:pos x="26" y="58"/>
                </a:cxn>
                <a:cxn ang="0">
                  <a:pos x="26" y="58"/>
                </a:cxn>
                <a:cxn ang="0">
                  <a:pos x="11" y="96"/>
                </a:cxn>
                <a:cxn ang="0">
                  <a:pos x="0" y="136"/>
                </a:cxn>
                <a:cxn ang="0">
                  <a:pos x="0" y="136"/>
                </a:cxn>
                <a:cxn ang="0">
                  <a:pos x="0" y="138"/>
                </a:cxn>
                <a:cxn ang="0">
                  <a:pos x="1" y="139"/>
                </a:cxn>
                <a:cxn ang="0">
                  <a:pos x="4" y="142"/>
                </a:cxn>
                <a:cxn ang="0">
                  <a:pos x="9" y="142"/>
                </a:cxn>
                <a:cxn ang="0">
                  <a:pos x="10" y="141"/>
                </a:cxn>
                <a:cxn ang="0">
                  <a:pos x="11" y="138"/>
                </a:cxn>
                <a:cxn ang="0">
                  <a:pos x="11" y="138"/>
                </a:cxn>
                <a:cxn ang="0">
                  <a:pos x="23" y="100"/>
                </a:cxn>
                <a:cxn ang="0">
                  <a:pos x="36" y="62"/>
                </a:cxn>
                <a:cxn ang="0">
                  <a:pos x="36" y="62"/>
                </a:cxn>
                <a:cxn ang="0">
                  <a:pos x="43" y="48"/>
                </a:cxn>
                <a:cxn ang="0">
                  <a:pos x="51" y="35"/>
                </a:cxn>
                <a:cxn ang="0">
                  <a:pos x="57" y="22"/>
                </a:cxn>
                <a:cxn ang="0">
                  <a:pos x="61" y="14"/>
                </a:cxn>
                <a:cxn ang="0">
                  <a:pos x="63" y="7"/>
                </a:cxn>
                <a:cxn ang="0">
                  <a:pos x="63" y="7"/>
                </a:cxn>
                <a:cxn ang="0">
                  <a:pos x="63" y="5"/>
                </a:cxn>
                <a:cxn ang="0">
                  <a:pos x="61" y="2"/>
                </a:cxn>
                <a:cxn ang="0">
                  <a:pos x="59" y="0"/>
                </a:cxn>
                <a:cxn ang="0">
                  <a:pos x="56" y="0"/>
                </a:cxn>
                <a:cxn ang="0">
                  <a:pos x="55" y="1"/>
                </a:cxn>
                <a:cxn ang="0">
                  <a:pos x="52" y="2"/>
                </a:cxn>
                <a:cxn ang="0">
                  <a:pos x="52" y="3"/>
                </a:cxn>
                <a:cxn ang="0">
                  <a:pos x="52" y="3"/>
                </a:cxn>
              </a:cxnLst>
              <a:rect l="0" t="0" r="r" b="b"/>
              <a:pathLst>
                <a:path w="63" h="142">
                  <a:moveTo>
                    <a:pt x="52" y="3"/>
                  </a:moveTo>
                  <a:lnTo>
                    <a:pt x="52" y="3"/>
                  </a:lnTo>
                  <a:lnTo>
                    <a:pt x="49" y="10"/>
                  </a:lnTo>
                  <a:lnTo>
                    <a:pt x="47" y="18"/>
                  </a:lnTo>
                  <a:lnTo>
                    <a:pt x="40" y="31"/>
                  </a:lnTo>
                  <a:lnTo>
                    <a:pt x="32" y="45"/>
                  </a:lnTo>
                  <a:lnTo>
                    <a:pt x="26" y="58"/>
                  </a:lnTo>
                  <a:lnTo>
                    <a:pt x="26" y="58"/>
                  </a:lnTo>
                  <a:lnTo>
                    <a:pt x="11" y="96"/>
                  </a:lnTo>
                  <a:lnTo>
                    <a:pt x="0" y="136"/>
                  </a:lnTo>
                  <a:lnTo>
                    <a:pt x="0" y="136"/>
                  </a:lnTo>
                  <a:lnTo>
                    <a:pt x="0" y="138"/>
                  </a:lnTo>
                  <a:lnTo>
                    <a:pt x="1" y="139"/>
                  </a:lnTo>
                  <a:lnTo>
                    <a:pt x="4" y="142"/>
                  </a:lnTo>
                  <a:lnTo>
                    <a:pt x="9" y="142"/>
                  </a:lnTo>
                  <a:lnTo>
                    <a:pt x="10" y="141"/>
                  </a:lnTo>
                  <a:lnTo>
                    <a:pt x="11" y="138"/>
                  </a:lnTo>
                  <a:lnTo>
                    <a:pt x="11" y="138"/>
                  </a:lnTo>
                  <a:lnTo>
                    <a:pt x="23" y="100"/>
                  </a:lnTo>
                  <a:lnTo>
                    <a:pt x="36" y="62"/>
                  </a:lnTo>
                  <a:lnTo>
                    <a:pt x="36" y="62"/>
                  </a:lnTo>
                  <a:lnTo>
                    <a:pt x="43" y="48"/>
                  </a:lnTo>
                  <a:lnTo>
                    <a:pt x="51" y="35"/>
                  </a:lnTo>
                  <a:lnTo>
                    <a:pt x="57" y="22"/>
                  </a:lnTo>
                  <a:lnTo>
                    <a:pt x="61" y="14"/>
                  </a:lnTo>
                  <a:lnTo>
                    <a:pt x="63" y="7"/>
                  </a:lnTo>
                  <a:lnTo>
                    <a:pt x="63" y="7"/>
                  </a:lnTo>
                  <a:lnTo>
                    <a:pt x="63" y="5"/>
                  </a:lnTo>
                  <a:lnTo>
                    <a:pt x="61" y="2"/>
                  </a:lnTo>
                  <a:lnTo>
                    <a:pt x="59" y="0"/>
                  </a:lnTo>
                  <a:lnTo>
                    <a:pt x="56" y="0"/>
                  </a:lnTo>
                  <a:lnTo>
                    <a:pt x="55" y="1"/>
                  </a:lnTo>
                  <a:lnTo>
                    <a:pt x="52" y="2"/>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8" name="chenying0907 975"/>
            <p:cNvSpPr>
              <a:spLocks/>
            </p:cNvSpPr>
            <p:nvPr/>
          </p:nvSpPr>
          <p:spPr bwMode="auto">
            <a:xfrm>
              <a:off x="2608263" y="4622801"/>
              <a:ext cx="41275" cy="88900"/>
            </a:xfrm>
            <a:custGeom>
              <a:avLst/>
              <a:gdLst/>
              <a:ahLst/>
              <a:cxnLst>
                <a:cxn ang="0">
                  <a:pos x="91" y="4"/>
                </a:cxn>
                <a:cxn ang="0">
                  <a:pos x="91" y="4"/>
                </a:cxn>
                <a:cxn ang="0">
                  <a:pos x="81" y="32"/>
                </a:cxn>
                <a:cxn ang="0">
                  <a:pos x="69" y="57"/>
                </a:cxn>
                <a:cxn ang="0">
                  <a:pos x="41" y="108"/>
                </a:cxn>
                <a:cxn ang="0">
                  <a:pos x="28" y="134"/>
                </a:cxn>
                <a:cxn ang="0">
                  <a:pos x="17" y="160"/>
                </a:cxn>
                <a:cxn ang="0">
                  <a:pos x="6" y="187"/>
                </a:cxn>
                <a:cxn ang="0">
                  <a:pos x="2" y="200"/>
                </a:cxn>
                <a:cxn ang="0">
                  <a:pos x="0" y="215"/>
                </a:cxn>
                <a:cxn ang="0">
                  <a:pos x="0" y="215"/>
                </a:cxn>
                <a:cxn ang="0">
                  <a:pos x="0" y="217"/>
                </a:cxn>
                <a:cxn ang="0">
                  <a:pos x="1" y="220"/>
                </a:cxn>
                <a:cxn ang="0">
                  <a:pos x="5" y="223"/>
                </a:cxn>
                <a:cxn ang="0">
                  <a:pos x="6" y="223"/>
                </a:cxn>
                <a:cxn ang="0">
                  <a:pos x="9" y="221"/>
                </a:cxn>
                <a:cxn ang="0">
                  <a:pos x="10" y="220"/>
                </a:cxn>
                <a:cxn ang="0">
                  <a:pos x="11" y="219"/>
                </a:cxn>
                <a:cxn ang="0">
                  <a:pos x="11" y="219"/>
                </a:cxn>
                <a:cxn ang="0">
                  <a:pos x="14" y="204"/>
                </a:cxn>
                <a:cxn ang="0">
                  <a:pos x="18" y="190"/>
                </a:cxn>
                <a:cxn ang="0">
                  <a:pos x="27" y="162"/>
                </a:cxn>
                <a:cxn ang="0">
                  <a:pos x="39" y="136"/>
                </a:cxn>
                <a:cxn ang="0">
                  <a:pos x="52" y="111"/>
                </a:cxn>
                <a:cxn ang="0">
                  <a:pos x="79" y="60"/>
                </a:cxn>
                <a:cxn ang="0">
                  <a:pos x="92" y="34"/>
                </a:cxn>
                <a:cxn ang="0">
                  <a:pos x="103" y="7"/>
                </a:cxn>
                <a:cxn ang="0">
                  <a:pos x="103" y="7"/>
                </a:cxn>
                <a:cxn ang="0">
                  <a:pos x="103" y="4"/>
                </a:cxn>
                <a:cxn ang="0">
                  <a:pos x="102" y="3"/>
                </a:cxn>
                <a:cxn ang="0">
                  <a:pos x="99" y="0"/>
                </a:cxn>
                <a:cxn ang="0">
                  <a:pos x="94" y="0"/>
                </a:cxn>
                <a:cxn ang="0">
                  <a:pos x="92" y="2"/>
                </a:cxn>
                <a:cxn ang="0">
                  <a:pos x="91" y="4"/>
                </a:cxn>
                <a:cxn ang="0">
                  <a:pos x="91" y="4"/>
                </a:cxn>
              </a:cxnLst>
              <a:rect l="0" t="0" r="r" b="b"/>
              <a:pathLst>
                <a:path w="103" h="223">
                  <a:moveTo>
                    <a:pt x="91" y="4"/>
                  </a:moveTo>
                  <a:lnTo>
                    <a:pt x="91" y="4"/>
                  </a:lnTo>
                  <a:lnTo>
                    <a:pt x="81" y="32"/>
                  </a:lnTo>
                  <a:lnTo>
                    <a:pt x="69" y="57"/>
                  </a:lnTo>
                  <a:lnTo>
                    <a:pt x="41" y="108"/>
                  </a:lnTo>
                  <a:lnTo>
                    <a:pt x="28" y="134"/>
                  </a:lnTo>
                  <a:lnTo>
                    <a:pt x="17" y="160"/>
                  </a:lnTo>
                  <a:lnTo>
                    <a:pt x="6" y="187"/>
                  </a:lnTo>
                  <a:lnTo>
                    <a:pt x="2" y="200"/>
                  </a:lnTo>
                  <a:lnTo>
                    <a:pt x="0" y="215"/>
                  </a:lnTo>
                  <a:lnTo>
                    <a:pt x="0" y="215"/>
                  </a:lnTo>
                  <a:lnTo>
                    <a:pt x="0" y="217"/>
                  </a:lnTo>
                  <a:lnTo>
                    <a:pt x="1" y="220"/>
                  </a:lnTo>
                  <a:lnTo>
                    <a:pt x="5" y="223"/>
                  </a:lnTo>
                  <a:lnTo>
                    <a:pt x="6" y="223"/>
                  </a:lnTo>
                  <a:lnTo>
                    <a:pt x="9" y="221"/>
                  </a:lnTo>
                  <a:lnTo>
                    <a:pt x="10" y="220"/>
                  </a:lnTo>
                  <a:lnTo>
                    <a:pt x="11" y="219"/>
                  </a:lnTo>
                  <a:lnTo>
                    <a:pt x="11" y="219"/>
                  </a:lnTo>
                  <a:lnTo>
                    <a:pt x="14" y="204"/>
                  </a:lnTo>
                  <a:lnTo>
                    <a:pt x="18" y="190"/>
                  </a:lnTo>
                  <a:lnTo>
                    <a:pt x="27" y="162"/>
                  </a:lnTo>
                  <a:lnTo>
                    <a:pt x="39" y="136"/>
                  </a:lnTo>
                  <a:lnTo>
                    <a:pt x="52" y="111"/>
                  </a:lnTo>
                  <a:lnTo>
                    <a:pt x="79" y="60"/>
                  </a:lnTo>
                  <a:lnTo>
                    <a:pt x="92" y="34"/>
                  </a:lnTo>
                  <a:lnTo>
                    <a:pt x="103" y="7"/>
                  </a:lnTo>
                  <a:lnTo>
                    <a:pt x="103" y="7"/>
                  </a:lnTo>
                  <a:lnTo>
                    <a:pt x="103" y="4"/>
                  </a:lnTo>
                  <a:lnTo>
                    <a:pt x="102" y="3"/>
                  </a:lnTo>
                  <a:lnTo>
                    <a:pt x="99" y="0"/>
                  </a:lnTo>
                  <a:lnTo>
                    <a:pt x="94" y="0"/>
                  </a:lnTo>
                  <a:lnTo>
                    <a:pt x="92" y="2"/>
                  </a:lnTo>
                  <a:lnTo>
                    <a:pt x="91" y="4"/>
                  </a:lnTo>
                  <a:lnTo>
                    <a:pt x="9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9" name="chenying0907 976"/>
            <p:cNvSpPr>
              <a:spLocks/>
            </p:cNvSpPr>
            <p:nvPr/>
          </p:nvSpPr>
          <p:spPr bwMode="auto">
            <a:xfrm>
              <a:off x="2624138" y="4616451"/>
              <a:ext cx="49213" cy="123825"/>
            </a:xfrm>
            <a:custGeom>
              <a:avLst/>
              <a:gdLst/>
              <a:ahLst/>
              <a:cxnLst>
                <a:cxn ang="0">
                  <a:pos x="114" y="6"/>
                </a:cxn>
                <a:cxn ang="0">
                  <a:pos x="114" y="6"/>
                </a:cxn>
                <a:cxn ang="0">
                  <a:pos x="113" y="15"/>
                </a:cxn>
                <a:cxn ang="0">
                  <a:pos x="110" y="24"/>
                </a:cxn>
                <a:cxn ang="0">
                  <a:pos x="103" y="40"/>
                </a:cxn>
                <a:cxn ang="0">
                  <a:pos x="96" y="57"/>
                </a:cxn>
                <a:cxn ang="0">
                  <a:pos x="89" y="74"/>
                </a:cxn>
                <a:cxn ang="0">
                  <a:pos x="89" y="74"/>
                </a:cxn>
                <a:cxn ang="0">
                  <a:pos x="73" y="119"/>
                </a:cxn>
                <a:cxn ang="0">
                  <a:pos x="65" y="140"/>
                </a:cxn>
                <a:cxn ang="0">
                  <a:pos x="55" y="162"/>
                </a:cxn>
                <a:cxn ang="0">
                  <a:pos x="55" y="162"/>
                </a:cxn>
                <a:cxn ang="0">
                  <a:pos x="38" y="198"/>
                </a:cxn>
                <a:cxn ang="0">
                  <a:pos x="21" y="233"/>
                </a:cxn>
                <a:cxn ang="0">
                  <a:pos x="14" y="251"/>
                </a:cxn>
                <a:cxn ang="0">
                  <a:pos x="8" y="270"/>
                </a:cxn>
                <a:cxn ang="0">
                  <a:pos x="3" y="288"/>
                </a:cxn>
                <a:cxn ang="0">
                  <a:pos x="0" y="308"/>
                </a:cxn>
                <a:cxn ang="0">
                  <a:pos x="0" y="308"/>
                </a:cxn>
                <a:cxn ang="0">
                  <a:pos x="0" y="310"/>
                </a:cxn>
                <a:cxn ang="0">
                  <a:pos x="1" y="312"/>
                </a:cxn>
                <a:cxn ang="0">
                  <a:pos x="3" y="313"/>
                </a:cxn>
                <a:cxn ang="0">
                  <a:pos x="4" y="313"/>
                </a:cxn>
                <a:cxn ang="0">
                  <a:pos x="9" y="312"/>
                </a:cxn>
                <a:cxn ang="0">
                  <a:pos x="11" y="310"/>
                </a:cxn>
                <a:cxn ang="0">
                  <a:pos x="11" y="308"/>
                </a:cxn>
                <a:cxn ang="0">
                  <a:pos x="11" y="308"/>
                </a:cxn>
                <a:cxn ang="0">
                  <a:pos x="16" y="285"/>
                </a:cxn>
                <a:cxn ang="0">
                  <a:pos x="21" y="263"/>
                </a:cxn>
                <a:cxn ang="0">
                  <a:pos x="29" y="242"/>
                </a:cxn>
                <a:cxn ang="0">
                  <a:pos x="39" y="223"/>
                </a:cxn>
                <a:cxn ang="0">
                  <a:pos x="59" y="181"/>
                </a:cxn>
                <a:cxn ang="0">
                  <a:pos x="68" y="161"/>
                </a:cxn>
                <a:cxn ang="0">
                  <a:pos x="79" y="140"/>
                </a:cxn>
                <a:cxn ang="0">
                  <a:pos x="79" y="140"/>
                </a:cxn>
                <a:cxn ang="0">
                  <a:pos x="85" y="121"/>
                </a:cxn>
                <a:cxn ang="0">
                  <a:pos x="92" y="101"/>
                </a:cxn>
                <a:cxn ang="0">
                  <a:pos x="105" y="60"/>
                </a:cxn>
                <a:cxn ang="0">
                  <a:pos x="105" y="60"/>
                </a:cxn>
                <a:cxn ang="0">
                  <a:pos x="109" y="54"/>
                </a:cxn>
                <a:cxn ang="0">
                  <a:pos x="113" y="47"/>
                </a:cxn>
                <a:cxn ang="0">
                  <a:pos x="116" y="40"/>
                </a:cxn>
                <a:cxn ang="0">
                  <a:pos x="120" y="33"/>
                </a:cxn>
                <a:cxn ang="0">
                  <a:pos x="120" y="33"/>
                </a:cxn>
                <a:cxn ang="0">
                  <a:pos x="123" y="26"/>
                </a:cxn>
                <a:cxn ang="0">
                  <a:pos x="124" y="20"/>
                </a:cxn>
                <a:cxn ang="0">
                  <a:pos x="126" y="6"/>
                </a:cxn>
                <a:cxn ang="0">
                  <a:pos x="126" y="6"/>
                </a:cxn>
                <a:cxn ang="0">
                  <a:pos x="124" y="3"/>
                </a:cxn>
                <a:cxn ang="0">
                  <a:pos x="123" y="2"/>
                </a:cxn>
                <a:cxn ang="0">
                  <a:pos x="120" y="0"/>
                </a:cxn>
                <a:cxn ang="0">
                  <a:pos x="115" y="2"/>
                </a:cxn>
                <a:cxn ang="0">
                  <a:pos x="114" y="3"/>
                </a:cxn>
                <a:cxn ang="0">
                  <a:pos x="114" y="6"/>
                </a:cxn>
                <a:cxn ang="0">
                  <a:pos x="114" y="6"/>
                </a:cxn>
              </a:cxnLst>
              <a:rect l="0" t="0" r="r" b="b"/>
              <a:pathLst>
                <a:path w="126" h="313">
                  <a:moveTo>
                    <a:pt x="114" y="6"/>
                  </a:moveTo>
                  <a:lnTo>
                    <a:pt x="114" y="6"/>
                  </a:lnTo>
                  <a:lnTo>
                    <a:pt x="113" y="15"/>
                  </a:lnTo>
                  <a:lnTo>
                    <a:pt x="110" y="24"/>
                  </a:lnTo>
                  <a:lnTo>
                    <a:pt x="103" y="40"/>
                  </a:lnTo>
                  <a:lnTo>
                    <a:pt x="96" y="57"/>
                  </a:lnTo>
                  <a:lnTo>
                    <a:pt x="89" y="74"/>
                  </a:lnTo>
                  <a:lnTo>
                    <a:pt x="89" y="74"/>
                  </a:lnTo>
                  <a:lnTo>
                    <a:pt x="73" y="119"/>
                  </a:lnTo>
                  <a:lnTo>
                    <a:pt x="65" y="140"/>
                  </a:lnTo>
                  <a:lnTo>
                    <a:pt x="55" y="162"/>
                  </a:lnTo>
                  <a:lnTo>
                    <a:pt x="55" y="162"/>
                  </a:lnTo>
                  <a:lnTo>
                    <a:pt x="38" y="198"/>
                  </a:lnTo>
                  <a:lnTo>
                    <a:pt x="21" y="233"/>
                  </a:lnTo>
                  <a:lnTo>
                    <a:pt x="14" y="251"/>
                  </a:lnTo>
                  <a:lnTo>
                    <a:pt x="8" y="270"/>
                  </a:lnTo>
                  <a:lnTo>
                    <a:pt x="3" y="288"/>
                  </a:lnTo>
                  <a:lnTo>
                    <a:pt x="0" y="308"/>
                  </a:lnTo>
                  <a:lnTo>
                    <a:pt x="0" y="308"/>
                  </a:lnTo>
                  <a:lnTo>
                    <a:pt x="0" y="310"/>
                  </a:lnTo>
                  <a:lnTo>
                    <a:pt x="1" y="312"/>
                  </a:lnTo>
                  <a:lnTo>
                    <a:pt x="3" y="313"/>
                  </a:lnTo>
                  <a:lnTo>
                    <a:pt x="4" y="313"/>
                  </a:lnTo>
                  <a:lnTo>
                    <a:pt x="9" y="312"/>
                  </a:lnTo>
                  <a:lnTo>
                    <a:pt x="11" y="310"/>
                  </a:lnTo>
                  <a:lnTo>
                    <a:pt x="11" y="308"/>
                  </a:lnTo>
                  <a:lnTo>
                    <a:pt x="11" y="308"/>
                  </a:lnTo>
                  <a:lnTo>
                    <a:pt x="16" y="285"/>
                  </a:lnTo>
                  <a:lnTo>
                    <a:pt x="21" y="263"/>
                  </a:lnTo>
                  <a:lnTo>
                    <a:pt x="29" y="242"/>
                  </a:lnTo>
                  <a:lnTo>
                    <a:pt x="39" y="223"/>
                  </a:lnTo>
                  <a:lnTo>
                    <a:pt x="59" y="181"/>
                  </a:lnTo>
                  <a:lnTo>
                    <a:pt x="68" y="161"/>
                  </a:lnTo>
                  <a:lnTo>
                    <a:pt x="79" y="140"/>
                  </a:lnTo>
                  <a:lnTo>
                    <a:pt x="79" y="140"/>
                  </a:lnTo>
                  <a:lnTo>
                    <a:pt x="85" y="121"/>
                  </a:lnTo>
                  <a:lnTo>
                    <a:pt x="92" y="101"/>
                  </a:lnTo>
                  <a:lnTo>
                    <a:pt x="105" y="60"/>
                  </a:lnTo>
                  <a:lnTo>
                    <a:pt x="105" y="60"/>
                  </a:lnTo>
                  <a:lnTo>
                    <a:pt x="109" y="54"/>
                  </a:lnTo>
                  <a:lnTo>
                    <a:pt x="113" y="47"/>
                  </a:lnTo>
                  <a:lnTo>
                    <a:pt x="116" y="40"/>
                  </a:lnTo>
                  <a:lnTo>
                    <a:pt x="120" y="33"/>
                  </a:lnTo>
                  <a:lnTo>
                    <a:pt x="120" y="33"/>
                  </a:lnTo>
                  <a:lnTo>
                    <a:pt x="123" y="26"/>
                  </a:lnTo>
                  <a:lnTo>
                    <a:pt x="124" y="20"/>
                  </a:lnTo>
                  <a:lnTo>
                    <a:pt x="126" y="6"/>
                  </a:lnTo>
                  <a:lnTo>
                    <a:pt x="126" y="6"/>
                  </a:lnTo>
                  <a:lnTo>
                    <a:pt x="124" y="3"/>
                  </a:lnTo>
                  <a:lnTo>
                    <a:pt x="123" y="2"/>
                  </a:lnTo>
                  <a:lnTo>
                    <a:pt x="120" y="0"/>
                  </a:lnTo>
                  <a:lnTo>
                    <a:pt x="115" y="2"/>
                  </a:lnTo>
                  <a:lnTo>
                    <a:pt x="114" y="3"/>
                  </a:lnTo>
                  <a:lnTo>
                    <a:pt x="114" y="6"/>
                  </a:lnTo>
                  <a:lnTo>
                    <a:pt x="11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0" name="chenying0907 977"/>
            <p:cNvSpPr>
              <a:spLocks/>
            </p:cNvSpPr>
            <p:nvPr/>
          </p:nvSpPr>
          <p:spPr bwMode="auto">
            <a:xfrm>
              <a:off x="2649538" y="4640263"/>
              <a:ext cx="55563" cy="107950"/>
            </a:xfrm>
            <a:custGeom>
              <a:avLst/>
              <a:gdLst/>
              <a:ahLst/>
              <a:cxnLst>
                <a:cxn ang="0">
                  <a:pos x="133" y="1"/>
                </a:cxn>
                <a:cxn ang="0">
                  <a:pos x="133" y="1"/>
                </a:cxn>
                <a:cxn ang="0">
                  <a:pos x="120" y="12"/>
                </a:cxn>
                <a:cxn ang="0">
                  <a:pos x="110" y="25"/>
                </a:cxn>
                <a:cxn ang="0">
                  <a:pos x="101" y="38"/>
                </a:cxn>
                <a:cxn ang="0">
                  <a:pos x="91" y="52"/>
                </a:cxn>
                <a:cxn ang="0">
                  <a:pos x="77" y="82"/>
                </a:cxn>
                <a:cxn ang="0">
                  <a:pos x="63" y="112"/>
                </a:cxn>
                <a:cxn ang="0">
                  <a:pos x="63" y="112"/>
                </a:cxn>
                <a:cxn ang="0">
                  <a:pos x="26" y="191"/>
                </a:cxn>
                <a:cxn ang="0">
                  <a:pos x="26" y="191"/>
                </a:cxn>
                <a:cxn ang="0">
                  <a:pos x="18" y="208"/>
                </a:cxn>
                <a:cxn ang="0">
                  <a:pos x="10" y="226"/>
                </a:cxn>
                <a:cxn ang="0">
                  <a:pos x="4" y="244"/>
                </a:cxn>
                <a:cxn ang="0">
                  <a:pos x="1" y="253"/>
                </a:cxn>
                <a:cxn ang="0">
                  <a:pos x="0" y="263"/>
                </a:cxn>
                <a:cxn ang="0">
                  <a:pos x="0" y="263"/>
                </a:cxn>
                <a:cxn ang="0">
                  <a:pos x="0" y="265"/>
                </a:cxn>
                <a:cxn ang="0">
                  <a:pos x="1" y="267"/>
                </a:cxn>
                <a:cxn ang="0">
                  <a:pos x="2" y="268"/>
                </a:cxn>
                <a:cxn ang="0">
                  <a:pos x="5" y="269"/>
                </a:cxn>
                <a:cxn ang="0">
                  <a:pos x="9" y="267"/>
                </a:cxn>
                <a:cxn ang="0">
                  <a:pos x="10" y="265"/>
                </a:cxn>
                <a:cxn ang="0">
                  <a:pos x="10" y="263"/>
                </a:cxn>
                <a:cxn ang="0">
                  <a:pos x="10" y="263"/>
                </a:cxn>
                <a:cxn ang="0">
                  <a:pos x="13" y="253"/>
                </a:cxn>
                <a:cxn ang="0">
                  <a:pos x="16" y="243"/>
                </a:cxn>
                <a:cxn ang="0">
                  <a:pos x="22" y="225"/>
                </a:cxn>
                <a:cxn ang="0">
                  <a:pos x="40" y="188"/>
                </a:cxn>
                <a:cxn ang="0">
                  <a:pos x="40" y="188"/>
                </a:cxn>
                <a:cxn ang="0">
                  <a:pos x="56" y="153"/>
                </a:cxn>
                <a:cxn ang="0">
                  <a:pos x="73" y="117"/>
                </a:cxn>
                <a:cxn ang="0">
                  <a:pos x="73" y="117"/>
                </a:cxn>
                <a:cxn ang="0">
                  <a:pos x="86" y="89"/>
                </a:cxn>
                <a:cxn ang="0">
                  <a:pos x="99" y="60"/>
                </a:cxn>
                <a:cxn ang="0">
                  <a:pos x="108" y="47"/>
                </a:cxn>
                <a:cxn ang="0">
                  <a:pos x="116" y="34"/>
                </a:cxn>
                <a:cxn ang="0">
                  <a:pos x="127" y="22"/>
                </a:cxn>
                <a:cxn ang="0">
                  <a:pos x="140" y="12"/>
                </a:cxn>
                <a:cxn ang="0">
                  <a:pos x="140" y="12"/>
                </a:cxn>
                <a:cxn ang="0">
                  <a:pos x="141" y="9"/>
                </a:cxn>
                <a:cxn ang="0">
                  <a:pos x="141" y="8"/>
                </a:cxn>
                <a:cxn ang="0">
                  <a:pos x="141" y="2"/>
                </a:cxn>
                <a:cxn ang="0">
                  <a:pos x="140" y="1"/>
                </a:cxn>
                <a:cxn ang="0">
                  <a:pos x="137" y="0"/>
                </a:cxn>
                <a:cxn ang="0">
                  <a:pos x="136" y="0"/>
                </a:cxn>
                <a:cxn ang="0">
                  <a:pos x="133" y="1"/>
                </a:cxn>
                <a:cxn ang="0">
                  <a:pos x="133" y="1"/>
                </a:cxn>
              </a:cxnLst>
              <a:rect l="0" t="0" r="r" b="b"/>
              <a:pathLst>
                <a:path w="141" h="269">
                  <a:moveTo>
                    <a:pt x="133" y="1"/>
                  </a:moveTo>
                  <a:lnTo>
                    <a:pt x="133" y="1"/>
                  </a:lnTo>
                  <a:lnTo>
                    <a:pt x="120" y="12"/>
                  </a:lnTo>
                  <a:lnTo>
                    <a:pt x="110" y="25"/>
                  </a:lnTo>
                  <a:lnTo>
                    <a:pt x="101" y="38"/>
                  </a:lnTo>
                  <a:lnTo>
                    <a:pt x="91" y="52"/>
                  </a:lnTo>
                  <a:lnTo>
                    <a:pt x="77" y="82"/>
                  </a:lnTo>
                  <a:lnTo>
                    <a:pt x="63" y="112"/>
                  </a:lnTo>
                  <a:lnTo>
                    <a:pt x="63" y="112"/>
                  </a:lnTo>
                  <a:lnTo>
                    <a:pt x="26" y="191"/>
                  </a:lnTo>
                  <a:lnTo>
                    <a:pt x="26" y="191"/>
                  </a:lnTo>
                  <a:lnTo>
                    <a:pt x="18" y="208"/>
                  </a:lnTo>
                  <a:lnTo>
                    <a:pt x="10" y="226"/>
                  </a:lnTo>
                  <a:lnTo>
                    <a:pt x="4" y="244"/>
                  </a:lnTo>
                  <a:lnTo>
                    <a:pt x="1" y="253"/>
                  </a:lnTo>
                  <a:lnTo>
                    <a:pt x="0" y="263"/>
                  </a:lnTo>
                  <a:lnTo>
                    <a:pt x="0" y="263"/>
                  </a:lnTo>
                  <a:lnTo>
                    <a:pt x="0" y="265"/>
                  </a:lnTo>
                  <a:lnTo>
                    <a:pt x="1" y="267"/>
                  </a:lnTo>
                  <a:lnTo>
                    <a:pt x="2" y="268"/>
                  </a:lnTo>
                  <a:lnTo>
                    <a:pt x="5" y="269"/>
                  </a:lnTo>
                  <a:lnTo>
                    <a:pt x="9" y="267"/>
                  </a:lnTo>
                  <a:lnTo>
                    <a:pt x="10" y="265"/>
                  </a:lnTo>
                  <a:lnTo>
                    <a:pt x="10" y="263"/>
                  </a:lnTo>
                  <a:lnTo>
                    <a:pt x="10" y="263"/>
                  </a:lnTo>
                  <a:lnTo>
                    <a:pt x="13" y="253"/>
                  </a:lnTo>
                  <a:lnTo>
                    <a:pt x="16" y="243"/>
                  </a:lnTo>
                  <a:lnTo>
                    <a:pt x="22" y="225"/>
                  </a:lnTo>
                  <a:lnTo>
                    <a:pt x="40" y="188"/>
                  </a:lnTo>
                  <a:lnTo>
                    <a:pt x="40" y="188"/>
                  </a:lnTo>
                  <a:lnTo>
                    <a:pt x="56" y="153"/>
                  </a:lnTo>
                  <a:lnTo>
                    <a:pt x="73" y="117"/>
                  </a:lnTo>
                  <a:lnTo>
                    <a:pt x="73" y="117"/>
                  </a:lnTo>
                  <a:lnTo>
                    <a:pt x="86" y="89"/>
                  </a:lnTo>
                  <a:lnTo>
                    <a:pt x="99" y="60"/>
                  </a:lnTo>
                  <a:lnTo>
                    <a:pt x="108" y="47"/>
                  </a:lnTo>
                  <a:lnTo>
                    <a:pt x="116" y="34"/>
                  </a:lnTo>
                  <a:lnTo>
                    <a:pt x="127" y="22"/>
                  </a:lnTo>
                  <a:lnTo>
                    <a:pt x="140" y="12"/>
                  </a:lnTo>
                  <a:lnTo>
                    <a:pt x="140" y="12"/>
                  </a:lnTo>
                  <a:lnTo>
                    <a:pt x="141" y="9"/>
                  </a:lnTo>
                  <a:lnTo>
                    <a:pt x="141" y="8"/>
                  </a:lnTo>
                  <a:lnTo>
                    <a:pt x="141" y="2"/>
                  </a:lnTo>
                  <a:lnTo>
                    <a:pt x="140" y="1"/>
                  </a:lnTo>
                  <a:lnTo>
                    <a:pt x="137" y="0"/>
                  </a:lnTo>
                  <a:lnTo>
                    <a:pt x="136" y="0"/>
                  </a:lnTo>
                  <a:lnTo>
                    <a:pt x="133" y="1"/>
                  </a:lnTo>
                  <a:lnTo>
                    <a:pt x="1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1" name="chenying0907 978"/>
            <p:cNvSpPr>
              <a:spLocks/>
            </p:cNvSpPr>
            <p:nvPr/>
          </p:nvSpPr>
          <p:spPr bwMode="auto">
            <a:xfrm>
              <a:off x="2667001" y="4664076"/>
              <a:ext cx="60325" cy="111125"/>
            </a:xfrm>
            <a:custGeom>
              <a:avLst/>
              <a:gdLst/>
              <a:ahLst/>
              <a:cxnLst>
                <a:cxn ang="0">
                  <a:pos x="147" y="2"/>
                </a:cxn>
                <a:cxn ang="0">
                  <a:pos x="147" y="2"/>
                </a:cxn>
                <a:cxn ang="0">
                  <a:pos x="132" y="12"/>
                </a:cxn>
                <a:cxn ang="0">
                  <a:pos x="121" y="23"/>
                </a:cxn>
                <a:cxn ang="0">
                  <a:pos x="110" y="36"/>
                </a:cxn>
                <a:cxn ang="0">
                  <a:pos x="101" y="49"/>
                </a:cxn>
                <a:cxn ang="0">
                  <a:pos x="92" y="63"/>
                </a:cxn>
                <a:cxn ang="0">
                  <a:pos x="84" y="77"/>
                </a:cxn>
                <a:cxn ang="0">
                  <a:pos x="70" y="108"/>
                </a:cxn>
                <a:cxn ang="0">
                  <a:pos x="70" y="108"/>
                </a:cxn>
                <a:cxn ang="0">
                  <a:pos x="51" y="148"/>
                </a:cxn>
                <a:cxn ang="0">
                  <a:pos x="33" y="190"/>
                </a:cxn>
                <a:cxn ang="0">
                  <a:pos x="2" y="274"/>
                </a:cxn>
                <a:cxn ang="0">
                  <a:pos x="2" y="274"/>
                </a:cxn>
                <a:cxn ang="0">
                  <a:pos x="0" y="275"/>
                </a:cxn>
                <a:cxn ang="0">
                  <a:pos x="2" y="278"/>
                </a:cxn>
                <a:cxn ang="0">
                  <a:pos x="3" y="279"/>
                </a:cxn>
                <a:cxn ang="0">
                  <a:pos x="4" y="280"/>
                </a:cxn>
                <a:cxn ang="0">
                  <a:pos x="9" y="279"/>
                </a:cxn>
                <a:cxn ang="0">
                  <a:pos x="11" y="278"/>
                </a:cxn>
                <a:cxn ang="0">
                  <a:pos x="12" y="276"/>
                </a:cxn>
                <a:cxn ang="0">
                  <a:pos x="12" y="276"/>
                </a:cxn>
                <a:cxn ang="0">
                  <a:pos x="41" y="200"/>
                </a:cxn>
                <a:cxn ang="0">
                  <a:pos x="55" y="164"/>
                </a:cxn>
                <a:cxn ang="0">
                  <a:pos x="72" y="127"/>
                </a:cxn>
                <a:cxn ang="0">
                  <a:pos x="72" y="127"/>
                </a:cxn>
                <a:cxn ang="0">
                  <a:pos x="88" y="94"/>
                </a:cxn>
                <a:cxn ang="0">
                  <a:pos x="96" y="79"/>
                </a:cxn>
                <a:cxn ang="0">
                  <a:pos x="105" y="63"/>
                </a:cxn>
                <a:cxn ang="0">
                  <a:pos x="114" y="49"/>
                </a:cxn>
                <a:cxn ang="0">
                  <a:pos x="126" y="36"/>
                </a:cxn>
                <a:cxn ang="0">
                  <a:pos x="138" y="23"/>
                </a:cxn>
                <a:cxn ang="0">
                  <a:pos x="152" y="11"/>
                </a:cxn>
                <a:cxn ang="0">
                  <a:pos x="152" y="11"/>
                </a:cxn>
                <a:cxn ang="0">
                  <a:pos x="155" y="9"/>
                </a:cxn>
                <a:cxn ang="0">
                  <a:pos x="155" y="7"/>
                </a:cxn>
                <a:cxn ang="0">
                  <a:pos x="155" y="3"/>
                </a:cxn>
                <a:cxn ang="0">
                  <a:pos x="153" y="2"/>
                </a:cxn>
                <a:cxn ang="0">
                  <a:pos x="151" y="0"/>
                </a:cxn>
                <a:cxn ang="0">
                  <a:pos x="149" y="0"/>
                </a:cxn>
                <a:cxn ang="0">
                  <a:pos x="147" y="2"/>
                </a:cxn>
                <a:cxn ang="0">
                  <a:pos x="147" y="2"/>
                </a:cxn>
              </a:cxnLst>
              <a:rect l="0" t="0" r="r" b="b"/>
              <a:pathLst>
                <a:path w="155" h="280">
                  <a:moveTo>
                    <a:pt x="147" y="2"/>
                  </a:moveTo>
                  <a:lnTo>
                    <a:pt x="147" y="2"/>
                  </a:lnTo>
                  <a:lnTo>
                    <a:pt x="132" y="12"/>
                  </a:lnTo>
                  <a:lnTo>
                    <a:pt x="121" y="23"/>
                  </a:lnTo>
                  <a:lnTo>
                    <a:pt x="110" y="36"/>
                  </a:lnTo>
                  <a:lnTo>
                    <a:pt x="101" y="49"/>
                  </a:lnTo>
                  <a:lnTo>
                    <a:pt x="92" y="63"/>
                  </a:lnTo>
                  <a:lnTo>
                    <a:pt x="84" y="77"/>
                  </a:lnTo>
                  <a:lnTo>
                    <a:pt x="70" y="108"/>
                  </a:lnTo>
                  <a:lnTo>
                    <a:pt x="70" y="108"/>
                  </a:lnTo>
                  <a:lnTo>
                    <a:pt x="51" y="148"/>
                  </a:lnTo>
                  <a:lnTo>
                    <a:pt x="33" y="190"/>
                  </a:lnTo>
                  <a:lnTo>
                    <a:pt x="2" y="274"/>
                  </a:lnTo>
                  <a:lnTo>
                    <a:pt x="2" y="274"/>
                  </a:lnTo>
                  <a:lnTo>
                    <a:pt x="0" y="275"/>
                  </a:lnTo>
                  <a:lnTo>
                    <a:pt x="2" y="278"/>
                  </a:lnTo>
                  <a:lnTo>
                    <a:pt x="3" y="279"/>
                  </a:lnTo>
                  <a:lnTo>
                    <a:pt x="4" y="280"/>
                  </a:lnTo>
                  <a:lnTo>
                    <a:pt x="9" y="279"/>
                  </a:lnTo>
                  <a:lnTo>
                    <a:pt x="11" y="278"/>
                  </a:lnTo>
                  <a:lnTo>
                    <a:pt x="12" y="276"/>
                  </a:lnTo>
                  <a:lnTo>
                    <a:pt x="12" y="276"/>
                  </a:lnTo>
                  <a:lnTo>
                    <a:pt x="41" y="200"/>
                  </a:lnTo>
                  <a:lnTo>
                    <a:pt x="55" y="164"/>
                  </a:lnTo>
                  <a:lnTo>
                    <a:pt x="72" y="127"/>
                  </a:lnTo>
                  <a:lnTo>
                    <a:pt x="72" y="127"/>
                  </a:lnTo>
                  <a:lnTo>
                    <a:pt x="88" y="94"/>
                  </a:lnTo>
                  <a:lnTo>
                    <a:pt x="96" y="79"/>
                  </a:lnTo>
                  <a:lnTo>
                    <a:pt x="105" y="63"/>
                  </a:lnTo>
                  <a:lnTo>
                    <a:pt x="114" y="49"/>
                  </a:lnTo>
                  <a:lnTo>
                    <a:pt x="126" y="36"/>
                  </a:lnTo>
                  <a:lnTo>
                    <a:pt x="138" y="23"/>
                  </a:lnTo>
                  <a:lnTo>
                    <a:pt x="152" y="11"/>
                  </a:lnTo>
                  <a:lnTo>
                    <a:pt x="152" y="11"/>
                  </a:lnTo>
                  <a:lnTo>
                    <a:pt x="155" y="9"/>
                  </a:lnTo>
                  <a:lnTo>
                    <a:pt x="155" y="7"/>
                  </a:lnTo>
                  <a:lnTo>
                    <a:pt x="155" y="3"/>
                  </a:lnTo>
                  <a:lnTo>
                    <a:pt x="153" y="2"/>
                  </a:lnTo>
                  <a:lnTo>
                    <a:pt x="151" y="0"/>
                  </a:lnTo>
                  <a:lnTo>
                    <a:pt x="149" y="0"/>
                  </a:lnTo>
                  <a:lnTo>
                    <a:pt x="147" y="2"/>
                  </a:lnTo>
                  <a:lnTo>
                    <a:pt x="1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2" name="chenying0907 979"/>
            <p:cNvSpPr>
              <a:spLocks/>
            </p:cNvSpPr>
            <p:nvPr/>
          </p:nvSpPr>
          <p:spPr bwMode="auto">
            <a:xfrm>
              <a:off x="2686051" y="4686301"/>
              <a:ext cx="58738" cy="106363"/>
            </a:xfrm>
            <a:custGeom>
              <a:avLst/>
              <a:gdLst/>
              <a:ahLst/>
              <a:cxnLst>
                <a:cxn ang="0">
                  <a:pos x="139" y="1"/>
                </a:cxn>
                <a:cxn ang="0">
                  <a:pos x="139" y="1"/>
                </a:cxn>
                <a:cxn ang="0">
                  <a:pos x="127" y="17"/>
                </a:cxn>
                <a:cxn ang="0">
                  <a:pos x="117" y="33"/>
                </a:cxn>
                <a:cxn ang="0">
                  <a:pos x="97" y="64"/>
                </a:cxn>
                <a:cxn ang="0">
                  <a:pos x="82" y="98"/>
                </a:cxn>
                <a:cxn ang="0">
                  <a:pos x="65" y="132"/>
                </a:cxn>
                <a:cxn ang="0">
                  <a:pos x="65" y="132"/>
                </a:cxn>
                <a:cxn ang="0">
                  <a:pos x="27" y="206"/>
                </a:cxn>
                <a:cxn ang="0">
                  <a:pos x="27" y="206"/>
                </a:cxn>
                <a:cxn ang="0">
                  <a:pos x="16" y="233"/>
                </a:cxn>
                <a:cxn ang="0">
                  <a:pos x="8" y="248"/>
                </a:cxn>
                <a:cxn ang="0">
                  <a:pos x="6" y="255"/>
                </a:cxn>
                <a:cxn ang="0">
                  <a:pos x="3" y="257"/>
                </a:cxn>
                <a:cxn ang="0">
                  <a:pos x="3" y="257"/>
                </a:cxn>
                <a:cxn ang="0">
                  <a:pos x="0" y="259"/>
                </a:cxn>
                <a:cxn ang="0">
                  <a:pos x="0" y="261"/>
                </a:cxn>
                <a:cxn ang="0">
                  <a:pos x="0" y="265"/>
                </a:cxn>
                <a:cxn ang="0">
                  <a:pos x="4" y="268"/>
                </a:cxn>
                <a:cxn ang="0">
                  <a:pos x="6" y="268"/>
                </a:cxn>
                <a:cxn ang="0">
                  <a:pos x="8" y="267"/>
                </a:cxn>
                <a:cxn ang="0">
                  <a:pos x="8" y="267"/>
                </a:cxn>
                <a:cxn ang="0">
                  <a:pos x="13" y="263"/>
                </a:cxn>
                <a:cxn ang="0">
                  <a:pos x="17" y="256"/>
                </a:cxn>
                <a:cxn ang="0">
                  <a:pos x="21" y="243"/>
                </a:cxn>
                <a:cxn ang="0">
                  <a:pos x="21" y="243"/>
                </a:cxn>
                <a:cxn ang="0">
                  <a:pos x="30" y="223"/>
                </a:cxn>
                <a:cxn ang="0">
                  <a:pos x="40" y="204"/>
                </a:cxn>
                <a:cxn ang="0">
                  <a:pos x="61" y="166"/>
                </a:cxn>
                <a:cxn ang="0">
                  <a:pos x="61" y="166"/>
                </a:cxn>
                <a:cxn ang="0">
                  <a:pos x="80" y="125"/>
                </a:cxn>
                <a:cxn ang="0">
                  <a:pos x="100" y="85"/>
                </a:cxn>
                <a:cxn ang="0">
                  <a:pos x="110" y="65"/>
                </a:cxn>
                <a:cxn ang="0">
                  <a:pos x="121" y="46"/>
                </a:cxn>
                <a:cxn ang="0">
                  <a:pos x="133" y="27"/>
                </a:cxn>
                <a:cxn ang="0">
                  <a:pos x="147" y="9"/>
                </a:cxn>
                <a:cxn ang="0">
                  <a:pos x="147" y="9"/>
                </a:cxn>
                <a:cxn ang="0">
                  <a:pos x="148" y="8"/>
                </a:cxn>
                <a:cxn ang="0">
                  <a:pos x="148" y="5"/>
                </a:cxn>
                <a:cxn ang="0">
                  <a:pos x="146" y="1"/>
                </a:cxn>
                <a:cxn ang="0">
                  <a:pos x="144" y="0"/>
                </a:cxn>
                <a:cxn ang="0">
                  <a:pos x="142" y="0"/>
                </a:cxn>
                <a:cxn ang="0">
                  <a:pos x="140" y="0"/>
                </a:cxn>
                <a:cxn ang="0">
                  <a:pos x="139" y="1"/>
                </a:cxn>
                <a:cxn ang="0">
                  <a:pos x="139" y="1"/>
                </a:cxn>
              </a:cxnLst>
              <a:rect l="0" t="0" r="r" b="b"/>
              <a:pathLst>
                <a:path w="148" h="268">
                  <a:moveTo>
                    <a:pt x="139" y="1"/>
                  </a:moveTo>
                  <a:lnTo>
                    <a:pt x="139" y="1"/>
                  </a:lnTo>
                  <a:lnTo>
                    <a:pt x="127" y="17"/>
                  </a:lnTo>
                  <a:lnTo>
                    <a:pt x="117" y="33"/>
                  </a:lnTo>
                  <a:lnTo>
                    <a:pt x="97" y="64"/>
                  </a:lnTo>
                  <a:lnTo>
                    <a:pt x="82" y="98"/>
                  </a:lnTo>
                  <a:lnTo>
                    <a:pt x="65" y="132"/>
                  </a:lnTo>
                  <a:lnTo>
                    <a:pt x="65" y="132"/>
                  </a:lnTo>
                  <a:lnTo>
                    <a:pt x="27" y="206"/>
                  </a:lnTo>
                  <a:lnTo>
                    <a:pt x="27" y="206"/>
                  </a:lnTo>
                  <a:lnTo>
                    <a:pt x="16" y="233"/>
                  </a:lnTo>
                  <a:lnTo>
                    <a:pt x="8" y="248"/>
                  </a:lnTo>
                  <a:lnTo>
                    <a:pt x="6" y="255"/>
                  </a:lnTo>
                  <a:lnTo>
                    <a:pt x="3" y="257"/>
                  </a:lnTo>
                  <a:lnTo>
                    <a:pt x="3" y="257"/>
                  </a:lnTo>
                  <a:lnTo>
                    <a:pt x="0" y="259"/>
                  </a:lnTo>
                  <a:lnTo>
                    <a:pt x="0" y="261"/>
                  </a:lnTo>
                  <a:lnTo>
                    <a:pt x="0" y="265"/>
                  </a:lnTo>
                  <a:lnTo>
                    <a:pt x="4" y="268"/>
                  </a:lnTo>
                  <a:lnTo>
                    <a:pt x="6" y="268"/>
                  </a:lnTo>
                  <a:lnTo>
                    <a:pt x="8" y="267"/>
                  </a:lnTo>
                  <a:lnTo>
                    <a:pt x="8" y="267"/>
                  </a:lnTo>
                  <a:lnTo>
                    <a:pt x="13" y="263"/>
                  </a:lnTo>
                  <a:lnTo>
                    <a:pt x="17" y="256"/>
                  </a:lnTo>
                  <a:lnTo>
                    <a:pt x="21" y="243"/>
                  </a:lnTo>
                  <a:lnTo>
                    <a:pt x="21" y="243"/>
                  </a:lnTo>
                  <a:lnTo>
                    <a:pt x="30" y="223"/>
                  </a:lnTo>
                  <a:lnTo>
                    <a:pt x="40" y="204"/>
                  </a:lnTo>
                  <a:lnTo>
                    <a:pt x="61" y="166"/>
                  </a:lnTo>
                  <a:lnTo>
                    <a:pt x="61" y="166"/>
                  </a:lnTo>
                  <a:lnTo>
                    <a:pt x="80" y="125"/>
                  </a:lnTo>
                  <a:lnTo>
                    <a:pt x="100" y="85"/>
                  </a:lnTo>
                  <a:lnTo>
                    <a:pt x="110" y="65"/>
                  </a:lnTo>
                  <a:lnTo>
                    <a:pt x="121" y="46"/>
                  </a:lnTo>
                  <a:lnTo>
                    <a:pt x="133" y="27"/>
                  </a:lnTo>
                  <a:lnTo>
                    <a:pt x="147" y="9"/>
                  </a:lnTo>
                  <a:lnTo>
                    <a:pt x="147" y="9"/>
                  </a:lnTo>
                  <a:lnTo>
                    <a:pt x="148" y="8"/>
                  </a:lnTo>
                  <a:lnTo>
                    <a:pt x="148" y="5"/>
                  </a:lnTo>
                  <a:lnTo>
                    <a:pt x="146" y="1"/>
                  </a:lnTo>
                  <a:lnTo>
                    <a:pt x="144" y="0"/>
                  </a:lnTo>
                  <a:lnTo>
                    <a:pt x="142" y="0"/>
                  </a:lnTo>
                  <a:lnTo>
                    <a:pt x="140" y="0"/>
                  </a:lnTo>
                  <a:lnTo>
                    <a:pt x="139" y="1"/>
                  </a:lnTo>
                  <a:lnTo>
                    <a:pt x="1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3" name="chenying0907 980"/>
            <p:cNvSpPr>
              <a:spLocks/>
            </p:cNvSpPr>
            <p:nvPr/>
          </p:nvSpPr>
          <p:spPr bwMode="auto">
            <a:xfrm>
              <a:off x="2719388" y="4702176"/>
              <a:ext cx="41275" cy="79375"/>
            </a:xfrm>
            <a:custGeom>
              <a:avLst/>
              <a:gdLst/>
              <a:ahLst/>
              <a:cxnLst>
                <a:cxn ang="0">
                  <a:pos x="92" y="3"/>
                </a:cxn>
                <a:cxn ang="0">
                  <a:pos x="92" y="3"/>
                </a:cxn>
                <a:cxn ang="0">
                  <a:pos x="85" y="13"/>
                </a:cxn>
                <a:cxn ang="0">
                  <a:pos x="80" y="24"/>
                </a:cxn>
                <a:cxn ang="0">
                  <a:pos x="70" y="47"/>
                </a:cxn>
                <a:cxn ang="0">
                  <a:pos x="61" y="71"/>
                </a:cxn>
                <a:cxn ang="0">
                  <a:pos x="50" y="95"/>
                </a:cxn>
                <a:cxn ang="0">
                  <a:pos x="50" y="95"/>
                </a:cxn>
                <a:cxn ang="0">
                  <a:pos x="38" y="119"/>
                </a:cxn>
                <a:cxn ang="0">
                  <a:pos x="27" y="143"/>
                </a:cxn>
                <a:cxn ang="0">
                  <a:pos x="2" y="191"/>
                </a:cxn>
                <a:cxn ang="0">
                  <a:pos x="2" y="191"/>
                </a:cxn>
                <a:cxn ang="0">
                  <a:pos x="0" y="193"/>
                </a:cxn>
                <a:cxn ang="0">
                  <a:pos x="0" y="195"/>
                </a:cxn>
                <a:cxn ang="0">
                  <a:pos x="3" y="198"/>
                </a:cxn>
                <a:cxn ang="0">
                  <a:pos x="7" y="199"/>
                </a:cxn>
                <a:cxn ang="0">
                  <a:pos x="10" y="198"/>
                </a:cxn>
                <a:cxn ang="0">
                  <a:pos x="11" y="197"/>
                </a:cxn>
                <a:cxn ang="0">
                  <a:pos x="11" y="197"/>
                </a:cxn>
                <a:cxn ang="0">
                  <a:pos x="37" y="149"/>
                </a:cxn>
                <a:cxn ang="0">
                  <a:pos x="61" y="101"/>
                </a:cxn>
                <a:cxn ang="0">
                  <a:pos x="61" y="101"/>
                </a:cxn>
                <a:cxn ang="0">
                  <a:pos x="70" y="78"/>
                </a:cxn>
                <a:cxn ang="0">
                  <a:pos x="79" y="53"/>
                </a:cxn>
                <a:cxn ang="0">
                  <a:pos x="89" y="30"/>
                </a:cxn>
                <a:cxn ang="0">
                  <a:pos x="96" y="19"/>
                </a:cxn>
                <a:cxn ang="0">
                  <a:pos x="102" y="8"/>
                </a:cxn>
                <a:cxn ang="0">
                  <a:pos x="102" y="8"/>
                </a:cxn>
                <a:cxn ang="0">
                  <a:pos x="104" y="6"/>
                </a:cxn>
                <a:cxn ang="0">
                  <a:pos x="104" y="4"/>
                </a:cxn>
                <a:cxn ang="0">
                  <a:pos x="102" y="2"/>
                </a:cxn>
                <a:cxn ang="0">
                  <a:pos x="101" y="0"/>
                </a:cxn>
                <a:cxn ang="0">
                  <a:pos x="96" y="0"/>
                </a:cxn>
                <a:cxn ang="0">
                  <a:pos x="95" y="0"/>
                </a:cxn>
                <a:cxn ang="0">
                  <a:pos x="92" y="3"/>
                </a:cxn>
                <a:cxn ang="0">
                  <a:pos x="92" y="3"/>
                </a:cxn>
              </a:cxnLst>
              <a:rect l="0" t="0" r="r" b="b"/>
              <a:pathLst>
                <a:path w="104" h="199">
                  <a:moveTo>
                    <a:pt x="92" y="3"/>
                  </a:moveTo>
                  <a:lnTo>
                    <a:pt x="92" y="3"/>
                  </a:lnTo>
                  <a:lnTo>
                    <a:pt x="85" y="13"/>
                  </a:lnTo>
                  <a:lnTo>
                    <a:pt x="80" y="24"/>
                  </a:lnTo>
                  <a:lnTo>
                    <a:pt x="70" y="47"/>
                  </a:lnTo>
                  <a:lnTo>
                    <a:pt x="61" y="71"/>
                  </a:lnTo>
                  <a:lnTo>
                    <a:pt x="50" y="95"/>
                  </a:lnTo>
                  <a:lnTo>
                    <a:pt x="50" y="95"/>
                  </a:lnTo>
                  <a:lnTo>
                    <a:pt x="38" y="119"/>
                  </a:lnTo>
                  <a:lnTo>
                    <a:pt x="27" y="143"/>
                  </a:lnTo>
                  <a:lnTo>
                    <a:pt x="2" y="191"/>
                  </a:lnTo>
                  <a:lnTo>
                    <a:pt x="2" y="191"/>
                  </a:lnTo>
                  <a:lnTo>
                    <a:pt x="0" y="193"/>
                  </a:lnTo>
                  <a:lnTo>
                    <a:pt x="0" y="195"/>
                  </a:lnTo>
                  <a:lnTo>
                    <a:pt x="3" y="198"/>
                  </a:lnTo>
                  <a:lnTo>
                    <a:pt x="7" y="199"/>
                  </a:lnTo>
                  <a:lnTo>
                    <a:pt x="10" y="198"/>
                  </a:lnTo>
                  <a:lnTo>
                    <a:pt x="11" y="197"/>
                  </a:lnTo>
                  <a:lnTo>
                    <a:pt x="11" y="197"/>
                  </a:lnTo>
                  <a:lnTo>
                    <a:pt x="37" y="149"/>
                  </a:lnTo>
                  <a:lnTo>
                    <a:pt x="61" y="101"/>
                  </a:lnTo>
                  <a:lnTo>
                    <a:pt x="61" y="101"/>
                  </a:lnTo>
                  <a:lnTo>
                    <a:pt x="70" y="78"/>
                  </a:lnTo>
                  <a:lnTo>
                    <a:pt x="79" y="53"/>
                  </a:lnTo>
                  <a:lnTo>
                    <a:pt x="89" y="30"/>
                  </a:lnTo>
                  <a:lnTo>
                    <a:pt x="96" y="19"/>
                  </a:lnTo>
                  <a:lnTo>
                    <a:pt x="102" y="8"/>
                  </a:lnTo>
                  <a:lnTo>
                    <a:pt x="102" y="8"/>
                  </a:lnTo>
                  <a:lnTo>
                    <a:pt x="104" y="6"/>
                  </a:lnTo>
                  <a:lnTo>
                    <a:pt x="104" y="4"/>
                  </a:lnTo>
                  <a:lnTo>
                    <a:pt x="102" y="2"/>
                  </a:lnTo>
                  <a:lnTo>
                    <a:pt x="101" y="0"/>
                  </a:lnTo>
                  <a:lnTo>
                    <a:pt x="96" y="0"/>
                  </a:lnTo>
                  <a:lnTo>
                    <a:pt x="95" y="0"/>
                  </a:lnTo>
                  <a:lnTo>
                    <a:pt x="92" y="3"/>
                  </a:lnTo>
                  <a:lnTo>
                    <a:pt x="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4" name="chenying0907 981"/>
            <p:cNvSpPr>
              <a:spLocks/>
            </p:cNvSpPr>
            <p:nvPr/>
          </p:nvSpPr>
          <p:spPr bwMode="auto">
            <a:xfrm>
              <a:off x="2106613" y="4506913"/>
              <a:ext cx="20638" cy="25400"/>
            </a:xfrm>
            <a:custGeom>
              <a:avLst/>
              <a:gdLst/>
              <a:ahLst/>
              <a:cxnLst>
                <a:cxn ang="0">
                  <a:pos x="44" y="0"/>
                </a:cxn>
                <a:cxn ang="0">
                  <a:pos x="44" y="0"/>
                </a:cxn>
                <a:cxn ang="0">
                  <a:pos x="36" y="6"/>
                </a:cxn>
                <a:cxn ang="0">
                  <a:pos x="30" y="11"/>
                </a:cxn>
                <a:cxn ang="0">
                  <a:pos x="23" y="17"/>
                </a:cxn>
                <a:cxn ang="0">
                  <a:pos x="18" y="25"/>
                </a:cxn>
                <a:cxn ang="0">
                  <a:pos x="9" y="41"/>
                </a:cxn>
                <a:cxn ang="0">
                  <a:pos x="0" y="57"/>
                </a:cxn>
                <a:cxn ang="0">
                  <a:pos x="0" y="57"/>
                </a:cxn>
                <a:cxn ang="0">
                  <a:pos x="0" y="58"/>
                </a:cxn>
                <a:cxn ang="0">
                  <a:pos x="0" y="61"/>
                </a:cxn>
                <a:cxn ang="0">
                  <a:pos x="2" y="63"/>
                </a:cxn>
                <a:cxn ang="0">
                  <a:pos x="6" y="64"/>
                </a:cxn>
                <a:cxn ang="0">
                  <a:pos x="9" y="63"/>
                </a:cxn>
                <a:cxn ang="0">
                  <a:pos x="10" y="62"/>
                </a:cxn>
                <a:cxn ang="0">
                  <a:pos x="10" y="62"/>
                </a:cxn>
                <a:cxn ang="0">
                  <a:pos x="18" y="46"/>
                </a:cxn>
                <a:cxn ang="0">
                  <a:pos x="22" y="40"/>
                </a:cxn>
                <a:cxn ang="0">
                  <a:pos x="28" y="33"/>
                </a:cxn>
                <a:cxn ang="0">
                  <a:pos x="28" y="33"/>
                </a:cxn>
                <a:cxn ang="0">
                  <a:pos x="38" y="20"/>
                </a:cxn>
                <a:cxn ang="0">
                  <a:pos x="43" y="15"/>
                </a:cxn>
                <a:cxn ang="0">
                  <a:pos x="49" y="11"/>
                </a:cxn>
                <a:cxn ang="0">
                  <a:pos x="49" y="11"/>
                </a:cxn>
                <a:cxn ang="0">
                  <a:pos x="52" y="10"/>
                </a:cxn>
                <a:cxn ang="0">
                  <a:pos x="52" y="7"/>
                </a:cxn>
                <a:cxn ang="0">
                  <a:pos x="52" y="3"/>
                </a:cxn>
                <a:cxn ang="0">
                  <a:pos x="48" y="0"/>
                </a:cxn>
                <a:cxn ang="0">
                  <a:pos x="47" y="0"/>
                </a:cxn>
                <a:cxn ang="0">
                  <a:pos x="44" y="0"/>
                </a:cxn>
                <a:cxn ang="0">
                  <a:pos x="44" y="0"/>
                </a:cxn>
              </a:cxnLst>
              <a:rect l="0" t="0" r="r" b="b"/>
              <a:pathLst>
                <a:path w="52" h="64">
                  <a:moveTo>
                    <a:pt x="44" y="0"/>
                  </a:moveTo>
                  <a:lnTo>
                    <a:pt x="44" y="0"/>
                  </a:lnTo>
                  <a:lnTo>
                    <a:pt x="36" y="6"/>
                  </a:lnTo>
                  <a:lnTo>
                    <a:pt x="30" y="11"/>
                  </a:lnTo>
                  <a:lnTo>
                    <a:pt x="23" y="17"/>
                  </a:lnTo>
                  <a:lnTo>
                    <a:pt x="18" y="25"/>
                  </a:lnTo>
                  <a:lnTo>
                    <a:pt x="9" y="41"/>
                  </a:lnTo>
                  <a:lnTo>
                    <a:pt x="0" y="57"/>
                  </a:lnTo>
                  <a:lnTo>
                    <a:pt x="0" y="57"/>
                  </a:lnTo>
                  <a:lnTo>
                    <a:pt x="0" y="58"/>
                  </a:lnTo>
                  <a:lnTo>
                    <a:pt x="0" y="61"/>
                  </a:lnTo>
                  <a:lnTo>
                    <a:pt x="2" y="63"/>
                  </a:lnTo>
                  <a:lnTo>
                    <a:pt x="6" y="64"/>
                  </a:lnTo>
                  <a:lnTo>
                    <a:pt x="9" y="63"/>
                  </a:lnTo>
                  <a:lnTo>
                    <a:pt x="10" y="62"/>
                  </a:lnTo>
                  <a:lnTo>
                    <a:pt x="10" y="62"/>
                  </a:lnTo>
                  <a:lnTo>
                    <a:pt x="18" y="46"/>
                  </a:lnTo>
                  <a:lnTo>
                    <a:pt x="22" y="40"/>
                  </a:lnTo>
                  <a:lnTo>
                    <a:pt x="28" y="33"/>
                  </a:lnTo>
                  <a:lnTo>
                    <a:pt x="28" y="33"/>
                  </a:lnTo>
                  <a:lnTo>
                    <a:pt x="38" y="20"/>
                  </a:lnTo>
                  <a:lnTo>
                    <a:pt x="43" y="15"/>
                  </a:lnTo>
                  <a:lnTo>
                    <a:pt x="49" y="11"/>
                  </a:lnTo>
                  <a:lnTo>
                    <a:pt x="49" y="11"/>
                  </a:lnTo>
                  <a:lnTo>
                    <a:pt x="52" y="10"/>
                  </a:lnTo>
                  <a:lnTo>
                    <a:pt x="52" y="7"/>
                  </a:lnTo>
                  <a:lnTo>
                    <a:pt x="52" y="3"/>
                  </a:lnTo>
                  <a:lnTo>
                    <a:pt x="48" y="0"/>
                  </a:lnTo>
                  <a:lnTo>
                    <a:pt x="47" y="0"/>
                  </a:lnTo>
                  <a:lnTo>
                    <a:pt x="44" y="0"/>
                  </a:lnTo>
                  <a:lnTo>
                    <a:pt x="4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5" name="chenying0907 982"/>
            <p:cNvSpPr>
              <a:spLocks/>
            </p:cNvSpPr>
            <p:nvPr/>
          </p:nvSpPr>
          <p:spPr bwMode="auto">
            <a:xfrm>
              <a:off x="2135188" y="4549776"/>
              <a:ext cx="22225" cy="33338"/>
            </a:xfrm>
            <a:custGeom>
              <a:avLst/>
              <a:gdLst/>
              <a:ahLst/>
              <a:cxnLst>
                <a:cxn ang="0">
                  <a:pos x="45" y="2"/>
                </a:cxn>
                <a:cxn ang="0">
                  <a:pos x="45" y="2"/>
                </a:cxn>
                <a:cxn ang="0">
                  <a:pos x="40" y="13"/>
                </a:cxn>
                <a:cxn ang="0">
                  <a:pos x="32" y="23"/>
                </a:cxn>
                <a:cxn ang="0">
                  <a:pos x="18" y="43"/>
                </a:cxn>
                <a:cxn ang="0">
                  <a:pos x="18" y="43"/>
                </a:cxn>
                <a:cxn ang="0">
                  <a:pos x="7" y="60"/>
                </a:cxn>
                <a:cxn ang="0">
                  <a:pos x="3" y="69"/>
                </a:cxn>
                <a:cxn ang="0">
                  <a:pos x="0" y="78"/>
                </a:cxn>
                <a:cxn ang="0">
                  <a:pos x="0" y="78"/>
                </a:cxn>
                <a:cxn ang="0">
                  <a:pos x="0" y="81"/>
                </a:cxn>
                <a:cxn ang="0">
                  <a:pos x="0" y="83"/>
                </a:cxn>
                <a:cxn ang="0">
                  <a:pos x="3" y="86"/>
                </a:cxn>
                <a:cxn ang="0">
                  <a:pos x="7" y="85"/>
                </a:cxn>
                <a:cxn ang="0">
                  <a:pos x="10" y="83"/>
                </a:cxn>
                <a:cxn ang="0">
                  <a:pos x="10" y="82"/>
                </a:cxn>
                <a:cxn ang="0">
                  <a:pos x="10" y="82"/>
                </a:cxn>
                <a:cxn ang="0">
                  <a:pos x="15" y="72"/>
                </a:cxn>
                <a:cxn ang="0">
                  <a:pos x="20" y="61"/>
                </a:cxn>
                <a:cxn ang="0">
                  <a:pos x="32" y="43"/>
                </a:cxn>
                <a:cxn ang="0">
                  <a:pos x="45" y="24"/>
                </a:cxn>
                <a:cxn ang="0">
                  <a:pos x="52" y="15"/>
                </a:cxn>
                <a:cxn ang="0">
                  <a:pos x="56" y="6"/>
                </a:cxn>
                <a:cxn ang="0">
                  <a:pos x="56" y="6"/>
                </a:cxn>
                <a:cxn ang="0">
                  <a:pos x="57" y="4"/>
                </a:cxn>
                <a:cxn ang="0">
                  <a:pos x="56" y="1"/>
                </a:cxn>
                <a:cxn ang="0">
                  <a:pos x="54" y="0"/>
                </a:cxn>
                <a:cxn ang="0">
                  <a:pos x="53" y="0"/>
                </a:cxn>
                <a:cxn ang="0">
                  <a:pos x="48" y="0"/>
                </a:cxn>
                <a:cxn ang="0">
                  <a:pos x="47" y="1"/>
                </a:cxn>
                <a:cxn ang="0">
                  <a:pos x="45" y="2"/>
                </a:cxn>
                <a:cxn ang="0">
                  <a:pos x="45" y="2"/>
                </a:cxn>
              </a:cxnLst>
              <a:rect l="0" t="0" r="r" b="b"/>
              <a:pathLst>
                <a:path w="57" h="86">
                  <a:moveTo>
                    <a:pt x="45" y="2"/>
                  </a:moveTo>
                  <a:lnTo>
                    <a:pt x="45" y="2"/>
                  </a:lnTo>
                  <a:lnTo>
                    <a:pt x="40" y="13"/>
                  </a:lnTo>
                  <a:lnTo>
                    <a:pt x="32" y="23"/>
                  </a:lnTo>
                  <a:lnTo>
                    <a:pt x="18" y="43"/>
                  </a:lnTo>
                  <a:lnTo>
                    <a:pt x="18" y="43"/>
                  </a:lnTo>
                  <a:lnTo>
                    <a:pt x="7" y="60"/>
                  </a:lnTo>
                  <a:lnTo>
                    <a:pt x="3" y="69"/>
                  </a:lnTo>
                  <a:lnTo>
                    <a:pt x="0" y="78"/>
                  </a:lnTo>
                  <a:lnTo>
                    <a:pt x="0" y="78"/>
                  </a:lnTo>
                  <a:lnTo>
                    <a:pt x="0" y="81"/>
                  </a:lnTo>
                  <a:lnTo>
                    <a:pt x="0" y="83"/>
                  </a:lnTo>
                  <a:lnTo>
                    <a:pt x="3" y="86"/>
                  </a:lnTo>
                  <a:lnTo>
                    <a:pt x="7" y="85"/>
                  </a:lnTo>
                  <a:lnTo>
                    <a:pt x="10" y="83"/>
                  </a:lnTo>
                  <a:lnTo>
                    <a:pt x="10" y="82"/>
                  </a:lnTo>
                  <a:lnTo>
                    <a:pt x="10" y="82"/>
                  </a:lnTo>
                  <a:lnTo>
                    <a:pt x="15" y="72"/>
                  </a:lnTo>
                  <a:lnTo>
                    <a:pt x="20" y="61"/>
                  </a:lnTo>
                  <a:lnTo>
                    <a:pt x="32" y="43"/>
                  </a:lnTo>
                  <a:lnTo>
                    <a:pt x="45" y="24"/>
                  </a:lnTo>
                  <a:lnTo>
                    <a:pt x="52" y="15"/>
                  </a:lnTo>
                  <a:lnTo>
                    <a:pt x="56" y="6"/>
                  </a:lnTo>
                  <a:lnTo>
                    <a:pt x="56" y="6"/>
                  </a:lnTo>
                  <a:lnTo>
                    <a:pt x="57" y="4"/>
                  </a:lnTo>
                  <a:lnTo>
                    <a:pt x="56" y="1"/>
                  </a:lnTo>
                  <a:lnTo>
                    <a:pt x="54" y="0"/>
                  </a:lnTo>
                  <a:lnTo>
                    <a:pt x="53" y="0"/>
                  </a:lnTo>
                  <a:lnTo>
                    <a:pt x="48" y="0"/>
                  </a:lnTo>
                  <a:lnTo>
                    <a:pt x="47" y="1"/>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6" name="chenying0907 983"/>
            <p:cNvSpPr>
              <a:spLocks/>
            </p:cNvSpPr>
            <p:nvPr/>
          </p:nvSpPr>
          <p:spPr bwMode="auto">
            <a:xfrm>
              <a:off x="2171701" y="4578351"/>
              <a:ext cx="15875" cy="26988"/>
            </a:xfrm>
            <a:custGeom>
              <a:avLst/>
              <a:gdLst/>
              <a:ahLst/>
              <a:cxnLst>
                <a:cxn ang="0">
                  <a:pos x="30" y="7"/>
                </a:cxn>
                <a:cxn ang="0">
                  <a:pos x="30" y="7"/>
                </a:cxn>
                <a:cxn ang="0">
                  <a:pos x="29" y="11"/>
                </a:cxn>
                <a:cxn ang="0">
                  <a:pos x="28" y="13"/>
                </a:cxn>
                <a:cxn ang="0">
                  <a:pos x="24" y="20"/>
                </a:cxn>
                <a:cxn ang="0">
                  <a:pos x="18" y="26"/>
                </a:cxn>
                <a:cxn ang="0">
                  <a:pos x="14" y="33"/>
                </a:cxn>
                <a:cxn ang="0">
                  <a:pos x="14" y="33"/>
                </a:cxn>
                <a:cxn ang="0">
                  <a:pos x="7" y="47"/>
                </a:cxn>
                <a:cxn ang="0">
                  <a:pos x="0" y="62"/>
                </a:cxn>
                <a:cxn ang="0">
                  <a:pos x="0" y="62"/>
                </a:cxn>
                <a:cxn ang="0">
                  <a:pos x="0" y="64"/>
                </a:cxn>
                <a:cxn ang="0">
                  <a:pos x="0" y="66"/>
                </a:cxn>
                <a:cxn ang="0">
                  <a:pos x="1" y="68"/>
                </a:cxn>
                <a:cxn ang="0">
                  <a:pos x="4" y="68"/>
                </a:cxn>
                <a:cxn ang="0">
                  <a:pos x="8" y="68"/>
                </a:cxn>
                <a:cxn ang="0">
                  <a:pos x="9" y="67"/>
                </a:cxn>
                <a:cxn ang="0">
                  <a:pos x="11" y="64"/>
                </a:cxn>
                <a:cxn ang="0">
                  <a:pos x="11" y="64"/>
                </a:cxn>
                <a:cxn ang="0">
                  <a:pos x="18" y="47"/>
                </a:cxn>
                <a:cxn ang="0">
                  <a:pos x="24" y="39"/>
                </a:cxn>
                <a:cxn ang="0">
                  <a:pos x="29" y="32"/>
                </a:cxn>
                <a:cxn ang="0">
                  <a:pos x="29" y="32"/>
                </a:cxn>
                <a:cxn ang="0">
                  <a:pos x="34" y="26"/>
                </a:cxn>
                <a:cxn ang="0">
                  <a:pos x="38" y="20"/>
                </a:cxn>
                <a:cxn ang="0">
                  <a:pos x="41" y="13"/>
                </a:cxn>
                <a:cxn ang="0">
                  <a:pos x="42" y="7"/>
                </a:cxn>
                <a:cxn ang="0">
                  <a:pos x="42" y="7"/>
                </a:cxn>
                <a:cxn ang="0">
                  <a:pos x="42" y="4"/>
                </a:cxn>
                <a:cxn ang="0">
                  <a:pos x="41" y="1"/>
                </a:cxn>
                <a:cxn ang="0">
                  <a:pos x="38" y="1"/>
                </a:cxn>
                <a:cxn ang="0">
                  <a:pos x="37" y="0"/>
                </a:cxn>
                <a:cxn ang="0">
                  <a:pos x="33" y="1"/>
                </a:cxn>
                <a:cxn ang="0">
                  <a:pos x="31" y="4"/>
                </a:cxn>
                <a:cxn ang="0">
                  <a:pos x="30" y="7"/>
                </a:cxn>
                <a:cxn ang="0">
                  <a:pos x="30" y="7"/>
                </a:cxn>
              </a:cxnLst>
              <a:rect l="0" t="0" r="r" b="b"/>
              <a:pathLst>
                <a:path w="42" h="68">
                  <a:moveTo>
                    <a:pt x="30" y="7"/>
                  </a:moveTo>
                  <a:lnTo>
                    <a:pt x="30" y="7"/>
                  </a:lnTo>
                  <a:lnTo>
                    <a:pt x="29" y="11"/>
                  </a:lnTo>
                  <a:lnTo>
                    <a:pt x="28" y="13"/>
                  </a:lnTo>
                  <a:lnTo>
                    <a:pt x="24" y="20"/>
                  </a:lnTo>
                  <a:lnTo>
                    <a:pt x="18" y="26"/>
                  </a:lnTo>
                  <a:lnTo>
                    <a:pt x="14" y="33"/>
                  </a:lnTo>
                  <a:lnTo>
                    <a:pt x="14" y="33"/>
                  </a:lnTo>
                  <a:lnTo>
                    <a:pt x="7" y="47"/>
                  </a:lnTo>
                  <a:lnTo>
                    <a:pt x="0" y="62"/>
                  </a:lnTo>
                  <a:lnTo>
                    <a:pt x="0" y="62"/>
                  </a:lnTo>
                  <a:lnTo>
                    <a:pt x="0" y="64"/>
                  </a:lnTo>
                  <a:lnTo>
                    <a:pt x="0" y="66"/>
                  </a:lnTo>
                  <a:lnTo>
                    <a:pt x="1" y="68"/>
                  </a:lnTo>
                  <a:lnTo>
                    <a:pt x="4" y="68"/>
                  </a:lnTo>
                  <a:lnTo>
                    <a:pt x="8" y="68"/>
                  </a:lnTo>
                  <a:lnTo>
                    <a:pt x="9" y="67"/>
                  </a:lnTo>
                  <a:lnTo>
                    <a:pt x="11" y="64"/>
                  </a:lnTo>
                  <a:lnTo>
                    <a:pt x="11" y="64"/>
                  </a:lnTo>
                  <a:lnTo>
                    <a:pt x="18" y="47"/>
                  </a:lnTo>
                  <a:lnTo>
                    <a:pt x="24" y="39"/>
                  </a:lnTo>
                  <a:lnTo>
                    <a:pt x="29" y="32"/>
                  </a:lnTo>
                  <a:lnTo>
                    <a:pt x="29" y="32"/>
                  </a:lnTo>
                  <a:lnTo>
                    <a:pt x="34" y="26"/>
                  </a:lnTo>
                  <a:lnTo>
                    <a:pt x="38" y="20"/>
                  </a:lnTo>
                  <a:lnTo>
                    <a:pt x="41" y="13"/>
                  </a:lnTo>
                  <a:lnTo>
                    <a:pt x="42" y="7"/>
                  </a:lnTo>
                  <a:lnTo>
                    <a:pt x="42" y="7"/>
                  </a:lnTo>
                  <a:lnTo>
                    <a:pt x="42" y="4"/>
                  </a:lnTo>
                  <a:lnTo>
                    <a:pt x="41" y="1"/>
                  </a:lnTo>
                  <a:lnTo>
                    <a:pt x="38" y="1"/>
                  </a:lnTo>
                  <a:lnTo>
                    <a:pt x="37" y="0"/>
                  </a:lnTo>
                  <a:lnTo>
                    <a:pt x="33" y="1"/>
                  </a:lnTo>
                  <a:lnTo>
                    <a:pt x="31" y="4"/>
                  </a:lnTo>
                  <a:lnTo>
                    <a:pt x="30" y="7"/>
                  </a:lnTo>
                  <a:lnTo>
                    <a:pt x="3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7" name="chenying0907 984"/>
            <p:cNvSpPr>
              <a:spLocks/>
            </p:cNvSpPr>
            <p:nvPr/>
          </p:nvSpPr>
          <p:spPr bwMode="auto">
            <a:xfrm>
              <a:off x="2203451" y="4606926"/>
              <a:ext cx="17463" cy="23813"/>
            </a:xfrm>
            <a:custGeom>
              <a:avLst/>
              <a:gdLst/>
              <a:ahLst/>
              <a:cxnLst>
                <a:cxn ang="0">
                  <a:pos x="31" y="3"/>
                </a:cxn>
                <a:cxn ang="0">
                  <a:pos x="31" y="3"/>
                </a:cxn>
                <a:cxn ang="0">
                  <a:pos x="21" y="15"/>
                </a:cxn>
                <a:cxn ang="0">
                  <a:pos x="12" y="25"/>
                </a:cxn>
                <a:cxn ang="0">
                  <a:pos x="12" y="25"/>
                </a:cxn>
                <a:cxn ang="0">
                  <a:pos x="8" y="32"/>
                </a:cxn>
                <a:cxn ang="0">
                  <a:pos x="5" y="38"/>
                </a:cxn>
                <a:cxn ang="0">
                  <a:pos x="0" y="53"/>
                </a:cxn>
                <a:cxn ang="0">
                  <a:pos x="0" y="53"/>
                </a:cxn>
                <a:cxn ang="0">
                  <a:pos x="0" y="54"/>
                </a:cxn>
                <a:cxn ang="0">
                  <a:pos x="0" y="57"/>
                </a:cxn>
                <a:cxn ang="0">
                  <a:pos x="2" y="61"/>
                </a:cxn>
                <a:cxn ang="0">
                  <a:pos x="5" y="61"/>
                </a:cxn>
                <a:cxn ang="0">
                  <a:pos x="6" y="61"/>
                </a:cxn>
                <a:cxn ang="0">
                  <a:pos x="9" y="61"/>
                </a:cxn>
                <a:cxn ang="0">
                  <a:pos x="10" y="58"/>
                </a:cxn>
                <a:cxn ang="0">
                  <a:pos x="10" y="58"/>
                </a:cxn>
                <a:cxn ang="0">
                  <a:pos x="16" y="45"/>
                </a:cxn>
                <a:cxn ang="0">
                  <a:pos x="18" y="38"/>
                </a:cxn>
                <a:cxn ang="0">
                  <a:pos x="22" y="32"/>
                </a:cxn>
                <a:cxn ang="0">
                  <a:pos x="22" y="32"/>
                </a:cxn>
                <a:cxn ang="0">
                  <a:pos x="26" y="25"/>
                </a:cxn>
                <a:cxn ang="0">
                  <a:pos x="31" y="20"/>
                </a:cxn>
                <a:cxn ang="0">
                  <a:pos x="40" y="8"/>
                </a:cxn>
                <a:cxn ang="0">
                  <a:pos x="40" y="8"/>
                </a:cxn>
                <a:cxn ang="0">
                  <a:pos x="42" y="7"/>
                </a:cxn>
                <a:cxn ang="0">
                  <a:pos x="42" y="4"/>
                </a:cxn>
                <a:cxn ang="0">
                  <a:pos x="40" y="3"/>
                </a:cxn>
                <a:cxn ang="0">
                  <a:pos x="39" y="2"/>
                </a:cxn>
                <a:cxn ang="0">
                  <a:pos x="35" y="0"/>
                </a:cxn>
                <a:cxn ang="0">
                  <a:pos x="33" y="0"/>
                </a:cxn>
                <a:cxn ang="0">
                  <a:pos x="31" y="3"/>
                </a:cxn>
                <a:cxn ang="0">
                  <a:pos x="31" y="3"/>
                </a:cxn>
              </a:cxnLst>
              <a:rect l="0" t="0" r="r" b="b"/>
              <a:pathLst>
                <a:path w="42" h="61">
                  <a:moveTo>
                    <a:pt x="31" y="3"/>
                  </a:moveTo>
                  <a:lnTo>
                    <a:pt x="31" y="3"/>
                  </a:lnTo>
                  <a:lnTo>
                    <a:pt x="21" y="15"/>
                  </a:lnTo>
                  <a:lnTo>
                    <a:pt x="12" y="25"/>
                  </a:lnTo>
                  <a:lnTo>
                    <a:pt x="12" y="25"/>
                  </a:lnTo>
                  <a:lnTo>
                    <a:pt x="8" y="32"/>
                  </a:lnTo>
                  <a:lnTo>
                    <a:pt x="5" y="38"/>
                  </a:lnTo>
                  <a:lnTo>
                    <a:pt x="0" y="53"/>
                  </a:lnTo>
                  <a:lnTo>
                    <a:pt x="0" y="53"/>
                  </a:lnTo>
                  <a:lnTo>
                    <a:pt x="0" y="54"/>
                  </a:lnTo>
                  <a:lnTo>
                    <a:pt x="0" y="57"/>
                  </a:lnTo>
                  <a:lnTo>
                    <a:pt x="2" y="61"/>
                  </a:lnTo>
                  <a:lnTo>
                    <a:pt x="5" y="61"/>
                  </a:lnTo>
                  <a:lnTo>
                    <a:pt x="6" y="61"/>
                  </a:lnTo>
                  <a:lnTo>
                    <a:pt x="9" y="61"/>
                  </a:lnTo>
                  <a:lnTo>
                    <a:pt x="10" y="58"/>
                  </a:lnTo>
                  <a:lnTo>
                    <a:pt x="10" y="58"/>
                  </a:lnTo>
                  <a:lnTo>
                    <a:pt x="16" y="45"/>
                  </a:lnTo>
                  <a:lnTo>
                    <a:pt x="18" y="38"/>
                  </a:lnTo>
                  <a:lnTo>
                    <a:pt x="22" y="32"/>
                  </a:lnTo>
                  <a:lnTo>
                    <a:pt x="22" y="32"/>
                  </a:lnTo>
                  <a:lnTo>
                    <a:pt x="26" y="25"/>
                  </a:lnTo>
                  <a:lnTo>
                    <a:pt x="31" y="20"/>
                  </a:lnTo>
                  <a:lnTo>
                    <a:pt x="40" y="8"/>
                  </a:lnTo>
                  <a:lnTo>
                    <a:pt x="40" y="8"/>
                  </a:lnTo>
                  <a:lnTo>
                    <a:pt x="42" y="7"/>
                  </a:lnTo>
                  <a:lnTo>
                    <a:pt x="42" y="4"/>
                  </a:lnTo>
                  <a:lnTo>
                    <a:pt x="40" y="3"/>
                  </a:lnTo>
                  <a:lnTo>
                    <a:pt x="39" y="2"/>
                  </a:lnTo>
                  <a:lnTo>
                    <a:pt x="35" y="0"/>
                  </a:lnTo>
                  <a:lnTo>
                    <a:pt x="33" y="0"/>
                  </a:lnTo>
                  <a:lnTo>
                    <a:pt x="31" y="3"/>
                  </a:lnTo>
                  <a:lnTo>
                    <a:pt x="3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8" name="chenying0907 985"/>
            <p:cNvSpPr>
              <a:spLocks/>
            </p:cNvSpPr>
            <p:nvPr/>
          </p:nvSpPr>
          <p:spPr bwMode="auto">
            <a:xfrm>
              <a:off x="2246313" y="4625976"/>
              <a:ext cx="19050" cy="28575"/>
            </a:xfrm>
            <a:custGeom>
              <a:avLst/>
              <a:gdLst/>
              <a:ahLst/>
              <a:cxnLst>
                <a:cxn ang="0">
                  <a:pos x="39" y="3"/>
                </a:cxn>
                <a:cxn ang="0">
                  <a:pos x="39" y="3"/>
                </a:cxn>
                <a:cxn ang="0">
                  <a:pos x="34" y="11"/>
                </a:cxn>
                <a:cxn ang="0">
                  <a:pos x="27" y="18"/>
                </a:cxn>
                <a:cxn ang="0">
                  <a:pos x="27" y="18"/>
                </a:cxn>
                <a:cxn ang="0">
                  <a:pos x="23" y="28"/>
                </a:cxn>
                <a:cxn ang="0">
                  <a:pos x="18" y="37"/>
                </a:cxn>
                <a:cxn ang="0">
                  <a:pos x="18" y="37"/>
                </a:cxn>
                <a:cxn ang="0">
                  <a:pos x="8" y="50"/>
                </a:cxn>
                <a:cxn ang="0">
                  <a:pos x="4" y="56"/>
                </a:cxn>
                <a:cxn ang="0">
                  <a:pos x="0" y="64"/>
                </a:cxn>
                <a:cxn ang="0">
                  <a:pos x="0" y="64"/>
                </a:cxn>
                <a:cxn ang="0">
                  <a:pos x="0" y="67"/>
                </a:cxn>
                <a:cxn ang="0">
                  <a:pos x="1" y="69"/>
                </a:cxn>
                <a:cxn ang="0">
                  <a:pos x="4" y="71"/>
                </a:cxn>
                <a:cxn ang="0">
                  <a:pos x="9" y="71"/>
                </a:cxn>
                <a:cxn ang="0">
                  <a:pos x="10" y="69"/>
                </a:cxn>
                <a:cxn ang="0">
                  <a:pos x="12" y="68"/>
                </a:cxn>
                <a:cxn ang="0">
                  <a:pos x="12" y="68"/>
                </a:cxn>
                <a:cxn ang="0">
                  <a:pos x="14" y="60"/>
                </a:cxn>
                <a:cxn ang="0">
                  <a:pos x="19" y="52"/>
                </a:cxn>
                <a:cxn ang="0">
                  <a:pos x="30" y="39"/>
                </a:cxn>
                <a:cxn ang="0">
                  <a:pos x="30" y="39"/>
                </a:cxn>
                <a:cxn ang="0">
                  <a:pos x="34" y="32"/>
                </a:cxn>
                <a:cxn ang="0">
                  <a:pos x="38" y="25"/>
                </a:cxn>
                <a:cxn ang="0">
                  <a:pos x="38" y="25"/>
                </a:cxn>
                <a:cxn ang="0">
                  <a:pos x="43" y="16"/>
                </a:cxn>
                <a:cxn ang="0">
                  <a:pos x="48" y="8"/>
                </a:cxn>
                <a:cxn ang="0">
                  <a:pos x="48" y="8"/>
                </a:cxn>
                <a:cxn ang="0">
                  <a:pos x="49" y="5"/>
                </a:cxn>
                <a:cxn ang="0">
                  <a:pos x="49" y="4"/>
                </a:cxn>
                <a:cxn ang="0">
                  <a:pos x="47" y="0"/>
                </a:cxn>
                <a:cxn ang="0">
                  <a:pos x="43" y="0"/>
                </a:cxn>
                <a:cxn ang="0">
                  <a:pos x="40" y="0"/>
                </a:cxn>
                <a:cxn ang="0">
                  <a:pos x="39" y="3"/>
                </a:cxn>
                <a:cxn ang="0">
                  <a:pos x="39" y="3"/>
                </a:cxn>
              </a:cxnLst>
              <a:rect l="0" t="0" r="r" b="b"/>
              <a:pathLst>
                <a:path w="49" h="71">
                  <a:moveTo>
                    <a:pt x="39" y="3"/>
                  </a:moveTo>
                  <a:lnTo>
                    <a:pt x="39" y="3"/>
                  </a:lnTo>
                  <a:lnTo>
                    <a:pt x="34" y="11"/>
                  </a:lnTo>
                  <a:lnTo>
                    <a:pt x="27" y="18"/>
                  </a:lnTo>
                  <a:lnTo>
                    <a:pt x="27" y="18"/>
                  </a:lnTo>
                  <a:lnTo>
                    <a:pt x="23" y="28"/>
                  </a:lnTo>
                  <a:lnTo>
                    <a:pt x="18" y="37"/>
                  </a:lnTo>
                  <a:lnTo>
                    <a:pt x="18" y="37"/>
                  </a:lnTo>
                  <a:lnTo>
                    <a:pt x="8" y="50"/>
                  </a:lnTo>
                  <a:lnTo>
                    <a:pt x="4" y="56"/>
                  </a:lnTo>
                  <a:lnTo>
                    <a:pt x="0" y="64"/>
                  </a:lnTo>
                  <a:lnTo>
                    <a:pt x="0" y="64"/>
                  </a:lnTo>
                  <a:lnTo>
                    <a:pt x="0" y="67"/>
                  </a:lnTo>
                  <a:lnTo>
                    <a:pt x="1" y="69"/>
                  </a:lnTo>
                  <a:lnTo>
                    <a:pt x="4" y="71"/>
                  </a:lnTo>
                  <a:lnTo>
                    <a:pt x="9" y="71"/>
                  </a:lnTo>
                  <a:lnTo>
                    <a:pt x="10" y="69"/>
                  </a:lnTo>
                  <a:lnTo>
                    <a:pt x="12" y="68"/>
                  </a:lnTo>
                  <a:lnTo>
                    <a:pt x="12" y="68"/>
                  </a:lnTo>
                  <a:lnTo>
                    <a:pt x="14" y="60"/>
                  </a:lnTo>
                  <a:lnTo>
                    <a:pt x="19" y="52"/>
                  </a:lnTo>
                  <a:lnTo>
                    <a:pt x="30" y="39"/>
                  </a:lnTo>
                  <a:lnTo>
                    <a:pt x="30" y="39"/>
                  </a:lnTo>
                  <a:lnTo>
                    <a:pt x="34" y="32"/>
                  </a:lnTo>
                  <a:lnTo>
                    <a:pt x="38" y="25"/>
                  </a:lnTo>
                  <a:lnTo>
                    <a:pt x="38" y="25"/>
                  </a:lnTo>
                  <a:lnTo>
                    <a:pt x="43" y="16"/>
                  </a:lnTo>
                  <a:lnTo>
                    <a:pt x="48" y="8"/>
                  </a:lnTo>
                  <a:lnTo>
                    <a:pt x="48" y="8"/>
                  </a:lnTo>
                  <a:lnTo>
                    <a:pt x="49" y="5"/>
                  </a:lnTo>
                  <a:lnTo>
                    <a:pt x="49" y="4"/>
                  </a:lnTo>
                  <a:lnTo>
                    <a:pt x="47" y="0"/>
                  </a:lnTo>
                  <a:lnTo>
                    <a:pt x="43" y="0"/>
                  </a:lnTo>
                  <a:lnTo>
                    <a:pt x="40" y="0"/>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9" name="chenying0907 986"/>
            <p:cNvSpPr>
              <a:spLocks/>
            </p:cNvSpPr>
            <p:nvPr/>
          </p:nvSpPr>
          <p:spPr bwMode="auto">
            <a:xfrm>
              <a:off x="2290763" y="4641851"/>
              <a:ext cx="19050" cy="28575"/>
            </a:xfrm>
            <a:custGeom>
              <a:avLst/>
              <a:gdLst/>
              <a:ahLst/>
              <a:cxnLst>
                <a:cxn ang="0">
                  <a:pos x="38" y="4"/>
                </a:cxn>
                <a:cxn ang="0">
                  <a:pos x="38" y="4"/>
                </a:cxn>
                <a:cxn ang="0">
                  <a:pos x="34" y="12"/>
                </a:cxn>
                <a:cxn ang="0">
                  <a:pos x="29" y="20"/>
                </a:cxn>
                <a:cxn ang="0">
                  <a:pos x="17" y="33"/>
                </a:cxn>
                <a:cxn ang="0">
                  <a:pos x="12" y="41"/>
                </a:cxn>
                <a:cxn ang="0">
                  <a:pos x="6" y="47"/>
                </a:cxn>
                <a:cxn ang="0">
                  <a:pos x="3" y="55"/>
                </a:cxn>
                <a:cxn ang="0">
                  <a:pos x="0" y="64"/>
                </a:cxn>
                <a:cxn ang="0">
                  <a:pos x="0" y="64"/>
                </a:cxn>
                <a:cxn ang="0">
                  <a:pos x="0" y="67"/>
                </a:cxn>
                <a:cxn ang="0">
                  <a:pos x="0" y="69"/>
                </a:cxn>
                <a:cxn ang="0">
                  <a:pos x="4" y="72"/>
                </a:cxn>
                <a:cxn ang="0">
                  <a:pos x="6" y="72"/>
                </a:cxn>
                <a:cxn ang="0">
                  <a:pos x="8" y="71"/>
                </a:cxn>
                <a:cxn ang="0">
                  <a:pos x="9" y="69"/>
                </a:cxn>
                <a:cxn ang="0">
                  <a:pos x="10" y="68"/>
                </a:cxn>
                <a:cxn ang="0">
                  <a:pos x="10" y="68"/>
                </a:cxn>
                <a:cxn ang="0">
                  <a:pos x="13" y="59"/>
                </a:cxn>
                <a:cxn ang="0">
                  <a:pos x="17" y="51"/>
                </a:cxn>
                <a:cxn ang="0">
                  <a:pos x="22" y="43"/>
                </a:cxn>
                <a:cxn ang="0">
                  <a:pos x="29" y="37"/>
                </a:cxn>
                <a:cxn ang="0">
                  <a:pos x="39" y="22"/>
                </a:cxn>
                <a:cxn ang="0">
                  <a:pos x="44" y="14"/>
                </a:cxn>
                <a:cxn ang="0">
                  <a:pos x="48" y="7"/>
                </a:cxn>
                <a:cxn ang="0">
                  <a:pos x="48" y="7"/>
                </a:cxn>
                <a:cxn ang="0">
                  <a:pos x="50" y="4"/>
                </a:cxn>
                <a:cxn ang="0">
                  <a:pos x="48" y="3"/>
                </a:cxn>
                <a:cxn ang="0">
                  <a:pos x="47" y="1"/>
                </a:cxn>
                <a:cxn ang="0">
                  <a:pos x="46" y="0"/>
                </a:cxn>
                <a:cxn ang="0">
                  <a:pos x="41" y="0"/>
                </a:cxn>
                <a:cxn ang="0">
                  <a:pos x="39" y="1"/>
                </a:cxn>
                <a:cxn ang="0">
                  <a:pos x="38" y="4"/>
                </a:cxn>
                <a:cxn ang="0">
                  <a:pos x="38" y="4"/>
                </a:cxn>
              </a:cxnLst>
              <a:rect l="0" t="0" r="r" b="b"/>
              <a:pathLst>
                <a:path w="50" h="72">
                  <a:moveTo>
                    <a:pt x="38" y="4"/>
                  </a:moveTo>
                  <a:lnTo>
                    <a:pt x="38" y="4"/>
                  </a:lnTo>
                  <a:lnTo>
                    <a:pt x="34" y="12"/>
                  </a:lnTo>
                  <a:lnTo>
                    <a:pt x="29" y="20"/>
                  </a:lnTo>
                  <a:lnTo>
                    <a:pt x="17" y="33"/>
                  </a:lnTo>
                  <a:lnTo>
                    <a:pt x="12" y="41"/>
                  </a:lnTo>
                  <a:lnTo>
                    <a:pt x="6" y="47"/>
                  </a:lnTo>
                  <a:lnTo>
                    <a:pt x="3" y="55"/>
                  </a:lnTo>
                  <a:lnTo>
                    <a:pt x="0" y="64"/>
                  </a:lnTo>
                  <a:lnTo>
                    <a:pt x="0" y="64"/>
                  </a:lnTo>
                  <a:lnTo>
                    <a:pt x="0" y="67"/>
                  </a:lnTo>
                  <a:lnTo>
                    <a:pt x="0" y="69"/>
                  </a:lnTo>
                  <a:lnTo>
                    <a:pt x="4" y="72"/>
                  </a:lnTo>
                  <a:lnTo>
                    <a:pt x="6" y="72"/>
                  </a:lnTo>
                  <a:lnTo>
                    <a:pt x="8" y="71"/>
                  </a:lnTo>
                  <a:lnTo>
                    <a:pt x="9" y="69"/>
                  </a:lnTo>
                  <a:lnTo>
                    <a:pt x="10" y="68"/>
                  </a:lnTo>
                  <a:lnTo>
                    <a:pt x="10" y="68"/>
                  </a:lnTo>
                  <a:lnTo>
                    <a:pt x="13" y="59"/>
                  </a:lnTo>
                  <a:lnTo>
                    <a:pt x="17" y="51"/>
                  </a:lnTo>
                  <a:lnTo>
                    <a:pt x="22" y="43"/>
                  </a:lnTo>
                  <a:lnTo>
                    <a:pt x="29" y="37"/>
                  </a:lnTo>
                  <a:lnTo>
                    <a:pt x="39" y="22"/>
                  </a:lnTo>
                  <a:lnTo>
                    <a:pt x="44" y="14"/>
                  </a:lnTo>
                  <a:lnTo>
                    <a:pt x="48" y="7"/>
                  </a:lnTo>
                  <a:lnTo>
                    <a:pt x="48" y="7"/>
                  </a:lnTo>
                  <a:lnTo>
                    <a:pt x="50" y="4"/>
                  </a:lnTo>
                  <a:lnTo>
                    <a:pt x="48" y="3"/>
                  </a:lnTo>
                  <a:lnTo>
                    <a:pt x="47" y="1"/>
                  </a:lnTo>
                  <a:lnTo>
                    <a:pt x="46" y="0"/>
                  </a:lnTo>
                  <a:lnTo>
                    <a:pt x="41" y="0"/>
                  </a:lnTo>
                  <a:lnTo>
                    <a:pt x="39" y="1"/>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0" name="chenying0907 987"/>
            <p:cNvSpPr>
              <a:spLocks/>
            </p:cNvSpPr>
            <p:nvPr/>
          </p:nvSpPr>
          <p:spPr bwMode="auto">
            <a:xfrm>
              <a:off x="2338388" y="4646613"/>
              <a:ext cx="17463" cy="28575"/>
            </a:xfrm>
            <a:custGeom>
              <a:avLst/>
              <a:gdLst/>
              <a:ahLst/>
              <a:cxnLst>
                <a:cxn ang="0">
                  <a:pos x="30" y="4"/>
                </a:cxn>
                <a:cxn ang="0">
                  <a:pos x="30" y="4"/>
                </a:cxn>
                <a:cxn ang="0">
                  <a:pos x="28" y="10"/>
                </a:cxn>
                <a:cxn ang="0">
                  <a:pos x="26" y="14"/>
                </a:cxn>
                <a:cxn ang="0">
                  <a:pos x="19" y="20"/>
                </a:cxn>
                <a:cxn ang="0">
                  <a:pos x="19" y="20"/>
                </a:cxn>
                <a:cxn ang="0">
                  <a:pos x="15" y="28"/>
                </a:cxn>
                <a:cxn ang="0">
                  <a:pos x="11" y="36"/>
                </a:cxn>
                <a:cxn ang="0">
                  <a:pos x="11" y="36"/>
                </a:cxn>
                <a:cxn ang="0">
                  <a:pos x="9" y="45"/>
                </a:cxn>
                <a:cxn ang="0">
                  <a:pos x="6" y="54"/>
                </a:cxn>
                <a:cxn ang="0">
                  <a:pos x="6" y="54"/>
                </a:cxn>
                <a:cxn ang="0">
                  <a:pos x="5" y="57"/>
                </a:cxn>
                <a:cxn ang="0">
                  <a:pos x="4" y="59"/>
                </a:cxn>
                <a:cxn ang="0">
                  <a:pos x="1" y="63"/>
                </a:cxn>
                <a:cxn ang="0">
                  <a:pos x="0" y="66"/>
                </a:cxn>
                <a:cxn ang="0">
                  <a:pos x="0" y="66"/>
                </a:cxn>
                <a:cxn ang="0">
                  <a:pos x="0" y="68"/>
                </a:cxn>
                <a:cxn ang="0">
                  <a:pos x="0" y="70"/>
                </a:cxn>
                <a:cxn ang="0">
                  <a:pos x="4" y="72"/>
                </a:cxn>
                <a:cxn ang="0">
                  <a:pos x="7" y="72"/>
                </a:cxn>
                <a:cxn ang="0">
                  <a:pos x="9" y="71"/>
                </a:cxn>
                <a:cxn ang="0">
                  <a:pos x="10" y="68"/>
                </a:cxn>
                <a:cxn ang="0">
                  <a:pos x="10" y="68"/>
                </a:cxn>
                <a:cxn ang="0">
                  <a:pos x="13" y="65"/>
                </a:cxn>
                <a:cxn ang="0">
                  <a:pos x="17" y="59"/>
                </a:cxn>
                <a:cxn ang="0">
                  <a:pos x="17" y="59"/>
                </a:cxn>
                <a:cxn ang="0">
                  <a:pos x="21" y="49"/>
                </a:cxn>
                <a:cxn ang="0">
                  <a:pos x="23" y="38"/>
                </a:cxn>
                <a:cxn ang="0">
                  <a:pos x="23" y="38"/>
                </a:cxn>
                <a:cxn ang="0">
                  <a:pos x="24" y="34"/>
                </a:cxn>
                <a:cxn ang="0">
                  <a:pos x="27" y="31"/>
                </a:cxn>
                <a:cxn ang="0">
                  <a:pos x="32" y="23"/>
                </a:cxn>
                <a:cxn ang="0">
                  <a:pos x="38" y="16"/>
                </a:cxn>
                <a:cxn ang="0">
                  <a:pos x="40" y="12"/>
                </a:cxn>
                <a:cxn ang="0">
                  <a:pos x="41" y="8"/>
                </a:cxn>
                <a:cxn ang="0">
                  <a:pos x="41" y="8"/>
                </a:cxn>
                <a:cxn ang="0">
                  <a:pos x="40" y="6"/>
                </a:cxn>
                <a:cxn ang="0">
                  <a:pos x="40" y="3"/>
                </a:cxn>
                <a:cxn ang="0">
                  <a:pos x="36" y="0"/>
                </a:cxn>
                <a:cxn ang="0">
                  <a:pos x="34" y="0"/>
                </a:cxn>
                <a:cxn ang="0">
                  <a:pos x="32" y="2"/>
                </a:cxn>
                <a:cxn ang="0">
                  <a:pos x="31" y="3"/>
                </a:cxn>
                <a:cxn ang="0">
                  <a:pos x="30" y="4"/>
                </a:cxn>
                <a:cxn ang="0">
                  <a:pos x="30" y="4"/>
                </a:cxn>
              </a:cxnLst>
              <a:rect l="0" t="0" r="r" b="b"/>
              <a:pathLst>
                <a:path w="41" h="72">
                  <a:moveTo>
                    <a:pt x="30" y="4"/>
                  </a:moveTo>
                  <a:lnTo>
                    <a:pt x="30" y="4"/>
                  </a:lnTo>
                  <a:lnTo>
                    <a:pt x="28" y="10"/>
                  </a:lnTo>
                  <a:lnTo>
                    <a:pt x="26" y="14"/>
                  </a:lnTo>
                  <a:lnTo>
                    <a:pt x="19" y="20"/>
                  </a:lnTo>
                  <a:lnTo>
                    <a:pt x="19" y="20"/>
                  </a:lnTo>
                  <a:lnTo>
                    <a:pt x="15" y="28"/>
                  </a:lnTo>
                  <a:lnTo>
                    <a:pt x="11" y="36"/>
                  </a:lnTo>
                  <a:lnTo>
                    <a:pt x="11" y="36"/>
                  </a:lnTo>
                  <a:lnTo>
                    <a:pt x="9" y="45"/>
                  </a:lnTo>
                  <a:lnTo>
                    <a:pt x="6" y="54"/>
                  </a:lnTo>
                  <a:lnTo>
                    <a:pt x="6" y="54"/>
                  </a:lnTo>
                  <a:lnTo>
                    <a:pt x="5" y="57"/>
                  </a:lnTo>
                  <a:lnTo>
                    <a:pt x="4" y="59"/>
                  </a:lnTo>
                  <a:lnTo>
                    <a:pt x="1" y="63"/>
                  </a:lnTo>
                  <a:lnTo>
                    <a:pt x="0" y="66"/>
                  </a:lnTo>
                  <a:lnTo>
                    <a:pt x="0" y="66"/>
                  </a:lnTo>
                  <a:lnTo>
                    <a:pt x="0" y="68"/>
                  </a:lnTo>
                  <a:lnTo>
                    <a:pt x="0" y="70"/>
                  </a:lnTo>
                  <a:lnTo>
                    <a:pt x="4" y="72"/>
                  </a:lnTo>
                  <a:lnTo>
                    <a:pt x="7" y="72"/>
                  </a:lnTo>
                  <a:lnTo>
                    <a:pt x="9" y="71"/>
                  </a:lnTo>
                  <a:lnTo>
                    <a:pt x="10" y="68"/>
                  </a:lnTo>
                  <a:lnTo>
                    <a:pt x="10" y="68"/>
                  </a:lnTo>
                  <a:lnTo>
                    <a:pt x="13" y="65"/>
                  </a:lnTo>
                  <a:lnTo>
                    <a:pt x="17" y="59"/>
                  </a:lnTo>
                  <a:lnTo>
                    <a:pt x="17" y="59"/>
                  </a:lnTo>
                  <a:lnTo>
                    <a:pt x="21" y="49"/>
                  </a:lnTo>
                  <a:lnTo>
                    <a:pt x="23" y="38"/>
                  </a:lnTo>
                  <a:lnTo>
                    <a:pt x="23" y="38"/>
                  </a:lnTo>
                  <a:lnTo>
                    <a:pt x="24" y="34"/>
                  </a:lnTo>
                  <a:lnTo>
                    <a:pt x="27" y="31"/>
                  </a:lnTo>
                  <a:lnTo>
                    <a:pt x="32" y="23"/>
                  </a:lnTo>
                  <a:lnTo>
                    <a:pt x="38" y="16"/>
                  </a:lnTo>
                  <a:lnTo>
                    <a:pt x="40" y="12"/>
                  </a:lnTo>
                  <a:lnTo>
                    <a:pt x="41" y="8"/>
                  </a:lnTo>
                  <a:lnTo>
                    <a:pt x="41" y="8"/>
                  </a:lnTo>
                  <a:lnTo>
                    <a:pt x="40" y="6"/>
                  </a:lnTo>
                  <a:lnTo>
                    <a:pt x="40" y="3"/>
                  </a:lnTo>
                  <a:lnTo>
                    <a:pt x="36" y="0"/>
                  </a:lnTo>
                  <a:lnTo>
                    <a:pt x="34" y="0"/>
                  </a:lnTo>
                  <a:lnTo>
                    <a:pt x="32" y="2"/>
                  </a:lnTo>
                  <a:lnTo>
                    <a:pt x="31" y="3"/>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1" name="chenying0907 988"/>
            <p:cNvSpPr>
              <a:spLocks/>
            </p:cNvSpPr>
            <p:nvPr/>
          </p:nvSpPr>
          <p:spPr bwMode="auto">
            <a:xfrm>
              <a:off x="2379663" y="4649788"/>
              <a:ext cx="15875" cy="34925"/>
            </a:xfrm>
            <a:custGeom>
              <a:avLst/>
              <a:gdLst/>
              <a:ahLst/>
              <a:cxnLst>
                <a:cxn ang="0">
                  <a:pos x="31" y="6"/>
                </a:cxn>
                <a:cxn ang="0">
                  <a:pos x="31" y="6"/>
                </a:cxn>
                <a:cxn ang="0">
                  <a:pos x="28" y="16"/>
                </a:cxn>
                <a:cxn ang="0">
                  <a:pos x="26" y="25"/>
                </a:cxn>
                <a:cxn ang="0">
                  <a:pos x="17" y="43"/>
                </a:cxn>
                <a:cxn ang="0">
                  <a:pos x="7" y="62"/>
                </a:cxn>
                <a:cxn ang="0">
                  <a:pos x="4" y="71"/>
                </a:cxn>
                <a:cxn ang="0">
                  <a:pos x="0" y="80"/>
                </a:cxn>
                <a:cxn ang="0">
                  <a:pos x="0" y="80"/>
                </a:cxn>
                <a:cxn ang="0">
                  <a:pos x="0" y="83"/>
                </a:cxn>
                <a:cxn ang="0">
                  <a:pos x="1" y="85"/>
                </a:cxn>
                <a:cxn ang="0">
                  <a:pos x="5" y="88"/>
                </a:cxn>
                <a:cxn ang="0">
                  <a:pos x="9" y="87"/>
                </a:cxn>
                <a:cxn ang="0">
                  <a:pos x="10" y="85"/>
                </a:cxn>
                <a:cxn ang="0">
                  <a:pos x="11" y="84"/>
                </a:cxn>
                <a:cxn ang="0">
                  <a:pos x="11" y="84"/>
                </a:cxn>
                <a:cxn ang="0">
                  <a:pos x="14" y="74"/>
                </a:cxn>
                <a:cxn ang="0">
                  <a:pos x="19" y="64"/>
                </a:cxn>
                <a:cxn ang="0">
                  <a:pos x="28" y="45"/>
                </a:cxn>
                <a:cxn ang="0">
                  <a:pos x="38" y="26"/>
                </a:cxn>
                <a:cxn ang="0">
                  <a:pos x="40" y="16"/>
                </a:cxn>
                <a:cxn ang="0">
                  <a:pos x="41" y="6"/>
                </a:cxn>
                <a:cxn ang="0">
                  <a:pos x="41" y="6"/>
                </a:cxn>
                <a:cxn ang="0">
                  <a:pos x="41" y="4"/>
                </a:cxn>
                <a:cxn ang="0">
                  <a:pos x="40" y="2"/>
                </a:cxn>
                <a:cxn ang="0">
                  <a:pos x="39" y="0"/>
                </a:cxn>
                <a:cxn ang="0">
                  <a:pos x="36" y="0"/>
                </a:cxn>
                <a:cxn ang="0">
                  <a:pos x="32" y="2"/>
                </a:cxn>
                <a:cxn ang="0">
                  <a:pos x="31" y="4"/>
                </a:cxn>
                <a:cxn ang="0">
                  <a:pos x="31" y="6"/>
                </a:cxn>
                <a:cxn ang="0">
                  <a:pos x="31" y="6"/>
                </a:cxn>
              </a:cxnLst>
              <a:rect l="0" t="0" r="r" b="b"/>
              <a:pathLst>
                <a:path w="41" h="88">
                  <a:moveTo>
                    <a:pt x="31" y="6"/>
                  </a:moveTo>
                  <a:lnTo>
                    <a:pt x="31" y="6"/>
                  </a:lnTo>
                  <a:lnTo>
                    <a:pt x="28" y="16"/>
                  </a:lnTo>
                  <a:lnTo>
                    <a:pt x="26" y="25"/>
                  </a:lnTo>
                  <a:lnTo>
                    <a:pt x="17" y="43"/>
                  </a:lnTo>
                  <a:lnTo>
                    <a:pt x="7" y="62"/>
                  </a:lnTo>
                  <a:lnTo>
                    <a:pt x="4" y="71"/>
                  </a:lnTo>
                  <a:lnTo>
                    <a:pt x="0" y="80"/>
                  </a:lnTo>
                  <a:lnTo>
                    <a:pt x="0" y="80"/>
                  </a:lnTo>
                  <a:lnTo>
                    <a:pt x="0" y="83"/>
                  </a:lnTo>
                  <a:lnTo>
                    <a:pt x="1" y="85"/>
                  </a:lnTo>
                  <a:lnTo>
                    <a:pt x="5" y="88"/>
                  </a:lnTo>
                  <a:lnTo>
                    <a:pt x="9" y="87"/>
                  </a:lnTo>
                  <a:lnTo>
                    <a:pt x="10" y="85"/>
                  </a:lnTo>
                  <a:lnTo>
                    <a:pt x="11" y="84"/>
                  </a:lnTo>
                  <a:lnTo>
                    <a:pt x="11" y="84"/>
                  </a:lnTo>
                  <a:lnTo>
                    <a:pt x="14" y="74"/>
                  </a:lnTo>
                  <a:lnTo>
                    <a:pt x="19" y="64"/>
                  </a:lnTo>
                  <a:lnTo>
                    <a:pt x="28" y="45"/>
                  </a:lnTo>
                  <a:lnTo>
                    <a:pt x="38" y="26"/>
                  </a:lnTo>
                  <a:lnTo>
                    <a:pt x="40" y="16"/>
                  </a:lnTo>
                  <a:lnTo>
                    <a:pt x="41" y="6"/>
                  </a:lnTo>
                  <a:lnTo>
                    <a:pt x="41" y="6"/>
                  </a:lnTo>
                  <a:lnTo>
                    <a:pt x="41" y="4"/>
                  </a:lnTo>
                  <a:lnTo>
                    <a:pt x="40" y="2"/>
                  </a:lnTo>
                  <a:lnTo>
                    <a:pt x="39" y="0"/>
                  </a:lnTo>
                  <a:lnTo>
                    <a:pt x="36" y="0"/>
                  </a:lnTo>
                  <a:lnTo>
                    <a:pt x="32" y="2"/>
                  </a:lnTo>
                  <a:lnTo>
                    <a:pt x="31" y="4"/>
                  </a:lnTo>
                  <a:lnTo>
                    <a:pt x="31" y="6"/>
                  </a:lnTo>
                  <a:lnTo>
                    <a:pt x="3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2" name="chenying0907 989"/>
            <p:cNvSpPr>
              <a:spLocks/>
            </p:cNvSpPr>
            <p:nvPr/>
          </p:nvSpPr>
          <p:spPr bwMode="auto">
            <a:xfrm>
              <a:off x="2430463" y="4649788"/>
              <a:ext cx="14288" cy="26988"/>
            </a:xfrm>
            <a:custGeom>
              <a:avLst/>
              <a:gdLst/>
              <a:ahLst/>
              <a:cxnLst>
                <a:cxn ang="0">
                  <a:pos x="24" y="2"/>
                </a:cxn>
                <a:cxn ang="0">
                  <a:pos x="24" y="2"/>
                </a:cxn>
                <a:cxn ang="0">
                  <a:pos x="11" y="31"/>
                </a:cxn>
                <a:cxn ang="0">
                  <a:pos x="4" y="44"/>
                </a:cxn>
                <a:cxn ang="0">
                  <a:pos x="0" y="60"/>
                </a:cxn>
                <a:cxn ang="0">
                  <a:pos x="0" y="60"/>
                </a:cxn>
                <a:cxn ang="0">
                  <a:pos x="0" y="62"/>
                </a:cxn>
                <a:cxn ang="0">
                  <a:pos x="1" y="64"/>
                </a:cxn>
                <a:cxn ang="0">
                  <a:pos x="5" y="66"/>
                </a:cxn>
                <a:cxn ang="0">
                  <a:pos x="7" y="66"/>
                </a:cxn>
                <a:cxn ang="0">
                  <a:pos x="9" y="66"/>
                </a:cxn>
                <a:cxn ang="0">
                  <a:pos x="11" y="65"/>
                </a:cxn>
                <a:cxn ang="0">
                  <a:pos x="12" y="62"/>
                </a:cxn>
                <a:cxn ang="0">
                  <a:pos x="12" y="62"/>
                </a:cxn>
                <a:cxn ang="0">
                  <a:pos x="16" y="48"/>
                </a:cxn>
                <a:cxn ang="0">
                  <a:pos x="21" y="34"/>
                </a:cxn>
                <a:cxn ang="0">
                  <a:pos x="34" y="6"/>
                </a:cxn>
                <a:cxn ang="0">
                  <a:pos x="34" y="6"/>
                </a:cxn>
                <a:cxn ang="0">
                  <a:pos x="35" y="4"/>
                </a:cxn>
                <a:cxn ang="0">
                  <a:pos x="34" y="1"/>
                </a:cxn>
                <a:cxn ang="0">
                  <a:pos x="33" y="0"/>
                </a:cxn>
                <a:cxn ang="0">
                  <a:pos x="32" y="0"/>
                </a:cxn>
                <a:cxn ang="0">
                  <a:pos x="26" y="0"/>
                </a:cxn>
                <a:cxn ang="0">
                  <a:pos x="25" y="1"/>
                </a:cxn>
                <a:cxn ang="0">
                  <a:pos x="24" y="2"/>
                </a:cxn>
                <a:cxn ang="0">
                  <a:pos x="24" y="2"/>
                </a:cxn>
              </a:cxnLst>
              <a:rect l="0" t="0" r="r" b="b"/>
              <a:pathLst>
                <a:path w="35" h="66">
                  <a:moveTo>
                    <a:pt x="24" y="2"/>
                  </a:moveTo>
                  <a:lnTo>
                    <a:pt x="24" y="2"/>
                  </a:lnTo>
                  <a:lnTo>
                    <a:pt x="11" y="31"/>
                  </a:lnTo>
                  <a:lnTo>
                    <a:pt x="4" y="44"/>
                  </a:lnTo>
                  <a:lnTo>
                    <a:pt x="0" y="60"/>
                  </a:lnTo>
                  <a:lnTo>
                    <a:pt x="0" y="60"/>
                  </a:lnTo>
                  <a:lnTo>
                    <a:pt x="0" y="62"/>
                  </a:lnTo>
                  <a:lnTo>
                    <a:pt x="1" y="64"/>
                  </a:lnTo>
                  <a:lnTo>
                    <a:pt x="5" y="66"/>
                  </a:lnTo>
                  <a:lnTo>
                    <a:pt x="7" y="66"/>
                  </a:lnTo>
                  <a:lnTo>
                    <a:pt x="9" y="66"/>
                  </a:lnTo>
                  <a:lnTo>
                    <a:pt x="11" y="65"/>
                  </a:lnTo>
                  <a:lnTo>
                    <a:pt x="12" y="62"/>
                  </a:lnTo>
                  <a:lnTo>
                    <a:pt x="12" y="62"/>
                  </a:lnTo>
                  <a:lnTo>
                    <a:pt x="16" y="48"/>
                  </a:lnTo>
                  <a:lnTo>
                    <a:pt x="21" y="34"/>
                  </a:lnTo>
                  <a:lnTo>
                    <a:pt x="34" y="6"/>
                  </a:lnTo>
                  <a:lnTo>
                    <a:pt x="34" y="6"/>
                  </a:lnTo>
                  <a:lnTo>
                    <a:pt x="35" y="4"/>
                  </a:lnTo>
                  <a:lnTo>
                    <a:pt x="34" y="1"/>
                  </a:lnTo>
                  <a:lnTo>
                    <a:pt x="33" y="0"/>
                  </a:lnTo>
                  <a:lnTo>
                    <a:pt x="32" y="0"/>
                  </a:lnTo>
                  <a:lnTo>
                    <a:pt x="26" y="0"/>
                  </a:lnTo>
                  <a:lnTo>
                    <a:pt x="25" y="1"/>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3" name="chenying0907 990"/>
            <p:cNvSpPr>
              <a:spLocks/>
            </p:cNvSpPr>
            <p:nvPr/>
          </p:nvSpPr>
          <p:spPr bwMode="auto">
            <a:xfrm>
              <a:off x="2473326" y="4643438"/>
              <a:ext cx="19050" cy="25400"/>
            </a:xfrm>
            <a:custGeom>
              <a:avLst/>
              <a:gdLst/>
              <a:ahLst/>
              <a:cxnLst>
                <a:cxn ang="0">
                  <a:pos x="38" y="4"/>
                </a:cxn>
                <a:cxn ang="0">
                  <a:pos x="38" y="4"/>
                </a:cxn>
                <a:cxn ang="0">
                  <a:pos x="34" y="10"/>
                </a:cxn>
                <a:cxn ang="0">
                  <a:pos x="28" y="17"/>
                </a:cxn>
                <a:cxn ang="0">
                  <a:pos x="23" y="23"/>
                </a:cxn>
                <a:cxn ang="0">
                  <a:pos x="17" y="30"/>
                </a:cxn>
                <a:cxn ang="0">
                  <a:pos x="17" y="30"/>
                </a:cxn>
                <a:cxn ang="0">
                  <a:pos x="10" y="41"/>
                </a:cxn>
                <a:cxn ang="0">
                  <a:pos x="4" y="47"/>
                </a:cxn>
                <a:cxn ang="0">
                  <a:pos x="0" y="52"/>
                </a:cxn>
                <a:cxn ang="0">
                  <a:pos x="0" y="52"/>
                </a:cxn>
                <a:cxn ang="0">
                  <a:pos x="0" y="55"/>
                </a:cxn>
                <a:cxn ang="0">
                  <a:pos x="0" y="57"/>
                </a:cxn>
                <a:cxn ang="0">
                  <a:pos x="3" y="60"/>
                </a:cxn>
                <a:cxn ang="0">
                  <a:pos x="7" y="61"/>
                </a:cxn>
                <a:cxn ang="0">
                  <a:pos x="10" y="60"/>
                </a:cxn>
                <a:cxn ang="0">
                  <a:pos x="11" y="58"/>
                </a:cxn>
                <a:cxn ang="0">
                  <a:pos x="11" y="58"/>
                </a:cxn>
                <a:cxn ang="0">
                  <a:pos x="19" y="47"/>
                </a:cxn>
                <a:cxn ang="0">
                  <a:pos x="28" y="35"/>
                </a:cxn>
                <a:cxn ang="0">
                  <a:pos x="28" y="35"/>
                </a:cxn>
                <a:cxn ang="0">
                  <a:pos x="38" y="22"/>
                </a:cxn>
                <a:cxn ang="0">
                  <a:pos x="44" y="15"/>
                </a:cxn>
                <a:cxn ang="0">
                  <a:pos x="49" y="9"/>
                </a:cxn>
                <a:cxn ang="0">
                  <a:pos x="49" y="9"/>
                </a:cxn>
                <a:cxn ang="0">
                  <a:pos x="49" y="6"/>
                </a:cxn>
                <a:cxn ang="0">
                  <a:pos x="49" y="4"/>
                </a:cxn>
                <a:cxn ang="0">
                  <a:pos x="46" y="1"/>
                </a:cxn>
                <a:cxn ang="0">
                  <a:pos x="42" y="0"/>
                </a:cxn>
                <a:cxn ang="0">
                  <a:pos x="41" y="1"/>
                </a:cxn>
                <a:cxn ang="0">
                  <a:pos x="38" y="4"/>
                </a:cxn>
                <a:cxn ang="0">
                  <a:pos x="38" y="4"/>
                </a:cxn>
              </a:cxnLst>
              <a:rect l="0" t="0" r="r" b="b"/>
              <a:pathLst>
                <a:path w="49" h="61">
                  <a:moveTo>
                    <a:pt x="38" y="4"/>
                  </a:moveTo>
                  <a:lnTo>
                    <a:pt x="38" y="4"/>
                  </a:lnTo>
                  <a:lnTo>
                    <a:pt x="34" y="10"/>
                  </a:lnTo>
                  <a:lnTo>
                    <a:pt x="28" y="17"/>
                  </a:lnTo>
                  <a:lnTo>
                    <a:pt x="23" y="23"/>
                  </a:lnTo>
                  <a:lnTo>
                    <a:pt x="17" y="30"/>
                  </a:lnTo>
                  <a:lnTo>
                    <a:pt x="17" y="30"/>
                  </a:lnTo>
                  <a:lnTo>
                    <a:pt x="10" y="41"/>
                  </a:lnTo>
                  <a:lnTo>
                    <a:pt x="4" y="47"/>
                  </a:lnTo>
                  <a:lnTo>
                    <a:pt x="0" y="52"/>
                  </a:lnTo>
                  <a:lnTo>
                    <a:pt x="0" y="52"/>
                  </a:lnTo>
                  <a:lnTo>
                    <a:pt x="0" y="55"/>
                  </a:lnTo>
                  <a:lnTo>
                    <a:pt x="0" y="57"/>
                  </a:lnTo>
                  <a:lnTo>
                    <a:pt x="3" y="60"/>
                  </a:lnTo>
                  <a:lnTo>
                    <a:pt x="7" y="61"/>
                  </a:lnTo>
                  <a:lnTo>
                    <a:pt x="10" y="60"/>
                  </a:lnTo>
                  <a:lnTo>
                    <a:pt x="11" y="58"/>
                  </a:lnTo>
                  <a:lnTo>
                    <a:pt x="11" y="58"/>
                  </a:lnTo>
                  <a:lnTo>
                    <a:pt x="19" y="47"/>
                  </a:lnTo>
                  <a:lnTo>
                    <a:pt x="28" y="35"/>
                  </a:lnTo>
                  <a:lnTo>
                    <a:pt x="28" y="35"/>
                  </a:lnTo>
                  <a:lnTo>
                    <a:pt x="38" y="22"/>
                  </a:lnTo>
                  <a:lnTo>
                    <a:pt x="44" y="15"/>
                  </a:lnTo>
                  <a:lnTo>
                    <a:pt x="49" y="9"/>
                  </a:lnTo>
                  <a:lnTo>
                    <a:pt x="49" y="9"/>
                  </a:lnTo>
                  <a:lnTo>
                    <a:pt x="49" y="6"/>
                  </a:lnTo>
                  <a:lnTo>
                    <a:pt x="49" y="4"/>
                  </a:lnTo>
                  <a:lnTo>
                    <a:pt x="46" y="1"/>
                  </a:lnTo>
                  <a:lnTo>
                    <a:pt x="42" y="0"/>
                  </a:lnTo>
                  <a:lnTo>
                    <a:pt x="41" y="1"/>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4" name="chenying0907 991"/>
            <p:cNvSpPr>
              <a:spLocks/>
            </p:cNvSpPr>
            <p:nvPr/>
          </p:nvSpPr>
          <p:spPr bwMode="auto">
            <a:xfrm>
              <a:off x="2528888" y="4633913"/>
              <a:ext cx="14288" cy="25400"/>
            </a:xfrm>
            <a:custGeom>
              <a:avLst/>
              <a:gdLst/>
              <a:ahLst/>
              <a:cxnLst>
                <a:cxn ang="0">
                  <a:pos x="32" y="0"/>
                </a:cxn>
                <a:cxn ang="0">
                  <a:pos x="32" y="0"/>
                </a:cxn>
                <a:cxn ang="0">
                  <a:pos x="25" y="4"/>
                </a:cxn>
                <a:cxn ang="0">
                  <a:pos x="20" y="10"/>
                </a:cxn>
                <a:cxn ang="0">
                  <a:pos x="16" y="17"/>
                </a:cxn>
                <a:cxn ang="0">
                  <a:pos x="13" y="24"/>
                </a:cxn>
                <a:cxn ang="0">
                  <a:pos x="13" y="24"/>
                </a:cxn>
                <a:cxn ang="0">
                  <a:pos x="11" y="34"/>
                </a:cxn>
                <a:cxn ang="0">
                  <a:pos x="10" y="40"/>
                </a:cxn>
                <a:cxn ang="0">
                  <a:pos x="7" y="44"/>
                </a:cxn>
                <a:cxn ang="0">
                  <a:pos x="7" y="44"/>
                </a:cxn>
                <a:cxn ang="0">
                  <a:pos x="4" y="48"/>
                </a:cxn>
                <a:cxn ang="0">
                  <a:pos x="2" y="51"/>
                </a:cxn>
                <a:cxn ang="0">
                  <a:pos x="0" y="59"/>
                </a:cxn>
                <a:cxn ang="0">
                  <a:pos x="0" y="59"/>
                </a:cxn>
                <a:cxn ang="0">
                  <a:pos x="2" y="62"/>
                </a:cxn>
                <a:cxn ang="0">
                  <a:pos x="2" y="63"/>
                </a:cxn>
                <a:cxn ang="0">
                  <a:pos x="4" y="65"/>
                </a:cxn>
                <a:cxn ang="0">
                  <a:pos x="6" y="65"/>
                </a:cxn>
                <a:cxn ang="0">
                  <a:pos x="10" y="63"/>
                </a:cxn>
                <a:cxn ang="0">
                  <a:pos x="12" y="62"/>
                </a:cxn>
                <a:cxn ang="0">
                  <a:pos x="12" y="59"/>
                </a:cxn>
                <a:cxn ang="0">
                  <a:pos x="12" y="59"/>
                </a:cxn>
                <a:cxn ang="0">
                  <a:pos x="13" y="55"/>
                </a:cxn>
                <a:cxn ang="0">
                  <a:pos x="15" y="53"/>
                </a:cxn>
                <a:cxn ang="0">
                  <a:pos x="19" y="48"/>
                </a:cxn>
                <a:cxn ang="0">
                  <a:pos x="19" y="48"/>
                </a:cxn>
                <a:cxn ang="0">
                  <a:pos x="21" y="41"/>
                </a:cxn>
                <a:cxn ang="0">
                  <a:pos x="23" y="36"/>
                </a:cxn>
                <a:cxn ang="0">
                  <a:pos x="23" y="36"/>
                </a:cxn>
                <a:cxn ang="0">
                  <a:pos x="27" y="21"/>
                </a:cxn>
                <a:cxn ang="0">
                  <a:pos x="29" y="16"/>
                </a:cxn>
                <a:cxn ang="0">
                  <a:pos x="32" y="14"/>
                </a:cxn>
                <a:cxn ang="0">
                  <a:pos x="34" y="12"/>
                </a:cxn>
                <a:cxn ang="0">
                  <a:pos x="34" y="12"/>
                </a:cxn>
                <a:cxn ang="0">
                  <a:pos x="37" y="11"/>
                </a:cxn>
                <a:cxn ang="0">
                  <a:pos x="38" y="8"/>
                </a:cxn>
                <a:cxn ang="0">
                  <a:pos x="38" y="4"/>
                </a:cxn>
                <a:cxn ang="0">
                  <a:pos x="36" y="2"/>
                </a:cxn>
                <a:cxn ang="0">
                  <a:pos x="34" y="0"/>
                </a:cxn>
                <a:cxn ang="0">
                  <a:pos x="32" y="0"/>
                </a:cxn>
                <a:cxn ang="0">
                  <a:pos x="32" y="0"/>
                </a:cxn>
              </a:cxnLst>
              <a:rect l="0" t="0" r="r" b="b"/>
              <a:pathLst>
                <a:path w="38" h="65">
                  <a:moveTo>
                    <a:pt x="32" y="0"/>
                  </a:moveTo>
                  <a:lnTo>
                    <a:pt x="32" y="0"/>
                  </a:lnTo>
                  <a:lnTo>
                    <a:pt x="25" y="4"/>
                  </a:lnTo>
                  <a:lnTo>
                    <a:pt x="20" y="10"/>
                  </a:lnTo>
                  <a:lnTo>
                    <a:pt x="16" y="17"/>
                  </a:lnTo>
                  <a:lnTo>
                    <a:pt x="13" y="24"/>
                  </a:lnTo>
                  <a:lnTo>
                    <a:pt x="13" y="24"/>
                  </a:lnTo>
                  <a:lnTo>
                    <a:pt x="11" y="34"/>
                  </a:lnTo>
                  <a:lnTo>
                    <a:pt x="10" y="40"/>
                  </a:lnTo>
                  <a:lnTo>
                    <a:pt x="7" y="44"/>
                  </a:lnTo>
                  <a:lnTo>
                    <a:pt x="7" y="44"/>
                  </a:lnTo>
                  <a:lnTo>
                    <a:pt x="4" y="48"/>
                  </a:lnTo>
                  <a:lnTo>
                    <a:pt x="2" y="51"/>
                  </a:lnTo>
                  <a:lnTo>
                    <a:pt x="0" y="59"/>
                  </a:lnTo>
                  <a:lnTo>
                    <a:pt x="0" y="59"/>
                  </a:lnTo>
                  <a:lnTo>
                    <a:pt x="2" y="62"/>
                  </a:lnTo>
                  <a:lnTo>
                    <a:pt x="2" y="63"/>
                  </a:lnTo>
                  <a:lnTo>
                    <a:pt x="4" y="65"/>
                  </a:lnTo>
                  <a:lnTo>
                    <a:pt x="6" y="65"/>
                  </a:lnTo>
                  <a:lnTo>
                    <a:pt x="10" y="63"/>
                  </a:lnTo>
                  <a:lnTo>
                    <a:pt x="12" y="62"/>
                  </a:lnTo>
                  <a:lnTo>
                    <a:pt x="12" y="59"/>
                  </a:lnTo>
                  <a:lnTo>
                    <a:pt x="12" y="59"/>
                  </a:lnTo>
                  <a:lnTo>
                    <a:pt x="13" y="55"/>
                  </a:lnTo>
                  <a:lnTo>
                    <a:pt x="15" y="53"/>
                  </a:lnTo>
                  <a:lnTo>
                    <a:pt x="19" y="48"/>
                  </a:lnTo>
                  <a:lnTo>
                    <a:pt x="19" y="48"/>
                  </a:lnTo>
                  <a:lnTo>
                    <a:pt x="21" y="41"/>
                  </a:lnTo>
                  <a:lnTo>
                    <a:pt x="23" y="36"/>
                  </a:lnTo>
                  <a:lnTo>
                    <a:pt x="23" y="36"/>
                  </a:lnTo>
                  <a:lnTo>
                    <a:pt x="27" y="21"/>
                  </a:lnTo>
                  <a:lnTo>
                    <a:pt x="29" y="16"/>
                  </a:lnTo>
                  <a:lnTo>
                    <a:pt x="32" y="14"/>
                  </a:lnTo>
                  <a:lnTo>
                    <a:pt x="34" y="12"/>
                  </a:lnTo>
                  <a:lnTo>
                    <a:pt x="34" y="12"/>
                  </a:lnTo>
                  <a:lnTo>
                    <a:pt x="37" y="11"/>
                  </a:lnTo>
                  <a:lnTo>
                    <a:pt x="38" y="8"/>
                  </a:lnTo>
                  <a:lnTo>
                    <a:pt x="38" y="4"/>
                  </a:lnTo>
                  <a:lnTo>
                    <a:pt x="36" y="2"/>
                  </a:lnTo>
                  <a:lnTo>
                    <a:pt x="34" y="0"/>
                  </a:lnTo>
                  <a:lnTo>
                    <a:pt x="32" y="0"/>
                  </a:lnTo>
                  <a:lnTo>
                    <a:pt x="3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5" name="chenying0907 992"/>
            <p:cNvSpPr>
              <a:spLocks/>
            </p:cNvSpPr>
            <p:nvPr/>
          </p:nvSpPr>
          <p:spPr bwMode="auto">
            <a:xfrm>
              <a:off x="2584451" y="4614863"/>
              <a:ext cx="20638" cy="25400"/>
            </a:xfrm>
            <a:custGeom>
              <a:avLst/>
              <a:gdLst/>
              <a:ahLst/>
              <a:cxnLst>
                <a:cxn ang="0">
                  <a:pos x="39" y="1"/>
                </a:cxn>
                <a:cxn ang="0">
                  <a:pos x="39" y="1"/>
                </a:cxn>
                <a:cxn ang="0">
                  <a:pos x="19" y="28"/>
                </a:cxn>
                <a:cxn ang="0">
                  <a:pos x="1" y="56"/>
                </a:cxn>
                <a:cxn ang="0">
                  <a:pos x="1" y="56"/>
                </a:cxn>
                <a:cxn ang="0">
                  <a:pos x="0" y="59"/>
                </a:cxn>
                <a:cxn ang="0">
                  <a:pos x="0" y="60"/>
                </a:cxn>
                <a:cxn ang="0">
                  <a:pos x="2" y="64"/>
                </a:cxn>
                <a:cxn ang="0">
                  <a:pos x="6" y="64"/>
                </a:cxn>
                <a:cxn ang="0">
                  <a:pos x="9" y="64"/>
                </a:cxn>
                <a:cxn ang="0">
                  <a:pos x="10" y="61"/>
                </a:cxn>
                <a:cxn ang="0">
                  <a:pos x="10" y="61"/>
                </a:cxn>
                <a:cxn ang="0">
                  <a:pos x="28" y="35"/>
                </a:cxn>
                <a:cxn ang="0">
                  <a:pos x="48" y="10"/>
                </a:cxn>
                <a:cxn ang="0">
                  <a:pos x="48" y="10"/>
                </a:cxn>
                <a:cxn ang="0">
                  <a:pos x="48" y="8"/>
                </a:cxn>
                <a:cxn ang="0">
                  <a:pos x="49" y="5"/>
                </a:cxn>
                <a:cxn ang="0">
                  <a:pos x="47" y="1"/>
                </a:cxn>
                <a:cxn ang="0">
                  <a:pos x="45" y="0"/>
                </a:cxn>
                <a:cxn ang="0">
                  <a:pos x="43" y="0"/>
                </a:cxn>
                <a:cxn ang="0">
                  <a:pos x="41" y="0"/>
                </a:cxn>
                <a:cxn ang="0">
                  <a:pos x="39" y="1"/>
                </a:cxn>
                <a:cxn ang="0">
                  <a:pos x="39" y="1"/>
                </a:cxn>
              </a:cxnLst>
              <a:rect l="0" t="0" r="r" b="b"/>
              <a:pathLst>
                <a:path w="49" h="64">
                  <a:moveTo>
                    <a:pt x="39" y="1"/>
                  </a:moveTo>
                  <a:lnTo>
                    <a:pt x="39" y="1"/>
                  </a:lnTo>
                  <a:lnTo>
                    <a:pt x="19" y="28"/>
                  </a:lnTo>
                  <a:lnTo>
                    <a:pt x="1" y="56"/>
                  </a:lnTo>
                  <a:lnTo>
                    <a:pt x="1" y="56"/>
                  </a:lnTo>
                  <a:lnTo>
                    <a:pt x="0" y="59"/>
                  </a:lnTo>
                  <a:lnTo>
                    <a:pt x="0" y="60"/>
                  </a:lnTo>
                  <a:lnTo>
                    <a:pt x="2" y="64"/>
                  </a:lnTo>
                  <a:lnTo>
                    <a:pt x="6" y="64"/>
                  </a:lnTo>
                  <a:lnTo>
                    <a:pt x="9" y="64"/>
                  </a:lnTo>
                  <a:lnTo>
                    <a:pt x="10" y="61"/>
                  </a:lnTo>
                  <a:lnTo>
                    <a:pt x="10" y="61"/>
                  </a:lnTo>
                  <a:lnTo>
                    <a:pt x="28" y="35"/>
                  </a:lnTo>
                  <a:lnTo>
                    <a:pt x="48" y="10"/>
                  </a:lnTo>
                  <a:lnTo>
                    <a:pt x="48" y="10"/>
                  </a:lnTo>
                  <a:lnTo>
                    <a:pt x="48" y="8"/>
                  </a:lnTo>
                  <a:lnTo>
                    <a:pt x="49" y="5"/>
                  </a:lnTo>
                  <a:lnTo>
                    <a:pt x="47" y="1"/>
                  </a:lnTo>
                  <a:lnTo>
                    <a:pt x="45" y="0"/>
                  </a:lnTo>
                  <a:lnTo>
                    <a:pt x="43" y="0"/>
                  </a:lnTo>
                  <a:lnTo>
                    <a:pt x="41"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6" name="chenying0907 993"/>
            <p:cNvSpPr>
              <a:spLocks/>
            </p:cNvSpPr>
            <p:nvPr/>
          </p:nvSpPr>
          <p:spPr bwMode="auto">
            <a:xfrm>
              <a:off x="2632076" y="4592638"/>
              <a:ext cx="14288" cy="28575"/>
            </a:xfrm>
            <a:custGeom>
              <a:avLst/>
              <a:gdLst/>
              <a:ahLst/>
              <a:cxnLst>
                <a:cxn ang="0">
                  <a:pos x="28" y="6"/>
                </a:cxn>
                <a:cxn ang="0">
                  <a:pos x="28" y="6"/>
                </a:cxn>
                <a:cxn ang="0">
                  <a:pos x="27" y="14"/>
                </a:cxn>
                <a:cxn ang="0">
                  <a:pos x="24" y="20"/>
                </a:cxn>
                <a:cxn ang="0">
                  <a:pos x="17" y="34"/>
                </a:cxn>
                <a:cxn ang="0">
                  <a:pos x="17" y="34"/>
                </a:cxn>
                <a:cxn ang="0">
                  <a:pos x="11" y="49"/>
                </a:cxn>
                <a:cxn ang="0">
                  <a:pos x="7" y="55"/>
                </a:cxn>
                <a:cxn ang="0">
                  <a:pos x="2" y="62"/>
                </a:cxn>
                <a:cxn ang="0">
                  <a:pos x="2" y="62"/>
                </a:cxn>
                <a:cxn ang="0">
                  <a:pos x="0" y="65"/>
                </a:cxn>
                <a:cxn ang="0">
                  <a:pos x="0" y="67"/>
                </a:cxn>
                <a:cxn ang="0">
                  <a:pos x="3" y="71"/>
                </a:cxn>
                <a:cxn ang="0">
                  <a:pos x="7" y="72"/>
                </a:cxn>
                <a:cxn ang="0">
                  <a:pos x="8" y="72"/>
                </a:cxn>
                <a:cxn ang="0">
                  <a:pos x="11" y="70"/>
                </a:cxn>
                <a:cxn ang="0">
                  <a:pos x="11" y="70"/>
                </a:cxn>
                <a:cxn ang="0">
                  <a:pos x="15" y="65"/>
                </a:cxn>
                <a:cxn ang="0">
                  <a:pos x="20" y="57"/>
                </a:cxn>
                <a:cxn ang="0">
                  <a:pos x="27" y="42"/>
                </a:cxn>
                <a:cxn ang="0">
                  <a:pos x="27" y="42"/>
                </a:cxn>
                <a:cxn ang="0">
                  <a:pos x="34" y="24"/>
                </a:cxn>
                <a:cxn ang="0">
                  <a:pos x="37" y="15"/>
                </a:cxn>
                <a:cxn ang="0">
                  <a:pos x="38" y="6"/>
                </a:cxn>
                <a:cxn ang="0">
                  <a:pos x="38" y="6"/>
                </a:cxn>
                <a:cxn ang="0">
                  <a:pos x="38" y="3"/>
                </a:cxn>
                <a:cxn ang="0">
                  <a:pos x="37" y="2"/>
                </a:cxn>
                <a:cxn ang="0">
                  <a:pos x="33" y="0"/>
                </a:cxn>
                <a:cxn ang="0">
                  <a:pos x="29" y="2"/>
                </a:cxn>
                <a:cxn ang="0">
                  <a:pos x="28" y="3"/>
                </a:cxn>
                <a:cxn ang="0">
                  <a:pos x="28" y="6"/>
                </a:cxn>
                <a:cxn ang="0">
                  <a:pos x="28" y="6"/>
                </a:cxn>
              </a:cxnLst>
              <a:rect l="0" t="0" r="r" b="b"/>
              <a:pathLst>
                <a:path w="38" h="72">
                  <a:moveTo>
                    <a:pt x="28" y="6"/>
                  </a:moveTo>
                  <a:lnTo>
                    <a:pt x="28" y="6"/>
                  </a:lnTo>
                  <a:lnTo>
                    <a:pt x="27" y="14"/>
                  </a:lnTo>
                  <a:lnTo>
                    <a:pt x="24" y="20"/>
                  </a:lnTo>
                  <a:lnTo>
                    <a:pt x="17" y="34"/>
                  </a:lnTo>
                  <a:lnTo>
                    <a:pt x="17" y="34"/>
                  </a:lnTo>
                  <a:lnTo>
                    <a:pt x="11" y="49"/>
                  </a:lnTo>
                  <a:lnTo>
                    <a:pt x="7" y="55"/>
                  </a:lnTo>
                  <a:lnTo>
                    <a:pt x="2" y="62"/>
                  </a:lnTo>
                  <a:lnTo>
                    <a:pt x="2" y="62"/>
                  </a:lnTo>
                  <a:lnTo>
                    <a:pt x="0" y="65"/>
                  </a:lnTo>
                  <a:lnTo>
                    <a:pt x="0" y="67"/>
                  </a:lnTo>
                  <a:lnTo>
                    <a:pt x="3" y="71"/>
                  </a:lnTo>
                  <a:lnTo>
                    <a:pt x="7" y="72"/>
                  </a:lnTo>
                  <a:lnTo>
                    <a:pt x="8" y="72"/>
                  </a:lnTo>
                  <a:lnTo>
                    <a:pt x="11" y="70"/>
                  </a:lnTo>
                  <a:lnTo>
                    <a:pt x="11" y="70"/>
                  </a:lnTo>
                  <a:lnTo>
                    <a:pt x="15" y="65"/>
                  </a:lnTo>
                  <a:lnTo>
                    <a:pt x="20" y="57"/>
                  </a:lnTo>
                  <a:lnTo>
                    <a:pt x="27" y="42"/>
                  </a:lnTo>
                  <a:lnTo>
                    <a:pt x="27" y="42"/>
                  </a:lnTo>
                  <a:lnTo>
                    <a:pt x="34" y="24"/>
                  </a:lnTo>
                  <a:lnTo>
                    <a:pt x="37" y="15"/>
                  </a:lnTo>
                  <a:lnTo>
                    <a:pt x="38" y="6"/>
                  </a:lnTo>
                  <a:lnTo>
                    <a:pt x="38" y="6"/>
                  </a:lnTo>
                  <a:lnTo>
                    <a:pt x="38" y="3"/>
                  </a:lnTo>
                  <a:lnTo>
                    <a:pt x="37" y="2"/>
                  </a:lnTo>
                  <a:lnTo>
                    <a:pt x="33" y="0"/>
                  </a:lnTo>
                  <a:lnTo>
                    <a:pt x="29" y="2"/>
                  </a:lnTo>
                  <a:lnTo>
                    <a:pt x="28" y="3"/>
                  </a:lnTo>
                  <a:lnTo>
                    <a:pt x="28" y="6"/>
                  </a:lnTo>
                  <a:lnTo>
                    <a:pt x="2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7" name="chenying0907 994"/>
            <p:cNvSpPr>
              <a:spLocks/>
            </p:cNvSpPr>
            <p:nvPr/>
          </p:nvSpPr>
          <p:spPr bwMode="auto">
            <a:xfrm>
              <a:off x="2265363" y="4254501"/>
              <a:ext cx="60325" cy="92075"/>
            </a:xfrm>
            <a:custGeom>
              <a:avLst/>
              <a:gdLst/>
              <a:ahLst/>
              <a:cxnLst>
                <a:cxn ang="0">
                  <a:pos x="146" y="0"/>
                </a:cxn>
                <a:cxn ang="0">
                  <a:pos x="146" y="0"/>
                </a:cxn>
                <a:cxn ang="0">
                  <a:pos x="139" y="2"/>
                </a:cxn>
                <a:cxn ang="0">
                  <a:pos x="133" y="5"/>
                </a:cxn>
                <a:cxn ang="0">
                  <a:pos x="122" y="14"/>
                </a:cxn>
                <a:cxn ang="0">
                  <a:pos x="112" y="26"/>
                </a:cxn>
                <a:cxn ang="0">
                  <a:pos x="103" y="39"/>
                </a:cxn>
                <a:cxn ang="0">
                  <a:pos x="87" y="66"/>
                </a:cxn>
                <a:cxn ang="0">
                  <a:pos x="80" y="80"/>
                </a:cxn>
                <a:cxn ang="0">
                  <a:pos x="72" y="91"/>
                </a:cxn>
                <a:cxn ang="0">
                  <a:pos x="72" y="91"/>
                </a:cxn>
                <a:cxn ang="0">
                  <a:pos x="50" y="123"/>
                </a:cxn>
                <a:cxn ang="0">
                  <a:pos x="29" y="154"/>
                </a:cxn>
                <a:cxn ang="0">
                  <a:pos x="19" y="170"/>
                </a:cxn>
                <a:cxn ang="0">
                  <a:pos x="11" y="187"/>
                </a:cxn>
                <a:cxn ang="0">
                  <a:pos x="4" y="205"/>
                </a:cxn>
                <a:cxn ang="0">
                  <a:pos x="0" y="225"/>
                </a:cxn>
                <a:cxn ang="0">
                  <a:pos x="0" y="225"/>
                </a:cxn>
                <a:cxn ang="0">
                  <a:pos x="0" y="227"/>
                </a:cxn>
                <a:cxn ang="0">
                  <a:pos x="2" y="229"/>
                </a:cxn>
                <a:cxn ang="0">
                  <a:pos x="6" y="231"/>
                </a:cxn>
                <a:cxn ang="0">
                  <a:pos x="7" y="231"/>
                </a:cxn>
                <a:cxn ang="0">
                  <a:pos x="10" y="231"/>
                </a:cxn>
                <a:cxn ang="0">
                  <a:pos x="11" y="230"/>
                </a:cxn>
                <a:cxn ang="0">
                  <a:pos x="12" y="227"/>
                </a:cxn>
                <a:cxn ang="0">
                  <a:pos x="12" y="227"/>
                </a:cxn>
                <a:cxn ang="0">
                  <a:pos x="15" y="212"/>
                </a:cxn>
                <a:cxn ang="0">
                  <a:pos x="19" y="197"/>
                </a:cxn>
                <a:cxn ang="0">
                  <a:pos x="25" y="184"/>
                </a:cxn>
                <a:cxn ang="0">
                  <a:pos x="32" y="171"/>
                </a:cxn>
                <a:cxn ang="0">
                  <a:pos x="48" y="146"/>
                </a:cxn>
                <a:cxn ang="0">
                  <a:pos x="65" y="123"/>
                </a:cxn>
                <a:cxn ang="0">
                  <a:pos x="65" y="123"/>
                </a:cxn>
                <a:cxn ang="0">
                  <a:pos x="84" y="93"/>
                </a:cxn>
                <a:cxn ang="0">
                  <a:pos x="104" y="64"/>
                </a:cxn>
                <a:cxn ang="0">
                  <a:pos x="104" y="64"/>
                </a:cxn>
                <a:cxn ang="0">
                  <a:pos x="113" y="48"/>
                </a:cxn>
                <a:cxn ang="0">
                  <a:pos x="122" y="32"/>
                </a:cxn>
                <a:cxn ang="0">
                  <a:pos x="127" y="26"/>
                </a:cxn>
                <a:cxn ang="0">
                  <a:pos x="134" y="19"/>
                </a:cxn>
                <a:cxn ang="0">
                  <a:pos x="140" y="14"/>
                </a:cxn>
                <a:cxn ang="0">
                  <a:pos x="148" y="10"/>
                </a:cxn>
                <a:cxn ang="0">
                  <a:pos x="148" y="10"/>
                </a:cxn>
                <a:cxn ang="0">
                  <a:pos x="151" y="9"/>
                </a:cxn>
                <a:cxn ang="0">
                  <a:pos x="152" y="8"/>
                </a:cxn>
                <a:cxn ang="0">
                  <a:pos x="152" y="4"/>
                </a:cxn>
                <a:cxn ang="0">
                  <a:pos x="150" y="0"/>
                </a:cxn>
                <a:cxn ang="0">
                  <a:pos x="148" y="0"/>
                </a:cxn>
                <a:cxn ang="0">
                  <a:pos x="146" y="0"/>
                </a:cxn>
                <a:cxn ang="0">
                  <a:pos x="146" y="0"/>
                </a:cxn>
              </a:cxnLst>
              <a:rect l="0" t="0" r="r" b="b"/>
              <a:pathLst>
                <a:path w="152" h="231">
                  <a:moveTo>
                    <a:pt x="146" y="0"/>
                  </a:moveTo>
                  <a:lnTo>
                    <a:pt x="146" y="0"/>
                  </a:lnTo>
                  <a:lnTo>
                    <a:pt x="139" y="2"/>
                  </a:lnTo>
                  <a:lnTo>
                    <a:pt x="133" y="5"/>
                  </a:lnTo>
                  <a:lnTo>
                    <a:pt x="122" y="14"/>
                  </a:lnTo>
                  <a:lnTo>
                    <a:pt x="112" y="26"/>
                  </a:lnTo>
                  <a:lnTo>
                    <a:pt x="103" y="39"/>
                  </a:lnTo>
                  <a:lnTo>
                    <a:pt x="87" y="66"/>
                  </a:lnTo>
                  <a:lnTo>
                    <a:pt x="80" y="80"/>
                  </a:lnTo>
                  <a:lnTo>
                    <a:pt x="72" y="91"/>
                  </a:lnTo>
                  <a:lnTo>
                    <a:pt x="72" y="91"/>
                  </a:lnTo>
                  <a:lnTo>
                    <a:pt x="50" y="123"/>
                  </a:lnTo>
                  <a:lnTo>
                    <a:pt x="29" y="154"/>
                  </a:lnTo>
                  <a:lnTo>
                    <a:pt x="19" y="170"/>
                  </a:lnTo>
                  <a:lnTo>
                    <a:pt x="11" y="187"/>
                  </a:lnTo>
                  <a:lnTo>
                    <a:pt x="4" y="205"/>
                  </a:lnTo>
                  <a:lnTo>
                    <a:pt x="0" y="225"/>
                  </a:lnTo>
                  <a:lnTo>
                    <a:pt x="0" y="225"/>
                  </a:lnTo>
                  <a:lnTo>
                    <a:pt x="0" y="227"/>
                  </a:lnTo>
                  <a:lnTo>
                    <a:pt x="2" y="229"/>
                  </a:lnTo>
                  <a:lnTo>
                    <a:pt x="6" y="231"/>
                  </a:lnTo>
                  <a:lnTo>
                    <a:pt x="7" y="231"/>
                  </a:lnTo>
                  <a:lnTo>
                    <a:pt x="10" y="231"/>
                  </a:lnTo>
                  <a:lnTo>
                    <a:pt x="11" y="230"/>
                  </a:lnTo>
                  <a:lnTo>
                    <a:pt x="12" y="227"/>
                  </a:lnTo>
                  <a:lnTo>
                    <a:pt x="12" y="227"/>
                  </a:lnTo>
                  <a:lnTo>
                    <a:pt x="15" y="212"/>
                  </a:lnTo>
                  <a:lnTo>
                    <a:pt x="19" y="197"/>
                  </a:lnTo>
                  <a:lnTo>
                    <a:pt x="25" y="184"/>
                  </a:lnTo>
                  <a:lnTo>
                    <a:pt x="32" y="171"/>
                  </a:lnTo>
                  <a:lnTo>
                    <a:pt x="48" y="146"/>
                  </a:lnTo>
                  <a:lnTo>
                    <a:pt x="65" y="123"/>
                  </a:lnTo>
                  <a:lnTo>
                    <a:pt x="65" y="123"/>
                  </a:lnTo>
                  <a:lnTo>
                    <a:pt x="84" y="93"/>
                  </a:lnTo>
                  <a:lnTo>
                    <a:pt x="104" y="64"/>
                  </a:lnTo>
                  <a:lnTo>
                    <a:pt x="104" y="64"/>
                  </a:lnTo>
                  <a:lnTo>
                    <a:pt x="113" y="48"/>
                  </a:lnTo>
                  <a:lnTo>
                    <a:pt x="122" y="32"/>
                  </a:lnTo>
                  <a:lnTo>
                    <a:pt x="127" y="26"/>
                  </a:lnTo>
                  <a:lnTo>
                    <a:pt x="134" y="19"/>
                  </a:lnTo>
                  <a:lnTo>
                    <a:pt x="140" y="14"/>
                  </a:lnTo>
                  <a:lnTo>
                    <a:pt x="148" y="10"/>
                  </a:lnTo>
                  <a:lnTo>
                    <a:pt x="148" y="10"/>
                  </a:lnTo>
                  <a:lnTo>
                    <a:pt x="151" y="9"/>
                  </a:lnTo>
                  <a:lnTo>
                    <a:pt x="152" y="8"/>
                  </a:lnTo>
                  <a:lnTo>
                    <a:pt x="152" y="4"/>
                  </a:lnTo>
                  <a:lnTo>
                    <a:pt x="150" y="0"/>
                  </a:lnTo>
                  <a:lnTo>
                    <a:pt x="148" y="0"/>
                  </a:lnTo>
                  <a:lnTo>
                    <a:pt x="146" y="0"/>
                  </a:lnTo>
                  <a:lnTo>
                    <a:pt x="14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8" name="chenying0907 995"/>
            <p:cNvSpPr>
              <a:spLocks/>
            </p:cNvSpPr>
            <p:nvPr/>
          </p:nvSpPr>
          <p:spPr bwMode="auto">
            <a:xfrm>
              <a:off x="2289176" y="4260851"/>
              <a:ext cx="63500" cy="96838"/>
            </a:xfrm>
            <a:custGeom>
              <a:avLst/>
              <a:gdLst/>
              <a:ahLst/>
              <a:cxnLst>
                <a:cxn ang="0">
                  <a:pos x="149" y="2"/>
                </a:cxn>
                <a:cxn ang="0">
                  <a:pos x="149" y="2"/>
                </a:cxn>
                <a:cxn ang="0">
                  <a:pos x="126" y="36"/>
                </a:cxn>
                <a:cxn ang="0">
                  <a:pos x="102" y="68"/>
                </a:cxn>
                <a:cxn ang="0">
                  <a:pos x="79" y="102"/>
                </a:cxn>
                <a:cxn ang="0">
                  <a:pos x="55" y="134"/>
                </a:cxn>
                <a:cxn ang="0">
                  <a:pos x="55" y="134"/>
                </a:cxn>
                <a:cxn ang="0">
                  <a:pos x="37" y="159"/>
                </a:cxn>
                <a:cxn ang="0">
                  <a:pos x="22" y="185"/>
                </a:cxn>
                <a:cxn ang="0">
                  <a:pos x="10" y="212"/>
                </a:cxn>
                <a:cxn ang="0">
                  <a:pos x="0" y="240"/>
                </a:cxn>
                <a:cxn ang="0">
                  <a:pos x="0" y="240"/>
                </a:cxn>
                <a:cxn ang="0">
                  <a:pos x="0" y="242"/>
                </a:cxn>
                <a:cxn ang="0">
                  <a:pos x="0" y="244"/>
                </a:cxn>
                <a:cxn ang="0">
                  <a:pos x="4" y="246"/>
                </a:cxn>
                <a:cxn ang="0">
                  <a:pos x="8" y="246"/>
                </a:cxn>
                <a:cxn ang="0">
                  <a:pos x="9" y="245"/>
                </a:cxn>
                <a:cxn ang="0">
                  <a:pos x="10" y="242"/>
                </a:cxn>
                <a:cxn ang="0">
                  <a:pos x="10" y="242"/>
                </a:cxn>
                <a:cxn ang="0">
                  <a:pos x="22" y="212"/>
                </a:cxn>
                <a:cxn ang="0">
                  <a:pos x="38" y="182"/>
                </a:cxn>
                <a:cxn ang="0">
                  <a:pos x="55" y="153"/>
                </a:cxn>
                <a:cxn ang="0">
                  <a:pos x="75" y="127"/>
                </a:cxn>
                <a:cxn ang="0">
                  <a:pos x="75" y="127"/>
                </a:cxn>
                <a:cxn ang="0">
                  <a:pos x="97" y="99"/>
                </a:cxn>
                <a:cxn ang="0">
                  <a:pos x="118" y="68"/>
                </a:cxn>
                <a:cxn ang="0">
                  <a:pos x="137" y="38"/>
                </a:cxn>
                <a:cxn ang="0">
                  <a:pos x="158" y="8"/>
                </a:cxn>
                <a:cxn ang="0">
                  <a:pos x="158" y="8"/>
                </a:cxn>
                <a:cxn ang="0">
                  <a:pos x="160" y="6"/>
                </a:cxn>
                <a:cxn ang="0">
                  <a:pos x="160" y="4"/>
                </a:cxn>
                <a:cxn ang="0">
                  <a:pos x="158" y="2"/>
                </a:cxn>
                <a:cxn ang="0">
                  <a:pos x="157" y="0"/>
                </a:cxn>
                <a:cxn ang="0">
                  <a:pos x="153" y="0"/>
                </a:cxn>
                <a:cxn ang="0">
                  <a:pos x="150" y="0"/>
                </a:cxn>
                <a:cxn ang="0">
                  <a:pos x="149" y="2"/>
                </a:cxn>
                <a:cxn ang="0">
                  <a:pos x="149" y="2"/>
                </a:cxn>
              </a:cxnLst>
              <a:rect l="0" t="0" r="r" b="b"/>
              <a:pathLst>
                <a:path w="160" h="246">
                  <a:moveTo>
                    <a:pt x="149" y="2"/>
                  </a:moveTo>
                  <a:lnTo>
                    <a:pt x="149" y="2"/>
                  </a:lnTo>
                  <a:lnTo>
                    <a:pt x="126" y="36"/>
                  </a:lnTo>
                  <a:lnTo>
                    <a:pt x="102" y="68"/>
                  </a:lnTo>
                  <a:lnTo>
                    <a:pt x="79" y="102"/>
                  </a:lnTo>
                  <a:lnTo>
                    <a:pt x="55" y="134"/>
                  </a:lnTo>
                  <a:lnTo>
                    <a:pt x="55" y="134"/>
                  </a:lnTo>
                  <a:lnTo>
                    <a:pt x="37" y="159"/>
                  </a:lnTo>
                  <a:lnTo>
                    <a:pt x="22" y="185"/>
                  </a:lnTo>
                  <a:lnTo>
                    <a:pt x="10" y="212"/>
                  </a:lnTo>
                  <a:lnTo>
                    <a:pt x="0" y="240"/>
                  </a:lnTo>
                  <a:lnTo>
                    <a:pt x="0" y="240"/>
                  </a:lnTo>
                  <a:lnTo>
                    <a:pt x="0" y="242"/>
                  </a:lnTo>
                  <a:lnTo>
                    <a:pt x="0" y="244"/>
                  </a:lnTo>
                  <a:lnTo>
                    <a:pt x="4" y="246"/>
                  </a:lnTo>
                  <a:lnTo>
                    <a:pt x="8" y="246"/>
                  </a:lnTo>
                  <a:lnTo>
                    <a:pt x="9" y="245"/>
                  </a:lnTo>
                  <a:lnTo>
                    <a:pt x="10" y="242"/>
                  </a:lnTo>
                  <a:lnTo>
                    <a:pt x="10" y="242"/>
                  </a:lnTo>
                  <a:lnTo>
                    <a:pt x="22" y="212"/>
                  </a:lnTo>
                  <a:lnTo>
                    <a:pt x="38" y="182"/>
                  </a:lnTo>
                  <a:lnTo>
                    <a:pt x="55" y="153"/>
                  </a:lnTo>
                  <a:lnTo>
                    <a:pt x="75" y="127"/>
                  </a:lnTo>
                  <a:lnTo>
                    <a:pt x="75" y="127"/>
                  </a:lnTo>
                  <a:lnTo>
                    <a:pt x="97" y="99"/>
                  </a:lnTo>
                  <a:lnTo>
                    <a:pt x="118" y="68"/>
                  </a:lnTo>
                  <a:lnTo>
                    <a:pt x="137" y="38"/>
                  </a:lnTo>
                  <a:lnTo>
                    <a:pt x="158" y="8"/>
                  </a:lnTo>
                  <a:lnTo>
                    <a:pt x="158" y="8"/>
                  </a:lnTo>
                  <a:lnTo>
                    <a:pt x="160" y="6"/>
                  </a:lnTo>
                  <a:lnTo>
                    <a:pt x="160" y="4"/>
                  </a:lnTo>
                  <a:lnTo>
                    <a:pt x="158" y="2"/>
                  </a:lnTo>
                  <a:lnTo>
                    <a:pt x="157" y="0"/>
                  </a:lnTo>
                  <a:lnTo>
                    <a:pt x="153" y="0"/>
                  </a:lnTo>
                  <a:lnTo>
                    <a:pt x="150" y="0"/>
                  </a:lnTo>
                  <a:lnTo>
                    <a:pt x="149" y="2"/>
                  </a:lnTo>
                  <a:lnTo>
                    <a:pt x="1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9" name="chenying0907 996"/>
            <p:cNvSpPr>
              <a:spLocks/>
            </p:cNvSpPr>
            <p:nvPr/>
          </p:nvSpPr>
          <p:spPr bwMode="auto">
            <a:xfrm>
              <a:off x="2314576" y="4214813"/>
              <a:ext cx="84138" cy="165100"/>
            </a:xfrm>
            <a:custGeom>
              <a:avLst/>
              <a:gdLst/>
              <a:ahLst/>
              <a:cxnLst>
                <a:cxn ang="0">
                  <a:pos x="203" y="4"/>
                </a:cxn>
                <a:cxn ang="0">
                  <a:pos x="195" y="32"/>
                </a:cxn>
                <a:cxn ang="0">
                  <a:pos x="182" y="58"/>
                </a:cxn>
                <a:cxn ang="0">
                  <a:pos x="151" y="108"/>
                </a:cxn>
                <a:cxn ang="0">
                  <a:pos x="143" y="119"/>
                </a:cxn>
                <a:cxn ang="0">
                  <a:pos x="123" y="160"/>
                </a:cxn>
                <a:cxn ang="0">
                  <a:pos x="101" y="215"/>
                </a:cxn>
                <a:cxn ang="0">
                  <a:pos x="94" y="229"/>
                </a:cxn>
                <a:cxn ang="0">
                  <a:pos x="71" y="272"/>
                </a:cxn>
                <a:cxn ang="0">
                  <a:pos x="34" y="326"/>
                </a:cxn>
                <a:cxn ang="0">
                  <a:pos x="24" y="350"/>
                </a:cxn>
                <a:cxn ang="0">
                  <a:pos x="12" y="372"/>
                </a:cxn>
                <a:cxn ang="0">
                  <a:pos x="8" y="381"/>
                </a:cxn>
                <a:cxn ang="0">
                  <a:pos x="1" y="401"/>
                </a:cxn>
                <a:cxn ang="0">
                  <a:pos x="0" y="410"/>
                </a:cxn>
                <a:cxn ang="0">
                  <a:pos x="1" y="414"/>
                </a:cxn>
                <a:cxn ang="0">
                  <a:pos x="5" y="415"/>
                </a:cxn>
                <a:cxn ang="0">
                  <a:pos x="11" y="412"/>
                </a:cxn>
                <a:cxn ang="0">
                  <a:pos x="12" y="410"/>
                </a:cxn>
                <a:cxn ang="0">
                  <a:pos x="15" y="395"/>
                </a:cxn>
                <a:cxn ang="0">
                  <a:pos x="28" y="368"/>
                </a:cxn>
                <a:cxn ang="0">
                  <a:pos x="34" y="356"/>
                </a:cxn>
                <a:cxn ang="0">
                  <a:pos x="59" y="308"/>
                </a:cxn>
                <a:cxn ang="0">
                  <a:pos x="89" y="261"/>
                </a:cxn>
                <a:cxn ang="0">
                  <a:pos x="115" y="210"/>
                </a:cxn>
                <a:cxn ang="0">
                  <a:pos x="128" y="180"/>
                </a:cxn>
                <a:cxn ang="0">
                  <a:pos x="171" y="96"/>
                </a:cxn>
                <a:cxn ang="0">
                  <a:pos x="183" y="75"/>
                </a:cxn>
                <a:cxn ang="0">
                  <a:pos x="202" y="42"/>
                </a:cxn>
                <a:cxn ang="0">
                  <a:pos x="211" y="20"/>
                </a:cxn>
                <a:cxn ang="0">
                  <a:pos x="213" y="8"/>
                </a:cxn>
                <a:cxn ang="0">
                  <a:pos x="212" y="3"/>
                </a:cxn>
                <a:cxn ang="0">
                  <a:pos x="207" y="0"/>
                </a:cxn>
                <a:cxn ang="0">
                  <a:pos x="203" y="3"/>
                </a:cxn>
                <a:cxn ang="0">
                  <a:pos x="203" y="4"/>
                </a:cxn>
              </a:cxnLst>
              <a:rect l="0" t="0" r="r" b="b"/>
              <a:pathLst>
                <a:path w="213" h="415">
                  <a:moveTo>
                    <a:pt x="203" y="4"/>
                  </a:moveTo>
                  <a:lnTo>
                    <a:pt x="203" y="4"/>
                  </a:lnTo>
                  <a:lnTo>
                    <a:pt x="199" y="17"/>
                  </a:lnTo>
                  <a:lnTo>
                    <a:pt x="195" y="32"/>
                  </a:lnTo>
                  <a:lnTo>
                    <a:pt x="188" y="45"/>
                  </a:lnTo>
                  <a:lnTo>
                    <a:pt x="182" y="58"/>
                  </a:lnTo>
                  <a:lnTo>
                    <a:pt x="166" y="84"/>
                  </a:lnTo>
                  <a:lnTo>
                    <a:pt x="151" y="108"/>
                  </a:lnTo>
                  <a:lnTo>
                    <a:pt x="151" y="108"/>
                  </a:lnTo>
                  <a:lnTo>
                    <a:pt x="143" y="119"/>
                  </a:lnTo>
                  <a:lnTo>
                    <a:pt x="136" y="132"/>
                  </a:lnTo>
                  <a:lnTo>
                    <a:pt x="123" y="160"/>
                  </a:lnTo>
                  <a:lnTo>
                    <a:pt x="111" y="187"/>
                  </a:lnTo>
                  <a:lnTo>
                    <a:pt x="101" y="215"/>
                  </a:lnTo>
                  <a:lnTo>
                    <a:pt x="101" y="215"/>
                  </a:lnTo>
                  <a:lnTo>
                    <a:pt x="94" y="229"/>
                  </a:lnTo>
                  <a:lnTo>
                    <a:pt x="86" y="244"/>
                  </a:lnTo>
                  <a:lnTo>
                    <a:pt x="71" y="272"/>
                  </a:lnTo>
                  <a:lnTo>
                    <a:pt x="34" y="326"/>
                  </a:lnTo>
                  <a:lnTo>
                    <a:pt x="34" y="326"/>
                  </a:lnTo>
                  <a:lnTo>
                    <a:pt x="29" y="338"/>
                  </a:lnTo>
                  <a:lnTo>
                    <a:pt x="24" y="350"/>
                  </a:lnTo>
                  <a:lnTo>
                    <a:pt x="18" y="361"/>
                  </a:lnTo>
                  <a:lnTo>
                    <a:pt x="12" y="372"/>
                  </a:lnTo>
                  <a:lnTo>
                    <a:pt x="12" y="372"/>
                  </a:lnTo>
                  <a:lnTo>
                    <a:pt x="8" y="381"/>
                  </a:lnTo>
                  <a:lnTo>
                    <a:pt x="4" y="390"/>
                  </a:lnTo>
                  <a:lnTo>
                    <a:pt x="1" y="401"/>
                  </a:lnTo>
                  <a:lnTo>
                    <a:pt x="0" y="410"/>
                  </a:lnTo>
                  <a:lnTo>
                    <a:pt x="0" y="410"/>
                  </a:lnTo>
                  <a:lnTo>
                    <a:pt x="0" y="412"/>
                  </a:lnTo>
                  <a:lnTo>
                    <a:pt x="1" y="414"/>
                  </a:lnTo>
                  <a:lnTo>
                    <a:pt x="4" y="415"/>
                  </a:lnTo>
                  <a:lnTo>
                    <a:pt x="5" y="415"/>
                  </a:lnTo>
                  <a:lnTo>
                    <a:pt x="9" y="414"/>
                  </a:lnTo>
                  <a:lnTo>
                    <a:pt x="11" y="412"/>
                  </a:lnTo>
                  <a:lnTo>
                    <a:pt x="12" y="410"/>
                  </a:lnTo>
                  <a:lnTo>
                    <a:pt x="12" y="410"/>
                  </a:lnTo>
                  <a:lnTo>
                    <a:pt x="13" y="402"/>
                  </a:lnTo>
                  <a:lnTo>
                    <a:pt x="15" y="395"/>
                  </a:lnTo>
                  <a:lnTo>
                    <a:pt x="21" y="382"/>
                  </a:lnTo>
                  <a:lnTo>
                    <a:pt x="28" y="368"/>
                  </a:lnTo>
                  <a:lnTo>
                    <a:pt x="34" y="356"/>
                  </a:lnTo>
                  <a:lnTo>
                    <a:pt x="34" y="356"/>
                  </a:lnTo>
                  <a:lnTo>
                    <a:pt x="46" y="331"/>
                  </a:lnTo>
                  <a:lnTo>
                    <a:pt x="59" y="308"/>
                  </a:lnTo>
                  <a:lnTo>
                    <a:pt x="59" y="308"/>
                  </a:lnTo>
                  <a:lnTo>
                    <a:pt x="89" y="261"/>
                  </a:lnTo>
                  <a:lnTo>
                    <a:pt x="103" y="236"/>
                  </a:lnTo>
                  <a:lnTo>
                    <a:pt x="115" y="210"/>
                  </a:lnTo>
                  <a:lnTo>
                    <a:pt x="115" y="210"/>
                  </a:lnTo>
                  <a:lnTo>
                    <a:pt x="128" y="180"/>
                  </a:lnTo>
                  <a:lnTo>
                    <a:pt x="141" y="152"/>
                  </a:lnTo>
                  <a:lnTo>
                    <a:pt x="171" y="96"/>
                  </a:lnTo>
                  <a:lnTo>
                    <a:pt x="171" y="96"/>
                  </a:lnTo>
                  <a:lnTo>
                    <a:pt x="183" y="75"/>
                  </a:lnTo>
                  <a:lnTo>
                    <a:pt x="196" y="53"/>
                  </a:lnTo>
                  <a:lnTo>
                    <a:pt x="202" y="42"/>
                  </a:lnTo>
                  <a:lnTo>
                    <a:pt x="207" y="30"/>
                  </a:lnTo>
                  <a:lnTo>
                    <a:pt x="211" y="20"/>
                  </a:lnTo>
                  <a:lnTo>
                    <a:pt x="213" y="8"/>
                  </a:lnTo>
                  <a:lnTo>
                    <a:pt x="213" y="8"/>
                  </a:lnTo>
                  <a:lnTo>
                    <a:pt x="213" y="6"/>
                  </a:lnTo>
                  <a:lnTo>
                    <a:pt x="212" y="3"/>
                  </a:lnTo>
                  <a:lnTo>
                    <a:pt x="208" y="0"/>
                  </a:lnTo>
                  <a:lnTo>
                    <a:pt x="207" y="0"/>
                  </a:lnTo>
                  <a:lnTo>
                    <a:pt x="204" y="0"/>
                  </a:lnTo>
                  <a:lnTo>
                    <a:pt x="203" y="3"/>
                  </a:lnTo>
                  <a:lnTo>
                    <a:pt x="203" y="4"/>
                  </a:lnTo>
                  <a:lnTo>
                    <a:pt x="20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0" name="chenying0907 997"/>
            <p:cNvSpPr>
              <a:spLocks/>
            </p:cNvSpPr>
            <p:nvPr/>
          </p:nvSpPr>
          <p:spPr bwMode="auto">
            <a:xfrm>
              <a:off x="2349501" y="4208463"/>
              <a:ext cx="85725" cy="185738"/>
            </a:xfrm>
            <a:custGeom>
              <a:avLst/>
              <a:gdLst/>
              <a:ahLst/>
              <a:cxnLst>
                <a:cxn ang="0">
                  <a:pos x="209" y="1"/>
                </a:cxn>
                <a:cxn ang="0">
                  <a:pos x="200" y="8"/>
                </a:cxn>
                <a:cxn ang="0">
                  <a:pos x="192" y="18"/>
                </a:cxn>
                <a:cxn ang="0">
                  <a:pos x="176" y="45"/>
                </a:cxn>
                <a:cxn ang="0">
                  <a:pos x="162" y="74"/>
                </a:cxn>
                <a:cxn ang="0">
                  <a:pos x="132" y="140"/>
                </a:cxn>
                <a:cxn ang="0">
                  <a:pos x="107" y="208"/>
                </a:cxn>
                <a:cxn ang="0">
                  <a:pos x="102" y="226"/>
                </a:cxn>
                <a:cxn ang="0">
                  <a:pos x="77" y="277"/>
                </a:cxn>
                <a:cxn ang="0">
                  <a:pos x="53" y="327"/>
                </a:cxn>
                <a:cxn ang="0">
                  <a:pos x="48" y="345"/>
                </a:cxn>
                <a:cxn ang="0">
                  <a:pos x="39" y="376"/>
                </a:cxn>
                <a:cxn ang="0">
                  <a:pos x="35" y="387"/>
                </a:cxn>
                <a:cxn ang="0">
                  <a:pos x="19" y="412"/>
                </a:cxn>
                <a:cxn ang="0">
                  <a:pos x="15" y="420"/>
                </a:cxn>
                <a:cxn ang="0">
                  <a:pos x="1" y="451"/>
                </a:cxn>
                <a:cxn ang="0">
                  <a:pos x="0" y="463"/>
                </a:cxn>
                <a:cxn ang="0">
                  <a:pos x="1" y="467"/>
                </a:cxn>
                <a:cxn ang="0">
                  <a:pos x="9" y="467"/>
                </a:cxn>
                <a:cxn ang="0">
                  <a:pos x="12" y="463"/>
                </a:cxn>
                <a:cxn ang="0">
                  <a:pos x="12" y="456"/>
                </a:cxn>
                <a:cxn ang="0">
                  <a:pos x="19" y="435"/>
                </a:cxn>
                <a:cxn ang="0">
                  <a:pos x="34" y="409"/>
                </a:cxn>
                <a:cxn ang="0">
                  <a:pos x="47" y="384"/>
                </a:cxn>
                <a:cxn ang="0">
                  <a:pos x="57" y="357"/>
                </a:cxn>
                <a:cxn ang="0">
                  <a:pos x="61" y="341"/>
                </a:cxn>
                <a:cxn ang="0">
                  <a:pos x="81" y="293"/>
                </a:cxn>
                <a:cxn ang="0">
                  <a:pos x="111" y="231"/>
                </a:cxn>
                <a:cxn ang="0">
                  <a:pos x="123" y="200"/>
                </a:cxn>
                <a:cxn ang="0">
                  <a:pos x="146" y="137"/>
                </a:cxn>
                <a:cxn ang="0">
                  <a:pos x="159" y="107"/>
                </a:cxn>
                <a:cxn ang="0">
                  <a:pos x="187" y="53"/>
                </a:cxn>
                <a:cxn ang="0">
                  <a:pos x="197" y="30"/>
                </a:cxn>
                <a:cxn ang="0">
                  <a:pos x="209" y="14"/>
                </a:cxn>
                <a:cxn ang="0">
                  <a:pos x="213" y="11"/>
                </a:cxn>
                <a:cxn ang="0">
                  <a:pos x="216" y="9"/>
                </a:cxn>
                <a:cxn ang="0">
                  <a:pos x="216" y="2"/>
                </a:cxn>
                <a:cxn ang="0">
                  <a:pos x="212" y="0"/>
                </a:cxn>
                <a:cxn ang="0">
                  <a:pos x="209" y="1"/>
                </a:cxn>
              </a:cxnLst>
              <a:rect l="0" t="0" r="r" b="b"/>
              <a:pathLst>
                <a:path w="217" h="468">
                  <a:moveTo>
                    <a:pt x="209" y="1"/>
                  </a:moveTo>
                  <a:lnTo>
                    <a:pt x="209" y="1"/>
                  </a:lnTo>
                  <a:lnTo>
                    <a:pt x="204" y="4"/>
                  </a:lnTo>
                  <a:lnTo>
                    <a:pt x="200" y="8"/>
                  </a:lnTo>
                  <a:lnTo>
                    <a:pt x="192" y="18"/>
                  </a:lnTo>
                  <a:lnTo>
                    <a:pt x="192" y="18"/>
                  </a:lnTo>
                  <a:lnTo>
                    <a:pt x="184" y="31"/>
                  </a:lnTo>
                  <a:lnTo>
                    <a:pt x="176" y="45"/>
                  </a:lnTo>
                  <a:lnTo>
                    <a:pt x="162" y="74"/>
                  </a:lnTo>
                  <a:lnTo>
                    <a:pt x="162" y="74"/>
                  </a:lnTo>
                  <a:lnTo>
                    <a:pt x="146" y="107"/>
                  </a:lnTo>
                  <a:lnTo>
                    <a:pt x="132" y="140"/>
                  </a:lnTo>
                  <a:lnTo>
                    <a:pt x="119" y="174"/>
                  </a:lnTo>
                  <a:lnTo>
                    <a:pt x="107" y="208"/>
                  </a:lnTo>
                  <a:lnTo>
                    <a:pt x="107" y="208"/>
                  </a:lnTo>
                  <a:lnTo>
                    <a:pt x="102" y="226"/>
                  </a:lnTo>
                  <a:lnTo>
                    <a:pt x="94" y="243"/>
                  </a:lnTo>
                  <a:lnTo>
                    <a:pt x="77" y="277"/>
                  </a:lnTo>
                  <a:lnTo>
                    <a:pt x="61" y="310"/>
                  </a:lnTo>
                  <a:lnTo>
                    <a:pt x="53" y="327"/>
                  </a:lnTo>
                  <a:lnTo>
                    <a:pt x="48" y="345"/>
                  </a:lnTo>
                  <a:lnTo>
                    <a:pt x="48" y="345"/>
                  </a:lnTo>
                  <a:lnTo>
                    <a:pt x="43" y="366"/>
                  </a:lnTo>
                  <a:lnTo>
                    <a:pt x="39" y="376"/>
                  </a:lnTo>
                  <a:lnTo>
                    <a:pt x="35" y="387"/>
                  </a:lnTo>
                  <a:lnTo>
                    <a:pt x="35" y="387"/>
                  </a:lnTo>
                  <a:lnTo>
                    <a:pt x="25" y="404"/>
                  </a:lnTo>
                  <a:lnTo>
                    <a:pt x="19" y="412"/>
                  </a:lnTo>
                  <a:lnTo>
                    <a:pt x="15" y="420"/>
                  </a:lnTo>
                  <a:lnTo>
                    <a:pt x="15" y="420"/>
                  </a:lnTo>
                  <a:lnTo>
                    <a:pt x="5" y="440"/>
                  </a:lnTo>
                  <a:lnTo>
                    <a:pt x="1" y="451"/>
                  </a:lnTo>
                  <a:lnTo>
                    <a:pt x="0" y="463"/>
                  </a:lnTo>
                  <a:lnTo>
                    <a:pt x="0" y="463"/>
                  </a:lnTo>
                  <a:lnTo>
                    <a:pt x="0" y="465"/>
                  </a:lnTo>
                  <a:lnTo>
                    <a:pt x="1" y="467"/>
                  </a:lnTo>
                  <a:lnTo>
                    <a:pt x="5" y="468"/>
                  </a:lnTo>
                  <a:lnTo>
                    <a:pt x="9" y="467"/>
                  </a:lnTo>
                  <a:lnTo>
                    <a:pt x="10" y="465"/>
                  </a:lnTo>
                  <a:lnTo>
                    <a:pt x="12" y="463"/>
                  </a:lnTo>
                  <a:lnTo>
                    <a:pt x="12" y="463"/>
                  </a:lnTo>
                  <a:lnTo>
                    <a:pt x="12" y="456"/>
                  </a:lnTo>
                  <a:lnTo>
                    <a:pt x="14" y="448"/>
                  </a:lnTo>
                  <a:lnTo>
                    <a:pt x="19" y="435"/>
                  </a:lnTo>
                  <a:lnTo>
                    <a:pt x="26" y="422"/>
                  </a:lnTo>
                  <a:lnTo>
                    <a:pt x="34" y="409"/>
                  </a:lnTo>
                  <a:lnTo>
                    <a:pt x="34" y="409"/>
                  </a:lnTo>
                  <a:lnTo>
                    <a:pt x="47" y="384"/>
                  </a:lnTo>
                  <a:lnTo>
                    <a:pt x="53" y="371"/>
                  </a:lnTo>
                  <a:lnTo>
                    <a:pt x="57" y="357"/>
                  </a:lnTo>
                  <a:lnTo>
                    <a:pt x="57" y="357"/>
                  </a:lnTo>
                  <a:lnTo>
                    <a:pt x="61" y="341"/>
                  </a:lnTo>
                  <a:lnTo>
                    <a:pt x="68" y="324"/>
                  </a:lnTo>
                  <a:lnTo>
                    <a:pt x="81" y="293"/>
                  </a:lnTo>
                  <a:lnTo>
                    <a:pt x="97" y="263"/>
                  </a:lnTo>
                  <a:lnTo>
                    <a:pt x="111" y="231"/>
                  </a:lnTo>
                  <a:lnTo>
                    <a:pt x="111" y="231"/>
                  </a:lnTo>
                  <a:lnTo>
                    <a:pt x="123" y="200"/>
                  </a:lnTo>
                  <a:lnTo>
                    <a:pt x="134" y="168"/>
                  </a:lnTo>
                  <a:lnTo>
                    <a:pt x="146" y="137"/>
                  </a:lnTo>
                  <a:lnTo>
                    <a:pt x="159" y="107"/>
                  </a:lnTo>
                  <a:lnTo>
                    <a:pt x="159" y="107"/>
                  </a:lnTo>
                  <a:lnTo>
                    <a:pt x="172" y="79"/>
                  </a:lnTo>
                  <a:lnTo>
                    <a:pt x="187" y="53"/>
                  </a:lnTo>
                  <a:lnTo>
                    <a:pt x="187" y="53"/>
                  </a:lnTo>
                  <a:lnTo>
                    <a:pt x="197" y="30"/>
                  </a:lnTo>
                  <a:lnTo>
                    <a:pt x="205" y="18"/>
                  </a:lnTo>
                  <a:lnTo>
                    <a:pt x="209" y="14"/>
                  </a:lnTo>
                  <a:lnTo>
                    <a:pt x="213" y="11"/>
                  </a:lnTo>
                  <a:lnTo>
                    <a:pt x="213" y="11"/>
                  </a:lnTo>
                  <a:lnTo>
                    <a:pt x="214" y="10"/>
                  </a:lnTo>
                  <a:lnTo>
                    <a:pt x="216" y="9"/>
                  </a:lnTo>
                  <a:lnTo>
                    <a:pt x="217" y="4"/>
                  </a:lnTo>
                  <a:lnTo>
                    <a:pt x="216" y="2"/>
                  </a:lnTo>
                  <a:lnTo>
                    <a:pt x="214" y="1"/>
                  </a:lnTo>
                  <a:lnTo>
                    <a:pt x="212" y="0"/>
                  </a:lnTo>
                  <a:lnTo>
                    <a:pt x="209" y="1"/>
                  </a:lnTo>
                  <a:lnTo>
                    <a:pt x="20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1" name="chenying0907 998"/>
            <p:cNvSpPr>
              <a:spLocks/>
            </p:cNvSpPr>
            <p:nvPr/>
          </p:nvSpPr>
          <p:spPr bwMode="auto">
            <a:xfrm>
              <a:off x="2413001" y="4238626"/>
              <a:ext cx="34925" cy="76200"/>
            </a:xfrm>
            <a:custGeom>
              <a:avLst/>
              <a:gdLst/>
              <a:ahLst/>
              <a:cxnLst>
                <a:cxn ang="0">
                  <a:pos x="81" y="4"/>
                </a:cxn>
                <a:cxn ang="0">
                  <a:pos x="81" y="4"/>
                </a:cxn>
                <a:cxn ang="0">
                  <a:pos x="76" y="14"/>
                </a:cxn>
                <a:cxn ang="0">
                  <a:pos x="72" y="25"/>
                </a:cxn>
                <a:cxn ang="0">
                  <a:pos x="61" y="44"/>
                </a:cxn>
                <a:cxn ang="0">
                  <a:pos x="49" y="65"/>
                </a:cxn>
                <a:cxn ang="0">
                  <a:pos x="40" y="86"/>
                </a:cxn>
                <a:cxn ang="0">
                  <a:pos x="40" y="86"/>
                </a:cxn>
                <a:cxn ang="0">
                  <a:pos x="28" y="110"/>
                </a:cxn>
                <a:cxn ang="0">
                  <a:pos x="17" y="133"/>
                </a:cxn>
                <a:cxn ang="0">
                  <a:pos x="7" y="157"/>
                </a:cxn>
                <a:cxn ang="0">
                  <a:pos x="4" y="170"/>
                </a:cxn>
                <a:cxn ang="0">
                  <a:pos x="0" y="183"/>
                </a:cxn>
                <a:cxn ang="0">
                  <a:pos x="0" y="183"/>
                </a:cxn>
                <a:cxn ang="0">
                  <a:pos x="0" y="184"/>
                </a:cxn>
                <a:cxn ang="0">
                  <a:pos x="2" y="187"/>
                </a:cxn>
                <a:cxn ang="0">
                  <a:pos x="6" y="189"/>
                </a:cxn>
                <a:cxn ang="0">
                  <a:pos x="8" y="189"/>
                </a:cxn>
                <a:cxn ang="0">
                  <a:pos x="10" y="189"/>
                </a:cxn>
                <a:cxn ang="0">
                  <a:pos x="11" y="188"/>
                </a:cxn>
                <a:cxn ang="0">
                  <a:pos x="12" y="186"/>
                </a:cxn>
                <a:cxn ang="0">
                  <a:pos x="12" y="186"/>
                </a:cxn>
                <a:cxn ang="0">
                  <a:pos x="15" y="171"/>
                </a:cxn>
                <a:cxn ang="0">
                  <a:pos x="19" y="158"/>
                </a:cxn>
                <a:cxn ang="0">
                  <a:pos x="29" y="132"/>
                </a:cxn>
                <a:cxn ang="0">
                  <a:pos x="53" y="81"/>
                </a:cxn>
                <a:cxn ang="0">
                  <a:pos x="53" y="81"/>
                </a:cxn>
                <a:cxn ang="0">
                  <a:pos x="63" y="63"/>
                </a:cxn>
                <a:cxn ang="0">
                  <a:pos x="74" y="44"/>
                </a:cxn>
                <a:cxn ang="0">
                  <a:pos x="84" y="26"/>
                </a:cxn>
                <a:cxn ang="0">
                  <a:pos x="88" y="17"/>
                </a:cxn>
                <a:cxn ang="0">
                  <a:pos x="92" y="6"/>
                </a:cxn>
                <a:cxn ang="0">
                  <a:pos x="92" y="6"/>
                </a:cxn>
                <a:cxn ang="0">
                  <a:pos x="92" y="4"/>
                </a:cxn>
                <a:cxn ang="0">
                  <a:pos x="92" y="2"/>
                </a:cxn>
                <a:cxn ang="0">
                  <a:pos x="88" y="0"/>
                </a:cxn>
                <a:cxn ang="0">
                  <a:pos x="84" y="0"/>
                </a:cxn>
                <a:cxn ang="0">
                  <a:pos x="81" y="1"/>
                </a:cxn>
                <a:cxn ang="0">
                  <a:pos x="81" y="4"/>
                </a:cxn>
                <a:cxn ang="0">
                  <a:pos x="81" y="4"/>
                </a:cxn>
              </a:cxnLst>
              <a:rect l="0" t="0" r="r" b="b"/>
              <a:pathLst>
                <a:path w="92" h="189">
                  <a:moveTo>
                    <a:pt x="81" y="4"/>
                  </a:moveTo>
                  <a:lnTo>
                    <a:pt x="81" y="4"/>
                  </a:lnTo>
                  <a:lnTo>
                    <a:pt x="76" y="14"/>
                  </a:lnTo>
                  <a:lnTo>
                    <a:pt x="72" y="25"/>
                  </a:lnTo>
                  <a:lnTo>
                    <a:pt x="61" y="44"/>
                  </a:lnTo>
                  <a:lnTo>
                    <a:pt x="49" y="65"/>
                  </a:lnTo>
                  <a:lnTo>
                    <a:pt x="40" y="86"/>
                  </a:lnTo>
                  <a:lnTo>
                    <a:pt x="40" y="86"/>
                  </a:lnTo>
                  <a:lnTo>
                    <a:pt x="28" y="110"/>
                  </a:lnTo>
                  <a:lnTo>
                    <a:pt x="17" y="133"/>
                  </a:lnTo>
                  <a:lnTo>
                    <a:pt x="7" y="157"/>
                  </a:lnTo>
                  <a:lnTo>
                    <a:pt x="4" y="170"/>
                  </a:lnTo>
                  <a:lnTo>
                    <a:pt x="0" y="183"/>
                  </a:lnTo>
                  <a:lnTo>
                    <a:pt x="0" y="183"/>
                  </a:lnTo>
                  <a:lnTo>
                    <a:pt x="0" y="184"/>
                  </a:lnTo>
                  <a:lnTo>
                    <a:pt x="2" y="187"/>
                  </a:lnTo>
                  <a:lnTo>
                    <a:pt x="6" y="189"/>
                  </a:lnTo>
                  <a:lnTo>
                    <a:pt x="8" y="189"/>
                  </a:lnTo>
                  <a:lnTo>
                    <a:pt x="10" y="189"/>
                  </a:lnTo>
                  <a:lnTo>
                    <a:pt x="11" y="188"/>
                  </a:lnTo>
                  <a:lnTo>
                    <a:pt x="12" y="186"/>
                  </a:lnTo>
                  <a:lnTo>
                    <a:pt x="12" y="186"/>
                  </a:lnTo>
                  <a:lnTo>
                    <a:pt x="15" y="171"/>
                  </a:lnTo>
                  <a:lnTo>
                    <a:pt x="19" y="158"/>
                  </a:lnTo>
                  <a:lnTo>
                    <a:pt x="29" y="132"/>
                  </a:lnTo>
                  <a:lnTo>
                    <a:pt x="53" y="81"/>
                  </a:lnTo>
                  <a:lnTo>
                    <a:pt x="53" y="81"/>
                  </a:lnTo>
                  <a:lnTo>
                    <a:pt x="63" y="63"/>
                  </a:lnTo>
                  <a:lnTo>
                    <a:pt x="74" y="44"/>
                  </a:lnTo>
                  <a:lnTo>
                    <a:pt x="84" y="26"/>
                  </a:lnTo>
                  <a:lnTo>
                    <a:pt x="88" y="17"/>
                  </a:lnTo>
                  <a:lnTo>
                    <a:pt x="92" y="6"/>
                  </a:lnTo>
                  <a:lnTo>
                    <a:pt x="92" y="6"/>
                  </a:lnTo>
                  <a:lnTo>
                    <a:pt x="92" y="4"/>
                  </a:lnTo>
                  <a:lnTo>
                    <a:pt x="92" y="2"/>
                  </a:lnTo>
                  <a:lnTo>
                    <a:pt x="88" y="0"/>
                  </a:lnTo>
                  <a:lnTo>
                    <a:pt x="84" y="0"/>
                  </a:lnTo>
                  <a:lnTo>
                    <a:pt x="81" y="1"/>
                  </a:lnTo>
                  <a:lnTo>
                    <a:pt x="81" y="4"/>
                  </a:lnTo>
                  <a:lnTo>
                    <a:pt x="8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2" name="chenying0907 999"/>
            <p:cNvSpPr>
              <a:spLocks/>
            </p:cNvSpPr>
            <p:nvPr/>
          </p:nvSpPr>
          <p:spPr bwMode="auto">
            <a:xfrm>
              <a:off x="2443163" y="4267201"/>
              <a:ext cx="30163" cy="58738"/>
            </a:xfrm>
            <a:custGeom>
              <a:avLst/>
              <a:gdLst/>
              <a:ahLst/>
              <a:cxnLst>
                <a:cxn ang="0">
                  <a:pos x="66" y="4"/>
                </a:cxn>
                <a:cxn ang="0">
                  <a:pos x="66" y="4"/>
                </a:cxn>
                <a:cxn ang="0">
                  <a:pos x="60" y="22"/>
                </a:cxn>
                <a:cxn ang="0">
                  <a:pos x="53" y="39"/>
                </a:cxn>
                <a:cxn ang="0">
                  <a:pos x="45" y="56"/>
                </a:cxn>
                <a:cxn ang="0">
                  <a:pos x="36" y="73"/>
                </a:cxn>
                <a:cxn ang="0">
                  <a:pos x="16" y="107"/>
                </a:cxn>
                <a:cxn ang="0">
                  <a:pos x="8" y="124"/>
                </a:cxn>
                <a:cxn ang="0">
                  <a:pos x="2" y="141"/>
                </a:cxn>
                <a:cxn ang="0">
                  <a:pos x="2" y="141"/>
                </a:cxn>
                <a:cxn ang="0">
                  <a:pos x="0" y="144"/>
                </a:cxn>
                <a:cxn ang="0">
                  <a:pos x="2" y="145"/>
                </a:cxn>
                <a:cxn ang="0">
                  <a:pos x="3" y="146"/>
                </a:cxn>
                <a:cxn ang="0">
                  <a:pos x="4" y="148"/>
                </a:cxn>
                <a:cxn ang="0">
                  <a:pos x="9" y="148"/>
                </a:cxn>
                <a:cxn ang="0">
                  <a:pos x="11" y="146"/>
                </a:cxn>
                <a:cxn ang="0">
                  <a:pos x="12" y="144"/>
                </a:cxn>
                <a:cxn ang="0">
                  <a:pos x="12" y="144"/>
                </a:cxn>
                <a:cxn ang="0">
                  <a:pos x="20" y="127"/>
                </a:cxn>
                <a:cxn ang="0">
                  <a:pos x="28" y="110"/>
                </a:cxn>
                <a:cxn ang="0">
                  <a:pos x="46" y="76"/>
                </a:cxn>
                <a:cxn ang="0">
                  <a:pos x="55" y="59"/>
                </a:cxn>
                <a:cxn ang="0">
                  <a:pos x="64" y="42"/>
                </a:cxn>
                <a:cxn ang="0">
                  <a:pos x="71" y="25"/>
                </a:cxn>
                <a:cxn ang="0">
                  <a:pos x="77" y="6"/>
                </a:cxn>
                <a:cxn ang="0">
                  <a:pos x="77" y="6"/>
                </a:cxn>
                <a:cxn ang="0">
                  <a:pos x="77" y="4"/>
                </a:cxn>
                <a:cxn ang="0">
                  <a:pos x="76" y="2"/>
                </a:cxn>
                <a:cxn ang="0">
                  <a:pos x="72" y="0"/>
                </a:cxn>
                <a:cxn ang="0">
                  <a:pos x="68" y="0"/>
                </a:cxn>
                <a:cxn ang="0">
                  <a:pos x="67" y="1"/>
                </a:cxn>
                <a:cxn ang="0">
                  <a:pos x="66" y="4"/>
                </a:cxn>
                <a:cxn ang="0">
                  <a:pos x="66" y="4"/>
                </a:cxn>
              </a:cxnLst>
              <a:rect l="0" t="0" r="r" b="b"/>
              <a:pathLst>
                <a:path w="77" h="148">
                  <a:moveTo>
                    <a:pt x="66" y="4"/>
                  </a:moveTo>
                  <a:lnTo>
                    <a:pt x="66" y="4"/>
                  </a:lnTo>
                  <a:lnTo>
                    <a:pt x="60" y="22"/>
                  </a:lnTo>
                  <a:lnTo>
                    <a:pt x="53" y="39"/>
                  </a:lnTo>
                  <a:lnTo>
                    <a:pt x="45" y="56"/>
                  </a:lnTo>
                  <a:lnTo>
                    <a:pt x="36" y="73"/>
                  </a:lnTo>
                  <a:lnTo>
                    <a:pt x="16" y="107"/>
                  </a:lnTo>
                  <a:lnTo>
                    <a:pt x="8" y="124"/>
                  </a:lnTo>
                  <a:lnTo>
                    <a:pt x="2" y="141"/>
                  </a:lnTo>
                  <a:lnTo>
                    <a:pt x="2" y="141"/>
                  </a:lnTo>
                  <a:lnTo>
                    <a:pt x="0" y="144"/>
                  </a:lnTo>
                  <a:lnTo>
                    <a:pt x="2" y="145"/>
                  </a:lnTo>
                  <a:lnTo>
                    <a:pt x="3" y="146"/>
                  </a:lnTo>
                  <a:lnTo>
                    <a:pt x="4" y="148"/>
                  </a:lnTo>
                  <a:lnTo>
                    <a:pt x="9" y="148"/>
                  </a:lnTo>
                  <a:lnTo>
                    <a:pt x="11" y="146"/>
                  </a:lnTo>
                  <a:lnTo>
                    <a:pt x="12" y="144"/>
                  </a:lnTo>
                  <a:lnTo>
                    <a:pt x="12" y="144"/>
                  </a:lnTo>
                  <a:lnTo>
                    <a:pt x="20" y="127"/>
                  </a:lnTo>
                  <a:lnTo>
                    <a:pt x="28" y="110"/>
                  </a:lnTo>
                  <a:lnTo>
                    <a:pt x="46" y="76"/>
                  </a:lnTo>
                  <a:lnTo>
                    <a:pt x="55" y="59"/>
                  </a:lnTo>
                  <a:lnTo>
                    <a:pt x="64" y="42"/>
                  </a:lnTo>
                  <a:lnTo>
                    <a:pt x="71" y="25"/>
                  </a:lnTo>
                  <a:lnTo>
                    <a:pt x="77" y="6"/>
                  </a:lnTo>
                  <a:lnTo>
                    <a:pt x="77" y="6"/>
                  </a:lnTo>
                  <a:lnTo>
                    <a:pt x="77" y="4"/>
                  </a:lnTo>
                  <a:lnTo>
                    <a:pt x="76" y="2"/>
                  </a:lnTo>
                  <a:lnTo>
                    <a:pt x="72" y="0"/>
                  </a:lnTo>
                  <a:lnTo>
                    <a:pt x="68" y="0"/>
                  </a:lnTo>
                  <a:lnTo>
                    <a:pt x="67" y="1"/>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3" name="chenying0907 1000"/>
            <p:cNvSpPr>
              <a:spLocks/>
            </p:cNvSpPr>
            <p:nvPr/>
          </p:nvSpPr>
          <p:spPr bwMode="auto">
            <a:xfrm>
              <a:off x="2463801" y="4268788"/>
              <a:ext cx="38100" cy="61913"/>
            </a:xfrm>
            <a:custGeom>
              <a:avLst/>
              <a:gdLst/>
              <a:ahLst/>
              <a:cxnLst>
                <a:cxn ang="0">
                  <a:pos x="85" y="2"/>
                </a:cxn>
                <a:cxn ang="0">
                  <a:pos x="85" y="2"/>
                </a:cxn>
                <a:cxn ang="0">
                  <a:pos x="74" y="21"/>
                </a:cxn>
                <a:cxn ang="0">
                  <a:pos x="64" y="39"/>
                </a:cxn>
                <a:cxn ang="0">
                  <a:pos x="40" y="74"/>
                </a:cxn>
                <a:cxn ang="0">
                  <a:pos x="29" y="93"/>
                </a:cxn>
                <a:cxn ang="0">
                  <a:pos x="18" y="111"/>
                </a:cxn>
                <a:cxn ang="0">
                  <a:pos x="9" y="129"/>
                </a:cxn>
                <a:cxn ang="0">
                  <a:pos x="0" y="149"/>
                </a:cxn>
                <a:cxn ang="0">
                  <a:pos x="0" y="149"/>
                </a:cxn>
                <a:cxn ang="0">
                  <a:pos x="0" y="150"/>
                </a:cxn>
                <a:cxn ang="0">
                  <a:pos x="1" y="153"/>
                </a:cxn>
                <a:cxn ang="0">
                  <a:pos x="2" y="154"/>
                </a:cxn>
                <a:cxn ang="0">
                  <a:pos x="4" y="155"/>
                </a:cxn>
                <a:cxn ang="0">
                  <a:pos x="8" y="154"/>
                </a:cxn>
                <a:cxn ang="0">
                  <a:pos x="10" y="153"/>
                </a:cxn>
                <a:cxn ang="0">
                  <a:pos x="12" y="151"/>
                </a:cxn>
                <a:cxn ang="0">
                  <a:pos x="12" y="151"/>
                </a:cxn>
                <a:cxn ang="0">
                  <a:pos x="19" y="132"/>
                </a:cxn>
                <a:cxn ang="0">
                  <a:pos x="29" y="113"/>
                </a:cxn>
                <a:cxn ang="0">
                  <a:pos x="39" y="96"/>
                </a:cxn>
                <a:cxn ang="0">
                  <a:pos x="51" y="78"/>
                </a:cxn>
                <a:cxn ang="0">
                  <a:pos x="74" y="44"/>
                </a:cxn>
                <a:cxn ang="0">
                  <a:pos x="85" y="26"/>
                </a:cxn>
                <a:cxn ang="0">
                  <a:pos x="94" y="8"/>
                </a:cxn>
                <a:cxn ang="0">
                  <a:pos x="94" y="8"/>
                </a:cxn>
                <a:cxn ang="0">
                  <a:pos x="95" y="5"/>
                </a:cxn>
                <a:cxn ang="0">
                  <a:pos x="95" y="4"/>
                </a:cxn>
                <a:cxn ang="0">
                  <a:pos x="91" y="0"/>
                </a:cxn>
                <a:cxn ang="0">
                  <a:pos x="87" y="0"/>
                </a:cxn>
                <a:cxn ang="0">
                  <a:pos x="86" y="0"/>
                </a:cxn>
                <a:cxn ang="0">
                  <a:pos x="85" y="2"/>
                </a:cxn>
                <a:cxn ang="0">
                  <a:pos x="85" y="2"/>
                </a:cxn>
              </a:cxnLst>
              <a:rect l="0" t="0" r="r" b="b"/>
              <a:pathLst>
                <a:path w="95" h="155">
                  <a:moveTo>
                    <a:pt x="85" y="2"/>
                  </a:moveTo>
                  <a:lnTo>
                    <a:pt x="85" y="2"/>
                  </a:lnTo>
                  <a:lnTo>
                    <a:pt x="74" y="21"/>
                  </a:lnTo>
                  <a:lnTo>
                    <a:pt x="64" y="39"/>
                  </a:lnTo>
                  <a:lnTo>
                    <a:pt x="40" y="74"/>
                  </a:lnTo>
                  <a:lnTo>
                    <a:pt x="29" y="93"/>
                  </a:lnTo>
                  <a:lnTo>
                    <a:pt x="18" y="111"/>
                  </a:lnTo>
                  <a:lnTo>
                    <a:pt x="9" y="129"/>
                  </a:lnTo>
                  <a:lnTo>
                    <a:pt x="0" y="149"/>
                  </a:lnTo>
                  <a:lnTo>
                    <a:pt x="0" y="149"/>
                  </a:lnTo>
                  <a:lnTo>
                    <a:pt x="0" y="150"/>
                  </a:lnTo>
                  <a:lnTo>
                    <a:pt x="1" y="153"/>
                  </a:lnTo>
                  <a:lnTo>
                    <a:pt x="2" y="154"/>
                  </a:lnTo>
                  <a:lnTo>
                    <a:pt x="4" y="155"/>
                  </a:lnTo>
                  <a:lnTo>
                    <a:pt x="8" y="154"/>
                  </a:lnTo>
                  <a:lnTo>
                    <a:pt x="10" y="153"/>
                  </a:lnTo>
                  <a:lnTo>
                    <a:pt x="12" y="151"/>
                  </a:lnTo>
                  <a:lnTo>
                    <a:pt x="12" y="151"/>
                  </a:lnTo>
                  <a:lnTo>
                    <a:pt x="19" y="132"/>
                  </a:lnTo>
                  <a:lnTo>
                    <a:pt x="29" y="113"/>
                  </a:lnTo>
                  <a:lnTo>
                    <a:pt x="39" y="96"/>
                  </a:lnTo>
                  <a:lnTo>
                    <a:pt x="51" y="78"/>
                  </a:lnTo>
                  <a:lnTo>
                    <a:pt x="74" y="44"/>
                  </a:lnTo>
                  <a:lnTo>
                    <a:pt x="85" y="26"/>
                  </a:lnTo>
                  <a:lnTo>
                    <a:pt x="94" y="8"/>
                  </a:lnTo>
                  <a:lnTo>
                    <a:pt x="94" y="8"/>
                  </a:lnTo>
                  <a:lnTo>
                    <a:pt x="95" y="5"/>
                  </a:lnTo>
                  <a:lnTo>
                    <a:pt x="95" y="4"/>
                  </a:lnTo>
                  <a:lnTo>
                    <a:pt x="91" y="0"/>
                  </a:lnTo>
                  <a:lnTo>
                    <a:pt x="87" y="0"/>
                  </a:lnTo>
                  <a:lnTo>
                    <a:pt x="86" y="0"/>
                  </a:lnTo>
                  <a:lnTo>
                    <a:pt x="85" y="2"/>
                  </a:lnTo>
                  <a:lnTo>
                    <a:pt x="8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4" name="chenying0907 1001"/>
            <p:cNvSpPr>
              <a:spLocks/>
            </p:cNvSpPr>
            <p:nvPr/>
          </p:nvSpPr>
          <p:spPr bwMode="auto">
            <a:xfrm>
              <a:off x="2478088" y="4281488"/>
              <a:ext cx="44450" cy="61913"/>
            </a:xfrm>
            <a:custGeom>
              <a:avLst/>
              <a:gdLst/>
              <a:ahLst/>
              <a:cxnLst>
                <a:cxn ang="0">
                  <a:pos x="102" y="4"/>
                </a:cxn>
                <a:cxn ang="0">
                  <a:pos x="102" y="4"/>
                </a:cxn>
                <a:cxn ang="0">
                  <a:pos x="98" y="14"/>
                </a:cxn>
                <a:cxn ang="0">
                  <a:pos x="93" y="25"/>
                </a:cxn>
                <a:cxn ang="0">
                  <a:pos x="87" y="35"/>
                </a:cxn>
                <a:cxn ang="0">
                  <a:pos x="79" y="46"/>
                </a:cxn>
                <a:cxn ang="0">
                  <a:pos x="62" y="65"/>
                </a:cxn>
                <a:cxn ang="0">
                  <a:pos x="47" y="82"/>
                </a:cxn>
                <a:cxn ang="0">
                  <a:pos x="47" y="82"/>
                </a:cxn>
                <a:cxn ang="0">
                  <a:pos x="34" y="98"/>
                </a:cxn>
                <a:cxn ang="0">
                  <a:pos x="21" y="114"/>
                </a:cxn>
                <a:cxn ang="0">
                  <a:pos x="9" y="129"/>
                </a:cxn>
                <a:cxn ang="0">
                  <a:pos x="0" y="148"/>
                </a:cxn>
                <a:cxn ang="0">
                  <a:pos x="0" y="148"/>
                </a:cxn>
                <a:cxn ang="0">
                  <a:pos x="0" y="150"/>
                </a:cxn>
                <a:cxn ang="0">
                  <a:pos x="0" y="153"/>
                </a:cxn>
                <a:cxn ang="0">
                  <a:pos x="1" y="155"/>
                </a:cxn>
                <a:cxn ang="0">
                  <a:pos x="5" y="155"/>
                </a:cxn>
                <a:cxn ang="0">
                  <a:pos x="9" y="155"/>
                </a:cxn>
                <a:cxn ang="0">
                  <a:pos x="9" y="155"/>
                </a:cxn>
                <a:cxn ang="0">
                  <a:pos x="12" y="155"/>
                </a:cxn>
                <a:cxn ang="0">
                  <a:pos x="15" y="153"/>
                </a:cxn>
                <a:cxn ang="0">
                  <a:pos x="15" y="149"/>
                </a:cxn>
                <a:cxn ang="0">
                  <a:pos x="13" y="146"/>
                </a:cxn>
                <a:cxn ang="0">
                  <a:pos x="13" y="146"/>
                </a:cxn>
                <a:cxn ang="0">
                  <a:pos x="18" y="137"/>
                </a:cxn>
                <a:cxn ang="0">
                  <a:pos x="24" y="128"/>
                </a:cxn>
                <a:cxn ang="0">
                  <a:pos x="38" y="111"/>
                </a:cxn>
                <a:cxn ang="0">
                  <a:pos x="66" y="78"/>
                </a:cxn>
                <a:cxn ang="0">
                  <a:pos x="66" y="78"/>
                </a:cxn>
                <a:cxn ang="0">
                  <a:pos x="80" y="63"/>
                </a:cxn>
                <a:cxn ang="0">
                  <a:pos x="93" y="44"/>
                </a:cxn>
                <a:cxn ang="0">
                  <a:pos x="105" y="26"/>
                </a:cxn>
                <a:cxn ang="0">
                  <a:pos x="110" y="17"/>
                </a:cxn>
                <a:cxn ang="0">
                  <a:pos x="114" y="8"/>
                </a:cxn>
                <a:cxn ang="0">
                  <a:pos x="114" y="8"/>
                </a:cxn>
                <a:cxn ang="0">
                  <a:pos x="114" y="5"/>
                </a:cxn>
                <a:cxn ang="0">
                  <a:pos x="113" y="2"/>
                </a:cxn>
                <a:cxn ang="0">
                  <a:pos x="109" y="0"/>
                </a:cxn>
                <a:cxn ang="0">
                  <a:pos x="105" y="1"/>
                </a:cxn>
                <a:cxn ang="0">
                  <a:pos x="104" y="2"/>
                </a:cxn>
                <a:cxn ang="0">
                  <a:pos x="102" y="4"/>
                </a:cxn>
                <a:cxn ang="0">
                  <a:pos x="102" y="4"/>
                </a:cxn>
              </a:cxnLst>
              <a:rect l="0" t="0" r="r" b="b"/>
              <a:pathLst>
                <a:path w="114" h="155">
                  <a:moveTo>
                    <a:pt x="102" y="4"/>
                  </a:moveTo>
                  <a:lnTo>
                    <a:pt x="102" y="4"/>
                  </a:lnTo>
                  <a:lnTo>
                    <a:pt x="98" y="14"/>
                  </a:lnTo>
                  <a:lnTo>
                    <a:pt x="93" y="25"/>
                  </a:lnTo>
                  <a:lnTo>
                    <a:pt x="87" y="35"/>
                  </a:lnTo>
                  <a:lnTo>
                    <a:pt x="79" y="46"/>
                  </a:lnTo>
                  <a:lnTo>
                    <a:pt x="62" y="65"/>
                  </a:lnTo>
                  <a:lnTo>
                    <a:pt x="47" y="82"/>
                  </a:lnTo>
                  <a:lnTo>
                    <a:pt x="47" y="82"/>
                  </a:lnTo>
                  <a:lnTo>
                    <a:pt x="34" y="98"/>
                  </a:lnTo>
                  <a:lnTo>
                    <a:pt x="21" y="114"/>
                  </a:lnTo>
                  <a:lnTo>
                    <a:pt x="9" y="129"/>
                  </a:lnTo>
                  <a:lnTo>
                    <a:pt x="0" y="148"/>
                  </a:lnTo>
                  <a:lnTo>
                    <a:pt x="0" y="148"/>
                  </a:lnTo>
                  <a:lnTo>
                    <a:pt x="0" y="150"/>
                  </a:lnTo>
                  <a:lnTo>
                    <a:pt x="0" y="153"/>
                  </a:lnTo>
                  <a:lnTo>
                    <a:pt x="1" y="155"/>
                  </a:lnTo>
                  <a:lnTo>
                    <a:pt x="5" y="155"/>
                  </a:lnTo>
                  <a:lnTo>
                    <a:pt x="9" y="155"/>
                  </a:lnTo>
                  <a:lnTo>
                    <a:pt x="9" y="155"/>
                  </a:lnTo>
                  <a:lnTo>
                    <a:pt x="12" y="155"/>
                  </a:lnTo>
                  <a:lnTo>
                    <a:pt x="15" y="153"/>
                  </a:lnTo>
                  <a:lnTo>
                    <a:pt x="15" y="149"/>
                  </a:lnTo>
                  <a:lnTo>
                    <a:pt x="13" y="146"/>
                  </a:lnTo>
                  <a:lnTo>
                    <a:pt x="13" y="146"/>
                  </a:lnTo>
                  <a:lnTo>
                    <a:pt x="18" y="137"/>
                  </a:lnTo>
                  <a:lnTo>
                    <a:pt x="24" y="128"/>
                  </a:lnTo>
                  <a:lnTo>
                    <a:pt x="38" y="111"/>
                  </a:lnTo>
                  <a:lnTo>
                    <a:pt x="66" y="78"/>
                  </a:lnTo>
                  <a:lnTo>
                    <a:pt x="66" y="78"/>
                  </a:lnTo>
                  <a:lnTo>
                    <a:pt x="80" y="63"/>
                  </a:lnTo>
                  <a:lnTo>
                    <a:pt x="93" y="44"/>
                  </a:lnTo>
                  <a:lnTo>
                    <a:pt x="105" y="26"/>
                  </a:lnTo>
                  <a:lnTo>
                    <a:pt x="110" y="17"/>
                  </a:lnTo>
                  <a:lnTo>
                    <a:pt x="114" y="8"/>
                  </a:lnTo>
                  <a:lnTo>
                    <a:pt x="114" y="8"/>
                  </a:lnTo>
                  <a:lnTo>
                    <a:pt x="114" y="5"/>
                  </a:lnTo>
                  <a:lnTo>
                    <a:pt x="113" y="2"/>
                  </a:lnTo>
                  <a:lnTo>
                    <a:pt x="109" y="0"/>
                  </a:lnTo>
                  <a:lnTo>
                    <a:pt x="105" y="1"/>
                  </a:lnTo>
                  <a:lnTo>
                    <a:pt x="104" y="2"/>
                  </a:lnTo>
                  <a:lnTo>
                    <a:pt x="102" y="4"/>
                  </a:lnTo>
                  <a:lnTo>
                    <a:pt x="10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5" name="chenying0907 1002"/>
            <p:cNvSpPr>
              <a:spLocks/>
            </p:cNvSpPr>
            <p:nvPr/>
          </p:nvSpPr>
          <p:spPr bwMode="auto">
            <a:xfrm>
              <a:off x="2501901" y="4300538"/>
              <a:ext cx="26988" cy="46038"/>
            </a:xfrm>
            <a:custGeom>
              <a:avLst/>
              <a:gdLst/>
              <a:ahLst/>
              <a:cxnLst>
                <a:cxn ang="0">
                  <a:pos x="58" y="4"/>
                </a:cxn>
                <a:cxn ang="0">
                  <a:pos x="58" y="4"/>
                </a:cxn>
                <a:cxn ang="0">
                  <a:pos x="55" y="12"/>
                </a:cxn>
                <a:cxn ang="0">
                  <a:pos x="51" y="17"/>
                </a:cxn>
                <a:cxn ang="0">
                  <a:pos x="40" y="29"/>
                </a:cxn>
                <a:cxn ang="0">
                  <a:pos x="40" y="29"/>
                </a:cxn>
                <a:cxn ang="0">
                  <a:pos x="34" y="36"/>
                </a:cxn>
                <a:cxn ang="0">
                  <a:pos x="30" y="44"/>
                </a:cxn>
                <a:cxn ang="0">
                  <a:pos x="23" y="59"/>
                </a:cxn>
                <a:cxn ang="0">
                  <a:pos x="23" y="59"/>
                </a:cxn>
                <a:cxn ang="0">
                  <a:pos x="8" y="83"/>
                </a:cxn>
                <a:cxn ang="0">
                  <a:pos x="3" y="95"/>
                </a:cxn>
                <a:cxn ang="0">
                  <a:pos x="2" y="101"/>
                </a:cxn>
                <a:cxn ang="0">
                  <a:pos x="0" y="109"/>
                </a:cxn>
                <a:cxn ang="0">
                  <a:pos x="0" y="109"/>
                </a:cxn>
                <a:cxn ang="0">
                  <a:pos x="0" y="112"/>
                </a:cxn>
                <a:cxn ang="0">
                  <a:pos x="2" y="113"/>
                </a:cxn>
                <a:cxn ang="0">
                  <a:pos x="3" y="114"/>
                </a:cxn>
                <a:cxn ang="0">
                  <a:pos x="6" y="114"/>
                </a:cxn>
                <a:cxn ang="0">
                  <a:pos x="10" y="113"/>
                </a:cxn>
                <a:cxn ang="0">
                  <a:pos x="11" y="112"/>
                </a:cxn>
                <a:cxn ang="0">
                  <a:pos x="12" y="109"/>
                </a:cxn>
                <a:cxn ang="0">
                  <a:pos x="12" y="109"/>
                </a:cxn>
                <a:cxn ang="0">
                  <a:pos x="13" y="100"/>
                </a:cxn>
                <a:cxn ang="0">
                  <a:pos x="17" y="92"/>
                </a:cxn>
                <a:cxn ang="0">
                  <a:pos x="27" y="78"/>
                </a:cxn>
                <a:cxn ang="0">
                  <a:pos x="27" y="78"/>
                </a:cxn>
                <a:cxn ang="0">
                  <a:pos x="42" y="48"/>
                </a:cxn>
                <a:cxn ang="0">
                  <a:pos x="42" y="48"/>
                </a:cxn>
                <a:cxn ang="0">
                  <a:pos x="50" y="38"/>
                </a:cxn>
                <a:cxn ang="0">
                  <a:pos x="58" y="29"/>
                </a:cxn>
                <a:cxn ang="0">
                  <a:pos x="64" y="19"/>
                </a:cxn>
                <a:cxn ang="0">
                  <a:pos x="67" y="14"/>
                </a:cxn>
                <a:cxn ang="0">
                  <a:pos x="68" y="7"/>
                </a:cxn>
                <a:cxn ang="0">
                  <a:pos x="68" y="7"/>
                </a:cxn>
                <a:cxn ang="0">
                  <a:pos x="68" y="4"/>
                </a:cxn>
                <a:cxn ang="0">
                  <a:pos x="67" y="3"/>
                </a:cxn>
                <a:cxn ang="0">
                  <a:pos x="64" y="0"/>
                </a:cxn>
                <a:cxn ang="0">
                  <a:pos x="62" y="0"/>
                </a:cxn>
                <a:cxn ang="0">
                  <a:pos x="61" y="0"/>
                </a:cxn>
                <a:cxn ang="0">
                  <a:pos x="58" y="2"/>
                </a:cxn>
                <a:cxn ang="0">
                  <a:pos x="58" y="4"/>
                </a:cxn>
                <a:cxn ang="0">
                  <a:pos x="58" y="4"/>
                </a:cxn>
              </a:cxnLst>
              <a:rect l="0" t="0" r="r" b="b"/>
              <a:pathLst>
                <a:path w="68" h="114">
                  <a:moveTo>
                    <a:pt x="58" y="4"/>
                  </a:moveTo>
                  <a:lnTo>
                    <a:pt x="58" y="4"/>
                  </a:lnTo>
                  <a:lnTo>
                    <a:pt x="55" y="12"/>
                  </a:lnTo>
                  <a:lnTo>
                    <a:pt x="51" y="17"/>
                  </a:lnTo>
                  <a:lnTo>
                    <a:pt x="40" y="29"/>
                  </a:lnTo>
                  <a:lnTo>
                    <a:pt x="40" y="29"/>
                  </a:lnTo>
                  <a:lnTo>
                    <a:pt x="34" y="36"/>
                  </a:lnTo>
                  <a:lnTo>
                    <a:pt x="30" y="44"/>
                  </a:lnTo>
                  <a:lnTo>
                    <a:pt x="23" y="59"/>
                  </a:lnTo>
                  <a:lnTo>
                    <a:pt x="23" y="59"/>
                  </a:lnTo>
                  <a:lnTo>
                    <a:pt x="8" y="83"/>
                  </a:lnTo>
                  <a:lnTo>
                    <a:pt x="3" y="95"/>
                  </a:lnTo>
                  <a:lnTo>
                    <a:pt x="2" y="101"/>
                  </a:lnTo>
                  <a:lnTo>
                    <a:pt x="0" y="109"/>
                  </a:lnTo>
                  <a:lnTo>
                    <a:pt x="0" y="109"/>
                  </a:lnTo>
                  <a:lnTo>
                    <a:pt x="0" y="112"/>
                  </a:lnTo>
                  <a:lnTo>
                    <a:pt x="2" y="113"/>
                  </a:lnTo>
                  <a:lnTo>
                    <a:pt x="3" y="114"/>
                  </a:lnTo>
                  <a:lnTo>
                    <a:pt x="6" y="114"/>
                  </a:lnTo>
                  <a:lnTo>
                    <a:pt x="10" y="113"/>
                  </a:lnTo>
                  <a:lnTo>
                    <a:pt x="11" y="112"/>
                  </a:lnTo>
                  <a:lnTo>
                    <a:pt x="12" y="109"/>
                  </a:lnTo>
                  <a:lnTo>
                    <a:pt x="12" y="109"/>
                  </a:lnTo>
                  <a:lnTo>
                    <a:pt x="13" y="100"/>
                  </a:lnTo>
                  <a:lnTo>
                    <a:pt x="17" y="92"/>
                  </a:lnTo>
                  <a:lnTo>
                    <a:pt x="27" y="78"/>
                  </a:lnTo>
                  <a:lnTo>
                    <a:pt x="27" y="78"/>
                  </a:lnTo>
                  <a:lnTo>
                    <a:pt x="42" y="48"/>
                  </a:lnTo>
                  <a:lnTo>
                    <a:pt x="42" y="48"/>
                  </a:lnTo>
                  <a:lnTo>
                    <a:pt x="50" y="38"/>
                  </a:lnTo>
                  <a:lnTo>
                    <a:pt x="58" y="29"/>
                  </a:lnTo>
                  <a:lnTo>
                    <a:pt x="64" y="19"/>
                  </a:lnTo>
                  <a:lnTo>
                    <a:pt x="67" y="14"/>
                  </a:lnTo>
                  <a:lnTo>
                    <a:pt x="68" y="7"/>
                  </a:lnTo>
                  <a:lnTo>
                    <a:pt x="68" y="7"/>
                  </a:lnTo>
                  <a:lnTo>
                    <a:pt x="68" y="4"/>
                  </a:lnTo>
                  <a:lnTo>
                    <a:pt x="67" y="3"/>
                  </a:lnTo>
                  <a:lnTo>
                    <a:pt x="64" y="0"/>
                  </a:lnTo>
                  <a:lnTo>
                    <a:pt x="62" y="0"/>
                  </a:lnTo>
                  <a:lnTo>
                    <a:pt x="61" y="0"/>
                  </a:lnTo>
                  <a:lnTo>
                    <a:pt x="58" y="2"/>
                  </a:lnTo>
                  <a:lnTo>
                    <a:pt x="58" y="4"/>
                  </a:lnTo>
                  <a:lnTo>
                    <a:pt x="5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6" name="chenying0907 1003"/>
            <p:cNvSpPr>
              <a:spLocks/>
            </p:cNvSpPr>
            <p:nvPr/>
          </p:nvSpPr>
          <p:spPr bwMode="auto">
            <a:xfrm>
              <a:off x="2374901" y="4359276"/>
              <a:ext cx="20638" cy="39688"/>
            </a:xfrm>
            <a:custGeom>
              <a:avLst/>
              <a:gdLst/>
              <a:ahLst/>
              <a:cxnLst>
                <a:cxn ang="0">
                  <a:pos x="43" y="4"/>
                </a:cxn>
                <a:cxn ang="0">
                  <a:pos x="43" y="4"/>
                </a:cxn>
                <a:cxn ang="0">
                  <a:pos x="31" y="28"/>
                </a:cxn>
                <a:cxn ang="0">
                  <a:pos x="25" y="40"/>
                </a:cxn>
                <a:cxn ang="0">
                  <a:pos x="17" y="51"/>
                </a:cxn>
                <a:cxn ang="0">
                  <a:pos x="17" y="51"/>
                </a:cxn>
                <a:cxn ang="0">
                  <a:pos x="12" y="60"/>
                </a:cxn>
                <a:cxn ang="0">
                  <a:pos x="6" y="71"/>
                </a:cxn>
                <a:cxn ang="0">
                  <a:pos x="1" y="92"/>
                </a:cxn>
                <a:cxn ang="0">
                  <a:pos x="1" y="92"/>
                </a:cxn>
                <a:cxn ang="0">
                  <a:pos x="0" y="94"/>
                </a:cxn>
                <a:cxn ang="0">
                  <a:pos x="1" y="97"/>
                </a:cxn>
                <a:cxn ang="0">
                  <a:pos x="5" y="100"/>
                </a:cxn>
                <a:cxn ang="0">
                  <a:pos x="9" y="98"/>
                </a:cxn>
                <a:cxn ang="0">
                  <a:pos x="10" y="97"/>
                </a:cxn>
                <a:cxn ang="0">
                  <a:pos x="12" y="96"/>
                </a:cxn>
                <a:cxn ang="0">
                  <a:pos x="12" y="96"/>
                </a:cxn>
                <a:cxn ang="0">
                  <a:pos x="19" y="74"/>
                </a:cxn>
                <a:cxn ang="0">
                  <a:pos x="23" y="62"/>
                </a:cxn>
                <a:cxn ang="0">
                  <a:pos x="30" y="53"/>
                </a:cxn>
                <a:cxn ang="0">
                  <a:pos x="30" y="53"/>
                </a:cxn>
                <a:cxn ang="0">
                  <a:pos x="36" y="42"/>
                </a:cxn>
                <a:cxn ang="0">
                  <a:pos x="43" y="32"/>
                </a:cxn>
                <a:cxn ang="0">
                  <a:pos x="53" y="9"/>
                </a:cxn>
                <a:cxn ang="0">
                  <a:pos x="53" y="9"/>
                </a:cxn>
                <a:cxn ang="0">
                  <a:pos x="53" y="7"/>
                </a:cxn>
                <a:cxn ang="0">
                  <a:pos x="53" y="4"/>
                </a:cxn>
                <a:cxn ang="0">
                  <a:pos x="51" y="2"/>
                </a:cxn>
                <a:cxn ang="0">
                  <a:pos x="47" y="0"/>
                </a:cxn>
                <a:cxn ang="0">
                  <a:pos x="44" y="2"/>
                </a:cxn>
                <a:cxn ang="0">
                  <a:pos x="43" y="4"/>
                </a:cxn>
                <a:cxn ang="0">
                  <a:pos x="43" y="4"/>
                </a:cxn>
              </a:cxnLst>
              <a:rect l="0" t="0" r="r" b="b"/>
              <a:pathLst>
                <a:path w="53" h="100">
                  <a:moveTo>
                    <a:pt x="43" y="4"/>
                  </a:moveTo>
                  <a:lnTo>
                    <a:pt x="43" y="4"/>
                  </a:lnTo>
                  <a:lnTo>
                    <a:pt x="31" y="28"/>
                  </a:lnTo>
                  <a:lnTo>
                    <a:pt x="25" y="40"/>
                  </a:lnTo>
                  <a:lnTo>
                    <a:pt x="17" y="51"/>
                  </a:lnTo>
                  <a:lnTo>
                    <a:pt x="17" y="51"/>
                  </a:lnTo>
                  <a:lnTo>
                    <a:pt x="12" y="60"/>
                  </a:lnTo>
                  <a:lnTo>
                    <a:pt x="6" y="71"/>
                  </a:lnTo>
                  <a:lnTo>
                    <a:pt x="1" y="92"/>
                  </a:lnTo>
                  <a:lnTo>
                    <a:pt x="1" y="92"/>
                  </a:lnTo>
                  <a:lnTo>
                    <a:pt x="0" y="94"/>
                  </a:lnTo>
                  <a:lnTo>
                    <a:pt x="1" y="97"/>
                  </a:lnTo>
                  <a:lnTo>
                    <a:pt x="5" y="100"/>
                  </a:lnTo>
                  <a:lnTo>
                    <a:pt x="9" y="98"/>
                  </a:lnTo>
                  <a:lnTo>
                    <a:pt x="10" y="97"/>
                  </a:lnTo>
                  <a:lnTo>
                    <a:pt x="12" y="96"/>
                  </a:lnTo>
                  <a:lnTo>
                    <a:pt x="12" y="96"/>
                  </a:lnTo>
                  <a:lnTo>
                    <a:pt x="19" y="74"/>
                  </a:lnTo>
                  <a:lnTo>
                    <a:pt x="23" y="62"/>
                  </a:lnTo>
                  <a:lnTo>
                    <a:pt x="30" y="53"/>
                  </a:lnTo>
                  <a:lnTo>
                    <a:pt x="30" y="53"/>
                  </a:lnTo>
                  <a:lnTo>
                    <a:pt x="36" y="42"/>
                  </a:lnTo>
                  <a:lnTo>
                    <a:pt x="43" y="32"/>
                  </a:lnTo>
                  <a:lnTo>
                    <a:pt x="53" y="9"/>
                  </a:lnTo>
                  <a:lnTo>
                    <a:pt x="53" y="9"/>
                  </a:lnTo>
                  <a:lnTo>
                    <a:pt x="53" y="7"/>
                  </a:lnTo>
                  <a:lnTo>
                    <a:pt x="53" y="4"/>
                  </a:lnTo>
                  <a:lnTo>
                    <a:pt x="51" y="2"/>
                  </a:lnTo>
                  <a:lnTo>
                    <a:pt x="47" y="0"/>
                  </a:lnTo>
                  <a:lnTo>
                    <a:pt x="44" y="2"/>
                  </a:lnTo>
                  <a:lnTo>
                    <a:pt x="43" y="4"/>
                  </a:lnTo>
                  <a:lnTo>
                    <a:pt x="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7" name="chenying0907 1004"/>
            <p:cNvSpPr>
              <a:spLocks/>
            </p:cNvSpPr>
            <p:nvPr/>
          </p:nvSpPr>
          <p:spPr bwMode="auto">
            <a:xfrm>
              <a:off x="2397126" y="4371976"/>
              <a:ext cx="28575" cy="38100"/>
            </a:xfrm>
            <a:custGeom>
              <a:avLst/>
              <a:gdLst/>
              <a:ahLst/>
              <a:cxnLst>
                <a:cxn ang="0">
                  <a:pos x="63" y="1"/>
                </a:cxn>
                <a:cxn ang="0">
                  <a:pos x="63" y="1"/>
                </a:cxn>
                <a:cxn ang="0">
                  <a:pos x="45" y="21"/>
                </a:cxn>
                <a:cxn ang="0">
                  <a:pos x="28" y="42"/>
                </a:cxn>
                <a:cxn ang="0">
                  <a:pos x="20" y="52"/>
                </a:cxn>
                <a:cxn ang="0">
                  <a:pos x="12" y="64"/>
                </a:cxn>
                <a:cxn ang="0">
                  <a:pos x="6" y="76"/>
                </a:cxn>
                <a:cxn ang="0">
                  <a:pos x="0" y="87"/>
                </a:cxn>
                <a:cxn ang="0">
                  <a:pos x="0" y="87"/>
                </a:cxn>
                <a:cxn ang="0">
                  <a:pos x="0" y="90"/>
                </a:cxn>
                <a:cxn ang="0">
                  <a:pos x="0" y="91"/>
                </a:cxn>
                <a:cxn ang="0">
                  <a:pos x="3" y="93"/>
                </a:cxn>
                <a:cxn ang="0">
                  <a:pos x="4" y="94"/>
                </a:cxn>
                <a:cxn ang="0">
                  <a:pos x="8" y="94"/>
                </a:cxn>
                <a:cxn ang="0">
                  <a:pos x="11" y="93"/>
                </a:cxn>
                <a:cxn ang="0">
                  <a:pos x="12" y="90"/>
                </a:cxn>
                <a:cxn ang="0">
                  <a:pos x="12" y="90"/>
                </a:cxn>
                <a:cxn ang="0">
                  <a:pos x="17" y="79"/>
                </a:cxn>
                <a:cxn ang="0">
                  <a:pos x="23" y="68"/>
                </a:cxn>
                <a:cxn ang="0">
                  <a:pos x="37" y="47"/>
                </a:cxn>
                <a:cxn ang="0">
                  <a:pos x="54" y="27"/>
                </a:cxn>
                <a:cxn ang="0">
                  <a:pos x="71" y="9"/>
                </a:cxn>
                <a:cxn ang="0">
                  <a:pos x="71" y="9"/>
                </a:cxn>
                <a:cxn ang="0">
                  <a:pos x="72" y="6"/>
                </a:cxn>
                <a:cxn ang="0">
                  <a:pos x="72" y="5"/>
                </a:cxn>
                <a:cxn ang="0">
                  <a:pos x="71" y="1"/>
                </a:cxn>
                <a:cxn ang="0">
                  <a:pos x="67" y="0"/>
                </a:cxn>
                <a:cxn ang="0">
                  <a:pos x="66" y="0"/>
                </a:cxn>
                <a:cxn ang="0">
                  <a:pos x="63" y="1"/>
                </a:cxn>
                <a:cxn ang="0">
                  <a:pos x="63" y="1"/>
                </a:cxn>
              </a:cxnLst>
              <a:rect l="0" t="0" r="r" b="b"/>
              <a:pathLst>
                <a:path w="72" h="94">
                  <a:moveTo>
                    <a:pt x="63" y="1"/>
                  </a:moveTo>
                  <a:lnTo>
                    <a:pt x="63" y="1"/>
                  </a:lnTo>
                  <a:lnTo>
                    <a:pt x="45" y="21"/>
                  </a:lnTo>
                  <a:lnTo>
                    <a:pt x="28" y="42"/>
                  </a:lnTo>
                  <a:lnTo>
                    <a:pt x="20" y="52"/>
                  </a:lnTo>
                  <a:lnTo>
                    <a:pt x="12" y="64"/>
                  </a:lnTo>
                  <a:lnTo>
                    <a:pt x="6" y="76"/>
                  </a:lnTo>
                  <a:lnTo>
                    <a:pt x="0" y="87"/>
                  </a:lnTo>
                  <a:lnTo>
                    <a:pt x="0" y="87"/>
                  </a:lnTo>
                  <a:lnTo>
                    <a:pt x="0" y="90"/>
                  </a:lnTo>
                  <a:lnTo>
                    <a:pt x="0" y="91"/>
                  </a:lnTo>
                  <a:lnTo>
                    <a:pt x="3" y="93"/>
                  </a:lnTo>
                  <a:lnTo>
                    <a:pt x="4" y="94"/>
                  </a:lnTo>
                  <a:lnTo>
                    <a:pt x="8" y="94"/>
                  </a:lnTo>
                  <a:lnTo>
                    <a:pt x="11" y="93"/>
                  </a:lnTo>
                  <a:lnTo>
                    <a:pt x="12" y="90"/>
                  </a:lnTo>
                  <a:lnTo>
                    <a:pt x="12" y="90"/>
                  </a:lnTo>
                  <a:lnTo>
                    <a:pt x="17" y="79"/>
                  </a:lnTo>
                  <a:lnTo>
                    <a:pt x="23" y="68"/>
                  </a:lnTo>
                  <a:lnTo>
                    <a:pt x="37" y="47"/>
                  </a:lnTo>
                  <a:lnTo>
                    <a:pt x="54" y="27"/>
                  </a:lnTo>
                  <a:lnTo>
                    <a:pt x="71" y="9"/>
                  </a:lnTo>
                  <a:lnTo>
                    <a:pt x="71" y="9"/>
                  </a:lnTo>
                  <a:lnTo>
                    <a:pt x="72" y="6"/>
                  </a:lnTo>
                  <a:lnTo>
                    <a:pt x="72" y="5"/>
                  </a:lnTo>
                  <a:lnTo>
                    <a:pt x="71" y="1"/>
                  </a:lnTo>
                  <a:lnTo>
                    <a:pt x="67" y="0"/>
                  </a:lnTo>
                  <a:lnTo>
                    <a:pt x="66"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8" name="chenying0907 1005"/>
            <p:cNvSpPr>
              <a:spLocks/>
            </p:cNvSpPr>
            <p:nvPr/>
          </p:nvSpPr>
          <p:spPr bwMode="auto">
            <a:xfrm>
              <a:off x="2427288" y="4384676"/>
              <a:ext cx="26988" cy="39688"/>
            </a:xfrm>
            <a:custGeom>
              <a:avLst/>
              <a:gdLst/>
              <a:ahLst/>
              <a:cxnLst>
                <a:cxn ang="0">
                  <a:pos x="59" y="1"/>
                </a:cxn>
                <a:cxn ang="0">
                  <a:pos x="59" y="1"/>
                </a:cxn>
                <a:cxn ang="0">
                  <a:pos x="50" y="12"/>
                </a:cxn>
                <a:cxn ang="0">
                  <a:pos x="42" y="22"/>
                </a:cxn>
                <a:cxn ang="0">
                  <a:pos x="28" y="43"/>
                </a:cxn>
                <a:cxn ang="0">
                  <a:pos x="13" y="66"/>
                </a:cxn>
                <a:cxn ang="0">
                  <a:pos x="2" y="90"/>
                </a:cxn>
                <a:cxn ang="0">
                  <a:pos x="2" y="90"/>
                </a:cxn>
                <a:cxn ang="0">
                  <a:pos x="0" y="93"/>
                </a:cxn>
                <a:cxn ang="0">
                  <a:pos x="2" y="95"/>
                </a:cxn>
                <a:cxn ang="0">
                  <a:pos x="4" y="98"/>
                </a:cxn>
                <a:cxn ang="0">
                  <a:pos x="8" y="99"/>
                </a:cxn>
                <a:cxn ang="0">
                  <a:pos x="9" y="98"/>
                </a:cxn>
                <a:cxn ang="0">
                  <a:pos x="12" y="95"/>
                </a:cxn>
                <a:cxn ang="0">
                  <a:pos x="12" y="95"/>
                </a:cxn>
                <a:cxn ang="0">
                  <a:pos x="24" y="73"/>
                </a:cxn>
                <a:cxn ang="0">
                  <a:pos x="37" y="51"/>
                </a:cxn>
                <a:cxn ang="0">
                  <a:pos x="51" y="29"/>
                </a:cxn>
                <a:cxn ang="0">
                  <a:pos x="59" y="19"/>
                </a:cxn>
                <a:cxn ang="0">
                  <a:pos x="67" y="9"/>
                </a:cxn>
                <a:cxn ang="0">
                  <a:pos x="67" y="9"/>
                </a:cxn>
                <a:cxn ang="0">
                  <a:pos x="68" y="8"/>
                </a:cxn>
                <a:cxn ang="0">
                  <a:pos x="70" y="5"/>
                </a:cxn>
                <a:cxn ang="0">
                  <a:pos x="67" y="1"/>
                </a:cxn>
                <a:cxn ang="0">
                  <a:pos x="63" y="0"/>
                </a:cxn>
                <a:cxn ang="0">
                  <a:pos x="62" y="0"/>
                </a:cxn>
                <a:cxn ang="0">
                  <a:pos x="59" y="1"/>
                </a:cxn>
                <a:cxn ang="0">
                  <a:pos x="59" y="1"/>
                </a:cxn>
              </a:cxnLst>
              <a:rect l="0" t="0" r="r" b="b"/>
              <a:pathLst>
                <a:path w="70" h="99">
                  <a:moveTo>
                    <a:pt x="59" y="1"/>
                  </a:moveTo>
                  <a:lnTo>
                    <a:pt x="59" y="1"/>
                  </a:lnTo>
                  <a:lnTo>
                    <a:pt x="50" y="12"/>
                  </a:lnTo>
                  <a:lnTo>
                    <a:pt x="42" y="22"/>
                  </a:lnTo>
                  <a:lnTo>
                    <a:pt x="28" y="43"/>
                  </a:lnTo>
                  <a:lnTo>
                    <a:pt x="13" y="66"/>
                  </a:lnTo>
                  <a:lnTo>
                    <a:pt x="2" y="90"/>
                  </a:lnTo>
                  <a:lnTo>
                    <a:pt x="2" y="90"/>
                  </a:lnTo>
                  <a:lnTo>
                    <a:pt x="0" y="93"/>
                  </a:lnTo>
                  <a:lnTo>
                    <a:pt x="2" y="95"/>
                  </a:lnTo>
                  <a:lnTo>
                    <a:pt x="4" y="98"/>
                  </a:lnTo>
                  <a:lnTo>
                    <a:pt x="8" y="99"/>
                  </a:lnTo>
                  <a:lnTo>
                    <a:pt x="9" y="98"/>
                  </a:lnTo>
                  <a:lnTo>
                    <a:pt x="12" y="95"/>
                  </a:lnTo>
                  <a:lnTo>
                    <a:pt x="12" y="95"/>
                  </a:lnTo>
                  <a:lnTo>
                    <a:pt x="24" y="73"/>
                  </a:lnTo>
                  <a:lnTo>
                    <a:pt x="37" y="51"/>
                  </a:lnTo>
                  <a:lnTo>
                    <a:pt x="51" y="29"/>
                  </a:lnTo>
                  <a:lnTo>
                    <a:pt x="59" y="19"/>
                  </a:lnTo>
                  <a:lnTo>
                    <a:pt x="67" y="9"/>
                  </a:lnTo>
                  <a:lnTo>
                    <a:pt x="67" y="9"/>
                  </a:lnTo>
                  <a:lnTo>
                    <a:pt x="68" y="8"/>
                  </a:lnTo>
                  <a:lnTo>
                    <a:pt x="70" y="5"/>
                  </a:lnTo>
                  <a:lnTo>
                    <a:pt x="67" y="1"/>
                  </a:lnTo>
                  <a:lnTo>
                    <a:pt x="63" y="0"/>
                  </a:lnTo>
                  <a:lnTo>
                    <a:pt x="62"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9" name="chenying0907 1006"/>
            <p:cNvSpPr>
              <a:spLocks/>
            </p:cNvSpPr>
            <p:nvPr/>
          </p:nvSpPr>
          <p:spPr bwMode="auto">
            <a:xfrm>
              <a:off x="2374901" y="4386263"/>
              <a:ext cx="103188" cy="153988"/>
            </a:xfrm>
            <a:custGeom>
              <a:avLst/>
              <a:gdLst/>
              <a:ahLst/>
              <a:cxnLst>
                <a:cxn ang="0">
                  <a:pos x="247" y="4"/>
                </a:cxn>
                <a:cxn ang="0">
                  <a:pos x="247" y="4"/>
                </a:cxn>
                <a:cxn ang="0">
                  <a:pos x="245" y="8"/>
                </a:cxn>
                <a:cxn ang="0">
                  <a:pos x="242" y="11"/>
                </a:cxn>
                <a:cxn ang="0">
                  <a:pos x="236" y="19"/>
                </a:cxn>
                <a:cxn ang="0">
                  <a:pos x="229" y="26"/>
                </a:cxn>
                <a:cxn ang="0">
                  <a:pos x="223" y="32"/>
                </a:cxn>
                <a:cxn ang="0">
                  <a:pos x="223" y="32"/>
                </a:cxn>
                <a:cxn ang="0">
                  <a:pos x="213" y="45"/>
                </a:cxn>
                <a:cxn ang="0">
                  <a:pos x="206" y="57"/>
                </a:cxn>
                <a:cxn ang="0">
                  <a:pos x="190" y="83"/>
                </a:cxn>
                <a:cxn ang="0">
                  <a:pos x="190" y="83"/>
                </a:cxn>
                <a:cxn ang="0">
                  <a:pos x="155" y="134"/>
                </a:cxn>
                <a:cxn ang="0">
                  <a:pos x="119" y="185"/>
                </a:cxn>
                <a:cxn ang="0">
                  <a:pos x="119" y="185"/>
                </a:cxn>
                <a:cxn ang="0">
                  <a:pos x="81" y="242"/>
                </a:cxn>
                <a:cxn ang="0">
                  <a:pos x="46" y="299"/>
                </a:cxn>
                <a:cxn ang="0">
                  <a:pos x="46" y="299"/>
                </a:cxn>
                <a:cxn ang="0">
                  <a:pos x="32" y="320"/>
                </a:cxn>
                <a:cxn ang="0">
                  <a:pos x="17" y="340"/>
                </a:cxn>
                <a:cxn ang="0">
                  <a:pos x="11" y="351"/>
                </a:cxn>
                <a:cxn ang="0">
                  <a:pos x="5" y="362"/>
                </a:cxn>
                <a:cxn ang="0">
                  <a:pos x="1" y="374"/>
                </a:cxn>
                <a:cxn ang="0">
                  <a:pos x="0" y="385"/>
                </a:cxn>
                <a:cxn ang="0">
                  <a:pos x="0" y="385"/>
                </a:cxn>
                <a:cxn ang="0">
                  <a:pos x="0" y="388"/>
                </a:cxn>
                <a:cxn ang="0">
                  <a:pos x="1" y="389"/>
                </a:cxn>
                <a:cxn ang="0">
                  <a:pos x="3" y="391"/>
                </a:cxn>
                <a:cxn ang="0">
                  <a:pos x="5" y="391"/>
                </a:cxn>
                <a:cxn ang="0">
                  <a:pos x="9" y="389"/>
                </a:cxn>
                <a:cxn ang="0">
                  <a:pos x="11" y="388"/>
                </a:cxn>
                <a:cxn ang="0">
                  <a:pos x="11" y="385"/>
                </a:cxn>
                <a:cxn ang="0">
                  <a:pos x="11" y="385"/>
                </a:cxn>
                <a:cxn ang="0">
                  <a:pos x="12" y="379"/>
                </a:cxn>
                <a:cxn ang="0">
                  <a:pos x="15" y="371"/>
                </a:cxn>
                <a:cxn ang="0">
                  <a:pos x="20" y="358"/>
                </a:cxn>
                <a:cxn ang="0">
                  <a:pos x="28" y="346"/>
                </a:cxn>
                <a:cxn ang="0">
                  <a:pos x="37" y="334"/>
                </a:cxn>
                <a:cxn ang="0">
                  <a:pos x="37" y="334"/>
                </a:cxn>
                <a:cxn ang="0">
                  <a:pos x="52" y="311"/>
                </a:cxn>
                <a:cxn ang="0">
                  <a:pos x="67" y="286"/>
                </a:cxn>
                <a:cxn ang="0">
                  <a:pos x="67" y="286"/>
                </a:cxn>
                <a:cxn ang="0">
                  <a:pos x="102" y="231"/>
                </a:cxn>
                <a:cxn ang="0">
                  <a:pos x="139" y="176"/>
                </a:cxn>
                <a:cxn ang="0">
                  <a:pos x="139" y="176"/>
                </a:cxn>
                <a:cxn ang="0">
                  <a:pos x="206" y="81"/>
                </a:cxn>
                <a:cxn ang="0">
                  <a:pos x="206" y="81"/>
                </a:cxn>
                <a:cxn ang="0">
                  <a:pos x="220" y="57"/>
                </a:cxn>
                <a:cxn ang="0">
                  <a:pos x="228" y="45"/>
                </a:cxn>
                <a:cxn ang="0">
                  <a:pos x="236" y="34"/>
                </a:cxn>
                <a:cxn ang="0">
                  <a:pos x="236" y="34"/>
                </a:cxn>
                <a:cxn ang="0">
                  <a:pos x="249" y="21"/>
                </a:cxn>
                <a:cxn ang="0">
                  <a:pos x="254" y="14"/>
                </a:cxn>
                <a:cxn ang="0">
                  <a:pos x="258" y="6"/>
                </a:cxn>
                <a:cxn ang="0">
                  <a:pos x="258" y="6"/>
                </a:cxn>
                <a:cxn ang="0">
                  <a:pos x="259" y="5"/>
                </a:cxn>
                <a:cxn ang="0">
                  <a:pos x="258" y="2"/>
                </a:cxn>
                <a:cxn ang="0">
                  <a:pos x="257" y="1"/>
                </a:cxn>
                <a:cxn ang="0">
                  <a:pos x="254" y="0"/>
                </a:cxn>
                <a:cxn ang="0">
                  <a:pos x="250" y="0"/>
                </a:cxn>
                <a:cxn ang="0">
                  <a:pos x="249" y="1"/>
                </a:cxn>
                <a:cxn ang="0">
                  <a:pos x="247" y="4"/>
                </a:cxn>
                <a:cxn ang="0">
                  <a:pos x="247" y="4"/>
                </a:cxn>
              </a:cxnLst>
              <a:rect l="0" t="0" r="r" b="b"/>
              <a:pathLst>
                <a:path w="259" h="391">
                  <a:moveTo>
                    <a:pt x="247" y="4"/>
                  </a:moveTo>
                  <a:lnTo>
                    <a:pt x="247" y="4"/>
                  </a:lnTo>
                  <a:lnTo>
                    <a:pt x="245" y="8"/>
                  </a:lnTo>
                  <a:lnTo>
                    <a:pt x="242" y="11"/>
                  </a:lnTo>
                  <a:lnTo>
                    <a:pt x="236" y="19"/>
                  </a:lnTo>
                  <a:lnTo>
                    <a:pt x="229" y="26"/>
                  </a:lnTo>
                  <a:lnTo>
                    <a:pt x="223" y="32"/>
                  </a:lnTo>
                  <a:lnTo>
                    <a:pt x="223" y="32"/>
                  </a:lnTo>
                  <a:lnTo>
                    <a:pt x="213" y="45"/>
                  </a:lnTo>
                  <a:lnTo>
                    <a:pt x="206" y="57"/>
                  </a:lnTo>
                  <a:lnTo>
                    <a:pt x="190" y="83"/>
                  </a:lnTo>
                  <a:lnTo>
                    <a:pt x="190" y="83"/>
                  </a:lnTo>
                  <a:lnTo>
                    <a:pt x="155" y="134"/>
                  </a:lnTo>
                  <a:lnTo>
                    <a:pt x="119" y="185"/>
                  </a:lnTo>
                  <a:lnTo>
                    <a:pt x="119" y="185"/>
                  </a:lnTo>
                  <a:lnTo>
                    <a:pt x="81" y="242"/>
                  </a:lnTo>
                  <a:lnTo>
                    <a:pt x="46" y="299"/>
                  </a:lnTo>
                  <a:lnTo>
                    <a:pt x="46" y="299"/>
                  </a:lnTo>
                  <a:lnTo>
                    <a:pt x="32" y="320"/>
                  </a:lnTo>
                  <a:lnTo>
                    <a:pt x="17" y="340"/>
                  </a:lnTo>
                  <a:lnTo>
                    <a:pt x="11" y="351"/>
                  </a:lnTo>
                  <a:lnTo>
                    <a:pt x="5" y="362"/>
                  </a:lnTo>
                  <a:lnTo>
                    <a:pt x="1" y="374"/>
                  </a:lnTo>
                  <a:lnTo>
                    <a:pt x="0" y="385"/>
                  </a:lnTo>
                  <a:lnTo>
                    <a:pt x="0" y="385"/>
                  </a:lnTo>
                  <a:lnTo>
                    <a:pt x="0" y="388"/>
                  </a:lnTo>
                  <a:lnTo>
                    <a:pt x="1" y="389"/>
                  </a:lnTo>
                  <a:lnTo>
                    <a:pt x="3" y="391"/>
                  </a:lnTo>
                  <a:lnTo>
                    <a:pt x="5" y="391"/>
                  </a:lnTo>
                  <a:lnTo>
                    <a:pt x="9" y="389"/>
                  </a:lnTo>
                  <a:lnTo>
                    <a:pt x="11" y="388"/>
                  </a:lnTo>
                  <a:lnTo>
                    <a:pt x="11" y="385"/>
                  </a:lnTo>
                  <a:lnTo>
                    <a:pt x="11" y="385"/>
                  </a:lnTo>
                  <a:lnTo>
                    <a:pt x="12" y="379"/>
                  </a:lnTo>
                  <a:lnTo>
                    <a:pt x="15" y="371"/>
                  </a:lnTo>
                  <a:lnTo>
                    <a:pt x="20" y="358"/>
                  </a:lnTo>
                  <a:lnTo>
                    <a:pt x="28" y="346"/>
                  </a:lnTo>
                  <a:lnTo>
                    <a:pt x="37" y="334"/>
                  </a:lnTo>
                  <a:lnTo>
                    <a:pt x="37" y="334"/>
                  </a:lnTo>
                  <a:lnTo>
                    <a:pt x="52" y="311"/>
                  </a:lnTo>
                  <a:lnTo>
                    <a:pt x="67" y="286"/>
                  </a:lnTo>
                  <a:lnTo>
                    <a:pt x="67" y="286"/>
                  </a:lnTo>
                  <a:lnTo>
                    <a:pt x="102" y="231"/>
                  </a:lnTo>
                  <a:lnTo>
                    <a:pt x="139" y="176"/>
                  </a:lnTo>
                  <a:lnTo>
                    <a:pt x="139" y="176"/>
                  </a:lnTo>
                  <a:lnTo>
                    <a:pt x="206" y="81"/>
                  </a:lnTo>
                  <a:lnTo>
                    <a:pt x="206" y="81"/>
                  </a:lnTo>
                  <a:lnTo>
                    <a:pt x="220" y="57"/>
                  </a:lnTo>
                  <a:lnTo>
                    <a:pt x="228" y="45"/>
                  </a:lnTo>
                  <a:lnTo>
                    <a:pt x="236" y="34"/>
                  </a:lnTo>
                  <a:lnTo>
                    <a:pt x="236" y="34"/>
                  </a:lnTo>
                  <a:lnTo>
                    <a:pt x="249" y="21"/>
                  </a:lnTo>
                  <a:lnTo>
                    <a:pt x="254" y="14"/>
                  </a:lnTo>
                  <a:lnTo>
                    <a:pt x="258" y="6"/>
                  </a:lnTo>
                  <a:lnTo>
                    <a:pt x="258" y="6"/>
                  </a:lnTo>
                  <a:lnTo>
                    <a:pt x="259" y="5"/>
                  </a:lnTo>
                  <a:lnTo>
                    <a:pt x="258" y="2"/>
                  </a:lnTo>
                  <a:lnTo>
                    <a:pt x="257" y="1"/>
                  </a:lnTo>
                  <a:lnTo>
                    <a:pt x="254" y="0"/>
                  </a:lnTo>
                  <a:lnTo>
                    <a:pt x="250" y="0"/>
                  </a:lnTo>
                  <a:lnTo>
                    <a:pt x="249" y="1"/>
                  </a:lnTo>
                  <a:lnTo>
                    <a:pt x="247" y="4"/>
                  </a:lnTo>
                  <a:lnTo>
                    <a:pt x="24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0" name="chenying0907 1007"/>
            <p:cNvSpPr>
              <a:spLocks/>
            </p:cNvSpPr>
            <p:nvPr/>
          </p:nvSpPr>
          <p:spPr bwMode="auto">
            <a:xfrm>
              <a:off x="2393951" y="4391026"/>
              <a:ext cx="111125" cy="165100"/>
            </a:xfrm>
            <a:custGeom>
              <a:avLst/>
              <a:gdLst/>
              <a:ahLst/>
              <a:cxnLst>
                <a:cxn ang="0">
                  <a:pos x="267" y="2"/>
                </a:cxn>
                <a:cxn ang="0">
                  <a:pos x="267" y="2"/>
                </a:cxn>
                <a:cxn ang="0">
                  <a:pos x="247" y="24"/>
                </a:cxn>
                <a:cxn ang="0">
                  <a:pos x="229" y="46"/>
                </a:cxn>
                <a:cxn ang="0">
                  <a:pos x="210" y="71"/>
                </a:cxn>
                <a:cxn ang="0">
                  <a:pos x="195" y="96"/>
                </a:cxn>
                <a:cxn ang="0">
                  <a:pos x="163" y="147"/>
                </a:cxn>
                <a:cxn ang="0">
                  <a:pos x="132" y="198"/>
                </a:cxn>
                <a:cxn ang="0">
                  <a:pos x="132" y="198"/>
                </a:cxn>
                <a:cxn ang="0">
                  <a:pos x="61" y="314"/>
                </a:cxn>
                <a:cxn ang="0">
                  <a:pos x="61" y="314"/>
                </a:cxn>
                <a:cxn ang="0">
                  <a:pos x="43" y="343"/>
                </a:cxn>
                <a:cxn ang="0">
                  <a:pos x="22" y="372"/>
                </a:cxn>
                <a:cxn ang="0">
                  <a:pos x="22" y="372"/>
                </a:cxn>
                <a:cxn ang="0">
                  <a:pos x="9" y="390"/>
                </a:cxn>
                <a:cxn ang="0">
                  <a:pos x="2" y="401"/>
                </a:cxn>
                <a:cxn ang="0">
                  <a:pos x="0" y="411"/>
                </a:cxn>
                <a:cxn ang="0">
                  <a:pos x="0" y="411"/>
                </a:cxn>
                <a:cxn ang="0">
                  <a:pos x="0" y="414"/>
                </a:cxn>
                <a:cxn ang="0">
                  <a:pos x="0" y="416"/>
                </a:cxn>
                <a:cxn ang="0">
                  <a:pos x="4" y="418"/>
                </a:cxn>
                <a:cxn ang="0">
                  <a:pos x="6" y="419"/>
                </a:cxn>
                <a:cxn ang="0">
                  <a:pos x="8" y="418"/>
                </a:cxn>
                <a:cxn ang="0">
                  <a:pos x="9" y="416"/>
                </a:cxn>
                <a:cxn ang="0">
                  <a:pos x="10" y="414"/>
                </a:cxn>
                <a:cxn ang="0">
                  <a:pos x="10" y="414"/>
                </a:cxn>
                <a:cxn ang="0">
                  <a:pos x="12" y="408"/>
                </a:cxn>
                <a:cxn ang="0">
                  <a:pos x="14" y="402"/>
                </a:cxn>
                <a:cxn ang="0">
                  <a:pos x="22" y="390"/>
                </a:cxn>
                <a:cxn ang="0">
                  <a:pos x="38" y="371"/>
                </a:cxn>
                <a:cxn ang="0">
                  <a:pos x="38" y="371"/>
                </a:cxn>
                <a:cxn ang="0">
                  <a:pos x="56" y="346"/>
                </a:cxn>
                <a:cxn ang="0">
                  <a:pos x="72" y="320"/>
                </a:cxn>
                <a:cxn ang="0">
                  <a:pos x="72" y="320"/>
                </a:cxn>
                <a:cxn ang="0">
                  <a:pos x="103" y="266"/>
                </a:cxn>
                <a:cxn ang="0">
                  <a:pos x="137" y="212"/>
                </a:cxn>
                <a:cxn ang="0">
                  <a:pos x="137" y="212"/>
                </a:cxn>
                <a:cxn ang="0">
                  <a:pos x="154" y="185"/>
                </a:cxn>
                <a:cxn ang="0">
                  <a:pos x="173" y="156"/>
                </a:cxn>
                <a:cxn ang="0">
                  <a:pos x="190" y="129"/>
                </a:cxn>
                <a:cxn ang="0">
                  <a:pos x="207" y="101"/>
                </a:cxn>
                <a:cxn ang="0">
                  <a:pos x="207" y="101"/>
                </a:cxn>
                <a:cxn ang="0">
                  <a:pos x="220" y="76"/>
                </a:cxn>
                <a:cxn ang="0">
                  <a:pos x="234" y="54"/>
                </a:cxn>
                <a:cxn ang="0">
                  <a:pos x="234" y="54"/>
                </a:cxn>
                <a:cxn ang="0">
                  <a:pos x="243" y="42"/>
                </a:cxn>
                <a:cxn ang="0">
                  <a:pos x="254" y="31"/>
                </a:cxn>
                <a:cxn ang="0">
                  <a:pos x="275" y="10"/>
                </a:cxn>
                <a:cxn ang="0">
                  <a:pos x="275" y="10"/>
                </a:cxn>
                <a:cxn ang="0">
                  <a:pos x="277" y="7"/>
                </a:cxn>
                <a:cxn ang="0">
                  <a:pos x="277" y="6"/>
                </a:cxn>
                <a:cxn ang="0">
                  <a:pos x="275" y="2"/>
                </a:cxn>
                <a:cxn ang="0">
                  <a:pos x="272" y="0"/>
                </a:cxn>
                <a:cxn ang="0">
                  <a:pos x="269" y="0"/>
                </a:cxn>
                <a:cxn ang="0">
                  <a:pos x="267" y="2"/>
                </a:cxn>
                <a:cxn ang="0">
                  <a:pos x="267" y="2"/>
                </a:cxn>
              </a:cxnLst>
              <a:rect l="0" t="0" r="r" b="b"/>
              <a:pathLst>
                <a:path w="277" h="419">
                  <a:moveTo>
                    <a:pt x="267" y="2"/>
                  </a:moveTo>
                  <a:lnTo>
                    <a:pt x="267" y="2"/>
                  </a:lnTo>
                  <a:lnTo>
                    <a:pt x="247" y="24"/>
                  </a:lnTo>
                  <a:lnTo>
                    <a:pt x="229" y="46"/>
                  </a:lnTo>
                  <a:lnTo>
                    <a:pt x="210" y="71"/>
                  </a:lnTo>
                  <a:lnTo>
                    <a:pt x="195" y="96"/>
                  </a:lnTo>
                  <a:lnTo>
                    <a:pt x="163" y="147"/>
                  </a:lnTo>
                  <a:lnTo>
                    <a:pt x="132" y="198"/>
                  </a:lnTo>
                  <a:lnTo>
                    <a:pt x="132" y="198"/>
                  </a:lnTo>
                  <a:lnTo>
                    <a:pt x="61" y="314"/>
                  </a:lnTo>
                  <a:lnTo>
                    <a:pt x="61" y="314"/>
                  </a:lnTo>
                  <a:lnTo>
                    <a:pt x="43" y="343"/>
                  </a:lnTo>
                  <a:lnTo>
                    <a:pt x="22" y="372"/>
                  </a:lnTo>
                  <a:lnTo>
                    <a:pt x="22" y="372"/>
                  </a:lnTo>
                  <a:lnTo>
                    <a:pt x="9" y="390"/>
                  </a:lnTo>
                  <a:lnTo>
                    <a:pt x="2" y="401"/>
                  </a:lnTo>
                  <a:lnTo>
                    <a:pt x="0" y="411"/>
                  </a:lnTo>
                  <a:lnTo>
                    <a:pt x="0" y="411"/>
                  </a:lnTo>
                  <a:lnTo>
                    <a:pt x="0" y="414"/>
                  </a:lnTo>
                  <a:lnTo>
                    <a:pt x="0" y="416"/>
                  </a:lnTo>
                  <a:lnTo>
                    <a:pt x="4" y="418"/>
                  </a:lnTo>
                  <a:lnTo>
                    <a:pt x="6" y="419"/>
                  </a:lnTo>
                  <a:lnTo>
                    <a:pt x="8" y="418"/>
                  </a:lnTo>
                  <a:lnTo>
                    <a:pt x="9" y="416"/>
                  </a:lnTo>
                  <a:lnTo>
                    <a:pt x="10" y="414"/>
                  </a:lnTo>
                  <a:lnTo>
                    <a:pt x="10" y="414"/>
                  </a:lnTo>
                  <a:lnTo>
                    <a:pt x="12" y="408"/>
                  </a:lnTo>
                  <a:lnTo>
                    <a:pt x="14" y="402"/>
                  </a:lnTo>
                  <a:lnTo>
                    <a:pt x="22" y="390"/>
                  </a:lnTo>
                  <a:lnTo>
                    <a:pt x="38" y="371"/>
                  </a:lnTo>
                  <a:lnTo>
                    <a:pt x="38" y="371"/>
                  </a:lnTo>
                  <a:lnTo>
                    <a:pt x="56" y="346"/>
                  </a:lnTo>
                  <a:lnTo>
                    <a:pt x="72" y="320"/>
                  </a:lnTo>
                  <a:lnTo>
                    <a:pt x="72" y="320"/>
                  </a:lnTo>
                  <a:lnTo>
                    <a:pt x="103" y="266"/>
                  </a:lnTo>
                  <a:lnTo>
                    <a:pt x="137" y="212"/>
                  </a:lnTo>
                  <a:lnTo>
                    <a:pt x="137" y="212"/>
                  </a:lnTo>
                  <a:lnTo>
                    <a:pt x="154" y="185"/>
                  </a:lnTo>
                  <a:lnTo>
                    <a:pt x="173" y="156"/>
                  </a:lnTo>
                  <a:lnTo>
                    <a:pt x="190" y="129"/>
                  </a:lnTo>
                  <a:lnTo>
                    <a:pt x="207" y="101"/>
                  </a:lnTo>
                  <a:lnTo>
                    <a:pt x="207" y="101"/>
                  </a:lnTo>
                  <a:lnTo>
                    <a:pt x="220" y="76"/>
                  </a:lnTo>
                  <a:lnTo>
                    <a:pt x="234" y="54"/>
                  </a:lnTo>
                  <a:lnTo>
                    <a:pt x="234" y="54"/>
                  </a:lnTo>
                  <a:lnTo>
                    <a:pt x="243" y="42"/>
                  </a:lnTo>
                  <a:lnTo>
                    <a:pt x="254" y="31"/>
                  </a:lnTo>
                  <a:lnTo>
                    <a:pt x="275" y="10"/>
                  </a:lnTo>
                  <a:lnTo>
                    <a:pt x="275" y="10"/>
                  </a:lnTo>
                  <a:lnTo>
                    <a:pt x="277" y="7"/>
                  </a:lnTo>
                  <a:lnTo>
                    <a:pt x="277" y="6"/>
                  </a:lnTo>
                  <a:lnTo>
                    <a:pt x="275" y="2"/>
                  </a:lnTo>
                  <a:lnTo>
                    <a:pt x="272" y="0"/>
                  </a:lnTo>
                  <a:lnTo>
                    <a:pt x="269" y="0"/>
                  </a:lnTo>
                  <a:lnTo>
                    <a:pt x="267" y="2"/>
                  </a:lnTo>
                  <a:lnTo>
                    <a:pt x="2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1" name="chenying0907 1008"/>
            <p:cNvSpPr>
              <a:spLocks/>
            </p:cNvSpPr>
            <p:nvPr/>
          </p:nvSpPr>
          <p:spPr bwMode="auto">
            <a:xfrm>
              <a:off x="2417763" y="4403726"/>
              <a:ext cx="107950" cy="158750"/>
            </a:xfrm>
            <a:custGeom>
              <a:avLst/>
              <a:gdLst/>
              <a:ahLst/>
              <a:cxnLst>
                <a:cxn ang="0">
                  <a:pos x="264" y="2"/>
                </a:cxn>
                <a:cxn ang="0">
                  <a:pos x="245" y="25"/>
                </a:cxn>
                <a:cxn ang="0">
                  <a:pos x="208" y="74"/>
                </a:cxn>
                <a:cxn ang="0">
                  <a:pos x="188" y="96"/>
                </a:cxn>
                <a:cxn ang="0">
                  <a:pos x="178" y="108"/>
                </a:cxn>
                <a:cxn ang="0">
                  <a:pos x="151" y="144"/>
                </a:cxn>
                <a:cxn ang="0">
                  <a:pos x="119" y="195"/>
                </a:cxn>
                <a:cxn ang="0">
                  <a:pos x="110" y="210"/>
                </a:cxn>
                <a:cxn ang="0">
                  <a:pos x="80" y="250"/>
                </a:cxn>
                <a:cxn ang="0">
                  <a:pos x="72" y="262"/>
                </a:cxn>
                <a:cxn ang="0">
                  <a:pos x="60" y="287"/>
                </a:cxn>
                <a:cxn ang="0">
                  <a:pos x="54" y="299"/>
                </a:cxn>
                <a:cxn ang="0">
                  <a:pos x="17" y="355"/>
                </a:cxn>
                <a:cxn ang="0">
                  <a:pos x="5" y="380"/>
                </a:cxn>
                <a:cxn ang="0">
                  <a:pos x="0" y="393"/>
                </a:cxn>
                <a:cxn ang="0">
                  <a:pos x="1" y="397"/>
                </a:cxn>
                <a:cxn ang="0">
                  <a:pos x="8" y="399"/>
                </a:cxn>
                <a:cxn ang="0">
                  <a:pos x="12" y="395"/>
                </a:cxn>
                <a:cxn ang="0">
                  <a:pos x="16" y="382"/>
                </a:cxn>
                <a:cxn ang="0">
                  <a:pos x="29" y="356"/>
                </a:cxn>
                <a:cxn ang="0">
                  <a:pos x="52" y="321"/>
                </a:cxn>
                <a:cxn ang="0">
                  <a:pos x="68" y="297"/>
                </a:cxn>
                <a:cxn ang="0">
                  <a:pos x="79" y="272"/>
                </a:cxn>
                <a:cxn ang="0">
                  <a:pos x="83" y="265"/>
                </a:cxn>
                <a:cxn ang="0">
                  <a:pos x="100" y="245"/>
                </a:cxn>
                <a:cxn ang="0">
                  <a:pos x="115" y="224"/>
                </a:cxn>
                <a:cxn ang="0">
                  <a:pos x="130" y="202"/>
                </a:cxn>
                <a:cxn ang="0">
                  <a:pos x="164" y="147"/>
                </a:cxn>
                <a:cxn ang="0">
                  <a:pos x="192" y="109"/>
                </a:cxn>
                <a:cxn ang="0">
                  <a:pos x="204" y="97"/>
                </a:cxn>
                <a:cxn ang="0">
                  <a:pos x="223" y="76"/>
                </a:cxn>
                <a:cxn ang="0">
                  <a:pos x="255" y="31"/>
                </a:cxn>
                <a:cxn ang="0">
                  <a:pos x="272" y="10"/>
                </a:cxn>
                <a:cxn ang="0">
                  <a:pos x="274" y="8"/>
                </a:cxn>
                <a:cxn ang="0">
                  <a:pos x="272" y="2"/>
                </a:cxn>
                <a:cxn ang="0">
                  <a:pos x="267" y="0"/>
                </a:cxn>
                <a:cxn ang="0">
                  <a:pos x="264" y="2"/>
                </a:cxn>
              </a:cxnLst>
              <a:rect l="0" t="0" r="r" b="b"/>
              <a:pathLst>
                <a:path w="274" h="399">
                  <a:moveTo>
                    <a:pt x="264" y="2"/>
                  </a:moveTo>
                  <a:lnTo>
                    <a:pt x="264" y="2"/>
                  </a:lnTo>
                  <a:lnTo>
                    <a:pt x="254" y="14"/>
                  </a:lnTo>
                  <a:lnTo>
                    <a:pt x="245" y="25"/>
                  </a:lnTo>
                  <a:lnTo>
                    <a:pt x="226" y="49"/>
                  </a:lnTo>
                  <a:lnTo>
                    <a:pt x="208" y="74"/>
                  </a:lnTo>
                  <a:lnTo>
                    <a:pt x="199" y="85"/>
                  </a:lnTo>
                  <a:lnTo>
                    <a:pt x="188" y="96"/>
                  </a:lnTo>
                  <a:lnTo>
                    <a:pt x="188" y="96"/>
                  </a:lnTo>
                  <a:lnTo>
                    <a:pt x="178" y="108"/>
                  </a:lnTo>
                  <a:lnTo>
                    <a:pt x="169" y="119"/>
                  </a:lnTo>
                  <a:lnTo>
                    <a:pt x="151" y="144"/>
                  </a:lnTo>
                  <a:lnTo>
                    <a:pt x="135" y="169"/>
                  </a:lnTo>
                  <a:lnTo>
                    <a:pt x="119" y="195"/>
                  </a:lnTo>
                  <a:lnTo>
                    <a:pt x="119" y="195"/>
                  </a:lnTo>
                  <a:lnTo>
                    <a:pt x="110" y="210"/>
                  </a:lnTo>
                  <a:lnTo>
                    <a:pt x="101" y="224"/>
                  </a:lnTo>
                  <a:lnTo>
                    <a:pt x="80" y="250"/>
                  </a:lnTo>
                  <a:lnTo>
                    <a:pt x="80" y="250"/>
                  </a:lnTo>
                  <a:lnTo>
                    <a:pt x="72" y="262"/>
                  </a:lnTo>
                  <a:lnTo>
                    <a:pt x="66" y="274"/>
                  </a:lnTo>
                  <a:lnTo>
                    <a:pt x="60" y="287"/>
                  </a:lnTo>
                  <a:lnTo>
                    <a:pt x="54" y="299"/>
                  </a:lnTo>
                  <a:lnTo>
                    <a:pt x="54" y="299"/>
                  </a:lnTo>
                  <a:lnTo>
                    <a:pt x="24" y="344"/>
                  </a:lnTo>
                  <a:lnTo>
                    <a:pt x="17" y="355"/>
                  </a:lnTo>
                  <a:lnTo>
                    <a:pt x="11" y="367"/>
                  </a:lnTo>
                  <a:lnTo>
                    <a:pt x="5" y="380"/>
                  </a:lnTo>
                  <a:lnTo>
                    <a:pt x="0" y="393"/>
                  </a:lnTo>
                  <a:lnTo>
                    <a:pt x="0" y="393"/>
                  </a:lnTo>
                  <a:lnTo>
                    <a:pt x="0" y="395"/>
                  </a:lnTo>
                  <a:lnTo>
                    <a:pt x="1" y="397"/>
                  </a:lnTo>
                  <a:lnTo>
                    <a:pt x="4" y="399"/>
                  </a:lnTo>
                  <a:lnTo>
                    <a:pt x="8" y="399"/>
                  </a:lnTo>
                  <a:lnTo>
                    <a:pt x="11" y="398"/>
                  </a:lnTo>
                  <a:lnTo>
                    <a:pt x="12" y="395"/>
                  </a:lnTo>
                  <a:lnTo>
                    <a:pt x="12" y="395"/>
                  </a:lnTo>
                  <a:lnTo>
                    <a:pt x="16" y="382"/>
                  </a:lnTo>
                  <a:lnTo>
                    <a:pt x="22" y="369"/>
                  </a:lnTo>
                  <a:lnTo>
                    <a:pt x="29" y="356"/>
                  </a:lnTo>
                  <a:lnTo>
                    <a:pt x="35" y="344"/>
                  </a:lnTo>
                  <a:lnTo>
                    <a:pt x="52" y="321"/>
                  </a:lnTo>
                  <a:lnTo>
                    <a:pt x="68" y="297"/>
                  </a:lnTo>
                  <a:lnTo>
                    <a:pt x="68" y="297"/>
                  </a:lnTo>
                  <a:lnTo>
                    <a:pt x="73" y="284"/>
                  </a:lnTo>
                  <a:lnTo>
                    <a:pt x="79" y="272"/>
                  </a:lnTo>
                  <a:lnTo>
                    <a:pt x="79" y="272"/>
                  </a:lnTo>
                  <a:lnTo>
                    <a:pt x="83" y="265"/>
                  </a:lnTo>
                  <a:lnTo>
                    <a:pt x="88" y="258"/>
                  </a:lnTo>
                  <a:lnTo>
                    <a:pt x="100" y="245"/>
                  </a:lnTo>
                  <a:lnTo>
                    <a:pt x="100" y="245"/>
                  </a:lnTo>
                  <a:lnTo>
                    <a:pt x="115" y="224"/>
                  </a:lnTo>
                  <a:lnTo>
                    <a:pt x="130" y="202"/>
                  </a:lnTo>
                  <a:lnTo>
                    <a:pt x="130" y="202"/>
                  </a:lnTo>
                  <a:lnTo>
                    <a:pt x="147" y="174"/>
                  </a:lnTo>
                  <a:lnTo>
                    <a:pt x="164" y="147"/>
                  </a:lnTo>
                  <a:lnTo>
                    <a:pt x="182" y="122"/>
                  </a:lnTo>
                  <a:lnTo>
                    <a:pt x="192" y="109"/>
                  </a:lnTo>
                  <a:lnTo>
                    <a:pt x="204" y="97"/>
                  </a:lnTo>
                  <a:lnTo>
                    <a:pt x="204" y="97"/>
                  </a:lnTo>
                  <a:lnTo>
                    <a:pt x="213" y="87"/>
                  </a:lnTo>
                  <a:lnTo>
                    <a:pt x="223" y="76"/>
                  </a:lnTo>
                  <a:lnTo>
                    <a:pt x="238" y="54"/>
                  </a:lnTo>
                  <a:lnTo>
                    <a:pt x="255" y="31"/>
                  </a:lnTo>
                  <a:lnTo>
                    <a:pt x="263" y="20"/>
                  </a:lnTo>
                  <a:lnTo>
                    <a:pt x="272" y="10"/>
                  </a:lnTo>
                  <a:lnTo>
                    <a:pt x="272" y="10"/>
                  </a:lnTo>
                  <a:lnTo>
                    <a:pt x="274" y="8"/>
                  </a:lnTo>
                  <a:lnTo>
                    <a:pt x="274" y="6"/>
                  </a:lnTo>
                  <a:lnTo>
                    <a:pt x="272" y="2"/>
                  </a:lnTo>
                  <a:lnTo>
                    <a:pt x="268" y="0"/>
                  </a:lnTo>
                  <a:lnTo>
                    <a:pt x="267" y="0"/>
                  </a:lnTo>
                  <a:lnTo>
                    <a:pt x="264" y="2"/>
                  </a:lnTo>
                  <a:lnTo>
                    <a:pt x="2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2" name="chenying0907 1010"/>
            <p:cNvSpPr>
              <a:spLocks/>
            </p:cNvSpPr>
            <p:nvPr/>
          </p:nvSpPr>
          <p:spPr bwMode="auto">
            <a:xfrm>
              <a:off x="2473326" y="4418013"/>
              <a:ext cx="68263" cy="95250"/>
            </a:xfrm>
            <a:custGeom>
              <a:avLst/>
              <a:gdLst/>
              <a:ahLst/>
              <a:cxnLst>
                <a:cxn ang="0">
                  <a:pos x="164" y="3"/>
                </a:cxn>
                <a:cxn ang="0">
                  <a:pos x="164" y="3"/>
                </a:cxn>
                <a:cxn ang="0">
                  <a:pos x="146" y="36"/>
                </a:cxn>
                <a:cxn ang="0">
                  <a:pos x="126" y="67"/>
                </a:cxn>
                <a:cxn ang="0">
                  <a:pos x="105" y="97"/>
                </a:cxn>
                <a:cxn ang="0">
                  <a:pos x="83" y="127"/>
                </a:cxn>
                <a:cxn ang="0">
                  <a:pos x="83" y="127"/>
                </a:cxn>
                <a:cxn ang="0">
                  <a:pos x="61" y="152"/>
                </a:cxn>
                <a:cxn ang="0">
                  <a:pos x="38" y="180"/>
                </a:cxn>
                <a:cxn ang="0">
                  <a:pos x="19" y="206"/>
                </a:cxn>
                <a:cxn ang="0">
                  <a:pos x="10" y="220"/>
                </a:cxn>
                <a:cxn ang="0">
                  <a:pos x="0" y="236"/>
                </a:cxn>
                <a:cxn ang="0">
                  <a:pos x="0" y="236"/>
                </a:cxn>
                <a:cxn ang="0">
                  <a:pos x="0" y="237"/>
                </a:cxn>
                <a:cxn ang="0">
                  <a:pos x="0" y="240"/>
                </a:cxn>
                <a:cxn ang="0">
                  <a:pos x="3" y="242"/>
                </a:cxn>
                <a:cxn ang="0">
                  <a:pos x="7" y="244"/>
                </a:cxn>
                <a:cxn ang="0">
                  <a:pos x="10" y="242"/>
                </a:cxn>
                <a:cxn ang="0">
                  <a:pos x="11" y="241"/>
                </a:cxn>
                <a:cxn ang="0">
                  <a:pos x="11" y="241"/>
                </a:cxn>
                <a:cxn ang="0">
                  <a:pos x="20" y="224"/>
                </a:cxn>
                <a:cxn ang="0">
                  <a:pos x="30" y="208"/>
                </a:cxn>
                <a:cxn ang="0">
                  <a:pos x="54" y="178"/>
                </a:cxn>
                <a:cxn ang="0">
                  <a:pos x="78" y="150"/>
                </a:cxn>
                <a:cxn ang="0">
                  <a:pos x="102" y="121"/>
                </a:cxn>
                <a:cxn ang="0">
                  <a:pos x="102" y="121"/>
                </a:cxn>
                <a:cxn ang="0">
                  <a:pos x="123" y="95"/>
                </a:cxn>
                <a:cxn ang="0">
                  <a:pos x="142" y="66"/>
                </a:cxn>
                <a:cxn ang="0">
                  <a:pos x="159" y="38"/>
                </a:cxn>
                <a:cxn ang="0">
                  <a:pos x="174" y="8"/>
                </a:cxn>
                <a:cxn ang="0">
                  <a:pos x="174" y="8"/>
                </a:cxn>
                <a:cxn ang="0">
                  <a:pos x="174" y="7"/>
                </a:cxn>
                <a:cxn ang="0">
                  <a:pos x="174" y="4"/>
                </a:cxn>
                <a:cxn ang="0">
                  <a:pos x="172" y="2"/>
                </a:cxn>
                <a:cxn ang="0">
                  <a:pos x="168" y="0"/>
                </a:cxn>
                <a:cxn ang="0">
                  <a:pos x="167" y="2"/>
                </a:cxn>
                <a:cxn ang="0">
                  <a:pos x="164" y="3"/>
                </a:cxn>
                <a:cxn ang="0">
                  <a:pos x="164" y="3"/>
                </a:cxn>
              </a:cxnLst>
              <a:rect l="0" t="0" r="r" b="b"/>
              <a:pathLst>
                <a:path w="174" h="244">
                  <a:moveTo>
                    <a:pt x="164" y="3"/>
                  </a:moveTo>
                  <a:lnTo>
                    <a:pt x="164" y="3"/>
                  </a:lnTo>
                  <a:lnTo>
                    <a:pt x="146" y="36"/>
                  </a:lnTo>
                  <a:lnTo>
                    <a:pt x="126" y="67"/>
                  </a:lnTo>
                  <a:lnTo>
                    <a:pt x="105" y="97"/>
                  </a:lnTo>
                  <a:lnTo>
                    <a:pt x="83" y="127"/>
                  </a:lnTo>
                  <a:lnTo>
                    <a:pt x="83" y="127"/>
                  </a:lnTo>
                  <a:lnTo>
                    <a:pt x="61" y="152"/>
                  </a:lnTo>
                  <a:lnTo>
                    <a:pt x="38" y="180"/>
                  </a:lnTo>
                  <a:lnTo>
                    <a:pt x="19" y="206"/>
                  </a:lnTo>
                  <a:lnTo>
                    <a:pt x="10" y="220"/>
                  </a:lnTo>
                  <a:lnTo>
                    <a:pt x="0" y="236"/>
                  </a:lnTo>
                  <a:lnTo>
                    <a:pt x="0" y="236"/>
                  </a:lnTo>
                  <a:lnTo>
                    <a:pt x="0" y="237"/>
                  </a:lnTo>
                  <a:lnTo>
                    <a:pt x="0" y="240"/>
                  </a:lnTo>
                  <a:lnTo>
                    <a:pt x="3" y="242"/>
                  </a:lnTo>
                  <a:lnTo>
                    <a:pt x="7" y="244"/>
                  </a:lnTo>
                  <a:lnTo>
                    <a:pt x="10" y="242"/>
                  </a:lnTo>
                  <a:lnTo>
                    <a:pt x="11" y="241"/>
                  </a:lnTo>
                  <a:lnTo>
                    <a:pt x="11" y="241"/>
                  </a:lnTo>
                  <a:lnTo>
                    <a:pt x="20" y="224"/>
                  </a:lnTo>
                  <a:lnTo>
                    <a:pt x="30" y="208"/>
                  </a:lnTo>
                  <a:lnTo>
                    <a:pt x="54" y="178"/>
                  </a:lnTo>
                  <a:lnTo>
                    <a:pt x="78" y="150"/>
                  </a:lnTo>
                  <a:lnTo>
                    <a:pt x="102" y="121"/>
                  </a:lnTo>
                  <a:lnTo>
                    <a:pt x="102" y="121"/>
                  </a:lnTo>
                  <a:lnTo>
                    <a:pt x="123" y="95"/>
                  </a:lnTo>
                  <a:lnTo>
                    <a:pt x="142" y="66"/>
                  </a:lnTo>
                  <a:lnTo>
                    <a:pt x="159" y="38"/>
                  </a:lnTo>
                  <a:lnTo>
                    <a:pt x="174" y="8"/>
                  </a:lnTo>
                  <a:lnTo>
                    <a:pt x="174" y="8"/>
                  </a:lnTo>
                  <a:lnTo>
                    <a:pt x="174" y="7"/>
                  </a:lnTo>
                  <a:lnTo>
                    <a:pt x="174" y="4"/>
                  </a:lnTo>
                  <a:lnTo>
                    <a:pt x="172" y="2"/>
                  </a:lnTo>
                  <a:lnTo>
                    <a:pt x="168" y="0"/>
                  </a:lnTo>
                  <a:lnTo>
                    <a:pt x="167" y="2"/>
                  </a:lnTo>
                  <a:lnTo>
                    <a:pt x="164" y="3"/>
                  </a:lnTo>
                  <a:lnTo>
                    <a:pt x="16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3" name="chenying0907 1011"/>
            <p:cNvSpPr>
              <a:spLocks/>
            </p:cNvSpPr>
            <p:nvPr/>
          </p:nvSpPr>
          <p:spPr bwMode="auto">
            <a:xfrm>
              <a:off x="2505076" y="4446588"/>
              <a:ext cx="39688" cy="50800"/>
            </a:xfrm>
            <a:custGeom>
              <a:avLst/>
              <a:gdLst/>
              <a:ahLst/>
              <a:cxnLst>
                <a:cxn ang="0">
                  <a:pos x="93" y="2"/>
                </a:cxn>
                <a:cxn ang="0">
                  <a:pos x="93" y="2"/>
                </a:cxn>
                <a:cxn ang="0">
                  <a:pos x="80" y="16"/>
                </a:cxn>
                <a:cxn ang="0">
                  <a:pos x="68" y="30"/>
                </a:cxn>
                <a:cxn ang="0">
                  <a:pos x="46" y="61"/>
                </a:cxn>
                <a:cxn ang="0">
                  <a:pos x="25" y="91"/>
                </a:cxn>
                <a:cxn ang="0">
                  <a:pos x="13" y="106"/>
                </a:cxn>
                <a:cxn ang="0">
                  <a:pos x="2" y="121"/>
                </a:cxn>
                <a:cxn ang="0">
                  <a:pos x="2" y="121"/>
                </a:cxn>
                <a:cxn ang="0">
                  <a:pos x="0" y="122"/>
                </a:cxn>
                <a:cxn ang="0">
                  <a:pos x="0" y="125"/>
                </a:cxn>
                <a:cxn ang="0">
                  <a:pos x="2" y="129"/>
                </a:cxn>
                <a:cxn ang="0">
                  <a:pos x="4" y="130"/>
                </a:cxn>
                <a:cxn ang="0">
                  <a:pos x="5" y="130"/>
                </a:cxn>
                <a:cxn ang="0">
                  <a:pos x="8" y="130"/>
                </a:cxn>
                <a:cxn ang="0">
                  <a:pos x="9" y="129"/>
                </a:cxn>
                <a:cxn ang="0">
                  <a:pos x="9" y="129"/>
                </a:cxn>
                <a:cxn ang="0">
                  <a:pos x="21" y="114"/>
                </a:cxn>
                <a:cxn ang="0">
                  <a:pos x="33" y="100"/>
                </a:cxn>
                <a:cxn ang="0">
                  <a:pos x="55" y="68"/>
                </a:cxn>
                <a:cxn ang="0">
                  <a:pos x="76" y="38"/>
                </a:cxn>
                <a:cxn ang="0">
                  <a:pos x="88" y="24"/>
                </a:cxn>
                <a:cxn ang="0">
                  <a:pos x="101" y="11"/>
                </a:cxn>
                <a:cxn ang="0">
                  <a:pos x="101" y="11"/>
                </a:cxn>
                <a:cxn ang="0">
                  <a:pos x="102" y="8"/>
                </a:cxn>
                <a:cxn ang="0">
                  <a:pos x="102" y="6"/>
                </a:cxn>
                <a:cxn ang="0">
                  <a:pos x="101" y="3"/>
                </a:cxn>
                <a:cxn ang="0">
                  <a:pos x="97" y="0"/>
                </a:cxn>
                <a:cxn ang="0">
                  <a:pos x="94" y="0"/>
                </a:cxn>
                <a:cxn ang="0">
                  <a:pos x="93" y="2"/>
                </a:cxn>
                <a:cxn ang="0">
                  <a:pos x="93" y="2"/>
                </a:cxn>
              </a:cxnLst>
              <a:rect l="0" t="0" r="r" b="b"/>
              <a:pathLst>
                <a:path w="102" h="130">
                  <a:moveTo>
                    <a:pt x="93" y="2"/>
                  </a:moveTo>
                  <a:lnTo>
                    <a:pt x="93" y="2"/>
                  </a:lnTo>
                  <a:lnTo>
                    <a:pt x="80" y="16"/>
                  </a:lnTo>
                  <a:lnTo>
                    <a:pt x="68" y="30"/>
                  </a:lnTo>
                  <a:lnTo>
                    <a:pt x="46" y="61"/>
                  </a:lnTo>
                  <a:lnTo>
                    <a:pt x="25" y="91"/>
                  </a:lnTo>
                  <a:lnTo>
                    <a:pt x="13" y="106"/>
                  </a:lnTo>
                  <a:lnTo>
                    <a:pt x="2" y="121"/>
                  </a:lnTo>
                  <a:lnTo>
                    <a:pt x="2" y="121"/>
                  </a:lnTo>
                  <a:lnTo>
                    <a:pt x="0" y="122"/>
                  </a:lnTo>
                  <a:lnTo>
                    <a:pt x="0" y="125"/>
                  </a:lnTo>
                  <a:lnTo>
                    <a:pt x="2" y="129"/>
                  </a:lnTo>
                  <a:lnTo>
                    <a:pt x="4" y="130"/>
                  </a:lnTo>
                  <a:lnTo>
                    <a:pt x="5" y="130"/>
                  </a:lnTo>
                  <a:lnTo>
                    <a:pt x="8" y="130"/>
                  </a:lnTo>
                  <a:lnTo>
                    <a:pt x="9" y="129"/>
                  </a:lnTo>
                  <a:lnTo>
                    <a:pt x="9" y="129"/>
                  </a:lnTo>
                  <a:lnTo>
                    <a:pt x="21" y="114"/>
                  </a:lnTo>
                  <a:lnTo>
                    <a:pt x="33" y="100"/>
                  </a:lnTo>
                  <a:lnTo>
                    <a:pt x="55" y="68"/>
                  </a:lnTo>
                  <a:lnTo>
                    <a:pt x="76" y="38"/>
                  </a:lnTo>
                  <a:lnTo>
                    <a:pt x="88" y="24"/>
                  </a:lnTo>
                  <a:lnTo>
                    <a:pt x="101" y="11"/>
                  </a:lnTo>
                  <a:lnTo>
                    <a:pt x="101" y="11"/>
                  </a:lnTo>
                  <a:lnTo>
                    <a:pt x="102" y="8"/>
                  </a:lnTo>
                  <a:lnTo>
                    <a:pt x="102" y="6"/>
                  </a:lnTo>
                  <a:lnTo>
                    <a:pt x="101" y="3"/>
                  </a:lnTo>
                  <a:lnTo>
                    <a:pt x="97" y="0"/>
                  </a:lnTo>
                  <a:lnTo>
                    <a:pt x="94" y="0"/>
                  </a:lnTo>
                  <a:lnTo>
                    <a:pt x="93" y="2"/>
                  </a:lnTo>
                  <a:lnTo>
                    <a:pt x="9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4" name="chenying0907 1012"/>
            <p:cNvSpPr>
              <a:spLocks/>
            </p:cNvSpPr>
            <p:nvPr/>
          </p:nvSpPr>
          <p:spPr bwMode="auto">
            <a:xfrm>
              <a:off x="2274888" y="4427538"/>
              <a:ext cx="30163" cy="44450"/>
            </a:xfrm>
            <a:custGeom>
              <a:avLst/>
              <a:gdLst/>
              <a:ahLst/>
              <a:cxnLst>
                <a:cxn ang="0">
                  <a:pos x="67" y="1"/>
                </a:cxn>
                <a:cxn ang="0">
                  <a:pos x="67" y="1"/>
                </a:cxn>
                <a:cxn ang="0">
                  <a:pos x="58" y="9"/>
                </a:cxn>
                <a:cxn ang="0">
                  <a:pos x="48" y="18"/>
                </a:cxn>
                <a:cxn ang="0">
                  <a:pos x="42" y="28"/>
                </a:cxn>
                <a:cxn ang="0">
                  <a:pos x="35" y="40"/>
                </a:cxn>
                <a:cxn ang="0">
                  <a:pos x="35" y="40"/>
                </a:cxn>
                <a:cxn ang="0">
                  <a:pos x="17" y="70"/>
                </a:cxn>
                <a:cxn ang="0">
                  <a:pos x="0" y="102"/>
                </a:cxn>
                <a:cxn ang="0">
                  <a:pos x="0" y="102"/>
                </a:cxn>
                <a:cxn ang="0">
                  <a:pos x="0" y="104"/>
                </a:cxn>
                <a:cxn ang="0">
                  <a:pos x="0" y="108"/>
                </a:cxn>
                <a:cxn ang="0">
                  <a:pos x="3" y="109"/>
                </a:cxn>
                <a:cxn ang="0">
                  <a:pos x="5" y="111"/>
                </a:cxn>
                <a:cxn ang="0">
                  <a:pos x="5" y="111"/>
                </a:cxn>
                <a:cxn ang="0">
                  <a:pos x="12" y="109"/>
                </a:cxn>
                <a:cxn ang="0">
                  <a:pos x="17" y="104"/>
                </a:cxn>
                <a:cxn ang="0">
                  <a:pos x="17" y="104"/>
                </a:cxn>
                <a:cxn ang="0">
                  <a:pos x="18" y="103"/>
                </a:cxn>
                <a:cxn ang="0">
                  <a:pos x="18" y="100"/>
                </a:cxn>
                <a:cxn ang="0">
                  <a:pos x="17" y="98"/>
                </a:cxn>
                <a:cxn ang="0">
                  <a:pos x="16" y="96"/>
                </a:cxn>
                <a:cxn ang="0">
                  <a:pos x="16" y="96"/>
                </a:cxn>
                <a:cxn ang="0">
                  <a:pos x="25" y="77"/>
                </a:cxn>
                <a:cxn ang="0">
                  <a:pos x="37" y="58"/>
                </a:cxn>
                <a:cxn ang="0">
                  <a:pos x="37" y="58"/>
                </a:cxn>
                <a:cxn ang="0">
                  <a:pos x="44" y="45"/>
                </a:cxn>
                <a:cxn ang="0">
                  <a:pos x="52" y="32"/>
                </a:cxn>
                <a:cxn ang="0">
                  <a:pos x="61" y="21"/>
                </a:cxn>
                <a:cxn ang="0">
                  <a:pos x="67" y="15"/>
                </a:cxn>
                <a:cxn ang="0">
                  <a:pos x="73" y="10"/>
                </a:cxn>
                <a:cxn ang="0">
                  <a:pos x="73" y="10"/>
                </a:cxn>
                <a:cxn ang="0">
                  <a:pos x="75" y="9"/>
                </a:cxn>
                <a:cxn ang="0">
                  <a:pos x="75" y="6"/>
                </a:cxn>
                <a:cxn ang="0">
                  <a:pos x="75" y="2"/>
                </a:cxn>
                <a:cxn ang="0">
                  <a:pos x="73" y="1"/>
                </a:cxn>
                <a:cxn ang="0">
                  <a:pos x="71" y="0"/>
                </a:cxn>
                <a:cxn ang="0">
                  <a:pos x="69" y="0"/>
                </a:cxn>
                <a:cxn ang="0">
                  <a:pos x="67" y="1"/>
                </a:cxn>
                <a:cxn ang="0">
                  <a:pos x="67" y="1"/>
                </a:cxn>
              </a:cxnLst>
              <a:rect l="0" t="0" r="r" b="b"/>
              <a:pathLst>
                <a:path w="75" h="111">
                  <a:moveTo>
                    <a:pt x="67" y="1"/>
                  </a:moveTo>
                  <a:lnTo>
                    <a:pt x="67" y="1"/>
                  </a:lnTo>
                  <a:lnTo>
                    <a:pt x="58" y="9"/>
                  </a:lnTo>
                  <a:lnTo>
                    <a:pt x="48" y="18"/>
                  </a:lnTo>
                  <a:lnTo>
                    <a:pt x="42" y="28"/>
                  </a:lnTo>
                  <a:lnTo>
                    <a:pt x="35" y="40"/>
                  </a:lnTo>
                  <a:lnTo>
                    <a:pt x="35" y="40"/>
                  </a:lnTo>
                  <a:lnTo>
                    <a:pt x="17" y="70"/>
                  </a:lnTo>
                  <a:lnTo>
                    <a:pt x="0" y="102"/>
                  </a:lnTo>
                  <a:lnTo>
                    <a:pt x="0" y="102"/>
                  </a:lnTo>
                  <a:lnTo>
                    <a:pt x="0" y="104"/>
                  </a:lnTo>
                  <a:lnTo>
                    <a:pt x="0" y="108"/>
                  </a:lnTo>
                  <a:lnTo>
                    <a:pt x="3" y="109"/>
                  </a:lnTo>
                  <a:lnTo>
                    <a:pt x="5" y="111"/>
                  </a:lnTo>
                  <a:lnTo>
                    <a:pt x="5" y="111"/>
                  </a:lnTo>
                  <a:lnTo>
                    <a:pt x="12" y="109"/>
                  </a:lnTo>
                  <a:lnTo>
                    <a:pt x="17" y="104"/>
                  </a:lnTo>
                  <a:lnTo>
                    <a:pt x="17" y="104"/>
                  </a:lnTo>
                  <a:lnTo>
                    <a:pt x="18" y="103"/>
                  </a:lnTo>
                  <a:lnTo>
                    <a:pt x="18" y="100"/>
                  </a:lnTo>
                  <a:lnTo>
                    <a:pt x="17" y="98"/>
                  </a:lnTo>
                  <a:lnTo>
                    <a:pt x="16" y="96"/>
                  </a:lnTo>
                  <a:lnTo>
                    <a:pt x="16" y="96"/>
                  </a:lnTo>
                  <a:lnTo>
                    <a:pt x="25" y="77"/>
                  </a:lnTo>
                  <a:lnTo>
                    <a:pt x="37" y="58"/>
                  </a:lnTo>
                  <a:lnTo>
                    <a:pt x="37" y="58"/>
                  </a:lnTo>
                  <a:lnTo>
                    <a:pt x="44" y="45"/>
                  </a:lnTo>
                  <a:lnTo>
                    <a:pt x="52" y="32"/>
                  </a:lnTo>
                  <a:lnTo>
                    <a:pt x="61" y="21"/>
                  </a:lnTo>
                  <a:lnTo>
                    <a:pt x="67" y="15"/>
                  </a:lnTo>
                  <a:lnTo>
                    <a:pt x="73" y="10"/>
                  </a:lnTo>
                  <a:lnTo>
                    <a:pt x="73" y="10"/>
                  </a:lnTo>
                  <a:lnTo>
                    <a:pt x="75" y="9"/>
                  </a:lnTo>
                  <a:lnTo>
                    <a:pt x="75" y="6"/>
                  </a:lnTo>
                  <a:lnTo>
                    <a:pt x="75" y="2"/>
                  </a:lnTo>
                  <a:lnTo>
                    <a:pt x="73" y="1"/>
                  </a:lnTo>
                  <a:lnTo>
                    <a:pt x="71" y="0"/>
                  </a:lnTo>
                  <a:lnTo>
                    <a:pt x="69" y="0"/>
                  </a:lnTo>
                  <a:lnTo>
                    <a:pt x="67" y="1"/>
                  </a:lnTo>
                  <a:lnTo>
                    <a:pt x="6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5" name="chenying0907 1013"/>
            <p:cNvSpPr>
              <a:spLocks/>
            </p:cNvSpPr>
            <p:nvPr/>
          </p:nvSpPr>
          <p:spPr bwMode="auto">
            <a:xfrm>
              <a:off x="2295526" y="4425950"/>
              <a:ext cx="41275" cy="60325"/>
            </a:xfrm>
            <a:custGeom>
              <a:avLst/>
              <a:gdLst/>
              <a:ahLst/>
              <a:cxnLst>
                <a:cxn ang="0">
                  <a:pos x="95" y="1"/>
                </a:cxn>
                <a:cxn ang="0">
                  <a:pos x="95" y="1"/>
                </a:cxn>
                <a:cxn ang="0">
                  <a:pos x="88" y="6"/>
                </a:cxn>
                <a:cxn ang="0">
                  <a:pos x="81" y="11"/>
                </a:cxn>
                <a:cxn ang="0">
                  <a:pos x="75" y="18"/>
                </a:cxn>
                <a:cxn ang="0">
                  <a:pos x="70" y="26"/>
                </a:cxn>
                <a:cxn ang="0">
                  <a:pos x="62" y="40"/>
                </a:cxn>
                <a:cxn ang="0">
                  <a:pos x="54" y="56"/>
                </a:cxn>
                <a:cxn ang="0">
                  <a:pos x="54" y="56"/>
                </a:cxn>
                <a:cxn ang="0">
                  <a:pos x="41" y="78"/>
                </a:cxn>
                <a:cxn ang="0">
                  <a:pos x="28" y="100"/>
                </a:cxn>
                <a:cxn ang="0">
                  <a:pos x="2" y="144"/>
                </a:cxn>
                <a:cxn ang="0">
                  <a:pos x="2" y="144"/>
                </a:cxn>
                <a:cxn ang="0">
                  <a:pos x="0" y="146"/>
                </a:cxn>
                <a:cxn ang="0">
                  <a:pos x="0" y="147"/>
                </a:cxn>
                <a:cxn ang="0">
                  <a:pos x="3" y="151"/>
                </a:cxn>
                <a:cxn ang="0">
                  <a:pos x="7" y="153"/>
                </a:cxn>
                <a:cxn ang="0">
                  <a:pos x="8" y="151"/>
                </a:cxn>
                <a:cxn ang="0">
                  <a:pos x="11" y="150"/>
                </a:cxn>
                <a:cxn ang="0">
                  <a:pos x="15" y="147"/>
                </a:cxn>
                <a:cxn ang="0">
                  <a:pos x="15" y="147"/>
                </a:cxn>
                <a:cxn ang="0">
                  <a:pos x="16" y="145"/>
                </a:cxn>
                <a:cxn ang="0">
                  <a:pos x="16" y="142"/>
                </a:cxn>
                <a:cxn ang="0">
                  <a:pos x="16" y="142"/>
                </a:cxn>
                <a:cxn ang="0">
                  <a:pos x="37" y="108"/>
                </a:cxn>
                <a:cxn ang="0">
                  <a:pos x="47" y="91"/>
                </a:cxn>
                <a:cxn ang="0">
                  <a:pos x="57" y="73"/>
                </a:cxn>
                <a:cxn ang="0">
                  <a:pos x="57" y="73"/>
                </a:cxn>
                <a:cxn ang="0">
                  <a:pos x="66" y="56"/>
                </a:cxn>
                <a:cxn ang="0">
                  <a:pos x="75" y="39"/>
                </a:cxn>
                <a:cxn ang="0">
                  <a:pos x="80" y="31"/>
                </a:cxn>
                <a:cxn ang="0">
                  <a:pos x="87" y="23"/>
                </a:cxn>
                <a:cxn ang="0">
                  <a:pos x="93" y="17"/>
                </a:cxn>
                <a:cxn ang="0">
                  <a:pos x="101" y="11"/>
                </a:cxn>
                <a:cxn ang="0">
                  <a:pos x="101" y="11"/>
                </a:cxn>
                <a:cxn ang="0">
                  <a:pos x="102" y="9"/>
                </a:cxn>
                <a:cxn ang="0">
                  <a:pos x="104" y="8"/>
                </a:cxn>
                <a:cxn ang="0">
                  <a:pos x="102" y="4"/>
                </a:cxn>
                <a:cxn ang="0">
                  <a:pos x="100" y="1"/>
                </a:cxn>
                <a:cxn ang="0">
                  <a:pos x="97" y="0"/>
                </a:cxn>
                <a:cxn ang="0">
                  <a:pos x="95" y="1"/>
                </a:cxn>
                <a:cxn ang="0">
                  <a:pos x="95" y="1"/>
                </a:cxn>
              </a:cxnLst>
              <a:rect l="0" t="0" r="r" b="b"/>
              <a:pathLst>
                <a:path w="104" h="153">
                  <a:moveTo>
                    <a:pt x="95" y="1"/>
                  </a:moveTo>
                  <a:lnTo>
                    <a:pt x="95" y="1"/>
                  </a:lnTo>
                  <a:lnTo>
                    <a:pt x="88" y="6"/>
                  </a:lnTo>
                  <a:lnTo>
                    <a:pt x="81" y="11"/>
                  </a:lnTo>
                  <a:lnTo>
                    <a:pt x="75" y="18"/>
                  </a:lnTo>
                  <a:lnTo>
                    <a:pt x="70" y="26"/>
                  </a:lnTo>
                  <a:lnTo>
                    <a:pt x="62" y="40"/>
                  </a:lnTo>
                  <a:lnTo>
                    <a:pt x="54" y="56"/>
                  </a:lnTo>
                  <a:lnTo>
                    <a:pt x="54" y="56"/>
                  </a:lnTo>
                  <a:lnTo>
                    <a:pt x="41" y="78"/>
                  </a:lnTo>
                  <a:lnTo>
                    <a:pt x="28" y="100"/>
                  </a:lnTo>
                  <a:lnTo>
                    <a:pt x="2" y="144"/>
                  </a:lnTo>
                  <a:lnTo>
                    <a:pt x="2" y="144"/>
                  </a:lnTo>
                  <a:lnTo>
                    <a:pt x="0" y="146"/>
                  </a:lnTo>
                  <a:lnTo>
                    <a:pt x="0" y="147"/>
                  </a:lnTo>
                  <a:lnTo>
                    <a:pt x="3" y="151"/>
                  </a:lnTo>
                  <a:lnTo>
                    <a:pt x="7" y="153"/>
                  </a:lnTo>
                  <a:lnTo>
                    <a:pt x="8" y="151"/>
                  </a:lnTo>
                  <a:lnTo>
                    <a:pt x="11" y="150"/>
                  </a:lnTo>
                  <a:lnTo>
                    <a:pt x="15" y="147"/>
                  </a:lnTo>
                  <a:lnTo>
                    <a:pt x="15" y="147"/>
                  </a:lnTo>
                  <a:lnTo>
                    <a:pt x="16" y="145"/>
                  </a:lnTo>
                  <a:lnTo>
                    <a:pt x="16" y="142"/>
                  </a:lnTo>
                  <a:lnTo>
                    <a:pt x="16" y="142"/>
                  </a:lnTo>
                  <a:lnTo>
                    <a:pt x="37" y="108"/>
                  </a:lnTo>
                  <a:lnTo>
                    <a:pt x="47" y="91"/>
                  </a:lnTo>
                  <a:lnTo>
                    <a:pt x="57" y="73"/>
                  </a:lnTo>
                  <a:lnTo>
                    <a:pt x="57" y="73"/>
                  </a:lnTo>
                  <a:lnTo>
                    <a:pt x="66" y="56"/>
                  </a:lnTo>
                  <a:lnTo>
                    <a:pt x="75" y="39"/>
                  </a:lnTo>
                  <a:lnTo>
                    <a:pt x="80" y="31"/>
                  </a:lnTo>
                  <a:lnTo>
                    <a:pt x="87" y="23"/>
                  </a:lnTo>
                  <a:lnTo>
                    <a:pt x="93" y="17"/>
                  </a:lnTo>
                  <a:lnTo>
                    <a:pt x="101" y="11"/>
                  </a:lnTo>
                  <a:lnTo>
                    <a:pt x="101" y="11"/>
                  </a:lnTo>
                  <a:lnTo>
                    <a:pt x="102" y="9"/>
                  </a:lnTo>
                  <a:lnTo>
                    <a:pt x="104" y="8"/>
                  </a:lnTo>
                  <a:lnTo>
                    <a:pt x="102" y="4"/>
                  </a:lnTo>
                  <a:lnTo>
                    <a:pt x="100" y="1"/>
                  </a:lnTo>
                  <a:lnTo>
                    <a:pt x="97" y="0"/>
                  </a:lnTo>
                  <a:lnTo>
                    <a:pt x="95" y="1"/>
                  </a:lnTo>
                  <a:lnTo>
                    <a:pt x="9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6" name="chenying0907 1014"/>
            <p:cNvSpPr>
              <a:spLocks/>
            </p:cNvSpPr>
            <p:nvPr/>
          </p:nvSpPr>
          <p:spPr bwMode="auto">
            <a:xfrm>
              <a:off x="2317751" y="4430713"/>
              <a:ext cx="39688" cy="66675"/>
            </a:xfrm>
            <a:custGeom>
              <a:avLst/>
              <a:gdLst/>
              <a:ahLst/>
              <a:cxnLst>
                <a:cxn ang="0">
                  <a:pos x="88" y="3"/>
                </a:cxn>
                <a:cxn ang="0">
                  <a:pos x="88" y="3"/>
                </a:cxn>
                <a:cxn ang="0">
                  <a:pos x="82" y="14"/>
                </a:cxn>
                <a:cxn ang="0">
                  <a:pos x="76" y="24"/>
                </a:cxn>
                <a:cxn ang="0">
                  <a:pos x="65" y="46"/>
                </a:cxn>
                <a:cxn ang="0">
                  <a:pos x="46" y="91"/>
                </a:cxn>
                <a:cxn ang="0">
                  <a:pos x="46" y="91"/>
                </a:cxn>
                <a:cxn ang="0">
                  <a:pos x="42" y="100"/>
                </a:cxn>
                <a:cxn ang="0">
                  <a:pos x="37" y="109"/>
                </a:cxn>
                <a:cxn ang="0">
                  <a:pos x="24" y="126"/>
                </a:cxn>
                <a:cxn ang="0">
                  <a:pos x="10" y="142"/>
                </a:cxn>
                <a:cxn ang="0">
                  <a:pos x="5" y="151"/>
                </a:cxn>
                <a:cxn ang="0">
                  <a:pos x="0" y="160"/>
                </a:cxn>
                <a:cxn ang="0">
                  <a:pos x="0" y="160"/>
                </a:cxn>
                <a:cxn ang="0">
                  <a:pos x="0" y="163"/>
                </a:cxn>
                <a:cxn ang="0">
                  <a:pos x="0" y="167"/>
                </a:cxn>
                <a:cxn ang="0">
                  <a:pos x="3" y="168"/>
                </a:cxn>
                <a:cxn ang="0">
                  <a:pos x="7" y="168"/>
                </a:cxn>
                <a:cxn ang="0">
                  <a:pos x="7" y="168"/>
                </a:cxn>
                <a:cxn ang="0">
                  <a:pos x="7" y="168"/>
                </a:cxn>
                <a:cxn ang="0">
                  <a:pos x="7" y="168"/>
                </a:cxn>
                <a:cxn ang="0">
                  <a:pos x="10" y="165"/>
                </a:cxn>
                <a:cxn ang="0">
                  <a:pos x="12" y="163"/>
                </a:cxn>
                <a:cxn ang="0">
                  <a:pos x="12" y="163"/>
                </a:cxn>
                <a:cxn ang="0">
                  <a:pos x="20" y="148"/>
                </a:cxn>
                <a:cxn ang="0">
                  <a:pos x="30" y="134"/>
                </a:cxn>
                <a:cxn ang="0">
                  <a:pos x="41" y="119"/>
                </a:cxn>
                <a:cxn ang="0">
                  <a:pos x="51" y="106"/>
                </a:cxn>
                <a:cxn ang="0">
                  <a:pos x="51" y="106"/>
                </a:cxn>
                <a:cxn ang="0">
                  <a:pos x="58" y="95"/>
                </a:cxn>
                <a:cxn ang="0">
                  <a:pos x="63" y="83"/>
                </a:cxn>
                <a:cxn ang="0">
                  <a:pos x="75" y="57"/>
                </a:cxn>
                <a:cxn ang="0">
                  <a:pos x="85" y="32"/>
                </a:cxn>
                <a:cxn ang="0">
                  <a:pos x="92" y="20"/>
                </a:cxn>
                <a:cxn ang="0">
                  <a:pos x="98" y="10"/>
                </a:cxn>
                <a:cxn ang="0">
                  <a:pos x="98" y="10"/>
                </a:cxn>
                <a:cxn ang="0">
                  <a:pos x="99" y="7"/>
                </a:cxn>
                <a:cxn ang="0">
                  <a:pos x="99" y="4"/>
                </a:cxn>
                <a:cxn ang="0">
                  <a:pos x="98" y="3"/>
                </a:cxn>
                <a:cxn ang="0">
                  <a:pos x="97" y="2"/>
                </a:cxn>
                <a:cxn ang="0">
                  <a:pos x="92" y="0"/>
                </a:cxn>
                <a:cxn ang="0">
                  <a:pos x="90" y="2"/>
                </a:cxn>
                <a:cxn ang="0">
                  <a:pos x="88" y="3"/>
                </a:cxn>
                <a:cxn ang="0">
                  <a:pos x="88" y="3"/>
                </a:cxn>
              </a:cxnLst>
              <a:rect l="0" t="0" r="r" b="b"/>
              <a:pathLst>
                <a:path w="99" h="168">
                  <a:moveTo>
                    <a:pt x="88" y="3"/>
                  </a:moveTo>
                  <a:lnTo>
                    <a:pt x="88" y="3"/>
                  </a:lnTo>
                  <a:lnTo>
                    <a:pt x="82" y="14"/>
                  </a:lnTo>
                  <a:lnTo>
                    <a:pt x="76" y="24"/>
                  </a:lnTo>
                  <a:lnTo>
                    <a:pt x="65" y="46"/>
                  </a:lnTo>
                  <a:lnTo>
                    <a:pt x="46" y="91"/>
                  </a:lnTo>
                  <a:lnTo>
                    <a:pt x="46" y="91"/>
                  </a:lnTo>
                  <a:lnTo>
                    <a:pt x="42" y="100"/>
                  </a:lnTo>
                  <a:lnTo>
                    <a:pt x="37" y="109"/>
                  </a:lnTo>
                  <a:lnTo>
                    <a:pt x="24" y="126"/>
                  </a:lnTo>
                  <a:lnTo>
                    <a:pt x="10" y="142"/>
                  </a:lnTo>
                  <a:lnTo>
                    <a:pt x="5" y="151"/>
                  </a:lnTo>
                  <a:lnTo>
                    <a:pt x="0" y="160"/>
                  </a:lnTo>
                  <a:lnTo>
                    <a:pt x="0" y="160"/>
                  </a:lnTo>
                  <a:lnTo>
                    <a:pt x="0" y="163"/>
                  </a:lnTo>
                  <a:lnTo>
                    <a:pt x="0" y="167"/>
                  </a:lnTo>
                  <a:lnTo>
                    <a:pt x="3" y="168"/>
                  </a:lnTo>
                  <a:lnTo>
                    <a:pt x="7" y="168"/>
                  </a:lnTo>
                  <a:lnTo>
                    <a:pt x="7" y="168"/>
                  </a:lnTo>
                  <a:lnTo>
                    <a:pt x="7" y="168"/>
                  </a:lnTo>
                  <a:lnTo>
                    <a:pt x="7" y="168"/>
                  </a:lnTo>
                  <a:lnTo>
                    <a:pt x="10" y="165"/>
                  </a:lnTo>
                  <a:lnTo>
                    <a:pt x="12" y="163"/>
                  </a:lnTo>
                  <a:lnTo>
                    <a:pt x="12" y="163"/>
                  </a:lnTo>
                  <a:lnTo>
                    <a:pt x="20" y="148"/>
                  </a:lnTo>
                  <a:lnTo>
                    <a:pt x="30" y="134"/>
                  </a:lnTo>
                  <a:lnTo>
                    <a:pt x="41" y="119"/>
                  </a:lnTo>
                  <a:lnTo>
                    <a:pt x="51" y="106"/>
                  </a:lnTo>
                  <a:lnTo>
                    <a:pt x="51" y="106"/>
                  </a:lnTo>
                  <a:lnTo>
                    <a:pt x="58" y="95"/>
                  </a:lnTo>
                  <a:lnTo>
                    <a:pt x="63" y="83"/>
                  </a:lnTo>
                  <a:lnTo>
                    <a:pt x="75" y="57"/>
                  </a:lnTo>
                  <a:lnTo>
                    <a:pt x="85" y="32"/>
                  </a:lnTo>
                  <a:lnTo>
                    <a:pt x="92" y="20"/>
                  </a:lnTo>
                  <a:lnTo>
                    <a:pt x="98" y="10"/>
                  </a:lnTo>
                  <a:lnTo>
                    <a:pt x="98" y="10"/>
                  </a:lnTo>
                  <a:lnTo>
                    <a:pt x="99" y="7"/>
                  </a:lnTo>
                  <a:lnTo>
                    <a:pt x="99" y="4"/>
                  </a:lnTo>
                  <a:lnTo>
                    <a:pt x="98" y="3"/>
                  </a:lnTo>
                  <a:lnTo>
                    <a:pt x="97" y="2"/>
                  </a:lnTo>
                  <a:lnTo>
                    <a:pt x="92" y="0"/>
                  </a:lnTo>
                  <a:lnTo>
                    <a:pt x="90" y="2"/>
                  </a:lnTo>
                  <a:lnTo>
                    <a:pt x="88" y="3"/>
                  </a:lnTo>
                  <a:lnTo>
                    <a:pt x="8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7" name="chenying0907 1015"/>
            <p:cNvSpPr>
              <a:spLocks/>
            </p:cNvSpPr>
            <p:nvPr/>
          </p:nvSpPr>
          <p:spPr bwMode="auto">
            <a:xfrm>
              <a:off x="2335213" y="4443413"/>
              <a:ext cx="39688" cy="60325"/>
            </a:xfrm>
            <a:custGeom>
              <a:avLst/>
              <a:gdLst/>
              <a:ahLst/>
              <a:cxnLst>
                <a:cxn ang="0">
                  <a:pos x="87" y="3"/>
                </a:cxn>
                <a:cxn ang="0">
                  <a:pos x="87" y="3"/>
                </a:cxn>
                <a:cxn ang="0">
                  <a:pos x="78" y="20"/>
                </a:cxn>
                <a:cxn ang="0">
                  <a:pos x="69" y="37"/>
                </a:cxn>
                <a:cxn ang="0">
                  <a:pos x="46" y="71"/>
                </a:cxn>
                <a:cxn ang="0">
                  <a:pos x="46" y="71"/>
                </a:cxn>
                <a:cxn ang="0">
                  <a:pos x="34" y="92"/>
                </a:cxn>
                <a:cxn ang="0">
                  <a:pos x="21" y="113"/>
                </a:cxn>
                <a:cxn ang="0">
                  <a:pos x="21" y="113"/>
                </a:cxn>
                <a:cxn ang="0">
                  <a:pos x="15" y="121"/>
                </a:cxn>
                <a:cxn ang="0">
                  <a:pos x="9" y="129"/>
                </a:cxn>
                <a:cxn ang="0">
                  <a:pos x="4" y="136"/>
                </a:cxn>
                <a:cxn ang="0">
                  <a:pos x="0" y="145"/>
                </a:cxn>
                <a:cxn ang="0">
                  <a:pos x="0" y="145"/>
                </a:cxn>
                <a:cxn ang="0">
                  <a:pos x="0" y="147"/>
                </a:cxn>
                <a:cxn ang="0">
                  <a:pos x="0" y="150"/>
                </a:cxn>
                <a:cxn ang="0">
                  <a:pos x="4" y="151"/>
                </a:cxn>
                <a:cxn ang="0">
                  <a:pos x="8" y="151"/>
                </a:cxn>
                <a:cxn ang="0">
                  <a:pos x="10" y="150"/>
                </a:cxn>
                <a:cxn ang="0">
                  <a:pos x="10" y="149"/>
                </a:cxn>
                <a:cxn ang="0">
                  <a:pos x="10" y="149"/>
                </a:cxn>
                <a:cxn ang="0">
                  <a:pos x="15" y="139"/>
                </a:cxn>
                <a:cxn ang="0">
                  <a:pos x="22" y="130"/>
                </a:cxn>
                <a:cxn ang="0">
                  <a:pos x="36" y="111"/>
                </a:cxn>
                <a:cxn ang="0">
                  <a:pos x="36" y="111"/>
                </a:cxn>
                <a:cxn ang="0">
                  <a:pos x="46" y="94"/>
                </a:cxn>
                <a:cxn ang="0">
                  <a:pos x="56" y="77"/>
                </a:cxn>
                <a:cxn ang="0">
                  <a:pos x="56" y="77"/>
                </a:cxn>
                <a:cxn ang="0">
                  <a:pos x="66" y="60"/>
                </a:cxn>
                <a:cxn ang="0">
                  <a:pos x="78" y="44"/>
                </a:cxn>
                <a:cxn ang="0">
                  <a:pos x="89" y="27"/>
                </a:cxn>
                <a:cxn ang="0">
                  <a:pos x="98" y="9"/>
                </a:cxn>
                <a:cxn ang="0">
                  <a:pos x="98" y="9"/>
                </a:cxn>
                <a:cxn ang="0">
                  <a:pos x="98" y="6"/>
                </a:cxn>
                <a:cxn ang="0">
                  <a:pos x="98" y="3"/>
                </a:cxn>
                <a:cxn ang="0">
                  <a:pos x="95" y="1"/>
                </a:cxn>
                <a:cxn ang="0">
                  <a:pos x="93" y="0"/>
                </a:cxn>
                <a:cxn ang="0">
                  <a:pos x="91" y="0"/>
                </a:cxn>
                <a:cxn ang="0">
                  <a:pos x="89" y="1"/>
                </a:cxn>
                <a:cxn ang="0">
                  <a:pos x="87" y="3"/>
                </a:cxn>
                <a:cxn ang="0">
                  <a:pos x="87" y="3"/>
                </a:cxn>
              </a:cxnLst>
              <a:rect l="0" t="0" r="r" b="b"/>
              <a:pathLst>
                <a:path w="98" h="151">
                  <a:moveTo>
                    <a:pt x="87" y="3"/>
                  </a:moveTo>
                  <a:lnTo>
                    <a:pt x="87" y="3"/>
                  </a:lnTo>
                  <a:lnTo>
                    <a:pt x="78" y="20"/>
                  </a:lnTo>
                  <a:lnTo>
                    <a:pt x="69" y="37"/>
                  </a:lnTo>
                  <a:lnTo>
                    <a:pt x="46" y="71"/>
                  </a:lnTo>
                  <a:lnTo>
                    <a:pt x="46" y="71"/>
                  </a:lnTo>
                  <a:lnTo>
                    <a:pt x="34" y="92"/>
                  </a:lnTo>
                  <a:lnTo>
                    <a:pt x="21" y="113"/>
                  </a:lnTo>
                  <a:lnTo>
                    <a:pt x="21" y="113"/>
                  </a:lnTo>
                  <a:lnTo>
                    <a:pt x="15" y="121"/>
                  </a:lnTo>
                  <a:lnTo>
                    <a:pt x="9" y="129"/>
                  </a:lnTo>
                  <a:lnTo>
                    <a:pt x="4" y="136"/>
                  </a:lnTo>
                  <a:lnTo>
                    <a:pt x="0" y="145"/>
                  </a:lnTo>
                  <a:lnTo>
                    <a:pt x="0" y="145"/>
                  </a:lnTo>
                  <a:lnTo>
                    <a:pt x="0" y="147"/>
                  </a:lnTo>
                  <a:lnTo>
                    <a:pt x="0" y="150"/>
                  </a:lnTo>
                  <a:lnTo>
                    <a:pt x="4" y="151"/>
                  </a:lnTo>
                  <a:lnTo>
                    <a:pt x="8" y="151"/>
                  </a:lnTo>
                  <a:lnTo>
                    <a:pt x="10" y="150"/>
                  </a:lnTo>
                  <a:lnTo>
                    <a:pt x="10" y="149"/>
                  </a:lnTo>
                  <a:lnTo>
                    <a:pt x="10" y="149"/>
                  </a:lnTo>
                  <a:lnTo>
                    <a:pt x="15" y="139"/>
                  </a:lnTo>
                  <a:lnTo>
                    <a:pt x="22" y="130"/>
                  </a:lnTo>
                  <a:lnTo>
                    <a:pt x="36" y="111"/>
                  </a:lnTo>
                  <a:lnTo>
                    <a:pt x="36" y="111"/>
                  </a:lnTo>
                  <a:lnTo>
                    <a:pt x="46" y="94"/>
                  </a:lnTo>
                  <a:lnTo>
                    <a:pt x="56" y="77"/>
                  </a:lnTo>
                  <a:lnTo>
                    <a:pt x="56" y="77"/>
                  </a:lnTo>
                  <a:lnTo>
                    <a:pt x="66" y="60"/>
                  </a:lnTo>
                  <a:lnTo>
                    <a:pt x="78" y="44"/>
                  </a:lnTo>
                  <a:lnTo>
                    <a:pt x="89" y="27"/>
                  </a:lnTo>
                  <a:lnTo>
                    <a:pt x="98" y="9"/>
                  </a:lnTo>
                  <a:lnTo>
                    <a:pt x="98" y="9"/>
                  </a:lnTo>
                  <a:lnTo>
                    <a:pt x="98" y="6"/>
                  </a:lnTo>
                  <a:lnTo>
                    <a:pt x="98" y="3"/>
                  </a:lnTo>
                  <a:lnTo>
                    <a:pt x="95" y="1"/>
                  </a:lnTo>
                  <a:lnTo>
                    <a:pt x="93" y="0"/>
                  </a:lnTo>
                  <a:lnTo>
                    <a:pt x="91" y="0"/>
                  </a:lnTo>
                  <a:lnTo>
                    <a:pt x="89" y="1"/>
                  </a:lnTo>
                  <a:lnTo>
                    <a:pt x="87" y="3"/>
                  </a:lnTo>
                  <a:lnTo>
                    <a:pt x="8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8" name="chenying0907 1016"/>
            <p:cNvSpPr>
              <a:spLocks/>
            </p:cNvSpPr>
            <p:nvPr/>
          </p:nvSpPr>
          <p:spPr bwMode="auto">
            <a:xfrm>
              <a:off x="2359026" y="4451350"/>
              <a:ext cx="39688" cy="65088"/>
            </a:xfrm>
            <a:custGeom>
              <a:avLst/>
              <a:gdLst/>
              <a:ahLst/>
              <a:cxnLst>
                <a:cxn ang="0">
                  <a:pos x="89" y="4"/>
                </a:cxn>
                <a:cxn ang="0">
                  <a:pos x="89" y="4"/>
                </a:cxn>
                <a:cxn ang="0">
                  <a:pos x="84" y="15"/>
                </a:cxn>
                <a:cxn ang="0">
                  <a:pos x="77" y="25"/>
                </a:cxn>
                <a:cxn ang="0">
                  <a:pos x="64" y="45"/>
                </a:cxn>
                <a:cxn ang="0">
                  <a:pos x="64" y="45"/>
                </a:cxn>
                <a:cxn ang="0">
                  <a:pos x="54" y="66"/>
                </a:cxn>
                <a:cxn ang="0">
                  <a:pos x="42" y="86"/>
                </a:cxn>
                <a:cxn ang="0">
                  <a:pos x="42" y="86"/>
                </a:cxn>
                <a:cxn ang="0">
                  <a:pos x="20" y="123"/>
                </a:cxn>
                <a:cxn ang="0">
                  <a:pos x="9" y="141"/>
                </a:cxn>
                <a:cxn ang="0">
                  <a:pos x="4" y="151"/>
                </a:cxn>
                <a:cxn ang="0">
                  <a:pos x="1" y="160"/>
                </a:cxn>
                <a:cxn ang="0">
                  <a:pos x="1" y="160"/>
                </a:cxn>
                <a:cxn ang="0">
                  <a:pos x="0" y="162"/>
                </a:cxn>
                <a:cxn ang="0">
                  <a:pos x="1" y="165"/>
                </a:cxn>
                <a:cxn ang="0">
                  <a:pos x="4" y="168"/>
                </a:cxn>
                <a:cxn ang="0">
                  <a:pos x="9" y="166"/>
                </a:cxn>
                <a:cxn ang="0">
                  <a:pos x="10" y="165"/>
                </a:cxn>
                <a:cxn ang="0">
                  <a:pos x="12" y="164"/>
                </a:cxn>
                <a:cxn ang="0">
                  <a:pos x="12" y="164"/>
                </a:cxn>
                <a:cxn ang="0">
                  <a:pos x="16" y="153"/>
                </a:cxn>
                <a:cxn ang="0">
                  <a:pos x="21" y="143"/>
                </a:cxn>
                <a:cxn ang="0">
                  <a:pos x="31" y="123"/>
                </a:cxn>
                <a:cxn ang="0">
                  <a:pos x="44" y="103"/>
                </a:cxn>
                <a:cxn ang="0">
                  <a:pos x="56" y="85"/>
                </a:cxn>
                <a:cxn ang="0">
                  <a:pos x="56" y="85"/>
                </a:cxn>
                <a:cxn ang="0">
                  <a:pos x="68" y="64"/>
                </a:cxn>
                <a:cxn ang="0">
                  <a:pos x="78" y="43"/>
                </a:cxn>
                <a:cxn ang="0">
                  <a:pos x="78" y="43"/>
                </a:cxn>
                <a:cxn ang="0">
                  <a:pos x="90" y="26"/>
                </a:cxn>
                <a:cxn ang="0">
                  <a:pos x="95" y="17"/>
                </a:cxn>
                <a:cxn ang="0">
                  <a:pos x="99" y="7"/>
                </a:cxn>
                <a:cxn ang="0">
                  <a:pos x="99" y="7"/>
                </a:cxn>
                <a:cxn ang="0">
                  <a:pos x="99" y="5"/>
                </a:cxn>
                <a:cxn ang="0">
                  <a:pos x="98" y="3"/>
                </a:cxn>
                <a:cxn ang="0">
                  <a:pos x="95" y="0"/>
                </a:cxn>
                <a:cxn ang="0">
                  <a:pos x="91" y="0"/>
                </a:cxn>
                <a:cxn ang="0">
                  <a:pos x="89" y="1"/>
                </a:cxn>
                <a:cxn ang="0">
                  <a:pos x="89" y="4"/>
                </a:cxn>
                <a:cxn ang="0">
                  <a:pos x="89" y="4"/>
                </a:cxn>
              </a:cxnLst>
              <a:rect l="0" t="0" r="r" b="b"/>
              <a:pathLst>
                <a:path w="99" h="168">
                  <a:moveTo>
                    <a:pt x="89" y="4"/>
                  </a:moveTo>
                  <a:lnTo>
                    <a:pt x="89" y="4"/>
                  </a:lnTo>
                  <a:lnTo>
                    <a:pt x="84" y="15"/>
                  </a:lnTo>
                  <a:lnTo>
                    <a:pt x="77" y="25"/>
                  </a:lnTo>
                  <a:lnTo>
                    <a:pt x="64" y="45"/>
                  </a:lnTo>
                  <a:lnTo>
                    <a:pt x="64" y="45"/>
                  </a:lnTo>
                  <a:lnTo>
                    <a:pt x="54" y="66"/>
                  </a:lnTo>
                  <a:lnTo>
                    <a:pt x="42" y="86"/>
                  </a:lnTo>
                  <a:lnTo>
                    <a:pt x="42" y="86"/>
                  </a:lnTo>
                  <a:lnTo>
                    <a:pt x="20" y="123"/>
                  </a:lnTo>
                  <a:lnTo>
                    <a:pt x="9" y="141"/>
                  </a:lnTo>
                  <a:lnTo>
                    <a:pt x="4" y="151"/>
                  </a:lnTo>
                  <a:lnTo>
                    <a:pt x="1" y="160"/>
                  </a:lnTo>
                  <a:lnTo>
                    <a:pt x="1" y="160"/>
                  </a:lnTo>
                  <a:lnTo>
                    <a:pt x="0" y="162"/>
                  </a:lnTo>
                  <a:lnTo>
                    <a:pt x="1" y="165"/>
                  </a:lnTo>
                  <a:lnTo>
                    <a:pt x="4" y="168"/>
                  </a:lnTo>
                  <a:lnTo>
                    <a:pt x="9" y="166"/>
                  </a:lnTo>
                  <a:lnTo>
                    <a:pt x="10" y="165"/>
                  </a:lnTo>
                  <a:lnTo>
                    <a:pt x="12" y="164"/>
                  </a:lnTo>
                  <a:lnTo>
                    <a:pt x="12" y="164"/>
                  </a:lnTo>
                  <a:lnTo>
                    <a:pt x="16" y="153"/>
                  </a:lnTo>
                  <a:lnTo>
                    <a:pt x="21" y="143"/>
                  </a:lnTo>
                  <a:lnTo>
                    <a:pt x="31" y="123"/>
                  </a:lnTo>
                  <a:lnTo>
                    <a:pt x="44" y="103"/>
                  </a:lnTo>
                  <a:lnTo>
                    <a:pt x="56" y="85"/>
                  </a:lnTo>
                  <a:lnTo>
                    <a:pt x="56" y="85"/>
                  </a:lnTo>
                  <a:lnTo>
                    <a:pt x="68" y="64"/>
                  </a:lnTo>
                  <a:lnTo>
                    <a:pt x="78" y="43"/>
                  </a:lnTo>
                  <a:lnTo>
                    <a:pt x="78" y="43"/>
                  </a:lnTo>
                  <a:lnTo>
                    <a:pt x="90" y="26"/>
                  </a:lnTo>
                  <a:lnTo>
                    <a:pt x="95" y="17"/>
                  </a:lnTo>
                  <a:lnTo>
                    <a:pt x="99" y="7"/>
                  </a:lnTo>
                  <a:lnTo>
                    <a:pt x="99" y="7"/>
                  </a:lnTo>
                  <a:lnTo>
                    <a:pt x="99" y="5"/>
                  </a:lnTo>
                  <a:lnTo>
                    <a:pt x="98" y="3"/>
                  </a:lnTo>
                  <a:lnTo>
                    <a:pt x="95" y="0"/>
                  </a:lnTo>
                  <a:lnTo>
                    <a:pt x="91" y="0"/>
                  </a:lnTo>
                  <a:lnTo>
                    <a:pt x="89" y="1"/>
                  </a:lnTo>
                  <a:lnTo>
                    <a:pt x="89" y="4"/>
                  </a:lnTo>
                  <a:lnTo>
                    <a:pt x="8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9" name="chenying0907 1017"/>
            <p:cNvSpPr>
              <a:spLocks/>
            </p:cNvSpPr>
            <p:nvPr/>
          </p:nvSpPr>
          <p:spPr bwMode="auto">
            <a:xfrm>
              <a:off x="2244726" y="4165600"/>
              <a:ext cx="25400" cy="30163"/>
            </a:xfrm>
            <a:custGeom>
              <a:avLst/>
              <a:gdLst/>
              <a:ahLst/>
              <a:cxnLst>
                <a:cxn ang="0">
                  <a:pos x="56" y="1"/>
                </a:cxn>
                <a:cxn ang="0">
                  <a:pos x="56" y="1"/>
                </a:cxn>
                <a:cxn ang="0">
                  <a:pos x="50" y="6"/>
                </a:cxn>
                <a:cxn ang="0">
                  <a:pos x="43" y="14"/>
                </a:cxn>
                <a:cxn ang="0">
                  <a:pos x="33" y="29"/>
                </a:cxn>
                <a:cxn ang="0">
                  <a:pos x="33" y="29"/>
                </a:cxn>
                <a:cxn ang="0">
                  <a:pos x="25" y="38"/>
                </a:cxn>
                <a:cxn ang="0">
                  <a:pos x="17" y="47"/>
                </a:cxn>
                <a:cxn ang="0">
                  <a:pos x="10" y="57"/>
                </a:cxn>
                <a:cxn ang="0">
                  <a:pos x="2" y="67"/>
                </a:cxn>
                <a:cxn ang="0">
                  <a:pos x="2" y="67"/>
                </a:cxn>
                <a:cxn ang="0">
                  <a:pos x="1" y="68"/>
                </a:cxn>
                <a:cxn ang="0">
                  <a:pos x="0" y="70"/>
                </a:cxn>
                <a:cxn ang="0">
                  <a:pos x="2" y="74"/>
                </a:cxn>
                <a:cxn ang="0">
                  <a:pos x="6" y="76"/>
                </a:cxn>
                <a:cxn ang="0">
                  <a:pos x="8" y="76"/>
                </a:cxn>
                <a:cxn ang="0">
                  <a:pos x="10" y="74"/>
                </a:cxn>
                <a:cxn ang="0">
                  <a:pos x="10" y="74"/>
                </a:cxn>
                <a:cxn ang="0">
                  <a:pos x="23" y="60"/>
                </a:cxn>
                <a:cxn ang="0">
                  <a:pos x="35" y="44"/>
                </a:cxn>
                <a:cxn ang="0">
                  <a:pos x="35" y="44"/>
                </a:cxn>
                <a:cxn ang="0">
                  <a:pos x="47" y="26"/>
                </a:cxn>
                <a:cxn ang="0">
                  <a:pos x="55" y="18"/>
                </a:cxn>
                <a:cxn ang="0">
                  <a:pos x="63" y="10"/>
                </a:cxn>
                <a:cxn ang="0">
                  <a:pos x="63" y="10"/>
                </a:cxn>
                <a:cxn ang="0">
                  <a:pos x="64" y="9"/>
                </a:cxn>
                <a:cxn ang="0">
                  <a:pos x="64" y="6"/>
                </a:cxn>
                <a:cxn ang="0">
                  <a:pos x="64" y="2"/>
                </a:cxn>
                <a:cxn ang="0">
                  <a:pos x="63" y="1"/>
                </a:cxn>
                <a:cxn ang="0">
                  <a:pos x="60" y="0"/>
                </a:cxn>
                <a:cxn ang="0">
                  <a:pos x="59" y="0"/>
                </a:cxn>
                <a:cxn ang="0">
                  <a:pos x="56" y="1"/>
                </a:cxn>
                <a:cxn ang="0">
                  <a:pos x="56" y="1"/>
                </a:cxn>
              </a:cxnLst>
              <a:rect l="0" t="0" r="r" b="b"/>
              <a:pathLst>
                <a:path w="64" h="76">
                  <a:moveTo>
                    <a:pt x="56" y="1"/>
                  </a:moveTo>
                  <a:lnTo>
                    <a:pt x="56" y="1"/>
                  </a:lnTo>
                  <a:lnTo>
                    <a:pt x="50" y="6"/>
                  </a:lnTo>
                  <a:lnTo>
                    <a:pt x="43" y="14"/>
                  </a:lnTo>
                  <a:lnTo>
                    <a:pt x="33" y="29"/>
                  </a:lnTo>
                  <a:lnTo>
                    <a:pt x="33" y="29"/>
                  </a:lnTo>
                  <a:lnTo>
                    <a:pt x="25" y="38"/>
                  </a:lnTo>
                  <a:lnTo>
                    <a:pt x="17" y="47"/>
                  </a:lnTo>
                  <a:lnTo>
                    <a:pt x="10" y="57"/>
                  </a:lnTo>
                  <a:lnTo>
                    <a:pt x="2" y="67"/>
                  </a:lnTo>
                  <a:lnTo>
                    <a:pt x="2" y="67"/>
                  </a:lnTo>
                  <a:lnTo>
                    <a:pt x="1" y="68"/>
                  </a:lnTo>
                  <a:lnTo>
                    <a:pt x="0" y="70"/>
                  </a:lnTo>
                  <a:lnTo>
                    <a:pt x="2" y="74"/>
                  </a:lnTo>
                  <a:lnTo>
                    <a:pt x="6" y="76"/>
                  </a:lnTo>
                  <a:lnTo>
                    <a:pt x="8" y="76"/>
                  </a:lnTo>
                  <a:lnTo>
                    <a:pt x="10" y="74"/>
                  </a:lnTo>
                  <a:lnTo>
                    <a:pt x="10" y="74"/>
                  </a:lnTo>
                  <a:lnTo>
                    <a:pt x="23" y="60"/>
                  </a:lnTo>
                  <a:lnTo>
                    <a:pt x="35" y="44"/>
                  </a:lnTo>
                  <a:lnTo>
                    <a:pt x="35" y="44"/>
                  </a:lnTo>
                  <a:lnTo>
                    <a:pt x="47" y="26"/>
                  </a:lnTo>
                  <a:lnTo>
                    <a:pt x="55" y="18"/>
                  </a:lnTo>
                  <a:lnTo>
                    <a:pt x="63" y="10"/>
                  </a:lnTo>
                  <a:lnTo>
                    <a:pt x="63" y="10"/>
                  </a:lnTo>
                  <a:lnTo>
                    <a:pt x="64" y="9"/>
                  </a:lnTo>
                  <a:lnTo>
                    <a:pt x="64" y="6"/>
                  </a:lnTo>
                  <a:lnTo>
                    <a:pt x="64" y="2"/>
                  </a:lnTo>
                  <a:lnTo>
                    <a:pt x="63" y="1"/>
                  </a:lnTo>
                  <a:lnTo>
                    <a:pt x="60" y="0"/>
                  </a:lnTo>
                  <a:lnTo>
                    <a:pt x="59" y="0"/>
                  </a:lnTo>
                  <a:lnTo>
                    <a:pt x="56" y="1"/>
                  </a:lnTo>
                  <a:lnTo>
                    <a:pt x="5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0" name="chenying0907 1018"/>
            <p:cNvSpPr>
              <a:spLocks/>
            </p:cNvSpPr>
            <p:nvPr/>
          </p:nvSpPr>
          <p:spPr bwMode="auto">
            <a:xfrm>
              <a:off x="2309813" y="4149725"/>
              <a:ext cx="15875" cy="30163"/>
            </a:xfrm>
            <a:custGeom>
              <a:avLst/>
              <a:gdLst/>
              <a:ahLst/>
              <a:cxnLst>
                <a:cxn ang="0">
                  <a:pos x="28" y="5"/>
                </a:cxn>
                <a:cxn ang="0">
                  <a:pos x="28" y="5"/>
                </a:cxn>
                <a:cxn ang="0">
                  <a:pos x="27" y="10"/>
                </a:cxn>
                <a:cxn ang="0">
                  <a:pos x="24" y="14"/>
                </a:cxn>
                <a:cxn ang="0">
                  <a:pos x="19" y="22"/>
                </a:cxn>
                <a:cxn ang="0">
                  <a:pos x="19" y="22"/>
                </a:cxn>
                <a:cxn ang="0">
                  <a:pos x="12" y="35"/>
                </a:cxn>
                <a:cxn ang="0">
                  <a:pos x="12" y="35"/>
                </a:cxn>
                <a:cxn ang="0">
                  <a:pos x="7" y="52"/>
                </a:cxn>
                <a:cxn ang="0">
                  <a:pos x="2" y="69"/>
                </a:cxn>
                <a:cxn ang="0">
                  <a:pos x="2" y="69"/>
                </a:cxn>
                <a:cxn ang="0">
                  <a:pos x="0" y="71"/>
                </a:cxn>
                <a:cxn ang="0">
                  <a:pos x="2" y="73"/>
                </a:cxn>
                <a:cxn ang="0">
                  <a:pos x="6" y="76"/>
                </a:cxn>
                <a:cxn ang="0">
                  <a:pos x="10" y="76"/>
                </a:cxn>
                <a:cxn ang="0">
                  <a:pos x="11" y="74"/>
                </a:cxn>
                <a:cxn ang="0">
                  <a:pos x="12" y="72"/>
                </a:cxn>
                <a:cxn ang="0">
                  <a:pos x="12" y="72"/>
                </a:cxn>
                <a:cxn ang="0">
                  <a:pos x="19" y="51"/>
                </a:cxn>
                <a:cxn ang="0">
                  <a:pos x="27" y="31"/>
                </a:cxn>
                <a:cxn ang="0">
                  <a:pos x="27" y="31"/>
                </a:cxn>
                <a:cxn ang="0">
                  <a:pos x="30" y="25"/>
                </a:cxn>
                <a:cxn ang="0">
                  <a:pos x="34" y="20"/>
                </a:cxn>
                <a:cxn ang="0">
                  <a:pos x="37" y="13"/>
                </a:cxn>
                <a:cxn ang="0">
                  <a:pos x="40" y="5"/>
                </a:cxn>
                <a:cxn ang="0">
                  <a:pos x="40" y="5"/>
                </a:cxn>
                <a:cxn ang="0">
                  <a:pos x="38" y="3"/>
                </a:cxn>
                <a:cxn ang="0">
                  <a:pos x="37" y="1"/>
                </a:cxn>
                <a:cxn ang="0">
                  <a:pos x="36" y="0"/>
                </a:cxn>
                <a:cxn ang="0">
                  <a:pos x="34" y="0"/>
                </a:cxn>
                <a:cxn ang="0">
                  <a:pos x="29" y="1"/>
                </a:cxn>
                <a:cxn ang="0">
                  <a:pos x="28" y="3"/>
                </a:cxn>
                <a:cxn ang="0">
                  <a:pos x="28" y="5"/>
                </a:cxn>
                <a:cxn ang="0">
                  <a:pos x="28" y="5"/>
                </a:cxn>
              </a:cxnLst>
              <a:rect l="0" t="0" r="r" b="b"/>
              <a:pathLst>
                <a:path w="40" h="76">
                  <a:moveTo>
                    <a:pt x="28" y="5"/>
                  </a:moveTo>
                  <a:lnTo>
                    <a:pt x="28" y="5"/>
                  </a:lnTo>
                  <a:lnTo>
                    <a:pt x="27" y="10"/>
                  </a:lnTo>
                  <a:lnTo>
                    <a:pt x="24" y="14"/>
                  </a:lnTo>
                  <a:lnTo>
                    <a:pt x="19" y="22"/>
                  </a:lnTo>
                  <a:lnTo>
                    <a:pt x="19" y="22"/>
                  </a:lnTo>
                  <a:lnTo>
                    <a:pt x="12" y="35"/>
                  </a:lnTo>
                  <a:lnTo>
                    <a:pt x="12" y="35"/>
                  </a:lnTo>
                  <a:lnTo>
                    <a:pt x="7" y="52"/>
                  </a:lnTo>
                  <a:lnTo>
                    <a:pt x="2" y="69"/>
                  </a:lnTo>
                  <a:lnTo>
                    <a:pt x="2" y="69"/>
                  </a:lnTo>
                  <a:lnTo>
                    <a:pt x="0" y="71"/>
                  </a:lnTo>
                  <a:lnTo>
                    <a:pt x="2" y="73"/>
                  </a:lnTo>
                  <a:lnTo>
                    <a:pt x="6" y="76"/>
                  </a:lnTo>
                  <a:lnTo>
                    <a:pt x="10" y="76"/>
                  </a:lnTo>
                  <a:lnTo>
                    <a:pt x="11" y="74"/>
                  </a:lnTo>
                  <a:lnTo>
                    <a:pt x="12" y="72"/>
                  </a:lnTo>
                  <a:lnTo>
                    <a:pt x="12" y="72"/>
                  </a:lnTo>
                  <a:lnTo>
                    <a:pt x="19" y="51"/>
                  </a:lnTo>
                  <a:lnTo>
                    <a:pt x="27" y="31"/>
                  </a:lnTo>
                  <a:lnTo>
                    <a:pt x="27" y="31"/>
                  </a:lnTo>
                  <a:lnTo>
                    <a:pt x="30" y="25"/>
                  </a:lnTo>
                  <a:lnTo>
                    <a:pt x="34" y="20"/>
                  </a:lnTo>
                  <a:lnTo>
                    <a:pt x="37" y="13"/>
                  </a:lnTo>
                  <a:lnTo>
                    <a:pt x="40" y="5"/>
                  </a:lnTo>
                  <a:lnTo>
                    <a:pt x="40" y="5"/>
                  </a:lnTo>
                  <a:lnTo>
                    <a:pt x="38" y="3"/>
                  </a:lnTo>
                  <a:lnTo>
                    <a:pt x="37" y="1"/>
                  </a:lnTo>
                  <a:lnTo>
                    <a:pt x="36" y="0"/>
                  </a:lnTo>
                  <a:lnTo>
                    <a:pt x="34" y="0"/>
                  </a:lnTo>
                  <a:lnTo>
                    <a:pt x="29" y="1"/>
                  </a:lnTo>
                  <a:lnTo>
                    <a:pt x="28" y="3"/>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1" name="chenying0907 1019"/>
            <p:cNvSpPr>
              <a:spLocks/>
            </p:cNvSpPr>
            <p:nvPr/>
          </p:nvSpPr>
          <p:spPr bwMode="auto">
            <a:xfrm>
              <a:off x="2349501" y="4143375"/>
              <a:ext cx="20638" cy="28575"/>
            </a:xfrm>
            <a:custGeom>
              <a:avLst/>
              <a:gdLst/>
              <a:ahLst/>
              <a:cxnLst>
                <a:cxn ang="0">
                  <a:pos x="42" y="7"/>
                </a:cxn>
                <a:cxn ang="0">
                  <a:pos x="42" y="7"/>
                </a:cxn>
                <a:cxn ang="0">
                  <a:pos x="40" y="11"/>
                </a:cxn>
                <a:cxn ang="0">
                  <a:pos x="38" y="15"/>
                </a:cxn>
                <a:cxn ang="0">
                  <a:pos x="31" y="20"/>
                </a:cxn>
                <a:cxn ang="0">
                  <a:pos x="25" y="25"/>
                </a:cxn>
                <a:cxn ang="0">
                  <a:pos x="21" y="29"/>
                </a:cxn>
                <a:cxn ang="0">
                  <a:pos x="18" y="32"/>
                </a:cxn>
                <a:cxn ang="0">
                  <a:pos x="18" y="32"/>
                </a:cxn>
                <a:cxn ang="0">
                  <a:pos x="9" y="49"/>
                </a:cxn>
                <a:cxn ang="0">
                  <a:pos x="4" y="56"/>
                </a:cxn>
                <a:cxn ang="0">
                  <a:pos x="0" y="66"/>
                </a:cxn>
                <a:cxn ang="0">
                  <a:pos x="0" y="66"/>
                </a:cxn>
                <a:cxn ang="0">
                  <a:pos x="0" y="68"/>
                </a:cxn>
                <a:cxn ang="0">
                  <a:pos x="0" y="70"/>
                </a:cxn>
                <a:cxn ang="0">
                  <a:pos x="1" y="71"/>
                </a:cxn>
                <a:cxn ang="0">
                  <a:pos x="4" y="72"/>
                </a:cxn>
                <a:cxn ang="0">
                  <a:pos x="8" y="72"/>
                </a:cxn>
                <a:cxn ang="0">
                  <a:pos x="10" y="71"/>
                </a:cxn>
                <a:cxn ang="0">
                  <a:pos x="12" y="68"/>
                </a:cxn>
                <a:cxn ang="0">
                  <a:pos x="12" y="68"/>
                </a:cxn>
                <a:cxn ang="0">
                  <a:pos x="15" y="59"/>
                </a:cxn>
                <a:cxn ang="0">
                  <a:pos x="21" y="50"/>
                </a:cxn>
                <a:cxn ang="0">
                  <a:pos x="26" y="41"/>
                </a:cxn>
                <a:cxn ang="0">
                  <a:pos x="32" y="33"/>
                </a:cxn>
                <a:cxn ang="0">
                  <a:pos x="32" y="33"/>
                </a:cxn>
                <a:cxn ang="0">
                  <a:pos x="40" y="28"/>
                </a:cxn>
                <a:cxn ang="0">
                  <a:pos x="46" y="21"/>
                </a:cxn>
                <a:cxn ang="0">
                  <a:pos x="51" y="15"/>
                </a:cxn>
                <a:cxn ang="0">
                  <a:pos x="52" y="11"/>
                </a:cxn>
                <a:cxn ang="0">
                  <a:pos x="53" y="7"/>
                </a:cxn>
                <a:cxn ang="0">
                  <a:pos x="53" y="7"/>
                </a:cxn>
                <a:cxn ang="0">
                  <a:pos x="53" y="4"/>
                </a:cxn>
                <a:cxn ang="0">
                  <a:pos x="52" y="2"/>
                </a:cxn>
                <a:cxn ang="0">
                  <a:pos x="49" y="2"/>
                </a:cxn>
                <a:cxn ang="0">
                  <a:pos x="48" y="0"/>
                </a:cxn>
                <a:cxn ang="0">
                  <a:pos x="44" y="2"/>
                </a:cxn>
                <a:cxn ang="0">
                  <a:pos x="43" y="4"/>
                </a:cxn>
                <a:cxn ang="0">
                  <a:pos x="42" y="7"/>
                </a:cxn>
                <a:cxn ang="0">
                  <a:pos x="42" y="7"/>
                </a:cxn>
              </a:cxnLst>
              <a:rect l="0" t="0" r="r" b="b"/>
              <a:pathLst>
                <a:path w="53" h="72">
                  <a:moveTo>
                    <a:pt x="42" y="7"/>
                  </a:moveTo>
                  <a:lnTo>
                    <a:pt x="42" y="7"/>
                  </a:lnTo>
                  <a:lnTo>
                    <a:pt x="40" y="11"/>
                  </a:lnTo>
                  <a:lnTo>
                    <a:pt x="38" y="15"/>
                  </a:lnTo>
                  <a:lnTo>
                    <a:pt x="31" y="20"/>
                  </a:lnTo>
                  <a:lnTo>
                    <a:pt x="25" y="25"/>
                  </a:lnTo>
                  <a:lnTo>
                    <a:pt x="21" y="29"/>
                  </a:lnTo>
                  <a:lnTo>
                    <a:pt x="18" y="32"/>
                  </a:lnTo>
                  <a:lnTo>
                    <a:pt x="18" y="32"/>
                  </a:lnTo>
                  <a:lnTo>
                    <a:pt x="9" y="49"/>
                  </a:lnTo>
                  <a:lnTo>
                    <a:pt x="4" y="56"/>
                  </a:lnTo>
                  <a:lnTo>
                    <a:pt x="0" y="66"/>
                  </a:lnTo>
                  <a:lnTo>
                    <a:pt x="0" y="66"/>
                  </a:lnTo>
                  <a:lnTo>
                    <a:pt x="0" y="68"/>
                  </a:lnTo>
                  <a:lnTo>
                    <a:pt x="0" y="70"/>
                  </a:lnTo>
                  <a:lnTo>
                    <a:pt x="1" y="71"/>
                  </a:lnTo>
                  <a:lnTo>
                    <a:pt x="4" y="72"/>
                  </a:lnTo>
                  <a:lnTo>
                    <a:pt x="8" y="72"/>
                  </a:lnTo>
                  <a:lnTo>
                    <a:pt x="10" y="71"/>
                  </a:lnTo>
                  <a:lnTo>
                    <a:pt x="12" y="68"/>
                  </a:lnTo>
                  <a:lnTo>
                    <a:pt x="12" y="68"/>
                  </a:lnTo>
                  <a:lnTo>
                    <a:pt x="15" y="59"/>
                  </a:lnTo>
                  <a:lnTo>
                    <a:pt x="21" y="50"/>
                  </a:lnTo>
                  <a:lnTo>
                    <a:pt x="26" y="41"/>
                  </a:lnTo>
                  <a:lnTo>
                    <a:pt x="32" y="33"/>
                  </a:lnTo>
                  <a:lnTo>
                    <a:pt x="32" y="33"/>
                  </a:lnTo>
                  <a:lnTo>
                    <a:pt x="40" y="28"/>
                  </a:lnTo>
                  <a:lnTo>
                    <a:pt x="46" y="21"/>
                  </a:lnTo>
                  <a:lnTo>
                    <a:pt x="51" y="15"/>
                  </a:lnTo>
                  <a:lnTo>
                    <a:pt x="52" y="11"/>
                  </a:lnTo>
                  <a:lnTo>
                    <a:pt x="53" y="7"/>
                  </a:lnTo>
                  <a:lnTo>
                    <a:pt x="53" y="7"/>
                  </a:lnTo>
                  <a:lnTo>
                    <a:pt x="53" y="4"/>
                  </a:lnTo>
                  <a:lnTo>
                    <a:pt x="52" y="2"/>
                  </a:lnTo>
                  <a:lnTo>
                    <a:pt x="49" y="2"/>
                  </a:lnTo>
                  <a:lnTo>
                    <a:pt x="48" y="0"/>
                  </a:lnTo>
                  <a:lnTo>
                    <a:pt x="44" y="2"/>
                  </a:lnTo>
                  <a:lnTo>
                    <a:pt x="43" y="4"/>
                  </a:lnTo>
                  <a:lnTo>
                    <a:pt x="42" y="7"/>
                  </a:lnTo>
                  <a:lnTo>
                    <a:pt x="42"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2" name="chenying0907 1020"/>
            <p:cNvSpPr>
              <a:spLocks/>
            </p:cNvSpPr>
            <p:nvPr/>
          </p:nvSpPr>
          <p:spPr bwMode="auto">
            <a:xfrm>
              <a:off x="2406651" y="4140200"/>
              <a:ext cx="14288" cy="25400"/>
            </a:xfrm>
            <a:custGeom>
              <a:avLst/>
              <a:gdLst/>
              <a:ahLst/>
              <a:cxnLst>
                <a:cxn ang="0">
                  <a:pos x="26" y="4"/>
                </a:cxn>
                <a:cxn ang="0">
                  <a:pos x="26" y="4"/>
                </a:cxn>
                <a:cxn ang="0">
                  <a:pos x="25" y="10"/>
                </a:cxn>
                <a:cxn ang="0">
                  <a:pos x="21" y="17"/>
                </a:cxn>
                <a:cxn ang="0">
                  <a:pos x="14" y="30"/>
                </a:cxn>
                <a:cxn ang="0">
                  <a:pos x="7" y="43"/>
                </a:cxn>
                <a:cxn ang="0">
                  <a:pos x="0" y="55"/>
                </a:cxn>
                <a:cxn ang="0">
                  <a:pos x="0" y="55"/>
                </a:cxn>
                <a:cxn ang="0">
                  <a:pos x="0" y="57"/>
                </a:cxn>
                <a:cxn ang="0">
                  <a:pos x="0" y="60"/>
                </a:cxn>
                <a:cxn ang="0">
                  <a:pos x="3" y="63"/>
                </a:cxn>
                <a:cxn ang="0">
                  <a:pos x="5" y="64"/>
                </a:cxn>
                <a:cxn ang="0">
                  <a:pos x="7" y="64"/>
                </a:cxn>
                <a:cxn ang="0">
                  <a:pos x="9" y="63"/>
                </a:cxn>
                <a:cxn ang="0">
                  <a:pos x="10" y="61"/>
                </a:cxn>
                <a:cxn ang="0">
                  <a:pos x="10" y="61"/>
                </a:cxn>
                <a:cxn ang="0">
                  <a:pos x="17" y="47"/>
                </a:cxn>
                <a:cxn ang="0">
                  <a:pos x="25" y="34"/>
                </a:cxn>
                <a:cxn ang="0">
                  <a:pos x="33" y="21"/>
                </a:cxn>
                <a:cxn ang="0">
                  <a:pos x="35" y="14"/>
                </a:cxn>
                <a:cxn ang="0">
                  <a:pos x="38" y="6"/>
                </a:cxn>
                <a:cxn ang="0">
                  <a:pos x="38" y="6"/>
                </a:cxn>
                <a:cxn ang="0">
                  <a:pos x="38" y="4"/>
                </a:cxn>
                <a:cxn ang="0">
                  <a:pos x="37" y="2"/>
                </a:cxn>
                <a:cxn ang="0">
                  <a:pos x="33" y="0"/>
                </a:cxn>
                <a:cxn ang="0">
                  <a:pos x="29" y="0"/>
                </a:cxn>
                <a:cxn ang="0">
                  <a:pos x="27" y="1"/>
                </a:cxn>
                <a:cxn ang="0">
                  <a:pos x="26" y="4"/>
                </a:cxn>
                <a:cxn ang="0">
                  <a:pos x="26" y="4"/>
                </a:cxn>
              </a:cxnLst>
              <a:rect l="0" t="0" r="r" b="b"/>
              <a:pathLst>
                <a:path w="38" h="64">
                  <a:moveTo>
                    <a:pt x="26" y="4"/>
                  </a:moveTo>
                  <a:lnTo>
                    <a:pt x="26" y="4"/>
                  </a:lnTo>
                  <a:lnTo>
                    <a:pt x="25" y="10"/>
                  </a:lnTo>
                  <a:lnTo>
                    <a:pt x="21" y="17"/>
                  </a:lnTo>
                  <a:lnTo>
                    <a:pt x="14" y="30"/>
                  </a:lnTo>
                  <a:lnTo>
                    <a:pt x="7" y="43"/>
                  </a:lnTo>
                  <a:lnTo>
                    <a:pt x="0" y="55"/>
                  </a:lnTo>
                  <a:lnTo>
                    <a:pt x="0" y="55"/>
                  </a:lnTo>
                  <a:lnTo>
                    <a:pt x="0" y="57"/>
                  </a:lnTo>
                  <a:lnTo>
                    <a:pt x="0" y="60"/>
                  </a:lnTo>
                  <a:lnTo>
                    <a:pt x="3" y="63"/>
                  </a:lnTo>
                  <a:lnTo>
                    <a:pt x="5" y="64"/>
                  </a:lnTo>
                  <a:lnTo>
                    <a:pt x="7" y="64"/>
                  </a:lnTo>
                  <a:lnTo>
                    <a:pt x="9" y="63"/>
                  </a:lnTo>
                  <a:lnTo>
                    <a:pt x="10" y="61"/>
                  </a:lnTo>
                  <a:lnTo>
                    <a:pt x="10" y="61"/>
                  </a:lnTo>
                  <a:lnTo>
                    <a:pt x="17" y="47"/>
                  </a:lnTo>
                  <a:lnTo>
                    <a:pt x="25" y="34"/>
                  </a:lnTo>
                  <a:lnTo>
                    <a:pt x="33" y="21"/>
                  </a:lnTo>
                  <a:lnTo>
                    <a:pt x="35" y="14"/>
                  </a:lnTo>
                  <a:lnTo>
                    <a:pt x="38" y="6"/>
                  </a:lnTo>
                  <a:lnTo>
                    <a:pt x="38" y="6"/>
                  </a:lnTo>
                  <a:lnTo>
                    <a:pt x="38" y="4"/>
                  </a:lnTo>
                  <a:lnTo>
                    <a:pt x="37" y="2"/>
                  </a:lnTo>
                  <a:lnTo>
                    <a:pt x="33" y="0"/>
                  </a:lnTo>
                  <a:lnTo>
                    <a:pt x="29" y="0"/>
                  </a:lnTo>
                  <a:lnTo>
                    <a:pt x="27" y="1"/>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3" name="chenying0907 1021"/>
            <p:cNvSpPr>
              <a:spLocks/>
            </p:cNvSpPr>
            <p:nvPr/>
          </p:nvSpPr>
          <p:spPr bwMode="auto">
            <a:xfrm>
              <a:off x="2465388" y="4144963"/>
              <a:ext cx="15875" cy="23813"/>
            </a:xfrm>
            <a:custGeom>
              <a:avLst/>
              <a:gdLst/>
              <a:ahLst/>
              <a:cxnLst>
                <a:cxn ang="0">
                  <a:pos x="32" y="1"/>
                </a:cxn>
                <a:cxn ang="0">
                  <a:pos x="32" y="1"/>
                </a:cxn>
                <a:cxn ang="0">
                  <a:pos x="27" y="8"/>
                </a:cxn>
                <a:cxn ang="0">
                  <a:pos x="23" y="15"/>
                </a:cxn>
                <a:cxn ang="0">
                  <a:pos x="14" y="28"/>
                </a:cxn>
                <a:cxn ang="0">
                  <a:pos x="14" y="28"/>
                </a:cxn>
                <a:cxn ang="0">
                  <a:pos x="6" y="41"/>
                </a:cxn>
                <a:cxn ang="0">
                  <a:pos x="0" y="54"/>
                </a:cxn>
                <a:cxn ang="0">
                  <a:pos x="0" y="54"/>
                </a:cxn>
                <a:cxn ang="0">
                  <a:pos x="0" y="56"/>
                </a:cxn>
                <a:cxn ang="0">
                  <a:pos x="1" y="59"/>
                </a:cxn>
                <a:cxn ang="0">
                  <a:pos x="2" y="60"/>
                </a:cxn>
                <a:cxn ang="0">
                  <a:pos x="4" y="60"/>
                </a:cxn>
                <a:cxn ang="0">
                  <a:pos x="8" y="60"/>
                </a:cxn>
                <a:cxn ang="0">
                  <a:pos x="10" y="59"/>
                </a:cxn>
                <a:cxn ang="0">
                  <a:pos x="12" y="58"/>
                </a:cxn>
                <a:cxn ang="0">
                  <a:pos x="12" y="58"/>
                </a:cxn>
                <a:cxn ang="0">
                  <a:pos x="18" y="43"/>
                </a:cxn>
                <a:cxn ang="0">
                  <a:pos x="27" y="32"/>
                </a:cxn>
                <a:cxn ang="0">
                  <a:pos x="27" y="32"/>
                </a:cxn>
                <a:cxn ang="0">
                  <a:pos x="30" y="26"/>
                </a:cxn>
                <a:cxn ang="0">
                  <a:pos x="34" y="21"/>
                </a:cxn>
                <a:cxn ang="0">
                  <a:pos x="36" y="16"/>
                </a:cxn>
                <a:cxn ang="0">
                  <a:pos x="40" y="11"/>
                </a:cxn>
                <a:cxn ang="0">
                  <a:pos x="40" y="11"/>
                </a:cxn>
                <a:cxn ang="0">
                  <a:pos x="42" y="8"/>
                </a:cxn>
                <a:cxn ang="0">
                  <a:pos x="42" y="5"/>
                </a:cxn>
                <a:cxn ang="0">
                  <a:pos x="40" y="1"/>
                </a:cxn>
                <a:cxn ang="0">
                  <a:pos x="38" y="0"/>
                </a:cxn>
                <a:cxn ang="0">
                  <a:pos x="36" y="0"/>
                </a:cxn>
                <a:cxn ang="0">
                  <a:pos x="34" y="0"/>
                </a:cxn>
                <a:cxn ang="0">
                  <a:pos x="32" y="1"/>
                </a:cxn>
                <a:cxn ang="0">
                  <a:pos x="32" y="1"/>
                </a:cxn>
              </a:cxnLst>
              <a:rect l="0" t="0" r="r" b="b"/>
              <a:pathLst>
                <a:path w="42" h="60">
                  <a:moveTo>
                    <a:pt x="32" y="1"/>
                  </a:moveTo>
                  <a:lnTo>
                    <a:pt x="32" y="1"/>
                  </a:lnTo>
                  <a:lnTo>
                    <a:pt x="27" y="8"/>
                  </a:lnTo>
                  <a:lnTo>
                    <a:pt x="23" y="15"/>
                  </a:lnTo>
                  <a:lnTo>
                    <a:pt x="14" y="28"/>
                  </a:lnTo>
                  <a:lnTo>
                    <a:pt x="14" y="28"/>
                  </a:lnTo>
                  <a:lnTo>
                    <a:pt x="6" y="41"/>
                  </a:lnTo>
                  <a:lnTo>
                    <a:pt x="0" y="54"/>
                  </a:lnTo>
                  <a:lnTo>
                    <a:pt x="0" y="54"/>
                  </a:lnTo>
                  <a:lnTo>
                    <a:pt x="0" y="56"/>
                  </a:lnTo>
                  <a:lnTo>
                    <a:pt x="1" y="59"/>
                  </a:lnTo>
                  <a:lnTo>
                    <a:pt x="2" y="60"/>
                  </a:lnTo>
                  <a:lnTo>
                    <a:pt x="4" y="60"/>
                  </a:lnTo>
                  <a:lnTo>
                    <a:pt x="8" y="60"/>
                  </a:lnTo>
                  <a:lnTo>
                    <a:pt x="10" y="59"/>
                  </a:lnTo>
                  <a:lnTo>
                    <a:pt x="12" y="58"/>
                  </a:lnTo>
                  <a:lnTo>
                    <a:pt x="12" y="58"/>
                  </a:lnTo>
                  <a:lnTo>
                    <a:pt x="18" y="43"/>
                  </a:lnTo>
                  <a:lnTo>
                    <a:pt x="27" y="32"/>
                  </a:lnTo>
                  <a:lnTo>
                    <a:pt x="27" y="32"/>
                  </a:lnTo>
                  <a:lnTo>
                    <a:pt x="30" y="26"/>
                  </a:lnTo>
                  <a:lnTo>
                    <a:pt x="34" y="21"/>
                  </a:lnTo>
                  <a:lnTo>
                    <a:pt x="36" y="16"/>
                  </a:lnTo>
                  <a:lnTo>
                    <a:pt x="40" y="11"/>
                  </a:lnTo>
                  <a:lnTo>
                    <a:pt x="40" y="11"/>
                  </a:lnTo>
                  <a:lnTo>
                    <a:pt x="42" y="8"/>
                  </a:lnTo>
                  <a:lnTo>
                    <a:pt x="42" y="5"/>
                  </a:lnTo>
                  <a:lnTo>
                    <a:pt x="40" y="1"/>
                  </a:lnTo>
                  <a:lnTo>
                    <a:pt x="38" y="0"/>
                  </a:lnTo>
                  <a:lnTo>
                    <a:pt x="36" y="0"/>
                  </a:lnTo>
                  <a:lnTo>
                    <a:pt x="34" y="0"/>
                  </a:lnTo>
                  <a:lnTo>
                    <a:pt x="32" y="1"/>
                  </a:lnTo>
                  <a:lnTo>
                    <a:pt x="3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4" name="chenying0907 1022"/>
            <p:cNvSpPr>
              <a:spLocks/>
            </p:cNvSpPr>
            <p:nvPr/>
          </p:nvSpPr>
          <p:spPr bwMode="auto">
            <a:xfrm>
              <a:off x="2503488" y="4156075"/>
              <a:ext cx="15875" cy="25400"/>
            </a:xfrm>
            <a:custGeom>
              <a:avLst/>
              <a:gdLst/>
              <a:ahLst/>
              <a:cxnLst>
                <a:cxn ang="0">
                  <a:pos x="30" y="4"/>
                </a:cxn>
                <a:cxn ang="0">
                  <a:pos x="30" y="4"/>
                </a:cxn>
                <a:cxn ang="0">
                  <a:pos x="29" y="10"/>
                </a:cxn>
                <a:cxn ang="0">
                  <a:pos x="25" y="17"/>
                </a:cxn>
                <a:cxn ang="0">
                  <a:pos x="17" y="30"/>
                </a:cxn>
                <a:cxn ang="0">
                  <a:pos x="8" y="41"/>
                </a:cxn>
                <a:cxn ang="0">
                  <a:pos x="0" y="55"/>
                </a:cxn>
                <a:cxn ang="0">
                  <a:pos x="0" y="55"/>
                </a:cxn>
                <a:cxn ang="0">
                  <a:pos x="0" y="57"/>
                </a:cxn>
                <a:cxn ang="0">
                  <a:pos x="0" y="60"/>
                </a:cxn>
                <a:cxn ang="0">
                  <a:pos x="4" y="62"/>
                </a:cxn>
                <a:cxn ang="0">
                  <a:pos x="6" y="64"/>
                </a:cxn>
                <a:cxn ang="0">
                  <a:pos x="8" y="64"/>
                </a:cxn>
                <a:cxn ang="0">
                  <a:pos x="9" y="62"/>
                </a:cxn>
                <a:cxn ang="0">
                  <a:pos x="11" y="61"/>
                </a:cxn>
                <a:cxn ang="0">
                  <a:pos x="11" y="61"/>
                </a:cxn>
                <a:cxn ang="0">
                  <a:pos x="19" y="47"/>
                </a:cxn>
                <a:cxn ang="0">
                  <a:pos x="28" y="34"/>
                </a:cxn>
                <a:cxn ang="0">
                  <a:pos x="36" y="21"/>
                </a:cxn>
                <a:cxn ang="0">
                  <a:pos x="40" y="14"/>
                </a:cxn>
                <a:cxn ang="0">
                  <a:pos x="42" y="6"/>
                </a:cxn>
                <a:cxn ang="0">
                  <a:pos x="42" y="6"/>
                </a:cxn>
                <a:cxn ang="0">
                  <a:pos x="42" y="4"/>
                </a:cxn>
                <a:cxn ang="0">
                  <a:pos x="41" y="2"/>
                </a:cxn>
                <a:cxn ang="0">
                  <a:pos x="38" y="0"/>
                </a:cxn>
                <a:cxn ang="0">
                  <a:pos x="33" y="0"/>
                </a:cxn>
                <a:cxn ang="0">
                  <a:pos x="32" y="1"/>
                </a:cxn>
                <a:cxn ang="0">
                  <a:pos x="30" y="4"/>
                </a:cxn>
                <a:cxn ang="0">
                  <a:pos x="30" y="4"/>
                </a:cxn>
              </a:cxnLst>
              <a:rect l="0" t="0" r="r" b="b"/>
              <a:pathLst>
                <a:path w="42" h="64">
                  <a:moveTo>
                    <a:pt x="30" y="4"/>
                  </a:moveTo>
                  <a:lnTo>
                    <a:pt x="30" y="4"/>
                  </a:lnTo>
                  <a:lnTo>
                    <a:pt x="29" y="10"/>
                  </a:lnTo>
                  <a:lnTo>
                    <a:pt x="25" y="17"/>
                  </a:lnTo>
                  <a:lnTo>
                    <a:pt x="17" y="30"/>
                  </a:lnTo>
                  <a:lnTo>
                    <a:pt x="8" y="41"/>
                  </a:lnTo>
                  <a:lnTo>
                    <a:pt x="0" y="55"/>
                  </a:lnTo>
                  <a:lnTo>
                    <a:pt x="0" y="55"/>
                  </a:lnTo>
                  <a:lnTo>
                    <a:pt x="0" y="57"/>
                  </a:lnTo>
                  <a:lnTo>
                    <a:pt x="0" y="60"/>
                  </a:lnTo>
                  <a:lnTo>
                    <a:pt x="4" y="62"/>
                  </a:lnTo>
                  <a:lnTo>
                    <a:pt x="6" y="64"/>
                  </a:lnTo>
                  <a:lnTo>
                    <a:pt x="8" y="64"/>
                  </a:lnTo>
                  <a:lnTo>
                    <a:pt x="9" y="62"/>
                  </a:lnTo>
                  <a:lnTo>
                    <a:pt x="11" y="61"/>
                  </a:lnTo>
                  <a:lnTo>
                    <a:pt x="11" y="61"/>
                  </a:lnTo>
                  <a:lnTo>
                    <a:pt x="19" y="47"/>
                  </a:lnTo>
                  <a:lnTo>
                    <a:pt x="28" y="34"/>
                  </a:lnTo>
                  <a:lnTo>
                    <a:pt x="36" y="21"/>
                  </a:lnTo>
                  <a:lnTo>
                    <a:pt x="40" y="14"/>
                  </a:lnTo>
                  <a:lnTo>
                    <a:pt x="42" y="6"/>
                  </a:lnTo>
                  <a:lnTo>
                    <a:pt x="42" y="6"/>
                  </a:lnTo>
                  <a:lnTo>
                    <a:pt x="42" y="4"/>
                  </a:lnTo>
                  <a:lnTo>
                    <a:pt x="41" y="2"/>
                  </a:lnTo>
                  <a:lnTo>
                    <a:pt x="38" y="0"/>
                  </a:lnTo>
                  <a:lnTo>
                    <a:pt x="33" y="0"/>
                  </a:lnTo>
                  <a:lnTo>
                    <a:pt x="32"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5" name="chenying0907 1023"/>
            <p:cNvSpPr>
              <a:spLocks/>
            </p:cNvSpPr>
            <p:nvPr/>
          </p:nvSpPr>
          <p:spPr bwMode="auto">
            <a:xfrm>
              <a:off x="2543176" y="4179888"/>
              <a:ext cx="15875" cy="20638"/>
            </a:xfrm>
            <a:custGeom>
              <a:avLst/>
              <a:gdLst/>
              <a:ahLst/>
              <a:cxnLst>
                <a:cxn ang="0">
                  <a:pos x="28" y="2"/>
                </a:cxn>
                <a:cxn ang="0">
                  <a:pos x="28" y="2"/>
                </a:cxn>
                <a:cxn ang="0">
                  <a:pos x="23" y="13"/>
                </a:cxn>
                <a:cxn ang="0">
                  <a:pos x="17" y="22"/>
                </a:cxn>
                <a:cxn ang="0">
                  <a:pos x="9" y="31"/>
                </a:cxn>
                <a:cxn ang="0">
                  <a:pos x="3" y="39"/>
                </a:cxn>
                <a:cxn ang="0">
                  <a:pos x="3" y="39"/>
                </a:cxn>
                <a:cxn ang="0">
                  <a:pos x="2" y="42"/>
                </a:cxn>
                <a:cxn ang="0">
                  <a:pos x="0" y="44"/>
                </a:cxn>
                <a:cxn ang="0">
                  <a:pos x="3" y="48"/>
                </a:cxn>
                <a:cxn ang="0">
                  <a:pos x="7" y="49"/>
                </a:cxn>
                <a:cxn ang="0">
                  <a:pos x="8" y="49"/>
                </a:cxn>
                <a:cxn ang="0">
                  <a:pos x="11" y="48"/>
                </a:cxn>
                <a:cxn ang="0">
                  <a:pos x="11" y="48"/>
                </a:cxn>
                <a:cxn ang="0">
                  <a:pos x="19" y="39"/>
                </a:cxn>
                <a:cxn ang="0">
                  <a:pos x="26" y="29"/>
                </a:cxn>
                <a:cxn ang="0">
                  <a:pos x="32" y="19"/>
                </a:cxn>
                <a:cxn ang="0">
                  <a:pos x="38" y="9"/>
                </a:cxn>
                <a:cxn ang="0">
                  <a:pos x="38" y="9"/>
                </a:cxn>
                <a:cxn ang="0">
                  <a:pos x="38" y="6"/>
                </a:cxn>
                <a:cxn ang="0">
                  <a:pos x="38" y="4"/>
                </a:cxn>
                <a:cxn ang="0">
                  <a:pos x="36" y="1"/>
                </a:cxn>
                <a:cxn ang="0">
                  <a:pos x="32" y="0"/>
                </a:cxn>
                <a:cxn ang="0">
                  <a:pos x="30" y="1"/>
                </a:cxn>
                <a:cxn ang="0">
                  <a:pos x="28" y="2"/>
                </a:cxn>
                <a:cxn ang="0">
                  <a:pos x="28" y="2"/>
                </a:cxn>
              </a:cxnLst>
              <a:rect l="0" t="0" r="r" b="b"/>
              <a:pathLst>
                <a:path w="38" h="49">
                  <a:moveTo>
                    <a:pt x="28" y="2"/>
                  </a:moveTo>
                  <a:lnTo>
                    <a:pt x="28" y="2"/>
                  </a:lnTo>
                  <a:lnTo>
                    <a:pt x="23" y="13"/>
                  </a:lnTo>
                  <a:lnTo>
                    <a:pt x="17" y="22"/>
                  </a:lnTo>
                  <a:lnTo>
                    <a:pt x="9" y="31"/>
                  </a:lnTo>
                  <a:lnTo>
                    <a:pt x="3" y="39"/>
                  </a:lnTo>
                  <a:lnTo>
                    <a:pt x="3" y="39"/>
                  </a:lnTo>
                  <a:lnTo>
                    <a:pt x="2" y="42"/>
                  </a:lnTo>
                  <a:lnTo>
                    <a:pt x="0" y="44"/>
                  </a:lnTo>
                  <a:lnTo>
                    <a:pt x="3" y="48"/>
                  </a:lnTo>
                  <a:lnTo>
                    <a:pt x="7" y="49"/>
                  </a:lnTo>
                  <a:lnTo>
                    <a:pt x="8" y="49"/>
                  </a:lnTo>
                  <a:lnTo>
                    <a:pt x="11" y="48"/>
                  </a:lnTo>
                  <a:lnTo>
                    <a:pt x="11" y="48"/>
                  </a:lnTo>
                  <a:lnTo>
                    <a:pt x="19" y="39"/>
                  </a:lnTo>
                  <a:lnTo>
                    <a:pt x="26" y="29"/>
                  </a:lnTo>
                  <a:lnTo>
                    <a:pt x="32" y="19"/>
                  </a:lnTo>
                  <a:lnTo>
                    <a:pt x="38" y="9"/>
                  </a:lnTo>
                  <a:lnTo>
                    <a:pt x="38" y="9"/>
                  </a:lnTo>
                  <a:lnTo>
                    <a:pt x="38" y="6"/>
                  </a:lnTo>
                  <a:lnTo>
                    <a:pt x="38" y="4"/>
                  </a:lnTo>
                  <a:lnTo>
                    <a:pt x="36" y="1"/>
                  </a:lnTo>
                  <a:lnTo>
                    <a:pt x="32" y="0"/>
                  </a:lnTo>
                  <a:lnTo>
                    <a:pt x="30" y="1"/>
                  </a:lnTo>
                  <a:lnTo>
                    <a:pt x="28" y="2"/>
                  </a:lnTo>
                  <a:lnTo>
                    <a:pt x="2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6" name="chenying0907 1024"/>
            <p:cNvSpPr>
              <a:spLocks/>
            </p:cNvSpPr>
            <p:nvPr/>
          </p:nvSpPr>
          <p:spPr bwMode="auto">
            <a:xfrm>
              <a:off x="2586038" y="4205288"/>
              <a:ext cx="9525" cy="19050"/>
            </a:xfrm>
            <a:custGeom>
              <a:avLst/>
              <a:gdLst/>
              <a:ahLst/>
              <a:cxnLst>
                <a:cxn ang="0">
                  <a:pos x="11" y="5"/>
                </a:cxn>
                <a:cxn ang="0">
                  <a:pos x="11" y="5"/>
                </a:cxn>
                <a:cxn ang="0">
                  <a:pos x="10" y="15"/>
                </a:cxn>
                <a:cxn ang="0">
                  <a:pos x="9" y="24"/>
                </a:cxn>
                <a:cxn ang="0">
                  <a:pos x="5" y="33"/>
                </a:cxn>
                <a:cxn ang="0">
                  <a:pos x="0" y="41"/>
                </a:cxn>
                <a:cxn ang="0">
                  <a:pos x="0" y="41"/>
                </a:cxn>
                <a:cxn ang="0">
                  <a:pos x="0" y="43"/>
                </a:cxn>
                <a:cxn ang="0">
                  <a:pos x="0" y="45"/>
                </a:cxn>
                <a:cxn ang="0">
                  <a:pos x="2" y="49"/>
                </a:cxn>
                <a:cxn ang="0">
                  <a:pos x="6" y="49"/>
                </a:cxn>
                <a:cxn ang="0">
                  <a:pos x="9" y="49"/>
                </a:cxn>
                <a:cxn ang="0">
                  <a:pos x="10" y="46"/>
                </a:cxn>
                <a:cxn ang="0">
                  <a:pos x="10" y="46"/>
                </a:cxn>
                <a:cxn ang="0">
                  <a:pos x="15" y="37"/>
                </a:cxn>
                <a:cxn ang="0">
                  <a:pos x="19" y="26"/>
                </a:cxn>
                <a:cxn ang="0">
                  <a:pos x="22" y="16"/>
                </a:cxn>
                <a:cxn ang="0">
                  <a:pos x="22" y="5"/>
                </a:cxn>
                <a:cxn ang="0">
                  <a:pos x="22" y="5"/>
                </a:cxn>
                <a:cxn ang="0">
                  <a:pos x="22" y="3"/>
                </a:cxn>
                <a:cxn ang="0">
                  <a:pos x="20" y="2"/>
                </a:cxn>
                <a:cxn ang="0">
                  <a:pos x="17" y="0"/>
                </a:cxn>
                <a:cxn ang="0">
                  <a:pos x="13" y="2"/>
                </a:cxn>
                <a:cxn ang="0">
                  <a:pos x="11" y="3"/>
                </a:cxn>
                <a:cxn ang="0">
                  <a:pos x="11" y="5"/>
                </a:cxn>
                <a:cxn ang="0">
                  <a:pos x="11" y="5"/>
                </a:cxn>
              </a:cxnLst>
              <a:rect l="0" t="0" r="r" b="b"/>
              <a:pathLst>
                <a:path w="22" h="49">
                  <a:moveTo>
                    <a:pt x="11" y="5"/>
                  </a:moveTo>
                  <a:lnTo>
                    <a:pt x="11" y="5"/>
                  </a:lnTo>
                  <a:lnTo>
                    <a:pt x="10" y="15"/>
                  </a:lnTo>
                  <a:lnTo>
                    <a:pt x="9" y="24"/>
                  </a:lnTo>
                  <a:lnTo>
                    <a:pt x="5" y="33"/>
                  </a:lnTo>
                  <a:lnTo>
                    <a:pt x="0" y="41"/>
                  </a:lnTo>
                  <a:lnTo>
                    <a:pt x="0" y="41"/>
                  </a:lnTo>
                  <a:lnTo>
                    <a:pt x="0" y="43"/>
                  </a:lnTo>
                  <a:lnTo>
                    <a:pt x="0" y="45"/>
                  </a:lnTo>
                  <a:lnTo>
                    <a:pt x="2" y="49"/>
                  </a:lnTo>
                  <a:lnTo>
                    <a:pt x="6" y="49"/>
                  </a:lnTo>
                  <a:lnTo>
                    <a:pt x="9" y="49"/>
                  </a:lnTo>
                  <a:lnTo>
                    <a:pt x="10" y="46"/>
                  </a:lnTo>
                  <a:lnTo>
                    <a:pt x="10" y="46"/>
                  </a:lnTo>
                  <a:lnTo>
                    <a:pt x="15" y="37"/>
                  </a:lnTo>
                  <a:lnTo>
                    <a:pt x="19" y="26"/>
                  </a:lnTo>
                  <a:lnTo>
                    <a:pt x="22" y="16"/>
                  </a:lnTo>
                  <a:lnTo>
                    <a:pt x="22" y="5"/>
                  </a:lnTo>
                  <a:lnTo>
                    <a:pt x="22" y="5"/>
                  </a:lnTo>
                  <a:lnTo>
                    <a:pt x="22" y="3"/>
                  </a:lnTo>
                  <a:lnTo>
                    <a:pt x="20" y="2"/>
                  </a:lnTo>
                  <a:lnTo>
                    <a:pt x="17" y="0"/>
                  </a:lnTo>
                  <a:lnTo>
                    <a:pt x="13" y="2"/>
                  </a:lnTo>
                  <a:lnTo>
                    <a:pt x="11" y="3"/>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7" name="chenying0907 1025"/>
            <p:cNvSpPr>
              <a:spLocks/>
            </p:cNvSpPr>
            <p:nvPr/>
          </p:nvSpPr>
          <p:spPr bwMode="auto">
            <a:xfrm>
              <a:off x="2616201" y="4238625"/>
              <a:ext cx="15875" cy="25400"/>
            </a:xfrm>
            <a:custGeom>
              <a:avLst/>
              <a:gdLst/>
              <a:ahLst/>
              <a:cxnLst>
                <a:cxn ang="0">
                  <a:pos x="38" y="4"/>
                </a:cxn>
                <a:cxn ang="0">
                  <a:pos x="38" y="4"/>
                </a:cxn>
                <a:cxn ang="0">
                  <a:pos x="37" y="1"/>
                </a:cxn>
                <a:cxn ang="0">
                  <a:pos x="36" y="0"/>
                </a:cxn>
                <a:cxn ang="0">
                  <a:pos x="34" y="0"/>
                </a:cxn>
                <a:cxn ang="0">
                  <a:pos x="32" y="0"/>
                </a:cxn>
                <a:cxn ang="0">
                  <a:pos x="28" y="2"/>
                </a:cxn>
                <a:cxn ang="0">
                  <a:pos x="28" y="4"/>
                </a:cxn>
                <a:cxn ang="0">
                  <a:pos x="28" y="6"/>
                </a:cxn>
                <a:cxn ang="0">
                  <a:pos x="28" y="6"/>
                </a:cxn>
                <a:cxn ang="0">
                  <a:pos x="27" y="13"/>
                </a:cxn>
                <a:cxn ang="0">
                  <a:pos x="24" y="19"/>
                </a:cxn>
                <a:cxn ang="0">
                  <a:pos x="16" y="30"/>
                </a:cxn>
                <a:cxn ang="0">
                  <a:pos x="16" y="30"/>
                </a:cxn>
                <a:cxn ang="0">
                  <a:pos x="8" y="40"/>
                </a:cxn>
                <a:cxn ang="0">
                  <a:pos x="2" y="52"/>
                </a:cxn>
                <a:cxn ang="0">
                  <a:pos x="2" y="52"/>
                </a:cxn>
                <a:cxn ang="0">
                  <a:pos x="0" y="53"/>
                </a:cxn>
                <a:cxn ang="0">
                  <a:pos x="0" y="56"/>
                </a:cxn>
                <a:cxn ang="0">
                  <a:pos x="3" y="59"/>
                </a:cxn>
                <a:cxn ang="0">
                  <a:pos x="8" y="60"/>
                </a:cxn>
                <a:cxn ang="0">
                  <a:pos x="10" y="59"/>
                </a:cxn>
                <a:cxn ang="0">
                  <a:pos x="11" y="57"/>
                </a:cxn>
                <a:cxn ang="0">
                  <a:pos x="11" y="57"/>
                </a:cxn>
                <a:cxn ang="0">
                  <a:pos x="20" y="44"/>
                </a:cxn>
                <a:cxn ang="0">
                  <a:pos x="29" y="33"/>
                </a:cxn>
                <a:cxn ang="0">
                  <a:pos x="34" y="26"/>
                </a:cxn>
                <a:cxn ang="0">
                  <a:pos x="37" y="18"/>
                </a:cxn>
                <a:cxn ang="0">
                  <a:pos x="38" y="12"/>
                </a:cxn>
                <a:cxn ang="0">
                  <a:pos x="38" y="4"/>
                </a:cxn>
                <a:cxn ang="0">
                  <a:pos x="38" y="4"/>
                </a:cxn>
              </a:cxnLst>
              <a:rect l="0" t="0" r="r" b="b"/>
              <a:pathLst>
                <a:path w="38" h="60">
                  <a:moveTo>
                    <a:pt x="38" y="4"/>
                  </a:moveTo>
                  <a:lnTo>
                    <a:pt x="38" y="4"/>
                  </a:lnTo>
                  <a:lnTo>
                    <a:pt x="37" y="1"/>
                  </a:lnTo>
                  <a:lnTo>
                    <a:pt x="36" y="0"/>
                  </a:lnTo>
                  <a:lnTo>
                    <a:pt x="34" y="0"/>
                  </a:lnTo>
                  <a:lnTo>
                    <a:pt x="32" y="0"/>
                  </a:lnTo>
                  <a:lnTo>
                    <a:pt x="28" y="2"/>
                  </a:lnTo>
                  <a:lnTo>
                    <a:pt x="28" y="4"/>
                  </a:lnTo>
                  <a:lnTo>
                    <a:pt x="28" y="6"/>
                  </a:lnTo>
                  <a:lnTo>
                    <a:pt x="28" y="6"/>
                  </a:lnTo>
                  <a:lnTo>
                    <a:pt x="27" y="13"/>
                  </a:lnTo>
                  <a:lnTo>
                    <a:pt x="24" y="19"/>
                  </a:lnTo>
                  <a:lnTo>
                    <a:pt x="16" y="30"/>
                  </a:lnTo>
                  <a:lnTo>
                    <a:pt x="16" y="30"/>
                  </a:lnTo>
                  <a:lnTo>
                    <a:pt x="8" y="40"/>
                  </a:lnTo>
                  <a:lnTo>
                    <a:pt x="2" y="52"/>
                  </a:lnTo>
                  <a:lnTo>
                    <a:pt x="2" y="52"/>
                  </a:lnTo>
                  <a:lnTo>
                    <a:pt x="0" y="53"/>
                  </a:lnTo>
                  <a:lnTo>
                    <a:pt x="0" y="56"/>
                  </a:lnTo>
                  <a:lnTo>
                    <a:pt x="3" y="59"/>
                  </a:lnTo>
                  <a:lnTo>
                    <a:pt x="8" y="60"/>
                  </a:lnTo>
                  <a:lnTo>
                    <a:pt x="10" y="59"/>
                  </a:lnTo>
                  <a:lnTo>
                    <a:pt x="11" y="57"/>
                  </a:lnTo>
                  <a:lnTo>
                    <a:pt x="11" y="57"/>
                  </a:lnTo>
                  <a:lnTo>
                    <a:pt x="20" y="44"/>
                  </a:lnTo>
                  <a:lnTo>
                    <a:pt x="29" y="33"/>
                  </a:lnTo>
                  <a:lnTo>
                    <a:pt x="34" y="26"/>
                  </a:lnTo>
                  <a:lnTo>
                    <a:pt x="37" y="18"/>
                  </a:lnTo>
                  <a:lnTo>
                    <a:pt x="38" y="1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8" name="chenying0907 1026"/>
            <p:cNvSpPr>
              <a:spLocks/>
            </p:cNvSpPr>
            <p:nvPr/>
          </p:nvSpPr>
          <p:spPr bwMode="auto">
            <a:xfrm>
              <a:off x="2638426" y="4265613"/>
              <a:ext cx="15875" cy="25400"/>
            </a:xfrm>
            <a:custGeom>
              <a:avLst/>
              <a:gdLst/>
              <a:ahLst/>
              <a:cxnLst>
                <a:cxn ang="0">
                  <a:pos x="26" y="5"/>
                </a:cxn>
                <a:cxn ang="0">
                  <a:pos x="26" y="5"/>
                </a:cxn>
                <a:cxn ang="0">
                  <a:pos x="25" y="12"/>
                </a:cxn>
                <a:cxn ang="0">
                  <a:pos x="24" y="17"/>
                </a:cxn>
                <a:cxn ang="0">
                  <a:pos x="18" y="29"/>
                </a:cxn>
                <a:cxn ang="0">
                  <a:pos x="18" y="29"/>
                </a:cxn>
                <a:cxn ang="0">
                  <a:pos x="10" y="43"/>
                </a:cxn>
                <a:cxn ang="0">
                  <a:pos x="7" y="48"/>
                </a:cxn>
                <a:cxn ang="0">
                  <a:pos x="1" y="55"/>
                </a:cxn>
                <a:cxn ang="0">
                  <a:pos x="1" y="55"/>
                </a:cxn>
                <a:cxn ang="0">
                  <a:pos x="0" y="57"/>
                </a:cxn>
                <a:cxn ang="0">
                  <a:pos x="0" y="59"/>
                </a:cxn>
                <a:cxn ang="0">
                  <a:pos x="1" y="63"/>
                </a:cxn>
                <a:cxn ang="0">
                  <a:pos x="5" y="64"/>
                </a:cxn>
                <a:cxn ang="0">
                  <a:pos x="8" y="64"/>
                </a:cxn>
                <a:cxn ang="0">
                  <a:pos x="9" y="63"/>
                </a:cxn>
                <a:cxn ang="0">
                  <a:pos x="9" y="63"/>
                </a:cxn>
                <a:cxn ang="0">
                  <a:pos x="14" y="56"/>
                </a:cxn>
                <a:cxn ang="0">
                  <a:pos x="20" y="50"/>
                </a:cxn>
                <a:cxn ang="0">
                  <a:pos x="27" y="34"/>
                </a:cxn>
                <a:cxn ang="0">
                  <a:pos x="27" y="34"/>
                </a:cxn>
                <a:cxn ang="0">
                  <a:pos x="34" y="21"/>
                </a:cxn>
                <a:cxn ang="0">
                  <a:pos x="37" y="13"/>
                </a:cxn>
                <a:cxn ang="0">
                  <a:pos x="38" y="5"/>
                </a:cxn>
                <a:cxn ang="0">
                  <a:pos x="38" y="5"/>
                </a:cxn>
                <a:cxn ang="0">
                  <a:pos x="38" y="2"/>
                </a:cxn>
                <a:cxn ang="0">
                  <a:pos x="37" y="1"/>
                </a:cxn>
                <a:cxn ang="0">
                  <a:pos x="34" y="0"/>
                </a:cxn>
                <a:cxn ang="0">
                  <a:pos x="33" y="0"/>
                </a:cxn>
                <a:cxn ang="0">
                  <a:pos x="29" y="1"/>
                </a:cxn>
                <a:cxn ang="0">
                  <a:pos x="27" y="2"/>
                </a:cxn>
                <a:cxn ang="0">
                  <a:pos x="26" y="5"/>
                </a:cxn>
                <a:cxn ang="0">
                  <a:pos x="26" y="5"/>
                </a:cxn>
              </a:cxnLst>
              <a:rect l="0" t="0" r="r" b="b"/>
              <a:pathLst>
                <a:path w="38" h="64">
                  <a:moveTo>
                    <a:pt x="26" y="5"/>
                  </a:moveTo>
                  <a:lnTo>
                    <a:pt x="26" y="5"/>
                  </a:lnTo>
                  <a:lnTo>
                    <a:pt x="25" y="12"/>
                  </a:lnTo>
                  <a:lnTo>
                    <a:pt x="24" y="17"/>
                  </a:lnTo>
                  <a:lnTo>
                    <a:pt x="18" y="29"/>
                  </a:lnTo>
                  <a:lnTo>
                    <a:pt x="18" y="29"/>
                  </a:lnTo>
                  <a:lnTo>
                    <a:pt x="10" y="43"/>
                  </a:lnTo>
                  <a:lnTo>
                    <a:pt x="7" y="48"/>
                  </a:lnTo>
                  <a:lnTo>
                    <a:pt x="1" y="55"/>
                  </a:lnTo>
                  <a:lnTo>
                    <a:pt x="1" y="55"/>
                  </a:lnTo>
                  <a:lnTo>
                    <a:pt x="0" y="57"/>
                  </a:lnTo>
                  <a:lnTo>
                    <a:pt x="0" y="59"/>
                  </a:lnTo>
                  <a:lnTo>
                    <a:pt x="1" y="63"/>
                  </a:lnTo>
                  <a:lnTo>
                    <a:pt x="5" y="64"/>
                  </a:lnTo>
                  <a:lnTo>
                    <a:pt x="8" y="64"/>
                  </a:lnTo>
                  <a:lnTo>
                    <a:pt x="9" y="63"/>
                  </a:lnTo>
                  <a:lnTo>
                    <a:pt x="9" y="63"/>
                  </a:lnTo>
                  <a:lnTo>
                    <a:pt x="14" y="56"/>
                  </a:lnTo>
                  <a:lnTo>
                    <a:pt x="20" y="50"/>
                  </a:lnTo>
                  <a:lnTo>
                    <a:pt x="27" y="34"/>
                  </a:lnTo>
                  <a:lnTo>
                    <a:pt x="27" y="34"/>
                  </a:lnTo>
                  <a:lnTo>
                    <a:pt x="34" y="21"/>
                  </a:lnTo>
                  <a:lnTo>
                    <a:pt x="37" y="13"/>
                  </a:lnTo>
                  <a:lnTo>
                    <a:pt x="38" y="5"/>
                  </a:lnTo>
                  <a:lnTo>
                    <a:pt x="38" y="5"/>
                  </a:lnTo>
                  <a:lnTo>
                    <a:pt x="38" y="2"/>
                  </a:lnTo>
                  <a:lnTo>
                    <a:pt x="37" y="1"/>
                  </a:lnTo>
                  <a:lnTo>
                    <a:pt x="34" y="0"/>
                  </a:lnTo>
                  <a:lnTo>
                    <a:pt x="33" y="0"/>
                  </a:lnTo>
                  <a:lnTo>
                    <a:pt x="29" y="1"/>
                  </a:lnTo>
                  <a:lnTo>
                    <a:pt x="27" y="2"/>
                  </a:lnTo>
                  <a:lnTo>
                    <a:pt x="26" y="5"/>
                  </a:lnTo>
                  <a:lnTo>
                    <a:pt x="2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9" name="chenying0907 1027"/>
            <p:cNvSpPr>
              <a:spLocks/>
            </p:cNvSpPr>
            <p:nvPr/>
          </p:nvSpPr>
          <p:spPr bwMode="auto">
            <a:xfrm>
              <a:off x="2665413" y="4306888"/>
              <a:ext cx="12700" cy="25400"/>
            </a:xfrm>
            <a:custGeom>
              <a:avLst/>
              <a:gdLst/>
              <a:ahLst/>
              <a:cxnLst>
                <a:cxn ang="0">
                  <a:pos x="24" y="5"/>
                </a:cxn>
                <a:cxn ang="0">
                  <a:pos x="24" y="5"/>
                </a:cxn>
                <a:cxn ang="0">
                  <a:pos x="22" y="12"/>
                </a:cxn>
                <a:cxn ang="0">
                  <a:pos x="21" y="20"/>
                </a:cxn>
                <a:cxn ang="0">
                  <a:pos x="16" y="32"/>
                </a:cxn>
                <a:cxn ang="0">
                  <a:pos x="9" y="45"/>
                </a:cxn>
                <a:cxn ang="0">
                  <a:pos x="1" y="55"/>
                </a:cxn>
                <a:cxn ang="0">
                  <a:pos x="1" y="55"/>
                </a:cxn>
                <a:cxn ang="0">
                  <a:pos x="0" y="58"/>
                </a:cxn>
                <a:cxn ang="0">
                  <a:pos x="0" y="60"/>
                </a:cxn>
                <a:cxn ang="0">
                  <a:pos x="1" y="62"/>
                </a:cxn>
                <a:cxn ang="0">
                  <a:pos x="3" y="63"/>
                </a:cxn>
                <a:cxn ang="0">
                  <a:pos x="7" y="64"/>
                </a:cxn>
                <a:cxn ang="0">
                  <a:pos x="9" y="63"/>
                </a:cxn>
                <a:cxn ang="0">
                  <a:pos x="11" y="62"/>
                </a:cxn>
                <a:cxn ang="0">
                  <a:pos x="11" y="62"/>
                </a:cxn>
                <a:cxn ang="0">
                  <a:pos x="20" y="49"/>
                </a:cxn>
                <a:cxn ang="0">
                  <a:pos x="28" y="35"/>
                </a:cxn>
                <a:cxn ang="0">
                  <a:pos x="33" y="21"/>
                </a:cxn>
                <a:cxn ang="0">
                  <a:pos x="34" y="13"/>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64">
                  <a:moveTo>
                    <a:pt x="24" y="5"/>
                  </a:moveTo>
                  <a:lnTo>
                    <a:pt x="24" y="5"/>
                  </a:lnTo>
                  <a:lnTo>
                    <a:pt x="22" y="12"/>
                  </a:lnTo>
                  <a:lnTo>
                    <a:pt x="21" y="20"/>
                  </a:lnTo>
                  <a:lnTo>
                    <a:pt x="16" y="32"/>
                  </a:lnTo>
                  <a:lnTo>
                    <a:pt x="9" y="45"/>
                  </a:lnTo>
                  <a:lnTo>
                    <a:pt x="1" y="55"/>
                  </a:lnTo>
                  <a:lnTo>
                    <a:pt x="1" y="55"/>
                  </a:lnTo>
                  <a:lnTo>
                    <a:pt x="0" y="58"/>
                  </a:lnTo>
                  <a:lnTo>
                    <a:pt x="0" y="60"/>
                  </a:lnTo>
                  <a:lnTo>
                    <a:pt x="1" y="62"/>
                  </a:lnTo>
                  <a:lnTo>
                    <a:pt x="3" y="63"/>
                  </a:lnTo>
                  <a:lnTo>
                    <a:pt x="7" y="64"/>
                  </a:lnTo>
                  <a:lnTo>
                    <a:pt x="9" y="63"/>
                  </a:lnTo>
                  <a:lnTo>
                    <a:pt x="11" y="62"/>
                  </a:lnTo>
                  <a:lnTo>
                    <a:pt x="11" y="62"/>
                  </a:lnTo>
                  <a:lnTo>
                    <a:pt x="20" y="49"/>
                  </a:lnTo>
                  <a:lnTo>
                    <a:pt x="28" y="35"/>
                  </a:lnTo>
                  <a:lnTo>
                    <a:pt x="33" y="21"/>
                  </a:lnTo>
                  <a:lnTo>
                    <a:pt x="34" y="13"/>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0" name="chenying0907 1028"/>
            <p:cNvSpPr>
              <a:spLocks/>
            </p:cNvSpPr>
            <p:nvPr/>
          </p:nvSpPr>
          <p:spPr bwMode="auto">
            <a:xfrm>
              <a:off x="2667001" y="4356100"/>
              <a:ext cx="23813" cy="38100"/>
            </a:xfrm>
            <a:custGeom>
              <a:avLst/>
              <a:gdLst/>
              <a:ahLst/>
              <a:cxnLst>
                <a:cxn ang="0">
                  <a:pos x="46" y="5"/>
                </a:cxn>
                <a:cxn ang="0">
                  <a:pos x="46" y="5"/>
                </a:cxn>
                <a:cxn ang="0">
                  <a:pos x="44" y="12"/>
                </a:cxn>
                <a:cxn ang="0">
                  <a:pos x="43" y="17"/>
                </a:cxn>
                <a:cxn ang="0">
                  <a:pos x="38" y="27"/>
                </a:cxn>
                <a:cxn ang="0">
                  <a:pos x="23" y="48"/>
                </a:cxn>
                <a:cxn ang="0">
                  <a:pos x="23" y="48"/>
                </a:cxn>
                <a:cxn ang="0">
                  <a:pos x="12" y="69"/>
                </a:cxn>
                <a:cxn ang="0">
                  <a:pos x="1" y="90"/>
                </a:cxn>
                <a:cxn ang="0">
                  <a:pos x="1" y="90"/>
                </a:cxn>
                <a:cxn ang="0">
                  <a:pos x="0" y="91"/>
                </a:cxn>
                <a:cxn ang="0">
                  <a:pos x="0" y="94"/>
                </a:cxn>
                <a:cxn ang="0">
                  <a:pos x="3" y="98"/>
                </a:cxn>
                <a:cxn ang="0">
                  <a:pos x="6" y="98"/>
                </a:cxn>
                <a:cxn ang="0">
                  <a:pos x="9" y="98"/>
                </a:cxn>
                <a:cxn ang="0">
                  <a:pos x="10" y="95"/>
                </a:cxn>
                <a:cxn ang="0">
                  <a:pos x="10" y="95"/>
                </a:cxn>
                <a:cxn ang="0">
                  <a:pos x="23" y="72"/>
                </a:cxn>
                <a:cxn ang="0">
                  <a:pos x="38" y="48"/>
                </a:cxn>
                <a:cxn ang="0">
                  <a:pos x="38" y="48"/>
                </a:cxn>
                <a:cxn ang="0">
                  <a:pos x="44" y="38"/>
                </a:cxn>
                <a:cxn ang="0">
                  <a:pos x="50" y="29"/>
                </a:cxn>
                <a:cxn ang="0">
                  <a:pos x="55" y="17"/>
                </a:cxn>
                <a:cxn ang="0">
                  <a:pos x="57" y="5"/>
                </a:cxn>
                <a:cxn ang="0">
                  <a:pos x="57" y="5"/>
                </a:cxn>
                <a:cxn ang="0">
                  <a:pos x="56" y="2"/>
                </a:cxn>
                <a:cxn ang="0">
                  <a:pos x="56" y="1"/>
                </a:cxn>
                <a:cxn ang="0">
                  <a:pos x="54" y="0"/>
                </a:cxn>
                <a:cxn ang="0">
                  <a:pos x="52" y="0"/>
                </a:cxn>
                <a:cxn ang="0">
                  <a:pos x="48" y="1"/>
                </a:cxn>
                <a:cxn ang="0">
                  <a:pos x="46" y="2"/>
                </a:cxn>
                <a:cxn ang="0">
                  <a:pos x="46" y="5"/>
                </a:cxn>
                <a:cxn ang="0">
                  <a:pos x="46" y="5"/>
                </a:cxn>
              </a:cxnLst>
              <a:rect l="0" t="0" r="r" b="b"/>
              <a:pathLst>
                <a:path w="57" h="98">
                  <a:moveTo>
                    <a:pt x="46" y="5"/>
                  </a:moveTo>
                  <a:lnTo>
                    <a:pt x="46" y="5"/>
                  </a:lnTo>
                  <a:lnTo>
                    <a:pt x="44" y="12"/>
                  </a:lnTo>
                  <a:lnTo>
                    <a:pt x="43" y="17"/>
                  </a:lnTo>
                  <a:lnTo>
                    <a:pt x="38" y="27"/>
                  </a:lnTo>
                  <a:lnTo>
                    <a:pt x="23" y="48"/>
                  </a:lnTo>
                  <a:lnTo>
                    <a:pt x="23" y="48"/>
                  </a:lnTo>
                  <a:lnTo>
                    <a:pt x="12" y="69"/>
                  </a:lnTo>
                  <a:lnTo>
                    <a:pt x="1" y="90"/>
                  </a:lnTo>
                  <a:lnTo>
                    <a:pt x="1" y="90"/>
                  </a:lnTo>
                  <a:lnTo>
                    <a:pt x="0" y="91"/>
                  </a:lnTo>
                  <a:lnTo>
                    <a:pt x="0" y="94"/>
                  </a:lnTo>
                  <a:lnTo>
                    <a:pt x="3" y="98"/>
                  </a:lnTo>
                  <a:lnTo>
                    <a:pt x="6" y="98"/>
                  </a:lnTo>
                  <a:lnTo>
                    <a:pt x="9" y="98"/>
                  </a:lnTo>
                  <a:lnTo>
                    <a:pt x="10" y="95"/>
                  </a:lnTo>
                  <a:lnTo>
                    <a:pt x="10" y="95"/>
                  </a:lnTo>
                  <a:lnTo>
                    <a:pt x="23" y="72"/>
                  </a:lnTo>
                  <a:lnTo>
                    <a:pt x="38" y="48"/>
                  </a:lnTo>
                  <a:lnTo>
                    <a:pt x="38" y="48"/>
                  </a:lnTo>
                  <a:lnTo>
                    <a:pt x="44" y="38"/>
                  </a:lnTo>
                  <a:lnTo>
                    <a:pt x="50" y="29"/>
                  </a:lnTo>
                  <a:lnTo>
                    <a:pt x="55" y="17"/>
                  </a:lnTo>
                  <a:lnTo>
                    <a:pt x="57" y="5"/>
                  </a:lnTo>
                  <a:lnTo>
                    <a:pt x="57" y="5"/>
                  </a:lnTo>
                  <a:lnTo>
                    <a:pt x="56" y="2"/>
                  </a:lnTo>
                  <a:lnTo>
                    <a:pt x="56" y="1"/>
                  </a:lnTo>
                  <a:lnTo>
                    <a:pt x="54" y="0"/>
                  </a:lnTo>
                  <a:lnTo>
                    <a:pt x="52" y="0"/>
                  </a:lnTo>
                  <a:lnTo>
                    <a:pt x="48" y="1"/>
                  </a:lnTo>
                  <a:lnTo>
                    <a:pt x="46" y="2"/>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1" name="chenying0907 1029"/>
            <p:cNvSpPr>
              <a:spLocks/>
            </p:cNvSpPr>
            <p:nvPr/>
          </p:nvSpPr>
          <p:spPr bwMode="auto">
            <a:xfrm>
              <a:off x="2357438" y="4194175"/>
              <a:ext cx="103188" cy="66675"/>
            </a:xfrm>
            <a:custGeom>
              <a:avLst/>
              <a:gdLst/>
              <a:ahLst/>
              <a:cxnLst>
                <a:cxn ang="0">
                  <a:pos x="233" y="168"/>
                </a:cxn>
                <a:cxn ang="0">
                  <a:pos x="219" y="165"/>
                </a:cxn>
                <a:cxn ang="0">
                  <a:pos x="213" y="159"/>
                </a:cxn>
                <a:cxn ang="0">
                  <a:pos x="209" y="150"/>
                </a:cxn>
                <a:cxn ang="0">
                  <a:pos x="208" y="145"/>
                </a:cxn>
                <a:cxn ang="0">
                  <a:pos x="210" y="116"/>
                </a:cxn>
                <a:cxn ang="0">
                  <a:pos x="213" y="93"/>
                </a:cxn>
                <a:cxn ang="0">
                  <a:pos x="212" y="69"/>
                </a:cxn>
                <a:cxn ang="0">
                  <a:pos x="209" y="63"/>
                </a:cxn>
                <a:cxn ang="0">
                  <a:pos x="199" y="53"/>
                </a:cxn>
                <a:cxn ang="0">
                  <a:pos x="185" y="49"/>
                </a:cxn>
                <a:cxn ang="0">
                  <a:pos x="168" y="49"/>
                </a:cxn>
                <a:cxn ang="0">
                  <a:pos x="141" y="51"/>
                </a:cxn>
                <a:cxn ang="0">
                  <a:pos x="125" y="52"/>
                </a:cxn>
                <a:cxn ang="0">
                  <a:pos x="108" y="52"/>
                </a:cxn>
                <a:cxn ang="0">
                  <a:pos x="73" y="53"/>
                </a:cxn>
                <a:cxn ang="0">
                  <a:pos x="64" y="56"/>
                </a:cxn>
                <a:cxn ang="0">
                  <a:pos x="53" y="66"/>
                </a:cxn>
                <a:cxn ang="0">
                  <a:pos x="48" y="83"/>
                </a:cxn>
                <a:cxn ang="0">
                  <a:pos x="48" y="108"/>
                </a:cxn>
                <a:cxn ang="0">
                  <a:pos x="48" y="117"/>
                </a:cxn>
                <a:cxn ang="0">
                  <a:pos x="49" y="123"/>
                </a:cxn>
                <a:cxn ang="0">
                  <a:pos x="51" y="128"/>
                </a:cxn>
                <a:cxn ang="0">
                  <a:pos x="55" y="145"/>
                </a:cxn>
                <a:cxn ang="0">
                  <a:pos x="55" y="150"/>
                </a:cxn>
                <a:cxn ang="0">
                  <a:pos x="51" y="159"/>
                </a:cxn>
                <a:cxn ang="0">
                  <a:pos x="44" y="165"/>
                </a:cxn>
                <a:cxn ang="0">
                  <a:pos x="31" y="168"/>
                </a:cxn>
                <a:cxn ang="0">
                  <a:pos x="22" y="167"/>
                </a:cxn>
                <a:cxn ang="0">
                  <a:pos x="11" y="161"/>
                </a:cxn>
                <a:cxn ang="0">
                  <a:pos x="8" y="154"/>
                </a:cxn>
                <a:cxn ang="0">
                  <a:pos x="4" y="149"/>
                </a:cxn>
                <a:cxn ang="0">
                  <a:pos x="2" y="144"/>
                </a:cxn>
                <a:cxn ang="0">
                  <a:pos x="0" y="134"/>
                </a:cxn>
                <a:cxn ang="0">
                  <a:pos x="0" y="124"/>
                </a:cxn>
                <a:cxn ang="0">
                  <a:pos x="0" y="112"/>
                </a:cxn>
                <a:cxn ang="0">
                  <a:pos x="1" y="66"/>
                </a:cxn>
                <a:cxn ang="0">
                  <a:pos x="5" y="51"/>
                </a:cxn>
                <a:cxn ang="0">
                  <a:pos x="11" y="36"/>
                </a:cxn>
                <a:cxn ang="0">
                  <a:pos x="21" y="25"/>
                </a:cxn>
                <a:cxn ang="0">
                  <a:pos x="32" y="15"/>
                </a:cxn>
                <a:cxn ang="0">
                  <a:pos x="61" y="6"/>
                </a:cxn>
                <a:cxn ang="0">
                  <a:pos x="95" y="2"/>
                </a:cxn>
                <a:cxn ang="0">
                  <a:pos x="112" y="2"/>
                </a:cxn>
                <a:cxn ang="0">
                  <a:pos x="136" y="1"/>
                </a:cxn>
                <a:cxn ang="0">
                  <a:pos x="171" y="0"/>
                </a:cxn>
                <a:cxn ang="0">
                  <a:pos x="201" y="1"/>
                </a:cxn>
                <a:cxn ang="0">
                  <a:pos x="223" y="8"/>
                </a:cxn>
                <a:cxn ang="0">
                  <a:pos x="239" y="17"/>
                </a:cxn>
                <a:cxn ang="0">
                  <a:pos x="250" y="30"/>
                </a:cxn>
                <a:cxn ang="0">
                  <a:pos x="255" y="40"/>
                </a:cxn>
                <a:cxn ang="0">
                  <a:pos x="259" y="61"/>
                </a:cxn>
                <a:cxn ang="0">
                  <a:pos x="260" y="91"/>
                </a:cxn>
                <a:cxn ang="0">
                  <a:pos x="259" y="111"/>
                </a:cxn>
                <a:cxn ang="0">
                  <a:pos x="257" y="145"/>
                </a:cxn>
                <a:cxn ang="0">
                  <a:pos x="256" y="150"/>
                </a:cxn>
                <a:cxn ang="0">
                  <a:pos x="252" y="159"/>
                </a:cxn>
                <a:cxn ang="0">
                  <a:pos x="246" y="165"/>
                </a:cxn>
                <a:cxn ang="0">
                  <a:pos x="233" y="168"/>
                </a:cxn>
              </a:cxnLst>
              <a:rect l="0" t="0" r="r" b="b"/>
              <a:pathLst>
                <a:path w="260" h="168">
                  <a:moveTo>
                    <a:pt x="233" y="168"/>
                  </a:moveTo>
                  <a:lnTo>
                    <a:pt x="233" y="168"/>
                  </a:lnTo>
                  <a:lnTo>
                    <a:pt x="223" y="167"/>
                  </a:lnTo>
                  <a:lnTo>
                    <a:pt x="219" y="165"/>
                  </a:lnTo>
                  <a:lnTo>
                    <a:pt x="216" y="163"/>
                  </a:lnTo>
                  <a:lnTo>
                    <a:pt x="213" y="159"/>
                  </a:lnTo>
                  <a:lnTo>
                    <a:pt x="210" y="155"/>
                  </a:lnTo>
                  <a:lnTo>
                    <a:pt x="209" y="150"/>
                  </a:lnTo>
                  <a:lnTo>
                    <a:pt x="208" y="145"/>
                  </a:lnTo>
                  <a:lnTo>
                    <a:pt x="208" y="145"/>
                  </a:lnTo>
                  <a:lnTo>
                    <a:pt x="209" y="131"/>
                  </a:lnTo>
                  <a:lnTo>
                    <a:pt x="210" y="116"/>
                  </a:lnTo>
                  <a:lnTo>
                    <a:pt x="210" y="116"/>
                  </a:lnTo>
                  <a:lnTo>
                    <a:pt x="213" y="93"/>
                  </a:lnTo>
                  <a:lnTo>
                    <a:pt x="213" y="82"/>
                  </a:lnTo>
                  <a:lnTo>
                    <a:pt x="212" y="69"/>
                  </a:lnTo>
                  <a:lnTo>
                    <a:pt x="212" y="69"/>
                  </a:lnTo>
                  <a:lnTo>
                    <a:pt x="209" y="63"/>
                  </a:lnTo>
                  <a:lnTo>
                    <a:pt x="204" y="57"/>
                  </a:lnTo>
                  <a:lnTo>
                    <a:pt x="199" y="53"/>
                  </a:lnTo>
                  <a:lnTo>
                    <a:pt x="192" y="52"/>
                  </a:lnTo>
                  <a:lnTo>
                    <a:pt x="185" y="49"/>
                  </a:lnTo>
                  <a:lnTo>
                    <a:pt x="179" y="49"/>
                  </a:lnTo>
                  <a:lnTo>
                    <a:pt x="168" y="49"/>
                  </a:lnTo>
                  <a:lnTo>
                    <a:pt x="168" y="49"/>
                  </a:lnTo>
                  <a:lnTo>
                    <a:pt x="141" y="51"/>
                  </a:lnTo>
                  <a:lnTo>
                    <a:pt x="141" y="51"/>
                  </a:lnTo>
                  <a:lnTo>
                    <a:pt x="125" y="52"/>
                  </a:lnTo>
                  <a:lnTo>
                    <a:pt x="108" y="52"/>
                  </a:lnTo>
                  <a:lnTo>
                    <a:pt x="108" y="52"/>
                  </a:lnTo>
                  <a:lnTo>
                    <a:pt x="90" y="52"/>
                  </a:lnTo>
                  <a:lnTo>
                    <a:pt x="73" y="53"/>
                  </a:lnTo>
                  <a:lnTo>
                    <a:pt x="73" y="53"/>
                  </a:lnTo>
                  <a:lnTo>
                    <a:pt x="64" y="56"/>
                  </a:lnTo>
                  <a:lnTo>
                    <a:pt x="57" y="60"/>
                  </a:lnTo>
                  <a:lnTo>
                    <a:pt x="53" y="66"/>
                  </a:lnTo>
                  <a:lnTo>
                    <a:pt x="49" y="74"/>
                  </a:lnTo>
                  <a:lnTo>
                    <a:pt x="48" y="83"/>
                  </a:lnTo>
                  <a:lnTo>
                    <a:pt x="48" y="91"/>
                  </a:lnTo>
                  <a:lnTo>
                    <a:pt x="48" y="108"/>
                  </a:lnTo>
                  <a:lnTo>
                    <a:pt x="48" y="108"/>
                  </a:lnTo>
                  <a:lnTo>
                    <a:pt x="48" y="117"/>
                  </a:lnTo>
                  <a:lnTo>
                    <a:pt x="48" y="117"/>
                  </a:lnTo>
                  <a:lnTo>
                    <a:pt x="49" y="123"/>
                  </a:lnTo>
                  <a:lnTo>
                    <a:pt x="51" y="128"/>
                  </a:lnTo>
                  <a:lnTo>
                    <a:pt x="51" y="128"/>
                  </a:lnTo>
                  <a:lnTo>
                    <a:pt x="53" y="136"/>
                  </a:lnTo>
                  <a:lnTo>
                    <a:pt x="55" y="145"/>
                  </a:lnTo>
                  <a:lnTo>
                    <a:pt x="55" y="145"/>
                  </a:lnTo>
                  <a:lnTo>
                    <a:pt x="55" y="150"/>
                  </a:lnTo>
                  <a:lnTo>
                    <a:pt x="53" y="155"/>
                  </a:lnTo>
                  <a:lnTo>
                    <a:pt x="51" y="159"/>
                  </a:lnTo>
                  <a:lnTo>
                    <a:pt x="47" y="163"/>
                  </a:lnTo>
                  <a:lnTo>
                    <a:pt x="44" y="165"/>
                  </a:lnTo>
                  <a:lnTo>
                    <a:pt x="39" y="167"/>
                  </a:lnTo>
                  <a:lnTo>
                    <a:pt x="31" y="168"/>
                  </a:lnTo>
                  <a:lnTo>
                    <a:pt x="31" y="168"/>
                  </a:lnTo>
                  <a:lnTo>
                    <a:pt x="22" y="167"/>
                  </a:lnTo>
                  <a:lnTo>
                    <a:pt x="15" y="163"/>
                  </a:lnTo>
                  <a:lnTo>
                    <a:pt x="11" y="161"/>
                  </a:lnTo>
                  <a:lnTo>
                    <a:pt x="9" y="158"/>
                  </a:lnTo>
                  <a:lnTo>
                    <a:pt x="8" y="154"/>
                  </a:lnTo>
                  <a:lnTo>
                    <a:pt x="6" y="149"/>
                  </a:lnTo>
                  <a:lnTo>
                    <a:pt x="4" y="149"/>
                  </a:lnTo>
                  <a:lnTo>
                    <a:pt x="4" y="149"/>
                  </a:lnTo>
                  <a:lnTo>
                    <a:pt x="2" y="144"/>
                  </a:lnTo>
                  <a:lnTo>
                    <a:pt x="2" y="144"/>
                  </a:lnTo>
                  <a:lnTo>
                    <a:pt x="0" y="134"/>
                  </a:lnTo>
                  <a:lnTo>
                    <a:pt x="0" y="124"/>
                  </a:lnTo>
                  <a:lnTo>
                    <a:pt x="0" y="124"/>
                  </a:lnTo>
                  <a:lnTo>
                    <a:pt x="0" y="112"/>
                  </a:lnTo>
                  <a:lnTo>
                    <a:pt x="0" y="112"/>
                  </a:lnTo>
                  <a:lnTo>
                    <a:pt x="0" y="81"/>
                  </a:lnTo>
                  <a:lnTo>
                    <a:pt x="1" y="66"/>
                  </a:lnTo>
                  <a:lnTo>
                    <a:pt x="5" y="51"/>
                  </a:lnTo>
                  <a:lnTo>
                    <a:pt x="5" y="51"/>
                  </a:lnTo>
                  <a:lnTo>
                    <a:pt x="8" y="43"/>
                  </a:lnTo>
                  <a:lnTo>
                    <a:pt x="11" y="36"/>
                  </a:lnTo>
                  <a:lnTo>
                    <a:pt x="15" y="30"/>
                  </a:lnTo>
                  <a:lnTo>
                    <a:pt x="21" y="25"/>
                  </a:lnTo>
                  <a:lnTo>
                    <a:pt x="26" y="19"/>
                  </a:lnTo>
                  <a:lnTo>
                    <a:pt x="32" y="15"/>
                  </a:lnTo>
                  <a:lnTo>
                    <a:pt x="45" y="10"/>
                  </a:lnTo>
                  <a:lnTo>
                    <a:pt x="61" y="6"/>
                  </a:lnTo>
                  <a:lnTo>
                    <a:pt x="77" y="4"/>
                  </a:lnTo>
                  <a:lnTo>
                    <a:pt x="95" y="2"/>
                  </a:lnTo>
                  <a:lnTo>
                    <a:pt x="112" y="2"/>
                  </a:lnTo>
                  <a:lnTo>
                    <a:pt x="112" y="2"/>
                  </a:lnTo>
                  <a:lnTo>
                    <a:pt x="136" y="1"/>
                  </a:lnTo>
                  <a:lnTo>
                    <a:pt x="136" y="1"/>
                  </a:lnTo>
                  <a:lnTo>
                    <a:pt x="171" y="0"/>
                  </a:lnTo>
                  <a:lnTo>
                    <a:pt x="171" y="0"/>
                  </a:lnTo>
                  <a:lnTo>
                    <a:pt x="187" y="0"/>
                  </a:lnTo>
                  <a:lnTo>
                    <a:pt x="201" y="1"/>
                  </a:lnTo>
                  <a:lnTo>
                    <a:pt x="213" y="4"/>
                  </a:lnTo>
                  <a:lnTo>
                    <a:pt x="223" y="8"/>
                  </a:lnTo>
                  <a:lnTo>
                    <a:pt x="233" y="12"/>
                  </a:lnTo>
                  <a:lnTo>
                    <a:pt x="239" y="17"/>
                  </a:lnTo>
                  <a:lnTo>
                    <a:pt x="246" y="23"/>
                  </a:lnTo>
                  <a:lnTo>
                    <a:pt x="250" y="30"/>
                  </a:lnTo>
                  <a:lnTo>
                    <a:pt x="250" y="30"/>
                  </a:lnTo>
                  <a:lnTo>
                    <a:pt x="255" y="40"/>
                  </a:lnTo>
                  <a:lnTo>
                    <a:pt x="257" y="51"/>
                  </a:lnTo>
                  <a:lnTo>
                    <a:pt x="259" y="61"/>
                  </a:lnTo>
                  <a:lnTo>
                    <a:pt x="260" y="70"/>
                  </a:lnTo>
                  <a:lnTo>
                    <a:pt x="260" y="91"/>
                  </a:lnTo>
                  <a:lnTo>
                    <a:pt x="259" y="111"/>
                  </a:lnTo>
                  <a:lnTo>
                    <a:pt x="259" y="111"/>
                  </a:lnTo>
                  <a:lnTo>
                    <a:pt x="257" y="128"/>
                  </a:lnTo>
                  <a:lnTo>
                    <a:pt x="257" y="145"/>
                  </a:lnTo>
                  <a:lnTo>
                    <a:pt x="257" y="145"/>
                  </a:lnTo>
                  <a:lnTo>
                    <a:pt x="256" y="150"/>
                  </a:lnTo>
                  <a:lnTo>
                    <a:pt x="255" y="155"/>
                  </a:lnTo>
                  <a:lnTo>
                    <a:pt x="252" y="159"/>
                  </a:lnTo>
                  <a:lnTo>
                    <a:pt x="250" y="163"/>
                  </a:lnTo>
                  <a:lnTo>
                    <a:pt x="246" y="165"/>
                  </a:lnTo>
                  <a:lnTo>
                    <a:pt x="242" y="167"/>
                  </a:lnTo>
                  <a:lnTo>
                    <a:pt x="233" y="168"/>
                  </a:lnTo>
                  <a:lnTo>
                    <a:pt x="233" y="1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2" name="chenying0907 1030"/>
            <p:cNvSpPr>
              <a:spLocks/>
            </p:cNvSpPr>
            <p:nvPr/>
          </p:nvSpPr>
          <p:spPr bwMode="auto">
            <a:xfrm>
              <a:off x="2357438" y="4508500"/>
              <a:ext cx="101600" cy="63500"/>
            </a:xfrm>
            <a:custGeom>
              <a:avLst/>
              <a:gdLst/>
              <a:ahLst/>
              <a:cxnLst>
                <a:cxn ang="0">
                  <a:pos x="172" y="160"/>
                </a:cxn>
                <a:cxn ang="0">
                  <a:pos x="137" y="159"/>
                </a:cxn>
                <a:cxn ang="0">
                  <a:pos x="134" y="159"/>
                </a:cxn>
                <a:cxn ang="0">
                  <a:pos x="116" y="158"/>
                </a:cxn>
                <a:cxn ang="0">
                  <a:pos x="79" y="155"/>
                </a:cxn>
                <a:cxn ang="0">
                  <a:pos x="57" y="151"/>
                </a:cxn>
                <a:cxn ang="0">
                  <a:pos x="38" y="142"/>
                </a:cxn>
                <a:cxn ang="0">
                  <a:pos x="30" y="136"/>
                </a:cxn>
                <a:cxn ang="0">
                  <a:pos x="13" y="111"/>
                </a:cxn>
                <a:cxn ang="0">
                  <a:pos x="4" y="85"/>
                </a:cxn>
                <a:cxn ang="0">
                  <a:pos x="0" y="57"/>
                </a:cxn>
                <a:cxn ang="0">
                  <a:pos x="0" y="23"/>
                </a:cxn>
                <a:cxn ang="0">
                  <a:pos x="0" y="18"/>
                </a:cxn>
                <a:cxn ang="0">
                  <a:pos x="4" y="9"/>
                </a:cxn>
                <a:cxn ang="0">
                  <a:pos x="10" y="4"/>
                </a:cxn>
                <a:cxn ang="0">
                  <a:pos x="23" y="0"/>
                </a:cxn>
                <a:cxn ang="0">
                  <a:pos x="32" y="1"/>
                </a:cxn>
                <a:cxn ang="0">
                  <a:pos x="40" y="6"/>
                </a:cxn>
                <a:cxn ang="0">
                  <a:pos x="47" y="13"/>
                </a:cxn>
                <a:cxn ang="0">
                  <a:pos x="48" y="23"/>
                </a:cxn>
                <a:cxn ang="0">
                  <a:pos x="48" y="35"/>
                </a:cxn>
                <a:cxn ang="0">
                  <a:pos x="48" y="56"/>
                </a:cxn>
                <a:cxn ang="0">
                  <a:pos x="49" y="77"/>
                </a:cxn>
                <a:cxn ang="0">
                  <a:pos x="57" y="95"/>
                </a:cxn>
                <a:cxn ang="0">
                  <a:pos x="65" y="100"/>
                </a:cxn>
                <a:cxn ang="0">
                  <a:pos x="74" y="103"/>
                </a:cxn>
                <a:cxn ang="0">
                  <a:pos x="96" y="106"/>
                </a:cxn>
                <a:cxn ang="0">
                  <a:pos x="121" y="108"/>
                </a:cxn>
                <a:cxn ang="0">
                  <a:pos x="148" y="109"/>
                </a:cxn>
                <a:cxn ang="0">
                  <a:pos x="159" y="111"/>
                </a:cxn>
                <a:cxn ang="0">
                  <a:pos x="171" y="111"/>
                </a:cxn>
                <a:cxn ang="0">
                  <a:pos x="191" y="109"/>
                </a:cxn>
                <a:cxn ang="0">
                  <a:pos x="201" y="107"/>
                </a:cxn>
                <a:cxn ang="0">
                  <a:pos x="205" y="91"/>
                </a:cxn>
                <a:cxn ang="0">
                  <a:pos x="204" y="53"/>
                </a:cxn>
                <a:cxn ang="0">
                  <a:pos x="201" y="23"/>
                </a:cxn>
                <a:cxn ang="0">
                  <a:pos x="201" y="19"/>
                </a:cxn>
                <a:cxn ang="0">
                  <a:pos x="204" y="10"/>
                </a:cxn>
                <a:cxn ang="0">
                  <a:pos x="206" y="7"/>
                </a:cxn>
                <a:cxn ang="0">
                  <a:pos x="214" y="2"/>
                </a:cxn>
                <a:cxn ang="0">
                  <a:pos x="225" y="0"/>
                </a:cxn>
                <a:cxn ang="0">
                  <a:pos x="234" y="1"/>
                </a:cxn>
                <a:cxn ang="0">
                  <a:pos x="242" y="6"/>
                </a:cxn>
                <a:cxn ang="0">
                  <a:pos x="248" y="13"/>
                </a:cxn>
                <a:cxn ang="0">
                  <a:pos x="251" y="23"/>
                </a:cxn>
                <a:cxn ang="0">
                  <a:pos x="252" y="49"/>
                </a:cxn>
                <a:cxn ang="0">
                  <a:pos x="255" y="74"/>
                </a:cxn>
                <a:cxn ang="0">
                  <a:pos x="253" y="98"/>
                </a:cxn>
                <a:cxn ang="0">
                  <a:pos x="250" y="120"/>
                </a:cxn>
                <a:cxn ang="0">
                  <a:pos x="238" y="141"/>
                </a:cxn>
                <a:cxn ang="0">
                  <a:pos x="234" y="146"/>
                </a:cxn>
                <a:cxn ang="0">
                  <a:pos x="222" y="154"/>
                </a:cxn>
                <a:cxn ang="0">
                  <a:pos x="205" y="158"/>
                </a:cxn>
                <a:cxn ang="0">
                  <a:pos x="172" y="160"/>
                </a:cxn>
              </a:cxnLst>
              <a:rect l="0" t="0" r="r" b="b"/>
              <a:pathLst>
                <a:path w="255" h="160">
                  <a:moveTo>
                    <a:pt x="172" y="160"/>
                  </a:moveTo>
                  <a:lnTo>
                    <a:pt x="172" y="160"/>
                  </a:lnTo>
                  <a:lnTo>
                    <a:pt x="154" y="160"/>
                  </a:lnTo>
                  <a:lnTo>
                    <a:pt x="137" y="159"/>
                  </a:lnTo>
                  <a:lnTo>
                    <a:pt x="134" y="159"/>
                  </a:lnTo>
                  <a:lnTo>
                    <a:pt x="134" y="159"/>
                  </a:lnTo>
                  <a:lnTo>
                    <a:pt x="116" y="158"/>
                  </a:lnTo>
                  <a:lnTo>
                    <a:pt x="116" y="158"/>
                  </a:lnTo>
                  <a:lnTo>
                    <a:pt x="91" y="157"/>
                  </a:lnTo>
                  <a:lnTo>
                    <a:pt x="79" y="155"/>
                  </a:lnTo>
                  <a:lnTo>
                    <a:pt x="69" y="154"/>
                  </a:lnTo>
                  <a:lnTo>
                    <a:pt x="57" y="151"/>
                  </a:lnTo>
                  <a:lnTo>
                    <a:pt x="47" y="147"/>
                  </a:lnTo>
                  <a:lnTo>
                    <a:pt x="38" y="142"/>
                  </a:lnTo>
                  <a:lnTo>
                    <a:pt x="30" y="136"/>
                  </a:lnTo>
                  <a:lnTo>
                    <a:pt x="30" y="136"/>
                  </a:lnTo>
                  <a:lnTo>
                    <a:pt x="19" y="123"/>
                  </a:lnTo>
                  <a:lnTo>
                    <a:pt x="13" y="111"/>
                  </a:lnTo>
                  <a:lnTo>
                    <a:pt x="6" y="98"/>
                  </a:lnTo>
                  <a:lnTo>
                    <a:pt x="4" y="85"/>
                  </a:lnTo>
                  <a:lnTo>
                    <a:pt x="1" y="72"/>
                  </a:lnTo>
                  <a:lnTo>
                    <a:pt x="0" y="57"/>
                  </a:lnTo>
                  <a:lnTo>
                    <a:pt x="0" y="26"/>
                  </a:lnTo>
                  <a:lnTo>
                    <a:pt x="0" y="23"/>
                  </a:lnTo>
                  <a:lnTo>
                    <a:pt x="0" y="23"/>
                  </a:lnTo>
                  <a:lnTo>
                    <a:pt x="0" y="18"/>
                  </a:lnTo>
                  <a:lnTo>
                    <a:pt x="1" y="13"/>
                  </a:lnTo>
                  <a:lnTo>
                    <a:pt x="4" y="9"/>
                  </a:lnTo>
                  <a:lnTo>
                    <a:pt x="8" y="6"/>
                  </a:lnTo>
                  <a:lnTo>
                    <a:pt x="10" y="4"/>
                  </a:lnTo>
                  <a:lnTo>
                    <a:pt x="15" y="1"/>
                  </a:lnTo>
                  <a:lnTo>
                    <a:pt x="23" y="0"/>
                  </a:lnTo>
                  <a:lnTo>
                    <a:pt x="23" y="0"/>
                  </a:lnTo>
                  <a:lnTo>
                    <a:pt x="32" y="1"/>
                  </a:lnTo>
                  <a:lnTo>
                    <a:pt x="36" y="4"/>
                  </a:lnTo>
                  <a:lnTo>
                    <a:pt x="40" y="6"/>
                  </a:lnTo>
                  <a:lnTo>
                    <a:pt x="44" y="9"/>
                  </a:lnTo>
                  <a:lnTo>
                    <a:pt x="47" y="13"/>
                  </a:lnTo>
                  <a:lnTo>
                    <a:pt x="48" y="18"/>
                  </a:lnTo>
                  <a:lnTo>
                    <a:pt x="48" y="23"/>
                  </a:lnTo>
                  <a:lnTo>
                    <a:pt x="48" y="23"/>
                  </a:lnTo>
                  <a:lnTo>
                    <a:pt x="48" y="35"/>
                  </a:lnTo>
                  <a:lnTo>
                    <a:pt x="48" y="35"/>
                  </a:lnTo>
                  <a:lnTo>
                    <a:pt x="48" y="56"/>
                  </a:lnTo>
                  <a:lnTo>
                    <a:pt x="48" y="66"/>
                  </a:lnTo>
                  <a:lnTo>
                    <a:pt x="49" y="77"/>
                  </a:lnTo>
                  <a:lnTo>
                    <a:pt x="53" y="87"/>
                  </a:lnTo>
                  <a:lnTo>
                    <a:pt x="57" y="95"/>
                  </a:lnTo>
                  <a:lnTo>
                    <a:pt x="61" y="98"/>
                  </a:lnTo>
                  <a:lnTo>
                    <a:pt x="65" y="100"/>
                  </a:lnTo>
                  <a:lnTo>
                    <a:pt x="69" y="102"/>
                  </a:lnTo>
                  <a:lnTo>
                    <a:pt x="74" y="103"/>
                  </a:lnTo>
                  <a:lnTo>
                    <a:pt x="74" y="103"/>
                  </a:lnTo>
                  <a:lnTo>
                    <a:pt x="96" y="106"/>
                  </a:lnTo>
                  <a:lnTo>
                    <a:pt x="96" y="106"/>
                  </a:lnTo>
                  <a:lnTo>
                    <a:pt x="121" y="108"/>
                  </a:lnTo>
                  <a:lnTo>
                    <a:pt x="148" y="109"/>
                  </a:lnTo>
                  <a:lnTo>
                    <a:pt x="148" y="109"/>
                  </a:lnTo>
                  <a:lnTo>
                    <a:pt x="159" y="111"/>
                  </a:lnTo>
                  <a:lnTo>
                    <a:pt x="159" y="111"/>
                  </a:lnTo>
                  <a:lnTo>
                    <a:pt x="171" y="111"/>
                  </a:lnTo>
                  <a:lnTo>
                    <a:pt x="171" y="111"/>
                  </a:lnTo>
                  <a:lnTo>
                    <a:pt x="191" y="109"/>
                  </a:lnTo>
                  <a:lnTo>
                    <a:pt x="191" y="109"/>
                  </a:lnTo>
                  <a:lnTo>
                    <a:pt x="200" y="107"/>
                  </a:lnTo>
                  <a:lnTo>
                    <a:pt x="201" y="107"/>
                  </a:lnTo>
                  <a:lnTo>
                    <a:pt x="205" y="91"/>
                  </a:lnTo>
                  <a:lnTo>
                    <a:pt x="205" y="91"/>
                  </a:lnTo>
                  <a:lnTo>
                    <a:pt x="205" y="72"/>
                  </a:lnTo>
                  <a:lnTo>
                    <a:pt x="204" y="53"/>
                  </a:lnTo>
                  <a:lnTo>
                    <a:pt x="204" y="53"/>
                  </a:lnTo>
                  <a:lnTo>
                    <a:pt x="201" y="23"/>
                  </a:lnTo>
                  <a:lnTo>
                    <a:pt x="201" y="23"/>
                  </a:lnTo>
                  <a:lnTo>
                    <a:pt x="201" y="19"/>
                  </a:lnTo>
                  <a:lnTo>
                    <a:pt x="202" y="14"/>
                  </a:lnTo>
                  <a:lnTo>
                    <a:pt x="204" y="10"/>
                  </a:lnTo>
                  <a:lnTo>
                    <a:pt x="206" y="7"/>
                  </a:lnTo>
                  <a:lnTo>
                    <a:pt x="206" y="7"/>
                  </a:lnTo>
                  <a:lnTo>
                    <a:pt x="210" y="4"/>
                  </a:lnTo>
                  <a:lnTo>
                    <a:pt x="214" y="2"/>
                  </a:lnTo>
                  <a:lnTo>
                    <a:pt x="219" y="1"/>
                  </a:lnTo>
                  <a:lnTo>
                    <a:pt x="225" y="0"/>
                  </a:lnTo>
                  <a:lnTo>
                    <a:pt x="225" y="0"/>
                  </a:lnTo>
                  <a:lnTo>
                    <a:pt x="234" y="1"/>
                  </a:lnTo>
                  <a:lnTo>
                    <a:pt x="238" y="4"/>
                  </a:lnTo>
                  <a:lnTo>
                    <a:pt x="242" y="6"/>
                  </a:lnTo>
                  <a:lnTo>
                    <a:pt x="246" y="9"/>
                  </a:lnTo>
                  <a:lnTo>
                    <a:pt x="248" y="13"/>
                  </a:lnTo>
                  <a:lnTo>
                    <a:pt x="250" y="18"/>
                  </a:lnTo>
                  <a:lnTo>
                    <a:pt x="251" y="23"/>
                  </a:lnTo>
                  <a:lnTo>
                    <a:pt x="251" y="23"/>
                  </a:lnTo>
                  <a:lnTo>
                    <a:pt x="252" y="49"/>
                  </a:lnTo>
                  <a:lnTo>
                    <a:pt x="252" y="49"/>
                  </a:lnTo>
                  <a:lnTo>
                    <a:pt x="255" y="74"/>
                  </a:lnTo>
                  <a:lnTo>
                    <a:pt x="255" y="86"/>
                  </a:lnTo>
                  <a:lnTo>
                    <a:pt x="253" y="98"/>
                  </a:lnTo>
                  <a:lnTo>
                    <a:pt x="252" y="109"/>
                  </a:lnTo>
                  <a:lnTo>
                    <a:pt x="250" y="120"/>
                  </a:lnTo>
                  <a:lnTo>
                    <a:pt x="244" y="130"/>
                  </a:lnTo>
                  <a:lnTo>
                    <a:pt x="238" y="141"/>
                  </a:lnTo>
                  <a:lnTo>
                    <a:pt x="238" y="141"/>
                  </a:lnTo>
                  <a:lnTo>
                    <a:pt x="234" y="146"/>
                  </a:lnTo>
                  <a:lnTo>
                    <a:pt x="229" y="150"/>
                  </a:lnTo>
                  <a:lnTo>
                    <a:pt x="222" y="154"/>
                  </a:lnTo>
                  <a:lnTo>
                    <a:pt x="214" y="157"/>
                  </a:lnTo>
                  <a:lnTo>
                    <a:pt x="205" y="158"/>
                  </a:lnTo>
                  <a:lnTo>
                    <a:pt x="196" y="160"/>
                  </a:lnTo>
                  <a:lnTo>
                    <a:pt x="172" y="160"/>
                  </a:lnTo>
                  <a:lnTo>
                    <a:pt x="172" y="16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3" name="chenying0907 1031"/>
            <p:cNvSpPr>
              <a:spLocks/>
            </p:cNvSpPr>
            <p:nvPr/>
          </p:nvSpPr>
          <p:spPr bwMode="auto">
            <a:xfrm>
              <a:off x="2438401" y="4241800"/>
              <a:ext cx="117475" cy="117475"/>
            </a:xfrm>
            <a:custGeom>
              <a:avLst/>
              <a:gdLst/>
              <a:ahLst/>
              <a:cxnLst>
                <a:cxn ang="0">
                  <a:pos x="190" y="297"/>
                </a:cxn>
                <a:cxn ang="0">
                  <a:pos x="114" y="293"/>
                </a:cxn>
                <a:cxn ang="0">
                  <a:pos x="85" y="290"/>
                </a:cxn>
                <a:cxn ang="0">
                  <a:pos x="58" y="288"/>
                </a:cxn>
                <a:cxn ang="0">
                  <a:pos x="48" y="285"/>
                </a:cxn>
                <a:cxn ang="0">
                  <a:pos x="40" y="280"/>
                </a:cxn>
                <a:cxn ang="0">
                  <a:pos x="34" y="271"/>
                </a:cxn>
                <a:cxn ang="0">
                  <a:pos x="33" y="262"/>
                </a:cxn>
                <a:cxn ang="0">
                  <a:pos x="36" y="254"/>
                </a:cxn>
                <a:cxn ang="0">
                  <a:pos x="40" y="246"/>
                </a:cxn>
                <a:cxn ang="0">
                  <a:pos x="46" y="241"/>
                </a:cxn>
                <a:cxn ang="0">
                  <a:pos x="55" y="239"/>
                </a:cxn>
                <a:cxn ang="0">
                  <a:pos x="57" y="239"/>
                </a:cxn>
                <a:cxn ang="0">
                  <a:pos x="84" y="241"/>
                </a:cxn>
                <a:cxn ang="0">
                  <a:pos x="186" y="250"/>
                </a:cxn>
                <a:cxn ang="0">
                  <a:pos x="216" y="251"/>
                </a:cxn>
                <a:cxn ang="0">
                  <a:pos x="239" y="250"/>
                </a:cxn>
                <a:cxn ang="0">
                  <a:pos x="246" y="247"/>
                </a:cxn>
                <a:cxn ang="0">
                  <a:pos x="246" y="246"/>
                </a:cxn>
                <a:cxn ang="0">
                  <a:pos x="248" y="238"/>
                </a:cxn>
                <a:cxn ang="0">
                  <a:pos x="249" y="211"/>
                </a:cxn>
                <a:cxn ang="0">
                  <a:pos x="245" y="174"/>
                </a:cxn>
                <a:cxn ang="0">
                  <a:pos x="244" y="170"/>
                </a:cxn>
                <a:cxn ang="0">
                  <a:pos x="237" y="147"/>
                </a:cxn>
                <a:cxn ang="0">
                  <a:pos x="225" y="128"/>
                </a:cxn>
                <a:cxn ang="0">
                  <a:pos x="208" y="115"/>
                </a:cxn>
                <a:cxn ang="0">
                  <a:pos x="188" y="102"/>
                </a:cxn>
                <a:cxn ang="0">
                  <a:pos x="151" y="82"/>
                </a:cxn>
                <a:cxn ang="0">
                  <a:pos x="113" y="65"/>
                </a:cxn>
                <a:cxn ang="0">
                  <a:pos x="75" y="54"/>
                </a:cxn>
                <a:cxn ang="0">
                  <a:pos x="33" y="48"/>
                </a:cxn>
                <a:cxn ang="0">
                  <a:pos x="24" y="50"/>
                </a:cxn>
                <a:cxn ang="0">
                  <a:pos x="21" y="50"/>
                </a:cxn>
                <a:cxn ang="0">
                  <a:pos x="12" y="47"/>
                </a:cxn>
                <a:cxn ang="0">
                  <a:pos x="6" y="42"/>
                </a:cxn>
                <a:cxn ang="0">
                  <a:pos x="2" y="35"/>
                </a:cxn>
                <a:cxn ang="0">
                  <a:pos x="0" y="26"/>
                </a:cxn>
                <a:cxn ang="0">
                  <a:pos x="2" y="17"/>
                </a:cxn>
                <a:cxn ang="0">
                  <a:pos x="6" y="9"/>
                </a:cxn>
                <a:cxn ang="0">
                  <a:pos x="14" y="3"/>
                </a:cxn>
                <a:cxn ang="0">
                  <a:pos x="24" y="0"/>
                </a:cxn>
                <a:cxn ang="0">
                  <a:pos x="36" y="0"/>
                </a:cxn>
                <a:cxn ang="0">
                  <a:pos x="49" y="0"/>
                </a:cxn>
                <a:cxn ang="0">
                  <a:pos x="92" y="7"/>
                </a:cxn>
                <a:cxn ang="0">
                  <a:pos x="151" y="24"/>
                </a:cxn>
                <a:cxn ang="0">
                  <a:pos x="206" y="51"/>
                </a:cxn>
                <a:cxn ang="0">
                  <a:pos x="253" y="88"/>
                </a:cxn>
                <a:cxn ang="0">
                  <a:pos x="262" y="97"/>
                </a:cxn>
                <a:cxn ang="0">
                  <a:pos x="276" y="115"/>
                </a:cxn>
                <a:cxn ang="0">
                  <a:pos x="287" y="136"/>
                </a:cxn>
                <a:cxn ang="0">
                  <a:pos x="292" y="158"/>
                </a:cxn>
                <a:cxn ang="0">
                  <a:pos x="293" y="170"/>
                </a:cxn>
                <a:cxn ang="0">
                  <a:pos x="296" y="196"/>
                </a:cxn>
                <a:cxn ang="0">
                  <a:pos x="297" y="230"/>
                </a:cxn>
                <a:cxn ang="0">
                  <a:pos x="297" y="243"/>
                </a:cxn>
                <a:cxn ang="0">
                  <a:pos x="296" y="251"/>
                </a:cxn>
                <a:cxn ang="0">
                  <a:pos x="293" y="264"/>
                </a:cxn>
                <a:cxn ang="0">
                  <a:pos x="288" y="275"/>
                </a:cxn>
                <a:cxn ang="0">
                  <a:pos x="275" y="285"/>
                </a:cxn>
                <a:cxn ang="0">
                  <a:pos x="253" y="292"/>
                </a:cxn>
                <a:cxn ang="0">
                  <a:pos x="224" y="296"/>
                </a:cxn>
                <a:cxn ang="0">
                  <a:pos x="190" y="297"/>
                </a:cxn>
              </a:cxnLst>
              <a:rect l="0" t="0" r="r" b="b"/>
              <a:pathLst>
                <a:path w="297" h="297">
                  <a:moveTo>
                    <a:pt x="190" y="297"/>
                  </a:moveTo>
                  <a:lnTo>
                    <a:pt x="190" y="297"/>
                  </a:lnTo>
                  <a:lnTo>
                    <a:pt x="152" y="296"/>
                  </a:lnTo>
                  <a:lnTo>
                    <a:pt x="114" y="293"/>
                  </a:lnTo>
                  <a:lnTo>
                    <a:pt x="114" y="293"/>
                  </a:lnTo>
                  <a:lnTo>
                    <a:pt x="85" y="290"/>
                  </a:lnTo>
                  <a:lnTo>
                    <a:pt x="58" y="288"/>
                  </a:lnTo>
                  <a:lnTo>
                    <a:pt x="58" y="288"/>
                  </a:lnTo>
                  <a:lnTo>
                    <a:pt x="51" y="288"/>
                  </a:lnTo>
                  <a:lnTo>
                    <a:pt x="48" y="285"/>
                  </a:lnTo>
                  <a:lnTo>
                    <a:pt x="42" y="283"/>
                  </a:lnTo>
                  <a:lnTo>
                    <a:pt x="40" y="280"/>
                  </a:lnTo>
                  <a:lnTo>
                    <a:pt x="37" y="276"/>
                  </a:lnTo>
                  <a:lnTo>
                    <a:pt x="34" y="271"/>
                  </a:lnTo>
                  <a:lnTo>
                    <a:pt x="34" y="267"/>
                  </a:lnTo>
                  <a:lnTo>
                    <a:pt x="33" y="262"/>
                  </a:lnTo>
                  <a:lnTo>
                    <a:pt x="33" y="262"/>
                  </a:lnTo>
                  <a:lnTo>
                    <a:pt x="36" y="254"/>
                  </a:lnTo>
                  <a:lnTo>
                    <a:pt x="37" y="250"/>
                  </a:lnTo>
                  <a:lnTo>
                    <a:pt x="40" y="246"/>
                  </a:lnTo>
                  <a:lnTo>
                    <a:pt x="42" y="243"/>
                  </a:lnTo>
                  <a:lnTo>
                    <a:pt x="46" y="241"/>
                  </a:lnTo>
                  <a:lnTo>
                    <a:pt x="50" y="239"/>
                  </a:lnTo>
                  <a:lnTo>
                    <a:pt x="55" y="239"/>
                  </a:lnTo>
                  <a:lnTo>
                    <a:pt x="57" y="239"/>
                  </a:lnTo>
                  <a:lnTo>
                    <a:pt x="57" y="239"/>
                  </a:lnTo>
                  <a:lnTo>
                    <a:pt x="84" y="241"/>
                  </a:lnTo>
                  <a:lnTo>
                    <a:pt x="84" y="241"/>
                  </a:lnTo>
                  <a:lnTo>
                    <a:pt x="151" y="247"/>
                  </a:lnTo>
                  <a:lnTo>
                    <a:pt x="186" y="250"/>
                  </a:lnTo>
                  <a:lnTo>
                    <a:pt x="216" y="251"/>
                  </a:lnTo>
                  <a:lnTo>
                    <a:pt x="216" y="251"/>
                  </a:lnTo>
                  <a:lnTo>
                    <a:pt x="229" y="250"/>
                  </a:lnTo>
                  <a:lnTo>
                    <a:pt x="239" y="250"/>
                  </a:lnTo>
                  <a:lnTo>
                    <a:pt x="244" y="249"/>
                  </a:lnTo>
                  <a:lnTo>
                    <a:pt x="246" y="247"/>
                  </a:lnTo>
                  <a:lnTo>
                    <a:pt x="246" y="246"/>
                  </a:lnTo>
                  <a:lnTo>
                    <a:pt x="246" y="246"/>
                  </a:lnTo>
                  <a:lnTo>
                    <a:pt x="246" y="246"/>
                  </a:lnTo>
                  <a:lnTo>
                    <a:pt x="248" y="238"/>
                  </a:lnTo>
                  <a:lnTo>
                    <a:pt x="249" y="229"/>
                  </a:lnTo>
                  <a:lnTo>
                    <a:pt x="249" y="211"/>
                  </a:lnTo>
                  <a:lnTo>
                    <a:pt x="246" y="191"/>
                  </a:lnTo>
                  <a:lnTo>
                    <a:pt x="245" y="174"/>
                  </a:lnTo>
                  <a:lnTo>
                    <a:pt x="244" y="170"/>
                  </a:lnTo>
                  <a:lnTo>
                    <a:pt x="244" y="170"/>
                  </a:lnTo>
                  <a:lnTo>
                    <a:pt x="241" y="158"/>
                  </a:lnTo>
                  <a:lnTo>
                    <a:pt x="237" y="147"/>
                  </a:lnTo>
                  <a:lnTo>
                    <a:pt x="232" y="137"/>
                  </a:lnTo>
                  <a:lnTo>
                    <a:pt x="225" y="128"/>
                  </a:lnTo>
                  <a:lnTo>
                    <a:pt x="218" y="122"/>
                  </a:lnTo>
                  <a:lnTo>
                    <a:pt x="208" y="115"/>
                  </a:lnTo>
                  <a:lnTo>
                    <a:pt x="190" y="103"/>
                  </a:lnTo>
                  <a:lnTo>
                    <a:pt x="188" y="102"/>
                  </a:lnTo>
                  <a:lnTo>
                    <a:pt x="188" y="102"/>
                  </a:lnTo>
                  <a:lnTo>
                    <a:pt x="151" y="82"/>
                  </a:lnTo>
                  <a:lnTo>
                    <a:pt x="133" y="73"/>
                  </a:lnTo>
                  <a:lnTo>
                    <a:pt x="113" y="65"/>
                  </a:lnTo>
                  <a:lnTo>
                    <a:pt x="95" y="59"/>
                  </a:lnTo>
                  <a:lnTo>
                    <a:pt x="75" y="54"/>
                  </a:lnTo>
                  <a:lnTo>
                    <a:pt x="54" y="50"/>
                  </a:lnTo>
                  <a:lnTo>
                    <a:pt x="33" y="48"/>
                  </a:lnTo>
                  <a:lnTo>
                    <a:pt x="33" y="48"/>
                  </a:lnTo>
                  <a:lnTo>
                    <a:pt x="24" y="50"/>
                  </a:lnTo>
                  <a:lnTo>
                    <a:pt x="21" y="50"/>
                  </a:lnTo>
                  <a:lnTo>
                    <a:pt x="21" y="50"/>
                  </a:lnTo>
                  <a:lnTo>
                    <a:pt x="17" y="48"/>
                  </a:lnTo>
                  <a:lnTo>
                    <a:pt x="12" y="47"/>
                  </a:lnTo>
                  <a:lnTo>
                    <a:pt x="8" y="45"/>
                  </a:lnTo>
                  <a:lnTo>
                    <a:pt x="6" y="42"/>
                  </a:lnTo>
                  <a:lnTo>
                    <a:pt x="3" y="39"/>
                  </a:lnTo>
                  <a:lnTo>
                    <a:pt x="2" y="35"/>
                  </a:lnTo>
                  <a:lnTo>
                    <a:pt x="0" y="26"/>
                  </a:lnTo>
                  <a:lnTo>
                    <a:pt x="0" y="26"/>
                  </a:lnTo>
                  <a:lnTo>
                    <a:pt x="0" y="22"/>
                  </a:lnTo>
                  <a:lnTo>
                    <a:pt x="2" y="17"/>
                  </a:lnTo>
                  <a:lnTo>
                    <a:pt x="3" y="13"/>
                  </a:lnTo>
                  <a:lnTo>
                    <a:pt x="6" y="9"/>
                  </a:lnTo>
                  <a:lnTo>
                    <a:pt x="10" y="5"/>
                  </a:lnTo>
                  <a:lnTo>
                    <a:pt x="14" y="3"/>
                  </a:lnTo>
                  <a:lnTo>
                    <a:pt x="19" y="1"/>
                  </a:lnTo>
                  <a:lnTo>
                    <a:pt x="24" y="0"/>
                  </a:lnTo>
                  <a:lnTo>
                    <a:pt x="24" y="0"/>
                  </a:lnTo>
                  <a:lnTo>
                    <a:pt x="36" y="0"/>
                  </a:lnTo>
                  <a:lnTo>
                    <a:pt x="36" y="0"/>
                  </a:lnTo>
                  <a:lnTo>
                    <a:pt x="49" y="0"/>
                  </a:lnTo>
                  <a:lnTo>
                    <a:pt x="63" y="1"/>
                  </a:lnTo>
                  <a:lnTo>
                    <a:pt x="92" y="7"/>
                  </a:lnTo>
                  <a:lnTo>
                    <a:pt x="121" y="13"/>
                  </a:lnTo>
                  <a:lnTo>
                    <a:pt x="151" y="24"/>
                  </a:lnTo>
                  <a:lnTo>
                    <a:pt x="178" y="37"/>
                  </a:lnTo>
                  <a:lnTo>
                    <a:pt x="206" y="51"/>
                  </a:lnTo>
                  <a:lnTo>
                    <a:pt x="231" y="68"/>
                  </a:lnTo>
                  <a:lnTo>
                    <a:pt x="253" y="88"/>
                  </a:lnTo>
                  <a:lnTo>
                    <a:pt x="253" y="88"/>
                  </a:lnTo>
                  <a:lnTo>
                    <a:pt x="262" y="97"/>
                  </a:lnTo>
                  <a:lnTo>
                    <a:pt x="270" y="106"/>
                  </a:lnTo>
                  <a:lnTo>
                    <a:pt x="276" y="115"/>
                  </a:lnTo>
                  <a:lnTo>
                    <a:pt x="283" y="126"/>
                  </a:lnTo>
                  <a:lnTo>
                    <a:pt x="287" y="136"/>
                  </a:lnTo>
                  <a:lnTo>
                    <a:pt x="291" y="148"/>
                  </a:lnTo>
                  <a:lnTo>
                    <a:pt x="292" y="158"/>
                  </a:lnTo>
                  <a:lnTo>
                    <a:pt x="293" y="170"/>
                  </a:lnTo>
                  <a:lnTo>
                    <a:pt x="293" y="170"/>
                  </a:lnTo>
                  <a:lnTo>
                    <a:pt x="296" y="196"/>
                  </a:lnTo>
                  <a:lnTo>
                    <a:pt x="296" y="196"/>
                  </a:lnTo>
                  <a:lnTo>
                    <a:pt x="297" y="218"/>
                  </a:lnTo>
                  <a:lnTo>
                    <a:pt x="297" y="230"/>
                  </a:lnTo>
                  <a:lnTo>
                    <a:pt x="297" y="241"/>
                  </a:lnTo>
                  <a:lnTo>
                    <a:pt x="297" y="243"/>
                  </a:lnTo>
                  <a:lnTo>
                    <a:pt x="297" y="243"/>
                  </a:lnTo>
                  <a:lnTo>
                    <a:pt x="296" y="251"/>
                  </a:lnTo>
                  <a:lnTo>
                    <a:pt x="295" y="258"/>
                  </a:lnTo>
                  <a:lnTo>
                    <a:pt x="293" y="264"/>
                  </a:lnTo>
                  <a:lnTo>
                    <a:pt x="291" y="269"/>
                  </a:lnTo>
                  <a:lnTo>
                    <a:pt x="288" y="275"/>
                  </a:lnTo>
                  <a:lnTo>
                    <a:pt x="284" y="279"/>
                  </a:lnTo>
                  <a:lnTo>
                    <a:pt x="275" y="285"/>
                  </a:lnTo>
                  <a:lnTo>
                    <a:pt x="265" y="289"/>
                  </a:lnTo>
                  <a:lnTo>
                    <a:pt x="253" y="292"/>
                  </a:lnTo>
                  <a:lnTo>
                    <a:pt x="224" y="296"/>
                  </a:lnTo>
                  <a:lnTo>
                    <a:pt x="224" y="296"/>
                  </a:lnTo>
                  <a:lnTo>
                    <a:pt x="207" y="297"/>
                  </a:lnTo>
                  <a:lnTo>
                    <a:pt x="190" y="297"/>
                  </a:lnTo>
                  <a:lnTo>
                    <a:pt x="190" y="29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4" name="chenying0907 1032"/>
            <p:cNvSpPr>
              <a:spLocks/>
            </p:cNvSpPr>
            <p:nvPr/>
          </p:nvSpPr>
          <p:spPr bwMode="auto">
            <a:xfrm>
              <a:off x="2362201" y="4311650"/>
              <a:ext cx="201613" cy="217488"/>
            </a:xfrm>
            <a:custGeom>
              <a:avLst/>
              <a:gdLst/>
              <a:ahLst/>
              <a:cxnLst>
                <a:cxn ang="0">
                  <a:pos x="226" y="545"/>
                </a:cxn>
                <a:cxn ang="0">
                  <a:pos x="192" y="532"/>
                </a:cxn>
                <a:cxn ang="0">
                  <a:pos x="187" y="512"/>
                </a:cxn>
                <a:cxn ang="0">
                  <a:pos x="204" y="493"/>
                </a:cxn>
                <a:cxn ang="0">
                  <a:pos x="218" y="491"/>
                </a:cxn>
                <a:cxn ang="0">
                  <a:pos x="239" y="498"/>
                </a:cxn>
                <a:cxn ang="0">
                  <a:pos x="274" y="499"/>
                </a:cxn>
                <a:cxn ang="0">
                  <a:pos x="354" y="477"/>
                </a:cxn>
                <a:cxn ang="0">
                  <a:pos x="401" y="453"/>
                </a:cxn>
                <a:cxn ang="0">
                  <a:pos x="439" y="416"/>
                </a:cxn>
                <a:cxn ang="0">
                  <a:pos x="459" y="365"/>
                </a:cxn>
                <a:cxn ang="0">
                  <a:pos x="460" y="325"/>
                </a:cxn>
                <a:cxn ang="0">
                  <a:pos x="445" y="278"/>
                </a:cxn>
                <a:cxn ang="0">
                  <a:pos x="422" y="251"/>
                </a:cxn>
                <a:cxn ang="0">
                  <a:pos x="365" y="215"/>
                </a:cxn>
                <a:cxn ang="0">
                  <a:pos x="277" y="187"/>
                </a:cxn>
                <a:cxn ang="0">
                  <a:pos x="163" y="157"/>
                </a:cxn>
                <a:cxn ang="0">
                  <a:pos x="98" y="141"/>
                </a:cxn>
                <a:cxn ang="0">
                  <a:pos x="42" y="124"/>
                </a:cxn>
                <a:cxn ang="0">
                  <a:pos x="9" y="99"/>
                </a:cxn>
                <a:cxn ang="0">
                  <a:pos x="1" y="78"/>
                </a:cxn>
                <a:cxn ang="0">
                  <a:pos x="6" y="39"/>
                </a:cxn>
                <a:cxn ang="0">
                  <a:pos x="29" y="18"/>
                </a:cxn>
                <a:cxn ang="0">
                  <a:pos x="127" y="0"/>
                </a:cxn>
                <a:cxn ang="0">
                  <a:pos x="166" y="1"/>
                </a:cxn>
                <a:cxn ang="0">
                  <a:pos x="204" y="13"/>
                </a:cxn>
                <a:cxn ang="0">
                  <a:pos x="243" y="44"/>
                </a:cxn>
                <a:cxn ang="0">
                  <a:pos x="261" y="61"/>
                </a:cxn>
                <a:cxn ang="0">
                  <a:pos x="264" y="85"/>
                </a:cxn>
                <a:cxn ang="0">
                  <a:pos x="243" y="102"/>
                </a:cxn>
                <a:cxn ang="0">
                  <a:pos x="231" y="96"/>
                </a:cxn>
                <a:cxn ang="0">
                  <a:pos x="205" y="72"/>
                </a:cxn>
                <a:cxn ang="0">
                  <a:pos x="178" y="55"/>
                </a:cxn>
                <a:cxn ang="0">
                  <a:pos x="129" y="45"/>
                </a:cxn>
                <a:cxn ang="0">
                  <a:pos x="87" y="51"/>
                </a:cxn>
                <a:cxn ang="0">
                  <a:pos x="63" y="64"/>
                </a:cxn>
                <a:cxn ang="0">
                  <a:pos x="63" y="72"/>
                </a:cxn>
                <a:cxn ang="0">
                  <a:pos x="86" y="87"/>
                </a:cxn>
                <a:cxn ang="0">
                  <a:pos x="254" y="129"/>
                </a:cxn>
                <a:cxn ang="0">
                  <a:pos x="308" y="145"/>
                </a:cxn>
                <a:cxn ang="0">
                  <a:pos x="418" y="187"/>
                </a:cxn>
                <a:cxn ang="0">
                  <a:pos x="468" y="226"/>
                </a:cxn>
                <a:cxn ang="0">
                  <a:pos x="493" y="266"/>
                </a:cxn>
                <a:cxn ang="0">
                  <a:pos x="507" y="325"/>
                </a:cxn>
                <a:cxn ang="0">
                  <a:pos x="506" y="387"/>
                </a:cxn>
                <a:cxn ang="0">
                  <a:pos x="484" y="443"/>
                </a:cxn>
                <a:cxn ang="0">
                  <a:pos x="441" y="486"/>
                </a:cxn>
                <a:cxn ang="0">
                  <a:pos x="380" y="519"/>
                </a:cxn>
                <a:cxn ang="0">
                  <a:pos x="282" y="546"/>
                </a:cxn>
              </a:cxnLst>
              <a:rect l="0" t="0" r="r" b="b"/>
              <a:pathLst>
                <a:path w="509" h="548">
                  <a:moveTo>
                    <a:pt x="257" y="548"/>
                  </a:moveTo>
                  <a:lnTo>
                    <a:pt x="257" y="548"/>
                  </a:lnTo>
                  <a:lnTo>
                    <a:pt x="242" y="548"/>
                  </a:lnTo>
                  <a:lnTo>
                    <a:pt x="226" y="545"/>
                  </a:lnTo>
                  <a:lnTo>
                    <a:pt x="212" y="541"/>
                  </a:lnTo>
                  <a:lnTo>
                    <a:pt x="199" y="536"/>
                  </a:lnTo>
                  <a:lnTo>
                    <a:pt x="199" y="536"/>
                  </a:lnTo>
                  <a:lnTo>
                    <a:pt x="192" y="532"/>
                  </a:lnTo>
                  <a:lnTo>
                    <a:pt x="188" y="527"/>
                  </a:lnTo>
                  <a:lnTo>
                    <a:pt x="187" y="520"/>
                  </a:lnTo>
                  <a:lnTo>
                    <a:pt x="187" y="512"/>
                  </a:lnTo>
                  <a:lnTo>
                    <a:pt x="187" y="512"/>
                  </a:lnTo>
                  <a:lnTo>
                    <a:pt x="191" y="504"/>
                  </a:lnTo>
                  <a:lnTo>
                    <a:pt x="196" y="498"/>
                  </a:lnTo>
                  <a:lnTo>
                    <a:pt x="200" y="495"/>
                  </a:lnTo>
                  <a:lnTo>
                    <a:pt x="204" y="493"/>
                  </a:lnTo>
                  <a:lnTo>
                    <a:pt x="208" y="491"/>
                  </a:lnTo>
                  <a:lnTo>
                    <a:pt x="213" y="491"/>
                  </a:lnTo>
                  <a:lnTo>
                    <a:pt x="213" y="491"/>
                  </a:lnTo>
                  <a:lnTo>
                    <a:pt x="218" y="491"/>
                  </a:lnTo>
                  <a:lnTo>
                    <a:pt x="225" y="494"/>
                  </a:lnTo>
                  <a:lnTo>
                    <a:pt x="225" y="494"/>
                  </a:lnTo>
                  <a:lnTo>
                    <a:pt x="231" y="497"/>
                  </a:lnTo>
                  <a:lnTo>
                    <a:pt x="239" y="498"/>
                  </a:lnTo>
                  <a:lnTo>
                    <a:pt x="247" y="499"/>
                  </a:lnTo>
                  <a:lnTo>
                    <a:pt x="256" y="499"/>
                  </a:lnTo>
                  <a:lnTo>
                    <a:pt x="256" y="499"/>
                  </a:lnTo>
                  <a:lnTo>
                    <a:pt x="274" y="499"/>
                  </a:lnTo>
                  <a:lnTo>
                    <a:pt x="294" y="495"/>
                  </a:lnTo>
                  <a:lnTo>
                    <a:pt x="315" y="490"/>
                  </a:lnTo>
                  <a:lnTo>
                    <a:pt x="335" y="484"/>
                  </a:lnTo>
                  <a:lnTo>
                    <a:pt x="354" y="477"/>
                  </a:lnTo>
                  <a:lnTo>
                    <a:pt x="373" y="469"/>
                  </a:lnTo>
                  <a:lnTo>
                    <a:pt x="388" y="461"/>
                  </a:lnTo>
                  <a:lnTo>
                    <a:pt x="401" y="453"/>
                  </a:lnTo>
                  <a:lnTo>
                    <a:pt x="401" y="453"/>
                  </a:lnTo>
                  <a:lnTo>
                    <a:pt x="412" y="446"/>
                  </a:lnTo>
                  <a:lnTo>
                    <a:pt x="422" y="436"/>
                  </a:lnTo>
                  <a:lnTo>
                    <a:pt x="431" y="426"/>
                  </a:lnTo>
                  <a:lnTo>
                    <a:pt x="439" y="416"/>
                  </a:lnTo>
                  <a:lnTo>
                    <a:pt x="446" y="404"/>
                  </a:lnTo>
                  <a:lnTo>
                    <a:pt x="451" y="392"/>
                  </a:lnTo>
                  <a:lnTo>
                    <a:pt x="456" y="379"/>
                  </a:lnTo>
                  <a:lnTo>
                    <a:pt x="459" y="365"/>
                  </a:lnTo>
                  <a:lnTo>
                    <a:pt x="459" y="365"/>
                  </a:lnTo>
                  <a:lnTo>
                    <a:pt x="460" y="351"/>
                  </a:lnTo>
                  <a:lnTo>
                    <a:pt x="462" y="338"/>
                  </a:lnTo>
                  <a:lnTo>
                    <a:pt x="460" y="325"/>
                  </a:lnTo>
                  <a:lnTo>
                    <a:pt x="458" y="312"/>
                  </a:lnTo>
                  <a:lnTo>
                    <a:pt x="455" y="300"/>
                  </a:lnTo>
                  <a:lnTo>
                    <a:pt x="450" y="289"/>
                  </a:lnTo>
                  <a:lnTo>
                    <a:pt x="445" y="278"/>
                  </a:lnTo>
                  <a:lnTo>
                    <a:pt x="437" y="266"/>
                  </a:lnTo>
                  <a:lnTo>
                    <a:pt x="437" y="266"/>
                  </a:lnTo>
                  <a:lnTo>
                    <a:pt x="430" y="259"/>
                  </a:lnTo>
                  <a:lnTo>
                    <a:pt x="422" y="251"/>
                  </a:lnTo>
                  <a:lnTo>
                    <a:pt x="414" y="244"/>
                  </a:lnTo>
                  <a:lnTo>
                    <a:pt x="405" y="238"/>
                  </a:lnTo>
                  <a:lnTo>
                    <a:pt x="386" y="226"/>
                  </a:lnTo>
                  <a:lnTo>
                    <a:pt x="365" y="215"/>
                  </a:lnTo>
                  <a:lnTo>
                    <a:pt x="344" y="208"/>
                  </a:lnTo>
                  <a:lnTo>
                    <a:pt x="320" y="200"/>
                  </a:lnTo>
                  <a:lnTo>
                    <a:pt x="277" y="187"/>
                  </a:lnTo>
                  <a:lnTo>
                    <a:pt x="277" y="187"/>
                  </a:lnTo>
                  <a:lnTo>
                    <a:pt x="259" y="181"/>
                  </a:lnTo>
                  <a:lnTo>
                    <a:pt x="259" y="181"/>
                  </a:lnTo>
                  <a:lnTo>
                    <a:pt x="210" y="170"/>
                  </a:lnTo>
                  <a:lnTo>
                    <a:pt x="163" y="157"/>
                  </a:lnTo>
                  <a:lnTo>
                    <a:pt x="163" y="157"/>
                  </a:lnTo>
                  <a:lnTo>
                    <a:pt x="110" y="143"/>
                  </a:lnTo>
                  <a:lnTo>
                    <a:pt x="110" y="143"/>
                  </a:lnTo>
                  <a:lnTo>
                    <a:pt x="98" y="141"/>
                  </a:lnTo>
                  <a:lnTo>
                    <a:pt x="98" y="141"/>
                  </a:lnTo>
                  <a:lnTo>
                    <a:pt x="70" y="134"/>
                  </a:lnTo>
                  <a:lnTo>
                    <a:pt x="56" y="129"/>
                  </a:lnTo>
                  <a:lnTo>
                    <a:pt x="42" y="124"/>
                  </a:lnTo>
                  <a:lnTo>
                    <a:pt x="29" y="117"/>
                  </a:lnTo>
                  <a:lnTo>
                    <a:pt x="17" y="109"/>
                  </a:lnTo>
                  <a:lnTo>
                    <a:pt x="13" y="104"/>
                  </a:lnTo>
                  <a:lnTo>
                    <a:pt x="9" y="99"/>
                  </a:lnTo>
                  <a:lnTo>
                    <a:pt x="5" y="94"/>
                  </a:lnTo>
                  <a:lnTo>
                    <a:pt x="2" y="89"/>
                  </a:lnTo>
                  <a:lnTo>
                    <a:pt x="2" y="89"/>
                  </a:lnTo>
                  <a:lnTo>
                    <a:pt x="1" y="78"/>
                  </a:lnTo>
                  <a:lnTo>
                    <a:pt x="0" y="69"/>
                  </a:lnTo>
                  <a:lnTo>
                    <a:pt x="1" y="58"/>
                  </a:lnTo>
                  <a:lnTo>
                    <a:pt x="2" y="48"/>
                  </a:lnTo>
                  <a:lnTo>
                    <a:pt x="6" y="39"/>
                  </a:lnTo>
                  <a:lnTo>
                    <a:pt x="13" y="31"/>
                  </a:lnTo>
                  <a:lnTo>
                    <a:pt x="19" y="23"/>
                  </a:lnTo>
                  <a:lnTo>
                    <a:pt x="29" y="18"/>
                  </a:lnTo>
                  <a:lnTo>
                    <a:pt x="29" y="18"/>
                  </a:lnTo>
                  <a:lnTo>
                    <a:pt x="51" y="10"/>
                  </a:lnTo>
                  <a:lnTo>
                    <a:pt x="74" y="4"/>
                  </a:lnTo>
                  <a:lnTo>
                    <a:pt x="100" y="1"/>
                  </a:lnTo>
                  <a:lnTo>
                    <a:pt x="127" y="0"/>
                  </a:lnTo>
                  <a:lnTo>
                    <a:pt x="127" y="0"/>
                  </a:lnTo>
                  <a:lnTo>
                    <a:pt x="146" y="0"/>
                  </a:lnTo>
                  <a:lnTo>
                    <a:pt x="166" y="1"/>
                  </a:lnTo>
                  <a:lnTo>
                    <a:pt x="166" y="1"/>
                  </a:lnTo>
                  <a:lnTo>
                    <a:pt x="178" y="4"/>
                  </a:lnTo>
                  <a:lnTo>
                    <a:pt x="187" y="6"/>
                  </a:lnTo>
                  <a:lnTo>
                    <a:pt x="196" y="9"/>
                  </a:lnTo>
                  <a:lnTo>
                    <a:pt x="204" y="13"/>
                  </a:lnTo>
                  <a:lnTo>
                    <a:pt x="218" y="23"/>
                  </a:lnTo>
                  <a:lnTo>
                    <a:pt x="233" y="35"/>
                  </a:lnTo>
                  <a:lnTo>
                    <a:pt x="233" y="35"/>
                  </a:lnTo>
                  <a:lnTo>
                    <a:pt x="243" y="44"/>
                  </a:lnTo>
                  <a:lnTo>
                    <a:pt x="255" y="53"/>
                  </a:lnTo>
                  <a:lnTo>
                    <a:pt x="255" y="53"/>
                  </a:lnTo>
                  <a:lnTo>
                    <a:pt x="259" y="57"/>
                  </a:lnTo>
                  <a:lnTo>
                    <a:pt x="261" y="61"/>
                  </a:lnTo>
                  <a:lnTo>
                    <a:pt x="265" y="69"/>
                  </a:lnTo>
                  <a:lnTo>
                    <a:pt x="265" y="77"/>
                  </a:lnTo>
                  <a:lnTo>
                    <a:pt x="264" y="85"/>
                  </a:lnTo>
                  <a:lnTo>
                    <a:pt x="264" y="85"/>
                  </a:lnTo>
                  <a:lnTo>
                    <a:pt x="261" y="91"/>
                  </a:lnTo>
                  <a:lnTo>
                    <a:pt x="256" y="96"/>
                  </a:lnTo>
                  <a:lnTo>
                    <a:pt x="250" y="100"/>
                  </a:lnTo>
                  <a:lnTo>
                    <a:pt x="243" y="102"/>
                  </a:lnTo>
                  <a:lnTo>
                    <a:pt x="243" y="102"/>
                  </a:lnTo>
                  <a:lnTo>
                    <a:pt x="238" y="100"/>
                  </a:lnTo>
                  <a:lnTo>
                    <a:pt x="231" y="96"/>
                  </a:lnTo>
                  <a:lnTo>
                    <a:pt x="231" y="96"/>
                  </a:lnTo>
                  <a:lnTo>
                    <a:pt x="222" y="89"/>
                  </a:lnTo>
                  <a:lnTo>
                    <a:pt x="213" y="81"/>
                  </a:lnTo>
                  <a:lnTo>
                    <a:pt x="213" y="81"/>
                  </a:lnTo>
                  <a:lnTo>
                    <a:pt x="205" y="72"/>
                  </a:lnTo>
                  <a:lnTo>
                    <a:pt x="197" y="65"/>
                  </a:lnTo>
                  <a:lnTo>
                    <a:pt x="188" y="58"/>
                  </a:lnTo>
                  <a:lnTo>
                    <a:pt x="178" y="55"/>
                  </a:lnTo>
                  <a:lnTo>
                    <a:pt x="178" y="55"/>
                  </a:lnTo>
                  <a:lnTo>
                    <a:pt x="158" y="49"/>
                  </a:lnTo>
                  <a:lnTo>
                    <a:pt x="144" y="47"/>
                  </a:lnTo>
                  <a:lnTo>
                    <a:pt x="129" y="45"/>
                  </a:lnTo>
                  <a:lnTo>
                    <a:pt x="129" y="45"/>
                  </a:lnTo>
                  <a:lnTo>
                    <a:pt x="119" y="47"/>
                  </a:lnTo>
                  <a:lnTo>
                    <a:pt x="119" y="47"/>
                  </a:lnTo>
                  <a:lnTo>
                    <a:pt x="107" y="48"/>
                  </a:lnTo>
                  <a:lnTo>
                    <a:pt x="87" y="51"/>
                  </a:lnTo>
                  <a:lnTo>
                    <a:pt x="78" y="53"/>
                  </a:lnTo>
                  <a:lnTo>
                    <a:pt x="70" y="57"/>
                  </a:lnTo>
                  <a:lnTo>
                    <a:pt x="64" y="61"/>
                  </a:lnTo>
                  <a:lnTo>
                    <a:pt x="63" y="64"/>
                  </a:lnTo>
                  <a:lnTo>
                    <a:pt x="61" y="66"/>
                  </a:lnTo>
                  <a:lnTo>
                    <a:pt x="61" y="66"/>
                  </a:lnTo>
                  <a:lnTo>
                    <a:pt x="61" y="69"/>
                  </a:lnTo>
                  <a:lnTo>
                    <a:pt x="63" y="72"/>
                  </a:lnTo>
                  <a:lnTo>
                    <a:pt x="66" y="77"/>
                  </a:lnTo>
                  <a:lnTo>
                    <a:pt x="76" y="82"/>
                  </a:lnTo>
                  <a:lnTo>
                    <a:pt x="86" y="87"/>
                  </a:lnTo>
                  <a:lnTo>
                    <a:pt x="86" y="87"/>
                  </a:lnTo>
                  <a:lnTo>
                    <a:pt x="140" y="100"/>
                  </a:lnTo>
                  <a:lnTo>
                    <a:pt x="140" y="100"/>
                  </a:lnTo>
                  <a:lnTo>
                    <a:pt x="196" y="115"/>
                  </a:lnTo>
                  <a:lnTo>
                    <a:pt x="254" y="129"/>
                  </a:lnTo>
                  <a:lnTo>
                    <a:pt x="254" y="129"/>
                  </a:lnTo>
                  <a:lnTo>
                    <a:pt x="277" y="136"/>
                  </a:lnTo>
                  <a:lnTo>
                    <a:pt x="277" y="136"/>
                  </a:lnTo>
                  <a:lnTo>
                    <a:pt x="308" y="145"/>
                  </a:lnTo>
                  <a:lnTo>
                    <a:pt x="340" y="154"/>
                  </a:lnTo>
                  <a:lnTo>
                    <a:pt x="373" y="166"/>
                  </a:lnTo>
                  <a:lnTo>
                    <a:pt x="403" y="179"/>
                  </a:lnTo>
                  <a:lnTo>
                    <a:pt x="418" y="187"/>
                  </a:lnTo>
                  <a:lnTo>
                    <a:pt x="431" y="196"/>
                  </a:lnTo>
                  <a:lnTo>
                    <a:pt x="445" y="205"/>
                  </a:lnTo>
                  <a:lnTo>
                    <a:pt x="456" y="215"/>
                  </a:lnTo>
                  <a:lnTo>
                    <a:pt x="468" y="226"/>
                  </a:lnTo>
                  <a:lnTo>
                    <a:pt x="477" y="239"/>
                  </a:lnTo>
                  <a:lnTo>
                    <a:pt x="486" y="252"/>
                  </a:lnTo>
                  <a:lnTo>
                    <a:pt x="493" y="266"/>
                  </a:lnTo>
                  <a:lnTo>
                    <a:pt x="493" y="266"/>
                  </a:lnTo>
                  <a:lnTo>
                    <a:pt x="498" y="281"/>
                  </a:lnTo>
                  <a:lnTo>
                    <a:pt x="502" y="295"/>
                  </a:lnTo>
                  <a:lnTo>
                    <a:pt x="506" y="310"/>
                  </a:lnTo>
                  <a:lnTo>
                    <a:pt x="507" y="325"/>
                  </a:lnTo>
                  <a:lnTo>
                    <a:pt x="509" y="341"/>
                  </a:lnTo>
                  <a:lnTo>
                    <a:pt x="509" y="355"/>
                  </a:lnTo>
                  <a:lnTo>
                    <a:pt x="507" y="371"/>
                  </a:lnTo>
                  <a:lnTo>
                    <a:pt x="506" y="387"/>
                  </a:lnTo>
                  <a:lnTo>
                    <a:pt x="502" y="401"/>
                  </a:lnTo>
                  <a:lnTo>
                    <a:pt x="497" y="416"/>
                  </a:lnTo>
                  <a:lnTo>
                    <a:pt x="492" y="429"/>
                  </a:lnTo>
                  <a:lnTo>
                    <a:pt x="484" y="443"/>
                  </a:lnTo>
                  <a:lnTo>
                    <a:pt x="476" y="455"/>
                  </a:lnTo>
                  <a:lnTo>
                    <a:pt x="465" y="467"/>
                  </a:lnTo>
                  <a:lnTo>
                    <a:pt x="454" y="477"/>
                  </a:lnTo>
                  <a:lnTo>
                    <a:pt x="441" y="486"/>
                  </a:lnTo>
                  <a:lnTo>
                    <a:pt x="441" y="486"/>
                  </a:lnTo>
                  <a:lnTo>
                    <a:pt x="422" y="497"/>
                  </a:lnTo>
                  <a:lnTo>
                    <a:pt x="403" y="508"/>
                  </a:lnTo>
                  <a:lnTo>
                    <a:pt x="380" y="519"/>
                  </a:lnTo>
                  <a:lnTo>
                    <a:pt x="357" y="528"/>
                  </a:lnTo>
                  <a:lnTo>
                    <a:pt x="332" y="536"/>
                  </a:lnTo>
                  <a:lnTo>
                    <a:pt x="307" y="542"/>
                  </a:lnTo>
                  <a:lnTo>
                    <a:pt x="282" y="546"/>
                  </a:lnTo>
                  <a:lnTo>
                    <a:pt x="257" y="548"/>
                  </a:lnTo>
                  <a:lnTo>
                    <a:pt x="257" y="5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5" name="chenying0907 1033"/>
            <p:cNvSpPr>
              <a:spLocks/>
            </p:cNvSpPr>
            <p:nvPr/>
          </p:nvSpPr>
          <p:spPr bwMode="auto">
            <a:xfrm>
              <a:off x="2259013" y="4411663"/>
              <a:ext cx="117475" cy="117475"/>
            </a:xfrm>
            <a:custGeom>
              <a:avLst/>
              <a:gdLst/>
              <a:ahLst/>
              <a:cxnLst>
                <a:cxn ang="0">
                  <a:pos x="262" y="297"/>
                </a:cxn>
                <a:cxn ang="0">
                  <a:pos x="234" y="295"/>
                </a:cxn>
                <a:cxn ang="0">
                  <a:pos x="175" y="284"/>
                </a:cxn>
                <a:cxn ang="0">
                  <a:pos x="119" y="260"/>
                </a:cxn>
                <a:cxn ang="0">
                  <a:pos x="67" y="229"/>
                </a:cxn>
                <a:cxn ang="0">
                  <a:pos x="45" y="209"/>
                </a:cxn>
                <a:cxn ang="0">
                  <a:pos x="28" y="191"/>
                </a:cxn>
                <a:cxn ang="0">
                  <a:pos x="15" y="171"/>
                </a:cxn>
                <a:cxn ang="0">
                  <a:pos x="7" y="149"/>
                </a:cxn>
                <a:cxn ang="0">
                  <a:pos x="4" y="127"/>
                </a:cxn>
                <a:cxn ang="0">
                  <a:pos x="1" y="100"/>
                </a:cxn>
                <a:cxn ang="0">
                  <a:pos x="0" y="78"/>
                </a:cxn>
                <a:cxn ang="0">
                  <a:pos x="0" y="55"/>
                </a:cxn>
                <a:cxn ang="0">
                  <a:pos x="0" y="55"/>
                </a:cxn>
                <a:cxn ang="0">
                  <a:pos x="1" y="39"/>
                </a:cxn>
                <a:cxn ang="0">
                  <a:pos x="7" y="27"/>
                </a:cxn>
                <a:cxn ang="0">
                  <a:pos x="13" y="18"/>
                </a:cxn>
                <a:cxn ang="0">
                  <a:pos x="33" y="8"/>
                </a:cxn>
                <a:cxn ang="0">
                  <a:pos x="73" y="1"/>
                </a:cxn>
                <a:cxn ang="0">
                  <a:pos x="90" y="0"/>
                </a:cxn>
                <a:cxn ang="0">
                  <a:pos x="107" y="0"/>
                </a:cxn>
                <a:cxn ang="0">
                  <a:pos x="183" y="4"/>
                </a:cxn>
                <a:cxn ang="0">
                  <a:pos x="211" y="6"/>
                </a:cxn>
                <a:cxn ang="0">
                  <a:pos x="240" y="9"/>
                </a:cxn>
                <a:cxn ang="0">
                  <a:pos x="250" y="12"/>
                </a:cxn>
                <a:cxn ang="0">
                  <a:pos x="258" y="17"/>
                </a:cxn>
                <a:cxn ang="0">
                  <a:pos x="262" y="26"/>
                </a:cxn>
                <a:cxn ang="0">
                  <a:pos x="263" y="35"/>
                </a:cxn>
                <a:cxn ang="0">
                  <a:pos x="262" y="43"/>
                </a:cxn>
                <a:cxn ang="0">
                  <a:pos x="258" y="51"/>
                </a:cxn>
                <a:cxn ang="0">
                  <a:pos x="251" y="56"/>
                </a:cxn>
                <a:cxn ang="0">
                  <a:pos x="241" y="57"/>
                </a:cxn>
                <a:cxn ang="0">
                  <a:pos x="240" y="57"/>
                </a:cxn>
                <a:cxn ang="0">
                  <a:pos x="213" y="56"/>
                </a:cxn>
                <a:cxn ang="0">
                  <a:pos x="111" y="47"/>
                </a:cxn>
                <a:cxn ang="0">
                  <a:pos x="80" y="46"/>
                </a:cxn>
                <a:cxn ang="0">
                  <a:pos x="59" y="47"/>
                </a:cxn>
                <a:cxn ang="0">
                  <a:pos x="51" y="49"/>
                </a:cxn>
                <a:cxn ang="0">
                  <a:pos x="50" y="51"/>
                </a:cxn>
                <a:cxn ang="0">
                  <a:pos x="49" y="59"/>
                </a:cxn>
                <a:cxn ang="0">
                  <a:pos x="49" y="86"/>
                </a:cxn>
                <a:cxn ang="0">
                  <a:pos x="52" y="123"/>
                </a:cxn>
                <a:cxn ang="0">
                  <a:pos x="52" y="127"/>
                </a:cxn>
                <a:cxn ang="0">
                  <a:pos x="60" y="150"/>
                </a:cxn>
                <a:cxn ang="0">
                  <a:pos x="72" y="168"/>
                </a:cxn>
                <a:cxn ang="0">
                  <a:pos x="89" y="182"/>
                </a:cxn>
                <a:cxn ang="0">
                  <a:pos x="109" y="195"/>
                </a:cxn>
                <a:cxn ang="0">
                  <a:pos x="147" y="214"/>
                </a:cxn>
                <a:cxn ang="0">
                  <a:pos x="183" y="231"/>
                </a:cxn>
                <a:cxn ang="0">
                  <a:pos x="223" y="243"/>
                </a:cxn>
                <a:cxn ang="0">
                  <a:pos x="263" y="248"/>
                </a:cxn>
                <a:cxn ang="0">
                  <a:pos x="274" y="247"/>
                </a:cxn>
                <a:cxn ang="0">
                  <a:pos x="275" y="247"/>
                </a:cxn>
                <a:cxn ang="0">
                  <a:pos x="285" y="250"/>
                </a:cxn>
                <a:cxn ang="0">
                  <a:pos x="292" y="255"/>
                </a:cxn>
                <a:cxn ang="0">
                  <a:pos x="296" y="261"/>
                </a:cxn>
                <a:cxn ang="0">
                  <a:pos x="297" y="270"/>
                </a:cxn>
                <a:cxn ang="0">
                  <a:pos x="296" y="280"/>
                </a:cxn>
                <a:cxn ang="0">
                  <a:pos x="292" y="287"/>
                </a:cxn>
                <a:cxn ang="0">
                  <a:pos x="284" y="294"/>
                </a:cxn>
                <a:cxn ang="0">
                  <a:pos x="274" y="297"/>
                </a:cxn>
                <a:cxn ang="0">
                  <a:pos x="262" y="297"/>
                </a:cxn>
              </a:cxnLst>
              <a:rect l="0" t="0" r="r" b="b"/>
              <a:pathLst>
                <a:path w="297" h="297">
                  <a:moveTo>
                    <a:pt x="262" y="297"/>
                  </a:moveTo>
                  <a:lnTo>
                    <a:pt x="262" y="297"/>
                  </a:lnTo>
                  <a:lnTo>
                    <a:pt x="247" y="297"/>
                  </a:lnTo>
                  <a:lnTo>
                    <a:pt x="234" y="295"/>
                  </a:lnTo>
                  <a:lnTo>
                    <a:pt x="206" y="290"/>
                  </a:lnTo>
                  <a:lnTo>
                    <a:pt x="175" y="284"/>
                  </a:lnTo>
                  <a:lnTo>
                    <a:pt x="147" y="273"/>
                  </a:lnTo>
                  <a:lnTo>
                    <a:pt x="119" y="260"/>
                  </a:lnTo>
                  <a:lnTo>
                    <a:pt x="92" y="246"/>
                  </a:lnTo>
                  <a:lnTo>
                    <a:pt x="67" y="229"/>
                  </a:lnTo>
                  <a:lnTo>
                    <a:pt x="45" y="209"/>
                  </a:lnTo>
                  <a:lnTo>
                    <a:pt x="45" y="209"/>
                  </a:lnTo>
                  <a:lnTo>
                    <a:pt x="35" y="200"/>
                  </a:lnTo>
                  <a:lnTo>
                    <a:pt x="28" y="191"/>
                  </a:lnTo>
                  <a:lnTo>
                    <a:pt x="20" y="182"/>
                  </a:lnTo>
                  <a:lnTo>
                    <a:pt x="15" y="171"/>
                  </a:lnTo>
                  <a:lnTo>
                    <a:pt x="11" y="161"/>
                  </a:lnTo>
                  <a:lnTo>
                    <a:pt x="7" y="149"/>
                  </a:lnTo>
                  <a:lnTo>
                    <a:pt x="4" y="138"/>
                  </a:lnTo>
                  <a:lnTo>
                    <a:pt x="4" y="127"/>
                  </a:lnTo>
                  <a:lnTo>
                    <a:pt x="4" y="127"/>
                  </a:lnTo>
                  <a:lnTo>
                    <a:pt x="1" y="100"/>
                  </a:lnTo>
                  <a:lnTo>
                    <a:pt x="1" y="100"/>
                  </a:lnTo>
                  <a:lnTo>
                    <a:pt x="0" y="78"/>
                  </a:lnTo>
                  <a:lnTo>
                    <a:pt x="0" y="66"/>
                  </a:lnTo>
                  <a:lnTo>
                    <a:pt x="0" y="55"/>
                  </a:lnTo>
                  <a:lnTo>
                    <a:pt x="0" y="55"/>
                  </a:lnTo>
                  <a:lnTo>
                    <a:pt x="0" y="55"/>
                  </a:lnTo>
                  <a:lnTo>
                    <a:pt x="0" y="46"/>
                  </a:lnTo>
                  <a:lnTo>
                    <a:pt x="1" y="39"/>
                  </a:lnTo>
                  <a:lnTo>
                    <a:pt x="4" y="32"/>
                  </a:lnTo>
                  <a:lnTo>
                    <a:pt x="7" y="27"/>
                  </a:lnTo>
                  <a:lnTo>
                    <a:pt x="9" y="22"/>
                  </a:lnTo>
                  <a:lnTo>
                    <a:pt x="13" y="18"/>
                  </a:lnTo>
                  <a:lnTo>
                    <a:pt x="22" y="12"/>
                  </a:lnTo>
                  <a:lnTo>
                    <a:pt x="33" y="8"/>
                  </a:lnTo>
                  <a:lnTo>
                    <a:pt x="45" y="5"/>
                  </a:lnTo>
                  <a:lnTo>
                    <a:pt x="73" y="1"/>
                  </a:lnTo>
                  <a:lnTo>
                    <a:pt x="73" y="1"/>
                  </a:lnTo>
                  <a:lnTo>
                    <a:pt x="90" y="0"/>
                  </a:lnTo>
                  <a:lnTo>
                    <a:pt x="107" y="0"/>
                  </a:lnTo>
                  <a:lnTo>
                    <a:pt x="107" y="0"/>
                  </a:lnTo>
                  <a:lnTo>
                    <a:pt x="145" y="1"/>
                  </a:lnTo>
                  <a:lnTo>
                    <a:pt x="183" y="4"/>
                  </a:lnTo>
                  <a:lnTo>
                    <a:pt x="183" y="4"/>
                  </a:lnTo>
                  <a:lnTo>
                    <a:pt x="211" y="6"/>
                  </a:lnTo>
                  <a:lnTo>
                    <a:pt x="240" y="9"/>
                  </a:lnTo>
                  <a:lnTo>
                    <a:pt x="240" y="9"/>
                  </a:lnTo>
                  <a:lnTo>
                    <a:pt x="245" y="9"/>
                  </a:lnTo>
                  <a:lnTo>
                    <a:pt x="250" y="12"/>
                  </a:lnTo>
                  <a:lnTo>
                    <a:pt x="254" y="14"/>
                  </a:lnTo>
                  <a:lnTo>
                    <a:pt x="258" y="17"/>
                  </a:lnTo>
                  <a:lnTo>
                    <a:pt x="260" y="21"/>
                  </a:lnTo>
                  <a:lnTo>
                    <a:pt x="262" y="26"/>
                  </a:lnTo>
                  <a:lnTo>
                    <a:pt x="263" y="30"/>
                  </a:lnTo>
                  <a:lnTo>
                    <a:pt x="263" y="35"/>
                  </a:lnTo>
                  <a:lnTo>
                    <a:pt x="263" y="35"/>
                  </a:lnTo>
                  <a:lnTo>
                    <a:pt x="262" y="43"/>
                  </a:lnTo>
                  <a:lnTo>
                    <a:pt x="260" y="47"/>
                  </a:lnTo>
                  <a:lnTo>
                    <a:pt x="258" y="51"/>
                  </a:lnTo>
                  <a:lnTo>
                    <a:pt x="255" y="53"/>
                  </a:lnTo>
                  <a:lnTo>
                    <a:pt x="251" y="56"/>
                  </a:lnTo>
                  <a:lnTo>
                    <a:pt x="246" y="57"/>
                  </a:lnTo>
                  <a:lnTo>
                    <a:pt x="241" y="57"/>
                  </a:lnTo>
                  <a:lnTo>
                    <a:pt x="240" y="57"/>
                  </a:lnTo>
                  <a:lnTo>
                    <a:pt x="240" y="57"/>
                  </a:lnTo>
                  <a:lnTo>
                    <a:pt x="213" y="56"/>
                  </a:lnTo>
                  <a:lnTo>
                    <a:pt x="213" y="56"/>
                  </a:lnTo>
                  <a:lnTo>
                    <a:pt x="147" y="49"/>
                  </a:lnTo>
                  <a:lnTo>
                    <a:pt x="111" y="47"/>
                  </a:lnTo>
                  <a:lnTo>
                    <a:pt x="80" y="46"/>
                  </a:lnTo>
                  <a:lnTo>
                    <a:pt x="80" y="46"/>
                  </a:lnTo>
                  <a:lnTo>
                    <a:pt x="67" y="47"/>
                  </a:lnTo>
                  <a:lnTo>
                    <a:pt x="59" y="47"/>
                  </a:lnTo>
                  <a:lnTo>
                    <a:pt x="54" y="48"/>
                  </a:lnTo>
                  <a:lnTo>
                    <a:pt x="51" y="49"/>
                  </a:lnTo>
                  <a:lnTo>
                    <a:pt x="51" y="51"/>
                  </a:lnTo>
                  <a:lnTo>
                    <a:pt x="50" y="51"/>
                  </a:lnTo>
                  <a:lnTo>
                    <a:pt x="50" y="51"/>
                  </a:lnTo>
                  <a:lnTo>
                    <a:pt x="49" y="59"/>
                  </a:lnTo>
                  <a:lnTo>
                    <a:pt x="49" y="68"/>
                  </a:lnTo>
                  <a:lnTo>
                    <a:pt x="49" y="86"/>
                  </a:lnTo>
                  <a:lnTo>
                    <a:pt x="50" y="106"/>
                  </a:lnTo>
                  <a:lnTo>
                    <a:pt x="52" y="123"/>
                  </a:lnTo>
                  <a:lnTo>
                    <a:pt x="52" y="127"/>
                  </a:lnTo>
                  <a:lnTo>
                    <a:pt x="52" y="127"/>
                  </a:lnTo>
                  <a:lnTo>
                    <a:pt x="55" y="138"/>
                  </a:lnTo>
                  <a:lnTo>
                    <a:pt x="60" y="150"/>
                  </a:lnTo>
                  <a:lnTo>
                    <a:pt x="66" y="159"/>
                  </a:lnTo>
                  <a:lnTo>
                    <a:pt x="72" y="168"/>
                  </a:lnTo>
                  <a:lnTo>
                    <a:pt x="80" y="175"/>
                  </a:lnTo>
                  <a:lnTo>
                    <a:pt x="89" y="182"/>
                  </a:lnTo>
                  <a:lnTo>
                    <a:pt x="107" y="193"/>
                  </a:lnTo>
                  <a:lnTo>
                    <a:pt x="109" y="195"/>
                  </a:lnTo>
                  <a:lnTo>
                    <a:pt x="109" y="195"/>
                  </a:lnTo>
                  <a:lnTo>
                    <a:pt x="147" y="214"/>
                  </a:lnTo>
                  <a:lnTo>
                    <a:pt x="165" y="223"/>
                  </a:lnTo>
                  <a:lnTo>
                    <a:pt x="183" y="231"/>
                  </a:lnTo>
                  <a:lnTo>
                    <a:pt x="203" y="238"/>
                  </a:lnTo>
                  <a:lnTo>
                    <a:pt x="223" y="243"/>
                  </a:lnTo>
                  <a:lnTo>
                    <a:pt x="242" y="247"/>
                  </a:lnTo>
                  <a:lnTo>
                    <a:pt x="263" y="248"/>
                  </a:lnTo>
                  <a:lnTo>
                    <a:pt x="263" y="248"/>
                  </a:lnTo>
                  <a:lnTo>
                    <a:pt x="274" y="247"/>
                  </a:lnTo>
                  <a:lnTo>
                    <a:pt x="275" y="247"/>
                  </a:lnTo>
                  <a:lnTo>
                    <a:pt x="275" y="247"/>
                  </a:lnTo>
                  <a:lnTo>
                    <a:pt x="280" y="248"/>
                  </a:lnTo>
                  <a:lnTo>
                    <a:pt x="285" y="250"/>
                  </a:lnTo>
                  <a:lnTo>
                    <a:pt x="288" y="252"/>
                  </a:lnTo>
                  <a:lnTo>
                    <a:pt x="292" y="255"/>
                  </a:lnTo>
                  <a:lnTo>
                    <a:pt x="294" y="257"/>
                  </a:lnTo>
                  <a:lnTo>
                    <a:pt x="296" y="261"/>
                  </a:lnTo>
                  <a:lnTo>
                    <a:pt x="297" y="270"/>
                  </a:lnTo>
                  <a:lnTo>
                    <a:pt x="297" y="270"/>
                  </a:lnTo>
                  <a:lnTo>
                    <a:pt x="297" y="274"/>
                  </a:lnTo>
                  <a:lnTo>
                    <a:pt x="296" y="280"/>
                  </a:lnTo>
                  <a:lnTo>
                    <a:pt x="294" y="284"/>
                  </a:lnTo>
                  <a:lnTo>
                    <a:pt x="292" y="287"/>
                  </a:lnTo>
                  <a:lnTo>
                    <a:pt x="288" y="291"/>
                  </a:lnTo>
                  <a:lnTo>
                    <a:pt x="284" y="294"/>
                  </a:lnTo>
                  <a:lnTo>
                    <a:pt x="279" y="295"/>
                  </a:lnTo>
                  <a:lnTo>
                    <a:pt x="274" y="297"/>
                  </a:lnTo>
                  <a:lnTo>
                    <a:pt x="274" y="297"/>
                  </a:lnTo>
                  <a:lnTo>
                    <a:pt x="262" y="297"/>
                  </a:lnTo>
                  <a:lnTo>
                    <a:pt x="262" y="29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6" name="chenying0907 1034"/>
            <p:cNvSpPr>
              <a:spLocks/>
            </p:cNvSpPr>
            <p:nvPr/>
          </p:nvSpPr>
          <p:spPr bwMode="auto">
            <a:xfrm>
              <a:off x="2249488" y="4241800"/>
              <a:ext cx="201613" cy="217488"/>
            </a:xfrm>
            <a:custGeom>
              <a:avLst/>
              <a:gdLst/>
              <a:ahLst/>
              <a:cxnLst>
                <a:cxn ang="0">
                  <a:pos x="341" y="547"/>
                </a:cxn>
                <a:cxn ang="0">
                  <a:pos x="313" y="539"/>
                </a:cxn>
                <a:cxn ang="0">
                  <a:pos x="276" y="513"/>
                </a:cxn>
                <a:cxn ang="0">
                  <a:pos x="250" y="491"/>
                </a:cxn>
                <a:cxn ang="0">
                  <a:pos x="245" y="463"/>
                </a:cxn>
                <a:cxn ang="0">
                  <a:pos x="258" y="447"/>
                </a:cxn>
                <a:cxn ang="0">
                  <a:pos x="277" y="451"/>
                </a:cxn>
                <a:cxn ang="0">
                  <a:pos x="294" y="467"/>
                </a:cxn>
                <a:cxn ang="0">
                  <a:pos x="331" y="493"/>
                </a:cxn>
                <a:cxn ang="0">
                  <a:pos x="379" y="502"/>
                </a:cxn>
                <a:cxn ang="0">
                  <a:pos x="402" y="500"/>
                </a:cxn>
                <a:cxn ang="0">
                  <a:pos x="443" y="487"/>
                </a:cxn>
                <a:cxn ang="0">
                  <a:pos x="447" y="479"/>
                </a:cxn>
                <a:cxn ang="0">
                  <a:pos x="421" y="460"/>
                </a:cxn>
                <a:cxn ang="0">
                  <a:pos x="311" y="433"/>
                </a:cxn>
                <a:cxn ang="0">
                  <a:pos x="231" y="412"/>
                </a:cxn>
                <a:cxn ang="0">
                  <a:pos x="105" y="369"/>
                </a:cxn>
                <a:cxn ang="0">
                  <a:pos x="51" y="332"/>
                </a:cxn>
                <a:cxn ang="0">
                  <a:pos x="16" y="281"/>
                </a:cxn>
                <a:cxn ang="0">
                  <a:pos x="3" y="238"/>
                </a:cxn>
                <a:cxn ang="0">
                  <a:pos x="0" y="177"/>
                </a:cxn>
                <a:cxn ang="0">
                  <a:pos x="17" y="118"/>
                </a:cxn>
                <a:cxn ang="0">
                  <a:pos x="55" y="71"/>
                </a:cxn>
                <a:cxn ang="0">
                  <a:pos x="106" y="39"/>
                </a:cxn>
                <a:cxn ang="0">
                  <a:pos x="201" y="5"/>
                </a:cxn>
                <a:cxn ang="0">
                  <a:pos x="267" y="0"/>
                </a:cxn>
                <a:cxn ang="0">
                  <a:pos x="309" y="12"/>
                </a:cxn>
                <a:cxn ang="0">
                  <a:pos x="322" y="35"/>
                </a:cxn>
                <a:cxn ang="0">
                  <a:pos x="309" y="52"/>
                </a:cxn>
                <a:cxn ang="0">
                  <a:pos x="296" y="56"/>
                </a:cxn>
                <a:cxn ang="0">
                  <a:pos x="277" y="51"/>
                </a:cxn>
                <a:cxn ang="0">
                  <a:pos x="252" y="48"/>
                </a:cxn>
                <a:cxn ang="0">
                  <a:pos x="173" y="64"/>
                </a:cxn>
                <a:cxn ang="0">
                  <a:pos x="107" y="94"/>
                </a:cxn>
                <a:cxn ang="0">
                  <a:pos x="77" y="122"/>
                </a:cxn>
                <a:cxn ang="0">
                  <a:pos x="52" y="169"/>
                </a:cxn>
                <a:cxn ang="0">
                  <a:pos x="47" y="209"/>
                </a:cxn>
                <a:cxn ang="0">
                  <a:pos x="59" y="259"/>
                </a:cxn>
                <a:cxn ang="0">
                  <a:pos x="78" y="289"/>
                </a:cxn>
                <a:cxn ang="0">
                  <a:pos x="122" y="322"/>
                </a:cxn>
                <a:cxn ang="0">
                  <a:pos x="231" y="361"/>
                </a:cxn>
                <a:cxn ang="0">
                  <a:pos x="298" y="378"/>
                </a:cxn>
                <a:cxn ang="0">
                  <a:pos x="398" y="404"/>
                </a:cxn>
                <a:cxn ang="0">
                  <a:pos x="453" y="419"/>
                </a:cxn>
                <a:cxn ang="0">
                  <a:pos x="496" y="443"/>
                </a:cxn>
                <a:cxn ang="0">
                  <a:pos x="505" y="459"/>
                </a:cxn>
                <a:cxn ang="0">
                  <a:pos x="505" y="500"/>
                </a:cxn>
                <a:cxn ang="0">
                  <a:pos x="480" y="530"/>
                </a:cxn>
                <a:cxn ang="0">
                  <a:pos x="408" y="547"/>
                </a:cxn>
              </a:cxnLst>
              <a:rect l="0" t="0" r="r" b="b"/>
              <a:pathLst>
                <a:path w="509" h="548">
                  <a:moveTo>
                    <a:pt x="382" y="548"/>
                  </a:moveTo>
                  <a:lnTo>
                    <a:pt x="382" y="548"/>
                  </a:lnTo>
                  <a:lnTo>
                    <a:pt x="362" y="548"/>
                  </a:lnTo>
                  <a:lnTo>
                    <a:pt x="341" y="547"/>
                  </a:lnTo>
                  <a:lnTo>
                    <a:pt x="341" y="547"/>
                  </a:lnTo>
                  <a:lnTo>
                    <a:pt x="331" y="544"/>
                  </a:lnTo>
                  <a:lnTo>
                    <a:pt x="320" y="542"/>
                  </a:lnTo>
                  <a:lnTo>
                    <a:pt x="313" y="539"/>
                  </a:lnTo>
                  <a:lnTo>
                    <a:pt x="305" y="535"/>
                  </a:lnTo>
                  <a:lnTo>
                    <a:pt x="290" y="525"/>
                  </a:lnTo>
                  <a:lnTo>
                    <a:pt x="276" y="513"/>
                  </a:lnTo>
                  <a:lnTo>
                    <a:pt x="276" y="513"/>
                  </a:lnTo>
                  <a:lnTo>
                    <a:pt x="265" y="504"/>
                  </a:lnTo>
                  <a:lnTo>
                    <a:pt x="252" y="493"/>
                  </a:lnTo>
                  <a:lnTo>
                    <a:pt x="252" y="493"/>
                  </a:lnTo>
                  <a:lnTo>
                    <a:pt x="250" y="491"/>
                  </a:lnTo>
                  <a:lnTo>
                    <a:pt x="246" y="487"/>
                  </a:lnTo>
                  <a:lnTo>
                    <a:pt x="243" y="479"/>
                  </a:lnTo>
                  <a:lnTo>
                    <a:pt x="242" y="471"/>
                  </a:lnTo>
                  <a:lnTo>
                    <a:pt x="245" y="463"/>
                  </a:lnTo>
                  <a:lnTo>
                    <a:pt x="245" y="463"/>
                  </a:lnTo>
                  <a:lnTo>
                    <a:pt x="247" y="457"/>
                  </a:lnTo>
                  <a:lnTo>
                    <a:pt x="252" y="451"/>
                  </a:lnTo>
                  <a:lnTo>
                    <a:pt x="258" y="447"/>
                  </a:lnTo>
                  <a:lnTo>
                    <a:pt x="264" y="446"/>
                  </a:lnTo>
                  <a:lnTo>
                    <a:pt x="264" y="446"/>
                  </a:lnTo>
                  <a:lnTo>
                    <a:pt x="271" y="447"/>
                  </a:lnTo>
                  <a:lnTo>
                    <a:pt x="277" y="451"/>
                  </a:lnTo>
                  <a:lnTo>
                    <a:pt x="277" y="451"/>
                  </a:lnTo>
                  <a:lnTo>
                    <a:pt x="286" y="459"/>
                  </a:lnTo>
                  <a:lnTo>
                    <a:pt x="294" y="467"/>
                  </a:lnTo>
                  <a:lnTo>
                    <a:pt x="294" y="467"/>
                  </a:lnTo>
                  <a:lnTo>
                    <a:pt x="302" y="475"/>
                  </a:lnTo>
                  <a:lnTo>
                    <a:pt x="311" y="483"/>
                  </a:lnTo>
                  <a:lnTo>
                    <a:pt x="320" y="489"/>
                  </a:lnTo>
                  <a:lnTo>
                    <a:pt x="331" y="493"/>
                  </a:lnTo>
                  <a:lnTo>
                    <a:pt x="331" y="493"/>
                  </a:lnTo>
                  <a:lnTo>
                    <a:pt x="350" y="498"/>
                  </a:lnTo>
                  <a:lnTo>
                    <a:pt x="364" y="501"/>
                  </a:lnTo>
                  <a:lnTo>
                    <a:pt x="379" y="502"/>
                  </a:lnTo>
                  <a:lnTo>
                    <a:pt x="379" y="502"/>
                  </a:lnTo>
                  <a:lnTo>
                    <a:pt x="388" y="501"/>
                  </a:lnTo>
                  <a:lnTo>
                    <a:pt x="388" y="501"/>
                  </a:lnTo>
                  <a:lnTo>
                    <a:pt x="402" y="500"/>
                  </a:lnTo>
                  <a:lnTo>
                    <a:pt x="421" y="497"/>
                  </a:lnTo>
                  <a:lnTo>
                    <a:pt x="430" y="494"/>
                  </a:lnTo>
                  <a:lnTo>
                    <a:pt x="438" y="491"/>
                  </a:lnTo>
                  <a:lnTo>
                    <a:pt x="443" y="487"/>
                  </a:lnTo>
                  <a:lnTo>
                    <a:pt x="446" y="484"/>
                  </a:lnTo>
                  <a:lnTo>
                    <a:pt x="447" y="481"/>
                  </a:lnTo>
                  <a:lnTo>
                    <a:pt x="447" y="481"/>
                  </a:lnTo>
                  <a:lnTo>
                    <a:pt x="447" y="479"/>
                  </a:lnTo>
                  <a:lnTo>
                    <a:pt x="446" y="476"/>
                  </a:lnTo>
                  <a:lnTo>
                    <a:pt x="441" y="471"/>
                  </a:lnTo>
                  <a:lnTo>
                    <a:pt x="433" y="466"/>
                  </a:lnTo>
                  <a:lnTo>
                    <a:pt x="421" y="460"/>
                  </a:lnTo>
                  <a:lnTo>
                    <a:pt x="421" y="460"/>
                  </a:lnTo>
                  <a:lnTo>
                    <a:pt x="369" y="447"/>
                  </a:lnTo>
                  <a:lnTo>
                    <a:pt x="369" y="447"/>
                  </a:lnTo>
                  <a:lnTo>
                    <a:pt x="311" y="433"/>
                  </a:lnTo>
                  <a:lnTo>
                    <a:pt x="255" y="419"/>
                  </a:lnTo>
                  <a:lnTo>
                    <a:pt x="255" y="419"/>
                  </a:lnTo>
                  <a:lnTo>
                    <a:pt x="231" y="412"/>
                  </a:lnTo>
                  <a:lnTo>
                    <a:pt x="231" y="412"/>
                  </a:lnTo>
                  <a:lnTo>
                    <a:pt x="200" y="403"/>
                  </a:lnTo>
                  <a:lnTo>
                    <a:pt x="167" y="394"/>
                  </a:lnTo>
                  <a:lnTo>
                    <a:pt x="136" y="382"/>
                  </a:lnTo>
                  <a:lnTo>
                    <a:pt x="105" y="369"/>
                  </a:lnTo>
                  <a:lnTo>
                    <a:pt x="90" y="361"/>
                  </a:lnTo>
                  <a:lnTo>
                    <a:pt x="77" y="352"/>
                  </a:lnTo>
                  <a:lnTo>
                    <a:pt x="64" y="343"/>
                  </a:lnTo>
                  <a:lnTo>
                    <a:pt x="51" y="332"/>
                  </a:lnTo>
                  <a:lnTo>
                    <a:pt x="40" y="322"/>
                  </a:lnTo>
                  <a:lnTo>
                    <a:pt x="31" y="309"/>
                  </a:lnTo>
                  <a:lnTo>
                    <a:pt x="22" y="296"/>
                  </a:lnTo>
                  <a:lnTo>
                    <a:pt x="16" y="281"/>
                  </a:lnTo>
                  <a:lnTo>
                    <a:pt x="16" y="281"/>
                  </a:lnTo>
                  <a:lnTo>
                    <a:pt x="10" y="267"/>
                  </a:lnTo>
                  <a:lnTo>
                    <a:pt x="6" y="252"/>
                  </a:lnTo>
                  <a:lnTo>
                    <a:pt x="3" y="238"/>
                  </a:lnTo>
                  <a:lnTo>
                    <a:pt x="0" y="222"/>
                  </a:lnTo>
                  <a:lnTo>
                    <a:pt x="0" y="207"/>
                  </a:lnTo>
                  <a:lnTo>
                    <a:pt x="0" y="192"/>
                  </a:lnTo>
                  <a:lnTo>
                    <a:pt x="0" y="177"/>
                  </a:lnTo>
                  <a:lnTo>
                    <a:pt x="3" y="161"/>
                  </a:lnTo>
                  <a:lnTo>
                    <a:pt x="6" y="147"/>
                  </a:lnTo>
                  <a:lnTo>
                    <a:pt x="10" y="132"/>
                  </a:lnTo>
                  <a:lnTo>
                    <a:pt x="17" y="118"/>
                  </a:lnTo>
                  <a:lnTo>
                    <a:pt x="25" y="105"/>
                  </a:lnTo>
                  <a:lnTo>
                    <a:pt x="33" y="93"/>
                  </a:lnTo>
                  <a:lnTo>
                    <a:pt x="43" y="81"/>
                  </a:lnTo>
                  <a:lnTo>
                    <a:pt x="55" y="71"/>
                  </a:lnTo>
                  <a:lnTo>
                    <a:pt x="68" y="62"/>
                  </a:lnTo>
                  <a:lnTo>
                    <a:pt x="68" y="62"/>
                  </a:lnTo>
                  <a:lnTo>
                    <a:pt x="85" y="50"/>
                  </a:lnTo>
                  <a:lnTo>
                    <a:pt x="106" y="39"/>
                  </a:lnTo>
                  <a:lnTo>
                    <a:pt x="128" y="29"/>
                  </a:lnTo>
                  <a:lnTo>
                    <a:pt x="152" y="20"/>
                  </a:lnTo>
                  <a:lnTo>
                    <a:pt x="177" y="12"/>
                  </a:lnTo>
                  <a:lnTo>
                    <a:pt x="201" y="5"/>
                  </a:lnTo>
                  <a:lnTo>
                    <a:pt x="226" y="1"/>
                  </a:lnTo>
                  <a:lnTo>
                    <a:pt x="251" y="0"/>
                  </a:lnTo>
                  <a:lnTo>
                    <a:pt x="251" y="0"/>
                  </a:lnTo>
                  <a:lnTo>
                    <a:pt x="267" y="0"/>
                  </a:lnTo>
                  <a:lnTo>
                    <a:pt x="282" y="3"/>
                  </a:lnTo>
                  <a:lnTo>
                    <a:pt x="297" y="7"/>
                  </a:lnTo>
                  <a:lnTo>
                    <a:pt x="309" y="12"/>
                  </a:lnTo>
                  <a:lnTo>
                    <a:pt x="309" y="12"/>
                  </a:lnTo>
                  <a:lnTo>
                    <a:pt x="315" y="16"/>
                  </a:lnTo>
                  <a:lnTo>
                    <a:pt x="320" y="21"/>
                  </a:lnTo>
                  <a:lnTo>
                    <a:pt x="322" y="28"/>
                  </a:lnTo>
                  <a:lnTo>
                    <a:pt x="322" y="35"/>
                  </a:lnTo>
                  <a:lnTo>
                    <a:pt x="322" y="35"/>
                  </a:lnTo>
                  <a:lnTo>
                    <a:pt x="318" y="43"/>
                  </a:lnTo>
                  <a:lnTo>
                    <a:pt x="313" y="50"/>
                  </a:lnTo>
                  <a:lnTo>
                    <a:pt x="309" y="52"/>
                  </a:lnTo>
                  <a:lnTo>
                    <a:pt x="305" y="55"/>
                  </a:lnTo>
                  <a:lnTo>
                    <a:pt x="301" y="56"/>
                  </a:lnTo>
                  <a:lnTo>
                    <a:pt x="296" y="56"/>
                  </a:lnTo>
                  <a:lnTo>
                    <a:pt x="296" y="56"/>
                  </a:lnTo>
                  <a:lnTo>
                    <a:pt x="289" y="56"/>
                  </a:lnTo>
                  <a:lnTo>
                    <a:pt x="284" y="54"/>
                  </a:lnTo>
                  <a:lnTo>
                    <a:pt x="284" y="54"/>
                  </a:lnTo>
                  <a:lnTo>
                    <a:pt x="277" y="51"/>
                  </a:lnTo>
                  <a:lnTo>
                    <a:pt x="269" y="50"/>
                  </a:lnTo>
                  <a:lnTo>
                    <a:pt x="262" y="48"/>
                  </a:lnTo>
                  <a:lnTo>
                    <a:pt x="252" y="48"/>
                  </a:lnTo>
                  <a:lnTo>
                    <a:pt x="252" y="48"/>
                  </a:lnTo>
                  <a:lnTo>
                    <a:pt x="234" y="48"/>
                  </a:lnTo>
                  <a:lnTo>
                    <a:pt x="213" y="52"/>
                  </a:lnTo>
                  <a:lnTo>
                    <a:pt x="194" y="58"/>
                  </a:lnTo>
                  <a:lnTo>
                    <a:pt x="173" y="64"/>
                  </a:lnTo>
                  <a:lnTo>
                    <a:pt x="154" y="71"/>
                  </a:lnTo>
                  <a:lnTo>
                    <a:pt x="136" y="79"/>
                  </a:lnTo>
                  <a:lnTo>
                    <a:pt x="120" y="86"/>
                  </a:lnTo>
                  <a:lnTo>
                    <a:pt x="107" y="94"/>
                  </a:lnTo>
                  <a:lnTo>
                    <a:pt x="107" y="94"/>
                  </a:lnTo>
                  <a:lnTo>
                    <a:pt x="97" y="102"/>
                  </a:lnTo>
                  <a:lnTo>
                    <a:pt x="86" y="111"/>
                  </a:lnTo>
                  <a:lnTo>
                    <a:pt x="77" y="122"/>
                  </a:lnTo>
                  <a:lnTo>
                    <a:pt x="69" y="132"/>
                  </a:lnTo>
                  <a:lnTo>
                    <a:pt x="63" y="144"/>
                  </a:lnTo>
                  <a:lnTo>
                    <a:pt x="57" y="156"/>
                  </a:lnTo>
                  <a:lnTo>
                    <a:pt x="52" y="169"/>
                  </a:lnTo>
                  <a:lnTo>
                    <a:pt x="50" y="183"/>
                  </a:lnTo>
                  <a:lnTo>
                    <a:pt x="50" y="183"/>
                  </a:lnTo>
                  <a:lnTo>
                    <a:pt x="47" y="196"/>
                  </a:lnTo>
                  <a:lnTo>
                    <a:pt x="47" y="209"/>
                  </a:lnTo>
                  <a:lnTo>
                    <a:pt x="48" y="222"/>
                  </a:lnTo>
                  <a:lnTo>
                    <a:pt x="50" y="234"/>
                  </a:lnTo>
                  <a:lnTo>
                    <a:pt x="54" y="247"/>
                  </a:lnTo>
                  <a:lnTo>
                    <a:pt x="59" y="259"/>
                  </a:lnTo>
                  <a:lnTo>
                    <a:pt x="64" y="269"/>
                  </a:lnTo>
                  <a:lnTo>
                    <a:pt x="72" y="281"/>
                  </a:lnTo>
                  <a:lnTo>
                    <a:pt x="72" y="281"/>
                  </a:lnTo>
                  <a:lnTo>
                    <a:pt x="78" y="289"/>
                  </a:lnTo>
                  <a:lnTo>
                    <a:pt x="86" y="297"/>
                  </a:lnTo>
                  <a:lnTo>
                    <a:pt x="94" y="303"/>
                  </a:lnTo>
                  <a:lnTo>
                    <a:pt x="103" y="310"/>
                  </a:lnTo>
                  <a:lnTo>
                    <a:pt x="122" y="322"/>
                  </a:lnTo>
                  <a:lnTo>
                    <a:pt x="143" y="332"/>
                  </a:lnTo>
                  <a:lnTo>
                    <a:pt x="165" y="340"/>
                  </a:lnTo>
                  <a:lnTo>
                    <a:pt x="187" y="348"/>
                  </a:lnTo>
                  <a:lnTo>
                    <a:pt x="231" y="361"/>
                  </a:lnTo>
                  <a:lnTo>
                    <a:pt x="231" y="361"/>
                  </a:lnTo>
                  <a:lnTo>
                    <a:pt x="250" y="365"/>
                  </a:lnTo>
                  <a:lnTo>
                    <a:pt x="250" y="365"/>
                  </a:lnTo>
                  <a:lnTo>
                    <a:pt x="298" y="378"/>
                  </a:lnTo>
                  <a:lnTo>
                    <a:pt x="345" y="391"/>
                  </a:lnTo>
                  <a:lnTo>
                    <a:pt x="345" y="391"/>
                  </a:lnTo>
                  <a:lnTo>
                    <a:pt x="398" y="404"/>
                  </a:lnTo>
                  <a:lnTo>
                    <a:pt x="398" y="404"/>
                  </a:lnTo>
                  <a:lnTo>
                    <a:pt x="411" y="407"/>
                  </a:lnTo>
                  <a:lnTo>
                    <a:pt x="411" y="407"/>
                  </a:lnTo>
                  <a:lnTo>
                    <a:pt x="437" y="413"/>
                  </a:lnTo>
                  <a:lnTo>
                    <a:pt x="453" y="419"/>
                  </a:lnTo>
                  <a:lnTo>
                    <a:pt x="467" y="424"/>
                  </a:lnTo>
                  <a:lnTo>
                    <a:pt x="480" y="430"/>
                  </a:lnTo>
                  <a:lnTo>
                    <a:pt x="490" y="438"/>
                  </a:lnTo>
                  <a:lnTo>
                    <a:pt x="496" y="443"/>
                  </a:lnTo>
                  <a:lnTo>
                    <a:pt x="500" y="449"/>
                  </a:lnTo>
                  <a:lnTo>
                    <a:pt x="504" y="454"/>
                  </a:lnTo>
                  <a:lnTo>
                    <a:pt x="505" y="459"/>
                  </a:lnTo>
                  <a:lnTo>
                    <a:pt x="505" y="459"/>
                  </a:lnTo>
                  <a:lnTo>
                    <a:pt x="507" y="470"/>
                  </a:lnTo>
                  <a:lnTo>
                    <a:pt x="509" y="479"/>
                  </a:lnTo>
                  <a:lnTo>
                    <a:pt x="507" y="489"/>
                  </a:lnTo>
                  <a:lnTo>
                    <a:pt x="505" y="500"/>
                  </a:lnTo>
                  <a:lnTo>
                    <a:pt x="501" y="509"/>
                  </a:lnTo>
                  <a:lnTo>
                    <a:pt x="496" y="517"/>
                  </a:lnTo>
                  <a:lnTo>
                    <a:pt x="489" y="525"/>
                  </a:lnTo>
                  <a:lnTo>
                    <a:pt x="480" y="530"/>
                  </a:lnTo>
                  <a:lnTo>
                    <a:pt x="480" y="530"/>
                  </a:lnTo>
                  <a:lnTo>
                    <a:pt x="458" y="538"/>
                  </a:lnTo>
                  <a:lnTo>
                    <a:pt x="434" y="544"/>
                  </a:lnTo>
                  <a:lnTo>
                    <a:pt x="408" y="547"/>
                  </a:lnTo>
                  <a:lnTo>
                    <a:pt x="382" y="548"/>
                  </a:lnTo>
                  <a:lnTo>
                    <a:pt x="382" y="5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7" name="chenying0907 1035"/>
            <p:cNvSpPr>
              <a:spLocks noEditPoints="1"/>
            </p:cNvSpPr>
            <p:nvPr/>
          </p:nvSpPr>
          <p:spPr bwMode="auto">
            <a:xfrm>
              <a:off x="2058988" y="4086225"/>
              <a:ext cx="720725" cy="715963"/>
            </a:xfrm>
            <a:custGeom>
              <a:avLst/>
              <a:gdLst/>
              <a:ahLst/>
              <a:cxnLst>
                <a:cxn ang="0">
                  <a:pos x="1523" y="1757"/>
                </a:cxn>
                <a:cxn ang="0">
                  <a:pos x="1310" y="1528"/>
                </a:cxn>
                <a:cxn ang="0">
                  <a:pos x="1261" y="1462"/>
                </a:cxn>
                <a:cxn ang="0">
                  <a:pos x="880" y="1510"/>
                </a:cxn>
                <a:cxn ang="0">
                  <a:pos x="542" y="1462"/>
                </a:cxn>
                <a:cxn ang="0">
                  <a:pos x="273" y="1324"/>
                </a:cxn>
                <a:cxn ang="0">
                  <a:pos x="88" y="1115"/>
                </a:cxn>
                <a:cxn ang="0">
                  <a:pos x="7" y="878"/>
                </a:cxn>
                <a:cxn ang="0">
                  <a:pos x="3" y="734"/>
                </a:cxn>
                <a:cxn ang="0">
                  <a:pos x="47" y="509"/>
                </a:cxn>
                <a:cxn ang="0">
                  <a:pos x="157" y="292"/>
                </a:cxn>
                <a:cxn ang="0">
                  <a:pos x="316" y="159"/>
                </a:cxn>
                <a:cxn ang="0">
                  <a:pos x="574" y="47"/>
                </a:cxn>
                <a:cxn ang="0">
                  <a:pos x="831" y="10"/>
                </a:cxn>
                <a:cxn ang="0">
                  <a:pos x="977" y="8"/>
                </a:cxn>
                <a:cxn ang="0">
                  <a:pos x="1026" y="0"/>
                </a:cxn>
                <a:cxn ang="0">
                  <a:pos x="1241" y="59"/>
                </a:cxn>
                <a:cxn ang="0">
                  <a:pos x="1526" y="217"/>
                </a:cxn>
                <a:cxn ang="0">
                  <a:pos x="1695" y="453"/>
                </a:cxn>
                <a:cxn ang="0">
                  <a:pos x="1781" y="718"/>
                </a:cxn>
                <a:cxn ang="0">
                  <a:pos x="1769" y="955"/>
                </a:cxn>
                <a:cxn ang="0">
                  <a:pos x="1678" y="1136"/>
                </a:cxn>
                <a:cxn ang="0">
                  <a:pos x="1574" y="1275"/>
                </a:cxn>
                <a:cxn ang="0">
                  <a:pos x="1590" y="1336"/>
                </a:cxn>
                <a:cxn ang="0">
                  <a:pos x="1679" y="1425"/>
                </a:cxn>
                <a:cxn ang="0">
                  <a:pos x="1777" y="1519"/>
                </a:cxn>
                <a:cxn ang="0">
                  <a:pos x="1815" y="1644"/>
                </a:cxn>
                <a:cxn ang="0">
                  <a:pos x="1746" y="1749"/>
                </a:cxn>
                <a:cxn ang="0">
                  <a:pos x="1618" y="1801"/>
                </a:cxn>
                <a:cxn ang="0">
                  <a:pos x="1340" y="1436"/>
                </a:cxn>
                <a:cxn ang="0">
                  <a:pos x="1361" y="1512"/>
                </a:cxn>
                <a:cxn ang="0">
                  <a:pos x="1526" y="1694"/>
                </a:cxn>
                <a:cxn ang="0">
                  <a:pos x="1622" y="1749"/>
                </a:cxn>
                <a:cxn ang="0">
                  <a:pos x="1718" y="1706"/>
                </a:cxn>
                <a:cxn ang="0">
                  <a:pos x="1767" y="1612"/>
                </a:cxn>
                <a:cxn ang="0">
                  <a:pos x="1691" y="1508"/>
                </a:cxn>
                <a:cxn ang="0">
                  <a:pos x="1586" y="1398"/>
                </a:cxn>
                <a:cxn ang="0">
                  <a:pos x="886" y="57"/>
                </a:cxn>
                <a:cxn ang="0">
                  <a:pos x="630" y="81"/>
                </a:cxn>
                <a:cxn ang="0">
                  <a:pos x="323" y="211"/>
                </a:cxn>
                <a:cxn ang="0">
                  <a:pos x="149" y="401"/>
                </a:cxn>
                <a:cxn ang="0">
                  <a:pos x="56" y="691"/>
                </a:cxn>
                <a:cxn ang="0">
                  <a:pos x="60" y="881"/>
                </a:cxn>
                <a:cxn ang="0">
                  <a:pos x="109" y="1044"/>
                </a:cxn>
                <a:cxn ang="0">
                  <a:pos x="211" y="1204"/>
                </a:cxn>
                <a:cxn ang="0">
                  <a:pos x="404" y="1359"/>
                </a:cxn>
                <a:cxn ang="0">
                  <a:pos x="675" y="1439"/>
                </a:cxn>
                <a:cxn ang="0">
                  <a:pos x="968" y="1457"/>
                </a:cxn>
                <a:cxn ang="0">
                  <a:pos x="1280" y="1404"/>
                </a:cxn>
                <a:cxn ang="0">
                  <a:pos x="1543" y="1245"/>
                </a:cxn>
                <a:cxn ang="0">
                  <a:pos x="1608" y="1155"/>
                </a:cxn>
                <a:cxn ang="0">
                  <a:pos x="1700" y="1001"/>
                </a:cxn>
                <a:cxn ang="0">
                  <a:pos x="1734" y="771"/>
                </a:cxn>
                <a:cxn ang="0">
                  <a:pos x="1697" y="572"/>
                </a:cxn>
                <a:cxn ang="0">
                  <a:pos x="1568" y="343"/>
                </a:cxn>
                <a:cxn ang="0">
                  <a:pos x="1374" y="166"/>
                </a:cxn>
                <a:cxn ang="0">
                  <a:pos x="1156" y="89"/>
                </a:cxn>
                <a:cxn ang="0">
                  <a:pos x="1019" y="53"/>
                </a:cxn>
                <a:cxn ang="0">
                  <a:pos x="886" y="57"/>
                </a:cxn>
              </a:cxnLst>
              <a:rect l="0" t="0" r="r" b="b"/>
              <a:pathLst>
                <a:path w="1816" h="1801">
                  <a:moveTo>
                    <a:pt x="1618" y="1801"/>
                  </a:moveTo>
                  <a:lnTo>
                    <a:pt x="1618" y="1801"/>
                  </a:lnTo>
                  <a:lnTo>
                    <a:pt x="1603" y="1800"/>
                  </a:lnTo>
                  <a:lnTo>
                    <a:pt x="1603" y="1800"/>
                  </a:lnTo>
                  <a:lnTo>
                    <a:pt x="1586" y="1796"/>
                  </a:lnTo>
                  <a:lnTo>
                    <a:pt x="1569" y="1788"/>
                  </a:lnTo>
                  <a:lnTo>
                    <a:pt x="1554" y="1780"/>
                  </a:lnTo>
                  <a:lnTo>
                    <a:pt x="1538" y="1768"/>
                  </a:lnTo>
                  <a:lnTo>
                    <a:pt x="1523" y="1757"/>
                  </a:lnTo>
                  <a:lnTo>
                    <a:pt x="1510" y="1745"/>
                  </a:lnTo>
                  <a:lnTo>
                    <a:pt x="1484" y="1720"/>
                  </a:lnTo>
                  <a:lnTo>
                    <a:pt x="1484" y="1720"/>
                  </a:lnTo>
                  <a:lnTo>
                    <a:pt x="1442" y="1676"/>
                  </a:lnTo>
                  <a:lnTo>
                    <a:pt x="1403" y="1634"/>
                  </a:lnTo>
                  <a:lnTo>
                    <a:pt x="1365" y="1592"/>
                  </a:lnTo>
                  <a:lnTo>
                    <a:pt x="1330" y="1550"/>
                  </a:lnTo>
                  <a:lnTo>
                    <a:pt x="1330" y="1550"/>
                  </a:lnTo>
                  <a:lnTo>
                    <a:pt x="1310" y="1528"/>
                  </a:lnTo>
                  <a:lnTo>
                    <a:pt x="1310" y="1528"/>
                  </a:lnTo>
                  <a:lnTo>
                    <a:pt x="1296" y="1512"/>
                  </a:lnTo>
                  <a:lnTo>
                    <a:pt x="1284" y="1498"/>
                  </a:lnTo>
                  <a:lnTo>
                    <a:pt x="1279" y="1490"/>
                  </a:lnTo>
                  <a:lnTo>
                    <a:pt x="1274" y="1481"/>
                  </a:lnTo>
                  <a:lnTo>
                    <a:pt x="1270" y="1472"/>
                  </a:lnTo>
                  <a:lnTo>
                    <a:pt x="1267" y="1462"/>
                  </a:lnTo>
                  <a:lnTo>
                    <a:pt x="1266" y="1460"/>
                  </a:lnTo>
                  <a:lnTo>
                    <a:pt x="1261" y="1462"/>
                  </a:lnTo>
                  <a:lnTo>
                    <a:pt x="1261" y="1462"/>
                  </a:lnTo>
                  <a:lnTo>
                    <a:pt x="1212" y="1473"/>
                  </a:lnTo>
                  <a:lnTo>
                    <a:pt x="1164" y="1482"/>
                  </a:lnTo>
                  <a:lnTo>
                    <a:pt x="1115" y="1491"/>
                  </a:lnTo>
                  <a:lnTo>
                    <a:pt x="1067" y="1498"/>
                  </a:lnTo>
                  <a:lnTo>
                    <a:pt x="1020" y="1503"/>
                  </a:lnTo>
                  <a:lnTo>
                    <a:pt x="973" y="1506"/>
                  </a:lnTo>
                  <a:lnTo>
                    <a:pt x="926" y="1508"/>
                  </a:lnTo>
                  <a:lnTo>
                    <a:pt x="880" y="1510"/>
                  </a:lnTo>
                  <a:lnTo>
                    <a:pt x="880" y="1510"/>
                  </a:lnTo>
                  <a:lnTo>
                    <a:pt x="834" y="1508"/>
                  </a:lnTo>
                  <a:lnTo>
                    <a:pt x="790" y="1506"/>
                  </a:lnTo>
                  <a:lnTo>
                    <a:pt x="745" y="1503"/>
                  </a:lnTo>
                  <a:lnTo>
                    <a:pt x="703" y="1498"/>
                  </a:lnTo>
                  <a:lnTo>
                    <a:pt x="661" y="1491"/>
                  </a:lnTo>
                  <a:lnTo>
                    <a:pt x="621" y="1482"/>
                  </a:lnTo>
                  <a:lnTo>
                    <a:pt x="580" y="1473"/>
                  </a:lnTo>
                  <a:lnTo>
                    <a:pt x="542" y="1462"/>
                  </a:lnTo>
                  <a:lnTo>
                    <a:pt x="504" y="1449"/>
                  </a:lnTo>
                  <a:lnTo>
                    <a:pt x="468" y="1435"/>
                  </a:lnTo>
                  <a:lnTo>
                    <a:pt x="433" y="1421"/>
                  </a:lnTo>
                  <a:lnTo>
                    <a:pt x="399" y="1404"/>
                  </a:lnTo>
                  <a:lnTo>
                    <a:pt x="365" y="1385"/>
                  </a:lnTo>
                  <a:lnTo>
                    <a:pt x="333" y="1366"/>
                  </a:lnTo>
                  <a:lnTo>
                    <a:pt x="303" y="1346"/>
                  </a:lnTo>
                  <a:lnTo>
                    <a:pt x="273" y="1324"/>
                  </a:lnTo>
                  <a:lnTo>
                    <a:pt x="273" y="1324"/>
                  </a:lnTo>
                  <a:lnTo>
                    <a:pt x="242" y="1298"/>
                  </a:lnTo>
                  <a:lnTo>
                    <a:pt x="213" y="1272"/>
                  </a:lnTo>
                  <a:lnTo>
                    <a:pt x="187" y="1245"/>
                  </a:lnTo>
                  <a:lnTo>
                    <a:pt x="162" y="1221"/>
                  </a:lnTo>
                  <a:lnTo>
                    <a:pt x="141" y="1194"/>
                  </a:lnTo>
                  <a:lnTo>
                    <a:pt x="121" y="1168"/>
                  </a:lnTo>
                  <a:lnTo>
                    <a:pt x="104" y="1142"/>
                  </a:lnTo>
                  <a:lnTo>
                    <a:pt x="88" y="1115"/>
                  </a:lnTo>
                  <a:lnTo>
                    <a:pt x="88" y="1115"/>
                  </a:lnTo>
                  <a:lnTo>
                    <a:pt x="78" y="1094"/>
                  </a:lnTo>
                  <a:lnTo>
                    <a:pt x="68" y="1071"/>
                  </a:lnTo>
                  <a:lnTo>
                    <a:pt x="60" y="1051"/>
                  </a:lnTo>
                  <a:lnTo>
                    <a:pt x="52" y="1028"/>
                  </a:lnTo>
                  <a:lnTo>
                    <a:pt x="37" y="984"/>
                  </a:lnTo>
                  <a:lnTo>
                    <a:pt x="26" y="941"/>
                  </a:lnTo>
                  <a:lnTo>
                    <a:pt x="26" y="941"/>
                  </a:lnTo>
                  <a:lnTo>
                    <a:pt x="7" y="878"/>
                  </a:lnTo>
                  <a:lnTo>
                    <a:pt x="7" y="878"/>
                  </a:lnTo>
                  <a:lnTo>
                    <a:pt x="3" y="866"/>
                  </a:lnTo>
                  <a:lnTo>
                    <a:pt x="1" y="853"/>
                  </a:lnTo>
                  <a:lnTo>
                    <a:pt x="1" y="839"/>
                  </a:lnTo>
                  <a:lnTo>
                    <a:pt x="0" y="824"/>
                  </a:lnTo>
                  <a:lnTo>
                    <a:pt x="1" y="796"/>
                  </a:lnTo>
                  <a:lnTo>
                    <a:pt x="2" y="767"/>
                  </a:lnTo>
                  <a:lnTo>
                    <a:pt x="2" y="767"/>
                  </a:lnTo>
                  <a:lnTo>
                    <a:pt x="3" y="734"/>
                  </a:lnTo>
                  <a:lnTo>
                    <a:pt x="3" y="734"/>
                  </a:lnTo>
                  <a:lnTo>
                    <a:pt x="6" y="707"/>
                  </a:lnTo>
                  <a:lnTo>
                    <a:pt x="9" y="679"/>
                  </a:lnTo>
                  <a:lnTo>
                    <a:pt x="13" y="649"/>
                  </a:lnTo>
                  <a:lnTo>
                    <a:pt x="18" y="618"/>
                  </a:lnTo>
                  <a:lnTo>
                    <a:pt x="18" y="618"/>
                  </a:lnTo>
                  <a:lnTo>
                    <a:pt x="23" y="590"/>
                  </a:lnTo>
                  <a:lnTo>
                    <a:pt x="31" y="564"/>
                  </a:lnTo>
                  <a:lnTo>
                    <a:pt x="39" y="537"/>
                  </a:lnTo>
                  <a:lnTo>
                    <a:pt x="47" y="509"/>
                  </a:lnTo>
                  <a:lnTo>
                    <a:pt x="57" y="482"/>
                  </a:lnTo>
                  <a:lnTo>
                    <a:pt x="69" y="453"/>
                  </a:lnTo>
                  <a:lnTo>
                    <a:pt x="82" y="424"/>
                  </a:lnTo>
                  <a:lnTo>
                    <a:pt x="98" y="394"/>
                  </a:lnTo>
                  <a:lnTo>
                    <a:pt x="98" y="394"/>
                  </a:lnTo>
                  <a:lnTo>
                    <a:pt x="111" y="368"/>
                  </a:lnTo>
                  <a:lnTo>
                    <a:pt x="124" y="343"/>
                  </a:lnTo>
                  <a:lnTo>
                    <a:pt x="140" y="317"/>
                  </a:lnTo>
                  <a:lnTo>
                    <a:pt x="157" y="292"/>
                  </a:lnTo>
                  <a:lnTo>
                    <a:pt x="175" y="267"/>
                  </a:lnTo>
                  <a:lnTo>
                    <a:pt x="196" y="245"/>
                  </a:lnTo>
                  <a:lnTo>
                    <a:pt x="218" y="225"/>
                  </a:lnTo>
                  <a:lnTo>
                    <a:pt x="230" y="215"/>
                  </a:lnTo>
                  <a:lnTo>
                    <a:pt x="243" y="207"/>
                  </a:lnTo>
                  <a:lnTo>
                    <a:pt x="243" y="207"/>
                  </a:lnTo>
                  <a:lnTo>
                    <a:pt x="270" y="189"/>
                  </a:lnTo>
                  <a:lnTo>
                    <a:pt x="270" y="189"/>
                  </a:lnTo>
                  <a:lnTo>
                    <a:pt x="316" y="159"/>
                  </a:lnTo>
                  <a:lnTo>
                    <a:pt x="365" y="129"/>
                  </a:lnTo>
                  <a:lnTo>
                    <a:pt x="388" y="115"/>
                  </a:lnTo>
                  <a:lnTo>
                    <a:pt x="413" y="102"/>
                  </a:lnTo>
                  <a:lnTo>
                    <a:pt x="438" y="92"/>
                  </a:lnTo>
                  <a:lnTo>
                    <a:pt x="463" y="81"/>
                  </a:lnTo>
                  <a:lnTo>
                    <a:pt x="463" y="81"/>
                  </a:lnTo>
                  <a:lnTo>
                    <a:pt x="501" y="70"/>
                  </a:lnTo>
                  <a:lnTo>
                    <a:pt x="537" y="58"/>
                  </a:lnTo>
                  <a:lnTo>
                    <a:pt x="574" y="47"/>
                  </a:lnTo>
                  <a:lnTo>
                    <a:pt x="609" y="40"/>
                  </a:lnTo>
                  <a:lnTo>
                    <a:pt x="643" y="32"/>
                  </a:lnTo>
                  <a:lnTo>
                    <a:pt x="676" y="27"/>
                  </a:lnTo>
                  <a:lnTo>
                    <a:pt x="710" y="21"/>
                  </a:lnTo>
                  <a:lnTo>
                    <a:pt x="743" y="19"/>
                  </a:lnTo>
                  <a:lnTo>
                    <a:pt x="743" y="19"/>
                  </a:lnTo>
                  <a:lnTo>
                    <a:pt x="780" y="15"/>
                  </a:lnTo>
                  <a:lnTo>
                    <a:pt x="780" y="15"/>
                  </a:lnTo>
                  <a:lnTo>
                    <a:pt x="831" y="10"/>
                  </a:lnTo>
                  <a:lnTo>
                    <a:pt x="856" y="8"/>
                  </a:lnTo>
                  <a:lnTo>
                    <a:pt x="881" y="8"/>
                  </a:lnTo>
                  <a:lnTo>
                    <a:pt x="888" y="7"/>
                  </a:lnTo>
                  <a:lnTo>
                    <a:pt x="888" y="7"/>
                  </a:lnTo>
                  <a:lnTo>
                    <a:pt x="920" y="8"/>
                  </a:lnTo>
                  <a:lnTo>
                    <a:pt x="920" y="8"/>
                  </a:lnTo>
                  <a:lnTo>
                    <a:pt x="954" y="10"/>
                  </a:lnTo>
                  <a:lnTo>
                    <a:pt x="954" y="10"/>
                  </a:lnTo>
                  <a:lnTo>
                    <a:pt x="977" y="8"/>
                  </a:lnTo>
                  <a:lnTo>
                    <a:pt x="996" y="7"/>
                  </a:lnTo>
                  <a:lnTo>
                    <a:pt x="996" y="7"/>
                  </a:lnTo>
                  <a:lnTo>
                    <a:pt x="1004" y="2"/>
                  </a:lnTo>
                  <a:lnTo>
                    <a:pt x="1012" y="0"/>
                  </a:lnTo>
                  <a:lnTo>
                    <a:pt x="1012" y="0"/>
                  </a:lnTo>
                  <a:lnTo>
                    <a:pt x="1017" y="2"/>
                  </a:lnTo>
                  <a:lnTo>
                    <a:pt x="1017" y="2"/>
                  </a:lnTo>
                  <a:lnTo>
                    <a:pt x="1026" y="0"/>
                  </a:lnTo>
                  <a:lnTo>
                    <a:pt x="1026" y="0"/>
                  </a:lnTo>
                  <a:lnTo>
                    <a:pt x="1034" y="2"/>
                  </a:lnTo>
                  <a:lnTo>
                    <a:pt x="1041" y="6"/>
                  </a:lnTo>
                  <a:lnTo>
                    <a:pt x="1041" y="6"/>
                  </a:lnTo>
                  <a:lnTo>
                    <a:pt x="1041" y="6"/>
                  </a:lnTo>
                  <a:lnTo>
                    <a:pt x="1041" y="6"/>
                  </a:lnTo>
                  <a:lnTo>
                    <a:pt x="1106" y="21"/>
                  </a:lnTo>
                  <a:lnTo>
                    <a:pt x="1173" y="38"/>
                  </a:lnTo>
                  <a:lnTo>
                    <a:pt x="1207" y="47"/>
                  </a:lnTo>
                  <a:lnTo>
                    <a:pt x="1241" y="59"/>
                  </a:lnTo>
                  <a:lnTo>
                    <a:pt x="1274" y="71"/>
                  </a:lnTo>
                  <a:lnTo>
                    <a:pt x="1308" y="84"/>
                  </a:lnTo>
                  <a:lnTo>
                    <a:pt x="1340" y="98"/>
                  </a:lnTo>
                  <a:lnTo>
                    <a:pt x="1373" y="114"/>
                  </a:lnTo>
                  <a:lnTo>
                    <a:pt x="1404" y="131"/>
                  </a:lnTo>
                  <a:lnTo>
                    <a:pt x="1436" y="149"/>
                  </a:lnTo>
                  <a:lnTo>
                    <a:pt x="1467" y="170"/>
                  </a:lnTo>
                  <a:lnTo>
                    <a:pt x="1497" y="193"/>
                  </a:lnTo>
                  <a:lnTo>
                    <a:pt x="1526" y="217"/>
                  </a:lnTo>
                  <a:lnTo>
                    <a:pt x="1554" y="244"/>
                  </a:lnTo>
                  <a:lnTo>
                    <a:pt x="1554" y="244"/>
                  </a:lnTo>
                  <a:lnTo>
                    <a:pt x="1568" y="258"/>
                  </a:lnTo>
                  <a:lnTo>
                    <a:pt x="1581" y="274"/>
                  </a:lnTo>
                  <a:lnTo>
                    <a:pt x="1607" y="306"/>
                  </a:lnTo>
                  <a:lnTo>
                    <a:pt x="1632" y="342"/>
                  </a:lnTo>
                  <a:lnTo>
                    <a:pt x="1654" y="378"/>
                  </a:lnTo>
                  <a:lnTo>
                    <a:pt x="1675" y="415"/>
                  </a:lnTo>
                  <a:lnTo>
                    <a:pt x="1695" y="453"/>
                  </a:lnTo>
                  <a:lnTo>
                    <a:pt x="1713" y="489"/>
                  </a:lnTo>
                  <a:lnTo>
                    <a:pt x="1730" y="523"/>
                  </a:lnTo>
                  <a:lnTo>
                    <a:pt x="1730" y="523"/>
                  </a:lnTo>
                  <a:lnTo>
                    <a:pt x="1745" y="559"/>
                  </a:lnTo>
                  <a:lnTo>
                    <a:pt x="1756" y="591"/>
                  </a:lnTo>
                  <a:lnTo>
                    <a:pt x="1767" y="624"/>
                  </a:lnTo>
                  <a:lnTo>
                    <a:pt x="1773" y="656"/>
                  </a:lnTo>
                  <a:lnTo>
                    <a:pt x="1777" y="687"/>
                  </a:lnTo>
                  <a:lnTo>
                    <a:pt x="1781" y="718"/>
                  </a:lnTo>
                  <a:lnTo>
                    <a:pt x="1782" y="752"/>
                  </a:lnTo>
                  <a:lnTo>
                    <a:pt x="1782" y="788"/>
                  </a:lnTo>
                  <a:lnTo>
                    <a:pt x="1782" y="797"/>
                  </a:lnTo>
                  <a:lnTo>
                    <a:pt x="1782" y="797"/>
                  </a:lnTo>
                  <a:lnTo>
                    <a:pt x="1782" y="852"/>
                  </a:lnTo>
                  <a:lnTo>
                    <a:pt x="1781" y="878"/>
                  </a:lnTo>
                  <a:lnTo>
                    <a:pt x="1779" y="904"/>
                  </a:lnTo>
                  <a:lnTo>
                    <a:pt x="1775" y="929"/>
                  </a:lnTo>
                  <a:lnTo>
                    <a:pt x="1769" y="955"/>
                  </a:lnTo>
                  <a:lnTo>
                    <a:pt x="1762" y="980"/>
                  </a:lnTo>
                  <a:lnTo>
                    <a:pt x="1751" y="1006"/>
                  </a:lnTo>
                  <a:lnTo>
                    <a:pt x="1751" y="1006"/>
                  </a:lnTo>
                  <a:lnTo>
                    <a:pt x="1737" y="1036"/>
                  </a:lnTo>
                  <a:lnTo>
                    <a:pt x="1721" y="1065"/>
                  </a:lnTo>
                  <a:lnTo>
                    <a:pt x="1705" y="1092"/>
                  </a:lnTo>
                  <a:lnTo>
                    <a:pt x="1688" y="1119"/>
                  </a:lnTo>
                  <a:lnTo>
                    <a:pt x="1688" y="1119"/>
                  </a:lnTo>
                  <a:lnTo>
                    <a:pt x="1678" y="1136"/>
                  </a:lnTo>
                  <a:lnTo>
                    <a:pt x="1669" y="1154"/>
                  </a:lnTo>
                  <a:lnTo>
                    <a:pt x="1669" y="1154"/>
                  </a:lnTo>
                  <a:lnTo>
                    <a:pt x="1656" y="1177"/>
                  </a:lnTo>
                  <a:lnTo>
                    <a:pt x="1648" y="1189"/>
                  </a:lnTo>
                  <a:lnTo>
                    <a:pt x="1641" y="1200"/>
                  </a:lnTo>
                  <a:lnTo>
                    <a:pt x="1641" y="1200"/>
                  </a:lnTo>
                  <a:lnTo>
                    <a:pt x="1619" y="1226"/>
                  </a:lnTo>
                  <a:lnTo>
                    <a:pt x="1598" y="1252"/>
                  </a:lnTo>
                  <a:lnTo>
                    <a:pt x="1574" y="1275"/>
                  </a:lnTo>
                  <a:lnTo>
                    <a:pt x="1551" y="1299"/>
                  </a:lnTo>
                  <a:lnTo>
                    <a:pt x="1550" y="1299"/>
                  </a:lnTo>
                  <a:lnTo>
                    <a:pt x="1551" y="1300"/>
                  </a:lnTo>
                  <a:lnTo>
                    <a:pt x="1551" y="1300"/>
                  </a:lnTo>
                  <a:lnTo>
                    <a:pt x="1552" y="1304"/>
                  </a:lnTo>
                  <a:lnTo>
                    <a:pt x="1555" y="1308"/>
                  </a:lnTo>
                  <a:lnTo>
                    <a:pt x="1564" y="1316"/>
                  </a:lnTo>
                  <a:lnTo>
                    <a:pt x="1590" y="1336"/>
                  </a:lnTo>
                  <a:lnTo>
                    <a:pt x="1590" y="1336"/>
                  </a:lnTo>
                  <a:lnTo>
                    <a:pt x="1597" y="1341"/>
                  </a:lnTo>
                  <a:lnTo>
                    <a:pt x="1597" y="1341"/>
                  </a:lnTo>
                  <a:lnTo>
                    <a:pt x="1614" y="1354"/>
                  </a:lnTo>
                  <a:lnTo>
                    <a:pt x="1628" y="1368"/>
                  </a:lnTo>
                  <a:lnTo>
                    <a:pt x="1658" y="1400"/>
                  </a:lnTo>
                  <a:lnTo>
                    <a:pt x="1661" y="1404"/>
                  </a:lnTo>
                  <a:lnTo>
                    <a:pt x="1661" y="1404"/>
                  </a:lnTo>
                  <a:lnTo>
                    <a:pt x="1679" y="1425"/>
                  </a:lnTo>
                  <a:lnTo>
                    <a:pt x="1679" y="1425"/>
                  </a:lnTo>
                  <a:lnTo>
                    <a:pt x="1690" y="1438"/>
                  </a:lnTo>
                  <a:lnTo>
                    <a:pt x="1701" y="1451"/>
                  </a:lnTo>
                  <a:lnTo>
                    <a:pt x="1714" y="1462"/>
                  </a:lnTo>
                  <a:lnTo>
                    <a:pt x="1728" y="1473"/>
                  </a:lnTo>
                  <a:lnTo>
                    <a:pt x="1728" y="1473"/>
                  </a:lnTo>
                  <a:lnTo>
                    <a:pt x="1741" y="1482"/>
                  </a:lnTo>
                  <a:lnTo>
                    <a:pt x="1752" y="1493"/>
                  </a:lnTo>
                  <a:lnTo>
                    <a:pt x="1765" y="1506"/>
                  </a:lnTo>
                  <a:lnTo>
                    <a:pt x="1777" y="1519"/>
                  </a:lnTo>
                  <a:lnTo>
                    <a:pt x="1777" y="1519"/>
                  </a:lnTo>
                  <a:lnTo>
                    <a:pt x="1788" y="1533"/>
                  </a:lnTo>
                  <a:lnTo>
                    <a:pt x="1797" y="1547"/>
                  </a:lnTo>
                  <a:lnTo>
                    <a:pt x="1805" y="1563"/>
                  </a:lnTo>
                  <a:lnTo>
                    <a:pt x="1810" y="1579"/>
                  </a:lnTo>
                  <a:lnTo>
                    <a:pt x="1814" y="1595"/>
                  </a:lnTo>
                  <a:lnTo>
                    <a:pt x="1816" y="1612"/>
                  </a:lnTo>
                  <a:lnTo>
                    <a:pt x="1816" y="1627"/>
                  </a:lnTo>
                  <a:lnTo>
                    <a:pt x="1815" y="1644"/>
                  </a:lnTo>
                  <a:lnTo>
                    <a:pt x="1815" y="1644"/>
                  </a:lnTo>
                  <a:lnTo>
                    <a:pt x="1811" y="1660"/>
                  </a:lnTo>
                  <a:lnTo>
                    <a:pt x="1807" y="1674"/>
                  </a:lnTo>
                  <a:lnTo>
                    <a:pt x="1801" y="1689"/>
                  </a:lnTo>
                  <a:lnTo>
                    <a:pt x="1793" y="1703"/>
                  </a:lnTo>
                  <a:lnTo>
                    <a:pt x="1782" y="1715"/>
                  </a:lnTo>
                  <a:lnTo>
                    <a:pt x="1772" y="1728"/>
                  </a:lnTo>
                  <a:lnTo>
                    <a:pt x="1759" y="1738"/>
                  </a:lnTo>
                  <a:lnTo>
                    <a:pt x="1746" y="1749"/>
                  </a:lnTo>
                  <a:lnTo>
                    <a:pt x="1746" y="1749"/>
                  </a:lnTo>
                  <a:lnTo>
                    <a:pt x="1714" y="1767"/>
                  </a:lnTo>
                  <a:lnTo>
                    <a:pt x="1699" y="1776"/>
                  </a:lnTo>
                  <a:lnTo>
                    <a:pt x="1682" y="1784"/>
                  </a:lnTo>
                  <a:lnTo>
                    <a:pt x="1666" y="1791"/>
                  </a:lnTo>
                  <a:lnTo>
                    <a:pt x="1650" y="1796"/>
                  </a:lnTo>
                  <a:lnTo>
                    <a:pt x="1633" y="1800"/>
                  </a:lnTo>
                  <a:lnTo>
                    <a:pt x="1618" y="1801"/>
                  </a:lnTo>
                  <a:lnTo>
                    <a:pt x="1618" y="1801"/>
                  </a:lnTo>
                  <a:close/>
                  <a:moveTo>
                    <a:pt x="1510" y="1334"/>
                  </a:moveTo>
                  <a:lnTo>
                    <a:pt x="1510" y="1334"/>
                  </a:lnTo>
                  <a:lnTo>
                    <a:pt x="1488" y="1351"/>
                  </a:lnTo>
                  <a:lnTo>
                    <a:pt x="1465" y="1368"/>
                  </a:lnTo>
                  <a:lnTo>
                    <a:pt x="1440" y="1384"/>
                  </a:lnTo>
                  <a:lnTo>
                    <a:pt x="1416" y="1400"/>
                  </a:lnTo>
                  <a:lnTo>
                    <a:pt x="1391" y="1413"/>
                  </a:lnTo>
                  <a:lnTo>
                    <a:pt x="1366" y="1425"/>
                  </a:lnTo>
                  <a:lnTo>
                    <a:pt x="1340" y="1436"/>
                  </a:lnTo>
                  <a:lnTo>
                    <a:pt x="1315" y="1445"/>
                  </a:lnTo>
                  <a:lnTo>
                    <a:pt x="1313" y="1447"/>
                  </a:lnTo>
                  <a:lnTo>
                    <a:pt x="1314" y="1448"/>
                  </a:lnTo>
                  <a:lnTo>
                    <a:pt x="1314" y="1448"/>
                  </a:lnTo>
                  <a:lnTo>
                    <a:pt x="1317" y="1456"/>
                  </a:lnTo>
                  <a:lnTo>
                    <a:pt x="1321" y="1464"/>
                  </a:lnTo>
                  <a:lnTo>
                    <a:pt x="1332" y="1481"/>
                  </a:lnTo>
                  <a:lnTo>
                    <a:pt x="1347" y="1496"/>
                  </a:lnTo>
                  <a:lnTo>
                    <a:pt x="1361" y="1512"/>
                  </a:lnTo>
                  <a:lnTo>
                    <a:pt x="1361" y="1512"/>
                  </a:lnTo>
                  <a:lnTo>
                    <a:pt x="1378" y="1529"/>
                  </a:lnTo>
                  <a:lnTo>
                    <a:pt x="1378" y="1529"/>
                  </a:lnTo>
                  <a:lnTo>
                    <a:pt x="1435" y="1595"/>
                  </a:lnTo>
                  <a:lnTo>
                    <a:pt x="1488" y="1653"/>
                  </a:lnTo>
                  <a:lnTo>
                    <a:pt x="1488" y="1653"/>
                  </a:lnTo>
                  <a:lnTo>
                    <a:pt x="1501" y="1666"/>
                  </a:lnTo>
                  <a:lnTo>
                    <a:pt x="1501" y="1666"/>
                  </a:lnTo>
                  <a:lnTo>
                    <a:pt x="1526" y="1694"/>
                  </a:lnTo>
                  <a:lnTo>
                    <a:pt x="1540" y="1707"/>
                  </a:lnTo>
                  <a:lnTo>
                    <a:pt x="1556" y="1720"/>
                  </a:lnTo>
                  <a:lnTo>
                    <a:pt x="1572" y="1732"/>
                  </a:lnTo>
                  <a:lnTo>
                    <a:pt x="1588" y="1741"/>
                  </a:lnTo>
                  <a:lnTo>
                    <a:pt x="1595" y="1744"/>
                  </a:lnTo>
                  <a:lnTo>
                    <a:pt x="1605" y="1746"/>
                  </a:lnTo>
                  <a:lnTo>
                    <a:pt x="1612" y="1748"/>
                  </a:lnTo>
                  <a:lnTo>
                    <a:pt x="1622" y="1749"/>
                  </a:lnTo>
                  <a:lnTo>
                    <a:pt x="1622" y="1749"/>
                  </a:lnTo>
                  <a:lnTo>
                    <a:pt x="1628" y="1749"/>
                  </a:lnTo>
                  <a:lnTo>
                    <a:pt x="1636" y="1748"/>
                  </a:lnTo>
                  <a:lnTo>
                    <a:pt x="1643" y="1745"/>
                  </a:lnTo>
                  <a:lnTo>
                    <a:pt x="1649" y="1742"/>
                  </a:lnTo>
                  <a:lnTo>
                    <a:pt x="1661" y="1737"/>
                  </a:lnTo>
                  <a:lnTo>
                    <a:pt x="1661" y="1737"/>
                  </a:lnTo>
                  <a:lnTo>
                    <a:pt x="1691" y="1723"/>
                  </a:lnTo>
                  <a:lnTo>
                    <a:pt x="1705" y="1714"/>
                  </a:lnTo>
                  <a:lnTo>
                    <a:pt x="1718" y="1706"/>
                  </a:lnTo>
                  <a:lnTo>
                    <a:pt x="1731" y="1695"/>
                  </a:lnTo>
                  <a:lnTo>
                    <a:pt x="1743" y="1683"/>
                  </a:lnTo>
                  <a:lnTo>
                    <a:pt x="1752" y="1670"/>
                  </a:lnTo>
                  <a:lnTo>
                    <a:pt x="1762" y="1655"/>
                  </a:lnTo>
                  <a:lnTo>
                    <a:pt x="1762" y="1655"/>
                  </a:lnTo>
                  <a:lnTo>
                    <a:pt x="1765" y="1644"/>
                  </a:lnTo>
                  <a:lnTo>
                    <a:pt x="1767" y="1634"/>
                  </a:lnTo>
                  <a:lnTo>
                    <a:pt x="1768" y="1622"/>
                  </a:lnTo>
                  <a:lnTo>
                    <a:pt x="1767" y="1612"/>
                  </a:lnTo>
                  <a:lnTo>
                    <a:pt x="1764" y="1601"/>
                  </a:lnTo>
                  <a:lnTo>
                    <a:pt x="1760" y="1591"/>
                  </a:lnTo>
                  <a:lnTo>
                    <a:pt x="1755" y="1580"/>
                  </a:lnTo>
                  <a:lnTo>
                    <a:pt x="1750" y="1570"/>
                  </a:lnTo>
                  <a:lnTo>
                    <a:pt x="1737" y="1550"/>
                  </a:lnTo>
                  <a:lnTo>
                    <a:pt x="1721" y="1533"/>
                  </a:lnTo>
                  <a:lnTo>
                    <a:pt x="1705" y="1519"/>
                  </a:lnTo>
                  <a:lnTo>
                    <a:pt x="1691" y="1508"/>
                  </a:lnTo>
                  <a:lnTo>
                    <a:pt x="1691" y="1508"/>
                  </a:lnTo>
                  <a:lnTo>
                    <a:pt x="1679" y="1499"/>
                  </a:lnTo>
                  <a:lnTo>
                    <a:pt x="1667" y="1487"/>
                  </a:lnTo>
                  <a:lnTo>
                    <a:pt x="1658" y="1477"/>
                  </a:lnTo>
                  <a:lnTo>
                    <a:pt x="1649" y="1465"/>
                  </a:lnTo>
                  <a:lnTo>
                    <a:pt x="1649" y="1465"/>
                  </a:lnTo>
                  <a:lnTo>
                    <a:pt x="1637" y="1451"/>
                  </a:lnTo>
                  <a:lnTo>
                    <a:pt x="1627" y="1438"/>
                  </a:lnTo>
                  <a:lnTo>
                    <a:pt x="1627" y="1438"/>
                  </a:lnTo>
                  <a:lnTo>
                    <a:pt x="1586" y="1398"/>
                  </a:lnTo>
                  <a:lnTo>
                    <a:pt x="1537" y="1354"/>
                  </a:lnTo>
                  <a:lnTo>
                    <a:pt x="1531" y="1350"/>
                  </a:lnTo>
                  <a:lnTo>
                    <a:pt x="1531" y="1350"/>
                  </a:lnTo>
                  <a:lnTo>
                    <a:pt x="1522" y="1342"/>
                  </a:lnTo>
                  <a:lnTo>
                    <a:pt x="1514" y="1334"/>
                  </a:lnTo>
                  <a:lnTo>
                    <a:pt x="1513" y="1332"/>
                  </a:lnTo>
                  <a:lnTo>
                    <a:pt x="1510" y="1334"/>
                  </a:lnTo>
                  <a:close/>
                  <a:moveTo>
                    <a:pt x="886" y="57"/>
                  </a:moveTo>
                  <a:lnTo>
                    <a:pt x="886" y="57"/>
                  </a:lnTo>
                  <a:lnTo>
                    <a:pt x="858" y="58"/>
                  </a:lnTo>
                  <a:lnTo>
                    <a:pt x="858" y="58"/>
                  </a:lnTo>
                  <a:lnTo>
                    <a:pt x="795" y="62"/>
                  </a:lnTo>
                  <a:lnTo>
                    <a:pt x="795" y="62"/>
                  </a:lnTo>
                  <a:lnTo>
                    <a:pt x="753" y="64"/>
                  </a:lnTo>
                  <a:lnTo>
                    <a:pt x="711" y="67"/>
                  </a:lnTo>
                  <a:lnTo>
                    <a:pt x="671" y="72"/>
                  </a:lnTo>
                  <a:lnTo>
                    <a:pt x="650" y="76"/>
                  </a:lnTo>
                  <a:lnTo>
                    <a:pt x="630" y="81"/>
                  </a:lnTo>
                  <a:lnTo>
                    <a:pt x="630" y="81"/>
                  </a:lnTo>
                  <a:lnTo>
                    <a:pt x="584" y="95"/>
                  </a:lnTo>
                  <a:lnTo>
                    <a:pt x="541" y="109"/>
                  </a:lnTo>
                  <a:lnTo>
                    <a:pt x="499" y="123"/>
                  </a:lnTo>
                  <a:lnTo>
                    <a:pt x="460" y="139"/>
                  </a:lnTo>
                  <a:lnTo>
                    <a:pt x="422" y="156"/>
                  </a:lnTo>
                  <a:lnTo>
                    <a:pt x="387" y="173"/>
                  </a:lnTo>
                  <a:lnTo>
                    <a:pt x="354" y="191"/>
                  </a:lnTo>
                  <a:lnTo>
                    <a:pt x="323" y="211"/>
                  </a:lnTo>
                  <a:lnTo>
                    <a:pt x="294" y="231"/>
                  </a:lnTo>
                  <a:lnTo>
                    <a:pt x="268" y="253"/>
                  </a:lnTo>
                  <a:lnTo>
                    <a:pt x="243" y="275"/>
                  </a:lnTo>
                  <a:lnTo>
                    <a:pt x="219" y="299"/>
                  </a:lnTo>
                  <a:lnTo>
                    <a:pt x="198" y="322"/>
                  </a:lnTo>
                  <a:lnTo>
                    <a:pt x="180" y="347"/>
                  </a:lnTo>
                  <a:lnTo>
                    <a:pt x="163" y="373"/>
                  </a:lnTo>
                  <a:lnTo>
                    <a:pt x="149" y="401"/>
                  </a:lnTo>
                  <a:lnTo>
                    <a:pt x="149" y="401"/>
                  </a:lnTo>
                  <a:lnTo>
                    <a:pt x="132" y="435"/>
                  </a:lnTo>
                  <a:lnTo>
                    <a:pt x="116" y="469"/>
                  </a:lnTo>
                  <a:lnTo>
                    <a:pt x="102" y="504"/>
                  </a:lnTo>
                  <a:lnTo>
                    <a:pt x="88" y="539"/>
                  </a:lnTo>
                  <a:lnTo>
                    <a:pt x="77" y="576"/>
                  </a:lnTo>
                  <a:lnTo>
                    <a:pt x="66" y="614"/>
                  </a:lnTo>
                  <a:lnTo>
                    <a:pt x="60" y="652"/>
                  </a:lnTo>
                  <a:lnTo>
                    <a:pt x="57" y="671"/>
                  </a:lnTo>
                  <a:lnTo>
                    <a:pt x="56" y="691"/>
                  </a:lnTo>
                  <a:lnTo>
                    <a:pt x="56" y="691"/>
                  </a:lnTo>
                  <a:lnTo>
                    <a:pt x="54" y="721"/>
                  </a:lnTo>
                  <a:lnTo>
                    <a:pt x="53" y="751"/>
                  </a:lnTo>
                  <a:lnTo>
                    <a:pt x="53" y="811"/>
                  </a:lnTo>
                  <a:lnTo>
                    <a:pt x="53" y="831"/>
                  </a:lnTo>
                  <a:lnTo>
                    <a:pt x="53" y="831"/>
                  </a:lnTo>
                  <a:lnTo>
                    <a:pt x="53" y="843"/>
                  </a:lnTo>
                  <a:lnTo>
                    <a:pt x="54" y="856"/>
                  </a:lnTo>
                  <a:lnTo>
                    <a:pt x="60" y="881"/>
                  </a:lnTo>
                  <a:lnTo>
                    <a:pt x="65" y="905"/>
                  </a:lnTo>
                  <a:lnTo>
                    <a:pt x="73" y="930"/>
                  </a:lnTo>
                  <a:lnTo>
                    <a:pt x="73" y="930"/>
                  </a:lnTo>
                  <a:lnTo>
                    <a:pt x="81" y="960"/>
                  </a:lnTo>
                  <a:lnTo>
                    <a:pt x="81" y="960"/>
                  </a:lnTo>
                  <a:lnTo>
                    <a:pt x="87" y="983"/>
                  </a:lnTo>
                  <a:lnTo>
                    <a:pt x="94" y="1003"/>
                  </a:lnTo>
                  <a:lnTo>
                    <a:pt x="102" y="1023"/>
                  </a:lnTo>
                  <a:lnTo>
                    <a:pt x="109" y="1044"/>
                  </a:lnTo>
                  <a:lnTo>
                    <a:pt x="119" y="1064"/>
                  </a:lnTo>
                  <a:lnTo>
                    <a:pt x="128" y="1083"/>
                  </a:lnTo>
                  <a:lnTo>
                    <a:pt x="138" y="1102"/>
                  </a:lnTo>
                  <a:lnTo>
                    <a:pt x="149" y="1120"/>
                  </a:lnTo>
                  <a:lnTo>
                    <a:pt x="160" y="1138"/>
                  </a:lnTo>
                  <a:lnTo>
                    <a:pt x="172" y="1155"/>
                  </a:lnTo>
                  <a:lnTo>
                    <a:pt x="184" y="1172"/>
                  </a:lnTo>
                  <a:lnTo>
                    <a:pt x="197" y="1188"/>
                  </a:lnTo>
                  <a:lnTo>
                    <a:pt x="211" y="1204"/>
                  </a:lnTo>
                  <a:lnTo>
                    <a:pt x="225" y="1218"/>
                  </a:lnTo>
                  <a:lnTo>
                    <a:pt x="239" y="1232"/>
                  </a:lnTo>
                  <a:lnTo>
                    <a:pt x="255" y="1245"/>
                  </a:lnTo>
                  <a:lnTo>
                    <a:pt x="261" y="1251"/>
                  </a:lnTo>
                  <a:lnTo>
                    <a:pt x="261" y="1251"/>
                  </a:lnTo>
                  <a:lnTo>
                    <a:pt x="315" y="1295"/>
                  </a:lnTo>
                  <a:lnTo>
                    <a:pt x="344" y="1317"/>
                  </a:lnTo>
                  <a:lnTo>
                    <a:pt x="372" y="1340"/>
                  </a:lnTo>
                  <a:lnTo>
                    <a:pt x="404" y="1359"/>
                  </a:lnTo>
                  <a:lnTo>
                    <a:pt x="435" y="1376"/>
                  </a:lnTo>
                  <a:lnTo>
                    <a:pt x="451" y="1384"/>
                  </a:lnTo>
                  <a:lnTo>
                    <a:pt x="467" y="1391"/>
                  </a:lnTo>
                  <a:lnTo>
                    <a:pt x="484" y="1396"/>
                  </a:lnTo>
                  <a:lnTo>
                    <a:pt x="499" y="1401"/>
                  </a:lnTo>
                  <a:lnTo>
                    <a:pt x="499" y="1401"/>
                  </a:lnTo>
                  <a:lnTo>
                    <a:pt x="566" y="1417"/>
                  </a:lnTo>
                  <a:lnTo>
                    <a:pt x="638" y="1432"/>
                  </a:lnTo>
                  <a:lnTo>
                    <a:pt x="675" y="1439"/>
                  </a:lnTo>
                  <a:lnTo>
                    <a:pt x="711" y="1444"/>
                  </a:lnTo>
                  <a:lnTo>
                    <a:pt x="750" y="1449"/>
                  </a:lnTo>
                  <a:lnTo>
                    <a:pt x="788" y="1452"/>
                  </a:lnTo>
                  <a:lnTo>
                    <a:pt x="809" y="1453"/>
                  </a:lnTo>
                  <a:lnTo>
                    <a:pt x="809" y="1453"/>
                  </a:lnTo>
                  <a:lnTo>
                    <a:pt x="873" y="1456"/>
                  </a:lnTo>
                  <a:lnTo>
                    <a:pt x="939" y="1457"/>
                  </a:lnTo>
                  <a:lnTo>
                    <a:pt x="939" y="1457"/>
                  </a:lnTo>
                  <a:lnTo>
                    <a:pt x="968" y="1457"/>
                  </a:lnTo>
                  <a:lnTo>
                    <a:pt x="996" y="1456"/>
                  </a:lnTo>
                  <a:lnTo>
                    <a:pt x="1022" y="1453"/>
                  </a:lnTo>
                  <a:lnTo>
                    <a:pt x="1047" y="1451"/>
                  </a:lnTo>
                  <a:lnTo>
                    <a:pt x="1047" y="1451"/>
                  </a:lnTo>
                  <a:lnTo>
                    <a:pt x="1100" y="1444"/>
                  </a:lnTo>
                  <a:lnTo>
                    <a:pt x="1148" y="1435"/>
                  </a:lnTo>
                  <a:lnTo>
                    <a:pt x="1194" y="1426"/>
                  </a:lnTo>
                  <a:lnTo>
                    <a:pt x="1238" y="1415"/>
                  </a:lnTo>
                  <a:lnTo>
                    <a:pt x="1280" y="1404"/>
                  </a:lnTo>
                  <a:lnTo>
                    <a:pt x="1318" y="1391"/>
                  </a:lnTo>
                  <a:lnTo>
                    <a:pt x="1355" y="1376"/>
                  </a:lnTo>
                  <a:lnTo>
                    <a:pt x="1389" y="1360"/>
                  </a:lnTo>
                  <a:lnTo>
                    <a:pt x="1421" y="1345"/>
                  </a:lnTo>
                  <a:lnTo>
                    <a:pt x="1450" y="1326"/>
                  </a:lnTo>
                  <a:lnTo>
                    <a:pt x="1476" y="1308"/>
                  </a:lnTo>
                  <a:lnTo>
                    <a:pt x="1501" y="1289"/>
                  </a:lnTo>
                  <a:lnTo>
                    <a:pt x="1523" y="1268"/>
                  </a:lnTo>
                  <a:lnTo>
                    <a:pt x="1543" y="1245"/>
                  </a:lnTo>
                  <a:lnTo>
                    <a:pt x="1560" y="1222"/>
                  </a:lnTo>
                  <a:lnTo>
                    <a:pt x="1576" y="1197"/>
                  </a:lnTo>
                  <a:lnTo>
                    <a:pt x="1576" y="1197"/>
                  </a:lnTo>
                  <a:lnTo>
                    <a:pt x="1582" y="1188"/>
                  </a:lnTo>
                  <a:lnTo>
                    <a:pt x="1591" y="1179"/>
                  </a:lnTo>
                  <a:lnTo>
                    <a:pt x="1591" y="1179"/>
                  </a:lnTo>
                  <a:lnTo>
                    <a:pt x="1601" y="1168"/>
                  </a:lnTo>
                  <a:lnTo>
                    <a:pt x="1605" y="1162"/>
                  </a:lnTo>
                  <a:lnTo>
                    <a:pt x="1608" y="1155"/>
                  </a:lnTo>
                  <a:lnTo>
                    <a:pt x="1608" y="1155"/>
                  </a:lnTo>
                  <a:lnTo>
                    <a:pt x="1620" y="1133"/>
                  </a:lnTo>
                  <a:lnTo>
                    <a:pt x="1633" y="1112"/>
                  </a:lnTo>
                  <a:lnTo>
                    <a:pt x="1633" y="1112"/>
                  </a:lnTo>
                  <a:lnTo>
                    <a:pt x="1648" y="1091"/>
                  </a:lnTo>
                  <a:lnTo>
                    <a:pt x="1648" y="1091"/>
                  </a:lnTo>
                  <a:lnTo>
                    <a:pt x="1677" y="1047"/>
                  </a:lnTo>
                  <a:lnTo>
                    <a:pt x="1690" y="1024"/>
                  </a:lnTo>
                  <a:lnTo>
                    <a:pt x="1700" y="1001"/>
                  </a:lnTo>
                  <a:lnTo>
                    <a:pt x="1700" y="1001"/>
                  </a:lnTo>
                  <a:lnTo>
                    <a:pt x="1712" y="972"/>
                  </a:lnTo>
                  <a:lnTo>
                    <a:pt x="1720" y="945"/>
                  </a:lnTo>
                  <a:lnTo>
                    <a:pt x="1726" y="916"/>
                  </a:lnTo>
                  <a:lnTo>
                    <a:pt x="1730" y="887"/>
                  </a:lnTo>
                  <a:lnTo>
                    <a:pt x="1733" y="858"/>
                  </a:lnTo>
                  <a:lnTo>
                    <a:pt x="1733" y="830"/>
                  </a:lnTo>
                  <a:lnTo>
                    <a:pt x="1734" y="771"/>
                  </a:lnTo>
                  <a:lnTo>
                    <a:pt x="1734" y="771"/>
                  </a:lnTo>
                  <a:lnTo>
                    <a:pt x="1734" y="745"/>
                  </a:lnTo>
                  <a:lnTo>
                    <a:pt x="1734" y="745"/>
                  </a:lnTo>
                  <a:lnTo>
                    <a:pt x="1733" y="726"/>
                  </a:lnTo>
                  <a:lnTo>
                    <a:pt x="1731" y="708"/>
                  </a:lnTo>
                  <a:lnTo>
                    <a:pt x="1730" y="691"/>
                  </a:lnTo>
                  <a:lnTo>
                    <a:pt x="1728" y="673"/>
                  </a:lnTo>
                  <a:lnTo>
                    <a:pt x="1720" y="639"/>
                  </a:lnTo>
                  <a:lnTo>
                    <a:pt x="1709" y="606"/>
                  </a:lnTo>
                  <a:lnTo>
                    <a:pt x="1697" y="572"/>
                  </a:lnTo>
                  <a:lnTo>
                    <a:pt x="1682" y="539"/>
                  </a:lnTo>
                  <a:lnTo>
                    <a:pt x="1665" y="505"/>
                  </a:lnTo>
                  <a:lnTo>
                    <a:pt x="1645" y="471"/>
                  </a:lnTo>
                  <a:lnTo>
                    <a:pt x="1645" y="471"/>
                  </a:lnTo>
                  <a:lnTo>
                    <a:pt x="1631" y="445"/>
                  </a:lnTo>
                  <a:lnTo>
                    <a:pt x="1631" y="445"/>
                  </a:lnTo>
                  <a:lnTo>
                    <a:pt x="1601" y="393"/>
                  </a:lnTo>
                  <a:lnTo>
                    <a:pt x="1585" y="368"/>
                  </a:lnTo>
                  <a:lnTo>
                    <a:pt x="1568" y="343"/>
                  </a:lnTo>
                  <a:lnTo>
                    <a:pt x="1551" y="319"/>
                  </a:lnTo>
                  <a:lnTo>
                    <a:pt x="1533" y="296"/>
                  </a:lnTo>
                  <a:lnTo>
                    <a:pt x="1513" y="272"/>
                  </a:lnTo>
                  <a:lnTo>
                    <a:pt x="1492" y="251"/>
                  </a:lnTo>
                  <a:lnTo>
                    <a:pt x="1492" y="251"/>
                  </a:lnTo>
                  <a:lnTo>
                    <a:pt x="1465" y="228"/>
                  </a:lnTo>
                  <a:lnTo>
                    <a:pt x="1437" y="206"/>
                  </a:lnTo>
                  <a:lnTo>
                    <a:pt x="1407" y="185"/>
                  </a:lnTo>
                  <a:lnTo>
                    <a:pt x="1374" y="166"/>
                  </a:lnTo>
                  <a:lnTo>
                    <a:pt x="1339" y="148"/>
                  </a:lnTo>
                  <a:lnTo>
                    <a:pt x="1302" y="132"/>
                  </a:lnTo>
                  <a:lnTo>
                    <a:pt x="1262" y="117"/>
                  </a:lnTo>
                  <a:lnTo>
                    <a:pt x="1220" y="102"/>
                  </a:lnTo>
                  <a:lnTo>
                    <a:pt x="1220" y="102"/>
                  </a:lnTo>
                  <a:lnTo>
                    <a:pt x="1204" y="98"/>
                  </a:lnTo>
                  <a:lnTo>
                    <a:pt x="1187" y="95"/>
                  </a:lnTo>
                  <a:lnTo>
                    <a:pt x="1156" y="89"/>
                  </a:lnTo>
                  <a:lnTo>
                    <a:pt x="1156" y="89"/>
                  </a:lnTo>
                  <a:lnTo>
                    <a:pt x="1134" y="85"/>
                  </a:lnTo>
                  <a:lnTo>
                    <a:pt x="1111" y="80"/>
                  </a:lnTo>
                  <a:lnTo>
                    <a:pt x="1111" y="80"/>
                  </a:lnTo>
                  <a:lnTo>
                    <a:pt x="1087" y="74"/>
                  </a:lnTo>
                  <a:lnTo>
                    <a:pt x="1063" y="66"/>
                  </a:lnTo>
                  <a:lnTo>
                    <a:pt x="1063" y="66"/>
                  </a:lnTo>
                  <a:lnTo>
                    <a:pt x="1041" y="59"/>
                  </a:lnTo>
                  <a:lnTo>
                    <a:pt x="1019" y="53"/>
                  </a:lnTo>
                  <a:lnTo>
                    <a:pt x="1019" y="53"/>
                  </a:lnTo>
                  <a:lnTo>
                    <a:pt x="1004" y="55"/>
                  </a:lnTo>
                  <a:lnTo>
                    <a:pt x="990" y="57"/>
                  </a:lnTo>
                  <a:lnTo>
                    <a:pt x="974" y="58"/>
                  </a:lnTo>
                  <a:lnTo>
                    <a:pt x="957" y="58"/>
                  </a:lnTo>
                  <a:lnTo>
                    <a:pt x="957" y="58"/>
                  </a:lnTo>
                  <a:lnTo>
                    <a:pt x="922" y="58"/>
                  </a:lnTo>
                  <a:lnTo>
                    <a:pt x="922" y="58"/>
                  </a:lnTo>
                  <a:lnTo>
                    <a:pt x="886" y="57"/>
                  </a:lnTo>
                  <a:lnTo>
                    <a:pt x="886" y="5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8" name="chenying0907 1036"/>
            <p:cNvSpPr>
              <a:spLocks noEditPoints="1"/>
            </p:cNvSpPr>
            <p:nvPr/>
          </p:nvSpPr>
          <p:spPr bwMode="auto">
            <a:xfrm>
              <a:off x="2146301" y="4154488"/>
              <a:ext cx="530225" cy="461963"/>
            </a:xfrm>
            <a:custGeom>
              <a:avLst/>
              <a:gdLst/>
              <a:ahLst/>
              <a:cxnLst>
                <a:cxn ang="0">
                  <a:pos x="620" y="1162"/>
                </a:cxn>
                <a:cxn ang="0">
                  <a:pos x="430" y="1138"/>
                </a:cxn>
                <a:cxn ang="0">
                  <a:pos x="248" y="1061"/>
                </a:cxn>
                <a:cxn ang="0">
                  <a:pos x="93" y="939"/>
                </a:cxn>
                <a:cxn ang="0">
                  <a:pos x="52" y="853"/>
                </a:cxn>
                <a:cxn ang="0">
                  <a:pos x="4" y="754"/>
                </a:cxn>
                <a:cxn ang="0">
                  <a:pos x="1" y="637"/>
                </a:cxn>
                <a:cxn ang="0">
                  <a:pos x="9" y="469"/>
                </a:cxn>
                <a:cxn ang="0">
                  <a:pos x="21" y="402"/>
                </a:cxn>
                <a:cxn ang="0">
                  <a:pos x="80" y="263"/>
                </a:cxn>
                <a:cxn ang="0">
                  <a:pos x="133" y="185"/>
                </a:cxn>
                <a:cxn ang="0">
                  <a:pos x="269" y="83"/>
                </a:cxn>
                <a:cxn ang="0">
                  <a:pos x="494" y="16"/>
                </a:cxn>
                <a:cxn ang="0">
                  <a:pos x="668" y="0"/>
                </a:cxn>
                <a:cxn ang="0">
                  <a:pos x="742" y="10"/>
                </a:cxn>
                <a:cxn ang="0">
                  <a:pos x="855" y="21"/>
                </a:cxn>
                <a:cxn ang="0">
                  <a:pos x="967" y="63"/>
                </a:cxn>
                <a:cxn ang="0">
                  <a:pos x="1082" y="135"/>
                </a:cxn>
                <a:cxn ang="0">
                  <a:pos x="1160" y="208"/>
                </a:cxn>
                <a:cxn ang="0">
                  <a:pos x="1243" y="297"/>
                </a:cxn>
                <a:cxn ang="0">
                  <a:pos x="1282" y="372"/>
                </a:cxn>
                <a:cxn ang="0">
                  <a:pos x="1333" y="520"/>
                </a:cxn>
                <a:cxn ang="0">
                  <a:pos x="1329" y="679"/>
                </a:cxn>
                <a:cxn ang="0">
                  <a:pos x="1291" y="807"/>
                </a:cxn>
                <a:cxn ang="0">
                  <a:pos x="1230" y="909"/>
                </a:cxn>
                <a:cxn ang="0">
                  <a:pos x="1144" y="1009"/>
                </a:cxn>
                <a:cxn ang="0">
                  <a:pos x="1014" y="1096"/>
                </a:cxn>
                <a:cxn ang="0">
                  <a:pos x="845" y="1154"/>
                </a:cxn>
                <a:cxn ang="0">
                  <a:pos x="658" y="50"/>
                </a:cxn>
                <a:cxn ang="0">
                  <a:pos x="466" y="72"/>
                </a:cxn>
                <a:cxn ang="0">
                  <a:pos x="281" y="134"/>
                </a:cxn>
                <a:cxn ang="0">
                  <a:pos x="186" y="194"/>
                </a:cxn>
                <a:cxn ang="0">
                  <a:pos x="97" y="351"/>
                </a:cxn>
                <a:cxn ang="0">
                  <a:pos x="63" y="450"/>
                </a:cxn>
                <a:cxn ang="0">
                  <a:pos x="51" y="586"/>
                </a:cxn>
                <a:cxn ang="0">
                  <a:pos x="52" y="738"/>
                </a:cxn>
                <a:cxn ang="0">
                  <a:pos x="95" y="823"/>
                </a:cxn>
                <a:cxn ang="0">
                  <a:pos x="131" y="899"/>
                </a:cxn>
                <a:cxn ang="0">
                  <a:pos x="256" y="1007"/>
                </a:cxn>
                <a:cxn ang="0">
                  <a:pos x="407" y="1075"/>
                </a:cxn>
                <a:cxn ang="0">
                  <a:pos x="552" y="1108"/>
                </a:cxn>
                <a:cxn ang="0">
                  <a:pos x="646" y="1115"/>
                </a:cxn>
                <a:cxn ang="0">
                  <a:pos x="768" y="1113"/>
                </a:cxn>
                <a:cxn ang="0">
                  <a:pos x="965" y="1062"/>
                </a:cxn>
                <a:cxn ang="0">
                  <a:pos x="1082" y="992"/>
                </a:cxn>
                <a:cxn ang="0">
                  <a:pos x="1176" y="905"/>
                </a:cxn>
                <a:cxn ang="0">
                  <a:pos x="1252" y="771"/>
                </a:cxn>
                <a:cxn ang="0">
                  <a:pos x="1283" y="619"/>
                </a:cxn>
                <a:cxn ang="0">
                  <a:pos x="1270" y="469"/>
                </a:cxn>
                <a:cxn ang="0">
                  <a:pos x="1194" y="318"/>
                </a:cxn>
                <a:cxn ang="0">
                  <a:pos x="1061" y="186"/>
                </a:cxn>
                <a:cxn ang="0">
                  <a:pos x="993" y="131"/>
                </a:cxn>
                <a:cxn ang="0">
                  <a:pos x="850" y="76"/>
                </a:cxn>
                <a:cxn ang="0">
                  <a:pos x="719" y="55"/>
                </a:cxn>
              </a:cxnLst>
              <a:rect l="0" t="0" r="r" b="b"/>
              <a:pathLst>
                <a:path w="1334" h="1167">
                  <a:moveTo>
                    <a:pt x="702" y="1167"/>
                  </a:moveTo>
                  <a:lnTo>
                    <a:pt x="702" y="1167"/>
                  </a:lnTo>
                  <a:lnTo>
                    <a:pt x="681" y="1167"/>
                  </a:lnTo>
                  <a:lnTo>
                    <a:pt x="661" y="1166"/>
                  </a:lnTo>
                  <a:lnTo>
                    <a:pt x="640" y="1164"/>
                  </a:lnTo>
                  <a:lnTo>
                    <a:pt x="620" y="1162"/>
                  </a:lnTo>
                  <a:lnTo>
                    <a:pt x="620" y="1162"/>
                  </a:lnTo>
                  <a:lnTo>
                    <a:pt x="579" y="1156"/>
                  </a:lnTo>
                  <a:lnTo>
                    <a:pt x="541" y="1154"/>
                  </a:lnTo>
                  <a:lnTo>
                    <a:pt x="541" y="1154"/>
                  </a:lnTo>
                  <a:lnTo>
                    <a:pt x="504" y="1150"/>
                  </a:lnTo>
                  <a:lnTo>
                    <a:pt x="467" y="1146"/>
                  </a:lnTo>
                  <a:lnTo>
                    <a:pt x="449" y="1142"/>
                  </a:lnTo>
                  <a:lnTo>
                    <a:pt x="430" y="1138"/>
                  </a:lnTo>
                  <a:lnTo>
                    <a:pt x="412" y="1133"/>
                  </a:lnTo>
                  <a:lnTo>
                    <a:pt x="394" y="1126"/>
                  </a:lnTo>
                  <a:lnTo>
                    <a:pt x="394" y="1126"/>
                  </a:lnTo>
                  <a:lnTo>
                    <a:pt x="349" y="1108"/>
                  </a:lnTo>
                  <a:lnTo>
                    <a:pt x="299" y="1087"/>
                  </a:lnTo>
                  <a:lnTo>
                    <a:pt x="275" y="1074"/>
                  </a:lnTo>
                  <a:lnTo>
                    <a:pt x="248" y="1061"/>
                  </a:lnTo>
                  <a:lnTo>
                    <a:pt x="224" y="1048"/>
                  </a:lnTo>
                  <a:lnTo>
                    <a:pt x="199" y="1032"/>
                  </a:lnTo>
                  <a:lnTo>
                    <a:pt x="174" y="1017"/>
                  </a:lnTo>
                  <a:lnTo>
                    <a:pt x="152" y="998"/>
                  </a:lnTo>
                  <a:lnTo>
                    <a:pt x="131" y="980"/>
                  </a:lnTo>
                  <a:lnTo>
                    <a:pt x="111" y="960"/>
                  </a:lnTo>
                  <a:lnTo>
                    <a:pt x="93" y="939"/>
                  </a:lnTo>
                  <a:lnTo>
                    <a:pt x="78" y="917"/>
                  </a:lnTo>
                  <a:lnTo>
                    <a:pt x="72" y="905"/>
                  </a:lnTo>
                  <a:lnTo>
                    <a:pt x="67" y="894"/>
                  </a:lnTo>
                  <a:lnTo>
                    <a:pt x="61" y="882"/>
                  </a:lnTo>
                  <a:lnTo>
                    <a:pt x="57" y="869"/>
                  </a:lnTo>
                  <a:lnTo>
                    <a:pt x="57" y="869"/>
                  </a:lnTo>
                  <a:lnTo>
                    <a:pt x="52" y="853"/>
                  </a:lnTo>
                  <a:lnTo>
                    <a:pt x="46" y="840"/>
                  </a:lnTo>
                  <a:lnTo>
                    <a:pt x="31" y="813"/>
                  </a:lnTo>
                  <a:lnTo>
                    <a:pt x="31" y="813"/>
                  </a:lnTo>
                  <a:lnTo>
                    <a:pt x="22" y="798"/>
                  </a:lnTo>
                  <a:lnTo>
                    <a:pt x="14" y="784"/>
                  </a:lnTo>
                  <a:lnTo>
                    <a:pt x="8" y="769"/>
                  </a:lnTo>
                  <a:lnTo>
                    <a:pt x="4" y="754"/>
                  </a:lnTo>
                  <a:lnTo>
                    <a:pt x="4" y="754"/>
                  </a:lnTo>
                  <a:lnTo>
                    <a:pt x="1" y="733"/>
                  </a:lnTo>
                  <a:lnTo>
                    <a:pt x="0" y="713"/>
                  </a:lnTo>
                  <a:lnTo>
                    <a:pt x="0" y="692"/>
                  </a:lnTo>
                  <a:lnTo>
                    <a:pt x="1" y="671"/>
                  </a:lnTo>
                  <a:lnTo>
                    <a:pt x="1" y="671"/>
                  </a:lnTo>
                  <a:lnTo>
                    <a:pt x="1" y="637"/>
                  </a:lnTo>
                  <a:lnTo>
                    <a:pt x="1" y="637"/>
                  </a:lnTo>
                  <a:lnTo>
                    <a:pt x="3" y="585"/>
                  </a:lnTo>
                  <a:lnTo>
                    <a:pt x="6" y="534"/>
                  </a:lnTo>
                  <a:lnTo>
                    <a:pt x="6" y="534"/>
                  </a:lnTo>
                  <a:lnTo>
                    <a:pt x="9" y="493"/>
                  </a:lnTo>
                  <a:lnTo>
                    <a:pt x="9" y="493"/>
                  </a:lnTo>
                  <a:lnTo>
                    <a:pt x="9" y="469"/>
                  </a:lnTo>
                  <a:lnTo>
                    <a:pt x="9" y="469"/>
                  </a:lnTo>
                  <a:lnTo>
                    <a:pt x="9" y="452"/>
                  </a:lnTo>
                  <a:lnTo>
                    <a:pt x="10" y="433"/>
                  </a:lnTo>
                  <a:lnTo>
                    <a:pt x="14" y="418"/>
                  </a:lnTo>
                  <a:lnTo>
                    <a:pt x="17" y="408"/>
                  </a:lnTo>
                  <a:lnTo>
                    <a:pt x="21" y="402"/>
                  </a:lnTo>
                  <a:lnTo>
                    <a:pt x="21" y="402"/>
                  </a:lnTo>
                  <a:lnTo>
                    <a:pt x="35" y="376"/>
                  </a:lnTo>
                  <a:lnTo>
                    <a:pt x="50" y="346"/>
                  </a:lnTo>
                  <a:lnTo>
                    <a:pt x="64" y="312"/>
                  </a:lnTo>
                  <a:lnTo>
                    <a:pt x="69" y="296"/>
                  </a:lnTo>
                  <a:lnTo>
                    <a:pt x="74" y="279"/>
                  </a:lnTo>
                  <a:lnTo>
                    <a:pt x="74" y="279"/>
                  </a:lnTo>
                  <a:lnTo>
                    <a:pt x="80" y="263"/>
                  </a:lnTo>
                  <a:lnTo>
                    <a:pt x="86" y="249"/>
                  </a:lnTo>
                  <a:lnTo>
                    <a:pt x="94" y="237"/>
                  </a:lnTo>
                  <a:lnTo>
                    <a:pt x="103" y="225"/>
                  </a:lnTo>
                  <a:lnTo>
                    <a:pt x="103" y="225"/>
                  </a:lnTo>
                  <a:lnTo>
                    <a:pt x="116" y="206"/>
                  </a:lnTo>
                  <a:lnTo>
                    <a:pt x="116" y="206"/>
                  </a:lnTo>
                  <a:lnTo>
                    <a:pt x="133" y="185"/>
                  </a:lnTo>
                  <a:lnTo>
                    <a:pt x="149" y="165"/>
                  </a:lnTo>
                  <a:lnTo>
                    <a:pt x="167" y="148"/>
                  </a:lnTo>
                  <a:lnTo>
                    <a:pt x="186" y="132"/>
                  </a:lnTo>
                  <a:lnTo>
                    <a:pt x="205" y="118"/>
                  </a:lnTo>
                  <a:lnTo>
                    <a:pt x="225" y="106"/>
                  </a:lnTo>
                  <a:lnTo>
                    <a:pt x="247" y="95"/>
                  </a:lnTo>
                  <a:lnTo>
                    <a:pt x="269" y="83"/>
                  </a:lnTo>
                  <a:lnTo>
                    <a:pt x="269" y="83"/>
                  </a:lnTo>
                  <a:lnTo>
                    <a:pt x="305" y="67"/>
                  </a:lnTo>
                  <a:lnTo>
                    <a:pt x="344" y="53"/>
                  </a:lnTo>
                  <a:lnTo>
                    <a:pt x="387" y="40"/>
                  </a:lnTo>
                  <a:lnTo>
                    <a:pt x="433" y="29"/>
                  </a:lnTo>
                  <a:lnTo>
                    <a:pt x="433" y="29"/>
                  </a:lnTo>
                  <a:lnTo>
                    <a:pt x="494" y="16"/>
                  </a:lnTo>
                  <a:lnTo>
                    <a:pt x="524" y="12"/>
                  </a:lnTo>
                  <a:lnTo>
                    <a:pt x="553" y="8"/>
                  </a:lnTo>
                  <a:lnTo>
                    <a:pt x="583" y="4"/>
                  </a:lnTo>
                  <a:lnTo>
                    <a:pt x="611" y="3"/>
                  </a:lnTo>
                  <a:lnTo>
                    <a:pt x="640" y="2"/>
                  </a:lnTo>
                  <a:lnTo>
                    <a:pt x="668" y="0"/>
                  </a:lnTo>
                  <a:lnTo>
                    <a:pt x="668" y="0"/>
                  </a:lnTo>
                  <a:lnTo>
                    <a:pt x="675" y="2"/>
                  </a:lnTo>
                  <a:lnTo>
                    <a:pt x="681" y="6"/>
                  </a:lnTo>
                  <a:lnTo>
                    <a:pt x="683" y="6"/>
                  </a:lnTo>
                  <a:lnTo>
                    <a:pt x="683" y="6"/>
                  </a:lnTo>
                  <a:lnTo>
                    <a:pt x="683" y="6"/>
                  </a:lnTo>
                  <a:lnTo>
                    <a:pt x="713" y="7"/>
                  </a:lnTo>
                  <a:lnTo>
                    <a:pt x="742" y="10"/>
                  </a:lnTo>
                  <a:lnTo>
                    <a:pt x="742" y="10"/>
                  </a:lnTo>
                  <a:lnTo>
                    <a:pt x="777" y="13"/>
                  </a:lnTo>
                  <a:lnTo>
                    <a:pt x="811" y="15"/>
                  </a:lnTo>
                  <a:lnTo>
                    <a:pt x="811" y="15"/>
                  </a:lnTo>
                  <a:lnTo>
                    <a:pt x="823" y="15"/>
                  </a:lnTo>
                  <a:lnTo>
                    <a:pt x="833" y="16"/>
                  </a:lnTo>
                  <a:lnTo>
                    <a:pt x="855" y="21"/>
                  </a:lnTo>
                  <a:lnTo>
                    <a:pt x="878" y="29"/>
                  </a:lnTo>
                  <a:lnTo>
                    <a:pt x="899" y="38"/>
                  </a:lnTo>
                  <a:lnTo>
                    <a:pt x="899" y="38"/>
                  </a:lnTo>
                  <a:lnTo>
                    <a:pt x="934" y="51"/>
                  </a:lnTo>
                  <a:lnTo>
                    <a:pt x="934" y="51"/>
                  </a:lnTo>
                  <a:lnTo>
                    <a:pt x="951" y="57"/>
                  </a:lnTo>
                  <a:lnTo>
                    <a:pt x="967" y="63"/>
                  </a:lnTo>
                  <a:lnTo>
                    <a:pt x="981" y="70"/>
                  </a:lnTo>
                  <a:lnTo>
                    <a:pt x="997" y="79"/>
                  </a:lnTo>
                  <a:lnTo>
                    <a:pt x="1028" y="97"/>
                  </a:lnTo>
                  <a:lnTo>
                    <a:pt x="1062" y="121"/>
                  </a:lnTo>
                  <a:lnTo>
                    <a:pt x="1062" y="121"/>
                  </a:lnTo>
                  <a:lnTo>
                    <a:pt x="1082" y="135"/>
                  </a:lnTo>
                  <a:lnTo>
                    <a:pt x="1082" y="135"/>
                  </a:lnTo>
                  <a:lnTo>
                    <a:pt x="1100" y="148"/>
                  </a:lnTo>
                  <a:lnTo>
                    <a:pt x="1118" y="163"/>
                  </a:lnTo>
                  <a:lnTo>
                    <a:pt x="1135" y="178"/>
                  </a:lnTo>
                  <a:lnTo>
                    <a:pt x="1143" y="186"/>
                  </a:lnTo>
                  <a:lnTo>
                    <a:pt x="1148" y="194"/>
                  </a:lnTo>
                  <a:lnTo>
                    <a:pt x="1148" y="194"/>
                  </a:lnTo>
                  <a:lnTo>
                    <a:pt x="1160" y="208"/>
                  </a:lnTo>
                  <a:lnTo>
                    <a:pt x="1172" y="221"/>
                  </a:lnTo>
                  <a:lnTo>
                    <a:pt x="1198" y="248"/>
                  </a:lnTo>
                  <a:lnTo>
                    <a:pt x="1198" y="248"/>
                  </a:lnTo>
                  <a:lnTo>
                    <a:pt x="1216" y="266"/>
                  </a:lnTo>
                  <a:lnTo>
                    <a:pt x="1235" y="285"/>
                  </a:lnTo>
                  <a:lnTo>
                    <a:pt x="1235" y="285"/>
                  </a:lnTo>
                  <a:lnTo>
                    <a:pt x="1243" y="297"/>
                  </a:lnTo>
                  <a:lnTo>
                    <a:pt x="1249" y="309"/>
                  </a:lnTo>
                  <a:lnTo>
                    <a:pt x="1261" y="333"/>
                  </a:lnTo>
                  <a:lnTo>
                    <a:pt x="1261" y="333"/>
                  </a:lnTo>
                  <a:lnTo>
                    <a:pt x="1270" y="352"/>
                  </a:lnTo>
                  <a:lnTo>
                    <a:pt x="1275" y="363"/>
                  </a:lnTo>
                  <a:lnTo>
                    <a:pt x="1282" y="372"/>
                  </a:lnTo>
                  <a:lnTo>
                    <a:pt x="1282" y="372"/>
                  </a:lnTo>
                  <a:lnTo>
                    <a:pt x="1294" y="391"/>
                  </a:lnTo>
                  <a:lnTo>
                    <a:pt x="1303" y="411"/>
                  </a:lnTo>
                  <a:lnTo>
                    <a:pt x="1312" y="432"/>
                  </a:lnTo>
                  <a:lnTo>
                    <a:pt x="1320" y="453"/>
                  </a:lnTo>
                  <a:lnTo>
                    <a:pt x="1326" y="475"/>
                  </a:lnTo>
                  <a:lnTo>
                    <a:pt x="1330" y="497"/>
                  </a:lnTo>
                  <a:lnTo>
                    <a:pt x="1333" y="520"/>
                  </a:lnTo>
                  <a:lnTo>
                    <a:pt x="1334" y="542"/>
                  </a:lnTo>
                  <a:lnTo>
                    <a:pt x="1334" y="551"/>
                  </a:lnTo>
                  <a:lnTo>
                    <a:pt x="1334" y="551"/>
                  </a:lnTo>
                  <a:lnTo>
                    <a:pt x="1334" y="602"/>
                  </a:lnTo>
                  <a:lnTo>
                    <a:pt x="1333" y="628"/>
                  </a:lnTo>
                  <a:lnTo>
                    <a:pt x="1332" y="654"/>
                  </a:lnTo>
                  <a:lnTo>
                    <a:pt x="1329" y="679"/>
                  </a:lnTo>
                  <a:lnTo>
                    <a:pt x="1325" y="705"/>
                  </a:lnTo>
                  <a:lnTo>
                    <a:pt x="1318" y="730"/>
                  </a:lnTo>
                  <a:lnTo>
                    <a:pt x="1311" y="754"/>
                  </a:lnTo>
                  <a:lnTo>
                    <a:pt x="1311" y="754"/>
                  </a:lnTo>
                  <a:lnTo>
                    <a:pt x="1304" y="771"/>
                  </a:lnTo>
                  <a:lnTo>
                    <a:pt x="1304" y="771"/>
                  </a:lnTo>
                  <a:lnTo>
                    <a:pt x="1291" y="807"/>
                  </a:lnTo>
                  <a:lnTo>
                    <a:pt x="1283" y="824"/>
                  </a:lnTo>
                  <a:lnTo>
                    <a:pt x="1274" y="843"/>
                  </a:lnTo>
                  <a:lnTo>
                    <a:pt x="1274" y="843"/>
                  </a:lnTo>
                  <a:lnTo>
                    <a:pt x="1253" y="874"/>
                  </a:lnTo>
                  <a:lnTo>
                    <a:pt x="1253" y="874"/>
                  </a:lnTo>
                  <a:lnTo>
                    <a:pt x="1237" y="898"/>
                  </a:lnTo>
                  <a:lnTo>
                    <a:pt x="1230" y="909"/>
                  </a:lnTo>
                  <a:lnTo>
                    <a:pt x="1223" y="922"/>
                  </a:lnTo>
                  <a:lnTo>
                    <a:pt x="1223" y="922"/>
                  </a:lnTo>
                  <a:lnTo>
                    <a:pt x="1211" y="942"/>
                  </a:lnTo>
                  <a:lnTo>
                    <a:pt x="1197" y="960"/>
                  </a:lnTo>
                  <a:lnTo>
                    <a:pt x="1181" y="977"/>
                  </a:lnTo>
                  <a:lnTo>
                    <a:pt x="1163" y="993"/>
                  </a:lnTo>
                  <a:lnTo>
                    <a:pt x="1144" y="1009"/>
                  </a:lnTo>
                  <a:lnTo>
                    <a:pt x="1125" y="1024"/>
                  </a:lnTo>
                  <a:lnTo>
                    <a:pt x="1084" y="1052"/>
                  </a:lnTo>
                  <a:lnTo>
                    <a:pt x="1084" y="1052"/>
                  </a:lnTo>
                  <a:lnTo>
                    <a:pt x="1059" y="1069"/>
                  </a:lnTo>
                  <a:lnTo>
                    <a:pt x="1059" y="1069"/>
                  </a:lnTo>
                  <a:lnTo>
                    <a:pt x="1037" y="1083"/>
                  </a:lnTo>
                  <a:lnTo>
                    <a:pt x="1014" y="1096"/>
                  </a:lnTo>
                  <a:lnTo>
                    <a:pt x="988" y="1109"/>
                  </a:lnTo>
                  <a:lnTo>
                    <a:pt x="960" y="1121"/>
                  </a:lnTo>
                  <a:lnTo>
                    <a:pt x="931" y="1132"/>
                  </a:lnTo>
                  <a:lnTo>
                    <a:pt x="903" y="1141"/>
                  </a:lnTo>
                  <a:lnTo>
                    <a:pt x="874" y="1147"/>
                  </a:lnTo>
                  <a:lnTo>
                    <a:pt x="845" y="1154"/>
                  </a:lnTo>
                  <a:lnTo>
                    <a:pt x="845" y="1154"/>
                  </a:lnTo>
                  <a:lnTo>
                    <a:pt x="806" y="1159"/>
                  </a:lnTo>
                  <a:lnTo>
                    <a:pt x="770" y="1164"/>
                  </a:lnTo>
                  <a:lnTo>
                    <a:pt x="735" y="1167"/>
                  </a:lnTo>
                  <a:lnTo>
                    <a:pt x="702" y="1167"/>
                  </a:lnTo>
                  <a:lnTo>
                    <a:pt x="702" y="1167"/>
                  </a:lnTo>
                  <a:close/>
                  <a:moveTo>
                    <a:pt x="658" y="50"/>
                  </a:moveTo>
                  <a:lnTo>
                    <a:pt x="658" y="50"/>
                  </a:lnTo>
                  <a:lnTo>
                    <a:pt x="630" y="51"/>
                  </a:lnTo>
                  <a:lnTo>
                    <a:pt x="603" y="53"/>
                  </a:lnTo>
                  <a:lnTo>
                    <a:pt x="575" y="55"/>
                  </a:lnTo>
                  <a:lnTo>
                    <a:pt x="548" y="58"/>
                  </a:lnTo>
                  <a:lnTo>
                    <a:pt x="521" y="62"/>
                  </a:lnTo>
                  <a:lnTo>
                    <a:pt x="493" y="67"/>
                  </a:lnTo>
                  <a:lnTo>
                    <a:pt x="466" y="72"/>
                  </a:lnTo>
                  <a:lnTo>
                    <a:pt x="439" y="79"/>
                  </a:lnTo>
                  <a:lnTo>
                    <a:pt x="412" y="87"/>
                  </a:lnTo>
                  <a:lnTo>
                    <a:pt x="386" y="95"/>
                  </a:lnTo>
                  <a:lnTo>
                    <a:pt x="360" y="104"/>
                  </a:lnTo>
                  <a:lnTo>
                    <a:pt x="333" y="113"/>
                  </a:lnTo>
                  <a:lnTo>
                    <a:pt x="307" y="123"/>
                  </a:lnTo>
                  <a:lnTo>
                    <a:pt x="281" y="134"/>
                  </a:lnTo>
                  <a:lnTo>
                    <a:pt x="256" y="147"/>
                  </a:lnTo>
                  <a:lnTo>
                    <a:pt x="231" y="159"/>
                  </a:lnTo>
                  <a:lnTo>
                    <a:pt x="231" y="159"/>
                  </a:lnTo>
                  <a:lnTo>
                    <a:pt x="220" y="166"/>
                  </a:lnTo>
                  <a:lnTo>
                    <a:pt x="208" y="174"/>
                  </a:lnTo>
                  <a:lnTo>
                    <a:pt x="197" y="183"/>
                  </a:lnTo>
                  <a:lnTo>
                    <a:pt x="186" y="194"/>
                  </a:lnTo>
                  <a:lnTo>
                    <a:pt x="175" y="204"/>
                  </a:lnTo>
                  <a:lnTo>
                    <a:pt x="166" y="216"/>
                  </a:lnTo>
                  <a:lnTo>
                    <a:pt x="146" y="242"/>
                  </a:lnTo>
                  <a:lnTo>
                    <a:pt x="131" y="268"/>
                  </a:lnTo>
                  <a:lnTo>
                    <a:pt x="116" y="297"/>
                  </a:lnTo>
                  <a:lnTo>
                    <a:pt x="106" y="325"/>
                  </a:lnTo>
                  <a:lnTo>
                    <a:pt x="97" y="351"/>
                  </a:lnTo>
                  <a:lnTo>
                    <a:pt x="97" y="351"/>
                  </a:lnTo>
                  <a:lnTo>
                    <a:pt x="90" y="374"/>
                  </a:lnTo>
                  <a:lnTo>
                    <a:pt x="81" y="397"/>
                  </a:lnTo>
                  <a:lnTo>
                    <a:pt x="81" y="397"/>
                  </a:lnTo>
                  <a:lnTo>
                    <a:pt x="73" y="414"/>
                  </a:lnTo>
                  <a:lnTo>
                    <a:pt x="67" y="432"/>
                  </a:lnTo>
                  <a:lnTo>
                    <a:pt x="63" y="450"/>
                  </a:lnTo>
                  <a:lnTo>
                    <a:pt x="60" y="470"/>
                  </a:lnTo>
                  <a:lnTo>
                    <a:pt x="60" y="470"/>
                  </a:lnTo>
                  <a:lnTo>
                    <a:pt x="56" y="516"/>
                  </a:lnTo>
                  <a:lnTo>
                    <a:pt x="56" y="516"/>
                  </a:lnTo>
                  <a:lnTo>
                    <a:pt x="52" y="550"/>
                  </a:lnTo>
                  <a:lnTo>
                    <a:pt x="51" y="586"/>
                  </a:lnTo>
                  <a:lnTo>
                    <a:pt x="51" y="586"/>
                  </a:lnTo>
                  <a:lnTo>
                    <a:pt x="50" y="633"/>
                  </a:lnTo>
                  <a:lnTo>
                    <a:pt x="50" y="633"/>
                  </a:lnTo>
                  <a:lnTo>
                    <a:pt x="50" y="682"/>
                  </a:lnTo>
                  <a:lnTo>
                    <a:pt x="50" y="705"/>
                  </a:lnTo>
                  <a:lnTo>
                    <a:pt x="51" y="730"/>
                  </a:lnTo>
                  <a:lnTo>
                    <a:pt x="51" y="730"/>
                  </a:lnTo>
                  <a:lnTo>
                    <a:pt x="52" y="738"/>
                  </a:lnTo>
                  <a:lnTo>
                    <a:pt x="54" y="746"/>
                  </a:lnTo>
                  <a:lnTo>
                    <a:pt x="60" y="762"/>
                  </a:lnTo>
                  <a:lnTo>
                    <a:pt x="68" y="776"/>
                  </a:lnTo>
                  <a:lnTo>
                    <a:pt x="77" y="790"/>
                  </a:lnTo>
                  <a:lnTo>
                    <a:pt x="77" y="790"/>
                  </a:lnTo>
                  <a:lnTo>
                    <a:pt x="89" y="813"/>
                  </a:lnTo>
                  <a:lnTo>
                    <a:pt x="95" y="823"/>
                  </a:lnTo>
                  <a:lnTo>
                    <a:pt x="99" y="836"/>
                  </a:lnTo>
                  <a:lnTo>
                    <a:pt x="99" y="836"/>
                  </a:lnTo>
                  <a:lnTo>
                    <a:pt x="103" y="849"/>
                  </a:lnTo>
                  <a:lnTo>
                    <a:pt x="110" y="864"/>
                  </a:lnTo>
                  <a:lnTo>
                    <a:pt x="115" y="875"/>
                  </a:lnTo>
                  <a:lnTo>
                    <a:pt x="123" y="888"/>
                  </a:lnTo>
                  <a:lnTo>
                    <a:pt x="131" y="899"/>
                  </a:lnTo>
                  <a:lnTo>
                    <a:pt x="139" y="909"/>
                  </a:lnTo>
                  <a:lnTo>
                    <a:pt x="157" y="930"/>
                  </a:lnTo>
                  <a:lnTo>
                    <a:pt x="178" y="949"/>
                  </a:lnTo>
                  <a:lnTo>
                    <a:pt x="199" y="966"/>
                  </a:lnTo>
                  <a:lnTo>
                    <a:pt x="222" y="983"/>
                  </a:lnTo>
                  <a:lnTo>
                    <a:pt x="246" y="1000"/>
                  </a:lnTo>
                  <a:lnTo>
                    <a:pt x="256" y="1007"/>
                  </a:lnTo>
                  <a:lnTo>
                    <a:pt x="256" y="1007"/>
                  </a:lnTo>
                  <a:lnTo>
                    <a:pt x="280" y="1022"/>
                  </a:lnTo>
                  <a:lnTo>
                    <a:pt x="305" y="1035"/>
                  </a:lnTo>
                  <a:lnTo>
                    <a:pt x="330" y="1047"/>
                  </a:lnTo>
                  <a:lnTo>
                    <a:pt x="354" y="1057"/>
                  </a:lnTo>
                  <a:lnTo>
                    <a:pt x="381" y="1066"/>
                  </a:lnTo>
                  <a:lnTo>
                    <a:pt x="407" y="1075"/>
                  </a:lnTo>
                  <a:lnTo>
                    <a:pt x="459" y="1091"/>
                  </a:lnTo>
                  <a:lnTo>
                    <a:pt x="459" y="1091"/>
                  </a:lnTo>
                  <a:lnTo>
                    <a:pt x="484" y="1099"/>
                  </a:lnTo>
                  <a:lnTo>
                    <a:pt x="484" y="1099"/>
                  </a:lnTo>
                  <a:lnTo>
                    <a:pt x="505" y="1104"/>
                  </a:lnTo>
                  <a:lnTo>
                    <a:pt x="528" y="1107"/>
                  </a:lnTo>
                  <a:lnTo>
                    <a:pt x="552" y="1108"/>
                  </a:lnTo>
                  <a:lnTo>
                    <a:pt x="575" y="1109"/>
                  </a:lnTo>
                  <a:lnTo>
                    <a:pt x="575" y="1109"/>
                  </a:lnTo>
                  <a:lnTo>
                    <a:pt x="609" y="1111"/>
                  </a:lnTo>
                  <a:lnTo>
                    <a:pt x="609" y="1111"/>
                  </a:lnTo>
                  <a:lnTo>
                    <a:pt x="628" y="1112"/>
                  </a:lnTo>
                  <a:lnTo>
                    <a:pt x="646" y="1115"/>
                  </a:lnTo>
                  <a:lnTo>
                    <a:pt x="646" y="1115"/>
                  </a:lnTo>
                  <a:lnTo>
                    <a:pt x="671" y="1117"/>
                  </a:lnTo>
                  <a:lnTo>
                    <a:pt x="696" y="1119"/>
                  </a:lnTo>
                  <a:lnTo>
                    <a:pt x="696" y="1119"/>
                  </a:lnTo>
                  <a:lnTo>
                    <a:pt x="701" y="1119"/>
                  </a:lnTo>
                  <a:lnTo>
                    <a:pt x="701" y="1119"/>
                  </a:lnTo>
                  <a:lnTo>
                    <a:pt x="735" y="1117"/>
                  </a:lnTo>
                  <a:lnTo>
                    <a:pt x="768" y="1113"/>
                  </a:lnTo>
                  <a:lnTo>
                    <a:pt x="799" y="1108"/>
                  </a:lnTo>
                  <a:lnTo>
                    <a:pt x="831" y="1102"/>
                  </a:lnTo>
                  <a:lnTo>
                    <a:pt x="861" y="1095"/>
                  </a:lnTo>
                  <a:lnTo>
                    <a:pt x="891" y="1086"/>
                  </a:lnTo>
                  <a:lnTo>
                    <a:pt x="950" y="1069"/>
                  </a:lnTo>
                  <a:lnTo>
                    <a:pt x="950" y="1069"/>
                  </a:lnTo>
                  <a:lnTo>
                    <a:pt x="965" y="1062"/>
                  </a:lnTo>
                  <a:lnTo>
                    <a:pt x="980" y="1057"/>
                  </a:lnTo>
                  <a:lnTo>
                    <a:pt x="994" y="1049"/>
                  </a:lnTo>
                  <a:lnTo>
                    <a:pt x="1007" y="1043"/>
                  </a:lnTo>
                  <a:lnTo>
                    <a:pt x="1033" y="1026"/>
                  </a:lnTo>
                  <a:lnTo>
                    <a:pt x="1059" y="1007"/>
                  </a:lnTo>
                  <a:lnTo>
                    <a:pt x="1059" y="1007"/>
                  </a:lnTo>
                  <a:lnTo>
                    <a:pt x="1082" y="992"/>
                  </a:lnTo>
                  <a:lnTo>
                    <a:pt x="1082" y="992"/>
                  </a:lnTo>
                  <a:lnTo>
                    <a:pt x="1108" y="973"/>
                  </a:lnTo>
                  <a:lnTo>
                    <a:pt x="1135" y="952"/>
                  </a:lnTo>
                  <a:lnTo>
                    <a:pt x="1148" y="941"/>
                  </a:lnTo>
                  <a:lnTo>
                    <a:pt x="1159" y="929"/>
                  </a:lnTo>
                  <a:lnTo>
                    <a:pt x="1169" y="917"/>
                  </a:lnTo>
                  <a:lnTo>
                    <a:pt x="1176" y="905"/>
                  </a:lnTo>
                  <a:lnTo>
                    <a:pt x="1176" y="905"/>
                  </a:lnTo>
                  <a:lnTo>
                    <a:pt x="1193" y="875"/>
                  </a:lnTo>
                  <a:lnTo>
                    <a:pt x="1210" y="847"/>
                  </a:lnTo>
                  <a:lnTo>
                    <a:pt x="1210" y="847"/>
                  </a:lnTo>
                  <a:lnTo>
                    <a:pt x="1228" y="816"/>
                  </a:lnTo>
                  <a:lnTo>
                    <a:pt x="1244" y="786"/>
                  </a:lnTo>
                  <a:lnTo>
                    <a:pt x="1252" y="771"/>
                  </a:lnTo>
                  <a:lnTo>
                    <a:pt x="1258" y="754"/>
                  </a:lnTo>
                  <a:lnTo>
                    <a:pt x="1264" y="737"/>
                  </a:lnTo>
                  <a:lnTo>
                    <a:pt x="1267" y="718"/>
                  </a:lnTo>
                  <a:lnTo>
                    <a:pt x="1267" y="718"/>
                  </a:lnTo>
                  <a:lnTo>
                    <a:pt x="1277" y="670"/>
                  </a:lnTo>
                  <a:lnTo>
                    <a:pt x="1281" y="644"/>
                  </a:lnTo>
                  <a:lnTo>
                    <a:pt x="1283" y="619"/>
                  </a:lnTo>
                  <a:lnTo>
                    <a:pt x="1284" y="593"/>
                  </a:lnTo>
                  <a:lnTo>
                    <a:pt x="1284" y="567"/>
                  </a:lnTo>
                  <a:lnTo>
                    <a:pt x="1283" y="539"/>
                  </a:lnTo>
                  <a:lnTo>
                    <a:pt x="1279" y="512"/>
                  </a:lnTo>
                  <a:lnTo>
                    <a:pt x="1279" y="512"/>
                  </a:lnTo>
                  <a:lnTo>
                    <a:pt x="1275" y="491"/>
                  </a:lnTo>
                  <a:lnTo>
                    <a:pt x="1270" y="469"/>
                  </a:lnTo>
                  <a:lnTo>
                    <a:pt x="1264" y="446"/>
                  </a:lnTo>
                  <a:lnTo>
                    <a:pt x="1254" y="424"/>
                  </a:lnTo>
                  <a:lnTo>
                    <a:pt x="1245" y="403"/>
                  </a:lnTo>
                  <a:lnTo>
                    <a:pt x="1233" y="381"/>
                  </a:lnTo>
                  <a:lnTo>
                    <a:pt x="1222" y="360"/>
                  </a:lnTo>
                  <a:lnTo>
                    <a:pt x="1209" y="339"/>
                  </a:lnTo>
                  <a:lnTo>
                    <a:pt x="1194" y="318"/>
                  </a:lnTo>
                  <a:lnTo>
                    <a:pt x="1179" y="297"/>
                  </a:lnTo>
                  <a:lnTo>
                    <a:pt x="1162" y="278"/>
                  </a:lnTo>
                  <a:lnTo>
                    <a:pt x="1143" y="258"/>
                  </a:lnTo>
                  <a:lnTo>
                    <a:pt x="1124" y="240"/>
                  </a:lnTo>
                  <a:lnTo>
                    <a:pt x="1104" y="221"/>
                  </a:lnTo>
                  <a:lnTo>
                    <a:pt x="1083" y="203"/>
                  </a:lnTo>
                  <a:lnTo>
                    <a:pt x="1061" y="186"/>
                  </a:lnTo>
                  <a:lnTo>
                    <a:pt x="1061" y="186"/>
                  </a:lnTo>
                  <a:lnTo>
                    <a:pt x="1046" y="174"/>
                  </a:lnTo>
                  <a:lnTo>
                    <a:pt x="1033" y="163"/>
                  </a:lnTo>
                  <a:lnTo>
                    <a:pt x="1033" y="163"/>
                  </a:lnTo>
                  <a:lnTo>
                    <a:pt x="1020" y="152"/>
                  </a:lnTo>
                  <a:lnTo>
                    <a:pt x="1007" y="140"/>
                  </a:lnTo>
                  <a:lnTo>
                    <a:pt x="993" y="131"/>
                  </a:lnTo>
                  <a:lnTo>
                    <a:pt x="978" y="123"/>
                  </a:lnTo>
                  <a:lnTo>
                    <a:pt x="978" y="123"/>
                  </a:lnTo>
                  <a:lnTo>
                    <a:pt x="959" y="114"/>
                  </a:lnTo>
                  <a:lnTo>
                    <a:pt x="939" y="106"/>
                  </a:lnTo>
                  <a:lnTo>
                    <a:pt x="899" y="93"/>
                  </a:lnTo>
                  <a:lnTo>
                    <a:pt x="899" y="93"/>
                  </a:lnTo>
                  <a:lnTo>
                    <a:pt x="850" y="76"/>
                  </a:lnTo>
                  <a:lnTo>
                    <a:pt x="850" y="76"/>
                  </a:lnTo>
                  <a:lnTo>
                    <a:pt x="829" y="70"/>
                  </a:lnTo>
                  <a:lnTo>
                    <a:pt x="808" y="64"/>
                  </a:lnTo>
                  <a:lnTo>
                    <a:pt x="787" y="61"/>
                  </a:lnTo>
                  <a:lnTo>
                    <a:pt x="765" y="58"/>
                  </a:lnTo>
                  <a:lnTo>
                    <a:pt x="743" y="57"/>
                  </a:lnTo>
                  <a:lnTo>
                    <a:pt x="719" y="55"/>
                  </a:lnTo>
                  <a:lnTo>
                    <a:pt x="672" y="54"/>
                  </a:lnTo>
                  <a:lnTo>
                    <a:pt x="672" y="54"/>
                  </a:lnTo>
                  <a:lnTo>
                    <a:pt x="666" y="54"/>
                  </a:lnTo>
                  <a:lnTo>
                    <a:pt x="659" y="50"/>
                  </a:lnTo>
                  <a:lnTo>
                    <a:pt x="658" y="50"/>
                  </a:lnTo>
                  <a:lnTo>
                    <a:pt x="658"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99" name="chenying0907 998"/>
          <p:cNvGrpSpPr/>
          <p:nvPr/>
        </p:nvGrpSpPr>
        <p:grpSpPr>
          <a:xfrm>
            <a:off x="3523170" y="3584049"/>
            <a:ext cx="784019" cy="734158"/>
            <a:chOff x="4151313" y="4052888"/>
            <a:chExt cx="792163" cy="762000"/>
          </a:xfrm>
          <a:solidFill>
            <a:schemeClr val="accent6">
              <a:lumMod val="75000"/>
            </a:schemeClr>
          </a:solidFill>
        </p:grpSpPr>
        <p:sp>
          <p:nvSpPr>
            <p:cNvPr id="1000" name="chenying0907 1037"/>
            <p:cNvSpPr>
              <a:spLocks/>
            </p:cNvSpPr>
            <p:nvPr/>
          </p:nvSpPr>
          <p:spPr bwMode="auto">
            <a:xfrm>
              <a:off x="4249738" y="4081463"/>
              <a:ext cx="201613" cy="147638"/>
            </a:xfrm>
            <a:custGeom>
              <a:avLst/>
              <a:gdLst/>
              <a:ahLst/>
              <a:cxnLst>
                <a:cxn ang="0">
                  <a:pos x="500" y="1"/>
                </a:cxn>
                <a:cxn ang="0">
                  <a:pos x="477" y="18"/>
                </a:cxn>
                <a:cxn ang="0">
                  <a:pos x="454" y="37"/>
                </a:cxn>
                <a:cxn ang="0">
                  <a:pos x="448" y="43"/>
                </a:cxn>
                <a:cxn ang="0">
                  <a:pos x="422" y="61"/>
                </a:cxn>
                <a:cxn ang="0">
                  <a:pos x="388" y="81"/>
                </a:cxn>
                <a:cxn ang="0">
                  <a:pos x="318" y="123"/>
                </a:cxn>
                <a:cxn ang="0">
                  <a:pos x="254" y="170"/>
                </a:cxn>
                <a:cxn ang="0">
                  <a:pos x="220" y="196"/>
                </a:cxn>
                <a:cxn ang="0">
                  <a:pos x="114" y="269"/>
                </a:cxn>
                <a:cxn ang="0">
                  <a:pos x="98" y="281"/>
                </a:cxn>
                <a:cxn ang="0">
                  <a:pos x="70" y="306"/>
                </a:cxn>
                <a:cxn ang="0">
                  <a:pos x="54" y="316"/>
                </a:cxn>
                <a:cxn ang="0">
                  <a:pos x="36" y="328"/>
                </a:cxn>
                <a:cxn ang="0">
                  <a:pos x="30" y="333"/>
                </a:cxn>
                <a:cxn ang="0">
                  <a:pos x="20" y="349"/>
                </a:cxn>
                <a:cxn ang="0">
                  <a:pos x="15" y="356"/>
                </a:cxn>
                <a:cxn ang="0">
                  <a:pos x="4" y="361"/>
                </a:cxn>
                <a:cxn ang="0">
                  <a:pos x="3" y="361"/>
                </a:cxn>
                <a:cxn ang="0">
                  <a:pos x="0" y="367"/>
                </a:cxn>
                <a:cxn ang="0">
                  <a:pos x="6" y="371"/>
                </a:cxn>
                <a:cxn ang="0">
                  <a:pos x="8" y="371"/>
                </a:cxn>
                <a:cxn ang="0">
                  <a:pos x="24" y="362"/>
                </a:cxn>
                <a:cxn ang="0">
                  <a:pos x="37" y="347"/>
                </a:cxn>
                <a:cxn ang="0">
                  <a:pos x="41" y="340"/>
                </a:cxn>
                <a:cxn ang="0">
                  <a:pos x="62" y="323"/>
                </a:cxn>
                <a:cxn ang="0">
                  <a:pos x="92" y="303"/>
                </a:cxn>
                <a:cxn ang="0">
                  <a:pos x="127" y="276"/>
                </a:cxn>
                <a:cxn ang="0">
                  <a:pos x="201" y="224"/>
                </a:cxn>
                <a:cxn ang="0">
                  <a:pos x="237" y="197"/>
                </a:cxn>
                <a:cxn ang="0">
                  <a:pos x="286" y="158"/>
                </a:cxn>
                <a:cxn ang="0">
                  <a:pos x="301" y="146"/>
                </a:cxn>
                <a:cxn ang="0">
                  <a:pos x="342" y="120"/>
                </a:cxn>
                <a:cxn ang="0">
                  <a:pos x="384" y="95"/>
                </a:cxn>
                <a:cxn ang="0">
                  <a:pos x="448" y="56"/>
                </a:cxn>
                <a:cxn ang="0">
                  <a:pos x="462" y="46"/>
                </a:cxn>
                <a:cxn ang="0">
                  <a:pos x="491" y="22"/>
                </a:cxn>
                <a:cxn ang="0">
                  <a:pos x="505" y="12"/>
                </a:cxn>
                <a:cxn ang="0">
                  <a:pos x="509" y="8"/>
                </a:cxn>
                <a:cxn ang="0">
                  <a:pos x="504" y="1"/>
                </a:cxn>
                <a:cxn ang="0">
                  <a:pos x="500" y="1"/>
                </a:cxn>
              </a:cxnLst>
              <a:rect l="0" t="0" r="r" b="b"/>
              <a:pathLst>
                <a:path w="509" h="371">
                  <a:moveTo>
                    <a:pt x="500" y="1"/>
                  </a:moveTo>
                  <a:lnTo>
                    <a:pt x="500" y="1"/>
                  </a:lnTo>
                  <a:lnTo>
                    <a:pt x="487" y="9"/>
                  </a:lnTo>
                  <a:lnTo>
                    <a:pt x="477" y="18"/>
                  </a:lnTo>
                  <a:lnTo>
                    <a:pt x="465" y="27"/>
                  </a:lnTo>
                  <a:lnTo>
                    <a:pt x="454" y="37"/>
                  </a:lnTo>
                  <a:lnTo>
                    <a:pt x="454" y="37"/>
                  </a:lnTo>
                  <a:lnTo>
                    <a:pt x="448" y="43"/>
                  </a:lnTo>
                  <a:lnTo>
                    <a:pt x="440" y="50"/>
                  </a:lnTo>
                  <a:lnTo>
                    <a:pt x="422" y="61"/>
                  </a:lnTo>
                  <a:lnTo>
                    <a:pt x="388" y="81"/>
                  </a:lnTo>
                  <a:lnTo>
                    <a:pt x="388" y="81"/>
                  </a:lnTo>
                  <a:lnTo>
                    <a:pt x="352" y="102"/>
                  </a:lnTo>
                  <a:lnTo>
                    <a:pt x="318" y="123"/>
                  </a:lnTo>
                  <a:lnTo>
                    <a:pt x="286" y="145"/>
                  </a:lnTo>
                  <a:lnTo>
                    <a:pt x="254" y="170"/>
                  </a:lnTo>
                  <a:lnTo>
                    <a:pt x="254" y="170"/>
                  </a:lnTo>
                  <a:lnTo>
                    <a:pt x="220" y="196"/>
                  </a:lnTo>
                  <a:lnTo>
                    <a:pt x="185" y="221"/>
                  </a:lnTo>
                  <a:lnTo>
                    <a:pt x="114" y="269"/>
                  </a:lnTo>
                  <a:lnTo>
                    <a:pt x="114" y="269"/>
                  </a:lnTo>
                  <a:lnTo>
                    <a:pt x="98" y="281"/>
                  </a:lnTo>
                  <a:lnTo>
                    <a:pt x="84" y="293"/>
                  </a:lnTo>
                  <a:lnTo>
                    <a:pt x="70" y="306"/>
                  </a:lnTo>
                  <a:lnTo>
                    <a:pt x="54" y="316"/>
                  </a:lnTo>
                  <a:lnTo>
                    <a:pt x="54" y="316"/>
                  </a:lnTo>
                  <a:lnTo>
                    <a:pt x="42" y="324"/>
                  </a:lnTo>
                  <a:lnTo>
                    <a:pt x="36" y="328"/>
                  </a:lnTo>
                  <a:lnTo>
                    <a:pt x="30" y="333"/>
                  </a:lnTo>
                  <a:lnTo>
                    <a:pt x="30" y="333"/>
                  </a:lnTo>
                  <a:lnTo>
                    <a:pt x="25" y="341"/>
                  </a:lnTo>
                  <a:lnTo>
                    <a:pt x="20" y="349"/>
                  </a:lnTo>
                  <a:lnTo>
                    <a:pt x="17" y="353"/>
                  </a:lnTo>
                  <a:lnTo>
                    <a:pt x="15" y="356"/>
                  </a:lnTo>
                  <a:lnTo>
                    <a:pt x="11" y="358"/>
                  </a:lnTo>
                  <a:lnTo>
                    <a:pt x="4" y="361"/>
                  </a:lnTo>
                  <a:lnTo>
                    <a:pt x="4" y="361"/>
                  </a:lnTo>
                  <a:lnTo>
                    <a:pt x="3" y="361"/>
                  </a:lnTo>
                  <a:lnTo>
                    <a:pt x="2" y="364"/>
                  </a:lnTo>
                  <a:lnTo>
                    <a:pt x="0" y="367"/>
                  </a:lnTo>
                  <a:lnTo>
                    <a:pt x="3" y="370"/>
                  </a:lnTo>
                  <a:lnTo>
                    <a:pt x="6" y="371"/>
                  </a:lnTo>
                  <a:lnTo>
                    <a:pt x="8" y="371"/>
                  </a:lnTo>
                  <a:lnTo>
                    <a:pt x="8" y="371"/>
                  </a:lnTo>
                  <a:lnTo>
                    <a:pt x="17" y="367"/>
                  </a:lnTo>
                  <a:lnTo>
                    <a:pt x="24" y="362"/>
                  </a:lnTo>
                  <a:lnTo>
                    <a:pt x="30" y="354"/>
                  </a:lnTo>
                  <a:lnTo>
                    <a:pt x="37" y="347"/>
                  </a:lnTo>
                  <a:lnTo>
                    <a:pt x="37" y="347"/>
                  </a:lnTo>
                  <a:lnTo>
                    <a:pt x="41" y="340"/>
                  </a:lnTo>
                  <a:lnTo>
                    <a:pt x="47" y="333"/>
                  </a:lnTo>
                  <a:lnTo>
                    <a:pt x="62" y="323"/>
                  </a:lnTo>
                  <a:lnTo>
                    <a:pt x="78" y="314"/>
                  </a:lnTo>
                  <a:lnTo>
                    <a:pt x="92" y="303"/>
                  </a:lnTo>
                  <a:lnTo>
                    <a:pt x="92" y="303"/>
                  </a:lnTo>
                  <a:lnTo>
                    <a:pt x="127" y="276"/>
                  </a:lnTo>
                  <a:lnTo>
                    <a:pt x="164" y="250"/>
                  </a:lnTo>
                  <a:lnTo>
                    <a:pt x="201" y="224"/>
                  </a:lnTo>
                  <a:lnTo>
                    <a:pt x="237" y="197"/>
                  </a:lnTo>
                  <a:lnTo>
                    <a:pt x="237" y="197"/>
                  </a:lnTo>
                  <a:lnTo>
                    <a:pt x="269" y="171"/>
                  </a:lnTo>
                  <a:lnTo>
                    <a:pt x="286" y="158"/>
                  </a:lnTo>
                  <a:lnTo>
                    <a:pt x="301" y="146"/>
                  </a:lnTo>
                  <a:lnTo>
                    <a:pt x="301" y="146"/>
                  </a:lnTo>
                  <a:lnTo>
                    <a:pt x="322" y="133"/>
                  </a:lnTo>
                  <a:lnTo>
                    <a:pt x="342" y="120"/>
                  </a:lnTo>
                  <a:lnTo>
                    <a:pt x="384" y="95"/>
                  </a:lnTo>
                  <a:lnTo>
                    <a:pt x="384" y="95"/>
                  </a:lnTo>
                  <a:lnTo>
                    <a:pt x="416" y="77"/>
                  </a:lnTo>
                  <a:lnTo>
                    <a:pt x="448" y="56"/>
                  </a:lnTo>
                  <a:lnTo>
                    <a:pt x="448" y="56"/>
                  </a:lnTo>
                  <a:lnTo>
                    <a:pt x="462" y="46"/>
                  </a:lnTo>
                  <a:lnTo>
                    <a:pt x="477" y="34"/>
                  </a:lnTo>
                  <a:lnTo>
                    <a:pt x="491" y="22"/>
                  </a:lnTo>
                  <a:lnTo>
                    <a:pt x="505" y="12"/>
                  </a:lnTo>
                  <a:lnTo>
                    <a:pt x="505" y="12"/>
                  </a:lnTo>
                  <a:lnTo>
                    <a:pt x="508" y="9"/>
                  </a:lnTo>
                  <a:lnTo>
                    <a:pt x="509" y="8"/>
                  </a:lnTo>
                  <a:lnTo>
                    <a:pt x="508" y="4"/>
                  </a:lnTo>
                  <a:lnTo>
                    <a:pt x="504" y="1"/>
                  </a:lnTo>
                  <a:lnTo>
                    <a:pt x="503" y="0"/>
                  </a:lnTo>
                  <a:lnTo>
                    <a:pt x="500" y="1"/>
                  </a:lnTo>
                  <a:lnTo>
                    <a:pt x="50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1" name="chenying0907 1038"/>
            <p:cNvSpPr>
              <a:spLocks/>
            </p:cNvSpPr>
            <p:nvPr/>
          </p:nvSpPr>
          <p:spPr bwMode="auto">
            <a:xfrm>
              <a:off x="4222751" y="4070350"/>
              <a:ext cx="276225" cy="206375"/>
            </a:xfrm>
            <a:custGeom>
              <a:avLst/>
              <a:gdLst/>
              <a:ahLst/>
              <a:cxnLst>
                <a:cxn ang="0">
                  <a:pos x="687" y="1"/>
                </a:cxn>
                <a:cxn ang="0">
                  <a:pos x="665" y="17"/>
                </a:cxn>
                <a:cxn ang="0">
                  <a:pos x="643" y="28"/>
                </a:cxn>
                <a:cxn ang="0">
                  <a:pos x="620" y="44"/>
                </a:cxn>
                <a:cxn ang="0">
                  <a:pos x="599" y="60"/>
                </a:cxn>
                <a:cxn ang="0">
                  <a:pos x="552" y="95"/>
                </a:cxn>
                <a:cxn ang="0">
                  <a:pos x="507" y="130"/>
                </a:cxn>
                <a:cxn ang="0">
                  <a:pos x="415" y="194"/>
                </a:cxn>
                <a:cxn ang="0">
                  <a:pos x="322" y="257"/>
                </a:cxn>
                <a:cxn ang="0">
                  <a:pos x="236" y="321"/>
                </a:cxn>
                <a:cxn ang="0">
                  <a:pos x="152" y="387"/>
                </a:cxn>
                <a:cxn ang="0">
                  <a:pos x="108" y="418"/>
                </a:cxn>
                <a:cxn ang="0">
                  <a:pos x="64" y="452"/>
                </a:cxn>
                <a:cxn ang="0">
                  <a:pos x="51" y="466"/>
                </a:cxn>
                <a:cxn ang="0">
                  <a:pos x="38" y="481"/>
                </a:cxn>
                <a:cxn ang="0">
                  <a:pos x="20" y="495"/>
                </a:cxn>
                <a:cxn ang="0">
                  <a:pos x="2" y="508"/>
                </a:cxn>
                <a:cxn ang="0">
                  <a:pos x="0" y="512"/>
                </a:cxn>
                <a:cxn ang="0">
                  <a:pos x="2" y="516"/>
                </a:cxn>
                <a:cxn ang="0">
                  <a:pos x="8" y="517"/>
                </a:cxn>
                <a:cxn ang="0">
                  <a:pos x="10" y="517"/>
                </a:cxn>
                <a:cxn ang="0">
                  <a:pos x="54" y="479"/>
                </a:cxn>
                <a:cxn ang="0">
                  <a:pos x="68" y="465"/>
                </a:cxn>
                <a:cxn ang="0">
                  <a:pos x="87" y="447"/>
                </a:cxn>
                <a:cxn ang="0">
                  <a:pos x="131" y="417"/>
                </a:cxn>
                <a:cxn ang="0">
                  <a:pos x="152" y="401"/>
                </a:cxn>
                <a:cxn ang="0">
                  <a:pos x="296" y="290"/>
                </a:cxn>
                <a:cxn ang="0">
                  <a:pos x="344" y="256"/>
                </a:cxn>
                <a:cxn ang="0">
                  <a:pos x="484" y="160"/>
                </a:cxn>
                <a:cxn ang="0">
                  <a:pos x="529" y="128"/>
                </a:cxn>
                <a:cxn ang="0">
                  <a:pos x="623" y="57"/>
                </a:cxn>
                <a:cxn ang="0">
                  <a:pos x="641" y="45"/>
                </a:cxn>
                <a:cxn ang="0">
                  <a:pos x="678" y="23"/>
                </a:cxn>
                <a:cxn ang="0">
                  <a:pos x="695" y="9"/>
                </a:cxn>
                <a:cxn ang="0">
                  <a:pos x="696" y="5"/>
                </a:cxn>
                <a:cxn ang="0">
                  <a:pos x="691" y="0"/>
                </a:cxn>
                <a:cxn ang="0">
                  <a:pos x="687" y="1"/>
                </a:cxn>
              </a:cxnLst>
              <a:rect l="0" t="0" r="r" b="b"/>
              <a:pathLst>
                <a:path w="696" h="519">
                  <a:moveTo>
                    <a:pt x="687" y="1"/>
                  </a:moveTo>
                  <a:lnTo>
                    <a:pt x="687" y="1"/>
                  </a:lnTo>
                  <a:lnTo>
                    <a:pt x="677" y="9"/>
                  </a:lnTo>
                  <a:lnTo>
                    <a:pt x="665" y="17"/>
                  </a:lnTo>
                  <a:lnTo>
                    <a:pt x="643" y="28"/>
                  </a:lnTo>
                  <a:lnTo>
                    <a:pt x="643" y="28"/>
                  </a:lnTo>
                  <a:lnTo>
                    <a:pt x="631" y="36"/>
                  </a:lnTo>
                  <a:lnTo>
                    <a:pt x="620" y="44"/>
                  </a:lnTo>
                  <a:lnTo>
                    <a:pt x="599" y="60"/>
                  </a:lnTo>
                  <a:lnTo>
                    <a:pt x="599" y="60"/>
                  </a:lnTo>
                  <a:lnTo>
                    <a:pt x="576" y="77"/>
                  </a:lnTo>
                  <a:lnTo>
                    <a:pt x="552" y="95"/>
                  </a:lnTo>
                  <a:lnTo>
                    <a:pt x="507" y="130"/>
                  </a:lnTo>
                  <a:lnTo>
                    <a:pt x="507" y="130"/>
                  </a:lnTo>
                  <a:lnTo>
                    <a:pt x="461" y="163"/>
                  </a:lnTo>
                  <a:lnTo>
                    <a:pt x="415" y="194"/>
                  </a:lnTo>
                  <a:lnTo>
                    <a:pt x="322" y="257"/>
                  </a:lnTo>
                  <a:lnTo>
                    <a:pt x="322" y="257"/>
                  </a:lnTo>
                  <a:lnTo>
                    <a:pt x="279" y="289"/>
                  </a:lnTo>
                  <a:lnTo>
                    <a:pt x="236" y="321"/>
                  </a:lnTo>
                  <a:lnTo>
                    <a:pt x="152" y="387"/>
                  </a:lnTo>
                  <a:lnTo>
                    <a:pt x="152" y="387"/>
                  </a:lnTo>
                  <a:lnTo>
                    <a:pt x="130" y="402"/>
                  </a:lnTo>
                  <a:lnTo>
                    <a:pt x="108" y="418"/>
                  </a:lnTo>
                  <a:lnTo>
                    <a:pt x="85" y="434"/>
                  </a:lnTo>
                  <a:lnTo>
                    <a:pt x="64" y="452"/>
                  </a:lnTo>
                  <a:lnTo>
                    <a:pt x="64" y="452"/>
                  </a:lnTo>
                  <a:lnTo>
                    <a:pt x="51" y="466"/>
                  </a:lnTo>
                  <a:lnTo>
                    <a:pt x="38" y="481"/>
                  </a:lnTo>
                  <a:lnTo>
                    <a:pt x="38" y="481"/>
                  </a:lnTo>
                  <a:lnTo>
                    <a:pt x="29" y="489"/>
                  </a:lnTo>
                  <a:lnTo>
                    <a:pt x="20" y="495"/>
                  </a:lnTo>
                  <a:lnTo>
                    <a:pt x="2" y="508"/>
                  </a:lnTo>
                  <a:lnTo>
                    <a:pt x="2" y="508"/>
                  </a:lnTo>
                  <a:lnTo>
                    <a:pt x="0" y="511"/>
                  </a:lnTo>
                  <a:lnTo>
                    <a:pt x="0" y="512"/>
                  </a:lnTo>
                  <a:lnTo>
                    <a:pt x="0" y="515"/>
                  </a:lnTo>
                  <a:lnTo>
                    <a:pt x="2" y="516"/>
                  </a:lnTo>
                  <a:lnTo>
                    <a:pt x="6" y="519"/>
                  </a:lnTo>
                  <a:lnTo>
                    <a:pt x="8" y="517"/>
                  </a:lnTo>
                  <a:lnTo>
                    <a:pt x="10" y="517"/>
                  </a:lnTo>
                  <a:lnTo>
                    <a:pt x="10" y="517"/>
                  </a:lnTo>
                  <a:lnTo>
                    <a:pt x="40" y="493"/>
                  </a:lnTo>
                  <a:lnTo>
                    <a:pt x="54" y="479"/>
                  </a:lnTo>
                  <a:lnTo>
                    <a:pt x="68" y="465"/>
                  </a:lnTo>
                  <a:lnTo>
                    <a:pt x="68" y="465"/>
                  </a:lnTo>
                  <a:lnTo>
                    <a:pt x="76" y="456"/>
                  </a:lnTo>
                  <a:lnTo>
                    <a:pt x="87" y="447"/>
                  </a:lnTo>
                  <a:lnTo>
                    <a:pt x="108" y="431"/>
                  </a:lnTo>
                  <a:lnTo>
                    <a:pt x="131" y="417"/>
                  </a:lnTo>
                  <a:lnTo>
                    <a:pt x="152" y="401"/>
                  </a:lnTo>
                  <a:lnTo>
                    <a:pt x="152" y="401"/>
                  </a:lnTo>
                  <a:lnTo>
                    <a:pt x="248" y="326"/>
                  </a:lnTo>
                  <a:lnTo>
                    <a:pt x="296" y="290"/>
                  </a:lnTo>
                  <a:lnTo>
                    <a:pt x="344" y="256"/>
                  </a:lnTo>
                  <a:lnTo>
                    <a:pt x="344" y="256"/>
                  </a:lnTo>
                  <a:lnTo>
                    <a:pt x="439" y="193"/>
                  </a:lnTo>
                  <a:lnTo>
                    <a:pt x="484" y="160"/>
                  </a:lnTo>
                  <a:lnTo>
                    <a:pt x="529" y="128"/>
                  </a:lnTo>
                  <a:lnTo>
                    <a:pt x="529" y="128"/>
                  </a:lnTo>
                  <a:lnTo>
                    <a:pt x="576" y="92"/>
                  </a:lnTo>
                  <a:lnTo>
                    <a:pt x="623" y="57"/>
                  </a:lnTo>
                  <a:lnTo>
                    <a:pt x="623" y="57"/>
                  </a:lnTo>
                  <a:lnTo>
                    <a:pt x="641" y="45"/>
                  </a:lnTo>
                  <a:lnTo>
                    <a:pt x="660" y="35"/>
                  </a:lnTo>
                  <a:lnTo>
                    <a:pt x="678" y="23"/>
                  </a:lnTo>
                  <a:lnTo>
                    <a:pt x="695" y="9"/>
                  </a:lnTo>
                  <a:lnTo>
                    <a:pt x="695" y="9"/>
                  </a:lnTo>
                  <a:lnTo>
                    <a:pt x="696" y="7"/>
                  </a:lnTo>
                  <a:lnTo>
                    <a:pt x="696" y="5"/>
                  </a:lnTo>
                  <a:lnTo>
                    <a:pt x="695" y="1"/>
                  </a:lnTo>
                  <a:lnTo>
                    <a:pt x="691" y="0"/>
                  </a:lnTo>
                  <a:lnTo>
                    <a:pt x="688" y="0"/>
                  </a:lnTo>
                  <a:lnTo>
                    <a:pt x="687" y="1"/>
                  </a:lnTo>
                  <a:lnTo>
                    <a:pt x="6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2" name="chenying0907 1039"/>
            <p:cNvSpPr>
              <a:spLocks/>
            </p:cNvSpPr>
            <p:nvPr/>
          </p:nvSpPr>
          <p:spPr bwMode="auto">
            <a:xfrm>
              <a:off x="4219576" y="4067175"/>
              <a:ext cx="323850" cy="247650"/>
            </a:xfrm>
            <a:custGeom>
              <a:avLst/>
              <a:gdLst/>
              <a:ahLst/>
              <a:cxnLst>
                <a:cxn ang="0">
                  <a:pos x="806" y="3"/>
                </a:cxn>
                <a:cxn ang="0">
                  <a:pos x="759" y="39"/>
                </a:cxn>
                <a:cxn ang="0">
                  <a:pos x="712" y="76"/>
                </a:cxn>
                <a:cxn ang="0">
                  <a:pos x="661" y="119"/>
                </a:cxn>
                <a:cxn ang="0">
                  <a:pos x="608" y="161"/>
                </a:cxn>
                <a:cxn ang="0">
                  <a:pos x="584" y="180"/>
                </a:cxn>
                <a:cxn ang="0">
                  <a:pos x="535" y="221"/>
                </a:cxn>
                <a:cxn ang="0">
                  <a:pos x="510" y="241"/>
                </a:cxn>
                <a:cxn ang="0">
                  <a:pos x="463" y="272"/>
                </a:cxn>
                <a:cxn ang="0">
                  <a:pos x="415" y="301"/>
                </a:cxn>
                <a:cxn ang="0">
                  <a:pos x="364" y="339"/>
                </a:cxn>
                <a:cxn ang="0">
                  <a:pos x="263" y="417"/>
                </a:cxn>
                <a:cxn ang="0">
                  <a:pos x="211" y="454"/>
                </a:cxn>
                <a:cxn ang="0">
                  <a:pos x="160" y="486"/>
                </a:cxn>
                <a:cxn ang="0">
                  <a:pos x="111" y="522"/>
                </a:cxn>
                <a:cxn ang="0">
                  <a:pos x="88" y="541"/>
                </a:cxn>
                <a:cxn ang="0">
                  <a:pos x="64" y="561"/>
                </a:cxn>
                <a:cxn ang="0">
                  <a:pos x="38" y="591"/>
                </a:cxn>
                <a:cxn ang="0">
                  <a:pos x="21" y="604"/>
                </a:cxn>
                <a:cxn ang="0">
                  <a:pos x="5" y="611"/>
                </a:cxn>
                <a:cxn ang="0">
                  <a:pos x="3" y="612"/>
                </a:cxn>
                <a:cxn ang="0">
                  <a:pos x="0" y="617"/>
                </a:cxn>
                <a:cxn ang="0">
                  <a:pos x="1" y="621"/>
                </a:cxn>
                <a:cxn ang="0">
                  <a:pos x="5" y="622"/>
                </a:cxn>
                <a:cxn ang="0">
                  <a:pos x="15" y="620"/>
                </a:cxn>
                <a:cxn ang="0">
                  <a:pos x="32" y="611"/>
                </a:cxn>
                <a:cxn ang="0">
                  <a:pos x="52" y="590"/>
                </a:cxn>
                <a:cxn ang="0">
                  <a:pos x="66" y="577"/>
                </a:cxn>
                <a:cxn ang="0">
                  <a:pos x="120" y="530"/>
                </a:cxn>
                <a:cxn ang="0">
                  <a:pos x="179" y="488"/>
                </a:cxn>
                <a:cxn ang="0">
                  <a:pos x="209" y="468"/>
                </a:cxn>
                <a:cxn ang="0">
                  <a:pos x="293" y="405"/>
                </a:cxn>
                <a:cxn ang="0">
                  <a:pos x="406" y="322"/>
                </a:cxn>
                <a:cxn ang="0">
                  <a:pos x="430" y="305"/>
                </a:cxn>
                <a:cxn ang="0">
                  <a:pos x="508" y="256"/>
                </a:cxn>
                <a:cxn ang="0">
                  <a:pos x="534" y="238"/>
                </a:cxn>
                <a:cxn ang="0">
                  <a:pos x="582" y="197"/>
                </a:cxn>
                <a:cxn ang="0">
                  <a:pos x="607" y="177"/>
                </a:cxn>
                <a:cxn ang="0">
                  <a:pos x="686" y="114"/>
                </a:cxn>
                <a:cxn ang="0">
                  <a:pos x="712" y="90"/>
                </a:cxn>
                <a:cxn ang="0">
                  <a:pos x="763" y="51"/>
                </a:cxn>
                <a:cxn ang="0">
                  <a:pos x="802" y="21"/>
                </a:cxn>
                <a:cxn ang="0">
                  <a:pos x="814" y="10"/>
                </a:cxn>
                <a:cxn ang="0">
                  <a:pos x="816" y="7"/>
                </a:cxn>
                <a:cxn ang="0">
                  <a:pos x="810" y="0"/>
                </a:cxn>
                <a:cxn ang="0">
                  <a:pos x="806" y="3"/>
                </a:cxn>
              </a:cxnLst>
              <a:rect l="0" t="0" r="r" b="b"/>
              <a:pathLst>
                <a:path w="816" h="622">
                  <a:moveTo>
                    <a:pt x="806" y="3"/>
                  </a:moveTo>
                  <a:lnTo>
                    <a:pt x="806" y="3"/>
                  </a:lnTo>
                  <a:lnTo>
                    <a:pt x="784" y="21"/>
                  </a:lnTo>
                  <a:lnTo>
                    <a:pt x="759" y="39"/>
                  </a:lnTo>
                  <a:lnTo>
                    <a:pt x="735" y="56"/>
                  </a:lnTo>
                  <a:lnTo>
                    <a:pt x="712" y="76"/>
                  </a:lnTo>
                  <a:lnTo>
                    <a:pt x="712" y="76"/>
                  </a:lnTo>
                  <a:lnTo>
                    <a:pt x="661" y="119"/>
                  </a:lnTo>
                  <a:lnTo>
                    <a:pt x="635" y="141"/>
                  </a:lnTo>
                  <a:lnTo>
                    <a:pt x="608" y="161"/>
                  </a:lnTo>
                  <a:lnTo>
                    <a:pt x="608" y="161"/>
                  </a:lnTo>
                  <a:lnTo>
                    <a:pt x="584" y="180"/>
                  </a:lnTo>
                  <a:lnTo>
                    <a:pt x="559" y="201"/>
                  </a:lnTo>
                  <a:lnTo>
                    <a:pt x="535" y="221"/>
                  </a:lnTo>
                  <a:lnTo>
                    <a:pt x="510" y="241"/>
                  </a:lnTo>
                  <a:lnTo>
                    <a:pt x="510" y="241"/>
                  </a:lnTo>
                  <a:lnTo>
                    <a:pt x="487" y="256"/>
                  </a:lnTo>
                  <a:lnTo>
                    <a:pt x="463" y="272"/>
                  </a:lnTo>
                  <a:lnTo>
                    <a:pt x="438" y="286"/>
                  </a:lnTo>
                  <a:lnTo>
                    <a:pt x="415" y="301"/>
                  </a:lnTo>
                  <a:lnTo>
                    <a:pt x="415" y="301"/>
                  </a:lnTo>
                  <a:lnTo>
                    <a:pt x="364" y="339"/>
                  </a:lnTo>
                  <a:lnTo>
                    <a:pt x="314" y="379"/>
                  </a:lnTo>
                  <a:lnTo>
                    <a:pt x="263" y="417"/>
                  </a:lnTo>
                  <a:lnTo>
                    <a:pt x="237" y="437"/>
                  </a:lnTo>
                  <a:lnTo>
                    <a:pt x="211" y="454"/>
                  </a:lnTo>
                  <a:lnTo>
                    <a:pt x="211" y="454"/>
                  </a:lnTo>
                  <a:lnTo>
                    <a:pt x="160" y="486"/>
                  </a:lnTo>
                  <a:lnTo>
                    <a:pt x="135" y="503"/>
                  </a:lnTo>
                  <a:lnTo>
                    <a:pt x="111" y="522"/>
                  </a:lnTo>
                  <a:lnTo>
                    <a:pt x="111" y="522"/>
                  </a:lnTo>
                  <a:lnTo>
                    <a:pt x="88" y="541"/>
                  </a:lnTo>
                  <a:lnTo>
                    <a:pt x="64" y="561"/>
                  </a:lnTo>
                  <a:lnTo>
                    <a:pt x="64" y="561"/>
                  </a:lnTo>
                  <a:lnTo>
                    <a:pt x="52" y="574"/>
                  </a:lnTo>
                  <a:lnTo>
                    <a:pt x="38" y="591"/>
                  </a:lnTo>
                  <a:lnTo>
                    <a:pt x="29" y="598"/>
                  </a:lnTo>
                  <a:lnTo>
                    <a:pt x="21" y="604"/>
                  </a:lnTo>
                  <a:lnTo>
                    <a:pt x="13" y="609"/>
                  </a:lnTo>
                  <a:lnTo>
                    <a:pt x="5" y="611"/>
                  </a:lnTo>
                  <a:lnTo>
                    <a:pt x="5" y="611"/>
                  </a:lnTo>
                  <a:lnTo>
                    <a:pt x="3" y="612"/>
                  </a:lnTo>
                  <a:lnTo>
                    <a:pt x="1" y="613"/>
                  </a:lnTo>
                  <a:lnTo>
                    <a:pt x="0" y="617"/>
                  </a:lnTo>
                  <a:lnTo>
                    <a:pt x="0" y="620"/>
                  </a:lnTo>
                  <a:lnTo>
                    <a:pt x="1" y="621"/>
                  </a:lnTo>
                  <a:lnTo>
                    <a:pt x="3" y="622"/>
                  </a:lnTo>
                  <a:lnTo>
                    <a:pt x="5" y="622"/>
                  </a:lnTo>
                  <a:lnTo>
                    <a:pt x="5" y="622"/>
                  </a:lnTo>
                  <a:lnTo>
                    <a:pt x="15" y="620"/>
                  </a:lnTo>
                  <a:lnTo>
                    <a:pt x="22" y="616"/>
                  </a:lnTo>
                  <a:lnTo>
                    <a:pt x="32" y="611"/>
                  </a:lnTo>
                  <a:lnTo>
                    <a:pt x="38" y="604"/>
                  </a:lnTo>
                  <a:lnTo>
                    <a:pt x="52" y="590"/>
                  </a:lnTo>
                  <a:lnTo>
                    <a:pt x="66" y="577"/>
                  </a:lnTo>
                  <a:lnTo>
                    <a:pt x="66" y="577"/>
                  </a:lnTo>
                  <a:lnTo>
                    <a:pt x="92" y="552"/>
                  </a:lnTo>
                  <a:lnTo>
                    <a:pt x="120" y="530"/>
                  </a:lnTo>
                  <a:lnTo>
                    <a:pt x="149" y="509"/>
                  </a:lnTo>
                  <a:lnTo>
                    <a:pt x="179" y="488"/>
                  </a:lnTo>
                  <a:lnTo>
                    <a:pt x="179" y="488"/>
                  </a:lnTo>
                  <a:lnTo>
                    <a:pt x="209" y="468"/>
                  </a:lnTo>
                  <a:lnTo>
                    <a:pt x="238" y="449"/>
                  </a:lnTo>
                  <a:lnTo>
                    <a:pt x="293" y="405"/>
                  </a:lnTo>
                  <a:lnTo>
                    <a:pt x="349" y="364"/>
                  </a:lnTo>
                  <a:lnTo>
                    <a:pt x="406" y="322"/>
                  </a:lnTo>
                  <a:lnTo>
                    <a:pt x="406" y="322"/>
                  </a:lnTo>
                  <a:lnTo>
                    <a:pt x="430" y="305"/>
                  </a:lnTo>
                  <a:lnTo>
                    <a:pt x="457" y="289"/>
                  </a:lnTo>
                  <a:lnTo>
                    <a:pt x="508" y="256"/>
                  </a:lnTo>
                  <a:lnTo>
                    <a:pt x="508" y="256"/>
                  </a:lnTo>
                  <a:lnTo>
                    <a:pt x="534" y="238"/>
                  </a:lnTo>
                  <a:lnTo>
                    <a:pt x="559" y="218"/>
                  </a:lnTo>
                  <a:lnTo>
                    <a:pt x="582" y="197"/>
                  </a:lnTo>
                  <a:lnTo>
                    <a:pt x="607" y="177"/>
                  </a:lnTo>
                  <a:lnTo>
                    <a:pt x="607" y="177"/>
                  </a:lnTo>
                  <a:lnTo>
                    <a:pt x="661" y="135"/>
                  </a:lnTo>
                  <a:lnTo>
                    <a:pt x="686" y="114"/>
                  </a:lnTo>
                  <a:lnTo>
                    <a:pt x="712" y="90"/>
                  </a:lnTo>
                  <a:lnTo>
                    <a:pt x="712" y="90"/>
                  </a:lnTo>
                  <a:lnTo>
                    <a:pt x="737" y="69"/>
                  </a:lnTo>
                  <a:lnTo>
                    <a:pt x="763" y="51"/>
                  </a:lnTo>
                  <a:lnTo>
                    <a:pt x="789" y="31"/>
                  </a:lnTo>
                  <a:lnTo>
                    <a:pt x="802" y="21"/>
                  </a:lnTo>
                  <a:lnTo>
                    <a:pt x="814" y="10"/>
                  </a:lnTo>
                  <a:lnTo>
                    <a:pt x="814" y="10"/>
                  </a:lnTo>
                  <a:lnTo>
                    <a:pt x="815" y="8"/>
                  </a:lnTo>
                  <a:lnTo>
                    <a:pt x="816" y="7"/>
                  </a:lnTo>
                  <a:lnTo>
                    <a:pt x="814" y="3"/>
                  </a:lnTo>
                  <a:lnTo>
                    <a:pt x="810" y="0"/>
                  </a:lnTo>
                  <a:lnTo>
                    <a:pt x="809" y="1"/>
                  </a:lnTo>
                  <a:lnTo>
                    <a:pt x="806" y="3"/>
                  </a:lnTo>
                  <a:lnTo>
                    <a:pt x="80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3" name="chenying0907 1040"/>
            <p:cNvSpPr>
              <a:spLocks/>
            </p:cNvSpPr>
            <p:nvPr/>
          </p:nvSpPr>
          <p:spPr bwMode="auto">
            <a:xfrm>
              <a:off x="4208463" y="4256088"/>
              <a:ext cx="136525" cy="101600"/>
            </a:xfrm>
            <a:custGeom>
              <a:avLst/>
              <a:gdLst/>
              <a:ahLst/>
              <a:cxnLst>
                <a:cxn ang="0">
                  <a:pos x="332" y="2"/>
                </a:cxn>
                <a:cxn ang="0">
                  <a:pos x="326" y="9"/>
                </a:cxn>
                <a:cxn ang="0">
                  <a:pos x="309" y="17"/>
                </a:cxn>
                <a:cxn ang="0">
                  <a:pos x="301" y="21"/>
                </a:cxn>
                <a:cxn ang="0">
                  <a:pos x="263" y="45"/>
                </a:cxn>
                <a:cxn ang="0">
                  <a:pos x="212" y="78"/>
                </a:cxn>
                <a:cxn ang="0">
                  <a:pos x="160" y="108"/>
                </a:cxn>
                <a:cxn ang="0">
                  <a:pos x="115" y="137"/>
                </a:cxn>
                <a:cxn ang="0">
                  <a:pos x="73" y="170"/>
                </a:cxn>
                <a:cxn ang="0">
                  <a:pos x="64" y="179"/>
                </a:cxn>
                <a:cxn ang="0">
                  <a:pos x="38" y="209"/>
                </a:cxn>
                <a:cxn ang="0">
                  <a:pos x="12" y="238"/>
                </a:cxn>
                <a:cxn ang="0">
                  <a:pos x="3" y="247"/>
                </a:cxn>
                <a:cxn ang="0">
                  <a:pos x="0" y="251"/>
                </a:cxn>
                <a:cxn ang="0">
                  <a:pos x="3" y="253"/>
                </a:cxn>
                <a:cxn ang="0">
                  <a:pos x="8" y="256"/>
                </a:cxn>
                <a:cxn ang="0">
                  <a:pos x="10" y="255"/>
                </a:cxn>
                <a:cxn ang="0">
                  <a:pos x="29" y="236"/>
                </a:cxn>
                <a:cxn ang="0">
                  <a:pos x="63" y="197"/>
                </a:cxn>
                <a:cxn ang="0">
                  <a:pos x="81" y="179"/>
                </a:cxn>
                <a:cxn ang="0">
                  <a:pos x="106" y="158"/>
                </a:cxn>
                <a:cxn ang="0">
                  <a:pos x="184" y="107"/>
                </a:cxn>
                <a:cxn ang="0">
                  <a:pos x="234" y="74"/>
                </a:cxn>
                <a:cxn ang="0">
                  <a:pos x="285" y="47"/>
                </a:cxn>
                <a:cxn ang="0">
                  <a:pos x="296" y="40"/>
                </a:cxn>
                <a:cxn ang="0">
                  <a:pos x="314" y="27"/>
                </a:cxn>
                <a:cxn ang="0">
                  <a:pos x="324" y="22"/>
                </a:cxn>
                <a:cxn ang="0">
                  <a:pos x="335" y="17"/>
                </a:cxn>
                <a:cxn ang="0">
                  <a:pos x="343" y="8"/>
                </a:cxn>
                <a:cxn ang="0">
                  <a:pos x="344" y="5"/>
                </a:cxn>
                <a:cxn ang="0">
                  <a:pos x="343" y="2"/>
                </a:cxn>
                <a:cxn ang="0">
                  <a:pos x="336" y="0"/>
                </a:cxn>
                <a:cxn ang="0">
                  <a:pos x="332" y="2"/>
                </a:cxn>
              </a:cxnLst>
              <a:rect l="0" t="0" r="r" b="b"/>
              <a:pathLst>
                <a:path w="344" h="256">
                  <a:moveTo>
                    <a:pt x="332" y="2"/>
                  </a:moveTo>
                  <a:lnTo>
                    <a:pt x="332" y="2"/>
                  </a:lnTo>
                  <a:lnTo>
                    <a:pt x="330" y="5"/>
                  </a:lnTo>
                  <a:lnTo>
                    <a:pt x="326" y="9"/>
                  </a:lnTo>
                  <a:lnTo>
                    <a:pt x="318" y="13"/>
                  </a:lnTo>
                  <a:lnTo>
                    <a:pt x="309" y="17"/>
                  </a:lnTo>
                  <a:lnTo>
                    <a:pt x="301" y="21"/>
                  </a:lnTo>
                  <a:lnTo>
                    <a:pt x="301" y="21"/>
                  </a:lnTo>
                  <a:lnTo>
                    <a:pt x="281" y="32"/>
                  </a:lnTo>
                  <a:lnTo>
                    <a:pt x="263" y="45"/>
                  </a:lnTo>
                  <a:lnTo>
                    <a:pt x="263" y="45"/>
                  </a:lnTo>
                  <a:lnTo>
                    <a:pt x="212" y="78"/>
                  </a:lnTo>
                  <a:lnTo>
                    <a:pt x="160" y="108"/>
                  </a:lnTo>
                  <a:lnTo>
                    <a:pt x="160" y="108"/>
                  </a:lnTo>
                  <a:lnTo>
                    <a:pt x="137" y="123"/>
                  </a:lnTo>
                  <a:lnTo>
                    <a:pt x="115" y="137"/>
                  </a:lnTo>
                  <a:lnTo>
                    <a:pt x="94" y="153"/>
                  </a:lnTo>
                  <a:lnTo>
                    <a:pt x="73" y="170"/>
                  </a:lnTo>
                  <a:lnTo>
                    <a:pt x="73" y="170"/>
                  </a:lnTo>
                  <a:lnTo>
                    <a:pt x="64" y="179"/>
                  </a:lnTo>
                  <a:lnTo>
                    <a:pt x="55" y="189"/>
                  </a:lnTo>
                  <a:lnTo>
                    <a:pt x="38" y="209"/>
                  </a:lnTo>
                  <a:lnTo>
                    <a:pt x="21" y="229"/>
                  </a:lnTo>
                  <a:lnTo>
                    <a:pt x="12" y="238"/>
                  </a:lnTo>
                  <a:lnTo>
                    <a:pt x="3" y="247"/>
                  </a:lnTo>
                  <a:lnTo>
                    <a:pt x="3" y="247"/>
                  </a:lnTo>
                  <a:lnTo>
                    <a:pt x="1" y="248"/>
                  </a:lnTo>
                  <a:lnTo>
                    <a:pt x="0" y="251"/>
                  </a:lnTo>
                  <a:lnTo>
                    <a:pt x="1" y="252"/>
                  </a:lnTo>
                  <a:lnTo>
                    <a:pt x="3" y="253"/>
                  </a:lnTo>
                  <a:lnTo>
                    <a:pt x="7" y="256"/>
                  </a:lnTo>
                  <a:lnTo>
                    <a:pt x="8" y="256"/>
                  </a:lnTo>
                  <a:lnTo>
                    <a:pt x="10" y="255"/>
                  </a:lnTo>
                  <a:lnTo>
                    <a:pt x="10" y="255"/>
                  </a:lnTo>
                  <a:lnTo>
                    <a:pt x="21" y="246"/>
                  </a:lnTo>
                  <a:lnTo>
                    <a:pt x="29" y="236"/>
                  </a:lnTo>
                  <a:lnTo>
                    <a:pt x="47" y="217"/>
                  </a:lnTo>
                  <a:lnTo>
                    <a:pt x="63" y="197"/>
                  </a:lnTo>
                  <a:lnTo>
                    <a:pt x="81" y="179"/>
                  </a:lnTo>
                  <a:lnTo>
                    <a:pt x="81" y="179"/>
                  </a:lnTo>
                  <a:lnTo>
                    <a:pt x="93" y="168"/>
                  </a:lnTo>
                  <a:lnTo>
                    <a:pt x="106" y="158"/>
                  </a:lnTo>
                  <a:lnTo>
                    <a:pt x="131" y="141"/>
                  </a:lnTo>
                  <a:lnTo>
                    <a:pt x="184" y="107"/>
                  </a:lnTo>
                  <a:lnTo>
                    <a:pt x="184" y="107"/>
                  </a:lnTo>
                  <a:lnTo>
                    <a:pt x="234" y="74"/>
                  </a:lnTo>
                  <a:lnTo>
                    <a:pt x="259" y="59"/>
                  </a:lnTo>
                  <a:lnTo>
                    <a:pt x="285" y="47"/>
                  </a:lnTo>
                  <a:lnTo>
                    <a:pt x="285" y="47"/>
                  </a:lnTo>
                  <a:lnTo>
                    <a:pt x="296" y="40"/>
                  </a:lnTo>
                  <a:lnTo>
                    <a:pt x="305" y="34"/>
                  </a:lnTo>
                  <a:lnTo>
                    <a:pt x="314" y="27"/>
                  </a:lnTo>
                  <a:lnTo>
                    <a:pt x="324" y="22"/>
                  </a:lnTo>
                  <a:lnTo>
                    <a:pt x="324" y="22"/>
                  </a:lnTo>
                  <a:lnTo>
                    <a:pt x="330" y="19"/>
                  </a:lnTo>
                  <a:lnTo>
                    <a:pt x="335" y="17"/>
                  </a:lnTo>
                  <a:lnTo>
                    <a:pt x="339" y="13"/>
                  </a:lnTo>
                  <a:lnTo>
                    <a:pt x="343" y="8"/>
                  </a:lnTo>
                  <a:lnTo>
                    <a:pt x="343" y="8"/>
                  </a:lnTo>
                  <a:lnTo>
                    <a:pt x="344" y="5"/>
                  </a:lnTo>
                  <a:lnTo>
                    <a:pt x="344" y="4"/>
                  </a:lnTo>
                  <a:lnTo>
                    <a:pt x="343" y="2"/>
                  </a:lnTo>
                  <a:lnTo>
                    <a:pt x="341" y="1"/>
                  </a:lnTo>
                  <a:lnTo>
                    <a:pt x="336" y="0"/>
                  </a:lnTo>
                  <a:lnTo>
                    <a:pt x="335" y="0"/>
                  </a:lnTo>
                  <a:lnTo>
                    <a:pt x="332" y="2"/>
                  </a:lnTo>
                  <a:lnTo>
                    <a:pt x="33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4" name="chenying0907 1041"/>
            <p:cNvSpPr>
              <a:spLocks/>
            </p:cNvSpPr>
            <p:nvPr/>
          </p:nvSpPr>
          <p:spPr bwMode="auto">
            <a:xfrm>
              <a:off x="4217988" y="4303713"/>
              <a:ext cx="107950" cy="90488"/>
            </a:xfrm>
            <a:custGeom>
              <a:avLst/>
              <a:gdLst/>
              <a:ahLst/>
              <a:cxnLst>
                <a:cxn ang="0">
                  <a:pos x="266" y="0"/>
                </a:cxn>
                <a:cxn ang="0">
                  <a:pos x="266" y="0"/>
                </a:cxn>
                <a:cxn ang="0">
                  <a:pos x="257" y="2"/>
                </a:cxn>
                <a:cxn ang="0">
                  <a:pos x="249" y="6"/>
                </a:cxn>
                <a:cxn ang="0">
                  <a:pos x="240" y="10"/>
                </a:cxn>
                <a:cxn ang="0">
                  <a:pos x="232" y="17"/>
                </a:cxn>
                <a:cxn ang="0">
                  <a:pos x="215" y="28"/>
                </a:cxn>
                <a:cxn ang="0">
                  <a:pos x="201" y="39"/>
                </a:cxn>
                <a:cxn ang="0">
                  <a:pos x="201" y="39"/>
                </a:cxn>
                <a:cxn ang="0">
                  <a:pos x="177" y="55"/>
                </a:cxn>
                <a:cxn ang="0">
                  <a:pos x="154" y="72"/>
                </a:cxn>
                <a:cxn ang="0">
                  <a:pos x="108" y="103"/>
                </a:cxn>
                <a:cxn ang="0">
                  <a:pos x="108" y="103"/>
                </a:cxn>
                <a:cxn ang="0">
                  <a:pos x="89" y="119"/>
                </a:cxn>
                <a:cxn ang="0">
                  <a:pos x="69" y="136"/>
                </a:cxn>
                <a:cxn ang="0">
                  <a:pos x="32" y="171"/>
                </a:cxn>
                <a:cxn ang="0">
                  <a:pos x="32" y="171"/>
                </a:cxn>
                <a:cxn ang="0">
                  <a:pos x="21" y="183"/>
                </a:cxn>
                <a:cxn ang="0">
                  <a:pos x="10" y="193"/>
                </a:cxn>
                <a:cxn ang="0">
                  <a:pos x="6" y="200"/>
                </a:cxn>
                <a:cxn ang="0">
                  <a:pos x="4" y="206"/>
                </a:cxn>
                <a:cxn ang="0">
                  <a:pos x="1" y="214"/>
                </a:cxn>
                <a:cxn ang="0">
                  <a:pos x="0" y="222"/>
                </a:cxn>
                <a:cxn ang="0">
                  <a:pos x="0" y="222"/>
                </a:cxn>
                <a:cxn ang="0">
                  <a:pos x="0" y="225"/>
                </a:cxn>
                <a:cxn ang="0">
                  <a:pos x="1" y="227"/>
                </a:cxn>
                <a:cxn ang="0">
                  <a:pos x="5" y="229"/>
                </a:cxn>
                <a:cxn ang="0">
                  <a:pos x="9" y="227"/>
                </a:cxn>
                <a:cxn ang="0">
                  <a:pos x="10" y="225"/>
                </a:cxn>
                <a:cxn ang="0">
                  <a:pos x="11" y="222"/>
                </a:cxn>
                <a:cxn ang="0">
                  <a:pos x="11" y="222"/>
                </a:cxn>
                <a:cxn ang="0">
                  <a:pos x="13" y="213"/>
                </a:cxn>
                <a:cxn ang="0">
                  <a:pos x="17" y="204"/>
                </a:cxn>
                <a:cxn ang="0">
                  <a:pos x="23" y="195"/>
                </a:cxn>
                <a:cxn ang="0">
                  <a:pos x="30" y="187"/>
                </a:cxn>
                <a:cxn ang="0">
                  <a:pos x="47" y="171"/>
                </a:cxn>
                <a:cxn ang="0">
                  <a:pos x="61" y="158"/>
                </a:cxn>
                <a:cxn ang="0">
                  <a:pos x="61" y="158"/>
                </a:cxn>
                <a:cxn ang="0">
                  <a:pos x="81" y="141"/>
                </a:cxn>
                <a:cxn ang="0">
                  <a:pos x="99" y="125"/>
                </a:cxn>
                <a:cxn ang="0">
                  <a:pos x="138" y="95"/>
                </a:cxn>
                <a:cxn ang="0">
                  <a:pos x="138" y="95"/>
                </a:cxn>
                <a:cxn ang="0">
                  <a:pos x="155" y="83"/>
                </a:cxn>
                <a:cxn ang="0">
                  <a:pos x="172" y="72"/>
                </a:cxn>
                <a:cxn ang="0">
                  <a:pos x="206" y="49"/>
                </a:cxn>
                <a:cxn ang="0">
                  <a:pos x="206" y="49"/>
                </a:cxn>
                <a:cxn ang="0">
                  <a:pos x="221" y="39"/>
                </a:cxn>
                <a:cxn ang="0">
                  <a:pos x="238" y="27"/>
                </a:cxn>
                <a:cxn ang="0">
                  <a:pos x="253" y="17"/>
                </a:cxn>
                <a:cxn ang="0">
                  <a:pos x="261" y="13"/>
                </a:cxn>
                <a:cxn ang="0">
                  <a:pos x="269" y="11"/>
                </a:cxn>
                <a:cxn ang="0">
                  <a:pos x="269" y="11"/>
                </a:cxn>
                <a:cxn ang="0">
                  <a:pos x="272" y="10"/>
                </a:cxn>
                <a:cxn ang="0">
                  <a:pos x="273" y="9"/>
                </a:cxn>
                <a:cxn ang="0">
                  <a:pos x="274" y="8"/>
                </a:cxn>
                <a:cxn ang="0">
                  <a:pos x="273" y="5"/>
                </a:cxn>
                <a:cxn ang="0">
                  <a:pos x="272" y="1"/>
                </a:cxn>
                <a:cxn ang="0">
                  <a:pos x="269" y="1"/>
                </a:cxn>
                <a:cxn ang="0">
                  <a:pos x="266" y="0"/>
                </a:cxn>
                <a:cxn ang="0">
                  <a:pos x="266" y="0"/>
                </a:cxn>
              </a:cxnLst>
              <a:rect l="0" t="0" r="r" b="b"/>
              <a:pathLst>
                <a:path w="274" h="229">
                  <a:moveTo>
                    <a:pt x="266" y="0"/>
                  </a:moveTo>
                  <a:lnTo>
                    <a:pt x="266" y="0"/>
                  </a:lnTo>
                  <a:lnTo>
                    <a:pt x="257" y="2"/>
                  </a:lnTo>
                  <a:lnTo>
                    <a:pt x="249" y="6"/>
                  </a:lnTo>
                  <a:lnTo>
                    <a:pt x="240" y="10"/>
                  </a:lnTo>
                  <a:lnTo>
                    <a:pt x="232" y="17"/>
                  </a:lnTo>
                  <a:lnTo>
                    <a:pt x="215" y="28"/>
                  </a:lnTo>
                  <a:lnTo>
                    <a:pt x="201" y="39"/>
                  </a:lnTo>
                  <a:lnTo>
                    <a:pt x="201" y="39"/>
                  </a:lnTo>
                  <a:lnTo>
                    <a:pt x="177" y="55"/>
                  </a:lnTo>
                  <a:lnTo>
                    <a:pt x="154" y="72"/>
                  </a:lnTo>
                  <a:lnTo>
                    <a:pt x="108" y="103"/>
                  </a:lnTo>
                  <a:lnTo>
                    <a:pt x="108" y="103"/>
                  </a:lnTo>
                  <a:lnTo>
                    <a:pt x="89" y="119"/>
                  </a:lnTo>
                  <a:lnTo>
                    <a:pt x="69" y="136"/>
                  </a:lnTo>
                  <a:lnTo>
                    <a:pt x="32" y="171"/>
                  </a:lnTo>
                  <a:lnTo>
                    <a:pt x="32" y="171"/>
                  </a:lnTo>
                  <a:lnTo>
                    <a:pt x="21" y="183"/>
                  </a:lnTo>
                  <a:lnTo>
                    <a:pt x="10" y="193"/>
                  </a:lnTo>
                  <a:lnTo>
                    <a:pt x="6" y="200"/>
                  </a:lnTo>
                  <a:lnTo>
                    <a:pt x="4" y="206"/>
                  </a:lnTo>
                  <a:lnTo>
                    <a:pt x="1" y="214"/>
                  </a:lnTo>
                  <a:lnTo>
                    <a:pt x="0" y="222"/>
                  </a:lnTo>
                  <a:lnTo>
                    <a:pt x="0" y="222"/>
                  </a:lnTo>
                  <a:lnTo>
                    <a:pt x="0" y="225"/>
                  </a:lnTo>
                  <a:lnTo>
                    <a:pt x="1" y="227"/>
                  </a:lnTo>
                  <a:lnTo>
                    <a:pt x="5" y="229"/>
                  </a:lnTo>
                  <a:lnTo>
                    <a:pt x="9" y="227"/>
                  </a:lnTo>
                  <a:lnTo>
                    <a:pt x="10" y="225"/>
                  </a:lnTo>
                  <a:lnTo>
                    <a:pt x="11" y="222"/>
                  </a:lnTo>
                  <a:lnTo>
                    <a:pt x="11" y="222"/>
                  </a:lnTo>
                  <a:lnTo>
                    <a:pt x="13" y="213"/>
                  </a:lnTo>
                  <a:lnTo>
                    <a:pt x="17" y="204"/>
                  </a:lnTo>
                  <a:lnTo>
                    <a:pt x="23" y="195"/>
                  </a:lnTo>
                  <a:lnTo>
                    <a:pt x="30" y="187"/>
                  </a:lnTo>
                  <a:lnTo>
                    <a:pt x="47" y="171"/>
                  </a:lnTo>
                  <a:lnTo>
                    <a:pt x="61" y="158"/>
                  </a:lnTo>
                  <a:lnTo>
                    <a:pt x="61" y="158"/>
                  </a:lnTo>
                  <a:lnTo>
                    <a:pt x="81" y="141"/>
                  </a:lnTo>
                  <a:lnTo>
                    <a:pt x="99" y="125"/>
                  </a:lnTo>
                  <a:lnTo>
                    <a:pt x="138" y="95"/>
                  </a:lnTo>
                  <a:lnTo>
                    <a:pt x="138" y="95"/>
                  </a:lnTo>
                  <a:lnTo>
                    <a:pt x="155" y="83"/>
                  </a:lnTo>
                  <a:lnTo>
                    <a:pt x="172" y="72"/>
                  </a:lnTo>
                  <a:lnTo>
                    <a:pt x="206" y="49"/>
                  </a:lnTo>
                  <a:lnTo>
                    <a:pt x="206" y="49"/>
                  </a:lnTo>
                  <a:lnTo>
                    <a:pt x="221" y="39"/>
                  </a:lnTo>
                  <a:lnTo>
                    <a:pt x="238" y="27"/>
                  </a:lnTo>
                  <a:lnTo>
                    <a:pt x="253" y="17"/>
                  </a:lnTo>
                  <a:lnTo>
                    <a:pt x="261" y="13"/>
                  </a:lnTo>
                  <a:lnTo>
                    <a:pt x="269" y="11"/>
                  </a:lnTo>
                  <a:lnTo>
                    <a:pt x="269" y="11"/>
                  </a:lnTo>
                  <a:lnTo>
                    <a:pt x="272" y="10"/>
                  </a:lnTo>
                  <a:lnTo>
                    <a:pt x="273" y="9"/>
                  </a:lnTo>
                  <a:lnTo>
                    <a:pt x="274" y="8"/>
                  </a:lnTo>
                  <a:lnTo>
                    <a:pt x="273" y="5"/>
                  </a:lnTo>
                  <a:lnTo>
                    <a:pt x="272" y="1"/>
                  </a:lnTo>
                  <a:lnTo>
                    <a:pt x="269" y="1"/>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5" name="chenying0907 1042"/>
            <p:cNvSpPr>
              <a:spLocks/>
            </p:cNvSpPr>
            <p:nvPr/>
          </p:nvSpPr>
          <p:spPr bwMode="auto">
            <a:xfrm>
              <a:off x="4203701" y="4341813"/>
              <a:ext cx="117475" cy="92075"/>
            </a:xfrm>
            <a:custGeom>
              <a:avLst/>
              <a:gdLst/>
              <a:ahLst/>
              <a:cxnLst>
                <a:cxn ang="0">
                  <a:pos x="289" y="2"/>
                </a:cxn>
                <a:cxn ang="0">
                  <a:pos x="274" y="10"/>
                </a:cxn>
                <a:cxn ang="0">
                  <a:pos x="249" y="31"/>
                </a:cxn>
                <a:cxn ang="0">
                  <a:pos x="235" y="38"/>
                </a:cxn>
                <a:cxn ang="0">
                  <a:pos x="223" y="42"/>
                </a:cxn>
                <a:cxn ang="0">
                  <a:pos x="192" y="59"/>
                </a:cxn>
                <a:cxn ang="0">
                  <a:pos x="154" y="88"/>
                </a:cxn>
                <a:cxn ang="0">
                  <a:pos x="113" y="120"/>
                </a:cxn>
                <a:cxn ang="0">
                  <a:pos x="77" y="155"/>
                </a:cxn>
                <a:cxn ang="0">
                  <a:pos x="60" y="173"/>
                </a:cxn>
                <a:cxn ang="0">
                  <a:pos x="32" y="203"/>
                </a:cxn>
                <a:cxn ang="0">
                  <a:pos x="13" y="219"/>
                </a:cxn>
                <a:cxn ang="0">
                  <a:pos x="2" y="224"/>
                </a:cxn>
                <a:cxn ang="0">
                  <a:pos x="0" y="228"/>
                </a:cxn>
                <a:cxn ang="0">
                  <a:pos x="0" y="232"/>
                </a:cxn>
                <a:cxn ang="0">
                  <a:pos x="6" y="235"/>
                </a:cxn>
                <a:cxn ang="0">
                  <a:pos x="7" y="235"/>
                </a:cxn>
                <a:cxn ang="0">
                  <a:pos x="24" y="224"/>
                </a:cxn>
                <a:cxn ang="0">
                  <a:pos x="64" y="185"/>
                </a:cxn>
                <a:cxn ang="0">
                  <a:pos x="106" y="142"/>
                </a:cxn>
                <a:cxn ang="0">
                  <a:pos x="151" y="103"/>
                </a:cxn>
                <a:cxn ang="0">
                  <a:pos x="171" y="88"/>
                </a:cxn>
                <a:cxn ang="0">
                  <a:pos x="214" y="59"/>
                </a:cxn>
                <a:cxn ang="0">
                  <a:pos x="238" y="49"/>
                </a:cxn>
                <a:cxn ang="0">
                  <a:pos x="245" y="46"/>
                </a:cxn>
                <a:cxn ang="0">
                  <a:pos x="265" y="31"/>
                </a:cxn>
                <a:cxn ang="0">
                  <a:pos x="285" y="16"/>
                </a:cxn>
                <a:cxn ang="0">
                  <a:pos x="293" y="12"/>
                </a:cxn>
                <a:cxn ang="0">
                  <a:pos x="295" y="10"/>
                </a:cxn>
                <a:cxn ang="0">
                  <a:pos x="295" y="3"/>
                </a:cxn>
                <a:cxn ang="0">
                  <a:pos x="291" y="0"/>
                </a:cxn>
                <a:cxn ang="0">
                  <a:pos x="289" y="2"/>
                </a:cxn>
              </a:cxnLst>
              <a:rect l="0" t="0" r="r" b="b"/>
              <a:pathLst>
                <a:path w="295" h="235">
                  <a:moveTo>
                    <a:pt x="289" y="2"/>
                  </a:moveTo>
                  <a:lnTo>
                    <a:pt x="289" y="2"/>
                  </a:lnTo>
                  <a:lnTo>
                    <a:pt x="282" y="4"/>
                  </a:lnTo>
                  <a:lnTo>
                    <a:pt x="274" y="10"/>
                  </a:lnTo>
                  <a:lnTo>
                    <a:pt x="262" y="20"/>
                  </a:lnTo>
                  <a:lnTo>
                    <a:pt x="249" y="31"/>
                  </a:lnTo>
                  <a:lnTo>
                    <a:pt x="243" y="34"/>
                  </a:lnTo>
                  <a:lnTo>
                    <a:pt x="235" y="38"/>
                  </a:lnTo>
                  <a:lnTo>
                    <a:pt x="235" y="38"/>
                  </a:lnTo>
                  <a:lnTo>
                    <a:pt x="223" y="42"/>
                  </a:lnTo>
                  <a:lnTo>
                    <a:pt x="213" y="48"/>
                  </a:lnTo>
                  <a:lnTo>
                    <a:pt x="192" y="59"/>
                  </a:lnTo>
                  <a:lnTo>
                    <a:pt x="154" y="88"/>
                  </a:lnTo>
                  <a:lnTo>
                    <a:pt x="154" y="88"/>
                  </a:lnTo>
                  <a:lnTo>
                    <a:pt x="133" y="103"/>
                  </a:lnTo>
                  <a:lnTo>
                    <a:pt x="113" y="120"/>
                  </a:lnTo>
                  <a:lnTo>
                    <a:pt x="95" y="137"/>
                  </a:lnTo>
                  <a:lnTo>
                    <a:pt x="77" y="155"/>
                  </a:lnTo>
                  <a:lnTo>
                    <a:pt x="77" y="155"/>
                  </a:lnTo>
                  <a:lnTo>
                    <a:pt x="60" y="173"/>
                  </a:lnTo>
                  <a:lnTo>
                    <a:pt x="41" y="193"/>
                  </a:lnTo>
                  <a:lnTo>
                    <a:pt x="32" y="203"/>
                  </a:lnTo>
                  <a:lnTo>
                    <a:pt x="23" y="211"/>
                  </a:lnTo>
                  <a:lnTo>
                    <a:pt x="13" y="219"/>
                  </a:lnTo>
                  <a:lnTo>
                    <a:pt x="2" y="224"/>
                  </a:lnTo>
                  <a:lnTo>
                    <a:pt x="2" y="224"/>
                  </a:lnTo>
                  <a:lnTo>
                    <a:pt x="1" y="225"/>
                  </a:lnTo>
                  <a:lnTo>
                    <a:pt x="0" y="228"/>
                  </a:lnTo>
                  <a:lnTo>
                    <a:pt x="0" y="229"/>
                  </a:lnTo>
                  <a:lnTo>
                    <a:pt x="0" y="232"/>
                  </a:lnTo>
                  <a:lnTo>
                    <a:pt x="3" y="235"/>
                  </a:lnTo>
                  <a:lnTo>
                    <a:pt x="6" y="235"/>
                  </a:lnTo>
                  <a:lnTo>
                    <a:pt x="7" y="235"/>
                  </a:lnTo>
                  <a:lnTo>
                    <a:pt x="7" y="235"/>
                  </a:lnTo>
                  <a:lnTo>
                    <a:pt x="17" y="229"/>
                  </a:lnTo>
                  <a:lnTo>
                    <a:pt x="24" y="224"/>
                  </a:lnTo>
                  <a:lnTo>
                    <a:pt x="38" y="212"/>
                  </a:lnTo>
                  <a:lnTo>
                    <a:pt x="64" y="185"/>
                  </a:lnTo>
                  <a:lnTo>
                    <a:pt x="64" y="185"/>
                  </a:lnTo>
                  <a:lnTo>
                    <a:pt x="106" y="142"/>
                  </a:lnTo>
                  <a:lnTo>
                    <a:pt x="128" y="122"/>
                  </a:lnTo>
                  <a:lnTo>
                    <a:pt x="151" y="103"/>
                  </a:lnTo>
                  <a:lnTo>
                    <a:pt x="151" y="103"/>
                  </a:lnTo>
                  <a:lnTo>
                    <a:pt x="171" y="88"/>
                  </a:lnTo>
                  <a:lnTo>
                    <a:pt x="192" y="72"/>
                  </a:lnTo>
                  <a:lnTo>
                    <a:pt x="214" y="59"/>
                  </a:lnTo>
                  <a:lnTo>
                    <a:pt x="226" y="54"/>
                  </a:lnTo>
                  <a:lnTo>
                    <a:pt x="238" y="49"/>
                  </a:lnTo>
                  <a:lnTo>
                    <a:pt x="238" y="49"/>
                  </a:lnTo>
                  <a:lnTo>
                    <a:pt x="245" y="46"/>
                  </a:lnTo>
                  <a:lnTo>
                    <a:pt x="252" y="41"/>
                  </a:lnTo>
                  <a:lnTo>
                    <a:pt x="265" y="31"/>
                  </a:lnTo>
                  <a:lnTo>
                    <a:pt x="278" y="20"/>
                  </a:lnTo>
                  <a:lnTo>
                    <a:pt x="285" y="16"/>
                  </a:lnTo>
                  <a:lnTo>
                    <a:pt x="293" y="12"/>
                  </a:lnTo>
                  <a:lnTo>
                    <a:pt x="293" y="12"/>
                  </a:lnTo>
                  <a:lnTo>
                    <a:pt x="294" y="11"/>
                  </a:lnTo>
                  <a:lnTo>
                    <a:pt x="295" y="10"/>
                  </a:lnTo>
                  <a:lnTo>
                    <a:pt x="295" y="4"/>
                  </a:lnTo>
                  <a:lnTo>
                    <a:pt x="295" y="3"/>
                  </a:lnTo>
                  <a:lnTo>
                    <a:pt x="294" y="2"/>
                  </a:lnTo>
                  <a:lnTo>
                    <a:pt x="291" y="0"/>
                  </a:lnTo>
                  <a:lnTo>
                    <a:pt x="289" y="2"/>
                  </a:lnTo>
                  <a:lnTo>
                    <a:pt x="28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6" name="chenying0907 1043"/>
            <p:cNvSpPr>
              <a:spLocks/>
            </p:cNvSpPr>
            <p:nvPr/>
          </p:nvSpPr>
          <p:spPr bwMode="auto">
            <a:xfrm>
              <a:off x="4210051" y="4378325"/>
              <a:ext cx="104775" cy="80963"/>
            </a:xfrm>
            <a:custGeom>
              <a:avLst/>
              <a:gdLst/>
              <a:ahLst/>
              <a:cxnLst>
                <a:cxn ang="0">
                  <a:pos x="253" y="1"/>
                </a:cxn>
                <a:cxn ang="0">
                  <a:pos x="253" y="1"/>
                </a:cxn>
                <a:cxn ang="0">
                  <a:pos x="213" y="30"/>
                </a:cxn>
                <a:cxn ang="0">
                  <a:pos x="174" y="60"/>
                </a:cxn>
                <a:cxn ang="0">
                  <a:pos x="134" y="92"/>
                </a:cxn>
                <a:cxn ang="0">
                  <a:pos x="94" y="122"/>
                </a:cxn>
                <a:cxn ang="0">
                  <a:pos x="94" y="122"/>
                </a:cxn>
                <a:cxn ang="0">
                  <a:pos x="62" y="143"/>
                </a:cxn>
                <a:cxn ang="0">
                  <a:pos x="32" y="166"/>
                </a:cxn>
                <a:cxn ang="0">
                  <a:pos x="32" y="166"/>
                </a:cxn>
                <a:cxn ang="0">
                  <a:pos x="14" y="181"/>
                </a:cxn>
                <a:cxn ang="0">
                  <a:pos x="5" y="188"/>
                </a:cxn>
                <a:cxn ang="0">
                  <a:pos x="2" y="194"/>
                </a:cxn>
                <a:cxn ang="0">
                  <a:pos x="0" y="199"/>
                </a:cxn>
                <a:cxn ang="0">
                  <a:pos x="0" y="199"/>
                </a:cxn>
                <a:cxn ang="0">
                  <a:pos x="0" y="201"/>
                </a:cxn>
                <a:cxn ang="0">
                  <a:pos x="1" y="203"/>
                </a:cxn>
                <a:cxn ang="0">
                  <a:pos x="3" y="205"/>
                </a:cxn>
                <a:cxn ang="0">
                  <a:pos x="7" y="205"/>
                </a:cxn>
                <a:cxn ang="0">
                  <a:pos x="10" y="204"/>
                </a:cxn>
                <a:cxn ang="0">
                  <a:pos x="11" y="201"/>
                </a:cxn>
                <a:cxn ang="0">
                  <a:pos x="11" y="201"/>
                </a:cxn>
                <a:cxn ang="0">
                  <a:pos x="13" y="195"/>
                </a:cxn>
                <a:cxn ang="0">
                  <a:pos x="15" y="190"/>
                </a:cxn>
                <a:cxn ang="0">
                  <a:pos x="18" y="188"/>
                </a:cxn>
                <a:cxn ang="0">
                  <a:pos x="19" y="188"/>
                </a:cxn>
                <a:cxn ang="0">
                  <a:pos x="22" y="188"/>
                </a:cxn>
                <a:cxn ang="0">
                  <a:pos x="24" y="188"/>
                </a:cxn>
                <a:cxn ang="0">
                  <a:pos x="27" y="187"/>
                </a:cxn>
                <a:cxn ang="0">
                  <a:pos x="27" y="187"/>
                </a:cxn>
                <a:cxn ang="0">
                  <a:pos x="44" y="171"/>
                </a:cxn>
                <a:cxn ang="0">
                  <a:pos x="62" y="157"/>
                </a:cxn>
                <a:cxn ang="0">
                  <a:pos x="62" y="157"/>
                </a:cxn>
                <a:cxn ang="0">
                  <a:pos x="126" y="111"/>
                </a:cxn>
                <a:cxn ang="0">
                  <a:pos x="126" y="111"/>
                </a:cxn>
                <a:cxn ang="0">
                  <a:pos x="192" y="60"/>
                </a:cxn>
                <a:cxn ang="0">
                  <a:pos x="225" y="35"/>
                </a:cxn>
                <a:cxn ang="0">
                  <a:pos x="260" y="11"/>
                </a:cxn>
                <a:cxn ang="0">
                  <a:pos x="260" y="11"/>
                </a:cxn>
                <a:cxn ang="0">
                  <a:pos x="261" y="9"/>
                </a:cxn>
                <a:cxn ang="0">
                  <a:pos x="262" y="7"/>
                </a:cxn>
                <a:cxn ang="0">
                  <a:pos x="261" y="3"/>
                </a:cxn>
                <a:cxn ang="0">
                  <a:pos x="259" y="0"/>
                </a:cxn>
                <a:cxn ang="0">
                  <a:pos x="256" y="0"/>
                </a:cxn>
                <a:cxn ang="0">
                  <a:pos x="253" y="1"/>
                </a:cxn>
                <a:cxn ang="0">
                  <a:pos x="253" y="1"/>
                </a:cxn>
              </a:cxnLst>
              <a:rect l="0" t="0" r="r" b="b"/>
              <a:pathLst>
                <a:path w="262" h="205">
                  <a:moveTo>
                    <a:pt x="253" y="1"/>
                  </a:moveTo>
                  <a:lnTo>
                    <a:pt x="253" y="1"/>
                  </a:lnTo>
                  <a:lnTo>
                    <a:pt x="213" y="30"/>
                  </a:lnTo>
                  <a:lnTo>
                    <a:pt x="174" y="60"/>
                  </a:lnTo>
                  <a:lnTo>
                    <a:pt x="134" y="92"/>
                  </a:lnTo>
                  <a:lnTo>
                    <a:pt x="94" y="122"/>
                  </a:lnTo>
                  <a:lnTo>
                    <a:pt x="94" y="122"/>
                  </a:lnTo>
                  <a:lnTo>
                    <a:pt x="62" y="143"/>
                  </a:lnTo>
                  <a:lnTo>
                    <a:pt x="32" y="166"/>
                  </a:lnTo>
                  <a:lnTo>
                    <a:pt x="32" y="166"/>
                  </a:lnTo>
                  <a:lnTo>
                    <a:pt x="14" y="181"/>
                  </a:lnTo>
                  <a:lnTo>
                    <a:pt x="5" y="188"/>
                  </a:lnTo>
                  <a:lnTo>
                    <a:pt x="2" y="194"/>
                  </a:lnTo>
                  <a:lnTo>
                    <a:pt x="0" y="199"/>
                  </a:lnTo>
                  <a:lnTo>
                    <a:pt x="0" y="199"/>
                  </a:lnTo>
                  <a:lnTo>
                    <a:pt x="0" y="201"/>
                  </a:lnTo>
                  <a:lnTo>
                    <a:pt x="1" y="203"/>
                  </a:lnTo>
                  <a:lnTo>
                    <a:pt x="3" y="205"/>
                  </a:lnTo>
                  <a:lnTo>
                    <a:pt x="7" y="205"/>
                  </a:lnTo>
                  <a:lnTo>
                    <a:pt x="10" y="204"/>
                  </a:lnTo>
                  <a:lnTo>
                    <a:pt x="11" y="201"/>
                  </a:lnTo>
                  <a:lnTo>
                    <a:pt x="11" y="201"/>
                  </a:lnTo>
                  <a:lnTo>
                    <a:pt x="13" y="195"/>
                  </a:lnTo>
                  <a:lnTo>
                    <a:pt x="15" y="190"/>
                  </a:lnTo>
                  <a:lnTo>
                    <a:pt x="18" y="188"/>
                  </a:lnTo>
                  <a:lnTo>
                    <a:pt x="19" y="188"/>
                  </a:lnTo>
                  <a:lnTo>
                    <a:pt x="22" y="188"/>
                  </a:lnTo>
                  <a:lnTo>
                    <a:pt x="24" y="188"/>
                  </a:lnTo>
                  <a:lnTo>
                    <a:pt x="27" y="187"/>
                  </a:lnTo>
                  <a:lnTo>
                    <a:pt x="27" y="187"/>
                  </a:lnTo>
                  <a:lnTo>
                    <a:pt x="44" y="171"/>
                  </a:lnTo>
                  <a:lnTo>
                    <a:pt x="62" y="157"/>
                  </a:lnTo>
                  <a:lnTo>
                    <a:pt x="62" y="157"/>
                  </a:lnTo>
                  <a:lnTo>
                    <a:pt x="126" y="111"/>
                  </a:lnTo>
                  <a:lnTo>
                    <a:pt x="126" y="111"/>
                  </a:lnTo>
                  <a:lnTo>
                    <a:pt x="192" y="60"/>
                  </a:lnTo>
                  <a:lnTo>
                    <a:pt x="225" y="35"/>
                  </a:lnTo>
                  <a:lnTo>
                    <a:pt x="260" y="11"/>
                  </a:lnTo>
                  <a:lnTo>
                    <a:pt x="260" y="11"/>
                  </a:lnTo>
                  <a:lnTo>
                    <a:pt x="261" y="9"/>
                  </a:lnTo>
                  <a:lnTo>
                    <a:pt x="262" y="7"/>
                  </a:lnTo>
                  <a:lnTo>
                    <a:pt x="261" y="3"/>
                  </a:lnTo>
                  <a:lnTo>
                    <a:pt x="259" y="0"/>
                  </a:lnTo>
                  <a:lnTo>
                    <a:pt x="256" y="0"/>
                  </a:lnTo>
                  <a:lnTo>
                    <a:pt x="253" y="1"/>
                  </a:lnTo>
                  <a:lnTo>
                    <a:pt x="2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7" name="chenying0907 1044"/>
            <p:cNvSpPr>
              <a:spLocks/>
            </p:cNvSpPr>
            <p:nvPr/>
          </p:nvSpPr>
          <p:spPr bwMode="auto">
            <a:xfrm>
              <a:off x="4254501" y="4410075"/>
              <a:ext cx="46038" cy="38100"/>
            </a:xfrm>
            <a:custGeom>
              <a:avLst/>
              <a:gdLst/>
              <a:ahLst/>
              <a:cxnLst>
                <a:cxn ang="0">
                  <a:pos x="111" y="1"/>
                </a:cxn>
                <a:cxn ang="0">
                  <a:pos x="111" y="1"/>
                </a:cxn>
                <a:cxn ang="0">
                  <a:pos x="97" y="10"/>
                </a:cxn>
                <a:cxn ang="0">
                  <a:pos x="84" y="19"/>
                </a:cxn>
                <a:cxn ang="0">
                  <a:pos x="71" y="31"/>
                </a:cxn>
                <a:cxn ang="0">
                  <a:pos x="58" y="43"/>
                </a:cxn>
                <a:cxn ang="0">
                  <a:pos x="58" y="43"/>
                </a:cxn>
                <a:cxn ang="0">
                  <a:pos x="46" y="55"/>
                </a:cxn>
                <a:cxn ang="0">
                  <a:pos x="33" y="67"/>
                </a:cxn>
                <a:cxn ang="0">
                  <a:pos x="20" y="78"/>
                </a:cxn>
                <a:cxn ang="0">
                  <a:pos x="12" y="82"/>
                </a:cxn>
                <a:cxn ang="0">
                  <a:pos x="4" y="86"/>
                </a:cxn>
                <a:cxn ang="0">
                  <a:pos x="4" y="86"/>
                </a:cxn>
                <a:cxn ang="0">
                  <a:pos x="3" y="87"/>
                </a:cxn>
                <a:cxn ang="0">
                  <a:pos x="1" y="89"/>
                </a:cxn>
                <a:cxn ang="0">
                  <a:pos x="0" y="94"/>
                </a:cxn>
                <a:cxn ang="0">
                  <a:pos x="1" y="95"/>
                </a:cxn>
                <a:cxn ang="0">
                  <a:pos x="3" y="97"/>
                </a:cxn>
                <a:cxn ang="0">
                  <a:pos x="5" y="98"/>
                </a:cxn>
                <a:cxn ang="0">
                  <a:pos x="7" y="97"/>
                </a:cxn>
                <a:cxn ang="0">
                  <a:pos x="7" y="97"/>
                </a:cxn>
                <a:cxn ang="0">
                  <a:pos x="22" y="89"/>
                </a:cxn>
                <a:cxn ang="0">
                  <a:pos x="37" y="80"/>
                </a:cxn>
                <a:cxn ang="0">
                  <a:pos x="50" y="68"/>
                </a:cxn>
                <a:cxn ang="0">
                  <a:pos x="63" y="56"/>
                </a:cxn>
                <a:cxn ang="0">
                  <a:pos x="89" y="31"/>
                </a:cxn>
                <a:cxn ang="0">
                  <a:pos x="102" y="21"/>
                </a:cxn>
                <a:cxn ang="0">
                  <a:pos x="117" y="12"/>
                </a:cxn>
                <a:cxn ang="0">
                  <a:pos x="117" y="12"/>
                </a:cxn>
                <a:cxn ang="0">
                  <a:pos x="119" y="9"/>
                </a:cxn>
                <a:cxn ang="0">
                  <a:pos x="119" y="8"/>
                </a:cxn>
                <a:cxn ang="0">
                  <a:pos x="119" y="4"/>
                </a:cxn>
                <a:cxn ang="0">
                  <a:pos x="115" y="1"/>
                </a:cxn>
                <a:cxn ang="0">
                  <a:pos x="114" y="0"/>
                </a:cxn>
                <a:cxn ang="0">
                  <a:pos x="111" y="1"/>
                </a:cxn>
                <a:cxn ang="0">
                  <a:pos x="111" y="1"/>
                </a:cxn>
              </a:cxnLst>
              <a:rect l="0" t="0" r="r" b="b"/>
              <a:pathLst>
                <a:path w="119" h="98">
                  <a:moveTo>
                    <a:pt x="111" y="1"/>
                  </a:moveTo>
                  <a:lnTo>
                    <a:pt x="111" y="1"/>
                  </a:lnTo>
                  <a:lnTo>
                    <a:pt x="97" y="10"/>
                  </a:lnTo>
                  <a:lnTo>
                    <a:pt x="84" y="19"/>
                  </a:lnTo>
                  <a:lnTo>
                    <a:pt x="71" y="31"/>
                  </a:lnTo>
                  <a:lnTo>
                    <a:pt x="58" y="43"/>
                  </a:lnTo>
                  <a:lnTo>
                    <a:pt x="58" y="43"/>
                  </a:lnTo>
                  <a:lnTo>
                    <a:pt x="46" y="55"/>
                  </a:lnTo>
                  <a:lnTo>
                    <a:pt x="33" y="67"/>
                  </a:lnTo>
                  <a:lnTo>
                    <a:pt x="20" y="78"/>
                  </a:lnTo>
                  <a:lnTo>
                    <a:pt x="12" y="82"/>
                  </a:lnTo>
                  <a:lnTo>
                    <a:pt x="4" y="86"/>
                  </a:lnTo>
                  <a:lnTo>
                    <a:pt x="4" y="86"/>
                  </a:lnTo>
                  <a:lnTo>
                    <a:pt x="3" y="87"/>
                  </a:lnTo>
                  <a:lnTo>
                    <a:pt x="1" y="89"/>
                  </a:lnTo>
                  <a:lnTo>
                    <a:pt x="0" y="94"/>
                  </a:lnTo>
                  <a:lnTo>
                    <a:pt x="1" y="95"/>
                  </a:lnTo>
                  <a:lnTo>
                    <a:pt x="3" y="97"/>
                  </a:lnTo>
                  <a:lnTo>
                    <a:pt x="5" y="98"/>
                  </a:lnTo>
                  <a:lnTo>
                    <a:pt x="7" y="97"/>
                  </a:lnTo>
                  <a:lnTo>
                    <a:pt x="7" y="97"/>
                  </a:lnTo>
                  <a:lnTo>
                    <a:pt x="22" y="89"/>
                  </a:lnTo>
                  <a:lnTo>
                    <a:pt x="37" y="80"/>
                  </a:lnTo>
                  <a:lnTo>
                    <a:pt x="50" y="68"/>
                  </a:lnTo>
                  <a:lnTo>
                    <a:pt x="63" y="56"/>
                  </a:lnTo>
                  <a:lnTo>
                    <a:pt x="89" y="31"/>
                  </a:lnTo>
                  <a:lnTo>
                    <a:pt x="102" y="21"/>
                  </a:lnTo>
                  <a:lnTo>
                    <a:pt x="117" y="12"/>
                  </a:lnTo>
                  <a:lnTo>
                    <a:pt x="117" y="12"/>
                  </a:lnTo>
                  <a:lnTo>
                    <a:pt x="119" y="9"/>
                  </a:lnTo>
                  <a:lnTo>
                    <a:pt x="119" y="8"/>
                  </a:lnTo>
                  <a:lnTo>
                    <a:pt x="119" y="4"/>
                  </a:lnTo>
                  <a:lnTo>
                    <a:pt x="115" y="1"/>
                  </a:lnTo>
                  <a:lnTo>
                    <a:pt x="114"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8" name="chenying0907 1045"/>
            <p:cNvSpPr>
              <a:spLocks/>
            </p:cNvSpPr>
            <p:nvPr/>
          </p:nvSpPr>
          <p:spPr bwMode="auto">
            <a:xfrm>
              <a:off x="4459288" y="4070350"/>
              <a:ext cx="133350" cy="103188"/>
            </a:xfrm>
            <a:custGeom>
              <a:avLst/>
              <a:gdLst/>
              <a:ahLst/>
              <a:cxnLst>
                <a:cxn ang="0">
                  <a:pos x="331" y="0"/>
                </a:cxn>
                <a:cxn ang="0">
                  <a:pos x="313" y="5"/>
                </a:cxn>
                <a:cxn ang="0">
                  <a:pos x="299" y="15"/>
                </a:cxn>
                <a:cxn ang="0">
                  <a:pos x="271" y="41"/>
                </a:cxn>
                <a:cxn ang="0">
                  <a:pos x="244" y="62"/>
                </a:cxn>
                <a:cxn ang="0">
                  <a:pos x="218" y="86"/>
                </a:cxn>
                <a:cxn ang="0">
                  <a:pos x="191" y="105"/>
                </a:cxn>
                <a:cxn ang="0">
                  <a:pos x="164" y="125"/>
                </a:cxn>
                <a:cxn ang="0">
                  <a:pos x="135" y="149"/>
                </a:cxn>
                <a:cxn ang="0">
                  <a:pos x="74" y="192"/>
                </a:cxn>
                <a:cxn ang="0">
                  <a:pos x="41" y="211"/>
                </a:cxn>
                <a:cxn ang="0">
                  <a:pos x="19" y="224"/>
                </a:cxn>
                <a:cxn ang="0">
                  <a:pos x="7" y="235"/>
                </a:cxn>
                <a:cxn ang="0">
                  <a:pos x="0" y="248"/>
                </a:cxn>
                <a:cxn ang="0">
                  <a:pos x="0" y="257"/>
                </a:cxn>
                <a:cxn ang="0">
                  <a:pos x="3" y="261"/>
                </a:cxn>
                <a:cxn ang="0">
                  <a:pos x="7" y="261"/>
                </a:cxn>
                <a:cxn ang="0">
                  <a:pos x="12" y="257"/>
                </a:cxn>
                <a:cxn ang="0">
                  <a:pos x="12" y="255"/>
                </a:cxn>
                <a:cxn ang="0">
                  <a:pos x="14" y="245"/>
                </a:cxn>
                <a:cxn ang="0">
                  <a:pos x="21" y="236"/>
                </a:cxn>
                <a:cxn ang="0">
                  <a:pos x="45" y="219"/>
                </a:cxn>
                <a:cxn ang="0">
                  <a:pos x="92" y="194"/>
                </a:cxn>
                <a:cxn ang="0">
                  <a:pos x="114" y="180"/>
                </a:cxn>
                <a:cxn ang="0">
                  <a:pos x="153" y="150"/>
                </a:cxn>
                <a:cxn ang="0">
                  <a:pos x="173" y="133"/>
                </a:cxn>
                <a:cxn ang="0">
                  <a:pos x="210" y="103"/>
                </a:cxn>
                <a:cxn ang="0">
                  <a:pos x="248" y="74"/>
                </a:cxn>
                <a:cxn ang="0">
                  <a:pos x="266" y="60"/>
                </a:cxn>
                <a:cxn ang="0">
                  <a:pos x="284" y="45"/>
                </a:cxn>
                <a:cxn ang="0">
                  <a:pos x="305" y="24"/>
                </a:cxn>
                <a:cxn ang="0">
                  <a:pos x="317" y="15"/>
                </a:cxn>
                <a:cxn ang="0">
                  <a:pos x="331" y="10"/>
                </a:cxn>
                <a:cxn ang="0">
                  <a:pos x="334" y="10"/>
                </a:cxn>
                <a:cxn ang="0">
                  <a:pos x="337" y="5"/>
                </a:cxn>
                <a:cxn ang="0">
                  <a:pos x="335" y="1"/>
                </a:cxn>
                <a:cxn ang="0">
                  <a:pos x="331" y="0"/>
                </a:cxn>
              </a:cxnLst>
              <a:rect l="0" t="0" r="r" b="b"/>
              <a:pathLst>
                <a:path w="337" h="261">
                  <a:moveTo>
                    <a:pt x="331" y="0"/>
                  </a:moveTo>
                  <a:lnTo>
                    <a:pt x="331" y="0"/>
                  </a:lnTo>
                  <a:lnTo>
                    <a:pt x="322" y="1"/>
                  </a:lnTo>
                  <a:lnTo>
                    <a:pt x="313" y="5"/>
                  </a:lnTo>
                  <a:lnTo>
                    <a:pt x="305" y="10"/>
                  </a:lnTo>
                  <a:lnTo>
                    <a:pt x="299" y="15"/>
                  </a:lnTo>
                  <a:lnTo>
                    <a:pt x="284" y="28"/>
                  </a:lnTo>
                  <a:lnTo>
                    <a:pt x="271" y="41"/>
                  </a:lnTo>
                  <a:lnTo>
                    <a:pt x="271" y="41"/>
                  </a:lnTo>
                  <a:lnTo>
                    <a:pt x="244" y="62"/>
                  </a:lnTo>
                  <a:lnTo>
                    <a:pt x="218" y="86"/>
                  </a:lnTo>
                  <a:lnTo>
                    <a:pt x="218" y="86"/>
                  </a:lnTo>
                  <a:lnTo>
                    <a:pt x="205" y="96"/>
                  </a:lnTo>
                  <a:lnTo>
                    <a:pt x="191" y="105"/>
                  </a:lnTo>
                  <a:lnTo>
                    <a:pt x="177" y="115"/>
                  </a:lnTo>
                  <a:lnTo>
                    <a:pt x="164" y="125"/>
                  </a:lnTo>
                  <a:lnTo>
                    <a:pt x="164" y="125"/>
                  </a:lnTo>
                  <a:lnTo>
                    <a:pt x="135" y="149"/>
                  </a:lnTo>
                  <a:lnTo>
                    <a:pt x="105" y="171"/>
                  </a:lnTo>
                  <a:lnTo>
                    <a:pt x="74" y="192"/>
                  </a:lnTo>
                  <a:lnTo>
                    <a:pt x="41" y="211"/>
                  </a:lnTo>
                  <a:lnTo>
                    <a:pt x="41" y="211"/>
                  </a:lnTo>
                  <a:lnTo>
                    <a:pt x="27" y="219"/>
                  </a:lnTo>
                  <a:lnTo>
                    <a:pt x="19" y="224"/>
                  </a:lnTo>
                  <a:lnTo>
                    <a:pt x="12" y="228"/>
                  </a:lnTo>
                  <a:lnTo>
                    <a:pt x="7" y="235"/>
                  </a:lnTo>
                  <a:lnTo>
                    <a:pt x="3" y="241"/>
                  </a:lnTo>
                  <a:lnTo>
                    <a:pt x="0" y="248"/>
                  </a:lnTo>
                  <a:lnTo>
                    <a:pt x="0" y="257"/>
                  </a:lnTo>
                  <a:lnTo>
                    <a:pt x="0" y="257"/>
                  </a:lnTo>
                  <a:lnTo>
                    <a:pt x="2" y="260"/>
                  </a:lnTo>
                  <a:lnTo>
                    <a:pt x="3" y="261"/>
                  </a:lnTo>
                  <a:lnTo>
                    <a:pt x="4" y="261"/>
                  </a:lnTo>
                  <a:lnTo>
                    <a:pt x="7" y="261"/>
                  </a:lnTo>
                  <a:lnTo>
                    <a:pt x="11" y="258"/>
                  </a:lnTo>
                  <a:lnTo>
                    <a:pt x="12" y="257"/>
                  </a:lnTo>
                  <a:lnTo>
                    <a:pt x="12" y="255"/>
                  </a:lnTo>
                  <a:lnTo>
                    <a:pt x="12" y="255"/>
                  </a:lnTo>
                  <a:lnTo>
                    <a:pt x="12" y="251"/>
                  </a:lnTo>
                  <a:lnTo>
                    <a:pt x="14" y="245"/>
                  </a:lnTo>
                  <a:lnTo>
                    <a:pt x="16" y="241"/>
                  </a:lnTo>
                  <a:lnTo>
                    <a:pt x="21" y="236"/>
                  </a:lnTo>
                  <a:lnTo>
                    <a:pt x="32" y="228"/>
                  </a:lnTo>
                  <a:lnTo>
                    <a:pt x="45" y="219"/>
                  </a:lnTo>
                  <a:lnTo>
                    <a:pt x="72" y="205"/>
                  </a:lnTo>
                  <a:lnTo>
                    <a:pt x="92" y="194"/>
                  </a:lnTo>
                  <a:lnTo>
                    <a:pt x="92" y="194"/>
                  </a:lnTo>
                  <a:lnTo>
                    <a:pt x="114" y="180"/>
                  </a:lnTo>
                  <a:lnTo>
                    <a:pt x="134" y="166"/>
                  </a:lnTo>
                  <a:lnTo>
                    <a:pt x="153" y="150"/>
                  </a:lnTo>
                  <a:lnTo>
                    <a:pt x="173" y="133"/>
                  </a:lnTo>
                  <a:lnTo>
                    <a:pt x="173" y="133"/>
                  </a:lnTo>
                  <a:lnTo>
                    <a:pt x="190" y="117"/>
                  </a:lnTo>
                  <a:lnTo>
                    <a:pt x="210" y="103"/>
                  </a:lnTo>
                  <a:lnTo>
                    <a:pt x="229" y="88"/>
                  </a:lnTo>
                  <a:lnTo>
                    <a:pt x="248" y="74"/>
                  </a:lnTo>
                  <a:lnTo>
                    <a:pt x="248" y="74"/>
                  </a:lnTo>
                  <a:lnTo>
                    <a:pt x="266" y="60"/>
                  </a:lnTo>
                  <a:lnTo>
                    <a:pt x="284" y="45"/>
                  </a:lnTo>
                  <a:lnTo>
                    <a:pt x="284" y="45"/>
                  </a:lnTo>
                  <a:lnTo>
                    <a:pt x="295" y="35"/>
                  </a:lnTo>
                  <a:lnTo>
                    <a:pt x="305" y="24"/>
                  </a:lnTo>
                  <a:lnTo>
                    <a:pt x="312" y="19"/>
                  </a:lnTo>
                  <a:lnTo>
                    <a:pt x="317" y="15"/>
                  </a:lnTo>
                  <a:lnTo>
                    <a:pt x="325" y="13"/>
                  </a:lnTo>
                  <a:lnTo>
                    <a:pt x="331" y="10"/>
                  </a:lnTo>
                  <a:lnTo>
                    <a:pt x="331" y="10"/>
                  </a:lnTo>
                  <a:lnTo>
                    <a:pt x="334" y="10"/>
                  </a:lnTo>
                  <a:lnTo>
                    <a:pt x="335" y="9"/>
                  </a:lnTo>
                  <a:lnTo>
                    <a:pt x="337" y="5"/>
                  </a:lnTo>
                  <a:lnTo>
                    <a:pt x="337" y="2"/>
                  </a:lnTo>
                  <a:lnTo>
                    <a:pt x="335" y="1"/>
                  </a:lnTo>
                  <a:lnTo>
                    <a:pt x="334" y="0"/>
                  </a:lnTo>
                  <a:lnTo>
                    <a:pt x="331" y="0"/>
                  </a:lnTo>
                  <a:lnTo>
                    <a:pt x="33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9" name="chenying0907 1046"/>
            <p:cNvSpPr>
              <a:spLocks/>
            </p:cNvSpPr>
            <p:nvPr/>
          </p:nvSpPr>
          <p:spPr bwMode="auto">
            <a:xfrm>
              <a:off x="4522788" y="4064000"/>
              <a:ext cx="117475" cy="96838"/>
            </a:xfrm>
            <a:custGeom>
              <a:avLst/>
              <a:gdLst/>
              <a:ahLst/>
              <a:cxnLst>
                <a:cxn ang="0">
                  <a:pos x="290" y="0"/>
                </a:cxn>
                <a:cxn ang="0">
                  <a:pos x="281" y="3"/>
                </a:cxn>
                <a:cxn ang="0">
                  <a:pos x="273" y="11"/>
                </a:cxn>
                <a:cxn ang="0">
                  <a:pos x="243" y="41"/>
                </a:cxn>
                <a:cxn ang="0">
                  <a:pos x="232" y="51"/>
                </a:cxn>
                <a:cxn ang="0">
                  <a:pos x="170" y="98"/>
                </a:cxn>
                <a:cxn ang="0">
                  <a:pos x="150" y="115"/>
                </a:cxn>
                <a:cxn ang="0">
                  <a:pos x="101" y="158"/>
                </a:cxn>
                <a:cxn ang="0">
                  <a:pos x="48" y="198"/>
                </a:cxn>
                <a:cxn ang="0">
                  <a:pos x="21" y="215"/>
                </a:cxn>
                <a:cxn ang="0">
                  <a:pos x="8" y="224"/>
                </a:cxn>
                <a:cxn ang="0">
                  <a:pos x="0" y="238"/>
                </a:cxn>
                <a:cxn ang="0">
                  <a:pos x="0" y="240"/>
                </a:cxn>
                <a:cxn ang="0">
                  <a:pos x="5" y="244"/>
                </a:cxn>
                <a:cxn ang="0">
                  <a:pos x="11" y="243"/>
                </a:cxn>
                <a:cxn ang="0">
                  <a:pos x="12" y="240"/>
                </a:cxn>
                <a:cxn ang="0">
                  <a:pos x="16" y="234"/>
                </a:cxn>
                <a:cxn ang="0">
                  <a:pos x="34" y="223"/>
                </a:cxn>
                <a:cxn ang="0">
                  <a:pos x="42" y="218"/>
                </a:cxn>
                <a:cxn ang="0">
                  <a:pos x="64" y="201"/>
                </a:cxn>
                <a:cxn ang="0">
                  <a:pos x="107" y="166"/>
                </a:cxn>
                <a:cxn ang="0">
                  <a:pos x="150" y="130"/>
                </a:cxn>
                <a:cxn ang="0">
                  <a:pos x="208" y="82"/>
                </a:cxn>
                <a:cxn ang="0">
                  <a:pos x="229" y="66"/>
                </a:cxn>
                <a:cxn ang="0">
                  <a:pos x="260" y="43"/>
                </a:cxn>
                <a:cxn ang="0">
                  <a:pos x="268" y="35"/>
                </a:cxn>
                <a:cxn ang="0">
                  <a:pos x="285" y="15"/>
                </a:cxn>
                <a:cxn ang="0">
                  <a:pos x="293" y="10"/>
                </a:cxn>
                <a:cxn ang="0">
                  <a:pos x="296" y="9"/>
                </a:cxn>
                <a:cxn ang="0">
                  <a:pos x="297" y="3"/>
                </a:cxn>
                <a:cxn ang="0">
                  <a:pos x="293" y="0"/>
                </a:cxn>
                <a:cxn ang="0">
                  <a:pos x="290" y="0"/>
                </a:cxn>
              </a:cxnLst>
              <a:rect l="0" t="0" r="r" b="b"/>
              <a:pathLst>
                <a:path w="297" h="244">
                  <a:moveTo>
                    <a:pt x="290" y="0"/>
                  </a:moveTo>
                  <a:lnTo>
                    <a:pt x="290" y="0"/>
                  </a:lnTo>
                  <a:lnTo>
                    <a:pt x="285" y="1"/>
                  </a:lnTo>
                  <a:lnTo>
                    <a:pt x="281" y="3"/>
                  </a:lnTo>
                  <a:lnTo>
                    <a:pt x="273" y="11"/>
                  </a:lnTo>
                  <a:lnTo>
                    <a:pt x="273" y="11"/>
                  </a:lnTo>
                  <a:lnTo>
                    <a:pt x="254" y="32"/>
                  </a:lnTo>
                  <a:lnTo>
                    <a:pt x="243" y="41"/>
                  </a:lnTo>
                  <a:lnTo>
                    <a:pt x="232" y="51"/>
                  </a:lnTo>
                  <a:lnTo>
                    <a:pt x="232" y="51"/>
                  </a:lnTo>
                  <a:lnTo>
                    <a:pt x="190" y="82"/>
                  </a:lnTo>
                  <a:lnTo>
                    <a:pt x="170" y="98"/>
                  </a:lnTo>
                  <a:lnTo>
                    <a:pt x="150" y="115"/>
                  </a:lnTo>
                  <a:lnTo>
                    <a:pt x="150" y="115"/>
                  </a:lnTo>
                  <a:lnTo>
                    <a:pt x="127" y="137"/>
                  </a:lnTo>
                  <a:lnTo>
                    <a:pt x="101" y="158"/>
                  </a:lnTo>
                  <a:lnTo>
                    <a:pt x="48" y="198"/>
                  </a:lnTo>
                  <a:lnTo>
                    <a:pt x="48" y="198"/>
                  </a:lnTo>
                  <a:lnTo>
                    <a:pt x="37" y="206"/>
                  </a:lnTo>
                  <a:lnTo>
                    <a:pt x="21" y="215"/>
                  </a:lnTo>
                  <a:lnTo>
                    <a:pt x="14" y="219"/>
                  </a:lnTo>
                  <a:lnTo>
                    <a:pt x="8" y="224"/>
                  </a:lnTo>
                  <a:lnTo>
                    <a:pt x="4" y="231"/>
                  </a:lnTo>
                  <a:lnTo>
                    <a:pt x="0" y="238"/>
                  </a:lnTo>
                  <a:lnTo>
                    <a:pt x="0" y="238"/>
                  </a:lnTo>
                  <a:lnTo>
                    <a:pt x="0" y="240"/>
                  </a:lnTo>
                  <a:lnTo>
                    <a:pt x="1" y="241"/>
                  </a:lnTo>
                  <a:lnTo>
                    <a:pt x="5" y="244"/>
                  </a:lnTo>
                  <a:lnTo>
                    <a:pt x="9" y="244"/>
                  </a:lnTo>
                  <a:lnTo>
                    <a:pt x="11" y="243"/>
                  </a:lnTo>
                  <a:lnTo>
                    <a:pt x="12" y="240"/>
                  </a:lnTo>
                  <a:lnTo>
                    <a:pt x="12" y="240"/>
                  </a:lnTo>
                  <a:lnTo>
                    <a:pt x="13" y="238"/>
                  </a:lnTo>
                  <a:lnTo>
                    <a:pt x="16" y="234"/>
                  </a:lnTo>
                  <a:lnTo>
                    <a:pt x="21" y="230"/>
                  </a:lnTo>
                  <a:lnTo>
                    <a:pt x="34" y="223"/>
                  </a:lnTo>
                  <a:lnTo>
                    <a:pt x="34" y="223"/>
                  </a:lnTo>
                  <a:lnTo>
                    <a:pt x="42" y="218"/>
                  </a:lnTo>
                  <a:lnTo>
                    <a:pt x="50" y="213"/>
                  </a:lnTo>
                  <a:lnTo>
                    <a:pt x="64" y="201"/>
                  </a:lnTo>
                  <a:lnTo>
                    <a:pt x="64" y="201"/>
                  </a:lnTo>
                  <a:lnTo>
                    <a:pt x="107" y="166"/>
                  </a:lnTo>
                  <a:lnTo>
                    <a:pt x="150" y="130"/>
                  </a:lnTo>
                  <a:lnTo>
                    <a:pt x="150" y="130"/>
                  </a:lnTo>
                  <a:lnTo>
                    <a:pt x="188" y="98"/>
                  </a:lnTo>
                  <a:lnTo>
                    <a:pt x="208" y="82"/>
                  </a:lnTo>
                  <a:lnTo>
                    <a:pt x="229" y="66"/>
                  </a:lnTo>
                  <a:lnTo>
                    <a:pt x="229" y="66"/>
                  </a:lnTo>
                  <a:lnTo>
                    <a:pt x="245" y="56"/>
                  </a:lnTo>
                  <a:lnTo>
                    <a:pt x="260" y="43"/>
                  </a:lnTo>
                  <a:lnTo>
                    <a:pt x="260" y="43"/>
                  </a:lnTo>
                  <a:lnTo>
                    <a:pt x="268" y="35"/>
                  </a:lnTo>
                  <a:lnTo>
                    <a:pt x="276" y="24"/>
                  </a:lnTo>
                  <a:lnTo>
                    <a:pt x="285" y="15"/>
                  </a:lnTo>
                  <a:lnTo>
                    <a:pt x="289" y="13"/>
                  </a:lnTo>
                  <a:lnTo>
                    <a:pt x="293" y="10"/>
                  </a:lnTo>
                  <a:lnTo>
                    <a:pt x="293" y="10"/>
                  </a:lnTo>
                  <a:lnTo>
                    <a:pt x="296" y="9"/>
                  </a:lnTo>
                  <a:lnTo>
                    <a:pt x="297" y="7"/>
                  </a:lnTo>
                  <a:lnTo>
                    <a:pt x="297" y="3"/>
                  </a:lnTo>
                  <a:lnTo>
                    <a:pt x="294" y="0"/>
                  </a:lnTo>
                  <a:lnTo>
                    <a:pt x="293" y="0"/>
                  </a:lnTo>
                  <a:lnTo>
                    <a:pt x="290" y="0"/>
                  </a:lnTo>
                  <a:lnTo>
                    <a:pt x="29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0" name="chenying0907 1047"/>
            <p:cNvSpPr>
              <a:spLocks/>
            </p:cNvSpPr>
            <p:nvPr/>
          </p:nvSpPr>
          <p:spPr bwMode="auto">
            <a:xfrm>
              <a:off x="4562476" y="4076700"/>
              <a:ext cx="109538" cy="84138"/>
            </a:xfrm>
            <a:custGeom>
              <a:avLst/>
              <a:gdLst/>
              <a:ahLst/>
              <a:cxnLst>
                <a:cxn ang="0">
                  <a:pos x="274" y="0"/>
                </a:cxn>
                <a:cxn ang="0">
                  <a:pos x="257" y="3"/>
                </a:cxn>
                <a:cxn ang="0">
                  <a:pos x="242" y="13"/>
                </a:cxn>
                <a:cxn ang="0">
                  <a:pos x="213" y="35"/>
                </a:cxn>
                <a:cxn ang="0">
                  <a:pos x="192" y="49"/>
                </a:cxn>
                <a:cxn ang="0">
                  <a:pos x="152" y="81"/>
                </a:cxn>
                <a:cxn ang="0">
                  <a:pos x="132" y="98"/>
                </a:cxn>
                <a:cxn ang="0">
                  <a:pos x="90" y="134"/>
                </a:cxn>
                <a:cxn ang="0">
                  <a:pos x="45" y="166"/>
                </a:cxn>
                <a:cxn ang="0">
                  <a:pos x="33" y="173"/>
                </a:cxn>
                <a:cxn ang="0">
                  <a:pos x="12" y="187"/>
                </a:cxn>
                <a:cxn ang="0">
                  <a:pos x="3" y="197"/>
                </a:cxn>
                <a:cxn ang="0">
                  <a:pos x="0" y="204"/>
                </a:cxn>
                <a:cxn ang="0">
                  <a:pos x="0" y="207"/>
                </a:cxn>
                <a:cxn ang="0">
                  <a:pos x="8" y="210"/>
                </a:cxn>
                <a:cxn ang="0">
                  <a:pos x="11" y="206"/>
                </a:cxn>
                <a:cxn ang="0">
                  <a:pos x="12" y="202"/>
                </a:cxn>
                <a:cxn ang="0">
                  <a:pos x="22" y="194"/>
                </a:cxn>
                <a:cxn ang="0">
                  <a:pos x="37" y="185"/>
                </a:cxn>
                <a:cxn ang="0">
                  <a:pos x="68" y="164"/>
                </a:cxn>
                <a:cxn ang="0">
                  <a:pos x="126" y="120"/>
                </a:cxn>
                <a:cxn ang="0">
                  <a:pos x="160" y="90"/>
                </a:cxn>
                <a:cxn ang="0">
                  <a:pos x="194" y="62"/>
                </a:cxn>
                <a:cxn ang="0">
                  <a:pos x="228" y="39"/>
                </a:cxn>
                <a:cxn ang="0">
                  <a:pos x="238" y="30"/>
                </a:cxn>
                <a:cxn ang="0">
                  <a:pos x="254" y="18"/>
                </a:cxn>
                <a:cxn ang="0">
                  <a:pos x="267" y="13"/>
                </a:cxn>
                <a:cxn ang="0">
                  <a:pos x="274" y="11"/>
                </a:cxn>
                <a:cxn ang="0">
                  <a:pos x="277" y="9"/>
                </a:cxn>
                <a:cxn ang="0">
                  <a:pos x="279" y="2"/>
                </a:cxn>
                <a:cxn ang="0">
                  <a:pos x="276" y="0"/>
                </a:cxn>
                <a:cxn ang="0">
                  <a:pos x="274" y="0"/>
                </a:cxn>
              </a:cxnLst>
              <a:rect l="0" t="0" r="r" b="b"/>
              <a:pathLst>
                <a:path w="279" h="210">
                  <a:moveTo>
                    <a:pt x="274" y="0"/>
                  </a:moveTo>
                  <a:lnTo>
                    <a:pt x="274" y="0"/>
                  </a:lnTo>
                  <a:lnTo>
                    <a:pt x="264" y="1"/>
                  </a:lnTo>
                  <a:lnTo>
                    <a:pt x="257" y="3"/>
                  </a:lnTo>
                  <a:lnTo>
                    <a:pt x="249" y="7"/>
                  </a:lnTo>
                  <a:lnTo>
                    <a:pt x="242" y="13"/>
                  </a:lnTo>
                  <a:lnTo>
                    <a:pt x="228" y="23"/>
                  </a:lnTo>
                  <a:lnTo>
                    <a:pt x="213" y="35"/>
                  </a:lnTo>
                  <a:lnTo>
                    <a:pt x="213" y="35"/>
                  </a:lnTo>
                  <a:lnTo>
                    <a:pt x="192" y="49"/>
                  </a:lnTo>
                  <a:lnTo>
                    <a:pt x="172" y="65"/>
                  </a:lnTo>
                  <a:lnTo>
                    <a:pt x="152" y="81"/>
                  </a:lnTo>
                  <a:lnTo>
                    <a:pt x="132" y="98"/>
                  </a:lnTo>
                  <a:lnTo>
                    <a:pt x="132" y="98"/>
                  </a:lnTo>
                  <a:lnTo>
                    <a:pt x="111" y="116"/>
                  </a:lnTo>
                  <a:lnTo>
                    <a:pt x="90" y="134"/>
                  </a:lnTo>
                  <a:lnTo>
                    <a:pt x="68" y="150"/>
                  </a:lnTo>
                  <a:lnTo>
                    <a:pt x="45" y="166"/>
                  </a:lnTo>
                  <a:lnTo>
                    <a:pt x="45" y="166"/>
                  </a:lnTo>
                  <a:lnTo>
                    <a:pt x="33" y="173"/>
                  </a:lnTo>
                  <a:lnTo>
                    <a:pt x="18" y="181"/>
                  </a:lnTo>
                  <a:lnTo>
                    <a:pt x="12" y="187"/>
                  </a:lnTo>
                  <a:lnTo>
                    <a:pt x="7" y="190"/>
                  </a:lnTo>
                  <a:lnTo>
                    <a:pt x="3" y="197"/>
                  </a:lnTo>
                  <a:lnTo>
                    <a:pt x="0" y="204"/>
                  </a:lnTo>
                  <a:lnTo>
                    <a:pt x="0" y="204"/>
                  </a:lnTo>
                  <a:lnTo>
                    <a:pt x="0" y="206"/>
                  </a:lnTo>
                  <a:lnTo>
                    <a:pt x="0" y="207"/>
                  </a:lnTo>
                  <a:lnTo>
                    <a:pt x="4" y="210"/>
                  </a:lnTo>
                  <a:lnTo>
                    <a:pt x="8" y="210"/>
                  </a:lnTo>
                  <a:lnTo>
                    <a:pt x="9" y="209"/>
                  </a:lnTo>
                  <a:lnTo>
                    <a:pt x="11" y="206"/>
                  </a:lnTo>
                  <a:lnTo>
                    <a:pt x="11" y="206"/>
                  </a:lnTo>
                  <a:lnTo>
                    <a:pt x="12" y="202"/>
                  </a:lnTo>
                  <a:lnTo>
                    <a:pt x="15" y="200"/>
                  </a:lnTo>
                  <a:lnTo>
                    <a:pt x="22" y="194"/>
                  </a:lnTo>
                  <a:lnTo>
                    <a:pt x="37" y="185"/>
                  </a:lnTo>
                  <a:lnTo>
                    <a:pt x="37" y="185"/>
                  </a:lnTo>
                  <a:lnTo>
                    <a:pt x="68" y="164"/>
                  </a:lnTo>
                  <a:lnTo>
                    <a:pt x="68" y="164"/>
                  </a:lnTo>
                  <a:lnTo>
                    <a:pt x="97" y="142"/>
                  </a:lnTo>
                  <a:lnTo>
                    <a:pt x="126" y="120"/>
                  </a:lnTo>
                  <a:lnTo>
                    <a:pt x="126" y="120"/>
                  </a:lnTo>
                  <a:lnTo>
                    <a:pt x="160" y="90"/>
                  </a:lnTo>
                  <a:lnTo>
                    <a:pt x="177" y="75"/>
                  </a:lnTo>
                  <a:lnTo>
                    <a:pt x="194" y="62"/>
                  </a:lnTo>
                  <a:lnTo>
                    <a:pt x="194" y="62"/>
                  </a:lnTo>
                  <a:lnTo>
                    <a:pt x="228" y="39"/>
                  </a:lnTo>
                  <a:lnTo>
                    <a:pt x="228" y="39"/>
                  </a:lnTo>
                  <a:lnTo>
                    <a:pt x="238" y="30"/>
                  </a:lnTo>
                  <a:lnTo>
                    <a:pt x="249" y="22"/>
                  </a:lnTo>
                  <a:lnTo>
                    <a:pt x="254" y="18"/>
                  </a:lnTo>
                  <a:lnTo>
                    <a:pt x="260" y="14"/>
                  </a:lnTo>
                  <a:lnTo>
                    <a:pt x="267" y="13"/>
                  </a:lnTo>
                  <a:lnTo>
                    <a:pt x="274" y="11"/>
                  </a:lnTo>
                  <a:lnTo>
                    <a:pt x="274" y="11"/>
                  </a:lnTo>
                  <a:lnTo>
                    <a:pt x="276" y="10"/>
                  </a:lnTo>
                  <a:lnTo>
                    <a:pt x="277" y="9"/>
                  </a:lnTo>
                  <a:lnTo>
                    <a:pt x="279" y="5"/>
                  </a:lnTo>
                  <a:lnTo>
                    <a:pt x="279" y="2"/>
                  </a:lnTo>
                  <a:lnTo>
                    <a:pt x="277" y="1"/>
                  </a:lnTo>
                  <a:lnTo>
                    <a:pt x="276" y="0"/>
                  </a:lnTo>
                  <a:lnTo>
                    <a:pt x="274" y="0"/>
                  </a:lnTo>
                  <a:lnTo>
                    <a:pt x="27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1" name="chenying0907 1048"/>
            <p:cNvSpPr>
              <a:spLocks/>
            </p:cNvSpPr>
            <p:nvPr/>
          </p:nvSpPr>
          <p:spPr bwMode="auto">
            <a:xfrm>
              <a:off x="4597401" y="4083050"/>
              <a:ext cx="109538" cy="74613"/>
            </a:xfrm>
            <a:custGeom>
              <a:avLst/>
              <a:gdLst/>
              <a:ahLst/>
              <a:cxnLst>
                <a:cxn ang="0">
                  <a:pos x="267" y="0"/>
                </a:cxn>
                <a:cxn ang="0">
                  <a:pos x="267" y="0"/>
                </a:cxn>
                <a:cxn ang="0">
                  <a:pos x="261" y="2"/>
                </a:cxn>
                <a:cxn ang="0">
                  <a:pos x="253" y="5"/>
                </a:cxn>
                <a:cxn ang="0">
                  <a:pos x="240" y="13"/>
                </a:cxn>
                <a:cxn ang="0">
                  <a:pos x="214" y="32"/>
                </a:cxn>
                <a:cxn ang="0">
                  <a:pos x="214" y="32"/>
                </a:cxn>
                <a:cxn ang="0">
                  <a:pos x="195" y="43"/>
                </a:cxn>
                <a:cxn ang="0">
                  <a:pos x="177" y="54"/>
                </a:cxn>
                <a:cxn ang="0">
                  <a:pos x="138" y="75"/>
                </a:cxn>
                <a:cxn ang="0">
                  <a:pos x="138" y="75"/>
                </a:cxn>
                <a:cxn ang="0">
                  <a:pos x="121" y="85"/>
                </a:cxn>
                <a:cxn ang="0">
                  <a:pos x="104" y="95"/>
                </a:cxn>
                <a:cxn ang="0">
                  <a:pos x="71" y="119"/>
                </a:cxn>
                <a:cxn ang="0">
                  <a:pos x="38" y="145"/>
                </a:cxn>
                <a:cxn ang="0">
                  <a:pos x="10" y="172"/>
                </a:cxn>
                <a:cxn ang="0">
                  <a:pos x="10" y="172"/>
                </a:cxn>
                <a:cxn ang="0">
                  <a:pos x="8" y="172"/>
                </a:cxn>
                <a:cxn ang="0">
                  <a:pos x="3" y="177"/>
                </a:cxn>
                <a:cxn ang="0">
                  <a:pos x="3" y="177"/>
                </a:cxn>
                <a:cxn ang="0">
                  <a:pos x="2" y="180"/>
                </a:cxn>
                <a:cxn ang="0">
                  <a:pos x="0" y="183"/>
                </a:cxn>
                <a:cxn ang="0">
                  <a:pos x="3" y="187"/>
                </a:cxn>
                <a:cxn ang="0">
                  <a:pos x="7" y="188"/>
                </a:cxn>
                <a:cxn ang="0">
                  <a:pos x="8" y="188"/>
                </a:cxn>
                <a:cxn ang="0">
                  <a:pos x="11" y="187"/>
                </a:cxn>
                <a:cxn ang="0">
                  <a:pos x="11" y="187"/>
                </a:cxn>
                <a:cxn ang="0">
                  <a:pos x="25" y="172"/>
                </a:cxn>
                <a:cxn ang="0">
                  <a:pos x="41" y="158"/>
                </a:cxn>
                <a:cxn ang="0">
                  <a:pos x="74" y="132"/>
                </a:cxn>
                <a:cxn ang="0">
                  <a:pos x="109" y="107"/>
                </a:cxn>
                <a:cxn ang="0">
                  <a:pos x="143" y="85"/>
                </a:cxn>
                <a:cxn ang="0">
                  <a:pos x="143" y="85"/>
                </a:cxn>
                <a:cxn ang="0">
                  <a:pos x="159" y="75"/>
                </a:cxn>
                <a:cxn ang="0">
                  <a:pos x="174" y="68"/>
                </a:cxn>
                <a:cxn ang="0">
                  <a:pos x="190" y="60"/>
                </a:cxn>
                <a:cxn ang="0">
                  <a:pos x="206" y="51"/>
                </a:cxn>
                <a:cxn ang="0">
                  <a:pos x="206" y="51"/>
                </a:cxn>
                <a:cxn ang="0">
                  <a:pos x="236" y="32"/>
                </a:cxn>
                <a:cxn ang="0">
                  <a:pos x="236" y="32"/>
                </a:cxn>
                <a:cxn ang="0">
                  <a:pos x="252" y="19"/>
                </a:cxn>
                <a:cxn ang="0">
                  <a:pos x="261" y="14"/>
                </a:cxn>
                <a:cxn ang="0">
                  <a:pos x="266" y="11"/>
                </a:cxn>
                <a:cxn ang="0">
                  <a:pos x="271" y="10"/>
                </a:cxn>
                <a:cxn ang="0">
                  <a:pos x="271" y="10"/>
                </a:cxn>
                <a:cxn ang="0">
                  <a:pos x="272" y="10"/>
                </a:cxn>
                <a:cxn ang="0">
                  <a:pos x="274" y="9"/>
                </a:cxn>
                <a:cxn ang="0">
                  <a:pos x="275" y="6"/>
                </a:cxn>
                <a:cxn ang="0">
                  <a:pos x="275" y="3"/>
                </a:cxn>
                <a:cxn ang="0">
                  <a:pos x="272" y="1"/>
                </a:cxn>
                <a:cxn ang="0">
                  <a:pos x="270" y="0"/>
                </a:cxn>
                <a:cxn ang="0">
                  <a:pos x="267" y="0"/>
                </a:cxn>
                <a:cxn ang="0">
                  <a:pos x="267" y="0"/>
                </a:cxn>
              </a:cxnLst>
              <a:rect l="0" t="0" r="r" b="b"/>
              <a:pathLst>
                <a:path w="275" h="188">
                  <a:moveTo>
                    <a:pt x="267" y="0"/>
                  </a:moveTo>
                  <a:lnTo>
                    <a:pt x="267" y="0"/>
                  </a:lnTo>
                  <a:lnTo>
                    <a:pt x="261" y="2"/>
                  </a:lnTo>
                  <a:lnTo>
                    <a:pt x="253" y="5"/>
                  </a:lnTo>
                  <a:lnTo>
                    <a:pt x="240" y="13"/>
                  </a:lnTo>
                  <a:lnTo>
                    <a:pt x="214" y="32"/>
                  </a:lnTo>
                  <a:lnTo>
                    <a:pt x="214" y="32"/>
                  </a:lnTo>
                  <a:lnTo>
                    <a:pt x="195" y="43"/>
                  </a:lnTo>
                  <a:lnTo>
                    <a:pt x="177" y="54"/>
                  </a:lnTo>
                  <a:lnTo>
                    <a:pt x="138" y="75"/>
                  </a:lnTo>
                  <a:lnTo>
                    <a:pt x="138" y="75"/>
                  </a:lnTo>
                  <a:lnTo>
                    <a:pt x="121" y="85"/>
                  </a:lnTo>
                  <a:lnTo>
                    <a:pt x="104" y="95"/>
                  </a:lnTo>
                  <a:lnTo>
                    <a:pt x="71" y="119"/>
                  </a:lnTo>
                  <a:lnTo>
                    <a:pt x="38" y="145"/>
                  </a:lnTo>
                  <a:lnTo>
                    <a:pt x="10" y="172"/>
                  </a:lnTo>
                  <a:lnTo>
                    <a:pt x="10" y="172"/>
                  </a:lnTo>
                  <a:lnTo>
                    <a:pt x="8" y="172"/>
                  </a:lnTo>
                  <a:lnTo>
                    <a:pt x="3" y="177"/>
                  </a:lnTo>
                  <a:lnTo>
                    <a:pt x="3" y="177"/>
                  </a:lnTo>
                  <a:lnTo>
                    <a:pt x="2" y="180"/>
                  </a:lnTo>
                  <a:lnTo>
                    <a:pt x="0" y="183"/>
                  </a:lnTo>
                  <a:lnTo>
                    <a:pt x="3" y="187"/>
                  </a:lnTo>
                  <a:lnTo>
                    <a:pt x="7" y="188"/>
                  </a:lnTo>
                  <a:lnTo>
                    <a:pt x="8" y="188"/>
                  </a:lnTo>
                  <a:lnTo>
                    <a:pt x="11" y="187"/>
                  </a:lnTo>
                  <a:lnTo>
                    <a:pt x="11" y="187"/>
                  </a:lnTo>
                  <a:lnTo>
                    <a:pt x="25" y="172"/>
                  </a:lnTo>
                  <a:lnTo>
                    <a:pt x="41" y="158"/>
                  </a:lnTo>
                  <a:lnTo>
                    <a:pt x="74" y="132"/>
                  </a:lnTo>
                  <a:lnTo>
                    <a:pt x="109" y="107"/>
                  </a:lnTo>
                  <a:lnTo>
                    <a:pt x="143" y="85"/>
                  </a:lnTo>
                  <a:lnTo>
                    <a:pt x="143" y="85"/>
                  </a:lnTo>
                  <a:lnTo>
                    <a:pt x="159" y="75"/>
                  </a:lnTo>
                  <a:lnTo>
                    <a:pt x="174" y="68"/>
                  </a:lnTo>
                  <a:lnTo>
                    <a:pt x="190" y="60"/>
                  </a:lnTo>
                  <a:lnTo>
                    <a:pt x="206" y="51"/>
                  </a:lnTo>
                  <a:lnTo>
                    <a:pt x="206" y="51"/>
                  </a:lnTo>
                  <a:lnTo>
                    <a:pt x="236" y="32"/>
                  </a:lnTo>
                  <a:lnTo>
                    <a:pt x="236" y="32"/>
                  </a:lnTo>
                  <a:lnTo>
                    <a:pt x="252" y="19"/>
                  </a:lnTo>
                  <a:lnTo>
                    <a:pt x="261" y="14"/>
                  </a:lnTo>
                  <a:lnTo>
                    <a:pt x="266" y="11"/>
                  </a:lnTo>
                  <a:lnTo>
                    <a:pt x="271" y="10"/>
                  </a:lnTo>
                  <a:lnTo>
                    <a:pt x="271" y="10"/>
                  </a:lnTo>
                  <a:lnTo>
                    <a:pt x="272" y="10"/>
                  </a:lnTo>
                  <a:lnTo>
                    <a:pt x="274" y="9"/>
                  </a:lnTo>
                  <a:lnTo>
                    <a:pt x="275" y="6"/>
                  </a:lnTo>
                  <a:lnTo>
                    <a:pt x="275" y="3"/>
                  </a:lnTo>
                  <a:lnTo>
                    <a:pt x="272" y="1"/>
                  </a:lnTo>
                  <a:lnTo>
                    <a:pt x="270" y="0"/>
                  </a:lnTo>
                  <a:lnTo>
                    <a:pt x="267" y="0"/>
                  </a:lnTo>
                  <a:lnTo>
                    <a:pt x="2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2" name="chenying0907 1049"/>
            <p:cNvSpPr>
              <a:spLocks/>
            </p:cNvSpPr>
            <p:nvPr/>
          </p:nvSpPr>
          <p:spPr bwMode="auto">
            <a:xfrm>
              <a:off x="4627563" y="4092575"/>
              <a:ext cx="101600" cy="73025"/>
            </a:xfrm>
            <a:custGeom>
              <a:avLst/>
              <a:gdLst/>
              <a:ahLst/>
              <a:cxnLst>
                <a:cxn ang="0">
                  <a:pos x="250" y="0"/>
                </a:cxn>
                <a:cxn ang="0">
                  <a:pos x="235" y="6"/>
                </a:cxn>
                <a:cxn ang="0">
                  <a:pos x="224" y="15"/>
                </a:cxn>
                <a:cxn ang="0">
                  <a:pos x="207" y="30"/>
                </a:cxn>
                <a:cxn ang="0">
                  <a:pos x="200" y="34"/>
                </a:cxn>
                <a:cxn ang="0">
                  <a:pos x="137" y="69"/>
                </a:cxn>
                <a:cxn ang="0">
                  <a:pos x="118" y="82"/>
                </a:cxn>
                <a:cxn ang="0">
                  <a:pos x="63" y="119"/>
                </a:cxn>
                <a:cxn ang="0">
                  <a:pos x="46" y="132"/>
                </a:cxn>
                <a:cxn ang="0">
                  <a:pos x="20" y="150"/>
                </a:cxn>
                <a:cxn ang="0">
                  <a:pos x="7" y="162"/>
                </a:cxn>
                <a:cxn ang="0">
                  <a:pos x="0" y="175"/>
                </a:cxn>
                <a:cxn ang="0">
                  <a:pos x="0" y="178"/>
                </a:cxn>
                <a:cxn ang="0">
                  <a:pos x="5" y="183"/>
                </a:cxn>
                <a:cxn ang="0">
                  <a:pos x="10" y="180"/>
                </a:cxn>
                <a:cxn ang="0">
                  <a:pos x="12" y="179"/>
                </a:cxn>
                <a:cxn ang="0">
                  <a:pos x="16" y="171"/>
                </a:cxn>
                <a:cxn ang="0">
                  <a:pos x="31" y="158"/>
                </a:cxn>
                <a:cxn ang="0">
                  <a:pos x="39" y="151"/>
                </a:cxn>
                <a:cxn ang="0">
                  <a:pos x="58" y="137"/>
                </a:cxn>
                <a:cxn ang="0">
                  <a:pos x="77" y="123"/>
                </a:cxn>
                <a:cxn ang="0">
                  <a:pos x="127" y="89"/>
                </a:cxn>
                <a:cxn ang="0">
                  <a:pos x="144" y="80"/>
                </a:cxn>
                <a:cxn ang="0">
                  <a:pos x="175" y="63"/>
                </a:cxn>
                <a:cxn ang="0">
                  <a:pos x="205" y="44"/>
                </a:cxn>
                <a:cxn ang="0">
                  <a:pos x="212" y="40"/>
                </a:cxn>
                <a:cxn ang="0">
                  <a:pos x="229" y="26"/>
                </a:cxn>
                <a:cxn ang="0">
                  <a:pos x="246" y="13"/>
                </a:cxn>
                <a:cxn ang="0">
                  <a:pos x="252" y="12"/>
                </a:cxn>
                <a:cxn ang="0">
                  <a:pos x="256" y="9"/>
                </a:cxn>
                <a:cxn ang="0">
                  <a:pos x="256" y="5"/>
                </a:cxn>
                <a:cxn ang="0">
                  <a:pos x="252" y="1"/>
                </a:cxn>
                <a:cxn ang="0">
                  <a:pos x="250" y="0"/>
                </a:cxn>
              </a:cxnLst>
              <a:rect l="0" t="0" r="r" b="b"/>
              <a:pathLst>
                <a:path w="256" h="183">
                  <a:moveTo>
                    <a:pt x="250" y="0"/>
                  </a:moveTo>
                  <a:lnTo>
                    <a:pt x="250" y="0"/>
                  </a:lnTo>
                  <a:lnTo>
                    <a:pt x="242" y="2"/>
                  </a:lnTo>
                  <a:lnTo>
                    <a:pt x="235" y="6"/>
                  </a:lnTo>
                  <a:lnTo>
                    <a:pt x="229" y="10"/>
                  </a:lnTo>
                  <a:lnTo>
                    <a:pt x="224" y="15"/>
                  </a:lnTo>
                  <a:lnTo>
                    <a:pt x="212" y="25"/>
                  </a:lnTo>
                  <a:lnTo>
                    <a:pt x="207" y="30"/>
                  </a:lnTo>
                  <a:lnTo>
                    <a:pt x="200" y="34"/>
                  </a:lnTo>
                  <a:lnTo>
                    <a:pt x="200" y="34"/>
                  </a:lnTo>
                  <a:lnTo>
                    <a:pt x="158" y="56"/>
                  </a:lnTo>
                  <a:lnTo>
                    <a:pt x="137" y="69"/>
                  </a:lnTo>
                  <a:lnTo>
                    <a:pt x="118" y="82"/>
                  </a:lnTo>
                  <a:lnTo>
                    <a:pt x="118" y="82"/>
                  </a:lnTo>
                  <a:lnTo>
                    <a:pt x="81" y="106"/>
                  </a:lnTo>
                  <a:lnTo>
                    <a:pt x="63" y="119"/>
                  </a:lnTo>
                  <a:lnTo>
                    <a:pt x="46" y="132"/>
                  </a:lnTo>
                  <a:lnTo>
                    <a:pt x="46" y="132"/>
                  </a:lnTo>
                  <a:lnTo>
                    <a:pt x="33" y="141"/>
                  </a:lnTo>
                  <a:lnTo>
                    <a:pt x="20" y="150"/>
                  </a:lnTo>
                  <a:lnTo>
                    <a:pt x="13" y="155"/>
                  </a:lnTo>
                  <a:lnTo>
                    <a:pt x="7" y="162"/>
                  </a:lnTo>
                  <a:lnTo>
                    <a:pt x="3" y="168"/>
                  </a:lnTo>
                  <a:lnTo>
                    <a:pt x="0" y="175"/>
                  </a:lnTo>
                  <a:lnTo>
                    <a:pt x="0" y="175"/>
                  </a:lnTo>
                  <a:lnTo>
                    <a:pt x="0" y="178"/>
                  </a:lnTo>
                  <a:lnTo>
                    <a:pt x="1" y="180"/>
                  </a:lnTo>
                  <a:lnTo>
                    <a:pt x="5" y="183"/>
                  </a:lnTo>
                  <a:lnTo>
                    <a:pt x="9" y="183"/>
                  </a:lnTo>
                  <a:lnTo>
                    <a:pt x="10" y="180"/>
                  </a:lnTo>
                  <a:lnTo>
                    <a:pt x="12" y="179"/>
                  </a:lnTo>
                  <a:lnTo>
                    <a:pt x="12" y="179"/>
                  </a:lnTo>
                  <a:lnTo>
                    <a:pt x="13" y="175"/>
                  </a:lnTo>
                  <a:lnTo>
                    <a:pt x="16" y="171"/>
                  </a:lnTo>
                  <a:lnTo>
                    <a:pt x="24" y="165"/>
                  </a:lnTo>
                  <a:lnTo>
                    <a:pt x="31" y="158"/>
                  </a:lnTo>
                  <a:lnTo>
                    <a:pt x="39" y="151"/>
                  </a:lnTo>
                  <a:lnTo>
                    <a:pt x="39" y="151"/>
                  </a:lnTo>
                  <a:lnTo>
                    <a:pt x="48" y="144"/>
                  </a:lnTo>
                  <a:lnTo>
                    <a:pt x="58" y="137"/>
                  </a:lnTo>
                  <a:lnTo>
                    <a:pt x="77" y="123"/>
                  </a:lnTo>
                  <a:lnTo>
                    <a:pt x="77" y="123"/>
                  </a:lnTo>
                  <a:lnTo>
                    <a:pt x="110" y="100"/>
                  </a:lnTo>
                  <a:lnTo>
                    <a:pt x="127" y="89"/>
                  </a:lnTo>
                  <a:lnTo>
                    <a:pt x="144" y="80"/>
                  </a:lnTo>
                  <a:lnTo>
                    <a:pt x="144" y="80"/>
                  </a:lnTo>
                  <a:lnTo>
                    <a:pt x="160" y="72"/>
                  </a:lnTo>
                  <a:lnTo>
                    <a:pt x="175" y="63"/>
                  </a:lnTo>
                  <a:lnTo>
                    <a:pt x="190" y="52"/>
                  </a:lnTo>
                  <a:lnTo>
                    <a:pt x="205" y="44"/>
                  </a:lnTo>
                  <a:lnTo>
                    <a:pt x="205" y="44"/>
                  </a:lnTo>
                  <a:lnTo>
                    <a:pt x="212" y="40"/>
                  </a:lnTo>
                  <a:lnTo>
                    <a:pt x="217" y="35"/>
                  </a:lnTo>
                  <a:lnTo>
                    <a:pt x="229" y="26"/>
                  </a:lnTo>
                  <a:lnTo>
                    <a:pt x="241" y="17"/>
                  </a:lnTo>
                  <a:lnTo>
                    <a:pt x="246" y="13"/>
                  </a:lnTo>
                  <a:lnTo>
                    <a:pt x="252" y="12"/>
                  </a:lnTo>
                  <a:lnTo>
                    <a:pt x="252" y="12"/>
                  </a:lnTo>
                  <a:lnTo>
                    <a:pt x="255" y="10"/>
                  </a:lnTo>
                  <a:lnTo>
                    <a:pt x="256" y="9"/>
                  </a:lnTo>
                  <a:lnTo>
                    <a:pt x="256" y="8"/>
                  </a:lnTo>
                  <a:lnTo>
                    <a:pt x="256" y="5"/>
                  </a:lnTo>
                  <a:lnTo>
                    <a:pt x="254" y="1"/>
                  </a:lnTo>
                  <a:lnTo>
                    <a:pt x="252" y="1"/>
                  </a:lnTo>
                  <a:lnTo>
                    <a:pt x="250" y="0"/>
                  </a:lnTo>
                  <a:lnTo>
                    <a:pt x="2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3" name="chenying0907 1050"/>
            <p:cNvSpPr>
              <a:spLocks/>
            </p:cNvSpPr>
            <p:nvPr/>
          </p:nvSpPr>
          <p:spPr bwMode="auto">
            <a:xfrm>
              <a:off x="4645026" y="4103688"/>
              <a:ext cx="114300" cy="68263"/>
            </a:xfrm>
            <a:custGeom>
              <a:avLst/>
              <a:gdLst/>
              <a:ahLst/>
              <a:cxnLst>
                <a:cxn ang="0">
                  <a:pos x="278" y="0"/>
                </a:cxn>
                <a:cxn ang="0">
                  <a:pos x="278" y="0"/>
                </a:cxn>
                <a:cxn ang="0">
                  <a:pos x="268" y="5"/>
                </a:cxn>
                <a:cxn ang="0">
                  <a:pos x="259" y="9"/>
                </a:cxn>
                <a:cxn ang="0">
                  <a:pos x="242" y="20"/>
                </a:cxn>
                <a:cxn ang="0">
                  <a:pos x="208" y="44"/>
                </a:cxn>
                <a:cxn ang="0">
                  <a:pos x="208" y="44"/>
                </a:cxn>
                <a:cxn ang="0">
                  <a:pos x="185" y="58"/>
                </a:cxn>
                <a:cxn ang="0">
                  <a:pos x="162" y="73"/>
                </a:cxn>
                <a:cxn ang="0">
                  <a:pos x="140" y="85"/>
                </a:cxn>
                <a:cxn ang="0">
                  <a:pos x="115" y="96"/>
                </a:cxn>
                <a:cxn ang="0">
                  <a:pos x="115" y="96"/>
                </a:cxn>
                <a:cxn ang="0">
                  <a:pos x="97" y="105"/>
                </a:cxn>
                <a:cxn ang="0">
                  <a:pos x="77" y="116"/>
                </a:cxn>
                <a:cxn ang="0">
                  <a:pos x="59" y="126"/>
                </a:cxn>
                <a:cxn ang="0">
                  <a:pos x="39" y="136"/>
                </a:cxn>
                <a:cxn ang="0">
                  <a:pos x="39" y="136"/>
                </a:cxn>
                <a:cxn ang="0">
                  <a:pos x="29" y="141"/>
                </a:cxn>
                <a:cxn ang="0">
                  <a:pos x="17" y="146"/>
                </a:cxn>
                <a:cxn ang="0">
                  <a:pos x="10" y="150"/>
                </a:cxn>
                <a:cxn ang="0">
                  <a:pos x="6" y="154"/>
                </a:cxn>
                <a:cxn ang="0">
                  <a:pos x="2" y="158"/>
                </a:cxn>
                <a:cxn ang="0">
                  <a:pos x="0" y="164"/>
                </a:cxn>
                <a:cxn ang="0">
                  <a:pos x="0" y="164"/>
                </a:cxn>
                <a:cxn ang="0">
                  <a:pos x="0" y="166"/>
                </a:cxn>
                <a:cxn ang="0">
                  <a:pos x="1" y="168"/>
                </a:cxn>
                <a:cxn ang="0">
                  <a:pos x="4" y="171"/>
                </a:cxn>
                <a:cxn ang="0">
                  <a:pos x="8" y="171"/>
                </a:cxn>
                <a:cxn ang="0">
                  <a:pos x="10" y="170"/>
                </a:cxn>
                <a:cxn ang="0">
                  <a:pos x="12" y="167"/>
                </a:cxn>
                <a:cxn ang="0">
                  <a:pos x="12" y="167"/>
                </a:cxn>
                <a:cxn ang="0">
                  <a:pos x="13" y="162"/>
                </a:cxn>
                <a:cxn ang="0">
                  <a:pos x="18" y="158"/>
                </a:cxn>
                <a:cxn ang="0">
                  <a:pos x="23" y="154"/>
                </a:cxn>
                <a:cxn ang="0">
                  <a:pos x="30" y="151"/>
                </a:cxn>
                <a:cxn ang="0">
                  <a:pos x="53" y="142"/>
                </a:cxn>
                <a:cxn ang="0">
                  <a:pos x="53" y="142"/>
                </a:cxn>
                <a:cxn ang="0">
                  <a:pos x="73" y="132"/>
                </a:cxn>
                <a:cxn ang="0">
                  <a:pos x="91" y="122"/>
                </a:cxn>
                <a:cxn ang="0">
                  <a:pos x="110" y="112"/>
                </a:cxn>
                <a:cxn ang="0">
                  <a:pos x="129" y="103"/>
                </a:cxn>
                <a:cxn ang="0">
                  <a:pos x="129" y="103"/>
                </a:cxn>
                <a:cxn ang="0">
                  <a:pos x="149" y="94"/>
                </a:cxn>
                <a:cxn ang="0">
                  <a:pos x="168" y="83"/>
                </a:cxn>
                <a:cxn ang="0">
                  <a:pos x="187" y="71"/>
                </a:cxn>
                <a:cxn ang="0">
                  <a:pos x="205" y="60"/>
                </a:cxn>
                <a:cxn ang="0">
                  <a:pos x="205" y="60"/>
                </a:cxn>
                <a:cxn ang="0">
                  <a:pos x="242" y="34"/>
                </a:cxn>
                <a:cxn ang="0">
                  <a:pos x="261" y="20"/>
                </a:cxn>
                <a:cxn ang="0">
                  <a:pos x="271" y="15"/>
                </a:cxn>
                <a:cxn ang="0">
                  <a:pos x="281" y="11"/>
                </a:cxn>
                <a:cxn ang="0">
                  <a:pos x="281" y="11"/>
                </a:cxn>
                <a:cxn ang="0">
                  <a:pos x="284" y="10"/>
                </a:cxn>
                <a:cxn ang="0">
                  <a:pos x="285" y="7"/>
                </a:cxn>
                <a:cxn ang="0">
                  <a:pos x="285" y="3"/>
                </a:cxn>
                <a:cxn ang="0">
                  <a:pos x="284" y="2"/>
                </a:cxn>
                <a:cxn ang="0">
                  <a:pos x="282" y="0"/>
                </a:cxn>
                <a:cxn ang="0">
                  <a:pos x="281" y="0"/>
                </a:cxn>
                <a:cxn ang="0">
                  <a:pos x="278" y="0"/>
                </a:cxn>
                <a:cxn ang="0">
                  <a:pos x="278" y="0"/>
                </a:cxn>
              </a:cxnLst>
              <a:rect l="0" t="0" r="r" b="b"/>
              <a:pathLst>
                <a:path w="285" h="171">
                  <a:moveTo>
                    <a:pt x="278" y="0"/>
                  </a:moveTo>
                  <a:lnTo>
                    <a:pt x="278" y="0"/>
                  </a:lnTo>
                  <a:lnTo>
                    <a:pt x="268" y="5"/>
                  </a:lnTo>
                  <a:lnTo>
                    <a:pt x="259" y="9"/>
                  </a:lnTo>
                  <a:lnTo>
                    <a:pt x="242" y="20"/>
                  </a:lnTo>
                  <a:lnTo>
                    <a:pt x="208" y="44"/>
                  </a:lnTo>
                  <a:lnTo>
                    <a:pt x="208" y="44"/>
                  </a:lnTo>
                  <a:lnTo>
                    <a:pt x="185" y="58"/>
                  </a:lnTo>
                  <a:lnTo>
                    <a:pt x="162" y="73"/>
                  </a:lnTo>
                  <a:lnTo>
                    <a:pt x="140" y="85"/>
                  </a:lnTo>
                  <a:lnTo>
                    <a:pt x="115" y="96"/>
                  </a:lnTo>
                  <a:lnTo>
                    <a:pt x="115" y="96"/>
                  </a:lnTo>
                  <a:lnTo>
                    <a:pt x="97" y="105"/>
                  </a:lnTo>
                  <a:lnTo>
                    <a:pt x="77" y="116"/>
                  </a:lnTo>
                  <a:lnTo>
                    <a:pt x="59" y="126"/>
                  </a:lnTo>
                  <a:lnTo>
                    <a:pt x="39" y="136"/>
                  </a:lnTo>
                  <a:lnTo>
                    <a:pt x="39" y="136"/>
                  </a:lnTo>
                  <a:lnTo>
                    <a:pt x="29" y="141"/>
                  </a:lnTo>
                  <a:lnTo>
                    <a:pt x="17" y="146"/>
                  </a:lnTo>
                  <a:lnTo>
                    <a:pt x="10" y="150"/>
                  </a:lnTo>
                  <a:lnTo>
                    <a:pt x="6" y="154"/>
                  </a:lnTo>
                  <a:lnTo>
                    <a:pt x="2" y="158"/>
                  </a:lnTo>
                  <a:lnTo>
                    <a:pt x="0" y="164"/>
                  </a:lnTo>
                  <a:lnTo>
                    <a:pt x="0" y="164"/>
                  </a:lnTo>
                  <a:lnTo>
                    <a:pt x="0" y="166"/>
                  </a:lnTo>
                  <a:lnTo>
                    <a:pt x="1" y="168"/>
                  </a:lnTo>
                  <a:lnTo>
                    <a:pt x="4" y="171"/>
                  </a:lnTo>
                  <a:lnTo>
                    <a:pt x="8" y="171"/>
                  </a:lnTo>
                  <a:lnTo>
                    <a:pt x="10" y="170"/>
                  </a:lnTo>
                  <a:lnTo>
                    <a:pt x="12" y="167"/>
                  </a:lnTo>
                  <a:lnTo>
                    <a:pt x="12" y="167"/>
                  </a:lnTo>
                  <a:lnTo>
                    <a:pt x="13" y="162"/>
                  </a:lnTo>
                  <a:lnTo>
                    <a:pt x="18" y="158"/>
                  </a:lnTo>
                  <a:lnTo>
                    <a:pt x="23" y="154"/>
                  </a:lnTo>
                  <a:lnTo>
                    <a:pt x="30" y="151"/>
                  </a:lnTo>
                  <a:lnTo>
                    <a:pt x="53" y="142"/>
                  </a:lnTo>
                  <a:lnTo>
                    <a:pt x="53" y="142"/>
                  </a:lnTo>
                  <a:lnTo>
                    <a:pt x="73" y="132"/>
                  </a:lnTo>
                  <a:lnTo>
                    <a:pt x="91" y="122"/>
                  </a:lnTo>
                  <a:lnTo>
                    <a:pt x="110" y="112"/>
                  </a:lnTo>
                  <a:lnTo>
                    <a:pt x="129" y="103"/>
                  </a:lnTo>
                  <a:lnTo>
                    <a:pt x="129" y="103"/>
                  </a:lnTo>
                  <a:lnTo>
                    <a:pt x="149" y="94"/>
                  </a:lnTo>
                  <a:lnTo>
                    <a:pt x="168" y="83"/>
                  </a:lnTo>
                  <a:lnTo>
                    <a:pt x="187" y="71"/>
                  </a:lnTo>
                  <a:lnTo>
                    <a:pt x="205" y="60"/>
                  </a:lnTo>
                  <a:lnTo>
                    <a:pt x="205" y="60"/>
                  </a:lnTo>
                  <a:lnTo>
                    <a:pt x="242" y="34"/>
                  </a:lnTo>
                  <a:lnTo>
                    <a:pt x="261" y="20"/>
                  </a:lnTo>
                  <a:lnTo>
                    <a:pt x="271" y="15"/>
                  </a:lnTo>
                  <a:lnTo>
                    <a:pt x="281" y="11"/>
                  </a:lnTo>
                  <a:lnTo>
                    <a:pt x="281" y="11"/>
                  </a:lnTo>
                  <a:lnTo>
                    <a:pt x="284" y="10"/>
                  </a:lnTo>
                  <a:lnTo>
                    <a:pt x="285" y="7"/>
                  </a:lnTo>
                  <a:lnTo>
                    <a:pt x="285" y="3"/>
                  </a:lnTo>
                  <a:lnTo>
                    <a:pt x="284" y="2"/>
                  </a:lnTo>
                  <a:lnTo>
                    <a:pt x="282" y="0"/>
                  </a:lnTo>
                  <a:lnTo>
                    <a:pt x="281" y="0"/>
                  </a:lnTo>
                  <a:lnTo>
                    <a:pt x="278" y="0"/>
                  </a:lnTo>
                  <a:lnTo>
                    <a:pt x="27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4" name="chenying0907 1051"/>
            <p:cNvSpPr>
              <a:spLocks/>
            </p:cNvSpPr>
            <p:nvPr/>
          </p:nvSpPr>
          <p:spPr bwMode="auto">
            <a:xfrm>
              <a:off x="4689476" y="4114800"/>
              <a:ext cx="96838" cy="68263"/>
            </a:xfrm>
            <a:custGeom>
              <a:avLst/>
              <a:gdLst/>
              <a:ahLst/>
              <a:cxnLst>
                <a:cxn ang="0">
                  <a:pos x="234" y="4"/>
                </a:cxn>
                <a:cxn ang="0">
                  <a:pos x="234" y="4"/>
                </a:cxn>
                <a:cxn ang="0">
                  <a:pos x="232" y="11"/>
                </a:cxn>
                <a:cxn ang="0">
                  <a:pos x="225" y="19"/>
                </a:cxn>
                <a:cxn ang="0">
                  <a:pos x="217" y="25"/>
                </a:cxn>
                <a:cxn ang="0">
                  <a:pos x="208" y="30"/>
                </a:cxn>
                <a:cxn ang="0">
                  <a:pos x="189" y="41"/>
                </a:cxn>
                <a:cxn ang="0">
                  <a:pos x="173" y="49"/>
                </a:cxn>
                <a:cxn ang="0">
                  <a:pos x="173" y="49"/>
                </a:cxn>
                <a:cxn ang="0">
                  <a:pos x="112" y="85"/>
                </a:cxn>
                <a:cxn ang="0">
                  <a:pos x="112" y="85"/>
                </a:cxn>
                <a:cxn ang="0">
                  <a:pos x="83" y="102"/>
                </a:cxn>
                <a:cxn ang="0">
                  <a:pos x="55" y="121"/>
                </a:cxn>
                <a:cxn ang="0">
                  <a:pos x="28" y="140"/>
                </a:cxn>
                <a:cxn ang="0">
                  <a:pos x="2" y="161"/>
                </a:cxn>
                <a:cxn ang="0">
                  <a:pos x="2" y="161"/>
                </a:cxn>
                <a:cxn ang="0">
                  <a:pos x="0" y="164"/>
                </a:cxn>
                <a:cxn ang="0">
                  <a:pos x="0" y="166"/>
                </a:cxn>
                <a:cxn ang="0">
                  <a:pos x="2" y="169"/>
                </a:cxn>
                <a:cxn ang="0">
                  <a:pos x="6" y="172"/>
                </a:cxn>
                <a:cxn ang="0">
                  <a:pos x="8" y="172"/>
                </a:cxn>
                <a:cxn ang="0">
                  <a:pos x="9" y="170"/>
                </a:cxn>
                <a:cxn ang="0">
                  <a:pos x="9" y="170"/>
                </a:cxn>
                <a:cxn ang="0">
                  <a:pos x="26" y="156"/>
                </a:cxn>
                <a:cxn ang="0">
                  <a:pos x="43" y="143"/>
                </a:cxn>
                <a:cxn ang="0">
                  <a:pos x="62" y="131"/>
                </a:cxn>
                <a:cxn ang="0">
                  <a:pos x="80" y="119"/>
                </a:cxn>
                <a:cxn ang="0">
                  <a:pos x="117" y="97"/>
                </a:cxn>
                <a:cxn ang="0">
                  <a:pos x="135" y="87"/>
                </a:cxn>
                <a:cxn ang="0">
                  <a:pos x="153" y="74"/>
                </a:cxn>
                <a:cxn ang="0">
                  <a:pos x="153" y="74"/>
                </a:cxn>
                <a:cxn ang="0">
                  <a:pos x="170" y="63"/>
                </a:cxn>
                <a:cxn ang="0">
                  <a:pos x="187" y="54"/>
                </a:cxn>
                <a:cxn ang="0">
                  <a:pos x="203" y="45"/>
                </a:cxn>
                <a:cxn ang="0">
                  <a:pos x="220" y="34"/>
                </a:cxn>
                <a:cxn ang="0">
                  <a:pos x="220" y="34"/>
                </a:cxn>
                <a:cxn ang="0">
                  <a:pos x="229" y="28"/>
                </a:cxn>
                <a:cxn ang="0">
                  <a:pos x="236" y="24"/>
                </a:cxn>
                <a:cxn ang="0">
                  <a:pos x="240" y="20"/>
                </a:cxn>
                <a:cxn ang="0">
                  <a:pos x="242" y="17"/>
                </a:cxn>
                <a:cxn ang="0">
                  <a:pos x="244" y="13"/>
                </a:cxn>
                <a:cxn ang="0">
                  <a:pos x="245" y="7"/>
                </a:cxn>
                <a:cxn ang="0">
                  <a:pos x="245" y="7"/>
                </a:cxn>
                <a:cxn ang="0">
                  <a:pos x="245" y="6"/>
                </a:cxn>
                <a:cxn ang="0">
                  <a:pos x="245" y="3"/>
                </a:cxn>
                <a:cxn ang="0">
                  <a:pos x="241" y="0"/>
                </a:cxn>
                <a:cxn ang="0">
                  <a:pos x="237" y="0"/>
                </a:cxn>
                <a:cxn ang="0">
                  <a:pos x="236" y="2"/>
                </a:cxn>
                <a:cxn ang="0">
                  <a:pos x="234" y="4"/>
                </a:cxn>
                <a:cxn ang="0">
                  <a:pos x="234" y="4"/>
                </a:cxn>
              </a:cxnLst>
              <a:rect l="0" t="0" r="r" b="b"/>
              <a:pathLst>
                <a:path w="245" h="172">
                  <a:moveTo>
                    <a:pt x="234" y="4"/>
                  </a:moveTo>
                  <a:lnTo>
                    <a:pt x="234" y="4"/>
                  </a:lnTo>
                  <a:lnTo>
                    <a:pt x="232" y="11"/>
                  </a:lnTo>
                  <a:lnTo>
                    <a:pt x="225" y="19"/>
                  </a:lnTo>
                  <a:lnTo>
                    <a:pt x="217" y="25"/>
                  </a:lnTo>
                  <a:lnTo>
                    <a:pt x="208" y="30"/>
                  </a:lnTo>
                  <a:lnTo>
                    <a:pt x="189" y="41"/>
                  </a:lnTo>
                  <a:lnTo>
                    <a:pt x="173" y="49"/>
                  </a:lnTo>
                  <a:lnTo>
                    <a:pt x="173" y="49"/>
                  </a:lnTo>
                  <a:lnTo>
                    <a:pt x="112" y="85"/>
                  </a:lnTo>
                  <a:lnTo>
                    <a:pt x="112" y="85"/>
                  </a:lnTo>
                  <a:lnTo>
                    <a:pt x="83" y="102"/>
                  </a:lnTo>
                  <a:lnTo>
                    <a:pt x="55" y="121"/>
                  </a:lnTo>
                  <a:lnTo>
                    <a:pt x="28" y="140"/>
                  </a:lnTo>
                  <a:lnTo>
                    <a:pt x="2" y="161"/>
                  </a:lnTo>
                  <a:lnTo>
                    <a:pt x="2" y="161"/>
                  </a:lnTo>
                  <a:lnTo>
                    <a:pt x="0" y="164"/>
                  </a:lnTo>
                  <a:lnTo>
                    <a:pt x="0" y="166"/>
                  </a:lnTo>
                  <a:lnTo>
                    <a:pt x="2" y="169"/>
                  </a:lnTo>
                  <a:lnTo>
                    <a:pt x="6" y="172"/>
                  </a:lnTo>
                  <a:lnTo>
                    <a:pt x="8" y="172"/>
                  </a:lnTo>
                  <a:lnTo>
                    <a:pt x="9" y="170"/>
                  </a:lnTo>
                  <a:lnTo>
                    <a:pt x="9" y="170"/>
                  </a:lnTo>
                  <a:lnTo>
                    <a:pt x="26" y="156"/>
                  </a:lnTo>
                  <a:lnTo>
                    <a:pt x="43" y="143"/>
                  </a:lnTo>
                  <a:lnTo>
                    <a:pt x="62" y="131"/>
                  </a:lnTo>
                  <a:lnTo>
                    <a:pt x="80" y="119"/>
                  </a:lnTo>
                  <a:lnTo>
                    <a:pt x="117" y="97"/>
                  </a:lnTo>
                  <a:lnTo>
                    <a:pt x="135" y="87"/>
                  </a:lnTo>
                  <a:lnTo>
                    <a:pt x="153" y="74"/>
                  </a:lnTo>
                  <a:lnTo>
                    <a:pt x="153" y="74"/>
                  </a:lnTo>
                  <a:lnTo>
                    <a:pt x="170" y="63"/>
                  </a:lnTo>
                  <a:lnTo>
                    <a:pt x="187" y="54"/>
                  </a:lnTo>
                  <a:lnTo>
                    <a:pt x="203" y="45"/>
                  </a:lnTo>
                  <a:lnTo>
                    <a:pt x="220" y="34"/>
                  </a:lnTo>
                  <a:lnTo>
                    <a:pt x="220" y="34"/>
                  </a:lnTo>
                  <a:lnTo>
                    <a:pt x="229" y="28"/>
                  </a:lnTo>
                  <a:lnTo>
                    <a:pt x="236" y="24"/>
                  </a:lnTo>
                  <a:lnTo>
                    <a:pt x="240" y="20"/>
                  </a:lnTo>
                  <a:lnTo>
                    <a:pt x="242" y="17"/>
                  </a:lnTo>
                  <a:lnTo>
                    <a:pt x="244" y="13"/>
                  </a:lnTo>
                  <a:lnTo>
                    <a:pt x="245" y="7"/>
                  </a:lnTo>
                  <a:lnTo>
                    <a:pt x="245" y="7"/>
                  </a:lnTo>
                  <a:lnTo>
                    <a:pt x="245" y="6"/>
                  </a:lnTo>
                  <a:lnTo>
                    <a:pt x="245" y="3"/>
                  </a:lnTo>
                  <a:lnTo>
                    <a:pt x="241" y="0"/>
                  </a:lnTo>
                  <a:lnTo>
                    <a:pt x="237" y="0"/>
                  </a:lnTo>
                  <a:lnTo>
                    <a:pt x="236" y="2"/>
                  </a:lnTo>
                  <a:lnTo>
                    <a:pt x="234" y="4"/>
                  </a:lnTo>
                  <a:lnTo>
                    <a:pt x="2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5" name="chenying0907 1052"/>
            <p:cNvSpPr>
              <a:spLocks/>
            </p:cNvSpPr>
            <p:nvPr/>
          </p:nvSpPr>
          <p:spPr bwMode="auto">
            <a:xfrm>
              <a:off x="4718051" y="4133850"/>
              <a:ext cx="90488" cy="55563"/>
            </a:xfrm>
            <a:custGeom>
              <a:avLst/>
              <a:gdLst/>
              <a:ahLst/>
              <a:cxnLst>
                <a:cxn ang="0">
                  <a:pos x="218" y="1"/>
                </a:cxn>
                <a:cxn ang="0">
                  <a:pos x="218" y="1"/>
                </a:cxn>
                <a:cxn ang="0">
                  <a:pos x="207" y="12"/>
                </a:cxn>
                <a:cxn ang="0">
                  <a:pos x="195" y="21"/>
                </a:cxn>
                <a:cxn ang="0">
                  <a:pos x="182" y="30"/>
                </a:cxn>
                <a:cxn ang="0">
                  <a:pos x="169" y="38"/>
                </a:cxn>
                <a:cxn ang="0">
                  <a:pos x="141" y="52"/>
                </a:cxn>
                <a:cxn ang="0">
                  <a:pos x="114" y="65"/>
                </a:cxn>
                <a:cxn ang="0">
                  <a:pos x="114" y="65"/>
                </a:cxn>
                <a:cxn ang="0">
                  <a:pos x="98" y="73"/>
                </a:cxn>
                <a:cxn ang="0">
                  <a:pos x="85" y="81"/>
                </a:cxn>
                <a:cxn ang="0">
                  <a:pos x="57" y="98"/>
                </a:cxn>
                <a:cxn ang="0">
                  <a:pos x="30" y="116"/>
                </a:cxn>
                <a:cxn ang="0">
                  <a:pos x="17" y="124"/>
                </a:cxn>
                <a:cxn ang="0">
                  <a:pos x="2" y="132"/>
                </a:cxn>
                <a:cxn ang="0">
                  <a:pos x="2" y="132"/>
                </a:cxn>
                <a:cxn ang="0">
                  <a:pos x="0" y="133"/>
                </a:cxn>
                <a:cxn ang="0">
                  <a:pos x="0" y="135"/>
                </a:cxn>
                <a:cxn ang="0">
                  <a:pos x="0" y="140"/>
                </a:cxn>
                <a:cxn ang="0">
                  <a:pos x="4" y="143"/>
                </a:cxn>
                <a:cxn ang="0">
                  <a:pos x="5" y="143"/>
                </a:cxn>
                <a:cxn ang="0">
                  <a:pos x="8" y="141"/>
                </a:cxn>
                <a:cxn ang="0">
                  <a:pos x="8" y="141"/>
                </a:cxn>
                <a:cxn ang="0">
                  <a:pos x="22" y="135"/>
                </a:cxn>
                <a:cxn ang="0">
                  <a:pos x="37" y="126"/>
                </a:cxn>
                <a:cxn ang="0">
                  <a:pos x="63" y="107"/>
                </a:cxn>
                <a:cxn ang="0">
                  <a:pos x="90" y="90"/>
                </a:cxn>
                <a:cxn ang="0">
                  <a:pos x="105" y="82"/>
                </a:cxn>
                <a:cxn ang="0">
                  <a:pos x="119" y="76"/>
                </a:cxn>
                <a:cxn ang="0">
                  <a:pos x="119" y="76"/>
                </a:cxn>
                <a:cxn ang="0">
                  <a:pos x="148" y="63"/>
                </a:cxn>
                <a:cxn ang="0">
                  <a:pos x="175" y="47"/>
                </a:cxn>
                <a:cxn ang="0">
                  <a:pos x="188" y="39"/>
                </a:cxn>
                <a:cxn ang="0">
                  <a:pos x="201" y="30"/>
                </a:cxn>
                <a:cxn ang="0">
                  <a:pos x="214" y="20"/>
                </a:cxn>
                <a:cxn ang="0">
                  <a:pos x="226" y="9"/>
                </a:cxn>
                <a:cxn ang="0">
                  <a:pos x="226" y="9"/>
                </a:cxn>
                <a:cxn ang="0">
                  <a:pos x="227" y="8"/>
                </a:cxn>
                <a:cxn ang="0">
                  <a:pos x="227" y="5"/>
                </a:cxn>
                <a:cxn ang="0">
                  <a:pos x="226" y="1"/>
                </a:cxn>
                <a:cxn ang="0">
                  <a:pos x="222" y="0"/>
                </a:cxn>
                <a:cxn ang="0">
                  <a:pos x="220" y="0"/>
                </a:cxn>
                <a:cxn ang="0">
                  <a:pos x="218" y="1"/>
                </a:cxn>
                <a:cxn ang="0">
                  <a:pos x="218" y="1"/>
                </a:cxn>
              </a:cxnLst>
              <a:rect l="0" t="0" r="r" b="b"/>
              <a:pathLst>
                <a:path w="227" h="143">
                  <a:moveTo>
                    <a:pt x="218" y="1"/>
                  </a:moveTo>
                  <a:lnTo>
                    <a:pt x="218" y="1"/>
                  </a:lnTo>
                  <a:lnTo>
                    <a:pt x="207" y="12"/>
                  </a:lnTo>
                  <a:lnTo>
                    <a:pt x="195" y="21"/>
                  </a:lnTo>
                  <a:lnTo>
                    <a:pt x="182" y="30"/>
                  </a:lnTo>
                  <a:lnTo>
                    <a:pt x="169" y="38"/>
                  </a:lnTo>
                  <a:lnTo>
                    <a:pt x="141" y="52"/>
                  </a:lnTo>
                  <a:lnTo>
                    <a:pt x="114" y="65"/>
                  </a:lnTo>
                  <a:lnTo>
                    <a:pt x="114" y="65"/>
                  </a:lnTo>
                  <a:lnTo>
                    <a:pt x="98" y="73"/>
                  </a:lnTo>
                  <a:lnTo>
                    <a:pt x="85" y="81"/>
                  </a:lnTo>
                  <a:lnTo>
                    <a:pt x="57" y="98"/>
                  </a:lnTo>
                  <a:lnTo>
                    <a:pt x="30" y="116"/>
                  </a:lnTo>
                  <a:lnTo>
                    <a:pt x="17" y="124"/>
                  </a:lnTo>
                  <a:lnTo>
                    <a:pt x="2" y="132"/>
                  </a:lnTo>
                  <a:lnTo>
                    <a:pt x="2" y="132"/>
                  </a:lnTo>
                  <a:lnTo>
                    <a:pt x="0" y="133"/>
                  </a:lnTo>
                  <a:lnTo>
                    <a:pt x="0" y="135"/>
                  </a:lnTo>
                  <a:lnTo>
                    <a:pt x="0" y="140"/>
                  </a:lnTo>
                  <a:lnTo>
                    <a:pt x="4" y="143"/>
                  </a:lnTo>
                  <a:lnTo>
                    <a:pt x="5" y="143"/>
                  </a:lnTo>
                  <a:lnTo>
                    <a:pt x="8" y="141"/>
                  </a:lnTo>
                  <a:lnTo>
                    <a:pt x="8" y="141"/>
                  </a:lnTo>
                  <a:lnTo>
                    <a:pt x="22" y="135"/>
                  </a:lnTo>
                  <a:lnTo>
                    <a:pt x="37" y="126"/>
                  </a:lnTo>
                  <a:lnTo>
                    <a:pt x="63" y="107"/>
                  </a:lnTo>
                  <a:lnTo>
                    <a:pt x="90" y="90"/>
                  </a:lnTo>
                  <a:lnTo>
                    <a:pt x="105" y="82"/>
                  </a:lnTo>
                  <a:lnTo>
                    <a:pt x="119" y="76"/>
                  </a:lnTo>
                  <a:lnTo>
                    <a:pt x="119" y="76"/>
                  </a:lnTo>
                  <a:lnTo>
                    <a:pt x="148" y="63"/>
                  </a:lnTo>
                  <a:lnTo>
                    <a:pt x="175" y="47"/>
                  </a:lnTo>
                  <a:lnTo>
                    <a:pt x="188" y="39"/>
                  </a:lnTo>
                  <a:lnTo>
                    <a:pt x="201" y="30"/>
                  </a:lnTo>
                  <a:lnTo>
                    <a:pt x="214" y="20"/>
                  </a:lnTo>
                  <a:lnTo>
                    <a:pt x="226" y="9"/>
                  </a:lnTo>
                  <a:lnTo>
                    <a:pt x="226" y="9"/>
                  </a:lnTo>
                  <a:lnTo>
                    <a:pt x="227" y="8"/>
                  </a:lnTo>
                  <a:lnTo>
                    <a:pt x="227" y="5"/>
                  </a:lnTo>
                  <a:lnTo>
                    <a:pt x="226" y="1"/>
                  </a:lnTo>
                  <a:lnTo>
                    <a:pt x="222" y="0"/>
                  </a:lnTo>
                  <a:lnTo>
                    <a:pt x="220" y="0"/>
                  </a:lnTo>
                  <a:lnTo>
                    <a:pt x="218" y="1"/>
                  </a:lnTo>
                  <a:lnTo>
                    <a:pt x="21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6" name="chenying0907 1053"/>
            <p:cNvSpPr>
              <a:spLocks/>
            </p:cNvSpPr>
            <p:nvPr/>
          </p:nvSpPr>
          <p:spPr bwMode="auto">
            <a:xfrm>
              <a:off x="4733926" y="4146550"/>
              <a:ext cx="100013" cy="63500"/>
            </a:xfrm>
            <a:custGeom>
              <a:avLst/>
              <a:gdLst/>
              <a:ahLst/>
              <a:cxnLst>
                <a:cxn ang="0">
                  <a:pos x="241" y="3"/>
                </a:cxn>
                <a:cxn ang="0">
                  <a:pos x="241" y="3"/>
                </a:cxn>
                <a:cxn ang="0">
                  <a:pos x="240" y="5"/>
                </a:cxn>
                <a:cxn ang="0">
                  <a:pos x="237" y="8"/>
                </a:cxn>
                <a:cxn ang="0">
                  <a:pos x="230" y="13"/>
                </a:cxn>
                <a:cxn ang="0">
                  <a:pos x="222" y="16"/>
                </a:cxn>
                <a:cxn ang="0">
                  <a:pos x="216" y="17"/>
                </a:cxn>
                <a:cxn ang="0">
                  <a:pos x="216" y="17"/>
                </a:cxn>
                <a:cxn ang="0">
                  <a:pos x="209" y="20"/>
                </a:cxn>
                <a:cxn ang="0">
                  <a:pos x="203" y="24"/>
                </a:cxn>
                <a:cxn ang="0">
                  <a:pos x="191" y="31"/>
                </a:cxn>
                <a:cxn ang="0">
                  <a:pos x="191" y="31"/>
                </a:cxn>
                <a:cxn ang="0">
                  <a:pos x="174" y="41"/>
                </a:cxn>
                <a:cxn ang="0">
                  <a:pos x="157" y="48"/>
                </a:cxn>
                <a:cxn ang="0">
                  <a:pos x="140" y="56"/>
                </a:cxn>
                <a:cxn ang="0">
                  <a:pos x="123" y="64"/>
                </a:cxn>
                <a:cxn ang="0">
                  <a:pos x="123" y="64"/>
                </a:cxn>
                <a:cxn ang="0">
                  <a:pos x="90" y="82"/>
                </a:cxn>
                <a:cxn ang="0">
                  <a:pos x="59" y="102"/>
                </a:cxn>
                <a:cxn ang="0">
                  <a:pos x="30" y="126"/>
                </a:cxn>
                <a:cxn ang="0">
                  <a:pos x="1" y="150"/>
                </a:cxn>
                <a:cxn ang="0">
                  <a:pos x="1" y="150"/>
                </a:cxn>
                <a:cxn ang="0">
                  <a:pos x="0" y="152"/>
                </a:cxn>
                <a:cxn ang="0">
                  <a:pos x="0" y="154"/>
                </a:cxn>
                <a:cxn ang="0">
                  <a:pos x="3" y="158"/>
                </a:cxn>
                <a:cxn ang="0">
                  <a:pos x="5" y="160"/>
                </a:cxn>
                <a:cxn ang="0">
                  <a:pos x="8" y="160"/>
                </a:cxn>
                <a:cxn ang="0">
                  <a:pos x="11" y="158"/>
                </a:cxn>
                <a:cxn ang="0">
                  <a:pos x="11" y="158"/>
                </a:cxn>
                <a:cxn ang="0">
                  <a:pos x="26" y="143"/>
                </a:cxn>
                <a:cxn ang="0">
                  <a:pos x="43" y="130"/>
                </a:cxn>
                <a:cxn ang="0">
                  <a:pos x="60" y="116"/>
                </a:cxn>
                <a:cxn ang="0">
                  <a:pos x="79" y="103"/>
                </a:cxn>
                <a:cxn ang="0">
                  <a:pos x="97" y="93"/>
                </a:cxn>
                <a:cxn ang="0">
                  <a:pos x="115" y="82"/>
                </a:cxn>
                <a:cxn ang="0">
                  <a:pos x="135" y="72"/>
                </a:cxn>
                <a:cxn ang="0">
                  <a:pos x="156" y="63"/>
                </a:cxn>
                <a:cxn ang="0">
                  <a:pos x="156" y="63"/>
                </a:cxn>
                <a:cxn ang="0">
                  <a:pos x="171" y="55"/>
                </a:cxn>
                <a:cxn ang="0">
                  <a:pos x="188" y="43"/>
                </a:cxn>
                <a:cxn ang="0">
                  <a:pos x="205" y="34"/>
                </a:cxn>
                <a:cxn ang="0">
                  <a:pos x="213" y="30"/>
                </a:cxn>
                <a:cxn ang="0">
                  <a:pos x="222" y="28"/>
                </a:cxn>
                <a:cxn ang="0">
                  <a:pos x="222" y="28"/>
                </a:cxn>
                <a:cxn ang="0">
                  <a:pos x="230" y="25"/>
                </a:cxn>
                <a:cxn ang="0">
                  <a:pos x="238" y="21"/>
                </a:cxn>
                <a:cxn ang="0">
                  <a:pos x="246" y="16"/>
                </a:cxn>
                <a:cxn ang="0">
                  <a:pos x="251" y="9"/>
                </a:cxn>
                <a:cxn ang="0">
                  <a:pos x="251" y="9"/>
                </a:cxn>
                <a:cxn ang="0">
                  <a:pos x="251" y="7"/>
                </a:cxn>
                <a:cxn ang="0">
                  <a:pos x="251" y="4"/>
                </a:cxn>
                <a:cxn ang="0">
                  <a:pos x="249" y="1"/>
                </a:cxn>
                <a:cxn ang="0">
                  <a:pos x="246" y="0"/>
                </a:cxn>
                <a:cxn ang="0">
                  <a:pos x="245" y="0"/>
                </a:cxn>
                <a:cxn ang="0">
                  <a:pos x="242" y="1"/>
                </a:cxn>
                <a:cxn ang="0">
                  <a:pos x="241" y="3"/>
                </a:cxn>
                <a:cxn ang="0">
                  <a:pos x="241" y="3"/>
                </a:cxn>
              </a:cxnLst>
              <a:rect l="0" t="0" r="r" b="b"/>
              <a:pathLst>
                <a:path w="251" h="160">
                  <a:moveTo>
                    <a:pt x="241" y="3"/>
                  </a:moveTo>
                  <a:lnTo>
                    <a:pt x="241" y="3"/>
                  </a:lnTo>
                  <a:lnTo>
                    <a:pt x="240" y="5"/>
                  </a:lnTo>
                  <a:lnTo>
                    <a:pt x="237" y="8"/>
                  </a:lnTo>
                  <a:lnTo>
                    <a:pt x="230" y="13"/>
                  </a:lnTo>
                  <a:lnTo>
                    <a:pt x="222" y="16"/>
                  </a:lnTo>
                  <a:lnTo>
                    <a:pt x="216" y="17"/>
                  </a:lnTo>
                  <a:lnTo>
                    <a:pt x="216" y="17"/>
                  </a:lnTo>
                  <a:lnTo>
                    <a:pt x="209" y="20"/>
                  </a:lnTo>
                  <a:lnTo>
                    <a:pt x="203" y="24"/>
                  </a:lnTo>
                  <a:lnTo>
                    <a:pt x="191" y="31"/>
                  </a:lnTo>
                  <a:lnTo>
                    <a:pt x="191" y="31"/>
                  </a:lnTo>
                  <a:lnTo>
                    <a:pt x="174" y="41"/>
                  </a:lnTo>
                  <a:lnTo>
                    <a:pt x="157" y="48"/>
                  </a:lnTo>
                  <a:lnTo>
                    <a:pt x="140" y="56"/>
                  </a:lnTo>
                  <a:lnTo>
                    <a:pt x="123" y="64"/>
                  </a:lnTo>
                  <a:lnTo>
                    <a:pt x="123" y="64"/>
                  </a:lnTo>
                  <a:lnTo>
                    <a:pt x="90" y="82"/>
                  </a:lnTo>
                  <a:lnTo>
                    <a:pt x="59" y="102"/>
                  </a:lnTo>
                  <a:lnTo>
                    <a:pt x="30" y="126"/>
                  </a:lnTo>
                  <a:lnTo>
                    <a:pt x="1" y="150"/>
                  </a:lnTo>
                  <a:lnTo>
                    <a:pt x="1" y="150"/>
                  </a:lnTo>
                  <a:lnTo>
                    <a:pt x="0" y="152"/>
                  </a:lnTo>
                  <a:lnTo>
                    <a:pt x="0" y="154"/>
                  </a:lnTo>
                  <a:lnTo>
                    <a:pt x="3" y="158"/>
                  </a:lnTo>
                  <a:lnTo>
                    <a:pt x="5" y="160"/>
                  </a:lnTo>
                  <a:lnTo>
                    <a:pt x="8" y="160"/>
                  </a:lnTo>
                  <a:lnTo>
                    <a:pt x="11" y="158"/>
                  </a:lnTo>
                  <a:lnTo>
                    <a:pt x="11" y="158"/>
                  </a:lnTo>
                  <a:lnTo>
                    <a:pt x="26" y="143"/>
                  </a:lnTo>
                  <a:lnTo>
                    <a:pt x="43" y="130"/>
                  </a:lnTo>
                  <a:lnTo>
                    <a:pt x="60" y="116"/>
                  </a:lnTo>
                  <a:lnTo>
                    <a:pt x="79" y="103"/>
                  </a:lnTo>
                  <a:lnTo>
                    <a:pt x="97" y="93"/>
                  </a:lnTo>
                  <a:lnTo>
                    <a:pt x="115" y="82"/>
                  </a:lnTo>
                  <a:lnTo>
                    <a:pt x="135" y="72"/>
                  </a:lnTo>
                  <a:lnTo>
                    <a:pt x="156" y="63"/>
                  </a:lnTo>
                  <a:lnTo>
                    <a:pt x="156" y="63"/>
                  </a:lnTo>
                  <a:lnTo>
                    <a:pt x="171" y="55"/>
                  </a:lnTo>
                  <a:lnTo>
                    <a:pt x="188" y="43"/>
                  </a:lnTo>
                  <a:lnTo>
                    <a:pt x="205" y="34"/>
                  </a:lnTo>
                  <a:lnTo>
                    <a:pt x="213" y="30"/>
                  </a:lnTo>
                  <a:lnTo>
                    <a:pt x="222" y="28"/>
                  </a:lnTo>
                  <a:lnTo>
                    <a:pt x="222" y="28"/>
                  </a:lnTo>
                  <a:lnTo>
                    <a:pt x="230" y="25"/>
                  </a:lnTo>
                  <a:lnTo>
                    <a:pt x="238" y="21"/>
                  </a:lnTo>
                  <a:lnTo>
                    <a:pt x="246" y="16"/>
                  </a:lnTo>
                  <a:lnTo>
                    <a:pt x="251" y="9"/>
                  </a:lnTo>
                  <a:lnTo>
                    <a:pt x="251" y="9"/>
                  </a:lnTo>
                  <a:lnTo>
                    <a:pt x="251" y="7"/>
                  </a:lnTo>
                  <a:lnTo>
                    <a:pt x="251" y="4"/>
                  </a:lnTo>
                  <a:lnTo>
                    <a:pt x="249" y="1"/>
                  </a:lnTo>
                  <a:lnTo>
                    <a:pt x="246" y="0"/>
                  </a:lnTo>
                  <a:lnTo>
                    <a:pt x="245" y="0"/>
                  </a:lnTo>
                  <a:lnTo>
                    <a:pt x="242" y="1"/>
                  </a:lnTo>
                  <a:lnTo>
                    <a:pt x="241" y="3"/>
                  </a:lnTo>
                  <a:lnTo>
                    <a:pt x="2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7" name="chenying0907 1054"/>
            <p:cNvSpPr>
              <a:spLocks/>
            </p:cNvSpPr>
            <p:nvPr/>
          </p:nvSpPr>
          <p:spPr bwMode="auto">
            <a:xfrm>
              <a:off x="4759326" y="4181475"/>
              <a:ext cx="79375" cy="47625"/>
            </a:xfrm>
            <a:custGeom>
              <a:avLst/>
              <a:gdLst/>
              <a:ahLst/>
              <a:cxnLst>
                <a:cxn ang="0">
                  <a:pos x="195" y="0"/>
                </a:cxn>
                <a:cxn ang="0">
                  <a:pos x="195" y="0"/>
                </a:cxn>
                <a:cxn ang="0">
                  <a:pos x="180" y="0"/>
                </a:cxn>
                <a:cxn ang="0">
                  <a:pos x="167" y="4"/>
                </a:cxn>
                <a:cxn ang="0">
                  <a:pos x="154" y="10"/>
                </a:cxn>
                <a:cxn ang="0">
                  <a:pos x="142" y="16"/>
                </a:cxn>
                <a:cxn ang="0">
                  <a:pos x="119" y="30"/>
                </a:cxn>
                <a:cxn ang="0">
                  <a:pos x="95" y="46"/>
                </a:cxn>
                <a:cxn ang="0">
                  <a:pos x="95" y="46"/>
                </a:cxn>
                <a:cxn ang="0">
                  <a:pos x="48" y="76"/>
                </a:cxn>
                <a:cxn ang="0">
                  <a:pos x="23" y="92"/>
                </a:cxn>
                <a:cxn ang="0">
                  <a:pos x="1" y="110"/>
                </a:cxn>
                <a:cxn ang="0">
                  <a:pos x="1" y="110"/>
                </a:cxn>
                <a:cxn ang="0">
                  <a:pos x="0" y="112"/>
                </a:cxn>
                <a:cxn ang="0">
                  <a:pos x="0" y="114"/>
                </a:cxn>
                <a:cxn ang="0">
                  <a:pos x="0" y="115"/>
                </a:cxn>
                <a:cxn ang="0">
                  <a:pos x="1" y="118"/>
                </a:cxn>
                <a:cxn ang="0">
                  <a:pos x="5" y="119"/>
                </a:cxn>
                <a:cxn ang="0">
                  <a:pos x="8" y="119"/>
                </a:cxn>
                <a:cxn ang="0">
                  <a:pos x="10" y="118"/>
                </a:cxn>
                <a:cxn ang="0">
                  <a:pos x="10" y="118"/>
                </a:cxn>
                <a:cxn ang="0">
                  <a:pos x="30" y="102"/>
                </a:cxn>
                <a:cxn ang="0">
                  <a:pos x="51" y="89"/>
                </a:cxn>
                <a:cxn ang="0">
                  <a:pos x="93" y="62"/>
                </a:cxn>
                <a:cxn ang="0">
                  <a:pos x="93" y="62"/>
                </a:cxn>
                <a:cxn ang="0">
                  <a:pos x="116" y="46"/>
                </a:cxn>
                <a:cxn ang="0">
                  <a:pos x="141" y="29"/>
                </a:cxn>
                <a:cxn ang="0">
                  <a:pos x="154" y="23"/>
                </a:cxn>
                <a:cxn ang="0">
                  <a:pos x="167" y="16"/>
                </a:cxn>
                <a:cxn ang="0">
                  <a:pos x="180" y="12"/>
                </a:cxn>
                <a:cxn ang="0">
                  <a:pos x="195" y="11"/>
                </a:cxn>
                <a:cxn ang="0">
                  <a:pos x="195" y="11"/>
                </a:cxn>
                <a:cxn ang="0">
                  <a:pos x="196" y="11"/>
                </a:cxn>
                <a:cxn ang="0">
                  <a:pos x="199" y="10"/>
                </a:cxn>
                <a:cxn ang="0">
                  <a:pos x="200" y="6"/>
                </a:cxn>
                <a:cxn ang="0">
                  <a:pos x="199" y="2"/>
                </a:cxn>
                <a:cxn ang="0">
                  <a:pos x="196" y="0"/>
                </a:cxn>
                <a:cxn ang="0">
                  <a:pos x="195" y="0"/>
                </a:cxn>
                <a:cxn ang="0">
                  <a:pos x="195" y="0"/>
                </a:cxn>
              </a:cxnLst>
              <a:rect l="0" t="0" r="r" b="b"/>
              <a:pathLst>
                <a:path w="200" h="119">
                  <a:moveTo>
                    <a:pt x="195" y="0"/>
                  </a:moveTo>
                  <a:lnTo>
                    <a:pt x="195" y="0"/>
                  </a:lnTo>
                  <a:lnTo>
                    <a:pt x="180" y="0"/>
                  </a:lnTo>
                  <a:lnTo>
                    <a:pt x="167" y="4"/>
                  </a:lnTo>
                  <a:lnTo>
                    <a:pt x="154" y="10"/>
                  </a:lnTo>
                  <a:lnTo>
                    <a:pt x="142" y="16"/>
                  </a:lnTo>
                  <a:lnTo>
                    <a:pt x="119" y="30"/>
                  </a:lnTo>
                  <a:lnTo>
                    <a:pt x="95" y="46"/>
                  </a:lnTo>
                  <a:lnTo>
                    <a:pt x="95" y="46"/>
                  </a:lnTo>
                  <a:lnTo>
                    <a:pt x="48" y="76"/>
                  </a:lnTo>
                  <a:lnTo>
                    <a:pt x="23" y="92"/>
                  </a:lnTo>
                  <a:lnTo>
                    <a:pt x="1" y="110"/>
                  </a:lnTo>
                  <a:lnTo>
                    <a:pt x="1" y="110"/>
                  </a:lnTo>
                  <a:lnTo>
                    <a:pt x="0" y="112"/>
                  </a:lnTo>
                  <a:lnTo>
                    <a:pt x="0" y="114"/>
                  </a:lnTo>
                  <a:lnTo>
                    <a:pt x="0" y="115"/>
                  </a:lnTo>
                  <a:lnTo>
                    <a:pt x="1" y="118"/>
                  </a:lnTo>
                  <a:lnTo>
                    <a:pt x="5" y="119"/>
                  </a:lnTo>
                  <a:lnTo>
                    <a:pt x="8" y="119"/>
                  </a:lnTo>
                  <a:lnTo>
                    <a:pt x="10" y="118"/>
                  </a:lnTo>
                  <a:lnTo>
                    <a:pt x="10" y="118"/>
                  </a:lnTo>
                  <a:lnTo>
                    <a:pt x="30" y="102"/>
                  </a:lnTo>
                  <a:lnTo>
                    <a:pt x="51" y="89"/>
                  </a:lnTo>
                  <a:lnTo>
                    <a:pt x="93" y="62"/>
                  </a:lnTo>
                  <a:lnTo>
                    <a:pt x="93" y="62"/>
                  </a:lnTo>
                  <a:lnTo>
                    <a:pt x="116" y="46"/>
                  </a:lnTo>
                  <a:lnTo>
                    <a:pt x="141" y="29"/>
                  </a:lnTo>
                  <a:lnTo>
                    <a:pt x="154" y="23"/>
                  </a:lnTo>
                  <a:lnTo>
                    <a:pt x="167" y="16"/>
                  </a:lnTo>
                  <a:lnTo>
                    <a:pt x="180" y="12"/>
                  </a:lnTo>
                  <a:lnTo>
                    <a:pt x="195" y="11"/>
                  </a:lnTo>
                  <a:lnTo>
                    <a:pt x="195" y="11"/>
                  </a:lnTo>
                  <a:lnTo>
                    <a:pt x="196" y="11"/>
                  </a:lnTo>
                  <a:lnTo>
                    <a:pt x="199" y="10"/>
                  </a:lnTo>
                  <a:lnTo>
                    <a:pt x="200" y="6"/>
                  </a:lnTo>
                  <a:lnTo>
                    <a:pt x="199" y="2"/>
                  </a:lnTo>
                  <a:lnTo>
                    <a:pt x="196" y="0"/>
                  </a:lnTo>
                  <a:lnTo>
                    <a:pt x="195" y="0"/>
                  </a:lnTo>
                  <a:lnTo>
                    <a:pt x="19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8" name="chenying0907 1055"/>
            <p:cNvSpPr>
              <a:spLocks/>
            </p:cNvSpPr>
            <p:nvPr/>
          </p:nvSpPr>
          <p:spPr bwMode="auto">
            <a:xfrm>
              <a:off x="4786313" y="4189413"/>
              <a:ext cx="90488" cy="57150"/>
            </a:xfrm>
            <a:custGeom>
              <a:avLst/>
              <a:gdLst/>
              <a:ahLst/>
              <a:cxnLst>
                <a:cxn ang="0">
                  <a:pos x="223" y="0"/>
                </a:cxn>
                <a:cxn ang="0">
                  <a:pos x="223" y="0"/>
                </a:cxn>
                <a:cxn ang="0">
                  <a:pos x="210" y="2"/>
                </a:cxn>
                <a:cxn ang="0">
                  <a:pos x="198" y="7"/>
                </a:cxn>
                <a:cxn ang="0">
                  <a:pos x="176" y="21"/>
                </a:cxn>
                <a:cxn ang="0">
                  <a:pos x="176" y="21"/>
                </a:cxn>
                <a:cxn ang="0">
                  <a:pos x="157" y="31"/>
                </a:cxn>
                <a:cxn ang="0">
                  <a:pos x="139" y="41"/>
                </a:cxn>
                <a:cxn ang="0">
                  <a:pos x="121" y="49"/>
                </a:cxn>
                <a:cxn ang="0">
                  <a:pos x="101" y="57"/>
                </a:cxn>
                <a:cxn ang="0">
                  <a:pos x="101" y="57"/>
                </a:cxn>
                <a:cxn ang="0">
                  <a:pos x="87" y="62"/>
                </a:cxn>
                <a:cxn ang="0">
                  <a:pos x="72" y="69"/>
                </a:cxn>
                <a:cxn ang="0">
                  <a:pos x="58" y="78"/>
                </a:cxn>
                <a:cxn ang="0">
                  <a:pos x="45" y="87"/>
                </a:cxn>
                <a:cxn ang="0">
                  <a:pos x="32" y="98"/>
                </a:cxn>
                <a:cxn ang="0">
                  <a:pos x="20" y="109"/>
                </a:cxn>
                <a:cxn ang="0">
                  <a:pos x="9" y="121"/>
                </a:cxn>
                <a:cxn ang="0">
                  <a:pos x="0" y="134"/>
                </a:cxn>
                <a:cxn ang="0">
                  <a:pos x="0" y="134"/>
                </a:cxn>
                <a:cxn ang="0">
                  <a:pos x="0" y="136"/>
                </a:cxn>
                <a:cxn ang="0">
                  <a:pos x="0" y="138"/>
                </a:cxn>
                <a:cxn ang="0">
                  <a:pos x="3" y="141"/>
                </a:cxn>
                <a:cxn ang="0">
                  <a:pos x="7" y="142"/>
                </a:cxn>
                <a:cxn ang="0">
                  <a:pos x="8" y="141"/>
                </a:cxn>
                <a:cxn ang="0">
                  <a:pos x="11" y="140"/>
                </a:cxn>
                <a:cxn ang="0">
                  <a:pos x="11" y="140"/>
                </a:cxn>
                <a:cxn ang="0">
                  <a:pos x="19" y="126"/>
                </a:cxn>
                <a:cxn ang="0">
                  <a:pos x="29" y="115"/>
                </a:cxn>
                <a:cxn ang="0">
                  <a:pos x="42" y="104"/>
                </a:cxn>
                <a:cxn ang="0">
                  <a:pos x="55" y="94"/>
                </a:cxn>
                <a:cxn ang="0">
                  <a:pos x="70" y="85"/>
                </a:cxn>
                <a:cxn ang="0">
                  <a:pos x="84" y="77"/>
                </a:cxn>
                <a:cxn ang="0">
                  <a:pos x="98" y="70"/>
                </a:cxn>
                <a:cxn ang="0">
                  <a:pos x="113" y="65"/>
                </a:cxn>
                <a:cxn ang="0">
                  <a:pos x="113" y="65"/>
                </a:cxn>
                <a:cxn ang="0">
                  <a:pos x="135" y="56"/>
                </a:cxn>
                <a:cxn ang="0">
                  <a:pos x="157" y="44"/>
                </a:cxn>
                <a:cxn ang="0">
                  <a:pos x="157" y="44"/>
                </a:cxn>
                <a:cxn ang="0">
                  <a:pos x="173" y="35"/>
                </a:cxn>
                <a:cxn ang="0">
                  <a:pos x="189" y="24"/>
                </a:cxn>
                <a:cxn ang="0">
                  <a:pos x="206" y="17"/>
                </a:cxn>
                <a:cxn ang="0">
                  <a:pos x="213" y="13"/>
                </a:cxn>
                <a:cxn ang="0">
                  <a:pos x="223" y="11"/>
                </a:cxn>
                <a:cxn ang="0">
                  <a:pos x="223" y="11"/>
                </a:cxn>
                <a:cxn ang="0">
                  <a:pos x="225" y="10"/>
                </a:cxn>
                <a:cxn ang="0">
                  <a:pos x="227" y="9"/>
                </a:cxn>
                <a:cxn ang="0">
                  <a:pos x="228" y="5"/>
                </a:cxn>
                <a:cxn ang="0">
                  <a:pos x="228" y="2"/>
                </a:cxn>
                <a:cxn ang="0">
                  <a:pos x="227" y="1"/>
                </a:cxn>
                <a:cxn ang="0">
                  <a:pos x="225" y="0"/>
                </a:cxn>
                <a:cxn ang="0">
                  <a:pos x="223" y="0"/>
                </a:cxn>
                <a:cxn ang="0">
                  <a:pos x="223" y="0"/>
                </a:cxn>
              </a:cxnLst>
              <a:rect l="0" t="0" r="r" b="b"/>
              <a:pathLst>
                <a:path w="228" h="142">
                  <a:moveTo>
                    <a:pt x="223" y="0"/>
                  </a:moveTo>
                  <a:lnTo>
                    <a:pt x="223" y="0"/>
                  </a:lnTo>
                  <a:lnTo>
                    <a:pt x="210" y="2"/>
                  </a:lnTo>
                  <a:lnTo>
                    <a:pt x="198" y="7"/>
                  </a:lnTo>
                  <a:lnTo>
                    <a:pt x="176" y="21"/>
                  </a:lnTo>
                  <a:lnTo>
                    <a:pt x="176" y="21"/>
                  </a:lnTo>
                  <a:lnTo>
                    <a:pt x="157" y="31"/>
                  </a:lnTo>
                  <a:lnTo>
                    <a:pt x="139" y="41"/>
                  </a:lnTo>
                  <a:lnTo>
                    <a:pt x="121" y="49"/>
                  </a:lnTo>
                  <a:lnTo>
                    <a:pt x="101" y="57"/>
                  </a:lnTo>
                  <a:lnTo>
                    <a:pt x="101" y="57"/>
                  </a:lnTo>
                  <a:lnTo>
                    <a:pt x="87" y="62"/>
                  </a:lnTo>
                  <a:lnTo>
                    <a:pt x="72" y="69"/>
                  </a:lnTo>
                  <a:lnTo>
                    <a:pt x="58" y="78"/>
                  </a:lnTo>
                  <a:lnTo>
                    <a:pt x="45" y="87"/>
                  </a:lnTo>
                  <a:lnTo>
                    <a:pt x="32" y="98"/>
                  </a:lnTo>
                  <a:lnTo>
                    <a:pt x="20" y="109"/>
                  </a:lnTo>
                  <a:lnTo>
                    <a:pt x="9" y="121"/>
                  </a:lnTo>
                  <a:lnTo>
                    <a:pt x="0" y="134"/>
                  </a:lnTo>
                  <a:lnTo>
                    <a:pt x="0" y="134"/>
                  </a:lnTo>
                  <a:lnTo>
                    <a:pt x="0" y="136"/>
                  </a:lnTo>
                  <a:lnTo>
                    <a:pt x="0" y="138"/>
                  </a:lnTo>
                  <a:lnTo>
                    <a:pt x="3" y="141"/>
                  </a:lnTo>
                  <a:lnTo>
                    <a:pt x="7" y="142"/>
                  </a:lnTo>
                  <a:lnTo>
                    <a:pt x="8" y="141"/>
                  </a:lnTo>
                  <a:lnTo>
                    <a:pt x="11" y="140"/>
                  </a:lnTo>
                  <a:lnTo>
                    <a:pt x="11" y="140"/>
                  </a:lnTo>
                  <a:lnTo>
                    <a:pt x="19" y="126"/>
                  </a:lnTo>
                  <a:lnTo>
                    <a:pt x="29" y="115"/>
                  </a:lnTo>
                  <a:lnTo>
                    <a:pt x="42" y="104"/>
                  </a:lnTo>
                  <a:lnTo>
                    <a:pt x="55" y="94"/>
                  </a:lnTo>
                  <a:lnTo>
                    <a:pt x="70" y="85"/>
                  </a:lnTo>
                  <a:lnTo>
                    <a:pt x="84" y="77"/>
                  </a:lnTo>
                  <a:lnTo>
                    <a:pt x="98" y="70"/>
                  </a:lnTo>
                  <a:lnTo>
                    <a:pt x="113" y="65"/>
                  </a:lnTo>
                  <a:lnTo>
                    <a:pt x="113" y="65"/>
                  </a:lnTo>
                  <a:lnTo>
                    <a:pt x="135" y="56"/>
                  </a:lnTo>
                  <a:lnTo>
                    <a:pt x="157" y="44"/>
                  </a:lnTo>
                  <a:lnTo>
                    <a:pt x="157" y="44"/>
                  </a:lnTo>
                  <a:lnTo>
                    <a:pt x="173" y="35"/>
                  </a:lnTo>
                  <a:lnTo>
                    <a:pt x="189" y="24"/>
                  </a:lnTo>
                  <a:lnTo>
                    <a:pt x="206" y="17"/>
                  </a:lnTo>
                  <a:lnTo>
                    <a:pt x="213" y="13"/>
                  </a:lnTo>
                  <a:lnTo>
                    <a:pt x="223" y="11"/>
                  </a:lnTo>
                  <a:lnTo>
                    <a:pt x="223" y="11"/>
                  </a:lnTo>
                  <a:lnTo>
                    <a:pt x="225" y="10"/>
                  </a:lnTo>
                  <a:lnTo>
                    <a:pt x="227" y="9"/>
                  </a:lnTo>
                  <a:lnTo>
                    <a:pt x="228" y="5"/>
                  </a:lnTo>
                  <a:lnTo>
                    <a:pt x="228" y="2"/>
                  </a:lnTo>
                  <a:lnTo>
                    <a:pt x="227" y="1"/>
                  </a:lnTo>
                  <a:lnTo>
                    <a:pt x="225" y="0"/>
                  </a:lnTo>
                  <a:lnTo>
                    <a:pt x="223" y="0"/>
                  </a:lnTo>
                  <a:lnTo>
                    <a:pt x="22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9" name="chenying0907 1056"/>
            <p:cNvSpPr>
              <a:spLocks/>
            </p:cNvSpPr>
            <p:nvPr/>
          </p:nvSpPr>
          <p:spPr bwMode="auto">
            <a:xfrm>
              <a:off x="4797426" y="4221163"/>
              <a:ext cx="88900" cy="47625"/>
            </a:xfrm>
            <a:custGeom>
              <a:avLst/>
              <a:gdLst/>
              <a:ahLst/>
              <a:cxnLst>
                <a:cxn ang="0">
                  <a:pos x="213" y="2"/>
                </a:cxn>
                <a:cxn ang="0">
                  <a:pos x="213" y="2"/>
                </a:cxn>
                <a:cxn ang="0">
                  <a:pos x="202" y="10"/>
                </a:cxn>
                <a:cxn ang="0">
                  <a:pos x="191" y="15"/>
                </a:cxn>
                <a:cxn ang="0">
                  <a:pos x="167" y="25"/>
                </a:cxn>
                <a:cxn ang="0">
                  <a:pos x="167" y="25"/>
                </a:cxn>
                <a:cxn ang="0">
                  <a:pos x="151" y="33"/>
                </a:cxn>
                <a:cxn ang="0">
                  <a:pos x="134" y="40"/>
                </a:cxn>
                <a:cxn ang="0">
                  <a:pos x="102" y="53"/>
                </a:cxn>
                <a:cxn ang="0">
                  <a:pos x="102" y="53"/>
                </a:cxn>
                <a:cxn ang="0">
                  <a:pos x="90" y="58"/>
                </a:cxn>
                <a:cxn ang="0">
                  <a:pos x="80" y="64"/>
                </a:cxn>
                <a:cxn ang="0">
                  <a:pos x="68" y="72"/>
                </a:cxn>
                <a:cxn ang="0">
                  <a:pos x="57" y="79"/>
                </a:cxn>
                <a:cxn ang="0">
                  <a:pos x="57" y="79"/>
                </a:cxn>
                <a:cxn ang="0">
                  <a:pos x="31" y="93"/>
                </a:cxn>
                <a:cxn ang="0">
                  <a:pos x="31" y="93"/>
                </a:cxn>
                <a:cxn ang="0">
                  <a:pos x="25" y="97"/>
                </a:cxn>
                <a:cxn ang="0">
                  <a:pos x="19" y="102"/>
                </a:cxn>
                <a:cxn ang="0">
                  <a:pos x="13" y="106"/>
                </a:cxn>
                <a:cxn ang="0">
                  <a:pos x="5" y="109"/>
                </a:cxn>
                <a:cxn ang="0">
                  <a:pos x="5" y="109"/>
                </a:cxn>
                <a:cxn ang="0">
                  <a:pos x="2" y="110"/>
                </a:cxn>
                <a:cxn ang="0">
                  <a:pos x="1" y="112"/>
                </a:cxn>
                <a:cxn ang="0">
                  <a:pos x="0" y="114"/>
                </a:cxn>
                <a:cxn ang="0">
                  <a:pos x="1" y="115"/>
                </a:cxn>
                <a:cxn ang="0">
                  <a:pos x="2" y="119"/>
                </a:cxn>
                <a:cxn ang="0">
                  <a:pos x="5" y="121"/>
                </a:cxn>
                <a:cxn ang="0">
                  <a:pos x="8" y="121"/>
                </a:cxn>
                <a:cxn ang="0">
                  <a:pos x="8" y="121"/>
                </a:cxn>
                <a:cxn ang="0">
                  <a:pos x="13" y="118"/>
                </a:cxn>
                <a:cxn ang="0">
                  <a:pos x="18" y="117"/>
                </a:cxn>
                <a:cxn ang="0">
                  <a:pos x="27" y="110"/>
                </a:cxn>
                <a:cxn ang="0">
                  <a:pos x="36" y="104"/>
                </a:cxn>
                <a:cxn ang="0">
                  <a:pos x="45" y="98"/>
                </a:cxn>
                <a:cxn ang="0">
                  <a:pos x="45" y="98"/>
                </a:cxn>
                <a:cxn ang="0">
                  <a:pos x="65" y="88"/>
                </a:cxn>
                <a:cxn ang="0">
                  <a:pos x="83" y="76"/>
                </a:cxn>
                <a:cxn ang="0">
                  <a:pos x="102" y="66"/>
                </a:cxn>
                <a:cxn ang="0">
                  <a:pos x="120" y="57"/>
                </a:cxn>
                <a:cxn ang="0">
                  <a:pos x="120" y="57"/>
                </a:cxn>
                <a:cxn ang="0">
                  <a:pos x="146" y="47"/>
                </a:cxn>
                <a:cxn ang="0">
                  <a:pos x="172" y="37"/>
                </a:cxn>
                <a:cxn ang="0">
                  <a:pos x="185" y="32"/>
                </a:cxn>
                <a:cxn ang="0">
                  <a:pos x="199" y="25"/>
                </a:cxn>
                <a:cxn ang="0">
                  <a:pos x="210" y="19"/>
                </a:cxn>
                <a:cxn ang="0">
                  <a:pos x="221" y="11"/>
                </a:cxn>
                <a:cxn ang="0">
                  <a:pos x="221" y="11"/>
                </a:cxn>
                <a:cxn ang="0">
                  <a:pos x="223" y="8"/>
                </a:cxn>
                <a:cxn ang="0">
                  <a:pos x="223" y="7"/>
                </a:cxn>
                <a:cxn ang="0">
                  <a:pos x="222" y="4"/>
                </a:cxn>
                <a:cxn ang="0">
                  <a:pos x="222" y="3"/>
                </a:cxn>
                <a:cxn ang="0">
                  <a:pos x="218" y="0"/>
                </a:cxn>
                <a:cxn ang="0">
                  <a:pos x="216" y="0"/>
                </a:cxn>
                <a:cxn ang="0">
                  <a:pos x="213" y="2"/>
                </a:cxn>
                <a:cxn ang="0">
                  <a:pos x="213" y="2"/>
                </a:cxn>
              </a:cxnLst>
              <a:rect l="0" t="0" r="r" b="b"/>
              <a:pathLst>
                <a:path w="223" h="121">
                  <a:moveTo>
                    <a:pt x="213" y="2"/>
                  </a:moveTo>
                  <a:lnTo>
                    <a:pt x="213" y="2"/>
                  </a:lnTo>
                  <a:lnTo>
                    <a:pt x="202" y="10"/>
                  </a:lnTo>
                  <a:lnTo>
                    <a:pt x="191" y="15"/>
                  </a:lnTo>
                  <a:lnTo>
                    <a:pt x="167" y="25"/>
                  </a:lnTo>
                  <a:lnTo>
                    <a:pt x="167" y="25"/>
                  </a:lnTo>
                  <a:lnTo>
                    <a:pt x="151" y="33"/>
                  </a:lnTo>
                  <a:lnTo>
                    <a:pt x="134" y="40"/>
                  </a:lnTo>
                  <a:lnTo>
                    <a:pt x="102" y="53"/>
                  </a:lnTo>
                  <a:lnTo>
                    <a:pt x="102" y="53"/>
                  </a:lnTo>
                  <a:lnTo>
                    <a:pt x="90" y="58"/>
                  </a:lnTo>
                  <a:lnTo>
                    <a:pt x="80" y="64"/>
                  </a:lnTo>
                  <a:lnTo>
                    <a:pt x="68" y="72"/>
                  </a:lnTo>
                  <a:lnTo>
                    <a:pt x="57" y="79"/>
                  </a:lnTo>
                  <a:lnTo>
                    <a:pt x="57" y="79"/>
                  </a:lnTo>
                  <a:lnTo>
                    <a:pt x="31" y="93"/>
                  </a:lnTo>
                  <a:lnTo>
                    <a:pt x="31" y="93"/>
                  </a:lnTo>
                  <a:lnTo>
                    <a:pt x="25" y="97"/>
                  </a:lnTo>
                  <a:lnTo>
                    <a:pt x="19" y="102"/>
                  </a:lnTo>
                  <a:lnTo>
                    <a:pt x="13" y="106"/>
                  </a:lnTo>
                  <a:lnTo>
                    <a:pt x="5" y="109"/>
                  </a:lnTo>
                  <a:lnTo>
                    <a:pt x="5" y="109"/>
                  </a:lnTo>
                  <a:lnTo>
                    <a:pt x="2" y="110"/>
                  </a:lnTo>
                  <a:lnTo>
                    <a:pt x="1" y="112"/>
                  </a:lnTo>
                  <a:lnTo>
                    <a:pt x="0" y="114"/>
                  </a:lnTo>
                  <a:lnTo>
                    <a:pt x="1" y="115"/>
                  </a:lnTo>
                  <a:lnTo>
                    <a:pt x="2" y="119"/>
                  </a:lnTo>
                  <a:lnTo>
                    <a:pt x="5" y="121"/>
                  </a:lnTo>
                  <a:lnTo>
                    <a:pt x="8" y="121"/>
                  </a:lnTo>
                  <a:lnTo>
                    <a:pt x="8" y="121"/>
                  </a:lnTo>
                  <a:lnTo>
                    <a:pt x="13" y="118"/>
                  </a:lnTo>
                  <a:lnTo>
                    <a:pt x="18" y="117"/>
                  </a:lnTo>
                  <a:lnTo>
                    <a:pt x="27" y="110"/>
                  </a:lnTo>
                  <a:lnTo>
                    <a:pt x="36" y="104"/>
                  </a:lnTo>
                  <a:lnTo>
                    <a:pt x="45" y="98"/>
                  </a:lnTo>
                  <a:lnTo>
                    <a:pt x="45" y="98"/>
                  </a:lnTo>
                  <a:lnTo>
                    <a:pt x="65" y="88"/>
                  </a:lnTo>
                  <a:lnTo>
                    <a:pt x="83" y="76"/>
                  </a:lnTo>
                  <a:lnTo>
                    <a:pt x="102" y="66"/>
                  </a:lnTo>
                  <a:lnTo>
                    <a:pt x="120" y="57"/>
                  </a:lnTo>
                  <a:lnTo>
                    <a:pt x="120" y="57"/>
                  </a:lnTo>
                  <a:lnTo>
                    <a:pt x="146" y="47"/>
                  </a:lnTo>
                  <a:lnTo>
                    <a:pt x="172" y="37"/>
                  </a:lnTo>
                  <a:lnTo>
                    <a:pt x="185" y="32"/>
                  </a:lnTo>
                  <a:lnTo>
                    <a:pt x="199" y="25"/>
                  </a:lnTo>
                  <a:lnTo>
                    <a:pt x="210" y="19"/>
                  </a:lnTo>
                  <a:lnTo>
                    <a:pt x="221" y="11"/>
                  </a:lnTo>
                  <a:lnTo>
                    <a:pt x="221" y="11"/>
                  </a:lnTo>
                  <a:lnTo>
                    <a:pt x="223" y="8"/>
                  </a:lnTo>
                  <a:lnTo>
                    <a:pt x="223" y="7"/>
                  </a:lnTo>
                  <a:lnTo>
                    <a:pt x="222" y="4"/>
                  </a:lnTo>
                  <a:lnTo>
                    <a:pt x="222" y="3"/>
                  </a:lnTo>
                  <a:lnTo>
                    <a:pt x="218" y="0"/>
                  </a:lnTo>
                  <a:lnTo>
                    <a:pt x="216" y="0"/>
                  </a:lnTo>
                  <a:lnTo>
                    <a:pt x="213" y="2"/>
                  </a:lnTo>
                  <a:lnTo>
                    <a:pt x="21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0" name="chenying0907 1057"/>
            <p:cNvSpPr>
              <a:spLocks/>
            </p:cNvSpPr>
            <p:nvPr/>
          </p:nvSpPr>
          <p:spPr bwMode="auto">
            <a:xfrm>
              <a:off x="4805363" y="4244975"/>
              <a:ext cx="92075" cy="49213"/>
            </a:xfrm>
            <a:custGeom>
              <a:avLst/>
              <a:gdLst/>
              <a:ahLst/>
              <a:cxnLst>
                <a:cxn ang="0">
                  <a:pos x="228" y="0"/>
                </a:cxn>
                <a:cxn ang="0">
                  <a:pos x="228" y="0"/>
                </a:cxn>
                <a:cxn ang="0">
                  <a:pos x="221" y="0"/>
                </a:cxn>
                <a:cxn ang="0">
                  <a:pos x="213" y="3"/>
                </a:cxn>
                <a:cxn ang="0">
                  <a:pos x="199" y="8"/>
                </a:cxn>
                <a:cxn ang="0">
                  <a:pos x="171" y="21"/>
                </a:cxn>
                <a:cxn ang="0">
                  <a:pos x="171" y="21"/>
                </a:cxn>
                <a:cxn ang="0">
                  <a:pos x="105" y="50"/>
                </a:cxn>
                <a:cxn ang="0">
                  <a:pos x="105" y="50"/>
                </a:cxn>
                <a:cxn ang="0">
                  <a:pos x="76" y="61"/>
                </a:cxn>
                <a:cxn ang="0">
                  <a:pos x="63" y="69"/>
                </a:cxn>
                <a:cxn ang="0">
                  <a:pos x="48" y="77"/>
                </a:cxn>
                <a:cxn ang="0">
                  <a:pos x="35" y="85"/>
                </a:cxn>
                <a:cxn ang="0">
                  <a:pos x="24" y="94"/>
                </a:cxn>
                <a:cxn ang="0">
                  <a:pos x="12" y="105"/>
                </a:cxn>
                <a:cxn ang="0">
                  <a:pos x="1" y="115"/>
                </a:cxn>
                <a:cxn ang="0">
                  <a:pos x="1" y="115"/>
                </a:cxn>
                <a:cxn ang="0">
                  <a:pos x="0" y="118"/>
                </a:cxn>
                <a:cxn ang="0">
                  <a:pos x="0" y="120"/>
                </a:cxn>
                <a:cxn ang="0">
                  <a:pos x="1" y="124"/>
                </a:cxn>
                <a:cxn ang="0">
                  <a:pos x="5" y="125"/>
                </a:cxn>
                <a:cxn ang="0">
                  <a:pos x="7" y="125"/>
                </a:cxn>
                <a:cxn ang="0">
                  <a:pos x="9" y="124"/>
                </a:cxn>
                <a:cxn ang="0">
                  <a:pos x="9" y="124"/>
                </a:cxn>
                <a:cxn ang="0">
                  <a:pos x="20" y="112"/>
                </a:cxn>
                <a:cxn ang="0">
                  <a:pos x="33" y="102"/>
                </a:cxn>
                <a:cxn ang="0">
                  <a:pos x="44" y="93"/>
                </a:cxn>
                <a:cxn ang="0">
                  <a:pos x="59" y="84"/>
                </a:cxn>
                <a:cxn ang="0">
                  <a:pos x="72" y="77"/>
                </a:cxn>
                <a:cxn ang="0">
                  <a:pos x="86" y="69"/>
                </a:cxn>
                <a:cxn ang="0">
                  <a:pos x="116" y="57"/>
                </a:cxn>
                <a:cxn ang="0">
                  <a:pos x="116" y="57"/>
                </a:cxn>
                <a:cxn ang="0">
                  <a:pos x="158" y="39"/>
                </a:cxn>
                <a:cxn ang="0">
                  <a:pos x="158" y="39"/>
                </a:cxn>
                <a:cxn ang="0">
                  <a:pos x="192" y="22"/>
                </a:cxn>
                <a:cxn ang="0">
                  <a:pos x="211" y="14"/>
                </a:cxn>
                <a:cxn ang="0">
                  <a:pos x="220" y="12"/>
                </a:cxn>
                <a:cxn ang="0">
                  <a:pos x="228" y="10"/>
                </a:cxn>
                <a:cxn ang="0">
                  <a:pos x="228" y="10"/>
                </a:cxn>
                <a:cxn ang="0">
                  <a:pos x="230" y="10"/>
                </a:cxn>
                <a:cxn ang="0">
                  <a:pos x="232" y="9"/>
                </a:cxn>
                <a:cxn ang="0">
                  <a:pos x="233" y="5"/>
                </a:cxn>
                <a:cxn ang="0">
                  <a:pos x="232" y="1"/>
                </a:cxn>
                <a:cxn ang="0">
                  <a:pos x="230" y="0"/>
                </a:cxn>
                <a:cxn ang="0">
                  <a:pos x="228" y="0"/>
                </a:cxn>
                <a:cxn ang="0">
                  <a:pos x="228" y="0"/>
                </a:cxn>
              </a:cxnLst>
              <a:rect l="0" t="0" r="r" b="b"/>
              <a:pathLst>
                <a:path w="233" h="125">
                  <a:moveTo>
                    <a:pt x="228" y="0"/>
                  </a:moveTo>
                  <a:lnTo>
                    <a:pt x="228" y="0"/>
                  </a:lnTo>
                  <a:lnTo>
                    <a:pt x="221" y="0"/>
                  </a:lnTo>
                  <a:lnTo>
                    <a:pt x="213" y="3"/>
                  </a:lnTo>
                  <a:lnTo>
                    <a:pt x="199" y="8"/>
                  </a:lnTo>
                  <a:lnTo>
                    <a:pt x="171" y="21"/>
                  </a:lnTo>
                  <a:lnTo>
                    <a:pt x="171" y="21"/>
                  </a:lnTo>
                  <a:lnTo>
                    <a:pt x="105" y="50"/>
                  </a:lnTo>
                  <a:lnTo>
                    <a:pt x="105" y="50"/>
                  </a:lnTo>
                  <a:lnTo>
                    <a:pt x="76" y="61"/>
                  </a:lnTo>
                  <a:lnTo>
                    <a:pt x="63" y="69"/>
                  </a:lnTo>
                  <a:lnTo>
                    <a:pt x="48" y="77"/>
                  </a:lnTo>
                  <a:lnTo>
                    <a:pt x="35" y="85"/>
                  </a:lnTo>
                  <a:lnTo>
                    <a:pt x="24" y="94"/>
                  </a:lnTo>
                  <a:lnTo>
                    <a:pt x="12" y="105"/>
                  </a:lnTo>
                  <a:lnTo>
                    <a:pt x="1" y="115"/>
                  </a:lnTo>
                  <a:lnTo>
                    <a:pt x="1" y="115"/>
                  </a:lnTo>
                  <a:lnTo>
                    <a:pt x="0" y="118"/>
                  </a:lnTo>
                  <a:lnTo>
                    <a:pt x="0" y="120"/>
                  </a:lnTo>
                  <a:lnTo>
                    <a:pt x="1" y="124"/>
                  </a:lnTo>
                  <a:lnTo>
                    <a:pt x="5" y="125"/>
                  </a:lnTo>
                  <a:lnTo>
                    <a:pt x="7" y="125"/>
                  </a:lnTo>
                  <a:lnTo>
                    <a:pt x="9" y="124"/>
                  </a:lnTo>
                  <a:lnTo>
                    <a:pt x="9" y="124"/>
                  </a:lnTo>
                  <a:lnTo>
                    <a:pt x="20" y="112"/>
                  </a:lnTo>
                  <a:lnTo>
                    <a:pt x="33" y="102"/>
                  </a:lnTo>
                  <a:lnTo>
                    <a:pt x="44" y="93"/>
                  </a:lnTo>
                  <a:lnTo>
                    <a:pt x="59" y="84"/>
                  </a:lnTo>
                  <a:lnTo>
                    <a:pt x="72" y="77"/>
                  </a:lnTo>
                  <a:lnTo>
                    <a:pt x="86" y="69"/>
                  </a:lnTo>
                  <a:lnTo>
                    <a:pt x="116" y="57"/>
                  </a:lnTo>
                  <a:lnTo>
                    <a:pt x="116" y="57"/>
                  </a:lnTo>
                  <a:lnTo>
                    <a:pt x="158" y="39"/>
                  </a:lnTo>
                  <a:lnTo>
                    <a:pt x="158" y="39"/>
                  </a:lnTo>
                  <a:lnTo>
                    <a:pt x="192" y="22"/>
                  </a:lnTo>
                  <a:lnTo>
                    <a:pt x="211" y="14"/>
                  </a:lnTo>
                  <a:lnTo>
                    <a:pt x="220" y="12"/>
                  </a:lnTo>
                  <a:lnTo>
                    <a:pt x="228" y="10"/>
                  </a:lnTo>
                  <a:lnTo>
                    <a:pt x="228" y="10"/>
                  </a:lnTo>
                  <a:lnTo>
                    <a:pt x="230" y="10"/>
                  </a:lnTo>
                  <a:lnTo>
                    <a:pt x="232" y="9"/>
                  </a:lnTo>
                  <a:lnTo>
                    <a:pt x="233" y="5"/>
                  </a:lnTo>
                  <a:lnTo>
                    <a:pt x="232" y="1"/>
                  </a:lnTo>
                  <a:lnTo>
                    <a:pt x="230" y="0"/>
                  </a:lnTo>
                  <a:lnTo>
                    <a:pt x="228" y="0"/>
                  </a:lnTo>
                  <a:lnTo>
                    <a:pt x="22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1" name="chenying0907 1058"/>
            <p:cNvSpPr>
              <a:spLocks/>
            </p:cNvSpPr>
            <p:nvPr/>
          </p:nvSpPr>
          <p:spPr bwMode="auto">
            <a:xfrm>
              <a:off x="4822826" y="4260850"/>
              <a:ext cx="85725" cy="53975"/>
            </a:xfrm>
            <a:custGeom>
              <a:avLst/>
              <a:gdLst/>
              <a:ahLst/>
              <a:cxnLst>
                <a:cxn ang="0">
                  <a:pos x="210" y="1"/>
                </a:cxn>
                <a:cxn ang="0">
                  <a:pos x="210" y="1"/>
                </a:cxn>
                <a:cxn ang="0">
                  <a:pos x="182" y="16"/>
                </a:cxn>
                <a:cxn ang="0">
                  <a:pos x="156" y="29"/>
                </a:cxn>
                <a:cxn ang="0">
                  <a:pos x="101" y="58"/>
                </a:cxn>
                <a:cxn ang="0">
                  <a:pos x="75" y="73"/>
                </a:cxn>
                <a:cxn ang="0">
                  <a:pos x="49" y="89"/>
                </a:cxn>
                <a:cxn ang="0">
                  <a:pos x="25" y="107"/>
                </a:cxn>
                <a:cxn ang="0">
                  <a:pos x="3" y="128"/>
                </a:cxn>
                <a:cxn ang="0">
                  <a:pos x="3" y="128"/>
                </a:cxn>
                <a:cxn ang="0">
                  <a:pos x="2" y="130"/>
                </a:cxn>
                <a:cxn ang="0">
                  <a:pos x="0" y="132"/>
                </a:cxn>
                <a:cxn ang="0">
                  <a:pos x="3" y="136"/>
                </a:cxn>
                <a:cxn ang="0">
                  <a:pos x="7" y="137"/>
                </a:cxn>
                <a:cxn ang="0">
                  <a:pos x="8" y="137"/>
                </a:cxn>
                <a:cxn ang="0">
                  <a:pos x="11" y="136"/>
                </a:cxn>
                <a:cxn ang="0">
                  <a:pos x="11" y="136"/>
                </a:cxn>
                <a:cxn ang="0">
                  <a:pos x="33" y="115"/>
                </a:cxn>
                <a:cxn ang="0">
                  <a:pos x="57" y="98"/>
                </a:cxn>
                <a:cxn ang="0">
                  <a:pos x="83" y="81"/>
                </a:cxn>
                <a:cxn ang="0">
                  <a:pos x="109" y="67"/>
                </a:cxn>
                <a:cxn ang="0">
                  <a:pos x="163" y="39"/>
                </a:cxn>
                <a:cxn ang="0">
                  <a:pos x="189" y="25"/>
                </a:cxn>
                <a:cxn ang="0">
                  <a:pos x="215" y="11"/>
                </a:cxn>
                <a:cxn ang="0">
                  <a:pos x="215" y="11"/>
                </a:cxn>
                <a:cxn ang="0">
                  <a:pos x="218" y="9"/>
                </a:cxn>
                <a:cxn ang="0">
                  <a:pos x="218" y="8"/>
                </a:cxn>
                <a:cxn ang="0">
                  <a:pos x="218" y="4"/>
                </a:cxn>
                <a:cxn ang="0">
                  <a:pos x="214" y="1"/>
                </a:cxn>
                <a:cxn ang="0">
                  <a:pos x="212" y="0"/>
                </a:cxn>
                <a:cxn ang="0">
                  <a:pos x="210" y="1"/>
                </a:cxn>
                <a:cxn ang="0">
                  <a:pos x="210" y="1"/>
                </a:cxn>
              </a:cxnLst>
              <a:rect l="0" t="0" r="r" b="b"/>
              <a:pathLst>
                <a:path w="218" h="137">
                  <a:moveTo>
                    <a:pt x="210" y="1"/>
                  </a:moveTo>
                  <a:lnTo>
                    <a:pt x="210" y="1"/>
                  </a:lnTo>
                  <a:lnTo>
                    <a:pt x="182" y="16"/>
                  </a:lnTo>
                  <a:lnTo>
                    <a:pt x="156" y="29"/>
                  </a:lnTo>
                  <a:lnTo>
                    <a:pt x="101" y="58"/>
                  </a:lnTo>
                  <a:lnTo>
                    <a:pt x="75" y="73"/>
                  </a:lnTo>
                  <a:lnTo>
                    <a:pt x="49" y="89"/>
                  </a:lnTo>
                  <a:lnTo>
                    <a:pt x="25" y="107"/>
                  </a:lnTo>
                  <a:lnTo>
                    <a:pt x="3" y="128"/>
                  </a:lnTo>
                  <a:lnTo>
                    <a:pt x="3" y="128"/>
                  </a:lnTo>
                  <a:lnTo>
                    <a:pt x="2" y="130"/>
                  </a:lnTo>
                  <a:lnTo>
                    <a:pt x="0" y="132"/>
                  </a:lnTo>
                  <a:lnTo>
                    <a:pt x="3" y="136"/>
                  </a:lnTo>
                  <a:lnTo>
                    <a:pt x="7" y="137"/>
                  </a:lnTo>
                  <a:lnTo>
                    <a:pt x="8" y="137"/>
                  </a:lnTo>
                  <a:lnTo>
                    <a:pt x="11" y="136"/>
                  </a:lnTo>
                  <a:lnTo>
                    <a:pt x="11" y="136"/>
                  </a:lnTo>
                  <a:lnTo>
                    <a:pt x="33" y="115"/>
                  </a:lnTo>
                  <a:lnTo>
                    <a:pt x="57" y="98"/>
                  </a:lnTo>
                  <a:lnTo>
                    <a:pt x="83" y="81"/>
                  </a:lnTo>
                  <a:lnTo>
                    <a:pt x="109" y="67"/>
                  </a:lnTo>
                  <a:lnTo>
                    <a:pt x="163" y="39"/>
                  </a:lnTo>
                  <a:lnTo>
                    <a:pt x="189" y="25"/>
                  </a:lnTo>
                  <a:lnTo>
                    <a:pt x="215" y="11"/>
                  </a:lnTo>
                  <a:lnTo>
                    <a:pt x="215" y="11"/>
                  </a:lnTo>
                  <a:lnTo>
                    <a:pt x="218" y="9"/>
                  </a:lnTo>
                  <a:lnTo>
                    <a:pt x="218" y="8"/>
                  </a:lnTo>
                  <a:lnTo>
                    <a:pt x="218" y="4"/>
                  </a:lnTo>
                  <a:lnTo>
                    <a:pt x="214" y="1"/>
                  </a:lnTo>
                  <a:lnTo>
                    <a:pt x="212" y="0"/>
                  </a:lnTo>
                  <a:lnTo>
                    <a:pt x="210" y="1"/>
                  </a:lnTo>
                  <a:lnTo>
                    <a:pt x="21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2" name="chenying0907 1059"/>
            <p:cNvSpPr>
              <a:spLocks/>
            </p:cNvSpPr>
            <p:nvPr/>
          </p:nvSpPr>
          <p:spPr bwMode="auto">
            <a:xfrm>
              <a:off x="4814888" y="4289425"/>
              <a:ext cx="93663" cy="69850"/>
            </a:xfrm>
            <a:custGeom>
              <a:avLst/>
              <a:gdLst/>
              <a:ahLst/>
              <a:cxnLst>
                <a:cxn ang="0">
                  <a:pos x="228" y="0"/>
                </a:cxn>
                <a:cxn ang="0">
                  <a:pos x="228" y="0"/>
                </a:cxn>
                <a:cxn ang="0">
                  <a:pos x="214" y="6"/>
                </a:cxn>
                <a:cxn ang="0">
                  <a:pos x="199" y="14"/>
                </a:cxn>
                <a:cxn ang="0">
                  <a:pos x="173" y="31"/>
                </a:cxn>
                <a:cxn ang="0">
                  <a:pos x="122" y="69"/>
                </a:cxn>
                <a:cxn ang="0">
                  <a:pos x="122" y="69"/>
                </a:cxn>
                <a:cxn ang="0">
                  <a:pos x="91" y="91"/>
                </a:cxn>
                <a:cxn ang="0">
                  <a:pos x="61" y="116"/>
                </a:cxn>
                <a:cxn ang="0">
                  <a:pos x="31" y="141"/>
                </a:cxn>
                <a:cxn ang="0">
                  <a:pos x="3" y="167"/>
                </a:cxn>
                <a:cxn ang="0">
                  <a:pos x="3" y="167"/>
                </a:cxn>
                <a:cxn ang="0">
                  <a:pos x="2" y="168"/>
                </a:cxn>
                <a:cxn ang="0">
                  <a:pos x="0" y="171"/>
                </a:cxn>
                <a:cxn ang="0">
                  <a:pos x="3" y="175"/>
                </a:cxn>
                <a:cxn ang="0">
                  <a:pos x="7" y="176"/>
                </a:cxn>
                <a:cxn ang="0">
                  <a:pos x="8" y="176"/>
                </a:cxn>
                <a:cxn ang="0">
                  <a:pos x="11" y="175"/>
                </a:cxn>
                <a:cxn ang="0">
                  <a:pos x="11" y="175"/>
                </a:cxn>
                <a:cxn ang="0">
                  <a:pos x="36" y="153"/>
                </a:cxn>
                <a:cxn ang="0">
                  <a:pos x="62" y="132"/>
                </a:cxn>
                <a:cxn ang="0">
                  <a:pos x="88" y="111"/>
                </a:cxn>
                <a:cxn ang="0">
                  <a:pos x="114" y="89"/>
                </a:cxn>
                <a:cxn ang="0">
                  <a:pos x="114" y="89"/>
                </a:cxn>
                <a:cxn ang="0">
                  <a:pos x="129" y="77"/>
                </a:cxn>
                <a:cxn ang="0">
                  <a:pos x="144" y="66"/>
                </a:cxn>
                <a:cxn ang="0">
                  <a:pos x="176" y="45"/>
                </a:cxn>
                <a:cxn ang="0">
                  <a:pos x="176" y="45"/>
                </a:cxn>
                <a:cxn ang="0">
                  <a:pos x="202" y="27"/>
                </a:cxn>
                <a:cxn ang="0">
                  <a:pos x="216" y="18"/>
                </a:cxn>
                <a:cxn ang="0">
                  <a:pos x="231" y="11"/>
                </a:cxn>
                <a:cxn ang="0">
                  <a:pos x="231" y="11"/>
                </a:cxn>
                <a:cxn ang="0">
                  <a:pos x="233" y="10"/>
                </a:cxn>
                <a:cxn ang="0">
                  <a:pos x="235" y="8"/>
                </a:cxn>
                <a:cxn ang="0">
                  <a:pos x="235" y="4"/>
                </a:cxn>
                <a:cxn ang="0">
                  <a:pos x="233" y="1"/>
                </a:cxn>
                <a:cxn ang="0">
                  <a:pos x="232" y="0"/>
                </a:cxn>
                <a:cxn ang="0">
                  <a:pos x="231" y="0"/>
                </a:cxn>
                <a:cxn ang="0">
                  <a:pos x="228" y="0"/>
                </a:cxn>
                <a:cxn ang="0">
                  <a:pos x="228" y="0"/>
                </a:cxn>
              </a:cxnLst>
              <a:rect l="0" t="0" r="r" b="b"/>
              <a:pathLst>
                <a:path w="235" h="176">
                  <a:moveTo>
                    <a:pt x="228" y="0"/>
                  </a:moveTo>
                  <a:lnTo>
                    <a:pt x="228" y="0"/>
                  </a:lnTo>
                  <a:lnTo>
                    <a:pt x="214" y="6"/>
                  </a:lnTo>
                  <a:lnTo>
                    <a:pt x="199" y="14"/>
                  </a:lnTo>
                  <a:lnTo>
                    <a:pt x="173" y="31"/>
                  </a:lnTo>
                  <a:lnTo>
                    <a:pt x="122" y="69"/>
                  </a:lnTo>
                  <a:lnTo>
                    <a:pt x="122" y="69"/>
                  </a:lnTo>
                  <a:lnTo>
                    <a:pt x="91" y="91"/>
                  </a:lnTo>
                  <a:lnTo>
                    <a:pt x="61" y="116"/>
                  </a:lnTo>
                  <a:lnTo>
                    <a:pt x="31" y="141"/>
                  </a:lnTo>
                  <a:lnTo>
                    <a:pt x="3" y="167"/>
                  </a:lnTo>
                  <a:lnTo>
                    <a:pt x="3" y="167"/>
                  </a:lnTo>
                  <a:lnTo>
                    <a:pt x="2" y="168"/>
                  </a:lnTo>
                  <a:lnTo>
                    <a:pt x="0" y="171"/>
                  </a:lnTo>
                  <a:lnTo>
                    <a:pt x="3" y="175"/>
                  </a:lnTo>
                  <a:lnTo>
                    <a:pt x="7" y="176"/>
                  </a:lnTo>
                  <a:lnTo>
                    <a:pt x="8" y="176"/>
                  </a:lnTo>
                  <a:lnTo>
                    <a:pt x="11" y="175"/>
                  </a:lnTo>
                  <a:lnTo>
                    <a:pt x="11" y="175"/>
                  </a:lnTo>
                  <a:lnTo>
                    <a:pt x="36" y="153"/>
                  </a:lnTo>
                  <a:lnTo>
                    <a:pt x="62" y="132"/>
                  </a:lnTo>
                  <a:lnTo>
                    <a:pt x="88" y="111"/>
                  </a:lnTo>
                  <a:lnTo>
                    <a:pt x="114" y="89"/>
                  </a:lnTo>
                  <a:lnTo>
                    <a:pt x="114" y="89"/>
                  </a:lnTo>
                  <a:lnTo>
                    <a:pt x="129" y="77"/>
                  </a:lnTo>
                  <a:lnTo>
                    <a:pt x="144" y="66"/>
                  </a:lnTo>
                  <a:lnTo>
                    <a:pt x="176" y="45"/>
                  </a:lnTo>
                  <a:lnTo>
                    <a:pt x="176" y="45"/>
                  </a:lnTo>
                  <a:lnTo>
                    <a:pt x="202" y="27"/>
                  </a:lnTo>
                  <a:lnTo>
                    <a:pt x="216" y="18"/>
                  </a:lnTo>
                  <a:lnTo>
                    <a:pt x="231" y="11"/>
                  </a:lnTo>
                  <a:lnTo>
                    <a:pt x="231" y="11"/>
                  </a:lnTo>
                  <a:lnTo>
                    <a:pt x="233" y="10"/>
                  </a:lnTo>
                  <a:lnTo>
                    <a:pt x="235" y="8"/>
                  </a:lnTo>
                  <a:lnTo>
                    <a:pt x="235" y="4"/>
                  </a:lnTo>
                  <a:lnTo>
                    <a:pt x="233" y="1"/>
                  </a:lnTo>
                  <a:lnTo>
                    <a:pt x="232" y="0"/>
                  </a:lnTo>
                  <a:lnTo>
                    <a:pt x="231" y="0"/>
                  </a:lnTo>
                  <a:lnTo>
                    <a:pt x="228" y="0"/>
                  </a:lnTo>
                  <a:lnTo>
                    <a:pt x="22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3" name="chenying0907 1060"/>
            <p:cNvSpPr>
              <a:spLocks/>
            </p:cNvSpPr>
            <p:nvPr/>
          </p:nvSpPr>
          <p:spPr bwMode="auto">
            <a:xfrm>
              <a:off x="4819651" y="4319588"/>
              <a:ext cx="98425" cy="66675"/>
            </a:xfrm>
            <a:custGeom>
              <a:avLst/>
              <a:gdLst/>
              <a:ahLst/>
              <a:cxnLst>
                <a:cxn ang="0">
                  <a:pos x="236" y="2"/>
                </a:cxn>
                <a:cxn ang="0">
                  <a:pos x="236" y="2"/>
                </a:cxn>
                <a:cxn ang="0">
                  <a:pos x="221" y="13"/>
                </a:cxn>
                <a:cxn ang="0">
                  <a:pos x="207" y="22"/>
                </a:cxn>
                <a:cxn ang="0">
                  <a:pos x="174" y="41"/>
                </a:cxn>
                <a:cxn ang="0">
                  <a:pos x="174" y="41"/>
                </a:cxn>
                <a:cxn ang="0">
                  <a:pos x="101" y="84"/>
                </a:cxn>
                <a:cxn ang="0">
                  <a:pos x="101" y="84"/>
                </a:cxn>
                <a:cxn ang="0">
                  <a:pos x="75" y="102"/>
                </a:cxn>
                <a:cxn ang="0">
                  <a:pos x="50" y="121"/>
                </a:cxn>
                <a:cxn ang="0">
                  <a:pos x="2" y="161"/>
                </a:cxn>
                <a:cxn ang="0">
                  <a:pos x="2" y="161"/>
                </a:cxn>
                <a:cxn ang="0">
                  <a:pos x="0" y="164"/>
                </a:cxn>
                <a:cxn ang="0">
                  <a:pos x="0" y="165"/>
                </a:cxn>
                <a:cxn ang="0">
                  <a:pos x="0" y="168"/>
                </a:cxn>
                <a:cxn ang="0">
                  <a:pos x="2" y="169"/>
                </a:cxn>
                <a:cxn ang="0">
                  <a:pos x="5" y="170"/>
                </a:cxn>
                <a:cxn ang="0">
                  <a:pos x="8" y="170"/>
                </a:cxn>
                <a:cxn ang="0">
                  <a:pos x="11" y="169"/>
                </a:cxn>
                <a:cxn ang="0">
                  <a:pos x="11" y="169"/>
                </a:cxn>
                <a:cxn ang="0">
                  <a:pos x="37" y="147"/>
                </a:cxn>
                <a:cxn ang="0">
                  <a:pos x="64" y="124"/>
                </a:cxn>
                <a:cxn ang="0">
                  <a:pos x="93" y="104"/>
                </a:cxn>
                <a:cxn ang="0">
                  <a:pos x="108" y="93"/>
                </a:cxn>
                <a:cxn ang="0">
                  <a:pos x="123" y="85"/>
                </a:cxn>
                <a:cxn ang="0">
                  <a:pos x="123" y="85"/>
                </a:cxn>
                <a:cxn ang="0">
                  <a:pos x="157" y="66"/>
                </a:cxn>
                <a:cxn ang="0">
                  <a:pos x="190" y="45"/>
                </a:cxn>
                <a:cxn ang="0">
                  <a:pos x="190" y="45"/>
                </a:cxn>
                <a:cxn ang="0">
                  <a:pos x="217" y="29"/>
                </a:cxn>
                <a:cxn ang="0">
                  <a:pos x="232" y="20"/>
                </a:cxn>
                <a:cxn ang="0">
                  <a:pos x="244" y="9"/>
                </a:cxn>
                <a:cxn ang="0">
                  <a:pos x="244" y="9"/>
                </a:cxn>
                <a:cxn ang="0">
                  <a:pos x="246" y="8"/>
                </a:cxn>
                <a:cxn ang="0">
                  <a:pos x="246" y="5"/>
                </a:cxn>
                <a:cxn ang="0">
                  <a:pos x="245" y="2"/>
                </a:cxn>
                <a:cxn ang="0">
                  <a:pos x="241" y="0"/>
                </a:cxn>
                <a:cxn ang="0">
                  <a:pos x="238" y="0"/>
                </a:cxn>
                <a:cxn ang="0">
                  <a:pos x="236" y="2"/>
                </a:cxn>
                <a:cxn ang="0">
                  <a:pos x="236" y="2"/>
                </a:cxn>
              </a:cxnLst>
              <a:rect l="0" t="0" r="r" b="b"/>
              <a:pathLst>
                <a:path w="246" h="170">
                  <a:moveTo>
                    <a:pt x="236" y="2"/>
                  </a:moveTo>
                  <a:lnTo>
                    <a:pt x="236" y="2"/>
                  </a:lnTo>
                  <a:lnTo>
                    <a:pt x="221" y="13"/>
                  </a:lnTo>
                  <a:lnTo>
                    <a:pt x="207" y="22"/>
                  </a:lnTo>
                  <a:lnTo>
                    <a:pt x="174" y="41"/>
                  </a:lnTo>
                  <a:lnTo>
                    <a:pt x="174" y="41"/>
                  </a:lnTo>
                  <a:lnTo>
                    <a:pt x="101" y="84"/>
                  </a:lnTo>
                  <a:lnTo>
                    <a:pt x="101" y="84"/>
                  </a:lnTo>
                  <a:lnTo>
                    <a:pt x="75" y="102"/>
                  </a:lnTo>
                  <a:lnTo>
                    <a:pt x="50" y="121"/>
                  </a:lnTo>
                  <a:lnTo>
                    <a:pt x="2" y="161"/>
                  </a:lnTo>
                  <a:lnTo>
                    <a:pt x="2" y="161"/>
                  </a:lnTo>
                  <a:lnTo>
                    <a:pt x="0" y="164"/>
                  </a:lnTo>
                  <a:lnTo>
                    <a:pt x="0" y="165"/>
                  </a:lnTo>
                  <a:lnTo>
                    <a:pt x="0" y="168"/>
                  </a:lnTo>
                  <a:lnTo>
                    <a:pt x="2" y="169"/>
                  </a:lnTo>
                  <a:lnTo>
                    <a:pt x="5" y="170"/>
                  </a:lnTo>
                  <a:lnTo>
                    <a:pt x="8" y="170"/>
                  </a:lnTo>
                  <a:lnTo>
                    <a:pt x="11" y="169"/>
                  </a:lnTo>
                  <a:lnTo>
                    <a:pt x="11" y="169"/>
                  </a:lnTo>
                  <a:lnTo>
                    <a:pt x="37" y="147"/>
                  </a:lnTo>
                  <a:lnTo>
                    <a:pt x="64" y="124"/>
                  </a:lnTo>
                  <a:lnTo>
                    <a:pt x="93" y="104"/>
                  </a:lnTo>
                  <a:lnTo>
                    <a:pt x="108" y="93"/>
                  </a:lnTo>
                  <a:lnTo>
                    <a:pt x="123" y="85"/>
                  </a:lnTo>
                  <a:lnTo>
                    <a:pt x="123" y="85"/>
                  </a:lnTo>
                  <a:lnTo>
                    <a:pt x="157" y="66"/>
                  </a:lnTo>
                  <a:lnTo>
                    <a:pt x="190" y="45"/>
                  </a:lnTo>
                  <a:lnTo>
                    <a:pt x="190" y="45"/>
                  </a:lnTo>
                  <a:lnTo>
                    <a:pt x="217" y="29"/>
                  </a:lnTo>
                  <a:lnTo>
                    <a:pt x="232" y="20"/>
                  </a:lnTo>
                  <a:lnTo>
                    <a:pt x="244" y="9"/>
                  </a:lnTo>
                  <a:lnTo>
                    <a:pt x="244" y="9"/>
                  </a:lnTo>
                  <a:lnTo>
                    <a:pt x="246" y="8"/>
                  </a:lnTo>
                  <a:lnTo>
                    <a:pt x="246" y="5"/>
                  </a:lnTo>
                  <a:lnTo>
                    <a:pt x="245" y="2"/>
                  </a:lnTo>
                  <a:lnTo>
                    <a:pt x="241" y="0"/>
                  </a:lnTo>
                  <a:lnTo>
                    <a:pt x="238" y="0"/>
                  </a:lnTo>
                  <a:lnTo>
                    <a:pt x="236" y="2"/>
                  </a:lnTo>
                  <a:lnTo>
                    <a:pt x="2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4" name="chenying0907 1061"/>
            <p:cNvSpPr>
              <a:spLocks/>
            </p:cNvSpPr>
            <p:nvPr/>
          </p:nvSpPr>
          <p:spPr bwMode="auto">
            <a:xfrm>
              <a:off x="4827588" y="4351338"/>
              <a:ext cx="95250" cy="65088"/>
            </a:xfrm>
            <a:custGeom>
              <a:avLst/>
              <a:gdLst/>
              <a:ahLst/>
              <a:cxnLst>
                <a:cxn ang="0">
                  <a:pos x="230" y="1"/>
                </a:cxn>
                <a:cxn ang="0">
                  <a:pos x="230" y="1"/>
                </a:cxn>
                <a:cxn ang="0">
                  <a:pos x="224" y="7"/>
                </a:cxn>
                <a:cxn ang="0">
                  <a:pos x="217" y="12"/>
                </a:cxn>
                <a:cxn ang="0">
                  <a:pos x="202" y="22"/>
                </a:cxn>
                <a:cxn ang="0">
                  <a:pos x="186" y="31"/>
                </a:cxn>
                <a:cxn ang="0">
                  <a:pos x="170" y="41"/>
                </a:cxn>
                <a:cxn ang="0">
                  <a:pos x="170" y="41"/>
                </a:cxn>
                <a:cxn ang="0">
                  <a:pos x="152" y="52"/>
                </a:cxn>
                <a:cxn ang="0">
                  <a:pos x="132" y="64"/>
                </a:cxn>
                <a:cxn ang="0">
                  <a:pos x="114" y="75"/>
                </a:cxn>
                <a:cxn ang="0">
                  <a:pos x="94" y="86"/>
                </a:cxn>
                <a:cxn ang="0">
                  <a:pos x="94" y="86"/>
                </a:cxn>
                <a:cxn ang="0">
                  <a:pos x="60" y="109"/>
                </a:cxn>
                <a:cxn ang="0">
                  <a:pos x="26" y="132"/>
                </a:cxn>
                <a:cxn ang="0">
                  <a:pos x="26" y="132"/>
                </a:cxn>
                <a:cxn ang="0">
                  <a:pos x="19" y="137"/>
                </a:cxn>
                <a:cxn ang="0">
                  <a:pos x="11" y="143"/>
                </a:cxn>
                <a:cxn ang="0">
                  <a:pos x="4" y="149"/>
                </a:cxn>
                <a:cxn ang="0">
                  <a:pos x="3" y="153"/>
                </a:cxn>
                <a:cxn ang="0">
                  <a:pos x="0" y="158"/>
                </a:cxn>
                <a:cxn ang="0">
                  <a:pos x="0" y="158"/>
                </a:cxn>
                <a:cxn ang="0">
                  <a:pos x="0" y="161"/>
                </a:cxn>
                <a:cxn ang="0">
                  <a:pos x="2" y="162"/>
                </a:cxn>
                <a:cxn ang="0">
                  <a:pos x="6" y="165"/>
                </a:cxn>
                <a:cxn ang="0">
                  <a:pos x="9" y="165"/>
                </a:cxn>
                <a:cxn ang="0">
                  <a:pos x="11" y="164"/>
                </a:cxn>
                <a:cxn ang="0">
                  <a:pos x="12" y="161"/>
                </a:cxn>
                <a:cxn ang="0">
                  <a:pos x="12" y="161"/>
                </a:cxn>
                <a:cxn ang="0">
                  <a:pos x="15" y="154"/>
                </a:cxn>
                <a:cxn ang="0">
                  <a:pos x="20" y="149"/>
                </a:cxn>
                <a:cxn ang="0">
                  <a:pos x="28" y="143"/>
                </a:cxn>
                <a:cxn ang="0">
                  <a:pos x="36" y="137"/>
                </a:cxn>
                <a:cxn ang="0">
                  <a:pos x="53" y="127"/>
                </a:cxn>
                <a:cxn ang="0">
                  <a:pos x="66" y="119"/>
                </a:cxn>
                <a:cxn ang="0">
                  <a:pos x="66" y="119"/>
                </a:cxn>
                <a:cxn ang="0">
                  <a:pos x="100" y="97"/>
                </a:cxn>
                <a:cxn ang="0">
                  <a:pos x="118" y="86"/>
                </a:cxn>
                <a:cxn ang="0">
                  <a:pos x="136" y="76"/>
                </a:cxn>
                <a:cxn ang="0">
                  <a:pos x="136" y="76"/>
                </a:cxn>
                <a:cxn ang="0">
                  <a:pos x="151" y="68"/>
                </a:cxn>
                <a:cxn ang="0">
                  <a:pos x="165" y="59"/>
                </a:cxn>
                <a:cxn ang="0">
                  <a:pos x="191" y="39"/>
                </a:cxn>
                <a:cxn ang="0">
                  <a:pos x="191" y="39"/>
                </a:cxn>
                <a:cxn ang="0">
                  <a:pos x="203" y="31"/>
                </a:cxn>
                <a:cxn ang="0">
                  <a:pos x="216" y="25"/>
                </a:cxn>
                <a:cxn ang="0">
                  <a:pos x="228" y="18"/>
                </a:cxn>
                <a:cxn ang="0">
                  <a:pos x="238" y="9"/>
                </a:cxn>
                <a:cxn ang="0">
                  <a:pos x="238" y="9"/>
                </a:cxn>
                <a:cxn ang="0">
                  <a:pos x="240" y="8"/>
                </a:cxn>
                <a:cxn ang="0">
                  <a:pos x="241" y="5"/>
                </a:cxn>
                <a:cxn ang="0">
                  <a:pos x="238" y="1"/>
                </a:cxn>
                <a:cxn ang="0">
                  <a:pos x="234" y="0"/>
                </a:cxn>
                <a:cxn ang="0">
                  <a:pos x="233" y="0"/>
                </a:cxn>
                <a:cxn ang="0">
                  <a:pos x="230" y="1"/>
                </a:cxn>
                <a:cxn ang="0">
                  <a:pos x="230" y="1"/>
                </a:cxn>
              </a:cxnLst>
              <a:rect l="0" t="0" r="r" b="b"/>
              <a:pathLst>
                <a:path w="241" h="165">
                  <a:moveTo>
                    <a:pt x="230" y="1"/>
                  </a:moveTo>
                  <a:lnTo>
                    <a:pt x="230" y="1"/>
                  </a:lnTo>
                  <a:lnTo>
                    <a:pt x="224" y="7"/>
                  </a:lnTo>
                  <a:lnTo>
                    <a:pt x="217" y="12"/>
                  </a:lnTo>
                  <a:lnTo>
                    <a:pt x="202" y="22"/>
                  </a:lnTo>
                  <a:lnTo>
                    <a:pt x="186" y="31"/>
                  </a:lnTo>
                  <a:lnTo>
                    <a:pt x="170" y="41"/>
                  </a:lnTo>
                  <a:lnTo>
                    <a:pt x="170" y="41"/>
                  </a:lnTo>
                  <a:lnTo>
                    <a:pt x="152" y="52"/>
                  </a:lnTo>
                  <a:lnTo>
                    <a:pt x="132" y="64"/>
                  </a:lnTo>
                  <a:lnTo>
                    <a:pt x="114" y="75"/>
                  </a:lnTo>
                  <a:lnTo>
                    <a:pt x="94" y="86"/>
                  </a:lnTo>
                  <a:lnTo>
                    <a:pt x="94" y="86"/>
                  </a:lnTo>
                  <a:lnTo>
                    <a:pt x="60" y="109"/>
                  </a:lnTo>
                  <a:lnTo>
                    <a:pt x="26" y="132"/>
                  </a:lnTo>
                  <a:lnTo>
                    <a:pt x="26" y="132"/>
                  </a:lnTo>
                  <a:lnTo>
                    <a:pt x="19" y="137"/>
                  </a:lnTo>
                  <a:lnTo>
                    <a:pt x="11" y="143"/>
                  </a:lnTo>
                  <a:lnTo>
                    <a:pt x="4" y="149"/>
                  </a:lnTo>
                  <a:lnTo>
                    <a:pt x="3" y="153"/>
                  </a:lnTo>
                  <a:lnTo>
                    <a:pt x="0" y="158"/>
                  </a:lnTo>
                  <a:lnTo>
                    <a:pt x="0" y="158"/>
                  </a:lnTo>
                  <a:lnTo>
                    <a:pt x="0" y="161"/>
                  </a:lnTo>
                  <a:lnTo>
                    <a:pt x="2" y="162"/>
                  </a:lnTo>
                  <a:lnTo>
                    <a:pt x="6" y="165"/>
                  </a:lnTo>
                  <a:lnTo>
                    <a:pt x="9" y="165"/>
                  </a:lnTo>
                  <a:lnTo>
                    <a:pt x="11" y="164"/>
                  </a:lnTo>
                  <a:lnTo>
                    <a:pt x="12" y="161"/>
                  </a:lnTo>
                  <a:lnTo>
                    <a:pt x="12" y="161"/>
                  </a:lnTo>
                  <a:lnTo>
                    <a:pt x="15" y="154"/>
                  </a:lnTo>
                  <a:lnTo>
                    <a:pt x="20" y="149"/>
                  </a:lnTo>
                  <a:lnTo>
                    <a:pt x="28" y="143"/>
                  </a:lnTo>
                  <a:lnTo>
                    <a:pt x="36" y="137"/>
                  </a:lnTo>
                  <a:lnTo>
                    <a:pt x="53" y="127"/>
                  </a:lnTo>
                  <a:lnTo>
                    <a:pt x="66" y="119"/>
                  </a:lnTo>
                  <a:lnTo>
                    <a:pt x="66" y="119"/>
                  </a:lnTo>
                  <a:lnTo>
                    <a:pt x="100" y="97"/>
                  </a:lnTo>
                  <a:lnTo>
                    <a:pt x="118" y="86"/>
                  </a:lnTo>
                  <a:lnTo>
                    <a:pt x="136" y="76"/>
                  </a:lnTo>
                  <a:lnTo>
                    <a:pt x="136" y="76"/>
                  </a:lnTo>
                  <a:lnTo>
                    <a:pt x="151" y="68"/>
                  </a:lnTo>
                  <a:lnTo>
                    <a:pt x="165" y="59"/>
                  </a:lnTo>
                  <a:lnTo>
                    <a:pt x="191" y="39"/>
                  </a:lnTo>
                  <a:lnTo>
                    <a:pt x="191" y="39"/>
                  </a:lnTo>
                  <a:lnTo>
                    <a:pt x="203" y="31"/>
                  </a:lnTo>
                  <a:lnTo>
                    <a:pt x="216" y="25"/>
                  </a:lnTo>
                  <a:lnTo>
                    <a:pt x="228" y="18"/>
                  </a:lnTo>
                  <a:lnTo>
                    <a:pt x="238" y="9"/>
                  </a:lnTo>
                  <a:lnTo>
                    <a:pt x="238" y="9"/>
                  </a:lnTo>
                  <a:lnTo>
                    <a:pt x="240" y="8"/>
                  </a:lnTo>
                  <a:lnTo>
                    <a:pt x="241" y="5"/>
                  </a:lnTo>
                  <a:lnTo>
                    <a:pt x="238" y="1"/>
                  </a:lnTo>
                  <a:lnTo>
                    <a:pt x="234" y="0"/>
                  </a:lnTo>
                  <a:lnTo>
                    <a:pt x="233" y="0"/>
                  </a:lnTo>
                  <a:lnTo>
                    <a:pt x="230" y="1"/>
                  </a:lnTo>
                  <a:lnTo>
                    <a:pt x="2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5" name="chenying0907 1062"/>
            <p:cNvSpPr>
              <a:spLocks/>
            </p:cNvSpPr>
            <p:nvPr/>
          </p:nvSpPr>
          <p:spPr bwMode="auto">
            <a:xfrm>
              <a:off x="4822826" y="4378325"/>
              <a:ext cx="101600" cy="68263"/>
            </a:xfrm>
            <a:custGeom>
              <a:avLst/>
              <a:gdLst/>
              <a:ahLst/>
              <a:cxnLst>
                <a:cxn ang="0">
                  <a:pos x="249" y="1"/>
                </a:cxn>
                <a:cxn ang="0">
                  <a:pos x="249" y="1"/>
                </a:cxn>
                <a:cxn ang="0">
                  <a:pos x="219" y="17"/>
                </a:cxn>
                <a:cxn ang="0">
                  <a:pos x="188" y="33"/>
                </a:cxn>
                <a:cxn ang="0">
                  <a:pos x="157" y="51"/>
                </a:cxn>
                <a:cxn ang="0">
                  <a:pos x="129" y="69"/>
                </a:cxn>
                <a:cxn ang="0">
                  <a:pos x="129" y="69"/>
                </a:cxn>
                <a:cxn ang="0">
                  <a:pos x="99" y="89"/>
                </a:cxn>
                <a:cxn ang="0">
                  <a:pos x="69" y="111"/>
                </a:cxn>
                <a:cxn ang="0">
                  <a:pos x="69" y="111"/>
                </a:cxn>
                <a:cxn ang="0">
                  <a:pos x="54" y="124"/>
                </a:cxn>
                <a:cxn ang="0">
                  <a:pos x="40" y="140"/>
                </a:cxn>
                <a:cxn ang="0">
                  <a:pos x="31" y="147"/>
                </a:cxn>
                <a:cxn ang="0">
                  <a:pos x="23" y="153"/>
                </a:cxn>
                <a:cxn ang="0">
                  <a:pos x="14" y="158"/>
                </a:cxn>
                <a:cxn ang="0">
                  <a:pos x="6" y="161"/>
                </a:cxn>
                <a:cxn ang="0">
                  <a:pos x="6" y="161"/>
                </a:cxn>
                <a:cxn ang="0">
                  <a:pos x="3" y="161"/>
                </a:cxn>
                <a:cxn ang="0">
                  <a:pos x="2" y="164"/>
                </a:cxn>
                <a:cxn ang="0">
                  <a:pos x="0" y="165"/>
                </a:cxn>
                <a:cxn ang="0">
                  <a:pos x="2" y="167"/>
                </a:cxn>
                <a:cxn ang="0">
                  <a:pos x="3" y="170"/>
                </a:cxn>
                <a:cxn ang="0">
                  <a:pos x="6" y="171"/>
                </a:cxn>
                <a:cxn ang="0">
                  <a:pos x="8" y="171"/>
                </a:cxn>
                <a:cxn ang="0">
                  <a:pos x="8" y="171"/>
                </a:cxn>
                <a:cxn ang="0">
                  <a:pos x="14" y="170"/>
                </a:cxn>
                <a:cxn ang="0">
                  <a:pos x="20" y="167"/>
                </a:cxn>
                <a:cxn ang="0">
                  <a:pos x="29" y="162"/>
                </a:cxn>
                <a:cxn ang="0">
                  <a:pos x="38" y="154"/>
                </a:cxn>
                <a:cxn ang="0">
                  <a:pos x="46" y="147"/>
                </a:cxn>
                <a:cxn ang="0">
                  <a:pos x="46" y="147"/>
                </a:cxn>
                <a:cxn ang="0">
                  <a:pos x="66" y="130"/>
                </a:cxn>
                <a:cxn ang="0">
                  <a:pos x="86" y="114"/>
                </a:cxn>
                <a:cxn ang="0">
                  <a:pos x="126" y="85"/>
                </a:cxn>
                <a:cxn ang="0">
                  <a:pos x="126" y="85"/>
                </a:cxn>
                <a:cxn ang="0">
                  <a:pos x="140" y="75"/>
                </a:cxn>
                <a:cxn ang="0">
                  <a:pos x="156" y="64"/>
                </a:cxn>
                <a:cxn ang="0">
                  <a:pos x="189" y="45"/>
                </a:cxn>
                <a:cxn ang="0">
                  <a:pos x="222" y="28"/>
                </a:cxn>
                <a:cxn ang="0">
                  <a:pos x="256" y="11"/>
                </a:cxn>
                <a:cxn ang="0">
                  <a:pos x="256" y="11"/>
                </a:cxn>
                <a:cxn ang="0">
                  <a:pos x="257" y="9"/>
                </a:cxn>
                <a:cxn ang="0">
                  <a:pos x="258" y="8"/>
                </a:cxn>
                <a:cxn ang="0">
                  <a:pos x="257" y="4"/>
                </a:cxn>
                <a:cxn ang="0">
                  <a:pos x="254" y="1"/>
                </a:cxn>
                <a:cxn ang="0">
                  <a:pos x="252" y="0"/>
                </a:cxn>
                <a:cxn ang="0">
                  <a:pos x="249" y="1"/>
                </a:cxn>
                <a:cxn ang="0">
                  <a:pos x="249" y="1"/>
                </a:cxn>
              </a:cxnLst>
              <a:rect l="0" t="0" r="r" b="b"/>
              <a:pathLst>
                <a:path w="258" h="171">
                  <a:moveTo>
                    <a:pt x="249" y="1"/>
                  </a:moveTo>
                  <a:lnTo>
                    <a:pt x="249" y="1"/>
                  </a:lnTo>
                  <a:lnTo>
                    <a:pt x="219" y="17"/>
                  </a:lnTo>
                  <a:lnTo>
                    <a:pt x="188" y="33"/>
                  </a:lnTo>
                  <a:lnTo>
                    <a:pt x="157" y="51"/>
                  </a:lnTo>
                  <a:lnTo>
                    <a:pt x="129" y="69"/>
                  </a:lnTo>
                  <a:lnTo>
                    <a:pt x="129" y="69"/>
                  </a:lnTo>
                  <a:lnTo>
                    <a:pt x="99" y="89"/>
                  </a:lnTo>
                  <a:lnTo>
                    <a:pt x="69" y="111"/>
                  </a:lnTo>
                  <a:lnTo>
                    <a:pt x="69" y="111"/>
                  </a:lnTo>
                  <a:lnTo>
                    <a:pt x="54" y="124"/>
                  </a:lnTo>
                  <a:lnTo>
                    <a:pt x="40" y="140"/>
                  </a:lnTo>
                  <a:lnTo>
                    <a:pt x="31" y="147"/>
                  </a:lnTo>
                  <a:lnTo>
                    <a:pt x="23" y="153"/>
                  </a:lnTo>
                  <a:lnTo>
                    <a:pt x="14" y="158"/>
                  </a:lnTo>
                  <a:lnTo>
                    <a:pt x="6" y="161"/>
                  </a:lnTo>
                  <a:lnTo>
                    <a:pt x="6" y="161"/>
                  </a:lnTo>
                  <a:lnTo>
                    <a:pt x="3" y="161"/>
                  </a:lnTo>
                  <a:lnTo>
                    <a:pt x="2" y="164"/>
                  </a:lnTo>
                  <a:lnTo>
                    <a:pt x="0" y="165"/>
                  </a:lnTo>
                  <a:lnTo>
                    <a:pt x="2" y="167"/>
                  </a:lnTo>
                  <a:lnTo>
                    <a:pt x="3" y="170"/>
                  </a:lnTo>
                  <a:lnTo>
                    <a:pt x="6" y="171"/>
                  </a:lnTo>
                  <a:lnTo>
                    <a:pt x="8" y="171"/>
                  </a:lnTo>
                  <a:lnTo>
                    <a:pt x="8" y="171"/>
                  </a:lnTo>
                  <a:lnTo>
                    <a:pt x="14" y="170"/>
                  </a:lnTo>
                  <a:lnTo>
                    <a:pt x="20" y="167"/>
                  </a:lnTo>
                  <a:lnTo>
                    <a:pt x="29" y="162"/>
                  </a:lnTo>
                  <a:lnTo>
                    <a:pt x="38" y="154"/>
                  </a:lnTo>
                  <a:lnTo>
                    <a:pt x="46" y="147"/>
                  </a:lnTo>
                  <a:lnTo>
                    <a:pt x="46" y="147"/>
                  </a:lnTo>
                  <a:lnTo>
                    <a:pt x="66" y="130"/>
                  </a:lnTo>
                  <a:lnTo>
                    <a:pt x="86" y="114"/>
                  </a:lnTo>
                  <a:lnTo>
                    <a:pt x="126" y="85"/>
                  </a:lnTo>
                  <a:lnTo>
                    <a:pt x="126" y="85"/>
                  </a:lnTo>
                  <a:lnTo>
                    <a:pt x="140" y="75"/>
                  </a:lnTo>
                  <a:lnTo>
                    <a:pt x="156" y="64"/>
                  </a:lnTo>
                  <a:lnTo>
                    <a:pt x="189" y="45"/>
                  </a:lnTo>
                  <a:lnTo>
                    <a:pt x="222" y="28"/>
                  </a:lnTo>
                  <a:lnTo>
                    <a:pt x="256" y="11"/>
                  </a:lnTo>
                  <a:lnTo>
                    <a:pt x="256" y="11"/>
                  </a:lnTo>
                  <a:lnTo>
                    <a:pt x="257" y="9"/>
                  </a:lnTo>
                  <a:lnTo>
                    <a:pt x="258" y="8"/>
                  </a:lnTo>
                  <a:lnTo>
                    <a:pt x="257" y="4"/>
                  </a:lnTo>
                  <a:lnTo>
                    <a:pt x="254" y="1"/>
                  </a:lnTo>
                  <a:lnTo>
                    <a:pt x="252" y="0"/>
                  </a:lnTo>
                  <a:lnTo>
                    <a:pt x="249" y="1"/>
                  </a:lnTo>
                  <a:lnTo>
                    <a:pt x="2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6" name="chenying0907 1063"/>
            <p:cNvSpPr>
              <a:spLocks/>
            </p:cNvSpPr>
            <p:nvPr/>
          </p:nvSpPr>
          <p:spPr bwMode="auto">
            <a:xfrm>
              <a:off x="4827588" y="4410075"/>
              <a:ext cx="85725" cy="63500"/>
            </a:xfrm>
            <a:custGeom>
              <a:avLst/>
              <a:gdLst/>
              <a:ahLst/>
              <a:cxnLst>
                <a:cxn ang="0">
                  <a:pos x="208" y="1"/>
                </a:cxn>
                <a:cxn ang="0">
                  <a:pos x="208" y="1"/>
                </a:cxn>
                <a:cxn ang="0">
                  <a:pos x="155" y="34"/>
                </a:cxn>
                <a:cxn ang="0">
                  <a:pos x="127" y="52"/>
                </a:cxn>
                <a:cxn ang="0">
                  <a:pos x="101" y="69"/>
                </a:cxn>
                <a:cxn ang="0">
                  <a:pos x="75" y="89"/>
                </a:cxn>
                <a:cxn ang="0">
                  <a:pos x="50" y="108"/>
                </a:cxn>
                <a:cxn ang="0">
                  <a:pos x="25" y="129"/>
                </a:cxn>
                <a:cxn ang="0">
                  <a:pos x="2" y="150"/>
                </a:cxn>
                <a:cxn ang="0">
                  <a:pos x="2" y="150"/>
                </a:cxn>
                <a:cxn ang="0">
                  <a:pos x="0" y="153"/>
                </a:cxn>
                <a:cxn ang="0">
                  <a:pos x="0" y="154"/>
                </a:cxn>
                <a:cxn ang="0">
                  <a:pos x="2" y="158"/>
                </a:cxn>
                <a:cxn ang="0">
                  <a:pos x="6" y="161"/>
                </a:cxn>
                <a:cxn ang="0">
                  <a:pos x="8" y="159"/>
                </a:cxn>
                <a:cxn ang="0">
                  <a:pos x="11" y="158"/>
                </a:cxn>
                <a:cxn ang="0">
                  <a:pos x="11" y="158"/>
                </a:cxn>
                <a:cxn ang="0">
                  <a:pos x="33" y="137"/>
                </a:cxn>
                <a:cxn ang="0">
                  <a:pos x="58" y="116"/>
                </a:cxn>
                <a:cxn ang="0">
                  <a:pos x="83" y="98"/>
                </a:cxn>
                <a:cxn ang="0">
                  <a:pos x="108" y="78"/>
                </a:cxn>
                <a:cxn ang="0">
                  <a:pos x="134" y="61"/>
                </a:cxn>
                <a:cxn ang="0">
                  <a:pos x="161" y="43"/>
                </a:cxn>
                <a:cxn ang="0">
                  <a:pos x="215" y="12"/>
                </a:cxn>
                <a:cxn ang="0">
                  <a:pos x="215" y="12"/>
                </a:cxn>
                <a:cxn ang="0">
                  <a:pos x="216" y="9"/>
                </a:cxn>
                <a:cxn ang="0">
                  <a:pos x="217" y="8"/>
                </a:cxn>
                <a:cxn ang="0">
                  <a:pos x="216" y="4"/>
                </a:cxn>
                <a:cxn ang="0">
                  <a:pos x="213" y="1"/>
                </a:cxn>
                <a:cxn ang="0">
                  <a:pos x="211" y="0"/>
                </a:cxn>
                <a:cxn ang="0">
                  <a:pos x="208" y="1"/>
                </a:cxn>
                <a:cxn ang="0">
                  <a:pos x="208" y="1"/>
                </a:cxn>
              </a:cxnLst>
              <a:rect l="0" t="0" r="r" b="b"/>
              <a:pathLst>
                <a:path w="217" h="161">
                  <a:moveTo>
                    <a:pt x="208" y="1"/>
                  </a:moveTo>
                  <a:lnTo>
                    <a:pt x="208" y="1"/>
                  </a:lnTo>
                  <a:lnTo>
                    <a:pt x="155" y="34"/>
                  </a:lnTo>
                  <a:lnTo>
                    <a:pt x="127" y="52"/>
                  </a:lnTo>
                  <a:lnTo>
                    <a:pt x="101" y="69"/>
                  </a:lnTo>
                  <a:lnTo>
                    <a:pt x="75" y="89"/>
                  </a:lnTo>
                  <a:lnTo>
                    <a:pt x="50" y="108"/>
                  </a:lnTo>
                  <a:lnTo>
                    <a:pt x="25" y="129"/>
                  </a:lnTo>
                  <a:lnTo>
                    <a:pt x="2" y="150"/>
                  </a:lnTo>
                  <a:lnTo>
                    <a:pt x="2" y="150"/>
                  </a:lnTo>
                  <a:lnTo>
                    <a:pt x="0" y="153"/>
                  </a:lnTo>
                  <a:lnTo>
                    <a:pt x="0" y="154"/>
                  </a:lnTo>
                  <a:lnTo>
                    <a:pt x="2" y="158"/>
                  </a:lnTo>
                  <a:lnTo>
                    <a:pt x="6" y="161"/>
                  </a:lnTo>
                  <a:lnTo>
                    <a:pt x="8" y="159"/>
                  </a:lnTo>
                  <a:lnTo>
                    <a:pt x="11" y="158"/>
                  </a:lnTo>
                  <a:lnTo>
                    <a:pt x="11" y="158"/>
                  </a:lnTo>
                  <a:lnTo>
                    <a:pt x="33" y="137"/>
                  </a:lnTo>
                  <a:lnTo>
                    <a:pt x="58" y="116"/>
                  </a:lnTo>
                  <a:lnTo>
                    <a:pt x="83" y="98"/>
                  </a:lnTo>
                  <a:lnTo>
                    <a:pt x="108" y="78"/>
                  </a:lnTo>
                  <a:lnTo>
                    <a:pt x="134" y="61"/>
                  </a:lnTo>
                  <a:lnTo>
                    <a:pt x="161" y="43"/>
                  </a:lnTo>
                  <a:lnTo>
                    <a:pt x="215" y="12"/>
                  </a:lnTo>
                  <a:lnTo>
                    <a:pt x="215" y="12"/>
                  </a:lnTo>
                  <a:lnTo>
                    <a:pt x="216" y="9"/>
                  </a:lnTo>
                  <a:lnTo>
                    <a:pt x="217" y="8"/>
                  </a:lnTo>
                  <a:lnTo>
                    <a:pt x="216" y="4"/>
                  </a:lnTo>
                  <a:lnTo>
                    <a:pt x="213" y="1"/>
                  </a:lnTo>
                  <a:lnTo>
                    <a:pt x="211" y="0"/>
                  </a:lnTo>
                  <a:lnTo>
                    <a:pt x="208" y="1"/>
                  </a:lnTo>
                  <a:lnTo>
                    <a:pt x="20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7" name="chenying0907 1064"/>
            <p:cNvSpPr>
              <a:spLocks/>
            </p:cNvSpPr>
            <p:nvPr/>
          </p:nvSpPr>
          <p:spPr bwMode="auto">
            <a:xfrm>
              <a:off x="4806951" y="4443413"/>
              <a:ext cx="107950" cy="73025"/>
            </a:xfrm>
            <a:custGeom>
              <a:avLst/>
              <a:gdLst/>
              <a:ahLst/>
              <a:cxnLst>
                <a:cxn ang="0">
                  <a:pos x="266" y="0"/>
                </a:cxn>
                <a:cxn ang="0">
                  <a:pos x="266" y="0"/>
                </a:cxn>
                <a:cxn ang="0">
                  <a:pos x="232" y="25"/>
                </a:cxn>
                <a:cxn ang="0">
                  <a:pos x="195" y="49"/>
                </a:cxn>
                <a:cxn ang="0">
                  <a:pos x="123" y="94"/>
                </a:cxn>
                <a:cxn ang="0">
                  <a:pos x="123" y="94"/>
                </a:cxn>
                <a:cxn ang="0">
                  <a:pos x="62" y="131"/>
                </a:cxn>
                <a:cxn ang="0">
                  <a:pos x="30" y="152"/>
                </a:cxn>
                <a:cxn ang="0">
                  <a:pos x="16" y="162"/>
                </a:cxn>
                <a:cxn ang="0">
                  <a:pos x="2" y="173"/>
                </a:cxn>
                <a:cxn ang="0">
                  <a:pos x="2" y="173"/>
                </a:cxn>
                <a:cxn ang="0">
                  <a:pos x="0" y="175"/>
                </a:cxn>
                <a:cxn ang="0">
                  <a:pos x="0" y="179"/>
                </a:cxn>
                <a:cxn ang="0">
                  <a:pos x="3" y="182"/>
                </a:cxn>
                <a:cxn ang="0">
                  <a:pos x="5" y="183"/>
                </a:cxn>
                <a:cxn ang="0">
                  <a:pos x="12" y="183"/>
                </a:cxn>
                <a:cxn ang="0">
                  <a:pos x="12" y="183"/>
                </a:cxn>
                <a:cxn ang="0">
                  <a:pos x="16" y="182"/>
                </a:cxn>
                <a:cxn ang="0">
                  <a:pos x="17" y="179"/>
                </a:cxn>
                <a:cxn ang="0">
                  <a:pos x="19" y="178"/>
                </a:cxn>
                <a:cxn ang="0">
                  <a:pos x="17" y="175"/>
                </a:cxn>
                <a:cxn ang="0">
                  <a:pos x="17" y="175"/>
                </a:cxn>
                <a:cxn ang="0">
                  <a:pos x="46" y="154"/>
                </a:cxn>
                <a:cxn ang="0">
                  <a:pos x="77" y="135"/>
                </a:cxn>
                <a:cxn ang="0">
                  <a:pos x="138" y="98"/>
                </a:cxn>
                <a:cxn ang="0">
                  <a:pos x="138" y="98"/>
                </a:cxn>
                <a:cxn ang="0">
                  <a:pos x="206" y="56"/>
                </a:cxn>
                <a:cxn ang="0">
                  <a:pos x="238" y="34"/>
                </a:cxn>
                <a:cxn ang="0">
                  <a:pos x="271" y="11"/>
                </a:cxn>
                <a:cxn ang="0">
                  <a:pos x="271" y="11"/>
                </a:cxn>
                <a:cxn ang="0">
                  <a:pos x="272" y="9"/>
                </a:cxn>
                <a:cxn ang="0">
                  <a:pos x="274" y="7"/>
                </a:cxn>
                <a:cxn ang="0">
                  <a:pos x="272" y="3"/>
                </a:cxn>
                <a:cxn ang="0">
                  <a:pos x="271" y="0"/>
                </a:cxn>
                <a:cxn ang="0">
                  <a:pos x="270" y="0"/>
                </a:cxn>
                <a:cxn ang="0">
                  <a:pos x="267" y="0"/>
                </a:cxn>
                <a:cxn ang="0">
                  <a:pos x="266" y="0"/>
                </a:cxn>
                <a:cxn ang="0">
                  <a:pos x="266" y="0"/>
                </a:cxn>
              </a:cxnLst>
              <a:rect l="0" t="0" r="r" b="b"/>
              <a:pathLst>
                <a:path w="274" h="183">
                  <a:moveTo>
                    <a:pt x="266" y="0"/>
                  </a:moveTo>
                  <a:lnTo>
                    <a:pt x="266" y="0"/>
                  </a:lnTo>
                  <a:lnTo>
                    <a:pt x="232" y="25"/>
                  </a:lnTo>
                  <a:lnTo>
                    <a:pt x="195" y="49"/>
                  </a:lnTo>
                  <a:lnTo>
                    <a:pt x="123" y="94"/>
                  </a:lnTo>
                  <a:lnTo>
                    <a:pt x="123" y="94"/>
                  </a:lnTo>
                  <a:lnTo>
                    <a:pt x="62" y="131"/>
                  </a:lnTo>
                  <a:lnTo>
                    <a:pt x="30" y="152"/>
                  </a:lnTo>
                  <a:lnTo>
                    <a:pt x="16" y="162"/>
                  </a:lnTo>
                  <a:lnTo>
                    <a:pt x="2" y="173"/>
                  </a:lnTo>
                  <a:lnTo>
                    <a:pt x="2" y="173"/>
                  </a:lnTo>
                  <a:lnTo>
                    <a:pt x="0" y="175"/>
                  </a:lnTo>
                  <a:lnTo>
                    <a:pt x="0" y="179"/>
                  </a:lnTo>
                  <a:lnTo>
                    <a:pt x="3" y="182"/>
                  </a:lnTo>
                  <a:lnTo>
                    <a:pt x="5" y="183"/>
                  </a:lnTo>
                  <a:lnTo>
                    <a:pt x="12" y="183"/>
                  </a:lnTo>
                  <a:lnTo>
                    <a:pt x="12" y="183"/>
                  </a:lnTo>
                  <a:lnTo>
                    <a:pt x="16" y="182"/>
                  </a:lnTo>
                  <a:lnTo>
                    <a:pt x="17" y="179"/>
                  </a:lnTo>
                  <a:lnTo>
                    <a:pt x="19" y="178"/>
                  </a:lnTo>
                  <a:lnTo>
                    <a:pt x="17" y="175"/>
                  </a:lnTo>
                  <a:lnTo>
                    <a:pt x="17" y="175"/>
                  </a:lnTo>
                  <a:lnTo>
                    <a:pt x="46" y="154"/>
                  </a:lnTo>
                  <a:lnTo>
                    <a:pt x="77" y="135"/>
                  </a:lnTo>
                  <a:lnTo>
                    <a:pt x="138" y="98"/>
                  </a:lnTo>
                  <a:lnTo>
                    <a:pt x="138" y="98"/>
                  </a:lnTo>
                  <a:lnTo>
                    <a:pt x="206" y="56"/>
                  </a:lnTo>
                  <a:lnTo>
                    <a:pt x="238" y="34"/>
                  </a:lnTo>
                  <a:lnTo>
                    <a:pt x="271" y="11"/>
                  </a:lnTo>
                  <a:lnTo>
                    <a:pt x="271" y="11"/>
                  </a:lnTo>
                  <a:lnTo>
                    <a:pt x="272" y="9"/>
                  </a:lnTo>
                  <a:lnTo>
                    <a:pt x="274" y="7"/>
                  </a:lnTo>
                  <a:lnTo>
                    <a:pt x="272" y="3"/>
                  </a:lnTo>
                  <a:lnTo>
                    <a:pt x="271" y="0"/>
                  </a:lnTo>
                  <a:lnTo>
                    <a:pt x="270" y="0"/>
                  </a:lnTo>
                  <a:lnTo>
                    <a:pt x="267" y="0"/>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8" name="chenying0907 1065"/>
            <p:cNvSpPr>
              <a:spLocks/>
            </p:cNvSpPr>
            <p:nvPr/>
          </p:nvSpPr>
          <p:spPr bwMode="auto">
            <a:xfrm>
              <a:off x="4784726" y="4462463"/>
              <a:ext cx="139700" cy="87313"/>
            </a:xfrm>
            <a:custGeom>
              <a:avLst/>
              <a:gdLst/>
              <a:ahLst/>
              <a:cxnLst>
                <a:cxn ang="0">
                  <a:pos x="343" y="3"/>
                </a:cxn>
                <a:cxn ang="0">
                  <a:pos x="339" y="4"/>
                </a:cxn>
                <a:cxn ang="0">
                  <a:pos x="334" y="6"/>
                </a:cxn>
                <a:cxn ang="0">
                  <a:pos x="317" y="17"/>
                </a:cxn>
                <a:cxn ang="0">
                  <a:pos x="301" y="30"/>
                </a:cxn>
                <a:cxn ang="0">
                  <a:pos x="250" y="67"/>
                </a:cxn>
                <a:cxn ang="0">
                  <a:pos x="196" y="98"/>
                </a:cxn>
                <a:cxn ang="0">
                  <a:pos x="147" y="123"/>
                </a:cxn>
                <a:cxn ang="0">
                  <a:pos x="98" y="150"/>
                </a:cxn>
                <a:cxn ang="0">
                  <a:pos x="75" y="167"/>
                </a:cxn>
                <a:cxn ang="0">
                  <a:pos x="29" y="199"/>
                </a:cxn>
                <a:cxn ang="0">
                  <a:pos x="3" y="210"/>
                </a:cxn>
                <a:cxn ang="0">
                  <a:pos x="1" y="212"/>
                </a:cxn>
                <a:cxn ang="0">
                  <a:pos x="0" y="218"/>
                </a:cxn>
                <a:cxn ang="0">
                  <a:pos x="1" y="222"/>
                </a:cxn>
                <a:cxn ang="0">
                  <a:pos x="7" y="222"/>
                </a:cxn>
                <a:cxn ang="0">
                  <a:pos x="18" y="217"/>
                </a:cxn>
                <a:cxn ang="0">
                  <a:pos x="52" y="195"/>
                </a:cxn>
                <a:cxn ang="0">
                  <a:pos x="84" y="173"/>
                </a:cxn>
                <a:cxn ang="0">
                  <a:pos x="95" y="166"/>
                </a:cxn>
                <a:cxn ang="0">
                  <a:pos x="119" y="150"/>
                </a:cxn>
                <a:cxn ang="0">
                  <a:pos x="143" y="135"/>
                </a:cxn>
                <a:cxn ang="0">
                  <a:pos x="171" y="120"/>
                </a:cxn>
                <a:cxn ang="0">
                  <a:pos x="201" y="107"/>
                </a:cxn>
                <a:cxn ang="0">
                  <a:pos x="254" y="78"/>
                </a:cxn>
                <a:cxn ang="0">
                  <a:pos x="301" y="44"/>
                </a:cxn>
                <a:cxn ang="0">
                  <a:pos x="320" y="29"/>
                </a:cxn>
                <a:cxn ang="0">
                  <a:pos x="337" y="17"/>
                </a:cxn>
                <a:cxn ang="0">
                  <a:pos x="340" y="16"/>
                </a:cxn>
                <a:cxn ang="0">
                  <a:pos x="348" y="14"/>
                </a:cxn>
                <a:cxn ang="0">
                  <a:pos x="352" y="8"/>
                </a:cxn>
                <a:cxn ang="0">
                  <a:pos x="353" y="4"/>
                </a:cxn>
                <a:cxn ang="0">
                  <a:pos x="351" y="1"/>
                </a:cxn>
                <a:cxn ang="0">
                  <a:pos x="344" y="1"/>
                </a:cxn>
                <a:cxn ang="0">
                  <a:pos x="343" y="3"/>
                </a:cxn>
              </a:cxnLst>
              <a:rect l="0" t="0" r="r" b="b"/>
              <a:pathLst>
                <a:path w="353" h="222">
                  <a:moveTo>
                    <a:pt x="343" y="3"/>
                  </a:moveTo>
                  <a:lnTo>
                    <a:pt x="343" y="3"/>
                  </a:lnTo>
                  <a:lnTo>
                    <a:pt x="341" y="4"/>
                  </a:lnTo>
                  <a:lnTo>
                    <a:pt x="339" y="4"/>
                  </a:lnTo>
                  <a:lnTo>
                    <a:pt x="334" y="6"/>
                  </a:lnTo>
                  <a:lnTo>
                    <a:pt x="334" y="6"/>
                  </a:lnTo>
                  <a:lnTo>
                    <a:pt x="324" y="10"/>
                  </a:lnTo>
                  <a:lnTo>
                    <a:pt x="317" y="17"/>
                  </a:lnTo>
                  <a:lnTo>
                    <a:pt x="301" y="30"/>
                  </a:lnTo>
                  <a:lnTo>
                    <a:pt x="301" y="30"/>
                  </a:lnTo>
                  <a:lnTo>
                    <a:pt x="276" y="50"/>
                  </a:lnTo>
                  <a:lnTo>
                    <a:pt x="250" y="67"/>
                  </a:lnTo>
                  <a:lnTo>
                    <a:pt x="224" y="82"/>
                  </a:lnTo>
                  <a:lnTo>
                    <a:pt x="196" y="98"/>
                  </a:lnTo>
                  <a:lnTo>
                    <a:pt x="196" y="98"/>
                  </a:lnTo>
                  <a:lnTo>
                    <a:pt x="147" y="123"/>
                  </a:lnTo>
                  <a:lnTo>
                    <a:pt x="122" y="136"/>
                  </a:lnTo>
                  <a:lnTo>
                    <a:pt x="98" y="150"/>
                  </a:lnTo>
                  <a:lnTo>
                    <a:pt x="98" y="150"/>
                  </a:lnTo>
                  <a:lnTo>
                    <a:pt x="75" y="167"/>
                  </a:lnTo>
                  <a:lnTo>
                    <a:pt x="52" y="184"/>
                  </a:lnTo>
                  <a:lnTo>
                    <a:pt x="29" y="199"/>
                  </a:lnTo>
                  <a:lnTo>
                    <a:pt x="16" y="205"/>
                  </a:lnTo>
                  <a:lnTo>
                    <a:pt x="3" y="210"/>
                  </a:lnTo>
                  <a:lnTo>
                    <a:pt x="3" y="210"/>
                  </a:lnTo>
                  <a:lnTo>
                    <a:pt x="1" y="212"/>
                  </a:lnTo>
                  <a:lnTo>
                    <a:pt x="0" y="214"/>
                  </a:lnTo>
                  <a:lnTo>
                    <a:pt x="0" y="218"/>
                  </a:lnTo>
                  <a:lnTo>
                    <a:pt x="0" y="221"/>
                  </a:lnTo>
                  <a:lnTo>
                    <a:pt x="1" y="222"/>
                  </a:lnTo>
                  <a:lnTo>
                    <a:pt x="4" y="222"/>
                  </a:lnTo>
                  <a:lnTo>
                    <a:pt x="7" y="222"/>
                  </a:lnTo>
                  <a:lnTo>
                    <a:pt x="7" y="222"/>
                  </a:lnTo>
                  <a:lnTo>
                    <a:pt x="18" y="217"/>
                  </a:lnTo>
                  <a:lnTo>
                    <a:pt x="30" y="210"/>
                  </a:lnTo>
                  <a:lnTo>
                    <a:pt x="52" y="195"/>
                  </a:lnTo>
                  <a:lnTo>
                    <a:pt x="73" y="180"/>
                  </a:lnTo>
                  <a:lnTo>
                    <a:pt x="84" y="173"/>
                  </a:lnTo>
                  <a:lnTo>
                    <a:pt x="95" y="166"/>
                  </a:lnTo>
                  <a:lnTo>
                    <a:pt x="95" y="166"/>
                  </a:lnTo>
                  <a:lnTo>
                    <a:pt x="107" y="158"/>
                  </a:lnTo>
                  <a:lnTo>
                    <a:pt x="119" y="150"/>
                  </a:lnTo>
                  <a:lnTo>
                    <a:pt x="143" y="135"/>
                  </a:lnTo>
                  <a:lnTo>
                    <a:pt x="143" y="135"/>
                  </a:lnTo>
                  <a:lnTo>
                    <a:pt x="156" y="127"/>
                  </a:lnTo>
                  <a:lnTo>
                    <a:pt x="171" y="120"/>
                  </a:lnTo>
                  <a:lnTo>
                    <a:pt x="201" y="107"/>
                  </a:lnTo>
                  <a:lnTo>
                    <a:pt x="201" y="107"/>
                  </a:lnTo>
                  <a:lnTo>
                    <a:pt x="228" y="94"/>
                  </a:lnTo>
                  <a:lnTo>
                    <a:pt x="254" y="78"/>
                  </a:lnTo>
                  <a:lnTo>
                    <a:pt x="277" y="63"/>
                  </a:lnTo>
                  <a:lnTo>
                    <a:pt x="301" y="44"/>
                  </a:lnTo>
                  <a:lnTo>
                    <a:pt x="301" y="44"/>
                  </a:lnTo>
                  <a:lnTo>
                    <a:pt x="320" y="29"/>
                  </a:lnTo>
                  <a:lnTo>
                    <a:pt x="332" y="20"/>
                  </a:lnTo>
                  <a:lnTo>
                    <a:pt x="337" y="17"/>
                  </a:lnTo>
                  <a:lnTo>
                    <a:pt x="340" y="16"/>
                  </a:lnTo>
                  <a:lnTo>
                    <a:pt x="340" y="16"/>
                  </a:lnTo>
                  <a:lnTo>
                    <a:pt x="344" y="16"/>
                  </a:lnTo>
                  <a:lnTo>
                    <a:pt x="348" y="14"/>
                  </a:lnTo>
                  <a:lnTo>
                    <a:pt x="352" y="8"/>
                  </a:lnTo>
                  <a:lnTo>
                    <a:pt x="352" y="8"/>
                  </a:lnTo>
                  <a:lnTo>
                    <a:pt x="353" y="6"/>
                  </a:lnTo>
                  <a:lnTo>
                    <a:pt x="353" y="4"/>
                  </a:lnTo>
                  <a:lnTo>
                    <a:pt x="352" y="3"/>
                  </a:lnTo>
                  <a:lnTo>
                    <a:pt x="351" y="1"/>
                  </a:lnTo>
                  <a:lnTo>
                    <a:pt x="347" y="0"/>
                  </a:lnTo>
                  <a:lnTo>
                    <a:pt x="344" y="1"/>
                  </a:lnTo>
                  <a:lnTo>
                    <a:pt x="343" y="3"/>
                  </a:lnTo>
                  <a:lnTo>
                    <a:pt x="3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9" name="chenying0907 1066"/>
            <p:cNvSpPr>
              <a:spLocks/>
            </p:cNvSpPr>
            <p:nvPr/>
          </p:nvSpPr>
          <p:spPr bwMode="auto">
            <a:xfrm>
              <a:off x="4519613" y="4484688"/>
              <a:ext cx="400050" cy="227013"/>
            </a:xfrm>
            <a:custGeom>
              <a:avLst/>
              <a:gdLst/>
              <a:ahLst/>
              <a:cxnLst>
                <a:cxn ang="0">
                  <a:pos x="1000" y="3"/>
                </a:cxn>
                <a:cxn ang="0">
                  <a:pos x="973" y="26"/>
                </a:cxn>
                <a:cxn ang="0">
                  <a:pos x="914" y="68"/>
                </a:cxn>
                <a:cxn ang="0">
                  <a:pos x="884" y="86"/>
                </a:cxn>
                <a:cxn ang="0">
                  <a:pos x="791" y="144"/>
                </a:cxn>
                <a:cxn ang="0">
                  <a:pos x="760" y="162"/>
                </a:cxn>
                <a:cxn ang="0">
                  <a:pos x="699" y="192"/>
                </a:cxn>
                <a:cxn ang="0">
                  <a:pos x="638" y="224"/>
                </a:cxn>
                <a:cxn ang="0">
                  <a:pos x="607" y="241"/>
                </a:cxn>
                <a:cxn ang="0">
                  <a:pos x="544" y="273"/>
                </a:cxn>
                <a:cxn ang="0">
                  <a:pos x="510" y="287"/>
                </a:cxn>
                <a:cxn ang="0">
                  <a:pos x="447" y="314"/>
                </a:cxn>
                <a:cxn ang="0">
                  <a:pos x="385" y="348"/>
                </a:cxn>
                <a:cxn ang="0">
                  <a:pos x="327" y="386"/>
                </a:cxn>
                <a:cxn ang="0">
                  <a:pos x="270" y="424"/>
                </a:cxn>
                <a:cxn ang="0">
                  <a:pos x="236" y="442"/>
                </a:cxn>
                <a:cxn ang="0">
                  <a:pos x="201" y="458"/>
                </a:cxn>
                <a:cxn ang="0">
                  <a:pos x="170" y="476"/>
                </a:cxn>
                <a:cxn ang="0">
                  <a:pos x="138" y="494"/>
                </a:cxn>
                <a:cxn ang="0">
                  <a:pos x="74" y="531"/>
                </a:cxn>
                <a:cxn ang="0">
                  <a:pos x="58" y="540"/>
                </a:cxn>
                <a:cxn ang="0">
                  <a:pos x="32" y="553"/>
                </a:cxn>
                <a:cxn ang="0">
                  <a:pos x="14" y="559"/>
                </a:cxn>
                <a:cxn ang="0">
                  <a:pos x="5" y="560"/>
                </a:cxn>
                <a:cxn ang="0">
                  <a:pos x="1" y="562"/>
                </a:cxn>
                <a:cxn ang="0">
                  <a:pos x="1" y="570"/>
                </a:cxn>
                <a:cxn ang="0">
                  <a:pos x="5" y="572"/>
                </a:cxn>
                <a:cxn ang="0">
                  <a:pos x="10" y="572"/>
                </a:cxn>
                <a:cxn ang="0">
                  <a:pos x="14" y="570"/>
                </a:cxn>
                <a:cxn ang="0">
                  <a:pos x="39" y="564"/>
                </a:cxn>
                <a:cxn ang="0">
                  <a:pos x="62" y="552"/>
                </a:cxn>
                <a:cxn ang="0">
                  <a:pos x="108" y="526"/>
                </a:cxn>
                <a:cxn ang="0">
                  <a:pos x="176" y="487"/>
                </a:cxn>
                <a:cxn ang="0">
                  <a:pos x="247" y="449"/>
                </a:cxn>
                <a:cxn ang="0">
                  <a:pos x="264" y="440"/>
                </a:cxn>
                <a:cxn ang="0">
                  <a:pos x="315" y="408"/>
                </a:cxn>
                <a:cxn ang="0">
                  <a:pos x="382" y="366"/>
                </a:cxn>
                <a:cxn ang="0">
                  <a:pos x="416" y="347"/>
                </a:cxn>
                <a:cxn ang="0">
                  <a:pos x="485" y="310"/>
                </a:cxn>
                <a:cxn ang="0">
                  <a:pos x="522" y="294"/>
                </a:cxn>
                <a:cxn ang="0">
                  <a:pos x="552" y="283"/>
                </a:cxn>
                <a:cxn ang="0">
                  <a:pos x="608" y="254"/>
                </a:cxn>
                <a:cxn ang="0">
                  <a:pos x="637" y="238"/>
                </a:cxn>
                <a:cxn ang="0">
                  <a:pos x="701" y="204"/>
                </a:cxn>
                <a:cxn ang="0">
                  <a:pos x="766" y="171"/>
                </a:cxn>
                <a:cxn ang="0">
                  <a:pos x="799" y="153"/>
                </a:cxn>
                <a:cxn ang="0">
                  <a:pos x="898" y="92"/>
                </a:cxn>
                <a:cxn ang="0">
                  <a:pos x="928" y="73"/>
                </a:cxn>
                <a:cxn ang="0">
                  <a:pos x="983" y="33"/>
                </a:cxn>
                <a:cxn ang="0">
                  <a:pos x="1008" y="11"/>
                </a:cxn>
                <a:cxn ang="0">
                  <a:pos x="1009" y="8"/>
                </a:cxn>
                <a:cxn ang="0">
                  <a:pos x="1008" y="3"/>
                </a:cxn>
                <a:cxn ang="0">
                  <a:pos x="1002" y="1"/>
                </a:cxn>
                <a:cxn ang="0">
                  <a:pos x="1000" y="3"/>
                </a:cxn>
              </a:cxnLst>
              <a:rect l="0" t="0" r="r" b="b"/>
              <a:pathLst>
                <a:path w="1009" h="572">
                  <a:moveTo>
                    <a:pt x="1000" y="3"/>
                  </a:moveTo>
                  <a:lnTo>
                    <a:pt x="1000" y="3"/>
                  </a:lnTo>
                  <a:lnTo>
                    <a:pt x="987" y="15"/>
                  </a:lnTo>
                  <a:lnTo>
                    <a:pt x="973" y="26"/>
                  </a:lnTo>
                  <a:lnTo>
                    <a:pt x="944" y="49"/>
                  </a:lnTo>
                  <a:lnTo>
                    <a:pt x="914" y="68"/>
                  </a:lnTo>
                  <a:lnTo>
                    <a:pt x="884" y="86"/>
                  </a:lnTo>
                  <a:lnTo>
                    <a:pt x="884" y="86"/>
                  </a:lnTo>
                  <a:lnTo>
                    <a:pt x="822" y="124"/>
                  </a:lnTo>
                  <a:lnTo>
                    <a:pt x="791" y="144"/>
                  </a:lnTo>
                  <a:lnTo>
                    <a:pt x="760" y="162"/>
                  </a:lnTo>
                  <a:lnTo>
                    <a:pt x="760" y="162"/>
                  </a:lnTo>
                  <a:lnTo>
                    <a:pt x="729" y="178"/>
                  </a:lnTo>
                  <a:lnTo>
                    <a:pt x="699" y="192"/>
                  </a:lnTo>
                  <a:lnTo>
                    <a:pt x="668" y="207"/>
                  </a:lnTo>
                  <a:lnTo>
                    <a:pt x="638" y="224"/>
                  </a:lnTo>
                  <a:lnTo>
                    <a:pt x="638" y="224"/>
                  </a:lnTo>
                  <a:lnTo>
                    <a:pt x="607" y="241"/>
                  </a:lnTo>
                  <a:lnTo>
                    <a:pt x="575" y="258"/>
                  </a:lnTo>
                  <a:lnTo>
                    <a:pt x="544" y="273"/>
                  </a:lnTo>
                  <a:lnTo>
                    <a:pt x="510" y="287"/>
                  </a:lnTo>
                  <a:lnTo>
                    <a:pt x="510" y="287"/>
                  </a:lnTo>
                  <a:lnTo>
                    <a:pt x="478" y="300"/>
                  </a:lnTo>
                  <a:lnTo>
                    <a:pt x="447" y="314"/>
                  </a:lnTo>
                  <a:lnTo>
                    <a:pt x="416" y="330"/>
                  </a:lnTo>
                  <a:lnTo>
                    <a:pt x="385" y="348"/>
                  </a:lnTo>
                  <a:lnTo>
                    <a:pt x="357" y="366"/>
                  </a:lnTo>
                  <a:lnTo>
                    <a:pt x="327" y="386"/>
                  </a:lnTo>
                  <a:lnTo>
                    <a:pt x="270" y="424"/>
                  </a:lnTo>
                  <a:lnTo>
                    <a:pt x="270" y="424"/>
                  </a:lnTo>
                  <a:lnTo>
                    <a:pt x="253" y="433"/>
                  </a:lnTo>
                  <a:lnTo>
                    <a:pt x="236" y="442"/>
                  </a:lnTo>
                  <a:lnTo>
                    <a:pt x="201" y="458"/>
                  </a:lnTo>
                  <a:lnTo>
                    <a:pt x="201" y="458"/>
                  </a:lnTo>
                  <a:lnTo>
                    <a:pt x="185" y="467"/>
                  </a:lnTo>
                  <a:lnTo>
                    <a:pt x="170" y="476"/>
                  </a:lnTo>
                  <a:lnTo>
                    <a:pt x="138" y="494"/>
                  </a:lnTo>
                  <a:lnTo>
                    <a:pt x="138" y="494"/>
                  </a:lnTo>
                  <a:lnTo>
                    <a:pt x="107" y="513"/>
                  </a:lnTo>
                  <a:lnTo>
                    <a:pt x="74" y="531"/>
                  </a:lnTo>
                  <a:lnTo>
                    <a:pt x="74" y="531"/>
                  </a:lnTo>
                  <a:lnTo>
                    <a:pt x="58" y="540"/>
                  </a:lnTo>
                  <a:lnTo>
                    <a:pt x="41" y="549"/>
                  </a:lnTo>
                  <a:lnTo>
                    <a:pt x="32" y="553"/>
                  </a:lnTo>
                  <a:lnTo>
                    <a:pt x="23" y="556"/>
                  </a:lnTo>
                  <a:lnTo>
                    <a:pt x="14" y="559"/>
                  </a:lnTo>
                  <a:lnTo>
                    <a:pt x="5" y="560"/>
                  </a:lnTo>
                  <a:lnTo>
                    <a:pt x="5" y="560"/>
                  </a:lnTo>
                  <a:lnTo>
                    <a:pt x="2" y="561"/>
                  </a:lnTo>
                  <a:lnTo>
                    <a:pt x="1" y="562"/>
                  </a:lnTo>
                  <a:lnTo>
                    <a:pt x="0" y="566"/>
                  </a:lnTo>
                  <a:lnTo>
                    <a:pt x="1" y="570"/>
                  </a:lnTo>
                  <a:lnTo>
                    <a:pt x="2" y="572"/>
                  </a:lnTo>
                  <a:lnTo>
                    <a:pt x="5" y="572"/>
                  </a:lnTo>
                  <a:lnTo>
                    <a:pt x="10" y="572"/>
                  </a:lnTo>
                  <a:lnTo>
                    <a:pt x="10" y="572"/>
                  </a:lnTo>
                  <a:lnTo>
                    <a:pt x="14" y="570"/>
                  </a:lnTo>
                  <a:lnTo>
                    <a:pt x="14" y="570"/>
                  </a:lnTo>
                  <a:lnTo>
                    <a:pt x="26" y="568"/>
                  </a:lnTo>
                  <a:lnTo>
                    <a:pt x="39" y="564"/>
                  </a:lnTo>
                  <a:lnTo>
                    <a:pt x="51" y="559"/>
                  </a:lnTo>
                  <a:lnTo>
                    <a:pt x="62" y="552"/>
                  </a:lnTo>
                  <a:lnTo>
                    <a:pt x="86" y="539"/>
                  </a:lnTo>
                  <a:lnTo>
                    <a:pt x="108" y="526"/>
                  </a:lnTo>
                  <a:lnTo>
                    <a:pt x="108" y="526"/>
                  </a:lnTo>
                  <a:lnTo>
                    <a:pt x="176" y="487"/>
                  </a:lnTo>
                  <a:lnTo>
                    <a:pt x="211" y="467"/>
                  </a:lnTo>
                  <a:lnTo>
                    <a:pt x="247" y="449"/>
                  </a:lnTo>
                  <a:lnTo>
                    <a:pt x="247" y="449"/>
                  </a:lnTo>
                  <a:lnTo>
                    <a:pt x="264" y="440"/>
                  </a:lnTo>
                  <a:lnTo>
                    <a:pt x="281" y="429"/>
                  </a:lnTo>
                  <a:lnTo>
                    <a:pt x="315" y="408"/>
                  </a:lnTo>
                  <a:lnTo>
                    <a:pt x="348" y="386"/>
                  </a:lnTo>
                  <a:lnTo>
                    <a:pt x="382" y="366"/>
                  </a:lnTo>
                  <a:lnTo>
                    <a:pt x="382" y="366"/>
                  </a:lnTo>
                  <a:lnTo>
                    <a:pt x="416" y="347"/>
                  </a:lnTo>
                  <a:lnTo>
                    <a:pt x="451" y="327"/>
                  </a:lnTo>
                  <a:lnTo>
                    <a:pt x="485" y="310"/>
                  </a:lnTo>
                  <a:lnTo>
                    <a:pt x="503" y="302"/>
                  </a:lnTo>
                  <a:lnTo>
                    <a:pt x="522" y="294"/>
                  </a:lnTo>
                  <a:lnTo>
                    <a:pt x="522" y="294"/>
                  </a:lnTo>
                  <a:lnTo>
                    <a:pt x="552" y="283"/>
                  </a:lnTo>
                  <a:lnTo>
                    <a:pt x="580" y="270"/>
                  </a:lnTo>
                  <a:lnTo>
                    <a:pt x="608" y="254"/>
                  </a:lnTo>
                  <a:lnTo>
                    <a:pt x="637" y="238"/>
                  </a:lnTo>
                  <a:lnTo>
                    <a:pt x="637" y="238"/>
                  </a:lnTo>
                  <a:lnTo>
                    <a:pt x="668" y="221"/>
                  </a:lnTo>
                  <a:lnTo>
                    <a:pt x="701" y="204"/>
                  </a:lnTo>
                  <a:lnTo>
                    <a:pt x="733" y="188"/>
                  </a:lnTo>
                  <a:lnTo>
                    <a:pt x="766" y="171"/>
                  </a:lnTo>
                  <a:lnTo>
                    <a:pt x="766" y="171"/>
                  </a:lnTo>
                  <a:lnTo>
                    <a:pt x="799" y="153"/>
                  </a:lnTo>
                  <a:lnTo>
                    <a:pt x="833" y="132"/>
                  </a:lnTo>
                  <a:lnTo>
                    <a:pt x="898" y="92"/>
                  </a:lnTo>
                  <a:lnTo>
                    <a:pt x="898" y="92"/>
                  </a:lnTo>
                  <a:lnTo>
                    <a:pt x="928" y="73"/>
                  </a:lnTo>
                  <a:lnTo>
                    <a:pt x="956" y="54"/>
                  </a:lnTo>
                  <a:lnTo>
                    <a:pt x="983" y="33"/>
                  </a:lnTo>
                  <a:lnTo>
                    <a:pt x="995" y="22"/>
                  </a:lnTo>
                  <a:lnTo>
                    <a:pt x="1008" y="11"/>
                  </a:lnTo>
                  <a:lnTo>
                    <a:pt x="1008" y="11"/>
                  </a:lnTo>
                  <a:lnTo>
                    <a:pt x="1009" y="8"/>
                  </a:lnTo>
                  <a:lnTo>
                    <a:pt x="1009" y="7"/>
                  </a:lnTo>
                  <a:lnTo>
                    <a:pt x="1008" y="3"/>
                  </a:lnTo>
                  <a:lnTo>
                    <a:pt x="1004" y="0"/>
                  </a:lnTo>
                  <a:lnTo>
                    <a:pt x="1002" y="1"/>
                  </a:lnTo>
                  <a:lnTo>
                    <a:pt x="1000" y="3"/>
                  </a:lnTo>
                  <a:lnTo>
                    <a:pt x="100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0" name="chenying0907 1067"/>
            <p:cNvSpPr>
              <a:spLocks/>
            </p:cNvSpPr>
            <p:nvPr/>
          </p:nvSpPr>
          <p:spPr bwMode="auto">
            <a:xfrm>
              <a:off x="4546601" y="4522788"/>
              <a:ext cx="357188" cy="195263"/>
            </a:xfrm>
            <a:custGeom>
              <a:avLst/>
              <a:gdLst/>
              <a:ahLst/>
              <a:cxnLst>
                <a:cxn ang="0">
                  <a:pos x="892" y="3"/>
                </a:cxn>
                <a:cxn ang="0">
                  <a:pos x="883" y="10"/>
                </a:cxn>
                <a:cxn ang="0">
                  <a:pos x="849" y="26"/>
                </a:cxn>
                <a:cxn ang="0">
                  <a:pos x="835" y="33"/>
                </a:cxn>
                <a:cxn ang="0">
                  <a:pos x="798" y="56"/>
                </a:cxn>
                <a:cxn ang="0">
                  <a:pos x="740" y="91"/>
                </a:cxn>
                <a:cxn ang="0">
                  <a:pos x="685" y="131"/>
                </a:cxn>
                <a:cxn ang="0">
                  <a:pos x="659" y="149"/>
                </a:cxn>
                <a:cxn ang="0">
                  <a:pos x="604" y="184"/>
                </a:cxn>
                <a:cxn ang="0">
                  <a:pos x="520" y="231"/>
                </a:cxn>
                <a:cxn ang="0">
                  <a:pos x="463" y="261"/>
                </a:cxn>
                <a:cxn ang="0">
                  <a:pos x="357" y="322"/>
                </a:cxn>
                <a:cxn ang="0">
                  <a:pos x="328" y="337"/>
                </a:cxn>
                <a:cxn ang="0">
                  <a:pos x="242" y="382"/>
                </a:cxn>
                <a:cxn ang="0">
                  <a:pos x="184" y="409"/>
                </a:cxn>
                <a:cxn ang="0">
                  <a:pos x="124" y="433"/>
                </a:cxn>
                <a:cxn ang="0">
                  <a:pos x="100" y="442"/>
                </a:cxn>
                <a:cxn ang="0">
                  <a:pos x="75" y="451"/>
                </a:cxn>
                <a:cxn ang="0">
                  <a:pos x="41" y="468"/>
                </a:cxn>
                <a:cxn ang="0">
                  <a:pos x="14" y="479"/>
                </a:cxn>
                <a:cxn ang="0">
                  <a:pos x="5" y="480"/>
                </a:cxn>
                <a:cxn ang="0">
                  <a:pos x="1" y="482"/>
                </a:cxn>
                <a:cxn ang="0">
                  <a:pos x="0" y="489"/>
                </a:cxn>
                <a:cxn ang="0">
                  <a:pos x="2" y="492"/>
                </a:cxn>
                <a:cxn ang="0">
                  <a:pos x="5" y="492"/>
                </a:cxn>
                <a:cxn ang="0">
                  <a:pos x="32" y="485"/>
                </a:cxn>
                <a:cxn ang="0">
                  <a:pos x="57" y="475"/>
                </a:cxn>
                <a:cxn ang="0">
                  <a:pos x="96" y="455"/>
                </a:cxn>
                <a:cxn ang="0">
                  <a:pos x="108" y="450"/>
                </a:cxn>
                <a:cxn ang="0">
                  <a:pos x="193" y="417"/>
                </a:cxn>
                <a:cxn ang="0">
                  <a:pos x="221" y="404"/>
                </a:cxn>
                <a:cxn ang="0">
                  <a:pos x="308" y="363"/>
                </a:cxn>
                <a:cxn ang="0">
                  <a:pos x="336" y="348"/>
                </a:cxn>
                <a:cxn ang="0">
                  <a:pos x="429" y="293"/>
                </a:cxn>
                <a:cxn ang="0">
                  <a:pos x="460" y="276"/>
                </a:cxn>
                <a:cxn ang="0">
                  <a:pos x="578" y="213"/>
                </a:cxn>
                <a:cxn ang="0">
                  <a:pos x="635" y="179"/>
                </a:cxn>
                <a:cxn ang="0">
                  <a:pos x="690" y="140"/>
                </a:cxn>
                <a:cxn ang="0">
                  <a:pos x="718" y="120"/>
                </a:cxn>
                <a:cxn ang="0">
                  <a:pos x="803" y="67"/>
                </a:cxn>
                <a:cxn ang="0">
                  <a:pos x="834" y="47"/>
                </a:cxn>
                <a:cxn ang="0">
                  <a:pos x="867" y="31"/>
                </a:cxn>
                <a:cxn ang="0">
                  <a:pos x="876" y="27"/>
                </a:cxn>
                <a:cxn ang="0">
                  <a:pos x="893" y="18"/>
                </a:cxn>
                <a:cxn ang="0">
                  <a:pos x="900" y="10"/>
                </a:cxn>
                <a:cxn ang="0">
                  <a:pos x="901" y="6"/>
                </a:cxn>
                <a:cxn ang="0">
                  <a:pos x="898" y="1"/>
                </a:cxn>
                <a:cxn ang="0">
                  <a:pos x="894" y="1"/>
                </a:cxn>
                <a:cxn ang="0">
                  <a:pos x="892" y="3"/>
                </a:cxn>
              </a:cxnLst>
              <a:rect l="0" t="0" r="r" b="b"/>
              <a:pathLst>
                <a:path w="901" h="492">
                  <a:moveTo>
                    <a:pt x="892" y="3"/>
                  </a:moveTo>
                  <a:lnTo>
                    <a:pt x="892" y="3"/>
                  </a:lnTo>
                  <a:lnTo>
                    <a:pt x="888" y="6"/>
                  </a:lnTo>
                  <a:lnTo>
                    <a:pt x="883" y="10"/>
                  </a:lnTo>
                  <a:lnTo>
                    <a:pt x="872" y="17"/>
                  </a:lnTo>
                  <a:lnTo>
                    <a:pt x="849" y="26"/>
                  </a:lnTo>
                  <a:lnTo>
                    <a:pt x="849" y="26"/>
                  </a:lnTo>
                  <a:lnTo>
                    <a:pt x="835" y="33"/>
                  </a:lnTo>
                  <a:lnTo>
                    <a:pt x="822" y="40"/>
                  </a:lnTo>
                  <a:lnTo>
                    <a:pt x="798" y="56"/>
                  </a:lnTo>
                  <a:lnTo>
                    <a:pt x="798" y="56"/>
                  </a:lnTo>
                  <a:lnTo>
                    <a:pt x="740" y="91"/>
                  </a:lnTo>
                  <a:lnTo>
                    <a:pt x="713" y="111"/>
                  </a:lnTo>
                  <a:lnTo>
                    <a:pt x="685" y="131"/>
                  </a:lnTo>
                  <a:lnTo>
                    <a:pt x="685" y="131"/>
                  </a:lnTo>
                  <a:lnTo>
                    <a:pt x="659" y="149"/>
                  </a:lnTo>
                  <a:lnTo>
                    <a:pt x="631" y="167"/>
                  </a:lnTo>
                  <a:lnTo>
                    <a:pt x="604" y="184"/>
                  </a:lnTo>
                  <a:lnTo>
                    <a:pt x="576" y="200"/>
                  </a:lnTo>
                  <a:lnTo>
                    <a:pt x="520" y="231"/>
                  </a:lnTo>
                  <a:lnTo>
                    <a:pt x="463" y="261"/>
                  </a:lnTo>
                  <a:lnTo>
                    <a:pt x="463" y="261"/>
                  </a:lnTo>
                  <a:lnTo>
                    <a:pt x="409" y="290"/>
                  </a:lnTo>
                  <a:lnTo>
                    <a:pt x="357" y="322"/>
                  </a:lnTo>
                  <a:lnTo>
                    <a:pt x="357" y="322"/>
                  </a:lnTo>
                  <a:lnTo>
                    <a:pt x="328" y="337"/>
                  </a:lnTo>
                  <a:lnTo>
                    <a:pt x="300" y="353"/>
                  </a:lnTo>
                  <a:lnTo>
                    <a:pt x="242" y="382"/>
                  </a:lnTo>
                  <a:lnTo>
                    <a:pt x="242" y="382"/>
                  </a:lnTo>
                  <a:lnTo>
                    <a:pt x="184" y="409"/>
                  </a:lnTo>
                  <a:lnTo>
                    <a:pt x="154" y="421"/>
                  </a:lnTo>
                  <a:lnTo>
                    <a:pt x="124" y="433"/>
                  </a:lnTo>
                  <a:lnTo>
                    <a:pt x="124" y="433"/>
                  </a:lnTo>
                  <a:lnTo>
                    <a:pt x="100" y="442"/>
                  </a:lnTo>
                  <a:lnTo>
                    <a:pt x="75" y="451"/>
                  </a:lnTo>
                  <a:lnTo>
                    <a:pt x="75" y="451"/>
                  </a:lnTo>
                  <a:lnTo>
                    <a:pt x="58" y="459"/>
                  </a:lnTo>
                  <a:lnTo>
                    <a:pt x="41" y="468"/>
                  </a:lnTo>
                  <a:lnTo>
                    <a:pt x="23" y="476"/>
                  </a:lnTo>
                  <a:lnTo>
                    <a:pt x="14" y="479"/>
                  </a:lnTo>
                  <a:lnTo>
                    <a:pt x="5" y="480"/>
                  </a:lnTo>
                  <a:lnTo>
                    <a:pt x="5" y="480"/>
                  </a:lnTo>
                  <a:lnTo>
                    <a:pt x="2" y="481"/>
                  </a:lnTo>
                  <a:lnTo>
                    <a:pt x="1" y="482"/>
                  </a:lnTo>
                  <a:lnTo>
                    <a:pt x="0" y="486"/>
                  </a:lnTo>
                  <a:lnTo>
                    <a:pt x="0" y="489"/>
                  </a:lnTo>
                  <a:lnTo>
                    <a:pt x="1" y="490"/>
                  </a:lnTo>
                  <a:lnTo>
                    <a:pt x="2" y="492"/>
                  </a:lnTo>
                  <a:lnTo>
                    <a:pt x="5" y="492"/>
                  </a:lnTo>
                  <a:lnTo>
                    <a:pt x="5" y="492"/>
                  </a:lnTo>
                  <a:lnTo>
                    <a:pt x="19" y="489"/>
                  </a:lnTo>
                  <a:lnTo>
                    <a:pt x="32" y="485"/>
                  </a:lnTo>
                  <a:lnTo>
                    <a:pt x="45" y="480"/>
                  </a:lnTo>
                  <a:lnTo>
                    <a:pt x="57" y="475"/>
                  </a:lnTo>
                  <a:lnTo>
                    <a:pt x="83" y="462"/>
                  </a:lnTo>
                  <a:lnTo>
                    <a:pt x="96" y="455"/>
                  </a:lnTo>
                  <a:lnTo>
                    <a:pt x="108" y="450"/>
                  </a:lnTo>
                  <a:lnTo>
                    <a:pt x="108" y="450"/>
                  </a:lnTo>
                  <a:lnTo>
                    <a:pt x="166" y="429"/>
                  </a:lnTo>
                  <a:lnTo>
                    <a:pt x="193" y="417"/>
                  </a:lnTo>
                  <a:lnTo>
                    <a:pt x="221" y="404"/>
                  </a:lnTo>
                  <a:lnTo>
                    <a:pt x="221" y="404"/>
                  </a:lnTo>
                  <a:lnTo>
                    <a:pt x="280" y="378"/>
                  </a:lnTo>
                  <a:lnTo>
                    <a:pt x="308" y="363"/>
                  </a:lnTo>
                  <a:lnTo>
                    <a:pt x="336" y="348"/>
                  </a:lnTo>
                  <a:lnTo>
                    <a:pt x="336" y="348"/>
                  </a:lnTo>
                  <a:lnTo>
                    <a:pt x="397" y="311"/>
                  </a:lnTo>
                  <a:lnTo>
                    <a:pt x="429" y="293"/>
                  </a:lnTo>
                  <a:lnTo>
                    <a:pt x="460" y="276"/>
                  </a:lnTo>
                  <a:lnTo>
                    <a:pt x="460" y="276"/>
                  </a:lnTo>
                  <a:lnTo>
                    <a:pt x="519" y="246"/>
                  </a:lnTo>
                  <a:lnTo>
                    <a:pt x="578" y="213"/>
                  </a:lnTo>
                  <a:lnTo>
                    <a:pt x="607" y="196"/>
                  </a:lnTo>
                  <a:lnTo>
                    <a:pt x="635" y="179"/>
                  </a:lnTo>
                  <a:lnTo>
                    <a:pt x="663" y="159"/>
                  </a:lnTo>
                  <a:lnTo>
                    <a:pt x="690" y="140"/>
                  </a:lnTo>
                  <a:lnTo>
                    <a:pt x="690" y="140"/>
                  </a:lnTo>
                  <a:lnTo>
                    <a:pt x="718" y="120"/>
                  </a:lnTo>
                  <a:lnTo>
                    <a:pt x="745" y="102"/>
                  </a:lnTo>
                  <a:lnTo>
                    <a:pt x="803" y="67"/>
                  </a:lnTo>
                  <a:lnTo>
                    <a:pt x="803" y="67"/>
                  </a:lnTo>
                  <a:lnTo>
                    <a:pt x="834" y="47"/>
                  </a:lnTo>
                  <a:lnTo>
                    <a:pt x="850" y="38"/>
                  </a:lnTo>
                  <a:lnTo>
                    <a:pt x="867" y="31"/>
                  </a:lnTo>
                  <a:lnTo>
                    <a:pt x="867" y="31"/>
                  </a:lnTo>
                  <a:lnTo>
                    <a:pt x="876" y="27"/>
                  </a:lnTo>
                  <a:lnTo>
                    <a:pt x="885" y="23"/>
                  </a:lnTo>
                  <a:lnTo>
                    <a:pt x="893" y="18"/>
                  </a:lnTo>
                  <a:lnTo>
                    <a:pt x="900" y="10"/>
                  </a:lnTo>
                  <a:lnTo>
                    <a:pt x="900" y="10"/>
                  </a:lnTo>
                  <a:lnTo>
                    <a:pt x="901" y="8"/>
                  </a:lnTo>
                  <a:lnTo>
                    <a:pt x="901" y="6"/>
                  </a:lnTo>
                  <a:lnTo>
                    <a:pt x="900" y="3"/>
                  </a:lnTo>
                  <a:lnTo>
                    <a:pt x="898" y="1"/>
                  </a:lnTo>
                  <a:lnTo>
                    <a:pt x="896" y="0"/>
                  </a:lnTo>
                  <a:lnTo>
                    <a:pt x="894" y="1"/>
                  </a:lnTo>
                  <a:lnTo>
                    <a:pt x="892" y="3"/>
                  </a:lnTo>
                  <a:lnTo>
                    <a:pt x="8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1" name="chenying0907 1068"/>
            <p:cNvSpPr>
              <a:spLocks/>
            </p:cNvSpPr>
            <p:nvPr/>
          </p:nvSpPr>
          <p:spPr bwMode="auto">
            <a:xfrm>
              <a:off x="4610101" y="4557713"/>
              <a:ext cx="282575" cy="153988"/>
            </a:xfrm>
            <a:custGeom>
              <a:avLst/>
              <a:gdLst/>
              <a:ahLst/>
              <a:cxnLst>
                <a:cxn ang="0">
                  <a:pos x="704" y="2"/>
                </a:cxn>
                <a:cxn ang="0">
                  <a:pos x="688" y="9"/>
                </a:cxn>
                <a:cxn ang="0">
                  <a:pos x="673" y="16"/>
                </a:cxn>
                <a:cxn ang="0">
                  <a:pos x="663" y="21"/>
                </a:cxn>
                <a:cxn ang="0">
                  <a:pos x="637" y="41"/>
                </a:cxn>
                <a:cxn ang="0">
                  <a:pos x="616" y="55"/>
                </a:cxn>
                <a:cxn ang="0">
                  <a:pos x="577" y="85"/>
                </a:cxn>
                <a:cxn ang="0">
                  <a:pos x="555" y="98"/>
                </a:cxn>
                <a:cxn ang="0">
                  <a:pos x="462" y="148"/>
                </a:cxn>
                <a:cxn ang="0">
                  <a:pos x="438" y="162"/>
                </a:cxn>
                <a:cxn ang="0">
                  <a:pos x="390" y="192"/>
                </a:cxn>
                <a:cxn ang="0">
                  <a:pos x="365" y="206"/>
                </a:cxn>
                <a:cxn ang="0">
                  <a:pos x="340" y="216"/>
                </a:cxn>
                <a:cxn ang="0">
                  <a:pos x="270" y="253"/>
                </a:cxn>
                <a:cxn ang="0">
                  <a:pos x="174" y="302"/>
                </a:cxn>
                <a:cxn ang="0">
                  <a:pos x="132" y="321"/>
                </a:cxn>
                <a:cxn ang="0">
                  <a:pos x="89" y="340"/>
                </a:cxn>
                <a:cxn ang="0">
                  <a:pos x="70" y="352"/>
                </a:cxn>
                <a:cxn ang="0">
                  <a:pos x="26" y="372"/>
                </a:cxn>
                <a:cxn ang="0">
                  <a:pos x="4" y="377"/>
                </a:cxn>
                <a:cxn ang="0">
                  <a:pos x="3" y="378"/>
                </a:cxn>
                <a:cxn ang="0">
                  <a:pos x="0" y="382"/>
                </a:cxn>
                <a:cxn ang="0">
                  <a:pos x="3" y="387"/>
                </a:cxn>
                <a:cxn ang="0">
                  <a:pos x="8" y="389"/>
                </a:cxn>
                <a:cxn ang="0">
                  <a:pos x="24" y="385"/>
                </a:cxn>
                <a:cxn ang="0">
                  <a:pos x="70" y="364"/>
                </a:cxn>
                <a:cxn ang="0">
                  <a:pos x="115" y="342"/>
                </a:cxn>
                <a:cxn ang="0">
                  <a:pos x="161" y="321"/>
                </a:cxn>
                <a:cxn ang="0">
                  <a:pos x="212" y="297"/>
                </a:cxn>
                <a:cxn ang="0">
                  <a:pos x="312" y="245"/>
                </a:cxn>
                <a:cxn ang="0">
                  <a:pos x="361" y="219"/>
                </a:cxn>
                <a:cxn ang="0">
                  <a:pos x="411" y="192"/>
                </a:cxn>
                <a:cxn ang="0">
                  <a:pos x="459" y="164"/>
                </a:cxn>
                <a:cxn ang="0">
                  <a:pos x="510" y="135"/>
                </a:cxn>
                <a:cxn ang="0">
                  <a:pos x="561" y="107"/>
                </a:cxn>
                <a:cxn ang="0">
                  <a:pos x="607" y="77"/>
                </a:cxn>
                <a:cxn ang="0">
                  <a:pos x="652" y="45"/>
                </a:cxn>
                <a:cxn ang="0">
                  <a:pos x="670" y="32"/>
                </a:cxn>
                <a:cxn ang="0">
                  <a:pos x="691" y="20"/>
                </a:cxn>
                <a:cxn ang="0">
                  <a:pos x="701" y="16"/>
                </a:cxn>
                <a:cxn ang="0">
                  <a:pos x="712" y="11"/>
                </a:cxn>
                <a:cxn ang="0">
                  <a:pos x="714" y="8"/>
                </a:cxn>
                <a:cxn ang="0">
                  <a:pos x="713" y="3"/>
                </a:cxn>
                <a:cxn ang="0">
                  <a:pos x="707" y="0"/>
                </a:cxn>
                <a:cxn ang="0">
                  <a:pos x="704" y="2"/>
                </a:cxn>
              </a:cxnLst>
              <a:rect l="0" t="0" r="r" b="b"/>
              <a:pathLst>
                <a:path w="714" h="389">
                  <a:moveTo>
                    <a:pt x="704" y="2"/>
                  </a:moveTo>
                  <a:lnTo>
                    <a:pt x="704" y="2"/>
                  </a:lnTo>
                  <a:lnTo>
                    <a:pt x="697" y="7"/>
                  </a:lnTo>
                  <a:lnTo>
                    <a:pt x="688" y="9"/>
                  </a:lnTo>
                  <a:lnTo>
                    <a:pt x="680" y="13"/>
                  </a:lnTo>
                  <a:lnTo>
                    <a:pt x="673" y="16"/>
                  </a:lnTo>
                  <a:lnTo>
                    <a:pt x="673" y="16"/>
                  </a:lnTo>
                  <a:lnTo>
                    <a:pt x="663" y="21"/>
                  </a:lnTo>
                  <a:lnTo>
                    <a:pt x="654" y="28"/>
                  </a:lnTo>
                  <a:lnTo>
                    <a:pt x="637" y="41"/>
                  </a:lnTo>
                  <a:lnTo>
                    <a:pt x="637" y="41"/>
                  </a:lnTo>
                  <a:lnTo>
                    <a:pt x="616" y="55"/>
                  </a:lnTo>
                  <a:lnTo>
                    <a:pt x="597" y="70"/>
                  </a:lnTo>
                  <a:lnTo>
                    <a:pt x="577" y="85"/>
                  </a:lnTo>
                  <a:lnTo>
                    <a:pt x="555" y="98"/>
                  </a:lnTo>
                  <a:lnTo>
                    <a:pt x="555" y="98"/>
                  </a:lnTo>
                  <a:lnTo>
                    <a:pt x="509" y="124"/>
                  </a:lnTo>
                  <a:lnTo>
                    <a:pt x="462" y="148"/>
                  </a:lnTo>
                  <a:lnTo>
                    <a:pt x="462" y="148"/>
                  </a:lnTo>
                  <a:lnTo>
                    <a:pt x="438" y="162"/>
                  </a:lnTo>
                  <a:lnTo>
                    <a:pt x="414" y="178"/>
                  </a:lnTo>
                  <a:lnTo>
                    <a:pt x="390" y="192"/>
                  </a:lnTo>
                  <a:lnTo>
                    <a:pt x="377" y="199"/>
                  </a:lnTo>
                  <a:lnTo>
                    <a:pt x="365" y="206"/>
                  </a:lnTo>
                  <a:lnTo>
                    <a:pt x="365" y="206"/>
                  </a:lnTo>
                  <a:lnTo>
                    <a:pt x="340" y="216"/>
                  </a:lnTo>
                  <a:lnTo>
                    <a:pt x="317" y="228"/>
                  </a:lnTo>
                  <a:lnTo>
                    <a:pt x="270" y="253"/>
                  </a:lnTo>
                  <a:lnTo>
                    <a:pt x="223" y="277"/>
                  </a:lnTo>
                  <a:lnTo>
                    <a:pt x="174" y="302"/>
                  </a:lnTo>
                  <a:lnTo>
                    <a:pt x="174" y="302"/>
                  </a:lnTo>
                  <a:lnTo>
                    <a:pt x="132" y="321"/>
                  </a:lnTo>
                  <a:lnTo>
                    <a:pt x="110" y="331"/>
                  </a:lnTo>
                  <a:lnTo>
                    <a:pt x="89" y="340"/>
                  </a:lnTo>
                  <a:lnTo>
                    <a:pt x="89" y="340"/>
                  </a:lnTo>
                  <a:lnTo>
                    <a:pt x="70" y="352"/>
                  </a:lnTo>
                  <a:lnTo>
                    <a:pt x="49" y="362"/>
                  </a:lnTo>
                  <a:lnTo>
                    <a:pt x="26" y="372"/>
                  </a:lnTo>
                  <a:lnTo>
                    <a:pt x="16" y="376"/>
                  </a:lnTo>
                  <a:lnTo>
                    <a:pt x="4" y="377"/>
                  </a:lnTo>
                  <a:lnTo>
                    <a:pt x="4" y="377"/>
                  </a:lnTo>
                  <a:lnTo>
                    <a:pt x="3" y="378"/>
                  </a:lnTo>
                  <a:lnTo>
                    <a:pt x="1" y="379"/>
                  </a:lnTo>
                  <a:lnTo>
                    <a:pt x="0" y="382"/>
                  </a:lnTo>
                  <a:lnTo>
                    <a:pt x="0" y="383"/>
                  </a:lnTo>
                  <a:lnTo>
                    <a:pt x="3" y="387"/>
                  </a:lnTo>
                  <a:lnTo>
                    <a:pt x="5" y="389"/>
                  </a:lnTo>
                  <a:lnTo>
                    <a:pt x="8" y="389"/>
                  </a:lnTo>
                  <a:lnTo>
                    <a:pt x="8" y="389"/>
                  </a:lnTo>
                  <a:lnTo>
                    <a:pt x="24" y="385"/>
                  </a:lnTo>
                  <a:lnTo>
                    <a:pt x="39" y="378"/>
                  </a:lnTo>
                  <a:lnTo>
                    <a:pt x="70" y="364"/>
                  </a:lnTo>
                  <a:lnTo>
                    <a:pt x="70" y="364"/>
                  </a:lnTo>
                  <a:lnTo>
                    <a:pt x="115" y="342"/>
                  </a:lnTo>
                  <a:lnTo>
                    <a:pt x="161" y="321"/>
                  </a:lnTo>
                  <a:lnTo>
                    <a:pt x="161" y="321"/>
                  </a:lnTo>
                  <a:lnTo>
                    <a:pt x="187" y="309"/>
                  </a:lnTo>
                  <a:lnTo>
                    <a:pt x="212" y="297"/>
                  </a:lnTo>
                  <a:lnTo>
                    <a:pt x="262" y="271"/>
                  </a:lnTo>
                  <a:lnTo>
                    <a:pt x="312" y="245"/>
                  </a:lnTo>
                  <a:lnTo>
                    <a:pt x="361" y="219"/>
                  </a:lnTo>
                  <a:lnTo>
                    <a:pt x="361" y="219"/>
                  </a:lnTo>
                  <a:lnTo>
                    <a:pt x="386" y="207"/>
                  </a:lnTo>
                  <a:lnTo>
                    <a:pt x="411" y="192"/>
                  </a:lnTo>
                  <a:lnTo>
                    <a:pt x="459" y="164"/>
                  </a:lnTo>
                  <a:lnTo>
                    <a:pt x="459" y="164"/>
                  </a:lnTo>
                  <a:lnTo>
                    <a:pt x="484" y="149"/>
                  </a:lnTo>
                  <a:lnTo>
                    <a:pt x="510" y="135"/>
                  </a:lnTo>
                  <a:lnTo>
                    <a:pt x="561" y="107"/>
                  </a:lnTo>
                  <a:lnTo>
                    <a:pt x="561" y="107"/>
                  </a:lnTo>
                  <a:lnTo>
                    <a:pt x="585" y="93"/>
                  </a:lnTo>
                  <a:lnTo>
                    <a:pt x="607" y="77"/>
                  </a:lnTo>
                  <a:lnTo>
                    <a:pt x="629" y="60"/>
                  </a:lnTo>
                  <a:lnTo>
                    <a:pt x="652" y="45"/>
                  </a:lnTo>
                  <a:lnTo>
                    <a:pt x="652" y="45"/>
                  </a:lnTo>
                  <a:lnTo>
                    <a:pt x="670" y="32"/>
                  </a:lnTo>
                  <a:lnTo>
                    <a:pt x="680" y="25"/>
                  </a:lnTo>
                  <a:lnTo>
                    <a:pt x="691" y="20"/>
                  </a:lnTo>
                  <a:lnTo>
                    <a:pt x="691" y="20"/>
                  </a:lnTo>
                  <a:lnTo>
                    <a:pt x="701" y="16"/>
                  </a:lnTo>
                  <a:lnTo>
                    <a:pt x="708" y="13"/>
                  </a:lnTo>
                  <a:lnTo>
                    <a:pt x="712" y="11"/>
                  </a:lnTo>
                  <a:lnTo>
                    <a:pt x="712" y="11"/>
                  </a:lnTo>
                  <a:lnTo>
                    <a:pt x="714" y="8"/>
                  </a:lnTo>
                  <a:lnTo>
                    <a:pt x="714" y="5"/>
                  </a:lnTo>
                  <a:lnTo>
                    <a:pt x="713" y="3"/>
                  </a:lnTo>
                  <a:lnTo>
                    <a:pt x="709" y="0"/>
                  </a:lnTo>
                  <a:lnTo>
                    <a:pt x="707" y="0"/>
                  </a:lnTo>
                  <a:lnTo>
                    <a:pt x="704" y="2"/>
                  </a:lnTo>
                  <a:lnTo>
                    <a:pt x="70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2" name="chenying0907 1069"/>
            <p:cNvSpPr>
              <a:spLocks/>
            </p:cNvSpPr>
            <p:nvPr/>
          </p:nvSpPr>
          <p:spPr bwMode="auto">
            <a:xfrm>
              <a:off x="4657726" y="4584700"/>
              <a:ext cx="220663" cy="123825"/>
            </a:xfrm>
            <a:custGeom>
              <a:avLst/>
              <a:gdLst/>
              <a:ahLst/>
              <a:cxnLst>
                <a:cxn ang="0">
                  <a:pos x="552" y="0"/>
                </a:cxn>
                <a:cxn ang="0">
                  <a:pos x="537" y="3"/>
                </a:cxn>
                <a:cxn ang="0">
                  <a:pos x="510" y="19"/>
                </a:cxn>
                <a:cxn ang="0">
                  <a:pos x="497" y="27"/>
                </a:cxn>
                <a:cxn ang="0">
                  <a:pos x="442" y="56"/>
                </a:cxn>
                <a:cxn ang="0">
                  <a:pos x="423" y="66"/>
                </a:cxn>
                <a:cxn ang="0">
                  <a:pos x="362" y="109"/>
                </a:cxn>
                <a:cxn ang="0">
                  <a:pos x="342" y="120"/>
                </a:cxn>
                <a:cxn ang="0">
                  <a:pos x="303" y="141"/>
                </a:cxn>
                <a:cxn ang="0">
                  <a:pos x="283" y="151"/>
                </a:cxn>
                <a:cxn ang="0">
                  <a:pos x="248" y="175"/>
                </a:cxn>
                <a:cxn ang="0">
                  <a:pos x="213" y="200"/>
                </a:cxn>
                <a:cxn ang="0">
                  <a:pos x="175" y="222"/>
                </a:cxn>
                <a:cxn ang="0">
                  <a:pos x="136" y="241"/>
                </a:cxn>
                <a:cxn ang="0">
                  <a:pos x="64" y="274"/>
                </a:cxn>
                <a:cxn ang="0">
                  <a:pos x="31" y="286"/>
                </a:cxn>
                <a:cxn ang="0">
                  <a:pos x="7" y="298"/>
                </a:cxn>
                <a:cxn ang="0">
                  <a:pos x="1" y="303"/>
                </a:cxn>
                <a:cxn ang="0">
                  <a:pos x="0" y="307"/>
                </a:cxn>
                <a:cxn ang="0">
                  <a:pos x="1" y="311"/>
                </a:cxn>
                <a:cxn ang="0">
                  <a:pos x="7" y="312"/>
                </a:cxn>
                <a:cxn ang="0">
                  <a:pos x="9" y="311"/>
                </a:cxn>
                <a:cxn ang="0">
                  <a:pos x="23" y="303"/>
                </a:cxn>
                <a:cxn ang="0">
                  <a:pos x="69" y="283"/>
                </a:cxn>
                <a:cxn ang="0">
                  <a:pos x="105" y="268"/>
                </a:cxn>
                <a:cxn ang="0">
                  <a:pos x="141" y="251"/>
                </a:cxn>
                <a:cxn ang="0">
                  <a:pos x="211" y="211"/>
                </a:cxn>
                <a:cxn ang="0">
                  <a:pos x="281" y="167"/>
                </a:cxn>
                <a:cxn ang="0">
                  <a:pos x="313" y="147"/>
                </a:cxn>
                <a:cxn ang="0">
                  <a:pos x="381" y="108"/>
                </a:cxn>
                <a:cxn ang="0">
                  <a:pos x="414" y="87"/>
                </a:cxn>
                <a:cxn ang="0">
                  <a:pos x="482" y="47"/>
                </a:cxn>
                <a:cxn ang="0">
                  <a:pos x="521" y="27"/>
                </a:cxn>
                <a:cxn ang="0">
                  <a:pos x="537" y="17"/>
                </a:cxn>
                <a:cxn ang="0">
                  <a:pos x="554" y="10"/>
                </a:cxn>
                <a:cxn ang="0">
                  <a:pos x="557" y="9"/>
                </a:cxn>
                <a:cxn ang="0">
                  <a:pos x="558" y="6"/>
                </a:cxn>
                <a:cxn ang="0">
                  <a:pos x="555" y="0"/>
                </a:cxn>
                <a:cxn ang="0">
                  <a:pos x="552" y="0"/>
                </a:cxn>
              </a:cxnLst>
              <a:rect l="0" t="0" r="r" b="b"/>
              <a:pathLst>
                <a:path w="558" h="312">
                  <a:moveTo>
                    <a:pt x="552" y="0"/>
                  </a:moveTo>
                  <a:lnTo>
                    <a:pt x="552" y="0"/>
                  </a:lnTo>
                  <a:lnTo>
                    <a:pt x="544" y="1"/>
                  </a:lnTo>
                  <a:lnTo>
                    <a:pt x="537" y="3"/>
                  </a:lnTo>
                  <a:lnTo>
                    <a:pt x="523" y="11"/>
                  </a:lnTo>
                  <a:lnTo>
                    <a:pt x="510" y="19"/>
                  </a:lnTo>
                  <a:lnTo>
                    <a:pt x="497" y="27"/>
                  </a:lnTo>
                  <a:lnTo>
                    <a:pt x="497" y="27"/>
                  </a:lnTo>
                  <a:lnTo>
                    <a:pt x="460" y="45"/>
                  </a:lnTo>
                  <a:lnTo>
                    <a:pt x="442" y="56"/>
                  </a:lnTo>
                  <a:lnTo>
                    <a:pt x="423" y="66"/>
                  </a:lnTo>
                  <a:lnTo>
                    <a:pt x="423" y="66"/>
                  </a:lnTo>
                  <a:lnTo>
                    <a:pt x="392" y="88"/>
                  </a:lnTo>
                  <a:lnTo>
                    <a:pt x="362" y="109"/>
                  </a:lnTo>
                  <a:lnTo>
                    <a:pt x="362" y="109"/>
                  </a:lnTo>
                  <a:lnTo>
                    <a:pt x="342" y="120"/>
                  </a:lnTo>
                  <a:lnTo>
                    <a:pt x="323" y="130"/>
                  </a:lnTo>
                  <a:lnTo>
                    <a:pt x="303" y="141"/>
                  </a:lnTo>
                  <a:lnTo>
                    <a:pt x="283" y="151"/>
                  </a:lnTo>
                  <a:lnTo>
                    <a:pt x="283" y="151"/>
                  </a:lnTo>
                  <a:lnTo>
                    <a:pt x="265" y="163"/>
                  </a:lnTo>
                  <a:lnTo>
                    <a:pt x="248" y="175"/>
                  </a:lnTo>
                  <a:lnTo>
                    <a:pt x="213" y="200"/>
                  </a:lnTo>
                  <a:lnTo>
                    <a:pt x="213" y="200"/>
                  </a:lnTo>
                  <a:lnTo>
                    <a:pt x="194" y="211"/>
                  </a:lnTo>
                  <a:lnTo>
                    <a:pt x="175" y="222"/>
                  </a:lnTo>
                  <a:lnTo>
                    <a:pt x="136" y="241"/>
                  </a:lnTo>
                  <a:lnTo>
                    <a:pt x="136" y="241"/>
                  </a:lnTo>
                  <a:lnTo>
                    <a:pt x="99" y="258"/>
                  </a:lnTo>
                  <a:lnTo>
                    <a:pt x="64" y="274"/>
                  </a:lnTo>
                  <a:lnTo>
                    <a:pt x="64" y="274"/>
                  </a:lnTo>
                  <a:lnTo>
                    <a:pt x="31" y="286"/>
                  </a:lnTo>
                  <a:lnTo>
                    <a:pt x="15" y="294"/>
                  </a:lnTo>
                  <a:lnTo>
                    <a:pt x="7" y="298"/>
                  </a:lnTo>
                  <a:lnTo>
                    <a:pt x="1" y="303"/>
                  </a:lnTo>
                  <a:lnTo>
                    <a:pt x="1" y="303"/>
                  </a:lnTo>
                  <a:lnTo>
                    <a:pt x="0" y="304"/>
                  </a:lnTo>
                  <a:lnTo>
                    <a:pt x="0" y="307"/>
                  </a:lnTo>
                  <a:lnTo>
                    <a:pt x="0" y="309"/>
                  </a:lnTo>
                  <a:lnTo>
                    <a:pt x="1" y="311"/>
                  </a:lnTo>
                  <a:lnTo>
                    <a:pt x="5" y="312"/>
                  </a:lnTo>
                  <a:lnTo>
                    <a:pt x="7" y="312"/>
                  </a:lnTo>
                  <a:lnTo>
                    <a:pt x="9" y="311"/>
                  </a:lnTo>
                  <a:lnTo>
                    <a:pt x="9" y="311"/>
                  </a:lnTo>
                  <a:lnTo>
                    <a:pt x="15" y="307"/>
                  </a:lnTo>
                  <a:lnTo>
                    <a:pt x="23" y="303"/>
                  </a:lnTo>
                  <a:lnTo>
                    <a:pt x="37" y="295"/>
                  </a:lnTo>
                  <a:lnTo>
                    <a:pt x="69" y="283"/>
                  </a:lnTo>
                  <a:lnTo>
                    <a:pt x="69" y="283"/>
                  </a:lnTo>
                  <a:lnTo>
                    <a:pt x="105" y="268"/>
                  </a:lnTo>
                  <a:lnTo>
                    <a:pt x="141" y="251"/>
                  </a:lnTo>
                  <a:lnTo>
                    <a:pt x="141" y="251"/>
                  </a:lnTo>
                  <a:lnTo>
                    <a:pt x="177" y="232"/>
                  </a:lnTo>
                  <a:lnTo>
                    <a:pt x="211" y="211"/>
                  </a:lnTo>
                  <a:lnTo>
                    <a:pt x="247" y="189"/>
                  </a:lnTo>
                  <a:lnTo>
                    <a:pt x="281" y="167"/>
                  </a:lnTo>
                  <a:lnTo>
                    <a:pt x="281" y="167"/>
                  </a:lnTo>
                  <a:lnTo>
                    <a:pt x="313" y="147"/>
                  </a:lnTo>
                  <a:lnTo>
                    <a:pt x="347" y="128"/>
                  </a:lnTo>
                  <a:lnTo>
                    <a:pt x="381" y="108"/>
                  </a:lnTo>
                  <a:lnTo>
                    <a:pt x="414" y="87"/>
                  </a:lnTo>
                  <a:lnTo>
                    <a:pt x="414" y="87"/>
                  </a:lnTo>
                  <a:lnTo>
                    <a:pt x="447" y="65"/>
                  </a:lnTo>
                  <a:lnTo>
                    <a:pt x="482" y="47"/>
                  </a:lnTo>
                  <a:lnTo>
                    <a:pt x="482" y="47"/>
                  </a:lnTo>
                  <a:lnTo>
                    <a:pt x="521" y="27"/>
                  </a:lnTo>
                  <a:lnTo>
                    <a:pt x="521" y="27"/>
                  </a:lnTo>
                  <a:lnTo>
                    <a:pt x="537" y="17"/>
                  </a:lnTo>
                  <a:lnTo>
                    <a:pt x="545" y="13"/>
                  </a:lnTo>
                  <a:lnTo>
                    <a:pt x="554" y="10"/>
                  </a:lnTo>
                  <a:lnTo>
                    <a:pt x="554" y="10"/>
                  </a:lnTo>
                  <a:lnTo>
                    <a:pt x="557" y="9"/>
                  </a:lnTo>
                  <a:lnTo>
                    <a:pt x="558" y="7"/>
                  </a:lnTo>
                  <a:lnTo>
                    <a:pt x="558" y="6"/>
                  </a:lnTo>
                  <a:lnTo>
                    <a:pt x="558" y="3"/>
                  </a:lnTo>
                  <a:lnTo>
                    <a:pt x="555" y="0"/>
                  </a:lnTo>
                  <a:lnTo>
                    <a:pt x="554" y="0"/>
                  </a:lnTo>
                  <a:lnTo>
                    <a:pt x="552" y="0"/>
                  </a:lnTo>
                  <a:lnTo>
                    <a:pt x="55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3" name="chenying0907 1070"/>
            <p:cNvSpPr>
              <a:spLocks/>
            </p:cNvSpPr>
            <p:nvPr/>
          </p:nvSpPr>
          <p:spPr bwMode="auto">
            <a:xfrm>
              <a:off x="4524376" y="4616450"/>
              <a:ext cx="53975" cy="33338"/>
            </a:xfrm>
            <a:custGeom>
              <a:avLst/>
              <a:gdLst/>
              <a:ahLst/>
              <a:cxnLst>
                <a:cxn ang="0">
                  <a:pos x="127" y="0"/>
                </a:cxn>
                <a:cxn ang="0">
                  <a:pos x="127" y="0"/>
                </a:cxn>
                <a:cxn ang="0">
                  <a:pos x="91" y="23"/>
                </a:cxn>
                <a:cxn ang="0">
                  <a:pos x="53" y="43"/>
                </a:cxn>
                <a:cxn ang="0">
                  <a:pos x="53" y="43"/>
                </a:cxn>
                <a:cxn ang="0">
                  <a:pos x="41" y="51"/>
                </a:cxn>
                <a:cxn ang="0">
                  <a:pos x="29" y="60"/>
                </a:cxn>
                <a:cxn ang="0">
                  <a:pos x="16" y="68"/>
                </a:cxn>
                <a:cxn ang="0">
                  <a:pos x="10" y="72"/>
                </a:cxn>
                <a:cxn ang="0">
                  <a:pos x="4" y="74"/>
                </a:cxn>
                <a:cxn ang="0">
                  <a:pos x="4" y="74"/>
                </a:cxn>
                <a:cxn ang="0">
                  <a:pos x="2" y="75"/>
                </a:cxn>
                <a:cxn ang="0">
                  <a:pos x="0" y="77"/>
                </a:cxn>
                <a:cxn ang="0">
                  <a:pos x="0" y="81"/>
                </a:cxn>
                <a:cxn ang="0">
                  <a:pos x="2" y="84"/>
                </a:cxn>
                <a:cxn ang="0">
                  <a:pos x="4" y="85"/>
                </a:cxn>
                <a:cxn ang="0">
                  <a:pos x="7" y="85"/>
                </a:cxn>
                <a:cxn ang="0">
                  <a:pos x="7" y="85"/>
                </a:cxn>
                <a:cxn ang="0">
                  <a:pos x="13" y="83"/>
                </a:cxn>
                <a:cxn ang="0">
                  <a:pos x="19" y="80"/>
                </a:cxn>
                <a:cxn ang="0">
                  <a:pos x="29" y="72"/>
                </a:cxn>
                <a:cxn ang="0">
                  <a:pos x="40" y="64"/>
                </a:cxn>
                <a:cxn ang="0">
                  <a:pos x="51" y="58"/>
                </a:cxn>
                <a:cxn ang="0">
                  <a:pos x="51" y="58"/>
                </a:cxn>
                <a:cxn ang="0">
                  <a:pos x="93" y="34"/>
                </a:cxn>
                <a:cxn ang="0">
                  <a:pos x="134" y="11"/>
                </a:cxn>
                <a:cxn ang="0">
                  <a:pos x="134" y="11"/>
                </a:cxn>
                <a:cxn ang="0">
                  <a:pos x="135" y="8"/>
                </a:cxn>
                <a:cxn ang="0">
                  <a:pos x="136" y="7"/>
                </a:cxn>
                <a:cxn ang="0">
                  <a:pos x="135" y="3"/>
                </a:cxn>
                <a:cxn ang="0">
                  <a:pos x="132" y="0"/>
                </a:cxn>
                <a:cxn ang="0">
                  <a:pos x="130" y="0"/>
                </a:cxn>
                <a:cxn ang="0">
                  <a:pos x="127" y="0"/>
                </a:cxn>
                <a:cxn ang="0">
                  <a:pos x="127" y="0"/>
                </a:cxn>
              </a:cxnLst>
              <a:rect l="0" t="0" r="r" b="b"/>
              <a:pathLst>
                <a:path w="136" h="85">
                  <a:moveTo>
                    <a:pt x="127" y="0"/>
                  </a:moveTo>
                  <a:lnTo>
                    <a:pt x="127" y="0"/>
                  </a:lnTo>
                  <a:lnTo>
                    <a:pt x="91" y="23"/>
                  </a:lnTo>
                  <a:lnTo>
                    <a:pt x="53" y="43"/>
                  </a:lnTo>
                  <a:lnTo>
                    <a:pt x="53" y="43"/>
                  </a:lnTo>
                  <a:lnTo>
                    <a:pt x="41" y="51"/>
                  </a:lnTo>
                  <a:lnTo>
                    <a:pt x="29" y="60"/>
                  </a:lnTo>
                  <a:lnTo>
                    <a:pt x="16" y="68"/>
                  </a:lnTo>
                  <a:lnTo>
                    <a:pt x="10" y="72"/>
                  </a:lnTo>
                  <a:lnTo>
                    <a:pt x="4" y="74"/>
                  </a:lnTo>
                  <a:lnTo>
                    <a:pt x="4" y="74"/>
                  </a:lnTo>
                  <a:lnTo>
                    <a:pt x="2" y="75"/>
                  </a:lnTo>
                  <a:lnTo>
                    <a:pt x="0" y="77"/>
                  </a:lnTo>
                  <a:lnTo>
                    <a:pt x="0" y="81"/>
                  </a:lnTo>
                  <a:lnTo>
                    <a:pt x="2" y="84"/>
                  </a:lnTo>
                  <a:lnTo>
                    <a:pt x="4" y="85"/>
                  </a:lnTo>
                  <a:lnTo>
                    <a:pt x="7" y="85"/>
                  </a:lnTo>
                  <a:lnTo>
                    <a:pt x="7" y="85"/>
                  </a:lnTo>
                  <a:lnTo>
                    <a:pt x="13" y="83"/>
                  </a:lnTo>
                  <a:lnTo>
                    <a:pt x="19" y="80"/>
                  </a:lnTo>
                  <a:lnTo>
                    <a:pt x="29" y="72"/>
                  </a:lnTo>
                  <a:lnTo>
                    <a:pt x="40" y="64"/>
                  </a:lnTo>
                  <a:lnTo>
                    <a:pt x="51" y="58"/>
                  </a:lnTo>
                  <a:lnTo>
                    <a:pt x="51" y="58"/>
                  </a:lnTo>
                  <a:lnTo>
                    <a:pt x="93" y="34"/>
                  </a:lnTo>
                  <a:lnTo>
                    <a:pt x="134" y="11"/>
                  </a:lnTo>
                  <a:lnTo>
                    <a:pt x="134" y="11"/>
                  </a:lnTo>
                  <a:lnTo>
                    <a:pt x="135" y="8"/>
                  </a:lnTo>
                  <a:lnTo>
                    <a:pt x="136" y="7"/>
                  </a:lnTo>
                  <a:lnTo>
                    <a:pt x="135" y="3"/>
                  </a:lnTo>
                  <a:lnTo>
                    <a:pt x="132" y="0"/>
                  </a:lnTo>
                  <a:lnTo>
                    <a:pt x="130" y="0"/>
                  </a:lnTo>
                  <a:lnTo>
                    <a:pt x="127" y="0"/>
                  </a:lnTo>
                  <a:lnTo>
                    <a:pt x="12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4" name="chenying0907 1071"/>
            <p:cNvSpPr>
              <a:spLocks/>
            </p:cNvSpPr>
            <p:nvPr/>
          </p:nvSpPr>
          <p:spPr bwMode="auto">
            <a:xfrm>
              <a:off x="4522788" y="4618038"/>
              <a:ext cx="84138" cy="57150"/>
            </a:xfrm>
            <a:custGeom>
              <a:avLst/>
              <a:gdLst/>
              <a:ahLst/>
              <a:cxnLst>
                <a:cxn ang="0">
                  <a:pos x="203" y="1"/>
                </a:cxn>
                <a:cxn ang="0">
                  <a:pos x="203" y="1"/>
                </a:cxn>
                <a:cxn ang="0">
                  <a:pos x="147" y="34"/>
                </a:cxn>
                <a:cxn ang="0">
                  <a:pos x="119" y="51"/>
                </a:cxn>
                <a:cxn ang="0">
                  <a:pos x="93" y="68"/>
                </a:cxn>
                <a:cxn ang="0">
                  <a:pos x="93" y="68"/>
                </a:cxn>
                <a:cxn ang="0">
                  <a:pos x="72" y="82"/>
                </a:cxn>
                <a:cxn ang="0">
                  <a:pos x="52" y="96"/>
                </a:cxn>
                <a:cxn ang="0">
                  <a:pos x="52" y="96"/>
                </a:cxn>
                <a:cxn ang="0">
                  <a:pos x="30" y="116"/>
                </a:cxn>
                <a:cxn ang="0">
                  <a:pos x="17" y="125"/>
                </a:cxn>
                <a:cxn ang="0">
                  <a:pos x="12" y="129"/>
                </a:cxn>
                <a:cxn ang="0">
                  <a:pos x="5" y="130"/>
                </a:cxn>
                <a:cxn ang="0">
                  <a:pos x="5" y="130"/>
                </a:cxn>
                <a:cxn ang="0">
                  <a:pos x="3" y="132"/>
                </a:cxn>
                <a:cxn ang="0">
                  <a:pos x="1" y="133"/>
                </a:cxn>
                <a:cxn ang="0">
                  <a:pos x="0" y="136"/>
                </a:cxn>
                <a:cxn ang="0">
                  <a:pos x="1" y="137"/>
                </a:cxn>
                <a:cxn ang="0">
                  <a:pos x="3" y="141"/>
                </a:cxn>
                <a:cxn ang="0">
                  <a:pos x="5" y="142"/>
                </a:cxn>
                <a:cxn ang="0">
                  <a:pos x="8" y="142"/>
                </a:cxn>
                <a:cxn ang="0">
                  <a:pos x="8" y="142"/>
                </a:cxn>
                <a:cxn ang="0">
                  <a:pos x="16" y="139"/>
                </a:cxn>
                <a:cxn ang="0">
                  <a:pos x="24" y="134"/>
                </a:cxn>
                <a:cxn ang="0">
                  <a:pos x="38" y="124"/>
                </a:cxn>
                <a:cxn ang="0">
                  <a:pos x="38" y="124"/>
                </a:cxn>
                <a:cxn ang="0">
                  <a:pos x="51" y="115"/>
                </a:cxn>
                <a:cxn ang="0">
                  <a:pos x="63" y="104"/>
                </a:cxn>
                <a:cxn ang="0">
                  <a:pos x="76" y="94"/>
                </a:cxn>
                <a:cxn ang="0">
                  <a:pos x="89" y="85"/>
                </a:cxn>
                <a:cxn ang="0">
                  <a:pos x="89" y="85"/>
                </a:cxn>
                <a:cxn ang="0">
                  <a:pos x="148" y="47"/>
                </a:cxn>
                <a:cxn ang="0">
                  <a:pos x="209" y="10"/>
                </a:cxn>
                <a:cxn ang="0">
                  <a:pos x="209" y="10"/>
                </a:cxn>
                <a:cxn ang="0">
                  <a:pos x="211" y="9"/>
                </a:cxn>
                <a:cxn ang="0">
                  <a:pos x="212" y="6"/>
                </a:cxn>
                <a:cxn ang="0">
                  <a:pos x="211" y="2"/>
                </a:cxn>
                <a:cxn ang="0">
                  <a:pos x="208" y="0"/>
                </a:cxn>
                <a:cxn ang="0">
                  <a:pos x="205" y="0"/>
                </a:cxn>
                <a:cxn ang="0">
                  <a:pos x="203" y="1"/>
                </a:cxn>
                <a:cxn ang="0">
                  <a:pos x="203" y="1"/>
                </a:cxn>
              </a:cxnLst>
              <a:rect l="0" t="0" r="r" b="b"/>
              <a:pathLst>
                <a:path w="212" h="142">
                  <a:moveTo>
                    <a:pt x="203" y="1"/>
                  </a:moveTo>
                  <a:lnTo>
                    <a:pt x="203" y="1"/>
                  </a:lnTo>
                  <a:lnTo>
                    <a:pt x="147" y="34"/>
                  </a:lnTo>
                  <a:lnTo>
                    <a:pt x="119" y="51"/>
                  </a:lnTo>
                  <a:lnTo>
                    <a:pt x="93" y="68"/>
                  </a:lnTo>
                  <a:lnTo>
                    <a:pt x="93" y="68"/>
                  </a:lnTo>
                  <a:lnTo>
                    <a:pt x="72" y="82"/>
                  </a:lnTo>
                  <a:lnTo>
                    <a:pt x="52" y="96"/>
                  </a:lnTo>
                  <a:lnTo>
                    <a:pt x="52" y="96"/>
                  </a:lnTo>
                  <a:lnTo>
                    <a:pt x="30" y="116"/>
                  </a:lnTo>
                  <a:lnTo>
                    <a:pt x="17" y="125"/>
                  </a:lnTo>
                  <a:lnTo>
                    <a:pt x="12" y="129"/>
                  </a:lnTo>
                  <a:lnTo>
                    <a:pt x="5" y="130"/>
                  </a:lnTo>
                  <a:lnTo>
                    <a:pt x="5" y="130"/>
                  </a:lnTo>
                  <a:lnTo>
                    <a:pt x="3" y="132"/>
                  </a:lnTo>
                  <a:lnTo>
                    <a:pt x="1" y="133"/>
                  </a:lnTo>
                  <a:lnTo>
                    <a:pt x="0" y="136"/>
                  </a:lnTo>
                  <a:lnTo>
                    <a:pt x="1" y="137"/>
                  </a:lnTo>
                  <a:lnTo>
                    <a:pt x="3" y="141"/>
                  </a:lnTo>
                  <a:lnTo>
                    <a:pt x="5" y="142"/>
                  </a:lnTo>
                  <a:lnTo>
                    <a:pt x="8" y="142"/>
                  </a:lnTo>
                  <a:lnTo>
                    <a:pt x="8" y="142"/>
                  </a:lnTo>
                  <a:lnTo>
                    <a:pt x="16" y="139"/>
                  </a:lnTo>
                  <a:lnTo>
                    <a:pt x="24" y="134"/>
                  </a:lnTo>
                  <a:lnTo>
                    <a:pt x="38" y="124"/>
                  </a:lnTo>
                  <a:lnTo>
                    <a:pt x="38" y="124"/>
                  </a:lnTo>
                  <a:lnTo>
                    <a:pt x="51" y="115"/>
                  </a:lnTo>
                  <a:lnTo>
                    <a:pt x="63" y="104"/>
                  </a:lnTo>
                  <a:lnTo>
                    <a:pt x="76" y="94"/>
                  </a:lnTo>
                  <a:lnTo>
                    <a:pt x="89" y="85"/>
                  </a:lnTo>
                  <a:lnTo>
                    <a:pt x="89" y="85"/>
                  </a:lnTo>
                  <a:lnTo>
                    <a:pt x="148" y="47"/>
                  </a:lnTo>
                  <a:lnTo>
                    <a:pt x="209" y="10"/>
                  </a:lnTo>
                  <a:lnTo>
                    <a:pt x="209" y="10"/>
                  </a:lnTo>
                  <a:lnTo>
                    <a:pt x="211" y="9"/>
                  </a:lnTo>
                  <a:lnTo>
                    <a:pt x="212" y="6"/>
                  </a:lnTo>
                  <a:lnTo>
                    <a:pt x="211" y="2"/>
                  </a:lnTo>
                  <a:lnTo>
                    <a:pt x="208" y="0"/>
                  </a:lnTo>
                  <a:lnTo>
                    <a:pt x="205" y="0"/>
                  </a:lnTo>
                  <a:lnTo>
                    <a:pt x="203" y="1"/>
                  </a:lnTo>
                  <a:lnTo>
                    <a:pt x="20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5" name="chenying0907 1072"/>
            <p:cNvSpPr>
              <a:spLocks/>
            </p:cNvSpPr>
            <p:nvPr/>
          </p:nvSpPr>
          <p:spPr bwMode="auto">
            <a:xfrm>
              <a:off x="4506913" y="4606925"/>
              <a:ext cx="138113" cy="92075"/>
            </a:xfrm>
            <a:custGeom>
              <a:avLst/>
              <a:gdLst/>
              <a:ahLst/>
              <a:cxnLst>
                <a:cxn ang="0">
                  <a:pos x="340" y="0"/>
                </a:cxn>
                <a:cxn ang="0">
                  <a:pos x="340" y="0"/>
                </a:cxn>
                <a:cxn ang="0">
                  <a:pos x="331" y="2"/>
                </a:cxn>
                <a:cxn ang="0">
                  <a:pos x="323" y="8"/>
                </a:cxn>
                <a:cxn ang="0">
                  <a:pos x="314" y="13"/>
                </a:cxn>
                <a:cxn ang="0">
                  <a:pos x="306" y="19"/>
                </a:cxn>
                <a:cxn ang="0">
                  <a:pos x="292" y="34"/>
                </a:cxn>
                <a:cxn ang="0">
                  <a:pos x="284" y="40"/>
                </a:cxn>
                <a:cxn ang="0">
                  <a:pos x="276" y="46"/>
                </a:cxn>
                <a:cxn ang="0">
                  <a:pos x="276" y="46"/>
                </a:cxn>
                <a:cxn ang="0">
                  <a:pos x="229" y="77"/>
                </a:cxn>
                <a:cxn ang="0">
                  <a:pos x="182" y="108"/>
                </a:cxn>
                <a:cxn ang="0">
                  <a:pos x="182" y="108"/>
                </a:cxn>
                <a:cxn ang="0">
                  <a:pos x="136" y="137"/>
                </a:cxn>
                <a:cxn ang="0">
                  <a:pos x="90" y="166"/>
                </a:cxn>
                <a:cxn ang="0">
                  <a:pos x="90" y="166"/>
                </a:cxn>
                <a:cxn ang="0">
                  <a:pos x="47" y="197"/>
                </a:cxn>
                <a:cxn ang="0">
                  <a:pos x="26" y="212"/>
                </a:cxn>
                <a:cxn ang="0">
                  <a:pos x="14" y="218"/>
                </a:cxn>
                <a:cxn ang="0">
                  <a:pos x="2" y="223"/>
                </a:cxn>
                <a:cxn ang="0">
                  <a:pos x="2" y="223"/>
                </a:cxn>
                <a:cxn ang="0">
                  <a:pos x="0" y="225"/>
                </a:cxn>
                <a:cxn ang="0">
                  <a:pos x="0" y="226"/>
                </a:cxn>
                <a:cxn ang="0">
                  <a:pos x="0" y="229"/>
                </a:cxn>
                <a:cxn ang="0">
                  <a:pos x="0" y="230"/>
                </a:cxn>
                <a:cxn ang="0">
                  <a:pos x="4" y="234"/>
                </a:cxn>
                <a:cxn ang="0">
                  <a:pos x="5" y="234"/>
                </a:cxn>
                <a:cxn ang="0">
                  <a:pos x="8" y="233"/>
                </a:cxn>
                <a:cxn ang="0">
                  <a:pos x="8" y="233"/>
                </a:cxn>
                <a:cxn ang="0">
                  <a:pos x="19" y="227"/>
                </a:cxn>
                <a:cxn ang="0">
                  <a:pos x="29" y="222"/>
                </a:cxn>
                <a:cxn ang="0">
                  <a:pos x="50" y="209"/>
                </a:cxn>
                <a:cxn ang="0">
                  <a:pos x="68" y="195"/>
                </a:cxn>
                <a:cxn ang="0">
                  <a:pos x="87" y="182"/>
                </a:cxn>
                <a:cxn ang="0">
                  <a:pos x="87" y="182"/>
                </a:cxn>
                <a:cxn ang="0">
                  <a:pos x="133" y="153"/>
                </a:cxn>
                <a:cxn ang="0">
                  <a:pos x="178" y="124"/>
                </a:cxn>
                <a:cxn ang="0">
                  <a:pos x="178" y="124"/>
                </a:cxn>
                <a:cxn ang="0">
                  <a:pos x="222" y="97"/>
                </a:cxn>
                <a:cxn ang="0">
                  <a:pos x="265" y="68"/>
                </a:cxn>
                <a:cxn ang="0">
                  <a:pos x="265" y="68"/>
                </a:cxn>
                <a:cxn ang="0">
                  <a:pos x="284" y="56"/>
                </a:cxn>
                <a:cxn ang="0">
                  <a:pos x="293" y="51"/>
                </a:cxn>
                <a:cxn ang="0">
                  <a:pos x="301" y="44"/>
                </a:cxn>
                <a:cxn ang="0">
                  <a:pos x="301" y="44"/>
                </a:cxn>
                <a:cxn ang="0">
                  <a:pos x="310" y="34"/>
                </a:cxn>
                <a:cxn ang="0">
                  <a:pos x="319" y="23"/>
                </a:cxn>
                <a:cxn ang="0">
                  <a:pos x="324" y="19"/>
                </a:cxn>
                <a:cxn ang="0">
                  <a:pos x="331" y="15"/>
                </a:cxn>
                <a:cxn ang="0">
                  <a:pos x="337" y="13"/>
                </a:cxn>
                <a:cxn ang="0">
                  <a:pos x="344" y="12"/>
                </a:cxn>
                <a:cxn ang="0">
                  <a:pos x="344" y="12"/>
                </a:cxn>
                <a:cxn ang="0">
                  <a:pos x="346" y="10"/>
                </a:cxn>
                <a:cxn ang="0">
                  <a:pos x="348" y="9"/>
                </a:cxn>
                <a:cxn ang="0">
                  <a:pos x="348" y="6"/>
                </a:cxn>
                <a:cxn ang="0">
                  <a:pos x="348" y="5"/>
                </a:cxn>
                <a:cxn ang="0">
                  <a:pos x="345" y="1"/>
                </a:cxn>
                <a:cxn ang="0">
                  <a:pos x="343" y="0"/>
                </a:cxn>
                <a:cxn ang="0">
                  <a:pos x="340" y="0"/>
                </a:cxn>
                <a:cxn ang="0">
                  <a:pos x="340" y="0"/>
                </a:cxn>
              </a:cxnLst>
              <a:rect l="0" t="0" r="r" b="b"/>
              <a:pathLst>
                <a:path w="348" h="234">
                  <a:moveTo>
                    <a:pt x="340" y="0"/>
                  </a:moveTo>
                  <a:lnTo>
                    <a:pt x="340" y="0"/>
                  </a:lnTo>
                  <a:lnTo>
                    <a:pt x="331" y="2"/>
                  </a:lnTo>
                  <a:lnTo>
                    <a:pt x="323" y="8"/>
                  </a:lnTo>
                  <a:lnTo>
                    <a:pt x="314" y="13"/>
                  </a:lnTo>
                  <a:lnTo>
                    <a:pt x="306" y="19"/>
                  </a:lnTo>
                  <a:lnTo>
                    <a:pt x="292" y="34"/>
                  </a:lnTo>
                  <a:lnTo>
                    <a:pt x="284" y="40"/>
                  </a:lnTo>
                  <a:lnTo>
                    <a:pt x="276" y="46"/>
                  </a:lnTo>
                  <a:lnTo>
                    <a:pt x="276" y="46"/>
                  </a:lnTo>
                  <a:lnTo>
                    <a:pt x="229" y="77"/>
                  </a:lnTo>
                  <a:lnTo>
                    <a:pt x="182" y="108"/>
                  </a:lnTo>
                  <a:lnTo>
                    <a:pt x="182" y="108"/>
                  </a:lnTo>
                  <a:lnTo>
                    <a:pt x="136" y="137"/>
                  </a:lnTo>
                  <a:lnTo>
                    <a:pt x="90" y="166"/>
                  </a:lnTo>
                  <a:lnTo>
                    <a:pt x="90" y="166"/>
                  </a:lnTo>
                  <a:lnTo>
                    <a:pt x="47" y="197"/>
                  </a:lnTo>
                  <a:lnTo>
                    <a:pt x="26" y="212"/>
                  </a:lnTo>
                  <a:lnTo>
                    <a:pt x="14" y="218"/>
                  </a:lnTo>
                  <a:lnTo>
                    <a:pt x="2" y="223"/>
                  </a:lnTo>
                  <a:lnTo>
                    <a:pt x="2" y="223"/>
                  </a:lnTo>
                  <a:lnTo>
                    <a:pt x="0" y="225"/>
                  </a:lnTo>
                  <a:lnTo>
                    <a:pt x="0" y="226"/>
                  </a:lnTo>
                  <a:lnTo>
                    <a:pt x="0" y="229"/>
                  </a:lnTo>
                  <a:lnTo>
                    <a:pt x="0" y="230"/>
                  </a:lnTo>
                  <a:lnTo>
                    <a:pt x="4" y="234"/>
                  </a:lnTo>
                  <a:lnTo>
                    <a:pt x="5" y="234"/>
                  </a:lnTo>
                  <a:lnTo>
                    <a:pt x="8" y="233"/>
                  </a:lnTo>
                  <a:lnTo>
                    <a:pt x="8" y="233"/>
                  </a:lnTo>
                  <a:lnTo>
                    <a:pt x="19" y="227"/>
                  </a:lnTo>
                  <a:lnTo>
                    <a:pt x="29" y="222"/>
                  </a:lnTo>
                  <a:lnTo>
                    <a:pt x="50" y="209"/>
                  </a:lnTo>
                  <a:lnTo>
                    <a:pt x="68" y="195"/>
                  </a:lnTo>
                  <a:lnTo>
                    <a:pt x="87" y="182"/>
                  </a:lnTo>
                  <a:lnTo>
                    <a:pt x="87" y="182"/>
                  </a:lnTo>
                  <a:lnTo>
                    <a:pt x="133" y="153"/>
                  </a:lnTo>
                  <a:lnTo>
                    <a:pt x="178" y="124"/>
                  </a:lnTo>
                  <a:lnTo>
                    <a:pt x="178" y="124"/>
                  </a:lnTo>
                  <a:lnTo>
                    <a:pt x="222" y="97"/>
                  </a:lnTo>
                  <a:lnTo>
                    <a:pt x="265" y="68"/>
                  </a:lnTo>
                  <a:lnTo>
                    <a:pt x="265" y="68"/>
                  </a:lnTo>
                  <a:lnTo>
                    <a:pt x="284" y="56"/>
                  </a:lnTo>
                  <a:lnTo>
                    <a:pt x="293" y="51"/>
                  </a:lnTo>
                  <a:lnTo>
                    <a:pt x="301" y="44"/>
                  </a:lnTo>
                  <a:lnTo>
                    <a:pt x="301" y="44"/>
                  </a:lnTo>
                  <a:lnTo>
                    <a:pt x="310" y="34"/>
                  </a:lnTo>
                  <a:lnTo>
                    <a:pt x="319" y="23"/>
                  </a:lnTo>
                  <a:lnTo>
                    <a:pt x="324" y="19"/>
                  </a:lnTo>
                  <a:lnTo>
                    <a:pt x="331" y="15"/>
                  </a:lnTo>
                  <a:lnTo>
                    <a:pt x="337" y="13"/>
                  </a:lnTo>
                  <a:lnTo>
                    <a:pt x="344" y="12"/>
                  </a:lnTo>
                  <a:lnTo>
                    <a:pt x="344" y="12"/>
                  </a:lnTo>
                  <a:lnTo>
                    <a:pt x="346" y="10"/>
                  </a:lnTo>
                  <a:lnTo>
                    <a:pt x="348" y="9"/>
                  </a:lnTo>
                  <a:lnTo>
                    <a:pt x="348" y="6"/>
                  </a:lnTo>
                  <a:lnTo>
                    <a:pt x="348" y="5"/>
                  </a:lnTo>
                  <a:lnTo>
                    <a:pt x="345" y="1"/>
                  </a:lnTo>
                  <a:lnTo>
                    <a:pt x="343" y="0"/>
                  </a:lnTo>
                  <a:lnTo>
                    <a:pt x="340" y="0"/>
                  </a:lnTo>
                  <a:lnTo>
                    <a:pt x="34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6" name="chenying0907 1073"/>
            <p:cNvSpPr>
              <a:spLocks/>
            </p:cNvSpPr>
            <p:nvPr/>
          </p:nvSpPr>
          <p:spPr bwMode="auto">
            <a:xfrm>
              <a:off x="4246563" y="4513263"/>
              <a:ext cx="49213" cy="77788"/>
            </a:xfrm>
            <a:custGeom>
              <a:avLst/>
              <a:gdLst/>
              <a:ahLst/>
              <a:cxnLst>
                <a:cxn ang="0">
                  <a:pos x="116" y="1"/>
                </a:cxn>
                <a:cxn ang="0">
                  <a:pos x="116" y="1"/>
                </a:cxn>
                <a:cxn ang="0">
                  <a:pos x="97" y="21"/>
                </a:cxn>
                <a:cxn ang="0">
                  <a:pos x="78" y="41"/>
                </a:cxn>
                <a:cxn ang="0">
                  <a:pos x="61" y="62"/>
                </a:cxn>
                <a:cxn ang="0">
                  <a:pos x="46" y="84"/>
                </a:cxn>
                <a:cxn ang="0">
                  <a:pos x="46" y="84"/>
                </a:cxn>
                <a:cxn ang="0">
                  <a:pos x="39" y="94"/>
                </a:cxn>
                <a:cxn ang="0">
                  <a:pos x="34" y="105"/>
                </a:cxn>
                <a:cxn ang="0">
                  <a:pos x="25" y="127"/>
                </a:cxn>
                <a:cxn ang="0">
                  <a:pos x="25" y="127"/>
                </a:cxn>
                <a:cxn ang="0">
                  <a:pos x="19" y="141"/>
                </a:cxn>
                <a:cxn ang="0">
                  <a:pos x="16" y="158"/>
                </a:cxn>
                <a:cxn ang="0">
                  <a:pos x="9" y="174"/>
                </a:cxn>
                <a:cxn ang="0">
                  <a:pos x="6" y="181"/>
                </a:cxn>
                <a:cxn ang="0">
                  <a:pos x="1" y="187"/>
                </a:cxn>
                <a:cxn ang="0">
                  <a:pos x="1" y="187"/>
                </a:cxn>
                <a:cxn ang="0">
                  <a:pos x="0" y="188"/>
                </a:cxn>
                <a:cxn ang="0">
                  <a:pos x="0" y="191"/>
                </a:cxn>
                <a:cxn ang="0">
                  <a:pos x="2" y="195"/>
                </a:cxn>
                <a:cxn ang="0">
                  <a:pos x="4" y="196"/>
                </a:cxn>
                <a:cxn ang="0">
                  <a:pos x="5" y="196"/>
                </a:cxn>
                <a:cxn ang="0">
                  <a:pos x="8" y="196"/>
                </a:cxn>
                <a:cxn ang="0">
                  <a:pos x="9" y="195"/>
                </a:cxn>
                <a:cxn ang="0">
                  <a:pos x="9" y="195"/>
                </a:cxn>
                <a:cxn ang="0">
                  <a:pos x="17" y="186"/>
                </a:cxn>
                <a:cxn ang="0">
                  <a:pos x="22" y="175"/>
                </a:cxn>
                <a:cxn ang="0">
                  <a:pos x="26" y="164"/>
                </a:cxn>
                <a:cxn ang="0">
                  <a:pos x="30" y="152"/>
                </a:cxn>
                <a:cxn ang="0">
                  <a:pos x="38" y="128"/>
                </a:cxn>
                <a:cxn ang="0">
                  <a:pos x="42" y="116"/>
                </a:cxn>
                <a:cxn ang="0">
                  <a:pos x="46" y="106"/>
                </a:cxn>
                <a:cxn ang="0">
                  <a:pos x="46" y="106"/>
                </a:cxn>
                <a:cxn ang="0">
                  <a:pos x="53" y="92"/>
                </a:cxn>
                <a:cxn ang="0">
                  <a:pos x="63" y="79"/>
                </a:cxn>
                <a:cxn ang="0">
                  <a:pos x="81" y="55"/>
                </a:cxn>
                <a:cxn ang="0">
                  <a:pos x="102" y="31"/>
                </a:cxn>
                <a:cxn ang="0">
                  <a:pos x="124" y="9"/>
                </a:cxn>
                <a:cxn ang="0">
                  <a:pos x="124" y="9"/>
                </a:cxn>
                <a:cxn ang="0">
                  <a:pos x="125" y="8"/>
                </a:cxn>
                <a:cxn ang="0">
                  <a:pos x="125" y="5"/>
                </a:cxn>
                <a:cxn ang="0">
                  <a:pos x="124" y="1"/>
                </a:cxn>
                <a:cxn ang="0">
                  <a:pos x="120" y="0"/>
                </a:cxn>
                <a:cxn ang="0">
                  <a:pos x="118" y="0"/>
                </a:cxn>
                <a:cxn ang="0">
                  <a:pos x="116" y="1"/>
                </a:cxn>
                <a:cxn ang="0">
                  <a:pos x="116" y="1"/>
                </a:cxn>
              </a:cxnLst>
              <a:rect l="0" t="0" r="r" b="b"/>
              <a:pathLst>
                <a:path w="125" h="196">
                  <a:moveTo>
                    <a:pt x="116" y="1"/>
                  </a:moveTo>
                  <a:lnTo>
                    <a:pt x="116" y="1"/>
                  </a:lnTo>
                  <a:lnTo>
                    <a:pt x="97" y="21"/>
                  </a:lnTo>
                  <a:lnTo>
                    <a:pt x="78" y="41"/>
                  </a:lnTo>
                  <a:lnTo>
                    <a:pt x="61" y="62"/>
                  </a:lnTo>
                  <a:lnTo>
                    <a:pt x="46" y="84"/>
                  </a:lnTo>
                  <a:lnTo>
                    <a:pt x="46" y="84"/>
                  </a:lnTo>
                  <a:lnTo>
                    <a:pt x="39" y="94"/>
                  </a:lnTo>
                  <a:lnTo>
                    <a:pt x="34" y="105"/>
                  </a:lnTo>
                  <a:lnTo>
                    <a:pt x="25" y="127"/>
                  </a:lnTo>
                  <a:lnTo>
                    <a:pt x="25" y="127"/>
                  </a:lnTo>
                  <a:lnTo>
                    <a:pt x="19" y="141"/>
                  </a:lnTo>
                  <a:lnTo>
                    <a:pt x="16" y="158"/>
                  </a:lnTo>
                  <a:lnTo>
                    <a:pt x="9" y="174"/>
                  </a:lnTo>
                  <a:lnTo>
                    <a:pt x="6" y="181"/>
                  </a:lnTo>
                  <a:lnTo>
                    <a:pt x="1" y="187"/>
                  </a:lnTo>
                  <a:lnTo>
                    <a:pt x="1" y="187"/>
                  </a:lnTo>
                  <a:lnTo>
                    <a:pt x="0" y="188"/>
                  </a:lnTo>
                  <a:lnTo>
                    <a:pt x="0" y="191"/>
                  </a:lnTo>
                  <a:lnTo>
                    <a:pt x="2" y="195"/>
                  </a:lnTo>
                  <a:lnTo>
                    <a:pt x="4" y="196"/>
                  </a:lnTo>
                  <a:lnTo>
                    <a:pt x="5" y="196"/>
                  </a:lnTo>
                  <a:lnTo>
                    <a:pt x="8" y="196"/>
                  </a:lnTo>
                  <a:lnTo>
                    <a:pt x="9" y="195"/>
                  </a:lnTo>
                  <a:lnTo>
                    <a:pt x="9" y="195"/>
                  </a:lnTo>
                  <a:lnTo>
                    <a:pt x="17" y="186"/>
                  </a:lnTo>
                  <a:lnTo>
                    <a:pt x="22" y="175"/>
                  </a:lnTo>
                  <a:lnTo>
                    <a:pt x="26" y="164"/>
                  </a:lnTo>
                  <a:lnTo>
                    <a:pt x="30" y="152"/>
                  </a:lnTo>
                  <a:lnTo>
                    <a:pt x="38" y="128"/>
                  </a:lnTo>
                  <a:lnTo>
                    <a:pt x="42" y="116"/>
                  </a:lnTo>
                  <a:lnTo>
                    <a:pt x="46" y="106"/>
                  </a:lnTo>
                  <a:lnTo>
                    <a:pt x="46" y="106"/>
                  </a:lnTo>
                  <a:lnTo>
                    <a:pt x="53" y="92"/>
                  </a:lnTo>
                  <a:lnTo>
                    <a:pt x="63" y="79"/>
                  </a:lnTo>
                  <a:lnTo>
                    <a:pt x="81" y="55"/>
                  </a:lnTo>
                  <a:lnTo>
                    <a:pt x="102" y="31"/>
                  </a:lnTo>
                  <a:lnTo>
                    <a:pt x="124" y="9"/>
                  </a:lnTo>
                  <a:lnTo>
                    <a:pt x="124" y="9"/>
                  </a:lnTo>
                  <a:lnTo>
                    <a:pt x="125" y="8"/>
                  </a:lnTo>
                  <a:lnTo>
                    <a:pt x="125" y="5"/>
                  </a:lnTo>
                  <a:lnTo>
                    <a:pt x="124" y="1"/>
                  </a:lnTo>
                  <a:lnTo>
                    <a:pt x="120" y="0"/>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7" name="chenying0907 1074"/>
            <p:cNvSpPr>
              <a:spLocks/>
            </p:cNvSpPr>
            <p:nvPr/>
          </p:nvSpPr>
          <p:spPr bwMode="auto">
            <a:xfrm>
              <a:off x="4256088" y="4479925"/>
              <a:ext cx="82550" cy="133350"/>
            </a:xfrm>
            <a:custGeom>
              <a:avLst/>
              <a:gdLst/>
              <a:ahLst/>
              <a:cxnLst>
                <a:cxn ang="0">
                  <a:pos x="198" y="2"/>
                </a:cxn>
                <a:cxn ang="0">
                  <a:pos x="198" y="2"/>
                </a:cxn>
                <a:cxn ang="0">
                  <a:pos x="165" y="44"/>
                </a:cxn>
                <a:cxn ang="0">
                  <a:pos x="149" y="65"/>
                </a:cxn>
                <a:cxn ang="0">
                  <a:pos x="135" y="87"/>
                </a:cxn>
                <a:cxn ang="0">
                  <a:pos x="135" y="87"/>
                </a:cxn>
                <a:cxn ang="0">
                  <a:pos x="110" y="130"/>
                </a:cxn>
                <a:cxn ang="0">
                  <a:pos x="97" y="151"/>
                </a:cxn>
                <a:cxn ang="0">
                  <a:pos x="83" y="172"/>
                </a:cxn>
                <a:cxn ang="0">
                  <a:pos x="83" y="172"/>
                </a:cxn>
                <a:cxn ang="0">
                  <a:pos x="55" y="213"/>
                </a:cxn>
                <a:cxn ang="0">
                  <a:pos x="42" y="234"/>
                </a:cxn>
                <a:cxn ang="0">
                  <a:pos x="29" y="255"/>
                </a:cxn>
                <a:cxn ang="0">
                  <a:pos x="29" y="255"/>
                </a:cxn>
                <a:cxn ang="0">
                  <a:pos x="20" y="273"/>
                </a:cxn>
                <a:cxn ang="0">
                  <a:pos x="12" y="291"/>
                </a:cxn>
                <a:cxn ang="0">
                  <a:pos x="12" y="291"/>
                </a:cxn>
                <a:cxn ang="0">
                  <a:pos x="10" y="299"/>
                </a:cxn>
                <a:cxn ang="0">
                  <a:pos x="7" y="308"/>
                </a:cxn>
                <a:cxn ang="0">
                  <a:pos x="4" y="316"/>
                </a:cxn>
                <a:cxn ang="0">
                  <a:pos x="2" y="323"/>
                </a:cxn>
                <a:cxn ang="0">
                  <a:pos x="2" y="323"/>
                </a:cxn>
                <a:cxn ang="0">
                  <a:pos x="0" y="325"/>
                </a:cxn>
                <a:cxn ang="0">
                  <a:pos x="0" y="328"/>
                </a:cxn>
                <a:cxn ang="0">
                  <a:pos x="2" y="332"/>
                </a:cxn>
                <a:cxn ang="0">
                  <a:pos x="3" y="333"/>
                </a:cxn>
                <a:cxn ang="0">
                  <a:pos x="6" y="333"/>
                </a:cxn>
                <a:cxn ang="0">
                  <a:pos x="7" y="333"/>
                </a:cxn>
                <a:cxn ang="0">
                  <a:pos x="10" y="331"/>
                </a:cxn>
                <a:cxn ang="0">
                  <a:pos x="10" y="331"/>
                </a:cxn>
                <a:cxn ang="0">
                  <a:pos x="13" y="324"/>
                </a:cxn>
                <a:cxn ang="0">
                  <a:pos x="16" y="316"/>
                </a:cxn>
                <a:cxn ang="0">
                  <a:pos x="16" y="316"/>
                </a:cxn>
                <a:cxn ang="0">
                  <a:pos x="24" y="293"/>
                </a:cxn>
                <a:cxn ang="0">
                  <a:pos x="34" y="269"/>
                </a:cxn>
                <a:cxn ang="0">
                  <a:pos x="34" y="269"/>
                </a:cxn>
                <a:cxn ang="0">
                  <a:pos x="46" y="247"/>
                </a:cxn>
                <a:cxn ang="0">
                  <a:pos x="59" y="226"/>
                </a:cxn>
                <a:cxn ang="0">
                  <a:pos x="87" y="185"/>
                </a:cxn>
                <a:cxn ang="0">
                  <a:pos x="87" y="185"/>
                </a:cxn>
                <a:cxn ang="0">
                  <a:pos x="115" y="145"/>
                </a:cxn>
                <a:cxn ang="0">
                  <a:pos x="140" y="102"/>
                </a:cxn>
                <a:cxn ang="0">
                  <a:pos x="140" y="102"/>
                </a:cxn>
                <a:cxn ang="0">
                  <a:pos x="156" y="77"/>
                </a:cxn>
                <a:cxn ang="0">
                  <a:pos x="172" y="53"/>
                </a:cxn>
                <a:cxn ang="0">
                  <a:pos x="207" y="8"/>
                </a:cxn>
                <a:cxn ang="0">
                  <a:pos x="207" y="8"/>
                </a:cxn>
                <a:cxn ang="0">
                  <a:pos x="208" y="5"/>
                </a:cxn>
                <a:cxn ang="0">
                  <a:pos x="208" y="4"/>
                </a:cxn>
                <a:cxn ang="0">
                  <a:pos x="207" y="1"/>
                </a:cxn>
                <a:cxn ang="0">
                  <a:pos x="206" y="0"/>
                </a:cxn>
                <a:cxn ang="0">
                  <a:pos x="202" y="0"/>
                </a:cxn>
                <a:cxn ang="0">
                  <a:pos x="199" y="0"/>
                </a:cxn>
                <a:cxn ang="0">
                  <a:pos x="198" y="2"/>
                </a:cxn>
                <a:cxn ang="0">
                  <a:pos x="198" y="2"/>
                </a:cxn>
              </a:cxnLst>
              <a:rect l="0" t="0" r="r" b="b"/>
              <a:pathLst>
                <a:path w="208" h="333">
                  <a:moveTo>
                    <a:pt x="198" y="2"/>
                  </a:moveTo>
                  <a:lnTo>
                    <a:pt x="198" y="2"/>
                  </a:lnTo>
                  <a:lnTo>
                    <a:pt x="165" y="44"/>
                  </a:lnTo>
                  <a:lnTo>
                    <a:pt x="149" y="65"/>
                  </a:lnTo>
                  <a:lnTo>
                    <a:pt x="135" y="87"/>
                  </a:lnTo>
                  <a:lnTo>
                    <a:pt x="135" y="87"/>
                  </a:lnTo>
                  <a:lnTo>
                    <a:pt x="110" y="130"/>
                  </a:lnTo>
                  <a:lnTo>
                    <a:pt x="97" y="151"/>
                  </a:lnTo>
                  <a:lnTo>
                    <a:pt x="83" y="172"/>
                  </a:lnTo>
                  <a:lnTo>
                    <a:pt x="83" y="172"/>
                  </a:lnTo>
                  <a:lnTo>
                    <a:pt x="55" y="213"/>
                  </a:lnTo>
                  <a:lnTo>
                    <a:pt x="42" y="234"/>
                  </a:lnTo>
                  <a:lnTo>
                    <a:pt x="29" y="255"/>
                  </a:lnTo>
                  <a:lnTo>
                    <a:pt x="29" y="255"/>
                  </a:lnTo>
                  <a:lnTo>
                    <a:pt x="20" y="273"/>
                  </a:lnTo>
                  <a:lnTo>
                    <a:pt x="12" y="291"/>
                  </a:lnTo>
                  <a:lnTo>
                    <a:pt x="12" y="291"/>
                  </a:lnTo>
                  <a:lnTo>
                    <a:pt x="10" y="299"/>
                  </a:lnTo>
                  <a:lnTo>
                    <a:pt x="7" y="308"/>
                  </a:lnTo>
                  <a:lnTo>
                    <a:pt x="4" y="316"/>
                  </a:lnTo>
                  <a:lnTo>
                    <a:pt x="2" y="323"/>
                  </a:lnTo>
                  <a:lnTo>
                    <a:pt x="2" y="323"/>
                  </a:lnTo>
                  <a:lnTo>
                    <a:pt x="0" y="325"/>
                  </a:lnTo>
                  <a:lnTo>
                    <a:pt x="0" y="328"/>
                  </a:lnTo>
                  <a:lnTo>
                    <a:pt x="2" y="332"/>
                  </a:lnTo>
                  <a:lnTo>
                    <a:pt x="3" y="333"/>
                  </a:lnTo>
                  <a:lnTo>
                    <a:pt x="6" y="333"/>
                  </a:lnTo>
                  <a:lnTo>
                    <a:pt x="7" y="333"/>
                  </a:lnTo>
                  <a:lnTo>
                    <a:pt x="10" y="331"/>
                  </a:lnTo>
                  <a:lnTo>
                    <a:pt x="10" y="331"/>
                  </a:lnTo>
                  <a:lnTo>
                    <a:pt x="13" y="324"/>
                  </a:lnTo>
                  <a:lnTo>
                    <a:pt x="16" y="316"/>
                  </a:lnTo>
                  <a:lnTo>
                    <a:pt x="16" y="316"/>
                  </a:lnTo>
                  <a:lnTo>
                    <a:pt x="24" y="293"/>
                  </a:lnTo>
                  <a:lnTo>
                    <a:pt x="34" y="269"/>
                  </a:lnTo>
                  <a:lnTo>
                    <a:pt x="34" y="269"/>
                  </a:lnTo>
                  <a:lnTo>
                    <a:pt x="46" y="247"/>
                  </a:lnTo>
                  <a:lnTo>
                    <a:pt x="59" y="226"/>
                  </a:lnTo>
                  <a:lnTo>
                    <a:pt x="87" y="185"/>
                  </a:lnTo>
                  <a:lnTo>
                    <a:pt x="87" y="185"/>
                  </a:lnTo>
                  <a:lnTo>
                    <a:pt x="115" y="145"/>
                  </a:lnTo>
                  <a:lnTo>
                    <a:pt x="140" y="102"/>
                  </a:lnTo>
                  <a:lnTo>
                    <a:pt x="140" y="102"/>
                  </a:lnTo>
                  <a:lnTo>
                    <a:pt x="156" y="77"/>
                  </a:lnTo>
                  <a:lnTo>
                    <a:pt x="172" y="53"/>
                  </a:lnTo>
                  <a:lnTo>
                    <a:pt x="207" y="8"/>
                  </a:lnTo>
                  <a:lnTo>
                    <a:pt x="207" y="8"/>
                  </a:lnTo>
                  <a:lnTo>
                    <a:pt x="208" y="5"/>
                  </a:lnTo>
                  <a:lnTo>
                    <a:pt x="208" y="4"/>
                  </a:lnTo>
                  <a:lnTo>
                    <a:pt x="207" y="1"/>
                  </a:lnTo>
                  <a:lnTo>
                    <a:pt x="206" y="0"/>
                  </a:lnTo>
                  <a:lnTo>
                    <a:pt x="202" y="0"/>
                  </a:lnTo>
                  <a:lnTo>
                    <a:pt x="199" y="0"/>
                  </a:lnTo>
                  <a:lnTo>
                    <a:pt x="198" y="2"/>
                  </a:lnTo>
                  <a:lnTo>
                    <a:pt x="19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8" name="chenying0907 1075"/>
            <p:cNvSpPr>
              <a:spLocks/>
            </p:cNvSpPr>
            <p:nvPr/>
          </p:nvSpPr>
          <p:spPr bwMode="auto">
            <a:xfrm>
              <a:off x="4267201" y="4479925"/>
              <a:ext cx="92075" cy="133350"/>
            </a:xfrm>
            <a:custGeom>
              <a:avLst/>
              <a:gdLst/>
              <a:ahLst/>
              <a:cxnLst>
                <a:cxn ang="0">
                  <a:pos x="224" y="1"/>
                </a:cxn>
                <a:cxn ang="0">
                  <a:pos x="224" y="1"/>
                </a:cxn>
                <a:cxn ang="0">
                  <a:pos x="216" y="7"/>
                </a:cxn>
                <a:cxn ang="0">
                  <a:pos x="208" y="13"/>
                </a:cxn>
                <a:cxn ang="0">
                  <a:pos x="197" y="26"/>
                </a:cxn>
                <a:cxn ang="0">
                  <a:pos x="186" y="41"/>
                </a:cxn>
                <a:cxn ang="0">
                  <a:pos x="176" y="56"/>
                </a:cxn>
                <a:cxn ang="0">
                  <a:pos x="176" y="56"/>
                </a:cxn>
                <a:cxn ang="0">
                  <a:pos x="146" y="106"/>
                </a:cxn>
                <a:cxn ang="0">
                  <a:pos x="116" y="154"/>
                </a:cxn>
                <a:cxn ang="0">
                  <a:pos x="116" y="154"/>
                </a:cxn>
                <a:cxn ang="0">
                  <a:pos x="88" y="199"/>
                </a:cxn>
                <a:cxn ang="0">
                  <a:pos x="59" y="242"/>
                </a:cxn>
                <a:cxn ang="0">
                  <a:pos x="59" y="242"/>
                </a:cxn>
                <a:cxn ang="0">
                  <a:pos x="45" y="262"/>
                </a:cxn>
                <a:cxn ang="0">
                  <a:pos x="29" y="281"/>
                </a:cxn>
                <a:cxn ang="0">
                  <a:pos x="15" y="302"/>
                </a:cxn>
                <a:cxn ang="0">
                  <a:pos x="2" y="323"/>
                </a:cxn>
                <a:cxn ang="0">
                  <a:pos x="2" y="323"/>
                </a:cxn>
                <a:cxn ang="0">
                  <a:pos x="0" y="327"/>
                </a:cxn>
                <a:cxn ang="0">
                  <a:pos x="2" y="330"/>
                </a:cxn>
                <a:cxn ang="0">
                  <a:pos x="4" y="331"/>
                </a:cxn>
                <a:cxn ang="0">
                  <a:pos x="8" y="332"/>
                </a:cxn>
                <a:cxn ang="0">
                  <a:pos x="8" y="332"/>
                </a:cxn>
                <a:cxn ang="0">
                  <a:pos x="20" y="328"/>
                </a:cxn>
                <a:cxn ang="0">
                  <a:pos x="20" y="328"/>
                </a:cxn>
                <a:cxn ang="0">
                  <a:pos x="21" y="328"/>
                </a:cxn>
                <a:cxn ang="0">
                  <a:pos x="23" y="327"/>
                </a:cxn>
                <a:cxn ang="0">
                  <a:pos x="24" y="323"/>
                </a:cxn>
                <a:cxn ang="0">
                  <a:pos x="23" y="319"/>
                </a:cxn>
                <a:cxn ang="0">
                  <a:pos x="19" y="318"/>
                </a:cxn>
                <a:cxn ang="0">
                  <a:pos x="19" y="318"/>
                </a:cxn>
                <a:cxn ang="0">
                  <a:pos x="28" y="303"/>
                </a:cxn>
                <a:cxn ang="0">
                  <a:pos x="38" y="290"/>
                </a:cxn>
                <a:cxn ang="0">
                  <a:pos x="59" y="263"/>
                </a:cxn>
                <a:cxn ang="0">
                  <a:pos x="59" y="263"/>
                </a:cxn>
                <a:cxn ang="0">
                  <a:pos x="85" y="225"/>
                </a:cxn>
                <a:cxn ang="0">
                  <a:pos x="110" y="186"/>
                </a:cxn>
                <a:cxn ang="0">
                  <a:pos x="110" y="186"/>
                </a:cxn>
                <a:cxn ang="0">
                  <a:pos x="163" y="98"/>
                </a:cxn>
                <a:cxn ang="0">
                  <a:pos x="163" y="98"/>
                </a:cxn>
                <a:cxn ang="0">
                  <a:pos x="177" y="75"/>
                </a:cxn>
                <a:cxn ang="0">
                  <a:pos x="191" y="51"/>
                </a:cxn>
                <a:cxn ang="0">
                  <a:pos x="199" y="39"/>
                </a:cxn>
                <a:cxn ang="0">
                  <a:pos x="208" y="29"/>
                </a:cxn>
                <a:cxn ang="0">
                  <a:pos x="219" y="20"/>
                </a:cxn>
                <a:cxn ang="0">
                  <a:pos x="229" y="12"/>
                </a:cxn>
                <a:cxn ang="0">
                  <a:pos x="229" y="12"/>
                </a:cxn>
                <a:cxn ang="0">
                  <a:pos x="231" y="9"/>
                </a:cxn>
                <a:cxn ang="0">
                  <a:pos x="232" y="8"/>
                </a:cxn>
                <a:cxn ang="0">
                  <a:pos x="231" y="4"/>
                </a:cxn>
                <a:cxn ang="0">
                  <a:pos x="228" y="1"/>
                </a:cxn>
                <a:cxn ang="0">
                  <a:pos x="225" y="0"/>
                </a:cxn>
                <a:cxn ang="0">
                  <a:pos x="224" y="1"/>
                </a:cxn>
                <a:cxn ang="0">
                  <a:pos x="224" y="1"/>
                </a:cxn>
              </a:cxnLst>
              <a:rect l="0" t="0" r="r" b="b"/>
              <a:pathLst>
                <a:path w="232" h="332">
                  <a:moveTo>
                    <a:pt x="224" y="1"/>
                  </a:moveTo>
                  <a:lnTo>
                    <a:pt x="224" y="1"/>
                  </a:lnTo>
                  <a:lnTo>
                    <a:pt x="216" y="7"/>
                  </a:lnTo>
                  <a:lnTo>
                    <a:pt x="208" y="13"/>
                  </a:lnTo>
                  <a:lnTo>
                    <a:pt x="197" y="26"/>
                  </a:lnTo>
                  <a:lnTo>
                    <a:pt x="186" y="41"/>
                  </a:lnTo>
                  <a:lnTo>
                    <a:pt x="176" y="56"/>
                  </a:lnTo>
                  <a:lnTo>
                    <a:pt x="176" y="56"/>
                  </a:lnTo>
                  <a:lnTo>
                    <a:pt x="146" y="106"/>
                  </a:lnTo>
                  <a:lnTo>
                    <a:pt x="116" y="154"/>
                  </a:lnTo>
                  <a:lnTo>
                    <a:pt x="116" y="154"/>
                  </a:lnTo>
                  <a:lnTo>
                    <a:pt x="88" y="199"/>
                  </a:lnTo>
                  <a:lnTo>
                    <a:pt x="59" y="242"/>
                  </a:lnTo>
                  <a:lnTo>
                    <a:pt x="59" y="242"/>
                  </a:lnTo>
                  <a:lnTo>
                    <a:pt x="45" y="262"/>
                  </a:lnTo>
                  <a:lnTo>
                    <a:pt x="29" y="281"/>
                  </a:lnTo>
                  <a:lnTo>
                    <a:pt x="15" y="302"/>
                  </a:lnTo>
                  <a:lnTo>
                    <a:pt x="2" y="323"/>
                  </a:lnTo>
                  <a:lnTo>
                    <a:pt x="2" y="323"/>
                  </a:lnTo>
                  <a:lnTo>
                    <a:pt x="0" y="327"/>
                  </a:lnTo>
                  <a:lnTo>
                    <a:pt x="2" y="330"/>
                  </a:lnTo>
                  <a:lnTo>
                    <a:pt x="4" y="331"/>
                  </a:lnTo>
                  <a:lnTo>
                    <a:pt x="8" y="332"/>
                  </a:lnTo>
                  <a:lnTo>
                    <a:pt x="8" y="332"/>
                  </a:lnTo>
                  <a:lnTo>
                    <a:pt x="20" y="328"/>
                  </a:lnTo>
                  <a:lnTo>
                    <a:pt x="20" y="328"/>
                  </a:lnTo>
                  <a:lnTo>
                    <a:pt x="21" y="328"/>
                  </a:lnTo>
                  <a:lnTo>
                    <a:pt x="23" y="327"/>
                  </a:lnTo>
                  <a:lnTo>
                    <a:pt x="24" y="323"/>
                  </a:lnTo>
                  <a:lnTo>
                    <a:pt x="23" y="319"/>
                  </a:lnTo>
                  <a:lnTo>
                    <a:pt x="19" y="318"/>
                  </a:lnTo>
                  <a:lnTo>
                    <a:pt x="19" y="318"/>
                  </a:lnTo>
                  <a:lnTo>
                    <a:pt x="28" y="303"/>
                  </a:lnTo>
                  <a:lnTo>
                    <a:pt x="38" y="290"/>
                  </a:lnTo>
                  <a:lnTo>
                    <a:pt x="59" y="263"/>
                  </a:lnTo>
                  <a:lnTo>
                    <a:pt x="59" y="263"/>
                  </a:lnTo>
                  <a:lnTo>
                    <a:pt x="85" y="225"/>
                  </a:lnTo>
                  <a:lnTo>
                    <a:pt x="110" y="186"/>
                  </a:lnTo>
                  <a:lnTo>
                    <a:pt x="110" y="186"/>
                  </a:lnTo>
                  <a:lnTo>
                    <a:pt x="163" y="98"/>
                  </a:lnTo>
                  <a:lnTo>
                    <a:pt x="163" y="98"/>
                  </a:lnTo>
                  <a:lnTo>
                    <a:pt x="177" y="75"/>
                  </a:lnTo>
                  <a:lnTo>
                    <a:pt x="191" y="51"/>
                  </a:lnTo>
                  <a:lnTo>
                    <a:pt x="199" y="39"/>
                  </a:lnTo>
                  <a:lnTo>
                    <a:pt x="208" y="29"/>
                  </a:lnTo>
                  <a:lnTo>
                    <a:pt x="219" y="20"/>
                  </a:lnTo>
                  <a:lnTo>
                    <a:pt x="229" y="12"/>
                  </a:lnTo>
                  <a:lnTo>
                    <a:pt x="229" y="12"/>
                  </a:lnTo>
                  <a:lnTo>
                    <a:pt x="231" y="9"/>
                  </a:lnTo>
                  <a:lnTo>
                    <a:pt x="232" y="8"/>
                  </a:lnTo>
                  <a:lnTo>
                    <a:pt x="231" y="4"/>
                  </a:lnTo>
                  <a:lnTo>
                    <a:pt x="228" y="1"/>
                  </a:lnTo>
                  <a:lnTo>
                    <a:pt x="225" y="0"/>
                  </a:lnTo>
                  <a:lnTo>
                    <a:pt x="224" y="1"/>
                  </a:lnTo>
                  <a:lnTo>
                    <a:pt x="22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9" name="chenying0907 1076"/>
            <p:cNvSpPr>
              <a:spLocks/>
            </p:cNvSpPr>
            <p:nvPr/>
          </p:nvSpPr>
          <p:spPr bwMode="auto">
            <a:xfrm>
              <a:off x="4287838" y="4484688"/>
              <a:ext cx="90488" cy="136525"/>
            </a:xfrm>
            <a:custGeom>
              <a:avLst/>
              <a:gdLst/>
              <a:ahLst/>
              <a:cxnLst>
                <a:cxn ang="0">
                  <a:pos x="217" y="2"/>
                </a:cxn>
                <a:cxn ang="0">
                  <a:pos x="217" y="2"/>
                </a:cxn>
                <a:cxn ang="0">
                  <a:pos x="206" y="23"/>
                </a:cxn>
                <a:cxn ang="0">
                  <a:pos x="192" y="43"/>
                </a:cxn>
                <a:cxn ang="0">
                  <a:pos x="179" y="61"/>
                </a:cxn>
                <a:cxn ang="0">
                  <a:pos x="166" y="80"/>
                </a:cxn>
                <a:cxn ang="0">
                  <a:pos x="166" y="80"/>
                </a:cxn>
                <a:cxn ang="0">
                  <a:pos x="136" y="128"/>
                </a:cxn>
                <a:cxn ang="0">
                  <a:pos x="106" y="175"/>
                </a:cxn>
                <a:cxn ang="0">
                  <a:pos x="106" y="175"/>
                </a:cxn>
                <a:cxn ang="0">
                  <a:pos x="80" y="216"/>
                </a:cxn>
                <a:cxn ang="0">
                  <a:pos x="51" y="253"/>
                </a:cxn>
                <a:cxn ang="0">
                  <a:pos x="51" y="253"/>
                </a:cxn>
                <a:cxn ang="0">
                  <a:pos x="39" y="273"/>
                </a:cxn>
                <a:cxn ang="0">
                  <a:pos x="26" y="293"/>
                </a:cxn>
                <a:cxn ang="0">
                  <a:pos x="26" y="293"/>
                </a:cxn>
                <a:cxn ang="0">
                  <a:pos x="21" y="302"/>
                </a:cxn>
                <a:cxn ang="0">
                  <a:pos x="16" y="314"/>
                </a:cxn>
                <a:cxn ang="0">
                  <a:pos x="9" y="325"/>
                </a:cxn>
                <a:cxn ang="0">
                  <a:pos x="5" y="329"/>
                </a:cxn>
                <a:cxn ang="0">
                  <a:pos x="3" y="332"/>
                </a:cxn>
                <a:cxn ang="0">
                  <a:pos x="3" y="332"/>
                </a:cxn>
                <a:cxn ang="0">
                  <a:pos x="0" y="333"/>
                </a:cxn>
                <a:cxn ang="0">
                  <a:pos x="0" y="336"/>
                </a:cxn>
                <a:cxn ang="0">
                  <a:pos x="0" y="340"/>
                </a:cxn>
                <a:cxn ang="0">
                  <a:pos x="4" y="342"/>
                </a:cxn>
                <a:cxn ang="0">
                  <a:pos x="5" y="342"/>
                </a:cxn>
                <a:cxn ang="0">
                  <a:pos x="8" y="342"/>
                </a:cxn>
                <a:cxn ang="0">
                  <a:pos x="8" y="342"/>
                </a:cxn>
                <a:cxn ang="0">
                  <a:pos x="12" y="340"/>
                </a:cxn>
                <a:cxn ang="0">
                  <a:pos x="15" y="336"/>
                </a:cxn>
                <a:cxn ang="0">
                  <a:pos x="20" y="328"/>
                </a:cxn>
                <a:cxn ang="0">
                  <a:pos x="20" y="328"/>
                </a:cxn>
                <a:cxn ang="0">
                  <a:pos x="25" y="316"/>
                </a:cxn>
                <a:cxn ang="0">
                  <a:pos x="33" y="304"/>
                </a:cxn>
                <a:cxn ang="0">
                  <a:pos x="47" y="282"/>
                </a:cxn>
                <a:cxn ang="0">
                  <a:pos x="47" y="282"/>
                </a:cxn>
                <a:cxn ang="0">
                  <a:pos x="76" y="240"/>
                </a:cxn>
                <a:cxn ang="0">
                  <a:pos x="105" y="199"/>
                </a:cxn>
                <a:cxn ang="0">
                  <a:pos x="105" y="199"/>
                </a:cxn>
                <a:cxn ang="0">
                  <a:pos x="121" y="175"/>
                </a:cxn>
                <a:cxn ang="0">
                  <a:pos x="135" y="151"/>
                </a:cxn>
                <a:cxn ang="0">
                  <a:pos x="165" y="103"/>
                </a:cxn>
                <a:cxn ang="0">
                  <a:pos x="165" y="103"/>
                </a:cxn>
                <a:cxn ang="0">
                  <a:pos x="181" y="80"/>
                </a:cxn>
                <a:cxn ang="0">
                  <a:pos x="198" y="57"/>
                </a:cxn>
                <a:cxn ang="0">
                  <a:pos x="213" y="34"/>
                </a:cxn>
                <a:cxn ang="0">
                  <a:pos x="220" y="22"/>
                </a:cxn>
                <a:cxn ang="0">
                  <a:pos x="228" y="9"/>
                </a:cxn>
                <a:cxn ang="0">
                  <a:pos x="228" y="9"/>
                </a:cxn>
                <a:cxn ang="0">
                  <a:pos x="228" y="6"/>
                </a:cxn>
                <a:cxn ang="0">
                  <a:pos x="228" y="4"/>
                </a:cxn>
                <a:cxn ang="0">
                  <a:pos x="225" y="1"/>
                </a:cxn>
                <a:cxn ang="0">
                  <a:pos x="223" y="0"/>
                </a:cxn>
                <a:cxn ang="0">
                  <a:pos x="220" y="0"/>
                </a:cxn>
                <a:cxn ang="0">
                  <a:pos x="219" y="1"/>
                </a:cxn>
                <a:cxn ang="0">
                  <a:pos x="217" y="2"/>
                </a:cxn>
                <a:cxn ang="0">
                  <a:pos x="217" y="2"/>
                </a:cxn>
              </a:cxnLst>
              <a:rect l="0" t="0" r="r" b="b"/>
              <a:pathLst>
                <a:path w="228" h="342">
                  <a:moveTo>
                    <a:pt x="217" y="2"/>
                  </a:moveTo>
                  <a:lnTo>
                    <a:pt x="217" y="2"/>
                  </a:lnTo>
                  <a:lnTo>
                    <a:pt x="206" y="23"/>
                  </a:lnTo>
                  <a:lnTo>
                    <a:pt x="192" y="43"/>
                  </a:lnTo>
                  <a:lnTo>
                    <a:pt x="179" y="61"/>
                  </a:lnTo>
                  <a:lnTo>
                    <a:pt x="166" y="80"/>
                  </a:lnTo>
                  <a:lnTo>
                    <a:pt x="166" y="80"/>
                  </a:lnTo>
                  <a:lnTo>
                    <a:pt x="136" y="128"/>
                  </a:lnTo>
                  <a:lnTo>
                    <a:pt x="106" y="175"/>
                  </a:lnTo>
                  <a:lnTo>
                    <a:pt x="106" y="175"/>
                  </a:lnTo>
                  <a:lnTo>
                    <a:pt x="80" y="216"/>
                  </a:lnTo>
                  <a:lnTo>
                    <a:pt x="51" y="253"/>
                  </a:lnTo>
                  <a:lnTo>
                    <a:pt x="51" y="253"/>
                  </a:lnTo>
                  <a:lnTo>
                    <a:pt x="39" y="273"/>
                  </a:lnTo>
                  <a:lnTo>
                    <a:pt x="26" y="293"/>
                  </a:lnTo>
                  <a:lnTo>
                    <a:pt x="26" y="293"/>
                  </a:lnTo>
                  <a:lnTo>
                    <a:pt x="21" y="302"/>
                  </a:lnTo>
                  <a:lnTo>
                    <a:pt x="16" y="314"/>
                  </a:lnTo>
                  <a:lnTo>
                    <a:pt x="9" y="325"/>
                  </a:lnTo>
                  <a:lnTo>
                    <a:pt x="5" y="329"/>
                  </a:lnTo>
                  <a:lnTo>
                    <a:pt x="3" y="332"/>
                  </a:lnTo>
                  <a:lnTo>
                    <a:pt x="3" y="332"/>
                  </a:lnTo>
                  <a:lnTo>
                    <a:pt x="0" y="333"/>
                  </a:lnTo>
                  <a:lnTo>
                    <a:pt x="0" y="336"/>
                  </a:lnTo>
                  <a:lnTo>
                    <a:pt x="0" y="340"/>
                  </a:lnTo>
                  <a:lnTo>
                    <a:pt x="4" y="342"/>
                  </a:lnTo>
                  <a:lnTo>
                    <a:pt x="5" y="342"/>
                  </a:lnTo>
                  <a:lnTo>
                    <a:pt x="8" y="342"/>
                  </a:lnTo>
                  <a:lnTo>
                    <a:pt x="8" y="342"/>
                  </a:lnTo>
                  <a:lnTo>
                    <a:pt x="12" y="340"/>
                  </a:lnTo>
                  <a:lnTo>
                    <a:pt x="15" y="336"/>
                  </a:lnTo>
                  <a:lnTo>
                    <a:pt x="20" y="328"/>
                  </a:lnTo>
                  <a:lnTo>
                    <a:pt x="20" y="328"/>
                  </a:lnTo>
                  <a:lnTo>
                    <a:pt x="25" y="316"/>
                  </a:lnTo>
                  <a:lnTo>
                    <a:pt x="33" y="304"/>
                  </a:lnTo>
                  <a:lnTo>
                    <a:pt x="47" y="282"/>
                  </a:lnTo>
                  <a:lnTo>
                    <a:pt x="47" y="282"/>
                  </a:lnTo>
                  <a:lnTo>
                    <a:pt x="76" y="240"/>
                  </a:lnTo>
                  <a:lnTo>
                    <a:pt x="105" y="199"/>
                  </a:lnTo>
                  <a:lnTo>
                    <a:pt x="105" y="199"/>
                  </a:lnTo>
                  <a:lnTo>
                    <a:pt x="121" y="175"/>
                  </a:lnTo>
                  <a:lnTo>
                    <a:pt x="135" y="151"/>
                  </a:lnTo>
                  <a:lnTo>
                    <a:pt x="165" y="103"/>
                  </a:lnTo>
                  <a:lnTo>
                    <a:pt x="165" y="103"/>
                  </a:lnTo>
                  <a:lnTo>
                    <a:pt x="181" y="80"/>
                  </a:lnTo>
                  <a:lnTo>
                    <a:pt x="198" y="57"/>
                  </a:lnTo>
                  <a:lnTo>
                    <a:pt x="213" y="34"/>
                  </a:lnTo>
                  <a:lnTo>
                    <a:pt x="220" y="22"/>
                  </a:lnTo>
                  <a:lnTo>
                    <a:pt x="228" y="9"/>
                  </a:lnTo>
                  <a:lnTo>
                    <a:pt x="228" y="9"/>
                  </a:lnTo>
                  <a:lnTo>
                    <a:pt x="228" y="6"/>
                  </a:lnTo>
                  <a:lnTo>
                    <a:pt x="228" y="4"/>
                  </a:lnTo>
                  <a:lnTo>
                    <a:pt x="225" y="1"/>
                  </a:lnTo>
                  <a:lnTo>
                    <a:pt x="223" y="0"/>
                  </a:lnTo>
                  <a:lnTo>
                    <a:pt x="220" y="0"/>
                  </a:lnTo>
                  <a:lnTo>
                    <a:pt x="219" y="1"/>
                  </a:lnTo>
                  <a:lnTo>
                    <a:pt x="217" y="2"/>
                  </a:lnTo>
                  <a:lnTo>
                    <a:pt x="21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0" name="chenying0907 1077"/>
            <p:cNvSpPr>
              <a:spLocks/>
            </p:cNvSpPr>
            <p:nvPr/>
          </p:nvSpPr>
          <p:spPr bwMode="auto">
            <a:xfrm>
              <a:off x="4359276" y="4505325"/>
              <a:ext cx="38100" cy="53975"/>
            </a:xfrm>
            <a:custGeom>
              <a:avLst/>
              <a:gdLst/>
              <a:ahLst/>
              <a:cxnLst>
                <a:cxn ang="0">
                  <a:pos x="88" y="3"/>
                </a:cxn>
                <a:cxn ang="0">
                  <a:pos x="88" y="3"/>
                </a:cxn>
                <a:cxn ang="0">
                  <a:pos x="75" y="18"/>
                </a:cxn>
                <a:cxn ang="0">
                  <a:pos x="62" y="35"/>
                </a:cxn>
                <a:cxn ang="0">
                  <a:pos x="51" y="52"/>
                </a:cxn>
                <a:cxn ang="0">
                  <a:pos x="40" y="69"/>
                </a:cxn>
                <a:cxn ang="0">
                  <a:pos x="40" y="69"/>
                </a:cxn>
                <a:cxn ang="0">
                  <a:pos x="17" y="98"/>
                </a:cxn>
                <a:cxn ang="0">
                  <a:pos x="8" y="114"/>
                </a:cxn>
                <a:cxn ang="0">
                  <a:pos x="0" y="131"/>
                </a:cxn>
                <a:cxn ang="0">
                  <a:pos x="0" y="131"/>
                </a:cxn>
                <a:cxn ang="0">
                  <a:pos x="0" y="132"/>
                </a:cxn>
                <a:cxn ang="0">
                  <a:pos x="0" y="135"/>
                </a:cxn>
                <a:cxn ang="0">
                  <a:pos x="2" y="136"/>
                </a:cxn>
                <a:cxn ang="0">
                  <a:pos x="4" y="137"/>
                </a:cxn>
                <a:cxn ang="0">
                  <a:pos x="8" y="137"/>
                </a:cxn>
                <a:cxn ang="0">
                  <a:pos x="11" y="136"/>
                </a:cxn>
                <a:cxn ang="0">
                  <a:pos x="12" y="134"/>
                </a:cxn>
                <a:cxn ang="0">
                  <a:pos x="12" y="134"/>
                </a:cxn>
                <a:cxn ang="0">
                  <a:pos x="15" y="126"/>
                </a:cxn>
                <a:cxn ang="0">
                  <a:pos x="20" y="117"/>
                </a:cxn>
                <a:cxn ang="0">
                  <a:pos x="30" y="101"/>
                </a:cxn>
                <a:cxn ang="0">
                  <a:pos x="53" y="71"/>
                </a:cxn>
                <a:cxn ang="0">
                  <a:pos x="53" y="71"/>
                </a:cxn>
                <a:cxn ang="0">
                  <a:pos x="63" y="55"/>
                </a:cxn>
                <a:cxn ang="0">
                  <a:pos x="74" y="39"/>
                </a:cxn>
                <a:cxn ang="0">
                  <a:pos x="84" y="25"/>
                </a:cxn>
                <a:cxn ang="0">
                  <a:pos x="96" y="11"/>
                </a:cxn>
                <a:cxn ang="0">
                  <a:pos x="96" y="11"/>
                </a:cxn>
                <a:cxn ang="0">
                  <a:pos x="97" y="8"/>
                </a:cxn>
                <a:cxn ang="0">
                  <a:pos x="97" y="7"/>
                </a:cxn>
                <a:cxn ang="0">
                  <a:pos x="96" y="3"/>
                </a:cxn>
                <a:cxn ang="0">
                  <a:pos x="92" y="0"/>
                </a:cxn>
                <a:cxn ang="0">
                  <a:pos x="89" y="1"/>
                </a:cxn>
                <a:cxn ang="0">
                  <a:pos x="88" y="3"/>
                </a:cxn>
                <a:cxn ang="0">
                  <a:pos x="88" y="3"/>
                </a:cxn>
              </a:cxnLst>
              <a:rect l="0" t="0" r="r" b="b"/>
              <a:pathLst>
                <a:path w="97" h="137">
                  <a:moveTo>
                    <a:pt x="88" y="3"/>
                  </a:moveTo>
                  <a:lnTo>
                    <a:pt x="88" y="3"/>
                  </a:lnTo>
                  <a:lnTo>
                    <a:pt x="75" y="18"/>
                  </a:lnTo>
                  <a:lnTo>
                    <a:pt x="62" y="35"/>
                  </a:lnTo>
                  <a:lnTo>
                    <a:pt x="51" y="52"/>
                  </a:lnTo>
                  <a:lnTo>
                    <a:pt x="40" y="69"/>
                  </a:lnTo>
                  <a:lnTo>
                    <a:pt x="40" y="69"/>
                  </a:lnTo>
                  <a:lnTo>
                    <a:pt x="17" y="98"/>
                  </a:lnTo>
                  <a:lnTo>
                    <a:pt x="8" y="114"/>
                  </a:lnTo>
                  <a:lnTo>
                    <a:pt x="0" y="131"/>
                  </a:lnTo>
                  <a:lnTo>
                    <a:pt x="0" y="131"/>
                  </a:lnTo>
                  <a:lnTo>
                    <a:pt x="0" y="132"/>
                  </a:lnTo>
                  <a:lnTo>
                    <a:pt x="0" y="135"/>
                  </a:lnTo>
                  <a:lnTo>
                    <a:pt x="2" y="136"/>
                  </a:lnTo>
                  <a:lnTo>
                    <a:pt x="4" y="137"/>
                  </a:lnTo>
                  <a:lnTo>
                    <a:pt x="8" y="137"/>
                  </a:lnTo>
                  <a:lnTo>
                    <a:pt x="11" y="136"/>
                  </a:lnTo>
                  <a:lnTo>
                    <a:pt x="12" y="134"/>
                  </a:lnTo>
                  <a:lnTo>
                    <a:pt x="12" y="134"/>
                  </a:lnTo>
                  <a:lnTo>
                    <a:pt x="15" y="126"/>
                  </a:lnTo>
                  <a:lnTo>
                    <a:pt x="20" y="117"/>
                  </a:lnTo>
                  <a:lnTo>
                    <a:pt x="30" y="101"/>
                  </a:lnTo>
                  <a:lnTo>
                    <a:pt x="53" y="71"/>
                  </a:lnTo>
                  <a:lnTo>
                    <a:pt x="53" y="71"/>
                  </a:lnTo>
                  <a:lnTo>
                    <a:pt x="63" y="55"/>
                  </a:lnTo>
                  <a:lnTo>
                    <a:pt x="74" y="39"/>
                  </a:lnTo>
                  <a:lnTo>
                    <a:pt x="84" y="25"/>
                  </a:lnTo>
                  <a:lnTo>
                    <a:pt x="96" y="11"/>
                  </a:lnTo>
                  <a:lnTo>
                    <a:pt x="96" y="11"/>
                  </a:lnTo>
                  <a:lnTo>
                    <a:pt x="97" y="8"/>
                  </a:lnTo>
                  <a:lnTo>
                    <a:pt x="97" y="7"/>
                  </a:lnTo>
                  <a:lnTo>
                    <a:pt x="96" y="3"/>
                  </a:lnTo>
                  <a:lnTo>
                    <a:pt x="92" y="0"/>
                  </a:lnTo>
                  <a:lnTo>
                    <a:pt x="89" y="1"/>
                  </a:lnTo>
                  <a:lnTo>
                    <a:pt x="88" y="3"/>
                  </a:lnTo>
                  <a:lnTo>
                    <a:pt x="8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1" name="chenying0907 1078"/>
            <p:cNvSpPr>
              <a:spLocks/>
            </p:cNvSpPr>
            <p:nvPr/>
          </p:nvSpPr>
          <p:spPr bwMode="auto">
            <a:xfrm>
              <a:off x="4375151" y="4513263"/>
              <a:ext cx="39688" cy="50800"/>
            </a:xfrm>
            <a:custGeom>
              <a:avLst/>
              <a:gdLst/>
              <a:ahLst/>
              <a:cxnLst>
                <a:cxn ang="0">
                  <a:pos x="86" y="1"/>
                </a:cxn>
                <a:cxn ang="0">
                  <a:pos x="86" y="1"/>
                </a:cxn>
                <a:cxn ang="0">
                  <a:pos x="74" y="14"/>
                </a:cxn>
                <a:cxn ang="0">
                  <a:pos x="62" y="29"/>
                </a:cxn>
                <a:cxn ang="0">
                  <a:pos x="41" y="59"/>
                </a:cxn>
                <a:cxn ang="0">
                  <a:pos x="0" y="119"/>
                </a:cxn>
                <a:cxn ang="0">
                  <a:pos x="0" y="119"/>
                </a:cxn>
                <a:cxn ang="0">
                  <a:pos x="0" y="122"/>
                </a:cxn>
                <a:cxn ang="0">
                  <a:pos x="0" y="124"/>
                </a:cxn>
                <a:cxn ang="0">
                  <a:pos x="0" y="126"/>
                </a:cxn>
                <a:cxn ang="0">
                  <a:pos x="2" y="127"/>
                </a:cxn>
                <a:cxn ang="0">
                  <a:pos x="6" y="128"/>
                </a:cxn>
                <a:cxn ang="0">
                  <a:pos x="7" y="127"/>
                </a:cxn>
                <a:cxn ang="0">
                  <a:pos x="10" y="126"/>
                </a:cxn>
                <a:cxn ang="0">
                  <a:pos x="10" y="126"/>
                </a:cxn>
                <a:cxn ang="0">
                  <a:pos x="51" y="65"/>
                </a:cxn>
                <a:cxn ang="0">
                  <a:pos x="71" y="37"/>
                </a:cxn>
                <a:cxn ang="0">
                  <a:pos x="82" y="22"/>
                </a:cxn>
                <a:cxn ang="0">
                  <a:pos x="95" y="9"/>
                </a:cxn>
                <a:cxn ang="0">
                  <a:pos x="95" y="9"/>
                </a:cxn>
                <a:cxn ang="0">
                  <a:pos x="96" y="8"/>
                </a:cxn>
                <a:cxn ang="0">
                  <a:pos x="96" y="5"/>
                </a:cxn>
                <a:cxn ang="0">
                  <a:pos x="95" y="1"/>
                </a:cxn>
                <a:cxn ang="0">
                  <a:pos x="91" y="0"/>
                </a:cxn>
                <a:cxn ang="0">
                  <a:pos x="88" y="0"/>
                </a:cxn>
                <a:cxn ang="0">
                  <a:pos x="86" y="1"/>
                </a:cxn>
                <a:cxn ang="0">
                  <a:pos x="86" y="1"/>
                </a:cxn>
              </a:cxnLst>
              <a:rect l="0" t="0" r="r" b="b"/>
              <a:pathLst>
                <a:path w="96" h="128">
                  <a:moveTo>
                    <a:pt x="86" y="1"/>
                  </a:moveTo>
                  <a:lnTo>
                    <a:pt x="86" y="1"/>
                  </a:lnTo>
                  <a:lnTo>
                    <a:pt x="74" y="14"/>
                  </a:lnTo>
                  <a:lnTo>
                    <a:pt x="62" y="29"/>
                  </a:lnTo>
                  <a:lnTo>
                    <a:pt x="41" y="59"/>
                  </a:lnTo>
                  <a:lnTo>
                    <a:pt x="0" y="119"/>
                  </a:lnTo>
                  <a:lnTo>
                    <a:pt x="0" y="119"/>
                  </a:lnTo>
                  <a:lnTo>
                    <a:pt x="0" y="122"/>
                  </a:lnTo>
                  <a:lnTo>
                    <a:pt x="0" y="124"/>
                  </a:lnTo>
                  <a:lnTo>
                    <a:pt x="0" y="126"/>
                  </a:lnTo>
                  <a:lnTo>
                    <a:pt x="2" y="127"/>
                  </a:lnTo>
                  <a:lnTo>
                    <a:pt x="6" y="128"/>
                  </a:lnTo>
                  <a:lnTo>
                    <a:pt x="7" y="127"/>
                  </a:lnTo>
                  <a:lnTo>
                    <a:pt x="10" y="126"/>
                  </a:lnTo>
                  <a:lnTo>
                    <a:pt x="10" y="126"/>
                  </a:lnTo>
                  <a:lnTo>
                    <a:pt x="51" y="65"/>
                  </a:lnTo>
                  <a:lnTo>
                    <a:pt x="71" y="37"/>
                  </a:lnTo>
                  <a:lnTo>
                    <a:pt x="82" y="22"/>
                  </a:lnTo>
                  <a:lnTo>
                    <a:pt x="95" y="9"/>
                  </a:lnTo>
                  <a:lnTo>
                    <a:pt x="95" y="9"/>
                  </a:lnTo>
                  <a:lnTo>
                    <a:pt x="96" y="8"/>
                  </a:lnTo>
                  <a:lnTo>
                    <a:pt x="96" y="5"/>
                  </a:lnTo>
                  <a:lnTo>
                    <a:pt x="95" y="1"/>
                  </a:lnTo>
                  <a:lnTo>
                    <a:pt x="91" y="0"/>
                  </a:lnTo>
                  <a:lnTo>
                    <a:pt x="88" y="0"/>
                  </a:lnTo>
                  <a:lnTo>
                    <a:pt x="86" y="1"/>
                  </a:lnTo>
                  <a:lnTo>
                    <a:pt x="8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2" name="chenying0907 1079"/>
            <p:cNvSpPr>
              <a:spLocks/>
            </p:cNvSpPr>
            <p:nvPr/>
          </p:nvSpPr>
          <p:spPr bwMode="auto">
            <a:xfrm>
              <a:off x="4391026" y="4516438"/>
              <a:ext cx="47625" cy="53975"/>
            </a:xfrm>
            <a:custGeom>
              <a:avLst/>
              <a:gdLst/>
              <a:ahLst/>
              <a:cxnLst>
                <a:cxn ang="0">
                  <a:pos x="111" y="1"/>
                </a:cxn>
                <a:cxn ang="0">
                  <a:pos x="111" y="1"/>
                </a:cxn>
                <a:cxn ang="0">
                  <a:pos x="95" y="14"/>
                </a:cxn>
                <a:cxn ang="0">
                  <a:pos x="80" y="28"/>
                </a:cxn>
                <a:cxn ang="0">
                  <a:pos x="65" y="43"/>
                </a:cxn>
                <a:cxn ang="0">
                  <a:pos x="51" y="58"/>
                </a:cxn>
                <a:cxn ang="0">
                  <a:pos x="25" y="91"/>
                </a:cxn>
                <a:cxn ang="0">
                  <a:pos x="1" y="125"/>
                </a:cxn>
                <a:cxn ang="0">
                  <a:pos x="1" y="125"/>
                </a:cxn>
                <a:cxn ang="0">
                  <a:pos x="0" y="128"/>
                </a:cxn>
                <a:cxn ang="0">
                  <a:pos x="0" y="130"/>
                </a:cxn>
                <a:cxn ang="0">
                  <a:pos x="1" y="132"/>
                </a:cxn>
                <a:cxn ang="0">
                  <a:pos x="2" y="133"/>
                </a:cxn>
                <a:cxn ang="0">
                  <a:pos x="6" y="134"/>
                </a:cxn>
                <a:cxn ang="0">
                  <a:pos x="9" y="133"/>
                </a:cxn>
                <a:cxn ang="0">
                  <a:pos x="10" y="132"/>
                </a:cxn>
                <a:cxn ang="0">
                  <a:pos x="10" y="132"/>
                </a:cxn>
                <a:cxn ang="0">
                  <a:pos x="34" y="98"/>
                </a:cxn>
                <a:cxn ang="0">
                  <a:pos x="59" y="66"/>
                </a:cxn>
                <a:cxn ang="0">
                  <a:pos x="72" y="51"/>
                </a:cxn>
                <a:cxn ang="0">
                  <a:pos x="86" y="36"/>
                </a:cxn>
                <a:cxn ang="0">
                  <a:pos x="101" y="23"/>
                </a:cxn>
                <a:cxn ang="0">
                  <a:pos x="118" y="11"/>
                </a:cxn>
                <a:cxn ang="0">
                  <a:pos x="118" y="11"/>
                </a:cxn>
                <a:cxn ang="0">
                  <a:pos x="119" y="9"/>
                </a:cxn>
                <a:cxn ang="0">
                  <a:pos x="120" y="7"/>
                </a:cxn>
                <a:cxn ang="0">
                  <a:pos x="119" y="2"/>
                </a:cxn>
                <a:cxn ang="0">
                  <a:pos x="118" y="1"/>
                </a:cxn>
                <a:cxn ang="0">
                  <a:pos x="116" y="0"/>
                </a:cxn>
                <a:cxn ang="0">
                  <a:pos x="114" y="0"/>
                </a:cxn>
                <a:cxn ang="0">
                  <a:pos x="111" y="1"/>
                </a:cxn>
                <a:cxn ang="0">
                  <a:pos x="111" y="1"/>
                </a:cxn>
              </a:cxnLst>
              <a:rect l="0" t="0" r="r" b="b"/>
              <a:pathLst>
                <a:path w="120" h="134">
                  <a:moveTo>
                    <a:pt x="111" y="1"/>
                  </a:moveTo>
                  <a:lnTo>
                    <a:pt x="111" y="1"/>
                  </a:lnTo>
                  <a:lnTo>
                    <a:pt x="95" y="14"/>
                  </a:lnTo>
                  <a:lnTo>
                    <a:pt x="80" y="28"/>
                  </a:lnTo>
                  <a:lnTo>
                    <a:pt x="65" y="43"/>
                  </a:lnTo>
                  <a:lnTo>
                    <a:pt x="51" y="58"/>
                  </a:lnTo>
                  <a:lnTo>
                    <a:pt x="25" y="91"/>
                  </a:lnTo>
                  <a:lnTo>
                    <a:pt x="1" y="125"/>
                  </a:lnTo>
                  <a:lnTo>
                    <a:pt x="1" y="125"/>
                  </a:lnTo>
                  <a:lnTo>
                    <a:pt x="0" y="128"/>
                  </a:lnTo>
                  <a:lnTo>
                    <a:pt x="0" y="130"/>
                  </a:lnTo>
                  <a:lnTo>
                    <a:pt x="1" y="132"/>
                  </a:lnTo>
                  <a:lnTo>
                    <a:pt x="2" y="133"/>
                  </a:lnTo>
                  <a:lnTo>
                    <a:pt x="6" y="134"/>
                  </a:lnTo>
                  <a:lnTo>
                    <a:pt x="9" y="133"/>
                  </a:lnTo>
                  <a:lnTo>
                    <a:pt x="10" y="132"/>
                  </a:lnTo>
                  <a:lnTo>
                    <a:pt x="10" y="132"/>
                  </a:lnTo>
                  <a:lnTo>
                    <a:pt x="34" y="98"/>
                  </a:lnTo>
                  <a:lnTo>
                    <a:pt x="59" y="66"/>
                  </a:lnTo>
                  <a:lnTo>
                    <a:pt x="72" y="51"/>
                  </a:lnTo>
                  <a:lnTo>
                    <a:pt x="86" y="36"/>
                  </a:lnTo>
                  <a:lnTo>
                    <a:pt x="101" y="23"/>
                  </a:lnTo>
                  <a:lnTo>
                    <a:pt x="118" y="11"/>
                  </a:lnTo>
                  <a:lnTo>
                    <a:pt x="118" y="11"/>
                  </a:lnTo>
                  <a:lnTo>
                    <a:pt x="119" y="9"/>
                  </a:lnTo>
                  <a:lnTo>
                    <a:pt x="120" y="7"/>
                  </a:lnTo>
                  <a:lnTo>
                    <a:pt x="119" y="2"/>
                  </a:lnTo>
                  <a:lnTo>
                    <a:pt x="118" y="1"/>
                  </a:lnTo>
                  <a:lnTo>
                    <a:pt x="116" y="0"/>
                  </a:lnTo>
                  <a:lnTo>
                    <a:pt x="114"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3" name="chenying0907 1080"/>
            <p:cNvSpPr>
              <a:spLocks/>
            </p:cNvSpPr>
            <p:nvPr/>
          </p:nvSpPr>
          <p:spPr bwMode="auto">
            <a:xfrm>
              <a:off x="4402138" y="4527550"/>
              <a:ext cx="47625" cy="60325"/>
            </a:xfrm>
            <a:custGeom>
              <a:avLst/>
              <a:gdLst/>
              <a:ahLst/>
              <a:cxnLst>
                <a:cxn ang="0">
                  <a:pos x="114" y="1"/>
                </a:cxn>
                <a:cxn ang="0">
                  <a:pos x="114" y="1"/>
                </a:cxn>
                <a:cxn ang="0">
                  <a:pos x="110" y="4"/>
                </a:cxn>
                <a:cxn ang="0">
                  <a:pos x="106" y="8"/>
                </a:cxn>
                <a:cxn ang="0">
                  <a:pos x="99" y="15"/>
                </a:cxn>
                <a:cxn ang="0">
                  <a:pos x="99" y="15"/>
                </a:cxn>
                <a:cxn ang="0">
                  <a:pos x="82" y="38"/>
                </a:cxn>
                <a:cxn ang="0">
                  <a:pos x="64" y="60"/>
                </a:cxn>
                <a:cxn ang="0">
                  <a:pos x="64" y="60"/>
                </a:cxn>
                <a:cxn ang="0">
                  <a:pos x="50" y="78"/>
                </a:cxn>
                <a:cxn ang="0">
                  <a:pos x="42" y="87"/>
                </a:cxn>
                <a:cxn ang="0">
                  <a:pos x="35" y="96"/>
                </a:cxn>
                <a:cxn ang="0">
                  <a:pos x="35" y="96"/>
                </a:cxn>
                <a:cxn ang="0">
                  <a:pos x="30" y="104"/>
                </a:cxn>
                <a:cxn ang="0">
                  <a:pos x="25" y="110"/>
                </a:cxn>
                <a:cxn ang="0">
                  <a:pos x="13" y="121"/>
                </a:cxn>
                <a:cxn ang="0">
                  <a:pos x="13" y="121"/>
                </a:cxn>
                <a:cxn ang="0">
                  <a:pos x="9" y="127"/>
                </a:cxn>
                <a:cxn ang="0">
                  <a:pos x="4" y="136"/>
                </a:cxn>
                <a:cxn ang="0">
                  <a:pos x="0" y="141"/>
                </a:cxn>
                <a:cxn ang="0">
                  <a:pos x="0" y="142"/>
                </a:cxn>
                <a:cxn ang="0">
                  <a:pos x="1" y="141"/>
                </a:cxn>
                <a:cxn ang="0">
                  <a:pos x="1" y="141"/>
                </a:cxn>
                <a:cxn ang="0">
                  <a:pos x="0" y="144"/>
                </a:cxn>
                <a:cxn ang="0">
                  <a:pos x="0" y="146"/>
                </a:cxn>
                <a:cxn ang="0">
                  <a:pos x="3" y="150"/>
                </a:cxn>
                <a:cxn ang="0">
                  <a:pos x="4" y="150"/>
                </a:cxn>
                <a:cxn ang="0">
                  <a:pos x="5" y="151"/>
                </a:cxn>
                <a:cxn ang="0">
                  <a:pos x="8" y="151"/>
                </a:cxn>
                <a:cxn ang="0">
                  <a:pos x="9" y="149"/>
                </a:cxn>
                <a:cxn ang="0">
                  <a:pos x="9" y="149"/>
                </a:cxn>
                <a:cxn ang="0">
                  <a:pos x="33" y="120"/>
                </a:cxn>
                <a:cxn ang="0">
                  <a:pos x="55" y="90"/>
                </a:cxn>
                <a:cxn ang="0">
                  <a:pos x="55" y="90"/>
                </a:cxn>
                <a:cxn ang="0">
                  <a:pos x="86" y="49"/>
                </a:cxn>
                <a:cxn ang="0">
                  <a:pos x="86" y="49"/>
                </a:cxn>
                <a:cxn ang="0">
                  <a:pos x="102" y="28"/>
                </a:cxn>
                <a:cxn ang="0">
                  <a:pos x="111" y="18"/>
                </a:cxn>
                <a:cxn ang="0">
                  <a:pos x="115" y="14"/>
                </a:cxn>
                <a:cxn ang="0">
                  <a:pos x="120" y="10"/>
                </a:cxn>
                <a:cxn ang="0">
                  <a:pos x="120" y="10"/>
                </a:cxn>
                <a:cxn ang="0">
                  <a:pos x="122" y="9"/>
                </a:cxn>
                <a:cxn ang="0">
                  <a:pos x="123" y="6"/>
                </a:cxn>
                <a:cxn ang="0">
                  <a:pos x="122" y="2"/>
                </a:cxn>
                <a:cxn ang="0">
                  <a:pos x="119" y="0"/>
                </a:cxn>
                <a:cxn ang="0">
                  <a:pos x="116" y="0"/>
                </a:cxn>
                <a:cxn ang="0">
                  <a:pos x="114" y="1"/>
                </a:cxn>
                <a:cxn ang="0">
                  <a:pos x="114" y="1"/>
                </a:cxn>
              </a:cxnLst>
              <a:rect l="0" t="0" r="r" b="b"/>
              <a:pathLst>
                <a:path w="123" h="151">
                  <a:moveTo>
                    <a:pt x="114" y="1"/>
                  </a:moveTo>
                  <a:lnTo>
                    <a:pt x="114" y="1"/>
                  </a:lnTo>
                  <a:lnTo>
                    <a:pt x="110" y="4"/>
                  </a:lnTo>
                  <a:lnTo>
                    <a:pt x="106" y="8"/>
                  </a:lnTo>
                  <a:lnTo>
                    <a:pt x="99" y="15"/>
                  </a:lnTo>
                  <a:lnTo>
                    <a:pt x="99" y="15"/>
                  </a:lnTo>
                  <a:lnTo>
                    <a:pt x="82" y="38"/>
                  </a:lnTo>
                  <a:lnTo>
                    <a:pt x="64" y="60"/>
                  </a:lnTo>
                  <a:lnTo>
                    <a:pt x="64" y="60"/>
                  </a:lnTo>
                  <a:lnTo>
                    <a:pt x="50" y="78"/>
                  </a:lnTo>
                  <a:lnTo>
                    <a:pt x="42" y="87"/>
                  </a:lnTo>
                  <a:lnTo>
                    <a:pt x="35" y="96"/>
                  </a:lnTo>
                  <a:lnTo>
                    <a:pt x="35" y="96"/>
                  </a:lnTo>
                  <a:lnTo>
                    <a:pt x="30" y="104"/>
                  </a:lnTo>
                  <a:lnTo>
                    <a:pt x="25" y="110"/>
                  </a:lnTo>
                  <a:lnTo>
                    <a:pt x="13" y="121"/>
                  </a:lnTo>
                  <a:lnTo>
                    <a:pt x="13" y="121"/>
                  </a:lnTo>
                  <a:lnTo>
                    <a:pt x="9" y="127"/>
                  </a:lnTo>
                  <a:lnTo>
                    <a:pt x="4" y="136"/>
                  </a:lnTo>
                  <a:lnTo>
                    <a:pt x="0" y="141"/>
                  </a:lnTo>
                  <a:lnTo>
                    <a:pt x="0" y="142"/>
                  </a:lnTo>
                  <a:lnTo>
                    <a:pt x="1" y="141"/>
                  </a:lnTo>
                  <a:lnTo>
                    <a:pt x="1" y="141"/>
                  </a:lnTo>
                  <a:lnTo>
                    <a:pt x="0" y="144"/>
                  </a:lnTo>
                  <a:lnTo>
                    <a:pt x="0" y="146"/>
                  </a:lnTo>
                  <a:lnTo>
                    <a:pt x="3" y="150"/>
                  </a:lnTo>
                  <a:lnTo>
                    <a:pt x="4" y="150"/>
                  </a:lnTo>
                  <a:lnTo>
                    <a:pt x="5" y="151"/>
                  </a:lnTo>
                  <a:lnTo>
                    <a:pt x="8" y="151"/>
                  </a:lnTo>
                  <a:lnTo>
                    <a:pt x="9" y="149"/>
                  </a:lnTo>
                  <a:lnTo>
                    <a:pt x="9" y="149"/>
                  </a:lnTo>
                  <a:lnTo>
                    <a:pt x="33" y="120"/>
                  </a:lnTo>
                  <a:lnTo>
                    <a:pt x="55" y="90"/>
                  </a:lnTo>
                  <a:lnTo>
                    <a:pt x="55" y="90"/>
                  </a:lnTo>
                  <a:lnTo>
                    <a:pt x="86" y="49"/>
                  </a:lnTo>
                  <a:lnTo>
                    <a:pt x="86" y="49"/>
                  </a:lnTo>
                  <a:lnTo>
                    <a:pt x="102" y="28"/>
                  </a:lnTo>
                  <a:lnTo>
                    <a:pt x="111" y="18"/>
                  </a:lnTo>
                  <a:lnTo>
                    <a:pt x="115" y="14"/>
                  </a:lnTo>
                  <a:lnTo>
                    <a:pt x="120" y="10"/>
                  </a:lnTo>
                  <a:lnTo>
                    <a:pt x="120" y="10"/>
                  </a:lnTo>
                  <a:lnTo>
                    <a:pt x="122" y="9"/>
                  </a:lnTo>
                  <a:lnTo>
                    <a:pt x="123" y="6"/>
                  </a:lnTo>
                  <a:lnTo>
                    <a:pt x="122" y="2"/>
                  </a:lnTo>
                  <a:lnTo>
                    <a:pt x="119" y="0"/>
                  </a:lnTo>
                  <a:lnTo>
                    <a:pt x="116" y="0"/>
                  </a:lnTo>
                  <a:lnTo>
                    <a:pt x="114" y="1"/>
                  </a:lnTo>
                  <a:lnTo>
                    <a:pt x="1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4" name="chenying0907 1081"/>
            <p:cNvSpPr>
              <a:spLocks/>
            </p:cNvSpPr>
            <p:nvPr/>
          </p:nvSpPr>
          <p:spPr bwMode="auto">
            <a:xfrm>
              <a:off x="4421188" y="4543425"/>
              <a:ext cx="36513" cy="50800"/>
            </a:xfrm>
            <a:custGeom>
              <a:avLst/>
              <a:gdLst/>
              <a:ahLst/>
              <a:cxnLst>
                <a:cxn ang="0">
                  <a:pos x="81" y="2"/>
                </a:cxn>
                <a:cxn ang="0">
                  <a:pos x="81" y="2"/>
                </a:cxn>
                <a:cxn ang="0">
                  <a:pos x="70" y="15"/>
                </a:cxn>
                <a:cxn ang="0">
                  <a:pos x="59" y="29"/>
                </a:cxn>
                <a:cxn ang="0">
                  <a:pos x="49" y="43"/>
                </a:cxn>
                <a:cxn ang="0">
                  <a:pos x="38" y="59"/>
                </a:cxn>
                <a:cxn ang="0">
                  <a:pos x="20" y="89"/>
                </a:cxn>
                <a:cxn ang="0">
                  <a:pos x="2" y="119"/>
                </a:cxn>
                <a:cxn ang="0">
                  <a:pos x="2" y="119"/>
                </a:cxn>
                <a:cxn ang="0">
                  <a:pos x="0" y="122"/>
                </a:cxn>
                <a:cxn ang="0">
                  <a:pos x="0" y="124"/>
                </a:cxn>
                <a:cxn ang="0">
                  <a:pos x="2" y="126"/>
                </a:cxn>
                <a:cxn ang="0">
                  <a:pos x="3" y="127"/>
                </a:cxn>
                <a:cxn ang="0">
                  <a:pos x="7" y="128"/>
                </a:cxn>
                <a:cxn ang="0">
                  <a:pos x="10" y="127"/>
                </a:cxn>
                <a:cxn ang="0">
                  <a:pos x="11" y="126"/>
                </a:cxn>
                <a:cxn ang="0">
                  <a:pos x="11" y="126"/>
                </a:cxn>
                <a:cxn ang="0">
                  <a:pos x="30" y="96"/>
                </a:cxn>
                <a:cxn ang="0">
                  <a:pos x="47" y="66"/>
                </a:cxn>
                <a:cxn ang="0">
                  <a:pos x="58" y="51"/>
                </a:cxn>
                <a:cxn ang="0">
                  <a:pos x="67" y="37"/>
                </a:cxn>
                <a:cxn ang="0">
                  <a:pos x="79" y="22"/>
                </a:cxn>
                <a:cxn ang="0">
                  <a:pos x="91" y="9"/>
                </a:cxn>
                <a:cxn ang="0">
                  <a:pos x="91" y="9"/>
                </a:cxn>
                <a:cxn ang="0">
                  <a:pos x="92" y="7"/>
                </a:cxn>
                <a:cxn ang="0">
                  <a:pos x="92" y="5"/>
                </a:cxn>
                <a:cxn ang="0">
                  <a:pos x="89" y="2"/>
                </a:cxn>
                <a:cxn ang="0">
                  <a:pos x="87" y="0"/>
                </a:cxn>
                <a:cxn ang="0">
                  <a:pos x="84" y="0"/>
                </a:cxn>
                <a:cxn ang="0">
                  <a:pos x="81" y="2"/>
                </a:cxn>
                <a:cxn ang="0">
                  <a:pos x="81" y="2"/>
                </a:cxn>
              </a:cxnLst>
              <a:rect l="0" t="0" r="r" b="b"/>
              <a:pathLst>
                <a:path w="92" h="128">
                  <a:moveTo>
                    <a:pt x="81" y="2"/>
                  </a:moveTo>
                  <a:lnTo>
                    <a:pt x="81" y="2"/>
                  </a:lnTo>
                  <a:lnTo>
                    <a:pt x="70" y="15"/>
                  </a:lnTo>
                  <a:lnTo>
                    <a:pt x="59" y="29"/>
                  </a:lnTo>
                  <a:lnTo>
                    <a:pt x="49" y="43"/>
                  </a:lnTo>
                  <a:lnTo>
                    <a:pt x="38" y="59"/>
                  </a:lnTo>
                  <a:lnTo>
                    <a:pt x="20" y="89"/>
                  </a:lnTo>
                  <a:lnTo>
                    <a:pt x="2" y="119"/>
                  </a:lnTo>
                  <a:lnTo>
                    <a:pt x="2" y="119"/>
                  </a:lnTo>
                  <a:lnTo>
                    <a:pt x="0" y="122"/>
                  </a:lnTo>
                  <a:lnTo>
                    <a:pt x="0" y="124"/>
                  </a:lnTo>
                  <a:lnTo>
                    <a:pt x="2" y="126"/>
                  </a:lnTo>
                  <a:lnTo>
                    <a:pt x="3" y="127"/>
                  </a:lnTo>
                  <a:lnTo>
                    <a:pt x="7" y="128"/>
                  </a:lnTo>
                  <a:lnTo>
                    <a:pt x="10" y="127"/>
                  </a:lnTo>
                  <a:lnTo>
                    <a:pt x="11" y="126"/>
                  </a:lnTo>
                  <a:lnTo>
                    <a:pt x="11" y="126"/>
                  </a:lnTo>
                  <a:lnTo>
                    <a:pt x="30" y="96"/>
                  </a:lnTo>
                  <a:lnTo>
                    <a:pt x="47" y="66"/>
                  </a:lnTo>
                  <a:lnTo>
                    <a:pt x="58" y="51"/>
                  </a:lnTo>
                  <a:lnTo>
                    <a:pt x="67" y="37"/>
                  </a:lnTo>
                  <a:lnTo>
                    <a:pt x="79" y="22"/>
                  </a:lnTo>
                  <a:lnTo>
                    <a:pt x="91" y="9"/>
                  </a:lnTo>
                  <a:lnTo>
                    <a:pt x="91" y="9"/>
                  </a:lnTo>
                  <a:lnTo>
                    <a:pt x="92" y="7"/>
                  </a:lnTo>
                  <a:lnTo>
                    <a:pt x="92" y="5"/>
                  </a:lnTo>
                  <a:lnTo>
                    <a:pt x="89" y="2"/>
                  </a:lnTo>
                  <a:lnTo>
                    <a:pt x="87" y="0"/>
                  </a:lnTo>
                  <a:lnTo>
                    <a:pt x="84" y="0"/>
                  </a:lnTo>
                  <a:lnTo>
                    <a:pt x="81" y="2"/>
                  </a:lnTo>
                  <a:lnTo>
                    <a:pt x="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5" name="chenying0907 1082"/>
            <p:cNvSpPr>
              <a:spLocks/>
            </p:cNvSpPr>
            <p:nvPr/>
          </p:nvSpPr>
          <p:spPr bwMode="auto">
            <a:xfrm>
              <a:off x="4308476" y="4591050"/>
              <a:ext cx="20638" cy="39688"/>
            </a:xfrm>
            <a:custGeom>
              <a:avLst/>
              <a:gdLst/>
              <a:ahLst/>
              <a:cxnLst>
                <a:cxn ang="0">
                  <a:pos x="43" y="3"/>
                </a:cxn>
                <a:cxn ang="0">
                  <a:pos x="43" y="3"/>
                </a:cxn>
                <a:cxn ang="0">
                  <a:pos x="30" y="25"/>
                </a:cxn>
                <a:cxn ang="0">
                  <a:pos x="17" y="47"/>
                </a:cxn>
                <a:cxn ang="0">
                  <a:pos x="11" y="58"/>
                </a:cxn>
                <a:cxn ang="0">
                  <a:pos x="7" y="70"/>
                </a:cxn>
                <a:cxn ang="0">
                  <a:pos x="3" y="83"/>
                </a:cxn>
                <a:cxn ang="0">
                  <a:pos x="0" y="94"/>
                </a:cxn>
                <a:cxn ang="0">
                  <a:pos x="0" y="94"/>
                </a:cxn>
                <a:cxn ang="0">
                  <a:pos x="0" y="97"/>
                </a:cxn>
                <a:cxn ang="0">
                  <a:pos x="1" y="98"/>
                </a:cxn>
                <a:cxn ang="0">
                  <a:pos x="3" y="100"/>
                </a:cxn>
                <a:cxn ang="0">
                  <a:pos x="5" y="100"/>
                </a:cxn>
                <a:cxn ang="0">
                  <a:pos x="9" y="98"/>
                </a:cxn>
                <a:cxn ang="0">
                  <a:pos x="11" y="97"/>
                </a:cxn>
                <a:cxn ang="0">
                  <a:pos x="12" y="94"/>
                </a:cxn>
                <a:cxn ang="0">
                  <a:pos x="12" y="94"/>
                </a:cxn>
                <a:cxn ang="0">
                  <a:pos x="13" y="83"/>
                </a:cxn>
                <a:cxn ang="0">
                  <a:pos x="17" y="72"/>
                </a:cxn>
                <a:cxn ang="0">
                  <a:pos x="22" y="60"/>
                </a:cxn>
                <a:cxn ang="0">
                  <a:pos x="28" y="50"/>
                </a:cxn>
                <a:cxn ang="0">
                  <a:pos x="41" y="29"/>
                </a:cxn>
                <a:cxn ang="0">
                  <a:pos x="54" y="9"/>
                </a:cxn>
                <a:cxn ang="0">
                  <a:pos x="54" y="9"/>
                </a:cxn>
                <a:cxn ang="0">
                  <a:pos x="54" y="7"/>
                </a:cxn>
                <a:cxn ang="0">
                  <a:pos x="54" y="4"/>
                </a:cxn>
                <a:cxn ang="0">
                  <a:pos x="51" y="2"/>
                </a:cxn>
                <a:cxn ang="0">
                  <a:pos x="47" y="0"/>
                </a:cxn>
                <a:cxn ang="0">
                  <a:pos x="45" y="2"/>
                </a:cxn>
                <a:cxn ang="0">
                  <a:pos x="43" y="3"/>
                </a:cxn>
                <a:cxn ang="0">
                  <a:pos x="43" y="3"/>
                </a:cxn>
              </a:cxnLst>
              <a:rect l="0" t="0" r="r" b="b"/>
              <a:pathLst>
                <a:path w="54" h="100">
                  <a:moveTo>
                    <a:pt x="43" y="3"/>
                  </a:moveTo>
                  <a:lnTo>
                    <a:pt x="43" y="3"/>
                  </a:lnTo>
                  <a:lnTo>
                    <a:pt x="30" y="25"/>
                  </a:lnTo>
                  <a:lnTo>
                    <a:pt x="17" y="47"/>
                  </a:lnTo>
                  <a:lnTo>
                    <a:pt x="11" y="58"/>
                  </a:lnTo>
                  <a:lnTo>
                    <a:pt x="7" y="70"/>
                  </a:lnTo>
                  <a:lnTo>
                    <a:pt x="3" y="83"/>
                  </a:lnTo>
                  <a:lnTo>
                    <a:pt x="0" y="94"/>
                  </a:lnTo>
                  <a:lnTo>
                    <a:pt x="0" y="94"/>
                  </a:lnTo>
                  <a:lnTo>
                    <a:pt x="0" y="97"/>
                  </a:lnTo>
                  <a:lnTo>
                    <a:pt x="1" y="98"/>
                  </a:lnTo>
                  <a:lnTo>
                    <a:pt x="3" y="100"/>
                  </a:lnTo>
                  <a:lnTo>
                    <a:pt x="5" y="100"/>
                  </a:lnTo>
                  <a:lnTo>
                    <a:pt x="9" y="98"/>
                  </a:lnTo>
                  <a:lnTo>
                    <a:pt x="11" y="97"/>
                  </a:lnTo>
                  <a:lnTo>
                    <a:pt x="12" y="94"/>
                  </a:lnTo>
                  <a:lnTo>
                    <a:pt x="12" y="94"/>
                  </a:lnTo>
                  <a:lnTo>
                    <a:pt x="13" y="83"/>
                  </a:lnTo>
                  <a:lnTo>
                    <a:pt x="17" y="72"/>
                  </a:lnTo>
                  <a:lnTo>
                    <a:pt x="22" y="60"/>
                  </a:lnTo>
                  <a:lnTo>
                    <a:pt x="28" y="50"/>
                  </a:lnTo>
                  <a:lnTo>
                    <a:pt x="41" y="29"/>
                  </a:lnTo>
                  <a:lnTo>
                    <a:pt x="54" y="9"/>
                  </a:lnTo>
                  <a:lnTo>
                    <a:pt x="54" y="9"/>
                  </a:lnTo>
                  <a:lnTo>
                    <a:pt x="54" y="7"/>
                  </a:lnTo>
                  <a:lnTo>
                    <a:pt x="54" y="4"/>
                  </a:lnTo>
                  <a:lnTo>
                    <a:pt x="51" y="2"/>
                  </a:lnTo>
                  <a:lnTo>
                    <a:pt x="47" y="0"/>
                  </a:lnTo>
                  <a:lnTo>
                    <a:pt x="45" y="2"/>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6" name="chenying0907 1083"/>
            <p:cNvSpPr>
              <a:spLocks/>
            </p:cNvSpPr>
            <p:nvPr/>
          </p:nvSpPr>
          <p:spPr bwMode="auto">
            <a:xfrm>
              <a:off x="4319588" y="4605338"/>
              <a:ext cx="23813" cy="34925"/>
            </a:xfrm>
            <a:custGeom>
              <a:avLst/>
              <a:gdLst/>
              <a:ahLst/>
              <a:cxnLst>
                <a:cxn ang="0">
                  <a:pos x="45" y="2"/>
                </a:cxn>
                <a:cxn ang="0">
                  <a:pos x="45" y="2"/>
                </a:cxn>
                <a:cxn ang="0">
                  <a:pos x="32" y="22"/>
                </a:cxn>
                <a:cxn ang="0">
                  <a:pos x="19" y="43"/>
                </a:cxn>
                <a:cxn ang="0">
                  <a:pos x="19" y="43"/>
                </a:cxn>
                <a:cxn ang="0">
                  <a:pos x="9" y="62"/>
                </a:cxn>
                <a:cxn ang="0">
                  <a:pos x="4" y="73"/>
                </a:cxn>
                <a:cxn ang="0">
                  <a:pos x="0" y="83"/>
                </a:cxn>
                <a:cxn ang="0">
                  <a:pos x="0" y="83"/>
                </a:cxn>
                <a:cxn ang="0">
                  <a:pos x="0" y="86"/>
                </a:cxn>
                <a:cxn ang="0">
                  <a:pos x="0" y="87"/>
                </a:cxn>
                <a:cxn ang="0">
                  <a:pos x="4" y="90"/>
                </a:cxn>
                <a:cxn ang="0">
                  <a:pos x="7" y="90"/>
                </a:cxn>
                <a:cxn ang="0">
                  <a:pos x="9" y="88"/>
                </a:cxn>
                <a:cxn ang="0">
                  <a:pos x="10" y="86"/>
                </a:cxn>
                <a:cxn ang="0">
                  <a:pos x="10" y="86"/>
                </a:cxn>
                <a:cxn ang="0">
                  <a:pos x="15" y="75"/>
                </a:cxn>
                <a:cxn ang="0">
                  <a:pos x="21" y="64"/>
                </a:cxn>
                <a:cxn ang="0">
                  <a:pos x="32" y="44"/>
                </a:cxn>
                <a:cxn ang="0">
                  <a:pos x="32" y="44"/>
                </a:cxn>
                <a:cxn ang="0">
                  <a:pos x="43" y="26"/>
                </a:cxn>
                <a:cxn ang="0">
                  <a:pos x="56" y="7"/>
                </a:cxn>
                <a:cxn ang="0">
                  <a:pos x="56" y="7"/>
                </a:cxn>
                <a:cxn ang="0">
                  <a:pos x="57" y="5"/>
                </a:cxn>
                <a:cxn ang="0">
                  <a:pos x="56" y="3"/>
                </a:cxn>
                <a:cxn ang="0">
                  <a:pos x="56" y="1"/>
                </a:cxn>
                <a:cxn ang="0">
                  <a:pos x="53" y="0"/>
                </a:cxn>
                <a:cxn ang="0">
                  <a:pos x="49" y="0"/>
                </a:cxn>
                <a:cxn ang="0">
                  <a:pos x="48" y="0"/>
                </a:cxn>
                <a:cxn ang="0">
                  <a:pos x="45" y="2"/>
                </a:cxn>
                <a:cxn ang="0">
                  <a:pos x="45" y="2"/>
                </a:cxn>
              </a:cxnLst>
              <a:rect l="0" t="0" r="r" b="b"/>
              <a:pathLst>
                <a:path w="57" h="90">
                  <a:moveTo>
                    <a:pt x="45" y="2"/>
                  </a:moveTo>
                  <a:lnTo>
                    <a:pt x="45" y="2"/>
                  </a:lnTo>
                  <a:lnTo>
                    <a:pt x="32" y="22"/>
                  </a:lnTo>
                  <a:lnTo>
                    <a:pt x="19" y="43"/>
                  </a:lnTo>
                  <a:lnTo>
                    <a:pt x="19" y="43"/>
                  </a:lnTo>
                  <a:lnTo>
                    <a:pt x="9" y="62"/>
                  </a:lnTo>
                  <a:lnTo>
                    <a:pt x="4" y="73"/>
                  </a:lnTo>
                  <a:lnTo>
                    <a:pt x="0" y="83"/>
                  </a:lnTo>
                  <a:lnTo>
                    <a:pt x="0" y="83"/>
                  </a:lnTo>
                  <a:lnTo>
                    <a:pt x="0" y="86"/>
                  </a:lnTo>
                  <a:lnTo>
                    <a:pt x="0" y="87"/>
                  </a:lnTo>
                  <a:lnTo>
                    <a:pt x="4" y="90"/>
                  </a:lnTo>
                  <a:lnTo>
                    <a:pt x="7" y="90"/>
                  </a:lnTo>
                  <a:lnTo>
                    <a:pt x="9" y="88"/>
                  </a:lnTo>
                  <a:lnTo>
                    <a:pt x="10" y="86"/>
                  </a:lnTo>
                  <a:lnTo>
                    <a:pt x="10" y="86"/>
                  </a:lnTo>
                  <a:lnTo>
                    <a:pt x="15" y="75"/>
                  </a:lnTo>
                  <a:lnTo>
                    <a:pt x="21" y="64"/>
                  </a:lnTo>
                  <a:lnTo>
                    <a:pt x="32" y="44"/>
                  </a:lnTo>
                  <a:lnTo>
                    <a:pt x="32" y="44"/>
                  </a:lnTo>
                  <a:lnTo>
                    <a:pt x="43" y="26"/>
                  </a:lnTo>
                  <a:lnTo>
                    <a:pt x="56" y="7"/>
                  </a:lnTo>
                  <a:lnTo>
                    <a:pt x="56" y="7"/>
                  </a:lnTo>
                  <a:lnTo>
                    <a:pt x="57" y="5"/>
                  </a:lnTo>
                  <a:lnTo>
                    <a:pt x="56" y="3"/>
                  </a:lnTo>
                  <a:lnTo>
                    <a:pt x="56" y="1"/>
                  </a:lnTo>
                  <a:lnTo>
                    <a:pt x="53" y="0"/>
                  </a:lnTo>
                  <a:lnTo>
                    <a:pt x="49" y="0"/>
                  </a:lnTo>
                  <a:lnTo>
                    <a:pt x="48"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7" name="chenying0907 1084"/>
            <p:cNvSpPr>
              <a:spLocks/>
            </p:cNvSpPr>
            <p:nvPr/>
          </p:nvSpPr>
          <p:spPr bwMode="auto">
            <a:xfrm>
              <a:off x="4338638" y="4610100"/>
              <a:ext cx="26988" cy="36513"/>
            </a:xfrm>
            <a:custGeom>
              <a:avLst/>
              <a:gdLst/>
              <a:ahLst/>
              <a:cxnLst>
                <a:cxn ang="0">
                  <a:pos x="59" y="2"/>
                </a:cxn>
                <a:cxn ang="0">
                  <a:pos x="59" y="2"/>
                </a:cxn>
                <a:cxn ang="0">
                  <a:pos x="40" y="21"/>
                </a:cxn>
                <a:cxn ang="0">
                  <a:pos x="30" y="30"/>
                </a:cxn>
                <a:cxn ang="0">
                  <a:pos x="23" y="40"/>
                </a:cxn>
                <a:cxn ang="0">
                  <a:pos x="15" y="51"/>
                </a:cxn>
                <a:cxn ang="0">
                  <a:pos x="10" y="61"/>
                </a:cxn>
                <a:cxn ang="0">
                  <a:pos x="4" y="74"/>
                </a:cxn>
                <a:cxn ang="0">
                  <a:pos x="0" y="87"/>
                </a:cxn>
                <a:cxn ang="0">
                  <a:pos x="0" y="87"/>
                </a:cxn>
                <a:cxn ang="0">
                  <a:pos x="0" y="90"/>
                </a:cxn>
                <a:cxn ang="0">
                  <a:pos x="0" y="91"/>
                </a:cxn>
                <a:cxn ang="0">
                  <a:pos x="4" y="94"/>
                </a:cxn>
                <a:cxn ang="0">
                  <a:pos x="8" y="94"/>
                </a:cxn>
                <a:cxn ang="0">
                  <a:pos x="11" y="92"/>
                </a:cxn>
                <a:cxn ang="0">
                  <a:pos x="11" y="90"/>
                </a:cxn>
                <a:cxn ang="0">
                  <a:pos x="11" y="90"/>
                </a:cxn>
                <a:cxn ang="0">
                  <a:pos x="15" y="78"/>
                </a:cxn>
                <a:cxn ang="0">
                  <a:pos x="20" y="66"/>
                </a:cxn>
                <a:cxn ang="0">
                  <a:pos x="25" y="56"/>
                </a:cxn>
                <a:cxn ang="0">
                  <a:pos x="32" y="45"/>
                </a:cxn>
                <a:cxn ang="0">
                  <a:pos x="40" y="36"/>
                </a:cxn>
                <a:cxn ang="0">
                  <a:pos x="49" y="27"/>
                </a:cxn>
                <a:cxn ang="0">
                  <a:pos x="67" y="10"/>
                </a:cxn>
                <a:cxn ang="0">
                  <a:pos x="67" y="10"/>
                </a:cxn>
                <a:cxn ang="0">
                  <a:pos x="68" y="7"/>
                </a:cxn>
                <a:cxn ang="0">
                  <a:pos x="68" y="6"/>
                </a:cxn>
                <a:cxn ang="0">
                  <a:pos x="67" y="2"/>
                </a:cxn>
                <a:cxn ang="0">
                  <a:pos x="63" y="0"/>
                </a:cxn>
                <a:cxn ang="0">
                  <a:pos x="61" y="1"/>
                </a:cxn>
                <a:cxn ang="0">
                  <a:pos x="59" y="2"/>
                </a:cxn>
                <a:cxn ang="0">
                  <a:pos x="59" y="2"/>
                </a:cxn>
              </a:cxnLst>
              <a:rect l="0" t="0" r="r" b="b"/>
              <a:pathLst>
                <a:path w="68" h="94">
                  <a:moveTo>
                    <a:pt x="59" y="2"/>
                  </a:moveTo>
                  <a:lnTo>
                    <a:pt x="59" y="2"/>
                  </a:lnTo>
                  <a:lnTo>
                    <a:pt x="40" y="21"/>
                  </a:lnTo>
                  <a:lnTo>
                    <a:pt x="30" y="30"/>
                  </a:lnTo>
                  <a:lnTo>
                    <a:pt x="23" y="40"/>
                  </a:lnTo>
                  <a:lnTo>
                    <a:pt x="15" y="51"/>
                  </a:lnTo>
                  <a:lnTo>
                    <a:pt x="10" y="61"/>
                  </a:lnTo>
                  <a:lnTo>
                    <a:pt x="4" y="74"/>
                  </a:lnTo>
                  <a:lnTo>
                    <a:pt x="0" y="87"/>
                  </a:lnTo>
                  <a:lnTo>
                    <a:pt x="0" y="87"/>
                  </a:lnTo>
                  <a:lnTo>
                    <a:pt x="0" y="90"/>
                  </a:lnTo>
                  <a:lnTo>
                    <a:pt x="0" y="91"/>
                  </a:lnTo>
                  <a:lnTo>
                    <a:pt x="4" y="94"/>
                  </a:lnTo>
                  <a:lnTo>
                    <a:pt x="8" y="94"/>
                  </a:lnTo>
                  <a:lnTo>
                    <a:pt x="11" y="92"/>
                  </a:lnTo>
                  <a:lnTo>
                    <a:pt x="11" y="90"/>
                  </a:lnTo>
                  <a:lnTo>
                    <a:pt x="11" y="90"/>
                  </a:lnTo>
                  <a:lnTo>
                    <a:pt x="15" y="78"/>
                  </a:lnTo>
                  <a:lnTo>
                    <a:pt x="20" y="66"/>
                  </a:lnTo>
                  <a:lnTo>
                    <a:pt x="25" y="56"/>
                  </a:lnTo>
                  <a:lnTo>
                    <a:pt x="32" y="45"/>
                  </a:lnTo>
                  <a:lnTo>
                    <a:pt x="40" y="36"/>
                  </a:lnTo>
                  <a:lnTo>
                    <a:pt x="49" y="27"/>
                  </a:lnTo>
                  <a:lnTo>
                    <a:pt x="67" y="10"/>
                  </a:lnTo>
                  <a:lnTo>
                    <a:pt x="67" y="10"/>
                  </a:lnTo>
                  <a:lnTo>
                    <a:pt x="68" y="7"/>
                  </a:lnTo>
                  <a:lnTo>
                    <a:pt x="68" y="6"/>
                  </a:lnTo>
                  <a:lnTo>
                    <a:pt x="67" y="2"/>
                  </a:lnTo>
                  <a:lnTo>
                    <a:pt x="63" y="0"/>
                  </a:lnTo>
                  <a:lnTo>
                    <a:pt x="61" y="1"/>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8" name="chenying0907 1085"/>
            <p:cNvSpPr>
              <a:spLocks/>
            </p:cNvSpPr>
            <p:nvPr/>
          </p:nvSpPr>
          <p:spPr bwMode="auto">
            <a:xfrm>
              <a:off x="4359276" y="4614863"/>
              <a:ext cx="26988" cy="36513"/>
            </a:xfrm>
            <a:custGeom>
              <a:avLst/>
              <a:gdLst/>
              <a:ahLst/>
              <a:cxnLst>
                <a:cxn ang="0">
                  <a:pos x="56" y="2"/>
                </a:cxn>
                <a:cxn ang="0">
                  <a:pos x="56" y="2"/>
                </a:cxn>
                <a:cxn ang="0">
                  <a:pos x="39" y="21"/>
                </a:cxn>
                <a:cxn ang="0">
                  <a:pos x="25" y="41"/>
                </a:cxn>
                <a:cxn ang="0">
                  <a:pos x="13" y="62"/>
                </a:cxn>
                <a:cxn ang="0">
                  <a:pos x="1" y="83"/>
                </a:cxn>
                <a:cxn ang="0">
                  <a:pos x="1" y="83"/>
                </a:cxn>
                <a:cxn ang="0">
                  <a:pos x="0" y="85"/>
                </a:cxn>
                <a:cxn ang="0">
                  <a:pos x="1" y="88"/>
                </a:cxn>
                <a:cxn ang="0">
                  <a:pos x="4" y="91"/>
                </a:cxn>
                <a:cxn ang="0">
                  <a:pos x="8" y="92"/>
                </a:cxn>
                <a:cxn ang="0">
                  <a:pos x="9" y="91"/>
                </a:cxn>
                <a:cxn ang="0">
                  <a:pos x="10" y="89"/>
                </a:cxn>
                <a:cxn ang="0">
                  <a:pos x="10" y="89"/>
                </a:cxn>
                <a:cxn ang="0">
                  <a:pos x="22" y="68"/>
                </a:cxn>
                <a:cxn ang="0">
                  <a:pos x="34" y="47"/>
                </a:cxn>
                <a:cxn ang="0">
                  <a:pos x="48" y="28"/>
                </a:cxn>
                <a:cxn ang="0">
                  <a:pos x="64" y="11"/>
                </a:cxn>
                <a:cxn ang="0">
                  <a:pos x="64" y="11"/>
                </a:cxn>
                <a:cxn ang="0">
                  <a:pos x="65" y="8"/>
                </a:cxn>
                <a:cxn ang="0">
                  <a:pos x="65" y="6"/>
                </a:cxn>
                <a:cxn ang="0">
                  <a:pos x="64" y="2"/>
                </a:cxn>
                <a:cxn ang="0">
                  <a:pos x="60" y="0"/>
                </a:cxn>
                <a:cxn ang="0">
                  <a:pos x="58" y="0"/>
                </a:cxn>
                <a:cxn ang="0">
                  <a:pos x="56" y="2"/>
                </a:cxn>
                <a:cxn ang="0">
                  <a:pos x="56" y="2"/>
                </a:cxn>
              </a:cxnLst>
              <a:rect l="0" t="0" r="r" b="b"/>
              <a:pathLst>
                <a:path w="65" h="92">
                  <a:moveTo>
                    <a:pt x="56" y="2"/>
                  </a:moveTo>
                  <a:lnTo>
                    <a:pt x="56" y="2"/>
                  </a:lnTo>
                  <a:lnTo>
                    <a:pt x="39" y="21"/>
                  </a:lnTo>
                  <a:lnTo>
                    <a:pt x="25" y="41"/>
                  </a:lnTo>
                  <a:lnTo>
                    <a:pt x="13" y="62"/>
                  </a:lnTo>
                  <a:lnTo>
                    <a:pt x="1" y="83"/>
                  </a:lnTo>
                  <a:lnTo>
                    <a:pt x="1" y="83"/>
                  </a:lnTo>
                  <a:lnTo>
                    <a:pt x="0" y="85"/>
                  </a:lnTo>
                  <a:lnTo>
                    <a:pt x="1" y="88"/>
                  </a:lnTo>
                  <a:lnTo>
                    <a:pt x="4" y="91"/>
                  </a:lnTo>
                  <a:lnTo>
                    <a:pt x="8" y="92"/>
                  </a:lnTo>
                  <a:lnTo>
                    <a:pt x="9" y="91"/>
                  </a:lnTo>
                  <a:lnTo>
                    <a:pt x="10" y="89"/>
                  </a:lnTo>
                  <a:lnTo>
                    <a:pt x="10" y="89"/>
                  </a:lnTo>
                  <a:lnTo>
                    <a:pt x="22" y="68"/>
                  </a:lnTo>
                  <a:lnTo>
                    <a:pt x="34" y="47"/>
                  </a:lnTo>
                  <a:lnTo>
                    <a:pt x="48" y="28"/>
                  </a:lnTo>
                  <a:lnTo>
                    <a:pt x="64" y="11"/>
                  </a:lnTo>
                  <a:lnTo>
                    <a:pt x="64" y="11"/>
                  </a:lnTo>
                  <a:lnTo>
                    <a:pt x="65" y="8"/>
                  </a:lnTo>
                  <a:lnTo>
                    <a:pt x="65" y="6"/>
                  </a:lnTo>
                  <a:lnTo>
                    <a:pt x="64" y="2"/>
                  </a:lnTo>
                  <a:lnTo>
                    <a:pt x="60" y="0"/>
                  </a:lnTo>
                  <a:lnTo>
                    <a:pt x="58" y="0"/>
                  </a:lnTo>
                  <a:lnTo>
                    <a:pt x="56" y="2"/>
                  </a:lnTo>
                  <a:lnTo>
                    <a:pt x="5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9" name="chenying0907 1086"/>
            <p:cNvSpPr>
              <a:spLocks/>
            </p:cNvSpPr>
            <p:nvPr/>
          </p:nvSpPr>
          <p:spPr bwMode="auto">
            <a:xfrm>
              <a:off x="4368801" y="4624388"/>
              <a:ext cx="26988" cy="41275"/>
            </a:xfrm>
            <a:custGeom>
              <a:avLst/>
              <a:gdLst/>
              <a:ahLst/>
              <a:cxnLst>
                <a:cxn ang="0">
                  <a:pos x="56" y="5"/>
                </a:cxn>
                <a:cxn ang="0">
                  <a:pos x="56" y="5"/>
                </a:cxn>
                <a:cxn ang="0">
                  <a:pos x="54" y="10"/>
                </a:cxn>
                <a:cxn ang="0">
                  <a:pos x="53" y="16"/>
                </a:cxn>
                <a:cxn ang="0">
                  <a:pos x="47" y="27"/>
                </a:cxn>
                <a:cxn ang="0">
                  <a:pos x="34" y="47"/>
                </a:cxn>
                <a:cxn ang="0">
                  <a:pos x="34" y="47"/>
                </a:cxn>
                <a:cxn ang="0">
                  <a:pos x="18" y="72"/>
                </a:cxn>
                <a:cxn ang="0">
                  <a:pos x="1" y="95"/>
                </a:cxn>
                <a:cxn ang="0">
                  <a:pos x="1" y="95"/>
                </a:cxn>
                <a:cxn ang="0">
                  <a:pos x="0" y="98"/>
                </a:cxn>
                <a:cxn ang="0">
                  <a:pos x="0" y="99"/>
                </a:cxn>
                <a:cxn ang="0">
                  <a:pos x="1" y="103"/>
                </a:cxn>
                <a:cxn ang="0">
                  <a:pos x="3" y="105"/>
                </a:cxn>
                <a:cxn ang="0">
                  <a:pos x="5" y="105"/>
                </a:cxn>
                <a:cxn ang="0">
                  <a:pos x="7" y="105"/>
                </a:cxn>
                <a:cxn ang="0">
                  <a:pos x="9" y="103"/>
                </a:cxn>
                <a:cxn ang="0">
                  <a:pos x="9" y="103"/>
                </a:cxn>
                <a:cxn ang="0">
                  <a:pos x="19" y="90"/>
                </a:cxn>
                <a:cxn ang="0">
                  <a:pos x="28" y="76"/>
                </a:cxn>
                <a:cxn ang="0">
                  <a:pos x="47" y="47"/>
                </a:cxn>
                <a:cxn ang="0">
                  <a:pos x="47" y="47"/>
                </a:cxn>
                <a:cxn ang="0">
                  <a:pos x="60" y="27"/>
                </a:cxn>
                <a:cxn ang="0">
                  <a:pos x="65" y="17"/>
                </a:cxn>
                <a:cxn ang="0">
                  <a:pos x="66" y="12"/>
                </a:cxn>
                <a:cxn ang="0">
                  <a:pos x="68" y="5"/>
                </a:cxn>
                <a:cxn ang="0">
                  <a:pos x="68" y="5"/>
                </a:cxn>
                <a:cxn ang="0">
                  <a:pos x="68" y="3"/>
                </a:cxn>
                <a:cxn ang="0">
                  <a:pos x="66" y="1"/>
                </a:cxn>
                <a:cxn ang="0">
                  <a:pos x="65" y="0"/>
                </a:cxn>
                <a:cxn ang="0">
                  <a:pos x="62" y="0"/>
                </a:cxn>
                <a:cxn ang="0">
                  <a:pos x="58" y="1"/>
                </a:cxn>
                <a:cxn ang="0">
                  <a:pos x="57" y="3"/>
                </a:cxn>
                <a:cxn ang="0">
                  <a:pos x="56" y="5"/>
                </a:cxn>
                <a:cxn ang="0">
                  <a:pos x="56" y="5"/>
                </a:cxn>
              </a:cxnLst>
              <a:rect l="0" t="0" r="r" b="b"/>
              <a:pathLst>
                <a:path w="68" h="105">
                  <a:moveTo>
                    <a:pt x="56" y="5"/>
                  </a:moveTo>
                  <a:lnTo>
                    <a:pt x="56" y="5"/>
                  </a:lnTo>
                  <a:lnTo>
                    <a:pt x="54" y="10"/>
                  </a:lnTo>
                  <a:lnTo>
                    <a:pt x="53" y="16"/>
                  </a:lnTo>
                  <a:lnTo>
                    <a:pt x="47" y="27"/>
                  </a:lnTo>
                  <a:lnTo>
                    <a:pt x="34" y="47"/>
                  </a:lnTo>
                  <a:lnTo>
                    <a:pt x="34" y="47"/>
                  </a:lnTo>
                  <a:lnTo>
                    <a:pt x="18" y="72"/>
                  </a:lnTo>
                  <a:lnTo>
                    <a:pt x="1" y="95"/>
                  </a:lnTo>
                  <a:lnTo>
                    <a:pt x="1" y="95"/>
                  </a:lnTo>
                  <a:lnTo>
                    <a:pt x="0" y="98"/>
                  </a:lnTo>
                  <a:lnTo>
                    <a:pt x="0" y="99"/>
                  </a:lnTo>
                  <a:lnTo>
                    <a:pt x="1" y="103"/>
                  </a:lnTo>
                  <a:lnTo>
                    <a:pt x="3" y="105"/>
                  </a:lnTo>
                  <a:lnTo>
                    <a:pt x="5" y="105"/>
                  </a:lnTo>
                  <a:lnTo>
                    <a:pt x="7" y="105"/>
                  </a:lnTo>
                  <a:lnTo>
                    <a:pt x="9" y="103"/>
                  </a:lnTo>
                  <a:lnTo>
                    <a:pt x="9" y="103"/>
                  </a:lnTo>
                  <a:lnTo>
                    <a:pt x="19" y="90"/>
                  </a:lnTo>
                  <a:lnTo>
                    <a:pt x="28" y="76"/>
                  </a:lnTo>
                  <a:lnTo>
                    <a:pt x="47" y="47"/>
                  </a:lnTo>
                  <a:lnTo>
                    <a:pt x="47" y="47"/>
                  </a:lnTo>
                  <a:lnTo>
                    <a:pt x="60" y="27"/>
                  </a:lnTo>
                  <a:lnTo>
                    <a:pt x="65" y="17"/>
                  </a:lnTo>
                  <a:lnTo>
                    <a:pt x="66" y="12"/>
                  </a:lnTo>
                  <a:lnTo>
                    <a:pt x="68" y="5"/>
                  </a:lnTo>
                  <a:lnTo>
                    <a:pt x="68" y="5"/>
                  </a:lnTo>
                  <a:lnTo>
                    <a:pt x="68" y="3"/>
                  </a:lnTo>
                  <a:lnTo>
                    <a:pt x="66" y="1"/>
                  </a:lnTo>
                  <a:lnTo>
                    <a:pt x="65" y="0"/>
                  </a:lnTo>
                  <a:lnTo>
                    <a:pt x="62" y="0"/>
                  </a:lnTo>
                  <a:lnTo>
                    <a:pt x="58" y="1"/>
                  </a:lnTo>
                  <a:lnTo>
                    <a:pt x="57" y="3"/>
                  </a:lnTo>
                  <a:lnTo>
                    <a:pt x="56" y="5"/>
                  </a:lnTo>
                  <a:lnTo>
                    <a:pt x="5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0" name="chenying0907 1087"/>
            <p:cNvSpPr>
              <a:spLocks/>
            </p:cNvSpPr>
            <p:nvPr/>
          </p:nvSpPr>
          <p:spPr bwMode="auto">
            <a:xfrm>
              <a:off x="4319588" y="4630738"/>
              <a:ext cx="101600" cy="128588"/>
            </a:xfrm>
            <a:custGeom>
              <a:avLst/>
              <a:gdLst/>
              <a:ahLst/>
              <a:cxnLst>
                <a:cxn ang="0">
                  <a:pos x="247" y="1"/>
                </a:cxn>
                <a:cxn ang="0">
                  <a:pos x="247" y="1"/>
                </a:cxn>
                <a:cxn ang="0">
                  <a:pos x="228" y="22"/>
                </a:cxn>
                <a:cxn ang="0">
                  <a:pos x="208" y="43"/>
                </a:cxn>
                <a:cxn ang="0">
                  <a:pos x="171" y="86"/>
                </a:cxn>
                <a:cxn ang="0">
                  <a:pos x="136" y="131"/>
                </a:cxn>
                <a:cxn ang="0">
                  <a:pos x="101" y="175"/>
                </a:cxn>
                <a:cxn ang="0">
                  <a:pos x="101" y="175"/>
                </a:cxn>
                <a:cxn ang="0">
                  <a:pos x="69" y="213"/>
                </a:cxn>
                <a:cxn ang="0">
                  <a:pos x="55" y="233"/>
                </a:cxn>
                <a:cxn ang="0">
                  <a:pos x="41" y="254"/>
                </a:cxn>
                <a:cxn ang="0">
                  <a:pos x="41" y="254"/>
                </a:cxn>
                <a:cxn ang="0">
                  <a:pos x="35" y="261"/>
                </a:cxn>
                <a:cxn ang="0">
                  <a:pos x="30" y="269"/>
                </a:cxn>
                <a:cxn ang="0">
                  <a:pos x="17" y="285"/>
                </a:cxn>
                <a:cxn ang="0">
                  <a:pos x="12" y="293"/>
                </a:cxn>
                <a:cxn ang="0">
                  <a:pos x="7" y="301"/>
                </a:cxn>
                <a:cxn ang="0">
                  <a:pos x="3" y="309"/>
                </a:cxn>
                <a:cxn ang="0">
                  <a:pos x="0" y="318"/>
                </a:cxn>
                <a:cxn ang="0">
                  <a:pos x="0" y="318"/>
                </a:cxn>
                <a:cxn ang="0">
                  <a:pos x="0" y="320"/>
                </a:cxn>
                <a:cxn ang="0">
                  <a:pos x="1" y="322"/>
                </a:cxn>
                <a:cxn ang="0">
                  <a:pos x="4" y="324"/>
                </a:cxn>
                <a:cxn ang="0">
                  <a:pos x="7" y="324"/>
                </a:cxn>
                <a:cxn ang="0">
                  <a:pos x="8" y="324"/>
                </a:cxn>
                <a:cxn ang="0">
                  <a:pos x="10" y="323"/>
                </a:cxn>
                <a:cxn ang="0">
                  <a:pos x="10" y="320"/>
                </a:cxn>
                <a:cxn ang="0">
                  <a:pos x="10" y="320"/>
                </a:cxn>
                <a:cxn ang="0">
                  <a:pos x="12" y="315"/>
                </a:cxn>
                <a:cxn ang="0">
                  <a:pos x="14" y="310"/>
                </a:cxn>
                <a:cxn ang="0">
                  <a:pos x="20" y="302"/>
                </a:cxn>
                <a:cxn ang="0">
                  <a:pos x="26" y="295"/>
                </a:cxn>
                <a:cxn ang="0">
                  <a:pos x="33" y="288"/>
                </a:cxn>
                <a:cxn ang="0">
                  <a:pos x="33" y="288"/>
                </a:cxn>
                <a:cxn ang="0">
                  <a:pos x="44" y="271"/>
                </a:cxn>
                <a:cxn ang="0">
                  <a:pos x="55" y="252"/>
                </a:cxn>
                <a:cxn ang="0">
                  <a:pos x="55" y="252"/>
                </a:cxn>
                <a:cxn ang="0">
                  <a:pos x="71" y="230"/>
                </a:cxn>
                <a:cxn ang="0">
                  <a:pos x="88" y="208"/>
                </a:cxn>
                <a:cxn ang="0">
                  <a:pos x="123" y="166"/>
                </a:cxn>
                <a:cxn ang="0">
                  <a:pos x="123" y="166"/>
                </a:cxn>
                <a:cxn ang="0">
                  <a:pos x="187" y="86"/>
                </a:cxn>
                <a:cxn ang="0">
                  <a:pos x="220" y="47"/>
                </a:cxn>
                <a:cxn ang="0">
                  <a:pos x="237" y="27"/>
                </a:cxn>
                <a:cxn ang="0">
                  <a:pos x="255" y="9"/>
                </a:cxn>
                <a:cxn ang="0">
                  <a:pos x="255" y="9"/>
                </a:cxn>
                <a:cxn ang="0">
                  <a:pos x="256" y="6"/>
                </a:cxn>
                <a:cxn ang="0">
                  <a:pos x="256" y="5"/>
                </a:cxn>
                <a:cxn ang="0">
                  <a:pos x="255" y="1"/>
                </a:cxn>
                <a:cxn ang="0">
                  <a:pos x="251" y="0"/>
                </a:cxn>
                <a:cxn ang="0">
                  <a:pos x="248" y="0"/>
                </a:cxn>
                <a:cxn ang="0">
                  <a:pos x="247" y="1"/>
                </a:cxn>
                <a:cxn ang="0">
                  <a:pos x="247" y="1"/>
                </a:cxn>
              </a:cxnLst>
              <a:rect l="0" t="0" r="r" b="b"/>
              <a:pathLst>
                <a:path w="256" h="324">
                  <a:moveTo>
                    <a:pt x="247" y="1"/>
                  </a:moveTo>
                  <a:lnTo>
                    <a:pt x="247" y="1"/>
                  </a:lnTo>
                  <a:lnTo>
                    <a:pt x="228" y="22"/>
                  </a:lnTo>
                  <a:lnTo>
                    <a:pt x="208" y="43"/>
                  </a:lnTo>
                  <a:lnTo>
                    <a:pt x="171" y="86"/>
                  </a:lnTo>
                  <a:lnTo>
                    <a:pt x="136" y="131"/>
                  </a:lnTo>
                  <a:lnTo>
                    <a:pt x="101" y="175"/>
                  </a:lnTo>
                  <a:lnTo>
                    <a:pt x="101" y="175"/>
                  </a:lnTo>
                  <a:lnTo>
                    <a:pt x="69" y="213"/>
                  </a:lnTo>
                  <a:lnTo>
                    <a:pt x="55" y="233"/>
                  </a:lnTo>
                  <a:lnTo>
                    <a:pt x="41" y="254"/>
                  </a:lnTo>
                  <a:lnTo>
                    <a:pt x="41" y="254"/>
                  </a:lnTo>
                  <a:lnTo>
                    <a:pt x="35" y="261"/>
                  </a:lnTo>
                  <a:lnTo>
                    <a:pt x="30" y="269"/>
                  </a:lnTo>
                  <a:lnTo>
                    <a:pt x="17" y="285"/>
                  </a:lnTo>
                  <a:lnTo>
                    <a:pt x="12" y="293"/>
                  </a:lnTo>
                  <a:lnTo>
                    <a:pt x="7" y="301"/>
                  </a:lnTo>
                  <a:lnTo>
                    <a:pt x="3" y="309"/>
                  </a:lnTo>
                  <a:lnTo>
                    <a:pt x="0" y="318"/>
                  </a:lnTo>
                  <a:lnTo>
                    <a:pt x="0" y="318"/>
                  </a:lnTo>
                  <a:lnTo>
                    <a:pt x="0" y="320"/>
                  </a:lnTo>
                  <a:lnTo>
                    <a:pt x="1" y="322"/>
                  </a:lnTo>
                  <a:lnTo>
                    <a:pt x="4" y="324"/>
                  </a:lnTo>
                  <a:lnTo>
                    <a:pt x="7" y="324"/>
                  </a:lnTo>
                  <a:lnTo>
                    <a:pt x="8" y="324"/>
                  </a:lnTo>
                  <a:lnTo>
                    <a:pt x="10" y="323"/>
                  </a:lnTo>
                  <a:lnTo>
                    <a:pt x="10" y="320"/>
                  </a:lnTo>
                  <a:lnTo>
                    <a:pt x="10" y="320"/>
                  </a:lnTo>
                  <a:lnTo>
                    <a:pt x="12" y="315"/>
                  </a:lnTo>
                  <a:lnTo>
                    <a:pt x="14" y="310"/>
                  </a:lnTo>
                  <a:lnTo>
                    <a:pt x="20" y="302"/>
                  </a:lnTo>
                  <a:lnTo>
                    <a:pt x="26" y="295"/>
                  </a:lnTo>
                  <a:lnTo>
                    <a:pt x="33" y="288"/>
                  </a:lnTo>
                  <a:lnTo>
                    <a:pt x="33" y="288"/>
                  </a:lnTo>
                  <a:lnTo>
                    <a:pt x="44" y="271"/>
                  </a:lnTo>
                  <a:lnTo>
                    <a:pt x="55" y="252"/>
                  </a:lnTo>
                  <a:lnTo>
                    <a:pt x="55" y="252"/>
                  </a:lnTo>
                  <a:lnTo>
                    <a:pt x="71" y="230"/>
                  </a:lnTo>
                  <a:lnTo>
                    <a:pt x="88" y="208"/>
                  </a:lnTo>
                  <a:lnTo>
                    <a:pt x="123" y="166"/>
                  </a:lnTo>
                  <a:lnTo>
                    <a:pt x="123" y="166"/>
                  </a:lnTo>
                  <a:lnTo>
                    <a:pt x="187" y="86"/>
                  </a:lnTo>
                  <a:lnTo>
                    <a:pt x="220" y="47"/>
                  </a:lnTo>
                  <a:lnTo>
                    <a:pt x="237" y="27"/>
                  </a:lnTo>
                  <a:lnTo>
                    <a:pt x="255" y="9"/>
                  </a:lnTo>
                  <a:lnTo>
                    <a:pt x="255" y="9"/>
                  </a:lnTo>
                  <a:lnTo>
                    <a:pt x="256" y="6"/>
                  </a:lnTo>
                  <a:lnTo>
                    <a:pt x="256" y="5"/>
                  </a:lnTo>
                  <a:lnTo>
                    <a:pt x="255" y="1"/>
                  </a:lnTo>
                  <a:lnTo>
                    <a:pt x="251" y="0"/>
                  </a:lnTo>
                  <a:lnTo>
                    <a:pt x="248" y="0"/>
                  </a:lnTo>
                  <a:lnTo>
                    <a:pt x="247" y="1"/>
                  </a:lnTo>
                  <a:lnTo>
                    <a:pt x="2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1" name="chenying0907 1088"/>
            <p:cNvSpPr>
              <a:spLocks/>
            </p:cNvSpPr>
            <p:nvPr/>
          </p:nvSpPr>
          <p:spPr bwMode="auto">
            <a:xfrm>
              <a:off x="4338638" y="4643438"/>
              <a:ext cx="96838" cy="127000"/>
            </a:xfrm>
            <a:custGeom>
              <a:avLst/>
              <a:gdLst/>
              <a:ahLst/>
              <a:cxnLst>
                <a:cxn ang="0">
                  <a:pos x="233" y="2"/>
                </a:cxn>
                <a:cxn ang="0">
                  <a:pos x="233" y="2"/>
                </a:cxn>
                <a:cxn ang="0">
                  <a:pos x="230" y="6"/>
                </a:cxn>
                <a:cxn ang="0">
                  <a:pos x="229" y="9"/>
                </a:cxn>
                <a:cxn ang="0">
                  <a:pos x="229" y="9"/>
                </a:cxn>
                <a:cxn ang="0">
                  <a:pos x="222" y="17"/>
                </a:cxn>
                <a:cxn ang="0">
                  <a:pos x="216" y="25"/>
                </a:cxn>
                <a:cxn ang="0">
                  <a:pos x="201" y="38"/>
                </a:cxn>
                <a:cxn ang="0">
                  <a:pos x="201" y="38"/>
                </a:cxn>
                <a:cxn ang="0">
                  <a:pos x="182" y="60"/>
                </a:cxn>
                <a:cxn ang="0">
                  <a:pos x="162" y="83"/>
                </a:cxn>
                <a:cxn ang="0">
                  <a:pos x="162" y="83"/>
                </a:cxn>
                <a:cxn ang="0">
                  <a:pos x="128" y="125"/>
                </a:cxn>
                <a:cxn ang="0">
                  <a:pos x="111" y="147"/>
                </a:cxn>
                <a:cxn ang="0">
                  <a:pos x="94" y="169"/>
                </a:cxn>
                <a:cxn ang="0">
                  <a:pos x="94" y="169"/>
                </a:cxn>
                <a:cxn ang="0">
                  <a:pos x="68" y="208"/>
                </a:cxn>
                <a:cxn ang="0">
                  <a:pos x="43" y="247"/>
                </a:cxn>
                <a:cxn ang="0">
                  <a:pos x="43" y="247"/>
                </a:cxn>
                <a:cxn ang="0">
                  <a:pos x="31" y="264"/>
                </a:cxn>
                <a:cxn ang="0">
                  <a:pos x="20" y="279"/>
                </a:cxn>
                <a:cxn ang="0">
                  <a:pos x="8" y="295"/>
                </a:cxn>
                <a:cxn ang="0">
                  <a:pos x="4" y="302"/>
                </a:cxn>
                <a:cxn ang="0">
                  <a:pos x="0" y="313"/>
                </a:cxn>
                <a:cxn ang="0">
                  <a:pos x="0" y="313"/>
                </a:cxn>
                <a:cxn ang="0">
                  <a:pos x="0" y="314"/>
                </a:cxn>
                <a:cxn ang="0">
                  <a:pos x="0" y="317"/>
                </a:cxn>
                <a:cxn ang="0">
                  <a:pos x="4" y="319"/>
                </a:cxn>
                <a:cxn ang="0">
                  <a:pos x="8" y="318"/>
                </a:cxn>
                <a:cxn ang="0">
                  <a:pos x="10" y="317"/>
                </a:cxn>
                <a:cxn ang="0">
                  <a:pos x="10" y="315"/>
                </a:cxn>
                <a:cxn ang="0">
                  <a:pos x="10" y="315"/>
                </a:cxn>
                <a:cxn ang="0">
                  <a:pos x="14" y="306"/>
                </a:cxn>
                <a:cxn ang="0">
                  <a:pos x="20" y="297"/>
                </a:cxn>
                <a:cxn ang="0">
                  <a:pos x="33" y="280"/>
                </a:cxn>
                <a:cxn ang="0">
                  <a:pos x="46" y="263"/>
                </a:cxn>
                <a:cxn ang="0">
                  <a:pos x="58" y="246"/>
                </a:cxn>
                <a:cxn ang="0">
                  <a:pos x="58" y="246"/>
                </a:cxn>
                <a:cxn ang="0">
                  <a:pos x="84" y="206"/>
                </a:cxn>
                <a:cxn ang="0">
                  <a:pos x="110" y="166"/>
                </a:cxn>
                <a:cxn ang="0">
                  <a:pos x="110" y="166"/>
                </a:cxn>
                <a:cxn ang="0">
                  <a:pos x="128" y="143"/>
                </a:cxn>
                <a:cxn ang="0">
                  <a:pos x="146" y="121"/>
                </a:cxn>
                <a:cxn ang="0">
                  <a:pos x="183" y="76"/>
                </a:cxn>
                <a:cxn ang="0">
                  <a:pos x="183" y="76"/>
                </a:cxn>
                <a:cxn ang="0">
                  <a:pos x="199" y="59"/>
                </a:cxn>
                <a:cxn ang="0">
                  <a:pos x="216" y="43"/>
                </a:cxn>
                <a:cxn ang="0">
                  <a:pos x="224" y="34"/>
                </a:cxn>
                <a:cxn ang="0">
                  <a:pos x="232" y="26"/>
                </a:cxn>
                <a:cxn ang="0">
                  <a:pos x="237" y="16"/>
                </a:cxn>
                <a:cxn ang="0">
                  <a:pos x="242" y="7"/>
                </a:cxn>
                <a:cxn ang="0">
                  <a:pos x="242" y="7"/>
                </a:cxn>
                <a:cxn ang="0">
                  <a:pos x="243" y="6"/>
                </a:cxn>
                <a:cxn ang="0">
                  <a:pos x="242" y="3"/>
                </a:cxn>
                <a:cxn ang="0">
                  <a:pos x="239" y="0"/>
                </a:cxn>
                <a:cxn ang="0">
                  <a:pos x="235" y="0"/>
                </a:cxn>
                <a:cxn ang="0">
                  <a:pos x="234" y="0"/>
                </a:cxn>
                <a:cxn ang="0">
                  <a:pos x="233" y="2"/>
                </a:cxn>
                <a:cxn ang="0">
                  <a:pos x="233" y="2"/>
                </a:cxn>
              </a:cxnLst>
              <a:rect l="0" t="0" r="r" b="b"/>
              <a:pathLst>
                <a:path w="243" h="319">
                  <a:moveTo>
                    <a:pt x="233" y="2"/>
                  </a:moveTo>
                  <a:lnTo>
                    <a:pt x="233" y="2"/>
                  </a:lnTo>
                  <a:lnTo>
                    <a:pt x="230" y="6"/>
                  </a:lnTo>
                  <a:lnTo>
                    <a:pt x="229" y="9"/>
                  </a:lnTo>
                  <a:lnTo>
                    <a:pt x="229" y="9"/>
                  </a:lnTo>
                  <a:lnTo>
                    <a:pt x="222" y="17"/>
                  </a:lnTo>
                  <a:lnTo>
                    <a:pt x="216" y="25"/>
                  </a:lnTo>
                  <a:lnTo>
                    <a:pt x="201" y="38"/>
                  </a:lnTo>
                  <a:lnTo>
                    <a:pt x="201" y="38"/>
                  </a:lnTo>
                  <a:lnTo>
                    <a:pt x="182" y="60"/>
                  </a:lnTo>
                  <a:lnTo>
                    <a:pt x="162" y="83"/>
                  </a:lnTo>
                  <a:lnTo>
                    <a:pt x="162" y="83"/>
                  </a:lnTo>
                  <a:lnTo>
                    <a:pt x="128" y="125"/>
                  </a:lnTo>
                  <a:lnTo>
                    <a:pt x="111" y="147"/>
                  </a:lnTo>
                  <a:lnTo>
                    <a:pt x="94" y="169"/>
                  </a:lnTo>
                  <a:lnTo>
                    <a:pt x="94" y="169"/>
                  </a:lnTo>
                  <a:lnTo>
                    <a:pt x="68" y="208"/>
                  </a:lnTo>
                  <a:lnTo>
                    <a:pt x="43" y="247"/>
                  </a:lnTo>
                  <a:lnTo>
                    <a:pt x="43" y="247"/>
                  </a:lnTo>
                  <a:lnTo>
                    <a:pt x="31" y="264"/>
                  </a:lnTo>
                  <a:lnTo>
                    <a:pt x="20" y="279"/>
                  </a:lnTo>
                  <a:lnTo>
                    <a:pt x="8" y="295"/>
                  </a:lnTo>
                  <a:lnTo>
                    <a:pt x="4" y="302"/>
                  </a:lnTo>
                  <a:lnTo>
                    <a:pt x="0" y="313"/>
                  </a:lnTo>
                  <a:lnTo>
                    <a:pt x="0" y="313"/>
                  </a:lnTo>
                  <a:lnTo>
                    <a:pt x="0" y="314"/>
                  </a:lnTo>
                  <a:lnTo>
                    <a:pt x="0" y="317"/>
                  </a:lnTo>
                  <a:lnTo>
                    <a:pt x="4" y="319"/>
                  </a:lnTo>
                  <a:lnTo>
                    <a:pt x="8" y="318"/>
                  </a:lnTo>
                  <a:lnTo>
                    <a:pt x="10" y="317"/>
                  </a:lnTo>
                  <a:lnTo>
                    <a:pt x="10" y="315"/>
                  </a:lnTo>
                  <a:lnTo>
                    <a:pt x="10" y="315"/>
                  </a:lnTo>
                  <a:lnTo>
                    <a:pt x="14" y="306"/>
                  </a:lnTo>
                  <a:lnTo>
                    <a:pt x="20" y="297"/>
                  </a:lnTo>
                  <a:lnTo>
                    <a:pt x="33" y="280"/>
                  </a:lnTo>
                  <a:lnTo>
                    <a:pt x="46" y="263"/>
                  </a:lnTo>
                  <a:lnTo>
                    <a:pt x="58" y="246"/>
                  </a:lnTo>
                  <a:lnTo>
                    <a:pt x="58" y="246"/>
                  </a:lnTo>
                  <a:lnTo>
                    <a:pt x="84" y="206"/>
                  </a:lnTo>
                  <a:lnTo>
                    <a:pt x="110" y="166"/>
                  </a:lnTo>
                  <a:lnTo>
                    <a:pt x="110" y="166"/>
                  </a:lnTo>
                  <a:lnTo>
                    <a:pt x="128" y="143"/>
                  </a:lnTo>
                  <a:lnTo>
                    <a:pt x="146" y="121"/>
                  </a:lnTo>
                  <a:lnTo>
                    <a:pt x="183" y="76"/>
                  </a:lnTo>
                  <a:lnTo>
                    <a:pt x="183" y="76"/>
                  </a:lnTo>
                  <a:lnTo>
                    <a:pt x="199" y="59"/>
                  </a:lnTo>
                  <a:lnTo>
                    <a:pt x="216" y="43"/>
                  </a:lnTo>
                  <a:lnTo>
                    <a:pt x="224" y="34"/>
                  </a:lnTo>
                  <a:lnTo>
                    <a:pt x="232" y="26"/>
                  </a:lnTo>
                  <a:lnTo>
                    <a:pt x="237" y="16"/>
                  </a:lnTo>
                  <a:lnTo>
                    <a:pt x="242" y="7"/>
                  </a:lnTo>
                  <a:lnTo>
                    <a:pt x="242" y="7"/>
                  </a:lnTo>
                  <a:lnTo>
                    <a:pt x="243" y="6"/>
                  </a:lnTo>
                  <a:lnTo>
                    <a:pt x="242" y="3"/>
                  </a:lnTo>
                  <a:lnTo>
                    <a:pt x="239" y="0"/>
                  </a:lnTo>
                  <a:lnTo>
                    <a:pt x="235" y="0"/>
                  </a:lnTo>
                  <a:lnTo>
                    <a:pt x="234" y="0"/>
                  </a:lnTo>
                  <a:lnTo>
                    <a:pt x="233" y="2"/>
                  </a:lnTo>
                  <a:lnTo>
                    <a:pt x="2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2" name="chenying0907 1089"/>
            <p:cNvSpPr>
              <a:spLocks/>
            </p:cNvSpPr>
            <p:nvPr/>
          </p:nvSpPr>
          <p:spPr bwMode="auto">
            <a:xfrm>
              <a:off x="4359276" y="4652963"/>
              <a:ext cx="90488" cy="117475"/>
            </a:xfrm>
            <a:custGeom>
              <a:avLst/>
              <a:gdLst/>
              <a:ahLst/>
              <a:cxnLst>
                <a:cxn ang="0">
                  <a:pos x="217" y="2"/>
                </a:cxn>
                <a:cxn ang="0">
                  <a:pos x="217" y="2"/>
                </a:cxn>
                <a:cxn ang="0">
                  <a:pos x="212" y="12"/>
                </a:cxn>
                <a:cxn ang="0">
                  <a:pos x="204" y="21"/>
                </a:cxn>
                <a:cxn ang="0">
                  <a:pos x="190" y="36"/>
                </a:cxn>
                <a:cxn ang="0">
                  <a:pos x="190" y="36"/>
                </a:cxn>
                <a:cxn ang="0">
                  <a:pos x="161" y="73"/>
                </a:cxn>
                <a:cxn ang="0">
                  <a:pos x="161" y="73"/>
                </a:cxn>
                <a:cxn ang="0">
                  <a:pos x="133" y="108"/>
                </a:cxn>
                <a:cxn ang="0">
                  <a:pos x="106" y="144"/>
                </a:cxn>
                <a:cxn ang="0">
                  <a:pos x="106" y="144"/>
                </a:cxn>
                <a:cxn ang="0">
                  <a:pos x="90" y="165"/>
                </a:cxn>
                <a:cxn ang="0">
                  <a:pos x="76" y="186"/>
                </a:cxn>
                <a:cxn ang="0">
                  <a:pos x="47" y="227"/>
                </a:cxn>
                <a:cxn ang="0">
                  <a:pos x="47" y="227"/>
                </a:cxn>
                <a:cxn ang="0">
                  <a:pos x="33" y="250"/>
                </a:cxn>
                <a:cxn ang="0">
                  <a:pos x="25" y="261"/>
                </a:cxn>
                <a:cxn ang="0">
                  <a:pos x="16" y="273"/>
                </a:cxn>
                <a:cxn ang="0">
                  <a:pos x="16" y="273"/>
                </a:cxn>
                <a:cxn ang="0">
                  <a:pos x="12" y="277"/>
                </a:cxn>
                <a:cxn ang="0">
                  <a:pos x="8" y="281"/>
                </a:cxn>
                <a:cxn ang="0">
                  <a:pos x="4" y="285"/>
                </a:cxn>
                <a:cxn ang="0">
                  <a:pos x="0" y="291"/>
                </a:cxn>
                <a:cxn ang="0">
                  <a:pos x="0" y="291"/>
                </a:cxn>
                <a:cxn ang="0">
                  <a:pos x="0" y="294"/>
                </a:cxn>
                <a:cxn ang="0">
                  <a:pos x="1" y="295"/>
                </a:cxn>
                <a:cxn ang="0">
                  <a:pos x="3" y="297"/>
                </a:cxn>
                <a:cxn ang="0">
                  <a:pos x="4" y="298"/>
                </a:cxn>
                <a:cxn ang="0">
                  <a:pos x="8" y="298"/>
                </a:cxn>
                <a:cxn ang="0">
                  <a:pos x="10" y="297"/>
                </a:cxn>
                <a:cxn ang="0">
                  <a:pos x="12" y="294"/>
                </a:cxn>
                <a:cxn ang="0">
                  <a:pos x="12" y="294"/>
                </a:cxn>
                <a:cxn ang="0">
                  <a:pos x="14" y="289"/>
                </a:cxn>
                <a:cxn ang="0">
                  <a:pos x="21" y="284"/>
                </a:cxn>
                <a:cxn ang="0">
                  <a:pos x="26" y="278"/>
                </a:cxn>
                <a:cxn ang="0">
                  <a:pos x="31" y="273"/>
                </a:cxn>
                <a:cxn ang="0">
                  <a:pos x="31" y="273"/>
                </a:cxn>
                <a:cxn ang="0">
                  <a:pos x="44" y="252"/>
                </a:cxn>
                <a:cxn ang="0">
                  <a:pos x="58" y="233"/>
                </a:cxn>
                <a:cxn ang="0">
                  <a:pos x="58" y="233"/>
                </a:cxn>
                <a:cxn ang="0">
                  <a:pos x="72" y="212"/>
                </a:cxn>
                <a:cxn ang="0">
                  <a:pos x="86" y="191"/>
                </a:cxn>
                <a:cxn ang="0">
                  <a:pos x="101" y="170"/>
                </a:cxn>
                <a:cxn ang="0">
                  <a:pos x="115" y="150"/>
                </a:cxn>
                <a:cxn ang="0">
                  <a:pos x="115" y="150"/>
                </a:cxn>
                <a:cxn ang="0">
                  <a:pos x="145" y="111"/>
                </a:cxn>
                <a:cxn ang="0">
                  <a:pos x="177" y="72"/>
                </a:cxn>
                <a:cxn ang="0">
                  <a:pos x="177" y="72"/>
                </a:cxn>
                <a:cxn ang="0">
                  <a:pos x="190" y="56"/>
                </a:cxn>
                <a:cxn ang="0">
                  <a:pos x="204" y="40"/>
                </a:cxn>
                <a:cxn ang="0">
                  <a:pos x="218" y="23"/>
                </a:cxn>
                <a:cxn ang="0">
                  <a:pos x="224" y="14"/>
                </a:cxn>
                <a:cxn ang="0">
                  <a:pos x="229" y="6"/>
                </a:cxn>
                <a:cxn ang="0">
                  <a:pos x="229" y="6"/>
                </a:cxn>
                <a:cxn ang="0">
                  <a:pos x="229" y="4"/>
                </a:cxn>
                <a:cxn ang="0">
                  <a:pos x="229" y="1"/>
                </a:cxn>
                <a:cxn ang="0">
                  <a:pos x="226" y="0"/>
                </a:cxn>
                <a:cxn ang="0">
                  <a:pos x="225" y="0"/>
                </a:cxn>
                <a:cxn ang="0">
                  <a:pos x="221" y="0"/>
                </a:cxn>
                <a:cxn ang="0">
                  <a:pos x="218" y="1"/>
                </a:cxn>
                <a:cxn ang="0">
                  <a:pos x="217" y="2"/>
                </a:cxn>
                <a:cxn ang="0">
                  <a:pos x="217" y="2"/>
                </a:cxn>
              </a:cxnLst>
              <a:rect l="0" t="0" r="r" b="b"/>
              <a:pathLst>
                <a:path w="229" h="298">
                  <a:moveTo>
                    <a:pt x="217" y="2"/>
                  </a:moveTo>
                  <a:lnTo>
                    <a:pt x="217" y="2"/>
                  </a:lnTo>
                  <a:lnTo>
                    <a:pt x="212" y="12"/>
                  </a:lnTo>
                  <a:lnTo>
                    <a:pt x="204" y="21"/>
                  </a:lnTo>
                  <a:lnTo>
                    <a:pt x="190" y="36"/>
                  </a:lnTo>
                  <a:lnTo>
                    <a:pt x="190" y="36"/>
                  </a:lnTo>
                  <a:lnTo>
                    <a:pt x="161" y="73"/>
                  </a:lnTo>
                  <a:lnTo>
                    <a:pt x="161" y="73"/>
                  </a:lnTo>
                  <a:lnTo>
                    <a:pt x="133" y="108"/>
                  </a:lnTo>
                  <a:lnTo>
                    <a:pt x="106" y="144"/>
                  </a:lnTo>
                  <a:lnTo>
                    <a:pt x="106" y="144"/>
                  </a:lnTo>
                  <a:lnTo>
                    <a:pt x="90" y="165"/>
                  </a:lnTo>
                  <a:lnTo>
                    <a:pt x="76" y="186"/>
                  </a:lnTo>
                  <a:lnTo>
                    <a:pt x="47" y="227"/>
                  </a:lnTo>
                  <a:lnTo>
                    <a:pt x="47" y="227"/>
                  </a:lnTo>
                  <a:lnTo>
                    <a:pt x="33" y="250"/>
                  </a:lnTo>
                  <a:lnTo>
                    <a:pt x="25" y="261"/>
                  </a:lnTo>
                  <a:lnTo>
                    <a:pt x="16" y="273"/>
                  </a:lnTo>
                  <a:lnTo>
                    <a:pt x="16" y="273"/>
                  </a:lnTo>
                  <a:lnTo>
                    <a:pt x="12" y="277"/>
                  </a:lnTo>
                  <a:lnTo>
                    <a:pt x="8" y="281"/>
                  </a:lnTo>
                  <a:lnTo>
                    <a:pt x="4" y="285"/>
                  </a:lnTo>
                  <a:lnTo>
                    <a:pt x="0" y="291"/>
                  </a:lnTo>
                  <a:lnTo>
                    <a:pt x="0" y="291"/>
                  </a:lnTo>
                  <a:lnTo>
                    <a:pt x="0" y="294"/>
                  </a:lnTo>
                  <a:lnTo>
                    <a:pt x="1" y="295"/>
                  </a:lnTo>
                  <a:lnTo>
                    <a:pt x="3" y="297"/>
                  </a:lnTo>
                  <a:lnTo>
                    <a:pt x="4" y="298"/>
                  </a:lnTo>
                  <a:lnTo>
                    <a:pt x="8" y="298"/>
                  </a:lnTo>
                  <a:lnTo>
                    <a:pt x="10" y="297"/>
                  </a:lnTo>
                  <a:lnTo>
                    <a:pt x="12" y="294"/>
                  </a:lnTo>
                  <a:lnTo>
                    <a:pt x="12" y="294"/>
                  </a:lnTo>
                  <a:lnTo>
                    <a:pt x="14" y="289"/>
                  </a:lnTo>
                  <a:lnTo>
                    <a:pt x="21" y="284"/>
                  </a:lnTo>
                  <a:lnTo>
                    <a:pt x="26" y="278"/>
                  </a:lnTo>
                  <a:lnTo>
                    <a:pt x="31" y="273"/>
                  </a:lnTo>
                  <a:lnTo>
                    <a:pt x="31" y="273"/>
                  </a:lnTo>
                  <a:lnTo>
                    <a:pt x="44" y="252"/>
                  </a:lnTo>
                  <a:lnTo>
                    <a:pt x="58" y="233"/>
                  </a:lnTo>
                  <a:lnTo>
                    <a:pt x="58" y="233"/>
                  </a:lnTo>
                  <a:lnTo>
                    <a:pt x="72" y="212"/>
                  </a:lnTo>
                  <a:lnTo>
                    <a:pt x="86" y="191"/>
                  </a:lnTo>
                  <a:lnTo>
                    <a:pt x="101" y="170"/>
                  </a:lnTo>
                  <a:lnTo>
                    <a:pt x="115" y="150"/>
                  </a:lnTo>
                  <a:lnTo>
                    <a:pt x="115" y="150"/>
                  </a:lnTo>
                  <a:lnTo>
                    <a:pt x="145" y="111"/>
                  </a:lnTo>
                  <a:lnTo>
                    <a:pt x="177" y="72"/>
                  </a:lnTo>
                  <a:lnTo>
                    <a:pt x="177" y="72"/>
                  </a:lnTo>
                  <a:lnTo>
                    <a:pt x="190" y="56"/>
                  </a:lnTo>
                  <a:lnTo>
                    <a:pt x="204" y="40"/>
                  </a:lnTo>
                  <a:lnTo>
                    <a:pt x="218" y="23"/>
                  </a:lnTo>
                  <a:lnTo>
                    <a:pt x="224" y="14"/>
                  </a:lnTo>
                  <a:lnTo>
                    <a:pt x="229" y="6"/>
                  </a:lnTo>
                  <a:lnTo>
                    <a:pt x="229" y="6"/>
                  </a:lnTo>
                  <a:lnTo>
                    <a:pt x="229" y="4"/>
                  </a:lnTo>
                  <a:lnTo>
                    <a:pt x="229" y="1"/>
                  </a:lnTo>
                  <a:lnTo>
                    <a:pt x="226" y="0"/>
                  </a:lnTo>
                  <a:lnTo>
                    <a:pt x="225" y="0"/>
                  </a:lnTo>
                  <a:lnTo>
                    <a:pt x="221" y="0"/>
                  </a:lnTo>
                  <a:lnTo>
                    <a:pt x="218" y="1"/>
                  </a:lnTo>
                  <a:lnTo>
                    <a:pt x="217" y="2"/>
                  </a:lnTo>
                  <a:lnTo>
                    <a:pt x="21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3" name="chenying0907 1090"/>
            <p:cNvSpPr>
              <a:spLocks/>
            </p:cNvSpPr>
            <p:nvPr/>
          </p:nvSpPr>
          <p:spPr bwMode="auto">
            <a:xfrm>
              <a:off x="4403726" y="4670425"/>
              <a:ext cx="50800" cy="63500"/>
            </a:xfrm>
            <a:custGeom>
              <a:avLst/>
              <a:gdLst/>
              <a:ahLst/>
              <a:cxnLst>
                <a:cxn ang="0">
                  <a:pos x="118" y="4"/>
                </a:cxn>
                <a:cxn ang="0">
                  <a:pos x="118" y="4"/>
                </a:cxn>
                <a:cxn ang="0">
                  <a:pos x="117" y="8"/>
                </a:cxn>
                <a:cxn ang="0">
                  <a:pos x="114" y="13"/>
                </a:cxn>
                <a:cxn ang="0">
                  <a:pos x="107" y="21"/>
                </a:cxn>
                <a:cxn ang="0">
                  <a:pos x="101" y="28"/>
                </a:cxn>
                <a:cxn ang="0">
                  <a:pos x="94" y="36"/>
                </a:cxn>
                <a:cxn ang="0">
                  <a:pos x="94" y="36"/>
                </a:cxn>
                <a:cxn ang="0">
                  <a:pos x="64" y="77"/>
                </a:cxn>
                <a:cxn ang="0">
                  <a:pos x="64" y="77"/>
                </a:cxn>
                <a:cxn ang="0">
                  <a:pos x="49" y="97"/>
                </a:cxn>
                <a:cxn ang="0">
                  <a:pos x="32" y="115"/>
                </a:cxn>
                <a:cxn ang="0">
                  <a:pos x="16" y="135"/>
                </a:cxn>
                <a:cxn ang="0">
                  <a:pos x="1" y="155"/>
                </a:cxn>
                <a:cxn ang="0">
                  <a:pos x="1" y="155"/>
                </a:cxn>
                <a:cxn ang="0">
                  <a:pos x="0" y="157"/>
                </a:cxn>
                <a:cxn ang="0">
                  <a:pos x="0" y="159"/>
                </a:cxn>
                <a:cxn ang="0">
                  <a:pos x="3" y="162"/>
                </a:cxn>
                <a:cxn ang="0">
                  <a:pos x="7" y="162"/>
                </a:cxn>
                <a:cxn ang="0">
                  <a:pos x="9" y="162"/>
                </a:cxn>
                <a:cxn ang="0">
                  <a:pos x="11" y="160"/>
                </a:cxn>
                <a:cxn ang="0">
                  <a:pos x="11" y="160"/>
                </a:cxn>
                <a:cxn ang="0">
                  <a:pos x="26" y="140"/>
                </a:cxn>
                <a:cxn ang="0">
                  <a:pos x="42" y="121"/>
                </a:cxn>
                <a:cxn ang="0">
                  <a:pos x="58" y="102"/>
                </a:cxn>
                <a:cxn ang="0">
                  <a:pos x="73" y="83"/>
                </a:cxn>
                <a:cxn ang="0">
                  <a:pos x="73" y="83"/>
                </a:cxn>
                <a:cxn ang="0">
                  <a:pos x="94" y="54"/>
                </a:cxn>
                <a:cxn ang="0">
                  <a:pos x="105" y="41"/>
                </a:cxn>
                <a:cxn ang="0">
                  <a:pos x="115" y="28"/>
                </a:cxn>
                <a:cxn ang="0">
                  <a:pos x="115" y="28"/>
                </a:cxn>
                <a:cxn ang="0">
                  <a:pos x="123" y="19"/>
                </a:cxn>
                <a:cxn ang="0">
                  <a:pos x="127" y="13"/>
                </a:cxn>
                <a:cxn ang="0">
                  <a:pos x="128" y="8"/>
                </a:cxn>
                <a:cxn ang="0">
                  <a:pos x="128" y="8"/>
                </a:cxn>
                <a:cxn ang="0">
                  <a:pos x="130" y="6"/>
                </a:cxn>
                <a:cxn ang="0">
                  <a:pos x="128" y="3"/>
                </a:cxn>
                <a:cxn ang="0">
                  <a:pos x="124" y="0"/>
                </a:cxn>
                <a:cxn ang="0">
                  <a:pos x="121" y="2"/>
                </a:cxn>
                <a:cxn ang="0">
                  <a:pos x="119" y="3"/>
                </a:cxn>
                <a:cxn ang="0">
                  <a:pos x="118" y="4"/>
                </a:cxn>
                <a:cxn ang="0">
                  <a:pos x="118" y="4"/>
                </a:cxn>
              </a:cxnLst>
              <a:rect l="0" t="0" r="r" b="b"/>
              <a:pathLst>
                <a:path w="130" h="162">
                  <a:moveTo>
                    <a:pt x="118" y="4"/>
                  </a:moveTo>
                  <a:lnTo>
                    <a:pt x="118" y="4"/>
                  </a:lnTo>
                  <a:lnTo>
                    <a:pt x="117" y="8"/>
                  </a:lnTo>
                  <a:lnTo>
                    <a:pt x="114" y="13"/>
                  </a:lnTo>
                  <a:lnTo>
                    <a:pt x="107" y="21"/>
                  </a:lnTo>
                  <a:lnTo>
                    <a:pt x="101" y="28"/>
                  </a:lnTo>
                  <a:lnTo>
                    <a:pt x="94" y="36"/>
                  </a:lnTo>
                  <a:lnTo>
                    <a:pt x="94" y="36"/>
                  </a:lnTo>
                  <a:lnTo>
                    <a:pt x="64" y="77"/>
                  </a:lnTo>
                  <a:lnTo>
                    <a:pt x="64" y="77"/>
                  </a:lnTo>
                  <a:lnTo>
                    <a:pt x="49" y="97"/>
                  </a:lnTo>
                  <a:lnTo>
                    <a:pt x="32" y="115"/>
                  </a:lnTo>
                  <a:lnTo>
                    <a:pt x="16" y="135"/>
                  </a:lnTo>
                  <a:lnTo>
                    <a:pt x="1" y="155"/>
                  </a:lnTo>
                  <a:lnTo>
                    <a:pt x="1" y="155"/>
                  </a:lnTo>
                  <a:lnTo>
                    <a:pt x="0" y="157"/>
                  </a:lnTo>
                  <a:lnTo>
                    <a:pt x="0" y="159"/>
                  </a:lnTo>
                  <a:lnTo>
                    <a:pt x="3" y="162"/>
                  </a:lnTo>
                  <a:lnTo>
                    <a:pt x="7" y="162"/>
                  </a:lnTo>
                  <a:lnTo>
                    <a:pt x="9" y="162"/>
                  </a:lnTo>
                  <a:lnTo>
                    <a:pt x="11" y="160"/>
                  </a:lnTo>
                  <a:lnTo>
                    <a:pt x="11" y="160"/>
                  </a:lnTo>
                  <a:lnTo>
                    <a:pt x="26" y="140"/>
                  </a:lnTo>
                  <a:lnTo>
                    <a:pt x="42" y="121"/>
                  </a:lnTo>
                  <a:lnTo>
                    <a:pt x="58" y="102"/>
                  </a:lnTo>
                  <a:lnTo>
                    <a:pt x="73" y="83"/>
                  </a:lnTo>
                  <a:lnTo>
                    <a:pt x="73" y="83"/>
                  </a:lnTo>
                  <a:lnTo>
                    <a:pt x="94" y="54"/>
                  </a:lnTo>
                  <a:lnTo>
                    <a:pt x="105" y="41"/>
                  </a:lnTo>
                  <a:lnTo>
                    <a:pt x="115" y="28"/>
                  </a:lnTo>
                  <a:lnTo>
                    <a:pt x="115" y="28"/>
                  </a:lnTo>
                  <a:lnTo>
                    <a:pt x="123" y="19"/>
                  </a:lnTo>
                  <a:lnTo>
                    <a:pt x="127" y="13"/>
                  </a:lnTo>
                  <a:lnTo>
                    <a:pt x="128" y="8"/>
                  </a:lnTo>
                  <a:lnTo>
                    <a:pt x="128" y="8"/>
                  </a:lnTo>
                  <a:lnTo>
                    <a:pt x="130" y="6"/>
                  </a:lnTo>
                  <a:lnTo>
                    <a:pt x="128" y="3"/>
                  </a:lnTo>
                  <a:lnTo>
                    <a:pt x="124" y="0"/>
                  </a:lnTo>
                  <a:lnTo>
                    <a:pt x="121" y="2"/>
                  </a:lnTo>
                  <a:lnTo>
                    <a:pt x="119" y="3"/>
                  </a:lnTo>
                  <a:lnTo>
                    <a:pt x="118" y="4"/>
                  </a:lnTo>
                  <a:lnTo>
                    <a:pt x="11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4" name="chenying0907 1091"/>
            <p:cNvSpPr>
              <a:spLocks/>
            </p:cNvSpPr>
            <p:nvPr/>
          </p:nvSpPr>
          <p:spPr bwMode="auto">
            <a:xfrm>
              <a:off x="4246563" y="4664075"/>
              <a:ext cx="17463" cy="44450"/>
            </a:xfrm>
            <a:custGeom>
              <a:avLst/>
              <a:gdLst/>
              <a:ahLst/>
              <a:cxnLst>
                <a:cxn ang="0">
                  <a:pos x="34" y="4"/>
                </a:cxn>
                <a:cxn ang="0">
                  <a:pos x="34" y="4"/>
                </a:cxn>
                <a:cxn ang="0">
                  <a:pos x="23" y="32"/>
                </a:cxn>
                <a:cxn ang="0">
                  <a:pos x="14" y="59"/>
                </a:cxn>
                <a:cxn ang="0">
                  <a:pos x="14" y="59"/>
                </a:cxn>
                <a:cxn ang="0">
                  <a:pos x="10" y="71"/>
                </a:cxn>
                <a:cxn ang="0">
                  <a:pos x="8" y="83"/>
                </a:cxn>
                <a:cxn ang="0">
                  <a:pos x="5" y="94"/>
                </a:cxn>
                <a:cxn ang="0">
                  <a:pos x="1" y="106"/>
                </a:cxn>
                <a:cxn ang="0">
                  <a:pos x="1" y="106"/>
                </a:cxn>
                <a:cxn ang="0">
                  <a:pos x="0" y="108"/>
                </a:cxn>
                <a:cxn ang="0">
                  <a:pos x="0" y="110"/>
                </a:cxn>
                <a:cxn ang="0">
                  <a:pos x="4" y="114"/>
                </a:cxn>
                <a:cxn ang="0">
                  <a:pos x="5" y="114"/>
                </a:cxn>
                <a:cxn ang="0">
                  <a:pos x="8" y="114"/>
                </a:cxn>
                <a:cxn ang="0">
                  <a:pos x="9" y="114"/>
                </a:cxn>
                <a:cxn ang="0">
                  <a:pos x="10" y="111"/>
                </a:cxn>
                <a:cxn ang="0">
                  <a:pos x="10" y="111"/>
                </a:cxn>
                <a:cxn ang="0">
                  <a:pos x="14" y="101"/>
                </a:cxn>
                <a:cxn ang="0">
                  <a:pos x="17" y="91"/>
                </a:cxn>
                <a:cxn ang="0">
                  <a:pos x="22" y="70"/>
                </a:cxn>
                <a:cxn ang="0">
                  <a:pos x="22" y="70"/>
                </a:cxn>
                <a:cxn ang="0">
                  <a:pos x="33" y="38"/>
                </a:cxn>
                <a:cxn ang="0">
                  <a:pos x="46" y="7"/>
                </a:cxn>
                <a:cxn ang="0">
                  <a:pos x="46" y="7"/>
                </a:cxn>
                <a:cxn ang="0">
                  <a:pos x="46" y="6"/>
                </a:cxn>
                <a:cxn ang="0">
                  <a:pos x="46" y="3"/>
                </a:cxn>
                <a:cxn ang="0">
                  <a:pos x="44" y="2"/>
                </a:cxn>
                <a:cxn ang="0">
                  <a:pos x="42" y="0"/>
                </a:cxn>
                <a:cxn ang="0">
                  <a:pos x="38" y="2"/>
                </a:cxn>
                <a:cxn ang="0">
                  <a:pos x="35" y="3"/>
                </a:cxn>
                <a:cxn ang="0">
                  <a:pos x="34" y="4"/>
                </a:cxn>
                <a:cxn ang="0">
                  <a:pos x="34" y="4"/>
                </a:cxn>
              </a:cxnLst>
              <a:rect l="0" t="0" r="r" b="b"/>
              <a:pathLst>
                <a:path w="46" h="114">
                  <a:moveTo>
                    <a:pt x="34" y="4"/>
                  </a:moveTo>
                  <a:lnTo>
                    <a:pt x="34" y="4"/>
                  </a:lnTo>
                  <a:lnTo>
                    <a:pt x="23" y="32"/>
                  </a:lnTo>
                  <a:lnTo>
                    <a:pt x="14" y="59"/>
                  </a:lnTo>
                  <a:lnTo>
                    <a:pt x="14" y="59"/>
                  </a:lnTo>
                  <a:lnTo>
                    <a:pt x="10" y="71"/>
                  </a:lnTo>
                  <a:lnTo>
                    <a:pt x="8" y="83"/>
                  </a:lnTo>
                  <a:lnTo>
                    <a:pt x="5" y="94"/>
                  </a:lnTo>
                  <a:lnTo>
                    <a:pt x="1" y="106"/>
                  </a:lnTo>
                  <a:lnTo>
                    <a:pt x="1" y="106"/>
                  </a:lnTo>
                  <a:lnTo>
                    <a:pt x="0" y="108"/>
                  </a:lnTo>
                  <a:lnTo>
                    <a:pt x="0" y="110"/>
                  </a:lnTo>
                  <a:lnTo>
                    <a:pt x="4" y="114"/>
                  </a:lnTo>
                  <a:lnTo>
                    <a:pt x="5" y="114"/>
                  </a:lnTo>
                  <a:lnTo>
                    <a:pt x="8" y="114"/>
                  </a:lnTo>
                  <a:lnTo>
                    <a:pt x="9" y="114"/>
                  </a:lnTo>
                  <a:lnTo>
                    <a:pt x="10" y="111"/>
                  </a:lnTo>
                  <a:lnTo>
                    <a:pt x="10" y="111"/>
                  </a:lnTo>
                  <a:lnTo>
                    <a:pt x="14" y="101"/>
                  </a:lnTo>
                  <a:lnTo>
                    <a:pt x="17" y="91"/>
                  </a:lnTo>
                  <a:lnTo>
                    <a:pt x="22" y="70"/>
                  </a:lnTo>
                  <a:lnTo>
                    <a:pt x="22" y="70"/>
                  </a:lnTo>
                  <a:lnTo>
                    <a:pt x="33" y="38"/>
                  </a:lnTo>
                  <a:lnTo>
                    <a:pt x="46" y="7"/>
                  </a:lnTo>
                  <a:lnTo>
                    <a:pt x="46" y="7"/>
                  </a:lnTo>
                  <a:lnTo>
                    <a:pt x="46" y="6"/>
                  </a:lnTo>
                  <a:lnTo>
                    <a:pt x="46" y="3"/>
                  </a:lnTo>
                  <a:lnTo>
                    <a:pt x="44" y="2"/>
                  </a:lnTo>
                  <a:lnTo>
                    <a:pt x="42" y="0"/>
                  </a:lnTo>
                  <a:lnTo>
                    <a:pt x="38" y="2"/>
                  </a:lnTo>
                  <a:lnTo>
                    <a:pt x="35" y="3"/>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5" name="chenying0907 1092"/>
            <p:cNvSpPr>
              <a:spLocks/>
            </p:cNvSpPr>
            <p:nvPr/>
          </p:nvSpPr>
          <p:spPr bwMode="auto">
            <a:xfrm>
              <a:off x="4252913" y="4662488"/>
              <a:ext cx="34925" cy="61913"/>
            </a:xfrm>
            <a:custGeom>
              <a:avLst/>
              <a:gdLst/>
              <a:ahLst/>
              <a:cxnLst>
                <a:cxn ang="0">
                  <a:pos x="76" y="1"/>
                </a:cxn>
                <a:cxn ang="0">
                  <a:pos x="76" y="1"/>
                </a:cxn>
                <a:cxn ang="0">
                  <a:pos x="68" y="9"/>
                </a:cxn>
                <a:cxn ang="0">
                  <a:pos x="61" y="18"/>
                </a:cxn>
                <a:cxn ang="0">
                  <a:pos x="48" y="36"/>
                </a:cxn>
                <a:cxn ang="0">
                  <a:pos x="36" y="56"/>
                </a:cxn>
                <a:cxn ang="0">
                  <a:pos x="26" y="77"/>
                </a:cxn>
                <a:cxn ang="0">
                  <a:pos x="26" y="77"/>
                </a:cxn>
                <a:cxn ang="0">
                  <a:pos x="18" y="94"/>
                </a:cxn>
                <a:cxn ang="0">
                  <a:pos x="10" y="112"/>
                </a:cxn>
                <a:cxn ang="0">
                  <a:pos x="4" y="132"/>
                </a:cxn>
                <a:cxn ang="0">
                  <a:pos x="0" y="150"/>
                </a:cxn>
                <a:cxn ang="0">
                  <a:pos x="0" y="150"/>
                </a:cxn>
                <a:cxn ang="0">
                  <a:pos x="0" y="153"/>
                </a:cxn>
                <a:cxn ang="0">
                  <a:pos x="1" y="155"/>
                </a:cxn>
                <a:cxn ang="0">
                  <a:pos x="2" y="155"/>
                </a:cxn>
                <a:cxn ang="0">
                  <a:pos x="5" y="157"/>
                </a:cxn>
                <a:cxn ang="0">
                  <a:pos x="9" y="155"/>
                </a:cxn>
                <a:cxn ang="0">
                  <a:pos x="10" y="153"/>
                </a:cxn>
                <a:cxn ang="0">
                  <a:pos x="12" y="150"/>
                </a:cxn>
                <a:cxn ang="0">
                  <a:pos x="12" y="150"/>
                </a:cxn>
                <a:cxn ang="0">
                  <a:pos x="13" y="141"/>
                </a:cxn>
                <a:cxn ang="0">
                  <a:pos x="16" y="132"/>
                </a:cxn>
                <a:cxn ang="0">
                  <a:pos x="23" y="111"/>
                </a:cxn>
                <a:cxn ang="0">
                  <a:pos x="31" y="91"/>
                </a:cxn>
                <a:cxn ang="0">
                  <a:pos x="40" y="74"/>
                </a:cxn>
                <a:cxn ang="0">
                  <a:pos x="40" y="74"/>
                </a:cxn>
                <a:cxn ang="0">
                  <a:pos x="50" y="57"/>
                </a:cxn>
                <a:cxn ang="0">
                  <a:pos x="60" y="40"/>
                </a:cxn>
                <a:cxn ang="0">
                  <a:pos x="70" y="25"/>
                </a:cxn>
                <a:cxn ang="0">
                  <a:pos x="84" y="9"/>
                </a:cxn>
                <a:cxn ang="0">
                  <a:pos x="84" y="9"/>
                </a:cxn>
                <a:cxn ang="0">
                  <a:pos x="85" y="8"/>
                </a:cxn>
                <a:cxn ang="0">
                  <a:pos x="86" y="5"/>
                </a:cxn>
                <a:cxn ang="0">
                  <a:pos x="84" y="1"/>
                </a:cxn>
                <a:cxn ang="0">
                  <a:pos x="80" y="0"/>
                </a:cxn>
                <a:cxn ang="0">
                  <a:pos x="78" y="0"/>
                </a:cxn>
                <a:cxn ang="0">
                  <a:pos x="76" y="1"/>
                </a:cxn>
                <a:cxn ang="0">
                  <a:pos x="76" y="1"/>
                </a:cxn>
              </a:cxnLst>
              <a:rect l="0" t="0" r="r" b="b"/>
              <a:pathLst>
                <a:path w="86" h="157">
                  <a:moveTo>
                    <a:pt x="76" y="1"/>
                  </a:moveTo>
                  <a:lnTo>
                    <a:pt x="76" y="1"/>
                  </a:lnTo>
                  <a:lnTo>
                    <a:pt x="68" y="9"/>
                  </a:lnTo>
                  <a:lnTo>
                    <a:pt x="61" y="18"/>
                  </a:lnTo>
                  <a:lnTo>
                    <a:pt x="48" y="36"/>
                  </a:lnTo>
                  <a:lnTo>
                    <a:pt x="36" y="56"/>
                  </a:lnTo>
                  <a:lnTo>
                    <a:pt x="26" y="77"/>
                  </a:lnTo>
                  <a:lnTo>
                    <a:pt x="26" y="77"/>
                  </a:lnTo>
                  <a:lnTo>
                    <a:pt x="18" y="94"/>
                  </a:lnTo>
                  <a:lnTo>
                    <a:pt x="10" y="112"/>
                  </a:lnTo>
                  <a:lnTo>
                    <a:pt x="4" y="132"/>
                  </a:lnTo>
                  <a:lnTo>
                    <a:pt x="0" y="150"/>
                  </a:lnTo>
                  <a:lnTo>
                    <a:pt x="0" y="150"/>
                  </a:lnTo>
                  <a:lnTo>
                    <a:pt x="0" y="153"/>
                  </a:lnTo>
                  <a:lnTo>
                    <a:pt x="1" y="155"/>
                  </a:lnTo>
                  <a:lnTo>
                    <a:pt x="2" y="155"/>
                  </a:lnTo>
                  <a:lnTo>
                    <a:pt x="5" y="157"/>
                  </a:lnTo>
                  <a:lnTo>
                    <a:pt x="9" y="155"/>
                  </a:lnTo>
                  <a:lnTo>
                    <a:pt x="10" y="153"/>
                  </a:lnTo>
                  <a:lnTo>
                    <a:pt x="12" y="150"/>
                  </a:lnTo>
                  <a:lnTo>
                    <a:pt x="12" y="150"/>
                  </a:lnTo>
                  <a:lnTo>
                    <a:pt x="13" y="141"/>
                  </a:lnTo>
                  <a:lnTo>
                    <a:pt x="16" y="132"/>
                  </a:lnTo>
                  <a:lnTo>
                    <a:pt x="23" y="111"/>
                  </a:lnTo>
                  <a:lnTo>
                    <a:pt x="31" y="91"/>
                  </a:lnTo>
                  <a:lnTo>
                    <a:pt x="40" y="74"/>
                  </a:lnTo>
                  <a:lnTo>
                    <a:pt x="40" y="74"/>
                  </a:lnTo>
                  <a:lnTo>
                    <a:pt x="50" y="57"/>
                  </a:lnTo>
                  <a:lnTo>
                    <a:pt x="60" y="40"/>
                  </a:lnTo>
                  <a:lnTo>
                    <a:pt x="70" y="25"/>
                  </a:lnTo>
                  <a:lnTo>
                    <a:pt x="84" y="9"/>
                  </a:lnTo>
                  <a:lnTo>
                    <a:pt x="84" y="9"/>
                  </a:lnTo>
                  <a:lnTo>
                    <a:pt x="85" y="8"/>
                  </a:lnTo>
                  <a:lnTo>
                    <a:pt x="86" y="5"/>
                  </a:lnTo>
                  <a:lnTo>
                    <a:pt x="84" y="1"/>
                  </a:lnTo>
                  <a:lnTo>
                    <a:pt x="80" y="0"/>
                  </a:lnTo>
                  <a:lnTo>
                    <a:pt x="78"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6" name="chenying0907 1093"/>
            <p:cNvSpPr>
              <a:spLocks/>
            </p:cNvSpPr>
            <p:nvPr/>
          </p:nvSpPr>
          <p:spPr bwMode="auto">
            <a:xfrm>
              <a:off x="4271963" y="4672013"/>
              <a:ext cx="33338" cy="58738"/>
            </a:xfrm>
            <a:custGeom>
              <a:avLst/>
              <a:gdLst/>
              <a:ahLst/>
              <a:cxnLst>
                <a:cxn ang="0">
                  <a:pos x="75" y="2"/>
                </a:cxn>
                <a:cxn ang="0">
                  <a:pos x="75" y="2"/>
                </a:cxn>
                <a:cxn ang="0">
                  <a:pos x="53" y="31"/>
                </a:cxn>
                <a:cxn ang="0">
                  <a:pos x="43" y="47"/>
                </a:cxn>
                <a:cxn ang="0">
                  <a:pos x="32" y="64"/>
                </a:cxn>
                <a:cxn ang="0">
                  <a:pos x="23" y="81"/>
                </a:cxn>
                <a:cxn ang="0">
                  <a:pos x="14" y="98"/>
                </a:cxn>
                <a:cxn ang="0">
                  <a:pos x="7" y="115"/>
                </a:cxn>
                <a:cxn ang="0">
                  <a:pos x="1" y="133"/>
                </a:cxn>
                <a:cxn ang="0">
                  <a:pos x="1" y="133"/>
                </a:cxn>
                <a:cxn ang="0">
                  <a:pos x="0" y="134"/>
                </a:cxn>
                <a:cxn ang="0">
                  <a:pos x="0" y="137"/>
                </a:cxn>
                <a:cxn ang="0">
                  <a:pos x="0" y="139"/>
                </a:cxn>
                <a:cxn ang="0">
                  <a:pos x="0" y="139"/>
                </a:cxn>
                <a:cxn ang="0">
                  <a:pos x="0" y="142"/>
                </a:cxn>
                <a:cxn ang="0">
                  <a:pos x="1" y="143"/>
                </a:cxn>
                <a:cxn ang="0">
                  <a:pos x="5" y="146"/>
                </a:cxn>
                <a:cxn ang="0">
                  <a:pos x="9" y="145"/>
                </a:cxn>
                <a:cxn ang="0">
                  <a:pos x="10" y="143"/>
                </a:cxn>
                <a:cxn ang="0">
                  <a:pos x="11" y="141"/>
                </a:cxn>
                <a:cxn ang="0">
                  <a:pos x="11" y="141"/>
                </a:cxn>
                <a:cxn ang="0">
                  <a:pos x="17" y="124"/>
                </a:cxn>
                <a:cxn ang="0">
                  <a:pos x="23" y="107"/>
                </a:cxn>
                <a:cxn ang="0">
                  <a:pos x="31" y="88"/>
                </a:cxn>
                <a:cxn ang="0">
                  <a:pos x="40" y="71"/>
                </a:cxn>
                <a:cxn ang="0">
                  <a:pos x="51" y="56"/>
                </a:cxn>
                <a:cxn ang="0">
                  <a:pos x="61" y="39"/>
                </a:cxn>
                <a:cxn ang="0">
                  <a:pos x="83" y="10"/>
                </a:cxn>
                <a:cxn ang="0">
                  <a:pos x="83" y="10"/>
                </a:cxn>
                <a:cxn ang="0">
                  <a:pos x="85" y="7"/>
                </a:cxn>
                <a:cxn ang="0">
                  <a:pos x="85" y="5"/>
                </a:cxn>
                <a:cxn ang="0">
                  <a:pos x="83" y="1"/>
                </a:cxn>
                <a:cxn ang="0">
                  <a:pos x="81" y="1"/>
                </a:cxn>
                <a:cxn ang="0">
                  <a:pos x="79" y="0"/>
                </a:cxn>
                <a:cxn ang="0">
                  <a:pos x="77" y="0"/>
                </a:cxn>
                <a:cxn ang="0">
                  <a:pos x="75" y="2"/>
                </a:cxn>
                <a:cxn ang="0">
                  <a:pos x="75" y="2"/>
                </a:cxn>
              </a:cxnLst>
              <a:rect l="0" t="0" r="r" b="b"/>
              <a:pathLst>
                <a:path w="85" h="146">
                  <a:moveTo>
                    <a:pt x="75" y="2"/>
                  </a:moveTo>
                  <a:lnTo>
                    <a:pt x="75" y="2"/>
                  </a:lnTo>
                  <a:lnTo>
                    <a:pt x="53" y="31"/>
                  </a:lnTo>
                  <a:lnTo>
                    <a:pt x="43" y="47"/>
                  </a:lnTo>
                  <a:lnTo>
                    <a:pt x="32" y="64"/>
                  </a:lnTo>
                  <a:lnTo>
                    <a:pt x="23" y="81"/>
                  </a:lnTo>
                  <a:lnTo>
                    <a:pt x="14" y="98"/>
                  </a:lnTo>
                  <a:lnTo>
                    <a:pt x="7" y="115"/>
                  </a:lnTo>
                  <a:lnTo>
                    <a:pt x="1" y="133"/>
                  </a:lnTo>
                  <a:lnTo>
                    <a:pt x="1" y="133"/>
                  </a:lnTo>
                  <a:lnTo>
                    <a:pt x="0" y="134"/>
                  </a:lnTo>
                  <a:lnTo>
                    <a:pt x="0" y="137"/>
                  </a:lnTo>
                  <a:lnTo>
                    <a:pt x="0" y="139"/>
                  </a:lnTo>
                  <a:lnTo>
                    <a:pt x="0" y="139"/>
                  </a:lnTo>
                  <a:lnTo>
                    <a:pt x="0" y="142"/>
                  </a:lnTo>
                  <a:lnTo>
                    <a:pt x="1" y="143"/>
                  </a:lnTo>
                  <a:lnTo>
                    <a:pt x="5" y="146"/>
                  </a:lnTo>
                  <a:lnTo>
                    <a:pt x="9" y="145"/>
                  </a:lnTo>
                  <a:lnTo>
                    <a:pt x="10" y="143"/>
                  </a:lnTo>
                  <a:lnTo>
                    <a:pt x="11" y="141"/>
                  </a:lnTo>
                  <a:lnTo>
                    <a:pt x="11" y="141"/>
                  </a:lnTo>
                  <a:lnTo>
                    <a:pt x="17" y="124"/>
                  </a:lnTo>
                  <a:lnTo>
                    <a:pt x="23" y="107"/>
                  </a:lnTo>
                  <a:lnTo>
                    <a:pt x="31" y="88"/>
                  </a:lnTo>
                  <a:lnTo>
                    <a:pt x="40" y="71"/>
                  </a:lnTo>
                  <a:lnTo>
                    <a:pt x="51" y="56"/>
                  </a:lnTo>
                  <a:lnTo>
                    <a:pt x="61" y="39"/>
                  </a:lnTo>
                  <a:lnTo>
                    <a:pt x="83" y="10"/>
                  </a:lnTo>
                  <a:lnTo>
                    <a:pt x="83" y="10"/>
                  </a:lnTo>
                  <a:lnTo>
                    <a:pt x="85" y="7"/>
                  </a:lnTo>
                  <a:lnTo>
                    <a:pt x="85" y="5"/>
                  </a:lnTo>
                  <a:lnTo>
                    <a:pt x="83" y="1"/>
                  </a:lnTo>
                  <a:lnTo>
                    <a:pt x="81" y="1"/>
                  </a:lnTo>
                  <a:lnTo>
                    <a:pt x="79" y="0"/>
                  </a:lnTo>
                  <a:lnTo>
                    <a:pt x="77" y="0"/>
                  </a:lnTo>
                  <a:lnTo>
                    <a:pt x="75" y="2"/>
                  </a:lnTo>
                  <a:lnTo>
                    <a:pt x="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7" name="chenying0907 1094"/>
            <p:cNvSpPr>
              <a:spLocks/>
            </p:cNvSpPr>
            <p:nvPr/>
          </p:nvSpPr>
          <p:spPr bwMode="auto">
            <a:xfrm>
              <a:off x="4287838" y="4687888"/>
              <a:ext cx="30163" cy="50800"/>
            </a:xfrm>
            <a:custGeom>
              <a:avLst/>
              <a:gdLst/>
              <a:ahLst/>
              <a:cxnLst>
                <a:cxn ang="0">
                  <a:pos x="66" y="4"/>
                </a:cxn>
                <a:cxn ang="0">
                  <a:pos x="66" y="4"/>
                </a:cxn>
                <a:cxn ang="0">
                  <a:pos x="63" y="11"/>
                </a:cxn>
                <a:cxn ang="0">
                  <a:pos x="59" y="16"/>
                </a:cxn>
                <a:cxn ang="0">
                  <a:pos x="51" y="25"/>
                </a:cxn>
                <a:cxn ang="0">
                  <a:pos x="51" y="25"/>
                </a:cxn>
                <a:cxn ang="0">
                  <a:pos x="30" y="63"/>
                </a:cxn>
                <a:cxn ang="0">
                  <a:pos x="30" y="63"/>
                </a:cxn>
                <a:cxn ang="0">
                  <a:pos x="13" y="92"/>
                </a:cxn>
                <a:cxn ang="0">
                  <a:pos x="5" y="108"/>
                </a:cxn>
                <a:cxn ang="0">
                  <a:pos x="1" y="116"/>
                </a:cxn>
                <a:cxn ang="0">
                  <a:pos x="0" y="125"/>
                </a:cxn>
                <a:cxn ang="0">
                  <a:pos x="0" y="125"/>
                </a:cxn>
                <a:cxn ang="0">
                  <a:pos x="0" y="127"/>
                </a:cxn>
                <a:cxn ang="0">
                  <a:pos x="0" y="129"/>
                </a:cxn>
                <a:cxn ang="0">
                  <a:pos x="4" y="131"/>
                </a:cxn>
                <a:cxn ang="0">
                  <a:pos x="8" y="131"/>
                </a:cxn>
                <a:cxn ang="0">
                  <a:pos x="9" y="130"/>
                </a:cxn>
                <a:cxn ang="0">
                  <a:pos x="11" y="127"/>
                </a:cxn>
                <a:cxn ang="0">
                  <a:pos x="11" y="127"/>
                </a:cxn>
                <a:cxn ang="0">
                  <a:pos x="13" y="118"/>
                </a:cxn>
                <a:cxn ang="0">
                  <a:pos x="17" y="109"/>
                </a:cxn>
                <a:cxn ang="0">
                  <a:pos x="25" y="93"/>
                </a:cxn>
                <a:cxn ang="0">
                  <a:pos x="35" y="76"/>
                </a:cxn>
                <a:cxn ang="0">
                  <a:pos x="45" y="61"/>
                </a:cxn>
                <a:cxn ang="0">
                  <a:pos x="45" y="61"/>
                </a:cxn>
                <a:cxn ang="0">
                  <a:pos x="52" y="48"/>
                </a:cxn>
                <a:cxn ang="0">
                  <a:pos x="62" y="34"/>
                </a:cxn>
                <a:cxn ang="0">
                  <a:pos x="71" y="21"/>
                </a:cxn>
                <a:cxn ang="0">
                  <a:pos x="75" y="15"/>
                </a:cxn>
                <a:cxn ang="0">
                  <a:pos x="76" y="7"/>
                </a:cxn>
                <a:cxn ang="0">
                  <a:pos x="76" y="7"/>
                </a:cxn>
                <a:cxn ang="0">
                  <a:pos x="76" y="4"/>
                </a:cxn>
                <a:cxn ang="0">
                  <a:pos x="76" y="3"/>
                </a:cxn>
                <a:cxn ang="0">
                  <a:pos x="72" y="0"/>
                </a:cxn>
                <a:cxn ang="0">
                  <a:pos x="68" y="0"/>
                </a:cxn>
                <a:cxn ang="0">
                  <a:pos x="67" y="2"/>
                </a:cxn>
                <a:cxn ang="0">
                  <a:pos x="66" y="4"/>
                </a:cxn>
                <a:cxn ang="0">
                  <a:pos x="66" y="4"/>
                </a:cxn>
              </a:cxnLst>
              <a:rect l="0" t="0" r="r" b="b"/>
              <a:pathLst>
                <a:path w="76" h="131">
                  <a:moveTo>
                    <a:pt x="66" y="4"/>
                  </a:moveTo>
                  <a:lnTo>
                    <a:pt x="66" y="4"/>
                  </a:lnTo>
                  <a:lnTo>
                    <a:pt x="63" y="11"/>
                  </a:lnTo>
                  <a:lnTo>
                    <a:pt x="59" y="16"/>
                  </a:lnTo>
                  <a:lnTo>
                    <a:pt x="51" y="25"/>
                  </a:lnTo>
                  <a:lnTo>
                    <a:pt x="51" y="25"/>
                  </a:lnTo>
                  <a:lnTo>
                    <a:pt x="30" y="63"/>
                  </a:lnTo>
                  <a:lnTo>
                    <a:pt x="30" y="63"/>
                  </a:lnTo>
                  <a:lnTo>
                    <a:pt x="13" y="92"/>
                  </a:lnTo>
                  <a:lnTo>
                    <a:pt x="5" y="108"/>
                  </a:lnTo>
                  <a:lnTo>
                    <a:pt x="1" y="116"/>
                  </a:lnTo>
                  <a:lnTo>
                    <a:pt x="0" y="125"/>
                  </a:lnTo>
                  <a:lnTo>
                    <a:pt x="0" y="125"/>
                  </a:lnTo>
                  <a:lnTo>
                    <a:pt x="0" y="127"/>
                  </a:lnTo>
                  <a:lnTo>
                    <a:pt x="0" y="129"/>
                  </a:lnTo>
                  <a:lnTo>
                    <a:pt x="4" y="131"/>
                  </a:lnTo>
                  <a:lnTo>
                    <a:pt x="8" y="131"/>
                  </a:lnTo>
                  <a:lnTo>
                    <a:pt x="9" y="130"/>
                  </a:lnTo>
                  <a:lnTo>
                    <a:pt x="11" y="127"/>
                  </a:lnTo>
                  <a:lnTo>
                    <a:pt x="11" y="127"/>
                  </a:lnTo>
                  <a:lnTo>
                    <a:pt x="13" y="118"/>
                  </a:lnTo>
                  <a:lnTo>
                    <a:pt x="17" y="109"/>
                  </a:lnTo>
                  <a:lnTo>
                    <a:pt x="25" y="93"/>
                  </a:lnTo>
                  <a:lnTo>
                    <a:pt x="35" y="76"/>
                  </a:lnTo>
                  <a:lnTo>
                    <a:pt x="45" y="61"/>
                  </a:lnTo>
                  <a:lnTo>
                    <a:pt x="45" y="61"/>
                  </a:lnTo>
                  <a:lnTo>
                    <a:pt x="52" y="48"/>
                  </a:lnTo>
                  <a:lnTo>
                    <a:pt x="62" y="34"/>
                  </a:lnTo>
                  <a:lnTo>
                    <a:pt x="71" y="21"/>
                  </a:lnTo>
                  <a:lnTo>
                    <a:pt x="75" y="15"/>
                  </a:lnTo>
                  <a:lnTo>
                    <a:pt x="76" y="7"/>
                  </a:lnTo>
                  <a:lnTo>
                    <a:pt x="76" y="7"/>
                  </a:lnTo>
                  <a:lnTo>
                    <a:pt x="76" y="4"/>
                  </a:lnTo>
                  <a:lnTo>
                    <a:pt x="76" y="3"/>
                  </a:lnTo>
                  <a:lnTo>
                    <a:pt x="72" y="0"/>
                  </a:lnTo>
                  <a:lnTo>
                    <a:pt x="68" y="0"/>
                  </a:lnTo>
                  <a:lnTo>
                    <a:pt x="67" y="2"/>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8" name="chenying0907 1095"/>
            <p:cNvSpPr>
              <a:spLocks/>
            </p:cNvSpPr>
            <p:nvPr/>
          </p:nvSpPr>
          <p:spPr bwMode="auto">
            <a:xfrm>
              <a:off x="4308476" y="4694238"/>
              <a:ext cx="30163" cy="47625"/>
            </a:xfrm>
            <a:custGeom>
              <a:avLst/>
              <a:gdLst/>
              <a:ahLst/>
              <a:cxnLst>
                <a:cxn ang="0">
                  <a:pos x="66" y="4"/>
                </a:cxn>
                <a:cxn ang="0">
                  <a:pos x="66" y="4"/>
                </a:cxn>
                <a:cxn ang="0">
                  <a:pos x="63" y="10"/>
                </a:cxn>
                <a:cxn ang="0">
                  <a:pos x="59" y="16"/>
                </a:cxn>
                <a:cxn ang="0">
                  <a:pos x="51" y="27"/>
                </a:cxn>
                <a:cxn ang="0">
                  <a:pos x="51" y="27"/>
                </a:cxn>
                <a:cxn ang="0">
                  <a:pos x="42" y="41"/>
                </a:cxn>
                <a:cxn ang="0">
                  <a:pos x="32" y="54"/>
                </a:cxn>
                <a:cxn ang="0">
                  <a:pos x="32" y="54"/>
                </a:cxn>
                <a:cxn ang="0">
                  <a:pos x="24" y="68"/>
                </a:cxn>
                <a:cxn ang="0">
                  <a:pos x="16" y="83"/>
                </a:cxn>
                <a:cxn ang="0">
                  <a:pos x="0" y="112"/>
                </a:cxn>
                <a:cxn ang="0">
                  <a:pos x="0" y="112"/>
                </a:cxn>
                <a:cxn ang="0">
                  <a:pos x="0" y="114"/>
                </a:cxn>
                <a:cxn ang="0">
                  <a:pos x="0" y="116"/>
                </a:cxn>
                <a:cxn ang="0">
                  <a:pos x="3" y="119"/>
                </a:cxn>
                <a:cxn ang="0">
                  <a:pos x="7" y="119"/>
                </a:cxn>
                <a:cxn ang="0">
                  <a:pos x="9" y="119"/>
                </a:cxn>
                <a:cxn ang="0">
                  <a:pos x="11" y="117"/>
                </a:cxn>
                <a:cxn ang="0">
                  <a:pos x="11" y="117"/>
                </a:cxn>
                <a:cxn ang="0">
                  <a:pos x="28" y="84"/>
                </a:cxn>
                <a:cxn ang="0">
                  <a:pos x="37" y="68"/>
                </a:cxn>
                <a:cxn ang="0">
                  <a:pos x="47" y="53"/>
                </a:cxn>
                <a:cxn ang="0">
                  <a:pos x="47" y="53"/>
                </a:cxn>
                <a:cxn ang="0">
                  <a:pos x="56" y="40"/>
                </a:cxn>
                <a:cxn ang="0">
                  <a:pos x="64" y="25"/>
                </a:cxn>
                <a:cxn ang="0">
                  <a:pos x="64" y="25"/>
                </a:cxn>
                <a:cxn ang="0">
                  <a:pos x="71" y="17"/>
                </a:cxn>
                <a:cxn ang="0">
                  <a:pos x="75" y="12"/>
                </a:cxn>
                <a:cxn ang="0">
                  <a:pos x="77" y="7"/>
                </a:cxn>
                <a:cxn ang="0">
                  <a:pos x="77" y="7"/>
                </a:cxn>
                <a:cxn ang="0">
                  <a:pos x="77" y="4"/>
                </a:cxn>
                <a:cxn ang="0">
                  <a:pos x="76" y="3"/>
                </a:cxn>
                <a:cxn ang="0">
                  <a:pos x="73" y="0"/>
                </a:cxn>
                <a:cxn ang="0">
                  <a:pos x="68" y="0"/>
                </a:cxn>
                <a:cxn ang="0">
                  <a:pos x="67" y="2"/>
                </a:cxn>
                <a:cxn ang="0">
                  <a:pos x="66" y="4"/>
                </a:cxn>
                <a:cxn ang="0">
                  <a:pos x="66" y="4"/>
                </a:cxn>
              </a:cxnLst>
              <a:rect l="0" t="0" r="r" b="b"/>
              <a:pathLst>
                <a:path w="77" h="119">
                  <a:moveTo>
                    <a:pt x="66" y="4"/>
                  </a:moveTo>
                  <a:lnTo>
                    <a:pt x="66" y="4"/>
                  </a:lnTo>
                  <a:lnTo>
                    <a:pt x="63" y="10"/>
                  </a:lnTo>
                  <a:lnTo>
                    <a:pt x="59" y="16"/>
                  </a:lnTo>
                  <a:lnTo>
                    <a:pt x="51" y="27"/>
                  </a:lnTo>
                  <a:lnTo>
                    <a:pt x="51" y="27"/>
                  </a:lnTo>
                  <a:lnTo>
                    <a:pt x="42" y="41"/>
                  </a:lnTo>
                  <a:lnTo>
                    <a:pt x="32" y="54"/>
                  </a:lnTo>
                  <a:lnTo>
                    <a:pt x="32" y="54"/>
                  </a:lnTo>
                  <a:lnTo>
                    <a:pt x="24" y="68"/>
                  </a:lnTo>
                  <a:lnTo>
                    <a:pt x="16" y="83"/>
                  </a:lnTo>
                  <a:lnTo>
                    <a:pt x="0" y="112"/>
                  </a:lnTo>
                  <a:lnTo>
                    <a:pt x="0" y="112"/>
                  </a:lnTo>
                  <a:lnTo>
                    <a:pt x="0" y="114"/>
                  </a:lnTo>
                  <a:lnTo>
                    <a:pt x="0" y="116"/>
                  </a:lnTo>
                  <a:lnTo>
                    <a:pt x="3" y="119"/>
                  </a:lnTo>
                  <a:lnTo>
                    <a:pt x="7" y="119"/>
                  </a:lnTo>
                  <a:lnTo>
                    <a:pt x="9" y="119"/>
                  </a:lnTo>
                  <a:lnTo>
                    <a:pt x="11" y="117"/>
                  </a:lnTo>
                  <a:lnTo>
                    <a:pt x="11" y="117"/>
                  </a:lnTo>
                  <a:lnTo>
                    <a:pt x="28" y="84"/>
                  </a:lnTo>
                  <a:lnTo>
                    <a:pt x="37" y="68"/>
                  </a:lnTo>
                  <a:lnTo>
                    <a:pt x="47" y="53"/>
                  </a:lnTo>
                  <a:lnTo>
                    <a:pt x="47" y="53"/>
                  </a:lnTo>
                  <a:lnTo>
                    <a:pt x="56" y="40"/>
                  </a:lnTo>
                  <a:lnTo>
                    <a:pt x="64" y="25"/>
                  </a:lnTo>
                  <a:lnTo>
                    <a:pt x="64" y="25"/>
                  </a:lnTo>
                  <a:lnTo>
                    <a:pt x="71" y="17"/>
                  </a:lnTo>
                  <a:lnTo>
                    <a:pt x="75" y="12"/>
                  </a:lnTo>
                  <a:lnTo>
                    <a:pt x="77" y="7"/>
                  </a:lnTo>
                  <a:lnTo>
                    <a:pt x="77" y="7"/>
                  </a:lnTo>
                  <a:lnTo>
                    <a:pt x="77" y="4"/>
                  </a:lnTo>
                  <a:lnTo>
                    <a:pt x="76" y="3"/>
                  </a:lnTo>
                  <a:lnTo>
                    <a:pt x="73" y="0"/>
                  </a:lnTo>
                  <a:lnTo>
                    <a:pt x="68" y="0"/>
                  </a:lnTo>
                  <a:lnTo>
                    <a:pt x="67" y="2"/>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9" name="chenying0907 1096"/>
            <p:cNvSpPr>
              <a:spLocks/>
            </p:cNvSpPr>
            <p:nvPr/>
          </p:nvSpPr>
          <p:spPr bwMode="auto">
            <a:xfrm>
              <a:off x="4184651" y="4686300"/>
              <a:ext cx="15875"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8" y="64"/>
                </a:cxn>
                <a:cxn ang="0">
                  <a:pos x="9" y="63"/>
                </a:cxn>
                <a:cxn ang="0">
                  <a:pos x="12" y="61"/>
                </a:cxn>
                <a:cxn ang="0">
                  <a:pos x="12" y="61"/>
                </a:cxn>
                <a:cxn ang="0">
                  <a:pos x="20" y="48"/>
                </a:cxn>
                <a:cxn ang="0">
                  <a:pos x="26" y="35"/>
                </a:cxn>
                <a:cxn ang="0">
                  <a:pos x="38" y="6"/>
                </a:cxn>
                <a:cxn ang="0">
                  <a:pos x="38" y="6"/>
                </a:cxn>
                <a:cxn ang="0">
                  <a:pos x="39" y="5"/>
                </a:cxn>
                <a:cxn ang="0">
                  <a:pos x="38" y="2"/>
                </a:cxn>
                <a:cxn ang="0">
                  <a:pos x="37" y="1"/>
                </a:cxn>
                <a:cxn ang="0">
                  <a:pos x="35" y="0"/>
                </a:cxn>
                <a:cxn ang="0">
                  <a:pos x="32" y="1"/>
                </a:cxn>
                <a:cxn ang="0">
                  <a:pos x="29" y="1"/>
                </a:cxn>
                <a:cxn ang="0">
                  <a:pos x="28" y="4"/>
                </a:cxn>
                <a:cxn ang="0">
                  <a:pos x="28" y="4"/>
                </a:cxn>
              </a:cxnLst>
              <a:rect l="0" t="0" r="r" b="b"/>
              <a:pathLst>
                <a:path w="39" h="64">
                  <a:moveTo>
                    <a:pt x="28" y="4"/>
                  </a:moveTo>
                  <a:lnTo>
                    <a:pt x="28" y="4"/>
                  </a:lnTo>
                  <a:lnTo>
                    <a:pt x="16" y="31"/>
                  </a:lnTo>
                  <a:lnTo>
                    <a:pt x="9" y="43"/>
                  </a:lnTo>
                  <a:lnTo>
                    <a:pt x="1" y="56"/>
                  </a:lnTo>
                  <a:lnTo>
                    <a:pt x="1" y="56"/>
                  </a:lnTo>
                  <a:lnTo>
                    <a:pt x="0" y="57"/>
                  </a:lnTo>
                  <a:lnTo>
                    <a:pt x="0" y="60"/>
                  </a:lnTo>
                  <a:lnTo>
                    <a:pt x="1" y="61"/>
                  </a:lnTo>
                  <a:lnTo>
                    <a:pt x="3" y="63"/>
                  </a:lnTo>
                  <a:lnTo>
                    <a:pt x="8" y="64"/>
                  </a:lnTo>
                  <a:lnTo>
                    <a:pt x="9" y="63"/>
                  </a:lnTo>
                  <a:lnTo>
                    <a:pt x="12" y="61"/>
                  </a:lnTo>
                  <a:lnTo>
                    <a:pt x="12" y="61"/>
                  </a:lnTo>
                  <a:lnTo>
                    <a:pt x="20" y="48"/>
                  </a:lnTo>
                  <a:lnTo>
                    <a:pt x="26" y="35"/>
                  </a:lnTo>
                  <a:lnTo>
                    <a:pt x="38" y="6"/>
                  </a:lnTo>
                  <a:lnTo>
                    <a:pt x="38" y="6"/>
                  </a:lnTo>
                  <a:lnTo>
                    <a:pt x="39" y="5"/>
                  </a:lnTo>
                  <a:lnTo>
                    <a:pt x="38" y="2"/>
                  </a:lnTo>
                  <a:lnTo>
                    <a:pt x="37" y="1"/>
                  </a:lnTo>
                  <a:lnTo>
                    <a:pt x="35" y="0"/>
                  </a:lnTo>
                  <a:lnTo>
                    <a:pt x="32" y="1"/>
                  </a:lnTo>
                  <a:lnTo>
                    <a:pt x="29" y="1"/>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0" name="chenying0907 1097"/>
            <p:cNvSpPr>
              <a:spLocks/>
            </p:cNvSpPr>
            <p:nvPr/>
          </p:nvSpPr>
          <p:spPr bwMode="auto">
            <a:xfrm>
              <a:off x="4206876" y="4713288"/>
              <a:ext cx="12700" cy="25400"/>
            </a:xfrm>
            <a:custGeom>
              <a:avLst/>
              <a:gdLst/>
              <a:ahLst/>
              <a:cxnLst>
                <a:cxn ang="0">
                  <a:pos x="19" y="6"/>
                </a:cxn>
                <a:cxn ang="0">
                  <a:pos x="19" y="6"/>
                </a:cxn>
                <a:cxn ang="0">
                  <a:pos x="17" y="19"/>
                </a:cxn>
                <a:cxn ang="0">
                  <a:pos x="13" y="33"/>
                </a:cxn>
                <a:cxn ang="0">
                  <a:pos x="6" y="44"/>
                </a:cxn>
                <a:cxn ang="0">
                  <a:pos x="1" y="56"/>
                </a:cxn>
                <a:cxn ang="0">
                  <a:pos x="1" y="56"/>
                </a:cxn>
                <a:cxn ang="0">
                  <a:pos x="0" y="59"/>
                </a:cxn>
                <a:cxn ang="0">
                  <a:pos x="0" y="61"/>
                </a:cxn>
                <a:cxn ang="0">
                  <a:pos x="4" y="64"/>
                </a:cxn>
                <a:cxn ang="0">
                  <a:pos x="8" y="65"/>
                </a:cxn>
                <a:cxn ang="0">
                  <a:pos x="9" y="64"/>
                </a:cxn>
                <a:cxn ang="0">
                  <a:pos x="10" y="63"/>
                </a:cxn>
                <a:cxn ang="0">
                  <a:pos x="10" y="63"/>
                </a:cxn>
                <a:cxn ang="0">
                  <a:pos x="18" y="48"/>
                </a:cxn>
                <a:cxn ang="0">
                  <a:pos x="23" y="35"/>
                </a:cxn>
                <a:cxn ang="0">
                  <a:pos x="29" y="21"/>
                </a:cxn>
                <a:cxn ang="0">
                  <a:pos x="30" y="13"/>
                </a:cxn>
                <a:cxn ang="0">
                  <a:pos x="30" y="6"/>
                </a:cxn>
                <a:cxn ang="0">
                  <a:pos x="30" y="6"/>
                </a:cxn>
                <a:cxn ang="0">
                  <a:pos x="30" y="4"/>
                </a:cxn>
                <a:cxn ang="0">
                  <a:pos x="29" y="1"/>
                </a:cxn>
                <a:cxn ang="0">
                  <a:pos x="25" y="0"/>
                </a:cxn>
                <a:cxn ang="0">
                  <a:pos x="21" y="1"/>
                </a:cxn>
                <a:cxn ang="0">
                  <a:pos x="19" y="4"/>
                </a:cxn>
                <a:cxn ang="0">
                  <a:pos x="19" y="6"/>
                </a:cxn>
                <a:cxn ang="0">
                  <a:pos x="19" y="6"/>
                </a:cxn>
              </a:cxnLst>
              <a:rect l="0" t="0" r="r" b="b"/>
              <a:pathLst>
                <a:path w="30" h="65">
                  <a:moveTo>
                    <a:pt x="19" y="6"/>
                  </a:moveTo>
                  <a:lnTo>
                    <a:pt x="19" y="6"/>
                  </a:lnTo>
                  <a:lnTo>
                    <a:pt x="17" y="19"/>
                  </a:lnTo>
                  <a:lnTo>
                    <a:pt x="13" y="33"/>
                  </a:lnTo>
                  <a:lnTo>
                    <a:pt x="6" y="44"/>
                  </a:lnTo>
                  <a:lnTo>
                    <a:pt x="1" y="56"/>
                  </a:lnTo>
                  <a:lnTo>
                    <a:pt x="1" y="56"/>
                  </a:lnTo>
                  <a:lnTo>
                    <a:pt x="0" y="59"/>
                  </a:lnTo>
                  <a:lnTo>
                    <a:pt x="0" y="61"/>
                  </a:lnTo>
                  <a:lnTo>
                    <a:pt x="4" y="64"/>
                  </a:lnTo>
                  <a:lnTo>
                    <a:pt x="8" y="65"/>
                  </a:lnTo>
                  <a:lnTo>
                    <a:pt x="9" y="64"/>
                  </a:lnTo>
                  <a:lnTo>
                    <a:pt x="10" y="63"/>
                  </a:lnTo>
                  <a:lnTo>
                    <a:pt x="10" y="63"/>
                  </a:lnTo>
                  <a:lnTo>
                    <a:pt x="18" y="48"/>
                  </a:lnTo>
                  <a:lnTo>
                    <a:pt x="23" y="35"/>
                  </a:lnTo>
                  <a:lnTo>
                    <a:pt x="29" y="21"/>
                  </a:lnTo>
                  <a:lnTo>
                    <a:pt x="30" y="13"/>
                  </a:lnTo>
                  <a:lnTo>
                    <a:pt x="30" y="6"/>
                  </a:lnTo>
                  <a:lnTo>
                    <a:pt x="30" y="6"/>
                  </a:lnTo>
                  <a:lnTo>
                    <a:pt x="30" y="4"/>
                  </a:lnTo>
                  <a:lnTo>
                    <a:pt x="29" y="1"/>
                  </a:lnTo>
                  <a:lnTo>
                    <a:pt x="25" y="0"/>
                  </a:lnTo>
                  <a:lnTo>
                    <a:pt x="21" y="1"/>
                  </a:lnTo>
                  <a:lnTo>
                    <a:pt x="19" y="4"/>
                  </a:lnTo>
                  <a:lnTo>
                    <a:pt x="19" y="6"/>
                  </a:lnTo>
                  <a:lnTo>
                    <a:pt x="1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1" name="chenying0907 1098"/>
            <p:cNvSpPr>
              <a:spLocks/>
            </p:cNvSpPr>
            <p:nvPr/>
          </p:nvSpPr>
          <p:spPr bwMode="auto">
            <a:xfrm>
              <a:off x="4235451" y="4743450"/>
              <a:ext cx="11113" cy="25400"/>
            </a:xfrm>
            <a:custGeom>
              <a:avLst/>
              <a:gdLst/>
              <a:ahLst/>
              <a:cxnLst>
                <a:cxn ang="0">
                  <a:pos x="15" y="5"/>
                </a:cxn>
                <a:cxn ang="0">
                  <a:pos x="15" y="5"/>
                </a:cxn>
                <a:cxn ang="0">
                  <a:pos x="15" y="13"/>
                </a:cxn>
                <a:cxn ang="0">
                  <a:pos x="13" y="22"/>
                </a:cxn>
                <a:cxn ang="0">
                  <a:pos x="10" y="30"/>
                </a:cxn>
                <a:cxn ang="0">
                  <a:pos x="6" y="37"/>
                </a:cxn>
                <a:cxn ang="0">
                  <a:pos x="6" y="37"/>
                </a:cxn>
                <a:cxn ang="0">
                  <a:pos x="2" y="47"/>
                </a:cxn>
                <a:cxn ang="0">
                  <a:pos x="0" y="59"/>
                </a:cxn>
                <a:cxn ang="0">
                  <a:pos x="0" y="59"/>
                </a:cxn>
                <a:cxn ang="0">
                  <a:pos x="1" y="60"/>
                </a:cxn>
                <a:cxn ang="0">
                  <a:pos x="2" y="63"/>
                </a:cxn>
                <a:cxn ang="0">
                  <a:pos x="6" y="64"/>
                </a:cxn>
                <a:cxn ang="0">
                  <a:pos x="10" y="63"/>
                </a:cxn>
                <a:cxn ang="0">
                  <a:pos x="11" y="60"/>
                </a:cxn>
                <a:cxn ang="0">
                  <a:pos x="11" y="59"/>
                </a:cxn>
                <a:cxn ang="0">
                  <a:pos x="11" y="59"/>
                </a:cxn>
                <a:cxn ang="0">
                  <a:pos x="13" y="51"/>
                </a:cxn>
                <a:cxn ang="0">
                  <a:pos x="15" y="44"/>
                </a:cxn>
                <a:cxn ang="0">
                  <a:pos x="22" y="33"/>
                </a:cxn>
                <a:cxn ang="0">
                  <a:pos x="22" y="33"/>
                </a:cxn>
                <a:cxn ang="0">
                  <a:pos x="26" y="20"/>
                </a:cxn>
                <a:cxn ang="0">
                  <a:pos x="27" y="5"/>
                </a:cxn>
                <a:cxn ang="0">
                  <a:pos x="27" y="5"/>
                </a:cxn>
                <a:cxn ang="0">
                  <a:pos x="26" y="3"/>
                </a:cxn>
                <a:cxn ang="0">
                  <a:pos x="25" y="1"/>
                </a:cxn>
                <a:cxn ang="0">
                  <a:pos x="21" y="0"/>
                </a:cxn>
                <a:cxn ang="0">
                  <a:pos x="17" y="1"/>
                </a:cxn>
                <a:cxn ang="0">
                  <a:pos x="15" y="3"/>
                </a:cxn>
                <a:cxn ang="0">
                  <a:pos x="15" y="5"/>
                </a:cxn>
                <a:cxn ang="0">
                  <a:pos x="15" y="5"/>
                </a:cxn>
              </a:cxnLst>
              <a:rect l="0" t="0" r="r" b="b"/>
              <a:pathLst>
                <a:path w="27" h="64">
                  <a:moveTo>
                    <a:pt x="15" y="5"/>
                  </a:moveTo>
                  <a:lnTo>
                    <a:pt x="15" y="5"/>
                  </a:lnTo>
                  <a:lnTo>
                    <a:pt x="15" y="13"/>
                  </a:lnTo>
                  <a:lnTo>
                    <a:pt x="13" y="22"/>
                  </a:lnTo>
                  <a:lnTo>
                    <a:pt x="10" y="30"/>
                  </a:lnTo>
                  <a:lnTo>
                    <a:pt x="6" y="37"/>
                  </a:lnTo>
                  <a:lnTo>
                    <a:pt x="6" y="37"/>
                  </a:lnTo>
                  <a:lnTo>
                    <a:pt x="2" y="47"/>
                  </a:lnTo>
                  <a:lnTo>
                    <a:pt x="0" y="59"/>
                  </a:lnTo>
                  <a:lnTo>
                    <a:pt x="0" y="59"/>
                  </a:lnTo>
                  <a:lnTo>
                    <a:pt x="1" y="60"/>
                  </a:lnTo>
                  <a:lnTo>
                    <a:pt x="2" y="63"/>
                  </a:lnTo>
                  <a:lnTo>
                    <a:pt x="6" y="64"/>
                  </a:lnTo>
                  <a:lnTo>
                    <a:pt x="10" y="63"/>
                  </a:lnTo>
                  <a:lnTo>
                    <a:pt x="11" y="60"/>
                  </a:lnTo>
                  <a:lnTo>
                    <a:pt x="11" y="59"/>
                  </a:lnTo>
                  <a:lnTo>
                    <a:pt x="11" y="59"/>
                  </a:lnTo>
                  <a:lnTo>
                    <a:pt x="13" y="51"/>
                  </a:lnTo>
                  <a:lnTo>
                    <a:pt x="15" y="44"/>
                  </a:lnTo>
                  <a:lnTo>
                    <a:pt x="22" y="33"/>
                  </a:lnTo>
                  <a:lnTo>
                    <a:pt x="22" y="33"/>
                  </a:lnTo>
                  <a:lnTo>
                    <a:pt x="26" y="20"/>
                  </a:lnTo>
                  <a:lnTo>
                    <a:pt x="27" y="5"/>
                  </a:lnTo>
                  <a:lnTo>
                    <a:pt x="27" y="5"/>
                  </a:lnTo>
                  <a:lnTo>
                    <a:pt x="26" y="3"/>
                  </a:lnTo>
                  <a:lnTo>
                    <a:pt x="25" y="1"/>
                  </a:lnTo>
                  <a:lnTo>
                    <a:pt x="21" y="0"/>
                  </a:lnTo>
                  <a:lnTo>
                    <a:pt x="17" y="1"/>
                  </a:lnTo>
                  <a:lnTo>
                    <a:pt x="15" y="3"/>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2" name="chenying0907 1099"/>
            <p:cNvSpPr>
              <a:spLocks/>
            </p:cNvSpPr>
            <p:nvPr/>
          </p:nvSpPr>
          <p:spPr bwMode="auto">
            <a:xfrm>
              <a:off x="4262438" y="4760913"/>
              <a:ext cx="12700" cy="23813"/>
            </a:xfrm>
            <a:custGeom>
              <a:avLst/>
              <a:gdLst/>
              <a:ahLst/>
              <a:cxnLst>
                <a:cxn ang="0">
                  <a:pos x="24" y="4"/>
                </a:cxn>
                <a:cxn ang="0">
                  <a:pos x="24" y="4"/>
                </a:cxn>
                <a:cxn ang="0">
                  <a:pos x="12" y="23"/>
                </a:cxn>
                <a:cxn ang="0">
                  <a:pos x="12" y="23"/>
                </a:cxn>
                <a:cxn ang="0">
                  <a:pos x="5" y="36"/>
                </a:cxn>
                <a:cxn ang="0">
                  <a:pos x="1" y="49"/>
                </a:cxn>
                <a:cxn ang="0">
                  <a:pos x="1" y="49"/>
                </a:cxn>
                <a:cxn ang="0">
                  <a:pos x="0" y="51"/>
                </a:cxn>
                <a:cxn ang="0">
                  <a:pos x="0" y="54"/>
                </a:cxn>
                <a:cxn ang="0">
                  <a:pos x="4" y="57"/>
                </a:cxn>
                <a:cxn ang="0">
                  <a:pos x="5" y="58"/>
                </a:cxn>
                <a:cxn ang="0">
                  <a:pos x="8" y="58"/>
                </a:cxn>
                <a:cxn ang="0">
                  <a:pos x="9" y="57"/>
                </a:cxn>
                <a:cxn ang="0">
                  <a:pos x="11" y="55"/>
                </a:cxn>
                <a:cxn ang="0">
                  <a:pos x="11" y="55"/>
                </a:cxn>
                <a:cxn ang="0">
                  <a:pos x="21" y="31"/>
                </a:cxn>
                <a:cxn ang="0">
                  <a:pos x="21" y="31"/>
                </a:cxn>
                <a:cxn ang="0">
                  <a:pos x="26" y="20"/>
                </a:cxn>
                <a:cxn ang="0">
                  <a:pos x="33" y="10"/>
                </a:cxn>
                <a:cxn ang="0">
                  <a:pos x="33" y="10"/>
                </a:cxn>
                <a:cxn ang="0">
                  <a:pos x="34" y="7"/>
                </a:cxn>
                <a:cxn ang="0">
                  <a:pos x="34" y="4"/>
                </a:cxn>
                <a:cxn ang="0">
                  <a:pos x="31" y="2"/>
                </a:cxn>
                <a:cxn ang="0">
                  <a:pos x="28" y="0"/>
                </a:cxn>
                <a:cxn ang="0">
                  <a:pos x="25" y="2"/>
                </a:cxn>
                <a:cxn ang="0">
                  <a:pos x="24" y="4"/>
                </a:cxn>
                <a:cxn ang="0">
                  <a:pos x="24" y="4"/>
                </a:cxn>
              </a:cxnLst>
              <a:rect l="0" t="0" r="r" b="b"/>
              <a:pathLst>
                <a:path w="34" h="58">
                  <a:moveTo>
                    <a:pt x="24" y="4"/>
                  </a:moveTo>
                  <a:lnTo>
                    <a:pt x="24" y="4"/>
                  </a:lnTo>
                  <a:lnTo>
                    <a:pt x="12" y="23"/>
                  </a:lnTo>
                  <a:lnTo>
                    <a:pt x="12" y="23"/>
                  </a:lnTo>
                  <a:lnTo>
                    <a:pt x="5" y="36"/>
                  </a:lnTo>
                  <a:lnTo>
                    <a:pt x="1" y="49"/>
                  </a:lnTo>
                  <a:lnTo>
                    <a:pt x="1" y="49"/>
                  </a:lnTo>
                  <a:lnTo>
                    <a:pt x="0" y="51"/>
                  </a:lnTo>
                  <a:lnTo>
                    <a:pt x="0" y="54"/>
                  </a:lnTo>
                  <a:lnTo>
                    <a:pt x="4" y="57"/>
                  </a:lnTo>
                  <a:lnTo>
                    <a:pt x="5" y="58"/>
                  </a:lnTo>
                  <a:lnTo>
                    <a:pt x="8" y="58"/>
                  </a:lnTo>
                  <a:lnTo>
                    <a:pt x="9" y="57"/>
                  </a:lnTo>
                  <a:lnTo>
                    <a:pt x="11" y="55"/>
                  </a:lnTo>
                  <a:lnTo>
                    <a:pt x="11" y="55"/>
                  </a:lnTo>
                  <a:lnTo>
                    <a:pt x="21" y="31"/>
                  </a:lnTo>
                  <a:lnTo>
                    <a:pt x="21" y="31"/>
                  </a:lnTo>
                  <a:lnTo>
                    <a:pt x="26" y="20"/>
                  </a:lnTo>
                  <a:lnTo>
                    <a:pt x="33" y="10"/>
                  </a:lnTo>
                  <a:lnTo>
                    <a:pt x="33" y="10"/>
                  </a:lnTo>
                  <a:lnTo>
                    <a:pt x="34" y="7"/>
                  </a:lnTo>
                  <a:lnTo>
                    <a:pt x="34" y="4"/>
                  </a:lnTo>
                  <a:lnTo>
                    <a:pt x="31" y="2"/>
                  </a:lnTo>
                  <a:lnTo>
                    <a:pt x="28" y="0"/>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3" name="chenying0907 1100"/>
            <p:cNvSpPr>
              <a:spLocks/>
            </p:cNvSpPr>
            <p:nvPr/>
          </p:nvSpPr>
          <p:spPr bwMode="auto">
            <a:xfrm>
              <a:off x="4297363" y="4778375"/>
              <a:ext cx="9525" cy="23813"/>
            </a:xfrm>
            <a:custGeom>
              <a:avLst/>
              <a:gdLst/>
              <a:ahLst/>
              <a:cxnLst>
                <a:cxn ang="0">
                  <a:pos x="14" y="5"/>
                </a:cxn>
                <a:cxn ang="0">
                  <a:pos x="14" y="5"/>
                </a:cxn>
                <a:cxn ang="0">
                  <a:pos x="13" y="10"/>
                </a:cxn>
                <a:cxn ang="0">
                  <a:pos x="10" y="15"/>
                </a:cxn>
                <a:cxn ang="0">
                  <a:pos x="8" y="22"/>
                </a:cxn>
                <a:cxn ang="0">
                  <a:pos x="5" y="27"/>
                </a:cxn>
                <a:cxn ang="0">
                  <a:pos x="5" y="27"/>
                </a:cxn>
                <a:cxn ang="0">
                  <a:pos x="2" y="40"/>
                </a:cxn>
                <a:cxn ang="0">
                  <a:pos x="0" y="52"/>
                </a:cxn>
                <a:cxn ang="0">
                  <a:pos x="0" y="52"/>
                </a:cxn>
                <a:cxn ang="0">
                  <a:pos x="0" y="55"/>
                </a:cxn>
                <a:cxn ang="0">
                  <a:pos x="0" y="57"/>
                </a:cxn>
                <a:cxn ang="0">
                  <a:pos x="4" y="60"/>
                </a:cxn>
                <a:cxn ang="0">
                  <a:pos x="8" y="58"/>
                </a:cxn>
                <a:cxn ang="0">
                  <a:pos x="10" y="57"/>
                </a:cxn>
                <a:cxn ang="0">
                  <a:pos x="10" y="56"/>
                </a:cxn>
                <a:cxn ang="0">
                  <a:pos x="10" y="56"/>
                </a:cxn>
                <a:cxn ang="0">
                  <a:pos x="14" y="40"/>
                </a:cxn>
                <a:cxn ang="0">
                  <a:pos x="15" y="34"/>
                </a:cxn>
                <a:cxn ang="0">
                  <a:pos x="18" y="26"/>
                </a:cxn>
                <a:cxn ang="0">
                  <a:pos x="18" y="26"/>
                </a:cxn>
                <a:cxn ang="0">
                  <a:pos x="23" y="15"/>
                </a:cxn>
                <a:cxn ang="0">
                  <a:pos x="25" y="10"/>
                </a:cxn>
                <a:cxn ang="0">
                  <a:pos x="26" y="5"/>
                </a:cxn>
                <a:cxn ang="0">
                  <a:pos x="26" y="5"/>
                </a:cxn>
                <a:cxn ang="0">
                  <a:pos x="26" y="2"/>
                </a:cxn>
                <a:cxn ang="0">
                  <a:pos x="25" y="1"/>
                </a:cxn>
                <a:cxn ang="0">
                  <a:pos x="23" y="0"/>
                </a:cxn>
                <a:cxn ang="0">
                  <a:pos x="21" y="0"/>
                </a:cxn>
                <a:cxn ang="0">
                  <a:pos x="17" y="1"/>
                </a:cxn>
                <a:cxn ang="0">
                  <a:pos x="15" y="2"/>
                </a:cxn>
                <a:cxn ang="0">
                  <a:pos x="14" y="5"/>
                </a:cxn>
                <a:cxn ang="0">
                  <a:pos x="14" y="5"/>
                </a:cxn>
              </a:cxnLst>
              <a:rect l="0" t="0" r="r" b="b"/>
              <a:pathLst>
                <a:path w="26" h="60">
                  <a:moveTo>
                    <a:pt x="14" y="5"/>
                  </a:moveTo>
                  <a:lnTo>
                    <a:pt x="14" y="5"/>
                  </a:lnTo>
                  <a:lnTo>
                    <a:pt x="13" y="10"/>
                  </a:lnTo>
                  <a:lnTo>
                    <a:pt x="10" y="15"/>
                  </a:lnTo>
                  <a:lnTo>
                    <a:pt x="8" y="22"/>
                  </a:lnTo>
                  <a:lnTo>
                    <a:pt x="5" y="27"/>
                  </a:lnTo>
                  <a:lnTo>
                    <a:pt x="5" y="27"/>
                  </a:lnTo>
                  <a:lnTo>
                    <a:pt x="2" y="40"/>
                  </a:lnTo>
                  <a:lnTo>
                    <a:pt x="0" y="52"/>
                  </a:lnTo>
                  <a:lnTo>
                    <a:pt x="0" y="52"/>
                  </a:lnTo>
                  <a:lnTo>
                    <a:pt x="0" y="55"/>
                  </a:lnTo>
                  <a:lnTo>
                    <a:pt x="0" y="57"/>
                  </a:lnTo>
                  <a:lnTo>
                    <a:pt x="4" y="60"/>
                  </a:lnTo>
                  <a:lnTo>
                    <a:pt x="8" y="58"/>
                  </a:lnTo>
                  <a:lnTo>
                    <a:pt x="10" y="57"/>
                  </a:lnTo>
                  <a:lnTo>
                    <a:pt x="10" y="56"/>
                  </a:lnTo>
                  <a:lnTo>
                    <a:pt x="10" y="56"/>
                  </a:lnTo>
                  <a:lnTo>
                    <a:pt x="14" y="40"/>
                  </a:lnTo>
                  <a:lnTo>
                    <a:pt x="15" y="34"/>
                  </a:lnTo>
                  <a:lnTo>
                    <a:pt x="18" y="26"/>
                  </a:lnTo>
                  <a:lnTo>
                    <a:pt x="18" y="26"/>
                  </a:lnTo>
                  <a:lnTo>
                    <a:pt x="23" y="15"/>
                  </a:lnTo>
                  <a:lnTo>
                    <a:pt x="25" y="10"/>
                  </a:lnTo>
                  <a:lnTo>
                    <a:pt x="26" y="5"/>
                  </a:lnTo>
                  <a:lnTo>
                    <a:pt x="26" y="5"/>
                  </a:lnTo>
                  <a:lnTo>
                    <a:pt x="26" y="2"/>
                  </a:lnTo>
                  <a:lnTo>
                    <a:pt x="25" y="1"/>
                  </a:lnTo>
                  <a:lnTo>
                    <a:pt x="23" y="0"/>
                  </a:lnTo>
                  <a:lnTo>
                    <a:pt x="21" y="0"/>
                  </a:lnTo>
                  <a:lnTo>
                    <a:pt x="17" y="1"/>
                  </a:lnTo>
                  <a:lnTo>
                    <a:pt x="15" y="2"/>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4" name="chenying0907 1101"/>
            <p:cNvSpPr>
              <a:spLocks/>
            </p:cNvSpPr>
            <p:nvPr/>
          </p:nvSpPr>
          <p:spPr bwMode="auto">
            <a:xfrm>
              <a:off x="4332288" y="4787900"/>
              <a:ext cx="9525" cy="19050"/>
            </a:xfrm>
            <a:custGeom>
              <a:avLst/>
              <a:gdLst/>
              <a:ahLst/>
              <a:cxnLst>
                <a:cxn ang="0">
                  <a:pos x="15" y="5"/>
                </a:cxn>
                <a:cxn ang="0">
                  <a:pos x="15" y="5"/>
                </a:cxn>
                <a:cxn ang="0">
                  <a:pos x="13" y="14"/>
                </a:cxn>
                <a:cxn ang="0">
                  <a:pos x="10" y="23"/>
                </a:cxn>
                <a:cxn ang="0">
                  <a:pos x="0" y="40"/>
                </a:cxn>
                <a:cxn ang="0">
                  <a:pos x="0" y="40"/>
                </a:cxn>
                <a:cxn ang="0">
                  <a:pos x="0" y="43"/>
                </a:cxn>
                <a:cxn ang="0">
                  <a:pos x="0" y="46"/>
                </a:cxn>
                <a:cxn ang="0">
                  <a:pos x="3" y="48"/>
                </a:cxn>
                <a:cxn ang="0">
                  <a:pos x="7" y="50"/>
                </a:cxn>
                <a:cxn ang="0">
                  <a:pos x="10" y="48"/>
                </a:cxn>
                <a:cxn ang="0">
                  <a:pos x="11" y="46"/>
                </a:cxn>
                <a:cxn ang="0">
                  <a:pos x="11" y="46"/>
                </a:cxn>
                <a:cxn ang="0">
                  <a:pos x="21" y="26"/>
                </a:cxn>
                <a:cxn ang="0">
                  <a:pos x="25" y="16"/>
                </a:cxn>
                <a:cxn ang="0">
                  <a:pos x="27" y="5"/>
                </a:cxn>
                <a:cxn ang="0">
                  <a:pos x="27" y="5"/>
                </a:cxn>
                <a:cxn ang="0">
                  <a:pos x="27" y="2"/>
                </a:cxn>
                <a:cxn ang="0">
                  <a:pos x="25" y="1"/>
                </a:cxn>
                <a:cxn ang="0">
                  <a:pos x="21" y="0"/>
                </a:cxn>
                <a:cxn ang="0">
                  <a:pos x="17" y="1"/>
                </a:cxn>
                <a:cxn ang="0">
                  <a:pos x="16" y="2"/>
                </a:cxn>
                <a:cxn ang="0">
                  <a:pos x="15" y="5"/>
                </a:cxn>
                <a:cxn ang="0">
                  <a:pos x="15" y="5"/>
                </a:cxn>
              </a:cxnLst>
              <a:rect l="0" t="0" r="r" b="b"/>
              <a:pathLst>
                <a:path w="27" h="50">
                  <a:moveTo>
                    <a:pt x="15" y="5"/>
                  </a:moveTo>
                  <a:lnTo>
                    <a:pt x="15" y="5"/>
                  </a:lnTo>
                  <a:lnTo>
                    <a:pt x="13" y="14"/>
                  </a:lnTo>
                  <a:lnTo>
                    <a:pt x="10" y="23"/>
                  </a:lnTo>
                  <a:lnTo>
                    <a:pt x="0" y="40"/>
                  </a:lnTo>
                  <a:lnTo>
                    <a:pt x="0" y="40"/>
                  </a:lnTo>
                  <a:lnTo>
                    <a:pt x="0" y="43"/>
                  </a:lnTo>
                  <a:lnTo>
                    <a:pt x="0" y="46"/>
                  </a:lnTo>
                  <a:lnTo>
                    <a:pt x="3" y="48"/>
                  </a:lnTo>
                  <a:lnTo>
                    <a:pt x="7" y="50"/>
                  </a:lnTo>
                  <a:lnTo>
                    <a:pt x="10" y="48"/>
                  </a:lnTo>
                  <a:lnTo>
                    <a:pt x="11" y="46"/>
                  </a:lnTo>
                  <a:lnTo>
                    <a:pt x="11" y="46"/>
                  </a:lnTo>
                  <a:lnTo>
                    <a:pt x="21" y="26"/>
                  </a:lnTo>
                  <a:lnTo>
                    <a:pt x="25" y="16"/>
                  </a:lnTo>
                  <a:lnTo>
                    <a:pt x="27" y="5"/>
                  </a:lnTo>
                  <a:lnTo>
                    <a:pt x="27" y="5"/>
                  </a:lnTo>
                  <a:lnTo>
                    <a:pt x="27" y="2"/>
                  </a:lnTo>
                  <a:lnTo>
                    <a:pt x="25" y="1"/>
                  </a:lnTo>
                  <a:lnTo>
                    <a:pt x="21" y="0"/>
                  </a:lnTo>
                  <a:lnTo>
                    <a:pt x="17" y="1"/>
                  </a:lnTo>
                  <a:lnTo>
                    <a:pt x="16" y="2"/>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5" name="chenying0907 1102"/>
            <p:cNvSpPr>
              <a:spLocks/>
            </p:cNvSpPr>
            <p:nvPr/>
          </p:nvSpPr>
          <p:spPr bwMode="auto">
            <a:xfrm>
              <a:off x="4371976" y="4779963"/>
              <a:ext cx="11113" cy="26988"/>
            </a:xfrm>
            <a:custGeom>
              <a:avLst/>
              <a:gdLst/>
              <a:ahLst/>
              <a:cxnLst>
                <a:cxn ang="0">
                  <a:pos x="16" y="7"/>
                </a:cxn>
                <a:cxn ang="0">
                  <a:pos x="16" y="7"/>
                </a:cxn>
                <a:cxn ang="0">
                  <a:pos x="15" y="13"/>
                </a:cxn>
                <a:cxn ang="0">
                  <a:pos x="13" y="21"/>
                </a:cxn>
                <a:cxn ang="0">
                  <a:pos x="8" y="34"/>
                </a:cxn>
                <a:cxn ang="0">
                  <a:pos x="3" y="49"/>
                </a:cxn>
                <a:cxn ang="0">
                  <a:pos x="2" y="56"/>
                </a:cxn>
                <a:cxn ang="0">
                  <a:pos x="0" y="63"/>
                </a:cxn>
                <a:cxn ang="0">
                  <a:pos x="0" y="63"/>
                </a:cxn>
                <a:cxn ang="0">
                  <a:pos x="2" y="66"/>
                </a:cxn>
                <a:cxn ang="0">
                  <a:pos x="3" y="67"/>
                </a:cxn>
                <a:cxn ang="0">
                  <a:pos x="7" y="68"/>
                </a:cxn>
                <a:cxn ang="0">
                  <a:pos x="11" y="67"/>
                </a:cxn>
                <a:cxn ang="0">
                  <a:pos x="12" y="66"/>
                </a:cxn>
                <a:cxn ang="0">
                  <a:pos x="12" y="63"/>
                </a:cxn>
                <a:cxn ang="0">
                  <a:pos x="12" y="63"/>
                </a:cxn>
                <a:cxn ang="0">
                  <a:pos x="13" y="56"/>
                </a:cxn>
                <a:cxn ang="0">
                  <a:pos x="15" y="49"/>
                </a:cxn>
                <a:cxn ang="0">
                  <a:pos x="20" y="36"/>
                </a:cxn>
                <a:cxn ang="0">
                  <a:pos x="25" y="21"/>
                </a:cxn>
                <a:cxn ang="0">
                  <a:pos x="27" y="13"/>
                </a:cxn>
                <a:cxn ang="0">
                  <a:pos x="28" y="7"/>
                </a:cxn>
                <a:cxn ang="0">
                  <a:pos x="28" y="7"/>
                </a:cxn>
                <a:cxn ang="0">
                  <a:pos x="27" y="4"/>
                </a:cxn>
                <a:cxn ang="0">
                  <a:pos x="25" y="2"/>
                </a:cxn>
                <a:cxn ang="0">
                  <a:pos x="21" y="0"/>
                </a:cxn>
                <a:cxn ang="0">
                  <a:pos x="17" y="2"/>
                </a:cxn>
                <a:cxn ang="0">
                  <a:pos x="16" y="4"/>
                </a:cxn>
                <a:cxn ang="0">
                  <a:pos x="16" y="7"/>
                </a:cxn>
                <a:cxn ang="0">
                  <a:pos x="16" y="7"/>
                </a:cxn>
              </a:cxnLst>
              <a:rect l="0" t="0" r="r" b="b"/>
              <a:pathLst>
                <a:path w="28" h="68">
                  <a:moveTo>
                    <a:pt x="16" y="7"/>
                  </a:moveTo>
                  <a:lnTo>
                    <a:pt x="16" y="7"/>
                  </a:lnTo>
                  <a:lnTo>
                    <a:pt x="15" y="13"/>
                  </a:lnTo>
                  <a:lnTo>
                    <a:pt x="13" y="21"/>
                  </a:lnTo>
                  <a:lnTo>
                    <a:pt x="8" y="34"/>
                  </a:lnTo>
                  <a:lnTo>
                    <a:pt x="3" y="49"/>
                  </a:lnTo>
                  <a:lnTo>
                    <a:pt x="2" y="56"/>
                  </a:lnTo>
                  <a:lnTo>
                    <a:pt x="0" y="63"/>
                  </a:lnTo>
                  <a:lnTo>
                    <a:pt x="0" y="63"/>
                  </a:lnTo>
                  <a:lnTo>
                    <a:pt x="2" y="66"/>
                  </a:lnTo>
                  <a:lnTo>
                    <a:pt x="3" y="67"/>
                  </a:lnTo>
                  <a:lnTo>
                    <a:pt x="7" y="68"/>
                  </a:lnTo>
                  <a:lnTo>
                    <a:pt x="11" y="67"/>
                  </a:lnTo>
                  <a:lnTo>
                    <a:pt x="12" y="66"/>
                  </a:lnTo>
                  <a:lnTo>
                    <a:pt x="12" y="63"/>
                  </a:lnTo>
                  <a:lnTo>
                    <a:pt x="12" y="63"/>
                  </a:lnTo>
                  <a:lnTo>
                    <a:pt x="13" y="56"/>
                  </a:lnTo>
                  <a:lnTo>
                    <a:pt x="15" y="49"/>
                  </a:lnTo>
                  <a:lnTo>
                    <a:pt x="20" y="36"/>
                  </a:lnTo>
                  <a:lnTo>
                    <a:pt x="25" y="21"/>
                  </a:lnTo>
                  <a:lnTo>
                    <a:pt x="27" y="13"/>
                  </a:lnTo>
                  <a:lnTo>
                    <a:pt x="28" y="7"/>
                  </a:lnTo>
                  <a:lnTo>
                    <a:pt x="28" y="7"/>
                  </a:lnTo>
                  <a:lnTo>
                    <a:pt x="27" y="4"/>
                  </a:lnTo>
                  <a:lnTo>
                    <a:pt x="25" y="2"/>
                  </a:lnTo>
                  <a:lnTo>
                    <a:pt x="21" y="0"/>
                  </a:lnTo>
                  <a:lnTo>
                    <a:pt x="17" y="2"/>
                  </a:lnTo>
                  <a:lnTo>
                    <a:pt x="16" y="4"/>
                  </a:lnTo>
                  <a:lnTo>
                    <a:pt x="16" y="7"/>
                  </a:lnTo>
                  <a:lnTo>
                    <a:pt x="16"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6" name="chenying0907 1103"/>
            <p:cNvSpPr>
              <a:spLocks/>
            </p:cNvSpPr>
            <p:nvPr/>
          </p:nvSpPr>
          <p:spPr bwMode="auto">
            <a:xfrm>
              <a:off x="4406901" y="4765675"/>
              <a:ext cx="9525" cy="26988"/>
            </a:xfrm>
            <a:custGeom>
              <a:avLst/>
              <a:gdLst/>
              <a:ahLst/>
              <a:cxnLst>
                <a:cxn ang="0">
                  <a:pos x="12" y="5"/>
                </a:cxn>
                <a:cxn ang="0">
                  <a:pos x="12" y="5"/>
                </a:cxn>
                <a:cxn ang="0">
                  <a:pos x="10" y="20"/>
                </a:cxn>
                <a:cxn ang="0">
                  <a:pos x="9" y="34"/>
                </a:cxn>
                <a:cxn ang="0">
                  <a:pos x="7" y="47"/>
                </a:cxn>
                <a:cxn ang="0">
                  <a:pos x="1" y="60"/>
                </a:cxn>
                <a:cxn ang="0">
                  <a:pos x="1" y="60"/>
                </a:cxn>
                <a:cxn ang="0">
                  <a:pos x="0" y="63"/>
                </a:cxn>
                <a:cxn ang="0">
                  <a:pos x="1" y="64"/>
                </a:cxn>
                <a:cxn ang="0">
                  <a:pos x="4" y="68"/>
                </a:cxn>
                <a:cxn ang="0">
                  <a:pos x="5" y="68"/>
                </a:cxn>
                <a:cxn ang="0">
                  <a:pos x="8" y="68"/>
                </a:cxn>
                <a:cxn ang="0">
                  <a:pos x="9" y="68"/>
                </a:cxn>
                <a:cxn ang="0">
                  <a:pos x="10" y="66"/>
                </a:cxn>
                <a:cxn ang="0">
                  <a:pos x="10" y="66"/>
                </a:cxn>
                <a:cxn ang="0">
                  <a:pos x="17" y="51"/>
                </a:cxn>
                <a:cxn ang="0">
                  <a:pos x="20" y="37"/>
                </a:cxn>
                <a:cxn ang="0">
                  <a:pos x="22" y="21"/>
                </a:cxn>
                <a:cxn ang="0">
                  <a:pos x="24" y="5"/>
                </a:cxn>
                <a:cxn ang="0">
                  <a:pos x="24" y="5"/>
                </a:cxn>
                <a:cxn ang="0">
                  <a:pos x="22" y="4"/>
                </a:cxn>
                <a:cxn ang="0">
                  <a:pos x="21" y="2"/>
                </a:cxn>
                <a:cxn ang="0">
                  <a:pos x="17" y="0"/>
                </a:cxn>
                <a:cxn ang="0">
                  <a:pos x="13" y="2"/>
                </a:cxn>
                <a:cxn ang="0">
                  <a:pos x="12" y="4"/>
                </a:cxn>
                <a:cxn ang="0">
                  <a:pos x="12" y="5"/>
                </a:cxn>
                <a:cxn ang="0">
                  <a:pos x="12" y="5"/>
                </a:cxn>
              </a:cxnLst>
              <a:rect l="0" t="0" r="r" b="b"/>
              <a:pathLst>
                <a:path w="24" h="68">
                  <a:moveTo>
                    <a:pt x="12" y="5"/>
                  </a:moveTo>
                  <a:lnTo>
                    <a:pt x="12" y="5"/>
                  </a:lnTo>
                  <a:lnTo>
                    <a:pt x="10" y="20"/>
                  </a:lnTo>
                  <a:lnTo>
                    <a:pt x="9" y="34"/>
                  </a:lnTo>
                  <a:lnTo>
                    <a:pt x="7" y="47"/>
                  </a:lnTo>
                  <a:lnTo>
                    <a:pt x="1" y="60"/>
                  </a:lnTo>
                  <a:lnTo>
                    <a:pt x="1" y="60"/>
                  </a:lnTo>
                  <a:lnTo>
                    <a:pt x="0" y="63"/>
                  </a:lnTo>
                  <a:lnTo>
                    <a:pt x="1" y="64"/>
                  </a:lnTo>
                  <a:lnTo>
                    <a:pt x="4" y="68"/>
                  </a:lnTo>
                  <a:lnTo>
                    <a:pt x="5" y="68"/>
                  </a:lnTo>
                  <a:lnTo>
                    <a:pt x="8" y="68"/>
                  </a:lnTo>
                  <a:lnTo>
                    <a:pt x="9" y="68"/>
                  </a:lnTo>
                  <a:lnTo>
                    <a:pt x="10" y="66"/>
                  </a:lnTo>
                  <a:lnTo>
                    <a:pt x="10" y="66"/>
                  </a:lnTo>
                  <a:lnTo>
                    <a:pt x="17" y="51"/>
                  </a:lnTo>
                  <a:lnTo>
                    <a:pt x="20" y="37"/>
                  </a:lnTo>
                  <a:lnTo>
                    <a:pt x="22" y="21"/>
                  </a:lnTo>
                  <a:lnTo>
                    <a:pt x="24" y="5"/>
                  </a:lnTo>
                  <a:lnTo>
                    <a:pt x="24" y="5"/>
                  </a:lnTo>
                  <a:lnTo>
                    <a:pt x="22" y="4"/>
                  </a:lnTo>
                  <a:lnTo>
                    <a:pt x="21" y="2"/>
                  </a:lnTo>
                  <a:lnTo>
                    <a:pt x="17" y="0"/>
                  </a:lnTo>
                  <a:lnTo>
                    <a:pt x="13" y="2"/>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7" name="chenying0907 1104"/>
            <p:cNvSpPr>
              <a:spLocks/>
            </p:cNvSpPr>
            <p:nvPr/>
          </p:nvSpPr>
          <p:spPr bwMode="auto">
            <a:xfrm>
              <a:off x="4437063" y="4759325"/>
              <a:ext cx="6350" cy="25400"/>
            </a:xfrm>
            <a:custGeom>
              <a:avLst/>
              <a:gdLst/>
              <a:ahLst/>
              <a:cxnLst>
                <a:cxn ang="0">
                  <a:pos x="9" y="2"/>
                </a:cxn>
                <a:cxn ang="0">
                  <a:pos x="9" y="2"/>
                </a:cxn>
                <a:cxn ang="0">
                  <a:pos x="7" y="1"/>
                </a:cxn>
                <a:cxn ang="0">
                  <a:pos x="5" y="0"/>
                </a:cxn>
                <a:cxn ang="0">
                  <a:pos x="3" y="1"/>
                </a:cxn>
                <a:cxn ang="0">
                  <a:pos x="2" y="2"/>
                </a:cxn>
                <a:cxn ang="0">
                  <a:pos x="0" y="6"/>
                </a:cxn>
                <a:cxn ang="0">
                  <a:pos x="0" y="7"/>
                </a:cxn>
                <a:cxn ang="0">
                  <a:pos x="2" y="10"/>
                </a:cxn>
                <a:cxn ang="0">
                  <a:pos x="2" y="10"/>
                </a:cxn>
                <a:cxn ang="0">
                  <a:pos x="3" y="14"/>
                </a:cxn>
                <a:cxn ang="0">
                  <a:pos x="4" y="19"/>
                </a:cxn>
                <a:cxn ang="0">
                  <a:pos x="3" y="28"/>
                </a:cxn>
                <a:cxn ang="0">
                  <a:pos x="3" y="56"/>
                </a:cxn>
                <a:cxn ang="0">
                  <a:pos x="3" y="56"/>
                </a:cxn>
                <a:cxn ang="0">
                  <a:pos x="4" y="57"/>
                </a:cxn>
                <a:cxn ang="0">
                  <a:pos x="5" y="60"/>
                </a:cxn>
                <a:cxn ang="0">
                  <a:pos x="9" y="61"/>
                </a:cxn>
                <a:cxn ang="0">
                  <a:pos x="13" y="60"/>
                </a:cxn>
                <a:cxn ang="0">
                  <a:pos x="15" y="57"/>
                </a:cxn>
                <a:cxn ang="0">
                  <a:pos x="15" y="56"/>
                </a:cxn>
                <a:cxn ang="0">
                  <a:pos x="15" y="20"/>
                </a:cxn>
                <a:cxn ang="0">
                  <a:pos x="15" y="20"/>
                </a:cxn>
                <a:cxn ang="0">
                  <a:pos x="13" y="11"/>
                </a:cxn>
                <a:cxn ang="0">
                  <a:pos x="12" y="6"/>
                </a:cxn>
                <a:cxn ang="0">
                  <a:pos x="9" y="2"/>
                </a:cxn>
                <a:cxn ang="0">
                  <a:pos x="9" y="2"/>
                </a:cxn>
              </a:cxnLst>
              <a:rect l="0" t="0" r="r" b="b"/>
              <a:pathLst>
                <a:path w="15" h="61">
                  <a:moveTo>
                    <a:pt x="9" y="2"/>
                  </a:moveTo>
                  <a:lnTo>
                    <a:pt x="9" y="2"/>
                  </a:lnTo>
                  <a:lnTo>
                    <a:pt x="7" y="1"/>
                  </a:lnTo>
                  <a:lnTo>
                    <a:pt x="5" y="0"/>
                  </a:lnTo>
                  <a:lnTo>
                    <a:pt x="3" y="1"/>
                  </a:lnTo>
                  <a:lnTo>
                    <a:pt x="2" y="2"/>
                  </a:lnTo>
                  <a:lnTo>
                    <a:pt x="0" y="6"/>
                  </a:lnTo>
                  <a:lnTo>
                    <a:pt x="0" y="7"/>
                  </a:lnTo>
                  <a:lnTo>
                    <a:pt x="2" y="10"/>
                  </a:lnTo>
                  <a:lnTo>
                    <a:pt x="2" y="10"/>
                  </a:lnTo>
                  <a:lnTo>
                    <a:pt x="3" y="14"/>
                  </a:lnTo>
                  <a:lnTo>
                    <a:pt x="4" y="19"/>
                  </a:lnTo>
                  <a:lnTo>
                    <a:pt x="3" y="28"/>
                  </a:lnTo>
                  <a:lnTo>
                    <a:pt x="3" y="56"/>
                  </a:lnTo>
                  <a:lnTo>
                    <a:pt x="3" y="56"/>
                  </a:lnTo>
                  <a:lnTo>
                    <a:pt x="4" y="57"/>
                  </a:lnTo>
                  <a:lnTo>
                    <a:pt x="5" y="60"/>
                  </a:lnTo>
                  <a:lnTo>
                    <a:pt x="9" y="61"/>
                  </a:lnTo>
                  <a:lnTo>
                    <a:pt x="13" y="60"/>
                  </a:lnTo>
                  <a:lnTo>
                    <a:pt x="15" y="57"/>
                  </a:lnTo>
                  <a:lnTo>
                    <a:pt x="15" y="56"/>
                  </a:lnTo>
                  <a:lnTo>
                    <a:pt x="15" y="20"/>
                  </a:lnTo>
                  <a:lnTo>
                    <a:pt x="15" y="20"/>
                  </a:lnTo>
                  <a:lnTo>
                    <a:pt x="13" y="11"/>
                  </a:lnTo>
                  <a:lnTo>
                    <a:pt x="12" y="6"/>
                  </a:lnTo>
                  <a:lnTo>
                    <a:pt x="9" y="2"/>
                  </a:lnTo>
                  <a:lnTo>
                    <a:pt x="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8" name="chenying0907 1105"/>
            <p:cNvSpPr>
              <a:spLocks/>
            </p:cNvSpPr>
            <p:nvPr/>
          </p:nvSpPr>
          <p:spPr bwMode="auto">
            <a:xfrm>
              <a:off x="4471988" y="4741863"/>
              <a:ext cx="7938" cy="19050"/>
            </a:xfrm>
            <a:custGeom>
              <a:avLst/>
              <a:gdLst/>
              <a:ahLst/>
              <a:cxnLst>
                <a:cxn ang="0">
                  <a:pos x="7" y="5"/>
                </a:cxn>
                <a:cxn ang="0">
                  <a:pos x="7" y="5"/>
                </a:cxn>
                <a:cxn ang="0">
                  <a:pos x="6" y="14"/>
                </a:cxn>
                <a:cxn ang="0">
                  <a:pos x="3" y="24"/>
                </a:cxn>
                <a:cxn ang="0">
                  <a:pos x="1" y="34"/>
                </a:cxn>
                <a:cxn ang="0">
                  <a:pos x="0" y="43"/>
                </a:cxn>
                <a:cxn ang="0">
                  <a:pos x="0" y="43"/>
                </a:cxn>
                <a:cxn ang="0">
                  <a:pos x="1" y="46"/>
                </a:cxn>
                <a:cxn ang="0">
                  <a:pos x="2" y="47"/>
                </a:cxn>
                <a:cxn ang="0">
                  <a:pos x="6" y="48"/>
                </a:cxn>
                <a:cxn ang="0">
                  <a:pos x="10" y="47"/>
                </a:cxn>
                <a:cxn ang="0">
                  <a:pos x="11" y="46"/>
                </a:cxn>
                <a:cxn ang="0">
                  <a:pos x="11" y="43"/>
                </a:cxn>
                <a:cxn ang="0">
                  <a:pos x="11" y="43"/>
                </a:cxn>
                <a:cxn ang="0">
                  <a:pos x="13" y="34"/>
                </a:cxn>
                <a:cxn ang="0">
                  <a:pos x="15" y="24"/>
                </a:cxn>
                <a:cxn ang="0">
                  <a:pos x="18" y="14"/>
                </a:cxn>
                <a:cxn ang="0">
                  <a:pos x="19" y="5"/>
                </a:cxn>
                <a:cxn ang="0">
                  <a:pos x="19" y="5"/>
                </a:cxn>
                <a:cxn ang="0">
                  <a:pos x="19" y="3"/>
                </a:cxn>
                <a:cxn ang="0">
                  <a:pos x="18" y="1"/>
                </a:cxn>
                <a:cxn ang="0">
                  <a:pos x="14" y="0"/>
                </a:cxn>
                <a:cxn ang="0">
                  <a:pos x="10" y="1"/>
                </a:cxn>
                <a:cxn ang="0">
                  <a:pos x="9" y="3"/>
                </a:cxn>
                <a:cxn ang="0">
                  <a:pos x="7" y="5"/>
                </a:cxn>
                <a:cxn ang="0">
                  <a:pos x="7" y="5"/>
                </a:cxn>
              </a:cxnLst>
              <a:rect l="0" t="0" r="r" b="b"/>
              <a:pathLst>
                <a:path w="19" h="48">
                  <a:moveTo>
                    <a:pt x="7" y="5"/>
                  </a:moveTo>
                  <a:lnTo>
                    <a:pt x="7" y="5"/>
                  </a:lnTo>
                  <a:lnTo>
                    <a:pt x="6" y="14"/>
                  </a:lnTo>
                  <a:lnTo>
                    <a:pt x="3" y="24"/>
                  </a:lnTo>
                  <a:lnTo>
                    <a:pt x="1" y="34"/>
                  </a:lnTo>
                  <a:lnTo>
                    <a:pt x="0" y="43"/>
                  </a:lnTo>
                  <a:lnTo>
                    <a:pt x="0" y="43"/>
                  </a:lnTo>
                  <a:lnTo>
                    <a:pt x="1" y="46"/>
                  </a:lnTo>
                  <a:lnTo>
                    <a:pt x="2" y="47"/>
                  </a:lnTo>
                  <a:lnTo>
                    <a:pt x="6" y="48"/>
                  </a:lnTo>
                  <a:lnTo>
                    <a:pt x="10" y="47"/>
                  </a:lnTo>
                  <a:lnTo>
                    <a:pt x="11" y="46"/>
                  </a:lnTo>
                  <a:lnTo>
                    <a:pt x="11" y="43"/>
                  </a:lnTo>
                  <a:lnTo>
                    <a:pt x="11" y="43"/>
                  </a:lnTo>
                  <a:lnTo>
                    <a:pt x="13" y="34"/>
                  </a:lnTo>
                  <a:lnTo>
                    <a:pt x="15" y="24"/>
                  </a:lnTo>
                  <a:lnTo>
                    <a:pt x="18" y="14"/>
                  </a:lnTo>
                  <a:lnTo>
                    <a:pt x="19" y="5"/>
                  </a:lnTo>
                  <a:lnTo>
                    <a:pt x="19" y="5"/>
                  </a:lnTo>
                  <a:lnTo>
                    <a:pt x="19" y="3"/>
                  </a:lnTo>
                  <a:lnTo>
                    <a:pt x="18" y="1"/>
                  </a:lnTo>
                  <a:lnTo>
                    <a:pt x="14" y="0"/>
                  </a:lnTo>
                  <a:lnTo>
                    <a:pt x="10" y="1"/>
                  </a:lnTo>
                  <a:lnTo>
                    <a:pt x="9" y="3"/>
                  </a:lnTo>
                  <a:lnTo>
                    <a:pt x="7" y="5"/>
                  </a:lnTo>
                  <a:lnTo>
                    <a:pt x="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9" name="chenying0907 1106"/>
            <p:cNvSpPr>
              <a:spLocks/>
            </p:cNvSpPr>
            <p:nvPr/>
          </p:nvSpPr>
          <p:spPr bwMode="auto">
            <a:xfrm>
              <a:off x="4457701" y="4371975"/>
              <a:ext cx="25400" cy="34925"/>
            </a:xfrm>
            <a:custGeom>
              <a:avLst/>
              <a:gdLst/>
              <a:ahLst/>
              <a:cxnLst>
                <a:cxn ang="0">
                  <a:pos x="54" y="3"/>
                </a:cxn>
                <a:cxn ang="0">
                  <a:pos x="54" y="3"/>
                </a:cxn>
                <a:cxn ang="0">
                  <a:pos x="39" y="21"/>
                </a:cxn>
                <a:cxn ang="0">
                  <a:pos x="23" y="40"/>
                </a:cxn>
                <a:cxn ang="0">
                  <a:pos x="15" y="49"/>
                </a:cxn>
                <a:cxn ang="0">
                  <a:pos x="10" y="59"/>
                </a:cxn>
                <a:cxn ang="0">
                  <a:pos x="3" y="70"/>
                </a:cxn>
                <a:cxn ang="0">
                  <a:pos x="0" y="81"/>
                </a:cxn>
                <a:cxn ang="0">
                  <a:pos x="0" y="81"/>
                </a:cxn>
                <a:cxn ang="0">
                  <a:pos x="0" y="84"/>
                </a:cxn>
                <a:cxn ang="0">
                  <a:pos x="1" y="85"/>
                </a:cxn>
                <a:cxn ang="0">
                  <a:pos x="3" y="88"/>
                </a:cxn>
                <a:cxn ang="0">
                  <a:pos x="9" y="88"/>
                </a:cxn>
                <a:cxn ang="0">
                  <a:pos x="10" y="87"/>
                </a:cxn>
                <a:cxn ang="0">
                  <a:pos x="11" y="84"/>
                </a:cxn>
                <a:cxn ang="0">
                  <a:pos x="11" y="84"/>
                </a:cxn>
                <a:cxn ang="0">
                  <a:pos x="15" y="74"/>
                </a:cxn>
                <a:cxn ang="0">
                  <a:pos x="20" y="63"/>
                </a:cxn>
                <a:cxn ang="0">
                  <a:pos x="26" y="54"/>
                </a:cxn>
                <a:cxn ang="0">
                  <a:pos x="32" y="45"/>
                </a:cxn>
                <a:cxn ang="0">
                  <a:pos x="48" y="28"/>
                </a:cxn>
                <a:cxn ang="0">
                  <a:pos x="62" y="11"/>
                </a:cxn>
                <a:cxn ang="0">
                  <a:pos x="62" y="11"/>
                </a:cxn>
                <a:cxn ang="0">
                  <a:pos x="64" y="8"/>
                </a:cxn>
                <a:cxn ang="0">
                  <a:pos x="64" y="7"/>
                </a:cxn>
                <a:cxn ang="0">
                  <a:pos x="62" y="3"/>
                </a:cxn>
                <a:cxn ang="0">
                  <a:pos x="61" y="2"/>
                </a:cxn>
                <a:cxn ang="0">
                  <a:pos x="58" y="0"/>
                </a:cxn>
                <a:cxn ang="0">
                  <a:pos x="57" y="2"/>
                </a:cxn>
                <a:cxn ang="0">
                  <a:pos x="54" y="3"/>
                </a:cxn>
                <a:cxn ang="0">
                  <a:pos x="54" y="3"/>
                </a:cxn>
              </a:cxnLst>
              <a:rect l="0" t="0" r="r" b="b"/>
              <a:pathLst>
                <a:path w="64" h="88">
                  <a:moveTo>
                    <a:pt x="54" y="3"/>
                  </a:moveTo>
                  <a:lnTo>
                    <a:pt x="54" y="3"/>
                  </a:lnTo>
                  <a:lnTo>
                    <a:pt x="39" y="21"/>
                  </a:lnTo>
                  <a:lnTo>
                    <a:pt x="23" y="40"/>
                  </a:lnTo>
                  <a:lnTo>
                    <a:pt x="15" y="49"/>
                  </a:lnTo>
                  <a:lnTo>
                    <a:pt x="10" y="59"/>
                  </a:lnTo>
                  <a:lnTo>
                    <a:pt x="3" y="70"/>
                  </a:lnTo>
                  <a:lnTo>
                    <a:pt x="0" y="81"/>
                  </a:lnTo>
                  <a:lnTo>
                    <a:pt x="0" y="81"/>
                  </a:lnTo>
                  <a:lnTo>
                    <a:pt x="0" y="84"/>
                  </a:lnTo>
                  <a:lnTo>
                    <a:pt x="1" y="85"/>
                  </a:lnTo>
                  <a:lnTo>
                    <a:pt x="3" y="88"/>
                  </a:lnTo>
                  <a:lnTo>
                    <a:pt x="9" y="88"/>
                  </a:lnTo>
                  <a:lnTo>
                    <a:pt x="10" y="87"/>
                  </a:lnTo>
                  <a:lnTo>
                    <a:pt x="11" y="84"/>
                  </a:lnTo>
                  <a:lnTo>
                    <a:pt x="11" y="84"/>
                  </a:lnTo>
                  <a:lnTo>
                    <a:pt x="15" y="74"/>
                  </a:lnTo>
                  <a:lnTo>
                    <a:pt x="20" y="63"/>
                  </a:lnTo>
                  <a:lnTo>
                    <a:pt x="26" y="54"/>
                  </a:lnTo>
                  <a:lnTo>
                    <a:pt x="32" y="45"/>
                  </a:lnTo>
                  <a:lnTo>
                    <a:pt x="48" y="28"/>
                  </a:lnTo>
                  <a:lnTo>
                    <a:pt x="62" y="11"/>
                  </a:lnTo>
                  <a:lnTo>
                    <a:pt x="62" y="11"/>
                  </a:lnTo>
                  <a:lnTo>
                    <a:pt x="64" y="8"/>
                  </a:lnTo>
                  <a:lnTo>
                    <a:pt x="64" y="7"/>
                  </a:lnTo>
                  <a:lnTo>
                    <a:pt x="62" y="3"/>
                  </a:lnTo>
                  <a:lnTo>
                    <a:pt x="61" y="2"/>
                  </a:lnTo>
                  <a:lnTo>
                    <a:pt x="58" y="0"/>
                  </a:lnTo>
                  <a:lnTo>
                    <a:pt x="57" y="2"/>
                  </a:lnTo>
                  <a:lnTo>
                    <a:pt x="54" y="3"/>
                  </a:lnTo>
                  <a:lnTo>
                    <a:pt x="5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0" name="chenying0907 1107"/>
            <p:cNvSpPr>
              <a:spLocks/>
            </p:cNvSpPr>
            <p:nvPr/>
          </p:nvSpPr>
          <p:spPr bwMode="auto">
            <a:xfrm>
              <a:off x="4483101" y="4367213"/>
              <a:ext cx="26988" cy="41275"/>
            </a:xfrm>
            <a:custGeom>
              <a:avLst/>
              <a:gdLst/>
              <a:ahLst/>
              <a:cxnLst>
                <a:cxn ang="0">
                  <a:pos x="59" y="1"/>
                </a:cxn>
                <a:cxn ang="0">
                  <a:pos x="59" y="1"/>
                </a:cxn>
                <a:cxn ang="0">
                  <a:pos x="50" y="12"/>
                </a:cxn>
                <a:cxn ang="0">
                  <a:pos x="43" y="22"/>
                </a:cxn>
                <a:cxn ang="0">
                  <a:pos x="29" y="43"/>
                </a:cxn>
                <a:cxn ang="0">
                  <a:pos x="29" y="43"/>
                </a:cxn>
                <a:cxn ang="0">
                  <a:pos x="13" y="68"/>
                </a:cxn>
                <a:cxn ang="0">
                  <a:pos x="5" y="81"/>
                </a:cxn>
                <a:cxn ang="0">
                  <a:pos x="0" y="95"/>
                </a:cxn>
                <a:cxn ang="0">
                  <a:pos x="0" y="95"/>
                </a:cxn>
                <a:cxn ang="0">
                  <a:pos x="0" y="98"/>
                </a:cxn>
                <a:cxn ang="0">
                  <a:pos x="0" y="99"/>
                </a:cxn>
                <a:cxn ang="0">
                  <a:pos x="4" y="102"/>
                </a:cxn>
                <a:cxn ang="0">
                  <a:pos x="8" y="102"/>
                </a:cxn>
                <a:cxn ang="0">
                  <a:pos x="9" y="101"/>
                </a:cxn>
                <a:cxn ang="0">
                  <a:pos x="10" y="98"/>
                </a:cxn>
                <a:cxn ang="0">
                  <a:pos x="10" y="98"/>
                </a:cxn>
                <a:cxn ang="0">
                  <a:pos x="16" y="86"/>
                </a:cxn>
                <a:cxn ang="0">
                  <a:pos x="22" y="74"/>
                </a:cxn>
                <a:cxn ang="0">
                  <a:pos x="37" y="54"/>
                </a:cxn>
                <a:cxn ang="0">
                  <a:pos x="37" y="54"/>
                </a:cxn>
                <a:cxn ang="0">
                  <a:pos x="51" y="31"/>
                </a:cxn>
                <a:cxn ang="0">
                  <a:pos x="58" y="20"/>
                </a:cxn>
                <a:cxn ang="0">
                  <a:pos x="67" y="9"/>
                </a:cxn>
                <a:cxn ang="0">
                  <a:pos x="67" y="9"/>
                </a:cxn>
                <a:cxn ang="0">
                  <a:pos x="68" y="8"/>
                </a:cxn>
                <a:cxn ang="0">
                  <a:pos x="68" y="5"/>
                </a:cxn>
                <a:cxn ang="0">
                  <a:pos x="67" y="1"/>
                </a:cxn>
                <a:cxn ang="0">
                  <a:pos x="63" y="0"/>
                </a:cxn>
                <a:cxn ang="0">
                  <a:pos x="60" y="0"/>
                </a:cxn>
                <a:cxn ang="0">
                  <a:pos x="59" y="1"/>
                </a:cxn>
                <a:cxn ang="0">
                  <a:pos x="59" y="1"/>
                </a:cxn>
              </a:cxnLst>
              <a:rect l="0" t="0" r="r" b="b"/>
              <a:pathLst>
                <a:path w="68" h="102">
                  <a:moveTo>
                    <a:pt x="59" y="1"/>
                  </a:moveTo>
                  <a:lnTo>
                    <a:pt x="59" y="1"/>
                  </a:lnTo>
                  <a:lnTo>
                    <a:pt x="50" y="12"/>
                  </a:lnTo>
                  <a:lnTo>
                    <a:pt x="43" y="22"/>
                  </a:lnTo>
                  <a:lnTo>
                    <a:pt x="29" y="43"/>
                  </a:lnTo>
                  <a:lnTo>
                    <a:pt x="29" y="43"/>
                  </a:lnTo>
                  <a:lnTo>
                    <a:pt x="13" y="68"/>
                  </a:lnTo>
                  <a:lnTo>
                    <a:pt x="5" y="81"/>
                  </a:lnTo>
                  <a:lnTo>
                    <a:pt x="0" y="95"/>
                  </a:lnTo>
                  <a:lnTo>
                    <a:pt x="0" y="95"/>
                  </a:lnTo>
                  <a:lnTo>
                    <a:pt x="0" y="98"/>
                  </a:lnTo>
                  <a:lnTo>
                    <a:pt x="0" y="99"/>
                  </a:lnTo>
                  <a:lnTo>
                    <a:pt x="4" y="102"/>
                  </a:lnTo>
                  <a:lnTo>
                    <a:pt x="8" y="102"/>
                  </a:lnTo>
                  <a:lnTo>
                    <a:pt x="9" y="101"/>
                  </a:lnTo>
                  <a:lnTo>
                    <a:pt x="10" y="98"/>
                  </a:lnTo>
                  <a:lnTo>
                    <a:pt x="10" y="98"/>
                  </a:lnTo>
                  <a:lnTo>
                    <a:pt x="16" y="86"/>
                  </a:lnTo>
                  <a:lnTo>
                    <a:pt x="22" y="74"/>
                  </a:lnTo>
                  <a:lnTo>
                    <a:pt x="37" y="54"/>
                  </a:lnTo>
                  <a:lnTo>
                    <a:pt x="37" y="54"/>
                  </a:lnTo>
                  <a:lnTo>
                    <a:pt x="51" y="31"/>
                  </a:lnTo>
                  <a:lnTo>
                    <a:pt x="58" y="20"/>
                  </a:lnTo>
                  <a:lnTo>
                    <a:pt x="67" y="9"/>
                  </a:lnTo>
                  <a:lnTo>
                    <a:pt x="67" y="9"/>
                  </a:lnTo>
                  <a:lnTo>
                    <a:pt x="68" y="8"/>
                  </a:lnTo>
                  <a:lnTo>
                    <a:pt x="68" y="5"/>
                  </a:lnTo>
                  <a:lnTo>
                    <a:pt x="67" y="1"/>
                  </a:lnTo>
                  <a:lnTo>
                    <a:pt x="63" y="0"/>
                  </a:lnTo>
                  <a:lnTo>
                    <a:pt x="60"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1" name="chenying0907 1108"/>
            <p:cNvSpPr>
              <a:spLocks/>
            </p:cNvSpPr>
            <p:nvPr/>
          </p:nvSpPr>
          <p:spPr bwMode="auto">
            <a:xfrm>
              <a:off x="4508501" y="4364038"/>
              <a:ext cx="28575" cy="44450"/>
            </a:xfrm>
            <a:custGeom>
              <a:avLst/>
              <a:gdLst/>
              <a:ahLst/>
              <a:cxnLst>
                <a:cxn ang="0">
                  <a:pos x="62" y="3"/>
                </a:cxn>
                <a:cxn ang="0">
                  <a:pos x="62" y="3"/>
                </a:cxn>
                <a:cxn ang="0">
                  <a:pos x="47" y="29"/>
                </a:cxn>
                <a:cxn ang="0">
                  <a:pos x="31" y="52"/>
                </a:cxn>
                <a:cxn ang="0">
                  <a:pos x="16" y="77"/>
                </a:cxn>
                <a:cxn ang="0">
                  <a:pos x="1" y="102"/>
                </a:cxn>
                <a:cxn ang="0">
                  <a:pos x="1" y="102"/>
                </a:cxn>
                <a:cxn ang="0">
                  <a:pos x="0" y="105"/>
                </a:cxn>
                <a:cxn ang="0">
                  <a:pos x="1" y="106"/>
                </a:cxn>
                <a:cxn ang="0">
                  <a:pos x="4" y="110"/>
                </a:cxn>
                <a:cxn ang="0">
                  <a:pos x="8" y="110"/>
                </a:cxn>
                <a:cxn ang="0">
                  <a:pos x="9" y="110"/>
                </a:cxn>
                <a:cxn ang="0">
                  <a:pos x="11" y="107"/>
                </a:cxn>
                <a:cxn ang="0">
                  <a:pos x="11" y="107"/>
                </a:cxn>
                <a:cxn ang="0">
                  <a:pos x="25" y="82"/>
                </a:cxn>
                <a:cxn ang="0">
                  <a:pos x="42" y="59"/>
                </a:cxn>
                <a:cxn ang="0">
                  <a:pos x="58" y="34"/>
                </a:cxn>
                <a:cxn ang="0">
                  <a:pos x="72" y="9"/>
                </a:cxn>
                <a:cxn ang="0">
                  <a:pos x="72" y="9"/>
                </a:cxn>
                <a:cxn ang="0">
                  <a:pos x="72" y="7"/>
                </a:cxn>
                <a:cxn ang="0">
                  <a:pos x="72" y="4"/>
                </a:cxn>
                <a:cxn ang="0">
                  <a:pos x="69" y="1"/>
                </a:cxn>
                <a:cxn ang="0">
                  <a:pos x="66" y="0"/>
                </a:cxn>
                <a:cxn ang="0">
                  <a:pos x="64" y="1"/>
                </a:cxn>
                <a:cxn ang="0">
                  <a:pos x="62" y="3"/>
                </a:cxn>
                <a:cxn ang="0">
                  <a:pos x="62" y="3"/>
                </a:cxn>
              </a:cxnLst>
              <a:rect l="0" t="0" r="r" b="b"/>
              <a:pathLst>
                <a:path w="72" h="110">
                  <a:moveTo>
                    <a:pt x="62" y="3"/>
                  </a:moveTo>
                  <a:lnTo>
                    <a:pt x="62" y="3"/>
                  </a:lnTo>
                  <a:lnTo>
                    <a:pt x="47" y="29"/>
                  </a:lnTo>
                  <a:lnTo>
                    <a:pt x="31" y="52"/>
                  </a:lnTo>
                  <a:lnTo>
                    <a:pt x="16" y="77"/>
                  </a:lnTo>
                  <a:lnTo>
                    <a:pt x="1" y="102"/>
                  </a:lnTo>
                  <a:lnTo>
                    <a:pt x="1" y="102"/>
                  </a:lnTo>
                  <a:lnTo>
                    <a:pt x="0" y="105"/>
                  </a:lnTo>
                  <a:lnTo>
                    <a:pt x="1" y="106"/>
                  </a:lnTo>
                  <a:lnTo>
                    <a:pt x="4" y="110"/>
                  </a:lnTo>
                  <a:lnTo>
                    <a:pt x="8" y="110"/>
                  </a:lnTo>
                  <a:lnTo>
                    <a:pt x="9" y="110"/>
                  </a:lnTo>
                  <a:lnTo>
                    <a:pt x="11" y="107"/>
                  </a:lnTo>
                  <a:lnTo>
                    <a:pt x="11" y="107"/>
                  </a:lnTo>
                  <a:lnTo>
                    <a:pt x="25" y="82"/>
                  </a:lnTo>
                  <a:lnTo>
                    <a:pt x="42" y="59"/>
                  </a:lnTo>
                  <a:lnTo>
                    <a:pt x="58" y="34"/>
                  </a:lnTo>
                  <a:lnTo>
                    <a:pt x="72" y="9"/>
                  </a:lnTo>
                  <a:lnTo>
                    <a:pt x="72" y="9"/>
                  </a:lnTo>
                  <a:lnTo>
                    <a:pt x="72" y="7"/>
                  </a:lnTo>
                  <a:lnTo>
                    <a:pt x="72" y="4"/>
                  </a:lnTo>
                  <a:lnTo>
                    <a:pt x="69" y="1"/>
                  </a:lnTo>
                  <a:lnTo>
                    <a:pt x="66" y="0"/>
                  </a:lnTo>
                  <a:lnTo>
                    <a:pt x="64" y="1"/>
                  </a:lnTo>
                  <a:lnTo>
                    <a:pt x="62" y="3"/>
                  </a:lnTo>
                  <a:lnTo>
                    <a:pt x="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2" name="chenying0907 1109"/>
            <p:cNvSpPr>
              <a:spLocks/>
            </p:cNvSpPr>
            <p:nvPr/>
          </p:nvSpPr>
          <p:spPr bwMode="auto">
            <a:xfrm>
              <a:off x="4533901" y="4365625"/>
              <a:ext cx="23813" cy="42863"/>
            </a:xfrm>
            <a:custGeom>
              <a:avLst/>
              <a:gdLst/>
              <a:ahLst/>
              <a:cxnLst>
                <a:cxn ang="0">
                  <a:pos x="49" y="3"/>
                </a:cxn>
                <a:cxn ang="0">
                  <a:pos x="49" y="3"/>
                </a:cxn>
                <a:cxn ang="0">
                  <a:pos x="0" y="98"/>
                </a:cxn>
                <a:cxn ang="0">
                  <a:pos x="0" y="98"/>
                </a:cxn>
                <a:cxn ang="0">
                  <a:pos x="0" y="101"/>
                </a:cxn>
                <a:cxn ang="0">
                  <a:pos x="0" y="102"/>
                </a:cxn>
                <a:cxn ang="0">
                  <a:pos x="2" y="106"/>
                </a:cxn>
                <a:cxn ang="0">
                  <a:pos x="6" y="106"/>
                </a:cxn>
                <a:cxn ang="0">
                  <a:pos x="9" y="106"/>
                </a:cxn>
                <a:cxn ang="0">
                  <a:pos x="10" y="103"/>
                </a:cxn>
                <a:cxn ang="0">
                  <a:pos x="10" y="103"/>
                </a:cxn>
                <a:cxn ang="0">
                  <a:pos x="60" y="9"/>
                </a:cxn>
                <a:cxn ang="0">
                  <a:pos x="60" y="9"/>
                </a:cxn>
                <a:cxn ang="0">
                  <a:pos x="60" y="6"/>
                </a:cxn>
                <a:cxn ang="0">
                  <a:pos x="60" y="4"/>
                </a:cxn>
                <a:cxn ang="0">
                  <a:pos x="57" y="1"/>
                </a:cxn>
                <a:cxn ang="0">
                  <a:pos x="53" y="0"/>
                </a:cxn>
                <a:cxn ang="0">
                  <a:pos x="51" y="1"/>
                </a:cxn>
                <a:cxn ang="0">
                  <a:pos x="49" y="3"/>
                </a:cxn>
                <a:cxn ang="0">
                  <a:pos x="49" y="3"/>
                </a:cxn>
              </a:cxnLst>
              <a:rect l="0" t="0" r="r" b="b"/>
              <a:pathLst>
                <a:path w="60" h="106">
                  <a:moveTo>
                    <a:pt x="49" y="3"/>
                  </a:moveTo>
                  <a:lnTo>
                    <a:pt x="49" y="3"/>
                  </a:lnTo>
                  <a:lnTo>
                    <a:pt x="0" y="98"/>
                  </a:lnTo>
                  <a:lnTo>
                    <a:pt x="0" y="98"/>
                  </a:lnTo>
                  <a:lnTo>
                    <a:pt x="0" y="101"/>
                  </a:lnTo>
                  <a:lnTo>
                    <a:pt x="0" y="102"/>
                  </a:lnTo>
                  <a:lnTo>
                    <a:pt x="2" y="106"/>
                  </a:lnTo>
                  <a:lnTo>
                    <a:pt x="6" y="106"/>
                  </a:lnTo>
                  <a:lnTo>
                    <a:pt x="9" y="106"/>
                  </a:lnTo>
                  <a:lnTo>
                    <a:pt x="10" y="103"/>
                  </a:lnTo>
                  <a:lnTo>
                    <a:pt x="10" y="103"/>
                  </a:lnTo>
                  <a:lnTo>
                    <a:pt x="60" y="9"/>
                  </a:lnTo>
                  <a:lnTo>
                    <a:pt x="60" y="9"/>
                  </a:lnTo>
                  <a:lnTo>
                    <a:pt x="60" y="6"/>
                  </a:lnTo>
                  <a:lnTo>
                    <a:pt x="60" y="4"/>
                  </a:lnTo>
                  <a:lnTo>
                    <a:pt x="57" y="1"/>
                  </a:lnTo>
                  <a:lnTo>
                    <a:pt x="53" y="0"/>
                  </a:lnTo>
                  <a:lnTo>
                    <a:pt x="51" y="1"/>
                  </a:lnTo>
                  <a:lnTo>
                    <a:pt x="49" y="3"/>
                  </a:lnTo>
                  <a:lnTo>
                    <a:pt x="4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3" name="chenying0907 1110"/>
            <p:cNvSpPr>
              <a:spLocks/>
            </p:cNvSpPr>
            <p:nvPr/>
          </p:nvSpPr>
          <p:spPr bwMode="auto">
            <a:xfrm>
              <a:off x="4557713" y="4368800"/>
              <a:ext cx="22225" cy="38100"/>
            </a:xfrm>
            <a:custGeom>
              <a:avLst/>
              <a:gdLst/>
              <a:ahLst/>
              <a:cxnLst>
                <a:cxn ang="0">
                  <a:pos x="44" y="1"/>
                </a:cxn>
                <a:cxn ang="0">
                  <a:pos x="44" y="1"/>
                </a:cxn>
                <a:cxn ang="0">
                  <a:pos x="38" y="9"/>
                </a:cxn>
                <a:cxn ang="0">
                  <a:pos x="32" y="17"/>
                </a:cxn>
                <a:cxn ang="0">
                  <a:pos x="25" y="34"/>
                </a:cxn>
                <a:cxn ang="0">
                  <a:pos x="25" y="34"/>
                </a:cxn>
                <a:cxn ang="0">
                  <a:pos x="13" y="60"/>
                </a:cxn>
                <a:cxn ang="0">
                  <a:pos x="1" y="86"/>
                </a:cxn>
                <a:cxn ang="0">
                  <a:pos x="1" y="86"/>
                </a:cxn>
                <a:cxn ang="0">
                  <a:pos x="0" y="89"/>
                </a:cxn>
                <a:cxn ang="0">
                  <a:pos x="1" y="90"/>
                </a:cxn>
                <a:cxn ang="0">
                  <a:pos x="4" y="94"/>
                </a:cxn>
                <a:cxn ang="0">
                  <a:pos x="8" y="95"/>
                </a:cxn>
                <a:cxn ang="0">
                  <a:pos x="9" y="94"/>
                </a:cxn>
                <a:cxn ang="0">
                  <a:pos x="10" y="91"/>
                </a:cxn>
                <a:cxn ang="0">
                  <a:pos x="10" y="91"/>
                </a:cxn>
                <a:cxn ang="0">
                  <a:pos x="21" y="70"/>
                </a:cxn>
                <a:cxn ang="0">
                  <a:pos x="31" y="48"/>
                </a:cxn>
                <a:cxn ang="0">
                  <a:pos x="31" y="48"/>
                </a:cxn>
                <a:cxn ang="0">
                  <a:pos x="40" y="27"/>
                </a:cxn>
                <a:cxn ang="0">
                  <a:pos x="45" y="18"/>
                </a:cxn>
                <a:cxn ang="0">
                  <a:pos x="52" y="9"/>
                </a:cxn>
                <a:cxn ang="0">
                  <a:pos x="52" y="9"/>
                </a:cxn>
                <a:cxn ang="0">
                  <a:pos x="53" y="8"/>
                </a:cxn>
                <a:cxn ang="0">
                  <a:pos x="53" y="5"/>
                </a:cxn>
                <a:cxn ang="0">
                  <a:pos x="51" y="1"/>
                </a:cxn>
                <a:cxn ang="0">
                  <a:pos x="49" y="0"/>
                </a:cxn>
                <a:cxn ang="0">
                  <a:pos x="48" y="0"/>
                </a:cxn>
                <a:cxn ang="0">
                  <a:pos x="45" y="0"/>
                </a:cxn>
                <a:cxn ang="0">
                  <a:pos x="44" y="1"/>
                </a:cxn>
                <a:cxn ang="0">
                  <a:pos x="44" y="1"/>
                </a:cxn>
              </a:cxnLst>
              <a:rect l="0" t="0" r="r" b="b"/>
              <a:pathLst>
                <a:path w="53" h="95">
                  <a:moveTo>
                    <a:pt x="44" y="1"/>
                  </a:moveTo>
                  <a:lnTo>
                    <a:pt x="44" y="1"/>
                  </a:lnTo>
                  <a:lnTo>
                    <a:pt x="38" y="9"/>
                  </a:lnTo>
                  <a:lnTo>
                    <a:pt x="32" y="17"/>
                  </a:lnTo>
                  <a:lnTo>
                    <a:pt x="25" y="34"/>
                  </a:lnTo>
                  <a:lnTo>
                    <a:pt x="25" y="34"/>
                  </a:lnTo>
                  <a:lnTo>
                    <a:pt x="13" y="60"/>
                  </a:lnTo>
                  <a:lnTo>
                    <a:pt x="1" y="86"/>
                  </a:lnTo>
                  <a:lnTo>
                    <a:pt x="1" y="86"/>
                  </a:lnTo>
                  <a:lnTo>
                    <a:pt x="0" y="89"/>
                  </a:lnTo>
                  <a:lnTo>
                    <a:pt x="1" y="90"/>
                  </a:lnTo>
                  <a:lnTo>
                    <a:pt x="4" y="94"/>
                  </a:lnTo>
                  <a:lnTo>
                    <a:pt x="8" y="95"/>
                  </a:lnTo>
                  <a:lnTo>
                    <a:pt x="9" y="94"/>
                  </a:lnTo>
                  <a:lnTo>
                    <a:pt x="10" y="91"/>
                  </a:lnTo>
                  <a:lnTo>
                    <a:pt x="10" y="91"/>
                  </a:lnTo>
                  <a:lnTo>
                    <a:pt x="21" y="70"/>
                  </a:lnTo>
                  <a:lnTo>
                    <a:pt x="31" y="48"/>
                  </a:lnTo>
                  <a:lnTo>
                    <a:pt x="31" y="48"/>
                  </a:lnTo>
                  <a:lnTo>
                    <a:pt x="40" y="27"/>
                  </a:lnTo>
                  <a:lnTo>
                    <a:pt x="45" y="18"/>
                  </a:lnTo>
                  <a:lnTo>
                    <a:pt x="52" y="9"/>
                  </a:lnTo>
                  <a:lnTo>
                    <a:pt x="52" y="9"/>
                  </a:lnTo>
                  <a:lnTo>
                    <a:pt x="53" y="8"/>
                  </a:lnTo>
                  <a:lnTo>
                    <a:pt x="53" y="5"/>
                  </a:lnTo>
                  <a:lnTo>
                    <a:pt x="51" y="1"/>
                  </a:lnTo>
                  <a:lnTo>
                    <a:pt x="49" y="0"/>
                  </a:lnTo>
                  <a:lnTo>
                    <a:pt x="48"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4" name="chenying0907 1111"/>
            <p:cNvSpPr>
              <a:spLocks/>
            </p:cNvSpPr>
            <p:nvPr/>
          </p:nvSpPr>
          <p:spPr bwMode="auto">
            <a:xfrm>
              <a:off x="4576763" y="4373563"/>
              <a:ext cx="17463" cy="33338"/>
            </a:xfrm>
            <a:custGeom>
              <a:avLst/>
              <a:gdLst/>
              <a:ahLst/>
              <a:cxnLst>
                <a:cxn ang="0">
                  <a:pos x="36" y="2"/>
                </a:cxn>
                <a:cxn ang="0">
                  <a:pos x="36" y="2"/>
                </a:cxn>
                <a:cxn ang="0">
                  <a:pos x="19" y="38"/>
                </a:cxn>
                <a:cxn ang="0">
                  <a:pos x="2" y="74"/>
                </a:cxn>
                <a:cxn ang="0">
                  <a:pos x="2" y="74"/>
                </a:cxn>
                <a:cxn ang="0">
                  <a:pos x="0" y="77"/>
                </a:cxn>
                <a:cxn ang="0">
                  <a:pos x="2" y="79"/>
                </a:cxn>
                <a:cxn ang="0">
                  <a:pos x="4" y="82"/>
                </a:cxn>
                <a:cxn ang="0">
                  <a:pos x="6" y="83"/>
                </a:cxn>
                <a:cxn ang="0">
                  <a:pos x="8" y="83"/>
                </a:cxn>
                <a:cxn ang="0">
                  <a:pos x="10" y="82"/>
                </a:cxn>
                <a:cxn ang="0">
                  <a:pos x="11" y="79"/>
                </a:cxn>
                <a:cxn ang="0">
                  <a:pos x="11" y="79"/>
                </a:cxn>
                <a:cxn ang="0">
                  <a:pos x="28" y="44"/>
                </a:cxn>
                <a:cxn ang="0">
                  <a:pos x="45" y="7"/>
                </a:cxn>
                <a:cxn ang="0">
                  <a:pos x="45" y="7"/>
                </a:cxn>
                <a:cxn ang="0">
                  <a:pos x="46" y="5"/>
                </a:cxn>
                <a:cxn ang="0">
                  <a:pos x="46" y="4"/>
                </a:cxn>
                <a:cxn ang="0">
                  <a:pos x="44" y="0"/>
                </a:cxn>
                <a:cxn ang="0">
                  <a:pos x="40" y="0"/>
                </a:cxn>
                <a:cxn ang="0">
                  <a:pos x="37" y="0"/>
                </a:cxn>
                <a:cxn ang="0">
                  <a:pos x="36" y="2"/>
                </a:cxn>
                <a:cxn ang="0">
                  <a:pos x="36" y="2"/>
                </a:cxn>
              </a:cxnLst>
              <a:rect l="0" t="0" r="r" b="b"/>
              <a:pathLst>
                <a:path w="46" h="83">
                  <a:moveTo>
                    <a:pt x="36" y="2"/>
                  </a:moveTo>
                  <a:lnTo>
                    <a:pt x="36" y="2"/>
                  </a:lnTo>
                  <a:lnTo>
                    <a:pt x="19" y="38"/>
                  </a:lnTo>
                  <a:lnTo>
                    <a:pt x="2" y="74"/>
                  </a:lnTo>
                  <a:lnTo>
                    <a:pt x="2" y="74"/>
                  </a:lnTo>
                  <a:lnTo>
                    <a:pt x="0" y="77"/>
                  </a:lnTo>
                  <a:lnTo>
                    <a:pt x="2" y="79"/>
                  </a:lnTo>
                  <a:lnTo>
                    <a:pt x="4" y="82"/>
                  </a:lnTo>
                  <a:lnTo>
                    <a:pt x="6" y="83"/>
                  </a:lnTo>
                  <a:lnTo>
                    <a:pt x="8" y="83"/>
                  </a:lnTo>
                  <a:lnTo>
                    <a:pt x="10" y="82"/>
                  </a:lnTo>
                  <a:lnTo>
                    <a:pt x="11" y="79"/>
                  </a:lnTo>
                  <a:lnTo>
                    <a:pt x="11" y="79"/>
                  </a:lnTo>
                  <a:lnTo>
                    <a:pt x="28" y="44"/>
                  </a:lnTo>
                  <a:lnTo>
                    <a:pt x="45" y="7"/>
                  </a:lnTo>
                  <a:lnTo>
                    <a:pt x="45" y="7"/>
                  </a:lnTo>
                  <a:lnTo>
                    <a:pt x="46" y="5"/>
                  </a:lnTo>
                  <a:lnTo>
                    <a:pt x="46" y="4"/>
                  </a:lnTo>
                  <a:lnTo>
                    <a:pt x="44" y="0"/>
                  </a:lnTo>
                  <a:lnTo>
                    <a:pt x="40" y="0"/>
                  </a:lnTo>
                  <a:lnTo>
                    <a:pt x="37" y="0"/>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5" name="chenying0907 1112"/>
            <p:cNvSpPr>
              <a:spLocks/>
            </p:cNvSpPr>
            <p:nvPr/>
          </p:nvSpPr>
          <p:spPr bwMode="auto">
            <a:xfrm>
              <a:off x="4611688" y="4338638"/>
              <a:ext cx="9525" cy="42863"/>
            </a:xfrm>
            <a:custGeom>
              <a:avLst/>
              <a:gdLst/>
              <a:ahLst/>
              <a:cxnLst>
                <a:cxn ang="0">
                  <a:pos x="26" y="99"/>
                </a:cxn>
                <a:cxn ang="0">
                  <a:pos x="26" y="99"/>
                </a:cxn>
                <a:cxn ang="0">
                  <a:pos x="25" y="89"/>
                </a:cxn>
                <a:cxn ang="0">
                  <a:pos x="25" y="77"/>
                </a:cxn>
                <a:cxn ang="0">
                  <a:pos x="24" y="67"/>
                </a:cxn>
                <a:cxn ang="0">
                  <a:pos x="22" y="57"/>
                </a:cxn>
                <a:cxn ang="0">
                  <a:pos x="22" y="57"/>
                </a:cxn>
                <a:cxn ang="0">
                  <a:pos x="12" y="4"/>
                </a:cxn>
                <a:cxn ang="0">
                  <a:pos x="12" y="4"/>
                </a:cxn>
                <a:cxn ang="0">
                  <a:pos x="11" y="1"/>
                </a:cxn>
                <a:cxn ang="0">
                  <a:pos x="9" y="0"/>
                </a:cxn>
                <a:cxn ang="0">
                  <a:pos x="5" y="0"/>
                </a:cxn>
                <a:cxn ang="0">
                  <a:pos x="1" y="3"/>
                </a:cxn>
                <a:cxn ang="0">
                  <a:pos x="0" y="4"/>
                </a:cxn>
                <a:cxn ang="0">
                  <a:pos x="0" y="6"/>
                </a:cxn>
                <a:cxn ang="0">
                  <a:pos x="0" y="6"/>
                </a:cxn>
                <a:cxn ang="0">
                  <a:pos x="11" y="54"/>
                </a:cxn>
                <a:cxn ang="0">
                  <a:pos x="11" y="54"/>
                </a:cxn>
                <a:cxn ang="0">
                  <a:pos x="12" y="65"/>
                </a:cxn>
                <a:cxn ang="0">
                  <a:pos x="13" y="77"/>
                </a:cxn>
                <a:cxn ang="0">
                  <a:pos x="13" y="90"/>
                </a:cxn>
                <a:cxn ang="0">
                  <a:pos x="16" y="102"/>
                </a:cxn>
                <a:cxn ang="0">
                  <a:pos x="16" y="102"/>
                </a:cxn>
                <a:cxn ang="0">
                  <a:pos x="17" y="105"/>
                </a:cxn>
                <a:cxn ang="0">
                  <a:pos x="18" y="106"/>
                </a:cxn>
                <a:cxn ang="0">
                  <a:pos x="22" y="106"/>
                </a:cxn>
                <a:cxn ang="0">
                  <a:pos x="26" y="103"/>
                </a:cxn>
                <a:cxn ang="0">
                  <a:pos x="26" y="101"/>
                </a:cxn>
                <a:cxn ang="0">
                  <a:pos x="26" y="99"/>
                </a:cxn>
                <a:cxn ang="0">
                  <a:pos x="26" y="99"/>
                </a:cxn>
              </a:cxnLst>
              <a:rect l="0" t="0" r="r" b="b"/>
              <a:pathLst>
                <a:path w="26" h="106">
                  <a:moveTo>
                    <a:pt x="26" y="99"/>
                  </a:moveTo>
                  <a:lnTo>
                    <a:pt x="26" y="99"/>
                  </a:lnTo>
                  <a:lnTo>
                    <a:pt x="25" y="89"/>
                  </a:lnTo>
                  <a:lnTo>
                    <a:pt x="25" y="77"/>
                  </a:lnTo>
                  <a:lnTo>
                    <a:pt x="24" y="67"/>
                  </a:lnTo>
                  <a:lnTo>
                    <a:pt x="22" y="57"/>
                  </a:lnTo>
                  <a:lnTo>
                    <a:pt x="22" y="57"/>
                  </a:lnTo>
                  <a:lnTo>
                    <a:pt x="12" y="4"/>
                  </a:lnTo>
                  <a:lnTo>
                    <a:pt x="12" y="4"/>
                  </a:lnTo>
                  <a:lnTo>
                    <a:pt x="11" y="1"/>
                  </a:lnTo>
                  <a:lnTo>
                    <a:pt x="9" y="0"/>
                  </a:lnTo>
                  <a:lnTo>
                    <a:pt x="5" y="0"/>
                  </a:lnTo>
                  <a:lnTo>
                    <a:pt x="1" y="3"/>
                  </a:lnTo>
                  <a:lnTo>
                    <a:pt x="0" y="4"/>
                  </a:lnTo>
                  <a:lnTo>
                    <a:pt x="0" y="6"/>
                  </a:lnTo>
                  <a:lnTo>
                    <a:pt x="0" y="6"/>
                  </a:lnTo>
                  <a:lnTo>
                    <a:pt x="11" y="54"/>
                  </a:lnTo>
                  <a:lnTo>
                    <a:pt x="11" y="54"/>
                  </a:lnTo>
                  <a:lnTo>
                    <a:pt x="12" y="65"/>
                  </a:lnTo>
                  <a:lnTo>
                    <a:pt x="13" y="77"/>
                  </a:lnTo>
                  <a:lnTo>
                    <a:pt x="13" y="90"/>
                  </a:lnTo>
                  <a:lnTo>
                    <a:pt x="16" y="102"/>
                  </a:lnTo>
                  <a:lnTo>
                    <a:pt x="16" y="102"/>
                  </a:lnTo>
                  <a:lnTo>
                    <a:pt x="17" y="105"/>
                  </a:lnTo>
                  <a:lnTo>
                    <a:pt x="18" y="106"/>
                  </a:lnTo>
                  <a:lnTo>
                    <a:pt x="22" y="106"/>
                  </a:lnTo>
                  <a:lnTo>
                    <a:pt x="26" y="103"/>
                  </a:lnTo>
                  <a:lnTo>
                    <a:pt x="26" y="101"/>
                  </a:lnTo>
                  <a:lnTo>
                    <a:pt x="26" y="99"/>
                  </a:lnTo>
                  <a:lnTo>
                    <a:pt x="26" y="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6" name="chenying0907 1113"/>
            <p:cNvSpPr>
              <a:spLocks/>
            </p:cNvSpPr>
            <p:nvPr/>
          </p:nvSpPr>
          <p:spPr bwMode="auto">
            <a:xfrm>
              <a:off x="4622801" y="4319588"/>
              <a:ext cx="17463" cy="50800"/>
            </a:xfrm>
            <a:custGeom>
              <a:avLst/>
              <a:gdLst/>
              <a:ahLst/>
              <a:cxnLst>
                <a:cxn ang="0">
                  <a:pos x="46" y="121"/>
                </a:cxn>
                <a:cxn ang="0">
                  <a:pos x="46" y="121"/>
                </a:cxn>
                <a:cxn ang="0">
                  <a:pos x="39" y="107"/>
                </a:cxn>
                <a:cxn ang="0">
                  <a:pos x="36" y="93"/>
                </a:cxn>
                <a:cxn ang="0">
                  <a:pos x="32" y="80"/>
                </a:cxn>
                <a:cxn ang="0">
                  <a:pos x="29" y="64"/>
                </a:cxn>
                <a:cxn ang="0">
                  <a:pos x="29" y="64"/>
                </a:cxn>
                <a:cxn ang="0">
                  <a:pos x="25" y="50"/>
                </a:cxn>
                <a:cxn ang="0">
                  <a:pos x="20" y="36"/>
                </a:cxn>
                <a:cxn ang="0">
                  <a:pos x="15" y="21"/>
                </a:cxn>
                <a:cxn ang="0">
                  <a:pos x="13" y="13"/>
                </a:cxn>
                <a:cxn ang="0">
                  <a:pos x="12" y="5"/>
                </a:cxn>
                <a:cxn ang="0">
                  <a:pos x="12" y="5"/>
                </a:cxn>
                <a:cxn ang="0">
                  <a:pos x="12" y="3"/>
                </a:cxn>
                <a:cxn ang="0">
                  <a:pos x="11" y="2"/>
                </a:cxn>
                <a:cxn ang="0">
                  <a:pos x="5" y="0"/>
                </a:cxn>
                <a:cxn ang="0">
                  <a:pos x="3" y="2"/>
                </a:cxn>
                <a:cxn ang="0">
                  <a:pos x="2" y="3"/>
                </a:cxn>
                <a:cxn ang="0">
                  <a:pos x="0" y="5"/>
                </a:cxn>
                <a:cxn ang="0">
                  <a:pos x="0" y="5"/>
                </a:cxn>
                <a:cxn ang="0">
                  <a:pos x="2" y="13"/>
                </a:cxn>
                <a:cxn ang="0">
                  <a:pos x="3" y="22"/>
                </a:cxn>
                <a:cxn ang="0">
                  <a:pos x="8" y="37"/>
                </a:cxn>
                <a:cxn ang="0">
                  <a:pos x="13" y="53"/>
                </a:cxn>
                <a:cxn ang="0">
                  <a:pos x="19" y="68"/>
                </a:cxn>
                <a:cxn ang="0">
                  <a:pos x="19" y="68"/>
                </a:cxn>
                <a:cxn ang="0">
                  <a:pos x="25" y="97"/>
                </a:cxn>
                <a:cxn ang="0">
                  <a:pos x="29" y="111"/>
                </a:cxn>
                <a:cxn ang="0">
                  <a:pos x="36" y="127"/>
                </a:cxn>
                <a:cxn ang="0">
                  <a:pos x="36" y="127"/>
                </a:cxn>
                <a:cxn ang="0">
                  <a:pos x="37" y="128"/>
                </a:cxn>
                <a:cxn ang="0">
                  <a:pos x="39" y="130"/>
                </a:cxn>
                <a:cxn ang="0">
                  <a:pos x="43" y="128"/>
                </a:cxn>
                <a:cxn ang="0">
                  <a:pos x="46" y="126"/>
                </a:cxn>
                <a:cxn ang="0">
                  <a:pos x="46" y="123"/>
                </a:cxn>
                <a:cxn ang="0">
                  <a:pos x="46" y="121"/>
                </a:cxn>
                <a:cxn ang="0">
                  <a:pos x="46" y="121"/>
                </a:cxn>
              </a:cxnLst>
              <a:rect l="0" t="0" r="r" b="b"/>
              <a:pathLst>
                <a:path w="46" h="130">
                  <a:moveTo>
                    <a:pt x="46" y="121"/>
                  </a:moveTo>
                  <a:lnTo>
                    <a:pt x="46" y="121"/>
                  </a:lnTo>
                  <a:lnTo>
                    <a:pt x="39" y="107"/>
                  </a:lnTo>
                  <a:lnTo>
                    <a:pt x="36" y="93"/>
                  </a:lnTo>
                  <a:lnTo>
                    <a:pt x="32" y="80"/>
                  </a:lnTo>
                  <a:lnTo>
                    <a:pt x="29" y="64"/>
                  </a:lnTo>
                  <a:lnTo>
                    <a:pt x="29" y="64"/>
                  </a:lnTo>
                  <a:lnTo>
                    <a:pt x="25" y="50"/>
                  </a:lnTo>
                  <a:lnTo>
                    <a:pt x="20" y="36"/>
                  </a:lnTo>
                  <a:lnTo>
                    <a:pt x="15" y="21"/>
                  </a:lnTo>
                  <a:lnTo>
                    <a:pt x="13" y="13"/>
                  </a:lnTo>
                  <a:lnTo>
                    <a:pt x="12" y="5"/>
                  </a:lnTo>
                  <a:lnTo>
                    <a:pt x="12" y="5"/>
                  </a:lnTo>
                  <a:lnTo>
                    <a:pt x="12" y="3"/>
                  </a:lnTo>
                  <a:lnTo>
                    <a:pt x="11" y="2"/>
                  </a:lnTo>
                  <a:lnTo>
                    <a:pt x="5" y="0"/>
                  </a:lnTo>
                  <a:lnTo>
                    <a:pt x="3" y="2"/>
                  </a:lnTo>
                  <a:lnTo>
                    <a:pt x="2" y="3"/>
                  </a:lnTo>
                  <a:lnTo>
                    <a:pt x="0" y="5"/>
                  </a:lnTo>
                  <a:lnTo>
                    <a:pt x="0" y="5"/>
                  </a:lnTo>
                  <a:lnTo>
                    <a:pt x="2" y="13"/>
                  </a:lnTo>
                  <a:lnTo>
                    <a:pt x="3" y="22"/>
                  </a:lnTo>
                  <a:lnTo>
                    <a:pt x="8" y="37"/>
                  </a:lnTo>
                  <a:lnTo>
                    <a:pt x="13" y="53"/>
                  </a:lnTo>
                  <a:lnTo>
                    <a:pt x="19" y="68"/>
                  </a:lnTo>
                  <a:lnTo>
                    <a:pt x="19" y="68"/>
                  </a:lnTo>
                  <a:lnTo>
                    <a:pt x="25" y="97"/>
                  </a:lnTo>
                  <a:lnTo>
                    <a:pt x="29" y="111"/>
                  </a:lnTo>
                  <a:lnTo>
                    <a:pt x="36" y="127"/>
                  </a:lnTo>
                  <a:lnTo>
                    <a:pt x="36" y="127"/>
                  </a:lnTo>
                  <a:lnTo>
                    <a:pt x="37" y="128"/>
                  </a:lnTo>
                  <a:lnTo>
                    <a:pt x="39" y="130"/>
                  </a:lnTo>
                  <a:lnTo>
                    <a:pt x="43" y="128"/>
                  </a:lnTo>
                  <a:lnTo>
                    <a:pt x="46" y="126"/>
                  </a:lnTo>
                  <a:lnTo>
                    <a:pt x="46" y="123"/>
                  </a:lnTo>
                  <a:lnTo>
                    <a:pt x="46" y="121"/>
                  </a:lnTo>
                  <a:lnTo>
                    <a:pt x="46" y="1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7" name="chenying0907 1114"/>
            <p:cNvSpPr>
              <a:spLocks/>
            </p:cNvSpPr>
            <p:nvPr/>
          </p:nvSpPr>
          <p:spPr bwMode="auto">
            <a:xfrm>
              <a:off x="4633913" y="4305300"/>
              <a:ext cx="17463" cy="44450"/>
            </a:xfrm>
            <a:custGeom>
              <a:avLst/>
              <a:gdLst/>
              <a:ahLst/>
              <a:cxnLst>
                <a:cxn ang="0">
                  <a:pos x="35" y="53"/>
                </a:cxn>
                <a:cxn ang="0">
                  <a:pos x="35" y="53"/>
                </a:cxn>
                <a:cxn ang="0">
                  <a:pos x="30" y="41"/>
                </a:cxn>
                <a:cxn ang="0">
                  <a:pos x="22" y="29"/>
                </a:cxn>
                <a:cxn ang="0">
                  <a:pos x="22" y="29"/>
                </a:cxn>
                <a:cxn ang="0">
                  <a:pos x="14" y="19"/>
                </a:cxn>
                <a:cxn ang="0">
                  <a:pos x="11" y="13"/>
                </a:cxn>
                <a:cxn ang="0">
                  <a:pos x="10" y="9"/>
                </a:cxn>
                <a:cxn ang="0">
                  <a:pos x="10" y="7"/>
                </a:cxn>
                <a:cxn ang="0">
                  <a:pos x="10" y="7"/>
                </a:cxn>
                <a:cxn ang="0">
                  <a:pos x="10" y="4"/>
                </a:cxn>
                <a:cxn ang="0">
                  <a:pos x="9" y="3"/>
                </a:cxn>
                <a:cxn ang="0">
                  <a:pos x="6" y="0"/>
                </a:cxn>
                <a:cxn ang="0">
                  <a:pos x="4" y="0"/>
                </a:cxn>
                <a:cxn ang="0">
                  <a:pos x="2" y="0"/>
                </a:cxn>
                <a:cxn ang="0">
                  <a:pos x="0" y="2"/>
                </a:cxn>
                <a:cxn ang="0">
                  <a:pos x="0" y="4"/>
                </a:cxn>
                <a:cxn ang="0">
                  <a:pos x="0" y="4"/>
                </a:cxn>
                <a:cxn ang="0">
                  <a:pos x="0" y="8"/>
                </a:cxn>
                <a:cxn ang="0">
                  <a:pos x="0" y="13"/>
                </a:cxn>
                <a:cxn ang="0">
                  <a:pos x="2" y="21"/>
                </a:cxn>
                <a:cxn ang="0">
                  <a:pos x="8" y="28"/>
                </a:cxn>
                <a:cxn ang="0">
                  <a:pos x="13" y="36"/>
                </a:cxn>
                <a:cxn ang="0">
                  <a:pos x="13" y="36"/>
                </a:cxn>
                <a:cxn ang="0">
                  <a:pos x="18" y="43"/>
                </a:cxn>
                <a:cxn ang="0">
                  <a:pos x="22" y="51"/>
                </a:cxn>
                <a:cxn ang="0">
                  <a:pos x="26" y="59"/>
                </a:cxn>
                <a:cxn ang="0">
                  <a:pos x="28" y="68"/>
                </a:cxn>
                <a:cxn ang="0">
                  <a:pos x="32" y="87"/>
                </a:cxn>
                <a:cxn ang="0">
                  <a:pos x="34" y="105"/>
                </a:cxn>
                <a:cxn ang="0">
                  <a:pos x="34" y="105"/>
                </a:cxn>
                <a:cxn ang="0">
                  <a:pos x="34" y="106"/>
                </a:cxn>
                <a:cxn ang="0">
                  <a:pos x="35" y="109"/>
                </a:cxn>
                <a:cxn ang="0">
                  <a:pos x="39" y="110"/>
                </a:cxn>
                <a:cxn ang="0">
                  <a:pos x="43" y="109"/>
                </a:cxn>
                <a:cxn ang="0">
                  <a:pos x="44" y="106"/>
                </a:cxn>
                <a:cxn ang="0">
                  <a:pos x="45" y="105"/>
                </a:cxn>
                <a:cxn ang="0">
                  <a:pos x="45" y="105"/>
                </a:cxn>
                <a:cxn ang="0">
                  <a:pos x="44" y="90"/>
                </a:cxn>
                <a:cxn ang="0">
                  <a:pos x="43" y="77"/>
                </a:cxn>
                <a:cxn ang="0">
                  <a:pos x="40" y="64"/>
                </a:cxn>
                <a:cxn ang="0">
                  <a:pos x="35" y="53"/>
                </a:cxn>
                <a:cxn ang="0">
                  <a:pos x="35" y="53"/>
                </a:cxn>
              </a:cxnLst>
              <a:rect l="0" t="0" r="r" b="b"/>
              <a:pathLst>
                <a:path w="45" h="110">
                  <a:moveTo>
                    <a:pt x="35" y="53"/>
                  </a:moveTo>
                  <a:lnTo>
                    <a:pt x="35" y="53"/>
                  </a:lnTo>
                  <a:lnTo>
                    <a:pt x="30" y="41"/>
                  </a:lnTo>
                  <a:lnTo>
                    <a:pt x="22" y="29"/>
                  </a:lnTo>
                  <a:lnTo>
                    <a:pt x="22" y="29"/>
                  </a:lnTo>
                  <a:lnTo>
                    <a:pt x="14" y="19"/>
                  </a:lnTo>
                  <a:lnTo>
                    <a:pt x="11" y="13"/>
                  </a:lnTo>
                  <a:lnTo>
                    <a:pt x="10" y="9"/>
                  </a:lnTo>
                  <a:lnTo>
                    <a:pt x="10" y="7"/>
                  </a:lnTo>
                  <a:lnTo>
                    <a:pt x="10" y="7"/>
                  </a:lnTo>
                  <a:lnTo>
                    <a:pt x="10" y="4"/>
                  </a:lnTo>
                  <a:lnTo>
                    <a:pt x="9" y="3"/>
                  </a:lnTo>
                  <a:lnTo>
                    <a:pt x="6" y="0"/>
                  </a:lnTo>
                  <a:lnTo>
                    <a:pt x="4" y="0"/>
                  </a:lnTo>
                  <a:lnTo>
                    <a:pt x="2" y="0"/>
                  </a:lnTo>
                  <a:lnTo>
                    <a:pt x="0" y="2"/>
                  </a:lnTo>
                  <a:lnTo>
                    <a:pt x="0" y="4"/>
                  </a:lnTo>
                  <a:lnTo>
                    <a:pt x="0" y="4"/>
                  </a:lnTo>
                  <a:lnTo>
                    <a:pt x="0" y="8"/>
                  </a:lnTo>
                  <a:lnTo>
                    <a:pt x="0" y="13"/>
                  </a:lnTo>
                  <a:lnTo>
                    <a:pt x="2" y="21"/>
                  </a:lnTo>
                  <a:lnTo>
                    <a:pt x="8" y="28"/>
                  </a:lnTo>
                  <a:lnTo>
                    <a:pt x="13" y="36"/>
                  </a:lnTo>
                  <a:lnTo>
                    <a:pt x="13" y="36"/>
                  </a:lnTo>
                  <a:lnTo>
                    <a:pt x="18" y="43"/>
                  </a:lnTo>
                  <a:lnTo>
                    <a:pt x="22" y="51"/>
                  </a:lnTo>
                  <a:lnTo>
                    <a:pt x="26" y="59"/>
                  </a:lnTo>
                  <a:lnTo>
                    <a:pt x="28" y="68"/>
                  </a:lnTo>
                  <a:lnTo>
                    <a:pt x="32" y="87"/>
                  </a:lnTo>
                  <a:lnTo>
                    <a:pt x="34" y="105"/>
                  </a:lnTo>
                  <a:lnTo>
                    <a:pt x="34" y="105"/>
                  </a:lnTo>
                  <a:lnTo>
                    <a:pt x="34" y="106"/>
                  </a:lnTo>
                  <a:lnTo>
                    <a:pt x="35" y="109"/>
                  </a:lnTo>
                  <a:lnTo>
                    <a:pt x="39" y="110"/>
                  </a:lnTo>
                  <a:lnTo>
                    <a:pt x="43" y="109"/>
                  </a:lnTo>
                  <a:lnTo>
                    <a:pt x="44" y="106"/>
                  </a:lnTo>
                  <a:lnTo>
                    <a:pt x="45" y="105"/>
                  </a:lnTo>
                  <a:lnTo>
                    <a:pt x="45" y="105"/>
                  </a:lnTo>
                  <a:lnTo>
                    <a:pt x="44" y="90"/>
                  </a:lnTo>
                  <a:lnTo>
                    <a:pt x="43" y="77"/>
                  </a:lnTo>
                  <a:lnTo>
                    <a:pt x="40" y="64"/>
                  </a:lnTo>
                  <a:lnTo>
                    <a:pt x="35" y="53"/>
                  </a:lnTo>
                  <a:lnTo>
                    <a:pt x="35"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8" name="chenying0907 1115"/>
            <p:cNvSpPr>
              <a:spLocks/>
            </p:cNvSpPr>
            <p:nvPr/>
          </p:nvSpPr>
          <p:spPr bwMode="auto">
            <a:xfrm>
              <a:off x="4651376" y="4284663"/>
              <a:ext cx="17463" cy="46038"/>
            </a:xfrm>
            <a:custGeom>
              <a:avLst/>
              <a:gdLst/>
              <a:ahLst/>
              <a:cxnLst>
                <a:cxn ang="0">
                  <a:pos x="32" y="51"/>
                </a:cxn>
                <a:cxn ang="0">
                  <a:pos x="32" y="51"/>
                </a:cxn>
                <a:cxn ang="0">
                  <a:pos x="27" y="27"/>
                </a:cxn>
                <a:cxn ang="0">
                  <a:pos x="27" y="27"/>
                </a:cxn>
                <a:cxn ang="0">
                  <a:pos x="24" y="21"/>
                </a:cxn>
                <a:cxn ang="0">
                  <a:pos x="19" y="14"/>
                </a:cxn>
                <a:cxn ang="0">
                  <a:pos x="11" y="2"/>
                </a:cxn>
                <a:cxn ang="0">
                  <a:pos x="11" y="2"/>
                </a:cxn>
                <a:cxn ang="0">
                  <a:pos x="8" y="1"/>
                </a:cxn>
                <a:cxn ang="0">
                  <a:pos x="7" y="0"/>
                </a:cxn>
                <a:cxn ang="0">
                  <a:pos x="3" y="1"/>
                </a:cxn>
                <a:cxn ang="0">
                  <a:pos x="0" y="4"/>
                </a:cxn>
                <a:cxn ang="0">
                  <a:pos x="0" y="6"/>
                </a:cxn>
                <a:cxn ang="0">
                  <a:pos x="0" y="7"/>
                </a:cxn>
                <a:cxn ang="0">
                  <a:pos x="0" y="7"/>
                </a:cxn>
                <a:cxn ang="0">
                  <a:pos x="14" y="30"/>
                </a:cxn>
                <a:cxn ang="0">
                  <a:pos x="17" y="41"/>
                </a:cxn>
                <a:cxn ang="0">
                  <a:pos x="21" y="53"/>
                </a:cxn>
                <a:cxn ang="0">
                  <a:pos x="21" y="53"/>
                </a:cxn>
                <a:cxn ang="0">
                  <a:pos x="27" y="82"/>
                </a:cxn>
                <a:cxn ang="0">
                  <a:pos x="29" y="96"/>
                </a:cxn>
                <a:cxn ang="0">
                  <a:pos x="31" y="112"/>
                </a:cxn>
                <a:cxn ang="0">
                  <a:pos x="31" y="112"/>
                </a:cxn>
                <a:cxn ang="0">
                  <a:pos x="31" y="115"/>
                </a:cxn>
                <a:cxn ang="0">
                  <a:pos x="32" y="116"/>
                </a:cxn>
                <a:cxn ang="0">
                  <a:pos x="36" y="117"/>
                </a:cxn>
                <a:cxn ang="0">
                  <a:pos x="40" y="116"/>
                </a:cxn>
                <a:cxn ang="0">
                  <a:pos x="41" y="115"/>
                </a:cxn>
                <a:cxn ang="0">
                  <a:pos x="42" y="112"/>
                </a:cxn>
                <a:cxn ang="0">
                  <a:pos x="42" y="112"/>
                </a:cxn>
                <a:cxn ang="0">
                  <a:pos x="41" y="96"/>
                </a:cxn>
                <a:cxn ang="0">
                  <a:pos x="38" y="81"/>
                </a:cxn>
                <a:cxn ang="0">
                  <a:pos x="36" y="65"/>
                </a:cxn>
                <a:cxn ang="0">
                  <a:pos x="32" y="51"/>
                </a:cxn>
                <a:cxn ang="0">
                  <a:pos x="32" y="51"/>
                </a:cxn>
              </a:cxnLst>
              <a:rect l="0" t="0" r="r" b="b"/>
              <a:pathLst>
                <a:path w="42" h="117">
                  <a:moveTo>
                    <a:pt x="32" y="51"/>
                  </a:moveTo>
                  <a:lnTo>
                    <a:pt x="32" y="51"/>
                  </a:lnTo>
                  <a:lnTo>
                    <a:pt x="27" y="27"/>
                  </a:lnTo>
                  <a:lnTo>
                    <a:pt x="27" y="27"/>
                  </a:lnTo>
                  <a:lnTo>
                    <a:pt x="24" y="21"/>
                  </a:lnTo>
                  <a:lnTo>
                    <a:pt x="19" y="14"/>
                  </a:lnTo>
                  <a:lnTo>
                    <a:pt x="11" y="2"/>
                  </a:lnTo>
                  <a:lnTo>
                    <a:pt x="11" y="2"/>
                  </a:lnTo>
                  <a:lnTo>
                    <a:pt x="8" y="1"/>
                  </a:lnTo>
                  <a:lnTo>
                    <a:pt x="7" y="0"/>
                  </a:lnTo>
                  <a:lnTo>
                    <a:pt x="3" y="1"/>
                  </a:lnTo>
                  <a:lnTo>
                    <a:pt x="0" y="4"/>
                  </a:lnTo>
                  <a:lnTo>
                    <a:pt x="0" y="6"/>
                  </a:lnTo>
                  <a:lnTo>
                    <a:pt x="0" y="7"/>
                  </a:lnTo>
                  <a:lnTo>
                    <a:pt x="0" y="7"/>
                  </a:lnTo>
                  <a:lnTo>
                    <a:pt x="14" y="30"/>
                  </a:lnTo>
                  <a:lnTo>
                    <a:pt x="17" y="41"/>
                  </a:lnTo>
                  <a:lnTo>
                    <a:pt x="21" y="53"/>
                  </a:lnTo>
                  <a:lnTo>
                    <a:pt x="21" y="53"/>
                  </a:lnTo>
                  <a:lnTo>
                    <a:pt x="27" y="82"/>
                  </a:lnTo>
                  <a:lnTo>
                    <a:pt x="29" y="96"/>
                  </a:lnTo>
                  <a:lnTo>
                    <a:pt x="31" y="112"/>
                  </a:lnTo>
                  <a:lnTo>
                    <a:pt x="31" y="112"/>
                  </a:lnTo>
                  <a:lnTo>
                    <a:pt x="31" y="115"/>
                  </a:lnTo>
                  <a:lnTo>
                    <a:pt x="32" y="116"/>
                  </a:lnTo>
                  <a:lnTo>
                    <a:pt x="36" y="117"/>
                  </a:lnTo>
                  <a:lnTo>
                    <a:pt x="40" y="116"/>
                  </a:lnTo>
                  <a:lnTo>
                    <a:pt x="41" y="115"/>
                  </a:lnTo>
                  <a:lnTo>
                    <a:pt x="42" y="112"/>
                  </a:lnTo>
                  <a:lnTo>
                    <a:pt x="42" y="112"/>
                  </a:lnTo>
                  <a:lnTo>
                    <a:pt x="41" y="96"/>
                  </a:lnTo>
                  <a:lnTo>
                    <a:pt x="38" y="81"/>
                  </a:lnTo>
                  <a:lnTo>
                    <a:pt x="36" y="65"/>
                  </a:lnTo>
                  <a:lnTo>
                    <a:pt x="32" y="51"/>
                  </a:lnTo>
                  <a:lnTo>
                    <a:pt x="32" y="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9" name="chenying0907 1116"/>
            <p:cNvSpPr>
              <a:spLocks/>
            </p:cNvSpPr>
            <p:nvPr/>
          </p:nvSpPr>
          <p:spPr bwMode="auto">
            <a:xfrm>
              <a:off x="4673601" y="4270375"/>
              <a:ext cx="14288" cy="47625"/>
            </a:xfrm>
            <a:custGeom>
              <a:avLst/>
              <a:gdLst/>
              <a:ahLst/>
              <a:cxnLst>
                <a:cxn ang="0">
                  <a:pos x="11" y="4"/>
                </a:cxn>
                <a:cxn ang="0">
                  <a:pos x="11" y="4"/>
                </a:cxn>
                <a:cxn ang="0">
                  <a:pos x="9" y="1"/>
                </a:cxn>
                <a:cxn ang="0">
                  <a:pos x="8" y="0"/>
                </a:cxn>
                <a:cxn ang="0">
                  <a:pos x="7" y="0"/>
                </a:cxn>
                <a:cxn ang="0">
                  <a:pos x="4" y="0"/>
                </a:cxn>
                <a:cxn ang="0">
                  <a:pos x="0" y="2"/>
                </a:cxn>
                <a:cxn ang="0">
                  <a:pos x="0" y="4"/>
                </a:cxn>
                <a:cxn ang="0">
                  <a:pos x="0" y="6"/>
                </a:cxn>
                <a:cxn ang="0">
                  <a:pos x="0" y="6"/>
                </a:cxn>
                <a:cxn ang="0">
                  <a:pos x="3" y="19"/>
                </a:cxn>
                <a:cxn ang="0">
                  <a:pos x="5" y="32"/>
                </a:cxn>
                <a:cxn ang="0">
                  <a:pos x="14" y="58"/>
                </a:cxn>
                <a:cxn ang="0">
                  <a:pos x="22" y="85"/>
                </a:cxn>
                <a:cxn ang="0">
                  <a:pos x="25" y="98"/>
                </a:cxn>
                <a:cxn ang="0">
                  <a:pos x="26" y="112"/>
                </a:cxn>
                <a:cxn ang="0">
                  <a:pos x="26" y="112"/>
                </a:cxn>
                <a:cxn ang="0">
                  <a:pos x="26" y="113"/>
                </a:cxn>
                <a:cxn ang="0">
                  <a:pos x="28" y="116"/>
                </a:cxn>
                <a:cxn ang="0">
                  <a:pos x="31" y="117"/>
                </a:cxn>
                <a:cxn ang="0">
                  <a:pos x="35" y="116"/>
                </a:cxn>
                <a:cxn ang="0">
                  <a:pos x="37" y="113"/>
                </a:cxn>
                <a:cxn ang="0">
                  <a:pos x="37" y="112"/>
                </a:cxn>
                <a:cxn ang="0">
                  <a:pos x="37" y="112"/>
                </a:cxn>
                <a:cxn ang="0">
                  <a:pos x="35" y="98"/>
                </a:cxn>
                <a:cxn ang="0">
                  <a:pos x="33" y="83"/>
                </a:cxn>
                <a:cxn ang="0">
                  <a:pos x="25" y="57"/>
                </a:cxn>
                <a:cxn ang="0">
                  <a:pos x="17" y="31"/>
                </a:cxn>
                <a:cxn ang="0">
                  <a:pos x="13" y="17"/>
                </a:cxn>
                <a:cxn ang="0">
                  <a:pos x="11" y="4"/>
                </a:cxn>
                <a:cxn ang="0">
                  <a:pos x="11" y="4"/>
                </a:cxn>
              </a:cxnLst>
              <a:rect l="0" t="0" r="r" b="b"/>
              <a:pathLst>
                <a:path w="37" h="117">
                  <a:moveTo>
                    <a:pt x="11" y="4"/>
                  </a:moveTo>
                  <a:lnTo>
                    <a:pt x="11" y="4"/>
                  </a:lnTo>
                  <a:lnTo>
                    <a:pt x="9" y="1"/>
                  </a:lnTo>
                  <a:lnTo>
                    <a:pt x="8" y="0"/>
                  </a:lnTo>
                  <a:lnTo>
                    <a:pt x="7" y="0"/>
                  </a:lnTo>
                  <a:lnTo>
                    <a:pt x="4" y="0"/>
                  </a:lnTo>
                  <a:lnTo>
                    <a:pt x="0" y="2"/>
                  </a:lnTo>
                  <a:lnTo>
                    <a:pt x="0" y="4"/>
                  </a:lnTo>
                  <a:lnTo>
                    <a:pt x="0" y="6"/>
                  </a:lnTo>
                  <a:lnTo>
                    <a:pt x="0" y="6"/>
                  </a:lnTo>
                  <a:lnTo>
                    <a:pt x="3" y="19"/>
                  </a:lnTo>
                  <a:lnTo>
                    <a:pt x="5" y="32"/>
                  </a:lnTo>
                  <a:lnTo>
                    <a:pt x="14" y="58"/>
                  </a:lnTo>
                  <a:lnTo>
                    <a:pt x="22" y="85"/>
                  </a:lnTo>
                  <a:lnTo>
                    <a:pt x="25" y="98"/>
                  </a:lnTo>
                  <a:lnTo>
                    <a:pt x="26" y="112"/>
                  </a:lnTo>
                  <a:lnTo>
                    <a:pt x="26" y="112"/>
                  </a:lnTo>
                  <a:lnTo>
                    <a:pt x="26" y="113"/>
                  </a:lnTo>
                  <a:lnTo>
                    <a:pt x="28" y="116"/>
                  </a:lnTo>
                  <a:lnTo>
                    <a:pt x="31" y="117"/>
                  </a:lnTo>
                  <a:lnTo>
                    <a:pt x="35" y="116"/>
                  </a:lnTo>
                  <a:lnTo>
                    <a:pt x="37" y="113"/>
                  </a:lnTo>
                  <a:lnTo>
                    <a:pt x="37" y="112"/>
                  </a:lnTo>
                  <a:lnTo>
                    <a:pt x="37" y="112"/>
                  </a:lnTo>
                  <a:lnTo>
                    <a:pt x="35" y="98"/>
                  </a:lnTo>
                  <a:lnTo>
                    <a:pt x="33" y="83"/>
                  </a:lnTo>
                  <a:lnTo>
                    <a:pt x="25" y="57"/>
                  </a:lnTo>
                  <a:lnTo>
                    <a:pt x="17" y="31"/>
                  </a:lnTo>
                  <a:lnTo>
                    <a:pt x="13" y="17"/>
                  </a:lnTo>
                  <a:lnTo>
                    <a:pt x="11" y="4"/>
                  </a:lnTo>
                  <a:lnTo>
                    <a:pt x="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0" name="chenying0907 1117"/>
            <p:cNvSpPr>
              <a:spLocks/>
            </p:cNvSpPr>
            <p:nvPr/>
          </p:nvSpPr>
          <p:spPr bwMode="auto">
            <a:xfrm>
              <a:off x="4687888" y="4262438"/>
              <a:ext cx="11113" cy="36513"/>
            </a:xfrm>
            <a:custGeom>
              <a:avLst/>
              <a:gdLst/>
              <a:ahLst/>
              <a:cxnLst>
                <a:cxn ang="0">
                  <a:pos x="23" y="50"/>
                </a:cxn>
                <a:cxn ang="0">
                  <a:pos x="23" y="50"/>
                </a:cxn>
                <a:cxn ang="0">
                  <a:pos x="21" y="39"/>
                </a:cxn>
                <a:cxn ang="0">
                  <a:pos x="17" y="28"/>
                </a:cxn>
                <a:cxn ang="0">
                  <a:pos x="14" y="17"/>
                </a:cxn>
                <a:cxn ang="0">
                  <a:pos x="11" y="7"/>
                </a:cxn>
                <a:cxn ang="0">
                  <a:pos x="11" y="7"/>
                </a:cxn>
                <a:cxn ang="0">
                  <a:pos x="11" y="4"/>
                </a:cxn>
                <a:cxn ang="0">
                  <a:pos x="10" y="1"/>
                </a:cxn>
                <a:cxn ang="0">
                  <a:pos x="6" y="0"/>
                </a:cxn>
                <a:cxn ang="0">
                  <a:pos x="4" y="1"/>
                </a:cxn>
                <a:cxn ang="0">
                  <a:pos x="2" y="1"/>
                </a:cxn>
                <a:cxn ang="0">
                  <a:pos x="1" y="4"/>
                </a:cxn>
                <a:cxn ang="0">
                  <a:pos x="0" y="7"/>
                </a:cxn>
                <a:cxn ang="0">
                  <a:pos x="0" y="7"/>
                </a:cxn>
                <a:cxn ang="0">
                  <a:pos x="2" y="20"/>
                </a:cxn>
                <a:cxn ang="0">
                  <a:pos x="6" y="31"/>
                </a:cxn>
                <a:cxn ang="0">
                  <a:pos x="6" y="31"/>
                </a:cxn>
                <a:cxn ang="0">
                  <a:pos x="11" y="45"/>
                </a:cxn>
                <a:cxn ang="0">
                  <a:pos x="14" y="60"/>
                </a:cxn>
                <a:cxn ang="0">
                  <a:pos x="15" y="76"/>
                </a:cxn>
                <a:cxn ang="0">
                  <a:pos x="15" y="90"/>
                </a:cxn>
                <a:cxn ang="0">
                  <a:pos x="15" y="90"/>
                </a:cxn>
                <a:cxn ang="0">
                  <a:pos x="17" y="92"/>
                </a:cxn>
                <a:cxn ang="0">
                  <a:pos x="18" y="94"/>
                </a:cxn>
                <a:cxn ang="0">
                  <a:pos x="22" y="96"/>
                </a:cxn>
                <a:cxn ang="0">
                  <a:pos x="26" y="94"/>
                </a:cxn>
                <a:cxn ang="0">
                  <a:pos x="26" y="92"/>
                </a:cxn>
                <a:cxn ang="0">
                  <a:pos x="27" y="90"/>
                </a:cxn>
                <a:cxn ang="0">
                  <a:pos x="27" y="90"/>
                </a:cxn>
                <a:cxn ang="0">
                  <a:pos x="26" y="69"/>
                </a:cxn>
                <a:cxn ang="0">
                  <a:pos x="23" y="50"/>
                </a:cxn>
                <a:cxn ang="0">
                  <a:pos x="23" y="50"/>
                </a:cxn>
              </a:cxnLst>
              <a:rect l="0" t="0" r="r" b="b"/>
              <a:pathLst>
                <a:path w="27" h="96">
                  <a:moveTo>
                    <a:pt x="23" y="50"/>
                  </a:moveTo>
                  <a:lnTo>
                    <a:pt x="23" y="50"/>
                  </a:lnTo>
                  <a:lnTo>
                    <a:pt x="21" y="39"/>
                  </a:lnTo>
                  <a:lnTo>
                    <a:pt x="17" y="28"/>
                  </a:lnTo>
                  <a:lnTo>
                    <a:pt x="14" y="17"/>
                  </a:lnTo>
                  <a:lnTo>
                    <a:pt x="11" y="7"/>
                  </a:lnTo>
                  <a:lnTo>
                    <a:pt x="11" y="7"/>
                  </a:lnTo>
                  <a:lnTo>
                    <a:pt x="11" y="4"/>
                  </a:lnTo>
                  <a:lnTo>
                    <a:pt x="10" y="1"/>
                  </a:lnTo>
                  <a:lnTo>
                    <a:pt x="6" y="0"/>
                  </a:lnTo>
                  <a:lnTo>
                    <a:pt x="4" y="1"/>
                  </a:lnTo>
                  <a:lnTo>
                    <a:pt x="2" y="1"/>
                  </a:lnTo>
                  <a:lnTo>
                    <a:pt x="1" y="4"/>
                  </a:lnTo>
                  <a:lnTo>
                    <a:pt x="0" y="7"/>
                  </a:lnTo>
                  <a:lnTo>
                    <a:pt x="0" y="7"/>
                  </a:lnTo>
                  <a:lnTo>
                    <a:pt x="2" y="20"/>
                  </a:lnTo>
                  <a:lnTo>
                    <a:pt x="6" y="31"/>
                  </a:lnTo>
                  <a:lnTo>
                    <a:pt x="6" y="31"/>
                  </a:lnTo>
                  <a:lnTo>
                    <a:pt x="11" y="45"/>
                  </a:lnTo>
                  <a:lnTo>
                    <a:pt x="14" y="60"/>
                  </a:lnTo>
                  <a:lnTo>
                    <a:pt x="15" y="76"/>
                  </a:lnTo>
                  <a:lnTo>
                    <a:pt x="15" y="90"/>
                  </a:lnTo>
                  <a:lnTo>
                    <a:pt x="15" y="90"/>
                  </a:lnTo>
                  <a:lnTo>
                    <a:pt x="17" y="92"/>
                  </a:lnTo>
                  <a:lnTo>
                    <a:pt x="18" y="94"/>
                  </a:lnTo>
                  <a:lnTo>
                    <a:pt x="22" y="96"/>
                  </a:lnTo>
                  <a:lnTo>
                    <a:pt x="26" y="94"/>
                  </a:lnTo>
                  <a:lnTo>
                    <a:pt x="26" y="92"/>
                  </a:lnTo>
                  <a:lnTo>
                    <a:pt x="27" y="90"/>
                  </a:lnTo>
                  <a:lnTo>
                    <a:pt x="27" y="90"/>
                  </a:lnTo>
                  <a:lnTo>
                    <a:pt x="26" y="69"/>
                  </a:lnTo>
                  <a:lnTo>
                    <a:pt x="23" y="50"/>
                  </a:lnTo>
                  <a:lnTo>
                    <a:pt x="23"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1" name="chenying0907 1118"/>
            <p:cNvSpPr>
              <a:spLocks/>
            </p:cNvSpPr>
            <p:nvPr/>
          </p:nvSpPr>
          <p:spPr bwMode="auto">
            <a:xfrm>
              <a:off x="4699001" y="4244975"/>
              <a:ext cx="7938" cy="31750"/>
            </a:xfrm>
            <a:custGeom>
              <a:avLst/>
              <a:gdLst/>
              <a:ahLst/>
              <a:cxnLst>
                <a:cxn ang="0">
                  <a:pos x="11" y="4"/>
                </a:cxn>
                <a:cxn ang="0">
                  <a:pos x="11" y="4"/>
                </a:cxn>
                <a:cxn ang="0">
                  <a:pos x="11" y="3"/>
                </a:cxn>
                <a:cxn ang="0">
                  <a:pos x="9" y="2"/>
                </a:cxn>
                <a:cxn ang="0">
                  <a:pos x="7" y="0"/>
                </a:cxn>
                <a:cxn ang="0">
                  <a:pos x="4" y="0"/>
                </a:cxn>
                <a:cxn ang="0">
                  <a:pos x="1" y="3"/>
                </a:cxn>
                <a:cxn ang="0">
                  <a:pos x="0" y="5"/>
                </a:cxn>
                <a:cxn ang="0">
                  <a:pos x="0" y="8"/>
                </a:cxn>
                <a:cxn ang="0">
                  <a:pos x="0" y="8"/>
                </a:cxn>
                <a:cxn ang="0">
                  <a:pos x="7" y="41"/>
                </a:cxn>
                <a:cxn ang="0">
                  <a:pos x="9" y="58"/>
                </a:cxn>
                <a:cxn ang="0">
                  <a:pos x="12" y="75"/>
                </a:cxn>
                <a:cxn ang="0">
                  <a:pos x="12" y="75"/>
                </a:cxn>
                <a:cxn ang="0">
                  <a:pos x="12" y="77"/>
                </a:cxn>
                <a:cxn ang="0">
                  <a:pos x="13" y="79"/>
                </a:cxn>
                <a:cxn ang="0">
                  <a:pos x="17" y="80"/>
                </a:cxn>
                <a:cxn ang="0">
                  <a:pos x="21" y="79"/>
                </a:cxn>
                <a:cxn ang="0">
                  <a:pos x="22" y="77"/>
                </a:cxn>
                <a:cxn ang="0">
                  <a:pos x="22" y="75"/>
                </a:cxn>
                <a:cxn ang="0">
                  <a:pos x="22" y="75"/>
                </a:cxn>
                <a:cxn ang="0">
                  <a:pos x="21" y="56"/>
                </a:cxn>
                <a:cxn ang="0">
                  <a:pos x="18" y="39"/>
                </a:cxn>
                <a:cxn ang="0">
                  <a:pos x="11" y="4"/>
                </a:cxn>
                <a:cxn ang="0">
                  <a:pos x="11" y="4"/>
                </a:cxn>
              </a:cxnLst>
              <a:rect l="0" t="0" r="r" b="b"/>
              <a:pathLst>
                <a:path w="22" h="80">
                  <a:moveTo>
                    <a:pt x="11" y="4"/>
                  </a:moveTo>
                  <a:lnTo>
                    <a:pt x="11" y="4"/>
                  </a:lnTo>
                  <a:lnTo>
                    <a:pt x="11" y="3"/>
                  </a:lnTo>
                  <a:lnTo>
                    <a:pt x="9" y="2"/>
                  </a:lnTo>
                  <a:lnTo>
                    <a:pt x="7" y="0"/>
                  </a:lnTo>
                  <a:lnTo>
                    <a:pt x="4" y="0"/>
                  </a:lnTo>
                  <a:lnTo>
                    <a:pt x="1" y="3"/>
                  </a:lnTo>
                  <a:lnTo>
                    <a:pt x="0" y="5"/>
                  </a:lnTo>
                  <a:lnTo>
                    <a:pt x="0" y="8"/>
                  </a:lnTo>
                  <a:lnTo>
                    <a:pt x="0" y="8"/>
                  </a:lnTo>
                  <a:lnTo>
                    <a:pt x="7" y="41"/>
                  </a:lnTo>
                  <a:lnTo>
                    <a:pt x="9" y="58"/>
                  </a:lnTo>
                  <a:lnTo>
                    <a:pt x="12" y="75"/>
                  </a:lnTo>
                  <a:lnTo>
                    <a:pt x="12" y="75"/>
                  </a:lnTo>
                  <a:lnTo>
                    <a:pt x="12" y="77"/>
                  </a:lnTo>
                  <a:lnTo>
                    <a:pt x="13" y="79"/>
                  </a:lnTo>
                  <a:lnTo>
                    <a:pt x="17" y="80"/>
                  </a:lnTo>
                  <a:lnTo>
                    <a:pt x="21" y="79"/>
                  </a:lnTo>
                  <a:lnTo>
                    <a:pt x="22" y="77"/>
                  </a:lnTo>
                  <a:lnTo>
                    <a:pt x="22" y="75"/>
                  </a:lnTo>
                  <a:lnTo>
                    <a:pt x="22" y="75"/>
                  </a:lnTo>
                  <a:lnTo>
                    <a:pt x="21" y="56"/>
                  </a:lnTo>
                  <a:lnTo>
                    <a:pt x="18" y="39"/>
                  </a:lnTo>
                  <a:lnTo>
                    <a:pt x="11" y="4"/>
                  </a:lnTo>
                  <a:lnTo>
                    <a:pt x="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2" name="chenying0907 1119"/>
            <p:cNvSpPr>
              <a:spLocks/>
            </p:cNvSpPr>
            <p:nvPr/>
          </p:nvSpPr>
          <p:spPr bwMode="auto">
            <a:xfrm>
              <a:off x="4197351" y="4052888"/>
              <a:ext cx="746125" cy="676275"/>
            </a:xfrm>
            <a:custGeom>
              <a:avLst/>
              <a:gdLst/>
              <a:ahLst/>
              <a:cxnLst>
                <a:cxn ang="0">
                  <a:pos x="1865" y="753"/>
                </a:cxn>
                <a:cxn ang="0">
                  <a:pos x="1836" y="535"/>
                </a:cxn>
                <a:cxn ang="0">
                  <a:pos x="1792" y="437"/>
                </a:cxn>
                <a:cxn ang="0">
                  <a:pos x="1652" y="245"/>
                </a:cxn>
                <a:cxn ang="0">
                  <a:pos x="1526" y="145"/>
                </a:cxn>
                <a:cxn ang="0">
                  <a:pos x="1313" y="54"/>
                </a:cxn>
                <a:cxn ang="0">
                  <a:pos x="1153" y="17"/>
                </a:cxn>
                <a:cxn ang="0">
                  <a:pos x="1026" y="5"/>
                </a:cxn>
                <a:cxn ang="0">
                  <a:pos x="954" y="0"/>
                </a:cxn>
                <a:cxn ang="0">
                  <a:pos x="937" y="1"/>
                </a:cxn>
                <a:cxn ang="0">
                  <a:pos x="913" y="4"/>
                </a:cxn>
                <a:cxn ang="0">
                  <a:pos x="782" y="9"/>
                </a:cxn>
                <a:cxn ang="0">
                  <a:pos x="643" y="37"/>
                </a:cxn>
                <a:cxn ang="0">
                  <a:pos x="463" y="88"/>
                </a:cxn>
                <a:cxn ang="0">
                  <a:pos x="281" y="199"/>
                </a:cxn>
                <a:cxn ang="0">
                  <a:pos x="158" y="332"/>
                </a:cxn>
                <a:cxn ang="0">
                  <a:pos x="65" y="485"/>
                </a:cxn>
                <a:cxn ang="0">
                  <a:pos x="26" y="642"/>
                </a:cxn>
                <a:cxn ang="0">
                  <a:pos x="10" y="850"/>
                </a:cxn>
                <a:cxn ang="0">
                  <a:pos x="0" y="984"/>
                </a:cxn>
                <a:cxn ang="0">
                  <a:pos x="34" y="1048"/>
                </a:cxn>
                <a:cxn ang="0">
                  <a:pos x="53" y="931"/>
                </a:cxn>
                <a:cxn ang="0">
                  <a:pos x="66" y="747"/>
                </a:cxn>
                <a:cxn ang="0">
                  <a:pos x="108" y="507"/>
                </a:cxn>
                <a:cxn ang="0">
                  <a:pos x="194" y="362"/>
                </a:cxn>
                <a:cxn ang="0">
                  <a:pos x="344" y="211"/>
                </a:cxn>
                <a:cxn ang="0">
                  <a:pos x="544" y="111"/>
                </a:cxn>
                <a:cxn ang="0">
                  <a:pos x="681" y="77"/>
                </a:cxn>
                <a:cxn ang="0">
                  <a:pos x="838" y="55"/>
                </a:cxn>
                <a:cxn ang="0">
                  <a:pos x="941" y="50"/>
                </a:cxn>
                <a:cxn ang="0">
                  <a:pos x="1075" y="55"/>
                </a:cxn>
                <a:cxn ang="0">
                  <a:pos x="1200" y="77"/>
                </a:cxn>
                <a:cxn ang="0">
                  <a:pos x="1374" y="123"/>
                </a:cxn>
                <a:cxn ang="0">
                  <a:pos x="1538" y="211"/>
                </a:cxn>
                <a:cxn ang="0">
                  <a:pos x="1713" y="399"/>
                </a:cxn>
                <a:cxn ang="0">
                  <a:pos x="1785" y="540"/>
                </a:cxn>
                <a:cxn ang="0">
                  <a:pos x="1815" y="747"/>
                </a:cxn>
                <a:cxn ang="0">
                  <a:pos x="1830" y="955"/>
                </a:cxn>
                <a:cxn ang="0">
                  <a:pos x="1798" y="1155"/>
                </a:cxn>
                <a:cxn ang="0">
                  <a:pos x="1755" y="1280"/>
                </a:cxn>
                <a:cxn ang="0">
                  <a:pos x="1700" y="1364"/>
                </a:cxn>
                <a:cxn ang="0">
                  <a:pos x="1620" y="1454"/>
                </a:cxn>
                <a:cxn ang="0">
                  <a:pos x="1408" y="1576"/>
                </a:cxn>
                <a:cxn ang="0">
                  <a:pos x="1144" y="1645"/>
                </a:cxn>
                <a:cxn ang="0">
                  <a:pos x="940" y="1661"/>
                </a:cxn>
                <a:cxn ang="0">
                  <a:pos x="830" y="1656"/>
                </a:cxn>
                <a:cxn ang="0">
                  <a:pos x="821" y="1701"/>
                </a:cxn>
                <a:cxn ang="0">
                  <a:pos x="941" y="1705"/>
                </a:cxn>
                <a:cxn ang="0">
                  <a:pos x="1152" y="1688"/>
                </a:cxn>
                <a:cxn ang="0">
                  <a:pos x="1284" y="1666"/>
                </a:cxn>
                <a:cxn ang="0">
                  <a:pos x="1393" y="1630"/>
                </a:cxn>
                <a:cxn ang="0">
                  <a:pos x="1624" y="1513"/>
                </a:cxn>
                <a:cxn ang="0">
                  <a:pos x="1705" y="1436"/>
                </a:cxn>
                <a:cxn ang="0">
                  <a:pos x="1799" y="1301"/>
                </a:cxn>
                <a:cxn ang="0">
                  <a:pos x="1837" y="1190"/>
                </a:cxn>
                <a:cxn ang="0">
                  <a:pos x="1874" y="1040"/>
                </a:cxn>
                <a:cxn ang="0">
                  <a:pos x="1879" y="906"/>
                </a:cxn>
              </a:cxnLst>
              <a:rect l="0" t="0" r="r" b="b"/>
              <a:pathLst>
                <a:path w="1882" h="1707">
                  <a:moveTo>
                    <a:pt x="1875" y="876"/>
                  </a:moveTo>
                  <a:lnTo>
                    <a:pt x="1875" y="876"/>
                  </a:lnTo>
                  <a:lnTo>
                    <a:pt x="1871" y="850"/>
                  </a:lnTo>
                  <a:lnTo>
                    <a:pt x="1869" y="825"/>
                  </a:lnTo>
                  <a:lnTo>
                    <a:pt x="1869" y="825"/>
                  </a:lnTo>
                  <a:lnTo>
                    <a:pt x="1865" y="753"/>
                  </a:lnTo>
                  <a:lnTo>
                    <a:pt x="1865" y="753"/>
                  </a:lnTo>
                  <a:lnTo>
                    <a:pt x="1860" y="679"/>
                  </a:lnTo>
                  <a:lnTo>
                    <a:pt x="1856" y="642"/>
                  </a:lnTo>
                  <a:lnTo>
                    <a:pt x="1851" y="606"/>
                  </a:lnTo>
                  <a:lnTo>
                    <a:pt x="1844" y="569"/>
                  </a:lnTo>
                  <a:lnTo>
                    <a:pt x="1836" y="535"/>
                  </a:lnTo>
                  <a:lnTo>
                    <a:pt x="1830" y="518"/>
                  </a:lnTo>
                  <a:lnTo>
                    <a:pt x="1824" y="501"/>
                  </a:lnTo>
                  <a:lnTo>
                    <a:pt x="1816" y="485"/>
                  </a:lnTo>
                  <a:lnTo>
                    <a:pt x="1809" y="470"/>
                  </a:lnTo>
                  <a:lnTo>
                    <a:pt x="1809" y="470"/>
                  </a:lnTo>
                  <a:lnTo>
                    <a:pt x="1792" y="437"/>
                  </a:lnTo>
                  <a:lnTo>
                    <a:pt x="1772" y="403"/>
                  </a:lnTo>
                  <a:lnTo>
                    <a:pt x="1750" y="368"/>
                  </a:lnTo>
                  <a:lnTo>
                    <a:pt x="1725" y="332"/>
                  </a:lnTo>
                  <a:lnTo>
                    <a:pt x="1697" y="296"/>
                  </a:lnTo>
                  <a:lnTo>
                    <a:pt x="1667" y="262"/>
                  </a:lnTo>
                  <a:lnTo>
                    <a:pt x="1652" y="245"/>
                  </a:lnTo>
                  <a:lnTo>
                    <a:pt x="1635" y="229"/>
                  </a:lnTo>
                  <a:lnTo>
                    <a:pt x="1618" y="213"/>
                  </a:lnTo>
                  <a:lnTo>
                    <a:pt x="1601" y="199"/>
                  </a:lnTo>
                  <a:lnTo>
                    <a:pt x="1601" y="199"/>
                  </a:lnTo>
                  <a:lnTo>
                    <a:pt x="1563" y="170"/>
                  </a:lnTo>
                  <a:lnTo>
                    <a:pt x="1526" y="145"/>
                  </a:lnTo>
                  <a:lnTo>
                    <a:pt x="1489" y="123"/>
                  </a:lnTo>
                  <a:lnTo>
                    <a:pt x="1454" y="103"/>
                  </a:lnTo>
                  <a:lnTo>
                    <a:pt x="1419" y="88"/>
                  </a:lnTo>
                  <a:lnTo>
                    <a:pt x="1384" y="73"/>
                  </a:lnTo>
                  <a:lnTo>
                    <a:pt x="1348" y="62"/>
                  </a:lnTo>
                  <a:lnTo>
                    <a:pt x="1313" y="54"/>
                  </a:lnTo>
                  <a:lnTo>
                    <a:pt x="1313" y="54"/>
                  </a:lnTo>
                  <a:lnTo>
                    <a:pt x="1275" y="45"/>
                  </a:lnTo>
                  <a:lnTo>
                    <a:pt x="1238" y="37"/>
                  </a:lnTo>
                  <a:lnTo>
                    <a:pt x="1238" y="37"/>
                  </a:lnTo>
                  <a:lnTo>
                    <a:pt x="1182" y="22"/>
                  </a:lnTo>
                  <a:lnTo>
                    <a:pt x="1153" y="17"/>
                  </a:lnTo>
                  <a:lnTo>
                    <a:pt x="1125" y="12"/>
                  </a:lnTo>
                  <a:lnTo>
                    <a:pt x="1125" y="12"/>
                  </a:lnTo>
                  <a:lnTo>
                    <a:pt x="1100" y="9"/>
                  </a:lnTo>
                  <a:lnTo>
                    <a:pt x="1075" y="7"/>
                  </a:lnTo>
                  <a:lnTo>
                    <a:pt x="1026" y="5"/>
                  </a:lnTo>
                  <a:lnTo>
                    <a:pt x="1026" y="5"/>
                  </a:lnTo>
                  <a:lnTo>
                    <a:pt x="998" y="5"/>
                  </a:lnTo>
                  <a:lnTo>
                    <a:pt x="969" y="4"/>
                  </a:lnTo>
                  <a:lnTo>
                    <a:pt x="969" y="4"/>
                  </a:lnTo>
                  <a:lnTo>
                    <a:pt x="962" y="1"/>
                  </a:lnTo>
                  <a:lnTo>
                    <a:pt x="954" y="0"/>
                  </a:lnTo>
                  <a:lnTo>
                    <a:pt x="954" y="0"/>
                  </a:lnTo>
                  <a:lnTo>
                    <a:pt x="952" y="0"/>
                  </a:lnTo>
                  <a:lnTo>
                    <a:pt x="952" y="0"/>
                  </a:lnTo>
                  <a:lnTo>
                    <a:pt x="945" y="1"/>
                  </a:lnTo>
                  <a:lnTo>
                    <a:pt x="941" y="1"/>
                  </a:lnTo>
                  <a:lnTo>
                    <a:pt x="937" y="1"/>
                  </a:lnTo>
                  <a:lnTo>
                    <a:pt x="937" y="1"/>
                  </a:lnTo>
                  <a:lnTo>
                    <a:pt x="931" y="0"/>
                  </a:lnTo>
                  <a:lnTo>
                    <a:pt x="931" y="0"/>
                  </a:lnTo>
                  <a:lnTo>
                    <a:pt x="927" y="0"/>
                  </a:lnTo>
                  <a:lnTo>
                    <a:pt x="927" y="0"/>
                  </a:lnTo>
                  <a:lnTo>
                    <a:pt x="920" y="1"/>
                  </a:lnTo>
                  <a:lnTo>
                    <a:pt x="913" y="4"/>
                  </a:lnTo>
                  <a:lnTo>
                    <a:pt x="913" y="4"/>
                  </a:lnTo>
                  <a:lnTo>
                    <a:pt x="884" y="5"/>
                  </a:lnTo>
                  <a:lnTo>
                    <a:pt x="855" y="5"/>
                  </a:lnTo>
                  <a:lnTo>
                    <a:pt x="855" y="5"/>
                  </a:lnTo>
                  <a:lnTo>
                    <a:pt x="807" y="7"/>
                  </a:lnTo>
                  <a:lnTo>
                    <a:pt x="782" y="9"/>
                  </a:lnTo>
                  <a:lnTo>
                    <a:pt x="757" y="12"/>
                  </a:lnTo>
                  <a:lnTo>
                    <a:pt x="757" y="12"/>
                  </a:lnTo>
                  <a:lnTo>
                    <a:pt x="728" y="17"/>
                  </a:lnTo>
                  <a:lnTo>
                    <a:pt x="699" y="22"/>
                  </a:lnTo>
                  <a:lnTo>
                    <a:pt x="643" y="37"/>
                  </a:lnTo>
                  <a:lnTo>
                    <a:pt x="643" y="37"/>
                  </a:lnTo>
                  <a:lnTo>
                    <a:pt x="607" y="45"/>
                  </a:lnTo>
                  <a:lnTo>
                    <a:pt x="569" y="54"/>
                  </a:lnTo>
                  <a:lnTo>
                    <a:pt x="569" y="54"/>
                  </a:lnTo>
                  <a:lnTo>
                    <a:pt x="533" y="62"/>
                  </a:lnTo>
                  <a:lnTo>
                    <a:pt x="498" y="73"/>
                  </a:lnTo>
                  <a:lnTo>
                    <a:pt x="463" y="88"/>
                  </a:lnTo>
                  <a:lnTo>
                    <a:pt x="427" y="103"/>
                  </a:lnTo>
                  <a:lnTo>
                    <a:pt x="392" y="123"/>
                  </a:lnTo>
                  <a:lnTo>
                    <a:pt x="355" y="145"/>
                  </a:lnTo>
                  <a:lnTo>
                    <a:pt x="319" y="170"/>
                  </a:lnTo>
                  <a:lnTo>
                    <a:pt x="281" y="199"/>
                  </a:lnTo>
                  <a:lnTo>
                    <a:pt x="281" y="199"/>
                  </a:lnTo>
                  <a:lnTo>
                    <a:pt x="264" y="213"/>
                  </a:lnTo>
                  <a:lnTo>
                    <a:pt x="247" y="229"/>
                  </a:lnTo>
                  <a:lnTo>
                    <a:pt x="230" y="245"/>
                  </a:lnTo>
                  <a:lnTo>
                    <a:pt x="214" y="262"/>
                  </a:lnTo>
                  <a:lnTo>
                    <a:pt x="185" y="296"/>
                  </a:lnTo>
                  <a:lnTo>
                    <a:pt x="158" y="332"/>
                  </a:lnTo>
                  <a:lnTo>
                    <a:pt x="133" y="368"/>
                  </a:lnTo>
                  <a:lnTo>
                    <a:pt x="109" y="403"/>
                  </a:lnTo>
                  <a:lnTo>
                    <a:pt x="90" y="437"/>
                  </a:lnTo>
                  <a:lnTo>
                    <a:pt x="73" y="470"/>
                  </a:lnTo>
                  <a:lnTo>
                    <a:pt x="73" y="470"/>
                  </a:lnTo>
                  <a:lnTo>
                    <a:pt x="65" y="485"/>
                  </a:lnTo>
                  <a:lnTo>
                    <a:pt x="58" y="501"/>
                  </a:lnTo>
                  <a:lnTo>
                    <a:pt x="52" y="518"/>
                  </a:lnTo>
                  <a:lnTo>
                    <a:pt x="47" y="535"/>
                  </a:lnTo>
                  <a:lnTo>
                    <a:pt x="37" y="569"/>
                  </a:lnTo>
                  <a:lnTo>
                    <a:pt x="31" y="606"/>
                  </a:lnTo>
                  <a:lnTo>
                    <a:pt x="26" y="642"/>
                  </a:lnTo>
                  <a:lnTo>
                    <a:pt x="22" y="679"/>
                  </a:lnTo>
                  <a:lnTo>
                    <a:pt x="18" y="753"/>
                  </a:lnTo>
                  <a:lnTo>
                    <a:pt x="18" y="753"/>
                  </a:lnTo>
                  <a:lnTo>
                    <a:pt x="13" y="825"/>
                  </a:lnTo>
                  <a:lnTo>
                    <a:pt x="13" y="825"/>
                  </a:lnTo>
                  <a:lnTo>
                    <a:pt x="10" y="850"/>
                  </a:lnTo>
                  <a:lnTo>
                    <a:pt x="7" y="876"/>
                  </a:lnTo>
                  <a:lnTo>
                    <a:pt x="7" y="876"/>
                  </a:lnTo>
                  <a:lnTo>
                    <a:pt x="2" y="906"/>
                  </a:lnTo>
                  <a:lnTo>
                    <a:pt x="0" y="938"/>
                  </a:lnTo>
                  <a:lnTo>
                    <a:pt x="0" y="969"/>
                  </a:lnTo>
                  <a:lnTo>
                    <a:pt x="0" y="984"/>
                  </a:lnTo>
                  <a:lnTo>
                    <a:pt x="2" y="999"/>
                  </a:lnTo>
                  <a:lnTo>
                    <a:pt x="2" y="999"/>
                  </a:lnTo>
                  <a:lnTo>
                    <a:pt x="13" y="1069"/>
                  </a:lnTo>
                  <a:lnTo>
                    <a:pt x="13" y="1069"/>
                  </a:lnTo>
                  <a:lnTo>
                    <a:pt x="23" y="1057"/>
                  </a:lnTo>
                  <a:lnTo>
                    <a:pt x="34" y="1048"/>
                  </a:lnTo>
                  <a:lnTo>
                    <a:pt x="45" y="1038"/>
                  </a:lnTo>
                  <a:lnTo>
                    <a:pt x="57" y="1029"/>
                  </a:lnTo>
                  <a:lnTo>
                    <a:pt x="57" y="1029"/>
                  </a:lnTo>
                  <a:lnTo>
                    <a:pt x="55" y="1006"/>
                  </a:lnTo>
                  <a:lnTo>
                    <a:pt x="53" y="981"/>
                  </a:lnTo>
                  <a:lnTo>
                    <a:pt x="53" y="931"/>
                  </a:lnTo>
                  <a:lnTo>
                    <a:pt x="56" y="879"/>
                  </a:lnTo>
                  <a:lnTo>
                    <a:pt x="61" y="824"/>
                  </a:lnTo>
                  <a:lnTo>
                    <a:pt x="61" y="824"/>
                  </a:lnTo>
                  <a:lnTo>
                    <a:pt x="64" y="786"/>
                  </a:lnTo>
                  <a:lnTo>
                    <a:pt x="66" y="747"/>
                  </a:lnTo>
                  <a:lnTo>
                    <a:pt x="66" y="747"/>
                  </a:lnTo>
                  <a:lnTo>
                    <a:pt x="72" y="676"/>
                  </a:lnTo>
                  <a:lnTo>
                    <a:pt x="75" y="642"/>
                  </a:lnTo>
                  <a:lnTo>
                    <a:pt x="81" y="607"/>
                  </a:lnTo>
                  <a:lnTo>
                    <a:pt x="87" y="573"/>
                  </a:lnTo>
                  <a:lnTo>
                    <a:pt x="96" y="540"/>
                  </a:lnTo>
                  <a:lnTo>
                    <a:pt x="108" y="507"/>
                  </a:lnTo>
                  <a:lnTo>
                    <a:pt x="115" y="492"/>
                  </a:lnTo>
                  <a:lnTo>
                    <a:pt x="123" y="476"/>
                  </a:lnTo>
                  <a:lnTo>
                    <a:pt x="123" y="476"/>
                  </a:lnTo>
                  <a:lnTo>
                    <a:pt x="145" y="437"/>
                  </a:lnTo>
                  <a:lnTo>
                    <a:pt x="168" y="399"/>
                  </a:lnTo>
                  <a:lnTo>
                    <a:pt x="194" y="362"/>
                  </a:lnTo>
                  <a:lnTo>
                    <a:pt x="222" y="327"/>
                  </a:lnTo>
                  <a:lnTo>
                    <a:pt x="251" y="294"/>
                  </a:lnTo>
                  <a:lnTo>
                    <a:pt x="281" y="264"/>
                  </a:lnTo>
                  <a:lnTo>
                    <a:pt x="312" y="237"/>
                  </a:lnTo>
                  <a:lnTo>
                    <a:pt x="344" y="211"/>
                  </a:lnTo>
                  <a:lnTo>
                    <a:pt x="344" y="211"/>
                  </a:lnTo>
                  <a:lnTo>
                    <a:pt x="375" y="190"/>
                  </a:lnTo>
                  <a:lnTo>
                    <a:pt x="406" y="170"/>
                  </a:lnTo>
                  <a:lnTo>
                    <a:pt x="439" y="153"/>
                  </a:lnTo>
                  <a:lnTo>
                    <a:pt x="473" y="136"/>
                  </a:lnTo>
                  <a:lnTo>
                    <a:pt x="508" y="123"/>
                  </a:lnTo>
                  <a:lnTo>
                    <a:pt x="544" y="111"/>
                  </a:lnTo>
                  <a:lnTo>
                    <a:pt x="582" y="101"/>
                  </a:lnTo>
                  <a:lnTo>
                    <a:pt x="621" y="92"/>
                  </a:lnTo>
                  <a:lnTo>
                    <a:pt x="621" y="92"/>
                  </a:lnTo>
                  <a:lnTo>
                    <a:pt x="651" y="85"/>
                  </a:lnTo>
                  <a:lnTo>
                    <a:pt x="681" y="77"/>
                  </a:lnTo>
                  <a:lnTo>
                    <a:pt x="681" y="77"/>
                  </a:lnTo>
                  <a:lnTo>
                    <a:pt x="712" y="71"/>
                  </a:lnTo>
                  <a:lnTo>
                    <a:pt x="743" y="63"/>
                  </a:lnTo>
                  <a:lnTo>
                    <a:pt x="775" y="58"/>
                  </a:lnTo>
                  <a:lnTo>
                    <a:pt x="808" y="55"/>
                  </a:lnTo>
                  <a:lnTo>
                    <a:pt x="808" y="55"/>
                  </a:lnTo>
                  <a:lnTo>
                    <a:pt x="838" y="55"/>
                  </a:lnTo>
                  <a:lnTo>
                    <a:pt x="838" y="55"/>
                  </a:lnTo>
                  <a:lnTo>
                    <a:pt x="889" y="52"/>
                  </a:lnTo>
                  <a:lnTo>
                    <a:pt x="915" y="51"/>
                  </a:lnTo>
                  <a:lnTo>
                    <a:pt x="941" y="50"/>
                  </a:lnTo>
                  <a:lnTo>
                    <a:pt x="941" y="50"/>
                  </a:lnTo>
                  <a:lnTo>
                    <a:pt x="941" y="50"/>
                  </a:lnTo>
                  <a:lnTo>
                    <a:pt x="941" y="50"/>
                  </a:lnTo>
                  <a:lnTo>
                    <a:pt x="966" y="51"/>
                  </a:lnTo>
                  <a:lnTo>
                    <a:pt x="992" y="52"/>
                  </a:lnTo>
                  <a:lnTo>
                    <a:pt x="1043" y="55"/>
                  </a:lnTo>
                  <a:lnTo>
                    <a:pt x="1043" y="55"/>
                  </a:lnTo>
                  <a:lnTo>
                    <a:pt x="1075" y="55"/>
                  </a:lnTo>
                  <a:lnTo>
                    <a:pt x="1075" y="55"/>
                  </a:lnTo>
                  <a:lnTo>
                    <a:pt x="1106" y="58"/>
                  </a:lnTo>
                  <a:lnTo>
                    <a:pt x="1139" y="63"/>
                  </a:lnTo>
                  <a:lnTo>
                    <a:pt x="1170" y="71"/>
                  </a:lnTo>
                  <a:lnTo>
                    <a:pt x="1200" y="77"/>
                  </a:lnTo>
                  <a:lnTo>
                    <a:pt x="1200" y="77"/>
                  </a:lnTo>
                  <a:lnTo>
                    <a:pt x="1230" y="85"/>
                  </a:lnTo>
                  <a:lnTo>
                    <a:pt x="1262" y="92"/>
                  </a:lnTo>
                  <a:lnTo>
                    <a:pt x="1262" y="92"/>
                  </a:lnTo>
                  <a:lnTo>
                    <a:pt x="1300" y="101"/>
                  </a:lnTo>
                  <a:lnTo>
                    <a:pt x="1338" y="111"/>
                  </a:lnTo>
                  <a:lnTo>
                    <a:pt x="1374" y="123"/>
                  </a:lnTo>
                  <a:lnTo>
                    <a:pt x="1408" y="136"/>
                  </a:lnTo>
                  <a:lnTo>
                    <a:pt x="1442" y="153"/>
                  </a:lnTo>
                  <a:lnTo>
                    <a:pt x="1475" y="170"/>
                  </a:lnTo>
                  <a:lnTo>
                    <a:pt x="1506" y="190"/>
                  </a:lnTo>
                  <a:lnTo>
                    <a:pt x="1538" y="211"/>
                  </a:lnTo>
                  <a:lnTo>
                    <a:pt x="1538" y="211"/>
                  </a:lnTo>
                  <a:lnTo>
                    <a:pt x="1569" y="237"/>
                  </a:lnTo>
                  <a:lnTo>
                    <a:pt x="1601" y="264"/>
                  </a:lnTo>
                  <a:lnTo>
                    <a:pt x="1631" y="294"/>
                  </a:lnTo>
                  <a:lnTo>
                    <a:pt x="1660" y="327"/>
                  </a:lnTo>
                  <a:lnTo>
                    <a:pt x="1687" y="362"/>
                  </a:lnTo>
                  <a:lnTo>
                    <a:pt x="1713" y="399"/>
                  </a:lnTo>
                  <a:lnTo>
                    <a:pt x="1737" y="437"/>
                  </a:lnTo>
                  <a:lnTo>
                    <a:pt x="1759" y="476"/>
                  </a:lnTo>
                  <a:lnTo>
                    <a:pt x="1759" y="476"/>
                  </a:lnTo>
                  <a:lnTo>
                    <a:pt x="1767" y="492"/>
                  </a:lnTo>
                  <a:lnTo>
                    <a:pt x="1773" y="507"/>
                  </a:lnTo>
                  <a:lnTo>
                    <a:pt x="1785" y="540"/>
                  </a:lnTo>
                  <a:lnTo>
                    <a:pt x="1794" y="573"/>
                  </a:lnTo>
                  <a:lnTo>
                    <a:pt x="1801" y="607"/>
                  </a:lnTo>
                  <a:lnTo>
                    <a:pt x="1806" y="642"/>
                  </a:lnTo>
                  <a:lnTo>
                    <a:pt x="1810" y="676"/>
                  </a:lnTo>
                  <a:lnTo>
                    <a:pt x="1815" y="747"/>
                  </a:lnTo>
                  <a:lnTo>
                    <a:pt x="1815" y="747"/>
                  </a:lnTo>
                  <a:lnTo>
                    <a:pt x="1818" y="786"/>
                  </a:lnTo>
                  <a:lnTo>
                    <a:pt x="1822" y="824"/>
                  </a:lnTo>
                  <a:lnTo>
                    <a:pt x="1822" y="824"/>
                  </a:lnTo>
                  <a:lnTo>
                    <a:pt x="1826" y="870"/>
                  </a:lnTo>
                  <a:lnTo>
                    <a:pt x="1828" y="913"/>
                  </a:lnTo>
                  <a:lnTo>
                    <a:pt x="1830" y="955"/>
                  </a:lnTo>
                  <a:lnTo>
                    <a:pt x="1828" y="995"/>
                  </a:lnTo>
                  <a:lnTo>
                    <a:pt x="1824" y="1035"/>
                  </a:lnTo>
                  <a:lnTo>
                    <a:pt x="1819" y="1075"/>
                  </a:lnTo>
                  <a:lnTo>
                    <a:pt x="1810" y="1114"/>
                  </a:lnTo>
                  <a:lnTo>
                    <a:pt x="1798" y="1155"/>
                  </a:lnTo>
                  <a:lnTo>
                    <a:pt x="1798" y="1155"/>
                  </a:lnTo>
                  <a:lnTo>
                    <a:pt x="1785" y="1194"/>
                  </a:lnTo>
                  <a:lnTo>
                    <a:pt x="1785" y="1194"/>
                  </a:lnTo>
                  <a:lnTo>
                    <a:pt x="1777" y="1223"/>
                  </a:lnTo>
                  <a:lnTo>
                    <a:pt x="1767" y="1252"/>
                  </a:lnTo>
                  <a:lnTo>
                    <a:pt x="1762" y="1266"/>
                  </a:lnTo>
                  <a:lnTo>
                    <a:pt x="1755" y="1280"/>
                  </a:lnTo>
                  <a:lnTo>
                    <a:pt x="1747" y="1293"/>
                  </a:lnTo>
                  <a:lnTo>
                    <a:pt x="1739" y="1307"/>
                  </a:lnTo>
                  <a:lnTo>
                    <a:pt x="1739" y="1307"/>
                  </a:lnTo>
                  <a:lnTo>
                    <a:pt x="1722" y="1331"/>
                  </a:lnTo>
                  <a:lnTo>
                    <a:pt x="1722" y="1331"/>
                  </a:lnTo>
                  <a:lnTo>
                    <a:pt x="1700" y="1364"/>
                  </a:lnTo>
                  <a:lnTo>
                    <a:pt x="1677" y="1397"/>
                  </a:lnTo>
                  <a:lnTo>
                    <a:pt x="1663" y="1412"/>
                  </a:lnTo>
                  <a:lnTo>
                    <a:pt x="1650" y="1427"/>
                  </a:lnTo>
                  <a:lnTo>
                    <a:pt x="1636" y="1441"/>
                  </a:lnTo>
                  <a:lnTo>
                    <a:pt x="1620" y="1454"/>
                  </a:lnTo>
                  <a:lnTo>
                    <a:pt x="1620" y="1454"/>
                  </a:lnTo>
                  <a:lnTo>
                    <a:pt x="1589" y="1478"/>
                  </a:lnTo>
                  <a:lnTo>
                    <a:pt x="1556" y="1500"/>
                  </a:lnTo>
                  <a:lnTo>
                    <a:pt x="1522" y="1521"/>
                  </a:lnTo>
                  <a:lnTo>
                    <a:pt x="1486" y="1541"/>
                  </a:lnTo>
                  <a:lnTo>
                    <a:pt x="1448" y="1559"/>
                  </a:lnTo>
                  <a:lnTo>
                    <a:pt x="1408" y="1576"/>
                  </a:lnTo>
                  <a:lnTo>
                    <a:pt x="1367" y="1592"/>
                  </a:lnTo>
                  <a:lnTo>
                    <a:pt x="1325" y="1606"/>
                  </a:lnTo>
                  <a:lnTo>
                    <a:pt x="1281" y="1618"/>
                  </a:lnTo>
                  <a:lnTo>
                    <a:pt x="1237" y="1628"/>
                  </a:lnTo>
                  <a:lnTo>
                    <a:pt x="1191" y="1637"/>
                  </a:lnTo>
                  <a:lnTo>
                    <a:pt x="1144" y="1645"/>
                  </a:lnTo>
                  <a:lnTo>
                    <a:pt x="1096" y="1652"/>
                  </a:lnTo>
                  <a:lnTo>
                    <a:pt x="1047" y="1656"/>
                  </a:lnTo>
                  <a:lnTo>
                    <a:pt x="999" y="1658"/>
                  </a:lnTo>
                  <a:lnTo>
                    <a:pt x="949" y="1660"/>
                  </a:lnTo>
                  <a:lnTo>
                    <a:pt x="949" y="1660"/>
                  </a:lnTo>
                  <a:lnTo>
                    <a:pt x="940" y="1661"/>
                  </a:lnTo>
                  <a:lnTo>
                    <a:pt x="940" y="1661"/>
                  </a:lnTo>
                  <a:lnTo>
                    <a:pt x="932" y="1660"/>
                  </a:lnTo>
                  <a:lnTo>
                    <a:pt x="932" y="1660"/>
                  </a:lnTo>
                  <a:lnTo>
                    <a:pt x="898" y="1658"/>
                  </a:lnTo>
                  <a:lnTo>
                    <a:pt x="864" y="1657"/>
                  </a:lnTo>
                  <a:lnTo>
                    <a:pt x="830" y="1656"/>
                  </a:lnTo>
                  <a:lnTo>
                    <a:pt x="797" y="1652"/>
                  </a:lnTo>
                  <a:lnTo>
                    <a:pt x="797" y="1652"/>
                  </a:lnTo>
                  <a:lnTo>
                    <a:pt x="792" y="1675"/>
                  </a:lnTo>
                  <a:lnTo>
                    <a:pt x="787" y="1698"/>
                  </a:lnTo>
                  <a:lnTo>
                    <a:pt x="787" y="1698"/>
                  </a:lnTo>
                  <a:lnTo>
                    <a:pt x="821" y="1701"/>
                  </a:lnTo>
                  <a:lnTo>
                    <a:pt x="856" y="1704"/>
                  </a:lnTo>
                  <a:lnTo>
                    <a:pt x="893" y="1707"/>
                  </a:lnTo>
                  <a:lnTo>
                    <a:pt x="932" y="1707"/>
                  </a:lnTo>
                  <a:lnTo>
                    <a:pt x="932" y="1707"/>
                  </a:lnTo>
                  <a:lnTo>
                    <a:pt x="941" y="1705"/>
                  </a:lnTo>
                  <a:lnTo>
                    <a:pt x="941" y="1705"/>
                  </a:lnTo>
                  <a:lnTo>
                    <a:pt x="949" y="1707"/>
                  </a:lnTo>
                  <a:lnTo>
                    <a:pt x="949" y="1707"/>
                  </a:lnTo>
                  <a:lnTo>
                    <a:pt x="1004" y="1705"/>
                  </a:lnTo>
                  <a:lnTo>
                    <a:pt x="1056" y="1703"/>
                  </a:lnTo>
                  <a:lnTo>
                    <a:pt x="1105" y="1696"/>
                  </a:lnTo>
                  <a:lnTo>
                    <a:pt x="1152" y="1688"/>
                  </a:lnTo>
                  <a:lnTo>
                    <a:pt x="1152" y="1688"/>
                  </a:lnTo>
                  <a:lnTo>
                    <a:pt x="1183" y="1682"/>
                  </a:lnTo>
                  <a:lnTo>
                    <a:pt x="1216" y="1677"/>
                  </a:lnTo>
                  <a:lnTo>
                    <a:pt x="1216" y="1677"/>
                  </a:lnTo>
                  <a:lnTo>
                    <a:pt x="1250" y="1671"/>
                  </a:lnTo>
                  <a:lnTo>
                    <a:pt x="1284" y="1666"/>
                  </a:lnTo>
                  <a:lnTo>
                    <a:pt x="1318" y="1657"/>
                  </a:lnTo>
                  <a:lnTo>
                    <a:pt x="1334" y="1652"/>
                  </a:lnTo>
                  <a:lnTo>
                    <a:pt x="1350" y="1647"/>
                  </a:lnTo>
                  <a:lnTo>
                    <a:pt x="1350" y="1647"/>
                  </a:lnTo>
                  <a:lnTo>
                    <a:pt x="1393" y="1630"/>
                  </a:lnTo>
                  <a:lnTo>
                    <a:pt x="1393" y="1630"/>
                  </a:lnTo>
                  <a:lnTo>
                    <a:pt x="1466" y="1599"/>
                  </a:lnTo>
                  <a:lnTo>
                    <a:pt x="1503" y="1582"/>
                  </a:lnTo>
                  <a:lnTo>
                    <a:pt x="1539" y="1565"/>
                  </a:lnTo>
                  <a:lnTo>
                    <a:pt x="1573" y="1546"/>
                  </a:lnTo>
                  <a:lnTo>
                    <a:pt x="1607" y="1525"/>
                  </a:lnTo>
                  <a:lnTo>
                    <a:pt x="1624" y="1513"/>
                  </a:lnTo>
                  <a:lnTo>
                    <a:pt x="1640" y="1501"/>
                  </a:lnTo>
                  <a:lnTo>
                    <a:pt x="1654" y="1488"/>
                  </a:lnTo>
                  <a:lnTo>
                    <a:pt x="1670" y="1474"/>
                  </a:lnTo>
                  <a:lnTo>
                    <a:pt x="1670" y="1474"/>
                  </a:lnTo>
                  <a:lnTo>
                    <a:pt x="1688" y="1456"/>
                  </a:lnTo>
                  <a:lnTo>
                    <a:pt x="1705" y="1436"/>
                  </a:lnTo>
                  <a:lnTo>
                    <a:pt x="1722" y="1415"/>
                  </a:lnTo>
                  <a:lnTo>
                    <a:pt x="1738" y="1394"/>
                  </a:lnTo>
                  <a:lnTo>
                    <a:pt x="1767" y="1354"/>
                  </a:lnTo>
                  <a:lnTo>
                    <a:pt x="1793" y="1313"/>
                  </a:lnTo>
                  <a:lnTo>
                    <a:pt x="1793" y="1313"/>
                  </a:lnTo>
                  <a:lnTo>
                    <a:pt x="1799" y="1301"/>
                  </a:lnTo>
                  <a:lnTo>
                    <a:pt x="1805" y="1290"/>
                  </a:lnTo>
                  <a:lnTo>
                    <a:pt x="1815" y="1265"/>
                  </a:lnTo>
                  <a:lnTo>
                    <a:pt x="1823" y="1239"/>
                  </a:lnTo>
                  <a:lnTo>
                    <a:pt x="1831" y="1212"/>
                  </a:lnTo>
                  <a:lnTo>
                    <a:pt x="1831" y="1212"/>
                  </a:lnTo>
                  <a:lnTo>
                    <a:pt x="1837" y="1190"/>
                  </a:lnTo>
                  <a:lnTo>
                    <a:pt x="1844" y="1168"/>
                  </a:lnTo>
                  <a:lnTo>
                    <a:pt x="1844" y="1168"/>
                  </a:lnTo>
                  <a:lnTo>
                    <a:pt x="1851" y="1146"/>
                  </a:lnTo>
                  <a:lnTo>
                    <a:pt x="1857" y="1125"/>
                  </a:lnTo>
                  <a:lnTo>
                    <a:pt x="1866" y="1082"/>
                  </a:lnTo>
                  <a:lnTo>
                    <a:pt x="1874" y="1040"/>
                  </a:lnTo>
                  <a:lnTo>
                    <a:pt x="1881" y="999"/>
                  </a:lnTo>
                  <a:lnTo>
                    <a:pt x="1881" y="999"/>
                  </a:lnTo>
                  <a:lnTo>
                    <a:pt x="1882" y="984"/>
                  </a:lnTo>
                  <a:lnTo>
                    <a:pt x="1882" y="969"/>
                  </a:lnTo>
                  <a:lnTo>
                    <a:pt x="1882" y="938"/>
                  </a:lnTo>
                  <a:lnTo>
                    <a:pt x="1879" y="906"/>
                  </a:lnTo>
                  <a:lnTo>
                    <a:pt x="1875" y="876"/>
                  </a:lnTo>
                  <a:lnTo>
                    <a:pt x="1875" y="87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3" name="chenying0907 1120"/>
            <p:cNvSpPr>
              <a:spLocks/>
            </p:cNvSpPr>
            <p:nvPr/>
          </p:nvSpPr>
          <p:spPr bwMode="auto">
            <a:xfrm>
              <a:off x="4311651" y="4149725"/>
              <a:ext cx="523875" cy="473075"/>
            </a:xfrm>
            <a:custGeom>
              <a:avLst/>
              <a:gdLst/>
              <a:ahLst/>
              <a:cxnLst>
                <a:cxn ang="0">
                  <a:pos x="1260" y="339"/>
                </a:cxn>
                <a:cxn ang="0">
                  <a:pos x="1222" y="252"/>
                </a:cxn>
                <a:cxn ang="0">
                  <a:pos x="1166" y="183"/>
                </a:cxn>
                <a:cxn ang="0">
                  <a:pos x="1103" y="141"/>
                </a:cxn>
                <a:cxn ang="0">
                  <a:pos x="1001" y="74"/>
                </a:cxn>
                <a:cxn ang="0">
                  <a:pos x="943" y="46"/>
                </a:cxn>
                <a:cxn ang="0">
                  <a:pos x="840" y="20"/>
                </a:cxn>
                <a:cxn ang="0">
                  <a:pos x="712" y="1"/>
                </a:cxn>
                <a:cxn ang="0">
                  <a:pos x="555" y="6"/>
                </a:cxn>
                <a:cxn ang="0">
                  <a:pos x="394" y="30"/>
                </a:cxn>
                <a:cxn ang="0">
                  <a:pos x="268" y="86"/>
                </a:cxn>
                <a:cxn ang="0">
                  <a:pos x="158" y="170"/>
                </a:cxn>
                <a:cxn ang="0">
                  <a:pos x="69" y="268"/>
                </a:cxn>
                <a:cxn ang="0">
                  <a:pos x="28" y="360"/>
                </a:cxn>
                <a:cxn ang="0">
                  <a:pos x="14" y="412"/>
                </a:cxn>
                <a:cxn ang="0">
                  <a:pos x="3" y="518"/>
                </a:cxn>
                <a:cxn ang="0">
                  <a:pos x="1" y="685"/>
                </a:cxn>
                <a:cxn ang="0">
                  <a:pos x="37" y="732"/>
                </a:cxn>
                <a:cxn ang="0">
                  <a:pos x="47" y="673"/>
                </a:cxn>
                <a:cxn ang="0">
                  <a:pos x="51" y="507"/>
                </a:cxn>
                <a:cxn ang="0">
                  <a:pos x="77" y="371"/>
                </a:cxn>
                <a:cxn ang="0">
                  <a:pos x="141" y="247"/>
                </a:cxn>
                <a:cxn ang="0">
                  <a:pos x="205" y="187"/>
                </a:cxn>
                <a:cxn ang="0">
                  <a:pos x="298" y="120"/>
                </a:cxn>
                <a:cxn ang="0">
                  <a:pos x="381" y="80"/>
                </a:cxn>
                <a:cxn ang="0">
                  <a:pos x="502" y="56"/>
                </a:cxn>
                <a:cxn ang="0">
                  <a:pos x="667" y="47"/>
                </a:cxn>
                <a:cxn ang="0">
                  <a:pos x="777" y="52"/>
                </a:cxn>
                <a:cxn ang="0">
                  <a:pos x="862" y="76"/>
                </a:cxn>
                <a:cxn ang="0">
                  <a:pos x="934" y="94"/>
                </a:cxn>
                <a:cxn ang="0">
                  <a:pos x="986" y="123"/>
                </a:cxn>
                <a:cxn ang="0">
                  <a:pos x="1045" y="162"/>
                </a:cxn>
                <a:cxn ang="0">
                  <a:pos x="1147" y="231"/>
                </a:cxn>
                <a:cxn ang="0">
                  <a:pos x="1203" y="316"/>
                </a:cxn>
                <a:cxn ang="0">
                  <a:pos x="1257" y="509"/>
                </a:cxn>
                <a:cxn ang="0">
                  <a:pos x="1277" y="629"/>
                </a:cxn>
                <a:cxn ang="0">
                  <a:pos x="1269" y="783"/>
                </a:cxn>
                <a:cxn ang="0">
                  <a:pos x="1218" y="926"/>
                </a:cxn>
                <a:cxn ang="0">
                  <a:pos x="1142" y="1019"/>
                </a:cxn>
                <a:cxn ang="0">
                  <a:pos x="1014" y="1091"/>
                </a:cxn>
                <a:cxn ang="0">
                  <a:pos x="866" y="1129"/>
                </a:cxn>
                <a:cxn ang="0">
                  <a:pos x="697" y="1146"/>
                </a:cxn>
                <a:cxn ang="0">
                  <a:pos x="531" y="1131"/>
                </a:cxn>
                <a:cxn ang="0">
                  <a:pos x="597" y="1186"/>
                </a:cxn>
                <a:cxn ang="0">
                  <a:pos x="748" y="1190"/>
                </a:cxn>
                <a:cxn ang="0">
                  <a:pos x="819" y="1180"/>
                </a:cxn>
                <a:cxn ang="0">
                  <a:pos x="916" y="1166"/>
                </a:cxn>
                <a:cxn ang="0">
                  <a:pos x="1039" y="1130"/>
                </a:cxn>
                <a:cxn ang="0">
                  <a:pos x="1154" y="1063"/>
                </a:cxn>
                <a:cxn ang="0">
                  <a:pos x="1231" y="991"/>
                </a:cxn>
                <a:cxn ang="0">
                  <a:pos x="1290" y="880"/>
                </a:cxn>
                <a:cxn ang="0">
                  <a:pos x="1317" y="756"/>
                </a:cxn>
                <a:cxn ang="0">
                  <a:pos x="1321" y="622"/>
                </a:cxn>
                <a:cxn ang="0">
                  <a:pos x="1294" y="462"/>
                </a:cxn>
              </a:cxnLst>
              <a:rect l="0" t="0" r="r" b="b"/>
              <a:pathLst>
                <a:path w="1323" h="1190">
                  <a:moveTo>
                    <a:pt x="1294" y="462"/>
                  </a:moveTo>
                  <a:lnTo>
                    <a:pt x="1294" y="462"/>
                  </a:lnTo>
                  <a:lnTo>
                    <a:pt x="1282" y="413"/>
                  </a:lnTo>
                  <a:lnTo>
                    <a:pt x="1268" y="363"/>
                  </a:lnTo>
                  <a:lnTo>
                    <a:pt x="1260" y="339"/>
                  </a:lnTo>
                  <a:lnTo>
                    <a:pt x="1251" y="314"/>
                  </a:lnTo>
                  <a:lnTo>
                    <a:pt x="1241" y="290"/>
                  </a:lnTo>
                  <a:lnTo>
                    <a:pt x="1231" y="268"/>
                  </a:lnTo>
                  <a:lnTo>
                    <a:pt x="1231" y="268"/>
                  </a:lnTo>
                  <a:lnTo>
                    <a:pt x="1222" y="252"/>
                  </a:lnTo>
                  <a:lnTo>
                    <a:pt x="1213" y="237"/>
                  </a:lnTo>
                  <a:lnTo>
                    <a:pt x="1202" y="222"/>
                  </a:lnTo>
                  <a:lnTo>
                    <a:pt x="1192" y="208"/>
                  </a:lnTo>
                  <a:lnTo>
                    <a:pt x="1179" y="195"/>
                  </a:lnTo>
                  <a:lnTo>
                    <a:pt x="1166" y="183"/>
                  </a:lnTo>
                  <a:lnTo>
                    <a:pt x="1152" y="173"/>
                  </a:lnTo>
                  <a:lnTo>
                    <a:pt x="1137" y="162"/>
                  </a:lnTo>
                  <a:lnTo>
                    <a:pt x="1137" y="162"/>
                  </a:lnTo>
                  <a:lnTo>
                    <a:pt x="1120" y="152"/>
                  </a:lnTo>
                  <a:lnTo>
                    <a:pt x="1103" y="141"/>
                  </a:lnTo>
                  <a:lnTo>
                    <a:pt x="1070" y="116"/>
                  </a:lnTo>
                  <a:lnTo>
                    <a:pt x="1053" y="105"/>
                  </a:lnTo>
                  <a:lnTo>
                    <a:pt x="1036" y="93"/>
                  </a:lnTo>
                  <a:lnTo>
                    <a:pt x="1018" y="84"/>
                  </a:lnTo>
                  <a:lnTo>
                    <a:pt x="1001" y="74"/>
                  </a:lnTo>
                  <a:lnTo>
                    <a:pt x="1001" y="74"/>
                  </a:lnTo>
                  <a:lnTo>
                    <a:pt x="984" y="67"/>
                  </a:lnTo>
                  <a:lnTo>
                    <a:pt x="968" y="57"/>
                  </a:lnTo>
                  <a:lnTo>
                    <a:pt x="952" y="50"/>
                  </a:lnTo>
                  <a:lnTo>
                    <a:pt x="943" y="46"/>
                  </a:lnTo>
                  <a:lnTo>
                    <a:pt x="935" y="43"/>
                  </a:lnTo>
                  <a:lnTo>
                    <a:pt x="935" y="43"/>
                  </a:lnTo>
                  <a:lnTo>
                    <a:pt x="887" y="31"/>
                  </a:lnTo>
                  <a:lnTo>
                    <a:pt x="840" y="20"/>
                  </a:lnTo>
                  <a:lnTo>
                    <a:pt x="840" y="20"/>
                  </a:lnTo>
                  <a:lnTo>
                    <a:pt x="819" y="14"/>
                  </a:lnTo>
                  <a:lnTo>
                    <a:pt x="798" y="10"/>
                  </a:lnTo>
                  <a:lnTo>
                    <a:pt x="776" y="6"/>
                  </a:lnTo>
                  <a:lnTo>
                    <a:pt x="755" y="4"/>
                  </a:lnTo>
                  <a:lnTo>
                    <a:pt x="712" y="1"/>
                  </a:lnTo>
                  <a:lnTo>
                    <a:pt x="668" y="0"/>
                  </a:lnTo>
                  <a:lnTo>
                    <a:pt x="668" y="0"/>
                  </a:lnTo>
                  <a:lnTo>
                    <a:pt x="648" y="0"/>
                  </a:lnTo>
                  <a:lnTo>
                    <a:pt x="620" y="1"/>
                  </a:lnTo>
                  <a:lnTo>
                    <a:pt x="555" y="6"/>
                  </a:lnTo>
                  <a:lnTo>
                    <a:pt x="485" y="14"/>
                  </a:lnTo>
                  <a:lnTo>
                    <a:pt x="453" y="18"/>
                  </a:lnTo>
                  <a:lnTo>
                    <a:pt x="423" y="23"/>
                  </a:lnTo>
                  <a:lnTo>
                    <a:pt x="423" y="23"/>
                  </a:lnTo>
                  <a:lnTo>
                    <a:pt x="394" y="30"/>
                  </a:lnTo>
                  <a:lnTo>
                    <a:pt x="368" y="38"/>
                  </a:lnTo>
                  <a:lnTo>
                    <a:pt x="341" y="47"/>
                  </a:lnTo>
                  <a:lnTo>
                    <a:pt x="317" y="59"/>
                  </a:lnTo>
                  <a:lnTo>
                    <a:pt x="292" y="72"/>
                  </a:lnTo>
                  <a:lnTo>
                    <a:pt x="268" y="86"/>
                  </a:lnTo>
                  <a:lnTo>
                    <a:pt x="245" y="102"/>
                  </a:lnTo>
                  <a:lnTo>
                    <a:pt x="222" y="120"/>
                  </a:lnTo>
                  <a:lnTo>
                    <a:pt x="222" y="120"/>
                  </a:lnTo>
                  <a:lnTo>
                    <a:pt x="179" y="153"/>
                  </a:lnTo>
                  <a:lnTo>
                    <a:pt x="158" y="170"/>
                  </a:lnTo>
                  <a:lnTo>
                    <a:pt x="139" y="187"/>
                  </a:lnTo>
                  <a:lnTo>
                    <a:pt x="119" y="204"/>
                  </a:lnTo>
                  <a:lnTo>
                    <a:pt x="101" y="224"/>
                  </a:lnTo>
                  <a:lnTo>
                    <a:pt x="84" y="244"/>
                  </a:lnTo>
                  <a:lnTo>
                    <a:pt x="69" y="268"/>
                  </a:lnTo>
                  <a:lnTo>
                    <a:pt x="69" y="268"/>
                  </a:lnTo>
                  <a:lnTo>
                    <a:pt x="58" y="290"/>
                  </a:lnTo>
                  <a:lnTo>
                    <a:pt x="47" y="312"/>
                  </a:lnTo>
                  <a:lnTo>
                    <a:pt x="38" y="336"/>
                  </a:lnTo>
                  <a:lnTo>
                    <a:pt x="28" y="360"/>
                  </a:lnTo>
                  <a:lnTo>
                    <a:pt x="28" y="360"/>
                  </a:lnTo>
                  <a:lnTo>
                    <a:pt x="22" y="371"/>
                  </a:lnTo>
                  <a:lnTo>
                    <a:pt x="18" y="384"/>
                  </a:lnTo>
                  <a:lnTo>
                    <a:pt x="16" y="399"/>
                  </a:lnTo>
                  <a:lnTo>
                    <a:pt x="14" y="412"/>
                  </a:lnTo>
                  <a:lnTo>
                    <a:pt x="12" y="441"/>
                  </a:lnTo>
                  <a:lnTo>
                    <a:pt x="9" y="468"/>
                  </a:lnTo>
                  <a:lnTo>
                    <a:pt x="9" y="468"/>
                  </a:lnTo>
                  <a:lnTo>
                    <a:pt x="5" y="492"/>
                  </a:lnTo>
                  <a:lnTo>
                    <a:pt x="3" y="518"/>
                  </a:lnTo>
                  <a:lnTo>
                    <a:pt x="0" y="568"/>
                  </a:lnTo>
                  <a:lnTo>
                    <a:pt x="0" y="617"/>
                  </a:lnTo>
                  <a:lnTo>
                    <a:pt x="0" y="668"/>
                  </a:lnTo>
                  <a:lnTo>
                    <a:pt x="0" y="668"/>
                  </a:lnTo>
                  <a:lnTo>
                    <a:pt x="1" y="685"/>
                  </a:lnTo>
                  <a:lnTo>
                    <a:pt x="3" y="701"/>
                  </a:lnTo>
                  <a:lnTo>
                    <a:pt x="7" y="717"/>
                  </a:lnTo>
                  <a:lnTo>
                    <a:pt x="10" y="731"/>
                  </a:lnTo>
                  <a:lnTo>
                    <a:pt x="10" y="731"/>
                  </a:lnTo>
                  <a:lnTo>
                    <a:pt x="37" y="732"/>
                  </a:lnTo>
                  <a:lnTo>
                    <a:pt x="62" y="735"/>
                  </a:lnTo>
                  <a:lnTo>
                    <a:pt x="62" y="735"/>
                  </a:lnTo>
                  <a:lnTo>
                    <a:pt x="55" y="714"/>
                  </a:lnTo>
                  <a:lnTo>
                    <a:pt x="51" y="694"/>
                  </a:lnTo>
                  <a:lnTo>
                    <a:pt x="47" y="673"/>
                  </a:lnTo>
                  <a:lnTo>
                    <a:pt x="46" y="650"/>
                  </a:lnTo>
                  <a:lnTo>
                    <a:pt x="46" y="650"/>
                  </a:lnTo>
                  <a:lnTo>
                    <a:pt x="47" y="592"/>
                  </a:lnTo>
                  <a:lnTo>
                    <a:pt x="48" y="536"/>
                  </a:lnTo>
                  <a:lnTo>
                    <a:pt x="51" y="507"/>
                  </a:lnTo>
                  <a:lnTo>
                    <a:pt x="54" y="480"/>
                  </a:lnTo>
                  <a:lnTo>
                    <a:pt x="58" y="452"/>
                  </a:lnTo>
                  <a:lnTo>
                    <a:pt x="63" y="425"/>
                  </a:lnTo>
                  <a:lnTo>
                    <a:pt x="69" y="399"/>
                  </a:lnTo>
                  <a:lnTo>
                    <a:pt x="77" y="371"/>
                  </a:lnTo>
                  <a:lnTo>
                    <a:pt x="86" y="346"/>
                  </a:lnTo>
                  <a:lnTo>
                    <a:pt x="97" y="320"/>
                  </a:lnTo>
                  <a:lnTo>
                    <a:pt x="110" y="295"/>
                  </a:lnTo>
                  <a:lnTo>
                    <a:pt x="124" y="272"/>
                  </a:lnTo>
                  <a:lnTo>
                    <a:pt x="141" y="247"/>
                  </a:lnTo>
                  <a:lnTo>
                    <a:pt x="161" y="225"/>
                  </a:lnTo>
                  <a:lnTo>
                    <a:pt x="161" y="225"/>
                  </a:lnTo>
                  <a:lnTo>
                    <a:pt x="170" y="214"/>
                  </a:lnTo>
                  <a:lnTo>
                    <a:pt x="182" y="204"/>
                  </a:lnTo>
                  <a:lnTo>
                    <a:pt x="205" y="187"/>
                  </a:lnTo>
                  <a:lnTo>
                    <a:pt x="230" y="170"/>
                  </a:lnTo>
                  <a:lnTo>
                    <a:pt x="254" y="153"/>
                  </a:lnTo>
                  <a:lnTo>
                    <a:pt x="254" y="153"/>
                  </a:lnTo>
                  <a:lnTo>
                    <a:pt x="284" y="131"/>
                  </a:lnTo>
                  <a:lnTo>
                    <a:pt x="298" y="120"/>
                  </a:lnTo>
                  <a:lnTo>
                    <a:pt x="314" y="111"/>
                  </a:lnTo>
                  <a:lnTo>
                    <a:pt x="330" y="102"/>
                  </a:lnTo>
                  <a:lnTo>
                    <a:pt x="347" y="94"/>
                  </a:lnTo>
                  <a:lnTo>
                    <a:pt x="362" y="86"/>
                  </a:lnTo>
                  <a:lnTo>
                    <a:pt x="381" y="80"/>
                  </a:lnTo>
                  <a:lnTo>
                    <a:pt x="381" y="80"/>
                  </a:lnTo>
                  <a:lnTo>
                    <a:pt x="398" y="74"/>
                  </a:lnTo>
                  <a:lnTo>
                    <a:pt x="417" y="71"/>
                  </a:lnTo>
                  <a:lnTo>
                    <a:pt x="459" y="63"/>
                  </a:lnTo>
                  <a:lnTo>
                    <a:pt x="502" y="56"/>
                  </a:lnTo>
                  <a:lnTo>
                    <a:pt x="546" y="52"/>
                  </a:lnTo>
                  <a:lnTo>
                    <a:pt x="585" y="50"/>
                  </a:lnTo>
                  <a:lnTo>
                    <a:pt x="620" y="47"/>
                  </a:lnTo>
                  <a:lnTo>
                    <a:pt x="649" y="47"/>
                  </a:lnTo>
                  <a:lnTo>
                    <a:pt x="667" y="47"/>
                  </a:lnTo>
                  <a:lnTo>
                    <a:pt x="667" y="47"/>
                  </a:lnTo>
                  <a:lnTo>
                    <a:pt x="723" y="50"/>
                  </a:lnTo>
                  <a:lnTo>
                    <a:pt x="752" y="51"/>
                  </a:lnTo>
                  <a:lnTo>
                    <a:pt x="777" y="52"/>
                  </a:lnTo>
                  <a:lnTo>
                    <a:pt x="777" y="52"/>
                  </a:lnTo>
                  <a:lnTo>
                    <a:pt x="789" y="55"/>
                  </a:lnTo>
                  <a:lnTo>
                    <a:pt x="802" y="57"/>
                  </a:lnTo>
                  <a:lnTo>
                    <a:pt x="825" y="65"/>
                  </a:lnTo>
                  <a:lnTo>
                    <a:pt x="850" y="73"/>
                  </a:lnTo>
                  <a:lnTo>
                    <a:pt x="862" y="76"/>
                  </a:lnTo>
                  <a:lnTo>
                    <a:pt x="874" y="78"/>
                  </a:lnTo>
                  <a:lnTo>
                    <a:pt x="874" y="78"/>
                  </a:lnTo>
                  <a:lnTo>
                    <a:pt x="900" y="84"/>
                  </a:lnTo>
                  <a:lnTo>
                    <a:pt x="922" y="90"/>
                  </a:lnTo>
                  <a:lnTo>
                    <a:pt x="934" y="94"/>
                  </a:lnTo>
                  <a:lnTo>
                    <a:pt x="946" y="98"/>
                  </a:lnTo>
                  <a:lnTo>
                    <a:pt x="956" y="103"/>
                  </a:lnTo>
                  <a:lnTo>
                    <a:pt x="968" y="111"/>
                  </a:lnTo>
                  <a:lnTo>
                    <a:pt x="968" y="111"/>
                  </a:lnTo>
                  <a:lnTo>
                    <a:pt x="986" y="123"/>
                  </a:lnTo>
                  <a:lnTo>
                    <a:pt x="1006" y="137"/>
                  </a:lnTo>
                  <a:lnTo>
                    <a:pt x="1026" y="152"/>
                  </a:lnTo>
                  <a:lnTo>
                    <a:pt x="1036" y="157"/>
                  </a:lnTo>
                  <a:lnTo>
                    <a:pt x="1045" y="162"/>
                  </a:lnTo>
                  <a:lnTo>
                    <a:pt x="1045" y="162"/>
                  </a:lnTo>
                  <a:lnTo>
                    <a:pt x="1067" y="173"/>
                  </a:lnTo>
                  <a:lnTo>
                    <a:pt x="1088" y="186"/>
                  </a:lnTo>
                  <a:lnTo>
                    <a:pt x="1109" y="199"/>
                  </a:lnTo>
                  <a:lnTo>
                    <a:pt x="1129" y="214"/>
                  </a:lnTo>
                  <a:lnTo>
                    <a:pt x="1147" y="231"/>
                  </a:lnTo>
                  <a:lnTo>
                    <a:pt x="1164" y="250"/>
                  </a:lnTo>
                  <a:lnTo>
                    <a:pt x="1179" y="269"/>
                  </a:lnTo>
                  <a:lnTo>
                    <a:pt x="1192" y="292"/>
                  </a:lnTo>
                  <a:lnTo>
                    <a:pt x="1192" y="292"/>
                  </a:lnTo>
                  <a:lnTo>
                    <a:pt x="1203" y="316"/>
                  </a:lnTo>
                  <a:lnTo>
                    <a:pt x="1213" y="343"/>
                  </a:lnTo>
                  <a:lnTo>
                    <a:pt x="1222" y="370"/>
                  </a:lnTo>
                  <a:lnTo>
                    <a:pt x="1231" y="397"/>
                  </a:lnTo>
                  <a:lnTo>
                    <a:pt x="1244" y="454"/>
                  </a:lnTo>
                  <a:lnTo>
                    <a:pt x="1257" y="509"/>
                  </a:lnTo>
                  <a:lnTo>
                    <a:pt x="1257" y="509"/>
                  </a:lnTo>
                  <a:lnTo>
                    <a:pt x="1264" y="539"/>
                  </a:lnTo>
                  <a:lnTo>
                    <a:pt x="1269" y="569"/>
                  </a:lnTo>
                  <a:lnTo>
                    <a:pt x="1273" y="599"/>
                  </a:lnTo>
                  <a:lnTo>
                    <a:pt x="1277" y="629"/>
                  </a:lnTo>
                  <a:lnTo>
                    <a:pt x="1278" y="660"/>
                  </a:lnTo>
                  <a:lnTo>
                    <a:pt x="1278" y="692"/>
                  </a:lnTo>
                  <a:lnTo>
                    <a:pt x="1277" y="722"/>
                  </a:lnTo>
                  <a:lnTo>
                    <a:pt x="1273" y="753"/>
                  </a:lnTo>
                  <a:lnTo>
                    <a:pt x="1269" y="783"/>
                  </a:lnTo>
                  <a:lnTo>
                    <a:pt x="1262" y="813"/>
                  </a:lnTo>
                  <a:lnTo>
                    <a:pt x="1254" y="843"/>
                  </a:lnTo>
                  <a:lnTo>
                    <a:pt x="1244" y="872"/>
                  </a:lnTo>
                  <a:lnTo>
                    <a:pt x="1232" y="900"/>
                  </a:lnTo>
                  <a:lnTo>
                    <a:pt x="1218" y="926"/>
                  </a:lnTo>
                  <a:lnTo>
                    <a:pt x="1202" y="952"/>
                  </a:lnTo>
                  <a:lnTo>
                    <a:pt x="1184" y="977"/>
                  </a:lnTo>
                  <a:lnTo>
                    <a:pt x="1184" y="977"/>
                  </a:lnTo>
                  <a:lnTo>
                    <a:pt x="1164" y="999"/>
                  </a:lnTo>
                  <a:lnTo>
                    <a:pt x="1142" y="1019"/>
                  </a:lnTo>
                  <a:lnTo>
                    <a:pt x="1118" y="1037"/>
                  </a:lnTo>
                  <a:lnTo>
                    <a:pt x="1095" y="1053"/>
                  </a:lnTo>
                  <a:lnTo>
                    <a:pt x="1069" y="1067"/>
                  </a:lnTo>
                  <a:lnTo>
                    <a:pt x="1041" y="1080"/>
                  </a:lnTo>
                  <a:lnTo>
                    <a:pt x="1014" y="1091"/>
                  </a:lnTo>
                  <a:lnTo>
                    <a:pt x="985" y="1101"/>
                  </a:lnTo>
                  <a:lnTo>
                    <a:pt x="956" y="1109"/>
                  </a:lnTo>
                  <a:lnTo>
                    <a:pt x="926" y="1117"/>
                  </a:lnTo>
                  <a:lnTo>
                    <a:pt x="896" y="1123"/>
                  </a:lnTo>
                  <a:lnTo>
                    <a:pt x="866" y="1129"/>
                  </a:lnTo>
                  <a:lnTo>
                    <a:pt x="808" y="1138"/>
                  </a:lnTo>
                  <a:lnTo>
                    <a:pt x="751" y="1143"/>
                  </a:lnTo>
                  <a:lnTo>
                    <a:pt x="751" y="1143"/>
                  </a:lnTo>
                  <a:lnTo>
                    <a:pt x="725" y="1146"/>
                  </a:lnTo>
                  <a:lnTo>
                    <a:pt x="697" y="1146"/>
                  </a:lnTo>
                  <a:lnTo>
                    <a:pt x="670" y="1146"/>
                  </a:lnTo>
                  <a:lnTo>
                    <a:pt x="641" y="1144"/>
                  </a:lnTo>
                  <a:lnTo>
                    <a:pt x="586" y="1138"/>
                  </a:lnTo>
                  <a:lnTo>
                    <a:pt x="531" y="1131"/>
                  </a:lnTo>
                  <a:lnTo>
                    <a:pt x="531" y="1131"/>
                  </a:lnTo>
                  <a:lnTo>
                    <a:pt x="531" y="1177"/>
                  </a:lnTo>
                  <a:lnTo>
                    <a:pt x="531" y="1177"/>
                  </a:lnTo>
                  <a:lnTo>
                    <a:pt x="572" y="1183"/>
                  </a:lnTo>
                  <a:lnTo>
                    <a:pt x="572" y="1183"/>
                  </a:lnTo>
                  <a:lnTo>
                    <a:pt x="597" y="1186"/>
                  </a:lnTo>
                  <a:lnTo>
                    <a:pt x="621" y="1187"/>
                  </a:lnTo>
                  <a:lnTo>
                    <a:pt x="671" y="1187"/>
                  </a:lnTo>
                  <a:lnTo>
                    <a:pt x="671" y="1187"/>
                  </a:lnTo>
                  <a:lnTo>
                    <a:pt x="734" y="1190"/>
                  </a:lnTo>
                  <a:lnTo>
                    <a:pt x="748" y="1190"/>
                  </a:lnTo>
                  <a:lnTo>
                    <a:pt x="764" y="1189"/>
                  </a:lnTo>
                  <a:lnTo>
                    <a:pt x="780" y="1187"/>
                  </a:lnTo>
                  <a:lnTo>
                    <a:pt x="794" y="1185"/>
                  </a:lnTo>
                  <a:lnTo>
                    <a:pt x="794" y="1185"/>
                  </a:lnTo>
                  <a:lnTo>
                    <a:pt x="819" y="1180"/>
                  </a:lnTo>
                  <a:lnTo>
                    <a:pt x="842" y="1177"/>
                  </a:lnTo>
                  <a:lnTo>
                    <a:pt x="867" y="1176"/>
                  </a:lnTo>
                  <a:lnTo>
                    <a:pt x="891" y="1172"/>
                  </a:lnTo>
                  <a:lnTo>
                    <a:pt x="891" y="1172"/>
                  </a:lnTo>
                  <a:lnTo>
                    <a:pt x="916" y="1166"/>
                  </a:lnTo>
                  <a:lnTo>
                    <a:pt x="941" y="1160"/>
                  </a:lnTo>
                  <a:lnTo>
                    <a:pt x="989" y="1147"/>
                  </a:lnTo>
                  <a:lnTo>
                    <a:pt x="989" y="1147"/>
                  </a:lnTo>
                  <a:lnTo>
                    <a:pt x="1014" y="1139"/>
                  </a:lnTo>
                  <a:lnTo>
                    <a:pt x="1039" y="1130"/>
                  </a:lnTo>
                  <a:lnTo>
                    <a:pt x="1064" y="1119"/>
                  </a:lnTo>
                  <a:lnTo>
                    <a:pt x="1087" y="1106"/>
                  </a:lnTo>
                  <a:lnTo>
                    <a:pt x="1111" y="1093"/>
                  </a:lnTo>
                  <a:lnTo>
                    <a:pt x="1133" y="1079"/>
                  </a:lnTo>
                  <a:lnTo>
                    <a:pt x="1154" y="1063"/>
                  </a:lnTo>
                  <a:lnTo>
                    <a:pt x="1175" y="1047"/>
                  </a:lnTo>
                  <a:lnTo>
                    <a:pt x="1175" y="1047"/>
                  </a:lnTo>
                  <a:lnTo>
                    <a:pt x="1196" y="1030"/>
                  </a:lnTo>
                  <a:lnTo>
                    <a:pt x="1214" y="1011"/>
                  </a:lnTo>
                  <a:lnTo>
                    <a:pt x="1231" y="991"/>
                  </a:lnTo>
                  <a:lnTo>
                    <a:pt x="1247" y="970"/>
                  </a:lnTo>
                  <a:lnTo>
                    <a:pt x="1260" y="949"/>
                  </a:lnTo>
                  <a:lnTo>
                    <a:pt x="1271" y="927"/>
                  </a:lnTo>
                  <a:lnTo>
                    <a:pt x="1282" y="904"/>
                  </a:lnTo>
                  <a:lnTo>
                    <a:pt x="1290" y="880"/>
                  </a:lnTo>
                  <a:lnTo>
                    <a:pt x="1298" y="857"/>
                  </a:lnTo>
                  <a:lnTo>
                    <a:pt x="1304" y="832"/>
                  </a:lnTo>
                  <a:lnTo>
                    <a:pt x="1309" y="807"/>
                  </a:lnTo>
                  <a:lnTo>
                    <a:pt x="1313" y="782"/>
                  </a:lnTo>
                  <a:lnTo>
                    <a:pt x="1317" y="756"/>
                  </a:lnTo>
                  <a:lnTo>
                    <a:pt x="1320" y="730"/>
                  </a:lnTo>
                  <a:lnTo>
                    <a:pt x="1323" y="677"/>
                  </a:lnTo>
                  <a:lnTo>
                    <a:pt x="1323" y="677"/>
                  </a:lnTo>
                  <a:lnTo>
                    <a:pt x="1323" y="650"/>
                  </a:lnTo>
                  <a:lnTo>
                    <a:pt x="1321" y="622"/>
                  </a:lnTo>
                  <a:lnTo>
                    <a:pt x="1319" y="596"/>
                  </a:lnTo>
                  <a:lnTo>
                    <a:pt x="1315" y="569"/>
                  </a:lnTo>
                  <a:lnTo>
                    <a:pt x="1306" y="515"/>
                  </a:lnTo>
                  <a:lnTo>
                    <a:pt x="1294" y="462"/>
                  </a:lnTo>
                  <a:lnTo>
                    <a:pt x="1294" y="46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4" name="chenying0907 1121"/>
            <p:cNvSpPr>
              <a:spLocks noEditPoints="1"/>
            </p:cNvSpPr>
            <p:nvPr/>
          </p:nvSpPr>
          <p:spPr bwMode="auto">
            <a:xfrm>
              <a:off x="4541838" y="4183063"/>
              <a:ext cx="63500" cy="57150"/>
            </a:xfrm>
            <a:custGeom>
              <a:avLst/>
              <a:gdLst/>
              <a:ahLst/>
              <a:cxnLst>
                <a:cxn ang="0">
                  <a:pos x="75" y="0"/>
                </a:cxn>
                <a:cxn ang="0">
                  <a:pos x="48" y="7"/>
                </a:cxn>
                <a:cxn ang="0">
                  <a:pos x="21" y="23"/>
                </a:cxn>
                <a:cxn ang="0">
                  <a:pos x="11" y="32"/>
                </a:cxn>
                <a:cxn ang="0">
                  <a:pos x="4" y="45"/>
                </a:cxn>
                <a:cxn ang="0">
                  <a:pos x="0" y="58"/>
                </a:cxn>
                <a:cxn ang="0">
                  <a:pos x="2" y="74"/>
                </a:cxn>
                <a:cxn ang="0">
                  <a:pos x="6" y="87"/>
                </a:cxn>
                <a:cxn ang="0">
                  <a:pos x="17" y="111"/>
                </a:cxn>
                <a:cxn ang="0">
                  <a:pos x="27" y="122"/>
                </a:cxn>
                <a:cxn ang="0">
                  <a:pos x="50" y="140"/>
                </a:cxn>
                <a:cxn ang="0">
                  <a:pos x="78" y="145"/>
                </a:cxn>
                <a:cxn ang="0">
                  <a:pos x="83" y="145"/>
                </a:cxn>
                <a:cxn ang="0">
                  <a:pos x="83" y="145"/>
                </a:cxn>
                <a:cxn ang="0">
                  <a:pos x="85" y="145"/>
                </a:cxn>
                <a:cxn ang="0">
                  <a:pos x="93" y="144"/>
                </a:cxn>
                <a:cxn ang="0">
                  <a:pos x="105" y="142"/>
                </a:cxn>
                <a:cxn ang="0">
                  <a:pos x="127" y="132"/>
                </a:cxn>
                <a:cxn ang="0">
                  <a:pos x="138" y="126"/>
                </a:cxn>
                <a:cxn ang="0">
                  <a:pos x="150" y="113"/>
                </a:cxn>
                <a:cxn ang="0">
                  <a:pos x="155" y="98"/>
                </a:cxn>
                <a:cxn ang="0">
                  <a:pos x="157" y="66"/>
                </a:cxn>
                <a:cxn ang="0">
                  <a:pos x="159" y="59"/>
                </a:cxn>
                <a:cxn ang="0">
                  <a:pos x="155" y="45"/>
                </a:cxn>
                <a:cxn ang="0">
                  <a:pos x="148" y="33"/>
                </a:cxn>
                <a:cxn ang="0">
                  <a:pos x="131" y="17"/>
                </a:cxn>
                <a:cxn ang="0">
                  <a:pos x="104" y="4"/>
                </a:cxn>
                <a:cxn ang="0">
                  <a:pos x="75" y="0"/>
                </a:cxn>
                <a:cxn ang="0">
                  <a:pos x="110" y="89"/>
                </a:cxn>
                <a:cxn ang="0">
                  <a:pos x="105" y="93"/>
                </a:cxn>
                <a:cxn ang="0">
                  <a:pos x="91" y="100"/>
                </a:cxn>
                <a:cxn ang="0">
                  <a:pos x="84" y="100"/>
                </a:cxn>
                <a:cxn ang="0">
                  <a:pos x="71" y="98"/>
                </a:cxn>
                <a:cxn ang="0">
                  <a:pos x="62" y="93"/>
                </a:cxn>
                <a:cxn ang="0">
                  <a:pos x="54" y="84"/>
                </a:cxn>
                <a:cxn ang="0">
                  <a:pos x="49" y="72"/>
                </a:cxn>
                <a:cxn ang="0">
                  <a:pos x="48" y="60"/>
                </a:cxn>
                <a:cxn ang="0">
                  <a:pos x="54" y="54"/>
                </a:cxn>
                <a:cxn ang="0">
                  <a:pos x="76" y="46"/>
                </a:cxn>
                <a:cxn ang="0">
                  <a:pos x="82" y="46"/>
                </a:cxn>
                <a:cxn ang="0">
                  <a:pos x="92" y="47"/>
                </a:cxn>
                <a:cxn ang="0">
                  <a:pos x="104" y="54"/>
                </a:cxn>
                <a:cxn ang="0">
                  <a:pos x="112" y="62"/>
                </a:cxn>
                <a:cxn ang="0">
                  <a:pos x="113" y="66"/>
                </a:cxn>
                <a:cxn ang="0">
                  <a:pos x="112" y="85"/>
                </a:cxn>
                <a:cxn ang="0">
                  <a:pos x="110" y="89"/>
                </a:cxn>
              </a:cxnLst>
              <a:rect l="0" t="0" r="r" b="b"/>
              <a:pathLst>
                <a:path w="159" h="145">
                  <a:moveTo>
                    <a:pt x="75" y="0"/>
                  </a:moveTo>
                  <a:lnTo>
                    <a:pt x="75" y="0"/>
                  </a:lnTo>
                  <a:lnTo>
                    <a:pt x="62" y="3"/>
                  </a:lnTo>
                  <a:lnTo>
                    <a:pt x="48" y="7"/>
                  </a:lnTo>
                  <a:lnTo>
                    <a:pt x="33" y="13"/>
                  </a:lnTo>
                  <a:lnTo>
                    <a:pt x="21" y="23"/>
                  </a:lnTo>
                  <a:lnTo>
                    <a:pt x="16" y="26"/>
                  </a:lnTo>
                  <a:lnTo>
                    <a:pt x="11" y="32"/>
                  </a:lnTo>
                  <a:lnTo>
                    <a:pt x="7" y="38"/>
                  </a:lnTo>
                  <a:lnTo>
                    <a:pt x="4" y="45"/>
                  </a:lnTo>
                  <a:lnTo>
                    <a:pt x="2" y="51"/>
                  </a:lnTo>
                  <a:lnTo>
                    <a:pt x="0" y="58"/>
                  </a:lnTo>
                  <a:lnTo>
                    <a:pt x="0" y="66"/>
                  </a:lnTo>
                  <a:lnTo>
                    <a:pt x="2" y="74"/>
                  </a:lnTo>
                  <a:lnTo>
                    <a:pt x="2" y="74"/>
                  </a:lnTo>
                  <a:lnTo>
                    <a:pt x="6" y="87"/>
                  </a:lnTo>
                  <a:lnTo>
                    <a:pt x="11" y="100"/>
                  </a:lnTo>
                  <a:lnTo>
                    <a:pt x="17" y="111"/>
                  </a:lnTo>
                  <a:lnTo>
                    <a:pt x="27" y="122"/>
                  </a:lnTo>
                  <a:lnTo>
                    <a:pt x="27" y="122"/>
                  </a:lnTo>
                  <a:lnTo>
                    <a:pt x="38" y="132"/>
                  </a:lnTo>
                  <a:lnTo>
                    <a:pt x="50" y="140"/>
                  </a:lnTo>
                  <a:lnTo>
                    <a:pt x="63" y="144"/>
                  </a:lnTo>
                  <a:lnTo>
                    <a:pt x="78" y="145"/>
                  </a:lnTo>
                  <a:lnTo>
                    <a:pt x="78" y="145"/>
                  </a:lnTo>
                  <a:lnTo>
                    <a:pt x="83" y="145"/>
                  </a:lnTo>
                  <a:lnTo>
                    <a:pt x="83" y="145"/>
                  </a:lnTo>
                  <a:lnTo>
                    <a:pt x="83" y="145"/>
                  </a:lnTo>
                  <a:lnTo>
                    <a:pt x="83" y="145"/>
                  </a:lnTo>
                  <a:lnTo>
                    <a:pt x="85" y="145"/>
                  </a:lnTo>
                  <a:lnTo>
                    <a:pt x="85" y="145"/>
                  </a:lnTo>
                  <a:lnTo>
                    <a:pt x="93" y="144"/>
                  </a:lnTo>
                  <a:lnTo>
                    <a:pt x="93" y="144"/>
                  </a:lnTo>
                  <a:lnTo>
                    <a:pt x="105" y="142"/>
                  </a:lnTo>
                  <a:lnTo>
                    <a:pt x="117" y="138"/>
                  </a:lnTo>
                  <a:lnTo>
                    <a:pt x="127" y="132"/>
                  </a:lnTo>
                  <a:lnTo>
                    <a:pt x="138" y="126"/>
                  </a:lnTo>
                  <a:lnTo>
                    <a:pt x="138" y="126"/>
                  </a:lnTo>
                  <a:lnTo>
                    <a:pt x="144" y="119"/>
                  </a:lnTo>
                  <a:lnTo>
                    <a:pt x="150" y="113"/>
                  </a:lnTo>
                  <a:lnTo>
                    <a:pt x="152" y="106"/>
                  </a:lnTo>
                  <a:lnTo>
                    <a:pt x="155" y="98"/>
                  </a:lnTo>
                  <a:lnTo>
                    <a:pt x="156" y="83"/>
                  </a:lnTo>
                  <a:lnTo>
                    <a:pt x="157" y="66"/>
                  </a:lnTo>
                  <a:lnTo>
                    <a:pt x="157" y="66"/>
                  </a:lnTo>
                  <a:lnTo>
                    <a:pt x="159" y="59"/>
                  </a:lnTo>
                  <a:lnTo>
                    <a:pt x="157" y="51"/>
                  </a:lnTo>
                  <a:lnTo>
                    <a:pt x="155" y="45"/>
                  </a:lnTo>
                  <a:lnTo>
                    <a:pt x="152" y="38"/>
                  </a:lnTo>
                  <a:lnTo>
                    <a:pt x="148" y="33"/>
                  </a:lnTo>
                  <a:lnTo>
                    <a:pt x="143" y="26"/>
                  </a:lnTo>
                  <a:lnTo>
                    <a:pt x="131" y="17"/>
                  </a:lnTo>
                  <a:lnTo>
                    <a:pt x="118" y="9"/>
                  </a:lnTo>
                  <a:lnTo>
                    <a:pt x="104" y="4"/>
                  </a:lnTo>
                  <a:lnTo>
                    <a:pt x="89" y="2"/>
                  </a:lnTo>
                  <a:lnTo>
                    <a:pt x="75" y="0"/>
                  </a:lnTo>
                  <a:lnTo>
                    <a:pt x="75" y="0"/>
                  </a:lnTo>
                  <a:close/>
                  <a:moveTo>
                    <a:pt x="110" y="89"/>
                  </a:moveTo>
                  <a:lnTo>
                    <a:pt x="110" y="89"/>
                  </a:lnTo>
                  <a:lnTo>
                    <a:pt x="105" y="93"/>
                  </a:lnTo>
                  <a:lnTo>
                    <a:pt x="99" y="97"/>
                  </a:lnTo>
                  <a:lnTo>
                    <a:pt x="91" y="100"/>
                  </a:lnTo>
                  <a:lnTo>
                    <a:pt x="84" y="100"/>
                  </a:lnTo>
                  <a:lnTo>
                    <a:pt x="84" y="100"/>
                  </a:lnTo>
                  <a:lnTo>
                    <a:pt x="76" y="100"/>
                  </a:lnTo>
                  <a:lnTo>
                    <a:pt x="71" y="98"/>
                  </a:lnTo>
                  <a:lnTo>
                    <a:pt x="66" y="96"/>
                  </a:lnTo>
                  <a:lnTo>
                    <a:pt x="62" y="93"/>
                  </a:lnTo>
                  <a:lnTo>
                    <a:pt x="58" y="89"/>
                  </a:lnTo>
                  <a:lnTo>
                    <a:pt x="54" y="84"/>
                  </a:lnTo>
                  <a:lnTo>
                    <a:pt x="49" y="72"/>
                  </a:lnTo>
                  <a:lnTo>
                    <a:pt x="49" y="72"/>
                  </a:lnTo>
                  <a:lnTo>
                    <a:pt x="46" y="66"/>
                  </a:lnTo>
                  <a:lnTo>
                    <a:pt x="48" y="60"/>
                  </a:lnTo>
                  <a:lnTo>
                    <a:pt x="50" y="57"/>
                  </a:lnTo>
                  <a:lnTo>
                    <a:pt x="54" y="54"/>
                  </a:lnTo>
                  <a:lnTo>
                    <a:pt x="66" y="50"/>
                  </a:lnTo>
                  <a:lnTo>
                    <a:pt x="76" y="46"/>
                  </a:lnTo>
                  <a:lnTo>
                    <a:pt x="76" y="46"/>
                  </a:lnTo>
                  <a:lnTo>
                    <a:pt x="82" y="46"/>
                  </a:lnTo>
                  <a:lnTo>
                    <a:pt x="87" y="46"/>
                  </a:lnTo>
                  <a:lnTo>
                    <a:pt x="92" y="47"/>
                  </a:lnTo>
                  <a:lnTo>
                    <a:pt x="99" y="50"/>
                  </a:lnTo>
                  <a:lnTo>
                    <a:pt x="104" y="54"/>
                  </a:lnTo>
                  <a:lnTo>
                    <a:pt x="109" y="58"/>
                  </a:lnTo>
                  <a:lnTo>
                    <a:pt x="112" y="62"/>
                  </a:lnTo>
                  <a:lnTo>
                    <a:pt x="113" y="66"/>
                  </a:lnTo>
                  <a:lnTo>
                    <a:pt x="113" y="66"/>
                  </a:lnTo>
                  <a:lnTo>
                    <a:pt x="112" y="79"/>
                  </a:lnTo>
                  <a:lnTo>
                    <a:pt x="112" y="85"/>
                  </a:lnTo>
                  <a:lnTo>
                    <a:pt x="110" y="89"/>
                  </a:lnTo>
                  <a:lnTo>
                    <a:pt x="110" y="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5" name="chenying0907 1122"/>
            <p:cNvSpPr>
              <a:spLocks noEditPoints="1"/>
            </p:cNvSpPr>
            <p:nvPr/>
          </p:nvSpPr>
          <p:spPr bwMode="auto">
            <a:xfrm>
              <a:off x="4341813" y="4359275"/>
              <a:ext cx="60325" cy="53975"/>
            </a:xfrm>
            <a:custGeom>
              <a:avLst/>
              <a:gdLst/>
              <a:ahLst/>
              <a:cxnLst>
                <a:cxn ang="0">
                  <a:pos x="81" y="0"/>
                </a:cxn>
                <a:cxn ang="0">
                  <a:pos x="52" y="3"/>
                </a:cxn>
                <a:cxn ang="0">
                  <a:pos x="27" y="15"/>
                </a:cxn>
                <a:cxn ang="0">
                  <a:pos x="8" y="34"/>
                </a:cxn>
                <a:cxn ang="0">
                  <a:pos x="2" y="46"/>
                </a:cxn>
                <a:cxn ang="0">
                  <a:pos x="0" y="60"/>
                </a:cxn>
                <a:cxn ang="0">
                  <a:pos x="0" y="74"/>
                </a:cxn>
                <a:cxn ang="0">
                  <a:pos x="8" y="101"/>
                </a:cxn>
                <a:cxn ang="0">
                  <a:pos x="16" y="111"/>
                </a:cxn>
                <a:cxn ang="0">
                  <a:pos x="31" y="125"/>
                </a:cxn>
                <a:cxn ang="0">
                  <a:pos x="51" y="130"/>
                </a:cxn>
                <a:cxn ang="0">
                  <a:pos x="53" y="132"/>
                </a:cxn>
                <a:cxn ang="0">
                  <a:pos x="61" y="136"/>
                </a:cxn>
                <a:cxn ang="0">
                  <a:pos x="67" y="136"/>
                </a:cxn>
                <a:cxn ang="0">
                  <a:pos x="97" y="135"/>
                </a:cxn>
                <a:cxn ang="0">
                  <a:pos x="110" y="130"/>
                </a:cxn>
                <a:cxn ang="0">
                  <a:pos x="123" y="121"/>
                </a:cxn>
                <a:cxn ang="0">
                  <a:pos x="133" y="111"/>
                </a:cxn>
                <a:cxn ang="0">
                  <a:pos x="146" y="94"/>
                </a:cxn>
                <a:cxn ang="0">
                  <a:pos x="150" y="81"/>
                </a:cxn>
                <a:cxn ang="0">
                  <a:pos x="152" y="74"/>
                </a:cxn>
                <a:cxn ang="0">
                  <a:pos x="152" y="59"/>
                </a:cxn>
                <a:cxn ang="0">
                  <a:pos x="148" y="46"/>
                </a:cxn>
                <a:cxn ang="0">
                  <a:pos x="132" y="22"/>
                </a:cxn>
                <a:cxn ang="0">
                  <a:pos x="108" y="7"/>
                </a:cxn>
                <a:cxn ang="0">
                  <a:pos x="81" y="0"/>
                </a:cxn>
                <a:cxn ang="0">
                  <a:pos x="90" y="88"/>
                </a:cxn>
                <a:cxn ang="0">
                  <a:pos x="84" y="91"/>
                </a:cxn>
                <a:cxn ang="0">
                  <a:pos x="77" y="87"/>
                </a:cxn>
                <a:cxn ang="0">
                  <a:pos x="69" y="85"/>
                </a:cxn>
                <a:cxn ang="0">
                  <a:pos x="57" y="85"/>
                </a:cxn>
                <a:cxn ang="0">
                  <a:pos x="48" y="80"/>
                </a:cxn>
                <a:cxn ang="0">
                  <a:pos x="47" y="76"/>
                </a:cxn>
                <a:cxn ang="0">
                  <a:pos x="46" y="60"/>
                </a:cxn>
                <a:cxn ang="0">
                  <a:pos x="47" y="57"/>
                </a:cxn>
                <a:cxn ang="0">
                  <a:pos x="55" y="51"/>
                </a:cxn>
                <a:cxn ang="0">
                  <a:pos x="72" y="46"/>
                </a:cxn>
                <a:cxn ang="0">
                  <a:pos x="81" y="46"/>
                </a:cxn>
                <a:cxn ang="0">
                  <a:pos x="90" y="47"/>
                </a:cxn>
                <a:cxn ang="0">
                  <a:pos x="99" y="54"/>
                </a:cxn>
                <a:cxn ang="0">
                  <a:pos x="104" y="63"/>
                </a:cxn>
                <a:cxn ang="0">
                  <a:pos x="106" y="72"/>
                </a:cxn>
                <a:cxn ang="0">
                  <a:pos x="104" y="77"/>
                </a:cxn>
                <a:cxn ang="0">
                  <a:pos x="90" y="88"/>
                </a:cxn>
              </a:cxnLst>
              <a:rect l="0" t="0" r="r" b="b"/>
              <a:pathLst>
                <a:path w="152" h="136">
                  <a:moveTo>
                    <a:pt x="81" y="0"/>
                  </a:moveTo>
                  <a:lnTo>
                    <a:pt x="81" y="0"/>
                  </a:lnTo>
                  <a:lnTo>
                    <a:pt x="67" y="0"/>
                  </a:lnTo>
                  <a:lnTo>
                    <a:pt x="52" y="3"/>
                  </a:lnTo>
                  <a:lnTo>
                    <a:pt x="39" y="8"/>
                  </a:lnTo>
                  <a:lnTo>
                    <a:pt x="27" y="15"/>
                  </a:lnTo>
                  <a:lnTo>
                    <a:pt x="17" y="24"/>
                  </a:lnTo>
                  <a:lnTo>
                    <a:pt x="8" y="34"/>
                  </a:lnTo>
                  <a:lnTo>
                    <a:pt x="5" y="40"/>
                  </a:lnTo>
                  <a:lnTo>
                    <a:pt x="2" y="46"/>
                  </a:lnTo>
                  <a:lnTo>
                    <a:pt x="1" y="53"/>
                  </a:lnTo>
                  <a:lnTo>
                    <a:pt x="0" y="60"/>
                  </a:lnTo>
                  <a:lnTo>
                    <a:pt x="0" y="60"/>
                  </a:lnTo>
                  <a:lnTo>
                    <a:pt x="0" y="74"/>
                  </a:lnTo>
                  <a:lnTo>
                    <a:pt x="2" y="88"/>
                  </a:lnTo>
                  <a:lnTo>
                    <a:pt x="8" y="101"/>
                  </a:lnTo>
                  <a:lnTo>
                    <a:pt x="16" y="111"/>
                  </a:lnTo>
                  <a:lnTo>
                    <a:pt x="16" y="111"/>
                  </a:lnTo>
                  <a:lnTo>
                    <a:pt x="23" y="119"/>
                  </a:lnTo>
                  <a:lnTo>
                    <a:pt x="31" y="125"/>
                  </a:lnTo>
                  <a:lnTo>
                    <a:pt x="40" y="128"/>
                  </a:lnTo>
                  <a:lnTo>
                    <a:pt x="51" y="130"/>
                  </a:lnTo>
                  <a:lnTo>
                    <a:pt x="51" y="130"/>
                  </a:lnTo>
                  <a:lnTo>
                    <a:pt x="53" y="132"/>
                  </a:lnTo>
                  <a:lnTo>
                    <a:pt x="57" y="135"/>
                  </a:lnTo>
                  <a:lnTo>
                    <a:pt x="61" y="136"/>
                  </a:lnTo>
                  <a:lnTo>
                    <a:pt x="67" y="136"/>
                  </a:lnTo>
                  <a:lnTo>
                    <a:pt x="67" y="136"/>
                  </a:lnTo>
                  <a:lnTo>
                    <a:pt x="82" y="136"/>
                  </a:lnTo>
                  <a:lnTo>
                    <a:pt x="97" y="135"/>
                  </a:lnTo>
                  <a:lnTo>
                    <a:pt x="103" y="132"/>
                  </a:lnTo>
                  <a:lnTo>
                    <a:pt x="110" y="130"/>
                  </a:lnTo>
                  <a:lnTo>
                    <a:pt x="116" y="126"/>
                  </a:lnTo>
                  <a:lnTo>
                    <a:pt x="123" y="121"/>
                  </a:lnTo>
                  <a:lnTo>
                    <a:pt x="123" y="121"/>
                  </a:lnTo>
                  <a:lnTo>
                    <a:pt x="133" y="111"/>
                  </a:lnTo>
                  <a:lnTo>
                    <a:pt x="142" y="101"/>
                  </a:lnTo>
                  <a:lnTo>
                    <a:pt x="146" y="94"/>
                  </a:lnTo>
                  <a:lnTo>
                    <a:pt x="149" y="88"/>
                  </a:lnTo>
                  <a:lnTo>
                    <a:pt x="150" y="81"/>
                  </a:lnTo>
                  <a:lnTo>
                    <a:pt x="152" y="74"/>
                  </a:lnTo>
                  <a:lnTo>
                    <a:pt x="152" y="74"/>
                  </a:lnTo>
                  <a:lnTo>
                    <a:pt x="152" y="67"/>
                  </a:lnTo>
                  <a:lnTo>
                    <a:pt x="152" y="59"/>
                  </a:lnTo>
                  <a:lnTo>
                    <a:pt x="149" y="53"/>
                  </a:lnTo>
                  <a:lnTo>
                    <a:pt x="148" y="46"/>
                  </a:lnTo>
                  <a:lnTo>
                    <a:pt x="140" y="33"/>
                  </a:lnTo>
                  <a:lnTo>
                    <a:pt x="132" y="22"/>
                  </a:lnTo>
                  <a:lnTo>
                    <a:pt x="120" y="13"/>
                  </a:lnTo>
                  <a:lnTo>
                    <a:pt x="108" y="7"/>
                  </a:lnTo>
                  <a:lnTo>
                    <a:pt x="94" y="2"/>
                  </a:lnTo>
                  <a:lnTo>
                    <a:pt x="81" y="0"/>
                  </a:lnTo>
                  <a:lnTo>
                    <a:pt x="81" y="0"/>
                  </a:lnTo>
                  <a:close/>
                  <a:moveTo>
                    <a:pt x="90" y="88"/>
                  </a:moveTo>
                  <a:lnTo>
                    <a:pt x="90" y="88"/>
                  </a:lnTo>
                  <a:lnTo>
                    <a:pt x="84" y="91"/>
                  </a:lnTo>
                  <a:lnTo>
                    <a:pt x="84" y="91"/>
                  </a:lnTo>
                  <a:lnTo>
                    <a:pt x="77" y="87"/>
                  </a:lnTo>
                  <a:lnTo>
                    <a:pt x="73" y="85"/>
                  </a:lnTo>
                  <a:lnTo>
                    <a:pt x="69" y="85"/>
                  </a:lnTo>
                  <a:lnTo>
                    <a:pt x="69" y="85"/>
                  </a:lnTo>
                  <a:lnTo>
                    <a:pt x="57" y="85"/>
                  </a:lnTo>
                  <a:lnTo>
                    <a:pt x="52" y="84"/>
                  </a:lnTo>
                  <a:lnTo>
                    <a:pt x="48" y="80"/>
                  </a:lnTo>
                  <a:lnTo>
                    <a:pt x="48" y="80"/>
                  </a:lnTo>
                  <a:lnTo>
                    <a:pt x="47" y="76"/>
                  </a:lnTo>
                  <a:lnTo>
                    <a:pt x="46" y="71"/>
                  </a:lnTo>
                  <a:lnTo>
                    <a:pt x="46" y="60"/>
                  </a:lnTo>
                  <a:lnTo>
                    <a:pt x="46" y="60"/>
                  </a:lnTo>
                  <a:lnTo>
                    <a:pt x="47" y="57"/>
                  </a:lnTo>
                  <a:lnTo>
                    <a:pt x="50" y="54"/>
                  </a:lnTo>
                  <a:lnTo>
                    <a:pt x="55" y="51"/>
                  </a:lnTo>
                  <a:lnTo>
                    <a:pt x="60" y="49"/>
                  </a:lnTo>
                  <a:lnTo>
                    <a:pt x="72" y="46"/>
                  </a:lnTo>
                  <a:lnTo>
                    <a:pt x="81" y="46"/>
                  </a:lnTo>
                  <a:lnTo>
                    <a:pt x="81" y="46"/>
                  </a:lnTo>
                  <a:lnTo>
                    <a:pt x="85" y="46"/>
                  </a:lnTo>
                  <a:lnTo>
                    <a:pt x="90" y="47"/>
                  </a:lnTo>
                  <a:lnTo>
                    <a:pt x="94" y="50"/>
                  </a:lnTo>
                  <a:lnTo>
                    <a:pt x="99" y="54"/>
                  </a:lnTo>
                  <a:lnTo>
                    <a:pt x="102" y="58"/>
                  </a:lnTo>
                  <a:lnTo>
                    <a:pt x="104" y="63"/>
                  </a:lnTo>
                  <a:lnTo>
                    <a:pt x="106" y="68"/>
                  </a:lnTo>
                  <a:lnTo>
                    <a:pt x="106" y="72"/>
                  </a:lnTo>
                  <a:lnTo>
                    <a:pt x="106" y="72"/>
                  </a:lnTo>
                  <a:lnTo>
                    <a:pt x="104" y="77"/>
                  </a:lnTo>
                  <a:lnTo>
                    <a:pt x="99" y="81"/>
                  </a:lnTo>
                  <a:lnTo>
                    <a:pt x="90" y="88"/>
                  </a:lnTo>
                  <a:lnTo>
                    <a:pt x="90" y="8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6" name="chenying0907 1123"/>
            <p:cNvSpPr>
              <a:spLocks noEditPoints="1"/>
            </p:cNvSpPr>
            <p:nvPr/>
          </p:nvSpPr>
          <p:spPr bwMode="auto">
            <a:xfrm>
              <a:off x="4740276" y="4354513"/>
              <a:ext cx="58738" cy="55563"/>
            </a:xfrm>
            <a:custGeom>
              <a:avLst/>
              <a:gdLst/>
              <a:ahLst/>
              <a:cxnLst>
                <a:cxn ang="0">
                  <a:pos x="80" y="0"/>
                </a:cxn>
                <a:cxn ang="0">
                  <a:pos x="67" y="0"/>
                </a:cxn>
                <a:cxn ang="0">
                  <a:pos x="39" y="10"/>
                </a:cxn>
                <a:cxn ang="0">
                  <a:pos x="17" y="28"/>
                </a:cxn>
                <a:cxn ang="0">
                  <a:pos x="2" y="52"/>
                </a:cxn>
                <a:cxn ang="0">
                  <a:pos x="0" y="65"/>
                </a:cxn>
                <a:cxn ang="0">
                  <a:pos x="0" y="80"/>
                </a:cxn>
                <a:cxn ang="0">
                  <a:pos x="8" y="105"/>
                </a:cxn>
                <a:cxn ang="0">
                  <a:pos x="23" y="125"/>
                </a:cxn>
                <a:cxn ang="0">
                  <a:pos x="48" y="135"/>
                </a:cxn>
                <a:cxn ang="0">
                  <a:pos x="64" y="138"/>
                </a:cxn>
                <a:cxn ang="0">
                  <a:pos x="65" y="138"/>
                </a:cxn>
                <a:cxn ang="0">
                  <a:pos x="67" y="138"/>
                </a:cxn>
                <a:cxn ang="0">
                  <a:pos x="94" y="137"/>
                </a:cxn>
                <a:cxn ang="0">
                  <a:pos x="112" y="129"/>
                </a:cxn>
                <a:cxn ang="0">
                  <a:pos x="118" y="125"/>
                </a:cxn>
                <a:cxn ang="0">
                  <a:pos x="137" y="105"/>
                </a:cxn>
                <a:cxn ang="0">
                  <a:pos x="142" y="93"/>
                </a:cxn>
                <a:cxn ang="0">
                  <a:pos x="146" y="80"/>
                </a:cxn>
                <a:cxn ang="0">
                  <a:pos x="146" y="74"/>
                </a:cxn>
                <a:cxn ang="0">
                  <a:pos x="141" y="53"/>
                </a:cxn>
                <a:cxn ang="0">
                  <a:pos x="127" y="29"/>
                </a:cxn>
                <a:cxn ang="0">
                  <a:pos x="104" y="11"/>
                </a:cxn>
                <a:cxn ang="0">
                  <a:pos x="80" y="0"/>
                </a:cxn>
                <a:cxn ang="0">
                  <a:pos x="67" y="92"/>
                </a:cxn>
                <a:cxn ang="0">
                  <a:pos x="64" y="92"/>
                </a:cxn>
                <a:cxn ang="0">
                  <a:pos x="64" y="92"/>
                </a:cxn>
                <a:cxn ang="0">
                  <a:pos x="57" y="91"/>
                </a:cxn>
                <a:cxn ang="0">
                  <a:pos x="48" y="87"/>
                </a:cxn>
                <a:cxn ang="0">
                  <a:pos x="44" y="79"/>
                </a:cxn>
                <a:cxn ang="0">
                  <a:pos x="46" y="70"/>
                </a:cxn>
                <a:cxn ang="0">
                  <a:pos x="53" y="57"/>
                </a:cxn>
                <a:cxn ang="0">
                  <a:pos x="60" y="50"/>
                </a:cxn>
                <a:cxn ang="0">
                  <a:pos x="69" y="46"/>
                </a:cxn>
                <a:cxn ang="0">
                  <a:pos x="77" y="49"/>
                </a:cxn>
                <a:cxn ang="0">
                  <a:pos x="85" y="53"/>
                </a:cxn>
                <a:cxn ang="0">
                  <a:pos x="98" y="66"/>
                </a:cxn>
                <a:cxn ang="0">
                  <a:pos x="101" y="75"/>
                </a:cxn>
                <a:cxn ang="0">
                  <a:pos x="99" y="80"/>
                </a:cxn>
                <a:cxn ang="0">
                  <a:pos x="93" y="88"/>
                </a:cxn>
                <a:cxn ang="0">
                  <a:pos x="77" y="92"/>
                </a:cxn>
                <a:cxn ang="0">
                  <a:pos x="67" y="92"/>
                </a:cxn>
              </a:cxnLst>
              <a:rect l="0" t="0" r="r" b="b"/>
              <a:pathLst>
                <a:path w="146" h="138">
                  <a:moveTo>
                    <a:pt x="80" y="0"/>
                  </a:moveTo>
                  <a:lnTo>
                    <a:pt x="80" y="0"/>
                  </a:lnTo>
                  <a:lnTo>
                    <a:pt x="73" y="0"/>
                  </a:lnTo>
                  <a:lnTo>
                    <a:pt x="67" y="0"/>
                  </a:lnTo>
                  <a:lnTo>
                    <a:pt x="52" y="4"/>
                  </a:lnTo>
                  <a:lnTo>
                    <a:pt x="39" y="10"/>
                  </a:lnTo>
                  <a:lnTo>
                    <a:pt x="27" y="17"/>
                  </a:lnTo>
                  <a:lnTo>
                    <a:pt x="17" y="28"/>
                  </a:lnTo>
                  <a:lnTo>
                    <a:pt x="8" y="40"/>
                  </a:lnTo>
                  <a:lnTo>
                    <a:pt x="2" y="52"/>
                  </a:lnTo>
                  <a:lnTo>
                    <a:pt x="0" y="58"/>
                  </a:lnTo>
                  <a:lnTo>
                    <a:pt x="0" y="65"/>
                  </a:lnTo>
                  <a:lnTo>
                    <a:pt x="0" y="65"/>
                  </a:lnTo>
                  <a:lnTo>
                    <a:pt x="0" y="80"/>
                  </a:lnTo>
                  <a:lnTo>
                    <a:pt x="2" y="93"/>
                  </a:lnTo>
                  <a:lnTo>
                    <a:pt x="8" y="105"/>
                  </a:lnTo>
                  <a:lnTo>
                    <a:pt x="14" y="117"/>
                  </a:lnTo>
                  <a:lnTo>
                    <a:pt x="23" y="125"/>
                  </a:lnTo>
                  <a:lnTo>
                    <a:pt x="35" y="131"/>
                  </a:lnTo>
                  <a:lnTo>
                    <a:pt x="48" y="135"/>
                  </a:lnTo>
                  <a:lnTo>
                    <a:pt x="64" y="138"/>
                  </a:lnTo>
                  <a:lnTo>
                    <a:pt x="64" y="138"/>
                  </a:lnTo>
                  <a:lnTo>
                    <a:pt x="65" y="138"/>
                  </a:lnTo>
                  <a:lnTo>
                    <a:pt x="65" y="138"/>
                  </a:lnTo>
                  <a:lnTo>
                    <a:pt x="67" y="138"/>
                  </a:lnTo>
                  <a:lnTo>
                    <a:pt x="67" y="138"/>
                  </a:lnTo>
                  <a:lnTo>
                    <a:pt x="81" y="138"/>
                  </a:lnTo>
                  <a:lnTo>
                    <a:pt x="94" y="137"/>
                  </a:lnTo>
                  <a:lnTo>
                    <a:pt x="106" y="133"/>
                  </a:lnTo>
                  <a:lnTo>
                    <a:pt x="112" y="129"/>
                  </a:lnTo>
                  <a:lnTo>
                    <a:pt x="118" y="125"/>
                  </a:lnTo>
                  <a:lnTo>
                    <a:pt x="118" y="125"/>
                  </a:lnTo>
                  <a:lnTo>
                    <a:pt x="128" y="116"/>
                  </a:lnTo>
                  <a:lnTo>
                    <a:pt x="137" y="105"/>
                  </a:lnTo>
                  <a:lnTo>
                    <a:pt x="140" y="100"/>
                  </a:lnTo>
                  <a:lnTo>
                    <a:pt x="142" y="93"/>
                  </a:lnTo>
                  <a:lnTo>
                    <a:pt x="145" y="87"/>
                  </a:lnTo>
                  <a:lnTo>
                    <a:pt x="146" y="80"/>
                  </a:lnTo>
                  <a:lnTo>
                    <a:pt x="146" y="80"/>
                  </a:lnTo>
                  <a:lnTo>
                    <a:pt x="146" y="74"/>
                  </a:lnTo>
                  <a:lnTo>
                    <a:pt x="145" y="66"/>
                  </a:lnTo>
                  <a:lnTo>
                    <a:pt x="141" y="53"/>
                  </a:lnTo>
                  <a:lnTo>
                    <a:pt x="136" y="41"/>
                  </a:lnTo>
                  <a:lnTo>
                    <a:pt x="127" y="29"/>
                  </a:lnTo>
                  <a:lnTo>
                    <a:pt x="116" y="19"/>
                  </a:lnTo>
                  <a:lnTo>
                    <a:pt x="104" y="11"/>
                  </a:lnTo>
                  <a:lnTo>
                    <a:pt x="93" y="4"/>
                  </a:lnTo>
                  <a:lnTo>
                    <a:pt x="80" y="0"/>
                  </a:lnTo>
                  <a:lnTo>
                    <a:pt x="80" y="0"/>
                  </a:lnTo>
                  <a:close/>
                  <a:moveTo>
                    <a:pt x="67" y="92"/>
                  </a:moveTo>
                  <a:lnTo>
                    <a:pt x="67" y="92"/>
                  </a:lnTo>
                  <a:lnTo>
                    <a:pt x="64" y="92"/>
                  </a:lnTo>
                  <a:lnTo>
                    <a:pt x="64" y="92"/>
                  </a:lnTo>
                  <a:lnTo>
                    <a:pt x="64" y="92"/>
                  </a:lnTo>
                  <a:lnTo>
                    <a:pt x="64" y="92"/>
                  </a:lnTo>
                  <a:lnTo>
                    <a:pt x="57" y="91"/>
                  </a:lnTo>
                  <a:lnTo>
                    <a:pt x="52" y="89"/>
                  </a:lnTo>
                  <a:lnTo>
                    <a:pt x="48" y="87"/>
                  </a:lnTo>
                  <a:lnTo>
                    <a:pt x="46" y="83"/>
                  </a:lnTo>
                  <a:lnTo>
                    <a:pt x="44" y="79"/>
                  </a:lnTo>
                  <a:lnTo>
                    <a:pt x="44" y="74"/>
                  </a:lnTo>
                  <a:lnTo>
                    <a:pt x="46" y="70"/>
                  </a:lnTo>
                  <a:lnTo>
                    <a:pt x="47" y="65"/>
                  </a:lnTo>
                  <a:lnTo>
                    <a:pt x="53" y="57"/>
                  </a:lnTo>
                  <a:lnTo>
                    <a:pt x="56" y="53"/>
                  </a:lnTo>
                  <a:lnTo>
                    <a:pt x="60" y="50"/>
                  </a:lnTo>
                  <a:lnTo>
                    <a:pt x="65" y="48"/>
                  </a:lnTo>
                  <a:lnTo>
                    <a:pt x="69" y="46"/>
                  </a:lnTo>
                  <a:lnTo>
                    <a:pt x="73" y="48"/>
                  </a:lnTo>
                  <a:lnTo>
                    <a:pt x="77" y="49"/>
                  </a:lnTo>
                  <a:lnTo>
                    <a:pt x="77" y="49"/>
                  </a:lnTo>
                  <a:lnTo>
                    <a:pt x="85" y="53"/>
                  </a:lnTo>
                  <a:lnTo>
                    <a:pt x="93" y="59"/>
                  </a:lnTo>
                  <a:lnTo>
                    <a:pt x="98" y="66"/>
                  </a:lnTo>
                  <a:lnTo>
                    <a:pt x="99" y="70"/>
                  </a:lnTo>
                  <a:lnTo>
                    <a:pt x="101" y="75"/>
                  </a:lnTo>
                  <a:lnTo>
                    <a:pt x="101" y="75"/>
                  </a:lnTo>
                  <a:lnTo>
                    <a:pt x="99" y="80"/>
                  </a:lnTo>
                  <a:lnTo>
                    <a:pt x="97" y="86"/>
                  </a:lnTo>
                  <a:lnTo>
                    <a:pt x="93" y="88"/>
                  </a:lnTo>
                  <a:lnTo>
                    <a:pt x="87" y="89"/>
                  </a:lnTo>
                  <a:lnTo>
                    <a:pt x="77" y="92"/>
                  </a:lnTo>
                  <a:lnTo>
                    <a:pt x="67" y="92"/>
                  </a:lnTo>
                  <a:lnTo>
                    <a:pt x="67" y="9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7" name="chenying0907 1124"/>
            <p:cNvSpPr>
              <a:spLocks noEditPoints="1"/>
            </p:cNvSpPr>
            <p:nvPr/>
          </p:nvSpPr>
          <p:spPr bwMode="auto">
            <a:xfrm>
              <a:off x="4543426" y="4533900"/>
              <a:ext cx="63500" cy="55563"/>
            </a:xfrm>
            <a:custGeom>
              <a:avLst/>
              <a:gdLst/>
              <a:ahLst/>
              <a:cxnLst>
                <a:cxn ang="0">
                  <a:pos x="160" y="65"/>
                </a:cxn>
                <a:cxn ang="0">
                  <a:pos x="157" y="47"/>
                </a:cxn>
                <a:cxn ang="0">
                  <a:pos x="152" y="31"/>
                </a:cxn>
                <a:cxn ang="0">
                  <a:pos x="143" y="20"/>
                </a:cxn>
                <a:cxn ang="0">
                  <a:pos x="131" y="11"/>
                </a:cxn>
                <a:cxn ang="0">
                  <a:pos x="118" y="4"/>
                </a:cxn>
                <a:cxn ang="0">
                  <a:pos x="86" y="0"/>
                </a:cxn>
                <a:cxn ang="0">
                  <a:pos x="68" y="1"/>
                </a:cxn>
                <a:cxn ang="0">
                  <a:pos x="38" y="8"/>
                </a:cxn>
                <a:cxn ang="0">
                  <a:pos x="24" y="14"/>
                </a:cxn>
                <a:cxn ang="0">
                  <a:pos x="12" y="24"/>
                </a:cxn>
                <a:cxn ang="0">
                  <a:pos x="7" y="30"/>
                </a:cxn>
                <a:cxn ang="0">
                  <a:pos x="1" y="46"/>
                </a:cxn>
                <a:cxn ang="0">
                  <a:pos x="0" y="62"/>
                </a:cxn>
                <a:cxn ang="0">
                  <a:pos x="5" y="85"/>
                </a:cxn>
                <a:cxn ang="0">
                  <a:pos x="8" y="92"/>
                </a:cxn>
                <a:cxn ang="0">
                  <a:pos x="21" y="113"/>
                </a:cxn>
                <a:cxn ang="0">
                  <a:pos x="46" y="133"/>
                </a:cxn>
                <a:cxn ang="0">
                  <a:pos x="62" y="140"/>
                </a:cxn>
                <a:cxn ang="0">
                  <a:pos x="77" y="144"/>
                </a:cxn>
                <a:cxn ang="0">
                  <a:pos x="93" y="144"/>
                </a:cxn>
                <a:cxn ang="0">
                  <a:pos x="109" y="139"/>
                </a:cxn>
                <a:cxn ang="0">
                  <a:pos x="113" y="136"/>
                </a:cxn>
                <a:cxn ang="0">
                  <a:pos x="116" y="133"/>
                </a:cxn>
                <a:cxn ang="0">
                  <a:pos x="132" y="128"/>
                </a:cxn>
                <a:cxn ang="0">
                  <a:pos x="145" y="119"/>
                </a:cxn>
                <a:cxn ang="0">
                  <a:pos x="150" y="113"/>
                </a:cxn>
                <a:cxn ang="0">
                  <a:pos x="157" y="101"/>
                </a:cxn>
                <a:cxn ang="0">
                  <a:pos x="160" y="80"/>
                </a:cxn>
                <a:cxn ang="0">
                  <a:pos x="160" y="65"/>
                </a:cxn>
                <a:cxn ang="0">
                  <a:pos x="50" y="72"/>
                </a:cxn>
                <a:cxn ang="0">
                  <a:pos x="46" y="62"/>
                </a:cxn>
                <a:cxn ang="0">
                  <a:pos x="47" y="54"/>
                </a:cxn>
                <a:cxn ang="0">
                  <a:pos x="50" y="52"/>
                </a:cxn>
                <a:cxn ang="0">
                  <a:pos x="62" y="48"/>
                </a:cxn>
                <a:cxn ang="0">
                  <a:pos x="75" y="46"/>
                </a:cxn>
                <a:cxn ang="0">
                  <a:pos x="94" y="45"/>
                </a:cxn>
                <a:cxn ang="0">
                  <a:pos x="106" y="48"/>
                </a:cxn>
                <a:cxn ang="0">
                  <a:pos x="113" y="58"/>
                </a:cxn>
                <a:cxn ang="0">
                  <a:pos x="114" y="65"/>
                </a:cxn>
                <a:cxn ang="0">
                  <a:pos x="114" y="85"/>
                </a:cxn>
                <a:cxn ang="0">
                  <a:pos x="113" y="86"/>
                </a:cxn>
                <a:cxn ang="0">
                  <a:pos x="102" y="90"/>
                </a:cxn>
                <a:cxn ang="0">
                  <a:pos x="88" y="90"/>
                </a:cxn>
                <a:cxn ang="0">
                  <a:pos x="79" y="93"/>
                </a:cxn>
                <a:cxn ang="0">
                  <a:pos x="72" y="97"/>
                </a:cxn>
                <a:cxn ang="0">
                  <a:pos x="65" y="92"/>
                </a:cxn>
                <a:cxn ang="0">
                  <a:pos x="50" y="72"/>
                </a:cxn>
              </a:cxnLst>
              <a:rect l="0" t="0" r="r" b="b"/>
              <a:pathLst>
                <a:path w="160" h="144">
                  <a:moveTo>
                    <a:pt x="160" y="65"/>
                  </a:moveTo>
                  <a:lnTo>
                    <a:pt x="160" y="65"/>
                  </a:lnTo>
                  <a:lnTo>
                    <a:pt x="160" y="55"/>
                  </a:lnTo>
                  <a:lnTo>
                    <a:pt x="157" y="47"/>
                  </a:lnTo>
                  <a:lnTo>
                    <a:pt x="154" y="39"/>
                  </a:lnTo>
                  <a:lnTo>
                    <a:pt x="152" y="31"/>
                  </a:lnTo>
                  <a:lnTo>
                    <a:pt x="148" y="25"/>
                  </a:lnTo>
                  <a:lnTo>
                    <a:pt x="143" y="20"/>
                  </a:lnTo>
                  <a:lnTo>
                    <a:pt x="137" y="14"/>
                  </a:lnTo>
                  <a:lnTo>
                    <a:pt x="131" y="11"/>
                  </a:lnTo>
                  <a:lnTo>
                    <a:pt x="124" y="7"/>
                  </a:lnTo>
                  <a:lnTo>
                    <a:pt x="118" y="4"/>
                  </a:lnTo>
                  <a:lnTo>
                    <a:pt x="102" y="0"/>
                  </a:lnTo>
                  <a:lnTo>
                    <a:pt x="86" y="0"/>
                  </a:lnTo>
                  <a:lnTo>
                    <a:pt x="68" y="1"/>
                  </a:lnTo>
                  <a:lnTo>
                    <a:pt x="68" y="1"/>
                  </a:lnTo>
                  <a:lnTo>
                    <a:pt x="52" y="4"/>
                  </a:lnTo>
                  <a:lnTo>
                    <a:pt x="38" y="8"/>
                  </a:lnTo>
                  <a:lnTo>
                    <a:pt x="30" y="11"/>
                  </a:lnTo>
                  <a:lnTo>
                    <a:pt x="24" y="14"/>
                  </a:lnTo>
                  <a:lnTo>
                    <a:pt x="17" y="18"/>
                  </a:lnTo>
                  <a:lnTo>
                    <a:pt x="12" y="24"/>
                  </a:lnTo>
                  <a:lnTo>
                    <a:pt x="12" y="24"/>
                  </a:lnTo>
                  <a:lnTo>
                    <a:pt x="7" y="30"/>
                  </a:lnTo>
                  <a:lnTo>
                    <a:pt x="3" y="38"/>
                  </a:lnTo>
                  <a:lnTo>
                    <a:pt x="1" y="46"/>
                  </a:lnTo>
                  <a:lnTo>
                    <a:pt x="0" y="54"/>
                  </a:lnTo>
                  <a:lnTo>
                    <a:pt x="0" y="62"/>
                  </a:lnTo>
                  <a:lnTo>
                    <a:pt x="1" y="69"/>
                  </a:lnTo>
                  <a:lnTo>
                    <a:pt x="5" y="85"/>
                  </a:lnTo>
                  <a:lnTo>
                    <a:pt x="5" y="85"/>
                  </a:lnTo>
                  <a:lnTo>
                    <a:pt x="8" y="92"/>
                  </a:lnTo>
                  <a:lnTo>
                    <a:pt x="12" y="99"/>
                  </a:lnTo>
                  <a:lnTo>
                    <a:pt x="21" y="113"/>
                  </a:lnTo>
                  <a:lnTo>
                    <a:pt x="33" y="124"/>
                  </a:lnTo>
                  <a:lnTo>
                    <a:pt x="46" y="133"/>
                  </a:lnTo>
                  <a:lnTo>
                    <a:pt x="54" y="137"/>
                  </a:lnTo>
                  <a:lnTo>
                    <a:pt x="62" y="140"/>
                  </a:lnTo>
                  <a:lnTo>
                    <a:pt x="69" y="143"/>
                  </a:lnTo>
                  <a:lnTo>
                    <a:pt x="77" y="144"/>
                  </a:lnTo>
                  <a:lnTo>
                    <a:pt x="85" y="144"/>
                  </a:lnTo>
                  <a:lnTo>
                    <a:pt x="93" y="144"/>
                  </a:lnTo>
                  <a:lnTo>
                    <a:pt x="101" y="141"/>
                  </a:lnTo>
                  <a:lnTo>
                    <a:pt x="109" y="139"/>
                  </a:lnTo>
                  <a:lnTo>
                    <a:pt x="109" y="139"/>
                  </a:lnTo>
                  <a:lnTo>
                    <a:pt x="113" y="136"/>
                  </a:lnTo>
                  <a:lnTo>
                    <a:pt x="116" y="133"/>
                  </a:lnTo>
                  <a:lnTo>
                    <a:pt x="116" y="133"/>
                  </a:lnTo>
                  <a:lnTo>
                    <a:pt x="124" y="131"/>
                  </a:lnTo>
                  <a:lnTo>
                    <a:pt x="132" y="128"/>
                  </a:lnTo>
                  <a:lnTo>
                    <a:pt x="140" y="124"/>
                  </a:lnTo>
                  <a:lnTo>
                    <a:pt x="145" y="119"/>
                  </a:lnTo>
                  <a:lnTo>
                    <a:pt x="145" y="119"/>
                  </a:lnTo>
                  <a:lnTo>
                    <a:pt x="150" y="113"/>
                  </a:lnTo>
                  <a:lnTo>
                    <a:pt x="154" y="106"/>
                  </a:lnTo>
                  <a:lnTo>
                    <a:pt x="157" y="101"/>
                  </a:lnTo>
                  <a:lnTo>
                    <a:pt x="158" y="94"/>
                  </a:lnTo>
                  <a:lnTo>
                    <a:pt x="160" y="80"/>
                  </a:lnTo>
                  <a:lnTo>
                    <a:pt x="160" y="65"/>
                  </a:lnTo>
                  <a:lnTo>
                    <a:pt x="160" y="65"/>
                  </a:lnTo>
                  <a:close/>
                  <a:moveTo>
                    <a:pt x="50" y="72"/>
                  </a:moveTo>
                  <a:lnTo>
                    <a:pt x="50" y="72"/>
                  </a:lnTo>
                  <a:lnTo>
                    <a:pt x="47" y="67"/>
                  </a:lnTo>
                  <a:lnTo>
                    <a:pt x="46" y="62"/>
                  </a:lnTo>
                  <a:lnTo>
                    <a:pt x="46" y="56"/>
                  </a:lnTo>
                  <a:lnTo>
                    <a:pt x="47" y="54"/>
                  </a:lnTo>
                  <a:lnTo>
                    <a:pt x="50" y="52"/>
                  </a:lnTo>
                  <a:lnTo>
                    <a:pt x="50" y="52"/>
                  </a:lnTo>
                  <a:lnTo>
                    <a:pt x="55" y="50"/>
                  </a:lnTo>
                  <a:lnTo>
                    <a:pt x="62" y="48"/>
                  </a:lnTo>
                  <a:lnTo>
                    <a:pt x="75" y="46"/>
                  </a:lnTo>
                  <a:lnTo>
                    <a:pt x="75" y="46"/>
                  </a:lnTo>
                  <a:lnTo>
                    <a:pt x="88" y="45"/>
                  </a:lnTo>
                  <a:lnTo>
                    <a:pt x="94" y="45"/>
                  </a:lnTo>
                  <a:lnTo>
                    <a:pt x="101" y="46"/>
                  </a:lnTo>
                  <a:lnTo>
                    <a:pt x="106" y="48"/>
                  </a:lnTo>
                  <a:lnTo>
                    <a:pt x="110" y="52"/>
                  </a:lnTo>
                  <a:lnTo>
                    <a:pt x="113" y="58"/>
                  </a:lnTo>
                  <a:lnTo>
                    <a:pt x="114" y="65"/>
                  </a:lnTo>
                  <a:lnTo>
                    <a:pt x="114" y="65"/>
                  </a:lnTo>
                  <a:lnTo>
                    <a:pt x="114" y="75"/>
                  </a:lnTo>
                  <a:lnTo>
                    <a:pt x="114" y="85"/>
                  </a:lnTo>
                  <a:lnTo>
                    <a:pt x="114" y="85"/>
                  </a:lnTo>
                  <a:lnTo>
                    <a:pt x="113" y="86"/>
                  </a:lnTo>
                  <a:lnTo>
                    <a:pt x="110" y="89"/>
                  </a:lnTo>
                  <a:lnTo>
                    <a:pt x="102" y="90"/>
                  </a:lnTo>
                  <a:lnTo>
                    <a:pt x="88" y="90"/>
                  </a:lnTo>
                  <a:lnTo>
                    <a:pt x="88" y="90"/>
                  </a:lnTo>
                  <a:lnTo>
                    <a:pt x="84" y="92"/>
                  </a:lnTo>
                  <a:lnTo>
                    <a:pt x="79" y="93"/>
                  </a:lnTo>
                  <a:lnTo>
                    <a:pt x="76" y="94"/>
                  </a:lnTo>
                  <a:lnTo>
                    <a:pt x="72" y="97"/>
                  </a:lnTo>
                  <a:lnTo>
                    <a:pt x="72" y="97"/>
                  </a:lnTo>
                  <a:lnTo>
                    <a:pt x="65" y="92"/>
                  </a:lnTo>
                  <a:lnTo>
                    <a:pt x="59" y="85"/>
                  </a:lnTo>
                  <a:lnTo>
                    <a:pt x="50" y="72"/>
                  </a:lnTo>
                  <a:lnTo>
                    <a:pt x="50"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8" name="chenying0907 1125"/>
            <p:cNvSpPr>
              <a:spLocks noEditPoints="1"/>
            </p:cNvSpPr>
            <p:nvPr/>
          </p:nvSpPr>
          <p:spPr bwMode="auto">
            <a:xfrm>
              <a:off x="4443413" y="4356100"/>
              <a:ext cx="173038" cy="66675"/>
            </a:xfrm>
            <a:custGeom>
              <a:avLst/>
              <a:gdLst/>
              <a:ahLst/>
              <a:cxnLst>
                <a:cxn ang="0">
                  <a:pos x="404" y="24"/>
                </a:cxn>
                <a:cxn ang="0">
                  <a:pos x="381" y="12"/>
                </a:cxn>
                <a:cxn ang="0">
                  <a:pos x="345" y="9"/>
                </a:cxn>
                <a:cxn ang="0">
                  <a:pos x="333" y="5"/>
                </a:cxn>
                <a:cxn ang="0">
                  <a:pos x="152" y="3"/>
                </a:cxn>
                <a:cxn ang="0">
                  <a:pos x="85" y="1"/>
                </a:cxn>
                <a:cxn ang="0">
                  <a:pos x="61" y="1"/>
                </a:cxn>
                <a:cxn ang="0">
                  <a:pos x="33" y="13"/>
                </a:cxn>
                <a:cxn ang="0">
                  <a:pos x="16" y="29"/>
                </a:cxn>
                <a:cxn ang="0">
                  <a:pos x="1" y="63"/>
                </a:cxn>
                <a:cxn ang="0">
                  <a:pos x="0" y="97"/>
                </a:cxn>
                <a:cxn ang="0">
                  <a:pos x="6" y="127"/>
                </a:cxn>
                <a:cxn ang="0">
                  <a:pos x="17" y="139"/>
                </a:cxn>
                <a:cxn ang="0">
                  <a:pos x="52" y="156"/>
                </a:cxn>
                <a:cxn ang="0">
                  <a:pos x="71" y="160"/>
                </a:cxn>
                <a:cxn ang="0">
                  <a:pos x="272" y="168"/>
                </a:cxn>
                <a:cxn ang="0">
                  <a:pos x="345" y="168"/>
                </a:cxn>
                <a:cxn ang="0">
                  <a:pos x="365" y="166"/>
                </a:cxn>
                <a:cxn ang="0">
                  <a:pos x="392" y="162"/>
                </a:cxn>
                <a:cxn ang="0">
                  <a:pos x="405" y="154"/>
                </a:cxn>
                <a:cxn ang="0">
                  <a:pos x="421" y="135"/>
                </a:cxn>
                <a:cxn ang="0">
                  <a:pos x="432" y="111"/>
                </a:cxn>
                <a:cxn ang="0">
                  <a:pos x="434" y="85"/>
                </a:cxn>
                <a:cxn ang="0">
                  <a:pos x="429" y="60"/>
                </a:cxn>
                <a:cxn ang="0">
                  <a:pos x="411" y="30"/>
                </a:cxn>
                <a:cxn ang="0">
                  <a:pos x="374" y="120"/>
                </a:cxn>
                <a:cxn ang="0">
                  <a:pos x="336" y="120"/>
                </a:cxn>
                <a:cxn ang="0">
                  <a:pos x="326" y="123"/>
                </a:cxn>
                <a:cxn ang="0">
                  <a:pos x="207" y="120"/>
                </a:cxn>
                <a:cxn ang="0">
                  <a:pos x="82" y="114"/>
                </a:cxn>
                <a:cxn ang="0">
                  <a:pos x="61" y="113"/>
                </a:cxn>
                <a:cxn ang="0">
                  <a:pos x="51" y="106"/>
                </a:cxn>
                <a:cxn ang="0">
                  <a:pos x="46" y="97"/>
                </a:cxn>
                <a:cxn ang="0">
                  <a:pos x="46" y="80"/>
                </a:cxn>
                <a:cxn ang="0">
                  <a:pos x="50" y="58"/>
                </a:cxn>
                <a:cxn ang="0">
                  <a:pos x="60" y="50"/>
                </a:cxn>
                <a:cxn ang="0">
                  <a:pos x="74" y="49"/>
                </a:cxn>
                <a:cxn ang="0">
                  <a:pos x="200" y="49"/>
                </a:cxn>
                <a:cxn ang="0">
                  <a:pos x="331" y="54"/>
                </a:cxn>
                <a:cxn ang="0">
                  <a:pos x="356" y="54"/>
                </a:cxn>
                <a:cxn ang="0">
                  <a:pos x="373" y="58"/>
                </a:cxn>
                <a:cxn ang="0">
                  <a:pos x="384" y="71"/>
                </a:cxn>
                <a:cxn ang="0">
                  <a:pos x="388" y="88"/>
                </a:cxn>
                <a:cxn ang="0">
                  <a:pos x="382" y="111"/>
                </a:cxn>
              </a:cxnLst>
              <a:rect l="0" t="0" r="r" b="b"/>
              <a:pathLst>
                <a:path w="434" h="169">
                  <a:moveTo>
                    <a:pt x="411" y="30"/>
                  </a:moveTo>
                  <a:lnTo>
                    <a:pt x="411" y="30"/>
                  </a:lnTo>
                  <a:lnTo>
                    <a:pt x="404" y="24"/>
                  </a:lnTo>
                  <a:lnTo>
                    <a:pt x="396" y="18"/>
                  </a:lnTo>
                  <a:lnTo>
                    <a:pt x="388" y="14"/>
                  </a:lnTo>
                  <a:lnTo>
                    <a:pt x="381" y="12"/>
                  </a:lnTo>
                  <a:lnTo>
                    <a:pt x="371" y="9"/>
                  </a:lnTo>
                  <a:lnTo>
                    <a:pt x="362" y="9"/>
                  </a:lnTo>
                  <a:lnTo>
                    <a:pt x="345" y="9"/>
                  </a:lnTo>
                  <a:lnTo>
                    <a:pt x="345" y="9"/>
                  </a:lnTo>
                  <a:lnTo>
                    <a:pt x="340" y="7"/>
                  </a:lnTo>
                  <a:lnTo>
                    <a:pt x="333" y="5"/>
                  </a:lnTo>
                  <a:lnTo>
                    <a:pt x="333" y="5"/>
                  </a:lnTo>
                  <a:lnTo>
                    <a:pt x="212" y="4"/>
                  </a:lnTo>
                  <a:lnTo>
                    <a:pt x="152" y="3"/>
                  </a:lnTo>
                  <a:lnTo>
                    <a:pt x="90" y="3"/>
                  </a:lnTo>
                  <a:lnTo>
                    <a:pt x="90" y="3"/>
                  </a:lnTo>
                  <a:lnTo>
                    <a:pt x="85" y="1"/>
                  </a:lnTo>
                  <a:lnTo>
                    <a:pt x="80" y="0"/>
                  </a:lnTo>
                  <a:lnTo>
                    <a:pt x="80" y="0"/>
                  </a:lnTo>
                  <a:lnTo>
                    <a:pt x="61" y="1"/>
                  </a:lnTo>
                  <a:lnTo>
                    <a:pt x="46" y="7"/>
                  </a:lnTo>
                  <a:lnTo>
                    <a:pt x="39" y="9"/>
                  </a:lnTo>
                  <a:lnTo>
                    <a:pt x="33" y="13"/>
                  </a:lnTo>
                  <a:lnTo>
                    <a:pt x="26" y="17"/>
                  </a:lnTo>
                  <a:lnTo>
                    <a:pt x="21" y="22"/>
                  </a:lnTo>
                  <a:lnTo>
                    <a:pt x="16" y="29"/>
                  </a:lnTo>
                  <a:lnTo>
                    <a:pt x="12" y="34"/>
                  </a:lnTo>
                  <a:lnTo>
                    <a:pt x="5" y="47"/>
                  </a:lnTo>
                  <a:lnTo>
                    <a:pt x="1" y="63"/>
                  </a:lnTo>
                  <a:lnTo>
                    <a:pt x="0" y="80"/>
                  </a:lnTo>
                  <a:lnTo>
                    <a:pt x="0" y="80"/>
                  </a:lnTo>
                  <a:lnTo>
                    <a:pt x="0" y="97"/>
                  </a:lnTo>
                  <a:lnTo>
                    <a:pt x="1" y="113"/>
                  </a:lnTo>
                  <a:lnTo>
                    <a:pt x="3" y="119"/>
                  </a:lnTo>
                  <a:lnTo>
                    <a:pt x="6" y="127"/>
                  </a:lnTo>
                  <a:lnTo>
                    <a:pt x="10" y="134"/>
                  </a:lnTo>
                  <a:lnTo>
                    <a:pt x="17" y="139"/>
                  </a:lnTo>
                  <a:lnTo>
                    <a:pt x="17" y="139"/>
                  </a:lnTo>
                  <a:lnTo>
                    <a:pt x="29" y="147"/>
                  </a:lnTo>
                  <a:lnTo>
                    <a:pt x="40" y="152"/>
                  </a:lnTo>
                  <a:lnTo>
                    <a:pt x="52" y="156"/>
                  </a:lnTo>
                  <a:lnTo>
                    <a:pt x="65" y="158"/>
                  </a:lnTo>
                  <a:lnTo>
                    <a:pt x="65" y="158"/>
                  </a:lnTo>
                  <a:lnTo>
                    <a:pt x="71" y="160"/>
                  </a:lnTo>
                  <a:lnTo>
                    <a:pt x="71" y="160"/>
                  </a:lnTo>
                  <a:lnTo>
                    <a:pt x="205" y="166"/>
                  </a:lnTo>
                  <a:lnTo>
                    <a:pt x="272" y="168"/>
                  </a:lnTo>
                  <a:lnTo>
                    <a:pt x="339" y="169"/>
                  </a:lnTo>
                  <a:lnTo>
                    <a:pt x="339" y="169"/>
                  </a:lnTo>
                  <a:lnTo>
                    <a:pt x="345" y="168"/>
                  </a:lnTo>
                  <a:lnTo>
                    <a:pt x="349" y="166"/>
                  </a:lnTo>
                  <a:lnTo>
                    <a:pt x="349" y="166"/>
                  </a:lnTo>
                  <a:lnTo>
                    <a:pt x="365" y="166"/>
                  </a:lnTo>
                  <a:lnTo>
                    <a:pt x="379" y="165"/>
                  </a:lnTo>
                  <a:lnTo>
                    <a:pt x="386" y="164"/>
                  </a:lnTo>
                  <a:lnTo>
                    <a:pt x="392" y="162"/>
                  </a:lnTo>
                  <a:lnTo>
                    <a:pt x="399" y="158"/>
                  </a:lnTo>
                  <a:lnTo>
                    <a:pt x="405" y="154"/>
                  </a:lnTo>
                  <a:lnTo>
                    <a:pt x="405" y="154"/>
                  </a:lnTo>
                  <a:lnTo>
                    <a:pt x="412" y="148"/>
                  </a:lnTo>
                  <a:lnTo>
                    <a:pt x="417" y="141"/>
                  </a:lnTo>
                  <a:lnTo>
                    <a:pt x="421" y="135"/>
                  </a:lnTo>
                  <a:lnTo>
                    <a:pt x="425" y="127"/>
                  </a:lnTo>
                  <a:lnTo>
                    <a:pt x="429" y="119"/>
                  </a:lnTo>
                  <a:lnTo>
                    <a:pt x="432" y="111"/>
                  </a:lnTo>
                  <a:lnTo>
                    <a:pt x="434" y="94"/>
                  </a:lnTo>
                  <a:lnTo>
                    <a:pt x="434" y="94"/>
                  </a:lnTo>
                  <a:lnTo>
                    <a:pt x="434" y="85"/>
                  </a:lnTo>
                  <a:lnTo>
                    <a:pt x="433" y="76"/>
                  </a:lnTo>
                  <a:lnTo>
                    <a:pt x="432" y="68"/>
                  </a:lnTo>
                  <a:lnTo>
                    <a:pt x="429" y="60"/>
                  </a:lnTo>
                  <a:lnTo>
                    <a:pt x="421" y="45"/>
                  </a:lnTo>
                  <a:lnTo>
                    <a:pt x="411" y="30"/>
                  </a:lnTo>
                  <a:lnTo>
                    <a:pt x="411" y="30"/>
                  </a:lnTo>
                  <a:close/>
                  <a:moveTo>
                    <a:pt x="378" y="118"/>
                  </a:moveTo>
                  <a:lnTo>
                    <a:pt x="378" y="118"/>
                  </a:lnTo>
                  <a:lnTo>
                    <a:pt x="374" y="120"/>
                  </a:lnTo>
                  <a:lnTo>
                    <a:pt x="369" y="122"/>
                  </a:lnTo>
                  <a:lnTo>
                    <a:pt x="358" y="122"/>
                  </a:lnTo>
                  <a:lnTo>
                    <a:pt x="336" y="120"/>
                  </a:lnTo>
                  <a:lnTo>
                    <a:pt x="336" y="120"/>
                  </a:lnTo>
                  <a:lnTo>
                    <a:pt x="331" y="120"/>
                  </a:lnTo>
                  <a:lnTo>
                    <a:pt x="326" y="123"/>
                  </a:lnTo>
                  <a:lnTo>
                    <a:pt x="326" y="123"/>
                  </a:lnTo>
                  <a:lnTo>
                    <a:pt x="265" y="122"/>
                  </a:lnTo>
                  <a:lnTo>
                    <a:pt x="207" y="120"/>
                  </a:lnTo>
                  <a:lnTo>
                    <a:pt x="89" y="115"/>
                  </a:lnTo>
                  <a:lnTo>
                    <a:pt x="89" y="115"/>
                  </a:lnTo>
                  <a:lnTo>
                    <a:pt x="82" y="114"/>
                  </a:lnTo>
                  <a:lnTo>
                    <a:pt x="82" y="114"/>
                  </a:lnTo>
                  <a:lnTo>
                    <a:pt x="68" y="114"/>
                  </a:lnTo>
                  <a:lnTo>
                    <a:pt x="61" y="113"/>
                  </a:lnTo>
                  <a:lnTo>
                    <a:pt x="55" y="109"/>
                  </a:lnTo>
                  <a:lnTo>
                    <a:pt x="55" y="109"/>
                  </a:lnTo>
                  <a:lnTo>
                    <a:pt x="51" y="106"/>
                  </a:lnTo>
                  <a:lnTo>
                    <a:pt x="48" y="103"/>
                  </a:lnTo>
                  <a:lnTo>
                    <a:pt x="46" y="101"/>
                  </a:lnTo>
                  <a:lnTo>
                    <a:pt x="46" y="97"/>
                  </a:lnTo>
                  <a:lnTo>
                    <a:pt x="44" y="89"/>
                  </a:lnTo>
                  <a:lnTo>
                    <a:pt x="46" y="80"/>
                  </a:lnTo>
                  <a:lnTo>
                    <a:pt x="46" y="80"/>
                  </a:lnTo>
                  <a:lnTo>
                    <a:pt x="47" y="68"/>
                  </a:lnTo>
                  <a:lnTo>
                    <a:pt x="48" y="63"/>
                  </a:lnTo>
                  <a:lnTo>
                    <a:pt x="50" y="58"/>
                  </a:lnTo>
                  <a:lnTo>
                    <a:pt x="52" y="55"/>
                  </a:lnTo>
                  <a:lnTo>
                    <a:pt x="56" y="51"/>
                  </a:lnTo>
                  <a:lnTo>
                    <a:pt x="60" y="50"/>
                  </a:lnTo>
                  <a:lnTo>
                    <a:pt x="65" y="47"/>
                  </a:lnTo>
                  <a:lnTo>
                    <a:pt x="65" y="47"/>
                  </a:lnTo>
                  <a:lnTo>
                    <a:pt x="74" y="49"/>
                  </a:lnTo>
                  <a:lnTo>
                    <a:pt x="74" y="49"/>
                  </a:lnTo>
                  <a:lnTo>
                    <a:pt x="137" y="49"/>
                  </a:lnTo>
                  <a:lnTo>
                    <a:pt x="200" y="49"/>
                  </a:lnTo>
                  <a:lnTo>
                    <a:pt x="326" y="51"/>
                  </a:lnTo>
                  <a:lnTo>
                    <a:pt x="326" y="51"/>
                  </a:lnTo>
                  <a:lnTo>
                    <a:pt x="331" y="54"/>
                  </a:lnTo>
                  <a:lnTo>
                    <a:pt x="336" y="55"/>
                  </a:lnTo>
                  <a:lnTo>
                    <a:pt x="336" y="55"/>
                  </a:lnTo>
                  <a:lnTo>
                    <a:pt x="356" y="54"/>
                  </a:lnTo>
                  <a:lnTo>
                    <a:pt x="365" y="54"/>
                  </a:lnTo>
                  <a:lnTo>
                    <a:pt x="370" y="55"/>
                  </a:lnTo>
                  <a:lnTo>
                    <a:pt x="373" y="58"/>
                  </a:lnTo>
                  <a:lnTo>
                    <a:pt x="373" y="58"/>
                  </a:lnTo>
                  <a:lnTo>
                    <a:pt x="379" y="64"/>
                  </a:lnTo>
                  <a:lnTo>
                    <a:pt x="384" y="71"/>
                  </a:lnTo>
                  <a:lnTo>
                    <a:pt x="387" y="80"/>
                  </a:lnTo>
                  <a:lnTo>
                    <a:pt x="388" y="88"/>
                  </a:lnTo>
                  <a:lnTo>
                    <a:pt x="388" y="88"/>
                  </a:lnTo>
                  <a:lnTo>
                    <a:pt x="388" y="96"/>
                  </a:lnTo>
                  <a:lnTo>
                    <a:pt x="386" y="105"/>
                  </a:lnTo>
                  <a:lnTo>
                    <a:pt x="382" y="111"/>
                  </a:lnTo>
                  <a:lnTo>
                    <a:pt x="378" y="118"/>
                  </a:lnTo>
                  <a:lnTo>
                    <a:pt x="378" y="1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9" name="chenying0907 1126"/>
            <p:cNvSpPr>
              <a:spLocks/>
            </p:cNvSpPr>
            <p:nvPr/>
          </p:nvSpPr>
          <p:spPr bwMode="auto">
            <a:xfrm>
              <a:off x="4570413" y="4238625"/>
              <a:ext cx="163513" cy="174625"/>
            </a:xfrm>
            <a:custGeom>
              <a:avLst/>
              <a:gdLst/>
              <a:ahLst/>
              <a:cxnLst>
                <a:cxn ang="0">
                  <a:pos x="386" y="25"/>
                </a:cxn>
                <a:cxn ang="0">
                  <a:pos x="373" y="13"/>
                </a:cxn>
                <a:cxn ang="0">
                  <a:pos x="357" y="6"/>
                </a:cxn>
                <a:cxn ang="0">
                  <a:pos x="323" y="0"/>
                </a:cxn>
                <a:cxn ang="0">
                  <a:pos x="314" y="0"/>
                </a:cxn>
                <a:cxn ang="0">
                  <a:pos x="297" y="5"/>
                </a:cxn>
                <a:cxn ang="0">
                  <a:pos x="283" y="14"/>
                </a:cxn>
                <a:cxn ang="0">
                  <a:pos x="263" y="34"/>
                </a:cxn>
                <a:cxn ang="0">
                  <a:pos x="259" y="36"/>
                </a:cxn>
                <a:cxn ang="0">
                  <a:pos x="254" y="40"/>
                </a:cxn>
                <a:cxn ang="0">
                  <a:pos x="59" y="248"/>
                </a:cxn>
                <a:cxn ang="0">
                  <a:pos x="6" y="308"/>
                </a:cxn>
                <a:cxn ang="0">
                  <a:pos x="0" y="311"/>
                </a:cxn>
                <a:cxn ang="0">
                  <a:pos x="29" y="312"/>
                </a:cxn>
                <a:cxn ang="0">
                  <a:pos x="57" y="319"/>
                </a:cxn>
                <a:cxn ang="0">
                  <a:pos x="113" y="257"/>
                </a:cxn>
                <a:cxn ang="0">
                  <a:pos x="282" y="77"/>
                </a:cxn>
                <a:cxn ang="0">
                  <a:pos x="287" y="74"/>
                </a:cxn>
                <a:cxn ang="0">
                  <a:pos x="292" y="70"/>
                </a:cxn>
                <a:cxn ang="0">
                  <a:pos x="312" y="48"/>
                </a:cxn>
                <a:cxn ang="0">
                  <a:pos x="320" y="46"/>
                </a:cxn>
                <a:cxn ang="0">
                  <a:pos x="327" y="44"/>
                </a:cxn>
                <a:cxn ang="0">
                  <a:pos x="344" y="50"/>
                </a:cxn>
                <a:cxn ang="0">
                  <a:pos x="352" y="55"/>
                </a:cxn>
                <a:cxn ang="0">
                  <a:pos x="361" y="68"/>
                </a:cxn>
                <a:cxn ang="0">
                  <a:pos x="367" y="84"/>
                </a:cxn>
                <a:cxn ang="0">
                  <a:pos x="367" y="87"/>
                </a:cxn>
                <a:cxn ang="0">
                  <a:pos x="356" y="101"/>
                </a:cxn>
                <a:cxn ang="0">
                  <a:pos x="340" y="115"/>
                </a:cxn>
                <a:cxn ang="0">
                  <a:pos x="335" y="125"/>
                </a:cxn>
                <a:cxn ang="0">
                  <a:pos x="223" y="244"/>
                </a:cxn>
                <a:cxn ang="0">
                  <a:pos x="101" y="371"/>
                </a:cxn>
                <a:cxn ang="0">
                  <a:pos x="101" y="379"/>
                </a:cxn>
                <a:cxn ang="0">
                  <a:pos x="102" y="392"/>
                </a:cxn>
                <a:cxn ang="0">
                  <a:pos x="100" y="422"/>
                </a:cxn>
                <a:cxn ang="0">
                  <a:pos x="96" y="438"/>
                </a:cxn>
                <a:cxn ang="0">
                  <a:pos x="104" y="431"/>
                </a:cxn>
                <a:cxn ang="0">
                  <a:pos x="109" y="429"/>
                </a:cxn>
                <a:cxn ang="0">
                  <a:pos x="245" y="288"/>
                </a:cxn>
                <a:cxn ang="0">
                  <a:pos x="378" y="145"/>
                </a:cxn>
                <a:cxn ang="0">
                  <a:pos x="381" y="141"/>
                </a:cxn>
                <a:cxn ang="0">
                  <a:pos x="384" y="136"/>
                </a:cxn>
                <a:cxn ang="0">
                  <a:pos x="402" y="114"/>
                </a:cxn>
                <a:cxn ang="0">
                  <a:pos x="409" y="102"/>
                </a:cxn>
                <a:cxn ang="0">
                  <a:pos x="412" y="87"/>
                </a:cxn>
                <a:cxn ang="0">
                  <a:pos x="412" y="78"/>
                </a:cxn>
                <a:cxn ang="0">
                  <a:pos x="409" y="61"/>
                </a:cxn>
                <a:cxn ang="0">
                  <a:pos x="402" y="46"/>
                </a:cxn>
                <a:cxn ang="0">
                  <a:pos x="386" y="25"/>
                </a:cxn>
              </a:cxnLst>
              <a:rect l="0" t="0" r="r" b="b"/>
              <a:pathLst>
                <a:path w="412" h="438">
                  <a:moveTo>
                    <a:pt x="386" y="25"/>
                  </a:moveTo>
                  <a:lnTo>
                    <a:pt x="386" y="25"/>
                  </a:lnTo>
                  <a:lnTo>
                    <a:pt x="380" y="18"/>
                  </a:lnTo>
                  <a:lnTo>
                    <a:pt x="373" y="13"/>
                  </a:lnTo>
                  <a:lnTo>
                    <a:pt x="365" y="9"/>
                  </a:lnTo>
                  <a:lnTo>
                    <a:pt x="357" y="6"/>
                  </a:lnTo>
                  <a:lnTo>
                    <a:pt x="342" y="1"/>
                  </a:lnTo>
                  <a:lnTo>
                    <a:pt x="323" y="0"/>
                  </a:lnTo>
                  <a:lnTo>
                    <a:pt x="323" y="0"/>
                  </a:lnTo>
                  <a:lnTo>
                    <a:pt x="314" y="0"/>
                  </a:lnTo>
                  <a:lnTo>
                    <a:pt x="305" y="1"/>
                  </a:lnTo>
                  <a:lnTo>
                    <a:pt x="297" y="5"/>
                  </a:lnTo>
                  <a:lnTo>
                    <a:pt x="289" y="9"/>
                  </a:lnTo>
                  <a:lnTo>
                    <a:pt x="283" y="14"/>
                  </a:lnTo>
                  <a:lnTo>
                    <a:pt x="276" y="21"/>
                  </a:lnTo>
                  <a:lnTo>
                    <a:pt x="263" y="34"/>
                  </a:lnTo>
                  <a:lnTo>
                    <a:pt x="263" y="34"/>
                  </a:lnTo>
                  <a:lnTo>
                    <a:pt x="259" y="36"/>
                  </a:lnTo>
                  <a:lnTo>
                    <a:pt x="254" y="40"/>
                  </a:lnTo>
                  <a:lnTo>
                    <a:pt x="254" y="40"/>
                  </a:lnTo>
                  <a:lnTo>
                    <a:pt x="130" y="174"/>
                  </a:lnTo>
                  <a:lnTo>
                    <a:pt x="59" y="248"/>
                  </a:lnTo>
                  <a:lnTo>
                    <a:pt x="6" y="308"/>
                  </a:lnTo>
                  <a:lnTo>
                    <a:pt x="6" y="308"/>
                  </a:lnTo>
                  <a:lnTo>
                    <a:pt x="0" y="311"/>
                  </a:lnTo>
                  <a:lnTo>
                    <a:pt x="0" y="311"/>
                  </a:lnTo>
                  <a:lnTo>
                    <a:pt x="15" y="311"/>
                  </a:lnTo>
                  <a:lnTo>
                    <a:pt x="29" y="312"/>
                  </a:lnTo>
                  <a:lnTo>
                    <a:pt x="44" y="315"/>
                  </a:lnTo>
                  <a:lnTo>
                    <a:pt x="57" y="319"/>
                  </a:lnTo>
                  <a:lnTo>
                    <a:pt x="57" y="319"/>
                  </a:lnTo>
                  <a:lnTo>
                    <a:pt x="113" y="257"/>
                  </a:lnTo>
                  <a:lnTo>
                    <a:pt x="176" y="191"/>
                  </a:lnTo>
                  <a:lnTo>
                    <a:pt x="282" y="77"/>
                  </a:lnTo>
                  <a:lnTo>
                    <a:pt x="282" y="77"/>
                  </a:lnTo>
                  <a:lnTo>
                    <a:pt x="287" y="74"/>
                  </a:lnTo>
                  <a:lnTo>
                    <a:pt x="292" y="70"/>
                  </a:lnTo>
                  <a:lnTo>
                    <a:pt x="292" y="70"/>
                  </a:lnTo>
                  <a:lnTo>
                    <a:pt x="304" y="56"/>
                  </a:lnTo>
                  <a:lnTo>
                    <a:pt x="312" y="48"/>
                  </a:lnTo>
                  <a:lnTo>
                    <a:pt x="316" y="47"/>
                  </a:lnTo>
                  <a:lnTo>
                    <a:pt x="320" y="46"/>
                  </a:lnTo>
                  <a:lnTo>
                    <a:pt x="320" y="46"/>
                  </a:lnTo>
                  <a:lnTo>
                    <a:pt x="327" y="44"/>
                  </a:lnTo>
                  <a:lnTo>
                    <a:pt x="337" y="47"/>
                  </a:lnTo>
                  <a:lnTo>
                    <a:pt x="344" y="50"/>
                  </a:lnTo>
                  <a:lnTo>
                    <a:pt x="352" y="55"/>
                  </a:lnTo>
                  <a:lnTo>
                    <a:pt x="352" y="55"/>
                  </a:lnTo>
                  <a:lnTo>
                    <a:pt x="357" y="60"/>
                  </a:lnTo>
                  <a:lnTo>
                    <a:pt x="361" y="68"/>
                  </a:lnTo>
                  <a:lnTo>
                    <a:pt x="365" y="76"/>
                  </a:lnTo>
                  <a:lnTo>
                    <a:pt x="367" y="84"/>
                  </a:lnTo>
                  <a:lnTo>
                    <a:pt x="367" y="84"/>
                  </a:lnTo>
                  <a:lnTo>
                    <a:pt x="367" y="87"/>
                  </a:lnTo>
                  <a:lnTo>
                    <a:pt x="364" y="91"/>
                  </a:lnTo>
                  <a:lnTo>
                    <a:pt x="356" y="101"/>
                  </a:lnTo>
                  <a:lnTo>
                    <a:pt x="340" y="115"/>
                  </a:lnTo>
                  <a:lnTo>
                    <a:pt x="340" y="115"/>
                  </a:lnTo>
                  <a:lnTo>
                    <a:pt x="337" y="120"/>
                  </a:lnTo>
                  <a:lnTo>
                    <a:pt x="335" y="125"/>
                  </a:lnTo>
                  <a:lnTo>
                    <a:pt x="335" y="125"/>
                  </a:lnTo>
                  <a:lnTo>
                    <a:pt x="223" y="244"/>
                  </a:lnTo>
                  <a:lnTo>
                    <a:pt x="156" y="314"/>
                  </a:lnTo>
                  <a:lnTo>
                    <a:pt x="101" y="371"/>
                  </a:lnTo>
                  <a:lnTo>
                    <a:pt x="101" y="371"/>
                  </a:lnTo>
                  <a:lnTo>
                    <a:pt x="101" y="379"/>
                  </a:lnTo>
                  <a:lnTo>
                    <a:pt x="101" y="379"/>
                  </a:lnTo>
                  <a:lnTo>
                    <a:pt x="102" y="392"/>
                  </a:lnTo>
                  <a:lnTo>
                    <a:pt x="101" y="408"/>
                  </a:lnTo>
                  <a:lnTo>
                    <a:pt x="100" y="422"/>
                  </a:lnTo>
                  <a:lnTo>
                    <a:pt x="96" y="438"/>
                  </a:lnTo>
                  <a:lnTo>
                    <a:pt x="96" y="438"/>
                  </a:lnTo>
                  <a:lnTo>
                    <a:pt x="104" y="431"/>
                  </a:lnTo>
                  <a:lnTo>
                    <a:pt x="104" y="431"/>
                  </a:lnTo>
                  <a:lnTo>
                    <a:pt x="109" y="429"/>
                  </a:lnTo>
                  <a:lnTo>
                    <a:pt x="109" y="429"/>
                  </a:lnTo>
                  <a:lnTo>
                    <a:pt x="169" y="367"/>
                  </a:lnTo>
                  <a:lnTo>
                    <a:pt x="245" y="288"/>
                  </a:lnTo>
                  <a:lnTo>
                    <a:pt x="320" y="209"/>
                  </a:lnTo>
                  <a:lnTo>
                    <a:pt x="378" y="145"/>
                  </a:lnTo>
                  <a:lnTo>
                    <a:pt x="378" y="145"/>
                  </a:lnTo>
                  <a:lnTo>
                    <a:pt x="381" y="141"/>
                  </a:lnTo>
                  <a:lnTo>
                    <a:pt x="384" y="136"/>
                  </a:lnTo>
                  <a:lnTo>
                    <a:pt x="384" y="136"/>
                  </a:lnTo>
                  <a:lnTo>
                    <a:pt x="394" y="125"/>
                  </a:lnTo>
                  <a:lnTo>
                    <a:pt x="402" y="114"/>
                  </a:lnTo>
                  <a:lnTo>
                    <a:pt x="406" y="108"/>
                  </a:lnTo>
                  <a:lnTo>
                    <a:pt x="409" y="102"/>
                  </a:lnTo>
                  <a:lnTo>
                    <a:pt x="411" y="94"/>
                  </a:lnTo>
                  <a:lnTo>
                    <a:pt x="412" y="87"/>
                  </a:lnTo>
                  <a:lnTo>
                    <a:pt x="412" y="87"/>
                  </a:lnTo>
                  <a:lnTo>
                    <a:pt x="412" y="78"/>
                  </a:lnTo>
                  <a:lnTo>
                    <a:pt x="411" y="70"/>
                  </a:lnTo>
                  <a:lnTo>
                    <a:pt x="409" y="61"/>
                  </a:lnTo>
                  <a:lnTo>
                    <a:pt x="406" y="53"/>
                  </a:lnTo>
                  <a:lnTo>
                    <a:pt x="402" y="46"/>
                  </a:lnTo>
                  <a:lnTo>
                    <a:pt x="398" y="38"/>
                  </a:lnTo>
                  <a:lnTo>
                    <a:pt x="386" y="25"/>
                  </a:lnTo>
                  <a:lnTo>
                    <a:pt x="386" y="2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0" name="chenying0907 1127"/>
            <p:cNvSpPr>
              <a:spLocks/>
            </p:cNvSpPr>
            <p:nvPr/>
          </p:nvSpPr>
          <p:spPr bwMode="auto">
            <a:xfrm>
              <a:off x="4305301" y="4733925"/>
              <a:ext cx="90488" cy="55563"/>
            </a:xfrm>
            <a:custGeom>
              <a:avLst/>
              <a:gdLst/>
              <a:ahLst/>
              <a:cxnLst>
                <a:cxn ang="0">
                  <a:pos x="228" y="29"/>
                </a:cxn>
                <a:cxn ang="0">
                  <a:pos x="226" y="18"/>
                </a:cxn>
                <a:cxn ang="0">
                  <a:pos x="221" y="12"/>
                </a:cxn>
                <a:cxn ang="0">
                  <a:pos x="213" y="8"/>
                </a:cxn>
                <a:cxn ang="0">
                  <a:pos x="196" y="8"/>
                </a:cxn>
                <a:cxn ang="0">
                  <a:pos x="190" y="12"/>
                </a:cxn>
                <a:cxn ang="0">
                  <a:pos x="184" y="18"/>
                </a:cxn>
                <a:cxn ang="0">
                  <a:pos x="182" y="29"/>
                </a:cxn>
                <a:cxn ang="0">
                  <a:pos x="183" y="45"/>
                </a:cxn>
                <a:cxn ang="0">
                  <a:pos x="179" y="67"/>
                </a:cxn>
                <a:cxn ang="0">
                  <a:pos x="173" y="81"/>
                </a:cxn>
                <a:cxn ang="0">
                  <a:pos x="166" y="86"/>
                </a:cxn>
                <a:cxn ang="0">
                  <a:pos x="153" y="92"/>
                </a:cxn>
                <a:cxn ang="0">
                  <a:pos x="126" y="94"/>
                </a:cxn>
                <a:cxn ang="0">
                  <a:pos x="112" y="94"/>
                </a:cxn>
                <a:cxn ang="0">
                  <a:pos x="82" y="89"/>
                </a:cxn>
                <a:cxn ang="0">
                  <a:pos x="61" y="75"/>
                </a:cxn>
                <a:cxn ang="0">
                  <a:pos x="50" y="52"/>
                </a:cxn>
                <a:cxn ang="0">
                  <a:pos x="46" y="22"/>
                </a:cxn>
                <a:cxn ang="0">
                  <a:pos x="44" y="17"/>
                </a:cxn>
                <a:cxn ang="0">
                  <a:pos x="41" y="9"/>
                </a:cxn>
                <a:cxn ang="0">
                  <a:pos x="35" y="4"/>
                </a:cxn>
                <a:cxn ang="0">
                  <a:pos x="22" y="0"/>
                </a:cxn>
                <a:cxn ang="0">
                  <a:pos x="10" y="4"/>
                </a:cxn>
                <a:cxn ang="0">
                  <a:pos x="4" y="9"/>
                </a:cxn>
                <a:cxn ang="0">
                  <a:pos x="0" y="17"/>
                </a:cxn>
                <a:cxn ang="0">
                  <a:pos x="0" y="22"/>
                </a:cxn>
                <a:cxn ang="0">
                  <a:pos x="1" y="46"/>
                </a:cxn>
                <a:cxn ang="0">
                  <a:pos x="6" y="67"/>
                </a:cxn>
                <a:cxn ang="0">
                  <a:pos x="14" y="86"/>
                </a:cxn>
                <a:cxn ang="0">
                  <a:pos x="26" y="103"/>
                </a:cxn>
                <a:cxn ang="0">
                  <a:pos x="41" y="119"/>
                </a:cxn>
                <a:cxn ang="0">
                  <a:pos x="58" y="130"/>
                </a:cxn>
                <a:cxn ang="0">
                  <a:pos x="78" y="137"/>
                </a:cxn>
                <a:cxn ang="0">
                  <a:pos x="102" y="140"/>
                </a:cxn>
                <a:cxn ang="0">
                  <a:pos x="127" y="140"/>
                </a:cxn>
                <a:cxn ang="0">
                  <a:pos x="152" y="137"/>
                </a:cxn>
                <a:cxn ang="0">
                  <a:pos x="174" y="132"/>
                </a:cxn>
                <a:cxn ang="0">
                  <a:pos x="196" y="120"/>
                </a:cxn>
                <a:cxn ang="0">
                  <a:pos x="207" y="111"/>
                </a:cxn>
                <a:cxn ang="0">
                  <a:pos x="220" y="90"/>
                </a:cxn>
                <a:cxn ang="0">
                  <a:pos x="226" y="67"/>
                </a:cxn>
                <a:cxn ang="0">
                  <a:pos x="228" y="29"/>
                </a:cxn>
              </a:cxnLst>
              <a:rect l="0" t="0" r="r" b="b"/>
              <a:pathLst>
                <a:path w="228" h="140">
                  <a:moveTo>
                    <a:pt x="228" y="29"/>
                  </a:moveTo>
                  <a:lnTo>
                    <a:pt x="228" y="29"/>
                  </a:lnTo>
                  <a:lnTo>
                    <a:pt x="228" y="24"/>
                  </a:lnTo>
                  <a:lnTo>
                    <a:pt x="226" y="18"/>
                  </a:lnTo>
                  <a:lnTo>
                    <a:pt x="224" y="15"/>
                  </a:lnTo>
                  <a:lnTo>
                    <a:pt x="221" y="12"/>
                  </a:lnTo>
                  <a:lnTo>
                    <a:pt x="217" y="9"/>
                  </a:lnTo>
                  <a:lnTo>
                    <a:pt x="213" y="8"/>
                  </a:lnTo>
                  <a:lnTo>
                    <a:pt x="205" y="7"/>
                  </a:lnTo>
                  <a:lnTo>
                    <a:pt x="196" y="8"/>
                  </a:lnTo>
                  <a:lnTo>
                    <a:pt x="192" y="9"/>
                  </a:lnTo>
                  <a:lnTo>
                    <a:pt x="190" y="12"/>
                  </a:lnTo>
                  <a:lnTo>
                    <a:pt x="187" y="15"/>
                  </a:lnTo>
                  <a:lnTo>
                    <a:pt x="184" y="18"/>
                  </a:lnTo>
                  <a:lnTo>
                    <a:pt x="183" y="24"/>
                  </a:lnTo>
                  <a:lnTo>
                    <a:pt x="182" y="29"/>
                  </a:lnTo>
                  <a:lnTo>
                    <a:pt x="182" y="29"/>
                  </a:lnTo>
                  <a:lnTo>
                    <a:pt x="183" y="45"/>
                  </a:lnTo>
                  <a:lnTo>
                    <a:pt x="182" y="60"/>
                  </a:lnTo>
                  <a:lnTo>
                    <a:pt x="179" y="67"/>
                  </a:lnTo>
                  <a:lnTo>
                    <a:pt x="177" y="75"/>
                  </a:lnTo>
                  <a:lnTo>
                    <a:pt x="173" y="81"/>
                  </a:lnTo>
                  <a:lnTo>
                    <a:pt x="166" y="86"/>
                  </a:lnTo>
                  <a:lnTo>
                    <a:pt x="166" y="86"/>
                  </a:lnTo>
                  <a:lnTo>
                    <a:pt x="160" y="90"/>
                  </a:lnTo>
                  <a:lnTo>
                    <a:pt x="153" y="92"/>
                  </a:lnTo>
                  <a:lnTo>
                    <a:pt x="140" y="94"/>
                  </a:lnTo>
                  <a:lnTo>
                    <a:pt x="126" y="94"/>
                  </a:lnTo>
                  <a:lnTo>
                    <a:pt x="112" y="94"/>
                  </a:lnTo>
                  <a:lnTo>
                    <a:pt x="112" y="94"/>
                  </a:lnTo>
                  <a:lnTo>
                    <a:pt x="97" y="93"/>
                  </a:lnTo>
                  <a:lnTo>
                    <a:pt x="82" y="89"/>
                  </a:lnTo>
                  <a:lnTo>
                    <a:pt x="71" y="83"/>
                  </a:lnTo>
                  <a:lnTo>
                    <a:pt x="61" y="75"/>
                  </a:lnTo>
                  <a:lnTo>
                    <a:pt x="55" y="64"/>
                  </a:lnTo>
                  <a:lnTo>
                    <a:pt x="50" y="52"/>
                  </a:lnTo>
                  <a:lnTo>
                    <a:pt x="46" y="38"/>
                  </a:lnTo>
                  <a:lnTo>
                    <a:pt x="46" y="22"/>
                  </a:lnTo>
                  <a:lnTo>
                    <a:pt x="46" y="22"/>
                  </a:lnTo>
                  <a:lnTo>
                    <a:pt x="44" y="17"/>
                  </a:lnTo>
                  <a:lnTo>
                    <a:pt x="43" y="13"/>
                  </a:lnTo>
                  <a:lnTo>
                    <a:pt x="41" y="9"/>
                  </a:lnTo>
                  <a:lnTo>
                    <a:pt x="38" y="7"/>
                  </a:lnTo>
                  <a:lnTo>
                    <a:pt x="35" y="4"/>
                  </a:lnTo>
                  <a:lnTo>
                    <a:pt x="31" y="3"/>
                  </a:lnTo>
                  <a:lnTo>
                    <a:pt x="22" y="0"/>
                  </a:lnTo>
                  <a:lnTo>
                    <a:pt x="14" y="3"/>
                  </a:lnTo>
                  <a:lnTo>
                    <a:pt x="10" y="4"/>
                  </a:lnTo>
                  <a:lnTo>
                    <a:pt x="6" y="7"/>
                  </a:lnTo>
                  <a:lnTo>
                    <a:pt x="4" y="9"/>
                  </a:lnTo>
                  <a:lnTo>
                    <a:pt x="1" y="13"/>
                  </a:lnTo>
                  <a:lnTo>
                    <a:pt x="0" y="17"/>
                  </a:lnTo>
                  <a:lnTo>
                    <a:pt x="0" y="22"/>
                  </a:lnTo>
                  <a:lnTo>
                    <a:pt x="0" y="22"/>
                  </a:lnTo>
                  <a:lnTo>
                    <a:pt x="0" y="34"/>
                  </a:lnTo>
                  <a:lnTo>
                    <a:pt x="1" y="46"/>
                  </a:lnTo>
                  <a:lnTo>
                    <a:pt x="4" y="56"/>
                  </a:lnTo>
                  <a:lnTo>
                    <a:pt x="6" y="67"/>
                  </a:lnTo>
                  <a:lnTo>
                    <a:pt x="10" y="77"/>
                  </a:lnTo>
                  <a:lnTo>
                    <a:pt x="14" y="86"/>
                  </a:lnTo>
                  <a:lnTo>
                    <a:pt x="20" y="96"/>
                  </a:lnTo>
                  <a:lnTo>
                    <a:pt x="26" y="103"/>
                  </a:lnTo>
                  <a:lnTo>
                    <a:pt x="33" y="111"/>
                  </a:lnTo>
                  <a:lnTo>
                    <a:pt x="41" y="119"/>
                  </a:lnTo>
                  <a:lnTo>
                    <a:pt x="48" y="124"/>
                  </a:lnTo>
                  <a:lnTo>
                    <a:pt x="58" y="130"/>
                  </a:lnTo>
                  <a:lnTo>
                    <a:pt x="68" y="134"/>
                  </a:lnTo>
                  <a:lnTo>
                    <a:pt x="78" y="137"/>
                  </a:lnTo>
                  <a:lnTo>
                    <a:pt x="90" y="139"/>
                  </a:lnTo>
                  <a:lnTo>
                    <a:pt x="102" y="140"/>
                  </a:lnTo>
                  <a:lnTo>
                    <a:pt x="102" y="140"/>
                  </a:lnTo>
                  <a:lnTo>
                    <a:pt x="127" y="140"/>
                  </a:lnTo>
                  <a:lnTo>
                    <a:pt x="139" y="139"/>
                  </a:lnTo>
                  <a:lnTo>
                    <a:pt x="152" y="137"/>
                  </a:lnTo>
                  <a:lnTo>
                    <a:pt x="163" y="136"/>
                  </a:lnTo>
                  <a:lnTo>
                    <a:pt x="174" y="132"/>
                  </a:lnTo>
                  <a:lnTo>
                    <a:pt x="186" y="127"/>
                  </a:lnTo>
                  <a:lnTo>
                    <a:pt x="196" y="120"/>
                  </a:lnTo>
                  <a:lnTo>
                    <a:pt x="196" y="120"/>
                  </a:lnTo>
                  <a:lnTo>
                    <a:pt x="207" y="111"/>
                  </a:lnTo>
                  <a:lnTo>
                    <a:pt x="213" y="102"/>
                  </a:lnTo>
                  <a:lnTo>
                    <a:pt x="220" y="90"/>
                  </a:lnTo>
                  <a:lnTo>
                    <a:pt x="224" y="79"/>
                  </a:lnTo>
                  <a:lnTo>
                    <a:pt x="226" y="67"/>
                  </a:lnTo>
                  <a:lnTo>
                    <a:pt x="228" y="54"/>
                  </a:lnTo>
                  <a:lnTo>
                    <a:pt x="228" y="29"/>
                  </a:lnTo>
                  <a:lnTo>
                    <a:pt x="228" y="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1" name="chenying0907 1128"/>
            <p:cNvSpPr>
              <a:spLocks/>
            </p:cNvSpPr>
            <p:nvPr/>
          </p:nvSpPr>
          <p:spPr bwMode="auto">
            <a:xfrm>
              <a:off x="4418013" y="4641850"/>
              <a:ext cx="3175" cy="1588"/>
            </a:xfrm>
            <a:custGeom>
              <a:avLst/>
              <a:gdLst/>
              <a:ahLst/>
              <a:cxnLst>
                <a:cxn ang="0">
                  <a:pos x="2" y="0"/>
                </a:cxn>
                <a:cxn ang="0">
                  <a:pos x="2" y="0"/>
                </a:cxn>
                <a:cxn ang="0">
                  <a:pos x="0" y="0"/>
                </a:cxn>
                <a:cxn ang="0">
                  <a:pos x="8" y="2"/>
                </a:cxn>
                <a:cxn ang="0">
                  <a:pos x="8" y="2"/>
                </a:cxn>
                <a:cxn ang="0">
                  <a:pos x="6" y="0"/>
                </a:cxn>
                <a:cxn ang="0">
                  <a:pos x="6" y="0"/>
                </a:cxn>
                <a:cxn ang="0">
                  <a:pos x="2" y="0"/>
                </a:cxn>
                <a:cxn ang="0">
                  <a:pos x="2" y="0"/>
                </a:cxn>
              </a:cxnLst>
              <a:rect l="0" t="0" r="r" b="b"/>
              <a:pathLst>
                <a:path w="8" h="2">
                  <a:moveTo>
                    <a:pt x="2" y="0"/>
                  </a:moveTo>
                  <a:lnTo>
                    <a:pt x="2" y="0"/>
                  </a:lnTo>
                  <a:lnTo>
                    <a:pt x="0" y="0"/>
                  </a:lnTo>
                  <a:lnTo>
                    <a:pt x="8" y="2"/>
                  </a:lnTo>
                  <a:lnTo>
                    <a:pt x="8" y="2"/>
                  </a:lnTo>
                  <a:lnTo>
                    <a:pt x="6" y="0"/>
                  </a:lnTo>
                  <a:lnTo>
                    <a:pt x="6" y="0"/>
                  </a:lnTo>
                  <a:lnTo>
                    <a:pt x="2" y="0"/>
                  </a:lnTo>
                  <a:lnTo>
                    <a:pt x="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2" name="chenying0907 1129"/>
            <p:cNvSpPr>
              <a:spLocks/>
            </p:cNvSpPr>
            <p:nvPr/>
          </p:nvSpPr>
          <p:spPr bwMode="auto">
            <a:xfrm>
              <a:off x="4316413" y="4500563"/>
              <a:ext cx="153988" cy="254000"/>
            </a:xfrm>
            <a:custGeom>
              <a:avLst/>
              <a:gdLst/>
              <a:ahLst/>
              <a:cxnLst>
                <a:cxn ang="0">
                  <a:pos x="126" y="175"/>
                </a:cxn>
                <a:cxn ang="0">
                  <a:pos x="173" y="200"/>
                </a:cxn>
                <a:cxn ang="0">
                  <a:pos x="180" y="218"/>
                </a:cxn>
                <a:cxn ang="0">
                  <a:pos x="199" y="244"/>
                </a:cxn>
                <a:cxn ang="0">
                  <a:pos x="246" y="265"/>
                </a:cxn>
                <a:cxn ang="0">
                  <a:pos x="334" y="264"/>
                </a:cxn>
                <a:cxn ang="0">
                  <a:pos x="378" y="235"/>
                </a:cxn>
                <a:cxn ang="0">
                  <a:pos x="389" y="184"/>
                </a:cxn>
                <a:cxn ang="0">
                  <a:pos x="369" y="91"/>
                </a:cxn>
                <a:cxn ang="0">
                  <a:pos x="327" y="43"/>
                </a:cxn>
                <a:cxn ang="0">
                  <a:pos x="233" y="8"/>
                </a:cxn>
                <a:cxn ang="0">
                  <a:pos x="156" y="1"/>
                </a:cxn>
                <a:cxn ang="0">
                  <a:pos x="140" y="14"/>
                </a:cxn>
                <a:cxn ang="0">
                  <a:pos x="148" y="42"/>
                </a:cxn>
                <a:cxn ang="0">
                  <a:pos x="185" y="47"/>
                </a:cxn>
                <a:cxn ang="0">
                  <a:pos x="286" y="73"/>
                </a:cxn>
                <a:cxn ang="0">
                  <a:pos x="335" y="117"/>
                </a:cxn>
                <a:cxn ang="0">
                  <a:pos x="344" y="175"/>
                </a:cxn>
                <a:cxn ang="0">
                  <a:pos x="337" y="206"/>
                </a:cxn>
                <a:cxn ang="0">
                  <a:pos x="282" y="222"/>
                </a:cxn>
                <a:cxn ang="0">
                  <a:pos x="232" y="214"/>
                </a:cxn>
                <a:cxn ang="0">
                  <a:pos x="223" y="204"/>
                </a:cxn>
                <a:cxn ang="0">
                  <a:pos x="216" y="184"/>
                </a:cxn>
                <a:cxn ang="0">
                  <a:pos x="181" y="146"/>
                </a:cxn>
                <a:cxn ang="0">
                  <a:pos x="122" y="129"/>
                </a:cxn>
                <a:cxn ang="0">
                  <a:pos x="61" y="134"/>
                </a:cxn>
                <a:cxn ang="0">
                  <a:pos x="17" y="164"/>
                </a:cxn>
                <a:cxn ang="0">
                  <a:pos x="2" y="209"/>
                </a:cxn>
                <a:cxn ang="0">
                  <a:pos x="11" y="244"/>
                </a:cxn>
                <a:cxn ang="0">
                  <a:pos x="83" y="287"/>
                </a:cxn>
                <a:cxn ang="0">
                  <a:pos x="216" y="337"/>
                </a:cxn>
                <a:cxn ang="0">
                  <a:pos x="257" y="355"/>
                </a:cxn>
                <a:cxn ang="0">
                  <a:pos x="267" y="357"/>
                </a:cxn>
                <a:cxn ang="0">
                  <a:pos x="286" y="375"/>
                </a:cxn>
                <a:cxn ang="0">
                  <a:pos x="327" y="418"/>
                </a:cxn>
                <a:cxn ang="0">
                  <a:pos x="338" y="472"/>
                </a:cxn>
                <a:cxn ang="0">
                  <a:pos x="325" y="525"/>
                </a:cxn>
                <a:cxn ang="0">
                  <a:pos x="295" y="561"/>
                </a:cxn>
                <a:cxn ang="0">
                  <a:pos x="223" y="589"/>
                </a:cxn>
                <a:cxn ang="0">
                  <a:pos x="182" y="592"/>
                </a:cxn>
                <a:cxn ang="0">
                  <a:pos x="161" y="608"/>
                </a:cxn>
                <a:cxn ang="0">
                  <a:pos x="163" y="625"/>
                </a:cxn>
                <a:cxn ang="0">
                  <a:pos x="180" y="639"/>
                </a:cxn>
                <a:cxn ang="0">
                  <a:pos x="244" y="633"/>
                </a:cxn>
                <a:cxn ang="0">
                  <a:pos x="330" y="589"/>
                </a:cxn>
                <a:cxn ang="0">
                  <a:pos x="381" y="512"/>
                </a:cxn>
                <a:cxn ang="0">
                  <a:pos x="380" y="436"/>
                </a:cxn>
                <a:cxn ang="0">
                  <a:pos x="354" y="376"/>
                </a:cxn>
                <a:cxn ang="0">
                  <a:pos x="301" y="328"/>
                </a:cxn>
                <a:cxn ang="0">
                  <a:pos x="221" y="290"/>
                </a:cxn>
                <a:cxn ang="0">
                  <a:pos x="108" y="248"/>
                </a:cxn>
                <a:cxn ang="0">
                  <a:pos x="58" y="222"/>
                </a:cxn>
                <a:cxn ang="0">
                  <a:pos x="54" y="198"/>
                </a:cxn>
                <a:cxn ang="0">
                  <a:pos x="72" y="180"/>
                </a:cxn>
              </a:cxnLst>
              <a:rect l="0" t="0" r="r" b="b"/>
              <a:pathLst>
                <a:path w="389" h="639">
                  <a:moveTo>
                    <a:pt x="92" y="174"/>
                  </a:moveTo>
                  <a:lnTo>
                    <a:pt x="92" y="174"/>
                  </a:lnTo>
                  <a:lnTo>
                    <a:pt x="102" y="174"/>
                  </a:lnTo>
                  <a:lnTo>
                    <a:pt x="114" y="174"/>
                  </a:lnTo>
                  <a:lnTo>
                    <a:pt x="126" y="175"/>
                  </a:lnTo>
                  <a:lnTo>
                    <a:pt x="139" y="179"/>
                  </a:lnTo>
                  <a:lnTo>
                    <a:pt x="151" y="183"/>
                  </a:lnTo>
                  <a:lnTo>
                    <a:pt x="161" y="188"/>
                  </a:lnTo>
                  <a:lnTo>
                    <a:pt x="169" y="196"/>
                  </a:lnTo>
                  <a:lnTo>
                    <a:pt x="173" y="200"/>
                  </a:lnTo>
                  <a:lnTo>
                    <a:pt x="176" y="204"/>
                  </a:lnTo>
                  <a:lnTo>
                    <a:pt x="176" y="204"/>
                  </a:lnTo>
                  <a:lnTo>
                    <a:pt x="177" y="212"/>
                  </a:lnTo>
                  <a:lnTo>
                    <a:pt x="180" y="218"/>
                  </a:lnTo>
                  <a:lnTo>
                    <a:pt x="180" y="218"/>
                  </a:lnTo>
                  <a:lnTo>
                    <a:pt x="182" y="225"/>
                  </a:lnTo>
                  <a:lnTo>
                    <a:pt x="187" y="231"/>
                  </a:lnTo>
                  <a:lnTo>
                    <a:pt x="187" y="231"/>
                  </a:lnTo>
                  <a:lnTo>
                    <a:pt x="193" y="238"/>
                  </a:lnTo>
                  <a:lnTo>
                    <a:pt x="199" y="244"/>
                  </a:lnTo>
                  <a:lnTo>
                    <a:pt x="206" y="249"/>
                  </a:lnTo>
                  <a:lnTo>
                    <a:pt x="214" y="253"/>
                  </a:lnTo>
                  <a:lnTo>
                    <a:pt x="229" y="260"/>
                  </a:lnTo>
                  <a:lnTo>
                    <a:pt x="246" y="265"/>
                  </a:lnTo>
                  <a:lnTo>
                    <a:pt x="246" y="265"/>
                  </a:lnTo>
                  <a:lnTo>
                    <a:pt x="266" y="268"/>
                  </a:lnTo>
                  <a:lnTo>
                    <a:pt x="288" y="269"/>
                  </a:lnTo>
                  <a:lnTo>
                    <a:pt x="312" y="268"/>
                  </a:lnTo>
                  <a:lnTo>
                    <a:pt x="322" y="266"/>
                  </a:lnTo>
                  <a:lnTo>
                    <a:pt x="334" y="264"/>
                  </a:lnTo>
                  <a:lnTo>
                    <a:pt x="344" y="260"/>
                  </a:lnTo>
                  <a:lnTo>
                    <a:pt x="355" y="255"/>
                  </a:lnTo>
                  <a:lnTo>
                    <a:pt x="364" y="249"/>
                  </a:lnTo>
                  <a:lnTo>
                    <a:pt x="372" y="243"/>
                  </a:lnTo>
                  <a:lnTo>
                    <a:pt x="378" y="235"/>
                  </a:lnTo>
                  <a:lnTo>
                    <a:pt x="384" y="226"/>
                  </a:lnTo>
                  <a:lnTo>
                    <a:pt x="388" y="215"/>
                  </a:lnTo>
                  <a:lnTo>
                    <a:pt x="389" y="204"/>
                  </a:lnTo>
                  <a:lnTo>
                    <a:pt x="389" y="204"/>
                  </a:lnTo>
                  <a:lnTo>
                    <a:pt x="389" y="184"/>
                  </a:lnTo>
                  <a:lnTo>
                    <a:pt x="388" y="163"/>
                  </a:lnTo>
                  <a:lnTo>
                    <a:pt x="386" y="145"/>
                  </a:lnTo>
                  <a:lnTo>
                    <a:pt x="382" y="127"/>
                  </a:lnTo>
                  <a:lnTo>
                    <a:pt x="377" y="108"/>
                  </a:lnTo>
                  <a:lnTo>
                    <a:pt x="369" y="91"/>
                  </a:lnTo>
                  <a:lnTo>
                    <a:pt x="359" y="74"/>
                  </a:lnTo>
                  <a:lnTo>
                    <a:pt x="344" y="59"/>
                  </a:lnTo>
                  <a:lnTo>
                    <a:pt x="344" y="59"/>
                  </a:lnTo>
                  <a:lnTo>
                    <a:pt x="337" y="51"/>
                  </a:lnTo>
                  <a:lnTo>
                    <a:pt x="327" y="43"/>
                  </a:lnTo>
                  <a:lnTo>
                    <a:pt x="317" y="36"/>
                  </a:lnTo>
                  <a:lnTo>
                    <a:pt x="307" y="31"/>
                  </a:lnTo>
                  <a:lnTo>
                    <a:pt x="283" y="21"/>
                  </a:lnTo>
                  <a:lnTo>
                    <a:pt x="259" y="13"/>
                  </a:lnTo>
                  <a:lnTo>
                    <a:pt x="233" y="8"/>
                  </a:lnTo>
                  <a:lnTo>
                    <a:pt x="208" y="4"/>
                  </a:lnTo>
                  <a:lnTo>
                    <a:pt x="184" y="1"/>
                  </a:lnTo>
                  <a:lnTo>
                    <a:pt x="161" y="0"/>
                  </a:lnTo>
                  <a:lnTo>
                    <a:pt x="161" y="0"/>
                  </a:lnTo>
                  <a:lnTo>
                    <a:pt x="156" y="1"/>
                  </a:lnTo>
                  <a:lnTo>
                    <a:pt x="151" y="2"/>
                  </a:lnTo>
                  <a:lnTo>
                    <a:pt x="148" y="5"/>
                  </a:lnTo>
                  <a:lnTo>
                    <a:pt x="144" y="8"/>
                  </a:lnTo>
                  <a:lnTo>
                    <a:pt x="142" y="10"/>
                  </a:lnTo>
                  <a:lnTo>
                    <a:pt x="140" y="14"/>
                  </a:lnTo>
                  <a:lnTo>
                    <a:pt x="139" y="23"/>
                  </a:lnTo>
                  <a:lnTo>
                    <a:pt x="140" y="31"/>
                  </a:lnTo>
                  <a:lnTo>
                    <a:pt x="142" y="35"/>
                  </a:lnTo>
                  <a:lnTo>
                    <a:pt x="144" y="39"/>
                  </a:lnTo>
                  <a:lnTo>
                    <a:pt x="148" y="42"/>
                  </a:lnTo>
                  <a:lnTo>
                    <a:pt x="151" y="44"/>
                  </a:lnTo>
                  <a:lnTo>
                    <a:pt x="156" y="45"/>
                  </a:lnTo>
                  <a:lnTo>
                    <a:pt x="161" y="45"/>
                  </a:lnTo>
                  <a:lnTo>
                    <a:pt x="161" y="45"/>
                  </a:lnTo>
                  <a:lnTo>
                    <a:pt x="185" y="47"/>
                  </a:lnTo>
                  <a:lnTo>
                    <a:pt x="214" y="51"/>
                  </a:lnTo>
                  <a:lnTo>
                    <a:pt x="242" y="57"/>
                  </a:lnTo>
                  <a:lnTo>
                    <a:pt x="257" y="61"/>
                  </a:lnTo>
                  <a:lnTo>
                    <a:pt x="271" y="66"/>
                  </a:lnTo>
                  <a:lnTo>
                    <a:pt x="286" y="73"/>
                  </a:lnTo>
                  <a:lnTo>
                    <a:pt x="299" y="79"/>
                  </a:lnTo>
                  <a:lnTo>
                    <a:pt x="310" y="87"/>
                  </a:lnTo>
                  <a:lnTo>
                    <a:pt x="320" y="96"/>
                  </a:lnTo>
                  <a:lnTo>
                    <a:pt x="329" y="107"/>
                  </a:lnTo>
                  <a:lnTo>
                    <a:pt x="335" y="117"/>
                  </a:lnTo>
                  <a:lnTo>
                    <a:pt x="339" y="130"/>
                  </a:lnTo>
                  <a:lnTo>
                    <a:pt x="342" y="145"/>
                  </a:lnTo>
                  <a:lnTo>
                    <a:pt x="342" y="145"/>
                  </a:lnTo>
                  <a:lnTo>
                    <a:pt x="343" y="164"/>
                  </a:lnTo>
                  <a:lnTo>
                    <a:pt x="344" y="175"/>
                  </a:lnTo>
                  <a:lnTo>
                    <a:pt x="343" y="185"/>
                  </a:lnTo>
                  <a:lnTo>
                    <a:pt x="343" y="185"/>
                  </a:lnTo>
                  <a:lnTo>
                    <a:pt x="343" y="192"/>
                  </a:lnTo>
                  <a:lnTo>
                    <a:pt x="342" y="197"/>
                  </a:lnTo>
                  <a:lnTo>
                    <a:pt x="337" y="206"/>
                  </a:lnTo>
                  <a:lnTo>
                    <a:pt x="330" y="212"/>
                  </a:lnTo>
                  <a:lnTo>
                    <a:pt x="321" y="217"/>
                  </a:lnTo>
                  <a:lnTo>
                    <a:pt x="312" y="219"/>
                  </a:lnTo>
                  <a:lnTo>
                    <a:pt x="303" y="221"/>
                  </a:lnTo>
                  <a:lnTo>
                    <a:pt x="282" y="222"/>
                  </a:lnTo>
                  <a:lnTo>
                    <a:pt x="282" y="222"/>
                  </a:lnTo>
                  <a:lnTo>
                    <a:pt x="270" y="221"/>
                  </a:lnTo>
                  <a:lnTo>
                    <a:pt x="250" y="219"/>
                  </a:lnTo>
                  <a:lnTo>
                    <a:pt x="241" y="217"/>
                  </a:lnTo>
                  <a:lnTo>
                    <a:pt x="232" y="214"/>
                  </a:lnTo>
                  <a:lnTo>
                    <a:pt x="227" y="212"/>
                  </a:lnTo>
                  <a:lnTo>
                    <a:pt x="224" y="210"/>
                  </a:lnTo>
                  <a:lnTo>
                    <a:pt x="224" y="209"/>
                  </a:lnTo>
                  <a:lnTo>
                    <a:pt x="224" y="209"/>
                  </a:lnTo>
                  <a:lnTo>
                    <a:pt x="223" y="204"/>
                  </a:lnTo>
                  <a:lnTo>
                    <a:pt x="221" y="200"/>
                  </a:lnTo>
                  <a:lnTo>
                    <a:pt x="221" y="200"/>
                  </a:lnTo>
                  <a:lnTo>
                    <a:pt x="220" y="193"/>
                  </a:lnTo>
                  <a:lnTo>
                    <a:pt x="220" y="193"/>
                  </a:lnTo>
                  <a:lnTo>
                    <a:pt x="216" y="184"/>
                  </a:lnTo>
                  <a:lnTo>
                    <a:pt x="211" y="175"/>
                  </a:lnTo>
                  <a:lnTo>
                    <a:pt x="204" y="166"/>
                  </a:lnTo>
                  <a:lnTo>
                    <a:pt x="198" y="159"/>
                  </a:lnTo>
                  <a:lnTo>
                    <a:pt x="190" y="153"/>
                  </a:lnTo>
                  <a:lnTo>
                    <a:pt x="181" y="146"/>
                  </a:lnTo>
                  <a:lnTo>
                    <a:pt x="173" y="142"/>
                  </a:lnTo>
                  <a:lnTo>
                    <a:pt x="163" y="138"/>
                  </a:lnTo>
                  <a:lnTo>
                    <a:pt x="153" y="134"/>
                  </a:lnTo>
                  <a:lnTo>
                    <a:pt x="143" y="132"/>
                  </a:lnTo>
                  <a:lnTo>
                    <a:pt x="122" y="129"/>
                  </a:lnTo>
                  <a:lnTo>
                    <a:pt x="100" y="129"/>
                  </a:lnTo>
                  <a:lnTo>
                    <a:pt x="80" y="130"/>
                  </a:lnTo>
                  <a:lnTo>
                    <a:pt x="80" y="130"/>
                  </a:lnTo>
                  <a:lnTo>
                    <a:pt x="71" y="132"/>
                  </a:lnTo>
                  <a:lnTo>
                    <a:pt x="61" y="134"/>
                  </a:lnTo>
                  <a:lnTo>
                    <a:pt x="51" y="140"/>
                  </a:lnTo>
                  <a:lnTo>
                    <a:pt x="41" y="145"/>
                  </a:lnTo>
                  <a:lnTo>
                    <a:pt x="33" y="150"/>
                  </a:lnTo>
                  <a:lnTo>
                    <a:pt x="25" y="157"/>
                  </a:lnTo>
                  <a:lnTo>
                    <a:pt x="17" y="164"/>
                  </a:lnTo>
                  <a:lnTo>
                    <a:pt x="14" y="172"/>
                  </a:lnTo>
                  <a:lnTo>
                    <a:pt x="14" y="172"/>
                  </a:lnTo>
                  <a:lnTo>
                    <a:pt x="6" y="189"/>
                  </a:lnTo>
                  <a:lnTo>
                    <a:pt x="3" y="198"/>
                  </a:lnTo>
                  <a:lnTo>
                    <a:pt x="2" y="209"/>
                  </a:lnTo>
                  <a:lnTo>
                    <a:pt x="0" y="219"/>
                  </a:lnTo>
                  <a:lnTo>
                    <a:pt x="2" y="229"/>
                  </a:lnTo>
                  <a:lnTo>
                    <a:pt x="4" y="238"/>
                  </a:lnTo>
                  <a:lnTo>
                    <a:pt x="7" y="242"/>
                  </a:lnTo>
                  <a:lnTo>
                    <a:pt x="11" y="244"/>
                  </a:lnTo>
                  <a:lnTo>
                    <a:pt x="11" y="244"/>
                  </a:lnTo>
                  <a:lnTo>
                    <a:pt x="21" y="253"/>
                  </a:lnTo>
                  <a:lnTo>
                    <a:pt x="33" y="261"/>
                  </a:lnTo>
                  <a:lnTo>
                    <a:pt x="58" y="276"/>
                  </a:lnTo>
                  <a:lnTo>
                    <a:pt x="83" y="287"/>
                  </a:lnTo>
                  <a:lnTo>
                    <a:pt x="110" y="298"/>
                  </a:lnTo>
                  <a:lnTo>
                    <a:pt x="164" y="316"/>
                  </a:lnTo>
                  <a:lnTo>
                    <a:pt x="190" y="327"/>
                  </a:lnTo>
                  <a:lnTo>
                    <a:pt x="216" y="337"/>
                  </a:lnTo>
                  <a:lnTo>
                    <a:pt x="216" y="337"/>
                  </a:lnTo>
                  <a:lnTo>
                    <a:pt x="220" y="341"/>
                  </a:lnTo>
                  <a:lnTo>
                    <a:pt x="227" y="345"/>
                  </a:lnTo>
                  <a:lnTo>
                    <a:pt x="227" y="345"/>
                  </a:lnTo>
                  <a:lnTo>
                    <a:pt x="241" y="350"/>
                  </a:lnTo>
                  <a:lnTo>
                    <a:pt x="257" y="355"/>
                  </a:lnTo>
                  <a:lnTo>
                    <a:pt x="257" y="355"/>
                  </a:lnTo>
                  <a:lnTo>
                    <a:pt x="261" y="355"/>
                  </a:lnTo>
                  <a:lnTo>
                    <a:pt x="261" y="355"/>
                  </a:lnTo>
                  <a:lnTo>
                    <a:pt x="267" y="357"/>
                  </a:lnTo>
                  <a:lnTo>
                    <a:pt x="267" y="357"/>
                  </a:lnTo>
                  <a:lnTo>
                    <a:pt x="263" y="357"/>
                  </a:lnTo>
                  <a:lnTo>
                    <a:pt x="263" y="357"/>
                  </a:lnTo>
                  <a:lnTo>
                    <a:pt x="267" y="359"/>
                  </a:lnTo>
                  <a:lnTo>
                    <a:pt x="267" y="359"/>
                  </a:lnTo>
                  <a:lnTo>
                    <a:pt x="286" y="375"/>
                  </a:lnTo>
                  <a:lnTo>
                    <a:pt x="308" y="393"/>
                  </a:lnTo>
                  <a:lnTo>
                    <a:pt x="308" y="393"/>
                  </a:lnTo>
                  <a:lnTo>
                    <a:pt x="316" y="401"/>
                  </a:lnTo>
                  <a:lnTo>
                    <a:pt x="322" y="409"/>
                  </a:lnTo>
                  <a:lnTo>
                    <a:pt x="327" y="418"/>
                  </a:lnTo>
                  <a:lnTo>
                    <a:pt x="333" y="429"/>
                  </a:lnTo>
                  <a:lnTo>
                    <a:pt x="335" y="439"/>
                  </a:lnTo>
                  <a:lnTo>
                    <a:pt x="338" y="450"/>
                  </a:lnTo>
                  <a:lnTo>
                    <a:pt x="339" y="461"/>
                  </a:lnTo>
                  <a:lnTo>
                    <a:pt x="338" y="472"/>
                  </a:lnTo>
                  <a:lnTo>
                    <a:pt x="338" y="484"/>
                  </a:lnTo>
                  <a:lnTo>
                    <a:pt x="335" y="494"/>
                  </a:lnTo>
                  <a:lnTo>
                    <a:pt x="333" y="506"/>
                  </a:lnTo>
                  <a:lnTo>
                    <a:pt x="329" y="516"/>
                  </a:lnTo>
                  <a:lnTo>
                    <a:pt x="325" y="525"/>
                  </a:lnTo>
                  <a:lnTo>
                    <a:pt x="320" y="535"/>
                  </a:lnTo>
                  <a:lnTo>
                    <a:pt x="313" y="544"/>
                  </a:lnTo>
                  <a:lnTo>
                    <a:pt x="307" y="552"/>
                  </a:lnTo>
                  <a:lnTo>
                    <a:pt x="307" y="552"/>
                  </a:lnTo>
                  <a:lnTo>
                    <a:pt x="295" y="561"/>
                  </a:lnTo>
                  <a:lnTo>
                    <a:pt x="283" y="569"/>
                  </a:lnTo>
                  <a:lnTo>
                    <a:pt x="269" y="575"/>
                  </a:lnTo>
                  <a:lnTo>
                    <a:pt x="254" y="582"/>
                  </a:lnTo>
                  <a:lnTo>
                    <a:pt x="238" y="586"/>
                  </a:lnTo>
                  <a:lnTo>
                    <a:pt x="223" y="589"/>
                  </a:lnTo>
                  <a:lnTo>
                    <a:pt x="208" y="592"/>
                  </a:lnTo>
                  <a:lnTo>
                    <a:pt x="193" y="593"/>
                  </a:lnTo>
                  <a:lnTo>
                    <a:pt x="193" y="593"/>
                  </a:lnTo>
                  <a:lnTo>
                    <a:pt x="187" y="592"/>
                  </a:lnTo>
                  <a:lnTo>
                    <a:pt x="182" y="592"/>
                  </a:lnTo>
                  <a:lnTo>
                    <a:pt x="177" y="592"/>
                  </a:lnTo>
                  <a:lnTo>
                    <a:pt x="172" y="595"/>
                  </a:lnTo>
                  <a:lnTo>
                    <a:pt x="168" y="597"/>
                  </a:lnTo>
                  <a:lnTo>
                    <a:pt x="164" y="601"/>
                  </a:lnTo>
                  <a:lnTo>
                    <a:pt x="161" y="608"/>
                  </a:lnTo>
                  <a:lnTo>
                    <a:pt x="161" y="614"/>
                  </a:lnTo>
                  <a:lnTo>
                    <a:pt x="161" y="617"/>
                  </a:lnTo>
                  <a:lnTo>
                    <a:pt x="161" y="617"/>
                  </a:lnTo>
                  <a:lnTo>
                    <a:pt x="161" y="621"/>
                  </a:lnTo>
                  <a:lnTo>
                    <a:pt x="163" y="625"/>
                  </a:lnTo>
                  <a:lnTo>
                    <a:pt x="165" y="629"/>
                  </a:lnTo>
                  <a:lnTo>
                    <a:pt x="168" y="633"/>
                  </a:lnTo>
                  <a:lnTo>
                    <a:pt x="172" y="635"/>
                  </a:lnTo>
                  <a:lnTo>
                    <a:pt x="176" y="638"/>
                  </a:lnTo>
                  <a:lnTo>
                    <a:pt x="180" y="639"/>
                  </a:lnTo>
                  <a:lnTo>
                    <a:pt x="184" y="639"/>
                  </a:lnTo>
                  <a:lnTo>
                    <a:pt x="184" y="639"/>
                  </a:lnTo>
                  <a:lnTo>
                    <a:pt x="204" y="639"/>
                  </a:lnTo>
                  <a:lnTo>
                    <a:pt x="224" y="637"/>
                  </a:lnTo>
                  <a:lnTo>
                    <a:pt x="244" y="633"/>
                  </a:lnTo>
                  <a:lnTo>
                    <a:pt x="262" y="626"/>
                  </a:lnTo>
                  <a:lnTo>
                    <a:pt x="282" y="620"/>
                  </a:lnTo>
                  <a:lnTo>
                    <a:pt x="299" y="610"/>
                  </a:lnTo>
                  <a:lnTo>
                    <a:pt x="316" y="601"/>
                  </a:lnTo>
                  <a:lnTo>
                    <a:pt x="330" y="589"/>
                  </a:lnTo>
                  <a:lnTo>
                    <a:pt x="344" y="576"/>
                  </a:lnTo>
                  <a:lnTo>
                    <a:pt x="356" y="562"/>
                  </a:lnTo>
                  <a:lnTo>
                    <a:pt x="367" y="546"/>
                  </a:lnTo>
                  <a:lnTo>
                    <a:pt x="375" y="529"/>
                  </a:lnTo>
                  <a:lnTo>
                    <a:pt x="381" y="512"/>
                  </a:lnTo>
                  <a:lnTo>
                    <a:pt x="385" y="493"/>
                  </a:lnTo>
                  <a:lnTo>
                    <a:pt x="385" y="472"/>
                  </a:lnTo>
                  <a:lnTo>
                    <a:pt x="382" y="451"/>
                  </a:lnTo>
                  <a:lnTo>
                    <a:pt x="382" y="451"/>
                  </a:lnTo>
                  <a:lnTo>
                    <a:pt x="380" y="436"/>
                  </a:lnTo>
                  <a:lnTo>
                    <a:pt x="376" y="422"/>
                  </a:lnTo>
                  <a:lnTo>
                    <a:pt x="372" y="409"/>
                  </a:lnTo>
                  <a:lnTo>
                    <a:pt x="367" y="397"/>
                  </a:lnTo>
                  <a:lnTo>
                    <a:pt x="360" y="387"/>
                  </a:lnTo>
                  <a:lnTo>
                    <a:pt x="354" y="376"/>
                  </a:lnTo>
                  <a:lnTo>
                    <a:pt x="346" y="366"/>
                  </a:lnTo>
                  <a:lnTo>
                    <a:pt x="338" y="358"/>
                  </a:lnTo>
                  <a:lnTo>
                    <a:pt x="330" y="349"/>
                  </a:lnTo>
                  <a:lnTo>
                    <a:pt x="321" y="342"/>
                  </a:lnTo>
                  <a:lnTo>
                    <a:pt x="301" y="328"/>
                  </a:lnTo>
                  <a:lnTo>
                    <a:pt x="279" y="317"/>
                  </a:lnTo>
                  <a:lnTo>
                    <a:pt x="257" y="307"/>
                  </a:lnTo>
                  <a:lnTo>
                    <a:pt x="257" y="307"/>
                  </a:lnTo>
                  <a:lnTo>
                    <a:pt x="233" y="295"/>
                  </a:lnTo>
                  <a:lnTo>
                    <a:pt x="221" y="290"/>
                  </a:lnTo>
                  <a:lnTo>
                    <a:pt x="210" y="286"/>
                  </a:lnTo>
                  <a:lnTo>
                    <a:pt x="210" y="286"/>
                  </a:lnTo>
                  <a:lnTo>
                    <a:pt x="176" y="276"/>
                  </a:lnTo>
                  <a:lnTo>
                    <a:pt x="142" y="263"/>
                  </a:lnTo>
                  <a:lnTo>
                    <a:pt x="108" y="248"/>
                  </a:lnTo>
                  <a:lnTo>
                    <a:pt x="75" y="234"/>
                  </a:lnTo>
                  <a:lnTo>
                    <a:pt x="75" y="234"/>
                  </a:lnTo>
                  <a:lnTo>
                    <a:pt x="68" y="230"/>
                  </a:lnTo>
                  <a:lnTo>
                    <a:pt x="63" y="226"/>
                  </a:lnTo>
                  <a:lnTo>
                    <a:pt x="58" y="222"/>
                  </a:lnTo>
                  <a:lnTo>
                    <a:pt x="55" y="218"/>
                  </a:lnTo>
                  <a:lnTo>
                    <a:pt x="54" y="213"/>
                  </a:lnTo>
                  <a:lnTo>
                    <a:pt x="53" y="208"/>
                  </a:lnTo>
                  <a:lnTo>
                    <a:pt x="53" y="204"/>
                  </a:lnTo>
                  <a:lnTo>
                    <a:pt x="54" y="198"/>
                  </a:lnTo>
                  <a:lnTo>
                    <a:pt x="55" y="195"/>
                  </a:lnTo>
                  <a:lnTo>
                    <a:pt x="59" y="191"/>
                  </a:lnTo>
                  <a:lnTo>
                    <a:pt x="63" y="187"/>
                  </a:lnTo>
                  <a:lnTo>
                    <a:pt x="67" y="183"/>
                  </a:lnTo>
                  <a:lnTo>
                    <a:pt x="72" y="180"/>
                  </a:lnTo>
                  <a:lnTo>
                    <a:pt x="79" y="178"/>
                  </a:lnTo>
                  <a:lnTo>
                    <a:pt x="85" y="175"/>
                  </a:lnTo>
                  <a:lnTo>
                    <a:pt x="92" y="174"/>
                  </a:lnTo>
                  <a:lnTo>
                    <a:pt x="92" y="17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3" name="chenying0907 1130"/>
            <p:cNvSpPr>
              <a:spLocks/>
            </p:cNvSpPr>
            <p:nvPr/>
          </p:nvSpPr>
          <p:spPr bwMode="auto">
            <a:xfrm>
              <a:off x="4273551" y="4613275"/>
              <a:ext cx="3175" cy="1588"/>
            </a:xfrm>
            <a:custGeom>
              <a:avLst/>
              <a:gdLst/>
              <a:ahLst/>
              <a:cxnLst>
                <a:cxn ang="0">
                  <a:pos x="5" y="2"/>
                </a:cxn>
                <a:cxn ang="0">
                  <a:pos x="5" y="2"/>
                </a:cxn>
                <a:cxn ang="0">
                  <a:pos x="7" y="2"/>
                </a:cxn>
                <a:cxn ang="0">
                  <a:pos x="0" y="0"/>
                </a:cxn>
                <a:cxn ang="0">
                  <a:pos x="0" y="0"/>
                </a:cxn>
                <a:cxn ang="0">
                  <a:pos x="1" y="0"/>
                </a:cxn>
                <a:cxn ang="0">
                  <a:pos x="1" y="0"/>
                </a:cxn>
                <a:cxn ang="0">
                  <a:pos x="5" y="2"/>
                </a:cxn>
                <a:cxn ang="0">
                  <a:pos x="5" y="2"/>
                </a:cxn>
              </a:cxnLst>
              <a:rect l="0" t="0" r="r" b="b"/>
              <a:pathLst>
                <a:path w="7" h="2">
                  <a:moveTo>
                    <a:pt x="5" y="2"/>
                  </a:moveTo>
                  <a:lnTo>
                    <a:pt x="5" y="2"/>
                  </a:lnTo>
                  <a:lnTo>
                    <a:pt x="7" y="2"/>
                  </a:lnTo>
                  <a:lnTo>
                    <a:pt x="0" y="0"/>
                  </a:lnTo>
                  <a:lnTo>
                    <a:pt x="0" y="0"/>
                  </a:lnTo>
                  <a:lnTo>
                    <a:pt x="1" y="0"/>
                  </a:lnTo>
                  <a:lnTo>
                    <a:pt x="1" y="0"/>
                  </a:lnTo>
                  <a:lnTo>
                    <a:pt x="5" y="2"/>
                  </a:lnTo>
                  <a:lnTo>
                    <a:pt x="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4" name="chenying0907 1131"/>
            <p:cNvSpPr>
              <a:spLocks/>
            </p:cNvSpPr>
            <p:nvPr/>
          </p:nvSpPr>
          <p:spPr bwMode="auto">
            <a:xfrm>
              <a:off x="4224338" y="4500563"/>
              <a:ext cx="153988" cy="254000"/>
            </a:xfrm>
            <a:custGeom>
              <a:avLst/>
              <a:gdLst/>
              <a:ahLst/>
              <a:cxnLst>
                <a:cxn ang="0">
                  <a:pos x="261" y="464"/>
                </a:cxn>
                <a:cxn ang="0">
                  <a:pos x="214" y="440"/>
                </a:cxn>
                <a:cxn ang="0">
                  <a:pos x="209" y="422"/>
                </a:cxn>
                <a:cxn ang="0">
                  <a:pos x="189" y="396"/>
                </a:cxn>
                <a:cxn ang="0">
                  <a:pos x="141" y="375"/>
                </a:cxn>
                <a:cxn ang="0">
                  <a:pos x="53" y="376"/>
                </a:cxn>
                <a:cxn ang="0">
                  <a:pos x="9" y="404"/>
                </a:cxn>
                <a:cxn ang="0">
                  <a:pos x="0" y="456"/>
                </a:cxn>
                <a:cxn ang="0">
                  <a:pos x="18" y="548"/>
                </a:cxn>
                <a:cxn ang="0">
                  <a:pos x="61" y="596"/>
                </a:cxn>
                <a:cxn ang="0">
                  <a:pos x="154" y="633"/>
                </a:cxn>
                <a:cxn ang="0">
                  <a:pos x="232" y="639"/>
                </a:cxn>
                <a:cxn ang="0">
                  <a:pos x="247" y="625"/>
                </a:cxn>
                <a:cxn ang="0">
                  <a:pos x="240" y="599"/>
                </a:cxn>
                <a:cxn ang="0">
                  <a:pos x="202" y="592"/>
                </a:cxn>
                <a:cxn ang="0">
                  <a:pos x="103" y="567"/>
                </a:cxn>
                <a:cxn ang="0">
                  <a:pos x="53" y="521"/>
                </a:cxn>
                <a:cxn ang="0">
                  <a:pos x="44" y="465"/>
                </a:cxn>
                <a:cxn ang="0">
                  <a:pos x="52" y="434"/>
                </a:cxn>
                <a:cxn ang="0">
                  <a:pos x="106" y="418"/>
                </a:cxn>
                <a:cxn ang="0">
                  <a:pos x="155" y="425"/>
                </a:cxn>
                <a:cxn ang="0">
                  <a:pos x="164" y="435"/>
                </a:cxn>
                <a:cxn ang="0">
                  <a:pos x="172" y="456"/>
                </a:cxn>
                <a:cxn ang="0">
                  <a:pos x="206" y="493"/>
                </a:cxn>
                <a:cxn ang="0">
                  <a:pos x="266" y="510"/>
                </a:cxn>
                <a:cxn ang="0">
                  <a:pos x="327" y="504"/>
                </a:cxn>
                <a:cxn ang="0">
                  <a:pos x="370" y="474"/>
                </a:cxn>
                <a:cxn ang="0">
                  <a:pos x="387" y="430"/>
                </a:cxn>
                <a:cxn ang="0">
                  <a:pos x="378" y="395"/>
                </a:cxn>
                <a:cxn ang="0">
                  <a:pos x="304" y="351"/>
                </a:cxn>
                <a:cxn ang="0">
                  <a:pos x="172" y="302"/>
                </a:cxn>
                <a:cxn ang="0">
                  <a:pos x="130" y="285"/>
                </a:cxn>
                <a:cxn ang="0">
                  <a:pos x="121" y="282"/>
                </a:cxn>
                <a:cxn ang="0">
                  <a:pos x="102" y="264"/>
                </a:cxn>
                <a:cxn ang="0">
                  <a:pos x="60" y="221"/>
                </a:cxn>
                <a:cxn ang="0">
                  <a:pos x="49" y="167"/>
                </a:cxn>
                <a:cxn ang="0">
                  <a:pos x="64" y="113"/>
                </a:cxn>
                <a:cxn ang="0">
                  <a:pos x="92" y="79"/>
                </a:cxn>
                <a:cxn ang="0">
                  <a:pos x="164" y="49"/>
                </a:cxn>
                <a:cxn ang="0">
                  <a:pos x="205" y="48"/>
                </a:cxn>
                <a:cxn ang="0">
                  <a:pos x="226" y="32"/>
                </a:cxn>
                <a:cxn ang="0">
                  <a:pos x="225" y="14"/>
                </a:cxn>
                <a:cxn ang="0">
                  <a:pos x="209" y="1"/>
                </a:cxn>
                <a:cxn ang="0">
                  <a:pos x="145" y="8"/>
                </a:cxn>
                <a:cxn ang="0">
                  <a:pos x="57" y="51"/>
                </a:cxn>
                <a:cxn ang="0">
                  <a:pos x="7" y="128"/>
                </a:cxn>
                <a:cxn ang="0">
                  <a:pos x="7" y="204"/>
                </a:cxn>
                <a:cxn ang="0">
                  <a:pos x="35" y="264"/>
                </a:cxn>
                <a:cxn ang="0">
                  <a:pos x="87" y="311"/>
                </a:cxn>
                <a:cxn ang="0">
                  <a:pos x="166" y="349"/>
                </a:cxn>
                <a:cxn ang="0">
                  <a:pos x="280" y="391"/>
                </a:cxn>
                <a:cxn ang="0">
                  <a:pos x="329" y="418"/>
                </a:cxn>
                <a:cxn ang="0">
                  <a:pos x="334" y="440"/>
                </a:cxn>
                <a:cxn ang="0">
                  <a:pos x="315" y="460"/>
                </a:cxn>
              </a:cxnLst>
              <a:rect l="0" t="0" r="r" b="b"/>
              <a:pathLst>
                <a:path w="387" h="639">
                  <a:moveTo>
                    <a:pt x="295" y="465"/>
                  </a:moveTo>
                  <a:lnTo>
                    <a:pt x="295" y="465"/>
                  </a:lnTo>
                  <a:lnTo>
                    <a:pt x="286" y="465"/>
                  </a:lnTo>
                  <a:lnTo>
                    <a:pt x="274" y="465"/>
                  </a:lnTo>
                  <a:lnTo>
                    <a:pt x="261" y="464"/>
                  </a:lnTo>
                  <a:lnTo>
                    <a:pt x="249" y="461"/>
                  </a:lnTo>
                  <a:lnTo>
                    <a:pt x="238" y="457"/>
                  </a:lnTo>
                  <a:lnTo>
                    <a:pt x="226" y="451"/>
                  </a:lnTo>
                  <a:lnTo>
                    <a:pt x="218" y="444"/>
                  </a:lnTo>
                  <a:lnTo>
                    <a:pt x="214" y="440"/>
                  </a:lnTo>
                  <a:lnTo>
                    <a:pt x="213" y="435"/>
                  </a:lnTo>
                  <a:lnTo>
                    <a:pt x="213" y="435"/>
                  </a:lnTo>
                  <a:lnTo>
                    <a:pt x="211" y="427"/>
                  </a:lnTo>
                  <a:lnTo>
                    <a:pt x="209" y="422"/>
                  </a:lnTo>
                  <a:lnTo>
                    <a:pt x="209" y="422"/>
                  </a:lnTo>
                  <a:lnTo>
                    <a:pt x="205" y="414"/>
                  </a:lnTo>
                  <a:lnTo>
                    <a:pt x="201" y="408"/>
                  </a:lnTo>
                  <a:lnTo>
                    <a:pt x="201" y="408"/>
                  </a:lnTo>
                  <a:lnTo>
                    <a:pt x="196" y="401"/>
                  </a:lnTo>
                  <a:lnTo>
                    <a:pt x="189" y="396"/>
                  </a:lnTo>
                  <a:lnTo>
                    <a:pt x="181" y="391"/>
                  </a:lnTo>
                  <a:lnTo>
                    <a:pt x="175" y="387"/>
                  </a:lnTo>
                  <a:lnTo>
                    <a:pt x="158" y="379"/>
                  </a:lnTo>
                  <a:lnTo>
                    <a:pt x="141" y="375"/>
                  </a:lnTo>
                  <a:lnTo>
                    <a:pt x="141" y="375"/>
                  </a:lnTo>
                  <a:lnTo>
                    <a:pt x="123" y="371"/>
                  </a:lnTo>
                  <a:lnTo>
                    <a:pt x="100" y="370"/>
                  </a:lnTo>
                  <a:lnTo>
                    <a:pt x="77" y="371"/>
                  </a:lnTo>
                  <a:lnTo>
                    <a:pt x="65" y="374"/>
                  </a:lnTo>
                  <a:lnTo>
                    <a:pt x="53" y="376"/>
                  </a:lnTo>
                  <a:lnTo>
                    <a:pt x="43" y="380"/>
                  </a:lnTo>
                  <a:lnTo>
                    <a:pt x="32" y="384"/>
                  </a:lnTo>
                  <a:lnTo>
                    <a:pt x="23" y="389"/>
                  </a:lnTo>
                  <a:lnTo>
                    <a:pt x="15" y="396"/>
                  </a:lnTo>
                  <a:lnTo>
                    <a:pt x="9" y="404"/>
                  </a:lnTo>
                  <a:lnTo>
                    <a:pt x="4" y="413"/>
                  </a:lnTo>
                  <a:lnTo>
                    <a:pt x="1" y="423"/>
                  </a:lnTo>
                  <a:lnTo>
                    <a:pt x="0" y="435"/>
                  </a:lnTo>
                  <a:lnTo>
                    <a:pt x="0" y="435"/>
                  </a:lnTo>
                  <a:lnTo>
                    <a:pt x="0" y="456"/>
                  </a:lnTo>
                  <a:lnTo>
                    <a:pt x="0" y="476"/>
                  </a:lnTo>
                  <a:lnTo>
                    <a:pt x="2" y="495"/>
                  </a:lnTo>
                  <a:lnTo>
                    <a:pt x="5" y="514"/>
                  </a:lnTo>
                  <a:lnTo>
                    <a:pt x="10" y="531"/>
                  </a:lnTo>
                  <a:lnTo>
                    <a:pt x="18" y="548"/>
                  </a:lnTo>
                  <a:lnTo>
                    <a:pt x="30" y="565"/>
                  </a:lnTo>
                  <a:lnTo>
                    <a:pt x="43" y="582"/>
                  </a:lnTo>
                  <a:lnTo>
                    <a:pt x="43" y="582"/>
                  </a:lnTo>
                  <a:lnTo>
                    <a:pt x="52" y="589"/>
                  </a:lnTo>
                  <a:lnTo>
                    <a:pt x="61" y="596"/>
                  </a:lnTo>
                  <a:lnTo>
                    <a:pt x="70" y="603"/>
                  </a:lnTo>
                  <a:lnTo>
                    <a:pt x="82" y="609"/>
                  </a:lnTo>
                  <a:lnTo>
                    <a:pt x="104" y="620"/>
                  </a:lnTo>
                  <a:lnTo>
                    <a:pt x="129" y="627"/>
                  </a:lnTo>
                  <a:lnTo>
                    <a:pt x="154" y="633"/>
                  </a:lnTo>
                  <a:lnTo>
                    <a:pt x="179" y="637"/>
                  </a:lnTo>
                  <a:lnTo>
                    <a:pt x="204" y="639"/>
                  </a:lnTo>
                  <a:lnTo>
                    <a:pt x="227" y="639"/>
                  </a:lnTo>
                  <a:lnTo>
                    <a:pt x="227" y="639"/>
                  </a:lnTo>
                  <a:lnTo>
                    <a:pt x="232" y="639"/>
                  </a:lnTo>
                  <a:lnTo>
                    <a:pt x="236" y="638"/>
                  </a:lnTo>
                  <a:lnTo>
                    <a:pt x="240" y="635"/>
                  </a:lnTo>
                  <a:lnTo>
                    <a:pt x="243" y="633"/>
                  </a:lnTo>
                  <a:lnTo>
                    <a:pt x="246" y="629"/>
                  </a:lnTo>
                  <a:lnTo>
                    <a:pt x="247" y="625"/>
                  </a:lnTo>
                  <a:lnTo>
                    <a:pt x="249" y="617"/>
                  </a:lnTo>
                  <a:lnTo>
                    <a:pt x="247" y="608"/>
                  </a:lnTo>
                  <a:lnTo>
                    <a:pt x="246" y="604"/>
                  </a:lnTo>
                  <a:lnTo>
                    <a:pt x="243" y="601"/>
                  </a:lnTo>
                  <a:lnTo>
                    <a:pt x="240" y="599"/>
                  </a:lnTo>
                  <a:lnTo>
                    <a:pt x="236" y="596"/>
                  </a:lnTo>
                  <a:lnTo>
                    <a:pt x="232" y="595"/>
                  </a:lnTo>
                  <a:lnTo>
                    <a:pt x="227" y="593"/>
                  </a:lnTo>
                  <a:lnTo>
                    <a:pt x="227" y="593"/>
                  </a:lnTo>
                  <a:lnTo>
                    <a:pt x="202" y="592"/>
                  </a:lnTo>
                  <a:lnTo>
                    <a:pt x="175" y="589"/>
                  </a:lnTo>
                  <a:lnTo>
                    <a:pt x="145" y="583"/>
                  </a:lnTo>
                  <a:lnTo>
                    <a:pt x="130" y="579"/>
                  </a:lnTo>
                  <a:lnTo>
                    <a:pt x="116" y="574"/>
                  </a:lnTo>
                  <a:lnTo>
                    <a:pt x="103" y="567"/>
                  </a:lnTo>
                  <a:lnTo>
                    <a:pt x="90" y="561"/>
                  </a:lnTo>
                  <a:lnTo>
                    <a:pt x="78" y="552"/>
                  </a:lnTo>
                  <a:lnTo>
                    <a:pt x="68" y="542"/>
                  </a:lnTo>
                  <a:lnTo>
                    <a:pt x="60" y="533"/>
                  </a:lnTo>
                  <a:lnTo>
                    <a:pt x="53" y="521"/>
                  </a:lnTo>
                  <a:lnTo>
                    <a:pt x="48" y="508"/>
                  </a:lnTo>
                  <a:lnTo>
                    <a:pt x="47" y="495"/>
                  </a:lnTo>
                  <a:lnTo>
                    <a:pt x="47" y="495"/>
                  </a:lnTo>
                  <a:lnTo>
                    <a:pt x="44" y="474"/>
                  </a:lnTo>
                  <a:lnTo>
                    <a:pt x="44" y="465"/>
                  </a:lnTo>
                  <a:lnTo>
                    <a:pt x="44" y="453"/>
                  </a:lnTo>
                  <a:lnTo>
                    <a:pt x="44" y="453"/>
                  </a:lnTo>
                  <a:lnTo>
                    <a:pt x="45" y="448"/>
                  </a:lnTo>
                  <a:lnTo>
                    <a:pt x="47" y="443"/>
                  </a:lnTo>
                  <a:lnTo>
                    <a:pt x="52" y="434"/>
                  </a:lnTo>
                  <a:lnTo>
                    <a:pt x="58" y="427"/>
                  </a:lnTo>
                  <a:lnTo>
                    <a:pt x="66" y="423"/>
                  </a:lnTo>
                  <a:lnTo>
                    <a:pt x="75" y="419"/>
                  </a:lnTo>
                  <a:lnTo>
                    <a:pt x="86" y="418"/>
                  </a:lnTo>
                  <a:lnTo>
                    <a:pt x="106" y="418"/>
                  </a:lnTo>
                  <a:lnTo>
                    <a:pt x="106" y="418"/>
                  </a:lnTo>
                  <a:lnTo>
                    <a:pt x="117" y="418"/>
                  </a:lnTo>
                  <a:lnTo>
                    <a:pt x="137" y="421"/>
                  </a:lnTo>
                  <a:lnTo>
                    <a:pt x="147" y="422"/>
                  </a:lnTo>
                  <a:lnTo>
                    <a:pt x="155" y="425"/>
                  </a:lnTo>
                  <a:lnTo>
                    <a:pt x="162" y="427"/>
                  </a:lnTo>
                  <a:lnTo>
                    <a:pt x="163" y="429"/>
                  </a:lnTo>
                  <a:lnTo>
                    <a:pt x="164" y="431"/>
                  </a:lnTo>
                  <a:lnTo>
                    <a:pt x="164" y="431"/>
                  </a:lnTo>
                  <a:lnTo>
                    <a:pt x="164" y="435"/>
                  </a:lnTo>
                  <a:lnTo>
                    <a:pt x="167" y="440"/>
                  </a:lnTo>
                  <a:lnTo>
                    <a:pt x="167" y="440"/>
                  </a:lnTo>
                  <a:lnTo>
                    <a:pt x="167" y="446"/>
                  </a:lnTo>
                  <a:lnTo>
                    <a:pt x="167" y="446"/>
                  </a:lnTo>
                  <a:lnTo>
                    <a:pt x="172" y="456"/>
                  </a:lnTo>
                  <a:lnTo>
                    <a:pt x="177" y="465"/>
                  </a:lnTo>
                  <a:lnTo>
                    <a:pt x="183" y="473"/>
                  </a:lnTo>
                  <a:lnTo>
                    <a:pt x="191" y="481"/>
                  </a:lnTo>
                  <a:lnTo>
                    <a:pt x="198" y="487"/>
                  </a:lnTo>
                  <a:lnTo>
                    <a:pt x="206" y="493"/>
                  </a:lnTo>
                  <a:lnTo>
                    <a:pt x="215" y="498"/>
                  </a:lnTo>
                  <a:lnTo>
                    <a:pt x="225" y="502"/>
                  </a:lnTo>
                  <a:lnTo>
                    <a:pt x="235" y="504"/>
                  </a:lnTo>
                  <a:lnTo>
                    <a:pt x="246" y="507"/>
                  </a:lnTo>
                  <a:lnTo>
                    <a:pt x="266" y="510"/>
                  </a:lnTo>
                  <a:lnTo>
                    <a:pt x="287" y="511"/>
                  </a:lnTo>
                  <a:lnTo>
                    <a:pt x="308" y="510"/>
                  </a:lnTo>
                  <a:lnTo>
                    <a:pt x="308" y="510"/>
                  </a:lnTo>
                  <a:lnTo>
                    <a:pt x="317" y="507"/>
                  </a:lnTo>
                  <a:lnTo>
                    <a:pt x="327" y="504"/>
                  </a:lnTo>
                  <a:lnTo>
                    <a:pt x="337" y="501"/>
                  </a:lnTo>
                  <a:lnTo>
                    <a:pt x="346" y="495"/>
                  </a:lnTo>
                  <a:lnTo>
                    <a:pt x="355" y="489"/>
                  </a:lnTo>
                  <a:lnTo>
                    <a:pt x="363" y="482"/>
                  </a:lnTo>
                  <a:lnTo>
                    <a:pt x="370" y="474"/>
                  </a:lnTo>
                  <a:lnTo>
                    <a:pt x="375" y="467"/>
                  </a:lnTo>
                  <a:lnTo>
                    <a:pt x="375" y="467"/>
                  </a:lnTo>
                  <a:lnTo>
                    <a:pt x="382" y="450"/>
                  </a:lnTo>
                  <a:lnTo>
                    <a:pt x="384" y="440"/>
                  </a:lnTo>
                  <a:lnTo>
                    <a:pt x="387" y="430"/>
                  </a:lnTo>
                  <a:lnTo>
                    <a:pt x="387" y="421"/>
                  </a:lnTo>
                  <a:lnTo>
                    <a:pt x="387" y="410"/>
                  </a:lnTo>
                  <a:lnTo>
                    <a:pt x="383" y="402"/>
                  </a:lnTo>
                  <a:lnTo>
                    <a:pt x="380" y="399"/>
                  </a:lnTo>
                  <a:lnTo>
                    <a:pt x="378" y="395"/>
                  </a:lnTo>
                  <a:lnTo>
                    <a:pt x="378" y="395"/>
                  </a:lnTo>
                  <a:lnTo>
                    <a:pt x="366" y="385"/>
                  </a:lnTo>
                  <a:lnTo>
                    <a:pt x="354" y="378"/>
                  </a:lnTo>
                  <a:lnTo>
                    <a:pt x="329" y="363"/>
                  </a:lnTo>
                  <a:lnTo>
                    <a:pt x="304" y="351"/>
                  </a:lnTo>
                  <a:lnTo>
                    <a:pt x="278" y="342"/>
                  </a:lnTo>
                  <a:lnTo>
                    <a:pt x="225" y="323"/>
                  </a:lnTo>
                  <a:lnTo>
                    <a:pt x="198" y="314"/>
                  </a:lnTo>
                  <a:lnTo>
                    <a:pt x="172" y="302"/>
                  </a:lnTo>
                  <a:lnTo>
                    <a:pt x="172" y="302"/>
                  </a:lnTo>
                  <a:lnTo>
                    <a:pt x="167" y="298"/>
                  </a:lnTo>
                  <a:lnTo>
                    <a:pt x="162" y="295"/>
                  </a:lnTo>
                  <a:lnTo>
                    <a:pt x="162" y="295"/>
                  </a:lnTo>
                  <a:lnTo>
                    <a:pt x="146" y="290"/>
                  </a:lnTo>
                  <a:lnTo>
                    <a:pt x="130" y="285"/>
                  </a:lnTo>
                  <a:lnTo>
                    <a:pt x="130" y="285"/>
                  </a:lnTo>
                  <a:lnTo>
                    <a:pt x="126" y="283"/>
                  </a:lnTo>
                  <a:lnTo>
                    <a:pt x="126" y="283"/>
                  </a:lnTo>
                  <a:lnTo>
                    <a:pt x="121" y="282"/>
                  </a:lnTo>
                  <a:lnTo>
                    <a:pt x="121" y="282"/>
                  </a:lnTo>
                  <a:lnTo>
                    <a:pt x="125" y="283"/>
                  </a:lnTo>
                  <a:lnTo>
                    <a:pt x="125" y="283"/>
                  </a:lnTo>
                  <a:lnTo>
                    <a:pt x="120" y="281"/>
                  </a:lnTo>
                  <a:lnTo>
                    <a:pt x="120" y="281"/>
                  </a:lnTo>
                  <a:lnTo>
                    <a:pt x="102" y="264"/>
                  </a:lnTo>
                  <a:lnTo>
                    <a:pt x="81" y="246"/>
                  </a:lnTo>
                  <a:lnTo>
                    <a:pt x="81" y="246"/>
                  </a:lnTo>
                  <a:lnTo>
                    <a:pt x="73" y="239"/>
                  </a:lnTo>
                  <a:lnTo>
                    <a:pt x="65" y="230"/>
                  </a:lnTo>
                  <a:lnTo>
                    <a:pt x="60" y="221"/>
                  </a:lnTo>
                  <a:lnTo>
                    <a:pt x="56" y="210"/>
                  </a:lnTo>
                  <a:lnTo>
                    <a:pt x="52" y="201"/>
                  </a:lnTo>
                  <a:lnTo>
                    <a:pt x="51" y="189"/>
                  </a:lnTo>
                  <a:lnTo>
                    <a:pt x="49" y="179"/>
                  </a:lnTo>
                  <a:lnTo>
                    <a:pt x="49" y="167"/>
                  </a:lnTo>
                  <a:lnTo>
                    <a:pt x="51" y="157"/>
                  </a:lnTo>
                  <a:lnTo>
                    <a:pt x="52" y="145"/>
                  </a:lnTo>
                  <a:lnTo>
                    <a:pt x="55" y="134"/>
                  </a:lnTo>
                  <a:lnTo>
                    <a:pt x="58" y="124"/>
                  </a:lnTo>
                  <a:lnTo>
                    <a:pt x="64" y="113"/>
                  </a:lnTo>
                  <a:lnTo>
                    <a:pt x="69" y="104"/>
                  </a:lnTo>
                  <a:lnTo>
                    <a:pt x="75" y="96"/>
                  </a:lnTo>
                  <a:lnTo>
                    <a:pt x="82" y="89"/>
                  </a:lnTo>
                  <a:lnTo>
                    <a:pt x="82" y="89"/>
                  </a:lnTo>
                  <a:lnTo>
                    <a:pt x="92" y="79"/>
                  </a:lnTo>
                  <a:lnTo>
                    <a:pt x="106" y="70"/>
                  </a:lnTo>
                  <a:lnTo>
                    <a:pt x="119" y="64"/>
                  </a:lnTo>
                  <a:lnTo>
                    <a:pt x="133" y="59"/>
                  </a:lnTo>
                  <a:lnTo>
                    <a:pt x="149" y="53"/>
                  </a:lnTo>
                  <a:lnTo>
                    <a:pt x="164" y="49"/>
                  </a:lnTo>
                  <a:lnTo>
                    <a:pt x="180" y="48"/>
                  </a:lnTo>
                  <a:lnTo>
                    <a:pt x="194" y="47"/>
                  </a:lnTo>
                  <a:lnTo>
                    <a:pt x="194" y="47"/>
                  </a:lnTo>
                  <a:lnTo>
                    <a:pt x="200" y="48"/>
                  </a:lnTo>
                  <a:lnTo>
                    <a:pt x="205" y="48"/>
                  </a:lnTo>
                  <a:lnTo>
                    <a:pt x="210" y="47"/>
                  </a:lnTo>
                  <a:lnTo>
                    <a:pt x="215" y="45"/>
                  </a:lnTo>
                  <a:lnTo>
                    <a:pt x="221" y="42"/>
                  </a:lnTo>
                  <a:lnTo>
                    <a:pt x="223" y="38"/>
                  </a:lnTo>
                  <a:lnTo>
                    <a:pt x="226" y="32"/>
                  </a:lnTo>
                  <a:lnTo>
                    <a:pt x="227" y="26"/>
                  </a:lnTo>
                  <a:lnTo>
                    <a:pt x="227" y="23"/>
                  </a:lnTo>
                  <a:lnTo>
                    <a:pt x="227" y="23"/>
                  </a:lnTo>
                  <a:lnTo>
                    <a:pt x="226" y="18"/>
                  </a:lnTo>
                  <a:lnTo>
                    <a:pt x="225" y="14"/>
                  </a:lnTo>
                  <a:lnTo>
                    <a:pt x="223" y="10"/>
                  </a:lnTo>
                  <a:lnTo>
                    <a:pt x="219" y="6"/>
                  </a:lnTo>
                  <a:lnTo>
                    <a:pt x="217" y="4"/>
                  </a:lnTo>
                  <a:lnTo>
                    <a:pt x="213" y="2"/>
                  </a:lnTo>
                  <a:lnTo>
                    <a:pt x="209" y="1"/>
                  </a:lnTo>
                  <a:lnTo>
                    <a:pt x="204" y="0"/>
                  </a:lnTo>
                  <a:lnTo>
                    <a:pt x="204" y="0"/>
                  </a:lnTo>
                  <a:lnTo>
                    <a:pt x="184" y="1"/>
                  </a:lnTo>
                  <a:lnTo>
                    <a:pt x="164" y="4"/>
                  </a:lnTo>
                  <a:lnTo>
                    <a:pt x="145" y="8"/>
                  </a:lnTo>
                  <a:lnTo>
                    <a:pt x="125" y="13"/>
                  </a:lnTo>
                  <a:lnTo>
                    <a:pt x="107" y="21"/>
                  </a:lnTo>
                  <a:lnTo>
                    <a:pt x="89" y="28"/>
                  </a:lnTo>
                  <a:lnTo>
                    <a:pt x="73" y="39"/>
                  </a:lnTo>
                  <a:lnTo>
                    <a:pt x="57" y="51"/>
                  </a:lnTo>
                  <a:lnTo>
                    <a:pt x="43" y="62"/>
                  </a:lnTo>
                  <a:lnTo>
                    <a:pt x="31" y="77"/>
                  </a:lnTo>
                  <a:lnTo>
                    <a:pt x="21" y="93"/>
                  </a:lnTo>
                  <a:lnTo>
                    <a:pt x="13" y="110"/>
                  </a:lnTo>
                  <a:lnTo>
                    <a:pt x="7" y="128"/>
                  </a:lnTo>
                  <a:lnTo>
                    <a:pt x="4" y="147"/>
                  </a:lnTo>
                  <a:lnTo>
                    <a:pt x="2" y="167"/>
                  </a:lnTo>
                  <a:lnTo>
                    <a:pt x="5" y="189"/>
                  </a:lnTo>
                  <a:lnTo>
                    <a:pt x="5" y="189"/>
                  </a:lnTo>
                  <a:lnTo>
                    <a:pt x="7" y="204"/>
                  </a:lnTo>
                  <a:lnTo>
                    <a:pt x="11" y="217"/>
                  </a:lnTo>
                  <a:lnTo>
                    <a:pt x="17" y="230"/>
                  </a:lnTo>
                  <a:lnTo>
                    <a:pt x="22" y="242"/>
                  </a:lnTo>
                  <a:lnTo>
                    <a:pt x="27" y="253"/>
                  </a:lnTo>
                  <a:lnTo>
                    <a:pt x="35" y="264"/>
                  </a:lnTo>
                  <a:lnTo>
                    <a:pt x="41" y="273"/>
                  </a:lnTo>
                  <a:lnTo>
                    <a:pt x="49" y="282"/>
                  </a:lnTo>
                  <a:lnTo>
                    <a:pt x="58" y="290"/>
                  </a:lnTo>
                  <a:lnTo>
                    <a:pt x="68" y="298"/>
                  </a:lnTo>
                  <a:lnTo>
                    <a:pt x="87" y="311"/>
                  </a:lnTo>
                  <a:lnTo>
                    <a:pt x="108" y="323"/>
                  </a:lnTo>
                  <a:lnTo>
                    <a:pt x="132" y="332"/>
                  </a:lnTo>
                  <a:lnTo>
                    <a:pt x="132" y="332"/>
                  </a:lnTo>
                  <a:lnTo>
                    <a:pt x="154" y="345"/>
                  </a:lnTo>
                  <a:lnTo>
                    <a:pt x="166" y="349"/>
                  </a:lnTo>
                  <a:lnTo>
                    <a:pt x="177" y="353"/>
                  </a:lnTo>
                  <a:lnTo>
                    <a:pt x="177" y="353"/>
                  </a:lnTo>
                  <a:lnTo>
                    <a:pt x="213" y="365"/>
                  </a:lnTo>
                  <a:lnTo>
                    <a:pt x="247" y="378"/>
                  </a:lnTo>
                  <a:lnTo>
                    <a:pt x="280" y="391"/>
                  </a:lnTo>
                  <a:lnTo>
                    <a:pt x="314" y="406"/>
                  </a:lnTo>
                  <a:lnTo>
                    <a:pt x="314" y="406"/>
                  </a:lnTo>
                  <a:lnTo>
                    <a:pt x="320" y="409"/>
                  </a:lnTo>
                  <a:lnTo>
                    <a:pt x="325" y="413"/>
                  </a:lnTo>
                  <a:lnTo>
                    <a:pt x="329" y="418"/>
                  </a:lnTo>
                  <a:lnTo>
                    <a:pt x="332" y="422"/>
                  </a:lnTo>
                  <a:lnTo>
                    <a:pt x="334" y="426"/>
                  </a:lnTo>
                  <a:lnTo>
                    <a:pt x="336" y="431"/>
                  </a:lnTo>
                  <a:lnTo>
                    <a:pt x="334" y="436"/>
                  </a:lnTo>
                  <a:lnTo>
                    <a:pt x="334" y="440"/>
                  </a:lnTo>
                  <a:lnTo>
                    <a:pt x="332" y="444"/>
                  </a:lnTo>
                  <a:lnTo>
                    <a:pt x="329" y="450"/>
                  </a:lnTo>
                  <a:lnTo>
                    <a:pt x="325" y="453"/>
                  </a:lnTo>
                  <a:lnTo>
                    <a:pt x="320" y="456"/>
                  </a:lnTo>
                  <a:lnTo>
                    <a:pt x="315" y="460"/>
                  </a:lnTo>
                  <a:lnTo>
                    <a:pt x="310" y="463"/>
                  </a:lnTo>
                  <a:lnTo>
                    <a:pt x="303" y="464"/>
                  </a:lnTo>
                  <a:lnTo>
                    <a:pt x="295" y="465"/>
                  </a:lnTo>
                  <a:lnTo>
                    <a:pt x="295" y="4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5" name="chenying0907 1132"/>
            <p:cNvSpPr>
              <a:spLocks/>
            </p:cNvSpPr>
            <p:nvPr/>
          </p:nvSpPr>
          <p:spPr bwMode="auto">
            <a:xfrm>
              <a:off x="4295776" y="4462463"/>
              <a:ext cx="95250" cy="55563"/>
            </a:xfrm>
            <a:custGeom>
              <a:avLst/>
              <a:gdLst/>
              <a:ahLst/>
              <a:cxnLst>
                <a:cxn ang="0">
                  <a:pos x="242" y="113"/>
                </a:cxn>
                <a:cxn ang="0">
                  <a:pos x="238" y="69"/>
                </a:cxn>
                <a:cxn ang="0">
                  <a:pos x="231" y="49"/>
                </a:cxn>
                <a:cxn ang="0">
                  <a:pos x="218" y="31"/>
                </a:cxn>
                <a:cxn ang="0">
                  <a:pos x="208" y="22"/>
                </a:cxn>
                <a:cxn ang="0">
                  <a:pos x="186" y="10"/>
                </a:cxn>
                <a:cxn ang="0">
                  <a:pos x="159" y="3"/>
                </a:cxn>
                <a:cxn ang="0">
                  <a:pos x="133" y="1"/>
                </a:cxn>
                <a:cxn ang="0">
                  <a:pos x="120" y="0"/>
                </a:cxn>
                <a:cxn ang="0">
                  <a:pos x="82" y="3"/>
                </a:cxn>
                <a:cxn ang="0">
                  <a:pos x="56" y="10"/>
                </a:cxn>
                <a:cxn ang="0">
                  <a:pos x="32" y="20"/>
                </a:cxn>
                <a:cxn ang="0">
                  <a:pos x="22" y="28"/>
                </a:cxn>
                <a:cxn ang="0">
                  <a:pos x="10" y="47"/>
                </a:cxn>
                <a:cxn ang="0">
                  <a:pos x="4" y="69"/>
                </a:cxn>
                <a:cxn ang="0">
                  <a:pos x="1" y="94"/>
                </a:cxn>
                <a:cxn ang="0">
                  <a:pos x="0" y="116"/>
                </a:cxn>
                <a:cxn ang="0">
                  <a:pos x="2" y="125"/>
                </a:cxn>
                <a:cxn ang="0">
                  <a:pos x="8" y="132"/>
                </a:cxn>
                <a:cxn ang="0">
                  <a:pos x="14" y="137"/>
                </a:cxn>
                <a:cxn ang="0">
                  <a:pos x="31" y="137"/>
                </a:cxn>
                <a:cxn ang="0">
                  <a:pos x="39" y="132"/>
                </a:cxn>
                <a:cxn ang="0">
                  <a:pos x="44" y="125"/>
                </a:cxn>
                <a:cxn ang="0">
                  <a:pos x="46" y="116"/>
                </a:cxn>
                <a:cxn ang="0">
                  <a:pos x="47" y="99"/>
                </a:cxn>
                <a:cxn ang="0">
                  <a:pos x="53" y="74"/>
                </a:cxn>
                <a:cxn ang="0">
                  <a:pos x="68" y="57"/>
                </a:cxn>
                <a:cxn ang="0">
                  <a:pos x="93" y="48"/>
                </a:cxn>
                <a:cxn ang="0">
                  <a:pos x="110" y="47"/>
                </a:cxn>
                <a:cxn ang="0">
                  <a:pos x="152" y="48"/>
                </a:cxn>
                <a:cxn ang="0">
                  <a:pos x="167" y="52"/>
                </a:cxn>
                <a:cxn ang="0">
                  <a:pos x="183" y="62"/>
                </a:cxn>
                <a:cxn ang="0">
                  <a:pos x="191" y="77"/>
                </a:cxn>
                <a:cxn ang="0">
                  <a:pos x="195" y="94"/>
                </a:cxn>
                <a:cxn ang="0">
                  <a:pos x="196" y="113"/>
                </a:cxn>
                <a:cxn ang="0">
                  <a:pos x="199" y="122"/>
                </a:cxn>
                <a:cxn ang="0">
                  <a:pos x="204" y="129"/>
                </a:cxn>
                <a:cxn ang="0">
                  <a:pos x="221" y="134"/>
                </a:cxn>
                <a:cxn ang="0">
                  <a:pos x="233" y="132"/>
                </a:cxn>
                <a:cxn ang="0">
                  <a:pos x="238" y="126"/>
                </a:cxn>
                <a:cxn ang="0">
                  <a:pos x="242" y="117"/>
                </a:cxn>
                <a:cxn ang="0">
                  <a:pos x="242" y="113"/>
                </a:cxn>
              </a:cxnLst>
              <a:rect l="0" t="0" r="r" b="b"/>
              <a:pathLst>
                <a:path w="242" h="138">
                  <a:moveTo>
                    <a:pt x="242" y="113"/>
                  </a:moveTo>
                  <a:lnTo>
                    <a:pt x="242" y="113"/>
                  </a:lnTo>
                  <a:lnTo>
                    <a:pt x="239" y="91"/>
                  </a:lnTo>
                  <a:lnTo>
                    <a:pt x="238" y="69"/>
                  </a:lnTo>
                  <a:lnTo>
                    <a:pt x="235" y="58"/>
                  </a:lnTo>
                  <a:lnTo>
                    <a:pt x="231" y="49"/>
                  </a:lnTo>
                  <a:lnTo>
                    <a:pt x="226" y="40"/>
                  </a:lnTo>
                  <a:lnTo>
                    <a:pt x="218" y="31"/>
                  </a:lnTo>
                  <a:lnTo>
                    <a:pt x="218" y="31"/>
                  </a:lnTo>
                  <a:lnTo>
                    <a:pt x="208" y="22"/>
                  </a:lnTo>
                  <a:lnTo>
                    <a:pt x="197" y="15"/>
                  </a:lnTo>
                  <a:lnTo>
                    <a:pt x="186" y="10"/>
                  </a:lnTo>
                  <a:lnTo>
                    <a:pt x="172" y="6"/>
                  </a:lnTo>
                  <a:lnTo>
                    <a:pt x="159" y="3"/>
                  </a:lnTo>
                  <a:lnTo>
                    <a:pt x="146" y="1"/>
                  </a:lnTo>
                  <a:lnTo>
                    <a:pt x="133" y="1"/>
                  </a:lnTo>
                  <a:lnTo>
                    <a:pt x="120" y="0"/>
                  </a:lnTo>
                  <a:lnTo>
                    <a:pt x="120" y="0"/>
                  </a:lnTo>
                  <a:lnTo>
                    <a:pt x="95" y="2"/>
                  </a:lnTo>
                  <a:lnTo>
                    <a:pt x="82" y="3"/>
                  </a:lnTo>
                  <a:lnTo>
                    <a:pt x="69" y="6"/>
                  </a:lnTo>
                  <a:lnTo>
                    <a:pt x="56" y="10"/>
                  </a:lnTo>
                  <a:lnTo>
                    <a:pt x="43" y="14"/>
                  </a:lnTo>
                  <a:lnTo>
                    <a:pt x="32" y="20"/>
                  </a:lnTo>
                  <a:lnTo>
                    <a:pt x="22" y="28"/>
                  </a:lnTo>
                  <a:lnTo>
                    <a:pt x="22" y="28"/>
                  </a:lnTo>
                  <a:lnTo>
                    <a:pt x="15" y="36"/>
                  </a:lnTo>
                  <a:lnTo>
                    <a:pt x="10" y="47"/>
                  </a:lnTo>
                  <a:lnTo>
                    <a:pt x="6" y="57"/>
                  </a:lnTo>
                  <a:lnTo>
                    <a:pt x="4" y="69"/>
                  </a:lnTo>
                  <a:lnTo>
                    <a:pt x="1" y="81"/>
                  </a:lnTo>
                  <a:lnTo>
                    <a:pt x="1" y="94"/>
                  </a:lnTo>
                  <a:lnTo>
                    <a:pt x="0" y="116"/>
                  </a:lnTo>
                  <a:lnTo>
                    <a:pt x="0" y="116"/>
                  </a:lnTo>
                  <a:lnTo>
                    <a:pt x="1" y="121"/>
                  </a:lnTo>
                  <a:lnTo>
                    <a:pt x="2" y="125"/>
                  </a:lnTo>
                  <a:lnTo>
                    <a:pt x="4" y="129"/>
                  </a:lnTo>
                  <a:lnTo>
                    <a:pt x="8" y="132"/>
                  </a:lnTo>
                  <a:lnTo>
                    <a:pt x="10" y="134"/>
                  </a:lnTo>
                  <a:lnTo>
                    <a:pt x="14" y="137"/>
                  </a:lnTo>
                  <a:lnTo>
                    <a:pt x="23" y="138"/>
                  </a:lnTo>
                  <a:lnTo>
                    <a:pt x="31" y="137"/>
                  </a:lnTo>
                  <a:lnTo>
                    <a:pt x="35" y="134"/>
                  </a:lnTo>
                  <a:lnTo>
                    <a:pt x="39" y="132"/>
                  </a:lnTo>
                  <a:lnTo>
                    <a:pt x="42" y="129"/>
                  </a:lnTo>
                  <a:lnTo>
                    <a:pt x="44" y="125"/>
                  </a:lnTo>
                  <a:lnTo>
                    <a:pt x="46" y="121"/>
                  </a:lnTo>
                  <a:lnTo>
                    <a:pt x="46" y="116"/>
                  </a:lnTo>
                  <a:lnTo>
                    <a:pt x="46" y="116"/>
                  </a:lnTo>
                  <a:lnTo>
                    <a:pt x="47" y="99"/>
                  </a:lnTo>
                  <a:lnTo>
                    <a:pt x="49" y="86"/>
                  </a:lnTo>
                  <a:lnTo>
                    <a:pt x="53" y="74"/>
                  </a:lnTo>
                  <a:lnTo>
                    <a:pt x="60" y="65"/>
                  </a:lnTo>
                  <a:lnTo>
                    <a:pt x="68" y="57"/>
                  </a:lnTo>
                  <a:lnTo>
                    <a:pt x="80" y="52"/>
                  </a:lnTo>
                  <a:lnTo>
                    <a:pt x="93" y="48"/>
                  </a:lnTo>
                  <a:lnTo>
                    <a:pt x="110" y="47"/>
                  </a:lnTo>
                  <a:lnTo>
                    <a:pt x="110" y="47"/>
                  </a:lnTo>
                  <a:lnTo>
                    <a:pt x="138" y="47"/>
                  </a:lnTo>
                  <a:lnTo>
                    <a:pt x="152" y="48"/>
                  </a:lnTo>
                  <a:lnTo>
                    <a:pt x="167" y="52"/>
                  </a:lnTo>
                  <a:lnTo>
                    <a:pt x="167" y="52"/>
                  </a:lnTo>
                  <a:lnTo>
                    <a:pt x="176" y="56"/>
                  </a:lnTo>
                  <a:lnTo>
                    <a:pt x="183" y="62"/>
                  </a:lnTo>
                  <a:lnTo>
                    <a:pt x="188" y="69"/>
                  </a:lnTo>
                  <a:lnTo>
                    <a:pt x="191" y="77"/>
                  </a:lnTo>
                  <a:lnTo>
                    <a:pt x="193" y="85"/>
                  </a:lnTo>
                  <a:lnTo>
                    <a:pt x="195" y="94"/>
                  </a:lnTo>
                  <a:lnTo>
                    <a:pt x="196" y="113"/>
                  </a:lnTo>
                  <a:lnTo>
                    <a:pt x="196" y="113"/>
                  </a:lnTo>
                  <a:lnTo>
                    <a:pt x="196" y="117"/>
                  </a:lnTo>
                  <a:lnTo>
                    <a:pt x="199" y="122"/>
                  </a:lnTo>
                  <a:lnTo>
                    <a:pt x="201" y="126"/>
                  </a:lnTo>
                  <a:lnTo>
                    <a:pt x="204" y="129"/>
                  </a:lnTo>
                  <a:lnTo>
                    <a:pt x="212" y="133"/>
                  </a:lnTo>
                  <a:lnTo>
                    <a:pt x="221" y="134"/>
                  </a:lnTo>
                  <a:lnTo>
                    <a:pt x="229" y="133"/>
                  </a:lnTo>
                  <a:lnTo>
                    <a:pt x="233" y="132"/>
                  </a:lnTo>
                  <a:lnTo>
                    <a:pt x="235" y="129"/>
                  </a:lnTo>
                  <a:lnTo>
                    <a:pt x="238" y="126"/>
                  </a:lnTo>
                  <a:lnTo>
                    <a:pt x="240" y="122"/>
                  </a:lnTo>
                  <a:lnTo>
                    <a:pt x="242" y="117"/>
                  </a:lnTo>
                  <a:lnTo>
                    <a:pt x="242" y="113"/>
                  </a:lnTo>
                  <a:lnTo>
                    <a:pt x="242" y="1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6" name="chenying0907 1133"/>
            <p:cNvSpPr>
              <a:spLocks noEditPoints="1"/>
            </p:cNvSpPr>
            <p:nvPr/>
          </p:nvSpPr>
          <p:spPr bwMode="auto">
            <a:xfrm>
              <a:off x="4151313" y="4432300"/>
              <a:ext cx="385763" cy="382588"/>
            </a:xfrm>
            <a:custGeom>
              <a:avLst/>
              <a:gdLst/>
              <a:ahLst/>
              <a:cxnLst>
                <a:cxn ang="0">
                  <a:pos x="822" y="97"/>
                </a:cxn>
                <a:cxn ang="0">
                  <a:pos x="713" y="47"/>
                </a:cxn>
                <a:cxn ang="0">
                  <a:pos x="508" y="2"/>
                </a:cxn>
                <a:cxn ang="0">
                  <a:pos x="410" y="7"/>
                </a:cxn>
                <a:cxn ang="0">
                  <a:pos x="266" y="28"/>
                </a:cxn>
                <a:cxn ang="0">
                  <a:pos x="160" y="78"/>
                </a:cxn>
                <a:cxn ang="0">
                  <a:pos x="92" y="148"/>
                </a:cxn>
                <a:cxn ang="0">
                  <a:pos x="34" y="259"/>
                </a:cxn>
                <a:cxn ang="0">
                  <a:pos x="7" y="381"/>
                </a:cxn>
                <a:cxn ang="0">
                  <a:pos x="0" y="531"/>
                </a:cxn>
                <a:cxn ang="0">
                  <a:pos x="28" y="650"/>
                </a:cxn>
                <a:cxn ang="0">
                  <a:pos x="88" y="760"/>
                </a:cxn>
                <a:cxn ang="0">
                  <a:pos x="173" y="846"/>
                </a:cxn>
                <a:cxn ang="0">
                  <a:pos x="293" y="918"/>
                </a:cxn>
                <a:cxn ang="0">
                  <a:pos x="389" y="950"/>
                </a:cxn>
                <a:cxn ang="0">
                  <a:pos x="551" y="964"/>
                </a:cxn>
                <a:cxn ang="0">
                  <a:pos x="620" y="955"/>
                </a:cxn>
                <a:cxn ang="0">
                  <a:pos x="731" y="925"/>
                </a:cxn>
                <a:cxn ang="0">
                  <a:pos x="836" y="875"/>
                </a:cxn>
                <a:cxn ang="0">
                  <a:pos x="896" y="807"/>
                </a:cxn>
                <a:cxn ang="0">
                  <a:pos x="938" y="696"/>
                </a:cxn>
                <a:cxn ang="0">
                  <a:pos x="972" y="462"/>
                </a:cxn>
                <a:cxn ang="0">
                  <a:pos x="975" y="377"/>
                </a:cxn>
                <a:cxn ang="0">
                  <a:pos x="955" y="270"/>
                </a:cxn>
                <a:cxn ang="0">
                  <a:pos x="908" y="173"/>
                </a:cxn>
                <a:cxn ang="0">
                  <a:pos x="922" y="475"/>
                </a:cxn>
                <a:cxn ang="0">
                  <a:pos x="914" y="555"/>
                </a:cxn>
                <a:cxn ang="0">
                  <a:pos x="890" y="695"/>
                </a:cxn>
                <a:cxn ang="0">
                  <a:pos x="835" y="810"/>
                </a:cxn>
                <a:cxn ang="0">
                  <a:pos x="754" y="869"/>
                </a:cxn>
                <a:cxn ang="0">
                  <a:pos x="633" y="903"/>
                </a:cxn>
                <a:cxn ang="0">
                  <a:pos x="555" y="920"/>
                </a:cxn>
                <a:cxn ang="0">
                  <a:pos x="428" y="912"/>
                </a:cxn>
                <a:cxn ang="0">
                  <a:pos x="311" y="875"/>
                </a:cxn>
                <a:cxn ang="0">
                  <a:pos x="211" y="811"/>
                </a:cxn>
                <a:cxn ang="0">
                  <a:pos x="126" y="731"/>
                </a:cxn>
                <a:cxn ang="0">
                  <a:pos x="73" y="641"/>
                </a:cxn>
                <a:cxn ang="0">
                  <a:pos x="46" y="540"/>
                </a:cxn>
                <a:cxn ang="0">
                  <a:pos x="50" y="372"/>
                </a:cxn>
                <a:cxn ang="0">
                  <a:pos x="81" y="254"/>
                </a:cxn>
                <a:cxn ang="0">
                  <a:pos x="130" y="174"/>
                </a:cxn>
                <a:cxn ang="0">
                  <a:pos x="219" y="101"/>
                </a:cxn>
                <a:cxn ang="0">
                  <a:pos x="319" y="63"/>
                </a:cxn>
                <a:cxn ang="0">
                  <a:pos x="455" y="51"/>
                </a:cxn>
                <a:cxn ang="0">
                  <a:pos x="475" y="50"/>
                </a:cxn>
                <a:cxn ang="0">
                  <a:pos x="527" y="49"/>
                </a:cxn>
                <a:cxn ang="0">
                  <a:pos x="637" y="70"/>
                </a:cxn>
                <a:cxn ang="0">
                  <a:pos x="768" y="118"/>
                </a:cxn>
                <a:cxn ang="0">
                  <a:pos x="863" y="193"/>
                </a:cxn>
                <a:cxn ang="0">
                  <a:pos x="907" y="271"/>
                </a:cxn>
                <a:cxn ang="0">
                  <a:pos x="930" y="393"/>
                </a:cxn>
                <a:cxn ang="0">
                  <a:pos x="922" y="475"/>
                </a:cxn>
              </a:cxnLst>
              <a:rect l="0" t="0" r="r" b="b"/>
              <a:pathLst>
                <a:path w="975" h="964">
                  <a:moveTo>
                    <a:pt x="879" y="142"/>
                  </a:moveTo>
                  <a:lnTo>
                    <a:pt x="879" y="142"/>
                  </a:lnTo>
                  <a:lnTo>
                    <a:pt x="861" y="125"/>
                  </a:lnTo>
                  <a:lnTo>
                    <a:pt x="843" y="110"/>
                  </a:lnTo>
                  <a:lnTo>
                    <a:pt x="822" y="97"/>
                  </a:lnTo>
                  <a:lnTo>
                    <a:pt x="801" y="84"/>
                  </a:lnTo>
                  <a:lnTo>
                    <a:pt x="780" y="74"/>
                  </a:lnTo>
                  <a:lnTo>
                    <a:pt x="758" y="64"/>
                  </a:lnTo>
                  <a:lnTo>
                    <a:pt x="735" y="55"/>
                  </a:lnTo>
                  <a:lnTo>
                    <a:pt x="713" y="47"/>
                  </a:lnTo>
                  <a:lnTo>
                    <a:pt x="667" y="34"/>
                  </a:lnTo>
                  <a:lnTo>
                    <a:pt x="619" y="23"/>
                  </a:lnTo>
                  <a:lnTo>
                    <a:pt x="525" y="4"/>
                  </a:lnTo>
                  <a:lnTo>
                    <a:pt x="525" y="4"/>
                  </a:lnTo>
                  <a:lnTo>
                    <a:pt x="508" y="2"/>
                  </a:lnTo>
                  <a:lnTo>
                    <a:pt x="491" y="0"/>
                  </a:lnTo>
                  <a:lnTo>
                    <a:pt x="474" y="2"/>
                  </a:lnTo>
                  <a:lnTo>
                    <a:pt x="457" y="6"/>
                  </a:lnTo>
                  <a:lnTo>
                    <a:pt x="457" y="6"/>
                  </a:lnTo>
                  <a:lnTo>
                    <a:pt x="410" y="7"/>
                  </a:lnTo>
                  <a:lnTo>
                    <a:pt x="361" y="10"/>
                  </a:lnTo>
                  <a:lnTo>
                    <a:pt x="336" y="13"/>
                  </a:lnTo>
                  <a:lnTo>
                    <a:pt x="313" y="17"/>
                  </a:lnTo>
                  <a:lnTo>
                    <a:pt x="289" y="21"/>
                  </a:lnTo>
                  <a:lnTo>
                    <a:pt x="266" y="28"/>
                  </a:lnTo>
                  <a:lnTo>
                    <a:pt x="243" y="34"/>
                  </a:lnTo>
                  <a:lnTo>
                    <a:pt x="221" y="44"/>
                  </a:lnTo>
                  <a:lnTo>
                    <a:pt x="200" y="53"/>
                  </a:lnTo>
                  <a:lnTo>
                    <a:pt x="179" y="64"/>
                  </a:lnTo>
                  <a:lnTo>
                    <a:pt x="160" y="78"/>
                  </a:lnTo>
                  <a:lnTo>
                    <a:pt x="140" y="92"/>
                  </a:lnTo>
                  <a:lnTo>
                    <a:pt x="123" y="109"/>
                  </a:lnTo>
                  <a:lnTo>
                    <a:pt x="107" y="127"/>
                  </a:lnTo>
                  <a:lnTo>
                    <a:pt x="107" y="127"/>
                  </a:lnTo>
                  <a:lnTo>
                    <a:pt x="92" y="148"/>
                  </a:lnTo>
                  <a:lnTo>
                    <a:pt x="77" y="169"/>
                  </a:lnTo>
                  <a:lnTo>
                    <a:pt x="64" y="191"/>
                  </a:lnTo>
                  <a:lnTo>
                    <a:pt x="52" y="214"/>
                  </a:lnTo>
                  <a:lnTo>
                    <a:pt x="43" y="237"/>
                  </a:lnTo>
                  <a:lnTo>
                    <a:pt x="34" y="259"/>
                  </a:lnTo>
                  <a:lnTo>
                    <a:pt x="26" y="283"/>
                  </a:lnTo>
                  <a:lnTo>
                    <a:pt x="20" y="306"/>
                  </a:lnTo>
                  <a:lnTo>
                    <a:pt x="15" y="331"/>
                  </a:lnTo>
                  <a:lnTo>
                    <a:pt x="11" y="356"/>
                  </a:lnTo>
                  <a:lnTo>
                    <a:pt x="7" y="381"/>
                  </a:lnTo>
                  <a:lnTo>
                    <a:pt x="4" y="406"/>
                  </a:lnTo>
                  <a:lnTo>
                    <a:pt x="0" y="455"/>
                  </a:lnTo>
                  <a:lnTo>
                    <a:pt x="0" y="508"/>
                  </a:lnTo>
                  <a:lnTo>
                    <a:pt x="0" y="508"/>
                  </a:lnTo>
                  <a:lnTo>
                    <a:pt x="0" y="531"/>
                  </a:lnTo>
                  <a:lnTo>
                    <a:pt x="3" y="555"/>
                  </a:lnTo>
                  <a:lnTo>
                    <a:pt x="7" y="578"/>
                  </a:lnTo>
                  <a:lnTo>
                    <a:pt x="12" y="602"/>
                  </a:lnTo>
                  <a:lnTo>
                    <a:pt x="20" y="627"/>
                  </a:lnTo>
                  <a:lnTo>
                    <a:pt x="28" y="650"/>
                  </a:lnTo>
                  <a:lnTo>
                    <a:pt x="37" y="674"/>
                  </a:lnTo>
                  <a:lnTo>
                    <a:pt x="49" y="696"/>
                  </a:lnTo>
                  <a:lnTo>
                    <a:pt x="60" y="718"/>
                  </a:lnTo>
                  <a:lnTo>
                    <a:pt x="73" y="741"/>
                  </a:lnTo>
                  <a:lnTo>
                    <a:pt x="88" y="760"/>
                  </a:lnTo>
                  <a:lnTo>
                    <a:pt x="103" y="781"/>
                  </a:lnTo>
                  <a:lnTo>
                    <a:pt x="119" y="799"/>
                  </a:lnTo>
                  <a:lnTo>
                    <a:pt x="136" y="816"/>
                  </a:lnTo>
                  <a:lnTo>
                    <a:pt x="154" y="832"/>
                  </a:lnTo>
                  <a:lnTo>
                    <a:pt x="173" y="846"/>
                  </a:lnTo>
                  <a:lnTo>
                    <a:pt x="173" y="846"/>
                  </a:lnTo>
                  <a:lnTo>
                    <a:pt x="211" y="873"/>
                  </a:lnTo>
                  <a:lnTo>
                    <a:pt x="251" y="896"/>
                  </a:lnTo>
                  <a:lnTo>
                    <a:pt x="272" y="908"/>
                  </a:lnTo>
                  <a:lnTo>
                    <a:pt x="293" y="918"/>
                  </a:lnTo>
                  <a:lnTo>
                    <a:pt x="315" y="928"/>
                  </a:lnTo>
                  <a:lnTo>
                    <a:pt x="336" y="935"/>
                  </a:lnTo>
                  <a:lnTo>
                    <a:pt x="336" y="935"/>
                  </a:lnTo>
                  <a:lnTo>
                    <a:pt x="362" y="945"/>
                  </a:lnTo>
                  <a:lnTo>
                    <a:pt x="389" y="950"/>
                  </a:lnTo>
                  <a:lnTo>
                    <a:pt x="416" y="955"/>
                  </a:lnTo>
                  <a:lnTo>
                    <a:pt x="442" y="958"/>
                  </a:lnTo>
                  <a:lnTo>
                    <a:pt x="470" y="960"/>
                  </a:lnTo>
                  <a:lnTo>
                    <a:pt x="497" y="962"/>
                  </a:lnTo>
                  <a:lnTo>
                    <a:pt x="551" y="964"/>
                  </a:lnTo>
                  <a:lnTo>
                    <a:pt x="551" y="964"/>
                  </a:lnTo>
                  <a:lnTo>
                    <a:pt x="564" y="964"/>
                  </a:lnTo>
                  <a:lnTo>
                    <a:pt x="574" y="964"/>
                  </a:lnTo>
                  <a:lnTo>
                    <a:pt x="598" y="960"/>
                  </a:lnTo>
                  <a:lnTo>
                    <a:pt x="620" y="955"/>
                  </a:lnTo>
                  <a:lnTo>
                    <a:pt x="642" y="948"/>
                  </a:lnTo>
                  <a:lnTo>
                    <a:pt x="687" y="934"/>
                  </a:lnTo>
                  <a:lnTo>
                    <a:pt x="709" y="929"/>
                  </a:lnTo>
                  <a:lnTo>
                    <a:pt x="731" y="925"/>
                  </a:lnTo>
                  <a:lnTo>
                    <a:pt x="731" y="925"/>
                  </a:lnTo>
                  <a:lnTo>
                    <a:pt x="752" y="920"/>
                  </a:lnTo>
                  <a:lnTo>
                    <a:pt x="773" y="912"/>
                  </a:lnTo>
                  <a:lnTo>
                    <a:pt x="795" y="903"/>
                  </a:lnTo>
                  <a:lnTo>
                    <a:pt x="816" y="890"/>
                  </a:lnTo>
                  <a:lnTo>
                    <a:pt x="836" y="875"/>
                  </a:lnTo>
                  <a:lnTo>
                    <a:pt x="854" y="861"/>
                  </a:lnTo>
                  <a:lnTo>
                    <a:pt x="870" y="844"/>
                  </a:lnTo>
                  <a:lnTo>
                    <a:pt x="883" y="827"/>
                  </a:lnTo>
                  <a:lnTo>
                    <a:pt x="883" y="827"/>
                  </a:lnTo>
                  <a:lnTo>
                    <a:pt x="896" y="807"/>
                  </a:lnTo>
                  <a:lnTo>
                    <a:pt x="907" y="785"/>
                  </a:lnTo>
                  <a:lnTo>
                    <a:pt x="916" y="764"/>
                  </a:lnTo>
                  <a:lnTo>
                    <a:pt x="925" y="742"/>
                  </a:lnTo>
                  <a:lnTo>
                    <a:pt x="931" y="720"/>
                  </a:lnTo>
                  <a:lnTo>
                    <a:pt x="938" y="696"/>
                  </a:lnTo>
                  <a:lnTo>
                    <a:pt x="943" y="674"/>
                  </a:lnTo>
                  <a:lnTo>
                    <a:pt x="949" y="650"/>
                  </a:lnTo>
                  <a:lnTo>
                    <a:pt x="956" y="603"/>
                  </a:lnTo>
                  <a:lnTo>
                    <a:pt x="962" y="556"/>
                  </a:lnTo>
                  <a:lnTo>
                    <a:pt x="972" y="462"/>
                  </a:lnTo>
                  <a:lnTo>
                    <a:pt x="972" y="462"/>
                  </a:lnTo>
                  <a:lnTo>
                    <a:pt x="973" y="441"/>
                  </a:lnTo>
                  <a:lnTo>
                    <a:pt x="975" y="420"/>
                  </a:lnTo>
                  <a:lnTo>
                    <a:pt x="975" y="399"/>
                  </a:lnTo>
                  <a:lnTo>
                    <a:pt x="975" y="377"/>
                  </a:lnTo>
                  <a:lnTo>
                    <a:pt x="972" y="355"/>
                  </a:lnTo>
                  <a:lnTo>
                    <a:pt x="969" y="334"/>
                  </a:lnTo>
                  <a:lnTo>
                    <a:pt x="966" y="312"/>
                  </a:lnTo>
                  <a:lnTo>
                    <a:pt x="962" y="291"/>
                  </a:lnTo>
                  <a:lnTo>
                    <a:pt x="955" y="270"/>
                  </a:lnTo>
                  <a:lnTo>
                    <a:pt x="949" y="249"/>
                  </a:lnTo>
                  <a:lnTo>
                    <a:pt x="939" y="229"/>
                  </a:lnTo>
                  <a:lnTo>
                    <a:pt x="930" y="210"/>
                  </a:lnTo>
                  <a:lnTo>
                    <a:pt x="920" y="191"/>
                  </a:lnTo>
                  <a:lnTo>
                    <a:pt x="908" y="173"/>
                  </a:lnTo>
                  <a:lnTo>
                    <a:pt x="895" y="157"/>
                  </a:lnTo>
                  <a:lnTo>
                    <a:pt x="879" y="142"/>
                  </a:lnTo>
                  <a:lnTo>
                    <a:pt x="879" y="142"/>
                  </a:lnTo>
                  <a:close/>
                  <a:moveTo>
                    <a:pt x="922" y="475"/>
                  </a:moveTo>
                  <a:lnTo>
                    <a:pt x="922" y="475"/>
                  </a:lnTo>
                  <a:lnTo>
                    <a:pt x="920" y="486"/>
                  </a:lnTo>
                  <a:lnTo>
                    <a:pt x="918" y="495"/>
                  </a:lnTo>
                  <a:lnTo>
                    <a:pt x="918" y="514"/>
                  </a:lnTo>
                  <a:lnTo>
                    <a:pt x="917" y="534"/>
                  </a:lnTo>
                  <a:lnTo>
                    <a:pt x="914" y="555"/>
                  </a:lnTo>
                  <a:lnTo>
                    <a:pt x="914" y="555"/>
                  </a:lnTo>
                  <a:lnTo>
                    <a:pt x="904" y="624"/>
                  </a:lnTo>
                  <a:lnTo>
                    <a:pt x="897" y="659"/>
                  </a:lnTo>
                  <a:lnTo>
                    <a:pt x="890" y="695"/>
                  </a:lnTo>
                  <a:lnTo>
                    <a:pt x="890" y="695"/>
                  </a:lnTo>
                  <a:lnTo>
                    <a:pt x="882" y="721"/>
                  </a:lnTo>
                  <a:lnTo>
                    <a:pt x="873" y="746"/>
                  </a:lnTo>
                  <a:lnTo>
                    <a:pt x="862" y="769"/>
                  </a:lnTo>
                  <a:lnTo>
                    <a:pt x="849" y="790"/>
                  </a:lnTo>
                  <a:lnTo>
                    <a:pt x="835" y="810"/>
                  </a:lnTo>
                  <a:lnTo>
                    <a:pt x="816" y="828"/>
                  </a:lnTo>
                  <a:lnTo>
                    <a:pt x="797" y="845"/>
                  </a:lnTo>
                  <a:lnTo>
                    <a:pt x="772" y="860"/>
                  </a:lnTo>
                  <a:lnTo>
                    <a:pt x="772" y="860"/>
                  </a:lnTo>
                  <a:lnTo>
                    <a:pt x="754" y="869"/>
                  </a:lnTo>
                  <a:lnTo>
                    <a:pt x="735" y="877"/>
                  </a:lnTo>
                  <a:lnTo>
                    <a:pt x="714" y="883"/>
                  </a:lnTo>
                  <a:lnTo>
                    <a:pt x="695" y="888"/>
                  </a:lnTo>
                  <a:lnTo>
                    <a:pt x="654" y="897"/>
                  </a:lnTo>
                  <a:lnTo>
                    <a:pt x="633" y="903"/>
                  </a:lnTo>
                  <a:lnTo>
                    <a:pt x="614" y="909"/>
                  </a:lnTo>
                  <a:lnTo>
                    <a:pt x="614" y="909"/>
                  </a:lnTo>
                  <a:lnTo>
                    <a:pt x="595" y="916"/>
                  </a:lnTo>
                  <a:lnTo>
                    <a:pt x="576" y="918"/>
                  </a:lnTo>
                  <a:lnTo>
                    <a:pt x="555" y="920"/>
                  </a:lnTo>
                  <a:lnTo>
                    <a:pt x="534" y="920"/>
                  </a:lnTo>
                  <a:lnTo>
                    <a:pt x="493" y="917"/>
                  </a:lnTo>
                  <a:lnTo>
                    <a:pt x="453" y="913"/>
                  </a:lnTo>
                  <a:lnTo>
                    <a:pt x="453" y="913"/>
                  </a:lnTo>
                  <a:lnTo>
                    <a:pt x="428" y="912"/>
                  </a:lnTo>
                  <a:lnTo>
                    <a:pt x="404" y="908"/>
                  </a:lnTo>
                  <a:lnTo>
                    <a:pt x="379" y="901"/>
                  </a:lnTo>
                  <a:lnTo>
                    <a:pt x="356" y="895"/>
                  </a:lnTo>
                  <a:lnTo>
                    <a:pt x="334" y="886"/>
                  </a:lnTo>
                  <a:lnTo>
                    <a:pt x="311" y="875"/>
                  </a:lnTo>
                  <a:lnTo>
                    <a:pt x="291" y="863"/>
                  </a:lnTo>
                  <a:lnTo>
                    <a:pt x="268" y="850"/>
                  </a:lnTo>
                  <a:lnTo>
                    <a:pt x="268" y="850"/>
                  </a:lnTo>
                  <a:lnTo>
                    <a:pt x="229" y="824"/>
                  </a:lnTo>
                  <a:lnTo>
                    <a:pt x="211" y="811"/>
                  </a:lnTo>
                  <a:lnTo>
                    <a:pt x="192" y="798"/>
                  </a:lnTo>
                  <a:lnTo>
                    <a:pt x="174" y="784"/>
                  </a:lnTo>
                  <a:lnTo>
                    <a:pt x="157" y="768"/>
                  </a:lnTo>
                  <a:lnTo>
                    <a:pt x="141" y="751"/>
                  </a:lnTo>
                  <a:lnTo>
                    <a:pt x="126" y="731"/>
                  </a:lnTo>
                  <a:lnTo>
                    <a:pt x="126" y="731"/>
                  </a:lnTo>
                  <a:lnTo>
                    <a:pt x="111" y="712"/>
                  </a:lnTo>
                  <a:lnTo>
                    <a:pt x="98" y="690"/>
                  </a:lnTo>
                  <a:lnTo>
                    <a:pt x="85" y="666"/>
                  </a:lnTo>
                  <a:lnTo>
                    <a:pt x="73" y="641"/>
                  </a:lnTo>
                  <a:lnTo>
                    <a:pt x="63" y="615"/>
                  </a:lnTo>
                  <a:lnTo>
                    <a:pt x="55" y="590"/>
                  </a:lnTo>
                  <a:lnTo>
                    <a:pt x="49" y="564"/>
                  </a:lnTo>
                  <a:lnTo>
                    <a:pt x="46" y="540"/>
                  </a:lnTo>
                  <a:lnTo>
                    <a:pt x="46" y="540"/>
                  </a:lnTo>
                  <a:lnTo>
                    <a:pt x="43" y="495"/>
                  </a:lnTo>
                  <a:lnTo>
                    <a:pt x="45" y="446"/>
                  </a:lnTo>
                  <a:lnTo>
                    <a:pt x="46" y="421"/>
                  </a:lnTo>
                  <a:lnTo>
                    <a:pt x="47" y="397"/>
                  </a:lnTo>
                  <a:lnTo>
                    <a:pt x="50" y="372"/>
                  </a:lnTo>
                  <a:lnTo>
                    <a:pt x="55" y="348"/>
                  </a:lnTo>
                  <a:lnTo>
                    <a:pt x="59" y="323"/>
                  </a:lnTo>
                  <a:lnTo>
                    <a:pt x="66" y="300"/>
                  </a:lnTo>
                  <a:lnTo>
                    <a:pt x="73" y="276"/>
                  </a:lnTo>
                  <a:lnTo>
                    <a:pt x="81" y="254"/>
                  </a:lnTo>
                  <a:lnTo>
                    <a:pt x="92" y="232"/>
                  </a:lnTo>
                  <a:lnTo>
                    <a:pt x="103" y="211"/>
                  </a:lnTo>
                  <a:lnTo>
                    <a:pt x="115" y="191"/>
                  </a:lnTo>
                  <a:lnTo>
                    <a:pt x="130" y="174"/>
                  </a:lnTo>
                  <a:lnTo>
                    <a:pt x="130" y="174"/>
                  </a:lnTo>
                  <a:lnTo>
                    <a:pt x="147" y="156"/>
                  </a:lnTo>
                  <a:lnTo>
                    <a:pt x="164" y="139"/>
                  </a:lnTo>
                  <a:lnTo>
                    <a:pt x="182" y="125"/>
                  </a:lnTo>
                  <a:lnTo>
                    <a:pt x="199" y="112"/>
                  </a:lnTo>
                  <a:lnTo>
                    <a:pt x="219" y="101"/>
                  </a:lnTo>
                  <a:lnTo>
                    <a:pt x="238" y="91"/>
                  </a:lnTo>
                  <a:lnTo>
                    <a:pt x="258" y="81"/>
                  </a:lnTo>
                  <a:lnTo>
                    <a:pt x="277" y="75"/>
                  </a:lnTo>
                  <a:lnTo>
                    <a:pt x="298" y="68"/>
                  </a:lnTo>
                  <a:lnTo>
                    <a:pt x="319" y="63"/>
                  </a:lnTo>
                  <a:lnTo>
                    <a:pt x="342" y="59"/>
                  </a:lnTo>
                  <a:lnTo>
                    <a:pt x="362" y="57"/>
                  </a:lnTo>
                  <a:lnTo>
                    <a:pt x="408" y="53"/>
                  </a:lnTo>
                  <a:lnTo>
                    <a:pt x="455" y="51"/>
                  </a:lnTo>
                  <a:lnTo>
                    <a:pt x="455" y="51"/>
                  </a:lnTo>
                  <a:lnTo>
                    <a:pt x="462" y="51"/>
                  </a:lnTo>
                  <a:lnTo>
                    <a:pt x="462" y="51"/>
                  </a:lnTo>
                  <a:lnTo>
                    <a:pt x="467" y="51"/>
                  </a:lnTo>
                  <a:lnTo>
                    <a:pt x="467" y="51"/>
                  </a:lnTo>
                  <a:lnTo>
                    <a:pt x="475" y="50"/>
                  </a:lnTo>
                  <a:lnTo>
                    <a:pt x="480" y="47"/>
                  </a:lnTo>
                  <a:lnTo>
                    <a:pt x="480" y="47"/>
                  </a:lnTo>
                  <a:lnTo>
                    <a:pt x="492" y="46"/>
                  </a:lnTo>
                  <a:lnTo>
                    <a:pt x="504" y="46"/>
                  </a:lnTo>
                  <a:lnTo>
                    <a:pt x="527" y="49"/>
                  </a:lnTo>
                  <a:lnTo>
                    <a:pt x="572" y="55"/>
                  </a:lnTo>
                  <a:lnTo>
                    <a:pt x="572" y="55"/>
                  </a:lnTo>
                  <a:lnTo>
                    <a:pt x="594" y="58"/>
                  </a:lnTo>
                  <a:lnTo>
                    <a:pt x="615" y="63"/>
                  </a:lnTo>
                  <a:lnTo>
                    <a:pt x="637" y="70"/>
                  </a:lnTo>
                  <a:lnTo>
                    <a:pt x="661" y="76"/>
                  </a:lnTo>
                  <a:lnTo>
                    <a:pt x="704" y="91"/>
                  </a:lnTo>
                  <a:lnTo>
                    <a:pt x="746" y="108"/>
                  </a:lnTo>
                  <a:lnTo>
                    <a:pt x="746" y="108"/>
                  </a:lnTo>
                  <a:lnTo>
                    <a:pt x="768" y="118"/>
                  </a:lnTo>
                  <a:lnTo>
                    <a:pt x="789" y="130"/>
                  </a:lnTo>
                  <a:lnTo>
                    <a:pt x="810" y="143"/>
                  </a:lnTo>
                  <a:lnTo>
                    <a:pt x="829" y="159"/>
                  </a:lnTo>
                  <a:lnTo>
                    <a:pt x="848" y="174"/>
                  </a:lnTo>
                  <a:lnTo>
                    <a:pt x="863" y="193"/>
                  </a:lnTo>
                  <a:lnTo>
                    <a:pt x="879" y="212"/>
                  </a:lnTo>
                  <a:lnTo>
                    <a:pt x="891" y="233"/>
                  </a:lnTo>
                  <a:lnTo>
                    <a:pt x="891" y="233"/>
                  </a:lnTo>
                  <a:lnTo>
                    <a:pt x="900" y="251"/>
                  </a:lnTo>
                  <a:lnTo>
                    <a:pt x="907" y="271"/>
                  </a:lnTo>
                  <a:lnTo>
                    <a:pt x="913" y="291"/>
                  </a:lnTo>
                  <a:lnTo>
                    <a:pt x="918" y="312"/>
                  </a:lnTo>
                  <a:lnTo>
                    <a:pt x="922" y="333"/>
                  </a:lnTo>
                  <a:lnTo>
                    <a:pt x="925" y="352"/>
                  </a:lnTo>
                  <a:lnTo>
                    <a:pt x="930" y="393"/>
                  </a:lnTo>
                  <a:lnTo>
                    <a:pt x="930" y="393"/>
                  </a:lnTo>
                  <a:lnTo>
                    <a:pt x="930" y="414"/>
                  </a:lnTo>
                  <a:lnTo>
                    <a:pt x="929" y="435"/>
                  </a:lnTo>
                  <a:lnTo>
                    <a:pt x="926" y="455"/>
                  </a:lnTo>
                  <a:lnTo>
                    <a:pt x="922" y="475"/>
                  </a:lnTo>
                  <a:lnTo>
                    <a:pt x="922" y="47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097" name="chenying0907 1096"/>
          <p:cNvGrpSpPr/>
          <p:nvPr/>
        </p:nvGrpSpPr>
        <p:grpSpPr>
          <a:xfrm>
            <a:off x="5631694" y="3594756"/>
            <a:ext cx="779306" cy="726511"/>
            <a:chOff x="6281738" y="4064000"/>
            <a:chExt cx="787400" cy="754063"/>
          </a:xfrm>
          <a:solidFill>
            <a:schemeClr val="accent6">
              <a:lumMod val="75000"/>
            </a:schemeClr>
          </a:solidFill>
        </p:grpSpPr>
        <p:sp>
          <p:nvSpPr>
            <p:cNvPr id="1098" name="chenying0907 1134"/>
            <p:cNvSpPr>
              <a:spLocks/>
            </p:cNvSpPr>
            <p:nvPr/>
          </p:nvSpPr>
          <p:spPr bwMode="auto">
            <a:xfrm>
              <a:off x="6778626" y="4521200"/>
              <a:ext cx="50800" cy="79375"/>
            </a:xfrm>
            <a:custGeom>
              <a:avLst/>
              <a:gdLst/>
              <a:ahLst/>
              <a:cxnLst>
                <a:cxn ang="0">
                  <a:pos x="115" y="2"/>
                </a:cxn>
                <a:cxn ang="0">
                  <a:pos x="115" y="2"/>
                </a:cxn>
                <a:cxn ang="0">
                  <a:pos x="97" y="21"/>
                </a:cxn>
                <a:cxn ang="0">
                  <a:pos x="78" y="41"/>
                </a:cxn>
                <a:cxn ang="0">
                  <a:pos x="61" y="62"/>
                </a:cxn>
                <a:cxn ang="0">
                  <a:pos x="46" y="84"/>
                </a:cxn>
                <a:cxn ang="0">
                  <a:pos x="46" y="84"/>
                </a:cxn>
                <a:cxn ang="0">
                  <a:pos x="39" y="94"/>
                </a:cxn>
                <a:cxn ang="0">
                  <a:pos x="34" y="105"/>
                </a:cxn>
                <a:cxn ang="0">
                  <a:pos x="25" y="127"/>
                </a:cxn>
                <a:cxn ang="0">
                  <a:pos x="25" y="127"/>
                </a:cxn>
                <a:cxn ang="0">
                  <a:pos x="20" y="143"/>
                </a:cxn>
                <a:cxn ang="0">
                  <a:pos x="16" y="159"/>
                </a:cxn>
                <a:cxn ang="0">
                  <a:pos x="9" y="174"/>
                </a:cxn>
                <a:cxn ang="0">
                  <a:pos x="5" y="182"/>
                </a:cxn>
                <a:cxn ang="0">
                  <a:pos x="1" y="187"/>
                </a:cxn>
                <a:cxn ang="0">
                  <a:pos x="1" y="187"/>
                </a:cxn>
                <a:cxn ang="0">
                  <a:pos x="0" y="190"/>
                </a:cxn>
                <a:cxn ang="0">
                  <a:pos x="0" y="193"/>
                </a:cxn>
                <a:cxn ang="0">
                  <a:pos x="1" y="196"/>
                </a:cxn>
                <a:cxn ang="0">
                  <a:pos x="4" y="198"/>
                </a:cxn>
                <a:cxn ang="0">
                  <a:pos x="5" y="198"/>
                </a:cxn>
                <a:cxn ang="0">
                  <a:pos x="8" y="198"/>
                </a:cxn>
                <a:cxn ang="0">
                  <a:pos x="9" y="195"/>
                </a:cxn>
                <a:cxn ang="0">
                  <a:pos x="9" y="195"/>
                </a:cxn>
                <a:cxn ang="0">
                  <a:pos x="16" y="186"/>
                </a:cxn>
                <a:cxn ang="0">
                  <a:pos x="22" y="176"/>
                </a:cxn>
                <a:cxn ang="0">
                  <a:pos x="26" y="164"/>
                </a:cxn>
                <a:cxn ang="0">
                  <a:pos x="30" y="152"/>
                </a:cxn>
                <a:cxn ang="0">
                  <a:pos x="37" y="128"/>
                </a:cxn>
                <a:cxn ang="0">
                  <a:pos x="42" y="117"/>
                </a:cxn>
                <a:cxn ang="0">
                  <a:pos x="46" y="106"/>
                </a:cxn>
                <a:cxn ang="0">
                  <a:pos x="46" y="106"/>
                </a:cxn>
                <a:cxn ang="0">
                  <a:pos x="54" y="93"/>
                </a:cxn>
                <a:cxn ang="0">
                  <a:pos x="63" y="80"/>
                </a:cxn>
                <a:cxn ang="0">
                  <a:pos x="81" y="55"/>
                </a:cxn>
                <a:cxn ang="0">
                  <a:pos x="102" y="32"/>
                </a:cxn>
                <a:cxn ang="0">
                  <a:pos x="124" y="11"/>
                </a:cxn>
                <a:cxn ang="0">
                  <a:pos x="124" y="11"/>
                </a:cxn>
                <a:cxn ang="0">
                  <a:pos x="126" y="8"/>
                </a:cxn>
                <a:cxn ang="0">
                  <a:pos x="126" y="6"/>
                </a:cxn>
                <a:cxn ang="0">
                  <a:pos x="123" y="2"/>
                </a:cxn>
                <a:cxn ang="0">
                  <a:pos x="120" y="0"/>
                </a:cxn>
                <a:cxn ang="0">
                  <a:pos x="118" y="0"/>
                </a:cxn>
                <a:cxn ang="0">
                  <a:pos x="115" y="2"/>
                </a:cxn>
                <a:cxn ang="0">
                  <a:pos x="115" y="2"/>
                </a:cxn>
              </a:cxnLst>
              <a:rect l="0" t="0" r="r" b="b"/>
              <a:pathLst>
                <a:path w="126" h="198">
                  <a:moveTo>
                    <a:pt x="115" y="2"/>
                  </a:moveTo>
                  <a:lnTo>
                    <a:pt x="115" y="2"/>
                  </a:lnTo>
                  <a:lnTo>
                    <a:pt x="97" y="21"/>
                  </a:lnTo>
                  <a:lnTo>
                    <a:pt x="78" y="41"/>
                  </a:lnTo>
                  <a:lnTo>
                    <a:pt x="61" y="62"/>
                  </a:lnTo>
                  <a:lnTo>
                    <a:pt x="46" y="84"/>
                  </a:lnTo>
                  <a:lnTo>
                    <a:pt x="46" y="84"/>
                  </a:lnTo>
                  <a:lnTo>
                    <a:pt x="39" y="94"/>
                  </a:lnTo>
                  <a:lnTo>
                    <a:pt x="34" y="105"/>
                  </a:lnTo>
                  <a:lnTo>
                    <a:pt x="25" y="127"/>
                  </a:lnTo>
                  <a:lnTo>
                    <a:pt x="25" y="127"/>
                  </a:lnTo>
                  <a:lnTo>
                    <a:pt x="20" y="143"/>
                  </a:lnTo>
                  <a:lnTo>
                    <a:pt x="16" y="159"/>
                  </a:lnTo>
                  <a:lnTo>
                    <a:pt x="9" y="174"/>
                  </a:lnTo>
                  <a:lnTo>
                    <a:pt x="5" y="182"/>
                  </a:lnTo>
                  <a:lnTo>
                    <a:pt x="1" y="187"/>
                  </a:lnTo>
                  <a:lnTo>
                    <a:pt x="1" y="187"/>
                  </a:lnTo>
                  <a:lnTo>
                    <a:pt x="0" y="190"/>
                  </a:lnTo>
                  <a:lnTo>
                    <a:pt x="0" y="193"/>
                  </a:lnTo>
                  <a:lnTo>
                    <a:pt x="1" y="196"/>
                  </a:lnTo>
                  <a:lnTo>
                    <a:pt x="4" y="198"/>
                  </a:lnTo>
                  <a:lnTo>
                    <a:pt x="5" y="198"/>
                  </a:lnTo>
                  <a:lnTo>
                    <a:pt x="8" y="198"/>
                  </a:lnTo>
                  <a:lnTo>
                    <a:pt x="9" y="195"/>
                  </a:lnTo>
                  <a:lnTo>
                    <a:pt x="9" y="195"/>
                  </a:lnTo>
                  <a:lnTo>
                    <a:pt x="16" y="186"/>
                  </a:lnTo>
                  <a:lnTo>
                    <a:pt x="22" y="176"/>
                  </a:lnTo>
                  <a:lnTo>
                    <a:pt x="26" y="164"/>
                  </a:lnTo>
                  <a:lnTo>
                    <a:pt x="30" y="152"/>
                  </a:lnTo>
                  <a:lnTo>
                    <a:pt x="37" y="128"/>
                  </a:lnTo>
                  <a:lnTo>
                    <a:pt x="42" y="117"/>
                  </a:lnTo>
                  <a:lnTo>
                    <a:pt x="46" y="106"/>
                  </a:lnTo>
                  <a:lnTo>
                    <a:pt x="46" y="106"/>
                  </a:lnTo>
                  <a:lnTo>
                    <a:pt x="54" y="93"/>
                  </a:lnTo>
                  <a:lnTo>
                    <a:pt x="63" y="80"/>
                  </a:lnTo>
                  <a:lnTo>
                    <a:pt x="81" y="55"/>
                  </a:lnTo>
                  <a:lnTo>
                    <a:pt x="102" y="32"/>
                  </a:lnTo>
                  <a:lnTo>
                    <a:pt x="124" y="11"/>
                  </a:lnTo>
                  <a:lnTo>
                    <a:pt x="124" y="11"/>
                  </a:lnTo>
                  <a:lnTo>
                    <a:pt x="126" y="8"/>
                  </a:lnTo>
                  <a:lnTo>
                    <a:pt x="126" y="6"/>
                  </a:lnTo>
                  <a:lnTo>
                    <a:pt x="123" y="2"/>
                  </a:lnTo>
                  <a:lnTo>
                    <a:pt x="120" y="0"/>
                  </a:lnTo>
                  <a:lnTo>
                    <a:pt x="118" y="0"/>
                  </a:lnTo>
                  <a:lnTo>
                    <a:pt x="115" y="2"/>
                  </a:lnTo>
                  <a:lnTo>
                    <a:pt x="11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9" name="chenying0907 1135"/>
            <p:cNvSpPr>
              <a:spLocks/>
            </p:cNvSpPr>
            <p:nvPr/>
          </p:nvSpPr>
          <p:spPr bwMode="auto">
            <a:xfrm>
              <a:off x="6788151" y="4489450"/>
              <a:ext cx="82550" cy="131763"/>
            </a:xfrm>
            <a:custGeom>
              <a:avLst/>
              <a:gdLst/>
              <a:ahLst/>
              <a:cxnLst>
                <a:cxn ang="0">
                  <a:pos x="196" y="3"/>
                </a:cxn>
                <a:cxn ang="0">
                  <a:pos x="196" y="3"/>
                </a:cxn>
                <a:cxn ang="0">
                  <a:pos x="164" y="44"/>
                </a:cxn>
                <a:cxn ang="0">
                  <a:pos x="149" y="65"/>
                </a:cxn>
                <a:cxn ang="0">
                  <a:pos x="134" y="88"/>
                </a:cxn>
                <a:cxn ang="0">
                  <a:pos x="134" y="88"/>
                </a:cxn>
                <a:cxn ang="0">
                  <a:pos x="109" y="131"/>
                </a:cxn>
                <a:cxn ang="0">
                  <a:pos x="96" y="152"/>
                </a:cxn>
                <a:cxn ang="0">
                  <a:pos x="82" y="173"/>
                </a:cxn>
                <a:cxn ang="0">
                  <a:pos x="82" y="173"/>
                </a:cxn>
                <a:cxn ang="0">
                  <a:pos x="54" y="213"/>
                </a:cxn>
                <a:cxn ang="0">
                  <a:pos x="41" y="234"/>
                </a:cxn>
                <a:cxn ang="0">
                  <a:pos x="28" y="255"/>
                </a:cxn>
                <a:cxn ang="0">
                  <a:pos x="28" y="255"/>
                </a:cxn>
                <a:cxn ang="0">
                  <a:pos x="19" y="273"/>
                </a:cxn>
                <a:cxn ang="0">
                  <a:pos x="11" y="292"/>
                </a:cxn>
                <a:cxn ang="0">
                  <a:pos x="11" y="292"/>
                </a:cxn>
                <a:cxn ang="0">
                  <a:pos x="9" y="299"/>
                </a:cxn>
                <a:cxn ang="0">
                  <a:pos x="6" y="309"/>
                </a:cxn>
                <a:cxn ang="0">
                  <a:pos x="3" y="316"/>
                </a:cxn>
                <a:cxn ang="0">
                  <a:pos x="1" y="324"/>
                </a:cxn>
                <a:cxn ang="0">
                  <a:pos x="1" y="324"/>
                </a:cxn>
                <a:cxn ang="0">
                  <a:pos x="0" y="326"/>
                </a:cxn>
                <a:cxn ang="0">
                  <a:pos x="0" y="328"/>
                </a:cxn>
                <a:cxn ang="0">
                  <a:pos x="1" y="332"/>
                </a:cxn>
                <a:cxn ang="0">
                  <a:pos x="2" y="333"/>
                </a:cxn>
                <a:cxn ang="0">
                  <a:pos x="5" y="333"/>
                </a:cxn>
                <a:cxn ang="0">
                  <a:pos x="6" y="333"/>
                </a:cxn>
                <a:cxn ang="0">
                  <a:pos x="9" y="332"/>
                </a:cxn>
                <a:cxn ang="0">
                  <a:pos x="9" y="332"/>
                </a:cxn>
                <a:cxn ang="0">
                  <a:pos x="13" y="326"/>
                </a:cxn>
                <a:cxn ang="0">
                  <a:pos x="15" y="318"/>
                </a:cxn>
                <a:cxn ang="0">
                  <a:pos x="15" y="318"/>
                </a:cxn>
                <a:cxn ang="0">
                  <a:pos x="23" y="293"/>
                </a:cxn>
                <a:cxn ang="0">
                  <a:pos x="34" y="271"/>
                </a:cxn>
                <a:cxn ang="0">
                  <a:pos x="34" y="271"/>
                </a:cxn>
                <a:cxn ang="0">
                  <a:pos x="45" y="248"/>
                </a:cxn>
                <a:cxn ang="0">
                  <a:pos x="58" y="227"/>
                </a:cxn>
                <a:cxn ang="0">
                  <a:pos x="86" y="187"/>
                </a:cxn>
                <a:cxn ang="0">
                  <a:pos x="86" y="187"/>
                </a:cxn>
                <a:cxn ang="0">
                  <a:pos x="115" y="145"/>
                </a:cxn>
                <a:cxn ang="0">
                  <a:pos x="140" y="102"/>
                </a:cxn>
                <a:cxn ang="0">
                  <a:pos x="140" y="102"/>
                </a:cxn>
                <a:cxn ang="0">
                  <a:pos x="155" y="78"/>
                </a:cxn>
                <a:cxn ang="0">
                  <a:pos x="171" y="55"/>
                </a:cxn>
                <a:cxn ang="0">
                  <a:pos x="206" y="8"/>
                </a:cxn>
                <a:cxn ang="0">
                  <a:pos x="206" y="8"/>
                </a:cxn>
                <a:cxn ang="0">
                  <a:pos x="208" y="6"/>
                </a:cxn>
                <a:cxn ang="0">
                  <a:pos x="208" y="4"/>
                </a:cxn>
                <a:cxn ang="0">
                  <a:pos x="206" y="3"/>
                </a:cxn>
                <a:cxn ang="0">
                  <a:pos x="205" y="1"/>
                </a:cxn>
                <a:cxn ang="0">
                  <a:pos x="200" y="0"/>
                </a:cxn>
                <a:cxn ang="0">
                  <a:pos x="198" y="1"/>
                </a:cxn>
                <a:cxn ang="0">
                  <a:pos x="196" y="3"/>
                </a:cxn>
                <a:cxn ang="0">
                  <a:pos x="196" y="3"/>
                </a:cxn>
              </a:cxnLst>
              <a:rect l="0" t="0" r="r" b="b"/>
              <a:pathLst>
                <a:path w="208" h="333">
                  <a:moveTo>
                    <a:pt x="196" y="3"/>
                  </a:moveTo>
                  <a:lnTo>
                    <a:pt x="196" y="3"/>
                  </a:lnTo>
                  <a:lnTo>
                    <a:pt x="164" y="44"/>
                  </a:lnTo>
                  <a:lnTo>
                    <a:pt x="149" y="65"/>
                  </a:lnTo>
                  <a:lnTo>
                    <a:pt x="134" y="88"/>
                  </a:lnTo>
                  <a:lnTo>
                    <a:pt x="134" y="88"/>
                  </a:lnTo>
                  <a:lnTo>
                    <a:pt x="109" y="131"/>
                  </a:lnTo>
                  <a:lnTo>
                    <a:pt x="96" y="152"/>
                  </a:lnTo>
                  <a:lnTo>
                    <a:pt x="82" y="173"/>
                  </a:lnTo>
                  <a:lnTo>
                    <a:pt x="82" y="173"/>
                  </a:lnTo>
                  <a:lnTo>
                    <a:pt x="54" y="213"/>
                  </a:lnTo>
                  <a:lnTo>
                    <a:pt x="41" y="234"/>
                  </a:lnTo>
                  <a:lnTo>
                    <a:pt x="28" y="255"/>
                  </a:lnTo>
                  <a:lnTo>
                    <a:pt x="28" y="255"/>
                  </a:lnTo>
                  <a:lnTo>
                    <a:pt x="19" y="273"/>
                  </a:lnTo>
                  <a:lnTo>
                    <a:pt x="11" y="292"/>
                  </a:lnTo>
                  <a:lnTo>
                    <a:pt x="11" y="292"/>
                  </a:lnTo>
                  <a:lnTo>
                    <a:pt x="9" y="299"/>
                  </a:lnTo>
                  <a:lnTo>
                    <a:pt x="6" y="309"/>
                  </a:lnTo>
                  <a:lnTo>
                    <a:pt x="3" y="316"/>
                  </a:lnTo>
                  <a:lnTo>
                    <a:pt x="1" y="324"/>
                  </a:lnTo>
                  <a:lnTo>
                    <a:pt x="1" y="324"/>
                  </a:lnTo>
                  <a:lnTo>
                    <a:pt x="0" y="326"/>
                  </a:lnTo>
                  <a:lnTo>
                    <a:pt x="0" y="328"/>
                  </a:lnTo>
                  <a:lnTo>
                    <a:pt x="1" y="332"/>
                  </a:lnTo>
                  <a:lnTo>
                    <a:pt x="2" y="333"/>
                  </a:lnTo>
                  <a:lnTo>
                    <a:pt x="5" y="333"/>
                  </a:lnTo>
                  <a:lnTo>
                    <a:pt x="6" y="333"/>
                  </a:lnTo>
                  <a:lnTo>
                    <a:pt x="9" y="332"/>
                  </a:lnTo>
                  <a:lnTo>
                    <a:pt x="9" y="332"/>
                  </a:lnTo>
                  <a:lnTo>
                    <a:pt x="13" y="326"/>
                  </a:lnTo>
                  <a:lnTo>
                    <a:pt x="15" y="318"/>
                  </a:lnTo>
                  <a:lnTo>
                    <a:pt x="15" y="318"/>
                  </a:lnTo>
                  <a:lnTo>
                    <a:pt x="23" y="293"/>
                  </a:lnTo>
                  <a:lnTo>
                    <a:pt x="34" y="271"/>
                  </a:lnTo>
                  <a:lnTo>
                    <a:pt x="34" y="271"/>
                  </a:lnTo>
                  <a:lnTo>
                    <a:pt x="45" y="248"/>
                  </a:lnTo>
                  <a:lnTo>
                    <a:pt x="58" y="227"/>
                  </a:lnTo>
                  <a:lnTo>
                    <a:pt x="86" y="187"/>
                  </a:lnTo>
                  <a:lnTo>
                    <a:pt x="86" y="187"/>
                  </a:lnTo>
                  <a:lnTo>
                    <a:pt x="115" y="145"/>
                  </a:lnTo>
                  <a:lnTo>
                    <a:pt x="140" y="102"/>
                  </a:lnTo>
                  <a:lnTo>
                    <a:pt x="140" y="102"/>
                  </a:lnTo>
                  <a:lnTo>
                    <a:pt x="155" y="78"/>
                  </a:lnTo>
                  <a:lnTo>
                    <a:pt x="171" y="55"/>
                  </a:lnTo>
                  <a:lnTo>
                    <a:pt x="206" y="8"/>
                  </a:lnTo>
                  <a:lnTo>
                    <a:pt x="206" y="8"/>
                  </a:lnTo>
                  <a:lnTo>
                    <a:pt x="208" y="6"/>
                  </a:lnTo>
                  <a:lnTo>
                    <a:pt x="208" y="4"/>
                  </a:lnTo>
                  <a:lnTo>
                    <a:pt x="206" y="3"/>
                  </a:lnTo>
                  <a:lnTo>
                    <a:pt x="205" y="1"/>
                  </a:lnTo>
                  <a:lnTo>
                    <a:pt x="200" y="0"/>
                  </a:lnTo>
                  <a:lnTo>
                    <a:pt x="198" y="1"/>
                  </a:lnTo>
                  <a:lnTo>
                    <a:pt x="196" y="3"/>
                  </a:lnTo>
                  <a:lnTo>
                    <a:pt x="19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0" name="chenying0907 1136"/>
            <p:cNvSpPr>
              <a:spLocks/>
            </p:cNvSpPr>
            <p:nvPr/>
          </p:nvSpPr>
          <p:spPr bwMode="auto">
            <a:xfrm>
              <a:off x="6800851" y="4489450"/>
              <a:ext cx="92075" cy="131763"/>
            </a:xfrm>
            <a:custGeom>
              <a:avLst/>
              <a:gdLst/>
              <a:ahLst/>
              <a:cxnLst>
                <a:cxn ang="0">
                  <a:pos x="222" y="1"/>
                </a:cxn>
                <a:cxn ang="0">
                  <a:pos x="222" y="1"/>
                </a:cxn>
                <a:cxn ang="0">
                  <a:pos x="215" y="6"/>
                </a:cxn>
                <a:cxn ang="0">
                  <a:pos x="208" y="11"/>
                </a:cxn>
                <a:cxn ang="0">
                  <a:pos x="196" y="24"/>
                </a:cxn>
                <a:cxn ang="0">
                  <a:pos x="184" y="39"/>
                </a:cxn>
                <a:cxn ang="0">
                  <a:pos x="175" y="54"/>
                </a:cxn>
                <a:cxn ang="0">
                  <a:pos x="175" y="54"/>
                </a:cxn>
                <a:cxn ang="0">
                  <a:pos x="145" y="104"/>
                </a:cxn>
                <a:cxn ang="0">
                  <a:pos x="115" y="154"/>
                </a:cxn>
                <a:cxn ang="0">
                  <a:pos x="115" y="154"/>
                </a:cxn>
                <a:cxn ang="0">
                  <a:pos x="87" y="197"/>
                </a:cxn>
                <a:cxn ang="0">
                  <a:pos x="58" y="240"/>
                </a:cxn>
                <a:cxn ang="0">
                  <a:pos x="58" y="240"/>
                </a:cxn>
                <a:cxn ang="0">
                  <a:pos x="44" y="260"/>
                </a:cxn>
                <a:cxn ang="0">
                  <a:pos x="28" y="281"/>
                </a:cxn>
                <a:cxn ang="0">
                  <a:pos x="14" y="300"/>
                </a:cxn>
                <a:cxn ang="0">
                  <a:pos x="1" y="323"/>
                </a:cxn>
                <a:cxn ang="0">
                  <a:pos x="1" y="323"/>
                </a:cxn>
                <a:cxn ang="0">
                  <a:pos x="0" y="325"/>
                </a:cxn>
                <a:cxn ang="0">
                  <a:pos x="1" y="328"/>
                </a:cxn>
                <a:cxn ang="0">
                  <a:pos x="4" y="330"/>
                </a:cxn>
                <a:cxn ang="0">
                  <a:pos x="7" y="330"/>
                </a:cxn>
                <a:cxn ang="0">
                  <a:pos x="7" y="330"/>
                </a:cxn>
                <a:cxn ang="0">
                  <a:pos x="19" y="328"/>
                </a:cxn>
                <a:cxn ang="0">
                  <a:pos x="19" y="328"/>
                </a:cxn>
                <a:cxn ang="0">
                  <a:pos x="21" y="326"/>
                </a:cxn>
                <a:cxn ang="0">
                  <a:pos x="22" y="325"/>
                </a:cxn>
                <a:cxn ang="0">
                  <a:pos x="23" y="321"/>
                </a:cxn>
                <a:cxn ang="0">
                  <a:pos x="21" y="319"/>
                </a:cxn>
                <a:cxn ang="0">
                  <a:pos x="18" y="316"/>
                </a:cxn>
                <a:cxn ang="0">
                  <a:pos x="18" y="316"/>
                </a:cxn>
                <a:cxn ang="0">
                  <a:pos x="27" y="303"/>
                </a:cxn>
                <a:cxn ang="0">
                  <a:pos x="38" y="289"/>
                </a:cxn>
                <a:cxn ang="0">
                  <a:pos x="58" y="261"/>
                </a:cxn>
                <a:cxn ang="0">
                  <a:pos x="58" y="261"/>
                </a:cxn>
                <a:cxn ang="0">
                  <a:pos x="83" y="223"/>
                </a:cxn>
                <a:cxn ang="0">
                  <a:pos x="108" y="185"/>
                </a:cxn>
                <a:cxn ang="0">
                  <a:pos x="108" y="185"/>
                </a:cxn>
                <a:cxn ang="0">
                  <a:pos x="162" y="98"/>
                </a:cxn>
                <a:cxn ang="0">
                  <a:pos x="162" y="98"/>
                </a:cxn>
                <a:cxn ang="0">
                  <a:pos x="176" y="73"/>
                </a:cxn>
                <a:cxn ang="0">
                  <a:pos x="191" y="49"/>
                </a:cxn>
                <a:cxn ang="0">
                  <a:pos x="198" y="39"/>
                </a:cxn>
                <a:cxn ang="0">
                  <a:pos x="208" y="28"/>
                </a:cxn>
                <a:cxn ang="0">
                  <a:pos x="217" y="18"/>
                </a:cxn>
                <a:cxn ang="0">
                  <a:pos x="229" y="10"/>
                </a:cxn>
                <a:cxn ang="0">
                  <a:pos x="229" y="10"/>
                </a:cxn>
                <a:cxn ang="0">
                  <a:pos x="230" y="9"/>
                </a:cxn>
                <a:cxn ang="0">
                  <a:pos x="231" y="6"/>
                </a:cxn>
                <a:cxn ang="0">
                  <a:pos x="230" y="2"/>
                </a:cxn>
                <a:cxn ang="0">
                  <a:pos x="227" y="0"/>
                </a:cxn>
                <a:cxn ang="0">
                  <a:pos x="225" y="0"/>
                </a:cxn>
                <a:cxn ang="0">
                  <a:pos x="222" y="1"/>
                </a:cxn>
                <a:cxn ang="0">
                  <a:pos x="222" y="1"/>
                </a:cxn>
              </a:cxnLst>
              <a:rect l="0" t="0" r="r" b="b"/>
              <a:pathLst>
                <a:path w="231" h="330">
                  <a:moveTo>
                    <a:pt x="222" y="1"/>
                  </a:moveTo>
                  <a:lnTo>
                    <a:pt x="222" y="1"/>
                  </a:lnTo>
                  <a:lnTo>
                    <a:pt x="215" y="6"/>
                  </a:lnTo>
                  <a:lnTo>
                    <a:pt x="208" y="11"/>
                  </a:lnTo>
                  <a:lnTo>
                    <a:pt x="196" y="24"/>
                  </a:lnTo>
                  <a:lnTo>
                    <a:pt x="184" y="39"/>
                  </a:lnTo>
                  <a:lnTo>
                    <a:pt x="175" y="54"/>
                  </a:lnTo>
                  <a:lnTo>
                    <a:pt x="175" y="54"/>
                  </a:lnTo>
                  <a:lnTo>
                    <a:pt x="145" y="104"/>
                  </a:lnTo>
                  <a:lnTo>
                    <a:pt x="115" y="154"/>
                  </a:lnTo>
                  <a:lnTo>
                    <a:pt x="115" y="154"/>
                  </a:lnTo>
                  <a:lnTo>
                    <a:pt x="87" y="197"/>
                  </a:lnTo>
                  <a:lnTo>
                    <a:pt x="58" y="240"/>
                  </a:lnTo>
                  <a:lnTo>
                    <a:pt x="58" y="240"/>
                  </a:lnTo>
                  <a:lnTo>
                    <a:pt x="44" y="260"/>
                  </a:lnTo>
                  <a:lnTo>
                    <a:pt x="28" y="281"/>
                  </a:lnTo>
                  <a:lnTo>
                    <a:pt x="14" y="300"/>
                  </a:lnTo>
                  <a:lnTo>
                    <a:pt x="1" y="323"/>
                  </a:lnTo>
                  <a:lnTo>
                    <a:pt x="1" y="323"/>
                  </a:lnTo>
                  <a:lnTo>
                    <a:pt x="0" y="325"/>
                  </a:lnTo>
                  <a:lnTo>
                    <a:pt x="1" y="328"/>
                  </a:lnTo>
                  <a:lnTo>
                    <a:pt x="4" y="330"/>
                  </a:lnTo>
                  <a:lnTo>
                    <a:pt x="7" y="330"/>
                  </a:lnTo>
                  <a:lnTo>
                    <a:pt x="7" y="330"/>
                  </a:lnTo>
                  <a:lnTo>
                    <a:pt x="19" y="328"/>
                  </a:lnTo>
                  <a:lnTo>
                    <a:pt x="19" y="328"/>
                  </a:lnTo>
                  <a:lnTo>
                    <a:pt x="21" y="326"/>
                  </a:lnTo>
                  <a:lnTo>
                    <a:pt x="22" y="325"/>
                  </a:lnTo>
                  <a:lnTo>
                    <a:pt x="23" y="321"/>
                  </a:lnTo>
                  <a:lnTo>
                    <a:pt x="21" y="319"/>
                  </a:lnTo>
                  <a:lnTo>
                    <a:pt x="18" y="316"/>
                  </a:lnTo>
                  <a:lnTo>
                    <a:pt x="18" y="316"/>
                  </a:lnTo>
                  <a:lnTo>
                    <a:pt x="27" y="303"/>
                  </a:lnTo>
                  <a:lnTo>
                    <a:pt x="38" y="289"/>
                  </a:lnTo>
                  <a:lnTo>
                    <a:pt x="58" y="261"/>
                  </a:lnTo>
                  <a:lnTo>
                    <a:pt x="58" y="261"/>
                  </a:lnTo>
                  <a:lnTo>
                    <a:pt x="83" y="223"/>
                  </a:lnTo>
                  <a:lnTo>
                    <a:pt x="108" y="185"/>
                  </a:lnTo>
                  <a:lnTo>
                    <a:pt x="108" y="185"/>
                  </a:lnTo>
                  <a:lnTo>
                    <a:pt x="162" y="98"/>
                  </a:lnTo>
                  <a:lnTo>
                    <a:pt x="162" y="98"/>
                  </a:lnTo>
                  <a:lnTo>
                    <a:pt x="176" y="73"/>
                  </a:lnTo>
                  <a:lnTo>
                    <a:pt x="191" y="49"/>
                  </a:lnTo>
                  <a:lnTo>
                    <a:pt x="198" y="39"/>
                  </a:lnTo>
                  <a:lnTo>
                    <a:pt x="208" y="28"/>
                  </a:lnTo>
                  <a:lnTo>
                    <a:pt x="217" y="18"/>
                  </a:lnTo>
                  <a:lnTo>
                    <a:pt x="229" y="10"/>
                  </a:lnTo>
                  <a:lnTo>
                    <a:pt x="229" y="10"/>
                  </a:lnTo>
                  <a:lnTo>
                    <a:pt x="230" y="9"/>
                  </a:lnTo>
                  <a:lnTo>
                    <a:pt x="231" y="6"/>
                  </a:lnTo>
                  <a:lnTo>
                    <a:pt x="230" y="2"/>
                  </a:lnTo>
                  <a:lnTo>
                    <a:pt x="227" y="0"/>
                  </a:lnTo>
                  <a:lnTo>
                    <a:pt x="225" y="0"/>
                  </a:lnTo>
                  <a:lnTo>
                    <a:pt x="222" y="1"/>
                  </a:lnTo>
                  <a:lnTo>
                    <a:pt x="22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1" name="chenying0907 1137"/>
            <p:cNvSpPr>
              <a:spLocks/>
            </p:cNvSpPr>
            <p:nvPr/>
          </p:nvSpPr>
          <p:spPr bwMode="auto">
            <a:xfrm>
              <a:off x="6819901" y="4494213"/>
              <a:ext cx="90488" cy="136525"/>
            </a:xfrm>
            <a:custGeom>
              <a:avLst/>
              <a:gdLst/>
              <a:ahLst/>
              <a:cxnLst>
                <a:cxn ang="0">
                  <a:pos x="218" y="3"/>
                </a:cxn>
                <a:cxn ang="0">
                  <a:pos x="218" y="3"/>
                </a:cxn>
                <a:cxn ang="0">
                  <a:pos x="207" y="24"/>
                </a:cxn>
                <a:cxn ang="0">
                  <a:pos x="194" y="42"/>
                </a:cxn>
                <a:cxn ang="0">
                  <a:pos x="181" y="60"/>
                </a:cxn>
                <a:cxn ang="0">
                  <a:pos x="167" y="80"/>
                </a:cxn>
                <a:cxn ang="0">
                  <a:pos x="167" y="80"/>
                </a:cxn>
                <a:cxn ang="0">
                  <a:pos x="137" y="127"/>
                </a:cxn>
                <a:cxn ang="0">
                  <a:pos x="107" y="176"/>
                </a:cxn>
                <a:cxn ang="0">
                  <a:pos x="107" y="176"/>
                </a:cxn>
                <a:cxn ang="0">
                  <a:pos x="81" y="215"/>
                </a:cxn>
                <a:cxn ang="0">
                  <a:pos x="52" y="254"/>
                </a:cxn>
                <a:cxn ang="0">
                  <a:pos x="52" y="254"/>
                </a:cxn>
                <a:cxn ang="0">
                  <a:pos x="41" y="274"/>
                </a:cxn>
                <a:cxn ang="0">
                  <a:pos x="27" y="293"/>
                </a:cxn>
                <a:cxn ang="0">
                  <a:pos x="27" y="293"/>
                </a:cxn>
                <a:cxn ang="0">
                  <a:pos x="22" y="302"/>
                </a:cxn>
                <a:cxn ang="0">
                  <a:pos x="17" y="314"/>
                </a:cxn>
                <a:cxn ang="0">
                  <a:pos x="10" y="325"/>
                </a:cxn>
                <a:cxn ang="0">
                  <a:pos x="7" y="329"/>
                </a:cxn>
                <a:cxn ang="0">
                  <a:pos x="4" y="331"/>
                </a:cxn>
                <a:cxn ang="0">
                  <a:pos x="4" y="331"/>
                </a:cxn>
                <a:cxn ang="0">
                  <a:pos x="1" y="334"/>
                </a:cxn>
                <a:cxn ang="0">
                  <a:pos x="0" y="335"/>
                </a:cxn>
                <a:cxn ang="0">
                  <a:pos x="1" y="339"/>
                </a:cxn>
                <a:cxn ang="0">
                  <a:pos x="4" y="342"/>
                </a:cxn>
                <a:cxn ang="0">
                  <a:pos x="7" y="343"/>
                </a:cxn>
                <a:cxn ang="0">
                  <a:pos x="9" y="342"/>
                </a:cxn>
                <a:cxn ang="0">
                  <a:pos x="9" y="342"/>
                </a:cxn>
                <a:cxn ang="0">
                  <a:pos x="13" y="339"/>
                </a:cxn>
                <a:cxn ang="0">
                  <a:pos x="16" y="336"/>
                </a:cxn>
                <a:cxn ang="0">
                  <a:pos x="21" y="327"/>
                </a:cxn>
                <a:cxn ang="0">
                  <a:pos x="21" y="327"/>
                </a:cxn>
                <a:cxn ang="0">
                  <a:pos x="26" y="315"/>
                </a:cxn>
                <a:cxn ang="0">
                  <a:pos x="33" y="305"/>
                </a:cxn>
                <a:cxn ang="0">
                  <a:pos x="48" y="283"/>
                </a:cxn>
                <a:cxn ang="0">
                  <a:pos x="48" y="283"/>
                </a:cxn>
                <a:cxn ang="0">
                  <a:pos x="77" y="240"/>
                </a:cxn>
                <a:cxn ang="0">
                  <a:pos x="106" y="198"/>
                </a:cxn>
                <a:cxn ang="0">
                  <a:pos x="106" y="198"/>
                </a:cxn>
                <a:cxn ang="0">
                  <a:pos x="122" y="174"/>
                </a:cxn>
                <a:cxn ang="0">
                  <a:pos x="136" y="151"/>
                </a:cxn>
                <a:cxn ang="0">
                  <a:pos x="166" y="102"/>
                </a:cxn>
                <a:cxn ang="0">
                  <a:pos x="166" y="102"/>
                </a:cxn>
                <a:cxn ang="0">
                  <a:pos x="182" y="80"/>
                </a:cxn>
                <a:cxn ang="0">
                  <a:pos x="199" y="57"/>
                </a:cxn>
                <a:cxn ang="0">
                  <a:pos x="215" y="33"/>
                </a:cxn>
                <a:cxn ang="0">
                  <a:pos x="221" y="21"/>
                </a:cxn>
                <a:cxn ang="0">
                  <a:pos x="228" y="8"/>
                </a:cxn>
                <a:cxn ang="0">
                  <a:pos x="228" y="8"/>
                </a:cxn>
                <a:cxn ang="0">
                  <a:pos x="229" y="6"/>
                </a:cxn>
                <a:cxn ang="0">
                  <a:pos x="229" y="4"/>
                </a:cxn>
                <a:cxn ang="0">
                  <a:pos x="225" y="0"/>
                </a:cxn>
                <a:cxn ang="0">
                  <a:pos x="224" y="0"/>
                </a:cxn>
                <a:cxn ang="0">
                  <a:pos x="221" y="0"/>
                </a:cxn>
                <a:cxn ang="0">
                  <a:pos x="220" y="0"/>
                </a:cxn>
                <a:cxn ang="0">
                  <a:pos x="218" y="3"/>
                </a:cxn>
                <a:cxn ang="0">
                  <a:pos x="218" y="3"/>
                </a:cxn>
              </a:cxnLst>
              <a:rect l="0" t="0" r="r" b="b"/>
              <a:pathLst>
                <a:path w="229" h="343">
                  <a:moveTo>
                    <a:pt x="218" y="3"/>
                  </a:moveTo>
                  <a:lnTo>
                    <a:pt x="218" y="3"/>
                  </a:lnTo>
                  <a:lnTo>
                    <a:pt x="207" y="24"/>
                  </a:lnTo>
                  <a:lnTo>
                    <a:pt x="194" y="42"/>
                  </a:lnTo>
                  <a:lnTo>
                    <a:pt x="181" y="60"/>
                  </a:lnTo>
                  <a:lnTo>
                    <a:pt x="167" y="80"/>
                  </a:lnTo>
                  <a:lnTo>
                    <a:pt x="167" y="80"/>
                  </a:lnTo>
                  <a:lnTo>
                    <a:pt x="137" y="127"/>
                  </a:lnTo>
                  <a:lnTo>
                    <a:pt x="107" y="176"/>
                  </a:lnTo>
                  <a:lnTo>
                    <a:pt x="107" y="176"/>
                  </a:lnTo>
                  <a:lnTo>
                    <a:pt x="81" y="215"/>
                  </a:lnTo>
                  <a:lnTo>
                    <a:pt x="52" y="254"/>
                  </a:lnTo>
                  <a:lnTo>
                    <a:pt x="52" y="254"/>
                  </a:lnTo>
                  <a:lnTo>
                    <a:pt x="41" y="274"/>
                  </a:lnTo>
                  <a:lnTo>
                    <a:pt x="27" y="293"/>
                  </a:lnTo>
                  <a:lnTo>
                    <a:pt x="27" y="293"/>
                  </a:lnTo>
                  <a:lnTo>
                    <a:pt x="22" y="302"/>
                  </a:lnTo>
                  <a:lnTo>
                    <a:pt x="17" y="314"/>
                  </a:lnTo>
                  <a:lnTo>
                    <a:pt x="10" y="325"/>
                  </a:lnTo>
                  <a:lnTo>
                    <a:pt x="7" y="329"/>
                  </a:lnTo>
                  <a:lnTo>
                    <a:pt x="4" y="331"/>
                  </a:lnTo>
                  <a:lnTo>
                    <a:pt x="4" y="331"/>
                  </a:lnTo>
                  <a:lnTo>
                    <a:pt x="1" y="334"/>
                  </a:lnTo>
                  <a:lnTo>
                    <a:pt x="0" y="335"/>
                  </a:lnTo>
                  <a:lnTo>
                    <a:pt x="1" y="339"/>
                  </a:lnTo>
                  <a:lnTo>
                    <a:pt x="4" y="342"/>
                  </a:lnTo>
                  <a:lnTo>
                    <a:pt x="7" y="343"/>
                  </a:lnTo>
                  <a:lnTo>
                    <a:pt x="9" y="342"/>
                  </a:lnTo>
                  <a:lnTo>
                    <a:pt x="9" y="342"/>
                  </a:lnTo>
                  <a:lnTo>
                    <a:pt x="13" y="339"/>
                  </a:lnTo>
                  <a:lnTo>
                    <a:pt x="16" y="336"/>
                  </a:lnTo>
                  <a:lnTo>
                    <a:pt x="21" y="327"/>
                  </a:lnTo>
                  <a:lnTo>
                    <a:pt x="21" y="327"/>
                  </a:lnTo>
                  <a:lnTo>
                    <a:pt x="26" y="315"/>
                  </a:lnTo>
                  <a:lnTo>
                    <a:pt x="33" y="305"/>
                  </a:lnTo>
                  <a:lnTo>
                    <a:pt x="48" y="283"/>
                  </a:lnTo>
                  <a:lnTo>
                    <a:pt x="48" y="283"/>
                  </a:lnTo>
                  <a:lnTo>
                    <a:pt x="77" y="240"/>
                  </a:lnTo>
                  <a:lnTo>
                    <a:pt x="106" y="198"/>
                  </a:lnTo>
                  <a:lnTo>
                    <a:pt x="106" y="198"/>
                  </a:lnTo>
                  <a:lnTo>
                    <a:pt x="122" y="174"/>
                  </a:lnTo>
                  <a:lnTo>
                    <a:pt x="136" y="151"/>
                  </a:lnTo>
                  <a:lnTo>
                    <a:pt x="166" y="102"/>
                  </a:lnTo>
                  <a:lnTo>
                    <a:pt x="166" y="102"/>
                  </a:lnTo>
                  <a:lnTo>
                    <a:pt x="182" y="80"/>
                  </a:lnTo>
                  <a:lnTo>
                    <a:pt x="199" y="57"/>
                  </a:lnTo>
                  <a:lnTo>
                    <a:pt x="215" y="33"/>
                  </a:lnTo>
                  <a:lnTo>
                    <a:pt x="221" y="21"/>
                  </a:lnTo>
                  <a:lnTo>
                    <a:pt x="228" y="8"/>
                  </a:lnTo>
                  <a:lnTo>
                    <a:pt x="228" y="8"/>
                  </a:lnTo>
                  <a:lnTo>
                    <a:pt x="229" y="6"/>
                  </a:lnTo>
                  <a:lnTo>
                    <a:pt x="229" y="4"/>
                  </a:lnTo>
                  <a:lnTo>
                    <a:pt x="225" y="0"/>
                  </a:lnTo>
                  <a:lnTo>
                    <a:pt x="224" y="0"/>
                  </a:lnTo>
                  <a:lnTo>
                    <a:pt x="221" y="0"/>
                  </a:lnTo>
                  <a:lnTo>
                    <a:pt x="220" y="0"/>
                  </a:lnTo>
                  <a:lnTo>
                    <a:pt x="218" y="3"/>
                  </a:lnTo>
                  <a:lnTo>
                    <a:pt x="21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2" name="chenying0907 1138"/>
            <p:cNvSpPr>
              <a:spLocks/>
            </p:cNvSpPr>
            <p:nvPr/>
          </p:nvSpPr>
          <p:spPr bwMode="auto">
            <a:xfrm>
              <a:off x="6891338" y="4513263"/>
              <a:ext cx="38100" cy="53975"/>
            </a:xfrm>
            <a:custGeom>
              <a:avLst/>
              <a:gdLst/>
              <a:ahLst/>
              <a:cxnLst>
                <a:cxn ang="0">
                  <a:pos x="87" y="1"/>
                </a:cxn>
                <a:cxn ang="0">
                  <a:pos x="87" y="1"/>
                </a:cxn>
                <a:cxn ang="0">
                  <a:pos x="73" y="17"/>
                </a:cxn>
                <a:cxn ang="0">
                  <a:pos x="61" y="34"/>
                </a:cxn>
                <a:cxn ang="0">
                  <a:pos x="51" y="52"/>
                </a:cxn>
                <a:cxn ang="0">
                  <a:pos x="37" y="69"/>
                </a:cxn>
                <a:cxn ang="0">
                  <a:pos x="37" y="69"/>
                </a:cxn>
                <a:cxn ang="0">
                  <a:pos x="17" y="98"/>
                </a:cxn>
                <a:cxn ang="0">
                  <a:pos x="7" y="113"/>
                </a:cxn>
                <a:cxn ang="0">
                  <a:pos x="0" y="129"/>
                </a:cxn>
                <a:cxn ang="0">
                  <a:pos x="0" y="129"/>
                </a:cxn>
                <a:cxn ang="0">
                  <a:pos x="0" y="132"/>
                </a:cxn>
                <a:cxn ang="0">
                  <a:pos x="0" y="133"/>
                </a:cxn>
                <a:cxn ang="0">
                  <a:pos x="1" y="136"/>
                </a:cxn>
                <a:cxn ang="0">
                  <a:pos x="3" y="136"/>
                </a:cxn>
                <a:cxn ang="0">
                  <a:pos x="7" y="136"/>
                </a:cxn>
                <a:cxn ang="0">
                  <a:pos x="9" y="134"/>
                </a:cxn>
                <a:cxn ang="0">
                  <a:pos x="10" y="132"/>
                </a:cxn>
                <a:cxn ang="0">
                  <a:pos x="10" y="132"/>
                </a:cxn>
                <a:cxn ang="0">
                  <a:pos x="14" y="124"/>
                </a:cxn>
                <a:cxn ang="0">
                  <a:pos x="18" y="116"/>
                </a:cxn>
                <a:cxn ang="0">
                  <a:pos x="28" y="99"/>
                </a:cxn>
                <a:cxn ang="0">
                  <a:pos x="52" y="69"/>
                </a:cxn>
                <a:cxn ang="0">
                  <a:pos x="52" y="69"/>
                </a:cxn>
                <a:cxn ang="0">
                  <a:pos x="62" y="55"/>
                </a:cxn>
                <a:cxn ang="0">
                  <a:pos x="73" y="39"/>
                </a:cxn>
                <a:cxn ang="0">
                  <a:pos x="83" y="23"/>
                </a:cxn>
                <a:cxn ang="0">
                  <a:pos x="95" y="9"/>
                </a:cxn>
                <a:cxn ang="0">
                  <a:pos x="95" y="9"/>
                </a:cxn>
                <a:cxn ang="0">
                  <a:pos x="96" y="8"/>
                </a:cxn>
                <a:cxn ang="0">
                  <a:pos x="96" y="5"/>
                </a:cxn>
                <a:cxn ang="0">
                  <a:pos x="95" y="1"/>
                </a:cxn>
                <a:cxn ang="0">
                  <a:pos x="91" y="0"/>
                </a:cxn>
                <a:cxn ang="0">
                  <a:pos x="88" y="0"/>
                </a:cxn>
                <a:cxn ang="0">
                  <a:pos x="87" y="1"/>
                </a:cxn>
                <a:cxn ang="0">
                  <a:pos x="87" y="1"/>
                </a:cxn>
              </a:cxnLst>
              <a:rect l="0" t="0" r="r" b="b"/>
              <a:pathLst>
                <a:path w="96" h="136">
                  <a:moveTo>
                    <a:pt x="87" y="1"/>
                  </a:moveTo>
                  <a:lnTo>
                    <a:pt x="87" y="1"/>
                  </a:lnTo>
                  <a:lnTo>
                    <a:pt x="73" y="17"/>
                  </a:lnTo>
                  <a:lnTo>
                    <a:pt x="61" y="34"/>
                  </a:lnTo>
                  <a:lnTo>
                    <a:pt x="51" y="52"/>
                  </a:lnTo>
                  <a:lnTo>
                    <a:pt x="37" y="69"/>
                  </a:lnTo>
                  <a:lnTo>
                    <a:pt x="37" y="69"/>
                  </a:lnTo>
                  <a:lnTo>
                    <a:pt x="17" y="98"/>
                  </a:lnTo>
                  <a:lnTo>
                    <a:pt x="7" y="113"/>
                  </a:lnTo>
                  <a:lnTo>
                    <a:pt x="0" y="129"/>
                  </a:lnTo>
                  <a:lnTo>
                    <a:pt x="0" y="129"/>
                  </a:lnTo>
                  <a:lnTo>
                    <a:pt x="0" y="132"/>
                  </a:lnTo>
                  <a:lnTo>
                    <a:pt x="0" y="133"/>
                  </a:lnTo>
                  <a:lnTo>
                    <a:pt x="1" y="136"/>
                  </a:lnTo>
                  <a:lnTo>
                    <a:pt x="3" y="136"/>
                  </a:lnTo>
                  <a:lnTo>
                    <a:pt x="7" y="136"/>
                  </a:lnTo>
                  <a:lnTo>
                    <a:pt x="9" y="134"/>
                  </a:lnTo>
                  <a:lnTo>
                    <a:pt x="10" y="132"/>
                  </a:lnTo>
                  <a:lnTo>
                    <a:pt x="10" y="132"/>
                  </a:lnTo>
                  <a:lnTo>
                    <a:pt x="14" y="124"/>
                  </a:lnTo>
                  <a:lnTo>
                    <a:pt x="18" y="116"/>
                  </a:lnTo>
                  <a:lnTo>
                    <a:pt x="28" y="99"/>
                  </a:lnTo>
                  <a:lnTo>
                    <a:pt x="52" y="69"/>
                  </a:lnTo>
                  <a:lnTo>
                    <a:pt x="52" y="69"/>
                  </a:lnTo>
                  <a:lnTo>
                    <a:pt x="62" y="55"/>
                  </a:lnTo>
                  <a:lnTo>
                    <a:pt x="73" y="39"/>
                  </a:lnTo>
                  <a:lnTo>
                    <a:pt x="83" y="23"/>
                  </a:lnTo>
                  <a:lnTo>
                    <a:pt x="95" y="9"/>
                  </a:lnTo>
                  <a:lnTo>
                    <a:pt x="95" y="9"/>
                  </a:lnTo>
                  <a:lnTo>
                    <a:pt x="96" y="8"/>
                  </a:lnTo>
                  <a:lnTo>
                    <a:pt x="96" y="5"/>
                  </a:lnTo>
                  <a:lnTo>
                    <a:pt x="95" y="1"/>
                  </a:lnTo>
                  <a:lnTo>
                    <a:pt x="91" y="0"/>
                  </a:lnTo>
                  <a:lnTo>
                    <a:pt x="88" y="0"/>
                  </a:lnTo>
                  <a:lnTo>
                    <a:pt x="87" y="1"/>
                  </a:lnTo>
                  <a:lnTo>
                    <a:pt x="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3" name="chenying0907 1139"/>
            <p:cNvSpPr>
              <a:spLocks/>
            </p:cNvSpPr>
            <p:nvPr/>
          </p:nvSpPr>
          <p:spPr bwMode="auto">
            <a:xfrm>
              <a:off x="6908801" y="4521200"/>
              <a:ext cx="38100" cy="50800"/>
            </a:xfrm>
            <a:custGeom>
              <a:avLst/>
              <a:gdLst/>
              <a:ahLst/>
              <a:cxnLst>
                <a:cxn ang="0">
                  <a:pos x="88" y="2"/>
                </a:cxn>
                <a:cxn ang="0">
                  <a:pos x="88" y="2"/>
                </a:cxn>
                <a:cxn ang="0">
                  <a:pos x="76" y="16"/>
                </a:cxn>
                <a:cxn ang="0">
                  <a:pos x="64" y="30"/>
                </a:cxn>
                <a:cxn ang="0">
                  <a:pos x="42" y="59"/>
                </a:cxn>
                <a:cxn ang="0">
                  <a:pos x="2" y="121"/>
                </a:cxn>
                <a:cxn ang="0">
                  <a:pos x="2" y="121"/>
                </a:cxn>
                <a:cxn ang="0">
                  <a:pos x="0" y="122"/>
                </a:cxn>
                <a:cxn ang="0">
                  <a:pos x="2" y="125"/>
                </a:cxn>
                <a:cxn ang="0">
                  <a:pos x="2" y="126"/>
                </a:cxn>
                <a:cxn ang="0">
                  <a:pos x="4" y="127"/>
                </a:cxn>
                <a:cxn ang="0">
                  <a:pos x="8" y="128"/>
                </a:cxn>
                <a:cxn ang="0">
                  <a:pos x="10" y="127"/>
                </a:cxn>
                <a:cxn ang="0">
                  <a:pos x="12" y="126"/>
                </a:cxn>
                <a:cxn ang="0">
                  <a:pos x="12" y="126"/>
                </a:cxn>
                <a:cxn ang="0">
                  <a:pos x="51" y="67"/>
                </a:cxn>
                <a:cxn ang="0">
                  <a:pos x="74" y="37"/>
                </a:cxn>
                <a:cxn ang="0">
                  <a:pos x="84" y="24"/>
                </a:cxn>
                <a:cxn ang="0">
                  <a:pos x="97" y="11"/>
                </a:cxn>
                <a:cxn ang="0">
                  <a:pos x="97" y="11"/>
                </a:cxn>
                <a:cxn ang="0">
                  <a:pos x="99" y="8"/>
                </a:cxn>
                <a:cxn ang="0">
                  <a:pos x="99" y="6"/>
                </a:cxn>
                <a:cxn ang="0">
                  <a:pos x="96" y="2"/>
                </a:cxn>
                <a:cxn ang="0">
                  <a:pos x="93" y="0"/>
                </a:cxn>
                <a:cxn ang="0">
                  <a:pos x="91" y="0"/>
                </a:cxn>
                <a:cxn ang="0">
                  <a:pos x="88" y="2"/>
                </a:cxn>
                <a:cxn ang="0">
                  <a:pos x="88" y="2"/>
                </a:cxn>
              </a:cxnLst>
              <a:rect l="0" t="0" r="r" b="b"/>
              <a:pathLst>
                <a:path w="99" h="128">
                  <a:moveTo>
                    <a:pt x="88" y="2"/>
                  </a:moveTo>
                  <a:lnTo>
                    <a:pt x="88" y="2"/>
                  </a:lnTo>
                  <a:lnTo>
                    <a:pt x="76" y="16"/>
                  </a:lnTo>
                  <a:lnTo>
                    <a:pt x="64" y="30"/>
                  </a:lnTo>
                  <a:lnTo>
                    <a:pt x="42" y="59"/>
                  </a:lnTo>
                  <a:lnTo>
                    <a:pt x="2" y="121"/>
                  </a:lnTo>
                  <a:lnTo>
                    <a:pt x="2" y="121"/>
                  </a:lnTo>
                  <a:lnTo>
                    <a:pt x="0" y="122"/>
                  </a:lnTo>
                  <a:lnTo>
                    <a:pt x="2" y="125"/>
                  </a:lnTo>
                  <a:lnTo>
                    <a:pt x="2" y="126"/>
                  </a:lnTo>
                  <a:lnTo>
                    <a:pt x="4" y="127"/>
                  </a:lnTo>
                  <a:lnTo>
                    <a:pt x="8" y="128"/>
                  </a:lnTo>
                  <a:lnTo>
                    <a:pt x="10" y="127"/>
                  </a:lnTo>
                  <a:lnTo>
                    <a:pt x="12" y="126"/>
                  </a:lnTo>
                  <a:lnTo>
                    <a:pt x="12" y="126"/>
                  </a:lnTo>
                  <a:lnTo>
                    <a:pt x="51" y="67"/>
                  </a:lnTo>
                  <a:lnTo>
                    <a:pt x="74" y="37"/>
                  </a:lnTo>
                  <a:lnTo>
                    <a:pt x="84" y="24"/>
                  </a:lnTo>
                  <a:lnTo>
                    <a:pt x="97" y="11"/>
                  </a:lnTo>
                  <a:lnTo>
                    <a:pt x="97" y="11"/>
                  </a:lnTo>
                  <a:lnTo>
                    <a:pt x="99" y="8"/>
                  </a:lnTo>
                  <a:lnTo>
                    <a:pt x="99" y="6"/>
                  </a:lnTo>
                  <a:lnTo>
                    <a:pt x="96" y="2"/>
                  </a:lnTo>
                  <a:lnTo>
                    <a:pt x="93" y="0"/>
                  </a:lnTo>
                  <a:lnTo>
                    <a:pt x="91" y="0"/>
                  </a:lnTo>
                  <a:lnTo>
                    <a:pt x="88" y="2"/>
                  </a:lnTo>
                  <a:lnTo>
                    <a:pt x="8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4" name="chenying0907 1140"/>
            <p:cNvSpPr>
              <a:spLocks/>
            </p:cNvSpPr>
            <p:nvPr/>
          </p:nvSpPr>
          <p:spPr bwMode="auto">
            <a:xfrm>
              <a:off x="6924676" y="4525963"/>
              <a:ext cx="47625" cy="53975"/>
            </a:xfrm>
            <a:custGeom>
              <a:avLst/>
              <a:gdLst/>
              <a:ahLst/>
              <a:cxnLst>
                <a:cxn ang="0">
                  <a:pos x="111" y="0"/>
                </a:cxn>
                <a:cxn ang="0">
                  <a:pos x="111" y="0"/>
                </a:cxn>
                <a:cxn ang="0">
                  <a:pos x="94" y="13"/>
                </a:cxn>
                <a:cxn ang="0">
                  <a:pos x="80" y="28"/>
                </a:cxn>
                <a:cxn ang="0">
                  <a:pos x="64" y="42"/>
                </a:cxn>
                <a:cxn ang="0">
                  <a:pos x="51" y="58"/>
                </a:cxn>
                <a:cxn ang="0">
                  <a:pos x="25" y="92"/>
                </a:cxn>
                <a:cxn ang="0">
                  <a:pos x="1" y="126"/>
                </a:cxn>
                <a:cxn ang="0">
                  <a:pos x="1" y="126"/>
                </a:cxn>
                <a:cxn ang="0">
                  <a:pos x="0" y="128"/>
                </a:cxn>
                <a:cxn ang="0">
                  <a:pos x="0" y="130"/>
                </a:cxn>
                <a:cxn ang="0">
                  <a:pos x="1" y="132"/>
                </a:cxn>
                <a:cxn ang="0">
                  <a:pos x="3" y="133"/>
                </a:cxn>
                <a:cxn ang="0">
                  <a:pos x="6" y="133"/>
                </a:cxn>
                <a:cxn ang="0">
                  <a:pos x="9" y="133"/>
                </a:cxn>
                <a:cxn ang="0">
                  <a:pos x="10" y="131"/>
                </a:cxn>
                <a:cxn ang="0">
                  <a:pos x="10" y="131"/>
                </a:cxn>
                <a:cxn ang="0">
                  <a:pos x="34" y="98"/>
                </a:cxn>
                <a:cxn ang="0">
                  <a:pos x="59" y="65"/>
                </a:cxn>
                <a:cxn ang="0">
                  <a:pos x="72" y="51"/>
                </a:cxn>
                <a:cxn ang="0">
                  <a:pos x="86" y="37"/>
                </a:cxn>
                <a:cxn ang="0">
                  <a:pos x="101" y="24"/>
                </a:cxn>
                <a:cxn ang="0">
                  <a:pos x="118" y="11"/>
                </a:cxn>
                <a:cxn ang="0">
                  <a:pos x="118" y="11"/>
                </a:cxn>
                <a:cxn ang="0">
                  <a:pos x="119" y="9"/>
                </a:cxn>
                <a:cxn ang="0">
                  <a:pos x="120" y="7"/>
                </a:cxn>
                <a:cxn ang="0">
                  <a:pos x="119" y="3"/>
                </a:cxn>
                <a:cxn ang="0">
                  <a:pos x="118" y="1"/>
                </a:cxn>
                <a:cxn ang="0">
                  <a:pos x="115" y="0"/>
                </a:cxn>
                <a:cxn ang="0">
                  <a:pos x="114" y="0"/>
                </a:cxn>
                <a:cxn ang="0">
                  <a:pos x="111" y="0"/>
                </a:cxn>
                <a:cxn ang="0">
                  <a:pos x="111" y="0"/>
                </a:cxn>
              </a:cxnLst>
              <a:rect l="0" t="0" r="r" b="b"/>
              <a:pathLst>
                <a:path w="120" h="133">
                  <a:moveTo>
                    <a:pt x="111" y="0"/>
                  </a:moveTo>
                  <a:lnTo>
                    <a:pt x="111" y="0"/>
                  </a:lnTo>
                  <a:lnTo>
                    <a:pt x="94" y="13"/>
                  </a:lnTo>
                  <a:lnTo>
                    <a:pt x="80" y="28"/>
                  </a:lnTo>
                  <a:lnTo>
                    <a:pt x="64" y="42"/>
                  </a:lnTo>
                  <a:lnTo>
                    <a:pt x="51" y="58"/>
                  </a:lnTo>
                  <a:lnTo>
                    <a:pt x="25" y="92"/>
                  </a:lnTo>
                  <a:lnTo>
                    <a:pt x="1" y="126"/>
                  </a:lnTo>
                  <a:lnTo>
                    <a:pt x="1" y="126"/>
                  </a:lnTo>
                  <a:lnTo>
                    <a:pt x="0" y="128"/>
                  </a:lnTo>
                  <a:lnTo>
                    <a:pt x="0" y="130"/>
                  </a:lnTo>
                  <a:lnTo>
                    <a:pt x="1" y="132"/>
                  </a:lnTo>
                  <a:lnTo>
                    <a:pt x="3" y="133"/>
                  </a:lnTo>
                  <a:lnTo>
                    <a:pt x="6" y="133"/>
                  </a:lnTo>
                  <a:lnTo>
                    <a:pt x="9" y="133"/>
                  </a:lnTo>
                  <a:lnTo>
                    <a:pt x="10" y="131"/>
                  </a:lnTo>
                  <a:lnTo>
                    <a:pt x="10" y="131"/>
                  </a:lnTo>
                  <a:lnTo>
                    <a:pt x="34" y="98"/>
                  </a:lnTo>
                  <a:lnTo>
                    <a:pt x="59" y="65"/>
                  </a:lnTo>
                  <a:lnTo>
                    <a:pt x="72" y="51"/>
                  </a:lnTo>
                  <a:lnTo>
                    <a:pt x="86" y="37"/>
                  </a:lnTo>
                  <a:lnTo>
                    <a:pt x="101" y="24"/>
                  </a:lnTo>
                  <a:lnTo>
                    <a:pt x="118" y="11"/>
                  </a:lnTo>
                  <a:lnTo>
                    <a:pt x="118" y="11"/>
                  </a:lnTo>
                  <a:lnTo>
                    <a:pt x="119" y="9"/>
                  </a:lnTo>
                  <a:lnTo>
                    <a:pt x="120" y="7"/>
                  </a:lnTo>
                  <a:lnTo>
                    <a:pt x="119" y="3"/>
                  </a:lnTo>
                  <a:lnTo>
                    <a:pt x="118" y="1"/>
                  </a:lnTo>
                  <a:lnTo>
                    <a:pt x="115" y="0"/>
                  </a:lnTo>
                  <a:lnTo>
                    <a:pt x="114" y="0"/>
                  </a:lnTo>
                  <a:lnTo>
                    <a:pt x="111" y="0"/>
                  </a:lnTo>
                  <a:lnTo>
                    <a:pt x="11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5" name="chenying0907 1141"/>
            <p:cNvSpPr>
              <a:spLocks/>
            </p:cNvSpPr>
            <p:nvPr/>
          </p:nvSpPr>
          <p:spPr bwMode="auto">
            <a:xfrm>
              <a:off x="6934201" y="4535488"/>
              <a:ext cx="49213" cy="60325"/>
            </a:xfrm>
            <a:custGeom>
              <a:avLst/>
              <a:gdLst/>
              <a:ahLst/>
              <a:cxnLst>
                <a:cxn ang="0">
                  <a:pos x="114" y="1"/>
                </a:cxn>
                <a:cxn ang="0">
                  <a:pos x="114" y="1"/>
                </a:cxn>
                <a:cxn ang="0">
                  <a:pos x="110" y="5"/>
                </a:cxn>
                <a:cxn ang="0">
                  <a:pos x="106" y="8"/>
                </a:cxn>
                <a:cxn ang="0">
                  <a:pos x="100" y="17"/>
                </a:cxn>
                <a:cxn ang="0">
                  <a:pos x="100" y="17"/>
                </a:cxn>
                <a:cxn ang="0">
                  <a:pos x="81" y="39"/>
                </a:cxn>
                <a:cxn ang="0">
                  <a:pos x="64" y="60"/>
                </a:cxn>
                <a:cxn ang="0">
                  <a:pos x="64" y="60"/>
                </a:cxn>
                <a:cxn ang="0">
                  <a:pos x="50" y="78"/>
                </a:cxn>
                <a:cxn ang="0">
                  <a:pos x="42" y="88"/>
                </a:cxn>
                <a:cxn ang="0">
                  <a:pos x="35" y="98"/>
                </a:cxn>
                <a:cxn ang="0">
                  <a:pos x="35" y="98"/>
                </a:cxn>
                <a:cxn ang="0">
                  <a:pos x="30" y="105"/>
                </a:cxn>
                <a:cxn ang="0">
                  <a:pos x="25" y="111"/>
                </a:cxn>
                <a:cxn ang="0">
                  <a:pos x="13" y="122"/>
                </a:cxn>
                <a:cxn ang="0">
                  <a:pos x="13" y="122"/>
                </a:cxn>
                <a:cxn ang="0">
                  <a:pos x="9" y="128"/>
                </a:cxn>
                <a:cxn ang="0">
                  <a:pos x="4" y="136"/>
                </a:cxn>
                <a:cxn ang="0">
                  <a:pos x="0" y="142"/>
                </a:cxn>
                <a:cxn ang="0">
                  <a:pos x="0" y="144"/>
                </a:cxn>
                <a:cxn ang="0">
                  <a:pos x="1" y="142"/>
                </a:cxn>
                <a:cxn ang="0">
                  <a:pos x="1" y="142"/>
                </a:cxn>
                <a:cxn ang="0">
                  <a:pos x="0" y="144"/>
                </a:cxn>
                <a:cxn ang="0">
                  <a:pos x="0" y="146"/>
                </a:cxn>
                <a:cxn ang="0">
                  <a:pos x="1" y="150"/>
                </a:cxn>
                <a:cxn ang="0">
                  <a:pos x="4" y="152"/>
                </a:cxn>
                <a:cxn ang="0">
                  <a:pos x="5" y="152"/>
                </a:cxn>
                <a:cxn ang="0">
                  <a:pos x="8" y="152"/>
                </a:cxn>
                <a:cxn ang="0">
                  <a:pos x="9" y="150"/>
                </a:cxn>
                <a:cxn ang="0">
                  <a:pos x="9" y="150"/>
                </a:cxn>
                <a:cxn ang="0">
                  <a:pos x="33" y="120"/>
                </a:cxn>
                <a:cxn ang="0">
                  <a:pos x="55" y="91"/>
                </a:cxn>
                <a:cxn ang="0">
                  <a:pos x="55" y="91"/>
                </a:cxn>
                <a:cxn ang="0">
                  <a:pos x="86" y="50"/>
                </a:cxn>
                <a:cxn ang="0">
                  <a:pos x="86" y="50"/>
                </a:cxn>
                <a:cxn ang="0">
                  <a:pos x="102" y="30"/>
                </a:cxn>
                <a:cxn ang="0">
                  <a:pos x="111" y="18"/>
                </a:cxn>
                <a:cxn ang="0">
                  <a:pos x="115" y="14"/>
                </a:cxn>
                <a:cxn ang="0">
                  <a:pos x="119" y="12"/>
                </a:cxn>
                <a:cxn ang="0">
                  <a:pos x="119" y="12"/>
                </a:cxn>
                <a:cxn ang="0">
                  <a:pos x="122" y="9"/>
                </a:cxn>
                <a:cxn ang="0">
                  <a:pos x="122" y="8"/>
                </a:cxn>
                <a:cxn ang="0">
                  <a:pos x="122" y="4"/>
                </a:cxn>
                <a:cxn ang="0">
                  <a:pos x="118" y="1"/>
                </a:cxn>
                <a:cxn ang="0">
                  <a:pos x="117" y="0"/>
                </a:cxn>
                <a:cxn ang="0">
                  <a:pos x="114" y="1"/>
                </a:cxn>
                <a:cxn ang="0">
                  <a:pos x="114" y="1"/>
                </a:cxn>
              </a:cxnLst>
              <a:rect l="0" t="0" r="r" b="b"/>
              <a:pathLst>
                <a:path w="122" h="152">
                  <a:moveTo>
                    <a:pt x="114" y="1"/>
                  </a:moveTo>
                  <a:lnTo>
                    <a:pt x="114" y="1"/>
                  </a:lnTo>
                  <a:lnTo>
                    <a:pt x="110" y="5"/>
                  </a:lnTo>
                  <a:lnTo>
                    <a:pt x="106" y="8"/>
                  </a:lnTo>
                  <a:lnTo>
                    <a:pt x="100" y="17"/>
                  </a:lnTo>
                  <a:lnTo>
                    <a:pt x="100" y="17"/>
                  </a:lnTo>
                  <a:lnTo>
                    <a:pt x="81" y="39"/>
                  </a:lnTo>
                  <a:lnTo>
                    <a:pt x="64" y="60"/>
                  </a:lnTo>
                  <a:lnTo>
                    <a:pt x="64" y="60"/>
                  </a:lnTo>
                  <a:lnTo>
                    <a:pt x="50" y="78"/>
                  </a:lnTo>
                  <a:lnTo>
                    <a:pt x="42" y="88"/>
                  </a:lnTo>
                  <a:lnTo>
                    <a:pt x="35" y="98"/>
                  </a:lnTo>
                  <a:lnTo>
                    <a:pt x="35" y="98"/>
                  </a:lnTo>
                  <a:lnTo>
                    <a:pt x="30" y="105"/>
                  </a:lnTo>
                  <a:lnTo>
                    <a:pt x="25" y="111"/>
                  </a:lnTo>
                  <a:lnTo>
                    <a:pt x="13" y="122"/>
                  </a:lnTo>
                  <a:lnTo>
                    <a:pt x="13" y="122"/>
                  </a:lnTo>
                  <a:lnTo>
                    <a:pt x="9" y="128"/>
                  </a:lnTo>
                  <a:lnTo>
                    <a:pt x="4" y="136"/>
                  </a:lnTo>
                  <a:lnTo>
                    <a:pt x="0" y="142"/>
                  </a:lnTo>
                  <a:lnTo>
                    <a:pt x="0" y="144"/>
                  </a:lnTo>
                  <a:lnTo>
                    <a:pt x="1" y="142"/>
                  </a:lnTo>
                  <a:lnTo>
                    <a:pt x="1" y="142"/>
                  </a:lnTo>
                  <a:lnTo>
                    <a:pt x="0" y="144"/>
                  </a:lnTo>
                  <a:lnTo>
                    <a:pt x="0" y="146"/>
                  </a:lnTo>
                  <a:lnTo>
                    <a:pt x="1" y="150"/>
                  </a:lnTo>
                  <a:lnTo>
                    <a:pt x="4" y="152"/>
                  </a:lnTo>
                  <a:lnTo>
                    <a:pt x="5" y="152"/>
                  </a:lnTo>
                  <a:lnTo>
                    <a:pt x="8" y="152"/>
                  </a:lnTo>
                  <a:lnTo>
                    <a:pt x="9" y="150"/>
                  </a:lnTo>
                  <a:lnTo>
                    <a:pt x="9" y="150"/>
                  </a:lnTo>
                  <a:lnTo>
                    <a:pt x="33" y="120"/>
                  </a:lnTo>
                  <a:lnTo>
                    <a:pt x="55" y="91"/>
                  </a:lnTo>
                  <a:lnTo>
                    <a:pt x="55" y="91"/>
                  </a:lnTo>
                  <a:lnTo>
                    <a:pt x="86" y="50"/>
                  </a:lnTo>
                  <a:lnTo>
                    <a:pt x="86" y="50"/>
                  </a:lnTo>
                  <a:lnTo>
                    <a:pt x="102" y="30"/>
                  </a:lnTo>
                  <a:lnTo>
                    <a:pt x="111" y="18"/>
                  </a:lnTo>
                  <a:lnTo>
                    <a:pt x="115" y="14"/>
                  </a:lnTo>
                  <a:lnTo>
                    <a:pt x="119" y="12"/>
                  </a:lnTo>
                  <a:lnTo>
                    <a:pt x="119" y="12"/>
                  </a:lnTo>
                  <a:lnTo>
                    <a:pt x="122" y="9"/>
                  </a:lnTo>
                  <a:lnTo>
                    <a:pt x="122" y="8"/>
                  </a:lnTo>
                  <a:lnTo>
                    <a:pt x="122" y="4"/>
                  </a:lnTo>
                  <a:lnTo>
                    <a:pt x="118" y="1"/>
                  </a:lnTo>
                  <a:lnTo>
                    <a:pt x="117" y="0"/>
                  </a:lnTo>
                  <a:lnTo>
                    <a:pt x="114" y="1"/>
                  </a:lnTo>
                  <a:lnTo>
                    <a:pt x="1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6" name="chenying0907 1142"/>
            <p:cNvSpPr>
              <a:spLocks/>
            </p:cNvSpPr>
            <p:nvPr/>
          </p:nvSpPr>
          <p:spPr bwMode="auto">
            <a:xfrm>
              <a:off x="6953251" y="4552950"/>
              <a:ext cx="36513" cy="50800"/>
            </a:xfrm>
            <a:custGeom>
              <a:avLst/>
              <a:gdLst/>
              <a:ahLst/>
              <a:cxnLst>
                <a:cxn ang="0">
                  <a:pos x="81" y="2"/>
                </a:cxn>
                <a:cxn ang="0">
                  <a:pos x="81" y="2"/>
                </a:cxn>
                <a:cxn ang="0">
                  <a:pos x="69" y="15"/>
                </a:cxn>
                <a:cxn ang="0">
                  <a:pos x="58" y="29"/>
                </a:cxn>
                <a:cxn ang="0">
                  <a:pos x="48" y="44"/>
                </a:cxn>
                <a:cxn ang="0">
                  <a:pos x="37" y="59"/>
                </a:cxn>
                <a:cxn ang="0">
                  <a:pos x="19" y="91"/>
                </a:cxn>
                <a:cxn ang="0">
                  <a:pos x="0" y="121"/>
                </a:cxn>
                <a:cxn ang="0">
                  <a:pos x="0" y="121"/>
                </a:cxn>
                <a:cxn ang="0">
                  <a:pos x="0" y="122"/>
                </a:cxn>
                <a:cxn ang="0">
                  <a:pos x="0" y="125"/>
                </a:cxn>
                <a:cxn ang="0">
                  <a:pos x="1" y="126"/>
                </a:cxn>
                <a:cxn ang="0">
                  <a:pos x="2" y="127"/>
                </a:cxn>
                <a:cxn ang="0">
                  <a:pos x="6" y="129"/>
                </a:cxn>
                <a:cxn ang="0">
                  <a:pos x="9" y="127"/>
                </a:cxn>
                <a:cxn ang="0">
                  <a:pos x="10" y="126"/>
                </a:cxn>
                <a:cxn ang="0">
                  <a:pos x="10" y="126"/>
                </a:cxn>
                <a:cxn ang="0">
                  <a:pos x="28" y="96"/>
                </a:cxn>
                <a:cxn ang="0">
                  <a:pos x="47" y="66"/>
                </a:cxn>
                <a:cxn ang="0">
                  <a:pos x="56" y="51"/>
                </a:cxn>
                <a:cxn ang="0">
                  <a:pos x="66" y="37"/>
                </a:cxn>
                <a:cxn ang="0">
                  <a:pos x="77" y="23"/>
                </a:cxn>
                <a:cxn ang="0">
                  <a:pos x="88" y="10"/>
                </a:cxn>
                <a:cxn ang="0">
                  <a:pos x="88" y="10"/>
                </a:cxn>
                <a:cxn ang="0">
                  <a:pos x="90" y="8"/>
                </a:cxn>
                <a:cxn ang="0">
                  <a:pos x="91" y="6"/>
                </a:cxn>
                <a:cxn ang="0">
                  <a:pos x="88" y="2"/>
                </a:cxn>
                <a:cxn ang="0">
                  <a:pos x="85" y="0"/>
                </a:cxn>
                <a:cxn ang="0">
                  <a:pos x="83" y="0"/>
                </a:cxn>
                <a:cxn ang="0">
                  <a:pos x="81" y="2"/>
                </a:cxn>
                <a:cxn ang="0">
                  <a:pos x="81" y="2"/>
                </a:cxn>
              </a:cxnLst>
              <a:rect l="0" t="0" r="r" b="b"/>
              <a:pathLst>
                <a:path w="91" h="129">
                  <a:moveTo>
                    <a:pt x="81" y="2"/>
                  </a:moveTo>
                  <a:lnTo>
                    <a:pt x="81" y="2"/>
                  </a:lnTo>
                  <a:lnTo>
                    <a:pt x="69" y="15"/>
                  </a:lnTo>
                  <a:lnTo>
                    <a:pt x="58" y="29"/>
                  </a:lnTo>
                  <a:lnTo>
                    <a:pt x="48" y="44"/>
                  </a:lnTo>
                  <a:lnTo>
                    <a:pt x="37" y="59"/>
                  </a:lnTo>
                  <a:lnTo>
                    <a:pt x="19" y="91"/>
                  </a:lnTo>
                  <a:lnTo>
                    <a:pt x="0" y="121"/>
                  </a:lnTo>
                  <a:lnTo>
                    <a:pt x="0" y="121"/>
                  </a:lnTo>
                  <a:lnTo>
                    <a:pt x="0" y="122"/>
                  </a:lnTo>
                  <a:lnTo>
                    <a:pt x="0" y="125"/>
                  </a:lnTo>
                  <a:lnTo>
                    <a:pt x="1" y="126"/>
                  </a:lnTo>
                  <a:lnTo>
                    <a:pt x="2" y="127"/>
                  </a:lnTo>
                  <a:lnTo>
                    <a:pt x="6" y="129"/>
                  </a:lnTo>
                  <a:lnTo>
                    <a:pt x="9" y="127"/>
                  </a:lnTo>
                  <a:lnTo>
                    <a:pt x="10" y="126"/>
                  </a:lnTo>
                  <a:lnTo>
                    <a:pt x="10" y="126"/>
                  </a:lnTo>
                  <a:lnTo>
                    <a:pt x="28" y="96"/>
                  </a:lnTo>
                  <a:lnTo>
                    <a:pt x="47" y="66"/>
                  </a:lnTo>
                  <a:lnTo>
                    <a:pt x="56" y="51"/>
                  </a:lnTo>
                  <a:lnTo>
                    <a:pt x="66" y="37"/>
                  </a:lnTo>
                  <a:lnTo>
                    <a:pt x="77" y="23"/>
                  </a:lnTo>
                  <a:lnTo>
                    <a:pt x="88" y="10"/>
                  </a:lnTo>
                  <a:lnTo>
                    <a:pt x="88" y="10"/>
                  </a:lnTo>
                  <a:lnTo>
                    <a:pt x="90" y="8"/>
                  </a:lnTo>
                  <a:lnTo>
                    <a:pt x="91" y="6"/>
                  </a:lnTo>
                  <a:lnTo>
                    <a:pt x="88" y="2"/>
                  </a:lnTo>
                  <a:lnTo>
                    <a:pt x="85" y="0"/>
                  </a:lnTo>
                  <a:lnTo>
                    <a:pt x="83" y="0"/>
                  </a:lnTo>
                  <a:lnTo>
                    <a:pt x="81" y="2"/>
                  </a:lnTo>
                  <a:lnTo>
                    <a:pt x="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7" name="chenying0907 1143"/>
            <p:cNvSpPr>
              <a:spLocks/>
            </p:cNvSpPr>
            <p:nvPr/>
          </p:nvSpPr>
          <p:spPr bwMode="auto">
            <a:xfrm>
              <a:off x="6840538" y="4600575"/>
              <a:ext cx="20638" cy="39688"/>
            </a:xfrm>
            <a:custGeom>
              <a:avLst/>
              <a:gdLst/>
              <a:ahLst/>
              <a:cxnLst>
                <a:cxn ang="0">
                  <a:pos x="44" y="2"/>
                </a:cxn>
                <a:cxn ang="0">
                  <a:pos x="44" y="2"/>
                </a:cxn>
                <a:cxn ang="0">
                  <a:pos x="30" y="25"/>
                </a:cxn>
                <a:cxn ang="0">
                  <a:pos x="17" y="46"/>
                </a:cxn>
                <a:cxn ang="0">
                  <a:pos x="11" y="57"/>
                </a:cxn>
                <a:cxn ang="0">
                  <a:pos x="6" y="69"/>
                </a:cxn>
                <a:cxn ang="0">
                  <a:pos x="3" y="81"/>
                </a:cxn>
                <a:cxn ang="0">
                  <a:pos x="0" y="94"/>
                </a:cxn>
                <a:cxn ang="0">
                  <a:pos x="0" y="94"/>
                </a:cxn>
                <a:cxn ang="0">
                  <a:pos x="0" y="97"/>
                </a:cxn>
                <a:cxn ang="0">
                  <a:pos x="2" y="98"/>
                </a:cxn>
                <a:cxn ang="0">
                  <a:pos x="3" y="99"/>
                </a:cxn>
                <a:cxn ang="0">
                  <a:pos x="4" y="99"/>
                </a:cxn>
                <a:cxn ang="0">
                  <a:pos x="10" y="98"/>
                </a:cxn>
                <a:cxn ang="0">
                  <a:pos x="11" y="97"/>
                </a:cxn>
                <a:cxn ang="0">
                  <a:pos x="11" y="94"/>
                </a:cxn>
                <a:cxn ang="0">
                  <a:pos x="11" y="94"/>
                </a:cxn>
                <a:cxn ang="0">
                  <a:pos x="13" y="82"/>
                </a:cxn>
                <a:cxn ang="0">
                  <a:pos x="17" y="70"/>
                </a:cxn>
                <a:cxn ang="0">
                  <a:pos x="23" y="60"/>
                </a:cxn>
                <a:cxn ang="0">
                  <a:pos x="28" y="49"/>
                </a:cxn>
                <a:cxn ang="0">
                  <a:pos x="41" y="29"/>
                </a:cxn>
                <a:cxn ang="0">
                  <a:pos x="54" y="8"/>
                </a:cxn>
                <a:cxn ang="0">
                  <a:pos x="54" y="8"/>
                </a:cxn>
                <a:cxn ang="0">
                  <a:pos x="54" y="5"/>
                </a:cxn>
                <a:cxn ang="0">
                  <a:pos x="54" y="4"/>
                </a:cxn>
                <a:cxn ang="0">
                  <a:pos x="51" y="0"/>
                </a:cxn>
                <a:cxn ang="0">
                  <a:pos x="47" y="0"/>
                </a:cxn>
                <a:cxn ang="0">
                  <a:pos x="45" y="0"/>
                </a:cxn>
                <a:cxn ang="0">
                  <a:pos x="44" y="2"/>
                </a:cxn>
                <a:cxn ang="0">
                  <a:pos x="44" y="2"/>
                </a:cxn>
              </a:cxnLst>
              <a:rect l="0" t="0" r="r" b="b"/>
              <a:pathLst>
                <a:path w="54" h="99">
                  <a:moveTo>
                    <a:pt x="44" y="2"/>
                  </a:moveTo>
                  <a:lnTo>
                    <a:pt x="44" y="2"/>
                  </a:lnTo>
                  <a:lnTo>
                    <a:pt x="30" y="25"/>
                  </a:lnTo>
                  <a:lnTo>
                    <a:pt x="17" y="46"/>
                  </a:lnTo>
                  <a:lnTo>
                    <a:pt x="11" y="57"/>
                  </a:lnTo>
                  <a:lnTo>
                    <a:pt x="6" y="69"/>
                  </a:lnTo>
                  <a:lnTo>
                    <a:pt x="3" y="81"/>
                  </a:lnTo>
                  <a:lnTo>
                    <a:pt x="0" y="94"/>
                  </a:lnTo>
                  <a:lnTo>
                    <a:pt x="0" y="94"/>
                  </a:lnTo>
                  <a:lnTo>
                    <a:pt x="0" y="97"/>
                  </a:lnTo>
                  <a:lnTo>
                    <a:pt x="2" y="98"/>
                  </a:lnTo>
                  <a:lnTo>
                    <a:pt x="3" y="99"/>
                  </a:lnTo>
                  <a:lnTo>
                    <a:pt x="4" y="99"/>
                  </a:lnTo>
                  <a:lnTo>
                    <a:pt x="10" y="98"/>
                  </a:lnTo>
                  <a:lnTo>
                    <a:pt x="11" y="97"/>
                  </a:lnTo>
                  <a:lnTo>
                    <a:pt x="11" y="94"/>
                  </a:lnTo>
                  <a:lnTo>
                    <a:pt x="11" y="94"/>
                  </a:lnTo>
                  <a:lnTo>
                    <a:pt x="13" y="82"/>
                  </a:lnTo>
                  <a:lnTo>
                    <a:pt x="17" y="70"/>
                  </a:lnTo>
                  <a:lnTo>
                    <a:pt x="23" y="60"/>
                  </a:lnTo>
                  <a:lnTo>
                    <a:pt x="28" y="49"/>
                  </a:lnTo>
                  <a:lnTo>
                    <a:pt x="41" y="29"/>
                  </a:lnTo>
                  <a:lnTo>
                    <a:pt x="54" y="8"/>
                  </a:lnTo>
                  <a:lnTo>
                    <a:pt x="54" y="8"/>
                  </a:lnTo>
                  <a:lnTo>
                    <a:pt x="54" y="5"/>
                  </a:lnTo>
                  <a:lnTo>
                    <a:pt x="54" y="4"/>
                  </a:lnTo>
                  <a:lnTo>
                    <a:pt x="51" y="0"/>
                  </a:lnTo>
                  <a:lnTo>
                    <a:pt x="47" y="0"/>
                  </a:lnTo>
                  <a:lnTo>
                    <a:pt x="45" y="0"/>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8" name="chenying0907 1144"/>
            <p:cNvSpPr>
              <a:spLocks/>
            </p:cNvSpPr>
            <p:nvPr/>
          </p:nvSpPr>
          <p:spPr bwMode="auto">
            <a:xfrm>
              <a:off x="6853238" y="4613275"/>
              <a:ext cx="22225" cy="36513"/>
            </a:xfrm>
            <a:custGeom>
              <a:avLst/>
              <a:gdLst/>
              <a:ahLst/>
              <a:cxnLst>
                <a:cxn ang="0">
                  <a:pos x="46" y="2"/>
                </a:cxn>
                <a:cxn ang="0">
                  <a:pos x="46" y="2"/>
                </a:cxn>
                <a:cxn ang="0">
                  <a:pos x="32" y="22"/>
                </a:cxn>
                <a:cxn ang="0">
                  <a:pos x="19" y="43"/>
                </a:cxn>
                <a:cxn ang="0">
                  <a:pos x="19" y="43"/>
                </a:cxn>
                <a:cxn ang="0">
                  <a:pos x="9" y="63"/>
                </a:cxn>
                <a:cxn ang="0">
                  <a:pos x="4" y="73"/>
                </a:cxn>
                <a:cxn ang="0">
                  <a:pos x="0" y="83"/>
                </a:cxn>
                <a:cxn ang="0">
                  <a:pos x="0" y="83"/>
                </a:cxn>
                <a:cxn ang="0">
                  <a:pos x="0" y="86"/>
                </a:cxn>
                <a:cxn ang="0">
                  <a:pos x="0" y="89"/>
                </a:cxn>
                <a:cxn ang="0">
                  <a:pos x="4" y="90"/>
                </a:cxn>
                <a:cxn ang="0">
                  <a:pos x="8" y="90"/>
                </a:cxn>
                <a:cxn ang="0">
                  <a:pos x="9" y="89"/>
                </a:cxn>
                <a:cxn ang="0">
                  <a:pos x="10" y="87"/>
                </a:cxn>
                <a:cxn ang="0">
                  <a:pos x="10" y="87"/>
                </a:cxn>
                <a:cxn ang="0">
                  <a:pos x="14" y="76"/>
                </a:cxn>
                <a:cxn ang="0">
                  <a:pos x="21" y="65"/>
                </a:cxn>
                <a:cxn ang="0">
                  <a:pos x="31" y="44"/>
                </a:cxn>
                <a:cxn ang="0">
                  <a:pos x="31" y="44"/>
                </a:cxn>
                <a:cxn ang="0">
                  <a:pos x="43" y="26"/>
                </a:cxn>
                <a:cxn ang="0">
                  <a:pos x="56" y="8"/>
                </a:cxn>
                <a:cxn ang="0">
                  <a:pos x="56" y="8"/>
                </a:cxn>
                <a:cxn ang="0">
                  <a:pos x="56" y="6"/>
                </a:cxn>
                <a:cxn ang="0">
                  <a:pos x="56" y="4"/>
                </a:cxn>
                <a:cxn ang="0">
                  <a:pos x="56" y="2"/>
                </a:cxn>
                <a:cxn ang="0">
                  <a:pos x="53" y="1"/>
                </a:cxn>
                <a:cxn ang="0">
                  <a:pos x="49" y="0"/>
                </a:cxn>
                <a:cxn ang="0">
                  <a:pos x="48" y="1"/>
                </a:cxn>
                <a:cxn ang="0">
                  <a:pos x="46" y="2"/>
                </a:cxn>
                <a:cxn ang="0">
                  <a:pos x="46" y="2"/>
                </a:cxn>
              </a:cxnLst>
              <a:rect l="0" t="0" r="r" b="b"/>
              <a:pathLst>
                <a:path w="56" h="90">
                  <a:moveTo>
                    <a:pt x="46" y="2"/>
                  </a:moveTo>
                  <a:lnTo>
                    <a:pt x="46" y="2"/>
                  </a:lnTo>
                  <a:lnTo>
                    <a:pt x="32" y="22"/>
                  </a:lnTo>
                  <a:lnTo>
                    <a:pt x="19" y="43"/>
                  </a:lnTo>
                  <a:lnTo>
                    <a:pt x="19" y="43"/>
                  </a:lnTo>
                  <a:lnTo>
                    <a:pt x="9" y="63"/>
                  </a:lnTo>
                  <a:lnTo>
                    <a:pt x="4" y="73"/>
                  </a:lnTo>
                  <a:lnTo>
                    <a:pt x="0" y="83"/>
                  </a:lnTo>
                  <a:lnTo>
                    <a:pt x="0" y="83"/>
                  </a:lnTo>
                  <a:lnTo>
                    <a:pt x="0" y="86"/>
                  </a:lnTo>
                  <a:lnTo>
                    <a:pt x="0" y="89"/>
                  </a:lnTo>
                  <a:lnTo>
                    <a:pt x="4" y="90"/>
                  </a:lnTo>
                  <a:lnTo>
                    <a:pt x="8" y="90"/>
                  </a:lnTo>
                  <a:lnTo>
                    <a:pt x="9" y="89"/>
                  </a:lnTo>
                  <a:lnTo>
                    <a:pt x="10" y="87"/>
                  </a:lnTo>
                  <a:lnTo>
                    <a:pt x="10" y="87"/>
                  </a:lnTo>
                  <a:lnTo>
                    <a:pt x="14" y="76"/>
                  </a:lnTo>
                  <a:lnTo>
                    <a:pt x="21" y="65"/>
                  </a:lnTo>
                  <a:lnTo>
                    <a:pt x="31" y="44"/>
                  </a:lnTo>
                  <a:lnTo>
                    <a:pt x="31" y="44"/>
                  </a:lnTo>
                  <a:lnTo>
                    <a:pt x="43" y="26"/>
                  </a:lnTo>
                  <a:lnTo>
                    <a:pt x="56" y="8"/>
                  </a:lnTo>
                  <a:lnTo>
                    <a:pt x="56" y="8"/>
                  </a:lnTo>
                  <a:lnTo>
                    <a:pt x="56" y="6"/>
                  </a:lnTo>
                  <a:lnTo>
                    <a:pt x="56" y="4"/>
                  </a:lnTo>
                  <a:lnTo>
                    <a:pt x="56" y="2"/>
                  </a:lnTo>
                  <a:lnTo>
                    <a:pt x="53" y="1"/>
                  </a:lnTo>
                  <a:lnTo>
                    <a:pt x="49" y="0"/>
                  </a:lnTo>
                  <a:lnTo>
                    <a:pt x="48"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9" name="chenying0907 1145"/>
            <p:cNvSpPr>
              <a:spLocks/>
            </p:cNvSpPr>
            <p:nvPr/>
          </p:nvSpPr>
          <p:spPr bwMode="auto">
            <a:xfrm>
              <a:off x="6870701" y="4619625"/>
              <a:ext cx="26988" cy="36513"/>
            </a:xfrm>
            <a:custGeom>
              <a:avLst/>
              <a:gdLst/>
              <a:ahLst/>
              <a:cxnLst>
                <a:cxn ang="0">
                  <a:pos x="57" y="1"/>
                </a:cxn>
                <a:cxn ang="0">
                  <a:pos x="57" y="1"/>
                </a:cxn>
                <a:cxn ang="0">
                  <a:pos x="39" y="20"/>
                </a:cxn>
                <a:cxn ang="0">
                  <a:pos x="30" y="29"/>
                </a:cxn>
                <a:cxn ang="0">
                  <a:pos x="22" y="39"/>
                </a:cxn>
                <a:cxn ang="0">
                  <a:pos x="14" y="50"/>
                </a:cxn>
                <a:cxn ang="0">
                  <a:pos x="7" y="62"/>
                </a:cxn>
                <a:cxn ang="0">
                  <a:pos x="3" y="73"/>
                </a:cxn>
                <a:cxn ang="0">
                  <a:pos x="0" y="86"/>
                </a:cxn>
                <a:cxn ang="0">
                  <a:pos x="0" y="86"/>
                </a:cxn>
                <a:cxn ang="0">
                  <a:pos x="0" y="89"/>
                </a:cxn>
                <a:cxn ang="0">
                  <a:pos x="0" y="92"/>
                </a:cxn>
                <a:cxn ang="0">
                  <a:pos x="3" y="94"/>
                </a:cxn>
                <a:cxn ang="0">
                  <a:pos x="7" y="93"/>
                </a:cxn>
                <a:cxn ang="0">
                  <a:pos x="9" y="92"/>
                </a:cxn>
                <a:cxn ang="0">
                  <a:pos x="10" y="90"/>
                </a:cxn>
                <a:cxn ang="0">
                  <a:pos x="10" y="90"/>
                </a:cxn>
                <a:cxn ang="0">
                  <a:pos x="14" y="77"/>
                </a:cxn>
                <a:cxn ang="0">
                  <a:pos x="19" y="66"/>
                </a:cxn>
                <a:cxn ang="0">
                  <a:pos x="24" y="55"/>
                </a:cxn>
                <a:cxn ang="0">
                  <a:pos x="31" y="46"/>
                </a:cxn>
                <a:cxn ang="0">
                  <a:pos x="39" y="35"/>
                </a:cxn>
                <a:cxn ang="0">
                  <a:pos x="48" y="26"/>
                </a:cxn>
                <a:cxn ang="0">
                  <a:pos x="66" y="9"/>
                </a:cxn>
                <a:cxn ang="0">
                  <a:pos x="66" y="9"/>
                </a:cxn>
                <a:cxn ang="0">
                  <a:pos x="68" y="8"/>
                </a:cxn>
                <a:cxn ang="0">
                  <a:pos x="68" y="5"/>
                </a:cxn>
                <a:cxn ang="0">
                  <a:pos x="66" y="1"/>
                </a:cxn>
                <a:cxn ang="0">
                  <a:pos x="62" y="0"/>
                </a:cxn>
                <a:cxn ang="0">
                  <a:pos x="60" y="0"/>
                </a:cxn>
                <a:cxn ang="0">
                  <a:pos x="57" y="1"/>
                </a:cxn>
                <a:cxn ang="0">
                  <a:pos x="57" y="1"/>
                </a:cxn>
              </a:cxnLst>
              <a:rect l="0" t="0" r="r" b="b"/>
              <a:pathLst>
                <a:path w="68" h="94">
                  <a:moveTo>
                    <a:pt x="57" y="1"/>
                  </a:moveTo>
                  <a:lnTo>
                    <a:pt x="57" y="1"/>
                  </a:lnTo>
                  <a:lnTo>
                    <a:pt x="39" y="20"/>
                  </a:lnTo>
                  <a:lnTo>
                    <a:pt x="30" y="29"/>
                  </a:lnTo>
                  <a:lnTo>
                    <a:pt x="22" y="39"/>
                  </a:lnTo>
                  <a:lnTo>
                    <a:pt x="14" y="50"/>
                  </a:lnTo>
                  <a:lnTo>
                    <a:pt x="7" y="62"/>
                  </a:lnTo>
                  <a:lnTo>
                    <a:pt x="3" y="73"/>
                  </a:lnTo>
                  <a:lnTo>
                    <a:pt x="0" y="86"/>
                  </a:lnTo>
                  <a:lnTo>
                    <a:pt x="0" y="86"/>
                  </a:lnTo>
                  <a:lnTo>
                    <a:pt x="0" y="89"/>
                  </a:lnTo>
                  <a:lnTo>
                    <a:pt x="0" y="92"/>
                  </a:lnTo>
                  <a:lnTo>
                    <a:pt x="3" y="94"/>
                  </a:lnTo>
                  <a:lnTo>
                    <a:pt x="7" y="93"/>
                  </a:lnTo>
                  <a:lnTo>
                    <a:pt x="9" y="92"/>
                  </a:lnTo>
                  <a:lnTo>
                    <a:pt x="10" y="90"/>
                  </a:lnTo>
                  <a:lnTo>
                    <a:pt x="10" y="90"/>
                  </a:lnTo>
                  <a:lnTo>
                    <a:pt x="14" y="77"/>
                  </a:lnTo>
                  <a:lnTo>
                    <a:pt x="19" y="66"/>
                  </a:lnTo>
                  <a:lnTo>
                    <a:pt x="24" y="55"/>
                  </a:lnTo>
                  <a:lnTo>
                    <a:pt x="31" y="46"/>
                  </a:lnTo>
                  <a:lnTo>
                    <a:pt x="39" y="35"/>
                  </a:lnTo>
                  <a:lnTo>
                    <a:pt x="48" y="26"/>
                  </a:lnTo>
                  <a:lnTo>
                    <a:pt x="66" y="9"/>
                  </a:lnTo>
                  <a:lnTo>
                    <a:pt x="66" y="9"/>
                  </a:lnTo>
                  <a:lnTo>
                    <a:pt x="68" y="8"/>
                  </a:lnTo>
                  <a:lnTo>
                    <a:pt x="68" y="5"/>
                  </a:lnTo>
                  <a:lnTo>
                    <a:pt x="66" y="1"/>
                  </a:lnTo>
                  <a:lnTo>
                    <a:pt x="62" y="0"/>
                  </a:lnTo>
                  <a:lnTo>
                    <a:pt x="60" y="0"/>
                  </a:lnTo>
                  <a:lnTo>
                    <a:pt x="57" y="1"/>
                  </a:lnTo>
                  <a:lnTo>
                    <a:pt x="5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0" name="chenying0907 1146"/>
            <p:cNvSpPr>
              <a:spLocks/>
            </p:cNvSpPr>
            <p:nvPr/>
          </p:nvSpPr>
          <p:spPr bwMode="auto">
            <a:xfrm>
              <a:off x="6892926" y="4622800"/>
              <a:ext cx="25400" cy="36513"/>
            </a:xfrm>
            <a:custGeom>
              <a:avLst/>
              <a:gdLst/>
              <a:ahLst/>
              <a:cxnLst>
                <a:cxn ang="0">
                  <a:pos x="56" y="2"/>
                </a:cxn>
                <a:cxn ang="0">
                  <a:pos x="56" y="2"/>
                </a:cxn>
                <a:cxn ang="0">
                  <a:pos x="39" y="21"/>
                </a:cxn>
                <a:cxn ang="0">
                  <a:pos x="25" y="40"/>
                </a:cxn>
                <a:cxn ang="0">
                  <a:pos x="13" y="61"/>
                </a:cxn>
                <a:cxn ang="0">
                  <a:pos x="1" y="83"/>
                </a:cxn>
                <a:cxn ang="0">
                  <a:pos x="1" y="83"/>
                </a:cxn>
                <a:cxn ang="0">
                  <a:pos x="0" y="86"/>
                </a:cxn>
                <a:cxn ang="0">
                  <a:pos x="0" y="87"/>
                </a:cxn>
                <a:cxn ang="0">
                  <a:pos x="3" y="91"/>
                </a:cxn>
                <a:cxn ang="0">
                  <a:pos x="8" y="91"/>
                </a:cxn>
                <a:cxn ang="0">
                  <a:pos x="9" y="91"/>
                </a:cxn>
                <a:cxn ang="0">
                  <a:pos x="11" y="89"/>
                </a:cxn>
                <a:cxn ang="0">
                  <a:pos x="11" y="89"/>
                </a:cxn>
                <a:cxn ang="0">
                  <a:pos x="22" y="68"/>
                </a:cxn>
                <a:cxn ang="0">
                  <a:pos x="34" y="48"/>
                </a:cxn>
                <a:cxn ang="0">
                  <a:pos x="49" y="28"/>
                </a:cxn>
                <a:cxn ang="0">
                  <a:pos x="64" y="10"/>
                </a:cxn>
                <a:cxn ang="0">
                  <a:pos x="64" y="10"/>
                </a:cxn>
                <a:cxn ang="0">
                  <a:pos x="66" y="7"/>
                </a:cxn>
                <a:cxn ang="0">
                  <a:pos x="66" y="6"/>
                </a:cxn>
                <a:cxn ang="0">
                  <a:pos x="64" y="2"/>
                </a:cxn>
                <a:cxn ang="0">
                  <a:pos x="60" y="0"/>
                </a:cxn>
                <a:cxn ang="0">
                  <a:pos x="58" y="1"/>
                </a:cxn>
                <a:cxn ang="0">
                  <a:pos x="56" y="2"/>
                </a:cxn>
                <a:cxn ang="0">
                  <a:pos x="56" y="2"/>
                </a:cxn>
              </a:cxnLst>
              <a:rect l="0" t="0" r="r" b="b"/>
              <a:pathLst>
                <a:path w="66" h="91">
                  <a:moveTo>
                    <a:pt x="56" y="2"/>
                  </a:moveTo>
                  <a:lnTo>
                    <a:pt x="56" y="2"/>
                  </a:lnTo>
                  <a:lnTo>
                    <a:pt x="39" y="21"/>
                  </a:lnTo>
                  <a:lnTo>
                    <a:pt x="25" y="40"/>
                  </a:lnTo>
                  <a:lnTo>
                    <a:pt x="13" y="61"/>
                  </a:lnTo>
                  <a:lnTo>
                    <a:pt x="1" y="83"/>
                  </a:lnTo>
                  <a:lnTo>
                    <a:pt x="1" y="83"/>
                  </a:lnTo>
                  <a:lnTo>
                    <a:pt x="0" y="86"/>
                  </a:lnTo>
                  <a:lnTo>
                    <a:pt x="0" y="87"/>
                  </a:lnTo>
                  <a:lnTo>
                    <a:pt x="3" y="91"/>
                  </a:lnTo>
                  <a:lnTo>
                    <a:pt x="8" y="91"/>
                  </a:lnTo>
                  <a:lnTo>
                    <a:pt x="9" y="91"/>
                  </a:lnTo>
                  <a:lnTo>
                    <a:pt x="11" y="89"/>
                  </a:lnTo>
                  <a:lnTo>
                    <a:pt x="11" y="89"/>
                  </a:lnTo>
                  <a:lnTo>
                    <a:pt x="22" y="68"/>
                  </a:lnTo>
                  <a:lnTo>
                    <a:pt x="34" y="48"/>
                  </a:lnTo>
                  <a:lnTo>
                    <a:pt x="49" y="28"/>
                  </a:lnTo>
                  <a:lnTo>
                    <a:pt x="64" y="10"/>
                  </a:lnTo>
                  <a:lnTo>
                    <a:pt x="64" y="10"/>
                  </a:lnTo>
                  <a:lnTo>
                    <a:pt x="66" y="7"/>
                  </a:lnTo>
                  <a:lnTo>
                    <a:pt x="66" y="6"/>
                  </a:lnTo>
                  <a:lnTo>
                    <a:pt x="64" y="2"/>
                  </a:lnTo>
                  <a:lnTo>
                    <a:pt x="60" y="0"/>
                  </a:lnTo>
                  <a:lnTo>
                    <a:pt x="58" y="1"/>
                  </a:lnTo>
                  <a:lnTo>
                    <a:pt x="56" y="2"/>
                  </a:lnTo>
                  <a:lnTo>
                    <a:pt x="5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1" name="chenying0907 1147"/>
            <p:cNvSpPr>
              <a:spLocks/>
            </p:cNvSpPr>
            <p:nvPr/>
          </p:nvSpPr>
          <p:spPr bwMode="auto">
            <a:xfrm>
              <a:off x="6902451" y="4632325"/>
              <a:ext cx="26988" cy="42863"/>
            </a:xfrm>
            <a:custGeom>
              <a:avLst/>
              <a:gdLst/>
              <a:ahLst/>
              <a:cxnLst>
                <a:cxn ang="0">
                  <a:pos x="56" y="5"/>
                </a:cxn>
                <a:cxn ang="0">
                  <a:pos x="56" y="5"/>
                </a:cxn>
                <a:cxn ang="0">
                  <a:pos x="55" y="12"/>
                </a:cxn>
                <a:cxn ang="0">
                  <a:pos x="53" y="17"/>
                </a:cxn>
                <a:cxn ang="0">
                  <a:pos x="47" y="28"/>
                </a:cxn>
                <a:cxn ang="0">
                  <a:pos x="34" y="49"/>
                </a:cxn>
                <a:cxn ang="0">
                  <a:pos x="34" y="49"/>
                </a:cxn>
                <a:cxn ang="0">
                  <a:pos x="18" y="73"/>
                </a:cxn>
                <a:cxn ang="0">
                  <a:pos x="1" y="96"/>
                </a:cxn>
                <a:cxn ang="0">
                  <a:pos x="1" y="96"/>
                </a:cxn>
                <a:cxn ang="0">
                  <a:pos x="0" y="98"/>
                </a:cxn>
                <a:cxn ang="0">
                  <a:pos x="0" y="101"/>
                </a:cxn>
                <a:cxn ang="0">
                  <a:pos x="1" y="105"/>
                </a:cxn>
                <a:cxn ang="0">
                  <a:pos x="4" y="106"/>
                </a:cxn>
                <a:cxn ang="0">
                  <a:pos x="5" y="106"/>
                </a:cxn>
                <a:cxn ang="0">
                  <a:pos x="8" y="106"/>
                </a:cxn>
                <a:cxn ang="0">
                  <a:pos x="9" y="103"/>
                </a:cxn>
                <a:cxn ang="0">
                  <a:pos x="9" y="103"/>
                </a:cxn>
                <a:cxn ang="0">
                  <a:pos x="19" y="90"/>
                </a:cxn>
                <a:cxn ang="0">
                  <a:pos x="28" y="77"/>
                </a:cxn>
                <a:cxn ang="0">
                  <a:pos x="47" y="49"/>
                </a:cxn>
                <a:cxn ang="0">
                  <a:pos x="47" y="49"/>
                </a:cxn>
                <a:cxn ang="0">
                  <a:pos x="60" y="28"/>
                </a:cxn>
                <a:cxn ang="0">
                  <a:pos x="65" y="17"/>
                </a:cxn>
                <a:cxn ang="0">
                  <a:pos x="66" y="12"/>
                </a:cxn>
                <a:cxn ang="0">
                  <a:pos x="68" y="5"/>
                </a:cxn>
                <a:cxn ang="0">
                  <a:pos x="68" y="5"/>
                </a:cxn>
                <a:cxn ang="0">
                  <a:pos x="68" y="4"/>
                </a:cxn>
                <a:cxn ang="0">
                  <a:pos x="66" y="1"/>
                </a:cxn>
                <a:cxn ang="0">
                  <a:pos x="64" y="0"/>
                </a:cxn>
                <a:cxn ang="0">
                  <a:pos x="62" y="0"/>
                </a:cxn>
                <a:cxn ang="0">
                  <a:pos x="59" y="1"/>
                </a:cxn>
                <a:cxn ang="0">
                  <a:pos x="57" y="4"/>
                </a:cxn>
                <a:cxn ang="0">
                  <a:pos x="56" y="5"/>
                </a:cxn>
                <a:cxn ang="0">
                  <a:pos x="56" y="5"/>
                </a:cxn>
              </a:cxnLst>
              <a:rect l="0" t="0" r="r" b="b"/>
              <a:pathLst>
                <a:path w="68" h="106">
                  <a:moveTo>
                    <a:pt x="56" y="5"/>
                  </a:moveTo>
                  <a:lnTo>
                    <a:pt x="56" y="5"/>
                  </a:lnTo>
                  <a:lnTo>
                    <a:pt x="55" y="12"/>
                  </a:lnTo>
                  <a:lnTo>
                    <a:pt x="53" y="17"/>
                  </a:lnTo>
                  <a:lnTo>
                    <a:pt x="47" y="28"/>
                  </a:lnTo>
                  <a:lnTo>
                    <a:pt x="34" y="49"/>
                  </a:lnTo>
                  <a:lnTo>
                    <a:pt x="34" y="49"/>
                  </a:lnTo>
                  <a:lnTo>
                    <a:pt x="18" y="73"/>
                  </a:lnTo>
                  <a:lnTo>
                    <a:pt x="1" y="96"/>
                  </a:lnTo>
                  <a:lnTo>
                    <a:pt x="1" y="96"/>
                  </a:lnTo>
                  <a:lnTo>
                    <a:pt x="0" y="98"/>
                  </a:lnTo>
                  <a:lnTo>
                    <a:pt x="0" y="101"/>
                  </a:lnTo>
                  <a:lnTo>
                    <a:pt x="1" y="105"/>
                  </a:lnTo>
                  <a:lnTo>
                    <a:pt x="4" y="106"/>
                  </a:lnTo>
                  <a:lnTo>
                    <a:pt x="5" y="106"/>
                  </a:lnTo>
                  <a:lnTo>
                    <a:pt x="8" y="106"/>
                  </a:lnTo>
                  <a:lnTo>
                    <a:pt x="9" y="103"/>
                  </a:lnTo>
                  <a:lnTo>
                    <a:pt x="9" y="103"/>
                  </a:lnTo>
                  <a:lnTo>
                    <a:pt x="19" y="90"/>
                  </a:lnTo>
                  <a:lnTo>
                    <a:pt x="28" y="77"/>
                  </a:lnTo>
                  <a:lnTo>
                    <a:pt x="47" y="49"/>
                  </a:lnTo>
                  <a:lnTo>
                    <a:pt x="47" y="49"/>
                  </a:lnTo>
                  <a:lnTo>
                    <a:pt x="60" y="28"/>
                  </a:lnTo>
                  <a:lnTo>
                    <a:pt x="65" y="17"/>
                  </a:lnTo>
                  <a:lnTo>
                    <a:pt x="66" y="12"/>
                  </a:lnTo>
                  <a:lnTo>
                    <a:pt x="68" y="5"/>
                  </a:lnTo>
                  <a:lnTo>
                    <a:pt x="68" y="5"/>
                  </a:lnTo>
                  <a:lnTo>
                    <a:pt x="68" y="4"/>
                  </a:lnTo>
                  <a:lnTo>
                    <a:pt x="66" y="1"/>
                  </a:lnTo>
                  <a:lnTo>
                    <a:pt x="64" y="0"/>
                  </a:lnTo>
                  <a:lnTo>
                    <a:pt x="62" y="0"/>
                  </a:lnTo>
                  <a:lnTo>
                    <a:pt x="59" y="1"/>
                  </a:lnTo>
                  <a:lnTo>
                    <a:pt x="57" y="4"/>
                  </a:lnTo>
                  <a:lnTo>
                    <a:pt x="56" y="5"/>
                  </a:lnTo>
                  <a:lnTo>
                    <a:pt x="5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2" name="chenying0907 1148"/>
            <p:cNvSpPr>
              <a:spLocks/>
            </p:cNvSpPr>
            <p:nvPr/>
          </p:nvSpPr>
          <p:spPr bwMode="auto">
            <a:xfrm>
              <a:off x="6851651" y="4640263"/>
              <a:ext cx="101600" cy="128588"/>
            </a:xfrm>
            <a:custGeom>
              <a:avLst/>
              <a:gdLst/>
              <a:ahLst/>
              <a:cxnLst>
                <a:cxn ang="0">
                  <a:pos x="246" y="1"/>
                </a:cxn>
                <a:cxn ang="0">
                  <a:pos x="246" y="1"/>
                </a:cxn>
                <a:cxn ang="0">
                  <a:pos x="226" y="22"/>
                </a:cxn>
                <a:cxn ang="0">
                  <a:pos x="208" y="43"/>
                </a:cxn>
                <a:cxn ang="0">
                  <a:pos x="171" y="88"/>
                </a:cxn>
                <a:cxn ang="0">
                  <a:pos x="101" y="175"/>
                </a:cxn>
                <a:cxn ang="0">
                  <a:pos x="101" y="175"/>
                </a:cxn>
                <a:cxn ang="0">
                  <a:pos x="69" y="215"/>
                </a:cxn>
                <a:cxn ang="0">
                  <a:pos x="55" y="234"/>
                </a:cxn>
                <a:cxn ang="0">
                  <a:pos x="41" y="255"/>
                </a:cxn>
                <a:cxn ang="0">
                  <a:pos x="41" y="255"/>
                </a:cxn>
                <a:cxn ang="0">
                  <a:pos x="35" y="263"/>
                </a:cxn>
                <a:cxn ang="0">
                  <a:pos x="30" y="270"/>
                </a:cxn>
                <a:cxn ang="0">
                  <a:pos x="17" y="285"/>
                </a:cxn>
                <a:cxn ang="0">
                  <a:pos x="11" y="293"/>
                </a:cxn>
                <a:cxn ang="0">
                  <a:pos x="5" y="301"/>
                </a:cxn>
                <a:cxn ang="0">
                  <a:pos x="1" y="310"/>
                </a:cxn>
                <a:cxn ang="0">
                  <a:pos x="0" y="318"/>
                </a:cxn>
                <a:cxn ang="0">
                  <a:pos x="0" y="318"/>
                </a:cxn>
                <a:cxn ang="0">
                  <a:pos x="0" y="321"/>
                </a:cxn>
                <a:cxn ang="0">
                  <a:pos x="0" y="323"/>
                </a:cxn>
                <a:cxn ang="0">
                  <a:pos x="4" y="326"/>
                </a:cxn>
                <a:cxn ang="0">
                  <a:pos x="7" y="326"/>
                </a:cxn>
                <a:cxn ang="0">
                  <a:pos x="8" y="324"/>
                </a:cxn>
                <a:cxn ang="0">
                  <a:pos x="9" y="323"/>
                </a:cxn>
                <a:cxn ang="0">
                  <a:pos x="11" y="322"/>
                </a:cxn>
                <a:cxn ang="0">
                  <a:pos x="11" y="322"/>
                </a:cxn>
                <a:cxn ang="0">
                  <a:pos x="12" y="315"/>
                </a:cxn>
                <a:cxn ang="0">
                  <a:pos x="15" y="311"/>
                </a:cxn>
                <a:cxn ang="0">
                  <a:pos x="20" y="304"/>
                </a:cxn>
                <a:cxn ang="0">
                  <a:pos x="26" y="296"/>
                </a:cxn>
                <a:cxn ang="0">
                  <a:pos x="33" y="289"/>
                </a:cxn>
                <a:cxn ang="0">
                  <a:pos x="33" y="289"/>
                </a:cxn>
                <a:cxn ang="0">
                  <a:pos x="45" y="271"/>
                </a:cxn>
                <a:cxn ang="0">
                  <a:pos x="55" y="254"/>
                </a:cxn>
                <a:cxn ang="0">
                  <a:pos x="55" y="254"/>
                </a:cxn>
                <a:cxn ang="0">
                  <a:pos x="71" y="230"/>
                </a:cxn>
                <a:cxn ang="0">
                  <a:pos x="88" y="209"/>
                </a:cxn>
                <a:cxn ang="0">
                  <a:pos x="123" y="168"/>
                </a:cxn>
                <a:cxn ang="0">
                  <a:pos x="123" y="168"/>
                </a:cxn>
                <a:cxn ang="0">
                  <a:pos x="187" y="86"/>
                </a:cxn>
                <a:cxn ang="0">
                  <a:pos x="220" y="47"/>
                </a:cxn>
                <a:cxn ang="0">
                  <a:pos x="237" y="29"/>
                </a:cxn>
                <a:cxn ang="0">
                  <a:pos x="255" y="11"/>
                </a:cxn>
                <a:cxn ang="0">
                  <a:pos x="255" y="11"/>
                </a:cxn>
                <a:cxn ang="0">
                  <a:pos x="257" y="8"/>
                </a:cxn>
                <a:cxn ang="0">
                  <a:pos x="257" y="5"/>
                </a:cxn>
                <a:cxn ang="0">
                  <a:pos x="254" y="1"/>
                </a:cxn>
                <a:cxn ang="0">
                  <a:pos x="251" y="0"/>
                </a:cxn>
                <a:cxn ang="0">
                  <a:pos x="249" y="0"/>
                </a:cxn>
                <a:cxn ang="0">
                  <a:pos x="246" y="1"/>
                </a:cxn>
                <a:cxn ang="0">
                  <a:pos x="246" y="1"/>
                </a:cxn>
              </a:cxnLst>
              <a:rect l="0" t="0" r="r" b="b"/>
              <a:pathLst>
                <a:path w="257" h="326">
                  <a:moveTo>
                    <a:pt x="246" y="1"/>
                  </a:moveTo>
                  <a:lnTo>
                    <a:pt x="246" y="1"/>
                  </a:lnTo>
                  <a:lnTo>
                    <a:pt x="226" y="22"/>
                  </a:lnTo>
                  <a:lnTo>
                    <a:pt x="208" y="43"/>
                  </a:lnTo>
                  <a:lnTo>
                    <a:pt x="171" y="88"/>
                  </a:lnTo>
                  <a:lnTo>
                    <a:pt x="101" y="175"/>
                  </a:lnTo>
                  <a:lnTo>
                    <a:pt x="101" y="175"/>
                  </a:lnTo>
                  <a:lnTo>
                    <a:pt x="69" y="215"/>
                  </a:lnTo>
                  <a:lnTo>
                    <a:pt x="55" y="234"/>
                  </a:lnTo>
                  <a:lnTo>
                    <a:pt x="41" y="255"/>
                  </a:lnTo>
                  <a:lnTo>
                    <a:pt x="41" y="255"/>
                  </a:lnTo>
                  <a:lnTo>
                    <a:pt x="35" y="263"/>
                  </a:lnTo>
                  <a:lnTo>
                    <a:pt x="30" y="270"/>
                  </a:lnTo>
                  <a:lnTo>
                    <a:pt x="17" y="285"/>
                  </a:lnTo>
                  <a:lnTo>
                    <a:pt x="11" y="293"/>
                  </a:lnTo>
                  <a:lnTo>
                    <a:pt x="5" y="301"/>
                  </a:lnTo>
                  <a:lnTo>
                    <a:pt x="1" y="310"/>
                  </a:lnTo>
                  <a:lnTo>
                    <a:pt x="0" y="318"/>
                  </a:lnTo>
                  <a:lnTo>
                    <a:pt x="0" y="318"/>
                  </a:lnTo>
                  <a:lnTo>
                    <a:pt x="0" y="321"/>
                  </a:lnTo>
                  <a:lnTo>
                    <a:pt x="0" y="323"/>
                  </a:lnTo>
                  <a:lnTo>
                    <a:pt x="4" y="326"/>
                  </a:lnTo>
                  <a:lnTo>
                    <a:pt x="7" y="326"/>
                  </a:lnTo>
                  <a:lnTo>
                    <a:pt x="8" y="324"/>
                  </a:lnTo>
                  <a:lnTo>
                    <a:pt x="9" y="323"/>
                  </a:lnTo>
                  <a:lnTo>
                    <a:pt x="11" y="322"/>
                  </a:lnTo>
                  <a:lnTo>
                    <a:pt x="11" y="322"/>
                  </a:lnTo>
                  <a:lnTo>
                    <a:pt x="12" y="315"/>
                  </a:lnTo>
                  <a:lnTo>
                    <a:pt x="15" y="311"/>
                  </a:lnTo>
                  <a:lnTo>
                    <a:pt x="20" y="304"/>
                  </a:lnTo>
                  <a:lnTo>
                    <a:pt x="26" y="296"/>
                  </a:lnTo>
                  <a:lnTo>
                    <a:pt x="33" y="289"/>
                  </a:lnTo>
                  <a:lnTo>
                    <a:pt x="33" y="289"/>
                  </a:lnTo>
                  <a:lnTo>
                    <a:pt x="45" y="271"/>
                  </a:lnTo>
                  <a:lnTo>
                    <a:pt x="55" y="254"/>
                  </a:lnTo>
                  <a:lnTo>
                    <a:pt x="55" y="254"/>
                  </a:lnTo>
                  <a:lnTo>
                    <a:pt x="71" y="230"/>
                  </a:lnTo>
                  <a:lnTo>
                    <a:pt x="88" y="209"/>
                  </a:lnTo>
                  <a:lnTo>
                    <a:pt x="123" y="168"/>
                  </a:lnTo>
                  <a:lnTo>
                    <a:pt x="123" y="168"/>
                  </a:lnTo>
                  <a:lnTo>
                    <a:pt x="187" y="86"/>
                  </a:lnTo>
                  <a:lnTo>
                    <a:pt x="220" y="47"/>
                  </a:lnTo>
                  <a:lnTo>
                    <a:pt x="237" y="29"/>
                  </a:lnTo>
                  <a:lnTo>
                    <a:pt x="255" y="11"/>
                  </a:lnTo>
                  <a:lnTo>
                    <a:pt x="255" y="11"/>
                  </a:lnTo>
                  <a:lnTo>
                    <a:pt x="257" y="8"/>
                  </a:lnTo>
                  <a:lnTo>
                    <a:pt x="257" y="5"/>
                  </a:lnTo>
                  <a:lnTo>
                    <a:pt x="254" y="1"/>
                  </a:lnTo>
                  <a:lnTo>
                    <a:pt x="251" y="0"/>
                  </a:lnTo>
                  <a:lnTo>
                    <a:pt x="249" y="0"/>
                  </a:lnTo>
                  <a:lnTo>
                    <a:pt x="246" y="1"/>
                  </a:lnTo>
                  <a:lnTo>
                    <a:pt x="24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3" name="chenying0907 1149"/>
            <p:cNvSpPr>
              <a:spLocks/>
            </p:cNvSpPr>
            <p:nvPr/>
          </p:nvSpPr>
          <p:spPr bwMode="auto">
            <a:xfrm>
              <a:off x="6872288" y="4651375"/>
              <a:ext cx="96838" cy="127000"/>
            </a:xfrm>
            <a:custGeom>
              <a:avLst/>
              <a:gdLst/>
              <a:ahLst/>
              <a:cxnLst>
                <a:cxn ang="0">
                  <a:pos x="233" y="1"/>
                </a:cxn>
                <a:cxn ang="0">
                  <a:pos x="233" y="1"/>
                </a:cxn>
                <a:cxn ang="0">
                  <a:pos x="230" y="5"/>
                </a:cxn>
                <a:cxn ang="0">
                  <a:pos x="229" y="9"/>
                </a:cxn>
                <a:cxn ang="0">
                  <a:pos x="229" y="9"/>
                </a:cxn>
                <a:cxn ang="0">
                  <a:pos x="223" y="17"/>
                </a:cxn>
                <a:cxn ang="0">
                  <a:pos x="216" y="24"/>
                </a:cxn>
                <a:cxn ang="0">
                  <a:pos x="202" y="39"/>
                </a:cxn>
                <a:cxn ang="0">
                  <a:pos x="202" y="39"/>
                </a:cxn>
                <a:cxn ang="0">
                  <a:pos x="182" y="60"/>
                </a:cxn>
                <a:cxn ang="0">
                  <a:pos x="162" y="82"/>
                </a:cxn>
                <a:cxn ang="0">
                  <a:pos x="162" y="82"/>
                </a:cxn>
                <a:cxn ang="0">
                  <a:pos x="128" y="125"/>
                </a:cxn>
                <a:cxn ang="0">
                  <a:pos x="111" y="146"/>
                </a:cxn>
                <a:cxn ang="0">
                  <a:pos x="94" y="168"/>
                </a:cxn>
                <a:cxn ang="0">
                  <a:pos x="94" y="168"/>
                </a:cxn>
                <a:cxn ang="0">
                  <a:pos x="68" y="207"/>
                </a:cxn>
                <a:cxn ang="0">
                  <a:pos x="43" y="248"/>
                </a:cxn>
                <a:cxn ang="0">
                  <a:pos x="43" y="248"/>
                </a:cxn>
                <a:cxn ang="0">
                  <a:pos x="32" y="264"/>
                </a:cxn>
                <a:cxn ang="0">
                  <a:pos x="20" y="279"/>
                </a:cxn>
                <a:cxn ang="0">
                  <a:pos x="8" y="294"/>
                </a:cxn>
                <a:cxn ang="0">
                  <a:pos x="4" y="303"/>
                </a:cxn>
                <a:cxn ang="0">
                  <a:pos x="0" y="312"/>
                </a:cxn>
                <a:cxn ang="0">
                  <a:pos x="0" y="312"/>
                </a:cxn>
                <a:cxn ang="0">
                  <a:pos x="0" y="315"/>
                </a:cxn>
                <a:cxn ang="0">
                  <a:pos x="0" y="316"/>
                </a:cxn>
                <a:cxn ang="0">
                  <a:pos x="4" y="319"/>
                </a:cxn>
                <a:cxn ang="0">
                  <a:pos x="8" y="319"/>
                </a:cxn>
                <a:cxn ang="0">
                  <a:pos x="9" y="317"/>
                </a:cxn>
                <a:cxn ang="0">
                  <a:pos x="11" y="315"/>
                </a:cxn>
                <a:cxn ang="0">
                  <a:pos x="11" y="315"/>
                </a:cxn>
                <a:cxn ang="0">
                  <a:pos x="15" y="306"/>
                </a:cxn>
                <a:cxn ang="0">
                  <a:pos x="20" y="296"/>
                </a:cxn>
                <a:cxn ang="0">
                  <a:pos x="32" y="279"/>
                </a:cxn>
                <a:cxn ang="0">
                  <a:pos x="46" y="264"/>
                </a:cxn>
                <a:cxn ang="0">
                  <a:pos x="58" y="247"/>
                </a:cxn>
                <a:cxn ang="0">
                  <a:pos x="58" y="247"/>
                </a:cxn>
                <a:cxn ang="0">
                  <a:pos x="84" y="206"/>
                </a:cxn>
                <a:cxn ang="0">
                  <a:pos x="110" y="166"/>
                </a:cxn>
                <a:cxn ang="0">
                  <a:pos x="110" y="166"/>
                </a:cxn>
                <a:cxn ang="0">
                  <a:pos x="127" y="143"/>
                </a:cxn>
                <a:cxn ang="0">
                  <a:pos x="145" y="120"/>
                </a:cxn>
                <a:cxn ang="0">
                  <a:pos x="183" y="75"/>
                </a:cxn>
                <a:cxn ang="0">
                  <a:pos x="183" y="75"/>
                </a:cxn>
                <a:cxn ang="0">
                  <a:pos x="198" y="60"/>
                </a:cxn>
                <a:cxn ang="0">
                  <a:pos x="215" y="43"/>
                </a:cxn>
                <a:cxn ang="0">
                  <a:pos x="224" y="35"/>
                </a:cxn>
                <a:cxn ang="0">
                  <a:pos x="230" y="26"/>
                </a:cxn>
                <a:cxn ang="0">
                  <a:pos x="237" y="17"/>
                </a:cxn>
                <a:cxn ang="0">
                  <a:pos x="242" y="7"/>
                </a:cxn>
                <a:cxn ang="0">
                  <a:pos x="242" y="7"/>
                </a:cxn>
                <a:cxn ang="0">
                  <a:pos x="242" y="5"/>
                </a:cxn>
                <a:cxn ang="0">
                  <a:pos x="242" y="3"/>
                </a:cxn>
                <a:cxn ang="0">
                  <a:pos x="240" y="1"/>
                </a:cxn>
                <a:cxn ang="0">
                  <a:pos x="236" y="0"/>
                </a:cxn>
                <a:cxn ang="0">
                  <a:pos x="234" y="0"/>
                </a:cxn>
                <a:cxn ang="0">
                  <a:pos x="233" y="1"/>
                </a:cxn>
                <a:cxn ang="0">
                  <a:pos x="233" y="1"/>
                </a:cxn>
              </a:cxnLst>
              <a:rect l="0" t="0" r="r" b="b"/>
              <a:pathLst>
                <a:path w="242" h="319">
                  <a:moveTo>
                    <a:pt x="233" y="1"/>
                  </a:moveTo>
                  <a:lnTo>
                    <a:pt x="233" y="1"/>
                  </a:lnTo>
                  <a:lnTo>
                    <a:pt x="230" y="5"/>
                  </a:lnTo>
                  <a:lnTo>
                    <a:pt x="229" y="9"/>
                  </a:lnTo>
                  <a:lnTo>
                    <a:pt x="229" y="9"/>
                  </a:lnTo>
                  <a:lnTo>
                    <a:pt x="223" y="17"/>
                  </a:lnTo>
                  <a:lnTo>
                    <a:pt x="216" y="24"/>
                  </a:lnTo>
                  <a:lnTo>
                    <a:pt x="202" y="39"/>
                  </a:lnTo>
                  <a:lnTo>
                    <a:pt x="202" y="39"/>
                  </a:lnTo>
                  <a:lnTo>
                    <a:pt x="182" y="60"/>
                  </a:lnTo>
                  <a:lnTo>
                    <a:pt x="162" y="82"/>
                  </a:lnTo>
                  <a:lnTo>
                    <a:pt x="162" y="82"/>
                  </a:lnTo>
                  <a:lnTo>
                    <a:pt x="128" y="125"/>
                  </a:lnTo>
                  <a:lnTo>
                    <a:pt x="111" y="146"/>
                  </a:lnTo>
                  <a:lnTo>
                    <a:pt x="94" y="168"/>
                  </a:lnTo>
                  <a:lnTo>
                    <a:pt x="94" y="168"/>
                  </a:lnTo>
                  <a:lnTo>
                    <a:pt x="68" y="207"/>
                  </a:lnTo>
                  <a:lnTo>
                    <a:pt x="43" y="248"/>
                  </a:lnTo>
                  <a:lnTo>
                    <a:pt x="43" y="248"/>
                  </a:lnTo>
                  <a:lnTo>
                    <a:pt x="32" y="264"/>
                  </a:lnTo>
                  <a:lnTo>
                    <a:pt x="20" y="279"/>
                  </a:lnTo>
                  <a:lnTo>
                    <a:pt x="8" y="294"/>
                  </a:lnTo>
                  <a:lnTo>
                    <a:pt x="4" y="303"/>
                  </a:lnTo>
                  <a:lnTo>
                    <a:pt x="0" y="312"/>
                  </a:lnTo>
                  <a:lnTo>
                    <a:pt x="0" y="312"/>
                  </a:lnTo>
                  <a:lnTo>
                    <a:pt x="0" y="315"/>
                  </a:lnTo>
                  <a:lnTo>
                    <a:pt x="0" y="316"/>
                  </a:lnTo>
                  <a:lnTo>
                    <a:pt x="4" y="319"/>
                  </a:lnTo>
                  <a:lnTo>
                    <a:pt x="8" y="319"/>
                  </a:lnTo>
                  <a:lnTo>
                    <a:pt x="9" y="317"/>
                  </a:lnTo>
                  <a:lnTo>
                    <a:pt x="11" y="315"/>
                  </a:lnTo>
                  <a:lnTo>
                    <a:pt x="11" y="315"/>
                  </a:lnTo>
                  <a:lnTo>
                    <a:pt x="15" y="306"/>
                  </a:lnTo>
                  <a:lnTo>
                    <a:pt x="20" y="296"/>
                  </a:lnTo>
                  <a:lnTo>
                    <a:pt x="32" y="279"/>
                  </a:lnTo>
                  <a:lnTo>
                    <a:pt x="46" y="264"/>
                  </a:lnTo>
                  <a:lnTo>
                    <a:pt x="58" y="247"/>
                  </a:lnTo>
                  <a:lnTo>
                    <a:pt x="58" y="247"/>
                  </a:lnTo>
                  <a:lnTo>
                    <a:pt x="84" y="206"/>
                  </a:lnTo>
                  <a:lnTo>
                    <a:pt x="110" y="166"/>
                  </a:lnTo>
                  <a:lnTo>
                    <a:pt x="110" y="166"/>
                  </a:lnTo>
                  <a:lnTo>
                    <a:pt x="127" y="143"/>
                  </a:lnTo>
                  <a:lnTo>
                    <a:pt x="145" y="120"/>
                  </a:lnTo>
                  <a:lnTo>
                    <a:pt x="183" y="75"/>
                  </a:lnTo>
                  <a:lnTo>
                    <a:pt x="183" y="75"/>
                  </a:lnTo>
                  <a:lnTo>
                    <a:pt x="198" y="60"/>
                  </a:lnTo>
                  <a:lnTo>
                    <a:pt x="215" y="43"/>
                  </a:lnTo>
                  <a:lnTo>
                    <a:pt x="224" y="35"/>
                  </a:lnTo>
                  <a:lnTo>
                    <a:pt x="230" y="26"/>
                  </a:lnTo>
                  <a:lnTo>
                    <a:pt x="237" y="17"/>
                  </a:lnTo>
                  <a:lnTo>
                    <a:pt x="242" y="7"/>
                  </a:lnTo>
                  <a:lnTo>
                    <a:pt x="242" y="7"/>
                  </a:lnTo>
                  <a:lnTo>
                    <a:pt x="242" y="5"/>
                  </a:lnTo>
                  <a:lnTo>
                    <a:pt x="242" y="3"/>
                  </a:lnTo>
                  <a:lnTo>
                    <a:pt x="240" y="1"/>
                  </a:lnTo>
                  <a:lnTo>
                    <a:pt x="236" y="0"/>
                  </a:lnTo>
                  <a:lnTo>
                    <a:pt x="234" y="0"/>
                  </a:lnTo>
                  <a:lnTo>
                    <a:pt x="233" y="1"/>
                  </a:lnTo>
                  <a:lnTo>
                    <a:pt x="2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4" name="chenying0907 1150"/>
            <p:cNvSpPr>
              <a:spLocks/>
            </p:cNvSpPr>
            <p:nvPr/>
          </p:nvSpPr>
          <p:spPr bwMode="auto">
            <a:xfrm>
              <a:off x="6892926" y="4660900"/>
              <a:ext cx="90488" cy="119063"/>
            </a:xfrm>
            <a:custGeom>
              <a:avLst/>
              <a:gdLst/>
              <a:ahLst/>
              <a:cxnLst>
                <a:cxn ang="0">
                  <a:pos x="217" y="4"/>
                </a:cxn>
                <a:cxn ang="0">
                  <a:pos x="217" y="4"/>
                </a:cxn>
                <a:cxn ang="0">
                  <a:pos x="212" y="12"/>
                </a:cxn>
                <a:cxn ang="0">
                  <a:pos x="204" y="22"/>
                </a:cxn>
                <a:cxn ang="0">
                  <a:pos x="190" y="38"/>
                </a:cxn>
                <a:cxn ang="0">
                  <a:pos x="190" y="38"/>
                </a:cxn>
                <a:cxn ang="0">
                  <a:pos x="161" y="75"/>
                </a:cxn>
                <a:cxn ang="0">
                  <a:pos x="161" y="75"/>
                </a:cxn>
                <a:cxn ang="0">
                  <a:pos x="134" y="110"/>
                </a:cxn>
                <a:cxn ang="0">
                  <a:pos x="105" y="145"/>
                </a:cxn>
                <a:cxn ang="0">
                  <a:pos x="105" y="145"/>
                </a:cxn>
                <a:cxn ang="0">
                  <a:pos x="90" y="165"/>
                </a:cxn>
                <a:cxn ang="0">
                  <a:pos x="76" y="186"/>
                </a:cxn>
                <a:cxn ang="0">
                  <a:pos x="47" y="228"/>
                </a:cxn>
                <a:cxn ang="0">
                  <a:pos x="47" y="228"/>
                </a:cxn>
                <a:cxn ang="0">
                  <a:pos x="32" y="251"/>
                </a:cxn>
                <a:cxn ang="0">
                  <a:pos x="25" y="263"/>
                </a:cxn>
                <a:cxn ang="0">
                  <a:pos x="16" y="273"/>
                </a:cxn>
                <a:cxn ang="0">
                  <a:pos x="16" y="273"/>
                </a:cxn>
                <a:cxn ang="0">
                  <a:pos x="12" y="279"/>
                </a:cxn>
                <a:cxn ang="0">
                  <a:pos x="7" y="283"/>
                </a:cxn>
                <a:cxn ang="0">
                  <a:pos x="3" y="286"/>
                </a:cxn>
                <a:cxn ang="0">
                  <a:pos x="0" y="292"/>
                </a:cxn>
                <a:cxn ang="0">
                  <a:pos x="0" y="292"/>
                </a:cxn>
                <a:cxn ang="0">
                  <a:pos x="0" y="294"/>
                </a:cxn>
                <a:cxn ang="0">
                  <a:pos x="0" y="296"/>
                </a:cxn>
                <a:cxn ang="0">
                  <a:pos x="3" y="298"/>
                </a:cxn>
                <a:cxn ang="0">
                  <a:pos x="4" y="298"/>
                </a:cxn>
                <a:cxn ang="0">
                  <a:pos x="8" y="298"/>
                </a:cxn>
                <a:cxn ang="0">
                  <a:pos x="11" y="297"/>
                </a:cxn>
                <a:cxn ang="0">
                  <a:pos x="12" y="294"/>
                </a:cxn>
                <a:cxn ang="0">
                  <a:pos x="12" y="294"/>
                </a:cxn>
                <a:cxn ang="0">
                  <a:pos x="15" y="289"/>
                </a:cxn>
                <a:cxn ang="0">
                  <a:pos x="20" y="284"/>
                </a:cxn>
                <a:cxn ang="0">
                  <a:pos x="26" y="279"/>
                </a:cxn>
                <a:cxn ang="0">
                  <a:pos x="30" y="273"/>
                </a:cxn>
                <a:cxn ang="0">
                  <a:pos x="30" y="273"/>
                </a:cxn>
                <a:cxn ang="0">
                  <a:pos x="43" y="254"/>
                </a:cxn>
                <a:cxn ang="0">
                  <a:pos x="58" y="234"/>
                </a:cxn>
                <a:cxn ang="0">
                  <a:pos x="58" y="234"/>
                </a:cxn>
                <a:cxn ang="0">
                  <a:pos x="72" y="213"/>
                </a:cxn>
                <a:cxn ang="0">
                  <a:pos x="86" y="192"/>
                </a:cxn>
                <a:cxn ang="0">
                  <a:pos x="101" y="171"/>
                </a:cxn>
                <a:cxn ang="0">
                  <a:pos x="115" y="150"/>
                </a:cxn>
                <a:cxn ang="0">
                  <a:pos x="115" y="150"/>
                </a:cxn>
                <a:cxn ang="0">
                  <a:pos x="145" y="111"/>
                </a:cxn>
                <a:cxn ang="0">
                  <a:pos x="175" y="73"/>
                </a:cxn>
                <a:cxn ang="0">
                  <a:pos x="175" y="73"/>
                </a:cxn>
                <a:cxn ang="0">
                  <a:pos x="190" y="58"/>
                </a:cxn>
                <a:cxn ang="0">
                  <a:pos x="204" y="41"/>
                </a:cxn>
                <a:cxn ang="0">
                  <a:pos x="219" y="25"/>
                </a:cxn>
                <a:cxn ang="0">
                  <a:pos x="224" y="16"/>
                </a:cxn>
                <a:cxn ang="0">
                  <a:pos x="228" y="7"/>
                </a:cxn>
                <a:cxn ang="0">
                  <a:pos x="228" y="7"/>
                </a:cxn>
                <a:cxn ang="0">
                  <a:pos x="229" y="4"/>
                </a:cxn>
                <a:cxn ang="0">
                  <a:pos x="228" y="3"/>
                </a:cxn>
                <a:cxn ang="0">
                  <a:pos x="226" y="1"/>
                </a:cxn>
                <a:cxn ang="0">
                  <a:pos x="225" y="0"/>
                </a:cxn>
                <a:cxn ang="0">
                  <a:pos x="221" y="0"/>
                </a:cxn>
                <a:cxn ang="0">
                  <a:pos x="219" y="1"/>
                </a:cxn>
                <a:cxn ang="0">
                  <a:pos x="217" y="4"/>
                </a:cxn>
                <a:cxn ang="0">
                  <a:pos x="217" y="4"/>
                </a:cxn>
              </a:cxnLst>
              <a:rect l="0" t="0" r="r" b="b"/>
              <a:pathLst>
                <a:path w="229" h="298">
                  <a:moveTo>
                    <a:pt x="217" y="4"/>
                  </a:moveTo>
                  <a:lnTo>
                    <a:pt x="217" y="4"/>
                  </a:lnTo>
                  <a:lnTo>
                    <a:pt x="212" y="12"/>
                  </a:lnTo>
                  <a:lnTo>
                    <a:pt x="204" y="22"/>
                  </a:lnTo>
                  <a:lnTo>
                    <a:pt x="190" y="38"/>
                  </a:lnTo>
                  <a:lnTo>
                    <a:pt x="190" y="38"/>
                  </a:lnTo>
                  <a:lnTo>
                    <a:pt x="161" y="75"/>
                  </a:lnTo>
                  <a:lnTo>
                    <a:pt x="161" y="75"/>
                  </a:lnTo>
                  <a:lnTo>
                    <a:pt x="134" y="110"/>
                  </a:lnTo>
                  <a:lnTo>
                    <a:pt x="105" y="145"/>
                  </a:lnTo>
                  <a:lnTo>
                    <a:pt x="105" y="145"/>
                  </a:lnTo>
                  <a:lnTo>
                    <a:pt x="90" y="165"/>
                  </a:lnTo>
                  <a:lnTo>
                    <a:pt x="76" y="186"/>
                  </a:lnTo>
                  <a:lnTo>
                    <a:pt x="47" y="228"/>
                  </a:lnTo>
                  <a:lnTo>
                    <a:pt x="47" y="228"/>
                  </a:lnTo>
                  <a:lnTo>
                    <a:pt x="32" y="251"/>
                  </a:lnTo>
                  <a:lnTo>
                    <a:pt x="25" y="263"/>
                  </a:lnTo>
                  <a:lnTo>
                    <a:pt x="16" y="273"/>
                  </a:lnTo>
                  <a:lnTo>
                    <a:pt x="16" y="273"/>
                  </a:lnTo>
                  <a:lnTo>
                    <a:pt x="12" y="279"/>
                  </a:lnTo>
                  <a:lnTo>
                    <a:pt x="7" y="283"/>
                  </a:lnTo>
                  <a:lnTo>
                    <a:pt x="3" y="286"/>
                  </a:lnTo>
                  <a:lnTo>
                    <a:pt x="0" y="292"/>
                  </a:lnTo>
                  <a:lnTo>
                    <a:pt x="0" y="292"/>
                  </a:lnTo>
                  <a:lnTo>
                    <a:pt x="0" y="294"/>
                  </a:lnTo>
                  <a:lnTo>
                    <a:pt x="0" y="296"/>
                  </a:lnTo>
                  <a:lnTo>
                    <a:pt x="3" y="298"/>
                  </a:lnTo>
                  <a:lnTo>
                    <a:pt x="4" y="298"/>
                  </a:lnTo>
                  <a:lnTo>
                    <a:pt x="8" y="298"/>
                  </a:lnTo>
                  <a:lnTo>
                    <a:pt x="11" y="297"/>
                  </a:lnTo>
                  <a:lnTo>
                    <a:pt x="12" y="294"/>
                  </a:lnTo>
                  <a:lnTo>
                    <a:pt x="12" y="294"/>
                  </a:lnTo>
                  <a:lnTo>
                    <a:pt x="15" y="289"/>
                  </a:lnTo>
                  <a:lnTo>
                    <a:pt x="20" y="284"/>
                  </a:lnTo>
                  <a:lnTo>
                    <a:pt x="26" y="279"/>
                  </a:lnTo>
                  <a:lnTo>
                    <a:pt x="30" y="273"/>
                  </a:lnTo>
                  <a:lnTo>
                    <a:pt x="30" y="273"/>
                  </a:lnTo>
                  <a:lnTo>
                    <a:pt x="43" y="254"/>
                  </a:lnTo>
                  <a:lnTo>
                    <a:pt x="58" y="234"/>
                  </a:lnTo>
                  <a:lnTo>
                    <a:pt x="58" y="234"/>
                  </a:lnTo>
                  <a:lnTo>
                    <a:pt x="72" y="213"/>
                  </a:lnTo>
                  <a:lnTo>
                    <a:pt x="86" y="192"/>
                  </a:lnTo>
                  <a:lnTo>
                    <a:pt x="101" y="171"/>
                  </a:lnTo>
                  <a:lnTo>
                    <a:pt x="115" y="150"/>
                  </a:lnTo>
                  <a:lnTo>
                    <a:pt x="115" y="150"/>
                  </a:lnTo>
                  <a:lnTo>
                    <a:pt x="145" y="111"/>
                  </a:lnTo>
                  <a:lnTo>
                    <a:pt x="175" y="73"/>
                  </a:lnTo>
                  <a:lnTo>
                    <a:pt x="175" y="73"/>
                  </a:lnTo>
                  <a:lnTo>
                    <a:pt x="190" y="58"/>
                  </a:lnTo>
                  <a:lnTo>
                    <a:pt x="204" y="41"/>
                  </a:lnTo>
                  <a:lnTo>
                    <a:pt x="219" y="25"/>
                  </a:lnTo>
                  <a:lnTo>
                    <a:pt x="224" y="16"/>
                  </a:lnTo>
                  <a:lnTo>
                    <a:pt x="228" y="7"/>
                  </a:lnTo>
                  <a:lnTo>
                    <a:pt x="228" y="7"/>
                  </a:lnTo>
                  <a:lnTo>
                    <a:pt x="229" y="4"/>
                  </a:lnTo>
                  <a:lnTo>
                    <a:pt x="228" y="3"/>
                  </a:lnTo>
                  <a:lnTo>
                    <a:pt x="226" y="1"/>
                  </a:lnTo>
                  <a:lnTo>
                    <a:pt x="225" y="0"/>
                  </a:lnTo>
                  <a:lnTo>
                    <a:pt x="221" y="0"/>
                  </a:lnTo>
                  <a:lnTo>
                    <a:pt x="219" y="1"/>
                  </a:lnTo>
                  <a:lnTo>
                    <a:pt x="217" y="4"/>
                  </a:lnTo>
                  <a:lnTo>
                    <a:pt x="2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5" name="chenying0907 1151"/>
            <p:cNvSpPr>
              <a:spLocks/>
            </p:cNvSpPr>
            <p:nvPr/>
          </p:nvSpPr>
          <p:spPr bwMode="auto">
            <a:xfrm>
              <a:off x="6937376" y="4679950"/>
              <a:ext cx="50800" cy="63500"/>
            </a:xfrm>
            <a:custGeom>
              <a:avLst/>
              <a:gdLst/>
              <a:ahLst/>
              <a:cxnLst>
                <a:cxn ang="0">
                  <a:pos x="118" y="4"/>
                </a:cxn>
                <a:cxn ang="0">
                  <a:pos x="118" y="4"/>
                </a:cxn>
                <a:cxn ang="0">
                  <a:pos x="115" y="8"/>
                </a:cxn>
                <a:cxn ang="0">
                  <a:pos x="114" y="12"/>
                </a:cxn>
                <a:cxn ang="0">
                  <a:pos x="108" y="19"/>
                </a:cxn>
                <a:cxn ang="0">
                  <a:pos x="100" y="27"/>
                </a:cxn>
                <a:cxn ang="0">
                  <a:pos x="95" y="34"/>
                </a:cxn>
                <a:cxn ang="0">
                  <a:pos x="95" y="34"/>
                </a:cxn>
                <a:cxn ang="0">
                  <a:pos x="63" y="76"/>
                </a:cxn>
                <a:cxn ang="0">
                  <a:pos x="63" y="76"/>
                </a:cxn>
                <a:cxn ang="0">
                  <a:pos x="49" y="95"/>
                </a:cxn>
                <a:cxn ang="0">
                  <a:pos x="32" y="115"/>
                </a:cxn>
                <a:cxn ang="0">
                  <a:pos x="16" y="133"/>
                </a:cxn>
                <a:cxn ang="0">
                  <a:pos x="2" y="153"/>
                </a:cxn>
                <a:cxn ang="0">
                  <a:pos x="2" y="153"/>
                </a:cxn>
                <a:cxn ang="0">
                  <a:pos x="0" y="155"/>
                </a:cxn>
                <a:cxn ang="0">
                  <a:pos x="0" y="158"/>
                </a:cxn>
                <a:cxn ang="0">
                  <a:pos x="3" y="161"/>
                </a:cxn>
                <a:cxn ang="0">
                  <a:pos x="7" y="162"/>
                </a:cxn>
                <a:cxn ang="0">
                  <a:pos x="9" y="161"/>
                </a:cxn>
                <a:cxn ang="0">
                  <a:pos x="11" y="159"/>
                </a:cxn>
                <a:cxn ang="0">
                  <a:pos x="11" y="159"/>
                </a:cxn>
                <a:cxn ang="0">
                  <a:pos x="25" y="138"/>
                </a:cxn>
                <a:cxn ang="0">
                  <a:pos x="42" y="120"/>
                </a:cxn>
                <a:cxn ang="0">
                  <a:pos x="58" y="101"/>
                </a:cxn>
                <a:cxn ang="0">
                  <a:pos x="74" y="82"/>
                </a:cxn>
                <a:cxn ang="0">
                  <a:pos x="74" y="82"/>
                </a:cxn>
                <a:cxn ang="0">
                  <a:pos x="95" y="53"/>
                </a:cxn>
                <a:cxn ang="0">
                  <a:pos x="105" y="39"/>
                </a:cxn>
                <a:cxn ang="0">
                  <a:pos x="115" y="26"/>
                </a:cxn>
                <a:cxn ang="0">
                  <a:pos x="115" y="26"/>
                </a:cxn>
                <a:cxn ang="0">
                  <a:pos x="123" y="17"/>
                </a:cxn>
                <a:cxn ang="0">
                  <a:pos x="126" y="12"/>
                </a:cxn>
                <a:cxn ang="0">
                  <a:pos x="129" y="6"/>
                </a:cxn>
                <a:cxn ang="0">
                  <a:pos x="129" y="6"/>
                </a:cxn>
                <a:cxn ang="0">
                  <a:pos x="129" y="4"/>
                </a:cxn>
                <a:cxn ang="0">
                  <a:pos x="129" y="2"/>
                </a:cxn>
                <a:cxn ang="0">
                  <a:pos x="125" y="0"/>
                </a:cxn>
                <a:cxn ang="0">
                  <a:pos x="121" y="0"/>
                </a:cxn>
                <a:cxn ang="0">
                  <a:pos x="119" y="1"/>
                </a:cxn>
                <a:cxn ang="0">
                  <a:pos x="118" y="4"/>
                </a:cxn>
                <a:cxn ang="0">
                  <a:pos x="118" y="4"/>
                </a:cxn>
              </a:cxnLst>
              <a:rect l="0" t="0" r="r" b="b"/>
              <a:pathLst>
                <a:path w="129" h="162">
                  <a:moveTo>
                    <a:pt x="118" y="4"/>
                  </a:moveTo>
                  <a:lnTo>
                    <a:pt x="118" y="4"/>
                  </a:lnTo>
                  <a:lnTo>
                    <a:pt x="115" y="8"/>
                  </a:lnTo>
                  <a:lnTo>
                    <a:pt x="114" y="12"/>
                  </a:lnTo>
                  <a:lnTo>
                    <a:pt x="108" y="19"/>
                  </a:lnTo>
                  <a:lnTo>
                    <a:pt x="100" y="27"/>
                  </a:lnTo>
                  <a:lnTo>
                    <a:pt x="95" y="34"/>
                  </a:lnTo>
                  <a:lnTo>
                    <a:pt x="95" y="34"/>
                  </a:lnTo>
                  <a:lnTo>
                    <a:pt x="63" y="76"/>
                  </a:lnTo>
                  <a:lnTo>
                    <a:pt x="63" y="76"/>
                  </a:lnTo>
                  <a:lnTo>
                    <a:pt x="49" y="95"/>
                  </a:lnTo>
                  <a:lnTo>
                    <a:pt x="32" y="115"/>
                  </a:lnTo>
                  <a:lnTo>
                    <a:pt x="16" y="133"/>
                  </a:lnTo>
                  <a:lnTo>
                    <a:pt x="2" y="153"/>
                  </a:lnTo>
                  <a:lnTo>
                    <a:pt x="2" y="153"/>
                  </a:lnTo>
                  <a:lnTo>
                    <a:pt x="0" y="155"/>
                  </a:lnTo>
                  <a:lnTo>
                    <a:pt x="0" y="158"/>
                  </a:lnTo>
                  <a:lnTo>
                    <a:pt x="3" y="161"/>
                  </a:lnTo>
                  <a:lnTo>
                    <a:pt x="7" y="162"/>
                  </a:lnTo>
                  <a:lnTo>
                    <a:pt x="9" y="161"/>
                  </a:lnTo>
                  <a:lnTo>
                    <a:pt x="11" y="159"/>
                  </a:lnTo>
                  <a:lnTo>
                    <a:pt x="11" y="159"/>
                  </a:lnTo>
                  <a:lnTo>
                    <a:pt x="25" y="138"/>
                  </a:lnTo>
                  <a:lnTo>
                    <a:pt x="42" y="120"/>
                  </a:lnTo>
                  <a:lnTo>
                    <a:pt x="58" y="101"/>
                  </a:lnTo>
                  <a:lnTo>
                    <a:pt x="74" y="82"/>
                  </a:lnTo>
                  <a:lnTo>
                    <a:pt x="74" y="82"/>
                  </a:lnTo>
                  <a:lnTo>
                    <a:pt x="95" y="53"/>
                  </a:lnTo>
                  <a:lnTo>
                    <a:pt x="105" y="39"/>
                  </a:lnTo>
                  <a:lnTo>
                    <a:pt x="115" y="26"/>
                  </a:lnTo>
                  <a:lnTo>
                    <a:pt x="115" y="26"/>
                  </a:lnTo>
                  <a:lnTo>
                    <a:pt x="123" y="17"/>
                  </a:lnTo>
                  <a:lnTo>
                    <a:pt x="126" y="12"/>
                  </a:lnTo>
                  <a:lnTo>
                    <a:pt x="129" y="6"/>
                  </a:lnTo>
                  <a:lnTo>
                    <a:pt x="129" y="6"/>
                  </a:lnTo>
                  <a:lnTo>
                    <a:pt x="129" y="4"/>
                  </a:lnTo>
                  <a:lnTo>
                    <a:pt x="129" y="2"/>
                  </a:lnTo>
                  <a:lnTo>
                    <a:pt x="125" y="0"/>
                  </a:lnTo>
                  <a:lnTo>
                    <a:pt x="121" y="0"/>
                  </a:lnTo>
                  <a:lnTo>
                    <a:pt x="119" y="1"/>
                  </a:lnTo>
                  <a:lnTo>
                    <a:pt x="118" y="4"/>
                  </a:lnTo>
                  <a:lnTo>
                    <a:pt x="11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6" name="chenying0907 1152"/>
            <p:cNvSpPr>
              <a:spLocks/>
            </p:cNvSpPr>
            <p:nvPr/>
          </p:nvSpPr>
          <p:spPr bwMode="auto">
            <a:xfrm>
              <a:off x="6778626" y="4672013"/>
              <a:ext cx="19050" cy="46038"/>
            </a:xfrm>
            <a:custGeom>
              <a:avLst/>
              <a:gdLst/>
              <a:ahLst/>
              <a:cxnLst>
                <a:cxn ang="0">
                  <a:pos x="34" y="4"/>
                </a:cxn>
                <a:cxn ang="0">
                  <a:pos x="34" y="4"/>
                </a:cxn>
                <a:cxn ang="0">
                  <a:pos x="24" y="31"/>
                </a:cxn>
                <a:cxn ang="0">
                  <a:pos x="14" y="59"/>
                </a:cxn>
                <a:cxn ang="0">
                  <a:pos x="14" y="59"/>
                </a:cxn>
                <a:cxn ang="0">
                  <a:pos x="10" y="70"/>
                </a:cxn>
                <a:cxn ang="0">
                  <a:pos x="8" y="82"/>
                </a:cxn>
                <a:cxn ang="0">
                  <a:pos x="5" y="94"/>
                </a:cxn>
                <a:cxn ang="0">
                  <a:pos x="0" y="104"/>
                </a:cxn>
                <a:cxn ang="0">
                  <a:pos x="0" y="104"/>
                </a:cxn>
                <a:cxn ang="0">
                  <a:pos x="0" y="107"/>
                </a:cxn>
                <a:cxn ang="0">
                  <a:pos x="0" y="110"/>
                </a:cxn>
                <a:cxn ang="0">
                  <a:pos x="3" y="112"/>
                </a:cxn>
                <a:cxn ang="0">
                  <a:pos x="5" y="114"/>
                </a:cxn>
                <a:cxn ang="0">
                  <a:pos x="7" y="114"/>
                </a:cxn>
                <a:cxn ang="0">
                  <a:pos x="9" y="112"/>
                </a:cxn>
                <a:cxn ang="0">
                  <a:pos x="10" y="110"/>
                </a:cxn>
                <a:cxn ang="0">
                  <a:pos x="10" y="110"/>
                </a:cxn>
                <a:cxn ang="0">
                  <a:pos x="14" y="101"/>
                </a:cxn>
                <a:cxn ang="0">
                  <a:pos x="17" y="90"/>
                </a:cxn>
                <a:cxn ang="0">
                  <a:pos x="22" y="69"/>
                </a:cxn>
                <a:cxn ang="0">
                  <a:pos x="22" y="69"/>
                </a:cxn>
                <a:cxn ang="0">
                  <a:pos x="33" y="38"/>
                </a:cxn>
                <a:cxn ang="0">
                  <a:pos x="46" y="6"/>
                </a:cxn>
                <a:cxn ang="0">
                  <a:pos x="46" y="6"/>
                </a:cxn>
                <a:cxn ang="0">
                  <a:pos x="46" y="4"/>
                </a:cxn>
                <a:cxn ang="0">
                  <a:pos x="44" y="2"/>
                </a:cxn>
                <a:cxn ang="0">
                  <a:pos x="43" y="1"/>
                </a:cxn>
                <a:cxn ang="0">
                  <a:pos x="42" y="0"/>
                </a:cxn>
                <a:cxn ang="0">
                  <a:pos x="38" y="0"/>
                </a:cxn>
                <a:cxn ang="0">
                  <a:pos x="35" y="1"/>
                </a:cxn>
                <a:cxn ang="0">
                  <a:pos x="34" y="4"/>
                </a:cxn>
                <a:cxn ang="0">
                  <a:pos x="34" y="4"/>
                </a:cxn>
              </a:cxnLst>
              <a:rect l="0" t="0" r="r" b="b"/>
              <a:pathLst>
                <a:path w="46" h="114">
                  <a:moveTo>
                    <a:pt x="34" y="4"/>
                  </a:moveTo>
                  <a:lnTo>
                    <a:pt x="34" y="4"/>
                  </a:lnTo>
                  <a:lnTo>
                    <a:pt x="24" y="31"/>
                  </a:lnTo>
                  <a:lnTo>
                    <a:pt x="14" y="59"/>
                  </a:lnTo>
                  <a:lnTo>
                    <a:pt x="14" y="59"/>
                  </a:lnTo>
                  <a:lnTo>
                    <a:pt x="10" y="70"/>
                  </a:lnTo>
                  <a:lnTo>
                    <a:pt x="8" y="82"/>
                  </a:lnTo>
                  <a:lnTo>
                    <a:pt x="5" y="94"/>
                  </a:lnTo>
                  <a:lnTo>
                    <a:pt x="0" y="104"/>
                  </a:lnTo>
                  <a:lnTo>
                    <a:pt x="0" y="104"/>
                  </a:lnTo>
                  <a:lnTo>
                    <a:pt x="0" y="107"/>
                  </a:lnTo>
                  <a:lnTo>
                    <a:pt x="0" y="110"/>
                  </a:lnTo>
                  <a:lnTo>
                    <a:pt x="3" y="112"/>
                  </a:lnTo>
                  <a:lnTo>
                    <a:pt x="5" y="114"/>
                  </a:lnTo>
                  <a:lnTo>
                    <a:pt x="7" y="114"/>
                  </a:lnTo>
                  <a:lnTo>
                    <a:pt x="9" y="112"/>
                  </a:lnTo>
                  <a:lnTo>
                    <a:pt x="10" y="110"/>
                  </a:lnTo>
                  <a:lnTo>
                    <a:pt x="10" y="110"/>
                  </a:lnTo>
                  <a:lnTo>
                    <a:pt x="14" y="101"/>
                  </a:lnTo>
                  <a:lnTo>
                    <a:pt x="17" y="90"/>
                  </a:lnTo>
                  <a:lnTo>
                    <a:pt x="22" y="69"/>
                  </a:lnTo>
                  <a:lnTo>
                    <a:pt x="22" y="69"/>
                  </a:lnTo>
                  <a:lnTo>
                    <a:pt x="33" y="38"/>
                  </a:lnTo>
                  <a:lnTo>
                    <a:pt x="46" y="6"/>
                  </a:lnTo>
                  <a:lnTo>
                    <a:pt x="46" y="6"/>
                  </a:lnTo>
                  <a:lnTo>
                    <a:pt x="46" y="4"/>
                  </a:lnTo>
                  <a:lnTo>
                    <a:pt x="44" y="2"/>
                  </a:lnTo>
                  <a:lnTo>
                    <a:pt x="43" y="1"/>
                  </a:lnTo>
                  <a:lnTo>
                    <a:pt x="42" y="0"/>
                  </a:lnTo>
                  <a:lnTo>
                    <a:pt x="38" y="0"/>
                  </a:lnTo>
                  <a:lnTo>
                    <a:pt x="35"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7" name="chenying0907 1153"/>
            <p:cNvSpPr>
              <a:spLocks/>
            </p:cNvSpPr>
            <p:nvPr/>
          </p:nvSpPr>
          <p:spPr bwMode="auto">
            <a:xfrm>
              <a:off x="6786563" y="4670425"/>
              <a:ext cx="33338" cy="63500"/>
            </a:xfrm>
            <a:custGeom>
              <a:avLst/>
              <a:gdLst/>
              <a:ahLst/>
              <a:cxnLst>
                <a:cxn ang="0">
                  <a:pos x="76" y="1"/>
                </a:cxn>
                <a:cxn ang="0">
                  <a:pos x="76" y="1"/>
                </a:cxn>
                <a:cxn ang="0">
                  <a:pos x="68" y="10"/>
                </a:cxn>
                <a:cxn ang="0">
                  <a:pos x="60" y="18"/>
                </a:cxn>
                <a:cxn ang="0">
                  <a:pos x="48" y="38"/>
                </a:cxn>
                <a:cxn ang="0">
                  <a:pos x="37" y="57"/>
                </a:cxn>
                <a:cxn ang="0">
                  <a:pos x="26" y="77"/>
                </a:cxn>
                <a:cxn ang="0">
                  <a:pos x="26" y="77"/>
                </a:cxn>
                <a:cxn ang="0">
                  <a:pos x="17" y="94"/>
                </a:cxn>
                <a:cxn ang="0">
                  <a:pos x="9" y="114"/>
                </a:cxn>
                <a:cxn ang="0">
                  <a:pos x="4" y="132"/>
                </a:cxn>
                <a:cxn ang="0">
                  <a:pos x="0" y="152"/>
                </a:cxn>
                <a:cxn ang="0">
                  <a:pos x="0" y="152"/>
                </a:cxn>
                <a:cxn ang="0">
                  <a:pos x="0" y="154"/>
                </a:cxn>
                <a:cxn ang="0">
                  <a:pos x="1" y="156"/>
                </a:cxn>
                <a:cxn ang="0">
                  <a:pos x="3" y="157"/>
                </a:cxn>
                <a:cxn ang="0">
                  <a:pos x="5" y="157"/>
                </a:cxn>
                <a:cxn ang="0">
                  <a:pos x="9" y="156"/>
                </a:cxn>
                <a:cxn ang="0">
                  <a:pos x="10" y="154"/>
                </a:cxn>
                <a:cxn ang="0">
                  <a:pos x="12" y="152"/>
                </a:cxn>
                <a:cxn ang="0">
                  <a:pos x="12" y="152"/>
                </a:cxn>
                <a:cxn ang="0">
                  <a:pos x="13" y="142"/>
                </a:cxn>
                <a:cxn ang="0">
                  <a:pos x="16" y="132"/>
                </a:cxn>
                <a:cxn ang="0">
                  <a:pos x="22" y="112"/>
                </a:cxn>
                <a:cxn ang="0">
                  <a:pos x="31" y="93"/>
                </a:cxn>
                <a:cxn ang="0">
                  <a:pos x="41" y="76"/>
                </a:cxn>
                <a:cxn ang="0">
                  <a:pos x="41" y="76"/>
                </a:cxn>
                <a:cxn ang="0">
                  <a:pos x="50" y="57"/>
                </a:cxn>
                <a:cxn ang="0">
                  <a:pos x="59" y="40"/>
                </a:cxn>
                <a:cxn ang="0">
                  <a:pos x="71" y="25"/>
                </a:cxn>
                <a:cxn ang="0">
                  <a:pos x="84" y="10"/>
                </a:cxn>
                <a:cxn ang="0">
                  <a:pos x="84" y="10"/>
                </a:cxn>
                <a:cxn ang="0">
                  <a:pos x="85" y="8"/>
                </a:cxn>
                <a:cxn ang="0">
                  <a:pos x="85" y="5"/>
                </a:cxn>
                <a:cxn ang="0">
                  <a:pos x="84" y="3"/>
                </a:cxn>
                <a:cxn ang="0">
                  <a:pos x="80" y="0"/>
                </a:cxn>
                <a:cxn ang="0">
                  <a:pos x="78" y="0"/>
                </a:cxn>
                <a:cxn ang="0">
                  <a:pos x="76" y="1"/>
                </a:cxn>
                <a:cxn ang="0">
                  <a:pos x="76" y="1"/>
                </a:cxn>
              </a:cxnLst>
              <a:rect l="0" t="0" r="r" b="b"/>
              <a:pathLst>
                <a:path w="85" h="157">
                  <a:moveTo>
                    <a:pt x="76" y="1"/>
                  </a:moveTo>
                  <a:lnTo>
                    <a:pt x="76" y="1"/>
                  </a:lnTo>
                  <a:lnTo>
                    <a:pt x="68" y="10"/>
                  </a:lnTo>
                  <a:lnTo>
                    <a:pt x="60" y="18"/>
                  </a:lnTo>
                  <a:lnTo>
                    <a:pt x="48" y="38"/>
                  </a:lnTo>
                  <a:lnTo>
                    <a:pt x="37" y="57"/>
                  </a:lnTo>
                  <a:lnTo>
                    <a:pt x="26" y="77"/>
                  </a:lnTo>
                  <a:lnTo>
                    <a:pt x="26" y="77"/>
                  </a:lnTo>
                  <a:lnTo>
                    <a:pt x="17" y="94"/>
                  </a:lnTo>
                  <a:lnTo>
                    <a:pt x="9" y="114"/>
                  </a:lnTo>
                  <a:lnTo>
                    <a:pt x="4" y="132"/>
                  </a:lnTo>
                  <a:lnTo>
                    <a:pt x="0" y="152"/>
                  </a:lnTo>
                  <a:lnTo>
                    <a:pt x="0" y="152"/>
                  </a:lnTo>
                  <a:lnTo>
                    <a:pt x="0" y="154"/>
                  </a:lnTo>
                  <a:lnTo>
                    <a:pt x="1" y="156"/>
                  </a:lnTo>
                  <a:lnTo>
                    <a:pt x="3" y="157"/>
                  </a:lnTo>
                  <a:lnTo>
                    <a:pt x="5" y="157"/>
                  </a:lnTo>
                  <a:lnTo>
                    <a:pt x="9" y="156"/>
                  </a:lnTo>
                  <a:lnTo>
                    <a:pt x="10" y="154"/>
                  </a:lnTo>
                  <a:lnTo>
                    <a:pt x="12" y="152"/>
                  </a:lnTo>
                  <a:lnTo>
                    <a:pt x="12" y="152"/>
                  </a:lnTo>
                  <a:lnTo>
                    <a:pt x="13" y="142"/>
                  </a:lnTo>
                  <a:lnTo>
                    <a:pt x="16" y="132"/>
                  </a:lnTo>
                  <a:lnTo>
                    <a:pt x="22" y="112"/>
                  </a:lnTo>
                  <a:lnTo>
                    <a:pt x="31" y="93"/>
                  </a:lnTo>
                  <a:lnTo>
                    <a:pt x="41" y="76"/>
                  </a:lnTo>
                  <a:lnTo>
                    <a:pt x="41" y="76"/>
                  </a:lnTo>
                  <a:lnTo>
                    <a:pt x="50" y="57"/>
                  </a:lnTo>
                  <a:lnTo>
                    <a:pt x="59" y="40"/>
                  </a:lnTo>
                  <a:lnTo>
                    <a:pt x="71" y="25"/>
                  </a:lnTo>
                  <a:lnTo>
                    <a:pt x="84" y="10"/>
                  </a:lnTo>
                  <a:lnTo>
                    <a:pt x="84" y="10"/>
                  </a:lnTo>
                  <a:lnTo>
                    <a:pt x="85" y="8"/>
                  </a:lnTo>
                  <a:lnTo>
                    <a:pt x="85" y="5"/>
                  </a:lnTo>
                  <a:lnTo>
                    <a:pt x="84" y="3"/>
                  </a:lnTo>
                  <a:lnTo>
                    <a:pt x="80" y="0"/>
                  </a:lnTo>
                  <a:lnTo>
                    <a:pt x="78"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8" name="chenying0907 1154"/>
            <p:cNvSpPr>
              <a:spLocks/>
            </p:cNvSpPr>
            <p:nvPr/>
          </p:nvSpPr>
          <p:spPr bwMode="auto">
            <a:xfrm>
              <a:off x="6804026" y="4681538"/>
              <a:ext cx="33338" cy="57150"/>
            </a:xfrm>
            <a:custGeom>
              <a:avLst/>
              <a:gdLst/>
              <a:ahLst/>
              <a:cxnLst>
                <a:cxn ang="0">
                  <a:pos x="76" y="1"/>
                </a:cxn>
                <a:cxn ang="0">
                  <a:pos x="76" y="1"/>
                </a:cxn>
                <a:cxn ang="0">
                  <a:pos x="53" y="31"/>
                </a:cxn>
                <a:cxn ang="0">
                  <a:pos x="42" y="47"/>
                </a:cxn>
                <a:cxn ang="0">
                  <a:pos x="32" y="63"/>
                </a:cxn>
                <a:cxn ang="0">
                  <a:pos x="23" y="80"/>
                </a:cxn>
                <a:cxn ang="0">
                  <a:pos x="14" y="98"/>
                </a:cxn>
                <a:cxn ang="0">
                  <a:pos x="8" y="115"/>
                </a:cxn>
                <a:cxn ang="0">
                  <a:pos x="1" y="132"/>
                </a:cxn>
                <a:cxn ang="0">
                  <a:pos x="1" y="132"/>
                </a:cxn>
                <a:cxn ang="0">
                  <a:pos x="0" y="135"/>
                </a:cxn>
                <a:cxn ang="0">
                  <a:pos x="0" y="137"/>
                </a:cxn>
                <a:cxn ang="0">
                  <a:pos x="0" y="140"/>
                </a:cxn>
                <a:cxn ang="0">
                  <a:pos x="0" y="140"/>
                </a:cxn>
                <a:cxn ang="0">
                  <a:pos x="0" y="141"/>
                </a:cxn>
                <a:cxn ang="0">
                  <a:pos x="1" y="144"/>
                </a:cxn>
                <a:cxn ang="0">
                  <a:pos x="5" y="145"/>
                </a:cxn>
                <a:cxn ang="0">
                  <a:pos x="9" y="144"/>
                </a:cxn>
                <a:cxn ang="0">
                  <a:pos x="10" y="143"/>
                </a:cxn>
                <a:cxn ang="0">
                  <a:pos x="10" y="141"/>
                </a:cxn>
                <a:cxn ang="0">
                  <a:pos x="10" y="141"/>
                </a:cxn>
                <a:cxn ang="0">
                  <a:pos x="15" y="124"/>
                </a:cxn>
                <a:cxn ang="0">
                  <a:pos x="23" y="106"/>
                </a:cxn>
                <a:cxn ang="0">
                  <a:pos x="31" y="89"/>
                </a:cxn>
                <a:cxn ang="0">
                  <a:pos x="40" y="72"/>
                </a:cxn>
                <a:cxn ang="0">
                  <a:pos x="51" y="55"/>
                </a:cxn>
                <a:cxn ang="0">
                  <a:pos x="61" y="39"/>
                </a:cxn>
                <a:cxn ang="0">
                  <a:pos x="83" y="9"/>
                </a:cxn>
                <a:cxn ang="0">
                  <a:pos x="83" y="9"/>
                </a:cxn>
                <a:cxn ang="0">
                  <a:pos x="85" y="8"/>
                </a:cxn>
                <a:cxn ang="0">
                  <a:pos x="85" y="5"/>
                </a:cxn>
                <a:cxn ang="0">
                  <a:pos x="83" y="1"/>
                </a:cxn>
                <a:cxn ang="0">
                  <a:pos x="81" y="0"/>
                </a:cxn>
                <a:cxn ang="0">
                  <a:pos x="80" y="0"/>
                </a:cxn>
                <a:cxn ang="0">
                  <a:pos x="77" y="0"/>
                </a:cxn>
                <a:cxn ang="0">
                  <a:pos x="76" y="1"/>
                </a:cxn>
                <a:cxn ang="0">
                  <a:pos x="76" y="1"/>
                </a:cxn>
              </a:cxnLst>
              <a:rect l="0" t="0" r="r" b="b"/>
              <a:pathLst>
                <a:path w="85" h="145">
                  <a:moveTo>
                    <a:pt x="76" y="1"/>
                  </a:moveTo>
                  <a:lnTo>
                    <a:pt x="76" y="1"/>
                  </a:lnTo>
                  <a:lnTo>
                    <a:pt x="53" y="31"/>
                  </a:lnTo>
                  <a:lnTo>
                    <a:pt x="42" y="47"/>
                  </a:lnTo>
                  <a:lnTo>
                    <a:pt x="32" y="63"/>
                  </a:lnTo>
                  <a:lnTo>
                    <a:pt x="23" y="80"/>
                  </a:lnTo>
                  <a:lnTo>
                    <a:pt x="14" y="98"/>
                  </a:lnTo>
                  <a:lnTo>
                    <a:pt x="8" y="115"/>
                  </a:lnTo>
                  <a:lnTo>
                    <a:pt x="1" y="132"/>
                  </a:lnTo>
                  <a:lnTo>
                    <a:pt x="1" y="132"/>
                  </a:lnTo>
                  <a:lnTo>
                    <a:pt x="0" y="135"/>
                  </a:lnTo>
                  <a:lnTo>
                    <a:pt x="0" y="137"/>
                  </a:lnTo>
                  <a:lnTo>
                    <a:pt x="0" y="140"/>
                  </a:lnTo>
                  <a:lnTo>
                    <a:pt x="0" y="140"/>
                  </a:lnTo>
                  <a:lnTo>
                    <a:pt x="0" y="141"/>
                  </a:lnTo>
                  <a:lnTo>
                    <a:pt x="1" y="144"/>
                  </a:lnTo>
                  <a:lnTo>
                    <a:pt x="5" y="145"/>
                  </a:lnTo>
                  <a:lnTo>
                    <a:pt x="9" y="144"/>
                  </a:lnTo>
                  <a:lnTo>
                    <a:pt x="10" y="143"/>
                  </a:lnTo>
                  <a:lnTo>
                    <a:pt x="10" y="141"/>
                  </a:lnTo>
                  <a:lnTo>
                    <a:pt x="10" y="141"/>
                  </a:lnTo>
                  <a:lnTo>
                    <a:pt x="15" y="124"/>
                  </a:lnTo>
                  <a:lnTo>
                    <a:pt x="23" y="106"/>
                  </a:lnTo>
                  <a:lnTo>
                    <a:pt x="31" y="89"/>
                  </a:lnTo>
                  <a:lnTo>
                    <a:pt x="40" y="72"/>
                  </a:lnTo>
                  <a:lnTo>
                    <a:pt x="51" y="55"/>
                  </a:lnTo>
                  <a:lnTo>
                    <a:pt x="61" y="39"/>
                  </a:lnTo>
                  <a:lnTo>
                    <a:pt x="83" y="9"/>
                  </a:lnTo>
                  <a:lnTo>
                    <a:pt x="83" y="9"/>
                  </a:lnTo>
                  <a:lnTo>
                    <a:pt x="85" y="8"/>
                  </a:lnTo>
                  <a:lnTo>
                    <a:pt x="85" y="5"/>
                  </a:lnTo>
                  <a:lnTo>
                    <a:pt x="83" y="1"/>
                  </a:lnTo>
                  <a:lnTo>
                    <a:pt x="81" y="0"/>
                  </a:lnTo>
                  <a:lnTo>
                    <a:pt x="80" y="0"/>
                  </a:lnTo>
                  <a:lnTo>
                    <a:pt x="77"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9" name="chenying0907 1155"/>
            <p:cNvSpPr>
              <a:spLocks/>
            </p:cNvSpPr>
            <p:nvPr/>
          </p:nvSpPr>
          <p:spPr bwMode="auto">
            <a:xfrm>
              <a:off x="6819901" y="4695825"/>
              <a:ext cx="30163" cy="52388"/>
            </a:xfrm>
            <a:custGeom>
              <a:avLst/>
              <a:gdLst/>
              <a:ahLst/>
              <a:cxnLst>
                <a:cxn ang="0">
                  <a:pos x="67" y="4"/>
                </a:cxn>
                <a:cxn ang="0">
                  <a:pos x="67" y="4"/>
                </a:cxn>
                <a:cxn ang="0">
                  <a:pos x="64" y="10"/>
                </a:cxn>
                <a:cxn ang="0">
                  <a:pos x="60" y="15"/>
                </a:cxn>
                <a:cxn ang="0">
                  <a:pos x="52" y="26"/>
                </a:cxn>
                <a:cxn ang="0">
                  <a:pos x="52" y="26"/>
                </a:cxn>
                <a:cxn ang="0">
                  <a:pos x="31" y="62"/>
                </a:cxn>
                <a:cxn ang="0">
                  <a:pos x="31" y="62"/>
                </a:cxn>
                <a:cxn ang="0">
                  <a:pos x="13" y="93"/>
                </a:cxn>
                <a:cxn ang="0">
                  <a:pos x="7" y="108"/>
                </a:cxn>
                <a:cxn ang="0">
                  <a:pos x="3" y="116"/>
                </a:cxn>
                <a:cxn ang="0">
                  <a:pos x="1" y="124"/>
                </a:cxn>
                <a:cxn ang="0">
                  <a:pos x="1" y="124"/>
                </a:cxn>
                <a:cxn ang="0">
                  <a:pos x="0" y="127"/>
                </a:cxn>
                <a:cxn ang="0">
                  <a:pos x="1" y="129"/>
                </a:cxn>
                <a:cxn ang="0">
                  <a:pos x="5" y="130"/>
                </a:cxn>
                <a:cxn ang="0">
                  <a:pos x="9" y="130"/>
                </a:cxn>
                <a:cxn ang="0">
                  <a:pos x="10" y="129"/>
                </a:cxn>
                <a:cxn ang="0">
                  <a:pos x="12" y="127"/>
                </a:cxn>
                <a:cxn ang="0">
                  <a:pos x="12" y="127"/>
                </a:cxn>
                <a:cxn ang="0">
                  <a:pos x="14" y="119"/>
                </a:cxn>
                <a:cxn ang="0">
                  <a:pos x="17" y="110"/>
                </a:cxn>
                <a:cxn ang="0">
                  <a:pos x="26" y="93"/>
                </a:cxn>
                <a:cxn ang="0">
                  <a:pos x="35" y="77"/>
                </a:cxn>
                <a:cxn ang="0">
                  <a:pos x="46" y="61"/>
                </a:cxn>
                <a:cxn ang="0">
                  <a:pos x="46" y="61"/>
                </a:cxn>
                <a:cxn ang="0">
                  <a:pos x="54" y="48"/>
                </a:cxn>
                <a:cxn ang="0">
                  <a:pos x="63" y="35"/>
                </a:cxn>
                <a:cxn ang="0">
                  <a:pos x="72" y="21"/>
                </a:cxn>
                <a:cxn ang="0">
                  <a:pos x="75" y="14"/>
                </a:cxn>
                <a:cxn ang="0">
                  <a:pos x="77" y="8"/>
                </a:cxn>
                <a:cxn ang="0">
                  <a:pos x="77" y="8"/>
                </a:cxn>
                <a:cxn ang="0">
                  <a:pos x="77" y="5"/>
                </a:cxn>
                <a:cxn ang="0">
                  <a:pos x="77" y="2"/>
                </a:cxn>
                <a:cxn ang="0">
                  <a:pos x="73" y="0"/>
                </a:cxn>
                <a:cxn ang="0">
                  <a:pos x="69" y="1"/>
                </a:cxn>
                <a:cxn ang="0">
                  <a:pos x="67" y="2"/>
                </a:cxn>
                <a:cxn ang="0">
                  <a:pos x="67" y="4"/>
                </a:cxn>
                <a:cxn ang="0">
                  <a:pos x="67" y="4"/>
                </a:cxn>
              </a:cxnLst>
              <a:rect l="0" t="0" r="r" b="b"/>
              <a:pathLst>
                <a:path w="77" h="130">
                  <a:moveTo>
                    <a:pt x="67" y="4"/>
                  </a:moveTo>
                  <a:lnTo>
                    <a:pt x="67" y="4"/>
                  </a:lnTo>
                  <a:lnTo>
                    <a:pt x="64" y="10"/>
                  </a:lnTo>
                  <a:lnTo>
                    <a:pt x="60" y="15"/>
                  </a:lnTo>
                  <a:lnTo>
                    <a:pt x="52" y="26"/>
                  </a:lnTo>
                  <a:lnTo>
                    <a:pt x="52" y="26"/>
                  </a:lnTo>
                  <a:lnTo>
                    <a:pt x="31" y="62"/>
                  </a:lnTo>
                  <a:lnTo>
                    <a:pt x="31" y="62"/>
                  </a:lnTo>
                  <a:lnTo>
                    <a:pt x="13" y="93"/>
                  </a:lnTo>
                  <a:lnTo>
                    <a:pt x="7" y="108"/>
                  </a:lnTo>
                  <a:lnTo>
                    <a:pt x="3" y="116"/>
                  </a:lnTo>
                  <a:lnTo>
                    <a:pt x="1" y="124"/>
                  </a:lnTo>
                  <a:lnTo>
                    <a:pt x="1" y="124"/>
                  </a:lnTo>
                  <a:lnTo>
                    <a:pt x="0" y="127"/>
                  </a:lnTo>
                  <a:lnTo>
                    <a:pt x="1" y="129"/>
                  </a:lnTo>
                  <a:lnTo>
                    <a:pt x="5" y="130"/>
                  </a:lnTo>
                  <a:lnTo>
                    <a:pt x="9" y="130"/>
                  </a:lnTo>
                  <a:lnTo>
                    <a:pt x="10" y="129"/>
                  </a:lnTo>
                  <a:lnTo>
                    <a:pt x="12" y="127"/>
                  </a:lnTo>
                  <a:lnTo>
                    <a:pt x="12" y="127"/>
                  </a:lnTo>
                  <a:lnTo>
                    <a:pt x="14" y="119"/>
                  </a:lnTo>
                  <a:lnTo>
                    <a:pt x="17" y="110"/>
                  </a:lnTo>
                  <a:lnTo>
                    <a:pt x="26" y="93"/>
                  </a:lnTo>
                  <a:lnTo>
                    <a:pt x="35" y="77"/>
                  </a:lnTo>
                  <a:lnTo>
                    <a:pt x="46" y="61"/>
                  </a:lnTo>
                  <a:lnTo>
                    <a:pt x="46" y="61"/>
                  </a:lnTo>
                  <a:lnTo>
                    <a:pt x="54" y="48"/>
                  </a:lnTo>
                  <a:lnTo>
                    <a:pt x="63" y="35"/>
                  </a:lnTo>
                  <a:lnTo>
                    <a:pt x="72" y="21"/>
                  </a:lnTo>
                  <a:lnTo>
                    <a:pt x="75" y="14"/>
                  </a:lnTo>
                  <a:lnTo>
                    <a:pt x="77" y="8"/>
                  </a:lnTo>
                  <a:lnTo>
                    <a:pt x="77" y="8"/>
                  </a:lnTo>
                  <a:lnTo>
                    <a:pt x="77" y="5"/>
                  </a:lnTo>
                  <a:lnTo>
                    <a:pt x="77" y="2"/>
                  </a:lnTo>
                  <a:lnTo>
                    <a:pt x="73" y="0"/>
                  </a:lnTo>
                  <a:lnTo>
                    <a:pt x="69" y="1"/>
                  </a:lnTo>
                  <a:lnTo>
                    <a:pt x="67" y="2"/>
                  </a:lnTo>
                  <a:lnTo>
                    <a:pt x="67" y="4"/>
                  </a:lnTo>
                  <a:lnTo>
                    <a:pt x="6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0" name="chenying0907 1156"/>
            <p:cNvSpPr>
              <a:spLocks/>
            </p:cNvSpPr>
            <p:nvPr/>
          </p:nvSpPr>
          <p:spPr bwMode="auto">
            <a:xfrm>
              <a:off x="6840538" y="4703763"/>
              <a:ext cx="30163" cy="47625"/>
            </a:xfrm>
            <a:custGeom>
              <a:avLst/>
              <a:gdLst/>
              <a:ahLst/>
              <a:cxnLst>
                <a:cxn ang="0">
                  <a:pos x="66" y="3"/>
                </a:cxn>
                <a:cxn ang="0">
                  <a:pos x="66" y="3"/>
                </a:cxn>
                <a:cxn ang="0">
                  <a:pos x="63" y="8"/>
                </a:cxn>
                <a:cxn ang="0">
                  <a:pos x="59" y="14"/>
                </a:cxn>
                <a:cxn ang="0">
                  <a:pos x="51" y="26"/>
                </a:cxn>
                <a:cxn ang="0">
                  <a:pos x="51" y="26"/>
                </a:cxn>
                <a:cxn ang="0">
                  <a:pos x="42" y="41"/>
                </a:cxn>
                <a:cxn ang="0">
                  <a:pos x="32" y="54"/>
                </a:cxn>
                <a:cxn ang="0">
                  <a:pos x="32" y="54"/>
                </a:cxn>
                <a:cxn ang="0">
                  <a:pos x="24" y="67"/>
                </a:cxn>
                <a:cxn ang="0">
                  <a:pos x="16" y="81"/>
                </a:cxn>
                <a:cxn ang="0">
                  <a:pos x="0" y="110"/>
                </a:cxn>
                <a:cxn ang="0">
                  <a:pos x="0" y="110"/>
                </a:cxn>
                <a:cxn ang="0">
                  <a:pos x="0" y="112"/>
                </a:cxn>
                <a:cxn ang="0">
                  <a:pos x="0" y="115"/>
                </a:cxn>
                <a:cxn ang="0">
                  <a:pos x="3" y="118"/>
                </a:cxn>
                <a:cxn ang="0">
                  <a:pos x="7" y="119"/>
                </a:cxn>
                <a:cxn ang="0">
                  <a:pos x="10" y="118"/>
                </a:cxn>
                <a:cxn ang="0">
                  <a:pos x="11" y="116"/>
                </a:cxn>
                <a:cxn ang="0">
                  <a:pos x="11" y="116"/>
                </a:cxn>
                <a:cxn ang="0">
                  <a:pos x="28" y="84"/>
                </a:cxn>
                <a:cxn ang="0">
                  <a:pos x="37" y="68"/>
                </a:cxn>
                <a:cxn ang="0">
                  <a:pos x="47" y="52"/>
                </a:cxn>
                <a:cxn ang="0">
                  <a:pos x="47" y="52"/>
                </a:cxn>
                <a:cxn ang="0">
                  <a:pos x="57" y="39"/>
                </a:cxn>
                <a:cxn ang="0">
                  <a:pos x="64" y="25"/>
                </a:cxn>
                <a:cxn ang="0">
                  <a:pos x="64" y="25"/>
                </a:cxn>
                <a:cxn ang="0">
                  <a:pos x="71" y="16"/>
                </a:cxn>
                <a:cxn ang="0">
                  <a:pos x="75" y="12"/>
                </a:cxn>
                <a:cxn ang="0">
                  <a:pos x="76" y="7"/>
                </a:cxn>
                <a:cxn ang="0">
                  <a:pos x="76" y="7"/>
                </a:cxn>
                <a:cxn ang="0">
                  <a:pos x="78" y="4"/>
                </a:cxn>
                <a:cxn ang="0">
                  <a:pos x="76" y="1"/>
                </a:cxn>
                <a:cxn ang="0">
                  <a:pos x="74" y="0"/>
                </a:cxn>
                <a:cxn ang="0">
                  <a:pos x="68" y="0"/>
                </a:cxn>
                <a:cxn ang="0">
                  <a:pos x="67" y="1"/>
                </a:cxn>
                <a:cxn ang="0">
                  <a:pos x="66" y="3"/>
                </a:cxn>
                <a:cxn ang="0">
                  <a:pos x="66" y="3"/>
                </a:cxn>
              </a:cxnLst>
              <a:rect l="0" t="0" r="r" b="b"/>
              <a:pathLst>
                <a:path w="78" h="119">
                  <a:moveTo>
                    <a:pt x="66" y="3"/>
                  </a:moveTo>
                  <a:lnTo>
                    <a:pt x="66" y="3"/>
                  </a:lnTo>
                  <a:lnTo>
                    <a:pt x="63" y="8"/>
                  </a:lnTo>
                  <a:lnTo>
                    <a:pt x="59" y="14"/>
                  </a:lnTo>
                  <a:lnTo>
                    <a:pt x="51" y="26"/>
                  </a:lnTo>
                  <a:lnTo>
                    <a:pt x="51" y="26"/>
                  </a:lnTo>
                  <a:lnTo>
                    <a:pt x="42" y="41"/>
                  </a:lnTo>
                  <a:lnTo>
                    <a:pt x="32" y="54"/>
                  </a:lnTo>
                  <a:lnTo>
                    <a:pt x="32" y="54"/>
                  </a:lnTo>
                  <a:lnTo>
                    <a:pt x="24" y="67"/>
                  </a:lnTo>
                  <a:lnTo>
                    <a:pt x="16" y="81"/>
                  </a:lnTo>
                  <a:lnTo>
                    <a:pt x="0" y="110"/>
                  </a:lnTo>
                  <a:lnTo>
                    <a:pt x="0" y="110"/>
                  </a:lnTo>
                  <a:lnTo>
                    <a:pt x="0" y="112"/>
                  </a:lnTo>
                  <a:lnTo>
                    <a:pt x="0" y="115"/>
                  </a:lnTo>
                  <a:lnTo>
                    <a:pt x="3" y="118"/>
                  </a:lnTo>
                  <a:lnTo>
                    <a:pt x="7" y="119"/>
                  </a:lnTo>
                  <a:lnTo>
                    <a:pt x="10" y="118"/>
                  </a:lnTo>
                  <a:lnTo>
                    <a:pt x="11" y="116"/>
                  </a:lnTo>
                  <a:lnTo>
                    <a:pt x="11" y="116"/>
                  </a:lnTo>
                  <a:lnTo>
                    <a:pt x="28" y="84"/>
                  </a:lnTo>
                  <a:lnTo>
                    <a:pt x="37" y="68"/>
                  </a:lnTo>
                  <a:lnTo>
                    <a:pt x="47" y="52"/>
                  </a:lnTo>
                  <a:lnTo>
                    <a:pt x="47" y="52"/>
                  </a:lnTo>
                  <a:lnTo>
                    <a:pt x="57" y="39"/>
                  </a:lnTo>
                  <a:lnTo>
                    <a:pt x="64" y="25"/>
                  </a:lnTo>
                  <a:lnTo>
                    <a:pt x="64" y="25"/>
                  </a:lnTo>
                  <a:lnTo>
                    <a:pt x="71" y="16"/>
                  </a:lnTo>
                  <a:lnTo>
                    <a:pt x="75" y="12"/>
                  </a:lnTo>
                  <a:lnTo>
                    <a:pt x="76" y="7"/>
                  </a:lnTo>
                  <a:lnTo>
                    <a:pt x="76" y="7"/>
                  </a:lnTo>
                  <a:lnTo>
                    <a:pt x="78" y="4"/>
                  </a:lnTo>
                  <a:lnTo>
                    <a:pt x="76" y="1"/>
                  </a:lnTo>
                  <a:lnTo>
                    <a:pt x="74" y="0"/>
                  </a:lnTo>
                  <a:lnTo>
                    <a:pt x="68" y="0"/>
                  </a:lnTo>
                  <a:lnTo>
                    <a:pt x="67" y="1"/>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1" name="chenying0907 1157"/>
            <p:cNvSpPr>
              <a:spLocks/>
            </p:cNvSpPr>
            <p:nvPr/>
          </p:nvSpPr>
          <p:spPr bwMode="auto">
            <a:xfrm>
              <a:off x="6723063" y="4686300"/>
              <a:ext cx="14288"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6" y="35"/>
                </a:cxn>
                <a:cxn ang="0">
                  <a:pos x="38" y="6"/>
                </a:cxn>
                <a:cxn ang="0">
                  <a:pos x="38" y="6"/>
                </a:cxn>
                <a:cxn ang="0">
                  <a:pos x="38" y="5"/>
                </a:cxn>
                <a:cxn ang="0">
                  <a:pos x="38" y="2"/>
                </a:cxn>
                <a:cxn ang="0">
                  <a:pos x="37" y="1"/>
                </a:cxn>
                <a:cxn ang="0">
                  <a:pos x="34" y="0"/>
                </a:cxn>
                <a:cxn ang="0">
                  <a:pos x="30" y="1"/>
                </a:cxn>
                <a:cxn ang="0">
                  <a:pos x="29" y="1"/>
                </a:cxn>
                <a:cxn ang="0">
                  <a:pos x="28" y="4"/>
                </a:cxn>
                <a:cxn ang="0">
                  <a:pos x="28" y="4"/>
                </a:cxn>
              </a:cxnLst>
              <a:rect l="0" t="0" r="r" b="b"/>
              <a:pathLst>
                <a:path w="38" h="64">
                  <a:moveTo>
                    <a:pt x="28" y="4"/>
                  </a:moveTo>
                  <a:lnTo>
                    <a:pt x="28" y="4"/>
                  </a:lnTo>
                  <a:lnTo>
                    <a:pt x="16" y="31"/>
                  </a:lnTo>
                  <a:lnTo>
                    <a:pt x="9" y="43"/>
                  </a:lnTo>
                  <a:lnTo>
                    <a:pt x="1" y="56"/>
                  </a:lnTo>
                  <a:lnTo>
                    <a:pt x="1" y="56"/>
                  </a:lnTo>
                  <a:lnTo>
                    <a:pt x="0" y="57"/>
                  </a:lnTo>
                  <a:lnTo>
                    <a:pt x="0" y="60"/>
                  </a:lnTo>
                  <a:lnTo>
                    <a:pt x="1" y="61"/>
                  </a:lnTo>
                  <a:lnTo>
                    <a:pt x="3" y="63"/>
                  </a:lnTo>
                  <a:lnTo>
                    <a:pt x="7" y="64"/>
                  </a:lnTo>
                  <a:lnTo>
                    <a:pt x="9" y="63"/>
                  </a:lnTo>
                  <a:lnTo>
                    <a:pt x="11" y="61"/>
                  </a:lnTo>
                  <a:lnTo>
                    <a:pt x="11" y="61"/>
                  </a:lnTo>
                  <a:lnTo>
                    <a:pt x="20" y="48"/>
                  </a:lnTo>
                  <a:lnTo>
                    <a:pt x="26" y="35"/>
                  </a:lnTo>
                  <a:lnTo>
                    <a:pt x="38" y="6"/>
                  </a:lnTo>
                  <a:lnTo>
                    <a:pt x="38" y="6"/>
                  </a:lnTo>
                  <a:lnTo>
                    <a:pt x="38" y="5"/>
                  </a:lnTo>
                  <a:lnTo>
                    <a:pt x="38" y="2"/>
                  </a:lnTo>
                  <a:lnTo>
                    <a:pt x="37" y="1"/>
                  </a:lnTo>
                  <a:lnTo>
                    <a:pt x="34" y="0"/>
                  </a:lnTo>
                  <a:lnTo>
                    <a:pt x="30" y="1"/>
                  </a:lnTo>
                  <a:lnTo>
                    <a:pt x="29" y="1"/>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2" name="chenying0907 1158"/>
            <p:cNvSpPr>
              <a:spLocks/>
            </p:cNvSpPr>
            <p:nvPr/>
          </p:nvSpPr>
          <p:spPr bwMode="auto">
            <a:xfrm>
              <a:off x="6745288" y="4713288"/>
              <a:ext cx="11113" cy="25400"/>
            </a:xfrm>
            <a:custGeom>
              <a:avLst/>
              <a:gdLst/>
              <a:ahLst/>
              <a:cxnLst>
                <a:cxn ang="0">
                  <a:pos x="18" y="6"/>
                </a:cxn>
                <a:cxn ang="0">
                  <a:pos x="18" y="6"/>
                </a:cxn>
                <a:cxn ang="0">
                  <a:pos x="17" y="19"/>
                </a:cxn>
                <a:cxn ang="0">
                  <a:pos x="11" y="33"/>
                </a:cxn>
                <a:cxn ang="0">
                  <a:pos x="6" y="44"/>
                </a:cxn>
                <a:cxn ang="0">
                  <a:pos x="0" y="56"/>
                </a:cxn>
                <a:cxn ang="0">
                  <a:pos x="0" y="56"/>
                </a:cxn>
                <a:cxn ang="0">
                  <a:pos x="0" y="59"/>
                </a:cxn>
                <a:cxn ang="0">
                  <a:pos x="0" y="61"/>
                </a:cxn>
                <a:cxn ang="0">
                  <a:pos x="2" y="64"/>
                </a:cxn>
                <a:cxn ang="0">
                  <a:pos x="6" y="65"/>
                </a:cxn>
                <a:cxn ang="0">
                  <a:pos x="9" y="64"/>
                </a:cxn>
                <a:cxn ang="0">
                  <a:pos x="10" y="63"/>
                </a:cxn>
                <a:cxn ang="0">
                  <a:pos x="10" y="63"/>
                </a:cxn>
                <a:cxn ang="0">
                  <a:pos x="17" y="48"/>
                </a:cxn>
                <a:cxn ang="0">
                  <a:pos x="23" y="35"/>
                </a:cxn>
                <a:cxn ang="0">
                  <a:pos x="27" y="21"/>
                </a:cxn>
                <a:cxn ang="0">
                  <a:pos x="28" y="13"/>
                </a:cxn>
                <a:cxn ang="0">
                  <a:pos x="30" y="6"/>
                </a:cxn>
                <a:cxn ang="0">
                  <a:pos x="30" y="6"/>
                </a:cxn>
                <a:cxn ang="0">
                  <a:pos x="30" y="4"/>
                </a:cxn>
                <a:cxn ang="0">
                  <a:pos x="28" y="1"/>
                </a:cxn>
                <a:cxn ang="0">
                  <a:pos x="25" y="0"/>
                </a:cxn>
                <a:cxn ang="0">
                  <a:pos x="21" y="1"/>
                </a:cxn>
                <a:cxn ang="0">
                  <a:pos x="19" y="4"/>
                </a:cxn>
                <a:cxn ang="0">
                  <a:pos x="18" y="6"/>
                </a:cxn>
                <a:cxn ang="0">
                  <a:pos x="18" y="6"/>
                </a:cxn>
              </a:cxnLst>
              <a:rect l="0" t="0" r="r" b="b"/>
              <a:pathLst>
                <a:path w="30" h="65">
                  <a:moveTo>
                    <a:pt x="18" y="6"/>
                  </a:moveTo>
                  <a:lnTo>
                    <a:pt x="18" y="6"/>
                  </a:lnTo>
                  <a:lnTo>
                    <a:pt x="17" y="19"/>
                  </a:lnTo>
                  <a:lnTo>
                    <a:pt x="11" y="33"/>
                  </a:lnTo>
                  <a:lnTo>
                    <a:pt x="6" y="44"/>
                  </a:lnTo>
                  <a:lnTo>
                    <a:pt x="0" y="56"/>
                  </a:lnTo>
                  <a:lnTo>
                    <a:pt x="0" y="56"/>
                  </a:lnTo>
                  <a:lnTo>
                    <a:pt x="0" y="59"/>
                  </a:lnTo>
                  <a:lnTo>
                    <a:pt x="0" y="61"/>
                  </a:lnTo>
                  <a:lnTo>
                    <a:pt x="2" y="64"/>
                  </a:lnTo>
                  <a:lnTo>
                    <a:pt x="6" y="65"/>
                  </a:lnTo>
                  <a:lnTo>
                    <a:pt x="9" y="64"/>
                  </a:lnTo>
                  <a:lnTo>
                    <a:pt x="10" y="63"/>
                  </a:lnTo>
                  <a:lnTo>
                    <a:pt x="10" y="63"/>
                  </a:lnTo>
                  <a:lnTo>
                    <a:pt x="17" y="48"/>
                  </a:lnTo>
                  <a:lnTo>
                    <a:pt x="23" y="35"/>
                  </a:lnTo>
                  <a:lnTo>
                    <a:pt x="27" y="21"/>
                  </a:lnTo>
                  <a:lnTo>
                    <a:pt x="28" y="13"/>
                  </a:lnTo>
                  <a:lnTo>
                    <a:pt x="30" y="6"/>
                  </a:lnTo>
                  <a:lnTo>
                    <a:pt x="30" y="6"/>
                  </a:lnTo>
                  <a:lnTo>
                    <a:pt x="30" y="4"/>
                  </a:lnTo>
                  <a:lnTo>
                    <a:pt x="28" y="1"/>
                  </a:lnTo>
                  <a:lnTo>
                    <a:pt x="25" y="0"/>
                  </a:lnTo>
                  <a:lnTo>
                    <a:pt x="21" y="1"/>
                  </a:lnTo>
                  <a:lnTo>
                    <a:pt x="19" y="4"/>
                  </a:lnTo>
                  <a:lnTo>
                    <a:pt x="18" y="6"/>
                  </a:lnTo>
                  <a:lnTo>
                    <a:pt x="1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3" name="chenying0907 1159"/>
            <p:cNvSpPr>
              <a:spLocks/>
            </p:cNvSpPr>
            <p:nvPr/>
          </p:nvSpPr>
          <p:spPr bwMode="auto">
            <a:xfrm>
              <a:off x="6773863" y="4743450"/>
              <a:ext cx="9525" cy="25400"/>
            </a:xfrm>
            <a:custGeom>
              <a:avLst/>
              <a:gdLst/>
              <a:ahLst/>
              <a:cxnLst>
                <a:cxn ang="0">
                  <a:pos x="15" y="5"/>
                </a:cxn>
                <a:cxn ang="0">
                  <a:pos x="15" y="5"/>
                </a:cxn>
                <a:cxn ang="0">
                  <a:pos x="14" y="13"/>
                </a:cxn>
                <a:cxn ang="0">
                  <a:pos x="13" y="22"/>
                </a:cxn>
                <a:cxn ang="0">
                  <a:pos x="10" y="30"/>
                </a:cxn>
                <a:cxn ang="0">
                  <a:pos x="6" y="37"/>
                </a:cxn>
                <a:cxn ang="0">
                  <a:pos x="6" y="37"/>
                </a:cxn>
                <a:cxn ang="0">
                  <a:pos x="2" y="47"/>
                </a:cxn>
                <a:cxn ang="0">
                  <a:pos x="0" y="59"/>
                </a:cxn>
                <a:cxn ang="0">
                  <a:pos x="0" y="59"/>
                </a:cxn>
                <a:cxn ang="0">
                  <a:pos x="0" y="60"/>
                </a:cxn>
                <a:cxn ang="0">
                  <a:pos x="1" y="63"/>
                </a:cxn>
                <a:cxn ang="0">
                  <a:pos x="5" y="64"/>
                </a:cxn>
                <a:cxn ang="0">
                  <a:pos x="9" y="63"/>
                </a:cxn>
                <a:cxn ang="0">
                  <a:pos x="10" y="60"/>
                </a:cxn>
                <a:cxn ang="0">
                  <a:pos x="11" y="59"/>
                </a:cxn>
                <a:cxn ang="0">
                  <a:pos x="11" y="59"/>
                </a:cxn>
                <a:cxn ang="0">
                  <a:pos x="13" y="51"/>
                </a:cxn>
                <a:cxn ang="0">
                  <a:pos x="15" y="44"/>
                </a:cxn>
                <a:cxn ang="0">
                  <a:pos x="21" y="33"/>
                </a:cxn>
                <a:cxn ang="0">
                  <a:pos x="21" y="33"/>
                </a:cxn>
                <a:cxn ang="0">
                  <a:pos x="24" y="20"/>
                </a:cxn>
                <a:cxn ang="0">
                  <a:pos x="26" y="5"/>
                </a:cxn>
                <a:cxn ang="0">
                  <a:pos x="26" y="5"/>
                </a:cxn>
                <a:cxn ang="0">
                  <a:pos x="26" y="3"/>
                </a:cxn>
                <a:cxn ang="0">
                  <a:pos x="24" y="1"/>
                </a:cxn>
                <a:cxn ang="0">
                  <a:pos x="21" y="0"/>
                </a:cxn>
                <a:cxn ang="0">
                  <a:pos x="17" y="1"/>
                </a:cxn>
                <a:cxn ang="0">
                  <a:pos x="15" y="3"/>
                </a:cxn>
                <a:cxn ang="0">
                  <a:pos x="15" y="5"/>
                </a:cxn>
                <a:cxn ang="0">
                  <a:pos x="15" y="5"/>
                </a:cxn>
              </a:cxnLst>
              <a:rect l="0" t="0" r="r" b="b"/>
              <a:pathLst>
                <a:path w="26" h="64">
                  <a:moveTo>
                    <a:pt x="15" y="5"/>
                  </a:moveTo>
                  <a:lnTo>
                    <a:pt x="15" y="5"/>
                  </a:lnTo>
                  <a:lnTo>
                    <a:pt x="14" y="13"/>
                  </a:lnTo>
                  <a:lnTo>
                    <a:pt x="13" y="22"/>
                  </a:lnTo>
                  <a:lnTo>
                    <a:pt x="10" y="30"/>
                  </a:lnTo>
                  <a:lnTo>
                    <a:pt x="6" y="37"/>
                  </a:lnTo>
                  <a:lnTo>
                    <a:pt x="6" y="37"/>
                  </a:lnTo>
                  <a:lnTo>
                    <a:pt x="2" y="47"/>
                  </a:lnTo>
                  <a:lnTo>
                    <a:pt x="0" y="59"/>
                  </a:lnTo>
                  <a:lnTo>
                    <a:pt x="0" y="59"/>
                  </a:lnTo>
                  <a:lnTo>
                    <a:pt x="0" y="60"/>
                  </a:lnTo>
                  <a:lnTo>
                    <a:pt x="1" y="63"/>
                  </a:lnTo>
                  <a:lnTo>
                    <a:pt x="5" y="64"/>
                  </a:lnTo>
                  <a:lnTo>
                    <a:pt x="9" y="63"/>
                  </a:lnTo>
                  <a:lnTo>
                    <a:pt x="10" y="60"/>
                  </a:lnTo>
                  <a:lnTo>
                    <a:pt x="11" y="59"/>
                  </a:lnTo>
                  <a:lnTo>
                    <a:pt x="11" y="59"/>
                  </a:lnTo>
                  <a:lnTo>
                    <a:pt x="13" y="51"/>
                  </a:lnTo>
                  <a:lnTo>
                    <a:pt x="15" y="44"/>
                  </a:lnTo>
                  <a:lnTo>
                    <a:pt x="21" y="33"/>
                  </a:lnTo>
                  <a:lnTo>
                    <a:pt x="21" y="33"/>
                  </a:lnTo>
                  <a:lnTo>
                    <a:pt x="24" y="20"/>
                  </a:lnTo>
                  <a:lnTo>
                    <a:pt x="26" y="5"/>
                  </a:lnTo>
                  <a:lnTo>
                    <a:pt x="26" y="5"/>
                  </a:lnTo>
                  <a:lnTo>
                    <a:pt x="26" y="3"/>
                  </a:lnTo>
                  <a:lnTo>
                    <a:pt x="24" y="1"/>
                  </a:lnTo>
                  <a:lnTo>
                    <a:pt x="21" y="0"/>
                  </a:lnTo>
                  <a:lnTo>
                    <a:pt x="17" y="1"/>
                  </a:lnTo>
                  <a:lnTo>
                    <a:pt x="15" y="3"/>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4" name="chenying0907 1160"/>
            <p:cNvSpPr>
              <a:spLocks/>
            </p:cNvSpPr>
            <p:nvPr/>
          </p:nvSpPr>
          <p:spPr bwMode="auto">
            <a:xfrm>
              <a:off x="6799263" y="4760913"/>
              <a:ext cx="14288" cy="23813"/>
            </a:xfrm>
            <a:custGeom>
              <a:avLst/>
              <a:gdLst/>
              <a:ahLst/>
              <a:cxnLst>
                <a:cxn ang="0">
                  <a:pos x="24" y="4"/>
                </a:cxn>
                <a:cxn ang="0">
                  <a:pos x="24" y="4"/>
                </a:cxn>
                <a:cxn ang="0">
                  <a:pos x="12" y="23"/>
                </a:cxn>
                <a:cxn ang="0">
                  <a:pos x="12" y="23"/>
                </a:cxn>
                <a:cxn ang="0">
                  <a:pos x="5" y="36"/>
                </a:cxn>
                <a:cxn ang="0">
                  <a:pos x="0" y="49"/>
                </a:cxn>
                <a:cxn ang="0">
                  <a:pos x="0" y="49"/>
                </a:cxn>
                <a:cxn ang="0">
                  <a:pos x="0" y="51"/>
                </a:cxn>
                <a:cxn ang="0">
                  <a:pos x="0" y="54"/>
                </a:cxn>
                <a:cxn ang="0">
                  <a:pos x="3" y="57"/>
                </a:cxn>
                <a:cxn ang="0">
                  <a:pos x="5" y="58"/>
                </a:cxn>
                <a:cxn ang="0">
                  <a:pos x="7" y="58"/>
                </a:cxn>
                <a:cxn ang="0">
                  <a:pos x="9" y="57"/>
                </a:cxn>
                <a:cxn ang="0">
                  <a:pos x="10" y="55"/>
                </a:cxn>
                <a:cxn ang="0">
                  <a:pos x="10" y="55"/>
                </a:cxn>
                <a:cxn ang="0">
                  <a:pos x="20" y="31"/>
                </a:cxn>
                <a:cxn ang="0">
                  <a:pos x="20" y="31"/>
                </a:cxn>
                <a:cxn ang="0">
                  <a:pos x="26" y="20"/>
                </a:cxn>
                <a:cxn ang="0">
                  <a:pos x="33" y="10"/>
                </a:cxn>
                <a:cxn ang="0">
                  <a:pos x="33" y="10"/>
                </a:cxn>
                <a:cxn ang="0">
                  <a:pos x="34" y="7"/>
                </a:cxn>
                <a:cxn ang="0">
                  <a:pos x="33" y="4"/>
                </a:cxn>
                <a:cxn ang="0">
                  <a:pos x="30" y="2"/>
                </a:cxn>
                <a:cxn ang="0">
                  <a:pos x="26" y="0"/>
                </a:cxn>
                <a:cxn ang="0">
                  <a:pos x="25" y="2"/>
                </a:cxn>
                <a:cxn ang="0">
                  <a:pos x="24" y="4"/>
                </a:cxn>
                <a:cxn ang="0">
                  <a:pos x="24" y="4"/>
                </a:cxn>
              </a:cxnLst>
              <a:rect l="0" t="0" r="r" b="b"/>
              <a:pathLst>
                <a:path w="34" h="58">
                  <a:moveTo>
                    <a:pt x="24" y="4"/>
                  </a:moveTo>
                  <a:lnTo>
                    <a:pt x="24" y="4"/>
                  </a:lnTo>
                  <a:lnTo>
                    <a:pt x="12" y="23"/>
                  </a:lnTo>
                  <a:lnTo>
                    <a:pt x="12" y="23"/>
                  </a:lnTo>
                  <a:lnTo>
                    <a:pt x="5" y="36"/>
                  </a:lnTo>
                  <a:lnTo>
                    <a:pt x="0" y="49"/>
                  </a:lnTo>
                  <a:lnTo>
                    <a:pt x="0" y="49"/>
                  </a:lnTo>
                  <a:lnTo>
                    <a:pt x="0" y="51"/>
                  </a:lnTo>
                  <a:lnTo>
                    <a:pt x="0" y="54"/>
                  </a:lnTo>
                  <a:lnTo>
                    <a:pt x="3" y="57"/>
                  </a:lnTo>
                  <a:lnTo>
                    <a:pt x="5" y="58"/>
                  </a:lnTo>
                  <a:lnTo>
                    <a:pt x="7" y="58"/>
                  </a:lnTo>
                  <a:lnTo>
                    <a:pt x="9" y="57"/>
                  </a:lnTo>
                  <a:lnTo>
                    <a:pt x="10" y="55"/>
                  </a:lnTo>
                  <a:lnTo>
                    <a:pt x="10" y="55"/>
                  </a:lnTo>
                  <a:lnTo>
                    <a:pt x="20" y="31"/>
                  </a:lnTo>
                  <a:lnTo>
                    <a:pt x="20" y="31"/>
                  </a:lnTo>
                  <a:lnTo>
                    <a:pt x="26" y="20"/>
                  </a:lnTo>
                  <a:lnTo>
                    <a:pt x="33" y="10"/>
                  </a:lnTo>
                  <a:lnTo>
                    <a:pt x="33" y="10"/>
                  </a:lnTo>
                  <a:lnTo>
                    <a:pt x="34" y="7"/>
                  </a:lnTo>
                  <a:lnTo>
                    <a:pt x="33" y="4"/>
                  </a:lnTo>
                  <a:lnTo>
                    <a:pt x="30" y="2"/>
                  </a:lnTo>
                  <a:lnTo>
                    <a:pt x="26" y="0"/>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5" name="chenying0907 1161"/>
            <p:cNvSpPr>
              <a:spLocks/>
            </p:cNvSpPr>
            <p:nvPr/>
          </p:nvSpPr>
          <p:spPr bwMode="auto">
            <a:xfrm>
              <a:off x="6943726" y="4765675"/>
              <a:ext cx="9525" cy="26988"/>
            </a:xfrm>
            <a:custGeom>
              <a:avLst/>
              <a:gdLst/>
              <a:ahLst/>
              <a:cxnLst>
                <a:cxn ang="0">
                  <a:pos x="12" y="5"/>
                </a:cxn>
                <a:cxn ang="0">
                  <a:pos x="12" y="5"/>
                </a:cxn>
                <a:cxn ang="0">
                  <a:pos x="10" y="20"/>
                </a:cxn>
                <a:cxn ang="0">
                  <a:pos x="9" y="34"/>
                </a:cxn>
                <a:cxn ang="0">
                  <a:pos x="5" y="47"/>
                </a:cxn>
                <a:cxn ang="0">
                  <a:pos x="0" y="60"/>
                </a:cxn>
                <a:cxn ang="0">
                  <a:pos x="0" y="60"/>
                </a:cxn>
                <a:cxn ang="0">
                  <a:pos x="0" y="63"/>
                </a:cxn>
                <a:cxn ang="0">
                  <a:pos x="0" y="64"/>
                </a:cxn>
                <a:cxn ang="0">
                  <a:pos x="3" y="68"/>
                </a:cxn>
                <a:cxn ang="0">
                  <a:pos x="5" y="68"/>
                </a:cxn>
                <a:cxn ang="0">
                  <a:pos x="7" y="68"/>
                </a:cxn>
                <a:cxn ang="0">
                  <a:pos x="9" y="68"/>
                </a:cxn>
                <a:cxn ang="0">
                  <a:pos x="10" y="66"/>
                </a:cxn>
                <a:cxn ang="0">
                  <a:pos x="10" y="66"/>
                </a:cxn>
                <a:cxn ang="0">
                  <a:pos x="16" y="51"/>
                </a:cxn>
                <a:cxn ang="0">
                  <a:pos x="20" y="37"/>
                </a:cxn>
                <a:cxn ang="0">
                  <a:pos x="22" y="21"/>
                </a:cxn>
                <a:cxn ang="0">
                  <a:pos x="22" y="5"/>
                </a:cxn>
                <a:cxn ang="0">
                  <a:pos x="22" y="5"/>
                </a:cxn>
                <a:cxn ang="0">
                  <a:pos x="22" y="4"/>
                </a:cxn>
                <a:cxn ang="0">
                  <a:pos x="21" y="2"/>
                </a:cxn>
                <a:cxn ang="0">
                  <a:pos x="17" y="0"/>
                </a:cxn>
                <a:cxn ang="0">
                  <a:pos x="13" y="2"/>
                </a:cxn>
                <a:cxn ang="0">
                  <a:pos x="12" y="4"/>
                </a:cxn>
                <a:cxn ang="0">
                  <a:pos x="12" y="5"/>
                </a:cxn>
                <a:cxn ang="0">
                  <a:pos x="12" y="5"/>
                </a:cxn>
              </a:cxnLst>
              <a:rect l="0" t="0" r="r" b="b"/>
              <a:pathLst>
                <a:path w="22" h="68">
                  <a:moveTo>
                    <a:pt x="12" y="5"/>
                  </a:moveTo>
                  <a:lnTo>
                    <a:pt x="12" y="5"/>
                  </a:lnTo>
                  <a:lnTo>
                    <a:pt x="10" y="20"/>
                  </a:lnTo>
                  <a:lnTo>
                    <a:pt x="9" y="34"/>
                  </a:lnTo>
                  <a:lnTo>
                    <a:pt x="5" y="47"/>
                  </a:lnTo>
                  <a:lnTo>
                    <a:pt x="0" y="60"/>
                  </a:lnTo>
                  <a:lnTo>
                    <a:pt x="0" y="60"/>
                  </a:lnTo>
                  <a:lnTo>
                    <a:pt x="0" y="63"/>
                  </a:lnTo>
                  <a:lnTo>
                    <a:pt x="0" y="64"/>
                  </a:lnTo>
                  <a:lnTo>
                    <a:pt x="3" y="68"/>
                  </a:lnTo>
                  <a:lnTo>
                    <a:pt x="5" y="68"/>
                  </a:lnTo>
                  <a:lnTo>
                    <a:pt x="7" y="68"/>
                  </a:lnTo>
                  <a:lnTo>
                    <a:pt x="9" y="68"/>
                  </a:lnTo>
                  <a:lnTo>
                    <a:pt x="10" y="66"/>
                  </a:lnTo>
                  <a:lnTo>
                    <a:pt x="10" y="66"/>
                  </a:lnTo>
                  <a:lnTo>
                    <a:pt x="16" y="51"/>
                  </a:lnTo>
                  <a:lnTo>
                    <a:pt x="20" y="37"/>
                  </a:lnTo>
                  <a:lnTo>
                    <a:pt x="22" y="21"/>
                  </a:lnTo>
                  <a:lnTo>
                    <a:pt x="22" y="5"/>
                  </a:lnTo>
                  <a:lnTo>
                    <a:pt x="22" y="5"/>
                  </a:lnTo>
                  <a:lnTo>
                    <a:pt x="22" y="4"/>
                  </a:lnTo>
                  <a:lnTo>
                    <a:pt x="21" y="2"/>
                  </a:lnTo>
                  <a:lnTo>
                    <a:pt x="17" y="0"/>
                  </a:lnTo>
                  <a:lnTo>
                    <a:pt x="13" y="2"/>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6" name="chenying0907 1162"/>
            <p:cNvSpPr>
              <a:spLocks/>
            </p:cNvSpPr>
            <p:nvPr/>
          </p:nvSpPr>
          <p:spPr bwMode="auto">
            <a:xfrm>
              <a:off x="6973888" y="4759325"/>
              <a:ext cx="6350" cy="25400"/>
            </a:xfrm>
            <a:custGeom>
              <a:avLst/>
              <a:gdLst/>
              <a:ahLst/>
              <a:cxnLst>
                <a:cxn ang="0">
                  <a:pos x="9" y="2"/>
                </a:cxn>
                <a:cxn ang="0">
                  <a:pos x="9" y="2"/>
                </a:cxn>
                <a:cxn ang="0">
                  <a:pos x="8" y="1"/>
                </a:cxn>
                <a:cxn ang="0">
                  <a:pos x="5" y="0"/>
                </a:cxn>
                <a:cxn ang="0">
                  <a:pos x="4" y="1"/>
                </a:cxn>
                <a:cxn ang="0">
                  <a:pos x="2" y="2"/>
                </a:cxn>
                <a:cxn ang="0">
                  <a:pos x="0" y="6"/>
                </a:cxn>
                <a:cxn ang="0">
                  <a:pos x="0" y="7"/>
                </a:cxn>
                <a:cxn ang="0">
                  <a:pos x="1" y="10"/>
                </a:cxn>
                <a:cxn ang="0">
                  <a:pos x="1" y="10"/>
                </a:cxn>
                <a:cxn ang="0">
                  <a:pos x="4" y="14"/>
                </a:cxn>
                <a:cxn ang="0">
                  <a:pos x="4" y="19"/>
                </a:cxn>
                <a:cxn ang="0">
                  <a:pos x="4" y="28"/>
                </a:cxn>
                <a:cxn ang="0">
                  <a:pos x="4" y="56"/>
                </a:cxn>
                <a:cxn ang="0">
                  <a:pos x="4" y="56"/>
                </a:cxn>
                <a:cxn ang="0">
                  <a:pos x="4" y="57"/>
                </a:cxn>
                <a:cxn ang="0">
                  <a:pos x="5" y="60"/>
                </a:cxn>
                <a:cxn ang="0">
                  <a:pos x="9" y="61"/>
                </a:cxn>
                <a:cxn ang="0">
                  <a:pos x="13" y="60"/>
                </a:cxn>
                <a:cxn ang="0">
                  <a:pos x="14" y="57"/>
                </a:cxn>
                <a:cxn ang="0">
                  <a:pos x="16" y="56"/>
                </a:cxn>
                <a:cxn ang="0">
                  <a:pos x="16" y="20"/>
                </a:cxn>
                <a:cxn ang="0">
                  <a:pos x="16" y="20"/>
                </a:cxn>
                <a:cxn ang="0">
                  <a:pos x="14" y="11"/>
                </a:cxn>
                <a:cxn ang="0">
                  <a:pos x="13" y="6"/>
                </a:cxn>
                <a:cxn ang="0">
                  <a:pos x="9" y="2"/>
                </a:cxn>
                <a:cxn ang="0">
                  <a:pos x="9" y="2"/>
                </a:cxn>
              </a:cxnLst>
              <a:rect l="0" t="0" r="r" b="b"/>
              <a:pathLst>
                <a:path w="16" h="61">
                  <a:moveTo>
                    <a:pt x="9" y="2"/>
                  </a:moveTo>
                  <a:lnTo>
                    <a:pt x="9" y="2"/>
                  </a:lnTo>
                  <a:lnTo>
                    <a:pt x="8" y="1"/>
                  </a:lnTo>
                  <a:lnTo>
                    <a:pt x="5" y="0"/>
                  </a:lnTo>
                  <a:lnTo>
                    <a:pt x="4" y="1"/>
                  </a:lnTo>
                  <a:lnTo>
                    <a:pt x="2" y="2"/>
                  </a:lnTo>
                  <a:lnTo>
                    <a:pt x="0" y="6"/>
                  </a:lnTo>
                  <a:lnTo>
                    <a:pt x="0" y="7"/>
                  </a:lnTo>
                  <a:lnTo>
                    <a:pt x="1" y="10"/>
                  </a:lnTo>
                  <a:lnTo>
                    <a:pt x="1" y="10"/>
                  </a:lnTo>
                  <a:lnTo>
                    <a:pt x="4" y="14"/>
                  </a:lnTo>
                  <a:lnTo>
                    <a:pt x="4" y="19"/>
                  </a:lnTo>
                  <a:lnTo>
                    <a:pt x="4" y="28"/>
                  </a:lnTo>
                  <a:lnTo>
                    <a:pt x="4" y="56"/>
                  </a:lnTo>
                  <a:lnTo>
                    <a:pt x="4" y="56"/>
                  </a:lnTo>
                  <a:lnTo>
                    <a:pt x="4" y="57"/>
                  </a:lnTo>
                  <a:lnTo>
                    <a:pt x="5" y="60"/>
                  </a:lnTo>
                  <a:lnTo>
                    <a:pt x="9" y="61"/>
                  </a:lnTo>
                  <a:lnTo>
                    <a:pt x="13" y="60"/>
                  </a:lnTo>
                  <a:lnTo>
                    <a:pt x="14" y="57"/>
                  </a:lnTo>
                  <a:lnTo>
                    <a:pt x="16" y="56"/>
                  </a:lnTo>
                  <a:lnTo>
                    <a:pt x="16" y="20"/>
                  </a:lnTo>
                  <a:lnTo>
                    <a:pt x="16" y="20"/>
                  </a:lnTo>
                  <a:lnTo>
                    <a:pt x="14" y="11"/>
                  </a:lnTo>
                  <a:lnTo>
                    <a:pt x="13" y="6"/>
                  </a:lnTo>
                  <a:lnTo>
                    <a:pt x="9" y="2"/>
                  </a:lnTo>
                  <a:lnTo>
                    <a:pt x="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7" name="chenying0907 1163"/>
            <p:cNvSpPr>
              <a:spLocks/>
            </p:cNvSpPr>
            <p:nvPr/>
          </p:nvSpPr>
          <p:spPr bwMode="auto">
            <a:xfrm>
              <a:off x="7008813" y="4741863"/>
              <a:ext cx="7938" cy="19050"/>
            </a:xfrm>
            <a:custGeom>
              <a:avLst/>
              <a:gdLst/>
              <a:ahLst/>
              <a:cxnLst>
                <a:cxn ang="0">
                  <a:pos x="8" y="5"/>
                </a:cxn>
                <a:cxn ang="0">
                  <a:pos x="8" y="5"/>
                </a:cxn>
                <a:cxn ang="0">
                  <a:pos x="7" y="14"/>
                </a:cxn>
                <a:cxn ang="0">
                  <a:pos x="4" y="24"/>
                </a:cxn>
                <a:cxn ang="0">
                  <a:pos x="2" y="34"/>
                </a:cxn>
                <a:cxn ang="0">
                  <a:pos x="0" y="43"/>
                </a:cxn>
                <a:cxn ang="0">
                  <a:pos x="0" y="43"/>
                </a:cxn>
                <a:cxn ang="0">
                  <a:pos x="0" y="46"/>
                </a:cxn>
                <a:cxn ang="0">
                  <a:pos x="2" y="47"/>
                </a:cxn>
                <a:cxn ang="0">
                  <a:pos x="6" y="48"/>
                </a:cxn>
                <a:cxn ang="0">
                  <a:pos x="10" y="47"/>
                </a:cxn>
                <a:cxn ang="0">
                  <a:pos x="11" y="46"/>
                </a:cxn>
                <a:cxn ang="0">
                  <a:pos x="12" y="43"/>
                </a:cxn>
                <a:cxn ang="0">
                  <a:pos x="12" y="43"/>
                </a:cxn>
                <a:cxn ang="0">
                  <a:pos x="14" y="34"/>
                </a:cxn>
                <a:cxn ang="0">
                  <a:pos x="16" y="24"/>
                </a:cxn>
                <a:cxn ang="0">
                  <a:pos x="17" y="14"/>
                </a:cxn>
                <a:cxn ang="0">
                  <a:pos x="19" y="5"/>
                </a:cxn>
                <a:cxn ang="0">
                  <a:pos x="19" y="5"/>
                </a:cxn>
                <a:cxn ang="0">
                  <a:pos x="19" y="3"/>
                </a:cxn>
                <a:cxn ang="0">
                  <a:pos x="17" y="1"/>
                </a:cxn>
                <a:cxn ang="0">
                  <a:pos x="14" y="0"/>
                </a:cxn>
                <a:cxn ang="0">
                  <a:pos x="10" y="1"/>
                </a:cxn>
                <a:cxn ang="0">
                  <a:pos x="8" y="3"/>
                </a:cxn>
                <a:cxn ang="0">
                  <a:pos x="8" y="5"/>
                </a:cxn>
                <a:cxn ang="0">
                  <a:pos x="8" y="5"/>
                </a:cxn>
              </a:cxnLst>
              <a:rect l="0" t="0" r="r" b="b"/>
              <a:pathLst>
                <a:path w="19" h="48">
                  <a:moveTo>
                    <a:pt x="8" y="5"/>
                  </a:moveTo>
                  <a:lnTo>
                    <a:pt x="8" y="5"/>
                  </a:lnTo>
                  <a:lnTo>
                    <a:pt x="7" y="14"/>
                  </a:lnTo>
                  <a:lnTo>
                    <a:pt x="4" y="24"/>
                  </a:lnTo>
                  <a:lnTo>
                    <a:pt x="2" y="34"/>
                  </a:lnTo>
                  <a:lnTo>
                    <a:pt x="0" y="43"/>
                  </a:lnTo>
                  <a:lnTo>
                    <a:pt x="0" y="43"/>
                  </a:lnTo>
                  <a:lnTo>
                    <a:pt x="0" y="46"/>
                  </a:lnTo>
                  <a:lnTo>
                    <a:pt x="2" y="47"/>
                  </a:lnTo>
                  <a:lnTo>
                    <a:pt x="6" y="48"/>
                  </a:lnTo>
                  <a:lnTo>
                    <a:pt x="10" y="47"/>
                  </a:lnTo>
                  <a:lnTo>
                    <a:pt x="11" y="46"/>
                  </a:lnTo>
                  <a:lnTo>
                    <a:pt x="12" y="43"/>
                  </a:lnTo>
                  <a:lnTo>
                    <a:pt x="12" y="43"/>
                  </a:lnTo>
                  <a:lnTo>
                    <a:pt x="14" y="34"/>
                  </a:lnTo>
                  <a:lnTo>
                    <a:pt x="16" y="24"/>
                  </a:lnTo>
                  <a:lnTo>
                    <a:pt x="17" y="14"/>
                  </a:lnTo>
                  <a:lnTo>
                    <a:pt x="19" y="5"/>
                  </a:lnTo>
                  <a:lnTo>
                    <a:pt x="19" y="5"/>
                  </a:lnTo>
                  <a:lnTo>
                    <a:pt x="19" y="3"/>
                  </a:lnTo>
                  <a:lnTo>
                    <a:pt x="17" y="1"/>
                  </a:lnTo>
                  <a:lnTo>
                    <a:pt x="14" y="0"/>
                  </a:lnTo>
                  <a:lnTo>
                    <a:pt x="10" y="1"/>
                  </a:lnTo>
                  <a:lnTo>
                    <a:pt x="8" y="3"/>
                  </a:lnTo>
                  <a:lnTo>
                    <a:pt x="8" y="5"/>
                  </a:lnTo>
                  <a:lnTo>
                    <a:pt x="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8" name="chenying0907 1164"/>
            <p:cNvSpPr>
              <a:spLocks/>
            </p:cNvSpPr>
            <p:nvPr/>
          </p:nvSpPr>
          <p:spPr bwMode="auto">
            <a:xfrm>
              <a:off x="6281738" y="4064000"/>
              <a:ext cx="747713" cy="677863"/>
            </a:xfrm>
            <a:custGeom>
              <a:avLst/>
              <a:gdLst/>
              <a:ahLst/>
              <a:cxnLst>
                <a:cxn ang="0">
                  <a:pos x="18" y="753"/>
                </a:cxn>
                <a:cxn ang="0">
                  <a:pos x="47" y="535"/>
                </a:cxn>
                <a:cxn ang="0">
                  <a:pos x="90" y="437"/>
                </a:cxn>
                <a:cxn ang="0">
                  <a:pos x="231" y="244"/>
                </a:cxn>
                <a:cxn ang="0">
                  <a:pos x="357" y="145"/>
                </a:cxn>
                <a:cxn ang="0">
                  <a:pos x="570" y="53"/>
                </a:cxn>
                <a:cxn ang="0">
                  <a:pos x="728" y="17"/>
                </a:cxn>
                <a:cxn ang="0">
                  <a:pos x="857" y="5"/>
                </a:cxn>
                <a:cxn ang="0">
                  <a:pos x="927" y="0"/>
                </a:cxn>
                <a:cxn ang="0">
                  <a:pos x="946" y="1"/>
                </a:cxn>
                <a:cxn ang="0">
                  <a:pos x="969" y="4"/>
                </a:cxn>
                <a:cxn ang="0">
                  <a:pos x="1101" y="8"/>
                </a:cxn>
                <a:cxn ang="0">
                  <a:pos x="1240" y="36"/>
                </a:cxn>
                <a:cxn ang="0">
                  <a:pos x="1420" y="86"/>
                </a:cxn>
                <a:cxn ang="0">
                  <a:pos x="1601" y="199"/>
                </a:cxn>
                <a:cxn ang="0">
                  <a:pos x="1725" y="331"/>
                </a:cxn>
                <a:cxn ang="0">
                  <a:pos x="1818" y="485"/>
                </a:cxn>
                <a:cxn ang="0">
                  <a:pos x="1856" y="642"/>
                </a:cxn>
                <a:cxn ang="0">
                  <a:pos x="1872" y="850"/>
                </a:cxn>
                <a:cxn ang="0">
                  <a:pos x="1882" y="983"/>
                </a:cxn>
                <a:cxn ang="0">
                  <a:pos x="1849" y="1047"/>
                </a:cxn>
                <a:cxn ang="0">
                  <a:pos x="1830" y="931"/>
                </a:cxn>
                <a:cxn ang="0">
                  <a:pos x="1815" y="747"/>
                </a:cxn>
                <a:cxn ang="0">
                  <a:pos x="1774" y="507"/>
                </a:cxn>
                <a:cxn ang="0">
                  <a:pos x="1687" y="362"/>
                </a:cxn>
                <a:cxn ang="0">
                  <a:pos x="1538" y="210"/>
                </a:cxn>
                <a:cxn ang="0">
                  <a:pos x="1338" y="110"/>
                </a:cxn>
                <a:cxn ang="0">
                  <a:pos x="1201" y="77"/>
                </a:cxn>
                <a:cxn ang="0">
                  <a:pos x="1044" y="55"/>
                </a:cxn>
                <a:cxn ang="0">
                  <a:pos x="942" y="50"/>
                </a:cxn>
                <a:cxn ang="0">
                  <a:pos x="808" y="55"/>
                </a:cxn>
                <a:cxn ang="0">
                  <a:pos x="683" y="77"/>
                </a:cxn>
                <a:cxn ang="0">
                  <a:pos x="509" y="123"/>
                </a:cxn>
                <a:cxn ang="0">
                  <a:pos x="345" y="210"/>
                </a:cxn>
                <a:cxn ang="0">
                  <a:pos x="170" y="397"/>
                </a:cxn>
                <a:cxn ang="0">
                  <a:pos x="98" y="540"/>
                </a:cxn>
                <a:cxn ang="0">
                  <a:pos x="68" y="747"/>
                </a:cxn>
                <a:cxn ang="0">
                  <a:pos x="53" y="955"/>
                </a:cxn>
                <a:cxn ang="0">
                  <a:pos x="85" y="1155"/>
                </a:cxn>
                <a:cxn ang="0">
                  <a:pos x="128" y="1280"/>
                </a:cxn>
                <a:cxn ang="0">
                  <a:pos x="183" y="1364"/>
                </a:cxn>
                <a:cxn ang="0">
                  <a:pos x="263" y="1454"/>
                </a:cxn>
                <a:cxn ang="0">
                  <a:pos x="475" y="1576"/>
                </a:cxn>
                <a:cxn ang="0">
                  <a:pos x="739" y="1645"/>
                </a:cxn>
                <a:cxn ang="0">
                  <a:pos x="942" y="1659"/>
                </a:cxn>
                <a:cxn ang="0">
                  <a:pos x="1052" y="1655"/>
                </a:cxn>
                <a:cxn ang="0">
                  <a:pos x="1062" y="1701"/>
                </a:cxn>
                <a:cxn ang="0">
                  <a:pos x="942" y="1705"/>
                </a:cxn>
                <a:cxn ang="0">
                  <a:pos x="731" y="1688"/>
                </a:cxn>
                <a:cxn ang="0">
                  <a:pos x="598" y="1666"/>
                </a:cxn>
                <a:cxn ang="0">
                  <a:pos x="490" y="1629"/>
                </a:cxn>
                <a:cxn ang="0">
                  <a:pos x="259" y="1513"/>
                </a:cxn>
                <a:cxn ang="0">
                  <a:pos x="176" y="1436"/>
                </a:cxn>
                <a:cxn ang="0">
                  <a:pos x="84" y="1301"/>
                </a:cxn>
                <a:cxn ang="0">
                  <a:pos x="46" y="1190"/>
                </a:cxn>
                <a:cxn ang="0">
                  <a:pos x="9" y="1040"/>
                </a:cxn>
                <a:cxn ang="0">
                  <a:pos x="4" y="906"/>
                </a:cxn>
              </a:cxnLst>
              <a:rect l="0" t="0" r="r" b="b"/>
              <a:pathLst>
                <a:path w="1883" h="1706">
                  <a:moveTo>
                    <a:pt x="8" y="876"/>
                  </a:moveTo>
                  <a:lnTo>
                    <a:pt x="8" y="876"/>
                  </a:lnTo>
                  <a:lnTo>
                    <a:pt x="10" y="850"/>
                  </a:lnTo>
                  <a:lnTo>
                    <a:pt x="13" y="824"/>
                  </a:lnTo>
                  <a:lnTo>
                    <a:pt x="13" y="824"/>
                  </a:lnTo>
                  <a:lnTo>
                    <a:pt x="18" y="753"/>
                  </a:lnTo>
                  <a:lnTo>
                    <a:pt x="18" y="753"/>
                  </a:lnTo>
                  <a:lnTo>
                    <a:pt x="23" y="679"/>
                  </a:lnTo>
                  <a:lnTo>
                    <a:pt x="26" y="642"/>
                  </a:lnTo>
                  <a:lnTo>
                    <a:pt x="31" y="605"/>
                  </a:lnTo>
                  <a:lnTo>
                    <a:pt x="38" y="569"/>
                  </a:lnTo>
                  <a:lnTo>
                    <a:pt x="47" y="535"/>
                  </a:lnTo>
                  <a:lnTo>
                    <a:pt x="52" y="518"/>
                  </a:lnTo>
                  <a:lnTo>
                    <a:pt x="59" y="501"/>
                  </a:lnTo>
                  <a:lnTo>
                    <a:pt x="65" y="485"/>
                  </a:lnTo>
                  <a:lnTo>
                    <a:pt x="73" y="468"/>
                  </a:lnTo>
                  <a:lnTo>
                    <a:pt x="73" y="468"/>
                  </a:lnTo>
                  <a:lnTo>
                    <a:pt x="90" y="437"/>
                  </a:lnTo>
                  <a:lnTo>
                    <a:pt x="111" y="403"/>
                  </a:lnTo>
                  <a:lnTo>
                    <a:pt x="133" y="367"/>
                  </a:lnTo>
                  <a:lnTo>
                    <a:pt x="158" y="331"/>
                  </a:lnTo>
                  <a:lnTo>
                    <a:pt x="186" y="295"/>
                  </a:lnTo>
                  <a:lnTo>
                    <a:pt x="216" y="261"/>
                  </a:lnTo>
                  <a:lnTo>
                    <a:pt x="231" y="244"/>
                  </a:lnTo>
                  <a:lnTo>
                    <a:pt x="247" y="229"/>
                  </a:lnTo>
                  <a:lnTo>
                    <a:pt x="264" y="213"/>
                  </a:lnTo>
                  <a:lnTo>
                    <a:pt x="282" y="199"/>
                  </a:lnTo>
                  <a:lnTo>
                    <a:pt x="282" y="199"/>
                  </a:lnTo>
                  <a:lnTo>
                    <a:pt x="319" y="170"/>
                  </a:lnTo>
                  <a:lnTo>
                    <a:pt x="357" y="145"/>
                  </a:lnTo>
                  <a:lnTo>
                    <a:pt x="392" y="123"/>
                  </a:lnTo>
                  <a:lnTo>
                    <a:pt x="428" y="103"/>
                  </a:lnTo>
                  <a:lnTo>
                    <a:pt x="463" y="86"/>
                  </a:lnTo>
                  <a:lnTo>
                    <a:pt x="498" y="73"/>
                  </a:lnTo>
                  <a:lnTo>
                    <a:pt x="534" y="61"/>
                  </a:lnTo>
                  <a:lnTo>
                    <a:pt x="570" y="53"/>
                  </a:lnTo>
                  <a:lnTo>
                    <a:pt x="570" y="53"/>
                  </a:lnTo>
                  <a:lnTo>
                    <a:pt x="607" y="44"/>
                  </a:lnTo>
                  <a:lnTo>
                    <a:pt x="643" y="36"/>
                  </a:lnTo>
                  <a:lnTo>
                    <a:pt x="643" y="36"/>
                  </a:lnTo>
                  <a:lnTo>
                    <a:pt x="700" y="22"/>
                  </a:lnTo>
                  <a:lnTo>
                    <a:pt x="728" y="17"/>
                  </a:lnTo>
                  <a:lnTo>
                    <a:pt x="759" y="12"/>
                  </a:lnTo>
                  <a:lnTo>
                    <a:pt x="759" y="12"/>
                  </a:lnTo>
                  <a:lnTo>
                    <a:pt x="782" y="8"/>
                  </a:lnTo>
                  <a:lnTo>
                    <a:pt x="807" y="6"/>
                  </a:lnTo>
                  <a:lnTo>
                    <a:pt x="857" y="5"/>
                  </a:lnTo>
                  <a:lnTo>
                    <a:pt x="857" y="5"/>
                  </a:lnTo>
                  <a:lnTo>
                    <a:pt x="885" y="5"/>
                  </a:lnTo>
                  <a:lnTo>
                    <a:pt x="914" y="4"/>
                  </a:lnTo>
                  <a:lnTo>
                    <a:pt x="914" y="4"/>
                  </a:lnTo>
                  <a:lnTo>
                    <a:pt x="921" y="1"/>
                  </a:lnTo>
                  <a:lnTo>
                    <a:pt x="927" y="0"/>
                  </a:lnTo>
                  <a:lnTo>
                    <a:pt x="927" y="0"/>
                  </a:lnTo>
                  <a:lnTo>
                    <a:pt x="931" y="0"/>
                  </a:lnTo>
                  <a:lnTo>
                    <a:pt x="931" y="0"/>
                  </a:lnTo>
                  <a:lnTo>
                    <a:pt x="938" y="1"/>
                  </a:lnTo>
                  <a:lnTo>
                    <a:pt x="942" y="1"/>
                  </a:lnTo>
                  <a:lnTo>
                    <a:pt x="946" y="1"/>
                  </a:lnTo>
                  <a:lnTo>
                    <a:pt x="946" y="1"/>
                  </a:lnTo>
                  <a:lnTo>
                    <a:pt x="952" y="0"/>
                  </a:lnTo>
                  <a:lnTo>
                    <a:pt x="952" y="0"/>
                  </a:lnTo>
                  <a:lnTo>
                    <a:pt x="956" y="0"/>
                  </a:lnTo>
                  <a:lnTo>
                    <a:pt x="956" y="0"/>
                  </a:lnTo>
                  <a:lnTo>
                    <a:pt x="963" y="1"/>
                  </a:lnTo>
                  <a:lnTo>
                    <a:pt x="969" y="4"/>
                  </a:lnTo>
                  <a:lnTo>
                    <a:pt x="969" y="4"/>
                  </a:lnTo>
                  <a:lnTo>
                    <a:pt x="998" y="5"/>
                  </a:lnTo>
                  <a:lnTo>
                    <a:pt x="1027" y="5"/>
                  </a:lnTo>
                  <a:lnTo>
                    <a:pt x="1027" y="5"/>
                  </a:lnTo>
                  <a:lnTo>
                    <a:pt x="1076" y="6"/>
                  </a:lnTo>
                  <a:lnTo>
                    <a:pt x="1101" y="8"/>
                  </a:lnTo>
                  <a:lnTo>
                    <a:pt x="1125" y="12"/>
                  </a:lnTo>
                  <a:lnTo>
                    <a:pt x="1125" y="12"/>
                  </a:lnTo>
                  <a:lnTo>
                    <a:pt x="1154" y="17"/>
                  </a:lnTo>
                  <a:lnTo>
                    <a:pt x="1182" y="22"/>
                  </a:lnTo>
                  <a:lnTo>
                    <a:pt x="1240" y="36"/>
                  </a:lnTo>
                  <a:lnTo>
                    <a:pt x="1240" y="36"/>
                  </a:lnTo>
                  <a:lnTo>
                    <a:pt x="1277" y="44"/>
                  </a:lnTo>
                  <a:lnTo>
                    <a:pt x="1313" y="53"/>
                  </a:lnTo>
                  <a:lnTo>
                    <a:pt x="1313" y="53"/>
                  </a:lnTo>
                  <a:lnTo>
                    <a:pt x="1350" y="61"/>
                  </a:lnTo>
                  <a:lnTo>
                    <a:pt x="1385" y="73"/>
                  </a:lnTo>
                  <a:lnTo>
                    <a:pt x="1420" y="86"/>
                  </a:lnTo>
                  <a:lnTo>
                    <a:pt x="1456" y="103"/>
                  </a:lnTo>
                  <a:lnTo>
                    <a:pt x="1491" y="123"/>
                  </a:lnTo>
                  <a:lnTo>
                    <a:pt x="1526" y="145"/>
                  </a:lnTo>
                  <a:lnTo>
                    <a:pt x="1563" y="170"/>
                  </a:lnTo>
                  <a:lnTo>
                    <a:pt x="1601" y="199"/>
                  </a:lnTo>
                  <a:lnTo>
                    <a:pt x="1601" y="199"/>
                  </a:lnTo>
                  <a:lnTo>
                    <a:pt x="1619" y="213"/>
                  </a:lnTo>
                  <a:lnTo>
                    <a:pt x="1636" y="229"/>
                  </a:lnTo>
                  <a:lnTo>
                    <a:pt x="1652" y="244"/>
                  </a:lnTo>
                  <a:lnTo>
                    <a:pt x="1668" y="261"/>
                  </a:lnTo>
                  <a:lnTo>
                    <a:pt x="1698" y="295"/>
                  </a:lnTo>
                  <a:lnTo>
                    <a:pt x="1725" y="331"/>
                  </a:lnTo>
                  <a:lnTo>
                    <a:pt x="1750" y="367"/>
                  </a:lnTo>
                  <a:lnTo>
                    <a:pt x="1772" y="403"/>
                  </a:lnTo>
                  <a:lnTo>
                    <a:pt x="1792" y="437"/>
                  </a:lnTo>
                  <a:lnTo>
                    <a:pt x="1810" y="468"/>
                  </a:lnTo>
                  <a:lnTo>
                    <a:pt x="1810" y="468"/>
                  </a:lnTo>
                  <a:lnTo>
                    <a:pt x="1818" y="485"/>
                  </a:lnTo>
                  <a:lnTo>
                    <a:pt x="1825" y="501"/>
                  </a:lnTo>
                  <a:lnTo>
                    <a:pt x="1831" y="518"/>
                  </a:lnTo>
                  <a:lnTo>
                    <a:pt x="1836" y="535"/>
                  </a:lnTo>
                  <a:lnTo>
                    <a:pt x="1846" y="569"/>
                  </a:lnTo>
                  <a:lnTo>
                    <a:pt x="1852" y="605"/>
                  </a:lnTo>
                  <a:lnTo>
                    <a:pt x="1856" y="642"/>
                  </a:lnTo>
                  <a:lnTo>
                    <a:pt x="1860" y="679"/>
                  </a:lnTo>
                  <a:lnTo>
                    <a:pt x="1865" y="753"/>
                  </a:lnTo>
                  <a:lnTo>
                    <a:pt x="1865" y="753"/>
                  </a:lnTo>
                  <a:lnTo>
                    <a:pt x="1869" y="824"/>
                  </a:lnTo>
                  <a:lnTo>
                    <a:pt x="1869" y="824"/>
                  </a:lnTo>
                  <a:lnTo>
                    <a:pt x="1872" y="850"/>
                  </a:lnTo>
                  <a:lnTo>
                    <a:pt x="1876" y="876"/>
                  </a:lnTo>
                  <a:lnTo>
                    <a:pt x="1876" y="876"/>
                  </a:lnTo>
                  <a:lnTo>
                    <a:pt x="1880" y="906"/>
                  </a:lnTo>
                  <a:lnTo>
                    <a:pt x="1882" y="938"/>
                  </a:lnTo>
                  <a:lnTo>
                    <a:pt x="1883" y="969"/>
                  </a:lnTo>
                  <a:lnTo>
                    <a:pt x="1882" y="983"/>
                  </a:lnTo>
                  <a:lnTo>
                    <a:pt x="1881" y="999"/>
                  </a:lnTo>
                  <a:lnTo>
                    <a:pt x="1881" y="999"/>
                  </a:lnTo>
                  <a:lnTo>
                    <a:pt x="1869" y="1068"/>
                  </a:lnTo>
                  <a:lnTo>
                    <a:pt x="1869" y="1068"/>
                  </a:lnTo>
                  <a:lnTo>
                    <a:pt x="1860" y="1057"/>
                  </a:lnTo>
                  <a:lnTo>
                    <a:pt x="1849" y="1047"/>
                  </a:lnTo>
                  <a:lnTo>
                    <a:pt x="1838" y="1038"/>
                  </a:lnTo>
                  <a:lnTo>
                    <a:pt x="1826" y="1029"/>
                  </a:lnTo>
                  <a:lnTo>
                    <a:pt x="1826" y="1029"/>
                  </a:lnTo>
                  <a:lnTo>
                    <a:pt x="1827" y="1006"/>
                  </a:lnTo>
                  <a:lnTo>
                    <a:pt x="1829" y="981"/>
                  </a:lnTo>
                  <a:lnTo>
                    <a:pt x="1830" y="931"/>
                  </a:lnTo>
                  <a:lnTo>
                    <a:pt x="1827" y="879"/>
                  </a:lnTo>
                  <a:lnTo>
                    <a:pt x="1822" y="824"/>
                  </a:lnTo>
                  <a:lnTo>
                    <a:pt x="1822" y="824"/>
                  </a:lnTo>
                  <a:lnTo>
                    <a:pt x="1818" y="786"/>
                  </a:lnTo>
                  <a:lnTo>
                    <a:pt x="1815" y="747"/>
                  </a:lnTo>
                  <a:lnTo>
                    <a:pt x="1815" y="747"/>
                  </a:lnTo>
                  <a:lnTo>
                    <a:pt x="1810" y="676"/>
                  </a:lnTo>
                  <a:lnTo>
                    <a:pt x="1806" y="642"/>
                  </a:lnTo>
                  <a:lnTo>
                    <a:pt x="1801" y="607"/>
                  </a:lnTo>
                  <a:lnTo>
                    <a:pt x="1795" y="573"/>
                  </a:lnTo>
                  <a:lnTo>
                    <a:pt x="1785" y="540"/>
                  </a:lnTo>
                  <a:lnTo>
                    <a:pt x="1774" y="507"/>
                  </a:lnTo>
                  <a:lnTo>
                    <a:pt x="1767" y="492"/>
                  </a:lnTo>
                  <a:lnTo>
                    <a:pt x="1759" y="476"/>
                  </a:lnTo>
                  <a:lnTo>
                    <a:pt x="1759" y="476"/>
                  </a:lnTo>
                  <a:lnTo>
                    <a:pt x="1737" y="437"/>
                  </a:lnTo>
                  <a:lnTo>
                    <a:pt x="1713" y="397"/>
                  </a:lnTo>
                  <a:lnTo>
                    <a:pt x="1687" y="362"/>
                  </a:lnTo>
                  <a:lnTo>
                    <a:pt x="1660" y="327"/>
                  </a:lnTo>
                  <a:lnTo>
                    <a:pt x="1631" y="294"/>
                  </a:lnTo>
                  <a:lnTo>
                    <a:pt x="1601" y="264"/>
                  </a:lnTo>
                  <a:lnTo>
                    <a:pt x="1571" y="235"/>
                  </a:lnTo>
                  <a:lnTo>
                    <a:pt x="1538" y="210"/>
                  </a:lnTo>
                  <a:lnTo>
                    <a:pt x="1538" y="210"/>
                  </a:lnTo>
                  <a:lnTo>
                    <a:pt x="1508" y="189"/>
                  </a:lnTo>
                  <a:lnTo>
                    <a:pt x="1475" y="170"/>
                  </a:lnTo>
                  <a:lnTo>
                    <a:pt x="1443" y="152"/>
                  </a:lnTo>
                  <a:lnTo>
                    <a:pt x="1410" y="136"/>
                  </a:lnTo>
                  <a:lnTo>
                    <a:pt x="1375" y="123"/>
                  </a:lnTo>
                  <a:lnTo>
                    <a:pt x="1338" y="110"/>
                  </a:lnTo>
                  <a:lnTo>
                    <a:pt x="1301" y="101"/>
                  </a:lnTo>
                  <a:lnTo>
                    <a:pt x="1262" y="91"/>
                  </a:lnTo>
                  <a:lnTo>
                    <a:pt x="1262" y="91"/>
                  </a:lnTo>
                  <a:lnTo>
                    <a:pt x="1231" y="85"/>
                  </a:lnTo>
                  <a:lnTo>
                    <a:pt x="1201" y="77"/>
                  </a:lnTo>
                  <a:lnTo>
                    <a:pt x="1201" y="77"/>
                  </a:lnTo>
                  <a:lnTo>
                    <a:pt x="1171" y="69"/>
                  </a:lnTo>
                  <a:lnTo>
                    <a:pt x="1139" y="63"/>
                  </a:lnTo>
                  <a:lnTo>
                    <a:pt x="1108" y="57"/>
                  </a:lnTo>
                  <a:lnTo>
                    <a:pt x="1075" y="55"/>
                  </a:lnTo>
                  <a:lnTo>
                    <a:pt x="1075" y="55"/>
                  </a:lnTo>
                  <a:lnTo>
                    <a:pt x="1044" y="55"/>
                  </a:lnTo>
                  <a:lnTo>
                    <a:pt x="1044" y="55"/>
                  </a:lnTo>
                  <a:lnTo>
                    <a:pt x="993" y="52"/>
                  </a:lnTo>
                  <a:lnTo>
                    <a:pt x="968" y="51"/>
                  </a:lnTo>
                  <a:lnTo>
                    <a:pt x="942" y="50"/>
                  </a:lnTo>
                  <a:lnTo>
                    <a:pt x="942" y="48"/>
                  </a:lnTo>
                  <a:lnTo>
                    <a:pt x="942" y="50"/>
                  </a:lnTo>
                  <a:lnTo>
                    <a:pt x="942" y="50"/>
                  </a:lnTo>
                  <a:lnTo>
                    <a:pt x="916" y="51"/>
                  </a:lnTo>
                  <a:lnTo>
                    <a:pt x="889" y="52"/>
                  </a:lnTo>
                  <a:lnTo>
                    <a:pt x="838" y="55"/>
                  </a:lnTo>
                  <a:lnTo>
                    <a:pt x="838" y="55"/>
                  </a:lnTo>
                  <a:lnTo>
                    <a:pt x="808" y="55"/>
                  </a:lnTo>
                  <a:lnTo>
                    <a:pt x="808" y="55"/>
                  </a:lnTo>
                  <a:lnTo>
                    <a:pt x="776" y="57"/>
                  </a:lnTo>
                  <a:lnTo>
                    <a:pt x="744" y="63"/>
                  </a:lnTo>
                  <a:lnTo>
                    <a:pt x="713" y="69"/>
                  </a:lnTo>
                  <a:lnTo>
                    <a:pt x="683" y="77"/>
                  </a:lnTo>
                  <a:lnTo>
                    <a:pt x="683" y="77"/>
                  </a:lnTo>
                  <a:lnTo>
                    <a:pt x="653" y="85"/>
                  </a:lnTo>
                  <a:lnTo>
                    <a:pt x="621" y="91"/>
                  </a:lnTo>
                  <a:lnTo>
                    <a:pt x="621" y="91"/>
                  </a:lnTo>
                  <a:lnTo>
                    <a:pt x="582" y="101"/>
                  </a:lnTo>
                  <a:lnTo>
                    <a:pt x="545" y="110"/>
                  </a:lnTo>
                  <a:lnTo>
                    <a:pt x="509" y="123"/>
                  </a:lnTo>
                  <a:lnTo>
                    <a:pt x="473" y="136"/>
                  </a:lnTo>
                  <a:lnTo>
                    <a:pt x="439" y="152"/>
                  </a:lnTo>
                  <a:lnTo>
                    <a:pt x="407" y="170"/>
                  </a:lnTo>
                  <a:lnTo>
                    <a:pt x="375" y="189"/>
                  </a:lnTo>
                  <a:lnTo>
                    <a:pt x="345" y="210"/>
                  </a:lnTo>
                  <a:lnTo>
                    <a:pt x="345" y="210"/>
                  </a:lnTo>
                  <a:lnTo>
                    <a:pt x="312" y="235"/>
                  </a:lnTo>
                  <a:lnTo>
                    <a:pt x="281" y="264"/>
                  </a:lnTo>
                  <a:lnTo>
                    <a:pt x="251" y="294"/>
                  </a:lnTo>
                  <a:lnTo>
                    <a:pt x="222" y="327"/>
                  </a:lnTo>
                  <a:lnTo>
                    <a:pt x="195" y="362"/>
                  </a:lnTo>
                  <a:lnTo>
                    <a:pt x="170" y="397"/>
                  </a:lnTo>
                  <a:lnTo>
                    <a:pt x="145" y="437"/>
                  </a:lnTo>
                  <a:lnTo>
                    <a:pt x="124" y="476"/>
                  </a:lnTo>
                  <a:lnTo>
                    <a:pt x="124" y="476"/>
                  </a:lnTo>
                  <a:lnTo>
                    <a:pt x="116" y="492"/>
                  </a:lnTo>
                  <a:lnTo>
                    <a:pt x="108" y="507"/>
                  </a:lnTo>
                  <a:lnTo>
                    <a:pt x="98" y="540"/>
                  </a:lnTo>
                  <a:lnTo>
                    <a:pt x="89" y="573"/>
                  </a:lnTo>
                  <a:lnTo>
                    <a:pt x="81" y="607"/>
                  </a:lnTo>
                  <a:lnTo>
                    <a:pt x="77" y="642"/>
                  </a:lnTo>
                  <a:lnTo>
                    <a:pt x="73" y="676"/>
                  </a:lnTo>
                  <a:lnTo>
                    <a:pt x="68" y="747"/>
                  </a:lnTo>
                  <a:lnTo>
                    <a:pt x="68" y="747"/>
                  </a:lnTo>
                  <a:lnTo>
                    <a:pt x="64" y="786"/>
                  </a:lnTo>
                  <a:lnTo>
                    <a:pt x="61" y="824"/>
                  </a:lnTo>
                  <a:lnTo>
                    <a:pt x="61" y="824"/>
                  </a:lnTo>
                  <a:lnTo>
                    <a:pt x="57" y="870"/>
                  </a:lnTo>
                  <a:lnTo>
                    <a:pt x="55" y="913"/>
                  </a:lnTo>
                  <a:lnTo>
                    <a:pt x="53" y="955"/>
                  </a:lnTo>
                  <a:lnTo>
                    <a:pt x="55" y="995"/>
                  </a:lnTo>
                  <a:lnTo>
                    <a:pt x="57" y="1034"/>
                  </a:lnTo>
                  <a:lnTo>
                    <a:pt x="64" y="1075"/>
                  </a:lnTo>
                  <a:lnTo>
                    <a:pt x="73" y="1114"/>
                  </a:lnTo>
                  <a:lnTo>
                    <a:pt x="85" y="1155"/>
                  </a:lnTo>
                  <a:lnTo>
                    <a:pt x="85" y="1155"/>
                  </a:lnTo>
                  <a:lnTo>
                    <a:pt x="97" y="1194"/>
                  </a:lnTo>
                  <a:lnTo>
                    <a:pt x="97" y="1194"/>
                  </a:lnTo>
                  <a:lnTo>
                    <a:pt x="106" y="1223"/>
                  </a:lnTo>
                  <a:lnTo>
                    <a:pt x="115" y="1251"/>
                  </a:lnTo>
                  <a:lnTo>
                    <a:pt x="121" y="1266"/>
                  </a:lnTo>
                  <a:lnTo>
                    <a:pt x="128" y="1280"/>
                  </a:lnTo>
                  <a:lnTo>
                    <a:pt x="135" y="1293"/>
                  </a:lnTo>
                  <a:lnTo>
                    <a:pt x="142" y="1306"/>
                  </a:lnTo>
                  <a:lnTo>
                    <a:pt x="142" y="1306"/>
                  </a:lnTo>
                  <a:lnTo>
                    <a:pt x="159" y="1331"/>
                  </a:lnTo>
                  <a:lnTo>
                    <a:pt x="159" y="1331"/>
                  </a:lnTo>
                  <a:lnTo>
                    <a:pt x="183" y="1364"/>
                  </a:lnTo>
                  <a:lnTo>
                    <a:pt x="207" y="1397"/>
                  </a:lnTo>
                  <a:lnTo>
                    <a:pt x="220" y="1412"/>
                  </a:lnTo>
                  <a:lnTo>
                    <a:pt x="233" y="1427"/>
                  </a:lnTo>
                  <a:lnTo>
                    <a:pt x="247" y="1441"/>
                  </a:lnTo>
                  <a:lnTo>
                    <a:pt x="263" y="1454"/>
                  </a:lnTo>
                  <a:lnTo>
                    <a:pt x="263" y="1454"/>
                  </a:lnTo>
                  <a:lnTo>
                    <a:pt x="293" y="1478"/>
                  </a:lnTo>
                  <a:lnTo>
                    <a:pt x="326" y="1500"/>
                  </a:lnTo>
                  <a:lnTo>
                    <a:pt x="361" y="1521"/>
                  </a:lnTo>
                  <a:lnTo>
                    <a:pt x="398" y="1540"/>
                  </a:lnTo>
                  <a:lnTo>
                    <a:pt x="435" y="1559"/>
                  </a:lnTo>
                  <a:lnTo>
                    <a:pt x="475" y="1576"/>
                  </a:lnTo>
                  <a:lnTo>
                    <a:pt x="515" y="1591"/>
                  </a:lnTo>
                  <a:lnTo>
                    <a:pt x="557" y="1606"/>
                  </a:lnTo>
                  <a:lnTo>
                    <a:pt x="602" y="1618"/>
                  </a:lnTo>
                  <a:lnTo>
                    <a:pt x="646" y="1628"/>
                  </a:lnTo>
                  <a:lnTo>
                    <a:pt x="692" y="1637"/>
                  </a:lnTo>
                  <a:lnTo>
                    <a:pt x="739" y="1645"/>
                  </a:lnTo>
                  <a:lnTo>
                    <a:pt x="786" y="1652"/>
                  </a:lnTo>
                  <a:lnTo>
                    <a:pt x="834" y="1655"/>
                  </a:lnTo>
                  <a:lnTo>
                    <a:pt x="884" y="1658"/>
                  </a:lnTo>
                  <a:lnTo>
                    <a:pt x="934" y="1658"/>
                  </a:lnTo>
                  <a:lnTo>
                    <a:pt x="934" y="1658"/>
                  </a:lnTo>
                  <a:lnTo>
                    <a:pt x="942" y="1659"/>
                  </a:lnTo>
                  <a:lnTo>
                    <a:pt x="942" y="1659"/>
                  </a:lnTo>
                  <a:lnTo>
                    <a:pt x="950" y="1658"/>
                  </a:lnTo>
                  <a:lnTo>
                    <a:pt x="950" y="1658"/>
                  </a:lnTo>
                  <a:lnTo>
                    <a:pt x="984" y="1658"/>
                  </a:lnTo>
                  <a:lnTo>
                    <a:pt x="1018" y="1657"/>
                  </a:lnTo>
                  <a:lnTo>
                    <a:pt x="1052" y="1655"/>
                  </a:lnTo>
                  <a:lnTo>
                    <a:pt x="1086" y="1652"/>
                  </a:lnTo>
                  <a:lnTo>
                    <a:pt x="1086" y="1652"/>
                  </a:lnTo>
                  <a:lnTo>
                    <a:pt x="1089" y="1675"/>
                  </a:lnTo>
                  <a:lnTo>
                    <a:pt x="1096" y="1697"/>
                  </a:lnTo>
                  <a:lnTo>
                    <a:pt x="1096" y="1697"/>
                  </a:lnTo>
                  <a:lnTo>
                    <a:pt x="1062" y="1701"/>
                  </a:lnTo>
                  <a:lnTo>
                    <a:pt x="1027" y="1704"/>
                  </a:lnTo>
                  <a:lnTo>
                    <a:pt x="989" y="1706"/>
                  </a:lnTo>
                  <a:lnTo>
                    <a:pt x="950" y="1706"/>
                  </a:lnTo>
                  <a:lnTo>
                    <a:pt x="950" y="1706"/>
                  </a:lnTo>
                  <a:lnTo>
                    <a:pt x="942" y="1705"/>
                  </a:lnTo>
                  <a:lnTo>
                    <a:pt x="942" y="1705"/>
                  </a:lnTo>
                  <a:lnTo>
                    <a:pt x="934" y="1706"/>
                  </a:lnTo>
                  <a:lnTo>
                    <a:pt x="934" y="1706"/>
                  </a:lnTo>
                  <a:lnTo>
                    <a:pt x="878" y="1705"/>
                  </a:lnTo>
                  <a:lnTo>
                    <a:pt x="827" y="1701"/>
                  </a:lnTo>
                  <a:lnTo>
                    <a:pt x="778" y="1696"/>
                  </a:lnTo>
                  <a:lnTo>
                    <a:pt x="731" y="1688"/>
                  </a:lnTo>
                  <a:lnTo>
                    <a:pt x="731" y="1688"/>
                  </a:lnTo>
                  <a:lnTo>
                    <a:pt x="698" y="1682"/>
                  </a:lnTo>
                  <a:lnTo>
                    <a:pt x="666" y="1676"/>
                  </a:lnTo>
                  <a:lnTo>
                    <a:pt x="666" y="1676"/>
                  </a:lnTo>
                  <a:lnTo>
                    <a:pt x="632" y="1671"/>
                  </a:lnTo>
                  <a:lnTo>
                    <a:pt x="598" y="1666"/>
                  </a:lnTo>
                  <a:lnTo>
                    <a:pt x="565" y="1657"/>
                  </a:lnTo>
                  <a:lnTo>
                    <a:pt x="548" y="1652"/>
                  </a:lnTo>
                  <a:lnTo>
                    <a:pt x="532" y="1646"/>
                  </a:lnTo>
                  <a:lnTo>
                    <a:pt x="532" y="1646"/>
                  </a:lnTo>
                  <a:lnTo>
                    <a:pt x="490" y="1629"/>
                  </a:lnTo>
                  <a:lnTo>
                    <a:pt x="490" y="1629"/>
                  </a:lnTo>
                  <a:lnTo>
                    <a:pt x="416" y="1599"/>
                  </a:lnTo>
                  <a:lnTo>
                    <a:pt x="379" y="1582"/>
                  </a:lnTo>
                  <a:lnTo>
                    <a:pt x="344" y="1565"/>
                  </a:lnTo>
                  <a:lnTo>
                    <a:pt x="309" y="1546"/>
                  </a:lnTo>
                  <a:lnTo>
                    <a:pt x="275" y="1525"/>
                  </a:lnTo>
                  <a:lnTo>
                    <a:pt x="259" y="1513"/>
                  </a:lnTo>
                  <a:lnTo>
                    <a:pt x="243" y="1501"/>
                  </a:lnTo>
                  <a:lnTo>
                    <a:pt x="227" y="1488"/>
                  </a:lnTo>
                  <a:lnTo>
                    <a:pt x="213" y="1474"/>
                  </a:lnTo>
                  <a:lnTo>
                    <a:pt x="213" y="1474"/>
                  </a:lnTo>
                  <a:lnTo>
                    <a:pt x="195" y="1455"/>
                  </a:lnTo>
                  <a:lnTo>
                    <a:pt x="176" y="1436"/>
                  </a:lnTo>
                  <a:lnTo>
                    <a:pt x="161" y="1415"/>
                  </a:lnTo>
                  <a:lnTo>
                    <a:pt x="145" y="1394"/>
                  </a:lnTo>
                  <a:lnTo>
                    <a:pt x="116" y="1352"/>
                  </a:lnTo>
                  <a:lnTo>
                    <a:pt x="90" y="1312"/>
                  </a:lnTo>
                  <a:lnTo>
                    <a:pt x="90" y="1312"/>
                  </a:lnTo>
                  <a:lnTo>
                    <a:pt x="84" y="1301"/>
                  </a:lnTo>
                  <a:lnTo>
                    <a:pt x="77" y="1289"/>
                  </a:lnTo>
                  <a:lnTo>
                    <a:pt x="68" y="1264"/>
                  </a:lnTo>
                  <a:lnTo>
                    <a:pt x="59" y="1238"/>
                  </a:lnTo>
                  <a:lnTo>
                    <a:pt x="52" y="1212"/>
                  </a:lnTo>
                  <a:lnTo>
                    <a:pt x="52" y="1212"/>
                  </a:lnTo>
                  <a:lnTo>
                    <a:pt x="46" y="1190"/>
                  </a:lnTo>
                  <a:lnTo>
                    <a:pt x="39" y="1168"/>
                  </a:lnTo>
                  <a:lnTo>
                    <a:pt x="39" y="1168"/>
                  </a:lnTo>
                  <a:lnTo>
                    <a:pt x="31" y="1145"/>
                  </a:lnTo>
                  <a:lnTo>
                    <a:pt x="26" y="1125"/>
                  </a:lnTo>
                  <a:lnTo>
                    <a:pt x="17" y="1081"/>
                  </a:lnTo>
                  <a:lnTo>
                    <a:pt x="9" y="1040"/>
                  </a:lnTo>
                  <a:lnTo>
                    <a:pt x="2" y="999"/>
                  </a:lnTo>
                  <a:lnTo>
                    <a:pt x="2" y="999"/>
                  </a:lnTo>
                  <a:lnTo>
                    <a:pt x="1" y="983"/>
                  </a:lnTo>
                  <a:lnTo>
                    <a:pt x="0" y="969"/>
                  </a:lnTo>
                  <a:lnTo>
                    <a:pt x="1" y="938"/>
                  </a:lnTo>
                  <a:lnTo>
                    <a:pt x="4" y="906"/>
                  </a:lnTo>
                  <a:lnTo>
                    <a:pt x="8" y="876"/>
                  </a:lnTo>
                  <a:lnTo>
                    <a:pt x="8" y="87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9" name="chenying0907 1165"/>
            <p:cNvSpPr>
              <a:spLocks/>
            </p:cNvSpPr>
            <p:nvPr/>
          </p:nvSpPr>
          <p:spPr bwMode="auto">
            <a:xfrm>
              <a:off x="6837363" y="4737100"/>
              <a:ext cx="90488" cy="53975"/>
            </a:xfrm>
            <a:custGeom>
              <a:avLst/>
              <a:gdLst/>
              <a:ahLst/>
              <a:cxnLst>
                <a:cxn ang="0">
                  <a:pos x="228" y="27"/>
                </a:cxn>
                <a:cxn ang="0">
                  <a:pos x="227" y="18"/>
                </a:cxn>
                <a:cxn ang="0">
                  <a:pos x="222" y="11"/>
                </a:cxn>
                <a:cxn ang="0">
                  <a:pos x="214" y="6"/>
                </a:cxn>
                <a:cxn ang="0">
                  <a:pos x="197" y="6"/>
                </a:cxn>
                <a:cxn ang="0">
                  <a:pos x="190" y="11"/>
                </a:cxn>
                <a:cxn ang="0">
                  <a:pos x="185" y="18"/>
                </a:cxn>
                <a:cxn ang="0">
                  <a:pos x="182" y="27"/>
                </a:cxn>
                <a:cxn ang="0">
                  <a:pos x="182" y="43"/>
                </a:cxn>
                <a:cxn ang="0">
                  <a:pos x="180" y="66"/>
                </a:cxn>
                <a:cxn ang="0">
                  <a:pos x="172" y="79"/>
                </a:cxn>
                <a:cxn ang="0">
                  <a:pos x="165" y="86"/>
                </a:cxn>
                <a:cxn ang="0">
                  <a:pos x="154" y="91"/>
                </a:cxn>
                <a:cxn ang="0">
                  <a:pos x="126" y="94"/>
                </a:cxn>
                <a:cxn ang="0">
                  <a:pos x="112" y="93"/>
                </a:cxn>
                <a:cxn ang="0">
                  <a:pos x="83" y="87"/>
                </a:cxn>
                <a:cxn ang="0">
                  <a:pos x="62" y="73"/>
                </a:cxn>
                <a:cxn ang="0">
                  <a:pos x="50" y="51"/>
                </a:cxn>
                <a:cxn ang="0">
                  <a:pos x="45" y="22"/>
                </a:cxn>
                <a:cxn ang="0">
                  <a:pos x="45" y="17"/>
                </a:cxn>
                <a:cxn ang="0">
                  <a:pos x="41" y="9"/>
                </a:cxn>
                <a:cxn ang="0">
                  <a:pos x="35" y="2"/>
                </a:cxn>
                <a:cxn ang="0">
                  <a:pos x="23" y="0"/>
                </a:cxn>
                <a:cxn ang="0">
                  <a:pos x="11" y="2"/>
                </a:cxn>
                <a:cxn ang="0">
                  <a:pos x="4" y="9"/>
                </a:cxn>
                <a:cxn ang="0">
                  <a:pos x="0" y="17"/>
                </a:cxn>
                <a:cxn ang="0">
                  <a:pos x="0" y="22"/>
                </a:cxn>
                <a:cxn ang="0">
                  <a:pos x="2" y="44"/>
                </a:cxn>
                <a:cxn ang="0">
                  <a:pos x="7" y="65"/>
                </a:cxn>
                <a:cxn ang="0">
                  <a:pos x="15" y="86"/>
                </a:cxn>
                <a:cxn ang="0">
                  <a:pos x="25" y="103"/>
                </a:cxn>
                <a:cxn ang="0">
                  <a:pos x="41" y="117"/>
                </a:cxn>
                <a:cxn ang="0">
                  <a:pos x="58" y="129"/>
                </a:cxn>
                <a:cxn ang="0">
                  <a:pos x="79" y="136"/>
                </a:cxn>
                <a:cxn ang="0">
                  <a:pos x="103" y="138"/>
                </a:cxn>
                <a:cxn ang="0">
                  <a:pos x="127" y="138"/>
                </a:cxn>
                <a:cxn ang="0">
                  <a:pos x="151" y="137"/>
                </a:cxn>
                <a:cxn ang="0">
                  <a:pos x="174" y="130"/>
                </a:cxn>
                <a:cxn ang="0">
                  <a:pos x="197" y="120"/>
                </a:cxn>
                <a:cxn ang="0">
                  <a:pos x="206" y="111"/>
                </a:cxn>
                <a:cxn ang="0">
                  <a:pos x="220" y="90"/>
                </a:cxn>
                <a:cxn ang="0">
                  <a:pos x="227" y="66"/>
                </a:cxn>
                <a:cxn ang="0">
                  <a:pos x="228" y="27"/>
                </a:cxn>
              </a:cxnLst>
              <a:rect l="0" t="0" r="r" b="b"/>
              <a:pathLst>
                <a:path w="228" h="138">
                  <a:moveTo>
                    <a:pt x="228" y="27"/>
                  </a:moveTo>
                  <a:lnTo>
                    <a:pt x="228" y="27"/>
                  </a:lnTo>
                  <a:lnTo>
                    <a:pt x="228" y="22"/>
                  </a:lnTo>
                  <a:lnTo>
                    <a:pt x="227" y="18"/>
                  </a:lnTo>
                  <a:lnTo>
                    <a:pt x="224" y="14"/>
                  </a:lnTo>
                  <a:lnTo>
                    <a:pt x="222" y="11"/>
                  </a:lnTo>
                  <a:lnTo>
                    <a:pt x="218" y="9"/>
                  </a:lnTo>
                  <a:lnTo>
                    <a:pt x="214" y="6"/>
                  </a:lnTo>
                  <a:lnTo>
                    <a:pt x="206" y="5"/>
                  </a:lnTo>
                  <a:lnTo>
                    <a:pt x="197" y="6"/>
                  </a:lnTo>
                  <a:lnTo>
                    <a:pt x="193" y="9"/>
                  </a:lnTo>
                  <a:lnTo>
                    <a:pt x="190" y="11"/>
                  </a:lnTo>
                  <a:lnTo>
                    <a:pt x="186" y="14"/>
                  </a:lnTo>
                  <a:lnTo>
                    <a:pt x="185" y="18"/>
                  </a:lnTo>
                  <a:lnTo>
                    <a:pt x="184" y="22"/>
                  </a:lnTo>
                  <a:lnTo>
                    <a:pt x="182" y="27"/>
                  </a:lnTo>
                  <a:lnTo>
                    <a:pt x="182" y="27"/>
                  </a:lnTo>
                  <a:lnTo>
                    <a:pt x="182" y="43"/>
                  </a:lnTo>
                  <a:lnTo>
                    <a:pt x="182" y="59"/>
                  </a:lnTo>
                  <a:lnTo>
                    <a:pt x="180" y="66"/>
                  </a:lnTo>
                  <a:lnTo>
                    <a:pt x="177" y="73"/>
                  </a:lnTo>
                  <a:lnTo>
                    <a:pt x="172" y="79"/>
                  </a:lnTo>
                  <a:lnTo>
                    <a:pt x="165" y="86"/>
                  </a:lnTo>
                  <a:lnTo>
                    <a:pt x="165" y="86"/>
                  </a:lnTo>
                  <a:lnTo>
                    <a:pt x="160" y="89"/>
                  </a:lnTo>
                  <a:lnTo>
                    <a:pt x="154" y="91"/>
                  </a:lnTo>
                  <a:lnTo>
                    <a:pt x="140" y="93"/>
                  </a:lnTo>
                  <a:lnTo>
                    <a:pt x="126" y="94"/>
                  </a:lnTo>
                  <a:lnTo>
                    <a:pt x="112" y="93"/>
                  </a:lnTo>
                  <a:lnTo>
                    <a:pt x="112" y="93"/>
                  </a:lnTo>
                  <a:lnTo>
                    <a:pt x="96" y="91"/>
                  </a:lnTo>
                  <a:lnTo>
                    <a:pt x="83" y="87"/>
                  </a:lnTo>
                  <a:lnTo>
                    <a:pt x="71" y="82"/>
                  </a:lnTo>
                  <a:lnTo>
                    <a:pt x="62" y="73"/>
                  </a:lnTo>
                  <a:lnTo>
                    <a:pt x="54" y="62"/>
                  </a:lnTo>
                  <a:lnTo>
                    <a:pt x="50" y="51"/>
                  </a:lnTo>
                  <a:lnTo>
                    <a:pt x="46" y="38"/>
                  </a:lnTo>
                  <a:lnTo>
                    <a:pt x="45" y="22"/>
                  </a:lnTo>
                  <a:lnTo>
                    <a:pt x="45" y="22"/>
                  </a:lnTo>
                  <a:lnTo>
                    <a:pt x="45" y="17"/>
                  </a:lnTo>
                  <a:lnTo>
                    <a:pt x="44" y="11"/>
                  </a:lnTo>
                  <a:lnTo>
                    <a:pt x="41" y="9"/>
                  </a:lnTo>
                  <a:lnTo>
                    <a:pt x="38" y="5"/>
                  </a:lnTo>
                  <a:lnTo>
                    <a:pt x="35" y="2"/>
                  </a:lnTo>
                  <a:lnTo>
                    <a:pt x="31" y="1"/>
                  </a:lnTo>
                  <a:lnTo>
                    <a:pt x="23" y="0"/>
                  </a:lnTo>
                  <a:lnTo>
                    <a:pt x="15" y="1"/>
                  </a:lnTo>
                  <a:lnTo>
                    <a:pt x="11" y="2"/>
                  </a:lnTo>
                  <a:lnTo>
                    <a:pt x="7" y="5"/>
                  </a:lnTo>
                  <a:lnTo>
                    <a:pt x="4" y="9"/>
                  </a:lnTo>
                  <a:lnTo>
                    <a:pt x="2" y="11"/>
                  </a:lnTo>
                  <a:lnTo>
                    <a:pt x="0" y="17"/>
                  </a:lnTo>
                  <a:lnTo>
                    <a:pt x="0" y="22"/>
                  </a:lnTo>
                  <a:lnTo>
                    <a:pt x="0" y="22"/>
                  </a:lnTo>
                  <a:lnTo>
                    <a:pt x="0" y="32"/>
                  </a:lnTo>
                  <a:lnTo>
                    <a:pt x="2" y="44"/>
                  </a:lnTo>
                  <a:lnTo>
                    <a:pt x="3" y="55"/>
                  </a:lnTo>
                  <a:lnTo>
                    <a:pt x="7" y="65"/>
                  </a:lnTo>
                  <a:lnTo>
                    <a:pt x="10" y="76"/>
                  </a:lnTo>
                  <a:lnTo>
                    <a:pt x="15" y="86"/>
                  </a:lnTo>
                  <a:lnTo>
                    <a:pt x="20" y="94"/>
                  </a:lnTo>
                  <a:lnTo>
                    <a:pt x="25" y="103"/>
                  </a:lnTo>
                  <a:lnTo>
                    <a:pt x="33" y="111"/>
                  </a:lnTo>
                  <a:lnTo>
                    <a:pt x="41" y="117"/>
                  </a:lnTo>
                  <a:lnTo>
                    <a:pt x="49" y="124"/>
                  </a:lnTo>
                  <a:lnTo>
                    <a:pt x="58" y="129"/>
                  </a:lnTo>
                  <a:lnTo>
                    <a:pt x="69" y="133"/>
                  </a:lnTo>
                  <a:lnTo>
                    <a:pt x="79" y="136"/>
                  </a:lnTo>
                  <a:lnTo>
                    <a:pt x="91" y="138"/>
                  </a:lnTo>
                  <a:lnTo>
                    <a:pt x="103" y="138"/>
                  </a:lnTo>
                  <a:lnTo>
                    <a:pt x="103" y="138"/>
                  </a:lnTo>
                  <a:lnTo>
                    <a:pt x="127" y="138"/>
                  </a:lnTo>
                  <a:lnTo>
                    <a:pt x="139" y="138"/>
                  </a:lnTo>
                  <a:lnTo>
                    <a:pt x="151" y="137"/>
                  </a:lnTo>
                  <a:lnTo>
                    <a:pt x="163" y="134"/>
                  </a:lnTo>
                  <a:lnTo>
                    <a:pt x="174" y="130"/>
                  </a:lnTo>
                  <a:lnTo>
                    <a:pt x="186" y="127"/>
                  </a:lnTo>
                  <a:lnTo>
                    <a:pt x="197" y="120"/>
                  </a:lnTo>
                  <a:lnTo>
                    <a:pt x="197" y="120"/>
                  </a:lnTo>
                  <a:lnTo>
                    <a:pt x="206" y="111"/>
                  </a:lnTo>
                  <a:lnTo>
                    <a:pt x="214" y="100"/>
                  </a:lnTo>
                  <a:lnTo>
                    <a:pt x="220" y="90"/>
                  </a:lnTo>
                  <a:lnTo>
                    <a:pt x="224" y="78"/>
                  </a:lnTo>
                  <a:lnTo>
                    <a:pt x="227" y="66"/>
                  </a:lnTo>
                  <a:lnTo>
                    <a:pt x="228" y="53"/>
                  </a:lnTo>
                  <a:lnTo>
                    <a:pt x="228" y="27"/>
                  </a:lnTo>
                  <a:lnTo>
                    <a:pt x="228" y="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0" name="chenying0907 1166"/>
            <p:cNvSpPr>
              <a:spLocks/>
            </p:cNvSpPr>
            <p:nvPr/>
          </p:nvSpPr>
          <p:spPr bwMode="auto">
            <a:xfrm>
              <a:off x="6950076" y="4643438"/>
              <a:ext cx="3175" cy="1588"/>
            </a:xfrm>
            <a:custGeom>
              <a:avLst/>
              <a:gdLst/>
              <a:ahLst/>
              <a:cxnLst>
                <a:cxn ang="0">
                  <a:pos x="1" y="0"/>
                </a:cxn>
                <a:cxn ang="0">
                  <a:pos x="1" y="0"/>
                </a:cxn>
                <a:cxn ang="0">
                  <a:pos x="0" y="0"/>
                </a:cxn>
                <a:cxn ang="0">
                  <a:pos x="8" y="1"/>
                </a:cxn>
                <a:cxn ang="0">
                  <a:pos x="8" y="1"/>
                </a:cxn>
                <a:cxn ang="0">
                  <a:pos x="5" y="1"/>
                </a:cxn>
                <a:cxn ang="0">
                  <a:pos x="5" y="1"/>
                </a:cxn>
                <a:cxn ang="0">
                  <a:pos x="1" y="0"/>
                </a:cxn>
                <a:cxn ang="0">
                  <a:pos x="1" y="0"/>
                </a:cxn>
              </a:cxnLst>
              <a:rect l="0" t="0" r="r" b="b"/>
              <a:pathLst>
                <a:path w="8" h="1">
                  <a:moveTo>
                    <a:pt x="1" y="0"/>
                  </a:moveTo>
                  <a:lnTo>
                    <a:pt x="1" y="0"/>
                  </a:lnTo>
                  <a:lnTo>
                    <a:pt x="0" y="0"/>
                  </a:lnTo>
                  <a:lnTo>
                    <a:pt x="8" y="1"/>
                  </a:lnTo>
                  <a:lnTo>
                    <a:pt x="8" y="1"/>
                  </a:lnTo>
                  <a:lnTo>
                    <a:pt x="5" y="1"/>
                  </a:lnTo>
                  <a:lnTo>
                    <a:pt x="5" y="1"/>
                  </a:lnTo>
                  <a:lnTo>
                    <a:pt x="1" y="0"/>
                  </a:lnTo>
                  <a:lnTo>
                    <a:pt x="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1" name="chenying0907 1167"/>
            <p:cNvSpPr>
              <a:spLocks/>
            </p:cNvSpPr>
            <p:nvPr/>
          </p:nvSpPr>
          <p:spPr bwMode="auto">
            <a:xfrm>
              <a:off x="6848476" y="4503738"/>
              <a:ext cx="153988" cy="252413"/>
            </a:xfrm>
            <a:custGeom>
              <a:avLst/>
              <a:gdLst/>
              <a:ahLst/>
              <a:cxnLst>
                <a:cxn ang="0">
                  <a:pos x="126" y="175"/>
                </a:cxn>
                <a:cxn ang="0">
                  <a:pos x="173" y="199"/>
                </a:cxn>
                <a:cxn ang="0">
                  <a:pos x="179" y="217"/>
                </a:cxn>
                <a:cxn ang="0">
                  <a:pos x="197" y="243"/>
                </a:cxn>
                <a:cxn ang="0">
                  <a:pos x="246" y="264"/>
                </a:cxn>
                <a:cxn ang="0">
                  <a:pos x="334" y="263"/>
                </a:cxn>
                <a:cxn ang="0">
                  <a:pos x="378" y="236"/>
                </a:cxn>
                <a:cxn ang="0">
                  <a:pos x="387" y="183"/>
                </a:cxn>
                <a:cxn ang="0">
                  <a:pos x="369" y="92"/>
                </a:cxn>
                <a:cxn ang="0">
                  <a:pos x="326" y="43"/>
                </a:cxn>
                <a:cxn ang="0">
                  <a:pos x="233" y="7"/>
                </a:cxn>
                <a:cxn ang="0">
                  <a:pos x="156" y="0"/>
                </a:cxn>
                <a:cxn ang="0">
                  <a:pos x="140" y="15"/>
                </a:cxn>
                <a:cxn ang="0">
                  <a:pos x="146" y="41"/>
                </a:cxn>
                <a:cxn ang="0">
                  <a:pos x="184" y="47"/>
                </a:cxn>
                <a:cxn ang="0">
                  <a:pos x="285" y="72"/>
                </a:cxn>
                <a:cxn ang="0">
                  <a:pos x="335" y="118"/>
                </a:cxn>
                <a:cxn ang="0">
                  <a:pos x="343" y="174"/>
                </a:cxn>
                <a:cxn ang="0">
                  <a:pos x="336" y="206"/>
                </a:cxn>
                <a:cxn ang="0">
                  <a:pos x="281" y="221"/>
                </a:cxn>
                <a:cxn ang="0">
                  <a:pos x="231" y="215"/>
                </a:cxn>
                <a:cxn ang="0">
                  <a:pos x="222" y="203"/>
                </a:cxn>
                <a:cxn ang="0">
                  <a:pos x="216" y="183"/>
                </a:cxn>
                <a:cxn ang="0">
                  <a:pos x="180" y="147"/>
                </a:cxn>
                <a:cxn ang="0">
                  <a:pos x="120" y="130"/>
                </a:cxn>
                <a:cxn ang="0">
                  <a:pos x="60" y="135"/>
                </a:cxn>
                <a:cxn ang="0">
                  <a:pos x="17" y="165"/>
                </a:cxn>
                <a:cxn ang="0">
                  <a:pos x="0" y="209"/>
                </a:cxn>
                <a:cxn ang="0">
                  <a:pos x="10" y="245"/>
                </a:cxn>
                <a:cxn ang="0">
                  <a:pos x="82" y="288"/>
                </a:cxn>
                <a:cxn ang="0">
                  <a:pos x="214" y="338"/>
                </a:cxn>
                <a:cxn ang="0">
                  <a:pos x="256" y="355"/>
                </a:cxn>
                <a:cxn ang="0">
                  <a:pos x="266" y="357"/>
                </a:cxn>
                <a:cxn ang="0">
                  <a:pos x="285" y="374"/>
                </a:cxn>
                <a:cxn ang="0">
                  <a:pos x="327" y="419"/>
                </a:cxn>
                <a:cxn ang="0">
                  <a:pos x="337" y="472"/>
                </a:cxn>
                <a:cxn ang="0">
                  <a:pos x="323" y="526"/>
                </a:cxn>
                <a:cxn ang="0">
                  <a:pos x="294" y="560"/>
                </a:cxn>
                <a:cxn ang="0">
                  <a:pos x="222" y="590"/>
                </a:cxn>
                <a:cxn ang="0">
                  <a:pos x="182" y="591"/>
                </a:cxn>
                <a:cxn ang="0">
                  <a:pos x="161" y="607"/>
                </a:cxn>
                <a:cxn ang="0">
                  <a:pos x="162" y="625"/>
                </a:cxn>
                <a:cxn ang="0">
                  <a:pos x="179" y="638"/>
                </a:cxn>
                <a:cxn ang="0">
                  <a:pos x="243" y="632"/>
                </a:cxn>
                <a:cxn ang="0">
                  <a:pos x="330" y="589"/>
                </a:cxn>
                <a:cxn ang="0">
                  <a:pos x="381" y="512"/>
                </a:cxn>
                <a:cxn ang="0">
                  <a:pos x="379" y="436"/>
                </a:cxn>
                <a:cxn ang="0">
                  <a:pos x="353" y="376"/>
                </a:cxn>
                <a:cxn ang="0">
                  <a:pos x="300" y="328"/>
                </a:cxn>
                <a:cxn ang="0">
                  <a:pos x="221" y="291"/>
                </a:cxn>
                <a:cxn ang="0">
                  <a:pos x="107" y="249"/>
                </a:cxn>
                <a:cxn ang="0">
                  <a:pos x="58" y="221"/>
                </a:cxn>
                <a:cxn ang="0">
                  <a:pos x="54" y="199"/>
                </a:cxn>
                <a:cxn ang="0">
                  <a:pos x="72" y="179"/>
                </a:cxn>
              </a:cxnLst>
              <a:rect l="0" t="0" r="r" b="b"/>
              <a:pathLst>
                <a:path w="387" h="640">
                  <a:moveTo>
                    <a:pt x="92" y="174"/>
                  </a:moveTo>
                  <a:lnTo>
                    <a:pt x="92" y="174"/>
                  </a:lnTo>
                  <a:lnTo>
                    <a:pt x="102" y="173"/>
                  </a:lnTo>
                  <a:lnTo>
                    <a:pt x="112" y="174"/>
                  </a:lnTo>
                  <a:lnTo>
                    <a:pt x="126" y="175"/>
                  </a:lnTo>
                  <a:lnTo>
                    <a:pt x="137" y="178"/>
                  </a:lnTo>
                  <a:lnTo>
                    <a:pt x="150" y="182"/>
                  </a:lnTo>
                  <a:lnTo>
                    <a:pt x="161" y="189"/>
                  </a:lnTo>
                  <a:lnTo>
                    <a:pt x="169" y="195"/>
                  </a:lnTo>
                  <a:lnTo>
                    <a:pt x="173" y="199"/>
                  </a:lnTo>
                  <a:lnTo>
                    <a:pt x="175" y="204"/>
                  </a:lnTo>
                  <a:lnTo>
                    <a:pt x="175" y="204"/>
                  </a:lnTo>
                  <a:lnTo>
                    <a:pt x="175" y="211"/>
                  </a:lnTo>
                  <a:lnTo>
                    <a:pt x="179" y="217"/>
                  </a:lnTo>
                  <a:lnTo>
                    <a:pt x="179" y="217"/>
                  </a:lnTo>
                  <a:lnTo>
                    <a:pt x="182" y="225"/>
                  </a:lnTo>
                  <a:lnTo>
                    <a:pt x="186" y="232"/>
                  </a:lnTo>
                  <a:lnTo>
                    <a:pt x="186" y="232"/>
                  </a:lnTo>
                  <a:lnTo>
                    <a:pt x="192" y="238"/>
                  </a:lnTo>
                  <a:lnTo>
                    <a:pt x="197" y="243"/>
                  </a:lnTo>
                  <a:lnTo>
                    <a:pt x="205" y="249"/>
                  </a:lnTo>
                  <a:lnTo>
                    <a:pt x="213" y="253"/>
                  </a:lnTo>
                  <a:lnTo>
                    <a:pt x="229" y="259"/>
                  </a:lnTo>
                  <a:lnTo>
                    <a:pt x="246" y="264"/>
                  </a:lnTo>
                  <a:lnTo>
                    <a:pt x="246" y="264"/>
                  </a:lnTo>
                  <a:lnTo>
                    <a:pt x="264" y="268"/>
                  </a:lnTo>
                  <a:lnTo>
                    <a:pt x="286" y="270"/>
                  </a:lnTo>
                  <a:lnTo>
                    <a:pt x="310" y="268"/>
                  </a:lnTo>
                  <a:lnTo>
                    <a:pt x="322" y="266"/>
                  </a:lnTo>
                  <a:lnTo>
                    <a:pt x="334" y="263"/>
                  </a:lnTo>
                  <a:lnTo>
                    <a:pt x="344" y="259"/>
                  </a:lnTo>
                  <a:lnTo>
                    <a:pt x="354" y="255"/>
                  </a:lnTo>
                  <a:lnTo>
                    <a:pt x="364" y="250"/>
                  </a:lnTo>
                  <a:lnTo>
                    <a:pt x="371" y="243"/>
                  </a:lnTo>
                  <a:lnTo>
                    <a:pt x="378" y="236"/>
                  </a:lnTo>
                  <a:lnTo>
                    <a:pt x="383" y="226"/>
                  </a:lnTo>
                  <a:lnTo>
                    <a:pt x="386" y="216"/>
                  </a:lnTo>
                  <a:lnTo>
                    <a:pt x="387" y="204"/>
                  </a:lnTo>
                  <a:lnTo>
                    <a:pt x="387" y="204"/>
                  </a:lnTo>
                  <a:lnTo>
                    <a:pt x="387" y="183"/>
                  </a:lnTo>
                  <a:lnTo>
                    <a:pt x="387" y="164"/>
                  </a:lnTo>
                  <a:lnTo>
                    <a:pt x="386" y="144"/>
                  </a:lnTo>
                  <a:lnTo>
                    <a:pt x="382" y="126"/>
                  </a:lnTo>
                  <a:lnTo>
                    <a:pt x="377" y="109"/>
                  </a:lnTo>
                  <a:lnTo>
                    <a:pt x="369" y="92"/>
                  </a:lnTo>
                  <a:lnTo>
                    <a:pt x="358" y="75"/>
                  </a:lnTo>
                  <a:lnTo>
                    <a:pt x="344" y="58"/>
                  </a:lnTo>
                  <a:lnTo>
                    <a:pt x="344" y="58"/>
                  </a:lnTo>
                  <a:lnTo>
                    <a:pt x="336" y="50"/>
                  </a:lnTo>
                  <a:lnTo>
                    <a:pt x="326" y="43"/>
                  </a:lnTo>
                  <a:lnTo>
                    <a:pt x="317" y="37"/>
                  </a:lnTo>
                  <a:lnTo>
                    <a:pt x="306" y="30"/>
                  </a:lnTo>
                  <a:lnTo>
                    <a:pt x="283" y="20"/>
                  </a:lnTo>
                  <a:lnTo>
                    <a:pt x="258" y="12"/>
                  </a:lnTo>
                  <a:lnTo>
                    <a:pt x="233" y="7"/>
                  </a:lnTo>
                  <a:lnTo>
                    <a:pt x="208" y="3"/>
                  </a:lnTo>
                  <a:lnTo>
                    <a:pt x="183" y="0"/>
                  </a:lnTo>
                  <a:lnTo>
                    <a:pt x="161" y="0"/>
                  </a:lnTo>
                  <a:lnTo>
                    <a:pt x="161" y="0"/>
                  </a:lnTo>
                  <a:lnTo>
                    <a:pt x="156" y="0"/>
                  </a:lnTo>
                  <a:lnTo>
                    <a:pt x="150" y="2"/>
                  </a:lnTo>
                  <a:lnTo>
                    <a:pt x="146" y="4"/>
                  </a:lnTo>
                  <a:lnTo>
                    <a:pt x="144" y="7"/>
                  </a:lnTo>
                  <a:lnTo>
                    <a:pt x="141" y="11"/>
                  </a:lnTo>
                  <a:lnTo>
                    <a:pt x="140" y="15"/>
                  </a:lnTo>
                  <a:lnTo>
                    <a:pt x="139" y="22"/>
                  </a:lnTo>
                  <a:lnTo>
                    <a:pt x="140" y="32"/>
                  </a:lnTo>
                  <a:lnTo>
                    <a:pt x="141" y="36"/>
                  </a:lnTo>
                  <a:lnTo>
                    <a:pt x="144" y="38"/>
                  </a:lnTo>
                  <a:lnTo>
                    <a:pt x="146" y="41"/>
                  </a:lnTo>
                  <a:lnTo>
                    <a:pt x="150" y="43"/>
                  </a:lnTo>
                  <a:lnTo>
                    <a:pt x="156" y="45"/>
                  </a:lnTo>
                  <a:lnTo>
                    <a:pt x="161" y="46"/>
                  </a:lnTo>
                  <a:lnTo>
                    <a:pt x="161" y="46"/>
                  </a:lnTo>
                  <a:lnTo>
                    <a:pt x="184" y="47"/>
                  </a:lnTo>
                  <a:lnTo>
                    <a:pt x="212" y="50"/>
                  </a:lnTo>
                  <a:lnTo>
                    <a:pt x="242" y="56"/>
                  </a:lnTo>
                  <a:lnTo>
                    <a:pt x="256" y="60"/>
                  </a:lnTo>
                  <a:lnTo>
                    <a:pt x="271" y="66"/>
                  </a:lnTo>
                  <a:lnTo>
                    <a:pt x="285" y="72"/>
                  </a:lnTo>
                  <a:lnTo>
                    <a:pt x="297" y="79"/>
                  </a:lnTo>
                  <a:lnTo>
                    <a:pt x="309" y="88"/>
                  </a:lnTo>
                  <a:lnTo>
                    <a:pt x="319" y="97"/>
                  </a:lnTo>
                  <a:lnTo>
                    <a:pt x="328" y="106"/>
                  </a:lnTo>
                  <a:lnTo>
                    <a:pt x="335" y="118"/>
                  </a:lnTo>
                  <a:lnTo>
                    <a:pt x="339" y="130"/>
                  </a:lnTo>
                  <a:lnTo>
                    <a:pt x="340" y="144"/>
                  </a:lnTo>
                  <a:lnTo>
                    <a:pt x="340" y="144"/>
                  </a:lnTo>
                  <a:lnTo>
                    <a:pt x="343" y="165"/>
                  </a:lnTo>
                  <a:lnTo>
                    <a:pt x="343" y="174"/>
                  </a:lnTo>
                  <a:lnTo>
                    <a:pt x="343" y="186"/>
                  </a:lnTo>
                  <a:lnTo>
                    <a:pt x="343" y="186"/>
                  </a:lnTo>
                  <a:lnTo>
                    <a:pt x="343" y="191"/>
                  </a:lnTo>
                  <a:lnTo>
                    <a:pt x="340" y="196"/>
                  </a:lnTo>
                  <a:lnTo>
                    <a:pt x="336" y="206"/>
                  </a:lnTo>
                  <a:lnTo>
                    <a:pt x="330" y="212"/>
                  </a:lnTo>
                  <a:lnTo>
                    <a:pt x="320" y="216"/>
                  </a:lnTo>
                  <a:lnTo>
                    <a:pt x="311" y="220"/>
                  </a:lnTo>
                  <a:lnTo>
                    <a:pt x="302" y="221"/>
                  </a:lnTo>
                  <a:lnTo>
                    <a:pt x="281" y="221"/>
                  </a:lnTo>
                  <a:lnTo>
                    <a:pt x="281" y="221"/>
                  </a:lnTo>
                  <a:lnTo>
                    <a:pt x="269" y="221"/>
                  </a:lnTo>
                  <a:lnTo>
                    <a:pt x="250" y="219"/>
                  </a:lnTo>
                  <a:lnTo>
                    <a:pt x="239" y="217"/>
                  </a:lnTo>
                  <a:lnTo>
                    <a:pt x="231" y="215"/>
                  </a:lnTo>
                  <a:lnTo>
                    <a:pt x="225" y="212"/>
                  </a:lnTo>
                  <a:lnTo>
                    <a:pt x="224" y="209"/>
                  </a:lnTo>
                  <a:lnTo>
                    <a:pt x="222" y="208"/>
                  </a:lnTo>
                  <a:lnTo>
                    <a:pt x="222" y="208"/>
                  </a:lnTo>
                  <a:lnTo>
                    <a:pt x="222" y="203"/>
                  </a:lnTo>
                  <a:lnTo>
                    <a:pt x="221" y="199"/>
                  </a:lnTo>
                  <a:lnTo>
                    <a:pt x="221" y="199"/>
                  </a:lnTo>
                  <a:lnTo>
                    <a:pt x="220" y="194"/>
                  </a:lnTo>
                  <a:lnTo>
                    <a:pt x="220" y="194"/>
                  </a:lnTo>
                  <a:lnTo>
                    <a:pt x="216" y="183"/>
                  </a:lnTo>
                  <a:lnTo>
                    <a:pt x="211" y="174"/>
                  </a:lnTo>
                  <a:lnTo>
                    <a:pt x="204" y="166"/>
                  </a:lnTo>
                  <a:lnTo>
                    <a:pt x="197" y="158"/>
                  </a:lnTo>
                  <a:lnTo>
                    <a:pt x="190" y="152"/>
                  </a:lnTo>
                  <a:lnTo>
                    <a:pt x="180" y="147"/>
                  </a:lnTo>
                  <a:lnTo>
                    <a:pt x="171" y="141"/>
                  </a:lnTo>
                  <a:lnTo>
                    <a:pt x="162" y="138"/>
                  </a:lnTo>
                  <a:lnTo>
                    <a:pt x="152" y="135"/>
                  </a:lnTo>
                  <a:lnTo>
                    <a:pt x="143" y="132"/>
                  </a:lnTo>
                  <a:lnTo>
                    <a:pt x="120" y="130"/>
                  </a:lnTo>
                  <a:lnTo>
                    <a:pt x="99" y="128"/>
                  </a:lnTo>
                  <a:lnTo>
                    <a:pt x="78" y="130"/>
                  </a:lnTo>
                  <a:lnTo>
                    <a:pt x="78" y="130"/>
                  </a:lnTo>
                  <a:lnTo>
                    <a:pt x="69" y="132"/>
                  </a:lnTo>
                  <a:lnTo>
                    <a:pt x="60" y="135"/>
                  </a:lnTo>
                  <a:lnTo>
                    <a:pt x="50" y="139"/>
                  </a:lnTo>
                  <a:lnTo>
                    <a:pt x="41" y="144"/>
                  </a:lnTo>
                  <a:lnTo>
                    <a:pt x="31" y="151"/>
                  </a:lnTo>
                  <a:lnTo>
                    <a:pt x="24" y="157"/>
                  </a:lnTo>
                  <a:lnTo>
                    <a:pt x="17" y="165"/>
                  </a:lnTo>
                  <a:lnTo>
                    <a:pt x="12" y="173"/>
                  </a:lnTo>
                  <a:lnTo>
                    <a:pt x="12" y="173"/>
                  </a:lnTo>
                  <a:lnTo>
                    <a:pt x="5" y="189"/>
                  </a:lnTo>
                  <a:lnTo>
                    <a:pt x="3" y="199"/>
                  </a:lnTo>
                  <a:lnTo>
                    <a:pt x="0" y="209"/>
                  </a:lnTo>
                  <a:lnTo>
                    <a:pt x="0" y="219"/>
                  </a:lnTo>
                  <a:lnTo>
                    <a:pt x="1" y="229"/>
                  </a:lnTo>
                  <a:lnTo>
                    <a:pt x="4" y="237"/>
                  </a:lnTo>
                  <a:lnTo>
                    <a:pt x="7" y="241"/>
                  </a:lnTo>
                  <a:lnTo>
                    <a:pt x="10" y="245"/>
                  </a:lnTo>
                  <a:lnTo>
                    <a:pt x="10" y="245"/>
                  </a:lnTo>
                  <a:lnTo>
                    <a:pt x="21" y="254"/>
                  </a:lnTo>
                  <a:lnTo>
                    <a:pt x="33" y="262"/>
                  </a:lnTo>
                  <a:lnTo>
                    <a:pt x="58" y="276"/>
                  </a:lnTo>
                  <a:lnTo>
                    <a:pt x="82" y="288"/>
                  </a:lnTo>
                  <a:lnTo>
                    <a:pt x="109" y="297"/>
                  </a:lnTo>
                  <a:lnTo>
                    <a:pt x="162" y="317"/>
                  </a:lnTo>
                  <a:lnTo>
                    <a:pt x="190" y="326"/>
                  </a:lnTo>
                  <a:lnTo>
                    <a:pt x="214" y="338"/>
                  </a:lnTo>
                  <a:lnTo>
                    <a:pt x="214" y="338"/>
                  </a:lnTo>
                  <a:lnTo>
                    <a:pt x="220" y="342"/>
                  </a:lnTo>
                  <a:lnTo>
                    <a:pt x="226" y="344"/>
                  </a:lnTo>
                  <a:lnTo>
                    <a:pt x="226" y="344"/>
                  </a:lnTo>
                  <a:lnTo>
                    <a:pt x="241" y="349"/>
                  </a:lnTo>
                  <a:lnTo>
                    <a:pt x="256" y="355"/>
                  </a:lnTo>
                  <a:lnTo>
                    <a:pt x="256" y="355"/>
                  </a:lnTo>
                  <a:lnTo>
                    <a:pt x="260" y="356"/>
                  </a:lnTo>
                  <a:lnTo>
                    <a:pt x="260" y="356"/>
                  </a:lnTo>
                  <a:lnTo>
                    <a:pt x="266" y="357"/>
                  </a:lnTo>
                  <a:lnTo>
                    <a:pt x="266" y="357"/>
                  </a:lnTo>
                  <a:lnTo>
                    <a:pt x="263" y="356"/>
                  </a:lnTo>
                  <a:lnTo>
                    <a:pt x="263" y="356"/>
                  </a:lnTo>
                  <a:lnTo>
                    <a:pt x="267" y="359"/>
                  </a:lnTo>
                  <a:lnTo>
                    <a:pt x="267" y="359"/>
                  </a:lnTo>
                  <a:lnTo>
                    <a:pt x="285" y="374"/>
                  </a:lnTo>
                  <a:lnTo>
                    <a:pt x="306" y="393"/>
                  </a:lnTo>
                  <a:lnTo>
                    <a:pt x="306" y="393"/>
                  </a:lnTo>
                  <a:lnTo>
                    <a:pt x="315" y="400"/>
                  </a:lnTo>
                  <a:lnTo>
                    <a:pt x="322" y="410"/>
                  </a:lnTo>
                  <a:lnTo>
                    <a:pt x="327" y="419"/>
                  </a:lnTo>
                  <a:lnTo>
                    <a:pt x="331" y="428"/>
                  </a:lnTo>
                  <a:lnTo>
                    <a:pt x="335" y="438"/>
                  </a:lnTo>
                  <a:lnTo>
                    <a:pt x="337" y="450"/>
                  </a:lnTo>
                  <a:lnTo>
                    <a:pt x="337" y="461"/>
                  </a:lnTo>
                  <a:lnTo>
                    <a:pt x="337" y="472"/>
                  </a:lnTo>
                  <a:lnTo>
                    <a:pt x="336" y="483"/>
                  </a:lnTo>
                  <a:lnTo>
                    <a:pt x="335" y="495"/>
                  </a:lnTo>
                  <a:lnTo>
                    <a:pt x="332" y="505"/>
                  </a:lnTo>
                  <a:lnTo>
                    <a:pt x="328" y="515"/>
                  </a:lnTo>
                  <a:lnTo>
                    <a:pt x="323" y="526"/>
                  </a:lnTo>
                  <a:lnTo>
                    <a:pt x="318" y="535"/>
                  </a:lnTo>
                  <a:lnTo>
                    <a:pt x="313" y="543"/>
                  </a:lnTo>
                  <a:lnTo>
                    <a:pt x="306" y="551"/>
                  </a:lnTo>
                  <a:lnTo>
                    <a:pt x="306" y="551"/>
                  </a:lnTo>
                  <a:lnTo>
                    <a:pt x="294" y="560"/>
                  </a:lnTo>
                  <a:lnTo>
                    <a:pt x="283" y="569"/>
                  </a:lnTo>
                  <a:lnTo>
                    <a:pt x="268" y="576"/>
                  </a:lnTo>
                  <a:lnTo>
                    <a:pt x="254" y="581"/>
                  </a:lnTo>
                  <a:lnTo>
                    <a:pt x="238" y="586"/>
                  </a:lnTo>
                  <a:lnTo>
                    <a:pt x="222" y="590"/>
                  </a:lnTo>
                  <a:lnTo>
                    <a:pt x="207" y="591"/>
                  </a:lnTo>
                  <a:lnTo>
                    <a:pt x="192" y="593"/>
                  </a:lnTo>
                  <a:lnTo>
                    <a:pt x="192" y="593"/>
                  </a:lnTo>
                  <a:lnTo>
                    <a:pt x="187" y="591"/>
                  </a:lnTo>
                  <a:lnTo>
                    <a:pt x="182" y="591"/>
                  </a:lnTo>
                  <a:lnTo>
                    <a:pt x="177" y="593"/>
                  </a:lnTo>
                  <a:lnTo>
                    <a:pt x="171" y="594"/>
                  </a:lnTo>
                  <a:lnTo>
                    <a:pt x="167" y="598"/>
                  </a:lnTo>
                  <a:lnTo>
                    <a:pt x="163" y="602"/>
                  </a:lnTo>
                  <a:lnTo>
                    <a:pt x="161" y="607"/>
                  </a:lnTo>
                  <a:lnTo>
                    <a:pt x="161" y="614"/>
                  </a:lnTo>
                  <a:lnTo>
                    <a:pt x="161" y="616"/>
                  </a:lnTo>
                  <a:lnTo>
                    <a:pt x="161" y="616"/>
                  </a:lnTo>
                  <a:lnTo>
                    <a:pt x="161" y="621"/>
                  </a:lnTo>
                  <a:lnTo>
                    <a:pt x="162" y="625"/>
                  </a:lnTo>
                  <a:lnTo>
                    <a:pt x="165" y="629"/>
                  </a:lnTo>
                  <a:lnTo>
                    <a:pt x="167" y="632"/>
                  </a:lnTo>
                  <a:lnTo>
                    <a:pt x="170" y="636"/>
                  </a:lnTo>
                  <a:lnTo>
                    <a:pt x="174" y="637"/>
                  </a:lnTo>
                  <a:lnTo>
                    <a:pt x="179" y="638"/>
                  </a:lnTo>
                  <a:lnTo>
                    <a:pt x="183" y="640"/>
                  </a:lnTo>
                  <a:lnTo>
                    <a:pt x="183" y="640"/>
                  </a:lnTo>
                  <a:lnTo>
                    <a:pt x="203" y="638"/>
                  </a:lnTo>
                  <a:lnTo>
                    <a:pt x="224" y="636"/>
                  </a:lnTo>
                  <a:lnTo>
                    <a:pt x="243" y="632"/>
                  </a:lnTo>
                  <a:lnTo>
                    <a:pt x="262" y="627"/>
                  </a:lnTo>
                  <a:lnTo>
                    <a:pt x="280" y="619"/>
                  </a:lnTo>
                  <a:lnTo>
                    <a:pt x="298" y="611"/>
                  </a:lnTo>
                  <a:lnTo>
                    <a:pt x="314" y="600"/>
                  </a:lnTo>
                  <a:lnTo>
                    <a:pt x="330" y="589"/>
                  </a:lnTo>
                  <a:lnTo>
                    <a:pt x="344" y="577"/>
                  </a:lnTo>
                  <a:lnTo>
                    <a:pt x="356" y="563"/>
                  </a:lnTo>
                  <a:lnTo>
                    <a:pt x="366" y="547"/>
                  </a:lnTo>
                  <a:lnTo>
                    <a:pt x="374" y="530"/>
                  </a:lnTo>
                  <a:lnTo>
                    <a:pt x="381" y="512"/>
                  </a:lnTo>
                  <a:lnTo>
                    <a:pt x="383" y="492"/>
                  </a:lnTo>
                  <a:lnTo>
                    <a:pt x="385" y="472"/>
                  </a:lnTo>
                  <a:lnTo>
                    <a:pt x="382" y="450"/>
                  </a:lnTo>
                  <a:lnTo>
                    <a:pt x="382" y="450"/>
                  </a:lnTo>
                  <a:lnTo>
                    <a:pt x="379" y="436"/>
                  </a:lnTo>
                  <a:lnTo>
                    <a:pt x="375" y="423"/>
                  </a:lnTo>
                  <a:lnTo>
                    <a:pt x="371" y="410"/>
                  </a:lnTo>
                  <a:lnTo>
                    <a:pt x="365" y="398"/>
                  </a:lnTo>
                  <a:lnTo>
                    <a:pt x="360" y="386"/>
                  </a:lnTo>
                  <a:lnTo>
                    <a:pt x="353" y="376"/>
                  </a:lnTo>
                  <a:lnTo>
                    <a:pt x="345" y="366"/>
                  </a:lnTo>
                  <a:lnTo>
                    <a:pt x="337" y="357"/>
                  </a:lnTo>
                  <a:lnTo>
                    <a:pt x="328" y="349"/>
                  </a:lnTo>
                  <a:lnTo>
                    <a:pt x="319" y="342"/>
                  </a:lnTo>
                  <a:lnTo>
                    <a:pt x="300" y="328"/>
                  </a:lnTo>
                  <a:lnTo>
                    <a:pt x="279" y="317"/>
                  </a:lnTo>
                  <a:lnTo>
                    <a:pt x="256" y="308"/>
                  </a:lnTo>
                  <a:lnTo>
                    <a:pt x="256" y="308"/>
                  </a:lnTo>
                  <a:lnTo>
                    <a:pt x="233" y="294"/>
                  </a:lnTo>
                  <a:lnTo>
                    <a:pt x="221" y="291"/>
                  </a:lnTo>
                  <a:lnTo>
                    <a:pt x="209" y="287"/>
                  </a:lnTo>
                  <a:lnTo>
                    <a:pt x="209" y="287"/>
                  </a:lnTo>
                  <a:lnTo>
                    <a:pt x="175" y="275"/>
                  </a:lnTo>
                  <a:lnTo>
                    <a:pt x="141" y="262"/>
                  </a:lnTo>
                  <a:lnTo>
                    <a:pt x="107" y="249"/>
                  </a:lnTo>
                  <a:lnTo>
                    <a:pt x="75" y="233"/>
                  </a:lnTo>
                  <a:lnTo>
                    <a:pt x="75" y="233"/>
                  </a:lnTo>
                  <a:lnTo>
                    <a:pt x="68" y="230"/>
                  </a:lnTo>
                  <a:lnTo>
                    <a:pt x="61" y="226"/>
                  </a:lnTo>
                  <a:lnTo>
                    <a:pt x="58" y="221"/>
                  </a:lnTo>
                  <a:lnTo>
                    <a:pt x="55" y="217"/>
                  </a:lnTo>
                  <a:lnTo>
                    <a:pt x="52" y="213"/>
                  </a:lnTo>
                  <a:lnTo>
                    <a:pt x="52" y="208"/>
                  </a:lnTo>
                  <a:lnTo>
                    <a:pt x="52" y="203"/>
                  </a:lnTo>
                  <a:lnTo>
                    <a:pt x="54" y="199"/>
                  </a:lnTo>
                  <a:lnTo>
                    <a:pt x="55" y="195"/>
                  </a:lnTo>
                  <a:lnTo>
                    <a:pt x="58" y="190"/>
                  </a:lnTo>
                  <a:lnTo>
                    <a:pt x="61" y="186"/>
                  </a:lnTo>
                  <a:lnTo>
                    <a:pt x="67" y="183"/>
                  </a:lnTo>
                  <a:lnTo>
                    <a:pt x="72" y="179"/>
                  </a:lnTo>
                  <a:lnTo>
                    <a:pt x="78" y="177"/>
                  </a:lnTo>
                  <a:lnTo>
                    <a:pt x="85" y="175"/>
                  </a:lnTo>
                  <a:lnTo>
                    <a:pt x="92" y="174"/>
                  </a:lnTo>
                  <a:lnTo>
                    <a:pt x="92" y="17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2" name="chenying0907 1168"/>
            <p:cNvSpPr>
              <a:spLocks/>
            </p:cNvSpPr>
            <p:nvPr/>
          </p:nvSpPr>
          <p:spPr bwMode="auto">
            <a:xfrm>
              <a:off x="6805613" y="4614863"/>
              <a:ext cx="3175" cy="1588"/>
            </a:xfrm>
            <a:custGeom>
              <a:avLst/>
              <a:gdLst/>
              <a:ahLst/>
              <a:cxnLst>
                <a:cxn ang="0">
                  <a:pos x="7" y="1"/>
                </a:cxn>
                <a:cxn ang="0">
                  <a:pos x="7" y="1"/>
                </a:cxn>
                <a:cxn ang="0">
                  <a:pos x="8" y="1"/>
                </a:cxn>
                <a:cxn ang="0">
                  <a:pos x="0" y="0"/>
                </a:cxn>
                <a:cxn ang="0">
                  <a:pos x="0" y="0"/>
                </a:cxn>
                <a:cxn ang="0">
                  <a:pos x="3" y="1"/>
                </a:cxn>
                <a:cxn ang="0">
                  <a:pos x="3" y="1"/>
                </a:cxn>
                <a:cxn ang="0">
                  <a:pos x="7" y="1"/>
                </a:cxn>
                <a:cxn ang="0">
                  <a:pos x="7" y="1"/>
                </a:cxn>
              </a:cxnLst>
              <a:rect l="0" t="0" r="r" b="b"/>
              <a:pathLst>
                <a:path w="8" h="1">
                  <a:moveTo>
                    <a:pt x="7" y="1"/>
                  </a:moveTo>
                  <a:lnTo>
                    <a:pt x="7" y="1"/>
                  </a:lnTo>
                  <a:lnTo>
                    <a:pt x="8" y="1"/>
                  </a:lnTo>
                  <a:lnTo>
                    <a:pt x="0" y="0"/>
                  </a:lnTo>
                  <a:lnTo>
                    <a:pt x="0" y="0"/>
                  </a:lnTo>
                  <a:lnTo>
                    <a:pt x="3" y="1"/>
                  </a:lnTo>
                  <a:lnTo>
                    <a:pt x="3" y="1"/>
                  </a:lnTo>
                  <a:lnTo>
                    <a:pt x="7" y="1"/>
                  </a:lnTo>
                  <a:lnTo>
                    <a:pt x="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3" name="chenying0907 1169"/>
            <p:cNvSpPr>
              <a:spLocks/>
            </p:cNvSpPr>
            <p:nvPr/>
          </p:nvSpPr>
          <p:spPr bwMode="auto">
            <a:xfrm>
              <a:off x="6756401" y="4503738"/>
              <a:ext cx="153988" cy="252413"/>
            </a:xfrm>
            <a:custGeom>
              <a:avLst/>
              <a:gdLst/>
              <a:ahLst/>
              <a:cxnLst>
                <a:cxn ang="0">
                  <a:pos x="262" y="464"/>
                </a:cxn>
                <a:cxn ang="0">
                  <a:pos x="215" y="440"/>
                </a:cxn>
                <a:cxn ang="0">
                  <a:pos x="208" y="421"/>
                </a:cxn>
                <a:cxn ang="0">
                  <a:pos x="190" y="395"/>
                </a:cxn>
                <a:cxn ang="0">
                  <a:pos x="141" y="374"/>
                </a:cxn>
                <a:cxn ang="0">
                  <a:pos x="54" y="376"/>
                </a:cxn>
                <a:cxn ang="0">
                  <a:pos x="9" y="404"/>
                </a:cxn>
                <a:cxn ang="0">
                  <a:pos x="0" y="455"/>
                </a:cxn>
                <a:cxn ang="0">
                  <a:pos x="18" y="548"/>
                </a:cxn>
                <a:cxn ang="0">
                  <a:pos x="62" y="597"/>
                </a:cxn>
                <a:cxn ang="0">
                  <a:pos x="154" y="632"/>
                </a:cxn>
                <a:cxn ang="0">
                  <a:pos x="232" y="638"/>
                </a:cxn>
                <a:cxn ang="0">
                  <a:pos x="247" y="625"/>
                </a:cxn>
                <a:cxn ang="0">
                  <a:pos x="241" y="598"/>
                </a:cxn>
                <a:cxn ang="0">
                  <a:pos x="203" y="593"/>
                </a:cxn>
                <a:cxn ang="0">
                  <a:pos x="102" y="566"/>
                </a:cxn>
                <a:cxn ang="0">
                  <a:pos x="52" y="522"/>
                </a:cxn>
                <a:cxn ang="0">
                  <a:pos x="45" y="464"/>
                </a:cxn>
                <a:cxn ang="0">
                  <a:pos x="51" y="433"/>
                </a:cxn>
                <a:cxn ang="0">
                  <a:pos x="106" y="417"/>
                </a:cxn>
                <a:cxn ang="0">
                  <a:pos x="156" y="425"/>
                </a:cxn>
                <a:cxn ang="0">
                  <a:pos x="165" y="436"/>
                </a:cxn>
                <a:cxn ang="0">
                  <a:pos x="171" y="455"/>
                </a:cxn>
                <a:cxn ang="0">
                  <a:pos x="207" y="492"/>
                </a:cxn>
                <a:cxn ang="0">
                  <a:pos x="267" y="510"/>
                </a:cxn>
                <a:cxn ang="0">
                  <a:pos x="327" y="505"/>
                </a:cxn>
                <a:cxn ang="0">
                  <a:pos x="370" y="475"/>
                </a:cxn>
                <a:cxn ang="0">
                  <a:pos x="387" y="430"/>
                </a:cxn>
                <a:cxn ang="0">
                  <a:pos x="377" y="395"/>
                </a:cxn>
                <a:cxn ang="0">
                  <a:pos x="305" y="352"/>
                </a:cxn>
                <a:cxn ang="0">
                  <a:pos x="173" y="302"/>
                </a:cxn>
                <a:cxn ang="0">
                  <a:pos x="131" y="284"/>
                </a:cxn>
                <a:cxn ang="0">
                  <a:pos x="122" y="283"/>
                </a:cxn>
                <a:cxn ang="0">
                  <a:pos x="102" y="264"/>
                </a:cxn>
                <a:cxn ang="0">
                  <a:pos x="60" y="221"/>
                </a:cxn>
                <a:cxn ang="0">
                  <a:pos x="50" y="168"/>
                </a:cxn>
                <a:cxn ang="0">
                  <a:pos x="64" y="114"/>
                </a:cxn>
                <a:cxn ang="0">
                  <a:pos x="93" y="79"/>
                </a:cxn>
                <a:cxn ang="0">
                  <a:pos x="165" y="50"/>
                </a:cxn>
                <a:cxn ang="0">
                  <a:pos x="205" y="47"/>
                </a:cxn>
                <a:cxn ang="0">
                  <a:pos x="226" y="32"/>
                </a:cxn>
                <a:cxn ang="0">
                  <a:pos x="225" y="15"/>
                </a:cxn>
                <a:cxn ang="0">
                  <a:pos x="208" y="0"/>
                </a:cxn>
                <a:cxn ang="0">
                  <a:pos x="145" y="7"/>
                </a:cxn>
                <a:cxn ang="0">
                  <a:pos x="58" y="50"/>
                </a:cxn>
                <a:cxn ang="0">
                  <a:pos x="7" y="127"/>
                </a:cxn>
                <a:cxn ang="0">
                  <a:pos x="8" y="203"/>
                </a:cxn>
                <a:cxn ang="0">
                  <a:pos x="34" y="263"/>
                </a:cxn>
                <a:cxn ang="0">
                  <a:pos x="88" y="311"/>
                </a:cxn>
                <a:cxn ang="0">
                  <a:pos x="166" y="349"/>
                </a:cxn>
                <a:cxn ang="0">
                  <a:pos x="280" y="391"/>
                </a:cxn>
                <a:cxn ang="0">
                  <a:pos x="330" y="417"/>
                </a:cxn>
                <a:cxn ang="0">
                  <a:pos x="334" y="441"/>
                </a:cxn>
                <a:cxn ang="0">
                  <a:pos x="315" y="459"/>
                </a:cxn>
              </a:cxnLst>
              <a:rect l="0" t="0" r="r" b="b"/>
              <a:pathLst>
                <a:path w="387" h="640">
                  <a:moveTo>
                    <a:pt x="296" y="466"/>
                  </a:moveTo>
                  <a:lnTo>
                    <a:pt x="296" y="466"/>
                  </a:lnTo>
                  <a:lnTo>
                    <a:pt x="285" y="466"/>
                  </a:lnTo>
                  <a:lnTo>
                    <a:pt x="275" y="466"/>
                  </a:lnTo>
                  <a:lnTo>
                    <a:pt x="262" y="464"/>
                  </a:lnTo>
                  <a:lnTo>
                    <a:pt x="250" y="461"/>
                  </a:lnTo>
                  <a:lnTo>
                    <a:pt x="237" y="457"/>
                  </a:lnTo>
                  <a:lnTo>
                    <a:pt x="226" y="451"/>
                  </a:lnTo>
                  <a:lnTo>
                    <a:pt x="219" y="444"/>
                  </a:lnTo>
                  <a:lnTo>
                    <a:pt x="215" y="440"/>
                  </a:lnTo>
                  <a:lnTo>
                    <a:pt x="212" y="434"/>
                  </a:lnTo>
                  <a:lnTo>
                    <a:pt x="212" y="434"/>
                  </a:lnTo>
                  <a:lnTo>
                    <a:pt x="212" y="428"/>
                  </a:lnTo>
                  <a:lnTo>
                    <a:pt x="208" y="421"/>
                  </a:lnTo>
                  <a:lnTo>
                    <a:pt x="208" y="421"/>
                  </a:lnTo>
                  <a:lnTo>
                    <a:pt x="205" y="415"/>
                  </a:lnTo>
                  <a:lnTo>
                    <a:pt x="202" y="408"/>
                  </a:lnTo>
                  <a:lnTo>
                    <a:pt x="202" y="408"/>
                  </a:lnTo>
                  <a:lnTo>
                    <a:pt x="195" y="402"/>
                  </a:lnTo>
                  <a:lnTo>
                    <a:pt x="190" y="395"/>
                  </a:lnTo>
                  <a:lnTo>
                    <a:pt x="182" y="390"/>
                  </a:lnTo>
                  <a:lnTo>
                    <a:pt x="174" y="386"/>
                  </a:lnTo>
                  <a:lnTo>
                    <a:pt x="158" y="379"/>
                  </a:lnTo>
                  <a:lnTo>
                    <a:pt x="141" y="374"/>
                  </a:lnTo>
                  <a:lnTo>
                    <a:pt x="141" y="374"/>
                  </a:lnTo>
                  <a:lnTo>
                    <a:pt x="123" y="372"/>
                  </a:lnTo>
                  <a:lnTo>
                    <a:pt x="101" y="370"/>
                  </a:lnTo>
                  <a:lnTo>
                    <a:pt x="77" y="372"/>
                  </a:lnTo>
                  <a:lnTo>
                    <a:pt x="66" y="373"/>
                  </a:lnTo>
                  <a:lnTo>
                    <a:pt x="54" y="376"/>
                  </a:lnTo>
                  <a:lnTo>
                    <a:pt x="43" y="379"/>
                  </a:lnTo>
                  <a:lnTo>
                    <a:pt x="33" y="385"/>
                  </a:lnTo>
                  <a:lnTo>
                    <a:pt x="24" y="390"/>
                  </a:lnTo>
                  <a:lnTo>
                    <a:pt x="16" y="396"/>
                  </a:lnTo>
                  <a:lnTo>
                    <a:pt x="9" y="404"/>
                  </a:lnTo>
                  <a:lnTo>
                    <a:pt x="4" y="413"/>
                  </a:lnTo>
                  <a:lnTo>
                    <a:pt x="1" y="424"/>
                  </a:lnTo>
                  <a:lnTo>
                    <a:pt x="0" y="436"/>
                  </a:lnTo>
                  <a:lnTo>
                    <a:pt x="0" y="436"/>
                  </a:lnTo>
                  <a:lnTo>
                    <a:pt x="0" y="455"/>
                  </a:lnTo>
                  <a:lnTo>
                    <a:pt x="0" y="475"/>
                  </a:lnTo>
                  <a:lnTo>
                    <a:pt x="1" y="495"/>
                  </a:lnTo>
                  <a:lnTo>
                    <a:pt x="5" y="513"/>
                  </a:lnTo>
                  <a:lnTo>
                    <a:pt x="11" y="531"/>
                  </a:lnTo>
                  <a:lnTo>
                    <a:pt x="18" y="548"/>
                  </a:lnTo>
                  <a:lnTo>
                    <a:pt x="29" y="564"/>
                  </a:lnTo>
                  <a:lnTo>
                    <a:pt x="43" y="581"/>
                  </a:lnTo>
                  <a:lnTo>
                    <a:pt x="43" y="581"/>
                  </a:lnTo>
                  <a:lnTo>
                    <a:pt x="51" y="589"/>
                  </a:lnTo>
                  <a:lnTo>
                    <a:pt x="62" y="597"/>
                  </a:lnTo>
                  <a:lnTo>
                    <a:pt x="71" y="603"/>
                  </a:lnTo>
                  <a:lnTo>
                    <a:pt x="81" y="608"/>
                  </a:lnTo>
                  <a:lnTo>
                    <a:pt x="105" y="619"/>
                  </a:lnTo>
                  <a:lnTo>
                    <a:pt x="130" y="627"/>
                  </a:lnTo>
                  <a:lnTo>
                    <a:pt x="154" y="632"/>
                  </a:lnTo>
                  <a:lnTo>
                    <a:pt x="179" y="636"/>
                  </a:lnTo>
                  <a:lnTo>
                    <a:pt x="204" y="638"/>
                  </a:lnTo>
                  <a:lnTo>
                    <a:pt x="226" y="640"/>
                  </a:lnTo>
                  <a:lnTo>
                    <a:pt x="226" y="640"/>
                  </a:lnTo>
                  <a:lnTo>
                    <a:pt x="232" y="638"/>
                  </a:lnTo>
                  <a:lnTo>
                    <a:pt x="237" y="637"/>
                  </a:lnTo>
                  <a:lnTo>
                    <a:pt x="241" y="634"/>
                  </a:lnTo>
                  <a:lnTo>
                    <a:pt x="243" y="632"/>
                  </a:lnTo>
                  <a:lnTo>
                    <a:pt x="246" y="629"/>
                  </a:lnTo>
                  <a:lnTo>
                    <a:pt x="247" y="625"/>
                  </a:lnTo>
                  <a:lnTo>
                    <a:pt x="249" y="616"/>
                  </a:lnTo>
                  <a:lnTo>
                    <a:pt x="247" y="608"/>
                  </a:lnTo>
                  <a:lnTo>
                    <a:pt x="246" y="604"/>
                  </a:lnTo>
                  <a:lnTo>
                    <a:pt x="243" y="600"/>
                  </a:lnTo>
                  <a:lnTo>
                    <a:pt x="241" y="598"/>
                  </a:lnTo>
                  <a:lnTo>
                    <a:pt x="237" y="595"/>
                  </a:lnTo>
                  <a:lnTo>
                    <a:pt x="232" y="594"/>
                  </a:lnTo>
                  <a:lnTo>
                    <a:pt x="226" y="594"/>
                  </a:lnTo>
                  <a:lnTo>
                    <a:pt x="226" y="594"/>
                  </a:lnTo>
                  <a:lnTo>
                    <a:pt x="203" y="593"/>
                  </a:lnTo>
                  <a:lnTo>
                    <a:pt x="175" y="589"/>
                  </a:lnTo>
                  <a:lnTo>
                    <a:pt x="145" y="582"/>
                  </a:lnTo>
                  <a:lnTo>
                    <a:pt x="131" y="578"/>
                  </a:lnTo>
                  <a:lnTo>
                    <a:pt x="117" y="573"/>
                  </a:lnTo>
                  <a:lnTo>
                    <a:pt x="102" y="566"/>
                  </a:lnTo>
                  <a:lnTo>
                    <a:pt x="90" y="560"/>
                  </a:lnTo>
                  <a:lnTo>
                    <a:pt x="79" y="552"/>
                  </a:lnTo>
                  <a:lnTo>
                    <a:pt x="68" y="543"/>
                  </a:lnTo>
                  <a:lnTo>
                    <a:pt x="59" y="532"/>
                  </a:lnTo>
                  <a:lnTo>
                    <a:pt x="52" y="522"/>
                  </a:lnTo>
                  <a:lnTo>
                    <a:pt x="49" y="509"/>
                  </a:lnTo>
                  <a:lnTo>
                    <a:pt x="47" y="495"/>
                  </a:lnTo>
                  <a:lnTo>
                    <a:pt x="47" y="495"/>
                  </a:lnTo>
                  <a:lnTo>
                    <a:pt x="45" y="475"/>
                  </a:lnTo>
                  <a:lnTo>
                    <a:pt x="45" y="464"/>
                  </a:lnTo>
                  <a:lnTo>
                    <a:pt x="45" y="454"/>
                  </a:lnTo>
                  <a:lnTo>
                    <a:pt x="45" y="454"/>
                  </a:lnTo>
                  <a:lnTo>
                    <a:pt x="45" y="447"/>
                  </a:lnTo>
                  <a:lnTo>
                    <a:pt x="47" y="442"/>
                  </a:lnTo>
                  <a:lnTo>
                    <a:pt x="51" y="433"/>
                  </a:lnTo>
                  <a:lnTo>
                    <a:pt x="59" y="428"/>
                  </a:lnTo>
                  <a:lnTo>
                    <a:pt x="67" y="423"/>
                  </a:lnTo>
                  <a:lnTo>
                    <a:pt x="76" y="420"/>
                  </a:lnTo>
                  <a:lnTo>
                    <a:pt x="85" y="419"/>
                  </a:lnTo>
                  <a:lnTo>
                    <a:pt x="106" y="417"/>
                  </a:lnTo>
                  <a:lnTo>
                    <a:pt x="106" y="417"/>
                  </a:lnTo>
                  <a:lnTo>
                    <a:pt x="118" y="419"/>
                  </a:lnTo>
                  <a:lnTo>
                    <a:pt x="137" y="420"/>
                  </a:lnTo>
                  <a:lnTo>
                    <a:pt x="148" y="423"/>
                  </a:lnTo>
                  <a:lnTo>
                    <a:pt x="156" y="425"/>
                  </a:lnTo>
                  <a:lnTo>
                    <a:pt x="162" y="428"/>
                  </a:lnTo>
                  <a:lnTo>
                    <a:pt x="164" y="429"/>
                  </a:lnTo>
                  <a:lnTo>
                    <a:pt x="165" y="430"/>
                  </a:lnTo>
                  <a:lnTo>
                    <a:pt x="165" y="430"/>
                  </a:lnTo>
                  <a:lnTo>
                    <a:pt x="165" y="436"/>
                  </a:lnTo>
                  <a:lnTo>
                    <a:pt x="166" y="440"/>
                  </a:lnTo>
                  <a:lnTo>
                    <a:pt x="166" y="440"/>
                  </a:lnTo>
                  <a:lnTo>
                    <a:pt x="168" y="446"/>
                  </a:lnTo>
                  <a:lnTo>
                    <a:pt x="168" y="446"/>
                  </a:lnTo>
                  <a:lnTo>
                    <a:pt x="171" y="455"/>
                  </a:lnTo>
                  <a:lnTo>
                    <a:pt x="177" y="464"/>
                  </a:lnTo>
                  <a:lnTo>
                    <a:pt x="183" y="474"/>
                  </a:lnTo>
                  <a:lnTo>
                    <a:pt x="190" y="480"/>
                  </a:lnTo>
                  <a:lnTo>
                    <a:pt x="198" y="487"/>
                  </a:lnTo>
                  <a:lnTo>
                    <a:pt x="207" y="492"/>
                  </a:lnTo>
                  <a:lnTo>
                    <a:pt x="216" y="497"/>
                  </a:lnTo>
                  <a:lnTo>
                    <a:pt x="225" y="501"/>
                  </a:lnTo>
                  <a:lnTo>
                    <a:pt x="236" y="505"/>
                  </a:lnTo>
                  <a:lnTo>
                    <a:pt x="245" y="508"/>
                  </a:lnTo>
                  <a:lnTo>
                    <a:pt x="267" y="510"/>
                  </a:lnTo>
                  <a:lnTo>
                    <a:pt x="288" y="510"/>
                  </a:lnTo>
                  <a:lnTo>
                    <a:pt x="309" y="509"/>
                  </a:lnTo>
                  <a:lnTo>
                    <a:pt x="309" y="509"/>
                  </a:lnTo>
                  <a:lnTo>
                    <a:pt x="318" y="508"/>
                  </a:lnTo>
                  <a:lnTo>
                    <a:pt x="327" y="505"/>
                  </a:lnTo>
                  <a:lnTo>
                    <a:pt x="338" y="500"/>
                  </a:lnTo>
                  <a:lnTo>
                    <a:pt x="347" y="495"/>
                  </a:lnTo>
                  <a:lnTo>
                    <a:pt x="356" y="489"/>
                  </a:lnTo>
                  <a:lnTo>
                    <a:pt x="364" y="483"/>
                  </a:lnTo>
                  <a:lnTo>
                    <a:pt x="370" y="475"/>
                  </a:lnTo>
                  <a:lnTo>
                    <a:pt x="376" y="466"/>
                  </a:lnTo>
                  <a:lnTo>
                    <a:pt x="376" y="466"/>
                  </a:lnTo>
                  <a:lnTo>
                    <a:pt x="382" y="450"/>
                  </a:lnTo>
                  <a:lnTo>
                    <a:pt x="385" y="441"/>
                  </a:lnTo>
                  <a:lnTo>
                    <a:pt x="387" y="430"/>
                  </a:lnTo>
                  <a:lnTo>
                    <a:pt x="387" y="420"/>
                  </a:lnTo>
                  <a:lnTo>
                    <a:pt x="386" y="411"/>
                  </a:lnTo>
                  <a:lnTo>
                    <a:pt x="383" y="402"/>
                  </a:lnTo>
                  <a:lnTo>
                    <a:pt x="381" y="398"/>
                  </a:lnTo>
                  <a:lnTo>
                    <a:pt x="377" y="395"/>
                  </a:lnTo>
                  <a:lnTo>
                    <a:pt x="377" y="395"/>
                  </a:lnTo>
                  <a:lnTo>
                    <a:pt x="366" y="386"/>
                  </a:lnTo>
                  <a:lnTo>
                    <a:pt x="355" y="378"/>
                  </a:lnTo>
                  <a:lnTo>
                    <a:pt x="330" y="364"/>
                  </a:lnTo>
                  <a:lnTo>
                    <a:pt x="305" y="352"/>
                  </a:lnTo>
                  <a:lnTo>
                    <a:pt x="279" y="342"/>
                  </a:lnTo>
                  <a:lnTo>
                    <a:pt x="225" y="323"/>
                  </a:lnTo>
                  <a:lnTo>
                    <a:pt x="198" y="313"/>
                  </a:lnTo>
                  <a:lnTo>
                    <a:pt x="173" y="302"/>
                  </a:lnTo>
                  <a:lnTo>
                    <a:pt x="173" y="302"/>
                  </a:lnTo>
                  <a:lnTo>
                    <a:pt x="168" y="297"/>
                  </a:lnTo>
                  <a:lnTo>
                    <a:pt x="161" y="294"/>
                  </a:lnTo>
                  <a:lnTo>
                    <a:pt x="161" y="294"/>
                  </a:lnTo>
                  <a:lnTo>
                    <a:pt x="147" y="289"/>
                  </a:lnTo>
                  <a:lnTo>
                    <a:pt x="131" y="284"/>
                  </a:lnTo>
                  <a:lnTo>
                    <a:pt x="131" y="284"/>
                  </a:lnTo>
                  <a:lnTo>
                    <a:pt x="127" y="284"/>
                  </a:lnTo>
                  <a:lnTo>
                    <a:pt x="127" y="284"/>
                  </a:lnTo>
                  <a:lnTo>
                    <a:pt x="122" y="283"/>
                  </a:lnTo>
                  <a:lnTo>
                    <a:pt x="122" y="283"/>
                  </a:lnTo>
                  <a:lnTo>
                    <a:pt x="124" y="283"/>
                  </a:lnTo>
                  <a:lnTo>
                    <a:pt x="124" y="283"/>
                  </a:lnTo>
                  <a:lnTo>
                    <a:pt x="120" y="280"/>
                  </a:lnTo>
                  <a:lnTo>
                    <a:pt x="120" y="280"/>
                  </a:lnTo>
                  <a:lnTo>
                    <a:pt x="102" y="264"/>
                  </a:lnTo>
                  <a:lnTo>
                    <a:pt x="81" y="246"/>
                  </a:lnTo>
                  <a:lnTo>
                    <a:pt x="81" y="246"/>
                  </a:lnTo>
                  <a:lnTo>
                    <a:pt x="72" y="238"/>
                  </a:lnTo>
                  <a:lnTo>
                    <a:pt x="66" y="230"/>
                  </a:lnTo>
                  <a:lnTo>
                    <a:pt x="60" y="221"/>
                  </a:lnTo>
                  <a:lnTo>
                    <a:pt x="56" y="211"/>
                  </a:lnTo>
                  <a:lnTo>
                    <a:pt x="52" y="200"/>
                  </a:lnTo>
                  <a:lnTo>
                    <a:pt x="50" y="190"/>
                  </a:lnTo>
                  <a:lnTo>
                    <a:pt x="50" y="178"/>
                  </a:lnTo>
                  <a:lnTo>
                    <a:pt x="50" y="168"/>
                  </a:lnTo>
                  <a:lnTo>
                    <a:pt x="51" y="156"/>
                  </a:lnTo>
                  <a:lnTo>
                    <a:pt x="52" y="145"/>
                  </a:lnTo>
                  <a:lnTo>
                    <a:pt x="55" y="134"/>
                  </a:lnTo>
                  <a:lnTo>
                    <a:pt x="59" y="123"/>
                  </a:lnTo>
                  <a:lnTo>
                    <a:pt x="64" y="114"/>
                  </a:lnTo>
                  <a:lnTo>
                    <a:pt x="69" y="105"/>
                  </a:lnTo>
                  <a:lnTo>
                    <a:pt x="75" y="96"/>
                  </a:lnTo>
                  <a:lnTo>
                    <a:pt x="81" y="88"/>
                  </a:lnTo>
                  <a:lnTo>
                    <a:pt x="81" y="88"/>
                  </a:lnTo>
                  <a:lnTo>
                    <a:pt x="93" y="79"/>
                  </a:lnTo>
                  <a:lnTo>
                    <a:pt x="105" y="71"/>
                  </a:lnTo>
                  <a:lnTo>
                    <a:pt x="119" y="64"/>
                  </a:lnTo>
                  <a:lnTo>
                    <a:pt x="134" y="58"/>
                  </a:lnTo>
                  <a:lnTo>
                    <a:pt x="149" y="54"/>
                  </a:lnTo>
                  <a:lnTo>
                    <a:pt x="165" y="50"/>
                  </a:lnTo>
                  <a:lnTo>
                    <a:pt x="181" y="47"/>
                  </a:lnTo>
                  <a:lnTo>
                    <a:pt x="195" y="46"/>
                  </a:lnTo>
                  <a:lnTo>
                    <a:pt x="195" y="46"/>
                  </a:lnTo>
                  <a:lnTo>
                    <a:pt x="200" y="47"/>
                  </a:lnTo>
                  <a:lnTo>
                    <a:pt x="205" y="47"/>
                  </a:lnTo>
                  <a:lnTo>
                    <a:pt x="211" y="47"/>
                  </a:lnTo>
                  <a:lnTo>
                    <a:pt x="216" y="45"/>
                  </a:lnTo>
                  <a:lnTo>
                    <a:pt x="220" y="42"/>
                  </a:lnTo>
                  <a:lnTo>
                    <a:pt x="224" y="37"/>
                  </a:lnTo>
                  <a:lnTo>
                    <a:pt x="226" y="32"/>
                  </a:lnTo>
                  <a:lnTo>
                    <a:pt x="226" y="25"/>
                  </a:lnTo>
                  <a:lnTo>
                    <a:pt x="226" y="22"/>
                  </a:lnTo>
                  <a:lnTo>
                    <a:pt x="226" y="22"/>
                  </a:lnTo>
                  <a:lnTo>
                    <a:pt x="226" y="19"/>
                  </a:lnTo>
                  <a:lnTo>
                    <a:pt x="225" y="15"/>
                  </a:lnTo>
                  <a:lnTo>
                    <a:pt x="223" y="11"/>
                  </a:lnTo>
                  <a:lnTo>
                    <a:pt x="220" y="7"/>
                  </a:lnTo>
                  <a:lnTo>
                    <a:pt x="217" y="4"/>
                  </a:lnTo>
                  <a:lnTo>
                    <a:pt x="213" y="2"/>
                  </a:lnTo>
                  <a:lnTo>
                    <a:pt x="208" y="0"/>
                  </a:lnTo>
                  <a:lnTo>
                    <a:pt x="204" y="0"/>
                  </a:lnTo>
                  <a:lnTo>
                    <a:pt x="204" y="0"/>
                  </a:lnTo>
                  <a:lnTo>
                    <a:pt x="185" y="0"/>
                  </a:lnTo>
                  <a:lnTo>
                    <a:pt x="165" y="3"/>
                  </a:lnTo>
                  <a:lnTo>
                    <a:pt x="145" y="7"/>
                  </a:lnTo>
                  <a:lnTo>
                    <a:pt x="126" y="13"/>
                  </a:lnTo>
                  <a:lnTo>
                    <a:pt x="107" y="20"/>
                  </a:lnTo>
                  <a:lnTo>
                    <a:pt x="89" y="29"/>
                  </a:lnTo>
                  <a:lnTo>
                    <a:pt x="73" y="38"/>
                  </a:lnTo>
                  <a:lnTo>
                    <a:pt x="58" y="50"/>
                  </a:lnTo>
                  <a:lnTo>
                    <a:pt x="43" y="63"/>
                  </a:lnTo>
                  <a:lnTo>
                    <a:pt x="32" y="77"/>
                  </a:lnTo>
                  <a:lnTo>
                    <a:pt x="21" y="93"/>
                  </a:lnTo>
                  <a:lnTo>
                    <a:pt x="13" y="109"/>
                  </a:lnTo>
                  <a:lnTo>
                    <a:pt x="7" y="127"/>
                  </a:lnTo>
                  <a:lnTo>
                    <a:pt x="4" y="147"/>
                  </a:lnTo>
                  <a:lnTo>
                    <a:pt x="3" y="168"/>
                  </a:lnTo>
                  <a:lnTo>
                    <a:pt x="5" y="189"/>
                  </a:lnTo>
                  <a:lnTo>
                    <a:pt x="5" y="189"/>
                  </a:lnTo>
                  <a:lnTo>
                    <a:pt x="8" y="203"/>
                  </a:lnTo>
                  <a:lnTo>
                    <a:pt x="12" y="217"/>
                  </a:lnTo>
                  <a:lnTo>
                    <a:pt x="16" y="230"/>
                  </a:lnTo>
                  <a:lnTo>
                    <a:pt x="22" y="242"/>
                  </a:lnTo>
                  <a:lnTo>
                    <a:pt x="28" y="253"/>
                  </a:lnTo>
                  <a:lnTo>
                    <a:pt x="34" y="263"/>
                  </a:lnTo>
                  <a:lnTo>
                    <a:pt x="42" y="274"/>
                  </a:lnTo>
                  <a:lnTo>
                    <a:pt x="50" y="281"/>
                  </a:lnTo>
                  <a:lnTo>
                    <a:pt x="59" y="291"/>
                  </a:lnTo>
                  <a:lnTo>
                    <a:pt x="68" y="297"/>
                  </a:lnTo>
                  <a:lnTo>
                    <a:pt x="88" y="311"/>
                  </a:lnTo>
                  <a:lnTo>
                    <a:pt x="109" y="322"/>
                  </a:lnTo>
                  <a:lnTo>
                    <a:pt x="131" y="332"/>
                  </a:lnTo>
                  <a:lnTo>
                    <a:pt x="131" y="332"/>
                  </a:lnTo>
                  <a:lnTo>
                    <a:pt x="154" y="344"/>
                  </a:lnTo>
                  <a:lnTo>
                    <a:pt x="166" y="349"/>
                  </a:lnTo>
                  <a:lnTo>
                    <a:pt x="178" y="353"/>
                  </a:lnTo>
                  <a:lnTo>
                    <a:pt x="178" y="353"/>
                  </a:lnTo>
                  <a:lnTo>
                    <a:pt x="212" y="364"/>
                  </a:lnTo>
                  <a:lnTo>
                    <a:pt x="246" y="377"/>
                  </a:lnTo>
                  <a:lnTo>
                    <a:pt x="280" y="391"/>
                  </a:lnTo>
                  <a:lnTo>
                    <a:pt x="313" y="406"/>
                  </a:lnTo>
                  <a:lnTo>
                    <a:pt x="313" y="406"/>
                  </a:lnTo>
                  <a:lnTo>
                    <a:pt x="319" y="410"/>
                  </a:lnTo>
                  <a:lnTo>
                    <a:pt x="326" y="413"/>
                  </a:lnTo>
                  <a:lnTo>
                    <a:pt x="330" y="417"/>
                  </a:lnTo>
                  <a:lnTo>
                    <a:pt x="332" y="421"/>
                  </a:lnTo>
                  <a:lnTo>
                    <a:pt x="335" y="427"/>
                  </a:lnTo>
                  <a:lnTo>
                    <a:pt x="335" y="430"/>
                  </a:lnTo>
                  <a:lnTo>
                    <a:pt x="335" y="436"/>
                  </a:lnTo>
                  <a:lnTo>
                    <a:pt x="334" y="441"/>
                  </a:lnTo>
                  <a:lnTo>
                    <a:pt x="332" y="445"/>
                  </a:lnTo>
                  <a:lnTo>
                    <a:pt x="330" y="449"/>
                  </a:lnTo>
                  <a:lnTo>
                    <a:pt x="326" y="453"/>
                  </a:lnTo>
                  <a:lnTo>
                    <a:pt x="321" y="457"/>
                  </a:lnTo>
                  <a:lnTo>
                    <a:pt x="315" y="459"/>
                  </a:lnTo>
                  <a:lnTo>
                    <a:pt x="309" y="462"/>
                  </a:lnTo>
                  <a:lnTo>
                    <a:pt x="302" y="464"/>
                  </a:lnTo>
                  <a:lnTo>
                    <a:pt x="296" y="466"/>
                  </a:lnTo>
                  <a:lnTo>
                    <a:pt x="296" y="4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4" name="chenying0907 1170"/>
            <p:cNvSpPr>
              <a:spLocks/>
            </p:cNvSpPr>
            <p:nvPr/>
          </p:nvSpPr>
          <p:spPr bwMode="auto">
            <a:xfrm>
              <a:off x="6827838" y="4465638"/>
              <a:ext cx="95250" cy="53975"/>
            </a:xfrm>
            <a:custGeom>
              <a:avLst/>
              <a:gdLst/>
              <a:ahLst/>
              <a:cxnLst>
                <a:cxn ang="0">
                  <a:pos x="241" y="113"/>
                </a:cxn>
                <a:cxn ang="0">
                  <a:pos x="237" y="69"/>
                </a:cxn>
                <a:cxn ang="0">
                  <a:pos x="232" y="48"/>
                </a:cxn>
                <a:cxn ang="0">
                  <a:pos x="219" y="30"/>
                </a:cxn>
                <a:cxn ang="0">
                  <a:pos x="208" y="22"/>
                </a:cxn>
                <a:cxn ang="0">
                  <a:pos x="186" y="9"/>
                </a:cxn>
                <a:cxn ang="0">
                  <a:pos x="160" y="3"/>
                </a:cxn>
                <a:cxn ang="0">
                  <a:pos x="134" y="0"/>
                </a:cxn>
                <a:cxn ang="0">
                  <a:pos x="121" y="0"/>
                </a:cxn>
                <a:cxn ang="0">
                  <a:pos x="83" y="3"/>
                </a:cxn>
                <a:cxn ang="0">
                  <a:pos x="55" y="9"/>
                </a:cxn>
                <a:cxn ang="0">
                  <a:pos x="32" y="20"/>
                </a:cxn>
                <a:cxn ang="0">
                  <a:pos x="23" y="28"/>
                </a:cxn>
                <a:cxn ang="0">
                  <a:pos x="11" y="47"/>
                </a:cxn>
                <a:cxn ang="0">
                  <a:pos x="3" y="69"/>
                </a:cxn>
                <a:cxn ang="0">
                  <a:pos x="0" y="93"/>
                </a:cxn>
                <a:cxn ang="0">
                  <a:pos x="0" y="115"/>
                </a:cxn>
                <a:cxn ang="0">
                  <a:pos x="2" y="126"/>
                </a:cxn>
                <a:cxn ang="0">
                  <a:pos x="7" y="132"/>
                </a:cxn>
                <a:cxn ang="0">
                  <a:pos x="15" y="136"/>
                </a:cxn>
                <a:cxn ang="0">
                  <a:pos x="32" y="136"/>
                </a:cxn>
                <a:cxn ang="0">
                  <a:pos x="38" y="132"/>
                </a:cxn>
                <a:cxn ang="0">
                  <a:pos x="44" y="126"/>
                </a:cxn>
                <a:cxn ang="0">
                  <a:pos x="46" y="115"/>
                </a:cxn>
                <a:cxn ang="0">
                  <a:pos x="46" y="99"/>
                </a:cxn>
                <a:cxn ang="0">
                  <a:pos x="54" y="73"/>
                </a:cxn>
                <a:cxn ang="0">
                  <a:pos x="68" y="56"/>
                </a:cxn>
                <a:cxn ang="0">
                  <a:pos x="93" y="48"/>
                </a:cxn>
                <a:cxn ang="0">
                  <a:pos x="110" y="47"/>
                </a:cxn>
                <a:cxn ang="0">
                  <a:pos x="152" y="48"/>
                </a:cxn>
                <a:cxn ang="0">
                  <a:pos x="166" y="52"/>
                </a:cxn>
                <a:cxn ang="0">
                  <a:pos x="183" y="62"/>
                </a:cxn>
                <a:cxn ang="0">
                  <a:pos x="191" y="76"/>
                </a:cxn>
                <a:cxn ang="0">
                  <a:pos x="194" y="94"/>
                </a:cxn>
                <a:cxn ang="0">
                  <a:pos x="195" y="113"/>
                </a:cxn>
                <a:cxn ang="0">
                  <a:pos x="199" y="122"/>
                </a:cxn>
                <a:cxn ang="0">
                  <a:pos x="204" y="128"/>
                </a:cxn>
                <a:cxn ang="0">
                  <a:pos x="221" y="135"/>
                </a:cxn>
                <a:cxn ang="0">
                  <a:pos x="233" y="131"/>
                </a:cxn>
                <a:cxn ang="0">
                  <a:pos x="238" y="126"/>
                </a:cxn>
                <a:cxn ang="0">
                  <a:pos x="241" y="118"/>
                </a:cxn>
                <a:cxn ang="0">
                  <a:pos x="241" y="113"/>
                </a:cxn>
              </a:cxnLst>
              <a:rect l="0" t="0" r="r" b="b"/>
              <a:pathLst>
                <a:path w="241" h="137">
                  <a:moveTo>
                    <a:pt x="241" y="113"/>
                  </a:moveTo>
                  <a:lnTo>
                    <a:pt x="241" y="113"/>
                  </a:lnTo>
                  <a:lnTo>
                    <a:pt x="240" y="90"/>
                  </a:lnTo>
                  <a:lnTo>
                    <a:pt x="237" y="69"/>
                  </a:lnTo>
                  <a:lnTo>
                    <a:pt x="236" y="59"/>
                  </a:lnTo>
                  <a:lnTo>
                    <a:pt x="232" y="48"/>
                  </a:lnTo>
                  <a:lnTo>
                    <a:pt x="227" y="39"/>
                  </a:lnTo>
                  <a:lnTo>
                    <a:pt x="219" y="30"/>
                  </a:lnTo>
                  <a:lnTo>
                    <a:pt x="219" y="30"/>
                  </a:lnTo>
                  <a:lnTo>
                    <a:pt x="208" y="22"/>
                  </a:lnTo>
                  <a:lnTo>
                    <a:pt x="198" y="14"/>
                  </a:lnTo>
                  <a:lnTo>
                    <a:pt x="186" y="9"/>
                  </a:lnTo>
                  <a:lnTo>
                    <a:pt x="173" y="5"/>
                  </a:lnTo>
                  <a:lnTo>
                    <a:pt x="160" y="3"/>
                  </a:lnTo>
                  <a:lnTo>
                    <a:pt x="147" y="1"/>
                  </a:lnTo>
                  <a:lnTo>
                    <a:pt x="134" y="0"/>
                  </a:lnTo>
                  <a:lnTo>
                    <a:pt x="121" y="0"/>
                  </a:lnTo>
                  <a:lnTo>
                    <a:pt x="121" y="0"/>
                  </a:lnTo>
                  <a:lnTo>
                    <a:pt x="96" y="1"/>
                  </a:lnTo>
                  <a:lnTo>
                    <a:pt x="83" y="3"/>
                  </a:lnTo>
                  <a:lnTo>
                    <a:pt x="68" y="5"/>
                  </a:lnTo>
                  <a:lnTo>
                    <a:pt x="55" y="9"/>
                  </a:lnTo>
                  <a:lnTo>
                    <a:pt x="44" y="14"/>
                  </a:lnTo>
                  <a:lnTo>
                    <a:pt x="32" y="20"/>
                  </a:lnTo>
                  <a:lnTo>
                    <a:pt x="23" y="28"/>
                  </a:lnTo>
                  <a:lnTo>
                    <a:pt x="23" y="28"/>
                  </a:lnTo>
                  <a:lnTo>
                    <a:pt x="16" y="37"/>
                  </a:lnTo>
                  <a:lnTo>
                    <a:pt x="11" y="47"/>
                  </a:lnTo>
                  <a:lnTo>
                    <a:pt x="7" y="58"/>
                  </a:lnTo>
                  <a:lnTo>
                    <a:pt x="3" y="69"/>
                  </a:lnTo>
                  <a:lnTo>
                    <a:pt x="2" y="81"/>
                  </a:lnTo>
                  <a:lnTo>
                    <a:pt x="0" y="93"/>
                  </a:lnTo>
                  <a:lnTo>
                    <a:pt x="0" y="115"/>
                  </a:lnTo>
                  <a:lnTo>
                    <a:pt x="0" y="115"/>
                  </a:lnTo>
                  <a:lnTo>
                    <a:pt x="0" y="120"/>
                  </a:lnTo>
                  <a:lnTo>
                    <a:pt x="2" y="126"/>
                  </a:lnTo>
                  <a:lnTo>
                    <a:pt x="4" y="128"/>
                  </a:lnTo>
                  <a:lnTo>
                    <a:pt x="7" y="132"/>
                  </a:lnTo>
                  <a:lnTo>
                    <a:pt x="11" y="135"/>
                  </a:lnTo>
                  <a:lnTo>
                    <a:pt x="15" y="136"/>
                  </a:lnTo>
                  <a:lnTo>
                    <a:pt x="23" y="137"/>
                  </a:lnTo>
                  <a:lnTo>
                    <a:pt x="32" y="136"/>
                  </a:lnTo>
                  <a:lnTo>
                    <a:pt x="36" y="135"/>
                  </a:lnTo>
                  <a:lnTo>
                    <a:pt x="38" y="132"/>
                  </a:lnTo>
                  <a:lnTo>
                    <a:pt x="42" y="128"/>
                  </a:lnTo>
                  <a:lnTo>
                    <a:pt x="44" y="126"/>
                  </a:lnTo>
                  <a:lnTo>
                    <a:pt x="45" y="120"/>
                  </a:lnTo>
                  <a:lnTo>
                    <a:pt x="46" y="115"/>
                  </a:lnTo>
                  <a:lnTo>
                    <a:pt x="46" y="115"/>
                  </a:lnTo>
                  <a:lnTo>
                    <a:pt x="46" y="99"/>
                  </a:lnTo>
                  <a:lnTo>
                    <a:pt x="49" y="85"/>
                  </a:lnTo>
                  <a:lnTo>
                    <a:pt x="54" y="73"/>
                  </a:lnTo>
                  <a:lnTo>
                    <a:pt x="61" y="64"/>
                  </a:lnTo>
                  <a:lnTo>
                    <a:pt x="68" y="56"/>
                  </a:lnTo>
                  <a:lnTo>
                    <a:pt x="80" y="51"/>
                  </a:lnTo>
                  <a:lnTo>
                    <a:pt x="93" y="48"/>
                  </a:lnTo>
                  <a:lnTo>
                    <a:pt x="110" y="47"/>
                  </a:lnTo>
                  <a:lnTo>
                    <a:pt x="110" y="47"/>
                  </a:lnTo>
                  <a:lnTo>
                    <a:pt x="139" y="47"/>
                  </a:lnTo>
                  <a:lnTo>
                    <a:pt x="152" y="48"/>
                  </a:lnTo>
                  <a:lnTo>
                    <a:pt x="166" y="52"/>
                  </a:lnTo>
                  <a:lnTo>
                    <a:pt x="166" y="52"/>
                  </a:lnTo>
                  <a:lnTo>
                    <a:pt x="177" y="56"/>
                  </a:lnTo>
                  <a:lnTo>
                    <a:pt x="183" y="62"/>
                  </a:lnTo>
                  <a:lnTo>
                    <a:pt x="189" y="68"/>
                  </a:lnTo>
                  <a:lnTo>
                    <a:pt x="191" y="76"/>
                  </a:lnTo>
                  <a:lnTo>
                    <a:pt x="194" y="85"/>
                  </a:lnTo>
                  <a:lnTo>
                    <a:pt x="194" y="94"/>
                  </a:lnTo>
                  <a:lnTo>
                    <a:pt x="195" y="113"/>
                  </a:lnTo>
                  <a:lnTo>
                    <a:pt x="195" y="113"/>
                  </a:lnTo>
                  <a:lnTo>
                    <a:pt x="197" y="118"/>
                  </a:lnTo>
                  <a:lnTo>
                    <a:pt x="199" y="122"/>
                  </a:lnTo>
                  <a:lnTo>
                    <a:pt x="202" y="126"/>
                  </a:lnTo>
                  <a:lnTo>
                    <a:pt x="204" y="128"/>
                  </a:lnTo>
                  <a:lnTo>
                    <a:pt x="212" y="133"/>
                  </a:lnTo>
                  <a:lnTo>
                    <a:pt x="221" y="135"/>
                  </a:lnTo>
                  <a:lnTo>
                    <a:pt x="229" y="133"/>
                  </a:lnTo>
                  <a:lnTo>
                    <a:pt x="233" y="131"/>
                  </a:lnTo>
                  <a:lnTo>
                    <a:pt x="236" y="130"/>
                  </a:lnTo>
                  <a:lnTo>
                    <a:pt x="238" y="126"/>
                  </a:lnTo>
                  <a:lnTo>
                    <a:pt x="241" y="122"/>
                  </a:lnTo>
                  <a:lnTo>
                    <a:pt x="241" y="118"/>
                  </a:lnTo>
                  <a:lnTo>
                    <a:pt x="241" y="113"/>
                  </a:lnTo>
                  <a:lnTo>
                    <a:pt x="241" y="1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5" name="chenying0907 1171"/>
            <p:cNvSpPr>
              <a:spLocks noEditPoints="1"/>
            </p:cNvSpPr>
            <p:nvPr/>
          </p:nvSpPr>
          <p:spPr bwMode="auto">
            <a:xfrm>
              <a:off x="6681788" y="4435475"/>
              <a:ext cx="387350" cy="382588"/>
            </a:xfrm>
            <a:custGeom>
              <a:avLst/>
              <a:gdLst/>
              <a:ahLst/>
              <a:cxnLst>
                <a:cxn ang="0">
                  <a:pos x="823" y="95"/>
                </a:cxn>
                <a:cxn ang="0">
                  <a:pos x="715" y="47"/>
                </a:cxn>
                <a:cxn ang="0">
                  <a:pos x="509" y="0"/>
                </a:cxn>
                <a:cxn ang="0">
                  <a:pos x="410" y="5"/>
                </a:cxn>
                <a:cxn ang="0">
                  <a:pos x="267" y="26"/>
                </a:cxn>
                <a:cxn ang="0">
                  <a:pos x="161" y="76"/>
                </a:cxn>
                <a:cxn ang="0">
                  <a:pos x="92" y="148"/>
                </a:cxn>
                <a:cxn ang="0">
                  <a:pos x="36" y="259"/>
                </a:cxn>
                <a:cxn ang="0">
                  <a:pos x="8" y="379"/>
                </a:cxn>
                <a:cxn ang="0">
                  <a:pos x="2" y="530"/>
                </a:cxn>
                <a:cxn ang="0">
                  <a:pos x="29" y="649"/>
                </a:cxn>
                <a:cxn ang="0">
                  <a:pos x="89" y="760"/>
                </a:cxn>
                <a:cxn ang="0">
                  <a:pos x="174" y="845"/>
                </a:cxn>
                <a:cxn ang="0">
                  <a:pos x="295" y="917"/>
                </a:cxn>
                <a:cxn ang="0">
                  <a:pos x="390" y="949"/>
                </a:cxn>
                <a:cxn ang="0">
                  <a:pos x="552" y="964"/>
                </a:cxn>
                <a:cxn ang="0">
                  <a:pos x="622" y="953"/>
                </a:cxn>
                <a:cxn ang="0">
                  <a:pos x="733" y="923"/>
                </a:cxn>
                <a:cxn ang="0">
                  <a:pos x="838" y="875"/>
                </a:cxn>
                <a:cxn ang="0">
                  <a:pos x="896" y="805"/>
                </a:cxn>
                <a:cxn ang="0">
                  <a:pos x="940" y="696"/>
                </a:cxn>
                <a:cxn ang="0">
                  <a:pos x="974" y="460"/>
                </a:cxn>
                <a:cxn ang="0">
                  <a:pos x="975" y="377"/>
                </a:cxn>
                <a:cxn ang="0">
                  <a:pos x="957" y="268"/>
                </a:cxn>
                <a:cxn ang="0">
                  <a:pos x="910" y="173"/>
                </a:cxn>
                <a:cxn ang="0">
                  <a:pos x="924" y="473"/>
                </a:cxn>
                <a:cxn ang="0">
                  <a:pos x="916" y="553"/>
                </a:cxn>
                <a:cxn ang="0">
                  <a:pos x="891" y="693"/>
                </a:cxn>
                <a:cxn ang="0">
                  <a:pos x="835" y="808"/>
                </a:cxn>
                <a:cxn ang="0">
                  <a:pos x="755" y="868"/>
                </a:cxn>
                <a:cxn ang="0">
                  <a:pos x="635" y="902"/>
                </a:cxn>
                <a:cxn ang="0">
                  <a:pos x="556" y="918"/>
                </a:cxn>
                <a:cxn ang="0">
                  <a:pos x="429" y="910"/>
                </a:cxn>
                <a:cxn ang="0">
                  <a:pos x="313" y="873"/>
                </a:cxn>
                <a:cxn ang="0">
                  <a:pos x="211" y="809"/>
                </a:cxn>
                <a:cxn ang="0">
                  <a:pos x="127" y="731"/>
                </a:cxn>
                <a:cxn ang="0">
                  <a:pos x="75" y="639"/>
                </a:cxn>
                <a:cxn ang="0">
                  <a:pos x="47" y="539"/>
                </a:cxn>
                <a:cxn ang="0">
                  <a:pos x="51" y="371"/>
                </a:cxn>
                <a:cxn ang="0">
                  <a:pos x="83" y="252"/>
                </a:cxn>
                <a:cxn ang="0">
                  <a:pos x="131" y="173"/>
                </a:cxn>
                <a:cxn ang="0">
                  <a:pos x="220" y="99"/>
                </a:cxn>
                <a:cxn ang="0">
                  <a:pos x="321" y="63"/>
                </a:cxn>
                <a:cxn ang="0">
                  <a:pos x="457" y="50"/>
                </a:cxn>
                <a:cxn ang="0">
                  <a:pos x="477" y="48"/>
                </a:cxn>
                <a:cxn ang="0">
                  <a:pos x="529" y="47"/>
                </a:cxn>
                <a:cxn ang="0">
                  <a:pos x="639" y="68"/>
                </a:cxn>
                <a:cxn ang="0">
                  <a:pos x="770" y="118"/>
                </a:cxn>
                <a:cxn ang="0">
                  <a:pos x="865" y="191"/>
                </a:cxn>
                <a:cxn ang="0">
                  <a:pos x="908" y="271"/>
                </a:cxn>
                <a:cxn ang="0">
                  <a:pos x="932" y="392"/>
                </a:cxn>
                <a:cxn ang="0">
                  <a:pos x="924" y="473"/>
                </a:cxn>
              </a:cxnLst>
              <a:rect l="0" t="0" r="r" b="b"/>
              <a:pathLst>
                <a:path w="976" h="964">
                  <a:moveTo>
                    <a:pt x="881" y="140"/>
                  </a:moveTo>
                  <a:lnTo>
                    <a:pt x="881" y="140"/>
                  </a:lnTo>
                  <a:lnTo>
                    <a:pt x="862" y="124"/>
                  </a:lnTo>
                  <a:lnTo>
                    <a:pt x="843" y="108"/>
                  </a:lnTo>
                  <a:lnTo>
                    <a:pt x="823" y="95"/>
                  </a:lnTo>
                  <a:lnTo>
                    <a:pt x="802" y="84"/>
                  </a:lnTo>
                  <a:lnTo>
                    <a:pt x="781" y="73"/>
                  </a:lnTo>
                  <a:lnTo>
                    <a:pt x="759" y="63"/>
                  </a:lnTo>
                  <a:lnTo>
                    <a:pt x="737" y="55"/>
                  </a:lnTo>
                  <a:lnTo>
                    <a:pt x="715" y="47"/>
                  </a:lnTo>
                  <a:lnTo>
                    <a:pt x="668" y="33"/>
                  </a:lnTo>
                  <a:lnTo>
                    <a:pt x="620" y="22"/>
                  </a:lnTo>
                  <a:lnTo>
                    <a:pt x="526" y="3"/>
                  </a:lnTo>
                  <a:lnTo>
                    <a:pt x="526" y="3"/>
                  </a:lnTo>
                  <a:lnTo>
                    <a:pt x="509" y="0"/>
                  </a:lnTo>
                  <a:lnTo>
                    <a:pt x="492" y="0"/>
                  </a:lnTo>
                  <a:lnTo>
                    <a:pt x="475" y="0"/>
                  </a:lnTo>
                  <a:lnTo>
                    <a:pt x="458" y="4"/>
                  </a:lnTo>
                  <a:lnTo>
                    <a:pt x="458" y="4"/>
                  </a:lnTo>
                  <a:lnTo>
                    <a:pt x="410" y="5"/>
                  </a:lnTo>
                  <a:lnTo>
                    <a:pt x="363" y="9"/>
                  </a:lnTo>
                  <a:lnTo>
                    <a:pt x="338" y="12"/>
                  </a:lnTo>
                  <a:lnTo>
                    <a:pt x="314" y="16"/>
                  </a:lnTo>
                  <a:lnTo>
                    <a:pt x="291" y="21"/>
                  </a:lnTo>
                  <a:lnTo>
                    <a:pt x="267" y="26"/>
                  </a:lnTo>
                  <a:lnTo>
                    <a:pt x="245" y="34"/>
                  </a:lnTo>
                  <a:lnTo>
                    <a:pt x="223" y="42"/>
                  </a:lnTo>
                  <a:lnTo>
                    <a:pt x="201" y="52"/>
                  </a:lnTo>
                  <a:lnTo>
                    <a:pt x="181" y="63"/>
                  </a:lnTo>
                  <a:lnTo>
                    <a:pt x="161" y="76"/>
                  </a:lnTo>
                  <a:lnTo>
                    <a:pt x="142" y="91"/>
                  </a:lnTo>
                  <a:lnTo>
                    <a:pt x="125" y="107"/>
                  </a:lnTo>
                  <a:lnTo>
                    <a:pt x="108" y="125"/>
                  </a:lnTo>
                  <a:lnTo>
                    <a:pt x="108" y="125"/>
                  </a:lnTo>
                  <a:lnTo>
                    <a:pt x="92" y="148"/>
                  </a:lnTo>
                  <a:lnTo>
                    <a:pt x="79" y="169"/>
                  </a:lnTo>
                  <a:lnTo>
                    <a:pt x="66" y="191"/>
                  </a:lnTo>
                  <a:lnTo>
                    <a:pt x="54" y="213"/>
                  </a:lnTo>
                  <a:lnTo>
                    <a:pt x="45" y="235"/>
                  </a:lnTo>
                  <a:lnTo>
                    <a:pt x="36" y="259"/>
                  </a:lnTo>
                  <a:lnTo>
                    <a:pt x="28" y="282"/>
                  </a:lnTo>
                  <a:lnTo>
                    <a:pt x="21" y="306"/>
                  </a:lnTo>
                  <a:lnTo>
                    <a:pt x="16" y="329"/>
                  </a:lnTo>
                  <a:lnTo>
                    <a:pt x="12" y="354"/>
                  </a:lnTo>
                  <a:lnTo>
                    <a:pt x="8" y="379"/>
                  </a:lnTo>
                  <a:lnTo>
                    <a:pt x="6" y="404"/>
                  </a:lnTo>
                  <a:lnTo>
                    <a:pt x="2" y="455"/>
                  </a:lnTo>
                  <a:lnTo>
                    <a:pt x="0" y="506"/>
                  </a:lnTo>
                  <a:lnTo>
                    <a:pt x="0" y="506"/>
                  </a:lnTo>
                  <a:lnTo>
                    <a:pt x="2" y="530"/>
                  </a:lnTo>
                  <a:lnTo>
                    <a:pt x="4" y="553"/>
                  </a:lnTo>
                  <a:lnTo>
                    <a:pt x="8" y="577"/>
                  </a:lnTo>
                  <a:lnTo>
                    <a:pt x="13" y="601"/>
                  </a:lnTo>
                  <a:lnTo>
                    <a:pt x="20" y="625"/>
                  </a:lnTo>
                  <a:lnTo>
                    <a:pt x="29" y="649"/>
                  </a:lnTo>
                  <a:lnTo>
                    <a:pt x="38" y="672"/>
                  </a:lnTo>
                  <a:lnTo>
                    <a:pt x="50" y="696"/>
                  </a:lnTo>
                  <a:lnTo>
                    <a:pt x="62" y="718"/>
                  </a:lnTo>
                  <a:lnTo>
                    <a:pt x="75" y="739"/>
                  </a:lnTo>
                  <a:lnTo>
                    <a:pt x="89" y="760"/>
                  </a:lnTo>
                  <a:lnTo>
                    <a:pt x="105" y="779"/>
                  </a:lnTo>
                  <a:lnTo>
                    <a:pt x="121" y="798"/>
                  </a:lnTo>
                  <a:lnTo>
                    <a:pt x="138" y="815"/>
                  </a:lnTo>
                  <a:lnTo>
                    <a:pt x="156" y="830"/>
                  </a:lnTo>
                  <a:lnTo>
                    <a:pt x="174" y="845"/>
                  </a:lnTo>
                  <a:lnTo>
                    <a:pt x="174" y="845"/>
                  </a:lnTo>
                  <a:lnTo>
                    <a:pt x="212" y="871"/>
                  </a:lnTo>
                  <a:lnTo>
                    <a:pt x="253" y="896"/>
                  </a:lnTo>
                  <a:lnTo>
                    <a:pt x="274" y="906"/>
                  </a:lnTo>
                  <a:lnTo>
                    <a:pt x="295" y="917"/>
                  </a:lnTo>
                  <a:lnTo>
                    <a:pt x="316" y="927"/>
                  </a:lnTo>
                  <a:lnTo>
                    <a:pt x="338" y="935"/>
                  </a:lnTo>
                  <a:lnTo>
                    <a:pt x="338" y="935"/>
                  </a:lnTo>
                  <a:lnTo>
                    <a:pt x="364" y="943"/>
                  </a:lnTo>
                  <a:lnTo>
                    <a:pt x="390" y="949"/>
                  </a:lnTo>
                  <a:lnTo>
                    <a:pt x="416" y="953"/>
                  </a:lnTo>
                  <a:lnTo>
                    <a:pt x="444" y="957"/>
                  </a:lnTo>
                  <a:lnTo>
                    <a:pt x="471" y="960"/>
                  </a:lnTo>
                  <a:lnTo>
                    <a:pt x="499" y="961"/>
                  </a:lnTo>
                  <a:lnTo>
                    <a:pt x="552" y="964"/>
                  </a:lnTo>
                  <a:lnTo>
                    <a:pt x="552" y="964"/>
                  </a:lnTo>
                  <a:lnTo>
                    <a:pt x="564" y="964"/>
                  </a:lnTo>
                  <a:lnTo>
                    <a:pt x="576" y="962"/>
                  </a:lnTo>
                  <a:lnTo>
                    <a:pt x="599" y="960"/>
                  </a:lnTo>
                  <a:lnTo>
                    <a:pt x="622" y="953"/>
                  </a:lnTo>
                  <a:lnTo>
                    <a:pt x="644" y="947"/>
                  </a:lnTo>
                  <a:lnTo>
                    <a:pt x="687" y="934"/>
                  </a:lnTo>
                  <a:lnTo>
                    <a:pt x="709" y="927"/>
                  </a:lnTo>
                  <a:lnTo>
                    <a:pt x="733" y="923"/>
                  </a:lnTo>
                  <a:lnTo>
                    <a:pt x="733" y="923"/>
                  </a:lnTo>
                  <a:lnTo>
                    <a:pt x="754" y="919"/>
                  </a:lnTo>
                  <a:lnTo>
                    <a:pt x="775" y="911"/>
                  </a:lnTo>
                  <a:lnTo>
                    <a:pt x="797" y="901"/>
                  </a:lnTo>
                  <a:lnTo>
                    <a:pt x="818" y="889"/>
                  </a:lnTo>
                  <a:lnTo>
                    <a:pt x="838" y="875"/>
                  </a:lnTo>
                  <a:lnTo>
                    <a:pt x="856" y="859"/>
                  </a:lnTo>
                  <a:lnTo>
                    <a:pt x="872" y="843"/>
                  </a:lnTo>
                  <a:lnTo>
                    <a:pt x="885" y="826"/>
                  </a:lnTo>
                  <a:lnTo>
                    <a:pt x="885" y="826"/>
                  </a:lnTo>
                  <a:lnTo>
                    <a:pt x="896" y="805"/>
                  </a:lnTo>
                  <a:lnTo>
                    <a:pt x="908" y="785"/>
                  </a:lnTo>
                  <a:lnTo>
                    <a:pt x="917" y="762"/>
                  </a:lnTo>
                  <a:lnTo>
                    <a:pt x="925" y="740"/>
                  </a:lnTo>
                  <a:lnTo>
                    <a:pt x="933" y="718"/>
                  </a:lnTo>
                  <a:lnTo>
                    <a:pt x="940" y="696"/>
                  </a:lnTo>
                  <a:lnTo>
                    <a:pt x="945" y="672"/>
                  </a:lnTo>
                  <a:lnTo>
                    <a:pt x="950" y="649"/>
                  </a:lnTo>
                  <a:lnTo>
                    <a:pt x="958" y="603"/>
                  </a:lnTo>
                  <a:lnTo>
                    <a:pt x="963" y="554"/>
                  </a:lnTo>
                  <a:lnTo>
                    <a:pt x="974" y="460"/>
                  </a:lnTo>
                  <a:lnTo>
                    <a:pt x="974" y="460"/>
                  </a:lnTo>
                  <a:lnTo>
                    <a:pt x="975" y="441"/>
                  </a:lnTo>
                  <a:lnTo>
                    <a:pt x="976" y="418"/>
                  </a:lnTo>
                  <a:lnTo>
                    <a:pt x="976" y="397"/>
                  </a:lnTo>
                  <a:lnTo>
                    <a:pt x="975" y="377"/>
                  </a:lnTo>
                  <a:lnTo>
                    <a:pt x="974" y="354"/>
                  </a:lnTo>
                  <a:lnTo>
                    <a:pt x="971" y="332"/>
                  </a:lnTo>
                  <a:lnTo>
                    <a:pt x="967" y="311"/>
                  </a:lnTo>
                  <a:lnTo>
                    <a:pt x="962" y="289"/>
                  </a:lnTo>
                  <a:lnTo>
                    <a:pt x="957" y="268"/>
                  </a:lnTo>
                  <a:lnTo>
                    <a:pt x="949" y="247"/>
                  </a:lnTo>
                  <a:lnTo>
                    <a:pt x="941" y="227"/>
                  </a:lnTo>
                  <a:lnTo>
                    <a:pt x="932" y="208"/>
                  </a:lnTo>
                  <a:lnTo>
                    <a:pt x="921" y="190"/>
                  </a:lnTo>
                  <a:lnTo>
                    <a:pt x="910" y="173"/>
                  </a:lnTo>
                  <a:lnTo>
                    <a:pt x="895" y="156"/>
                  </a:lnTo>
                  <a:lnTo>
                    <a:pt x="881" y="140"/>
                  </a:lnTo>
                  <a:lnTo>
                    <a:pt x="881" y="140"/>
                  </a:lnTo>
                  <a:close/>
                  <a:moveTo>
                    <a:pt x="924" y="473"/>
                  </a:moveTo>
                  <a:lnTo>
                    <a:pt x="924" y="473"/>
                  </a:lnTo>
                  <a:lnTo>
                    <a:pt x="921" y="484"/>
                  </a:lnTo>
                  <a:lnTo>
                    <a:pt x="920" y="494"/>
                  </a:lnTo>
                  <a:lnTo>
                    <a:pt x="919" y="514"/>
                  </a:lnTo>
                  <a:lnTo>
                    <a:pt x="919" y="533"/>
                  </a:lnTo>
                  <a:lnTo>
                    <a:pt x="916" y="553"/>
                  </a:lnTo>
                  <a:lnTo>
                    <a:pt x="916" y="553"/>
                  </a:lnTo>
                  <a:lnTo>
                    <a:pt x="906" y="624"/>
                  </a:lnTo>
                  <a:lnTo>
                    <a:pt x="899" y="658"/>
                  </a:lnTo>
                  <a:lnTo>
                    <a:pt x="891" y="693"/>
                  </a:lnTo>
                  <a:lnTo>
                    <a:pt x="891" y="693"/>
                  </a:lnTo>
                  <a:lnTo>
                    <a:pt x="883" y="720"/>
                  </a:lnTo>
                  <a:lnTo>
                    <a:pt x="874" y="745"/>
                  </a:lnTo>
                  <a:lnTo>
                    <a:pt x="862" y="768"/>
                  </a:lnTo>
                  <a:lnTo>
                    <a:pt x="851" y="788"/>
                  </a:lnTo>
                  <a:lnTo>
                    <a:pt x="835" y="808"/>
                  </a:lnTo>
                  <a:lnTo>
                    <a:pt x="818" y="826"/>
                  </a:lnTo>
                  <a:lnTo>
                    <a:pt x="797" y="843"/>
                  </a:lnTo>
                  <a:lnTo>
                    <a:pt x="773" y="859"/>
                  </a:lnTo>
                  <a:lnTo>
                    <a:pt x="773" y="859"/>
                  </a:lnTo>
                  <a:lnTo>
                    <a:pt x="755" y="868"/>
                  </a:lnTo>
                  <a:lnTo>
                    <a:pt x="736" y="875"/>
                  </a:lnTo>
                  <a:lnTo>
                    <a:pt x="716" y="881"/>
                  </a:lnTo>
                  <a:lnTo>
                    <a:pt x="696" y="887"/>
                  </a:lnTo>
                  <a:lnTo>
                    <a:pt x="654" y="897"/>
                  </a:lnTo>
                  <a:lnTo>
                    <a:pt x="635" y="902"/>
                  </a:lnTo>
                  <a:lnTo>
                    <a:pt x="615" y="909"/>
                  </a:lnTo>
                  <a:lnTo>
                    <a:pt x="615" y="909"/>
                  </a:lnTo>
                  <a:lnTo>
                    <a:pt x="597" y="914"/>
                  </a:lnTo>
                  <a:lnTo>
                    <a:pt x="577" y="917"/>
                  </a:lnTo>
                  <a:lnTo>
                    <a:pt x="556" y="918"/>
                  </a:lnTo>
                  <a:lnTo>
                    <a:pt x="535" y="918"/>
                  </a:lnTo>
                  <a:lnTo>
                    <a:pt x="494" y="915"/>
                  </a:lnTo>
                  <a:lnTo>
                    <a:pt x="454" y="913"/>
                  </a:lnTo>
                  <a:lnTo>
                    <a:pt x="454" y="913"/>
                  </a:lnTo>
                  <a:lnTo>
                    <a:pt x="429" y="910"/>
                  </a:lnTo>
                  <a:lnTo>
                    <a:pt x="405" y="906"/>
                  </a:lnTo>
                  <a:lnTo>
                    <a:pt x="381" y="901"/>
                  </a:lnTo>
                  <a:lnTo>
                    <a:pt x="357" y="893"/>
                  </a:lnTo>
                  <a:lnTo>
                    <a:pt x="335" y="884"/>
                  </a:lnTo>
                  <a:lnTo>
                    <a:pt x="313" y="873"/>
                  </a:lnTo>
                  <a:lnTo>
                    <a:pt x="291" y="862"/>
                  </a:lnTo>
                  <a:lnTo>
                    <a:pt x="270" y="849"/>
                  </a:lnTo>
                  <a:lnTo>
                    <a:pt x="270" y="849"/>
                  </a:lnTo>
                  <a:lnTo>
                    <a:pt x="231" y="822"/>
                  </a:lnTo>
                  <a:lnTo>
                    <a:pt x="211" y="809"/>
                  </a:lnTo>
                  <a:lnTo>
                    <a:pt x="193" y="796"/>
                  </a:lnTo>
                  <a:lnTo>
                    <a:pt x="176" y="782"/>
                  </a:lnTo>
                  <a:lnTo>
                    <a:pt x="159" y="768"/>
                  </a:lnTo>
                  <a:lnTo>
                    <a:pt x="143" y="749"/>
                  </a:lnTo>
                  <a:lnTo>
                    <a:pt x="127" y="731"/>
                  </a:lnTo>
                  <a:lnTo>
                    <a:pt x="127" y="731"/>
                  </a:lnTo>
                  <a:lnTo>
                    <a:pt x="113" y="710"/>
                  </a:lnTo>
                  <a:lnTo>
                    <a:pt x="98" y="688"/>
                  </a:lnTo>
                  <a:lnTo>
                    <a:pt x="85" y="664"/>
                  </a:lnTo>
                  <a:lnTo>
                    <a:pt x="75" y="639"/>
                  </a:lnTo>
                  <a:lnTo>
                    <a:pt x="64" y="615"/>
                  </a:lnTo>
                  <a:lnTo>
                    <a:pt x="57" y="588"/>
                  </a:lnTo>
                  <a:lnTo>
                    <a:pt x="50" y="564"/>
                  </a:lnTo>
                  <a:lnTo>
                    <a:pt x="47" y="539"/>
                  </a:lnTo>
                  <a:lnTo>
                    <a:pt x="47" y="539"/>
                  </a:lnTo>
                  <a:lnTo>
                    <a:pt x="45" y="493"/>
                  </a:lnTo>
                  <a:lnTo>
                    <a:pt x="45" y="445"/>
                  </a:lnTo>
                  <a:lnTo>
                    <a:pt x="46" y="420"/>
                  </a:lnTo>
                  <a:lnTo>
                    <a:pt x="49" y="396"/>
                  </a:lnTo>
                  <a:lnTo>
                    <a:pt x="51" y="371"/>
                  </a:lnTo>
                  <a:lnTo>
                    <a:pt x="55" y="346"/>
                  </a:lnTo>
                  <a:lnTo>
                    <a:pt x="61" y="322"/>
                  </a:lnTo>
                  <a:lnTo>
                    <a:pt x="67" y="298"/>
                  </a:lnTo>
                  <a:lnTo>
                    <a:pt x="75" y="275"/>
                  </a:lnTo>
                  <a:lnTo>
                    <a:pt x="83" y="252"/>
                  </a:lnTo>
                  <a:lnTo>
                    <a:pt x="93" y="231"/>
                  </a:lnTo>
                  <a:lnTo>
                    <a:pt x="104" y="210"/>
                  </a:lnTo>
                  <a:lnTo>
                    <a:pt x="117" y="191"/>
                  </a:lnTo>
                  <a:lnTo>
                    <a:pt x="131" y="173"/>
                  </a:lnTo>
                  <a:lnTo>
                    <a:pt x="131" y="173"/>
                  </a:lnTo>
                  <a:lnTo>
                    <a:pt x="148" y="154"/>
                  </a:lnTo>
                  <a:lnTo>
                    <a:pt x="165" y="139"/>
                  </a:lnTo>
                  <a:lnTo>
                    <a:pt x="182" y="124"/>
                  </a:lnTo>
                  <a:lnTo>
                    <a:pt x="201" y="111"/>
                  </a:lnTo>
                  <a:lnTo>
                    <a:pt x="220" y="99"/>
                  </a:lnTo>
                  <a:lnTo>
                    <a:pt x="238" y="89"/>
                  </a:lnTo>
                  <a:lnTo>
                    <a:pt x="258" y="81"/>
                  </a:lnTo>
                  <a:lnTo>
                    <a:pt x="279" y="73"/>
                  </a:lnTo>
                  <a:lnTo>
                    <a:pt x="300" y="68"/>
                  </a:lnTo>
                  <a:lnTo>
                    <a:pt x="321" y="63"/>
                  </a:lnTo>
                  <a:lnTo>
                    <a:pt x="342" y="59"/>
                  </a:lnTo>
                  <a:lnTo>
                    <a:pt x="364" y="55"/>
                  </a:lnTo>
                  <a:lnTo>
                    <a:pt x="410" y="51"/>
                  </a:lnTo>
                  <a:lnTo>
                    <a:pt x="457" y="50"/>
                  </a:lnTo>
                  <a:lnTo>
                    <a:pt x="457" y="50"/>
                  </a:lnTo>
                  <a:lnTo>
                    <a:pt x="463" y="50"/>
                  </a:lnTo>
                  <a:lnTo>
                    <a:pt x="463" y="50"/>
                  </a:lnTo>
                  <a:lnTo>
                    <a:pt x="469" y="50"/>
                  </a:lnTo>
                  <a:lnTo>
                    <a:pt x="469" y="50"/>
                  </a:lnTo>
                  <a:lnTo>
                    <a:pt x="477" y="48"/>
                  </a:lnTo>
                  <a:lnTo>
                    <a:pt x="482" y="46"/>
                  </a:lnTo>
                  <a:lnTo>
                    <a:pt x="482" y="46"/>
                  </a:lnTo>
                  <a:lnTo>
                    <a:pt x="494" y="44"/>
                  </a:lnTo>
                  <a:lnTo>
                    <a:pt x="504" y="46"/>
                  </a:lnTo>
                  <a:lnTo>
                    <a:pt x="529" y="47"/>
                  </a:lnTo>
                  <a:lnTo>
                    <a:pt x="573" y="54"/>
                  </a:lnTo>
                  <a:lnTo>
                    <a:pt x="573" y="54"/>
                  </a:lnTo>
                  <a:lnTo>
                    <a:pt x="594" y="57"/>
                  </a:lnTo>
                  <a:lnTo>
                    <a:pt x="616" y="63"/>
                  </a:lnTo>
                  <a:lnTo>
                    <a:pt x="639" y="68"/>
                  </a:lnTo>
                  <a:lnTo>
                    <a:pt x="661" y="74"/>
                  </a:lnTo>
                  <a:lnTo>
                    <a:pt x="705" y="90"/>
                  </a:lnTo>
                  <a:lnTo>
                    <a:pt x="746" y="107"/>
                  </a:lnTo>
                  <a:lnTo>
                    <a:pt x="746" y="107"/>
                  </a:lnTo>
                  <a:lnTo>
                    <a:pt x="770" y="118"/>
                  </a:lnTo>
                  <a:lnTo>
                    <a:pt x="790" y="129"/>
                  </a:lnTo>
                  <a:lnTo>
                    <a:pt x="811" y="142"/>
                  </a:lnTo>
                  <a:lnTo>
                    <a:pt x="831" y="157"/>
                  </a:lnTo>
                  <a:lnTo>
                    <a:pt x="848" y="173"/>
                  </a:lnTo>
                  <a:lnTo>
                    <a:pt x="865" y="191"/>
                  </a:lnTo>
                  <a:lnTo>
                    <a:pt x="879" y="210"/>
                  </a:lnTo>
                  <a:lnTo>
                    <a:pt x="892" y="233"/>
                  </a:lnTo>
                  <a:lnTo>
                    <a:pt x="892" y="233"/>
                  </a:lnTo>
                  <a:lnTo>
                    <a:pt x="902" y="251"/>
                  </a:lnTo>
                  <a:lnTo>
                    <a:pt x="908" y="271"/>
                  </a:lnTo>
                  <a:lnTo>
                    <a:pt x="915" y="290"/>
                  </a:lnTo>
                  <a:lnTo>
                    <a:pt x="919" y="310"/>
                  </a:lnTo>
                  <a:lnTo>
                    <a:pt x="923" y="331"/>
                  </a:lnTo>
                  <a:lnTo>
                    <a:pt x="927" y="352"/>
                  </a:lnTo>
                  <a:lnTo>
                    <a:pt x="932" y="392"/>
                  </a:lnTo>
                  <a:lnTo>
                    <a:pt x="932" y="392"/>
                  </a:lnTo>
                  <a:lnTo>
                    <a:pt x="932" y="412"/>
                  </a:lnTo>
                  <a:lnTo>
                    <a:pt x="930" y="433"/>
                  </a:lnTo>
                  <a:lnTo>
                    <a:pt x="928" y="454"/>
                  </a:lnTo>
                  <a:lnTo>
                    <a:pt x="924" y="473"/>
                  </a:lnTo>
                  <a:lnTo>
                    <a:pt x="924" y="4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6" name="chenying0907 1172"/>
            <p:cNvSpPr>
              <a:spLocks/>
            </p:cNvSpPr>
            <p:nvPr/>
          </p:nvSpPr>
          <p:spPr bwMode="auto">
            <a:xfrm>
              <a:off x="6380163" y="4154488"/>
              <a:ext cx="563563" cy="60325"/>
            </a:xfrm>
            <a:custGeom>
              <a:avLst/>
              <a:gdLst/>
              <a:ahLst/>
              <a:cxnLst>
                <a:cxn ang="0">
                  <a:pos x="1392" y="35"/>
                </a:cxn>
                <a:cxn ang="0">
                  <a:pos x="1354" y="43"/>
                </a:cxn>
                <a:cxn ang="0">
                  <a:pos x="1281" y="64"/>
                </a:cxn>
                <a:cxn ang="0">
                  <a:pos x="1244" y="72"/>
                </a:cxn>
                <a:cxn ang="0">
                  <a:pos x="1146" y="88"/>
                </a:cxn>
                <a:cxn ang="0">
                  <a:pos x="1048" y="98"/>
                </a:cxn>
                <a:cxn ang="0">
                  <a:pos x="958" y="106"/>
                </a:cxn>
                <a:cxn ang="0">
                  <a:pos x="866" y="110"/>
                </a:cxn>
                <a:cxn ang="0">
                  <a:pos x="774" y="110"/>
                </a:cxn>
                <a:cxn ang="0">
                  <a:pos x="684" y="106"/>
                </a:cxn>
                <a:cxn ang="0">
                  <a:pos x="599" y="101"/>
                </a:cxn>
                <a:cxn ang="0">
                  <a:pos x="430" y="93"/>
                </a:cxn>
                <a:cxn ang="0">
                  <a:pos x="345" y="86"/>
                </a:cxn>
                <a:cxn ang="0">
                  <a:pos x="306" y="81"/>
                </a:cxn>
                <a:cxn ang="0">
                  <a:pos x="266" y="75"/>
                </a:cxn>
                <a:cxn ang="0">
                  <a:pos x="242" y="71"/>
                </a:cxn>
                <a:cxn ang="0">
                  <a:pos x="198" y="58"/>
                </a:cxn>
                <a:cxn ang="0">
                  <a:pos x="174" y="54"/>
                </a:cxn>
                <a:cxn ang="0">
                  <a:pos x="152" y="50"/>
                </a:cxn>
                <a:cxn ang="0">
                  <a:pos x="88" y="34"/>
                </a:cxn>
                <a:cxn ang="0">
                  <a:pos x="80" y="31"/>
                </a:cxn>
                <a:cxn ang="0">
                  <a:pos x="58" y="18"/>
                </a:cxn>
                <a:cxn ang="0">
                  <a:pos x="35" y="4"/>
                </a:cxn>
                <a:cxn ang="0">
                  <a:pos x="28" y="1"/>
                </a:cxn>
                <a:cxn ang="0">
                  <a:pos x="18" y="0"/>
                </a:cxn>
                <a:cxn ang="0">
                  <a:pos x="9" y="3"/>
                </a:cxn>
                <a:cxn ang="0">
                  <a:pos x="4" y="9"/>
                </a:cxn>
                <a:cxn ang="0">
                  <a:pos x="0" y="25"/>
                </a:cxn>
                <a:cxn ang="0">
                  <a:pos x="1" y="34"/>
                </a:cxn>
                <a:cxn ang="0">
                  <a:pos x="7" y="41"/>
                </a:cxn>
                <a:cxn ang="0">
                  <a:pos x="16" y="46"/>
                </a:cxn>
                <a:cxn ang="0">
                  <a:pos x="21" y="47"/>
                </a:cxn>
                <a:cxn ang="0">
                  <a:pos x="38" y="59"/>
                </a:cxn>
                <a:cxn ang="0">
                  <a:pos x="62" y="72"/>
                </a:cxn>
                <a:cxn ang="0">
                  <a:pos x="80" y="79"/>
                </a:cxn>
                <a:cxn ang="0">
                  <a:pos x="136" y="93"/>
                </a:cxn>
                <a:cxn ang="0">
                  <a:pos x="228" y="111"/>
                </a:cxn>
                <a:cxn ang="0">
                  <a:pos x="321" y="128"/>
                </a:cxn>
                <a:cxn ang="0">
                  <a:pos x="365" y="135"/>
                </a:cxn>
                <a:cxn ang="0">
                  <a:pos x="455" y="141"/>
                </a:cxn>
                <a:cxn ang="0">
                  <a:pos x="593" y="147"/>
                </a:cxn>
                <a:cxn ang="0">
                  <a:pos x="684" y="152"/>
                </a:cxn>
                <a:cxn ang="0">
                  <a:pos x="729" y="154"/>
                </a:cxn>
                <a:cxn ang="0">
                  <a:pos x="820" y="156"/>
                </a:cxn>
                <a:cxn ang="0">
                  <a:pos x="912" y="154"/>
                </a:cxn>
                <a:cxn ang="0">
                  <a:pos x="1003" y="148"/>
                </a:cxn>
                <a:cxn ang="0">
                  <a:pos x="1048" y="144"/>
                </a:cxn>
                <a:cxn ang="0">
                  <a:pos x="1236" y="120"/>
                </a:cxn>
                <a:cxn ang="0">
                  <a:pos x="1257" y="116"/>
                </a:cxn>
                <a:cxn ang="0">
                  <a:pos x="1320" y="99"/>
                </a:cxn>
                <a:cxn ang="0">
                  <a:pos x="1383" y="84"/>
                </a:cxn>
                <a:cxn ang="0">
                  <a:pos x="1404" y="80"/>
                </a:cxn>
                <a:cxn ang="0">
                  <a:pos x="1413" y="76"/>
                </a:cxn>
                <a:cxn ang="0">
                  <a:pos x="1418" y="71"/>
                </a:cxn>
                <a:cxn ang="0">
                  <a:pos x="1421" y="63"/>
                </a:cxn>
                <a:cxn ang="0">
                  <a:pos x="1415" y="46"/>
                </a:cxn>
                <a:cxn ang="0">
                  <a:pos x="1406" y="38"/>
                </a:cxn>
                <a:cxn ang="0">
                  <a:pos x="1397" y="35"/>
                </a:cxn>
                <a:cxn ang="0">
                  <a:pos x="1392" y="35"/>
                </a:cxn>
              </a:cxnLst>
              <a:rect l="0" t="0" r="r" b="b"/>
              <a:pathLst>
                <a:path w="1421" h="156">
                  <a:moveTo>
                    <a:pt x="1392" y="35"/>
                  </a:moveTo>
                  <a:lnTo>
                    <a:pt x="1392" y="35"/>
                  </a:lnTo>
                  <a:lnTo>
                    <a:pt x="1372" y="39"/>
                  </a:lnTo>
                  <a:lnTo>
                    <a:pt x="1354" y="43"/>
                  </a:lnTo>
                  <a:lnTo>
                    <a:pt x="1317" y="52"/>
                  </a:lnTo>
                  <a:lnTo>
                    <a:pt x="1281" y="64"/>
                  </a:lnTo>
                  <a:lnTo>
                    <a:pt x="1244" y="72"/>
                  </a:lnTo>
                  <a:lnTo>
                    <a:pt x="1244" y="72"/>
                  </a:lnTo>
                  <a:lnTo>
                    <a:pt x="1196" y="81"/>
                  </a:lnTo>
                  <a:lnTo>
                    <a:pt x="1146" y="88"/>
                  </a:lnTo>
                  <a:lnTo>
                    <a:pt x="1048" y="98"/>
                  </a:lnTo>
                  <a:lnTo>
                    <a:pt x="1048" y="98"/>
                  </a:lnTo>
                  <a:lnTo>
                    <a:pt x="1003" y="102"/>
                  </a:lnTo>
                  <a:lnTo>
                    <a:pt x="958" y="106"/>
                  </a:lnTo>
                  <a:lnTo>
                    <a:pt x="912" y="109"/>
                  </a:lnTo>
                  <a:lnTo>
                    <a:pt x="866" y="110"/>
                  </a:lnTo>
                  <a:lnTo>
                    <a:pt x="820" y="111"/>
                  </a:lnTo>
                  <a:lnTo>
                    <a:pt x="774" y="110"/>
                  </a:lnTo>
                  <a:lnTo>
                    <a:pt x="729" y="109"/>
                  </a:lnTo>
                  <a:lnTo>
                    <a:pt x="684" y="106"/>
                  </a:lnTo>
                  <a:lnTo>
                    <a:pt x="684" y="106"/>
                  </a:lnTo>
                  <a:lnTo>
                    <a:pt x="599" y="101"/>
                  </a:lnTo>
                  <a:lnTo>
                    <a:pt x="514" y="97"/>
                  </a:lnTo>
                  <a:lnTo>
                    <a:pt x="430" y="93"/>
                  </a:lnTo>
                  <a:lnTo>
                    <a:pt x="387" y="90"/>
                  </a:lnTo>
                  <a:lnTo>
                    <a:pt x="345" y="86"/>
                  </a:lnTo>
                  <a:lnTo>
                    <a:pt x="345" y="86"/>
                  </a:lnTo>
                  <a:lnTo>
                    <a:pt x="306" y="81"/>
                  </a:lnTo>
                  <a:lnTo>
                    <a:pt x="266" y="75"/>
                  </a:lnTo>
                  <a:lnTo>
                    <a:pt x="266" y="75"/>
                  </a:lnTo>
                  <a:lnTo>
                    <a:pt x="254" y="73"/>
                  </a:lnTo>
                  <a:lnTo>
                    <a:pt x="242" y="71"/>
                  </a:lnTo>
                  <a:lnTo>
                    <a:pt x="220" y="64"/>
                  </a:lnTo>
                  <a:lnTo>
                    <a:pt x="198" y="58"/>
                  </a:lnTo>
                  <a:lnTo>
                    <a:pt x="186" y="55"/>
                  </a:lnTo>
                  <a:lnTo>
                    <a:pt x="174" y="54"/>
                  </a:lnTo>
                  <a:lnTo>
                    <a:pt x="174" y="54"/>
                  </a:lnTo>
                  <a:lnTo>
                    <a:pt x="152" y="50"/>
                  </a:lnTo>
                  <a:lnTo>
                    <a:pt x="131" y="46"/>
                  </a:lnTo>
                  <a:lnTo>
                    <a:pt x="88" y="34"/>
                  </a:lnTo>
                  <a:lnTo>
                    <a:pt x="88" y="34"/>
                  </a:lnTo>
                  <a:lnTo>
                    <a:pt x="80" y="31"/>
                  </a:lnTo>
                  <a:lnTo>
                    <a:pt x="72" y="28"/>
                  </a:lnTo>
                  <a:lnTo>
                    <a:pt x="58" y="18"/>
                  </a:lnTo>
                  <a:lnTo>
                    <a:pt x="43" y="8"/>
                  </a:lnTo>
                  <a:lnTo>
                    <a:pt x="35" y="4"/>
                  </a:lnTo>
                  <a:lnTo>
                    <a:pt x="28" y="1"/>
                  </a:lnTo>
                  <a:lnTo>
                    <a:pt x="28" y="1"/>
                  </a:lnTo>
                  <a:lnTo>
                    <a:pt x="22" y="0"/>
                  </a:lnTo>
                  <a:lnTo>
                    <a:pt x="18" y="0"/>
                  </a:lnTo>
                  <a:lnTo>
                    <a:pt x="13" y="1"/>
                  </a:lnTo>
                  <a:lnTo>
                    <a:pt x="9" y="3"/>
                  </a:lnTo>
                  <a:lnTo>
                    <a:pt x="7" y="5"/>
                  </a:lnTo>
                  <a:lnTo>
                    <a:pt x="4" y="9"/>
                  </a:lnTo>
                  <a:lnTo>
                    <a:pt x="0" y="17"/>
                  </a:lnTo>
                  <a:lnTo>
                    <a:pt x="0" y="25"/>
                  </a:lnTo>
                  <a:lnTo>
                    <a:pt x="0" y="29"/>
                  </a:lnTo>
                  <a:lnTo>
                    <a:pt x="1" y="34"/>
                  </a:lnTo>
                  <a:lnTo>
                    <a:pt x="4" y="37"/>
                  </a:lnTo>
                  <a:lnTo>
                    <a:pt x="7" y="41"/>
                  </a:lnTo>
                  <a:lnTo>
                    <a:pt x="11" y="43"/>
                  </a:lnTo>
                  <a:lnTo>
                    <a:pt x="16" y="46"/>
                  </a:lnTo>
                  <a:lnTo>
                    <a:pt x="16" y="46"/>
                  </a:lnTo>
                  <a:lnTo>
                    <a:pt x="21" y="47"/>
                  </a:lnTo>
                  <a:lnTo>
                    <a:pt x="28" y="51"/>
                  </a:lnTo>
                  <a:lnTo>
                    <a:pt x="38" y="59"/>
                  </a:lnTo>
                  <a:lnTo>
                    <a:pt x="50" y="67"/>
                  </a:lnTo>
                  <a:lnTo>
                    <a:pt x="62" y="72"/>
                  </a:lnTo>
                  <a:lnTo>
                    <a:pt x="62" y="72"/>
                  </a:lnTo>
                  <a:lnTo>
                    <a:pt x="80" y="79"/>
                  </a:lnTo>
                  <a:lnTo>
                    <a:pt x="98" y="84"/>
                  </a:lnTo>
                  <a:lnTo>
                    <a:pt x="136" y="93"/>
                  </a:lnTo>
                  <a:lnTo>
                    <a:pt x="136" y="93"/>
                  </a:lnTo>
                  <a:lnTo>
                    <a:pt x="228" y="111"/>
                  </a:lnTo>
                  <a:lnTo>
                    <a:pt x="273" y="120"/>
                  </a:lnTo>
                  <a:lnTo>
                    <a:pt x="321" y="128"/>
                  </a:lnTo>
                  <a:lnTo>
                    <a:pt x="321" y="128"/>
                  </a:lnTo>
                  <a:lnTo>
                    <a:pt x="365" y="135"/>
                  </a:lnTo>
                  <a:lnTo>
                    <a:pt x="411" y="139"/>
                  </a:lnTo>
                  <a:lnTo>
                    <a:pt x="455" y="141"/>
                  </a:lnTo>
                  <a:lnTo>
                    <a:pt x="501" y="144"/>
                  </a:lnTo>
                  <a:lnTo>
                    <a:pt x="593" y="147"/>
                  </a:lnTo>
                  <a:lnTo>
                    <a:pt x="638" y="149"/>
                  </a:lnTo>
                  <a:lnTo>
                    <a:pt x="684" y="152"/>
                  </a:lnTo>
                  <a:lnTo>
                    <a:pt x="684" y="152"/>
                  </a:lnTo>
                  <a:lnTo>
                    <a:pt x="729" y="154"/>
                  </a:lnTo>
                  <a:lnTo>
                    <a:pt x="774" y="156"/>
                  </a:lnTo>
                  <a:lnTo>
                    <a:pt x="820" y="156"/>
                  </a:lnTo>
                  <a:lnTo>
                    <a:pt x="866" y="156"/>
                  </a:lnTo>
                  <a:lnTo>
                    <a:pt x="912" y="154"/>
                  </a:lnTo>
                  <a:lnTo>
                    <a:pt x="958" y="152"/>
                  </a:lnTo>
                  <a:lnTo>
                    <a:pt x="1003" y="148"/>
                  </a:lnTo>
                  <a:lnTo>
                    <a:pt x="1048" y="144"/>
                  </a:lnTo>
                  <a:lnTo>
                    <a:pt x="1048" y="144"/>
                  </a:lnTo>
                  <a:lnTo>
                    <a:pt x="1142" y="133"/>
                  </a:lnTo>
                  <a:lnTo>
                    <a:pt x="1236" y="120"/>
                  </a:lnTo>
                  <a:lnTo>
                    <a:pt x="1236" y="120"/>
                  </a:lnTo>
                  <a:lnTo>
                    <a:pt x="1257" y="116"/>
                  </a:lnTo>
                  <a:lnTo>
                    <a:pt x="1278" y="111"/>
                  </a:lnTo>
                  <a:lnTo>
                    <a:pt x="1320" y="99"/>
                  </a:lnTo>
                  <a:lnTo>
                    <a:pt x="1362" y="88"/>
                  </a:lnTo>
                  <a:lnTo>
                    <a:pt x="1383" y="84"/>
                  </a:lnTo>
                  <a:lnTo>
                    <a:pt x="1404" y="80"/>
                  </a:lnTo>
                  <a:lnTo>
                    <a:pt x="1404" y="80"/>
                  </a:lnTo>
                  <a:lnTo>
                    <a:pt x="1409" y="79"/>
                  </a:lnTo>
                  <a:lnTo>
                    <a:pt x="1413" y="76"/>
                  </a:lnTo>
                  <a:lnTo>
                    <a:pt x="1415" y="73"/>
                  </a:lnTo>
                  <a:lnTo>
                    <a:pt x="1418" y="71"/>
                  </a:lnTo>
                  <a:lnTo>
                    <a:pt x="1419" y="67"/>
                  </a:lnTo>
                  <a:lnTo>
                    <a:pt x="1421" y="63"/>
                  </a:lnTo>
                  <a:lnTo>
                    <a:pt x="1419" y="55"/>
                  </a:lnTo>
                  <a:lnTo>
                    <a:pt x="1415" y="46"/>
                  </a:lnTo>
                  <a:lnTo>
                    <a:pt x="1409" y="41"/>
                  </a:lnTo>
                  <a:lnTo>
                    <a:pt x="1406" y="38"/>
                  </a:lnTo>
                  <a:lnTo>
                    <a:pt x="1401" y="35"/>
                  </a:lnTo>
                  <a:lnTo>
                    <a:pt x="1397" y="35"/>
                  </a:lnTo>
                  <a:lnTo>
                    <a:pt x="1392" y="35"/>
                  </a:lnTo>
                  <a:lnTo>
                    <a:pt x="1392" y="3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7" name="chenying0907 1173"/>
            <p:cNvSpPr>
              <a:spLocks/>
            </p:cNvSpPr>
            <p:nvPr/>
          </p:nvSpPr>
          <p:spPr bwMode="auto">
            <a:xfrm>
              <a:off x="6296026" y="4392613"/>
              <a:ext cx="725488" cy="34925"/>
            </a:xfrm>
            <a:custGeom>
              <a:avLst/>
              <a:gdLst/>
              <a:ahLst/>
              <a:cxnLst>
                <a:cxn ang="0">
                  <a:pos x="1805" y="45"/>
                </a:cxn>
                <a:cxn ang="0">
                  <a:pos x="1613" y="40"/>
                </a:cxn>
                <a:cxn ang="0">
                  <a:pos x="1584" y="38"/>
                </a:cxn>
                <a:cxn ang="0">
                  <a:pos x="1498" y="41"/>
                </a:cxn>
                <a:cxn ang="0">
                  <a:pos x="1383" y="45"/>
                </a:cxn>
                <a:cxn ang="0">
                  <a:pos x="1263" y="45"/>
                </a:cxn>
                <a:cxn ang="0">
                  <a:pos x="1025" y="42"/>
                </a:cxn>
                <a:cxn ang="0">
                  <a:pos x="906" y="42"/>
                </a:cxn>
                <a:cxn ang="0">
                  <a:pos x="850" y="40"/>
                </a:cxn>
                <a:cxn ang="0">
                  <a:pos x="736" y="24"/>
                </a:cxn>
                <a:cxn ang="0">
                  <a:pos x="679" y="20"/>
                </a:cxn>
                <a:cxn ang="0">
                  <a:pos x="620" y="17"/>
                </a:cxn>
                <a:cxn ang="0">
                  <a:pos x="442" y="17"/>
                </a:cxn>
                <a:cxn ang="0">
                  <a:pos x="391" y="16"/>
                </a:cxn>
                <a:cxn ang="0">
                  <a:pos x="241" y="12"/>
                </a:cxn>
                <a:cxn ang="0">
                  <a:pos x="38" y="6"/>
                </a:cxn>
                <a:cxn ang="0">
                  <a:pos x="33" y="3"/>
                </a:cxn>
                <a:cxn ang="0">
                  <a:pos x="21" y="0"/>
                </a:cxn>
                <a:cxn ang="0">
                  <a:pos x="9" y="6"/>
                </a:cxn>
                <a:cxn ang="0">
                  <a:pos x="1" y="15"/>
                </a:cxn>
                <a:cxn ang="0">
                  <a:pos x="0" y="28"/>
                </a:cxn>
                <a:cxn ang="0">
                  <a:pos x="1" y="33"/>
                </a:cxn>
                <a:cxn ang="0">
                  <a:pos x="4" y="41"/>
                </a:cxn>
                <a:cxn ang="0">
                  <a:pos x="10" y="47"/>
                </a:cxn>
                <a:cxn ang="0">
                  <a:pos x="18" y="50"/>
                </a:cxn>
                <a:cxn ang="0">
                  <a:pos x="23" y="51"/>
                </a:cxn>
                <a:cxn ang="0">
                  <a:pos x="123" y="53"/>
                </a:cxn>
                <a:cxn ang="0">
                  <a:pos x="322" y="61"/>
                </a:cxn>
                <a:cxn ang="0">
                  <a:pos x="421" y="63"/>
                </a:cxn>
                <a:cxn ang="0">
                  <a:pos x="539" y="63"/>
                </a:cxn>
                <a:cxn ang="0">
                  <a:pos x="657" y="64"/>
                </a:cxn>
                <a:cxn ang="0">
                  <a:pos x="714" y="68"/>
                </a:cxn>
                <a:cxn ang="0">
                  <a:pos x="828" y="81"/>
                </a:cxn>
                <a:cxn ang="0">
                  <a:pos x="884" y="87"/>
                </a:cxn>
                <a:cxn ang="0">
                  <a:pos x="944" y="89"/>
                </a:cxn>
                <a:cxn ang="0">
                  <a:pos x="1063" y="87"/>
                </a:cxn>
                <a:cxn ang="0">
                  <a:pos x="1124" y="85"/>
                </a:cxn>
                <a:cxn ang="0">
                  <a:pos x="1301" y="88"/>
                </a:cxn>
                <a:cxn ang="0">
                  <a:pos x="1362" y="91"/>
                </a:cxn>
                <a:cxn ang="0">
                  <a:pos x="1419" y="92"/>
                </a:cxn>
                <a:cxn ang="0">
                  <a:pos x="1534" y="85"/>
                </a:cxn>
                <a:cxn ang="0">
                  <a:pos x="1592" y="84"/>
                </a:cxn>
                <a:cxn ang="0">
                  <a:pos x="1698" y="87"/>
                </a:cxn>
                <a:cxn ang="0">
                  <a:pos x="1805" y="91"/>
                </a:cxn>
                <a:cxn ang="0">
                  <a:pos x="1814" y="89"/>
                </a:cxn>
                <a:cxn ang="0">
                  <a:pos x="1821" y="84"/>
                </a:cxn>
                <a:cxn ang="0">
                  <a:pos x="1825" y="78"/>
                </a:cxn>
                <a:cxn ang="0">
                  <a:pos x="1825" y="61"/>
                </a:cxn>
                <a:cxn ang="0">
                  <a:pos x="1821" y="53"/>
                </a:cxn>
                <a:cxn ang="0">
                  <a:pos x="1814" y="47"/>
                </a:cxn>
                <a:cxn ang="0">
                  <a:pos x="1805" y="45"/>
                </a:cxn>
              </a:cxnLst>
              <a:rect l="0" t="0" r="r" b="b"/>
              <a:pathLst>
                <a:path w="1827" h="92">
                  <a:moveTo>
                    <a:pt x="1805" y="45"/>
                  </a:moveTo>
                  <a:lnTo>
                    <a:pt x="1805" y="45"/>
                  </a:lnTo>
                  <a:lnTo>
                    <a:pt x="1710" y="42"/>
                  </a:lnTo>
                  <a:lnTo>
                    <a:pt x="1613" y="40"/>
                  </a:lnTo>
                  <a:lnTo>
                    <a:pt x="1613" y="40"/>
                  </a:lnTo>
                  <a:lnTo>
                    <a:pt x="1584" y="38"/>
                  </a:lnTo>
                  <a:lnTo>
                    <a:pt x="1555" y="40"/>
                  </a:lnTo>
                  <a:lnTo>
                    <a:pt x="1498" y="41"/>
                  </a:lnTo>
                  <a:lnTo>
                    <a:pt x="1440" y="44"/>
                  </a:lnTo>
                  <a:lnTo>
                    <a:pt x="1383" y="45"/>
                  </a:lnTo>
                  <a:lnTo>
                    <a:pt x="1383" y="45"/>
                  </a:lnTo>
                  <a:lnTo>
                    <a:pt x="1263" y="45"/>
                  </a:lnTo>
                  <a:lnTo>
                    <a:pt x="1144" y="44"/>
                  </a:lnTo>
                  <a:lnTo>
                    <a:pt x="1025" y="42"/>
                  </a:lnTo>
                  <a:lnTo>
                    <a:pt x="906" y="42"/>
                  </a:lnTo>
                  <a:lnTo>
                    <a:pt x="906" y="42"/>
                  </a:lnTo>
                  <a:lnTo>
                    <a:pt x="878" y="41"/>
                  </a:lnTo>
                  <a:lnTo>
                    <a:pt x="850" y="40"/>
                  </a:lnTo>
                  <a:lnTo>
                    <a:pt x="793" y="32"/>
                  </a:lnTo>
                  <a:lnTo>
                    <a:pt x="736" y="24"/>
                  </a:lnTo>
                  <a:lnTo>
                    <a:pt x="708" y="21"/>
                  </a:lnTo>
                  <a:lnTo>
                    <a:pt x="679" y="20"/>
                  </a:lnTo>
                  <a:lnTo>
                    <a:pt x="679" y="20"/>
                  </a:lnTo>
                  <a:lnTo>
                    <a:pt x="620" y="17"/>
                  </a:lnTo>
                  <a:lnTo>
                    <a:pt x="560" y="17"/>
                  </a:lnTo>
                  <a:lnTo>
                    <a:pt x="442" y="17"/>
                  </a:lnTo>
                  <a:lnTo>
                    <a:pt x="442" y="17"/>
                  </a:lnTo>
                  <a:lnTo>
                    <a:pt x="391" y="16"/>
                  </a:lnTo>
                  <a:lnTo>
                    <a:pt x="341" y="15"/>
                  </a:lnTo>
                  <a:lnTo>
                    <a:pt x="241" y="12"/>
                  </a:lnTo>
                  <a:lnTo>
                    <a:pt x="139" y="8"/>
                  </a:lnTo>
                  <a:lnTo>
                    <a:pt x="38" y="6"/>
                  </a:lnTo>
                  <a:lnTo>
                    <a:pt x="38" y="6"/>
                  </a:lnTo>
                  <a:lnTo>
                    <a:pt x="33" y="3"/>
                  </a:lnTo>
                  <a:lnTo>
                    <a:pt x="27" y="0"/>
                  </a:lnTo>
                  <a:lnTo>
                    <a:pt x="21" y="0"/>
                  </a:lnTo>
                  <a:lnTo>
                    <a:pt x="14" y="2"/>
                  </a:lnTo>
                  <a:lnTo>
                    <a:pt x="9" y="6"/>
                  </a:lnTo>
                  <a:lnTo>
                    <a:pt x="5" y="10"/>
                  </a:lnTo>
                  <a:lnTo>
                    <a:pt x="1" y="15"/>
                  </a:lnTo>
                  <a:lnTo>
                    <a:pt x="0" y="23"/>
                  </a:lnTo>
                  <a:lnTo>
                    <a:pt x="0" y="28"/>
                  </a:lnTo>
                  <a:lnTo>
                    <a:pt x="0" y="28"/>
                  </a:lnTo>
                  <a:lnTo>
                    <a:pt x="1" y="33"/>
                  </a:lnTo>
                  <a:lnTo>
                    <a:pt x="2" y="37"/>
                  </a:lnTo>
                  <a:lnTo>
                    <a:pt x="4" y="41"/>
                  </a:lnTo>
                  <a:lnTo>
                    <a:pt x="8" y="45"/>
                  </a:lnTo>
                  <a:lnTo>
                    <a:pt x="10" y="47"/>
                  </a:lnTo>
                  <a:lnTo>
                    <a:pt x="14" y="49"/>
                  </a:lnTo>
                  <a:lnTo>
                    <a:pt x="18" y="50"/>
                  </a:lnTo>
                  <a:lnTo>
                    <a:pt x="23" y="51"/>
                  </a:lnTo>
                  <a:lnTo>
                    <a:pt x="23" y="51"/>
                  </a:lnTo>
                  <a:lnTo>
                    <a:pt x="73" y="51"/>
                  </a:lnTo>
                  <a:lnTo>
                    <a:pt x="123" y="53"/>
                  </a:lnTo>
                  <a:lnTo>
                    <a:pt x="222" y="57"/>
                  </a:lnTo>
                  <a:lnTo>
                    <a:pt x="322" y="61"/>
                  </a:lnTo>
                  <a:lnTo>
                    <a:pt x="371" y="62"/>
                  </a:lnTo>
                  <a:lnTo>
                    <a:pt x="421" y="63"/>
                  </a:lnTo>
                  <a:lnTo>
                    <a:pt x="421" y="63"/>
                  </a:lnTo>
                  <a:lnTo>
                    <a:pt x="539" y="63"/>
                  </a:lnTo>
                  <a:lnTo>
                    <a:pt x="657" y="64"/>
                  </a:lnTo>
                  <a:lnTo>
                    <a:pt x="657" y="64"/>
                  </a:lnTo>
                  <a:lnTo>
                    <a:pt x="685" y="66"/>
                  </a:lnTo>
                  <a:lnTo>
                    <a:pt x="714" y="68"/>
                  </a:lnTo>
                  <a:lnTo>
                    <a:pt x="772" y="75"/>
                  </a:lnTo>
                  <a:lnTo>
                    <a:pt x="828" y="81"/>
                  </a:lnTo>
                  <a:lnTo>
                    <a:pt x="884" y="87"/>
                  </a:lnTo>
                  <a:lnTo>
                    <a:pt x="884" y="87"/>
                  </a:lnTo>
                  <a:lnTo>
                    <a:pt x="914" y="89"/>
                  </a:lnTo>
                  <a:lnTo>
                    <a:pt x="944" y="89"/>
                  </a:lnTo>
                  <a:lnTo>
                    <a:pt x="1003" y="89"/>
                  </a:lnTo>
                  <a:lnTo>
                    <a:pt x="1063" y="87"/>
                  </a:lnTo>
                  <a:lnTo>
                    <a:pt x="1124" y="85"/>
                  </a:lnTo>
                  <a:lnTo>
                    <a:pt x="1124" y="85"/>
                  </a:lnTo>
                  <a:lnTo>
                    <a:pt x="1243" y="85"/>
                  </a:lnTo>
                  <a:lnTo>
                    <a:pt x="1301" y="88"/>
                  </a:lnTo>
                  <a:lnTo>
                    <a:pt x="1362" y="91"/>
                  </a:lnTo>
                  <a:lnTo>
                    <a:pt x="1362" y="91"/>
                  </a:lnTo>
                  <a:lnTo>
                    <a:pt x="1390" y="92"/>
                  </a:lnTo>
                  <a:lnTo>
                    <a:pt x="1419" y="92"/>
                  </a:lnTo>
                  <a:lnTo>
                    <a:pt x="1477" y="88"/>
                  </a:lnTo>
                  <a:lnTo>
                    <a:pt x="1534" y="85"/>
                  </a:lnTo>
                  <a:lnTo>
                    <a:pt x="1563" y="84"/>
                  </a:lnTo>
                  <a:lnTo>
                    <a:pt x="1592" y="84"/>
                  </a:lnTo>
                  <a:lnTo>
                    <a:pt x="1592" y="84"/>
                  </a:lnTo>
                  <a:lnTo>
                    <a:pt x="1698" y="87"/>
                  </a:lnTo>
                  <a:lnTo>
                    <a:pt x="1805" y="91"/>
                  </a:lnTo>
                  <a:lnTo>
                    <a:pt x="1805" y="91"/>
                  </a:lnTo>
                  <a:lnTo>
                    <a:pt x="1810" y="91"/>
                  </a:lnTo>
                  <a:lnTo>
                    <a:pt x="1814" y="89"/>
                  </a:lnTo>
                  <a:lnTo>
                    <a:pt x="1818" y="88"/>
                  </a:lnTo>
                  <a:lnTo>
                    <a:pt x="1821" y="84"/>
                  </a:lnTo>
                  <a:lnTo>
                    <a:pt x="1823" y="81"/>
                  </a:lnTo>
                  <a:lnTo>
                    <a:pt x="1825" y="78"/>
                  </a:lnTo>
                  <a:lnTo>
                    <a:pt x="1827" y="70"/>
                  </a:lnTo>
                  <a:lnTo>
                    <a:pt x="1825" y="61"/>
                  </a:lnTo>
                  <a:lnTo>
                    <a:pt x="1823" y="57"/>
                  </a:lnTo>
                  <a:lnTo>
                    <a:pt x="1821" y="53"/>
                  </a:lnTo>
                  <a:lnTo>
                    <a:pt x="1818" y="50"/>
                  </a:lnTo>
                  <a:lnTo>
                    <a:pt x="1814" y="47"/>
                  </a:lnTo>
                  <a:lnTo>
                    <a:pt x="1810" y="46"/>
                  </a:lnTo>
                  <a:lnTo>
                    <a:pt x="1805" y="45"/>
                  </a:lnTo>
                  <a:lnTo>
                    <a:pt x="1805"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8" name="chenying0907 1174"/>
            <p:cNvSpPr>
              <a:spLocks/>
            </p:cNvSpPr>
            <p:nvPr/>
          </p:nvSpPr>
          <p:spPr bwMode="auto">
            <a:xfrm>
              <a:off x="6384926" y="4608513"/>
              <a:ext cx="309563" cy="47625"/>
            </a:xfrm>
            <a:custGeom>
              <a:avLst/>
              <a:gdLst/>
              <a:ahLst/>
              <a:cxnLst>
                <a:cxn ang="0">
                  <a:pos x="758" y="1"/>
                </a:cxn>
                <a:cxn ang="0">
                  <a:pos x="660" y="0"/>
                </a:cxn>
                <a:cxn ang="0">
                  <a:pos x="627" y="1"/>
                </a:cxn>
                <a:cxn ang="0">
                  <a:pos x="519" y="1"/>
                </a:cxn>
                <a:cxn ang="0">
                  <a:pos x="412" y="1"/>
                </a:cxn>
                <a:cxn ang="0">
                  <a:pos x="389" y="3"/>
                </a:cxn>
                <a:cxn ang="0">
                  <a:pos x="323" y="10"/>
                </a:cxn>
                <a:cxn ang="0">
                  <a:pos x="234" y="26"/>
                </a:cxn>
                <a:cxn ang="0">
                  <a:pos x="181" y="35"/>
                </a:cxn>
                <a:cxn ang="0">
                  <a:pos x="130" y="47"/>
                </a:cxn>
                <a:cxn ang="0">
                  <a:pos x="77" y="64"/>
                </a:cxn>
                <a:cxn ang="0">
                  <a:pos x="35" y="73"/>
                </a:cxn>
                <a:cxn ang="0">
                  <a:pos x="22" y="75"/>
                </a:cxn>
                <a:cxn ang="0">
                  <a:pos x="13" y="77"/>
                </a:cxn>
                <a:cxn ang="0">
                  <a:pos x="5" y="82"/>
                </a:cxn>
                <a:cxn ang="0">
                  <a:pos x="1" y="90"/>
                </a:cxn>
                <a:cxn ang="0">
                  <a:pos x="1" y="107"/>
                </a:cxn>
                <a:cxn ang="0">
                  <a:pos x="5" y="114"/>
                </a:cxn>
                <a:cxn ang="0">
                  <a:pos x="13" y="119"/>
                </a:cxn>
                <a:cxn ang="0">
                  <a:pos x="22" y="120"/>
                </a:cxn>
                <a:cxn ang="0">
                  <a:pos x="43" y="119"/>
                </a:cxn>
                <a:cxn ang="0">
                  <a:pos x="83" y="111"/>
                </a:cxn>
                <a:cxn ang="0">
                  <a:pos x="143" y="92"/>
                </a:cxn>
                <a:cxn ang="0">
                  <a:pos x="183" y="80"/>
                </a:cxn>
                <a:cxn ang="0">
                  <a:pos x="238" y="67"/>
                </a:cxn>
                <a:cxn ang="0">
                  <a:pos x="296" y="58"/>
                </a:cxn>
                <a:cxn ang="0">
                  <a:pos x="412" y="47"/>
                </a:cxn>
                <a:cxn ang="0">
                  <a:pos x="455" y="44"/>
                </a:cxn>
                <a:cxn ang="0">
                  <a:pos x="586" y="44"/>
                </a:cxn>
                <a:cxn ang="0">
                  <a:pos x="758" y="46"/>
                </a:cxn>
                <a:cxn ang="0">
                  <a:pos x="763" y="46"/>
                </a:cxn>
                <a:cxn ang="0">
                  <a:pos x="771" y="42"/>
                </a:cxn>
                <a:cxn ang="0">
                  <a:pos x="778" y="35"/>
                </a:cxn>
                <a:cxn ang="0">
                  <a:pos x="780" y="24"/>
                </a:cxn>
                <a:cxn ang="0">
                  <a:pos x="778" y="12"/>
                </a:cxn>
                <a:cxn ang="0">
                  <a:pos x="771" y="5"/>
                </a:cxn>
                <a:cxn ang="0">
                  <a:pos x="763" y="1"/>
                </a:cxn>
                <a:cxn ang="0">
                  <a:pos x="758" y="1"/>
                </a:cxn>
              </a:cxnLst>
              <a:rect l="0" t="0" r="r" b="b"/>
              <a:pathLst>
                <a:path w="780" h="120">
                  <a:moveTo>
                    <a:pt x="758" y="1"/>
                  </a:moveTo>
                  <a:lnTo>
                    <a:pt x="758" y="1"/>
                  </a:lnTo>
                  <a:lnTo>
                    <a:pt x="693" y="0"/>
                  </a:lnTo>
                  <a:lnTo>
                    <a:pt x="660" y="0"/>
                  </a:lnTo>
                  <a:lnTo>
                    <a:pt x="627" y="1"/>
                  </a:lnTo>
                  <a:lnTo>
                    <a:pt x="627" y="1"/>
                  </a:lnTo>
                  <a:lnTo>
                    <a:pt x="574" y="1"/>
                  </a:lnTo>
                  <a:lnTo>
                    <a:pt x="519" y="1"/>
                  </a:lnTo>
                  <a:lnTo>
                    <a:pt x="465" y="1"/>
                  </a:lnTo>
                  <a:lnTo>
                    <a:pt x="412" y="1"/>
                  </a:lnTo>
                  <a:lnTo>
                    <a:pt x="412" y="1"/>
                  </a:lnTo>
                  <a:lnTo>
                    <a:pt x="389" y="3"/>
                  </a:lnTo>
                  <a:lnTo>
                    <a:pt x="367" y="4"/>
                  </a:lnTo>
                  <a:lnTo>
                    <a:pt x="323" y="10"/>
                  </a:lnTo>
                  <a:lnTo>
                    <a:pt x="278" y="18"/>
                  </a:lnTo>
                  <a:lnTo>
                    <a:pt x="234" y="26"/>
                  </a:lnTo>
                  <a:lnTo>
                    <a:pt x="234" y="26"/>
                  </a:lnTo>
                  <a:lnTo>
                    <a:pt x="181" y="35"/>
                  </a:lnTo>
                  <a:lnTo>
                    <a:pt x="157" y="41"/>
                  </a:lnTo>
                  <a:lnTo>
                    <a:pt x="130" y="47"/>
                  </a:lnTo>
                  <a:lnTo>
                    <a:pt x="130" y="47"/>
                  </a:lnTo>
                  <a:lnTo>
                    <a:pt x="77" y="64"/>
                  </a:lnTo>
                  <a:lnTo>
                    <a:pt x="49" y="72"/>
                  </a:lnTo>
                  <a:lnTo>
                    <a:pt x="35" y="73"/>
                  </a:lnTo>
                  <a:lnTo>
                    <a:pt x="22" y="75"/>
                  </a:lnTo>
                  <a:lnTo>
                    <a:pt x="22" y="75"/>
                  </a:lnTo>
                  <a:lnTo>
                    <a:pt x="17" y="76"/>
                  </a:lnTo>
                  <a:lnTo>
                    <a:pt x="13" y="77"/>
                  </a:lnTo>
                  <a:lnTo>
                    <a:pt x="9" y="80"/>
                  </a:lnTo>
                  <a:lnTo>
                    <a:pt x="5" y="82"/>
                  </a:lnTo>
                  <a:lnTo>
                    <a:pt x="3" y="86"/>
                  </a:lnTo>
                  <a:lnTo>
                    <a:pt x="1" y="90"/>
                  </a:lnTo>
                  <a:lnTo>
                    <a:pt x="0" y="98"/>
                  </a:lnTo>
                  <a:lnTo>
                    <a:pt x="1" y="107"/>
                  </a:lnTo>
                  <a:lnTo>
                    <a:pt x="3" y="111"/>
                  </a:lnTo>
                  <a:lnTo>
                    <a:pt x="5" y="114"/>
                  </a:lnTo>
                  <a:lnTo>
                    <a:pt x="9" y="116"/>
                  </a:lnTo>
                  <a:lnTo>
                    <a:pt x="13" y="119"/>
                  </a:lnTo>
                  <a:lnTo>
                    <a:pt x="17" y="120"/>
                  </a:lnTo>
                  <a:lnTo>
                    <a:pt x="22" y="120"/>
                  </a:lnTo>
                  <a:lnTo>
                    <a:pt x="22" y="120"/>
                  </a:lnTo>
                  <a:lnTo>
                    <a:pt x="43" y="119"/>
                  </a:lnTo>
                  <a:lnTo>
                    <a:pt x="62" y="115"/>
                  </a:lnTo>
                  <a:lnTo>
                    <a:pt x="83" y="111"/>
                  </a:lnTo>
                  <a:lnTo>
                    <a:pt x="103" y="105"/>
                  </a:lnTo>
                  <a:lnTo>
                    <a:pt x="143" y="92"/>
                  </a:lnTo>
                  <a:lnTo>
                    <a:pt x="183" y="80"/>
                  </a:lnTo>
                  <a:lnTo>
                    <a:pt x="183" y="80"/>
                  </a:lnTo>
                  <a:lnTo>
                    <a:pt x="209" y="73"/>
                  </a:lnTo>
                  <a:lnTo>
                    <a:pt x="238" y="67"/>
                  </a:lnTo>
                  <a:lnTo>
                    <a:pt x="266" y="61"/>
                  </a:lnTo>
                  <a:lnTo>
                    <a:pt x="296" y="58"/>
                  </a:lnTo>
                  <a:lnTo>
                    <a:pt x="355" y="51"/>
                  </a:lnTo>
                  <a:lnTo>
                    <a:pt x="412" y="47"/>
                  </a:lnTo>
                  <a:lnTo>
                    <a:pt x="412" y="47"/>
                  </a:lnTo>
                  <a:lnTo>
                    <a:pt x="455" y="44"/>
                  </a:lnTo>
                  <a:lnTo>
                    <a:pt x="498" y="44"/>
                  </a:lnTo>
                  <a:lnTo>
                    <a:pt x="586" y="44"/>
                  </a:lnTo>
                  <a:lnTo>
                    <a:pt x="672" y="46"/>
                  </a:lnTo>
                  <a:lnTo>
                    <a:pt x="758" y="46"/>
                  </a:lnTo>
                  <a:lnTo>
                    <a:pt x="758" y="46"/>
                  </a:lnTo>
                  <a:lnTo>
                    <a:pt x="763" y="46"/>
                  </a:lnTo>
                  <a:lnTo>
                    <a:pt x="769" y="44"/>
                  </a:lnTo>
                  <a:lnTo>
                    <a:pt x="771" y="42"/>
                  </a:lnTo>
                  <a:lnTo>
                    <a:pt x="775" y="39"/>
                  </a:lnTo>
                  <a:lnTo>
                    <a:pt x="778" y="35"/>
                  </a:lnTo>
                  <a:lnTo>
                    <a:pt x="779" y="31"/>
                  </a:lnTo>
                  <a:lnTo>
                    <a:pt x="780" y="24"/>
                  </a:lnTo>
                  <a:lnTo>
                    <a:pt x="779" y="16"/>
                  </a:lnTo>
                  <a:lnTo>
                    <a:pt x="778" y="12"/>
                  </a:lnTo>
                  <a:lnTo>
                    <a:pt x="775" y="8"/>
                  </a:lnTo>
                  <a:lnTo>
                    <a:pt x="771" y="5"/>
                  </a:lnTo>
                  <a:lnTo>
                    <a:pt x="769" y="3"/>
                  </a:lnTo>
                  <a:lnTo>
                    <a:pt x="763" y="1"/>
                  </a:lnTo>
                  <a:lnTo>
                    <a:pt x="758" y="1"/>
                  </a:lnTo>
                  <a:lnTo>
                    <a:pt x="7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9" name="chenying0907 1175"/>
            <p:cNvSpPr>
              <a:spLocks/>
            </p:cNvSpPr>
            <p:nvPr/>
          </p:nvSpPr>
          <p:spPr bwMode="auto">
            <a:xfrm>
              <a:off x="6361113" y="4068763"/>
              <a:ext cx="249238" cy="655638"/>
            </a:xfrm>
            <a:custGeom>
              <a:avLst/>
              <a:gdLst/>
              <a:ahLst/>
              <a:cxnLst>
                <a:cxn ang="0">
                  <a:pos x="568" y="7"/>
                </a:cxn>
                <a:cxn ang="0">
                  <a:pos x="474" y="37"/>
                </a:cxn>
                <a:cxn ang="0">
                  <a:pos x="385" y="76"/>
                </a:cxn>
                <a:cxn ang="0">
                  <a:pos x="328" y="108"/>
                </a:cxn>
                <a:cxn ang="0">
                  <a:pos x="247" y="153"/>
                </a:cxn>
                <a:cxn ang="0">
                  <a:pos x="221" y="173"/>
                </a:cxn>
                <a:cxn ang="0">
                  <a:pos x="178" y="216"/>
                </a:cxn>
                <a:cxn ang="0">
                  <a:pos x="145" y="253"/>
                </a:cxn>
                <a:cxn ang="0">
                  <a:pos x="120" y="291"/>
                </a:cxn>
                <a:cxn ang="0">
                  <a:pos x="75" y="404"/>
                </a:cxn>
                <a:cxn ang="0">
                  <a:pos x="52" y="462"/>
                </a:cxn>
                <a:cxn ang="0">
                  <a:pos x="20" y="557"/>
                </a:cxn>
                <a:cxn ang="0">
                  <a:pos x="5" y="657"/>
                </a:cxn>
                <a:cxn ang="0">
                  <a:pos x="0" y="759"/>
                </a:cxn>
                <a:cxn ang="0">
                  <a:pos x="0" y="863"/>
                </a:cxn>
                <a:cxn ang="0">
                  <a:pos x="5" y="935"/>
                </a:cxn>
                <a:cxn ang="0">
                  <a:pos x="5" y="973"/>
                </a:cxn>
                <a:cxn ang="0">
                  <a:pos x="7" y="1010"/>
                </a:cxn>
                <a:cxn ang="0">
                  <a:pos x="24" y="1084"/>
                </a:cxn>
                <a:cxn ang="0">
                  <a:pos x="67" y="1230"/>
                </a:cxn>
                <a:cxn ang="0">
                  <a:pos x="103" y="1328"/>
                </a:cxn>
                <a:cxn ang="0">
                  <a:pos x="145" y="1401"/>
                </a:cxn>
                <a:cxn ang="0">
                  <a:pos x="166" y="1427"/>
                </a:cxn>
                <a:cxn ang="0">
                  <a:pos x="209" y="1478"/>
                </a:cxn>
                <a:cxn ang="0">
                  <a:pos x="226" y="1507"/>
                </a:cxn>
                <a:cxn ang="0">
                  <a:pos x="255" y="1545"/>
                </a:cxn>
                <a:cxn ang="0">
                  <a:pos x="320" y="1597"/>
                </a:cxn>
                <a:cxn ang="0">
                  <a:pos x="364" y="1630"/>
                </a:cxn>
                <a:cxn ang="0">
                  <a:pos x="411" y="1655"/>
                </a:cxn>
                <a:cxn ang="0">
                  <a:pos x="420" y="1656"/>
                </a:cxn>
                <a:cxn ang="0">
                  <a:pos x="432" y="1651"/>
                </a:cxn>
                <a:cxn ang="0">
                  <a:pos x="438" y="1631"/>
                </a:cxn>
                <a:cxn ang="0">
                  <a:pos x="434" y="1618"/>
                </a:cxn>
                <a:cxn ang="0">
                  <a:pos x="422" y="1610"/>
                </a:cxn>
                <a:cxn ang="0">
                  <a:pos x="398" y="1598"/>
                </a:cxn>
                <a:cxn ang="0">
                  <a:pos x="348" y="1566"/>
                </a:cxn>
                <a:cxn ang="0">
                  <a:pos x="284" y="1500"/>
                </a:cxn>
                <a:cxn ang="0">
                  <a:pos x="250" y="1455"/>
                </a:cxn>
                <a:cxn ang="0">
                  <a:pos x="208" y="1405"/>
                </a:cxn>
                <a:cxn ang="0">
                  <a:pos x="182" y="1372"/>
                </a:cxn>
                <a:cxn ang="0">
                  <a:pos x="153" y="1322"/>
                </a:cxn>
                <a:cxn ang="0">
                  <a:pos x="123" y="1253"/>
                </a:cxn>
                <a:cxn ang="0">
                  <a:pos x="86" y="1135"/>
                </a:cxn>
                <a:cxn ang="0">
                  <a:pos x="51" y="1002"/>
                </a:cxn>
                <a:cxn ang="0">
                  <a:pos x="47" y="917"/>
                </a:cxn>
                <a:cxn ang="0">
                  <a:pos x="44" y="849"/>
                </a:cxn>
                <a:cxn ang="0">
                  <a:pos x="46" y="743"/>
                </a:cxn>
                <a:cxn ang="0">
                  <a:pos x="51" y="644"/>
                </a:cxn>
                <a:cxn ang="0">
                  <a:pos x="71" y="547"/>
                </a:cxn>
                <a:cxn ang="0">
                  <a:pos x="92" y="485"/>
                </a:cxn>
                <a:cxn ang="0">
                  <a:pos x="133" y="376"/>
                </a:cxn>
                <a:cxn ang="0">
                  <a:pos x="171" y="297"/>
                </a:cxn>
                <a:cxn ang="0">
                  <a:pos x="199" y="261"/>
                </a:cxn>
                <a:cxn ang="0">
                  <a:pos x="254" y="210"/>
                </a:cxn>
                <a:cxn ang="0">
                  <a:pos x="327" y="162"/>
                </a:cxn>
                <a:cxn ang="0">
                  <a:pos x="405" y="117"/>
                </a:cxn>
                <a:cxn ang="0">
                  <a:pos x="492" y="79"/>
                </a:cxn>
                <a:cxn ang="0">
                  <a:pos x="582" y="51"/>
                </a:cxn>
                <a:cxn ang="0">
                  <a:pos x="616" y="43"/>
                </a:cxn>
                <a:cxn ang="0">
                  <a:pos x="625" y="34"/>
                </a:cxn>
                <a:cxn ang="0">
                  <a:pos x="627" y="17"/>
                </a:cxn>
                <a:cxn ang="0">
                  <a:pos x="617" y="4"/>
                </a:cxn>
                <a:cxn ang="0">
                  <a:pos x="604" y="0"/>
                </a:cxn>
              </a:cxnLst>
              <a:rect l="0" t="0" r="r" b="b"/>
              <a:pathLst>
                <a:path w="628" h="1656">
                  <a:moveTo>
                    <a:pt x="599" y="0"/>
                  </a:moveTo>
                  <a:lnTo>
                    <a:pt x="599" y="0"/>
                  </a:lnTo>
                  <a:lnTo>
                    <a:pt x="568" y="7"/>
                  </a:lnTo>
                  <a:lnTo>
                    <a:pt x="536" y="16"/>
                  </a:lnTo>
                  <a:lnTo>
                    <a:pt x="505" y="25"/>
                  </a:lnTo>
                  <a:lnTo>
                    <a:pt x="474" y="37"/>
                  </a:lnTo>
                  <a:lnTo>
                    <a:pt x="443" y="49"/>
                  </a:lnTo>
                  <a:lnTo>
                    <a:pt x="413" y="62"/>
                  </a:lnTo>
                  <a:lnTo>
                    <a:pt x="385" y="76"/>
                  </a:lnTo>
                  <a:lnTo>
                    <a:pt x="356" y="92"/>
                  </a:lnTo>
                  <a:lnTo>
                    <a:pt x="356" y="92"/>
                  </a:lnTo>
                  <a:lnTo>
                    <a:pt x="328" y="108"/>
                  </a:lnTo>
                  <a:lnTo>
                    <a:pt x="301" y="123"/>
                  </a:lnTo>
                  <a:lnTo>
                    <a:pt x="273" y="138"/>
                  </a:lnTo>
                  <a:lnTo>
                    <a:pt x="247" y="153"/>
                  </a:lnTo>
                  <a:lnTo>
                    <a:pt x="247" y="153"/>
                  </a:lnTo>
                  <a:lnTo>
                    <a:pt x="233" y="164"/>
                  </a:lnTo>
                  <a:lnTo>
                    <a:pt x="221" y="173"/>
                  </a:lnTo>
                  <a:lnTo>
                    <a:pt x="209" y="183"/>
                  </a:lnTo>
                  <a:lnTo>
                    <a:pt x="199" y="194"/>
                  </a:lnTo>
                  <a:lnTo>
                    <a:pt x="178" y="216"/>
                  </a:lnTo>
                  <a:lnTo>
                    <a:pt x="156" y="241"/>
                  </a:lnTo>
                  <a:lnTo>
                    <a:pt x="156" y="241"/>
                  </a:lnTo>
                  <a:lnTo>
                    <a:pt x="145" y="253"/>
                  </a:lnTo>
                  <a:lnTo>
                    <a:pt x="136" y="264"/>
                  </a:lnTo>
                  <a:lnTo>
                    <a:pt x="128" y="278"/>
                  </a:lnTo>
                  <a:lnTo>
                    <a:pt x="120" y="291"/>
                  </a:lnTo>
                  <a:lnTo>
                    <a:pt x="107" y="318"/>
                  </a:lnTo>
                  <a:lnTo>
                    <a:pt x="95" y="347"/>
                  </a:lnTo>
                  <a:lnTo>
                    <a:pt x="75" y="404"/>
                  </a:lnTo>
                  <a:lnTo>
                    <a:pt x="64" y="433"/>
                  </a:lnTo>
                  <a:lnTo>
                    <a:pt x="52" y="462"/>
                  </a:lnTo>
                  <a:lnTo>
                    <a:pt x="52" y="462"/>
                  </a:lnTo>
                  <a:lnTo>
                    <a:pt x="39" y="493"/>
                  </a:lnTo>
                  <a:lnTo>
                    <a:pt x="29" y="525"/>
                  </a:lnTo>
                  <a:lnTo>
                    <a:pt x="20" y="557"/>
                  </a:lnTo>
                  <a:lnTo>
                    <a:pt x="13" y="590"/>
                  </a:lnTo>
                  <a:lnTo>
                    <a:pt x="9" y="624"/>
                  </a:lnTo>
                  <a:lnTo>
                    <a:pt x="5" y="657"/>
                  </a:lnTo>
                  <a:lnTo>
                    <a:pt x="1" y="725"/>
                  </a:lnTo>
                  <a:lnTo>
                    <a:pt x="1" y="725"/>
                  </a:lnTo>
                  <a:lnTo>
                    <a:pt x="0" y="759"/>
                  </a:lnTo>
                  <a:lnTo>
                    <a:pt x="0" y="794"/>
                  </a:lnTo>
                  <a:lnTo>
                    <a:pt x="0" y="863"/>
                  </a:lnTo>
                  <a:lnTo>
                    <a:pt x="0" y="863"/>
                  </a:lnTo>
                  <a:lnTo>
                    <a:pt x="0" y="882"/>
                  </a:lnTo>
                  <a:lnTo>
                    <a:pt x="3" y="900"/>
                  </a:lnTo>
                  <a:lnTo>
                    <a:pt x="5" y="935"/>
                  </a:lnTo>
                  <a:lnTo>
                    <a:pt x="5" y="935"/>
                  </a:lnTo>
                  <a:lnTo>
                    <a:pt x="7" y="954"/>
                  </a:lnTo>
                  <a:lnTo>
                    <a:pt x="5" y="973"/>
                  </a:lnTo>
                  <a:lnTo>
                    <a:pt x="5" y="992"/>
                  </a:lnTo>
                  <a:lnTo>
                    <a:pt x="5" y="1001"/>
                  </a:lnTo>
                  <a:lnTo>
                    <a:pt x="7" y="1010"/>
                  </a:lnTo>
                  <a:lnTo>
                    <a:pt x="7" y="1010"/>
                  </a:lnTo>
                  <a:lnTo>
                    <a:pt x="14" y="1048"/>
                  </a:lnTo>
                  <a:lnTo>
                    <a:pt x="24" y="1084"/>
                  </a:lnTo>
                  <a:lnTo>
                    <a:pt x="33" y="1121"/>
                  </a:lnTo>
                  <a:lnTo>
                    <a:pt x="43" y="1158"/>
                  </a:lnTo>
                  <a:lnTo>
                    <a:pt x="67" y="1230"/>
                  </a:lnTo>
                  <a:lnTo>
                    <a:pt x="92" y="1302"/>
                  </a:lnTo>
                  <a:lnTo>
                    <a:pt x="92" y="1302"/>
                  </a:lnTo>
                  <a:lnTo>
                    <a:pt x="103" y="1328"/>
                  </a:lnTo>
                  <a:lnTo>
                    <a:pt x="116" y="1353"/>
                  </a:lnTo>
                  <a:lnTo>
                    <a:pt x="129" y="1377"/>
                  </a:lnTo>
                  <a:lnTo>
                    <a:pt x="145" y="1401"/>
                  </a:lnTo>
                  <a:lnTo>
                    <a:pt x="145" y="1401"/>
                  </a:lnTo>
                  <a:lnTo>
                    <a:pt x="156" y="1414"/>
                  </a:lnTo>
                  <a:lnTo>
                    <a:pt x="166" y="1427"/>
                  </a:lnTo>
                  <a:lnTo>
                    <a:pt x="188" y="1452"/>
                  </a:lnTo>
                  <a:lnTo>
                    <a:pt x="199" y="1465"/>
                  </a:lnTo>
                  <a:lnTo>
                    <a:pt x="209" y="1478"/>
                  </a:lnTo>
                  <a:lnTo>
                    <a:pt x="218" y="1492"/>
                  </a:lnTo>
                  <a:lnTo>
                    <a:pt x="226" y="1507"/>
                  </a:lnTo>
                  <a:lnTo>
                    <a:pt x="226" y="1507"/>
                  </a:lnTo>
                  <a:lnTo>
                    <a:pt x="233" y="1520"/>
                  </a:lnTo>
                  <a:lnTo>
                    <a:pt x="243" y="1532"/>
                  </a:lnTo>
                  <a:lnTo>
                    <a:pt x="255" y="1545"/>
                  </a:lnTo>
                  <a:lnTo>
                    <a:pt x="268" y="1555"/>
                  </a:lnTo>
                  <a:lnTo>
                    <a:pt x="296" y="1577"/>
                  </a:lnTo>
                  <a:lnTo>
                    <a:pt x="320" y="1597"/>
                  </a:lnTo>
                  <a:lnTo>
                    <a:pt x="320" y="1597"/>
                  </a:lnTo>
                  <a:lnTo>
                    <a:pt x="341" y="1613"/>
                  </a:lnTo>
                  <a:lnTo>
                    <a:pt x="364" y="1630"/>
                  </a:lnTo>
                  <a:lnTo>
                    <a:pt x="387" y="1643"/>
                  </a:lnTo>
                  <a:lnTo>
                    <a:pt x="399" y="1649"/>
                  </a:lnTo>
                  <a:lnTo>
                    <a:pt x="411" y="1655"/>
                  </a:lnTo>
                  <a:lnTo>
                    <a:pt x="411" y="1655"/>
                  </a:lnTo>
                  <a:lnTo>
                    <a:pt x="416" y="1656"/>
                  </a:lnTo>
                  <a:lnTo>
                    <a:pt x="420" y="1656"/>
                  </a:lnTo>
                  <a:lnTo>
                    <a:pt x="425" y="1655"/>
                  </a:lnTo>
                  <a:lnTo>
                    <a:pt x="428" y="1653"/>
                  </a:lnTo>
                  <a:lnTo>
                    <a:pt x="432" y="1651"/>
                  </a:lnTo>
                  <a:lnTo>
                    <a:pt x="434" y="1647"/>
                  </a:lnTo>
                  <a:lnTo>
                    <a:pt x="437" y="1639"/>
                  </a:lnTo>
                  <a:lnTo>
                    <a:pt x="438" y="1631"/>
                  </a:lnTo>
                  <a:lnTo>
                    <a:pt x="438" y="1627"/>
                  </a:lnTo>
                  <a:lnTo>
                    <a:pt x="437" y="1622"/>
                  </a:lnTo>
                  <a:lnTo>
                    <a:pt x="434" y="1618"/>
                  </a:lnTo>
                  <a:lnTo>
                    <a:pt x="432" y="1615"/>
                  </a:lnTo>
                  <a:lnTo>
                    <a:pt x="428" y="1613"/>
                  </a:lnTo>
                  <a:lnTo>
                    <a:pt x="422" y="1610"/>
                  </a:lnTo>
                  <a:lnTo>
                    <a:pt x="422" y="1610"/>
                  </a:lnTo>
                  <a:lnTo>
                    <a:pt x="411" y="1605"/>
                  </a:lnTo>
                  <a:lnTo>
                    <a:pt x="398" y="1598"/>
                  </a:lnTo>
                  <a:lnTo>
                    <a:pt x="385" y="1592"/>
                  </a:lnTo>
                  <a:lnTo>
                    <a:pt x="373" y="1584"/>
                  </a:lnTo>
                  <a:lnTo>
                    <a:pt x="348" y="1566"/>
                  </a:lnTo>
                  <a:lnTo>
                    <a:pt x="326" y="1546"/>
                  </a:lnTo>
                  <a:lnTo>
                    <a:pt x="303" y="1524"/>
                  </a:lnTo>
                  <a:lnTo>
                    <a:pt x="284" y="1500"/>
                  </a:lnTo>
                  <a:lnTo>
                    <a:pt x="266" y="1478"/>
                  </a:lnTo>
                  <a:lnTo>
                    <a:pt x="250" y="1455"/>
                  </a:lnTo>
                  <a:lnTo>
                    <a:pt x="250" y="1455"/>
                  </a:lnTo>
                  <a:lnTo>
                    <a:pt x="237" y="1438"/>
                  </a:lnTo>
                  <a:lnTo>
                    <a:pt x="222" y="1421"/>
                  </a:lnTo>
                  <a:lnTo>
                    <a:pt x="208" y="1405"/>
                  </a:lnTo>
                  <a:lnTo>
                    <a:pt x="194" y="1388"/>
                  </a:lnTo>
                  <a:lnTo>
                    <a:pt x="194" y="1388"/>
                  </a:lnTo>
                  <a:lnTo>
                    <a:pt x="182" y="1372"/>
                  </a:lnTo>
                  <a:lnTo>
                    <a:pt x="171" y="1356"/>
                  </a:lnTo>
                  <a:lnTo>
                    <a:pt x="161" y="1339"/>
                  </a:lnTo>
                  <a:lnTo>
                    <a:pt x="153" y="1322"/>
                  </a:lnTo>
                  <a:lnTo>
                    <a:pt x="136" y="1288"/>
                  </a:lnTo>
                  <a:lnTo>
                    <a:pt x="123" y="1253"/>
                  </a:lnTo>
                  <a:lnTo>
                    <a:pt x="123" y="1253"/>
                  </a:lnTo>
                  <a:lnTo>
                    <a:pt x="112" y="1223"/>
                  </a:lnTo>
                  <a:lnTo>
                    <a:pt x="103" y="1194"/>
                  </a:lnTo>
                  <a:lnTo>
                    <a:pt x="86" y="1135"/>
                  </a:lnTo>
                  <a:lnTo>
                    <a:pt x="55" y="1018"/>
                  </a:lnTo>
                  <a:lnTo>
                    <a:pt x="55" y="1018"/>
                  </a:lnTo>
                  <a:lnTo>
                    <a:pt x="51" y="1002"/>
                  </a:lnTo>
                  <a:lnTo>
                    <a:pt x="50" y="986"/>
                  </a:lnTo>
                  <a:lnTo>
                    <a:pt x="47" y="952"/>
                  </a:lnTo>
                  <a:lnTo>
                    <a:pt x="47" y="917"/>
                  </a:lnTo>
                  <a:lnTo>
                    <a:pt x="46" y="884"/>
                  </a:lnTo>
                  <a:lnTo>
                    <a:pt x="46" y="884"/>
                  </a:lnTo>
                  <a:lnTo>
                    <a:pt x="44" y="849"/>
                  </a:lnTo>
                  <a:lnTo>
                    <a:pt x="44" y="814"/>
                  </a:lnTo>
                  <a:lnTo>
                    <a:pt x="46" y="743"/>
                  </a:lnTo>
                  <a:lnTo>
                    <a:pt x="46" y="743"/>
                  </a:lnTo>
                  <a:lnTo>
                    <a:pt x="47" y="710"/>
                  </a:lnTo>
                  <a:lnTo>
                    <a:pt x="48" y="678"/>
                  </a:lnTo>
                  <a:lnTo>
                    <a:pt x="51" y="644"/>
                  </a:lnTo>
                  <a:lnTo>
                    <a:pt x="56" y="611"/>
                  </a:lnTo>
                  <a:lnTo>
                    <a:pt x="63" y="578"/>
                  </a:lnTo>
                  <a:lnTo>
                    <a:pt x="71" y="547"/>
                  </a:lnTo>
                  <a:lnTo>
                    <a:pt x="80" y="516"/>
                  </a:lnTo>
                  <a:lnTo>
                    <a:pt x="92" y="485"/>
                  </a:lnTo>
                  <a:lnTo>
                    <a:pt x="92" y="485"/>
                  </a:lnTo>
                  <a:lnTo>
                    <a:pt x="102" y="458"/>
                  </a:lnTo>
                  <a:lnTo>
                    <a:pt x="112" y="431"/>
                  </a:lnTo>
                  <a:lnTo>
                    <a:pt x="133" y="376"/>
                  </a:lnTo>
                  <a:lnTo>
                    <a:pt x="144" y="348"/>
                  </a:lnTo>
                  <a:lnTo>
                    <a:pt x="157" y="322"/>
                  </a:lnTo>
                  <a:lnTo>
                    <a:pt x="171" y="297"/>
                  </a:lnTo>
                  <a:lnTo>
                    <a:pt x="188" y="272"/>
                  </a:lnTo>
                  <a:lnTo>
                    <a:pt x="188" y="272"/>
                  </a:lnTo>
                  <a:lnTo>
                    <a:pt x="199" y="261"/>
                  </a:lnTo>
                  <a:lnTo>
                    <a:pt x="209" y="249"/>
                  </a:lnTo>
                  <a:lnTo>
                    <a:pt x="230" y="228"/>
                  </a:lnTo>
                  <a:lnTo>
                    <a:pt x="254" y="210"/>
                  </a:lnTo>
                  <a:lnTo>
                    <a:pt x="277" y="193"/>
                  </a:lnTo>
                  <a:lnTo>
                    <a:pt x="301" y="177"/>
                  </a:lnTo>
                  <a:lnTo>
                    <a:pt x="327" y="162"/>
                  </a:lnTo>
                  <a:lnTo>
                    <a:pt x="379" y="131"/>
                  </a:lnTo>
                  <a:lnTo>
                    <a:pt x="379" y="131"/>
                  </a:lnTo>
                  <a:lnTo>
                    <a:pt x="405" y="117"/>
                  </a:lnTo>
                  <a:lnTo>
                    <a:pt x="433" y="102"/>
                  </a:lnTo>
                  <a:lnTo>
                    <a:pt x="462" y="89"/>
                  </a:lnTo>
                  <a:lnTo>
                    <a:pt x="492" y="79"/>
                  </a:lnTo>
                  <a:lnTo>
                    <a:pt x="522" y="68"/>
                  </a:lnTo>
                  <a:lnTo>
                    <a:pt x="552" y="59"/>
                  </a:lnTo>
                  <a:lnTo>
                    <a:pt x="582" y="51"/>
                  </a:lnTo>
                  <a:lnTo>
                    <a:pt x="611" y="45"/>
                  </a:lnTo>
                  <a:lnTo>
                    <a:pt x="611" y="45"/>
                  </a:lnTo>
                  <a:lnTo>
                    <a:pt x="616" y="43"/>
                  </a:lnTo>
                  <a:lnTo>
                    <a:pt x="620" y="41"/>
                  </a:lnTo>
                  <a:lnTo>
                    <a:pt x="624" y="38"/>
                  </a:lnTo>
                  <a:lnTo>
                    <a:pt x="625" y="34"/>
                  </a:lnTo>
                  <a:lnTo>
                    <a:pt x="627" y="30"/>
                  </a:lnTo>
                  <a:lnTo>
                    <a:pt x="628" y="26"/>
                  </a:lnTo>
                  <a:lnTo>
                    <a:pt x="627" y="17"/>
                  </a:lnTo>
                  <a:lnTo>
                    <a:pt x="623" y="9"/>
                  </a:lnTo>
                  <a:lnTo>
                    <a:pt x="620" y="7"/>
                  </a:lnTo>
                  <a:lnTo>
                    <a:pt x="617" y="4"/>
                  </a:lnTo>
                  <a:lnTo>
                    <a:pt x="613" y="2"/>
                  </a:lnTo>
                  <a:lnTo>
                    <a:pt x="610" y="0"/>
                  </a:lnTo>
                  <a:lnTo>
                    <a:pt x="604" y="0"/>
                  </a:lnTo>
                  <a:lnTo>
                    <a:pt x="599" y="0"/>
                  </a:lnTo>
                  <a:lnTo>
                    <a:pt x="59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0" name="chenying0907 1176"/>
            <p:cNvSpPr>
              <a:spLocks/>
            </p:cNvSpPr>
            <p:nvPr/>
          </p:nvSpPr>
          <p:spPr bwMode="auto">
            <a:xfrm>
              <a:off x="6497638" y="4068763"/>
              <a:ext cx="158750" cy="666750"/>
            </a:xfrm>
            <a:custGeom>
              <a:avLst/>
              <a:gdLst/>
              <a:ahLst/>
              <a:cxnLst>
                <a:cxn ang="0">
                  <a:pos x="355" y="6"/>
                </a:cxn>
                <a:cxn ang="0">
                  <a:pos x="336" y="13"/>
                </a:cxn>
                <a:cxn ang="0">
                  <a:pos x="290" y="47"/>
                </a:cxn>
                <a:cxn ang="0">
                  <a:pos x="201" y="129"/>
                </a:cxn>
                <a:cxn ang="0">
                  <a:pos x="162" y="174"/>
                </a:cxn>
                <a:cxn ang="0">
                  <a:pos x="114" y="245"/>
                </a:cxn>
                <a:cxn ang="0">
                  <a:pos x="72" y="323"/>
                </a:cxn>
                <a:cxn ang="0">
                  <a:pos x="39" y="402"/>
                </a:cxn>
                <a:cxn ang="0">
                  <a:pos x="18" y="486"/>
                </a:cxn>
                <a:cxn ang="0">
                  <a:pos x="4" y="602"/>
                </a:cxn>
                <a:cxn ang="0">
                  <a:pos x="0" y="775"/>
                </a:cxn>
                <a:cxn ang="0">
                  <a:pos x="1" y="922"/>
                </a:cxn>
                <a:cxn ang="0">
                  <a:pos x="11" y="1020"/>
                </a:cxn>
                <a:cxn ang="0">
                  <a:pos x="19" y="1103"/>
                </a:cxn>
                <a:cxn ang="0">
                  <a:pos x="40" y="1187"/>
                </a:cxn>
                <a:cxn ang="0">
                  <a:pos x="65" y="1237"/>
                </a:cxn>
                <a:cxn ang="0">
                  <a:pos x="81" y="1264"/>
                </a:cxn>
                <a:cxn ang="0">
                  <a:pos x="114" y="1356"/>
                </a:cxn>
                <a:cxn ang="0">
                  <a:pos x="137" y="1415"/>
                </a:cxn>
                <a:cxn ang="0">
                  <a:pos x="163" y="1471"/>
                </a:cxn>
                <a:cxn ang="0">
                  <a:pos x="226" y="1581"/>
                </a:cxn>
                <a:cxn ang="0">
                  <a:pos x="285" y="1653"/>
                </a:cxn>
                <a:cxn ang="0">
                  <a:pos x="314" y="1677"/>
                </a:cxn>
                <a:cxn ang="0">
                  <a:pos x="327" y="1680"/>
                </a:cxn>
                <a:cxn ang="0">
                  <a:pos x="341" y="1674"/>
                </a:cxn>
                <a:cxn ang="0">
                  <a:pos x="349" y="1658"/>
                </a:cxn>
                <a:cxn ang="0">
                  <a:pos x="345" y="1646"/>
                </a:cxn>
                <a:cxn ang="0">
                  <a:pos x="319" y="1623"/>
                </a:cxn>
                <a:cxn ang="0">
                  <a:pos x="264" y="1557"/>
                </a:cxn>
                <a:cxn ang="0">
                  <a:pos x="222" y="1484"/>
                </a:cxn>
                <a:cxn ang="0">
                  <a:pos x="165" y="1353"/>
                </a:cxn>
                <a:cxn ang="0">
                  <a:pos x="123" y="1247"/>
                </a:cxn>
                <a:cxn ang="0">
                  <a:pos x="77" y="1136"/>
                </a:cxn>
                <a:cxn ang="0">
                  <a:pos x="59" y="1050"/>
                </a:cxn>
                <a:cxn ang="0">
                  <a:pos x="56" y="1005"/>
                </a:cxn>
                <a:cxn ang="0">
                  <a:pos x="47" y="936"/>
                </a:cxn>
                <a:cxn ang="0">
                  <a:pos x="45" y="796"/>
                </a:cxn>
                <a:cxn ang="0">
                  <a:pos x="47" y="687"/>
                </a:cxn>
                <a:cxn ang="0">
                  <a:pos x="61" y="527"/>
                </a:cxn>
                <a:cxn ang="0">
                  <a:pos x="85" y="422"/>
                </a:cxn>
                <a:cxn ang="0">
                  <a:pos x="102" y="371"/>
                </a:cxn>
                <a:cxn ang="0">
                  <a:pos x="141" y="286"/>
                </a:cxn>
                <a:cxn ang="0">
                  <a:pos x="193" y="209"/>
                </a:cxn>
                <a:cxn ang="0">
                  <a:pos x="234" y="162"/>
                </a:cxn>
                <a:cxn ang="0">
                  <a:pos x="304" y="94"/>
                </a:cxn>
                <a:cxn ang="0">
                  <a:pos x="345" y="64"/>
                </a:cxn>
                <a:cxn ang="0">
                  <a:pos x="392" y="36"/>
                </a:cxn>
                <a:cxn ang="0">
                  <a:pos x="399" y="30"/>
                </a:cxn>
                <a:cxn ang="0">
                  <a:pos x="400" y="18"/>
                </a:cxn>
                <a:cxn ang="0">
                  <a:pos x="387" y="2"/>
                </a:cxn>
                <a:cxn ang="0">
                  <a:pos x="369" y="0"/>
                </a:cxn>
                <a:cxn ang="0">
                  <a:pos x="361" y="5"/>
                </a:cxn>
              </a:cxnLst>
              <a:rect l="0" t="0" r="r" b="b"/>
              <a:pathLst>
                <a:path w="400" h="1680">
                  <a:moveTo>
                    <a:pt x="361" y="5"/>
                  </a:moveTo>
                  <a:lnTo>
                    <a:pt x="361" y="5"/>
                  </a:lnTo>
                  <a:lnTo>
                    <a:pt x="355" y="6"/>
                  </a:lnTo>
                  <a:lnTo>
                    <a:pt x="349" y="7"/>
                  </a:lnTo>
                  <a:lnTo>
                    <a:pt x="342" y="10"/>
                  </a:lnTo>
                  <a:lnTo>
                    <a:pt x="336" y="13"/>
                  </a:lnTo>
                  <a:lnTo>
                    <a:pt x="336" y="13"/>
                  </a:lnTo>
                  <a:lnTo>
                    <a:pt x="290" y="47"/>
                  </a:lnTo>
                  <a:lnTo>
                    <a:pt x="290" y="47"/>
                  </a:lnTo>
                  <a:lnTo>
                    <a:pt x="267" y="65"/>
                  </a:lnTo>
                  <a:lnTo>
                    <a:pt x="244" y="86"/>
                  </a:lnTo>
                  <a:lnTo>
                    <a:pt x="201" y="129"/>
                  </a:lnTo>
                  <a:lnTo>
                    <a:pt x="201" y="129"/>
                  </a:lnTo>
                  <a:lnTo>
                    <a:pt x="182" y="151"/>
                  </a:lnTo>
                  <a:lnTo>
                    <a:pt x="162" y="174"/>
                  </a:lnTo>
                  <a:lnTo>
                    <a:pt x="145" y="197"/>
                  </a:lnTo>
                  <a:lnTo>
                    <a:pt x="129" y="221"/>
                  </a:lnTo>
                  <a:lnTo>
                    <a:pt x="114" y="245"/>
                  </a:lnTo>
                  <a:lnTo>
                    <a:pt x="99" y="270"/>
                  </a:lnTo>
                  <a:lnTo>
                    <a:pt x="72" y="323"/>
                  </a:lnTo>
                  <a:lnTo>
                    <a:pt x="72" y="323"/>
                  </a:lnTo>
                  <a:lnTo>
                    <a:pt x="59" y="349"/>
                  </a:lnTo>
                  <a:lnTo>
                    <a:pt x="48" y="375"/>
                  </a:lnTo>
                  <a:lnTo>
                    <a:pt x="39" y="402"/>
                  </a:lnTo>
                  <a:lnTo>
                    <a:pt x="31" y="430"/>
                  </a:lnTo>
                  <a:lnTo>
                    <a:pt x="23" y="459"/>
                  </a:lnTo>
                  <a:lnTo>
                    <a:pt x="18" y="486"/>
                  </a:lnTo>
                  <a:lnTo>
                    <a:pt x="13" y="515"/>
                  </a:lnTo>
                  <a:lnTo>
                    <a:pt x="9" y="544"/>
                  </a:lnTo>
                  <a:lnTo>
                    <a:pt x="4" y="602"/>
                  </a:lnTo>
                  <a:lnTo>
                    <a:pt x="1" y="660"/>
                  </a:lnTo>
                  <a:lnTo>
                    <a:pt x="0" y="718"/>
                  </a:lnTo>
                  <a:lnTo>
                    <a:pt x="0" y="775"/>
                  </a:lnTo>
                  <a:lnTo>
                    <a:pt x="0" y="889"/>
                  </a:lnTo>
                  <a:lnTo>
                    <a:pt x="0" y="889"/>
                  </a:lnTo>
                  <a:lnTo>
                    <a:pt x="1" y="922"/>
                  </a:lnTo>
                  <a:lnTo>
                    <a:pt x="4" y="954"/>
                  </a:lnTo>
                  <a:lnTo>
                    <a:pt x="8" y="987"/>
                  </a:lnTo>
                  <a:lnTo>
                    <a:pt x="11" y="1020"/>
                  </a:lnTo>
                  <a:lnTo>
                    <a:pt x="11" y="1020"/>
                  </a:lnTo>
                  <a:lnTo>
                    <a:pt x="15" y="1075"/>
                  </a:lnTo>
                  <a:lnTo>
                    <a:pt x="19" y="1103"/>
                  </a:lnTo>
                  <a:lnTo>
                    <a:pt x="25" y="1132"/>
                  </a:lnTo>
                  <a:lnTo>
                    <a:pt x="31" y="1160"/>
                  </a:lnTo>
                  <a:lnTo>
                    <a:pt x="40" y="1187"/>
                  </a:lnTo>
                  <a:lnTo>
                    <a:pt x="52" y="1212"/>
                  </a:lnTo>
                  <a:lnTo>
                    <a:pt x="59" y="1225"/>
                  </a:lnTo>
                  <a:lnTo>
                    <a:pt x="65" y="1237"/>
                  </a:lnTo>
                  <a:lnTo>
                    <a:pt x="65" y="1237"/>
                  </a:lnTo>
                  <a:lnTo>
                    <a:pt x="73" y="1250"/>
                  </a:lnTo>
                  <a:lnTo>
                    <a:pt x="81" y="1264"/>
                  </a:lnTo>
                  <a:lnTo>
                    <a:pt x="93" y="1294"/>
                  </a:lnTo>
                  <a:lnTo>
                    <a:pt x="103" y="1326"/>
                  </a:lnTo>
                  <a:lnTo>
                    <a:pt x="114" y="1356"/>
                  </a:lnTo>
                  <a:lnTo>
                    <a:pt x="114" y="1356"/>
                  </a:lnTo>
                  <a:lnTo>
                    <a:pt x="124" y="1386"/>
                  </a:lnTo>
                  <a:lnTo>
                    <a:pt x="137" y="1415"/>
                  </a:lnTo>
                  <a:lnTo>
                    <a:pt x="150" y="1442"/>
                  </a:lnTo>
                  <a:lnTo>
                    <a:pt x="163" y="1471"/>
                  </a:lnTo>
                  <a:lnTo>
                    <a:pt x="163" y="1471"/>
                  </a:lnTo>
                  <a:lnTo>
                    <a:pt x="193" y="1527"/>
                  </a:lnTo>
                  <a:lnTo>
                    <a:pt x="209" y="1555"/>
                  </a:lnTo>
                  <a:lnTo>
                    <a:pt x="226" y="1581"/>
                  </a:lnTo>
                  <a:lnTo>
                    <a:pt x="244" y="1606"/>
                  </a:lnTo>
                  <a:lnTo>
                    <a:pt x="264" y="1629"/>
                  </a:lnTo>
                  <a:lnTo>
                    <a:pt x="285" y="1653"/>
                  </a:lnTo>
                  <a:lnTo>
                    <a:pt x="308" y="1675"/>
                  </a:lnTo>
                  <a:lnTo>
                    <a:pt x="308" y="1675"/>
                  </a:lnTo>
                  <a:lnTo>
                    <a:pt x="314" y="1677"/>
                  </a:lnTo>
                  <a:lnTo>
                    <a:pt x="318" y="1680"/>
                  </a:lnTo>
                  <a:lnTo>
                    <a:pt x="321" y="1680"/>
                  </a:lnTo>
                  <a:lnTo>
                    <a:pt x="327" y="1680"/>
                  </a:lnTo>
                  <a:lnTo>
                    <a:pt x="331" y="1680"/>
                  </a:lnTo>
                  <a:lnTo>
                    <a:pt x="335" y="1677"/>
                  </a:lnTo>
                  <a:lnTo>
                    <a:pt x="341" y="1674"/>
                  </a:lnTo>
                  <a:lnTo>
                    <a:pt x="346" y="1666"/>
                  </a:lnTo>
                  <a:lnTo>
                    <a:pt x="348" y="1662"/>
                  </a:lnTo>
                  <a:lnTo>
                    <a:pt x="349" y="1658"/>
                  </a:lnTo>
                  <a:lnTo>
                    <a:pt x="349" y="1654"/>
                  </a:lnTo>
                  <a:lnTo>
                    <a:pt x="348" y="1650"/>
                  </a:lnTo>
                  <a:lnTo>
                    <a:pt x="345" y="1646"/>
                  </a:lnTo>
                  <a:lnTo>
                    <a:pt x="341" y="1642"/>
                  </a:lnTo>
                  <a:lnTo>
                    <a:pt x="341" y="1642"/>
                  </a:lnTo>
                  <a:lnTo>
                    <a:pt x="319" y="1623"/>
                  </a:lnTo>
                  <a:lnTo>
                    <a:pt x="299" y="1602"/>
                  </a:lnTo>
                  <a:lnTo>
                    <a:pt x="281" y="1579"/>
                  </a:lnTo>
                  <a:lnTo>
                    <a:pt x="264" y="1557"/>
                  </a:lnTo>
                  <a:lnTo>
                    <a:pt x="250" y="1534"/>
                  </a:lnTo>
                  <a:lnTo>
                    <a:pt x="235" y="1509"/>
                  </a:lnTo>
                  <a:lnTo>
                    <a:pt x="222" y="1484"/>
                  </a:lnTo>
                  <a:lnTo>
                    <a:pt x="209" y="1459"/>
                  </a:lnTo>
                  <a:lnTo>
                    <a:pt x="185" y="1407"/>
                  </a:lnTo>
                  <a:lnTo>
                    <a:pt x="165" y="1353"/>
                  </a:lnTo>
                  <a:lnTo>
                    <a:pt x="144" y="1301"/>
                  </a:lnTo>
                  <a:lnTo>
                    <a:pt x="123" y="1247"/>
                  </a:lnTo>
                  <a:lnTo>
                    <a:pt x="123" y="1247"/>
                  </a:lnTo>
                  <a:lnTo>
                    <a:pt x="98" y="1192"/>
                  </a:lnTo>
                  <a:lnTo>
                    <a:pt x="87" y="1165"/>
                  </a:lnTo>
                  <a:lnTo>
                    <a:pt x="77" y="1136"/>
                  </a:lnTo>
                  <a:lnTo>
                    <a:pt x="69" y="1109"/>
                  </a:lnTo>
                  <a:lnTo>
                    <a:pt x="62" y="1080"/>
                  </a:lnTo>
                  <a:lnTo>
                    <a:pt x="59" y="1050"/>
                  </a:lnTo>
                  <a:lnTo>
                    <a:pt x="57" y="1020"/>
                  </a:lnTo>
                  <a:lnTo>
                    <a:pt x="57" y="1020"/>
                  </a:lnTo>
                  <a:lnTo>
                    <a:pt x="56" y="1005"/>
                  </a:lnTo>
                  <a:lnTo>
                    <a:pt x="55" y="991"/>
                  </a:lnTo>
                  <a:lnTo>
                    <a:pt x="51" y="963"/>
                  </a:lnTo>
                  <a:lnTo>
                    <a:pt x="47" y="936"/>
                  </a:lnTo>
                  <a:lnTo>
                    <a:pt x="45" y="922"/>
                  </a:lnTo>
                  <a:lnTo>
                    <a:pt x="45" y="909"/>
                  </a:lnTo>
                  <a:lnTo>
                    <a:pt x="45" y="796"/>
                  </a:lnTo>
                  <a:lnTo>
                    <a:pt x="45" y="796"/>
                  </a:lnTo>
                  <a:lnTo>
                    <a:pt x="45" y="741"/>
                  </a:lnTo>
                  <a:lnTo>
                    <a:pt x="47" y="687"/>
                  </a:lnTo>
                  <a:lnTo>
                    <a:pt x="49" y="633"/>
                  </a:lnTo>
                  <a:lnTo>
                    <a:pt x="55" y="580"/>
                  </a:lnTo>
                  <a:lnTo>
                    <a:pt x="61" y="527"/>
                  </a:lnTo>
                  <a:lnTo>
                    <a:pt x="72" y="474"/>
                  </a:lnTo>
                  <a:lnTo>
                    <a:pt x="78" y="448"/>
                  </a:lnTo>
                  <a:lnTo>
                    <a:pt x="85" y="422"/>
                  </a:lnTo>
                  <a:lnTo>
                    <a:pt x="93" y="396"/>
                  </a:lnTo>
                  <a:lnTo>
                    <a:pt x="102" y="371"/>
                  </a:lnTo>
                  <a:lnTo>
                    <a:pt x="102" y="371"/>
                  </a:lnTo>
                  <a:lnTo>
                    <a:pt x="114" y="341"/>
                  </a:lnTo>
                  <a:lnTo>
                    <a:pt x="127" y="313"/>
                  </a:lnTo>
                  <a:lnTo>
                    <a:pt x="141" y="286"/>
                  </a:lnTo>
                  <a:lnTo>
                    <a:pt x="157" y="259"/>
                  </a:lnTo>
                  <a:lnTo>
                    <a:pt x="175" y="234"/>
                  </a:lnTo>
                  <a:lnTo>
                    <a:pt x="193" y="209"/>
                  </a:lnTo>
                  <a:lnTo>
                    <a:pt x="213" y="184"/>
                  </a:lnTo>
                  <a:lnTo>
                    <a:pt x="234" y="162"/>
                  </a:lnTo>
                  <a:lnTo>
                    <a:pt x="234" y="162"/>
                  </a:lnTo>
                  <a:lnTo>
                    <a:pt x="256" y="138"/>
                  </a:lnTo>
                  <a:lnTo>
                    <a:pt x="280" y="116"/>
                  </a:lnTo>
                  <a:lnTo>
                    <a:pt x="304" y="94"/>
                  </a:lnTo>
                  <a:lnTo>
                    <a:pt x="329" y="74"/>
                  </a:lnTo>
                  <a:lnTo>
                    <a:pt x="329" y="74"/>
                  </a:lnTo>
                  <a:lnTo>
                    <a:pt x="345" y="64"/>
                  </a:lnTo>
                  <a:lnTo>
                    <a:pt x="362" y="56"/>
                  </a:lnTo>
                  <a:lnTo>
                    <a:pt x="378" y="47"/>
                  </a:lnTo>
                  <a:lnTo>
                    <a:pt x="392" y="36"/>
                  </a:lnTo>
                  <a:lnTo>
                    <a:pt x="392" y="36"/>
                  </a:lnTo>
                  <a:lnTo>
                    <a:pt x="396" y="34"/>
                  </a:lnTo>
                  <a:lnTo>
                    <a:pt x="399" y="30"/>
                  </a:lnTo>
                  <a:lnTo>
                    <a:pt x="400" y="26"/>
                  </a:lnTo>
                  <a:lnTo>
                    <a:pt x="400" y="22"/>
                  </a:lnTo>
                  <a:lnTo>
                    <a:pt x="400" y="18"/>
                  </a:lnTo>
                  <a:lnTo>
                    <a:pt x="399" y="14"/>
                  </a:lnTo>
                  <a:lnTo>
                    <a:pt x="393" y="7"/>
                  </a:lnTo>
                  <a:lnTo>
                    <a:pt x="387" y="2"/>
                  </a:lnTo>
                  <a:lnTo>
                    <a:pt x="378" y="0"/>
                  </a:lnTo>
                  <a:lnTo>
                    <a:pt x="374" y="0"/>
                  </a:lnTo>
                  <a:lnTo>
                    <a:pt x="369" y="0"/>
                  </a:lnTo>
                  <a:lnTo>
                    <a:pt x="365" y="1"/>
                  </a:lnTo>
                  <a:lnTo>
                    <a:pt x="361" y="5"/>
                  </a:lnTo>
                  <a:lnTo>
                    <a:pt x="36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1" name="chenying0907 1177"/>
            <p:cNvSpPr>
              <a:spLocks/>
            </p:cNvSpPr>
            <p:nvPr/>
          </p:nvSpPr>
          <p:spPr bwMode="auto">
            <a:xfrm>
              <a:off x="6662738" y="4068763"/>
              <a:ext cx="115888" cy="390525"/>
            </a:xfrm>
            <a:custGeom>
              <a:avLst/>
              <a:gdLst/>
              <a:ahLst/>
              <a:cxnLst>
                <a:cxn ang="0">
                  <a:pos x="271" y="709"/>
                </a:cxn>
                <a:cxn ang="0">
                  <a:pos x="271" y="598"/>
                </a:cxn>
                <a:cxn ang="0">
                  <a:pos x="266" y="523"/>
                </a:cxn>
                <a:cxn ang="0">
                  <a:pos x="254" y="451"/>
                </a:cxn>
                <a:cxn ang="0">
                  <a:pos x="243" y="416"/>
                </a:cxn>
                <a:cxn ang="0">
                  <a:pos x="238" y="399"/>
                </a:cxn>
                <a:cxn ang="0">
                  <a:pos x="226" y="351"/>
                </a:cxn>
                <a:cxn ang="0">
                  <a:pos x="215" y="301"/>
                </a:cxn>
                <a:cxn ang="0">
                  <a:pos x="209" y="284"/>
                </a:cxn>
                <a:cxn ang="0">
                  <a:pos x="177" y="198"/>
                </a:cxn>
                <a:cxn ang="0">
                  <a:pos x="162" y="170"/>
                </a:cxn>
                <a:cxn ang="0">
                  <a:pos x="123" y="113"/>
                </a:cxn>
                <a:cxn ang="0">
                  <a:pos x="82" y="57"/>
                </a:cxn>
                <a:cxn ang="0">
                  <a:pos x="55" y="21"/>
                </a:cxn>
                <a:cxn ang="0">
                  <a:pos x="43" y="12"/>
                </a:cxn>
                <a:cxn ang="0">
                  <a:pos x="39" y="7"/>
                </a:cxn>
                <a:cxn ang="0">
                  <a:pos x="25" y="0"/>
                </a:cxn>
                <a:cxn ang="0">
                  <a:pos x="10" y="3"/>
                </a:cxn>
                <a:cxn ang="0">
                  <a:pos x="1" y="13"/>
                </a:cxn>
                <a:cxn ang="0">
                  <a:pos x="0" y="23"/>
                </a:cxn>
                <a:cxn ang="0">
                  <a:pos x="0" y="28"/>
                </a:cxn>
                <a:cxn ang="0">
                  <a:pos x="4" y="42"/>
                </a:cxn>
                <a:cxn ang="0">
                  <a:pos x="16" y="50"/>
                </a:cxn>
                <a:cxn ang="0">
                  <a:pos x="24" y="54"/>
                </a:cxn>
                <a:cxn ang="0">
                  <a:pos x="37" y="67"/>
                </a:cxn>
                <a:cxn ang="0">
                  <a:pos x="55" y="94"/>
                </a:cxn>
                <a:cxn ang="0">
                  <a:pos x="65" y="110"/>
                </a:cxn>
                <a:cxn ang="0">
                  <a:pos x="109" y="169"/>
                </a:cxn>
                <a:cxn ang="0">
                  <a:pos x="128" y="202"/>
                </a:cxn>
                <a:cxn ang="0">
                  <a:pos x="143" y="233"/>
                </a:cxn>
                <a:cxn ang="0">
                  <a:pos x="153" y="262"/>
                </a:cxn>
                <a:cxn ang="0">
                  <a:pos x="178" y="348"/>
                </a:cxn>
                <a:cxn ang="0">
                  <a:pos x="201" y="433"/>
                </a:cxn>
                <a:cxn ang="0">
                  <a:pos x="211" y="462"/>
                </a:cxn>
                <a:cxn ang="0">
                  <a:pos x="217" y="492"/>
                </a:cxn>
                <a:cxn ang="0">
                  <a:pos x="222" y="556"/>
                </a:cxn>
                <a:cxn ang="0">
                  <a:pos x="225" y="586"/>
                </a:cxn>
                <a:cxn ang="0">
                  <a:pos x="228" y="621"/>
                </a:cxn>
                <a:cxn ang="0">
                  <a:pos x="226" y="693"/>
                </a:cxn>
                <a:cxn ang="0">
                  <a:pos x="225" y="730"/>
                </a:cxn>
                <a:cxn ang="0">
                  <a:pos x="229" y="789"/>
                </a:cxn>
                <a:cxn ang="0">
                  <a:pos x="241" y="877"/>
                </a:cxn>
                <a:cxn ang="0">
                  <a:pos x="245" y="935"/>
                </a:cxn>
                <a:cxn ang="0">
                  <a:pos x="245" y="964"/>
                </a:cxn>
                <a:cxn ang="0">
                  <a:pos x="246" y="973"/>
                </a:cxn>
                <a:cxn ang="0">
                  <a:pos x="251" y="981"/>
                </a:cxn>
                <a:cxn ang="0">
                  <a:pos x="258" y="985"/>
                </a:cxn>
                <a:cxn ang="0">
                  <a:pos x="275" y="985"/>
                </a:cxn>
                <a:cxn ang="0">
                  <a:pos x="283" y="981"/>
                </a:cxn>
                <a:cxn ang="0">
                  <a:pos x="288" y="973"/>
                </a:cxn>
                <a:cxn ang="0">
                  <a:pos x="290" y="964"/>
                </a:cxn>
                <a:cxn ang="0">
                  <a:pos x="290" y="933"/>
                </a:cxn>
                <a:cxn ang="0">
                  <a:pos x="286" y="869"/>
                </a:cxn>
                <a:cxn ang="0">
                  <a:pos x="275" y="773"/>
                </a:cxn>
                <a:cxn ang="0">
                  <a:pos x="271" y="709"/>
                </a:cxn>
              </a:cxnLst>
              <a:rect l="0" t="0" r="r" b="b"/>
              <a:pathLst>
                <a:path w="290" h="986">
                  <a:moveTo>
                    <a:pt x="271" y="709"/>
                  </a:moveTo>
                  <a:lnTo>
                    <a:pt x="271" y="709"/>
                  </a:lnTo>
                  <a:lnTo>
                    <a:pt x="271" y="635"/>
                  </a:lnTo>
                  <a:lnTo>
                    <a:pt x="271" y="598"/>
                  </a:lnTo>
                  <a:lnTo>
                    <a:pt x="269" y="561"/>
                  </a:lnTo>
                  <a:lnTo>
                    <a:pt x="266" y="523"/>
                  </a:lnTo>
                  <a:lnTo>
                    <a:pt x="262" y="487"/>
                  </a:lnTo>
                  <a:lnTo>
                    <a:pt x="254" y="451"/>
                  </a:lnTo>
                  <a:lnTo>
                    <a:pt x="249" y="433"/>
                  </a:lnTo>
                  <a:lnTo>
                    <a:pt x="243" y="416"/>
                  </a:lnTo>
                  <a:lnTo>
                    <a:pt x="243" y="416"/>
                  </a:lnTo>
                  <a:lnTo>
                    <a:pt x="238" y="399"/>
                  </a:lnTo>
                  <a:lnTo>
                    <a:pt x="234" y="383"/>
                  </a:lnTo>
                  <a:lnTo>
                    <a:pt x="226" y="351"/>
                  </a:lnTo>
                  <a:lnTo>
                    <a:pt x="218" y="317"/>
                  </a:lnTo>
                  <a:lnTo>
                    <a:pt x="215" y="301"/>
                  </a:lnTo>
                  <a:lnTo>
                    <a:pt x="209" y="284"/>
                  </a:lnTo>
                  <a:lnTo>
                    <a:pt x="209" y="284"/>
                  </a:lnTo>
                  <a:lnTo>
                    <a:pt x="188" y="227"/>
                  </a:lnTo>
                  <a:lnTo>
                    <a:pt x="177" y="198"/>
                  </a:lnTo>
                  <a:lnTo>
                    <a:pt x="170" y="183"/>
                  </a:lnTo>
                  <a:lnTo>
                    <a:pt x="162" y="170"/>
                  </a:lnTo>
                  <a:lnTo>
                    <a:pt x="162" y="170"/>
                  </a:lnTo>
                  <a:lnTo>
                    <a:pt x="123" y="113"/>
                  </a:lnTo>
                  <a:lnTo>
                    <a:pt x="82" y="57"/>
                  </a:lnTo>
                  <a:lnTo>
                    <a:pt x="82" y="57"/>
                  </a:lnTo>
                  <a:lnTo>
                    <a:pt x="64" y="32"/>
                  </a:lnTo>
                  <a:lnTo>
                    <a:pt x="55" y="21"/>
                  </a:lnTo>
                  <a:lnTo>
                    <a:pt x="50" y="17"/>
                  </a:lnTo>
                  <a:lnTo>
                    <a:pt x="43" y="12"/>
                  </a:lnTo>
                  <a:lnTo>
                    <a:pt x="43" y="12"/>
                  </a:lnTo>
                  <a:lnTo>
                    <a:pt x="39" y="7"/>
                  </a:lnTo>
                  <a:lnTo>
                    <a:pt x="33" y="3"/>
                  </a:lnTo>
                  <a:lnTo>
                    <a:pt x="25" y="0"/>
                  </a:lnTo>
                  <a:lnTo>
                    <a:pt x="18" y="0"/>
                  </a:lnTo>
                  <a:lnTo>
                    <a:pt x="10" y="3"/>
                  </a:lnTo>
                  <a:lnTo>
                    <a:pt x="5" y="7"/>
                  </a:lnTo>
                  <a:lnTo>
                    <a:pt x="1" y="13"/>
                  </a:lnTo>
                  <a:lnTo>
                    <a:pt x="0" y="17"/>
                  </a:lnTo>
                  <a:lnTo>
                    <a:pt x="0" y="23"/>
                  </a:lnTo>
                  <a:lnTo>
                    <a:pt x="0" y="28"/>
                  </a:lnTo>
                  <a:lnTo>
                    <a:pt x="0" y="28"/>
                  </a:lnTo>
                  <a:lnTo>
                    <a:pt x="0" y="36"/>
                  </a:lnTo>
                  <a:lnTo>
                    <a:pt x="4" y="42"/>
                  </a:lnTo>
                  <a:lnTo>
                    <a:pt x="9" y="47"/>
                  </a:lnTo>
                  <a:lnTo>
                    <a:pt x="16" y="50"/>
                  </a:lnTo>
                  <a:lnTo>
                    <a:pt x="16" y="50"/>
                  </a:lnTo>
                  <a:lnTo>
                    <a:pt x="24" y="54"/>
                  </a:lnTo>
                  <a:lnTo>
                    <a:pt x="30" y="59"/>
                  </a:lnTo>
                  <a:lnTo>
                    <a:pt x="37" y="67"/>
                  </a:lnTo>
                  <a:lnTo>
                    <a:pt x="43" y="76"/>
                  </a:lnTo>
                  <a:lnTo>
                    <a:pt x="55" y="94"/>
                  </a:lnTo>
                  <a:lnTo>
                    <a:pt x="65" y="110"/>
                  </a:lnTo>
                  <a:lnTo>
                    <a:pt x="65" y="110"/>
                  </a:lnTo>
                  <a:lnTo>
                    <a:pt x="88" y="138"/>
                  </a:lnTo>
                  <a:lnTo>
                    <a:pt x="109" y="169"/>
                  </a:lnTo>
                  <a:lnTo>
                    <a:pt x="119" y="185"/>
                  </a:lnTo>
                  <a:lnTo>
                    <a:pt x="128" y="202"/>
                  </a:lnTo>
                  <a:lnTo>
                    <a:pt x="136" y="217"/>
                  </a:lnTo>
                  <a:lnTo>
                    <a:pt x="143" y="233"/>
                  </a:lnTo>
                  <a:lnTo>
                    <a:pt x="143" y="233"/>
                  </a:lnTo>
                  <a:lnTo>
                    <a:pt x="153" y="262"/>
                  </a:lnTo>
                  <a:lnTo>
                    <a:pt x="162" y="291"/>
                  </a:lnTo>
                  <a:lnTo>
                    <a:pt x="178" y="348"/>
                  </a:lnTo>
                  <a:lnTo>
                    <a:pt x="194" y="406"/>
                  </a:lnTo>
                  <a:lnTo>
                    <a:pt x="201" y="433"/>
                  </a:lnTo>
                  <a:lnTo>
                    <a:pt x="211" y="462"/>
                  </a:lnTo>
                  <a:lnTo>
                    <a:pt x="211" y="462"/>
                  </a:lnTo>
                  <a:lnTo>
                    <a:pt x="215" y="476"/>
                  </a:lnTo>
                  <a:lnTo>
                    <a:pt x="217" y="492"/>
                  </a:lnTo>
                  <a:lnTo>
                    <a:pt x="221" y="523"/>
                  </a:lnTo>
                  <a:lnTo>
                    <a:pt x="222" y="556"/>
                  </a:lnTo>
                  <a:lnTo>
                    <a:pt x="225" y="586"/>
                  </a:lnTo>
                  <a:lnTo>
                    <a:pt x="225" y="586"/>
                  </a:lnTo>
                  <a:lnTo>
                    <a:pt x="228" y="604"/>
                  </a:lnTo>
                  <a:lnTo>
                    <a:pt x="228" y="621"/>
                  </a:lnTo>
                  <a:lnTo>
                    <a:pt x="228" y="658"/>
                  </a:lnTo>
                  <a:lnTo>
                    <a:pt x="226" y="693"/>
                  </a:lnTo>
                  <a:lnTo>
                    <a:pt x="225" y="730"/>
                  </a:lnTo>
                  <a:lnTo>
                    <a:pt x="225" y="730"/>
                  </a:lnTo>
                  <a:lnTo>
                    <a:pt x="226" y="759"/>
                  </a:lnTo>
                  <a:lnTo>
                    <a:pt x="229" y="789"/>
                  </a:lnTo>
                  <a:lnTo>
                    <a:pt x="237" y="848"/>
                  </a:lnTo>
                  <a:lnTo>
                    <a:pt x="241" y="877"/>
                  </a:lnTo>
                  <a:lnTo>
                    <a:pt x="243" y="905"/>
                  </a:lnTo>
                  <a:lnTo>
                    <a:pt x="245" y="935"/>
                  </a:lnTo>
                  <a:lnTo>
                    <a:pt x="245" y="964"/>
                  </a:lnTo>
                  <a:lnTo>
                    <a:pt x="245" y="964"/>
                  </a:lnTo>
                  <a:lnTo>
                    <a:pt x="245" y="969"/>
                  </a:lnTo>
                  <a:lnTo>
                    <a:pt x="246" y="973"/>
                  </a:lnTo>
                  <a:lnTo>
                    <a:pt x="249" y="977"/>
                  </a:lnTo>
                  <a:lnTo>
                    <a:pt x="251" y="981"/>
                  </a:lnTo>
                  <a:lnTo>
                    <a:pt x="255" y="984"/>
                  </a:lnTo>
                  <a:lnTo>
                    <a:pt x="258" y="985"/>
                  </a:lnTo>
                  <a:lnTo>
                    <a:pt x="267" y="986"/>
                  </a:lnTo>
                  <a:lnTo>
                    <a:pt x="275" y="985"/>
                  </a:lnTo>
                  <a:lnTo>
                    <a:pt x="279" y="984"/>
                  </a:lnTo>
                  <a:lnTo>
                    <a:pt x="283" y="981"/>
                  </a:lnTo>
                  <a:lnTo>
                    <a:pt x="285" y="977"/>
                  </a:lnTo>
                  <a:lnTo>
                    <a:pt x="288" y="973"/>
                  </a:lnTo>
                  <a:lnTo>
                    <a:pt x="290" y="969"/>
                  </a:lnTo>
                  <a:lnTo>
                    <a:pt x="290" y="964"/>
                  </a:lnTo>
                  <a:lnTo>
                    <a:pt x="290" y="964"/>
                  </a:lnTo>
                  <a:lnTo>
                    <a:pt x="290" y="933"/>
                  </a:lnTo>
                  <a:lnTo>
                    <a:pt x="289" y="900"/>
                  </a:lnTo>
                  <a:lnTo>
                    <a:pt x="286" y="869"/>
                  </a:lnTo>
                  <a:lnTo>
                    <a:pt x="283" y="837"/>
                  </a:lnTo>
                  <a:lnTo>
                    <a:pt x="275" y="773"/>
                  </a:lnTo>
                  <a:lnTo>
                    <a:pt x="272" y="740"/>
                  </a:lnTo>
                  <a:lnTo>
                    <a:pt x="271" y="709"/>
                  </a:lnTo>
                  <a:lnTo>
                    <a:pt x="271" y="7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2" name="chenying0907 1178"/>
            <p:cNvSpPr>
              <a:spLocks/>
            </p:cNvSpPr>
            <p:nvPr/>
          </p:nvSpPr>
          <p:spPr bwMode="auto">
            <a:xfrm>
              <a:off x="6656388" y="4681538"/>
              <a:ext cx="47625" cy="52388"/>
            </a:xfrm>
            <a:custGeom>
              <a:avLst/>
              <a:gdLst/>
              <a:ahLst/>
              <a:cxnLst>
                <a:cxn ang="0">
                  <a:pos x="75" y="16"/>
                </a:cxn>
                <a:cxn ang="0">
                  <a:pos x="69" y="32"/>
                </a:cxn>
                <a:cxn ang="0">
                  <a:pos x="65" y="36"/>
                </a:cxn>
                <a:cxn ang="0">
                  <a:pos x="54" y="46"/>
                </a:cxn>
                <a:cxn ang="0">
                  <a:pos x="42" y="57"/>
                </a:cxn>
                <a:cxn ang="0">
                  <a:pos x="33" y="72"/>
                </a:cxn>
                <a:cxn ang="0">
                  <a:pos x="22" y="85"/>
                </a:cxn>
                <a:cxn ang="0">
                  <a:pos x="17" y="87"/>
                </a:cxn>
                <a:cxn ang="0">
                  <a:pos x="9" y="91"/>
                </a:cxn>
                <a:cxn ang="0">
                  <a:pos x="1" y="101"/>
                </a:cxn>
                <a:cxn ang="0">
                  <a:pos x="1" y="118"/>
                </a:cxn>
                <a:cxn ang="0">
                  <a:pos x="5" y="126"/>
                </a:cxn>
                <a:cxn ang="0">
                  <a:pos x="13" y="130"/>
                </a:cxn>
                <a:cxn ang="0">
                  <a:pos x="22" y="131"/>
                </a:cxn>
                <a:cxn ang="0">
                  <a:pos x="31" y="129"/>
                </a:cxn>
                <a:cxn ang="0">
                  <a:pos x="47" y="122"/>
                </a:cxn>
                <a:cxn ang="0">
                  <a:pos x="60" y="110"/>
                </a:cxn>
                <a:cxn ang="0">
                  <a:pos x="77" y="88"/>
                </a:cxn>
                <a:cxn ang="0">
                  <a:pos x="78" y="84"/>
                </a:cxn>
                <a:cxn ang="0">
                  <a:pos x="82" y="83"/>
                </a:cxn>
                <a:cxn ang="0">
                  <a:pos x="90" y="76"/>
                </a:cxn>
                <a:cxn ang="0">
                  <a:pos x="98" y="68"/>
                </a:cxn>
                <a:cxn ang="0">
                  <a:pos x="111" y="50"/>
                </a:cxn>
                <a:cxn ang="0">
                  <a:pos x="118" y="28"/>
                </a:cxn>
                <a:cxn ang="0">
                  <a:pos x="119" y="23"/>
                </a:cxn>
                <a:cxn ang="0">
                  <a:pos x="116" y="13"/>
                </a:cxn>
                <a:cxn ang="0">
                  <a:pos x="112" y="7"/>
                </a:cxn>
                <a:cxn ang="0">
                  <a:pos x="101" y="0"/>
                </a:cxn>
                <a:cxn ang="0">
                  <a:pos x="89" y="0"/>
                </a:cxn>
                <a:cxn ang="0">
                  <a:pos x="81" y="4"/>
                </a:cxn>
                <a:cxn ang="0">
                  <a:pos x="76" y="11"/>
                </a:cxn>
                <a:cxn ang="0">
                  <a:pos x="75" y="16"/>
                </a:cxn>
              </a:cxnLst>
              <a:rect l="0" t="0" r="r" b="b"/>
              <a:pathLst>
                <a:path w="119" h="131">
                  <a:moveTo>
                    <a:pt x="75" y="16"/>
                  </a:moveTo>
                  <a:lnTo>
                    <a:pt x="75" y="16"/>
                  </a:lnTo>
                  <a:lnTo>
                    <a:pt x="71" y="27"/>
                  </a:lnTo>
                  <a:lnTo>
                    <a:pt x="69" y="32"/>
                  </a:lnTo>
                  <a:lnTo>
                    <a:pt x="65" y="36"/>
                  </a:lnTo>
                  <a:lnTo>
                    <a:pt x="65" y="36"/>
                  </a:lnTo>
                  <a:lnTo>
                    <a:pt x="60" y="41"/>
                  </a:lnTo>
                  <a:lnTo>
                    <a:pt x="54" y="46"/>
                  </a:lnTo>
                  <a:lnTo>
                    <a:pt x="47" y="50"/>
                  </a:lnTo>
                  <a:lnTo>
                    <a:pt x="42" y="57"/>
                  </a:lnTo>
                  <a:lnTo>
                    <a:pt x="42" y="57"/>
                  </a:lnTo>
                  <a:lnTo>
                    <a:pt x="33" y="72"/>
                  </a:lnTo>
                  <a:lnTo>
                    <a:pt x="33" y="72"/>
                  </a:lnTo>
                  <a:lnTo>
                    <a:pt x="22" y="85"/>
                  </a:lnTo>
                  <a:lnTo>
                    <a:pt x="22" y="85"/>
                  </a:lnTo>
                  <a:lnTo>
                    <a:pt x="17" y="87"/>
                  </a:lnTo>
                  <a:lnTo>
                    <a:pt x="13" y="88"/>
                  </a:lnTo>
                  <a:lnTo>
                    <a:pt x="9" y="91"/>
                  </a:lnTo>
                  <a:lnTo>
                    <a:pt x="5" y="95"/>
                  </a:lnTo>
                  <a:lnTo>
                    <a:pt x="1" y="101"/>
                  </a:lnTo>
                  <a:lnTo>
                    <a:pt x="0" y="110"/>
                  </a:lnTo>
                  <a:lnTo>
                    <a:pt x="1" y="118"/>
                  </a:lnTo>
                  <a:lnTo>
                    <a:pt x="3" y="122"/>
                  </a:lnTo>
                  <a:lnTo>
                    <a:pt x="5" y="126"/>
                  </a:lnTo>
                  <a:lnTo>
                    <a:pt x="9" y="129"/>
                  </a:lnTo>
                  <a:lnTo>
                    <a:pt x="13" y="130"/>
                  </a:lnTo>
                  <a:lnTo>
                    <a:pt x="17" y="131"/>
                  </a:lnTo>
                  <a:lnTo>
                    <a:pt x="22" y="131"/>
                  </a:lnTo>
                  <a:lnTo>
                    <a:pt x="22" y="131"/>
                  </a:lnTo>
                  <a:lnTo>
                    <a:pt x="31" y="129"/>
                  </a:lnTo>
                  <a:lnTo>
                    <a:pt x="39" y="126"/>
                  </a:lnTo>
                  <a:lnTo>
                    <a:pt x="47" y="122"/>
                  </a:lnTo>
                  <a:lnTo>
                    <a:pt x="55" y="117"/>
                  </a:lnTo>
                  <a:lnTo>
                    <a:pt x="60" y="110"/>
                  </a:lnTo>
                  <a:lnTo>
                    <a:pt x="67" y="104"/>
                  </a:lnTo>
                  <a:lnTo>
                    <a:pt x="77" y="88"/>
                  </a:lnTo>
                  <a:lnTo>
                    <a:pt x="77" y="88"/>
                  </a:lnTo>
                  <a:lnTo>
                    <a:pt x="78" y="84"/>
                  </a:lnTo>
                  <a:lnTo>
                    <a:pt x="78" y="84"/>
                  </a:lnTo>
                  <a:lnTo>
                    <a:pt x="82" y="83"/>
                  </a:lnTo>
                  <a:lnTo>
                    <a:pt x="82" y="83"/>
                  </a:lnTo>
                  <a:lnTo>
                    <a:pt x="90" y="76"/>
                  </a:lnTo>
                  <a:lnTo>
                    <a:pt x="98" y="68"/>
                  </a:lnTo>
                  <a:lnTo>
                    <a:pt x="98" y="68"/>
                  </a:lnTo>
                  <a:lnTo>
                    <a:pt x="105" y="59"/>
                  </a:lnTo>
                  <a:lnTo>
                    <a:pt x="111" y="50"/>
                  </a:lnTo>
                  <a:lnTo>
                    <a:pt x="115" y="40"/>
                  </a:lnTo>
                  <a:lnTo>
                    <a:pt x="118" y="28"/>
                  </a:lnTo>
                  <a:lnTo>
                    <a:pt x="118" y="28"/>
                  </a:lnTo>
                  <a:lnTo>
                    <a:pt x="119" y="23"/>
                  </a:lnTo>
                  <a:lnTo>
                    <a:pt x="119" y="19"/>
                  </a:lnTo>
                  <a:lnTo>
                    <a:pt x="116" y="13"/>
                  </a:lnTo>
                  <a:lnTo>
                    <a:pt x="115" y="11"/>
                  </a:lnTo>
                  <a:lnTo>
                    <a:pt x="112" y="7"/>
                  </a:lnTo>
                  <a:lnTo>
                    <a:pt x="109" y="4"/>
                  </a:lnTo>
                  <a:lnTo>
                    <a:pt x="101" y="0"/>
                  </a:lnTo>
                  <a:lnTo>
                    <a:pt x="93" y="0"/>
                  </a:lnTo>
                  <a:lnTo>
                    <a:pt x="89" y="0"/>
                  </a:lnTo>
                  <a:lnTo>
                    <a:pt x="85" y="2"/>
                  </a:lnTo>
                  <a:lnTo>
                    <a:pt x="81" y="4"/>
                  </a:lnTo>
                  <a:lnTo>
                    <a:pt x="78" y="7"/>
                  </a:lnTo>
                  <a:lnTo>
                    <a:pt x="76" y="11"/>
                  </a:lnTo>
                  <a:lnTo>
                    <a:pt x="75" y="16"/>
                  </a:lnTo>
                  <a:lnTo>
                    <a:pt x="75" y="1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3" name="chenying0907 1179"/>
            <p:cNvSpPr>
              <a:spLocks/>
            </p:cNvSpPr>
            <p:nvPr/>
          </p:nvSpPr>
          <p:spPr bwMode="auto">
            <a:xfrm>
              <a:off x="6686551" y="4070350"/>
              <a:ext cx="252413" cy="382588"/>
            </a:xfrm>
            <a:custGeom>
              <a:avLst/>
              <a:gdLst/>
              <a:ahLst/>
              <a:cxnLst>
                <a:cxn ang="0">
                  <a:pos x="627" y="889"/>
                </a:cxn>
                <a:cxn ang="0">
                  <a:pos x="618" y="813"/>
                </a:cxn>
                <a:cxn ang="0">
                  <a:pos x="618" y="759"/>
                </a:cxn>
                <a:cxn ang="0">
                  <a:pos x="612" y="704"/>
                </a:cxn>
                <a:cxn ang="0">
                  <a:pos x="596" y="649"/>
                </a:cxn>
                <a:cxn ang="0">
                  <a:pos x="575" y="575"/>
                </a:cxn>
                <a:cxn ang="0">
                  <a:pos x="549" y="502"/>
                </a:cxn>
                <a:cxn ang="0">
                  <a:pos x="511" y="421"/>
                </a:cxn>
                <a:cxn ang="0">
                  <a:pos x="478" y="337"/>
                </a:cxn>
                <a:cxn ang="0">
                  <a:pos x="455" y="285"/>
                </a:cxn>
                <a:cxn ang="0">
                  <a:pos x="401" y="205"/>
                </a:cxn>
                <a:cxn ang="0">
                  <a:pos x="378" y="175"/>
                </a:cxn>
                <a:cxn ang="0">
                  <a:pos x="333" y="134"/>
                </a:cxn>
                <a:cxn ang="0">
                  <a:pos x="285" y="103"/>
                </a:cxn>
                <a:cxn ang="0">
                  <a:pos x="223" y="68"/>
                </a:cxn>
                <a:cxn ang="0">
                  <a:pos x="159" y="40"/>
                </a:cxn>
                <a:cxn ang="0">
                  <a:pos x="91" y="15"/>
                </a:cxn>
                <a:cxn ang="0">
                  <a:pos x="39" y="2"/>
                </a:cxn>
                <a:cxn ang="0">
                  <a:pos x="17" y="0"/>
                </a:cxn>
                <a:cxn ang="0">
                  <a:pos x="5" y="5"/>
                </a:cxn>
                <a:cxn ang="0">
                  <a:pos x="0" y="20"/>
                </a:cxn>
                <a:cxn ang="0">
                  <a:pos x="5" y="36"/>
                </a:cxn>
                <a:cxn ang="0">
                  <a:pos x="17" y="44"/>
                </a:cxn>
                <a:cxn ang="0">
                  <a:pos x="35" y="47"/>
                </a:cxn>
                <a:cxn ang="0">
                  <a:pos x="105" y="70"/>
                </a:cxn>
                <a:cxn ang="0">
                  <a:pos x="150" y="85"/>
                </a:cxn>
                <a:cxn ang="0">
                  <a:pos x="231" y="125"/>
                </a:cxn>
                <a:cxn ang="0">
                  <a:pos x="279" y="151"/>
                </a:cxn>
                <a:cxn ang="0">
                  <a:pos x="327" y="188"/>
                </a:cxn>
                <a:cxn ang="0">
                  <a:pos x="368" y="235"/>
                </a:cxn>
                <a:cxn ang="0">
                  <a:pos x="402" y="287"/>
                </a:cxn>
                <a:cxn ang="0">
                  <a:pos x="438" y="362"/>
                </a:cxn>
                <a:cxn ang="0">
                  <a:pos x="455" y="413"/>
                </a:cxn>
                <a:cxn ang="0">
                  <a:pos x="502" y="508"/>
                </a:cxn>
                <a:cxn ang="0">
                  <a:pos x="518" y="545"/>
                </a:cxn>
                <a:cxn ang="0">
                  <a:pos x="553" y="661"/>
                </a:cxn>
                <a:cxn ang="0">
                  <a:pos x="563" y="700"/>
                </a:cxn>
                <a:cxn ang="0">
                  <a:pos x="571" y="757"/>
                </a:cxn>
                <a:cxn ang="0">
                  <a:pos x="572" y="816"/>
                </a:cxn>
                <a:cxn ang="0">
                  <a:pos x="584" y="867"/>
                </a:cxn>
                <a:cxn ang="0">
                  <a:pos x="587" y="905"/>
                </a:cxn>
                <a:cxn ang="0">
                  <a:pos x="587" y="945"/>
                </a:cxn>
                <a:cxn ang="0">
                  <a:pos x="593" y="957"/>
                </a:cxn>
                <a:cxn ang="0">
                  <a:pos x="605" y="963"/>
                </a:cxn>
                <a:cxn ang="0">
                  <a:pos x="616" y="963"/>
                </a:cxn>
                <a:cxn ang="0">
                  <a:pos x="627" y="959"/>
                </a:cxn>
                <a:cxn ang="0">
                  <a:pos x="637" y="950"/>
                </a:cxn>
                <a:cxn ang="0">
                  <a:pos x="638" y="936"/>
                </a:cxn>
                <a:cxn ang="0">
                  <a:pos x="637" y="925"/>
                </a:cxn>
                <a:cxn ang="0">
                  <a:pos x="631" y="919"/>
                </a:cxn>
              </a:cxnLst>
              <a:rect l="0" t="0" r="r" b="b"/>
              <a:pathLst>
                <a:path w="638" h="963">
                  <a:moveTo>
                    <a:pt x="631" y="919"/>
                  </a:moveTo>
                  <a:lnTo>
                    <a:pt x="631" y="919"/>
                  </a:lnTo>
                  <a:lnTo>
                    <a:pt x="627" y="889"/>
                  </a:lnTo>
                  <a:lnTo>
                    <a:pt x="623" y="859"/>
                  </a:lnTo>
                  <a:lnTo>
                    <a:pt x="620" y="829"/>
                  </a:lnTo>
                  <a:lnTo>
                    <a:pt x="618" y="813"/>
                  </a:lnTo>
                  <a:lnTo>
                    <a:pt x="618" y="799"/>
                  </a:lnTo>
                  <a:lnTo>
                    <a:pt x="618" y="799"/>
                  </a:lnTo>
                  <a:lnTo>
                    <a:pt x="618" y="759"/>
                  </a:lnTo>
                  <a:lnTo>
                    <a:pt x="617" y="741"/>
                  </a:lnTo>
                  <a:lnTo>
                    <a:pt x="614" y="723"/>
                  </a:lnTo>
                  <a:lnTo>
                    <a:pt x="612" y="704"/>
                  </a:lnTo>
                  <a:lnTo>
                    <a:pt x="608" y="687"/>
                  </a:lnTo>
                  <a:lnTo>
                    <a:pt x="603" y="669"/>
                  </a:lnTo>
                  <a:lnTo>
                    <a:pt x="596" y="649"/>
                  </a:lnTo>
                  <a:lnTo>
                    <a:pt x="596" y="649"/>
                  </a:lnTo>
                  <a:lnTo>
                    <a:pt x="586" y="613"/>
                  </a:lnTo>
                  <a:lnTo>
                    <a:pt x="575" y="575"/>
                  </a:lnTo>
                  <a:lnTo>
                    <a:pt x="563" y="537"/>
                  </a:lnTo>
                  <a:lnTo>
                    <a:pt x="557" y="520"/>
                  </a:lnTo>
                  <a:lnTo>
                    <a:pt x="549" y="502"/>
                  </a:lnTo>
                  <a:lnTo>
                    <a:pt x="549" y="502"/>
                  </a:lnTo>
                  <a:lnTo>
                    <a:pt x="529" y="461"/>
                  </a:lnTo>
                  <a:lnTo>
                    <a:pt x="511" y="421"/>
                  </a:lnTo>
                  <a:lnTo>
                    <a:pt x="494" y="379"/>
                  </a:lnTo>
                  <a:lnTo>
                    <a:pt x="478" y="337"/>
                  </a:lnTo>
                  <a:lnTo>
                    <a:pt x="478" y="337"/>
                  </a:lnTo>
                  <a:lnTo>
                    <a:pt x="472" y="319"/>
                  </a:lnTo>
                  <a:lnTo>
                    <a:pt x="464" y="302"/>
                  </a:lnTo>
                  <a:lnTo>
                    <a:pt x="455" y="285"/>
                  </a:lnTo>
                  <a:lnTo>
                    <a:pt x="444" y="269"/>
                  </a:lnTo>
                  <a:lnTo>
                    <a:pt x="422" y="236"/>
                  </a:lnTo>
                  <a:lnTo>
                    <a:pt x="401" y="205"/>
                  </a:lnTo>
                  <a:lnTo>
                    <a:pt x="401" y="205"/>
                  </a:lnTo>
                  <a:lnTo>
                    <a:pt x="389" y="189"/>
                  </a:lnTo>
                  <a:lnTo>
                    <a:pt x="378" y="175"/>
                  </a:lnTo>
                  <a:lnTo>
                    <a:pt x="363" y="160"/>
                  </a:lnTo>
                  <a:lnTo>
                    <a:pt x="349" y="147"/>
                  </a:lnTo>
                  <a:lnTo>
                    <a:pt x="333" y="134"/>
                  </a:lnTo>
                  <a:lnTo>
                    <a:pt x="317" y="122"/>
                  </a:lnTo>
                  <a:lnTo>
                    <a:pt x="300" y="112"/>
                  </a:lnTo>
                  <a:lnTo>
                    <a:pt x="285" y="103"/>
                  </a:lnTo>
                  <a:lnTo>
                    <a:pt x="285" y="103"/>
                  </a:lnTo>
                  <a:lnTo>
                    <a:pt x="255" y="86"/>
                  </a:lnTo>
                  <a:lnTo>
                    <a:pt x="223" y="68"/>
                  </a:lnTo>
                  <a:lnTo>
                    <a:pt x="191" y="52"/>
                  </a:lnTo>
                  <a:lnTo>
                    <a:pt x="175" y="45"/>
                  </a:lnTo>
                  <a:lnTo>
                    <a:pt x="159" y="40"/>
                  </a:lnTo>
                  <a:lnTo>
                    <a:pt x="159" y="40"/>
                  </a:lnTo>
                  <a:lnTo>
                    <a:pt x="125" y="28"/>
                  </a:lnTo>
                  <a:lnTo>
                    <a:pt x="91" y="15"/>
                  </a:lnTo>
                  <a:lnTo>
                    <a:pt x="74" y="10"/>
                  </a:lnTo>
                  <a:lnTo>
                    <a:pt x="56" y="5"/>
                  </a:lnTo>
                  <a:lnTo>
                    <a:pt x="39" y="2"/>
                  </a:lnTo>
                  <a:lnTo>
                    <a:pt x="22" y="0"/>
                  </a:lnTo>
                  <a:lnTo>
                    <a:pt x="22" y="0"/>
                  </a:lnTo>
                  <a:lnTo>
                    <a:pt x="17" y="0"/>
                  </a:lnTo>
                  <a:lnTo>
                    <a:pt x="11" y="1"/>
                  </a:lnTo>
                  <a:lnTo>
                    <a:pt x="7" y="2"/>
                  </a:lnTo>
                  <a:lnTo>
                    <a:pt x="5" y="5"/>
                  </a:lnTo>
                  <a:lnTo>
                    <a:pt x="2" y="9"/>
                  </a:lnTo>
                  <a:lnTo>
                    <a:pt x="1" y="13"/>
                  </a:lnTo>
                  <a:lnTo>
                    <a:pt x="0" y="20"/>
                  </a:lnTo>
                  <a:lnTo>
                    <a:pt x="1" y="28"/>
                  </a:lnTo>
                  <a:lnTo>
                    <a:pt x="2" y="32"/>
                  </a:lnTo>
                  <a:lnTo>
                    <a:pt x="5" y="36"/>
                  </a:lnTo>
                  <a:lnTo>
                    <a:pt x="7" y="40"/>
                  </a:lnTo>
                  <a:lnTo>
                    <a:pt x="11" y="43"/>
                  </a:lnTo>
                  <a:lnTo>
                    <a:pt x="17" y="44"/>
                  </a:lnTo>
                  <a:lnTo>
                    <a:pt x="22" y="45"/>
                  </a:lnTo>
                  <a:lnTo>
                    <a:pt x="22" y="45"/>
                  </a:lnTo>
                  <a:lnTo>
                    <a:pt x="35" y="47"/>
                  </a:lnTo>
                  <a:lnTo>
                    <a:pt x="49" y="51"/>
                  </a:lnTo>
                  <a:lnTo>
                    <a:pt x="77" y="60"/>
                  </a:lnTo>
                  <a:lnTo>
                    <a:pt x="105" y="70"/>
                  </a:lnTo>
                  <a:lnTo>
                    <a:pt x="133" y="79"/>
                  </a:lnTo>
                  <a:lnTo>
                    <a:pt x="133" y="79"/>
                  </a:lnTo>
                  <a:lnTo>
                    <a:pt x="150" y="85"/>
                  </a:lnTo>
                  <a:lnTo>
                    <a:pt x="166" y="92"/>
                  </a:lnTo>
                  <a:lnTo>
                    <a:pt x="198" y="108"/>
                  </a:lnTo>
                  <a:lnTo>
                    <a:pt x="231" y="125"/>
                  </a:lnTo>
                  <a:lnTo>
                    <a:pt x="262" y="142"/>
                  </a:lnTo>
                  <a:lnTo>
                    <a:pt x="262" y="142"/>
                  </a:lnTo>
                  <a:lnTo>
                    <a:pt x="279" y="151"/>
                  </a:lnTo>
                  <a:lnTo>
                    <a:pt x="296" y="163"/>
                  </a:lnTo>
                  <a:lnTo>
                    <a:pt x="312" y="175"/>
                  </a:lnTo>
                  <a:lnTo>
                    <a:pt x="327" y="188"/>
                  </a:lnTo>
                  <a:lnTo>
                    <a:pt x="341" y="204"/>
                  </a:lnTo>
                  <a:lnTo>
                    <a:pt x="355" y="218"/>
                  </a:lnTo>
                  <a:lnTo>
                    <a:pt x="368" y="235"/>
                  </a:lnTo>
                  <a:lnTo>
                    <a:pt x="380" y="252"/>
                  </a:lnTo>
                  <a:lnTo>
                    <a:pt x="392" y="270"/>
                  </a:lnTo>
                  <a:lnTo>
                    <a:pt x="402" y="287"/>
                  </a:lnTo>
                  <a:lnTo>
                    <a:pt x="413" y="306"/>
                  </a:lnTo>
                  <a:lnTo>
                    <a:pt x="422" y="325"/>
                  </a:lnTo>
                  <a:lnTo>
                    <a:pt x="438" y="362"/>
                  </a:lnTo>
                  <a:lnTo>
                    <a:pt x="451" y="400"/>
                  </a:lnTo>
                  <a:lnTo>
                    <a:pt x="451" y="400"/>
                  </a:lnTo>
                  <a:lnTo>
                    <a:pt x="455" y="413"/>
                  </a:lnTo>
                  <a:lnTo>
                    <a:pt x="461" y="427"/>
                  </a:lnTo>
                  <a:lnTo>
                    <a:pt x="474" y="455"/>
                  </a:lnTo>
                  <a:lnTo>
                    <a:pt x="502" y="508"/>
                  </a:lnTo>
                  <a:lnTo>
                    <a:pt x="502" y="508"/>
                  </a:lnTo>
                  <a:lnTo>
                    <a:pt x="511" y="527"/>
                  </a:lnTo>
                  <a:lnTo>
                    <a:pt x="518" y="545"/>
                  </a:lnTo>
                  <a:lnTo>
                    <a:pt x="531" y="584"/>
                  </a:lnTo>
                  <a:lnTo>
                    <a:pt x="541" y="623"/>
                  </a:lnTo>
                  <a:lnTo>
                    <a:pt x="553" y="661"/>
                  </a:lnTo>
                  <a:lnTo>
                    <a:pt x="553" y="661"/>
                  </a:lnTo>
                  <a:lnTo>
                    <a:pt x="558" y="681"/>
                  </a:lnTo>
                  <a:lnTo>
                    <a:pt x="563" y="700"/>
                  </a:lnTo>
                  <a:lnTo>
                    <a:pt x="566" y="719"/>
                  </a:lnTo>
                  <a:lnTo>
                    <a:pt x="570" y="737"/>
                  </a:lnTo>
                  <a:lnTo>
                    <a:pt x="571" y="757"/>
                  </a:lnTo>
                  <a:lnTo>
                    <a:pt x="572" y="775"/>
                  </a:lnTo>
                  <a:lnTo>
                    <a:pt x="572" y="816"/>
                  </a:lnTo>
                  <a:lnTo>
                    <a:pt x="572" y="816"/>
                  </a:lnTo>
                  <a:lnTo>
                    <a:pt x="574" y="829"/>
                  </a:lnTo>
                  <a:lnTo>
                    <a:pt x="576" y="842"/>
                  </a:lnTo>
                  <a:lnTo>
                    <a:pt x="584" y="867"/>
                  </a:lnTo>
                  <a:lnTo>
                    <a:pt x="584" y="867"/>
                  </a:lnTo>
                  <a:lnTo>
                    <a:pt x="587" y="885"/>
                  </a:lnTo>
                  <a:lnTo>
                    <a:pt x="587" y="905"/>
                  </a:lnTo>
                  <a:lnTo>
                    <a:pt x="587" y="941"/>
                  </a:lnTo>
                  <a:lnTo>
                    <a:pt x="587" y="941"/>
                  </a:lnTo>
                  <a:lnTo>
                    <a:pt x="587" y="945"/>
                  </a:lnTo>
                  <a:lnTo>
                    <a:pt x="588" y="950"/>
                  </a:lnTo>
                  <a:lnTo>
                    <a:pt x="591" y="954"/>
                  </a:lnTo>
                  <a:lnTo>
                    <a:pt x="593" y="957"/>
                  </a:lnTo>
                  <a:lnTo>
                    <a:pt x="596" y="959"/>
                  </a:lnTo>
                  <a:lnTo>
                    <a:pt x="600" y="962"/>
                  </a:lnTo>
                  <a:lnTo>
                    <a:pt x="605" y="963"/>
                  </a:lnTo>
                  <a:lnTo>
                    <a:pt x="609" y="963"/>
                  </a:lnTo>
                  <a:lnTo>
                    <a:pt x="616" y="963"/>
                  </a:lnTo>
                  <a:lnTo>
                    <a:pt x="616" y="963"/>
                  </a:lnTo>
                  <a:lnTo>
                    <a:pt x="620" y="963"/>
                  </a:lnTo>
                  <a:lnTo>
                    <a:pt x="623" y="962"/>
                  </a:lnTo>
                  <a:lnTo>
                    <a:pt x="627" y="959"/>
                  </a:lnTo>
                  <a:lnTo>
                    <a:pt x="631" y="957"/>
                  </a:lnTo>
                  <a:lnTo>
                    <a:pt x="634" y="954"/>
                  </a:lnTo>
                  <a:lnTo>
                    <a:pt x="637" y="950"/>
                  </a:lnTo>
                  <a:lnTo>
                    <a:pt x="638" y="945"/>
                  </a:lnTo>
                  <a:lnTo>
                    <a:pt x="638" y="941"/>
                  </a:lnTo>
                  <a:lnTo>
                    <a:pt x="638" y="936"/>
                  </a:lnTo>
                  <a:lnTo>
                    <a:pt x="638" y="936"/>
                  </a:lnTo>
                  <a:lnTo>
                    <a:pt x="638" y="931"/>
                  </a:lnTo>
                  <a:lnTo>
                    <a:pt x="637" y="925"/>
                  </a:lnTo>
                  <a:lnTo>
                    <a:pt x="634" y="923"/>
                  </a:lnTo>
                  <a:lnTo>
                    <a:pt x="631" y="919"/>
                  </a:lnTo>
                  <a:lnTo>
                    <a:pt x="631" y="91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144" name="chenying0907 1143"/>
          <p:cNvGrpSpPr/>
          <p:nvPr/>
        </p:nvGrpSpPr>
        <p:grpSpPr>
          <a:xfrm>
            <a:off x="4597857" y="1612530"/>
            <a:ext cx="741598" cy="683685"/>
            <a:chOff x="5237163" y="2006600"/>
            <a:chExt cx="749301" cy="709613"/>
          </a:xfrm>
          <a:solidFill>
            <a:schemeClr val="accent6">
              <a:lumMod val="75000"/>
            </a:schemeClr>
          </a:solidFill>
        </p:grpSpPr>
        <p:sp>
          <p:nvSpPr>
            <p:cNvPr id="1145" name="chenying0907 1180"/>
            <p:cNvSpPr>
              <a:spLocks/>
            </p:cNvSpPr>
            <p:nvPr/>
          </p:nvSpPr>
          <p:spPr bwMode="auto">
            <a:xfrm>
              <a:off x="5256213" y="2009775"/>
              <a:ext cx="107950" cy="100013"/>
            </a:xfrm>
            <a:custGeom>
              <a:avLst/>
              <a:gdLst/>
              <a:ahLst/>
              <a:cxnLst>
                <a:cxn ang="0">
                  <a:pos x="259" y="4"/>
                </a:cxn>
                <a:cxn ang="0">
                  <a:pos x="259" y="4"/>
                </a:cxn>
                <a:cxn ang="0">
                  <a:pos x="258" y="8"/>
                </a:cxn>
                <a:cxn ang="0">
                  <a:pos x="254" y="12"/>
                </a:cxn>
                <a:cxn ang="0">
                  <a:pos x="247" y="20"/>
                </a:cxn>
                <a:cxn ang="0">
                  <a:pos x="239" y="25"/>
                </a:cxn>
                <a:cxn ang="0">
                  <a:pos x="232" y="30"/>
                </a:cxn>
                <a:cxn ang="0">
                  <a:pos x="232" y="30"/>
                </a:cxn>
                <a:cxn ang="0">
                  <a:pos x="222" y="35"/>
                </a:cxn>
                <a:cxn ang="0">
                  <a:pos x="215" y="42"/>
                </a:cxn>
                <a:cxn ang="0">
                  <a:pos x="199" y="56"/>
                </a:cxn>
                <a:cxn ang="0">
                  <a:pos x="199" y="56"/>
                </a:cxn>
                <a:cxn ang="0">
                  <a:pos x="164" y="86"/>
                </a:cxn>
                <a:cxn ang="0">
                  <a:pos x="128" y="118"/>
                </a:cxn>
                <a:cxn ang="0">
                  <a:pos x="128" y="118"/>
                </a:cxn>
                <a:cxn ang="0">
                  <a:pos x="96" y="146"/>
                </a:cxn>
                <a:cxn ang="0">
                  <a:pos x="63" y="177"/>
                </a:cxn>
                <a:cxn ang="0">
                  <a:pos x="31" y="208"/>
                </a:cxn>
                <a:cxn ang="0">
                  <a:pos x="1" y="241"/>
                </a:cxn>
                <a:cxn ang="0">
                  <a:pos x="1" y="241"/>
                </a:cxn>
                <a:cxn ang="0">
                  <a:pos x="0" y="243"/>
                </a:cxn>
                <a:cxn ang="0">
                  <a:pos x="0" y="246"/>
                </a:cxn>
                <a:cxn ang="0">
                  <a:pos x="3" y="250"/>
                </a:cxn>
                <a:cxn ang="0">
                  <a:pos x="4" y="250"/>
                </a:cxn>
                <a:cxn ang="0">
                  <a:pos x="7" y="251"/>
                </a:cxn>
                <a:cxn ang="0">
                  <a:pos x="8" y="251"/>
                </a:cxn>
                <a:cxn ang="0">
                  <a:pos x="11" y="248"/>
                </a:cxn>
                <a:cxn ang="0">
                  <a:pos x="11" y="248"/>
                </a:cxn>
                <a:cxn ang="0">
                  <a:pos x="25" y="231"/>
                </a:cxn>
                <a:cxn ang="0">
                  <a:pos x="41" y="214"/>
                </a:cxn>
                <a:cxn ang="0">
                  <a:pos x="75" y="182"/>
                </a:cxn>
                <a:cxn ang="0">
                  <a:pos x="109" y="150"/>
                </a:cxn>
                <a:cxn ang="0">
                  <a:pos x="143" y="119"/>
                </a:cxn>
                <a:cxn ang="0">
                  <a:pos x="143" y="119"/>
                </a:cxn>
                <a:cxn ang="0">
                  <a:pos x="183" y="84"/>
                </a:cxn>
                <a:cxn ang="0">
                  <a:pos x="222" y="51"/>
                </a:cxn>
                <a:cxn ang="0">
                  <a:pos x="222" y="51"/>
                </a:cxn>
                <a:cxn ang="0">
                  <a:pos x="236" y="41"/>
                </a:cxn>
                <a:cxn ang="0">
                  <a:pos x="250" y="31"/>
                </a:cxn>
                <a:cxn ang="0">
                  <a:pos x="256" y="26"/>
                </a:cxn>
                <a:cxn ang="0">
                  <a:pos x="262" y="21"/>
                </a:cxn>
                <a:cxn ang="0">
                  <a:pos x="267" y="14"/>
                </a:cxn>
                <a:cxn ang="0">
                  <a:pos x="271" y="7"/>
                </a:cxn>
                <a:cxn ang="0">
                  <a:pos x="271" y="7"/>
                </a:cxn>
                <a:cxn ang="0">
                  <a:pos x="271" y="4"/>
                </a:cxn>
                <a:cxn ang="0">
                  <a:pos x="270" y="3"/>
                </a:cxn>
                <a:cxn ang="0">
                  <a:pos x="268" y="1"/>
                </a:cxn>
                <a:cxn ang="0">
                  <a:pos x="267" y="0"/>
                </a:cxn>
                <a:cxn ang="0">
                  <a:pos x="262" y="0"/>
                </a:cxn>
                <a:cxn ang="0">
                  <a:pos x="260" y="1"/>
                </a:cxn>
                <a:cxn ang="0">
                  <a:pos x="259" y="4"/>
                </a:cxn>
                <a:cxn ang="0">
                  <a:pos x="259" y="4"/>
                </a:cxn>
              </a:cxnLst>
              <a:rect l="0" t="0" r="r" b="b"/>
              <a:pathLst>
                <a:path w="271" h="251">
                  <a:moveTo>
                    <a:pt x="259" y="4"/>
                  </a:moveTo>
                  <a:lnTo>
                    <a:pt x="259" y="4"/>
                  </a:lnTo>
                  <a:lnTo>
                    <a:pt x="258" y="8"/>
                  </a:lnTo>
                  <a:lnTo>
                    <a:pt x="254" y="12"/>
                  </a:lnTo>
                  <a:lnTo>
                    <a:pt x="247" y="20"/>
                  </a:lnTo>
                  <a:lnTo>
                    <a:pt x="239" y="25"/>
                  </a:lnTo>
                  <a:lnTo>
                    <a:pt x="232" y="30"/>
                  </a:lnTo>
                  <a:lnTo>
                    <a:pt x="232" y="30"/>
                  </a:lnTo>
                  <a:lnTo>
                    <a:pt x="222" y="35"/>
                  </a:lnTo>
                  <a:lnTo>
                    <a:pt x="215" y="42"/>
                  </a:lnTo>
                  <a:lnTo>
                    <a:pt x="199" y="56"/>
                  </a:lnTo>
                  <a:lnTo>
                    <a:pt x="199" y="56"/>
                  </a:lnTo>
                  <a:lnTo>
                    <a:pt x="164" y="86"/>
                  </a:lnTo>
                  <a:lnTo>
                    <a:pt x="128" y="118"/>
                  </a:lnTo>
                  <a:lnTo>
                    <a:pt x="128" y="118"/>
                  </a:lnTo>
                  <a:lnTo>
                    <a:pt x="96" y="146"/>
                  </a:lnTo>
                  <a:lnTo>
                    <a:pt x="63" y="177"/>
                  </a:lnTo>
                  <a:lnTo>
                    <a:pt x="31" y="208"/>
                  </a:lnTo>
                  <a:lnTo>
                    <a:pt x="1" y="241"/>
                  </a:lnTo>
                  <a:lnTo>
                    <a:pt x="1" y="241"/>
                  </a:lnTo>
                  <a:lnTo>
                    <a:pt x="0" y="243"/>
                  </a:lnTo>
                  <a:lnTo>
                    <a:pt x="0" y="246"/>
                  </a:lnTo>
                  <a:lnTo>
                    <a:pt x="3" y="250"/>
                  </a:lnTo>
                  <a:lnTo>
                    <a:pt x="4" y="250"/>
                  </a:lnTo>
                  <a:lnTo>
                    <a:pt x="7" y="251"/>
                  </a:lnTo>
                  <a:lnTo>
                    <a:pt x="8" y="251"/>
                  </a:lnTo>
                  <a:lnTo>
                    <a:pt x="11" y="248"/>
                  </a:lnTo>
                  <a:lnTo>
                    <a:pt x="11" y="248"/>
                  </a:lnTo>
                  <a:lnTo>
                    <a:pt x="25" y="231"/>
                  </a:lnTo>
                  <a:lnTo>
                    <a:pt x="41" y="214"/>
                  </a:lnTo>
                  <a:lnTo>
                    <a:pt x="75" y="182"/>
                  </a:lnTo>
                  <a:lnTo>
                    <a:pt x="109" y="150"/>
                  </a:lnTo>
                  <a:lnTo>
                    <a:pt x="143" y="119"/>
                  </a:lnTo>
                  <a:lnTo>
                    <a:pt x="143" y="119"/>
                  </a:lnTo>
                  <a:lnTo>
                    <a:pt x="183" y="84"/>
                  </a:lnTo>
                  <a:lnTo>
                    <a:pt x="222" y="51"/>
                  </a:lnTo>
                  <a:lnTo>
                    <a:pt x="222" y="51"/>
                  </a:lnTo>
                  <a:lnTo>
                    <a:pt x="236" y="41"/>
                  </a:lnTo>
                  <a:lnTo>
                    <a:pt x="250" y="31"/>
                  </a:lnTo>
                  <a:lnTo>
                    <a:pt x="256" y="26"/>
                  </a:lnTo>
                  <a:lnTo>
                    <a:pt x="262" y="21"/>
                  </a:lnTo>
                  <a:lnTo>
                    <a:pt x="267" y="14"/>
                  </a:lnTo>
                  <a:lnTo>
                    <a:pt x="271" y="7"/>
                  </a:lnTo>
                  <a:lnTo>
                    <a:pt x="271" y="7"/>
                  </a:lnTo>
                  <a:lnTo>
                    <a:pt x="271" y="4"/>
                  </a:lnTo>
                  <a:lnTo>
                    <a:pt x="270" y="3"/>
                  </a:lnTo>
                  <a:lnTo>
                    <a:pt x="268" y="1"/>
                  </a:lnTo>
                  <a:lnTo>
                    <a:pt x="267" y="0"/>
                  </a:lnTo>
                  <a:lnTo>
                    <a:pt x="262" y="0"/>
                  </a:lnTo>
                  <a:lnTo>
                    <a:pt x="260" y="1"/>
                  </a:lnTo>
                  <a:lnTo>
                    <a:pt x="259" y="4"/>
                  </a:lnTo>
                  <a:lnTo>
                    <a:pt x="25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6" name="chenying0907 1181"/>
            <p:cNvSpPr>
              <a:spLocks/>
            </p:cNvSpPr>
            <p:nvPr/>
          </p:nvSpPr>
          <p:spPr bwMode="auto">
            <a:xfrm>
              <a:off x="5246688" y="2011363"/>
              <a:ext cx="177800" cy="144463"/>
            </a:xfrm>
            <a:custGeom>
              <a:avLst/>
              <a:gdLst/>
              <a:ahLst/>
              <a:cxnLst>
                <a:cxn ang="0">
                  <a:pos x="438" y="0"/>
                </a:cxn>
                <a:cxn ang="0">
                  <a:pos x="426" y="4"/>
                </a:cxn>
                <a:cxn ang="0">
                  <a:pos x="394" y="25"/>
                </a:cxn>
                <a:cxn ang="0">
                  <a:pos x="360" y="50"/>
                </a:cxn>
                <a:cxn ang="0">
                  <a:pos x="324" y="74"/>
                </a:cxn>
                <a:cxn ang="0">
                  <a:pos x="267" y="122"/>
                </a:cxn>
                <a:cxn ang="0">
                  <a:pos x="209" y="170"/>
                </a:cxn>
                <a:cxn ang="0">
                  <a:pos x="180" y="193"/>
                </a:cxn>
                <a:cxn ang="0">
                  <a:pos x="93" y="267"/>
                </a:cxn>
                <a:cxn ang="0">
                  <a:pos x="61" y="293"/>
                </a:cxn>
                <a:cxn ang="0">
                  <a:pos x="30" y="320"/>
                </a:cxn>
                <a:cxn ang="0">
                  <a:pos x="13" y="337"/>
                </a:cxn>
                <a:cxn ang="0">
                  <a:pos x="2" y="352"/>
                </a:cxn>
                <a:cxn ang="0">
                  <a:pos x="0" y="357"/>
                </a:cxn>
                <a:cxn ang="0">
                  <a:pos x="0" y="362"/>
                </a:cxn>
                <a:cxn ang="0">
                  <a:pos x="8" y="363"/>
                </a:cxn>
                <a:cxn ang="0">
                  <a:pos x="10" y="361"/>
                </a:cxn>
                <a:cxn ang="0">
                  <a:pos x="13" y="356"/>
                </a:cxn>
                <a:cxn ang="0">
                  <a:pos x="26" y="340"/>
                </a:cxn>
                <a:cxn ang="0">
                  <a:pos x="44" y="322"/>
                </a:cxn>
                <a:cxn ang="0">
                  <a:pos x="72" y="298"/>
                </a:cxn>
                <a:cxn ang="0">
                  <a:pos x="101" y="275"/>
                </a:cxn>
                <a:cxn ang="0">
                  <a:pos x="192" y="197"/>
                </a:cxn>
                <a:cxn ang="0">
                  <a:pos x="224" y="173"/>
                </a:cxn>
                <a:cxn ang="0">
                  <a:pos x="269" y="135"/>
                </a:cxn>
                <a:cxn ang="0">
                  <a:pos x="315" y="97"/>
                </a:cxn>
                <a:cxn ang="0">
                  <a:pos x="365" y="57"/>
                </a:cxn>
                <a:cxn ang="0">
                  <a:pos x="383" y="46"/>
                </a:cxn>
                <a:cxn ang="0">
                  <a:pos x="411" y="26"/>
                </a:cxn>
                <a:cxn ang="0">
                  <a:pos x="433" y="13"/>
                </a:cxn>
                <a:cxn ang="0">
                  <a:pos x="441" y="10"/>
                </a:cxn>
                <a:cxn ang="0">
                  <a:pos x="445" y="8"/>
                </a:cxn>
                <a:cxn ang="0">
                  <a:pos x="445" y="4"/>
                </a:cxn>
                <a:cxn ang="0">
                  <a:pos x="439" y="0"/>
                </a:cxn>
                <a:cxn ang="0">
                  <a:pos x="438" y="0"/>
                </a:cxn>
              </a:cxnLst>
              <a:rect l="0" t="0" r="r" b="b"/>
              <a:pathLst>
                <a:path w="445" h="365">
                  <a:moveTo>
                    <a:pt x="438" y="0"/>
                  </a:moveTo>
                  <a:lnTo>
                    <a:pt x="438" y="0"/>
                  </a:lnTo>
                  <a:lnTo>
                    <a:pt x="431" y="1"/>
                  </a:lnTo>
                  <a:lnTo>
                    <a:pt x="426" y="4"/>
                  </a:lnTo>
                  <a:lnTo>
                    <a:pt x="414" y="10"/>
                  </a:lnTo>
                  <a:lnTo>
                    <a:pt x="394" y="25"/>
                  </a:lnTo>
                  <a:lnTo>
                    <a:pt x="394" y="25"/>
                  </a:lnTo>
                  <a:lnTo>
                    <a:pt x="360" y="50"/>
                  </a:lnTo>
                  <a:lnTo>
                    <a:pt x="324" y="74"/>
                  </a:lnTo>
                  <a:lnTo>
                    <a:pt x="324" y="74"/>
                  </a:lnTo>
                  <a:lnTo>
                    <a:pt x="295" y="98"/>
                  </a:lnTo>
                  <a:lnTo>
                    <a:pt x="267" y="122"/>
                  </a:lnTo>
                  <a:lnTo>
                    <a:pt x="238" y="146"/>
                  </a:lnTo>
                  <a:lnTo>
                    <a:pt x="209" y="170"/>
                  </a:lnTo>
                  <a:lnTo>
                    <a:pt x="209" y="170"/>
                  </a:lnTo>
                  <a:lnTo>
                    <a:pt x="180" y="193"/>
                  </a:lnTo>
                  <a:lnTo>
                    <a:pt x="150" y="217"/>
                  </a:lnTo>
                  <a:lnTo>
                    <a:pt x="93" y="267"/>
                  </a:lnTo>
                  <a:lnTo>
                    <a:pt x="93" y="267"/>
                  </a:lnTo>
                  <a:lnTo>
                    <a:pt x="61" y="293"/>
                  </a:lnTo>
                  <a:lnTo>
                    <a:pt x="46" y="306"/>
                  </a:lnTo>
                  <a:lnTo>
                    <a:pt x="30" y="320"/>
                  </a:lnTo>
                  <a:lnTo>
                    <a:pt x="30" y="320"/>
                  </a:lnTo>
                  <a:lnTo>
                    <a:pt x="13" y="337"/>
                  </a:lnTo>
                  <a:lnTo>
                    <a:pt x="5" y="346"/>
                  </a:lnTo>
                  <a:lnTo>
                    <a:pt x="2" y="352"/>
                  </a:lnTo>
                  <a:lnTo>
                    <a:pt x="0" y="357"/>
                  </a:lnTo>
                  <a:lnTo>
                    <a:pt x="0" y="357"/>
                  </a:lnTo>
                  <a:lnTo>
                    <a:pt x="0" y="360"/>
                  </a:lnTo>
                  <a:lnTo>
                    <a:pt x="0" y="362"/>
                  </a:lnTo>
                  <a:lnTo>
                    <a:pt x="4" y="365"/>
                  </a:lnTo>
                  <a:lnTo>
                    <a:pt x="8" y="363"/>
                  </a:lnTo>
                  <a:lnTo>
                    <a:pt x="9" y="362"/>
                  </a:lnTo>
                  <a:lnTo>
                    <a:pt x="10" y="361"/>
                  </a:lnTo>
                  <a:lnTo>
                    <a:pt x="10" y="361"/>
                  </a:lnTo>
                  <a:lnTo>
                    <a:pt x="13" y="356"/>
                  </a:lnTo>
                  <a:lnTo>
                    <a:pt x="17" y="350"/>
                  </a:lnTo>
                  <a:lnTo>
                    <a:pt x="26" y="340"/>
                  </a:lnTo>
                  <a:lnTo>
                    <a:pt x="44" y="322"/>
                  </a:lnTo>
                  <a:lnTo>
                    <a:pt x="44" y="322"/>
                  </a:lnTo>
                  <a:lnTo>
                    <a:pt x="57" y="310"/>
                  </a:lnTo>
                  <a:lnTo>
                    <a:pt x="72" y="298"/>
                  </a:lnTo>
                  <a:lnTo>
                    <a:pt x="101" y="275"/>
                  </a:lnTo>
                  <a:lnTo>
                    <a:pt x="101" y="275"/>
                  </a:lnTo>
                  <a:lnTo>
                    <a:pt x="162" y="222"/>
                  </a:lnTo>
                  <a:lnTo>
                    <a:pt x="192" y="197"/>
                  </a:lnTo>
                  <a:lnTo>
                    <a:pt x="224" y="173"/>
                  </a:lnTo>
                  <a:lnTo>
                    <a:pt x="224" y="173"/>
                  </a:lnTo>
                  <a:lnTo>
                    <a:pt x="247" y="154"/>
                  </a:lnTo>
                  <a:lnTo>
                    <a:pt x="269" y="135"/>
                  </a:lnTo>
                  <a:lnTo>
                    <a:pt x="315" y="97"/>
                  </a:lnTo>
                  <a:lnTo>
                    <a:pt x="315" y="97"/>
                  </a:lnTo>
                  <a:lnTo>
                    <a:pt x="348" y="71"/>
                  </a:lnTo>
                  <a:lnTo>
                    <a:pt x="365" y="57"/>
                  </a:lnTo>
                  <a:lnTo>
                    <a:pt x="383" y="46"/>
                  </a:lnTo>
                  <a:lnTo>
                    <a:pt x="383" y="46"/>
                  </a:lnTo>
                  <a:lnTo>
                    <a:pt x="396" y="37"/>
                  </a:lnTo>
                  <a:lnTo>
                    <a:pt x="411" y="26"/>
                  </a:lnTo>
                  <a:lnTo>
                    <a:pt x="425" y="16"/>
                  </a:lnTo>
                  <a:lnTo>
                    <a:pt x="433" y="13"/>
                  </a:lnTo>
                  <a:lnTo>
                    <a:pt x="441" y="10"/>
                  </a:lnTo>
                  <a:lnTo>
                    <a:pt x="441" y="10"/>
                  </a:lnTo>
                  <a:lnTo>
                    <a:pt x="443" y="9"/>
                  </a:lnTo>
                  <a:lnTo>
                    <a:pt x="445" y="8"/>
                  </a:lnTo>
                  <a:lnTo>
                    <a:pt x="445" y="6"/>
                  </a:lnTo>
                  <a:lnTo>
                    <a:pt x="445" y="4"/>
                  </a:lnTo>
                  <a:lnTo>
                    <a:pt x="442" y="0"/>
                  </a:lnTo>
                  <a:lnTo>
                    <a:pt x="439" y="0"/>
                  </a:lnTo>
                  <a:lnTo>
                    <a:pt x="438" y="0"/>
                  </a:lnTo>
                  <a:lnTo>
                    <a:pt x="4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7" name="chenying0907 1182"/>
            <p:cNvSpPr>
              <a:spLocks/>
            </p:cNvSpPr>
            <p:nvPr/>
          </p:nvSpPr>
          <p:spPr bwMode="auto">
            <a:xfrm>
              <a:off x="5240338" y="2033588"/>
              <a:ext cx="198438" cy="161925"/>
            </a:xfrm>
            <a:custGeom>
              <a:avLst/>
              <a:gdLst/>
              <a:ahLst/>
              <a:cxnLst>
                <a:cxn ang="0">
                  <a:pos x="495" y="1"/>
                </a:cxn>
                <a:cxn ang="0">
                  <a:pos x="468" y="18"/>
                </a:cxn>
                <a:cxn ang="0">
                  <a:pos x="442" y="35"/>
                </a:cxn>
                <a:cxn ang="0">
                  <a:pos x="378" y="89"/>
                </a:cxn>
                <a:cxn ang="0">
                  <a:pos x="344" y="117"/>
                </a:cxn>
                <a:cxn ang="0">
                  <a:pos x="238" y="194"/>
                </a:cxn>
                <a:cxn ang="0">
                  <a:pos x="209" y="219"/>
                </a:cxn>
                <a:cxn ang="0">
                  <a:pos x="126" y="296"/>
                </a:cxn>
                <a:cxn ang="0">
                  <a:pos x="97" y="322"/>
                </a:cxn>
                <a:cxn ang="0">
                  <a:pos x="67" y="348"/>
                </a:cxn>
                <a:cxn ang="0">
                  <a:pos x="34" y="373"/>
                </a:cxn>
                <a:cxn ang="0">
                  <a:pos x="2" y="398"/>
                </a:cxn>
                <a:cxn ang="0">
                  <a:pos x="0" y="400"/>
                </a:cxn>
                <a:cxn ang="0">
                  <a:pos x="2" y="406"/>
                </a:cxn>
                <a:cxn ang="0">
                  <a:pos x="8" y="407"/>
                </a:cxn>
                <a:cxn ang="0">
                  <a:pos x="11" y="406"/>
                </a:cxn>
                <a:cxn ang="0">
                  <a:pos x="34" y="387"/>
                </a:cxn>
                <a:cxn ang="0">
                  <a:pos x="59" y="369"/>
                </a:cxn>
                <a:cxn ang="0">
                  <a:pos x="90" y="344"/>
                </a:cxn>
                <a:cxn ang="0">
                  <a:pos x="121" y="317"/>
                </a:cxn>
                <a:cxn ang="0">
                  <a:pos x="178" y="263"/>
                </a:cxn>
                <a:cxn ang="0">
                  <a:pos x="237" y="209"/>
                </a:cxn>
                <a:cxn ang="0">
                  <a:pos x="270" y="185"/>
                </a:cxn>
                <a:cxn ang="0">
                  <a:pos x="336" y="136"/>
                </a:cxn>
                <a:cxn ang="0">
                  <a:pos x="369" y="111"/>
                </a:cxn>
                <a:cxn ang="0">
                  <a:pos x="434" y="58"/>
                </a:cxn>
                <a:cxn ang="0">
                  <a:pos x="450" y="46"/>
                </a:cxn>
                <a:cxn ang="0">
                  <a:pos x="500" y="11"/>
                </a:cxn>
                <a:cxn ang="0">
                  <a:pos x="501" y="9"/>
                </a:cxn>
                <a:cxn ang="0">
                  <a:pos x="501" y="3"/>
                </a:cxn>
                <a:cxn ang="0">
                  <a:pos x="499" y="0"/>
                </a:cxn>
                <a:cxn ang="0">
                  <a:pos x="495" y="1"/>
                </a:cxn>
              </a:cxnLst>
              <a:rect l="0" t="0" r="r" b="b"/>
              <a:pathLst>
                <a:path w="503" h="407">
                  <a:moveTo>
                    <a:pt x="495" y="1"/>
                  </a:moveTo>
                  <a:lnTo>
                    <a:pt x="495" y="1"/>
                  </a:lnTo>
                  <a:lnTo>
                    <a:pt x="482" y="9"/>
                  </a:lnTo>
                  <a:lnTo>
                    <a:pt x="468" y="18"/>
                  </a:lnTo>
                  <a:lnTo>
                    <a:pt x="455" y="26"/>
                  </a:lnTo>
                  <a:lnTo>
                    <a:pt x="442" y="35"/>
                  </a:lnTo>
                  <a:lnTo>
                    <a:pt x="442" y="35"/>
                  </a:lnTo>
                  <a:lnTo>
                    <a:pt x="378" y="89"/>
                  </a:lnTo>
                  <a:lnTo>
                    <a:pt x="378" y="89"/>
                  </a:lnTo>
                  <a:lnTo>
                    <a:pt x="344" y="117"/>
                  </a:lnTo>
                  <a:lnTo>
                    <a:pt x="309" y="143"/>
                  </a:lnTo>
                  <a:lnTo>
                    <a:pt x="238" y="194"/>
                  </a:lnTo>
                  <a:lnTo>
                    <a:pt x="238" y="194"/>
                  </a:lnTo>
                  <a:lnTo>
                    <a:pt x="209" y="219"/>
                  </a:lnTo>
                  <a:lnTo>
                    <a:pt x="181" y="243"/>
                  </a:lnTo>
                  <a:lnTo>
                    <a:pt x="126" y="296"/>
                  </a:lnTo>
                  <a:lnTo>
                    <a:pt x="126" y="296"/>
                  </a:lnTo>
                  <a:lnTo>
                    <a:pt x="97" y="322"/>
                  </a:lnTo>
                  <a:lnTo>
                    <a:pt x="67" y="348"/>
                  </a:lnTo>
                  <a:lnTo>
                    <a:pt x="67" y="348"/>
                  </a:lnTo>
                  <a:lnTo>
                    <a:pt x="51" y="361"/>
                  </a:lnTo>
                  <a:lnTo>
                    <a:pt x="34" y="373"/>
                  </a:lnTo>
                  <a:lnTo>
                    <a:pt x="17" y="385"/>
                  </a:lnTo>
                  <a:lnTo>
                    <a:pt x="2" y="398"/>
                  </a:lnTo>
                  <a:lnTo>
                    <a:pt x="2" y="398"/>
                  </a:lnTo>
                  <a:lnTo>
                    <a:pt x="0" y="400"/>
                  </a:lnTo>
                  <a:lnTo>
                    <a:pt x="0" y="402"/>
                  </a:lnTo>
                  <a:lnTo>
                    <a:pt x="2" y="406"/>
                  </a:lnTo>
                  <a:lnTo>
                    <a:pt x="5" y="407"/>
                  </a:lnTo>
                  <a:lnTo>
                    <a:pt x="8" y="407"/>
                  </a:lnTo>
                  <a:lnTo>
                    <a:pt x="11" y="406"/>
                  </a:lnTo>
                  <a:lnTo>
                    <a:pt x="11" y="406"/>
                  </a:lnTo>
                  <a:lnTo>
                    <a:pt x="22" y="396"/>
                  </a:lnTo>
                  <a:lnTo>
                    <a:pt x="34" y="387"/>
                  </a:lnTo>
                  <a:lnTo>
                    <a:pt x="47" y="379"/>
                  </a:lnTo>
                  <a:lnTo>
                    <a:pt x="59" y="369"/>
                  </a:lnTo>
                  <a:lnTo>
                    <a:pt x="59" y="369"/>
                  </a:lnTo>
                  <a:lnTo>
                    <a:pt x="90" y="344"/>
                  </a:lnTo>
                  <a:lnTo>
                    <a:pt x="121" y="317"/>
                  </a:lnTo>
                  <a:lnTo>
                    <a:pt x="121" y="317"/>
                  </a:lnTo>
                  <a:lnTo>
                    <a:pt x="149" y="290"/>
                  </a:lnTo>
                  <a:lnTo>
                    <a:pt x="178" y="263"/>
                  </a:lnTo>
                  <a:lnTo>
                    <a:pt x="207" y="236"/>
                  </a:lnTo>
                  <a:lnTo>
                    <a:pt x="237" y="209"/>
                  </a:lnTo>
                  <a:lnTo>
                    <a:pt x="237" y="209"/>
                  </a:lnTo>
                  <a:lnTo>
                    <a:pt x="270" y="185"/>
                  </a:lnTo>
                  <a:lnTo>
                    <a:pt x="304" y="160"/>
                  </a:lnTo>
                  <a:lnTo>
                    <a:pt x="336" y="136"/>
                  </a:lnTo>
                  <a:lnTo>
                    <a:pt x="369" y="111"/>
                  </a:lnTo>
                  <a:lnTo>
                    <a:pt x="369" y="111"/>
                  </a:lnTo>
                  <a:lnTo>
                    <a:pt x="402" y="85"/>
                  </a:lnTo>
                  <a:lnTo>
                    <a:pt x="434" y="58"/>
                  </a:lnTo>
                  <a:lnTo>
                    <a:pt x="434" y="58"/>
                  </a:lnTo>
                  <a:lnTo>
                    <a:pt x="450" y="46"/>
                  </a:lnTo>
                  <a:lnTo>
                    <a:pt x="467" y="34"/>
                  </a:lnTo>
                  <a:lnTo>
                    <a:pt x="500" y="11"/>
                  </a:lnTo>
                  <a:lnTo>
                    <a:pt x="500" y="11"/>
                  </a:lnTo>
                  <a:lnTo>
                    <a:pt x="501" y="9"/>
                  </a:lnTo>
                  <a:lnTo>
                    <a:pt x="503" y="7"/>
                  </a:lnTo>
                  <a:lnTo>
                    <a:pt x="501" y="3"/>
                  </a:lnTo>
                  <a:lnTo>
                    <a:pt x="500" y="1"/>
                  </a:lnTo>
                  <a:lnTo>
                    <a:pt x="499" y="0"/>
                  </a:lnTo>
                  <a:lnTo>
                    <a:pt x="496" y="0"/>
                  </a:lnTo>
                  <a:lnTo>
                    <a:pt x="495" y="1"/>
                  </a:lnTo>
                  <a:lnTo>
                    <a:pt x="49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8" name="chenying0907 1183"/>
            <p:cNvSpPr>
              <a:spLocks/>
            </p:cNvSpPr>
            <p:nvPr/>
          </p:nvSpPr>
          <p:spPr bwMode="auto">
            <a:xfrm>
              <a:off x="5386388" y="2011363"/>
              <a:ext cx="142875" cy="98425"/>
            </a:xfrm>
            <a:custGeom>
              <a:avLst/>
              <a:gdLst/>
              <a:ahLst/>
              <a:cxnLst>
                <a:cxn ang="0">
                  <a:pos x="355" y="0"/>
                </a:cxn>
                <a:cxn ang="0">
                  <a:pos x="355" y="0"/>
                </a:cxn>
                <a:cxn ang="0">
                  <a:pos x="344" y="4"/>
                </a:cxn>
                <a:cxn ang="0">
                  <a:pos x="334" y="9"/>
                </a:cxn>
                <a:cxn ang="0">
                  <a:pos x="314" y="21"/>
                </a:cxn>
                <a:cxn ang="0">
                  <a:pos x="275" y="48"/>
                </a:cxn>
                <a:cxn ang="0">
                  <a:pos x="275" y="48"/>
                </a:cxn>
                <a:cxn ang="0">
                  <a:pos x="229" y="80"/>
                </a:cxn>
                <a:cxn ang="0">
                  <a:pos x="183" y="110"/>
                </a:cxn>
                <a:cxn ang="0">
                  <a:pos x="183" y="110"/>
                </a:cxn>
                <a:cxn ang="0">
                  <a:pos x="134" y="144"/>
                </a:cxn>
                <a:cxn ang="0">
                  <a:pos x="85" y="178"/>
                </a:cxn>
                <a:cxn ang="0">
                  <a:pos x="85" y="178"/>
                </a:cxn>
                <a:cxn ang="0">
                  <a:pos x="43" y="207"/>
                </a:cxn>
                <a:cxn ang="0">
                  <a:pos x="22" y="221"/>
                </a:cxn>
                <a:cxn ang="0">
                  <a:pos x="3" y="237"/>
                </a:cxn>
                <a:cxn ang="0">
                  <a:pos x="3" y="237"/>
                </a:cxn>
                <a:cxn ang="0">
                  <a:pos x="1" y="239"/>
                </a:cxn>
                <a:cxn ang="0">
                  <a:pos x="0" y="241"/>
                </a:cxn>
                <a:cxn ang="0">
                  <a:pos x="3" y="244"/>
                </a:cxn>
                <a:cxn ang="0">
                  <a:pos x="5" y="247"/>
                </a:cxn>
                <a:cxn ang="0">
                  <a:pos x="8" y="246"/>
                </a:cxn>
                <a:cxn ang="0">
                  <a:pos x="11" y="244"/>
                </a:cxn>
                <a:cxn ang="0">
                  <a:pos x="11" y="244"/>
                </a:cxn>
                <a:cxn ang="0">
                  <a:pos x="29" y="229"/>
                </a:cxn>
                <a:cxn ang="0">
                  <a:pos x="50" y="216"/>
                </a:cxn>
                <a:cxn ang="0">
                  <a:pos x="71" y="201"/>
                </a:cxn>
                <a:cxn ang="0">
                  <a:pos x="92" y="187"/>
                </a:cxn>
                <a:cxn ang="0">
                  <a:pos x="92" y="187"/>
                </a:cxn>
                <a:cxn ang="0">
                  <a:pos x="140" y="154"/>
                </a:cxn>
                <a:cxn ang="0">
                  <a:pos x="188" y="120"/>
                </a:cxn>
                <a:cxn ang="0">
                  <a:pos x="188" y="120"/>
                </a:cxn>
                <a:cxn ang="0">
                  <a:pos x="230" y="91"/>
                </a:cxn>
                <a:cxn ang="0">
                  <a:pos x="272" y="64"/>
                </a:cxn>
                <a:cxn ang="0">
                  <a:pos x="272" y="64"/>
                </a:cxn>
                <a:cxn ang="0">
                  <a:pos x="314" y="35"/>
                </a:cxn>
                <a:cxn ang="0">
                  <a:pos x="314" y="35"/>
                </a:cxn>
                <a:cxn ang="0">
                  <a:pos x="335" y="22"/>
                </a:cxn>
                <a:cxn ang="0">
                  <a:pos x="347" y="16"/>
                </a:cxn>
                <a:cxn ang="0">
                  <a:pos x="358" y="10"/>
                </a:cxn>
                <a:cxn ang="0">
                  <a:pos x="358" y="10"/>
                </a:cxn>
                <a:cxn ang="0">
                  <a:pos x="360" y="9"/>
                </a:cxn>
                <a:cxn ang="0">
                  <a:pos x="361" y="8"/>
                </a:cxn>
                <a:cxn ang="0">
                  <a:pos x="361" y="4"/>
                </a:cxn>
                <a:cxn ang="0">
                  <a:pos x="360" y="0"/>
                </a:cxn>
                <a:cxn ang="0">
                  <a:pos x="357" y="0"/>
                </a:cxn>
                <a:cxn ang="0">
                  <a:pos x="355" y="0"/>
                </a:cxn>
                <a:cxn ang="0">
                  <a:pos x="355" y="0"/>
                </a:cxn>
              </a:cxnLst>
              <a:rect l="0" t="0" r="r" b="b"/>
              <a:pathLst>
                <a:path w="361" h="247">
                  <a:moveTo>
                    <a:pt x="355" y="0"/>
                  </a:moveTo>
                  <a:lnTo>
                    <a:pt x="355" y="0"/>
                  </a:lnTo>
                  <a:lnTo>
                    <a:pt x="344" y="4"/>
                  </a:lnTo>
                  <a:lnTo>
                    <a:pt x="334" y="9"/>
                  </a:lnTo>
                  <a:lnTo>
                    <a:pt x="314" y="21"/>
                  </a:lnTo>
                  <a:lnTo>
                    <a:pt x="275" y="48"/>
                  </a:lnTo>
                  <a:lnTo>
                    <a:pt x="275" y="48"/>
                  </a:lnTo>
                  <a:lnTo>
                    <a:pt x="229" y="80"/>
                  </a:lnTo>
                  <a:lnTo>
                    <a:pt x="183" y="110"/>
                  </a:lnTo>
                  <a:lnTo>
                    <a:pt x="183" y="110"/>
                  </a:lnTo>
                  <a:lnTo>
                    <a:pt x="134" y="144"/>
                  </a:lnTo>
                  <a:lnTo>
                    <a:pt x="85" y="178"/>
                  </a:lnTo>
                  <a:lnTo>
                    <a:pt x="85" y="178"/>
                  </a:lnTo>
                  <a:lnTo>
                    <a:pt x="43" y="207"/>
                  </a:lnTo>
                  <a:lnTo>
                    <a:pt x="22" y="221"/>
                  </a:lnTo>
                  <a:lnTo>
                    <a:pt x="3" y="237"/>
                  </a:lnTo>
                  <a:lnTo>
                    <a:pt x="3" y="237"/>
                  </a:lnTo>
                  <a:lnTo>
                    <a:pt x="1" y="239"/>
                  </a:lnTo>
                  <a:lnTo>
                    <a:pt x="0" y="241"/>
                  </a:lnTo>
                  <a:lnTo>
                    <a:pt x="3" y="244"/>
                  </a:lnTo>
                  <a:lnTo>
                    <a:pt x="5" y="247"/>
                  </a:lnTo>
                  <a:lnTo>
                    <a:pt x="8" y="246"/>
                  </a:lnTo>
                  <a:lnTo>
                    <a:pt x="11" y="244"/>
                  </a:lnTo>
                  <a:lnTo>
                    <a:pt x="11" y="244"/>
                  </a:lnTo>
                  <a:lnTo>
                    <a:pt x="29" y="229"/>
                  </a:lnTo>
                  <a:lnTo>
                    <a:pt x="50" y="216"/>
                  </a:lnTo>
                  <a:lnTo>
                    <a:pt x="71" y="201"/>
                  </a:lnTo>
                  <a:lnTo>
                    <a:pt x="92" y="187"/>
                  </a:lnTo>
                  <a:lnTo>
                    <a:pt x="92" y="187"/>
                  </a:lnTo>
                  <a:lnTo>
                    <a:pt x="140" y="154"/>
                  </a:lnTo>
                  <a:lnTo>
                    <a:pt x="188" y="120"/>
                  </a:lnTo>
                  <a:lnTo>
                    <a:pt x="188" y="120"/>
                  </a:lnTo>
                  <a:lnTo>
                    <a:pt x="230" y="91"/>
                  </a:lnTo>
                  <a:lnTo>
                    <a:pt x="272" y="64"/>
                  </a:lnTo>
                  <a:lnTo>
                    <a:pt x="272" y="64"/>
                  </a:lnTo>
                  <a:lnTo>
                    <a:pt x="314" y="35"/>
                  </a:lnTo>
                  <a:lnTo>
                    <a:pt x="314" y="35"/>
                  </a:lnTo>
                  <a:lnTo>
                    <a:pt x="335" y="22"/>
                  </a:lnTo>
                  <a:lnTo>
                    <a:pt x="347" y="16"/>
                  </a:lnTo>
                  <a:lnTo>
                    <a:pt x="358" y="10"/>
                  </a:lnTo>
                  <a:lnTo>
                    <a:pt x="358" y="10"/>
                  </a:lnTo>
                  <a:lnTo>
                    <a:pt x="360" y="9"/>
                  </a:lnTo>
                  <a:lnTo>
                    <a:pt x="361" y="8"/>
                  </a:lnTo>
                  <a:lnTo>
                    <a:pt x="361" y="4"/>
                  </a:lnTo>
                  <a:lnTo>
                    <a:pt x="360" y="0"/>
                  </a:lnTo>
                  <a:lnTo>
                    <a:pt x="357" y="0"/>
                  </a:lnTo>
                  <a:lnTo>
                    <a:pt x="355" y="0"/>
                  </a:lnTo>
                  <a:lnTo>
                    <a:pt x="3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9" name="chenying0907 1184"/>
            <p:cNvSpPr>
              <a:spLocks/>
            </p:cNvSpPr>
            <p:nvPr/>
          </p:nvSpPr>
          <p:spPr bwMode="auto">
            <a:xfrm>
              <a:off x="5448301" y="2017713"/>
              <a:ext cx="119063" cy="88900"/>
            </a:xfrm>
            <a:custGeom>
              <a:avLst/>
              <a:gdLst/>
              <a:ahLst/>
              <a:cxnLst>
                <a:cxn ang="0">
                  <a:pos x="292" y="2"/>
                </a:cxn>
                <a:cxn ang="0">
                  <a:pos x="292" y="2"/>
                </a:cxn>
                <a:cxn ang="0">
                  <a:pos x="255" y="23"/>
                </a:cxn>
                <a:cxn ang="0">
                  <a:pos x="219" y="47"/>
                </a:cxn>
                <a:cxn ang="0">
                  <a:pos x="183" y="72"/>
                </a:cxn>
                <a:cxn ang="0">
                  <a:pos x="149" y="98"/>
                </a:cxn>
                <a:cxn ang="0">
                  <a:pos x="149" y="98"/>
                </a:cxn>
                <a:cxn ang="0">
                  <a:pos x="113" y="127"/>
                </a:cxn>
                <a:cxn ang="0">
                  <a:pos x="75" y="156"/>
                </a:cxn>
                <a:cxn ang="0">
                  <a:pos x="37" y="185"/>
                </a:cxn>
                <a:cxn ang="0">
                  <a:pos x="18" y="199"/>
                </a:cxn>
                <a:cxn ang="0">
                  <a:pos x="1" y="215"/>
                </a:cxn>
                <a:cxn ang="0">
                  <a:pos x="1" y="215"/>
                </a:cxn>
                <a:cxn ang="0">
                  <a:pos x="0" y="217"/>
                </a:cxn>
                <a:cxn ang="0">
                  <a:pos x="0" y="220"/>
                </a:cxn>
                <a:cxn ang="0">
                  <a:pos x="1" y="223"/>
                </a:cxn>
                <a:cxn ang="0">
                  <a:pos x="5" y="225"/>
                </a:cxn>
                <a:cxn ang="0">
                  <a:pos x="7" y="225"/>
                </a:cxn>
                <a:cxn ang="0">
                  <a:pos x="9" y="224"/>
                </a:cxn>
                <a:cxn ang="0">
                  <a:pos x="9" y="224"/>
                </a:cxn>
                <a:cxn ang="0">
                  <a:pos x="41" y="195"/>
                </a:cxn>
                <a:cxn ang="0">
                  <a:pos x="75" y="169"/>
                </a:cxn>
                <a:cxn ang="0">
                  <a:pos x="143" y="119"/>
                </a:cxn>
                <a:cxn ang="0">
                  <a:pos x="143" y="119"/>
                </a:cxn>
                <a:cxn ang="0">
                  <a:pos x="179" y="91"/>
                </a:cxn>
                <a:cxn ang="0">
                  <a:pos x="219" y="62"/>
                </a:cxn>
                <a:cxn ang="0">
                  <a:pos x="256" y="36"/>
                </a:cxn>
                <a:cxn ang="0">
                  <a:pos x="277" y="23"/>
                </a:cxn>
                <a:cxn ang="0">
                  <a:pos x="297" y="11"/>
                </a:cxn>
                <a:cxn ang="0">
                  <a:pos x="297" y="11"/>
                </a:cxn>
                <a:cxn ang="0">
                  <a:pos x="300" y="9"/>
                </a:cxn>
                <a:cxn ang="0">
                  <a:pos x="300" y="8"/>
                </a:cxn>
                <a:cxn ang="0">
                  <a:pos x="300" y="4"/>
                </a:cxn>
                <a:cxn ang="0">
                  <a:pos x="296" y="0"/>
                </a:cxn>
                <a:cxn ang="0">
                  <a:pos x="294" y="0"/>
                </a:cxn>
                <a:cxn ang="0">
                  <a:pos x="292" y="2"/>
                </a:cxn>
                <a:cxn ang="0">
                  <a:pos x="292" y="2"/>
                </a:cxn>
              </a:cxnLst>
              <a:rect l="0" t="0" r="r" b="b"/>
              <a:pathLst>
                <a:path w="300" h="225">
                  <a:moveTo>
                    <a:pt x="292" y="2"/>
                  </a:moveTo>
                  <a:lnTo>
                    <a:pt x="292" y="2"/>
                  </a:lnTo>
                  <a:lnTo>
                    <a:pt x="255" y="23"/>
                  </a:lnTo>
                  <a:lnTo>
                    <a:pt x="219" y="47"/>
                  </a:lnTo>
                  <a:lnTo>
                    <a:pt x="183" y="72"/>
                  </a:lnTo>
                  <a:lnTo>
                    <a:pt x="149" y="98"/>
                  </a:lnTo>
                  <a:lnTo>
                    <a:pt x="149" y="98"/>
                  </a:lnTo>
                  <a:lnTo>
                    <a:pt x="113" y="127"/>
                  </a:lnTo>
                  <a:lnTo>
                    <a:pt x="75" y="156"/>
                  </a:lnTo>
                  <a:lnTo>
                    <a:pt x="37" y="185"/>
                  </a:lnTo>
                  <a:lnTo>
                    <a:pt x="18" y="199"/>
                  </a:lnTo>
                  <a:lnTo>
                    <a:pt x="1" y="215"/>
                  </a:lnTo>
                  <a:lnTo>
                    <a:pt x="1" y="215"/>
                  </a:lnTo>
                  <a:lnTo>
                    <a:pt x="0" y="217"/>
                  </a:lnTo>
                  <a:lnTo>
                    <a:pt x="0" y="220"/>
                  </a:lnTo>
                  <a:lnTo>
                    <a:pt x="1" y="223"/>
                  </a:lnTo>
                  <a:lnTo>
                    <a:pt x="5" y="225"/>
                  </a:lnTo>
                  <a:lnTo>
                    <a:pt x="7" y="225"/>
                  </a:lnTo>
                  <a:lnTo>
                    <a:pt x="9" y="224"/>
                  </a:lnTo>
                  <a:lnTo>
                    <a:pt x="9" y="224"/>
                  </a:lnTo>
                  <a:lnTo>
                    <a:pt x="41" y="195"/>
                  </a:lnTo>
                  <a:lnTo>
                    <a:pt x="75" y="169"/>
                  </a:lnTo>
                  <a:lnTo>
                    <a:pt x="143" y="119"/>
                  </a:lnTo>
                  <a:lnTo>
                    <a:pt x="143" y="119"/>
                  </a:lnTo>
                  <a:lnTo>
                    <a:pt x="179" y="91"/>
                  </a:lnTo>
                  <a:lnTo>
                    <a:pt x="219" y="62"/>
                  </a:lnTo>
                  <a:lnTo>
                    <a:pt x="256" y="36"/>
                  </a:lnTo>
                  <a:lnTo>
                    <a:pt x="277" y="23"/>
                  </a:lnTo>
                  <a:lnTo>
                    <a:pt x="297" y="11"/>
                  </a:lnTo>
                  <a:lnTo>
                    <a:pt x="297" y="11"/>
                  </a:lnTo>
                  <a:lnTo>
                    <a:pt x="300" y="9"/>
                  </a:lnTo>
                  <a:lnTo>
                    <a:pt x="300" y="8"/>
                  </a:lnTo>
                  <a:lnTo>
                    <a:pt x="300" y="4"/>
                  </a:lnTo>
                  <a:lnTo>
                    <a:pt x="296" y="0"/>
                  </a:lnTo>
                  <a:lnTo>
                    <a:pt x="294" y="0"/>
                  </a:lnTo>
                  <a:lnTo>
                    <a:pt x="292" y="2"/>
                  </a:lnTo>
                  <a:lnTo>
                    <a:pt x="29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0" name="chenying0907 1185"/>
            <p:cNvSpPr>
              <a:spLocks/>
            </p:cNvSpPr>
            <p:nvPr/>
          </p:nvSpPr>
          <p:spPr bwMode="auto">
            <a:xfrm>
              <a:off x="5491163" y="2019300"/>
              <a:ext cx="125413" cy="95250"/>
            </a:xfrm>
            <a:custGeom>
              <a:avLst/>
              <a:gdLst/>
              <a:ahLst/>
              <a:cxnLst>
                <a:cxn ang="0">
                  <a:pos x="307" y="2"/>
                </a:cxn>
                <a:cxn ang="0">
                  <a:pos x="307" y="2"/>
                </a:cxn>
                <a:cxn ang="0">
                  <a:pos x="290" y="12"/>
                </a:cxn>
                <a:cxn ang="0">
                  <a:pos x="275" y="24"/>
                </a:cxn>
                <a:cxn ang="0">
                  <a:pos x="243" y="49"/>
                </a:cxn>
                <a:cxn ang="0">
                  <a:pos x="243" y="49"/>
                </a:cxn>
                <a:cxn ang="0">
                  <a:pos x="224" y="63"/>
                </a:cxn>
                <a:cxn ang="0">
                  <a:pos x="203" y="76"/>
                </a:cxn>
                <a:cxn ang="0">
                  <a:pos x="182" y="89"/>
                </a:cxn>
                <a:cxn ang="0">
                  <a:pos x="162" y="102"/>
                </a:cxn>
                <a:cxn ang="0">
                  <a:pos x="162" y="102"/>
                </a:cxn>
                <a:cxn ang="0">
                  <a:pos x="141" y="118"/>
                </a:cxn>
                <a:cxn ang="0">
                  <a:pos x="122" y="132"/>
                </a:cxn>
                <a:cxn ang="0">
                  <a:pos x="82" y="165"/>
                </a:cxn>
                <a:cxn ang="0">
                  <a:pos x="43" y="198"/>
                </a:cxn>
                <a:cxn ang="0">
                  <a:pos x="3" y="229"/>
                </a:cxn>
                <a:cxn ang="0">
                  <a:pos x="3" y="229"/>
                </a:cxn>
                <a:cxn ang="0">
                  <a:pos x="1" y="232"/>
                </a:cxn>
                <a:cxn ang="0">
                  <a:pos x="0" y="233"/>
                </a:cxn>
                <a:cxn ang="0">
                  <a:pos x="1" y="238"/>
                </a:cxn>
                <a:cxn ang="0">
                  <a:pos x="3" y="240"/>
                </a:cxn>
                <a:cxn ang="0">
                  <a:pos x="4" y="241"/>
                </a:cxn>
                <a:cxn ang="0">
                  <a:pos x="7" y="241"/>
                </a:cxn>
                <a:cxn ang="0">
                  <a:pos x="9" y="240"/>
                </a:cxn>
                <a:cxn ang="0">
                  <a:pos x="9" y="240"/>
                </a:cxn>
                <a:cxn ang="0">
                  <a:pos x="47" y="209"/>
                </a:cxn>
                <a:cxn ang="0">
                  <a:pos x="84" y="179"/>
                </a:cxn>
                <a:cxn ang="0">
                  <a:pos x="122" y="148"/>
                </a:cxn>
                <a:cxn ang="0">
                  <a:pos x="160" y="118"/>
                </a:cxn>
                <a:cxn ang="0">
                  <a:pos x="160" y="118"/>
                </a:cxn>
                <a:cxn ang="0">
                  <a:pos x="179" y="104"/>
                </a:cxn>
                <a:cxn ang="0">
                  <a:pos x="200" y="90"/>
                </a:cxn>
                <a:cxn ang="0">
                  <a:pos x="242" y="64"/>
                </a:cxn>
                <a:cxn ang="0">
                  <a:pos x="242" y="64"/>
                </a:cxn>
                <a:cxn ang="0">
                  <a:pos x="259" y="51"/>
                </a:cxn>
                <a:cxn ang="0">
                  <a:pos x="277" y="37"/>
                </a:cxn>
                <a:cxn ang="0">
                  <a:pos x="294" y="22"/>
                </a:cxn>
                <a:cxn ang="0">
                  <a:pos x="313" y="11"/>
                </a:cxn>
                <a:cxn ang="0">
                  <a:pos x="313" y="11"/>
                </a:cxn>
                <a:cxn ang="0">
                  <a:pos x="315" y="9"/>
                </a:cxn>
                <a:cxn ang="0">
                  <a:pos x="317" y="8"/>
                </a:cxn>
                <a:cxn ang="0">
                  <a:pos x="315" y="3"/>
                </a:cxn>
                <a:cxn ang="0">
                  <a:pos x="311" y="0"/>
                </a:cxn>
                <a:cxn ang="0">
                  <a:pos x="310" y="0"/>
                </a:cxn>
                <a:cxn ang="0">
                  <a:pos x="307" y="2"/>
                </a:cxn>
                <a:cxn ang="0">
                  <a:pos x="307" y="2"/>
                </a:cxn>
              </a:cxnLst>
              <a:rect l="0" t="0" r="r" b="b"/>
              <a:pathLst>
                <a:path w="317" h="241">
                  <a:moveTo>
                    <a:pt x="307" y="2"/>
                  </a:moveTo>
                  <a:lnTo>
                    <a:pt x="307" y="2"/>
                  </a:lnTo>
                  <a:lnTo>
                    <a:pt x="290" y="12"/>
                  </a:lnTo>
                  <a:lnTo>
                    <a:pt x="275" y="24"/>
                  </a:lnTo>
                  <a:lnTo>
                    <a:pt x="243" y="49"/>
                  </a:lnTo>
                  <a:lnTo>
                    <a:pt x="243" y="49"/>
                  </a:lnTo>
                  <a:lnTo>
                    <a:pt x="224" y="63"/>
                  </a:lnTo>
                  <a:lnTo>
                    <a:pt x="203" y="76"/>
                  </a:lnTo>
                  <a:lnTo>
                    <a:pt x="182" y="89"/>
                  </a:lnTo>
                  <a:lnTo>
                    <a:pt x="162" y="102"/>
                  </a:lnTo>
                  <a:lnTo>
                    <a:pt x="162" y="102"/>
                  </a:lnTo>
                  <a:lnTo>
                    <a:pt x="141" y="118"/>
                  </a:lnTo>
                  <a:lnTo>
                    <a:pt x="122" y="132"/>
                  </a:lnTo>
                  <a:lnTo>
                    <a:pt x="82" y="165"/>
                  </a:lnTo>
                  <a:lnTo>
                    <a:pt x="43" y="198"/>
                  </a:lnTo>
                  <a:lnTo>
                    <a:pt x="3" y="229"/>
                  </a:lnTo>
                  <a:lnTo>
                    <a:pt x="3" y="229"/>
                  </a:lnTo>
                  <a:lnTo>
                    <a:pt x="1" y="232"/>
                  </a:lnTo>
                  <a:lnTo>
                    <a:pt x="0" y="233"/>
                  </a:lnTo>
                  <a:lnTo>
                    <a:pt x="1" y="238"/>
                  </a:lnTo>
                  <a:lnTo>
                    <a:pt x="3" y="240"/>
                  </a:lnTo>
                  <a:lnTo>
                    <a:pt x="4" y="241"/>
                  </a:lnTo>
                  <a:lnTo>
                    <a:pt x="7" y="241"/>
                  </a:lnTo>
                  <a:lnTo>
                    <a:pt x="9" y="240"/>
                  </a:lnTo>
                  <a:lnTo>
                    <a:pt x="9" y="240"/>
                  </a:lnTo>
                  <a:lnTo>
                    <a:pt x="47" y="209"/>
                  </a:lnTo>
                  <a:lnTo>
                    <a:pt x="84" y="179"/>
                  </a:lnTo>
                  <a:lnTo>
                    <a:pt x="122" y="148"/>
                  </a:lnTo>
                  <a:lnTo>
                    <a:pt x="160" y="118"/>
                  </a:lnTo>
                  <a:lnTo>
                    <a:pt x="160" y="118"/>
                  </a:lnTo>
                  <a:lnTo>
                    <a:pt x="179" y="104"/>
                  </a:lnTo>
                  <a:lnTo>
                    <a:pt x="200" y="90"/>
                  </a:lnTo>
                  <a:lnTo>
                    <a:pt x="242" y="64"/>
                  </a:lnTo>
                  <a:lnTo>
                    <a:pt x="242" y="64"/>
                  </a:lnTo>
                  <a:lnTo>
                    <a:pt x="259" y="51"/>
                  </a:lnTo>
                  <a:lnTo>
                    <a:pt x="277" y="37"/>
                  </a:lnTo>
                  <a:lnTo>
                    <a:pt x="294" y="22"/>
                  </a:lnTo>
                  <a:lnTo>
                    <a:pt x="313" y="11"/>
                  </a:lnTo>
                  <a:lnTo>
                    <a:pt x="313" y="11"/>
                  </a:lnTo>
                  <a:lnTo>
                    <a:pt x="315" y="9"/>
                  </a:lnTo>
                  <a:lnTo>
                    <a:pt x="317" y="8"/>
                  </a:lnTo>
                  <a:lnTo>
                    <a:pt x="315" y="3"/>
                  </a:lnTo>
                  <a:lnTo>
                    <a:pt x="311" y="0"/>
                  </a:lnTo>
                  <a:lnTo>
                    <a:pt x="310" y="0"/>
                  </a:lnTo>
                  <a:lnTo>
                    <a:pt x="307" y="2"/>
                  </a:lnTo>
                  <a:lnTo>
                    <a:pt x="30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1" name="chenying0907 1186"/>
            <p:cNvSpPr>
              <a:spLocks/>
            </p:cNvSpPr>
            <p:nvPr/>
          </p:nvSpPr>
          <p:spPr bwMode="auto">
            <a:xfrm>
              <a:off x="5532438" y="2020888"/>
              <a:ext cx="128588" cy="95250"/>
            </a:xfrm>
            <a:custGeom>
              <a:avLst/>
              <a:gdLst/>
              <a:ahLst/>
              <a:cxnLst>
                <a:cxn ang="0">
                  <a:pos x="314" y="1"/>
                </a:cxn>
                <a:cxn ang="0">
                  <a:pos x="314" y="1"/>
                </a:cxn>
                <a:cxn ang="0">
                  <a:pos x="292" y="17"/>
                </a:cxn>
                <a:cxn ang="0">
                  <a:pos x="270" y="33"/>
                </a:cxn>
                <a:cxn ang="0">
                  <a:pos x="224" y="64"/>
                </a:cxn>
                <a:cxn ang="0">
                  <a:pos x="224" y="64"/>
                </a:cxn>
                <a:cxn ang="0">
                  <a:pos x="179" y="97"/>
                </a:cxn>
                <a:cxn ang="0">
                  <a:pos x="157" y="113"/>
                </a:cxn>
                <a:cxn ang="0">
                  <a:pos x="135" y="128"/>
                </a:cxn>
                <a:cxn ang="0">
                  <a:pos x="135" y="128"/>
                </a:cxn>
                <a:cxn ang="0">
                  <a:pos x="87" y="161"/>
                </a:cxn>
                <a:cxn ang="0">
                  <a:pos x="41" y="195"/>
                </a:cxn>
                <a:cxn ang="0">
                  <a:pos x="41" y="195"/>
                </a:cxn>
                <a:cxn ang="0">
                  <a:pos x="29" y="203"/>
                </a:cxn>
                <a:cxn ang="0">
                  <a:pos x="16" y="211"/>
                </a:cxn>
                <a:cxn ang="0">
                  <a:pos x="11" y="215"/>
                </a:cxn>
                <a:cxn ang="0">
                  <a:pos x="6" y="220"/>
                </a:cxn>
                <a:cxn ang="0">
                  <a:pos x="3" y="226"/>
                </a:cxn>
                <a:cxn ang="0">
                  <a:pos x="0" y="233"/>
                </a:cxn>
                <a:cxn ang="0">
                  <a:pos x="0" y="233"/>
                </a:cxn>
                <a:cxn ang="0">
                  <a:pos x="0" y="236"/>
                </a:cxn>
                <a:cxn ang="0">
                  <a:pos x="0" y="237"/>
                </a:cxn>
                <a:cxn ang="0">
                  <a:pos x="4" y="239"/>
                </a:cxn>
                <a:cxn ang="0">
                  <a:pos x="8" y="239"/>
                </a:cxn>
                <a:cxn ang="0">
                  <a:pos x="9" y="238"/>
                </a:cxn>
                <a:cxn ang="0">
                  <a:pos x="11" y="236"/>
                </a:cxn>
                <a:cxn ang="0">
                  <a:pos x="11" y="236"/>
                </a:cxn>
                <a:cxn ang="0">
                  <a:pos x="15" y="229"/>
                </a:cxn>
                <a:cxn ang="0">
                  <a:pos x="20" y="222"/>
                </a:cxn>
                <a:cxn ang="0">
                  <a:pos x="28" y="215"/>
                </a:cxn>
                <a:cxn ang="0">
                  <a:pos x="38" y="208"/>
                </a:cxn>
                <a:cxn ang="0">
                  <a:pos x="72" y="186"/>
                </a:cxn>
                <a:cxn ang="0">
                  <a:pos x="72" y="186"/>
                </a:cxn>
                <a:cxn ang="0">
                  <a:pos x="92" y="173"/>
                </a:cxn>
                <a:cxn ang="0">
                  <a:pos x="111" y="160"/>
                </a:cxn>
                <a:cxn ang="0">
                  <a:pos x="131" y="147"/>
                </a:cxn>
                <a:cxn ang="0">
                  <a:pos x="151" y="132"/>
                </a:cxn>
                <a:cxn ang="0">
                  <a:pos x="151" y="132"/>
                </a:cxn>
                <a:cxn ang="0">
                  <a:pos x="170" y="115"/>
                </a:cxn>
                <a:cxn ang="0">
                  <a:pos x="191" y="100"/>
                </a:cxn>
                <a:cxn ang="0">
                  <a:pos x="234" y="71"/>
                </a:cxn>
                <a:cxn ang="0">
                  <a:pos x="278" y="41"/>
                </a:cxn>
                <a:cxn ang="0">
                  <a:pos x="300" y="26"/>
                </a:cxn>
                <a:cxn ang="0">
                  <a:pos x="321" y="11"/>
                </a:cxn>
                <a:cxn ang="0">
                  <a:pos x="321" y="11"/>
                </a:cxn>
                <a:cxn ang="0">
                  <a:pos x="322" y="9"/>
                </a:cxn>
                <a:cxn ang="0">
                  <a:pos x="323" y="7"/>
                </a:cxn>
                <a:cxn ang="0">
                  <a:pos x="322" y="3"/>
                </a:cxn>
                <a:cxn ang="0">
                  <a:pos x="321" y="1"/>
                </a:cxn>
                <a:cxn ang="0">
                  <a:pos x="319" y="0"/>
                </a:cxn>
                <a:cxn ang="0">
                  <a:pos x="317" y="0"/>
                </a:cxn>
                <a:cxn ang="0">
                  <a:pos x="314" y="1"/>
                </a:cxn>
                <a:cxn ang="0">
                  <a:pos x="314" y="1"/>
                </a:cxn>
              </a:cxnLst>
              <a:rect l="0" t="0" r="r" b="b"/>
              <a:pathLst>
                <a:path w="323" h="239">
                  <a:moveTo>
                    <a:pt x="314" y="1"/>
                  </a:moveTo>
                  <a:lnTo>
                    <a:pt x="314" y="1"/>
                  </a:lnTo>
                  <a:lnTo>
                    <a:pt x="292" y="17"/>
                  </a:lnTo>
                  <a:lnTo>
                    <a:pt x="270" y="33"/>
                  </a:lnTo>
                  <a:lnTo>
                    <a:pt x="224" y="64"/>
                  </a:lnTo>
                  <a:lnTo>
                    <a:pt x="224" y="64"/>
                  </a:lnTo>
                  <a:lnTo>
                    <a:pt x="179" y="97"/>
                  </a:lnTo>
                  <a:lnTo>
                    <a:pt x="157" y="113"/>
                  </a:lnTo>
                  <a:lnTo>
                    <a:pt x="135" y="128"/>
                  </a:lnTo>
                  <a:lnTo>
                    <a:pt x="135" y="128"/>
                  </a:lnTo>
                  <a:lnTo>
                    <a:pt x="87" y="161"/>
                  </a:lnTo>
                  <a:lnTo>
                    <a:pt x="41" y="195"/>
                  </a:lnTo>
                  <a:lnTo>
                    <a:pt x="41" y="195"/>
                  </a:lnTo>
                  <a:lnTo>
                    <a:pt x="29" y="203"/>
                  </a:lnTo>
                  <a:lnTo>
                    <a:pt x="16" y="211"/>
                  </a:lnTo>
                  <a:lnTo>
                    <a:pt x="11" y="215"/>
                  </a:lnTo>
                  <a:lnTo>
                    <a:pt x="6" y="220"/>
                  </a:lnTo>
                  <a:lnTo>
                    <a:pt x="3" y="226"/>
                  </a:lnTo>
                  <a:lnTo>
                    <a:pt x="0" y="233"/>
                  </a:lnTo>
                  <a:lnTo>
                    <a:pt x="0" y="233"/>
                  </a:lnTo>
                  <a:lnTo>
                    <a:pt x="0" y="236"/>
                  </a:lnTo>
                  <a:lnTo>
                    <a:pt x="0" y="237"/>
                  </a:lnTo>
                  <a:lnTo>
                    <a:pt x="4" y="239"/>
                  </a:lnTo>
                  <a:lnTo>
                    <a:pt x="8" y="239"/>
                  </a:lnTo>
                  <a:lnTo>
                    <a:pt x="9" y="238"/>
                  </a:lnTo>
                  <a:lnTo>
                    <a:pt x="11" y="236"/>
                  </a:lnTo>
                  <a:lnTo>
                    <a:pt x="11" y="236"/>
                  </a:lnTo>
                  <a:lnTo>
                    <a:pt x="15" y="229"/>
                  </a:lnTo>
                  <a:lnTo>
                    <a:pt x="20" y="222"/>
                  </a:lnTo>
                  <a:lnTo>
                    <a:pt x="28" y="215"/>
                  </a:lnTo>
                  <a:lnTo>
                    <a:pt x="38" y="208"/>
                  </a:lnTo>
                  <a:lnTo>
                    <a:pt x="72" y="186"/>
                  </a:lnTo>
                  <a:lnTo>
                    <a:pt x="72" y="186"/>
                  </a:lnTo>
                  <a:lnTo>
                    <a:pt x="92" y="173"/>
                  </a:lnTo>
                  <a:lnTo>
                    <a:pt x="111" y="160"/>
                  </a:lnTo>
                  <a:lnTo>
                    <a:pt x="131" y="147"/>
                  </a:lnTo>
                  <a:lnTo>
                    <a:pt x="151" y="132"/>
                  </a:lnTo>
                  <a:lnTo>
                    <a:pt x="151" y="132"/>
                  </a:lnTo>
                  <a:lnTo>
                    <a:pt x="170" y="115"/>
                  </a:lnTo>
                  <a:lnTo>
                    <a:pt x="191" y="100"/>
                  </a:lnTo>
                  <a:lnTo>
                    <a:pt x="234" y="71"/>
                  </a:lnTo>
                  <a:lnTo>
                    <a:pt x="278" y="41"/>
                  </a:lnTo>
                  <a:lnTo>
                    <a:pt x="300" y="26"/>
                  </a:lnTo>
                  <a:lnTo>
                    <a:pt x="321" y="11"/>
                  </a:lnTo>
                  <a:lnTo>
                    <a:pt x="321" y="11"/>
                  </a:lnTo>
                  <a:lnTo>
                    <a:pt x="322" y="9"/>
                  </a:lnTo>
                  <a:lnTo>
                    <a:pt x="323" y="7"/>
                  </a:lnTo>
                  <a:lnTo>
                    <a:pt x="322" y="3"/>
                  </a:lnTo>
                  <a:lnTo>
                    <a:pt x="321" y="1"/>
                  </a:lnTo>
                  <a:lnTo>
                    <a:pt x="319" y="0"/>
                  </a:lnTo>
                  <a:lnTo>
                    <a:pt x="317" y="0"/>
                  </a:lnTo>
                  <a:lnTo>
                    <a:pt x="314" y="1"/>
                  </a:lnTo>
                  <a:lnTo>
                    <a:pt x="3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2" name="chenying0907 1187"/>
            <p:cNvSpPr>
              <a:spLocks/>
            </p:cNvSpPr>
            <p:nvPr/>
          </p:nvSpPr>
          <p:spPr bwMode="auto">
            <a:xfrm>
              <a:off x="5591176" y="2025650"/>
              <a:ext cx="119063" cy="85725"/>
            </a:xfrm>
            <a:custGeom>
              <a:avLst/>
              <a:gdLst/>
              <a:ahLst/>
              <a:cxnLst>
                <a:cxn ang="0">
                  <a:pos x="288" y="1"/>
                </a:cxn>
                <a:cxn ang="0">
                  <a:pos x="288" y="1"/>
                </a:cxn>
                <a:cxn ang="0">
                  <a:pos x="271" y="17"/>
                </a:cxn>
                <a:cxn ang="0">
                  <a:pos x="253" y="33"/>
                </a:cxn>
                <a:cxn ang="0">
                  <a:pos x="215" y="61"/>
                </a:cxn>
                <a:cxn ang="0">
                  <a:pos x="177" y="89"/>
                </a:cxn>
                <a:cxn ang="0">
                  <a:pos x="137" y="115"/>
                </a:cxn>
                <a:cxn ang="0">
                  <a:pos x="137" y="115"/>
                </a:cxn>
                <a:cxn ang="0">
                  <a:pos x="103" y="137"/>
                </a:cxn>
                <a:cxn ang="0">
                  <a:pos x="68" y="158"/>
                </a:cxn>
                <a:cxn ang="0">
                  <a:pos x="50" y="169"/>
                </a:cxn>
                <a:cxn ang="0">
                  <a:pos x="34" y="180"/>
                </a:cxn>
                <a:cxn ang="0">
                  <a:pos x="17" y="193"/>
                </a:cxn>
                <a:cxn ang="0">
                  <a:pos x="1" y="207"/>
                </a:cxn>
                <a:cxn ang="0">
                  <a:pos x="1" y="207"/>
                </a:cxn>
                <a:cxn ang="0">
                  <a:pos x="0" y="209"/>
                </a:cxn>
                <a:cxn ang="0">
                  <a:pos x="0" y="210"/>
                </a:cxn>
                <a:cxn ang="0">
                  <a:pos x="1" y="214"/>
                </a:cxn>
                <a:cxn ang="0">
                  <a:pos x="5" y="217"/>
                </a:cxn>
                <a:cxn ang="0">
                  <a:pos x="8" y="216"/>
                </a:cxn>
                <a:cxn ang="0">
                  <a:pos x="9" y="214"/>
                </a:cxn>
                <a:cxn ang="0">
                  <a:pos x="9" y="214"/>
                </a:cxn>
                <a:cxn ang="0">
                  <a:pos x="28" y="200"/>
                </a:cxn>
                <a:cxn ang="0">
                  <a:pos x="45" y="186"/>
                </a:cxn>
                <a:cxn ang="0">
                  <a:pos x="64" y="174"/>
                </a:cxn>
                <a:cxn ang="0">
                  <a:pos x="84" y="161"/>
                </a:cxn>
                <a:cxn ang="0">
                  <a:pos x="123" y="137"/>
                </a:cxn>
                <a:cxn ang="0">
                  <a:pos x="161" y="112"/>
                </a:cxn>
                <a:cxn ang="0">
                  <a:pos x="161" y="112"/>
                </a:cxn>
                <a:cxn ang="0">
                  <a:pos x="196" y="89"/>
                </a:cxn>
                <a:cxn ang="0">
                  <a:pos x="230" y="64"/>
                </a:cxn>
                <a:cxn ang="0">
                  <a:pos x="264" y="38"/>
                </a:cxn>
                <a:cxn ang="0">
                  <a:pos x="280" y="23"/>
                </a:cxn>
                <a:cxn ang="0">
                  <a:pos x="296" y="9"/>
                </a:cxn>
                <a:cxn ang="0">
                  <a:pos x="296" y="9"/>
                </a:cxn>
                <a:cxn ang="0">
                  <a:pos x="297" y="8"/>
                </a:cxn>
                <a:cxn ang="0">
                  <a:pos x="297" y="5"/>
                </a:cxn>
                <a:cxn ang="0">
                  <a:pos x="296" y="1"/>
                </a:cxn>
                <a:cxn ang="0">
                  <a:pos x="292" y="0"/>
                </a:cxn>
                <a:cxn ang="0">
                  <a:pos x="289" y="0"/>
                </a:cxn>
                <a:cxn ang="0">
                  <a:pos x="288" y="1"/>
                </a:cxn>
                <a:cxn ang="0">
                  <a:pos x="288" y="1"/>
                </a:cxn>
              </a:cxnLst>
              <a:rect l="0" t="0" r="r" b="b"/>
              <a:pathLst>
                <a:path w="297" h="217">
                  <a:moveTo>
                    <a:pt x="288" y="1"/>
                  </a:moveTo>
                  <a:lnTo>
                    <a:pt x="288" y="1"/>
                  </a:lnTo>
                  <a:lnTo>
                    <a:pt x="271" y="17"/>
                  </a:lnTo>
                  <a:lnTo>
                    <a:pt x="253" y="33"/>
                  </a:lnTo>
                  <a:lnTo>
                    <a:pt x="215" y="61"/>
                  </a:lnTo>
                  <a:lnTo>
                    <a:pt x="177" y="89"/>
                  </a:lnTo>
                  <a:lnTo>
                    <a:pt x="137" y="115"/>
                  </a:lnTo>
                  <a:lnTo>
                    <a:pt x="137" y="115"/>
                  </a:lnTo>
                  <a:lnTo>
                    <a:pt x="103" y="137"/>
                  </a:lnTo>
                  <a:lnTo>
                    <a:pt x="68" y="158"/>
                  </a:lnTo>
                  <a:lnTo>
                    <a:pt x="50" y="169"/>
                  </a:lnTo>
                  <a:lnTo>
                    <a:pt x="34" y="180"/>
                  </a:lnTo>
                  <a:lnTo>
                    <a:pt x="17" y="193"/>
                  </a:lnTo>
                  <a:lnTo>
                    <a:pt x="1" y="207"/>
                  </a:lnTo>
                  <a:lnTo>
                    <a:pt x="1" y="207"/>
                  </a:lnTo>
                  <a:lnTo>
                    <a:pt x="0" y="209"/>
                  </a:lnTo>
                  <a:lnTo>
                    <a:pt x="0" y="210"/>
                  </a:lnTo>
                  <a:lnTo>
                    <a:pt x="1" y="214"/>
                  </a:lnTo>
                  <a:lnTo>
                    <a:pt x="5" y="217"/>
                  </a:lnTo>
                  <a:lnTo>
                    <a:pt x="8" y="216"/>
                  </a:lnTo>
                  <a:lnTo>
                    <a:pt x="9" y="214"/>
                  </a:lnTo>
                  <a:lnTo>
                    <a:pt x="9" y="214"/>
                  </a:lnTo>
                  <a:lnTo>
                    <a:pt x="28" y="200"/>
                  </a:lnTo>
                  <a:lnTo>
                    <a:pt x="45" y="186"/>
                  </a:lnTo>
                  <a:lnTo>
                    <a:pt x="64" y="174"/>
                  </a:lnTo>
                  <a:lnTo>
                    <a:pt x="84" y="161"/>
                  </a:lnTo>
                  <a:lnTo>
                    <a:pt x="123" y="137"/>
                  </a:lnTo>
                  <a:lnTo>
                    <a:pt x="161" y="112"/>
                  </a:lnTo>
                  <a:lnTo>
                    <a:pt x="161" y="112"/>
                  </a:lnTo>
                  <a:lnTo>
                    <a:pt x="196" y="89"/>
                  </a:lnTo>
                  <a:lnTo>
                    <a:pt x="230" y="64"/>
                  </a:lnTo>
                  <a:lnTo>
                    <a:pt x="264" y="38"/>
                  </a:lnTo>
                  <a:lnTo>
                    <a:pt x="280" y="23"/>
                  </a:lnTo>
                  <a:lnTo>
                    <a:pt x="296" y="9"/>
                  </a:lnTo>
                  <a:lnTo>
                    <a:pt x="296" y="9"/>
                  </a:lnTo>
                  <a:lnTo>
                    <a:pt x="297" y="8"/>
                  </a:lnTo>
                  <a:lnTo>
                    <a:pt x="297" y="5"/>
                  </a:lnTo>
                  <a:lnTo>
                    <a:pt x="296" y="1"/>
                  </a:lnTo>
                  <a:lnTo>
                    <a:pt x="292" y="0"/>
                  </a:lnTo>
                  <a:lnTo>
                    <a:pt x="289" y="0"/>
                  </a:lnTo>
                  <a:lnTo>
                    <a:pt x="288" y="1"/>
                  </a:lnTo>
                  <a:lnTo>
                    <a:pt x="28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3" name="chenying0907 1188"/>
            <p:cNvSpPr>
              <a:spLocks/>
            </p:cNvSpPr>
            <p:nvPr/>
          </p:nvSpPr>
          <p:spPr bwMode="auto">
            <a:xfrm>
              <a:off x="5635626" y="2027238"/>
              <a:ext cx="131763" cy="88900"/>
            </a:xfrm>
            <a:custGeom>
              <a:avLst/>
              <a:gdLst/>
              <a:ahLst/>
              <a:cxnLst>
                <a:cxn ang="0">
                  <a:pos x="322" y="0"/>
                </a:cxn>
                <a:cxn ang="0">
                  <a:pos x="288" y="21"/>
                </a:cxn>
                <a:cxn ang="0">
                  <a:pos x="254" y="42"/>
                </a:cxn>
                <a:cxn ang="0">
                  <a:pos x="242" y="48"/>
                </a:cxn>
                <a:cxn ang="0">
                  <a:pos x="208" y="73"/>
                </a:cxn>
                <a:cxn ang="0">
                  <a:pos x="165" y="107"/>
                </a:cxn>
                <a:cxn ang="0">
                  <a:pos x="126" y="136"/>
                </a:cxn>
                <a:cxn ang="0">
                  <a:pos x="85" y="163"/>
                </a:cxn>
                <a:cxn ang="0">
                  <a:pos x="54" y="184"/>
                </a:cxn>
                <a:cxn ang="0">
                  <a:pos x="43" y="189"/>
                </a:cxn>
                <a:cxn ang="0">
                  <a:pos x="17" y="201"/>
                </a:cxn>
                <a:cxn ang="0">
                  <a:pos x="13" y="205"/>
                </a:cxn>
                <a:cxn ang="0">
                  <a:pos x="9" y="210"/>
                </a:cxn>
                <a:cxn ang="0">
                  <a:pos x="4" y="213"/>
                </a:cxn>
                <a:cxn ang="0">
                  <a:pos x="0" y="216"/>
                </a:cxn>
                <a:cxn ang="0">
                  <a:pos x="3" y="223"/>
                </a:cxn>
                <a:cxn ang="0">
                  <a:pos x="7" y="223"/>
                </a:cxn>
                <a:cxn ang="0">
                  <a:pos x="13" y="221"/>
                </a:cxn>
                <a:cxn ang="0">
                  <a:pos x="24" y="213"/>
                </a:cxn>
                <a:cxn ang="0">
                  <a:pos x="30" y="209"/>
                </a:cxn>
                <a:cxn ang="0">
                  <a:pos x="58" y="196"/>
                </a:cxn>
                <a:cxn ang="0">
                  <a:pos x="66" y="191"/>
                </a:cxn>
                <a:cxn ang="0">
                  <a:pos x="153" y="129"/>
                </a:cxn>
                <a:cxn ang="0">
                  <a:pos x="202" y="94"/>
                </a:cxn>
                <a:cxn ang="0">
                  <a:pos x="250" y="59"/>
                </a:cxn>
                <a:cxn ang="0">
                  <a:pos x="270" y="47"/>
                </a:cxn>
                <a:cxn ang="0">
                  <a:pos x="288" y="35"/>
                </a:cxn>
                <a:cxn ang="0">
                  <a:pos x="317" y="16"/>
                </a:cxn>
                <a:cxn ang="0">
                  <a:pos x="327" y="10"/>
                </a:cxn>
                <a:cxn ang="0">
                  <a:pos x="331" y="6"/>
                </a:cxn>
                <a:cxn ang="0">
                  <a:pos x="330" y="2"/>
                </a:cxn>
                <a:cxn ang="0">
                  <a:pos x="325" y="0"/>
                </a:cxn>
                <a:cxn ang="0">
                  <a:pos x="322" y="0"/>
                </a:cxn>
              </a:cxnLst>
              <a:rect l="0" t="0" r="r" b="b"/>
              <a:pathLst>
                <a:path w="331" h="223">
                  <a:moveTo>
                    <a:pt x="322" y="0"/>
                  </a:moveTo>
                  <a:lnTo>
                    <a:pt x="322" y="0"/>
                  </a:lnTo>
                  <a:lnTo>
                    <a:pt x="304" y="9"/>
                  </a:lnTo>
                  <a:lnTo>
                    <a:pt x="288" y="21"/>
                  </a:lnTo>
                  <a:lnTo>
                    <a:pt x="271" y="31"/>
                  </a:lnTo>
                  <a:lnTo>
                    <a:pt x="254" y="42"/>
                  </a:lnTo>
                  <a:lnTo>
                    <a:pt x="254" y="42"/>
                  </a:lnTo>
                  <a:lnTo>
                    <a:pt x="242" y="48"/>
                  </a:lnTo>
                  <a:lnTo>
                    <a:pt x="230" y="56"/>
                  </a:lnTo>
                  <a:lnTo>
                    <a:pt x="208" y="73"/>
                  </a:lnTo>
                  <a:lnTo>
                    <a:pt x="187" y="90"/>
                  </a:lnTo>
                  <a:lnTo>
                    <a:pt x="165" y="107"/>
                  </a:lnTo>
                  <a:lnTo>
                    <a:pt x="165" y="107"/>
                  </a:lnTo>
                  <a:lnTo>
                    <a:pt x="126" y="136"/>
                  </a:lnTo>
                  <a:lnTo>
                    <a:pt x="85" y="163"/>
                  </a:lnTo>
                  <a:lnTo>
                    <a:pt x="85" y="163"/>
                  </a:lnTo>
                  <a:lnTo>
                    <a:pt x="64" y="178"/>
                  </a:lnTo>
                  <a:lnTo>
                    <a:pt x="54" y="184"/>
                  </a:lnTo>
                  <a:lnTo>
                    <a:pt x="43" y="189"/>
                  </a:lnTo>
                  <a:lnTo>
                    <a:pt x="43" y="189"/>
                  </a:lnTo>
                  <a:lnTo>
                    <a:pt x="30" y="196"/>
                  </a:lnTo>
                  <a:lnTo>
                    <a:pt x="17" y="201"/>
                  </a:lnTo>
                  <a:lnTo>
                    <a:pt x="17" y="201"/>
                  </a:lnTo>
                  <a:lnTo>
                    <a:pt x="13" y="205"/>
                  </a:lnTo>
                  <a:lnTo>
                    <a:pt x="12" y="208"/>
                  </a:lnTo>
                  <a:lnTo>
                    <a:pt x="9" y="210"/>
                  </a:lnTo>
                  <a:lnTo>
                    <a:pt x="4" y="213"/>
                  </a:lnTo>
                  <a:lnTo>
                    <a:pt x="4" y="213"/>
                  </a:lnTo>
                  <a:lnTo>
                    <a:pt x="2" y="214"/>
                  </a:lnTo>
                  <a:lnTo>
                    <a:pt x="0" y="216"/>
                  </a:lnTo>
                  <a:lnTo>
                    <a:pt x="0" y="220"/>
                  </a:lnTo>
                  <a:lnTo>
                    <a:pt x="3" y="223"/>
                  </a:lnTo>
                  <a:lnTo>
                    <a:pt x="4" y="223"/>
                  </a:lnTo>
                  <a:lnTo>
                    <a:pt x="7" y="223"/>
                  </a:lnTo>
                  <a:lnTo>
                    <a:pt x="7" y="223"/>
                  </a:lnTo>
                  <a:lnTo>
                    <a:pt x="13" y="221"/>
                  </a:lnTo>
                  <a:lnTo>
                    <a:pt x="19" y="217"/>
                  </a:lnTo>
                  <a:lnTo>
                    <a:pt x="24" y="213"/>
                  </a:lnTo>
                  <a:lnTo>
                    <a:pt x="30" y="209"/>
                  </a:lnTo>
                  <a:lnTo>
                    <a:pt x="30" y="209"/>
                  </a:lnTo>
                  <a:lnTo>
                    <a:pt x="49" y="201"/>
                  </a:lnTo>
                  <a:lnTo>
                    <a:pt x="58" y="196"/>
                  </a:lnTo>
                  <a:lnTo>
                    <a:pt x="66" y="191"/>
                  </a:lnTo>
                  <a:lnTo>
                    <a:pt x="66" y="191"/>
                  </a:lnTo>
                  <a:lnTo>
                    <a:pt x="110" y="159"/>
                  </a:lnTo>
                  <a:lnTo>
                    <a:pt x="153" y="129"/>
                  </a:lnTo>
                  <a:lnTo>
                    <a:pt x="153" y="129"/>
                  </a:lnTo>
                  <a:lnTo>
                    <a:pt x="202" y="94"/>
                  </a:lnTo>
                  <a:lnTo>
                    <a:pt x="250" y="59"/>
                  </a:lnTo>
                  <a:lnTo>
                    <a:pt x="250" y="59"/>
                  </a:lnTo>
                  <a:lnTo>
                    <a:pt x="259" y="52"/>
                  </a:lnTo>
                  <a:lnTo>
                    <a:pt x="270" y="47"/>
                  </a:lnTo>
                  <a:lnTo>
                    <a:pt x="288" y="35"/>
                  </a:lnTo>
                  <a:lnTo>
                    <a:pt x="288" y="35"/>
                  </a:lnTo>
                  <a:lnTo>
                    <a:pt x="308" y="22"/>
                  </a:lnTo>
                  <a:lnTo>
                    <a:pt x="317" y="16"/>
                  </a:lnTo>
                  <a:lnTo>
                    <a:pt x="327" y="10"/>
                  </a:lnTo>
                  <a:lnTo>
                    <a:pt x="327" y="10"/>
                  </a:lnTo>
                  <a:lnTo>
                    <a:pt x="330" y="9"/>
                  </a:lnTo>
                  <a:lnTo>
                    <a:pt x="331" y="6"/>
                  </a:lnTo>
                  <a:lnTo>
                    <a:pt x="331" y="5"/>
                  </a:lnTo>
                  <a:lnTo>
                    <a:pt x="330" y="2"/>
                  </a:lnTo>
                  <a:lnTo>
                    <a:pt x="327" y="0"/>
                  </a:lnTo>
                  <a:lnTo>
                    <a:pt x="325" y="0"/>
                  </a:lnTo>
                  <a:lnTo>
                    <a:pt x="322" y="0"/>
                  </a:lnTo>
                  <a:lnTo>
                    <a:pt x="32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4" name="chenying0907 1189"/>
            <p:cNvSpPr>
              <a:spLocks/>
            </p:cNvSpPr>
            <p:nvPr/>
          </p:nvSpPr>
          <p:spPr bwMode="auto">
            <a:xfrm>
              <a:off x="5692776" y="2025650"/>
              <a:ext cx="123825" cy="88900"/>
            </a:xfrm>
            <a:custGeom>
              <a:avLst/>
              <a:gdLst/>
              <a:ahLst/>
              <a:cxnLst>
                <a:cxn ang="0">
                  <a:pos x="304" y="0"/>
                </a:cxn>
                <a:cxn ang="0">
                  <a:pos x="304" y="0"/>
                </a:cxn>
                <a:cxn ang="0">
                  <a:pos x="287" y="10"/>
                </a:cxn>
                <a:cxn ang="0">
                  <a:pos x="268" y="20"/>
                </a:cxn>
                <a:cxn ang="0">
                  <a:pos x="251" y="29"/>
                </a:cxn>
                <a:cxn ang="0">
                  <a:pos x="233" y="39"/>
                </a:cxn>
                <a:cxn ang="0">
                  <a:pos x="233" y="39"/>
                </a:cxn>
                <a:cxn ang="0">
                  <a:pos x="190" y="69"/>
                </a:cxn>
                <a:cxn ang="0">
                  <a:pos x="145" y="98"/>
                </a:cxn>
                <a:cxn ang="0">
                  <a:pos x="145" y="98"/>
                </a:cxn>
                <a:cxn ang="0">
                  <a:pos x="107" y="124"/>
                </a:cxn>
                <a:cxn ang="0">
                  <a:pos x="71" y="153"/>
                </a:cxn>
                <a:cxn ang="0">
                  <a:pos x="35" y="182"/>
                </a:cxn>
                <a:cxn ang="0">
                  <a:pos x="18" y="197"/>
                </a:cxn>
                <a:cxn ang="0">
                  <a:pos x="1" y="214"/>
                </a:cxn>
                <a:cxn ang="0">
                  <a:pos x="1" y="214"/>
                </a:cxn>
                <a:cxn ang="0">
                  <a:pos x="0" y="217"/>
                </a:cxn>
                <a:cxn ang="0">
                  <a:pos x="0" y="218"/>
                </a:cxn>
                <a:cxn ang="0">
                  <a:pos x="1" y="222"/>
                </a:cxn>
                <a:cxn ang="0">
                  <a:pos x="5" y="224"/>
                </a:cxn>
                <a:cxn ang="0">
                  <a:pos x="8" y="224"/>
                </a:cxn>
                <a:cxn ang="0">
                  <a:pos x="9" y="222"/>
                </a:cxn>
                <a:cxn ang="0">
                  <a:pos x="9" y="222"/>
                </a:cxn>
                <a:cxn ang="0">
                  <a:pos x="28" y="205"/>
                </a:cxn>
                <a:cxn ang="0">
                  <a:pos x="45" y="190"/>
                </a:cxn>
                <a:cxn ang="0">
                  <a:pos x="83" y="158"/>
                </a:cxn>
                <a:cxn ang="0">
                  <a:pos x="121" y="129"/>
                </a:cxn>
                <a:cxn ang="0">
                  <a:pos x="161" y="102"/>
                </a:cxn>
                <a:cxn ang="0">
                  <a:pos x="161" y="102"/>
                </a:cxn>
                <a:cxn ang="0">
                  <a:pos x="240" y="50"/>
                </a:cxn>
                <a:cxn ang="0">
                  <a:pos x="240" y="50"/>
                </a:cxn>
                <a:cxn ang="0">
                  <a:pos x="257" y="39"/>
                </a:cxn>
                <a:cxn ang="0">
                  <a:pos x="275" y="29"/>
                </a:cxn>
                <a:cxn ang="0">
                  <a:pos x="292" y="21"/>
                </a:cxn>
                <a:cxn ang="0">
                  <a:pos x="309" y="10"/>
                </a:cxn>
                <a:cxn ang="0">
                  <a:pos x="309" y="10"/>
                </a:cxn>
                <a:cxn ang="0">
                  <a:pos x="311" y="9"/>
                </a:cxn>
                <a:cxn ang="0">
                  <a:pos x="311" y="6"/>
                </a:cxn>
                <a:cxn ang="0">
                  <a:pos x="311" y="3"/>
                </a:cxn>
                <a:cxn ang="0">
                  <a:pos x="308" y="0"/>
                </a:cxn>
                <a:cxn ang="0">
                  <a:pos x="306" y="0"/>
                </a:cxn>
                <a:cxn ang="0">
                  <a:pos x="304" y="0"/>
                </a:cxn>
                <a:cxn ang="0">
                  <a:pos x="304" y="0"/>
                </a:cxn>
              </a:cxnLst>
              <a:rect l="0" t="0" r="r" b="b"/>
              <a:pathLst>
                <a:path w="311" h="224">
                  <a:moveTo>
                    <a:pt x="304" y="0"/>
                  </a:moveTo>
                  <a:lnTo>
                    <a:pt x="304" y="0"/>
                  </a:lnTo>
                  <a:lnTo>
                    <a:pt x="287" y="10"/>
                  </a:lnTo>
                  <a:lnTo>
                    <a:pt x="268" y="20"/>
                  </a:lnTo>
                  <a:lnTo>
                    <a:pt x="251" y="29"/>
                  </a:lnTo>
                  <a:lnTo>
                    <a:pt x="233" y="39"/>
                  </a:lnTo>
                  <a:lnTo>
                    <a:pt x="233" y="39"/>
                  </a:lnTo>
                  <a:lnTo>
                    <a:pt x="190" y="69"/>
                  </a:lnTo>
                  <a:lnTo>
                    <a:pt x="145" y="98"/>
                  </a:lnTo>
                  <a:lnTo>
                    <a:pt x="145" y="98"/>
                  </a:lnTo>
                  <a:lnTo>
                    <a:pt x="107" y="124"/>
                  </a:lnTo>
                  <a:lnTo>
                    <a:pt x="71" y="153"/>
                  </a:lnTo>
                  <a:lnTo>
                    <a:pt x="35" y="182"/>
                  </a:lnTo>
                  <a:lnTo>
                    <a:pt x="18" y="197"/>
                  </a:lnTo>
                  <a:lnTo>
                    <a:pt x="1" y="214"/>
                  </a:lnTo>
                  <a:lnTo>
                    <a:pt x="1" y="214"/>
                  </a:lnTo>
                  <a:lnTo>
                    <a:pt x="0" y="217"/>
                  </a:lnTo>
                  <a:lnTo>
                    <a:pt x="0" y="218"/>
                  </a:lnTo>
                  <a:lnTo>
                    <a:pt x="1" y="222"/>
                  </a:lnTo>
                  <a:lnTo>
                    <a:pt x="5" y="224"/>
                  </a:lnTo>
                  <a:lnTo>
                    <a:pt x="8" y="224"/>
                  </a:lnTo>
                  <a:lnTo>
                    <a:pt x="9" y="222"/>
                  </a:lnTo>
                  <a:lnTo>
                    <a:pt x="9" y="222"/>
                  </a:lnTo>
                  <a:lnTo>
                    <a:pt x="28" y="205"/>
                  </a:lnTo>
                  <a:lnTo>
                    <a:pt x="45" y="190"/>
                  </a:lnTo>
                  <a:lnTo>
                    <a:pt x="83" y="158"/>
                  </a:lnTo>
                  <a:lnTo>
                    <a:pt x="121" y="129"/>
                  </a:lnTo>
                  <a:lnTo>
                    <a:pt x="161" y="102"/>
                  </a:lnTo>
                  <a:lnTo>
                    <a:pt x="161" y="102"/>
                  </a:lnTo>
                  <a:lnTo>
                    <a:pt x="240" y="50"/>
                  </a:lnTo>
                  <a:lnTo>
                    <a:pt x="240" y="50"/>
                  </a:lnTo>
                  <a:lnTo>
                    <a:pt x="257" y="39"/>
                  </a:lnTo>
                  <a:lnTo>
                    <a:pt x="275" y="29"/>
                  </a:lnTo>
                  <a:lnTo>
                    <a:pt x="292" y="21"/>
                  </a:lnTo>
                  <a:lnTo>
                    <a:pt x="309" y="10"/>
                  </a:lnTo>
                  <a:lnTo>
                    <a:pt x="309" y="10"/>
                  </a:lnTo>
                  <a:lnTo>
                    <a:pt x="311" y="9"/>
                  </a:lnTo>
                  <a:lnTo>
                    <a:pt x="311" y="6"/>
                  </a:lnTo>
                  <a:lnTo>
                    <a:pt x="311" y="3"/>
                  </a:lnTo>
                  <a:lnTo>
                    <a:pt x="308" y="0"/>
                  </a:lnTo>
                  <a:lnTo>
                    <a:pt x="306" y="0"/>
                  </a:lnTo>
                  <a:lnTo>
                    <a:pt x="304" y="0"/>
                  </a:lnTo>
                  <a:lnTo>
                    <a:pt x="30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5" name="chenying0907 1190"/>
            <p:cNvSpPr>
              <a:spLocks/>
            </p:cNvSpPr>
            <p:nvPr/>
          </p:nvSpPr>
          <p:spPr bwMode="auto">
            <a:xfrm>
              <a:off x="5734051" y="2032000"/>
              <a:ext cx="127000" cy="87313"/>
            </a:xfrm>
            <a:custGeom>
              <a:avLst/>
              <a:gdLst/>
              <a:ahLst/>
              <a:cxnLst>
                <a:cxn ang="0">
                  <a:pos x="312" y="2"/>
                </a:cxn>
                <a:cxn ang="0">
                  <a:pos x="312" y="2"/>
                </a:cxn>
                <a:cxn ang="0">
                  <a:pos x="270" y="29"/>
                </a:cxn>
                <a:cxn ang="0">
                  <a:pos x="226" y="55"/>
                </a:cxn>
                <a:cxn ang="0">
                  <a:pos x="140" y="107"/>
                </a:cxn>
                <a:cxn ang="0">
                  <a:pos x="140" y="107"/>
                </a:cxn>
                <a:cxn ang="0">
                  <a:pos x="123" y="119"/>
                </a:cxn>
                <a:cxn ang="0">
                  <a:pos x="106" y="132"/>
                </a:cxn>
                <a:cxn ang="0">
                  <a:pos x="72" y="158"/>
                </a:cxn>
                <a:cxn ang="0">
                  <a:pos x="72" y="158"/>
                </a:cxn>
                <a:cxn ang="0">
                  <a:pos x="54" y="170"/>
                </a:cxn>
                <a:cxn ang="0">
                  <a:pos x="37" y="182"/>
                </a:cxn>
                <a:cxn ang="0">
                  <a:pos x="19" y="194"/>
                </a:cxn>
                <a:cxn ang="0">
                  <a:pos x="3" y="208"/>
                </a:cxn>
                <a:cxn ang="0">
                  <a:pos x="3" y="208"/>
                </a:cxn>
                <a:cxn ang="0">
                  <a:pos x="2" y="209"/>
                </a:cxn>
                <a:cxn ang="0">
                  <a:pos x="0" y="212"/>
                </a:cxn>
                <a:cxn ang="0">
                  <a:pos x="3" y="216"/>
                </a:cxn>
                <a:cxn ang="0">
                  <a:pos x="7" y="217"/>
                </a:cxn>
                <a:cxn ang="0">
                  <a:pos x="8" y="217"/>
                </a:cxn>
                <a:cxn ang="0">
                  <a:pos x="11" y="216"/>
                </a:cxn>
                <a:cxn ang="0">
                  <a:pos x="11" y="216"/>
                </a:cxn>
                <a:cxn ang="0">
                  <a:pos x="28" y="202"/>
                </a:cxn>
                <a:cxn ang="0">
                  <a:pos x="47" y="189"/>
                </a:cxn>
                <a:cxn ang="0">
                  <a:pos x="66" y="175"/>
                </a:cxn>
                <a:cxn ang="0">
                  <a:pos x="85" y="162"/>
                </a:cxn>
                <a:cxn ang="0">
                  <a:pos x="85" y="162"/>
                </a:cxn>
                <a:cxn ang="0">
                  <a:pos x="119" y="136"/>
                </a:cxn>
                <a:cxn ang="0">
                  <a:pos x="138" y="124"/>
                </a:cxn>
                <a:cxn ang="0">
                  <a:pos x="156" y="113"/>
                </a:cxn>
                <a:cxn ang="0">
                  <a:pos x="156" y="113"/>
                </a:cxn>
                <a:cxn ang="0">
                  <a:pos x="237" y="63"/>
                </a:cxn>
                <a:cxn ang="0">
                  <a:pos x="278" y="37"/>
                </a:cxn>
                <a:cxn ang="0">
                  <a:pos x="318" y="11"/>
                </a:cxn>
                <a:cxn ang="0">
                  <a:pos x="318" y="11"/>
                </a:cxn>
                <a:cxn ang="0">
                  <a:pos x="319" y="9"/>
                </a:cxn>
                <a:cxn ang="0">
                  <a:pos x="321" y="8"/>
                </a:cxn>
                <a:cxn ang="0">
                  <a:pos x="319" y="3"/>
                </a:cxn>
                <a:cxn ang="0">
                  <a:pos x="317" y="0"/>
                </a:cxn>
                <a:cxn ang="0">
                  <a:pos x="314" y="0"/>
                </a:cxn>
                <a:cxn ang="0">
                  <a:pos x="312" y="2"/>
                </a:cxn>
                <a:cxn ang="0">
                  <a:pos x="312" y="2"/>
                </a:cxn>
              </a:cxnLst>
              <a:rect l="0" t="0" r="r" b="b"/>
              <a:pathLst>
                <a:path w="321" h="217">
                  <a:moveTo>
                    <a:pt x="312" y="2"/>
                  </a:moveTo>
                  <a:lnTo>
                    <a:pt x="312" y="2"/>
                  </a:lnTo>
                  <a:lnTo>
                    <a:pt x="270" y="29"/>
                  </a:lnTo>
                  <a:lnTo>
                    <a:pt x="226" y="55"/>
                  </a:lnTo>
                  <a:lnTo>
                    <a:pt x="140" y="107"/>
                  </a:lnTo>
                  <a:lnTo>
                    <a:pt x="140" y="107"/>
                  </a:lnTo>
                  <a:lnTo>
                    <a:pt x="123" y="119"/>
                  </a:lnTo>
                  <a:lnTo>
                    <a:pt x="106" y="132"/>
                  </a:lnTo>
                  <a:lnTo>
                    <a:pt x="72" y="158"/>
                  </a:lnTo>
                  <a:lnTo>
                    <a:pt x="72" y="158"/>
                  </a:lnTo>
                  <a:lnTo>
                    <a:pt x="54" y="170"/>
                  </a:lnTo>
                  <a:lnTo>
                    <a:pt x="37" y="182"/>
                  </a:lnTo>
                  <a:lnTo>
                    <a:pt x="19" y="194"/>
                  </a:lnTo>
                  <a:lnTo>
                    <a:pt x="3" y="208"/>
                  </a:lnTo>
                  <a:lnTo>
                    <a:pt x="3" y="208"/>
                  </a:lnTo>
                  <a:lnTo>
                    <a:pt x="2" y="209"/>
                  </a:lnTo>
                  <a:lnTo>
                    <a:pt x="0" y="212"/>
                  </a:lnTo>
                  <a:lnTo>
                    <a:pt x="3" y="216"/>
                  </a:lnTo>
                  <a:lnTo>
                    <a:pt x="7" y="217"/>
                  </a:lnTo>
                  <a:lnTo>
                    <a:pt x="8" y="217"/>
                  </a:lnTo>
                  <a:lnTo>
                    <a:pt x="11" y="216"/>
                  </a:lnTo>
                  <a:lnTo>
                    <a:pt x="11" y="216"/>
                  </a:lnTo>
                  <a:lnTo>
                    <a:pt x="28" y="202"/>
                  </a:lnTo>
                  <a:lnTo>
                    <a:pt x="47" y="189"/>
                  </a:lnTo>
                  <a:lnTo>
                    <a:pt x="66" y="175"/>
                  </a:lnTo>
                  <a:lnTo>
                    <a:pt x="85" y="162"/>
                  </a:lnTo>
                  <a:lnTo>
                    <a:pt x="85" y="162"/>
                  </a:lnTo>
                  <a:lnTo>
                    <a:pt x="119" y="136"/>
                  </a:lnTo>
                  <a:lnTo>
                    <a:pt x="138" y="124"/>
                  </a:lnTo>
                  <a:lnTo>
                    <a:pt x="156" y="113"/>
                  </a:lnTo>
                  <a:lnTo>
                    <a:pt x="156" y="113"/>
                  </a:lnTo>
                  <a:lnTo>
                    <a:pt x="237" y="63"/>
                  </a:lnTo>
                  <a:lnTo>
                    <a:pt x="278" y="37"/>
                  </a:lnTo>
                  <a:lnTo>
                    <a:pt x="318" y="11"/>
                  </a:lnTo>
                  <a:lnTo>
                    <a:pt x="318" y="11"/>
                  </a:lnTo>
                  <a:lnTo>
                    <a:pt x="319" y="9"/>
                  </a:lnTo>
                  <a:lnTo>
                    <a:pt x="321" y="8"/>
                  </a:lnTo>
                  <a:lnTo>
                    <a:pt x="319" y="3"/>
                  </a:lnTo>
                  <a:lnTo>
                    <a:pt x="317" y="0"/>
                  </a:lnTo>
                  <a:lnTo>
                    <a:pt x="314" y="0"/>
                  </a:lnTo>
                  <a:lnTo>
                    <a:pt x="312" y="2"/>
                  </a:lnTo>
                  <a:lnTo>
                    <a:pt x="31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6" name="chenying0907 1191"/>
            <p:cNvSpPr>
              <a:spLocks/>
            </p:cNvSpPr>
            <p:nvPr/>
          </p:nvSpPr>
          <p:spPr bwMode="auto">
            <a:xfrm>
              <a:off x="5786438" y="2032000"/>
              <a:ext cx="123825" cy="85725"/>
            </a:xfrm>
            <a:custGeom>
              <a:avLst/>
              <a:gdLst/>
              <a:ahLst/>
              <a:cxnLst>
                <a:cxn ang="0">
                  <a:pos x="303" y="3"/>
                </a:cxn>
                <a:cxn ang="0">
                  <a:pos x="303" y="3"/>
                </a:cxn>
                <a:cxn ang="0">
                  <a:pos x="286" y="16"/>
                </a:cxn>
                <a:cxn ang="0">
                  <a:pos x="269" y="28"/>
                </a:cxn>
                <a:cxn ang="0">
                  <a:pos x="234" y="53"/>
                </a:cxn>
                <a:cxn ang="0">
                  <a:pos x="234" y="53"/>
                </a:cxn>
                <a:cxn ang="0">
                  <a:pos x="193" y="81"/>
                </a:cxn>
                <a:cxn ang="0">
                  <a:pos x="151" y="107"/>
                </a:cxn>
                <a:cxn ang="0">
                  <a:pos x="66" y="160"/>
                </a:cxn>
                <a:cxn ang="0">
                  <a:pos x="66" y="160"/>
                </a:cxn>
                <a:cxn ang="0">
                  <a:pos x="31" y="179"/>
                </a:cxn>
                <a:cxn ang="0">
                  <a:pos x="14" y="191"/>
                </a:cxn>
                <a:cxn ang="0">
                  <a:pos x="7" y="198"/>
                </a:cxn>
                <a:cxn ang="0">
                  <a:pos x="1" y="206"/>
                </a:cxn>
                <a:cxn ang="0">
                  <a:pos x="1" y="206"/>
                </a:cxn>
                <a:cxn ang="0">
                  <a:pos x="0" y="207"/>
                </a:cxn>
                <a:cxn ang="0">
                  <a:pos x="0" y="209"/>
                </a:cxn>
                <a:cxn ang="0">
                  <a:pos x="1" y="211"/>
                </a:cxn>
                <a:cxn ang="0">
                  <a:pos x="2" y="212"/>
                </a:cxn>
                <a:cxn ang="0">
                  <a:pos x="6" y="213"/>
                </a:cxn>
                <a:cxn ang="0">
                  <a:pos x="9" y="212"/>
                </a:cxn>
                <a:cxn ang="0">
                  <a:pos x="11" y="211"/>
                </a:cxn>
                <a:cxn ang="0">
                  <a:pos x="11" y="211"/>
                </a:cxn>
                <a:cxn ang="0">
                  <a:pos x="18" y="203"/>
                </a:cxn>
                <a:cxn ang="0">
                  <a:pos x="27" y="198"/>
                </a:cxn>
                <a:cxn ang="0">
                  <a:pos x="45" y="186"/>
                </a:cxn>
                <a:cxn ang="0">
                  <a:pos x="45" y="186"/>
                </a:cxn>
                <a:cxn ang="0">
                  <a:pos x="68" y="172"/>
                </a:cxn>
                <a:cxn ang="0">
                  <a:pos x="91" y="157"/>
                </a:cxn>
                <a:cxn ang="0">
                  <a:pos x="91" y="157"/>
                </a:cxn>
                <a:cxn ang="0">
                  <a:pos x="176" y="106"/>
                </a:cxn>
                <a:cxn ang="0">
                  <a:pos x="176" y="106"/>
                </a:cxn>
                <a:cxn ang="0">
                  <a:pos x="195" y="94"/>
                </a:cxn>
                <a:cxn ang="0">
                  <a:pos x="213" y="83"/>
                </a:cxn>
                <a:cxn ang="0">
                  <a:pos x="248" y="56"/>
                </a:cxn>
                <a:cxn ang="0">
                  <a:pos x="248" y="56"/>
                </a:cxn>
                <a:cxn ang="0">
                  <a:pos x="280" y="34"/>
                </a:cxn>
                <a:cxn ang="0">
                  <a:pos x="295" y="22"/>
                </a:cxn>
                <a:cxn ang="0">
                  <a:pos x="311" y="11"/>
                </a:cxn>
                <a:cxn ang="0">
                  <a:pos x="311" y="11"/>
                </a:cxn>
                <a:cxn ang="0">
                  <a:pos x="312" y="8"/>
                </a:cxn>
                <a:cxn ang="0">
                  <a:pos x="312" y="7"/>
                </a:cxn>
                <a:cxn ang="0">
                  <a:pos x="311" y="3"/>
                </a:cxn>
                <a:cxn ang="0">
                  <a:pos x="307" y="0"/>
                </a:cxn>
                <a:cxn ang="0">
                  <a:pos x="304" y="2"/>
                </a:cxn>
                <a:cxn ang="0">
                  <a:pos x="303" y="3"/>
                </a:cxn>
                <a:cxn ang="0">
                  <a:pos x="303" y="3"/>
                </a:cxn>
              </a:cxnLst>
              <a:rect l="0" t="0" r="r" b="b"/>
              <a:pathLst>
                <a:path w="312" h="213">
                  <a:moveTo>
                    <a:pt x="303" y="3"/>
                  </a:moveTo>
                  <a:lnTo>
                    <a:pt x="303" y="3"/>
                  </a:lnTo>
                  <a:lnTo>
                    <a:pt x="286" y="16"/>
                  </a:lnTo>
                  <a:lnTo>
                    <a:pt x="269" y="28"/>
                  </a:lnTo>
                  <a:lnTo>
                    <a:pt x="234" y="53"/>
                  </a:lnTo>
                  <a:lnTo>
                    <a:pt x="234" y="53"/>
                  </a:lnTo>
                  <a:lnTo>
                    <a:pt x="193" y="81"/>
                  </a:lnTo>
                  <a:lnTo>
                    <a:pt x="151" y="107"/>
                  </a:lnTo>
                  <a:lnTo>
                    <a:pt x="66" y="160"/>
                  </a:lnTo>
                  <a:lnTo>
                    <a:pt x="66" y="160"/>
                  </a:lnTo>
                  <a:lnTo>
                    <a:pt x="31" y="179"/>
                  </a:lnTo>
                  <a:lnTo>
                    <a:pt x="14" y="191"/>
                  </a:lnTo>
                  <a:lnTo>
                    <a:pt x="7" y="198"/>
                  </a:lnTo>
                  <a:lnTo>
                    <a:pt x="1" y="206"/>
                  </a:lnTo>
                  <a:lnTo>
                    <a:pt x="1" y="206"/>
                  </a:lnTo>
                  <a:lnTo>
                    <a:pt x="0" y="207"/>
                  </a:lnTo>
                  <a:lnTo>
                    <a:pt x="0" y="209"/>
                  </a:lnTo>
                  <a:lnTo>
                    <a:pt x="1" y="211"/>
                  </a:lnTo>
                  <a:lnTo>
                    <a:pt x="2" y="212"/>
                  </a:lnTo>
                  <a:lnTo>
                    <a:pt x="6" y="213"/>
                  </a:lnTo>
                  <a:lnTo>
                    <a:pt x="9" y="212"/>
                  </a:lnTo>
                  <a:lnTo>
                    <a:pt x="11" y="211"/>
                  </a:lnTo>
                  <a:lnTo>
                    <a:pt x="11" y="211"/>
                  </a:lnTo>
                  <a:lnTo>
                    <a:pt x="18" y="203"/>
                  </a:lnTo>
                  <a:lnTo>
                    <a:pt x="27" y="198"/>
                  </a:lnTo>
                  <a:lnTo>
                    <a:pt x="45" y="186"/>
                  </a:lnTo>
                  <a:lnTo>
                    <a:pt x="45" y="186"/>
                  </a:lnTo>
                  <a:lnTo>
                    <a:pt x="68" y="172"/>
                  </a:lnTo>
                  <a:lnTo>
                    <a:pt x="91" y="157"/>
                  </a:lnTo>
                  <a:lnTo>
                    <a:pt x="91" y="157"/>
                  </a:lnTo>
                  <a:lnTo>
                    <a:pt x="176" y="106"/>
                  </a:lnTo>
                  <a:lnTo>
                    <a:pt x="176" y="106"/>
                  </a:lnTo>
                  <a:lnTo>
                    <a:pt x="195" y="94"/>
                  </a:lnTo>
                  <a:lnTo>
                    <a:pt x="213" y="83"/>
                  </a:lnTo>
                  <a:lnTo>
                    <a:pt x="248" y="56"/>
                  </a:lnTo>
                  <a:lnTo>
                    <a:pt x="248" y="56"/>
                  </a:lnTo>
                  <a:lnTo>
                    <a:pt x="280" y="34"/>
                  </a:lnTo>
                  <a:lnTo>
                    <a:pt x="295" y="22"/>
                  </a:lnTo>
                  <a:lnTo>
                    <a:pt x="311" y="11"/>
                  </a:lnTo>
                  <a:lnTo>
                    <a:pt x="311" y="11"/>
                  </a:lnTo>
                  <a:lnTo>
                    <a:pt x="312" y="8"/>
                  </a:lnTo>
                  <a:lnTo>
                    <a:pt x="312" y="7"/>
                  </a:lnTo>
                  <a:lnTo>
                    <a:pt x="311" y="3"/>
                  </a:lnTo>
                  <a:lnTo>
                    <a:pt x="307" y="0"/>
                  </a:lnTo>
                  <a:lnTo>
                    <a:pt x="304" y="2"/>
                  </a:lnTo>
                  <a:lnTo>
                    <a:pt x="303" y="3"/>
                  </a:lnTo>
                  <a:lnTo>
                    <a:pt x="30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7" name="chenying0907 1192"/>
            <p:cNvSpPr>
              <a:spLocks/>
            </p:cNvSpPr>
            <p:nvPr/>
          </p:nvSpPr>
          <p:spPr bwMode="auto">
            <a:xfrm>
              <a:off x="5835651" y="2051050"/>
              <a:ext cx="103188" cy="68263"/>
            </a:xfrm>
            <a:custGeom>
              <a:avLst/>
              <a:gdLst/>
              <a:ahLst/>
              <a:cxnLst>
                <a:cxn ang="0">
                  <a:pos x="250" y="1"/>
                </a:cxn>
                <a:cxn ang="0">
                  <a:pos x="250" y="1"/>
                </a:cxn>
                <a:cxn ang="0">
                  <a:pos x="237" y="12"/>
                </a:cxn>
                <a:cxn ang="0">
                  <a:pos x="223" y="21"/>
                </a:cxn>
                <a:cxn ang="0">
                  <a:pos x="192" y="38"/>
                </a:cxn>
                <a:cxn ang="0">
                  <a:pos x="192" y="38"/>
                </a:cxn>
                <a:cxn ang="0">
                  <a:pos x="123" y="84"/>
                </a:cxn>
                <a:cxn ang="0">
                  <a:pos x="123" y="84"/>
                </a:cxn>
                <a:cxn ang="0">
                  <a:pos x="92" y="103"/>
                </a:cxn>
                <a:cxn ang="0">
                  <a:pos x="62" y="120"/>
                </a:cxn>
                <a:cxn ang="0">
                  <a:pos x="30" y="140"/>
                </a:cxn>
                <a:cxn ang="0">
                  <a:pos x="16" y="150"/>
                </a:cxn>
                <a:cxn ang="0">
                  <a:pos x="3" y="162"/>
                </a:cxn>
                <a:cxn ang="0">
                  <a:pos x="3" y="162"/>
                </a:cxn>
                <a:cxn ang="0">
                  <a:pos x="2" y="163"/>
                </a:cxn>
                <a:cxn ang="0">
                  <a:pos x="0" y="166"/>
                </a:cxn>
                <a:cxn ang="0">
                  <a:pos x="2" y="167"/>
                </a:cxn>
                <a:cxn ang="0">
                  <a:pos x="3" y="170"/>
                </a:cxn>
                <a:cxn ang="0">
                  <a:pos x="7" y="171"/>
                </a:cxn>
                <a:cxn ang="0">
                  <a:pos x="8" y="171"/>
                </a:cxn>
                <a:cxn ang="0">
                  <a:pos x="11" y="170"/>
                </a:cxn>
                <a:cxn ang="0">
                  <a:pos x="11" y="170"/>
                </a:cxn>
                <a:cxn ang="0">
                  <a:pos x="25" y="158"/>
                </a:cxn>
                <a:cxn ang="0">
                  <a:pos x="41" y="146"/>
                </a:cxn>
                <a:cxn ang="0">
                  <a:pos x="72" y="127"/>
                </a:cxn>
                <a:cxn ang="0">
                  <a:pos x="105" y="107"/>
                </a:cxn>
                <a:cxn ang="0">
                  <a:pos x="136" y="88"/>
                </a:cxn>
                <a:cxn ang="0">
                  <a:pos x="136" y="88"/>
                </a:cxn>
                <a:cxn ang="0">
                  <a:pos x="207" y="42"/>
                </a:cxn>
                <a:cxn ang="0">
                  <a:pos x="207" y="42"/>
                </a:cxn>
                <a:cxn ang="0">
                  <a:pos x="233" y="27"/>
                </a:cxn>
                <a:cxn ang="0">
                  <a:pos x="246" y="20"/>
                </a:cxn>
                <a:cxn ang="0">
                  <a:pos x="258" y="10"/>
                </a:cxn>
                <a:cxn ang="0">
                  <a:pos x="258" y="10"/>
                </a:cxn>
                <a:cxn ang="0">
                  <a:pos x="259" y="8"/>
                </a:cxn>
                <a:cxn ang="0">
                  <a:pos x="259" y="7"/>
                </a:cxn>
                <a:cxn ang="0">
                  <a:pos x="258" y="3"/>
                </a:cxn>
                <a:cxn ang="0">
                  <a:pos x="254" y="0"/>
                </a:cxn>
                <a:cxn ang="0">
                  <a:pos x="251" y="1"/>
                </a:cxn>
                <a:cxn ang="0">
                  <a:pos x="250" y="1"/>
                </a:cxn>
                <a:cxn ang="0">
                  <a:pos x="250" y="1"/>
                </a:cxn>
              </a:cxnLst>
              <a:rect l="0" t="0" r="r" b="b"/>
              <a:pathLst>
                <a:path w="259" h="171">
                  <a:moveTo>
                    <a:pt x="250" y="1"/>
                  </a:moveTo>
                  <a:lnTo>
                    <a:pt x="250" y="1"/>
                  </a:lnTo>
                  <a:lnTo>
                    <a:pt x="237" y="12"/>
                  </a:lnTo>
                  <a:lnTo>
                    <a:pt x="223" y="21"/>
                  </a:lnTo>
                  <a:lnTo>
                    <a:pt x="192" y="38"/>
                  </a:lnTo>
                  <a:lnTo>
                    <a:pt x="192" y="38"/>
                  </a:lnTo>
                  <a:lnTo>
                    <a:pt x="123" y="84"/>
                  </a:lnTo>
                  <a:lnTo>
                    <a:pt x="123" y="84"/>
                  </a:lnTo>
                  <a:lnTo>
                    <a:pt x="92" y="103"/>
                  </a:lnTo>
                  <a:lnTo>
                    <a:pt x="62" y="120"/>
                  </a:lnTo>
                  <a:lnTo>
                    <a:pt x="30" y="140"/>
                  </a:lnTo>
                  <a:lnTo>
                    <a:pt x="16" y="150"/>
                  </a:lnTo>
                  <a:lnTo>
                    <a:pt x="3" y="162"/>
                  </a:lnTo>
                  <a:lnTo>
                    <a:pt x="3" y="162"/>
                  </a:lnTo>
                  <a:lnTo>
                    <a:pt x="2" y="163"/>
                  </a:lnTo>
                  <a:lnTo>
                    <a:pt x="0" y="166"/>
                  </a:lnTo>
                  <a:lnTo>
                    <a:pt x="2" y="167"/>
                  </a:lnTo>
                  <a:lnTo>
                    <a:pt x="3" y="170"/>
                  </a:lnTo>
                  <a:lnTo>
                    <a:pt x="7" y="171"/>
                  </a:lnTo>
                  <a:lnTo>
                    <a:pt x="8" y="171"/>
                  </a:lnTo>
                  <a:lnTo>
                    <a:pt x="11" y="170"/>
                  </a:lnTo>
                  <a:lnTo>
                    <a:pt x="11" y="170"/>
                  </a:lnTo>
                  <a:lnTo>
                    <a:pt x="25" y="158"/>
                  </a:lnTo>
                  <a:lnTo>
                    <a:pt x="41" y="146"/>
                  </a:lnTo>
                  <a:lnTo>
                    <a:pt x="72" y="127"/>
                  </a:lnTo>
                  <a:lnTo>
                    <a:pt x="105" y="107"/>
                  </a:lnTo>
                  <a:lnTo>
                    <a:pt x="136" y="88"/>
                  </a:lnTo>
                  <a:lnTo>
                    <a:pt x="136" y="88"/>
                  </a:lnTo>
                  <a:lnTo>
                    <a:pt x="207" y="42"/>
                  </a:lnTo>
                  <a:lnTo>
                    <a:pt x="207" y="42"/>
                  </a:lnTo>
                  <a:lnTo>
                    <a:pt x="233" y="27"/>
                  </a:lnTo>
                  <a:lnTo>
                    <a:pt x="246" y="20"/>
                  </a:lnTo>
                  <a:lnTo>
                    <a:pt x="258" y="10"/>
                  </a:lnTo>
                  <a:lnTo>
                    <a:pt x="258" y="10"/>
                  </a:lnTo>
                  <a:lnTo>
                    <a:pt x="259" y="8"/>
                  </a:lnTo>
                  <a:lnTo>
                    <a:pt x="259" y="7"/>
                  </a:lnTo>
                  <a:lnTo>
                    <a:pt x="258" y="3"/>
                  </a:lnTo>
                  <a:lnTo>
                    <a:pt x="254" y="0"/>
                  </a:lnTo>
                  <a:lnTo>
                    <a:pt x="251" y="1"/>
                  </a:lnTo>
                  <a:lnTo>
                    <a:pt x="250" y="1"/>
                  </a:lnTo>
                  <a:lnTo>
                    <a:pt x="25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8" name="chenying0907 1193"/>
            <p:cNvSpPr>
              <a:spLocks/>
            </p:cNvSpPr>
            <p:nvPr/>
          </p:nvSpPr>
          <p:spPr bwMode="auto">
            <a:xfrm>
              <a:off x="5853113" y="2078038"/>
              <a:ext cx="101600" cy="65088"/>
            </a:xfrm>
            <a:custGeom>
              <a:avLst/>
              <a:gdLst/>
              <a:ahLst/>
              <a:cxnLst>
                <a:cxn ang="0">
                  <a:pos x="247" y="0"/>
                </a:cxn>
                <a:cxn ang="0">
                  <a:pos x="247" y="0"/>
                </a:cxn>
                <a:cxn ang="0">
                  <a:pos x="229" y="11"/>
                </a:cxn>
                <a:cxn ang="0">
                  <a:pos x="212" y="21"/>
                </a:cxn>
                <a:cxn ang="0">
                  <a:pos x="195" y="33"/>
                </a:cxn>
                <a:cxn ang="0">
                  <a:pos x="177" y="42"/>
                </a:cxn>
                <a:cxn ang="0">
                  <a:pos x="177" y="42"/>
                </a:cxn>
                <a:cxn ang="0">
                  <a:pos x="141" y="60"/>
                </a:cxn>
                <a:cxn ang="0">
                  <a:pos x="106" y="79"/>
                </a:cxn>
                <a:cxn ang="0">
                  <a:pos x="106" y="79"/>
                </a:cxn>
                <a:cxn ang="0">
                  <a:pos x="90" y="89"/>
                </a:cxn>
                <a:cxn ang="0">
                  <a:pos x="73" y="101"/>
                </a:cxn>
                <a:cxn ang="0">
                  <a:pos x="58" y="111"/>
                </a:cxn>
                <a:cxn ang="0">
                  <a:pos x="42" y="122"/>
                </a:cxn>
                <a:cxn ang="0">
                  <a:pos x="42" y="122"/>
                </a:cxn>
                <a:cxn ang="0">
                  <a:pos x="30" y="128"/>
                </a:cxn>
                <a:cxn ang="0">
                  <a:pos x="18" y="135"/>
                </a:cxn>
                <a:cxn ang="0">
                  <a:pos x="9" y="144"/>
                </a:cxn>
                <a:cxn ang="0">
                  <a:pos x="5" y="149"/>
                </a:cxn>
                <a:cxn ang="0">
                  <a:pos x="1" y="155"/>
                </a:cxn>
                <a:cxn ang="0">
                  <a:pos x="1" y="155"/>
                </a:cxn>
                <a:cxn ang="0">
                  <a:pos x="0" y="157"/>
                </a:cxn>
                <a:cxn ang="0">
                  <a:pos x="1" y="160"/>
                </a:cxn>
                <a:cxn ang="0">
                  <a:pos x="4" y="162"/>
                </a:cxn>
                <a:cxn ang="0">
                  <a:pos x="8" y="164"/>
                </a:cxn>
                <a:cxn ang="0">
                  <a:pos x="9" y="162"/>
                </a:cxn>
                <a:cxn ang="0">
                  <a:pos x="12" y="161"/>
                </a:cxn>
                <a:cxn ang="0">
                  <a:pos x="12" y="161"/>
                </a:cxn>
                <a:cxn ang="0">
                  <a:pos x="16" y="153"/>
                </a:cxn>
                <a:cxn ang="0">
                  <a:pos x="22" y="147"/>
                </a:cxn>
                <a:cxn ang="0">
                  <a:pos x="29" y="142"/>
                </a:cxn>
                <a:cxn ang="0">
                  <a:pos x="35" y="138"/>
                </a:cxn>
                <a:cxn ang="0">
                  <a:pos x="51" y="128"/>
                </a:cxn>
                <a:cxn ang="0">
                  <a:pos x="67" y="121"/>
                </a:cxn>
                <a:cxn ang="0">
                  <a:pos x="67" y="121"/>
                </a:cxn>
                <a:cxn ang="0">
                  <a:pos x="81" y="111"/>
                </a:cxn>
                <a:cxn ang="0">
                  <a:pos x="97" y="101"/>
                </a:cxn>
                <a:cxn ang="0">
                  <a:pos x="111" y="91"/>
                </a:cxn>
                <a:cxn ang="0">
                  <a:pos x="127" y="81"/>
                </a:cxn>
                <a:cxn ang="0">
                  <a:pos x="127" y="81"/>
                </a:cxn>
                <a:cxn ang="0">
                  <a:pos x="160" y="66"/>
                </a:cxn>
                <a:cxn ang="0">
                  <a:pos x="191" y="49"/>
                </a:cxn>
                <a:cxn ang="0">
                  <a:pos x="191" y="49"/>
                </a:cxn>
                <a:cxn ang="0">
                  <a:pos x="207" y="40"/>
                </a:cxn>
                <a:cxn ang="0">
                  <a:pos x="222" y="29"/>
                </a:cxn>
                <a:cxn ang="0">
                  <a:pos x="237" y="20"/>
                </a:cxn>
                <a:cxn ang="0">
                  <a:pos x="253" y="11"/>
                </a:cxn>
                <a:cxn ang="0">
                  <a:pos x="253" y="11"/>
                </a:cxn>
                <a:cxn ang="0">
                  <a:pos x="255" y="8"/>
                </a:cxn>
                <a:cxn ang="0">
                  <a:pos x="255" y="7"/>
                </a:cxn>
                <a:cxn ang="0">
                  <a:pos x="255" y="3"/>
                </a:cxn>
                <a:cxn ang="0">
                  <a:pos x="251" y="0"/>
                </a:cxn>
                <a:cxn ang="0">
                  <a:pos x="250" y="0"/>
                </a:cxn>
                <a:cxn ang="0">
                  <a:pos x="247" y="0"/>
                </a:cxn>
                <a:cxn ang="0">
                  <a:pos x="247" y="0"/>
                </a:cxn>
              </a:cxnLst>
              <a:rect l="0" t="0" r="r" b="b"/>
              <a:pathLst>
                <a:path w="255" h="164">
                  <a:moveTo>
                    <a:pt x="247" y="0"/>
                  </a:moveTo>
                  <a:lnTo>
                    <a:pt x="247" y="0"/>
                  </a:lnTo>
                  <a:lnTo>
                    <a:pt x="229" y="11"/>
                  </a:lnTo>
                  <a:lnTo>
                    <a:pt x="212" y="21"/>
                  </a:lnTo>
                  <a:lnTo>
                    <a:pt x="195" y="33"/>
                  </a:lnTo>
                  <a:lnTo>
                    <a:pt x="177" y="42"/>
                  </a:lnTo>
                  <a:lnTo>
                    <a:pt x="177" y="42"/>
                  </a:lnTo>
                  <a:lnTo>
                    <a:pt x="141" y="60"/>
                  </a:lnTo>
                  <a:lnTo>
                    <a:pt x="106" y="79"/>
                  </a:lnTo>
                  <a:lnTo>
                    <a:pt x="106" y="79"/>
                  </a:lnTo>
                  <a:lnTo>
                    <a:pt x="90" y="89"/>
                  </a:lnTo>
                  <a:lnTo>
                    <a:pt x="73" y="101"/>
                  </a:lnTo>
                  <a:lnTo>
                    <a:pt x="58" y="111"/>
                  </a:lnTo>
                  <a:lnTo>
                    <a:pt x="42" y="122"/>
                  </a:lnTo>
                  <a:lnTo>
                    <a:pt x="42" y="122"/>
                  </a:lnTo>
                  <a:lnTo>
                    <a:pt x="30" y="128"/>
                  </a:lnTo>
                  <a:lnTo>
                    <a:pt x="18" y="135"/>
                  </a:lnTo>
                  <a:lnTo>
                    <a:pt x="9" y="144"/>
                  </a:lnTo>
                  <a:lnTo>
                    <a:pt x="5" y="149"/>
                  </a:lnTo>
                  <a:lnTo>
                    <a:pt x="1" y="155"/>
                  </a:lnTo>
                  <a:lnTo>
                    <a:pt x="1" y="155"/>
                  </a:lnTo>
                  <a:lnTo>
                    <a:pt x="0" y="157"/>
                  </a:lnTo>
                  <a:lnTo>
                    <a:pt x="1" y="160"/>
                  </a:lnTo>
                  <a:lnTo>
                    <a:pt x="4" y="162"/>
                  </a:lnTo>
                  <a:lnTo>
                    <a:pt x="8" y="164"/>
                  </a:lnTo>
                  <a:lnTo>
                    <a:pt x="9" y="162"/>
                  </a:lnTo>
                  <a:lnTo>
                    <a:pt x="12" y="161"/>
                  </a:lnTo>
                  <a:lnTo>
                    <a:pt x="12" y="161"/>
                  </a:lnTo>
                  <a:lnTo>
                    <a:pt x="16" y="153"/>
                  </a:lnTo>
                  <a:lnTo>
                    <a:pt x="22" y="147"/>
                  </a:lnTo>
                  <a:lnTo>
                    <a:pt x="29" y="142"/>
                  </a:lnTo>
                  <a:lnTo>
                    <a:pt x="35" y="138"/>
                  </a:lnTo>
                  <a:lnTo>
                    <a:pt x="51" y="128"/>
                  </a:lnTo>
                  <a:lnTo>
                    <a:pt x="67" y="121"/>
                  </a:lnTo>
                  <a:lnTo>
                    <a:pt x="67" y="121"/>
                  </a:lnTo>
                  <a:lnTo>
                    <a:pt x="81" y="111"/>
                  </a:lnTo>
                  <a:lnTo>
                    <a:pt x="97" y="101"/>
                  </a:lnTo>
                  <a:lnTo>
                    <a:pt x="111" y="91"/>
                  </a:lnTo>
                  <a:lnTo>
                    <a:pt x="127" y="81"/>
                  </a:lnTo>
                  <a:lnTo>
                    <a:pt x="127" y="81"/>
                  </a:lnTo>
                  <a:lnTo>
                    <a:pt x="160" y="66"/>
                  </a:lnTo>
                  <a:lnTo>
                    <a:pt x="191" y="49"/>
                  </a:lnTo>
                  <a:lnTo>
                    <a:pt x="191" y="49"/>
                  </a:lnTo>
                  <a:lnTo>
                    <a:pt x="207" y="40"/>
                  </a:lnTo>
                  <a:lnTo>
                    <a:pt x="222" y="29"/>
                  </a:lnTo>
                  <a:lnTo>
                    <a:pt x="237" y="20"/>
                  </a:lnTo>
                  <a:lnTo>
                    <a:pt x="253" y="11"/>
                  </a:lnTo>
                  <a:lnTo>
                    <a:pt x="253" y="11"/>
                  </a:lnTo>
                  <a:lnTo>
                    <a:pt x="255" y="8"/>
                  </a:lnTo>
                  <a:lnTo>
                    <a:pt x="255" y="7"/>
                  </a:lnTo>
                  <a:lnTo>
                    <a:pt x="255" y="3"/>
                  </a:lnTo>
                  <a:lnTo>
                    <a:pt x="251" y="0"/>
                  </a:lnTo>
                  <a:lnTo>
                    <a:pt x="250" y="0"/>
                  </a:lnTo>
                  <a:lnTo>
                    <a:pt x="247" y="0"/>
                  </a:lnTo>
                  <a:lnTo>
                    <a:pt x="24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9" name="chenying0907 1194"/>
            <p:cNvSpPr>
              <a:spLocks/>
            </p:cNvSpPr>
            <p:nvPr/>
          </p:nvSpPr>
          <p:spPr bwMode="auto">
            <a:xfrm>
              <a:off x="5859463" y="2103438"/>
              <a:ext cx="103188" cy="69850"/>
            </a:xfrm>
            <a:custGeom>
              <a:avLst/>
              <a:gdLst/>
              <a:ahLst/>
              <a:cxnLst>
                <a:cxn ang="0">
                  <a:pos x="255" y="0"/>
                </a:cxn>
                <a:cxn ang="0">
                  <a:pos x="255" y="0"/>
                </a:cxn>
                <a:cxn ang="0">
                  <a:pos x="238" y="8"/>
                </a:cxn>
                <a:cxn ang="0">
                  <a:pos x="220" y="17"/>
                </a:cxn>
                <a:cxn ang="0">
                  <a:pos x="187" y="38"/>
                </a:cxn>
                <a:cxn ang="0">
                  <a:pos x="187" y="38"/>
                </a:cxn>
                <a:cxn ang="0">
                  <a:pos x="106" y="85"/>
                </a:cxn>
                <a:cxn ang="0">
                  <a:pos x="106" y="85"/>
                </a:cxn>
                <a:cxn ang="0">
                  <a:pos x="87" y="96"/>
                </a:cxn>
                <a:cxn ang="0">
                  <a:pos x="70" y="109"/>
                </a:cxn>
                <a:cxn ang="0">
                  <a:pos x="36" y="134"/>
                </a:cxn>
                <a:cxn ang="0">
                  <a:pos x="36" y="134"/>
                </a:cxn>
                <a:cxn ang="0">
                  <a:pos x="15" y="148"/>
                </a:cxn>
                <a:cxn ang="0">
                  <a:pos x="6" y="157"/>
                </a:cxn>
                <a:cxn ang="0">
                  <a:pos x="2" y="163"/>
                </a:cxn>
                <a:cxn ang="0">
                  <a:pos x="0" y="168"/>
                </a:cxn>
                <a:cxn ang="0">
                  <a:pos x="0" y="168"/>
                </a:cxn>
                <a:cxn ang="0">
                  <a:pos x="0" y="170"/>
                </a:cxn>
                <a:cxn ang="0">
                  <a:pos x="0" y="173"/>
                </a:cxn>
                <a:cxn ang="0">
                  <a:pos x="2" y="174"/>
                </a:cxn>
                <a:cxn ang="0">
                  <a:pos x="4" y="176"/>
                </a:cxn>
                <a:cxn ang="0">
                  <a:pos x="8" y="174"/>
                </a:cxn>
                <a:cxn ang="0">
                  <a:pos x="10" y="173"/>
                </a:cxn>
                <a:cxn ang="0">
                  <a:pos x="12" y="172"/>
                </a:cxn>
                <a:cxn ang="0">
                  <a:pos x="12" y="172"/>
                </a:cxn>
                <a:cxn ang="0">
                  <a:pos x="14" y="166"/>
                </a:cxn>
                <a:cxn ang="0">
                  <a:pos x="19" y="160"/>
                </a:cxn>
                <a:cxn ang="0">
                  <a:pos x="32" y="149"/>
                </a:cxn>
                <a:cxn ang="0">
                  <a:pos x="57" y="132"/>
                </a:cxn>
                <a:cxn ang="0">
                  <a:pos x="57" y="132"/>
                </a:cxn>
                <a:cxn ang="0">
                  <a:pos x="89" y="110"/>
                </a:cxn>
                <a:cxn ang="0">
                  <a:pos x="120" y="89"/>
                </a:cxn>
                <a:cxn ang="0">
                  <a:pos x="120" y="89"/>
                </a:cxn>
                <a:cxn ang="0">
                  <a:pos x="183" y="53"/>
                </a:cxn>
                <a:cxn ang="0">
                  <a:pos x="183" y="53"/>
                </a:cxn>
                <a:cxn ang="0">
                  <a:pos x="220" y="30"/>
                </a:cxn>
                <a:cxn ang="0">
                  <a:pos x="239" y="20"/>
                </a:cxn>
                <a:cxn ang="0">
                  <a:pos x="248" y="16"/>
                </a:cxn>
                <a:cxn ang="0">
                  <a:pos x="259" y="12"/>
                </a:cxn>
                <a:cxn ang="0">
                  <a:pos x="259" y="12"/>
                </a:cxn>
                <a:cxn ang="0">
                  <a:pos x="260" y="11"/>
                </a:cxn>
                <a:cxn ang="0">
                  <a:pos x="261" y="8"/>
                </a:cxn>
                <a:cxn ang="0">
                  <a:pos x="261" y="4"/>
                </a:cxn>
                <a:cxn ang="0">
                  <a:pos x="260" y="2"/>
                </a:cxn>
                <a:cxn ang="0">
                  <a:pos x="257" y="0"/>
                </a:cxn>
                <a:cxn ang="0">
                  <a:pos x="255" y="0"/>
                </a:cxn>
                <a:cxn ang="0">
                  <a:pos x="255" y="0"/>
                </a:cxn>
              </a:cxnLst>
              <a:rect l="0" t="0" r="r" b="b"/>
              <a:pathLst>
                <a:path w="261" h="176">
                  <a:moveTo>
                    <a:pt x="255" y="0"/>
                  </a:moveTo>
                  <a:lnTo>
                    <a:pt x="255" y="0"/>
                  </a:lnTo>
                  <a:lnTo>
                    <a:pt x="238" y="8"/>
                  </a:lnTo>
                  <a:lnTo>
                    <a:pt x="220" y="17"/>
                  </a:lnTo>
                  <a:lnTo>
                    <a:pt x="187" y="38"/>
                  </a:lnTo>
                  <a:lnTo>
                    <a:pt x="187" y="38"/>
                  </a:lnTo>
                  <a:lnTo>
                    <a:pt x="106" y="85"/>
                  </a:lnTo>
                  <a:lnTo>
                    <a:pt x="106" y="85"/>
                  </a:lnTo>
                  <a:lnTo>
                    <a:pt x="87" y="96"/>
                  </a:lnTo>
                  <a:lnTo>
                    <a:pt x="70" y="109"/>
                  </a:lnTo>
                  <a:lnTo>
                    <a:pt x="36" y="134"/>
                  </a:lnTo>
                  <a:lnTo>
                    <a:pt x="36" y="134"/>
                  </a:lnTo>
                  <a:lnTo>
                    <a:pt x="15" y="148"/>
                  </a:lnTo>
                  <a:lnTo>
                    <a:pt x="6" y="157"/>
                  </a:lnTo>
                  <a:lnTo>
                    <a:pt x="2" y="163"/>
                  </a:lnTo>
                  <a:lnTo>
                    <a:pt x="0" y="168"/>
                  </a:lnTo>
                  <a:lnTo>
                    <a:pt x="0" y="168"/>
                  </a:lnTo>
                  <a:lnTo>
                    <a:pt x="0" y="170"/>
                  </a:lnTo>
                  <a:lnTo>
                    <a:pt x="0" y="173"/>
                  </a:lnTo>
                  <a:lnTo>
                    <a:pt x="2" y="174"/>
                  </a:lnTo>
                  <a:lnTo>
                    <a:pt x="4" y="176"/>
                  </a:lnTo>
                  <a:lnTo>
                    <a:pt x="8" y="174"/>
                  </a:lnTo>
                  <a:lnTo>
                    <a:pt x="10" y="173"/>
                  </a:lnTo>
                  <a:lnTo>
                    <a:pt x="12" y="172"/>
                  </a:lnTo>
                  <a:lnTo>
                    <a:pt x="12" y="172"/>
                  </a:lnTo>
                  <a:lnTo>
                    <a:pt x="14" y="166"/>
                  </a:lnTo>
                  <a:lnTo>
                    <a:pt x="19" y="160"/>
                  </a:lnTo>
                  <a:lnTo>
                    <a:pt x="32" y="149"/>
                  </a:lnTo>
                  <a:lnTo>
                    <a:pt x="57" y="132"/>
                  </a:lnTo>
                  <a:lnTo>
                    <a:pt x="57" y="132"/>
                  </a:lnTo>
                  <a:lnTo>
                    <a:pt x="89" y="110"/>
                  </a:lnTo>
                  <a:lnTo>
                    <a:pt x="120" y="89"/>
                  </a:lnTo>
                  <a:lnTo>
                    <a:pt x="120" y="89"/>
                  </a:lnTo>
                  <a:lnTo>
                    <a:pt x="183" y="53"/>
                  </a:lnTo>
                  <a:lnTo>
                    <a:pt x="183" y="53"/>
                  </a:lnTo>
                  <a:lnTo>
                    <a:pt x="220" y="30"/>
                  </a:lnTo>
                  <a:lnTo>
                    <a:pt x="239" y="20"/>
                  </a:lnTo>
                  <a:lnTo>
                    <a:pt x="248" y="16"/>
                  </a:lnTo>
                  <a:lnTo>
                    <a:pt x="259" y="12"/>
                  </a:lnTo>
                  <a:lnTo>
                    <a:pt x="259" y="12"/>
                  </a:lnTo>
                  <a:lnTo>
                    <a:pt x="260" y="11"/>
                  </a:lnTo>
                  <a:lnTo>
                    <a:pt x="261" y="8"/>
                  </a:lnTo>
                  <a:lnTo>
                    <a:pt x="261" y="4"/>
                  </a:lnTo>
                  <a:lnTo>
                    <a:pt x="260" y="2"/>
                  </a:lnTo>
                  <a:lnTo>
                    <a:pt x="257" y="0"/>
                  </a:lnTo>
                  <a:lnTo>
                    <a:pt x="255" y="0"/>
                  </a:lnTo>
                  <a:lnTo>
                    <a:pt x="2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0" name="chenying0907 1195"/>
            <p:cNvSpPr>
              <a:spLocks/>
            </p:cNvSpPr>
            <p:nvPr/>
          </p:nvSpPr>
          <p:spPr bwMode="auto">
            <a:xfrm>
              <a:off x="5856288" y="2139950"/>
              <a:ext cx="104775" cy="73025"/>
            </a:xfrm>
            <a:custGeom>
              <a:avLst/>
              <a:gdLst/>
              <a:ahLst/>
              <a:cxnLst>
                <a:cxn ang="0">
                  <a:pos x="256" y="1"/>
                </a:cxn>
                <a:cxn ang="0">
                  <a:pos x="256" y="1"/>
                </a:cxn>
                <a:cxn ang="0">
                  <a:pos x="245" y="13"/>
                </a:cxn>
                <a:cxn ang="0">
                  <a:pos x="230" y="22"/>
                </a:cxn>
                <a:cxn ang="0">
                  <a:pos x="216" y="31"/>
                </a:cxn>
                <a:cxn ang="0">
                  <a:pos x="201" y="39"/>
                </a:cxn>
                <a:cxn ang="0">
                  <a:pos x="201" y="39"/>
                </a:cxn>
                <a:cxn ang="0">
                  <a:pos x="179" y="51"/>
                </a:cxn>
                <a:cxn ang="0">
                  <a:pos x="157" y="65"/>
                </a:cxn>
                <a:cxn ang="0">
                  <a:pos x="135" y="81"/>
                </a:cxn>
                <a:cxn ang="0">
                  <a:pos x="114" y="95"/>
                </a:cxn>
                <a:cxn ang="0">
                  <a:pos x="114" y="95"/>
                </a:cxn>
                <a:cxn ang="0">
                  <a:pos x="95" y="107"/>
                </a:cxn>
                <a:cxn ang="0">
                  <a:pos x="77" y="120"/>
                </a:cxn>
                <a:cxn ang="0">
                  <a:pos x="59" y="132"/>
                </a:cxn>
                <a:cxn ang="0">
                  <a:pos x="40" y="144"/>
                </a:cxn>
                <a:cxn ang="0">
                  <a:pos x="40" y="144"/>
                </a:cxn>
                <a:cxn ang="0">
                  <a:pos x="18" y="156"/>
                </a:cxn>
                <a:cxn ang="0">
                  <a:pos x="13" y="159"/>
                </a:cxn>
                <a:cxn ang="0">
                  <a:pos x="8" y="163"/>
                </a:cxn>
                <a:cxn ang="0">
                  <a:pos x="4" y="169"/>
                </a:cxn>
                <a:cxn ang="0">
                  <a:pos x="1" y="174"/>
                </a:cxn>
                <a:cxn ang="0">
                  <a:pos x="1" y="174"/>
                </a:cxn>
                <a:cxn ang="0">
                  <a:pos x="0" y="176"/>
                </a:cxn>
                <a:cxn ang="0">
                  <a:pos x="1" y="179"/>
                </a:cxn>
                <a:cxn ang="0">
                  <a:pos x="4" y="182"/>
                </a:cxn>
                <a:cxn ang="0">
                  <a:pos x="5" y="183"/>
                </a:cxn>
                <a:cxn ang="0">
                  <a:pos x="8" y="183"/>
                </a:cxn>
                <a:cxn ang="0">
                  <a:pos x="9" y="182"/>
                </a:cxn>
                <a:cxn ang="0">
                  <a:pos x="10" y="179"/>
                </a:cxn>
                <a:cxn ang="0">
                  <a:pos x="10" y="179"/>
                </a:cxn>
                <a:cxn ang="0">
                  <a:pos x="14" y="174"/>
                </a:cxn>
                <a:cxn ang="0">
                  <a:pos x="21" y="167"/>
                </a:cxn>
                <a:cxn ang="0">
                  <a:pos x="29" y="162"/>
                </a:cxn>
                <a:cxn ang="0">
                  <a:pos x="37" y="157"/>
                </a:cxn>
                <a:cxn ang="0">
                  <a:pos x="54" y="148"/>
                </a:cxn>
                <a:cxn ang="0">
                  <a:pos x="68" y="139"/>
                </a:cxn>
                <a:cxn ang="0">
                  <a:pos x="68" y="139"/>
                </a:cxn>
                <a:cxn ang="0">
                  <a:pos x="86" y="125"/>
                </a:cxn>
                <a:cxn ang="0">
                  <a:pos x="106" y="112"/>
                </a:cxn>
                <a:cxn ang="0">
                  <a:pos x="145" y="89"/>
                </a:cxn>
                <a:cxn ang="0">
                  <a:pos x="145" y="89"/>
                </a:cxn>
                <a:cxn ang="0">
                  <a:pos x="183" y="63"/>
                </a:cxn>
                <a:cxn ang="0">
                  <a:pos x="203" y="51"/>
                </a:cxn>
                <a:cxn ang="0">
                  <a:pos x="224" y="40"/>
                </a:cxn>
                <a:cxn ang="0">
                  <a:pos x="224" y="40"/>
                </a:cxn>
                <a:cxn ang="0">
                  <a:pos x="234" y="34"/>
                </a:cxn>
                <a:cxn ang="0">
                  <a:pos x="246" y="26"/>
                </a:cxn>
                <a:cxn ang="0">
                  <a:pos x="256" y="18"/>
                </a:cxn>
                <a:cxn ang="0">
                  <a:pos x="265" y="9"/>
                </a:cxn>
                <a:cxn ang="0">
                  <a:pos x="265" y="9"/>
                </a:cxn>
                <a:cxn ang="0">
                  <a:pos x="267" y="8"/>
                </a:cxn>
                <a:cxn ang="0">
                  <a:pos x="267" y="5"/>
                </a:cxn>
                <a:cxn ang="0">
                  <a:pos x="265" y="1"/>
                </a:cxn>
                <a:cxn ang="0">
                  <a:pos x="262" y="0"/>
                </a:cxn>
                <a:cxn ang="0">
                  <a:pos x="259" y="0"/>
                </a:cxn>
                <a:cxn ang="0">
                  <a:pos x="256" y="1"/>
                </a:cxn>
                <a:cxn ang="0">
                  <a:pos x="256" y="1"/>
                </a:cxn>
              </a:cxnLst>
              <a:rect l="0" t="0" r="r" b="b"/>
              <a:pathLst>
                <a:path w="267" h="183">
                  <a:moveTo>
                    <a:pt x="256" y="1"/>
                  </a:moveTo>
                  <a:lnTo>
                    <a:pt x="256" y="1"/>
                  </a:lnTo>
                  <a:lnTo>
                    <a:pt x="245" y="13"/>
                  </a:lnTo>
                  <a:lnTo>
                    <a:pt x="230" y="22"/>
                  </a:lnTo>
                  <a:lnTo>
                    <a:pt x="216" y="31"/>
                  </a:lnTo>
                  <a:lnTo>
                    <a:pt x="201" y="39"/>
                  </a:lnTo>
                  <a:lnTo>
                    <a:pt x="201" y="39"/>
                  </a:lnTo>
                  <a:lnTo>
                    <a:pt x="179" y="51"/>
                  </a:lnTo>
                  <a:lnTo>
                    <a:pt x="157" y="65"/>
                  </a:lnTo>
                  <a:lnTo>
                    <a:pt x="135" y="81"/>
                  </a:lnTo>
                  <a:lnTo>
                    <a:pt x="114" y="95"/>
                  </a:lnTo>
                  <a:lnTo>
                    <a:pt x="114" y="95"/>
                  </a:lnTo>
                  <a:lnTo>
                    <a:pt x="95" y="107"/>
                  </a:lnTo>
                  <a:lnTo>
                    <a:pt x="77" y="120"/>
                  </a:lnTo>
                  <a:lnTo>
                    <a:pt x="59" y="132"/>
                  </a:lnTo>
                  <a:lnTo>
                    <a:pt x="40" y="144"/>
                  </a:lnTo>
                  <a:lnTo>
                    <a:pt x="40" y="144"/>
                  </a:lnTo>
                  <a:lnTo>
                    <a:pt x="18" y="156"/>
                  </a:lnTo>
                  <a:lnTo>
                    <a:pt x="13" y="159"/>
                  </a:lnTo>
                  <a:lnTo>
                    <a:pt x="8" y="163"/>
                  </a:lnTo>
                  <a:lnTo>
                    <a:pt x="4" y="169"/>
                  </a:lnTo>
                  <a:lnTo>
                    <a:pt x="1" y="174"/>
                  </a:lnTo>
                  <a:lnTo>
                    <a:pt x="1" y="174"/>
                  </a:lnTo>
                  <a:lnTo>
                    <a:pt x="0" y="176"/>
                  </a:lnTo>
                  <a:lnTo>
                    <a:pt x="1" y="179"/>
                  </a:lnTo>
                  <a:lnTo>
                    <a:pt x="4" y="182"/>
                  </a:lnTo>
                  <a:lnTo>
                    <a:pt x="5" y="183"/>
                  </a:lnTo>
                  <a:lnTo>
                    <a:pt x="8" y="183"/>
                  </a:lnTo>
                  <a:lnTo>
                    <a:pt x="9" y="182"/>
                  </a:lnTo>
                  <a:lnTo>
                    <a:pt x="10" y="179"/>
                  </a:lnTo>
                  <a:lnTo>
                    <a:pt x="10" y="179"/>
                  </a:lnTo>
                  <a:lnTo>
                    <a:pt x="14" y="174"/>
                  </a:lnTo>
                  <a:lnTo>
                    <a:pt x="21" y="167"/>
                  </a:lnTo>
                  <a:lnTo>
                    <a:pt x="29" y="162"/>
                  </a:lnTo>
                  <a:lnTo>
                    <a:pt x="37" y="157"/>
                  </a:lnTo>
                  <a:lnTo>
                    <a:pt x="54" y="148"/>
                  </a:lnTo>
                  <a:lnTo>
                    <a:pt x="68" y="139"/>
                  </a:lnTo>
                  <a:lnTo>
                    <a:pt x="68" y="139"/>
                  </a:lnTo>
                  <a:lnTo>
                    <a:pt x="86" y="125"/>
                  </a:lnTo>
                  <a:lnTo>
                    <a:pt x="106" y="112"/>
                  </a:lnTo>
                  <a:lnTo>
                    <a:pt x="145" y="89"/>
                  </a:lnTo>
                  <a:lnTo>
                    <a:pt x="145" y="89"/>
                  </a:lnTo>
                  <a:lnTo>
                    <a:pt x="183" y="63"/>
                  </a:lnTo>
                  <a:lnTo>
                    <a:pt x="203" y="51"/>
                  </a:lnTo>
                  <a:lnTo>
                    <a:pt x="224" y="40"/>
                  </a:lnTo>
                  <a:lnTo>
                    <a:pt x="224" y="40"/>
                  </a:lnTo>
                  <a:lnTo>
                    <a:pt x="234" y="34"/>
                  </a:lnTo>
                  <a:lnTo>
                    <a:pt x="246" y="26"/>
                  </a:lnTo>
                  <a:lnTo>
                    <a:pt x="256" y="18"/>
                  </a:lnTo>
                  <a:lnTo>
                    <a:pt x="265" y="9"/>
                  </a:lnTo>
                  <a:lnTo>
                    <a:pt x="265" y="9"/>
                  </a:lnTo>
                  <a:lnTo>
                    <a:pt x="267" y="8"/>
                  </a:lnTo>
                  <a:lnTo>
                    <a:pt x="267" y="5"/>
                  </a:lnTo>
                  <a:lnTo>
                    <a:pt x="265" y="1"/>
                  </a:lnTo>
                  <a:lnTo>
                    <a:pt x="262" y="0"/>
                  </a:lnTo>
                  <a:lnTo>
                    <a:pt x="259" y="0"/>
                  </a:lnTo>
                  <a:lnTo>
                    <a:pt x="256" y="1"/>
                  </a:lnTo>
                  <a:lnTo>
                    <a:pt x="25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1" name="chenying0907 1196"/>
            <p:cNvSpPr>
              <a:spLocks/>
            </p:cNvSpPr>
            <p:nvPr/>
          </p:nvSpPr>
          <p:spPr bwMode="auto">
            <a:xfrm>
              <a:off x="5859463" y="2176463"/>
              <a:ext cx="106363" cy="69850"/>
            </a:xfrm>
            <a:custGeom>
              <a:avLst/>
              <a:gdLst/>
              <a:ahLst/>
              <a:cxnLst>
                <a:cxn ang="0">
                  <a:pos x="260" y="2"/>
                </a:cxn>
                <a:cxn ang="0">
                  <a:pos x="260" y="2"/>
                </a:cxn>
                <a:cxn ang="0">
                  <a:pos x="244" y="15"/>
                </a:cxn>
                <a:cxn ang="0">
                  <a:pos x="226" y="27"/>
                </a:cxn>
                <a:cxn ang="0">
                  <a:pos x="208" y="36"/>
                </a:cxn>
                <a:cxn ang="0">
                  <a:pos x="189" y="46"/>
                </a:cxn>
                <a:cxn ang="0">
                  <a:pos x="151" y="63"/>
                </a:cxn>
                <a:cxn ang="0">
                  <a:pos x="133" y="74"/>
                </a:cxn>
                <a:cxn ang="0">
                  <a:pos x="115" y="84"/>
                </a:cxn>
                <a:cxn ang="0">
                  <a:pos x="115" y="84"/>
                </a:cxn>
                <a:cxn ang="0">
                  <a:pos x="86" y="102"/>
                </a:cxn>
                <a:cxn ang="0">
                  <a:pos x="56" y="122"/>
                </a:cxn>
                <a:cxn ang="0">
                  <a:pos x="29" y="143"/>
                </a:cxn>
                <a:cxn ang="0">
                  <a:pos x="14" y="153"/>
                </a:cxn>
                <a:cxn ang="0">
                  <a:pos x="1" y="165"/>
                </a:cxn>
                <a:cxn ang="0">
                  <a:pos x="1" y="165"/>
                </a:cxn>
                <a:cxn ang="0">
                  <a:pos x="0" y="168"/>
                </a:cxn>
                <a:cxn ang="0">
                  <a:pos x="0" y="169"/>
                </a:cxn>
                <a:cxn ang="0">
                  <a:pos x="1" y="173"/>
                </a:cxn>
                <a:cxn ang="0">
                  <a:pos x="5" y="176"/>
                </a:cxn>
                <a:cxn ang="0">
                  <a:pos x="8" y="174"/>
                </a:cxn>
                <a:cxn ang="0">
                  <a:pos x="10" y="173"/>
                </a:cxn>
                <a:cxn ang="0">
                  <a:pos x="10" y="173"/>
                </a:cxn>
                <a:cxn ang="0">
                  <a:pos x="25" y="160"/>
                </a:cxn>
                <a:cxn ang="0">
                  <a:pos x="39" y="148"/>
                </a:cxn>
                <a:cxn ang="0">
                  <a:pos x="72" y="125"/>
                </a:cxn>
                <a:cxn ang="0">
                  <a:pos x="104" y="104"/>
                </a:cxn>
                <a:cxn ang="0">
                  <a:pos x="138" y="83"/>
                </a:cxn>
                <a:cxn ang="0">
                  <a:pos x="138" y="83"/>
                </a:cxn>
                <a:cxn ang="0">
                  <a:pos x="154" y="74"/>
                </a:cxn>
                <a:cxn ang="0">
                  <a:pos x="171" y="65"/>
                </a:cxn>
                <a:cxn ang="0">
                  <a:pos x="205" y="49"/>
                </a:cxn>
                <a:cxn ang="0">
                  <a:pos x="221" y="41"/>
                </a:cxn>
                <a:cxn ang="0">
                  <a:pos x="238" y="32"/>
                </a:cxn>
                <a:cxn ang="0">
                  <a:pos x="254" y="21"/>
                </a:cxn>
                <a:cxn ang="0">
                  <a:pos x="268" y="10"/>
                </a:cxn>
                <a:cxn ang="0">
                  <a:pos x="268" y="10"/>
                </a:cxn>
                <a:cxn ang="0">
                  <a:pos x="271" y="8"/>
                </a:cxn>
                <a:cxn ang="0">
                  <a:pos x="271" y="6"/>
                </a:cxn>
                <a:cxn ang="0">
                  <a:pos x="268" y="2"/>
                </a:cxn>
                <a:cxn ang="0">
                  <a:pos x="265" y="0"/>
                </a:cxn>
                <a:cxn ang="0">
                  <a:pos x="263" y="0"/>
                </a:cxn>
                <a:cxn ang="0">
                  <a:pos x="260" y="2"/>
                </a:cxn>
                <a:cxn ang="0">
                  <a:pos x="260" y="2"/>
                </a:cxn>
              </a:cxnLst>
              <a:rect l="0" t="0" r="r" b="b"/>
              <a:pathLst>
                <a:path w="271" h="176">
                  <a:moveTo>
                    <a:pt x="260" y="2"/>
                  </a:moveTo>
                  <a:lnTo>
                    <a:pt x="260" y="2"/>
                  </a:lnTo>
                  <a:lnTo>
                    <a:pt x="244" y="15"/>
                  </a:lnTo>
                  <a:lnTo>
                    <a:pt x="226" y="27"/>
                  </a:lnTo>
                  <a:lnTo>
                    <a:pt x="208" y="36"/>
                  </a:lnTo>
                  <a:lnTo>
                    <a:pt x="189" y="46"/>
                  </a:lnTo>
                  <a:lnTo>
                    <a:pt x="151" y="63"/>
                  </a:lnTo>
                  <a:lnTo>
                    <a:pt x="133" y="74"/>
                  </a:lnTo>
                  <a:lnTo>
                    <a:pt x="115" y="84"/>
                  </a:lnTo>
                  <a:lnTo>
                    <a:pt x="115" y="84"/>
                  </a:lnTo>
                  <a:lnTo>
                    <a:pt x="86" y="102"/>
                  </a:lnTo>
                  <a:lnTo>
                    <a:pt x="56" y="122"/>
                  </a:lnTo>
                  <a:lnTo>
                    <a:pt x="29" y="143"/>
                  </a:lnTo>
                  <a:lnTo>
                    <a:pt x="14" y="153"/>
                  </a:lnTo>
                  <a:lnTo>
                    <a:pt x="1" y="165"/>
                  </a:lnTo>
                  <a:lnTo>
                    <a:pt x="1" y="165"/>
                  </a:lnTo>
                  <a:lnTo>
                    <a:pt x="0" y="168"/>
                  </a:lnTo>
                  <a:lnTo>
                    <a:pt x="0" y="169"/>
                  </a:lnTo>
                  <a:lnTo>
                    <a:pt x="1" y="173"/>
                  </a:lnTo>
                  <a:lnTo>
                    <a:pt x="5" y="176"/>
                  </a:lnTo>
                  <a:lnTo>
                    <a:pt x="8" y="174"/>
                  </a:lnTo>
                  <a:lnTo>
                    <a:pt x="10" y="173"/>
                  </a:lnTo>
                  <a:lnTo>
                    <a:pt x="10" y="173"/>
                  </a:lnTo>
                  <a:lnTo>
                    <a:pt x="25" y="160"/>
                  </a:lnTo>
                  <a:lnTo>
                    <a:pt x="39" y="148"/>
                  </a:lnTo>
                  <a:lnTo>
                    <a:pt x="72" y="125"/>
                  </a:lnTo>
                  <a:lnTo>
                    <a:pt x="104" y="104"/>
                  </a:lnTo>
                  <a:lnTo>
                    <a:pt x="138" y="83"/>
                  </a:lnTo>
                  <a:lnTo>
                    <a:pt x="138" y="83"/>
                  </a:lnTo>
                  <a:lnTo>
                    <a:pt x="154" y="74"/>
                  </a:lnTo>
                  <a:lnTo>
                    <a:pt x="171" y="65"/>
                  </a:lnTo>
                  <a:lnTo>
                    <a:pt x="205" y="49"/>
                  </a:lnTo>
                  <a:lnTo>
                    <a:pt x="221" y="41"/>
                  </a:lnTo>
                  <a:lnTo>
                    <a:pt x="238" y="32"/>
                  </a:lnTo>
                  <a:lnTo>
                    <a:pt x="254" y="21"/>
                  </a:lnTo>
                  <a:lnTo>
                    <a:pt x="268" y="10"/>
                  </a:lnTo>
                  <a:lnTo>
                    <a:pt x="268" y="10"/>
                  </a:lnTo>
                  <a:lnTo>
                    <a:pt x="271" y="8"/>
                  </a:lnTo>
                  <a:lnTo>
                    <a:pt x="271" y="6"/>
                  </a:lnTo>
                  <a:lnTo>
                    <a:pt x="268" y="2"/>
                  </a:lnTo>
                  <a:lnTo>
                    <a:pt x="265" y="0"/>
                  </a:lnTo>
                  <a:lnTo>
                    <a:pt x="263" y="0"/>
                  </a:lnTo>
                  <a:lnTo>
                    <a:pt x="260" y="2"/>
                  </a:lnTo>
                  <a:lnTo>
                    <a:pt x="26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2" name="chenying0907 1197"/>
            <p:cNvSpPr>
              <a:spLocks/>
            </p:cNvSpPr>
            <p:nvPr/>
          </p:nvSpPr>
          <p:spPr bwMode="auto">
            <a:xfrm>
              <a:off x="5861051" y="2211388"/>
              <a:ext cx="111125" cy="73025"/>
            </a:xfrm>
            <a:custGeom>
              <a:avLst/>
              <a:gdLst/>
              <a:ahLst/>
              <a:cxnLst>
                <a:cxn ang="0">
                  <a:pos x="272" y="1"/>
                </a:cxn>
                <a:cxn ang="0">
                  <a:pos x="272" y="1"/>
                </a:cxn>
                <a:cxn ang="0">
                  <a:pos x="255" y="14"/>
                </a:cxn>
                <a:cxn ang="0">
                  <a:pos x="238" y="26"/>
                </a:cxn>
                <a:cxn ang="0">
                  <a:pos x="221" y="37"/>
                </a:cxn>
                <a:cxn ang="0">
                  <a:pos x="202" y="47"/>
                </a:cxn>
                <a:cxn ang="0">
                  <a:pos x="166" y="67"/>
                </a:cxn>
                <a:cxn ang="0">
                  <a:pos x="147" y="77"/>
                </a:cxn>
                <a:cxn ang="0">
                  <a:pos x="130" y="88"/>
                </a:cxn>
                <a:cxn ang="0">
                  <a:pos x="130" y="88"/>
                </a:cxn>
                <a:cxn ang="0">
                  <a:pos x="99" y="110"/>
                </a:cxn>
                <a:cxn ang="0">
                  <a:pos x="68" y="133"/>
                </a:cxn>
                <a:cxn ang="0">
                  <a:pos x="35" y="156"/>
                </a:cxn>
                <a:cxn ang="0">
                  <a:pos x="19" y="166"/>
                </a:cxn>
                <a:cxn ang="0">
                  <a:pos x="2" y="175"/>
                </a:cxn>
                <a:cxn ang="0">
                  <a:pos x="2" y="175"/>
                </a:cxn>
                <a:cxn ang="0">
                  <a:pos x="1" y="177"/>
                </a:cxn>
                <a:cxn ang="0">
                  <a:pos x="0" y="179"/>
                </a:cxn>
                <a:cxn ang="0">
                  <a:pos x="1" y="183"/>
                </a:cxn>
                <a:cxn ang="0">
                  <a:pos x="4" y="186"/>
                </a:cxn>
                <a:cxn ang="0">
                  <a:pos x="6" y="186"/>
                </a:cxn>
                <a:cxn ang="0">
                  <a:pos x="9" y="186"/>
                </a:cxn>
                <a:cxn ang="0">
                  <a:pos x="9" y="186"/>
                </a:cxn>
                <a:cxn ang="0">
                  <a:pos x="26" y="175"/>
                </a:cxn>
                <a:cxn ang="0">
                  <a:pos x="43" y="164"/>
                </a:cxn>
                <a:cxn ang="0">
                  <a:pos x="77" y="140"/>
                </a:cxn>
                <a:cxn ang="0">
                  <a:pos x="111" y="115"/>
                </a:cxn>
                <a:cxn ang="0">
                  <a:pos x="145" y="92"/>
                </a:cxn>
                <a:cxn ang="0">
                  <a:pos x="145" y="92"/>
                </a:cxn>
                <a:cxn ang="0">
                  <a:pos x="162" y="81"/>
                </a:cxn>
                <a:cxn ang="0">
                  <a:pos x="179" y="72"/>
                </a:cxn>
                <a:cxn ang="0">
                  <a:pos x="213" y="52"/>
                </a:cxn>
                <a:cxn ang="0">
                  <a:pos x="231" y="43"/>
                </a:cxn>
                <a:cxn ang="0">
                  <a:pos x="248" y="33"/>
                </a:cxn>
                <a:cxn ang="0">
                  <a:pos x="264" y="22"/>
                </a:cxn>
                <a:cxn ang="0">
                  <a:pos x="280" y="9"/>
                </a:cxn>
                <a:cxn ang="0">
                  <a:pos x="280" y="9"/>
                </a:cxn>
                <a:cxn ang="0">
                  <a:pos x="281" y="8"/>
                </a:cxn>
                <a:cxn ang="0">
                  <a:pos x="281" y="5"/>
                </a:cxn>
                <a:cxn ang="0">
                  <a:pos x="281" y="4"/>
                </a:cxn>
                <a:cxn ang="0">
                  <a:pos x="280" y="1"/>
                </a:cxn>
                <a:cxn ang="0">
                  <a:pos x="276" y="0"/>
                </a:cxn>
                <a:cxn ang="0">
                  <a:pos x="274" y="0"/>
                </a:cxn>
                <a:cxn ang="0">
                  <a:pos x="272" y="1"/>
                </a:cxn>
                <a:cxn ang="0">
                  <a:pos x="272" y="1"/>
                </a:cxn>
              </a:cxnLst>
              <a:rect l="0" t="0" r="r" b="b"/>
              <a:pathLst>
                <a:path w="281" h="186">
                  <a:moveTo>
                    <a:pt x="272" y="1"/>
                  </a:moveTo>
                  <a:lnTo>
                    <a:pt x="272" y="1"/>
                  </a:lnTo>
                  <a:lnTo>
                    <a:pt x="255" y="14"/>
                  </a:lnTo>
                  <a:lnTo>
                    <a:pt x="238" y="26"/>
                  </a:lnTo>
                  <a:lnTo>
                    <a:pt x="221" y="37"/>
                  </a:lnTo>
                  <a:lnTo>
                    <a:pt x="202" y="47"/>
                  </a:lnTo>
                  <a:lnTo>
                    <a:pt x="166" y="67"/>
                  </a:lnTo>
                  <a:lnTo>
                    <a:pt x="147" y="77"/>
                  </a:lnTo>
                  <a:lnTo>
                    <a:pt x="130" y="88"/>
                  </a:lnTo>
                  <a:lnTo>
                    <a:pt x="130" y="88"/>
                  </a:lnTo>
                  <a:lnTo>
                    <a:pt x="99" y="110"/>
                  </a:lnTo>
                  <a:lnTo>
                    <a:pt x="68" y="133"/>
                  </a:lnTo>
                  <a:lnTo>
                    <a:pt x="35" y="156"/>
                  </a:lnTo>
                  <a:lnTo>
                    <a:pt x="19" y="166"/>
                  </a:lnTo>
                  <a:lnTo>
                    <a:pt x="2" y="175"/>
                  </a:lnTo>
                  <a:lnTo>
                    <a:pt x="2" y="175"/>
                  </a:lnTo>
                  <a:lnTo>
                    <a:pt x="1" y="177"/>
                  </a:lnTo>
                  <a:lnTo>
                    <a:pt x="0" y="179"/>
                  </a:lnTo>
                  <a:lnTo>
                    <a:pt x="1" y="183"/>
                  </a:lnTo>
                  <a:lnTo>
                    <a:pt x="4" y="186"/>
                  </a:lnTo>
                  <a:lnTo>
                    <a:pt x="6" y="186"/>
                  </a:lnTo>
                  <a:lnTo>
                    <a:pt x="9" y="186"/>
                  </a:lnTo>
                  <a:lnTo>
                    <a:pt x="9" y="186"/>
                  </a:lnTo>
                  <a:lnTo>
                    <a:pt x="26" y="175"/>
                  </a:lnTo>
                  <a:lnTo>
                    <a:pt x="43" y="164"/>
                  </a:lnTo>
                  <a:lnTo>
                    <a:pt x="77" y="140"/>
                  </a:lnTo>
                  <a:lnTo>
                    <a:pt x="111" y="115"/>
                  </a:lnTo>
                  <a:lnTo>
                    <a:pt x="145" y="92"/>
                  </a:lnTo>
                  <a:lnTo>
                    <a:pt x="145" y="92"/>
                  </a:lnTo>
                  <a:lnTo>
                    <a:pt x="162" y="81"/>
                  </a:lnTo>
                  <a:lnTo>
                    <a:pt x="179" y="72"/>
                  </a:lnTo>
                  <a:lnTo>
                    <a:pt x="213" y="52"/>
                  </a:lnTo>
                  <a:lnTo>
                    <a:pt x="231" y="43"/>
                  </a:lnTo>
                  <a:lnTo>
                    <a:pt x="248" y="33"/>
                  </a:lnTo>
                  <a:lnTo>
                    <a:pt x="264" y="22"/>
                  </a:lnTo>
                  <a:lnTo>
                    <a:pt x="280" y="9"/>
                  </a:lnTo>
                  <a:lnTo>
                    <a:pt x="280" y="9"/>
                  </a:lnTo>
                  <a:lnTo>
                    <a:pt x="281" y="8"/>
                  </a:lnTo>
                  <a:lnTo>
                    <a:pt x="281" y="5"/>
                  </a:lnTo>
                  <a:lnTo>
                    <a:pt x="281" y="4"/>
                  </a:lnTo>
                  <a:lnTo>
                    <a:pt x="280" y="1"/>
                  </a:lnTo>
                  <a:lnTo>
                    <a:pt x="276" y="0"/>
                  </a:lnTo>
                  <a:lnTo>
                    <a:pt x="274" y="0"/>
                  </a:lnTo>
                  <a:lnTo>
                    <a:pt x="272" y="1"/>
                  </a:lnTo>
                  <a:lnTo>
                    <a:pt x="2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3" name="chenying0907 1198"/>
            <p:cNvSpPr>
              <a:spLocks/>
            </p:cNvSpPr>
            <p:nvPr/>
          </p:nvSpPr>
          <p:spPr bwMode="auto">
            <a:xfrm>
              <a:off x="5862638" y="2254250"/>
              <a:ext cx="112713" cy="71438"/>
            </a:xfrm>
            <a:custGeom>
              <a:avLst/>
              <a:gdLst/>
              <a:ahLst/>
              <a:cxnLst>
                <a:cxn ang="0">
                  <a:pos x="277" y="1"/>
                </a:cxn>
                <a:cxn ang="0">
                  <a:pos x="277" y="1"/>
                </a:cxn>
                <a:cxn ang="0">
                  <a:pos x="242" y="20"/>
                </a:cxn>
                <a:cxn ang="0">
                  <a:pos x="205" y="39"/>
                </a:cxn>
                <a:cxn ang="0">
                  <a:pos x="170" y="57"/>
                </a:cxn>
                <a:cxn ang="0">
                  <a:pos x="133" y="76"/>
                </a:cxn>
                <a:cxn ang="0">
                  <a:pos x="98" y="97"/>
                </a:cxn>
                <a:cxn ang="0">
                  <a:pos x="64" y="118"/>
                </a:cxn>
                <a:cxn ang="0">
                  <a:pos x="48" y="129"/>
                </a:cxn>
                <a:cxn ang="0">
                  <a:pos x="32" y="142"/>
                </a:cxn>
                <a:cxn ang="0">
                  <a:pos x="17" y="156"/>
                </a:cxn>
                <a:cxn ang="0">
                  <a:pos x="1" y="169"/>
                </a:cxn>
                <a:cxn ang="0">
                  <a:pos x="1" y="169"/>
                </a:cxn>
                <a:cxn ang="0">
                  <a:pos x="0" y="171"/>
                </a:cxn>
                <a:cxn ang="0">
                  <a:pos x="0" y="174"/>
                </a:cxn>
                <a:cxn ang="0">
                  <a:pos x="1" y="177"/>
                </a:cxn>
                <a:cxn ang="0">
                  <a:pos x="5" y="179"/>
                </a:cxn>
                <a:cxn ang="0">
                  <a:pos x="7" y="179"/>
                </a:cxn>
                <a:cxn ang="0">
                  <a:pos x="9" y="178"/>
                </a:cxn>
                <a:cxn ang="0">
                  <a:pos x="9" y="178"/>
                </a:cxn>
                <a:cxn ang="0">
                  <a:pos x="24" y="163"/>
                </a:cxn>
                <a:cxn ang="0">
                  <a:pos x="40" y="150"/>
                </a:cxn>
                <a:cxn ang="0">
                  <a:pos x="56" y="139"/>
                </a:cxn>
                <a:cxn ang="0">
                  <a:pos x="72" y="127"/>
                </a:cxn>
                <a:cxn ang="0">
                  <a:pos x="106" y="106"/>
                </a:cxn>
                <a:cxn ang="0">
                  <a:pos x="141" y="85"/>
                </a:cxn>
                <a:cxn ang="0">
                  <a:pos x="212" y="48"/>
                </a:cxn>
                <a:cxn ang="0">
                  <a:pos x="247" y="30"/>
                </a:cxn>
                <a:cxn ang="0">
                  <a:pos x="282" y="10"/>
                </a:cxn>
                <a:cxn ang="0">
                  <a:pos x="282" y="10"/>
                </a:cxn>
                <a:cxn ang="0">
                  <a:pos x="283" y="9"/>
                </a:cxn>
                <a:cxn ang="0">
                  <a:pos x="285" y="6"/>
                </a:cxn>
                <a:cxn ang="0">
                  <a:pos x="283" y="3"/>
                </a:cxn>
                <a:cxn ang="0">
                  <a:pos x="281" y="0"/>
                </a:cxn>
                <a:cxn ang="0">
                  <a:pos x="278" y="0"/>
                </a:cxn>
                <a:cxn ang="0">
                  <a:pos x="277" y="1"/>
                </a:cxn>
                <a:cxn ang="0">
                  <a:pos x="277" y="1"/>
                </a:cxn>
              </a:cxnLst>
              <a:rect l="0" t="0" r="r" b="b"/>
              <a:pathLst>
                <a:path w="285" h="179">
                  <a:moveTo>
                    <a:pt x="277" y="1"/>
                  </a:moveTo>
                  <a:lnTo>
                    <a:pt x="277" y="1"/>
                  </a:lnTo>
                  <a:lnTo>
                    <a:pt x="242" y="20"/>
                  </a:lnTo>
                  <a:lnTo>
                    <a:pt x="205" y="39"/>
                  </a:lnTo>
                  <a:lnTo>
                    <a:pt x="170" y="57"/>
                  </a:lnTo>
                  <a:lnTo>
                    <a:pt x="133" y="76"/>
                  </a:lnTo>
                  <a:lnTo>
                    <a:pt x="98" y="97"/>
                  </a:lnTo>
                  <a:lnTo>
                    <a:pt x="64" y="118"/>
                  </a:lnTo>
                  <a:lnTo>
                    <a:pt x="48" y="129"/>
                  </a:lnTo>
                  <a:lnTo>
                    <a:pt x="32" y="142"/>
                  </a:lnTo>
                  <a:lnTo>
                    <a:pt x="17" y="156"/>
                  </a:lnTo>
                  <a:lnTo>
                    <a:pt x="1" y="169"/>
                  </a:lnTo>
                  <a:lnTo>
                    <a:pt x="1" y="169"/>
                  </a:lnTo>
                  <a:lnTo>
                    <a:pt x="0" y="171"/>
                  </a:lnTo>
                  <a:lnTo>
                    <a:pt x="0" y="174"/>
                  </a:lnTo>
                  <a:lnTo>
                    <a:pt x="1" y="177"/>
                  </a:lnTo>
                  <a:lnTo>
                    <a:pt x="5" y="179"/>
                  </a:lnTo>
                  <a:lnTo>
                    <a:pt x="7" y="179"/>
                  </a:lnTo>
                  <a:lnTo>
                    <a:pt x="9" y="178"/>
                  </a:lnTo>
                  <a:lnTo>
                    <a:pt x="9" y="178"/>
                  </a:lnTo>
                  <a:lnTo>
                    <a:pt x="24" y="163"/>
                  </a:lnTo>
                  <a:lnTo>
                    <a:pt x="40" y="150"/>
                  </a:lnTo>
                  <a:lnTo>
                    <a:pt x="56" y="139"/>
                  </a:lnTo>
                  <a:lnTo>
                    <a:pt x="72" y="127"/>
                  </a:lnTo>
                  <a:lnTo>
                    <a:pt x="106" y="106"/>
                  </a:lnTo>
                  <a:lnTo>
                    <a:pt x="141" y="85"/>
                  </a:lnTo>
                  <a:lnTo>
                    <a:pt x="212" y="48"/>
                  </a:lnTo>
                  <a:lnTo>
                    <a:pt x="247" y="30"/>
                  </a:lnTo>
                  <a:lnTo>
                    <a:pt x="282" y="10"/>
                  </a:lnTo>
                  <a:lnTo>
                    <a:pt x="282" y="10"/>
                  </a:lnTo>
                  <a:lnTo>
                    <a:pt x="283" y="9"/>
                  </a:lnTo>
                  <a:lnTo>
                    <a:pt x="285" y="6"/>
                  </a:lnTo>
                  <a:lnTo>
                    <a:pt x="283" y="3"/>
                  </a:lnTo>
                  <a:lnTo>
                    <a:pt x="281" y="0"/>
                  </a:lnTo>
                  <a:lnTo>
                    <a:pt x="278" y="0"/>
                  </a:lnTo>
                  <a:lnTo>
                    <a:pt x="277" y="1"/>
                  </a:lnTo>
                  <a:lnTo>
                    <a:pt x="27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4" name="chenying0907 1199"/>
            <p:cNvSpPr>
              <a:spLocks/>
            </p:cNvSpPr>
            <p:nvPr/>
          </p:nvSpPr>
          <p:spPr bwMode="auto">
            <a:xfrm>
              <a:off x="5862638" y="2293938"/>
              <a:ext cx="107950" cy="66675"/>
            </a:xfrm>
            <a:custGeom>
              <a:avLst/>
              <a:gdLst/>
              <a:ahLst/>
              <a:cxnLst>
                <a:cxn ang="0">
                  <a:pos x="266" y="0"/>
                </a:cxn>
                <a:cxn ang="0">
                  <a:pos x="266" y="0"/>
                </a:cxn>
                <a:cxn ang="0">
                  <a:pos x="249" y="7"/>
                </a:cxn>
                <a:cxn ang="0">
                  <a:pos x="232" y="15"/>
                </a:cxn>
                <a:cxn ang="0">
                  <a:pos x="215" y="24"/>
                </a:cxn>
                <a:cxn ang="0">
                  <a:pos x="200" y="34"/>
                </a:cxn>
                <a:cxn ang="0">
                  <a:pos x="200" y="34"/>
                </a:cxn>
                <a:cxn ang="0">
                  <a:pos x="180" y="45"/>
                </a:cxn>
                <a:cxn ang="0">
                  <a:pos x="160" y="57"/>
                </a:cxn>
                <a:cxn ang="0">
                  <a:pos x="140" y="67"/>
                </a:cxn>
                <a:cxn ang="0">
                  <a:pos x="120" y="78"/>
                </a:cxn>
                <a:cxn ang="0">
                  <a:pos x="120" y="78"/>
                </a:cxn>
                <a:cxn ang="0">
                  <a:pos x="44" y="122"/>
                </a:cxn>
                <a:cxn ang="0">
                  <a:pos x="44" y="122"/>
                </a:cxn>
                <a:cxn ang="0">
                  <a:pos x="31" y="130"/>
                </a:cxn>
                <a:cxn ang="0">
                  <a:pos x="18" y="138"/>
                </a:cxn>
                <a:cxn ang="0">
                  <a:pos x="13" y="143"/>
                </a:cxn>
                <a:cxn ang="0">
                  <a:pos x="7" y="148"/>
                </a:cxn>
                <a:cxn ang="0">
                  <a:pos x="2" y="153"/>
                </a:cxn>
                <a:cxn ang="0">
                  <a:pos x="0" y="160"/>
                </a:cxn>
                <a:cxn ang="0">
                  <a:pos x="0" y="160"/>
                </a:cxn>
                <a:cxn ang="0">
                  <a:pos x="0" y="163"/>
                </a:cxn>
                <a:cxn ang="0">
                  <a:pos x="0" y="165"/>
                </a:cxn>
                <a:cxn ang="0">
                  <a:pos x="1" y="166"/>
                </a:cxn>
                <a:cxn ang="0">
                  <a:pos x="4" y="166"/>
                </a:cxn>
                <a:cxn ang="0">
                  <a:pos x="7" y="166"/>
                </a:cxn>
                <a:cxn ang="0">
                  <a:pos x="9" y="165"/>
                </a:cxn>
                <a:cxn ang="0">
                  <a:pos x="10" y="164"/>
                </a:cxn>
                <a:cxn ang="0">
                  <a:pos x="10" y="164"/>
                </a:cxn>
                <a:cxn ang="0">
                  <a:pos x="14" y="157"/>
                </a:cxn>
                <a:cxn ang="0">
                  <a:pos x="21" y="151"/>
                </a:cxn>
                <a:cxn ang="0">
                  <a:pos x="27" y="144"/>
                </a:cxn>
                <a:cxn ang="0">
                  <a:pos x="35" y="139"/>
                </a:cxn>
                <a:cxn ang="0">
                  <a:pos x="52" y="130"/>
                </a:cxn>
                <a:cxn ang="0">
                  <a:pos x="65" y="123"/>
                </a:cxn>
                <a:cxn ang="0">
                  <a:pos x="65" y="123"/>
                </a:cxn>
                <a:cxn ang="0">
                  <a:pos x="100" y="102"/>
                </a:cxn>
                <a:cxn ang="0">
                  <a:pos x="134" y="81"/>
                </a:cxn>
                <a:cxn ang="0">
                  <a:pos x="134" y="81"/>
                </a:cxn>
                <a:cxn ang="0">
                  <a:pos x="166" y="64"/>
                </a:cxn>
                <a:cxn ang="0">
                  <a:pos x="198" y="49"/>
                </a:cxn>
                <a:cxn ang="0">
                  <a:pos x="198" y="49"/>
                </a:cxn>
                <a:cxn ang="0">
                  <a:pos x="215" y="38"/>
                </a:cxn>
                <a:cxn ang="0">
                  <a:pos x="232" y="29"/>
                </a:cxn>
                <a:cxn ang="0">
                  <a:pos x="251" y="19"/>
                </a:cxn>
                <a:cxn ang="0">
                  <a:pos x="260" y="15"/>
                </a:cxn>
                <a:cxn ang="0">
                  <a:pos x="269" y="11"/>
                </a:cxn>
                <a:cxn ang="0">
                  <a:pos x="269" y="11"/>
                </a:cxn>
                <a:cxn ang="0">
                  <a:pos x="272" y="9"/>
                </a:cxn>
                <a:cxn ang="0">
                  <a:pos x="273" y="8"/>
                </a:cxn>
                <a:cxn ang="0">
                  <a:pos x="273" y="4"/>
                </a:cxn>
                <a:cxn ang="0">
                  <a:pos x="270" y="0"/>
                </a:cxn>
                <a:cxn ang="0">
                  <a:pos x="269" y="0"/>
                </a:cxn>
                <a:cxn ang="0">
                  <a:pos x="266" y="0"/>
                </a:cxn>
                <a:cxn ang="0">
                  <a:pos x="266" y="0"/>
                </a:cxn>
              </a:cxnLst>
              <a:rect l="0" t="0" r="r" b="b"/>
              <a:pathLst>
                <a:path w="273" h="166">
                  <a:moveTo>
                    <a:pt x="266" y="0"/>
                  </a:moveTo>
                  <a:lnTo>
                    <a:pt x="266" y="0"/>
                  </a:lnTo>
                  <a:lnTo>
                    <a:pt x="249" y="7"/>
                  </a:lnTo>
                  <a:lnTo>
                    <a:pt x="232" y="15"/>
                  </a:lnTo>
                  <a:lnTo>
                    <a:pt x="215" y="24"/>
                  </a:lnTo>
                  <a:lnTo>
                    <a:pt x="200" y="34"/>
                  </a:lnTo>
                  <a:lnTo>
                    <a:pt x="200" y="34"/>
                  </a:lnTo>
                  <a:lnTo>
                    <a:pt x="180" y="45"/>
                  </a:lnTo>
                  <a:lnTo>
                    <a:pt x="160" y="57"/>
                  </a:lnTo>
                  <a:lnTo>
                    <a:pt x="140" y="67"/>
                  </a:lnTo>
                  <a:lnTo>
                    <a:pt x="120" y="78"/>
                  </a:lnTo>
                  <a:lnTo>
                    <a:pt x="120" y="78"/>
                  </a:lnTo>
                  <a:lnTo>
                    <a:pt x="44" y="122"/>
                  </a:lnTo>
                  <a:lnTo>
                    <a:pt x="44" y="122"/>
                  </a:lnTo>
                  <a:lnTo>
                    <a:pt x="31" y="130"/>
                  </a:lnTo>
                  <a:lnTo>
                    <a:pt x="18" y="138"/>
                  </a:lnTo>
                  <a:lnTo>
                    <a:pt x="13" y="143"/>
                  </a:lnTo>
                  <a:lnTo>
                    <a:pt x="7" y="148"/>
                  </a:lnTo>
                  <a:lnTo>
                    <a:pt x="2" y="153"/>
                  </a:lnTo>
                  <a:lnTo>
                    <a:pt x="0" y="160"/>
                  </a:lnTo>
                  <a:lnTo>
                    <a:pt x="0" y="160"/>
                  </a:lnTo>
                  <a:lnTo>
                    <a:pt x="0" y="163"/>
                  </a:lnTo>
                  <a:lnTo>
                    <a:pt x="0" y="165"/>
                  </a:lnTo>
                  <a:lnTo>
                    <a:pt x="1" y="166"/>
                  </a:lnTo>
                  <a:lnTo>
                    <a:pt x="4" y="166"/>
                  </a:lnTo>
                  <a:lnTo>
                    <a:pt x="7" y="166"/>
                  </a:lnTo>
                  <a:lnTo>
                    <a:pt x="9" y="165"/>
                  </a:lnTo>
                  <a:lnTo>
                    <a:pt x="10" y="164"/>
                  </a:lnTo>
                  <a:lnTo>
                    <a:pt x="10" y="164"/>
                  </a:lnTo>
                  <a:lnTo>
                    <a:pt x="14" y="157"/>
                  </a:lnTo>
                  <a:lnTo>
                    <a:pt x="21" y="151"/>
                  </a:lnTo>
                  <a:lnTo>
                    <a:pt x="27" y="144"/>
                  </a:lnTo>
                  <a:lnTo>
                    <a:pt x="35" y="139"/>
                  </a:lnTo>
                  <a:lnTo>
                    <a:pt x="52" y="130"/>
                  </a:lnTo>
                  <a:lnTo>
                    <a:pt x="65" y="123"/>
                  </a:lnTo>
                  <a:lnTo>
                    <a:pt x="65" y="123"/>
                  </a:lnTo>
                  <a:lnTo>
                    <a:pt x="100" y="102"/>
                  </a:lnTo>
                  <a:lnTo>
                    <a:pt x="134" y="81"/>
                  </a:lnTo>
                  <a:lnTo>
                    <a:pt x="134" y="81"/>
                  </a:lnTo>
                  <a:lnTo>
                    <a:pt x="166" y="64"/>
                  </a:lnTo>
                  <a:lnTo>
                    <a:pt x="198" y="49"/>
                  </a:lnTo>
                  <a:lnTo>
                    <a:pt x="198" y="49"/>
                  </a:lnTo>
                  <a:lnTo>
                    <a:pt x="215" y="38"/>
                  </a:lnTo>
                  <a:lnTo>
                    <a:pt x="232" y="29"/>
                  </a:lnTo>
                  <a:lnTo>
                    <a:pt x="251" y="19"/>
                  </a:lnTo>
                  <a:lnTo>
                    <a:pt x="260" y="15"/>
                  </a:lnTo>
                  <a:lnTo>
                    <a:pt x="269" y="11"/>
                  </a:lnTo>
                  <a:lnTo>
                    <a:pt x="269" y="11"/>
                  </a:lnTo>
                  <a:lnTo>
                    <a:pt x="272" y="9"/>
                  </a:lnTo>
                  <a:lnTo>
                    <a:pt x="273" y="8"/>
                  </a:lnTo>
                  <a:lnTo>
                    <a:pt x="273" y="4"/>
                  </a:lnTo>
                  <a:lnTo>
                    <a:pt x="270" y="0"/>
                  </a:lnTo>
                  <a:lnTo>
                    <a:pt x="269" y="0"/>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5" name="chenying0907 1200"/>
            <p:cNvSpPr>
              <a:spLocks/>
            </p:cNvSpPr>
            <p:nvPr/>
          </p:nvSpPr>
          <p:spPr bwMode="auto">
            <a:xfrm>
              <a:off x="5867401" y="2327275"/>
              <a:ext cx="107950" cy="60325"/>
            </a:xfrm>
            <a:custGeom>
              <a:avLst/>
              <a:gdLst/>
              <a:ahLst/>
              <a:cxnLst>
                <a:cxn ang="0">
                  <a:pos x="266" y="0"/>
                </a:cxn>
                <a:cxn ang="0">
                  <a:pos x="266" y="0"/>
                </a:cxn>
                <a:cxn ang="0">
                  <a:pos x="195" y="30"/>
                </a:cxn>
                <a:cxn ang="0">
                  <a:pos x="160" y="46"/>
                </a:cxn>
                <a:cxn ang="0">
                  <a:pos x="125" y="63"/>
                </a:cxn>
                <a:cxn ang="0">
                  <a:pos x="125" y="63"/>
                </a:cxn>
                <a:cxn ang="0">
                  <a:pos x="92" y="79"/>
                </a:cxn>
                <a:cxn ang="0">
                  <a:pos x="75" y="86"/>
                </a:cxn>
                <a:cxn ang="0">
                  <a:pos x="57" y="96"/>
                </a:cxn>
                <a:cxn ang="0">
                  <a:pos x="41" y="105"/>
                </a:cxn>
                <a:cxn ang="0">
                  <a:pos x="25" y="116"/>
                </a:cxn>
                <a:cxn ang="0">
                  <a:pos x="12" y="128"/>
                </a:cxn>
                <a:cxn ang="0">
                  <a:pos x="6" y="136"/>
                </a:cxn>
                <a:cxn ang="0">
                  <a:pos x="0" y="144"/>
                </a:cxn>
                <a:cxn ang="0">
                  <a:pos x="0" y="144"/>
                </a:cxn>
                <a:cxn ang="0">
                  <a:pos x="0" y="145"/>
                </a:cxn>
                <a:cxn ang="0">
                  <a:pos x="0" y="148"/>
                </a:cxn>
                <a:cxn ang="0">
                  <a:pos x="3" y="150"/>
                </a:cxn>
                <a:cxn ang="0">
                  <a:pos x="7" y="152"/>
                </a:cxn>
                <a:cxn ang="0">
                  <a:pos x="8" y="150"/>
                </a:cxn>
                <a:cxn ang="0">
                  <a:pos x="11" y="149"/>
                </a:cxn>
                <a:cxn ang="0">
                  <a:pos x="11" y="149"/>
                </a:cxn>
                <a:cxn ang="0">
                  <a:pos x="16" y="141"/>
                </a:cxn>
                <a:cxn ang="0">
                  <a:pos x="23" y="135"/>
                </a:cxn>
                <a:cxn ang="0">
                  <a:pos x="36" y="122"/>
                </a:cxn>
                <a:cxn ang="0">
                  <a:pos x="53" y="111"/>
                </a:cxn>
                <a:cxn ang="0">
                  <a:pos x="70" y="101"/>
                </a:cxn>
                <a:cxn ang="0">
                  <a:pos x="106" y="84"/>
                </a:cxn>
                <a:cxn ang="0">
                  <a:pos x="140" y="68"/>
                </a:cxn>
                <a:cxn ang="0">
                  <a:pos x="140" y="68"/>
                </a:cxn>
                <a:cxn ang="0">
                  <a:pos x="173" y="52"/>
                </a:cxn>
                <a:cxn ang="0">
                  <a:pos x="206" y="38"/>
                </a:cxn>
                <a:cxn ang="0">
                  <a:pos x="238" y="25"/>
                </a:cxn>
                <a:cxn ang="0">
                  <a:pos x="271" y="11"/>
                </a:cxn>
                <a:cxn ang="0">
                  <a:pos x="271" y="11"/>
                </a:cxn>
                <a:cxn ang="0">
                  <a:pos x="272" y="9"/>
                </a:cxn>
                <a:cxn ang="0">
                  <a:pos x="274" y="7"/>
                </a:cxn>
                <a:cxn ang="0">
                  <a:pos x="274" y="5"/>
                </a:cxn>
                <a:cxn ang="0">
                  <a:pos x="274" y="3"/>
                </a:cxn>
                <a:cxn ang="0">
                  <a:pos x="270" y="0"/>
                </a:cxn>
                <a:cxn ang="0">
                  <a:pos x="267" y="0"/>
                </a:cxn>
                <a:cxn ang="0">
                  <a:pos x="266" y="0"/>
                </a:cxn>
                <a:cxn ang="0">
                  <a:pos x="266" y="0"/>
                </a:cxn>
              </a:cxnLst>
              <a:rect l="0" t="0" r="r" b="b"/>
              <a:pathLst>
                <a:path w="274" h="152">
                  <a:moveTo>
                    <a:pt x="266" y="0"/>
                  </a:moveTo>
                  <a:lnTo>
                    <a:pt x="266" y="0"/>
                  </a:lnTo>
                  <a:lnTo>
                    <a:pt x="195" y="30"/>
                  </a:lnTo>
                  <a:lnTo>
                    <a:pt x="160" y="46"/>
                  </a:lnTo>
                  <a:lnTo>
                    <a:pt x="125" y="63"/>
                  </a:lnTo>
                  <a:lnTo>
                    <a:pt x="125" y="63"/>
                  </a:lnTo>
                  <a:lnTo>
                    <a:pt x="92" y="79"/>
                  </a:lnTo>
                  <a:lnTo>
                    <a:pt x="75" y="86"/>
                  </a:lnTo>
                  <a:lnTo>
                    <a:pt x="57" y="96"/>
                  </a:lnTo>
                  <a:lnTo>
                    <a:pt x="41" y="105"/>
                  </a:lnTo>
                  <a:lnTo>
                    <a:pt x="25" y="116"/>
                  </a:lnTo>
                  <a:lnTo>
                    <a:pt x="12" y="128"/>
                  </a:lnTo>
                  <a:lnTo>
                    <a:pt x="6" y="136"/>
                  </a:lnTo>
                  <a:lnTo>
                    <a:pt x="0" y="144"/>
                  </a:lnTo>
                  <a:lnTo>
                    <a:pt x="0" y="144"/>
                  </a:lnTo>
                  <a:lnTo>
                    <a:pt x="0" y="145"/>
                  </a:lnTo>
                  <a:lnTo>
                    <a:pt x="0" y="148"/>
                  </a:lnTo>
                  <a:lnTo>
                    <a:pt x="3" y="150"/>
                  </a:lnTo>
                  <a:lnTo>
                    <a:pt x="7" y="152"/>
                  </a:lnTo>
                  <a:lnTo>
                    <a:pt x="8" y="150"/>
                  </a:lnTo>
                  <a:lnTo>
                    <a:pt x="11" y="149"/>
                  </a:lnTo>
                  <a:lnTo>
                    <a:pt x="11" y="149"/>
                  </a:lnTo>
                  <a:lnTo>
                    <a:pt x="16" y="141"/>
                  </a:lnTo>
                  <a:lnTo>
                    <a:pt x="23" y="135"/>
                  </a:lnTo>
                  <a:lnTo>
                    <a:pt x="36" y="122"/>
                  </a:lnTo>
                  <a:lnTo>
                    <a:pt x="53" y="111"/>
                  </a:lnTo>
                  <a:lnTo>
                    <a:pt x="70" y="101"/>
                  </a:lnTo>
                  <a:lnTo>
                    <a:pt x="106" y="84"/>
                  </a:lnTo>
                  <a:lnTo>
                    <a:pt x="140" y="68"/>
                  </a:lnTo>
                  <a:lnTo>
                    <a:pt x="140" y="68"/>
                  </a:lnTo>
                  <a:lnTo>
                    <a:pt x="173" y="52"/>
                  </a:lnTo>
                  <a:lnTo>
                    <a:pt x="206" y="38"/>
                  </a:lnTo>
                  <a:lnTo>
                    <a:pt x="238" y="25"/>
                  </a:lnTo>
                  <a:lnTo>
                    <a:pt x="271" y="11"/>
                  </a:lnTo>
                  <a:lnTo>
                    <a:pt x="271" y="11"/>
                  </a:lnTo>
                  <a:lnTo>
                    <a:pt x="272" y="9"/>
                  </a:lnTo>
                  <a:lnTo>
                    <a:pt x="274" y="7"/>
                  </a:lnTo>
                  <a:lnTo>
                    <a:pt x="274" y="5"/>
                  </a:lnTo>
                  <a:lnTo>
                    <a:pt x="274" y="3"/>
                  </a:lnTo>
                  <a:lnTo>
                    <a:pt x="270" y="0"/>
                  </a:lnTo>
                  <a:lnTo>
                    <a:pt x="267" y="0"/>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6" name="chenying0907 1201"/>
            <p:cNvSpPr>
              <a:spLocks/>
            </p:cNvSpPr>
            <p:nvPr/>
          </p:nvSpPr>
          <p:spPr bwMode="auto">
            <a:xfrm>
              <a:off x="5861051" y="2363788"/>
              <a:ext cx="111125" cy="71438"/>
            </a:xfrm>
            <a:custGeom>
              <a:avLst/>
              <a:gdLst/>
              <a:ahLst/>
              <a:cxnLst>
                <a:cxn ang="0">
                  <a:pos x="273" y="0"/>
                </a:cxn>
                <a:cxn ang="0">
                  <a:pos x="273" y="0"/>
                </a:cxn>
                <a:cxn ang="0">
                  <a:pos x="201" y="36"/>
                </a:cxn>
                <a:cxn ang="0">
                  <a:pos x="166" y="55"/>
                </a:cxn>
                <a:cxn ang="0">
                  <a:pos x="130" y="75"/>
                </a:cxn>
                <a:cxn ang="0">
                  <a:pos x="130" y="75"/>
                </a:cxn>
                <a:cxn ang="0">
                  <a:pos x="64" y="119"/>
                </a:cxn>
                <a:cxn ang="0">
                  <a:pos x="64" y="119"/>
                </a:cxn>
                <a:cxn ang="0">
                  <a:pos x="48" y="132"/>
                </a:cxn>
                <a:cxn ang="0">
                  <a:pos x="34" y="146"/>
                </a:cxn>
                <a:cxn ang="0">
                  <a:pos x="19" y="159"/>
                </a:cxn>
                <a:cxn ang="0">
                  <a:pos x="11" y="166"/>
                </a:cxn>
                <a:cxn ang="0">
                  <a:pos x="2" y="171"/>
                </a:cxn>
                <a:cxn ang="0">
                  <a:pos x="2" y="171"/>
                </a:cxn>
                <a:cxn ang="0">
                  <a:pos x="1" y="172"/>
                </a:cxn>
                <a:cxn ang="0">
                  <a:pos x="0" y="175"/>
                </a:cxn>
                <a:cxn ang="0">
                  <a:pos x="1" y="179"/>
                </a:cxn>
                <a:cxn ang="0">
                  <a:pos x="4" y="181"/>
                </a:cxn>
                <a:cxn ang="0">
                  <a:pos x="6" y="181"/>
                </a:cxn>
                <a:cxn ang="0">
                  <a:pos x="9" y="181"/>
                </a:cxn>
                <a:cxn ang="0">
                  <a:pos x="9" y="181"/>
                </a:cxn>
                <a:cxn ang="0">
                  <a:pos x="15" y="176"/>
                </a:cxn>
                <a:cxn ang="0">
                  <a:pos x="23" y="171"/>
                </a:cxn>
                <a:cxn ang="0">
                  <a:pos x="36" y="158"/>
                </a:cxn>
                <a:cxn ang="0">
                  <a:pos x="48" y="146"/>
                </a:cxn>
                <a:cxn ang="0">
                  <a:pos x="62" y="134"/>
                </a:cxn>
                <a:cxn ang="0">
                  <a:pos x="62" y="134"/>
                </a:cxn>
                <a:cxn ang="0">
                  <a:pos x="78" y="123"/>
                </a:cxn>
                <a:cxn ang="0">
                  <a:pos x="94" y="112"/>
                </a:cxn>
                <a:cxn ang="0">
                  <a:pos x="128" y="91"/>
                </a:cxn>
                <a:cxn ang="0">
                  <a:pos x="128" y="91"/>
                </a:cxn>
                <a:cxn ang="0">
                  <a:pos x="164" y="69"/>
                </a:cxn>
                <a:cxn ang="0">
                  <a:pos x="202" y="48"/>
                </a:cxn>
                <a:cxn ang="0">
                  <a:pos x="240" y="28"/>
                </a:cxn>
                <a:cxn ang="0">
                  <a:pos x="278" y="10"/>
                </a:cxn>
                <a:cxn ang="0">
                  <a:pos x="278" y="10"/>
                </a:cxn>
                <a:cxn ang="0">
                  <a:pos x="281" y="9"/>
                </a:cxn>
                <a:cxn ang="0">
                  <a:pos x="281" y="6"/>
                </a:cxn>
                <a:cxn ang="0">
                  <a:pos x="281" y="2"/>
                </a:cxn>
                <a:cxn ang="0">
                  <a:pos x="277" y="0"/>
                </a:cxn>
                <a:cxn ang="0">
                  <a:pos x="276" y="0"/>
                </a:cxn>
                <a:cxn ang="0">
                  <a:pos x="273" y="0"/>
                </a:cxn>
                <a:cxn ang="0">
                  <a:pos x="273" y="0"/>
                </a:cxn>
              </a:cxnLst>
              <a:rect l="0" t="0" r="r" b="b"/>
              <a:pathLst>
                <a:path w="281" h="181">
                  <a:moveTo>
                    <a:pt x="273" y="0"/>
                  </a:moveTo>
                  <a:lnTo>
                    <a:pt x="273" y="0"/>
                  </a:lnTo>
                  <a:lnTo>
                    <a:pt x="201" y="36"/>
                  </a:lnTo>
                  <a:lnTo>
                    <a:pt x="166" y="55"/>
                  </a:lnTo>
                  <a:lnTo>
                    <a:pt x="130" y="75"/>
                  </a:lnTo>
                  <a:lnTo>
                    <a:pt x="130" y="75"/>
                  </a:lnTo>
                  <a:lnTo>
                    <a:pt x="64" y="119"/>
                  </a:lnTo>
                  <a:lnTo>
                    <a:pt x="64" y="119"/>
                  </a:lnTo>
                  <a:lnTo>
                    <a:pt x="48" y="132"/>
                  </a:lnTo>
                  <a:lnTo>
                    <a:pt x="34" y="146"/>
                  </a:lnTo>
                  <a:lnTo>
                    <a:pt x="19" y="159"/>
                  </a:lnTo>
                  <a:lnTo>
                    <a:pt x="11" y="166"/>
                  </a:lnTo>
                  <a:lnTo>
                    <a:pt x="2" y="171"/>
                  </a:lnTo>
                  <a:lnTo>
                    <a:pt x="2" y="171"/>
                  </a:lnTo>
                  <a:lnTo>
                    <a:pt x="1" y="172"/>
                  </a:lnTo>
                  <a:lnTo>
                    <a:pt x="0" y="175"/>
                  </a:lnTo>
                  <a:lnTo>
                    <a:pt x="1" y="179"/>
                  </a:lnTo>
                  <a:lnTo>
                    <a:pt x="4" y="181"/>
                  </a:lnTo>
                  <a:lnTo>
                    <a:pt x="6" y="181"/>
                  </a:lnTo>
                  <a:lnTo>
                    <a:pt x="9" y="181"/>
                  </a:lnTo>
                  <a:lnTo>
                    <a:pt x="9" y="181"/>
                  </a:lnTo>
                  <a:lnTo>
                    <a:pt x="15" y="176"/>
                  </a:lnTo>
                  <a:lnTo>
                    <a:pt x="23" y="171"/>
                  </a:lnTo>
                  <a:lnTo>
                    <a:pt x="36" y="158"/>
                  </a:lnTo>
                  <a:lnTo>
                    <a:pt x="48" y="146"/>
                  </a:lnTo>
                  <a:lnTo>
                    <a:pt x="62" y="134"/>
                  </a:lnTo>
                  <a:lnTo>
                    <a:pt x="62" y="134"/>
                  </a:lnTo>
                  <a:lnTo>
                    <a:pt x="78" y="123"/>
                  </a:lnTo>
                  <a:lnTo>
                    <a:pt x="94" y="112"/>
                  </a:lnTo>
                  <a:lnTo>
                    <a:pt x="128" y="91"/>
                  </a:lnTo>
                  <a:lnTo>
                    <a:pt x="128" y="91"/>
                  </a:lnTo>
                  <a:lnTo>
                    <a:pt x="164" y="69"/>
                  </a:lnTo>
                  <a:lnTo>
                    <a:pt x="202" y="48"/>
                  </a:lnTo>
                  <a:lnTo>
                    <a:pt x="240" y="28"/>
                  </a:lnTo>
                  <a:lnTo>
                    <a:pt x="278" y="10"/>
                  </a:lnTo>
                  <a:lnTo>
                    <a:pt x="278" y="10"/>
                  </a:lnTo>
                  <a:lnTo>
                    <a:pt x="281" y="9"/>
                  </a:lnTo>
                  <a:lnTo>
                    <a:pt x="281" y="6"/>
                  </a:lnTo>
                  <a:lnTo>
                    <a:pt x="281" y="2"/>
                  </a:lnTo>
                  <a:lnTo>
                    <a:pt x="277" y="0"/>
                  </a:lnTo>
                  <a:lnTo>
                    <a:pt x="276" y="0"/>
                  </a:lnTo>
                  <a:lnTo>
                    <a:pt x="273" y="0"/>
                  </a:lnTo>
                  <a:lnTo>
                    <a:pt x="2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7" name="chenying0907 1202"/>
            <p:cNvSpPr>
              <a:spLocks/>
            </p:cNvSpPr>
            <p:nvPr/>
          </p:nvSpPr>
          <p:spPr bwMode="auto">
            <a:xfrm>
              <a:off x="5853113" y="2405063"/>
              <a:ext cx="122238" cy="71438"/>
            </a:xfrm>
            <a:custGeom>
              <a:avLst/>
              <a:gdLst/>
              <a:ahLst/>
              <a:cxnLst>
                <a:cxn ang="0">
                  <a:pos x="301" y="1"/>
                </a:cxn>
                <a:cxn ang="0">
                  <a:pos x="301" y="1"/>
                </a:cxn>
                <a:cxn ang="0">
                  <a:pos x="262" y="22"/>
                </a:cxn>
                <a:cxn ang="0">
                  <a:pos x="225" y="44"/>
                </a:cxn>
                <a:cxn ang="0">
                  <a:pos x="187" y="65"/>
                </a:cxn>
                <a:cxn ang="0">
                  <a:pos x="169" y="75"/>
                </a:cxn>
                <a:cxn ang="0">
                  <a:pos x="149" y="85"/>
                </a:cxn>
                <a:cxn ang="0">
                  <a:pos x="149" y="85"/>
                </a:cxn>
                <a:cxn ang="0">
                  <a:pos x="110" y="104"/>
                </a:cxn>
                <a:cxn ang="0">
                  <a:pos x="72" y="126"/>
                </a:cxn>
                <a:cxn ang="0">
                  <a:pos x="72" y="126"/>
                </a:cxn>
                <a:cxn ang="0">
                  <a:pos x="38" y="147"/>
                </a:cxn>
                <a:cxn ang="0">
                  <a:pos x="21" y="158"/>
                </a:cxn>
                <a:cxn ang="0">
                  <a:pos x="4" y="168"/>
                </a:cxn>
                <a:cxn ang="0">
                  <a:pos x="4" y="168"/>
                </a:cxn>
                <a:cxn ang="0">
                  <a:pos x="1" y="170"/>
                </a:cxn>
                <a:cxn ang="0">
                  <a:pos x="0" y="171"/>
                </a:cxn>
                <a:cxn ang="0">
                  <a:pos x="0" y="173"/>
                </a:cxn>
                <a:cxn ang="0">
                  <a:pos x="1" y="175"/>
                </a:cxn>
                <a:cxn ang="0">
                  <a:pos x="4" y="177"/>
                </a:cxn>
                <a:cxn ang="0">
                  <a:pos x="7" y="179"/>
                </a:cxn>
                <a:cxn ang="0">
                  <a:pos x="9" y="177"/>
                </a:cxn>
                <a:cxn ang="0">
                  <a:pos x="9" y="177"/>
                </a:cxn>
                <a:cxn ang="0">
                  <a:pos x="25" y="170"/>
                </a:cxn>
                <a:cxn ang="0">
                  <a:pos x="41" y="159"/>
                </a:cxn>
                <a:cxn ang="0">
                  <a:pos x="71" y="139"/>
                </a:cxn>
                <a:cxn ang="0">
                  <a:pos x="71" y="139"/>
                </a:cxn>
                <a:cxn ang="0">
                  <a:pos x="107" y="119"/>
                </a:cxn>
                <a:cxn ang="0">
                  <a:pos x="145" y="99"/>
                </a:cxn>
                <a:cxn ang="0">
                  <a:pos x="145" y="99"/>
                </a:cxn>
                <a:cxn ang="0">
                  <a:pos x="186" y="78"/>
                </a:cxn>
                <a:cxn ang="0">
                  <a:pos x="226" y="54"/>
                </a:cxn>
                <a:cxn ang="0">
                  <a:pos x="266" y="32"/>
                </a:cxn>
                <a:cxn ang="0">
                  <a:pos x="306" y="10"/>
                </a:cxn>
                <a:cxn ang="0">
                  <a:pos x="306" y="10"/>
                </a:cxn>
                <a:cxn ang="0">
                  <a:pos x="307" y="9"/>
                </a:cxn>
                <a:cxn ang="0">
                  <a:pos x="309" y="7"/>
                </a:cxn>
                <a:cxn ang="0">
                  <a:pos x="309" y="2"/>
                </a:cxn>
                <a:cxn ang="0">
                  <a:pos x="305" y="0"/>
                </a:cxn>
                <a:cxn ang="0">
                  <a:pos x="302" y="0"/>
                </a:cxn>
                <a:cxn ang="0">
                  <a:pos x="301" y="1"/>
                </a:cxn>
                <a:cxn ang="0">
                  <a:pos x="301" y="1"/>
                </a:cxn>
              </a:cxnLst>
              <a:rect l="0" t="0" r="r" b="b"/>
              <a:pathLst>
                <a:path w="309" h="179">
                  <a:moveTo>
                    <a:pt x="301" y="1"/>
                  </a:moveTo>
                  <a:lnTo>
                    <a:pt x="301" y="1"/>
                  </a:lnTo>
                  <a:lnTo>
                    <a:pt x="262" y="22"/>
                  </a:lnTo>
                  <a:lnTo>
                    <a:pt x="225" y="44"/>
                  </a:lnTo>
                  <a:lnTo>
                    <a:pt x="187" y="65"/>
                  </a:lnTo>
                  <a:lnTo>
                    <a:pt x="169" y="75"/>
                  </a:lnTo>
                  <a:lnTo>
                    <a:pt x="149" y="85"/>
                  </a:lnTo>
                  <a:lnTo>
                    <a:pt x="149" y="85"/>
                  </a:lnTo>
                  <a:lnTo>
                    <a:pt x="110" y="104"/>
                  </a:lnTo>
                  <a:lnTo>
                    <a:pt x="72" y="126"/>
                  </a:lnTo>
                  <a:lnTo>
                    <a:pt x="72" y="126"/>
                  </a:lnTo>
                  <a:lnTo>
                    <a:pt x="38" y="147"/>
                  </a:lnTo>
                  <a:lnTo>
                    <a:pt x="21" y="158"/>
                  </a:lnTo>
                  <a:lnTo>
                    <a:pt x="4" y="168"/>
                  </a:lnTo>
                  <a:lnTo>
                    <a:pt x="4" y="168"/>
                  </a:lnTo>
                  <a:lnTo>
                    <a:pt x="1" y="170"/>
                  </a:lnTo>
                  <a:lnTo>
                    <a:pt x="0" y="171"/>
                  </a:lnTo>
                  <a:lnTo>
                    <a:pt x="0" y="173"/>
                  </a:lnTo>
                  <a:lnTo>
                    <a:pt x="1" y="175"/>
                  </a:lnTo>
                  <a:lnTo>
                    <a:pt x="4" y="177"/>
                  </a:lnTo>
                  <a:lnTo>
                    <a:pt x="7" y="179"/>
                  </a:lnTo>
                  <a:lnTo>
                    <a:pt x="9" y="177"/>
                  </a:lnTo>
                  <a:lnTo>
                    <a:pt x="9" y="177"/>
                  </a:lnTo>
                  <a:lnTo>
                    <a:pt x="25" y="170"/>
                  </a:lnTo>
                  <a:lnTo>
                    <a:pt x="41" y="159"/>
                  </a:lnTo>
                  <a:lnTo>
                    <a:pt x="71" y="139"/>
                  </a:lnTo>
                  <a:lnTo>
                    <a:pt x="71" y="139"/>
                  </a:lnTo>
                  <a:lnTo>
                    <a:pt x="107" y="119"/>
                  </a:lnTo>
                  <a:lnTo>
                    <a:pt x="145" y="99"/>
                  </a:lnTo>
                  <a:lnTo>
                    <a:pt x="145" y="99"/>
                  </a:lnTo>
                  <a:lnTo>
                    <a:pt x="186" y="78"/>
                  </a:lnTo>
                  <a:lnTo>
                    <a:pt x="226" y="54"/>
                  </a:lnTo>
                  <a:lnTo>
                    <a:pt x="266" y="32"/>
                  </a:lnTo>
                  <a:lnTo>
                    <a:pt x="306" y="10"/>
                  </a:lnTo>
                  <a:lnTo>
                    <a:pt x="306" y="10"/>
                  </a:lnTo>
                  <a:lnTo>
                    <a:pt x="307" y="9"/>
                  </a:lnTo>
                  <a:lnTo>
                    <a:pt x="309" y="7"/>
                  </a:lnTo>
                  <a:lnTo>
                    <a:pt x="309" y="2"/>
                  </a:lnTo>
                  <a:lnTo>
                    <a:pt x="305" y="0"/>
                  </a:lnTo>
                  <a:lnTo>
                    <a:pt x="302" y="0"/>
                  </a:lnTo>
                  <a:lnTo>
                    <a:pt x="301" y="1"/>
                  </a:lnTo>
                  <a:lnTo>
                    <a:pt x="30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8" name="chenying0907 1203"/>
            <p:cNvSpPr>
              <a:spLocks/>
            </p:cNvSpPr>
            <p:nvPr/>
          </p:nvSpPr>
          <p:spPr bwMode="auto">
            <a:xfrm>
              <a:off x="5856288" y="2447925"/>
              <a:ext cx="111125" cy="71438"/>
            </a:xfrm>
            <a:custGeom>
              <a:avLst/>
              <a:gdLst/>
              <a:ahLst/>
              <a:cxnLst>
                <a:cxn ang="0">
                  <a:pos x="275" y="2"/>
                </a:cxn>
                <a:cxn ang="0">
                  <a:pos x="275" y="2"/>
                </a:cxn>
                <a:cxn ang="0">
                  <a:pos x="262" y="8"/>
                </a:cxn>
                <a:cxn ang="0">
                  <a:pos x="248" y="15"/>
                </a:cxn>
                <a:cxn ang="0">
                  <a:pos x="235" y="23"/>
                </a:cxn>
                <a:cxn ang="0">
                  <a:pos x="222" y="29"/>
                </a:cxn>
                <a:cxn ang="0">
                  <a:pos x="222" y="29"/>
                </a:cxn>
                <a:cxn ang="0">
                  <a:pos x="201" y="38"/>
                </a:cxn>
                <a:cxn ang="0">
                  <a:pos x="179" y="50"/>
                </a:cxn>
                <a:cxn ang="0">
                  <a:pos x="159" y="61"/>
                </a:cxn>
                <a:cxn ang="0">
                  <a:pos x="139" y="74"/>
                </a:cxn>
                <a:cxn ang="0">
                  <a:pos x="139" y="74"/>
                </a:cxn>
                <a:cxn ang="0">
                  <a:pos x="103" y="96"/>
                </a:cxn>
                <a:cxn ang="0">
                  <a:pos x="68" y="118"/>
                </a:cxn>
                <a:cxn ang="0">
                  <a:pos x="51" y="130"/>
                </a:cxn>
                <a:cxn ang="0">
                  <a:pos x="34" y="143"/>
                </a:cxn>
                <a:cxn ang="0">
                  <a:pos x="17" y="156"/>
                </a:cxn>
                <a:cxn ang="0">
                  <a:pos x="3" y="170"/>
                </a:cxn>
                <a:cxn ang="0">
                  <a:pos x="3" y="170"/>
                </a:cxn>
                <a:cxn ang="0">
                  <a:pos x="0" y="172"/>
                </a:cxn>
                <a:cxn ang="0">
                  <a:pos x="0" y="174"/>
                </a:cxn>
                <a:cxn ang="0">
                  <a:pos x="3" y="178"/>
                </a:cxn>
                <a:cxn ang="0">
                  <a:pos x="5" y="180"/>
                </a:cxn>
                <a:cxn ang="0">
                  <a:pos x="8" y="180"/>
                </a:cxn>
                <a:cxn ang="0">
                  <a:pos x="10" y="178"/>
                </a:cxn>
                <a:cxn ang="0">
                  <a:pos x="10" y="178"/>
                </a:cxn>
                <a:cxn ang="0">
                  <a:pos x="25" y="165"/>
                </a:cxn>
                <a:cxn ang="0">
                  <a:pos x="39" y="152"/>
                </a:cxn>
                <a:cxn ang="0">
                  <a:pos x="71" y="130"/>
                </a:cxn>
                <a:cxn ang="0">
                  <a:pos x="103" y="109"/>
                </a:cxn>
                <a:cxn ang="0">
                  <a:pos x="136" y="88"/>
                </a:cxn>
                <a:cxn ang="0">
                  <a:pos x="136" y="88"/>
                </a:cxn>
                <a:cxn ang="0">
                  <a:pos x="167" y="70"/>
                </a:cxn>
                <a:cxn ang="0">
                  <a:pos x="199" y="53"/>
                </a:cxn>
                <a:cxn ang="0">
                  <a:pos x="199" y="53"/>
                </a:cxn>
                <a:cxn ang="0">
                  <a:pos x="222" y="41"/>
                </a:cxn>
                <a:cxn ang="0">
                  <a:pos x="247" y="32"/>
                </a:cxn>
                <a:cxn ang="0">
                  <a:pos x="247" y="32"/>
                </a:cxn>
                <a:cxn ang="0">
                  <a:pos x="255" y="27"/>
                </a:cxn>
                <a:cxn ang="0">
                  <a:pos x="263" y="21"/>
                </a:cxn>
                <a:cxn ang="0">
                  <a:pos x="269" y="16"/>
                </a:cxn>
                <a:cxn ang="0">
                  <a:pos x="277" y="12"/>
                </a:cxn>
                <a:cxn ang="0">
                  <a:pos x="277" y="12"/>
                </a:cxn>
                <a:cxn ang="0">
                  <a:pos x="280" y="11"/>
                </a:cxn>
                <a:cxn ang="0">
                  <a:pos x="281" y="10"/>
                </a:cxn>
                <a:cxn ang="0">
                  <a:pos x="281" y="4"/>
                </a:cxn>
                <a:cxn ang="0">
                  <a:pos x="280" y="3"/>
                </a:cxn>
                <a:cxn ang="0">
                  <a:pos x="279" y="2"/>
                </a:cxn>
                <a:cxn ang="0">
                  <a:pos x="277" y="0"/>
                </a:cxn>
                <a:cxn ang="0">
                  <a:pos x="275" y="2"/>
                </a:cxn>
                <a:cxn ang="0">
                  <a:pos x="275" y="2"/>
                </a:cxn>
              </a:cxnLst>
              <a:rect l="0" t="0" r="r" b="b"/>
              <a:pathLst>
                <a:path w="281" h="180">
                  <a:moveTo>
                    <a:pt x="275" y="2"/>
                  </a:moveTo>
                  <a:lnTo>
                    <a:pt x="275" y="2"/>
                  </a:lnTo>
                  <a:lnTo>
                    <a:pt x="262" y="8"/>
                  </a:lnTo>
                  <a:lnTo>
                    <a:pt x="248" y="15"/>
                  </a:lnTo>
                  <a:lnTo>
                    <a:pt x="235" y="23"/>
                  </a:lnTo>
                  <a:lnTo>
                    <a:pt x="222" y="29"/>
                  </a:lnTo>
                  <a:lnTo>
                    <a:pt x="222" y="29"/>
                  </a:lnTo>
                  <a:lnTo>
                    <a:pt x="201" y="38"/>
                  </a:lnTo>
                  <a:lnTo>
                    <a:pt x="179" y="50"/>
                  </a:lnTo>
                  <a:lnTo>
                    <a:pt x="159" y="61"/>
                  </a:lnTo>
                  <a:lnTo>
                    <a:pt x="139" y="74"/>
                  </a:lnTo>
                  <a:lnTo>
                    <a:pt x="139" y="74"/>
                  </a:lnTo>
                  <a:lnTo>
                    <a:pt x="103" y="96"/>
                  </a:lnTo>
                  <a:lnTo>
                    <a:pt x="68" y="118"/>
                  </a:lnTo>
                  <a:lnTo>
                    <a:pt x="51" y="130"/>
                  </a:lnTo>
                  <a:lnTo>
                    <a:pt x="34" y="143"/>
                  </a:lnTo>
                  <a:lnTo>
                    <a:pt x="17" y="156"/>
                  </a:lnTo>
                  <a:lnTo>
                    <a:pt x="3" y="170"/>
                  </a:lnTo>
                  <a:lnTo>
                    <a:pt x="3" y="170"/>
                  </a:lnTo>
                  <a:lnTo>
                    <a:pt x="0" y="172"/>
                  </a:lnTo>
                  <a:lnTo>
                    <a:pt x="0" y="174"/>
                  </a:lnTo>
                  <a:lnTo>
                    <a:pt x="3" y="178"/>
                  </a:lnTo>
                  <a:lnTo>
                    <a:pt x="5" y="180"/>
                  </a:lnTo>
                  <a:lnTo>
                    <a:pt x="8" y="180"/>
                  </a:lnTo>
                  <a:lnTo>
                    <a:pt x="10" y="178"/>
                  </a:lnTo>
                  <a:lnTo>
                    <a:pt x="10" y="178"/>
                  </a:lnTo>
                  <a:lnTo>
                    <a:pt x="25" y="165"/>
                  </a:lnTo>
                  <a:lnTo>
                    <a:pt x="39" y="152"/>
                  </a:lnTo>
                  <a:lnTo>
                    <a:pt x="71" y="130"/>
                  </a:lnTo>
                  <a:lnTo>
                    <a:pt x="103" y="109"/>
                  </a:lnTo>
                  <a:lnTo>
                    <a:pt x="136" y="88"/>
                  </a:lnTo>
                  <a:lnTo>
                    <a:pt x="136" y="88"/>
                  </a:lnTo>
                  <a:lnTo>
                    <a:pt x="167" y="70"/>
                  </a:lnTo>
                  <a:lnTo>
                    <a:pt x="199" y="53"/>
                  </a:lnTo>
                  <a:lnTo>
                    <a:pt x="199" y="53"/>
                  </a:lnTo>
                  <a:lnTo>
                    <a:pt x="222" y="41"/>
                  </a:lnTo>
                  <a:lnTo>
                    <a:pt x="247" y="32"/>
                  </a:lnTo>
                  <a:lnTo>
                    <a:pt x="247" y="32"/>
                  </a:lnTo>
                  <a:lnTo>
                    <a:pt x="255" y="27"/>
                  </a:lnTo>
                  <a:lnTo>
                    <a:pt x="263" y="21"/>
                  </a:lnTo>
                  <a:lnTo>
                    <a:pt x="269" y="16"/>
                  </a:lnTo>
                  <a:lnTo>
                    <a:pt x="277" y="12"/>
                  </a:lnTo>
                  <a:lnTo>
                    <a:pt x="277" y="12"/>
                  </a:lnTo>
                  <a:lnTo>
                    <a:pt x="280" y="11"/>
                  </a:lnTo>
                  <a:lnTo>
                    <a:pt x="281" y="10"/>
                  </a:lnTo>
                  <a:lnTo>
                    <a:pt x="281" y="4"/>
                  </a:lnTo>
                  <a:lnTo>
                    <a:pt x="280" y="3"/>
                  </a:lnTo>
                  <a:lnTo>
                    <a:pt x="279" y="2"/>
                  </a:lnTo>
                  <a:lnTo>
                    <a:pt x="277" y="0"/>
                  </a:lnTo>
                  <a:lnTo>
                    <a:pt x="275" y="2"/>
                  </a:lnTo>
                  <a:lnTo>
                    <a:pt x="2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9" name="chenying0907 1204"/>
            <p:cNvSpPr>
              <a:spLocks/>
            </p:cNvSpPr>
            <p:nvPr/>
          </p:nvSpPr>
          <p:spPr bwMode="auto">
            <a:xfrm>
              <a:off x="5861051" y="2473325"/>
              <a:ext cx="114300" cy="80963"/>
            </a:xfrm>
            <a:custGeom>
              <a:avLst/>
              <a:gdLst/>
              <a:ahLst/>
              <a:cxnLst>
                <a:cxn ang="0">
                  <a:pos x="281" y="1"/>
                </a:cxn>
                <a:cxn ang="0">
                  <a:pos x="281" y="1"/>
                </a:cxn>
                <a:cxn ang="0">
                  <a:pos x="246" y="25"/>
                </a:cxn>
                <a:cxn ang="0">
                  <a:pos x="229" y="36"/>
                </a:cxn>
                <a:cxn ang="0">
                  <a:pos x="210" y="48"/>
                </a:cxn>
                <a:cxn ang="0">
                  <a:pos x="210" y="48"/>
                </a:cxn>
                <a:cxn ang="0">
                  <a:pos x="189" y="60"/>
                </a:cxn>
                <a:cxn ang="0">
                  <a:pos x="168" y="74"/>
                </a:cxn>
                <a:cxn ang="0">
                  <a:pos x="127" y="102"/>
                </a:cxn>
                <a:cxn ang="0">
                  <a:pos x="127" y="102"/>
                </a:cxn>
                <a:cxn ang="0">
                  <a:pos x="48" y="153"/>
                </a:cxn>
                <a:cxn ang="0">
                  <a:pos x="48" y="153"/>
                </a:cxn>
                <a:cxn ang="0">
                  <a:pos x="35" y="161"/>
                </a:cxn>
                <a:cxn ang="0">
                  <a:pos x="22" y="170"/>
                </a:cxn>
                <a:cxn ang="0">
                  <a:pos x="10" y="180"/>
                </a:cxn>
                <a:cxn ang="0">
                  <a:pos x="5" y="186"/>
                </a:cxn>
                <a:cxn ang="0">
                  <a:pos x="1" y="193"/>
                </a:cxn>
                <a:cxn ang="0">
                  <a:pos x="1" y="193"/>
                </a:cxn>
                <a:cxn ang="0">
                  <a:pos x="0" y="195"/>
                </a:cxn>
                <a:cxn ang="0">
                  <a:pos x="0" y="197"/>
                </a:cxn>
                <a:cxn ang="0">
                  <a:pos x="2" y="200"/>
                </a:cxn>
                <a:cxn ang="0">
                  <a:pos x="6" y="201"/>
                </a:cxn>
                <a:cxn ang="0">
                  <a:pos x="9" y="200"/>
                </a:cxn>
                <a:cxn ang="0">
                  <a:pos x="10" y="199"/>
                </a:cxn>
                <a:cxn ang="0">
                  <a:pos x="10" y="199"/>
                </a:cxn>
                <a:cxn ang="0">
                  <a:pos x="17" y="191"/>
                </a:cxn>
                <a:cxn ang="0">
                  <a:pos x="23" y="184"/>
                </a:cxn>
                <a:cxn ang="0">
                  <a:pos x="30" y="178"/>
                </a:cxn>
                <a:cxn ang="0">
                  <a:pos x="38" y="171"/>
                </a:cxn>
                <a:cxn ang="0">
                  <a:pos x="55" y="161"/>
                </a:cxn>
                <a:cxn ang="0">
                  <a:pos x="72" y="152"/>
                </a:cxn>
                <a:cxn ang="0">
                  <a:pos x="72" y="152"/>
                </a:cxn>
                <a:cxn ang="0">
                  <a:pos x="150" y="101"/>
                </a:cxn>
                <a:cxn ang="0">
                  <a:pos x="150" y="101"/>
                </a:cxn>
                <a:cxn ang="0">
                  <a:pos x="218" y="55"/>
                </a:cxn>
                <a:cxn ang="0">
                  <a:pos x="286" y="10"/>
                </a:cxn>
                <a:cxn ang="0">
                  <a:pos x="286" y="10"/>
                </a:cxn>
                <a:cxn ang="0">
                  <a:pos x="287" y="9"/>
                </a:cxn>
                <a:cxn ang="0">
                  <a:pos x="289" y="6"/>
                </a:cxn>
                <a:cxn ang="0">
                  <a:pos x="287" y="2"/>
                </a:cxn>
                <a:cxn ang="0">
                  <a:pos x="285" y="0"/>
                </a:cxn>
                <a:cxn ang="0">
                  <a:pos x="282" y="0"/>
                </a:cxn>
                <a:cxn ang="0">
                  <a:pos x="281" y="1"/>
                </a:cxn>
                <a:cxn ang="0">
                  <a:pos x="281" y="1"/>
                </a:cxn>
              </a:cxnLst>
              <a:rect l="0" t="0" r="r" b="b"/>
              <a:pathLst>
                <a:path w="289" h="201">
                  <a:moveTo>
                    <a:pt x="281" y="1"/>
                  </a:moveTo>
                  <a:lnTo>
                    <a:pt x="281" y="1"/>
                  </a:lnTo>
                  <a:lnTo>
                    <a:pt x="246" y="25"/>
                  </a:lnTo>
                  <a:lnTo>
                    <a:pt x="229" y="36"/>
                  </a:lnTo>
                  <a:lnTo>
                    <a:pt x="210" y="48"/>
                  </a:lnTo>
                  <a:lnTo>
                    <a:pt x="210" y="48"/>
                  </a:lnTo>
                  <a:lnTo>
                    <a:pt x="189" y="60"/>
                  </a:lnTo>
                  <a:lnTo>
                    <a:pt x="168" y="74"/>
                  </a:lnTo>
                  <a:lnTo>
                    <a:pt x="127" y="102"/>
                  </a:lnTo>
                  <a:lnTo>
                    <a:pt x="127" y="102"/>
                  </a:lnTo>
                  <a:lnTo>
                    <a:pt x="48" y="153"/>
                  </a:lnTo>
                  <a:lnTo>
                    <a:pt x="48" y="153"/>
                  </a:lnTo>
                  <a:lnTo>
                    <a:pt x="35" y="161"/>
                  </a:lnTo>
                  <a:lnTo>
                    <a:pt x="22" y="170"/>
                  </a:lnTo>
                  <a:lnTo>
                    <a:pt x="10" y="180"/>
                  </a:lnTo>
                  <a:lnTo>
                    <a:pt x="5" y="186"/>
                  </a:lnTo>
                  <a:lnTo>
                    <a:pt x="1" y="193"/>
                  </a:lnTo>
                  <a:lnTo>
                    <a:pt x="1" y="193"/>
                  </a:lnTo>
                  <a:lnTo>
                    <a:pt x="0" y="195"/>
                  </a:lnTo>
                  <a:lnTo>
                    <a:pt x="0" y="197"/>
                  </a:lnTo>
                  <a:lnTo>
                    <a:pt x="2" y="200"/>
                  </a:lnTo>
                  <a:lnTo>
                    <a:pt x="6" y="201"/>
                  </a:lnTo>
                  <a:lnTo>
                    <a:pt x="9" y="200"/>
                  </a:lnTo>
                  <a:lnTo>
                    <a:pt x="10" y="199"/>
                  </a:lnTo>
                  <a:lnTo>
                    <a:pt x="10" y="199"/>
                  </a:lnTo>
                  <a:lnTo>
                    <a:pt x="17" y="191"/>
                  </a:lnTo>
                  <a:lnTo>
                    <a:pt x="23" y="184"/>
                  </a:lnTo>
                  <a:lnTo>
                    <a:pt x="30" y="178"/>
                  </a:lnTo>
                  <a:lnTo>
                    <a:pt x="38" y="171"/>
                  </a:lnTo>
                  <a:lnTo>
                    <a:pt x="55" y="161"/>
                  </a:lnTo>
                  <a:lnTo>
                    <a:pt x="72" y="152"/>
                  </a:lnTo>
                  <a:lnTo>
                    <a:pt x="72" y="152"/>
                  </a:lnTo>
                  <a:lnTo>
                    <a:pt x="150" y="101"/>
                  </a:lnTo>
                  <a:lnTo>
                    <a:pt x="150" y="101"/>
                  </a:lnTo>
                  <a:lnTo>
                    <a:pt x="218" y="55"/>
                  </a:lnTo>
                  <a:lnTo>
                    <a:pt x="286" y="10"/>
                  </a:lnTo>
                  <a:lnTo>
                    <a:pt x="286" y="10"/>
                  </a:lnTo>
                  <a:lnTo>
                    <a:pt x="287" y="9"/>
                  </a:lnTo>
                  <a:lnTo>
                    <a:pt x="289" y="6"/>
                  </a:lnTo>
                  <a:lnTo>
                    <a:pt x="287" y="2"/>
                  </a:lnTo>
                  <a:lnTo>
                    <a:pt x="285" y="0"/>
                  </a:lnTo>
                  <a:lnTo>
                    <a:pt x="282" y="0"/>
                  </a:lnTo>
                  <a:lnTo>
                    <a:pt x="281" y="1"/>
                  </a:lnTo>
                  <a:lnTo>
                    <a:pt x="28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0" name="chenying0907 1205"/>
            <p:cNvSpPr>
              <a:spLocks/>
            </p:cNvSpPr>
            <p:nvPr/>
          </p:nvSpPr>
          <p:spPr bwMode="auto">
            <a:xfrm>
              <a:off x="5859463" y="2527300"/>
              <a:ext cx="98425" cy="61913"/>
            </a:xfrm>
            <a:custGeom>
              <a:avLst/>
              <a:gdLst/>
              <a:ahLst/>
              <a:cxnLst>
                <a:cxn ang="0">
                  <a:pos x="242" y="2"/>
                </a:cxn>
                <a:cxn ang="0">
                  <a:pos x="242" y="2"/>
                </a:cxn>
                <a:cxn ang="0">
                  <a:pos x="225" y="13"/>
                </a:cxn>
                <a:cxn ang="0">
                  <a:pos x="208" y="24"/>
                </a:cxn>
                <a:cxn ang="0">
                  <a:pos x="171" y="42"/>
                </a:cxn>
                <a:cxn ang="0">
                  <a:pos x="171" y="42"/>
                </a:cxn>
                <a:cxn ang="0">
                  <a:pos x="136" y="62"/>
                </a:cxn>
                <a:cxn ang="0">
                  <a:pos x="102" y="80"/>
                </a:cxn>
                <a:cxn ang="0">
                  <a:pos x="102" y="80"/>
                </a:cxn>
                <a:cxn ang="0">
                  <a:pos x="76" y="94"/>
                </a:cxn>
                <a:cxn ang="0">
                  <a:pos x="47" y="110"/>
                </a:cxn>
                <a:cxn ang="0">
                  <a:pos x="32" y="119"/>
                </a:cxn>
                <a:cxn ang="0">
                  <a:pos x="19" y="128"/>
                </a:cxn>
                <a:cxn ang="0">
                  <a:pos x="9" y="139"/>
                </a:cxn>
                <a:cxn ang="0">
                  <a:pos x="5" y="145"/>
                </a:cxn>
                <a:cxn ang="0">
                  <a:pos x="1" y="151"/>
                </a:cxn>
                <a:cxn ang="0">
                  <a:pos x="1" y="151"/>
                </a:cxn>
                <a:cxn ang="0">
                  <a:pos x="0" y="153"/>
                </a:cxn>
                <a:cxn ang="0">
                  <a:pos x="0" y="156"/>
                </a:cxn>
                <a:cxn ang="0">
                  <a:pos x="2" y="158"/>
                </a:cxn>
                <a:cxn ang="0">
                  <a:pos x="8" y="160"/>
                </a:cxn>
                <a:cxn ang="0">
                  <a:pos x="9" y="158"/>
                </a:cxn>
                <a:cxn ang="0">
                  <a:pos x="10" y="157"/>
                </a:cxn>
                <a:cxn ang="0">
                  <a:pos x="10" y="157"/>
                </a:cxn>
                <a:cxn ang="0">
                  <a:pos x="14" y="151"/>
                </a:cxn>
                <a:cxn ang="0">
                  <a:pos x="19" y="145"/>
                </a:cxn>
                <a:cxn ang="0">
                  <a:pos x="32" y="135"/>
                </a:cxn>
                <a:cxn ang="0">
                  <a:pos x="46" y="126"/>
                </a:cxn>
                <a:cxn ang="0">
                  <a:pos x="57" y="119"/>
                </a:cxn>
                <a:cxn ang="0">
                  <a:pos x="57" y="119"/>
                </a:cxn>
                <a:cxn ang="0">
                  <a:pos x="91" y="100"/>
                </a:cxn>
                <a:cxn ang="0">
                  <a:pos x="124" y="80"/>
                </a:cxn>
                <a:cxn ang="0">
                  <a:pos x="124" y="80"/>
                </a:cxn>
                <a:cxn ang="0">
                  <a:pos x="159" y="62"/>
                </a:cxn>
                <a:cxn ang="0">
                  <a:pos x="195" y="42"/>
                </a:cxn>
                <a:cxn ang="0">
                  <a:pos x="195" y="42"/>
                </a:cxn>
                <a:cxn ang="0">
                  <a:pos x="222" y="28"/>
                </a:cxn>
                <a:cxn ang="0">
                  <a:pos x="237" y="20"/>
                </a:cxn>
                <a:cxn ang="0">
                  <a:pos x="250" y="9"/>
                </a:cxn>
                <a:cxn ang="0">
                  <a:pos x="250" y="9"/>
                </a:cxn>
                <a:cxn ang="0">
                  <a:pos x="251" y="8"/>
                </a:cxn>
                <a:cxn ang="0">
                  <a:pos x="251" y="5"/>
                </a:cxn>
                <a:cxn ang="0">
                  <a:pos x="251" y="4"/>
                </a:cxn>
                <a:cxn ang="0">
                  <a:pos x="250" y="2"/>
                </a:cxn>
                <a:cxn ang="0">
                  <a:pos x="246" y="0"/>
                </a:cxn>
                <a:cxn ang="0">
                  <a:pos x="243" y="0"/>
                </a:cxn>
                <a:cxn ang="0">
                  <a:pos x="242" y="2"/>
                </a:cxn>
                <a:cxn ang="0">
                  <a:pos x="242" y="2"/>
                </a:cxn>
              </a:cxnLst>
              <a:rect l="0" t="0" r="r" b="b"/>
              <a:pathLst>
                <a:path w="251" h="160">
                  <a:moveTo>
                    <a:pt x="242" y="2"/>
                  </a:moveTo>
                  <a:lnTo>
                    <a:pt x="242" y="2"/>
                  </a:lnTo>
                  <a:lnTo>
                    <a:pt x="225" y="13"/>
                  </a:lnTo>
                  <a:lnTo>
                    <a:pt x="208" y="24"/>
                  </a:lnTo>
                  <a:lnTo>
                    <a:pt x="171" y="42"/>
                  </a:lnTo>
                  <a:lnTo>
                    <a:pt x="171" y="42"/>
                  </a:lnTo>
                  <a:lnTo>
                    <a:pt x="136" y="62"/>
                  </a:lnTo>
                  <a:lnTo>
                    <a:pt x="102" y="80"/>
                  </a:lnTo>
                  <a:lnTo>
                    <a:pt x="102" y="80"/>
                  </a:lnTo>
                  <a:lnTo>
                    <a:pt x="76" y="94"/>
                  </a:lnTo>
                  <a:lnTo>
                    <a:pt x="47" y="110"/>
                  </a:lnTo>
                  <a:lnTo>
                    <a:pt x="32" y="119"/>
                  </a:lnTo>
                  <a:lnTo>
                    <a:pt x="19" y="128"/>
                  </a:lnTo>
                  <a:lnTo>
                    <a:pt x="9" y="139"/>
                  </a:lnTo>
                  <a:lnTo>
                    <a:pt x="5" y="145"/>
                  </a:lnTo>
                  <a:lnTo>
                    <a:pt x="1" y="151"/>
                  </a:lnTo>
                  <a:lnTo>
                    <a:pt x="1" y="151"/>
                  </a:lnTo>
                  <a:lnTo>
                    <a:pt x="0" y="153"/>
                  </a:lnTo>
                  <a:lnTo>
                    <a:pt x="0" y="156"/>
                  </a:lnTo>
                  <a:lnTo>
                    <a:pt x="2" y="158"/>
                  </a:lnTo>
                  <a:lnTo>
                    <a:pt x="8" y="160"/>
                  </a:lnTo>
                  <a:lnTo>
                    <a:pt x="9" y="158"/>
                  </a:lnTo>
                  <a:lnTo>
                    <a:pt x="10" y="157"/>
                  </a:lnTo>
                  <a:lnTo>
                    <a:pt x="10" y="157"/>
                  </a:lnTo>
                  <a:lnTo>
                    <a:pt x="14" y="151"/>
                  </a:lnTo>
                  <a:lnTo>
                    <a:pt x="19" y="145"/>
                  </a:lnTo>
                  <a:lnTo>
                    <a:pt x="32" y="135"/>
                  </a:lnTo>
                  <a:lnTo>
                    <a:pt x="46" y="126"/>
                  </a:lnTo>
                  <a:lnTo>
                    <a:pt x="57" y="119"/>
                  </a:lnTo>
                  <a:lnTo>
                    <a:pt x="57" y="119"/>
                  </a:lnTo>
                  <a:lnTo>
                    <a:pt x="91" y="100"/>
                  </a:lnTo>
                  <a:lnTo>
                    <a:pt x="124" y="80"/>
                  </a:lnTo>
                  <a:lnTo>
                    <a:pt x="124" y="80"/>
                  </a:lnTo>
                  <a:lnTo>
                    <a:pt x="159" y="62"/>
                  </a:lnTo>
                  <a:lnTo>
                    <a:pt x="195" y="42"/>
                  </a:lnTo>
                  <a:lnTo>
                    <a:pt x="195" y="42"/>
                  </a:lnTo>
                  <a:lnTo>
                    <a:pt x="222" y="28"/>
                  </a:lnTo>
                  <a:lnTo>
                    <a:pt x="237" y="20"/>
                  </a:lnTo>
                  <a:lnTo>
                    <a:pt x="250" y="9"/>
                  </a:lnTo>
                  <a:lnTo>
                    <a:pt x="250" y="9"/>
                  </a:lnTo>
                  <a:lnTo>
                    <a:pt x="251" y="8"/>
                  </a:lnTo>
                  <a:lnTo>
                    <a:pt x="251" y="5"/>
                  </a:lnTo>
                  <a:lnTo>
                    <a:pt x="251" y="4"/>
                  </a:lnTo>
                  <a:lnTo>
                    <a:pt x="250" y="2"/>
                  </a:lnTo>
                  <a:lnTo>
                    <a:pt x="246" y="0"/>
                  </a:lnTo>
                  <a:lnTo>
                    <a:pt x="243" y="0"/>
                  </a:lnTo>
                  <a:lnTo>
                    <a:pt x="242" y="2"/>
                  </a:lnTo>
                  <a:lnTo>
                    <a:pt x="2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1" name="chenying0907 1206"/>
            <p:cNvSpPr>
              <a:spLocks/>
            </p:cNvSpPr>
            <p:nvPr/>
          </p:nvSpPr>
          <p:spPr bwMode="auto">
            <a:xfrm>
              <a:off x="5721351" y="2543175"/>
              <a:ext cx="255588" cy="165100"/>
            </a:xfrm>
            <a:custGeom>
              <a:avLst/>
              <a:gdLst/>
              <a:ahLst/>
              <a:cxnLst>
                <a:cxn ang="0">
                  <a:pos x="637" y="0"/>
                </a:cxn>
                <a:cxn ang="0">
                  <a:pos x="637" y="0"/>
                </a:cxn>
                <a:cxn ang="0">
                  <a:pos x="618" y="8"/>
                </a:cxn>
                <a:cxn ang="0">
                  <a:pos x="598" y="17"/>
                </a:cxn>
                <a:cxn ang="0">
                  <a:pos x="580" y="28"/>
                </a:cxn>
                <a:cxn ang="0">
                  <a:pos x="563" y="39"/>
                </a:cxn>
                <a:cxn ang="0">
                  <a:pos x="529" y="63"/>
                </a:cxn>
                <a:cxn ang="0">
                  <a:pos x="495" y="89"/>
                </a:cxn>
                <a:cxn ang="0">
                  <a:pos x="495" y="89"/>
                </a:cxn>
                <a:cxn ang="0">
                  <a:pos x="453" y="122"/>
                </a:cxn>
                <a:cxn ang="0">
                  <a:pos x="411" y="152"/>
                </a:cxn>
                <a:cxn ang="0">
                  <a:pos x="366" y="181"/>
                </a:cxn>
                <a:cxn ang="0">
                  <a:pos x="321" y="208"/>
                </a:cxn>
                <a:cxn ang="0">
                  <a:pos x="321" y="208"/>
                </a:cxn>
                <a:cxn ang="0">
                  <a:pos x="238" y="255"/>
                </a:cxn>
                <a:cxn ang="0">
                  <a:pos x="156" y="303"/>
                </a:cxn>
                <a:cxn ang="0">
                  <a:pos x="156" y="303"/>
                </a:cxn>
                <a:cxn ang="0">
                  <a:pos x="117" y="327"/>
                </a:cxn>
                <a:cxn ang="0">
                  <a:pos x="77" y="351"/>
                </a:cxn>
                <a:cxn ang="0">
                  <a:pos x="58" y="364"/>
                </a:cxn>
                <a:cxn ang="0">
                  <a:pos x="38" y="377"/>
                </a:cxn>
                <a:cxn ang="0">
                  <a:pos x="20" y="390"/>
                </a:cxn>
                <a:cxn ang="0">
                  <a:pos x="3" y="405"/>
                </a:cxn>
                <a:cxn ang="0">
                  <a:pos x="3" y="405"/>
                </a:cxn>
                <a:cxn ang="0">
                  <a:pos x="0" y="407"/>
                </a:cxn>
                <a:cxn ang="0">
                  <a:pos x="0" y="409"/>
                </a:cxn>
                <a:cxn ang="0">
                  <a:pos x="3" y="412"/>
                </a:cxn>
                <a:cxn ang="0">
                  <a:pos x="5" y="415"/>
                </a:cxn>
                <a:cxn ang="0">
                  <a:pos x="8" y="415"/>
                </a:cxn>
                <a:cxn ang="0">
                  <a:pos x="11" y="413"/>
                </a:cxn>
                <a:cxn ang="0">
                  <a:pos x="11" y="413"/>
                </a:cxn>
                <a:cxn ang="0">
                  <a:pos x="28" y="399"/>
                </a:cxn>
                <a:cxn ang="0">
                  <a:pos x="46" y="385"/>
                </a:cxn>
                <a:cxn ang="0">
                  <a:pos x="64" y="371"/>
                </a:cxn>
                <a:cxn ang="0">
                  <a:pos x="84" y="360"/>
                </a:cxn>
                <a:cxn ang="0">
                  <a:pos x="162" y="314"/>
                </a:cxn>
                <a:cxn ang="0">
                  <a:pos x="162" y="314"/>
                </a:cxn>
                <a:cxn ang="0">
                  <a:pos x="243" y="264"/>
                </a:cxn>
                <a:cxn ang="0">
                  <a:pos x="327" y="217"/>
                </a:cxn>
                <a:cxn ang="0">
                  <a:pos x="327" y="217"/>
                </a:cxn>
                <a:cxn ang="0">
                  <a:pos x="366" y="195"/>
                </a:cxn>
                <a:cxn ang="0">
                  <a:pos x="404" y="170"/>
                </a:cxn>
                <a:cxn ang="0">
                  <a:pos x="441" y="144"/>
                </a:cxn>
                <a:cxn ang="0">
                  <a:pos x="478" y="116"/>
                </a:cxn>
                <a:cxn ang="0">
                  <a:pos x="478" y="116"/>
                </a:cxn>
                <a:cxn ang="0">
                  <a:pos x="517" y="86"/>
                </a:cxn>
                <a:cxn ang="0">
                  <a:pos x="555" y="58"/>
                </a:cxn>
                <a:cxn ang="0">
                  <a:pos x="576" y="45"/>
                </a:cxn>
                <a:cxn ang="0">
                  <a:pos x="595" y="31"/>
                </a:cxn>
                <a:cxn ang="0">
                  <a:pos x="618" y="21"/>
                </a:cxn>
                <a:cxn ang="0">
                  <a:pos x="640" y="11"/>
                </a:cxn>
                <a:cxn ang="0">
                  <a:pos x="640" y="11"/>
                </a:cxn>
                <a:cxn ang="0">
                  <a:pos x="641" y="9"/>
                </a:cxn>
                <a:cxn ang="0">
                  <a:pos x="642" y="8"/>
                </a:cxn>
                <a:cxn ang="0">
                  <a:pos x="644" y="4"/>
                </a:cxn>
                <a:cxn ang="0">
                  <a:pos x="642" y="1"/>
                </a:cxn>
                <a:cxn ang="0">
                  <a:pos x="641" y="0"/>
                </a:cxn>
                <a:cxn ang="0">
                  <a:pos x="638" y="0"/>
                </a:cxn>
                <a:cxn ang="0">
                  <a:pos x="637" y="0"/>
                </a:cxn>
                <a:cxn ang="0">
                  <a:pos x="637" y="0"/>
                </a:cxn>
              </a:cxnLst>
              <a:rect l="0" t="0" r="r" b="b"/>
              <a:pathLst>
                <a:path w="644" h="415">
                  <a:moveTo>
                    <a:pt x="637" y="0"/>
                  </a:moveTo>
                  <a:lnTo>
                    <a:pt x="637" y="0"/>
                  </a:lnTo>
                  <a:lnTo>
                    <a:pt x="618" y="8"/>
                  </a:lnTo>
                  <a:lnTo>
                    <a:pt x="598" y="17"/>
                  </a:lnTo>
                  <a:lnTo>
                    <a:pt x="580" y="28"/>
                  </a:lnTo>
                  <a:lnTo>
                    <a:pt x="563" y="39"/>
                  </a:lnTo>
                  <a:lnTo>
                    <a:pt x="529" y="63"/>
                  </a:lnTo>
                  <a:lnTo>
                    <a:pt x="495" y="89"/>
                  </a:lnTo>
                  <a:lnTo>
                    <a:pt x="495" y="89"/>
                  </a:lnTo>
                  <a:lnTo>
                    <a:pt x="453" y="122"/>
                  </a:lnTo>
                  <a:lnTo>
                    <a:pt x="411" y="152"/>
                  </a:lnTo>
                  <a:lnTo>
                    <a:pt x="366" y="181"/>
                  </a:lnTo>
                  <a:lnTo>
                    <a:pt x="321" y="208"/>
                  </a:lnTo>
                  <a:lnTo>
                    <a:pt x="321" y="208"/>
                  </a:lnTo>
                  <a:lnTo>
                    <a:pt x="238" y="255"/>
                  </a:lnTo>
                  <a:lnTo>
                    <a:pt x="156" y="303"/>
                  </a:lnTo>
                  <a:lnTo>
                    <a:pt x="156" y="303"/>
                  </a:lnTo>
                  <a:lnTo>
                    <a:pt x="117" y="327"/>
                  </a:lnTo>
                  <a:lnTo>
                    <a:pt x="77" y="351"/>
                  </a:lnTo>
                  <a:lnTo>
                    <a:pt x="58" y="364"/>
                  </a:lnTo>
                  <a:lnTo>
                    <a:pt x="38" y="377"/>
                  </a:lnTo>
                  <a:lnTo>
                    <a:pt x="20" y="390"/>
                  </a:lnTo>
                  <a:lnTo>
                    <a:pt x="3" y="405"/>
                  </a:lnTo>
                  <a:lnTo>
                    <a:pt x="3" y="405"/>
                  </a:lnTo>
                  <a:lnTo>
                    <a:pt x="0" y="407"/>
                  </a:lnTo>
                  <a:lnTo>
                    <a:pt x="0" y="409"/>
                  </a:lnTo>
                  <a:lnTo>
                    <a:pt x="3" y="412"/>
                  </a:lnTo>
                  <a:lnTo>
                    <a:pt x="5" y="415"/>
                  </a:lnTo>
                  <a:lnTo>
                    <a:pt x="8" y="415"/>
                  </a:lnTo>
                  <a:lnTo>
                    <a:pt x="11" y="413"/>
                  </a:lnTo>
                  <a:lnTo>
                    <a:pt x="11" y="413"/>
                  </a:lnTo>
                  <a:lnTo>
                    <a:pt x="28" y="399"/>
                  </a:lnTo>
                  <a:lnTo>
                    <a:pt x="46" y="385"/>
                  </a:lnTo>
                  <a:lnTo>
                    <a:pt x="64" y="371"/>
                  </a:lnTo>
                  <a:lnTo>
                    <a:pt x="84" y="360"/>
                  </a:lnTo>
                  <a:lnTo>
                    <a:pt x="162" y="314"/>
                  </a:lnTo>
                  <a:lnTo>
                    <a:pt x="162" y="314"/>
                  </a:lnTo>
                  <a:lnTo>
                    <a:pt x="243" y="264"/>
                  </a:lnTo>
                  <a:lnTo>
                    <a:pt x="327" y="217"/>
                  </a:lnTo>
                  <a:lnTo>
                    <a:pt x="327" y="217"/>
                  </a:lnTo>
                  <a:lnTo>
                    <a:pt x="366" y="195"/>
                  </a:lnTo>
                  <a:lnTo>
                    <a:pt x="404" y="170"/>
                  </a:lnTo>
                  <a:lnTo>
                    <a:pt x="441" y="144"/>
                  </a:lnTo>
                  <a:lnTo>
                    <a:pt x="478" y="116"/>
                  </a:lnTo>
                  <a:lnTo>
                    <a:pt x="478" y="116"/>
                  </a:lnTo>
                  <a:lnTo>
                    <a:pt x="517" y="86"/>
                  </a:lnTo>
                  <a:lnTo>
                    <a:pt x="555" y="58"/>
                  </a:lnTo>
                  <a:lnTo>
                    <a:pt x="576" y="45"/>
                  </a:lnTo>
                  <a:lnTo>
                    <a:pt x="595" y="31"/>
                  </a:lnTo>
                  <a:lnTo>
                    <a:pt x="618" y="21"/>
                  </a:lnTo>
                  <a:lnTo>
                    <a:pt x="640" y="11"/>
                  </a:lnTo>
                  <a:lnTo>
                    <a:pt x="640" y="11"/>
                  </a:lnTo>
                  <a:lnTo>
                    <a:pt x="641" y="9"/>
                  </a:lnTo>
                  <a:lnTo>
                    <a:pt x="642" y="8"/>
                  </a:lnTo>
                  <a:lnTo>
                    <a:pt x="644" y="4"/>
                  </a:lnTo>
                  <a:lnTo>
                    <a:pt x="642" y="1"/>
                  </a:lnTo>
                  <a:lnTo>
                    <a:pt x="641" y="0"/>
                  </a:lnTo>
                  <a:lnTo>
                    <a:pt x="638" y="0"/>
                  </a:lnTo>
                  <a:lnTo>
                    <a:pt x="637" y="0"/>
                  </a:lnTo>
                  <a:lnTo>
                    <a:pt x="63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2" name="chenying0907 1207"/>
            <p:cNvSpPr>
              <a:spLocks/>
            </p:cNvSpPr>
            <p:nvPr/>
          </p:nvSpPr>
          <p:spPr bwMode="auto">
            <a:xfrm>
              <a:off x="5811838" y="2593975"/>
              <a:ext cx="155575" cy="112713"/>
            </a:xfrm>
            <a:custGeom>
              <a:avLst/>
              <a:gdLst/>
              <a:ahLst/>
              <a:cxnLst>
                <a:cxn ang="0">
                  <a:pos x="383" y="0"/>
                </a:cxn>
                <a:cxn ang="0">
                  <a:pos x="338" y="32"/>
                </a:cxn>
                <a:cxn ang="0">
                  <a:pos x="293" y="68"/>
                </a:cxn>
                <a:cxn ang="0">
                  <a:pos x="249" y="102"/>
                </a:cxn>
                <a:cxn ang="0">
                  <a:pos x="232" y="112"/>
                </a:cxn>
                <a:cxn ang="0">
                  <a:pos x="195" y="132"/>
                </a:cxn>
                <a:cxn ang="0">
                  <a:pos x="183" y="139"/>
                </a:cxn>
                <a:cxn ang="0">
                  <a:pos x="153" y="160"/>
                </a:cxn>
                <a:cxn ang="0">
                  <a:pos x="89" y="200"/>
                </a:cxn>
                <a:cxn ang="0">
                  <a:pos x="59" y="219"/>
                </a:cxn>
                <a:cxn ang="0">
                  <a:pos x="43" y="231"/>
                </a:cxn>
                <a:cxn ang="0">
                  <a:pos x="16" y="249"/>
                </a:cxn>
                <a:cxn ang="0">
                  <a:pos x="3" y="265"/>
                </a:cxn>
                <a:cxn ang="0">
                  <a:pos x="0" y="274"/>
                </a:cxn>
                <a:cxn ang="0">
                  <a:pos x="1" y="278"/>
                </a:cxn>
                <a:cxn ang="0">
                  <a:pos x="8" y="281"/>
                </a:cxn>
                <a:cxn ang="0">
                  <a:pos x="10" y="277"/>
                </a:cxn>
                <a:cxn ang="0">
                  <a:pos x="13" y="270"/>
                </a:cxn>
                <a:cxn ang="0">
                  <a:pos x="21" y="260"/>
                </a:cxn>
                <a:cxn ang="0">
                  <a:pos x="39" y="248"/>
                </a:cxn>
                <a:cxn ang="0">
                  <a:pos x="50" y="241"/>
                </a:cxn>
                <a:cxn ang="0">
                  <a:pos x="73" y="226"/>
                </a:cxn>
                <a:cxn ang="0">
                  <a:pos x="96" y="209"/>
                </a:cxn>
                <a:cxn ang="0">
                  <a:pos x="147" y="177"/>
                </a:cxn>
                <a:cxn ang="0">
                  <a:pos x="198" y="143"/>
                </a:cxn>
                <a:cxn ang="0">
                  <a:pos x="242" y="117"/>
                </a:cxn>
                <a:cxn ang="0">
                  <a:pos x="285" y="88"/>
                </a:cxn>
                <a:cxn ang="0">
                  <a:pos x="336" y="48"/>
                </a:cxn>
                <a:cxn ang="0">
                  <a:pos x="389" y="10"/>
                </a:cxn>
                <a:cxn ang="0">
                  <a:pos x="391" y="9"/>
                </a:cxn>
                <a:cxn ang="0">
                  <a:pos x="391" y="2"/>
                </a:cxn>
                <a:cxn ang="0">
                  <a:pos x="386" y="0"/>
                </a:cxn>
                <a:cxn ang="0">
                  <a:pos x="383" y="0"/>
                </a:cxn>
              </a:cxnLst>
              <a:rect l="0" t="0" r="r" b="b"/>
              <a:pathLst>
                <a:path w="391" h="281">
                  <a:moveTo>
                    <a:pt x="383" y="0"/>
                  </a:moveTo>
                  <a:lnTo>
                    <a:pt x="383" y="0"/>
                  </a:lnTo>
                  <a:lnTo>
                    <a:pt x="360" y="15"/>
                  </a:lnTo>
                  <a:lnTo>
                    <a:pt x="338" y="32"/>
                  </a:lnTo>
                  <a:lnTo>
                    <a:pt x="293" y="68"/>
                  </a:lnTo>
                  <a:lnTo>
                    <a:pt x="293" y="68"/>
                  </a:lnTo>
                  <a:lnTo>
                    <a:pt x="263" y="91"/>
                  </a:lnTo>
                  <a:lnTo>
                    <a:pt x="249" y="102"/>
                  </a:lnTo>
                  <a:lnTo>
                    <a:pt x="232" y="112"/>
                  </a:lnTo>
                  <a:lnTo>
                    <a:pt x="232" y="112"/>
                  </a:lnTo>
                  <a:lnTo>
                    <a:pt x="207" y="125"/>
                  </a:lnTo>
                  <a:lnTo>
                    <a:pt x="195" y="132"/>
                  </a:lnTo>
                  <a:lnTo>
                    <a:pt x="183" y="139"/>
                  </a:lnTo>
                  <a:lnTo>
                    <a:pt x="183" y="139"/>
                  </a:lnTo>
                  <a:lnTo>
                    <a:pt x="169" y="151"/>
                  </a:lnTo>
                  <a:lnTo>
                    <a:pt x="153" y="160"/>
                  </a:lnTo>
                  <a:lnTo>
                    <a:pt x="122" y="180"/>
                  </a:lnTo>
                  <a:lnTo>
                    <a:pt x="89" y="200"/>
                  </a:lnTo>
                  <a:lnTo>
                    <a:pt x="73" y="209"/>
                  </a:lnTo>
                  <a:lnTo>
                    <a:pt x="59" y="219"/>
                  </a:lnTo>
                  <a:lnTo>
                    <a:pt x="59" y="219"/>
                  </a:lnTo>
                  <a:lnTo>
                    <a:pt x="43" y="231"/>
                  </a:lnTo>
                  <a:lnTo>
                    <a:pt x="25" y="243"/>
                  </a:lnTo>
                  <a:lnTo>
                    <a:pt x="16" y="249"/>
                  </a:lnTo>
                  <a:lnTo>
                    <a:pt x="9" y="257"/>
                  </a:lnTo>
                  <a:lnTo>
                    <a:pt x="3" y="265"/>
                  </a:lnTo>
                  <a:lnTo>
                    <a:pt x="0" y="274"/>
                  </a:lnTo>
                  <a:lnTo>
                    <a:pt x="0" y="274"/>
                  </a:lnTo>
                  <a:lnTo>
                    <a:pt x="0" y="275"/>
                  </a:lnTo>
                  <a:lnTo>
                    <a:pt x="1" y="278"/>
                  </a:lnTo>
                  <a:lnTo>
                    <a:pt x="4" y="281"/>
                  </a:lnTo>
                  <a:lnTo>
                    <a:pt x="8" y="281"/>
                  </a:lnTo>
                  <a:lnTo>
                    <a:pt x="10" y="279"/>
                  </a:lnTo>
                  <a:lnTo>
                    <a:pt x="10" y="277"/>
                  </a:lnTo>
                  <a:lnTo>
                    <a:pt x="10" y="277"/>
                  </a:lnTo>
                  <a:lnTo>
                    <a:pt x="13" y="270"/>
                  </a:lnTo>
                  <a:lnTo>
                    <a:pt x="17" y="265"/>
                  </a:lnTo>
                  <a:lnTo>
                    <a:pt x="21" y="260"/>
                  </a:lnTo>
                  <a:lnTo>
                    <a:pt x="27" y="256"/>
                  </a:lnTo>
                  <a:lnTo>
                    <a:pt x="39" y="248"/>
                  </a:lnTo>
                  <a:lnTo>
                    <a:pt x="50" y="241"/>
                  </a:lnTo>
                  <a:lnTo>
                    <a:pt x="50" y="241"/>
                  </a:lnTo>
                  <a:lnTo>
                    <a:pt x="62" y="234"/>
                  </a:lnTo>
                  <a:lnTo>
                    <a:pt x="73" y="226"/>
                  </a:lnTo>
                  <a:lnTo>
                    <a:pt x="84" y="217"/>
                  </a:lnTo>
                  <a:lnTo>
                    <a:pt x="96" y="209"/>
                  </a:lnTo>
                  <a:lnTo>
                    <a:pt x="96" y="209"/>
                  </a:lnTo>
                  <a:lnTo>
                    <a:pt x="147" y="177"/>
                  </a:lnTo>
                  <a:lnTo>
                    <a:pt x="198" y="143"/>
                  </a:lnTo>
                  <a:lnTo>
                    <a:pt x="198" y="143"/>
                  </a:lnTo>
                  <a:lnTo>
                    <a:pt x="220" y="130"/>
                  </a:lnTo>
                  <a:lnTo>
                    <a:pt x="242" y="117"/>
                  </a:lnTo>
                  <a:lnTo>
                    <a:pt x="264" y="104"/>
                  </a:lnTo>
                  <a:lnTo>
                    <a:pt x="285" y="88"/>
                  </a:lnTo>
                  <a:lnTo>
                    <a:pt x="285" y="88"/>
                  </a:lnTo>
                  <a:lnTo>
                    <a:pt x="336" y="48"/>
                  </a:lnTo>
                  <a:lnTo>
                    <a:pt x="362" y="28"/>
                  </a:lnTo>
                  <a:lnTo>
                    <a:pt x="389" y="10"/>
                  </a:lnTo>
                  <a:lnTo>
                    <a:pt x="389" y="10"/>
                  </a:lnTo>
                  <a:lnTo>
                    <a:pt x="391" y="9"/>
                  </a:lnTo>
                  <a:lnTo>
                    <a:pt x="391" y="6"/>
                  </a:lnTo>
                  <a:lnTo>
                    <a:pt x="391" y="2"/>
                  </a:lnTo>
                  <a:lnTo>
                    <a:pt x="387" y="0"/>
                  </a:lnTo>
                  <a:lnTo>
                    <a:pt x="386" y="0"/>
                  </a:lnTo>
                  <a:lnTo>
                    <a:pt x="383" y="0"/>
                  </a:lnTo>
                  <a:lnTo>
                    <a:pt x="3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3" name="chenying0907 1208"/>
            <p:cNvSpPr>
              <a:spLocks/>
            </p:cNvSpPr>
            <p:nvPr/>
          </p:nvSpPr>
          <p:spPr bwMode="auto">
            <a:xfrm>
              <a:off x="5253038" y="2143125"/>
              <a:ext cx="104775" cy="82550"/>
            </a:xfrm>
            <a:custGeom>
              <a:avLst/>
              <a:gdLst/>
              <a:ahLst/>
              <a:cxnLst>
                <a:cxn ang="0">
                  <a:pos x="257" y="0"/>
                </a:cxn>
                <a:cxn ang="0">
                  <a:pos x="257" y="0"/>
                </a:cxn>
                <a:cxn ang="0">
                  <a:pos x="249" y="2"/>
                </a:cxn>
                <a:cxn ang="0">
                  <a:pos x="241" y="5"/>
                </a:cxn>
                <a:cxn ang="0">
                  <a:pos x="227" y="15"/>
                </a:cxn>
                <a:cxn ang="0">
                  <a:pos x="213" y="26"/>
                </a:cxn>
                <a:cxn ang="0">
                  <a:pos x="199" y="36"/>
                </a:cxn>
                <a:cxn ang="0">
                  <a:pos x="199" y="36"/>
                </a:cxn>
                <a:cxn ang="0">
                  <a:pos x="179" y="49"/>
                </a:cxn>
                <a:cxn ang="0">
                  <a:pos x="161" y="64"/>
                </a:cxn>
                <a:cxn ang="0">
                  <a:pos x="122" y="91"/>
                </a:cxn>
                <a:cxn ang="0">
                  <a:pos x="122" y="91"/>
                </a:cxn>
                <a:cxn ang="0">
                  <a:pos x="105" y="106"/>
                </a:cxn>
                <a:cxn ang="0">
                  <a:pos x="87" y="120"/>
                </a:cxn>
                <a:cxn ang="0">
                  <a:pos x="51" y="148"/>
                </a:cxn>
                <a:cxn ang="0">
                  <a:pos x="51" y="148"/>
                </a:cxn>
                <a:cxn ang="0">
                  <a:pos x="38" y="159"/>
                </a:cxn>
                <a:cxn ang="0">
                  <a:pos x="24" y="171"/>
                </a:cxn>
                <a:cxn ang="0">
                  <a:pos x="11" y="185"/>
                </a:cxn>
                <a:cxn ang="0">
                  <a:pos x="5" y="192"/>
                </a:cxn>
                <a:cxn ang="0">
                  <a:pos x="2" y="200"/>
                </a:cxn>
                <a:cxn ang="0">
                  <a:pos x="2" y="200"/>
                </a:cxn>
                <a:cxn ang="0">
                  <a:pos x="0" y="202"/>
                </a:cxn>
                <a:cxn ang="0">
                  <a:pos x="2" y="205"/>
                </a:cxn>
                <a:cxn ang="0">
                  <a:pos x="4" y="208"/>
                </a:cxn>
                <a:cxn ang="0">
                  <a:pos x="5" y="209"/>
                </a:cxn>
                <a:cxn ang="0">
                  <a:pos x="8" y="209"/>
                </a:cxn>
                <a:cxn ang="0">
                  <a:pos x="9" y="208"/>
                </a:cxn>
                <a:cxn ang="0">
                  <a:pos x="11" y="206"/>
                </a:cxn>
                <a:cxn ang="0">
                  <a:pos x="11" y="206"/>
                </a:cxn>
                <a:cxn ang="0">
                  <a:pos x="15" y="199"/>
                </a:cxn>
                <a:cxn ang="0">
                  <a:pos x="20" y="192"/>
                </a:cxn>
                <a:cxn ang="0">
                  <a:pos x="33" y="179"/>
                </a:cxn>
                <a:cxn ang="0">
                  <a:pos x="46" y="167"/>
                </a:cxn>
                <a:cxn ang="0">
                  <a:pos x="59" y="157"/>
                </a:cxn>
                <a:cxn ang="0">
                  <a:pos x="59" y="157"/>
                </a:cxn>
                <a:cxn ang="0">
                  <a:pos x="93" y="128"/>
                </a:cxn>
                <a:cxn ang="0">
                  <a:pos x="128" y="102"/>
                </a:cxn>
                <a:cxn ang="0">
                  <a:pos x="128" y="102"/>
                </a:cxn>
                <a:cxn ang="0">
                  <a:pos x="158" y="78"/>
                </a:cxn>
                <a:cxn ang="0">
                  <a:pos x="190" y="56"/>
                </a:cxn>
                <a:cxn ang="0">
                  <a:pos x="190" y="56"/>
                </a:cxn>
                <a:cxn ang="0">
                  <a:pos x="220" y="36"/>
                </a:cxn>
                <a:cxn ang="0">
                  <a:pos x="220" y="36"/>
                </a:cxn>
                <a:cxn ang="0">
                  <a:pos x="229" y="30"/>
                </a:cxn>
                <a:cxn ang="0">
                  <a:pos x="240" y="22"/>
                </a:cxn>
                <a:cxn ang="0">
                  <a:pos x="250" y="14"/>
                </a:cxn>
                <a:cxn ang="0">
                  <a:pos x="254" y="12"/>
                </a:cxn>
                <a:cxn ang="0">
                  <a:pos x="259" y="10"/>
                </a:cxn>
                <a:cxn ang="0">
                  <a:pos x="259" y="10"/>
                </a:cxn>
                <a:cxn ang="0">
                  <a:pos x="262" y="10"/>
                </a:cxn>
                <a:cxn ang="0">
                  <a:pos x="263" y="8"/>
                </a:cxn>
                <a:cxn ang="0">
                  <a:pos x="263" y="6"/>
                </a:cxn>
                <a:cxn ang="0">
                  <a:pos x="263" y="4"/>
                </a:cxn>
                <a:cxn ang="0">
                  <a:pos x="261" y="1"/>
                </a:cxn>
                <a:cxn ang="0">
                  <a:pos x="258" y="0"/>
                </a:cxn>
                <a:cxn ang="0">
                  <a:pos x="257" y="0"/>
                </a:cxn>
                <a:cxn ang="0">
                  <a:pos x="257" y="0"/>
                </a:cxn>
              </a:cxnLst>
              <a:rect l="0" t="0" r="r" b="b"/>
              <a:pathLst>
                <a:path w="263" h="209">
                  <a:moveTo>
                    <a:pt x="257" y="0"/>
                  </a:moveTo>
                  <a:lnTo>
                    <a:pt x="257" y="0"/>
                  </a:lnTo>
                  <a:lnTo>
                    <a:pt x="249" y="2"/>
                  </a:lnTo>
                  <a:lnTo>
                    <a:pt x="241" y="5"/>
                  </a:lnTo>
                  <a:lnTo>
                    <a:pt x="227" y="15"/>
                  </a:lnTo>
                  <a:lnTo>
                    <a:pt x="213" y="26"/>
                  </a:lnTo>
                  <a:lnTo>
                    <a:pt x="199" y="36"/>
                  </a:lnTo>
                  <a:lnTo>
                    <a:pt x="199" y="36"/>
                  </a:lnTo>
                  <a:lnTo>
                    <a:pt x="179" y="49"/>
                  </a:lnTo>
                  <a:lnTo>
                    <a:pt x="161" y="64"/>
                  </a:lnTo>
                  <a:lnTo>
                    <a:pt x="122" y="91"/>
                  </a:lnTo>
                  <a:lnTo>
                    <a:pt x="122" y="91"/>
                  </a:lnTo>
                  <a:lnTo>
                    <a:pt x="105" y="106"/>
                  </a:lnTo>
                  <a:lnTo>
                    <a:pt x="87" y="120"/>
                  </a:lnTo>
                  <a:lnTo>
                    <a:pt x="51" y="148"/>
                  </a:lnTo>
                  <a:lnTo>
                    <a:pt x="51" y="148"/>
                  </a:lnTo>
                  <a:lnTo>
                    <a:pt x="38" y="159"/>
                  </a:lnTo>
                  <a:lnTo>
                    <a:pt x="24" y="171"/>
                  </a:lnTo>
                  <a:lnTo>
                    <a:pt x="11" y="185"/>
                  </a:lnTo>
                  <a:lnTo>
                    <a:pt x="5" y="192"/>
                  </a:lnTo>
                  <a:lnTo>
                    <a:pt x="2" y="200"/>
                  </a:lnTo>
                  <a:lnTo>
                    <a:pt x="2" y="200"/>
                  </a:lnTo>
                  <a:lnTo>
                    <a:pt x="0" y="202"/>
                  </a:lnTo>
                  <a:lnTo>
                    <a:pt x="2" y="205"/>
                  </a:lnTo>
                  <a:lnTo>
                    <a:pt x="4" y="208"/>
                  </a:lnTo>
                  <a:lnTo>
                    <a:pt x="5" y="209"/>
                  </a:lnTo>
                  <a:lnTo>
                    <a:pt x="8" y="209"/>
                  </a:lnTo>
                  <a:lnTo>
                    <a:pt x="9" y="208"/>
                  </a:lnTo>
                  <a:lnTo>
                    <a:pt x="11" y="206"/>
                  </a:lnTo>
                  <a:lnTo>
                    <a:pt x="11" y="206"/>
                  </a:lnTo>
                  <a:lnTo>
                    <a:pt x="15" y="199"/>
                  </a:lnTo>
                  <a:lnTo>
                    <a:pt x="20" y="192"/>
                  </a:lnTo>
                  <a:lnTo>
                    <a:pt x="33" y="179"/>
                  </a:lnTo>
                  <a:lnTo>
                    <a:pt x="46" y="167"/>
                  </a:lnTo>
                  <a:lnTo>
                    <a:pt x="59" y="157"/>
                  </a:lnTo>
                  <a:lnTo>
                    <a:pt x="59" y="157"/>
                  </a:lnTo>
                  <a:lnTo>
                    <a:pt x="93" y="128"/>
                  </a:lnTo>
                  <a:lnTo>
                    <a:pt x="128" y="102"/>
                  </a:lnTo>
                  <a:lnTo>
                    <a:pt x="128" y="102"/>
                  </a:lnTo>
                  <a:lnTo>
                    <a:pt x="158" y="78"/>
                  </a:lnTo>
                  <a:lnTo>
                    <a:pt x="190" y="56"/>
                  </a:lnTo>
                  <a:lnTo>
                    <a:pt x="190" y="56"/>
                  </a:lnTo>
                  <a:lnTo>
                    <a:pt x="220" y="36"/>
                  </a:lnTo>
                  <a:lnTo>
                    <a:pt x="220" y="36"/>
                  </a:lnTo>
                  <a:lnTo>
                    <a:pt x="229" y="30"/>
                  </a:lnTo>
                  <a:lnTo>
                    <a:pt x="240" y="22"/>
                  </a:lnTo>
                  <a:lnTo>
                    <a:pt x="250" y="14"/>
                  </a:lnTo>
                  <a:lnTo>
                    <a:pt x="254" y="12"/>
                  </a:lnTo>
                  <a:lnTo>
                    <a:pt x="259" y="10"/>
                  </a:lnTo>
                  <a:lnTo>
                    <a:pt x="259" y="10"/>
                  </a:lnTo>
                  <a:lnTo>
                    <a:pt x="262" y="10"/>
                  </a:lnTo>
                  <a:lnTo>
                    <a:pt x="263" y="8"/>
                  </a:lnTo>
                  <a:lnTo>
                    <a:pt x="263" y="6"/>
                  </a:lnTo>
                  <a:lnTo>
                    <a:pt x="263" y="4"/>
                  </a:lnTo>
                  <a:lnTo>
                    <a:pt x="261" y="1"/>
                  </a:lnTo>
                  <a:lnTo>
                    <a:pt x="258" y="0"/>
                  </a:lnTo>
                  <a:lnTo>
                    <a:pt x="257" y="0"/>
                  </a:lnTo>
                  <a:lnTo>
                    <a:pt x="25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4" name="chenying0907 1209"/>
            <p:cNvSpPr>
              <a:spLocks/>
            </p:cNvSpPr>
            <p:nvPr/>
          </p:nvSpPr>
          <p:spPr bwMode="auto">
            <a:xfrm>
              <a:off x="5243513" y="2185988"/>
              <a:ext cx="103188" cy="79375"/>
            </a:xfrm>
            <a:custGeom>
              <a:avLst/>
              <a:gdLst/>
              <a:ahLst/>
              <a:cxnLst>
                <a:cxn ang="0">
                  <a:pos x="249" y="1"/>
                </a:cxn>
                <a:cxn ang="0">
                  <a:pos x="249" y="1"/>
                </a:cxn>
                <a:cxn ang="0">
                  <a:pos x="243" y="7"/>
                </a:cxn>
                <a:cxn ang="0">
                  <a:pos x="237" y="13"/>
                </a:cxn>
                <a:cxn ang="0">
                  <a:pos x="221" y="23"/>
                </a:cxn>
                <a:cxn ang="0">
                  <a:pos x="205" y="32"/>
                </a:cxn>
                <a:cxn ang="0">
                  <a:pos x="190" y="40"/>
                </a:cxn>
                <a:cxn ang="0">
                  <a:pos x="190" y="40"/>
                </a:cxn>
                <a:cxn ang="0">
                  <a:pos x="174" y="52"/>
                </a:cxn>
                <a:cxn ang="0">
                  <a:pos x="158" y="62"/>
                </a:cxn>
                <a:cxn ang="0">
                  <a:pos x="127" y="87"/>
                </a:cxn>
                <a:cxn ang="0">
                  <a:pos x="127" y="87"/>
                </a:cxn>
                <a:cxn ang="0">
                  <a:pos x="63" y="136"/>
                </a:cxn>
                <a:cxn ang="0">
                  <a:pos x="31" y="162"/>
                </a:cxn>
                <a:cxn ang="0">
                  <a:pos x="1" y="188"/>
                </a:cxn>
                <a:cxn ang="0">
                  <a:pos x="1" y="188"/>
                </a:cxn>
                <a:cxn ang="0">
                  <a:pos x="0" y="189"/>
                </a:cxn>
                <a:cxn ang="0">
                  <a:pos x="0" y="192"/>
                </a:cxn>
                <a:cxn ang="0">
                  <a:pos x="1" y="196"/>
                </a:cxn>
                <a:cxn ang="0">
                  <a:pos x="5" y="197"/>
                </a:cxn>
                <a:cxn ang="0">
                  <a:pos x="8" y="197"/>
                </a:cxn>
                <a:cxn ang="0">
                  <a:pos x="9" y="196"/>
                </a:cxn>
                <a:cxn ang="0">
                  <a:pos x="9" y="196"/>
                </a:cxn>
                <a:cxn ang="0">
                  <a:pos x="42" y="168"/>
                </a:cxn>
                <a:cxn ang="0">
                  <a:pos x="75" y="142"/>
                </a:cxn>
                <a:cxn ang="0">
                  <a:pos x="141" y="90"/>
                </a:cxn>
                <a:cxn ang="0">
                  <a:pos x="141" y="90"/>
                </a:cxn>
                <a:cxn ang="0">
                  <a:pos x="173" y="68"/>
                </a:cxn>
                <a:cxn ang="0">
                  <a:pos x="204" y="45"/>
                </a:cxn>
                <a:cxn ang="0">
                  <a:pos x="204" y="45"/>
                </a:cxn>
                <a:cxn ang="0">
                  <a:pos x="218" y="38"/>
                </a:cxn>
                <a:cxn ang="0">
                  <a:pos x="233" y="30"/>
                </a:cxn>
                <a:cxn ang="0">
                  <a:pos x="246" y="21"/>
                </a:cxn>
                <a:cxn ang="0">
                  <a:pos x="251" y="15"/>
                </a:cxn>
                <a:cxn ang="0">
                  <a:pos x="256" y="10"/>
                </a:cxn>
                <a:cxn ang="0">
                  <a:pos x="256" y="10"/>
                </a:cxn>
                <a:cxn ang="0">
                  <a:pos x="258" y="7"/>
                </a:cxn>
                <a:cxn ang="0">
                  <a:pos x="258" y="5"/>
                </a:cxn>
                <a:cxn ang="0">
                  <a:pos x="256" y="1"/>
                </a:cxn>
                <a:cxn ang="0">
                  <a:pos x="255" y="0"/>
                </a:cxn>
                <a:cxn ang="0">
                  <a:pos x="252" y="0"/>
                </a:cxn>
                <a:cxn ang="0">
                  <a:pos x="251" y="0"/>
                </a:cxn>
                <a:cxn ang="0">
                  <a:pos x="249" y="1"/>
                </a:cxn>
                <a:cxn ang="0">
                  <a:pos x="249" y="1"/>
                </a:cxn>
              </a:cxnLst>
              <a:rect l="0" t="0" r="r" b="b"/>
              <a:pathLst>
                <a:path w="258" h="197">
                  <a:moveTo>
                    <a:pt x="249" y="1"/>
                  </a:moveTo>
                  <a:lnTo>
                    <a:pt x="249" y="1"/>
                  </a:lnTo>
                  <a:lnTo>
                    <a:pt x="243" y="7"/>
                  </a:lnTo>
                  <a:lnTo>
                    <a:pt x="237" y="13"/>
                  </a:lnTo>
                  <a:lnTo>
                    <a:pt x="221" y="23"/>
                  </a:lnTo>
                  <a:lnTo>
                    <a:pt x="205" y="32"/>
                  </a:lnTo>
                  <a:lnTo>
                    <a:pt x="190" y="40"/>
                  </a:lnTo>
                  <a:lnTo>
                    <a:pt x="190" y="40"/>
                  </a:lnTo>
                  <a:lnTo>
                    <a:pt x="174" y="52"/>
                  </a:lnTo>
                  <a:lnTo>
                    <a:pt x="158" y="62"/>
                  </a:lnTo>
                  <a:lnTo>
                    <a:pt x="127" y="87"/>
                  </a:lnTo>
                  <a:lnTo>
                    <a:pt x="127" y="87"/>
                  </a:lnTo>
                  <a:lnTo>
                    <a:pt x="63" y="136"/>
                  </a:lnTo>
                  <a:lnTo>
                    <a:pt x="31" y="162"/>
                  </a:lnTo>
                  <a:lnTo>
                    <a:pt x="1" y="188"/>
                  </a:lnTo>
                  <a:lnTo>
                    <a:pt x="1" y="188"/>
                  </a:lnTo>
                  <a:lnTo>
                    <a:pt x="0" y="189"/>
                  </a:lnTo>
                  <a:lnTo>
                    <a:pt x="0" y="192"/>
                  </a:lnTo>
                  <a:lnTo>
                    <a:pt x="1" y="196"/>
                  </a:lnTo>
                  <a:lnTo>
                    <a:pt x="5" y="197"/>
                  </a:lnTo>
                  <a:lnTo>
                    <a:pt x="8" y="197"/>
                  </a:lnTo>
                  <a:lnTo>
                    <a:pt x="9" y="196"/>
                  </a:lnTo>
                  <a:lnTo>
                    <a:pt x="9" y="196"/>
                  </a:lnTo>
                  <a:lnTo>
                    <a:pt x="42" y="168"/>
                  </a:lnTo>
                  <a:lnTo>
                    <a:pt x="75" y="142"/>
                  </a:lnTo>
                  <a:lnTo>
                    <a:pt x="141" y="90"/>
                  </a:lnTo>
                  <a:lnTo>
                    <a:pt x="141" y="90"/>
                  </a:lnTo>
                  <a:lnTo>
                    <a:pt x="173" y="68"/>
                  </a:lnTo>
                  <a:lnTo>
                    <a:pt x="204" y="45"/>
                  </a:lnTo>
                  <a:lnTo>
                    <a:pt x="204" y="45"/>
                  </a:lnTo>
                  <a:lnTo>
                    <a:pt x="218" y="38"/>
                  </a:lnTo>
                  <a:lnTo>
                    <a:pt x="233" y="30"/>
                  </a:lnTo>
                  <a:lnTo>
                    <a:pt x="246" y="21"/>
                  </a:lnTo>
                  <a:lnTo>
                    <a:pt x="251" y="15"/>
                  </a:lnTo>
                  <a:lnTo>
                    <a:pt x="256" y="10"/>
                  </a:lnTo>
                  <a:lnTo>
                    <a:pt x="256" y="10"/>
                  </a:lnTo>
                  <a:lnTo>
                    <a:pt x="258" y="7"/>
                  </a:lnTo>
                  <a:lnTo>
                    <a:pt x="258" y="5"/>
                  </a:lnTo>
                  <a:lnTo>
                    <a:pt x="256" y="1"/>
                  </a:lnTo>
                  <a:lnTo>
                    <a:pt x="255" y="0"/>
                  </a:lnTo>
                  <a:lnTo>
                    <a:pt x="252" y="0"/>
                  </a:lnTo>
                  <a:lnTo>
                    <a:pt x="251" y="0"/>
                  </a:lnTo>
                  <a:lnTo>
                    <a:pt x="249" y="1"/>
                  </a:lnTo>
                  <a:lnTo>
                    <a:pt x="2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5" name="chenying0907 1211"/>
            <p:cNvSpPr>
              <a:spLocks/>
            </p:cNvSpPr>
            <p:nvPr/>
          </p:nvSpPr>
          <p:spPr bwMode="auto">
            <a:xfrm>
              <a:off x="5237163" y="2224088"/>
              <a:ext cx="107950" cy="79375"/>
            </a:xfrm>
            <a:custGeom>
              <a:avLst/>
              <a:gdLst/>
              <a:ahLst/>
              <a:cxnLst>
                <a:cxn ang="0">
                  <a:pos x="266" y="0"/>
                </a:cxn>
                <a:cxn ang="0">
                  <a:pos x="266" y="0"/>
                </a:cxn>
                <a:cxn ang="0">
                  <a:pos x="249" y="12"/>
                </a:cxn>
                <a:cxn ang="0">
                  <a:pos x="232" y="22"/>
                </a:cxn>
                <a:cxn ang="0">
                  <a:pos x="197" y="41"/>
                </a:cxn>
                <a:cxn ang="0">
                  <a:pos x="197" y="41"/>
                </a:cxn>
                <a:cxn ang="0">
                  <a:pos x="178" y="51"/>
                </a:cxn>
                <a:cxn ang="0">
                  <a:pos x="161" y="63"/>
                </a:cxn>
                <a:cxn ang="0">
                  <a:pos x="129" y="88"/>
                </a:cxn>
                <a:cxn ang="0">
                  <a:pos x="129" y="88"/>
                </a:cxn>
                <a:cxn ang="0">
                  <a:pos x="98" y="110"/>
                </a:cxn>
                <a:cxn ang="0">
                  <a:pos x="70" y="133"/>
                </a:cxn>
                <a:cxn ang="0">
                  <a:pos x="70" y="133"/>
                </a:cxn>
                <a:cxn ang="0">
                  <a:pos x="54" y="148"/>
                </a:cxn>
                <a:cxn ang="0">
                  <a:pos x="38" y="164"/>
                </a:cxn>
                <a:cxn ang="0">
                  <a:pos x="30" y="170"/>
                </a:cxn>
                <a:cxn ang="0">
                  <a:pos x="23" y="178"/>
                </a:cxn>
                <a:cxn ang="0">
                  <a:pos x="13" y="183"/>
                </a:cxn>
                <a:cxn ang="0">
                  <a:pos x="4" y="187"/>
                </a:cxn>
                <a:cxn ang="0">
                  <a:pos x="4" y="187"/>
                </a:cxn>
                <a:cxn ang="0">
                  <a:pos x="3" y="187"/>
                </a:cxn>
                <a:cxn ang="0">
                  <a:pos x="2" y="190"/>
                </a:cxn>
                <a:cxn ang="0">
                  <a:pos x="0" y="192"/>
                </a:cxn>
                <a:cxn ang="0">
                  <a:pos x="3" y="196"/>
                </a:cxn>
                <a:cxn ang="0">
                  <a:pos x="4" y="198"/>
                </a:cxn>
                <a:cxn ang="0">
                  <a:pos x="7" y="198"/>
                </a:cxn>
                <a:cxn ang="0">
                  <a:pos x="11" y="198"/>
                </a:cxn>
                <a:cxn ang="0">
                  <a:pos x="11" y="198"/>
                </a:cxn>
                <a:cxn ang="0">
                  <a:pos x="13" y="196"/>
                </a:cxn>
                <a:cxn ang="0">
                  <a:pos x="15" y="195"/>
                </a:cxn>
                <a:cxn ang="0">
                  <a:pos x="15" y="195"/>
                </a:cxn>
                <a:cxn ang="0">
                  <a:pos x="25" y="188"/>
                </a:cxn>
                <a:cxn ang="0">
                  <a:pos x="34" y="181"/>
                </a:cxn>
                <a:cxn ang="0">
                  <a:pos x="53" y="164"/>
                </a:cxn>
                <a:cxn ang="0">
                  <a:pos x="53" y="164"/>
                </a:cxn>
                <a:cxn ang="0">
                  <a:pos x="70" y="148"/>
                </a:cxn>
                <a:cxn ang="0">
                  <a:pos x="88" y="132"/>
                </a:cxn>
                <a:cxn ang="0">
                  <a:pos x="126" y="103"/>
                </a:cxn>
                <a:cxn ang="0">
                  <a:pos x="126" y="103"/>
                </a:cxn>
                <a:cxn ang="0">
                  <a:pos x="159" y="79"/>
                </a:cxn>
                <a:cxn ang="0">
                  <a:pos x="176" y="65"/>
                </a:cxn>
                <a:cxn ang="0">
                  <a:pos x="194" y="55"/>
                </a:cxn>
                <a:cxn ang="0">
                  <a:pos x="194" y="55"/>
                </a:cxn>
                <a:cxn ang="0">
                  <a:pos x="233" y="34"/>
                </a:cxn>
                <a:cxn ang="0">
                  <a:pos x="253" y="22"/>
                </a:cxn>
                <a:cxn ang="0">
                  <a:pos x="272" y="11"/>
                </a:cxn>
                <a:cxn ang="0">
                  <a:pos x="272" y="11"/>
                </a:cxn>
                <a:cxn ang="0">
                  <a:pos x="274" y="9"/>
                </a:cxn>
                <a:cxn ang="0">
                  <a:pos x="275" y="7"/>
                </a:cxn>
                <a:cxn ang="0">
                  <a:pos x="274" y="3"/>
                </a:cxn>
                <a:cxn ang="0">
                  <a:pos x="272" y="1"/>
                </a:cxn>
                <a:cxn ang="0">
                  <a:pos x="270" y="0"/>
                </a:cxn>
                <a:cxn ang="0">
                  <a:pos x="269" y="0"/>
                </a:cxn>
                <a:cxn ang="0">
                  <a:pos x="266" y="0"/>
                </a:cxn>
                <a:cxn ang="0">
                  <a:pos x="266" y="0"/>
                </a:cxn>
              </a:cxnLst>
              <a:rect l="0" t="0" r="r" b="b"/>
              <a:pathLst>
                <a:path w="275" h="198">
                  <a:moveTo>
                    <a:pt x="266" y="0"/>
                  </a:moveTo>
                  <a:lnTo>
                    <a:pt x="266" y="0"/>
                  </a:lnTo>
                  <a:lnTo>
                    <a:pt x="249" y="12"/>
                  </a:lnTo>
                  <a:lnTo>
                    <a:pt x="232" y="22"/>
                  </a:lnTo>
                  <a:lnTo>
                    <a:pt x="197" y="41"/>
                  </a:lnTo>
                  <a:lnTo>
                    <a:pt x="197" y="41"/>
                  </a:lnTo>
                  <a:lnTo>
                    <a:pt x="178" y="51"/>
                  </a:lnTo>
                  <a:lnTo>
                    <a:pt x="161" y="63"/>
                  </a:lnTo>
                  <a:lnTo>
                    <a:pt x="129" y="88"/>
                  </a:lnTo>
                  <a:lnTo>
                    <a:pt x="129" y="88"/>
                  </a:lnTo>
                  <a:lnTo>
                    <a:pt x="98" y="110"/>
                  </a:lnTo>
                  <a:lnTo>
                    <a:pt x="70" y="133"/>
                  </a:lnTo>
                  <a:lnTo>
                    <a:pt x="70" y="133"/>
                  </a:lnTo>
                  <a:lnTo>
                    <a:pt x="54" y="148"/>
                  </a:lnTo>
                  <a:lnTo>
                    <a:pt x="38" y="164"/>
                  </a:lnTo>
                  <a:lnTo>
                    <a:pt x="30" y="170"/>
                  </a:lnTo>
                  <a:lnTo>
                    <a:pt x="23" y="178"/>
                  </a:lnTo>
                  <a:lnTo>
                    <a:pt x="13" y="183"/>
                  </a:lnTo>
                  <a:lnTo>
                    <a:pt x="4" y="187"/>
                  </a:lnTo>
                  <a:lnTo>
                    <a:pt x="4" y="187"/>
                  </a:lnTo>
                  <a:lnTo>
                    <a:pt x="3" y="187"/>
                  </a:lnTo>
                  <a:lnTo>
                    <a:pt x="2" y="190"/>
                  </a:lnTo>
                  <a:lnTo>
                    <a:pt x="0" y="192"/>
                  </a:lnTo>
                  <a:lnTo>
                    <a:pt x="3" y="196"/>
                  </a:lnTo>
                  <a:lnTo>
                    <a:pt x="4" y="198"/>
                  </a:lnTo>
                  <a:lnTo>
                    <a:pt x="7" y="198"/>
                  </a:lnTo>
                  <a:lnTo>
                    <a:pt x="11" y="198"/>
                  </a:lnTo>
                  <a:lnTo>
                    <a:pt x="11" y="198"/>
                  </a:lnTo>
                  <a:lnTo>
                    <a:pt x="13" y="196"/>
                  </a:lnTo>
                  <a:lnTo>
                    <a:pt x="15" y="195"/>
                  </a:lnTo>
                  <a:lnTo>
                    <a:pt x="15" y="195"/>
                  </a:lnTo>
                  <a:lnTo>
                    <a:pt x="25" y="188"/>
                  </a:lnTo>
                  <a:lnTo>
                    <a:pt x="34" y="181"/>
                  </a:lnTo>
                  <a:lnTo>
                    <a:pt x="53" y="164"/>
                  </a:lnTo>
                  <a:lnTo>
                    <a:pt x="53" y="164"/>
                  </a:lnTo>
                  <a:lnTo>
                    <a:pt x="70" y="148"/>
                  </a:lnTo>
                  <a:lnTo>
                    <a:pt x="88" y="132"/>
                  </a:lnTo>
                  <a:lnTo>
                    <a:pt x="126" y="103"/>
                  </a:lnTo>
                  <a:lnTo>
                    <a:pt x="126" y="103"/>
                  </a:lnTo>
                  <a:lnTo>
                    <a:pt x="159" y="79"/>
                  </a:lnTo>
                  <a:lnTo>
                    <a:pt x="176" y="65"/>
                  </a:lnTo>
                  <a:lnTo>
                    <a:pt x="194" y="55"/>
                  </a:lnTo>
                  <a:lnTo>
                    <a:pt x="194" y="55"/>
                  </a:lnTo>
                  <a:lnTo>
                    <a:pt x="233" y="34"/>
                  </a:lnTo>
                  <a:lnTo>
                    <a:pt x="253" y="22"/>
                  </a:lnTo>
                  <a:lnTo>
                    <a:pt x="272" y="11"/>
                  </a:lnTo>
                  <a:lnTo>
                    <a:pt x="272" y="11"/>
                  </a:lnTo>
                  <a:lnTo>
                    <a:pt x="274" y="9"/>
                  </a:lnTo>
                  <a:lnTo>
                    <a:pt x="275" y="7"/>
                  </a:lnTo>
                  <a:lnTo>
                    <a:pt x="274" y="3"/>
                  </a:lnTo>
                  <a:lnTo>
                    <a:pt x="272" y="1"/>
                  </a:lnTo>
                  <a:lnTo>
                    <a:pt x="270" y="0"/>
                  </a:lnTo>
                  <a:lnTo>
                    <a:pt x="269" y="0"/>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6" name="chenying0907 1212"/>
            <p:cNvSpPr>
              <a:spLocks/>
            </p:cNvSpPr>
            <p:nvPr/>
          </p:nvSpPr>
          <p:spPr bwMode="auto">
            <a:xfrm>
              <a:off x="5243513" y="2257425"/>
              <a:ext cx="103188" cy="79375"/>
            </a:xfrm>
            <a:custGeom>
              <a:avLst/>
              <a:gdLst/>
              <a:ahLst/>
              <a:cxnLst>
                <a:cxn ang="0">
                  <a:pos x="249" y="1"/>
                </a:cxn>
                <a:cxn ang="0">
                  <a:pos x="237" y="10"/>
                </a:cxn>
                <a:cxn ang="0">
                  <a:pos x="224" y="15"/>
                </a:cxn>
                <a:cxn ang="0">
                  <a:pos x="211" y="25"/>
                </a:cxn>
                <a:cxn ang="0">
                  <a:pos x="196" y="35"/>
                </a:cxn>
                <a:cxn ang="0">
                  <a:pos x="182" y="43"/>
                </a:cxn>
                <a:cxn ang="0">
                  <a:pos x="141" y="76"/>
                </a:cxn>
                <a:cxn ang="0">
                  <a:pos x="126" y="90"/>
                </a:cxn>
                <a:cxn ang="0">
                  <a:pos x="77" y="132"/>
                </a:cxn>
                <a:cxn ang="0">
                  <a:pos x="60" y="146"/>
                </a:cxn>
                <a:cxn ang="0">
                  <a:pos x="43" y="161"/>
                </a:cxn>
                <a:cxn ang="0">
                  <a:pos x="26" y="176"/>
                </a:cxn>
                <a:cxn ang="0">
                  <a:pos x="16" y="184"/>
                </a:cxn>
                <a:cxn ang="0">
                  <a:pos x="5" y="186"/>
                </a:cxn>
                <a:cxn ang="0">
                  <a:pos x="3" y="187"/>
                </a:cxn>
                <a:cxn ang="0">
                  <a:pos x="0" y="192"/>
                </a:cxn>
                <a:cxn ang="0">
                  <a:pos x="3" y="197"/>
                </a:cxn>
                <a:cxn ang="0">
                  <a:pos x="13" y="197"/>
                </a:cxn>
                <a:cxn ang="0">
                  <a:pos x="16" y="197"/>
                </a:cxn>
                <a:cxn ang="0">
                  <a:pos x="17" y="196"/>
                </a:cxn>
                <a:cxn ang="0">
                  <a:pos x="33" y="186"/>
                </a:cxn>
                <a:cxn ang="0">
                  <a:pos x="47" y="172"/>
                </a:cxn>
                <a:cxn ang="0">
                  <a:pos x="84" y="141"/>
                </a:cxn>
                <a:cxn ang="0">
                  <a:pos x="122" y="108"/>
                </a:cxn>
                <a:cxn ang="0">
                  <a:pos x="140" y="91"/>
                </a:cxn>
                <a:cxn ang="0">
                  <a:pos x="180" y="59"/>
                </a:cxn>
                <a:cxn ang="0">
                  <a:pos x="203" y="44"/>
                </a:cxn>
                <a:cxn ang="0">
                  <a:pos x="230" y="26"/>
                </a:cxn>
                <a:cxn ang="0">
                  <a:pos x="237" y="22"/>
                </a:cxn>
                <a:cxn ang="0">
                  <a:pos x="251" y="14"/>
                </a:cxn>
                <a:cxn ang="0">
                  <a:pos x="256" y="9"/>
                </a:cxn>
                <a:cxn ang="0">
                  <a:pos x="258" y="5"/>
                </a:cxn>
                <a:cxn ang="0">
                  <a:pos x="255" y="0"/>
                </a:cxn>
                <a:cxn ang="0">
                  <a:pos x="251" y="0"/>
                </a:cxn>
                <a:cxn ang="0">
                  <a:pos x="249" y="1"/>
                </a:cxn>
              </a:cxnLst>
              <a:rect l="0" t="0" r="r" b="b"/>
              <a:pathLst>
                <a:path w="258" h="197">
                  <a:moveTo>
                    <a:pt x="249" y="1"/>
                  </a:moveTo>
                  <a:lnTo>
                    <a:pt x="249" y="1"/>
                  </a:lnTo>
                  <a:lnTo>
                    <a:pt x="243" y="6"/>
                  </a:lnTo>
                  <a:lnTo>
                    <a:pt x="237" y="10"/>
                  </a:lnTo>
                  <a:lnTo>
                    <a:pt x="224" y="15"/>
                  </a:lnTo>
                  <a:lnTo>
                    <a:pt x="224" y="15"/>
                  </a:lnTo>
                  <a:lnTo>
                    <a:pt x="217" y="21"/>
                  </a:lnTo>
                  <a:lnTo>
                    <a:pt x="211" y="25"/>
                  </a:lnTo>
                  <a:lnTo>
                    <a:pt x="204" y="30"/>
                  </a:lnTo>
                  <a:lnTo>
                    <a:pt x="196" y="35"/>
                  </a:lnTo>
                  <a:lnTo>
                    <a:pt x="196" y="35"/>
                  </a:lnTo>
                  <a:lnTo>
                    <a:pt x="182" y="43"/>
                  </a:lnTo>
                  <a:lnTo>
                    <a:pt x="169" y="53"/>
                  </a:lnTo>
                  <a:lnTo>
                    <a:pt x="141" y="76"/>
                  </a:lnTo>
                  <a:lnTo>
                    <a:pt x="141" y="76"/>
                  </a:lnTo>
                  <a:lnTo>
                    <a:pt x="126" y="90"/>
                  </a:lnTo>
                  <a:lnTo>
                    <a:pt x="110" y="103"/>
                  </a:lnTo>
                  <a:lnTo>
                    <a:pt x="77" y="132"/>
                  </a:lnTo>
                  <a:lnTo>
                    <a:pt x="77" y="132"/>
                  </a:lnTo>
                  <a:lnTo>
                    <a:pt x="60" y="146"/>
                  </a:lnTo>
                  <a:lnTo>
                    <a:pt x="43" y="161"/>
                  </a:lnTo>
                  <a:lnTo>
                    <a:pt x="43" y="161"/>
                  </a:lnTo>
                  <a:lnTo>
                    <a:pt x="35" y="169"/>
                  </a:lnTo>
                  <a:lnTo>
                    <a:pt x="26" y="176"/>
                  </a:lnTo>
                  <a:lnTo>
                    <a:pt x="21" y="180"/>
                  </a:lnTo>
                  <a:lnTo>
                    <a:pt x="16" y="184"/>
                  </a:lnTo>
                  <a:lnTo>
                    <a:pt x="10" y="186"/>
                  </a:lnTo>
                  <a:lnTo>
                    <a:pt x="5" y="186"/>
                  </a:lnTo>
                  <a:lnTo>
                    <a:pt x="5" y="186"/>
                  </a:lnTo>
                  <a:lnTo>
                    <a:pt x="3" y="187"/>
                  </a:lnTo>
                  <a:lnTo>
                    <a:pt x="1" y="188"/>
                  </a:lnTo>
                  <a:lnTo>
                    <a:pt x="0" y="192"/>
                  </a:lnTo>
                  <a:lnTo>
                    <a:pt x="1" y="196"/>
                  </a:lnTo>
                  <a:lnTo>
                    <a:pt x="3" y="197"/>
                  </a:lnTo>
                  <a:lnTo>
                    <a:pt x="5" y="197"/>
                  </a:lnTo>
                  <a:lnTo>
                    <a:pt x="13" y="197"/>
                  </a:lnTo>
                  <a:lnTo>
                    <a:pt x="13" y="197"/>
                  </a:lnTo>
                  <a:lnTo>
                    <a:pt x="16" y="197"/>
                  </a:lnTo>
                  <a:lnTo>
                    <a:pt x="17" y="196"/>
                  </a:lnTo>
                  <a:lnTo>
                    <a:pt x="17" y="196"/>
                  </a:lnTo>
                  <a:lnTo>
                    <a:pt x="25" y="192"/>
                  </a:lnTo>
                  <a:lnTo>
                    <a:pt x="33" y="186"/>
                  </a:lnTo>
                  <a:lnTo>
                    <a:pt x="47" y="172"/>
                  </a:lnTo>
                  <a:lnTo>
                    <a:pt x="47" y="172"/>
                  </a:lnTo>
                  <a:lnTo>
                    <a:pt x="65" y="157"/>
                  </a:lnTo>
                  <a:lnTo>
                    <a:pt x="84" y="141"/>
                  </a:lnTo>
                  <a:lnTo>
                    <a:pt x="103" y="125"/>
                  </a:lnTo>
                  <a:lnTo>
                    <a:pt x="122" y="108"/>
                  </a:lnTo>
                  <a:lnTo>
                    <a:pt x="122" y="108"/>
                  </a:lnTo>
                  <a:lnTo>
                    <a:pt x="140" y="91"/>
                  </a:lnTo>
                  <a:lnTo>
                    <a:pt x="160" y="74"/>
                  </a:lnTo>
                  <a:lnTo>
                    <a:pt x="180" y="59"/>
                  </a:lnTo>
                  <a:lnTo>
                    <a:pt x="203" y="44"/>
                  </a:lnTo>
                  <a:lnTo>
                    <a:pt x="203" y="44"/>
                  </a:lnTo>
                  <a:lnTo>
                    <a:pt x="217" y="35"/>
                  </a:lnTo>
                  <a:lnTo>
                    <a:pt x="230" y="26"/>
                  </a:lnTo>
                  <a:lnTo>
                    <a:pt x="230" y="26"/>
                  </a:lnTo>
                  <a:lnTo>
                    <a:pt x="237" y="22"/>
                  </a:lnTo>
                  <a:lnTo>
                    <a:pt x="243" y="18"/>
                  </a:lnTo>
                  <a:lnTo>
                    <a:pt x="251" y="14"/>
                  </a:lnTo>
                  <a:lnTo>
                    <a:pt x="256" y="9"/>
                  </a:lnTo>
                  <a:lnTo>
                    <a:pt x="256" y="9"/>
                  </a:lnTo>
                  <a:lnTo>
                    <a:pt x="258" y="8"/>
                  </a:lnTo>
                  <a:lnTo>
                    <a:pt x="258" y="5"/>
                  </a:lnTo>
                  <a:lnTo>
                    <a:pt x="256" y="1"/>
                  </a:lnTo>
                  <a:lnTo>
                    <a:pt x="255" y="0"/>
                  </a:lnTo>
                  <a:lnTo>
                    <a:pt x="252" y="0"/>
                  </a:lnTo>
                  <a:lnTo>
                    <a:pt x="251" y="0"/>
                  </a:lnTo>
                  <a:lnTo>
                    <a:pt x="249" y="1"/>
                  </a:lnTo>
                  <a:lnTo>
                    <a:pt x="2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7" name="chenying0907 1213"/>
            <p:cNvSpPr>
              <a:spLocks/>
            </p:cNvSpPr>
            <p:nvPr/>
          </p:nvSpPr>
          <p:spPr bwMode="auto">
            <a:xfrm>
              <a:off x="5240338" y="2293938"/>
              <a:ext cx="104775" cy="80963"/>
            </a:xfrm>
            <a:custGeom>
              <a:avLst/>
              <a:gdLst/>
              <a:ahLst/>
              <a:cxnLst>
                <a:cxn ang="0">
                  <a:pos x="258" y="0"/>
                </a:cxn>
                <a:cxn ang="0">
                  <a:pos x="258" y="0"/>
                </a:cxn>
                <a:cxn ang="0">
                  <a:pos x="241" y="11"/>
                </a:cxn>
                <a:cxn ang="0">
                  <a:pos x="224" y="21"/>
                </a:cxn>
                <a:cxn ang="0">
                  <a:pos x="208" y="34"/>
                </a:cxn>
                <a:cxn ang="0">
                  <a:pos x="192" y="47"/>
                </a:cxn>
                <a:cxn ang="0">
                  <a:pos x="162" y="74"/>
                </a:cxn>
                <a:cxn ang="0">
                  <a:pos x="147" y="87"/>
                </a:cxn>
                <a:cxn ang="0">
                  <a:pos x="131" y="98"/>
                </a:cxn>
                <a:cxn ang="0">
                  <a:pos x="131" y="98"/>
                </a:cxn>
                <a:cxn ang="0">
                  <a:pos x="97" y="121"/>
                </a:cxn>
                <a:cxn ang="0">
                  <a:pos x="64" y="144"/>
                </a:cxn>
                <a:cxn ang="0">
                  <a:pos x="33" y="169"/>
                </a:cxn>
                <a:cxn ang="0">
                  <a:pos x="2" y="195"/>
                </a:cxn>
                <a:cxn ang="0">
                  <a:pos x="2" y="195"/>
                </a:cxn>
                <a:cxn ang="0">
                  <a:pos x="0" y="198"/>
                </a:cxn>
                <a:cxn ang="0">
                  <a:pos x="0" y="199"/>
                </a:cxn>
                <a:cxn ang="0">
                  <a:pos x="2" y="203"/>
                </a:cxn>
                <a:cxn ang="0">
                  <a:pos x="5" y="206"/>
                </a:cxn>
                <a:cxn ang="0">
                  <a:pos x="8" y="206"/>
                </a:cxn>
                <a:cxn ang="0">
                  <a:pos x="11" y="204"/>
                </a:cxn>
                <a:cxn ang="0">
                  <a:pos x="11" y="204"/>
                </a:cxn>
                <a:cxn ang="0">
                  <a:pos x="42" y="177"/>
                </a:cxn>
                <a:cxn ang="0">
                  <a:pos x="76" y="151"/>
                </a:cxn>
                <a:cxn ang="0">
                  <a:pos x="111" y="126"/>
                </a:cxn>
                <a:cxn ang="0">
                  <a:pos x="145" y="102"/>
                </a:cxn>
                <a:cxn ang="0">
                  <a:pos x="145" y="102"/>
                </a:cxn>
                <a:cxn ang="0">
                  <a:pos x="161" y="91"/>
                </a:cxn>
                <a:cxn ang="0">
                  <a:pos x="175" y="79"/>
                </a:cxn>
                <a:cxn ang="0">
                  <a:pos x="203" y="54"/>
                </a:cxn>
                <a:cxn ang="0">
                  <a:pos x="217" y="42"/>
                </a:cxn>
                <a:cxn ang="0">
                  <a:pos x="232" y="30"/>
                </a:cxn>
                <a:cxn ang="0">
                  <a:pos x="247" y="20"/>
                </a:cxn>
                <a:cxn ang="0">
                  <a:pos x="264" y="11"/>
                </a:cxn>
                <a:cxn ang="0">
                  <a:pos x="264" y="11"/>
                </a:cxn>
                <a:cxn ang="0">
                  <a:pos x="266" y="9"/>
                </a:cxn>
                <a:cxn ang="0">
                  <a:pos x="267" y="7"/>
                </a:cxn>
                <a:cxn ang="0">
                  <a:pos x="267" y="6"/>
                </a:cxn>
                <a:cxn ang="0">
                  <a:pos x="266" y="3"/>
                </a:cxn>
                <a:cxn ang="0">
                  <a:pos x="263" y="0"/>
                </a:cxn>
                <a:cxn ang="0">
                  <a:pos x="261" y="0"/>
                </a:cxn>
                <a:cxn ang="0">
                  <a:pos x="258" y="0"/>
                </a:cxn>
                <a:cxn ang="0">
                  <a:pos x="258" y="0"/>
                </a:cxn>
              </a:cxnLst>
              <a:rect l="0" t="0" r="r" b="b"/>
              <a:pathLst>
                <a:path w="267" h="206">
                  <a:moveTo>
                    <a:pt x="258" y="0"/>
                  </a:moveTo>
                  <a:lnTo>
                    <a:pt x="258" y="0"/>
                  </a:lnTo>
                  <a:lnTo>
                    <a:pt x="241" y="11"/>
                  </a:lnTo>
                  <a:lnTo>
                    <a:pt x="224" y="21"/>
                  </a:lnTo>
                  <a:lnTo>
                    <a:pt x="208" y="34"/>
                  </a:lnTo>
                  <a:lnTo>
                    <a:pt x="192" y="47"/>
                  </a:lnTo>
                  <a:lnTo>
                    <a:pt x="162" y="74"/>
                  </a:lnTo>
                  <a:lnTo>
                    <a:pt x="147" y="87"/>
                  </a:lnTo>
                  <a:lnTo>
                    <a:pt x="131" y="98"/>
                  </a:lnTo>
                  <a:lnTo>
                    <a:pt x="131" y="98"/>
                  </a:lnTo>
                  <a:lnTo>
                    <a:pt x="97" y="121"/>
                  </a:lnTo>
                  <a:lnTo>
                    <a:pt x="64" y="144"/>
                  </a:lnTo>
                  <a:lnTo>
                    <a:pt x="33" y="169"/>
                  </a:lnTo>
                  <a:lnTo>
                    <a:pt x="2" y="195"/>
                  </a:lnTo>
                  <a:lnTo>
                    <a:pt x="2" y="195"/>
                  </a:lnTo>
                  <a:lnTo>
                    <a:pt x="0" y="198"/>
                  </a:lnTo>
                  <a:lnTo>
                    <a:pt x="0" y="199"/>
                  </a:lnTo>
                  <a:lnTo>
                    <a:pt x="2" y="203"/>
                  </a:lnTo>
                  <a:lnTo>
                    <a:pt x="5" y="206"/>
                  </a:lnTo>
                  <a:lnTo>
                    <a:pt x="8" y="206"/>
                  </a:lnTo>
                  <a:lnTo>
                    <a:pt x="11" y="204"/>
                  </a:lnTo>
                  <a:lnTo>
                    <a:pt x="11" y="204"/>
                  </a:lnTo>
                  <a:lnTo>
                    <a:pt x="42" y="177"/>
                  </a:lnTo>
                  <a:lnTo>
                    <a:pt x="76" y="151"/>
                  </a:lnTo>
                  <a:lnTo>
                    <a:pt x="111" y="126"/>
                  </a:lnTo>
                  <a:lnTo>
                    <a:pt x="145" y="102"/>
                  </a:lnTo>
                  <a:lnTo>
                    <a:pt x="145" y="102"/>
                  </a:lnTo>
                  <a:lnTo>
                    <a:pt x="161" y="91"/>
                  </a:lnTo>
                  <a:lnTo>
                    <a:pt x="175" y="79"/>
                  </a:lnTo>
                  <a:lnTo>
                    <a:pt x="203" y="54"/>
                  </a:lnTo>
                  <a:lnTo>
                    <a:pt x="217" y="42"/>
                  </a:lnTo>
                  <a:lnTo>
                    <a:pt x="232" y="30"/>
                  </a:lnTo>
                  <a:lnTo>
                    <a:pt x="247" y="20"/>
                  </a:lnTo>
                  <a:lnTo>
                    <a:pt x="264" y="11"/>
                  </a:lnTo>
                  <a:lnTo>
                    <a:pt x="264" y="11"/>
                  </a:lnTo>
                  <a:lnTo>
                    <a:pt x="266" y="9"/>
                  </a:lnTo>
                  <a:lnTo>
                    <a:pt x="267" y="7"/>
                  </a:lnTo>
                  <a:lnTo>
                    <a:pt x="267" y="6"/>
                  </a:lnTo>
                  <a:lnTo>
                    <a:pt x="266" y="3"/>
                  </a:lnTo>
                  <a:lnTo>
                    <a:pt x="263" y="0"/>
                  </a:lnTo>
                  <a:lnTo>
                    <a:pt x="261" y="0"/>
                  </a:lnTo>
                  <a:lnTo>
                    <a:pt x="258" y="0"/>
                  </a:lnTo>
                  <a:lnTo>
                    <a:pt x="25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8" name="chenying0907 1214"/>
            <p:cNvSpPr>
              <a:spLocks/>
            </p:cNvSpPr>
            <p:nvPr/>
          </p:nvSpPr>
          <p:spPr bwMode="auto">
            <a:xfrm>
              <a:off x="5246688" y="2332038"/>
              <a:ext cx="96838" cy="76200"/>
            </a:xfrm>
            <a:custGeom>
              <a:avLst/>
              <a:gdLst/>
              <a:ahLst/>
              <a:cxnLst>
                <a:cxn ang="0">
                  <a:pos x="235" y="1"/>
                </a:cxn>
                <a:cxn ang="0">
                  <a:pos x="235" y="1"/>
                </a:cxn>
                <a:cxn ang="0">
                  <a:pos x="219" y="11"/>
                </a:cxn>
                <a:cxn ang="0">
                  <a:pos x="205" y="23"/>
                </a:cxn>
                <a:cxn ang="0">
                  <a:pos x="189" y="34"/>
                </a:cxn>
                <a:cxn ang="0">
                  <a:pos x="173" y="45"/>
                </a:cxn>
                <a:cxn ang="0">
                  <a:pos x="173" y="45"/>
                </a:cxn>
                <a:cxn ang="0">
                  <a:pos x="139" y="66"/>
                </a:cxn>
                <a:cxn ang="0">
                  <a:pos x="105" y="88"/>
                </a:cxn>
                <a:cxn ang="0">
                  <a:pos x="105" y="88"/>
                </a:cxn>
                <a:cxn ang="0">
                  <a:pos x="92" y="99"/>
                </a:cxn>
                <a:cxn ang="0">
                  <a:pos x="81" y="112"/>
                </a:cxn>
                <a:cxn ang="0">
                  <a:pos x="68" y="124"/>
                </a:cxn>
                <a:cxn ang="0">
                  <a:pos x="56" y="136"/>
                </a:cxn>
                <a:cxn ang="0">
                  <a:pos x="56" y="136"/>
                </a:cxn>
                <a:cxn ang="0">
                  <a:pos x="30" y="160"/>
                </a:cxn>
                <a:cxn ang="0">
                  <a:pos x="15" y="173"/>
                </a:cxn>
                <a:cxn ang="0">
                  <a:pos x="2" y="184"/>
                </a:cxn>
                <a:cxn ang="0">
                  <a:pos x="2" y="184"/>
                </a:cxn>
                <a:cxn ang="0">
                  <a:pos x="1" y="187"/>
                </a:cxn>
                <a:cxn ang="0">
                  <a:pos x="0" y="188"/>
                </a:cxn>
                <a:cxn ang="0">
                  <a:pos x="1" y="190"/>
                </a:cxn>
                <a:cxn ang="0">
                  <a:pos x="2" y="192"/>
                </a:cxn>
                <a:cxn ang="0">
                  <a:pos x="6" y="194"/>
                </a:cxn>
                <a:cxn ang="0">
                  <a:pos x="7" y="193"/>
                </a:cxn>
                <a:cxn ang="0">
                  <a:pos x="10" y="193"/>
                </a:cxn>
                <a:cxn ang="0">
                  <a:pos x="10" y="193"/>
                </a:cxn>
                <a:cxn ang="0">
                  <a:pos x="24" y="181"/>
                </a:cxn>
                <a:cxn ang="0">
                  <a:pos x="37" y="168"/>
                </a:cxn>
                <a:cxn ang="0">
                  <a:pos x="65" y="142"/>
                </a:cxn>
                <a:cxn ang="0">
                  <a:pos x="91" y="116"/>
                </a:cxn>
                <a:cxn ang="0">
                  <a:pos x="105" y="104"/>
                </a:cxn>
                <a:cxn ang="0">
                  <a:pos x="120" y="92"/>
                </a:cxn>
                <a:cxn ang="0">
                  <a:pos x="120" y="92"/>
                </a:cxn>
                <a:cxn ang="0">
                  <a:pos x="149" y="73"/>
                </a:cxn>
                <a:cxn ang="0">
                  <a:pos x="179" y="54"/>
                </a:cxn>
                <a:cxn ang="0">
                  <a:pos x="179" y="54"/>
                </a:cxn>
                <a:cxn ang="0">
                  <a:pos x="194" y="44"/>
                </a:cxn>
                <a:cxn ang="0">
                  <a:pos x="210" y="32"/>
                </a:cxn>
                <a:cxn ang="0">
                  <a:pos x="226" y="20"/>
                </a:cxn>
                <a:cxn ang="0">
                  <a:pos x="242" y="11"/>
                </a:cxn>
                <a:cxn ang="0">
                  <a:pos x="242" y="11"/>
                </a:cxn>
                <a:cxn ang="0">
                  <a:pos x="243" y="9"/>
                </a:cxn>
                <a:cxn ang="0">
                  <a:pos x="244" y="7"/>
                </a:cxn>
                <a:cxn ang="0">
                  <a:pos x="243" y="3"/>
                </a:cxn>
                <a:cxn ang="0">
                  <a:pos x="240" y="1"/>
                </a:cxn>
                <a:cxn ang="0">
                  <a:pos x="238" y="0"/>
                </a:cxn>
                <a:cxn ang="0">
                  <a:pos x="235" y="1"/>
                </a:cxn>
                <a:cxn ang="0">
                  <a:pos x="235" y="1"/>
                </a:cxn>
              </a:cxnLst>
              <a:rect l="0" t="0" r="r" b="b"/>
              <a:pathLst>
                <a:path w="244" h="194">
                  <a:moveTo>
                    <a:pt x="235" y="1"/>
                  </a:moveTo>
                  <a:lnTo>
                    <a:pt x="235" y="1"/>
                  </a:lnTo>
                  <a:lnTo>
                    <a:pt x="219" y="11"/>
                  </a:lnTo>
                  <a:lnTo>
                    <a:pt x="205" y="23"/>
                  </a:lnTo>
                  <a:lnTo>
                    <a:pt x="189" y="34"/>
                  </a:lnTo>
                  <a:lnTo>
                    <a:pt x="173" y="45"/>
                  </a:lnTo>
                  <a:lnTo>
                    <a:pt x="173" y="45"/>
                  </a:lnTo>
                  <a:lnTo>
                    <a:pt x="139" y="66"/>
                  </a:lnTo>
                  <a:lnTo>
                    <a:pt x="105" y="88"/>
                  </a:lnTo>
                  <a:lnTo>
                    <a:pt x="105" y="88"/>
                  </a:lnTo>
                  <a:lnTo>
                    <a:pt x="92" y="99"/>
                  </a:lnTo>
                  <a:lnTo>
                    <a:pt x="81" y="112"/>
                  </a:lnTo>
                  <a:lnTo>
                    <a:pt x="68" y="124"/>
                  </a:lnTo>
                  <a:lnTo>
                    <a:pt x="56" y="136"/>
                  </a:lnTo>
                  <a:lnTo>
                    <a:pt x="56" y="136"/>
                  </a:lnTo>
                  <a:lnTo>
                    <a:pt x="30" y="160"/>
                  </a:lnTo>
                  <a:lnTo>
                    <a:pt x="15" y="173"/>
                  </a:lnTo>
                  <a:lnTo>
                    <a:pt x="2" y="184"/>
                  </a:lnTo>
                  <a:lnTo>
                    <a:pt x="2" y="184"/>
                  </a:lnTo>
                  <a:lnTo>
                    <a:pt x="1" y="187"/>
                  </a:lnTo>
                  <a:lnTo>
                    <a:pt x="0" y="188"/>
                  </a:lnTo>
                  <a:lnTo>
                    <a:pt x="1" y="190"/>
                  </a:lnTo>
                  <a:lnTo>
                    <a:pt x="2" y="192"/>
                  </a:lnTo>
                  <a:lnTo>
                    <a:pt x="6" y="194"/>
                  </a:lnTo>
                  <a:lnTo>
                    <a:pt x="7" y="193"/>
                  </a:lnTo>
                  <a:lnTo>
                    <a:pt x="10" y="193"/>
                  </a:lnTo>
                  <a:lnTo>
                    <a:pt x="10" y="193"/>
                  </a:lnTo>
                  <a:lnTo>
                    <a:pt x="24" y="181"/>
                  </a:lnTo>
                  <a:lnTo>
                    <a:pt x="37" y="168"/>
                  </a:lnTo>
                  <a:lnTo>
                    <a:pt x="65" y="142"/>
                  </a:lnTo>
                  <a:lnTo>
                    <a:pt x="91" y="116"/>
                  </a:lnTo>
                  <a:lnTo>
                    <a:pt x="105" y="104"/>
                  </a:lnTo>
                  <a:lnTo>
                    <a:pt x="120" y="92"/>
                  </a:lnTo>
                  <a:lnTo>
                    <a:pt x="120" y="92"/>
                  </a:lnTo>
                  <a:lnTo>
                    <a:pt x="149" y="73"/>
                  </a:lnTo>
                  <a:lnTo>
                    <a:pt x="179" y="54"/>
                  </a:lnTo>
                  <a:lnTo>
                    <a:pt x="179" y="54"/>
                  </a:lnTo>
                  <a:lnTo>
                    <a:pt x="194" y="44"/>
                  </a:lnTo>
                  <a:lnTo>
                    <a:pt x="210" y="32"/>
                  </a:lnTo>
                  <a:lnTo>
                    <a:pt x="226" y="20"/>
                  </a:lnTo>
                  <a:lnTo>
                    <a:pt x="242" y="11"/>
                  </a:lnTo>
                  <a:lnTo>
                    <a:pt x="242" y="11"/>
                  </a:lnTo>
                  <a:lnTo>
                    <a:pt x="243" y="9"/>
                  </a:lnTo>
                  <a:lnTo>
                    <a:pt x="244" y="7"/>
                  </a:lnTo>
                  <a:lnTo>
                    <a:pt x="243" y="3"/>
                  </a:lnTo>
                  <a:lnTo>
                    <a:pt x="240" y="1"/>
                  </a:lnTo>
                  <a:lnTo>
                    <a:pt x="238" y="0"/>
                  </a:lnTo>
                  <a:lnTo>
                    <a:pt x="235" y="1"/>
                  </a:lnTo>
                  <a:lnTo>
                    <a:pt x="2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9" name="chenying0907 1215"/>
            <p:cNvSpPr>
              <a:spLocks/>
            </p:cNvSpPr>
            <p:nvPr/>
          </p:nvSpPr>
          <p:spPr bwMode="auto">
            <a:xfrm>
              <a:off x="5241926" y="2363788"/>
              <a:ext cx="111125" cy="84138"/>
            </a:xfrm>
            <a:custGeom>
              <a:avLst/>
              <a:gdLst/>
              <a:ahLst/>
              <a:cxnLst>
                <a:cxn ang="0">
                  <a:pos x="274" y="0"/>
                </a:cxn>
                <a:cxn ang="0">
                  <a:pos x="274" y="0"/>
                </a:cxn>
                <a:cxn ang="0">
                  <a:pos x="257" y="9"/>
                </a:cxn>
                <a:cxn ang="0">
                  <a:pos x="241" y="21"/>
                </a:cxn>
                <a:cxn ang="0">
                  <a:pos x="209" y="44"/>
                </a:cxn>
                <a:cxn ang="0">
                  <a:pos x="209" y="44"/>
                </a:cxn>
                <a:cxn ang="0">
                  <a:pos x="175" y="69"/>
                </a:cxn>
                <a:cxn ang="0">
                  <a:pos x="160" y="81"/>
                </a:cxn>
                <a:cxn ang="0">
                  <a:pos x="143" y="94"/>
                </a:cxn>
                <a:cxn ang="0">
                  <a:pos x="143" y="94"/>
                </a:cxn>
                <a:cxn ang="0">
                  <a:pos x="110" y="124"/>
                </a:cxn>
                <a:cxn ang="0">
                  <a:pos x="76" y="151"/>
                </a:cxn>
                <a:cxn ang="0">
                  <a:pos x="41" y="177"/>
                </a:cxn>
                <a:cxn ang="0">
                  <a:pos x="22" y="191"/>
                </a:cxn>
                <a:cxn ang="0">
                  <a:pos x="3" y="201"/>
                </a:cxn>
                <a:cxn ang="0">
                  <a:pos x="3" y="201"/>
                </a:cxn>
                <a:cxn ang="0">
                  <a:pos x="1" y="204"/>
                </a:cxn>
                <a:cxn ang="0">
                  <a:pos x="0" y="205"/>
                </a:cxn>
                <a:cxn ang="0">
                  <a:pos x="1" y="209"/>
                </a:cxn>
                <a:cxn ang="0">
                  <a:pos x="4" y="211"/>
                </a:cxn>
                <a:cxn ang="0">
                  <a:pos x="7" y="211"/>
                </a:cxn>
                <a:cxn ang="0">
                  <a:pos x="9" y="211"/>
                </a:cxn>
                <a:cxn ang="0">
                  <a:pos x="9" y="211"/>
                </a:cxn>
                <a:cxn ang="0">
                  <a:pos x="22" y="205"/>
                </a:cxn>
                <a:cxn ang="0">
                  <a:pos x="29" y="202"/>
                </a:cxn>
                <a:cxn ang="0">
                  <a:pos x="34" y="198"/>
                </a:cxn>
                <a:cxn ang="0">
                  <a:pos x="34" y="198"/>
                </a:cxn>
                <a:cxn ang="0">
                  <a:pos x="52" y="185"/>
                </a:cxn>
                <a:cxn ang="0">
                  <a:pos x="69" y="172"/>
                </a:cxn>
                <a:cxn ang="0">
                  <a:pos x="69" y="172"/>
                </a:cxn>
                <a:cxn ang="0">
                  <a:pos x="85" y="160"/>
                </a:cxn>
                <a:cxn ang="0">
                  <a:pos x="101" y="147"/>
                </a:cxn>
                <a:cxn ang="0">
                  <a:pos x="130" y="121"/>
                </a:cxn>
                <a:cxn ang="0">
                  <a:pos x="130" y="121"/>
                </a:cxn>
                <a:cxn ang="0">
                  <a:pos x="149" y="106"/>
                </a:cxn>
                <a:cxn ang="0">
                  <a:pos x="168" y="90"/>
                </a:cxn>
                <a:cxn ang="0">
                  <a:pos x="207" y="60"/>
                </a:cxn>
                <a:cxn ang="0">
                  <a:pos x="207" y="60"/>
                </a:cxn>
                <a:cxn ang="0">
                  <a:pos x="242" y="34"/>
                </a:cxn>
                <a:cxn ang="0">
                  <a:pos x="260" y="21"/>
                </a:cxn>
                <a:cxn ang="0">
                  <a:pos x="279" y="10"/>
                </a:cxn>
                <a:cxn ang="0">
                  <a:pos x="279" y="10"/>
                </a:cxn>
                <a:cxn ang="0">
                  <a:pos x="281" y="9"/>
                </a:cxn>
                <a:cxn ang="0">
                  <a:pos x="281" y="6"/>
                </a:cxn>
                <a:cxn ang="0">
                  <a:pos x="281" y="2"/>
                </a:cxn>
                <a:cxn ang="0">
                  <a:pos x="277" y="0"/>
                </a:cxn>
                <a:cxn ang="0">
                  <a:pos x="276" y="0"/>
                </a:cxn>
                <a:cxn ang="0">
                  <a:pos x="274" y="0"/>
                </a:cxn>
                <a:cxn ang="0">
                  <a:pos x="274" y="0"/>
                </a:cxn>
              </a:cxnLst>
              <a:rect l="0" t="0" r="r" b="b"/>
              <a:pathLst>
                <a:path w="281" h="211">
                  <a:moveTo>
                    <a:pt x="274" y="0"/>
                  </a:moveTo>
                  <a:lnTo>
                    <a:pt x="274" y="0"/>
                  </a:lnTo>
                  <a:lnTo>
                    <a:pt x="257" y="9"/>
                  </a:lnTo>
                  <a:lnTo>
                    <a:pt x="241" y="21"/>
                  </a:lnTo>
                  <a:lnTo>
                    <a:pt x="209" y="44"/>
                  </a:lnTo>
                  <a:lnTo>
                    <a:pt x="209" y="44"/>
                  </a:lnTo>
                  <a:lnTo>
                    <a:pt x="175" y="69"/>
                  </a:lnTo>
                  <a:lnTo>
                    <a:pt x="160" y="81"/>
                  </a:lnTo>
                  <a:lnTo>
                    <a:pt x="143" y="94"/>
                  </a:lnTo>
                  <a:lnTo>
                    <a:pt x="143" y="94"/>
                  </a:lnTo>
                  <a:lnTo>
                    <a:pt x="110" y="124"/>
                  </a:lnTo>
                  <a:lnTo>
                    <a:pt x="76" y="151"/>
                  </a:lnTo>
                  <a:lnTo>
                    <a:pt x="41" y="177"/>
                  </a:lnTo>
                  <a:lnTo>
                    <a:pt x="22" y="191"/>
                  </a:lnTo>
                  <a:lnTo>
                    <a:pt x="3" y="201"/>
                  </a:lnTo>
                  <a:lnTo>
                    <a:pt x="3" y="201"/>
                  </a:lnTo>
                  <a:lnTo>
                    <a:pt x="1" y="204"/>
                  </a:lnTo>
                  <a:lnTo>
                    <a:pt x="0" y="205"/>
                  </a:lnTo>
                  <a:lnTo>
                    <a:pt x="1" y="209"/>
                  </a:lnTo>
                  <a:lnTo>
                    <a:pt x="4" y="211"/>
                  </a:lnTo>
                  <a:lnTo>
                    <a:pt x="7" y="211"/>
                  </a:lnTo>
                  <a:lnTo>
                    <a:pt x="9" y="211"/>
                  </a:lnTo>
                  <a:lnTo>
                    <a:pt x="9" y="211"/>
                  </a:lnTo>
                  <a:lnTo>
                    <a:pt x="22" y="205"/>
                  </a:lnTo>
                  <a:lnTo>
                    <a:pt x="29" y="202"/>
                  </a:lnTo>
                  <a:lnTo>
                    <a:pt x="34" y="198"/>
                  </a:lnTo>
                  <a:lnTo>
                    <a:pt x="34" y="198"/>
                  </a:lnTo>
                  <a:lnTo>
                    <a:pt x="52" y="185"/>
                  </a:lnTo>
                  <a:lnTo>
                    <a:pt x="69" y="172"/>
                  </a:lnTo>
                  <a:lnTo>
                    <a:pt x="69" y="172"/>
                  </a:lnTo>
                  <a:lnTo>
                    <a:pt x="85" y="160"/>
                  </a:lnTo>
                  <a:lnTo>
                    <a:pt x="101" y="147"/>
                  </a:lnTo>
                  <a:lnTo>
                    <a:pt x="130" y="121"/>
                  </a:lnTo>
                  <a:lnTo>
                    <a:pt x="130" y="121"/>
                  </a:lnTo>
                  <a:lnTo>
                    <a:pt x="149" y="106"/>
                  </a:lnTo>
                  <a:lnTo>
                    <a:pt x="168" y="90"/>
                  </a:lnTo>
                  <a:lnTo>
                    <a:pt x="207" y="60"/>
                  </a:lnTo>
                  <a:lnTo>
                    <a:pt x="207" y="60"/>
                  </a:lnTo>
                  <a:lnTo>
                    <a:pt x="242" y="34"/>
                  </a:lnTo>
                  <a:lnTo>
                    <a:pt x="260" y="21"/>
                  </a:lnTo>
                  <a:lnTo>
                    <a:pt x="279" y="10"/>
                  </a:lnTo>
                  <a:lnTo>
                    <a:pt x="279" y="10"/>
                  </a:lnTo>
                  <a:lnTo>
                    <a:pt x="281" y="9"/>
                  </a:lnTo>
                  <a:lnTo>
                    <a:pt x="281" y="6"/>
                  </a:lnTo>
                  <a:lnTo>
                    <a:pt x="281" y="2"/>
                  </a:lnTo>
                  <a:lnTo>
                    <a:pt x="277" y="0"/>
                  </a:lnTo>
                  <a:lnTo>
                    <a:pt x="276" y="0"/>
                  </a:lnTo>
                  <a:lnTo>
                    <a:pt x="274" y="0"/>
                  </a:lnTo>
                  <a:lnTo>
                    <a:pt x="27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0" name="chenying0907 1216"/>
            <p:cNvSpPr>
              <a:spLocks/>
            </p:cNvSpPr>
            <p:nvPr/>
          </p:nvSpPr>
          <p:spPr bwMode="auto">
            <a:xfrm>
              <a:off x="5243513" y="2403475"/>
              <a:ext cx="109538" cy="76200"/>
            </a:xfrm>
            <a:custGeom>
              <a:avLst/>
              <a:gdLst/>
              <a:ahLst/>
              <a:cxnLst>
                <a:cxn ang="0">
                  <a:pos x="267" y="0"/>
                </a:cxn>
                <a:cxn ang="0">
                  <a:pos x="267" y="0"/>
                </a:cxn>
                <a:cxn ang="0">
                  <a:pos x="254" y="5"/>
                </a:cxn>
                <a:cxn ang="0">
                  <a:pos x="241" y="13"/>
                </a:cxn>
                <a:cxn ang="0">
                  <a:pos x="218" y="30"/>
                </a:cxn>
                <a:cxn ang="0">
                  <a:pos x="218" y="30"/>
                </a:cxn>
                <a:cxn ang="0">
                  <a:pos x="200" y="41"/>
                </a:cxn>
                <a:cxn ang="0">
                  <a:pos x="182" y="55"/>
                </a:cxn>
                <a:cxn ang="0">
                  <a:pos x="145" y="78"/>
                </a:cxn>
                <a:cxn ang="0">
                  <a:pos x="145" y="78"/>
                </a:cxn>
                <a:cxn ang="0">
                  <a:pos x="107" y="104"/>
                </a:cxn>
                <a:cxn ang="0">
                  <a:pos x="69" y="130"/>
                </a:cxn>
                <a:cxn ang="0">
                  <a:pos x="69" y="130"/>
                </a:cxn>
                <a:cxn ang="0">
                  <a:pos x="54" y="143"/>
                </a:cxn>
                <a:cxn ang="0">
                  <a:pos x="38" y="158"/>
                </a:cxn>
                <a:cxn ang="0">
                  <a:pos x="30" y="166"/>
                </a:cxn>
                <a:cxn ang="0">
                  <a:pos x="21" y="171"/>
                </a:cxn>
                <a:cxn ang="0">
                  <a:pos x="13" y="176"/>
                </a:cxn>
                <a:cxn ang="0">
                  <a:pos x="4" y="179"/>
                </a:cxn>
                <a:cxn ang="0">
                  <a:pos x="4" y="179"/>
                </a:cxn>
                <a:cxn ang="0">
                  <a:pos x="1" y="180"/>
                </a:cxn>
                <a:cxn ang="0">
                  <a:pos x="0" y="181"/>
                </a:cxn>
                <a:cxn ang="0">
                  <a:pos x="0" y="183"/>
                </a:cxn>
                <a:cxn ang="0">
                  <a:pos x="0" y="185"/>
                </a:cxn>
                <a:cxn ang="0">
                  <a:pos x="3" y="189"/>
                </a:cxn>
                <a:cxn ang="0">
                  <a:pos x="4" y="189"/>
                </a:cxn>
                <a:cxn ang="0">
                  <a:pos x="7" y="189"/>
                </a:cxn>
                <a:cxn ang="0">
                  <a:pos x="7" y="189"/>
                </a:cxn>
                <a:cxn ang="0">
                  <a:pos x="13" y="188"/>
                </a:cxn>
                <a:cxn ang="0">
                  <a:pos x="20" y="185"/>
                </a:cxn>
                <a:cxn ang="0">
                  <a:pos x="31" y="177"/>
                </a:cxn>
                <a:cxn ang="0">
                  <a:pos x="52" y="159"/>
                </a:cxn>
                <a:cxn ang="0">
                  <a:pos x="52" y="159"/>
                </a:cxn>
                <a:cxn ang="0">
                  <a:pos x="72" y="143"/>
                </a:cxn>
                <a:cxn ang="0">
                  <a:pos x="93" y="128"/>
                </a:cxn>
                <a:cxn ang="0">
                  <a:pos x="135" y="99"/>
                </a:cxn>
                <a:cxn ang="0">
                  <a:pos x="135" y="99"/>
                </a:cxn>
                <a:cxn ang="0">
                  <a:pos x="171" y="74"/>
                </a:cxn>
                <a:cxn ang="0">
                  <a:pos x="209" y="49"/>
                </a:cxn>
                <a:cxn ang="0">
                  <a:pos x="209" y="49"/>
                </a:cxn>
                <a:cxn ang="0">
                  <a:pos x="224" y="40"/>
                </a:cxn>
                <a:cxn ang="0">
                  <a:pos x="238" y="28"/>
                </a:cxn>
                <a:cxn ang="0">
                  <a:pos x="254" y="18"/>
                </a:cxn>
                <a:cxn ang="0">
                  <a:pos x="262" y="14"/>
                </a:cxn>
                <a:cxn ang="0">
                  <a:pos x="269" y="11"/>
                </a:cxn>
                <a:cxn ang="0">
                  <a:pos x="269" y="11"/>
                </a:cxn>
                <a:cxn ang="0">
                  <a:pos x="272" y="10"/>
                </a:cxn>
                <a:cxn ang="0">
                  <a:pos x="273" y="7"/>
                </a:cxn>
                <a:cxn ang="0">
                  <a:pos x="273" y="4"/>
                </a:cxn>
                <a:cxn ang="0">
                  <a:pos x="271" y="1"/>
                </a:cxn>
                <a:cxn ang="0">
                  <a:pos x="269" y="0"/>
                </a:cxn>
                <a:cxn ang="0">
                  <a:pos x="267" y="0"/>
                </a:cxn>
                <a:cxn ang="0">
                  <a:pos x="267" y="0"/>
                </a:cxn>
              </a:cxnLst>
              <a:rect l="0" t="0" r="r" b="b"/>
              <a:pathLst>
                <a:path w="273" h="189">
                  <a:moveTo>
                    <a:pt x="267" y="0"/>
                  </a:moveTo>
                  <a:lnTo>
                    <a:pt x="267" y="0"/>
                  </a:lnTo>
                  <a:lnTo>
                    <a:pt x="254" y="5"/>
                  </a:lnTo>
                  <a:lnTo>
                    <a:pt x="241" y="13"/>
                  </a:lnTo>
                  <a:lnTo>
                    <a:pt x="218" y="30"/>
                  </a:lnTo>
                  <a:lnTo>
                    <a:pt x="218" y="30"/>
                  </a:lnTo>
                  <a:lnTo>
                    <a:pt x="200" y="41"/>
                  </a:lnTo>
                  <a:lnTo>
                    <a:pt x="182" y="55"/>
                  </a:lnTo>
                  <a:lnTo>
                    <a:pt x="145" y="78"/>
                  </a:lnTo>
                  <a:lnTo>
                    <a:pt x="145" y="78"/>
                  </a:lnTo>
                  <a:lnTo>
                    <a:pt x="107" y="104"/>
                  </a:lnTo>
                  <a:lnTo>
                    <a:pt x="69" y="130"/>
                  </a:lnTo>
                  <a:lnTo>
                    <a:pt x="69" y="130"/>
                  </a:lnTo>
                  <a:lnTo>
                    <a:pt x="54" y="143"/>
                  </a:lnTo>
                  <a:lnTo>
                    <a:pt x="38" y="158"/>
                  </a:lnTo>
                  <a:lnTo>
                    <a:pt x="30" y="166"/>
                  </a:lnTo>
                  <a:lnTo>
                    <a:pt x="21" y="171"/>
                  </a:lnTo>
                  <a:lnTo>
                    <a:pt x="13" y="176"/>
                  </a:lnTo>
                  <a:lnTo>
                    <a:pt x="4" y="179"/>
                  </a:lnTo>
                  <a:lnTo>
                    <a:pt x="4" y="179"/>
                  </a:lnTo>
                  <a:lnTo>
                    <a:pt x="1" y="180"/>
                  </a:lnTo>
                  <a:lnTo>
                    <a:pt x="0" y="181"/>
                  </a:lnTo>
                  <a:lnTo>
                    <a:pt x="0" y="183"/>
                  </a:lnTo>
                  <a:lnTo>
                    <a:pt x="0" y="185"/>
                  </a:lnTo>
                  <a:lnTo>
                    <a:pt x="3" y="189"/>
                  </a:lnTo>
                  <a:lnTo>
                    <a:pt x="4" y="189"/>
                  </a:lnTo>
                  <a:lnTo>
                    <a:pt x="7" y="189"/>
                  </a:lnTo>
                  <a:lnTo>
                    <a:pt x="7" y="189"/>
                  </a:lnTo>
                  <a:lnTo>
                    <a:pt x="13" y="188"/>
                  </a:lnTo>
                  <a:lnTo>
                    <a:pt x="20" y="185"/>
                  </a:lnTo>
                  <a:lnTo>
                    <a:pt x="31" y="177"/>
                  </a:lnTo>
                  <a:lnTo>
                    <a:pt x="52" y="159"/>
                  </a:lnTo>
                  <a:lnTo>
                    <a:pt x="52" y="159"/>
                  </a:lnTo>
                  <a:lnTo>
                    <a:pt x="72" y="143"/>
                  </a:lnTo>
                  <a:lnTo>
                    <a:pt x="93" y="128"/>
                  </a:lnTo>
                  <a:lnTo>
                    <a:pt x="135" y="99"/>
                  </a:lnTo>
                  <a:lnTo>
                    <a:pt x="135" y="99"/>
                  </a:lnTo>
                  <a:lnTo>
                    <a:pt x="171" y="74"/>
                  </a:lnTo>
                  <a:lnTo>
                    <a:pt x="209" y="49"/>
                  </a:lnTo>
                  <a:lnTo>
                    <a:pt x="209" y="49"/>
                  </a:lnTo>
                  <a:lnTo>
                    <a:pt x="224" y="40"/>
                  </a:lnTo>
                  <a:lnTo>
                    <a:pt x="238" y="28"/>
                  </a:lnTo>
                  <a:lnTo>
                    <a:pt x="254" y="18"/>
                  </a:lnTo>
                  <a:lnTo>
                    <a:pt x="262" y="14"/>
                  </a:lnTo>
                  <a:lnTo>
                    <a:pt x="269" y="11"/>
                  </a:lnTo>
                  <a:lnTo>
                    <a:pt x="269" y="11"/>
                  </a:lnTo>
                  <a:lnTo>
                    <a:pt x="272" y="10"/>
                  </a:lnTo>
                  <a:lnTo>
                    <a:pt x="273" y="7"/>
                  </a:lnTo>
                  <a:lnTo>
                    <a:pt x="273" y="4"/>
                  </a:lnTo>
                  <a:lnTo>
                    <a:pt x="271" y="1"/>
                  </a:lnTo>
                  <a:lnTo>
                    <a:pt x="269" y="0"/>
                  </a:lnTo>
                  <a:lnTo>
                    <a:pt x="267" y="0"/>
                  </a:lnTo>
                  <a:lnTo>
                    <a:pt x="2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1" name="chenying0907 1217"/>
            <p:cNvSpPr>
              <a:spLocks/>
            </p:cNvSpPr>
            <p:nvPr/>
          </p:nvSpPr>
          <p:spPr bwMode="auto">
            <a:xfrm>
              <a:off x="5254626" y="2436813"/>
              <a:ext cx="100013" cy="76200"/>
            </a:xfrm>
            <a:custGeom>
              <a:avLst/>
              <a:gdLst/>
              <a:ahLst/>
              <a:cxnLst>
                <a:cxn ang="0">
                  <a:pos x="242" y="2"/>
                </a:cxn>
                <a:cxn ang="0">
                  <a:pos x="242" y="2"/>
                </a:cxn>
                <a:cxn ang="0">
                  <a:pos x="228" y="13"/>
                </a:cxn>
                <a:cxn ang="0">
                  <a:pos x="215" y="25"/>
                </a:cxn>
                <a:cxn ang="0">
                  <a:pos x="183" y="46"/>
                </a:cxn>
                <a:cxn ang="0">
                  <a:pos x="152" y="66"/>
                </a:cxn>
                <a:cxn ang="0">
                  <a:pos x="122" y="85"/>
                </a:cxn>
                <a:cxn ang="0">
                  <a:pos x="122" y="85"/>
                </a:cxn>
                <a:cxn ang="0">
                  <a:pos x="107" y="94"/>
                </a:cxn>
                <a:cxn ang="0">
                  <a:pos x="93" y="105"/>
                </a:cxn>
                <a:cxn ang="0">
                  <a:pos x="67" y="127"/>
                </a:cxn>
                <a:cxn ang="0">
                  <a:pos x="67" y="127"/>
                </a:cxn>
                <a:cxn ang="0">
                  <a:pos x="34" y="153"/>
                </a:cxn>
                <a:cxn ang="0">
                  <a:pos x="17" y="166"/>
                </a:cxn>
                <a:cxn ang="0">
                  <a:pos x="1" y="181"/>
                </a:cxn>
                <a:cxn ang="0">
                  <a:pos x="1" y="181"/>
                </a:cxn>
                <a:cxn ang="0">
                  <a:pos x="0" y="183"/>
                </a:cxn>
                <a:cxn ang="0">
                  <a:pos x="0" y="185"/>
                </a:cxn>
                <a:cxn ang="0">
                  <a:pos x="3" y="189"/>
                </a:cxn>
                <a:cxn ang="0">
                  <a:pos x="5" y="191"/>
                </a:cxn>
                <a:cxn ang="0">
                  <a:pos x="8" y="190"/>
                </a:cxn>
                <a:cxn ang="0">
                  <a:pos x="11" y="189"/>
                </a:cxn>
                <a:cxn ang="0">
                  <a:pos x="11" y="189"/>
                </a:cxn>
                <a:cxn ang="0">
                  <a:pos x="38" y="162"/>
                </a:cxn>
                <a:cxn ang="0">
                  <a:pos x="69" y="135"/>
                </a:cxn>
                <a:cxn ang="0">
                  <a:pos x="102" y="111"/>
                </a:cxn>
                <a:cxn ang="0">
                  <a:pos x="136" y="89"/>
                </a:cxn>
                <a:cxn ang="0">
                  <a:pos x="136" y="89"/>
                </a:cxn>
                <a:cxn ang="0">
                  <a:pos x="165" y="72"/>
                </a:cxn>
                <a:cxn ang="0">
                  <a:pos x="195" y="53"/>
                </a:cxn>
                <a:cxn ang="0">
                  <a:pos x="224" y="32"/>
                </a:cxn>
                <a:cxn ang="0">
                  <a:pos x="237" y="21"/>
                </a:cxn>
                <a:cxn ang="0">
                  <a:pos x="250" y="11"/>
                </a:cxn>
                <a:cxn ang="0">
                  <a:pos x="250" y="11"/>
                </a:cxn>
                <a:cxn ang="0">
                  <a:pos x="251" y="8"/>
                </a:cxn>
                <a:cxn ang="0">
                  <a:pos x="251" y="6"/>
                </a:cxn>
                <a:cxn ang="0">
                  <a:pos x="250" y="3"/>
                </a:cxn>
                <a:cxn ang="0">
                  <a:pos x="246" y="0"/>
                </a:cxn>
                <a:cxn ang="0">
                  <a:pos x="243" y="0"/>
                </a:cxn>
                <a:cxn ang="0">
                  <a:pos x="242" y="2"/>
                </a:cxn>
                <a:cxn ang="0">
                  <a:pos x="242" y="2"/>
                </a:cxn>
              </a:cxnLst>
              <a:rect l="0" t="0" r="r" b="b"/>
              <a:pathLst>
                <a:path w="251" h="191">
                  <a:moveTo>
                    <a:pt x="242" y="2"/>
                  </a:moveTo>
                  <a:lnTo>
                    <a:pt x="242" y="2"/>
                  </a:lnTo>
                  <a:lnTo>
                    <a:pt x="228" y="13"/>
                  </a:lnTo>
                  <a:lnTo>
                    <a:pt x="215" y="25"/>
                  </a:lnTo>
                  <a:lnTo>
                    <a:pt x="183" y="46"/>
                  </a:lnTo>
                  <a:lnTo>
                    <a:pt x="152" y="66"/>
                  </a:lnTo>
                  <a:lnTo>
                    <a:pt x="122" y="85"/>
                  </a:lnTo>
                  <a:lnTo>
                    <a:pt x="122" y="85"/>
                  </a:lnTo>
                  <a:lnTo>
                    <a:pt x="107" y="94"/>
                  </a:lnTo>
                  <a:lnTo>
                    <a:pt x="93" y="105"/>
                  </a:lnTo>
                  <a:lnTo>
                    <a:pt x="67" y="127"/>
                  </a:lnTo>
                  <a:lnTo>
                    <a:pt x="67" y="127"/>
                  </a:lnTo>
                  <a:lnTo>
                    <a:pt x="34" y="153"/>
                  </a:lnTo>
                  <a:lnTo>
                    <a:pt x="17" y="166"/>
                  </a:lnTo>
                  <a:lnTo>
                    <a:pt x="1" y="181"/>
                  </a:lnTo>
                  <a:lnTo>
                    <a:pt x="1" y="181"/>
                  </a:lnTo>
                  <a:lnTo>
                    <a:pt x="0" y="183"/>
                  </a:lnTo>
                  <a:lnTo>
                    <a:pt x="0" y="185"/>
                  </a:lnTo>
                  <a:lnTo>
                    <a:pt x="3" y="189"/>
                  </a:lnTo>
                  <a:lnTo>
                    <a:pt x="5" y="191"/>
                  </a:lnTo>
                  <a:lnTo>
                    <a:pt x="8" y="190"/>
                  </a:lnTo>
                  <a:lnTo>
                    <a:pt x="11" y="189"/>
                  </a:lnTo>
                  <a:lnTo>
                    <a:pt x="11" y="189"/>
                  </a:lnTo>
                  <a:lnTo>
                    <a:pt x="38" y="162"/>
                  </a:lnTo>
                  <a:lnTo>
                    <a:pt x="69" y="135"/>
                  </a:lnTo>
                  <a:lnTo>
                    <a:pt x="102" y="111"/>
                  </a:lnTo>
                  <a:lnTo>
                    <a:pt x="136" y="89"/>
                  </a:lnTo>
                  <a:lnTo>
                    <a:pt x="136" y="89"/>
                  </a:lnTo>
                  <a:lnTo>
                    <a:pt x="165" y="72"/>
                  </a:lnTo>
                  <a:lnTo>
                    <a:pt x="195" y="53"/>
                  </a:lnTo>
                  <a:lnTo>
                    <a:pt x="224" y="32"/>
                  </a:lnTo>
                  <a:lnTo>
                    <a:pt x="237" y="21"/>
                  </a:lnTo>
                  <a:lnTo>
                    <a:pt x="250" y="11"/>
                  </a:lnTo>
                  <a:lnTo>
                    <a:pt x="250" y="11"/>
                  </a:lnTo>
                  <a:lnTo>
                    <a:pt x="251" y="8"/>
                  </a:lnTo>
                  <a:lnTo>
                    <a:pt x="251" y="6"/>
                  </a:lnTo>
                  <a:lnTo>
                    <a:pt x="250" y="3"/>
                  </a:lnTo>
                  <a:lnTo>
                    <a:pt x="246" y="0"/>
                  </a:lnTo>
                  <a:lnTo>
                    <a:pt x="243" y="0"/>
                  </a:lnTo>
                  <a:lnTo>
                    <a:pt x="242" y="2"/>
                  </a:lnTo>
                  <a:lnTo>
                    <a:pt x="2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2" name="chenying0907 1218"/>
            <p:cNvSpPr>
              <a:spLocks/>
            </p:cNvSpPr>
            <p:nvPr/>
          </p:nvSpPr>
          <p:spPr bwMode="auto">
            <a:xfrm>
              <a:off x="5257801" y="2470150"/>
              <a:ext cx="96838" cy="73025"/>
            </a:xfrm>
            <a:custGeom>
              <a:avLst/>
              <a:gdLst/>
              <a:ahLst/>
              <a:cxnLst>
                <a:cxn ang="0">
                  <a:pos x="234" y="1"/>
                </a:cxn>
                <a:cxn ang="0">
                  <a:pos x="234" y="1"/>
                </a:cxn>
                <a:cxn ang="0">
                  <a:pos x="220" y="16"/>
                </a:cxn>
                <a:cxn ang="0">
                  <a:pos x="204" y="27"/>
                </a:cxn>
                <a:cxn ang="0">
                  <a:pos x="188" y="38"/>
                </a:cxn>
                <a:cxn ang="0">
                  <a:pos x="170" y="47"/>
                </a:cxn>
                <a:cxn ang="0">
                  <a:pos x="170" y="47"/>
                </a:cxn>
                <a:cxn ang="0">
                  <a:pos x="156" y="55"/>
                </a:cxn>
                <a:cxn ang="0">
                  <a:pos x="141" y="64"/>
                </a:cxn>
                <a:cxn ang="0">
                  <a:pos x="116" y="85"/>
                </a:cxn>
                <a:cxn ang="0">
                  <a:pos x="116" y="85"/>
                </a:cxn>
                <a:cxn ang="0">
                  <a:pos x="77" y="118"/>
                </a:cxn>
                <a:cxn ang="0">
                  <a:pos x="58" y="132"/>
                </a:cxn>
                <a:cxn ang="0">
                  <a:pos x="37" y="145"/>
                </a:cxn>
                <a:cxn ang="0">
                  <a:pos x="37" y="145"/>
                </a:cxn>
                <a:cxn ang="0">
                  <a:pos x="30" y="152"/>
                </a:cxn>
                <a:cxn ang="0">
                  <a:pos x="24" y="158"/>
                </a:cxn>
                <a:cxn ang="0">
                  <a:pos x="16" y="165"/>
                </a:cxn>
                <a:cxn ang="0">
                  <a:pos x="12" y="167"/>
                </a:cxn>
                <a:cxn ang="0">
                  <a:pos x="8" y="169"/>
                </a:cxn>
                <a:cxn ang="0">
                  <a:pos x="8" y="169"/>
                </a:cxn>
                <a:cxn ang="0">
                  <a:pos x="5" y="169"/>
                </a:cxn>
                <a:cxn ang="0">
                  <a:pos x="4" y="170"/>
                </a:cxn>
                <a:cxn ang="0">
                  <a:pos x="1" y="174"/>
                </a:cxn>
                <a:cxn ang="0">
                  <a:pos x="1" y="174"/>
                </a:cxn>
                <a:cxn ang="0">
                  <a:pos x="0" y="177"/>
                </a:cxn>
                <a:cxn ang="0">
                  <a:pos x="1" y="180"/>
                </a:cxn>
                <a:cxn ang="0">
                  <a:pos x="3" y="182"/>
                </a:cxn>
                <a:cxn ang="0">
                  <a:pos x="5" y="183"/>
                </a:cxn>
                <a:cxn ang="0">
                  <a:pos x="9" y="183"/>
                </a:cxn>
                <a:cxn ang="0">
                  <a:pos x="9" y="183"/>
                </a:cxn>
                <a:cxn ang="0">
                  <a:pos x="12" y="183"/>
                </a:cxn>
                <a:cxn ang="0">
                  <a:pos x="13" y="182"/>
                </a:cxn>
                <a:cxn ang="0">
                  <a:pos x="14" y="178"/>
                </a:cxn>
                <a:cxn ang="0">
                  <a:pos x="14" y="178"/>
                </a:cxn>
                <a:cxn ang="0">
                  <a:pos x="17" y="178"/>
                </a:cxn>
                <a:cxn ang="0">
                  <a:pos x="17" y="178"/>
                </a:cxn>
                <a:cxn ang="0">
                  <a:pos x="38" y="161"/>
                </a:cxn>
                <a:cxn ang="0">
                  <a:pos x="59" y="145"/>
                </a:cxn>
                <a:cxn ang="0">
                  <a:pos x="59" y="145"/>
                </a:cxn>
                <a:cxn ang="0">
                  <a:pos x="77" y="132"/>
                </a:cxn>
                <a:cxn ang="0">
                  <a:pos x="94" y="119"/>
                </a:cxn>
                <a:cxn ang="0">
                  <a:pos x="111" y="105"/>
                </a:cxn>
                <a:cxn ang="0">
                  <a:pos x="128" y="90"/>
                </a:cxn>
                <a:cxn ang="0">
                  <a:pos x="128" y="90"/>
                </a:cxn>
                <a:cxn ang="0">
                  <a:pos x="158" y="68"/>
                </a:cxn>
                <a:cxn ang="0">
                  <a:pos x="174" y="58"/>
                </a:cxn>
                <a:cxn ang="0">
                  <a:pos x="192" y="50"/>
                </a:cxn>
                <a:cxn ang="0">
                  <a:pos x="192" y="50"/>
                </a:cxn>
                <a:cxn ang="0">
                  <a:pos x="205" y="42"/>
                </a:cxn>
                <a:cxn ang="0">
                  <a:pos x="218" y="31"/>
                </a:cxn>
                <a:cxn ang="0">
                  <a:pos x="230" y="21"/>
                </a:cxn>
                <a:cxn ang="0">
                  <a:pos x="242" y="10"/>
                </a:cxn>
                <a:cxn ang="0">
                  <a:pos x="242" y="10"/>
                </a:cxn>
                <a:cxn ang="0">
                  <a:pos x="243" y="8"/>
                </a:cxn>
                <a:cxn ang="0">
                  <a:pos x="243" y="5"/>
                </a:cxn>
                <a:cxn ang="0">
                  <a:pos x="242" y="1"/>
                </a:cxn>
                <a:cxn ang="0">
                  <a:pos x="238" y="0"/>
                </a:cxn>
                <a:cxn ang="0">
                  <a:pos x="235" y="0"/>
                </a:cxn>
                <a:cxn ang="0">
                  <a:pos x="234" y="1"/>
                </a:cxn>
                <a:cxn ang="0">
                  <a:pos x="234" y="1"/>
                </a:cxn>
              </a:cxnLst>
              <a:rect l="0" t="0" r="r" b="b"/>
              <a:pathLst>
                <a:path w="243" h="183">
                  <a:moveTo>
                    <a:pt x="234" y="1"/>
                  </a:moveTo>
                  <a:lnTo>
                    <a:pt x="234" y="1"/>
                  </a:lnTo>
                  <a:lnTo>
                    <a:pt x="220" y="16"/>
                  </a:lnTo>
                  <a:lnTo>
                    <a:pt x="204" y="27"/>
                  </a:lnTo>
                  <a:lnTo>
                    <a:pt x="188" y="38"/>
                  </a:lnTo>
                  <a:lnTo>
                    <a:pt x="170" y="47"/>
                  </a:lnTo>
                  <a:lnTo>
                    <a:pt x="170" y="47"/>
                  </a:lnTo>
                  <a:lnTo>
                    <a:pt x="156" y="55"/>
                  </a:lnTo>
                  <a:lnTo>
                    <a:pt x="141" y="64"/>
                  </a:lnTo>
                  <a:lnTo>
                    <a:pt x="116" y="85"/>
                  </a:lnTo>
                  <a:lnTo>
                    <a:pt x="116" y="85"/>
                  </a:lnTo>
                  <a:lnTo>
                    <a:pt x="77" y="118"/>
                  </a:lnTo>
                  <a:lnTo>
                    <a:pt x="58" y="132"/>
                  </a:lnTo>
                  <a:lnTo>
                    <a:pt x="37" y="145"/>
                  </a:lnTo>
                  <a:lnTo>
                    <a:pt x="37" y="145"/>
                  </a:lnTo>
                  <a:lnTo>
                    <a:pt x="30" y="152"/>
                  </a:lnTo>
                  <a:lnTo>
                    <a:pt x="24" y="158"/>
                  </a:lnTo>
                  <a:lnTo>
                    <a:pt x="16" y="165"/>
                  </a:lnTo>
                  <a:lnTo>
                    <a:pt x="12" y="167"/>
                  </a:lnTo>
                  <a:lnTo>
                    <a:pt x="8" y="169"/>
                  </a:lnTo>
                  <a:lnTo>
                    <a:pt x="8" y="169"/>
                  </a:lnTo>
                  <a:lnTo>
                    <a:pt x="5" y="169"/>
                  </a:lnTo>
                  <a:lnTo>
                    <a:pt x="4" y="170"/>
                  </a:lnTo>
                  <a:lnTo>
                    <a:pt x="1" y="174"/>
                  </a:lnTo>
                  <a:lnTo>
                    <a:pt x="1" y="174"/>
                  </a:lnTo>
                  <a:lnTo>
                    <a:pt x="0" y="177"/>
                  </a:lnTo>
                  <a:lnTo>
                    <a:pt x="1" y="180"/>
                  </a:lnTo>
                  <a:lnTo>
                    <a:pt x="3" y="182"/>
                  </a:lnTo>
                  <a:lnTo>
                    <a:pt x="5" y="183"/>
                  </a:lnTo>
                  <a:lnTo>
                    <a:pt x="9" y="183"/>
                  </a:lnTo>
                  <a:lnTo>
                    <a:pt x="9" y="183"/>
                  </a:lnTo>
                  <a:lnTo>
                    <a:pt x="12" y="183"/>
                  </a:lnTo>
                  <a:lnTo>
                    <a:pt x="13" y="182"/>
                  </a:lnTo>
                  <a:lnTo>
                    <a:pt x="14" y="178"/>
                  </a:lnTo>
                  <a:lnTo>
                    <a:pt x="14" y="178"/>
                  </a:lnTo>
                  <a:lnTo>
                    <a:pt x="17" y="178"/>
                  </a:lnTo>
                  <a:lnTo>
                    <a:pt x="17" y="178"/>
                  </a:lnTo>
                  <a:lnTo>
                    <a:pt x="38" y="161"/>
                  </a:lnTo>
                  <a:lnTo>
                    <a:pt x="59" y="145"/>
                  </a:lnTo>
                  <a:lnTo>
                    <a:pt x="59" y="145"/>
                  </a:lnTo>
                  <a:lnTo>
                    <a:pt x="77" y="132"/>
                  </a:lnTo>
                  <a:lnTo>
                    <a:pt x="94" y="119"/>
                  </a:lnTo>
                  <a:lnTo>
                    <a:pt x="111" y="105"/>
                  </a:lnTo>
                  <a:lnTo>
                    <a:pt x="128" y="90"/>
                  </a:lnTo>
                  <a:lnTo>
                    <a:pt x="128" y="90"/>
                  </a:lnTo>
                  <a:lnTo>
                    <a:pt x="158" y="68"/>
                  </a:lnTo>
                  <a:lnTo>
                    <a:pt x="174" y="58"/>
                  </a:lnTo>
                  <a:lnTo>
                    <a:pt x="192" y="50"/>
                  </a:lnTo>
                  <a:lnTo>
                    <a:pt x="192" y="50"/>
                  </a:lnTo>
                  <a:lnTo>
                    <a:pt x="205" y="42"/>
                  </a:lnTo>
                  <a:lnTo>
                    <a:pt x="218" y="31"/>
                  </a:lnTo>
                  <a:lnTo>
                    <a:pt x="230" y="21"/>
                  </a:lnTo>
                  <a:lnTo>
                    <a:pt x="242" y="10"/>
                  </a:lnTo>
                  <a:lnTo>
                    <a:pt x="242" y="10"/>
                  </a:lnTo>
                  <a:lnTo>
                    <a:pt x="243" y="8"/>
                  </a:lnTo>
                  <a:lnTo>
                    <a:pt x="243" y="5"/>
                  </a:lnTo>
                  <a:lnTo>
                    <a:pt x="242" y="1"/>
                  </a:lnTo>
                  <a:lnTo>
                    <a:pt x="238" y="0"/>
                  </a:lnTo>
                  <a:lnTo>
                    <a:pt x="235" y="0"/>
                  </a:lnTo>
                  <a:lnTo>
                    <a:pt x="234" y="1"/>
                  </a:lnTo>
                  <a:lnTo>
                    <a:pt x="2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3" name="chenying0907 1219"/>
            <p:cNvSpPr>
              <a:spLocks/>
            </p:cNvSpPr>
            <p:nvPr/>
          </p:nvSpPr>
          <p:spPr bwMode="auto">
            <a:xfrm>
              <a:off x="5251451" y="2508250"/>
              <a:ext cx="96838" cy="73025"/>
            </a:xfrm>
            <a:custGeom>
              <a:avLst/>
              <a:gdLst/>
              <a:ahLst/>
              <a:cxnLst>
                <a:cxn ang="0">
                  <a:pos x="233" y="3"/>
                </a:cxn>
                <a:cxn ang="0">
                  <a:pos x="233" y="3"/>
                </a:cxn>
                <a:cxn ang="0">
                  <a:pos x="229" y="8"/>
                </a:cxn>
                <a:cxn ang="0">
                  <a:pos x="224" y="14"/>
                </a:cxn>
                <a:cxn ang="0">
                  <a:pos x="210" y="24"/>
                </a:cxn>
                <a:cxn ang="0">
                  <a:pos x="182" y="41"/>
                </a:cxn>
                <a:cxn ang="0">
                  <a:pos x="182" y="41"/>
                </a:cxn>
                <a:cxn ang="0">
                  <a:pos x="151" y="61"/>
                </a:cxn>
                <a:cxn ang="0">
                  <a:pos x="135" y="71"/>
                </a:cxn>
                <a:cxn ang="0">
                  <a:pos x="121" y="82"/>
                </a:cxn>
                <a:cxn ang="0">
                  <a:pos x="121" y="82"/>
                </a:cxn>
                <a:cxn ang="0">
                  <a:pos x="67" y="122"/>
                </a:cxn>
                <a:cxn ang="0">
                  <a:pos x="67" y="122"/>
                </a:cxn>
                <a:cxn ang="0">
                  <a:pos x="51" y="135"/>
                </a:cxn>
                <a:cxn ang="0">
                  <a:pos x="36" y="148"/>
                </a:cxn>
                <a:cxn ang="0">
                  <a:pos x="20" y="161"/>
                </a:cxn>
                <a:cxn ang="0">
                  <a:pos x="4" y="172"/>
                </a:cxn>
                <a:cxn ang="0">
                  <a:pos x="4" y="172"/>
                </a:cxn>
                <a:cxn ang="0">
                  <a:pos x="2" y="174"/>
                </a:cxn>
                <a:cxn ang="0">
                  <a:pos x="0" y="176"/>
                </a:cxn>
                <a:cxn ang="0">
                  <a:pos x="2" y="180"/>
                </a:cxn>
                <a:cxn ang="0">
                  <a:pos x="4" y="182"/>
                </a:cxn>
                <a:cxn ang="0">
                  <a:pos x="7" y="184"/>
                </a:cxn>
                <a:cxn ang="0">
                  <a:pos x="9" y="182"/>
                </a:cxn>
                <a:cxn ang="0">
                  <a:pos x="9" y="182"/>
                </a:cxn>
                <a:cxn ang="0">
                  <a:pos x="24" y="173"/>
                </a:cxn>
                <a:cxn ang="0">
                  <a:pos x="36" y="164"/>
                </a:cxn>
                <a:cxn ang="0">
                  <a:pos x="60" y="142"/>
                </a:cxn>
                <a:cxn ang="0">
                  <a:pos x="60" y="142"/>
                </a:cxn>
                <a:cxn ang="0">
                  <a:pos x="75" y="130"/>
                </a:cxn>
                <a:cxn ang="0">
                  <a:pos x="91" y="118"/>
                </a:cxn>
                <a:cxn ang="0">
                  <a:pos x="121" y="96"/>
                </a:cxn>
                <a:cxn ang="0">
                  <a:pos x="121" y="96"/>
                </a:cxn>
                <a:cxn ang="0">
                  <a:pos x="139" y="83"/>
                </a:cxn>
                <a:cxn ang="0">
                  <a:pos x="159" y="70"/>
                </a:cxn>
                <a:cxn ang="0">
                  <a:pos x="195" y="45"/>
                </a:cxn>
                <a:cxn ang="0">
                  <a:pos x="195" y="45"/>
                </a:cxn>
                <a:cxn ang="0">
                  <a:pos x="221" y="29"/>
                </a:cxn>
                <a:cxn ang="0">
                  <a:pos x="234" y="20"/>
                </a:cxn>
                <a:cxn ang="0">
                  <a:pos x="240" y="15"/>
                </a:cxn>
                <a:cxn ang="0">
                  <a:pos x="244" y="8"/>
                </a:cxn>
                <a:cxn ang="0">
                  <a:pos x="244" y="8"/>
                </a:cxn>
                <a:cxn ang="0">
                  <a:pos x="245" y="7"/>
                </a:cxn>
                <a:cxn ang="0">
                  <a:pos x="244" y="4"/>
                </a:cxn>
                <a:cxn ang="0">
                  <a:pos x="241" y="2"/>
                </a:cxn>
                <a:cxn ang="0">
                  <a:pos x="237" y="0"/>
                </a:cxn>
                <a:cxn ang="0">
                  <a:pos x="236" y="2"/>
                </a:cxn>
                <a:cxn ang="0">
                  <a:pos x="233" y="3"/>
                </a:cxn>
                <a:cxn ang="0">
                  <a:pos x="233" y="3"/>
                </a:cxn>
              </a:cxnLst>
              <a:rect l="0" t="0" r="r" b="b"/>
              <a:pathLst>
                <a:path w="245" h="184">
                  <a:moveTo>
                    <a:pt x="233" y="3"/>
                  </a:moveTo>
                  <a:lnTo>
                    <a:pt x="233" y="3"/>
                  </a:lnTo>
                  <a:lnTo>
                    <a:pt x="229" y="8"/>
                  </a:lnTo>
                  <a:lnTo>
                    <a:pt x="224" y="14"/>
                  </a:lnTo>
                  <a:lnTo>
                    <a:pt x="210" y="24"/>
                  </a:lnTo>
                  <a:lnTo>
                    <a:pt x="182" y="41"/>
                  </a:lnTo>
                  <a:lnTo>
                    <a:pt x="182" y="41"/>
                  </a:lnTo>
                  <a:lnTo>
                    <a:pt x="151" y="61"/>
                  </a:lnTo>
                  <a:lnTo>
                    <a:pt x="135" y="71"/>
                  </a:lnTo>
                  <a:lnTo>
                    <a:pt x="121" y="82"/>
                  </a:lnTo>
                  <a:lnTo>
                    <a:pt x="121" y="82"/>
                  </a:lnTo>
                  <a:lnTo>
                    <a:pt x="67" y="122"/>
                  </a:lnTo>
                  <a:lnTo>
                    <a:pt x="67" y="122"/>
                  </a:lnTo>
                  <a:lnTo>
                    <a:pt x="51" y="135"/>
                  </a:lnTo>
                  <a:lnTo>
                    <a:pt x="36" y="148"/>
                  </a:lnTo>
                  <a:lnTo>
                    <a:pt x="20" y="161"/>
                  </a:lnTo>
                  <a:lnTo>
                    <a:pt x="4" y="172"/>
                  </a:lnTo>
                  <a:lnTo>
                    <a:pt x="4" y="172"/>
                  </a:lnTo>
                  <a:lnTo>
                    <a:pt x="2" y="174"/>
                  </a:lnTo>
                  <a:lnTo>
                    <a:pt x="0" y="176"/>
                  </a:lnTo>
                  <a:lnTo>
                    <a:pt x="2" y="180"/>
                  </a:lnTo>
                  <a:lnTo>
                    <a:pt x="4" y="182"/>
                  </a:lnTo>
                  <a:lnTo>
                    <a:pt x="7" y="184"/>
                  </a:lnTo>
                  <a:lnTo>
                    <a:pt x="9" y="182"/>
                  </a:lnTo>
                  <a:lnTo>
                    <a:pt x="9" y="182"/>
                  </a:lnTo>
                  <a:lnTo>
                    <a:pt x="24" y="173"/>
                  </a:lnTo>
                  <a:lnTo>
                    <a:pt x="36" y="164"/>
                  </a:lnTo>
                  <a:lnTo>
                    <a:pt x="60" y="142"/>
                  </a:lnTo>
                  <a:lnTo>
                    <a:pt x="60" y="142"/>
                  </a:lnTo>
                  <a:lnTo>
                    <a:pt x="75" y="130"/>
                  </a:lnTo>
                  <a:lnTo>
                    <a:pt x="91" y="118"/>
                  </a:lnTo>
                  <a:lnTo>
                    <a:pt x="121" y="96"/>
                  </a:lnTo>
                  <a:lnTo>
                    <a:pt x="121" y="96"/>
                  </a:lnTo>
                  <a:lnTo>
                    <a:pt x="139" y="83"/>
                  </a:lnTo>
                  <a:lnTo>
                    <a:pt x="159" y="70"/>
                  </a:lnTo>
                  <a:lnTo>
                    <a:pt x="195" y="45"/>
                  </a:lnTo>
                  <a:lnTo>
                    <a:pt x="195" y="45"/>
                  </a:lnTo>
                  <a:lnTo>
                    <a:pt x="221" y="29"/>
                  </a:lnTo>
                  <a:lnTo>
                    <a:pt x="234" y="20"/>
                  </a:lnTo>
                  <a:lnTo>
                    <a:pt x="240" y="15"/>
                  </a:lnTo>
                  <a:lnTo>
                    <a:pt x="244" y="8"/>
                  </a:lnTo>
                  <a:lnTo>
                    <a:pt x="244" y="8"/>
                  </a:lnTo>
                  <a:lnTo>
                    <a:pt x="245" y="7"/>
                  </a:lnTo>
                  <a:lnTo>
                    <a:pt x="244" y="4"/>
                  </a:lnTo>
                  <a:lnTo>
                    <a:pt x="241" y="2"/>
                  </a:lnTo>
                  <a:lnTo>
                    <a:pt x="237" y="0"/>
                  </a:lnTo>
                  <a:lnTo>
                    <a:pt x="236" y="2"/>
                  </a:lnTo>
                  <a:lnTo>
                    <a:pt x="233" y="3"/>
                  </a:lnTo>
                  <a:lnTo>
                    <a:pt x="2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4" name="chenying0907 1220"/>
            <p:cNvSpPr>
              <a:spLocks/>
            </p:cNvSpPr>
            <p:nvPr/>
          </p:nvSpPr>
          <p:spPr bwMode="auto">
            <a:xfrm>
              <a:off x="5256213" y="2546350"/>
              <a:ext cx="82550" cy="63500"/>
            </a:xfrm>
            <a:custGeom>
              <a:avLst/>
              <a:gdLst/>
              <a:ahLst/>
              <a:cxnLst>
                <a:cxn ang="0">
                  <a:pos x="202" y="0"/>
                </a:cxn>
                <a:cxn ang="0">
                  <a:pos x="202" y="0"/>
                </a:cxn>
                <a:cxn ang="0">
                  <a:pos x="147" y="34"/>
                </a:cxn>
                <a:cxn ang="0">
                  <a:pos x="120" y="50"/>
                </a:cxn>
                <a:cxn ang="0">
                  <a:pos x="93" y="68"/>
                </a:cxn>
                <a:cxn ang="0">
                  <a:pos x="93" y="68"/>
                </a:cxn>
                <a:cxn ang="0">
                  <a:pos x="81" y="76"/>
                </a:cxn>
                <a:cxn ang="0">
                  <a:pos x="69" y="86"/>
                </a:cxn>
                <a:cxn ang="0">
                  <a:pos x="46" y="106"/>
                </a:cxn>
                <a:cxn ang="0">
                  <a:pos x="1" y="149"/>
                </a:cxn>
                <a:cxn ang="0">
                  <a:pos x="1" y="149"/>
                </a:cxn>
                <a:cxn ang="0">
                  <a:pos x="0" y="152"/>
                </a:cxn>
                <a:cxn ang="0">
                  <a:pos x="0" y="154"/>
                </a:cxn>
                <a:cxn ang="0">
                  <a:pos x="1" y="157"/>
                </a:cxn>
                <a:cxn ang="0">
                  <a:pos x="5" y="159"/>
                </a:cxn>
                <a:cxn ang="0">
                  <a:pos x="8" y="159"/>
                </a:cxn>
                <a:cxn ang="0">
                  <a:pos x="11" y="158"/>
                </a:cxn>
                <a:cxn ang="0">
                  <a:pos x="11" y="158"/>
                </a:cxn>
                <a:cxn ang="0">
                  <a:pos x="52" y="115"/>
                </a:cxn>
                <a:cxn ang="0">
                  <a:pos x="76" y="95"/>
                </a:cxn>
                <a:cxn ang="0">
                  <a:pos x="99" y="77"/>
                </a:cxn>
                <a:cxn ang="0">
                  <a:pos x="99" y="77"/>
                </a:cxn>
                <a:cxn ang="0">
                  <a:pos x="126" y="60"/>
                </a:cxn>
                <a:cxn ang="0">
                  <a:pos x="153" y="43"/>
                </a:cxn>
                <a:cxn ang="0">
                  <a:pos x="207" y="10"/>
                </a:cxn>
                <a:cxn ang="0">
                  <a:pos x="207" y="10"/>
                </a:cxn>
                <a:cxn ang="0">
                  <a:pos x="208" y="8"/>
                </a:cxn>
                <a:cxn ang="0">
                  <a:pos x="209" y="6"/>
                </a:cxn>
                <a:cxn ang="0">
                  <a:pos x="208" y="3"/>
                </a:cxn>
                <a:cxn ang="0">
                  <a:pos x="205" y="0"/>
                </a:cxn>
                <a:cxn ang="0">
                  <a:pos x="203" y="0"/>
                </a:cxn>
                <a:cxn ang="0">
                  <a:pos x="202" y="0"/>
                </a:cxn>
                <a:cxn ang="0">
                  <a:pos x="202" y="0"/>
                </a:cxn>
              </a:cxnLst>
              <a:rect l="0" t="0" r="r" b="b"/>
              <a:pathLst>
                <a:path w="209" h="159">
                  <a:moveTo>
                    <a:pt x="202" y="0"/>
                  </a:moveTo>
                  <a:lnTo>
                    <a:pt x="202" y="0"/>
                  </a:lnTo>
                  <a:lnTo>
                    <a:pt x="147" y="34"/>
                  </a:lnTo>
                  <a:lnTo>
                    <a:pt x="120" y="50"/>
                  </a:lnTo>
                  <a:lnTo>
                    <a:pt x="93" y="68"/>
                  </a:lnTo>
                  <a:lnTo>
                    <a:pt x="93" y="68"/>
                  </a:lnTo>
                  <a:lnTo>
                    <a:pt x="81" y="76"/>
                  </a:lnTo>
                  <a:lnTo>
                    <a:pt x="69" y="86"/>
                  </a:lnTo>
                  <a:lnTo>
                    <a:pt x="46" y="106"/>
                  </a:lnTo>
                  <a:lnTo>
                    <a:pt x="1" y="149"/>
                  </a:lnTo>
                  <a:lnTo>
                    <a:pt x="1" y="149"/>
                  </a:lnTo>
                  <a:lnTo>
                    <a:pt x="0" y="152"/>
                  </a:lnTo>
                  <a:lnTo>
                    <a:pt x="0" y="154"/>
                  </a:lnTo>
                  <a:lnTo>
                    <a:pt x="1" y="157"/>
                  </a:lnTo>
                  <a:lnTo>
                    <a:pt x="5" y="159"/>
                  </a:lnTo>
                  <a:lnTo>
                    <a:pt x="8" y="159"/>
                  </a:lnTo>
                  <a:lnTo>
                    <a:pt x="11" y="158"/>
                  </a:lnTo>
                  <a:lnTo>
                    <a:pt x="11" y="158"/>
                  </a:lnTo>
                  <a:lnTo>
                    <a:pt x="52" y="115"/>
                  </a:lnTo>
                  <a:lnTo>
                    <a:pt x="76" y="95"/>
                  </a:lnTo>
                  <a:lnTo>
                    <a:pt x="99" y="77"/>
                  </a:lnTo>
                  <a:lnTo>
                    <a:pt x="99" y="77"/>
                  </a:lnTo>
                  <a:lnTo>
                    <a:pt x="126" y="60"/>
                  </a:lnTo>
                  <a:lnTo>
                    <a:pt x="153" y="43"/>
                  </a:lnTo>
                  <a:lnTo>
                    <a:pt x="207" y="10"/>
                  </a:lnTo>
                  <a:lnTo>
                    <a:pt x="207" y="10"/>
                  </a:lnTo>
                  <a:lnTo>
                    <a:pt x="208" y="8"/>
                  </a:lnTo>
                  <a:lnTo>
                    <a:pt x="209" y="6"/>
                  </a:lnTo>
                  <a:lnTo>
                    <a:pt x="208" y="3"/>
                  </a:lnTo>
                  <a:lnTo>
                    <a:pt x="205" y="0"/>
                  </a:lnTo>
                  <a:lnTo>
                    <a:pt x="203" y="0"/>
                  </a:lnTo>
                  <a:lnTo>
                    <a:pt x="202" y="0"/>
                  </a:lnTo>
                  <a:lnTo>
                    <a:pt x="20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5" name="chenying0907 1221"/>
            <p:cNvSpPr>
              <a:spLocks/>
            </p:cNvSpPr>
            <p:nvPr/>
          </p:nvSpPr>
          <p:spPr bwMode="auto">
            <a:xfrm>
              <a:off x="5260976" y="2584450"/>
              <a:ext cx="87313" cy="66675"/>
            </a:xfrm>
            <a:custGeom>
              <a:avLst/>
              <a:gdLst/>
              <a:ahLst/>
              <a:cxnLst>
                <a:cxn ang="0">
                  <a:pos x="212" y="1"/>
                </a:cxn>
                <a:cxn ang="0">
                  <a:pos x="212" y="1"/>
                </a:cxn>
                <a:cxn ang="0">
                  <a:pos x="188" y="16"/>
                </a:cxn>
                <a:cxn ang="0">
                  <a:pos x="163" y="31"/>
                </a:cxn>
                <a:cxn ang="0">
                  <a:pos x="138" y="46"/>
                </a:cxn>
                <a:cxn ang="0">
                  <a:pos x="115" y="63"/>
                </a:cxn>
                <a:cxn ang="0">
                  <a:pos x="115" y="63"/>
                </a:cxn>
                <a:cxn ang="0">
                  <a:pos x="87" y="88"/>
                </a:cxn>
                <a:cxn ang="0">
                  <a:pos x="60" y="111"/>
                </a:cxn>
                <a:cxn ang="0">
                  <a:pos x="33" y="135"/>
                </a:cxn>
                <a:cxn ang="0">
                  <a:pos x="18" y="147"/>
                </a:cxn>
                <a:cxn ang="0">
                  <a:pos x="2" y="157"/>
                </a:cxn>
                <a:cxn ang="0">
                  <a:pos x="2" y="157"/>
                </a:cxn>
                <a:cxn ang="0">
                  <a:pos x="1" y="160"/>
                </a:cxn>
                <a:cxn ang="0">
                  <a:pos x="0" y="161"/>
                </a:cxn>
                <a:cxn ang="0">
                  <a:pos x="1" y="165"/>
                </a:cxn>
                <a:cxn ang="0">
                  <a:pos x="2" y="167"/>
                </a:cxn>
                <a:cxn ang="0">
                  <a:pos x="4" y="167"/>
                </a:cxn>
                <a:cxn ang="0">
                  <a:pos x="6" y="169"/>
                </a:cxn>
                <a:cxn ang="0">
                  <a:pos x="8" y="167"/>
                </a:cxn>
                <a:cxn ang="0">
                  <a:pos x="8" y="167"/>
                </a:cxn>
                <a:cxn ang="0">
                  <a:pos x="35" y="148"/>
                </a:cxn>
                <a:cxn ang="0">
                  <a:pos x="60" y="127"/>
                </a:cxn>
                <a:cxn ang="0">
                  <a:pos x="108" y="84"/>
                </a:cxn>
                <a:cxn ang="0">
                  <a:pos x="108" y="84"/>
                </a:cxn>
                <a:cxn ang="0">
                  <a:pos x="120" y="73"/>
                </a:cxn>
                <a:cxn ang="0">
                  <a:pos x="133" y="64"/>
                </a:cxn>
                <a:cxn ang="0">
                  <a:pos x="161" y="46"/>
                </a:cxn>
                <a:cxn ang="0">
                  <a:pos x="190" y="29"/>
                </a:cxn>
                <a:cxn ang="0">
                  <a:pos x="217" y="11"/>
                </a:cxn>
                <a:cxn ang="0">
                  <a:pos x="217" y="11"/>
                </a:cxn>
                <a:cxn ang="0">
                  <a:pos x="220" y="9"/>
                </a:cxn>
                <a:cxn ang="0">
                  <a:pos x="220" y="8"/>
                </a:cxn>
                <a:cxn ang="0">
                  <a:pos x="220" y="3"/>
                </a:cxn>
                <a:cxn ang="0">
                  <a:pos x="216" y="0"/>
                </a:cxn>
                <a:cxn ang="0">
                  <a:pos x="214" y="0"/>
                </a:cxn>
                <a:cxn ang="0">
                  <a:pos x="212" y="1"/>
                </a:cxn>
                <a:cxn ang="0">
                  <a:pos x="212" y="1"/>
                </a:cxn>
              </a:cxnLst>
              <a:rect l="0" t="0" r="r" b="b"/>
              <a:pathLst>
                <a:path w="220" h="169">
                  <a:moveTo>
                    <a:pt x="212" y="1"/>
                  </a:moveTo>
                  <a:lnTo>
                    <a:pt x="212" y="1"/>
                  </a:lnTo>
                  <a:lnTo>
                    <a:pt x="188" y="16"/>
                  </a:lnTo>
                  <a:lnTo>
                    <a:pt x="163" y="31"/>
                  </a:lnTo>
                  <a:lnTo>
                    <a:pt x="138" y="46"/>
                  </a:lnTo>
                  <a:lnTo>
                    <a:pt x="115" y="63"/>
                  </a:lnTo>
                  <a:lnTo>
                    <a:pt x="115" y="63"/>
                  </a:lnTo>
                  <a:lnTo>
                    <a:pt x="87" y="88"/>
                  </a:lnTo>
                  <a:lnTo>
                    <a:pt x="60" y="111"/>
                  </a:lnTo>
                  <a:lnTo>
                    <a:pt x="33" y="135"/>
                  </a:lnTo>
                  <a:lnTo>
                    <a:pt x="18" y="147"/>
                  </a:lnTo>
                  <a:lnTo>
                    <a:pt x="2" y="157"/>
                  </a:lnTo>
                  <a:lnTo>
                    <a:pt x="2" y="157"/>
                  </a:lnTo>
                  <a:lnTo>
                    <a:pt x="1" y="160"/>
                  </a:lnTo>
                  <a:lnTo>
                    <a:pt x="0" y="161"/>
                  </a:lnTo>
                  <a:lnTo>
                    <a:pt x="1" y="165"/>
                  </a:lnTo>
                  <a:lnTo>
                    <a:pt x="2" y="167"/>
                  </a:lnTo>
                  <a:lnTo>
                    <a:pt x="4" y="167"/>
                  </a:lnTo>
                  <a:lnTo>
                    <a:pt x="6" y="169"/>
                  </a:lnTo>
                  <a:lnTo>
                    <a:pt x="8" y="167"/>
                  </a:lnTo>
                  <a:lnTo>
                    <a:pt x="8" y="167"/>
                  </a:lnTo>
                  <a:lnTo>
                    <a:pt x="35" y="148"/>
                  </a:lnTo>
                  <a:lnTo>
                    <a:pt x="60" y="127"/>
                  </a:lnTo>
                  <a:lnTo>
                    <a:pt x="108" y="84"/>
                  </a:lnTo>
                  <a:lnTo>
                    <a:pt x="108" y="84"/>
                  </a:lnTo>
                  <a:lnTo>
                    <a:pt x="120" y="73"/>
                  </a:lnTo>
                  <a:lnTo>
                    <a:pt x="133" y="64"/>
                  </a:lnTo>
                  <a:lnTo>
                    <a:pt x="161" y="46"/>
                  </a:lnTo>
                  <a:lnTo>
                    <a:pt x="190" y="29"/>
                  </a:lnTo>
                  <a:lnTo>
                    <a:pt x="217" y="11"/>
                  </a:lnTo>
                  <a:lnTo>
                    <a:pt x="217" y="11"/>
                  </a:lnTo>
                  <a:lnTo>
                    <a:pt x="220" y="9"/>
                  </a:lnTo>
                  <a:lnTo>
                    <a:pt x="220" y="8"/>
                  </a:lnTo>
                  <a:lnTo>
                    <a:pt x="220" y="3"/>
                  </a:lnTo>
                  <a:lnTo>
                    <a:pt x="216" y="0"/>
                  </a:lnTo>
                  <a:lnTo>
                    <a:pt x="214" y="0"/>
                  </a:lnTo>
                  <a:lnTo>
                    <a:pt x="212" y="1"/>
                  </a:lnTo>
                  <a:lnTo>
                    <a:pt x="21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6" name="chenying0907 1222"/>
            <p:cNvSpPr>
              <a:spLocks/>
            </p:cNvSpPr>
            <p:nvPr/>
          </p:nvSpPr>
          <p:spPr bwMode="auto">
            <a:xfrm>
              <a:off x="5287963" y="2590800"/>
              <a:ext cx="111125" cy="87313"/>
            </a:xfrm>
            <a:custGeom>
              <a:avLst/>
              <a:gdLst/>
              <a:ahLst/>
              <a:cxnLst>
                <a:cxn ang="0">
                  <a:pos x="268" y="1"/>
                </a:cxn>
                <a:cxn ang="0">
                  <a:pos x="268" y="1"/>
                </a:cxn>
                <a:cxn ang="0">
                  <a:pos x="259" y="8"/>
                </a:cxn>
                <a:cxn ang="0">
                  <a:pos x="250" y="13"/>
                </a:cxn>
                <a:cxn ang="0">
                  <a:pos x="231" y="23"/>
                </a:cxn>
                <a:cxn ang="0">
                  <a:pos x="231" y="23"/>
                </a:cxn>
                <a:cxn ang="0">
                  <a:pos x="224" y="28"/>
                </a:cxn>
                <a:cxn ang="0">
                  <a:pos x="216" y="36"/>
                </a:cxn>
                <a:cxn ang="0">
                  <a:pos x="208" y="43"/>
                </a:cxn>
                <a:cxn ang="0">
                  <a:pos x="201" y="49"/>
                </a:cxn>
                <a:cxn ang="0">
                  <a:pos x="201" y="49"/>
                </a:cxn>
                <a:cxn ang="0">
                  <a:pos x="169" y="74"/>
                </a:cxn>
                <a:cxn ang="0">
                  <a:pos x="136" y="99"/>
                </a:cxn>
                <a:cxn ang="0">
                  <a:pos x="136" y="99"/>
                </a:cxn>
                <a:cxn ang="0">
                  <a:pos x="101" y="127"/>
                </a:cxn>
                <a:cxn ang="0">
                  <a:pos x="65" y="155"/>
                </a:cxn>
                <a:cxn ang="0">
                  <a:pos x="65" y="155"/>
                </a:cxn>
                <a:cxn ang="0">
                  <a:pos x="50" y="167"/>
                </a:cxn>
                <a:cxn ang="0">
                  <a:pos x="33" y="180"/>
                </a:cxn>
                <a:cxn ang="0">
                  <a:pos x="16" y="192"/>
                </a:cxn>
                <a:cxn ang="0">
                  <a:pos x="9" y="200"/>
                </a:cxn>
                <a:cxn ang="0">
                  <a:pos x="1" y="206"/>
                </a:cxn>
                <a:cxn ang="0">
                  <a:pos x="1" y="206"/>
                </a:cxn>
                <a:cxn ang="0">
                  <a:pos x="1" y="209"/>
                </a:cxn>
                <a:cxn ang="0">
                  <a:pos x="0" y="212"/>
                </a:cxn>
                <a:cxn ang="0">
                  <a:pos x="2" y="215"/>
                </a:cxn>
                <a:cxn ang="0">
                  <a:pos x="4" y="217"/>
                </a:cxn>
                <a:cxn ang="0">
                  <a:pos x="6" y="217"/>
                </a:cxn>
                <a:cxn ang="0">
                  <a:pos x="8" y="217"/>
                </a:cxn>
                <a:cxn ang="0">
                  <a:pos x="10" y="214"/>
                </a:cxn>
                <a:cxn ang="0">
                  <a:pos x="10" y="214"/>
                </a:cxn>
                <a:cxn ang="0">
                  <a:pos x="16" y="209"/>
                </a:cxn>
                <a:cxn ang="0">
                  <a:pos x="22" y="202"/>
                </a:cxn>
                <a:cxn ang="0">
                  <a:pos x="36" y="191"/>
                </a:cxn>
                <a:cxn ang="0">
                  <a:pos x="52" y="180"/>
                </a:cxn>
                <a:cxn ang="0">
                  <a:pos x="67" y="170"/>
                </a:cxn>
                <a:cxn ang="0">
                  <a:pos x="67" y="170"/>
                </a:cxn>
                <a:cxn ang="0">
                  <a:pos x="101" y="141"/>
                </a:cxn>
                <a:cxn ang="0">
                  <a:pos x="136" y="113"/>
                </a:cxn>
                <a:cxn ang="0">
                  <a:pos x="136" y="113"/>
                </a:cxn>
                <a:cxn ang="0">
                  <a:pos x="154" y="98"/>
                </a:cxn>
                <a:cxn ang="0">
                  <a:pos x="174" y="83"/>
                </a:cxn>
                <a:cxn ang="0">
                  <a:pos x="213" y="55"/>
                </a:cxn>
                <a:cxn ang="0">
                  <a:pos x="213" y="55"/>
                </a:cxn>
                <a:cxn ang="0">
                  <a:pos x="229" y="42"/>
                </a:cxn>
                <a:cxn ang="0">
                  <a:pos x="235" y="35"/>
                </a:cxn>
                <a:cxn ang="0">
                  <a:pos x="244" y="28"/>
                </a:cxn>
                <a:cxn ang="0">
                  <a:pos x="244" y="28"/>
                </a:cxn>
                <a:cxn ang="0">
                  <a:pos x="260" y="19"/>
                </a:cxn>
                <a:cxn ang="0">
                  <a:pos x="268" y="15"/>
                </a:cxn>
                <a:cxn ang="0">
                  <a:pos x="276" y="9"/>
                </a:cxn>
                <a:cxn ang="0">
                  <a:pos x="276" y="9"/>
                </a:cxn>
                <a:cxn ang="0">
                  <a:pos x="277" y="8"/>
                </a:cxn>
                <a:cxn ang="0">
                  <a:pos x="278" y="5"/>
                </a:cxn>
                <a:cxn ang="0">
                  <a:pos x="277" y="4"/>
                </a:cxn>
                <a:cxn ang="0">
                  <a:pos x="276" y="2"/>
                </a:cxn>
                <a:cxn ang="0">
                  <a:pos x="273" y="0"/>
                </a:cxn>
                <a:cxn ang="0">
                  <a:pos x="271" y="0"/>
                </a:cxn>
                <a:cxn ang="0">
                  <a:pos x="268" y="1"/>
                </a:cxn>
                <a:cxn ang="0">
                  <a:pos x="268" y="1"/>
                </a:cxn>
              </a:cxnLst>
              <a:rect l="0" t="0" r="r" b="b"/>
              <a:pathLst>
                <a:path w="278" h="217">
                  <a:moveTo>
                    <a:pt x="268" y="1"/>
                  </a:moveTo>
                  <a:lnTo>
                    <a:pt x="268" y="1"/>
                  </a:lnTo>
                  <a:lnTo>
                    <a:pt x="259" y="8"/>
                  </a:lnTo>
                  <a:lnTo>
                    <a:pt x="250" y="13"/>
                  </a:lnTo>
                  <a:lnTo>
                    <a:pt x="231" y="23"/>
                  </a:lnTo>
                  <a:lnTo>
                    <a:pt x="231" y="23"/>
                  </a:lnTo>
                  <a:lnTo>
                    <a:pt x="224" y="28"/>
                  </a:lnTo>
                  <a:lnTo>
                    <a:pt x="216" y="36"/>
                  </a:lnTo>
                  <a:lnTo>
                    <a:pt x="208" y="43"/>
                  </a:lnTo>
                  <a:lnTo>
                    <a:pt x="201" y="49"/>
                  </a:lnTo>
                  <a:lnTo>
                    <a:pt x="201" y="49"/>
                  </a:lnTo>
                  <a:lnTo>
                    <a:pt x="169" y="74"/>
                  </a:lnTo>
                  <a:lnTo>
                    <a:pt x="136" y="99"/>
                  </a:lnTo>
                  <a:lnTo>
                    <a:pt x="136" y="99"/>
                  </a:lnTo>
                  <a:lnTo>
                    <a:pt x="101" y="127"/>
                  </a:lnTo>
                  <a:lnTo>
                    <a:pt x="65" y="155"/>
                  </a:lnTo>
                  <a:lnTo>
                    <a:pt x="65" y="155"/>
                  </a:lnTo>
                  <a:lnTo>
                    <a:pt x="50" y="167"/>
                  </a:lnTo>
                  <a:lnTo>
                    <a:pt x="33" y="180"/>
                  </a:lnTo>
                  <a:lnTo>
                    <a:pt x="16" y="192"/>
                  </a:lnTo>
                  <a:lnTo>
                    <a:pt x="9" y="200"/>
                  </a:lnTo>
                  <a:lnTo>
                    <a:pt x="1" y="206"/>
                  </a:lnTo>
                  <a:lnTo>
                    <a:pt x="1" y="206"/>
                  </a:lnTo>
                  <a:lnTo>
                    <a:pt x="1" y="209"/>
                  </a:lnTo>
                  <a:lnTo>
                    <a:pt x="0" y="212"/>
                  </a:lnTo>
                  <a:lnTo>
                    <a:pt x="2" y="215"/>
                  </a:lnTo>
                  <a:lnTo>
                    <a:pt x="4" y="217"/>
                  </a:lnTo>
                  <a:lnTo>
                    <a:pt x="6" y="217"/>
                  </a:lnTo>
                  <a:lnTo>
                    <a:pt x="8" y="217"/>
                  </a:lnTo>
                  <a:lnTo>
                    <a:pt x="10" y="214"/>
                  </a:lnTo>
                  <a:lnTo>
                    <a:pt x="10" y="214"/>
                  </a:lnTo>
                  <a:lnTo>
                    <a:pt x="16" y="209"/>
                  </a:lnTo>
                  <a:lnTo>
                    <a:pt x="22" y="202"/>
                  </a:lnTo>
                  <a:lnTo>
                    <a:pt x="36" y="191"/>
                  </a:lnTo>
                  <a:lnTo>
                    <a:pt x="52" y="180"/>
                  </a:lnTo>
                  <a:lnTo>
                    <a:pt x="67" y="170"/>
                  </a:lnTo>
                  <a:lnTo>
                    <a:pt x="67" y="170"/>
                  </a:lnTo>
                  <a:lnTo>
                    <a:pt x="101" y="141"/>
                  </a:lnTo>
                  <a:lnTo>
                    <a:pt x="136" y="113"/>
                  </a:lnTo>
                  <a:lnTo>
                    <a:pt x="136" y="113"/>
                  </a:lnTo>
                  <a:lnTo>
                    <a:pt x="154" y="98"/>
                  </a:lnTo>
                  <a:lnTo>
                    <a:pt x="174" y="83"/>
                  </a:lnTo>
                  <a:lnTo>
                    <a:pt x="213" y="55"/>
                  </a:lnTo>
                  <a:lnTo>
                    <a:pt x="213" y="55"/>
                  </a:lnTo>
                  <a:lnTo>
                    <a:pt x="229" y="42"/>
                  </a:lnTo>
                  <a:lnTo>
                    <a:pt x="235" y="35"/>
                  </a:lnTo>
                  <a:lnTo>
                    <a:pt x="244" y="28"/>
                  </a:lnTo>
                  <a:lnTo>
                    <a:pt x="244" y="28"/>
                  </a:lnTo>
                  <a:lnTo>
                    <a:pt x="260" y="19"/>
                  </a:lnTo>
                  <a:lnTo>
                    <a:pt x="268" y="15"/>
                  </a:lnTo>
                  <a:lnTo>
                    <a:pt x="276" y="9"/>
                  </a:lnTo>
                  <a:lnTo>
                    <a:pt x="276" y="9"/>
                  </a:lnTo>
                  <a:lnTo>
                    <a:pt x="277" y="8"/>
                  </a:lnTo>
                  <a:lnTo>
                    <a:pt x="278" y="5"/>
                  </a:lnTo>
                  <a:lnTo>
                    <a:pt x="277" y="4"/>
                  </a:lnTo>
                  <a:lnTo>
                    <a:pt x="276" y="2"/>
                  </a:lnTo>
                  <a:lnTo>
                    <a:pt x="273" y="0"/>
                  </a:lnTo>
                  <a:lnTo>
                    <a:pt x="271" y="0"/>
                  </a:lnTo>
                  <a:lnTo>
                    <a:pt x="268" y="1"/>
                  </a:lnTo>
                  <a:lnTo>
                    <a:pt x="2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7" name="chenying0907 1223"/>
            <p:cNvSpPr>
              <a:spLocks/>
            </p:cNvSpPr>
            <p:nvPr/>
          </p:nvSpPr>
          <p:spPr bwMode="auto">
            <a:xfrm>
              <a:off x="5334001" y="2589213"/>
              <a:ext cx="128588" cy="96838"/>
            </a:xfrm>
            <a:custGeom>
              <a:avLst/>
              <a:gdLst/>
              <a:ahLst/>
              <a:cxnLst>
                <a:cxn ang="0">
                  <a:pos x="317" y="1"/>
                </a:cxn>
                <a:cxn ang="0">
                  <a:pos x="317" y="1"/>
                </a:cxn>
                <a:cxn ang="0">
                  <a:pos x="298" y="18"/>
                </a:cxn>
                <a:cxn ang="0">
                  <a:pos x="277" y="34"/>
                </a:cxn>
                <a:cxn ang="0">
                  <a:pos x="237" y="64"/>
                </a:cxn>
                <a:cxn ang="0">
                  <a:pos x="194" y="93"/>
                </a:cxn>
                <a:cxn ang="0">
                  <a:pos x="152" y="120"/>
                </a:cxn>
                <a:cxn ang="0">
                  <a:pos x="152" y="120"/>
                </a:cxn>
                <a:cxn ang="0">
                  <a:pos x="114" y="148"/>
                </a:cxn>
                <a:cxn ang="0">
                  <a:pos x="77" y="176"/>
                </a:cxn>
                <a:cxn ang="0">
                  <a:pos x="39" y="205"/>
                </a:cxn>
                <a:cxn ang="0">
                  <a:pos x="3" y="233"/>
                </a:cxn>
                <a:cxn ang="0">
                  <a:pos x="3" y="233"/>
                </a:cxn>
                <a:cxn ang="0">
                  <a:pos x="0" y="234"/>
                </a:cxn>
                <a:cxn ang="0">
                  <a:pos x="0" y="236"/>
                </a:cxn>
                <a:cxn ang="0">
                  <a:pos x="0" y="240"/>
                </a:cxn>
                <a:cxn ang="0">
                  <a:pos x="1" y="243"/>
                </a:cxn>
                <a:cxn ang="0">
                  <a:pos x="4" y="243"/>
                </a:cxn>
                <a:cxn ang="0">
                  <a:pos x="5" y="243"/>
                </a:cxn>
                <a:cxn ang="0">
                  <a:pos x="8" y="243"/>
                </a:cxn>
                <a:cxn ang="0">
                  <a:pos x="8" y="243"/>
                </a:cxn>
                <a:cxn ang="0">
                  <a:pos x="47" y="213"/>
                </a:cxn>
                <a:cxn ang="0">
                  <a:pos x="86" y="183"/>
                </a:cxn>
                <a:cxn ang="0">
                  <a:pos x="126" y="153"/>
                </a:cxn>
                <a:cxn ang="0">
                  <a:pos x="166" y="124"/>
                </a:cxn>
                <a:cxn ang="0">
                  <a:pos x="166" y="124"/>
                </a:cxn>
                <a:cxn ang="0">
                  <a:pos x="207" y="97"/>
                </a:cxn>
                <a:cxn ang="0">
                  <a:pos x="247" y="70"/>
                </a:cxn>
                <a:cxn ang="0">
                  <a:pos x="288" y="40"/>
                </a:cxn>
                <a:cxn ang="0">
                  <a:pos x="306" y="26"/>
                </a:cxn>
                <a:cxn ang="0">
                  <a:pos x="324" y="9"/>
                </a:cxn>
                <a:cxn ang="0">
                  <a:pos x="324" y="9"/>
                </a:cxn>
                <a:cxn ang="0">
                  <a:pos x="327" y="8"/>
                </a:cxn>
                <a:cxn ang="0">
                  <a:pos x="327" y="5"/>
                </a:cxn>
                <a:cxn ang="0">
                  <a:pos x="324" y="2"/>
                </a:cxn>
                <a:cxn ang="0">
                  <a:pos x="322" y="0"/>
                </a:cxn>
                <a:cxn ang="0">
                  <a:pos x="319" y="0"/>
                </a:cxn>
                <a:cxn ang="0">
                  <a:pos x="317" y="1"/>
                </a:cxn>
                <a:cxn ang="0">
                  <a:pos x="317" y="1"/>
                </a:cxn>
              </a:cxnLst>
              <a:rect l="0" t="0" r="r" b="b"/>
              <a:pathLst>
                <a:path w="327" h="243">
                  <a:moveTo>
                    <a:pt x="317" y="1"/>
                  </a:moveTo>
                  <a:lnTo>
                    <a:pt x="317" y="1"/>
                  </a:lnTo>
                  <a:lnTo>
                    <a:pt x="298" y="18"/>
                  </a:lnTo>
                  <a:lnTo>
                    <a:pt x="277" y="34"/>
                  </a:lnTo>
                  <a:lnTo>
                    <a:pt x="237" y="64"/>
                  </a:lnTo>
                  <a:lnTo>
                    <a:pt x="194" y="93"/>
                  </a:lnTo>
                  <a:lnTo>
                    <a:pt x="152" y="120"/>
                  </a:lnTo>
                  <a:lnTo>
                    <a:pt x="152" y="120"/>
                  </a:lnTo>
                  <a:lnTo>
                    <a:pt x="114" y="148"/>
                  </a:lnTo>
                  <a:lnTo>
                    <a:pt x="77" y="176"/>
                  </a:lnTo>
                  <a:lnTo>
                    <a:pt x="39" y="205"/>
                  </a:lnTo>
                  <a:lnTo>
                    <a:pt x="3" y="233"/>
                  </a:lnTo>
                  <a:lnTo>
                    <a:pt x="3" y="233"/>
                  </a:lnTo>
                  <a:lnTo>
                    <a:pt x="0" y="234"/>
                  </a:lnTo>
                  <a:lnTo>
                    <a:pt x="0" y="236"/>
                  </a:lnTo>
                  <a:lnTo>
                    <a:pt x="0" y="240"/>
                  </a:lnTo>
                  <a:lnTo>
                    <a:pt x="1" y="243"/>
                  </a:lnTo>
                  <a:lnTo>
                    <a:pt x="4" y="243"/>
                  </a:lnTo>
                  <a:lnTo>
                    <a:pt x="5" y="243"/>
                  </a:lnTo>
                  <a:lnTo>
                    <a:pt x="8" y="243"/>
                  </a:lnTo>
                  <a:lnTo>
                    <a:pt x="8" y="243"/>
                  </a:lnTo>
                  <a:lnTo>
                    <a:pt x="47" y="213"/>
                  </a:lnTo>
                  <a:lnTo>
                    <a:pt x="86" y="183"/>
                  </a:lnTo>
                  <a:lnTo>
                    <a:pt x="126" y="153"/>
                  </a:lnTo>
                  <a:lnTo>
                    <a:pt x="166" y="124"/>
                  </a:lnTo>
                  <a:lnTo>
                    <a:pt x="166" y="124"/>
                  </a:lnTo>
                  <a:lnTo>
                    <a:pt x="207" y="97"/>
                  </a:lnTo>
                  <a:lnTo>
                    <a:pt x="247" y="70"/>
                  </a:lnTo>
                  <a:lnTo>
                    <a:pt x="288" y="40"/>
                  </a:lnTo>
                  <a:lnTo>
                    <a:pt x="306" y="26"/>
                  </a:lnTo>
                  <a:lnTo>
                    <a:pt x="324" y="9"/>
                  </a:lnTo>
                  <a:lnTo>
                    <a:pt x="324" y="9"/>
                  </a:lnTo>
                  <a:lnTo>
                    <a:pt x="327" y="8"/>
                  </a:lnTo>
                  <a:lnTo>
                    <a:pt x="327" y="5"/>
                  </a:lnTo>
                  <a:lnTo>
                    <a:pt x="324" y="2"/>
                  </a:lnTo>
                  <a:lnTo>
                    <a:pt x="322" y="0"/>
                  </a:lnTo>
                  <a:lnTo>
                    <a:pt x="319" y="0"/>
                  </a:lnTo>
                  <a:lnTo>
                    <a:pt x="317" y="1"/>
                  </a:lnTo>
                  <a:lnTo>
                    <a:pt x="3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8" name="chenying0907 1224"/>
            <p:cNvSpPr>
              <a:spLocks/>
            </p:cNvSpPr>
            <p:nvPr/>
          </p:nvSpPr>
          <p:spPr bwMode="auto">
            <a:xfrm>
              <a:off x="5372101" y="2603500"/>
              <a:ext cx="123825" cy="93663"/>
            </a:xfrm>
            <a:custGeom>
              <a:avLst/>
              <a:gdLst/>
              <a:ahLst/>
              <a:cxnLst>
                <a:cxn ang="0">
                  <a:pos x="302" y="2"/>
                </a:cxn>
                <a:cxn ang="0">
                  <a:pos x="302" y="2"/>
                </a:cxn>
                <a:cxn ang="0">
                  <a:pos x="294" y="13"/>
                </a:cxn>
                <a:cxn ang="0">
                  <a:pos x="287" y="22"/>
                </a:cxn>
                <a:cxn ang="0">
                  <a:pos x="276" y="31"/>
                </a:cxn>
                <a:cxn ang="0">
                  <a:pos x="266" y="39"/>
                </a:cxn>
                <a:cxn ang="0">
                  <a:pos x="245" y="52"/>
                </a:cxn>
                <a:cxn ang="0">
                  <a:pos x="222" y="66"/>
                </a:cxn>
                <a:cxn ang="0">
                  <a:pos x="222" y="66"/>
                </a:cxn>
                <a:cxn ang="0">
                  <a:pos x="178" y="94"/>
                </a:cxn>
                <a:cxn ang="0">
                  <a:pos x="133" y="121"/>
                </a:cxn>
                <a:cxn ang="0">
                  <a:pos x="133" y="121"/>
                </a:cxn>
                <a:cxn ang="0">
                  <a:pos x="98" y="145"/>
                </a:cxn>
                <a:cxn ang="0">
                  <a:pos x="64" y="170"/>
                </a:cxn>
                <a:cxn ang="0">
                  <a:pos x="33" y="197"/>
                </a:cxn>
                <a:cxn ang="0">
                  <a:pos x="17" y="212"/>
                </a:cxn>
                <a:cxn ang="0">
                  <a:pos x="1" y="226"/>
                </a:cxn>
                <a:cxn ang="0">
                  <a:pos x="1" y="226"/>
                </a:cxn>
                <a:cxn ang="0">
                  <a:pos x="0" y="229"/>
                </a:cxn>
                <a:cxn ang="0">
                  <a:pos x="0" y="230"/>
                </a:cxn>
                <a:cxn ang="0">
                  <a:pos x="3" y="234"/>
                </a:cxn>
                <a:cxn ang="0">
                  <a:pos x="5" y="236"/>
                </a:cxn>
                <a:cxn ang="0">
                  <a:pos x="8" y="235"/>
                </a:cxn>
                <a:cxn ang="0">
                  <a:pos x="11" y="234"/>
                </a:cxn>
                <a:cxn ang="0">
                  <a:pos x="11" y="234"/>
                </a:cxn>
                <a:cxn ang="0">
                  <a:pos x="28" y="217"/>
                </a:cxn>
                <a:cxn ang="0">
                  <a:pos x="46" y="201"/>
                </a:cxn>
                <a:cxn ang="0">
                  <a:pos x="64" y="185"/>
                </a:cxn>
                <a:cxn ang="0">
                  <a:pos x="84" y="171"/>
                </a:cxn>
                <a:cxn ang="0">
                  <a:pos x="123" y="142"/>
                </a:cxn>
                <a:cxn ang="0">
                  <a:pos x="165" y="115"/>
                </a:cxn>
                <a:cxn ang="0">
                  <a:pos x="165" y="115"/>
                </a:cxn>
                <a:cxn ang="0">
                  <a:pos x="211" y="86"/>
                </a:cxn>
                <a:cxn ang="0">
                  <a:pos x="256" y="57"/>
                </a:cxn>
                <a:cxn ang="0">
                  <a:pos x="256" y="57"/>
                </a:cxn>
                <a:cxn ang="0">
                  <a:pos x="272" y="47"/>
                </a:cxn>
                <a:cxn ang="0">
                  <a:pos x="287" y="36"/>
                </a:cxn>
                <a:cxn ang="0">
                  <a:pos x="301" y="23"/>
                </a:cxn>
                <a:cxn ang="0">
                  <a:pos x="306" y="17"/>
                </a:cxn>
                <a:cxn ang="0">
                  <a:pos x="311" y="9"/>
                </a:cxn>
                <a:cxn ang="0">
                  <a:pos x="311" y="9"/>
                </a:cxn>
                <a:cxn ang="0">
                  <a:pos x="313" y="6"/>
                </a:cxn>
                <a:cxn ang="0">
                  <a:pos x="313" y="4"/>
                </a:cxn>
                <a:cxn ang="0">
                  <a:pos x="310" y="1"/>
                </a:cxn>
                <a:cxn ang="0">
                  <a:pos x="305" y="0"/>
                </a:cxn>
                <a:cxn ang="0">
                  <a:pos x="304" y="1"/>
                </a:cxn>
                <a:cxn ang="0">
                  <a:pos x="302" y="2"/>
                </a:cxn>
                <a:cxn ang="0">
                  <a:pos x="302" y="2"/>
                </a:cxn>
              </a:cxnLst>
              <a:rect l="0" t="0" r="r" b="b"/>
              <a:pathLst>
                <a:path w="313" h="236">
                  <a:moveTo>
                    <a:pt x="302" y="2"/>
                  </a:moveTo>
                  <a:lnTo>
                    <a:pt x="302" y="2"/>
                  </a:lnTo>
                  <a:lnTo>
                    <a:pt x="294" y="13"/>
                  </a:lnTo>
                  <a:lnTo>
                    <a:pt x="287" y="22"/>
                  </a:lnTo>
                  <a:lnTo>
                    <a:pt x="276" y="31"/>
                  </a:lnTo>
                  <a:lnTo>
                    <a:pt x="266" y="39"/>
                  </a:lnTo>
                  <a:lnTo>
                    <a:pt x="245" y="52"/>
                  </a:lnTo>
                  <a:lnTo>
                    <a:pt x="222" y="66"/>
                  </a:lnTo>
                  <a:lnTo>
                    <a:pt x="222" y="66"/>
                  </a:lnTo>
                  <a:lnTo>
                    <a:pt x="178" y="94"/>
                  </a:lnTo>
                  <a:lnTo>
                    <a:pt x="133" y="121"/>
                  </a:lnTo>
                  <a:lnTo>
                    <a:pt x="133" y="121"/>
                  </a:lnTo>
                  <a:lnTo>
                    <a:pt x="98" y="145"/>
                  </a:lnTo>
                  <a:lnTo>
                    <a:pt x="64" y="170"/>
                  </a:lnTo>
                  <a:lnTo>
                    <a:pt x="33" y="197"/>
                  </a:lnTo>
                  <a:lnTo>
                    <a:pt x="17" y="212"/>
                  </a:lnTo>
                  <a:lnTo>
                    <a:pt x="1" y="226"/>
                  </a:lnTo>
                  <a:lnTo>
                    <a:pt x="1" y="226"/>
                  </a:lnTo>
                  <a:lnTo>
                    <a:pt x="0" y="229"/>
                  </a:lnTo>
                  <a:lnTo>
                    <a:pt x="0" y="230"/>
                  </a:lnTo>
                  <a:lnTo>
                    <a:pt x="3" y="234"/>
                  </a:lnTo>
                  <a:lnTo>
                    <a:pt x="5" y="236"/>
                  </a:lnTo>
                  <a:lnTo>
                    <a:pt x="8" y="235"/>
                  </a:lnTo>
                  <a:lnTo>
                    <a:pt x="11" y="234"/>
                  </a:lnTo>
                  <a:lnTo>
                    <a:pt x="11" y="234"/>
                  </a:lnTo>
                  <a:lnTo>
                    <a:pt x="28" y="217"/>
                  </a:lnTo>
                  <a:lnTo>
                    <a:pt x="46" y="201"/>
                  </a:lnTo>
                  <a:lnTo>
                    <a:pt x="64" y="185"/>
                  </a:lnTo>
                  <a:lnTo>
                    <a:pt x="84" y="171"/>
                  </a:lnTo>
                  <a:lnTo>
                    <a:pt x="123" y="142"/>
                  </a:lnTo>
                  <a:lnTo>
                    <a:pt x="165" y="115"/>
                  </a:lnTo>
                  <a:lnTo>
                    <a:pt x="165" y="115"/>
                  </a:lnTo>
                  <a:lnTo>
                    <a:pt x="211" y="86"/>
                  </a:lnTo>
                  <a:lnTo>
                    <a:pt x="256" y="57"/>
                  </a:lnTo>
                  <a:lnTo>
                    <a:pt x="256" y="57"/>
                  </a:lnTo>
                  <a:lnTo>
                    <a:pt x="272" y="47"/>
                  </a:lnTo>
                  <a:lnTo>
                    <a:pt x="287" y="36"/>
                  </a:lnTo>
                  <a:lnTo>
                    <a:pt x="301" y="23"/>
                  </a:lnTo>
                  <a:lnTo>
                    <a:pt x="306" y="17"/>
                  </a:lnTo>
                  <a:lnTo>
                    <a:pt x="311" y="9"/>
                  </a:lnTo>
                  <a:lnTo>
                    <a:pt x="311" y="9"/>
                  </a:lnTo>
                  <a:lnTo>
                    <a:pt x="313" y="6"/>
                  </a:lnTo>
                  <a:lnTo>
                    <a:pt x="313" y="4"/>
                  </a:lnTo>
                  <a:lnTo>
                    <a:pt x="310" y="1"/>
                  </a:lnTo>
                  <a:lnTo>
                    <a:pt x="305" y="0"/>
                  </a:lnTo>
                  <a:lnTo>
                    <a:pt x="304" y="1"/>
                  </a:lnTo>
                  <a:lnTo>
                    <a:pt x="302" y="2"/>
                  </a:lnTo>
                  <a:lnTo>
                    <a:pt x="30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9" name="chenying0907 1225"/>
            <p:cNvSpPr>
              <a:spLocks/>
            </p:cNvSpPr>
            <p:nvPr/>
          </p:nvSpPr>
          <p:spPr bwMode="auto">
            <a:xfrm>
              <a:off x="5438776" y="2600325"/>
              <a:ext cx="117475" cy="87313"/>
            </a:xfrm>
            <a:custGeom>
              <a:avLst/>
              <a:gdLst/>
              <a:ahLst/>
              <a:cxnLst>
                <a:cxn ang="0">
                  <a:pos x="286" y="3"/>
                </a:cxn>
                <a:cxn ang="0">
                  <a:pos x="286" y="3"/>
                </a:cxn>
                <a:cxn ang="0">
                  <a:pos x="268" y="17"/>
                </a:cxn>
                <a:cxn ang="0">
                  <a:pos x="251" y="31"/>
                </a:cxn>
                <a:cxn ang="0">
                  <a:pos x="213" y="57"/>
                </a:cxn>
                <a:cxn ang="0">
                  <a:pos x="136" y="106"/>
                </a:cxn>
                <a:cxn ang="0">
                  <a:pos x="136" y="106"/>
                </a:cxn>
                <a:cxn ang="0">
                  <a:pos x="101" y="131"/>
                </a:cxn>
                <a:cxn ang="0">
                  <a:pos x="68" y="157"/>
                </a:cxn>
                <a:cxn ang="0">
                  <a:pos x="35" y="184"/>
                </a:cxn>
                <a:cxn ang="0">
                  <a:pos x="1" y="210"/>
                </a:cxn>
                <a:cxn ang="0">
                  <a:pos x="1" y="210"/>
                </a:cxn>
                <a:cxn ang="0">
                  <a:pos x="0" y="212"/>
                </a:cxn>
                <a:cxn ang="0">
                  <a:pos x="0" y="214"/>
                </a:cxn>
                <a:cxn ang="0">
                  <a:pos x="0" y="218"/>
                </a:cxn>
                <a:cxn ang="0">
                  <a:pos x="1" y="221"/>
                </a:cxn>
                <a:cxn ang="0">
                  <a:pos x="4" y="221"/>
                </a:cxn>
                <a:cxn ang="0">
                  <a:pos x="5" y="221"/>
                </a:cxn>
                <a:cxn ang="0">
                  <a:pos x="8" y="221"/>
                </a:cxn>
                <a:cxn ang="0">
                  <a:pos x="8" y="221"/>
                </a:cxn>
                <a:cxn ang="0">
                  <a:pos x="43" y="192"/>
                </a:cxn>
                <a:cxn ang="0">
                  <a:pos x="77" y="165"/>
                </a:cxn>
                <a:cxn ang="0">
                  <a:pos x="112" y="137"/>
                </a:cxn>
                <a:cxn ang="0">
                  <a:pos x="149" y="111"/>
                </a:cxn>
                <a:cxn ang="0">
                  <a:pos x="149" y="111"/>
                </a:cxn>
                <a:cxn ang="0">
                  <a:pos x="223" y="63"/>
                </a:cxn>
                <a:cxn ang="0">
                  <a:pos x="260" y="38"/>
                </a:cxn>
                <a:cxn ang="0">
                  <a:pos x="277" y="25"/>
                </a:cxn>
                <a:cxn ang="0">
                  <a:pos x="294" y="10"/>
                </a:cxn>
                <a:cxn ang="0">
                  <a:pos x="294" y="10"/>
                </a:cxn>
                <a:cxn ang="0">
                  <a:pos x="295" y="8"/>
                </a:cxn>
                <a:cxn ang="0">
                  <a:pos x="295" y="6"/>
                </a:cxn>
                <a:cxn ang="0">
                  <a:pos x="294" y="3"/>
                </a:cxn>
                <a:cxn ang="0">
                  <a:pos x="290" y="0"/>
                </a:cxn>
                <a:cxn ang="0">
                  <a:pos x="288" y="1"/>
                </a:cxn>
                <a:cxn ang="0">
                  <a:pos x="286" y="3"/>
                </a:cxn>
                <a:cxn ang="0">
                  <a:pos x="286" y="3"/>
                </a:cxn>
              </a:cxnLst>
              <a:rect l="0" t="0" r="r" b="b"/>
              <a:pathLst>
                <a:path w="295" h="221">
                  <a:moveTo>
                    <a:pt x="286" y="3"/>
                  </a:moveTo>
                  <a:lnTo>
                    <a:pt x="286" y="3"/>
                  </a:lnTo>
                  <a:lnTo>
                    <a:pt x="268" y="17"/>
                  </a:lnTo>
                  <a:lnTo>
                    <a:pt x="251" y="31"/>
                  </a:lnTo>
                  <a:lnTo>
                    <a:pt x="213" y="57"/>
                  </a:lnTo>
                  <a:lnTo>
                    <a:pt x="136" y="106"/>
                  </a:lnTo>
                  <a:lnTo>
                    <a:pt x="136" y="106"/>
                  </a:lnTo>
                  <a:lnTo>
                    <a:pt x="101" y="131"/>
                  </a:lnTo>
                  <a:lnTo>
                    <a:pt x="68" y="157"/>
                  </a:lnTo>
                  <a:lnTo>
                    <a:pt x="35" y="184"/>
                  </a:lnTo>
                  <a:lnTo>
                    <a:pt x="1" y="210"/>
                  </a:lnTo>
                  <a:lnTo>
                    <a:pt x="1" y="210"/>
                  </a:lnTo>
                  <a:lnTo>
                    <a:pt x="0" y="212"/>
                  </a:lnTo>
                  <a:lnTo>
                    <a:pt x="0" y="214"/>
                  </a:lnTo>
                  <a:lnTo>
                    <a:pt x="0" y="218"/>
                  </a:lnTo>
                  <a:lnTo>
                    <a:pt x="1" y="221"/>
                  </a:lnTo>
                  <a:lnTo>
                    <a:pt x="4" y="221"/>
                  </a:lnTo>
                  <a:lnTo>
                    <a:pt x="5" y="221"/>
                  </a:lnTo>
                  <a:lnTo>
                    <a:pt x="8" y="221"/>
                  </a:lnTo>
                  <a:lnTo>
                    <a:pt x="8" y="221"/>
                  </a:lnTo>
                  <a:lnTo>
                    <a:pt x="43" y="192"/>
                  </a:lnTo>
                  <a:lnTo>
                    <a:pt x="77" y="165"/>
                  </a:lnTo>
                  <a:lnTo>
                    <a:pt x="112" y="137"/>
                  </a:lnTo>
                  <a:lnTo>
                    <a:pt x="149" y="111"/>
                  </a:lnTo>
                  <a:lnTo>
                    <a:pt x="149" y="111"/>
                  </a:lnTo>
                  <a:lnTo>
                    <a:pt x="223" y="63"/>
                  </a:lnTo>
                  <a:lnTo>
                    <a:pt x="260" y="38"/>
                  </a:lnTo>
                  <a:lnTo>
                    <a:pt x="277" y="25"/>
                  </a:lnTo>
                  <a:lnTo>
                    <a:pt x="294" y="10"/>
                  </a:lnTo>
                  <a:lnTo>
                    <a:pt x="294" y="10"/>
                  </a:lnTo>
                  <a:lnTo>
                    <a:pt x="295" y="8"/>
                  </a:lnTo>
                  <a:lnTo>
                    <a:pt x="295" y="6"/>
                  </a:lnTo>
                  <a:lnTo>
                    <a:pt x="294" y="3"/>
                  </a:lnTo>
                  <a:lnTo>
                    <a:pt x="290" y="0"/>
                  </a:lnTo>
                  <a:lnTo>
                    <a:pt x="288" y="1"/>
                  </a:lnTo>
                  <a:lnTo>
                    <a:pt x="286" y="3"/>
                  </a:lnTo>
                  <a:lnTo>
                    <a:pt x="28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0" name="chenying0907 1226"/>
            <p:cNvSpPr>
              <a:spLocks/>
            </p:cNvSpPr>
            <p:nvPr/>
          </p:nvSpPr>
          <p:spPr bwMode="auto">
            <a:xfrm>
              <a:off x="5484813" y="2597150"/>
              <a:ext cx="131763" cy="95250"/>
            </a:xfrm>
            <a:custGeom>
              <a:avLst/>
              <a:gdLst/>
              <a:ahLst/>
              <a:cxnLst>
                <a:cxn ang="0">
                  <a:pos x="325" y="1"/>
                </a:cxn>
                <a:cxn ang="0">
                  <a:pos x="325" y="1"/>
                </a:cxn>
                <a:cxn ang="0">
                  <a:pos x="286" y="28"/>
                </a:cxn>
                <a:cxn ang="0">
                  <a:pos x="248" y="56"/>
                </a:cxn>
                <a:cxn ang="0">
                  <a:pos x="209" y="84"/>
                </a:cxn>
                <a:cxn ang="0">
                  <a:pos x="170" y="110"/>
                </a:cxn>
                <a:cxn ang="0">
                  <a:pos x="170" y="110"/>
                </a:cxn>
                <a:cxn ang="0">
                  <a:pos x="129" y="137"/>
                </a:cxn>
                <a:cxn ang="0">
                  <a:pos x="87" y="165"/>
                </a:cxn>
                <a:cxn ang="0">
                  <a:pos x="87" y="165"/>
                </a:cxn>
                <a:cxn ang="0">
                  <a:pos x="53" y="188"/>
                </a:cxn>
                <a:cxn ang="0">
                  <a:pos x="53" y="188"/>
                </a:cxn>
                <a:cxn ang="0">
                  <a:pos x="43" y="200"/>
                </a:cxn>
                <a:cxn ang="0">
                  <a:pos x="31" y="212"/>
                </a:cxn>
                <a:cxn ang="0">
                  <a:pos x="24" y="218"/>
                </a:cxn>
                <a:cxn ang="0">
                  <a:pos x="19" y="224"/>
                </a:cxn>
                <a:cxn ang="0">
                  <a:pos x="11" y="228"/>
                </a:cxn>
                <a:cxn ang="0">
                  <a:pos x="5" y="229"/>
                </a:cxn>
                <a:cxn ang="0">
                  <a:pos x="5" y="229"/>
                </a:cxn>
                <a:cxn ang="0">
                  <a:pos x="2" y="230"/>
                </a:cxn>
                <a:cxn ang="0">
                  <a:pos x="1" y="232"/>
                </a:cxn>
                <a:cxn ang="0">
                  <a:pos x="0" y="235"/>
                </a:cxn>
                <a:cxn ang="0">
                  <a:pos x="0" y="237"/>
                </a:cxn>
                <a:cxn ang="0">
                  <a:pos x="1" y="239"/>
                </a:cxn>
                <a:cxn ang="0">
                  <a:pos x="2" y="241"/>
                </a:cxn>
                <a:cxn ang="0">
                  <a:pos x="5" y="241"/>
                </a:cxn>
                <a:cxn ang="0">
                  <a:pos x="5" y="241"/>
                </a:cxn>
                <a:cxn ang="0">
                  <a:pos x="13" y="239"/>
                </a:cxn>
                <a:cxn ang="0">
                  <a:pos x="21" y="235"/>
                </a:cxn>
                <a:cxn ang="0">
                  <a:pos x="27" y="232"/>
                </a:cxn>
                <a:cxn ang="0">
                  <a:pos x="32" y="226"/>
                </a:cxn>
                <a:cxn ang="0">
                  <a:pos x="44" y="215"/>
                </a:cxn>
                <a:cxn ang="0">
                  <a:pos x="56" y="201"/>
                </a:cxn>
                <a:cxn ang="0">
                  <a:pos x="56" y="201"/>
                </a:cxn>
                <a:cxn ang="0">
                  <a:pos x="66" y="192"/>
                </a:cxn>
                <a:cxn ang="0">
                  <a:pos x="79" y="182"/>
                </a:cxn>
                <a:cxn ang="0">
                  <a:pos x="106" y="164"/>
                </a:cxn>
                <a:cxn ang="0">
                  <a:pos x="159" y="131"/>
                </a:cxn>
                <a:cxn ang="0">
                  <a:pos x="159" y="131"/>
                </a:cxn>
                <a:cxn ang="0">
                  <a:pos x="202" y="101"/>
                </a:cxn>
                <a:cxn ang="0">
                  <a:pos x="246" y="71"/>
                </a:cxn>
                <a:cxn ang="0">
                  <a:pos x="287" y="41"/>
                </a:cxn>
                <a:cxn ang="0">
                  <a:pos x="331" y="12"/>
                </a:cxn>
                <a:cxn ang="0">
                  <a:pos x="331" y="12"/>
                </a:cxn>
                <a:cxn ang="0">
                  <a:pos x="333" y="9"/>
                </a:cxn>
                <a:cxn ang="0">
                  <a:pos x="333" y="8"/>
                </a:cxn>
                <a:cxn ang="0">
                  <a:pos x="333" y="4"/>
                </a:cxn>
                <a:cxn ang="0">
                  <a:pos x="329" y="1"/>
                </a:cxn>
                <a:cxn ang="0">
                  <a:pos x="328" y="0"/>
                </a:cxn>
                <a:cxn ang="0">
                  <a:pos x="325" y="1"/>
                </a:cxn>
                <a:cxn ang="0">
                  <a:pos x="325" y="1"/>
                </a:cxn>
              </a:cxnLst>
              <a:rect l="0" t="0" r="r" b="b"/>
              <a:pathLst>
                <a:path w="333" h="241">
                  <a:moveTo>
                    <a:pt x="325" y="1"/>
                  </a:moveTo>
                  <a:lnTo>
                    <a:pt x="325" y="1"/>
                  </a:lnTo>
                  <a:lnTo>
                    <a:pt x="286" y="28"/>
                  </a:lnTo>
                  <a:lnTo>
                    <a:pt x="248" y="56"/>
                  </a:lnTo>
                  <a:lnTo>
                    <a:pt x="209" y="84"/>
                  </a:lnTo>
                  <a:lnTo>
                    <a:pt x="170" y="110"/>
                  </a:lnTo>
                  <a:lnTo>
                    <a:pt x="170" y="110"/>
                  </a:lnTo>
                  <a:lnTo>
                    <a:pt x="129" y="137"/>
                  </a:lnTo>
                  <a:lnTo>
                    <a:pt x="87" y="165"/>
                  </a:lnTo>
                  <a:lnTo>
                    <a:pt x="87" y="165"/>
                  </a:lnTo>
                  <a:lnTo>
                    <a:pt x="53" y="188"/>
                  </a:lnTo>
                  <a:lnTo>
                    <a:pt x="53" y="188"/>
                  </a:lnTo>
                  <a:lnTo>
                    <a:pt x="43" y="200"/>
                  </a:lnTo>
                  <a:lnTo>
                    <a:pt x="31" y="212"/>
                  </a:lnTo>
                  <a:lnTo>
                    <a:pt x="24" y="218"/>
                  </a:lnTo>
                  <a:lnTo>
                    <a:pt x="19" y="224"/>
                  </a:lnTo>
                  <a:lnTo>
                    <a:pt x="11" y="228"/>
                  </a:lnTo>
                  <a:lnTo>
                    <a:pt x="5" y="229"/>
                  </a:lnTo>
                  <a:lnTo>
                    <a:pt x="5" y="229"/>
                  </a:lnTo>
                  <a:lnTo>
                    <a:pt x="2" y="230"/>
                  </a:lnTo>
                  <a:lnTo>
                    <a:pt x="1" y="232"/>
                  </a:lnTo>
                  <a:lnTo>
                    <a:pt x="0" y="235"/>
                  </a:lnTo>
                  <a:lnTo>
                    <a:pt x="0" y="237"/>
                  </a:lnTo>
                  <a:lnTo>
                    <a:pt x="1" y="239"/>
                  </a:lnTo>
                  <a:lnTo>
                    <a:pt x="2" y="241"/>
                  </a:lnTo>
                  <a:lnTo>
                    <a:pt x="5" y="241"/>
                  </a:lnTo>
                  <a:lnTo>
                    <a:pt x="5" y="241"/>
                  </a:lnTo>
                  <a:lnTo>
                    <a:pt x="13" y="239"/>
                  </a:lnTo>
                  <a:lnTo>
                    <a:pt x="21" y="235"/>
                  </a:lnTo>
                  <a:lnTo>
                    <a:pt x="27" y="232"/>
                  </a:lnTo>
                  <a:lnTo>
                    <a:pt x="32" y="226"/>
                  </a:lnTo>
                  <a:lnTo>
                    <a:pt x="44" y="215"/>
                  </a:lnTo>
                  <a:lnTo>
                    <a:pt x="56" y="201"/>
                  </a:lnTo>
                  <a:lnTo>
                    <a:pt x="56" y="201"/>
                  </a:lnTo>
                  <a:lnTo>
                    <a:pt x="66" y="192"/>
                  </a:lnTo>
                  <a:lnTo>
                    <a:pt x="79" y="182"/>
                  </a:lnTo>
                  <a:lnTo>
                    <a:pt x="106" y="164"/>
                  </a:lnTo>
                  <a:lnTo>
                    <a:pt x="159" y="131"/>
                  </a:lnTo>
                  <a:lnTo>
                    <a:pt x="159" y="131"/>
                  </a:lnTo>
                  <a:lnTo>
                    <a:pt x="202" y="101"/>
                  </a:lnTo>
                  <a:lnTo>
                    <a:pt x="246" y="71"/>
                  </a:lnTo>
                  <a:lnTo>
                    <a:pt x="287" y="41"/>
                  </a:lnTo>
                  <a:lnTo>
                    <a:pt x="331" y="12"/>
                  </a:lnTo>
                  <a:lnTo>
                    <a:pt x="331" y="12"/>
                  </a:lnTo>
                  <a:lnTo>
                    <a:pt x="333" y="9"/>
                  </a:lnTo>
                  <a:lnTo>
                    <a:pt x="333" y="8"/>
                  </a:lnTo>
                  <a:lnTo>
                    <a:pt x="333" y="4"/>
                  </a:lnTo>
                  <a:lnTo>
                    <a:pt x="329" y="1"/>
                  </a:lnTo>
                  <a:lnTo>
                    <a:pt x="328" y="0"/>
                  </a:lnTo>
                  <a:lnTo>
                    <a:pt x="325" y="1"/>
                  </a:lnTo>
                  <a:lnTo>
                    <a:pt x="3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1" name="chenying0907 1227"/>
            <p:cNvSpPr>
              <a:spLocks/>
            </p:cNvSpPr>
            <p:nvPr/>
          </p:nvSpPr>
          <p:spPr bwMode="auto">
            <a:xfrm>
              <a:off x="5526088" y="2600325"/>
              <a:ext cx="150813" cy="103188"/>
            </a:xfrm>
            <a:custGeom>
              <a:avLst/>
              <a:gdLst/>
              <a:ahLst/>
              <a:cxnLst>
                <a:cxn ang="0">
                  <a:pos x="367" y="1"/>
                </a:cxn>
                <a:cxn ang="0">
                  <a:pos x="367" y="1"/>
                </a:cxn>
                <a:cxn ang="0">
                  <a:pos x="355" y="8"/>
                </a:cxn>
                <a:cxn ang="0">
                  <a:pos x="344" y="16"/>
                </a:cxn>
                <a:cxn ang="0">
                  <a:pos x="323" y="31"/>
                </a:cxn>
                <a:cxn ang="0">
                  <a:pos x="280" y="67"/>
                </a:cxn>
                <a:cxn ang="0">
                  <a:pos x="280" y="67"/>
                </a:cxn>
                <a:cxn ang="0">
                  <a:pos x="257" y="84"/>
                </a:cxn>
                <a:cxn ang="0">
                  <a:pos x="232" y="99"/>
                </a:cxn>
                <a:cxn ang="0">
                  <a:pos x="209" y="114"/>
                </a:cxn>
                <a:cxn ang="0">
                  <a:pos x="184" y="128"/>
                </a:cxn>
                <a:cxn ang="0">
                  <a:pos x="184" y="128"/>
                </a:cxn>
                <a:cxn ang="0">
                  <a:pos x="157" y="142"/>
                </a:cxn>
                <a:cxn ang="0">
                  <a:pos x="129" y="156"/>
                </a:cxn>
                <a:cxn ang="0">
                  <a:pos x="102" y="170"/>
                </a:cxn>
                <a:cxn ang="0">
                  <a:pos x="89" y="178"/>
                </a:cxn>
                <a:cxn ang="0">
                  <a:pos x="77" y="187"/>
                </a:cxn>
                <a:cxn ang="0">
                  <a:pos x="77" y="187"/>
                </a:cxn>
                <a:cxn ang="0">
                  <a:pos x="36" y="216"/>
                </a:cxn>
                <a:cxn ang="0">
                  <a:pos x="26" y="224"/>
                </a:cxn>
                <a:cxn ang="0">
                  <a:pos x="17" y="233"/>
                </a:cxn>
                <a:cxn ang="0">
                  <a:pos x="7" y="241"/>
                </a:cxn>
                <a:cxn ang="0">
                  <a:pos x="1" y="251"/>
                </a:cxn>
                <a:cxn ang="0">
                  <a:pos x="1" y="251"/>
                </a:cxn>
                <a:cxn ang="0">
                  <a:pos x="0" y="252"/>
                </a:cxn>
                <a:cxn ang="0">
                  <a:pos x="0" y="255"/>
                </a:cxn>
                <a:cxn ang="0">
                  <a:pos x="1" y="256"/>
                </a:cxn>
                <a:cxn ang="0">
                  <a:pos x="2" y="258"/>
                </a:cxn>
                <a:cxn ang="0">
                  <a:pos x="6" y="259"/>
                </a:cxn>
                <a:cxn ang="0">
                  <a:pos x="9" y="258"/>
                </a:cxn>
                <a:cxn ang="0">
                  <a:pos x="10" y="256"/>
                </a:cxn>
                <a:cxn ang="0">
                  <a:pos x="10" y="256"/>
                </a:cxn>
                <a:cxn ang="0">
                  <a:pos x="18" y="246"/>
                </a:cxn>
                <a:cxn ang="0">
                  <a:pos x="28" y="237"/>
                </a:cxn>
                <a:cxn ang="0">
                  <a:pos x="39" y="227"/>
                </a:cxn>
                <a:cxn ang="0">
                  <a:pos x="52" y="218"/>
                </a:cxn>
                <a:cxn ang="0">
                  <a:pos x="75" y="201"/>
                </a:cxn>
                <a:cxn ang="0">
                  <a:pos x="99" y="186"/>
                </a:cxn>
                <a:cxn ang="0">
                  <a:pos x="99" y="186"/>
                </a:cxn>
                <a:cxn ang="0">
                  <a:pos x="109" y="178"/>
                </a:cxn>
                <a:cxn ang="0">
                  <a:pos x="123" y="170"/>
                </a:cxn>
                <a:cxn ang="0">
                  <a:pos x="147" y="158"/>
                </a:cxn>
                <a:cxn ang="0">
                  <a:pos x="174" y="145"/>
                </a:cxn>
                <a:cxn ang="0">
                  <a:pos x="198" y="133"/>
                </a:cxn>
                <a:cxn ang="0">
                  <a:pos x="198" y="133"/>
                </a:cxn>
                <a:cxn ang="0">
                  <a:pos x="221" y="120"/>
                </a:cxn>
                <a:cxn ang="0">
                  <a:pos x="243" y="106"/>
                </a:cxn>
                <a:cxn ang="0">
                  <a:pos x="265" y="91"/>
                </a:cxn>
                <a:cxn ang="0">
                  <a:pos x="286" y="76"/>
                </a:cxn>
                <a:cxn ang="0">
                  <a:pos x="286" y="76"/>
                </a:cxn>
                <a:cxn ang="0">
                  <a:pos x="307" y="59"/>
                </a:cxn>
                <a:cxn ang="0">
                  <a:pos x="328" y="42"/>
                </a:cxn>
                <a:cxn ang="0">
                  <a:pos x="350" y="26"/>
                </a:cxn>
                <a:cxn ang="0">
                  <a:pos x="362" y="18"/>
                </a:cxn>
                <a:cxn ang="0">
                  <a:pos x="374" y="10"/>
                </a:cxn>
                <a:cxn ang="0">
                  <a:pos x="374" y="10"/>
                </a:cxn>
                <a:cxn ang="0">
                  <a:pos x="375" y="9"/>
                </a:cxn>
                <a:cxn ang="0">
                  <a:pos x="376" y="8"/>
                </a:cxn>
                <a:cxn ang="0">
                  <a:pos x="375" y="4"/>
                </a:cxn>
                <a:cxn ang="0">
                  <a:pos x="372" y="1"/>
                </a:cxn>
                <a:cxn ang="0">
                  <a:pos x="370" y="0"/>
                </a:cxn>
                <a:cxn ang="0">
                  <a:pos x="367" y="1"/>
                </a:cxn>
                <a:cxn ang="0">
                  <a:pos x="367" y="1"/>
                </a:cxn>
              </a:cxnLst>
              <a:rect l="0" t="0" r="r" b="b"/>
              <a:pathLst>
                <a:path w="376" h="259">
                  <a:moveTo>
                    <a:pt x="367" y="1"/>
                  </a:moveTo>
                  <a:lnTo>
                    <a:pt x="367" y="1"/>
                  </a:lnTo>
                  <a:lnTo>
                    <a:pt x="355" y="8"/>
                  </a:lnTo>
                  <a:lnTo>
                    <a:pt x="344" y="16"/>
                  </a:lnTo>
                  <a:lnTo>
                    <a:pt x="323" y="31"/>
                  </a:lnTo>
                  <a:lnTo>
                    <a:pt x="280" y="67"/>
                  </a:lnTo>
                  <a:lnTo>
                    <a:pt x="280" y="67"/>
                  </a:lnTo>
                  <a:lnTo>
                    <a:pt x="257" y="84"/>
                  </a:lnTo>
                  <a:lnTo>
                    <a:pt x="232" y="99"/>
                  </a:lnTo>
                  <a:lnTo>
                    <a:pt x="209" y="114"/>
                  </a:lnTo>
                  <a:lnTo>
                    <a:pt x="184" y="128"/>
                  </a:lnTo>
                  <a:lnTo>
                    <a:pt x="184" y="128"/>
                  </a:lnTo>
                  <a:lnTo>
                    <a:pt x="157" y="142"/>
                  </a:lnTo>
                  <a:lnTo>
                    <a:pt x="129" y="156"/>
                  </a:lnTo>
                  <a:lnTo>
                    <a:pt x="102" y="170"/>
                  </a:lnTo>
                  <a:lnTo>
                    <a:pt x="89" y="178"/>
                  </a:lnTo>
                  <a:lnTo>
                    <a:pt x="77" y="187"/>
                  </a:lnTo>
                  <a:lnTo>
                    <a:pt x="77" y="187"/>
                  </a:lnTo>
                  <a:lnTo>
                    <a:pt x="36" y="216"/>
                  </a:lnTo>
                  <a:lnTo>
                    <a:pt x="26" y="224"/>
                  </a:lnTo>
                  <a:lnTo>
                    <a:pt x="17" y="233"/>
                  </a:lnTo>
                  <a:lnTo>
                    <a:pt x="7" y="241"/>
                  </a:lnTo>
                  <a:lnTo>
                    <a:pt x="1" y="251"/>
                  </a:lnTo>
                  <a:lnTo>
                    <a:pt x="1" y="251"/>
                  </a:lnTo>
                  <a:lnTo>
                    <a:pt x="0" y="252"/>
                  </a:lnTo>
                  <a:lnTo>
                    <a:pt x="0" y="255"/>
                  </a:lnTo>
                  <a:lnTo>
                    <a:pt x="1" y="256"/>
                  </a:lnTo>
                  <a:lnTo>
                    <a:pt x="2" y="258"/>
                  </a:lnTo>
                  <a:lnTo>
                    <a:pt x="6" y="259"/>
                  </a:lnTo>
                  <a:lnTo>
                    <a:pt x="9" y="258"/>
                  </a:lnTo>
                  <a:lnTo>
                    <a:pt x="10" y="256"/>
                  </a:lnTo>
                  <a:lnTo>
                    <a:pt x="10" y="256"/>
                  </a:lnTo>
                  <a:lnTo>
                    <a:pt x="18" y="246"/>
                  </a:lnTo>
                  <a:lnTo>
                    <a:pt x="28" y="237"/>
                  </a:lnTo>
                  <a:lnTo>
                    <a:pt x="39" y="227"/>
                  </a:lnTo>
                  <a:lnTo>
                    <a:pt x="52" y="218"/>
                  </a:lnTo>
                  <a:lnTo>
                    <a:pt x="75" y="201"/>
                  </a:lnTo>
                  <a:lnTo>
                    <a:pt x="99" y="186"/>
                  </a:lnTo>
                  <a:lnTo>
                    <a:pt x="99" y="186"/>
                  </a:lnTo>
                  <a:lnTo>
                    <a:pt x="109" y="178"/>
                  </a:lnTo>
                  <a:lnTo>
                    <a:pt x="123" y="170"/>
                  </a:lnTo>
                  <a:lnTo>
                    <a:pt x="147" y="158"/>
                  </a:lnTo>
                  <a:lnTo>
                    <a:pt x="174" y="145"/>
                  </a:lnTo>
                  <a:lnTo>
                    <a:pt x="198" y="133"/>
                  </a:lnTo>
                  <a:lnTo>
                    <a:pt x="198" y="133"/>
                  </a:lnTo>
                  <a:lnTo>
                    <a:pt x="221" y="120"/>
                  </a:lnTo>
                  <a:lnTo>
                    <a:pt x="243" y="106"/>
                  </a:lnTo>
                  <a:lnTo>
                    <a:pt x="265" y="91"/>
                  </a:lnTo>
                  <a:lnTo>
                    <a:pt x="286" y="76"/>
                  </a:lnTo>
                  <a:lnTo>
                    <a:pt x="286" y="76"/>
                  </a:lnTo>
                  <a:lnTo>
                    <a:pt x="307" y="59"/>
                  </a:lnTo>
                  <a:lnTo>
                    <a:pt x="328" y="42"/>
                  </a:lnTo>
                  <a:lnTo>
                    <a:pt x="350" y="26"/>
                  </a:lnTo>
                  <a:lnTo>
                    <a:pt x="362" y="18"/>
                  </a:lnTo>
                  <a:lnTo>
                    <a:pt x="374" y="10"/>
                  </a:lnTo>
                  <a:lnTo>
                    <a:pt x="374" y="10"/>
                  </a:lnTo>
                  <a:lnTo>
                    <a:pt x="375" y="9"/>
                  </a:lnTo>
                  <a:lnTo>
                    <a:pt x="376" y="8"/>
                  </a:lnTo>
                  <a:lnTo>
                    <a:pt x="375" y="4"/>
                  </a:lnTo>
                  <a:lnTo>
                    <a:pt x="372" y="1"/>
                  </a:lnTo>
                  <a:lnTo>
                    <a:pt x="370" y="0"/>
                  </a:lnTo>
                  <a:lnTo>
                    <a:pt x="367" y="1"/>
                  </a:lnTo>
                  <a:lnTo>
                    <a:pt x="36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2" name="chenying0907 1228"/>
            <p:cNvSpPr>
              <a:spLocks/>
            </p:cNvSpPr>
            <p:nvPr/>
          </p:nvSpPr>
          <p:spPr bwMode="auto">
            <a:xfrm>
              <a:off x="5594351" y="2605088"/>
              <a:ext cx="133350" cy="90488"/>
            </a:xfrm>
            <a:custGeom>
              <a:avLst/>
              <a:gdLst/>
              <a:ahLst/>
              <a:cxnLst>
                <a:cxn ang="0">
                  <a:pos x="326" y="1"/>
                </a:cxn>
                <a:cxn ang="0">
                  <a:pos x="326" y="1"/>
                </a:cxn>
                <a:cxn ang="0">
                  <a:pos x="309" y="14"/>
                </a:cxn>
                <a:cxn ang="0">
                  <a:pos x="290" y="27"/>
                </a:cxn>
                <a:cxn ang="0">
                  <a:pos x="273" y="42"/>
                </a:cxn>
                <a:cxn ang="0">
                  <a:pos x="255" y="55"/>
                </a:cxn>
                <a:cxn ang="0">
                  <a:pos x="255" y="55"/>
                </a:cxn>
                <a:cxn ang="0">
                  <a:pos x="208" y="87"/>
                </a:cxn>
                <a:cxn ang="0">
                  <a:pos x="160" y="120"/>
                </a:cxn>
                <a:cxn ang="0">
                  <a:pos x="160" y="120"/>
                </a:cxn>
                <a:cxn ang="0">
                  <a:pos x="119" y="146"/>
                </a:cxn>
                <a:cxn ang="0">
                  <a:pos x="98" y="159"/>
                </a:cxn>
                <a:cxn ang="0">
                  <a:pos x="78" y="174"/>
                </a:cxn>
                <a:cxn ang="0">
                  <a:pos x="78" y="174"/>
                </a:cxn>
                <a:cxn ang="0">
                  <a:pos x="60" y="185"/>
                </a:cxn>
                <a:cxn ang="0">
                  <a:pos x="40" y="196"/>
                </a:cxn>
                <a:cxn ang="0">
                  <a:pos x="21" y="206"/>
                </a:cxn>
                <a:cxn ang="0">
                  <a:pos x="3" y="218"/>
                </a:cxn>
                <a:cxn ang="0">
                  <a:pos x="3" y="218"/>
                </a:cxn>
                <a:cxn ang="0">
                  <a:pos x="1" y="219"/>
                </a:cxn>
                <a:cxn ang="0">
                  <a:pos x="0" y="221"/>
                </a:cxn>
                <a:cxn ang="0">
                  <a:pos x="1" y="226"/>
                </a:cxn>
                <a:cxn ang="0">
                  <a:pos x="3" y="227"/>
                </a:cxn>
                <a:cxn ang="0">
                  <a:pos x="4" y="229"/>
                </a:cxn>
                <a:cxn ang="0">
                  <a:pos x="6" y="229"/>
                </a:cxn>
                <a:cxn ang="0">
                  <a:pos x="8" y="227"/>
                </a:cxn>
                <a:cxn ang="0">
                  <a:pos x="8" y="227"/>
                </a:cxn>
                <a:cxn ang="0">
                  <a:pos x="25" y="217"/>
                </a:cxn>
                <a:cxn ang="0">
                  <a:pos x="43" y="209"/>
                </a:cxn>
                <a:cxn ang="0">
                  <a:pos x="60" y="200"/>
                </a:cxn>
                <a:cxn ang="0">
                  <a:pos x="77" y="189"/>
                </a:cxn>
                <a:cxn ang="0">
                  <a:pos x="77" y="189"/>
                </a:cxn>
                <a:cxn ang="0">
                  <a:pos x="122" y="159"/>
                </a:cxn>
                <a:cxn ang="0">
                  <a:pos x="166" y="130"/>
                </a:cxn>
                <a:cxn ang="0">
                  <a:pos x="166" y="130"/>
                </a:cxn>
                <a:cxn ang="0">
                  <a:pos x="209" y="100"/>
                </a:cxn>
                <a:cxn ang="0">
                  <a:pos x="252" y="70"/>
                </a:cxn>
                <a:cxn ang="0">
                  <a:pos x="252" y="70"/>
                </a:cxn>
                <a:cxn ang="0">
                  <a:pos x="272" y="55"/>
                </a:cxn>
                <a:cxn ang="0">
                  <a:pos x="292" y="40"/>
                </a:cxn>
                <a:cxn ang="0">
                  <a:pos x="311" y="25"/>
                </a:cxn>
                <a:cxn ang="0">
                  <a:pos x="332" y="10"/>
                </a:cxn>
                <a:cxn ang="0">
                  <a:pos x="332" y="10"/>
                </a:cxn>
                <a:cxn ang="0">
                  <a:pos x="333" y="9"/>
                </a:cxn>
                <a:cxn ang="0">
                  <a:pos x="335" y="6"/>
                </a:cxn>
                <a:cxn ang="0">
                  <a:pos x="333" y="2"/>
                </a:cxn>
                <a:cxn ang="0">
                  <a:pos x="331" y="0"/>
                </a:cxn>
                <a:cxn ang="0">
                  <a:pos x="328" y="0"/>
                </a:cxn>
                <a:cxn ang="0">
                  <a:pos x="326" y="1"/>
                </a:cxn>
                <a:cxn ang="0">
                  <a:pos x="326" y="1"/>
                </a:cxn>
              </a:cxnLst>
              <a:rect l="0" t="0" r="r" b="b"/>
              <a:pathLst>
                <a:path w="335" h="229">
                  <a:moveTo>
                    <a:pt x="326" y="1"/>
                  </a:moveTo>
                  <a:lnTo>
                    <a:pt x="326" y="1"/>
                  </a:lnTo>
                  <a:lnTo>
                    <a:pt x="309" y="14"/>
                  </a:lnTo>
                  <a:lnTo>
                    <a:pt x="290" y="27"/>
                  </a:lnTo>
                  <a:lnTo>
                    <a:pt x="273" y="42"/>
                  </a:lnTo>
                  <a:lnTo>
                    <a:pt x="255" y="55"/>
                  </a:lnTo>
                  <a:lnTo>
                    <a:pt x="255" y="55"/>
                  </a:lnTo>
                  <a:lnTo>
                    <a:pt x="208" y="87"/>
                  </a:lnTo>
                  <a:lnTo>
                    <a:pt x="160" y="120"/>
                  </a:lnTo>
                  <a:lnTo>
                    <a:pt x="160" y="120"/>
                  </a:lnTo>
                  <a:lnTo>
                    <a:pt x="119" y="146"/>
                  </a:lnTo>
                  <a:lnTo>
                    <a:pt x="98" y="159"/>
                  </a:lnTo>
                  <a:lnTo>
                    <a:pt x="78" y="174"/>
                  </a:lnTo>
                  <a:lnTo>
                    <a:pt x="78" y="174"/>
                  </a:lnTo>
                  <a:lnTo>
                    <a:pt x="60" y="185"/>
                  </a:lnTo>
                  <a:lnTo>
                    <a:pt x="40" y="196"/>
                  </a:lnTo>
                  <a:lnTo>
                    <a:pt x="21" y="206"/>
                  </a:lnTo>
                  <a:lnTo>
                    <a:pt x="3" y="218"/>
                  </a:lnTo>
                  <a:lnTo>
                    <a:pt x="3" y="218"/>
                  </a:lnTo>
                  <a:lnTo>
                    <a:pt x="1" y="219"/>
                  </a:lnTo>
                  <a:lnTo>
                    <a:pt x="0" y="221"/>
                  </a:lnTo>
                  <a:lnTo>
                    <a:pt x="1" y="226"/>
                  </a:lnTo>
                  <a:lnTo>
                    <a:pt x="3" y="227"/>
                  </a:lnTo>
                  <a:lnTo>
                    <a:pt x="4" y="229"/>
                  </a:lnTo>
                  <a:lnTo>
                    <a:pt x="6" y="229"/>
                  </a:lnTo>
                  <a:lnTo>
                    <a:pt x="8" y="227"/>
                  </a:lnTo>
                  <a:lnTo>
                    <a:pt x="8" y="227"/>
                  </a:lnTo>
                  <a:lnTo>
                    <a:pt x="25" y="217"/>
                  </a:lnTo>
                  <a:lnTo>
                    <a:pt x="43" y="209"/>
                  </a:lnTo>
                  <a:lnTo>
                    <a:pt x="60" y="200"/>
                  </a:lnTo>
                  <a:lnTo>
                    <a:pt x="77" y="189"/>
                  </a:lnTo>
                  <a:lnTo>
                    <a:pt x="77" y="189"/>
                  </a:lnTo>
                  <a:lnTo>
                    <a:pt x="122" y="159"/>
                  </a:lnTo>
                  <a:lnTo>
                    <a:pt x="166" y="130"/>
                  </a:lnTo>
                  <a:lnTo>
                    <a:pt x="166" y="130"/>
                  </a:lnTo>
                  <a:lnTo>
                    <a:pt x="209" y="100"/>
                  </a:lnTo>
                  <a:lnTo>
                    <a:pt x="252" y="70"/>
                  </a:lnTo>
                  <a:lnTo>
                    <a:pt x="252" y="70"/>
                  </a:lnTo>
                  <a:lnTo>
                    <a:pt x="272" y="55"/>
                  </a:lnTo>
                  <a:lnTo>
                    <a:pt x="292" y="40"/>
                  </a:lnTo>
                  <a:lnTo>
                    <a:pt x="311" y="25"/>
                  </a:lnTo>
                  <a:lnTo>
                    <a:pt x="332" y="10"/>
                  </a:lnTo>
                  <a:lnTo>
                    <a:pt x="332" y="10"/>
                  </a:lnTo>
                  <a:lnTo>
                    <a:pt x="333" y="9"/>
                  </a:lnTo>
                  <a:lnTo>
                    <a:pt x="335" y="6"/>
                  </a:lnTo>
                  <a:lnTo>
                    <a:pt x="333" y="2"/>
                  </a:lnTo>
                  <a:lnTo>
                    <a:pt x="331" y="0"/>
                  </a:lnTo>
                  <a:lnTo>
                    <a:pt x="328" y="0"/>
                  </a:lnTo>
                  <a:lnTo>
                    <a:pt x="326" y="1"/>
                  </a:lnTo>
                  <a:lnTo>
                    <a:pt x="3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3" name="chenying0907 1229"/>
            <p:cNvSpPr>
              <a:spLocks/>
            </p:cNvSpPr>
            <p:nvPr/>
          </p:nvSpPr>
          <p:spPr bwMode="auto">
            <a:xfrm>
              <a:off x="5651501" y="2605088"/>
              <a:ext cx="144463" cy="103188"/>
            </a:xfrm>
            <a:custGeom>
              <a:avLst/>
              <a:gdLst/>
              <a:ahLst/>
              <a:cxnLst>
                <a:cxn ang="0">
                  <a:pos x="355" y="1"/>
                </a:cxn>
                <a:cxn ang="0">
                  <a:pos x="355" y="1"/>
                </a:cxn>
                <a:cxn ang="0">
                  <a:pos x="335" y="18"/>
                </a:cxn>
                <a:cxn ang="0">
                  <a:pos x="313" y="34"/>
                </a:cxn>
                <a:cxn ang="0">
                  <a:pos x="270" y="65"/>
                </a:cxn>
                <a:cxn ang="0">
                  <a:pos x="270" y="65"/>
                </a:cxn>
                <a:cxn ang="0">
                  <a:pos x="258" y="73"/>
                </a:cxn>
                <a:cxn ang="0">
                  <a:pos x="247" y="83"/>
                </a:cxn>
                <a:cxn ang="0">
                  <a:pos x="225" y="103"/>
                </a:cxn>
                <a:cxn ang="0">
                  <a:pos x="203" y="123"/>
                </a:cxn>
                <a:cxn ang="0">
                  <a:pos x="192" y="132"/>
                </a:cxn>
                <a:cxn ang="0">
                  <a:pos x="179" y="138"/>
                </a:cxn>
                <a:cxn ang="0">
                  <a:pos x="179" y="138"/>
                </a:cxn>
                <a:cxn ang="0">
                  <a:pos x="131" y="164"/>
                </a:cxn>
                <a:cxn ang="0">
                  <a:pos x="107" y="178"/>
                </a:cxn>
                <a:cxn ang="0">
                  <a:pos x="84" y="192"/>
                </a:cxn>
                <a:cxn ang="0">
                  <a:pos x="84" y="192"/>
                </a:cxn>
                <a:cxn ang="0">
                  <a:pos x="63" y="205"/>
                </a:cxn>
                <a:cxn ang="0">
                  <a:pos x="43" y="221"/>
                </a:cxn>
                <a:cxn ang="0">
                  <a:pos x="24" y="235"/>
                </a:cxn>
                <a:cxn ang="0">
                  <a:pos x="13" y="242"/>
                </a:cxn>
                <a:cxn ang="0">
                  <a:pos x="3" y="248"/>
                </a:cxn>
                <a:cxn ang="0">
                  <a:pos x="3" y="248"/>
                </a:cxn>
                <a:cxn ang="0">
                  <a:pos x="0" y="249"/>
                </a:cxn>
                <a:cxn ang="0">
                  <a:pos x="0" y="251"/>
                </a:cxn>
                <a:cxn ang="0">
                  <a:pos x="0" y="253"/>
                </a:cxn>
                <a:cxn ang="0">
                  <a:pos x="0" y="255"/>
                </a:cxn>
                <a:cxn ang="0">
                  <a:pos x="4" y="259"/>
                </a:cxn>
                <a:cxn ang="0">
                  <a:pos x="5" y="259"/>
                </a:cxn>
                <a:cxn ang="0">
                  <a:pos x="8" y="257"/>
                </a:cxn>
                <a:cxn ang="0">
                  <a:pos x="8" y="257"/>
                </a:cxn>
                <a:cxn ang="0">
                  <a:pos x="19" y="252"/>
                </a:cxn>
                <a:cxn ang="0">
                  <a:pos x="29" y="246"/>
                </a:cxn>
                <a:cxn ang="0">
                  <a:pos x="50" y="231"/>
                </a:cxn>
                <a:cxn ang="0">
                  <a:pos x="70" y="215"/>
                </a:cxn>
                <a:cxn ang="0">
                  <a:pos x="89" y="201"/>
                </a:cxn>
                <a:cxn ang="0">
                  <a:pos x="89" y="201"/>
                </a:cxn>
                <a:cxn ang="0">
                  <a:pos x="115" y="185"/>
                </a:cxn>
                <a:cxn ang="0">
                  <a:pos x="141" y="171"/>
                </a:cxn>
                <a:cxn ang="0">
                  <a:pos x="195" y="144"/>
                </a:cxn>
                <a:cxn ang="0">
                  <a:pos x="195" y="144"/>
                </a:cxn>
                <a:cxn ang="0">
                  <a:pos x="204" y="137"/>
                </a:cxn>
                <a:cxn ang="0">
                  <a:pos x="213" y="129"/>
                </a:cxn>
                <a:cxn ang="0">
                  <a:pos x="230" y="112"/>
                </a:cxn>
                <a:cxn ang="0">
                  <a:pos x="230" y="112"/>
                </a:cxn>
                <a:cxn ang="0">
                  <a:pos x="255" y="90"/>
                </a:cxn>
                <a:cxn ang="0">
                  <a:pos x="283" y="69"/>
                </a:cxn>
                <a:cxn ang="0">
                  <a:pos x="283" y="69"/>
                </a:cxn>
                <a:cxn ang="0">
                  <a:pos x="323" y="40"/>
                </a:cxn>
                <a:cxn ang="0">
                  <a:pos x="344" y="26"/>
                </a:cxn>
                <a:cxn ang="0">
                  <a:pos x="364" y="10"/>
                </a:cxn>
                <a:cxn ang="0">
                  <a:pos x="364" y="10"/>
                </a:cxn>
                <a:cxn ang="0">
                  <a:pos x="365" y="8"/>
                </a:cxn>
                <a:cxn ang="0">
                  <a:pos x="365" y="5"/>
                </a:cxn>
                <a:cxn ang="0">
                  <a:pos x="364" y="2"/>
                </a:cxn>
                <a:cxn ang="0">
                  <a:pos x="360" y="0"/>
                </a:cxn>
                <a:cxn ang="0">
                  <a:pos x="357" y="0"/>
                </a:cxn>
                <a:cxn ang="0">
                  <a:pos x="355" y="1"/>
                </a:cxn>
                <a:cxn ang="0">
                  <a:pos x="355" y="1"/>
                </a:cxn>
              </a:cxnLst>
              <a:rect l="0" t="0" r="r" b="b"/>
              <a:pathLst>
                <a:path w="365" h="259">
                  <a:moveTo>
                    <a:pt x="355" y="1"/>
                  </a:moveTo>
                  <a:lnTo>
                    <a:pt x="355" y="1"/>
                  </a:lnTo>
                  <a:lnTo>
                    <a:pt x="335" y="18"/>
                  </a:lnTo>
                  <a:lnTo>
                    <a:pt x="313" y="34"/>
                  </a:lnTo>
                  <a:lnTo>
                    <a:pt x="270" y="65"/>
                  </a:lnTo>
                  <a:lnTo>
                    <a:pt x="270" y="65"/>
                  </a:lnTo>
                  <a:lnTo>
                    <a:pt x="258" y="73"/>
                  </a:lnTo>
                  <a:lnTo>
                    <a:pt x="247" y="83"/>
                  </a:lnTo>
                  <a:lnTo>
                    <a:pt x="225" y="103"/>
                  </a:lnTo>
                  <a:lnTo>
                    <a:pt x="203" y="123"/>
                  </a:lnTo>
                  <a:lnTo>
                    <a:pt x="192" y="132"/>
                  </a:lnTo>
                  <a:lnTo>
                    <a:pt x="179" y="138"/>
                  </a:lnTo>
                  <a:lnTo>
                    <a:pt x="179" y="138"/>
                  </a:lnTo>
                  <a:lnTo>
                    <a:pt x="131" y="164"/>
                  </a:lnTo>
                  <a:lnTo>
                    <a:pt x="107" y="178"/>
                  </a:lnTo>
                  <a:lnTo>
                    <a:pt x="84" y="192"/>
                  </a:lnTo>
                  <a:lnTo>
                    <a:pt x="84" y="192"/>
                  </a:lnTo>
                  <a:lnTo>
                    <a:pt x="63" y="205"/>
                  </a:lnTo>
                  <a:lnTo>
                    <a:pt x="43" y="221"/>
                  </a:lnTo>
                  <a:lnTo>
                    <a:pt x="24" y="235"/>
                  </a:lnTo>
                  <a:lnTo>
                    <a:pt x="13" y="242"/>
                  </a:lnTo>
                  <a:lnTo>
                    <a:pt x="3" y="248"/>
                  </a:lnTo>
                  <a:lnTo>
                    <a:pt x="3" y="248"/>
                  </a:lnTo>
                  <a:lnTo>
                    <a:pt x="0" y="249"/>
                  </a:lnTo>
                  <a:lnTo>
                    <a:pt x="0" y="251"/>
                  </a:lnTo>
                  <a:lnTo>
                    <a:pt x="0" y="253"/>
                  </a:lnTo>
                  <a:lnTo>
                    <a:pt x="0" y="255"/>
                  </a:lnTo>
                  <a:lnTo>
                    <a:pt x="4" y="259"/>
                  </a:lnTo>
                  <a:lnTo>
                    <a:pt x="5" y="259"/>
                  </a:lnTo>
                  <a:lnTo>
                    <a:pt x="8" y="257"/>
                  </a:lnTo>
                  <a:lnTo>
                    <a:pt x="8" y="257"/>
                  </a:lnTo>
                  <a:lnTo>
                    <a:pt x="19" y="252"/>
                  </a:lnTo>
                  <a:lnTo>
                    <a:pt x="29" y="246"/>
                  </a:lnTo>
                  <a:lnTo>
                    <a:pt x="50" y="231"/>
                  </a:lnTo>
                  <a:lnTo>
                    <a:pt x="70" y="215"/>
                  </a:lnTo>
                  <a:lnTo>
                    <a:pt x="89" y="201"/>
                  </a:lnTo>
                  <a:lnTo>
                    <a:pt x="89" y="201"/>
                  </a:lnTo>
                  <a:lnTo>
                    <a:pt x="115" y="185"/>
                  </a:lnTo>
                  <a:lnTo>
                    <a:pt x="141" y="171"/>
                  </a:lnTo>
                  <a:lnTo>
                    <a:pt x="195" y="144"/>
                  </a:lnTo>
                  <a:lnTo>
                    <a:pt x="195" y="144"/>
                  </a:lnTo>
                  <a:lnTo>
                    <a:pt x="204" y="137"/>
                  </a:lnTo>
                  <a:lnTo>
                    <a:pt x="213" y="129"/>
                  </a:lnTo>
                  <a:lnTo>
                    <a:pt x="230" y="112"/>
                  </a:lnTo>
                  <a:lnTo>
                    <a:pt x="230" y="112"/>
                  </a:lnTo>
                  <a:lnTo>
                    <a:pt x="255" y="90"/>
                  </a:lnTo>
                  <a:lnTo>
                    <a:pt x="283" y="69"/>
                  </a:lnTo>
                  <a:lnTo>
                    <a:pt x="283" y="69"/>
                  </a:lnTo>
                  <a:lnTo>
                    <a:pt x="323" y="40"/>
                  </a:lnTo>
                  <a:lnTo>
                    <a:pt x="344" y="26"/>
                  </a:lnTo>
                  <a:lnTo>
                    <a:pt x="364" y="10"/>
                  </a:lnTo>
                  <a:lnTo>
                    <a:pt x="364" y="10"/>
                  </a:lnTo>
                  <a:lnTo>
                    <a:pt x="365" y="8"/>
                  </a:lnTo>
                  <a:lnTo>
                    <a:pt x="365" y="5"/>
                  </a:lnTo>
                  <a:lnTo>
                    <a:pt x="364" y="2"/>
                  </a:lnTo>
                  <a:lnTo>
                    <a:pt x="360" y="0"/>
                  </a:lnTo>
                  <a:lnTo>
                    <a:pt x="357" y="0"/>
                  </a:lnTo>
                  <a:lnTo>
                    <a:pt x="355" y="1"/>
                  </a:lnTo>
                  <a:lnTo>
                    <a:pt x="3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4" name="chenying0907 1230"/>
            <p:cNvSpPr>
              <a:spLocks/>
            </p:cNvSpPr>
            <p:nvPr/>
          </p:nvSpPr>
          <p:spPr bwMode="auto">
            <a:xfrm>
              <a:off x="5364163" y="2400300"/>
              <a:ext cx="42863" cy="101600"/>
            </a:xfrm>
            <a:custGeom>
              <a:avLst/>
              <a:gdLst/>
              <a:ahLst/>
              <a:cxnLst>
                <a:cxn ang="0">
                  <a:pos x="101" y="2"/>
                </a:cxn>
                <a:cxn ang="0">
                  <a:pos x="101" y="2"/>
                </a:cxn>
                <a:cxn ang="0">
                  <a:pos x="90" y="14"/>
                </a:cxn>
                <a:cxn ang="0">
                  <a:pos x="80" y="29"/>
                </a:cxn>
                <a:cxn ang="0">
                  <a:pos x="72" y="43"/>
                </a:cxn>
                <a:cxn ang="0">
                  <a:pos x="63" y="57"/>
                </a:cxn>
                <a:cxn ang="0">
                  <a:pos x="48" y="89"/>
                </a:cxn>
                <a:cxn ang="0">
                  <a:pos x="35" y="119"/>
                </a:cxn>
                <a:cxn ang="0">
                  <a:pos x="35" y="119"/>
                </a:cxn>
                <a:cxn ang="0">
                  <a:pos x="21" y="150"/>
                </a:cxn>
                <a:cxn ang="0">
                  <a:pos x="10" y="183"/>
                </a:cxn>
                <a:cxn ang="0">
                  <a:pos x="6" y="199"/>
                </a:cxn>
                <a:cxn ang="0">
                  <a:pos x="2" y="214"/>
                </a:cxn>
                <a:cxn ang="0">
                  <a:pos x="0" y="231"/>
                </a:cxn>
                <a:cxn ang="0">
                  <a:pos x="0" y="250"/>
                </a:cxn>
                <a:cxn ang="0">
                  <a:pos x="0" y="250"/>
                </a:cxn>
                <a:cxn ang="0">
                  <a:pos x="0" y="252"/>
                </a:cxn>
                <a:cxn ang="0">
                  <a:pos x="1" y="253"/>
                </a:cxn>
                <a:cxn ang="0">
                  <a:pos x="5" y="255"/>
                </a:cxn>
                <a:cxn ang="0">
                  <a:pos x="9" y="253"/>
                </a:cxn>
                <a:cxn ang="0">
                  <a:pos x="10" y="252"/>
                </a:cxn>
                <a:cxn ang="0">
                  <a:pos x="10" y="250"/>
                </a:cxn>
                <a:cxn ang="0">
                  <a:pos x="10" y="250"/>
                </a:cxn>
                <a:cxn ang="0">
                  <a:pos x="12" y="234"/>
                </a:cxn>
                <a:cxn ang="0">
                  <a:pos x="14" y="218"/>
                </a:cxn>
                <a:cxn ang="0">
                  <a:pos x="17" y="204"/>
                </a:cxn>
                <a:cxn ang="0">
                  <a:pos x="21" y="189"/>
                </a:cxn>
                <a:cxn ang="0">
                  <a:pos x="30" y="162"/>
                </a:cxn>
                <a:cxn ang="0">
                  <a:pos x="42" y="133"/>
                </a:cxn>
                <a:cxn ang="0">
                  <a:pos x="42" y="133"/>
                </a:cxn>
                <a:cxn ang="0">
                  <a:pos x="55" y="102"/>
                </a:cxn>
                <a:cxn ang="0">
                  <a:pos x="69" y="69"/>
                </a:cxn>
                <a:cxn ang="0">
                  <a:pos x="78" y="52"/>
                </a:cxn>
                <a:cxn ang="0">
                  <a:pos x="87" y="38"/>
                </a:cxn>
                <a:cxn ang="0">
                  <a:pos x="98" y="23"/>
                </a:cxn>
                <a:cxn ang="0">
                  <a:pos x="108" y="10"/>
                </a:cxn>
                <a:cxn ang="0">
                  <a:pos x="108" y="10"/>
                </a:cxn>
                <a:cxn ang="0">
                  <a:pos x="110" y="8"/>
                </a:cxn>
                <a:cxn ang="0">
                  <a:pos x="110" y="5"/>
                </a:cxn>
                <a:cxn ang="0">
                  <a:pos x="108" y="2"/>
                </a:cxn>
                <a:cxn ang="0">
                  <a:pos x="104" y="0"/>
                </a:cxn>
                <a:cxn ang="0">
                  <a:pos x="102" y="0"/>
                </a:cxn>
                <a:cxn ang="0">
                  <a:pos x="101" y="2"/>
                </a:cxn>
                <a:cxn ang="0">
                  <a:pos x="101" y="2"/>
                </a:cxn>
              </a:cxnLst>
              <a:rect l="0" t="0" r="r" b="b"/>
              <a:pathLst>
                <a:path w="110" h="255">
                  <a:moveTo>
                    <a:pt x="101" y="2"/>
                  </a:moveTo>
                  <a:lnTo>
                    <a:pt x="101" y="2"/>
                  </a:lnTo>
                  <a:lnTo>
                    <a:pt x="90" y="14"/>
                  </a:lnTo>
                  <a:lnTo>
                    <a:pt x="80" y="29"/>
                  </a:lnTo>
                  <a:lnTo>
                    <a:pt x="72" y="43"/>
                  </a:lnTo>
                  <a:lnTo>
                    <a:pt x="63" y="57"/>
                  </a:lnTo>
                  <a:lnTo>
                    <a:pt x="48" y="89"/>
                  </a:lnTo>
                  <a:lnTo>
                    <a:pt x="35" y="119"/>
                  </a:lnTo>
                  <a:lnTo>
                    <a:pt x="35" y="119"/>
                  </a:lnTo>
                  <a:lnTo>
                    <a:pt x="21" y="150"/>
                  </a:lnTo>
                  <a:lnTo>
                    <a:pt x="10" y="183"/>
                  </a:lnTo>
                  <a:lnTo>
                    <a:pt x="6" y="199"/>
                  </a:lnTo>
                  <a:lnTo>
                    <a:pt x="2" y="214"/>
                  </a:lnTo>
                  <a:lnTo>
                    <a:pt x="0" y="231"/>
                  </a:lnTo>
                  <a:lnTo>
                    <a:pt x="0" y="250"/>
                  </a:lnTo>
                  <a:lnTo>
                    <a:pt x="0" y="250"/>
                  </a:lnTo>
                  <a:lnTo>
                    <a:pt x="0" y="252"/>
                  </a:lnTo>
                  <a:lnTo>
                    <a:pt x="1" y="253"/>
                  </a:lnTo>
                  <a:lnTo>
                    <a:pt x="5" y="255"/>
                  </a:lnTo>
                  <a:lnTo>
                    <a:pt x="9" y="253"/>
                  </a:lnTo>
                  <a:lnTo>
                    <a:pt x="10" y="252"/>
                  </a:lnTo>
                  <a:lnTo>
                    <a:pt x="10" y="250"/>
                  </a:lnTo>
                  <a:lnTo>
                    <a:pt x="10" y="250"/>
                  </a:lnTo>
                  <a:lnTo>
                    <a:pt x="12" y="234"/>
                  </a:lnTo>
                  <a:lnTo>
                    <a:pt x="14" y="218"/>
                  </a:lnTo>
                  <a:lnTo>
                    <a:pt x="17" y="204"/>
                  </a:lnTo>
                  <a:lnTo>
                    <a:pt x="21" y="189"/>
                  </a:lnTo>
                  <a:lnTo>
                    <a:pt x="30" y="162"/>
                  </a:lnTo>
                  <a:lnTo>
                    <a:pt x="42" y="133"/>
                  </a:lnTo>
                  <a:lnTo>
                    <a:pt x="42" y="133"/>
                  </a:lnTo>
                  <a:lnTo>
                    <a:pt x="55" y="102"/>
                  </a:lnTo>
                  <a:lnTo>
                    <a:pt x="69" y="69"/>
                  </a:lnTo>
                  <a:lnTo>
                    <a:pt x="78" y="52"/>
                  </a:lnTo>
                  <a:lnTo>
                    <a:pt x="87" y="38"/>
                  </a:lnTo>
                  <a:lnTo>
                    <a:pt x="98" y="23"/>
                  </a:lnTo>
                  <a:lnTo>
                    <a:pt x="108" y="10"/>
                  </a:lnTo>
                  <a:lnTo>
                    <a:pt x="108" y="10"/>
                  </a:lnTo>
                  <a:lnTo>
                    <a:pt x="110" y="8"/>
                  </a:lnTo>
                  <a:lnTo>
                    <a:pt x="110" y="5"/>
                  </a:lnTo>
                  <a:lnTo>
                    <a:pt x="108" y="2"/>
                  </a:lnTo>
                  <a:lnTo>
                    <a:pt x="104" y="0"/>
                  </a:lnTo>
                  <a:lnTo>
                    <a:pt x="102" y="0"/>
                  </a:lnTo>
                  <a:lnTo>
                    <a:pt x="101" y="2"/>
                  </a:lnTo>
                  <a:lnTo>
                    <a:pt x="10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5" name="chenying0907 1231"/>
            <p:cNvSpPr>
              <a:spLocks/>
            </p:cNvSpPr>
            <p:nvPr/>
          </p:nvSpPr>
          <p:spPr bwMode="auto">
            <a:xfrm>
              <a:off x="5375276" y="2370138"/>
              <a:ext cx="61913" cy="128588"/>
            </a:xfrm>
            <a:custGeom>
              <a:avLst/>
              <a:gdLst/>
              <a:ahLst/>
              <a:cxnLst>
                <a:cxn ang="0">
                  <a:pos x="145" y="3"/>
                </a:cxn>
                <a:cxn ang="0">
                  <a:pos x="145" y="3"/>
                </a:cxn>
                <a:cxn ang="0">
                  <a:pos x="110" y="86"/>
                </a:cxn>
                <a:cxn ang="0">
                  <a:pos x="90" y="127"/>
                </a:cxn>
                <a:cxn ang="0">
                  <a:pos x="69" y="166"/>
                </a:cxn>
                <a:cxn ang="0">
                  <a:pos x="69" y="166"/>
                </a:cxn>
                <a:cxn ang="0">
                  <a:pos x="50" y="203"/>
                </a:cxn>
                <a:cxn ang="0">
                  <a:pos x="30" y="239"/>
                </a:cxn>
                <a:cxn ang="0">
                  <a:pos x="21" y="259"/>
                </a:cxn>
                <a:cxn ang="0">
                  <a:pos x="13" y="277"/>
                </a:cxn>
                <a:cxn ang="0">
                  <a:pos x="6" y="297"/>
                </a:cxn>
                <a:cxn ang="0">
                  <a:pos x="0" y="316"/>
                </a:cxn>
                <a:cxn ang="0">
                  <a:pos x="0" y="316"/>
                </a:cxn>
                <a:cxn ang="0">
                  <a:pos x="0" y="319"/>
                </a:cxn>
                <a:cxn ang="0">
                  <a:pos x="1" y="320"/>
                </a:cxn>
                <a:cxn ang="0">
                  <a:pos x="4" y="323"/>
                </a:cxn>
                <a:cxn ang="0">
                  <a:pos x="8" y="323"/>
                </a:cxn>
                <a:cxn ang="0">
                  <a:pos x="10" y="322"/>
                </a:cxn>
                <a:cxn ang="0">
                  <a:pos x="12" y="319"/>
                </a:cxn>
                <a:cxn ang="0">
                  <a:pos x="12" y="319"/>
                </a:cxn>
                <a:cxn ang="0">
                  <a:pos x="17" y="299"/>
                </a:cxn>
                <a:cxn ang="0">
                  <a:pos x="25" y="280"/>
                </a:cxn>
                <a:cxn ang="0">
                  <a:pos x="33" y="259"/>
                </a:cxn>
                <a:cxn ang="0">
                  <a:pos x="43" y="239"/>
                </a:cxn>
                <a:cxn ang="0">
                  <a:pos x="63" y="201"/>
                </a:cxn>
                <a:cxn ang="0">
                  <a:pos x="84" y="163"/>
                </a:cxn>
                <a:cxn ang="0">
                  <a:pos x="84" y="163"/>
                </a:cxn>
                <a:cxn ang="0">
                  <a:pos x="103" y="125"/>
                </a:cxn>
                <a:cxn ang="0">
                  <a:pos x="122" y="88"/>
                </a:cxn>
                <a:cxn ang="0">
                  <a:pos x="156" y="9"/>
                </a:cxn>
                <a:cxn ang="0">
                  <a:pos x="156" y="9"/>
                </a:cxn>
                <a:cxn ang="0">
                  <a:pos x="156" y="6"/>
                </a:cxn>
                <a:cxn ang="0">
                  <a:pos x="156" y="4"/>
                </a:cxn>
                <a:cxn ang="0">
                  <a:pos x="153" y="1"/>
                </a:cxn>
                <a:cxn ang="0">
                  <a:pos x="150" y="0"/>
                </a:cxn>
                <a:cxn ang="0">
                  <a:pos x="149" y="0"/>
                </a:cxn>
                <a:cxn ang="0">
                  <a:pos x="146" y="1"/>
                </a:cxn>
                <a:cxn ang="0">
                  <a:pos x="145" y="3"/>
                </a:cxn>
                <a:cxn ang="0">
                  <a:pos x="145" y="3"/>
                </a:cxn>
              </a:cxnLst>
              <a:rect l="0" t="0" r="r" b="b"/>
              <a:pathLst>
                <a:path w="156" h="323">
                  <a:moveTo>
                    <a:pt x="145" y="3"/>
                  </a:moveTo>
                  <a:lnTo>
                    <a:pt x="145" y="3"/>
                  </a:lnTo>
                  <a:lnTo>
                    <a:pt x="110" y="86"/>
                  </a:lnTo>
                  <a:lnTo>
                    <a:pt x="90" y="127"/>
                  </a:lnTo>
                  <a:lnTo>
                    <a:pt x="69" y="166"/>
                  </a:lnTo>
                  <a:lnTo>
                    <a:pt x="69" y="166"/>
                  </a:lnTo>
                  <a:lnTo>
                    <a:pt x="50" y="203"/>
                  </a:lnTo>
                  <a:lnTo>
                    <a:pt x="30" y="239"/>
                  </a:lnTo>
                  <a:lnTo>
                    <a:pt x="21" y="259"/>
                  </a:lnTo>
                  <a:lnTo>
                    <a:pt x="13" y="277"/>
                  </a:lnTo>
                  <a:lnTo>
                    <a:pt x="6" y="297"/>
                  </a:lnTo>
                  <a:lnTo>
                    <a:pt x="0" y="316"/>
                  </a:lnTo>
                  <a:lnTo>
                    <a:pt x="0" y="316"/>
                  </a:lnTo>
                  <a:lnTo>
                    <a:pt x="0" y="319"/>
                  </a:lnTo>
                  <a:lnTo>
                    <a:pt x="1" y="320"/>
                  </a:lnTo>
                  <a:lnTo>
                    <a:pt x="4" y="323"/>
                  </a:lnTo>
                  <a:lnTo>
                    <a:pt x="8" y="323"/>
                  </a:lnTo>
                  <a:lnTo>
                    <a:pt x="10" y="322"/>
                  </a:lnTo>
                  <a:lnTo>
                    <a:pt x="12" y="319"/>
                  </a:lnTo>
                  <a:lnTo>
                    <a:pt x="12" y="319"/>
                  </a:lnTo>
                  <a:lnTo>
                    <a:pt x="17" y="299"/>
                  </a:lnTo>
                  <a:lnTo>
                    <a:pt x="25" y="280"/>
                  </a:lnTo>
                  <a:lnTo>
                    <a:pt x="33" y="259"/>
                  </a:lnTo>
                  <a:lnTo>
                    <a:pt x="43" y="239"/>
                  </a:lnTo>
                  <a:lnTo>
                    <a:pt x="63" y="201"/>
                  </a:lnTo>
                  <a:lnTo>
                    <a:pt x="84" y="163"/>
                  </a:lnTo>
                  <a:lnTo>
                    <a:pt x="84" y="163"/>
                  </a:lnTo>
                  <a:lnTo>
                    <a:pt x="103" y="125"/>
                  </a:lnTo>
                  <a:lnTo>
                    <a:pt x="122" y="88"/>
                  </a:lnTo>
                  <a:lnTo>
                    <a:pt x="156" y="9"/>
                  </a:lnTo>
                  <a:lnTo>
                    <a:pt x="156" y="9"/>
                  </a:lnTo>
                  <a:lnTo>
                    <a:pt x="156" y="6"/>
                  </a:lnTo>
                  <a:lnTo>
                    <a:pt x="156" y="4"/>
                  </a:lnTo>
                  <a:lnTo>
                    <a:pt x="153" y="1"/>
                  </a:lnTo>
                  <a:lnTo>
                    <a:pt x="150" y="0"/>
                  </a:lnTo>
                  <a:lnTo>
                    <a:pt x="149" y="0"/>
                  </a:lnTo>
                  <a:lnTo>
                    <a:pt x="146" y="1"/>
                  </a:lnTo>
                  <a:lnTo>
                    <a:pt x="145" y="3"/>
                  </a:lnTo>
                  <a:lnTo>
                    <a:pt x="1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6" name="chenying0907 1232"/>
            <p:cNvSpPr>
              <a:spLocks/>
            </p:cNvSpPr>
            <p:nvPr/>
          </p:nvSpPr>
          <p:spPr bwMode="auto">
            <a:xfrm>
              <a:off x="5416551" y="2376488"/>
              <a:ext cx="33338" cy="74613"/>
            </a:xfrm>
            <a:custGeom>
              <a:avLst/>
              <a:gdLst/>
              <a:ahLst/>
              <a:cxnLst>
                <a:cxn ang="0">
                  <a:pos x="72" y="4"/>
                </a:cxn>
                <a:cxn ang="0">
                  <a:pos x="72" y="4"/>
                </a:cxn>
                <a:cxn ang="0">
                  <a:pos x="63" y="24"/>
                </a:cxn>
                <a:cxn ang="0">
                  <a:pos x="58" y="35"/>
                </a:cxn>
                <a:cxn ang="0">
                  <a:pos x="55" y="47"/>
                </a:cxn>
                <a:cxn ang="0">
                  <a:pos x="55" y="47"/>
                </a:cxn>
                <a:cxn ang="0">
                  <a:pos x="50" y="73"/>
                </a:cxn>
                <a:cxn ang="0">
                  <a:pos x="46" y="87"/>
                </a:cxn>
                <a:cxn ang="0">
                  <a:pos x="42" y="99"/>
                </a:cxn>
                <a:cxn ang="0">
                  <a:pos x="42" y="99"/>
                </a:cxn>
                <a:cxn ang="0">
                  <a:pos x="32" y="120"/>
                </a:cxn>
                <a:cxn ang="0">
                  <a:pos x="21" y="138"/>
                </a:cxn>
                <a:cxn ang="0">
                  <a:pos x="9" y="158"/>
                </a:cxn>
                <a:cxn ang="0">
                  <a:pos x="0" y="179"/>
                </a:cxn>
                <a:cxn ang="0">
                  <a:pos x="0" y="179"/>
                </a:cxn>
                <a:cxn ang="0">
                  <a:pos x="0" y="181"/>
                </a:cxn>
                <a:cxn ang="0">
                  <a:pos x="0" y="184"/>
                </a:cxn>
                <a:cxn ang="0">
                  <a:pos x="3" y="185"/>
                </a:cxn>
                <a:cxn ang="0">
                  <a:pos x="5" y="185"/>
                </a:cxn>
                <a:cxn ang="0">
                  <a:pos x="9" y="185"/>
                </a:cxn>
                <a:cxn ang="0">
                  <a:pos x="9" y="185"/>
                </a:cxn>
                <a:cxn ang="0">
                  <a:pos x="12" y="185"/>
                </a:cxn>
                <a:cxn ang="0">
                  <a:pos x="15" y="183"/>
                </a:cxn>
                <a:cxn ang="0">
                  <a:pos x="15" y="179"/>
                </a:cxn>
                <a:cxn ang="0">
                  <a:pos x="13" y="176"/>
                </a:cxn>
                <a:cxn ang="0">
                  <a:pos x="13" y="176"/>
                </a:cxn>
                <a:cxn ang="0">
                  <a:pos x="25" y="157"/>
                </a:cxn>
                <a:cxn ang="0">
                  <a:pos x="37" y="136"/>
                </a:cxn>
                <a:cxn ang="0">
                  <a:pos x="43" y="126"/>
                </a:cxn>
                <a:cxn ang="0">
                  <a:pos x="49" y="116"/>
                </a:cxn>
                <a:cxn ang="0">
                  <a:pos x="54" y="106"/>
                </a:cxn>
                <a:cxn ang="0">
                  <a:pos x="57" y="94"/>
                </a:cxn>
                <a:cxn ang="0">
                  <a:pos x="57" y="94"/>
                </a:cxn>
                <a:cxn ang="0">
                  <a:pos x="62" y="72"/>
                </a:cxn>
                <a:cxn ang="0">
                  <a:pos x="68" y="49"/>
                </a:cxn>
                <a:cxn ang="0">
                  <a:pos x="75" y="28"/>
                </a:cxn>
                <a:cxn ang="0">
                  <a:pos x="83" y="6"/>
                </a:cxn>
                <a:cxn ang="0">
                  <a:pos x="83" y="6"/>
                </a:cxn>
                <a:cxn ang="0">
                  <a:pos x="84" y="4"/>
                </a:cxn>
                <a:cxn ang="0">
                  <a:pos x="83" y="2"/>
                </a:cxn>
                <a:cxn ang="0">
                  <a:pos x="81" y="1"/>
                </a:cxn>
                <a:cxn ang="0">
                  <a:pos x="80" y="0"/>
                </a:cxn>
                <a:cxn ang="0">
                  <a:pos x="75" y="0"/>
                </a:cxn>
                <a:cxn ang="0">
                  <a:pos x="74" y="1"/>
                </a:cxn>
                <a:cxn ang="0">
                  <a:pos x="72" y="4"/>
                </a:cxn>
                <a:cxn ang="0">
                  <a:pos x="72" y="4"/>
                </a:cxn>
              </a:cxnLst>
              <a:rect l="0" t="0" r="r" b="b"/>
              <a:pathLst>
                <a:path w="84" h="185">
                  <a:moveTo>
                    <a:pt x="72" y="4"/>
                  </a:moveTo>
                  <a:lnTo>
                    <a:pt x="72" y="4"/>
                  </a:lnTo>
                  <a:lnTo>
                    <a:pt x="63" y="24"/>
                  </a:lnTo>
                  <a:lnTo>
                    <a:pt x="58" y="35"/>
                  </a:lnTo>
                  <a:lnTo>
                    <a:pt x="55" y="47"/>
                  </a:lnTo>
                  <a:lnTo>
                    <a:pt x="55" y="47"/>
                  </a:lnTo>
                  <a:lnTo>
                    <a:pt x="50" y="73"/>
                  </a:lnTo>
                  <a:lnTo>
                    <a:pt x="46" y="87"/>
                  </a:lnTo>
                  <a:lnTo>
                    <a:pt x="42" y="99"/>
                  </a:lnTo>
                  <a:lnTo>
                    <a:pt x="42" y="99"/>
                  </a:lnTo>
                  <a:lnTo>
                    <a:pt x="32" y="120"/>
                  </a:lnTo>
                  <a:lnTo>
                    <a:pt x="21" y="138"/>
                  </a:lnTo>
                  <a:lnTo>
                    <a:pt x="9" y="158"/>
                  </a:lnTo>
                  <a:lnTo>
                    <a:pt x="0" y="179"/>
                  </a:lnTo>
                  <a:lnTo>
                    <a:pt x="0" y="179"/>
                  </a:lnTo>
                  <a:lnTo>
                    <a:pt x="0" y="181"/>
                  </a:lnTo>
                  <a:lnTo>
                    <a:pt x="0" y="184"/>
                  </a:lnTo>
                  <a:lnTo>
                    <a:pt x="3" y="185"/>
                  </a:lnTo>
                  <a:lnTo>
                    <a:pt x="5" y="185"/>
                  </a:lnTo>
                  <a:lnTo>
                    <a:pt x="9" y="185"/>
                  </a:lnTo>
                  <a:lnTo>
                    <a:pt x="9" y="185"/>
                  </a:lnTo>
                  <a:lnTo>
                    <a:pt x="12" y="185"/>
                  </a:lnTo>
                  <a:lnTo>
                    <a:pt x="15" y="183"/>
                  </a:lnTo>
                  <a:lnTo>
                    <a:pt x="15" y="179"/>
                  </a:lnTo>
                  <a:lnTo>
                    <a:pt x="13" y="176"/>
                  </a:lnTo>
                  <a:lnTo>
                    <a:pt x="13" y="176"/>
                  </a:lnTo>
                  <a:lnTo>
                    <a:pt x="25" y="157"/>
                  </a:lnTo>
                  <a:lnTo>
                    <a:pt x="37" y="136"/>
                  </a:lnTo>
                  <a:lnTo>
                    <a:pt x="43" y="126"/>
                  </a:lnTo>
                  <a:lnTo>
                    <a:pt x="49" y="116"/>
                  </a:lnTo>
                  <a:lnTo>
                    <a:pt x="54" y="106"/>
                  </a:lnTo>
                  <a:lnTo>
                    <a:pt x="57" y="94"/>
                  </a:lnTo>
                  <a:lnTo>
                    <a:pt x="57" y="94"/>
                  </a:lnTo>
                  <a:lnTo>
                    <a:pt x="62" y="72"/>
                  </a:lnTo>
                  <a:lnTo>
                    <a:pt x="68" y="49"/>
                  </a:lnTo>
                  <a:lnTo>
                    <a:pt x="75" y="28"/>
                  </a:lnTo>
                  <a:lnTo>
                    <a:pt x="83" y="6"/>
                  </a:lnTo>
                  <a:lnTo>
                    <a:pt x="83" y="6"/>
                  </a:lnTo>
                  <a:lnTo>
                    <a:pt x="84" y="4"/>
                  </a:lnTo>
                  <a:lnTo>
                    <a:pt x="83" y="2"/>
                  </a:lnTo>
                  <a:lnTo>
                    <a:pt x="81" y="1"/>
                  </a:lnTo>
                  <a:lnTo>
                    <a:pt x="80" y="0"/>
                  </a:lnTo>
                  <a:lnTo>
                    <a:pt x="75" y="0"/>
                  </a:lnTo>
                  <a:lnTo>
                    <a:pt x="74" y="1"/>
                  </a:lnTo>
                  <a:lnTo>
                    <a:pt x="72" y="4"/>
                  </a:lnTo>
                  <a:lnTo>
                    <a:pt x="7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7" name="chenying0907 1233"/>
            <p:cNvSpPr>
              <a:spLocks/>
            </p:cNvSpPr>
            <p:nvPr/>
          </p:nvSpPr>
          <p:spPr bwMode="auto">
            <a:xfrm>
              <a:off x="5445126" y="2393950"/>
              <a:ext cx="23813" cy="55563"/>
            </a:xfrm>
            <a:custGeom>
              <a:avLst/>
              <a:gdLst/>
              <a:ahLst/>
              <a:cxnLst>
                <a:cxn ang="0">
                  <a:pos x="50" y="3"/>
                </a:cxn>
                <a:cxn ang="0">
                  <a:pos x="50" y="3"/>
                </a:cxn>
                <a:cxn ang="0">
                  <a:pos x="37" y="33"/>
                </a:cxn>
                <a:cxn ang="0">
                  <a:pos x="26" y="65"/>
                </a:cxn>
                <a:cxn ang="0">
                  <a:pos x="26" y="65"/>
                </a:cxn>
                <a:cxn ang="0">
                  <a:pos x="20" y="82"/>
                </a:cxn>
                <a:cxn ang="0">
                  <a:pos x="12" y="99"/>
                </a:cxn>
                <a:cxn ang="0">
                  <a:pos x="5" y="116"/>
                </a:cxn>
                <a:cxn ang="0">
                  <a:pos x="0" y="134"/>
                </a:cxn>
                <a:cxn ang="0">
                  <a:pos x="0" y="134"/>
                </a:cxn>
                <a:cxn ang="0">
                  <a:pos x="0" y="136"/>
                </a:cxn>
                <a:cxn ang="0">
                  <a:pos x="2" y="138"/>
                </a:cxn>
                <a:cxn ang="0">
                  <a:pos x="4" y="140"/>
                </a:cxn>
                <a:cxn ang="0">
                  <a:pos x="8" y="140"/>
                </a:cxn>
                <a:cxn ang="0">
                  <a:pos x="11" y="139"/>
                </a:cxn>
                <a:cxn ang="0">
                  <a:pos x="11" y="136"/>
                </a:cxn>
                <a:cxn ang="0">
                  <a:pos x="11" y="136"/>
                </a:cxn>
                <a:cxn ang="0">
                  <a:pos x="15" y="123"/>
                </a:cxn>
                <a:cxn ang="0">
                  <a:pos x="20" y="110"/>
                </a:cxn>
                <a:cxn ang="0">
                  <a:pos x="32" y="84"/>
                </a:cxn>
                <a:cxn ang="0">
                  <a:pos x="32" y="84"/>
                </a:cxn>
                <a:cxn ang="0">
                  <a:pos x="38" y="66"/>
                </a:cxn>
                <a:cxn ang="0">
                  <a:pos x="45" y="46"/>
                </a:cxn>
                <a:cxn ang="0">
                  <a:pos x="53" y="28"/>
                </a:cxn>
                <a:cxn ang="0">
                  <a:pos x="60" y="8"/>
                </a:cxn>
                <a:cxn ang="0">
                  <a:pos x="60" y="8"/>
                </a:cxn>
                <a:cxn ang="0">
                  <a:pos x="60" y="6"/>
                </a:cxn>
                <a:cxn ang="0">
                  <a:pos x="60" y="4"/>
                </a:cxn>
                <a:cxn ang="0">
                  <a:pos x="58" y="0"/>
                </a:cxn>
                <a:cxn ang="0">
                  <a:pos x="55" y="0"/>
                </a:cxn>
                <a:cxn ang="0">
                  <a:pos x="54" y="0"/>
                </a:cxn>
                <a:cxn ang="0">
                  <a:pos x="51" y="0"/>
                </a:cxn>
                <a:cxn ang="0">
                  <a:pos x="50" y="3"/>
                </a:cxn>
                <a:cxn ang="0">
                  <a:pos x="50" y="3"/>
                </a:cxn>
              </a:cxnLst>
              <a:rect l="0" t="0" r="r" b="b"/>
              <a:pathLst>
                <a:path w="60" h="140">
                  <a:moveTo>
                    <a:pt x="50" y="3"/>
                  </a:moveTo>
                  <a:lnTo>
                    <a:pt x="50" y="3"/>
                  </a:lnTo>
                  <a:lnTo>
                    <a:pt x="37" y="33"/>
                  </a:lnTo>
                  <a:lnTo>
                    <a:pt x="26" y="65"/>
                  </a:lnTo>
                  <a:lnTo>
                    <a:pt x="26" y="65"/>
                  </a:lnTo>
                  <a:lnTo>
                    <a:pt x="20" y="82"/>
                  </a:lnTo>
                  <a:lnTo>
                    <a:pt x="12" y="99"/>
                  </a:lnTo>
                  <a:lnTo>
                    <a:pt x="5" y="116"/>
                  </a:lnTo>
                  <a:lnTo>
                    <a:pt x="0" y="134"/>
                  </a:lnTo>
                  <a:lnTo>
                    <a:pt x="0" y="134"/>
                  </a:lnTo>
                  <a:lnTo>
                    <a:pt x="0" y="136"/>
                  </a:lnTo>
                  <a:lnTo>
                    <a:pt x="2" y="138"/>
                  </a:lnTo>
                  <a:lnTo>
                    <a:pt x="4" y="140"/>
                  </a:lnTo>
                  <a:lnTo>
                    <a:pt x="8" y="140"/>
                  </a:lnTo>
                  <a:lnTo>
                    <a:pt x="11" y="139"/>
                  </a:lnTo>
                  <a:lnTo>
                    <a:pt x="11" y="136"/>
                  </a:lnTo>
                  <a:lnTo>
                    <a:pt x="11" y="136"/>
                  </a:lnTo>
                  <a:lnTo>
                    <a:pt x="15" y="123"/>
                  </a:lnTo>
                  <a:lnTo>
                    <a:pt x="20" y="110"/>
                  </a:lnTo>
                  <a:lnTo>
                    <a:pt x="32" y="84"/>
                  </a:lnTo>
                  <a:lnTo>
                    <a:pt x="32" y="84"/>
                  </a:lnTo>
                  <a:lnTo>
                    <a:pt x="38" y="66"/>
                  </a:lnTo>
                  <a:lnTo>
                    <a:pt x="45" y="46"/>
                  </a:lnTo>
                  <a:lnTo>
                    <a:pt x="53" y="28"/>
                  </a:lnTo>
                  <a:lnTo>
                    <a:pt x="60" y="8"/>
                  </a:lnTo>
                  <a:lnTo>
                    <a:pt x="60" y="8"/>
                  </a:lnTo>
                  <a:lnTo>
                    <a:pt x="60" y="6"/>
                  </a:lnTo>
                  <a:lnTo>
                    <a:pt x="60" y="4"/>
                  </a:lnTo>
                  <a:lnTo>
                    <a:pt x="58" y="0"/>
                  </a:lnTo>
                  <a:lnTo>
                    <a:pt x="55" y="0"/>
                  </a:lnTo>
                  <a:lnTo>
                    <a:pt x="54" y="0"/>
                  </a:lnTo>
                  <a:lnTo>
                    <a:pt x="51" y="0"/>
                  </a:lnTo>
                  <a:lnTo>
                    <a:pt x="50" y="3"/>
                  </a:lnTo>
                  <a:lnTo>
                    <a:pt x="5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8" name="chenying0907 1234"/>
            <p:cNvSpPr>
              <a:spLocks/>
            </p:cNvSpPr>
            <p:nvPr/>
          </p:nvSpPr>
          <p:spPr bwMode="auto">
            <a:xfrm>
              <a:off x="5462588" y="2401888"/>
              <a:ext cx="22225" cy="61913"/>
            </a:xfrm>
            <a:custGeom>
              <a:avLst/>
              <a:gdLst/>
              <a:ahLst/>
              <a:cxnLst>
                <a:cxn ang="0">
                  <a:pos x="46" y="3"/>
                </a:cxn>
                <a:cxn ang="0">
                  <a:pos x="46" y="3"/>
                </a:cxn>
                <a:cxn ang="0">
                  <a:pos x="34" y="37"/>
                </a:cxn>
                <a:cxn ang="0">
                  <a:pos x="24" y="69"/>
                </a:cxn>
                <a:cxn ang="0">
                  <a:pos x="24" y="69"/>
                </a:cxn>
                <a:cxn ang="0">
                  <a:pos x="11" y="109"/>
                </a:cxn>
                <a:cxn ang="0">
                  <a:pos x="4" y="128"/>
                </a:cxn>
                <a:cxn ang="0">
                  <a:pos x="0" y="148"/>
                </a:cxn>
                <a:cxn ang="0">
                  <a:pos x="0" y="148"/>
                </a:cxn>
                <a:cxn ang="0">
                  <a:pos x="0" y="150"/>
                </a:cxn>
                <a:cxn ang="0">
                  <a:pos x="1" y="153"/>
                </a:cxn>
                <a:cxn ang="0">
                  <a:pos x="4" y="154"/>
                </a:cxn>
                <a:cxn ang="0">
                  <a:pos x="7" y="156"/>
                </a:cxn>
                <a:cxn ang="0">
                  <a:pos x="9" y="154"/>
                </a:cxn>
                <a:cxn ang="0">
                  <a:pos x="11" y="153"/>
                </a:cxn>
                <a:cxn ang="0">
                  <a:pos x="11" y="150"/>
                </a:cxn>
                <a:cxn ang="0">
                  <a:pos x="11" y="150"/>
                </a:cxn>
                <a:cxn ang="0">
                  <a:pos x="14" y="133"/>
                </a:cxn>
                <a:cxn ang="0">
                  <a:pos x="20" y="116"/>
                </a:cxn>
                <a:cxn ang="0">
                  <a:pos x="31" y="81"/>
                </a:cxn>
                <a:cxn ang="0">
                  <a:pos x="31" y="81"/>
                </a:cxn>
                <a:cxn ang="0">
                  <a:pos x="45" y="45"/>
                </a:cxn>
                <a:cxn ang="0">
                  <a:pos x="50" y="25"/>
                </a:cxn>
                <a:cxn ang="0">
                  <a:pos x="56" y="7"/>
                </a:cxn>
                <a:cxn ang="0">
                  <a:pos x="56" y="7"/>
                </a:cxn>
                <a:cxn ang="0">
                  <a:pos x="58" y="4"/>
                </a:cxn>
                <a:cxn ang="0">
                  <a:pos x="56" y="3"/>
                </a:cxn>
                <a:cxn ang="0">
                  <a:pos x="55" y="0"/>
                </a:cxn>
                <a:cxn ang="0">
                  <a:pos x="54" y="0"/>
                </a:cxn>
                <a:cxn ang="0">
                  <a:pos x="48" y="0"/>
                </a:cxn>
                <a:cxn ang="0">
                  <a:pos x="47" y="1"/>
                </a:cxn>
                <a:cxn ang="0">
                  <a:pos x="46" y="3"/>
                </a:cxn>
                <a:cxn ang="0">
                  <a:pos x="46" y="3"/>
                </a:cxn>
              </a:cxnLst>
              <a:rect l="0" t="0" r="r" b="b"/>
              <a:pathLst>
                <a:path w="58" h="156">
                  <a:moveTo>
                    <a:pt x="46" y="3"/>
                  </a:moveTo>
                  <a:lnTo>
                    <a:pt x="46" y="3"/>
                  </a:lnTo>
                  <a:lnTo>
                    <a:pt x="34" y="37"/>
                  </a:lnTo>
                  <a:lnTo>
                    <a:pt x="24" y="69"/>
                  </a:lnTo>
                  <a:lnTo>
                    <a:pt x="24" y="69"/>
                  </a:lnTo>
                  <a:lnTo>
                    <a:pt x="11" y="109"/>
                  </a:lnTo>
                  <a:lnTo>
                    <a:pt x="4" y="128"/>
                  </a:lnTo>
                  <a:lnTo>
                    <a:pt x="0" y="148"/>
                  </a:lnTo>
                  <a:lnTo>
                    <a:pt x="0" y="148"/>
                  </a:lnTo>
                  <a:lnTo>
                    <a:pt x="0" y="150"/>
                  </a:lnTo>
                  <a:lnTo>
                    <a:pt x="1" y="153"/>
                  </a:lnTo>
                  <a:lnTo>
                    <a:pt x="4" y="154"/>
                  </a:lnTo>
                  <a:lnTo>
                    <a:pt x="7" y="156"/>
                  </a:lnTo>
                  <a:lnTo>
                    <a:pt x="9" y="154"/>
                  </a:lnTo>
                  <a:lnTo>
                    <a:pt x="11" y="153"/>
                  </a:lnTo>
                  <a:lnTo>
                    <a:pt x="11" y="150"/>
                  </a:lnTo>
                  <a:lnTo>
                    <a:pt x="11" y="150"/>
                  </a:lnTo>
                  <a:lnTo>
                    <a:pt x="14" y="133"/>
                  </a:lnTo>
                  <a:lnTo>
                    <a:pt x="20" y="116"/>
                  </a:lnTo>
                  <a:lnTo>
                    <a:pt x="31" y="81"/>
                  </a:lnTo>
                  <a:lnTo>
                    <a:pt x="31" y="81"/>
                  </a:lnTo>
                  <a:lnTo>
                    <a:pt x="45" y="45"/>
                  </a:lnTo>
                  <a:lnTo>
                    <a:pt x="50" y="25"/>
                  </a:lnTo>
                  <a:lnTo>
                    <a:pt x="56" y="7"/>
                  </a:lnTo>
                  <a:lnTo>
                    <a:pt x="56" y="7"/>
                  </a:lnTo>
                  <a:lnTo>
                    <a:pt x="58" y="4"/>
                  </a:lnTo>
                  <a:lnTo>
                    <a:pt x="56" y="3"/>
                  </a:lnTo>
                  <a:lnTo>
                    <a:pt x="55" y="0"/>
                  </a:lnTo>
                  <a:lnTo>
                    <a:pt x="54" y="0"/>
                  </a:lnTo>
                  <a:lnTo>
                    <a:pt x="48" y="0"/>
                  </a:lnTo>
                  <a:lnTo>
                    <a:pt x="47"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9" name="chenying0907 1235"/>
            <p:cNvSpPr>
              <a:spLocks/>
            </p:cNvSpPr>
            <p:nvPr/>
          </p:nvSpPr>
          <p:spPr bwMode="auto">
            <a:xfrm>
              <a:off x="5483226" y="2393950"/>
              <a:ext cx="31750" cy="87313"/>
            </a:xfrm>
            <a:custGeom>
              <a:avLst/>
              <a:gdLst/>
              <a:ahLst/>
              <a:cxnLst>
                <a:cxn ang="0">
                  <a:pos x="68" y="4"/>
                </a:cxn>
                <a:cxn ang="0">
                  <a:pos x="68" y="4"/>
                </a:cxn>
                <a:cxn ang="0">
                  <a:pos x="57" y="31"/>
                </a:cxn>
                <a:cxn ang="0">
                  <a:pos x="45" y="55"/>
                </a:cxn>
                <a:cxn ang="0">
                  <a:pos x="35" y="82"/>
                </a:cxn>
                <a:cxn ang="0">
                  <a:pos x="25" y="106"/>
                </a:cxn>
                <a:cxn ang="0">
                  <a:pos x="14" y="133"/>
                </a:cxn>
                <a:cxn ang="0">
                  <a:pos x="6" y="160"/>
                </a:cxn>
                <a:cxn ang="0">
                  <a:pos x="1" y="186"/>
                </a:cxn>
                <a:cxn ang="0">
                  <a:pos x="0" y="201"/>
                </a:cxn>
                <a:cxn ang="0">
                  <a:pos x="0" y="215"/>
                </a:cxn>
                <a:cxn ang="0">
                  <a:pos x="0" y="215"/>
                </a:cxn>
                <a:cxn ang="0">
                  <a:pos x="0" y="218"/>
                </a:cxn>
                <a:cxn ang="0">
                  <a:pos x="1" y="219"/>
                </a:cxn>
                <a:cxn ang="0">
                  <a:pos x="5" y="220"/>
                </a:cxn>
                <a:cxn ang="0">
                  <a:pos x="9" y="219"/>
                </a:cxn>
                <a:cxn ang="0">
                  <a:pos x="10" y="218"/>
                </a:cxn>
                <a:cxn ang="0">
                  <a:pos x="10" y="215"/>
                </a:cxn>
                <a:cxn ang="0">
                  <a:pos x="10" y="215"/>
                </a:cxn>
                <a:cxn ang="0">
                  <a:pos x="11" y="201"/>
                </a:cxn>
                <a:cxn ang="0">
                  <a:pos x="13" y="187"/>
                </a:cxn>
                <a:cxn ang="0">
                  <a:pos x="18" y="160"/>
                </a:cxn>
                <a:cxn ang="0">
                  <a:pos x="26" y="134"/>
                </a:cxn>
                <a:cxn ang="0">
                  <a:pos x="35" y="109"/>
                </a:cxn>
                <a:cxn ang="0">
                  <a:pos x="45" y="83"/>
                </a:cxn>
                <a:cxn ang="0">
                  <a:pos x="57" y="58"/>
                </a:cxn>
                <a:cxn ang="0">
                  <a:pos x="68" y="33"/>
                </a:cxn>
                <a:cxn ang="0">
                  <a:pos x="79" y="7"/>
                </a:cxn>
                <a:cxn ang="0">
                  <a:pos x="79" y="7"/>
                </a:cxn>
                <a:cxn ang="0">
                  <a:pos x="79" y="4"/>
                </a:cxn>
                <a:cxn ang="0">
                  <a:pos x="78" y="3"/>
                </a:cxn>
                <a:cxn ang="0">
                  <a:pos x="77" y="2"/>
                </a:cxn>
                <a:cxn ang="0">
                  <a:pos x="76" y="0"/>
                </a:cxn>
                <a:cxn ang="0">
                  <a:pos x="72" y="0"/>
                </a:cxn>
                <a:cxn ang="0">
                  <a:pos x="69" y="2"/>
                </a:cxn>
                <a:cxn ang="0">
                  <a:pos x="68" y="4"/>
                </a:cxn>
                <a:cxn ang="0">
                  <a:pos x="68" y="4"/>
                </a:cxn>
              </a:cxnLst>
              <a:rect l="0" t="0" r="r" b="b"/>
              <a:pathLst>
                <a:path w="79" h="220">
                  <a:moveTo>
                    <a:pt x="68" y="4"/>
                  </a:moveTo>
                  <a:lnTo>
                    <a:pt x="68" y="4"/>
                  </a:lnTo>
                  <a:lnTo>
                    <a:pt x="57" y="31"/>
                  </a:lnTo>
                  <a:lnTo>
                    <a:pt x="45" y="55"/>
                  </a:lnTo>
                  <a:lnTo>
                    <a:pt x="35" y="82"/>
                  </a:lnTo>
                  <a:lnTo>
                    <a:pt x="25" y="106"/>
                  </a:lnTo>
                  <a:lnTo>
                    <a:pt x="14" y="133"/>
                  </a:lnTo>
                  <a:lnTo>
                    <a:pt x="6" y="160"/>
                  </a:lnTo>
                  <a:lnTo>
                    <a:pt x="1" y="186"/>
                  </a:lnTo>
                  <a:lnTo>
                    <a:pt x="0" y="201"/>
                  </a:lnTo>
                  <a:lnTo>
                    <a:pt x="0" y="215"/>
                  </a:lnTo>
                  <a:lnTo>
                    <a:pt x="0" y="215"/>
                  </a:lnTo>
                  <a:lnTo>
                    <a:pt x="0" y="218"/>
                  </a:lnTo>
                  <a:lnTo>
                    <a:pt x="1" y="219"/>
                  </a:lnTo>
                  <a:lnTo>
                    <a:pt x="5" y="220"/>
                  </a:lnTo>
                  <a:lnTo>
                    <a:pt x="9" y="219"/>
                  </a:lnTo>
                  <a:lnTo>
                    <a:pt x="10" y="218"/>
                  </a:lnTo>
                  <a:lnTo>
                    <a:pt x="10" y="215"/>
                  </a:lnTo>
                  <a:lnTo>
                    <a:pt x="10" y="215"/>
                  </a:lnTo>
                  <a:lnTo>
                    <a:pt x="11" y="201"/>
                  </a:lnTo>
                  <a:lnTo>
                    <a:pt x="13" y="187"/>
                  </a:lnTo>
                  <a:lnTo>
                    <a:pt x="18" y="160"/>
                  </a:lnTo>
                  <a:lnTo>
                    <a:pt x="26" y="134"/>
                  </a:lnTo>
                  <a:lnTo>
                    <a:pt x="35" y="109"/>
                  </a:lnTo>
                  <a:lnTo>
                    <a:pt x="45" y="83"/>
                  </a:lnTo>
                  <a:lnTo>
                    <a:pt x="57" y="58"/>
                  </a:lnTo>
                  <a:lnTo>
                    <a:pt x="68" y="33"/>
                  </a:lnTo>
                  <a:lnTo>
                    <a:pt x="79" y="7"/>
                  </a:lnTo>
                  <a:lnTo>
                    <a:pt x="79" y="7"/>
                  </a:lnTo>
                  <a:lnTo>
                    <a:pt x="79" y="4"/>
                  </a:lnTo>
                  <a:lnTo>
                    <a:pt x="78" y="3"/>
                  </a:lnTo>
                  <a:lnTo>
                    <a:pt x="77" y="2"/>
                  </a:lnTo>
                  <a:lnTo>
                    <a:pt x="76" y="0"/>
                  </a:lnTo>
                  <a:lnTo>
                    <a:pt x="72" y="0"/>
                  </a:lnTo>
                  <a:lnTo>
                    <a:pt x="69" y="2"/>
                  </a:lnTo>
                  <a:lnTo>
                    <a:pt x="68" y="4"/>
                  </a:lnTo>
                  <a:lnTo>
                    <a:pt x="6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0" name="chenying0907 1236"/>
            <p:cNvSpPr>
              <a:spLocks/>
            </p:cNvSpPr>
            <p:nvPr/>
          </p:nvSpPr>
          <p:spPr bwMode="auto">
            <a:xfrm>
              <a:off x="5511801" y="2351088"/>
              <a:ext cx="36513" cy="106363"/>
            </a:xfrm>
            <a:custGeom>
              <a:avLst/>
              <a:gdLst/>
              <a:ahLst/>
              <a:cxnLst>
                <a:cxn ang="0">
                  <a:pos x="79" y="2"/>
                </a:cxn>
                <a:cxn ang="0">
                  <a:pos x="79" y="2"/>
                </a:cxn>
                <a:cxn ang="0">
                  <a:pos x="68" y="37"/>
                </a:cxn>
                <a:cxn ang="0">
                  <a:pos x="57" y="71"/>
                </a:cxn>
                <a:cxn ang="0">
                  <a:pos x="47" y="107"/>
                </a:cxn>
                <a:cxn ang="0">
                  <a:pos x="36" y="142"/>
                </a:cxn>
                <a:cxn ang="0">
                  <a:pos x="36" y="142"/>
                </a:cxn>
                <a:cxn ang="0">
                  <a:pos x="26" y="177"/>
                </a:cxn>
                <a:cxn ang="0">
                  <a:pos x="19" y="194"/>
                </a:cxn>
                <a:cxn ang="0">
                  <a:pos x="13" y="211"/>
                </a:cxn>
                <a:cxn ang="0">
                  <a:pos x="13" y="211"/>
                </a:cxn>
                <a:cxn ang="0">
                  <a:pos x="7" y="223"/>
                </a:cxn>
                <a:cxn ang="0">
                  <a:pos x="4" y="235"/>
                </a:cxn>
                <a:cxn ang="0">
                  <a:pos x="1" y="247"/>
                </a:cxn>
                <a:cxn ang="0">
                  <a:pos x="0" y="260"/>
                </a:cxn>
                <a:cxn ang="0">
                  <a:pos x="0" y="260"/>
                </a:cxn>
                <a:cxn ang="0">
                  <a:pos x="0" y="261"/>
                </a:cxn>
                <a:cxn ang="0">
                  <a:pos x="1" y="264"/>
                </a:cxn>
                <a:cxn ang="0">
                  <a:pos x="2" y="265"/>
                </a:cxn>
                <a:cxn ang="0">
                  <a:pos x="5" y="265"/>
                </a:cxn>
                <a:cxn ang="0">
                  <a:pos x="9" y="264"/>
                </a:cxn>
                <a:cxn ang="0">
                  <a:pos x="10" y="261"/>
                </a:cxn>
                <a:cxn ang="0">
                  <a:pos x="11" y="260"/>
                </a:cxn>
                <a:cxn ang="0">
                  <a:pos x="11" y="260"/>
                </a:cxn>
                <a:cxn ang="0">
                  <a:pos x="11" y="251"/>
                </a:cxn>
                <a:cxn ang="0">
                  <a:pos x="14" y="243"/>
                </a:cxn>
                <a:cxn ang="0">
                  <a:pos x="19" y="228"/>
                </a:cxn>
                <a:cxn ang="0">
                  <a:pos x="24" y="215"/>
                </a:cxn>
                <a:cxn ang="0">
                  <a:pos x="30" y="200"/>
                </a:cxn>
                <a:cxn ang="0">
                  <a:pos x="30" y="200"/>
                </a:cxn>
                <a:cxn ang="0">
                  <a:pos x="40" y="167"/>
                </a:cxn>
                <a:cxn ang="0">
                  <a:pos x="51" y="136"/>
                </a:cxn>
                <a:cxn ang="0">
                  <a:pos x="51" y="136"/>
                </a:cxn>
                <a:cxn ang="0">
                  <a:pos x="61" y="103"/>
                </a:cxn>
                <a:cxn ang="0">
                  <a:pos x="70" y="70"/>
                </a:cxn>
                <a:cxn ang="0">
                  <a:pos x="79" y="37"/>
                </a:cxn>
                <a:cxn ang="0">
                  <a:pos x="91" y="6"/>
                </a:cxn>
                <a:cxn ang="0">
                  <a:pos x="91" y="6"/>
                </a:cxn>
                <a:cxn ang="0">
                  <a:pos x="91" y="3"/>
                </a:cxn>
                <a:cxn ang="0">
                  <a:pos x="90" y="1"/>
                </a:cxn>
                <a:cxn ang="0">
                  <a:pos x="89" y="0"/>
                </a:cxn>
                <a:cxn ang="0">
                  <a:pos x="87" y="0"/>
                </a:cxn>
                <a:cxn ang="0">
                  <a:pos x="83" y="0"/>
                </a:cxn>
                <a:cxn ang="0">
                  <a:pos x="81" y="1"/>
                </a:cxn>
                <a:cxn ang="0">
                  <a:pos x="79" y="2"/>
                </a:cxn>
                <a:cxn ang="0">
                  <a:pos x="79" y="2"/>
                </a:cxn>
              </a:cxnLst>
              <a:rect l="0" t="0" r="r" b="b"/>
              <a:pathLst>
                <a:path w="91" h="265">
                  <a:moveTo>
                    <a:pt x="79" y="2"/>
                  </a:moveTo>
                  <a:lnTo>
                    <a:pt x="79" y="2"/>
                  </a:lnTo>
                  <a:lnTo>
                    <a:pt x="68" y="37"/>
                  </a:lnTo>
                  <a:lnTo>
                    <a:pt x="57" y="71"/>
                  </a:lnTo>
                  <a:lnTo>
                    <a:pt x="47" y="107"/>
                  </a:lnTo>
                  <a:lnTo>
                    <a:pt x="36" y="142"/>
                  </a:lnTo>
                  <a:lnTo>
                    <a:pt x="36" y="142"/>
                  </a:lnTo>
                  <a:lnTo>
                    <a:pt x="26" y="177"/>
                  </a:lnTo>
                  <a:lnTo>
                    <a:pt x="19" y="194"/>
                  </a:lnTo>
                  <a:lnTo>
                    <a:pt x="13" y="211"/>
                  </a:lnTo>
                  <a:lnTo>
                    <a:pt x="13" y="211"/>
                  </a:lnTo>
                  <a:lnTo>
                    <a:pt x="7" y="223"/>
                  </a:lnTo>
                  <a:lnTo>
                    <a:pt x="4" y="235"/>
                  </a:lnTo>
                  <a:lnTo>
                    <a:pt x="1" y="247"/>
                  </a:lnTo>
                  <a:lnTo>
                    <a:pt x="0" y="260"/>
                  </a:lnTo>
                  <a:lnTo>
                    <a:pt x="0" y="260"/>
                  </a:lnTo>
                  <a:lnTo>
                    <a:pt x="0" y="261"/>
                  </a:lnTo>
                  <a:lnTo>
                    <a:pt x="1" y="264"/>
                  </a:lnTo>
                  <a:lnTo>
                    <a:pt x="2" y="265"/>
                  </a:lnTo>
                  <a:lnTo>
                    <a:pt x="5" y="265"/>
                  </a:lnTo>
                  <a:lnTo>
                    <a:pt x="9" y="264"/>
                  </a:lnTo>
                  <a:lnTo>
                    <a:pt x="10" y="261"/>
                  </a:lnTo>
                  <a:lnTo>
                    <a:pt x="11" y="260"/>
                  </a:lnTo>
                  <a:lnTo>
                    <a:pt x="11" y="260"/>
                  </a:lnTo>
                  <a:lnTo>
                    <a:pt x="11" y="251"/>
                  </a:lnTo>
                  <a:lnTo>
                    <a:pt x="14" y="243"/>
                  </a:lnTo>
                  <a:lnTo>
                    <a:pt x="19" y="228"/>
                  </a:lnTo>
                  <a:lnTo>
                    <a:pt x="24" y="215"/>
                  </a:lnTo>
                  <a:lnTo>
                    <a:pt x="30" y="200"/>
                  </a:lnTo>
                  <a:lnTo>
                    <a:pt x="30" y="200"/>
                  </a:lnTo>
                  <a:lnTo>
                    <a:pt x="40" y="167"/>
                  </a:lnTo>
                  <a:lnTo>
                    <a:pt x="51" y="136"/>
                  </a:lnTo>
                  <a:lnTo>
                    <a:pt x="51" y="136"/>
                  </a:lnTo>
                  <a:lnTo>
                    <a:pt x="61" y="103"/>
                  </a:lnTo>
                  <a:lnTo>
                    <a:pt x="70" y="70"/>
                  </a:lnTo>
                  <a:lnTo>
                    <a:pt x="79" y="37"/>
                  </a:lnTo>
                  <a:lnTo>
                    <a:pt x="91" y="6"/>
                  </a:lnTo>
                  <a:lnTo>
                    <a:pt x="91" y="6"/>
                  </a:lnTo>
                  <a:lnTo>
                    <a:pt x="91" y="3"/>
                  </a:lnTo>
                  <a:lnTo>
                    <a:pt x="90" y="1"/>
                  </a:lnTo>
                  <a:lnTo>
                    <a:pt x="89" y="0"/>
                  </a:lnTo>
                  <a:lnTo>
                    <a:pt x="87" y="0"/>
                  </a:lnTo>
                  <a:lnTo>
                    <a:pt x="83" y="0"/>
                  </a:lnTo>
                  <a:lnTo>
                    <a:pt x="81" y="1"/>
                  </a:lnTo>
                  <a:lnTo>
                    <a:pt x="79" y="2"/>
                  </a:lnTo>
                  <a:lnTo>
                    <a:pt x="7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1" name="chenying0907 1237"/>
            <p:cNvSpPr>
              <a:spLocks/>
            </p:cNvSpPr>
            <p:nvPr/>
          </p:nvSpPr>
          <p:spPr bwMode="auto">
            <a:xfrm>
              <a:off x="5543551" y="2314575"/>
              <a:ext cx="33338" cy="103188"/>
            </a:xfrm>
            <a:custGeom>
              <a:avLst/>
              <a:gdLst/>
              <a:ahLst/>
              <a:cxnLst>
                <a:cxn ang="0">
                  <a:pos x="72" y="4"/>
                </a:cxn>
                <a:cxn ang="0">
                  <a:pos x="72" y="4"/>
                </a:cxn>
                <a:cxn ang="0">
                  <a:pos x="55" y="65"/>
                </a:cxn>
                <a:cxn ang="0">
                  <a:pos x="45" y="95"/>
                </a:cxn>
                <a:cxn ang="0">
                  <a:pos x="34" y="126"/>
                </a:cxn>
                <a:cxn ang="0">
                  <a:pos x="34" y="126"/>
                </a:cxn>
                <a:cxn ang="0">
                  <a:pos x="23" y="156"/>
                </a:cxn>
                <a:cxn ang="0">
                  <a:pos x="12" y="187"/>
                </a:cxn>
                <a:cxn ang="0">
                  <a:pos x="8" y="203"/>
                </a:cxn>
                <a:cxn ang="0">
                  <a:pos x="4" y="220"/>
                </a:cxn>
                <a:cxn ang="0">
                  <a:pos x="2" y="235"/>
                </a:cxn>
                <a:cxn ang="0">
                  <a:pos x="0" y="252"/>
                </a:cxn>
                <a:cxn ang="0">
                  <a:pos x="0" y="252"/>
                </a:cxn>
                <a:cxn ang="0">
                  <a:pos x="0" y="255"/>
                </a:cxn>
                <a:cxn ang="0">
                  <a:pos x="2" y="256"/>
                </a:cxn>
                <a:cxn ang="0">
                  <a:pos x="6" y="258"/>
                </a:cxn>
                <a:cxn ang="0">
                  <a:pos x="10" y="256"/>
                </a:cxn>
                <a:cxn ang="0">
                  <a:pos x="11" y="255"/>
                </a:cxn>
                <a:cxn ang="0">
                  <a:pos x="12" y="252"/>
                </a:cxn>
                <a:cxn ang="0">
                  <a:pos x="12" y="252"/>
                </a:cxn>
                <a:cxn ang="0">
                  <a:pos x="14" y="235"/>
                </a:cxn>
                <a:cxn ang="0">
                  <a:pos x="16" y="218"/>
                </a:cxn>
                <a:cxn ang="0">
                  <a:pos x="20" y="201"/>
                </a:cxn>
                <a:cxn ang="0">
                  <a:pos x="24" y="184"/>
                </a:cxn>
                <a:cxn ang="0">
                  <a:pos x="36" y="152"/>
                </a:cxn>
                <a:cxn ang="0">
                  <a:pos x="50" y="119"/>
                </a:cxn>
                <a:cxn ang="0">
                  <a:pos x="50" y="119"/>
                </a:cxn>
                <a:cxn ang="0">
                  <a:pos x="61" y="92"/>
                </a:cxn>
                <a:cxn ang="0">
                  <a:pos x="68" y="64"/>
                </a:cxn>
                <a:cxn ang="0">
                  <a:pos x="84" y="7"/>
                </a:cxn>
                <a:cxn ang="0">
                  <a:pos x="84" y="7"/>
                </a:cxn>
                <a:cxn ang="0">
                  <a:pos x="84" y="4"/>
                </a:cxn>
                <a:cxn ang="0">
                  <a:pos x="83" y="3"/>
                </a:cxn>
                <a:cxn ang="0">
                  <a:pos x="80" y="0"/>
                </a:cxn>
                <a:cxn ang="0">
                  <a:pos x="75" y="0"/>
                </a:cxn>
                <a:cxn ang="0">
                  <a:pos x="74" y="1"/>
                </a:cxn>
                <a:cxn ang="0">
                  <a:pos x="72" y="4"/>
                </a:cxn>
                <a:cxn ang="0">
                  <a:pos x="72" y="4"/>
                </a:cxn>
              </a:cxnLst>
              <a:rect l="0" t="0" r="r" b="b"/>
              <a:pathLst>
                <a:path w="84" h="258">
                  <a:moveTo>
                    <a:pt x="72" y="4"/>
                  </a:moveTo>
                  <a:lnTo>
                    <a:pt x="72" y="4"/>
                  </a:lnTo>
                  <a:lnTo>
                    <a:pt x="55" y="65"/>
                  </a:lnTo>
                  <a:lnTo>
                    <a:pt x="45" y="95"/>
                  </a:lnTo>
                  <a:lnTo>
                    <a:pt x="34" y="126"/>
                  </a:lnTo>
                  <a:lnTo>
                    <a:pt x="34" y="126"/>
                  </a:lnTo>
                  <a:lnTo>
                    <a:pt x="23" y="156"/>
                  </a:lnTo>
                  <a:lnTo>
                    <a:pt x="12" y="187"/>
                  </a:lnTo>
                  <a:lnTo>
                    <a:pt x="8" y="203"/>
                  </a:lnTo>
                  <a:lnTo>
                    <a:pt x="4" y="220"/>
                  </a:lnTo>
                  <a:lnTo>
                    <a:pt x="2" y="235"/>
                  </a:lnTo>
                  <a:lnTo>
                    <a:pt x="0" y="252"/>
                  </a:lnTo>
                  <a:lnTo>
                    <a:pt x="0" y="252"/>
                  </a:lnTo>
                  <a:lnTo>
                    <a:pt x="0" y="255"/>
                  </a:lnTo>
                  <a:lnTo>
                    <a:pt x="2" y="256"/>
                  </a:lnTo>
                  <a:lnTo>
                    <a:pt x="6" y="258"/>
                  </a:lnTo>
                  <a:lnTo>
                    <a:pt x="10" y="256"/>
                  </a:lnTo>
                  <a:lnTo>
                    <a:pt x="11" y="255"/>
                  </a:lnTo>
                  <a:lnTo>
                    <a:pt x="12" y="252"/>
                  </a:lnTo>
                  <a:lnTo>
                    <a:pt x="12" y="252"/>
                  </a:lnTo>
                  <a:lnTo>
                    <a:pt x="14" y="235"/>
                  </a:lnTo>
                  <a:lnTo>
                    <a:pt x="16" y="218"/>
                  </a:lnTo>
                  <a:lnTo>
                    <a:pt x="20" y="201"/>
                  </a:lnTo>
                  <a:lnTo>
                    <a:pt x="24" y="184"/>
                  </a:lnTo>
                  <a:lnTo>
                    <a:pt x="36" y="152"/>
                  </a:lnTo>
                  <a:lnTo>
                    <a:pt x="50" y="119"/>
                  </a:lnTo>
                  <a:lnTo>
                    <a:pt x="50" y="119"/>
                  </a:lnTo>
                  <a:lnTo>
                    <a:pt x="61" y="92"/>
                  </a:lnTo>
                  <a:lnTo>
                    <a:pt x="68" y="64"/>
                  </a:lnTo>
                  <a:lnTo>
                    <a:pt x="84" y="7"/>
                  </a:lnTo>
                  <a:lnTo>
                    <a:pt x="84" y="7"/>
                  </a:lnTo>
                  <a:lnTo>
                    <a:pt x="84" y="4"/>
                  </a:lnTo>
                  <a:lnTo>
                    <a:pt x="83" y="3"/>
                  </a:lnTo>
                  <a:lnTo>
                    <a:pt x="80" y="0"/>
                  </a:lnTo>
                  <a:lnTo>
                    <a:pt x="75" y="0"/>
                  </a:lnTo>
                  <a:lnTo>
                    <a:pt x="74" y="1"/>
                  </a:lnTo>
                  <a:lnTo>
                    <a:pt x="72" y="4"/>
                  </a:lnTo>
                  <a:lnTo>
                    <a:pt x="7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2" name="chenying0907 1238"/>
            <p:cNvSpPr>
              <a:spLocks/>
            </p:cNvSpPr>
            <p:nvPr/>
          </p:nvSpPr>
          <p:spPr bwMode="auto">
            <a:xfrm>
              <a:off x="5575301" y="2312988"/>
              <a:ext cx="30163" cy="82550"/>
            </a:xfrm>
            <a:custGeom>
              <a:avLst/>
              <a:gdLst/>
              <a:ahLst/>
              <a:cxnLst>
                <a:cxn ang="0">
                  <a:pos x="66" y="3"/>
                </a:cxn>
                <a:cxn ang="0">
                  <a:pos x="66" y="3"/>
                </a:cxn>
                <a:cxn ang="0">
                  <a:pos x="56" y="25"/>
                </a:cxn>
                <a:cxn ang="0">
                  <a:pos x="49" y="49"/>
                </a:cxn>
                <a:cxn ang="0">
                  <a:pos x="36" y="97"/>
                </a:cxn>
                <a:cxn ang="0">
                  <a:pos x="36" y="97"/>
                </a:cxn>
                <a:cxn ang="0">
                  <a:pos x="26" y="123"/>
                </a:cxn>
                <a:cxn ang="0">
                  <a:pos x="19" y="149"/>
                </a:cxn>
                <a:cxn ang="0">
                  <a:pos x="19" y="149"/>
                </a:cxn>
                <a:cxn ang="0">
                  <a:pos x="12" y="177"/>
                </a:cxn>
                <a:cxn ang="0">
                  <a:pos x="8" y="191"/>
                </a:cxn>
                <a:cxn ang="0">
                  <a:pos x="2" y="204"/>
                </a:cxn>
                <a:cxn ang="0">
                  <a:pos x="2" y="204"/>
                </a:cxn>
                <a:cxn ang="0">
                  <a:pos x="0" y="207"/>
                </a:cxn>
                <a:cxn ang="0">
                  <a:pos x="0" y="208"/>
                </a:cxn>
                <a:cxn ang="0">
                  <a:pos x="3" y="212"/>
                </a:cxn>
                <a:cxn ang="0">
                  <a:pos x="7" y="212"/>
                </a:cxn>
                <a:cxn ang="0">
                  <a:pos x="9" y="212"/>
                </a:cxn>
                <a:cxn ang="0">
                  <a:pos x="11" y="209"/>
                </a:cxn>
                <a:cxn ang="0">
                  <a:pos x="11" y="209"/>
                </a:cxn>
                <a:cxn ang="0">
                  <a:pos x="16" y="200"/>
                </a:cxn>
                <a:cxn ang="0">
                  <a:pos x="20" y="190"/>
                </a:cxn>
                <a:cxn ang="0">
                  <a:pos x="26" y="169"/>
                </a:cxn>
                <a:cxn ang="0">
                  <a:pos x="32" y="148"/>
                </a:cxn>
                <a:cxn ang="0">
                  <a:pos x="37" y="127"/>
                </a:cxn>
                <a:cxn ang="0">
                  <a:pos x="37" y="127"/>
                </a:cxn>
                <a:cxn ang="0">
                  <a:pos x="47" y="97"/>
                </a:cxn>
                <a:cxn ang="0">
                  <a:pos x="55" y="67"/>
                </a:cxn>
                <a:cxn ang="0">
                  <a:pos x="64" y="38"/>
                </a:cxn>
                <a:cxn ang="0">
                  <a:pos x="76" y="8"/>
                </a:cxn>
                <a:cxn ang="0">
                  <a:pos x="76" y="8"/>
                </a:cxn>
                <a:cxn ang="0">
                  <a:pos x="76" y="5"/>
                </a:cxn>
                <a:cxn ang="0">
                  <a:pos x="76" y="4"/>
                </a:cxn>
                <a:cxn ang="0">
                  <a:pos x="73" y="0"/>
                </a:cxn>
                <a:cxn ang="0">
                  <a:pos x="71" y="0"/>
                </a:cxn>
                <a:cxn ang="0">
                  <a:pos x="70" y="0"/>
                </a:cxn>
                <a:cxn ang="0">
                  <a:pos x="67" y="0"/>
                </a:cxn>
                <a:cxn ang="0">
                  <a:pos x="66" y="3"/>
                </a:cxn>
                <a:cxn ang="0">
                  <a:pos x="66" y="3"/>
                </a:cxn>
              </a:cxnLst>
              <a:rect l="0" t="0" r="r" b="b"/>
              <a:pathLst>
                <a:path w="76" h="212">
                  <a:moveTo>
                    <a:pt x="66" y="3"/>
                  </a:moveTo>
                  <a:lnTo>
                    <a:pt x="66" y="3"/>
                  </a:lnTo>
                  <a:lnTo>
                    <a:pt x="56" y="25"/>
                  </a:lnTo>
                  <a:lnTo>
                    <a:pt x="49" y="49"/>
                  </a:lnTo>
                  <a:lnTo>
                    <a:pt x="36" y="97"/>
                  </a:lnTo>
                  <a:lnTo>
                    <a:pt x="36" y="97"/>
                  </a:lnTo>
                  <a:lnTo>
                    <a:pt x="26" y="123"/>
                  </a:lnTo>
                  <a:lnTo>
                    <a:pt x="19" y="149"/>
                  </a:lnTo>
                  <a:lnTo>
                    <a:pt x="19" y="149"/>
                  </a:lnTo>
                  <a:lnTo>
                    <a:pt x="12" y="177"/>
                  </a:lnTo>
                  <a:lnTo>
                    <a:pt x="8" y="191"/>
                  </a:lnTo>
                  <a:lnTo>
                    <a:pt x="2" y="204"/>
                  </a:lnTo>
                  <a:lnTo>
                    <a:pt x="2" y="204"/>
                  </a:lnTo>
                  <a:lnTo>
                    <a:pt x="0" y="207"/>
                  </a:lnTo>
                  <a:lnTo>
                    <a:pt x="0" y="208"/>
                  </a:lnTo>
                  <a:lnTo>
                    <a:pt x="3" y="212"/>
                  </a:lnTo>
                  <a:lnTo>
                    <a:pt x="7" y="212"/>
                  </a:lnTo>
                  <a:lnTo>
                    <a:pt x="9" y="212"/>
                  </a:lnTo>
                  <a:lnTo>
                    <a:pt x="11" y="209"/>
                  </a:lnTo>
                  <a:lnTo>
                    <a:pt x="11" y="209"/>
                  </a:lnTo>
                  <a:lnTo>
                    <a:pt x="16" y="200"/>
                  </a:lnTo>
                  <a:lnTo>
                    <a:pt x="20" y="190"/>
                  </a:lnTo>
                  <a:lnTo>
                    <a:pt x="26" y="169"/>
                  </a:lnTo>
                  <a:lnTo>
                    <a:pt x="32" y="148"/>
                  </a:lnTo>
                  <a:lnTo>
                    <a:pt x="37" y="127"/>
                  </a:lnTo>
                  <a:lnTo>
                    <a:pt x="37" y="127"/>
                  </a:lnTo>
                  <a:lnTo>
                    <a:pt x="47" y="97"/>
                  </a:lnTo>
                  <a:lnTo>
                    <a:pt x="55" y="67"/>
                  </a:lnTo>
                  <a:lnTo>
                    <a:pt x="64" y="38"/>
                  </a:lnTo>
                  <a:lnTo>
                    <a:pt x="76" y="8"/>
                  </a:lnTo>
                  <a:lnTo>
                    <a:pt x="76" y="8"/>
                  </a:lnTo>
                  <a:lnTo>
                    <a:pt x="76" y="5"/>
                  </a:lnTo>
                  <a:lnTo>
                    <a:pt x="76" y="4"/>
                  </a:lnTo>
                  <a:lnTo>
                    <a:pt x="73" y="0"/>
                  </a:lnTo>
                  <a:lnTo>
                    <a:pt x="71" y="0"/>
                  </a:lnTo>
                  <a:lnTo>
                    <a:pt x="70" y="0"/>
                  </a:lnTo>
                  <a:lnTo>
                    <a:pt x="67" y="0"/>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3" name="chenying0907 1239"/>
            <p:cNvSpPr>
              <a:spLocks/>
            </p:cNvSpPr>
            <p:nvPr/>
          </p:nvSpPr>
          <p:spPr bwMode="auto">
            <a:xfrm>
              <a:off x="5608638" y="2317750"/>
              <a:ext cx="22225" cy="71438"/>
            </a:xfrm>
            <a:custGeom>
              <a:avLst/>
              <a:gdLst/>
              <a:ahLst/>
              <a:cxnLst>
                <a:cxn ang="0">
                  <a:pos x="46" y="2"/>
                </a:cxn>
                <a:cxn ang="0">
                  <a:pos x="46" y="2"/>
                </a:cxn>
                <a:cxn ang="0">
                  <a:pos x="33" y="44"/>
                </a:cxn>
                <a:cxn ang="0">
                  <a:pos x="20" y="86"/>
                </a:cxn>
                <a:cxn ang="0">
                  <a:pos x="8" y="128"/>
                </a:cxn>
                <a:cxn ang="0">
                  <a:pos x="4" y="149"/>
                </a:cxn>
                <a:cxn ang="0">
                  <a:pos x="0" y="170"/>
                </a:cxn>
                <a:cxn ang="0">
                  <a:pos x="0" y="170"/>
                </a:cxn>
                <a:cxn ang="0">
                  <a:pos x="0" y="172"/>
                </a:cxn>
                <a:cxn ang="0">
                  <a:pos x="1" y="175"/>
                </a:cxn>
                <a:cxn ang="0">
                  <a:pos x="5" y="178"/>
                </a:cxn>
                <a:cxn ang="0">
                  <a:pos x="6" y="178"/>
                </a:cxn>
                <a:cxn ang="0">
                  <a:pos x="9" y="178"/>
                </a:cxn>
                <a:cxn ang="0">
                  <a:pos x="10" y="176"/>
                </a:cxn>
                <a:cxn ang="0">
                  <a:pos x="12" y="174"/>
                </a:cxn>
                <a:cxn ang="0">
                  <a:pos x="12" y="174"/>
                </a:cxn>
                <a:cxn ang="0">
                  <a:pos x="14" y="152"/>
                </a:cxn>
                <a:cxn ang="0">
                  <a:pos x="20" y="131"/>
                </a:cxn>
                <a:cxn ang="0">
                  <a:pos x="30" y="89"/>
                </a:cxn>
                <a:cxn ang="0">
                  <a:pos x="43" y="47"/>
                </a:cxn>
                <a:cxn ang="0">
                  <a:pos x="58" y="6"/>
                </a:cxn>
                <a:cxn ang="0">
                  <a:pos x="58" y="6"/>
                </a:cxn>
                <a:cxn ang="0">
                  <a:pos x="58" y="4"/>
                </a:cxn>
                <a:cxn ang="0">
                  <a:pos x="56" y="1"/>
                </a:cxn>
                <a:cxn ang="0">
                  <a:pos x="54" y="0"/>
                </a:cxn>
                <a:cxn ang="0">
                  <a:pos x="48" y="0"/>
                </a:cxn>
                <a:cxn ang="0">
                  <a:pos x="47" y="1"/>
                </a:cxn>
                <a:cxn ang="0">
                  <a:pos x="46" y="2"/>
                </a:cxn>
                <a:cxn ang="0">
                  <a:pos x="46" y="2"/>
                </a:cxn>
              </a:cxnLst>
              <a:rect l="0" t="0" r="r" b="b"/>
              <a:pathLst>
                <a:path w="58" h="178">
                  <a:moveTo>
                    <a:pt x="46" y="2"/>
                  </a:moveTo>
                  <a:lnTo>
                    <a:pt x="46" y="2"/>
                  </a:lnTo>
                  <a:lnTo>
                    <a:pt x="33" y="44"/>
                  </a:lnTo>
                  <a:lnTo>
                    <a:pt x="20" y="86"/>
                  </a:lnTo>
                  <a:lnTo>
                    <a:pt x="8" y="128"/>
                  </a:lnTo>
                  <a:lnTo>
                    <a:pt x="4" y="149"/>
                  </a:lnTo>
                  <a:lnTo>
                    <a:pt x="0" y="170"/>
                  </a:lnTo>
                  <a:lnTo>
                    <a:pt x="0" y="170"/>
                  </a:lnTo>
                  <a:lnTo>
                    <a:pt x="0" y="172"/>
                  </a:lnTo>
                  <a:lnTo>
                    <a:pt x="1" y="175"/>
                  </a:lnTo>
                  <a:lnTo>
                    <a:pt x="5" y="178"/>
                  </a:lnTo>
                  <a:lnTo>
                    <a:pt x="6" y="178"/>
                  </a:lnTo>
                  <a:lnTo>
                    <a:pt x="9" y="178"/>
                  </a:lnTo>
                  <a:lnTo>
                    <a:pt x="10" y="176"/>
                  </a:lnTo>
                  <a:lnTo>
                    <a:pt x="12" y="174"/>
                  </a:lnTo>
                  <a:lnTo>
                    <a:pt x="12" y="174"/>
                  </a:lnTo>
                  <a:lnTo>
                    <a:pt x="14" y="152"/>
                  </a:lnTo>
                  <a:lnTo>
                    <a:pt x="20" y="131"/>
                  </a:lnTo>
                  <a:lnTo>
                    <a:pt x="30" y="89"/>
                  </a:lnTo>
                  <a:lnTo>
                    <a:pt x="43" y="47"/>
                  </a:lnTo>
                  <a:lnTo>
                    <a:pt x="58" y="6"/>
                  </a:lnTo>
                  <a:lnTo>
                    <a:pt x="58" y="6"/>
                  </a:lnTo>
                  <a:lnTo>
                    <a:pt x="58" y="4"/>
                  </a:lnTo>
                  <a:lnTo>
                    <a:pt x="56" y="1"/>
                  </a:lnTo>
                  <a:lnTo>
                    <a:pt x="54" y="0"/>
                  </a:lnTo>
                  <a:lnTo>
                    <a:pt x="48"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4" name="chenying0907 1240"/>
            <p:cNvSpPr>
              <a:spLocks/>
            </p:cNvSpPr>
            <p:nvPr/>
          </p:nvSpPr>
          <p:spPr bwMode="auto">
            <a:xfrm>
              <a:off x="5632451" y="2319338"/>
              <a:ext cx="26988" cy="80963"/>
            </a:xfrm>
            <a:custGeom>
              <a:avLst/>
              <a:gdLst/>
              <a:ahLst/>
              <a:cxnLst>
                <a:cxn ang="0">
                  <a:pos x="58" y="3"/>
                </a:cxn>
                <a:cxn ang="0">
                  <a:pos x="58" y="3"/>
                </a:cxn>
                <a:cxn ang="0">
                  <a:pos x="53" y="12"/>
                </a:cxn>
                <a:cxn ang="0">
                  <a:pos x="48" y="23"/>
                </a:cxn>
                <a:cxn ang="0">
                  <a:pos x="42" y="42"/>
                </a:cxn>
                <a:cxn ang="0">
                  <a:pos x="37" y="65"/>
                </a:cxn>
                <a:cxn ang="0">
                  <a:pos x="31" y="84"/>
                </a:cxn>
                <a:cxn ang="0">
                  <a:pos x="31" y="84"/>
                </a:cxn>
                <a:cxn ang="0">
                  <a:pos x="21" y="113"/>
                </a:cxn>
                <a:cxn ang="0">
                  <a:pos x="15" y="142"/>
                </a:cxn>
                <a:cxn ang="0">
                  <a:pos x="7" y="170"/>
                </a:cxn>
                <a:cxn ang="0">
                  <a:pos x="0" y="199"/>
                </a:cxn>
                <a:cxn ang="0">
                  <a:pos x="0" y="199"/>
                </a:cxn>
                <a:cxn ang="0">
                  <a:pos x="0" y="202"/>
                </a:cxn>
                <a:cxn ang="0">
                  <a:pos x="0" y="203"/>
                </a:cxn>
                <a:cxn ang="0">
                  <a:pos x="4" y="206"/>
                </a:cxn>
                <a:cxn ang="0">
                  <a:pos x="8" y="206"/>
                </a:cxn>
                <a:cxn ang="0">
                  <a:pos x="10" y="204"/>
                </a:cxn>
                <a:cxn ang="0">
                  <a:pos x="11" y="202"/>
                </a:cxn>
                <a:cxn ang="0">
                  <a:pos x="11" y="202"/>
                </a:cxn>
                <a:cxn ang="0">
                  <a:pos x="25" y="150"/>
                </a:cxn>
                <a:cxn ang="0">
                  <a:pos x="38" y="99"/>
                </a:cxn>
                <a:cxn ang="0">
                  <a:pos x="38" y="99"/>
                </a:cxn>
                <a:cxn ang="0">
                  <a:pos x="46" y="75"/>
                </a:cxn>
                <a:cxn ang="0">
                  <a:pos x="53" y="53"/>
                </a:cxn>
                <a:cxn ang="0">
                  <a:pos x="53" y="53"/>
                </a:cxn>
                <a:cxn ang="0">
                  <a:pos x="58" y="31"/>
                </a:cxn>
                <a:cxn ang="0">
                  <a:pos x="62" y="19"/>
                </a:cxn>
                <a:cxn ang="0">
                  <a:pos x="67" y="10"/>
                </a:cxn>
                <a:cxn ang="0">
                  <a:pos x="67" y="10"/>
                </a:cxn>
                <a:cxn ang="0">
                  <a:pos x="68" y="7"/>
                </a:cxn>
                <a:cxn ang="0">
                  <a:pos x="68" y="4"/>
                </a:cxn>
                <a:cxn ang="0">
                  <a:pos x="67" y="3"/>
                </a:cxn>
                <a:cxn ang="0">
                  <a:pos x="66" y="2"/>
                </a:cxn>
                <a:cxn ang="0">
                  <a:pos x="62" y="0"/>
                </a:cxn>
                <a:cxn ang="0">
                  <a:pos x="59" y="2"/>
                </a:cxn>
                <a:cxn ang="0">
                  <a:pos x="58" y="3"/>
                </a:cxn>
                <a:cxn ang="0">
                  <a:pos x="58" y="3"/>
                </a:cxn>
              </a:cxnLst>
              <a:rect l="0" t="0" r="r" b="b"/>
              <a:pathLst>
                <a:path w="68" h="206">
                  <a:moveTo>
                    <a:pt x="58" y="3"/>
                  </a:moveTo>
                  <a:lnTo>
                    <a:pt x="58" y="3"/>
                  </a:lnTo>
                  <a:lnTo>
                    <a:pt x="53" y="12"/>
                  </a:lnTo>
                  <a:lnTo>
                    <a:pt x="48" y="23"/>
                  </a:lnTo>
                  <a:lnTo>
                    <a:pt x="42" y="42"/>
                  </a:lnTo>
                  <a:lnTo>
                    <a:pt x="37" y="65"/>
                  </a:lnTo>
                  <a:lnTo>
                    <a:pt x="31" y="84"/>
                  </a:lnTo>
                  <a:lnTo>
                    <a:pt x="31" y="84"/>
                  </a:lnTo>
                  <a:lnTo>
                    <a:pt x="21" y="113"/>
                  </a:lnTo>
                  <a:lnTo>
                    <a:pt x="15" y="142"/>
                  </a:lnTo>
                  <a:lnTo>
                    <a:pt x="7" y="170"/>
                  </a:lnTo>
                  <a:lnTo>
                    <a:pt x="0" y="199"/>
                  </a:lnTo>
                  <a:lnTo>
                    <a:pt x="0" y="199"/>
                  </a:lnTo>
                  <a:lnTo>
                    <a:pt x="0" y="202"/>
                  </a:lnTo>
                  <a:lnTo>
                    <a:pt x="0" y="203"/>
                  </a:lnTo>
                  <a:lnTo>
                    <a:pt x="4" y="206"/>
                  </a:lnTo>
                  <a:lnTo>
                    <a:pt x="8" y="206"/>
                  </a:lnTo>
                  <a:lnTo>
                    <a:pt x="10" y="204"/>
                  </a:lnTo>
                  <a:lnTo>
                    <a:pt x="11" y="202"/>
                  </a:lnTo>
                  <a:lnTo>
                    <a:pt x="11" y="202"/>
                  </a:lnTo>
                  <a:lnTo>
                    <a:pt x="25" y="150"/>
                  </a:lnTo>
                  <a:lnTo>
                    <a:pt x="38" y="99"/>
                  </a:lnTo>
                  <a:lnTo>
                    <a:pt x="38" y="99"/>
                  </a:lnTo>
                  <a:lnTo>
                    <a:pt x="46" y="75"/>
                  </a:lnTo>
                  <a:lnTo>
                    <a:pt x="53" y="53"/>
                  </a:lnTo>
                  <a:lnTo>
                    <a:pt x="53" y="53"/>
                  </a:lnTo>
                  <a:lnTo>
                    <a:pt x="58" y="31"/>
                  </a:lnTo>
                  <a:lnTo>
                    <a:pt x="62" y="19"/>
                  </a:lnTo>
                  <a:lnTo>
                    <a:pt x="67" y="10"/>
                  </a:lnTo>
                  <a:lnTo>
                    <a:pt x="67" y="10"/>
                  </a:lnTo>
                  <a:lnTo>
                    <a:pt x="68" y="7"/>
                  </a:lnTo>
                  <a:lnTo>
                    <a:pt x="68" y="4"/>
                  </a:lnTo>
                  <a:lnTo>
                    <a:pt x="67" y="3"/>
                  </a:lnTo>
                  <a:lnTo>
                    <a:pt x="66" y="2"/>
                  </a:lnTo>
                  <a:lnTo>
                    <a:pt x="62" y="0"/>
                  </a:lnTo>
                  <a:lnTo>
                    <a:pt x="59" y="2"/>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5" name="chenying0907 1241"/>
            <p:cNvSpPr>
              <a:spLocks/>
            </p:cNvSpPr>
            <p:nvPr/>
          </p:nvSpPr>
          <p:spPr bwMode="auto">
            <a:xfrm>
              <a:off x="5661026" y="2282825"/>
              <a:ext cx="31750" cy="127000"/>
            </a:xfrm>
            <a:custGeom>
              <a:avLst/>
              <a:gdLst/>
              <a:ahLst/>
              <a:cxnLst>
                <a:cxn ang="0">
                  <a:pos x="68" y="5"/>
                </a:cxn>
                <a:cxn ang="0">
                  <a:pos x="68" y="5"/>
                </a:cxn>
                <a:cxn ang="0">
                  <a:pos x="67" y="24"/>
                </a:cxn>
                <a:cxn ang="0">
                  <a:pos x="66" y="42"/>
                </a:cxn>
                <a:cxn ang="0">
                  <a:pos x="62" y="60"/>
                </a:cxn>
                <a:cxn ang="0">
                  <a:pos x="58" y="79"/>
                </a:cxn>
                <a:cxn ang="0">
                  <a:pos x="47" y="114"/>
                </a:cxn>
                <a:cxn ang="0">
                  <a:pos x="37" y="151"/>
                </a:cxn>
                <a:cxn ang="0">
                  <a:pos x="37" y="151"/>
                </a:cxn>
                <a:cxn ang="0">
                  <a:pos x="27" y="191"/>
                </a:cxn>
                <a:cxn ang="0">
                  <a:pos x="16" y="233"/>
                </a:cxn>
                <a:cxn ang="0">
                  <a:pos x="7" y="274"/>
                </a:cxn>
                <a:cxn ang="0">
                  <a:pos x="0" y="315"/>
                </a:cxn>
                <a:cxn ang="0">
                  <a:pos x="0" y="315"/>
                </a:cxn>
                <a:cxn ang="0">
                  <a:pos x="0" y="318"/>
                </a:cxn>
                <a:cxn ang="0">
                  <a:pos x="2" y="321"/>
                </a:cxn>
                <a:cxn ang="0">
                  <a:pos x="6" y="323"/>
                </a:cxn>
                <a:cxn ang="0">
                  <a:pos x="7" y="323"/>
                </a:cxn>
                <a:cxn ang="0">
                  <a:pos x="10" y="322"/>
                </a:cxn>
                <a:cxn ang="0">
                  <a:pos x="11" y="321"/>
                </a:cxn>
                <a:cxn ang="0">
                  <a:pos x="11" y="319"/>
                </a:cxn>
                <a:cxn ang="0">
                  <a:pos x="11" y="319"/>
                </a:cxn>
                <a:cxn ang="0">
                  <a:pos x="19" y="278"/>
                </a:cxn>
                <a:cxn ang="0">
                  <a:pos x="28" y="236"/>
                </a:cxn>
                <a:cxn ang="0">
                  <a:pos x="37" y="195"/>
                </a:cxn>
                <a:cxn ang="0">
                  <a:pos x="47" y="153"/>
                </a:cxn>
                <a:cxn ang="0">
                  <a:pos x="47" y="153"/>
                </a:cxn>
                <a:cxn ang="0">
                  <a:pos x="58" y="117"/>
                </a:cxn>
                <a:cxn ang="0">
                  <a:pos x="68" y="80"/>
                </a:cxn>
                <a:cxn ang="0">
                  <a:pos x="72" y="62"/>
                </a:cxn>
                <a:cxn ang="0">
                  <a:pos x="76" y="43"/>
                </a:cxn>
                <a:cxn ang="0">
                  <a:pos x="79" y="24"/>
                </a:cxn>
                <a:cxn ang="0">
                  <a:pos x="80" y="5"/>
                </a:cxn>
                <a:cxn ang="0">
                  <a:pos x="80" y="5"/>
                </a:cxn>
                <a:cxn ang="0">
                  <a:pos x="80" y="3"/>
                </a:cxn>
                <a:cxn ang="0">
                  <a:pos x="79" y="2"/>
                </a:cxn>
                <a:cxn ang="0">
                  <a:pos x="75" y="0"/>
                </a:cxn>
                <a:cxn ang="0">
                  <a:pos x="71" y="2"/>
                </a:cxn>
                <a:cxn ang="0">
                  <a:pos x="70" y="3"/>
                </a:cxn>
                <a:cxn ang="0">
                  <a:pos x="68" y="5"/>
                </a:cxn>
                <a:cxn ang="0">
                  <a:pos x="68" y="5"/>
                </a:cxn>
              </a:cxnLst>
              <a:rect l="0" t="0" r="r" b="b"/>
              <a:pathLst>
                <a:path w="80" h="323">
                  <a:moveTo>
                    <a:pt x="68" y="5"/>
                  </a:moveTo>
                  <a:lnTo>
                    <a:pt x="68" y="5"/>
                  </a:lnTo>
                  <a:lnTo>
                    <a:pt x="67" y="24"/>
                  </a:lnTo>
                  <a:lnTo>
                    <a:pt x="66" y="42"/>
                  </a:lnTo>
                  <a:lnTo>
                    <a:pt x="62" y="60"/>
                  </a:lnTo>
                  <a:lnTo>
                    <a:pt x="58" y="79"/>
                  </a:lnTo>
                  <a:lnTo>
                    <a:pt x="47" y="114"/>
                  </a:lnTo>
                  <a:lnTo>
                    <a:pt x="37" y="151"/>
                  </a:lnTo>
                  <a:lnTo>
                    <a:pt x="37" y="151"/>
                  </a:lnTo>
                  <a:lnTo>
                    <a:pt x="27" y="191"/>
                  </a:lnTo>
                  <a:lnTo>
                    <a:pt x="16" y="233"/>
                  </a:lnTo>
                  <a:lnTo>
                    <a:pt x="7" y="274"/>
                  </a:lnTo>
                  <a:lnTo>
                    <a:pt x="0" y="315"/>
                  </a:lnTo>
                  <a:lnTo>
                    <a:pt x="0" y="315"/>
                  </a:lnTo>
                  <a:lnTo>
                    <a:pt x="0" y="318"/>
                  </a:lnTo>
                  <a:lnTo>
                    <a:pt x="2" y="321"/>
                  </a:lnTo>
                  <a:lnTo>
                    <a:pt x="6" y="323"/>
                  </a:lnTo>
                  <a:lnTo>
                    <a:pt x="7" y="323"/>
                  </a:lnTo>
                  <a:lnTo>
                    <a:pt x="10" y="322"/>
                  </a:lnTo>
                  <a:lnTo>
                    <a:pt x="11" y="321"/>
                  </a:lnTo>
                  <a:lnTo>
                    <a:pt x="11" y="319"/>
                  </a:lnTo>
                  <a:lnTo>
                    <a:pt x="11" y="319"/>
                  </a:lnTo>
                  <a:lnTo>
                    <a:pt x="19" y="278"/>
                  </a:lnTo>
                  <a:lnTo>
                    <a:pt x="28" y="236"/>
                  </a:lnTo>
                  <a:lnTo>
                    <a:pt x="37" y="195"/>
                  </a:lnTo>
                  <a:lnTo>
                    <a:pt x="47" y="153"/>
                  </a:lnTo>
                  <a:lnTo>
                    <a:pt x="47" y="153"/>
                  </a:lnTo>
                  <a:lnTo>
                    <a:pt x="58" y="117"/>
                  </a:lnTo>
                  <a:lnTo>
                    <a:pt x="68" y="80"/>
                  </a:lnTo>
                  <a:lnTo>
                    <a:pt x="72" y="62"/>
                  </a:lnTo>
                  <a:lnTo>
                    <a:pt x="76" y="43"/>
                  </a:lnTo>
                  <a:lnTo>
                    <a:pt x="79" y="24"/>
                  </a:lnTo>
                  <a:lnTo>
                    <a:pt x="80" y="5"/>
                  </a:lnTo>
                  <a:lnTo>
                    <a:pt x="80" y="5"/>
                  </a:lnTo>
                  <a:lnTo>
                    <a:pt x="80" y="3"/>
                  </a:lnTo>
                  <a:lnTo>
                    <a:pt x="79" y="2"/>
                  </a:lnTo>
                  <a:lnTo>
                    <a:pt x="75" y="0"/>
                  </a:lnTo>
                  <a:lnTo>
                    <a:pt x="71" y="2"/>
                  </a:lnTo>
                  <a:lnTo>
                    <a:pt x="70" y="3"/>
                  </a:lnTo>
                  <a:lnTo>
                    <a:pt x="68" y="5"/>
                  </a:lnTo>
                  <a:lnTo>
                    <a:pt x="6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6" name="chenying0907 1242"/>
            <p:cNvSpPr>
              <a:spLocks/>
            </p:cNvSpPr>
            <p:nvPr/>
          </p:nvSpPr>
          <p:spPr bwMode="auto">
            <a:xfrm>
              <a:off x="5707063" y="2260600"/>
              <a:ext cx="19050" cy="114300"/>
            </a:xfrm>
            <a:custGeom>
              <a:avLst/>
              <a:gdLst/>
              <a:ahLst/>
              <a:cxnLst>
                <a:cxn ang="0">
                  <a:pos x="38" y="4"/>
                </a:cxn>
                <a:cxn ang="0">
                  <a:pos x="38" y="4"/>
                </a:cxn>
                <a:cxn ang="0">
                  <a:pos x="33" y="36"/>
                </a:cxn>
                <a:cxn ang="0">
                  <a:pos x="29" y="68"/>
                </a:cxn>
                <a:cxn ang="0">
                  <a:pos x="22" y="133"/>
                </a:cxn>
                <a:cxn ang="0">
                  <a:pos x="22" y="133"/>
                </a:cxn>
                <a:cxn ang="0">
                  <a:pos x="17" y="171"/>
                </a:cxn>
                <a:cxn ang="0">
                  <a:pos x="12" y="208"/>
                </a:cxn>
                <a:cxn ang="0">
                  <a:pos x="5" y="246"/>
                </a:cxn>
                <a:cxn ang="0">
                  <a:pos x="0" y="282"/>
                </a:cxn>
                <a:cxn ang="0">
                  <a:pos x="0" y="282"/>
                </a:cxn>
                <a:cxn ang="0">
                  <a:pos x="0" y="285"/>
                </a:cxn>
                <a:cxn ang="0">
                  <a:pos x="1" y="287"/>
                </a:cxn>
                <a:cxn ang="0">
                  <a:pos x="4" y="287"/>
                </a:cxn>
                <a:cxn ang="0">
                  <a:pos x="5" y="289"/>
                </a:cxn>
                <a:cxn ang="0">
                  <a:pos x="9" y="287"/>
                </a:cxn>
                <a:cxn ang="0">
                  <a:pos x="11" y="285"/>
                </a:cxn>
                <a:cxn ang="0">
                  <a:pos x="12" y="282"/>
                </a:cxn>
                <a:cxn ang="0">
                  <a:pos x="12" y="282"/>
                </a:cxn>
                <a:cxn ang="0">
                  <a:pos x="16" y="248"/>
                </a:cxn>
                <a:cxn ang="0">
                  <a:pos x="21" y="213"/>
                </a:cxn>
                <a:cxn ang="0">
                  <a:pos x="28" y="179"/>
                </a:cxn>
                <a:cxn ang="0">
                  <a:pos x="33" y="145"/>
                </a:cxn>
                <a:cxn ang="0">
                  <a:pos x="33" y="145"/>
                </a:cxn>
                <a:cxn ang="0">
                  <a:pos x="41" y="75"/>
                </a:cxn>
                <a:cxn ang="0">
                  <a:pos x="45" y="40"/>
                </a:cxn>
                <a:cxn ang="0">
                  <a:pos x="50" y="6"/>
                </a:cxn>
                <a:cxn ang="0">
                  <a:pos x="50" y="6"/>
                </a:cxn>
                <a:cxn ang="0">
                  <a:pos x="50" y="4"/>
                </a:cxn>
                <a:cxn ang="0">
                  <a:pos x="49" y="2"/>
                </a:cxn>
                <a:cxn ang="0">
                  <a:pos x="45" y="0"/>
                </a:cxn>
                <a:cxn ang="0">
                  <a:pos x="43" y="0"/>
                </a:cxn>
                <a:cxn ang="0">
                  <a:pos x="41" y="0"/>
                </a:cxn>
                <a:cxn ang="0">
                  <a:pos x="39" y="1"/>
                </a:cxn>
                <a:cxn ang="0">
                  <a:pos x="38" y="4"/>
                </a:cxn>
                <a:cxn ang="0">
                  <a:pos x="38" y="4"/>
                </a:cxn>
              </a:cxnLst>
              <a:rect l="0" t="0" r="r" b="b"/>
              <a:pathLst>
                <a:path w="50" h="289">
                  <a:moveTo>
                    <a:pt x="38" y="4"/>
                  </a:moveTo>
                  <a:lnTo>
                    <a:pt x="38" y="4"/>
                  </a:lnTo>
                  <a:lnTo>
                    <a:pt x="33" y="36"/>
                  </a:lnTo>
                  <a:lnTo>
                    <a:pt x="29" y="68"/>
                  </a:lnTo>
                  <a:lnTo>
                    <a:pt x="22" y="133"/>
                  </a:lnTo>
                  <a:lnTo>
                    <a:pt x="22" y="133"/>
                  </a:lnTo>
                  <a:lnTo>
                    <a:pt x="17" y="171"/>
                  </a:lnTo>
                  <a:lnTo>
                    <a:pt x="12" y="208"/>
                  </a:lnTo>
                  <a:lnTo>
                    <a:pt x="5" y="246"/>
                  </a:lnTo>
                  <a:lnTo>
                    <a:pt x="0" y="282"/>
                  </a:lnTo>
                  <a:lnTo>
                    <a:pt x="0" y="282"/>
                  </a:lnTo>
                  <a:lnTo>
                    <a:pt x="0" y="285"/>
                  </a:lnTo>
                  <a:lnTo>
                    <a:pt x="1" y="287"/>
                  </a:lnTo>
                  <a:lnTo>
                    <a:pt x="4" y="287"/>
                  </a:lnTo>
                  <a:lnTo>
                    <a:pt x="5" y="289"/>
                  </a:lnTo>
                  <a:lnTo>
                    <a:pt x="9" y="287"/>
                  </a:lnTo>
                  <a:lnTo>
                    <a:pt x="11" y="285"/>
                  </a:lnTo>
                  <a:lnTo>
                    <a:pt x="12" y="282"/>
                  </a:lnTo>
                  <a:lnTo>
                    <a:pt x="12" y="282"/>
                  </a:lnTo>
                  <a:lnTo>
                    <a:pt x="16" y="248"/>
                  </a:lnTo>
                  <a:lnTo>
                    <a:pt x="21" y="213"/>
                  </a:lnTo>
                  <a:lnTo>
                    <a:pt x="28" y="179"/>
                  </a:lnTo>
                  <a:lnTo>
                    <a:pt x="33" y="145"/>
                  </a:lnTo>
                  <a:lnTo>
                    <a:pt x="33" y="145"/>
                  </a:lnTo>
                  <a:lnTo>
                    <a:pt x="41" y="75"/>
                  </a:lnTo>
                  <a:lnTo>
                    <a:pt x="45" y="40"/>
                  </a:lnTo>
                  <a:lnTo>
                    <a:pt x="50" y="6"/>
                  </a:lnTo>
                  <a:lnTo>
                    <a:pt x="50" y="6"/>
                  </a:lnTo>
                  <a:lnTo>
                    <a:pt x="50" y="4"/>
                  </a:lnTo>
                  <a:lnTo>
                    <a:pt x="49" y="2"/>
                  </a:lnTo>
                  <a:lnTo>
                    <a:pt x="45" y="0"/>
                  </a:lnTo>
                  <a:lnTo>
                    <a:pt x="43" y="0"/>
                  </a:lnTo>
                  <a:lnTo>
                    <a:pt x="41" y="0"/>
                  </a:lnTo>
                  <a:lnTo>
                    <a:pt x="39" y="1"/>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7" name="chenying0907 1243"/>
            <p:cNvSpPr>
              <a:spLocks/>
            </p:cNvSpPr>
            <p:nvPr/>
          </p:nvSpPr>
          <p:spPr bwMode="auto">
            <a:xfrm>
              <a:off x="5729288" y="2193925"/>
              <a:ext cx="7938" cy="25400"/>
            </a:xfrm>
            <a:custGeom>
              <a:avLst/>
              <a:gdLst/>
              <a:ahLst/>
              <a:cxnLst>
                <a:cxn ang="0">
                  <a:pos x="8" y="5"/>
                </a:cxn>
                <a:cxn ang="0">
                  <a:pos x="8" y="5"/>
                </a:cxn>
                <a:cxn ang="0">
                  <a:pos x="8" y="19"/>
                </a:cxn>
                <a:cxn ang="0">
                  <a:pos x="8" y="26"/>
                </a:cxn>
                <a:cxn ang="0">
                  <a:pos x="6" y="32"/>
                </a:cxn>
                <a:cxn ang="0">
                  <a:pos x="6" y="32"/>
                </a:cxn>
                <a:cxn ang="0">
                  <a:pos x="2" y="45"/>
                </a:cxn>
                <a:cxn ang="0">
                  <a:pos x="0" y="59"/>
                </a:cxn>
                <a:cxn ang="0">
                  <a:pos x="0" y="59"/>
                </a:cxn>
                <a:cxn ang="0">
                  <a:pos x="0" y="62"/>
                </a:cxn>
                <a:cxn ang="0">
                  <a:pos x="1" y="63"/>
                </a:cxn>
                <a:cxn ang="0">
                  <a:pos x="5" y="64"/>
                </a:cxn>
                <a:cxn ang="0">
                  <a:pos x="9" y="63"/>
                </a:cxn>
                <a:cxn ang="0">
                  <a:pos x="10" y="62"/>
                </a:cxn>
                <a:cxn ang="0">
                  <a:pos x="12" y="59"/>
                </a:cxn>
                <a:cxn ang="0">
                  <a:pos x="12" y="59"/>
                </a:cxn>
                <a:cxn ang="0">
                  <a:pos x="12" y="53"/>
                </a:cxn>
                <a:cxn ang="0">
                  <a:pos x="14" y="46"/>
                </a:cxn>
                <a:cxn ang="0">
                  <a:pos x="14" y="46"/>
                </a:cxn>
                <a:cxn ang="0">
                  <a:pos x="17" y="39"/>
                </a:cxn>
                <a:cxn ang="0">
                  <a:pos x="18" y="36"/>
                </a:cxn>
                <a:cxn ang="0">
                  <a:pos x="18" y="32"/>
                </a:cxn>
                <a:cxn ang="0">
                  <a:pos x="18" y="5"/>
                </a:cxn>
                <a:cxn ang="0">
                  <a:pos x="18" y="5"/>
                </a:cxn>
                <a:cxn ang="0">
                  <a:pos x="18" y="3"/>
                </a:cxn>
                <a:cxn ang="0">
                  <a:pos x="17" y="2"/>
                </a:cxn>
                <a:cxn ang="0">
                  <a:pos x="13" y="0"/>
                </a:cxn>
                <a:cxn ang="0">
                  <a:pos x="9" y="2"/>
                </a:cxn>
                <a:cxn ang="0">
                  <a:pos x="8" y="3"/>
                </a:cxn>
                <a:cxn ang="0">
                  <a:pos x="8" y="5"/>
                </a:cxn>
                <a:cxn ang="0">
                  <a:pos x="8" y="5"/>
                </a:cxn>
              </a:cxnLst>
              <a:rect l="0" t="0" r="r" b="b"/>
              <a:pathLst>
                <a:path w="18" h="64">
                  <a:moveTo>
                    <a:pt x="8" y="5"/>
                  </a:moveTo>
                  <a:lnTo>
                    <a:pt x="8" y="5"/>
                  </a:lnTo>
                  <a:lnTo>
                    <a:pt x="8" y="19"/>
                  </a:lnTo>
                  <a:lnTo>
                    <a:pt x="8" y="26"/>
                  </a:lnTo>
                  <a:lnTo>
                    <a:pt x="6" y="32"/>
                  </a:lnTo>
                  <a:lnTo>
                    <a:pt x="6" y="32"/>
                  </a:lnTo>
                  <a:lnTo>
                    <a:pt x="2" y="45"/>
                  </a:lnTo>
                  <a:lnTo>
                    <a:pt x="0" y="59"/>
                  </a:lnTo>
                  <a:lnTo>
                    <a:pt x="0" y="59"/>
                  </a:lnTo>
                  <a:lnTo>
                    <a:pt x="0" y="62"/>
                  </a:lnTo>
                  <a:lnTo>
                    <a:pt x="1" y="63"/>
                  </a:lnTo>
                  <a:lnTo>
                    <a:pt x="5" y="64"/>
                  </a:lnTo>
                  <a:lnTo>
                    <a:pt x="9" y="63"/>
                  </a:lnTo>
                  <a:lnTo>
                    <a:pt x="10" y="62"/>
                  </a:lnTo>
                  <a:lnTo>
                    <a:pt x="12" y="59"/>
                  </a:lnTo>
                  <a:lnTo>
                    <a:pt x="12" y="59"/>
                  </a:lnTo>
                  <a:lnTo>
                    <a:pt x="12" y="53"/>
                  </a:lnTo>
                  <a:lnTo>
                    <a:pt x="14" y="46"/>
                  </a:lnTo>
                  <a:lnTo>
                    <a:pt x="14" y="46"/>
                  </a:lnTo>
                  <a:lnTo>
                    <a:pt x="17" y="39"/>
                  </a:lnTo>
                  <a:lnTo>
                    <a:pt x="18" y="36"/>
                  </a:lnTo>
                  <a:lnTo>
                    <a:pt x="18" y="32"/>
                  </a:lnTo>
                  <a:lnTo>
                    <a:pt x="18" y="5"/>
                  </a:lnTo>
                  <a:lnTo>
                    <a:pt x="18" y="5"/>
                  </a:lnTo>
                  <a:lnTo>
                    <a:pt x="18" y="3"/>
                  </a:lnTo>
                  <a:lnTo>
                    <a:pt x="17" y="2"/>
                  </a:lnTo>
                  <a:lnTo>
                    <a:pt x="13" y="0"/>
                  </a:lnTo>
                  <a:lnTo>
                    <a:pt x="9" y="2"/>
                  </a:lnTo>
                  <a:lnTo>
                    <a:pt x="8" y="3"/>
                  </a:lnTo>
                  <a:lnTo>
                    <a:pt x="8" y="5"/>
                  </a:lnTo>
                  <a:lnTo>
                    <a:pt x="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8" name="chenying0907 1244"/>
            <p:cNvSpPr>
              <a:spLocks/>
            </p:cNvSpPr>
            <p:nvPr/>
          </p:nvSpPr>
          <p:spPr bwMode="auto">
            <a:xfrm>
              <a:off x="5741988" y="2182813"/>
              <a:ext cx="26988" cy="149225"/>
            </a:xfrm>
            <a:custGeom>
              <a:avLst/>
              <a:gdLst/>
              <a:ahLst/>
              <a:cxnLst>
                <a:cxn ang="0">
                  <a:pos x="59" y="5"/>
                </a:cxn>
                <a:cxn ang="0">
                  <a:pos x="59" y="5"/>
                </a:cxn>
                <a:cxn ang="0">
                  <a:pos x="58" y="34"/>
                </a:cxn>
                <a:cxn ang="0">
                  <a:pos x="54" y="62"/>
                </a:cxn>
                <a:cxn ang="0">
                  <a:pos x="49" y="89"/>
                </a:cxn>
                <a:cxn ang="0">
                  <a:pos x="44" y="117"/>
                </a:cxn>
                <a:cxn ang="0">
                  <a:pos x="31" y="170"/>
                </a:cxn>
                <a:cxn ang="0">
                  <a:pos x="17" y="225"/>
                </a:cxn>
                <a:cxn ang="0">
                  <a:pos x="17" y="225"/>
                </a:cxn>
                <a:cxn ang="0">
                  <a:pos x="7" y="272"/>
                </a:cxn>
                <a:cxn ang="0">
                  <a:pos x="4" y="297"/>
                </a:cxn>
                <a:cxn ang="0">
                  <a:pos x="2" y="321"/>
                </a:cxn>
                <a:cxn ang="0">
                  <a:pos x="2" y="321"/>
                </a:cxn>
                <a:cxn ang="0">
                  <a:pos x="0" y="348"/>
                </a:cxn>
                <a:cxn ang="0">
                  <a:pos x="2" y="361"/>
                </a:cxn>
                <a:cxn ang="0">
                  <a:pos x="4" y="366"/>
                </a:cxn>
                <a:cxn ang="0">
                  <a:pos x="7" y="373"/>
                </a:cxn>
                <a:cxn ang="0">
                  <a:pos x="7" y="373"/>
                </a:cxn>
                <a:cxn ang="0">
                  <a:pos x="8" y="376"/>
                </a:cxn>
                <a:cxn ang="0">
                  <a:pos x="10" y="376"/>
                </a:cxn>
                <a:cxn ang="0">
                  <a:pos x="12" y="376"/>
                </a:cxn>
                <a:cxn ang="0">
                  <a:pos x="14" y="376"/>
                </a:cxn>
                <a:cxn ang="0">
                  <a:pos x="16" y="372"/>
                </a:cxn>
                <a:cxn ang="0">
                  <a:pos x="17" y="370"/>
                </a:cxn>
                <a:cxn ang="0">
                  <a:pos x="16" y="368"/>
                </a:cxn>
                <a:cxn ang="0">
                  <a:pos x="16" y="368"/>
                </a:cxn>
                <a:cxn ang="0">
                  <a:pos x="12" y="357"/>
                </a:cxn>
                <a:cxn ang="0">
                  <a:pos x="11" y="347"/>
                </a:cxn>
                <a:cxn ang="0">
                  <a:pos x="11" y="336"/>
                </a:cxn>
                <a:cxn ang="0">
                  <a:pos x="12" y="324"/>
                </a:cxn>
                <a:cxn ang="0">
                  <a:pos x="16" y="301"/>
                </a:cxn>
                <a:cxn ang="0">
                  <a:pos x="20" y="280"/>
                </a:cxn>
                <a:cxn ang="0">
                  <a:pos x="20" y="280"/>
                </a:cxn>
                <a:cxn ang="0">
                  <a:pos x="28" y="233"/>
                </a:cxn>
                <a:cxn ang="0">
                  <a:pos x="33" y="209"/>
                </a:cxn>
                <a:cxn ang="0">
                  <a:pos x="38" y="187"/>
                </a:cxn>
                <a:cxn ang="0">
                  <a:pos x="38" y="187"/>
                </a:cxn>
                <a:cxn ang="0">
                  <a:pos x="51" y="143"/>
                </a:cxn>
                <a:cxn ang="0">
                  <a:pos x="61" y="97"/>
                </a:cxn>
                <a:cxn ang="0">
                  <a:pos x="65" y="75"/>
                </a:cxn>
                <a:cxn ang="0">
                  <a:pos x="67" y="51"/>
                </a:cxn>
                <a:cxn ang="0">
                  <a:pos x="70" y="28"/>
                </a:cxn>
                <a:cxn ang="0">
                  <a:pos x="70" y="5"/>
                </a:cxn>
                <a:cxn ang="0">
                  <a:pos x="70" y="5"/>
                </a:cxn>
                <a:cxn ang="0">
                  <a:pos x="70" y="3"/>
                </a:cxn>
                <a:cxn ang="0">
                  <a:pos x="68" y="1"/>
                </a:cxn>
                <a:cxn ang="0">
                  <a:pos x="65" y="0"/>
                </a:cxn>
                <a:cxn ang="0">
                  <a:pos x="61" y="1"/>
                </a:cxn>
                <a:cxn ang="0">
                  <a:pos x="59" y="3"/>
                </a:cxn>
                <a:cxn ang="0">
                  <a:pos x="59" y="5"/>
                </a:cxn>
                <a:cxn ang="0">
                  <a:pos x="59" y="5"/>
                </a:cxn>
              </a:cxnLst>
              <a:rect l="0" t="0" r="r" b="b"/>
              <a:pathLst>
                <a:path w="70" h="376">
                  <a:moveTo>
                    <a:pt x="59" y="5"/>
                  </a:moveTo>
                  <a:lnTo>
                    <a:pt x="59" y="5"/>
                  </a:lnTo>
                  <a:lnTo>
                    <a:pt x="58" y="34"/>
                  </a:lnTo>
                  <a:lnTo>
                    <a:pt x="54" y="62"/>
                  </a:lnTo>
                  <a:lnTo>
                    <a:pt x="49" y="89"/>
                  </a:lnTo>
                  <a:lnTo>
                    <a:pt x="44" y="117"/>
                  </a:lnTo>
                  <a:lnTo>
                    <a:pt x="31" y="170"/>
                  </a:lnTo>
                  <a:lnTo>
                    <a:pt x="17" y="225"/>
                  </a:lnTo>
                  <a:lnTo>
                    <a:pt x="17" y="225"/>
                  </a:lnTo>
                  <a:lnTo>
                    <a:pt x="7" y="272"/>
                  </a:lnTo>
                  <a:lnTo>
                    <a:pt x="4" y="297"/>
                  </a:lnTo>
                  <a:lnTo>
                    <a:pt x="2" y="321"/>
                  </a:lnTo>
                  <a:lnTo>
                    <a:pt x="2" y="321"/>
                  </a:lnTo>
                  <a:lnTo>
                    <a:pt x="0" y="348"/>
                  </a:lnTo>
                  <a:lnTo>
                    <a:pt x="2" y="361"/>
                  </a:lnTo>
                  <a:lnTo>
                    <a:pt x="4" y="366"/>
                  </a:lnTo>
                  <a:lnTo>
                    <a:pt x="7" y="373"/>
                  </a:lnTo>
                  <a:lnTo>
                    <a:pt x="7" y="373"/>
                  </a:lnTo>
                  <a:lnTo>
                    <a:pt x="8" y="376"/>
                  </a:lnTo>
                  <a:lnTo>
                    <a:pt x="10" y="376"/>
                  </a:lnTo>
                  <a:lnTo>
                    <a:pt x="12" y="376"/>
                  </a:lnTo>
                  <a:lnTo>
                    <a:pt x="14" y="376"/>
                  </a:lnTo>
                  <a:lnTo>
                    <a:pt x="16" y="372"/>
                  </a:lnTo>
                  <a:lnTo>
                    <a:pt x="17" y="370"/>
                  </a:lnTo>
                  <a:lnTo>
                    <a:pt x="16" y="368"/>
                  </a:lnTo>
                  <a:lnTo>
                    <a:pt x="16" y="368"/>
                  </a:lnTo>
                  <a:lnTo>
                    <a:pt x="12" y="357"/>
                  </a:lnTo>
                  <a:lnTo>
                    <a:pt x="11" y="347"/>
                  </a:lnTo>
                  <a:lnTo>
                    <a:pt x="11" y="336"/>
                  </a:lnTo>
                  <a:lnTo>
                    <a:pt x="12" y="324"/>
                  </a:lnTo>
                  <a:lnTo>
                    <a:pt x="16" y="301"/>
                  </a:lnTo>
                  <a:lnTo>
                    <a:pt x="20" y="280"/>
                  </a:lnTo>
                  <a:lnTo>
                    <a:pt x="20" y="280"/>
                  </a:lnTo>
                  <a:lnTo>
                    <a:pt x="28" y="233"/>
                  </a:lnTo>
                  <a:lnTo>
                    <a:pt x="33" y="209"/>
                  </a:lnTo>
                  <a:lnTo>
                    <a:pt x="38" y="187"/>
                  </a:lnTo>
                  <a:lnTo>
                    <a:pt x="38" y="187"/>
                  </a:lnTo>
                  <a:lnTo>
                    <a:pt x="51" y="143"/>
                  </a:lnTo>
                  <a:lnTo>
                    <a:pt x="61" y="97"/>
                  </a:lnTo>
                  <a:lnTo>
                    <a:pt x="65" y="75"/>
                  </a:lnTo>
                  <a:lnTo>
                    <a:pt x="67" y="51"/>
                  </a:lnTo>
                  <a:lnTo>
                    <a:pt x="70" y="28"/>
                  </a:lnTo>
                  <a:lnTo>
                    <a:pt x="70" y="5"/>
                  </a:lnTo>
                  <a:lnTo>
                    <a:pt x="70" y="5"/>
                  </a:lnTo>
                  <a:lnTo>
                    <a:pt x="70" y="3"/>
                  </a:lnTo>
                  <a:lnTo>
                    <a:pt x="68" y="1"/>
                  </a:lnTo>
                  <a:lnTo>
                    <a:pt x="65" y="0"/>
                  </a:lnTo>
                  <a:lnTo>
                    <a:pt x="61" y="1"/>
                  </a:lnTo>
                  <a:lnTo>
                    <a:pt x="59" y="3"/>
                  </a:lnTo>
                  <a:lnTo>
                    <a:pt x="59" y="5"/>
                  </a:lnTo>
                  <a:lnTo>
                    <a:pt x="5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9" name="chenying0907 1245"/>
            <p:cNvSpPr>
              <a:spLocks/>
            </p:cNvSpPr>
            <p:nvPr/>
          </p:nvSpPr>
          <p:spPr bwMode="auto">
            <a:xfrm>
              <a:off x="5778501" y="2181225"/>
              <a:ext cx="26988" cy="115888"/>
            </a:xfrm>
            <a:custGeom>
              <a:avLst/>
              <a:gdLst/>
              <a:ahLst/>
              <a:cxnLst>
                <a:cxn ang="0">
                  <a:pos x="58" y="4"/>
                </a:cxn>
                <a:cxn ang="0">
                  <a:pos x="58" y="4"/>
                </a:cxn>
                <a:cxn ang="0">
                  <a:pos x="55" y="11"/>
                </a:cxn>
                <a:cxn ang="0">
                  <a:pos x="51" y="17"/>
                </a:cxn>
                <a:cxn ang="0">
                  <a:pos x="49" y="24"/>
                </a:cxn>
                <a:cxn ang="0">
                  <a:pos x="46" y="30"/>
                </a:cxn>
                <a:cxn ang="0">
                  <a:pos x="46" y="30"/>
                </a:cxn>
                <a:cxn ang="0">
                  <a:pos x="45" y="37"/>
                </a:cxn>
                <a:cxn ang="0">
                  <a:pos x="43" y="45"/>
                </a:cxn>
                <a:cxn ang="0">
                  <a:pos x="43" y="59"/>
                </a:cxn>
                <a:cxn ang="0">
                  <a:pos x="43" y="59"/>
                </a:cxn>
                <a:cxn ang="0">
                  <a:pos x="40" y="101"/>
                </a:cxn>
                <a:cxn ang="0">
                  <a:pos x="36" y="122"/>
                </a:cxn>
                <a:cxn ang="0">
                  <a:pos x="32" y="143"/>
                </a:cxn>
                <a:cxn ang="0">
                  <a:pos x="32" y="143"/>
                </a:cxn>
                <a:cxn ang="0">
                  <a:pos x="16" y="221"/>
                </a:cxn>
                <a:cxn ang="0">
                  <a:pos x="16" y="221"/>
                </a:cxn>
                <a:cxn ang="0">
                  <a:pos x="11" y="237"/>
                </a:cxn>
                <a:cxn ang="0">
                  <a:pos x="7" y="254"/>
                </a:cxn>
                <a:cxn ang="0">
                  <a:pos x="3" y="270"/>
                </a:cxn>
                <a:cxn ang="0">
                  <a:pos x="0" y="287"/>
                </a:cxn>
                <a:cxn ang="0">
                  <a:pos x="0" y="287"/>
                </a:cxn>
                <a:cxn ang="0">
                  <a:pos x="0" y="289"/>
                </a:cxn>
                <a:cxn ang="0">
                  <a:pos x="2" y="291"/>
                </a:cxn>
                <a:cxn ang="0">
                  <a:pos x="6" y="292"/>
                </a:cxn>
                <a:cxn ang="0">
                  <a:pos x="9" y="291"/>
                </a:cxn>
                <a:cxn ang="0">
                  <a:pos x="11" y="289"/>
                </a:cxn>
                <a:cxn ang="0">
                  <a:pos x="12" y="287"/>
                </a:cxn>
                <a:cxn ang="0">
                  <a:pos x="12" y="287"/>
                </a:cxn>
                <a:cxn ang="0">
                  <a:pos x="12" y="277"/>
                </a:cxn>
                <a:cxn ang="0">
                  <a:pos x="13" y="268"/>
                </a:cxn>
                <a:cxn ang="0">
                  <a:pos x="19" y="250"/>
                </a:cxn>
                <a:cxn ang="0">
                  <a:pos x="24" y="232"/>
                </a:cxn>
                <a:cxn ang="0">
                  <a:pos x="29" y="213"/>
                </a:cxn>
                <a:cxn ang="0">
                  <a:pos x="29" y="213"/>
                </a:cxn>
                <a:cxn ang="0">
                  <a:pos x="45" y="136"/>
                </a:cxn>
                <a:cxn ang="0">
                  <a:pos x="45" y="136"/>
                </a:cxn>
                <a:cxn ang="0">
                  <a:pos x="49" y="119"/>
                </a:cxn>
                <a:cxn ang="0">
                  <a:pos x="51" y="102"/>
                </a:cxn>
                <a:cxn ang="0">
                  <a:pos x="54" y="70"/>
                </a:cxn>
                <a:cxn ang="0">
                  <a:pos x="54" y="70"/>
                </a:cxn>
                <a:cxn ang="0">
                  <a:pos x="55" y="49"/>
                </a:cxn>
                <a:cxn ang="0">
                  <a:pos x="57" y="38"/>
                </a:cxn>
                <a:cxn ang="0">
                  <a:pos x="60" y="29"/>
                </a:cxn>
                <a:cxn ang="0">
                  <a:pos x="60" y="29"/>
                </a:cxn>
                <a:cxn ang="0">
                  <a:pos x="64" y="17"/>
                </a:cxn>
                <a:cxn ang="0">
                  <a:pos x="68" y="7"/>
                </a:cxn>
                <a:cxn ang="0">
                  <a:pos x="68" y="7"/>
                </a:cxn>
                <a:cxn ang="0">
                  <a:pos x="68" y="4"/>
                </a:cxn>
                <a:cxn ang="0">
                  <a:pos x="67" y="3"/>
                </a:cxn>
                <a:cxn ang="0">
                  <a:pos x="64" y="0"/>
                </a:cxn>
                <a:cxn ang="0">
                  <a:pos x="62" y="0"/>
                </a:cxn>
                <a:cxn ang="0">
                  <a:pos x="60" y="0"/>
                </a:cxn>
                <a:cxn ang="0">
                  <a:pos x="58" y="2"/>
                </a:cxn>
                <a:cxn ang="0">
                  <a:pos x="58" y="4"/>
                </a:cxn>
                <a:cxn ang="0">
                  <a:pos x="58" y="4"/>
                </a:cxn>
              </a:cxnLst>
              <a:rect l="0" t="0" r="r" b="b"/>
              <a:pathLst>
                <a:path w="68" h="292">
                  <a:moveTo>
                    <a:pt x="58" y="4"/>
                  </a:moveTo>
                  <a:lnTo>
                    <a:pt x="58" y="4"/>
                  </a:lnTo>
                  <a:lnTo>
                    <a:pt x="55" y="11"/>
                  </a:lnTo>
                  <a:lnTo>
                    <a:pt x="51" y="17"/>
                  </a:lnTo>
                  <a:lnTo>
                    <a:pt x="49" y="24"/>
                  </a:lnTo>
                  <a:lnTo>
                    <a:pt x="46" y="30"/>
                  </a:lnTo>
                  <a:lnTo>
                    <a:pt x="46" y="30"/>
                  </a:lnTo>
                  <a:lnTo>
                    <a:pt x="45" y="37"/>
                  </a:lnTo>
                  <a:lnTo>
                    <a:pt x="43" y="45"/>
                  </a:lnTo>
                  <a:lnTo>
                    <a:pt x="43" y="59"/>
                  </a:lnTo>
                  <a:lnTo>
                    <a:pt x="43" y="59"/>
                  </a:lnTo>
                  <a:lnTo>
                    <a:pt x="40" y="101"/>
                  </a:lnTo>
                  <a:lnTo>
                    <a:pt x="36" y="122"/>
                  </a:lnTo>
                  <a:lnTo>
                    <a:pt x="32" y="143"/>
                  </a:lnTo>
                  <a:lnTo>
                    <a:pt x="32" y="143"/>
                  </a:lnTo>
                  <a:lnTo>
                    <a:pt x="16" y="221"/>
                  </a:lnTo>
                  <a:lnTo>
                    <a:pt x="16" y="221"/>
                  </a:lnTo>
                  <a:lnTo>
                    <a:pt x="11" y="237"/>
                  </a:lnTo>
                  <a:lnTo>
                    <a:pt x="7" y="254"/>
                  </a:lnTo>
                  <a:lnTo>
                    <a:pt x="3" y="270"/>
                  </a:lnTo>
                  <a:lnTo>
                    <a:pt x="0" y="287"/>
                  </a:lnTo>
                  <a:lnTo>
                    <a:pt x="0" y="287"/>
                  </a:lnTo>
                  <a:lnTo>
                    <a:pt x="0" y="289"/>
                  </a:lnTo>
                  <a:lnTo>
                    <a:pt x="2" y="291"/>
                  </a:lnTo>
                  <a:lnTo>
                    <a:pt x="6" y="292"/>
                  </a:lnTo>
                  <a:lnTo>
                    <a:pt x="9" y="291"/>
                  </a:lnTo>
                  <a:lnTo>
                    <a:pt x="11" y="289"/>
                  </a:lnTo>
                  <a:lnTo>
                    <a:pt x="12" y="287"/>
                  </a:lnTo>
                  <a:lnTo>
                    <a:pt x="12" y="287"/>
                  </a:lnTo>
                  <a:lnTo>
                    <a:pt x="12" y="277"/>
                  </a:lnTo>
                  <a:lnTo>
                    <a:pt x="13" y="268"/>
                  </a:lnTo>
                  <a:lnTo>
                    <a:pt x="19" y="250"/>
                  </a:lnTo>
                  <a:lnTo>
                    <a:pt x="24" y="232"/>
                  </a:lnTo>
                  <a:lnTo>
                    <a:pt x="29" y="213"/>
                  </a:lnTo>
                  <a:lnTo>
                    <a:pt x="29" y="213"/>
                  </a:lnTo>
                  <a:lnTo>
                    <a:pt x="45" y="136"/>
                  </a:lnTo>
                  <a:lnTo>
                    <a:pt x="45" y="136"/>
                  </a:lnTo>
                  <a:lnTo>
                    <a:pt x="49" y="119"/>
                  </a:lnTo>
                  <a:lnTo>
                    <a:pt x="51" y="102"/>
                  </a:lnTo>
                  <a:lnTo>
                    <a:pt x="54" y="70"/>
                  </a:lnTo>
                  <a:lnTo>
                    <a:pt x="54" y="70"/>
                  </a:lnTo>
                  <a:lnTo>
                    <a:pt x="55" y="49"/>
                  </a:lnTo>
                  <a:lnTo>
                    <a:pt x="57" y="38"/>
                  </a:lnTo>
                  <a:lnTo>
                    <a:pt x="60" y="29"/>
                  </a:lnTo>
                  <a:lnTo>
                    <a:pt x="60" y="29"/>
                  </a:lnTo>
                  <a:lnTo>
                    <a:pt x="64" y="17"/>
                  </a:lnTo>
                  <a:lnTo>
                    <a:pt x="68" y="7"/>
                  </a:lnTo>
                  <a:lnTo>
                    <a:pt x="68" y="7"/>
                  </a:lnTo>
                  <a:lnTo>
                    <a:pt x="68" y="4"/>
                  </a:lnTo>
                  <a:lnTo>
                    <a:pt x="67" y="3"/>
                  </a:lnTo>
                  <a:lnTo>
                    <a:pt x="64" y="0"/>
                  </a:lnTo>
                  <a:lnTo>
                    <a:pt x="62" y="0"/>
                  </a:lnTo>
                  <a:lnTo>
                    <a:pt x="60" y="0"/>
                  </a:lnTo>
                  <a:lnTo>
                    <a:pt x="58" y="2"/>
                  </a:lnTo>
                  <a:lnTo>
                    <a:pt x="58" y="4"/>
                  </a:lnTo>
                  <a:lnTo>
                    <a:pt x="5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0" name="chenying0907 1246"/>
            <p:cNvSpPr>
              <a:spLocks/>
            </p:cNvSpPr>
            <p:nvPr/>
          </p:nvSpPr>
          <p:spPr bwMode="auto">
            <a:xfrm>
              <a:off x="5808663" y="2216150"/>
              <a:ext cx="11113" cy="63500"/>
            </a:xfrm>
            <a:custGeom>
              <a:avLst/>
              <a:gdLst/>
              <a:ahLst/>
              <a:cxnLst>
                <a:cxn ang="0">
                  <a:pos x="26" y="7"/>
                </a:cxn>
                <a:cxn ang="0">
                  <a:pos x="26" y="7"/>
                </a:cxn>
                <a:cxn ang="0">
                  <a:pos x="26" y="4"/>
                </a:cxn>
                <a:cxn ang="0">
                  <a:pos x="25" y="2"/>
                </a:cxn>
                <a:cxn ang="0">
                  <a:pos x="21" y="0"/>
                </a:cxn>
                <a:cxn ang="0">
                  <a:pos x="17" y="2"/>
                </a:cxn>
                <a:cxn ang="0">
                  <a:pos x="16" y="4"/>
                </a:cxn>
                <a:cxn ang="0">
                  <a:pos x="16" y="7"/>
                </a:cxn>
                <a:cxn ang="0">
                  <a:pos x="16" y="7"/>
                </a:cxn>
                <a:cxn ang="0">
                  <a:pos x="15" y="24"/>
                </a:cxn>
                <a:cxn ang="0">
                  <a:pos x="12" y="41"/>
                </a:cxn>
                <a:cxn ang="0">
                  <a:pos x="9" y="58"/>
                </a:cxn>
                <a:cxn ang="0">
                  <a:pos x="8" y="75"/>
                </a:cxn>
                <a:cxn ang="0">
                  <a:pos x="8" y="75"/>
                </a:cxn>
                <a:cxn ang="0">
                  <a:pos x="7" y="85"/>
                </a:cxn>
                <a:cxn ang="0">
                  <a:pos x="5" y="96"/>
                </a:cxn>
                <a:cxn ang="0">
                  <a:pos x="0" y="116"/>
                </a:cxn>
                <a:cxn ang="0">
                  <a:pos x="0" y="116"/>
                </a:cxn>
                <a:cxn ang="0">
                  <a:pos x="0" y="125"/>
                </a:cxn>
                <a:cxn ang="0">
                  <a:pos x="0" y="134"/>
                </a:cxn>
                <a:cxn ang="0">
                  <a:pos x="1" y="144"/>
                </a:cxn>
                <a:cxn ang="0">
                  <a:pos x="0" y="153"/>
                </a:cxn>
                <a:cxn ang="0">
                  <a:pos x="0" y="153"/>
                </a:cxn>
                <a:cxn ang="0">
                  <a:pos x="0" y="156"/>
                </a:cxn>
                <a:cxn ang="0">
                  <a:pos x="1" y="157"/>
                </a:cxn>
                <a:cxn ang="0">
                  <a:pos x="5" y="160"/>
                </a:cxn>
                <a:cxn ang="0">
                  <a:pos x="9" y="160"/>
                </a:cxn>
                <a:cxn ang="0">
                  <a:pos x="11" y="159"/>
                </a:cxn>
                <a:cxn ang="0">
                  <a:pos x="12" y="156"/>
                </a:cxn>
                <a:cxn ang="0">
                  <a:pos x="12" y="156"/>
                </a:cxn>
                <a:cxn ang="0">
                  <a:pos x="13" y="148"/>
                </a:cxn>
                <a:cxn ang="0">
                  <a:pos x="13" y="140"/>
                </a:cxn>
                <a:cxn ang="0">
                  <a:pos x="12" y="125"/>
                </a:cxn>
                <a:cxn ang="0">
                  <a:pos x="12" y="125"/>
                </a:cxn>
                <a:cxn ang="0">
                  <a:pos x="12" y="114"/>
                </a:cxn>
                <a:cxn ang="0">
                  <a:pos x="15" y="104"/>
                </a:cxn>
                <a:cxn ang="0">
                  <a:pos x="16" y="93"/>
                </a:cxn>
                <a:cxn ang="0">
                  <a:pos x="18" y="84"/>
                </a:cxn>
                <a:cxn ang="0">
                  <a:pos x="18" y="84"/>
                </a:cxn>
                <a:cxn ang="0">
                  <a:pos x="24" y="45"/>
                </a:cxn>
                <a:cxn ang="0">
                  <a:pos x="25" y="25"/>
                </a:cxn>
                <a:cxn ang="0">
                  <a:pos x="26" y="7"/>
                </a:cxn>
                <a:cxn ang="0">
                  <a:pos x="26" y="7"/>
                </a:cxn>
              </a:cxnLst>
              <a:rect l="0" t="0" r="r" b="b"/>
              <a:pathLst>
                <a:path w="26" h="160">
                  <a:moveTo>
                    <a:pt x="26" y="7"/>
                  </a:moveTo>
                  <a:lnTo>
                    <a:pt x="26" y="7"/>
                  </a:lnTo>
                  <a:lnTo>
                    <a:pt x="26" y="4"/>
                  </a:lnTo>
                  <a:lnTo>
                    <a:pt x="25" y="2"/>
                  </a:lnTo>
                  <a:lnTo>
                    <a:pt x="21" y="0"/>
                  </a:lnTo>
                  <a:lnTo>
                    <a:pt x="17" y="2"/>
                  </a:lnTo>
                  <a:lnTo>
                    <a:pt x="16" y="4"/>
                  </a:lnTo>
                  <a:lnTo>
                    <a:pt x="16" y="7"/>
                  </a:lnTo>
                  <a:lnTo>
                    <a:pt x="16" y="7"/>
                  </a:lnTo>
                  <a:lnTo>
                    <a:pt x="15" y="24"/>
                  </a:lnTo>
                  <a:lnTo>
                    <a:pt x="12" y="41"/>
                  </a:lnTo>
                  <a:lnTo>
                    <a:pt x="9" y="58"/>
                  </a:lnTo>
                  <a:lnTo>
                    <a:pt x="8" y="75"/>
                  </a:lnTo>
                  <a:lnTo>
                    <a:pt x="8" y="75"/>
                  </a:lnTo>
                  <a:lnTo>
                    <a:pt x="7" y="85"/>
                  </a:lnTo>
                  <a:lnTo>
                    <a:pt x="5" y="96"/>
                  </a:lnTo>
                  <a:lnTo>
                    <a:pt x="0" y="116"/>
                  </a:lnTo>
                  <a:lnTo>
                    <a:pt x="0" y="116"/>
                  </a:lnTo>
                  <a:lnTo>
                    <a:pt x="0" y="125"/>
                  </a:lnTo>
                  <a:lnTo>
                    <a:pt x="0" y="134"/>
                  </a:lnTo>
                  <a:lnTo>
                    <a:pt x="1" y="144"/>
                  </a:lnTo>
                  <a:lnTo>
                    <a:pt x="0" y="153"/>
                  </a:lnTo>
                  <a:lnTo>
                    <a:pt x="0" y="153"/>
                  </a:lnTo>
                  <a:lnTo>
                    <a:pt x="0" y="156"/>
                  </a:lnTo>
                  <a:lnTo>
                    <a:pt x="1" y="157"/>
                  </a:lnTo>
                  <a:lnTo>
                    <a:pt x="5" y="160"/>
                  </a:lnTo>
                  <a:lnTo>
                    <a:pt x="9" y="160"/>
                  </a:lnTo>
                  <a:lnTo>
                    <a:pt x="11" y="159"/>
                  </a:lnTo>
                  <a:lnTo>
                    <a:pt x="12" y="156"/>
                  </a:lnTo>
                  <a:lnTo>
                    <a:pt x="12" y="156"/>
                  </a:lnTo>
                  <a:lnTo>
                    <a:pt x="13" y="148"/>
                  </a:lnTo>
                  <a:lnTo>
                    <a:pt x="13" y="140"/>
                  </a:lnTo>
                  <a:lnTo>
                    <a:pt x="12" y="125"/>
                  </a:lnTo>
                  <a:lnTo>
                    <a:pt x="12" y="125"/>
                  </a:lnTo>
                  <a:lnTo>
                    <a:pt x="12" y="114"/>
                  </a:lnTo>
                  <a:lnTo>
                    <a:pt x="15" y="104"/>
                  </a:lnTo>
                  <a:lnTo>
                    <a:pt x="16" y="93"/>
                  </a:lnTo>
                  <a:lnTo>
                    <a:pt x="18" y="84"/>
                  </a:lnTo>
                  <a:lnTo>
                    <a:pt x="18" y="84"/>
                  </a:lnTo>
                  <a:lnTo>
                    <a:pt x="24" y="45"/>
                  </a:lnTo>
                  <a:lnTo>
                    <a:pt x="25" y="25"/>
                  </a:lnTo>
                  <a:lnTo>
                    <a:pt x="26" y="7"/>
                  </a:lnTo>
                  <a:lnTo>
                    <a:pt x="26"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1" name="chenying0907 1247"/>
            <p:cNvSpPr>
              <a:spLocks/>
            </p:cNvSpPr>
            <p:nvPr/>
          </p:nvSpPr>
          <p:spPr bwMode="auto">
            <a:xfrm>
              <a:off x="5238751" y="2006600"/>
              <a:ext cx="746125" cy="147638"/>
            </a:xfrm>
            <a:custGeom>
              <a:avLst/>
              <a:gdLst/>
              <a:ahLst/>
              <a:cxnLst>
                <a:cxn ang="0">
                  <a:pos x="1873" y="303"/>
                </a:cxn>
                <a:cxn ang="0">
                  <a:pos x="1865" y="211"/>
                </a:cxn>
                <a:cxn ang="0">
                  <a:pos x="1848" y="155"/>
                </a:cxn>
                <a:cxn ang="0">
                  <a:pos x="1826" y="115"/>
                </a:cxn>
                <a:cxn ang="0">
                  <a:pos x="1807" y="91"/>
                </a:cxn>
                <a:cxn ang="0">
                  <a:pos x="1773" y="62"/>
                </a:cxn>
                <a:cxn ang="0">
                  <a:pos x="1735" y="41"/>
                </a:cxn>
                <a:cxn ang="0">
                  <a:pos x="1665" y="20"/>
                </a:cxn>
                <a:cxn ang="0">
                  <a:pos x="1607" y="15"/>
                </a:cxn>
                <a:cxn ang="0">
                  <a:pos x="1087" y="7"/>
                </a:cxn>
                <a:cxn ang="0">
                  <a:pos x="832" y="7"/>
                </a:cxn>
                <a:cxn ang="0">
                  <a:pos x="502" y="0"/>
                </a:cxn>
                <a:cxn ang="0">
                  <a:pos x="255" y="1"/>
                </a:cxn>
                <a:cxn ang="0">
                  <a:pos x="198" y="5"/>
                </a:cxn>
                <a:cxn ang="0">
                  <a:pos x="132" y="22"/>
                </a:cxn>
                <a:cxn ang="0">
                  <a:pos x="95" y="40"/>
                </a:cxn>
                <a:cxn ang="0">
                  <a:pos x="62" y="65"/>
                </a:cxn>
                <a:cxn ang="0">
                  <a:pos x="41" y="90"/>
                </a:cxn>
                <a:cxn ang="0">
                  <a:pos x="17" y="134"/>
                </a:cxn>
                <a:cxn ang="0">
                  <a:pos x="4" y="181"/>
                </a:cxn>
                <a:cxn ang="0">
                  <a:pos x="0" y="265"/>
                </a:cxn>
                <a:cxn ang="0">
                  <a:pos x="1" y="340"/>
                </a:cxn>
                <a:cxn ang="0">
                  <a:pos x="7" y="351"/>
                </a:cxn>
                <a:cxn ang="0">
                  <a:pos x="23" y="357"/>
                </a:cxn>
                <a:cxn ang="0">
                  <a:pos x="39" y="351"/>
                </a:cxn>
                <a:cxn ang="0">
                  <a:pos x="45" y="340"/>
                </a:cxn>
                <a:cxn ang="0">
                  <a:pos x="45" y="265"/>
                </a:cxn>
                <a:cxn ang="0">
                  <a:pos x="48" y="197"/>
                </a:cxn>
                <a:cxn ang="0">
                  <a:pos x="61" y="149"/>
                </a:cxn>
                <a:cxn ang="0">
                  <a:pos x="86" y="105"/>
                </a:cxn>
                <a:cxn ang="0">
                  <a:pos x="113" y="81"/>
                </a:cxn>
                <a:cxn ang="0">
                  <a:pos x="154" y="60"/>
                </a:cxn>
                <a:cxn ang="0">
                  <a:pos x="201" y="48"/>
                </a:cxn>
                <a:cxn ang="0">
                  <a:pos x="300" y="44"/>
                </a:cxn>
                <a:cxn ang="0">
                  <a:pos x="501" y="47"/>
                </a:cxn>
                <a:cxn ang="0">
                  <a:pos x="914" y="53"/>
                </a:cxn>
                <a:cxn ang="0">
                  <a:pos x="1200" y="57"/>
                </a:cxn>
                <a:cxn ang="0">
                  <a:pos x="1487" y="61"/>
                </a:cxn>
                <a:cxn ang="0">
                  <a:pos x="1609" y="61"/>
                </a:cxn>
                <a:cxn ang="0">
                  <a:pos x="1684" y="73"/>
                </a:cxn>
                <a:cxn ang="0">
                  <a:pos x="1728" y="90"/>
                </a:cxn>
                <a:cxn ang="0">
                  <a:pos x="1760" y="111"/>
                </a:cxn>
                <a:cxn ang="0">
                  <a:pos x="1796" y="153"/>
                </a:cxn>
                <a:cxn ang="0">
                  <a:pos x="1815" y="202"/>
                </a:cxn>
                <a:cxn ang="0">
                  <a:pos x="1824" y="256"/>
                </a:cxn>
                <a:cxn ang="0">
                  <a:pos x="1827" y="350"/>
                </a:cxn>
                <a:cxn ang="0">
                  <a:pos x="1830" y="359"/>
                </a:cxn>
                <a:cxn ang="0">
                  <a:pos x="1837" y="370"/>
                </a:cxn>
                <a:cxn ang="0">
                  <a:pos x="1851" y="374"/>
                </a:cxn>
                <a:cxn ang="0">
                  <a:pos x="1866" y="372"/>
                </a:cxn>
                <a:cxn ang="0">
                  <a:pos x="1879" y="358"/>
                </a:cxn>
                <a:cxn ang="0">
                  <a:pos x="1877" y="338"/>
                </a:cxn>
              </a:cxnLst>
              <a:rect l="0" t="0" r="r" b="b"/>
              <a:pathLst>
                <a:path w="1879" h="374">
                  <a:moveTo>
                    <a:pt x="1873" y="333"/>
                  </a:moveTo>
                  <a:lnTo>
                    <a:pt x="1873" y="333"/>
                  </a:lnTo>
                  <a:lnTo>
                    <a:pt x="1873" y="303"/>
                  </a:lnTo>
                  <a:lnTo>
                    <a:pt x="1871" y="272"/>
                  </a:lnTo>
                  <a:lnTo>
                    <a:pt x="1869" y="241"/>
                  </a:lnTo>
                  <a:lnTo>
                    <a:pt x="1865" y="211"/>
                  </a:lnTo>
                  <a:lnTo>
                    <a:pt x="1857" y="183"/>
                  </a:lnTo>
                  <a:lnTo>
                    <a:pt x="1853" y="168"/>
                  </a:lnTo>
                  <a:lnTo>
                    <a:pt x="1848" y="155"/>
                  </a:lnTo>
                  <a:lnTo>
                    <a:pt x="1841" y="141"/>
                  </a:lnTo>
                  <a:lnTo>
                    <a:pt x="1835" y="128"/>
                  </a:lnTo>
                  <a:lnTo>
                    <a:pt x="1826" y="115"/>
                  </a:lnTo>
                  <a:lnTo>
                    <a:pt x="1817" y="102"/>
                  </a:lnTo>
                  <a:lnTo>
                    <a:pt x="1817" y="102"/>
                  </a:lnTo>
                  <a:lnTo>
                    <a:pt x="1807" y="91"/>
                  </a:lnTo>
                  <a:lnTo>
                    <a:pt x="1797" y="81"/>
                  </a:lnTo>
                  <a:lnTo>
                    <a:pt x="1785" y="71"/>
                  </a:lnTo>
                  <a:lnTo>
                    <a:pt x="1773" y="62"/>
                  </a:lnTo>
                  <a:lnTo>
                    <a:pt x="1762" y="54"/>
                  </a:lnTo>
                  <a:lnTo>
                    <a:pt x="1748" y="48"/>
                  </a:lnTo>
                  <a:lnTo>
                    <a:pt x="1735" y="41"/>
                  </a:lnTo>
                  <a:lnTo>
                    <a:pt x="1721" y="36"/>
                  </a:lnTo>
                  <a:lnTo>
                    <a:pt x="1694" y="27"/>
                  </a:lnTo>
                  <a:lnTo>
                    <a:pt x="1665" y="20"/>
                  </a:lnTo>
                  <a:lnTo>
                    <a:pt x="1635" y="17"/>
                  </a:lnTo>
                  <a:lnTo>
                    <a:pt x="1607" y="15"/>
                  </a:lnTo>
                  <a:lnTo>
                    <a:pt x="1607" y="15"/>
                  </a:lnTo>
                  <a:lnTo>
                    <a:pt x="1433" y="11"/>
                  </a:lnTo>
                  <a:lnTo>
                    <a:pt x="1261" y="9"/>
                  </a:lnTo>
                  <a:lnTo>
                    <a:pt x="1087" y="7"/>
                  </a:lnTo>
                  <a:lnTo>
                    <a:pt x="914" y="7"/>
                  </a:lnTo>
                  <a:lnTo>
                    <a:pt x="914" y="7"/>
                  </a:lnTo>
                  <a:lnTo>
                    <a:pt x="832" y="7"/>
                  </a:lnTo>
                  <a:lnTo>
                    <a:pt x="749" y="6"/>
                  </a:lnTo>
                  <a:lnTo>
                    <a:pt x="584" y="2"/>
                  </a:lnTo>
                  <a:lnTo>
                    <a:pt x="502" y="0"/>
                  </a:lnTo>
                  <a:lnTo>
                    <a:pt x="419" y="0"/>
                  </a:lnTo>
                  <a:lnTo>
                    <a:pt x="337" y="0"/>
                  </a:lnTo>
                  <a:lnTo>
                    <a:pt x="255" y="1"/>
                  </a:lnTo>
                  <a:lnTo>
                    <a:pt x="255" y="1"/>
                  </a:lnTo>
                  <a:lnTo>
                    <a:pt x="226" y="2"/>
                  </a:lnTo>
                  <a:lnTo>
                    <a:pt x="198" y="5"/>
                  </a:lnTo>
                  <a:lnTo>
                    <a:pt x="171" y="10"/>
                  </a:lnTo>
                  <a:lnTo>
                    <a:pt x="145" y="17"/>
                  </a:lnTo>
                  <a:lnTo>
                    <a:pt x="132" y="22"/>
                  </a:lnTo>
                  <a:lnTo>
                    <a:pt x="119" y="27"/>
                  </a:lnTo>
                  <a:lnTo>
                    <a:pt x="107" y="32"/>
                  </a:lnTo>
                  <a:lnTo>
                    <a:pt x="95" y="40"/>
                  </a:lnTo>
                  <a:lnTo>
                    <a:pt x="83" y="47"/>
                  </a:lnTo>
                  <a:lnTo>
                    <a:pt x="73" y="56"/>
                  </a:lnTo>
                  <a:lnTo>
                    <a:pt x="62" y="65"/>
                  </a:lnTo>
                  <a:lnTo>
                    <a:pt x="53" y="75"/>
                  </a:lnTo>
                  <a:lnTo>
                    <a:pt x="53" y="75"/>
                  </a:lnTo>
                  <a:lnTo>
                    <a:pt x="41" y="90"/>
                  </a:lnTo>
                  <a:lnTo>
                    <a:pt x="31" y="104"/>
                  </a:lnTo>
                  <a:lnTo>
                    <a:pt x="23" y="120"/>
                  </a:lnTo>
                  <a:lnTo>
                    <a:pt x="17" y="134"/>
                  </a:lnTo>
                  <a:lnTo>
                    <a:pt x="11" y="150"/>
                  </a:lnTo>
                  <a:lnTo>
                    <a:pt x="7" y="166"/>
                  </a:lnTo>
                  <a:lnTo>
                    <a:pt x="4" y="181"/>
                  </a:lnTo>
                  <a:lnTo>
                    <a:pt x="2" y="198"/>
                  </a:lnTo>
                  <a:lnTo>
                    <a:pt x="0" y="231"/>
                  </a:lnTo>
                  <a:lnTo>
                    <a:pt x="0" y="265"/>
                  </a:lnTo>
                  <a:lnTo>
                    <a:pt x="1" y="334"/>
                  </a:lnTo>
                  <a:lnTo>
                    <a:pt x="1" y="334"/>
                  </a:lnTo>
                  <a:lnTo>
                    <a:pt x="1" y="340"/>
                  </a:lnTo>
                  <a:lnTo>
                    <a:pt x="2" y="345"/>
                  </a:lnTo>
                  <a:lnTo>
                    <a:pt x="5" y="349"/>
                  </a:lnTo>
                  <a:lnTo>
                    <a:pt x="7" y="351"/>
                  </a:lnTo>
                  <a:lnTo>
                    <a:pt x="11" y="354"/>
                  </a:lnTo>
                  <a:lnTo>
                    <a:pt x="15" y="355"/>
                  </a:lnTo>
                  <a:lnTo>
                    <a:pt x="23" y="357"/>
                  </a:lnTo>
                  <a:lnTo>
                    <a:pt x="31" y="355"/>
                  </a:lnTo>
                  <a:lnTo>
                    <a:pt x="35" y="354"/>
                  </a:lnTo>
                  <a:lnTo>
                    <a:pt x="39" y="351"/>
                  </a:lnTo>
                  <a:lnTo>
                    <a:pt x="41" y="349"/>
                  </a:lnTo>
                  <a:lnTo>
                    <a:pt x="44" y="345"/>
                  </a:lnTo>
                  <a:lnTo>
                    <a:pt x="45" y="340"/>
                  </a:lnTo>
                  <a:lnTo>
                    <a:pt x="47" y="334"/>
                  </a:lnTo>
                  <a:lnTo>
                    <a:pt x="47" y="334"/>
                  </a:lnTo>
                  <a:lnTo>
                    <a:pt x="45" y="265"/>
                  </a:lnTo>
                  <a:lnTo>
                    <a:pt x="45" y="231"/>
                  </a:lnTo>
                  <a:lnTo>
                    <a:pt x="47" y="214"/>
                  </a:lnTo>
                  <a:lnTo>
                    <a:pt x="48" y="197"/>
                  </a:lnTo>
                  <a:lnTo>
                    <a:pt x="51" y="180"/>
                  </a:lnTo>
                  <a:lnTo>
                    <a:pt x="56" y="164"/>
                  </a:lnTo>
                  <a:lnTo>
                    <a:pt x="61" y="149"/>
                  </a:lnTo>
                  <a:lnTo>
                    <a:pt x="68" y="134"/>
                  </a:lnTo>
                  <a:lnTo>
                    <a:pt x="75" y="120"/>
                  </a:lnTo>
                  <a:lnTo>
                    <a:pt x="86" y="105"/>
                  </a:lnTo>
                  <a:lnTo>
                    <a:pt x="99" y="92"/>
                  </a:lnTo>
                  <a:lnTo>
                    <a:pt x="113" y="81"/>
                  </a:lnTo>
                  <a:lnTo>
                    <a:pt x="113" y="81"/>
                  </a:lnTo>
                  <a:lnTo>
                    <a:pt x="126" y="73"/>
                  </a:lnTo>
                  <a:lnTo>
                    <a:pt x="140" y="65"/>
                  </a:lnTo>
                  <a:lnTo>
                    <a:pt x="154" y="60"/>
                  </a:lnTo>
                  <a:lnTo>
                    <a:pt x="170" y="54"/>
                  </a:lnTo>
                  <a:lnTo>
                    <a:pt x="185" y="51"/>
                  </a:lnTo>
                  <a:lnTo>
                    <a:pt x="201" y="48"/>
                  </a:lnTo>
                  <a:lnTo>
                    <a:pt x="234" y="45"/>
                  </a:lnTo>
                  <a:lnTo>
                    <a:pt x="268" y="44"/>
                  </a:lnTo>
                  <a:lnTo>
                    <a:pt x="300" y="44"/>
                  </a:lnTo>
                  <a:lnTo>
                    <a:pt x="362" y="45"/>
                  </a:lnTo>
                  <a:lnTo>
                    <a:pt x="362" y="45"/>
                  </a:lnTo>
                  <a:lnTo>
                    <a:pt x="501" y="47"/>
                  </a:lnTo>
                  <a:lnTo>
                    <a:pt x="638" y="49"/>
                  </a:lnTo>
                  <a:lnTo>
                    <a:pt x="777" y="52"/>
                  </a:lnTo>
                  <a:lnTo>
                    <a:pt x="914" y="53"/>
                  </a:lnTo>
                  <a:lnTo>
                    <a:pt x="914" y="53"/>
                  </a:lnTo>
                  <a:lnTo>
                    <a:pt x="1057" y="54"/>
                  </a:lnTo>
                  <a:lnTo>
                    <a:pt x="1200" y="57"/>
                  </a:lnTo>
                  <a:lnTo>
                    <a:pt x="1343" y="60"/>
                  </a:lnTo>
                  <a:lnTo>
                    <a:pt x="1487" y="61"/>
                  </a:lnTo>
                  <a:lnTo>
                    <a:pt x="1487" y="61"/>
                  </a:lnTo>
                  <a:lnTo>
                    <a:pt x="1548" y="60"/>
                  </a:lnTo>
                  <a:lnTo>
                    <a:pt x="1578" y="60"/>
                  </a:lnTo>
                  <a:lnTo>
                    <a:pt x="1609" y="61"/>
                  </a:lnTo>
                  <a:lnTo>
                    <a:pt x="1640" y="64"/>
                  </a:lnTo>
                  <a:lnTo>
                    <a:pt x="1669" y="69"/>
                  </a:lnTo>
                  <a:lnTo>
                    <a:pt x="1684" y="73"/>
                  </a:lnTo>
                  <a:lnTo>
                    <a:pt x="1699" y="78"/>
                  </a:lnTo>
                  <a:lnTo>
                    <a:pt x="1713" y="83"/>
                  </a:lnTo>
                  <a:lnTo>
                    <a:pt x="1728" y="90"/>
                  </a:lnTo>
                  <a:lnTo>
                    <a:pt x="1728" y="90"/>
                  </a:lnTo>
                  <a:lnTo>
                    <a:pt x="1745" y="99"/>
                  </a:lnTo>
                  <a:lnTo>
                    <a:pt x="1760" y="111"/>
                  </a:lnTo>
                  <a:lnTo>
                    <a:pt x="1773" y="124"/>
                  </a:lnTo>
                  <a:lnTo>
                    <a:pt x="1785" y="137"/>
                  </a:lnTo>
                  <a:lnTo>
                    <a:pt x="1796" y="153"/>
                  </a:lnTo>
                  <a:lnTo>
                    <a:pt x="1803" y="168"/>
                  </a:lnTo>
                  <a:lnTo>
                    <a:pt x="1810" y="184"/>
                  </a:lnTo>
                  <a:lnTo>
                    <a:pt x="1815" y="202"/>
                  </a:lnTo>
                  <a:lnTo>
                    <a:pt x="1819" y="219"/>
                  </a:lnTo>
                  <a:lnTo>
                    <a:pt x="1822" y="238"/>
                  </a:lnTo>
                  <a:lnTo>
                    <a:pt x="1824" y="256"/>
                  </a:lnTo>
                  <a:lnTo>
                    <a:pt x="1826" y="275"/>
                  </a:lnTo>
                  <a:lnTo>
                    <a:pt x="1827" y="313"/>
                  </a:lnTo>
                  <a:lnTo>
                    <a:pt x="1827" y="350"/>
                  </a:lnTo>
                  <a:lnTo>
                    <a:pt x="1827" y="350"/>
                  </a:lnTo>
                  <a:lnTo>
                    <a:pt x="1828" y="355"/>
                  </a:lnTo>
                  <a:lnTo>
                    <a:pt x="1830" y="359"/>
                  </a:lnTo>
                  <a:lnTo>
                    <a:pt x="1831" y="363"/>
                  </a:lnTo>
                  <a:lnTo>
                    <a:pt x="1834" y="366"/>
                  </a:lnTo>
                  <a:lnTo>
                    <a:pt x="1837" y="370"/>
                  </a:lnTo>
                  <a:lnTo>
                    <a:pt x="1841" y="371"/>
                  </a:lnTo>
                  <a:lnTo>
                    <a:pt x="1845" y="372"/>
                  </a:lnTo>
                  <a:lnTo>
                    <a:pt x="1851" y="374"/>
                  </a:lnTo>
                  <a:lnTo>
                    <a:pt x="1858" y="374"/>
                  </a:lnTo>
                  <a:lnTo>
                    <a:pt x="1858" y="374"/>
                  </a:lnTo>
                  <a:lnTo>
                    <a:pt x="1866" y="372"/>
                  </a:lnTo>
                  <a:lnTo>
                    <a:pt x="1871" y="368"/>
                  </a:lnTo>
                  <a:lnTo>
                    <a:pt x="1877" y="363"/>
                  </a:lnTo>
                  <a:lnTo>
                    <a:pt x="1879" y="358"/>
                  </a:lnTo>
                  <a:lnTo>
                    <a:pt x="1879" y="351"/>
                  </a:lnTo>
                  <a:lnTo>
                    <a:pt x="1879" y="345"/>
                  </a:lnTo>
                  <a:lnTo>
                    <a:pt x="1877" y="338"/>
                  </a:lnTo>
                  <a:lnTo>
                    <a:pt x="1873" y="333"/>
                  </a:lnTo>
                  <a:lnTo>
                    <a:pt x="1873" y="33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2" name="chenying0907 1248"/>
            <p:cNvSpPr>
              <a:spLocks/>
            </p:cNvSpPr>
            <p:nvPr/>
          </p:nvSpPr>
          <p:spPr bwMode="auto">
            <a:xfrm>
              <a:off x="5240338" y="2549525"/>
              <a:ext cx="742950" cy="166688"/>
            </a:xfrm>
            <a:custGeom>
              <a:avLst/>
              <a:gdLst/>
              <a:ahLst/>
              <a:cxnLst>
                <a:cxn ang="0">
                  <a:pos x="1861" y="22"/>
                </a:cxn>
                <a:cxn ang="0">
                  <a:pos x="1860" y="17"/>
                </a:cxn>
                <a:cxn ang="0">
                  <a:pos x="1849" y="4"/>
                </a:cxn>
                <a:cxn ang="0">
                  <a:pos x="1826" y="4"/>
                </a:cxn>
                <a:cxn ang="0">
                  <a:pos x="1815" y="17"/>
                </a:cxn>
                <a:cxn ang="0">
                  <a:pos x="1817" y="35"/>
                </a:cxn>
                <a:cxn ang="0">
                  <a:pos x="1823" y="71"/>
                </a:cxn>
                <a:cxn ang="0">
                  <a:pos x="1812" y="156"/>
                </a:cxn>
                <a:cxn ang="0">
                  <a:pos x="1788" y="224"/>
                </a:cxn>
                <a:cxn ang="0">
                  <a:pos x="1743" y="288"/>
                </a:cxn>
                <a:cxn ang="0">
                  <a:pos x="1682" y="331"/>
                </a:cxn>
                <a:cxn ang="0">
                  <a:pos x="1607" y="354"/>
                </a:cxn>
                <a:cxn ang="0">
                  <a:pos x="1496" y="360"/>
                </a:cxn>
                <a:cxn ang="0">
                  <a:pos x="1161" y="373"/>
                </a:cxn>
                <a:cxn ang="0">
                  <a:pos x="1027" y="366"/>
                </a:cxn>
                <a:cxn ang="0">
                  <a:pos x="727" y="354"/>
                </a:cxn>
                <a:cxn ang="0">
                  <a:pos x="363" y="357"/>
                </a:cxn>
                <a:cxn ang="0">
                  <a:pos x="280" y="353"/>
                </a:cxn>
                <a:cxn ang="0">
                  <a:pos x="146" y="317"/>
                </a:cxn>
                <a:cxn ang="0">
                  <a:pos x="95" y="289"/>
                </a:cxn>
                <a:cxn ang="0">
                  <a:pos x="59" y="230"/>
                </a:cxn>
                <a:cxn ang="0">
                  <a:pos x="48" y="160"/>
                </a:cxn>
                <a:cxn ang="0">
                  <a:pos x="48" y="68"/>
                </a:cxn>
                <a:cxn ang="0">
                  <a:pos x="42" y="52"/>
                </a:cxn>
                <a:cxn ang="0">
                  <a:pos x="18" y="47"/>
                </a:cxn>
                <a:cxn ang="0">
                  <a:pos x="5" y="59"/>
                </a:cxn>
                <a:cxn ang="0">
                  <a:pos x="0" y="141"/>
                </a:cxn>
                <a:cxn ang="0">
                  <a:pos x="2" y="213"/>
                </a:cxn>
                <a:cxn ang="0">
                  <a:pos x="22" y="263"/>
                </a:cxn>
                <a:cxn ang="0">
                  <a:pos x="60" y="319"/>
                </a:cxn>
                <a:cxn ang="0">
                  <a:pos x="110" y="351"/>
                </a:cxn>
                <a:cxn ang="0">
                  <a:pos x="187" y="375"/>
                </a:cxn>
                <a:cxn ang="0">
                  <a:pos x="299" y="400"/>
                </a:cxn>
                <a:cxn ang="0">
                  <a:pos x="437" y="407"/>
                </a:cxn>
                <a:cxn ang="0">
                  <a:pos x="668" y="403"/>
                </a:cxn>
                <a:cxn ang="0">
                  <a:pos x="897" y="400"/>
                </a:cxn>
                <a:cxn ang="0">
                  <a:pos x="1033" y="413"/>
                </a:cxn>
                <a:cxn ang="0">
                  <a:pos x="1089" y="420"/>
                </a:cxn>
                <a:cxn ang="0">
                  <a:pos x="1274" y="417"/>
                </a:cxn>
                <a:cxn ang="0">
                  <a:pos x="1402" y="411"/>
                </a:cxn>
                <a:cxn ang="0">
                  <a:pos x="1587" y="403"/>
                </a:cxn>
                <a:cxn ang="0">
                  <a:pos x="1677" y="385"/>
                </a:cxn>
                <a:cxn ang="0">
                  <a:pos x="1737" y="356"/>
                </a:cxn>
                <a:cxn ang="0">
                  <a:pos x="1785" y="313"/>
                </a:cxn>
                <a:cxn ang="0">
                  <a:pos x="1822" y="259"/>
                </a:cxn>
                <a:cxn ang="0">
                  <a:pos x="1843" y="212"/>
                </a:cxn>
                <a:cxn ang="0">
                  <a:pos x="1869" y="82"/>
                </a:cxn>
                <a:cxn ang="0">
                  <a:pos x="1868" y="41"/>
                </a:cxn>
              </a:cxnLst>
              <a:rect l="0" t="0" r="r" b="b"/>
              <a:pathLst>
                <a:path w="1870" h="420">
                  <a:moveTo>
                    <a:pt x="1868" y="41"/>
                  </a:moveTo>
                  <a:lnTo>
                    <a:pt x="1868" y="41"/>
                  </a:lnTo>
                  <a:lnTo>
                    <a:pt x="1864" y="28"/>
                  </a:lnTo>
                  <a:lnTo>
                    <a:pt x="1861" y="22"/>
                  </a:lnTo>
                  <a:lnTo>
                    <a:pt x="1861" y="21"/>
                  </a:lnTo>
                  <a:lnTo>
                    <a:pt x="1860" y="22"/>
                  </a:lnTo>
                  <a:lnTo>
                    <a:pt x="1860" y="22"/>
                  </a:lnTo>
                  <a:lnTo>
                    <a:pt x="1860" y="17"/>
                  </a:lnTo>
                  <a:lnTo>
                    <a:pt x="1859" y="13"/>
                  </a:lnTo>
                  <a:lnTo>
                    <a:pt x="1856" y="9"/>
                  </a:lnTo>
                  <a:lnTo>
                    <a:pt x="1853" y="7"/>
                  </a:lnTo>
                  <a:lnTo>
                    <a:pt x="1849" y="4"/>
                  </a:lnTo>
                  <a:lnTo>
                    <a:pt x="1846" y="3"/>
                  </a:lnTo>
                  <a:lnTo>
                    <a:pt x="1838" y="0"/>
                  </a:lnTo>
                  <a:lnTo>
                    <a:pt x="1830" y="3"/>
                  </a:lnTo>
                  <a:lnTo>
                    <a:pt x="1826" y="4"/>
                  </a:lnTo>
                  <a:lnTo>
                    <a:pt x="1822" y="7"/>
                  </a:lnTo>
                  <a:lnTo>
                    <a:pt x="1819" y="9"/>
                  </a:lnTo>
                  <a:lnTo>
                    <a:pt x="1817" y="13"/>
                  </a:lnTo>
                  <a:lnTo>
                    <a:pt x="1815" y="17"/>
                  </a:lnTo>
                  <a:lnTo>
                    <a:pt x="1814" y="22"/>
                  </a:lnTo>
                  <a:lnTo>
                    <a:pt x="1814" y="22"/>
                  </a:lnTo>
                  <a:lnTo>
                    <a:pt x="1815" y="29"/>
                  </a:lnTo>
                  <a:lnTo>
                    <a:pt x="1817" y="35"/>
                  </a:lnTo>
                  <a:lnTo>
                    <a:pt x="1819" y="46"/>
                  </a:lnTo>
                  <a:lnTo>
                    <a:pt x="1823" y="58"/>
                  </a:lnTo>
                  <a:lnTo>
                    <a:pt x="1823" y="64"/>
                  </a:lnTo>
                  <a:lnTo>
                    <a:pt x="1823" y="71"/>
                  </a:lnTo>
                  <a:lnTo>
                    <a:pt x="1823" y="71"/>
                  </a:lnTo>
                  <a:lnTo>
                    <a:pt x="1822" y="99"/>
                  </a:lnTo>
                  <a:lnTo>
                    <a:pt x="1818" y="128"/>
                  </a:lnTo>
                  <a:lnTo>
                    <a:pt x="1812" y="156"/>
                  </a:lnTo>
                  <a:lnTo>
                    <a:pt x="1804" y="183"/>
                  </a:lnTo>
                  <a:lnTo>
                    <a:pt x="1804" y="183"/>
                  </a:lnTo>
                  <a:lnTo>
                    <a:pt x="1796" y="204"/>
                  </a:lnTo>
                  <a:lnTo>
                    <a:pt x="1788" y="224"/>
                  </a:lnTo>
                  <a:lnTo>
                    <a:pt x="1778" y="242"/>
                  </a:lnTo>
                  <a:lnTo>
                    <a:pt x="1767" y="259"/>
                  </a:lnTo>
                  <a:lnTo>
                    <a:pt x="1755" y="273"/>
                  </a:lnTo>
                  <a:lnTo>
                    <a:pt x="1743" y="288"/>
                  </a:lnTo>
                  <a:lnTo>
                    <a:pt x="1729" y="301"/>
                  </a:lnTo>
                  <a:lnTo>
                    <a:pt x="1715" y="313"/>
                  </a:lnTo>
                  <a:lnTo>
                    <a:pt x="1699" y="322"/>
                  </a:lnTo>
                  <a:lnTo>
                    <a:pt x="1682" y="331"/>
                  </a:lnTo>
                  <a:lnTo>
                    <a:pt x="1665" y="339"/>
                  </a:lnTo>
                  <a:lnTo>
                    <a:pt x="1647" y="345"/>
                  </a:lnTo>
                  <a:lnTo>
                    <a:pt x="1627" y="351"/>
                  </a:lnTo>
                  <a:lnTo>
                    <a:pt x="1607" y="354"/>
                  </a:lnTo>
                  <a:lnTo>
                    <a:pt x="1585" y="356"/>
                  </a:lnTo>
                  <a:lnTo>
                    <a:pt x="1563" y="357"/>
                  </a:lnTo>
                  <a:lnTo>
                    <a:pt x="1563" y="357"/>
                  </a:lnTo>
                  <a:lnTo>
                    <a:pt x="1496" y="360"/>
                  </a:lnTo>
                  <a:lnTo>
                    <a:pt x="1430" y="364"/>
                  </a:lnTo>
                  <a:lnTo>
                    <a:pt x="1295" y="370"/>
                  </a:lnTo>
                  <a:lnTo>
                    <a:pt x="1228" y="373"/>
                  </a:lnTo>
                  <a:lnTo>
                    <a:pt x="1161" y="373"/>
                  </a:lnTo>
                  <a:lnTo>
                    <a:pt x="1093" y="371"/>
                  </a:lnTo>
                  <a:lnTo>
                    <a:pt x="1061" y="369"/>
                  </a:lnTo>
                  <a:lnTo>
                    <a:pt x="1027" y="366"/>
                  </a:lnTo>
                  <a:lnTo>
                    <a:pt x="1027" y="366"/>
                  </a:lnTo>
                  <a:lnTo>
                    <a:pt x="952" y="360"/>
                  </a:lnTo>
                  <a:lnTo>
                    <a:pt x="878" y="357"/>
                  </a:lnTo>
                  <a:lnTo>
                    <a:pt x="803" y="354"/>
                  </a:lnTo>
                  <a:lnTo>
                    <a:pt x="727" y="354"/>
                  </a:lnTo>
                  <a:lnTo>
                    <a:pt x="577" y="356"/>
                  </a:lnTo>
                  <a:lnTo>
                    <a:pt x="428" y="357"/>
                  </a:lnTo>
                  <a:lnTo>
                    <a:pt x="428" y="357"/>
                  </a:lnTo>
                  <a:lnTo>
                    <a:pt x="363" y="357"/>
                  </a:lnTo>
                  <a:lnTo>
                    <a:pt x="331" y="357"/>
                  </a:lnTo>
                  <a:lnTo>
                    <a:pt x="299" y="354"/>
                  </a:lnTo>
                  <a:lnTo>
                    <a:pt x="299" y="354"/>
                  </a:lnTo>
                  <a:lnTo>
                    <a:pt x="280" y="353"/>
                  </a:lnTo>
                  <a:lnTo>
                    <a:pt x="260" y="349"/>
                  </a:lnTo>
                  <a:lnTo>
                    <a:pt x="241" y="344"/>
                  </a:lnTo>
                  <a:lnTo>
                    <a:pt x="222" y="339"/>
                  </a:lnTo>
                  <a:lnTo>
                    <a:pt x="146" y="317"/>
                  </a:lnTo>
                  <a:lnTo>
                    <a:pt x="146" y="317"/>
                  </a:lnTo>
                  <a:lnTo>
                    <a:pt x="127" y="309"/>
                  </a:lnTo>
                  <a:lnTo>
                    <a:pt x="110" y="300"/>
                  </a:lnTo>
                  <a:lnTo>
                    <a:pt x="95" y="289"/>
                  </a:lnTo>
                  <a:lnTo>
                    <a:pt x="84" y="276"/>
                  </a:lnTo>
                  <a:lnTo>
                    <a:pt x="73" y="262"/>
                  </a:lnTo>
                  <a:lnTo>
                    <a:pt x="65" y="247"/>
                  </a:lnTo>
                  <a:lnTo>
                    <a:pt x="59" y="230"/>
                  </a:lnTo>
                  <a:lnTo>
                    <a:pt x="55" y="213"/>
                  </a:lnTo>
                  <a:lnTo>
                    <a:pt x="51" y="196"/>
                  </a:lnTo>
                  <a:lnTo>
                    <a:pt x="50" y="178"/>
                  </a:lnTo>
                  <a:lnTo>
                    <a:pt x="48" y="160"/>
                  </a:lnTo>
                  <a:lnTo>
                    <a:pt x="47" y="140"/>
                  </a:lnTo>
                  <a:lnTo>
                    <a:pt x="48" y="103"/>
                  </a:lnTo>
                  <a:lnTo>
                    <a:pt x="48" y="68"/>
                  </a:lnTo>
                  <a:lnTo>
                    <a:pt x="48" y="68"/>
                  </a:lnTo>
                  <a:lnTo>
                    <a:pt x="48" y="63"/>
                  </a:lnTo>
                  <a:lnTo>
                    <a:pt x="47" y="59"/>
                  </a:lnTo>
                  <a:lnTo>
                    <a:pt x="44" y="55"/>
                  </a:lnTo>
                  <a:lnTo>
                    <a:pt x="42" y="52"/>
                  </a:lnTo>
                  <a:lnTo>
                    <a:pt x="39" y="50"/>
                  </a:lnTo>
                  <a:lnTo>
                    <a:pt x="35" y="47"/>
                  </a:lnTo>
                  <a:lnTo>
                    <a:pt x="26" y="46"/>
                  </a:lnTo>
                  <a:lnTo>
                    <a:pt x="18" y="47"/>
                  </a:lnTo>
                  <a:lnTo>
                    <a:pt x="14" y="50"/>
                  </a:lnTo>
                  <a:lnTo>
                    <a:pt x="10" y="52"/>
                  </a:lnTo>
                  <a:lnTo>
                    <a:pt x="8" y="55"/>
                  </a:lnTo>
                  <a:lnTo>
                    <a:pt x="5" y="59"/>
                  </a:lnTo>
                  <a:lnTo>
                    <a:pt x="4" y="63"/>
                  </a:lnTo>
                  <a:lnTo>
                    <a:pt x="2" y="68"/>
                  </a:lnTo>
                  <a:lnTo>
                    <a:pt x="2" y="68"/>
                  </a:lnTo>
                  <a:lnTo>
                    <a:pt x="0" y="141"/>
                  </a:lnTo>
                  <a:lnTo>
                    <a:pt x="0" y="177"/>
                  </a:lnTo>
                  <a:lnTo>
                    <a:pt x="1" y="195"/>
                  </a:lnTo>
                  <a:lnTo>
                    <a:pt x="2" y="213"/>
                  </a:lnTo>
                  <a:lnTo>
                    <a:pt x="2" y="213"/>
                  </a:lnTo>
                  <a:lnTo>
                    <a:pt x="6" y="226"/>
                  </a:lnTo>
                  <a:lnTo>
                    <a:pt x="10" y="239"/>
                  </a:lnTo>
                  <a:lnTo>
                    <a:pt x="16" y="251"/>
                  </a:lnTo>
                  <a:lnTo>
                    <a:pt x="22" y="263"/>
                  </a:lnTo>
                  <a:lnTo>
                    <a:pt x="38" y="285"/>
                  </a:lnTo>
                  <a:lnTo>
                    <a:pt x="52" y="309"/>
                  </a:lnTo>
                  <a:lnTo>
                    <a:pt x="52" y="309"/>
                  </a:lnTo>
                  <a:lnTo>
                    <a:pt x="60" y="319"/>
                  </a:lnTo>
                  <a:lnTo>
                    <a:pt x="69" y="328"/>
                  </a:lnTo>
                  <a:lnTo>
                    <a:pt x="82" y="337"/>
                  </a:lnTo>
                  <a:lnTo>
                    <a:pt x="95" y="344"/>
                  </a:lnTo>
                  <a:lnTo>
                    <a:pt x="110" y="351"/>
                  </a:lnTo>
                  <a:lnTo>
                    <a:pt x="123" y="356"/>
                  </a:lnTo>
                  <a:lnTo>
                    <a:pt x="149" y="365"/>
                  </a:lnTo>
                  <a:lnTo>
                    <a:pt x="149" y="365"/>
                  </a:lnTo>
                  <a:lnTo>
                    <a:pt x="187" y="375"/>
                  </a:lnTo>
                  <a:lnTo>
                    <a:pt x="224" y="386"/>
                  </a:lnTo>
                  <a:lnTo>
                    <a:pt x="261" y="395"/>
                  </a:lnTo>
                  <a:lnTo>
                    <a:pt x="280" y="398"/>
                  </a:lnTo>
                  <a:lnTo>
                    <a:pt x="299" y="400"/>
                  </a:lnTo>
                  <a:lnTo>
                    <a:pt x="299" y="400"/>
                  </a:lnTo>
                  <a:lnTo>
                    <a:pt x="345" y="404"/>
                  </a:lnTo>
                  <a:lnTo>
                    <a:pt x="391" y="407"/>
                  </a:lnTo>
                  <a:lnTo>
                    <a:pt x="437" y="407"/>
                  </a:lnTo>
                  <a:lnTo>
                    <a:pt x="484" y="407"/>
                  </a:lnTo>
                  <a:lnTo>
                    <a:pt x="575" y="404"/>
                  </a:lnTo>
                  <a:lnTo>
                    <a:pt x="668" y="403"/>
                  </a:lnTo>
                  <a:lnTo>
                    <a:pt x="668" y="403"/>
                  </a:lnTo>
                  <a:lnTo>
                    <a:pt x="713" y="403"/>
                  </a:lnTo>
                  <a:lnTo>
                    <a:pt x="759" y="402"/>
                  </a:lnTo>
                  <a:lnTo>
                    <a:pt x="851" y="399"/>
                  </a:lnTo>
                  <a:lnTo>
                    <a:pt x="897" y="400"/>
                  </a:lnTo>
                  <a:lnTo>
                    <a:pt x="944" y="402"/>
                  </a:lnTo>
                  <a:lnTo>
                    <a:pt x="989" y="407"/>
                  </a:lnTo>
                  <a:lnTo>
                    <a:pt x="1011" y="409"/>
                  </a:lnTo>
                  <a:lnTo>
                    <a:pt x="1033" y="413"/>
                  </a:lnTo>
                  <a:lnTo>
                    <a:pt x="1033" y="413"/>
                  </a:lnTo>
                  <a:lnTo>
                    <a:pt x="1052" y="417"/>
                  </a:lnTo>
                  <a:lnTo>
                    <a:pt x="1070" y="419"/>
                  </a:lnTo>
                  <a:lnTo>
                    <a:pt x="1089" y="420"/>
                  </a:lnTo>
                  <a:lnTo>
                    <a:pt x="1108" y="420"/>
                  </a:lnTo>
                  <a:lnTo>
                    <a:pt x="1182" y="419"/>
                  </a:lnTo>
                  <a:lnTo>
                    <a:pt x="1182" y="419"/>
                  </a:lnTo>
                  <a:lnTo>
                    <a:pt x="1274" y="417"/>
                  </a:lnTo>
                  <a:lnTo>
                    <a:pt x="1320" y="416"/>
                  </a:lnTo>
                  <a:lnTo>
                    <a:pt x="1364" y="412"/>
                  </a:lnTo>
                  <a:lnTo>
                    <a:pt x="1364" y="412"/>
                  </a:lnTo>
                  <a:lnTo>
                    <a:pt x="1402" y="411"/>
                  </a:lnTo>
                  <a:lnTo>
                    <a:pt x="1439" y="409"/>
                  </a:lnTo>
                  <a:lnTo>
                    <a:pt x="1513" y="408"/>
                  </a:lnTo>
                  <a:lnTo>
                    <a:pt x="1550" y="405"/>
                  </a:lnTo>
                  <a:lnTo>
                    <a:pt x="1587" y="403"/>
                  </a:lnTo>
                  <a:lnTo>
                    <a:pt x="1623" y="398"/>
                  </a:lnTo>
                  <a:lnTo>
                    <a:pt x="1660" y="390"/>
                  </a:lnTo>
                  <a:lnTo>
                    <a:pt x="1660" y="390"/>
                  </a:lnTo>
                  <a:lnTo>
                    <a:pt x="1677" y="385"/>
                  </a:lnTo>
                  <a:lnTo>
                    <a:pt x="1692" y="379"/>
                  </a:lnTo>
                  <a:lnTo>
                    <a:pt x="1708" y="373"/>
                  </a:lnTo>
                  <a:lnTo>
                    <a:pt x="1723" y="365"/>
                  </a:lnTo>
                  <a:lnTo>
                    <a:pt x="1737" y="356"/>
                  </a:lnTo>
                  <a:lnTo>
                    <a:pt x="1750" y="347"/>
                  </a:lnTo>
                  <a:lnTo>
                    <a:pt x="1763" y="336"/>
                  </a:lnTo>
                  <a:lnTo>
                    <a:pt x="1775" y="324"/>
                  </a:lnTo>
                  <a:lnTo>
                    <a:pt x="1785" y="313"/>
                  </a:lnTo>
                  <a:lnTo>
                    <a:pt x="1796" y="300"/>
                  </a:lnTo>
                  <a:lnTo>
                    <a:pt x="1806" y="286"/>
                  </a:lnTo>
                  <a:lnTo>
                    <a:pt x="1814" y="273"/>
                  </a:lnTo>
                  <a:lnTo>
                    <a:pt x="1822" y="259"/>
                  </a:lnTo>
                  <a:lnTo>
                    <a:pt x="1830" y="243"/>
                  </a:lnTo>
                  <a:lnTo>
                    <a:pt x="1836" y="228"/>
                  </a:lnTo>
                  <a:lnTo>
                    <a:pt x="1843" y="212"/>
                  </a:lnTo>
                  <a:lnTo>
                    <a:pt x="1843" y="212"/>
                  </a:lnTo>
                  <a:lnTo>
                    <a:pt x="1852" y="179"/>
                  </a:lnTo>
                  <a:lnTo>
                    <a:pt x="1860" y="148"/>
                  </a:lnTo>
                  <a:lnTo>
                    <a:pt x="1865" y="115"/>
                  </a:lnTo>
                  <a:lnTo>
                    <a:pt x="1869" y="82"/>
                  </a:lnTo>
                  <a:lnTo>
                    <a:pt x="1869" y="82"/>
                  </a:lnTo>
                  <a:lnTo>
                    <a:pt x="1870" y="62"/>
                  </a:lnTo>
                  <a:lnTo>
                    <a:pt x="1870" y="50"/>
                  </a:lnTo>
                  <a:lnTo>
                    <a:pt x="1868" y="41"/>
                  </a:lnTo>
                  <a:lnTo>
                    <a:pt x="1868"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3" name="chenying0907 1249"/>
            <p:cNvSpPr>
              <a:spLocks/>
            </p:cNvSpPr>
            <p:nvPr/>
          </p:nvSpPr>
          <p:spPr bwMode="auto">
            <a:xfrm>
              <a:off x="5237163" y="2127250"/>
              <a:ext cx="23813" cy="455613"/>
            </a:xfrm>
            <a:custGeom>
              <a:avLst/>
              <a:gdLst/>
              <a:ahLst/>
              <a:cxnLst>
                <a:cxn ang="0">
                  <a:pos x="49" y="290"/>
                </a:cxn>
                <a:cxn ang="0">
                  <a:pos x="51" y="256"/>
                </a:cxn>
                <a:cxn ang="0">
                  <a:pos x="57" y="185"/>
                </a:cxn>
                <a:cxn ang="0">
                  <a:pos x="59" y="150"/>
                </a:cxn>
                <a:cxn ang="0">
                  <a:pos x="55" y="86"/>
                </a:cxn>
                <a:cxn ang="0">
                  <a:pos x="52" y="22"/>
                </a:cxn>
                <a:cxn ang="0">
                  <a:pos x="49" y="11"/>
                </a:cxn>
                <a:cxn ang="0">
                  <a:pos x="44" y="5"/>
                </a:cxn>
                <a:cxn ang="0">
                  <a:pos x="38" y="1"/>
                </a:cxn>
                <a:cxn ang="0">
                  <a:pos x="21" y="1"/>
                </a:cxn>
                <a:cxn ang="0">
                  <a:pos x="13" y="5"/>
                </a:cxn>
                <a:cxn ang="0">
                  <a:pos x="8" y="11"/>
                </a:cxn>
                <a:cxn ang="0">
                  <a:pos x="6" y="22"/>
                </a:cxn>
                <a:cxn ang="0">
                  <a:pos x="9" y="88"/>
                </a:cxn>
                <a:cxn ang="0">
                  <a:pos x="10" y="189"/>
                </a:cxn>
                <a:cxn ang="0">
                  <a:pos x="8" y="256"/>
                </a:cxn>
                <a:cxn ang="0">
                  <a:pos x="4" y="290"/>
                </a:cxn>
                <a:cxn ang="0">
                  <a:pos x="1" y="323"/>
                </a:cxn>
                <a:cxn ang="0">
                  <a:pos x="2" y="391"/>
                </a:cxn>
                <a:cxn ang="0">
                  <a:pos x="1" y="423"/>
                </a:cxn>
                <a:cxn ang="0">
                  <a:pos x="0" y="494"/>
                </a:cxn>
                <a:cxn ang="0">
                  <a:pos x="1" y="565"/>
                </a:cxn>
                <a:cxn ang="0">
                  <a:pos x="2" y="704"/>
                </a:cxn>
                <a:cxn ang="0">
                  <a:pos x="10" y="983"/>
                </a:cxn>
                <a:cxn ang="0">
                  <a:pos x="11" y="1123"/>
                </a:cxn>
                <a:cxn ang="0">
                  <a:pos x="13" y="1128"/>
                </a:cxn>
                <a:cxn ang="0">
                  <a:pos x="17" y="1136"/>
                </a:cxn>
                <a:cxn ang="0">
                  <a:pos x="23" y="1141"/>
                </a:cxn>
                <a:cxn ang="0">
                  <a:pos x="35" y="1145"/>
                </a:cxn>
                <a:cxn ang="0">
                  <a:pos x="47" y="1141"/>
                </a:cxn>
                <a:cxn ang="0">
                  <a:pos x="53" y="1136"/>
                </a:cxn>
                <a:cxn ang="0">
                  <a:pos x="57" y="1128"/>
                </a:cxn>
                <a:cxn ang="0">
                  <a:pos x="57" y="1123"/>
                </a:cxn>
                <a:cxn ang="0">
                  <a:pos x="56" y="983"/>
                </a:cxn>
                <a:cxn ang="0">
                  <a:pos x="48" y="704"/>
                </a:cxn>
                <a:cxn ang="0">
                  <a:pos x="47" y="565"/>
                </a:cxn>
                <a:cxn ang="0">
                  <a:pos x="47" y="495"/>
                </a:cxn>
                <a:cxn ang="0">
                  <a:pos x="49" y="359"/>
                </a:cxn>
                <a:cxn ang="0">
                  <a:pos x="49" y="290"/>
                </a:cxn>
              </a:cxnLst>
              <a:rect l="0" t="0" r="r" b="b"/>
              <a:pathLst>
                <a:path w="59" h="1145">
                  <a:moveTo>
                    <a:pt x="49" y="290"/>
                  </a:moveTo>
                  <a:lnTo>
                    <a:pt x="49" y="290"/>
                  </a:lnTo>
                  <a:lnTo>
                    <a:pt x="49" y="273"/>
                  </a:lnTo>
                  <a:lnTo>
                    <a:pt x="51" y="256"/>
                  </a:lnTo>
                  <a:lnTo>
                    <a:pt x="55" y="221"/>
                  </a:lnTo>
                  <a:lnTo>
                    <a:pt x="57" y="185"/>
                  </a:lnTo>
                  <a:lnTo>
                    <a:pt x="59" y="167"/>
                  </a:lnTo>
                  <a:lnTo>
                    <a:pt x="59" y="150"/>
                  </a:lnTo>
                  <a:lnTo>
                    <a:pt x="59" y="150"/>
                  </a:lnTo>
                  <a:lnTo>
                    <a:pt x="55" y="86"/>
                  </a:lnTo>
                  <a:lnTo>
                    <a:pt x="52" y="22"/>
                  </a:lnTo>
                  <a:lnTo>
                    <a:pt x="52" y="22"/>
                  </a:lnTo>
                  <a:lnTo>
                    <a:pt x="52" y="17"/>
                  </a:lnTo>
                  <a:lnTo>
                    <a:pt x="49" y="11"/>
                  </a:lnTo>
                  <a:lnTo>
                    <a:pt x="48" y="7"/>
                  </a:lnTo>
                  <a:lnTo>
                    <a:pt x="44" y="5"/>
                  </a:lnTo>
                  <a:lnTo>
                    <a:pt x="42" y="2"/>
                  </a:lnTo>
                  <a:lnTo>
                    <a:pt x="38" y="1"/>
                  </a:lnTo>
                  <a:lnTo>
                    <a:pt x="28" y="0"/>
                  </a:lnTo>
                  <a:lnTo>
                    <a:pt x="21" y="1"/>
                  </a:lnTo>
                  <a:lnTo>
                    <a:pt x="17" y="2"/>
                  </a:lnTo>
                  <a:lnTo>
                    <a:pt x="13" y="5"/>
                  </a:lnTo>
                  <a:lnTo>
                    <a:pt x="10" y="7"/>
                  </a:lnTo>
                  <a:lnTo>
                    <a:pt x="8" y="11"/>
                  </a:lnTo>
                  <a:lnTo>
                    <a:pt x="6" y="17"/>
                  </a:lnTo>
                  <a:lnTo>
                    <a:pt x="6" y="22"/>
                  </a:lnTo>
                  <a:lnTo>
                    <a:pt x="6" y="22"/>
                  </a:lnTo>
                  <a:lnTo>
                    <a:pt x="9" y="88"/>
                  </a:lnTo>
                  <a:lnTo>
                    <a:pt x="10" y="156"/>
                  </a:lnTo>
                  <a:lnTo>
                    <a:pt x="10" y="189"/>
                  </a:lnTo>
                  <a:lnTo>
                    <a:pt x="10" y="223"/>
                  </a:lnTo>
                  <a:lnTo>
                    <a:pt x="8" y="256"/>
                  </a:lnTo>
                  <a:lnTo>
                    <a:pt x="4" y="290"/>
                  </a:lnTo>
                  <a:lnTo>
                    <a:pt x="4" y="290"/>
                  </a:lnTo>
                  <a:lnTo>
                    <a:pt x="2" y="307"/>
                  </a:lnTo>
                  <a:lnTo>
                    <a:pt x="1" y="323"/>
                  </a:lnTo>
                  <a:lnTo>
                    <a:pt x="2" y="357"/>
                  </a:lnTo>
                  <a:lnTo>
                    <a:pt x="2" y="391"/>
                  </a:lnTo>
                  <a:lnTo>
                    <a:pt x="1" y="423"/>
                  </a:lnTo>
                  <a:lnTo>
                    <a:pt x="1" y="423"/>
                  </a:lnTo>
                  <a:lnTo>
                    <a:pt x="0" y="459"/>
                  </a:lnTo>
                  <a:lnTo>
                    <a:pt x="0" y="494"/>
                  </a:lnTo>
                  <a:lnTo>
                    <a:pt x="1" y="565"/>
                  </a:lnTo>
                  <a:lnTo>
                    <a:pt x="1" y="565"/>
                  </a:lnTo>
                  <a:lnTo>
                    <a:pt x="1" y="634"/>
                  </a:lnTo>
                  <a:lnTo>
                    <a:pt x="2" y="704"/>
                  </a:lnTo>
                  <a:lnTo>
                    <a:pt x="6" y="843"/>
                  </a:lnTo>
                  <a:lnTo>
                    <a:pt x="10" y="983"/>
                  </a:lnTo>
                  <a:lnTo>
                    <a:pt x="11" y="1054"/>
                  </a:lnTo>
                  <a:lnTo>
                    <a:pt x="11" y="1123"/>
                  </a:lnTo>
                  <a:lnTo>
                    <a:pt x="11" y="1123"/>
                  </a:lnTo>
                  <a:lnTo>
                    <a:pt x="13" y="1128"/>
                  </a:lnTo>
                  <a:lnTo>
                    <a:pt x="14" y="1132"/>
                  </a:lnTo>
                  <a:lnTo>
                    <a:pt x="17" y="1136"/>
                  </a:lnTo>
                  <a:lnTo>
                    <a:pt x="19" y="1140"/>
                  </a:lnTo>
                  <a:lnTo>
                    <a:pt x="23" y="1141"/>
                  </a:lnTo>
                  <a:lnTo>
                    <a:pt x="26" y="1144"/>
                  </a:lnTo>
                  <a:lnTo>
                    <a:pt x="35" y="1145"/>
                  </a:lnTo>
                  <a:lnTo>
                    <a:pt x="43" y="1144"/>
                  </a:lnTo>
                  <a:lnTo>
                    <a:pt x="47" y="1141"/>
                  </a:lnTo>
                  <a:lnTo>
                    <a:pt x="51" y="1140"/>
                  </a:lnTo>
                  <a:lnTo>
                    <a:pt x="53" y="1136"/>
                  </a:lnTo>
                  <a:lnTo>
                    <a:pt x="56" y="1132"/>
                  </a:lnTo>
                  <a:lnTo>
                    <a:pt x="57" y="1128"/>
                  </a:lnTo>
                  <a:lnTo>
                    <a:pt x="57" y="1123"/>
                  </a:lnTo>
                  <a:lnTo>
                    <a:pt x="57" y="1123"/>
                  </a:lnTo>
                  <a:lnTo>
                    <a:pt x="57" y="1054"/>
                  </a:lnTo>
                  <a:lnTo>
                    <a:pt x="56" y="983"/>
                  </a:lnTo>
                  <a:lnTo>
                    <a:pt x="52" y="843"/>
                  </a:lnTo>
                  <a:lnTo>
                    <a:pt x="48" y="704"/>
                  </a:lnTo>
                  <a:lnTo>
                    <a:pt x="47" y="634"/>
                  </a:lnTo>
                  <a:lnTo>
                    <a:pt x="47" y="565"/>
                  </a:lnTo>
                  <a:lnTo>
                    <a:pt x="47" y="565"/>
                  </a:lnTo>
                  <a:lnTo>
                    <a:pt x="47" y="495"/>
                  </a:lnTo>
                  <a:lnTo>
                    <a:pt x="48" y="427"/>
                  </a:lnTo>
                  <a:lnTo>
                    <a:pt x="49" y="359"/>
                  </a:lnTo>
                  <a:lnTo>
                    <a:pt x="49" y="290"/>
                  </a:lnTo>
                  <a:lnTo>
                    <a:pt x="49" y="29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4" name="chenying0907 1250"/>
            <p:cNvSpPr>
              <a:spLocks/>
            </p:cNvSpPr>
            <p:nvPr/>
          </p:nvSpPr>
          <p:spPr bwMode="auto">
            <a:xfrm>
              <a:off x="5959476" y="2141538"/>
              <a:ext cx="26988" cy="444500"/>
            </a:xfrm>
            <a:custGeom>
              <a:avLst/>
              <a:gdLst/>
              <a:ahLst/>
              <a:cxnLst>
                <a:cxn ang="0">
                  <a:pos x="51" y="457"/>
                </a:cxn>
                <a:cxn ang="0">
                  <a:pos x="53" y="422"/>
                </a:cxn>
                <a:cxn ang="0">
                  <a:pos x="57" y="387"/>
                </a:cxn>
                <a:cxn ang="0">
                  <a:pos x="57" y="343"/>
                </a:cxn>
                <a:cxn ang="0">
                  <a:pos x="60" y="312"/>
                </a:cxn>
                <a:cxn ang="0">
                  <a:pos x="61" y="302"/>
                </a:cxn>
                <a:cxn ang="0">
                  <a:pos x="67" y="273"/>
                </a:cxn>
                <a:cxn ang="0">
                  <a:pos x="67" y="241"/>
                </a:cxn>
                <a:cxn ang="0">
                  <a:pos x="63" y="181"/>
                </a:cxn>
                <a:cxn ang="0">
                  <a:pos x="63" y="141"/>
                </a:cxn>
                <a:cxn ang="0">
                  <a:pos x="57" y="22"/>
                </a:cxn>
                <a:cxn ang="0">
                  <a:pos x="56" y="17"/>
                </a:cxn>
                <a:cxn ang="0">
                  <a:pos x="52" y="9"/>
                </a:cxn>
                <a:cxn ang="0">
                  <a:pos x="46" y="2"/>
                </a:cxn>
                <a:cxn ang="0">
                  <a:pos x="33" y="0"/>
                </a:cxn>
                <a:cxn ang="0">
                  <a:pos x="21" y="2"/>
                </a:cxn>
                <a:cxn ang="0">
                  <a:pos x="14" y="9"/>
                </a:cxn>
                <a:cxn ang="0">
                  <a:pos x="12" y="17"/>
                </a:cxn>
                <a:cxn ang="0">
                  <a:pos x="12" y="22"/>
                </a:cxn>
                <a:cxn ang="0">
                  <a:pos x="17" y="115"/>
                </a:cxn>
                <a:cxn ang="0">
                  <a:pos x="17" y="145"/>
                </a:cxn>
                <a:cxn ang="0">
                  <a:pos x="21" y="218"/>
                </a:cxn>
                <a:cxn ang="0">
                  <a:pos x="22" y="255"/>
                </a:cxn>
                <a:cxn ang="0">
                  <a:pos x="18" y="290"/>
                </a:cxn>
                <a:cxn ang="0">
                  <a:pos x="14" y="306"/>
                </a:cxn>
                <a:cxn ang="0">
                  <a:pos x="10" y="355"/>
                </a:cxn>
                <a:cxn ang="0">
                  <a:pos x="8" y="421"/>
                </a:cxn>
                <a:cxn ang="0">
                  <a:pos x="5" y="459"/>
                </a:cxn>
                <a:cxn ang="0">
                  <a:pos x="5" y="570"/>
                </a:cxn>
                <a:cxn ang="0">
                  <a:pos x="6" y="601"/>
                </a:cxn>
                <a:cxn ang="0">
                  <a:pos x="9" y="664"/>
                </a:cxn>
                <a:cxn ang="0">
                  <a:pos x="14" y="694"/>
                </a:cxn>
                <a:cxn ang="0">
                  <a:pos x="18" y="735"/>
                </a:cxn>
                <a:cxn ang="0">
                  <a:pos x="19" y="774"/>
                </a:cxn>
                <a:cxn ang="0">
                  <a:pos x="17" y="854"/>
                </a:cxn>
                <a:cxn ang="0">
                  <a:pos x="17" y="869"/>
                </a:cxn>
                <a:cxn ang="0">
                  <a:pos x="12" y="918"/>
                </a:cxn>
                <a:cxn ang="0">
                  <a:pos x="6" y="965"/>
                </a:cxn>
                <a:cxn ang="0">
                  <a:pos x="5" y="980"/>
                </a:cxn>
                <a:cxn ang="0">
                  <a:pos x="9" y="1035"/>
                </a:cxn>
                <a:cxn ang="0">
                  <a:pos x="9" y="1064"/>
                </a:cxn>
                <a:cxn ang="0">
                  <a:pos x="2" y="1089"/>
                </a:cxn>
                <a:cxn ang="0">
                  <a:pos x="1" y="1094"/>
                </a:cxn>
                <a:cxn ang="0">
                  <a:pos x="1" y="1103"/>
                </a:cxn>
                <a:cxn ang="0">
                  <a:pos x="4" y="1111"/>
                </a:cxn>
                <a:cxn ang="0">
                  <a:pos x="13" y="1120"/>
                </a:cxn>
                <a:cxn ang="0">
                  <a:pos x="25" y="1123"/>
                </a:cxn>
                <a:cxn ang="0">
                  <a:pos x="33" y="1122"/>
                </a:cxn>
                <a:cxn ang="0">
                  <a:pos x="39" y="1116"/>
                </a:cxn>
                <a:cxn ang="0">
                  <a:pos x="43" y="1112"/>
                </a:cxn>
                <a:cxn ang="0">
                  <a:pos x="51" y="1090"/>
                </a:cxn>
                <a:cxn ang="0">
                  <a:pos x="53" y="1067"/>
                </a:cxn>
                <a:cxn ang="0">
                  <a:pos x="51" y="1021"/>
                </a:cxn>
                <a:cxn ang="0">
                  <a:pos x="51" y="990"/>
                </a:cxn>
                <a:cxn ang="0">
                  <a:pos x="55" y="925"/>
                </a:cxn>
                <a:cxn ang="0">
                  <a:pos x="59" y="895"/>
                </a:cxn>
                <a:cxn ang="0">
                  <a:pos x="63" y="861"/>
                </a:cxn>
                <a:cxn ang="0">
                  <a:pos x="64" y="795"/>
                </a:cxn>
                <a:cxn ang="0">
                  <a:pos x="64" y="762"/>
                </a:cxn>
                <a:cxn ang="0">
                  <a:pos x="64" y="723"/>
                </a:cxn>
                <a:cxn ang="0">
                  <a:pos x="53" y="647"/>
                </a:cxn>
                <a:cxn ang="0">
                  <a:pos x="51" y="609"/>
                </a:cxn>
              </a:cxnLst>
              <a:rect l="0" t="0" r="r" b="b"/>
              <a:pathLst>
                <a:path w="67" h="1123">
                  <a:moveTo>
                    <a:pt x="51" y="457"/>
                  </a:moveTo>
                  <a:lnTo>
                    <a:pt x="51" y="457"/>
                  </a:lnTo>
                  <a:lnTo>
                    <a:pt x="52" y="440"/>
                  </a:lnTo>
                  <a:lnTo>
                    <a:pt x="53" y="422"/>
                  </a:lnTo>
                  <a:lnTo>
                    <a:pt x="57" y="387"/>
                  </a:lnTo>
                  <a:lnTo>
                    <a:pt x="57" y="387"/>
                  </a:lnTo>
                  <a:lnTo>
                    <a:pt x="57" y="366"/>
                  </a:lnTo>
                  <a:lnTo>
                    <a:pt x="57" y="343"/>
                  </a:lnTo>
                  <a:lnTo>
                    <a:pt x="57" y="323"/>
                  </a:lnTo>
                  <a:lnTo>
                    <a:pt x="60" y="312"/>
                  </a:lnTo>
                  <a:lnTo>
                    <a:pt x="61" y="302"/>
                  </a:lnTo>
                  <a:lnTo>
                    <a:pt x="61" y="302"/>
                  </a:lnTo>
                  <a:lnTo>
                    <a:pt x="65" y="287"/>
                  </a:lnTo>
                  <a:lnTo>
                    <a:pt x="67" y="273"/>
                  </a:lnTo>
                  <a:lnTo>
                    <a:pt x="67" y="257"/>
                  </a:lnTo>
                  <a:lnTo>
                    <a:pt x="67" y="241"/>
                  </a:lnTo>
                  <a:lnTo>
                    <a:pt x="64" y="210"/>
                  </a:lnTo>
                  <a:lnTo>
                    <a:pt x="63" y="181"/>
                  </a:lnTo>
                  <a:lnTo>
                    <a:pt x="63" y="181"/>
                  </a:lnTo>
                  <a:lnTo>
                    <a:pt x="63" y="141"/>
                  </a:lnTo>
                  <a:lnTo>
                    <a:pt x="61" y="102"/>
                  </a:lnTo>
                  <a:lnTo>
                    <a:pt x="57" y="22"/>
                  </a:lnTo>
                  <a:lnTo>
                    <a:pt x="57" y="22"/>
                  </a:lnTo>
                  <a:lnTo>
                    <a:pt x="56" y="17"/>
                  </a:lnTo>
                  <a:lnTo>
                    <a:pt x="55" y="11"/>
                  </a:lnTo>
                  <a:lnTo>
                    <a:pt x="52" y="9"/>
                  </a:lnTo>
                  <a:lnTo>
                    <a:pt x="50" y="5"/>
                  </a:lnTo>
                  <a:lnTo>
                    <a:pt x="46" y="2"/>
                  </a:lnTo>
                  <a:lnTo>
                    <a:pt x="42" y="1"/>
                  </a:lnTo>
                  <a:lnTo>
                    <a:pt x="33" y="0"/>
                  </a:lnTo>
                  <a:lnTo>
                    <a:pt x="25" y="1"/>
                  </a:lnTo>
                  <a:lnTo>
                    <a:pt x="21" y="2"/>
                  </a:lnTo>
                  <a:lnTo>
                    <a:pt x="18" y="5"/>
                  </a:lnTo>
                  <a:lnTo>
                    <a:pt x="14" y="9"/>
                  </a:lnTo>
                  <a:lnTo>
                    <a:pt x="13" y="11"/>
                  </a:lnTo>
                  <a:lnTo>
                    <a:pt x="12" y="17"/>
                  </a:lnTo>
                  <a:lnTo>
                    <a:pt x="12" y="22"/>
                  </a:lnTo>
                  <a:lnTo>
                    <a:pt x="12" y="22"/>
                  </a:lnTo>
                  <a:lnTo>
                    <a:pt x="16" y="83"/>
                  </a:lnTo>
                  <a:lnTo>
                    <a:pt x="17" y="115"/>
                  </a:lnTo>
                  <a:lnTo>
                    <a:pt x="17" y="145"/>
                  </a:lnTo>
                  <a:lnTo>
                    <a:pt x="17" y="145"/>
                  </a:lnTo>
                  <a:lnTo>
                    <a:pt x="18" y="180"/>
                  </a:lnTo>
                  <a:lnTo>
                    <a:pt x="21" y="218"/>
                  </a:lnTo>
                  <a:lnTo>
                    <a:pt x="22" y="236"/>
                  </a:lnTo>
                  <a:lnTo>
                    <a:pt x="22" y="255"/>
                  </a:lnTo>
                  <a:lnTo>
                    <a:pt x="21" y="273"/>
                  </a:lnTo>
                  <a:lnTo>
                    <a:pt x="18" y="290"/>
                  </a:lnTo>
                  <a:lnTo>
                    <a:pt x="18" y="290"/>
                  </a:lnTo>
                  <a:lnTo>
                    <a:pt x="14" y="306"/>
                  </a:lnTo>
                  <a:lnTo>
                    <a:pt x="13" y="321"/>
                  </a:lnTo>
                  <a:lnTo>
                    <a:pt x="10" y="355"/>
                  </a:lnTo>
                  <a:lnTo>
                    <a:pt x="9" y="388"/>
                  </a:lnTo>
                  <a:lnTo>
                    <a:pt x="8" y="421"/>
                  </a:lnTo>
                  <a:lnTo>
                    <a:pt x="8" y="421"/>
                  </a:lnTo>
                  <a:lnTo>
                    <a:pt x="5" y="459"/>
                  </a:lnTo>
                  <a:lnTo>
                    <a:pt x="5" y="495"/>
                  </a:lnTo>
                  <a:lnTo>
                    <a:pt x="5" y="570"/>
                  </a:lnTo>
                  <a:lnTo>
                    <a:pt x="5" y="570"/>
                  </a:lnTo>
                  <a:lnTo>
                    <a:pt x="6" y="601"/>
                  </a:lnTo>
                  <a:lnTo>
                    <a:pt x="6" y="633"/>
                  </a:lnTo>
                  <a:lnTo>
                    <a:pt x="9" y="664"/>
                  </a:lnTo>
                  <a:lnTo>
                    <a:pt x="14" y="694"/>
                  </a:lnTo>
                  <a:lnTo>
                    <a:pt x="14" y="694"/>
                  </a:lnTo>
                  <a:lnTo>
                    <a:pt x="17" y="714"/>
                  </a:lnTo>
                  <a:lnTo>
                    <a:pt x="18" y="735"/>
                  </a:lnTo>
                  <a:lnTo>
                    <a:pt x="19" y="754"/>
                  </a:lnTo>
                  <a:lnTo>
                    <a:pt x="19" y="774"/>
                  </a:lnTo>
                  <a:lnTo>
                    <a:pt x="18" y="814"/>
                  </a:lnTo>
                  <a:lnTo>
                    <a:pt x="17" y="854"/>
                  </a:lnTo>
                  <a:lnTo>
                    <a:pt x="17" y="854"/>
                  </a:lnTo>
                  <a:lnTo>
                    <a:pt x="17" y="869"/>
                  </a:lnTo>
                  <a:lnTo>
                    <a:pt x="16" y="886"/>
                  </a:lnTo>
                  <a:lnTo>
                    <a:pt x="12" y="918"/>
                  </a:lnTo>
                  <a:lnTo>
                    <a:pt x="8" y="949"/>
                  </a:lnTo>
                  <a:lnTo>
                    <a:pt x="6" y="965"/>
                  </a:lnTo>
                  <a:lnTo>
                    <a:pt x="5" y="980"/>
                  </a:lnTo>
                  <a:lnTo>
                    <a:pt x="5" y="980"/>
                  </a:lnTo>
                  <a:lnTo>
                    <a:pt x="8" y="1007"/>
                  </a:lnTo>
                  <a:lnTo>
                    <a:pt x="9" y="1035"/>
                  </a:lnTo>
                  <a:lnTo>
                    <a:pt x="10" y="1051"/>
                  </a:lnTo>
                  <a:lnTo>
                    <a:pt x="9" y="1064"/>
                  </a:lnTo>
                  <a:lnTo>
                    <a:pt x="8" y="1077"/>
                  </a:lnTo>
                  <a:lnTo>
                    <a:pt x="2" y="1089"/>
                  </a:lnTo>
                  <a:lnTo>
                    <a:pt x="2" y="1089"/>
                  </a:lnTo>
                  <a:lnTo>
                    <a:pt x="1" y="1094"/>
                  </a:lnTo>
                  <a:lnTo>
                    <a:pt x="0" y="1098"/>
                  </a:lnTo>
                  <a:lnTo>
                    <a:pt x="1" y="1103"/>
                  </a:lnTo>
                  <a:lnTo>
                    <a:pt x="1" y="1107"/>
                  </a:lnTo>
                  <a:lnTo>
                    <a:pt x="4" y="1111"/>
                  </a:lnTo>
                  <a:lnTo>
                    <a:pt x="6" y="1115"/>
                  </a:lnTo>
                  <a:lnTo>
                    <a:pt x="13" y="1120"/>
                  </a:lnTo>
                  <a:lnTo>
                    <a:pt x="21" y="1123"/>
                  </a:lnTo>
                  <a:lnTo>
                    <a:pt x="25" y="1123"/>
                  </a:lnTo>
                  <a:lnTo>
                    <a:pt x="29" y="1123"/>
                  </a:lnTo>
                  <a:lnTo>
                    <a:pt x="33" y="1122"/>
                  </a:lnTo>
                  <a:lnTo>
                    <a:pt x="36" y="1119"/>
                  </a:lnTo>
                  <a:lnTo>
                    <a:pt x="39" y="1116"/>
                  </a:lnTo>
                  <a:lnTo>
                    <a:pt x="43" y="1112"/>
                  </a:lnTo>
                  <a:lnTo>
                    <a:pt x="43" y="1112"/>
                  </a:lnTo>
                  <a:lnTo>
                    <a:pt x="47" y="1101"/>
                  </a:lnTo>
                  <a:lnTo>
                    <a:pt x="51" y="1090"/>
                  </a:lnTo>
                  <a:lnTo>
                    <a:pt x="52" y="1078"/>
                  </a:lnTo>
                  <a:lnTo>
                    <a:pt x="53" y="1067"/>
                  </a:lnTo>
                  <a:lnTo>
                    <a:pt x="52" y="1044"/>
                  </a:lnTo>
                  <a:lnTo>
                    <a:pt x="51" y="1021"/>
                  </a:lnTo>
                  <a:lnTo>
                    <a:pt x="51" y="1021"/>
                  </a:lnTo>
                  <a:lnTo>
                    <a:pt x="51" y="990"/>
                  </a:lnTo>
                  <a:lnTo>
                    <a:pt x="52" y="958"/>
                  </a:lnTo>
                  <a:lnTo>
                    <a:pt x="55" y="925"/>
                  </a:lnTo>
                  <a:lnTo>
                    <a:pt x="59" y="895"/>
                  </a:lnTo>
                  <a:lnTo>
                    <a:pt x="59" y="895"/>
                  </a:lnTo>
                  <a:lnTo>
                    <a:pt x="61" y="878"/>
                  </a:lnTo>
                  <a:lnTo>
                    <a:pt x="63" y="861"/>
                  </a:lnTo>
                  <a:lnTo>
                    <a:pt x="64" y="829"/>
                  </a:lnTo>
                  <a:lnTo>
                    <a:pt x="64" y="795"/>
                  </a:lnTo>
                  <a:lnTo>
                    <a:pt x="64" y="762"/>
                  </a:lnTo>
                  <a:lnTo>
                    <a:pt x="64" y="762"/>
                  </a:lnTo>
                  <a:lnTo>
                    <a:pt x="65" y="742"/>
                  </a:lnTo>
                  <a:lnTo>
                    <a:pt x="64" y="723"/>
                  </a:lnTo>
                  <a:lnTo>
                    <a:pt x="59" y="685"/>
                  </a:lnTo>
                  <a:lnTo>
                    <a:pt x="53" y="647"/>
                  </a:lnTo>
                  <a:lnTo>
                    <a:pt x="52" y="627"/>
                  </a:lnTo>
                  <a:lnTo>
                    <a:pt x="51" y="609"/>
                  </a:lnTo>
                  <a:lnTo>
                    <a:pt x="51" y="45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5" name="chenying0907 1251"/>
            <p:cNvSpPr>
              <a:spLocks noEditPoints="1"/>
            </p:cNvSpPr>
            <p:nvPr/>
          </p:nvSpPr>
          <p:spPr bwMode="auto">
            <a:xfrm>
              <a:off x="5338763" y="2098675"/>
              <a:ext cx="531813" cy="517525"/>
            </a:xfrm>
            <a:custGeom>
              <a:avLst/>
              <a:gdLst/>
              <a:ahLst/>
              <a:cxnLst>
                <a:cxn ang="0">
                  <a:pos x="1333" y="548"/>
                </a:cxn>
                <a:cxn ang="0">
                  <a:pos x="1328" y="423"/>
                </a:cxn>
                <a:cxn ang="0">
                  <a:pos x="1319" y="340"/>
                </a:cxn>
                <a:cxn ang="0">
                  <a:pos x="1323" y="206"/>
                </a:cxn>
                <a:cxn ang="0">
                  <a:pos x="1309" y="68"/>
                </a:cxn>
                <a:cxn ang="0">
                  <a:pos x="1303" y="32"/>
                </a:cxn>
                <a:cxn ang="0">
                  <a:pos x="1287" y="19"/>
                </a:cxn>
                <a:cxn ang="0">
                  <a:pos x="1227" y="19"/>
                </a:cxn>
                <a:cxn ang="0">
                  <a:pos x="833" y="19"/>
                </a:cxn>
                <a:cxn ang="0">
                  <a:pos x="348" y="11"/>
                </a:cxn>
                <a:cxn ang="0">
                  <a:pos x="209" y="0"/>
                </a:cxn>
                <a:cxn ang="0">
                  <a:pos x="30" y="7"/>
                </a:cxn>
                <a:cxn ang="0">
                  <a:pos x="14" y="14"/>
                </a:cxn>
                <a:cxn ang="0">
                  <a:pos x="7" y="111"/>
                </a:cxn>
                <a:cxn ang="0">
                  <a:pos x="3" y="514"/>
                </a:cxn>
                <a:cxn ang="0">
                  <a:pos x="17" y="673"/>
                </a:cxn>
                <a:cxn ang="0">
                  <a:pos x="28" y="933"/>
                </a:cxn>
                <a:cxn ang="0">
                  <a:pos x="20" y="1120"/>
                </a:cxn>
                <a:cxn ang="0">
                  <a:pos x="18" y="1204"/>
                </a:cxn>
                <a:cxn ang="0">
                  <a:pos x="39" y="1245"/>
                </a:cxn>
                <a:cxn ang="0">
                  <a:pos x="99" y="1264"/>
                </a:cxn>
                <a:cxn ang="0">
                  <a:pos x="135" y="1271"/>
                </a:cxn>
                <a:cxn ang="0">
                  <a:pos x="217" y="1273"/>
                </a:cxn>
                <a:cxn ang="0">
                  <a:pos x="437" y="1284"/>
                </a:cxn>
                <a:cxn ang="0">
                  <a:pos x="617" y="1277"/>
                </a:cxn>
                <a:cxn ang="0">
                  <a:pos x="861" y="1275"/>
                </a:cxn>
                <a:cxn ang="0">
                  <a:pos x="1266" y="1297"/>
                </a:cxn>
                <a:cxn ang="0">
                  <a:pos x="1282" y="1302"/>
                </a:cxn>
                <a:cxn ang="0">
                  <a:pos x="1306" y="1293"/>
                </a:cxn>
                <a:cxn ang="0">
                  <a:pos x="1324" y="1216"/>
                </a:cxn>
                <a:cxn ang="0">
                  <a:pos x="1326" y="844"/>
                </a:cxn>
                <a:cxn ang="0">
                  <a:pos x="1336" y="722"/>
                </a:cxn>
                <a:cxn ang="0">
                  <a:pos x="697" y="1229"/>
                </a:cxn>
                <a:cxn ang="0">
                  <a:pos x="381" y="1235"/>
                </a:cxn>
                <a:cxn ang="0">
                  <a:pos x="92" y="1218"/>
                </a:cxn>
                <a:cxn ang="0">
                  <a:pos x="69" y="1201"/>
                </a:cxn>
                <a:cxn ang="0">
                  <a:pos x="65" y="1124"/>
                </a:cxn>
                <a:cxn ang="0">
                  <a:pos x="72" y="978"/>
                </a:cxn>
                <a:cxn ang="0">
                  <a:pos x="68" y="765"/>
                </a:cxn>
                <a:cxn ang="0">
                  <a:pos x="58" y="631"/>
                </a:cxn>
                <a:cxn ang="0">
                  <a:pos x="50" y="544"/>
                </a:cxn>
                <a:cxn ang="0">
                  <a:pos x="46" y="413"/>
                </a:cxn>
                <a:cxn ang="0">
                  <a:pos x="52" y="52"/>
                </a:cxn>
                <a:cxn ang="0">
                  <a:pos x="276" y="49"/>
                </a:cxn>
                <a:cxn ang="0">
                  <a:pos x="424" y="61"/>
                </a:cxn>
                <a:cxn ang="0">
                  <a:pos x="700" y="65"/>
                </a:cxn>
                <a:cxn ang="0">
                  <a:pos x="1198" y="64"/>
                </a:cxn>
                <a:cxn ang="0">
                  <a:pos x="1232" y="65"/>
                </a:cxn>
                <a:cxn ang="0">
                  <a:pos x="1253" y="69"/>
                </a:cxn>
                <a:cxn ang="0">
                  <a:pos x="1272" y="125"/>
                </a:cxn>
                <a:cxn ang="0">
                  <a:pos x="1277" y="225"/>
                </a:cxn>
                <a:cxn ang="0">
                  <a:pos x="1277" y="417"/>
                </a:cxn>
                <a:cxn ang="0">
                  <a:pos x="1292" y="644"/>
                </a:cxn>
                <a:cxn ang="0">
                  <a:pos x="1281" y="790"/>
                </a:cxn>
                <a:cxn ang="0">
                  <a:pos x="1281" y="1127"/>
                </a:cxn>
                <a:cxn ang="0">
                  <a:pos x="1269" y="1251"/>
                </a:cxn>
                <a:cxn ang="0">
                  <a:pos x="769" y="1230"/>
                </a:cxn>
              </a:cxnLst>
              <a:rect l="0" t="0" r="r" b="b"/>
              <a:pathLst>
                <a:path w="1338" h="1302">
                  <a:moveTo>
                    <a:pt x="1337" y="681"/>
                  </a:moveTo>
                  <a:lnTo>
                    <a:pt x="1337" y="681"/>
                  </a:lnTo>
                  <a:lnTo>
                    <a:pt x="1338" y="614"/>
                  </a:lnTo>
                  <a:lnTo>
                    <a:pt x="1336" y="580"/>
                  </a:lnTo>
                  <a:lnTo>
                    <a:pt x="1333" y="548"/>
                  </a:lnTo>
                  <a:lnTo>
                    <a:pt x="1333" y="548"/>
                  </a:lnTo>
                  <a:lnTo>
                    <a:pt x="1330" y="527"/>
                  </a:lnTo>
                  <a:lnTo>
                    <a:pt x="1329" y="506"/>
                  </a:lnTo>
                  <a:lnTo>
                    <a:pt x="1329" y="464"/>
                  </a:lnTo>
                  <a:lnTo>
                    <a:pt x="1328" y="423"/>
                  </a:lnTo>
                  <a:lnTo>
                    <a:pt x="1326" y="402"/>
                  </a:lnTo>
                  <a:lnTo>
                    <a:pt x="1324" y="383"/>
                  </a:lnTo>
                  <a:lnTo>
                    <a:pt x="1324" y="383"/>
                  </a:lnTo>
                  <a:lnTo>
                    <a:pt x="1320" y="361"/>
                  </a:lnTo>
                  <a:lnTo>
                    <a:pt x="1319" y="340"/>
                  </a:lnTo>
                  <a:lnTo>
                    <a:pt x="1319" y="317"/>
                  </a:lnTo>
                  <a:lnTo>
                    <a:pt x="1319" y="295"/>
                  </a:lnTo>
                  <a:lnTo>
                    <a:pt x="1321" y="249"/>
                  </a:lnTo>
                  <a:lnTo>
                    <a:pt x="1323" y="206"/>
                  </a:lnTo>
                  <a:lnTo>
                    <a:pt x="1323" y="206"/>
                  </a:lnTo>
                  <a:lnTo>
                    <a:pt x="1323" y="185"/>
                  </a:lnTo>
                  <a:lnTo>
                    <a:pt x="1321" y="166"/>
                  </a:lnTo>
                  <a:lnTo>
                    <a:pt x="1316" y="126"/>
                  </a:lnTo>
                  <a:lnTo>
                    <a:pt x="1311" y="87"/>
                  </a:lnTo>
                  <a:lnTo>
                    <a:pt x="1309" y="68"/>
                  </a:lnTo>
                  <a:lnTo>
                    <a:pt x="1309" y="48"/>
                  </a:lnTo>
                  <a:lnTo>
                    <a:pt x="1309" y="48"/>
                  </a:lnTo>
                  <a:lnTo>
                    <a:pt x="1308" y="41"/>
                  </a:lnTo>
                  <a:lnTo>
                    <a:pt x="1306" y="36"/>
                  </a:lnTo>
                  <a:lnTo>
                    <a:pt x="1303" y="32"/>
                  </a:lnTo>
                  <a:lnTo>
                    <a:pt x="1299" y="30"/>
                  </a:lnTo>
                  <a:lnTo>
                    <a:pt x="1299" y="30"/>
                  </a:lnTo>
                  <a:lnTo>
                    <a:pt x="1296" y="24"/>
                  </a:lnTo>
                  <a:lnTo>
                    <a:pt x="1291" y="22"/>
                  </a:lnTo>
                  <a:lnTo>
                    <a:pt x="1287" y="19"/>
                  </a:lnTo>
                  <a:lnTo>
                    <a:pt x="1281" y="19"/>
                  </a:lnTo>
                  <a:lnTo>
                    <a:pt x="1230" y="19"/>
                  </a:lnTo>
                  <a:lnTo>
                    <a:pt x="1230" y="19"/>
                  </a:lnTo>
                  <a:lnTo>
                    <a:pt x="1227" y="19"/>
                  </a:lnTo>
                  <a:lnTo>
                    <a:pt x="1227" y="19"/>
                  </a:lnTo>
                  <a:lnTo>
                    <a:pt x="1202" y="19"/>
                  </a:lnTo>
                  <a:lnTo>
                    <a:pt x="1177" y="19"/>
                  </a:lnTo>
                  <a:lnTo>
                    <a:pt x="1006" y="19"/>
                  </a:lnTo>
                  <a:lnTo>
                    <a:pt x="1006" y="19"/>
                  </a:lnTo>
                  <a:lnTo>
                    <a:pt x="833" y="19"/>
                  </a:lnTo>
                  <a:lnTo>
                    <a:pt x="661" y="19"/>
                  </a:lnTo>
                  <a:lnTo>
                    <a:pt x="661" y="19"/>
                  </a:lnTo>
                  <a:lnTo>
                    <a:pt x="504" y="17"/>
                  </a:lnTo>
                  <a:lnTo>
                    <a:pt x="425" y="14"/>
                  </a:lnTo>
                  <a:lnTo>
                    <a:pt x="348" y="11"/>
                  </a:lnTo>
                  <a:lnTo>
                    <a:pt x="348" y="11"/>
                  </a:lnTo>
                  <a:lnTo>
                    <a:pt x="307" y="7"/>
                  </a:lnTo>
                  <a:lnTo>
                    <a:pt x="268" y="4"/>
                  </a:lnTo>
                  <a:lnTo>
                    <a:pt x="229" y="1"/>
                  </a:lnTo>
                  <a:lnTo>
                    <a:pt x="209" y="0"/>
                  </a:lnTo>
                  <a:lnTo>
                    <a:pt x="190" y="0"/>
                  </a:lnTo>
                  <a:lnTo>
                    <a:pt x="190" y="0"/>
                  </a:lnTo>
                  <a:lnTo>
                    <a:pt x="149" y="1"/>
                  </a:lnTo>
                  <a:lnTo>
                    <a:pt x="110" y="4"/>
                  </a:lnTo>
                  <a:lnTo>
                    <a:pt x="30" y="7"/>
                  </a:lnTo>
                  <a:lnTo>
                    <a:pt x="30" y="7"/>
                  </a:lnTo>
                  <a:lnTo>
                    <a:pt x="24" y="9"/>
                  </a:lnTo>
                  <a:lnTo>
                    <a:pt x="18" y="11"/>
                  </a:lnTo>
                  <a:lnTo>
                    <a:pt x="18" y="11"/>
                  </a:lnTo>
                  <a:lnTo>
                    <a:pt x="14" y="14"/>
                  </a:lnTo>
                  <a:lnTo>
                    <a:pt x="11" y="18"/>
                  </a:lnTo>
                  <a:lnTo>
                    <a:pt x="8" y="24"/>
                  </a:lnTo>
                  <a:lnTo>
                    <a:pt x="7" y="31"/>
                  </a:lnTo>
                  <a:lnTo>
                    <a:pt x="7" y="31"/>
                  </a:lnTo>
                  <a:lnTo>
                    <a:pt x="7" y="111"/>
                  </a:lnTo>
                  <a:lnTo>
                    <a:pt x="4" y="192"/>
                  </a:lnTo>
                  <a:lnTo>
                    <a:pt x="3" y="272"/>
                  </a:lnTo>
                  <a:lnTo>
                    <a:pt x="0" y="353"/>
                  </a:lnTo>
                  <a:lnTo>
                    <a:pt x="0" y="434"/>
                  </a:lnTo>
                  <a:lnTo>
                    <a:pt x="3" y="514"/>
                  </a:lnTo>
                  <a:lnTo>
                    <a:pt x="4" y="554"/>
                  </a:lnTo>
                  <a:lnTo>
                    <a:pt x="8" y="595"/>
                  </a:lnTo>
                  <a:lnTo>
                    <a:pt x="12" y="634"/>
                  </a:lnTo>
                  <a:lnTo>
                    <a:pt x="17" y="673"/>
                  </a:lnTo>
                  <a:lnTo>
                    <a:pt x="17" y="673"/>
                  </a:lnTo>
                  <a:lnTo>
                    <a:pt x="22" y="716"/>
                  </a:lnTo>
                  <a:lnTo>
                    <a:pt x="25" y="759"/>
                  </a:lnTo>
                  <a:lnTo>
                    <a:pt x="28" y="803"/>
                  </a:lnTo>
                  <a:lnTo>
                    <a:pt x="28" y="846"/>
                  </a:lnTo>
                  <a:lnTo>
                    <a:pt x="28" y="933"/>
                  </a:lnTo>
                  <a:lnTo>
                    <a:pt x="28" y="1020"/>
                  </a:lnTo>
                  <a:lnTo>
                    <a:pt x="28" y="1020"/>
                  </a:lnTo>
                  <a:lnTo>
                    <a:pt x="26" y="1054"/>
                  </a:lnTo>
                  <a:lnTo>
                    <a:pt x="22" y="1086"/>
                  </a:lnTo>
                  <a:lnTo>
                    <a:pt x="20" y="1120"/>
                  </a:lnTo>
                  <a:lnTo>
                    <a:pt x="18" y="1154"/>
                  </a:lnTo>
                  <a:lnTo>
                    <a:pt x="18" y="1154"/>
                  </a:lnTo>
                  <a:lnTo>
                    <a:pt x="17" y="1179"/>
                  </a:lnTo>
                  <a:lnTo>
                    <a:pt x="17" y="1192"/>
                  </a:lnTo>
                  <a:lnTo>
                    <a:pt x="18" y="1204"/>
                  </a:lnTo>
                  <a:lnTo>
                    <a:pt x="20" y="1215"/>
                  </a:lnTo>
                  <a:lnTo>
                    <a:pt x="24" y="1225"/>
                  </a:lnTo>
                  <a:lnTo>
                    <a:pt x="30" y="1235"/>
                  </a:lnTo>
                  <a:lnTo>
                    <a:pt x="39" y="1245"/>
                  </a:lnTo>
                  <a:lnTo>
                    <a:pt x="39" y="1245"/>
                  </a:lnTo>
                  <a:lnTo>
                    <a:pt x="48" y="1251"/>
                  </a:lnTo>
                  <a:lnTo>
                    <a:pt x="59" y="1256"/>
                  </a:lnTo>
                  <a:lnTo>
                    <a:pt x="68" y="1259"/>
                  </a:lnTo>
                  <a:lnTo>
                    <a:pt x="79" y="1260"/>
                  </a:lnTo>
                  <a:lnTo>
                    <a:pt x="99" y="1264"/>
                  </a:lnTo>
                  <a:lnTo>
                    <a:pt x="110" y="1266"/>
                  </a:lnTo>
                  <a:lnTo>
                    <a:pt x="122" y="1268"/>
                  </a:lnTo>
                  <a:lnTo>
                    <a:pt x="122" y="1268"/>
                  </a:lnTo>
                  <a:lnTo>
                    <a:pt x="127" y="1269"/>
                  </a:lnTo>
                  <a:lnTo>
                    <a:pt x="135" y="1271"/>
                  </a:lnTo>
                  <a:lnTo>
                    <a:pt x="149" y="1271"/>
                  </a:lnTo>
                  <a:lnTo>
                    <a:pt x="178" y="1269"/>
                  </a:lnTo>
                  <a:lnTo>
                    <a:pt x="178" y="1269"/>
                  </a:lnTo>
                  <a:lnTo>
                    <a:pt x="198" y="1271"/>
                  </a:lnTo>
                  <a:lnTo>
                    <a:pt x="217" y="1273"/>
                  </a:lnTo>
                  <a:lnTo>
                    <a:pt x="237" y="1277"/>
                  </a:lnTo>
                  <a:lnTo>
                    <a:pt x="255" y="1280"/>
                  </a:lnTo>
                  <a:lnTo>
                    <a:pt x="255" y="1280"/>
                  </a:lnTo>
                  <a:lnTo>
                    <a:pt x="345" y="1284"/>
                  </a:lnTo>
                  <a:lnTo>
                    <a:pt x="437" y="1284"/>
                  </a:lnTo>
                  <a:lnTo>
                    <a:pt x="481" y="1284"/>
                  </a:lnTo>
                  <a:lnTo>
                    <a:pt x="527" y="1283"/>
                  </a:lnTo>
                  <a:lnTo>
                    <a:pt x="573" y="1280"/>
                  </a:lnTo>
                  <a:lnTo>
                    <a:pt x="617" y="1277"/>
                  </a:lnTo>
                  <a:lnTo>
                    <a:pt x="617" y="1277"/>
                  </a:lnTo>
                  <a:lnTo>
                    <a:pt x="658" y="1275"/>
                  </a:lnTo>
                  <a:lnTo>
                    <a:pt x="699" y="1272"/>
                  </a:lnTo>
                  <a:lnTo>
                    <a:pt x="739" y="1272"/>
                  </a:lnTo>
                  <a:lnTo>
                    <a:pt x="780" y="1272"/>
                  </a:lnTo>
                  <a:lnTo>
                    <a:pt x="861" y="1275"/>
                  </a:lnTo>
                  <a:lnTo>
                    <a:pt x="942" y="1279"/>
                  </a:lnTo>
                  <a:lnTo>
                    <a:pt x="1104" y="1290"/>
                  </a:lnTo>
                  <a:lnTo>
                    <a:pt x="1185" y="1294"/>
                  </a:lnTo>
                  <a:lnTo>
                    <a:pt x="1266" y="1297"/>
                  </a:lnTo>
                  <a:lnTo>
                    <a:pt x="1266" y="1297"/>
                  </a:lnTo>
                  <a:lnTo>
                    <a:pt x="1269" y="1298"/>
                  </a:lnTo>
                  <a:lnTo>
                    <a:pt x="1272" y="1298"/>
                  </a:lnTo>
                  <a:lnTo>
                    <a:pt x="1272" y="1298"/>
                  </a:lnTo>
                  <a:lnTo>
                    <a:pt x="1277" y="1301"/>
                  </a:lnTo>
                  <a:lnTo>
                    <a:pt x="1282" y="1302"/>
                  </a:lnTo>
                  <a:lnTo>
                    <a:pt x="1287" y="1302"/>
                  </a:lnTo>
                  <a:lnTo>
                    <a:pt x="1292" y="1302"/>
                  </a:lnTo>
                  <a:lnTo>
                    <a:pt x="1298" y="1301"/>
                  </a:lnTo>
                  <a:lnTo>
                    <a:pt x="1302" y="1297"/>
                  </a:lnTo>
                  <a:lnTo>
                    <a:pt x="1306" y="1293"/>
                  </a:lnTo>
                  <a:lnTo>
                    <a:pt x="1308" y="1286"/>
                  </a:lnTo>
                  <a:lnTo>
                    <a:pt x="1308" y="1286"/>
                  </a:lnTo>
                  <a:lnTo>
                    <a:pt x="1315" y="1262"/>
                  </a:lnTo>
                  <a:lnTo>
                    <a:pt x="1320" y="1239"/>
                  </a:lnTo>
                  <a:lnTo>
                    <a:pt x="1324" y="1216"/>
                  </a:lnTo>
                  <a:lnTo>
                    <a:pt x="1325" y="1203"/>
                  </a:lnTo>
                  <a:lnTo>
                    <a:pt x="1326" y="1190"/>
                  </a:lnTo>
                  <a:lnTo>
                    <a:pt x="1326" y="1190"/>
                  </a:lnTo>
                  <a:lnTo>
                    <a:pt x="1326" y="1000"/>
                  </a:lnTo>
                  <a:lnTo>
                    <a:pt x="1326" y="844"/>
                  </a:lnTo>
                  <a:lnTo>
                    <a:pt x="1326" y="844"/>
                  </a:lnTo>
                  <a:lnTo>
                    <a:pt x="1326" y="824"/>
                  </a:lnTo>
                  <a:lnTo>
                    <a:pt x="1328" y="803"/>
                  </a:lnTo>
                  <a:lnTo>
                    <a:pt x="1332" y="762"/>
                  </a:lnTo>
                  <a:lnTo>
                    <a:pt x="1336" y="722"/>
                  </a:lnTo>
                  <a:lnTo>
                    <a:pt x="1337" y="702"/>
                  </a:lnTo>
                  <a:lnTo>
                    <a:pt x="1337" y="681"/>
                  </a:lnTo>
                  <a:lnTo>
                    <a:pt x="1337" y="681"/>
                  </a:lnTo>
                  <a:close/>
                  <a:moveTo>
                    <a:pt x="697" y="1229"/>
                  </a:moveTo>
                  <a:lnTo>
                    <a:pt x="697" y="1229"/>
                  </a:lnTo>
                  <a:lnTo>
                    <a:pt x="619" y="1230"/>
                  </a:lnTo>
                  <a:lnTo>
                    <a:pt x="539" y="1232"/>
                  </a:lnTo>
                  <a:lnTo>
                    <a:pt x="460" y="1234"/>
                  </a:lnTo>
                  <a:lnTo>
                    <a:pt x="381" y="1235"/>
                  </a:lnTo>
                  <a:lnTo>
                    <a:pt x="381" y="1235"/>
                  </a:lnTo>
                  <a:lnTo>
                    <a:pt x="345" y="1234"/>
                  </a:lnTo>
                  <a:lnTo>
                    <a:pt x="309" y="1233"/>
                  </a:lnTo>
                  <a:lnTo>
                    <a:pt x="237" y="1228"/>
                  </a:lnTo>
                  <a:lnTo>
                    <a:pt x="165" y="1222"/>
                  </a:lnTo>
                  <a:lnTo>
                    <a:pt x="92" y="1218"/>
                  </a:lnTo>
                  <a:lnTo>
                    <a:pt x="92" y="1218"/>
                  </a:lnTo>
                  <a:lnTo>
                    <a:pt x="84" y="1216"/>
                  </a:lnTo>
                  <a:lnTo>
                    <a:pt x="79" y="1213"/>
                  </a:lnTo>
                  <a:lnTo>
                    <a:pt x="73" y="1208"/>
                  </a:lnTo>
                  <a:lnTo>
                    <a:pt x="69" y="1201"/>
                  </a:lnTo>
                  <a:lnTo>
                    <a:pt x="67" y="1194"/>
                  </a:lnTo>
                  <a:lnTo>
                    <a:pt x="64" y="1184"/>
                  </a:lnTo>
                  <a:lnTo>
                    <a:pt x="63" y="1165"/>
                  </a:lnTo>
                  <a:lnTo>
                    <a:pt x="63" y="1144"/>
                  </a:lnTo>
                  <a:lnTo>
                    <a:pt x="65" y="1124"/>
                  </a:lnTo>
                  <a:lnTo>
                    <a:pt x="68" y="1097"/>
                  </a:lnTo>
                  <a:lnTo>
                    <a:pt x="68" y="1097"/>
                  </a:lnTo>
                  <a:lnTo>
                    <a:pt x="71" y="1058"/>
                  </a:lnTo>
                  <a:lnTo>
                    <a:pt x="72" y="1017"/>
                  </a:lnTo>
                  <a:lnTo>
                    <a:pt x="72" y="978"/>
                  </a:lnTo>
                  <a:lnTo>
                    <a:pt x="71" y="939"/>
                  </a:lnTo>
                  <a:lnTo>
                    <a:pt x="71" y="939"/>
                  </a:lnTo>
                  <a:lnTo>
                    <a:pt x="71" y="869"/>
                  </a:lnTo>
                  <a:lnTo>
                    <a:pt x="69" y="800"/>
                  </a:lnTo>
                  <a:lnTo>
                    <a:pt x="68" y="765"/>
                  </a:lnTo>
                  <a:lnTo>
                    <a:pt x="67" y="731"/>
                  </a:lnTo>
                  <a:lnTo>
                    <a:pt x="64" y="697"/>
                  </a:lnTo>
                  <a:lnTo>
                    <a:pt x="60" y="661"/>
                  </a:lnTo>
                  <a:lnTo>
                    <a:pt x="60" y="661"/>
                  </a:lnTo>
                  <a:lnTo>
                    <a:pt x="58" y="631"/>
                  </a:lnTo>
                  <a:lnTo>
                    <a:pt x="56" y="603"/>
                  </a:lnTo>
                  <a:lnTo>
                    <a:pt x="55" y="574"/>
                  </a:lnTo>
                  <a:lnTo>
                    <a:pt x="52" y="558"/>
                  </a:lnTo>
                  <a:lnTo>
                    <a:pt x="50" y="544"/>
                  </a:lnTo>
                  <a:lnTo>
                    <a:pt x="50" y="544"/>
                  </a:lnTo>
                  <a:lnTo>
                    <a:pt x="46" y="524"/>
                  </a:lnTo>
                  <a:lnTo>
                    <a:pt x="45" y="502"/>
                  </a:lnTo>
                  <a:lnTo>
                    <a:pt x="43" y="480"/>
                  </a:lnTo>
                  <a:lnTo>
                    <a:pt x="43" y="457"/>
                  </a:lnTo>
                  <a:lnTo>
                    <a:pt x="46" y="413"/>
                  </a:lnTo>
                  <a:lnTo>
                    <a:pt x="48" y="370"/>
                  </a:lnTo>
                  <a:lnTo>
                    <a:pt x="48" y="370"/>
                  </a:lnTo>
                  <a:lnTo>
                    <a:pt x="51" y="211"/>
                  </a:lnTo>
                  <a:lnTo>
                    <a:pt x="52" y="52"/>
                  </a:lnTo>
                  <a:lnTo>
                    <a:pt x="52" y="52"/>
                  </a:lnTo>
                  <a:lnTo>
                    <a:pt x="116" y="49"/>
                  </a:lnTo>
                  <a:lnTo>
                    <a:pt x="181" y="47"/>
                  </a:lnTo>
                  <a:lnTo>
                    <a:pt x="212" y="47"/>
                  </a:lnTo>
                  <a:lnTo>
                    <a:pt x="245" y="48"/>
                  </a:lnTo>
                  <a:lnTo>
                    <a:pt x="276" y="49"/>
                  </a:lnTo>
                  <a:lnTo>
                    <a:pt x="309" y="53"/>
                  </a:lnTo>
                  <a:lnTo>
                    <a:pt x="309" y="53"/>
                  </a:lnTo>
                  <a:lnTo>
                    <a:pt x="347" y="57"/>
                  </a:lnTo>
                  <a:lnTo>
                    <a:pt x="386" y="60"/>
                  </a:lnTo>
                  <a:lnTo>
                    <a:pt x="424" y="61"/>
                  </a:lnTo>
                  <a:lnTo>
                    <a:pt x="463" y="62"/>
                  </a:lnTo>
                  <a:lnTo>
                    <a:pt x="542" y="62"/>
                  </a:lnTo>
                  <a:lnTo>
                    <a:pt x="619" y="64"/>
                  </a:lnTo>
                  <a:lnTo>
                    <a:pt x="619" y="64"/>
                  </a:lnTo>
                  <a:lnTo>
                    <a:pt x="700" y="65"/>
                  </a:lnTo>
                  <a:lnTo>
                    <a:pt x="780" y="65"/>
                  </a:lnTo>
                  <a:lnTo>
                    <a:pt x="942" y="65"/>
                  </a:lnTo>
                  <a:lnTo>
                    <a:pt x="1177" y="65"/>
                  </a:lnTo>
                  <a:lnTo>
                    <a:pt x="1177" y="65"/>
                  </a:lnTo>
                  <a:lnTo>
                    <a:pt x="1198" y="64"/>
                  </a:lnTo>
                  <a:lnTo>
                    <a:pt x="1210" y="64"/>
                  </a:lnTo>
                  <a:lnTo>
                    <a:pt x="1220" y="64"/>
                  </a:lnTo>
                  <a:lnTo>
                    <a:pt x="1220" y="64"/>
                  </a:lnTo>
                  <a:lnTo>
                    <a:pt x="1230" y="65"/>
                  </a:lnTo>
                  <a:lnTo>
                    <a:pt x="1232" y="65"/>
                  </a:lnTo>
                  <a:lnTo>
                    <a:pt x="1232" y="65"/>
                  </a:lnTo>
                  <a:lnTo>
                    <a:pt x="1240" y="68"/>
                  </a:lnTo>
                  <a:lnTo>
                    <a:pt x="1240" y="68"/>
                  </a:lnTo>
                  <a:lnTo>
                    <a:pt x="1247" y="69"/>
                  </a:lnTo>
                  <a:lnTo>
                    <a:pt x="1253" y="69"/>
                  </a:lnTo>
                  <a:lnTo>
                    <a:pt x="1258" y="68"/>
                  </a:lnTo>
                  <a:lnTo>
                    <a:pt x="1264" y="65"/>
                  </a:lnTo>
                  <a:lnTo>
                    <a:pt x="1264" y="65"/>
                  </a:lnTo>
                  <a:lnTo>
                    <a:pt x="1268" y="95"/>
                  </a:lnTo>
                  <a:lnTo>
                    <a:pt x="1272" y="125"/>
                  </a:lnTo>
                  <a:lnTo>
                    <a:pt x="1275" y="155"/>
                  </a:lnTo>
                  <a:lnTo>
                    <a:pt x="1277" y="171"/>
                  </a:lnTo>
                  <a:lnTo>
                    <a:pt x="1277" y="187"/>
                  </a:lnTo>
                  <a:lnTo>
                    <a:pt x="1277" y="187"/>
                  </a:lnTo>
                  <a:lnTo>
                    <a:pt x="1277" y="225"/>
                  </a:lnTo>
                  <a:lnTo>
                    <a:pt x="1277" y="264"/>
                  </a:lnTo>
                  <a:lnTo>
                    <a:pt x="1274" y="341"/>
                  </a:lnTo>
                  <a:lnTo>
                    <a:pt x="1274" y="341"/>
                  </a:lnTo>
                  <a:lnTo>
                    <a:pt x="1275" y="379"/>
                  </a:lnTo>
                  <a:lnTo>
                    <a:pt x="1277" y="417"/>
                  </a:lnTo>
                  <a:lnTo>
                    <a:pt x="1283" y="493"/>
                  </a:lnTo>
                  <a:lnTo>
                    <a:pt x="1289" y="569"/>
                  </a:lnTo>
                  <a:lnTo>
                    <a:pt x="1291" y="606"/>
                  </a:lnTo>
                  <a:lnTo>
                    <a:pt x="1292" y="644"/>
                  </a:lnTo>
                  <a:lnTo>
                    <a:pt x="1292" y="644"/>
                  </a:lnTo>
                  <a:lnTo>
                    <a:pt x="1291" y="681"/>
                  </a:lnTo>
                  <a:lnTo>
                    <a:pt x="1287" y="718"/>
                  </a:lnTo>
                  <a:lnTo>
                    <a:pt x="1283" y="753"/>
                  </a:lnTo>
                  <a:lnTo>
                    <a:pt x="1281" y="790"/>
                  </a:lnTo>
                  <a:lnTo>
                    <a:pt x="1281" y="790"/>
                  </a:lnTo>
                  <a:lnTo>
                    <a:pt x="1279" y="831"/>
                  </a:lnTo>
                  <a:lnTo>
                    <a:pt x="1279" y="873"/>
                  </a:lnTo>
                  <a:lnTo>
                    <a:pt x="1281" y="958"/>
                  </a:lnTo>
                  <a:lnTo>
                    <a:pt x="1281" y="1127"/>
                  </a:lnTo>
                  <a:lnTo>
                    <a:pt x="1281" y="1127"/>
                  </a:lnTo>
                  <a:lnTo>
                    <a:pt x="1279" y="1160"/>
                  </a:lnTo>
                  <a:lnTo>
                    <a:pt x="1278" y="1191"/>
                  </a:lnTo>
                  <a:lnTo>
                    <a:pt x="1275" y="1221"/>
                  </a:lnTo>
                  <a:lnTo>
                    <a:pt x="1269" y="1251"/>
                  </a:lnTo>
                  <a:lnTo>
                    <a:pt x="1269" y="1251"/>
                  </a:lnTo>
                  <a:lnTo>
                    <a:pt x="1198" y="1250"/>
                  </a:lnTo>
                  <a:lnTo>
                    <a:pt x="1126" y="1247"/>
                  </a:lnTo>
                  <a:lnTo>
                    <a:pt x="984" y="1239"/>
                  </a:lnTo>
                  <a:lnTo>
                    <a:pt x="841" y="1233"/>
                  </a:lnTo>
                  <a:lnTo>
                    <a:pt x="769" y="1230"/>
                  </a:lnTo>
                  <a:lnTo>
                    <a:pt x="697" y="1229"/>
                  </a:lnTo>
                  <a:lnTo>
                    <a:pt x="697" y="12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6" name="chenying0907 1252"/>
            <p:cNvSpPr>
              <a:spLocks/>
            </p:cNvSpPr>
            <p:nvPr/>
          </p:nvSpPr>
          <p:spPr bwMode="auto">
            <a:xfrm>
              <a:off x="5348288" y="2224088"/>
              <a:ext cx="396875" cy="234950"/>
            </a:xfrm>
            <a:custGeom>
              <a:avLst/>
              <a:gdLst/>
              <a:ahLst/>
              <a:cxnLst>
                <a:cxn ang="0">
                  <a:pos x="929" y="38"/>
                </a:cxn>
                <a:cxn ang="0">
                  <a:pos x="840" y="137"/>
                </a:cxn>
                <a:cxn ang="0">
                  <a:pos x="777" y="200"/>
                </a:cxn>
                <a:cxn ang="0">
                  <a:pos x="748" y="222"/>
                </a:cxn>
                <a:cxn ang="0">
                  <a:pos x="722" y="213"/>
                </a:cxn>
                <a:cxn ang="0">
                  <a:pos x="659" y="173"/>
                </a:cxn>
                <a:cxn ang="0">
                  <a:pos x="609" y="156"/>
                </a:cxn>
                <a:cxn ang="0">
                  <a:pos x="583" y="166"/>
                </a:cxn>
                <a:cxn ang="0">
                  <a:pos x="568" y="188"/>
                </a:cxn>
                <a:cxn ang="0">
                  <a:pos x="540" y="215"/>
                </a:cxn>
                <a:cxn ang="0">
                  <a:pos x="489" y="285"/>
                </a:cxn>
                <a:cxn ang="0">
                  <a:pos x="432" y="353"/>
                </a:cxn>
                <a:cxn ang="0">
                  <a:pos x="395" y="408"/>
                </a:cxn>
                <a:cxn ang="0">
                  <a:pos x="369" y="426"/>
                </a:cxn>
                <a:cxn ang="0">
                  <a:pos x="344" y="421"/>
                </a:cxn>
                <a:cxn ang="0">
                  <a:pos x="279" y="369"/>
                </a:cxn>
                <a:cxn ang="0">
                  <a:pos x="235" y="335"/>
                </a:cxn>
                <a:cxn ang="0">
                  <a:pos x="211" y="332"/>
                </a:cxn>
                <a:cxn ang="0">
                  <a:pos x="171" y="360"/>
                </a:cxn>
                <a:cxn ang="0">
                  <a:pos x="119" y="424"/>
                </a:cxn>
                <a:cxn ang="0">
                  <a:pos x="47" y="497"/>
                </a:cxn>
                <a:cxn ang="0">
                  <a:pos x="9" y="547"/>
                </a:cxn>
                <a:cxn ang="0">
                  <a:pos x="0" y="565"/>
                </a:cxn>
                <a:cxn ang="0">
                  <a:pos x="1" y="579"/>
                </a:cxn>
                <a:cxn ang="0">
                  <a:pos x="18" y="593"/>
                </a:cxn>
                <a:cxn ang="0">
                  <a:pos x="44" y="577"/>
                </a:cxn>
                <a:cxn ang="0">
                  <a:pos x="69" y="543"/>
                </a:cxn>
                <a:cxn ang="0">
                  <a:pos x="137" y="471"/>
                </a:cxn>
                <a:cxn ang="0">
                  <a:pos x="218" y="379"/>
                </a:cxn>
                <a:cxn ang="0">
                  <a:pos x="264" y="417"/>
                </a:cxn>
                <a:cxn ang="0">
                  <a:pos x="335" y="471"/>
                </a:cxn>
                <a:cxn ang="0">
                  <a:pos x="378" y="476"/>
                </a:cxn>
                <a:cxn ang="0">
                  <a:pos x="422" y="442"/>
                </a:cxn>
                <a:cxn ang="0">
                  <a:pos x="504" y="341"/>
                </a:cxn>
                <a:cxn ang="0">
                  <a:pos x="560" y="270"/>
                </a:cxn>
                <a:cxn ang="0">
                  <a:pos x="594" y="229"/>
                </a:cxn>
                <a:cxn ang="0">
                  <a:pos x="607" y="217"/>
                </a:cxn>
                <a:cxn ang="0">
                  <a:pos x="616" y="207"/>
                </a:cxn>
                <a:cxn ang="0">
                  <a:pos x="657" y="229"/>
                </a:cxn>
                <a:cxn ang="0">
                  <a:pos x="734" y="275"/>
                </a:cxn>
                <a:cxn ang="0">
                  <a:pos x="757" y="275"/>
                </a:cxn>
                <a:cxn ang="0">
                  <a:pos x="800" y="247"/>
                </a:cxn>
                <a:cxn ang="0">
                  <a:pos x="861" y="182"/>
                </a:cxn>
                <a:cxn ang="0">
                  <a:pos x="974" y="56"/>
                </a:cxn>
                <a:cxn ang="0">
                  <a:pos x="998" y="30"/>
                </a:cxn>
                <a:cxn ang="0">
                  <a:pos x="997" y="14"/>
                </a:cxn>
                <a:cxn ang="0">
                  <a:pos x="977" y="0"/>
                </a:cxn>
                <a:cxn ang="0">
                  <a:pos x="960" y="7"/>
                </a:cxn>
              </a:cxnLst>
              <a:rect l="0" t="0" r="r" b="b"/>
              <a:pathLst>
                <a:path w="999" h="593">
                  <a:moveTo>
                    <a:pt x="960" y="7"/>
                  </a:moveTo>
                  <a:lnTo>
                    <a:pt x="960" y="7"/>
                  </a:lnTo>
                  <a:lnTo>
                    <a:pt x="943" y="22"/>
                  </a:lnTo>
                  <a:lnTo>
                    <a:pt x="929" y="38"/>
                  </a:lnTo>
                  <a:lnTo>
                    <a:pt x="899" y="72"/>
                  </a:lnTo>
                  <a:lnTo>
                    <a:pt x="870" y="105"/>
                  </a:lnTo>
                  <a:lnTo>
                    <a:pt x="840" y="137"/>
                  </a:lnTo>
                  <a:lnTo>
                    <a:pt x="840" y="137"/>
                  </a:lnTo>
                  <a:lnTo>
                    <a:pt x="807" y="169"/>
                  </a:lnTo>
                  <a:lnTo>
                    <a:pt x="791" y="184"/>
                  </a:lnTo>
                  <a:lnTo>
                    <a:pt x="777" y="200"/>
                  </a:lnTo>
                  <a:lnTo>
                    <a:pt x="777" y="200"/>
                  </a:lnTo>
                  <a:lnTo>
                    <a:pt x="766" y="212"/>
                  </a:lnTo>
                  <a:lnTo>
                    <a:pt x="757" y="220"/>
                  </a:lnTo>
                  <a:lnTo>
                    <a:pt x="752" y="221"/>
                  </a:lnTo>
                  <a:lnTo>
                    <a:pt x="748" y="222"/>
                  </a:lnTo>
                  <a:lnTo>
                    <a:pt x="744" y="222"/>
                  </a:lnTo>
                  <a:lnTo>
                    <a:pt x="739" y="222"/>
                  </a:lnTo>
                  <a:lnTo>
                    <a:pt x="731" y="218"/>
                  </a:lnTo>
                  <a:lnTo>
                    <a:pt x="722" y="213"/>
                  </a:lnTo>
                  <a:lnTo>
                    <a:pt x="700" y="198"/>
                  </a:lnTo>
                  <a:lnTo>
                    <a:pt x="700" y="198"/>
                  </a:lnTo>
                  <a:lnTo>
                    <a:pt x="675" y="182"/>
                  </a:lnTo>
                  <a:lnTo>
                    <a:pt x="659" y="173"/>
                  </a:lnTo>
                  <a:lnTo>
                    <a:pt x="643" y="165"/>
                  </a:lnTo>
                  <a:lnTo>
                    <a:pt x="626" y="158"/>
                  </a:lnTo>
                  <a:lnTo>
                    <a:pt x="619" y="157"/>
                  </a:lnTo>
                  <a:lnTo>
                    <a:pt x="609" y="156"/>
                  </a:lnTo>
                  <a:lnTo>
                    <a:pt x="603" y="157"/>
                  </a:lnTo>
                  <a:lnTo>
                    <a:pt x="595" y="158"/>
                  </a:lnTo>
                  <a:lnTo>
                    <a:pt x="589" y="161"/>
                  </a:lnTo>
                  <a:lnTo>
                    <a:pt x="583" y="166"/>
                  </a:lnTo>
                  <a:lnTo>
                    <a:pt x="583" y="166"/>
                  </a:lnTo>
                  <a:lnTo>
                    <a:pt x="577" y="174"/>
                  </a:lnTo>
                  <a:lnTo>
                    <a:pt x="572" y="181"/>
                  </a:lnTo>
                  <a:lnTo>
                    <a:pt x="568" y="188"/>
                  </a:lnTo>
                  <a:lnTo>
                    <a:pt x="560" y="195"/>
                  </a:lnTo>
                  <a:lnTo>
                    <a:pt x="560" y="195"/>
                  </a:lnTo>
                  <a:lnTo>
                    <a:pt x="549" y="204"/>
                  </a:lnTo>
                  <a:lnTo>
                    <a:pt x="540" y="215"/>
                  </a:lnTo>
                  <a:lnTo>
                    <a:pt x="523" y="238"/>
                  </a:lnTo>
                  <a:lnTo>
                    <a:pt x="506" y="263"/>
                  </a:lnTo>
                  <a:lnTo>
                    <a:pt x="497" y="275"/>
                  </a:lnTo>
                  <a:lnTo>
                    <a:pt x="489" y="285"/>
                  </a:lnTo>
                  <a:lnTo>
                    <a:pt x="489" y="285"/>
                  </a:lnTo>
                  <a:lnTo>
                    <a:pt x="459" y="318"/>
                  </a:lnTo>
                  <a:lnTo>
                    <a:pt x="445" y="335"/>
                  </a:lnTo>
                  <a:lnTo>
                    <a:pt x="432" y="353"/>
                  </a:lnTo>
                  <a:lnTo>
                    <a:pt x="432" y="353"/>
                  </a:lnTo>
                  <a:lnTo>
                    <a:pt x="416" y="378"/>
                  </a:lnTo>
                  <a:lnTo>
                    <a:pt x="405" y="394"/>
                  </a:lnTo>
                  <a:lnTo>
                    <a:pt x="395" y="408"/>
                  </a:lnTo>
                  <a:lnTo>
                    <a:pt x="388" y="415"/>
                  </a:lnTo>
                  <a:lnTo>
                    <a:pt x="382" y="420"/>
                  </a:lnTo>
                  <a:lnTo>
                    <a:pt x="375" y="424"/>
                  </a:lnTo>
                  <a:lnTo>
                    <a:pt x="369" y="426"/>
                  </a:lnTo>
                  <a:lnTo>
                    <a:pt x="364" y="429"/>
                  </a:lnTo>
                  <a:lnTo>
                    <a:pt x="357" y="428"/>
                  </a:lnTo>
                  <a:lnTo>
                    <a:pt x="350" y="426"/>
                  </a:lnTo>
                  <a:lnTo>
                    <a:pt x="344" y="421"/>
                  </a:lnTo>
                  <a:lnTo>
                    <a:pt x="344" y="421"/>
                  </a:lnTo>
                  <a:lnTo>
                    <a:pt x="322" y="404"/>
                  </a:lnTo>
                  <a:lnTo>
                    <a:pt x="301" y="387"/>
                  </a:lnTo>
                  <a:lnTo>
                    <a:pt x="279" y="369"/>
                  </a:lnTo>
                  <a:lnTo>
                    <a:pt x="258" y="351"/>
                  </a:lnTo>
                  <a:lnTo>
                    <a:pt x="258" y="351"/>
                  </a:lnTo>
                  <a:lnTo>
                    <a:pt x="248" y="343"/>
                  </a:lnTo>
                  <a:lnTo>
                    <a:pt x="235" y="335"/>
                  </a:lnTo>
                  <a:lnTo>
                    <a:pt x="229" y="332"/>
                  </a:lnTo>
                  <a:lnTo>
                    <a:pt x="222" y="331"/>
                  </a:lnTo>
                  <a:lnTo>
                    <a:pt x="216" y="331"/>
                  </a:lnTo>
                  <a:lnTo>
                    <a:pt x="211" y="332"/>
                  </a:lnTo>
                  <a:lnTo>
                    <a:pt x="211" y="332"/>
                  </a:lnTo>
                  <a:lnTo>
                    <a:pt x="196" y="339"/>
                  </a:lnTo>
                  <a:lnTo>
                    <a:pt x="183" y="348"/>
                  </a:lnTo>
                  <a:lnTo>
                    <a:pt x="171" y="360"/>
                  </a:lnTo>
                  <a:lnTo>
                    <a:pt x="161" y="373"/>
                  </a:lnTo>
                  <a:lnTo>
                    <a:pt x="139" y="400"/>
                  </a:lnTo>
                  <a:lnTo>
                    <a:pt x="129" y="412"/>
                  </a:lnTo>
                  <a:lnTo>
                    <a:pt x="119" y="424"/>
                  </a:lnTo>
                  <a:lnTo>
                    <a:pt x="119" y="424"/>
                  </a:lnTo>
                  <a:lnTo>
                    <a:pt x="91" y="453"/>
                  </a:lnTo>
                  <a:lnTo>
                    <a:pt x="61" y="483"/>
                  </a:lnTo>
                  <a:lnTo>
                    <a:pt x="47" y="497"/>
                  </a:lnTo>
                  <a:lnTo>
                    <a:pt x="33" y="514"/>
                  </a:lnTo>
                  <a:lnTo>
                    <a:pt x="20" y="530"/>
                  </a:lnTo>
                  <a:lnTo>
                    <a:pt x="9" y="547"/>
                  </a:lnTo>
                  <a:lnTo>
                    <a:pt x="9" y="547"/>
                  </a:lnTo>
                  <a:lnTo>
                    <a:pt x="5" y="549"/>
                  </a:lnTo>
                  <a:lnTo>
                    <a:pt x="3" y="553"/>
                  </a:lnTo>
                  <a:lnTo>
                    <a:pt x="0" y="559"/>
                  </a:lnTo>
                  <a:lnTo>
                    <a:pt x="0" y="565"/>
                  </a:lnTo>
                  <a:lnTo>
                    <a:pt x="0" y="570"/>
                  </a:lnTo>
                  <a:lnTo>
                    <a:pt x="0" y="570"/>
                  </a:lnTo>
                  <a:lnTo>
                    <a:pt x="0" y="576"/>
                  </a:lnTo>
                  <a:lnTo>
                    <a:pt x="1" y="579"/>
                  </a:lnTo>
                  <a:lnTo>
                    <a:pt x="3" y="583"/>
                  </a:lnTo>
                  <a:lnTo>
                    <a:pt x="5" y="586"/>
                  </a:lnTo>
                  <a:lnTo>
                    <a:pt x="12" y="591"/>
                  </a:lnTo>
                  <a:lnTo>
                    <a:pt x="18" y="593"/>
                  </a:lnTo>
                  <a:lnTo>
                    <a:pt x="26" y="593"/>
                  </a:lnTo>
                  <a:lnTo>
                    <a:pt x="33" y="589"/>
                  </a:lnTo>
                  <a:lnTo>
                    <a:pt x="39" y="585"/>
                  </a:lnTo>
                  <a:lnTo>
                    <a:pt x="44" y="577"/>
                  </a:lnTo>
                  <a:lnTo>
                    <a:pt x="44" y="577"/>
                  </a:lnTo>
                  <a:lnTo>
                    <a:pt x="48" y="568"/>
                  </a:lnTo>
                  <a:lnTo>
                    <a:pt x="55" y="560"/>
                  </a:lnTo>
                  <a:lnTo>
                    <a:pt x="69" y="543"/>
                  </a:lnTo>
                  <a:lnTo>
                    <a:pt x="85" y="527"/>
                  </a:lnTo>
                  <a:lnTo>
                    <a:pt x="99" y="513"/>
                  </a:lnTo>
                  <a:lnTo>
                    <a:pt x="99" y="513"/>
                  </a:lnTo>
                  <a:lnTo>
                    <a:pt x="137" y="471"/>
                  </a:lnTo>
                  <a:lnTo>
                    <a:pt x="176" y="429"/>
                  </a:lnTo>
                  <a:lnTo>
                    <a:pt x="176" y="429"/>
                  </a:lnTo>
                  <a:lnTo>
                    <a:pt x="197" y="404"/>
                  </a:lnTo>
                  <a:lnTo>
                    <a:pt x="218" y="379"/>
                  </a:lnTo>
                  <a:lnTo>
                    <a:pt x="218" y="379"/>
                  </a:lnTo>
                  <a:lnTo>
                    <a:pt x="221" y="383"/>
                  </a:lnTo>
                  <a:lnTo>
                    <a:pt x="231" y="391"/>
                  </a:lnTo>
                  <a:lnTo>
                    <a:pt x="264" y="417"/>
                  </a:lnTo>
                  <a:lnTo>
                    <a:pt x="311" y="454"/>
                  </a:lnTo>
                  <a:lnTo>
                    <a:pt x="311" y="454"/>
                  </a:lnTo>
                  <a:lnTo>
                    <a:pt x="324" y="463"/>
                  </a:lnTo>
                  <a:lnTo>
                    <a:pt x="335" y="471"/>
                  </a:lnTo>
                  <a:lnTo>
                    <a:pt x="345" y="476"/>
                  </a:lnTo>
                  <a:lnTo>
                    <a:pt x="357" y="479"/>
                  </a:lnTo>
                  <a:lnTo>
                    <a:pt x="367" y="479"/>
                  </a:lnTo>
                  <a:lnTo>
                    <a:pt x="378" y="476"/>
                  </a:lnTo>
                  <a:lnTo>
                    <a:pt x="391" y="470"/>
                  </a:lnTo>
                  <a:lnTo>
                    <a:pt x="404" y="459"/>
                  </a:lnTo>
                  <a:lnTo>
                    <a:pt x="404" y="459"/>
                  </a:lnTo>
                  <a:lnTo>
                    <a:pt x="422" y="442"/>
                  </a:lnTo>
                  <a:lnTo>
                    <a:pt x="439" y="424"/>
                  </a:lnTo>
                  <a:lnTo>
                    <a:pt x="456" y="403"/>
                  </a:lnTo>
                  <a:lnTo>
                    <a:pt x="472" y="383"/>
                  </a:lnTo>
                  <a:lnTo>
                    <a:pt x="504" y="341"/>
                  </a:lnTo>
                  <a:lnTo>
                    <a:pt x="519" y="321"/>
                  </a:lnTo>
                  <a:lnTo>
                    <a:pt x="535" y="301"/>
                  </a:lnTo>
                  <a:lnTo>
                    <a:pt x="535" y="301"/>
                  </a:lnTo>
                  <a:lnTo>
                    <a:pt x="560" y="270"/>
                  </a:lnTo>
                  <a:lnTo>
                    <a:pt x="585" y="238"/>
                  </a:lnTo>
                  <a:lnTo>
                    <a:pt x="585" y="238"/>
                  </a:lnTo>
                  <a:lnTo>
                    <a:pt x="590" y="232"/>
                  </a:lnTo>
                  <a:lnTo>
                    <a:pt x="594" y="229"/>
                  </a:lnTo>
                  <a:lnTo>
                    <a:pt x="599" y="226"/>
                  </a:lnTo>
                  <a:lnTo>
                    <a:pt x="603" y="221"/>
                  </a:lnTo>
                  <a:lnTo>
                    <a:pt x="603" y="221"/>
                  </a:lnTo>
                  <a:lnTo>
                    <a:pt x="607" y="217"/>
                  </a:lnTo>
                  <a:lnTo>
                    <a:pt x="609" y="213"/>
                  </a:lnTo>
                  <a:lnTo>
                    <a:pt x="612" y="208"/>
                  </a:lnTo>
                  <a:lnTo>
                    <a:pt x="613" y="207"/>
                  </a:lnTo>
                  <a:lnTo>
                    <a:pt x="616" y="207"/>
                  </a:lnTo>
                  <a:lnTo>
                    <a:pt x="628" y="211"/>
                  </a:lnTo>
                  <a:lnTo>
                    <a:pt x="628" y="211"/>
                  </a:lnTo>
                  <a:lnTo>
                    <a:pt x="641" y="218"/>
                  </a:lnTo>
                  <a:lnTo>
                    <a:pt x="657" y="229"/>
                  </a:lnTo>
                  <a:lnTo>
                    <a:pt x="691" y="253"/>
                  </a:lnTo>
                  <a:lnTo>
                    <a:pt x="708" y="264"/>
                  </a:lnTo>
                  <a:lnTo>
                    <a:pt x="726" y="272"/>
                  </a:lnTo>
                  <a:lnTo>
                    <a:pt x="734" y="275"/>
                  </a:lnTo>
                  <a:lnTo>
                    <a:pt x="743" y="276"/>
                  </a:lnTo>
                  <a:lnTo>
                    <a:pt x="751" y="276"/>
                  </a:lnTo>
                  <a:lnTo>
                    <a:pt x="757" y="275"/>
                  </a:lnTo>
                  <a:lnTo>
                    <a:pt x="757" y="275"/>
                  </a:lnTo>
                  <a:lnTo>
                    <a:pt x="765" y="272"/>
                  </a:lnTo>
                  <a:lnTo>
                    <a:pt x="772" y="270"/>
                  </a:lnTo>
                  <a:lnTo>
                    <a:pt x="786" y="259"/>
                  </a:lnTo>
                  <a:lnTo>
                    <a:pt x="800" y="247"/>
                  </a:lnTo>
                  <a:lnTo>
                    <a:pt x="814" y="234"/>
                  </a:lnTo>
                  <a:lnTo>
                    <a:pt x="838" y="207"/>
                  </a:lnTo>
                  <a:lnTo>
                    <a:pt x="861" y="182"/>
                  </a:lnTo>
                  <a:lnTo>
                    <a:pt x="861" y="182"/>
                  </a:lnTo>
                  <a:lnTo>
                    <a:pt x="893" y="147"/>
                  </a:lnTo>
                  <a:lnTo>
                    <a:pt x="926" y="110"/>
                  </a:lnTo>
                  <a:lnTo>
                    <a:pt x="957" y="73"/>
                  </a:lnTo>
                  <a:lnTo>
                    <a:pt x="974" y="56"/>
                  </a:lnTo>
                  <a:lnTo>
                    <a:pt x="991" y="39"/>
                  </a:lnTo>
                  <a:lnTo>
                    <a:pt x="991" y="39"/>
                  </a:lnTo>
                  <a:lnTo>
                    <a:pt x="995" y="35"/>
                  </a:lnTo>
                  <a:lnTo>
                    <a:pt x="998" y="30"/>
                  </a:lnTo>
                  <a:lnTo>
                    <a:pt x="998" y="26"/>
                  </a:lnTo>
                  <a:lnTo>
                    <a:pt x="999" y="22"/>
                  </a:lnTo>
                  <a:lnTo>
                    <a:pt x="998" y="18"/>
                  </a:lnTo>
                  <a:lnTo>
                    <a:pt x="997" y="14"/>
                  </a:lnTo>
                  <a:lnTo>
                    <a:pt x="991" y="8"/>
                  </a:lnTo>
                  <a:lnTo>
                    <a:pt x="985" y="3"/>
                  </a:lnTo>
                  <a:lnTo>
                    <a:pt x="981" y="1"/>
                  </a:lnTo>
                  <a:lnTo>
                    <a:pt x="977" y="0"/>
                  </a:lnTo>
                  <a:lnTo>
                    <a:pt x="972" y="0"/>
                  </a:lnTo>
                  <a:lnTo>
                    <a:pt x="968" y="1"/>
                  </a:lnTo>
                  <a:lnTo>
                    <a:pt x="964" y="3"/>
                  </a:lnTo>
                  <a:lnTo>
                    <a:pt x="960" y="7"/>
                  </a:lnTo>
                  <a:lnTo>
                    <a:pt x="96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7" name="chenying0907 1253"/>
            <p:cNvSpPr>
              <a:spLocks/>
            </p:cNvSpPr>
            <p:nvPr/>
          </p:nvSpPr>
          <p:spPr bwMode="auto">
            <a:xfrm>
              <a:off x="5360988" y="2268538"/>
              <a:ext cx="438150" cy="261938"/>
            </a:xfrm>
            <a:custGeom>
              <a:avLst/>
              <a:gdLst/>
              <a:ahLst/>
              <a:cxnLst>
                <a:cxn ang="0">
                  <a:pos x="980" y="112"/>
                </a:cxn>
                <a:cxn ang="0">
                  <a:pos x="884" y="208"/>
                </a:cxn>
                <a:cxn ang="0">
                  <a:pos x="812" y="278"/>
                </a:cxn>
                <a:cxn ang="0">
                  <a:pos x="777" y="327"/>
                </a:cxn>
                <a:cxn ang="0">
                  <a:pos x="764" y="338"/>
                </a:cxn>
                <a:cxn ang="0">
                  <a:pos x="722" y="329"/>
                </a:cxn>
                <a:cxn ang="0">
                  <a:pos x="651" y="282"/>
                </a:cxn>
                <a:cxn ang="0">
                  <a:pos x="619" y="261"/>
                </a:cxn>
                <a:cxn ang="0">
                  <a:pos x="594" y="260"/>
                </a:cxn>
                <a:cxn ang="0">
                  <a:pos x="560" y="286"/>
                </a:cxn>
                <a:cxn ang="0">
                  <a:pos x="447" y="402"/>
                </a:cxn>
                <a:cxn ang="0">
                  <a:pos x="388" y="472"/>
                </a:cxn>
                <a:cxn ang="0">
                  <a:pos x="344" y="540"/>
                </a:cxn>
                <a:cxn ang="0">
                  <a:pos x="254" y="476"/>
                </a:cxn>
                <a:cxn ang="0">
                  <a:pos x="212" y="429"/>
                </a:cxn>
                <a:cxn ang="0">
                  <a:pos x="192" y="418"/>
                </a:cxn>
                <a:cxn ang="0">
                  <a:pos x="173" y="429"/>
                </a:cxn>
                <a:cxn ang="0">
                  <a:pos x="161" y="438"/>
                </a:cxn>
                <a:cxn ang="0">
                  <a:pos x="149" y="446"/>
                </a:cxn>
                <a:cxn ang="0">
                  <a:pos x="112" y="499"/>
                </a:cxn>
                <a:cxn ang="0">
                  <a:pos x="52" y="575"/>
                </a:cxn>
                <a:cxn ang="0">
                  <a:pos x="9" y="616"/>
                </a:cxn>
                <a:cxn ang="0">
                  <a:pos x="0" y="630"/>
                </a:cxn>
                <a:cxn ang="0">
                  <a:pos x="12" y="656"/>
                </a:cxn>
                <a:cxn ang="0">
                  <a:pos x="27" y="657"/>
                </a:cxn>
                <a:cxn ang="0">
                  <a:pos x="63" y="630"/>
                </a:cxn>
                <a:cxn ang="0">
                  <a:pos x="140" y="540"/>
                </a:cxn>
                <a:cxn ang="0">
                  <a:pos x="174" y="497"/>
                </a:cxn>
                <a:cxn ang="0">
                  <a:pos x="190" y="473"/>
                </a:cxn>
                <a:cxn ang="0">
                  <a:pos x="268" y="544"/>
                </a:cxn>
                <a:cxn ang="0">
                  <a:pos x="319" y="583"/>
                </a:cxn>
                <a:cxn ang="0">
                  <a:pos x="354" y="595"/>
                </a:cxn>
                <a:cxn ang="0">
                  <a:pos x="368" y="588"/>
                </a:cxn>
                <a:cxn ang="0">
                  <a:pos x="404" y="533"/>
                </a:cxn>
                <a:cxn ang="0">
                  <a:pos x="455" y="461"/>
                </a:cxn>
                <a:cxn ang="0">
                  <a:pos x="515" y="395"/>
                </a:cxn>
                <a:cxn ang="0">
                  <a:pos x="566" y="347"/>
                </a:cxn>
                <a:cxn ang="0">
                  <a:pos x="591" y="319"/>
                </a:cxn>
                <a:cxn ang="0">
                  <a:pos x="613" y="312"/>
                </a:cxn>
                <a:cxn ang="0">
                  <a:pos x="654" y="341"/>
                </a:cxn>
                <a:cxn ang="0">
                  <a:pos x="726" y="381"/>
                </a:cxn>
                <a:cxn ang="0">
                  <a:pos x="764" y="389"/>
                </a:cxn>
                <a:cxn ang="0">
                  <a:pos x="794" y="378"/>
                </a:cxn>
                <a:cxn ang="0">
                  <a:pos x="833" y="333"/>
                </a:cxn>
                <a:cxn ang="0">
                  <a:pos x="865" y="291"/>
                </a:cxn>
                <a:cxn ang="0">
                  <a:pos x="965" y="196"/>
                </a:cxn>
                <a:cxn ang="0">
                  <a:pos x="1011" y="147"/>
                </a:cxn>
                <a:cxn ang="0">
                  <a:pos x="1060" y="96"/>
                </a:cxn>
                <a:cxn ang="0">
                  <a:pos x="1099" y="40"/>
                </a:cxn>
                <a:cxn ang="0">
                  <a:pos x="1104" y="22"/>
                </a:cxn>
                <a:cxn ang="0">
                  <a:pos x="1086" y="1"/>
                </a:cxn>
                <a:cxn ang="0">
                  <a:pos x="1070" y="3"/>
                </a:cxn>
              </a:cxnLst>
              <a:rect l="0" t="0" r="r" b="b"/>
              <a:pathLst>
                <a:path w="1104" h="659">
                  <a:moveTo>
                    <a:pt x="1066" y="7"/>
                  </a:moveTo>
                  <a:lnTo>
                    <a:pt x="1066" y="7"/>
                  </a:lnTo>
                  <a:lnTo>
                    <a:pt x="1024" y="61"/>
                  </a:lnTo>
                  <a:lnTo>
                    <a:pt x="980" y="112"/>
                  </a:lnTo>
                  <a:lnTo>
                    <a:pt x="958" y="137"/>
                  </a:lnTo>
                  <a:lnTo>
                    <a:pt x="934" y="162"/>
                  </a:lnTo>
                  <a:lnTo>
                    <a:pt x="909" y="185"/>
                  </a:lnTo>
                  <a:lnTo>
                    <a:pt x="884" y="208"/>
                  </a:lnTo>
                  <a:lnTo>
                    <a:pt x="884" y="208"/>
                  </a:lnTo>
                  <a:lnTo>
                    <a:pt x="854" y="234"/>
                  </a:lnTo>
                  <a:lnTo>
                    <a:pt x="825" y="262"/>
                  </a:lnTo>
                  <a:lnTo>
                    <a:pt x="812" y="278"/>
                  </a:lnTo>
                  <a:lnTo>
                    <a:pt x="799" y="294"/>
                  </a:lnTo>
                  <a:lnTo>
                    <a:pt x="787" y="310"/>
                  </a:lnTo>
                  <a:lnTo>
                    <a:pt x="777" y="327"/>
                  </a:lnTo>
                  <a:lnTo>
                    <a:pt x="777" y="327"/>
                  </a:lnTo>
                  <a:lnTo>
                    <a:pt x="774" y="330"/>
                  </a:lnTo>
                  <a:lnTo>
                    <a:pt x="772" y="333"/>
                  </a:lnTo>
                  <a:lnTo>
                    <a:pt x="768" y="336"/>
                  </a:lnTo>
                  <a:lnTo>
                    <a:pt x="764" y="338"/>
                  </a:lnTo>
                  <a:lnTo>
                    <a:pt x="755" y="340"/>
                  </a:lnTo>
                  <a:lnTo>
                    <a:pt x="744" y="338"/>
                  </a:lnTo>
                  <a:lnTo>
                    <a:pt x="734" y="334"/>
                  </a:lnTo>
                  <a:lnTo>
                    <a:pt x="722" y="329"/>
                  </a:lnTo>
                  <a:lnTo>
                    <a:pt x="710" y="323"/>
                  </a:lnTo>
                  <a:lnTo>
                    <a:pt x="699" y="315"/>
                  </a:lnTo>
                  <a:lnTo>
                    <a:pt x="674" y="298"/>
                  </a:lnTo>
                  <a:lnTo>
                    <a:pt x="651" y="282"/>
                  </a:lnTo>
                  <a:lnTo>
                    <a:pt x="632" y="269"/>
                  </a:lnTo>
                  <a:lnTo>
                    <a:pt x="625" y="264"/>
                  </a:lnTo>
                  <a:lnTo>
                    <a:pt x="619" y="261"/>
                  </a:lnTo>
                  <a:lnTo>
                    <a:pt x="619" y="261"/>
                  </a:lnTo>
                  <a:lnTo>
                    <a:pt x="612" y="260"/>
                  </a:lnTo>
                  <a:lnTo>
                    <a:pt x="606" y="259"/>
                  </a:lnTo>
                  <a:lnTo>
                    <a:pt x="599" y="259"/>
                  </a:lnTo>
                  <a:lnTo>
                    <a:pt x="594" y="260"/>
                  </a:lnTo>
                  <a:lnTo>
                    <a:pt x="585" y="264"/>
                  </a:lnTo>
                  <a:lnTo>
                    <a:pt x="576" y="269"/>
                  </a:lnTo>
                  <a:lnTo>
                    <a:pt x="568" y="277"/>
                  </a:lnTo>
                  <a:lnTo>
                    <a:pt x="560" y="286"/>
                  </a:lnTo>
                  <a:lnTo>
                    <a:pt x="544" y="304"/>
                  </a:lnTo>
                  <a:lnTo>
                    <a:pt x="544" y="304"/>
                  </a:lnTo>
                  <a:lnTo>
                    <a:pt x="480" y="370"/>
                  </a:lnTo>
                  <a:lnTo>
                    <a:pt x="447" y="402"/>
                  </a:lnTo>
                  <a:lnTo>
                    <a:pt x="416" y="436"/>
                  </a:lnTo>
                  <a:lnTo>
                    <a:pt x="416" y="436"/>
                  </a:lnTo>
                  <a:lnTo>
                    <a:pt x="402" y="453"/>
                  </a:lnTo>
                  <a:lnTo>
                    <a:pt x="388" y="472"/>
                  </a:lnTo>
                  <a:lnTo>
                    <a:pt x="364" y="508"/>
                  </a:lnTo>
                  <a:lnTo>
                    <a:pt x="364" y="508"/>
                  </a:lnTo>
                  <a:lnTo>
                    <a:pt x="344" y="540"/>
                  </a:lnTo>
                  <a:lnTo>
                    <a:pt x="344" y="540"/>
                  </a:lnTo>
                  <a:lnTo>
                    <a:pt x="309" y="517"/>
                  </a:lnTo>
                  <a:lnTo>
                    <a:pt x="290" y="504"/>
                  </a:lnTo>
                  <a:lnTo>
                    <a:pt x="272" y="490"/>
                  </a:lnTo>
                  <a:lnTo>
                    <a:pt x="254" y="476"/>
                  </a:lnTo>
                  <a:lnTo>
                    <a:pt x="238" y="460"/>
                  </a:lnTo>
                  <a:lnTo>
                    <a:pt x="224" y="444"/>
                  </a:lnTo>
                  <a:lnTo>
                    <a:pt x="212" y="429"/>
                  </a:lnTo>
                  <a:lnTo>
                    <a:pt x="212" y="429"/>
                  </a:lnTo>
                  <a:lnTo>
                    <a:pt x="208" y="425"/>
                  </a:lnTo>
                  <a:lnTo>
                    <a:pt x="203" y="421"/>
                  </a:lnTo>
                  <a:lnTo>
                    <a:pt x="198" y="418"/>
                  </a:lnTo>
                  <a:lnTo>
                    <a:pt x="192" y="418"/>
                  </a:lnTo>
                  <a:lnTo>
                    <a:pt x="187" y="419"/>
                  </a:lnTo>
                  <a:lnTo>
                    <a:pt x="182" y="421"/>
                  </a:lnTo>
                  <a:lnTo>
                    <a:pt x="177" y="425"/>
                  </a:lnTo>
                  <a:lnTo>
                    <a:pt x="173" y="429"/>
                  </a:lnTo>
                  <a:lnTo>
                    <a:pt x="173" y="429"/>
                  </a:lnTo>
                  <a:lnTo>
                    <a:pt x="170" y="431"/>
                  </a:lnTo>
                  <a:lnTo>
                    <a:pt x="167" y="434"/>
                  </a:lnTo>
                  <a:lnTo>
                    <a:pt x="161" y="438"/>
                  </a:lnTo>
                  <a:lnTo>
                    <a:pt x="154" y="440"/>
                  </a:lnTo>
                  <a:lnTo>
                    <a:pt x="152" y="443"/>
                  </a:lnTo>
                  <a:lnTo>
                    <a:pt x="149" y="446"/>
                  </a:lnTo>
                  <a:lnTo>
                    <a:pt x="149" y="446"/>
                  </a:lnTo>
                  <a:lnTo>
                    <a:pt x="141" y="460"/>
                  </a:lnTo>
                  <a:lnTo>
                    <a:pt x="133" y="473"/>
                  </a:lnTo>
                  <a:lnTo>
                    <a:pt x="123" y="486"/>
                  </a:lnTo>
                  <a:lnTo>
                    <a:pt x="112" y="499"/>
                  </a:lnTo>
                  <a:lnTo>
                    <a:pt x="112" y="499"/>
                  </a:lnTo>
                  <a:lnTo>
                    <a:pt x="89" y="529"/>
                  </a:lnTo>
                  <a:lnTo>
                    <a:pt x="64" y="561"/>
                  </a:lnTo>
                  <a:lnTo>
                    <a:pt x="52" y="575"/>
                  </a:lnTo>
                  <a:lnTo>
                    <a:pt x="39" y="589"/>
                  </a:lnTo>
                  <a:lnTo>
                    <a:pt x="25" y="602"/>
                  </a:lnTo>
                  <a:lnTo>
                    <a:pt x="9" y="616"/>
                  </a:lnTo>
                  <a:lnTo>
                    <a:pt x="9" y="616"/>
                  </a:lnTo>
                  <a:lnTo>
                    <a:pt x="5" y="618"/>
                  </a:lnTo>
                  <a:lnTo>
                    <a:pt x="3" y="622"/>
                  </a:lnTo>
                  <a:lnTo>
                    <a:pt x="0" y="626"/>
                  </a:lnTo>
                  <a:lnTo>
                    <a:pt x="0" y="630"/>
                  </a:lnTo>
                  <a:lnTo>
                    <a:pt x="0" y="639"/>
                  </a:lnTo>
                  <a:lnTo>
                    <a:pt x="3" y="647"/>
                  </a:lnTo>
                  <a:lnTo>
                    <a:pt x="8" y="653"/>
                  </a:lnTo>
                  <a:lnTo>
                    <a:pt x="12" y="656"/>
                  </a:lnTo>
                  <a:lnTo>
                    <a:pt x="16" y="657"/>
                  </a:lnTo>
                  <a:lnTo>
                    <a:pt x="20" y="659"/>
                  </a:lnTo>
                  <a:lnTo>
                    <a:pt x="24" y="659"/>
                  </a:lnTo>
                  <a:lnTo>
                    <a:pt x="27" y="657"/>
                  </a:lnTo>
                  <a:lnTo>
                    <a:pt x="33" y="655"/>
                  </a:lnTo>
                  <a:lnTo>
                    <a:pt x="33" y="655"/>
                  </a:lnTo>
                  <a:lnTo>
                    <a:pt x="48" y="643"/>
                  </a:lnTo>
                  <a:lnTo>
                    <a:pt x="63" y="630"/>
                  </a:lnTo>
                  <a:lnTo>
                    <a:pt x="77" y="616"/>
                  </a:lnTo>
                  <a:lnTo>
                    <a:pt x="90" y="601"/>
                  </a:lnTo>
                  <a:lnTo>
                    <a:pt x="116" y="570"/>
                  </a:lnTo>
                  <a:lnTo>
                    <a:pt x="140" y="540"/>
                  </a:lnTo>
                  <a:lnTo>
                    <a:pt x="140" y="540"/>
                  </a:lnTo>
                  <a:lnTo>
                    <a:pt x="150" y="525"/>
                  </a:lnTo>
                  <a:lnTo>
                    <a:pt x="162" y="511"/>
                  </a:lnTo>
                  <a:lnTo>
                    <a:pt x="174" y="497"/>
                  </a:lnTo>
                  <a:lnTo>
                    <a:pt x="183" y="481"/>
                  </a:lnTo>
                  <a:lnTo>
                    <a:pt x="183" y="481"/>
                  </a:lnTo>
                  <a:lnTo>
                    <a:pt x="190" y="473"/>
                  </a:lnTo>
                  <a:lnTo>
                    <a:pt x="190" y="473"/>
                  </a:lnTo>
                  <a:lnTo>
                    <a:pt x="201" y="486"/>
                  </a:lnTo>
                  <a:lnTo>
                    <a:pt x="213" y="499"/>
                  </a:lnTo>
                  <a:lnTo>
                    <a:pt x="241" y="521"/>
                  </a:lnTo>
                  <a:lnTo>
                    <a:pt x="268" y="544"/>
                  </a:lnTo>
                  <a:lnTo>
                    <a:pt x="296" y="565"/>
                  </a:lnTo>
                  <a:lnTo>
                    <a:pt x="296" y="565"/>
                  </a:lnTo>
                  <a:lnTo>
                    <a:pt x="310" y="576"/>
                  </a:lnTo>
                  <a:lnTo>
                    <a:pt x="319" y="583"/>
                  </a:lnTo>
                  <a:lnTo>
                    <a:pt x="330" y="589"/>
                  </a:lnTo>
                  <a:lnTo>
                    <a:pt x="340" y="593"/>
                  </a:lnTo>
                  <a:lnTo>
                    <a:pt x="349" y="595"/>
                  </a:lnTo>
                  <a:lnTo>
                    <a:pt x="354" y="595"/>
                  </a:lnTo>
                  <a:lnTo>
                    <a:pt x="360" y="593"/>
                  </a:lnTo>
                  <a:lnTo>
                    <a:pt x="364" y="592"/>
                  </a:lnTo>
                  <a:lnTo>
                    <a:pt x="368" y="588"/>
                  </a:lnTo>
                  <a:lnTo>
                    <a:pt x="368" y="588"/>
                  </a:lnTo>
                  <a:lnTo>
                    <a:pt x="375" y="580"/>
                  </a:lnTo>
                  <a:lnTo>
                    <a:pt x="381" y="571"/>
                  </a:lnTo>
                  <a:lnTo>
                    <a:pt x="392" y="553"/>
                  </a:lnTo>
                  <a:lnTo>
                    <a:pt x="404" y="533"/>
                  </a:lnTo>
                  <a:lnTo>
                    <a:pt x="415" y="515"/>
                  </a:lnTo>
                  <a:lnTo>
                    <a:pt x="415" y="515"/>
                  </a:lnTo>
                  <a:lnTo>
                    <a:pt x="434" y="487"/>
                  </a:lnTo>
                  <a:lnTo>
                    <a:pt x="455" y="461"/>
                  </a:lnTo>
                  <a:lnTo>
                    <a:pt x="477" y="436"/>
                  </a:lnTo>
                  <a:lnTo>
                    <a:pt x="500" y="412"/>
                  </a:lnTo>
                  <a:lnTo>
                    <a:pt x="500" y="412"/>
                  </a:lnTo>
                  <a:lnTo>
                    <a:pt x="515" y="395"/>
                  </a:lnTo>
                  <a:lnTo>
                    <a:pt x="534" y="380"/>
                  </a:lnTo>
                  <a:lnTo>
                    <a:pt x="551" y="364"/>
                  </a:lnTo>
                  <a:lnTo>
                    <a:pt x="559" y="357"/>
                  </a:lnTo>
                  <a:lnTo>
                    <a:pt x="566" y="347"/>
                  </a:lnTo>
                  <a:lnTo>
                    <a:pt x="566" y="347"/>
                  </a:lnTo>
                  <a:lnTo>
                    <a:pt x="578" y="332"/>
                  </a:lnTo>
                  <a:lnTo>
                    <a:pt x="585" y="324"/>
                  </a:lnTo>
                  <a:lnTo>
                    <a:pt x="591" y="319"/>
                  </a:lnTo>
                  <a:lnTo>
                    <a:pt x="598" y="313"/>
                  </a:lnTo>
                  <a:lnTo>
                    <a:pt x="606" y="312"/>
                  </a:lnTo>
                  <a:lnTo>
                    <a:pt x="610" y="312"/>
                  </a:lnTo>
                  <a:lnTo>
                    <a:pt x="613" y="312"/>
                  </a:lnTo>
                  <a:lnTo>
                    <a:pt x="617" y="315"/>
                  </a:lnTo>
                  <a:lnTo>
                    <a:pt x="623" y="317"/>
                  </a:lnTo>
                  <a:lnTo>
                    <a:pt x="623" y="317"/>
                  </a:lnTo>
                  <a:lnTo>
                    <a:pt x="654" y="341"/>
                  </a:lnTo>
                  <a:lnTo>
                    <a:pt x="671" y="353"/>
                  </a:lnTo>
                  <a:lnTo>
                    <a:pt x="689" y="364"/>
                  </a:lnTo>
                  <a:lnTo>
                    <a:pt x="708" y="374"/>
                  </a:lnTo>
                  <a:lnTo>
                    <a:pt x="726" y="381"/>
                  </a:lnTo>
                  <a:lnTo>
                    <a:pt x="744" y="387"/>
                  </a:lnTo>
                  <a:lnTo>
                    <a:pt x="755" y="389"/>
                  </a:lnTo>
                  <a:lnTo>
                    <a:pt x="764" y="389"/>
                  </a:lnTo>
                  <a:lnTo>
                    <a:pt x="764" y="389"/>
                  </a:lnTo>
                  <a:lnTo>
                    <a:pt x="772" y="389"/>
                  </a:lnTo>
                  <a:lnTo>
                    <a:pt x="780" y="387"/>
                  </a:lnTo>
                  <a:lnTo>
                    <a:pt x="786" y="383"/>
                  </a:lnTo>
                  <a:lnTo>
                    <a:pt x="794" y="378"/>
                  </a:lnTo>
                  <a:lnTo>
                    <a:pt x="801" y="372"/>
                  </a:lnTo>
                  <a:lnTo>
                    <a:pt x="808" y="366"/>
                  </a:lnTo>
                  <a:lnTo>
                    <a:pt x="821" y="350"/>
                  </a:lnTo>
                  <a:lnTo>
                    <a:pt x="833" y="333"/>
                  </a:lnTo>
                  <a:lnTo>
                    <a:pt x="845" y="316"/>
                  </a:lnTo>
                  <a:lnTo>
                    <a:pt x="855" y="302"/>
                  </a:lnTo>
                  <a:lnTo>
                    <a:pt x="865" y="291"/>
                  </a:lnTo>
                  <a:lnTo>
                    <a:pt x="865" y="291"/>
                  </a:lnTo>
                  <a:lnTo>
                    <a:pt x="893" y="264"/>
                  </a:lnTo>
                  <a:lnTo>
                    <a:pt x="923" y="238"/>
                  </a:lnTo>
                  <a:lnTo>
                    <a:pt x="951" y="210"/>
                  </a:lnTo>
                  <a:lnTo>
                    <a:pt x="965" y="196"/>
                  </a:lnTo>
                  <a:lnTo>
                    <a:pt x="978" y="181"/>
                  </a:lnTo>
                  <a:lnTo>
                    <a:pt x="978" y="181"/>
                  </a:lnTo>
                  <a:lnTo>
                    <a:pt x="994" y="163"/>
                  </a:lnTo>
                  <a:lnTo>
                    <a:pt x="1011" y="147"/>
                  </a:lnTo>
                  <a:lnTo>
                    <a:pt x="1028" y="130"/>
                  </a:lnTo>
                  <a:lnTo>
                    <a:pt x="1045" y="113"/>
                  </a:lnTo>
                  <a:lnTo>
                    <a:pt x="1045" y="113"/>
                  </a:lnTo>
                  <a:lnTo>
                    <a:pt x="1060" y="96"/>
                  </a:lnTo>
                  <a:lnTo>
                    <a:pt x="1073" y="77"/>
                  </a:lnTo>
                  <a:lnTo>
                    <a:pt x="1086" y="58"/>
                  </a:lnTo>
                  <a:lnTo>
                    <a:pt x="1099" y="40"/>
                  </a:lnTo>
                  <a:lnTo>
                    <a:pt x="1099" y="40"/>
                  </a:lnTo>
                  <a:lnTo>
                    <a:pt x="1101" y="36"/>
                  </a:lnTo>
                  <a:lnTo>
                    <a:pt x="1103" y="31"/>
                  </a:lnTo>
                  <a:lnTo>
                    <a:pt x="1104" y="27"/>
                  </a:lnTo>
                  <a:lnTo>
                    <a:pt x="1104" y="22"/>
                  </a:lnTo>
                  <a:lnTo>
                    <a:pt x="1101" y="14"/>
                  </a:lnTo>
                  <a:lnTo>
                    <a:pt x="1096" y="6"/>
                  </a:lnTo>
                  <a:lnTo>
                    <a:pt x="1090" y="2"/>
                  </a:lnTo>
                  <a:lnTo>
                    <a:pt x="1086" y="1"/>
                  </a:lnTo>
                  <a:lnTo>
                    <a:pt x="1082" y="0"/>
                  </a:lnTo>
                  <a:lnTo>
                    <a:pt x="1078" y="0"/>
                  </a:lnTo>
                  <a:lnTo>
                    <a:pt x="1074" y="1"/>
                  </a:lnTo>
                  <a:lnTo>
                    <a:pt x="1070" y="3"/>
                  </a:lnTo>
                  <a:lnTo>
                    <a:pt x="1066" y="7"/>
                  </a:lnTo>
                  <a:lnTo>
                    <a:pt x="1066"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8" name="chenying0907 1254"/>
            <p:cNvSpPr>
              <a:spLocks/>
            </p:cNvSpPr>
            <p:nvPr/>
          </p:nvSpPr>
          <p:spPr bwMode="auto">
            <a:xfrm>
              <a:off x="5692776" y="2171700"/>
              <a:ext cx="147638" cy="136525"/>
            </a:xfrm>
            <a:custGeom>
              <a:avLst/>
              <a:gdLst/>
              <a:ahLst/>
              <a:cxnLst>
                <a:cxn ang="0">
                  <a:pos x="332" y="17"/>
                </a:cxn>
                <a:cxn ang="0">
                  <a:pos x="325" y="4"/>
                </a:cxn>
                <a:cxn ang="0">
                  <a:pos x="310" y="0"/>
                </a:cxn>
                <a:cxn ang="0">
                  <a:pos x="298" y="0"/>
                </a:cxn>
                <a:cxn ang="0">
                  <a:pos x="233" y="3"/>
                </a:cxn>
                <a:cxn ang="0">
                  <a:pos x="130" y="17"/>
                </a:cxn>
                <a:cxn ang="0">
                  <a:pos x="34" y="46"/>
                </a:cxn>
                <a:cxn ang="0">
                  <a:pos x="9" y="62"/>
                </a:cxn>
                <a:cxn ang="0">
                  <a:pos x="1" y="75"/>
                </a:cxn>
                <a:cxn ang="0">
                  <a:pos x="4" y="97"/>
                </a:cxn>
                <a:cxn ang="0">
                  <a:pos x="28" y="123"/>
                </a:cxn>
                <a:cxn ang="0">
                  <a:pos x="81" y="161"/>
                </a:cxn>
                <a:cxn ang="0">
                  <a:pos x="102" y="174"/>
                </a:cxn>
                <a:cxn ang="0">
                  <a:pos x="119" y="172"/>
                </a:cxn>
                <a:cxn ang="0">
                  <a:pos x="131" y="157"/>
                </a:cxn>
                <a:cxn ang="0">
                  <a:pos x="131" y="148"/>
                </a:cxn>
                <a:cxn ang="0">
                  <a:pos x="128" y="135"/>
                </a:cxn>
                <a:cxn ang="0">
                  <a:pos x="111" y="126"/>
                </a:cxn>
                <a:cxn ang="0">
                  <a:pos x="67" y="98"/>
                </a:cxn>
                <a:cxn ang="0">
                  <a:pos x="62" y="93"/>
                </a:cxn>
                <a:cxn ang="0">
                  <a:pos x="69" y="83"/>
                </a:cxn>
                <a:cxn ang="0">
                  <a:pos x="121" y="70"/>
                </a:cxn>
                <a:cxn ang="0">
                  <a:pos x="161" y="59"/>
                </a:cxn>
                <a:cxn ang="0">
                  <a:pos x="288" y="46"/>
                </a:cxn>
                <a:cxn ang="0">
                  <a:pos x="296" y="93"/>
                </a:cxn>
                <a:cxn ang="0">
                  <a:pos x="314" y="187"/>
                </a:cxn>
                <a:cxn ang="0">
                  <a:pos x="318" y="233"/>
                </a:cxn>
                <a:cxn ang="0">
                  <a:pos x="323" y="282"/>
                </a:cxn>
                <a:cxn ang="0">
                  <a:pos x="318" y="289"/>
                </a:cxn>
                <a:cxn ang="0">
                  <a:pos x="311" y="287"/>
                </a:cxn>
                <a:cxn ang="0">
                  <a:pos x="263" y="248"/>
                </a:cxn>
                <a:cxn ang="0">
                  <a:pos x="250" y="242"/>
                </a:cxn>
                <a:cxn ang="0">
                  <a:pos x="238" y="245"/>
                </a:cxn>
                <a:cxn ang="0">
                  <a:pos x="229" y="258"/>
                </a:cxn>
                <a:cxn ang="0">
                  <a:pos x="232" y="279"/>
                </a:cxn>
                <a:cxn ang="0">
                  <a:pos x="243" y="288"/>
                </a:cxn>
                <a:cxn ang="0">
                  <a:pos x="257" y="296"/>
                </a:cxn>
                <a:cxn ang="0">
                  <a:pos x="311" y="336"/>
                </a:cxn>
                <a:cxn ang="0">
                  <a:pos x="339" y="346"/>
                </a:cxn>
                <a:cxn ang="0">
                  <a:pos x="355" y="342"/>
                </a:cxn>
                <a:cxn ang="0">
                  <a:pos x="365" y="325"/>
                </a:cxn>
                <a:cxn ang="0">
                  <a:pos x="370" y="292"/>
                </a:cxn>
                <a:cxn ang="0">
                  <a:pos x="369" y="238"/>
                </a:cxn>
                <a:cxn ang="0">
                  <a:pos x="348" y="130"/>
                </a:cxn>
                <a:cxn ang="0">
                  <a:pos x="334" y="41"/>
                </a:cxn>
              </a:cxnLst>
              <a:rect l="0" t="0" r="r" b="b"/>
              <a:pathLst>
                <a:path w="370" h="346">
                  <a:moveTo>
                    <a:pt x="334" y="23"/>
                  </a:moveTo>
                  <a:lnTo>
                    <a:pt x="334" y="23"/>
                  </a:lnTo>
                  <a:lnTo>
                    <a:pt x="332" y="17"/>
                  </a:lnTo>
                  <a:lnTo>
                    <a:pt x="331" y="12"/>
                  </a:lnTo>
                  <a:lnTo>
                    <a:pt x="328" y="8"/>
                  </a:lnTo>
                  <a:lnTo>
                    <a:pt x="325" y="4"/>
                  </a:lnTo>
                  <a:lnTo>
                    <a:pt x="321" y="3"/>
                  </a:lnTo>
                  <a:lnTo>
                    <a:pt x="315" y="2"/>
                  </a:lnTo>
                  <a:lnTo>
                    <a:pt x="310" y="0"/>
                  </a:lnTo>
                  <a:lnTo>
                    <a:pt x="306" y="0"/>
                  </a:lnTo>
                  <a:lnTo>
                    <a:pt x="306" y="0"/>
                  </a:lnTo>
                  <a:lnTo>
                    <a:pt x="298" y="0"/>
                  </a:lnTo>
                  <a:lnTo>
                    <a:pt x="298" y="0"/>
                  </a:lnTo>
                  <a:lnTo>
                    <a:pt x="267" y="0"/>
                  </a:lnTo>
                  <a:lnTo>
                    <a:pt x="233" y="3"/>
                  </a:lnTo>
                  <a:lnTo>
                    <a:pt x="199" y="6"/>
                  </a:lnTo>
                  <a:lnTo>
                    <a:pt x="164" y="11"/>
                  </a:lnTo>
                  <a:lnTo>
                    <a:pt x="130" y="17"/>
                  </a:lnTo>
                  <a:lnTo>
                    <a:pt x="97" y="25"/>
                  </a:lnTo>
                  <a:lnTo>
                    <a:pt x="64" y="34"/>
                  </a:lnTo>
                  <a:lnTo>
                    <a:pt x="34" y="46"/>
                  </a:lnTo>
                  <a:lnTo>
                    <a:pt x="34" y="46"/>
                  </a:lnTo>
                  <a:lnTo>
                    <a:pt x="20" y="54"/>
                  </a:lnTo>
                  <a:lnTo>
                    <a:pt x="9" y="62"/>
                  </a:lnTo>
                  <a:lnTo>
                    <a:pt x="5" y="66"/>
                  </a:lnTo>
                  <a:lnTo>
                    <a:pt x="3" y="71"/>
                  </a:lnTo>
                  <a:lnTo>
                    <a:pt x="1" y="75"/>
                  </a:lnTo>
                  <a:lnTo>
                    <a:pt x="0" y="79"/>
                  </a:lnTo>
                  <a:lnTo>
                    <a:pt x="1" y="88"/>
                  </a:lnTo>
                  <a:lnTo>
                    <a:pt x="4" y="97"/>
                  </a:lnTo>
                  <a:lnTo>
                    <a:pt x="11" y="106"/>
                  </a:lnTo>
                  <a:lnTo>
                    <a:pt x="18" y="114"/>
                  </a:lnTo>
                  <a:lnTo>
                    <a:pt x="28" y="123"/>
                  </a:lnTo>
                  <a:lnTo>
                    <a:pt x="38" y="132"/>
                  </a:lnTo>
                  <a:lnTo>
                    <a:pt x="60" y="147"/>
                  </a:lnTo>
                  <a:lnTo>
                    <a:pt x="81" y="161"/>
                  </a:lnTo>
                  <a:lnTo>
                    <a:pt x="97" y="172"/>
                  </a:lnTo>
                  <a:lnTo>
                    <a:pt x="97" y="172"/>
                  </a:lnTo>
                  <a:lnTo>
                    <a:pt x="102" y="174"/>
                  </a:lnTo>
                  <a:lnTo>
                    <a:pt x="109" y="176"/>
                  </a:lnTo>
                  <a:lnTo>
                    <a:pt x="114" y="174"/>
                  </a:lnTo>
                  <a:lnTo>
                    <a:pt x="119" y="172"/>
                  </a:lnTo>
                  <a:lnTo>
                    <a:pt x="124" y="168"/>
                  </a:lnTo>
                  <a:lnTo>
                    <a:pt x="128" y="164"/>
                  </a:lnTo>
                  <a:lnTo>
                    <a:pt x="131" y="157"/>
                  </a:lnTo>
                  <a:lnTo>
                    <a:pt x="131" y="152"/>
                  </a:lnTo>
                  <a:lnTo>
                    <a:pt x="131" y="148"/>
                  </a:lnTo>
                  <a:lnTo>
                    <a:pt x="131" y="148"/>
                  </a:lnTo>
                  <a:lnTo>
                    <a:pt x="131" y="143"/>
                  </a:lnTo>
                  <a:lnTo>
                    <a:pt x="130" y="139"/>
                  </a:lnTo>
                  <a:lnTo>
                    <a:pt x="128" y="135"/>
                  </a:lnTo>
                  <a:lnTo>
                    <a:pt x="126" y="132"/>
                  </a:lnTo>
                  <a:lnTo>
                    <a:pt x="119" y="129"/>
                  </a:lnTo>
                  <a:lnTo>
                    <a:pt x="111" y="126"/>
                  </a:lnTo>
                  <a:lnTo>
                    <a:pt x="111" y="126"/>
                  </a:lnTo>
                  <a:lnTo>
                    <a:pt x="89" y="112"/>
                  </a:lnTo>
                  <a:lnTo>
                    <a:pt x="67" y="98"/>
                  </a:lnTo>
                  <a:lnTo>
                    <a:pt x="67" y="98"/>
                  </a:lnTo>
                  <a:lnTo>
                    <a:pt x="63" y="96"/>
                  </a:lnTo>
                  <a:lnTo>
                    <a:pt x="62" y="93"/>
                  </a:lnTo>
                  <a:lnTo>
                    <a:pt x="62" y="91"/>
                  </a:lnTo>
                  <a:lnTo>
                    <a:pt x="63" y="88"/>
                  </a:lnTo>
                  <a:lnTo>
                    <a:pt x="69" y="83"/>
                  </a:lnTo>
                  <a:lnTo>
                    <a:pt x="80" y="79"/>
                  </a:lnTo>
                  <a:lnTo>
                    <a:pt x="105" y="74"/>
                  </a:lnTo>
                  <a:lnTo>
                    <a:pt x="121" y="70"/>
                  </a:lnTo>
                  <a:lnTo>
                    <a:pt x="121" y="70"/>
                  </a:lnTo>
                  <a:lnTo>
                    <a:pt x="140" y="64"/>
                  </a:lnTo>
                  <a:lnTo>
                    <a:pt x="161" y="59"/>
                  </a:lnTo>
                  <a:lnTo>
                    <a:pt x="204" y="53"/>
                  </a:lnTo>
                  <a:lnTo>
                    <a:pt x="246" y="47"/>
                  </a:lnTo>
                  <a:lnTo>
                    <a:pt x="288" y="46"/>
                  </a:lnTo>
                  <a:lnTo>
                    <a:pt x="288" y="46"/>
                  </a:lnTo>
                  <a:lnTo>
                    <a:pt x="292" y="70"/>
                  </a:lnTo>
                  <a:lnTo>
                    <a:pt x="296" y="93"/>
                  </a:lnTo>
                  <a:lnTo>
                    <a:pt x="305" y="140"/>
                  </a:lnTo>
                  <a:lnTo>
                    <a:pt x="310" y="164"/>
                  </a:lnTo>
                  <a:lnTo>
                    <a:pt x="314" y="187"/>
                  </a:lnTo>
                  <a:lnTo>
                    <a:pt x="317" y="210"/>
                  </a:lnTo>
                  <a:lnTo>
                    <a:pt x="318" y="233"/>
                  </a:lnTo>
                  <a:lnTo>
                    <a:pt x="318" y="233"/>
                  </a:lnTo>
                  <a:lnTo>
                    <a:pt x="321" y="251"/>
                  </a:lnTo>
                  <a:lnTo>
                    <a:pt x="323" y="272"/>
                  </a:lnTo>
                  <a:lnTo>
                    <a:pt x="323" y="282"/>
                  </a:lnTo>
                  <a:lnTo>
                    <a:pt x="322" y="288"/>
                  </a:lnTo>
                  <a:lnTo>
                    <a:pt x="321" y="289"/>
                  </a:lnTo>
                  <a:lnTo>
                    <a:pt x="318" y="289"/>
                  </a:lnTo>
                  <a:lnTo>
                    <a:pt x="315" y="289"/>
                  </a:lnTo>
                  <a:lnTo>
                    <a:pt x="311" y="287"/>
                  </a:lnTo>
                  <a:lnTo>
                    <a:pt x="311" y="287"/>
                  </a:lnTo>
                  <a:lnTo>
                    <a:pt x="285" y="263"/>
                  </a:lnTo>
                  <a:lnTo>
                    <a:pt x="271" y="253"/>
                  </a:lnTo>
                  <a:lnTo>
                    <a:pt x="263" y="248"/>
                  </a:lnTo>
                  <a:lnTo>
                    <a:pt x="255" y="244"/>
                  </a:lnTo>
                  <a:lnTo>
                    <a:pt x="255" y="244"/>
                  </a:lnTo>
                  <a:lnTo>
                    <a:pt x="250" y="242"/>
                  </a:lnTo>
                  <a:lnTo>
                    <a:pt x="246" y="242"/>
                  </a:lnTo>
                  <a:lnTo>
                    <a:pt x="242" y="244"/>
                  </a:lnTo>
                  <a:lnTo>
                    <a:pt x="238" y="245"/>
                  </a:lnTo>
                  <a:lnTo>
                    <a:pt x="236" y="248"/>
                  </a:lnTo>
                  <a:lnTo>
                    <a:pt x="233" y="250"/>
                  </a:lnTo>
                  <a:lnTo>
                    <a:pt x="229" y="258"/>
                  </a:lnTo>
                  <a:lnTo>
                    <a:pt x="228" y="267"/>
                  </a:lnTo>
                  <a:lnTo>
                    <a:pt x="230" y="275"/>
                  </a:lnTo>
                  <a:lnTo>
                    <a:pt x="232" y="279"/>
                  </a:lnTo>
                  <a:lnTo>
                    <a:pt x="236" y="283"/>
                  </a:lnTo>
                  <a:lnTo>
                    <a:pt x="238" y="285"/>
                  </a:lnTo>
                  <a:lnTo>
                    <a:pt x="243" y="288"/>
                  </a:lnTo>
                  <a:lnTo>
                    <a:pt x="243" y="288"/>
                  </a:lnTo>
                  <a:lnTo>
                    <a:pt x="250" y="291"/>
                  </a:lnTo>
                  <a:lnTo>
                    <a:pt x="257" y="296"/>
                  </a:lnTo>
                  <a:lnTo>
                    <a:pt x="274" y="309"/>
                  </a:lnTo>
                  <a:lnTo>
                    <a:pt x="292" y="323"/>
                  </a:lnTo>
                  <a:lnTo>
                    <a:pt x="311" y="336"/>
                  </a:lnTo>
                  <a:lnTo>
                    <a:pt x="321" y="342"/>
                  </a:lnTo>
                  <a:lnTo>
                    <a:pt x="331" y="344"/>
                  </a:lnTo>
                  <a:lnTo>
                    <a:pt x="339" y="346"/>
                  </a:lnTo>
                  <a:lnTo>
                    <a:pt x="347" y="346"/>
                  </a:lnTo>
                  <a:lnTo>
                    <a:pt x="351" y="344"/>
                  </a:lnTo>
                  <a:lnTo>
                    <a:pt x="355" y="342"/>
                  </a:lnTo>
                  <a:lnTo>
                    <a:pt x="357" y="339"/>
                  </a:lnTo>
                  <a:lnTo>
                    <a:pt x="360" y="335"/>
                  </a:lnTo>
                  <a:lnTo>
                    <a:pt x="365" y="325"/>
                  </a:lnTo>
                  <a:lnTo>
                    <a:pt x="368" y="310"/>
                  </a:lnTo>
                  <a:lnTo>
                    <a:pt x="368" y="310"/>
                  </a:lnTo>
                  <a:lnTo>
                    <a:pt x="370" y="292"/>
                  </a:lnTo>
                  <a:lnTo>
                    <a:pt x="370" y="275"/>
                  </a:lnTo>
                  <a:lnTo>
                    <a:pt x="370" y="257"/>
                  </a:lnTo>
                  <a:lnTo>
                    <a:pt x="369" y="238"/>
                  </a:lnTo>
                  <a:lnTo>
                    <a:pt x="364" y="202"/>
                  </a:lnTo>
                  <a:lnTo>
                    <a:pt x="356" y="166"/>
                  </a:lnTo>
                  <a:lnTo>
                    <a:pt x="348" y="130"/>
                  </a:lnTo>
                  <a:lnTo>
                    <a:pt x="340" y="95"/>
                  </a:lnTo>
                  <a:lnTo>
                    <a:pt x="335" y="58"/>
                  </a:lnTo>
                  <a:lnTo>
                    <a:pt x="334" y="41"/>
                  </a:lnTo>
                  <a:lnTo>
                    <a:pt x="334" y="23"/>
                  </a:lnTo>
                  <a:lnTo>
                    <a:pt x="334"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9" name="chenying0907 1255"/>
            <p:cNvSpPr>
              <a:spLocks/>
            </p:cNvSpPr>
            <p:nvPr/>
          </p:nvSpPr>
          <p:spPr bwMode="auto">
            <a:xfrm>
              <a:off x="5359401" y="2195513"/>
              <a:ext cx="342900" cy="25400"/>
            </a:xfrm>
            <a:custGeom>
              <a:avLst/>
              <a:gdLst/>
              <a:ahLst/>
              <a:cxnLst>
                <a:cxn ang="0">
                  <a:pos x="846" y="31"/>
                </a:cxn>
                <a:cxn ang="0">
                  <a:pos x="846" y="31"/>
                </a:cxn>
                <a:cxn ang="0">
                  <a:pos x="798" y="30"/>
                </a:cxn>
                <a:cxn ang="0">
                  <a:pos x="748" y="29"/>
                </a:cxn>
                <a:cxn ang="0">
                  <a:pos x="649" y="25"/>
                </a:cxn>
                <a:cxn ang="0">
                  <a:pos x="549" y="19"/>
                </a:cxn>
                <a:cxn ang="0">
                  <a:pos x="451" y="16"/>
                </a:cxn>
                <a:cxn ang="0">
                  <a:pos x="451" y="16"/>
                </a:cxn>
                <a:cxn ang="0">
                  <a:pos x="242" y="10"/>
                </a:cxn>
                <a:cxn ang="0">
                  <a:pos x="137" y="9"/>
                </a:cxn>
                <a:cxn ang="0">
                  <a:pos x="33" y="8"/>
                </a:cxn>
                <a:cxn ang="0">
                  <a:pos x="33" y="8"/>
                </a:cxn>
                <a:cxn ang="0">
                  <a:pos x="29" y="4"/>
                </a:cxn>
                <a:cxn ang="0">
                  <a:pos x="24" y="1"/>
                </a:cxn>
                <a:cxn ang="0">
                  <a:pos x="18" y="0"/>
                </a:cxn>
                <a:cxn ang="0">
                  <a:pos x="13" y="0"/>
                </a:cxn>
                <a:cxn ang="0">
                  <a:pos x="8" y="2"/>
                </a:cxn>
                <a:cxn ang="0">
                  <a:pos x="4" y="5"/>
                </a:cxn>
                <a:cxn ang="0">
                  <a:pos x="1" y="10"/>
                </a:cxn>
                <a:cxn ang="0">
                  <a:pos x="0" y="17"/>
                </a:cxn>
                <a:cxn ang="0">
                  <a:pos x="0" y="25"/>
                </a:cxn>
                <a:cxn ang="0">
                  <a:pos x="0" y="25"/>
                </a:cxn>
                <a:cxn ang="0">
                  <a:pos x="1" y="33"/>
                </a:cxn>
                <a:cxn ang="0">
                  <a:pos x="5" y="38"/>
                </a:cxn>
                <a:cxn ang="0">
                  <a:pos x="11" y="42"/>
                </a:cxn>
                <a:cxn ang="0">
                  <a:pos x="17" y="43"/>
                </a:cxn>
                <a:cxn ang="0">
                  <a:pos x="17" y="43"/>
                </a:cxn>
                <a:cxn ang="0">
                  <a:pos x="126" y="43"/>
                </a:cxn>
                <a:cxn ang="0">
                  <a:pos x="234" y="46"/>
                </a:cxn>
                <a:cxn ang="0">
                  <a:pos x="451" y="50"/>
                </a:cxn>
                <a:cxn ang="0">
                  <a:pos x="451" y="50"/>
                </a:cxn>
                <a:cxn ang="0">
                  <a:pos x="549" y="53"/>
                </a:cxn>
                <a:cxn ang="0">
                  <a:pos x="649" y="59"/>
                </a:cxn>
                <a:cxn ang="0">
                  <a:pos x="748" y="64"/>
                </a:cxn>
                <a:cxn ang="0">
                  <a:pos x="798" y="65"/>
                </a:cxn>
                <a:cxn ang="0">
                  <a:pos x="846" y="65"/>
                </a:cxn>
                <a:cxn ang="0">
                  <a:pos x="846" y="65"/>
                </a:cxn>
                <a:cxn ang="0">
                  <a:pos x="850" y="65"/>
                </a:cxn>
                <a:cxn ang="0">
                  <a:pos x="854" y="64"/>
                </a:cxn>
                <a:cxn ang="0">
                  <a:pos x="859" y="60"/>
                </a:cxn>
                <a:cxn ang="0">
                  <a:pos x="862" y="55"/>
                </a:cxn>
                <a:cxn ang="0">
                  <a:pos x="863" y="48"/>
                </a:cxn>
                <a:cxn ang="0">
                  <a:pos x="862" y="42"/>
                </a:cxn>
                <a:cxn ang="0">
                  <a:pos x="859" y="36"/>
                </a:cxn>
                <a:cxn ang="0">
                  <a:pos x="854" y="33"/>
                </a:cxn>
                <a:cxn ang="0">
                  <a:pos x="850" y="31"/>
                </a:cxn>
                <a:cxn ang="0">
                  <a:pos x="846" y="31"/>
                </a:cxn>
                <a:cxn ang="0">
                  <a:pos x="846" y="31"/>
                </a:cxn>
              </a:cxnLst>
              <a:rect l="0" t="0" r="r" b="b"/>
              <a:pathLst>
                <a:path w="863" h="65">
                  <a:moveTo>
                    <a:pt x="846" y="31"/>
                  </a:moveTo>
                  <a:lnTo>
                    <a:pt x="846" y="31"/>
                  </a:lnTo>
                  <a:lnTo>
                    <a:pt x="798" y="30"/>
                  </a:lnTo>
                  <a:lnTo>
                    <a:pt x="748" y="29"/>
                  </a:lnTo>
                  <a:lnTo>
                    <a:pt x="649" y="25"/>
                  </a:lnTo>
                  <a:lnTo>
                    <a:pt x="549" y="19"/>
                  </a:lnTo>
                  <a:lnTo>
                    <a:pt x="451" y="16"/>
                  </a:lnTo>
                  <a:lnTo>
                    <a:pt x="451" y="16"/>
                  </a:lnTo>
                  <a:lnTo>
                    <a:pt x="242" y="10"/>
                  </a:lnTo>
                  <a:lnTo>
                    <a:pt x="137" y="9"/>
                  </a:lnTo>
                  <a:lnTo>
                    <a:pt x="33" y="8"/>
                  </a:lnTo>
                  <a:lnTo>
                    <a:pt x="33" y="8"/>
                  </a:lnTo>
                  <a:lnTo>
                    <a:pt x="29" y="4"/>
                  </a:lnTo>
                  <a:lnTo>
                    <a:pt x="24" y="1"/>
                  </a:lnTo>
                  <a:lnTo>
                    <a:pt x="18" y="0"/>
                  </a:lnTo>
                  <a:lnTo>
                    <a:pt x="13" y="0"/>
                  </a:lnTo>
                  <a:lnTo>
                    <a:pt x="8" y="2"/>
                  </a:lnTo>
                  <a:lnTo>
                    <a:pt x="4" y="5"/>
                  </a:lnTo>
                  <a:lnTo>
                    <a:pt x="1" y="10"/>
                  </a:lnTo>
                  <a:lnTo>
                    <a:pt x="0" y="17"/>
                  </a:lnTo>
                  <a:lnTo>
                    <a:pt x="0" y="25"/>
                  </a:lnTo>
                  <a:lnTo>
                    <a:pt x="0" y="25"/>
                  </a:lnTo>
                  <a:lnTo>
                    <a:pt x="1" y="33"/>
                  </a:lnTo>
                  <a:lnTo>
                    <a:pt x="5" y="38"/>
                  </a:lnTo>
                  <a:lnTo>
                    <a:pt x="11" y="42"/>
                  </a:lnTo>
                  <a:lnTo>
                    <a:pt x="17" y="43"/>
                  </a:lnTo>
                  <a:lnTo>
                    <a:pt x="17" y="43"/>
                  </a:lnTo>
                  <a:lnTo>
                    <a:pt x="126" y="43"/>
                  </a:lnTo>
                  <a:lnTo>
                    <a:pt x="234" y="46"/>
                  </a:lnTo>
                  <a:lnTo>
                    <a:pt x="451" y="50"/>
                  </a:lnTo>
                  <a:lnTo>
                    <a:pt x="451" y="50"/>
                  </a:lnTo>
                  <a:lnTo>
                    <a:pt x="549" y="53"/>
                  </a:lnTo>
                  <a:lnTo>
                    <a:pt x="649" y="59"/>
                  </a:lnTo>
                  <a:lnTo>
                    <a:pt x="748" y="64"/>
                  </a:lnTo>
                  <a:lnTo>
                    <a:pt x="798" y="65"/>
                  </a:lnTo>
                  <a:lnTo>
                    <a:pt x="846" y="65"/>
                  </a:lnTo>
                  <a:lnTo>
                    <a:pt x="846" y="65"/>
                  </a:lnTo>
                  <a:lnTo>
                    <a:pt x="850" y="65"/>
                  </a:lnTo>
                  <a:lnTo>
                    <a:pt x="854" y="64"/>
                  </a:lnTo>
                  <a:lnTo>
                    <a:pt x="859" y="60"/>
                  </a:lnTo>
                  <a:lnTo>
                    <a:pt x="862" y="55"/>
                  </a:lnTo>
                  <a:lnTo>
                    <a:pt x="863" y="48"/>
                  </a:lnTo>
                  <a:lnTo>
                    <a:pt x="862" y="42"/>
                  </a:lnTo>
                  <a:lnTo>
                    <a:pt x="859" y="36"/>
                  </a:lnTo>
                  <a:lnTo>
                    <a:pt x="854" y="33"/>
                  </a:lnTo>
                  <a:lnTo>
                    <a:pt x="850" y="31"/>
                  </a:lnTo>
                  <a:lnTo>
                    <a:pt x="846" y="31"/>
                  </a:lnTo>
                  <a:lnTo>
                    <a:pt x="846" y="3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0" name="chenying0907 1256"/>
            <p:cNvSpPr>
              <a:spLocks/>
            </p:cNvSpPr>
            <p:nvPr/>
          </p:nvSpPr>
          <p:spPr bwMode="auto">
            <a:xfrm>
              <a:off x="5349876" y="2282825"/>
              <a:ext cx="327025" cy="17463"/>
            </a:xfrm>
            <a:custGeom>
              <a:avLst/>
              <a:gdLst/>
              <a:ahLst/>
              <a:cxnLst>
                <a:cxn ang="0">
                  <a:pos x="808" y="8"/>
                </a:cxn>
                <a:cxn ang="0">
                  <a:pos x="808" y="8"/>
                </a:cxn>
                <a:cxn ang="0">
                  <a:pos x="715" y="6"/>
                </a:cxn>
                <a:cxn ang="0">
                  <a:pos x="624" y="4"/>
                </a:cxn>
                <a:cxn ang="0">
                  <a:pos x="531" y="1"/>
                </a:cxn>
                <a:cxn ang="0">
                  <a:pos x="439" y="0"/>
                </a:cxn>
                <a:cxn ang="0">
                  <a:pos x="17" y="0"/>
                </a:cxn>
                <a:cxn ang="0">
                  <a:pos x="17" y="0"/>
                </a:cxn>
                <a:cxn ang="0">
                  <a:pos x="13" y="1"/>
                </a:cxn>
                <a:cxn ang="0">
                  <a:pos x="9" y="1"/>
                </a:cxn>
                <a:cxn ang="0">
                  <a:pos x="4" y="5"/>
                </a:cxn>
                <a:cxn ang="0">
                  <a:pos x="1" y="12"/>
                </a:cxn>
                <a:cxn ang="0">
                  <a:pos x="0" y="17"/>
                </a:cxn>
                <a:cxn ang="0">
                  <a:pos x="1" y="23"/>
                </a:cxn>
                <a:cxn ang="0">
                  <a:pos x="4" y="29"/>
                </a:cxn>
                <a:cxn ang="0">
                  <a:pos x="9" y="33"/>
                </a:cxn>
                <a:cxn ang="0">
                  <a:pos x="13" y="34"/>
                </a:cxn>
                <a:cxn ang="0">
                  <a:pos x="17" y="34"/>
                </a:cxn>
                <a:cxn ang="0">
                  <a:pos x="439" y="34"/>
                </a:cxn>
                <a:cxn ang="0">
                  <a:pos x="439" y="34"/>
                </a:cxn>
                <a:cxn ang="0">
                  <a:pos x="531" y="35"/>
                </a:cxn>
                <a:cxn ang="0">
                  <a:pos x="624" y="38"/>
                </a:cxn>
                <a:cxn ang="0">
                  <a:pos x="715" y="40"/>
                </a:cxn>
                <a:cxn ang="0">
                  <a:pos x="808" y="42"/>
                </a:cxn>
                <a:cxn ang="0">
                  <a:pos x="808" y="42"/>
                </a:cxn>
                <a:cxn ang="0">
                  <a:pos x="812" y="42"/>
                </a:cxn>
                <a:cxn ang="0">
                  <a:pos x="815" y="40"/>
                </a:cxn>
                <a:cxn ang="0">
                  <a:pos x="820" y="36"/>
                </a:cxn>
                <a:cxn ang="0">
                  <a:pos x="824" y="31"/>
                </a:cxn>
                <a:cxn ang="0">
                  <a:pos x="824" y="25"/>
                </a:cxn>
                <a:cxn ang="0">
                  <a:pos x="824" y="18"/>
                </a:cxn>
                <a:cxn ang="0">
                  <a:pos x="820" y="13"/>
                </a:cxn>
                <a:cxn ang="0">
                  <a:pos x="815" y="9"/>
                </a:cxn>
                <a:cxn ang="0">
                  <a:pos x="812" y="8"/>
                </a:cxn>
                <a:cxn ang="0">
                  <a:pos x="808" y="8"/>
                </a:cxn>
                <a:cxn ang="0">
                  <a:pos x="808" y="8"/>
                </a:cxn>
              </a:cxnLst>
              <a:rect l="0" t="0" r="r" b="b"/>
              <a:pathLst>
                <a:path w="824" h="42">
                  <a:moveTo>
                    <a:pt x="808" y="8"/>
                  </a:moveTo>
                  <a:lnTo>
                    <a:pt x="808" y="8"/>
                  </a:lnTo>
                  <a:lnTo>
                    <a:pt x="715" y="6"/>
                  </a:lnTo>
                  <a:lnTo>
                    <a:pt x="624" y="4"/>
                  </a:lnTo>
                  <a:lnTo>
                    <a:pt x="531" y="1"/>
                  </a:lnTo>
                  <a:lnTo>
                    <a:pt x="439" y="0"/>
                  </a:lnTo>
                  <a:lnTo>
                    <a:pt x="17" y="0"/>
                  </a:lnTo>
                  <a:lnTo>
                    <a:pt x="17" y="0"/>
                  </a:lnTo>
                  <a:lnTo>
                    <a:pt x="13" y="1"/>
                  </a:lnTo>
                  <a:lnTo>
                    <a:pt x="9" y="1"/>
                  </a:lnTo>
                  <a:lnTo>
                    <a:pt x="4" y="5"/>
                  </a:lnTo>
                  <a:lnTo>
                    <a:pt x="1" y="12"/>
                  </a:lnTo>
                  <a:lnTo>
                    <a:pt x="0" y="17"/>
                  </a:lnTo>
                  <a:lnTo>
                    <a:pt x="1" y="23"/>
                  </a:lnTo>
                  <a:lnTo>
                    <a:pt x="4" y="29"/>
                  </a:lnTo>
                  <a:lnTo>
                    <a:pt x="9" y="33"/>
                  </a:lnTo>
                  <a:lnTo>
                    <a:pt x="13" y="34"/>
                  </a:lnTo>
                  <a:lnTo>
                    <a:pt x="17" y="34"/>
                  </a:lnTo>
                  <a:lnTo>
                    <a:pt x="439" y="34"/>
                  </a:lnTo>
                  <a:lnTo>
                    <a:pt x="439" y="34"/>
                  </a:lnTo>
                  <a:lnTo>
                    <a:pt x="531" y="35"/>
                  </a:lnTo>
                  <a:lnTo>
                    <a:pt x="624" y="38"/>
                  </a:lnTo>
                  <a:lnTo>
                    <a:pt x="715" y="40"/>
                  </a:lnTo>
                  <a:lnTo>
                    <a:pt x="808" y="42"/>
                  </a:lnTo>
                  <a:lnTo>
                    <a:pt x="808" y="42"/>
                  </a:lnTo>
                  <a:lnTo>
                    <a:pt x="812" y="42"/>
                  </a:lnTo>
                  <a:lnTo>
                    <a:pt x="815" y="40"/>
                  </a:lnTo>
                  <a:lnTo>
                    <a:pt x="820" y="36"/>
                  </a:lnTo>
                  <a:lnTo>
                    <a:pt x="824" y="31"/>
                  </a:lnTo>
                  <a:lnTo>
                    <a:pt x="824" y="25"/>
                  </a:lnTo>
                  <a:lnTo>
                    <a:pt x="824" y="18"/>
                  </a:lnTo>
                  <a:lnTo>
                    <a:pt x="820" y="13"/>
                  </a:lnTo>
                  <a:lnTo>
                    <a:pt x="815" y="9"/>
                  </a:lnTo>
                  <a:lnTo>
                    <a:pt x="812" y="8"/>
                  </a:lnTo>
                  <a:lnTo>
                    <a:pt x="808" y="8"/>
                  </a:lnTo>
                  <a:lnTo>
                    <a:pt x="808" y="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1" name="chenying0907 1257"/>
            <p:cNvSpPr>
              <a:spLocks/>
            </p:cNvSpPr>
            <p:nvPr/>
          </p:nvSpPr>
          <p:spPr bwMode="auto">
            <a:xfrm>
              <a:off x="5343526" y="2359025"/>
              <a:ext cx="182563" cy="12700"/>
            </a:xfrm>
            <a:custGeom>
              <a:avLst/>
              <a:gdLst/>
              <a:ahLst/>
              <a:cxnLst>
                <a:cxn ang="0">
                  <a:pos x="444" y="0"/>
                </a:cxn>
                <a:cxn ang="0">
                  <a:pos x="17" y="0"/>
                </a:cxn>
                <a:cxn ang="0">
                  <a:pos x="17" y="0"/>
                </a:cxn>
                <a:cxn ang="0">
                  <a:pos x="13" y="0"/>
                </a:cxn>
                <a:cxn ang="0">
                  <a:pos x="9" y="1"/>
                </a:cxn>
                <a:cxn ang="0">
                  <a:pos x="4" y="5"/>
                </a:cxn>
                <a:cxn ang="0">
                  <a:pos x="1" y="10"/>
                </a:cxn>
                <a:cxn ang="0">
                  <a:pos x="0" y="17"/>
                </a:cxn>
                <a:cxn ang="0">
                  <a:pos x="1" y="23"/>
                </a:cxn>
                <a:cxn ang="0">
                  <a:pos x="4" y="29"/>
                </a:cxn>
                <a:cxn ang="0">
                  <a:pos x="9" y="33"/>
                </a:cxn>
                <a:cxn ang="0">
                  <a:pos x="13" y="34"/>
                </a:cxn>
                <a:cxn ang="0">
                  <a:pos x="17" y="34"/>
                </a:cxn>
                <a:cxn ang="0">
                  <a:pos x="444" y="34"/>
                </a:cxn>
                <a:cxn ang="0">
                  <a:pos x="444" y="34"/>
                </a:cxn>
                <a:cxn ang="0">
                  <a:pos x="447" y="34"/>
                </a:cxn>
                <a:cxn ang="0">
                  <a:pos x="450" y="33"/>
                </a:cxn>
                <a:cxn ang="0">
                  <a:pos x="455" y="29"/>
                </a:cxn>
                <a:cxn ang="0">
                  <a:pos x="459" y="23"/>
                </a:cxn>
                <a:cxn ang="0">
                  <a:pos x="461" y="17"/>
                </a:cxn>
                <a:cxn ang="0">
                  <a:pos x="459" y="10"/>
                </a:cxn>
                <a:cxn ang="0">
                  <a:pos x="455" y="5"/>
                </a:cxn>
                <a:cxn ang="0">
                  <a:pos x="450" y="1"/>
                </a:cxn>
                <a:cxn ang="0">
                  <a:pos x="447" y="0"/>
                </a:cxn>
                <a:cxn ang="0">
                  <a:pos x="444" y="0"/>
                </a:cxn>
                <a:cxn ang="0">
                  <a:pos x="444" y="0"/>
                </a:cxn>
              </a:cxnLst>
              <a:rect l="0" t="0" r="r" b="b"/>
              <a:pathLst>
                <a:path w="461" h="34">
                  <a:moveTo>
                    <a:pt x="444" y="0"/>
                  </a:moveTo>
                  <a:lnTo>
                    <a:pt x="17" y="0"/>
                  </a:lnTo>
                  <a:lnTo>
                    <a:pt x="17" y="0"/>
                  </a:lnTo>
                  <a:lnTo>
                    <a:pt x="13" y="0"/>
                  </a:lnTo>
                  <a:lnTo>
                    <a:pt x="9" y="1"/>
                  </a:lnTo>
                  <a:lnTo>
                    <a:pt x="4" y="5"/>
                  </a:lnTo>
                  <a:lnTo>
                    <a:pt x="1" y="10"/>
                  </a:lnTo>
                  <a:lnTo>
                    <a:pt x="0" y="17"/>
                  </a:lnTo>
                  <a:lnTo>
                    <a:pt x="1" y="23"/>
                  </a:lnTo>
                  <a:lnTo>
                    <a:pt x="4" y="29"/>
                  </a:lnTo>
                  <a:lnTo>
                    <a:pt x="9" y="33"/>
                  </a:lnTo>
                  <a:lnTo>
                    <a:pt x="13" y="34"/>
                  </a:lnTo>
                  <a:lnTo>
                    <a:pt x="17" y="34"/>
                  </a:lnTo>
                  <a:lnTo>
                    <a:pt x="444" y="34"/>
                  </a:lnTo>
                  <a:lnTo>
                    <a:pt x="444" y="34"/>
                  </a:lnTo>
                  <a:lnTo>
                    <a:pt x="447" y="34"/>
                  </a:lnTo>
                  <a:lnTo>
                    <a:pt x="450" y="33"/>
                  </a:lnTo>
                  <a:lnTo>
                    <a:pt x="455" y="29"/>
                  </a:lnTo>
                  <a:lnTo>
                    <a:pt x="459" y="23"/>
                  </a:lnTo>
                  <a:lnTo>
                    <a:pt x="461" y="17"/>
                  </a:lnTo>
                  <a:lnTo>
                    <a:pt x="459" y="10"/>
                  </a:lnTo>
                  <a:lnTo>
                    <a:pt x="455" y="5"/>
                  </a:lnTo>
                  <a:lnTo>
                    <a:pt x="450" y="1"/>
                  </a:lnTo>
                  <a:lnTo>
                    <a:pt x="447" y="0"/>
                  </a:lnTo>
                  <a:lnTo>
                    <a:pt x="444" y="0"/>
                  </a:lnTo>
                  <a:lnTo>
                    <a:pt x="44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2" name="chenying0907 1258"/>
            <p:cNvSpPr>
              <a:spLocks/>
            </p:cNvSpPr>
            <p:nvPr/>
          </p:nvSpPr>
          <p:spPr bwMode="auto">
            <a:xfrm>
              <a:off x="5703888" y="2362200"/>
              <a:ext cx="139700" cy="19050"/>
            </a:xfrm>
            <a:custGeom>
              <a:avLst/>
              <a:gdLst/>
              <a:ahLst/>
              <a:cxnLst>
                <a:cxn ang="0">
                  <a:pos x="338" y="0"/>
                </a:cxn>
                <a:cxn ang="0">
                  <a:pos x="338" y="0"/>
                </a:cxn>
                <a:cxn ang="0">
                  <a:pos x="299" y="1"/>
                </a:cxn>
                <a:cxn ang="0">
                  <a:pos x="261" y="4"/>
                </a:cxn>
                <a:cxn ang="0">
                  <a:pos x="223" y="6"/>
                </a:cxn>
                <a:cxn ang="0">
                  <a:pos x="183" y="6"/>
                </a:cxn>
                <a:cxn ang="0">
                  <a:pos x="183" y="6"/>
                </a:cxn>
                <a:cxn ang="0">
                  <a:pos x="143" y="6"/>
                </a:cxn>
                <a:cxn ang="0">
                  <a:pos x="101" y="5"/>
                </a:cxn>
                <a:cxn ang="0">
                  <a:pos x="59" y="4"/>
                </a:cxn>
                <a:cxn ang="0">
                  <a:pos x="38" y="5"/>
                </a:cxn>
                <a:cxn ang="0">
                  <a:pos x="17" y="6"/>
                </a:cxn>
                <a:cxn ang="0">
                  <a:pos x="17" y="6"/>
                </a:cxn>
                <a:cxn ang="0">
                  <a:pos x="11" y="9"/>
                </a:cxn>
                <a:cxn ang="0">
                  <a:pos x="6" y="11"/>
                </a:cxn>
                <a:cxn ang="0">
                  <a:pos x="2" y="17"/>
                </a:cxn>
                <a:cxn ang="0">
                  <a:pos x="0" y="25"/>
                </a:cxn>
                <a:cxn ang="0">
                  <a:pos x="0" y="31"/>
                </a:cxn>
                <a:cxn ang="0">
                  <a:pos x="0" y="31"/>
                </a:cxn>
                <a:cxn ang="0">
                  <a:pos x="2" y="38"/>
                </a:cxn>
                <a:cxn ang="0">
                  <a:pos x="4" y="43"/>
                </a:cxn>
                <a:cxn ang="0">
                  <a:pos x="9" y="45"/>
                </a:cxn>
                <a:cxn ang="0">
                  <a:pos x="15" y="48"/>
                </a:cxn>
                <a:cxn ang="0">
                  <a:pos x="20" y="48"/>
                </a:cxn>
                <a:cxn ang="0">
                  <a:pos x="25" y="47"/>
                </a:cxn>
                <a:cxn ang="0">
                  <a:pos x="29" y="44"/>
                </a:cxn>
                <a:cxn ang="0">
                  <a:pos x="33" y="40"/>
                </a:cxn>
                <a:cxn ang="0">
                  <a:pos x="33" y="40"/>
                </a:cxn>
                <a:cxn ang="0">
                  <a:pos x="71" y="38"/>
                </a:cxn>
                <a:cxn ang="0">
                  <a:pos x="109" y="39"/>
                </a:cxn>
                <a:cxn ang="0">
                  <a:pos x="147" y="40"/>
                </a:cxn>
                <a:cxn ang="0">
                  <a:pos x="183" y="42"/>
                </a:cxn>
                <a:cxn ang="0">
                  <a:pos x="183" y="42"/>
                </a:cxn>
                <a:cxn ang="0">
                  <a:pos x="223" y="40"/>
                </a:cxn>
                <a:cxn ang="0">
                  <a:pos x="261" y="38"/>
                </a:cxn>
                <a:cxn ang="0">
                  <a:pos x="299" y="35"/>
                </a:cxn>
                <a:cxn ang="0">
                  <a:pos x="338" y="34"/>
                </a:cxn>
                <a:cxn ang="0">
                  <a:pos x="338" y="34"/>
                </a:cxn>
                <a:cxn ang="0">
                  <a:pos x="342" y="32"/>
                </a:cxn>
                <a:cxn ang="0">
                  <a:pos x="344" y="31"/>
                </a:cxn>
                <a:cxn ang="0">
                  <a:pos x="350" y="27"/>
                </a:cxn>
                <a:cxn ang="0">
                  <a:pos x="354" y="22"/>
                </a:cxn>
                <a:cxn ang="0">
                  <a:pos x="355" y="15"/>
                </a:cxn>
                <a:cxn ang="0">
                  <a:pos x="354" y="9"/>
                </a:cxn>
                <a:cxn ang="0">
                  <a:pos x="350" y="4"/>
                </a:cxn>
                <a:cxn ang="0">
                  <a:pos x="344" y="1"/>
                </a:cxn>
                <a:cxn ang="0">
                  <a:pos x="342" y="0"/>
                </a:cxn>
                <a:cxn ang="0">
                  <a:pos x="338" y="0"/>
                </a:cxn>
                <a:cxn ang="0">
                  <a:pos x="338" y="0"/>
                </a:cxn>
              </a:cxnLst>
              <a:rect l="0" t="0" r="r" b="b"/>
              <a:pathLst>
                <a:path w="355" h="48">
                  <a:moveTo>
                    <a:pt x="338" y="0"/>
                  </a:moveTo>
                  <a:lnTo>
                    <a:pt x="338" y="0"/>
                  </a:lnTo>
                  <a:lnTo>
                    <a:pt x="299" y="1"/>
                  </a:lnTo>
                  <a:lnTo>
                    <a:pt x="261" y="4"/>
                  </a:lnTo>
                  <a:lnTo>
                    <a:pt x="223" y="6"/>
                  </a:lnTo>
                  <a:lnTo>
                    <a:pt x="183" y="6"/>
                  </a:lnTo>
                  <a:lnTo>
                    <a:pt x="183" y="6"/>
                  </a:lnTo>
                  <a:lnTo>
                    <a:pt x="143" y="6"/>
                  </a:lnTo>
                  <a:lnTo>
                    <a:pt x="101" y="5"/>
                  </a:lnTo>
                  <a:lnTo>
                    <a:pt x="59" y="4"/>
                  </a:lnTo>
                  <a:lnTo>
                    <a:pt x="38" y="5"/>
                  </a:lnTo>
                  <a:lnTo>
                    <a:pt x="17" y="6"/>
                  </a:lnTo>
                  <a:lnTo>
                    <a:pt x="17" y="6"/>
                  </a:lnTo>
                  <a:lnTo>
                    <a:pt x="11" y="9"/>
                  </a:lnTo>
                  <a:lnTo>
                    <a:pt x="6" y="11"/>
                  </a:lnTo>
                  <a:lnTo>
                    <a:pt x="2" y="17"/>
                  </a:lnTo>
                  <a:lnTo>
                    <a:pt x="0" y="25"/>
                  </a:lnTo>
                  <a:lnTo>
                    <a:pt x="0" y="31"/>
                  </a:lnTo>
                  <a:lnTo>
                    <a:pt x="0" y="31"/>
                  </a:lnTo>
                  <a:lnTo>
                    <a:pt x="2" y="38"/>
                  </a:lnTo>
                  <a:lnTo>
                    <a:pt x="4" y="43"/>
                  </a:lnTo>
                  <a:lnTo>
                    <a:pt x="9" y="45"/>
                  </a:lnTo>
                  <a:lnTo>
                    <a:pt x="15" y="48"/>
                  </a:lnTo>
                  <a:lnTo>
                    <a:pt x="20" y="48"/>
                  </a:lnTo>
                  <a:lnTo>
                    <a:pt x="25" y="47"/>
                  </a:lnTo>
                  <a:lnTo>
                    <a:pt x="29" y="44"/>
                  </a:lnTo>
                  <a:lnTo>
                    <a:pt x="33" y="40"/>
                  </a:lnTo>
                  <a:lnTo>
                    <a:pt x="33" y="40"/>
                  </a:lnTo>
                  <a:lnTo>
                    <a:pt x="71" y="38"/>
                  </a:lnTo>
                  <a:lnTo>
                    <a:pt x="109" y="39"/>
                  </a:lnTo>
                  <a:lnTo>
                    <a:pt x="147" y="40"/>
                  </a:lnTo>
                  <a:lnTo>
                    <a:pt x="183" y="42"/>
                  </a:lnTo>
                  <a:lnTo>
                    <a:pt x="183" y="42"/>
                  </a:lnTo>
                  <a:lnTo>
                    <a:pt x="223" y="40"/>
                  </a:lnTo>
                  <a:lnTo>
                    <a:pt x="261" y="38"/>
                  </a:lnTo>
                  <a:lnTo>
                    <a:pt x="299" y="35"/>
                  </a:lnTo>
                  <a:lnTo>
                    <a:pt x="338" y="34"/>
                  </a:lnTo>
                  <a:lnTo>
                    <a:pt x="338" y="34"/>
                  </a:lnTo>
                  <a:lnTo>
                    <a:pt x="342" y="32"/>
                  </a:lnTo>
                  <a:lnTo>
                    <a:pt x="344" y="31"/>
                  </a:lnTo>
                  <a:lnTo>
                    <a:pt x="350" y="27"/>
                  </a:lnTo>
                  <a:lnTo>
                    <a:pt x="354" y="22"/>
                  </a:lnTo>
                  <a:lnTo>
                    <a:pt x="355" y="15"/>
                  </a:lnTo>
                  <a:lnTo>
                    <a:pt x="354" y="9"/>
                  </a:lnTo>
                  <a:lnTo>
                    <a:pt x="350" y="4"/>
                  </a:lnTo>
                  <a:lnTo>
                    <a:pt x="344" y="1"/>
                  </a:lnTo>
                  <a:lnTo>
                    <a:pt x="342" y="0"/>
                  </a:lnTo>
                  <a:lnTo>
                    <a:pt x="338" y="0"/>
                  </a:lnTo>
                  <a:lnTo>
                    <a:pt x="3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3" name="chenying0907 1259"/>
            <p:cNvSpPr>
              <a:spLocks/>
            </p:cNvSpPr>
            <p:nvPr/>
          </p:nvSpPr>
          <p:spPr bwMode="auto">
            <a:xfrm>
              <a:off x="5527676" y="2443163"/>
              <a:ext cx="331788" cy="17463"/>
            </a:xfrm>
            <a:custGeom>
              <a:avLst/>
              <a:gdLst/>
              <a:ahLst/>
              <a:cxnLst>
                <a:cxn ang="0">
                  <a:pos x="815" y="0"/>
                </a:cxn>
                <a:cxn ang="0">
                  <a:pos x="729" y="0"/>
                </a:cxn>
                <a:cxn ang="0">
                  <a:pos x="729" y="0"/>
                </a:cxn>
                <a:cxn ang="0">
                  <a:pos x="703" y="1"/>
                </a:cxn>
                <a:cxn ang="0">
                  <a:pos x="677" y="4"/>
                </a:cxn>
                <a:cxn ang="0">
                  <a:pos x="652" y="7"/>
                </a:cxn>
                <a:cxn ang="0">
                  <a:pos x="624" y="9"/>
                </a:cxn>
                <a:cxn ang="0">
                  <a:pos x="624" y="9"/>
                </a:cxn>
                <a:cxn ang="0">
                  <a:pos x="579" y="10"/>
                </a:cxn>
                <a:cxn ang="0">
                  <a:pos x="533" y="9"/>
                </a:cxn>
                <a:cxn ang="0">
                  <a:pos x="487" y="8"/>
                </a:cxn>
                <a:cxn ang="0">
                  <a:pos x="441" y="8"/>
                </a:cxn>
                <a:cxn ang="0">
                  <a:pos x="19" y="8"/>
                </a:cxn>
                <a:cxn ang="0">
                  <a:pos x="19" y="8"/>
                </a:cxn>
                <a:cxn ang="0">
                  <a:pos x="15" y="8"/>
                </a:cxn>
                <a:cxn ang="0">
                  <a:pos x="11" y="9"/>
                </a:cxn>
                <a:cxn ang="0">
                  <a:pos x="6" y="13"/>
                </a:cxn>
                <a:cxn ang="0">
                  <a:pos x="2" y="18"/>
                </a:cxn>
                <a:cxn ang="0">
                  <a:pos x="0" y="25"/>
                </a:cxn>
                <a:cxn ang="0">
                  <a:pos x="2" y="30"/>
                </a:cxn>
                <a:cxn ang="0">
                  <a:pos x="6" y="37"/>
                </a:cxn>
                <a:cxn ang="0">
                  <a:pos x="11" y="41"/>
                </a:cxn>
                <a:cxn ang="0">
                  <a:pos x="15" y="41"/>
                </a:cxn>
                <a:cxn ang="0">
                  <a:pos x="19" y="42"/>
                </a:cxn>
                <a:cxn ang="0">
                  <a:pos x="441" y="42"/>
                </a:cxn>
                <a:cxn ang="0">
                  <a:pos x="441" y="42"/>
                </a:cxn>
                <a:cxn ang="0">
                  <a:pos x="533" y="42"/>
                </a:cxn>
                <a:cxn ang="0">
                  <a:pos x="624" y="43"/>
                </a:cxn>
                <a:cxn ang="0">
                  <a:pos x="624" y="43"/>
                </a:cxn>
                <a:cxn ang="0">
                  <a:pos x="645" y="42"/>
                </a:cxn>
                <a:cxn ang="0">
                  <a:pos x="666" y="39"/>
                </a:cxn>
                <a:cxn ang="0">
                  <a:pos x="687" y="35"/>
                </a:cxn>
                <a:cxn ang="0">
                  <a:pos x="708" y="34"/>
                </a:cxn>
                <a:cxn ang="0">
                  <a:pos x="815" y="34"/>
                </a:cxn>
                <a:cxn ang="0">
                  <a:pos x="815" y="34"/>
                </a:cxn>
                <a:cxn ang="0">
                  <a:pos x="819" y="34"/>
                </a:cxn>
                <a:cxn ang="0">
                  <a:pos x="823" y="33"/>
                </a:cxn>
                <a:cxn ang="0">
                  <a:pos x="829" y="29"/>
                </a:cxn>
                <a:cxn ang="0">
                  <a:pos x="832" y="24"/>
                </a:cxn>
                <a:cxn ang="0">
                  <a:pos x="834" y="17"/>
                </a:cxn>
                <a:cxn ang="0">
                  <a:pos x="832" y="10"/>
                </a:cxn>
                <a:cxn ang="0">
                  <a:pos x="829" y="5"/>
                </a:cxn>
                <a:cxn ang="0">
                  <a:pos x="823" y="1"/>
                </a:cxn>
                <a:cxn ang="0">
                  <a:pos x="819" y="0"/>
                </a:cxn>
                <a:cxn ang="0">
                  <a:pos x="815" y="0"/>
                </a:cxn>
                <a:cxn ang="0">
                  <a:pos x="815" y="0"/>
                </a:cxn>
              </a:cxnLst>
              <a:rect l="0" t="0" r="r" b="b"/>
              <a:pathLst>
                <a:path w="834" h="43">
                  <a:moveTo>
                    <a:pt x="815" y="0"/>
                  </a:moveTo>
                  <a:lnTo>
                    <a:pt x="729" y="0"/>
                  </a:lnTo>
                  <a:lnTo>
                    <a:pt x="729" y="0"/>
                  </a:lnTo>
                  <a:lnTo>
                    <a:pt x="703" y="1"/>
                  </a:lnTo>
                  <a:lnTo>
                    <a:pt x="677" y="4"/>
                  </a:lnTo>
                  <a:lnTo>
                    <a:pt x="652" y="7"/>
                  </a:lnTo>
                  <a:lnTo>
                    <a:pt x="624" y="9"/>
                  </a:lnTo>
                  <a:lnTo>
                    <a:pt x="624" y="9"/>
                  </a:lnTo>
                  <a:lnTo>
                    <a:pt x="579" y="10"/>
                  </a:lnTo>
                  <a:lnTo>
                    <a:pt x="533" y="9"/>
                  </a:lnTo>
                  <a:lnTo>
                    <a:pt x="487" y="8"/>
                  </a:lnTo>
                  <a:lnTo>
                    <a:pt x="441" y="8"/>
                  </a:lnTo>
                  <a:lnTo>
                    <a:pt x="19" y="8"/>
                  </a:lnTo>
                  <a:lnTo>
                    <a:pt x="19" y="8"/>
                  </a:lnTo>
                  <a:lnTo>
                    <a:pt x="15" y="8"/>
                  </a:lnTo>
                  <a:lnTo>
                    <a:pt x="11" y="9"/>
                  </a:lnTo>
                  <a:lnTo>
                    <a:pt x="6" y="13"/>
                  </a:lnTo>
                  <a:lnTo>
                    <a:pt x="2" y="18"/>
                  </a:lnTo>
                  <a:lnTo>
                    <a:pt x="0" y="25"/>
                  </a:lnTo>
                  <a:lnTo>
                    <a:pt x="2" y="30"/>
                  </a:lnTo>
                  <a:lnTo>
                    <a:pt x="6" y="37"/>
                  </a:lnTo>
                  <a:lnTo>
                    <a:pt x="11" y="41"/>
                  </a:lnTo>
                  <a:lnTo>
                    <a:pt x="15" y="41"/>
                  </a:lnTo>
                  <a:lnTo>
                    <a:pt x="19" y="42"/>
                  </a:lnTo>
                  <a:lnTo>
                    <a:pt x="441" y="42"/>
                  </a:lnTo>
                  <a:lnTo>
                    <a:pt x="441" y="42"/>
                  </a:lnTo>
                  <a:lnTo>
                    <a:pt x="533" y="42"/>
                  </a:lnTo>
                  <a:lnTo>
                    <a:pt x="624" y="43"/>
                  </a:lnTo>
                  <a:lnTo>
                    <a:pt x="624" y="43"/>
                  </a:lnTo>
                  <a:lnTo>
                    <a:pt x="645" y="42"/>
                  </a:lnTo>
                  <a:lnTo>
                    <a:pt x="666" y="39"/>
                  </a:lnTo>
                  <a:lnTo>
                    <a:pt x="687" y="35"/>
                  </a:lnTo>
                  <a:lnTo>
                    <a:pt x="708" y="34"/>
                  </a:lnTo>
                  <a:lnTo>
                    <a:pt x="815" y="34"/>
                  </a:lnTo>
                  <a:lnTo>
                    <a:pt x="815" y="34"/>
                  </a:lnTo>
                  <a:lnTo>
                    <a:pt x="819" y="34"/>
                  </a:lnTo>
                  <a:lnTo>
                    <a:pt x="823" y="33"/>
                  </a:lnTo>
                  <a:lnTo>
                    <a:pt x="829" y="29"/>
                  </a:lnTo>
                  <a:lnTo>
                    <a:pt x="832" y="24"/>
                  </a:lnTo>
                  <a:lnTo>
                    <a:pt x="834" y="17"/>
                  </a:lnTo>
                  <a:lnTo>
                    <a:pt x="832" y="10"/>
                  </a:lnTo>
                  <a:lnTo>
                    <a:pt x="829" y="5"/>
                  </a:lnTo>
                  <a:lnTo>
                    <a:pt x="823" y="1"/>
                  </a:lnTo>
                  <a:lnTo>
                    <a:pt x="819" y="0"/>
                  </a:lnTo>
                  <a:lnTo>
                    <a:pt x="815" y="0"/>
                  </a:lnTo>
                  <a:lnTo>
                    <a:pt x="81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4" name="chenying0907 1260"/>
            <p:cNvSpPr>
              <a:spLocks/>
            </p:cNvSpPr>
            <p:nvPr/>
          </p:nvSpPr>
          <p:spPr bwMode="auto">
            <a:xfrm>
              <a:off x="5362576" y="2519363"/>
              <a:ext cx="487363" cy="19050"/>
            </a:xfrm>
            <a:custGeom>
              <a:avLst/>
              <a:gdLst/>
              <a:ahLst/>
              <a:cxnLst>
                <a:cxn ang="0">
                  <a:pos x="1211" y="15"/>
                </a:cxn>
                <a:cxn ang="0">
                  <a:pos x="1211" y="15"/>
                </a:cxn>
                <a:cxn ang="0">
                  <a:pos x="1062" y="14"/>
                </a:cxn>
                <a:cxn ang="0">
                  <a:pos x="913" y="13"/>
                </a:cxn>
                <a:cxn ang="0">
                  <a:pos x="615" y="7"/>
                </a:cxn>
                <a:cxn ang="0">
                  <a:pos x="315" y="2"/>
                </a:cxn>
                <a:cxn ang="0">
                  <a:pos x="166" y="1"/>
                </a:cxn>
                <a:cxn ang="0">
                  <a:pos x="17" y="0"/>
                </a:cxn>
                <a:cxn ang="0">
                  <a:pos x="17" y="0"/>
                </a:cxn>
                <a:cxn ang="0">
                  <a:pos x="13" y="1"/>
                </a:cxn>
                <a:cxn ang="0">
                  <a:pos x="9" y="1"/>
                </a:cxn>
                <a:cxn ang="0">
                  <a:pos x="4" y="5"/>
                </a:cxn>
                <a:cxn ang="0">
                  <a:pos x="1" y="11"/>
                </a:cxn>
                <a:cxn ang="0">
                  <a:pos x="0" y="17"/>
                </a:cxn>
                <a:cxn ang="0">
                  <a:pos x="1" y="23"/>
                </a:cxn>
                <a:cxn ang="0">
                  <a:pos x="4" y="28"/>
                </a:cxn>
                <a:cxn ang="0">
                  <a:pos x="9" y="32"/>
                </a:cxn>
                <a:cxn ang="0">
                  <a:pos x="13" y="34"/>
                </a:cxn>
                <a:cxn ang="0">
                  <a:pos x="17" y="34"/>
                </a:cxn>
                <a:cxn ang="0">
                  <a:pos x="17" y="34"/>
                </a:cxn>
                <a:cxn ang="0">
                  <a:pos x="166" y="35"/>
                </a:cxn>
                <a:cxn ang="0">
                  <a:pos x="315" y="36"/>
                </a:cxn>
                <a:cxn ang="0">
                  <a:pos x="615" y="41"/>
                </a:cxn>
                <a:cxn ang="0">
                  <a:pos x="913" y="47"/>
                </a:cxn>
                <a:cxn ang="0">
                  <a:pos x="1062" y="49"/>
                </a:cxn>
                <a:cxn ang="0">
                  <a:pos x="1211" y="49"/>
                </a:cxn>
                <a:cxn ang="0">
                  <a:pos x="1211" y="49"/>
                </a:cxn>
                <a:cxn ang="0">
                  <a:pos x="1215" y="49"/>
                </a:cxn>
                <a:cxn ang="0">
                  <a:pos x="1219" y="48"/>
                </a:cxn>
                <a:cxn ang="0">
                  <a:pos x="1224" y="44"/>
                </a:cxn>
                <a:cxn ang="0">
                  <a:pos x="1227" y="39"/>
                </a:cxn>
                <a:cxn ang="0">
                  <a:pos x="1228" y="32"/>
                </a:cxn>
                <a:cxn ang="0">
                  <a:pos x="1227" y="26"/>
                </a:cxn>
                <a:cxn ang="0">
                  <a:pos x="1224" y="21"/>
                </a:cxn>
                <a:cxn ang="0">
                  <a:pos x="1219" y="17"/>
                </a:cxn>
                <a:cxn ang="0">
                  <a:pos x="1215" y="15"/>
                </a:cxn>
                <a:cxn ang="0">
                  <a:pos x="1211" y="15"/>
                </a:cxn>
                <a:cxn ang="0">
                  <a:pos x="1211" y="15"/>
                </a:cxn>
              </a:cxnLst>
              <a:rect l="0" t="0" r="r" b="b"/>
              <a:pathLst>
                <a:path w="1228" h="49">
                  <a:moveTo>
                    <a:pt x="1211" y="15"/>
                  </a:moveTo>
                  <a:lnTo>
                    <a:pt x="1211" y="15"/>
                  </a:lnTo>
                  <a:lnTo>
                    <a:pt x="1062" y="14"/>
                  </a:lnTo>
                  <a:lnTo>
                    <a:pt x="913" y="13"/>
                  </a:lnTo>
                  <a:lnTo>
                    <a:pt x="615" y="7"/>
                  </a:lnTo>
                  <a:lnTo>
                    <a:pt x="315" y="2"/>
                  </a:lnTo>
                  <a:lnTo>
                    <a:pt x="166" y="1"/>
                  </a:lnTo>
                  <a:lnTo>
                    <a:pt x="17" y="0"/>
                  </a:lnTo>
                  <a:lnTo>
                    <a:pt x="17" y="0"/>
                  </a:lnTo>
                  <a:lnTo>
                    <a:pt x="13" y="1"/>
                  </a:lnTo>
                  <a:lnTo>
                    <a:pt x="9" y="1"/>
                  </a:lnTo>
                  <a:lnTo>
                    <a:pt x="4" y="5"/>
                  </a:lnTo>
                  <a:lnTo>
                    <a:pt x="1" y="11"/>
                  </a:lnTo>
                  <a:lnTo>
                    <a:pt x="0" y="17"/>
                  </a:lnTo>
                  <a:lnTo>
                    <a:pt x="1" y="23"/>
                  </a:lnTo>
                  <a:lnTo>
                    <a:pt x="4" y="28"/>
                  </a:lnTo>
                  <a:lnTo>
                    <a:pt x="9" y="32"/>
                  </a:lnTo>
                  <a:lnTo>
                    <a:pt x="13" y="34"/>
                  </a:lnTo>
                  <a:lnTo>
                    <a:pt x="17" y="34"/>
                  </a:lnTo>
                  <a:lnTo>
                    <a:pt x="17" y="34"/>
                  </a:lnTo>
                  <a:lnTo>
                    <a:pt x="166" y="35"/>
                  </a:lnTo>
                  <a:lnTo>
                    <a:pt x="315" y="36"/>
                  </a:lnTo>
                  <a:lnTo>
                    <a:pt x="615" y="41"/>
                  </a:lnTo>
                  <a:lnTo>
                    <a:pt x="913" y="47"/>
                  </a:lnTo>
                  <a:lnTo>
                    <a:pt x="1062" y="49"/>
                  </a:lnTo>
                  <a:lnTo>
                    <a:pt x="1211" y="49"/>
                  </a:lnTo>
                  <a:lnTo>
                    <a:pt x="1211" y="49"/>
                  </a:lnTo>
                  <a:lnTo>
                    <a:pt x="1215" y="49"/>
                  </a:lnTo>
                  <a:lnTo>
                    <a:pt x="1219" y="48"/>
                  </a:lnTo>
                  <a:lnTo>
                    <a:pt x="1224" y="44"/>
                  </a:lnTo>
                  <a:lnTo>
                    <a:pt x="1227" y="39"/>
                  </a:lnTo>
                  <a:lnTo>
                    <a:pt x="1228" y="32"/>
                  </a:lnTo>
                  <a:lnTo>
                    <a:pt x="1227" y="26"/>
                  </a:lnTo>
                  <a:lnTo>
                    <a:pt x="1224" y="21"/>
                  </a:lnTo>
                  <a:lnTo>
                    <a:pt x="1219" y="17"/>
                  </a:lnTo>
                  <a:lnTo>
                    <a:pt x="1215" y="15"/>
                  </a:lnTo>
                  <a:lnTo>
                    <a:pt x="1211" y="15"/>
                  </a:lnTo>
                  <a:lnTo>
                    <a:pt x="1211" y="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5" name="chenying0907 1261"/>
            <p:cNvSpPr>
              <a:spLocks/>
            </p:cNvSpPr>
            <p:nvPr/>
          </p:nvSpPr>
          <p:spPr bwMode="auto">
            <a:xfrm>
              <a:off x="5429251" y="2111375"/>
              <a:ext cx="22225" cy="257175"/>
            </a:xfrm>
            <a:custGeom>
              <a:avLst/>
              <a:gdLst/>
              <a:ahLst/>
              <a:cxnLst>
                <a:cxn ang="0">
                  <a:pos x="52" y="524"/>
                </a:cxn>
                <a:cxn ang="0">
                  <a:pos x="52" y="341"/>
                </a:cxn>
                <a:cxn ang="0">
                  <a:pos x="50" y="298"/>
                </a:cxn>
                <a:cxn ang="0">
                  <a:pos x="38" y="211"/>
                </a:cxn>
                <a:cxn ang="0">
                  <a:pos x="35" y="167"/>
                </a:cxn>
                <a:cxn ang="0">
                  <a:pos x="33" y="135"/>
                </a:cxn>
                <a:cxn ang="0">
                  <a:pos x="30" y="75"/>
                </a:cxn>
                <a:cxn ang="0">
                  <a:pos x="34" y="39"/>
                </a:cxn>
                <a:cxn ang="0">
                  <a:pos x="38" y="25"/>
                </a:cxn>
                <a:cxn ang="0">
                  <a:pos x="41" y="22"/>
                </a:cxn>
                <a:cxn ang="0">
                  <a:pos x="39" y="12"/>
                </a:cxn>
                <a:cxn ang="0">
                  <a:pos x="31" y="3"/>
                </a:cxn>
                <a:cxn ang="0">
                  <a:pos x="20" y="0"/>
                </a:cxn>
                <a:cxn ang="0">
                  <a:pos x="12" y="5"/>
                </a:cxn>
                <a:cxn ang="0">
                  <a:pos x="9" y="8"/>
                </a:cxn>
                <a:cxn ang="0">
                  <a:pos x="1" y="29"/>
                </a:cxn>
                <a:cxn ang="0">
                  <a:pos x="0" y="50"/>
                </a:cxn>
                <a:cxn ang="0">
                  <a:pos x="1" y="93"/>
                </a:cxn>
                <a:cxn ang="0">
                  <a:pos x="1" y="132"/>
                </a:cxn>
                <a:cxn ang="0">
                  <a:pos x="4" y="212"/>
                </a:cxn>
                <a:cxn ang="0">
                  <a:pos x="9" y="252"/>
                </a:cxn>
                <a:cxn ang="0">
                  <a:pos x="13" y="276"/>
                </a:cxn>
                <a:cxn ang="0">
                  <a:pos x="17" y="323"/>
                </a:cxn>
                <a:cxn ang="0">
                  <a:pos x="18" y="394"/>
                </a:cxn>
                <a:cxn ang="0">
                  <a:pos x="18" y="524"/>
                </a:cxn>
                <a:cxn ang="0">
                  <a:pos x="20" y="548"/>
                </a:cxn>
                <a:cxn ang="0">
                  <a:pos x="21" y="589"/>
                </a:cxn>
                <a:cxn ang="0">
                  <a:pos x="18" y="613"/>
                </a:cxn>
                <a:cxn ang="0">
                  <a:pos x="14" y="624"/>
                </a:cxn>
                <a:cxn ang="0">
                  <a:pos x="13" y="632"/>
                </a:cxn>
                <a:cxn ang="0">
                  <a:pos x="17" y="643"/>
                </a:cxn>
                <a:cxn ang="0">
                  <a:pos x="27" y="650"/>
                </a:cxn>
                <a:cxn ang="0">
                  <a:pos x="39" y="647"/>
                </a:cxn>
                <a:cxn ang="0">
                  <a:pos x="44" y="642"/>
                </a:cxn>
                <a:cxn ang="0">
                  <a:pos x="50" y="628"/>
                </a:cxn>
                <a:cxn ang="0">
                  <a:pos x="55" y="599"/>
                </a:cxn>
                <a:cxn ang="0">
                  <a:pos x="54" y="555"/>
                </a:cxn>
                <a:cxn ang="0">
                  <a:pos x="52" y="524"/>
                </a:cxn>
              </a:cxnLst>
              <a:rect l="0" t="0" r="r" b="b"/>
              <a:pathLst>
                <a:path w="55" h="650">
                  <a:moveTo>
                    <a:pt x="52" y="524"/>
                  </a:moveTo>
                  <a:lnTo>
                    <a:pt x="52" y="524"/>
                  </a:lnTo>
                  <a:lnTo>
                    <a:pt x="52" y="341"/>
                  </a:lnTo>
                  <a:lnTo>
                    <a:pt x="52" y="341"/>
                  </a:lnTo>
                  <a:lnTo>
                    <a:pt x="51" y="319"/>
                  </a:lnTo>
                  <a:lnTo>
                    <a:pt x="50" y="298"/>
                  </a:lnTo>
                  <a:lnTo>
                    <a:pt x="43" y="254"/>
                  </a:lnTo>
                  <a:lnTo>
                    <a:pt x="38" y="211"/>
                  </a:lnTo>
                  <a:lnTo>
                    <a:pt x="35" y="190"/>
                  </a:lnTo>
                  <a:lnTo>
                    <a:pt x="35" y="167"/>
                  </a:lnTo>
                  <a:lnTo>
                    <a:pt x="35" y="167"/>
                  </a:lnTo>
                  <a:lnTo>
                    <a:pt x="33" y="135"/>
                  </a:lnTo>
                  <a:lnTo>
                    <a:pt x="30" y="95"/>
                  </a:lnTo>
                  <a:lnTo>
                    <a:pt x="30" y="75"/>
                  </a:lnTo>
                  <a:lnTo>
                    <a:pt x="30" y="56"/>
                  </a:lnTo>
                  <a:lnTo>
                    <a:pt x="34" y="39"/>
                  </a:lnTo>
                  <a:lnTo>
                    <a:pt x="35" y="31"/>
                  </a:lnTo>
                  <a:lnTo>
                    <a:pt x="38" y="25"/>
                  </a:lnTo>
                  <a:lnTo>
                    <a:pt x="38" y="25"/>
                  </a:lnTo>
                  <a:lnTo>
                    <a:pt x="41" y="22"/>
                  </a:lnTo>
                  <a:lnTo>
                    <a:pt x="41" y="18"/>
                  </a:lnTo>
                  <a:lnTo>
                    <a:pt x="39" y="12"/>
                  </a:lnTo>
                  <a:lnTo>
                    <a:pt x="37" y="7"/>
                  </a:lnTo>
                  <a:lnTo>
                    <a:pt x="31" y="3"/>
                  </a:lnTo>
                  <a:lnTo>
                    <a:pt x="26" y="0"/>
                  </a:lnTo>
                  <a:lnTo>
                    <a:pt x="20" y="0"/>
                  </a:lnTo>
                  <a:lnTo>
                    <a:pt x="13" y="3"/>
                  </a:lnTo>
                  <a:lnTo>
                    <a:pt x="12" y="5"/>
                  </a:lnTo>
                  <a:lnTo>
                    <a:pt x="9" y="8"/>
                  </a:lnTo>
                  <a:lnTo>
                    <a:pt x="9" y="8"/>
                  </a:lnTo>
                  <a:lnTo>
                    <a:pt x="4" y="18"/>
                  </a:lnTo>
                  <a:lnTo>
                    <a:pt x="1" y="29"/>
                  </a:lnTo>
                  <a:lnTo>
                    <a:pt x="0" y="38"/>
                  </a:lnTo>
                  <a:lnTo>
                    <a:pt x="0" y="50"/>
                  </a:lnTo>
                  <a:lnTo>
                    <a:pt x="0" y="71"/>
                  </a:lnTo>
                  <a:lnTo>
                    <a:pt x="1" y="93"/>
                  </a:lnTo>
                  <a:lnTo>
                    <a:pt x="1" y="93"/>
                  </a:lnTo>
                  <a:lnTo>
                    <a:pt x="1" y="132"/>
                  </a:lnTo>
                  <a:lnTo>
                    <a:pt x="1" y="173"/>
                  </a:lnTo>
                  <a:lnTo>
                    <a:pt x="4" y="212"/>
                  </a:lnTo>
                  <a:lnTo>
                    <a:pt x="5" y="231"/>
                  </a:lnTo>
                  <a:lnTo>
                    <a:pt x="9" y="252"/>
                  </a:lnTo>
                  <a:lnTo>
                    <a:pt x="9" y="252"/>
                  </a:lnTo>
                  <a:lnTo>
                    <a:pt x="13" y="276"/>
                  </a:lnTo>
                  <a:lnTo>
                    <a:pt x="16" y="299"/>
                  </a:lnTo>
                  <a:lnTo>
                    <a:pt x="17" y="323"/>
                  </a:lnTo>
                  <a:lnTo>
                    <a:pt x="18" y="347"/>
                  </a:lnTo>
                  <a:lnTo>
                    <a:pt x="18" y="394"/>
                  </a:lnTo>
                  <a:lnTo>
                    <a:pt x="18" y="442"/>
                  </a:lnTo>
                  <a:lnTo>
                    <a:pt x="18" y="524"/>
                  </a:lnTo>
                  <a:lnTo>
                    <a:pt x="18" y="524"/>
                  </a:lnTo>
                  <a:lnTo>
                    <a:pt x="20" y="548"/>
                  </a:lnTo>
                  <a:lnTo>
                    <a:pt x="21" y="575"/>
                  </a:lnTo>
                  <a:lnTo>
                    <a:pt x="21" y="589"/>
                  </a:lnTo>
                  <a:lnTo>
                    <a:pt x="21" y="602"/>
                  </a:lnTo>
                  <a:lnTo>
                    <a:pt x="18" y="613"/>
                  </a:lnTo>
                  <a:lnTo>
                    <a:pt x="14" y="624"/>
                  </a:lnTo>
                  <a:lnTo>
                    <a:pt x="14" y="624"/>
                  </a:lnTo>
                  <a:lnTo>
                    <a:pt x="13" y="628"/>
                  </a:lnTo>
                  <a:lnTo>
                    <a:pt x="13" y="632"/>
                  </a:lnTo>
                  <a:lnTo>
                    <a:pt x="13" y="638"/>
                  </a:lnTo>
                  <a:lnTo>
                    <a:pt x="17" y="643"/>
                  </a:lnTo>
                  <a:lnTo>
                    <a:pt x="22" y="647"/>
                  </a:lnTo>
                  <a:lnTo>
                    <a:pt x="27" y="650"/>
                  </a:lnTo>
                  <a:lnTo>
                    <a:pt x="34" y="650"/>
                  </a:lnTo>
                  <a:lnTo>
                    <a:pt x="39" y="647"/>
                  </a:lnTo>
                  <a:lnTo>
                    <a:pt x="42" y="645"/>
                  </a:lnTo>
                  <a:lnTo>
                    <a:pt x="44" y="642"/>
                  </a:lnTo>
                  <a:lnTo>
                    <a:pt x="44" y="642"/>
                  </a:lnTo>
                  <a:lnTo>
                    <a:pt x="50" y="628"/>
                  </a:lnTo>
                  <a:lnTo>
                    <a:pt x="52" y="615"/>
                  </a:lnTo>
                  <a:lnTo>
                    <a:pt x="55" y="599"/>
                  </a:lnTo>
                  <a:lnTo>
                    <a:pt x="55" y="585"/>
                  </a:lnTo>
                  <a:lnTo>
                    <a:pt x="54" y="555"/>
                  </a:lnTo>
                  <a:lnTo>
                    <a:pt x="52" y="524"/>
                  </a:lnTo>
                  <a:lnTo>
                    <a:pt x="52" y="5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6" name="chenying0907 1262"/>
            <p:cNvSpPr>
              <a:spLocks/>
            </p:cNvSpPr>
            <p:nvPr/>
          </p:nvSpPr>
          <p:spPr bwMode="auto">
            <a:xfrm>
              <a:off x="5519738" y="2112963"/>
              <a:ext cx="17463" cy="258763"/>
            </a:xfrm>
            <a:custGeom>
              <a:avLst/>
              <a:gdLst/>
              <a:ahLst/>
              <a:cxnLst>
                <a:cxn ang="0">
                  <a:pos x="42" y="629"/>
                </a:cxn>
                <a:cxn ang="0">
                  <a:pos x="42" y="629"/>
                </a:cxn>
                <a:cxn ang="0">
                  <a:pos x="38" y="594"/>
                </a:cxn>
                <a:cxn ang="0">
                  <a:pos x="36" y="557"/>
                </a:cxn>
                <a:cxn ang="0">
                  <a:pos x="34" y="521"/>
                </a:cxn>
                <a:cxn ang="0">
                  <a:pos x="34" y="484"/>
                </a:cxn>
                <a:cxn ang="0">
                  <a:pos x="36" y="410"/>
                </a:cxn>
                <a:cxn ang="0">
                  <a:pos x="37" y="336"/>
                </a:cxn>
                <a:cxn ang="0">
                  <a:pos x="37" y="17"/>
                </a:cxn>
                <a:cxn ang="0">
                  <a:pos x="37" y="17"/>
                </a:cxn>
                <a:cxn ang="0">
                  <a:pos x="37" y="13"/>
                </a:cxn>
                <a:cxn ang="0">
                  <a:pos x="36" y="11"/>
                </a:cxn>
                <a:cxn ang="0">
                  <a:pos x="32" y="5"/>
                </a:cxn>
                <a:cxn ang="0">
                  <a:pos x="26" y="2"/>
                </a:cxn>
                <a:cxn ang="0">
                  <a:pos x="20" y="0"/>
                </a:cxn>
                <a:cxn ang="0">
                  <a:pos x="15" y="2"/>
                </a:cxn>
                <a:cxn ang="0">
                  <a:pos x="8" y="5"/>
                </a:cxn>
                <a:cxn ang="0">
                  <a:pos x="4" y="11"/>
                </a:cxn>
                <a:cxn ang="0">
                  <a:pos x="4" y="13"/>
                </a:cxn>
                <a:cxn ang="0">
                  <a:pos x="3" y="17"/>
                </a:cxn>
                <a:cxn ang="0">
                  <a:pos x="3" y="336"/>
                </a:cxn>
                <a:cxn ang="0">
                  <a:pos x="3" y="336"/>
                </a:cxn>
                <a:cxn ang="0">
                  <a:pos x="2" y="412"/>
                </a:cxn>
                <a:cxn ang="0">
                  <a:pos x="0" y="488"/>
                </a:cxn>
                <a:cxn ang="0">
                  <a:pos x="0" y="526"/>
                </a:cxn>
                <a:cxn ang="0">
                  <a:pos x="2" y="564"/>
                </a:cxn>
                <a:cxn ang="0">
                  <a:pos x="4" y="602"/>
                </a:cxn>
                <a:cxn ang="0">
                  <a:pos x="9" y="638"/>
                </a:cxn>
                <a:cxn ang="0">
                  <a:pos x="9" y="638"/>
                </a:cxn>
                <a:cxn ang="0">
                  <a:pos x="11" y="642"/>
                </a:cxn>
                <a:cxn ang="0">
                  <a:pos x="12" y="645"/>
                </a:cxn>
                <a:cxn ang="0">
                  <a:pos x="17" y="649"/>
                </a:cxn>
                <a:cxn ang="0">
                  <a:pos x="22" y="650"/>
                </a:cxn>
                <a:cxn ang="0">
                  <a:pos x="29" y="650"/>
                </a:cxn>
                <a:cxn ang="0">
                  <a:pos x="34" y="648"/>
                </a:cxn>
                <a:cxn ang="0">
                  <a:pos x="40" y="642"/>
                </a:cxn>
                <a:cxn ang="0">
                  <a:pos x="42" y="637"/>
                </a:cxn>
                <a:cxn ang="0">
                  <a:pos x="43" y="633"/>
                </a:cxn>
                <a:cxn ang="0">
                  <a:pos x="42" y="629"/>
                </a:cxn>
                <a:cxn ang="0">
                  <a:pos x="42" y="629"/>
                </a:cxn>
              </a:cxnLst>
              <a:rect l="0" t="0" r="r" b="b"/>
              <a:pathLst>
                <a:path w="43" h="650">
                  <a:moveTo>
                    <a:pt x="42" y="629"/>
                  </a:moveTo>
                  <a:lnTo>
                    <a:pt x="42" y="629"/>
                  </a:lnTo>
                  <a:lnTo>
                    <a:pt x="38" y="594"/>
                  </a:lnTo>
                  <a:lnTo>
                    <a:pt x="36" y="557"/>
                  </a:lnTo>
                  <a:lnTo>
                    <a:pt x="34" y="521"/>
                  </a:lnTo>
                  <a:lnTo>
                    <a:pt x="34" y="484"/>
                  </a:lnTo>
                  <a:lnTo>
                    <a:pt x="36" y="410"/>
                  </a:lnTo>
                  <a:lnTo>
                    <a:pt x="37" y="336"/>
                  </a:lnTo>
                  <a:lnTo>
                    <a:pt x="37" y="17"/>
                  </a:lnTo>
                  <a:lnTo>
                    <a:pt x="37" y="17"/>
                  </a:lnTo>
                  <a:lnTo>
                    <a:pt x="37" y="13"/>
                  </a:lnTo>
                  <a:lnTo>
                    <a:pt x="36" y="11"/>
                  </a:lnTo>
                  <a:lnTo>
                    <a:pt x="32" y="5"/>
                  </a:lnTo>
                  <a:lnTo>
                    <a:pt x="26" y="2"/>
                  </a:lnTo>
                  <a:lnTo>
                    <a:pt x="20" y="0"/>
                  </a:lnTo>
                  <a:lnTo>
                    <a:pt x="15" y="2"/>
                  </a:lnTo>
                  <a:lnTo>
                    <a:pt x="8" y="5"/>
                  </a:lnTo>
                  <a:lnTo>
                    <a:pt x="4" y="11"/>
                  </a:lnTo>
                  <a:lnTo>
                    <a:pt x="4" y="13"/>
                  </a:lnTo>
                  <a:lnTo>
                    <a:pt x="3" y="17"/>
                  </a:lnTo>
                  <a:lnTo>
                    <a:pt x="3" y="336"/>
                  </a:lnTo>
                  <a:lnTo>
                    <a:pt x="3" y="336"/>
                  </a:lnTo>
                  <a:lnTo>
                    <a:pt x="2" y="412"/>
                  </a:lnTo>
                  <a:lnTo>
                    <a:pt x="0" y="488"/>
                  </a:lnTo>
                  <a:lnTo>
                    <a:pt x="0" y="526"/>
                  </a:lnTo>
                  <a:lnTo>
                    <a:pt x="2" y="564"/>
                  </a:lnTo>
                  <a:lnTo>
                    <a:pt x="4" y="602"/>
                  </a:lnTo>
                  <a:lnTo>
                    <a:pt x="9" y="638"/>
                  </a:lnTo>
                  <a:lnTo>
                    <a:pt x="9" y="638"/>
                  </a:lnTo>
                  <a:lnTo>
                    <a:pt x="11" y="642"/>
                  </a:lnTo>
                  <a:lnTo>
                    <a:pt x="12" y="645"/>
                  </a:lnTo>
                  <a:lnTo>
                    <a:pt x="17" y="649"/>
                  </a:lnTo>
                  <a:lnTo>
                    <a:pt x="22" y="650"/>
                  </a:lnTo>
                  <a:lnTo>
                    <a:pt x="29" y="650"/>
                  </a:lnTo>
                  <a:lnTo>
                    <a:pt x="34" y="648"/>
                  </a:lnTo>
                  <a:lnTo>
                    <a:pt x="40" y="642"/>
                  </a:lnTo>
                  <a:lnTo>
                    <a:pt x="42" y="637"/>
                  </a:lnTo>
                  <a:lnTo>
                    <a:pt x="43" y="633"/>
                  </a:lnTo>
                  <a:lnTo>
                    <a:pt x="42" y="629"/>
                  </a:lnTo>
                  <a:lnTo>
                    <a:pt x="42" y="6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7" name="chenying0907 1263"/>
            <p:cNvSpPr>
              <a:spLocks/>
            </p:cNvSpPr>
            <p:nvPr/>
          </p:nvSpPr>
          <p:spPr bwMode="auto">
            <a:xfrm>
              <a:off x="5602288" y="2112963"/>
              <a:ext cx="22225" cy="193675"/>
            </a:xfrm>
            <a:custGeom>
              <a:avLst/>
              <a:gdLst/>
              <a:ahLst/>
              <a:cxnLst>
                <a:cxn ang="0">
                  <a:pos x="56" y="17"/>
                </a:cxn>
                <a:cxn ang="0">
                  <a:pos x="56" y="17"/>
                </a:cxn>
                <a:cxn ang="0">
                  <a:pos x="56" y="13"/>
                </a:cxn>
                <a:cxn ang="0">
                  <a:pos x="54" y="11"/>
                </a:cxn>
                <a:cxn ang="0">
                  <a:pos x="51" y="5"/>
                </a:cxn>
                <a:cxn ang="0">
                  <a:pos x="45" y="2"/>
                </a:cxn>
                <a:cxn ang="0">
                  <a:pos x="39" y="0"/>
                </a:cxn>
                <a:cxn ang="0">
                  <a:pos x="32" y="2"/>
                </a:cxn>
                <a:cxn ang="0">
                  <a:pos x="27" y="5"/>
                </a:cxn>
                <a:cxn ang="0">
                  <a:pos x="23" y="11"/>
                </a:cxn>
                <a:cxn ang="0">
                  <a:pos x="22" y="13"/>
                </a:cxn>
                <a:cxn ang="0">
                  <a:pos x="22" y="17"/>
                </a:cxn>
                <a:cxn ang="0">
                  <a:pos x="22" y="17"/>
                </a:cxn>
                <a:cxn ang="0">
                  <a:pos x="22" y="128"/>
                </a:cxn>
                <a:cxn ang="0">
                  <a:pos x="22" y="185"/>
                </a:cxn>
                <a:cxn ang="0">
                  <a:pos x="20" y="241"/>
                </a:cxn>
                <a:cxn ang="0">
                  <a:pos x="19" y="298"/>
                </a:cxn>
                <a:cxn ang="0">
                  <a:pos x="15" y="355"/>
                </a:cxn>
                <a:cxn ang="0">
                  <a:pos x="9" y="410"/>
                </a:cxn>
                <a:cxn ang="0">
                  <a:pos x="5" y="437"/>
                </a:cxn>
                <a:cxn ang="0">
                  <a:pos x="0" y="463"/>
                </a:cxn>
                <a:cxn ang="0">
                  <a:pos x="0" y="463"/>
                </a:cxn>
                <a:cxn ang="0">
                  <a:pos x="0" y="467"/>
                </a:cxn>
                <a:cxn ang="0">
                  <a:pos x="0" y="471"/>
                </a:cxn>
                <a:cxn ang="0">
                  <a:pos x="2" y="478"/>
                </a:cxn>
                <a:cxn ang="0">
                  <a:pos x="7" y="481"/>
                </a:cxn>
                <a:cxn ang="0">
                  <a:pos x="13" y="484"/>
                </a:cxn>
                <a:cxn ang="0">
                  <a:pos x="19" y="485"/>
                </a:cxn>
                <a:cxn ang="0">
                  <a:pos x="24" y="484"/>
                </a:cxn>
                <a:cxn ang="0">
                  <a:pos x="30" y="479"/>
                </a:cxn>
                <a:cxn ang="0">
                  <a:pos x="31" y="476"/>
                </a:cxn>
                <a:cxn ang="0">
                  <a:pos x="32" y="472"/>
                </a:cxn>
                <a:cxn ang="0">
                  <a:pos x="32" y="472"/>
                </a:cxn>
                <a:cxn ang="0">
                  <a:pos x="37" y="445"/>
                </a:cxn>
                <a:cxn ang="0">
                  <a:pos x="41" y="417"/>
                </a:cxn>
                <a:cxn ang="0">
                  <a:pos x="48" y="361"/>
                </a:cxn>
                <a:cxn ang="0">
                  <a:pos x="52" y="304"/>
                </a:cxn>
                <a:cxn ang="0">
                  <a:pos x="54" y="246"/>
                </a:cxn>
                <a:cxn ang="0">
                  <a:pos x="56" y="189"/>
                </a:cxn>
                <a:cxn ang="0">
                  <a:pos x="56" y="131"/>
                </a:cxn>
                <a:cxn ang="0">
                  <a:pos x="56" y="17"/>
                </a:cxn>
                <a:cxn ang="0">
                  <a:pos x="56" y="17"/>
                </a:cxn>
              </a:cxnLst>
              <a:rect l="0" t="0" r="r" b="b"/>
              <a:pathLst>
                <a:path w="56" h="485">
                  <a:moveTo>
                    <a:pt x="56" y="17"/>
                  </a:moveTo>
                  <a:lnTo>
                    <a:pt x="56" y="17"/>
                  </a:lnTo>
                  <a:lnTo>
                    <a:pt x="56" y="13"/>
                  </a:lnTo>
                  <a:lnTo>
                    <a:pt x="54" y="11"/>
                  </a:lnTo>
                  <a:lnTo>
                    <a:pt x="51" y="5"/>
                  </a:lnTo>
                  <a:lnTo>
                    <a:pt x="45" y="2"/>
                  </a:lnTo>
                  <a:lnTo>
                    <a:pt x="39" y="0"/>
                  </a:lnTo>
                  <a:lnTo>
                    <a:pt x="32" y="2"/>
                  </a:lnTo>
                  <a:lnTo>
                    <a:pt x="27" y="5"/>
                  </a:lnTo>
                  <a:lnTo>
                    <a:pt x="23" y="11"/>
                  </a:lnTo>
                  <a:lnTo>
                    <a:pt x="22" y="13"/>
                  </a:lnTo>
                  <a:lnTo>
                    <a:pt x="22" y="17"/>
                  </a:lnTo>
                  <a:lnTo>
                    <a:pt x="22" y="17"/>
                  </a:lnTo>
                  <a:lnTo>
                    <a:pt x="22" y="128"/>
                  </a:lnTo>
                  <a:lnTo>
                    <a:pt x="22" y="185"/>
                  </a:lnTo>
                  <a:lnTo>
                    <a:pt x="20" y="241"/>
                  </a:lnTo>
                  <a:lnTo>
                    <a:pt x="19" y="298"/>
                  </a:lnTo>
                  <a:lnTo>
                    <a:pt x="15" y="355"/>
                  </a:lnTo>
                  <a:lnTo>
                    <a:pt x="9" y="410"/>
                  </a:lnTo>
                  <a:lnTo>
                    <a:pt x="5" y="437"/>
                  </a:lnTo>
                  <a:lnTo>
                    <a:pt x="0" y="463"/>
                  </a:lnTo>
                  <a:lnTo>
                    <a:pt x="0" y="463"/>
                  </a:lnTo>
                  <a:lnTo>
                    <a:pt x="0" y="467"/>
                  </a:lnTo>
                  <a:lnTo>
                    <a:pt x="0" y="471"/>
                  </a:lnTo>
                  <a:lnTo>
                    <a:pt x="2" y="478"/>
                  </a:lnTo>
                  <a:lnTo>
                    <a:pt x="7" y="481"/>
                  </a:lnTo>
                  <a:lnTo>
                    <a:pt x="13" y="484"/>
                  </a:lnTo>
                  <a:lnTo>
                    <a:pt x="19" y="485"/>
                  </a:lnTo>
                  <a:lnTo>
                    <a:pt x="24" y="484"/>
                  </a:lnTo>
                  <a:lnTo>
                    <a:pt x="30" y="479"/>
                  </a:lnTo>
                  <a:lnTo>
                    <a:pt x="31" y="476"/>
                  </a:lnTo>
                  <a:lnTo>
                    <a:pt x="32" y="472"/>
                  </a:lnTo>
                  <a:lnTo>
                    <a:pt x="32" y="472"/>
                  </a:lnTo>
                  <a:lnTo>
                    <a:pt x="37" y="445"/>
                  </a:lnTo>
                  <a:lnTo>
                    <a:pt x="41" y="417"/>
                  </a:lnTo>
                  <a:lnTo>
                    <a:pt x="48" y="361"/>
                  </a:lnTo>
                  <a:lnTo>
                    <a:pt x="52" y="304"/>
                  </a:lnTo>
                  <a:lnTo>
                    <a:pt x="54" y="246"/>
                  </a:lnTo>
                  <a:lnTo>
                    <a:pt x="56" y="189"/>
                  </a:lnTo>
                  <a:lnTo>
                    <a:pt x="56" y="131"/>
                  </a:lnTo>
                  <a:lnTo>
                    <a:pt x="56" y="17"/>
                  </a:lnTo>
                  <a:lnTo>
                    <a:pt x="56"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8" name="chenying0907 1264"/>
            <p:cNvSpPr>
              <a:spLocks/>
            </p:cNvSpPr>
            <p:nvPr/>
          </p:nvSpPr>
          <p:spPr bwMode="auto">
            <a:xfrm>
              <a:off x="5707063" y="2112963"/>
              <a:ext cx="12700" cy="93663"/>
            </a:xfrm>
            <a:custGeom>
              <a:avLst/>
              <a:gdLst/>
              <a:ahLst/>
              <a:cxnLst>
                <a:cxn ang="0">
                  <a:pos x="0" y="17"/>
                </a:cxn>
                <a:cxn ang="0">
                  <a:pos x="0" y="217"/>
                </a:cxn>
                <a:cxn ang="0">
                  <a:pos x="0" y="217"/>
                </a:cxn>
                <a:cxn ang="0">
                  <a:pos x="0" y="221"/>
                </a:cxn>
                <a:cxn ang="0">
                  <a:pos x="1" y="224"/>
                </a:cxn>
                <a:cxn ang="0">
                  <a:pos x="5" y="229"/>
                </a:cxn>
                <a:cxn ang="0">
                  <a:pos x="11" y="233"/>
                </a:cxn>
                <a:cxn ang="0">
                  <a:pos x="17" y="233"/>
                </a:cxn>
                <a:cxn ang="0">
                  <a:pos x="24" y="233"/>
                </a:cxn>
                <a:cxn ang="0">
                  <a:pos x="29" y="229"/>
                </a:cxn>
                <a:cxn ang="0">
                  <a:pos x="33" y="224"/>
                </a:cxn>
                <a:cxn ang="0">
                  <a:pos x="34" y="221"/>
                </a:cxn>
                <a:cxn ang="0">
                  <a:pos x="34" y="217"/>
                </a:cxn>
                <a:cxn ang="0">
                  <a:pos x="34" y="17"/>
                </a:cxn>
                <a:cxn ang="0">
                  <a:pos x="34" y="17"/>
                </a:cxn>
                <a:cxn ang="0">
                  <a:pos x="34" y="13"/>
                </a:cxn>
                <a:cxn ang="0">
                  <a:pos x="33" y="11"/>
                </a:cxn>
                <a:cxn ang="0">
                  <a:pos x="29" y="5"/>
                </a:cxn>
                <a:cxn ang="0">
                  <a:pos x="24" y="2"/>
                </a:cxn>
                <a:cxn ang="0">
                  <a:pos x="17" y="0"/>
                </a:cxn>
                <a:cxn ang="0">
                  <a:pos x="11" y="2"/>
                </a:cxn>
                <a:cxn ang="0">
                  <a:pos x="5" y="5"/>
                </a:cxn>
                <a:cxn ang="0">
                  <a:pos x="1" y="11"/>
                </a:cxn>
                <a:cxn ang="0">
                  <a:pos x="0" y="13"/>
                </a:cxn>
                <a:cxn ang="0">
                  <a:pos x="0" y="17"/>
                </a:cxn>
                <a:cxn ang="0">
                  <a:pos x="0" y="17"/>
                </a:cxn>
              </a:cxnLst>
              <a:rect l="0" t="0" r="r" b="b"/>
              <a:pathLst>
                <a:path w="34" h="233">
                  <a:moveTo>
                    <a:pt x="0" y="17"/>
                  </a:moveTo>
                  <a:lnTo>
                    <a:pt x="0" y="217"/>
                  </a:lnTo>
                  <a:lnTo>
                    <a:pt x="0" y="217"/>
                  </a:lnTo>
                  <a:lnTo>
                    <a:pt x="0" y="221"/>
                  </a:lnTo>
                  <a:lnTo>
                    <a:pt x="1" y="224"/>
                  </a:lnTo>
                  <a:lnTo>
                    <a:pt x="5" y="229"/>
                  </a:lnTo>
                  <a:lnTo>
                    <a:pt x="11" y="233"/>
                  </a:lnTo>
                  <a:lnTo>
                    <a:pt x="17" y="233"/>
                  </a:lnTo>
                  <a:lnTo>
                    <a:pt x="24" y="233"/>
                  </a:lnTo>
                  <a:lnTo>
                    <a:pt x="29" y="229"/>
                  </a:lnTo>
                  <a:lnTo>
                    <a:pt x="33" y="224"/>
                  </a:lnTo>
                  <a:lnTo>
                    <a:pt x="34" y="221"/>
                  </a:lnTo>
                  <a:lnTo>
                    <a:pt x="34" y="217"/>
                  </a:lnTo>
                  <a:lnTo>
                    <a:pt x="34" y="17"/>
                  </a:lnTo>
                  <a:lnTo>
                    <a:pt x="34" y="17"/>
                  </a:lnTo>
                  <a:lnTo>
                    <a:pt x="34" y="13"/>
                  </a:lnTo>
                  <a:lnTo>
                    <a:pt x="33" y="11"/>
                  </a:lnTo>
                  <a:lnTo>
                    <a:pt x="29" y="5"/>
                  </a:lnTo>
                  <a:lnTo>
                    <a:pt x="24" y="2"/>
                  </a:lnTo>
                  <a:lnTo>
                    <a:pt x="17" y="0"/>
                  </a:lnTo>
                  <a:lnTo>
                    <a:pt x="11" y="2"/>
                  </a:lnTo>
                  <a:lnTo>
                    <a:pt x="5" y="5"/>
                  </a:lnTo>
                  <a:lnTo>
                    <a:pt x="1" y="11"/>
                  </a:lnTo>
                  <a:lnTo>
                    <a:pt x="0" y="13"/>
                  </a:lnTo>
                  <a:lnTo>
                    <a:pt x="0" y="17"/>
                  </a:lnTo>
                  <a:lnTo>
                    <a:pt x="0"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9" name="chenying0907 1265"/>
            <p:cNvSpPr>
              <a:spLocks/>
            </p:cNvSpPr>
            <p:nvPr/>
          </p:nvSpPr>
          <p:spPr bwMode="auto">
            <a:xfrm>
              <a:off x="5776913" y="2111375"/>
              <a:ext cx="14288" cy="68263"/>
            </a:xfrm>
            <a:custGeom>
              <a:avLst/>
              <a:gdLst/>
              <a:ahLst/>
              <a:cxnLst>
                <a:cxn ang="0">
                  <a:pos x="0" y="17"/>
                </a:cxn>
                <a:cxn ang="0">
                  <a:pos x="0" y="153"/>
                </a:cxn>
                <a:cxn ang="0">
                  <a:pos x="0" y="153"/>
                </a:cxn>
                <a:cxn ang="0">
                  <a:pos x="1" y="157"/>
                </a:cxn>
                <a:cxn ang="0">
                  <a:pos x="2" y="161"/>
                </a:cxn>
                <a:cxn ang="0">
                  <a:pos x="6" y="166"/>
                </a:cxn>
                <a:cxn ang="0">
                  <a:pos x="12" y="169"/>
                </a:cxn>
                <a:cxn ang="0">
                  <a:pos x="18" y="170"/>
                </a:cxn>
                <a:cxn ang="0">
                  <a:pos x="23" y="169"/>
                </a:cxn>
                <a:cxn ang="0">
                  <a:pos x="30" y="166"/>
                </a:cxn>
                <a:cxn ang="0">
                  <a:pos x="34" y="161"/>
                </a:cxn>
                <a:cxn ang="0">
                  <a:pos x="34" y="157"/>
                </a:cxn>
                <a:cxn ang="0">
                  <a:pos x="35" y="153"/>
                </a:cxn>
                <a:cxn ang="0">
                  <a:pos x="35" y="17"/>
                </a:cxn>
                <a:cxn ang="0">
                  <a:pos x="35" y="17"/>
                </a:cxn>
                <a:cxn ang="0">
                  <a:pos x="34" y="13"/>
                </a:cxn>
                <a:cxn ang="0">
                  <a:pos x="34" y="9"/>
                </a:cxn>
                <a:cxn ang="0">
                  <a:pos x="30" y="4"/>
                </a:cxn>
                <a:cxn ang="0">
                  <a:pos x="23" y="1"/>
                </a:cxn>
                <a:cxn ang="0">
                  <a:pos x="18" y="0"/>
                </a:cxn>
                <a:cxn ang="0">
                  <a:pos x="12" y="1"/>
                </a:cxn>
                <a:cxn ang="0">
                  <a:pos x="6" y="4"/>
                </a:cxn>
                <a:cxn ang="0">
                  <a:pos x="2" y="9"/>
                </a:cxn>
                <a:cxn ang="0">
                  <a:pos x="1" y="13"/>
                </a:cxn>
                <a:cxn ang="0">
                  <a:pos x="0" y="17"/>
                </a:cxn>
                <a:cxn ang="0">
                  <a:pos x="0" y="17"/>
                </a:cxn>
              </a:cxnLst>
              <a:rect l="0" t="0" r="r" b="b"/>
              <a:pathLst>
                <a:path w="35" h="170">
                  <a:moveTo>
                    <a:pt x="0" y="17"/>
                  </a:moveTo>
                  <a:lnTo>
                    <a:pt x="0" y="153"/>
                  </a:lnTo>
                  <a:lnTo>
                    <a:pt x="0" y="153"/>
                  </a:lnTo>
                  <a:lnTo>
                    <a:pt x="1" y="157"/>
                  </a:lnTo>
                  <a:lnTo>
                    <a:pt x="2" y="161"/>
                  </a:lnTo>
                  <a:lnTo>
                    <a:pt x="6" y="166"/>
                  </a:lnTo>
                  <a:lnTo>
                    <a:pt x="12" y="169"/>
                  </a:lnTo>
                  <a:lnTo>
                    <a:pt x="18" y="170"/>
                  </a:lnTo>
                  <a:lnTo>
                    <a:pt x="23" y="169"/>
                  </a:lnTo>
                  <a:lnTo>
                    <a:pt x="30" y="166"/>
                  </a:lnTo>
                  <a:lnTo>
                    <a:pt x="34" y="161"/>
                  </a:lnTo>
                  <a:lnTo>
                    <a:pt x="34" y="157"/>
                  </a:lnTo>
                  <a:lnTo>
                    <a:pt x="35" y="153"/>
                  </a:lnTo>
                  <a:lnTo>
                    <a:pt x="35" y="17"/>
                  </a:lnTo>
                  <a:lnTo>
                    <a:pt x="35" y="17"/>
                  </a:lnTo>
                  <a:lnTo>
                    <a:pt x="34" y="13"/>
                  </a:lnTo>
                  <a:lnTo>
                    <a:pt x="34" y="9"/>
                  </a:lnTo>
                  <a:lnTo>
                    <a:pt x="30" y="4"/>
                  </a:lnTo>
                  <a:lnTo>
                    <a:pt x="23" y="1"/>
                  </a:lnTo>
                  <a:lnTo>
                    <a:pt x="18" y="0"/>
                  </a:lnTo>
                  <a:lnTo>
                    <a:pt x="12" y="1"/>
                  </a:lnTo>
                  <a:lnTo>
                    <a:pt x="6" y="4"/>
                  </a:lnTo>
                  <a:lnTo>
                    <a:pt x="2" y="9"/>
                  </a:lnTo>
                  <a:lnTo>
                    <a:pt x="1" y="13"/>
                  </a:lnTo>
                  <a:lnTo>
                    <a:pt x="0" y="17"/>
                  </a:lnTo>
                  <a:lnTo>
                    <a:pt x="0"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0" name="chenying0907 1266"/>
            <p:cNvSpPr>
              <a:spLocks/>
            </p:cNvSpPr>
            <p:nvPr/>
          </p:nvSpPr>
          <p:spPr bwMode="auto">
            <a:xfrm>
              <a:off x="5427663" y="2451100"/>
              <a:ext cx="20638" cy="149225"/>
            </a:xfrm>
            <a:custGeom>
              <a:avLst/>
              <a:gdLst/>
              <a:ahLst/>
              <a:cxnLst>
                <a:cxn ang="0">
                  <a:pos x="54" y="15"/>
                </a:cxn>
                <a:cxn ang="0">
                  <a:pos x="54" y="15"/>
                </a:cxn>
                <a:cxn ang="0">
                  <a:pos x="54" y="11"/>
                </a:cxn>
                <a:cxn ang="0">
                  <a:pos x="53" y="9"/>
                </a:cxn>
                <a:cxn ang="0">
                  <a:pos x="49" y="4"/>
                </a:cxn>
                <a:cxn ang="0">
                  <a:pos x="44" y="1"/>
                </a:cxn>
                <a:cxn ang="0">
                  <a:pos x="37" y="0"/>
                </a:cxn>
                <a:cxn ang="0">
                  <a:pos x="31" y="1"/>
                </a:cxn>
                <a:cxn ang="0">
                  <a:pos x="25" y="4"/>
                </a:cxn>
                <a:cxn ang="0">
                  <a:pos x="21" y="9"/>
                </a:cxn>
                <a:cxn ang="0">
                  <a:pos x="20" y="11"/>
                </a:cxn>
                <a:cxn ang="0">
                  <a:pos x="19" y="15"/>
                </a:cxn>
                <a:cxn ang="0">
                  <a:pos x="19" y="15"/>
                </a:cxn>
                <a:cxn ang="0">
                  <a:pos x="16" y="56"/>
                </a:cxn>
                <a:cxn ang="0">
                  <a:pos x="11" y="96"/>
                </a:cxn>
                <a:cxn ang="0">
                  <a:pos x="6" y="136"/>
                </a:cxn>
                <a:cxn ang="0">
                  <a:pos x="2" y="176"/>
                </a:cxn>
                <a:cxn ang="0">
                  <a:pos x="2" y="176"/>
                </a:cxn>
                <a:cxn ang="0">
                  <a:pos x="0" y="222"/>
                </a:cxn>
                <a:cxn ang="0">
                  <a:pos x="0" y="266"/>
                </a:cxn>
                <a:cxn ang="0">
                  <a:pos x="2" y="358"/>
                </a:cxn>
                <a:cxn ang="0">
                  <a:pos x="2" y="358"/>
                </a:cxn>
                <a:cxn ang="0">
                  <a:pos x="3" y="362"/>
                </a:cxn>
                <a:cxn ang="0">
                  <a:pos x="4" y="366"/>
                </a:cxn>
                <a:cxn ang="0">
                  <a:pos x="8" y="371"/>
                </a:cxn>
                <a:cxn ang="0">
                  <a:pos x="14" y="374"/>
                </a:cxn>
                <a:cxn ang="0">
                  <a:pos x="20" y="375"/>
                </a:cxn>
                <a:cxn ang="0">
                  <a:pos x="25" y="374"/>
                </a:cxn>
                <a:cxn ang="0">
                  <a:pos x="32" y="371"/>
                </a:cxn>
                <a:cxn ang="0">
                  <a:pos x="34" y="366"/>
                </a:cxn>
                <a:cxn ang="0">
                  <a:pos x="36" y="362"/>
                </a:cxn>
                <a:cxn ang="0">
                  <a:pos x="37" y="358"/>
                </a:cxn>
                <a:cxn ang="0">
                  <a:pos x="37" y="358"/>
                </a:cxn>
                <a:cxn ang="0">
                  <a:pos x="34" y="308"/>
                </a:cxn>
                <a:cxn ang="0">
                  <a:pos x="33" y="259"/>
                </a:cxn>
                <a:cxn ang="0">
                  <a:pos x="33" y="234"/>
                </a:cxn>
                <a:cxn ang="0">
                  <a:pos x="34" y="209"/>
                </a:cxn>
                <a:cxn ang="0">
                  <a:pos x="36" y="184"/>
                </a:cxn>
                <a:cxn ang="0">
                  <a:pos x="40" y="159"/>
                </a:cxn>
                <a:cxn ang="0">
                  <a:pos x="40" y="159"/>
                </a:cxn>
                <a:cxn ang="0">
                  <a:pos x="45" y="124"/>
                </a:cxn>
                <a:cxn ang="0">
                  <a:pos x="49" y="89"/>
                </a:cxn>
                <a:cxn ang="0">
                  <a:pos x="54" y="15"/>
                </a:cxn>
                <a:cxn ang="0">
                  <a:pos x="54" y="15"/>
                </a:cxn>
              </a:cxnLst>
              <a:rect l="0" t="0" r="r" b="b"/>
              <a:pathLst>
                <a:path w="54" h="375">
                  <a:moveTo>
                    <a:pt x="54" y="15"/>
                  </a:moveTo>
                  <a:lnTo>
                    <a:pt x="54" y="15"/>
                  </a:lnTo>
                  <a:lnTo>
                    <a:pt x="54" y="11"/>
                  </a:lnTo>
                  <a:lnTo>
                    <a:pt x="53" y="9"/>
                  </a:lnTo>
                  <a:lnTo>
                    <a:pt x="49" y="4"/>
                  </a:lnTo>
                  <a:lnTo>
                    <a:pt x="44" y="1"/>
                  </a:lnTo>
                  <a:lnTo>
                    <a:pt x="37" y="0"/>
                  </a:lnTo>
                  <a:lnTo>
                    <a:pt x="31" y="1"/>
                  </a:lnTo>
                  <a:lnTo>
                    <a:pt x="25" y="4"/>
                  </a:lnTo>
                  <a:lnTo>
                    <a:pt x="21" y="9"/>
                  </a:lnTo>
                  <a:lnTo>
                    <a:pt x="20" y="11"/>
                  </a:lnTo>
                  <a:lnTo>
                    <a:pt x="19" y="15"/>
                  </a:lnTo>
                  <a:lnTo>
                    <a:pt x="19" y="15"/>
                  </a:lnTo>
                  <a:lnTo>
                    <a:pt x="16" y="56"/>
                  </a:lnTo>
                  <a:lnTo>
                    <a:pt x="11" y="96"/>
                  </a:lnTo>
                  <a:lnTo>
                    <a:pt x="6" y="136"/>
                  </a:lnTo>
                  <a:lnTo>
                    <a:pt x="2" y="176"/>
                  </a:lnTo>
                  <a:lnTo>
                    <a:pt x="2" y="176"/>
                  </a:lnTo>
                  <a:lnTo>
                    <a:pt x="0" y="222"/>
                  </a:lnTo>
                  <a:lnTo>
                    <a:pt x="0" y="266"/>
                  </a:lnTo>
                  <a:lnTo>
                    <a:pt x="2" y="358"/>
                  </a:lnTo>
                  <a:lnTo>
                    <a:pt x="2" y="358"/>
                  </a:lnTo>
                  <a:lnTo>
                    <a:pt x="3" y="362"/>
                  </a:lnTo>
                  <a:lnTo>
                    <a:pt x="4" y="366"/>
                  </a:lnTo>
                  <a:lnTo>
                    <a:pt x="8" y="371"/>
                  </a:lnTo>
                  <a:lnTo>
                    <a:pt x="14" y="374"/>
                  </a:lnTo>
                  <a:lnTo>
                    <a:pt x="20" y="375"/>
                  </a:lnTo>
                  <a:lnTo>
                    <a:pt x="25" y="374"/>
                  </a:lnTo>
                  <a:lnTo>
                    <a:pt x="32" y="371"/>
                  </a:lnTo>
                  <a:lnTo>
                    <a:pt x="34" y="366"/>
                  </a:lnTo>
                  <a:lnTo>
                    <a:pt x="36" y="362"/>
                  </a:lnTo>
                  <a:lnTo>
                    <a:pt x="37" y="358"/>
                  </a:lnTo>
                  <a:lnTo>
                    <a:pt x="37" y="358"/>
                  </a:lnTo>
                  <a:lnTo>
                    <a:pt x="34" y="308"/>
                  </a:lnTo>
                  <a:lnTo>
                    <a:pt x="33" y="259"/>
                  </a:lnTo>
                  <a:lnTo>
                    <a:pt x="33" y="234"/>
                  </a:lnTo>
                  <a:lnTo>
                    <a:pt x="34" y="209"/>
                  </a:lnTo>
                  <a:lnTo>
                    <a:pt x="36" y="184"/>
                  </a:lnTo>
                  <a:lnTo>
                    <a:pt x="40" y="159"/>
                  </a:lnTo>
                  <a:lnTo>
                    <a:pt x="40" y="159"/>
                  </a:lnTo>
                  <a:lnTo>
                    <a:pt x="45" y="124"/>
                  </a:lnTo>
                  <a:lnTo>
                    <a:pt x="49" y="89"/>
                  </a:lnTo>
                  <a:lnTo>
                    <a:pt x="54" y="15"/>
                  </a:lnTo>
                  <a:lnTo>
                    <a:pt x="54" y="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1" name="chenying0907 1267"/>
            <p:cNvSpPr>
              <a:spLocks/>
            </p:cNvSpPr>
            <p:nvPr/>
          </p:nvSpPr>
          <p:spPr bwMode="auto">
            <a:xfrm>
              <a:off x="5519738" y="2439988"/>
              <a:ext cx="23813" cy="161925"/>
            </a:xfrm>
            <a:custGeom>
              <a:avLst/>
              <a:gdLst/>
              <a:ahLst/>
              <a:cxnLst>
                <a:cxn ang="0">
                  <a:pos x="23" y="12"/>
                </a:cxn>
                <a:cxn ang="0">
                  <a:pos x="23" y="12"/>
                </a:cxn>
                <a:cxn ang="0">
                  <a:pos x="19" y="27"/>
                </a:cxn>
                <a:cxn ang="0">
                  <a:pos x="17" y="42"/>
                </a:cxn>
                <a:cxn ang="0">
                  <a:pos x="17" y="57"/>
                </a:cxn>
                <a:cxn ang="0">
                  <a:pos x="17" y="73"/>
                </a:cxn>
                <a:cxn ang="0">
                  <a:pos x="17" y="73"/>
                </a:cxn>
                <a:cxn ang="0">
                  <a:pos x="17" y="103"/>
                </a:cxn>
                <a:cxn ang="0">
                  <a:pos x="16" y="133"/>
                </a:cxn>
                <a:cxn ang="0">
                  <a:pos x="13" y="163"/>
                </a:cxn>
                <a:cxn ang="0">
                  <a:pos x="9" y="193"/>
                </a:cxn>
                <a:cxn ang="0">
                  <a:pos x="9" y="193"/>
                </a:cxn>
                <a:cxn ang="0">
                  <a:pos x="4" y="243"/>
                </a:cxn>
                <a:cxn ang="0">
                  <a:pos x="1" y="293"/>
                </a:cxn>
                <a:cxn ang="0">
                  <a:pos x="0" y="344"/>
                </a:cxn>
                <a:cxn ang="0">
                  <a:pos x="0" y="393"/>
                </a:cxn>
                <a:cxn ang="0">
                  <a:pos x="0" y="393"/>
                </a:cxn>
                <a:cxn ang="0">
                  <a:pos x="1" y="397"/>
                </a:cxn>
                <a:cxn ang="0">
                  <a:pos x="1" y="400"/>
                </a:cxn>
                <a:cxn ang="0">
                  <a:pos x="5" y="405"/>
                </a:cxn>
                <a:cxn ang="0">
                  <a:pos x="12" y="409"/>
                </a:cxn>
                <a:cxn ang="0">
                  <a:pos x="17" y="409"/>
                </a:cxn>
                <a:cxn ang="0">
                  <a:pos x="23" y="409"/>
                </a:cxn>
                <a:cxn ang="0">
                  <a:pos x="29" y="405"/>
                </a:cxn>
                <a:cxn ang="0">
                  <a:pos x="33" y="400"/>
                </a:cxn>
                <a:cxn ang="0">
                  <a:pos x="34" y="397"/>
                </a:cxn>
                <a:cxn ang="0">
                  <a:pos x="34" y="393"/>
                </a:cxn>
                <a:cxn ang="0">
                  <a:pos x="34" y="393"/>
                </a:cxn>
                <a:cxn ang="0">
                  <a:pos x="35" y="348"/>
                </a:cxn>
                <a:cxn ang="0">
                  <a:pos x="37" y="303"/>
                </a:cxn>
                <a:cxn ang="0">
                  <a:pos x="42" y="213"/>
                </a:cxn>
                <a:cxn ang="0">
                  <a:pos x="42" y="213"/>
                </a:cxn>
                <a:cxn ang="0">
                  <a:pos x="43" y="186"/>
                </a:cxn>
                <a:cxn ang="0">
                  <a:pos x="47" y="161"/>
                </a:cxn>
                <a:cxn ang="0">
                  <a:pos x="51" y="135"/>
                </a:cxn>
                <a:cxn ang="0">
                  <a:pos x="52" y="107"/>
                </a:cxn>
                <a:cxn ang="0">
                  <a:pos x="52" y="107"/>
                </a:cxn>
                <a:cxn ang="0">
                  <a:pos x="50" y="64"/>
                </a:cxn>
                <a:cxn ang="0">
                  <a:pos x="51" y="52"/>
                </a:cxn>
                <a:cxn ang="0">
                  <a:pos x="51" y="42"/>
                </a:cxn>
                <a:cxn ang="0">
                  <a:pos x="54" y="31"/>
                </a:cxn>
                <a:cxn ang="0">
                  <a:pos x="56" y="21"/>
                </a:cxn>
                <a:cxn ang="0">
                  <a:pos x="56" y="21"/>
                </a:cxn>
                <a:cxn ang="0">
                  <a:pos x="57" y="17"/>
                </a:cxn>
                <a:cxn ang="0">
                  <a:pos x="57" y="14"/>
                </a:cxn>
                <a:cxn ang="0">
                  <a:pos x="56" y="8"/>
                </a:cxn>
                <a:cxn ang="0">
                  <a:pos x="52" y="4"/>
                </a:cxn>
                <a:cxn ang="0">
                  <a:pos x="47" y="1"/>
                </a:cxn>
                <a:cxn ang="0">
                  <a:pos x="40" y="0"/>
                </a:cxn>
                <a:cxn ang="0">
                  <a:pos x="34" y="1"/>
                </a:cxn>
                <a:cxn ang="0">
                  <a:pos x="27" y="5"/>
                </a:cxn>
                <a:cxn ang="0">
                  <a:pos x="26" y="8"/>
                </a:cxn>
                <a:cxn ang="0">
                  <a:pos x="23" y="12"/>
                </a:cxn>
                <a:cxn ang="0">
                  <a:pos x="23" y="12"/>
                </a:cxn>
              </a:cxnLst>
              <a:rect l="0" t="0" r="r" b="b"/>
              <a:pathLst>
                <a:path w="57" h="409">
                  <a:moveTo>
                    <a:pt x="23" y="12"/>
                  </a:moveTo>
                  <a:lnTo>
                    <a:pt x="23" y="12"/>
                  </a:lnTo>
                  <a:lnTo>
                    <a:pt x="19" y="27"/>
                  </a:lnTo>
                  <a:lnTo>
                    <a:pt x="17" y="42"/>
                  </a:lnTo>
                  <a:lnTo>
                    <a:pt x="17" y="57"/>
                  </a:lnTo>
                  <a:lnTo>
                    <a:pt x="17" y="73"/>
                  </a:lnTo>
                  <a:lnTo>
                    <a:pt x="17" y="73"/>
                  </a:lnTo>
                  <a:lnTo>
                    <a:pt x="17" y="103"/>
                  </a:lnTo>
                  <a:lnTo>
                    <a:pt x="16" y="133"/>
                  </a:lnTo>
                  <a:lnTo>
                    <a:pt x="13" y="163"/>
                  </a:lnTo>
                  <a:lnTo>
                    <a:pt x="9" y="193"/>
                  </a:lnTo>
                  <a:lnTo>
                    <a:pt x="9" y="193"/>
                  </a:lnTo>
                  <a:lnTo>
                    <a:pt x="4" y="243"/>
                  </a:lnTo>
                  <a:lnTo>
                    <a:pt x="1" y="293"/>
                  </a:lnTo>
                  <a:lnTo>
                    <a:pt x="0" y="344"/>
                  </a:lnTo>
                  <a:lnTo>
                    <a:pt x="0" y="393"/>
                  </a:lnTo>
                  <a:lnTo>
                    <a:pt x="0" y="393"/>
                  </a:lnTo>
                  <a:lnTo>
                    <a:pt x="1" y="397"/>
                  </a:lnTo>
                  <a:lnTo>
                    <a:pt x="1" y="400"/>
                  </a:lnTo>
                  <a:lnTo>
                    <a:pt x="5" y="405"/>
                  </a:lnTo>
                  <a:lnTo>
                    <a:pt x="12" y="409"/>
                  </a:lnTo>
                  <a:lnTo>
                    <a:pt x="17" y="409"/>
                  </a:lnTo>
                  <a:lnTo>
                    <a:pt x="23" y="409"/>
                  </a:lnTo>
                  <a:lnTo>
                    <a:pt x="29" y="405"/>
                  </a:lnTo>
                  <a:lnTo>
                    <a:pt x="33" y="400"/>
                  </a:lnTo>
                  <a:lnTo>
                    <a:pt x="34" y="397"/>
                  </a:lnTo>
                  <a:lnTo>
                    <a:pt x="34" y="393"/>
                  </a:lnTo>
                  <a:lnTo>
                    <a:pt x="34" y="393"/>
                  </a:lnTo>
                  <a:lnTo>
                    <a:pt x="35" y="348"/>
                  </a:lnTo>
                  <a:lnTo>
                    <a:pt x="37" y="303"/>
                  </a:lnTo>
                  <a:lnTo>
                    <a:pt x="42" y="213"/>
                  </a:lnTo>
                  <a:lnTo>
                    <a:pt x="42" y="213"/>
                  </a:lnTo>
                  <a:lnTo>
                    <a:pt x="43" y="186"/>
                  </a:lnTo>
                  <a:lnTo>
                    <a:pt x="47" y="161"/>
                  </a:lnTo>
                  <a:lnTo>
                    <a:pt x="51" y="135"/>
                  </a:lnTo>
                  <a:lnTo>
                    <a:pt x="52" y="107"/>
                  </a:lnTo>
                  <a:lnTo>
                    <a:pt x="52" y="107"/>
                  </a:lnTo>
                  <a:lnTo>
                    <a:pt x="50" y="64"/>
                  </a:lnTo>
                  <a:lnTo>
                    <a:pt x="51" y="52"/>
                  </a:lnTo>
                  <a:lnTo>
                    <a:pt x="51" y="42"/>
                  </a:lnTo>
                  <a:lnTo>
                    <a:pt x="54" y="31"/>
                  </a:lnTo>
                  <a:lnTo>
                    <a:pt x="56" y="21"/>
                  </a:lnTo>
                  <a:lnTo>
                    <a:pt x="56" y="21"/>
                  </a:lnTo>
                  <a:lnTo>
                    <a:pt x="57" y="17"/>
                  </a:lnTo>
                  <a:lnTo>
                    <a:pt x="57" y="14"/>
                  </a:lnTo>
                  <a:lnTo>
                    <a:pt x="56" y="8"/>
                  </a:lnTo>
                  <a:lnTo>
                    <a:pt x="52" y="4"/>
                  </a:lnTo>
                  <a:lnTo>
                    <a:pt x="47" y="1"/>
                  </a:lnTo>
                  <a:lnTo>
                    <a:pt x="40" y="0"/>
                  </a:lnTo>
                  <a:lnTo>
                    <a:pt x="34" y="1"/>
                  </a:lnTo>
                  <a:lnTo>
                    <a:pt x="27" y="5"/>
                  </a:lnTo>
                  <a:lnTo>
                    <a:pt x="26" y="8"/>
                  </a:lnTo>
                  <a:lnTo>
                    <a:pt x="23" y="12"/>
                  </a:lnTo>
                  <a:lnTo>
                    <a:pt x="23" y="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2" name="chenying0907 1268"/>
            <p:cNvSpPr>
              <a:spLocks/>
            </p:cNvSpPr>
            <p:nvPr/>
          </p:nvSpPr>
          <p:spPr bwMode="auto">
            <a:xfrm>
              <a:off x="5592763" y="2381250"/>
              <a:ext cx="25400" cy="212725"/>
            </a:xfrm>
            <a:custGeom>
              <a:avLst/>
              <a:gdLst/>
              <a:ahLst/>
              <a:cxnLst>
                <a:cxn ang="0">
                  <a:pos x="52" y="250"/>
                </a:cxn>
                <a:cxn ang="0">
                  <a:pos x="52" y="250"/>
                </a:cxn>
                <a:cxn ang="0">
                  <a:pos x="51" y="219"/>
                </a:cxn>
                <a:cxn ang="0">
                  <a:pos x="50" y="189"/>
                </a:cxn>
                <a:cxn ang="0">
                  <a:pos x="48" y="131"/>
                </a:cxn>
                <a:cxn ang="0">
                  <a:pos x="46" y="100"/>
                </a:cxn>
                <a:cxn ang="0">
                  <a:pos x="43" y="70"/>
                </a:cxn>
                <a:cxn ang="0">
                  <a:pos x="39" y="42"/>
                </a:cxn>
                <a:cxn ang="0">
                  <a:pos x="34" y="13"/>
                </a:cxn>
                <a:cxn ang="0">
                  <a:pos x="34" y="13"/>
                </a:cxn>
                <a:cxn ang="0">
                  <a:pos x="33" y="9"/>
                </a:cxn>
                <a:cxn ang="0">
                  <a:pos x="30" y="6"/>
                </a:cxn>
                <a:cxn ang="0">
                  <a:pos x="25" y="1"/>
                </a:cxn>
                <a:cxn ang="0">
                  <a:pos x="20" y="0"/>
                </a:cxn>
                <a:cxn ang="0">
                  <a:pos x="13" y="1"/>
                </a:cxn>
                <a:cxn ang="0">
                  <a:pos x="8" y="4"/>
                </a:cxn>
                <a:cxn ang="0">
                  <a:pos x="3" y="8"/>
                </a:cxn>
                <a:cxn ang="0">
                  <a:pos x="0" y="14"/>
                </a:cxn>
                <a:cxn ang="0">
                  <a:pos x="0" y="18"/>
                </a:cxn>
                <a:cxn ang="0">
                  <a:pos x="0" y="22"/>
                </a:cxn>
                <a:cxn ang="0">
                  <a:pos x="0" y="22"/>
                </a:cxn>
                <a:cxn ang="0">
                  <a:pos x="7" y="49"/>
                </a:cxn>
                <a:cxn ang="0">
                  <a:pos x="10" y="77"/>
                </a:cxn>
                <a:cxn ang="0">
                  <a:pos x="13" y="106"/>
                </a:cxn>
                <a:cxn ang="0">
                  <a:pos x="16" y="134"/>
                </a:cxn>
                <a:cxn ang="0">
                  <a:pos x="17" y="192"/>
                </a:cxn>
                <a:cxn ang="0">
                  <a:pos x="18" y="250"/>
                </a:cxn>
                <a:cxn ang="0">
                  <a:pos x="18" y="250"/>
                </a:cxn>
                <a:cxn ang="0">
                  <a:pos x="25" y="384"/>
                </a:cxn>
                <a:cxn ang="0">
                  <a:pos x="27" y="452"/>
                </a:cxn>
                <a:cxn ang="0">
                  <a:pos x="29" y="519"/>
                </a:cxn>
                <a:cxn ang="0">
                  <a:pos x="29" y="519"/>
                </a:cxn>
                <a:cxn ang="0">
                  <a:pos x="29" y="523"/>
                </a:cxn>
                <a:cxn ang="0">
                  <a:pos x="30" y="527"/>
                </a:cxn>
                <a:cxn ang="0">
                  <a:pos x="34" y="532"/>
                </a:cxn>
                <a:cxn ang="0">
                  <a:pos x="39" y="535"/>
                </a:cxn>
                <a:cxn ang="0">
                  <a:pos x="46" y="536"/>
                </a:cxn>
                <a:cxn ang="0">
                  <a:pos x="52" y="535"/>
                </a:cxn>
                <a:cxn ang="0">
                  <a:pos x="58" y="532"/>
                </a:cxn>
                <a:cxn ang="0">
                  <a:pos x="61" y="527"/>
                </a:cxn>
                <a:cxn ang="0">
                  <a:pos x="63" y="523"/>
                </a:cxn>
                <a:cxn ang="0">
                  <a:pos x="63" y="519"/>
                </a:cxn>
                <a:cxn ang="0">
                  <a:pos x="63" y="519"/>
                </a:cxn>
                <a:cxn ang="0">
                  <a:pos x="63" y="452"/>
                </a:cxn>
                <a:cxn ang="0">
                  <a:pos x="60" y="384"/>
                </a:cxn>
                <a:cxn ang="0">
                  <a:pos x="58" y="318"/>
                </a:cxn>
                <a:cxn ang="0">
                  <a:pos x="52" y="250"/>
                </a:cxn>
                <a:cxn ang="0">
                  <a:pos x="52" y="250"/>
                </a:cxn>
              </a:cxnLst>
              <a:rect l="0" t="0" r="r" b="b"/>
              <a:pathLst>
                <a:path w="63" h="536">
                  <a:moveTo>
                    <a:pt x="52" y="250"/>
                  </a:moveTo>
                  <a:lnTo>
                    <a:pt x="52" y="250"/>
                  </a:lnTo>
                  <a:lnTo>
                    <a:pt x="51" y="219"/>
                  </a:lnTo>
                  <a:lnTo>
                    <a:pt x="50" y="189"/>
                  </a:lnTo>
                  <a:lnTo>
                    <a:pt x="48" y="131"/>
                  </a:lnTo>
                  <a:lnTo>
                    <a:pt x="46" y="100"/>
                  </a:lnTo>
                  <a:lnTo>
                    <a:pt x="43" y="70"/>
                  </a:lnTo>
                  <a:lnTo>
                    <a:pt x="39" y="42"/>
                  </a:lnTo>
                  <a:lnTo>
                    <a:pt x="34" y="13"/>
                  </a:lnTo>
                  <a:lnTo>
                    <a:pt x="34" y="13"/>
                  </a:lnTo>
                  <a:lnTo>
                    <a:pt x="33" y="9"/>
                  </a:lnTo>
                  <a:lnTo>
                    <a:pt x="30" y="6"/>
                  </a:lnTo>
                  <a:lnTo>
                    <a:pt x="25" y="1"/>
                  </a:lnTo>
                  <a:lnTo>
                    <a:pt x="20" y="0"/>
                  </a:lnTo>
                  <a:lnTo>
                    <a:pt x="13" y="1"/>
                  </a:lnTo>
                  <a:lnTo>
                    <a:pt x="8" y="4"/>
                  </a:lnTo>
                  <a:lnTo>
                    <a:pt x="3" y="8"/>
                  </a:lnTo>
                  <a:lnTo>
                    <a:pt x="0" y="14"/>
                  </a:lnTo>
                  <a:lnTo>
                    <a:pt x="0" y="18"/>
                  </a:lnTo>
                  <a:lnTo>
                    <a:pt x="0" y="22"/>
                  </a:lnTo>
                  <a:lnTo>
                    <a:pt x="0" y="22"/>
                  </a:lnTo>
                  <a:lnTo>
                    <a:pt x="7" y="49"/>
                  </a:lnTo>
                  <a:lnTo>
                    <a:pt x="10" y="77"/>
                  </a:lnTo>
                  <a:lnTo>
                    <a:pt x="13" y="106"/>
                  </a:lnTo>
                  <a:lnTo>
                    <a:pt x="16" y="134"/>
                  </a:lnTo>
                  <a:lnTo>
                    <a:pt x="17" y="192"/>
                  </a:lnTo>
                  <a:lnTo>
                    <a:pt x="18" y="250"/>
                  </a:lnTo>
                  <a:lnTo>
                    <a:pt x="18" y="250"/>
                  </a:lnTo>
                  <a:lnTo>
                    <a:pt x="25" y="384"/>
                  </a:lnTo>
                  <a:lnTo>
                    <a:pt x="27" y="452"/>
                  </a:lnTo>
                  <a:lnTo>
                    <a:pt x="29" y="519"/>
                  </a:lnTo>
                  <a:lnTo>
                    <a:pt x="29" y="519"/>
                  </a:lnTo>
                  <a:lnTo>
                    <a:pt x="29" y="523"/>
                  </a:lnTo>
                  <a:lnTo>
                    <a:pt x="30" y="527"/>
                  </a:lnTo>
                  <a:lnTo>
                    <a:pt x="34" y="532"/>
                  </a:lnTo>
                  <a:lnTo>
                    <a:pt x="39" y="535"/>
                  </a:lnTo>
                  <a:lnTo>
                    <a:pt x="46" y="536"/>
                  </a:lnTo>
                  <a:lnTo>
                    <a:pt x="52" y="535"/>
                  </a:lnTo>
                  <a:lnTo>
                    <a:pt x="58" y="532"/>
                  </a:lnTo>
                  <a:lnTo>
                    <a:pt x="61" y="527"/>
                  </a:lnTo>
                  <a:lnTo>
                    <a:pt x="63" y="523"/>
                  </a:lnTo>
                  <a:lnTo>
                    <a:pt x="63" y="519"/>
                  </a:lnTo>
                  <a:lnTo>
                    <a:pt x="63" y="519"/>
                  </a:lnTo>
                  <a:lnTo>
                    <a:pt x="63" y="452"/>
                  </a:lnTo>
                  <a:lnTo>
                    <a:pt x="60" y="384"/>
                  </a:lnTo>
                  <a:lnTo>
                    <a:pt x="58" y="318"/>
                  </a:lnTo>
                  <a:lnTo>
                    <a:pt x="52" y="250"/>
                  </a:lnTo>
                  <a:lnTo>
                    <a:pt x="52" y="2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3" name="chenying0907 1269"/>
            <p:cNvSpPr>
              <a:spLocks/>
            </p:cNvSpPr>
            <p:nvPr/>
          </p:nvSpPr>
          <p:spPr bwMode="auto">
            <a:xfrm>
              <a:off x="5700713" y="2366963"/>
              <a:ext cx="17463" cy="228600"/>
            </a:xfrm>
            <a:custGeom>
              <a:avLst/>
              <a:gdLst/>
              <a:ahLst/>
              <a:cxnLst>
                <a:cxn ang="0">
                  <a:pos x="42" y="17"/>
                </a:cxn>
                <a:cxn ang="0">
                  <a:pos x="42" y="17"/>
                </a:cxn>
                <a:cxn ang="0">
                  <a:pos x="42" y="13"/>
                </a:cxn>
                <a:cxn ang="0">
                  <a:pos x="41" y="9"/>
                </a:cxn>
                <a:cxn ang="0">
                  <a:pos x="37" y="4"/>
                </a:cxn>
                <a:cxn ang="0">
                  <a:pos x="31" y="1"/>
                </a:cxn>
                <a:cxn ang="0">
                  <a:pos x="25" y="0"/>
                </a:cxn>
                <a:cxn ang="0">
                  <a:pos x="18" y="1"/>
                </a:cxn>
                <a:cxn ang="0">
                  <a:pos x="13" y="4"/>
                </a:cxn>
                <a:cxn ang="0">
                  <a:pos x="9" y="9"/>
                </a:cxn>
                <a:cxn ang="0">
                  <a:pos x="8" y="13"/>
                </a:cxn>
                <a:cxn ang="0">
                  <a:pos x="8" y="17"/>
                </a:cxn>
                <a:cxn ang="0">
                  <a:pos x="8" y="17"/>
                </a:cxn>
                <a:cxn ang="0">
                  <a:pos x="7" y="85"/>
                </a:cxn>
                <a:cxn ang="0">
                  <a:pos x="5" y="153"/>
                </a:cxn>
                <a:cxn ang="0">
                  <a:pos x="1" y="287"/>
                </a:cxn>
                <a:cxn ang="0">
                  <a:pos x="0" y="355"/>
                </a:cxn>
                <a:cxn ang="0">
                  <a:pos x="0" y="423"/>
                </a:cxn>
                <a:cxn ang="0">
                  <a:pos x="0" y="490"/>
                </a:cxn>
                <a:cxn ang="0">
                  <a:pos x="1" y="559"/>
                </a:cxn>
                <a:cxn ang="0">
                  <a:pos x="1" y="559"/>
                </a:cxn>
                <a:cxn ang="0">
                  <a:pos x="3" y="562"/>
                </a:cxn>
                <a:cxn ang="0">
                  <a:pos x="4" y="566"/>
                </a:cxn>
                <a:cxn ang="0">
                  <a:pos x="8" y="571"/>
                </a:cxn>
                <a:cxn ang="0">
                  <a:pos x="13" y="574"/>
                </a:cxn>
                <a:cxn ang="0">
                  <a:pos x="20" y="575"/>
                </a:cxn>
                <a:cxn ang="0">
                  <a:pos x="26" y="574"/>
                </a:cxn>
                <a:cxn ang="0">
                  <a:pos x="31" y="571"/>
                </a:cxn>
                <a:cxn ang="0">
                  <a:pos x="35" y="566"/>
                </a:cxn>
                <a:cxn ang="0">
                  <a:pos x="35" y="562"/>
                </a:cxn>
                <a:cxn ang="0">
                  <a:pos x="37" y="559"/>
                </a:cxn>
                <a:cxn ang="0">
                  <a:pos x="37" y="559"/>
                </a:cxn>
                <a:cxn ang="0">
                  <a:pos x="34" y="490"/>
                </a:cxn>
                <a:cxn ang="0">
                  <a:pos x="34" y="423"/>
                </a:cxn>
                <a:cxn ang="0">
                  <a:pos x="34" y="355"/>
                </a:cxn>
                <a:cxn ang="0">
                  <a:pos x="37" y="287"/>
                </a:cxn>
                <a:cxn ang="0">
                  <a:pos x="39" y="153"/>
                </a:cxn>
                <a:cxn ang="0">
                  <a:pos x="42" y="85"/>
                </a:cxn>
                <a:cxn ang="0">
                  <a:pos x="42" y="17"/>
                </a:cxn>
                <a:cxn ang="0">
                  <a:pos x="42" y="17"/>
                </a:cxn>
              </a:cxnLst>
              <a:rect l="0" t="0" r="r" b="b"/>
              <a:pathLst>
                <a:path w="42" h="575">
                  <a:moveTo>
                    <a:pt x="42" y="17"/>
                  </a:moveTo>
                  <a:lnTo>
                    <a:pt x="42" y="17"/>
                  </a:lnTo>
                  <a:lnTo>
                    <a:pt x="42" y="13"/>
                  </a:lnTo>
                  <a:lnTo>
                    <a:pt x="41" y="9"/>
                  </a:lnTo>
                  <a:lnTo>
                    <a:pt x="37" y="4"/>
                  </a:lnTo>
                  <a:lnTo>
                    <a:pt x="31" y="1"/>
                  </a:lnTo>
                  <a:lnTo>
                    <a:pt x="25" y="0"/>
                  </a:lnTo>
                  <a:lnTo>
                    <a:pt x="18" y="1"/>
                  </a:lnTo>
                  <a:lnTo>
                    <a:pt x="13" y="4"/>
                  </a:lnTo>
                  <a:lnTo>
                    <a:pt x="9" y="9"/>
                  </a:lnTo>
                  <a:lnTo>
                    <a:pt x="8" y="13"/>
                  </a:lnTo>
                  <a:lnTo>
                    <a:pt x="8" y="17"/>
                  </a:lnTo>
                  <a:lnTo>
                    <a:pt x="8" y="17"/>
                  </a:lnTo>
                  <a:lnTo>
                    <a:pt x="7" y="85"/>
                  </a:lnTo>
                  <a:lnTo>
                    <a:pt x="5" y="153"/>
                  </a:lnTo>
                  <a:lnTo>
                    <a:pt x="1" y="287"/>
                  </a:lnTo>
                  <a:lnTo>
                    <a:pt x="0" y="355"/>
                  </a:lnTo>
                  <a:lnTo>
                    <a:pt x="0" y="423"/>
                  </a:lnTo>
                  <a:lnTo>
                    <a:pt x="0" y="490"/>
                  </a:lnTo>
                  <a:lnTo>
                    <a:pt x="1" y="559"/>
                  </a:lnTo>
                  <a:lnTo>
                    <a:pt x="1" y="559"/>
                  </a:lnTo>
                  <a:lnTo>
                    <a:pt x="3" y="562"/>
                  </a:lnTo>
                  <a:lnTo>
                    <a:pt x="4" y="566"/>
                  </a:lnTo>
                  <a:lnTo>
                    <a:pt x="8" y="571"/>
                  </a:lnTo>
                  <a:lnTo>
                    <a:pt x="13" y="574"/>
                  </a:lnTo>
                  <a:lnTo>
                    <a:pt x="20" y="575"/>
                  </a:lnTo>
                  <a:lnTo>
                    <a:pt x="26" y="574"/>
                  </a:lnTo>
                  <a:lnTo>
                    <a:pt x="31" y="571"/>
                  </a:lnTo>
                  <a:lnTo>
                    <a:pt x="35" y="566"/>
                  </a:lnTo>
                  <a:lnTo>
                    <a:pt x="35" y="562"/>
                  </a:lnTo>
                  <a:lnTo>
                    <a:pt x="37" y="559"/>
                  </a:lnTo>
                  <a:lnTo>
                    <a:pt x="37" y="559"/>
                  </a:lnTo>
                  <a:lnTo>
                    <a:pt x="34" y="490"/>
                  </a:lnTo>
                  <a:lnTo>
                    <a:pt x="34" y="423"/>
                  </a:lnTo>
                  <a:lnTo>
                    <a:pt x="34" y="355"/>
                  </a:lnTo>
                  <a:lnTo>
                    <a:pt x="37" y="287"/>
                  </a:lnTo>
                  <a:lnTo>
                    <a:pt x="39" y="153"/>
                  </a:lnTo>
                  <a:lnTo>
                    <a:pt x="42" y="85"/>
                  </a:lnTo>
                  <a:lnTo>
                    <a:pt x="42" y="17"/>
                  </a:lnTo>
                  <a:lnTo>
                    <a:pt x="42"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4" name="chenying0907 1270"/>
            <p:cNvSpPr>
              <a:spLocks/>
            </p:cNvSpPr>
            <p:nvPr/>
          </p:nvSpPr>
          <p:spPr bwMode="auto">
            <a:xfrm>
              <a:off x="5765801" y="2274888"/>
              <a:ext cx="33338" cy="330200"/>
            </a:xfrm>
            <a:custGeom>
              <a:avLst/>
              <a:gdLst/>
              <a:ahLst/>
              <a:cxnLst>
                <a:cxn ang="0">
                  <a:pos x="51" y="17"/>
                </a:cxn>
                <a:cxn ang="0">
                  <a:pos x="45" y="117"/>
                </a:cxn>
                <a:cxn ang="0">
                  <a:pos x="37" y="268"/>
                </a:cxn>
                <a:cxn ang="0">
                  <a:pos x="26" y="368"/>
                </a:cxn>
                <a:cxn ang="0">
                  <a:pos x="19" y="418"/>
                </a:cxn>
                <a:cxn ang="0">
                  <a:pos x="13" y="465"/>
                </a:cxn>
                <a:cxn ang="0">
                  <a:pos x="13" y="514"/>
                </a:cxn>
                <a:cxn ang="0">
                  <a:pos x="17" y="610"/>
                </a:cxn>
                <a:cxn ang="0">
                  <a:pos x="17" y="712"/>
                </a:cxn>
                <a:cxn ang="0">
                  <a:pos x="15" y="740"/>
                </a:cxn>
                <a:cxn ang="0">
                  <a:pos x="3" y="790"/>
                </a:cxn>
                <a:cxn ang="0">
                  <a:pos x="0" y="816"/>
                </a:cxn>
                <a:cxn ang="0">
                  <a:pos x="0" y="820"/>
                </a:cxn>
                <a:cxn ang="0">
                  <a:pos x="6" y="827"/>
                </a:cxn>
                <a:cxn ang="0">
                  <a:pos x="17" y="833"/>
                </a:cxn>
                <a:cxn ang="0">
                  <a:pos x="29" y="827"/>
                </a:cxn>
                <a:cxn ang="0">
                  <a:pos x="34" y="820"/>
                </a:cxn>
                <a:cxn ang="0">
                  <a:pos x="34" y="816"/>
                </a:cxn>
                <a:cxn ang="0">
                  <a:pos x="37" y="793"/>
                </a:cxn>
                <a:cxn ang="0">
                  <a:pos x="49" y="752"/>
                </a:cxn>
                <a:cxn ang="0">
                  <a:pos x="51" y="731"/>
                </a:cxn>
                <a:cxn ang="0">
                  <a:pos x="51" y="631"/>
                </a:cxn>
                <a:cxn ang="0">
                  <a:pos x="49" y="514"/>
                </a:cxn>
                <a:cxn ang="0">
                  <a:pos x="50" y="455"/>
                </a:cxn>
                <a:cxn ang="0">
                  <a:pos x="58" y="397"/>
                </a:cxn>
                <a:cxn ang="0">
                  <a:pos x="62" y="375"/>
                </a:cxn>
                <a:cxn ang="0">
                  <a:pos x="67" y="331"/>
                </a:cxn>
                <a:cxn ang="0">
                  <a:pos x="68" y="264"/>
                </a:cxn>
                <a:cxn ang="0">
                  <a:pos x="70" y="219"/>
                </a:cxn>
                <a:cxn ang="0">
                  <a:pos x="76" y="117"/>
                </a:cxn>
                <a:cxn ang="0">
                  <a:pos x="85" y="17"/>
                </a:cxn>
                <a:cxn ang="0">
                  <a:pos x="85" y="9"/>
                </a:cxn>
                <a:cxn ang="0">
                  <a:pos x="76" y="1"/>
                </a:cxn>
                <a:cxn ang="0">
                  <a:pos x="63" y="1"/>
                </a:cxn>
                <a:cxn ang="0">
                  <a:pos x="54" y="9"/>
                </a:cxn>
                <a:cxn ang="0">
                  <a:pos x="51" y="17"/>
                </a:cxn>
              </a:cxnLst>
              <a:rect l="0" t="0" r="r" b="b"/>
              <a:pathLst>
                <a:path w="85" h="833">
                  <a:moveTo>
                    <a:pt x="51" y="17"/>
                  </a:moveTo>
                  <a:lnTo>
                    <a:pt x="51" y="17"/>
                  </a:lnTo>
                  <a:lnTo>
                    <a:pt x="47" y="66"/>
                  </a:lnTo>
                  <a:lnTo>
                    <a:pt x="45" y="117"/>
                  </a:lnTo>
                  <a:lnTo>
                    <a:pt x="40" y="218"/>
                  </a:lnTo>
                  <a:lnTo>
                    <a:pt x="37" y="268"/>
                  </a:lnTo>
                  <a:lnTo>
                    <a:pt x="32" y="319"/>
                  </a:lnTo>
                  <a:lnTo>
                    <a:pt x="26" y="368"/>
                  </a:lnTo>
                  <a:lnTo>
                    <a:pt x="19" y="418"/>
                  </a:lnTo>
                  <a:lnTo>
                    <a:pt x="19" y="418"/>
                  </a:lnTo>
                  <a:lnTo>
                    <a:pt x="16" y="442"/>
                  </a:lnTo>
                  <a:lnTo>
                    <a:pt x="13" y="465"/>
                  </a:lnTo>
                  <a:lnTo>
                    <a:pt x="13" y="489"/>
                  </a:lnTo>
                  <a:lnTo>
                    <a:pt x="13" y="514"/>
                  </a:lnTo>
                  <a:lnTo>
                    <a:pt x="16" y="563"/>
                  </a:lnTo>
                  <a:lnTo>
                    <a:pt x="17" y="610"/>
                  </a:lnTo>
                  <a:lnTo>
                    <a:pt x="17" y="712"/>
                  </a:lnTo>
                  <a:lnTo>
                    <a:pt x="17" y="712"/>
                  </a:lnTo>
                  <a:lnTo>
                    <a:pt x="16" y="727"/>
                  </a:lnTo>
                  <a:lnTo>
                    <a:pt x="15" y="740"/>
                  </a:lnTo>
                  <a:lnTo>
                    <a:pt x="8" y="765"/>
                  </a:lnTo>
                  <a:lnTo>
                    <a:pt x="3" y="790"/>
                  </a:lnTo>
                  <a:lnTo>
                    <a:pt x="0" y="803"/>
                  </a:lnTo>
                  <a:lnTo>
                    <a:pt x="0" y="816"/>
                  </a:lnTo>
                  <a:lnTo>
                    <a:pt x="0" y="816"/>
                  </a:lnTo>
                  <a:lnTo>
                    <a:pt x="0" y="820"/>
                  </a:lnTo>
                  <a:lnTo>
                    <a:pt x="2" y="824"/>
                  </a:lnTo>
                  <a:lnTo>
                    <a:pt x="6" y="827"/>
                  </a:lnTo>
                  <a:lnTo>
                    <a:pt x="11" y="831"/>
                  </a:lnTo>
                  <a:lnTo>
                    <a:pt x="17" y="833"/>
                  </a:lnTo>
                  <a:lnTo>
                    <a:pt x="24" y="831"/>
                  </a:lnTo>
                  <a:lnTo>
                    <a:pt x="29" y="827"/>
                  </a:lnTo>
                  <a:lnTo>
                    <a:pt x="33" y="824"/>
                  </a:lnTo>
                  <a:lnTo>
                    <a:pt x="34" y="820"/>
                  </a:lnTo>
                  <a:lnTo>
                    <a:pt x="34" y="816"/>
                  </a:lnTo>
                  <a:lnTo>
                    <a:pt x="34" y="816"/>
                  </a:lnTo>
                  <a:lnTo>
                    <a:pt x="34" y="804"/>
                  </a:lnTo>
                  <a:lnTo>
                    <a:pt x="37" y="793"/>
                  </a:lnTo>
                  <a:lnTo>
                    <a:pt x="42" y="773"/>
                  </a:lnTo>
                  <a:lnTo>
                    <a:pt x="49" y="752"/>
                  </a:lnTo>
                  <a:lnTo>
                    <a:pt x="50" y="741"/>
                  </a:lnTo>
                  <a:lnTo>
                    <a:pt x="51" y="731"/>
                  </a:lnTo>
                  <a:lnTo>
                    <a:pt x="51" y="631"/>
                  </a:lnTo>
                  <a:lnTo>
                    <a:pt x="51" y="631"/>
                  </a:lnTo>
                  <a:lnTo>
                    <a:pt x="50" y="574"/>
                  </a:lnTo>
                  <a:lnTo>
                    <a:pt x="49" y="514"/>
                  </a:lnTo>
                  <a:lnTo>
                    <a:pt x="49" y="484"/>
                  </a:lnTo>
                  <a:lnTo>
                    <a:pt x="50" y="455"/>
                  </a:lnTo>
                  <a:lnTo>
                    <a:pt x="53" y="425"/>
                  </a:lnTo>
                  <a:lnTo>
                    <a:pt x="58" y="397"/>
                  </a:lnTo>
                  <a:lnTo>
                    <a:pt x="58" y="397"/>
                  </a:lnTo>
                  <a:lnTo>
                    <a:pt x="62" y="375"/>
                  </a:lnTo>
                  <a:lnTo>
                    <a:pt x="66" y="353"/>
                  </a:lnTo>
                  <a:lnTo>
                    <a:pt x="67" y="331"/>
                  </a:lnTo>
                  <a:lnTo>
                    <a:pt x="68" y="308"/>
                  </a:lnTo>
                  <a:lnTo>
                    <a:pt x="68" y="264"/>
                  </a:lnTo>
                  <a:lnTo>
                    <a:pt x="70" y="219"/>
                  </a:lnTo>
                  <a:lnTo>
                    <a:pt x="70" y="219"/>
                  </a:lnTo>
                  <a:lnTo>
                    <a:pt x="71" y="168"/>
                  </a:lnTo>
                  <a:lnTo>
                    <a:pt x="76" y="117"/>
                  </a:lnTo>
                  <a:lnTo>
                    <a:pt x="85" y="17"/>
                  </a:lnTo>
                  <a:lnTo>
                    <a:pt x="85" y="17"/>
                  </a:lnTo>
                  <a:lnTo>
                    <a:pt x="85" y="13"/>
                  </a:lnTo>
                  <a:lnTo>
                    <a:pt x="85" y="9"/>
                  </a:lnTo>
                  <a:lnTo>
                    <a:pt x="81" y="5"/>
                  </a:lnTo>
                  <a:lnTo>
                    <a:pt x="76" y="1"/>
                  </a:lnTo>
                  <a:lnTo>
                    <a:pt x="70" y="0"/>
                  </a:lnTo>
                  <a:lnTo>
                    <a:pt x="63" y="1"/>
                  </a:lnTo>
                  <a:lnTo>
                    <a:pt x="58" y="5"/>
                  </a:lnTo>
                  <a:lnTo>
                    <a:pt x="54" y="9"/>
                  </a:lnTo>
                  <a:lnTo>
                    <a:pt x="53" y="13"/>
                  </a:lnTo>
                  <a:lnTo>
                    <a:pt x="51" y="17"/>
                  </a:lnTo>
                  <a:lnTo>
                    <a:pt x="51"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5" name="chenying0907 1271"/>
            <p:cNvSpPr>
              <a:spLocks/>
            </p:cNvSpPr>
            <p:nvPr/>
          </p:nvSpPr>
          <p:spPr bwMode="auto">
            <a:xfrm>
              <a:off x="5819776" y="2200275"/>
              <a:ext cx="38100" cy="12700"/>
            </a:xfrm>
            <a:custGeom>
              <a:avLst/>
              <a:gdLst/>
              <a:ahLst/>
              <a:cxnLst>
                <a:cxn ang="0">
                  <a:pos x="79" y="0"/>
                </a:cxn>
                <a:cxn ang="0">
                  <a:pos x="17" y="0"/>
                </a:cxn>
                <a:cxn ang="0">
                  <a:pos x="17" y="0"/>
                </a:cxn>
                <a:cxn ang="0">
                  <a:pos x="13" y="0"/>
                </a:cxn>
                <a:cxn ang="0">
                  <a:pos x="9" y="2"/>
                </a:cxn>
                <a:cxn ang="0">
                  <a:pos x="4" y="6"/>
                </a:cxn>
                <a:cxn ang="0">
                  <a:pos x="1" y="11"/>
                </a:cxn>
                <a:cxn ang="0">
                  <a:pos x="0" y="17"/>
                </a:cxn>
                <a:cxn ang="0">
                  <a:pos x="1" y="24"/>
                </a:cxn>
                <a:cxn ang="0">
                  <a:pos x="4" y="29"/>
                </a:cxn>
                <a:cxn ang="0">
                  <a:pos x="9" y="33"/>
                </a:cxn>
                <a:cxn ang="0">
                  <a:pos x="13" y="34"/>
                </a:cxn>
                <a:cxn ang="0">
                  <a:pos x="17" y="34"/>
                </a:cxn>
                <a:cxn ang="0">
                  <a:pos x="79" y="34"/>
                </a:cxn>
                <a:cxn ang="0">
                  <a:pos x="79" y="34"/>
                </a:cxn>
                <a:cxn ang="0">
                  <a:pos x="82" y="34"/>
                </a:cxn>
                <a:cxn ang="0">
                  <a:pos x="86" y="33"/>
                </a:cxn>
                <a:cxn ang="0">
                  <a:pos x="91" y="29"/>
                </a:cxn>
                <a:cxn ang="0">
                  <a:pos x="94" y="24"/>
                </a:cxn>
                <a:cxn ang="0">
                  <a:pos x="95" y="17"/>
                </a:cxn>
                <a:cxn ang="0">
                  <a:pos x="94" y="11"/>
                </a:cxn>
                <a:cxn ang="0">
                  <a:pos x="91" y="6"/>
                </a:cxn>
                <a:cxn ang="0">
                  <a:pos x="86" y="2"/>
                </a:cxn>
                <a:cxn ang="0">
                  <a:pos x="82" y="0"/>
                </a:cxn>
                <a:cxn ang="0">
                  <a:pos x="79" y="0"/>
                </a:cxn>
                <a:cxn ang="0">
                  <a:pos x="79" y="0"/>
                </a:cxn>
              </a:cxnLst>
              <a:rect l="0" t="0" r="r" b="b"/>
              <a:pathLst>
                <a:path w="95" h="34">
                  <a:moveTo>
                    <a:pt x="79" y="0"/>
                  </a:moveTo>
                  <a:lnTo>
                    <a:pt x="17" y="0"/>
                  </a:lnTo>
                  <a:lnTo>
                    <a:pt x="17" y="0"/>
                  </a:lnTo>
                  <a:lnTo>
                    <a:pt x="13" y="0"/>
                  </a:lnTo>
                  <a:lnTo>
                    <a:pt x="9" y="2"/>
                  </a:lnTo>
                  <a:lnTo>
                    <a:pt x="4" y="6"/>
                  </a:lnTo>
                  <a:lnTo>
                    <a:pt x="1" y="11"/>
                  </a:lnTo>
                  <a:lnTo>
                    <a:pt x="0" y="17"/>
                  </a:lnTo>
                  <a:lnTo>
                    <a:pt x="1" y="24"/>
                  </a:lnTo>
                  <a:lnTo>
                    <a:pt x="4" y="29"/>
                  </a:lnTo>
                  <a:lnTo>
                    <a:pt x="9" y="33"/>
                  </a:lnTo>
                  <a:lnTo>
                    <a:pt x="13" y="34"/>
                  </a:lnTo>
                  <a:lnTo>
                    <a:pt x="17" y="34"/>
                  </a:lnTo>
                  <a:lnTo>
                    <a:pt x="79" y="34"/>
                  </a:lnTo>
                  <a:lnTo>
                    <a:pt x="79" y="34"/>
                  </a:lnTo>
                  <a:lnTo>
                    <a:pt x="82" y="34"/>
                  </a:lnTo>
                  <a:lnTo>
                    <a:pt x="86" y="33"/>
                  </a:lnTo>
                  <a:lnTo>
                    <a:pt x="91" y="29"/>
                  </a:lnTo>
                  <a:lnTo>
                    <a:pt x="94" y="24"/>
                  </a:lnTo>
                  <a:lnTo>
                    <a:pt x="95" y="17"/>
                  </a:lnTo>
                  <a:lnTo>
                    <a:pt x="94" y="11"/>
                  </a:lnTo>
                  <a:lnTo>
                    <a:pt x="91" y="6"/>
                  </a:lnTo>
                  <a:lnTo>
                    <a:pt x="86" y="2"/>
                  </a:lnTo>
                  <a:lnTo>
                    <a:pt x="82" y="0"/>
                  </a:lnTo>
                  <a:lnTo>
                    <a:pt x="79" y="0"/>
                  </a:lnTo>
                  <a:lnTo>
                    <a:pt x="7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36" name="chenying0907 1235"/>
          <p:cNvGrpSpPr/>
          <p:nvPr/>
        </p:nvGrpSpPr>
        <p:grpSpPr>
          <a:xfrm>
            <a:off x="6795958" y="2527168"/>
            <a:ext cx="760452" cy="735688"/>
            <a:chOff x="6137276" y="2995613"/>
            <a:chExt cx="768350" cy="763588"/>
          </a:xfrm>
          <a:solidFill>
            <a:schemeClr val="accent6">
              <a:lumMod val="75000"/>
            </a:schemeClr>
          </a:solidFill>
        </p:grpSpPr>
        <p:sp>
          <p:nvSpPr>
            <p:cNvPr id="1237" name="chenying0907 276"/>
            <p:cNvSpPr>
              <a:spLocks/>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8" name="chenying0907 277"/>
            <p:cNvSpPr>
              <a:spLocks/>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9" name="chenying0907 278"/>
            <p:cNvSpPr>
              <a:spLocks/>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0" name="chenying0907 279"/>
            <p:cNvSpPr>
              <a:spLocks/>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1" name="chenying0907 280"/>
            <p:cNvSpPr>
              <a:spLocks/>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2" name="chenying0907 281"/>
            <p:cNvSpPr>
              <a:spLocks/>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3" name="chenying0907 282"/>
            <p:cNvSpPr>
              <a:spLocks/>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4" name="chenying0907 283"/>
            <p:cNvSpPr>
              <a:spLocks/>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5" name="chenying0907 284"/>
            <p:cNvSpPr>
              <a:spLocks/>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6" name="chenying0907 285"/>
            <p:cNvSpPr>
              <a:spLocks/>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7" name="chenying0907 286"/>
            <p:cNvSpPr>
              <a:spLocks/>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8" name="chenying0907 287"/>
            <p:cNvSpPr>
              <a:spLocks/>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9" name="chenying0907 288"/>
            <p:cNvSpPr>
              <a:spLocks/>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0" name="chenying0907 289"/>
            <p:cNvSpPr>
              <a:spLocks/>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1" name="chenying0907 290"/>
            <p:cNvSpPr>
              <a:spLocks/>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2" name="chenying0907 291"/>
            <p:cNvSpPr>
              <a:spLocks/>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3" name="chenying0907 292"/>
            <p:cNvSpPr>
              <a:spLocks/>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4" name="chenying0907 293"/>
            <p:cNvSpPr>
              <a:spLocks/>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5" name="chenying0907 294"/>
            <p:cNvSpPr>
              <a:spLocks/>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6" name="chenying0907 295"/>
            <p:cNvSpPr>
              <a:spLocks/>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7" name="chenying0907 296"/>
            <p:cNvSpPr>
              <a:spLocks/>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8" name="chenying0907 297"/>
            <p:cNvSpPr>
              <a:spLocks/>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9" name="chenying0907 298"/>
            <p:cNvSpPr>
              <a:spLocks/>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0" name="chenying0907 299"/>
            <p:cNvSpPr>
              <a:spLocks/>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1" name="chenying0907 300"/>
            <p:cNvSpPr>
              <a:spLocks/>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2" name="chenying0907 301"/>
            <p:cNvSpPr>
              <a:spLocks/>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3" name="chenying0907 302"/>
            <p:cNvSpPr>
              <a:spLocks/>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4" name="chenying0907 303"/>
            <p:cNvSpPr>
              <a:spLocks/>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5" name="chenying0907 304"/>
            <p:cNvSpPr>
              <a:spLocks/>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6" name="chenying0907 305"/>
            <p:cNvSpPr>
              <a:spLocks/>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7" name="chenying0907 306"/>
            <p:cNvSpPr>
              <a:spLocks/>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8" name="chenying0907 307"/>
            <p:cNvSpPr>
              <a:spLocks/>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9" name="chenying0907 308"/>
            <p:cNvSpPr>
              <a:spLocks/>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0" name="chenying0907 309"/>
            <p:cNvSpPr>
              <a:spLocks/>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1" name="chenying0907 310"/>
            <p:cNvSpPr>
              <a:spLocks/>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2" name="chenying0907 311"/>
            <p:cNvSpPr>
              <a:spLocks/>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3" name="chenying0907 312"/>
            <p:cNvSpPr>
              <a:spLocks/>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4" name="chenying0907 313"/>
            <p:cNvSpPr>
              <a:spLocks/>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5" name="chenying0907 314"/>
            <p:cNvSpPr>
              <a:spLocks/>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6" name="chenying0907 315"/>
            <p:cNvSpPr>
              <a:spLocks/>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7" name="chenying0907 316"/>
            <p:cNvSpPr>
              <a:spLocks/>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8" name="chenying0907 317"/>
            <p:cNvSpPr>
              <a:spLocks/>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9" name="chenying0907 318"/>
            <p:cNvSpPr>
              <a:spLocks/>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0" name="chenying0907 319"/>
            <p:cNvSpPr>
              <a:spLocks/>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1" name="chenying0907 320"/>
            <p:cNvSpPr>
              <a:spLocks/>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2" name="chenying0907 321"/>
            <p:cNvSpPr>
              <a:spLocks/>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3" name="chenying0907 322"/>
            <p:cNvSpPr>
              <a:spLocks/>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4" name="chenying0907 323"/>
            <p:cNvSpPr>
              <a:spLocks/>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5" name="chenying0907 324"/>
            <p:cNvSpPr>
              <a:spLocks/>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6" name="chenying0907 325"/>
            <p:cNvSpPr>
              <a:spLocks/>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7" name="chenying0907 326"/>
            <p:cNvSpPr>
              <a:spLocks/>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8" name="chenying0907 327"/>
            <p:cNvSpPr>
              <a:spLocks/>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9" name="chenying0907 328"/>
            <p:cNvSpPr>
              <a:spLocks/>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0" name="chenying0907 329"/>
            <p:cNvSpPr>
              <a:spLocks/>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1" name="chenying0907 330"/>
            <p:cNvSpPr>
              <a:spLocks/>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2" name="chenying0907 331"/>
            <p:cNvSpPr>
              <a:spLocks/>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3" name="chenying0907 332"/>
            <p:cNvSpPr>
              <a:spLocks/>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4" name="chenying0907 333"/>
            <p:cNvSpPr>
              <a:spLocks/>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5" name="chenying0907 334"/>
            <p:cNvSpPr>
              <a:spLocks/>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6" name="chenying0907 335"/>
            <p:cNvSpPr>
              <a:spLocks/>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7" name="chenying0907 336"/>
            <p:cNvSpPr>
              <a:spLocks/>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8" name="chenying0907 337"/>
            <p:cNvSpPr>
              <a:spLocks/>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9" name="chenying0907 338"/>
            <p:cNvSpPr>
              <a:spLocks/>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0" name="chenying0907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1" name="chenying0907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2" name="chenying0907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3" name="chenying0907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304" name="chenying0907 1303"/>
          <p:cNvGrpSpPr/>
          <p:nvPr/>
        </p:nvGrpSpPr>
        <p:grpSpPr>
          <a:xfrm>
            <a:off x="6913797" y="3558048"/>
            <a:ext cx="538915" cy="671449"/>
            <a:chOff x="6256338" y="4065588"/>
            <a:chExt cx="544513" cy="696913"/>
          </a:xfrm>
          <a:solidFill>
            <a:schemeClr val="accent6">
              <a:lumMod val="75000"/>
            </a:schemeClr>
          </a:solidFill>
        </p:grpSpPr>
        <p:sp>
          <p:nvSpPr>
            <p:cNvPr id="1305" name="chenying0907 576"/>
            <p:cNvSpPr>
              <a:spLocks/>
            </p:cNvSpPr>
            <p:nvPr/>
          </p:nvSpPr>
          <p:spPr bwMode="auto">
            <a:xfrm>
              <a:off x="6296026" y="4081463"/>
              <a:ext cx="69850" cy="96838"/>
            </a:xfrm>
            <a:custGeom>
              <a:avLst/>
              <a:gdLst/>
              <a:ahLst/>
              <a:cxnLst>
                <a:cxn ang="0">
                  <a:pos x="126" y="1"/>
                </a:cxn>
                <a:cxn ang="0">
                  <a:pos x="121" y="7"/>
                </a:cxn>
                <a:cxn ang="0">
                  <a:pos x="121" y="7"/>
                </a:cxn>
                <a:cxn ang="0">
                  <a:pos x="120" y="9"/>
                </a:cxn>
                <a:cxn ang="0">
                  <a:pos x="120" y="9"/>
                </a:cxn>
                <a:cxn ang="0">
                  <a:pos x="111" y="19"/>
                </a:cxn>
                <a:cxn ang="0">
                  <a:pos x="104" y="29"/>
                </a:cxn>
                <a:cxn ang="0">
                  <a:pos x="90" y="51"/>
                </a:cxn>
                <a:cxn ang="0">
                  <a:pos x="75" y="73"/>
                </a:cxn>
                <a:cxn ang="0">
                  <a:pos x="67" y="83"/>
                </a:cxn>
                <a:cxn ang="0">
                  <a:pos x="59" y="94"/>
                </a:cxn>
                <a:cxn ang="0">
                  <a:pos x="59" y="94"/>
                </a:cxn>
                <a:cxn ang="0">
                  <a:pos x="42" y="113"/>
                </a:cxn>
                <a:cxn ang="0">
                  <a:pos x="25" y="132"/>
                </a:cxn>
                <a:cxn ang="0">
                  <a:pos x="18" y="142"/>
                </a:cxn>
                <a:cxn ang="0">
                  <a:pos x="11" y="153"/>
                </a:cxn>
                <a:cxn ang="0">
                  <a:pos x="5" y="163"/>
                </a:cxn>
                <a:cxn ang="0">
                  <a:pos x="0" y="176"/>
                </a:cxn>
                <a:cxn ang="0">
                  <a:pos x="0" y="176"/>
                </a:cxn>
                <a:cxn ang="0">
                  <a:pos x="0" y="178"/>
                </a:cxn>
                <a:cxn ang="0">
                  <a:pos x="2" y="179"/>
                </a:cxn>
                <a:cxn ang="0">
                  <a:pos x="3" y="181"/>
                </a:cxn>
                <a:cxn ang="0">
                  <a:pos x="4" y="181"/>
                </a:cxn>
                <a:cxn ang="0">
                  <a:pos x="6" y="181"/>
                </a:cxn>
                <a:cxn ang="0">
                  <a:pos x="8" y="181"/>
                </a:cxn>
                <a:cxn ang="0">
                  <a:pos x="9" y="180"/>
                </a:cxn>
                <a:cxn ang="0">
                  <a:pos x="10" y="178"/>
                </a:cxn>
                <a:cxn ang="0">
                  <a:pos x="10" y="178"/>
                </a:cxn>
                <a:cxn ang="0">
                  <a:pos x="15" y="165"/>
                </a:cxn>
                <a:cxn ang="0">
                  <a:pos x="20" y="154"/>
                </a:cxn>
                <a:cxn ang="0">
                  <a:pos x="28" y="143"/>
                </a:cxn>
                <a:cxn ang="0">
                  <a:pos x="37" y="133"/>
                </a:cxn>
                <a:cxn ang="0">
                  <a:pos x="54" y="113"/>
                </a:cxn>
                <a:cxn ang="0">
                  <a:pos x="71" y="94"/>
                </a:cxn>
                <a:cxn ang="0">
                  <a:pos x="71" y="94"/>
                </a:cxn>
                <a:cxn ang="0">
                  <a:pos x="79" y="83"/>
                </a:cxn>
                <a:cxn ang="0">
                  <a:pos x="88" y="73"/>
                </a:cxn>
                <a:cxn ang="0">
                  <a:pos x="101" y="51"/>
                </a:cxn>
                <a:cxn ang="0">
                  <a:pos x="116" y="29"/>
                </a:cxn>
                <a:cxn ang="0">
                  <a:pos x="124" y="19"/>
                </a:cxn>
                <a:cxn ang="0">
                  <a:pos x="132" y="9"/>
                </a:cxn>
                <a:cxn ang="0">
                  <a:pos x="132" y="9"/>
                </a:cxn>
                <a:cxn ang="0">
                  <a:pos x="133" y="7"/>
                </a:cxn>
                <a:cxn ang="0">
                  <a:pos x="133" y="6"/>
                </a:cxn>
                <a:cxn ang="0">
                  <a:pos x="133" y="4"/>
                </a:cxn>
                <a:cxn ang="0">
                  <a:pos x="132" y="3"/>
                </a:cxn>
                <a:cxn ang="0">
                  <a:pos x="131" y="1"/>
                </a:cxn>
                <a:cxn ang="0">
                  <a:pos x="129" y="0"/>
                </a:cxn>
                <a:cxn ang="0">
                  <a:pos x="127" y="0"/>
                </a:cxn>
                <a:cxn ang="0">
                  <a:pos x="126" y="1"/>
                </a:cxn>
                <a:cxn ang="0">
                  <a:pos x="126" y="1"/>
                </a:cxn>
              </a:cxnLst>
              <a:rect l="0" t="0" r="r" b="b"/>
              <a:pathLst>
                <a:path w="133" h="181">
                  <a:moveTo>
                    <a:pt x="126" y="1"/>
                  </a:moveTo>
                  <a:lnTo>
                    <a:pt x="121" y="7"/>
                  </a:lnTo>
                  <a:lnTo>
                    <a:pt x="121" y="7"/>
                  </a:lnTo>
                  <a:lnTo>
                    <a:pt x="120" y="9"/>
                  </a:lnTo>
                  <a:lnTo>
                    <a:pt x="120" y="9"/>
                  </a:lnTo>
                  <a:lnTo>
                    <a:pt x="111" y="19"/>
                  </a:lnTo>
                  <a:lnTo>
                    <a:pt x="104" y="29"/>
                  </a:lnTo>
                  <a:lnTo>
                    <a:pt x="90" y="51"/>
                  </a:lnTo>
                  <a:lnTo>
                    <a:pt x="75" y="73"/>
                  </a:lnTo>
                  <a:lnTo>
                    <a:pt x="67" y="83"/>
                  </a:lnTo>
                  <a:lnTo>
                    <a:pt x="59" y="94"/>
                  </a:lnTo>
                  <a:lnTo>
                    <a:pt x="59" y="94"/>
                  </a:lnTo>
                  <a:lnTo>
                    <a:pt x="42" y="113"/>
                  </a:lnTo>
                  <a:lnTo>
                    <a:pt x="25" y="132"/>
                  </a:lnTo>
                  <a:lnTo>
                    <a:pt x="18" y="142"/>
                  </a:lnTo>
                  <a:lnTo>
                    <a:pt x="11" y="153"/>
                  </a:lnTo>
                  <a:lnTo>
                    <a:pt x="5" y="163"/>
                  </a:lnTo>
                  <a:lnTo>
                    <a:pt x="0" y="176"/>
                  </a:lnTo>
                  <a:lnTo>
                    <a:pt x="0" y="176"/>
                  </a:lnTo>
                  <a:lnTo>
                    <a:pt x="0" y="178"/>
                  </a:lnTo>
                  <a:lnTo>
                    <a:pt x="2" y="179"/>
                  </a:lnTo>
                  <a:lnTo>
                    <a:pt x="3" y="181"/>
                  </a:lnTo>
                  <a:lnTo>
                    <a:pt x="4" y="181"/>
                  </a:lnTo>
                  <a:lnTo>
                    <a:pt x="6" y="181"/>
                  </a:lnTo>
                  <a:lnTo>
                    <a:pt x="8" y="181"/>
                  </a:lnTo>
                  <a:lnTo>
                    <a:pt x="9" y="180"/>
                  </a:lnTo>
                  <a:lnTo>
                    <a:pt x="10" y="178"/>
                  </a:lnTo>
                  <a:lnTo>
                    <a:pt x="10" y="178"/>
                  </a:lnTo>
                  <a:lnTo>
                    <a:pt x="15" y="165"/>
                  </a:lnTo>
                  <a:lnTo>
                    <a:pt x="20" y="154"/>
                  </a:lnTo>
                  <a:lnTo>
                    <a:pt x="28" y="143"/>
                  </a:lnTo>
                  <a:lnTo>
                    <a:pt x="37" y="133"/>
                  </a:lnTo>
                  <a:lnTo>
                    <a:pt x="54" y="113"/>
                  </a:lnTo>
                  <a:lnTo>
                    <a:pt x="71" y="94"/>
                  </a:lnTo>
                  <a:lnTo>
                    <a:pt x="71" y="94"/>
                  </a:lnTo>
                  <a:lnTo>
                    <a:pt x="79" y="83"/>
                  </a:lnTo>
                  <a:lnTo>
                    <a:pt x="88" y="73"/>
                  </a:lnTo>
                  <a:lnTo>
                    <a:pt x="101" y="51"/>
                  </a:lnTo>
                  <a:lnTo>
                    <a:pt x="116" y="29"/>
                  </a:lnTo>
                  <a:lnTo>
                    <a:pt x="124" y="19"/>
                  </a:lnTo>
                  <a:lnTo>
                    <a:pt x="132" y="9"/>
                  </a:lnTo>
                  <a:lnTo>
                    <a:pt x="132" y="9"/>
                  </a:lnTo>
                  <a:lnTo>
                    <a:pt x="133" y="7"/>
                  </a:lnTo>
                  <a:lnTo>
                    <a:pt x="133" y="6"/>
                  </a:lnTo>
                  <a:lnTo>
                    <a:pt x="133" y="4"/>
                  </a:lnTo>
                  <a:lnTo>
                    <a:pt x="132" y="3"/>
                  </a:lnTo>
                  <a:lnTo>
                    <a:pt x="131" y="1"/>
                  </a:lnTo>
                  <a:lnTo>
                    <a:pt x="129" y="0"/>
                  </a:lnTo>
                  <a:lnTo>
                    <a:pt x="127" y="0"/>
                  </a:lnTo>
                  <a:lnTo>
                    <a:pt x="126" y="1"/>
                  </a:lnTo>
                  <a:lnTo>
                    <a:pt x="1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6" name="chenying0907 577"/>
            <p:cNvSpPr>
              <a:spLocks/>
            </p:cNvSpPr>
            <p:nvPr/>
          </p:nvSpPr>
          <p:spPr bwMode="auto">
            <a:xfrm>
              <a:off x="6296026" y="4162425"/>
              <a:ext cx="42863" cy="76200"/>
            </a:xfrm>
            <a:custGeom>
              <a:avLst/>
              <a:gdLst/>
              <a:ahLst/>
              <a:cxnLst>
                <a:cxn ang="0">
                  <a:pos x="73" y="2"/>
                </a:cxn>
                <a:cxn ang="0">
                  <a:pos x="73" y="2"/>
                </a:cxn>
                <a:cxn ang="0">
                  <a:pos x="64" y="18"/>
                </a:cxn>
                <a:cxn ang="0">
                  <a:pos x="53" y="35"/>
                </a:cxn>
                <a:cxn ang="0">
                  <a:pos x="34" y="68"/>
                </a:cxn>
                <a:cxn ang="0">
                  <a:pos x="24" y="85"/>
                </a:cxn>
                <a:cxn ang="0">
                  <a:pos x="15" y="101"/>
                </a:cxn>
                <a:cxn ang="0">
                  <a:pos x="7" y="119"/>
                </a:cxn>
                <a:cxn ang="0">
                  <a:pos x="0" y="137"/>
                </a:cxn>
                <a:cxn ang="0">
                  <a:pos x="0" y="137"/>
                </a:cxn>
                <a:cxn ang="0">
                  <a:pos x="0" y="139"/>
                </a:cxn>
                <a:cxn ang="0">
                  <a:pos x="2" y="140"/>
                </a:cxn>
                <a:cxn ang="0">
                  <a:pos x="3" y="142"/>
                </a:cxn>
                <a:cxn ang="0">
                  <a:pos x="4" y="142"/>
                </a:cxn>
                <a:cxn ang="0">
                  <a:pos x="6" y="143"/>
                </a:cxn>
                <a:cxn ang="0">
                  <a:pos x="8" y="142"/>
                </a:cxn>
                <a:cxn ang="0">
                  <a:pos x="9" y="141"/>
                </a:cxn>
                <a:cxn ang="0">
                  <a:pos x="10" y="139"/>
                </a:cxn>
                <a:cxn ang="0">
                  <a:pos x="10" y="139"/>
                </a:cxn>
                <a:cxn ang="0">
                  <a:pos x="13" y="130"/>
                </a:cxn>
                <a:cxn ang="0">
                  <a:pos x="17" y="121"/>
                </a:cxn>
                <a:cxn ang="0">
                  <a:pos x="25" y="104"/>
                </a:cxn>
                <a:cxn ang="0">
                  <a:pos x="35" y="87"/>
                </a:cxn>
                <a:cxn ang="0">
                  <a:pos x="44" y="70"/>
                </a:cxn>
                <a:cxn ang="0">
                  <a:pos x="44" y="70"/>
                </a:cxn>
                <a:cxn ang="0">
                  <a:pos x="52" y="54"/>
                </a:cxn>
                <a:cxn ang="0">
                  <a:pos x="63" y="38"/>
                </a:cxn>
                <a:cxn ang="0">
                  <a:pos x="72" y="23"/>
                </a:cxn>
                <a:cxn ang="0">
                  <a:pos x="80" y="7"/>
                </a:cxn>
                <a:cxn ang="0">
                  <a:pos x="80" y="7"/>
                </a:cxn>
                <a:cxn ang="0">
                  <a:pos x="81" y="5"/>
                </a:cxn>
                <a:cxn ang="0">
                  <a:pos x="81" y="3"/>
                </a:cxn>
                <a:cxn ang="0">
                  <a:pos x="80" y="2"/>
                </a:cxn>
                <a:cxn ang="0">
                  <a:pos x="79" y="1"/>
                </a:cxn>
                <a:cxn ang="0">
                  <a:pos x="77" y="0"/>
                </a:cxn>
                <a:cxn ang="0">
                  <a:pos x="75" y="0"/>
                </a:cxn>
                <a:cxn ang="0">
                  <a:pos x="74" y="1"/>
                </a:cxn>
                <a:cxn ang="0">
                  <a:pos x="73" y="2"/>
                </a:cxn>
                <a:cxn ang="0">
                  <a:pos x="73" y="2"/>
                </a:cxn>
              </a:cxnLst>
              <a:rect l="0" t="0" r="r" b="b"/>
              <a:pathLst>
                <a:path w="81" h="143">
                  <a:moveTo>
                    <a:pt x="73" y="2"/>
                  </a:moveTo>
                  <a:lnTo>
                    <a:pt x="73" y="2"/>
                  </a:lnTo>
                  <a:lnTo>
                    <a:pt x="64" y="18"/>
                  </a:lnTo>
                  <a:lnTo>
                    <a:pt x="53" y="35"/>
                  </a:lnTo>
                  <a:lnTo>
                    <a:pt x="34" y="68"/>
                  </a:lnTo>
                  <a:lnTo>
                    <a:pt x="24" y="85"/>
                  </a:lnTo>
                  <a:lnTo>
                    <a:pt x="15" y="101"/>
                  </a:lnTo>
                  <a:lnTo>
                    <a:pt x="7" y="119"/>
                  </a:lnTo>
                  <a:lnTo>
                    <a:pt x="0" y="137"/>
                  </a:lnTo>
                  <a:lnTo>
                    <a:pt x="0" y="137"/>
                  </a:lnTo>
                  <a:lnTo>
                    <a:pt x="0" y="139"/>
                  </a:lnTo>
                  <a:lnTo>
                    <a:pt x="2" y="140"/>
                  </a:lnTo>
                  <a:lnTo>
                    <a:pt x="3" y="142"/>
                  </a:lnTo>
                  <a:lnTo>
                    <a:pt x="4" y="142"/>
                  </a:lnTo>
                  <a:lnTo>
                    <a:pt x="6" y="143"/>
                  </a:lnTo>
                  <a:lnTo>
                    <a:pt x="8" y="142"/>
                  </a:lnTo>
                  <a:lnTo>
                    <a:pt x="9" y="141"/>
                  </a:lnTo>
                  <a:lnTo>
                    <a:pt x="10" y="139"/>
                  </a:lnTo>
                  <a:lnTo>
                    <a:pt x="10" y="139"/>
                  </a:lnTo>
                  <a:lnTo>
                    <a:pt x="13" y="130"/>
                  </a:lnTo>
                  <a:lnTo>
                    <a:pt x="17" y="121"/>
                  </a:lnTo>
                  <a:lnTo>
                    <a:pt x="25" y="104"/>
                  </a:lnTo>
                  <a:lnTo>
                    <a:pt x="35" y="87"/>
                  </a:lnTo>
                  <a:lnTo>
                    <a:pt x="44" y="70"/>
                  </a:lnTo>
                  <a:lnTo>
                    <a:pt x="44" y="70"/>
                  </a:lnTo>
                  <a:lnTo>
                    <a:pt x="52" y="54"/>
                  </a:lnTo>
                  <a:lnTo>
                    <a:pt x="63" y="38"/>
                  </a:lnTo>
                  <a:lnTo>
                    <a:pt x="72" y="23"/>
                  </a:lnTo>
                  <a:lnTo>
                    <a:pt x="80" y="7"/>
                  </a:lnTo>
                  <a:lnTo>
                    <a:pt x="80" y="7"/>
                  </a:lnTo>
                  <a:lnTo>
                    <a:pt x="81" y="5"/>
                  </a:lnTo>
                  <a:lnTo>
                    <a:pt x="81" y="3"/>
                  </a:lnTo>
                  <a:lnTo>
                    <a:pt x="80" y="2"/>
                  </a:lnTo>
                  <a:lnTo>
                    <a:pt x="79" y="1"/>
                  </a:lnTo>
                  <a:lnTo>
                    <a:pt x="77" y="0"/>
                  </a:lnTo>
                  <a:lnTo>
                    <a:pt x="75" y="0"/>
                  </a:lnTo>
                  <a:lnTo>
                    <a:pt x="74" y="1"/>
                  </a:lnTo>
                  <a:lnTo>
                    <a:pt x="73" y="2"/>
                  </a:lnTo>
                  <a:lnTo>
                    <a:pt x="7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7" name="chenying0907 578"/>
            <p:cNvSpPr>
              <a:spLocks/>
            </p:cNvSpPr>
            <p:nvPr/>
          </p:nvSpPr>
          <p:spPr bwMode="auto">
            <a:xfrm>
              <a:off x="6296026" y="4216400"/>
              <a:ext cx="42863" cy="69850"/>
            </a:xfrm>
            <a:custGeom>
              <a:avLst/>
              <a:gdLst/>
              <a:ahLst/>
              <a:cxnLst>
                <a:cxn ang="0">
                  <a:pos x="73" y="2"/>
                </a:cxn>
                <a:cxn ang="0">
                  <a:pos x="73" y="2"/>
                </a:cxn>
                <a:cxn ang="0">
                  <a:pos x="54" y="32"/>
                </a:cxn>
                <a:cxn ang="0">
                  <a:pos x="36" y="64"/>
                </a:cxn>
                <a:cxn ang="0">
                  <a:pos x="17" y="94"/>
                </a:cxn>
                <a:cxn ang="0">
                  <a:pos x="9" y="110"/>
                </a:cxn>
                <a:cxn ang="0">
                  <a:pos x="2" y="126"/>
                </a:cxn>
                <a:cxn ang="0">
                  <a:pos x="2" y="126"/>
                </a:cxn>
                <a:cxn ang="0">
                  <a:pos x="0" y="128"/>
                </a:cxn>
                <a:cxn ang="0">
                  <a:pos x="2" y="130"/>
                </a:cxn>
                <a:cxn ang="0">
                  <a:pos x="4" y="132"/>
                </a:cxn>
                <a:cxn ang="0">
                  <a:pos x="5" y="133"/>
                </a:cxn>
                <a:cxn ang="0">
                  <a:pos x="7" y="133"/>
                </a:cxn>
                <a:cxn ang="0">
                  <a:pos x="8" y="132"/>
                </a:cxn>
                <a:cxn ang="0">
                  <a:pos x="10" y="131"/>
                </a:cxn>
                <a:cxn ang="0">
                  <a:pos x="10" y="131"/>
                </a:cxn>
                <a:cxn ang="0">
                  <a:pos x="17" y="114"/>
                </a:cxn>
                <a:cxn ang="0">
                  <a:pos x="25" y="99"/>
                </a:cxn>
                <a:cxn ang="0">
                  <a:pos x="44" y="68"/>
                </a:cxn>
                <a:cxn ang="0">
                  <a:pos x="63" y="38"/>
                </a:cxn>
                <a:cxn ang="0">
                  <a:pos x="80" y="7"/>
                </a:cxn>
                <a:cxn ang="0">
                  <a:pos x="80" y="7"/>
                </a:cxn>
                <a:cxn ang="0">
                  <a:pos x="81" y="4"/>
                </a:cxn>
                <a:cxn ang="0">
                  <a:pos x="81" y="3"/>
                </a:cxn>
                <a:cxn ang="0">
                  <a:pos x="80" y="1"/>
                </a:cxn>
                <a:cxn ang="0">
                  <a:pos x="79" y="0"/>
                </a:cxn>
                <a:cxn ang="0">
                  <a:pos x="77" y="0"/>
                </a:cxn>
                <a:cxn ang="0">
                  <a:pos x="75" y="0"/>
                </a:cxn>
                <a:cxn ang="0">
                  <a:pos x="74" y="0"/>
                </a:cxn>
                <a:cxn ang="0">
                  <a:pos x="73" y="2"/>
                </a:cxn>
                <a:cxn ang="0">
                  <a:pos x="73" y="2"/>
                </a:cxn>
              </a:cxnLst>
              <a:rect l="0" t="0" r="r" b="b"/>
              <a:pathLst>
                <a:path w="81" h="133">
                  <a:moveTo>
                    <a:pt x="73" y="2"/>
                  </a:moveTo>
                  <a:lnTo>
                    <a:pt x="73" y="2"/>
                  </a:lnTo>
                  <a:lnTo>
                    <a:pt x="54" y="32"/>
                  </a:lnTo>
                  <a:lnTo>
                    <a:pt x="36" y="64"/>
                  </a:lnTo>
                  <a:lnTo>
                    <a:pt x="17" y="94"/>
                  </a:lnTo>
                  <a:lnTo>
                    <a:pt x="9" y="110"/>
                  </a:lnTo>
                  <a:lnTo>
                    <a:pt x="2" y="126"/>
                  </a:lnTo>
                  <a:lnTo>
                    <a:pt x="2" y="126"/>
                  </a:lnTo>
                  <a:lnTo>
                    <a:pt x="0" y="128"/>
                  </a:lnTo>
                  <a:lnTo>
                    <a:pt x="2" y="130"/>
                  </a:lnTo>
                  <a:lnTo>
                    <a:pt x="4" y="132"/>
                  </a:lnTo>
                  <a:lnTo>
                    <a:pt x="5" y="133"/>
                  </a:lnTo>
                  <a:lnTo>
                    <a:pt x="7" y="133"/>
                  </a:lnTo>
                  <a:lnTo>
                    <a:pt x="8" y="132"/>
                  </a:lnTo>
                  <a:lnTo>
                    <a:pt x="10" y="131"/>
                  </a:lnTo>
                  <a:lnTo>
                    <a:pt x="10" y="131"/>
                  </a:lnTo>
                  <a:lnTo>
                    <a:pt x="17" y="114"/>
                  </a:lnTo>
                  <a:lnTo>
                    <a:pt x="25" y="99"/>
                  </a:lnTo>
                  <a:lnTo>
                    <a:pt x="44" y="68"/>
                  </a:lnTo>
                  <a:lnTo>
                    <a:pt x="63" y="38"/>
                  </a:lnTo>
                  <a:lnTo>
                    <a:pt x="80" y="7"/>
                  </a:lnTo>
                  <a:lnTo>
                    <a:pt x="80" y="7"/>
                  </a:lnTo>
                  <a:lnTo>
                    <a:pt x="81" y="4"/>
                  </a:lnTo>
                  <a:lnTo>
                    <a:pt x="81" y="3"/>
                  </a:lnTo>
                  <a:lnTo>
                    <a:pt x="80" y="1"/>
                  </a:lnTo>
                  <a:lnTo>
                    <a:pt x="79" y="0"/>
                  </a:lnTo>
                  <a:lnTo>
                    <a:pt x="77" y="0"/>
                  </a:lnTo>
                  <a:lnTo>
                    <a:pt x="75" y="0"/>
                  </a:lnTo>
                  <a:lnTo>
                    <a:pt x="74" y="0"/>
                  </a:lnTo>
                  <a:lnTo>
                    <a:pt x="73" y="2"/>
                  </a:lnTo>
                  <a:lnTo>
                    <a:pt x="7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8" name="chenying0907 579"/>
            <p:cNvSpPr>
              <a:spLocks/>
            </p:cNvSpPr>
            <p:nvPr/>
          </p:nvSpPr>
          <p:spPr bwMode="auto">
            <a:xfrm>
              <a:off x="6288088" y="4273550"/>
              <a:ext cx="41275" cy="60325"/>
            </a:xfrm>
            <a:custGeom>
              <a:avLst/>
              <a:gdLst/>
              <a:ahLst/>
              <a:cxnLst>
                <a:cxn ang="0">
                  <a:pos x="67" y="2"/>
                </a:cxn>
                <a:cxn ang="0">
                  <a:pos x="67" y="2"/>
                </a:cxn>
                <a:cxn ang="0">
                  <a:pos x="53" y="30"/>
                </a:cxn>
                <a:cxn ang="0">
                  <a:pos x="36" y="56"/>
                </a:cxn>
                <a:cxn ang="0">
                  <a:pos x="19" y="82"/>
                </a:cxn>
                <a:cxn ang="0">
                  <a:pos x="1" y="107"/>
                </a:cxn>
                <a:cxn ang="0">
                  <a:pos x="1" y="107"/>
                </a:cxn>
                <a:cxn ang="0">
                  <a:pos x="0" y="109"/>
                </a:cxn>
                <a:cxn ang="0">
                  <a:pos x="0" y="111"/>
                </a:cxn>
                <a:cxn ang="0">
                  <a:pos x="1" y="112"/>
                </a:cxn>
                <a:cxn ang="0">
                  <a:pos x="2" y="113"/>
                </a:cxn>
                <a:cxn ang="0">
                  <a:pos x="6" y="114"/>
                </a:cxn>
                <a:cxn ang="0">
                  <a:pos x="7" y="113"/>
                </a:cxn>
                <a:cxn ang="0">
                  <a:pos x="9" y="112"/>
                </a:cxn>
                <a:cxn ang="0">
                  <a:pos x="9" y="112"/>
                </a:cxn>
                <a:cxn ang="0">
                  <a:pos x="27" y="86"/>
                </a:cxn>
                <a:cxn ang="0">
                  <a:pos x="45" y="61"/>
                </a:cxn>
                <a:cxn ang="0">
                  <a:pos x="61" y="34"/>
                </a:cxn>
                <a:cxn ang="0">
                  <a:pos x="76" y="7"/>
                </a:cxn>
                <a:cxn ang="0">
                  <a:pos x="76" y="7"/>
                </a:cxn>
                <a:cxn ang="0">
                  <a:pos x="77" y="5"/>
                </a:cxn>
                <a:cxn ang="0">
                  <a:pos x="76" y="3"/>
                </a:cxn>
                <a:cxn ang="0">
                  <a:pos x="75" y="2"/>
                </a:cxn>
                <a:cxn ang="0">
                  <a:pos x="74" y="1"/>
                </a:cxn>
                <a:cxn ang="0">
                  <a:pos x="73" y="0"/>
                </a:cxn>
                <a:cxn ang="0">
                  <a:pos x="70" y="0"/>
                </a:cxn>
                <a:cxn ang="0">
                  <a:pos x="68" y="1"/>
                </a:cxn>
                <a:cxn ang="0">
                  <a:pos x="67" y="2"/>
                </a:cxn>
                <a:cxn ang="0">
                  <a:pos x="67" y="2"/>
                </a:cxn>
              </a:cxnLst>
              <a:rect l="0" t="0" r="r" b="b"/>
              <a:pathLst>
                <a:path w="77" h="114">
                  <a:moveTo>
                    <a:pt x="67" y="2"/>
                  </a:moveTo>
                  <a:lnTo>
                    <a:pt x="67" y="2"/>
                  </a:lnTo>
                  <a:lnTo>
                    <a:pt x="53" y="30"/>
                  </a:lnTo>
                  <a:lnTo>
                    <a:pt x="36" y="56"/>
                  </a:lnTo>
                  <a:lnTo>
                    <a:pt x="19" y="82"/>
                  </a:lnTo>
                  <a:lnTo>
                    <a:pt x="1" y="107"/>
                  </a:lnTo>
                  <a:lnTo>
                    <a:pt x="1" y="107"/>
                  </a:lnTo>
                  <a:lnTo>
                    <a:pt x="0" y="109"/>
                  </a:lnTo>
                  <a:lnTo>
                    <a:pt x="0" y="111"/>
                  </a:lnTo>
                  <a:lnTo>
                    <a:pt x="1" y="112"/>
                  </a:lnTo>
                  <a:lnTo>
                    <a:pt x="2" y="113"/>
                  </a:lnTo>
                  <a:lnTo>
                    <a:pt x="6" y="114"/>
                  </a:lnTo>
                  <a:lnTo>
                    <a:pt x="7" y="113"/>
                  </a:lnTo>
                  <a:lnTo>
                    <a:pt x="9" y="112"/>
                  </a:lnTo>
                  <a:lnTo>
                    <a:pt x="9" y="112"/>
                  </a:lnTo>
                  <a:lnTo>
                    <a:pt x="27" y="86"/>
                  </a:lnTo>
                  <a:lnTo>
                    <a:pt x="45" y="61"/>
                  </a:lnTo>
                  <a:lnTo>
                    <a:pt x="61" y="34"/>
                  </a:lnTo>
                  <a:lnTo>
                    <a:pt x="76" y="7"/>
                  </a:lnTo>
                  <a:lnTo>
                    <a:pt x="76" y="7"/>
                  </a:lnTo>
                  <a:lnTo>
                    <a:pt x="77" y="5"/>
                  </a:lnTo>
                  <a:lnTo>
                    <a:pt x="76" y="3"/>
                  </a:lnTo>
                  <a:lnTo>
                    <a:pt x="75" y="2"/>
                  </a:lnTo>
                  <a:lnTo>
                    <a:pt x="74" y="1"/>
                  </a:lnTo>
                  <a:lnTo>
                    <a:pt x="73" y="0"/>
                  </a:lnTo>
                  <a:lnTo>
                    <a:pt x="70" y="0"/>
                  </a:lnTo>
                  <a:lnTo>
                    <a:pt x="68" y="1"/>
                  </a:lnTo>
                  <a:lnTo>
                    <a:pt x="67" y="2"/>
                  </a:lnTo>
                  <a:lnTo>
                    <a:pt x="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9" name="chenying0907 580"/>
            <p:cNvSpPr>
              <a:spLocks/>
            </p:cNvSpPr>
            <p:nvPr/>
          </p:nvSpPr>
          <p:spPr bwMode="auto">
            <a:xfrm>
              <a:off x="6281738" y="4319588"/>
              <a:ext cx="49213" cy="69850"/>
            </a:xfrm>
            <a:custGeom>
              <a:avLst/>
              <a:gdLst/>
              <a:ahLst/>
              <a:cxnLst>
                <a:cxn ang="0">
                  <a:pos x="86" y="1"/>
                </a:cxn>
                <a:cxn ang="0">
                  <a:pos x="86" y="1"/>
                </a:cxn>
                <a:cxn ang="0">
                  <a:pos x="78" y="10"/>
                </a:cxn>
                <a:cxn ang="0">
                  <a:pos x="72" y="18"/>
                </a:cxn>
                <a:cxn ang="0">
                  <a:pos x="60" y="34"/>
                </a:cxn>
                <a:cxn ang="0">
                  <a:pos x="47" y="52"/>
                </a:cxn>
                <a:cxn ang="0">
                  <a:pos x="35" y="69"/>
                </a:cxn>
                <a:cxn ang="0">
                  <a:pos x="35" y="69"/>
                </a:cxn>
                <a:cxn ang="0">
                  <a:pos x="23" y="82"/>
                </a:cxn>
                <a:cxn ang="0">
                  <a:pos x="14" y="97"/>
                </a:cxn>
                <a:cxn ang="0">
                  <a:pos x="6" y="111"/>
                </a:cxn>
                <a:cxn ang="0">
                  <a:pos x="2" y="118"/>
                </a:cxn>
                <a:cxn ang="0">
                  <a:pos x="0" y="127"/>
                </a:cxn>
                <a:cxn ang="0">
                  <a:pos x="0" y="127"/>
                </a:cxn>
                <a:cxn ang="0">
                  <a:pos x="0" y="129"/>
                </a:cxn>
                <a:cxn ang="0">
                  <a:pos x="0" y="131"/>
                </a:cxn>
                <a:cxn ang="0">
                  <a:pos x="1" y="132"/>
                </a:cxn>
                <a:cxn ang="0">
                  <a:pos x="3" y="133"/>
                </a:cxn>
                <a:cxn ang="0">
                  <a:pos x="5" y="133"/>
                </a:cxn>
                <a:cxn ang="0">
                  <a:pos x="6" y="133"/>
                </a:cxn>
                <a:cxn ang="0">
                  <a:pos x="8" y="132"/>
                </a:cxn>
                <a:cxn ang="0">
                  <a:pos x="9" y="130"/>
                </a:cxn>
                <a:cxn ang="0">
                  <a:pos x="9" y="130"/>
                </a:cxn>
                <a:cxn ang="0">
                  <a:pos x="12" y="120"/>
                </a:cxn>
                <a:cxn ang="0">
                  <a:pos x="15" y="111"/>
                </a:cxn>
                <a:cxn ang="0">
                  <a:pos x="20" y="103"/>
                </a:cxn>
                <a:cxn ang="0">
                  <a:pos x="25" y="96"/>
                </a:cxn>
                <a:cxn ang="0">
                  <a:pos x="38" y="80"/>
                </a:cxn>
                <a:cxn ang="0">
                  <a:pos x="50" y="65"/>
                </a:cxn>
                <a:cxn ang="0">
                  <a:pos x="50" y="65"/>
                </a:cxn>
                <a:cxn ang="0">
                  <a:pos x="61" y="51"/>
                </a:cxn>
                <a:cxn ang="0">
                  <a:pos x="70" y="35"/>
                </a:cxn>
                <a:cxn ang="0">
                  <a:pos x="80" y="22"/>
                </a:cxn>
                <a:cxn ang="0">
                  <a:pos x="93" y="7"/>
                </a:cxn>
                <a:cxn ang="0">
                  <a:pos x="93" y="7"/>
                </a:cxn>
                <a:cxn ang="0">
                  <a:pos x="94" y="6"/>
                </a:cxn>
                <a:cxn ang="0">
                  <a:pos x="94" y="4"/>
                </a:cxn>
                <a:cxn ang="0">
                  <a:pos x="94" y="2"/>
                </a:cxn>
                <a:cxn ang="0">
                  <a:pos x="93" y="1"/>
                </a:cxn>
                <a:cxn ang="0">
                  <a:pos x="91" y="0"/>
                </a:cxn>
                <a:cxn ang="0">
                  <a:pos x="90" y="0"/>
                </a:cxn>
                <a:cxn ang="0">
                  <a:pos x="88" y="0"/>
                </a:cxn>
                <a:cxn ang="0">
                  <a:pos x="86" y="1"/>
                </a:cxn>
                <a:cxn ang="0">
                  <a:pos x="86" y="1"/>
                </a:cxn>
              </a:cxnLst>
              <a:rect l="0" t="0" r="r" b="b"/>
              <a:pathLst>
                <a:path w="94" h="133">
                  <a:moveTo>
                    <a:pt x="86" y="1"/>
                  </a:moveTo>
                  <a:lnTo>
                    <a:pt x="86" y="1"/>
                  </a:lnTo>
                  <a:lnTo>
                    <a:pt x="78" y="10"/>
                  </a:lnTo>
                  <a:lnTo>
                    <a:pt x="72" y="18"/>
                  </a:lnTo>
                  <a:lnTo>
                    <a:pt x="60" y="34"/>
                  </a:lnTo>
                  <a:lnTo>
                    <a:pt x="47" y="52"/>
                  </a:lnTo>
                  <a:lnTo>
                    <a:pt x="35" y="69"/>
                  </a:lnTo>
                  <a:lnTo>
                    <a:pt x="35" y="69"/>
                  </a:lnTo>
                  <a:lnTo>
                    <a:pt x="23" y="82"/>
                  </a:lnTo>
                  <a:lnTo>
                    <a:pt x="14" y="97"/>
                  </a:lnTo>
                  <a:lnTo>
                    <a:pt x="6" y="111"/>
                  </a:lnTo>
                  <a:lnTo>
                    <a:pt x="2" y="118"/>
                  </a:lnTo>
                  <a:lnTo>
                    <a:pt x="0" y="127"/>
                  </a:lnTo>
                  <a:lnTo>
                    <a:pt x="0" y="127"/>
                  </a:lnTo>
                  <a:lnTo>
                    <a:pt x="0" y="129"/>
                  </a:lnTo>
                  <a:lnTo>
                    <a:pt x="0" y="131"/>
                  </a:lnTo>
                  <a:lnTo>
                    <a:pt x="1" y="132"/>
                  </a:lnTo>
                  <a:lnTo>
                    <a:pt x="3" y="133"/>
                  </a:lnTo>
                  <a:lnTo>
                    <a:pt x="5" y="133"/>
                  </a:lnTo>
                  <a:lnTo>
                    <a:pt x="6" y="133"/>
                  </a:lnTo>
                  <a:lnTo>
                    <a:pt x="8" y="132"/>
                  </a:lnTo>
                  <a:lnTo>
                    <a:pt x="9" y="130"/>
                  </a:lnTo>
                  <a:lnTo>
                    <a:pt x="9" y="130"/>
                  </a:lnTo>
                  <a:lnTo>
                    <a:pt x="12" y="120"/>
                  </a:lnTo>
                  <a:lnTo>
                    <a:pt x="15" y="111"/>
                  </a:lnTo>
                  <a:lnTo>
                    <a:pt x="20" y="103"/>
                  </a:lnTo>
                  <a:lnTo>
                    <a:pt x="25" y="96"/>
                  </a:lnTo>
                  <a:lnTo>
                    <a:pt x="38" y="80"/>
                  </a:lnTo>
                  <a:lnTo>
                    <a:pt x="50" y="65"/>
                  </a:lnTo>
                  <a:lnTo>
                    <a:pt x="50" y="65"/>
                  </a:lnTo>
                  <a:lnTo>
                    <a:pt x="61" y="51"/>
                  </a:lnTo>
                  <a:lnTo>
                    <a:pt x="70" y="35"/>
                  </a:lnTo>
                  <a:lnTo>
                    <a:pt x="80" y="22"/>
                  </a:lnTo>
                  <a:lnTo>
                    <a:pt x="93" y="7"/>
                  </a:lnTo>
                  <a:lnTo>
                    <a:pt x="93" y="7"/>
                  </a:lnTo>
                  <a:lnTo>
                    <a:pt x="94" y="6"/>
                  </a:lnTo>
                  <a:lnTo>
                    <a:pt x="94" y="4"/>
                  </a:lnTo>
                  <a:lnTo>
                    <a:pt x="94" y="2"/>
                  </a:lnTo>
                  <a:lnTo>
                    <a:pt x="93" y="1"/>
                  </a:lnTo>
                  <a:lnTo>
                    <a:pt x="91" y="0"/>
                  </a:lnTo>
                  <a:lnTo>
                    <a:pt x="90" y="0"/>
                  </a:lnTo>
                  <a:lnTo>
                    <a:pt x="88" y="0"/>
                  </a:lnTo>
                  <a:lnTo>
                    <a:pt x="86" y="1"/>
                  </a:lnTo>
                  <a:lnTo>
                    <a:pt x="8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0" name="chenying0907 581"/>
            <p:cNvSpPr>
              <a:spLocks/>
            </p:cNvSpPr>
            <p:nvPr/>
          </p:nvSpPr>
          <p:spPr bwMode="auto">
            <a:xfrm>
              <a:off x="6280151" y="4367213"/>
              <a:ext cx="39688" cy="65088"/>
            </a:xfrm>
            <a:custGeom>
              <a:avLst/>
              <a:gdLst/>
              <a:ahLst/>
              <a:cxnLst>
                <a:cxn ang="0">
                  <a:pos x="72" y="2"/>
                </a:cxn>
                <a:cxn ang="0">
                  <a:pos x="72" y="2"/>
                </a:cxn>
                <a:cxn ang="0">
                  <a:pos x="71" y="1"/>
                </a:cxn>
                <a:cxn ang="0">
                  <a:pos x="69" y="0"/>
                </a:cxn>
                <a:cxn ang="0">
                  <a:pos x="68" y="0"/>
                </a:cxn>
                <a:cxn ang="0">
                  <a:pos x="66" y="0"/>
                </a:cxn>
                <a:cxn ang="0">
                  <a:pos x="64" y="3"/>
                </a:cxn>
                <a:cxn ang="0">
                  <a:pos x="63" y="6"/>
                </a:cxn>
                <a:cxn ang="0">
                  <a:pos x="64" y="8"/>
                </a:cxn>
                <a:cxn ang="0">
                  <a:pos x="64" y="8"/>
                </a:cxn>
                <a:cxn ang="0">
                  <a:pos x="64" y="11"/>
                </a:cxn>
                <a:cxn ang="0">
                  <a:pos x="62" y="17"/>
                </a:cxn>
                <a:cxn ang="0">
                  <a:pos x="59" y="23"/>
                </a:cxn>
                <a:cxn ang="0">
                  <a:pos x="54" y="29"/>
                </a:cxn>
                <a:cxn ang="0">
                  <a:pos x="45" y="43"/>
                </a:cxn>
                <a:cxn ang="0">
                  <a:pos x="39" y="51"/>
                </a:cxn>
                <a:cxn ang="0">
                  <a:pos x="39" y="51"/>
                </a:cxn>
                <a:cxn ang="0">
                  <a:pos x="29" y="68"/>
                </a:cxn>
                <a:cxn ang="0">
                  <a:pos x="19" y="84"/>
                </a:cxn>
                <a:cxn ang="0">
                  <a:pos x="9" y="101"/>
                </a:cxn>
                <a:cxn ang="0">
                  <a:pos x="5" y="109"/>
                </a:cxn>
                <a:cxn ang="0">
                  <a:pos x="2" y="117"/>
                </a:cxn>
                <a:cxn ang="0">
                  <a:pos x="2" y="117"/>
                </a:cxn>
                <a:cxn ang="0">
                  <a:pos x="0" y="120"/>
                </a:cxn>
                <a:cxn ang="0">
                  <a:pos x="2" y="122"/>
                </a:cxn>
                <a:cxn ang="0">
                  <a:pos x="3" y="123"/>
                </a:cxn>
                <a:cxn ang="0">
                  <a:pos x="5" y="124"/>
                </a:cxn>
                <a:cxn ang="0">
                  <a:pos x="8" y="124"/>
                </a:cxn>
                <a:cxn ang="0">
                  <a:pos x="9" y="122"/>
                </a:cxn>
                <a:cxn ang="0">
                  <a:pos x="11" y="121"/>
                </a:cxn>
                <a:cxn ang="0">
                  <a:pos x="11" y="121"/>
                </a:cxn>
                <a:cxn ang="0">
                  <a:pos x="15" y="110"/>
                </a:cxn>
                <a:cxn ang="0">
                  <a:pos x="19" y="100"/>
                </a:cxn>
                <a:cxn ang="0">
                  <a:pos x="31" y="79"/>
                </a:cxn>
                <a:cxn ang="0">
                  <a:pos x="43" y="59"/>
                </a:cxn>
                <a:cxn ang="0">
                  <a:pos x="56" y="41"/>
                </a:cxn>
                <a:cxn ang="0">
                  <a:pos x="56" y="41"/>
                </a:cxn>
                <a:cxn ang="0">
                  <a:pos x="62" y="34"/>
                </a:cxn>
                <a:cxn ang="0">
                  <a:pos x="69" y="23"/>
                </a:cxn>
                <a:cxn ang="0">
                  <a:pos x="71" y="18"/>
                </a:cxn>
                <a:cxn ang="0">
                  <a:pos x="72" y="13"/>
                </a:cxn>
                <a:cxn ang="0">
                  <a:pos x="73" y="8"/>
                </a:cxn>
                <a:cxn ang="0">
                  <a:pos x="72" y="2"/>
                </a:cxn>
                <a:cxn ang="0">
                  <a:pos x="72" y="2"/>
                </a:cxn>
              </a:cxnLst>
              <a:rect l="0" t="0" r="r" b="b"/>
              <a:pathLst>
                <a:path w="73" h="124">
                  <a:moveTo>
                    <a:pt x="72" y="2"/>
                  </a:moveTo>
                  <a:lnTo>
                    <a:pt x="72" y="2"/>
                  </a:lnTo>
                  <a:lnTo>
                    <a:pt x="71" y="1"/>
                  </a:lnTo>
                  <a:lnTo>
                    <a:pt x="69" y="0"/>
                  </a:lnTo>
                  <a:lnTo>
                    <a:pt x="68" y="0"/>
                  </a:lnTo>
                  <a:lnTo>
                    <a:pt x="66" y="0"/>
                  </a:lnTo>
                  <a:lnTo>
                    <a:pt x="64" y="3"/>
                  </a:lnTo>
                  <a:lnTo>
                    <a:pt x="63" y="6"/>
                  </a:lnTo>
                  <a:lnTo>
                    <a:pt x="64" y="8"/>
                  </a:lnTo>
                  <a:lnTo>
                    <a:pt x="64" y="8"/>
                  </a:lnTo>
                  <a:lnTo>
                    <a:pt x="64" y="11"/>
                  </a:lnTo>
                  <a:lnTo>
                    <a:pt x="62" y="17"/>
                  </a:lnTo>
                  <a:lnTo>
                    <a:pt x="59" y="23"/>
                  </a:lnTo>
                  <a:lnTo>
                    <a:pt x="54" y="29"/>
                  </a:lnTo>
                  <a:lnTo>
                    <a:pt x="45" y="43"/>
                  </a:lnTo>
                  <a:lnTo>
                    <a:pt x="39" y="51"/>
                  </a:lnTo>
                  <a:lnTo>
                    <a:pt x="39" y="51"/>
                  </a:lnTo>
                  <a:lnTo>
                    <a:pt x="29" y="68"/>
                  </a:lnTo>
                  <a:lnTo>
                    <a:pt x="19" y="84"/>
                  </a:lnTo>
                  <a:lnTo>
                    <a:pt x="9" y="101"/>
                  </a:lnTo>
                  <a:lnTo>
                    <a:pt x="5" y="109"/>
                  </a:lnTo>
                  <a:lnTo>
                    <a:pt x="2" y="117"/>
                  </a:lnTo>
                  <a:lnTo>
                    <a:pt x="2" y="117"/>
                  </a:lnTo>
                  <a:lnTo>
                    <a:pt x="0" y="120"/>
                  </a:lnTo>
                  <a:lnTo>
                    <a:pt x="2" y="122"/>
                  </a:lnTo>
                  <a:lnTo>
                    <a:pt x="3" y="123"/>
                  </a:lnTo>
                  <a:lnTo>
                    <a:pt x="5" y="124"/>
                  </a:lnTo>
                  <a:lnTo>
                    <a:pt x="8" y="124"/>
                  </a:lnTo>
                  <a:lnTo>
                    <a:pt x="9" y="122"/>
                  </a:lnTo>
                  <a:lnTo>
                    <a:pt x="11" y="121"/>
                  </a:lnTo>
                  <a:lnTo>
                    <a:pt x="11" y="121"/>
                  </a:lnTo>
                  <a:lnTo>
                    <a:pt x="15" y="110"/>
                  </a:lnTo>
                  <a:lnTo>
                    <a:pt x="19" y="100"/>
                  </a:lnTo>
                  <a:lnTo>
                    <a:pt x="31" y="79"/>
                  </a:lnTo>
                  <a:lnTo>
                    <a:pt x="43" y="59"/>
                  </a:lnTo>
                  <a:lnTo>
                    <a:pt x="56" y="41"/>
                  </a:lnTo>
                  <a:lnTo>
                    <a:pt x="56" y="41"/>
                  </a:lnTo>
                  <a:lnTo>
                    <a:pt x="62" y="34"/>
                  </a:lnTo>
                  <a:lnTo>
                    <a:pt x="69" y="23"/>
                  </a:lnTo>
                  <a:lnTo>
                    <a:pt x="71" y="18"/>
                  </a:lnTo>
                  <a:lnTo>
                    <a:pt x="72" y="13"/>
                  </a:lnTo>
                  <a:lnTo>
                    <a:pt x="73" y="8"/>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1" name="chenying0907 582"/>
            <p:cNvSpPr>
              <a:spLocks/>
            </p:cNvSpPr>
            <p:nvPr/>
          </p:nvSpPr>
          <p:spPr bwMode="auto">
            <a:xfrm>
              <a:off x="6292851" y="4405313"/>
              <a:ext cx="36513" cy="65088"/>
            </a:xfrm>
            <a:custGeom>
              <a:avLst/>
              <a:gdLst/>
              <a:ahLst/>
              <a:cxnLst>
                <a:cxn ang="0">
                  <a:pos x="59" y="1"/>
                </a:cxn>
                <a:cxn ang="0">
                  <a:pos x="59" y="1"/>
                </a:cxn>
                <a:cxn ang="0">
                  <a:pos x="53" y="7"/>
                </a:cxn>
                <a:cxn ang="0">
                  <a:pos x="49" y="13"/>
                </a:cxn>
                <a:cxn ang="0">
                  <a:pos x="40" y="27"/>
                </a:cxn>
                <a:cxn ang="0">
                  <a:pos x="32" y="41"/>
                </a:cxn>
                <a:cxn ang="0">
                  <a:pos x="27" y="56"/>
                </a:cxn>
                <a:cxn ang="0">
                  <a:pos x="16" y="87"/>
                </a:cxn>
                <a:cxn ang="0">
                  <a:pos x="9" y="101"/>
                </a:cxn>
                <a:cxn ang="0">
                  <a:pos x="1" y="116"/>
                </a:cxn>
                <a:cxn ang="0">
                  <a:pos x="1" y="116"/>
                </a:cxn>
                <a:cxn ang="0">
                  <a:pos x="0" y="118"/>
                </a:cxn>
                <a:cxn ang="0">
                  <a:pos x="1" y="120"/>
                </a:cxn>
                <a:cxn ang="0">
                  <a:pos x="1" y="121"/>
                </a:cxn>
                <a:cxn ang="0">
                  <a:pos x="3" y="122"/>
                </a:cxn>
                <a:cxn ang="0">
                  <a:pos x="4" y="123"/>
                </a:cxn>
                <a:cxn ang="0">
                  <a:pos x="7" y="123"/>
                </a:cxn>
                <a:cxn ang="0">
                  <a:pos x="9" y="122"/>
                </a:cxn>
                <a:cxn ang="0">
                  <a:pos x="10" y="121"/>
                </a:cxn>
                <a:cxn ang="0">
                  <a:pos x="10" y="121"/>
                </a:cxn>
                <a:cxn ang="0">
                  <a:pos x="17" y="107"/>
                </a:cxn>
                <a:cxn ang="0">
                  <a:pos x="23" y="92"/>
                </a:cxn>
                <a:cxn ang="0">
                  <a:pos x="35" y="62"/>
                </a:cxn>
                <a:cxn ang="0">
                  <a:pos x="41" y="48"/>
                </a:cxn>
                <a:cxn ang="0">
                  <a:pos x="47" y="33"/>
                </a:cxn>
                <a:cxn ang="0">
                  <a:pos x="55" y="20"/>
                </a:cxn>
                <a:cxn ang="0">
                  <a:pos x="60" y="13"/>
                </a:cxn>
                <a:cxn ang="0">
                  <a:pos x="66" y="8"/>
                </a:cxn>
                <a:cxn ang="0">
                  <a:pos x="66" y="8"/>
                </a:cxn>
                <a:cxn ang="0">
                  <a:pos x="67" y="6"/>
                </a:cxn>
                <a:cxn ang="0">
                  <a:pos x="68" y="4"/>
                </a:cxn>
                <a:cxn ang="0">
                  <a:pos x="67" y="2"/>
                </a:cxn>
                <a:cxn ang="0">
                  <a:pos x="66" y="1"/>
                </a:cxn>
                <a:cxn ang="0">
                  <a:pos x="65" y="0"/>
                </a:cxn>
                <a:cxn ang="0">
                  <a:pos x="62" y="0"/>
                </a:cxn>
                <a:cxn ang="0">
                  <a:pos x="61" y="0"/>
                </a:cxn>
                <a:cxn ang="0">
                  <a:pos x="59" y="1"/>
                </a:cxn>
                <a:cxn ang="0">
                  <a:pos x="59" y="1"/>
                </a:cxn>
              </a:cxnLst>
              <a:rect l="0" t="0" r="r" b="b"/>
              <a:pathLst>
                <a:path w="68" h="123">
                  <a:moveTo>
                    <a:pt x="59" y="1"/>
                  </a:moveTo>
                  <a:lnTo>
                    <a:pt x="59" y="1"/>
                  </a:lnTo>
                  <a:lnTo>
                    <a:pt x="53" y="7"/>
                  </a:lnTo>
                  <a:lnTo>
                    <a:pt x="49" y="13"/>
                  </a:lnTo>
                  <a:lnTo>
                    <a:pt x="40" y="27"/>
                  </a:lnTo>
                  <a:lnTo>
                    <a:pt x="32" y="41"/>
                  </a:lnTo>
                  <a:lnTo>
                    <a:pt x="27" y="56"/>
                  </a:lnTo>
                  <a:lnTo>
                    <a:pt x="16" y="87"/>
                  </a:lnTo>
                  <a:lnTo>
                    <a:pt x="9" y="101"/>
                  </a:lnTo>
                  <a:lnTo>
                    <a:pt x="1" y="116"/>
                  </a:lnTo>
                  <a:lnTo>
                    <a:pt x="1" y="116"/>
                  </a:lnTo>
                  <a:lnTo>
                    <a:pt x="0" y="118"/>
                  </a:lnTo>
                  <a:lnTo>
                    <a:pt x="1" y="120"/>
                  </a:lnTo>
                  <a:lnTo>
                    <a:pt x="1" y="121"/>
                  </a:lnTo>
                  <a:lnTo>
                    <a:pt x="3" y="122"/>
                  </a:lnTo>
                  <a:lnTo>
                    <a:pt x="4" y="123"/>
                  </a:lnTo>
                  <a:lnTo>
                    <a:pt x="7" y="123"/>
                  </a:lnTo>
                  <a:lnTo>
                    <a:pt x="9" y="122"/>
                  </a:lnTo>
                  <a:lnTo>
                    <a:pt x="10" y="121"/>
                  </a:lnTo>
                  <a:lnTo>
                    <a:pt x="10" y="121"/>
                  </a:lnTo>
                  <a:lnTo>
                    <a:pt x="17" y="107"/>
                  </a:lnTo>
                  <a:lnTo>
                    <a:pt x="23" y="92"/>
                  </a:lnTo>
                  <a:lnTo>
                    <a:pt x="35" y="62"/>
                  </a:lnTo>
                  <a:lnTo>
                    <a:pt x="41" y="48"/>
                  </a:lnTo>
                  <a:lnTo>
                    <a:pt x="47" y="33"/>
                  </a:lnTo>
                  <a:lnTo>
                    <a:pt x="55" y="20"/>
                  </a:lnTo>
                  <a:lnTo>
                    <a:pt x="60" y="13"/>
                  </a:lnTo>
                  <a:lnTo>
                    <a:pt x="66" y="8"/>
                  </a:lnTo>
                  <a:lnTo>
                    <a:pt x="66" y="8"/>
                  </a:lnTo>
                  <a:lnTo>
                    <a:pt x="67" y="6"/>
                  </a:lnTo>
                  <a:lnTo>
                    <a:pt x="68" y="4"/>
                  </a:lnTo>
                  <a:lnTo>
                    <a:pt x="67" y="2"/>
                  </a:lnTo>
                  <a:lnTo>
                    <a:pt x="66" y="1"/>
                  </a:lnTo>
                  <a:lnTo>
                    <a:pt x="65" y="0"/>
                  </a:lnTo>
                  <a:lnTo>
                    <a:pt x="62" y="0"/>
                  </a:lnTo>
                  <a:lnTo>
                    <a:pt x="61"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2" name="chenying0907 583"/>
            <p:cNvSpPr>
              <a:spLocks/>
            </p:cNvSpPr>
            <p:nvPr/>
          </p:nvSpPr>
          <p:spPr bwMode="auto">
            <a:xfrm>
              <a:off x="6291263" y="4448175"/>
              <a:ext cx="47625" cy="77788"/>
            </a:xfrm>
            <a:custGeom>
              <a:avLst/>
              <a:gdLst/>
              <a:ahLst/>
              <a:cxnLst>
                <a:cxn ang="0">
                  <a:pos x="82" y="1"/>
                </a:cxn>
                <a:cxn ang="0">
                  <a:pos x="82" y="1"/>
                </a:cxn>
                <a:cxn ang="0">
                  <a:pos x="76" y="7"/>
                </a:cxn>
                <a:cxn ang="0">
                  <a:pos x="71" y="13"/>
                </a:cxn>
                <a:cxn ang="0">
                  <a:pos x="65" y="20"/>
                </a:cxn>
                <a:cxn ang="0">
                  <a:pos x="61" y="28"/>
                </a:cxn>
                <a:cxn ang="0">
                  <a:pos x="53" y="42"/>
                </a:cxn>
                <a:cxn ang="0">
                  <a:pos x="46" y="58"/>
                </a:cxn>
                <a:cxn ang="0">
                  <a:pos x="46" y="58"/>
                </a:cxn>
                <a:cxn ang="0">
                  <a:pos x="35" y="78"/>
                </a:cxn>
                <a:cxn ang="0">
                  <a:pos x="24" y="99"/>
                </a:cxn>
                <a:cxn ang="0">
                  <a:pos x="12" y="119"/>
                </a:cxn>
                <a:cxn ang="0">
                  <a:pos x="0" y="140"/>
                </a:cxn>
                <a:cxn ang="0">
                  <a:pos x="0" y="140"/>
                </a:cxn>
                <a:cxn ang="0">
                  <a:pos x="0" y="142"/>
                </a:cxn>
                <a:cxn ang="0">
                  <a:pos x="0" y="144"/>
                </a:cxn>
                <a:cxn ang="0">
                  <a:pos x="1" y="145"/>
                </a:cxn>
                <a:cxn ang="0">
                  <a:pos x="2" y="146"/>
                </a:cxn>
                <a:cxn ang="0">
                  <a:pos x="4" y="147"/>
                </a:cxn>
                <a:cxn ang="0">
                  <a:pos x="6" y="147"/>
                </a:cxn>
                <a:cxn ang="0">
                  <a:pos x="7" y="146"/>
                </a:cxn>
                <a:cxn ang="0">
                  <a:pos x="8" y="145"/>
                </a:cxn>
                <a:cxn ang="0">
                  <a:pos x="8" y="145"/>
                </a:cxn>
                <a:cxn ang="0">
                  <a:pos x="18" y="127"/>
                </a:cxn>
                <a:cxn ang="0">
                  <a:pos x="28" y="111"/>
                </a:cxn>
                <a:cxn ang="0">
                  <a:pos x="48" y="76"/>
                </a:cxn>
                <a:cxn ang="0">
                  <a:pos x="48" y="76"/>
                </a:cxn>
                <a:cxn ang="0">
                  <a:pos x="56" y="58"/>
                </a:cxn>
                <a:cxn ang="0">
                  <a:pos x="65" y="40"/>
                </a:cxn>
                <a:cxn ang="0">
                  <a:pos x="70" y="31"/>
                </a:cxn>
                <a:cxn ang="0">
                  <a:pos x="76" y="23"/>
                </a:cxn>
                <a:cxn ang="0">
                  <a:pos x="82" y="14"/>
                </a:cxn>
                <a:cxn ang="0">
                  <a:pos x="89" y="8"/>
                </a:cxn>
                <a:cxn ang="0">
                  <a:pos x="89" y="8"/>
                </a:cxn>
                <a:cxn ang="0">
                  <a:pos x="90" y="6"/>
                </a:cxn>
                <a:cxn ang="0">
                  <a:pos x="90" y="4"/>
                </a:cxn>
                <a:cxn ang="0">
                  <a:pos x="90" y="3"/>
                </a:cxn>
                <a:cxn ang="0">
                  <a:pos x="89" y="1"/>
                </a:cxn>
                <a:cxn ang="0">
                  <a:pos x="87" y="0"/>
                </a:cxn>
                <a:cxn ang="0">
                  <a:pos x="86" y="0"/>
                </a:cxn>
                <a:cxn ang="0">
                  <a:pos x="84" y="0"/>
                </a:cxn>
                <a:cxn ang="0">
                  <a:pos x="82" y="1"/>
                </a:cxn>
                <a:cxn ang="0">
                  <a:pos x="82" y="1"/>
                </a:cxn>
              </a:cxnLst>
              <a:rect l="0" t="0" r="r" b="b"/>
              <a:pathLst>
                <a:path w="90" h="147">
                  <a:moveTo>
                    <a:pt x="82" y="1"/>
                  </a:moveTo>
                  <a:lnTo>
                    <a:pt x="82" y="1"/>
                  </a:lnTo>
                  <a:lnTo>
                    <a:pt x="76" y="7"/>
                  </a:lnTo>
                  <a:lnTo>
                    <a:pt x="71" y="13"/>
                  </a:lnTo>
                  <a:lnTo>
                    <a:pt x="65" y="20"/>
                  </a:lnTo>
                  <a:lnTo>
                    <a:pt x="61" y="28"/>
                  </a:lnTo>
                  <a:lnTo>
                    <a:pt x="53" y="42"/>
                  </a:lnTo>
                  <a:lnTo>
                    <a:pt x="46" y="58"/>
                  </a:lnTo>
                  <a:lnTo>
                    <a:pt x="46" y="58"/>
                  </a:lnTo>
                  <a:lnTo>
                    <a:pt x="35" y="78"/>
                  </a:lnTo>
                  <a:lnTo>
                    <a:pt x="24" y="99"/>
                  </a:lnTo>
                  <a:lnTo>
                    <a:pt x="12" y="119"/>
                  </a:lnTo>
                  <a:lnTo>
                    <a:pt x="0" y="140"/>
                  </a:lnTo>
                  <a:lnTo>
                    <a:pt x="0" y="140"/>
                  </a:lnTo>
                  <a:lnTo>
                    <a:pt x="0" y="142"/>
                  </a:lnTo>
                  <a:lnTo>
                    <a:pt x="0" y="144"/>
                  </a:lnTo>
                  <a:lnTo>
                    <a:pt x="1" y="145"/>
                  </a:lnTo>
                  <a:lnTo>
                    <a:pt x="2" y="146"/>
                  </a:lnTo>
                  <a:lnTo>
                    <a:pt x="4" y="147"/>
                  </a:lnTo>
                  <a:lnTo>
                    <a:pt x="6" y="147"/>
                  </a:lnTo>
                  <a:lnTo>
                    <a:pt x="7" y="146"/>
                  </a:lnTo>
                  <a:lnTo>
                    <a:pt x="8" y="145"/>
                  </a:lnTo>
                  <a:lnTo>
                    <a:pt x="8" y="145"/>
                  </a:lnTo>
                  <a:lnTo>
                    <a:pt x="18" y="127"/>
                  </a:lnTo>
                  <a:lnTo>
                    <a:pt x="28" y="111"/>
                  </a:lnTo>
                  <a:lnTo>
                    <a:pt x="48" y="76"/>
                  </a:lnTo>
                  <a:lnTo>
                    <a:pt x="48" y="76"/>
                  </a:lnTo>
                  <a:lnTo>
                    <a:pt x="56" y="58"/>
                  </a:lnTo>
                  <a:lnTo>
                    <a:pt x="65" y="40"/>
                  </a:lnTo>
                  <a:lnTo>
                    <a:pt x="70" y="31"/>
                  </a:lnTo>
                  <a:lnTo>
                    <a:pt x="76" y="23"/>
                  </a:lnTo>
                  <a:lnTo>
                    <a:pt x="82" y="14"/>
                  </a:lnTo>
                  <a:lnTo>
                    <a:pt x="89" y="8"/>
                  </a:lnTo>
                  <a:lnTo>
                    <a:pt x="89" y="8"/>
                  </a:lnTo>
                  <a:lnTo>
                    <a:pt x="90" y="6"/>
                  </a:lnTo>
                  <a:lnTo>
                    <a:pt x="90" y="4"/>
                  </a:lnTo>
                  <a:lnTo>
                    <a:pt x="90" y="3"/>
                  </a:lnTo>
                  <a:lnTo>
                    <a:pt x="89" y="1"/>
                  </a:lnTo>
                  <a:lnTo>
                    <a:pt x="87" y="0"/>
                  </a:lnTo>
                  <a:lnTo>
                    <a:pt x="86" y="0"/>
                  </a:lnTo>
                  <a:lnTo>
                    <a:pt x="84" y="0"/>
                  </a:lnTo>
                  <a:lnTo>
                    <a:pt x="82" y="1"/>
                  </a:lnTo>
                  <a:lnTo>
                    <a:pt x="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3" name="chenying0907 584"/>
            <p:cNvSpPr>
              <a:spLocks/>
            </p:cNvSpPr>
            <p:nvPr/>
          </p:nvSpPr>
          <p:spPr bwMode="auto">
            <a:xfrm>
              <a:off x="6286501" y="4502150"/>
              <a:ext cx="39688" cy="71438"/>
            </a:xfrm>
            <a:custGeom>
              <a:avLst/>
              <a:gdLst/>
              <a:ahLst/>
              <a:cxnLst>
                <a:cxn ang="0">
                  <a:pos x="67" y="1"/>
                </a:cxn>
                <a:cxn ang="0">
                  <a:pos x="67" y="1"/>
                </a:cxn>
                <a:cxn ang="0">
                  <a:pos x="62" y="7"/>
                </a:cxn>
                <a:cxn ang="0">
                  <a:pos x="58" y="12"/>
                </a:cxn>
                <a:cxn ang="0">
                  <a:pos x="55" y="18"/>
                </a:cxn>
                <a:cxn ang="0">
                  <a:pos x="52" y="24"/>
                </a:cxn>
                <a:cxn ang="0">
                  <a:pos x="48" y="38"/>
                </a:cxn>
                <a:cxn ang="0">
                  <a:pos x="43" y="51"/>
                </a:cxn>
                <a:cxn ang="0">
                  <a:pos x="43" y="51"/>
                </a:cxn>
                <a:cxn ang="0">
                  <a:pos x="40" y="62"/>
                </a:cxn>
                <a:cxn ang="0">
                  <a:pos x="36" y="71"/>
                </a:cxn>
                <a:cxn ang="0">
                  <a:pos x="31" y="81"/>
                </a:cxn>
                <a:cxn ang="0">
                  <a:pos x="25" y="90"/>
                </a:cxn>
                <a:cxn ang="0">
                  <a:pos x="12" y="108"/>
                </a:cxn>
                <a:cxn ang="0">
                  <a:pos x="6" y="118"/>
                </a:cxn>
                <a:cxn ang="0">
                  <a:pos x="0" y="126"/>
                </a:cxn>
                <a:cxn ang="0">
                  <a:pos x="0" y="126"/>
                </a:cxn>
                <a:cxn ang="0">
                  <a:pos x="0" y="128"/>
                </a:cxn>
                <a:cxn ang="0">
                  <a:pos x="0" y="130"/>
                </a:cxn>
                <a:cxn ang="0">
                  <a:pos x="1" y="131"/>
                </a:cxn>
                <a:cxn ang="0">
                  <a:pos x="2" y="132"/>
                </a:cxn>
                <a:cxn ang="0">
                  <a:pos x="4" y="133"/>
                </a:cxn>
                <a:cxn ang="0">
                  <a:pos x="5" y="133"/>
                </a:cxn>
                <a:cxn ang="0">
                  <a:pos x="7" y="132"/>
                </a:cxn>
                <a:cxn ang="0">
                  <a:pos x="8" y="131"/>
                </a:cxn>
                <a:cxn ang="0">
                  <a:pos x="8" y="131"/>
                </a:cxn>
                <a:cxn ang="0">
                  <a:pos x="13" y="124"/>
                </a:cxn>
                <a:cxn ang="0">
                  <a:pos x="17" y="118"/>
                </a:cxn>
                <a:cxn ang="0">
                  <a:pos x="23" y="111"/>
                </a:cxn>
                <a:cxn ang="0">
                  <a:pos x="27" y="104"/>
                </a:cxn>
                <a:cxn ang="0">
                  <a:pos x="27" y="104"/>
                </a:cxn>
                <a:cxn ang="0">
                  <a:pos x="37" y="85"/>
                </a:cxn>
                <a:cxn ang="0">
                  <a:pos x="48" y="68"/>
                </a:cxn>
                <a:cxn ang="0">
                  <a:pos x="48" y="68"/>
                </a:cxn>
                <a:cxn ang="0">
                  <a:pos x="51" y="59"/>
                </a:cxn>
                <a:cxn ang="0">
                  <a:pos x="54" y="52"/>
                </a:cxn>
                <a:cxn ang="0">
                  <a:pos x="58" y="37"/>
                </a:cxn>
                <a:cxn ang="0">
                  <a:pos x="60" y="28"/>
                </a:cxn>
                <a:cxn ang="0">
                  <a:pos x="64" y="21"/>
                </a:cxn>
                <a:cxn ang="0">
                  <a:pos x="68" y="15"/>
                </a:cxn>
                <a:cxn ang="0">
                  <a:pos x="74" y="9"/>
                </a:cxn>
                <a:cxn ang="0">
                  <a:pos x="74" y="9"/>
                </a:cxn>
                <a:cxn ang="0">
                  <a:pos x="75" y="7"/>
                </a:cxn>
                <a:cxn ang="0">
                  <a:pos x="75" y="5"/>
                </a:cxn>
                <a:cxn ang="0">
                  <a:pos x="75" y="4"/>
                </a:cxn>
                <a:cxn ang="0">
                  <a:pos x="74" y="1"/>
                </a:cxn>
                <a:cxn ang="0">
                  <a:pos x="72" y="0"/>
                </a:cxn>
                <a:cxn ang="0">
                  <a:pos x="71" y="0"/>
                </a:cxn>
                <a:cxn ang="0">
                  <a:pos x="69" y="0"/>
                </a:cxn>
                <a:cxn ang="0">
                  <a:pos x="67" y="1"/>
                </a:cxn>
                <a:cxn ang="0">
                  <a:pos x="67" y="1"/>
                </a:cxn>
              </a:cxnLst>
              <a:rect l="0" t="0" r="r" b="b"/>
              <a:pathLst>
                <a:path w="75" h="133">
                  <a:moveTo>
                    <a:pt x="67" y="1"/>
                  </a:moveTo>
                  <a:lnTo>
                    <a:pt x="67" y="1"/>
                  </a:lnTo>
                  <a:lnTo>
                    <a:pt x="62" y="7"/>
                  </a:lnTo>
                  <a:lnTo>
                    <a:pt x="58" y="12"/>
                  </a:lnTo>
                  <a:lnTo>
                    <a:pt x="55" y="18"/>
                  </a:lnTo>
                  <a:lnTo>
                    <a:pt x="52" y="24"/>
                  </a:lnTo>
                  <a:lnTo>
                    <a:pt x="48" y="38"/>
                  </a:lnTo>
                  <a:lnTo>
                    <a:pt x="43" y="51"/>
                  </a:lnTo>
                  <a:lnTo>
                    <a:pt x="43" y="51"/>
                  </a:lnTo>
                  <a:lnTo>
                    <a:pt x="40" y="62"/>
                  </a:lnTo>
                  <a:lnTo>
                    <a:pt x="36" y="71"/>
                  </a:lnTo>
                  <a:lnTo>
                    <a:pt x="31" y="81"/>
                  </a:lnTo>
                  <a:lnTo>
                    <a:pt x="25" y="90"/>
                  </a:lnTo>
                  <a:lnTo>
                    <a:pt x="12" y="108"/>
                  </a:lnTo>
                  <a:lnTo>
                    <a:pt x="6" y="118"/>
                  </a:lnTo>
                  <a:lnTo>
                    <a:pt x="0" y="126"/>
                  </a:lnTo>
                  <a:lnTo>
                    <a:pt x="0" y="126"/>
                  </a:lnTo>
                  <a:lnTo>
                    <a:pt x="0" y="128"/>
                  </a:lnTo>
                  <a:lnTo>
                    <a:pt x="0" y="130"/>
                  </a:lnTo>
                  <a:lnTo>
                    <a:pt x="1" y="131"/>
                  </a:lnTo>
                  <a:lnTo>
                    <a:pt x="2" y="132"/>
                  </a:lnTo>
                  <a:lnTo>
                    <a:pt x="4" y="133"/>
                  </a:lnTo>
                  <a:lnTo>
                    <a:pt x="5" y="133"/>
                  </a:lnTo>
                  <a:lnTo>
                    <a:pt x="7" y="132"/>
                  </a:lnTo>
                  <a:lnTo>
                    <a:pt x="8" y="131"/>
                  </a:lnTo>
                  <a:lnTo>
                    <a:pt x="8" y="131"/>
                  </a:lnTo>
                  <a:lnTo>
                    <a:pt x="13" y="124"/>
                  </a:lnTo>
                  <a:lnTo>
                    <a:pt x="17" y="118"/>
                  </a:lnTo>
                  <a:lnTo>
                    <a:pt x="23" y="111"/>
                  </a:lnTo>
                  <a:lnTo>
                    <a:pt x="27" y="104"/>
                  </a:lnTo>
                  <a:lnTo>
                    <a:pt x="27" y="104"/>
                  </a:lnTo>
                  <a:lnTo>
                    <a:pt x="37" y="85"/>
                  </a:lnTo>
                  <a:lnTo>
                    <a:pt x="48" y="68"/>
                  </a:lnTo>
                  <a:lnTo>
                    <a:pt x="48" y="68"/>
                  </a:lnTo>
                  <a:lnTo>
                    <a:pt x="51" y="59"/>
                  </a:lnTo>
                  <a:lnTo>
                    <a:pt x="54" y="52"/>
                  </a:lnTo>
                  <a:lnTo>
                    <a:pt x="58" y="37"/>
                  </a:lnTo>
                  <a:lnTo>
                    <a:pt x="60" y="28"/>
                  </a:lnTo>
                  <a:lnTo>
                    <a:pt x="64" y="21"/>
                  </a:lnTo>
                  <a:lnTo>
                    <a:pt x="68" y="15"/>
                  </a:lnTo>
                  <a:lnTo>
                    <a:pt x="74" y="9"/>
                  </a:lnTo>
                  <a:lnTo>
                    <a:pt x="74" y="9"/>
                  </a:lnTo>
                  <a:lnTo>
                    <a:pt x="75" y="7"/>
                  </a:lnTo>
                  <a:lnTo>
                    <a:pt x="75" y="5"/>
                  </a:lnTo>
                  <a:lnTo>
                    <a:pt x="75" y="4"/>
                  </a:lnTo>
                  <a:lnTo>
                    <a:pt x="74" y="1"/>
                  </a:lnTo>
                  <a:lnTo>
                    <a:pt x="72" y="0"/>
                  </a:lnTo>
                  <a:lnTo>
                    <a:pt x="71" y="0"/>
                  </a:lnTo>
                  <a:lnTo>
                    <a:pt x="69" y="0"/>
                  </a:lnTo>
                  <a:lnTo>
                    <a:pt x="67" y="1"/>
                  </a:lnTo>
                  <a:lnTo>
                    <a:pt x="6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4" name="chenying0907 585"/>
            <p:cNvSpPr>
              <a:spLocks/>
            </p:cNvSpPr>
            <p:nvPr/>
          </p:nvSpPr>
          <p:spPr bwMode="auto">
            <a:xfrm>
              <a:off x="6273801" y="4562475"/>
              <a:ext cx="61913" cy="84138"/>
            </a:xfrm>
            <a:custGeom>
              <a:avLst/>
              <a:gdLst/>
              <a:ahLst/>
              <a:cxnLst>
                <a:cxn ang="0">
                  <a:pos x="111" y="1"/>
                </a:cxn>
                <a:cxn ang="0">
                  <a:pos x="111" y="1"/>
                </a:cxn>
                <a:cxn ang="0">
                  <a:pos x="79" y="35"/>
                </a:cxn>
                <a:cxn ang="0">
                  <a:pos x="62" y="52"/>
                </a:cxn>
                <a:cxn ang="0">
                  <a:pos x="48" y="71"/>
                </a:cxn>
                <a:cxn ang="0">
                  <a:pos x="33" y="91"/>
                </a:cxn>
                <a:cxn ang="0">
                  <a:pos x="21" y="110"/>
                </a:cxn>
                <a:cxn ang="0">
                  <a:pos x="9" y="130"/>
                </a:cxn>
                <a:cxn ang="0">
                  <a:pos x="0" y="152"/>
                </a:cxn>
                <a:cxn ang="0">
                  <a:pos x="0" y="152"/>
                </a:cxn>
                <a:cxn ang="0">
                  <a:pos x="0" y="153"/>
                </a:cxn>
                <a:cxn ang="0">
                  <a:pos x="0" y="155"/>
                </a:cxn>
                <a:cxn ang="0">
                  <a:pos x="1" y="156"/>
                </a:cxn>
                <a:cxn ang="0">
                  <a:pos x="3" y="157"/>
                </a:cxn>
                <a:cxn ang="0">
                  <a:pos x="6" y="157"/>
                </a:cxn>
                <a:cxn ang="0">
                  <a:pos x="8" y="156"/>
                </a:cxn>
                <a:cxn ang="0">
                  <a:pos x="9" y="154"/>
                </a:cxn>
                <a:cxn ang="0">
                  <a:pos x="9" y="154"/>
                </a:cxn>
                <a:cxn ang="0">
                  <a:pos x="13" y="143"/>
                </a:cxn>
                <a:cxn ang="0">
                  <a:pos x="18" y="134"/>
                </a:cxn>
                <a:cxn ang="0">
                  <a:pos x="29" y="115"/>
                </a:cxn>
                <a:cxn ang="0">
                  <a:pos x="41" y="99"/>
                </a:cxn>
                <a:cxn ang="0">
                  <a:pos x="54" y="81"/>
                </a:cxn>
                <a:cxn ang="0">
                  <a:pos x="54" y="81"/>
                </a:cxn>
                <a:cxn ang="0">
                  <a:pos x="69" y="62"/>
                </a:cxn>
                <a:cxn ang="0">
                  <a:pos x="85" y="44"/>
                </a:cxn>
                <a:cxn ang="0">
                  <a:pos x="101" y="25"/>
                </a:cxn>
                <a:cxn ang="0">
                  <a:pos x="117" y="9"/>
                </a:cxn>
                <a:cxn ang="0">
                  <a:pos x="117" y="9"/>
                </a:cxn>
                <a:cxn ang="0">
                  <a:pos x="118" y="7"/>
                </a:cxn>
                <a:cxn ang="0">
                  <a:pos x="118" y="5"/>
                </a:cxn>
                <a:cxn ang="0">
                  <a:pos x="118" y="4"/>
                </a:cxn>
                <a:cxn ang="0">
                  <a:pos x="117" y="1"/>
                </a:cxn>
                <a:cxn ang="0">
                  <a:pos x="116" y="0"/>
                </a:cxn>
                <a:cxn ang="0">
                  <a:pos x="114" y="0"/>
                </a:cxn>
                <a:cxn ang="0">
                  <a:pos x="112" y="0"/>
                </a:cxn>
                <a:cxn ang="0">
                  <a:pos x="111" y="1"/>
                </a:cxn>
                <a:cxn ang="0">
                  <a:pos x="111" y="1"/>
                </a:cxn>
              </a:cxnLst>
              <a:rect l="0" t="0" r="r" b="b"/>
              <a:pathLst>
                <a:path w="118" h="157">
                  <a:moveTo>
                    <a:pt x="111" y="1"/>
                  </a:moveTo>
                  <a:lnTo>
                    <a:pt x="111" y="1"/>
                  </a:lnTo>
                  <a:lnTo>
                    <a:pt x="79" y="35"/>
                  </a:lnTo>
                  <a:lnTo>
                    <a:pt x="62" y="52"/>
                  </a:lnTo>
                  <a:lnTo>
                    <a:pt x="48" y="71"/>
                  </a:lnTo>
                  <a:lnTo>
                    <a:pt x="33" y="91"/>
                  </a:lnTo>
                  <a:lnTo>
                    <a:pt x="21" y="110"/>
                  </a:lnTo>
                  <a:lnTo>
                    <a:pt x="9" y="130"/>
                  </a:lnTo>
                  <a:lnTo>
                    <a:pt x="0" y="152"/>
                  </a:lnTo>
                  <a:lnTo>
                    <a:pt x="0" y="152"/>
                  </a:lnTo>
                  <a:lnTo>
                    <a:pt x="0" y="153"/>
                  </a:lnTo>
                  <a:lnTo>
                    <a:pt x="0" y="155"/>
                  </a:lnTo>
                  <a:lnTo>
                    <a:pt x="1" y="156"/>
                  </a:lnTo>
                  <a:lnTo>
                    <a:pt x="3" y="157"/>
                  </a:lnTo>
                  <a:lnTo>
                    <a:pt x="6" y="157"/>
                  </a:lnTo>
                  <a:lnTo>
                    <a:pt x="8" y="156"/>
                  </a:lnTo>
                  <a:lnTo>
                    <a:pt x="9" y="154"/>
                  </a:lnTo>
                  <a:lnTo>
                    <a:pt x="9" y="154"/>
                  </a:lnTo>
                  <a:lnTo>
                    <a:pt x="13" y="143"/>
                  </a:lnTo>
                  <a:lnTo>
                    <a:pt x="18" y="134"/>
                  </a:lnTo>
                  <a:lnTo>
                    <a:pt x="29" y="115"/>
                  </a:lnTo>
                  <a:lnTo>
                    <a:pt x="41" y="99"/>
                  </a:lnTo>
                  <a:lnTo>
                    <a:pt x="54" y="81"/>
                  </a:lnTo>
                  <a:lnTo>
                    <a:pt x="54" y="81"/>
                  </a:lnTo>
                  <a:lnTo>
                    <a:pt x="69" y="62"/>
                  </a:lnTo>
                  <a:lnTo>
                    <a:pt x="85" y="44"/>
                  </a:lnTo>
                  <a:lnTo>
                    <a:pt x="101" y="25"/>
                  </a:lnTo>
                  <a:lnTo>
                    <a:pt x="117" y="9"/>
                  </a:lnTo>
                  <a:lnTo>
                    <a:pt x="117" y="9"/>
                  </a:lnTo>
                  <a:lnTo>
                    <a:pt x="118" y="7"/>
                  </a:lnTo>
                  <a:lnTo>
                    <a:pt x="118" y="5"/>
                  </a:lnTo>
                  <a:lnTo>
                    <a:pt x="118" y="4"/>
                  </a:lnTo>
                  <a:lnTo>
                    <a:pt x="117" y="1"/>
                  </a:lnTo>
                  <a:lnTo>
                    <a:pt x="116" y="0"/>
                  </a:lnTo>
                  <a:lnTo>
                    <a:pt x="114" y="0"/>
                  </a:lnTo>
                  <a:lnTo>
                    <a:pt x="112"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5" name="chenying0907 586"/>
            <p:cNvSpPr>
              <a:spLocks/>
            </p:cNvSpPr>
            <p:nvPr/>
          </p:nvSpPr>
          <p:spPr bwMode="auto">
            <a:xfrm>
              <a:off x="6280151" y="4586288"/>
              <a:ext cx="65088" cy="103188"/>
            </a:xfrm>
            <a:custGeom>
              <a:avLst/>
              <a:gdLst/>
              <a:ahLst/>
              <a:cxnLst>
                <a:cxn ang="0">
                  <a:pos x="117" y="0"/>
                </a:cxn>
                <a:cxn ang="0">
                  <a:pos x="117" y="0"/>
                </a:cxn>
                <a:cxn ang="0">
                  <a:pos x="114" y="0"/>
                </a:cxn>
                <a:cxn ang="0">
                  <a:pos x="112" y="1"/>
                </a:cxn>
                <a:cxn ang="0">
                  <a:pos x="111" y="2"/>
                </a:cxn>
                <a:cxn ang="0">
                  <a:pos x="110" y="3"/>
                </a:cxn>
                <a:cxn ang="0">
                  <a:pos x="110" y="5"/>
                </a:cxn>
                <a:cxn ang="0">
                  <a:pos x="111" y="7"/>
                </a:cxn>
                <a:cxn ang="0">
                  <a:pos x="112" y="8"/>
                </a:cxn>
                <a:cxn ang="0">
                  <a:pos x="113" y="9"/>
                </a:cxn>
                <a:cxn ang="0">
                  <a:pos x="113" y="9"/>
                </a:cxn>
                <a:cxn ang="0">
                  <a:pos x="92" y="43"/>
                </a:cxn>
                <a:cxn ang="0">
                  <a:pos x="69" y="80"/>
                </a:cxn>
                <a:cxn ang="0">
                  <a:pos x="69" y="80"/>
                </a:cxn>
                <a:cxn ang="0">
                  <a:pos x="31" y="136"/>
                </a:cxn>
                <a:cxn ang="0">
                  <a:pos x="31" y="136"/>
                </a:cxn>
                <a:cxn ang="0">
                  <a:pos x="23" y="147"/>
                </a:cxn>
                <a:cxn ang="0">
                  <a:pos x="17" y="160"/>
                </a:cxn>
                <a:cxn ang="0">
                  <a:pos x="12" y="171"/>
                </a:cxn>
                <a:cxn ang="0">
                  <a:pos x="5" y="182"/>
                </a:cxn>
                <a:cxn ang="0">
                  <a:pos x="5" y="182"/>
                </a:cxn>
                <a:cxn ang="0">
                  <a:pos x="3" y="185"/>
                </a:cxn>
                <a:cxn ang="0">
                  <a:pos x="2" y="190"/>
                </a:cxn>
                <a:cxn ang="0">
                  <a:pos x="2" y="190"/>
                </a:cxn>
                <a:cxn ang="0">
                  <a:pos x="0" y="191"/>
                </a:cxn>
                <a:cxn ang="0">
                  <a:pos x="2" y="193"/>
                </a:cxn>
                <a:cxn ang="0">
                  <a:pos x="4" y="195"/>
                </a:cxn>
                <a:cxn ang="0">
                  <a:pos x="7" y="195"/>
                </a:cxn>
                <a:cxn ang="0">
                  <a:pos x="9" y="194"/>
                </a:cxn>
                <a:cxn ang="0">
                  <a:pos x="10" y="193"/>
                </a:cxn>
                <a:cxn ang="0">
                  <a:pos x="10" y="193"/>
                </a:cxn>
                <a:cxn ang="0">
                  <a:pos x="11" y="191"/>
                </a:cxn>
                <a:cxn ang="0">
                  <a:pos x="12" y="191"/>
                </a:cxn>
                <a:cxn ang="0">
                  <a:pos x="12" y="191"/>
                </a:cxn>
                <a:cxn ang="0">
                  <a:pos x="14" y="190"/>
                </a:cxn>
                <a:cxn ang="0">
                  <a:pos x="15" y="189"/>
                </a:cxn>
                <a:cxn ang="0">
                  <a:pos x="15" y="186"/>
                </a:cxn>
                <a:cxn ang="0">
                  <a:pos x="15" y="185"/>
                </a:cxn>
                <a:cxn ang="0">
                  <a:pos x="15" y="185"/>
                </a:cxn>
                <a:cxn ang="0">
                  <a:pos x="23" y="171"/>
                </a:cxn>
                <a:cxn ang="0">
                  <a:pos x="31" y="155"/>
                </a:cxn>
                <a:cxn ang="0">
                  <a:pos x="39" y="141"/>
                </a:cxn>
                <a:cxn ang="0">
                  <a:pos x="47" y="127"/>
                </a:cxn>
                <a:cxn ang="0">
                  <a:pos x="47" y="127"/>
                </a:cxn>
                <a:cxn ang="0">
                  <a:pos x="73" y="87"/>
                </a:cxn>
                <a:cxn ang="0">
                  <a:pos x="86" y="68"/>
                </a:cxn>
                <a:cxn ang="0">
                  <a:pos x="101" y="50"/>
                </a:cxn>
                <a:cxn ang="0">
                  <a:pos x="101" y="50"/>
                </a:cxn>
                <a:cxn ang="0">
                  <a:pos x="108" y="40"/>
                </a:cxn>
                <a:cxn ang="0">
                  <a:pos x="112" y="33"/>
                </a:cxn>
                <a:cxn ang="0">
                  <a:pos x="118" y="25"/>
                </a:cxn>
                <a:cxn ang="0">
                  <a:pos x="121" y="16"/>
                </a:cxn>
                <a:cxn ang="0">
                  <a:pos x="122" y="9"/>
                </a:cxn>
                <a:cxn ang="0">
                  <a:pos x="122" y="6"/>
                </a:cxn>
                <a:cxn ang="0">
                  <a:pos x="121" y="4"/>
                </a:cxn>
                <a:cxn ang="0">
                  <a:pos x="120" y="2"/>
                </a:cxn>
                <a:cxn ang="0">
                  <a:pos x="117" y="0"/>
                </a:cxn>
                <a:cxn ang="0">
                  <a:pos x="117" y="0"/>
                </a:cxn>
              </a:cxnLst>
              <a:rect l="0" t="0" r="r" b="b"/>
              <a:pathLst>
                <a:path w="122" h="195">
                  <a:moveTo>
                    <a:pt x="117" y="0"/>
                  </a:moveTo>
                  <a:lnTo>
                    <a:pt x="117" y="0"/>
                  </a:lnTo>
                  <a:lnTo>
                    <a:pt x="114" y="0"/>
                  </a:lnTo>
                  <a:lnTo>
                    <a:pt x="112" y="1"/>
                  </a:lnTo>
                  <a:lnTo>
                    <a:pt x="111" y="2"/>
                  </a:lnTo>
                  <a:lnTo>
                    <a:pt x="110" y="3"/>
                  </a:lnTo>
                  <a:lnTo>
                    <a:pt x="110" y="5"/>
                  </a:lnTo>
                  <a:lnTo>
                    <a:pt x="111" y="7"/>
                  </a:lnTo>
                  <a:lnTo>
                    <a:pt x="112" y="8"/>
                  </a:lnTo>
                  <a:lnTo>
                    <a:pt x="113" y="9"/>
                  </a:lnTo>
                  <a:lnTo>
                    <a:pt x="113" y="9"/>
                  </a:lnTo>
                  <a:lnTo>
                    <a:pt x="92" y="43"/>
                  </a:lnTo>
                  <a:lnTo>
                    <a:pt x="69" y="80"/>
                  </a:lnTo>
                  <a:lnTo>
                    <a:pt x="69" y="80"/>
                  </a:lnTo>
                  <a:lnTo>
                    <a:pt x="31" y="136"/>
                  </a:lnTo>
                  <a:lnTo>
                    <a:pt x="31" y="136"/>
                  </a:lnTo>
                  <a:lnTo>
                    <a:pt x="23" y="147"/>
                  </a:lnTo>
                  <a:lnTo>
                    <a:pt x="17" y="160"/>
                  </a:lnTo>
                  <a:lnTo>
                    <a:pt x="12" y="171"/>
                  </a:lnTo>
                  <a:lnTo>
                    <a:pt x="5" y="182"/>
                  </a:lnTo>
                  <a:lnTo>
                    <a:pt x="5" y="182"/>
                  </a:lnTo>
                  <a:lnTo>
                    <a:pt x="3" y="185"/>
                  </a:lnTo>
                  <a:lnTo>
                    <a:pt x="2" y="190"/>
                  </a:lnTo>
                  <a:lnTo>
                    <a:pt x="2" y="190"/>
                  </a:lnTo>
                  <a:lnTo>
                    <a:pt x="0" y="191"/>
                  </a:lnTo>
                  <a:lnTo>
                    <a:pt x="2" y="193"/>
                  </a:lnTo>
                  <a:lnTo>
                    <a:pt x="4" y="195"/>
                  </a:lnTo>
                  <a:lnTo>
                    <a:pt x="7" y="195"/>
                  </a:lnTo>
                  <a:lnTo>
                    <a:pt x="9" y="194"/>
                  </a:lnTo>
                  <a:lnTo>
                    <a:pt x="10" y="193"/>
                  </a:lnTo>
                  <a:lnTo>
                    <a:pt x="10" y="193"/>
                  </a:lnTo>
                  <a:lnTo>
                    <a:pt x="11" y="191"/>
                  </a:lnTo>
                  <a:lnTo>
                    <a:pt x="12" y="191"/>
                  </a:lnTo>
                  <a:lnTo>
                    <a:pt x="12" y="191"/>
                  </a:lnTo>
                  <a:lnTo>
                    <a:pt x="14" y="190"/>
                  </a:lnTo>
                  <a:lnTo>
                    <a:pt x="15" y="189"/>
                  </a:lnTo>
                  <a:lnTo>
                    <a:pt x="15" y="186"/>
                  </a:lnTo>
                  <a:lnTo>
                    <a:pt x="15" y="185"/>
                  </a:lnTo>
                  <a:lnTo>
                    <a:pt x="15" y="185"/>
                  </a:lnTo>
                  <a:lnTo>
                    <a:pt x="23" y="171"/>
                  </a:lnTo>
                  <a:lnTo>
                    <a:pt x="31" y="155"/>
                  </a:lnTo>
                  <a:lnTo>
                    <a:pt x="39" y="141"/>
                  </a:lnTo>
                  <a:lnTo>
                    <a:pt x="47" y="127"/>
                  </a:lnTo>
                  <a:lnTo>
                    <a:pt x="47" y="127"/>
                  </a:lnTo>
                  <a:lnTo>
                    <a:pt x="73" y="87"/>
                  </a:lnTo>
                  <a:lnTo>
                    <a:pt x="86" y="68"/>
                  </a:lnTo>
                  <a:lnTo>
                    <a:pt x="101" y="50"/>
                  </a:lnTo>
                  <a:lnTo>
                    <a:pt x="101" y="50"/>
                  </a:lnTo>
                  <a:lnTo>
                    <a:pt x="108" y="40"/>
                  </a:lnTo>
                  <a:lnTo>
                    <a:pt x="112" y="33"/>
                  </a:lnTo>
                  <a:lnTo>
                    <a:pt x="118" y="25"/>
                  </a:lnTo>
                  <a:lnTo>
                    <a:pt x="121" y="16"/>
                  </a:lnTo>
                  <a:lnTo>
                    <a:pt x="122" y="9"/>
                  </a:lnTo>
                  <a:lnTo>
                    <a:pt x="122" y="6"/>
                  </a:lnTo>
                  <a:lnTo>
                    <a:pt x="121" y="4"/>
                  </a:lnTo>
                  <a:lnTo>
                    <a:pt x="120" y="2"/>
                  </a:lnTo>
                  <a:lnTo>
                    <a:pt x="117" y="0"/>
                  </a:lnTo>
                  <a:lnTo>
                    <a:pt x="11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6" name="chenying0907 587"/>
            <p:cNvSpPr>
              <a:spLocks/>
            </p:cNvSpPr>
            <p:nvPr/>
          </p:nvSpPr>
          <p:spPr bwMode="auto">
            <a:xfrm>
              <a:off x="6299201" y="4586288"/>
              <a:ext cx="87313" cy="122238"/>
            </a:xfrm>
            <a:custGeom>
              <a:avLst/>
              <a:gdLst/>
              <a:ahLst/>
              <a:cxnLst>
                <a:cxn ang="0">
                  <a:pos x="157" y="2"/>
                </a:cxn>
                <a:cxn ang="0">
                  <a:pos x="157" y="2"/>
                </a:cxn>
                <a:cxn ang="0">
                  <a:pos x="147" y="12"/>
                </a:cxn>
                <a:cxn ang="0">
                  <a:pos x="136" y="24"/>
                </a:cxn>
                <a:cxn ang="0">
                  <a:pos x="118" y="48"/>
                </a:cxn>
                <a:cxn ang="0">
                  <a:pos x="83" y="97"/>
                </a:cxn>
                <a:cxn ang="0">
                  <a:pos x="83" y="97"/>
                </a:cxn>
                <a:cxn ang="0">
                  <a:pos x="61" y="127"/>
                </a:cxn>
                <a:cxn ang="0">
                  <a:pos x="41" y="158"/>
                </a:cxn>
                <a:cxn ang="0">
                  <a:pos x="41" y="158"/>
                </a:cxn>
                <a:cxn ang="0">
                  <a:pos x="32" y="174"/>
                </a:cxn>
                <a:cxn ang="0">
                  <a:pos x="22" y="190"/>
                </a:cxn>
                <a:cxn ang="0">
                  <a:pos x="22" y="190"/>
                </a:cxn>
                <a:cxn ang="0">
                  <a:pos x="14" y="208"/>
                </a:cxn>
                <a:cxn ang="0">
                  <a:pos x="9" y="218"/>
                </a:cxn>
                <a:cxn ang="0">
                  <a:pos x="6" y="221"/>
                </a:cxn>
                <a:cxn ang="0">
                  <a:pos x="2" y="225"/>
                </a:cxn>
                <a:cxn ang="0">
                  <a:pos x="2" y="225"/>
                </a:cxn>
                <a:cxn ang="0">
                  <a:pos x="1" y="226"/>
                </a:cxn>
                <a:cxn ang="0">
                  <a:pos x="0" y="228"/>
                </a:cxn>
                <a:cxn ang="0">
                  <a:pos x="1" y="231"/>
                </a:cxn>
                <a:cxn ang="0">
                  <a:pos x="2" y="232"/>
                </a:cxn>
                <a:cxn ang="0">
                  <a:pos x="3" y="233"/>
                </a:cxn>
                <a:cxn ang="0">
                  <a:pos x="5" y="233"/>
                </a:cxn>
                <a:cxn ang="0">
                  <a:pos x="7" y="232"/>
                </a:cxn>
                <a:cxn ang="0">
                  <a:pos x="7" y="232"/>
                </a:cxn>
                <a:cxn ang="0">
                  <a:pos x="13" y="226"/>
                </a:cxn>
                <a:cxn ang="0">
                  <a:pos x="18" y="219"/>
                </a:cxn>
                <a:cxn ang="0">
                  <a:pos x="24" y="211"/>
                </a:cxn>
                <a:cxn ang="0">
                  <a:pos x="28" y="202"/>
                </a:cxn>
                <a:cxn ang="0">
                  <a:pos x="28" y="202"/>
                </a:cxn>
                <a:cxn ang="0">
                  <a:pos x="37" y="184"/>
                </a:cxn>
                <a:cxn ang="0">
                  <a:pos x="47" y="167"/>
                </a:cxn>
                <a:cxn ang="0">
                  <a:pos x="69" y="133"/>
                </a:cxn>
                <a:cxn ang="0">
                  <a:pos x="69" y="133"/>
                </a:cxn>
                <a:cxn ang="0">
                  <a:pos x="91" y="99"/>
                </a:cxn>
                <a:cxn ang="0">
                  <a:pos x="114" y="67"/>
                </a:cxn>
                <a:cxn ang="0">
                  <a:pos x="126" y="52"/>
                </a:cxn>
                <a:cxn ang="0">
                  <a:pos x="139" y="37"/>
                </a:cxn>
                <a:cxn ang="0">
                  <a:pos x="151" y="23"/>
                </a:cxn>
                <a:cxn ang="0">
                  <a:pos x="164" y="8"/>
                </a:cxn>
                <a:cxn ang="0">
                  <a:pos x="164" y="8"/>
                </a:cxn>
                <a:cxn ang="0">
                  <a:pos x="166" y="6"/>
                </a:cxn>
                <a:cxn ang="0">
                  <a:pos x="166" y="5"/>
                </a:cxn>
                <a:cxn ang="0">
                  <a:pos x="166" y="3"/>
                </a:cxn>
                <a:cxn ang="0">
                  <a:pos x="164" y="2"/>
                </a:cxn>
                <a:cxn ang="0">
                  <a:pos x="162" y="1"/>
                </a:cxn>
                <a:cxn ang="0">
                  <a:pos x="161" y="0"/>
                </a:cxn>
                <a:cxn ang="0">
                  <a:pos x="159" y="0"/>
                </a:cxn>
                <a:cxn ang="0">
                  <a:pos x="157" y="2"/>
                </a:cxn>
                <a:cxn ang="0">
                  <a:pos x="157" y="2"/>
                </a:cxn>
              </a:cxnLst>
              <a:rect l="0" t="0" r="r" b="b"/>
              <a:pathLst>
                <a:path w="166" h="233">
                  <a:moveTo>
                    <a:pt x="157" y="2"/>
                  </a:moveTo>
                  <a:lnTo>
                    <a:pt x="157" y="2"/>
                  </a:lnTo>
                  <a:lnTo>
                    <a:pt x="147" y="12"/>
                  </a:lnTo>
                  <a:lnTo>
                    <a:pt x="136" y="24"/>
                  </a:lnTo>
                  <a:lnTo>
                    <a:pt x="118" y="48"/>
                  </a:lnTo>
                  <a:lnTo>
                    <a:pt x="83" y="97"/>
                  </a:lnTo>
                  <a:lnTo>
                    <a:pt x="83" y="97"/>
                  </a:lnTo>
                  <a:lnTo>
                    <a:pt x="61" y="127"/>
                  </a:lnTo>
                  <a:lnTo>
                    <a:pt x="41" y="158"/>
                  </a:lnTo>
                  <a:lnTo>
                    <a:pt x="41" y="158"/>
                  </a:lnTo>
                  <a:lnTo>
                    <a:pt x="32" y="174"/>
                  </a:lnTo>
                  <a:lnTo>
                    <a:pt x="22" y="190"/>
                  </a:lnTo>
                  <a:lnTo>
                    <a:pt x="22" y="190"/>
                  </a:lnTo>
                  <a:lnTo>
                    <a:pt x="14" y="208"/>
                  </a:lnTo>
                  <a:lnTo>
                    <a:pt x="9" y="218"/>
                  </a:lnTo>
                  <a:lnTo>
                    <a:pt x="6" y="221"/>
                  </a:lnTo>
                  <a:lnTo>
                    <a:pt x="2" y="225"/>
                  </a:lnTo>
                  <a:lnTo>
                    <a:pt x="2" y="225"/>
                  </a:lnTo>
                  <a:lnTo>
                    <a:pt x="1" y="226"/>
                  </a:lnTo>
                  <a:lnTo>
                    <a:pt x="0" y="228"/>
                  </a:lnTo>
                  <a:lnTo>
                    <a:pt x="1" y="231"/>
                  </a:lnTo>
                  <a:lnTo>
                    <a:pt x="2" y="232"/>
                  </a:lnTo>
                  <a:lnTo>
                    <a:pt x="3" y="233"/>
                  </a:lnTo>
                  <a:lnTo>
                    <a:pt x="5" y="233"/>
                  </a:lnTo>
                  <a:lnTo>
                    <a:pt x="7" y="232"/>
                  </a:lnTo>
                  <a:lnTo>
                    <a:pt x="7" y="232"/>
                  </a:lnTo>
                  <a:lnTo>
                    <a:pt x="13" y="226"/>
                  </a:lnTo>
                  <a:lnTo>
                    <a:pt x="18" y="219"/>
                  </a:lnTo>
                  <a:lnTo>
                    <a:pt x="24" y="211"/>
                  </a:lnTo>
                  <a:lnTo>
                    <a:pt x="28" y="202"/>
                  </a:lnTo>
                  <a:lnTo>
                    <a:pt x="28" y="202"/>
                  </a:lnTo>
                  <a:lnTo>
                    <a:pt x="37" y="184"/>
                  </a:lnTo>
                  <a:lnTo>
                    <a:pt x="47" y="167"/>
                  </a:lnTo>
                  <a:lnTo>
                    <a:pt x="69" y="133"/>
                  </a:lnTo>
                  <a:lnTo>
                    <a:pt x="69" y="133"/>
                  </a:lnTo>
                  <a:lnTo>
                    <a:pt x="91" y="99"/>
                  </a:lnTo>
                  <a:lnTo>
                    <a:pt x="114" y="67"/>
                  </a:lnTo>
                  <a:lnTo>
                    <a:pt x="126" y="52"/>
                  </a:lnTo>
                  <a:lnTo>
                    <a:pt x="139" y="37"/>
                  </a:lnTo>
                  <a:lnTo>
                    <a:pt x="151" y="23"/>
                  </a:lnTo>
                  <a:lnTo>
                    <a:pt x="164" y="8"/>
                  </a:lnTo>
                  <a:lnTo>
                    <a:pt x="164" y="8"/>
                  </a:lnTo>
                  <a:lnTo>
                    <a:pt x="166" y="6"/>
                  </a:lnTo>
                  <a:lnTo>
                    <a:pt x="166" y="5"/>
                  </a:lnTo>
                  <a:lnTo>
                    <a:pt x="166" y="3"/>
                  </a:lnTo>
                  <a:lnTo>
                    <a:pt x="164" y="2"/>
                  </a:lnTo>
                  <a:lnTo>
                    <a:pt x="162" y="1"/>
                  </a:lnTo>
                  <a:lnTo>
                    <a:pt x="161" y="0"/>
                  </a:lnTo>
                  <a:lnTo>
                    <a:pt x="159" y="0"/>
                  </a:lnTo>
                  <a:lnTo>
                    <a:pt x="157" y="2"/>
                  </a:lnTo>
                  <a:lnTo>
                    <a:pt x="1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7" name="chenying0907 588"/>
            <p:cNvSpPr>
              <a:spLocks/>
            </p:cNvSpPr>
            <p:nvPr/>
          </p:nvSpPr>
          <p:spPr bwMode="auto">
            <a:xfrm>
              <a:off x="6329363" y="4578350"/>
              <a:ext cx="98425" cy="141288"/>
            </a:xfrm>
            <a:custGeom>
              <a:avLst/>
              <a:gdLst/>
              <a:ahLst/>
              <a:cxnLst>
                <a:cxn ang="0">
                  <a:pos x="177" y="2"/>
                </a:cxn>
                <a:cxn ang="0">
                  <a:pos x="177" y="2"/>
                </a:cxn>
                <a:cxn ang="0">
                  <a:pos x="163" y="17"/>
                </a:cxn>
                <a:cxn ang="0">
                  <a:pos x="150" y="31"/>
                </a:cxn>
                <a:cxn ang="0">
                  <a:pos x="126" y="63"/>
                </a:cxn>
                <a:cxn ang="0">
                  <a:pos x="102" y="94"/>
                </a:cxn>
                <a:cxn ang="0">
                  <a:pos x="81" y="126"/>
                </a:cxn>
                <a:cxn ang="0">
                  <a:pos x="81" y="126"/>
                </a:cxn>
                <a:cxn ang="0">
                  <a:pos x="69" y="143"/>
                </a:cxn>
                <a:cxn ang="0">
                  <a:pos x="58" y="161"/>
                </a:cxn>
                <a:cxn ang="0">
                  <a:pos x="36" y="197"/>
                </a:cxn>
                <a:cxn ang="0">
                  <a:pos x="36" y="197"/>
                </a:cxn>
                <a:cxn ang="0">
                  <a:pos x="16" y="228"/>
                </a:cxn>
                <a:cxn ang="0">
                  <a:pos x="7" y="245"/>
                </a:cxn>
                <a:cxn ang="0">
                  <a:pos x="0" y="262"/>
                </a:cxn>
                <a:cxn ang="0">
                  <a:pos x="0" y="262"/>
                </a:cxn>
                <a:cxn ang="0">
                  <a:pos x="0" y="264"/>
                </a:cxn>
                <a:cxn ang="0">
                  <a:pos x="0" y="265"/>
                </a:cxn>
                <a:cxn ang="0">
                  <a:pos x="1" y="266"/>
                </a:cxn>
                <a:cxn ang="0">
                  <a:pos x="3" y="267"/>
                </a:cxn>
                <a:cxn ang="0">
                  <a:pos x="6" y="267"/>
                </a:cxn>
                <a:cxn ang="0">
                  <a:pos x="8" y="266"/>
                </a:cxn>
                <a:cxn ang="0">
                  <a:pos x="9" y="264"/>
                </a:cxn>
                <a:cxn ang="0">
                  <a:pos x="9" y="264"/>
                </a:cxn>
                <a:cxn ang="0">
                  <a:pos x="16" y="248"/>
                </a:cxn>
                <a:cxn ang="0">
                  <a:pos x="26" y="233"/>
                </a:cxn>
                <a:cxn ang="0">
                  <a:pos x="44" y="201"/>
                </a:cxn>
                <a:cxn ang="0">
                  <a:pos x="44" y="201"/>
                </a:cxn>
                <a:cxn ang="0">
                  <a:pos x="64" y="169"/>
                </a:cxn>
                <a:cxn ang="0">
                  <a:pos x="73" y="154"/>
                </a:cxn>
                <a:cxn ang="0">
                  <a:pos x="84" y="137"/>
                </a:cxn>
                <a:cxn ang="0">
                  <a:pos x="84" y="137"/>
                </a:cxn>
                <a:cxn ang="0">
                  <a:pos x="107" y="104"/>
                </a:cxn>
                <a:cxn ang="0">
                  <a:pos x="131" y="71"/>
                </a:cxn>
                <a:cxn ang="0">
                  <a:pos x="156" y="39"/>
                </a:cxn>
                <a:cxn ang="0">
                  <a:pos x="170" y="24"/>
                </a:cxn>
                <a:cxn ang="0">
                  <a:pos x="183" y="9"/>
                </a:cxn>
                <a:cxn ang="0">
                  <a:pos x="183" y="9"/>
                </a:cxn>
                <a:cxn ang="0">
                  <a:pos x="184" y="8"/>
                </a:cxn>
                <a:cxn ang="0">
                  <a:pos x="185" y="6"/>
                </a:cxn>
                <a:cxn ang="0">
                  <a:pos x="184" y="4"/>
                </a:cxn>
                <a:cxn ang="0">
                  <a:pos x="183" y="2"/>
                </a:cxn>
                <a:cxn ang="0">
                  <a:pos x="182" y="1"/>
                </a:cxn>
                <a:cxn ang="0">
                  <a:pos x="180" y="0"/>
                </a:cxn>
                <a:cxn ang="0">
                  <a:pos x="179" y="1"/>
                </a:cxn>
                <a:cxn ang="0">
                  <a:pos x="177" y="2"/>
                </a:cxn>
                <a:cxn ang="0">
                  <a:pos x="177" y="2"/>
                </a:cxn>
              </a:cxnLst>
              <a:rect l="0" t="0" r="r" b="b"/>
              <a:pathLst>
                <a:path w="185" h="267">
                  <a:moveTo>
                    <a:pt x="177" y="2"/>
                  </a:moveTo>
                  <a:lnTo>
                    <a:pt x="177" y="2"/>
                  </a:lnTo>
                  <a:lnTo>
                    <a:pt x="163" y="17"/>
                  </a:lnTo>
                  <a:lnTo>
                    <a:pt x="150" y="31"/>
                  </a:lnTo>
                  <a:lnTo>
                    <a:pt x="126" y="63"/>
                  </a:lnTo>
                  <a:lnTo>
                    <a:pt x="102" y="94"/>
                  </a:lnTo>
                  <a:lnTo>
                    <a:pt x="81" y="126"/>
                  </a:lnTo>
                  <a:lnTo>
                    <a:pt x="81" y="126"/>
                  </a:lnTo>
                  <a:lnTo>
                    <a:pt x="69" y="143"/>
                  </a:lnTo>
                  <a:lnTo>
                    <a:pt x="58" y="161"/>
                  </a:lnTo>
                  <a:lnTo>
                    <a:pt x="36" y="197"/>
                  </a:lnTo>
                  <a:lnTo>
                    <a:pt x="36" y="197"/>
                  </a:lnTo>
                  <a:lnTo>
                    <a:pt x="16" y="228"/>
                  </a:lnTo>
                  <a:lnTo>
                    <a:pt x="7" y="245"/>
                  </a:lnTo>
                  <a:lnTo>
                    <a:pt x="0" y="262"/>
                  </a:lnTo>
                  <a:lnTo>
                    <a:pt x="0" y="262"/>
                  </a:lnTo>
                  <a:lnTo>
                    <a:pt x="0" y="264"/>
                  </a:lnTo>
                  <a:lnTo>
                    <a:pt x="0" y="265"/>
                  </a:lnTo>
                  <a:lnTo>
                    <a:pt x="1" y="266"/>
                  </a:lnTo>
                  <a:lnTo>
                    <a:pt x="3" y="267"/>
                  </a:lnTo>
                  <a:lnTo>
                    <a:pt x="6" y="267"/>
                  </a:lnTo>
                  <a:lnTo>
                    <a:pt x="8" y="266"/>
                  </a:lnTo>
                  <a:lnTo>
                    <a:pt x="9" y="264"/>
                  </a:lnTo>
                  <a:lnTo>
                    <a:pt x="9" y="264"/>
                  </a:lnTo>
                  <a:lnTo>
                    <a:pt x="16" y="248"/>
                  </a:lnTo>
                  <a:lnTo>
                    <a:pt x="26" y="233"/>
                  </a:lnTo>
                  <a:lnTo>
                    <a:pt x="44" y="201"/>
                  </a:lnTo>
                  <a:lnTo>
                    <a:pt x="44" y="201"/>
                  </a:lnTo>
                  <a:lnTo>
                    <a:pt x="64" y="169"/>
                  </a:lnTo>
                  <a:lnTo>
                    <a:pt x="73" y="154"/>
                  </a:lnTo>
                  <a:lnTo>
                    <a:pt x="84" y="137"/>
                  </a:lnTo>
                  <a:lnTo>
                    <a:pt x="84" y="137"/>
                  </a:lnTo>
                  <a:lnTo>
                    <a:pt x="107" y="104"/>
                  </a:lnTo>
                  <a:lnTo>
                    <a:pt x="131" y="71"/>
                  </a:lnTo>
                  <a:lnTo>
                    <a:pt x="156" y="39"/>
                  </a:lnTo>
                  <a:lnTo>
                    <a:pt x="170" y="24"/>
                  </a:lnTo>
                  <a:lnTo>
                    <a:pt x="183" y="9"/>
                  </a:lnTo>
                  <a:lnTo>
                    <a:pt x="183" y="9"/>
                  </a:lnTo>
                  <a:lnTo>
                    <a:pt x="184" y="8"/>
                  </a:lnTo>
                  <a:lnTo>
                    <a:pt x="185" y="6"/>
                  </a:lnTo>
                  <a:lnTo>
                    <a:pt x="184" y="4"/>
                  </a:lnTo>
                  <a:lnTo>
                    <a:pt x="183" y="2"/>
                  </a:lnTo>
                  <a:lnTo>
                    <a:pt x="182" y="1"/>
                  </a:lnTo>
                  <a:lnTo>
                    <a:pt x="180" y="0"/>
                  </a:lnTo>
                  <a:lnTo>
                    <a:pt x="179" y="1"/>
                  </a:lnTo>
                  <a:lnTo>
                    <a:pt x="177" y="2"/>
                  </a:lnTo>
                  <a:lnTo>
                    <a:pt x="1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8" name="chenying0907 589"/>
            <p:cNvSpPr>
              <a:spLocks/>
            </p:cNvSpPr>
            <p:nvPr/>
          </p:nvSpPr>
          <p:spPr bwMode="auto">
            <a:xfrm>
              <a:off x="6346826" y="4591050"/>
              <a:ext cx="119063" cy="160338"/>
            </a:xfrm>
            <a:custGeom>
              <a:avLst/>
              <a:gdLst/>
              <a:ahLst/>
              <a:cxnLst>
                <a:cxn ang="0">
                  <a:pos x="216" y="0"/>
                </a:cxn>
                <a:cxn ang="0">
                  <a:pos x="216" y="0"/>
                </a:cxn>
                <a:cxn ang="0">
                  <a:pos x="208" y="4"/>
                </a:cxn>
                <a:cxn ang="0">
                  <a:pos x="201" y="10"/>
                </a:cxn>
                <a:cxn ang="0">
                  <a:pos x="195" y="16"/>
                </a:cxn>
                <a:cxn ang="0">
                  <a:pos x="188" y="23"/>
                </a:cxn>
                <a:cxn ang="0">
                  <a:pos x="177" y="39"/>
                </a:cxn>
                <a:cxn ang="0">
                  <a:pos x="168" y="53"/>
                </a:cxn>
                <a:cxn ang="0">
                  <a:pos x="168" y="53"/>
                </a:cxn>
                <a:cxn ang="0">
                  <a:pos x="142" y="96"/>
                </a:cxn>
                <a:cxn ang="0">
                  <a:pos x="128" y="116"/>
                </a:cxn>
                <a:cxn ang="0">
                  <a:pos x="114" y="137"/>
                </a:cxn>
                <a:cxn ang="0">
                  <a:pos x="114" y="137"/>
                </a:cxn>
                <a:cxn ang="0">
                  <a:pos x="84" y="180"/>
                </a:cxn>
                <a:cxn ang="0">
                  <a:pos x="54" y="222"/>
                </a:cxn>
                <a:cxn ang="0">
                  <a:pos x="54" y="222"/>
                </a:cxn>
                <a:cxn ang="0">
                  <a:pos x="40" y="240"/>
                </a:cxn>
                <a:cxn ang="0">
                  <a:pos x="25" y="258"/>
                </a:cxn>
                <a:cxn ang="0">
                  <a:pos x="11" y="277"/>
                </a:cxn>
                <a:cxn ang="0">
                  <a:pos x="5" y="286"/>
                </a:cxn>
                <a:cxn ang="0">
                  <a:pos x="0" y="297"/>
                </a:cxn>
                <a:cxn ang="0">
                  <a:pos x="0" y="297"/>
                </a:cxn>
                <a:cxn ang="0">
                  <a:pos x="0" y="300"/>
                </a:cxn>
                <a:cxn ang="0">
                  <a:pos x="1" y="302"/>
                </a:cxn>
                <a:cxn ang="0">
                  <a:pos x="2" y="303"/>
                </a:cxn>
                <a:cxn ang="0">
                  <a:pos x="4" y="304"/>
                </a:cxn>
                <a:cxn ang="0">
                  <a:pos x="9" y="304"/>
                </a:cxn>
                <a:cxn ang="0">
                  <a:pos x="9" y="304"/>
                </a:cxn>
                <a:cxn ang="0">
                  <a:pos x="11" y="304"/>
                </a:cxn>
                <a:cxn ang="0">
                  <a:pos x="12" y="303"/>
                </a:cxn>
                <a:cxn ang="0">
                  <a:pos x="13" y="301"/>
                </a:cxn>
                <a:cxn ang="0">
                  <a:pos x="13" y="298"/>
                </a:cxn>
                <a:cxn ang="0">
                  <a:pos x="11" y="296"/>
                </a:cxn>
                <a:cxn ang="0">
                  <a:pos x="11" y="296"/>
                </a:cxn>
                <a:cxn ang="0">
                  <a:pos x="21" y="281"/>
                </a:cxn>
                <a:cxn ang="0">
                  <a:pos x="31" y="267"/>
                </a:cxn>
                <a:cxn ang="0">
                  <a:pos x="52" y="241"/>
                </a:cxn>
                <a:cxn ang="0">
                  <a:pos x="52" y="241"/>
                </a:cxn>
                <a:cxn ang="0">
                  <a:pos x="80" y="201"/>
                </a:cxn>
                <a:cxn ang="0">
                  <a:pos x="108" y="163"/>
                </a:cxn>
                <a:cxn ang="0">
                  <a:pos x="108" y="163"/>
                </a:cxn>
                <a:cxn ang="0">
                  <a:pos x="134" y="125"/>
                </a:cxn>
                <a:cxn ang="0">
                  <a:pos x="158" y="86"/>
                </a:cxn>
                <a:cxn ang="0">
                  <a:pos x="158" y="86"/>
                </a:cxn>
                <a:cxn ang="0">
                  <a:pos x="171" y="65"/>
                </a:cxn>
                <a:cxn ang="0">
                  <a:pos x="184" y="43"/>
                </a:cxn>
                <a:cxn ang="0">
                  <a:pos x="193" y="32"/>
                </a:cxn>
                <a:cxn ang="0">
                  <a:pos x="201" y="22"/>
                </a:cxn>
                <a:cxn ang="0">
                  <a:pos x="210" y="15"/>
                </a:cxn>
                <a:cxn ang="0">
                  <a:pos x="221" y="9"/>
                </a:cxn>
                <a:cxn ang="0">
                  <a:pos x="221" y="9"/>
                </a:cxn>
                <a:cxn ang="0">
                  <a:pos x="223" y="8"/>
                </a:cxn>
                <a:cxn ang="0">
                  <a:pos x="224" y="5"/>
                </a:cxn>
                <a:cxn ang="0">
                  <a:pos x="224" y="4"/>
                </a:cxn>
                <a:cxn ang="0">
                  <a:pos x="223" y="2"/>
                </a:cxn>
                <a:cxn ang="0">
                  <a:pos x="220" y="0"/>
                </a:cxn>
                <a:cxn ang="0">
                  <a:pos x="219" y="0"/>
                </a:cxn>
                <a:cxn ang="0">
                  <a:pos x="216" y="0"/>
                </a:cxn>
                <a:cxn ang="0">
                  <a:pos x="216" y="0"/>
                </a:cxn>
              </a:cxnLst>
              <a:rect l="0" t="0" r="r" b="b"/>
              <a:pathLst>
                <a:path w="224" h="304">
                  <a:moveTo>
                    <a:pt x="216" y="0"/>
                  </a:moveTo>
                  <a:lnTo>
                    <a:pt x="216" y="0"/>
                  </a:lnTo>
                  <a:lnTo>
                    <a:pt x="208" y="4"/>
                  </a:lnTo>
                  <a:lnTo>
                    <a:pt x="201" y="10"/>
                  </a:lnTo>
                  <a:lnTo>
                    <a:pt x="195" y="16"/>
                  </a:lnTo>
                  <a:lnTo>
                    <a:pt x="188" y="23"/>
                  </a:lnTo>
                  <a:lnTo>
                    <a:pt x="177" y="39"/>
                  </a:lnTo>
                  <a:lnTo>
                    <a:pt x="168" y="53"/>
                  </a:lnTo>
                  <a:lnTo>
                    <a:pt x="168" y="53"/>
                  </a:lnTo>
                  <a:lnTo>
                    <a:pt x="142" y="96"/>
                  </a:lnTo>
                  <a:lnTo>
                    <a:pt x="128" y="116"/>
                  </a:lnTo>
                  <a:lnTo>
                    <a:pt x="114" y="137"/>
                  </a:lnTo>
                  <a:lnTo>
                    <a:pt x="114" y="137"/>
                  </a:lnTo>
                  <a:lnTo>
                    <a:pt x="84" y="180"/>
                  </a:lnTo>
                  <a:lnTo>
                    <a:pt x="54" y="222"/>
                  </a:lnTo>
                  <a:lnTo>
                    <a:pt x="54" y="222"/>
                  </a:lnTo>
                  <a:lnTo>
                    <a:pt x="40" y="240"/>
                  </a:lnTo>
                  <a:lnTo>
                    <a:pt x="25" y="258"/>
                  </a:lnTo>
                  <a:lnTo>
                    <a:pt x="11" y="277"/>
                  </a:lnTo>
                  <a:lnTo>
                    <a:pt x="5" y="286"/>
                  </a:lnTo>
                  <a:lnTo>
                    <a:pt x="0" y="297"/>
                  </a:lnTo>
                  <a:lnTo>
                    <a:pt x="0" y="297"/>
                  </a:lnTo>
                  <a:lnTo>
                    <a:pt x="0" y="300"/>
                  </a:lnTo>
                  <a:lnTo>
                    <a:pt x="1" y="302"/>
                  </a:lnTo>
                  <a:lnTo>
                    <a:pt x="2" y="303"/>
                  </a:lnTo>
                  <a:lnTo>
                    <a:pt x="4" y="304"/>
                  </a:lnTo>
                  <a:lnTo>
                    <a:pt x="9" y="304"/>
                  </a:lnTo>
                  <a:lnTo>
                    <a:pt x="9" y="304"/>
                  </a:lnTo>
                  <a:lnTo>
                    <a:pt x="11" y="304"/>
                  </a:lnTo>
                  <a:lnTo>
                    <a:pt x="12" y="303"/>
                  </a:lnTo>
                  <a:lnTo>
                    <a:pt x="13" y="301"/>
                  </a:lnTo>
                  <a:lnTo>
                    <a:pt x="13" y="298"/>
                  </a:lnTo>
                  <a:lnTo>
                    <a:pt x="11" y="296"/>
                  </a:lnTo>
                  <a:lnTo>
                    <a:pt x="11" y="296"/>
                  </a:lnTo>
                  <a:lnTo>
                    <a:pt x="21" y="281"/>
                  </a:lnTo>
                  <a:lnTo>
                    <a:pt x="31" y="267"/>
                  </a:lnTo>
                  <a:lnTo>
                    <a:pt x="52" y="241"/>
                  </a:lnTo>
                  <a:lnTo>
                    <a:pt x="52" y="241"/>
                  </a:lnTo>
                  <a:lnTo>
                    <a:pt x="80" y="201"/>
                  </a:lnTo>
                  <a:lnTo>
                    <a:pt x="108" y="163"/>
                  </a:lnTo>
                  <a:lnTo>
                    <a:pt x="108" y="163"/>
                  </a:lnTo>
                  <a:lnTo>
                    <a:pt x="134" y="125"/>
                  </a:lnTo>
                  <a:lnTo>
                    <a:pt x="158" y="86"/>
                  </a:lnTo>
                  <a:lnTo>
                    <a:pt x="158" y="86"/>
                  </a:lnTo>
                  <a:lnTo>
                    <a:pt x="171" y="65"/>
                  </a:lnTo>
                  <a:lnTo>
                    <a:pt x="184" y="43"/>
                  </a:lnTo>
                  <a:lnTo>
                    <a:pt x="193" y="32"/>
                  </a:lnTo>
                  <a:lnTo>
                    <a:pt x="201" y="22"/>
                  </a:lnTo>
                  <a:lnTo>
                    <a:pt x="210" y="15"/>
                  </a:lnTo>
                  <a:lnTo>
                    <a:pt x="221" y="9"/>
                  </a:lnTo>
                  <a:lnTo>
                    <a:pt x="221" y="9"/>
                  </a:lnTo>
                  <a:lnTo>
                    <a:pt x="223" y="8"/>
                  </a:lnTo>
                  <a:lnTo>
                    <a:pt x="224" y="5"/>
                  </a:lnTo>
                  <a:lnTo>
                    <a:pt x="224" y="4"/>
                  </a:lnTo>
                  <a:lnTo>
                    <a:pt x="223" y="2"/>
                  </a:lnTo>
                  <a:lnTo>
                    <a:pt x="220" y="0"/>
                  </a:lnTo>
                  <a:lnTo>
                    <a:pt x="219" y="0"/>
                  </a:lnTo>
                  <a:lnTo>
                    <a:pt x="216" y="0"/>
                  </a:lnTo>
                  <a:lnTo>
                    <a:pt x="21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9" name="chenying0907 590"/>
            <p:cNvSpPr>
              <a:spLocks/>
            </p:cNvSpPr>
            <p:nvPr/>
          </p:nvSpPr>
          <p:spPr bwMode="auto">
            <a:xfrm>
              <a:off x="6391276" y="4581525"/>
              <a:ext cx="119063" cy="157163"/>
            </a:xfrm>
            <a:custGeom>
              <a:avLst/>
              <a:gdLst/>
              <a:ahLst/>
              <a:cxnLst>
                <a:cxn ang="0">
                  <a:pos x="217" y="0"/>
                </a:cxn>
                <a:cxn ang="0">
                  <a:pos x="205" y="7"/>
                </a:cxn>
                <a:cxn ang="0">
                  <a:pos x="194" y="16"/>
                </a:cxn>
                <a:cxn ang="0">
                  <a:pos x="177" y="40"/>
                </a:cxn>
                <a:cxn ang="0">
                  <a:pos x="145" y="90"/>
                </a:cxn>
                <a:cxn ang="0">
                  <a:pos x="115" y="140"/>
                </a:cxn>
                <a:cxn ang="0">
                  <a:pos x="99" y="163"/>
                </a:cxn>
                <a:cxn ang="0">
                  <a:pos x="45" y="230"/>
                </a:cxn>
                <a:cxn ang="0">
                  <a:pos x="33" y="244"/>
                </a:cxn>
                <a:cxn ang="0">
                  <a:pos x="14" y="268"/>
                </a:cxn>
                <a:cxn ang="0">
                  <a:pos x="4" y="285"/>
                </a:cxn>
                <a:cxn ang="0">
                  <a:pos x="1" y="293"/>
                </a:cxn>
                <a:cxn ang="0">
                  <a:pos x="1" y="297"/>
                </a:cxn>
                <a:cxn ang="0">
                  <a:pos x="4" y="299"/>
                </a:cxn>
                <a:cxn ang="0">
                  <a:pos x="7" y="299"/>
                </a:cxn>
                <a:cxn ang="0">
                  <a:pos x="9" y="296"/>
                </a:cxn>
                <a:cxn ang="0">
                  <a:pos x="13" y="287"/>
                </a:cxn>
                <a:cxn ang="0">
                  <a:pos x="24" y="270"/>
                </a:cxn>
                <a:cxn ang="0">
                  <a:pos x="44" y="245"/>
                </a:cxn>
                <a:cxn ang="0">
                  <a:pos x="58" y="231"/>
                </a:cxn>
                <a:cxn ang="0">
                  <a:pos x="109" y="164"/>
                </a:cxn>
                <a:cxn ang="0">
                  <a:pos x="122" y="145"/>
                </a:cxn>
                <a:cxn ang="0">
                  <a:pos x="159" y="84"/>
                </a:cxn>
                <a:cxn ang="0">
                  <a:pos x="171" y="63"/>
                </a:cxn>
                <a:cxn ang="0">
                  <a:pos x="193" y="31"/>
                </a:cxn>
                <a:cxn ang="0">
                  <a:pos x="210" y="14"/>
                </a:cxn>
                <a:cxn ang="0">
                  <a:pos x="221" y="9"/>
                </a:cxn>
                <a:cxn ang="0">
                  <a:pos x="223" y="8"/>
                </a:cxn>
                <a:cxn ang="0">
                  <a:pos x="224" y="5"/>
                </a:cxn>
                <a:cxn ang="0">
                  <a:pos x="223" y="2"/>
                </a:cxn>
                <a:cxn ang="0">
                  <a:pos x="220" y="0"/>
                </a:cxn>
                <a:cxn ang="0">
                  <a:pos x="217" y="0"/>
                </a:cxn>
              </a:cxnLst>
              <a:rect l="0" t="0" r="r" b="b"/>
              <a:pathLst>
                <a:path w="224" h="299">
                  <a:moveTo>
                    <a:pt x="217" y="0"/>
                  </a:moveTo>
                  <a:lnTo>
                    <a:pt x="217" y="0"/>
                  </a:lnTo>
                  <a:lnTo>
                    <a:pt x="211" y="3"/>
                  </a:lnTo>
                  <a:lnTo>
                    <a:pt x="205" y="7"/>
                  </a:lnTo>
                  <a:lnTo>
                    <a:pt x="199" y="11"/>
                  </a:lnTo>
                  <a:lnTo>
                    <a:pt x="194" y="16"/>
                  </a:lnTo>
                  <a:lnTo>
                    <a:pt x="185" y="28"/>
                  </a:lnTo>
                  <a:lnTo>
                    <a:pt x="177" y="40"/>
                  </a:lnTo>
                  <a:lnTo>
                    <a:pt x="177" y="40"/>
                  </a:lnTo>
                  <a:lnTo>
                    <a:pt x="145" y="90"/>
                  </a:lnTo>
                  <a:lnTo>
                    <a:pt x="115" y="140"/>
                  </a:lnTo>
                  <a:lnTo>
                    <a:pt x="115" y="140"/>
                  </a:lnTo>
                  <a:lnTo>
                    <a:pt x="108" y="152"/>
                  </a:lnTo>
                  <a:lnTo>
                    <a:pt x="99" y="163"/>
                  </a:lnTo>
                  <a:lnTo>
                    <a:pt x="83" y="186"/>
                  </a:lnTo>
                  <a:lnTo>
                    <a:pt x="45" y="230"/>
                  </a:lnTo>
                  <a:lnTo>
                    <a:pt x="45" y="230"/>
                  </a:lnTo>
                  <a:lnTo>
                    <a:pt x="33" y="244"/>
                  </a:lnTo>
                  <a:lnTo>
                    <a:pt x="21" y="260"/>
                  </a:lnTo>
                  <a:lnTo>
                    <a:pt x="14" y="268"/>
                  </a:lnTo>
                  <a:lnTo>
                    <a:pt x="9" y="276"/>
                  </a:lnTo>
                  <a:lnTo>
                    <a:pt x="4" y="285"/>
                  </a:lnTo>
                  <a:lnTo>
                    <a:pt x="1" y="293"/>
                  </a:lnTo>
                  <a:lnTo>
                    <a:pt x="1" y="293"/>
                  </a:lnTo>
                  <a:lnTo>
                    <a:pt x="0" y="295"/>
                  </a:lnTo>
                  <a:lnTo>
                    <a:pt x="1" y="297"/>
                  </a:lnTo>
                  <a:lnTo>
                    <a:pt x="2" y="298"/>
                  </a:lnTo>
                  <a:lnTo>
                    <a:pt x="4" y="299"/>
                  </a:lnTo>
                  <a:lnTo>
                    <a:pt x="5" y="299"/>
                  </a:lnTo>
                  <a:lnTo>
                    <a:pt x="7" y="299"/>
                  </a:lnTo>
                  <a:lnTo>
                    <a:pt x="8" y="298"/>
                  </a:lnTo>
                  <a:lnTo>
                    <a:pt x="9" y="296"/>
                  </a:lnTo>
                  <a:lnTo>
                    <a:pt x="9" y="296"/>
                  </a:lnTo>
                  <a:lnTo>
                    <a:pt x="13" y="287"/>
                  </a:lnTo>
                  <a:lnTo>
                    <a:pt x="18" y="278"/>
                  </a:lnTo>
                  <a:lnTo>
                    <a:pt x="24" y="270"/>
                  </a:lnTo>
                  <a:lnTo>
                    <a:pt x="31" y="262"/>
                  </a:lnTo>
                  <a:lnTo>
                    <a:pt x="44" y="245"/>
                  </a:lnTo>
                  <a:lnTo>
                    <a:pt x="58" y="231"/>
                  </a:lnTo>
                  <a:lnTo>
                    <a:pt x="58" y="231"/>
                  </a:lnTo>
                  <a:lnTo>
                    <a:pt x="84" y="198"/>
                  </a:lnTo>
                  <a:lnTo>
                    <a:pt x="109" y="164"/>
                  </a:lnTo>
                  <a:lnTo>
                    <a:pt x="109" y="164"/>
                  </a:lnTo>
                  <a:lnTo>
                    <a:pt x="122" y="145"/>
                  </a:lnTo>
                  <a:lnTo>
                    <a:pt x="135" y="124"/>
                  </a:lnTo>
                  <a:lnTo>
                    <a:pt x="159" y="84"/>
                  </a:lnTo>
                  <a:lnTo>
                    <a:pt x="159" y="84"/>
                  </a:lnTo>
                  <a:lnTo>
                    <a:pt x="171" y="63"/>
                  </a:lnTo>
                  <a:lnTo>
                    <a:pt x="185" y="41"/>
                  </a:lnTo>
                  <a:lnTo>
                    <a:pt x="193" y="31"/>
                  </a:lnTo>
                  <a:lnTo>
                    <a:pt x="202" y="21"/>
                  </a:lnTo>
                  <a:lnTo>
                    <a:pt x="210" y="14"/>
                  </a:lnTo>
                  <a:lnTo>
                    <a:pt x="215" y="11"/>
                  </a:lnTo>
                  <a:lnTo>
                    <a:pt x="221" y="9"/>
                  </a:lnTo>
                  <a:lnTo>
                    <a:pt x="221" y="9"/>
                  </a:lnTo>
                  <a:lnTo>
                    <a:pt x="223" y="8"/>
                  </a:lnTo>
                  <a:lnTo>
                    <a:pt x="224" y="7"/>
                  </a:lnTo>
                  <a:lnTo>
                    <a:pt x="224" y="5"/>
                  </a:lnTo>
                  <a:lnTo>
                    <a:pt x="224" y="3"/>
                  </a:lnTo>
                  <a:lnTo>
                    <a:pt x="223" y="2"/>
                  </a:lnTo>
                  <a:lnTo>
                    <a:pt x="222" y="0"/>
                  </a:lnTo>
                  <a:lnTo>
                    <a:pt x="220" y="0"/>
                  </a:lnTo>
                  <a:lnTo>
                    <a:pt x="217" y="0"/>
                  </a:lnTo>
                  <a:lnTo>
                    <a:pt x="21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0" name="chenying0907 591"/>
            <p:cNvSpPr>
              <a:spLocks/>
            </p:cNvSpPr>
            <p:nvPr/>
          </p:nvSpPr>
          <p:spPr bwMode="auto">
            <a:xfrm>
              <a:off x="6423026" y="4586288"/>
              <a:ext cx="109538" cy="157163"/>
            </a:xfrm>
            <a:custGeom>
              <a:avLst/>
              <a:gdLst/>
              <a:ahLst/>
              <a:cxnLst>
                <a:cxn ang="0">
                  <a:pos x="201" y="2"/>
                </a:cxn>
                <a:cxn ang="0">
                  <a:pos x="167" y="40"/>
                </a:cxn>
                <a:cxn ang="0">
                  <a:pos x="137" y="83"/>
                </a:cxn>
                <a:cxn ang="0">
                  <a:pos x="81" y="171"/>
                </a:cxn>
                <a:cxn ang="0">
                  <a:pos x="51" y="217"/>
                </a:cxn>
                <a:cxn ang="0">
                  <a:pos x="43" y="228"/>
                </a:cxn>
                <a:cxn ang="0">
                  <a:pos x="27" y="250"/>
                </a:cxn>
                <a:cxn ang="0">
                  <a:pos x="21" y="262"/>
                </a:cxn>
                <a:cxn ang="0">
                  <a:pos x="19" y="266"/>
                </a:cxn>
                <a:cxn ang="0">
                  <a:pos x="8" y="279"/>
                </a:cxn>
                <a:cxn ang="0">
                  <a:pos x="0" y="291"/>
                </a:cxn>
                <a:cxn ang="0">
                  <a:pos x="0" y="295"/>
                </a:cxn>
                <a:cxn ang="0">
                  <a:pos x="1" y="298"/>
                </a:cxn>
                <a:cxn ang="0">
                  <a:pos x="4" y="299"/>
                </a:cxn>
                <a:cxn ang="0">
                  <a:pos x="7" y="298"/>
                </a:cxn>
                <a:cxn ang="0">
                  <a:pos x="9" y="295"/>
                </a:cxn>
                <a:cxn ang="0">
                  <a:pos x="11" y="294"/>
                </a:cxn>
                <a:cxn ang="0">
                  <a:pos x="13" y="291"/>
                </a:cxn>
                <a:cxn ang="0">
                  <a:pos x="21" y="281"/>
                </a:cxn>
                <a:cxn ang="0">
                  <a:pos x="28" y="269"/>
                </a:cxn>
                <a:cxn ang="0">
                  <a:pos x="33" y="259"/>
                </a:cxn>
                <a:cxn ang="0">
                  <a:pos x="54" y="229"/>
                </a:cxn>
                <a:cxn ang="0">
                  <a:pos x="79" y="192"/>
                </a:cxn>
                <a:cxn ang="0">
                  <a:pos x="104" y="153"/>
                </a:cxn>
                <a:cxn ang="0">
                  <a:pos x="151" y="78"/>
                </a:cxn>
                <a:cxn ang="0">
                  <a:pos x="178" y="41"/>
                </a:cxn>
                <a:cxn ang="0">
                  <a:pos x="207" y="8"/>
                </a:cxn>
                <a:cxn ang="0">
                  <a:pos x="208" y="6"/>
                </a:cxn>
                <a:cxn ang="0">
                  <a:pos x="208" y="3"/>
                </a:cxn>
                <a:cxn ang="0">
                  <a:pos x="206" y="1"/>
                </a:cxn>
                <a:cxn ang="0">
                  <a:pos x="202" y="0"/>
                </a:cxn>
                <a:cxn ang="0">
                  <a:pos x="201" y="2"/>
                </a:cxn>
              </a:cxnLst>
              <a:rect l="0" t="0" r="r" b="b"/>
              <a:pathLst>
                <a:path w="208" h="299">
                  <a:moveTo>
                    <a:pt x="201" y="2"/>
                  </a:moveTo>
                  <a:lnTo>
                    <a:pt x="201" y="2"/>
                  </a:lnTo>
                  <a:lnTo>
                    <a:pt x="183" y="21"/>
                  </a:lnTo>
                  <a:lnTo>
                    <a:pt x="167" y="40"/>
                  </a:lnTo>
                  <a:lnTo>
                    <a:pt x="151" y="61"/>
                  </a:lnTo>
                  <a:lnTo>
                    <a:pt x="137" y="83"/>
                  </a:lnTo>
                  <a:lnTo>
                    <a:pt x="109" y="126"/>
                  </a:lnTo>
                  <a:lnTo>
                    <a:pt x="81" y="171"/>
                  </a:lnTo>
                  <a:lnTo>
                    <a:pt x="81" y="171"/>
                  </a:lnTo>
                  <a:lnTo>
                    <a:pt x="51" y="217"/>
                  </a:lnTo>
                  <a:lnTo>
                    <a:pt x="51" y="217"/>
                  </a:lnTo>
                  <a:lnTo>
                    <a:pt x="43" y="228"/>
                  </a:lnTo>
                  <a:lnTo>
                    <a:pt x="34" y="238"/>
                  </a:lnTo>
                  <a:lnTo>
                    <a:pt x="27" y="250"/>
                  </a:lnTo>
                  <a:lnTo>
                    <a:pt x="24" y="256"/>
                  </a:lnTo>
                  <a:lnTo>
                    <a:pt x="21" y="262"/>
                  </a:lnTo>
                  <a:lnTo>
                    <a:pt x="21" y="262"/>
                  </a:lnTo>
                  <a:lnTo>
                    <a:pt x="19" y="266"/>
                  </a:lnTo>
                  <a:lnTo>
                    <a:pt x="15" y="270"/>
                  </a:lnTo>
                  <a:lnTo>
                    <a:pt x="8" y="279"/>
                  </a:lnTo>
                  <a:lnTo>
                    <a:pt x="2" y="287"/>
                  </a:lnTo>
                  <a:lnTo>
                    <a:pt x="0" y="291"/>
                  </a:lnTo>
                  <a:lnTo>
                    <a:pt x="0" y="295"/>
                  </a:lnTo>
                  <a:lnTo>
                    <a:pt x="0" y="295"/>
                  </a:lnTo>
                  <a:lnTo>
                    <a:pt x="0" y="297"/>
                  </a:lnTo>
                  <a:lnTo>
                    <a:pt x="1" y="298"/>
                  </a:lnTo>
                  <a:lnTo>
                    <a:pt x="2" y="299"/>
                  </a:lnTo>
                  <a:lnTo>
                    <a:pt x="4" y="299"/>
                  </a:lnTo>
                  <a:lnTo>
                    <a:pt x="6" y="299"/>
                  </a:lnTo>
                  <a:lnTo>
                    <a:pt x="7" y="298"/>
                  </a:lnTo>
                  <a:lnTo>
                    <a:pt x="8" y="297"/>
                  </a:lnTo>
                  <a:lnTo>
                    <a:pt x="9" y="295"/>
                  </a:lnTo>
                  <a:lnTo>
                    <a:pt x="9" y="295"/>
                  </a:lnTo>
                  <a:lnTo>
                    <a:pt x="11" y="294"/>
                  </a:lnTo>
                  <a:lnTo>
                    <a:pt x="13" y="291"/>
                  </a:lnTo>
                  <a:lnTo>
                    <a:pt x="13" y="291"/>
                  </a:lnTo>
                  <a:lnTo>
                    <a:pt x="16" y="286"/>
                  </a:lnTo>
                  <a:lnTo>
                    <a:pt x="21" y="281"/>
                  </a:lnTo>
                  <a:lnTo>
                    <a:pt x="25" y="276"/>
                  </a:lnTo>
                  <a:lnTo>
                    <a:pt x="28" y="269"/>
                  </a:lnTo>
                  <a:lnTo>
                    <a:pt x="28" y="269"/>
                  </a:lnTo>
                  <a:lnTo>
                    <a:pt x="33" y="259"/>
                  </a:lnTo>
                  <a:lnTo>
                    <a:pt x="39" y="249"/>
                  </a:lnTo>
                  <a:lnTo>
                    <a:pt x="54" y="229"/>
                  </a:lnTo>
                  <a:lnTo>
                    <a:pt x="54" y="229"/>
                  </a:lnTo>
                  <a:lnTo>
                    <a:pt x="79" y="192"/>
                  </a:lnTo>
                  <a:lnTo>
                    <a:pt x="104" y="153"/>
                  </a:lnTo>
                  <a:lnTo>
                    <a:pt x="104" y="153"/>
                  </a:lnTo>
                  <a:lnTo>
                    <a:pt x="127" y="115"/>
                  </a:lnTo>
                  <a:lnTo>
                    <a:pt x="151" y="78"/>
                  </a:lnTo>
                  <a:lnTo>
                    <a:pt x="165" y="59"/>
                  </a:lnTo>
                  <a:lnTo>
                    <a:pt x="178" y="41"/>
                  </a:lnTo>
                  <a:lnTo>
                    <a:pt x="192" y="25"/>
                  </a:lnTo>
                  <a:lnTo>
                    <a:pt x="207" y="8"/>
                  </a:lnTo>
                  <a:lnTo>
                    <a:pt x="207" y="8"/>
                  </a:lnTo>
                  <a:lnTo>
                    <a:pt x="208" y="6"/>
                  </a:lnTo>
                  <a:lnTo>
                    <a:pt x="208" y="5"/>
                  </a:lnTo>
                  <a:lnTo>
                    <a:pt x="208" y="3"/>
                  </a:lnTo>
                  <a:lnTo>
                    <a:pt x="207" y="2"/>
                  </a:lnTo>
                  <a:lnTo>
                    <a:pt x="206" y="1"/>
                  </a:lnTo>
                  <a:lnTo>
                    <a:pt x="204" y="0"/>
                  </a:lnTo>
                  <a:lnTo>
                    <a:pt x="202" y="0"/>
                  </a:lnTo>
                  <a:lnTo>
                    <a:pt x="201" y="2"/>
                  </a:lnTo>
                  <a:lnTo>
                    <a:pt x="20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1" name="chenying0907 592"/>
            <p:cNvSpPr>
              <a:spLocks/>
            </p:cNvSpPr>
            <p:nvPr/>
          </p:nvSpPr>
          <p:spPr bwMode="auto">
            <a:xfrm>
              <a:off x="6462713" y="4678363"/>
              <a:ext cx="46038" cy="71438"/>
            </a:xfrm>
            <a:custGeom>
              <a:avLst/>
              <a:gdLst/>
              <a:ahLst/>
              <a:cxnLst>
                <a:cxn ang="0">
                  <a:pos x="76" y="2"/>
                </a:cxn>
                <a:cxn ang="0">
                  <a:pos x="76" y="2"/>
                </a:cxn>
                <a:cxn ang="0">
                  <a:pos x="55" y="32"/>
                </a:cxn>
                <a:cxn ang="0">
                  <a:pos x="36" y="63"/>
                </a:cxn>
                <a:cxn ang="0">
                  <a:pos x="17" y="94"/>
                </a:cxn>
                <a:cxn ang="0">
                  <a:pos x="1" y="127"/>
                </a:cxn>
                <a:cxn ang="0">
                  <a:pos x="1" y="127"/>
                </a:cxn>
                <a:cxn ang="0">
                  <a:pos x="0" y="129"/>
                </a:cxn>
                <a:cxn ang="0">
                  <a:pos x="0" y="130"/>
                </a:cxn>
                <a:cxn ang="0">
                  <a:pos x="1" y="132"/>
                </a:cxn>
                <a:cxn ang="0">
                  <a:pos x="3" y="133"/>
                </a:cxn>
                <a:cxn ang="0">
                  <a:pos x="4" y="133"/>
                </a:cxn>
                <a:cxn ang="0">
                  <a:pos x="6" y="133"/>
                </a:cxn>
                <a:cxn ang="0">
                  <a:pos x="7" y="133"/>
                </a:cxn>
                <a:cxn ang="0">
                  <a:pos x="9" y="131"/>
                </a:cxn>
                <a:cxn ang="0">
                  <a:pos x="9" y="131"/>
                </a:cxn>
                <a:cxn ang="0">
                  <a:pos x="25" y="99"/>
                </a:cxn>
                <a:cxn ang="0">
                  <a:pos x="44" y="67"/>
                </a:cxn>
                <a:cxn ang="0">
                  <a:pos x="64" y="37"/>
                </a:cxn>
                <a:cxn ang="0">
                  <a:pos x="85" y="7"/>
                </a:cxn>
                <a:cxn ang="0">
                  <a:pos x="85" y="7"/>
                </a:cxn>
                <a:cxn ang="0">
                  <a:pos x="86" y="5"/>
                </a:cxn>
                <a:cxn ang="0">
                  <a:pos x="86" y="3"/>
                </a:cxn>
                <a:cxn ang="0">
                  <a:pos x="85" y="2"/>
                </a:cxn>
                <a:cxn ang="0">
                  <a:pos x="82" y="1"/>
                </a:cxn>
                <a:cxn ang="0">
                  <a:pos x="81" y="0"/>
                </a:cxn>
                <a:cxn ang="0">
                  <a:pos x="79" y="0"/>
                </a:cxn>
                <a:cxn ang="0">
                  <a:pos x="77" y="1"/>
                </a:cxn>
                <a:cxn ang="0">
                  <a:pos x="76" y="2"/>
                </a:cxn>
                <a:cxn ang="0">
                  <a:pos x="76" y="2"/>
                </a:cxn>
              </a:cxnLst>
              <a:rect l="0" t="0" r="r" b="b"/>
              <a:pathLst>
                <a:path w="86" h="133">
                  <a:moveTo>
                    <a:pt x="76" y="2"/>
                  </a:moveTo>
                  <a:lnTo>
                    <a:pt x="76" y="2"/>
                  </a:lnTo>
                  <a:lnTo>
                    <a:pt x="55" y="32"/>
                  </a:lnTo>
                  <a:lnTo>
                    <a:pt x="36" y="63"/>
                  </a:lnTo>
                  <a:lnTo>
                    <a:pt x="17" y="94"/>
                  </a:lnTo>
                  <a:lnTo>
                    <a:pt x="1" y="127"/>
                  </a:lnTo>
                  <a:lnTo>
                    <a:pt x="1" y="127"/>
                  </a:lnTo>
                  <a:lnTo>
                    <a:pt x="0" y="129"/>
                  </a:lnTo>
                  <a:lnTo>
                    <a:pt x="0" y="130"/>
                  </a:lnTo>
                  <a:lnTo>
                    <a:pt x="1" y="132"/>
                  </a:lnTo>
                  <a:lnTo>
                    <a:pt x="3" y="133"/>
                  </a:lnTo>
                  <a:lnTo>
                    <a:pt x="4" y="133"/>
                  </a:lnTo>
                  <a:lnTo>
                    <a:pt x="6" y="133"/>
                  </a:lnTo>
                  <a:lnTo>
                    <a:pt x="7" y="133"/>
                  </a:lnTo>
                  <a:lnTo>
                    <a:pt x="9" y="131"/>
                  </a:lnTo>
                  <a:lnTo>
                    <a:pt x="9" y="131"/>
                  </a:lnTo>
                  <a:lnTo>
                    <a:pt x="25" y="99"/>
                  </a:lnTo>
                  <a:lnTo>
                    <a:pt x="44" y="67"/>
                  </a:lnTo>
                  <a:lnTo>
                    <a:pt x="64" y="37"/>
                  </a:lnTo>
                  <a:lnTo>
                    <a:pt x="85" y="7"/>
                  </a:lnTo>
                  <a:lnTo>
                    <a:pt x="85" y="7"/>
                  </a:lnTo>
                  <a:lnTo>
                    <a:pt x="86" y="5"/>
                  </a:lnTo>
                  <a:lnTo>
                    <a:pt x="86" y="3"/>
                  </a:lnTo>
                  <a:lnTo>
                    <a:pt x="85" y="2"/>
                  </a:lnTo>
                  <a:lnTo>
                    <a:pt x="82" y="1"/>
                  </a:lnTo>
                  <a:lnTo>
                    <a:pt x="81" y="0"/>
                  </a:lnTo>
                  <a:lnTo>
                    <a:pt x="79" y="0"/>
                  </a:lnTo>
                  <a:lnTo>
                    <a:pt x="77" y="1"/>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2" name="chenying0907 593"/>
            <p:cNvSpPr>
              <a:spLocks/>
            </p:cNvSpPr>
            <p:nvPr/>
          </p:nvSpPr>
          <p:spPr bwMode="auto">
            <a:xfrm>
              <a:off x="6505576" y="4681538"/>
              <a:ext cx="47625" cy="69850"/>
            </a:xfrm>
            <a:custGeom>
              <a:avLst/>
              <a:gdLst/>
              <a:ahLst/>
              <a:cxnLst>
                <a:cxn ang="0">
                  <a:pos x="82" y="2"/>
                </a:cxn>
                <a:cxn ang="0">
                  <a:pos x="82" y="2"/>
                </a:cxn>
                <a:cxn ang="0">
                  <a:pos x="71" y="17"/>
                </a:cxn>
                <a:cxn ang="0">
                  <a:pos x="59" y="31"/>
                </a:cxn>
                <a:cxn ang="0">
                  <a:pos x="49" y="47"/>
                </a:cxn>
                <a:cxn ang="0">
                  <a:pos x="39" y="62"/>
                </a:cxn>
                <a:cxn ang="0">
                  <a:pos x="20" y="95"/>
                </a:cxn>
                <a:cxn ang="0">
                  <a:pos x="1" y="127"/>
                </a:cxn>
                <a:cxn ang="0">
                  <a:pos x="1" y="127"/>
                </a:cxn>
                <a:cxn ang="0">
                  <a:pos x="0" y="129"/>
                </a:cxn>
                <a:cxn ang="0">
                  <a:pos x="0" y="131"/>
                </a:cxn>
                <a:cxn ang="0">
                  <a:pos x="1" y="132"/>
                </a:cxn>
                <a:cxn ang="0">
                  <a:pos x="2" y="133"/>
                </a:cxn>
                <a:cxn ang="0">
                  <a:pos x="5" y="134"/>
                </a:cxn>
                <a:cxn ang="0">
                  <a:pos x="7" y="134"/>
                </a:cxn>
                <a:cxn ang="0">
                  <a:pos x="8" y="133"/>
                </a:cxn>
                <a:cxn ang="0">
                  <a:pos x="10" y="132"/>
                </a:cxn>
                <a:cxn ang="0">
                  <a:pos x="10" y="132"/>
                </a:cxn>
                <a:cxn ang="0">
                  <a:pos x="27" y="101"/>
                </a:cxn>
                <a:cxn ang="0">
                  <a:pos x="46" y="69"/>
                </a:cxn>
                <a:cxn ang="0">
                  <a:pos x="56" y="53"/>
                </a:cxn>
                <a:cxn ang="0">
                  <a:pos x="67" y="38"/>
                </a:cxn>
                <a:cxn ang="0">
                  <a:pos x="78" y="23"/>
                </a:cxn>
                <a:cxn ang="0">
                  <a:pos x="90" y="9"/>
                </a:cxn>
                <a:cxn ang="0">
                  <a:pos x="90" y="9"/>
                </a:cxn>
                <a:cxn ang="0">
                  <a:pos x="91" y="8"/>
                </a:cxn>
                <a:cxn ang="0">
                  <a:pos x="91" y="5"/>
                </a:cxn>
                <a:cxn ang="0">
                  <a:pos x="91" y="3"/>
                </a:cxn>
                <a:cxn ang="0">
                  <a:pos x="90" y="2"/>
                </a:cxn>
                <a:cxn ang="0">
                  <a:pos x="87" y="1"/>
                </a:cxn>
                <a:cxn ang="0">
                  <a:pos x="86" y="0"/>
                </a:cxn>
                <a:cxn ang="0">
                  <a:pos x="84" y="1"/>
                </a:cxn>
                <a:cxn ang="0">
                  <a:pos x="82" y="2"/>
                </a:cxn>
                <a:cxn ang="0">
                  <a:pos x="82" y="2"/>
                </a:cxn>
              </a:cxnLst>
              <a:rect l="0" t="0" r="r" b="b"/>
              <a:pathLst>
                <a:path w="91" h="134">
                  <a:moveTo>
                    <a:pt x="82" y="2"/>
                  </a:moveTo>
                  <a:lnTo>
                    <a:pt x="82" y="2"/>
                  </a:lnTo>
                  <a:lnTo>
                    <a:pt x="71" y="17"/>
                  </a:lnTo>
                  <a:lnTo>
                    <a:pt x="59" y="31"/>
                  </a:lnTo>
                  <a:lnTo>
                    <a:pt x="49" y="47"/>
                  </a:lnTo>
                  <a:lnTo>
                    <a:pt x="39" y="62"/>
                  </a:lnTo>
                  <a:lnTo>
                    <a:pt x="20" y="95"/>
                  </a:lnTo>
                  <a:lnTo>
                    <a:pt x="1" y="127"/>
                  </a:lnTo>
                  <a:lnTo>
                    <a:pt x="1" y="127"/>
                  </a:lnTo>
                  <a:lnTo>
                    <a:pt x="0" y="129"/>
                  </a:lnTo>
                  <a:lnTo>
                    <a:pt x="0" y="131"/>
                  </a:lnTo>
                  <a:lnTo>
                    <a:pt x="1" y="132"/>
                  </a:lnTo>
                  <a:lnTo>
                    <a:pt x="2" y="133"/>
                  </a:lnTo>
                  <a:lnTo>
                    <a:pt x="5" y="134"/>
                  </a:lnTo>
                  <a:lnTo>
                    <a:pt x="7" y="134"/>
                  </a:lnTo>
                  <a:lnTo>
                    <a:pt x="8" y="133"/>
                  </a:lnTo>
                  <a:lnTo>
                    <a:pt x="10" y="132"/>
                  </a:lnTo>
                  <a:lnTo>
                    <a:pt x="10" y="132"/>
                  </a:lnTo>
                  <a:lnTo>
                    <a:pt x="27" y="101"/>
                  </a:lnTo>
                  <a:lnTo>
                    <a:pt x="46" y="69"/>
                  </a:lnTo>
                  <a:lnTo>
                    <a:pt x="56" y="53"/>
                  </a:lnTo>
                  <a:lnTo>
                    <a:pt x="67" y="38"/>
                  </a:lnTo>
                  <a:lnTo>
                    <a:pt x="78" y="23"/>
                  </a:lnTo>
                  <a:lnTo>
                    <a:pt x="90" y="9"/>
                  </a:lnTo>
                  <a:lnTo>
                    <a:pt x="90" y="9"/>
                  </a:lnTo>
                  <a:lnTo>
                    <a:pt x="91" y="8"/>
                  </a:lnTo>
                  <a:lnTo>
                    <a:pt x="91" y="5"/>
                  </a:lnTo>
                  <a:lnTo>
                    <a:pt x="91" y="3"/>
                  </a:lnTo>
                  <a:lnTo>
                    <a:pt x="90" y="2"/>
                  </a:lnTo>
                  <a:lnTo>
                    <a:pt x="87" y="1"/>
                  </a:lnTo>
                  <a:lnTo>
                    <a:pt x="86" y="0"/>
                  </a:lnTo>
                  <a:lnTo>
                    <a:pt x="84" y="1"/>
                  </a:lnTo>
                  <a:lnTo>
                    <a:pt x="82" y="2"/>
                  </a:lnTo>
                  <a:lnTo>
                    <a:pt x="8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3" name="chenying0907 594"/>
            <p:cNvSpPr>
              <a:spLocks/>
            </p:cNvSpPr>
            <p:nvPr/>
          </p:nvSpPr>
          <p:spPr bwMode="auto">
            <a:xfrm>
              <a:off x="6532563" y="4587875"/>
              <a:ext cx="28575" cy="34925"/>
            </a:xfrm>
            <a:custGeom>
              <a:avLst/>
              <a:gdLst/>
              <a:ahLst/>
              <a:cxnLst>
                <a:cxn ang="0">
                  <a:pos x="43" y="2"/>
                </a:cxn>
                <a:cxn ang="0">
                  <a:pos x="43" y="2"/>
                </a:cxn>
                <a:cxn ang="0">
                  <a:pos x="38" y="9"/>
                </a:cxn>
                <a:cxn ang="0">
                  <a:pos x="31" y="17"/>
                </a:cxn>
                <a:cxn ang="0">
                  <a:pos x="19" y="30"/>
                </a:cxn>
                <a:cxn ang="0">
                  <a:pos x="13" y="36"/>
                </a:cxn>
                <a:cxn ang="0">
                  <a:pos x="7" y="44"/>
                </a:cxn>
                <a:cxn ang="0">
                  <a:pos x="3" y="52"/>
                </a:cxn>
                <a:cxn ang="0">
                  <a:pos x="0" y="60"/>
                </a:cxn>
                <a:cxn ang="0">
                  <a:pos x="0" y="60"/>
                </a:cxn>
                <a:cxn ang="0">
                  <a:pos x="0" y="62"/>
                </a:cxn>
                <a:cxn ang="0">
                  <a:pos x="0" y="64"/>
                </a:cxn>
                <a:cxn ang="0">
                  <a:pos x="1" y="65"/>
                </a:cxn>
                <a:cxn ang="0">
                  <a:pos x="3" y="66"/>
                </a:cxn>
                <a:cxn ang="0">
                  <a:pos x="5" y="66"/>
                </a:cxn>
                <a:cxn ang="0">
                  <a:pos x="6" y="65"/>
                </a:cxn>
                <a:cxn ang="0">
                  <a:pos x="9" y="64"/>
                </a:cxn>
                <a:cxn ang="0">
                  <a:pos x="10" y="63"/>
                </a:cxn>
                <a:cxn ang="0">
                  <a:pos x="10" y="63"/>
                </a:cxn>
                <a:cxn ang="0">
                  <a:pos x="12" y="55"/>
                </a:cxn>
                <a:cxn ang="0">
                  <a:pos x="16" y="47"/>
                </a:cxn>
                <a:cxn ang="0">
                  <a:pos x="22" y="41"/>
                </a:cxn>
                <a:cxn ang="0">
                  <a:pos x="27" y="33"/>
                </a:cxn>
                <a:cxn ang="0">
                  <a:pos x="41" y="21"/>
                </a:cxn>
                <a:cxn ang="0">
                  <a:pos x="46" y="14"/>
                </a:cxn>
                <a:cxn ang="0">
                  <a:pos x="51" y="7"/>
                </a:cxn>
                <a:cxn ang="0">
                  <a:pos x="51" y="7"/>
                </a:cxn>
                <a:cxn ang="0">
                  <a:pos x="52" y="5"/>
                </a:cxn>
                <a:cxn ang="0">
                  <a:pos x="52" y="3"/>
                </a:cxn>
                <a:cxn ang="0">
                  <a:pos x="51" y="2"/>
                </a:cxn>
                <a:cxn ang="0">
                  <a:pos x="50" y="1"/>
                </a:cxn>
                <a:cxn ang="0">
                  <a:pos x="48" y="0"/>
                </a:cxn>
                <a:cxn ang="0">
                  <a:pos x="46" y="0"/>
                </a:cxn>
                <a:cxn ang="0">
                  <a:pos x="45" y="1"/>
                </a:cxn>
                <a:cxn ang="0">
                  <a:pos x="43" y="2"/>
                </a:cxn>
                <a:cxn ang="0">
                  <a:pos x="43" y="2"/>
                </a:cxn>
              </a:cxnLst>
              <a:rect l="0" t="0" r="r" b="b"/>
              <a:pathLst>
                <a:path w="52" h="66">
                  <a:moveTo>
                    <a:pt x="43" y="2"/>
                  </a:moveTo>
                  <a:lnTo>
                    <a:pt x="43" y="2"/>
                  </a:lnTo>
                  <a:lnTo>
                    <a:pt x="38" y="9"/>
                  </a:lnTo>
                  <a:lnTo>
                    <a:pt x="31" y="17"/>
                  </a:lnTo>
                  <a:lnTo>
                    <a:pt x="19" y="30"/>
                  </a:lnTo>
                  <a:lnTo>
                    <a:pt x="13" y="36"/>
                  </a:lnTo>
                  <a:lnTo>
                    <a:pt x="7" y="44"/>
                  </a:lnTo>
                  <a:lnTo>
                    <a:pt x="3" y="52"/>
                  </a:lnTo>
                  <a:lnTo>
                    <a:pt x="0" y="60"/>
                  </a:lnTo>
                  <a:lnTo>
                    <a:pt x="0" y="60"/>
                  </a:lnTo>
                  <a:lnTo>
                    <a:pt x="0" y="62"/>
                  </a:lnTo>
                  <a:lnTo>
                    <a:pt x="0" y="64"/>
                  </a:lnTo>
                  <a:lnTo>
                    <a:pt x="1" y="65"/>
                  </a:lnTo>
                  <a:lnTo>
                    <a:pt x="3" y="66"/>
                  </a:lnTo>
                  <a:lnTo>
                    <a:pt x="5" y="66"/>
                  </a:lnTo>
                  <a:lnTo>
                    <a:pt x="6" y="65"/>
                  </a:lnTo>
                  <a:lnTo>
                    <a:pt x="9" y="64"/>
                  </a:lnTo>
                  <a:lnTo>
                    <a:pt x="10" y="63"/>
                  </a:lnTo>
                  <a:lnTo>
                    <a:pt x="10" y="63"/>
                  </a:lnTo>
                  <a:lnTo>
                    <a:pt x="12" y="55"/>
                  </a:lnTo>
                  <a:lnTo>
                    <a:pt x="16" y="47"/>
                  </a:lnTo>
                  <a:lnTo>
                    <a:pt x="22" y="41"/>
                  </a:lnTo>
                  <a:lnTo>
                    <a:pt x="27" y="33"/>
                  </a:lnTo>
                  <a:lnTo>
                    <a:pt x="41" y="21"/>
                  </a:lnTo>
                  <a:lnTo>
                    <a:pt x="46" y="14"/>
                  </a:lnTo>
                  <a:lnTo>
                    <a:pt x="51" y="7"/>
                  </a:lnTo>
                  <a:lnTo>
                    <a:pt x="51" y="7"/>
                  </a:lnTo>
                  <a:lnTo>
                    <a:pt x="52" y="5"/>
                  </a:lnTo>
                  <a:lnTo>
                    <a:pt x="52" y="3"/>
                  </a:lnTo>
                  <a:lnTo>
                    <a:pt x="51" y="2"/>
                  </a:lnTo>
                  <a:lnTo>
                    <a:pt x="50" y="1"/>
                  </a:lnTo>
                  <a:lnTo>
                    <a:pt x="48" y="0"/>
                  </a:lnTo>
                  <a:lnTo>
                    <a:pt x="46" y="0"/>
                  </a:lnTo>
                  <a:lnTo>
                    <a:pt x="45" y="1"/>
                  </a:lnTo>
                  <a:lnTo>
                    <a:pt x="43" y="2"/>
                  </a:lnTo>
                  <a:lnTo>
                    <a:pt x="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4" name="chenying0907 595"/>
            <p:cNvSpPr>
              <a:spLocks/>
            </p:cNvSpPr>
            <p:nvPr/>
          </p:nvSpPr>
          <p:spPr bwMode="auto">
            <a:xfrm>
              <a:off x="6553201" y="4595813"/>
              <a:ext cx="34925" cy="52388"/>
            </a:xfrm>
            <a:custGeom>
              <a:avLst/>
              <a:gdLst/>
              <a:ahLst/>
              <a:cxnLst>
                <a:cxn ang="0">
                  <a:pos x="60" y="1"/>
                </a:cxn>
                <a:cxn ang="0">
                  <a:pos x="60" y="1"/>
                </a:cxn>
                <a:cxn ang="0">
                  <a:pos x="54" y="4"/>
                </a:cxn>
                <a:cxn ang="0">
                  <a:pos x="50" y="8"/>
                </a:cxn>
                <a:cxn ang="0">
                  <a:pos x="46" y="12"/>
                </a:cxn>
                <a:cxn ang="0">
                  <a:pos x="43" y="16"/>
                </a:cxn>
                <a:cxn ang="0">
                  <a:pos x="38" y="27"/>
                </a:cxn>
                <a:cxn ang="0">
                  <a:pos x="34" y="38"/>
                </a:cxn>
                <a:cxn ang="0">
                  <a:pos x="34" y="38"/>
                </a:cxn>
                <a:cxn ang="0">
                  <a:pos x="30" y="47"/>
                </a:cxn>
                <a:cxn ang="0">
                  <a:pos x="26" y="56"/>
                </a:cxn>
                <a:cxn ang="0">
                  <a:pos x="21" y="63"/>
                </a:cxn>
                <a:cxn ang="0">
                  <a:pos x="15" y="71"/>
                </a:cxn>
                <a:cxn ang="0">
                  <a:pos x="15" y="71"/>
                </a:cxn>
                <a:cxn ang="0">
                  <a:pos x="7" y="81"/>
                </a:cxn>
                <a:cxn ang="0">
                  <a:pos x="3" y="88"/>
                </a:cxn>
                <a:cxn ang="0">
                  <a:pos x="0" y="94"/>
                </a:cxn>
                <a:cxn ang="0">
                  <a:pos x="0" y="94"/>
                </a:cxn>
                <a:cxn ang="0">
                  <a:pos x="0" y="96"/>
                </a:cxn>
                <a:cxn ang="0">
                  <a:pos x="0" y="98"/>
                </a:cxn>
                <a:cxn ang="0">
                  <a:pos x="2" y="99"/>
                </a:cxn>
                <a:cxn ang="0">
                  <a:pos x="3" y="99"/>
                </a:cxn>
                <a:cxn ang="0">
                  <a:pos x="7" y="99"/>
                </a:cxn>
                <a:cxn ang="0">
                  <a:pos x="8" y="98"/>
                </a:cxn>
                <a:cxn ang="0">
                  <a:pos x="9" y="97"/>
                </a:cxn>
                <a:cxn ang="0">
                  <a:pos x="9" y="97"/>
                </a:cxn>
                <a:cxn ang="0">
                  <a:pos x="12" y="92"/>
                </a:cxn>
                <a:cxn ang="0">
                  <a:pos x="15" y="87"/>
                </a:cxn>
                <a:cxn ang="0">
                  <a:pos x="24" y="77"/>
                </a:cxn>
                <a:cxn ang="0">
                  <a:pos x="33" y="68"/>
                </a:cxn>
                <a:cxn ang="0">
                  <a:pos x="36" y="64"/>
                </a:cxn>
                <a:cxn ang="0">
                  <a:pos x="38" y="59"/>
                </a:cxn>
                <a:cxn ang="0">
                  <a:pos x="38" y="59"/>
                </a:cxn>
                <a:cxn ang="0">
                  <a:pos x="41" y="44"/>
                </a:cxn>
                <a:cxn ang="0">
                  <a:pos x="46" y="31"/>
                </a:cxn>
                <a:cxn ang="0">
                  <a:pos x="49" y="24"/>
                </a:cxn>
                <a:cxn ang="0">
                  <a:pos x="53" y="18"/>
                </a:cxn>
                <a:cxn ang="0">
                  <a:pos x="58" y="13"/>
                </a:cxn>
                <a:cxn ang="0">
                  <a:pos x="64" y="9"/>
                </a:cxn>
                <a:cxn ang="0">
                  <a:pos x="64" y="9"/>
                </a:cxn>
                <a:cxn ang="0">
                  <a:pos x="66" y="8"/>
                </a:cxn>
                <a:cxn ang="0">
                  <a:pos x="66" y="6"/>
                </a:cxn>
                <a:cxn ang="0">
                  <a:pos x="66" y="4"/>
                </a:cxn>
                <a:cxn ang="0">
                  <a:pos x="66" y="3"/>
                </a:cxn>
                <a:cxn ang="0">
                  <a:pos x="65" y="2"/>
                </a:cxn>
                <a:cxn ang="0">
                  <a:pos x="63" y="1"/>
                </a:cxn>
                <a:cxn ang="0">
                  <a:pos x="61" y="0"/>
                </a:cxn>
                <a:cxn ang="0">
                  <a:pos x="60" y="1"/>
                </a:cxn>
                <a:cxn ang="0">
                  <a:pos x="60" y="1"/>
                </a:cxn>
              </a:cxnLst>
              <a:rect l="0" t="0" r="r" b="b"/>
              <a:pathLst>
                <a:path w="66" h="99">
                  <a:moveTo>
                    <a:pt x="60" y="1"/>
                  </a:moveTo>
                  <a:lnTo>
                    <a:pt x="60" y="1"/>
                  </a:lnTo>
                  <a:lnTo>
                    <a:pt x="54" y="4"/>
                  </a:lnTo>
                  <a:lnTo>
                    <a:pt x="50" y="8"/>
                  </a:lnTo>
                  <a:lnTo>
                    <a:pt x="46" y="12"/>
                  </a:lnTo>
                  <a:lnTo>
                    <a:pt x="43" y="16"/>
                  </a:lnTo>
                  <a:lnTo>
                    <a:pt x="38" y="27"/>
                  </a:lnTo>
                  <a:lnTo>
                    <a:pt x="34" y="38"/>
                  </a:lnTo>
                  <a:lnTo>
                    <a:pt x="34" y="38"/>
                  </a:lnTo>
                  <a:lnTo>
                    <a:pt x="30" y="47"/>
                  </a:lnTo>
                  <a:lnTo>
                    <a:pt x="26" y="56"/>
                  </a:lnTo>
                  <a:lnTo>
                    <a:pt x="21" y="63"/>
                  </a:lnTo>
                  <a:lnTo>
                    <a:pt x="15" y="71"/>
                  </a:lnTo>
                  <a:lnTo>
                    <a:pt x="15" y="71"/>
                  </a:lnTo>
                  <a:lnTo>
                    <a:pt x="7" y="81"/>
                  </a:lnTo>
                  <a:lnTo>
                    <a:pt x="3" y="88"/>
                  </a:lnTo>
                  <a:lnTo>
                    <a:pt x="0" y="94"/>
                  </a:lnTo>
                  <a:lnTo>
                    <a:pt x="0" y="94"/>
                  </a:lnTo>
                  <a:lnTo>
                    <a:pt x="0" y="96"/>
                  </a:lnTo>
                  <a:lnTo>
                    <a:pt x="0" y="98"/>
                  </a:lnTo>
                  <a:lnTo>
                    <a:pt x="2" y="99"/>
                  </a:lnTo>
                  <a:lnTo>
                    <a:pt x="3" y="99"/>
                  </a:lnTo>
                  <a:lnTo>
                    <a:pt x="7" y="99"/>
                  </a:lnTo>
                  <a:lnTo>
                    <a:pt x="8" y="98"/>
                  </a:lnTo>
                  <a:lnTo>
                    <a:pt x="9" y="97"/>
                  </a:lnTo>
                  <a:lnTo>
                    <a:pt x="9" y="97"/>
                  </a:lnTo>
                  <a:lnTo>
                    <a:pt x="12" y="92"/>
                  </a:lnTo>
                  <a:lnTo>
                    <a:pt x="15" y="87"/>
                  </a:lnTo>
                  <a:lnTo>
                    <a:pt x="24" y="77"/>
                  </a:lnTo>
                  <a:lnTo>
                    <a:pt x="33" y="68"/>
                  </a:lnTo>
                  <a:lnTo>
                    <a:pt x="36" y="64"/>
                  </a:lnTo>
                  <a:lnTo>
                    <a:pt x="38" y="59"/>
                  </a:lnTo>
                  <a:lnTo>
                    <a:pt x="38" y="59"/>
                  </a:lnTo>
                  <a:lnTo>
                    <a:pt x="41" y="44"/>
                  </a:lnTo>
                  <a:lnTo>
                    <a:pt x="46" y="31"/>
                  </a:lnTo>
                  <a:lnTo>
                    <a:pt x="49" y="24"/>
                  </a:lnTo>
                  <a:lnTo>
                    <a:pt x="53" y="18"/>
                  </a:lnTo>
                  <a:lnTo>
                    <a:pt x="58" y="13"/>
                  </a:lnTo>
                  <a:lnTo>
                    <a:pt x="64" y="9"/>
                  </a:lnTo>
                  <a:lnTo>
                    <a:pt x="64" y="9"/>
                  </a:lnTo>
                  <a:lnTo>
                    <a:pt x="66" y="8"/>
                  </a:lnTo>
                  <a:lnTo>
                    <a:pt x="66" y="6"/>
                  </a:lnTo>
                  <a:lnTo>
                    <a:pt x="66" y="4"/>
                  </a:lnTo>
                  <a:lnTo>
                    <a:pt x="66" y="3"/>
                  </a:lnTo>
                  <a:lnTo>
                    <a:pt x="65" y="2"/>
                  </a:lnTo>
                  <a:lnTo>
                    <a:pt x="63" y="1"/>
                  </a:lnTo>
                  <a:lnTo>
                    <a:pt x="61"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5" name="chenying0907 596"/>
            <p:cNvSpPr>
              <a:spLocks/>
            </p:cNvSpPr>
            <p:nvPr/>
          </p:nvSpPr>
          <p:spPr bwMode="auto">
            <a:xfrm>
              <a:off x="6548438" y="4591050"/>
              <a:ext cx="85725" cy="146050"/>
            </a:xfrm>
            <a:custGeom>
              <a:avLst/>
              <a:gdLst/>
              <a:ahLst/>
              <a:cxnLst>
                <a:cxn ang="0">
                  <a:pos x="153" y="3"/>
                </a:cxn>
                <a:cxn ang="0">
                  <a:pos x="147" y="10"/>
                </a:cxn>
                <a:cxn ang="0">
                  <a:pos x="141" y="17"/>
                </a:cxn>
                <a:cxn ang="0">
                  <a:pos x="137" y="25"/>
                </a:cxn>
                <a:cxn ang="0">
                  <a:pos x="119" y="49"/>
                </a:cxn>
                <a:cxn ang="0">
                  <a:pos x="106" y="69"/>
                </a:cxn>
                <a:cxn ang="0">
                  <a:pos x="69" y="129"/>
                </a:cxn>
                <a:cxn ang="0">
                  <a:pos x="57" y="148"/>
                </a:cxn>
                <a:cxn ang="0">
                  <a:pos x="28" y="209"/>
                </a:cxn>
                <a:cxn ang="0">
                  <a:pos x="20" y="224"/>
                </a:cxn>
                <a:cxn ang="0">
                  <a:pos x="7" y="246"/>
                </a:cxn>
                <a:cxn ang="0">
                  <a:pos x="1" y="261"/>
                </a:cxn>
                <a:cxn ang="0">
                  <a:pos x="0" y="271"/>
                </a:cxn>
                <a:cxn ang="0">
                  <a:pos x="1" y="274"/>
                </a:cxn>
                <a:cxn ang="0">
                  <a:pos x="4" y="275"/>
                </a:cxn>
                <a:cxn ang="0">
                  <a:pos x="10" y="273"/>
                </a:cxn>
                <a:cxn ang="0">
                  <a:pos x="10" y="271"/>
                </a:cxn>
                <a:cxn ang="0">
                  <a:pos x="13" y="258"/>
                </a:cxn>
                <a:cxn ang="0">
                  <a:pos x="22" y="237"/>
                </a:cxn>
                <a:cxn ang="0">
                  <a:pos x="29" y="226"/>
                </a:cxn>
                <a:cxn ang="0">
                  <a:pos x="39" y="210"/>
                </a:cxn>
                <a:cxn ang="0">
                  <a:pos x="46" y="191"/>
                </a:cxn>
                <a:cxn ang="0">
                  <a:pos x="64" y="156"/>
                </a:cxn>
                <a:cxn ang="0">
                  <a:pos x="85" y="121"/>
                </a:cxn>
                <a:cxn ang="0">
                  <a:pos x="108" y="83"/>
                </a:cxn>
                <a:cxn ang="0">
                  <a:pos x="133" y="47"/>
                </a:cxn>
                <a:cxn ang="0">
                  <a:pos x="142" y="34"/>
                </a:cxn>
                <a:cxn ang="0">
                  <a:pos x="149" y="21"/>
                </a:cxn>
                <a:cxn ang="0">
                  <a:pos x="153" y="17"/>
                </a:cxn>
                <a:cxn ang="0">
                  <a:pos x="159" y="10"/>
                </a:cxn>
                <a:cxn ang="0">
                  <a:pos x="162" y="5"/>
                </a:cxn>
                <a:cxn ang="0">
                  <a:pos x="162" y="2"/>
                </a:cxn>
                <a:cxn ang="0">
                  <a:pos x="159" y="0"/>
                </a:cxn>
                <a:cxn ang="0">
                  <a:pos x="154" y="1"/>
                </a:cxn>
                <a:cxn ang="0">
                  <a:pos x="153" y="3"/>
                </a:cxn>
              </a:cxnLst>
              <a:rect l="0" t="0" r="r" b="b"/>
              <a:pathLst>
                <a:path w="162" h="275">
                  <a:moveTo>
                    <a:pt x="153" y="3"/>
                  </a:moveTo>
                  <a:lnTo>
                    <a:pt x="153" y="3"/>
                  </a:lnTo>
                  <a:lnTo>
                    <a:pt x="150" y="6"/>
                  </a:lnTo>
                  <a:lnTo>
                    <a:pt x="147" y="10"/>
                  </a:lnTo>
                  <a:lnTo>
                    <a:pt x="144" y="13"/>
                  </a:lnTo>
                  <a:lnTo>
                    <a:pt x="141" y="17"/>
                  </a:lnTo>
                  <a:lnTo>
                    <a:pt x="141" y="17"/>
                  </a:lnTo>
                  <a:lnTo>
                    <a:pt x="137" y="25"/>
                  </a:lnTo>
                  <a:lnTo>
                    <a:pt x="131" y="33"/>
                  </a:lnTo>
                  <a:lnTo>
                    <a:pt x="119" y="49"/>
                  </a:lnTo>
                  <a:lnTo>
                    <a:pt x="119" y="49"/>
                  </a:lnTo>
                  <a:lnTo>
                    <a:pt x="106" y="69"/>
                  </a:lnTo>
                  <a:lnTo>
                    <a:pt x="93" y="88"/>
                  </a:lnTo>
                  <a:lnTo>
                    <a:pt x="69" y="129"/>
                  </a:lnTo>
                  <a:lnTo>
                    <a:pt x="69" y="129"/>
                  </a:lnTo>
                  <a:lnTo>
                    <a:pt x="57" y="148"/>
                  </a:lnTo>
                  <a:lnTo>
                    <a:pt x="47" y="168"/>
                  </a:lnTo>
                  <a:lnTo>
                    <a:pt x="28" y="209"/>
                  </a:lnTo>
                  <a:lnTo>
                    <a:pt x="28" y="209"/>
                  </a:lnTo>
                  <a:lnTo>
                    <a:pt x="20" y="224"/>
                  </a:lnTo>
                  <a:lnTo>
                    <a:pt x="12" y="239"/>
                  </a:lnTo>
                  <a:lnTo>
                    <a:pt x="7" y="246"/>
                  </a:lnTo>
                  <a:lnTo>
                    <a:pt x="4" y="254"/>
                  </a:lnTo>
                  <a:lnTo>
                    <a:pt x="1" y="261"/>
                  </a:lnTo>
                  <a:lnTo>
                    <a:pt x="0" y="271"/>
                  </a:lnTo>
                  <a:lnTo>
                    <a:pt x="0" y="271"/>
                  </a:lnTo>
                  <a:lnTo>
                    <a:pt x="0" y="273"/>
                  </a:lnTo>
                  <a:lnTo>
                    <a:pt x="1" y="274"/>
                  </a:lnTo>
                  <a:lnTo>
                    <a:pt x="3" y="275"/>
                  </a:lnTo>
                  <a:lnTo>
                    <a:pt x="4" y="275"/>
                  </a:lnTo>
                  <a:lnTo>
                    <a:pt x="7" y="274"/>
                  </a:lnTo>
                  <a:lnTo>
                    <a:pt x="10" y="273"/>
                  </a:lnTo>
                  <a:lnTo>
                    <a:pt x="10" y="271"/>
                  </a:lnTo>
                  <a:lnTo>
                    <a:pt x="10" y="271"/>
                  </a:lnTo>
                  <a:lnTo>
                    <a:pt x="11" y="265"/>
                  </a:lnTo>
                  <a:lnTo>
                    <a:pt x="13" y="258"/>
                  </a:lnTo>
                  <a:lnTo>
                    <a:pt x="17" y="247"/>
                  </a:lnTo>
                  <a:lnTo>
                    <a:pt x="22" y="237"/>
                  </a:lnTo>
                  <a:lnTo>
                    <a:pt x="29" y="226"/>
                  </a:lnTo>
                  <a:lnTo>
                    <a:pt x="29" y="226"/>
                  </a:lnTo>
                  <a:lnTo>
                    <a:pt x="34" y="218"/>
                  </a:lnTo>
                  <a:lnTo>
                    <a:pt x="39" y="210"/>
                  </a:lnTo>
                  <a:lnTo>
                    <a:pt x="46" y="191"/>
                  </a:lnTo>
                  <a:lnTo>
                    <a:pt x="46" y="191"/>
                  </a:lnTo>
                  <a:lnTo>
                    <a:pt x="55" y="173"/>
                  </a:lnTo>
                  <a:lnTo>
                    <a:pt x="64" y="156"/>
                  </a:lnTo>
                  <a:lnTo>
                    <a:pt x="75" y="138"/>
                  </a:lnTo>
                  <a:lnTo>
                    <a:pt x="85" y="121"/>
                  </a:lnTo>
                  <a:lnTo>
                    <a:pt x="85" y="121"/>
                  </a:lnTo>
                  <a:lnTo>
                    <a:pt x="108" y="83"/>
                  </a:lnTo>
                  <a:lnTo>
                    <a:pt x="120" y="65"/>
                  </a:lnTo>
                  <a:lnTo>
                    <a:pt x="133" y="47"/>
                  </a:lnTo>
                  <a:lnTo>
                    <a:pt x="133" y="47"/>
                  </a:lnTo>
                  <a:lnTo>
                    <a:pt x="142" y="34"/>
                  </a:lnTo>
                  <a:lnTo>
                    <a:pt x="146" y="28"/>
                  </a:lnTo>
                  <a:lnTo>
                    <a:pt x="149" y="21"/>
                  </a:lnTo>
                  <a:lnTo>
                    <a:pt x="149" y="21"/>
                  </a:lnTo>
                  <a:lnTo>
                    <a:pt x="153" y="17"/>
                  </a:lnTo>
                  <a:lnTo>
                    <a:pt x="156" y="14"/>
                  </a:lnTo>
                  <a:lnTo>
                    <a:pt x="159" y="10"/>
                  </a:lnTo>
                  <a:lnTo>
                    <a:pt x="162" y="5"/>
                  </a:lnTo>
                  <a:lnTo>
                    <a:pt x="162" y="5"/>
                  </a:lnTo>
                  <a:lnTo>
                    <a:pt x="162" y="3"/>
                  </a:lnTo>
                  <a:lnTo>
                    <a:pt x="162" y="2"/>
                  </a:lnTo>
                  <a:lnTo>
                    <a:pt x="161" y="1"/>
                  </a:lnTo>
                  <a:lnTo>
                    <a:pt x="159" y="0"/>
                  </a:lnTo>
                  <a:lnTo>
                    <a:pt x="156" y="0"/>
                  </a:lnTo>
                  <a:lnTo>
                    <a:pt x="154" y="1"/>
                  </a:lnTo>
                  <a:lnTo>
                    <a:pt x="153" y="3"/>
                  </a:lnTo>
                  <a:lnTo>
                    <a:pt x="15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6" name="chenying0907 597"/>
            <p:cNvSpPr>
              <a:spLocks/>
            </p:cNvSpPr>
            <p:nvPr/>
          </p:nvSpPr>
          <p:spPr bwMode="auto">
            <a:xfrm>
              <a:off x="6573838" y="4587875"/>
              <a:ext cx="95250" cy="158750"/>
            </a:xfrm>
            <a:custGeom>
              <a:avLst/>
              <a:gdLst/>
              <a:ahLst/>
              <a:cxnLst>
                <a:cxn ang="0">
                  <a:pos x="171" y="3"/>
                </a:cxn>
                <a:cxn ang="0">
                  <a:pos x="171" y="3"/>
                </a:cxn>
                <a:cxn ang="0">
                  <a:pos x="168" y="13"/>
                </a:cxn>
                <a:cxn ang="0">
                  <a:pos x="164" y="22"/>
                </a:cxn>
                <a:cxn ang="0">
                  <a:pos x="152" y="38"/>
                </a:cxn>
                <a:cxn ang="0">
                  <a:pos x="141" y="56"/>
                </a:cxn>
                <a:cxn ang="0">
                  <a:pos x="130" y="73"/>
                </a:cxn>
                <a:cxn ang="0">
                  <a:pos x="130" y="73"/>
                </a:cxn>
                <a:cxn ang="0">
                  <a:pos x="111" y="111"/>
                </a:cxn>
                <a:cxn ang="0">
                  <a:pos x="91" y="149"/>
                </a:cxn>
                <a:cxn ang="0">
                  <a:pos x="91" y="149"/>
                </a:cxn>
                <a:cxn ang="0">
                  <a:pos x="81" y="167"/>
                </a:cxn>
                <a:cxn ang="0">
                  <a:pos x="69" y="185"/>
                </a:cxn>
                <a:cxn ang="0">
                  <a:pos x="47" y="219"/>
                </a:cxn>
                <a:cxn ang="0">
                  <a:pos x="47" y="219"/>
                </a:cxn>
                <a:cxn ang="0">
                  <a:pos x="35" y="234"/>
                </a:cxn>
                <a:cxn ang="0">
                  <a:pos x="30" y="242"/>
                </a:cxn>
                <a:cxn ang="0">
                  <a:pos x="25" y="250"/>
                </a:cxn>
                <a:cxn ang="0">
                  <a:pos x="25" y="250"/>
                </a:cxn>
                <a:cxn ang="0">
                  <a:pos x="12" y="271"/>
                </a:cxn>
                <a:cxn ang="0">
                  <a:pos x="1" y="292"/>
                </a:cxn>
                <a:cxn ang="0">
                  <a:pos x="1" y="292"/>
                </a:cxn>
                <a:cxn ang="0">
                  <a:pos x="0" y="294"/>
                </a:cxn>
                <a:cxn ang="0">
                  <a:pos x="0" y="297"/>
                </a:cxn>
                <a:cxn ang="0">
                  <a:pos x="1" y="298"/>
                </a:cxn>
                <a:cxn ang="0">
                  <a:pos x="2" y="299"/>
                </a:cxn>
                <a:cxn ang="0">
                  <a:pos x="4" y="300"/>
                </a:cxn>
                <a:cxn ang="0">
                  <a:pos x="6" y="300"/>
                </a:cxn>
                <a:cxn ang="0">
                  <a:pos x="7" y="299"/>
                </a:cxn>
                <a:cxn ang="0">
                  <a:pos x="8" y="298"/>
                </a:cxn>
                <a:cxn ang="0">
                  <a:pos x="8" y="298"/>
                </a:cxn>
                <a:cxn ang="0">
                  <a:pos x="53" y="225"/>
                </a:cxn>
                <a:cxn ang="0">
                  <a:pos x="76" y="190"/>
                </a:cxn>
                <a:cxn ang="0">
                  <a:pos x="99" y="155"/>
                </a:cxn>
                <a:cxn ang="0">
                  <a:pos x="99" y="155"/>
                </a:cxn>
                <a:cxn ang="0">
                  <a:pos x="106" y="144"/>
                </a:cxn>
                <a:cxn ang="0">
                  <a:pos x="112" y="135"/>
                </a:cxn>
                <a:cxn ang="0">
                  <a:pos x="122" y="113"/>
                </a:cxn>
                <a:cxn ang="0">
                  <a:pos x="133" y="91"/>
                </a:cxn>
                <a:cxn ang="0">
                  <a:pos x="143" y="70"/>
                </a:cxn>
                <a:cxn ang="0">
                  <a:pos x="143" y="70"/>
                </a:cxn>
                <a:cxn ang="0">
                  <a:pos x="152" y="54"/>
                </a:cxn>
                <a:cxn ang="0">
                  <a:pos x="164" y="38"/>
                </a:cxn>
                <a:cxn ang="0">
                  <a:pos x="173" y="23"/>
                </a:cxn>
                <a:cxn ang="0">
                  <a:pos x="177" y="15"/>
                </a:cxn>
                <a:cxn ang="0">
                  <a:pos x="180" y="6"/>
                </a:cxn>
                <a:cxn ang="0">
                  <a:pos x="180" y="6"/>
                </a:cxn>
                <a:cxn ang="0">
                  <a:pos x="180" y="4"/>
                </a:cxn>
                <a:cxn ang="0">
                  <a:pos x="180" y="2"/>
                </a:cxn>
                <a:cxn ang="0">
                  <a:pos x="179" y="1"/>
                </a:cxn>
                <a:cxn ang="0">
                  <a:pos x="177" y="0"/>
                </a:cxn>
                <a:cxn ang="0">
                  <a:pos x="175" y="0"/>
                </a:cxn>
                <a:cxn ang="0">
                  <a:pos x="174" y="0"/>
                </a:cxn>
                <a:cxn ang="0">
                  <a:pos x="172" y="1"/>
                </a:cxn>
                <a:cxn ang="0">
                  <a:pos x="171" y="3"/>
                </a:cxn>
                <a:cxn ang="0">
                  <a:pos x="171" y="3"/>
                </a:cxn>
              </a:cxnLst>
              <a:rect l="0" t="0" r="r" b="b"/>
              <a:pathLst>
                <a:path w="180" h="300">
                  <a:moveTo>
                    <a:pt x="171" y="3"/>
                  </a:moveTo>
                  <a:lnTo>
                    <a:pt x="171" y="3"/>
                  </a:lnTo>
                  <a:lnTo>
                    <a:pt x="168" y="13"/>
                  </a:lnTo>
                  <a:lnTo>
                    <a:pt x="164" y="22"/>
                  </a:lnTo>
                  <a:lnTo>
                    <a:pt x="152" y="38"/>
                  </a:lnTo>
                  <a:lnTo>
                    <a:pt x="141" y="56"/>
                  </a:lnTo>
                  <a:lnTo>
                    <a:pt x="130" y="73"/>
                  </a:lnTo>
                  <a:lnTo>
                    <a:pt x="130" y="73"/>
                  </a:lnTo>
                  <a:lnTo>
                    <a:pt x="111" y="111"/>
                  </a:lnTo>
                  <a:lnTo>
                    <a:pt x="91" y="149"/>
                  </a:lnTo>
                  <a:lnTo>
                    <a:pt x="91" y="149"/>
                  </a:lnTo>
                  <a:lnTo>
                    <a:pt x="81" y="167"/>
                  </a:lnTo>
                  <a:lnTo>
                    <a:pt x="69" y="185"/>
                  </a:lnTo>
                  <a:lnTo>
                    <a:pt x="47" y="219"/>
                  </a:lnTo>
                  <a:lnTo>
                    <a:pt x="47" y="219"/>
                  </a:lnTo>
                  <a:lnTo>
                    <a:pt x="35" y="234"/>
                  </a:lnTo>
                  <a:lnTo>
                    <a:pt x="30" y="242"/>
                  </a:lnTo>
                  <a:lnTo>
                    <a:pt x="25" y="250"/>
                  </a:lnTo>
                  <a:lnTo>
                    <a:pt x="25" y="250"/>
                  </a:lnTo>
                  <a:lnTo>
                    <a:pt x="12" y="271"/>
                  </a:lnTo>
                  <a:lnTo>
                    <a:pt x="1" y="292"/>
                  </a:lnTo>
                  <a:lnTo>
                    <a:pt x="1" y="292"/>
                  </a:lnTo>
                  <a:lnTo>
                    <a:pt x="0" y="294"/>
                  </a:lnTo>
                  <a:lnTo>
                    <a:pt x="0" y="297"/>
                  </a:lnTo>
                  <a:lnTo>
                    <a:pt x="1" y="298"/>
                  </a:lnTo>
                  <a:lnTo>
                    <a:pt x="2" y="299"/>
                  </a:lnTo>
                  <a:lnTo>
                    <a:pt x="4" y="300"/>
                  </a:lnTo>
                  <a:lnTo>
                    <a:pt x="6" y="300"/>
                  </a:lnTo>
                  <a:lnTo>
                    <a:pt x="7" y="299"/>
                  </a:lnTo>
                  <a:lnTo>
                    <a:pt x="8" y="298"/>
                  </a:lnTo>
                  <a:lnTo>
                    <a:pt x="8" y="298"/>
                  </a:lnTo>
                  <a:lnTo>
                    <a:pt x="53" y="225"/>
                  </a:lnTo>
                  <a:lnTo>
                    <a:pt x="76" y="190"/>
                  </a:lnTo>
                  <a:lnTo>
                    <a:pt x="99" y="155"/>
                  </a:lnTo>
                  <a:lnTo>
                    <a:pt x="99" y="155"/>
                  </a:lnTo>
                  <a:lnTo>
                    <a:pt x="106" y="144"/>
                  </a:lnTo>
                  <a:lnTo>
                    <a:pt x="112" y="135"/>
                  </a:lnTo>
                  <a:lnTo>
                    <a:pt x="122" y="113"/>
                  </a:lnTo>
                  <a:lnTo>
                    <a:pt x="133" y="91"/>
                  </a:lnTo>
                  <a:lnTo>
                    <a:pt x="143" y="70"/>
                  </a:lnTo>
                  <a:lnTo>
                    <a:pt x="143" y="70"/>
                  </a:lnTo>
                  <a:lnTo>
                    <a:pt x="152" y="54"/>
                  </a:lnTo>
                  <a:lnTo>
                    <a:pt x="164" y="38"/>
                  </a:lnTo>
                  <a:lnTo>
                    <a:pt x="173" y="23"/>
                  </a:lnTo>
                  <a:lnTo>
                    <a:pt x="177" y="15"/>
                  </a:lnTo>
                  <a:lnTo>
                    <a:pt x="180" y="6"/>
                  </a:lnTo>
                  <a:lnTo>
                    <a:pt x="180" y="6"/>
                  </a:lnTo>
                  <a:lnTo>
                    <a:pt x="180" y="4"/>
                  </a:lnTo>
                  <a:lnTo>
                    <a:pt x="180" y="2"/>
                  </a:lnTo>
                  <a:lnTo>
                    <a:pt x="179" y="1"/>
                  </a:lnTo>
                  <a:lnTo>
                    <a:pt x="177" y="0"/>
                  </a:lnTo>
                  <a:lnTo>
                    <a:pt x="175" y="0"/>
                  </a:lnTo>
                  <a:lnTo>
                    <a:pt x="174" y="0"/>
                  </a:lnTo>
                  <a:lnTo>
                    <a:pt x="172" y="1"/>
                  </a:lnTo>
                  <a:lnTo>
                    <a:pt x="171" y="3"/>
                  </a:lnTo>
                  <a:lnTo>
                    <a:pt x="1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7" name="chenying0907 598"/>
            <p:cNvSpPr>
              <a:spLocks/>
            </p:cNvSpPr>
            <p:nvPr/>
          </p:nvSpPr>
          <p:spPr bwMode="auto">
            <a:xfrm>
              <a:off x="6618288" y="4578350"/>
              <a:ext cx="93663" cy="158750"/>
            </a:xfrm>
            <a:custGeom>
              <a:avLst/>
              <a:gdLst/>
              <a:ahLst/>
              <a:cxnLst>
                <a:cxn ang="0">
                  <a:pos x="167" y="4"/>
                </a:cxn>
                <a:cxn ang="0">
                  <a:pos x="156" y="20"/>
                </a:cxn>
                <a:cxn ang="0">
                  <a:pos x="143" y="36"/>
                </a:cxn>
                <a:cxn ang="0">
                  <a:pos x="138" y="43"/>
                </a:cxn>
                <a:cxn ang="0">
                  <a:pos x="125" y="65"/>
                </a:cxn>
                <a:cxn ang="0">
                  <a:pos x="105" y="102"/>
                </a:cxn>
                <a:cxn ang="0">
                  <a:pos x="86" y="141"/>
                </a:cxn>
                <a:cxn ang="0">
                  <a:pos x="69" y="179"/>
                </a:cxn>
                <a:cxn ang="0">
                  <a:pos x="50" y="215"/>
                </a:cxn>
                <a:cxn ang="0">
                  <a:pos x="39" y="232"/>
                </a:cxn>
                <a:cxn ang="0">
                  <a:pos x="28" y="249"/>
                </a:cxn>
                <a:cxn ang="0">
                  <a:pos x="15" y="271"/>
                </a:cxn>
                <a:cxn ang="0">
                  <a:pos x="1" y="293"/>
                </a:cxn>
                <a:cxn ang="0">
                  <a:pos x="0" y="294"/>
                </a:cxn>
                <a:cxn ang="0">
                  <a:pos x="0" y="298"/>
                </a:cxn>
                <a:cxn ang="0">
                  <a:pos x="3" y="300"/>
                </a:cxn>
                <a:cxn ang="0">
                  <a:pos x="6" y="300"/>
                </a:cxn>
                <a:cxn ang="0">
                  <a:pos x="7" y="299"/>
                </a:cxn>
                <a:cxn ang="0">
                  <a:pos x="19" y="285"/>
                </a:cxn>
                <a:cxn ang="0">
                  <a:pos x="36" y="255"/>
                </a:cxn>
                <a:cxn ang="0">
                  <a:pos x="46" y="241"/>
                </a:cxn>
                <a:cxn ang="0">
                  <a:pos x="68" y="201"/>
                </a:cxn>
                <a:cxn ang="0">
                  <a:pos x="88" y="160"/>
                </a:cxn>
                <a:cxn ang="0">
                  <a:pos x="108" y="119"/>
                </a:cxn>
                <a:cxn ang="0">
                  <a:pos x="128" y="77"/>
                </a:cxn>
                <a:cxn ang="0">
                  <a:pos x="141" y="56"/>
                </a:cxn>
                <a:cxn ang="0">
                  <a:pos x="154" y="38"/>
                </a:cxn>
                <a:cxn ang="0">
                  <a:pos x="161" y="30"/>
                </a:cxn>
                <a:cxn ang="0">
                  <a:pos x="171" y="16"/>
                </a:cxn>
                <a:cxn ang="0">
                  <a:pos x="175" y="8"/>
                </a:cxn>
                <a:cxn ang="0">
                  <a:pos x="175" y="5"/>
                </a:cxn>
                <a:cxn ang="0">
                  <a:pos x="171" y="0"/>
                </a:cxn>
                <a:cxn ang="0">
                  <a:pos x="168" y="1"/>
                </a:cxn>
                <a:cxn ang="0">
                  <a:pos x="167" y="4"/>
                </a:cxn>
              </a:cxnLst>
              <a:rect l="0" t="0" r="r" b="b"/>
              <a:pathLst>
                <a:path w="175" h="301">
                  <a:moveTo>
                    <a:pt x="167" y="4"/>
                  </a:moveTo>
                  <a:lnTo>
                    <a:pt x="167" y="4"/>
                  </a:lnTo>
                  <a:lnTo>
                    <a:pt x="162" y="12"/>
                  </a:lnTo>
                  <a:lnTo>
                    <a:pt x="156" y="20"/>
                  </a:lnTo>
                  <a:lnTo>
                    <a:pt x="150" y="28"/>
                  </a:lnTo>
                  <a:lnTo>
                    <a:pt x="143" y="36"/>
                  </a:lnTo>
                  <a:lnTo>
                    <a:pt x="143" y="36"/>
                  </a:lnTo>
                  <a:lnTo>
                    <a:pt x="138" y="43"/>
                  </a:lnTo>
                  <a:lnTo>
                    <a:pt x="134" y="49"/>
                  </a:lnTo>
                  <a:lnTo>
                    <a:pt x="125" y="65"/>
                  </a:lnTo>
                  <a:lnTo>
                    <a:pt x="125" y="65"/>
                  </a:lnTo>
                  <a:lnTo>
                    <a:pt x="105" y="102"/>
                  </a:lnTo>
                  <a:lnTo>
                    <a:pt x="95" y="122"/>
                  </a:lnTo>
                  <a:lnTo>
                    <a:pt x="86" y="141"/>
                  </a:lnTo>
                  <a:lnTo>
                    <a:pt x="86" y="141"/>
                  </a:lnTo>
                  <a:lnTo>
                    <a:pt x="69" y="179"/>
                  </a:lnTo>
                  <a:lnTo>
                    <a:pt x="60" y="196"/>
                  </a:lnTo>
                  <a:lnTo>
                    <a:pt x="50" y="215"/>
                  </a:lnTo>
                  <a:lnTo>
                    <a:pt x="50" y="215"/>
                  </a:lnTo>
                  <a:lnTo>
                    <a:pt x="39" y="232"/>
                  </a:lnTo>
                  <a:lnTo>
                    <a:pt x="28" y="249"/>
                  </a:lnTo>
                  <a:lnTo>
                    <a:pt x="28" y="249"/>
                  </a:lnTo>
                  <a:lnTo>
                    <a:pt x="22" y="260"/>
                  </a:lnTo>
                  <a:lnTo>
                    <a:pt x="15" y="271"/>
                  </a:lnTo>
                  <a:lnTo>
                    <a:pt x="9" y="282"/>
                  </a:lnTo>
                  <a:lnTo>
                    <a:pt x="1" y="293"/>
                  </a:lnTo>
                  <a:lnTo>
                    <a:pt x="1" y="293"/>
                  </a:lnTo>
                  <a:lnTo>
                    <a:pt x="0" y="294"/>
                  </a:lnTo>
                  <a:lnTo>
                    <a:pt x="0" y="296"/>
                  </a:lnTo>
                  <a:lnTo>
                    <a:pt x="0" y="298"/>
                  </a:lnTo>
                  <a:lnTo>
                    <a:pt x="1" y="299"/>
                  </a:lnTo>
                  <a:lnTo>
                    <a:pt x="3" y="300"/>
                  </a:lnTo>
                  <a:lnTo>
                    <a:pt x="4" y="301"/>
                  </a:lnTo>
                  <a:lnTo>
                    <a:pt x="6" y="300"/>
                  </a:lnTo>
                  <a:lnTo>
                    <a:pt x="7" y="299"/>
                  </a:lnTo>
                  <a:lnTo>
                    <a:pt x="7" y="299"/>
                  </a:lnTo>
                  <a:lnTo>
                    <a:pt x="13" y="293"/>
                  </a:lnTo>
                  <a:lnTo>
                    <a:pt x="19" y="285"/>
                  </a:lnTo>
                  <a:lnTo>
                    <a:pt x="28" y="271"/>
                  </a:lnTo>
                  <a:lnTo>
                    <a:pt x="36" y="255"/>
                  </a:lnTo>
                  <a:lnTo>
                    <a:pt x="46" y="241"/>
                  </a:lnTo>
                  <a:lnTo>
                    <a:pt x="46" y="241"/>
                  </a:lnTo>
                  <a:lnTo>
                    <a:pt x="57" y="221"/>
                  </a:lnTo>
                  <a:lnTo>
                    <a:pt x="68" y="201"/>
                  </a:lnTo>
                  <a:lnTo>
                    <a:pt x="79" y="181"/>
                  </a:lnTo>
                  <a:lnTo>
                    <a:pt x="88" y="160"/>
                  </a:lnTo>
                  <a:lnTo>
                    <a:pt x="88" y="160"/>
                  </a:lnTo>
                  <a:lnTo>
                    <a:pt x="108" y="119"/>
                  </a:lnTo>
                  <a:lnTo>
                    <a:pt x="118" y="98"/>
                  </a:lnTo>
                  <a:lnTo>
                    <a:pt x="128" y="77"/>
                  </a:lnTo>
                  <a:lnTo>
                    <a:pt x="128" y="77"/>
                  </a:lnTo>
                  <a:lnTo>
                    <a:pt x="141" y="56"/>
                  </a:lnTo>
                  <a:lnTo>
                    <a:pt x="147" y="47"/>
                  </a:lnTo>
                  <a:lnTo>
                    <a:pt x="154" y="38"/>
                  </a:lnTo>
                  <a:lnTo>
                    <a:pt x="154" y="38"/>
                  </a:lnTo>
                  <a:lnTo>
                    <a:pt x="161" y="30"/>
                  </a:lnTo>
                  <a:lnTo>
                    <a:pt x="166" y="24"/>
                  </a:lnTo>
                  <a:lnTo>
                    <a:pt x="171" y="16"/>
                  </a:lnTo>
                  <a:lnTo>
                    <a:pt x="175" y="8"/>
                  </a:lnTo>
                  <a:lnTo>
                    <a:pt x="175" y="8"/>
                  </a:lnTo>
                  <a:lnTo>
                    <a:pt x="175" y="6"/>
                  </a:lnTo>
                  <a:lnTo>
                    <a:pt x="175" y="5"/>
                  </a:lnTo>
                  <a:lnTo>
                    <a:pt x="173" y="1"/>
                  </a:lnTo>
                  <a:lnTo>
                    <a:pt x="171" y="0"/>
                  </a:lnTo>
                  <a:lnTo>
                    <a:pt x="169" y="0"/>
                  </a:lnTo>
                  <a:lnTo>
                    <a:pt x="168" y="1"/>
                  </a:lnTo>
                  <a:lnTo>
                    <a:pt x="167" y="4"/>
                  </a:lnTo>
                  <a:lnTo>
                    <a:pt x="16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8" name="chenying0907 599"/>
            <p:cNvSpPr>
              <a:spLocks/>
            </p:cNvSpPr>
            <p:nvPr/>
          </p:nvSpPr>
          <p:spPr bwMode="auto">
            <a:xfrm>
              <a:off x="6648451" y="4540250"/>
              <a:ext cx="128588" cy="206375"/>
            </a:xfrm>
            <a:custGeom>
              <a:avLst/>
              <a:gdLst/>
              <a:ahLst/>
              <a:cxnLst>
                <a:cxn ang="0">
                  <a:pos x="233" y="4"/>
                </a:cxn>
                <a:cxn ang="0">
                  <a:pos x="233" y="4"/>
                </a:cxn>
                <a:cxn ang="0">
                  <a:pos x="231" y="11"/>
                </a:cxn>
                <a:cxn ang="0">
                  <a:pos x="229" y="18"/>
                </a:cxn>
                <a:cxn ang="0">
                  <a:pos x="227" y="23"/>
                </a:cxn>
                <a:cxn ang="0">
                  <a:pos x="223" y="29"/>
                </a:cxn>
                <a:cxn ang="0">
                  <a:pos x="214" y="39"/>
                </a:cxn>
                <a:cxn ang="0">
                  <a:pos x="205" y="49"/>
                </a:cxn>
                <a:cxn ang="0">
                  <a:pos x="205" y="49"/>
                </a:cxn>
                <a:cxn ang="0">
                  <a:pos x="199" y="57"/>
                </a:cxn>
                <a:cxn ang="0">
                  <a:pos x="193" y="68"/>
                </a:cxn>
                <a:cxn ang="0">
                  <a:pos x="181" y="89"/>
                </a:cxn>
                <a:cxn ang="0">
                  <a:pos x="181" y="89"/>
                </a:cxn>
                <a:cxn ang="0">
                  <a:pos x="119" y="192"/>
                </a:cxn>
                <a:cxn ang="0">
                  <a:pos x="119" y="192"/>
                </a:cxn>
                <a:cxn ang="0">
                  <a:pos x="90" y="239"/>
                </a:cxn>
                <a:cxn ang="0">
                  <a:pos x="62" y="288"/>
                </a:cxn>
                <a:cxn ang="0">
                  <a:pos x="62" y="288"/>
                </a:cxn>
                <a:cxn ang="0">
                  <a:pos x="49" y="313"/>
                </a:cxn>
                <a:cxn ang="0">
                  <a:pos x="35" y="337"/>
                </a:cxn>
                <a:cxn ang="0">
                  <a:pos x="27" y="348"/>
                </a:cxn>
                <a:cxn ang="0">
                  <a:pos x="20" y="360"/>
                </a:cxn>
                <a:cxn ang="0">
                  <a:pos x="10" y="371"/>
                </a:cxn>
                <a:cxn ang="0">
                  <a:pos x="1" y="381"/>
                </a:cxn>
                <a:cxn ang="0">
                  <a:pos x="1" y="381"/>
                </a:cxn>
                <a:cxn ang="0">
                  <a:pos x="0" y="383"/>
                </a:cxn>
                <a:cxn ang="0">
                  <a:pos x="0" y="385"/>
                </a:cxn>
                <a:cxn ang="0">
                  <a:pos x="0" y="387"/>
                </a:cxn>
                <a:cxn ang="0">
                  <a:pos x="1" y="389"/>
                </a:cxn>
                <a:cxn ang="0">
                  <a:pos x="3" y="390"/>
                </a:cxn>
                <a:cxn ang="0">
                  <a:pos x="4" y="390"/>
                </a:cxn>
                <a:cxn ang="0">
                  <a:pos x="6" y="390"/>
                </a:cxn>
                <a:cxn ang="0">
                  <a:pos x="7" y="389"/>
                </a:cxn>
                <a:cxn ang="0">
                  <a:pos x="7" y="389"/>
                </a:cxn>
                <a:cxn ang="0">
                  <a:pos x="16" y="378"/>
                </a:cxn>
                <a:cxn ang="0">
                  <a:pos x="25" y="368"/>
                </a:cxn>
                <a:cxn ang="0">
                  <a:pos x="40" y="346"/>
                </a:cxn>
                <a:cxn ang="0">
                  <a:pos x="54" y="323"/>
                </a:cxn>
                <a:cxn ang="0">
                  <a:pos x="66" y="300"/>
                </a:cxn>
                <a:cxn ang="0">
                  <a:pos x="66" y="300"/>
                </a:cxn>
                <a:cxn ang="0">
                  <a:pos x="81" y="274"/>
                </a:cxn>
                <a:cxn ang="0">
                  <a:pos x="96" y="248"/>
                </a:cxn>
                <a:cxn ang="0">
                  <a:pos x="127" y="197"/>
                </a:cxn>
                <a:cxn ang="0">
                  <a:pos x="127" y="197"/>
                </a:cxn>
                <a:cxn ang="0">
                  <a:pos x="194" y="86"/>
                </a:cxn>
                <a:cxn ang="0">
                  <a:pos x="194" y="86"/>
                </a:cxn>
                <a:cxn ang="0">
                  <a:pos x="210" y="61"/>
                </a:cxn>
                <a:cxn ang="0">
                  <a:pos x="228" y="37"/>
                </a:cxn>
                <a:cxn ang="0">
                  <a:pos x="228" y="37"/>
                </a:cxn>
                <a:cxn ang="0">
                  <a:pos x="233" y="30"/>
                </a:cxn>
                <a:cxn ang="0">
                  <a:pos x="237" y="22"/>
                </a:cxn>
                <a:cxn ang="0">
                  <a:pos x="240" y="13"/>
                </a:cxn>
                <a:cxn ang="0">
                  <a:pos x="242" y="4"/>
                </a:cxn>
                <a:cxn ang="0">
                  <a:pos x="242" y="4"/>
                </a:cxn>
                <a:cxn ang="0">
                  <a:pos x="242" y="2"/>
                </a:cxn>
                <a:cxn ang="0">
                  <a:pos x="241" y="1"/>
                </a:cxn>
                <a:cxn ang="0">
                  <a:pos x="239" y="0"/>
                </a:cxn>
                <a:cxn ang="0">
                  <a:pos x="238" y="0"/>
                </a:cxn>
                <a:cxn ang="0">
                  <a:pos x="234" y="1"/>
                </a:cxn>
                <a:cxn ang="0">
                  <a:pos x="233" y="2"/>
                </a:cxn>
                <a:cxn ang="0">
                  <a:pos x="233" y="4"/>
                </a:cxn>
                <a:cxn ang="0">
                  <a:pos x="233" y="4"/>
                </a:cxn>
              </a:cxnLst>
              <a:rect l="0" t="0" r="r" b="b"/>
              <a:pathLst>
                <a:path w="242" h="390">
                  <a:moveTo>
                    <a:pt x="233" y="4"/>
                  </a:moveTo>
                  <a:lnTo>
                    <a:pt x="233" y="4"/>
                  </a:lnTo>
                  <a:lnTo>
                    <a:pt x="231" y="11"/>
                  </a:lnTo>
                  <a:lnTo>
                    <a:pt x="229" y="18"/>
                  </a:lnTo>
                  <a:lnTo>
                    <a:pt x="227" y="23"/>
                  </a:lnTo>
                  <a:lnTo>
                    <a:pt x="223" y="29"/>
                  </a:lnTo>
                  <a:lnTo>
                    <a:pt x="214" y="39"/>
                  </a:lnTo>
                  <a:lnTo>
                    <a:pt x="205" y="49"/>
                  </a:lnTo>
                  <a:lnTo>
                    <a:pt x="205" y="49"/>
                  </a:lnTo>
                  <a:lnTo>
                    <a:pt x="199" y="57"/>
                  </a:lnTo>
                  <a:lnTo>
                    <a:pt x="193" y="68"/>
                  </a:lnTo>
                  <a:lnTo>
                    <a:pt x="181" y="89"/>
                  </a:lnTo>
                  <a:lnTo>
                    <a:pt x="181" y="89"/>
                  </a:lnTo>
                  <a:lnTo>
                    <a:pt x="119" y="192"/>
                  </a:lnTo>
                  <a:lnTo>
                    <a:pt x="119" y="192"/>
                  </a:lnTo>
                  <a:lnTo>
                    <a:pt x="90" y="239"/>
                  </a:lnTo>
                  <a:lnTo>
                    <a:pt x="62" y="288"/>
                  </a:lnTo>
                  <a:lnTo>
                    <a:pt x="62" y="288"/>
                  </a:lnTo>
                  <a:lnTo>
                    <a:pt x="49" y="313"/>
                  </a:lnTo>
                  <a:lnTo>
                    <a:pt x="35" y="337"/>
                  </a:lnTo>
                  <a:lnTo>
                    <a:pt x="27" y="348"/>
                  </a:lnTo>
                  <a:lnTo>
                    <a:pt x="20" y="360"/>
                  </a:lnTo>
                  <a:lnTo>
                    <a:pt x="10" y="371"/>
                  </a:lnTo>
                  <a:lnTo>
                    <a:pt x="1" y="381"/>
                  </a:lnTo>
                  <a:lnTo>
                    <a:pt x="1" y="381"/>
                  </a:lnTo>
                  <a:lnTo>
                    <a:pt x="0" y="383"/>
                  </a:lnTo>
                  <a:lnTo>
                    <a:pt x="0" y="385"/>
                  </a:lnTo>
                  <a:lnTo>
                    <a:pt x="0" y="387"/>
                  </a:lnTo>
                  <a:lnTo>
                    <a:pt x="1" y="389"/>
                  </a:lnTo>
                  <a:lnTo>
                    <a:pt x="3" y="390"/>
                  </a:lnTo>
                  <a:lnTo>
                    <a:pt x="4" y="390"/>
                  </a:lnTo>
                  <a:lnTo>
                    <a:pt x="6" y="390"/>
                  </a:lnTo>
                  <a:lnTo>
                    <a:pt x="7" y="389"/>
                  </a:lnTo>
                  <a:lnTo>
                    <a:pt x="7" y="389"/>
                  </a:lnTo>
                  <a:lnTo>
                    <a:pt x="16" y="378"/>
                  </a:lnTo>
                  <a:lnTo>
                    <a:pt x="25" y="368"/>
                  </a:lnTo>
                  <a:lnTo>
                    <a:pt x="40" y="346"/>
                  </a:lnTo>
                  <a:lnTo>
                    <a:pt x="54" y="323"/>
                  </a:lnTo>
                  <a:lnTo>
                    <a:pt x="66" y="300"/>
                  </a:lnTo>
                  <a:lnTo>
                    <a:pt x="66" y="300"/>
                  </a:lnTo>
                  <a:lnTo>
                    <a:pt x="81" y="274"/>
                  </a:lnTo>
                  <a:lnTo>
                    <a:pt x="96" y="248"/>
                  </a:lnTo>
                  <a:lnTo>
                    <a:pt x="127" y="197"/>
                  </a:lnTo>
                  <a:lnTo>
                    <a:pt x="127" y="197"/>
                  </a:lnTo>
                  <a:lnTo>
                    <a:pt x="194" y="86"/>
                  </a:lnTo>
                  <a:lnTo>
                    <a:pt x="194" y="86"/>
                  </a:lnTo>
                  <a:lnTo>
                    <a:pt x="210" y="61"/>
                  </a:lnTo>
                  <a:lnTo>
                    <a:pt x="228" y="37"/>
                  </a:lnTo>
                  <a:lnTo>
                    <a:pt x="228" y="37"/>
                  </a:lnTo>
                  <a:lnTo>
                    <a:pt x="233" y="30"/>
                  </a:lnTo>
                  <a:lnTo>
                    <a:pt x="237" y="22"/>
                  </a:lnTo>
                  <a:lnTo>
                    <a:pt x="240" y="13"/>
                  </a:lnTo>
                  <a:lnTo>
                    <a:pt x="242" y="4"/>
                  </a:lnTo>
                  <a:lnTo>
                    <a:pt x="242" y="4"/>
                  </a:lnTo>
                  <a:lnTo>
                    <a:pt x="242" y="2"/>
                  </a:lnTo>
                  <a:lnTo>
                    <a:pt x="241" y="1"/>
                  </a:lnTo>
                  <a:lnTo>
                    <a:pt x="239" y="0"/>
                  </a:lnTo>
                  <a:lnTo>
                    <a:pt x="238" y="0"/>
                  </a:lnTo>
                  <a:lnTo>
                    <a:pt x="234" y="1"/>
                  </a:lnTo>
                  <a:lnTo>
                    <a:pt x="233" y="2"/>
                  </a:lnTo>
                  <a:lnTo>
                    <a:pt x="233" y="4"/>
                  </a:lnTo>
                  <a:lnTo>
                    <a:pt x="2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9" name="chenying0907 600"/>
            <p:cNvSpPr>
              <a:spLocks/>
            </p:cNvSpPr>
            <p:nvPr/>
          </p:nvSpPr>
          <p:spPr bwMode="auto">
            <a:xfrm>
              <a:off x="6696076" y="4583113"/>
              <a:ext cx="93663" cy="158750"/>
            </a:xfrm>
            <a:custGeom>
              <a:avLst/>
              <a:gdLst/>
              <a:ahLst/>
              <a:cxnLst>
                <a:cxn ang="0">
                  <a:pos x="168" y="2"/>
                </a:cxn>
                <a:cxn ang="0">
                  <a:pos x="168" y="2"/>
                </a:cxn>
                <a:cxn ang="0">
                  <a:pos x="156" y="17"/>
                </a:cxn>
                <a:cxn ang="0">
                  <a:pos x="145" y="35"/>
                </a:cxn>
                <a:cxn ang="0">
                  <a:pos x="135" y="53"/>
                </a:cxn>
                <a:cxn ang="0">
                  <a:pos x="127" y="70"/>
                </a:cxn>
                <a:cxn ang="0">
                  <a:pos x="109" y="108"/>
                </a:cxn>
                <a:cxn ang="0">
                  <a:pos x="101" y="125"/>
                </a:cxn>
                <a:cxn ang="0">
                  <a:pos x="92" y="144"/>
                </a:cxn>
                <a:cxn ang="0">
                  <a:pos x="92" y="144"/>
                </a:cxn>
                <a:cxn ang="0">
                  <a:pos x="81" y="162"/>
                </a:cxn>
                <a:cxn ang="0">
                  <a:pos x="70" y="180"/>
                </a:cxn>
                <a:cxn ang="0">
                  <a:pos x="46" y="216"/>
                </a:cxn>
                <a:cxn ang="0">
                  <a:pos x="46" y="216"/>
                </a:cxn>
                <a:cxn ang="0">
                  <a:pos x="40" y="226"/>
                </a:cxn>
                <a:cxn ang="0">
                  <a:pos x="35" y="235"/>
                </a:cxn>
                <a:cxn ang="0">
                  <a:pos x="25" y="255"/>
                </a:cxn>
                <a:cxn ang="0">
                  <a:pos x="15" y="274"/>
                </a:cxn>
                <a:cxn ang="0">
                  <a:pos x="8" y="284"/>
                </a:cxn>
                <a:cxn ang="0">
                  <a:pos x="1" y="292"/>
                </a:cxn>
                <a:cxn ang="0">
                  <a:pos x="1" y="292"/>
                </a:cxn>
                <a:cxn ang="0">
                  <a:pos x="0" y="294"/>
                </a:cxn>
                <a:cxn ang="0">
                  <a:pos x="0" y="295"/>
                </a:cxn>
                <a:cxn ang="0">
                  <a:pos x="0" y="297"/>
                </a:cxn>
                <a:cxn ang="0">
                  <a:pos x="1" y="298"/>
                </a:cxn>
                <a:cxn ang="0">
                  <a:pos x="3" y="299"/>
                </a:cxn>
                <a:cxn ang="0">
                  <a:pos x="4" y="300"/>
                </a:cxn>
                <a:cxn ang="0">
                  <a:pos x="6" y="300"/>
                </a:cxn>
                <a:cxn ang="0">
                  <a:pos x="8" y="298"/>
                </a:cxn>
                <a:cxn ang="0">
                  <a:pos x="8" y="298"/>
                </a:cxn>
                <a:cxn ang="0">
                  <a:pos x="15" y="291"/>
                </a:cxn>
                <a:cxn ang="0">
                  <a:pos x="20" y="284"/>
                </a:cxn>
                <a:cxn ang="0">
                  <a:pos x="29" y="267"/>
                </a:cxn>
                <a:cxn ang="0">
                  <a:pos x="37" y="251"/>
                </a:cxn>
                <a:cxn ang="0">
                  <a:pos x="46" y="234"/>
                </a:cxn>
                <a:cxn ang="0">
                  <a:pos x="46" y="234"/>
                </a:cxn>
                <a:cxn ang="0">
                  <a:pos x="57" y="216"/>
                </a:cxn>
                <a:cxn ang="0">
                  <a:pos x="68" y="198"/>
                </a:cxn>
                <a:cxn ang="0">
                  <a:pos x="81" y="180"/>
                </a:cxn>
                <a:cxn ang="0">
                  <a:pos x="92" y="162"/>
                </a:cxn>
                <a:cxn ang="0">
                  <a:pos x="92" y="162"/>
                </a:cxn>
                <a:cxn ang="0">
                  <a:pos x="103" y="144"/>
                </a:cxn>
                <a:cxn ang="0">
                  <a:pos x="112" y="124"/>
                </a:cxn>
                <a:cxn ang="0">
                  <a:pos x="131" y="84"/>
                </a:cxn>
                <a:cxn ang="0">
                  <a:pos x="140" y="64"/>
                </a:cxn>
                <a:cxn ang="0">
                  <a:pos x="150" y="44"/>
                </a:cxn>
                <a:cxn ang="0">
                  <a:pos x="162" y="26"/>
                </a:cxn>
                <a:cxn ang="0">
                  <a:pos x="174" y="8"/>
                </a:cxn>
                <a:cxn ang="0">
                  <a:pos x="174" y="8"/>
                </a:cxn>
                <a:cxn ang="0">
                  <a:pos x="175" y="7"/>
                </a:cxn>
                <a:cxn ang="0">
                  <a:pos x="175" y="5"/>
                </a:cxn>
                <a:cxn ang="0">
                  <a:pos x="174" y="2"/>
                </a:cxn>
                <a:cxn ang="0">
                  <a:pos x="173" y="1"/>
                </a:cxn>
                <a:cxn ang="0">
                  <a:pos x="171" y="0"/>
                </a:cxn>
                <a:cxn ang="0">
                  <a:pos x="169" y="1"/>
                </a:cxn>
                <a:cxn ang="0">
                  <a:pos x="168" y="2"/>
                </a:cxn>
                <a:cxn ang="0">
                  <a:pos x="168" y="2"/>
                </a:cxn>
              </a:cxnLst>
              <a:rect l="0" t="0" r="r" b="b"/>
              <a:pathLst>
                <a:path w="175" h="300">
                  <a:moveTo>
                    <a:pt x="168" y="2"/>
                  </a:moveTo>
                  <a:lnTo>
                    <a:pt x="168" y="2"/>
                  </a:lnTo>
                  <a:lnTo>
                    <a:pt x="156" y="17"/>
                  </a:lnTo>
                  <a:lnTo>
                    <a:pt x="145" y="35"/>
                  </a:lnTo>
                  <a:lnTo>
                    <a:pt x="135" y="53"/>
                  </a:lnTo>
                  <a:lnTo>
                    <a:pt x="127" y="70"/>
                  </a:lnTo>
                  <a:lnTo>
                    <a:pt x="109" y="108"/>
                  </a:lnTo>
                  <a:lnTo>
                    <a:pt x="101" y="125"/>
                  </a:lnTo>
                  <a:lnTo>
                    <a:pt x="92" y="144"/>
                  </a:lnTo>
                  <a:lnTo>
                    <a:pt x="92" y="144"/>
                  </a:lnTo>
                  <a:lnTo>
                    <a:pt x="81" y="162"/>
                  </a:lnTo>
                  <a:lnTo>
                    <a:pt x="70" y="180"/>
                  </a:lnTo>
                  <a:lnTo>
                    <a:pt x="46" y="216"/>
                  </a:lnTo>
                  <a:lnTo>
                    <a:pt x="46" y="216"/>
                  </a:lnTo>
                  <a:lnTo>
                    <a:pt x="40" y="226"/>
                  </a:lnTo>
                  <a:lnTo>
                    <a:pt x="35" y="235"/>
                  </a:lnTo>
                  <a:lnTo>
                    <a:pt x="25" y="255"/>
                  </a:lnTo>
                  <a:lnTo>
                    <a:pt x="15" y="274"/>
                  </a:lnTo>
                  <a:lnTo>
                    <a:pt x="8" y="284"/>
                  </a:lnTo>
                  <a:lnTo>
                    <a:pt x="1" y="292"/>
                  </a:lnTo>
                  <a:lnTo>
                    <a:pt x="1" y="292"/>
                  </a:lnTo>
                  <a:lnTo>
                    <a:pt x="0" y="294"/>
                  </a:lnTo>
                  <a:lnTo>
                    <a:pt x="0" y="295"/>
                  </a:lnTo>
                  <a:lnTo>
                    <a:pt x="0" y="297"/>
                  </a:lnTo>
                  <a:lnTo>
                    <a:pt x="1" y="298"/>
                  </a:lnTo>
                  <a:lnTo>
                    <a:pt x="3" y="299"/>
                  </a:lnTo>
                  <a:lnTo>
                    <a:pt x="4" y="300"/>
                  </a:lnTo>
                  <a:lnTo>
                    <a:pt x="6" y="300"/>
                  </a:lnTo>
                  <a:lnTo>
                    <a:pt x="8" y="298"/>
                  </a:lnTo>
                  <a:lnTo>
                    <a:pt x="8" y="298"/>
                  </a:lnTo>
                  <a:lnTo>
                    <a:pt x="15" y="291"/>
                  </a:lnTo>
                  <a:lnTo>
                    <a:pt x="20" y="284"/>
                  </a:lnTo>
                  <a:lnTo>
                    <a:pt x="29" y="267"/>
                  </a:lnTo>
                  <a:lnTo>
                    <a:pt x="37" y="251"/>
                  </a:lnTo>
                  <a:lnTo>
                    <a:pt x="46" y="234"/>
                  </a:lnTo>
                  <a:lnTo>
                    <a:pt x="46" y="234"/>
                  </a:lnTo>
                  <a:lnTo>
                    <a:pt x="57" y="216"/>
                  </a:lnTo>
                  <a:lnTo>
                    <a:pt x="68" y="198"/>
                  </a:lnTo>
                  <a:lnTo>
                    <a:pt x="81" y="180"/>
                  </a:lnTo>
                  <a:lnTo>
                    <a:pt x="92" y="162"/>
                  </a:lnTo>
                  <a:lnTo>
                    <a:pt x="92" y="162"/>
                  </a:lnTo>
                  <a:lnTo>
                    <a:pt x="103" y="144"/>
                  </a:lnTo>
                  <a:lnTo>
                    <a:pt x="112" y="124"/>
                  </a:lnTo>
                  <a:lnTo>
                    <a:pt x="131" y="84"/>
                  </a:lnTo>
                  <a:lnTo>
                    <a:pt x="140" y="64"/>
                  </a:lnTo>
                  <a:lnTo>
                    <a:pt x="150" y="44"/>
                  </a:lnTo>
                  <a:lnTo>
                    <a:pt x="162" y="26"/>
                  </a:lnTo>
                  <a:lnTo>
                    <a:pt x="174" y="8"/>
                  </a:lnTo>
                  <a:lnTo>
                    <a:pt x="174" y="8"/>
                  </a:lnTo>
                  <a:lnTo>
                    <a:pt x="175" y="7"/>
                  </a:lnTo>
                  <a:lnTo>
                    <a:pt x="175" y="5"/>
                  </a:lnTo>
                  <a:lnTo>
                    <a:pt x="174" y="2"/>
                  </a:lnTo>
                  <a:lnTo>
                    <a:pt x="173" y="1"/>
                  </a:lnTo>
                  <a:lnTo>
                    <a:pt x="171" y="0"/>
                  </a:lnTo>
                  <a:lnTo>
                    <a:pt x="169" y="1"/>
                  </a:lnTo>
                  <a:lnTo>
                    <a:pt x="168" y="2"/>
                  </a:lnTo>
                  <a:lnTo>
                    <a:pt x="16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0" name="chenying0907 601"/>
            <p:cNvSpPr>
              <a:spLocks/>
            </p:cNvSpPr>
            <p:nvPr/>
          </p:nvSpPr>
          <p:spPr bwMode="auto">
            <a:xfrm>
              <a:off x="6726238" y="4641850"/>
              <a:ext cx="60325" cy="96838"/>
            </a:xfrm>
            <a:custGeom>
              <a:avLst/>
              <a:gdLst/>
              <a:ahLst/>
              <a:cxnLst>
                <a:cxn ang="0">
                  <a:pos x="106" y="2"/>
                </a:cxn>
                <a:cxn ang="0">
                  <a:pos x="106" y="2"/>
                </a:cxn>
                <a:cxn ang="0">
                  <a:pos x="93" y="24"/>
                </a:cxn>
                <a:cxn ang="0">
                  <a:pos x="82" y="47"/>
                </a:cxn>
                <a:cxn ang="0">
                  <a:pos x="58" y="93"/>
                </a:cxn>
                <a:cxn ang="0">
                  <a:pos x="46" y="116"/>
                </a:cxn>
                <a:cxn ang="0">
                  <a:pos x="32" y="137"/>
                </a:cxn>
                <a:cxn ang="0">
                  <a:pos x="18" y="158"/>
                </a:cxn>
                <a:cxn ang="0">
                  <a:pos x="9" y="168"/>
                </a:cxn>
                <a:cxn ang="0">
                  <a:pos x="1" y="177"/>
                </a:cxn>
                <a:cxn ang="0">
                  <a:pos x="1" y="177"/>
                </a:cxn>
                <a:cxn ang="0">
                  <a:pos x="0" y="179"/>
                </a:cxn>
                <a:cxn ang="0">
                  <a:pos x="0" y="181"/>
                </a:cxn>
                <a:cxn ang="0">
                  <a:pos x="0" y="182"/>
                </a:cxn>
                <a:cxn ang="0">
                  <a:pos x="1" y="184"/>
                </a:cxn>
                <a:cxn ang="0">
                  <a:pos x="3" y="185"/>
                </a:cxn>
                <a:cxn ang="0">
                  <a:pos x="4" y="185"/>
                </a:cxn>
                <a:cxn ang="0">
                  <a:pos x="6" y="185"/>
                </a:cxn>
                <a:cxn ang="0">
                  <a:pos x="8" y="184"/>
                </a:cxn>
                <a:cxn ang="0">
                  <a:pos x="8" y="184"/>
                </a:cxn>
                <a:cxn ang="0">
                  <a:pos x="17" y="175"/>
                </a:cxn>
                <a:cxn ang="0">
                  <a:pos x="25" y="164"/>
                </a:cxn>
                <a:cxn ang="0">
                  <a:pos x="39" y="144"/>
                </a:cxn>
                <a:cxn ang="0">
                  <a:pos x="53" y="122"/>
                </a:cxn>
                <a:cxn ang="0">
                  <a:pos x="65" y="99"/>
                </a:cxn>
                <a:cxn ang="0">
                  <a:pos x="89" y="52"/>
                </a:cxn>
                <a:cxn ang="0">
                  <a:pos x="102" y="30"/>
                </a:cxn>
                <a:cxn ang="0">
                  <a:pos x="113" y="7"/>
                </a:cxn>
                <a:cxn ang="0">
                  <a:pos x="113" y="7"/>
                </a:cxn>
                <a:cxn ang="0">
                  <a:pos x="114" y="5"/>
                </a:cxn>
                <a:cxn ang="0">
                  <a:pos x="114" y="3"/>
                </a:cxn>
                <a:cxn ang="0">
                  <a:pos x="113" y="2"/>
                </a:cxn>
                <a:cxn ang="0">
                  <a:pos x="112" y="1"/>
                </a:cxn>
                <a:cxn ang="0">
                  <a:pos x="110" y="0"/>
                </a:cxn>
                <a:cxn ang="0">
                  <a:pos x="108" y="0"/>
                </a:cxn>
                <a:cxn ang="0">
                  <a:pos x="107" y="1"/>
                </a:cxn>
                <a:cxn ang="0">
                  <a:pos x="106" y="2"/>
                </a:cxn>
                <a:cxn ang="0">
                  <a:pos x="106" y="2"/>
                </a:cxn>
              </a:cxnLst>
              <a:rect l="0" t="0" r="r" b="b"/>
              <a:pathLst>
                <a:path w="114" h="185">
                  <a:moveTo>
                    <a:pt x="106" y="2"/>
                  </a:moveTo>
                  <a:lnTo>
                    <a:pt x="106" y="2"/>
                  </a:lnTo>
                  <a:lnTo>
                    <a:pt x="93" y="24"/>
                  </a:lnTo>
                  <a:lnTo>
                    <a:pt x="82" y="47"/>
                  </a:lnTo>
                  <a:lnTo>
                    <a:pt x="58" y="93"/>
                  </a:lnTo>
                  <a:lnTo>
                    <a:pt x="46" y="116"/>
                  </a:lnTo>
                  <a:lnTo>
                    <a:pt x="32" y="137"/>
                  </a:lnTo>
                  <a:lnTo>
                    <a:pt x="18" y="158"/>
                  </a:lnTo>
                  <a:lnTo>
                    <a:pt x="9" y="168"/>
                  </a:lnTo>
                  <a:lnTo>
                    <a:pt x="1" y="177"/>
                  </a:lnTo>
                  <a:lnTo>
                    <a:pt x="1" y="177"/>
                  </a:lnTo>
                  <a:lnTo>
                    <a:pt x="0" y="179"/>
                  </a:lnTo>
                  <a:lnTo>
                    <a:pt x="0" y="181"/>
                  </a:lnTo>
                  <a:lnTo>
                    <a:pt x="0" y="182"/>
                  </a:lnTo>
                  <a:lnTo>
                    <a:pt x="1" y="184"/>
                  </a:lnTo>
                  <a:lnTo>
                    <a:pt x="3" y="185"/>
                  </a:lnTo>
                  <a:lnTo>
                    <a:pt x="4" y="185"/>
                  </a:lnTo>
                  <a:lnTo>
                    <a:pt x="6" y="185"/>
                  </a:lnTo>
                  <a:lnTo>
                    <a:pt x="8" y="184"/>
                  </a:lnTo>
                  <a:lnTo>
                    <a:pt x="8" y="184"/>
                  </a:lnTo>
                  <a:lnTo>
                    <a:pt x="17" y="175"/>
                  </a:lnTo>
                  <a:lnTo>
                    <a:pt x="25" y="164"/>
                  </a:lnTo>
                  <a:lnTo>
                    <a:pt x="39" y="144"/>
                  </a:lnTo>
                  <a:lnTo>
                    <a:pt x="53" y="122"/>
                  </a:lnTo>
                  <a:lnTo>
                    <a:pt x="65" y="99"/>
                  </a:lnTo>
                  <a:lnTo>
                    <a:pt x="89" y="52"/>
                  </a:lnTo>
                  <a:lnTo>
                    <a:pt x="102" y="30"/>
                  </a:lnTo>
                  <a:lnTo>
                    <a:pt x="113" y="7"/>
                  </a:lnTo>
                  <a:lnTo>
                    <a:pt x="113" y="7"/>
                  </a:lnTo>
                  <a:lnTo>
                    <a:pt x="114" y="5"/>
                  </a:lnTo>
                  <a:lnTo>
                    <a:pt x="114" y="3"/>
                  </a:lnTo>
                  <a:lnTo>
                    <a:pt x="113" y="2"/>
                  </a:lnTo>
                  <a:lnTo>
                    <a:pt x="112" y="1"/>
                  </a:lnTo>
                  <a:lnTo>
                    <a:pt x="110" y="0"/>
                  </a:lnTo>
                  <a:lnTo>
                    <a:pt x="108" y="0"/>
                  </a:lnTo>
                  <a:lnTo>
                    <a:pt x="107" y="1"/>
                  </a:lnTo>
                  <a:lnTo>
                    <a:pt x="106" y="2"/>
                  </a:lnTo>
                  <a:lnTo>
                    <a:pt x="10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1" name="chenying0907 602"/>
            <p:cNvSpPr>
              <a:spLocks/>
            </p:cNvSpPr>
            <p:nvPr/>
          </p:nvSpPr>
          <p:spPr bwMode="auto">
            <a:xfrm>
              <a:off x="6364288" y="4087813"/>
              <a:ext cx="30163" cy="44450"/>
            </a:xfrm>
            <a:custGeom>
              <a:avLst/>
              <a:gdLst/>
              <a:ahLst/>
              <a:cxnLst>
                <a:cxn ang="0">
                  <a:pos x="48" y="3"/>
                </a:cxn>
                <a:cxn ang="0">
                  <a:pos x="48" y="3"/>
                </a:cxn>
                <a:cxn ang="0">
                  <a:pos x="37" y="22"/>
                </a:cxn>
                <a:cxn ang="0">
                  <a:pos x="27" y="41"/>
                </a:cxn>
                <a:cxn ang="0">
                  <a:pos x="16" y="60"/>
                </a:cxn>
                <a:cxn ang="0">
                  <a:pos x="8" y="69"/>
                </a:cxn>
                <a:cxn ang="0">
                  <a:pos x="1" y="77"/>
                </a:cxn>
                <a:cxn ang="0">
                  <a:pos x="1" y="77"/>
                </a:cxn>
                <a:cxn ang="0">
                  <a:pos x="0" y="80"/>
                </a:cxn>
                <a:cxn ang="0">
                  <a:pos x="0" y="82"/>
                </a:cxn>
                <a:cxn ang="0">
                  <a:pos x="0" y="83"/>
                </a:cxn>
                <a:cxn ang="0">
                  <a:pos x="1" y="85"/>
                </a:cxn>
                <a:cxn ang="0">
                  <a:pos x="3" y="86"/>
                </a:cxn>
                <a:cxn ang="0">
                  <a:pos x="4" y="86"/>
                </a:cxn>
                <a:cxn ang="0">
                  <a:pos x="6" y="86"/>
                </a:cxn>
                <a:cxn ang="0">
                  <a:pos x="8" y="85"/>
                </a:cxn>
                <a:cxn ang="0">
                  <a:pos x="8" y="85"/>
                </a:cxn>
                <a:cxn ang="0">
                  <a:pos x="16" y="75"/>
                </a:cxn>
                <a:cxn ang="0">
                  <a:pos x="23" y="66"/>
                </a:cxn>
                <a:cxn ang="0">
                  <a:pos x="34" y="47"/>
                </a:cxn>
                <a:cxn ang="0">
                  <a:pos x="46" y="27"/>
                </a:cxn>
                <a:cxn ang="0">
                  <a:pos x="56" y="7"/>
                </a:cxn>
                <a:cxn ang="0">
                  <a:pos x="56" y="7"/>
                </a:cxn>
                <a:cxn ang="0">
                  <a:pos x="57" y="5"/>
                </a:cxn>
                <a:cxn ang="0">
                  <a:pos x="57" y="4"/>
                </a:cxn>
                <a:cxn ang="0">
                  <a:pos x="56" y="2"/>
                </a:cxn>
                <a:cxn ang="0">
                  <a:pos x="55" y="1"/>
                </a:cxn>
                <a:cxn ang="0">
                  <a:pos x="53" y="0"/>
                </a:cxn>
                <a:cxn ang="0">
                  <a:pos x="51" y="0"/>
                </a:cxn>
                <a:cxn ang="0">
                  <a:pos x="50" y="1"/>
                </a:cxn>
                <a:cxn ang="0">
                  <a:pos x="48" y="3"/>
                </a:cxn>
                <a:cxn ang="0">
                  <a:pos x="48" y="3"/>
                </a:cxn>
              </a:cxnLst>
              <a:rect l="0" t="0" r="r" b="b"/>
              <a:pathLst>
                <a:path w="57" h="86">
                  <a:moveTo>
                    <a:pt x="48" y="3"/>
                  </a:moveTo>
                  <a:lnTo>
                    <a:pt x="48" y="3"/>
                  </a:lnTo>
                  <a:lnTo>
                    <a:pt x="37" y="22"/>
                  </a:lnTo>
                  <a:lnTo>
                    <a:pt x="27" y="41"/>
                  </a:lnTo>
                  <a:lnTo>
                    <a:pt x="16" y="60"/>
                  </a:lnTo>
                  <a:lnTo>
                    <a:pt x="8" y="69"/>
                  </a:lnTo>
                  <a:lnTo>
                    <a:pt x="1" y="77"/>
                  </a:lnTo>
                  <a:lnTo>
                    <a:pt x="1" y="77"/>
                  </a:lnTo>
                  <a:lnTo>
                    <a:pt x="0" y="80"/>
                  </a:lnTo>
                  <a:lnTo>
                    <a:pt x="0" y="82"/>
                  </a:lnTo>
                  <a:lnTo>
                    <a:pt x="0" y="83"/>
                  </a:lnTo>
                  <a:lnTo>
                    <a:pt x="1" y="85"/>
                  </a:lnTo>
                  <a:lnTo>
                    <a:pt x="3" y="86"/>
                  </a:lnTo>
                  <a:lnTo>
                    <a:pt x="4" y="86"/>
                  </a:lnTo>
                  <a:lnTo>
                    <a:pt x="6" y="86"/>
                  </a:lnTo>
                  <a:lnTo>
                    <a:pt x="8" y="85"/>
                  </a:lnTo>
                  <a:lnTo>
                    <a:pt x="8" y="85"/>
                  </a:lnTo>
                  <a:lnTo>
                    <a:pt x="16" y="75"/>
                  </a:lnTo>
                  <a:lnTo>
                    <a:pt x="23" y="66"/>
                  </a:lnTo>
                  <a:lnTo>
                    <a:pt x="34" y="47"/>
                  </a:lnTo>
                  <a:lnTo>
                    <a:pt x="46" y="27"/>
                  </a:lnTo>
                  <a:lnTo>
                    <a:pt x="56" y="7"/>
                  </a:lnTo>
                  <a:lnTo>
                    <a:pt x="56" y="7"/>
                  </a:lnTo>
                  <a:lnTo>
                    <a:pt x="57" y="5"/>
                  </a:lnTo>
                  <a:lnTo>
                    <a:pt x="57" y="4"/>
                  </a:lnTo>
                  <a:lnTo>
                    <a:pt x="56" y="2"/>
                  </a:lnTo>
                  <a:lnTo>
                    <a:pt x="55" y="1"/>
                  </a:lnTo>
                  <a:lnTo>
                    <a:pt x="53" y="0"/>
                  </a:lnTo>
                  <a:lnTo>
                    <a:pt x="51" y="0"/>
                  </a:lnTo>
                  <a:lnTo>
                    <a:pt x="50" y="1"/>
                  </a:lnTo>
                  <a:lnTo>
                    <a:pt x="48" y="3"/>
                  </a:lnTo>
                  <a:lnTo>
                    <a:pt x="4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2" name="chenying0907 603"/>
            <p:cNvSpPr>
              <a:spLocks/>
            </p:cNvSpPr>
            <p:nvPr/>
          </p:nvSpPr>
          <p:spPr bwMode="auto">
            <a:xfrm>
              <a:off x="6400801" y="4079875"/>
              <a:ext cx="39688" cy="50800"/>
            </a:xfrm>
            <a:custGeom>
              <a:avLst/>
              <a:gdLst/>
              <a:ahLst/>
              <a:cxnLst>
                <a:cxn ang="0">
                  <a:pos x="64" y="3"/>
                </a:cxn>
                <a:cxn ang="0">
                  <a:pos x="64" y="3"/>
                </a:cxn>
                <a:cxn ang="0">
                  <a:pos x="61" y="9"/>
                </a:cxn>
                <a:cxn ang="0">
                  <a:pos x="59" y="13"/>
                </a:cxn>
                <a:cxn ang="0">
                  <a:pos x="52" y="21"/>
                </a:cxn>
                <a:cxn ang="0">
                  <a:pos x="45" y="28"/>
                </a:cxn>
                <a:cxn ang="0">
                  <a:pos x="39" y="37"/>
                </a:cxn>
                <a:cxn ang="0">
                  <a:pos x="39" y="37"/>
                </a:cxn>
                <a:cxn ang="0">
                  <a:pos x="36" y="43"/>
                </a:cxn>
                <a:cxn ang="0">
                  <a:pos x="32" y="48"/>
                </a:cxn>
                <a:cxn ang="0">
                  <a:pos x="22" y="58"/>
                </a:cxn>
                <a:cxn ang="0">
                  <a:pos x="22" y="58"/>
                </a:cxn>
                <a:cxn ang="0">
                  <a:pos x="10" y="73"/>
                </a:cxn>
                <a:cxn ang="0">
                  <a:pos x="4" y="82"/>
                </a:cxn>
                <a:cxn ang="0">
                  <a:pos x="2" y="86"/>
                </a:cxn>
                <a:cxn ang="0">
                  <a:pos x="0" y="90"/>
                </a:cxn>
                <a:cxn ang="0">
                  <a:pos x="0" y="90"/>
                </a:cxn>
                <a:cxn ang="0">
                  <a:pos x="2" y="93"/>
                </a:cxn>
                <a:cxn ang="0">
                  <a:pos x="4" y="95"/>
                </a:cxn>
                <a:cxn ang="0">
                  <a:pos x="4" y="95"/>
                </a:cxn>
                <a:cxn ang="0">
                  <a:pos x="4" y="95"/>
                </a:cxn>
                <a:cxn ang="0">
                  <a:pos x="6" y="95"/>
                </a:cxn>
                <a:cxn ang="0">
                  <a:pos x="8" y="95"/>
                </a:cxn>
                <a:cxn ang="0">
                  <a:pos x="9" y="94"/>
                </a:cxn>
                <a:cxn ang="0">
                  <a:pos x="10" y="93"/>
                </a:cxn>
                <a:cxn ang="0">
                  <a:pos x="11" y="90"/>
                </a:cxn>
                <a:cxn ang="0">
                  <a:pos x="11" y="89"/>
                </a:cxn>
                <a:cxn ang="0">
                  <a:pos x="10" y="87"/>
                </a:cxn>
                <a:cxn ang="0">
                  <a:pos x="9" y="86"/>
                </a:cxn>
                <a:cxn ang="0">
                  <a:pos x="9" y="86"/>
                </a:cxn>
                <a:cxn ang="0">
                  <a:pos x="11" y="87"/>
                </a:cxn>
                <a:cxn ang="0">
                  <a:pos x="12" y="88"/>
                </a:cxn>
                <a:cxn ang="0">
                  <a:pos x="14" y="85"/>
                </a:cxn>
                <a:cxn ang="0">
                  <a:pos x="14" y="85"/>
                </a:cxn>
                <a:cxn ang="0">
                  <a:pos x="22" y="74"/>
                </a:cxn>
                <a:cxn ang="0">
                  <a:pos x="22" y="74"/>
                </a:cxn>
                <a:cxn ang="0">
                  <a:pos x="40" y="52"/>
                </a:cxn>
                <a:cxn ang="0">
                  <a:pos x="40" y="52"/>
                </a:cxn>
                <a:cxn ang="0">
                  <a:pos x="57" y="30"/>
                </a:cxn>
                <a:cxn ang="0">
                  <a:pos x="66" y="19"/>
                </a:cxn>
                <a:cxn ang="0">
                  <a:pos x="70" y="13"/>
                </a:cxn>
                <a:cxn ang="0">
                  <a:pos x="73" y="5"/>
                </a:cxn>
                <a:cxn ang="0">
                  <a:pos x="73" y="5"/>
                </a:cxn>
                <a:cxn ang="0">
                  <a:pos x="73" y="3"/>
                </a:cxn>
                <a:cxn ang="0">
                  <a:pos x="72" y="2"/>
                </a:cxn>
                <a:cxn ang="0">
                  <a:pos x="71" y="1"/>
                </a:cxn>
                <a:cxn ang="0">
                  <a:pos x="70" y="0"/>
                </a:cxn>
                <a:cxn ang="0">
                  <a:pos x="66" y="0"/>
                </a:cxn>
                <a:cxn ang="0">
                  <a:pos x="65" y="1"/>
                </a:cxn>
                <a:cxn ang="0">
                  <a:pos x="64" y="3"/>
                </a:cxn>
                <a:cxn ang="0">
                  <a:pos x="64" y="3"/>
                </a:cxn>
              </a:cxnLst>
              <a:rect l="0" t="0" r="r" b="b"/>
              <a:pathLst>
                <a:path w="73" h="95">
                  <a:moveTo>
                    <a:pt x="64" y="3"/>
                  </a:moveTo>
                  <a:lnTo>
                    <a:pt x="64" y="3"/>
                  </a:lnTo>
                  <a:lnTo>
                    <a:pt x="61" y="9"/>
                  </a:lnTo>
                  <a:lnTo>
                    <a:pt x="59" y="13"/>
                  </a:lnTo>
                  <a:lnTo>
                    <a:pt x="52" y="21"/>
                  </a:lnTo>
                  <a:lnTo>
                    <a:pt x="45" y="28"/>
                  </a:lnTo>
                  <a:lnTo>
                    <a:pt x="39" y="37"/>
                  </a:lnTo>
                  <a:lnTo>
                    <a:pt x="39" y="37"/>
                  </a:lnTo>
                  <a:lnTo>
                    <a:pt x="36" y="43"/>
                  </a:lnTo>
                  <a:lnTo>
                    <a:pt x="32" y="48"/>
                  </a:lnTo>
                  <a:lnTo>
                    <a:pt x="22" y="58"/>
                  </a:lnTo>
                  <a:lnTo>
                    <a:pt x="22" y="58"/>
                  </a:lnTo>
                  <a:lnTo>
                    <a:pt x="10" y="73"/>
                  </a:lnTo>
                  <a:lnTo>
                    <a:pt x="4" y="82"/>
                  </a:lnTo>
                  <a:lnTo>
                    <a:pt x="2" y="86"/>
                  </a:lnTo>
                  <a:lnTo>
                    <a:pt x="0" y="90"/>
                  </a:lnTo>
                  <a:lnTo>
                    <a:pt x="0" y="90"/>
                  </a:lnTo>
                  <a:lnTo>
                    <a:pt x="2" y="93"/>
                  </a:lnTo>
                  <a:lnTo>
                    <a:pt x="4" y="95"/>
                  </a:lnTo>
                  <a:lnTo>
                    <a:pt x="4" y="95"/>
                  </a:lnTo>
                  <a:lnTo>
                    <a:pt x="4" y="95"/>
                  </a:lnTo>
                  <a:lnTo>
                    <a:pt x="6" y="95"/>
                  </a:lnTo>
                  <a:lnTo>
                    <a:pt x="8" y="95"/>
                  </a:lnTo>
                  <a:lnTo>
                    <a:pt x="9" y="94"/>
                  </a:lnTo>
                  <a:lnTo>
                    <a:pt x="10" y="93"/>
                  </a:lnTo>
                  <a:lnTo>
                    <a:pt x="11" y="90"/>
                  </a:lnTo>
                  <a:lnTo>
                    <a:pt x="11" y="89"/>
                  </a:lnTo>
                  <a:lnTo>
                    <a:pt x="10" y="87"/>
                  </a:lnTo>
                  <a:lnTo>
                    <a:pt x="9" y="86"/>
                  </a:lnTo>
                  <a:lnTo>
                    <a:pt x="9" y="86"/>
                  </a:lnTo>
                  <a:lnTo>
                    <a:pt x="11" y="87"/>
                  </a:lnTo>
                  <a:lnTo>
                    <a:pt x="12" y="88"/>
                  </a:lnTo>
                  <a:lnTo>
                    <a:pt x="14" y="85"/>
                  </a:lnTo>
                  <a:lnTo>
                    <a:pt x="14" y="85"/>
                  </a:lnTo>
                  <a:lnTo>
                    <a:pt x="22" y="74"/>
                  </a:lnTo>
                  <a:lnTo>
                    <a:pt x="22" y="74"/>
                  </a:lnTo>
                  <a:lnTo>
                    <a:pt x="40" y="52"/>
                  </a:lnTo>
                  <a:lnTo>
                    <a:pt x="40" y="52"/>
                  </a:lnTo>
                  <a:lnTo>
                    <a:pt x="57" y="30"/>
                  </a:lnTo>
                  <a:lnTo>
                    <a:pt x="66" y="19"/>
                  </a:lnTo>
                  <a:lnTo>
                    <a:pt x="70" y="13"/>
                  </a:lnTo>
                  <a:lnTo>
                    <a:pt x="73" y="5"/>
                  </a:lnTo>
                  <a:lnTo>
                    <a:pt x="73" y="5"/>
                  </a:lnTo>
                  <a:lnTo>
                    <a:pt x="73" y="3"/>
                  </a:lnTo>
                  <a:lnTo>
                    <a:pt x="72" y="2"/>
                  </a:lnTo>
                  <a:lnTo>
                    <a:pt x="71" y="1"/>
                  </a:lnTo>
                  <a:lnTo>
                    <a:pt x="70" y="0"/>
                  </a:lnTo>
                  <a:lnTo>
                    <a:pt x="66" y="0"/>
                  </a:lnTo>
                  <a:lnTo>
                    <a:pt x="65" y="1"/>
                  </a:lnTo>
                  <a:lnTo>
                    <a:pt x="64" y="3"/>
                  </a:lnTo>
                  <a:lnTo>
                    <a:pt x="6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3" name="chenying0907 604"/>
            <p:cNvSpPr>
              <a:spLocks/>
            </p:cNvSpPr>
            <p:nvPr/>
          </p:nvSpPr>
          <p:spPr bwMode="auto">
            <a:xfrm>
              <a:off x="6442076" y="4076700"/>
              <a:ext cx="42863" cy="46038"/>
            </a:xfrm>
            <a:custGeom>
              <a:avLst/>
              <a:gdLst/>
              <a:ahLst/>
              <a:cxnLst>
                <a:cxn ang="0">
                  <a:pos x="72" y="5"/>
                </a:cxn>
                <a:cxn ang="0">
                  <a:pos x="72" y="5"/>
                </a:cxn>
                <a:cxn ang="0">
                  <a:pos x="71" y="9"/>
                </a:cxn>
                <a:cxn ang="0">
                  <a:pos x="69" y="14"/>
                </a:cxn>
                <a:cxn ang="0">
                  <a:pos x="65" y="18"/>
                </a:cxn>
                <a:cxn ang="0">
                  <a:pos x="61" y="21"/>
                </a:cxn>
                <a:cxn ang="0">
                  <a:pos x="53" y="28"/>
                </a:cxn>
                <a:cxn ang="0">
                  <a:pos x="46" y="34"/>
                </a:cxn>
                <a:cxn ang="0">
                  <a:pos x="46" y="34"/>
                </a:cxn>
                <a:cxn ang="0">
                  <a:pos x="28" y="53"/>
                </a:cxn>
                <a:cxn ang="0">
                  <a:pos x="28" y="53"/>
                </a:cxn>
                <a:cxn ang="0">
                  <a:pos x="18" y="66"/>
                </a:cxn>
                <a:cxn ang="0">
                  <a:pos x="12" y="73"/>
                </a:cxn>
                <a:cxn ang="0">
                  <a:pos x="7" y="75"/>
                </a:cxn>
                <a:cxn ang="0">
                  <a:pos x="4" y="77"/>
                </a:cxn>
                <a:cxn ang="0">
                  <a:pos x="4" y="77"/>
                </a:cxn>
                <a:cxn ang="0">
                  <a:pos x="2" y="77"/>
                </a:cxn>
                <a:cxn ang="0">
                  <a:pos x="1" y="79"/>
                </a:cxn>
                <a:cxn ang="0">
                  <a:pos x="0" y="80"/>
                </a:cxn>
                <a:cxn ang="0">
                  <a:pos x="1" y="82"/>
                </a:cxn>
                <a:cxn ang="0">
                  <a:pos x="1" y="84"/>
                </a:cxn>
                <a:cxn ang="0">
                  <a:pos x="2" y="85"/>
                </a:cxn>
                <a:cxn ang="0">
                  <a:pos x="4" y="85"/>
                </a:cxn>
                <a:cxn ang="0">
                  <a:pos x="6" y="85"/>
                </a:cxn>
                <a:cxn ang="0">
                  <a:pos x="6" y="85"/>
                </a:cxn>
                <a:cxn ang="0">
                  <a:pos x="12" y="84"/>
                </a:cxn>
                <a:cxn ang="0">
                  <a:pos x="16" y="81"/>
                </a:cxn>
                <a:cxn ang="0">
                  <a:pos x="20" y="78"/>
                </a:cxn>
                <a:cxn ang="0">
                  <a:pos x="24" y="74"/>
                </a:cxn>
                <a:cxn ang="0">
                  <a:pos x="24" y="74"/>
                </a:cxn>
                <a:cxn ang="0">
                  <a:pos x="30" y="65"/>
                </a:cxn>
                <a:cxn ang="0">
                  <a:pos x="37" y="57"/>
                </a:cxn>
                <a:cxn ang="0">
                  <a:pos x="52" y="41"/>
                </a:cxn>
                <a:cxn ang="0">
                  <a:pos x="52" y="41"/>
                </a:cxn>
                <a:cxn ang="0">
                  <a:pos x="61" y="33"/>
                </a:cxn>
                <a:cxn ang="0">
                  <a:pos x="71" y="25"/>
                </a:cxn>
                <a:cxn ang="0">
                  <a:pos x="74" y="21"/>
                </a:cxn>
                <a:cxn ang="0">
                  <a:pos x="78" y="17"/>
                </a:cxn>
                <a:cxn ang="0">
                  <a:pos x="80" y="12"/>
                </a:cxn>
                <a:cxn ang="0">
                  <a:pos x="81" y="5"/>
                </a:cxn>
                <a:cxn ang="0">
                  <a:pos x="81" y="5"/>
                </a:cxn>
                <a:cxn ang="0">
                  <a:pos x="81" y="3"/>
                </a:cxn>
                <a:cxn ang="0">
                  <a:pos x="80" y="1"/>
                </a:cxn>
                <a:cxn ang="0">
                  <a:pos x="79" y="0"/>
                </a:cxn>
                <a:cxn ang="0">
                  <a:pos x="77" y="0"/>
                </a:cxn>
                <a:cxn ang="0">
                  <a:pos x="74" y="1"/>
                </a:cxn>
                <a:cxn ang="0">
                  <a:pos x="73" y="3"/>
                </a:cxn>
                <a:cxn ang="0">
                  <a:pos x="72" y="5"/>
                </a:cxn>
                <a:cxn ang="0">
                  <a:pos x="72" y="5"/>
                </a:cxn>
              </a:cxnLst>
              <a:rect l="0" t="0" r="r" b="b"/>
              <a:pathLst>
                <a:path w="81" h="85">
                  <a:moveTo>
                    <a:pt x="72" y="5"/>
                  </a:moveTo>
                  <a:lnTo>
                    <a:pt x="72" y="5"/>
                  </a:lnTo>
                  <a:lnTo>
                    <a:pt x="71" y="9"/>
                  </a:lnTo>
                  <a:lnTo>
                    <a:pt x="69" y="14"/>
                  </a:lnTo>
                  <a:lnTo>
                    <a:pt x="65" y="18"/>
                  </a:lnTo>
                  <a:lnTo>
                    <a:pt x="61" y="21"/>
                  </a:lnTo>
                  <a:lnTo>
                    <a:pt x="53" y="28"/>
                  </a:lnTo>
                  <a:lnTo>
                    <a:pt x="46" y="34"/>
                  </a:lnTo>
                  <a:lnTo>
                    <a:pt x="46" y="34"/>
                  </a:lnTo>
                  <a:lnTo>
                    <a:pt x="28" y="53"/>
                  </a:lnTo>
                  <a:lnTo>
                    <a:pt x="28" y="53"/>
                  </a:lnTo>
                  <a:lnTo>
                    <a:pt x="18" y="66"/>
                  </a:lnTo>
                  <a:lnTo>
                    <a:pt x="12" y="73"/>
                  </a:lnTo>
                  <a:lnTo>
                    <a:pt x="7" y="75"/>
                  </a:lnTo>
                  <a:lnTo>
                    <a:pt x="4" y="77"/>
                  </a:lnTo>
                  <a:lnTo>
                    <a:pt x="4" y="77"/>
                  </a:lnTo>
                  <a:lnTo>
                    <a:pt x="2" y="77"/>
                  </a:lnTo>
                  <a:lnTo>
                    <a:pt x="1" y="79"/>
                  </a:lnTo>
                  <a:lnTo>
                    <a:pt x="0" y="80"/>
                  </a:lnTo>
                  <a:lnTo>
                    <a:pt x="1" y="82"/>
                  </a:lnTo>
                  <a:lnTo>
                    <a:pt x="1" y="84"/>
                  </a:lnTo>
                  <a:lnTo>
                    <a:pt x="2" y="85"/>
                  </a:lnTo>
                  <a:lnTo>
                    <a:pt x="4" y="85"/>
                  </a:lnTo>
                  <a:lnTo>
                    <a:pt x="6" y="85"/>
                  </a:lnTo>
                  <a:lnTo>
                    <a:pt x="6" y="85"/>
                  </a:lnTo>
                  <a:lnTo>
                    <a:pt x="12" y="84"/>
                  </a:lnTo>
                  <a:lnTo>
                    <a:pt x="16" y="81"/>
                  </a:lnTo>
                  <a:lnTo>
                    <a:pt x="20" y="78"/>
                  </a:lnTo>
                  <a:lnTo>
                    <a:pt x="24" y="74"/>
                  </a:lnTo>
                  <a:lnTo>
                    <a:pt x="24" y="74"/>
                  </a:lnTo>
                  <a:lnTo>
                    <a:pt x="30" y="65"/>
                  </a:lnTo>
                  <a:lnTo>
                    <a:pt x="37" y="57"/>
                  </a:lnTo>
                  <a:lnTo>
                    <a:pt x="52" y="41"/>
                  </a:lnTo>
                  <a:lnTo>
                    <a:pt x="52" y="41"/>
                  </a:lnTo>
                  <a:lnTo>
                    <a:pt x="61" y="33"/>
                  </a:lnTo>
                  <a:lnTo>
                    <a:pt x="71" y="25"/>
                  </a:lnTo>
                  <a:lnTo>
                    <a:pt x="74" y="21"/>
                  </a:lnTo>
                  <a:lnTo>
                    <a:pt x="78" y="17"/>
                  </a:lnTo>
                  <a:lnTo>
                    <a:pt x="80" y="12"/>
                  </a:lnTo>
                  <a:lnTo>
                    <a:pt x="81" y="5"/>
                  </a:lnTo>
                  <a:lnTo>
                    <a:pt x="81" y="5"/>
                  </a:lnTo>
                  <a:lnTo>
                    <a:pt x="81" y="3"/>
                  </a:lnTo>
                  <a:lnTo>
                    <a:pt x="80" y="1"/>
                  </a:lnTo>
                  <a:lnTo>
                    <a:pt x="79" y="0"/>
                  </a:lnTo>
                  <a:lnTo>
                    <a:pt x="77" y="0"/>
                  </a:lnTo>
                  <a:lnTo>
                    <a:pt x="74" y="1"/>
                  </a:lnTo>
                  <a:lnTo>
                    <a:pt x="73" y="3"/>
                  </a:lnTo>
                  <a:lnTo>
                    <a:pt x="72" y="5"/>
                  </a:lnTo>
                  <a:lnTo>
                    <a:pt x="7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4" name="chenying0907 605"/>
            <p:cNvSpPr>
              <a:spLocks/>
            </p:cNvSpPr>
            <p:nvPr/>
          </p:nvSpPr>
          <p:spPr bwMode="auto">
            <a:xfrm>
              <a:off x="6483351" y="4075113"/>
              <a:ext cx="42863" cy="49213"/>
            </a:xfrm>
            <a:custGeom>
              <a:avLst/>
              <a:gdLst/>
              <a:ahLst/>
              <a:cxnLst>
                <a:cxn ang="0">
                  <a:pos x="71" y="3"/>
                </a:cxn>
                <a:cxn ang="0">
                  <a:pos x="71" y="3"/>
                </a:cxn>
                <a:cxn ang="0">
                  <a:pos x="68" y="10"/>
                </a:cxn>
                <a:cxn ang="0">
                  <a:pos x="64" y="17"/>
                </a:cxn>
                <a:cxn ang="0">
                  <a:pos x="56" y="30"/>
                </a:cxn>
                <a:cxn ang="0">
                  <a:pos x="47" y="41"/>
                </a:cxn>
                <a:cxn ang="0">
                  <a:pos x="36" y="54"/>
                </a:cxn>
                <a:cxn ang="0">
                  <a:pos x="36" y="54"/>
                </a:cxn>
                <a:cxn ang="0">
                  <a:pos x="30" y="62"/>
                </a:cxn>
                <a:cxn ang="0">
                  <a:pos x="22" y="71"/>
                </a:cxn>
                <a:cxn ang="0">
                  <a:pos x="12" y="80"/>
                </a:cxn>
                <a:cxn ang="0">
                  <a:pos x="7" y="83"/>
                </a:cxn>
                <a:cxn ang="0">
                  <a:pos x="3" y="85"/>
                </a:cxn>
                <a:cxn ang="0">
                  <a:pos x="3" y="85"/>
                </a:cxn>
                <a:cxn ang="0">
                  <a:pos x="1" y="86"/>
                </a:cxn>
                <a:cxn ang="0">
                  <a:pos x="0" y="87"/>
                </a:cxn>
                <a:cxn ang="0">
                  <a:pos x="0" y="89"/>
                </a:cxn>
                <a:cxn ang="0">
                  <a:pos x="0" y="91"/>
                </a:cxn>
                <a:cxn ang="0">
                  <a:pos x="1" y="92"/>
                </a:cxn>
                <a:cxn ang="0">
                  <a:pos x="2" y="93"/>
                </a:cxn>
                <a:cxn ang="0">
                  <a:pos x="4" y="94"/>
                </a:cxn>
                <a:cxn ang="0">
                  <a:pos x="6" y="94"/>
                </a:cxn>
                <a:cxn ang="0">
                  <a:pos x="6" y="94"/>
                </a:cxn>
                <a:cxn ang="0">
                  <a:pos x="11" y="92"/>
                </a:cxn>
                <a:cxn ang="0">
                  <a:pos x="16" y="89"/>
                </a:cxn>
                <a:cxn ang="0">
                  <a:pos x="22" y="85"/>
                </a:cxn>
                <a:cxn ang="0">
                  <a:pos x="26" y="80"/>
                </a:cxn>
                <a:cxn ang="0">
                  <a:pos x="35" y="69"/>
                </a:cxn>
                <a:cxn ang="0">
                  <a:pos x="43" y="60"/>
                </a:cxn>
                <a:cxn ang="0">
                  <a:pos x="43" y="60"/>
                </a:cxn>
                <a:cxn ang="0">
                  <a:pos x="54" y="48"/>
                </a:cxn>
                <a:cxn ang="0">
                  <a:pos x="64" y="34"/>
                </a:cxn>
                <a:cxn ang="0">
                  <a:pos x="73" y="21"/>
                </a:cxn>
                <a:cxn ang="0">
                  <a:pos x="77" y="13"/>
                </a:cxn>
                <a:cxn ang="0">
                  <a:pos x="81" y="5"/>
                </a:cxn>
                <a:cxn ang="0">
                  <a:pos x="81" y="5"/>
                </a:cxn>
                <a:cxn ang="0">
                  <a:pos x="81" y="3"/>
                </a:cxn>
                <a:cxn ang="0">
                  <a:pos x="80" y="2"/>
                </a:cxn>
                <a:cxn ang="0">
                  <a:pos x="79" y="1"/>
                </a:cxn>
                <a:cxn ang="0">
                  <a:pos x="78" y="0"/>
                </a:cxn>
                <a:cxn ang="0">
                  <a:pos x="73" y="0"/>
                </a:cxn>
                <a:cxn ang="0">
                  <a:pos x="72" y="1"/>
                </a:cxn>
                <a:cxn ang="0">
                  <a:pos x="71" y="3"/>
                </a:cxn>
                <a:cxn ang="0">
                  <a:pos x="71" y="3"/>
                </a:cxn>
              </a:cxnLst>
              <a:rect l="0" t="0" r="r" b="b"/>
              <a:pathLst>
                <a:path w="81" h="94">
                  <a:moveTo>
                    <a:pt x="71" y="3"/>
                  </a:moveTo>
                  <a:lnTo>
                    <a:pt x="71" y="3"/>
                  </a:lnTo>
                  <a:lnTo>
                    <a:pt x="68" y="10"/>
                  </a:lnTo>
                  <a:lnTo>
                    <a:pt x="64" y="17"/>
                  </a:lnTo>
                  <a:lnTo>
                    <a:pt x="56" y="30"/>
                  </a:lnTo>
                  <a:lnTo>
                    <a:pt x="47" y="41"/>
                  </a:lnTo>
                  <a:lnTo>
                    <a:pt x="36" y="54"/>
                  </a:lnTo>
                  <a:lnTo>
                    <a:pt x="36" y="54"/>
                  </a:lnTo>
                  <a:lnTo>
                    <a:pt x="30" y="62"/>
                  </a:lnTo>
                  <a:lnTo>
                    <a:pt x="22" y="71"/>
                  </a:lnTo>
                  <a:lnTo>
                    <a:pt x="12" y="80"/>
                  </a:lnTo>
                  <a:lnTo>
                    <a:pt x="7" y="83"/>
                  </a:lnTo>
                  <a:lnTo>
                    <a:pt x="3" y="85"/>
                  </a:lnTo>
                  <a:lnTo>
                    <a:pt x="3" y="85"/>
                  </a:lnTo>
                  <a:lnTo>
                    <a:pt x="1" y="86"/>
                  </a:lnTo>
                  <a:lnTo>
                    <a:pt x="0" y="87"/>
                  </a:lnTo>
                  <a:lnTo>
                    <a:pt x="0" y="89"/>
                  </a:lnTo>
                  <a:lnTo>
                    <a:pt x="0" y="91"/>
                  </a:lnTo>
                  <a:lnTo>
                    <a:pt x="1" y="92"/>
                  </a:lnTo>
                  <a:lnTo>
                    <a:pt x="2" y="93"/>
                  </a:lnTo>
                  <a:lnTo>
                    <a:pt x="4" y="94"/>
                  </a:lnTo>
                  <a:lnTo>
                    <a:pt x="6" y="94"/>
                  </a:lnTo>
                  <a:lnTo>
                    <a:pt x="6" y="94"/>
                  </a:lnTo>
                  <a:lnTo>
                    <a:pt x="11" y="92"/>
                  </a:lnTo>
                  <a:lnTo>
                    <a:pt x="16" y="89"/>
                  </a:lnTo>
                  <a:lnTo>
                    <a:pt x="22" y="85"/>
                  </a:lnTo>
                  <a:lnTo>
                    <a:pt x="26" y="80"/>
                  </a:lnTo>
                  <a:lnTo>
                    <a:pt x="35" y="69"/>
                  </a:lnTo>
                  <a:lnTo>
                    <a:pt x="43" y="60"/>
                  </a:lnTo>
                  <a:lnTo>
                    <a:pt x="43" y="60"/>
                  </a:lnTo>
                  <a:lnTo>
                    <a:pt x="54" y="48"/>
                  </a:lnTo>
                  <a:lnTo>
                    <a:pt x="64" y="34"/>
                  </a:lnTo>
                  <a:lnTo>
                    <a:pt x="73" y="21"/>
                  </a:lnTo>
                  <a:lnTo>
                    <a:pt x="77" y="13"/>
                  </a:lnTo>
                  <a:lnTo>
                    <a:pt x="81" y="5"/>
                  </a:lnTo>
                  <a:lnTo>
                    <a:pt x="81" y="5"/>
                  </a:lnTo>
                  <a:lnTo>
                    <a:pt x="81" y="3"/>
                  </a:lnTo>
                  <a:lnTo>
                    <a:pt x="80" y="2"/>
                  </a:lnTo>
                  <a:lnTo>
                    <a:pt x="79" y="1"/>
                  </a:lnTo>
                  <a:lnTo>
                    <a:pt x="78" y="0"/>
                  </a:lnTo>
                  <a:lnTo>
                    <a:pt x="73"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5" name="chenying0907 606"/>
            <p:cNvSpPr>
              <a:spLocks/>
            </p:cNvSpPr>
            <p:nvPr/>
          </p:nvSpPr>
          <p:spPr bwMode="auto">
            <a:xfrm>
              <a:off x="6523038" y="4079875"/>
              <a:ext cx="38100" cy="50800"/>
            </a:xfrm>
            <a:custGeom>
              <a:avLst/>
              <a:gdLst/>
              <a:ahLst/>
              <a:cxnLst>
                <a:cxn ang="0">
                  <a:pos x="63" y="2"/>
                </a:cxn>
                <a:cxn ang="0">
                  <a:pos x="63" y="2"/>
                </a:cxn>
                <a:cxn ang="0">
                  <a:pos x="54" y="13"/>
                </a:cxn>
                <a:cxn ang="0">
                  <a:pos x="46" y="24"/>
                </a:cxn>
                <a:cxn ang="0">
                  <a:pos x="33" y="48"/>
                </a:cxn>
                <a:cxn ang="0">
                  <a:pos x="33" y="48"/>
                </a:cxn>
                <a:cxn ang="0">
                  <a:pos x="18" y="71"/>
                </a:cxn>
                <a:cxn ang="0">
                  <a:pos x="18" y="71"/>
                </a:cxn>
                <a:cxn ang="0">
                  <a:pos x="10" y="83"/>
                </a:cxn>
                <a:cxn ang="0">
                  <a:pos x="10" y="83"/>
                </a:cxn>
                <a:cxn ang="0">
                  <a:pos x="7" y="86"/>
                </a:cxn>
                <a:cxn ang="0">
                  <a:pos x="7" y="87"/>
                </a:cxn>
                <a:cxn ang="0">
                  <a:pos x="9" y="88"/>
                </a:cxn>
                <a:cxn ang="0">
                  <a:pos x="9" y="88"/>
                </a:cxn>
                <a:cxn ang="0">
                  <a:pos x="7" y="87"/>
                </a:cxn>
                <a:cxn ang="0">
                  <a:pos x="5" y="87"/>
                </a:cxn>
                <a:cxn ang="0">
                  <a:pos x="2" y="87"/>
                </a:cxn>
                <a:cxn ang="0">
                  <a:pos x="1" y="88"/>
                </a:cxn>
                <a:cxn ang="0">
                  <a:pos x="0" y="90"/>
                </a:cxn>
                <a:cxn ang="0">
                  <a:pos x="0" y="91"/>
                </a:cxn>
                <a:cxn ang="0">
                  <a:pos x="1" y="94"/>
                </a:cxn>
                <a:cxn ang="0">
                  <a:pos x="1" y="94"/>
                </a:cxn>
                <a:cxn ang="0">
                  <a:pos x="2" y="96"/>
                </a:cxn>
                <a:cxn ang="0">
                  <a:pos x="4" y="97"/>
                </a:cxn>
                <a:cxn ang="0">
                  <a:pos x="6" y="97"/>
                </a:cxn>
                <a:cxn ang="0">
                  <a:pos x="8" y="97"/>
                </a:cxn>
                <a:cxn ang="0">
                  <a:pos x="12" y="95"/>
                </a:cxn>
                <a:cxn ang="0">
                  <a:pos x="15" y="91"/>
                </a:cxn>
                <a:cxn ang="0">
                  <a:pos x="22" y="83"/>
                </a:cxn>
                <a:cxn ang="0">
                  <a:pos x="26" y="76"/>
                </a:cxn>
                <a:cxn ang="0">
                  <a:pos x="26" y="76"/>
                </a:cxn>
                <a:cxn ang="0">
                  <a:pos x="37" y="59"/>
                </a:cxn>
                <a:cxn ang="0">
                  <a:pos x="47" y="42"/>
                </a:cxn>
                <a:cxn ang="0">
                  <a:pos x="58" y="24"/>
                </a:cxn>
                <a:cxn ang="0">
                  <a:pos x="63" y="17"/>
                </a:cxn>
                <a:cxn ang="0">
                  <a:pos x="70" y="9"/>
                </a:cxn>
                <a:cxn ang="0">
                  <a:pos x="70" y="9"/>
                </a:cxn>
                <a:cxn ang="0">
                  <a:pos x="71" y="8"/>
                </a:cxn>
                <a:cxn ang="0">
                  <a:pos x="71" y="5"/>
                </a:cxn>
                <a:cxn ang="0">
                  <a:pos x="70" y="3"/>
                </a:cxn>
                <a:cxn ang="0">
                  <a:pos x="69" y="2"/>
                </a:cxn>
                <a:cxn ang="0">
                  <a:pos x="68" y="1"/>
                </a:cxn>
                <a:cxn ang="0">
                  <a:pos x="66" y="0"/>
                </a:cxn>
                <a:cxn ang="0">
                  <a:pos x="65" y="1"/>
                </a:cxn>
                <a:cxn ang="0">
                  <a:pos x="63" y="2"/>
                </a:cxn>
                <a:cxn ang="0">
                  <a:pos x="63" y="2"/>
                </a:cxn>
              </a:cxnLst>
              <a:rect l="0" t="0" r="r" b="b"/>
              <a:pathLst>
                <a:path w="71" h="97">
                  <a:moveTo>
                    <a:pt x="63" y="2"/>
                  </a:moveTo>
                  <a:lnTo>
                    <a:pt x="63" y="2"/>
                  </a:lnTo>
                  <a:lnTo>
                    <a:pt x="54" y="13"/>
                  </a:lnTo>
                  <a:lnTo>
                    <a:pt x="46" y="24"/>
                  </a:lnTo>
                  <a:lnTo>
                    <a:pt x="33" y="48"/>
                  </a:lnTo>
                  <a:lnTo>
                    <a:pt x="33" y="48"/>
                  </a:lnTo>
                  <a:lnTo>
                    <a:pt x="18" y="71"/>
                  </a:lnTo>
                  <a:lnTo>
                    <a:pt x="18" y="71"/>
                  </a:lnTo>
                  <a:lnTo>
                    <a:pt x="10" y="83"/>
                  </a:lnTo>
                  <a:lnTo>
                    <a:pt x="10" y="83"/>
                  </a:lnTo>
                  <a:lnTo>
                    <a:pt x="7" y="86"/>
                  </a:lnTo>
                  <a:lnTo>
                    <a:pt x="7" y="87"/>
                  </a:lnTo>
                  <a:lnTo>
                    <a:pt x="9" y="88"/>
                  </a:lnTo>
                  <a:lnTo>
                    <a:pt x="9" y="88"/>
                  </a:lnTo>
                  <a:lnTo>
                    <a:pt x="7" y="87"/>
                  </a:lnTo>
                  <a:lnTo>
                    <a:pt x="5" y="87"/>
                  </a:lnTo>
                  <a:lnTo>
                    <a:pt x="2" y="87"/>
                  </a:lnTo>
                  <a:lnTo>
                    <a:pt x="1" y="88"/>
                  </a:lnTo>
                  <a:lnTo>
                    <a:pt x="0" y="90"/>
                  </a:lnTo>
                  <a:lnTo>
                    <a:pt x="0" y="91"/>
                  </a:lnTo>
                  <a:lnTo>
                    <a:pt x="1" y="94"/>
                  </a:lnTo>
                  <a:lnTo>
                    <a:pt x="1" y="94"/>
                  </a:lnTo>
                  <a:lnTo>
                    <a:pt x="2" y="96"/>
                  </a:lnTo>
                  <a:lnTo>
                    <a:pt x="4" y="97"/>
                  </a:lnTo>
                  <a:lnTo>
                    <a:pt x="6" y="97"/>
                  </a:lnTo>
                  <a:lnTo>
                    <a:pt x="8" y="97"/>
                  </a:lnTo>
                  <a:lnTo>
                    <a:pt x="12" y="95"/>
                  </a:lnTo>
                  <a:lnTo>
                    <a:pt x="15" y="91"/>
                  </a:lnTo>
                  <a:lnTo>
                    <a:pt x="22" y="83"/>
                  </a:lnTo>
                  <a:lnTo>
                    <a:pt x="26" y="76"/>
                  </a:lnTo>
                  <a:lnTo>
                    <a:pt x="26" y="76"/>
                  </a:lnTo>
                  <a:lnTo>
                    <a:pt x="37" y="59"/>
                  </a:lnTo>
                  <a:lnTo>
                    <a:pt x="47" y="42"/>
                  </a:lnTo>
                  <a:lnTo>
                    <a:pt x="58" y="24"/>
                  </a:lnTo>
                  <a:lnTo>
                    <a:pt x="63" y="17"/>
                  </a:lnTo>
                  <a:lnTo>
                    <a:pt x="70" y="9"/>
                  </a:lnTo>
                  <a:lnTo>
                    <a:pt x="70" y="9"/>
                  </a:lnTo>
                  <a:lnTo>
                    <a:pt x="71" y="8"/>
                  </a:lnTo>
                  <a:lnTo>
                    <a:pt x="71" y="5"/>
                  </a:lnTo>
                  <a:lnTo>
                    <a:pt x="70" y="3"/>
                  </a:lnTo>
                  <a:lnTo>
                    <a:pt x="69" y="2"/>
                  </a:lnTo>
                  <a:lnTo>
                    <a:pt x="68" y="1"/>
                  </a:lnTo>
                  <a:lnTo>
                    <a:pt x="66" y="0"/>
                  </a:lnTo>
                  <a:lnTo>
                    <a:pt x="65" y="1"/>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6" name="chenying0907 608"/>
            <p:cNvSpPr>
              <a:spLocks/>
            </p:cNvSpPr>
            <p:nvPr/>
          </p:nvSpPr>
          <p:spPr bwMode="auto">
            <a:xfrm>
              <a:off x="6553200" y="4079875"/>
              <a:ext cx="39688" cy="52388"/>
            </a:xfrm>
            <a:custGeom>
              <a:avLst/>
              <a:gdLst/>
              <a:ahLst/>
              <a:cxnLst>
                <a:cxn ang="0">
                  <a:pos x="67" y="3"/>
                </a:cxn>
                <a:cxn ang="0">
                  <a:pos x="67" y="3"/>
                </a:cxn>
                <a:cxn ang="0">
                  <a:pos x="65" y="11"/>
                </a:cxn>
                <a:cxn ang="0">
                  <a:pos x="61" y="17"/>
                </a:cxn>
                <a:cxn ang="0">
                  <a:pos x="52" y="28"/>
                </a:cxn>
                <a:cxn ang="0">
                  <a:pos x="52" y="28"/>
                </a:cxn>
                <a:cxn ang="0">
                  <a:pos x="44" y="41"/>
                </a:cxn>
                <a:cxn ang="0">
                  <a:pos x="36" y="53"/>
                </a:cxn>
                <a:cxn ang="0">
                  <a:pos x="36" y="53"/>
                </a:cxn>
                <a:cxn ang="0">
                  <a:pos x="20" y="70"/>
                </a:cxn>
                <a:cxn ang="0">
                  <a:pos x="15" y="75"/>
                </a:cxn>
                <a:cxn ang="0">
                  <a:pos x="12" y="80"/>
                </a:cxn>
                <a:cxn ang="0">
                  <a:pos x="10" y="85"/>
                </a:cxn>
                <a:cxn ang="0">
                  <a:pos x="9" y="89"/>
                </a:cxn>
                <a:cxn ang="0">
                  <a:pos x="9" y="89"/>
                </a:cxn>
                <a:cxn ang="0">
                  <a:pos x="9" y="87"/>
                </a:cxn>
                <a:cxn ang="0">
                  <a:pos x="7" y="86"/>
                </a:cxn>
                <a:cxn ang="0">
                  <a:pos x="6" y="85"/>
                </a:cxn>
                <a:cxn ang="0">
                  <a:pos x="4" y="85"/>
                </a:cxn>
                <a:cxn ang="0">
                  <a:pos x="1" y="87"/>
                </a:cxn>
                <a:cxn ang="0">
                  <a:pos x="0" y="89"/>
                </a:cxn>
                <a:cxn ang="0">
                  <a:pos x="0" y="91"/>
                </a:cxn>
                <a:cxn ang="0">
                  <a:pos x="0" y="91"/>
                </a:cxn>
                <a:cxn ang="0">
                  <a:pos x="1" y="95"/>
                </a:cxn>
                <a:cxn ang="0">
                  <a:pos x="3" y="97"/>
                </a:cxn>
                <a:cxn ang="0">
                  <a:pos x="5" y="99"/>
                </a:cxn>
                <a:cxn ang="0">
                  <a:pos x="8" y="100"/>
                </a:cxn>
                <a:cxn ang="0">
                  <a:pos x="8" y="100"/>
                </a:cxn>
                <a:cxn ang="0">
                  <a:pos x="11" y="100"/>
                </a:cxn>
                <a:cxn ang="0">
                  <a:pos x="13" y="99"/>
                </a:cxn>
                <a:cxn ang="0">
                  <a:pos x="13" y="99"/>
                </a:cxn>
                <a:cxn ang="0">
                  <a:pos x="30" y="77"/>
                </a:cxn>
                <a:cxn ang="0">
                  <a:pos x="46" y="55"/>
                </a:cxn>
                <a:cxn ang="0">
                  <a:pos x="46" y="55"/>
                </a:cxn>
                <a:cxn ang="0">
                  <a:pos x="54" y="43"/>
                </a:cxn>
                <a:cxn ang="0">
                  <a:pos x="63" y="29"/>
                </a:cxn>
                <a:cxn ang="0">
                  <a:pos x="63" y="29"/>
                </a:cxn>
                <a:cxn ang="0">
                  <a:pos x="71" y="18"/>
                </a:cxn>
                <a:cxn ang="0">
                  <a:pos x="74" y="13"/>
                </a:cxn>
                <a:cxn ang="0">
                  <a:pos x="75" y="5"/>
                </a:cxn>
                <a:cxn ang="0">
                  <a:pos x="75" y="5"/>
                </a:cxn>
                <a:cxn ang="0">
                  <a:pos x="75" y="3"/>
                </a:cxn>
                <a:cxn ang="0">
                  <a:pos x="75" y="2"/>
                </a:cxn>
                <a:cxn ang="0">
                  <a:pos x="72" y="0"/>
                </a:cxn>
                <a:cxn ang="0">
                  <a:pos x="70" y="0"/>
                </a:cxn>
                <a:cxn ang="0">
                  <a:pos x="69" y="0"/>
                </a:cxn>
                <a:cxn ang="0">
                  <a:pos x="67" y="1"/>
                </a:cxn>
                <a:cxn ang="0">
                  <a:pos x="67" y="3"/>
                </a:cxn>
                <a:cxn ang="0">
                  <a:pos x="67" y="3"/>
                </a:cxn>
              </a:cxnLst>
              <a:rect l="0" t="0" r="r" b="b"/>
              <a:pathLst>
                <a:path w="75" h="100">
                  <a:moveTo>
                    <a:pt x="67" y="3"/>
                  </a:moveTo>
                  <a:lnTo>
                    <a:pt x="67" y="3"/>
                  </a:lnTo>
                  <a:lnTo>
                    <a:pt x="65" y="11"/>
                  </a:lnTo>
                  <a:lnTo>
                    <a:pt x="61" y="17"/>
                  </a:lnTo>
                  <a:lnTo>
                    <a:pt x="52" y="28"/>
                  </a:lnTo>
                  <a:lnTo>
                    <a:pt x="52" y="28"/>
                  </a:lnTo>
                  <a:lnTo>
                    <a:pt x="44" y="41"/>
                  </a:lnTo>
                  <a:lnTo>
                    <a:pt x="36" y="53"/>
                  </a:lnTo>
                  <a:lnTo>
                    <a:pt x="36" y="53"/>
                  </a:lnTo>
                  <a:lnTo>
                    <a:pt x="20" y="70"/>
                  </a:lnTo>
                  <a:lnTo>
                    <a:pt x="15" y="75"/>
                  </a:lnTo>
                  <a:lnTo>
                    <a:pt x="12" y="80"/>
                  </a:lnTo>
                  <a:lnTo>
                    <a:pt x="10" y="85"/>
                  </a:lnTo>
                  <a:lnTo>
                    <a:pt x="9" y="89"/>
                  </a:lnTo>
                  <a:lnTo>
                    <a:pt x="9" y="89"/>
                  </a:lnTo>
                  <a:lnTo>
                    <a:pt x="9" y="87"/>
                  </a:lnTo>
                  <a:lnTo>
                    <a:pt x="7" y="86"/>
                  </a:lnTo>
                  <a:lnTo>
                    <a:pt x="6" y="85"/>
                  </a:lnTo>
                  <a:lnTo>
                    <a:pt x="4" y="85"/>
                  </a:lnTo>
                  <a:lnTo>
                    <a:pt x="1" y="87"/>
                  </a:lnTo>
                  <a:lnTo>
                    <a:pt x="0" y="89"/>
                  </a:lnTo>
                  <a:lnTo>
                    <a:pt x="0" y="91"/>
                  </a:lnTo>
                  <a:lnTo>
                    <a:pt x="0" y="91"/>
                  </a:lnTo>
                  <a:lnTo>
                    <a:pt x="1" y="95"/>
                  </a:lnTo>
                  <a:lnTo>
                    <a:pt x="3" y="97"/>
                  </a:lnTo>
                  <a:lnTo>
                    <a:pt x="5" y="99"/>
                  </a:lnTo>
                  <a:lnTo>
                    <a:pt x="8" y="100"/>
                  </a:lnTo>
                  <a:lnTo>
                    <a:pt x="8" y="100"/>
                  </a:lnTo>
                  <a:lnTo>
                    <a:pt x="11" y="100"/>
                  </a:lnTo>
                  <a:lnTo>
                    <a:pt x="13" y="99"/>
                  </a:lnTo>
                  <a:lnTo>
                    <a:pt x="13" y="99"/>
                  </a:lnTo>
                  <a:lnTo>
                    <a:pt x="30" y="77"/>
                  </a:lnTo>
                  <a:lnTo>
                    <a:pt x="46" y="55"/>
                  </a:lnTo>
                  <a:lnTo>
                    <a:pt x="46" y="55"/>
                  </a:lnTo>
                  <a:lnTo>
                    <a:pt x="54" y="43"/>
                  </a:lnTo>
                  <a:lnTo>
                    <a:pt x="63" y="29"/>
                  </a:lnTo>
                  <a:lnTo>
                    <a:pt x="63" y="29"/>
                  </a:lnTo>
                  <a:lnTo>
                    <a:pt x="71" y="18"/>
                  </a:lnTo>
                  <a:lnTo>
                    <a:pt x="74" y="13"/>
                  </a:lnTo>
                  <a:lnTo>
                    <a:pt x="75" y="5"/>
                  </a:lnTo>
                  <a:lnTo>
                    <a:pt x="75" y="5"/>
                  </a:lnTo>
                  <a:lnTo>
                    <a:pt x="75" y="3"/>
                  </a:lnTo>
                  <a:lnTo>
                    <a:pt x="75" y="2"/>
                  </a:lnTo>
                  <a:lnTo>
                    <a:pt x="72" y="0"/>
                  </a:lnTo>
                  <a:lnTo>
                    <a:pt x="70" y="0"/>
                  </a:lnTo>
                  <a:lnTo>
                    <a:pt x="69" y="0"/>
                  </a:lnTo>
                  <a:lnTo>
                    <a:pt x="67" y="1"/>
                  </a:lnTo>
                  <a:lnTo>
                    <a:pt x="67" y="3"/>
                  </a:lnTo>
                  <a:lnTo>
                    <a:pt x="6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7" name="chenying0907 609"/>
            <p:cNvSpPr>
              <a:spLocks/>
            </p:cNvSpPr>
            <p:nvPr/>
          </p:nvSpPr>
          <p:spPr bwMode="auto">
            <a:xfrm>
              <a:off x="6588125" y="4081463"/>
              <a:ext cx="46038" cy="46038"/>
            </a:xfrm>
            <a:custGeom>
              <a:avLst/>
              <a:gdLst/>
              <a:ahLst/>
              <a:cxnLst>
                <a:cxn ang="0">
                  <a:pos x="77" y="3"/>
                </a:cxn>
                <a:cxn ang="0">
                  <a:pos x="77" y="3"/>
                </a:cxn>
                <a:cxn ang="0">
                  <a:pos x="69" y="13"/>
                </a:cxn>
                <a:cxn ang="0">
                  <a:pos x="62" y="22"/>
                </a:cxn>
                <a:cxn ang="0">
                  <a:pos x="54" y="32"/>
                </a:cxn>
                <a:cxn ang="0">
                  <a:pos x="44" y="40"/>
                </a:cxn>
                <a:cxn ang="0">
                  <a:pos x="25" y="56"/>
                </a:cxn>
                <a:cxn ang="0">
                  <a:pos x="6" y="73"/>
                </a:cxn>
                <a:cxn ang="0">
                  <a:pos x="6" y="73"/>
                </a:cxn>
                <a:cxn ang="0">
                  <a:pos x="5" y="74"/>
                </a:cxn>
                <a:cxn ang="0">
                  <a:pos x="5" y="74"/>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9"/>
                </a:cxn>
                <a:cxn ang="0">
                  <a:pos x="13" y="79"/>
                </a:cxn>
                <a:cxn ang="0">
                  <a:pos x="32" y="63"/>
                </a:cxn>
                <a:cxn ang="0">
                  <a:pos x="52" y="46"/>
                </a:cxn>
                <a:cxn ang="0">
                  <a:pos x="61" y="37"/>
                </a:cxn>
                <a:cxn ang="0">
                  <a:pos x="69" y="28"/>
                </a:cxn>
                <a:cxn ang="0">
                  <a:pos x="78" y="18"/>
                </a:cxn>
                <a:cxn ang="0">
                  <a:pos x="84" y="8"/>
                </a:cxn>
                <a:cxn ang="0">
                  <a:pos x="84" y="8"/>
                </a:cxn>
                <a:cxn ang="0">
                  <a:pos x="85" y="6"/>
                </a:cxn>
                <a:cxn ang="0">
                  <a:pos x="85" y="4"/>
                </a:cxn>
                <a:cxn ang="0">
                  <a:pos x="84" y="3"/>
                </a:cxn>
                <a:cxn ang="0">
                  <a:pos x="83" y="1"/>
                </a:cxn>
                <a:cxn ang="0">
                  <a:pos x="81" y="0"/>
                </a:cxn>
                <a:cxn ang="0">
                  <a:pos x="79" y="0"/>
                </a:cxn>
                <a:cxn ang="0">
                  <a:pos x="78" y="1"/>
                </a:cxn>
                <a:cxn ang="0">
                  <a:pos x="77" y="3"/>
                </a:cxn>
                <a:cxn ang="0">
                  <a:pos x="77" y="3"/>
                </a:cxn>
              </a:cxnLst>
              <a:rect l="0" t="0" r="r" b="b"/>
              <a:pathLst>
                <a:path w="85" h="86">
                  <a:moveTo>
                    <a:pt x="77" y="3"/>
                  </a:moveTo>
                  <a:lnTo>
                    <a:pt x="77" y="3"/>
                  </a:lnTo>
                  <a:lnTo>
                    <a:pt x="69" y="13"/>
                  </a:lnTo>
                  <a:lnTo>
                    <a:pt x="62" y="22"/>
                  </a:lnTo>
                  <a:lnTo>
                    <a:pt x="54" y="32"/>
                  </a:lnTo>
                  <a:lnTo>
                    <a:pt x="44" y="40"/>
                  </a:lnTo>
                  <a:lnTo>
                    <a:pt x="25" y="56"/>
                  </a:lnTo>
                  <a:lnTo>
                    <a:pt x="6" y="73"/>
                  </a:lnTo>
                  <a:lnTo>
                    <a:pt x="6" y="73"/>
                  </a:lnTo>
                  <a:lnTo>
                    <a:pt x="5" y="74"/>
                  </a:lnTo>
                  <a:lnTo>
                    <a:pt x="5" y="74"/>
                  </a:lnTo>
                  <a:lnTo>
                    <a:pt x="1" y="78"/>
                  </a:lnTo>
                  <a:lnTo>
                    <a:pt x="1" y="78"/>
                  </a:lnTo>
                  <a:lnTo>
                    <a:pt x="0" y="80"/>
                  </a:lnTo>
                  <a:lnTo>
                    <a:pt x="0" y="83"/>
                  </a:lnTo>
                  <a:lnTo>
                    <a:pt x="1" y="85"/>
                  </a:lnTo>
                  <a:lnTo>
                    <a:pt x="4" y="86"/>
                  </a:lnTo>
                  <a:lnTo>
                    <a:pt x="4" y="86"/>
                  </a:lnTo>
                  <a:lnTo>
                    <a:pt x="8" y="85"/>
                  </a:lnTo>
                  <a:lnTo>
                    <a:pt x="10" y="84"/>
                  </a:lnTo>
                  <a:lnTo>
                    <a:pt x="12" y="82"/>
                  </a:lnTo>
                  <a:lnTo>
                    <a:pt x="13" y="79"/>
                  </a:lnTo>
                  <a:lnTo>
                    <a:pt x="13" y="79"/>
                  </a:lnTo>
                  <a:lnTo>
                    <a:pt x="32" y="63"/>
                  </a:lnTo>
                  <a:lnTo>
                    <a:pt x="52" y="46"/>
                  </a:lnTo>
                  <a:lnTo>
                    <a:pt x="61" y="37"/>
                  </a:lnTo>
                  <a:lnTo>
                    <a:pt x="69" y="28"/>
                  </a:lnTo>
                  <a:lnTo>
                    <a:pt x="78" y="18"/>
                  </a:lnTo>
                  <a:lnTo>
                    <a:pt x="84" y="8"/>
                  </a:lnTo>
                  <a:lnTo>
                    <a:pt x="84" y="8"/>
                  </a:lnTo>
                  <a:lnTo>
                    <a:pt x="85" y="6"/>
                  </a:lnTo>
                  <a:lnTo>
                    <a:pt x="85" y="4"/>
                  </a:lnTo>
                  <a:lnTo>
                    <a:pt x="84" y="3"/>
                  </a:lnTo>
                  <a:lnTo>
                    <a:pt x="83" y="1"/>
                  </a:lnTo>
                  <a:lnTo>
                    <a:pt x="81" y="0"/>
                  </a:lnTo>
                  <a:lnTo>
                    <a:pt x="79"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8" name="chenying0907 610"/>
            <p:cNvSpPr>
              <a:spLocks/>
            </p:cNvSpPr>
            <p:nvPr/>
          </p:nvSpPr>
          <p:spPr bwMode="auto">
            <a:xfrm>
              <a:off x="6634163" y="4084638"/>
              <a:ext cx="36513" cy="39688"/>
            </a:xfrm>
            <a:custGeom>
              <a:avLst/>
              <a:gdLst/>
              <a:ahLst/>
              <a:cxnLst>
                <a:cxn ang="0">
                  <a:pos x="62" y="2"/>
                </a:cxn>
                <a:cxn ang="0">
                  <a:pos x="62" y="2"/>
                </a:cxn>
                <a:cxn ang="0">
                  <a:pos x="53" y="14"/>
                </a:cxn>
                <a:cxn ang="0">
                  <a:pos x="41" y="26"/>
                </a:cxn>
                <a:cxn ang="0">
                  <a:pos x="20" y="47"/>
                </a:cxn>
                <a:cxn ang="0">
                  <a:pos x="20" y="47"/>
                </a:cxn>
                <a:cxn ang="0">
                  <a:pos x="13" y="52"/>
                </a:cxn>
                <a:cxn ang="0">
                  <a:pos x="5" y="61"/>
                </a:cxn>
                <a:cxn ang="0">
                  <a:pos x="2" y="65"/>
                </a:cxn>
                <a:cxn ang="0">
                  <a:pos x="0" y="69"/>
                </a:cxn>
                <a:cxn ang="0">
                  <a:pos x="0" y="71"/>
                </a:cxn>
                <a:cxn ang="0">
                  <a:pos x="1" y="73"/>
                </a:cxn>
                <a:cxn ang="0">
                  <a:pos x="2" y="74"/>
                </a:cxn>
                <a:cxn ang="0">
                  <a:pos x="3" y="75"/>
                </a:cxn>
                <a:cxn ang="0">
                  <a:pos x="3" y="75"/>
                </a:cxn>
                <a:cxn ang="0">
                  <a:pos x="6" y="75"/>
                </a:cxn>
                <a:cxn ang="0">
                  <a:pos x="7" y="75"/>
                </a:cxn>
                <a:cxn ang="0">
                  <a:pos x="8" y="73"/>
                </a:cxn>
                <a:cxn ang="0">
                  <a:pos x="9" y="71"/>
                </a:cxn>
                <a:cxn ang="0">
                  <a:pos x="9" y="71"/>
                </a:cxn>
                <a:cxn ang="0">
                  <a:pos x="9" y="71"/>
                </a:cxn>
                <a:cxn ang="0">
                  <a:pos x="9" y="71"/>
                </a:cxn>
                <a:cxn ang="0">
                  <a:pos x="12" y="68"/>
                </a:cxn>
                <a:cxn ang="0">
                  <a:pos x="12" y="68"/>
                </a:cxn>
                <a:cxn ang="0">
                  <a:pos x="19" y="61"/>
                </a:cxn>
                <a:cxn ang="0">
                  <a:pos x="19" y="61"/>
                </a:cxn>
                <a:cxn ang="0">
                  <a:pos x="38" y="42"/>
                </a:cxn>
                <a:cxn ang="0">
                  <a:pos x="38" y="42"/>
                </a:cxn>
                <a:cxn ang="0">
                  <a:pos x="55" y="24"/>
                </a:cxn>
                <a:cxn ang="0">
                  <a:pos x="63" y="16"/>
                </a:cxn>
                <a:cxn ang="0">
                  <a:pos x="70" y="7"/>
                </a:cxn>
                <a:cxn ang="0">
                  <a:pos x="70" y="7"/>
                </a:cxn>
                <a:cxn ang="0">
                  <a:pos x="71" y="5"/>
                </a:cxn>
                <a:cxn ang="0">
                  <a:pos x="71" y="3"/>
                </a:cxn>
                <a:cxn ang="0">
                  <a:pos x="70" y="2"/>
                </a:cxn>
                <a:cxn ang="0">
                  <a:pos x="69" y="1"/>
                </a:cxn>
                <a:cxn ang="0">
                  <a:pos x="66" y="0"/>
                </a:cxn>
                <a:cxn ang="0">
                  <a:pos x="64" y="1"/>
                </a:cxn>
                <a:cxn ang="0">
                  <a:pos x="62" y="2"/>
                </a:cxn>
                <a:cxn ang="0">
                  <a:pos x="62" y="2"/>
                </a:cxn>
              </a:cxnLst>
              <a:rect l="0" t="0" r="r" b="b"/>
              <a:pathLst>
                <a:path w="71" h="75">
                  <a:moveTo>
                    <a:pt x="62" y="2"/>
                  </a:moveTo>
                  <a:lnTo>
                    <a:pt x="62" y="2"/>
                  </a:lnTo>
                  <a:lnTo>
                    <a:pt x="53" y="14"/>
                  </a:lnTo>
                  <a:lnTo>
                    <a:pt x="41" y="26"/>
                  </a:lnTo>
                  <a:lnTo>
                    <a:pt x="20" y="47"/>
                  </a:lnTo>
                  <a:lnTo>
                    <a:pt x="20" y="47"/>
                  </a:lnTo>
                  <a:lnTo>
                    <a:pt x="13" y="52"/>
                  </a:lnTo>
                  <a:lnTo>
                    <a:pt x="5" y="61"/>
                  </a:lnTo>
                  <a:lnTo>
                    <a:pt x="2" y="65"/>
                  </a:lnTo>
                  <a:lnTo>
                    <a:pt x="0" y="69"/>
                  </a:lnTo>
                  <a:lnTo>
                    <a:pt x="0" y="71"/>
                  </a:lnTo>
                  <a:lnTo>
                    <a:pt x="1" y="73"/>
                  </a:lnTo>
                  <a:lnTo>
                    <a:pt x="2" y="74"/>
                  </a:lnTo>
                  <a:lnTo>
                    <a:pt x="3" y="75"/>
                  </a:lnTo>
                  <a:lnTo>
                    <a:pt x="3" y="75"/>
                  </a:lnTo>
                  <a:lnTo>
                    <a:pt x="6" y="75"/>
                  </a:lnTo>
                  <a:lnTo>
                    <a:pt x="7" y="75"/>
                  </a:lnTo>
                  <a:lnTo>
                    <a:pt x="8" y="73"/>
                  </a:lnTo>
                  <a:lnTo>
                    <a:pt x="9" y="71"/>
                  </a:lnTo>
                  <a:lnTo>
                    <a:pt x="9" y="71"/>
                  </a:lnTo>
                  <a:lnTo>
                    <a:pt x="9" y="71"/>
                  </a:lnTo>
                  <a:lnTo>
                    <a:pt x="9" y="71"/>
                  </a:lnTo>
                  <a:lnTo>
                    <a:pt x="12" y="68"/>
                  </a:lnTo>
                  <a:lnTo>
                    <a:pt x="12" y="68"/>
                  </a:lnTo>
                  <a:lnTo>
                    <a:pt x="19" y="61"/>
                  </a:lnTo>
                  <a:lnTo>
                    <a:pt x="19" y="61"/>
                  </a:lnTo>
                  <a:lnTo>
                    <a:pt x="38" y="42"/>
                  </a:lnTo>
                  <a:lnTo>
                    <a:pt x="38" y="42"/>
                  </a:lnTo>
                  <a:lnTo>
                    <a:pt x="55" y="24"/>
                  </a:lnTo>
                  <a:lnTo>
                    <a:pt x="63" y="16"/>
                  </a:lnTo>
                  <a:lnTo>
                    <a:pt x="70" y="7"/>
                  </a:lnTo>
                  <a:lnTo>
                    <a:pt x="70" y="7"/>
                  </a:lnTo>
                  <a:lnTo>
                    <a:pt x="71" y="5"/>
                  </a:lnTo>
                  <a:lnTo>
                    <a:pt x="71" y="3"/>
                  </a:lnTo>
                  <a:lnTo>
                    <a:pt x="70" y="2"/>
                  </a:lnTo>
                  <a:lnTo>
                    <a:pt x="69" y="1"/>
                  </a:lnTo>
                  <a:lnTo>
                    <a:pt x="66" y="0"/>
                  </a:lnTo>
                  <a:lnTo>
                    <a:pt x="64" y="1"/>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9" name="chenying0907 611"/>
            <p:cNvSpPr>
              <a:spLocks/>
            </p:cNvSpPr>
            <p:nvPr/>
          </p:nvSpPr>
          <p:spPr bwMode="auto">
            <a:xfrm>
              <a:off x="6665913" y="4081463"/>
              <a:ext cx="38100" cy="42863"/>
            </a:xfrm>
            <a:custGeom>
              <a:avLst/>
              <a:gdLst/>
              <a:ahLst/>
              <a:cxnLst>
                <a:cxn ang="0">
                  <a:pos x="66" y="0"/>
                </a:cxn>
                <a:cxn ang="0">
                  <a:pos x="61" y="0"/>
                </a:cxn>
                <a:cxn ang="0">
                  <a:pos x="61" y="0"/>
                </a:cxn>
                <a:cxn ang="0">
                  <a:pos x="59" y="1"/>
                </a:cxn>
                <a:cxn ang="0">
                  <a:pos x="58" y="3"/>
                </a:cxn>
                <a:cxn ang="0">
                  <a:pos x="57" y="6"/>
                </a:cxn>
                <a:cxn ang="0">
                  <a:pos x="57" y="8"/>
                </a:cxn>
                <a:cxn ang="0">
                  <a:pos x="57" y="8"/>
                </a:cxn>
                <a:cxn ang="0">
                  <a:pos x="27" y="38"/>
                </a:cxn>
                <a:cxn ang="0">
                  <a:pos x="27" y="38"/>
                </a:cxn>
                <a:cxn ang="0">
                  <a:pos x="19" y="46"/>
                </a:cxn>
                <a:cxn ang="0">
                  <a:pos x="11" y="54"/>
                </a:cxn>
                <a:cxn ang="0">
                  <a:pos x="4" y="65"/>
                </a:cxn>
                <a:cxn ang="0">
                  <a:pos x="2" y="70"/>
                </a:cxn>
                <a:cxn ang="0">
                  <a:pos x="0" y="75"/>
                </a:cxn>
                <a:cxn ang="0">
                  <a:pos x="0" y="75"/>
                </a:cxn>
                <a:cxn ang="0">
                  <a:pos x="0" y="77"/>
                </a:cxn>
                <a:cxn ang="0">
                  <a:pos x="0" y="79"/>
                </a:cxn>
                <a:cxn ang="0">
                  <a:pos x="2" y="80"/>
                </a:cxn>
                <a:cxn ang="0">
                  <a:pos x="3" y="81"/>
                </a:cxn>
                <a:cxn ang="0">
                  <a:pos x="5" y="81"/>
                </a:cxn>
                <a:cxn ang="0">
                  <a:pos x="6" y="81"/>
                </a:cxn>
                <a:cxn ang="0">
                  <a:pos x="8" y="80"/>
                </a:cxn>
                <a:cxn ang="0">
                  <a:pos x="9" y="78"/>
                </a:cxn>
                <a:cxn ang="0">
                  <a:pos x="9" y="78"/>
                </a:cxn>
                <a:cxn ang="0">
                  <a:pos x="11" y="72"/>
                </a:cxn>
                <a:cxn ang="0">
                  <a:pos x="14" y="67"/>
                </a:cxn>
                <a:cxn ang="0">
                  <a:pos x="21" y="57"/>
                </a:cxn>
                <a:cxn ang="0">
                  <a:pos x="28" y="49"/>
                </a:cxn>
                <a:cxn ang="0">
                  <a:pos x="37" y="41"/>
                </a:cxn>
                <a:cxn ang="0">
                  <a:pos x="37" y="41"/>
                </a:cxn>
                <a:cxn ang="0">
                  <a:pos x="70" y="9"/>
                </a:cxn>
                <a:cxn ang="0">
                  <a:pos x="70" y="9"/>
                </a:cxn>
                <a:cxn ang="0">
                  <a:pos x="72" y="7"/>
                </a:cxn>
                <a:cxn ang="0">
                  <a:pos x="71" y="4"/>
                </a:cxn>
                <a:cxn ang="0">
                  <a:pos x="70" y="1"/>
                </a:cxn>
                <a:cxn ang="0">
                  <a:pos x="66" y="0"/>
                </a:cxn>
                <a:cxn ang="0">
                  <a:pos x="66" y="0"/>
                </a:cxn>
              </a:cxnLst>
              <a:rect l="0" t="0" r="r" b="b"/>
              <a:pathLst>
                <a:path w="72" h="81">
                  <a:moveTo>
                    <a:pt x="66" y="0"/>
                  </a:moveTo>
                  <a:lnTo>
                    <a:pt x="61" y="0"/>
                  </a:lnTo>
                  <a:lnTo>
                    <a:pt x="61" y="0"/>
                  </a:lnTo>
                  <a:lnTo>
                    <a:pt x="59" y="1"/>
                  </a:lnTo>
                  <a:lnTo>
                    <a:pt x="58" y="3"/>
                  </a:lnTo>
                  <a:lnTo>
                    <a:pt x="57" y="6"/>
                  </a:lnTo>
                  <a:lnTo>
                    <a:pt x="57" y="8"/>
                  </a:lnTo>
                  <a:lnTo>
                    <a:pt x="57" y="8"/>
                  </a:lnTo>
                  <a:lnTo>
                    <a:pt x="27" y="38"/>
                  </a:lnTo>
                  <a:lnTo>
                    <a:pt x="27" y="38"/>
                  </a:lnTo>
                  <a:lnTo>
                    <a:pt x="19" y="46"/>
                  </a:lnTo>
                  <a:lnTo>
                    <a:pt x="11" y="54"/>
                  </a:lnTo>
                  <a:lnTo>
                    <a:pt x="4" y="65"/>
                  </a:lnTo>
                  <a:lnTo>
                    <a:pt x="2" y="70"/>
                  </a:lnTo>
                  <a:lnTo>
                    <a:pt x="0" y="75"/>
                  </a:lnTo>
                  <a:lnTo>
                    <a:pt x="0" y="75"/>
                  </a:lnTo>
                  <a:lnTo>
                    <a:pt x="0" y="77"/>
                  </a:lnTo>
                  <a:lnTo>
                    <a:pt x="0" y="79"/>
                  </a:lnTo>
                  <a:lnTo>
                    <a:pt x="2" y="80"/>
                  </a:lnTo>
                  <a:lnTo>
                    <a:pt x="3" y="81"/>
                  </a:lnTo>
                  <a:lnTo>
                    <a:pt x="5" y="81"/>
                  </a:lnTo>
                  <a:lnTo>
                    <a:pt x="6" y="81"/>
                  </a:lnTo>
                  <a:lnTo>
                    <a:pt x="8" y="80"/>
                  </a:lnTo>
                  <a:lnTo>
                    <a:pt x="9" y="78"/>
                  </a:lnTo>
                  <a:lnTo>
                    <a:pt x="9" y="78"/>
                  </a:lnTo>
                  <a:lnTo>
                    <a:pt x="11" y="72"/>
                  </a:lnTo>
                  <a:lnTo>
                    <a:pt x="14" y="67"/>
                  </a:lnTo>
                  <a:lnTo>
                    <a:pt x="21" y="57"/>
                  </a:lnTo>
                  <a:lnTo>
                    <a:pt x="28" y="49"/>
                  </a:lnTo>
                  <a:lnTo>
                    <a:pt x="37" y="41"/>
                  </a:lnTo>
                  <a:lnTo>
                    <a:pt x="37" y="41"/>
                  </a:lnTo>
                  <a:lnTo>
                    <a:pt x="70" y="9"/>
                  </a:lnTo>
                  <a:lnTo>
                    <a:pt x="70" y="9"/>
                  </a:lnTo>
                  <a:lnTo>
                    <a:pt x="72" y="7"/>
                  </a:lnTo>
                  <a:lnTo>
                    <a:pt x="71" y="4"/>
                  </a:lnTo>
                  <a:lnTo>
                    <a:pt x="70" y="1"/>
                  </a:lnTo>
                  <a:lnTo>
                    <a:pt x="66" y="0"/>
                  </a:lnTo>
                  <a:lnTo>
                    <a:pt x="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0" name="chenying0907 612"/>
            <p:cNvSpPr>
              <a:spLocks/>
            </p:cNvSpPr>
            <p:nvPr/>
          </p:nvSpPr>
          <p:spPr bwMode="auto">
            <a:xfrm>
              <a:off x="6689725" y="4089400"/>
              <a:ext cx="34925" cy="46038"/>
            </a:xfrm>
            <a:custGeom>
              <a:avLst/>
              <a:gdLst/>
              <a:ahLst/>
              <a:cxnLst>
                <a:cxn ang="0">
                  <a:pos x="57" y="5"/>
                </a:cxn>
                <a:cxn ang="0">
                  <a:pos x="57" y="5"/>
                </a:cxn>
                <a:cxn ang="0">
                  <a:pos x="56" y="9"/>
                </a:cxn>
                <a:cxn ang="0">
                  <a:pos x="54" y="12"/>
                </a:cxn>
                <a:cxn ang="0">
                  <a:pos x="50" y="19"/>
                </a:cxn>
                <a:cxn ang="0">
                  <a:pos x="45" y="25"/>
                </a:cxn>
                <a:cxn ang="0">
                  <a:pos x="39" y="30"/>
                </a:cxn>
                <a:cxn ang="0">
                  <a:pos x="39" y="30"/>
                </a:cxn>
                <a:cxn ang="0">
                  <a:pos x="33" y="37"/>
                </a:cxn>
                <a:cxn ang="0">
                  <a:pos x="25" y="43"/>
                </a:cxn>
                <a:cxn ang="0">
                  <a:pos x="25" y="43"/>
                </a:cxn>
                <a:cxn ang="0">
                  <a:pos x="17" y="52"/>
                </a:cxn>
                <a:cxn ang="0">
                  <a:pos x="10" y="60"/>
                </a:cxn>
                <a:cxn ang="0">
                  <a:pos x="4" y="69"/>
                </a:cxn>
                <a:cxn ang="0">
                  <a:pos x="2" y="74"/>
                </a:cxn>
                <a:cxn ang="0">
                  <a:pos x="0" y="80"/>
                </a:cxn>
                <a:cxn ang="0">
                  <a:pos x="0" y="80"/>
                </a:cxn>
                <a:cxn ang="0">
                  <a:pos x="0" y="82"/>
                </a:cxn>
                <a:cxn ang="0">
                  <a:pos x="1" y="83"/>
                </a:cxn>
                <a:cxn ang="0">
                  <a:pos x="2" y="85"/>
                </a:cxn>
                <a:cxn ang="0">
                  <a:pos x="4" y="85"/>
                </a:cxn>
                <a:cxn ang="0">
                  <a:pos x="5" y="85"/>
                </a:cxn>
                <a:cxn ang="0">
                  <a:pos x="7" y="85"/>
                </a:cxn>
                <a:cxn ang="0">
                  <a:pos x="8" y="84"/>
                </a:cxn>
                <a:cxn ang="0">
                  <a:pos x="9" y="82"/>
                </a:cxn>
                <a:cxn ang="0">
                  <a:pos x="9" y="82"/>
                </a:cxn>
                <a:cxn ang="0">
                  <a:pos x="11" y="76"/>
                </a:cxn>
                <a:cxn ang="0">
                  <a:pos x="14" y="70"/>
                </a:cxn>
                <a:cxn ang="0">
                  <a:pos x="17" y="65"/>
                </a:cxn>
                <a:cxn ang="0">
                  <a:pos x="21" y="61"/>
                </a:cxn>
                <a:cxn ang="0">
                  <a:pos x="30" y="53"/>
                </a:cxn>
                <a:cxn ang="0">
                  <a:pos x="39" y="45"/>
                </a:cxn>
                <a:cxn ang="0">
                  <a:pos x="48" y="36"/>
                </a:cxn>
                <a:cxn ang="0">
                  <a:pos x="57" y="27"/>
                </a:cxn>
                <a:cxn ang="0">
                  <a:pos x="61" y="22"/>
                </a:cxn>
                <a:cxn ang="0">
                  <a:pos x="63" y="17"/>
                </a:cxn>
                <a:cxn ang="0">
                  <a:pos x="65" y="11"/>
                </a:cxn>
                <a:cxn ang="0">
                  <a:pos x="66" y="5"/>
                </a:cxn>
                <a:cxn ang="0">
                  <a:pos x="66" y="5"/>
                </a:cxn>
                <a:cxn ang="0">
                  <a:pos x="66" y="3"/>
                </a:cxn>
                <a:cxn ang="0">
                  <a:pos x="65" y="1"/>
                </a:cxn>
                <a:cxn ang="0">
                  <a:pos x="64" y="0"/>
                </a:cxn>
                <a:cxn ang="0">
                  <a:pos x="62" y="0"/>
                </a:cxn>
                <a:cxn ang="0">
                  <a:pos x="59" y="1"/>
                </a:cxn>
                <a:cxn ang="0">
                  <a:pos x="58" y="3"/>
                </a:cxn>
                <a:cxn ang="0">
                  <a:pos x="57" y="5"/>
                </a:cxn>
                <a:cxn ang="0">
                  <a:pos x="57" y="5"/>
                </a:cxn>
              </a:cxnLst>
              <a:rect l="0" t="0" r="r" b="b"/>
              <a:pathLst>
                <a:path w="66" h="85">
                  <a:moveTo>
                    <a:pt x="57" y="5"/>
                  </a:moveTo>
                  <a:lnTo>
                    <a:pt x="57" y="5"/>
                  </a:lnTo>
                  <a:lnTo>
                    <a:pt x="56" y="9"/>
                  </a:lnTo>
                  <a:lnTo>
                    <a:pt x="54" y="12"/>
                  </a:lnTo>
                  <a:lnTo>
                    <a:pt x="50" y="19"/>
                  </a:lnTo>
                  <a:lnTo>
                    <a:pt x="45" y="25"/>
                  </a:lnTo>
                  <a:lnTo>
                    <a:pt x="39" y="30"/>
                  </a:lnTo>
                  <a:lnTo>
                    <a:pt x="39" y="30"/>
                  </a:lnTo>
                  <a:lnTo>
                    <a:pt x="33" y="37"/>
                  </a:lnTo>
                  <a:lnTo>
                    <a:pt x="25" y="43"/>
                  </a:lnTo>
                  <a:lnTo>
                    <a:pt x="25" y="43"/>
                  </a:lnTo>
                  <a:lnTo>
                    <a:pt x="17" y="52"/>
                  </a:lnTo>
                  <a:lnTo>
                    <a:pt x="10" y="60"/>
                  </a:lnTo>
                  <a:lnTo>
                    <a:pt x="4" y="69"/>
                  </a:lnTo>
                  <a:lnTo>
                    <a:pt x="2" y="74"/>
                  </a:lnTo>
                  <a:lnTo>
                    <a:pt x="0" y="80"/>
                  </a:lnTo>
                  <a:lnTo>
                    <a:pt x="0" y="80"/>
                  </a:lnTo>
                  <a:lnTo>
                    <a:pt x="0" y="82"/>
                  </a:lnTo>
                  <a:lnTo>
                    <a:pt x="1" y="83"/>
                  </a:lnTo>
                  <a:lnTo>
                    <a:pt x="2" y="85"/>
                  </a:lnTo>
                  <a:lnTo>
                    <a:pt x="4" y="85"/>
                  </a:lnTo>
                  <a:lnTo>
                    <a:pt x="5" y="85"/>
                  </a:lnTo>
                  <a:lnTo>
                    <a:pt x="7" y="85"/>
                  </a:lnTo>
                  <a:lnTo>
                    <a:pt x="8" y="84"/>
                  </a:lnTo>
                  <a:lnTo>
                    <a:pt x="9" y="82"/>
                  </a:lnTo>
                  <a:lnTo>
                    <a:pt x="9" y="82"/>
                  </a:lnTo>
                  <a:lnTo>
                    <a:pt x="11" y="76"/>
                  </a:lnTo>
                  <a:lnTo>
                    <a:pt x="14" y="70"/>
                  </a:lnTo>
                  <a:lnTo>
                    <a:pt x="17" y="65"/>
                  </a:lnTo>
                  <a:lnTo>
                    <a:pt x="21" y="61"/>
                  </a:lnTo>
                  <a:lnTo>
                    <a:pt x="30" y="53"/>
                  </a:lnTo>
                  <a:lnTo>
                    <a:pt x="39" y="45"/>
                  </a:lnTo>
                  <a:lnTo>
                    <a:pt x="48" y="36"/>
                  </a:lnTo>
                  <a:lnTo>
                    <a:pt x="57" y="27"/>
                  </a:lnTo>
                  <a:lnTo>
                    <a:pt x="61" y="22"/>
                  </a:lnTo>
                  <a:lnTo>
                    <a:pt x="63" y="17"/>
                  </a:lnTo>
                  <a:lnTo>
                    <a:pt x="65" y="11"/>
                  </a:lnTo>
                  <a:lnTo>
                    <a:pt x="66" y="5"/>
                  </a:lnTo>
                  <a:lnTo>
                    <a:pt x="66" y="5"/>
                  </a:lnTo>
                  <a:lnTo>
                    <a:pt x="66" y="3"/>
                  </a:lnTo>
                  <a:lnTo>
                    <a:pt x="65" y="1"/>
                  </a:lnTo>
                  <a:lnTo>
                    <a:pt x="64" y="0"/>
                  </a:lnTo>
                  <a:lnTo>
                    <a:pt x="62" y="0"/>
                  </a:lnTo>
                  <a:lnTo>
                    <a:pt x="59" y="1"/>
                  </a:lnTo>
                  <a:lnTo>
                    <a:pt x="58" y="3"/>
                  </a:lnTo>
                  <a:lnTo>
                    <a:pt x="57" y="5"/>
                  </a:lnTo>
                  <a:lnTo>
                    <a:pt x="5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1" name="chenying0907 613"/>
            <p:cNvSpPr>
              <a:spLocks/>
            </p:cNvSpPr>
            <p:nvPr/>
          </p:nvSpPr>
          <p:spPr bwMode="auto">
            <a:xfrm>
              <a:off x="6707188" y="4097338"/>
              <a:ext cx="39688" cy="50800"/>
            </a:xfrm>
            <a:custGeom>
              <a:avLst/>
              <a:gdLst/>
              <a:ahLst/>
              <a:cxnLst>
                <a:cxn ang="0">
                  <a:pos x="75" y="4"/>
                </a:cxn>
                <a:cxn ang="0">
                  <a:pos x="75" y="4"/>
                </a:cxn>
                <a:cxn ang="0">
                  <a:pos x="75" y="1"/>
                </a:cxn>
                <a:cxn ang="0">
                  <a:pos x="73" y="0"/>
                </a:cxn>
                <a:cxn ang="0">
                  <a:pos x="72" y="0"/>
                </a:cxn>
                <a:cxn ang="0">
                  <a:pos x="70" y="0"/>
                </a:cxn>
                <a:cxn ang="0">
                  <a:pos x="68" y="1"/>
                </a:cxn>
                <a:cxn ang="0">
                  <a:pos x="67" y="3"/>
                </a:cxn>
                <a:cxn ang="0">
                  <a:pos x="67" y="5"/>
                </a:cxn>
                <a:cxn ang="0">
                  <a:pos x="67" y="6"/>
                </a:cxn>
                <a:cxn ang="0">
                  <a:pos x="67" y="6"/>
                </a:cxn>
                <a:cxn ang="0">
                  <a:pos x="67" y="12"/>
                </a:cxn>
                <a:cxn ang="0">
                  <a:pos x="65" y="17"/>
                </a:cxn>
                <a:cxn ang="0">
                  <a:pos x="61" y="22"/>
                </a:cxn>
                <a:cxn ang="0">
                  <a:pos x="57" y="28"/>
                </a:cxn>
                <a:cxn ang="0">
                  <a:pos x="46" y="38"/>
                </a:cxn>
                <a:cxn ang="0">
                  <a:pos x="38" y="46"/>
                </a:cxn>
                <a:cxn ang="0">
                  <a:pos x="38" y="46"/>
                </a:cxn>
                <a:cxn ang="0">
                  <a:pos x="20" y="67"/>
                </a:cxn>
                <a:cxn ang="0">
                  <a:pos x="2" y="88"/>
                </a:cxn>
                <a:cxn ang="0">
                  <a:pos x="2" y="88"/>
                </a:cxn>
                <a:cxn ang="0">
                  <a:pos x="0" y="89"/>
                </a:cxn>
                <a:cxn ang="0">
                  <a:pos x="0" y="91"/>
                </a:cxn>
                <a:cxn ang="0">
                  <a:pos x="1" y="93"/>
                </a:cxn>
                <a:cxn ang="0">
                  <a:pos x="2" y="94"/>
                </a:cxn>
                <a:cxn ang="0">
                  <a:pos x="3" y="95"/>
                </a:cxn>
                <a:cxn ang="0">
                  <a:pos x="5" y="96"/>
                </a:cxn>
                <a:cxn ang="0">
                  <a:pos x="6" y="95"/>
                </a:cxn>
                <a:cxn ang="0">
                  <a:pos x="8" y="94"/>
                </a:cxn>
                <a:cxn ang="0">
                  <a:pos x="8" y="94"/>
                </a:cxn>
                <a:cxn ang="0">
                  <a:pos x="20" y="81"/>
                </a:cxn>
                <a:cxn ang="0">
                  <a:pos x="32" y="68"/>
                </a:cxn>
                <a:cxn ang="0">
                  <a:pos x="43" y="54"/>
                </a:cxn>
                <a:cxn ang="0">
                  <a:pos x="56" y="42"/>
                </a:cxn>
                <a:cxn ang="0">
                  <a:pos x="56" y="42"/>
                </a:cxn>
                <a:cxn ang="0">
                  <a:pos x="64" y="34"/>
                </a:cxn>
                <a:cxn ang="0">
                  <a:pos x="71" y="24"/>
                </a:cxn>
                <a:cxn ang="0">
                  <a:pos x="74" y="20"/>
                </a:cxn>
                <a:cxn ang="0">
                  <a:pos x="75" y="15"/>
                </a:cxn>
                <a:cxn ang="0">
                  <a:pos x="76" y="10"/>
                </a:cxn>
                <a:cxn ang="0">
                  <a:pos x="75" y="4"/>
                </a:cxn>
                <a:cxn ang="0">
                  <a:pos x="75" y="4"/>
                </a:cxn>
              </a:cxnLst>
              <a:rect l="0" t="0" r="r" b="b"/>
              <a:pathLst>
                <a:path w="76" h="96">
                  <a:moveTo>
                    <a:pt x="75" y="4"/>
                  </a:moveTo>
                  <a:lnTo>
                    <a:pt x="75" y="4"/>
                  </a:lnTo>
                  <a:lnTo>
                    <a:pt x="75" y="1"/>
                  </a:lnTo>
                  <a:lnTo>
                    <a:pt x="73" y="0"/>
                  </a:lnTo>
                  <a:lnTo>
                    <a:pt x="72" y="0"/>
                  </a:lnTo>
                  <a:lnTo>
                    <a:pt x="70" y="0"/>
                  </a:lnTo>
                  <a:lnTo>
                    <a:pt x="68" y="1"/>
                  </a:lnTo>
                  <a:lnTo>
                    <a:pt x="67" y="3"/>
                  </a:lnTo>
                  <a:lnTo>
                    <a:pt x="67" y="5"/>
                  </a:lnTo>
                  <a:lnTo>
                    <a:pt x="67" y="6"/>
                  </a:lnTo>
                  <a:lnTo>
                    <a:pt x="67" y="6"/>
                  </a:lnTo>
                  <a:lnTo>
                    <a:pt x="67" y="12"/>
                  </a:lnTo>
                  <a:lnTo>
                    <a:pt x="65" y="17"/>
                  </a:lnTo>
                  <a:lnTo>
                    <a:pt x="61" y="22"/>
                  </a:lnTo>
                  <a:lnTo>
                    <a:pt x="57" y="28"/>
                  </a:lnTo>
                  <a:lnTo>
                    <a:pt x="46" y="38"/>
                  </a:lnTo>
                  <a:lnTo>
                    <a:pt x="38" y="46"/>
                  </a:lnTo>
                  <a:lnTo>
                    <a:pt x="38" y="46"/>
                  </a:lnTo>
                  <a:lnTo>
                    <a:pt x="20" y="67"/>
                  </a:lnTo>
                  <a:lnTo>
                    <a:pt x="2" y="88"/>
                  </a:lnTo>
                  <a:lnTo>
                    <a:pt x="2" y="88"/>
                  </a:lnTo>
                  <a:lnTo>
                    <a:pt x="0" y="89"/>
                  </a:lnTo>
                  <a:lnTo>
                    <a:pt x="0" y="91"/>
                  </a:lnTo>
                  <a:lnTo>
                    <a:pt x="1" y="93"/>
                  </a:lnTo>
                  <a:lnTo>
                    <a:pt x="2" y="94"/>
                  </a:lnTo>
                  <a:lnTo>
                    <a:pt x="3" y="95"/>
                  </a:lnTo>
                  <a:lnTo>
                    <a:pt x="5" y="96"/>
                  </a:lnTo>
                  <a:lnTo>
                    <a:pt x="6" y="95"/>
                  </a:lnTo>
                  <a:lnTo>
                    <a:pt x="8" y="94"/>
                  </a:lnTo>
                  <a:lnTo>
                    <a:pt x="8" y="94"/>
                  </a:lnTo>
                  <a:lnTo>
                    <a:pt x="20" y="81"/>
                  </a:lnTo>
                  <a:lnTo>
                    <a:pt x="32" y="68"/>
                  </a:lnTo>
                  <a:lnTo>
                    <a:pt x="43" y="54"/>
                  </a:lnTo>
                  <a:lnTo>
                    <a:pt x="56" y="42"/>
                  </a:lnTo>
                  <a:lnTo>
                    <a:pt x="56" y="42"/>
                  </a:lnTo>
                  <a:lnTo>
                    <a:pt x="64" y="34"/>
                  </a:lnTo>
                  <a:lnTo>
                    <a:pt x="71" y="24"/>
                  </a:lnTo>
                  <a:lnTo>
                    <a:pt x="74" y="20"/>
                  </a:lnTo>
                  <a:lnTo>
                    <a:pt x="75" y="15"/>
                  </a:lnTo>
                  <a:lnTo>
                    <a:pt x="76" y="10"/>
                  </a:lnTo>
                  <a:lnTo>
                    <a:pt x="75" y="4"/>
                  </a:lnTo>
                  <a:lnTo>
                    <a:pt x="7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2" name="chenying0907 614"/>
            <p:cNvSpPr>
              <a:spLocks/>
            </p:cNvSpPr>
            <p:nvPr/>
          </p:nvSpPr>
          <p:spPr bwMode="auto">
            <a:xfrm>
              <a:off x="6711950" y="4110038"/>
              <a:ext cx="57150" cy="76200"/>
            </a:xfrm>
            <a:custGeom>
              <a:avLst/>
              <a:gdLst/>
              <a:ahLst/>
              <a:cxnLst>
                <a:cxn ang="0">
                  <a:pos x="104" y="0"/>
                </a:cxn>
                <a:cxn ang="0">
                  <a:pos x="100" y="0"/>
                </a:cxn>
                <a:cxn ang="0">
                  <a:pos x="100" y="0"/>
                </a:cxn>
                <a:cxn ang="0">
                  <a:pos x="96" y="1"/>
                </a:cxn>
                <a:cxn ang="0">
                  <a:pos x="95" y="3"/>
                </a:cxn>
                <a:cxn ang="0">
                  <a:pos x="95" y="7"/>
                </a:cxn>
                <a:cxn ang="0">
                  <a:pos x="96" y="9"/>
                </a:cxn>
                <a:cxn ang="0">
                  <a:pos x="96" y="9"/>
                </a:cxn>
                <a:cxn ang="0">
                  <a:pos x="86" y="25"/>
                </a:cxn>
                <a:cxn ang="0">
                  <a:pos x="75" y="42"/>
                </a:cxn>
                <a:cxn ang="0">
                  <a:pos x="51" y="74"/>
                </a:cxn>
                <a:cxn ang="0">
                  <a:pos x="25" y="109"/>
                </a:cxn>
                <a:cxn ang="0">
                  <a:pos x="25" y="109"/>
                </a:cxn>
                <a:cxn ang="0">
                  <a:pos x="15" y="123"/>
                </a:cxn>
                <a:cxn ang="0">
                  <a:pos x="9" y="129"/>
                </a:cxn>
                <a:cxn ang="0">
                  <a:pos x="6" y="132"/>
                </a:cxn>
                <a:cxn ang="0">
                  <a:pos x="3" y="133"/>
                </a:cxn>
                <a:cxn ang="0">
                  <a:pos x="3" y="133"/>
                </a:cxn>
                <a:cxn ang="0">
                  <a:pos x="1" y="134"/>
                </a:cxn>
                <a:cxn ang="0">
                  <a:pos x="0" y="136"/>
                </a:cxn>
                <a:cxn ang="0">
                  <a:pos x="0" y="139"/>
                </a:cxn>
                <a:cxn ang="0">
                  <a:pos x="1" y="141"/>
                </a:cxn>
                <a:cxn ang="0">
                  <a:pos x="2" y="142"/>
                </a:cxn>
                <a:cxn ang="0">
                  <a:pos x="3" y="143"/>
                </a:cxn>
                <a:cxn ang="0">
                  <a:pos x="5" y="142"/>
                </a:cxn>
                <a:cxn ang="0">
                  <a:pos x="5" y="142"/>
                </a:cxn>
                <a:cxn ang="0">
                  <a:pos x="11" y="139"/>
                </a:cxn>
                <a:cxn ang="0">
                  <a:pos x="17" y="135"/>
                </a:cxn>
                <a:cxn ang="0">
                  <a:pos x="22" y="130"/>
                </a:cxn>
                <a:cxn ang="0">
                  <a:pos x="27" y="124"/>
                </a:cxn>
                <a:cxn ang="0">
                  <a:pos x="35" y="111"/>
                </a:cxn>
                <a:cxn ang="0">
                  <a:pos x="44" y="100"/>
                </a:cxn>
                <a:cxn ang="0">
                  <a:pos x="44" y="100"/>
                </a:cxn>
                <a:cxn ang="0">
                  <a:pos x="78" y="54"/>
                </a:cxn>
                <a:cxn ang="0">
                  <a:pos x="93" y="31"/>
                </a:cxn>
                <a:cxn ang="0">
                  <a:pos x="102" y="19"/>
                </a:cxn>
                <a:cxn ang="0">
                  <a:pos x="108" y="8"/>
                </a:cxn>
                <a:cxn ang="0">
                  <a:pos x="108" y="8"/>
                </a:cxn>
                <a:cxn ang="0">
                  <a:pos x="109" y="4"/>
                </a:cxn>
                <a:cxn ang="0">
                  <a:pos x="108" y="2"/>
                </a:cxn>
                <a:cxn ang="0">
                  <a:pos x="107" y="0"/>
                </a:cxn>
                <a:cxn ang="0">
                  <a:pos x="104" y="0"/>
                </a:cxn>
                <a:cxn ang="0">
                  <a:pos x="104" y="0"/>
                </a:cxn>
              </a:cxnLst>
              <a:rect l="0" t="0" r="r" b="b"/>
              <a:pathLst>
                <a:path w="109" h="143">
                  <a:moveTo>
                    <a:pt x="104" y="0"/>
                  </a:moveTo>
                  <a:lnTo>
                    <a:pt x="100" y="0"/>
                  </a:lnTo>
                  <a:lnTo>
                    <a:pt x="100" y="0"/>
                  </a:lnTo>
                  <a:lnTo>
                    <a:pt x="96" y="1"/>
                  </a:lnTo>
                  <a:lnTo>
                    <a:pt x="95" y="3"/>
                  </a:lnTo>
                  <a:lnTo>
                    <a:pt x="95" y="7"/>
                  </a:lnTo>
                  <a:lnTo>
                    <a:pt x="96" y="9"/>
                  </a:lnTo>
                  <a:lnTo>
                    <a:pt x="96" y="9"/>
                  </a:lnTo>
                  <a:lnTo>
                    <a:pt x="86" y="25"/>
                  </a:lnTo>
                  <a:lnTo>
                    <a:pt x="75" y="42"/>
                  </a:lnTo>
                  <a:lnTo>
                    <a:pt x="51" y="74"/>
                  </a:lnTo>
                  <a:lnTo>
                    <a:pt x="25" y="109"/>
                  </a:lnTo>
                  <a:lnTo>
                    <a:pt x="25" y="109"/>
                  </a:lnTo>
                  <a:lnTo>
                    <a:pt x="15" y="123"/>
                  </a:lnTo>
                  <a:lnTo>
                    <a:pt x="9" y="129"/>
                  </a:lnTo>
                  <a:lnTo>
                    <a:pt x="6" y="132"/>
                  </a:lnTo>
                  <a:lnTo>
                    <a:pt x="3" y="133"/>
                  </a:lnTo>
                  <a:lnTo>
                    <a:pt x="3" y="133"/>
                  </a:lnTo>
                  <a:lnTo>
                    <a:pt x="1" y="134"/>
                  </a:lnTo>
                  <a:lnTo>
                    <a:pt x="0" y="136"/>
                  </a:lnTo>
                  <a:lnTo>
                    <a:pt x="0" y="139"/>
                  </a:lnTo>
                  <a:lnTo>
                    <a:pt x="1" y="141"/>
                  </a:lnTo>
                  <a:lnTo>
                    <a:pt x="2" y="142"/>
                  </a:lnTo>
                  <a:lnTo>
                    <a:pt x="3" y="143"/>
                  </a:lnTo>
                  <a:lnTo>
                    <a:pt x="5" y="142"/>
                  </a:lnTo>
                  <a:lnTo>
                    <a:pt x="5" y="142"/>
                  </a:lnTo>
                  <a:lnTo>
                    <a:pt x="11" y="139"/>
                  </a:lnTo>
                  <a:lnTo>
                    <a:pt x="17" y="135"/>
                  </a:lnTo>
                  <a:lnTo>
                    <a:pt x="22" y="130"/>
                  </a:lnTo>
                  <a:lnTo>
                    <a:pt x="27" y="124"/>
                  </a:lnTo>
                  <a:lnTo>
                    <a:pt x="35" y="111"/>
                  </a:lnTo>
                  <a:lnTo>
                    <a:pt x="44" y="100"/>
                  </a:lnTo>
                  <a:lnTo>
                    <a:pt x="44" y="100"/>
                  </a:lnTo>
                  <a:lnTo>
                    <a:pt x="78" y="54"/>
                  </a:lnTo>
                  <a:lnTo>
                    <a:pt x="93" y="31"/>
                  </a:lnTo>
                  <a:lnTo>
                    <a:pt x="102" y="19"/>
                  </a:lnTo>
                  <a:lnTo>
                    <a:pt x="108" y="8"/>
                  </a:lnTo>
                  <a:lnTo>
                    <a:pt x="108" y="8"/>
                  </a:lnTo>
                  <a:lnTo>
                    <a:pt x="109" y="4"/>
                  </a:lnTo>
                  <a:lnTo>
                    <a:pt x="108" y="2"/>
                  </a:lnTo>
                  <a:lnTo>
                    <a:pt x="107" y="0"/>
                  </a:lnTo>
                  <a:lnTo>
                    <a:pt x="104" y="0"/>
                  </a:lnTo>
                  <a:lnTo>
                    <a:pt x="10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3" name="chenying0907 615"/>
            <p:cNvSpPr>
              <a:spLocks/>
            </p:cNvSpPr>
            <p:nvPr/>
          </p:nvSpPr>
          <p:spPr bwMode="auto">
            <a:xfrm>
              <a:off x="6724650" y="4137025"/>
              <a:ext cx="57150" cy="80963"/>
            </a:xfrm>
            <a:custGeom>
              <a:avLst/>
              <a:gdLst/>
              <a:ahLst/>
              <a:cxnLst>
                <a:cxn ang="0">
                  <a:pos x="100" y="2"/>
                </a:cxn>
                <a:cxn ang="0">
                  <a:pos x="100" y="2"/>
                </a:cxn>
                <a:cxn ang="0">
                  <a:pos x="76" y="43"/>
                </a:cxn>
                <a:cxn ang="0">
                  <a:pos x="50" y="83"/>
                </a:cxn>
                <a:cxn ang="0">
                  <a:pos x="50" y="83"/>
                </a:cxn>
                <a:cxn ang="0">
                  <a:pos x="43" y="93"/>
                </a:cxn>
                <a:cxn ang="0">
                  <a:pos x="36" y="103"/>
                </a:cxn>
                <a:cxn ang="0">
                  <a:pos x="21" y="120"/>
                </a:cxn>
                <a:cxn ang="0">
                  <a:pos x="21" y="120"/>
                </a:cxn>
                <a:cxn ang="0">
                  <a:pos x="16" y="127"/>
                </a:cxn>
                <a:cxn ang="0">
                  <a:pos x="12" y="133"/>
                </a:cxn>
                <a:cxn ang="0">
                  <a:pos x="8" y="139"/>
                </a:cxn>
                <a:cxn ang="0">
                  <a:pos x="5" y="142"/>
                </a:cxn>
                <a:cxn ang="0">
                  <a:pos x="3" y="143"/>
                </a:cxn>
                <a:cxn ang="0">
                  <a:pos x="3" y="143"/>
                </a:cxn>
                <a:cxn ang="0">
                  <a:pos x="1" y="145"/>
                </a:cxn>
                <a:cxn ang="0">
                  <a:pos x="0" y="146"/>
                </a:cxn>
                <a:cxn ang="0">
                  <a:pos x="0" y="148"/>
                </a:cxn>
                <a:cxn ang="0">
                  <a:pos x="1" y="149"/>
                </a:cxn>
                <a:cxn ang="0">
                  <a:pos x="4" y="152"/>
                </a:cxn>
                <a:cxn ang="0">
                  <a:pos x="5" y="152"/>
                </a:cxn>
                <a:cxn ang="0">
                  <a:pos x="7" y="151"/>
                </a:cxn>
                <a:cxn ang="0">
                  <a:pos x="7" y="151"/>
                </a:cxn>
                <a:cxn ang="0">
                  <a:pos x="11" y="149"/>
                </a:cxn>
                <a:cxn ang="0">
                  <a:pos x="14" y="145"/>
                </a:cxn>
                <a:cxn ang="0">
                  <a:pos x="21" y="138"/>
                </a:cxn>
                <a:cxn ang="0">
                  <a:pos x="21" y="138"/>
                </a:cxn>
                <a:cxn ang="0">
                  <a:pos x="27" y="129"/>
                </a:cxn>
                <a:cxn ang="0">
                  <a:pos x="34" y="119"/>
                </a:cxn>
                <a:cxn ang="0">
                  <a:pos x="49" y="102"/>
                </a:cxn>
                <a:cxn ang="0">
                  <a:pos x="49" y="102"/>
                </a:cxn>
                <a:cxn ang="0">
                  <a:pos x="65" y="79"/>
                </a:cxn>
                <a:cxn ang="0">
                  <a:pos x="80" y="55"/>
                </a:cxn>
                <a:cxn ang="0">
                  <a:pos x="109" y="7"/>
                </a:cxn>
                <a:cxn ang="0">
                  <a:pos x="109" y="7"/>
                </a:cxn>
                <a:cxn ang="0">
                  <a:pos x="110" y="5"/>
                </a:cxn>
                <a:cxn ang="0">
                  <a:pos x="110" y="3"/>
                </a:cxn>
                <a:cxn ang="0">
                  <a:pos x="109" y="2"/>
                </a:cxn>
                <a:cxn ang="0">
                  <a:pos x="108" y="1"/>
                </a:cxn>
                <a:cxn ang="0">
                  <a:pos x="106" y="0"/>
                </a:cxn>
                <a:cxn ang="0">
                  <a:pos x="104" y="0"/>
                </a:cxn>
                <a:cxn ang="0">
                  <a:pos x="103" y="1"/>
                </a:cxn>
                <a:cxn ang="0">
                  <a:pos x="100" y="2"/>
                </a:cxn>
                <a:cxn ang="0">
                  <a:pos x="100" y="2"/>
                </a:cxn>
              </a:cxnLst>
              <a:rect l="0" t="0" r="r" b="b"/>
              <a:pathLst>
                <a:path w="110" h="152">
                  <a:moveTo>
                    <a:pt x="100" y="2"/>
                  </a:moveTo>
                  <a:lnTo>
                    <a:pt x="100" y="2"/>
                  </a:lnTo>
                  <a:lnTo>
                    <a:pt x="76" y="43"/>
                  </a:lnTo>
                  <a:lnTo>
                    <a:pt x="50" y="83"/>
                  </a:lnTo>
                  <a:lnTo>
                    <a:pt x="50" y="83"/>
                  </a:lnTo>
                  <a:lnTo>
                    <a:pt x="43" y="93"/>
                  </a:lnTo>
                  <a:lnTo>
                    <a:pt x="36" y="103"/>
                  </a:lnTo>
                  <a:lnTo>
                    <a:pt x="21" y="120"/>
                  </a:lnTo>
                  <a:lnTo>
                    <a:pt x="21" y="120"/>
                  </a:lnTo>
                  <a:lnTo>
                    <a:pt x="16" y="127"/>
                  </a:lnTo>
                  <a:lnTo>
                    <a:pt x="12" y="133"/>
                  </a:lnTo>
                  <a:lnTo>
                    <a:pt x="8" y="139"/>
                  </a:lnTo>
                  <a:lnTo>
                    <a:pt x="5" y="142"/>
                  </a:lnTo>
                  <a:lnTo>
                    <a:pt x="3" y="143"/>
                  </a:lnTo>
                  <a:lnTo>
                    <a:pt x="3" y="143"/>
                  </a:lnTo>
                  <a:lnTo>
                    <a:pt x="1" y="145"/>
                  </a:lnTo>
                  <a:lnTo>
                    <a:pt x="0" y="146"/>
                  </a:lnTo>
                  <a:lnTo>
                    <a:pt x="0" y="148"/>
                  </a:lnTo>
                  <a:lnTo>
                    <a:pt x="1" y="149"/>
                  </a:lnTo>
                  <a:lnTo>
                    <a:pt x="4" y="152"/>
                  </a:lnTo>
                  <a:lnTo>
                    <a:pt x="5" y="152"/>
                  </a:lnTo>
                  <a:lnTo>
                    <a:pt x="7" y="151"/>
                  </a:lnTo>
                  <a:lnTo>
                    <a:pt x="7" y="151"/>
                  </a:lnTo>
                  <a:lnTo>
                    <a:pt x="11" y="149"/>
                  </a:lnTo>
                  <a:lnTo>
                    <a:pt x="14" y="145"/>
                  </a:lnTo>
                  <a:lnTo>
                    <a:pt x="21" y="138"/>
                  </a:lnTo>
                  <a:lnTo>
                    <a:pt x="21" y="138"/>
                  </a:lnTo>
                  <a:lnTo>
                    <a:pt x="27" y="129"/>
                  </a:lnTo>
                  <a:lnTo>
                    <a:pt x="34" y="119"/>
                  </a:lnTo>
                  <a:lnTo>
                    <a:pt x="49" y="102"/>
                  </a:lnTo>
                  <a:lnTo>
                    <a:pt x="49" y="102"/>
                  </a:lnTo>
                  <a:lnTo>
                    <a:pt x="65" y="79"/>
                  </a:lnTo>
                  <a:lnTo>
                    <a:pt x="80" y="55"/>
                  </a:lnTo>
                  <a:lnTo>
                    <a:pt x="109" y="7"/>
                  </a:lnTo>
                  <a:lnTo>
                    <a:pt x="109" y="7"/>
                  </a:lnTo>
                  <a:lnTo>
                    <a:pt x="110" y="5"/>
                  </a:lnTo>
                  <a:lnTo>
                    <a:pt x="110" y="3"/>
                  </a:lnTo>
                  <a:lnTo>
                    <a:pt x="109" y="2"/>
                  </a:lnTo>
                  <a:lnTo>
                    <a:pt x="108" y="1"/>
                  </a:lnTo>
                  <a:lnTo>
                    <a:pt x="106" y="0"/>
                  </a:lnTo>
                  <a:lnTo>
                    <a:pt x="104" y="0"/>
                  </a:lnTo>
                  <a:lnTo>
                    <a:pt x="103"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4" name="chenying0907 616"/>
            <p:cNvSpPr>
              <a:spLocks/>
            </p:cNvSpPr>
            <p:nvPr/>
          </p:nvSpPr>
          <p:spPr bwMode="auto">
            <a:xfrm>
              <a:off x="6726238" y="4184650"/>
              <a:ext cx="58738" cy="80963"/>
            </a:xfrm>
            <a:custGeom>
              <a:avLst/>
              <a:gdLst/>
              <a:ahLst/>
              <a:cxnLst>
                <a:cxn ang="0">
                  <a:pos x="102" y="2"/>
                </a:cxn>
                <a:cxn ang="0">
                  <a:pos x="102" y="2"/>
                </a:cxn>
                <a:cxn ang="0">
                  <a:pos x="88" y="16"/>
                </a:cxn>
                <a:cxn ang="0">
                  <a:pos x="82" y="23"/>
                </a:cxn>
                <a:cxn ang="0">
                  <a:pos x="77" y="31"/>
                </a:cxn>
                <a:cxn ang="0">
                  <a:pos x="77" y="31"/>
                </a:cxn>
                <a:cxn ang="0">
                  <a:pos x="61" y="58"/>
                </a:cxn>
                <a:cxn ang="0">
                  <a:pos x="53" y="72"/>
                </a:cxn>
                <a:cxn ang="0">
                  <a:pos x="44" y="83"/>
                </a:cxn>
                <a:cxn ang="0">
                  <a:pos x="44" y="83"/>
                </a:cxn>
                <a:cxn ang="0">
                  <a:pos x="36" y="94"/>
                </a:cxn>
                <a:cxn ang="0">
                  <a:pos x="30" y="105"/>
                </a:cxn>
                <a:cxn ang="0">
                  <a:pos x="23" y="115"/>
                </a:cxn>
                <a:cxn ang="0">
                  <a:pos x="16" y="126"/>
                </a:cxn>
                <a:cxn ang="0">
                  <a:pos x="16" y="126"/>
                </a:cxn>
                <a:cxn ang="0">
                  <a:pos x="7" y="135"/>
                </a:cxn>
                <a:cxn ang="0">
                  <a:pos x="1" y="145"/>
                </a:cxn>
                <a:cxn ang="0">
                  <a:pos x="1" y="145"/>
                </a:cxn>
                <a:cxn ang="0">
                  <a:pos x="0" y="147"/>
                </a:cxn>
                <a:cxn ang="0">
                  <a:pos x="0" y="150"/>
                </a:cxn>
                <a:cxn ang="0">
                  <a:pos x="1" y="151"/>
                </a:cxn>
                <a:cxn ang="0">
                  <a:pos x="2" y="152"/>
                </a:cxn>
                <a:cxn ang="0">
                  <a:pos x="4" y="153"/>
                </a:cxn>
                <a:cxn ang="0">
                  <a:pos x="5" y="153"/>
                </a:cxn>
                <a:cxn ang="0">
                  <a:pos x="7" y="152"/>
                </a:cxn>
                <a:cxn ang="0">
                  <a:pos x="8" y="151"/>
                </a:cxn>
                <a:cxn ang="0">
                  <a:pos x="8" y="151"/>
                </a:cxn>
                <a:cxn ang="0">
                  <a:pos x="28" y="124"/>
                </a:cxn>
                <a:cxn ang="0">
                  <a:pos x="38" y="109"/>
                </a:cxn>
                <a:cxn ang="0">
                  <a:pos x="47" y="96"/>
                </a:cxn>
                <a:cxn ang="0">
                  <a:pos x="47" y="96"/>
                </a:cxn>
                <a:cxn ang="0">
                  <a:pos x="61" y="73"/>
                </a:cxn>
                <a:cxn ang="0">
                  <a:pos x="76" y="50"/>
                </a:cxn>
                <a:cxn ang="0">
                  <a:pos x="90" y="28"/>
                </a:cxn>
                <a:cxn ang="0">
                  <a:pos x="100" y="18"/>
                </a:cxn>
                <a:cxn ang="0">
                  <a:pos x="108" y="9"/>
                </a:cxn>
                <a:cxn ang="0">
                  <a:pos x="108" y="9"/>
                </a:cxn>
                <a:cxn ang="0">
                  <a:pos x="109" y="8"/>
                </a:cxn>
                <a:cxn ang="0">
                  <a:pos x="109" y="5"/>
                </a:cxn>
                <a:cxn ang="0">
                  <a:pos x="109" y="3"/>
                </a:cxn>
                <a:cxn ang="0">
                  <a:pos x="108" y="2"/>
                </a:cxn>
                <a:cxn ang="0">
                  <a:pos x="107" y="1"/>
                </a:cxn>
                <a:cxn ang="0">
                  <a:pos x="105" y="0"/>
                </a:cxn>
                <a:cxn ang="0">
                  <a:pos x="103" y="1"/>
                </a:cxn>
                <a:cxn ang="0">
                  <a:pos x="102" y="2"/>
                </a:cxn>
                <a:cxn ang="0">
                  <a:pos x="102" y="2"/>
                </a:cxn>
              </a:cxnLst>
              <a:rect l="0" t="0" r="r" b="b"/>
              <a:pathLst>
                <a:path w="109" h="153">
                  <a:moveTo>
                    <a:pt x="102" y="2"/>
                  </a:moveTo>
                  <a:lnTo>
                    <a:pt x="102" y="2"/>
                  </a:lnTo>
                  <a:lnTo>
                    <a:pt x="88" y="16"/>
                  </a:lnTo>
                  <a:lnTo>
                    <a:pt x="82" y="23"/>
                  </a:lnTo>
                  <a:lnTo>
                    <a:pt x="77" y="31"/>
                  </a:lnTo>
                  <a:lnTo>
                    <a:pt x="77" y="31"/>
                  </a:lnTo>
                  <a:lnTo>
                    <a:pt x="61" y="58"/>
                  </a:lnTo>
                  <a:lnTo>
                    <a:pt x="53" y="72"/>
                  </a:lnTo>
                  <a:lnTo>
                    <a:pt x="44" y="83"/>
                  </a:lnTo>
                  <a:lnTo>
                    <a:pt x="44" y="83"/>
                  </a:lnTo>
                  <a:lnTo>
                    <a:pt x="36" y="94"/>
                  </a:lnTo>
                  <a:lnTo>
                    <a:pt x="30" y="105"/>
                  </a:lnTo>
                  <a:lnTo>
                    <a:pt x="23" y="115"/>
                  </a:lnTo>
                  <a:lnTo>
                    <a:pt x="16" y="126"/>
                  </a:lnTo>
                  <a:lnTo>
                    <a:pt x="16" y="126"/>
                  </a:lnTo>
                  <a:lnTo>
                    <a:pt x="7" y="135"/>
                  </a:lnTo>
                  <a:lnTo>
                    <a:pt x="1" y="145"/>
                  </a:lnTo>
                  <a:lnTo>
                    <a:pt x="1" y="145"/>
                  </a:lnTo>
                  <a:lnTo>
                    <a:pt x="0" y="147"/>
                  </a:lnTo>
                  <a:lnTo>
                    <a:pt x="0" y="150"/>
                  </a:lnTo>
                  <a:lnTo>
                    <a:pt x="1" y="151"/>
                  </a:lnTo>
                  <a:lnTo>
                    <a:pt x="2" y="152"/>
                  </a:lnTo>
                  <a:lnTo>
                    <a:pt x="4" y="153"/>
                  </a:lnTo>
                  <a:lnTo>
                    <a:pt x="5" y="153"/>
                  </a:lnTo>
                  <a:lnTo>
                    <a:pt x="7" y="152"/>
                  </a:lnTo>
                  <a:lnTo>
                    <a:pt x="8" y="151"/>
                  </a:lnTo>
                  <a:lnTo>
                    <a:pt x="8" y="151"/>
                  </a:lnTo>
                  <a:lnTo>
                    <a:pt x="28" y="124"/>
                  </a:lnTo>
                  <a:lnTo>
                    <a:pt x="38" y="109"/>
                  </a:lnTo>
                  <a:lnTo>
                    <a:pt x="47" y="96"/>
                  </a:lnTo>
                  <a:lnTo>
                    <a:pt x="47" y="96"/>
                  </a:lnTo>
                  <a:lnTo>
                    <a:pt x="61" y="73"/>
                  </a:lnTo>
                  <a:lnTo>
                    <a:pt x="76" y="50"/>
                  </a:lnTo>
                  <a:lnTo>
                    <a:pt x="90" y="28"/>
                  </a:lnTo>
                  <a:lnTo>
                    <a:pt x="100" y="18"/>
                  </a:lnTo>
                  <a:lnTo>
                    <a:pt x="108" y="9"/>
                  </a:lnTo>
                  <a:lnTo>
                    <a:pt x="108" y="9"/>
                  </a:lnTo>
                  <a:lnTo>
                    <a:pt x="109" y="8"/>
                  </a:lnTo>
                  <a:lnTo>
                    <a:pt x="109" y="5"/>
                  </a:lnTo>
                  <a:lnTo>
                    <a:pt x="109" y="3"/>
                  </a:lnTo>
                  <a:lnTo>
                    <a:pt x="108" y="2"/>
                  </a:lnTo>
                  <a:lnTo>
                    <a:pt x="107" y="1"/>
                  </a:lnTo>
                  <a:lnTo>
                    <a:pt x="105" y="0"/>
                  </a:lnTo>
                  <a:lnTo>
                    <a:pt x="103" y="1"/>
                  </a:lnTo>
                  <a:lnTo>
                    <a:pt x="102" y="2"/>
                  </a:lnTo>
                  <a:lnTo>
                    <a:pt x="10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5" name="chenying0907 617"/>
            <p:cNvSpPr>
              <a:spLocks/>
            </p:cNvSpPr>
            <p:nvPr/>
          </p:nvSpPr>
          <p:spPr bwMode="auto">
            <a:xfrm>
              <a:off x="6726238" y="4238625"/>
              <a:ext cx="50800" cy="73025"/>
            </a:xfrm>
            <a:custGeom>
              <a:avLst/>
              <a:gdLst/>
              <a:ahLst/>
              <a:cxnLst>
                <a:cxn ang="0">
                  <a:pos x="86" y="2"/>
                </a:cxn>
                <a:cxn ang="0">
                  <a:pos x="86" y="2"/>
                </a:cxn>
                <a:cxn ang="0">
                  <a:pos x="75" y="20"/>
                </a:cxn>
                <a:cxn ang="0">
                  <a:pos x="63" y="37"/>
                </a:cxn>
                <a:cxn ang="0">
                  <a:pos x="38" y="71"/>
                </a:cxn>
                <a:cxn ang="0">
                  <a:pos x="38" y="71"/>
                </a:cxn>
                <a:cxn ang="0">
                  <a:pos x="28" y="85"/>
                </a:cxn>
                <a:cxn ang="0">
                  <a:pos x="16" y="100"/>
                </a:cxn>
                <a:cxn ang="0">
                  <a:pos x="10" y="108"/>
                </a:cxn>
                <a:cxn ang="0">
                  <a:pos x="5" y="116"/>
                </a:cxn>
                <a:cxn ang="0">
                  <a:pos x="2" y="124"/>
                </a:cxn>
                <a:cxn ang="0">
                  <a:pos x="0" y="132"/>
                </a:cxn>
                <a:cxn ang="0">
                  <a:pos x="0" y="132"/>
                </a:cxn>
                <a:cxn ang="0">
                  <a:pos x="0" y="135"/>
                </a:cxn>
                <a:cxn ang="0">
                  <a:pos x="1" y="137"/>
                </a:cxn>
                <a:cxn ang="0">
                  <a:pos x="2" y="137"/>
                </a:cxn>
                <a:cxn ang="0">
                  <a:pos x="4" y="138"/>
                </a:cxn>
                <a:cxn ang="0">
                  <a:pos x="7" y="137"/>
                </a:cxn>
                <a:cxn ang="0">
                  <a:pos x="8" y="135"/>
                </a:cxn>
                <a:cxn ang="0">
                  <a:pos x="9" y="132"/>
                </a:cxn>
                <a:cxn ang="0">
                  <a:pos x="9" y="132"/>
                </a:cxn>
                <a:cxn ang="0">
                  <a:pos x="11" y="124"/>
                </a:cxn>
                <a:cxn ang="0">
                  <a:pos x="16" y="116"/>
                </a:cxn>
                <a:cxn ang="0">
                  <a:pos x="21" y="108"/>
                </a:cxn>
                <a:cxn ang="0">
                  <a:pos x="27" y="99"/>
                </a:cxn>
                <a:cxn ang="0">
                  <a:pos x="41" y="83"/>
                </a:cxn>
                <a:cxn ang="0">
                  <a:pos x="52" y="68"/>
                </a:cxn>
                <a:cxn ang="0">
                  <a:pos x="52" y="68"/>
                </a:cxn>
                <a:cxn ang="0">
                  <a:pos x="74" y="38"/>
                </a:cxn>
                <a:cxn ang="0">
                  <a:pos x="84" y="23"/>
                </a:cxn>
                <a:cxn ang="0">
                  <a:pos x="94" y="7"/>
                </a:cxn>
                <a:cxn ang="0">
                  <a:pos x="94" y="7"/>
                </a:cxn>
                <a:cxn ang="0">
                  <a:pos x="95" y="5"/>
                </a:cxn>
                <a:cxn ang="0">
                  <a:pos x="95" y="3"/>
                </a:cxn>
                <a:cxn ang="0">
                  <a:pos x="94" y="2"/>
                </a:cxn>
                <a:cxn ang="0">
                  <a:pos x="92" y="0"/>
                </a:cxn>
                <a:cxn ang="0">
                  <a:pos x="91" y="0"/>
                </a:cxn>
                <a:cxn ang="0">
                  <a:pos x="89" y="0"/>
                </a:cxn>
                <a:cxn ang="0">
                  <a:pos x="88" y="1"/>
                </a:cxn>
                <a:cxn ang="0">
                  <a:pos x="86" y="2"/>
                </a:cxn>
                <a:cxn ang="0">
                  <a:pos x="86" y="2"/>
                </a:cxn>
              </a:cxnLst>
              <a:rect l="0" t="0" r="r" b="b"/>
              <a:pathLst>
                <a:path w="95" h="138">
                  <a:moveTo>
                    <a:pt x="86" y="2"/>
                  </a:moveTo>
                  <a:lnTo>
                    <a:pt x="86" y="2"/>
                  </a:lnTo>
                  <a:lnTo>
                    <a:pt x="75" y="20"/>
                  </a:lnTo>
                  <a:lnTo>
                    <a:pt x="63" y="37"/>
                  </a:lnTo>
                  <a:lnTo>
                    <a:pt x="38" y="71"/>
                  </a:lnTo>
                  <a:lnTo>
                    <a:pt x="38" y="71"/>
                  </a:lnTo>
                  <a:lnTo>
                    <a:pt x="28" y="85"/>
                  </a:lnTo>
                  <a:lnTo>
                    <a:pt x="16" y="100"/>
                  </a:lnTo>
                  <a:lnTo>
                    <a:pt x="10" y="108"/>
                  </a:lnTo>
                  <a:lnTo>
                    <a:pt x="5" y="116"/>
                  </a:lnTo>
                  <a:lnTo>
                    <a:pt x="2" y="124"/>
                  </a:lnTo>
                  <a:lnTo>
                    <a:pt x="0" y="132"/>
                  </a:lnTo>
                  <a:lnTo>
                    <a:pt x="0" y="132"/>
                  </a:lnTo>
                  <a:lnTo>
                    <a:pt x="0" y="135"/>
                  </a:lnTo>
                  <a:lnTo>
                    <a:pt x="1" y="137"/>
                  </a:lnTo>
                  <a:lnTo>
                    <a:pt x="2" y="137"/>
                  </a:lnTo>
                  <a:lnTo>
                    <a:pt x="4" y="138"/>
                  </a:lnTo>
                  <a:lnTo>
                    <a:pt x="7" y="137"/>
                  </a:lnTo>
                  <a:lnTo>
                    <a:pt x="8" y="135"/>
                  </a:lnTo>
                  <a:lnTo>
                    <a:pt x="9" y="132"/>
                  </a:lnTo>
                  <a:lnTo>
                    <a:pt x="9" y="132"/>
                  </a:lnTo>
                  <a:lnTo>
                    <a:pt x="11" y="124"/>
                  </a:lnTo>
                  <a:lnTo>
                    <a:pt x="16" y="116"/>
                  </a:lnTo>
                  <a:lnTo>
                    <a:pt x="21" y="108"/>
                  </a:lnTo>
                  <a:lnTo>
                    <a:pt x="27" y="99"/>
                  </a:lnTo>
                  <a:lnTo>
                    <a:pt x="41" y="83"/>
                  </a:lnTo>
                  <a:lnTo>
                    <a:pt x="52" y="68"/>
                  </a:lnTo>
                  <a:lnTo>
                    <a:pt x="52" y="68"/>
                  </a:lnTo>
                  <a:lnTo>
                    <a:pt x="74" y="38"/>
                  </a:lnTo>
                  <a:lnTo>
                    <a:pt x="84" y="23"/>
                  </a:lnTo>
                  <a:lnTo>
                    <a:pt x="94" y="7"/>
                  </a:lnTo>
                  <a:lnTo>
                    <a:pt x="94" y="7"/>
                  </a:lnTo>
                  <a:lnTo>
                    <a:pt x="95" y="5"/>
                  </a:lnTo>
                  <a:lnTo>
                    <a:pt x="95" y="3"/>
                  </a:lnTo>
                  <a:lnTo>
                    <a:pt x="94" y="2"/>
                  </a:lnTo>
                  <a:lnTo>
                    <a:pt x="92" y="0"/>
                  </a:lnTo>
                  <a:lnTo>
                    <a:pt x="91" y="0"/>
                  </a:lnTo>
                  <a:lnTo>
                    <a:pt x="89" y="0"/>
                  </a:lnTo>
                  <a:lnTo>
                    <a:pt x="88" y="1"/>
                  </a:lnTo>
                  <a:lnTo>
                    <a:pt x="86" y="2"/>
                  </a:lnTo>
                  <a:lnTo>
                    <a:pt x="8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6" name="chenying0907 618"/>
            <p:cNvSpPr>
              <a:spLocks/>
            </p:cNvSpPr>
            <p:nvPr/>
          </p:nvSpPr>
          <p:spPr bwMode="auto">
            <a:xfrm>
              <a:off x="6721475" y="4275138"/>
              <a:ext cx="58738" cy="84138"/>
            </a:xfrm>
            <a:custGeom>
              <a:avLst/>
              <a:gdLst/>
              <a:ahLst/>
              <a:cxnLst>
                <a:cxn ang="0">
                  <a:pos x="100" y="2"/>
                </a:cxn>
                <a:cxn ang="0">
                  <a:pos x="100" y="2"/>
                </a:cxn>
                <a:cxn ang="0">
                  <a:pos x="94" y="11"/>
                </a:cxn>
                <a:cxn ang="0">
                  <a:pos x="88" y="19"/>
                </a:cxn>
                <a:cxn ang="0">
                  <a:pos x="75" y="38"/>
                </a:cxn>
                <a:cxn ang="0">
                  <a:pos x="65" y="56"/>
                </a:cxn>
                <a:cxn ang="0">
                  <a:pos x="53" y="75"/>
                </a:cxn>
                <a:cxn ang="0">
                  <a:pos x="53" y="75"/>
                </a:cxn>
                <a:cxn ang="0">
                  <a:pos x="39" y="94"/>
                </a:cxn>
                <a:cxn ang="0">
                  <a:pos x="27" y="113"/>
                </a:cxn>
                <a:cxn ang="0">
                  <a:pos x="27" y="113"/>
                </a:cxn>
                <a:cxn ang="0">
                  <a:pos x="20" y="123"/>
                </a:cxn>
                <a:cxn ang="0">
                  <a:pos x="13" y="132"/>
                </a:cxn>
                <a:cxn ang="0">
                  <a:pos x="6" y="141"/>
                </a:cxn>
                <a:cxn ang="0">
                  <a:pos x="0" y="151"/>
                </a:cxn>
                <a:cxn ang="0">
                  <a:pos x="0" y="151"/>
                </a:cxn>
                <a:cxn ang="0">
                  <a:pos x="0" y="153"/>
                </a:cxn>
                <a:cxn ang="0">
                  <a:pos x="0" y="155"/>
                </a:cxn>
                <a:cxn ang="0">
                  <a:pos x="1" y="156"/>
                </a:cxn>
                <a:cxn ang="0">
                  <a:pos x="2" y="157"/>
                </a:cxn>
                <a:cxn ang="0">
                  <a:pos x="4" y="158"/>
                </a:cxn>
                <a:cxn ang="0">
                  <a:pos x="5" y="158"/>
                </a:cxn>
                <a:cxn ang="0">
                  <a:pos x="7" y="157"/>
                </a:cxn>
                <a:cxn ang="0">
                  <a:pos x="8" y="156"/>
                </a:cxn>
                <a:cxn ang="0">
                  <a:pos x="8" y="156"/>
                </a:cxn>
                <a:cxn ang="0">
                  <a:pos x="13" y="150"/>
                </a:cxn>
                <a:cxn ang="0">
                  <a:pos x="18" y="143"/>
                </a:cxn>
                <a:cxn ang="0">
                  <a:pos x="24" y="138"/>
                </a:cxn>
                <a:cxn ang="0">
                  <a:pos x="28" y="132"/>
                </a:cxn>
                <a:cxn ang="0">
                  <a:pos x="28" y="132"/>
                </a:cxn>
                <a:cxn ang="0">
                  <a:pos x="39" y="111"/>
                </a:cxn>
                <a:cxn ang="0">
                  <a:pos x="53" y="90"/>
                </a:cxn>
                <a:cxn ang="0">
                  <a:pos x="53" y="90"/>
                </a:cxn>
                <a:cxn ang="0">
                  <a:pos x="66" y="71"/>
                </a:cxn>
                <a:cxn ang="0">
                  <a:pos x="79" y="49"/>
                </a:cxn>
                <a:cxn ang="0">
                  <a:pos x="92" y="28"/>
                </a:cxn>
                <a:cxn ang="0">
                  <a:pos x="99" y="18"/>
                </a:cxn>
                <a:cxn ang="0">
                  <a:pos x="108" y="9"/>
                </a:cxn>
                <a:cxn ang="0">
                  <a:pos x="108" y="9"/>
                </a:cxn>
                <a:cxn ang="0">
                  <a:pos x="109" y="8"/>
                </a:cxn>
                <a:cxn ang="0">
                  <a:pos x="109" y="5"/>
                </a:cxn>
                <a:cxn ang="0">
                  <a:pos x="109" y="3"/>
                </a:cxn>
                <a:cxn ang="0">
                  <a:pos x="108" y="2"/>
                </a:cxn>
                <a:cxn ang="0">
                  <a:pos x="105" y="1"/>
                </a:cxn>
                <a:cxn ang="0">
                  <a:pos x="104" y="0"/>
                </a:cxn>
                <a:cxn ang="0">
                  <a:pos x="102" y="1"/>
                </a:cxn>
                <a:cxn ang="0">
                  <a:pos x="100" y="2"/>
                </a:cxn>
                <a:cxn ang="0">
                  <a:pos x="100" y="2"/>
                </a:cxn>
              </a:cxnLst>
              <a:rect l="0" t="0" r="r" b="b"/>
              <a:pathLst>
                <a:path w="109" h="158">
                  <a:moveTo>
                    <a:pt x="100" y="2"/>
                  </a:moveTo>
                  <a:lnTo>
                    <a:pt x="100" y="2"/>
                  </a:lnTo>
                  <a:lnTo>
                    <a:pt x="94" y="11"/>
                  </a:lnTo>
                  <a:lnTo>
                    <a:pt x="88" y="19"/>
                  </a:lnTo>
                  <a:lnTo>
                    <a:pt x="75" y="38"/>
                  </a:lnTo>
                  <a:lnTo>
                    <a:pt x="65" y="56"/>
                  </a:lnTo>
                  <a:lnTo>
                    <a:pt x="53" y="75"/>
                  </a:lnTo>
                  <a:lnTo>
                    <a:pt x="53" y="75"/>
                  </a:lnTo>
                  <a:lnTo>
                    <a:pt x="39" y="94"/>
                  </a:lnTo>
                  <a:lnTo>
                    <a:pt x="27" y="113"/>
                  </a:lnTo>
                  <a:lnTo>
                    <a:pt x="27" y="113"/>
                  </a:lnTo>
                  <a:lnTo>
                    <a:pt x="20" y="123"/>
                  </a:lnTo>
                  <a:lnTo>
                    <a:pt x="13" y="132"/>
                  </a:lnTo>
                  <a:lnTo>
                    <a:pt x="6" y="141"/>
                  </a:lnTo>
                  <a:lnTo>
                    <a:pt x="0" y="151"/>
                  </a:lnTo>
                  <a:lnTo>
                    <a:pt x="0" y="151"/>
                  </a:lnTo>
                  <a:lnTo>
                    <a:pt x="0" y="153"/>
                  </a:lnTo>
                  <a:lnTo>
                    <a:pt x="0" y="155"/>
                  </a:lnTo>
                  <a:lnTo>
                    <a:pt x="1" y="156"/>
                  </a:lnTo>
                  <a:lnTo>
                    <a:pt x="2" y="157"/>
                  </a:lnTo>
                  <a:lnTo>
                    <a:pt x="4" y="158"/>
                  </a:lnTo>
                  <a:lnTo>
                    <a:pt x="5" y="158"/>
                  </a:lnTo>
                  <a:lnTo>
                    <a:pt x="7" y="157"/>
                  </a:lnTo>
                  <a:lnTo>
                    <a:pt x="8" y="156"/>
                  </a:lnTo>
                  <a:lnTo>
                    <a:pt x="8" y="156"/>
                  </a:lnTo>
                  <a:lnTo>
                    <a:pt x="13" y="150"/>
                  </a:lnTo>
                  <a:lnTo>
                    <a:pt x="18" y="143"/>
                  </a:lnTo>
                  <a:lnTo>
                    <a:pt x="24" y="138"/>
                  </a:lnTo>
                  <a:lnTo>
                    <a:pt x="28" y="132"/>
                  </a:lnTo>
                  <a:lnTo>
                    <a:pt x="28" y="132"/>
                  </a:lnTo>
                  <a:lnTo>
                    <a:pt x="39" y="111"/>
                  </a:lnTo>
                  <a:lnTo>
                    <a:pt x="53" y="90"/>
                  </a:lnTo>
                  <a:lnTo>
                    <a:pt x="53" y="90"/>
                  </a:lnTo>
                  <a:lnTo>
                    <a:pt x="66" y="71"/>
                  </a:lnTo>
                  <a:lnTo>
                    <a:pt x="79" y="49"/>
                  </a:lnTo>
                  <a:lnTo>
                    <a:pt x="92" y="28"/>
                  </a:lnTo>
                  <a:lnTo>
                    <a:pt x="99" y="18"/>
                  </a:lnTo>
                  <a:lnTo>
                    <a:pt x="108" y="9"/>
                  </a:lnTo>
                  <a:lnTo>
                    <a:pt x="108" y="9"/>
                  </a:lnTo>
                  <a:lnTo>
                    <a:pt x="109" y="8"/>
                  </a:lnTo>
                  <a:lnTo>
                    <a:pt x="109" y="5"/>
                  </a:lnTo>
                  <a:lnTo>
                    <a:pt x="109" y="3"/>
                  </a:lnTo>
                  <a:lnTo>
                    <a:pt x="108" y="2"/>
                  </a:lnTo>
                  <a:lnTo>
                    <a:pt x="105" y="1"/>
                  </a:lnTo>
                  <a:lnTo>
                    <a:pt x="104" y="0"/>
                  </a:lnTo>
                  <a:lnTo>
                    <a:pt x="102"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7" name="chenying0907 619"/>
            <p:cNvSpPr>
              <a:spLocks/>
            </p:cNvSpPr>
            <p:nvPr/>
          </p:nvSpPr>
          <p:spPr bwMode="auto">
            <a:xfrm>
              <a:off x="6726238" y="4329113"/>
              <a:ext cx="47625" cy="88900"/>
            </a:xfrm>
            <a:custGeom>
              <a:avLst/>
              <a:gdLst/>
              <a:ahLst/>
              <a:cxnLst>
                <a:cxn ang="0">
                  <a:pos x="82" y="2"/>
                </a:cxn>
                <a:cxn ang="0">
                  <a:pos x="82" y="2"/>
                </a:cxn>
                <a:cxn ang="0">
                  <a:pos x="77" y="11"/>
                </a:cxn>
                <a:cxn ang="0">
                  <a:pos x="72" y="21"/>
                </a:cxn>
                <a:cxn ang="0">
                  <a:pos x="60" y="39"/>
                </a:cxn>
                <a:cxn ang="0">
                  <a:pos x="50" y="58"/>
                </a:cxn>
                <a:cxn ang="0">
                  <a:pos x="45" y="67"/>
                </a:cxn>
                <a:cxn ang="0">
                  <a:pos x="41" y="77"/>
                </a:cxn>
                <a:cxn ang="0">
                  <a:pos x="41" y="77"/>
                </a:cxn>
                <a:cxn ang="0">
                  <a:pos x="32" y="97"/>
                </a:cxn>
                <a:cxn ang="0">
                  <a:pos x="22" y="118"/>
                </a:cxn>
                <a:cxn ang="0">
                  <a:pos x="1" y="159"/>
                </a:cxn>
                <a:cxn ang="0">
                  <a:pos x="1" y="159"/>
                </a:cxn>
                <a:cxn ang="0">
                  <a:pos x="0" y="162"/>
                </a:cxn>
                <a:cxn ang="0">
                  <a:pos x="0" y="163"/>
                </a:cxn>
                <a:cxn ang="0">
                  <a:pos x="1" y="165"/>
                </a:cxn>
                <a:cxn ang="0">
                  <a:pos x="3" y="166"/>
                </a:cxn>
                <a:cxn ang="0">
                  <a:pos x="4" y="167"/>
                </a:cxn>
                <a:cxn ang="0">
                  <a:pos x="6" y="167"/>
                </a:cxn>
                <a:cxn ang="0">
                  <a:pos x="7" y="166"/>
                </a:cxn>
                <a:cxn ang="0">
                  <a:pos x="8" y="164"/>
                </a:cxn>
                <a:cxn ang="0">
                  <a:pos x="8" y="164"/>
                </a:cxn>
                <a:cxn ang="0">
                  <a:pos x="27" y="128"/>
                </a:cxn>
                <a:cxn ang="0">
                  <a:pos x="36" y="111"/>
                </a:cxn>
                <a:cxn ang="0">
                  <a:pos x="45" y="93"/>
                </a:cxn>
                <a:cxn ang="0">
                  <a:pos x="45" y="93"/>
                </a:cxn>
                <a:cxn ang="0">
                  <a:pos x="49" y="82"/>
                </a:cxn>
                <a:cxn ang="0">
                  <a:pos x="55" y="71"/>
                </a:cxn>
                <a:cxn ang="0">
                  <a:pos x="66" y="50"/>
                </a:cxn>
                <a:cxn ang="0">
                  <a:pos x="79" y="29"/>
                </a:cxn>
                <a:cxn ang="0">
                  <a:pos x="85" y="19"/>
                </a:cxn>
                <a:cxn ang="0">
                  <a:pos x="90" y="7"/>
                </a:cxn>
                <a:cxn ang="0">
                  <a:pos x="90" y="7"/>
                </a:cxn>
                <a:cxn ang="0">
                  <a:pos x="90" y="5"/>
                </a:cxn>
                <a:cxn ang="0">
                  <a:pos x="90" y="3"/>
                </a:cxn>
                <a:cxn ang="0">
                  <a:pos x="87" y="1"/>
                </a:cxn>
                <a:cxn ang="0">
                  <a:pos x="86" y="0"/>
                </a:cxn>
                <a:cxn ang="0">
                  <a:pos x="84" y="0"/>
                </a:cxn>
                <a:cxn ang="0">
                  <a:pos x="83" y="1"/>
                </a:cxn>
                <a:cxn ang="0">
                  <a:pos x="82" y="2"/>
                </a:cxn>
                <a:cxn ang="0">
                  <a:pos x="82" y="2"/>
                </a:cxn>
              </a:cxnLst>
              <a:rect l="0" t="0" r="r" b="b"/>
              <a:pathLst>
                <a:path w="90" h="167">
                  <a:moveTo>
                    <a:pt x="82" y="2"/>
                  </a:moveTo>
                  <a:lnTo>
                    <a:pt x="82" y="2"/>
                  </a:lnTo>
                  <a:lnTo>
                    <a:pt x="77" y="11"/>
                  </a:lnTo>
                  <a:lnTo>
                    <a:pt x="72" y="21"/>
                  </a:lnTo>
                  <a:lnTo>
                    <a:pt x="60" y="39"/>
                  </a:lnTo>
                  <a:lnTo>
                    <a:pt x="50" y="58"/>
                  </a:lnTo>
                  <a:lnTo>
                    <a:pt x="45" y="67"/>
                  </a:lnTo>
                  <a:lnTo>
                    <a:pt x="41" y="77"/>
                  </a:lnTo>
                  <a:lnTo>
                    <a:pt x="41" y="77"/>
                  </a:lnTo>
                  <a:lnTo>
                    <a:pt x="32" y="97"/>
                  </a:lnTo>
                  <a:lnTo>
                    <a:pt x="22" y="118"/>
                  </a:lnTo>
                  <a:lnTo>
                    <a:pt x="1" y="159"/>
                  </a:lnTo>
                  <a:lnTo>
                    <a:pt x="1" y="159"/>
                  </a:lnTo>
                  <a:lnTo>
                    <a:pt x="0" y="162"/>
                  </a:lnTo>
                  <a:lnTo>
                    <a:pt x="0" y="163"/>
                  </a:lnTo>
                  <a:lnTo>
                    <a:pt x="1" y="165"/>
                  </a:lnTo>
                  <a:lnTo>
                    <a:pt x="3" y="166"/>
                  </a:lnTo>
                  <a:lnTo>
                    <a:pt x="4" y="167"/>
                  </a:lnTo>
                  <a:lnTo>
                    <a:pt x="6" y="167"/>
                  </a:lnTo>
                  <a:lnTo>
                    <a:pt x="7" y="166"/>
                  </a:lnTo>
                  <a:lnTo>
                    <a:pt x="8" y="164"/>
                  </a:lnTo>
                  <a:lnTo>
                    <a:pt x="8" y="164"/>
                  </a:lnTo>
                  <a:lnTo>
                    <a:pt x="27" y="128"/>
                  </a:lnTo>
                  <a:lnTo>
                    <a:pt x="36" y="111"/>
                  </a:lnTo>
                  <a:lnTo>
                    <a:pt x="45" y="93"/>
                  </a:lnTo>
                  <a:lnTo>
                    <a:pt x="45" y="93"/>
                  </a:lnTo>
                  <a:lnTo>
                    <a:pt x="49" y="82"/>
                  </a:lnTo>
                  <a:lnTo>
                    <a:pt x="55" y="71"/>
                  </a:lnTo>
                  <a:lnTo>
                    <a:pt x="66" y="50"/>
                  </a:lnTo>
                  <a:lnTo>
                    <a:pt x="79" y="29"/>
                  </a:lnTo>
                  <a:lnTo>
                    <a:pt x="85" y="19"/>
                  </a:lnTo>
                  <a:lnTo>
                    <a:pt x="90" y="7"/>
                  </a:lnTo>
                  <a:lnTo>
                    <a:pt x="90" y="7"/>
                  </a:lnTo>
                  <a:lnTo>
                    <a:pt x="90" y="5"/>
                  </a:lnTo>
                  <a:lnTo>
                    <a:pt x="90" y="3"/>
                  </a:lnTo>
                  <a:lnTo>
                    <a:pt x="87" y="1"/>
                  </a:lnTo>
                  <a:lnTo>
                    <a:pt x="86" y="0"/>
                  </a:lnTo>
                  <a:lnTo>
                    <a:pt x="84" y="0"/>
                  </a:lnTo>
                  <a:lnTo>
                    <a:pt x="83" y="1"/>
                  </a:lnTo>
                  <a:lnTo>
                    <a:pt x="82" y="2"/>
                  </a:lnTo>
                  <a:lnTo>
                    <a:pt x="8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8" name="chenying0907 620"/>
            <p:cNvSpPr>
              <a:spLocks/>
            </p:cNvSpPr>
            <p:nvPr/>
          </p:nvSpPr>
          <p:spPr bwMode="auto">
            <a:xfrm>
              <a:off x="6731000" y="4384675"/>
              <a:ext cx="41275" cy="68263"/>
            </a:xfrm>
            <a:custGeom>
              <a:avLst/>
              <a:gdLst/>
              <a:ahLst/>
              <a:cxnLst>
                <a:cxn ang="0">
                  <a:pos x="68" y="2"/>
                </a:cxn>
                <a:cxn ang="0">
                  <a:pos x="68" y="2"/>
                </a:cxn>
                <a:cxn ang="0">
                  <a:pos x="61" y="14"/>
                </a:cxn>
                <a:cxn ang="0">
                  <a:pos x="52" y="26"/>
                </a:cxn>
                <a:cxn ang="0">
                  <a:pos x="45" y="38"/>
                </a:cxn>
                <a:cxn ang="0">
                  <a:pos x="39" y="50"/>
                </a:cxn>
                <a:cxn ang="0">
                  <a:pos x="39" y="50"/>
                </a:cxn>
                <a:cxn ang="0">
                  <a:pos x="30" y="69"/>
                </a:cxn>
                <a:cxn ang="0">
                  <a:pos x="21" y="87"/>
                </a:cxn>
                <a:cxn ang="0">
                  <a:pos x="1" y="121"/>
                </a:cxn>
                <a:cxn ang="0">
                  <a:pos x="1" y="121"/>
                </a:cxn>
                <a:cxn ang="0">
                  <a:pos x="0" y="123"/>
                </a:cxn>
                <a:cxn ang="0">
                  <a:pos x="0" y="125"/>
                </a:cxn>
                <a:cxn ang="0">
                  <a:pos x="1" y="126"/>
                </a:cxn>
                <a:cxn ang="0">
                  <a:pos x="2" y="127"/>
                </a:cxn>
                <a:cxn ang="0">
                  <a:pos x="5" y="128"/>
                </a:cxn>
                <a:cxn ang="0">
                  <a:pos x="7" y="128"/>
                </a:cxn>
                <a:cxn ang="0">
                  <a:pos x="8" y="127"/>
                </a:cxn>
                <a:cxn ang="0">
                  <a:pos x="10" y="126"/>
                </a:cxn>
                <a:cxn ang="0">
                  <a:pos x="10" y="126"/>
                </a:cxn>
                <a:cxn ang="0">
                  <a:pos x="44" y="67"/>
                </a:cxn>
                <a:cxn ang="0">
                  <a:pos x="76" y="7"/>
                </a:cxn>
                <a:cxn ang="0">
                  <a:pos x="76" y="7"/>
                </a:cxn>
                <a:cxn ang="0">
                  <a:pos x="76" y="5"/>
                </a:cxn>
                <a:cxn ang="0">
                  <a:pos x="76" y="3"/>
                </a:cxn>
                <a:cxn ang="0">
                  <a:pos x="75" y="2"/>
                </a:cxn>
                <a:cxn ang="0">
                  <a:pos x="74" y="1"/>
                </a:cxn>
                <a:cxn ang="0">
                  <a:pos x="72" y="0"/>
                </a:cxn>
                <a:cxn ang="0">
                  <a:pos x="71" y="0"/>
                </a:cxn>
                <a:cxn ang="0">
                  <a:pos x="69" y="1"/>
                </a:cxn>
                <a:cxn ang="0">
                  <a:pos x="68" y="2"/>
                </a:cxn>
                <a:cxn ang="0">
                  <a:pos x="68" y="2"/>
                </a:cxn>
              </a:cxnLst>
              <a:rect l="0" t="0" r="r" b="b"/>
              <a:pathLst>
                <a:path w="76" h="128">
                  <a:moveTo>
                    <a:pt x="68" y="2"/>
                  </a:moveTo>
                  <a:lnTo>
                    <a:pt x="68" y="2"/>
                  </a:lnTo>
                  <a:lnTo>
                    <a:pt x="61" y="14"/>
                  </a:lnTo>
                  <a:lnTo>
                    <a:pt x="52" y="26"/>
                  </a:lnTo>
                  <a:lnTo>
                    <a:pt x="45" y="38"/>
                  </a:lnTo>
                  <a:lnTo>
                    <a:pt x="39" y="50"/>
                  </a:lnTo>
                  <a:lnTo>
                    <a:pt x="39" y="50"/>
                  </a:lnTo>
                  <a:lnTo>
                    <a:pt x="30" y="69"/>
                  </a:lnTo>
                  <a:lnTo>
                    <a:pt x="21" y="87"/>
                  </a:lnTo>
                  <a:lnTo>
                    <a:pt x="1" y="121"/>
                  </a:lnTo>
                  <a:lnTo>
                    <a:pt x="1" y="121"/>
                  </a:lnTo>
                  <a:lnTo>
                    <a:pt x="0" y="123"/>
                  </a:lnTo>
                  <a:lnTo>
                    <a:pt x="0" y="125"/>
                  </a:lnTo>
                  <a:lnTo>
                    <a:pt x="1" y="126"/>
                  </a:lnTo>
                  <a:lnTo>
                    <a:pt x="2" y="127"/>
                  </a:lnTo>
                  <a:lnTo>
                    <a:pt x="5" y="128"/>
                  </a:lnTo>
                  <a:lnTo>
                    <a:pt x="7" y="128"/>
                  </a:lnTo>
                  <a:lnTo>
                    <a:pt x="8" y="127"/>
                  </a:lnTo>
                  <a:lnTo>
                    <a:pt x="10" y="126"/>
                  </a:lnTo>
                  <a:lnTo>
                    <a:pt x="10" y="126"/>
                  </a:lnTo>
                  <a:lnTo>
                    <a:pt x="44" y="67"/>
                  </a:lnTo>
                  <a:lnTo>
                    <a:pt x="76" y="7"/>
                  </a:lnTo>
                  <a:lnTo>
                    <a:pt x="76" y="7"/>
                  </a:lnTo>
                  <a:lnTo>
                    <a:pt x="76" y="5"/>
                  </a:lnTo>
                  <a:lnTo>
                    <a:pt x="76" y="3"/>
                  </a:lnTo>
                  <a:lnTo>
                    <a:pt x="75" y="2"/>
                  </a:lnTo>
                  <a:lnTo>
                    <a:pt x="74" y="1"/>
                  </a:lnTo>
                  <a:lnTo>
                    <a:pt x="72" y="0"/>
                  </a:lnTo>
                  <a:lnTo>
                    <a:pt x="71" y="0"/>
                  </a:lnTo>
                  <a:lnTo>
                    <a:pt x="69" y="1"/>
                  </a:lnTo>
                  <a:lnTo>
                    <a:pt x="68" y="2"/>
                  </a:lnTo>
                  <a:lnTo>
                    <a:pt x="6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9" name="chenying0907 621"/>
            <p:cNvSpPr>
              <a:spLocks/>
            </p:cNvSpPr>
            <p:nvPr/>
          </p:nvSpPr>
          <p:spPr bwMode="auto">
            <a:xfrm>
              <a:off x="6737350" y="4427538"/>
              <a:ext cx="42863" cy="69850"/>
            </a:xfrm>
            <a:custGeom>
              <a:avLst/>
              <a:gdLst/>
              <a:ahLst/>
              <a:cxnLst>
                <a:cxn ang="0">
                  <a:pos x="72" y="1"/>
                </a:cxn>
                <a:cxn ang="0">
                  <a:pos x="72" y="1"/>
                </a:cxn>
                <a:cxn ang="0">
                  <a:pos x="68" y="8"/>
                </a:cxn>
                <a:cxn ang="0">
                  <a:pos x="64" y="14"/>
                </a:cxn>
                <a:cxn ang="0">
                  <a:pos x="57" y="26"/>
                </a:cxn>
                <a:cxn ang="0">
                  <a:pos x="52" y="40"/>
                </a:cxn>
                <a:cxn ang="0">
                  <a:pos x="46" y="53"/>
                </a:cxn>
                <a:cxn ang="0">
                  <a:pos x="46" y="53"/>
                </a:cxn>
                <a:cxn ang="0">
                  <a:pos x="38" y="72"/>
                </a:cxn>
                <a:cxn ang="0">
                  <a:pos x="27" y="92"/>
                </a:cxn>
                <a:cxn ang="0">
                  <a:pos x="14" y="109"/>
                </a:cxn>
                <a:cxn ang="0">
                  <a:pos x="2" y="126"/>
                </a:cxn>
                <a:cxn ang="0">
                  <a:pos x="2" y="126"/>
                </a:cxn>
                <a:cxn ang="0">
                  <a:pos x="1" y="127"/>
                </a:cxn>
                <a:cxn ang="0">
                  <a:pos x="0" y="129"/>
                </a:cxn>
                <a:cxn ang="0">
                  <a:pos x="1" y="131"/>
                </a:cxn>
                <a:cxn ang="0">
                  <a:pos x="2" y="132"/>
                </a:cxn>
                <a:cxn ang="0">
                  <a:pos x="3" y="133"/>
                </a:cxn>
                <a:cxn ang="0">
                  <a:pos x="5" y="134"/>
                </a:cxn>
                <a:cxn ang="0">
                  <a:pos x="7" y="133"/>
                </a:cxn>
                <a:cxn ang="0">
                  <a:pos x="8" y="132"/>
                </a:cxn>
                <a:cxn ang="0">
                  <a:pos x="8" y="132"/>
                </a:cxn>
                <a:cxn ang="0">
                  <a:pos x="18" y="120"/>
                </a:cxn>
                <a:cxn ang="0">
                  <a:pos x="28" y="105"/>
                </a:cxn>
                <a:cxn ang="0">
                  <a:pos x="44" y="76"/>
                </a:cxn>
                <a:cxn ang="0">
                  <a:pos x="44" y="76"/>
                </a:cxn>
                <a:cxn ang="0">
                  <a:pos x="53" y="58"/>
                </a:cxn>
                <a:cxn ang="0">
                  <a:pos x="60" y="41"/>
                </a:cxn>
                <a:cxn ang="0">
                  <a:pos x="68" y="24"/>
                </a:cxn>
                <a:cxn ang="0">
                  <a:pos x="73" y="16"/>
                </a:cxn>
                <a:cxn ang="0">
                  <a:pos x="80" y="9"/>
                </a:cxn>
                <a:cxn ang="0">
                  <a:pos x="80" y="9"/>
                </a:cxn>
                <a:cxn ang="0">
                  <a:pos x="81" y="7"/>
                </a:cxn>
                <a:cxn ang="0">
                  <a:pos x="81" y="5"/>
                </a:cxn>
                <a:cxn ang="0">
                  <a:pos x="81" y="3"/>
                </a:cxn>
                <a:cxn ang="0">
                  <a:pos x="80" y="1"/>
                </a:cxn>
                <a:cxn ang="0">
                  <a:pos x="77" y="0"/>
                </a:cxn>
                <a:cxn ang="0">
                  <a:pos x="76" y="0"/>
                </a:cxn>
                <a:cxn ang="0">
                  <a:pos x="74" y="0"/>
                </a:cxn>
                <a:cxn ang="0">
                  <a:pos x="72" y="1"/>
                </a:cxn>
                <a:cxn ang="0">
                  <a:pos x="72" y="1"/>
                </a:cxn>
              </a:cxnLst>
              <a:rect l="0" t="0" r="r" b="b"/>
              <a:pathLst>
                <a:path w="81" h="134">
                  <a:moveTo>
                    <a:pt x="72" y="1"/>
                  </a:moveTo>
                  <a:lnTo>
                    <a:pt x="72" y="1"/>
                  </a:lnTo>
                  <a:lnTo>
                    <a:pt x="68" y="8"/>
                  </a:lnTo>
                  <a:lnTo>
                    <a:pt x="64" y="14"/>
                  </a:lnTo>
                  <a:lnTo>
                    <a:pt x="57" y="26"/>
                  </a:lnTo>
                  <a:lnTo>
                    <a:pt x="52" y="40"/>
                  </a:lnTo>
                  <a:lnTo>
                    <a:pt x="46" y="53"/>
                  </a:lnTo>
                  <a:lnTo>
                    <a:pt x="46" y="53"/>
                  </a:lnTo>
                  <a:lnTo>
                    <a:pt x="38" y="72"/>
                  </a:lnTo>
                  <a:lnTo>
                    <a:pt x="27" y="92"/>
                  </a:lnTo>
                  <a:lnTo>
                    <a:pt x="14" y="109"/>
                  </a:lnTo>
                  <a:lnTo>
                    <a:pt x="2" y="126"/>
                  </a:lnTo>
                  <a:lnTo>
                    <a:pt x="2" y="126"/>
                  </a:lnTo>
                  <a:lnTo>
                    <a:pt x="1" y="127"/>
                  </a:lnTo>
                  <a:lnTo>
                    <a:pt x="0" y="129"/>
                  </a:lnTo>
                  <a:lnTo>
                    <a:pt x="1" y="131"/>
                  </a:lnTo>
                  <a:lnTo>
                    <a:pt x="2" y="132"/>
                  </a:lnTo>
                  <a:lnTo>
                    <a:pt x="3" y="133"/>
                  </a:lnTo>
                  <a:lnTo>
                    <a:pt x="5" y="134"/>
                  </a:lnTo>
                  <a:lnTo>
                    <a:pt x="7" y="133"/>
                  </a:lnTo>
                  <a:lnTo>
                    <a:pt x="8" y="132"/>
                  </a:lnTo>
                  <a:lnTo>
                    <a:pt x="8" y="132"/>
                  </a:lnTo>
                  <a:lnTo>
                    <a:pt x="18" y="120"/>
                  </a:lnTo>
                  <a:lnTo>
                    <a:pt x="28" y="105"/>
                  </a:lnTo>
                  <a:lnTo>
                    <a:pt x="44" y="76"/>
                  </a:lnTo>
                  <a:lnTo>
                    <a:pt x="44" y="76"/>
                  </a:lnTo>
                  <a:lnTo>
                    <a:pt x="53" y="58"/>
                  </a:lnTo>
                  <a:lnTo>
                    <a:pt x="60" y="41"/>
                  </a:lnTo>
                  <a:lnTo>
                    <a:pt x="68" y="24"/>
                  </a:lnTo>
                  <a:lnTo>
                    <a:pt x="73" y="16"/>
                  </a:lnTo>
                  <a:lnTo>
                    <a:pt x="80" y="9"/>
                  </a:lnTo>
                  <a:lnTo>
                    <a:pt x="80" y="9"/>
                  </a:lnTo>
                  <a:lnTo>
                    <a:pt x="81" y="7"/>
                  </a:lnTo>
                  <a:lnTo>
                    <a:pt x="81" y="5"/>
                  </a:lnTo>
                  <a:lnTo>
                    <a:pt x="81" y="3"/>
                  </a:lnTo>
                  <a:lnTo>
                    <a:pt x="80" y="1"/>
                  </a:lnTo>
                  <a:lnTo>
                    <a:pt x="77" y="0"/>
                  </a:lnTo>
                  <a:lnTo>
                    <a:pt x="76" y="0"/>
                  </a:lnTo>
                  <a:lnTo>
                    <a:pt x="74" y="0"/>
                  </a:lnTo>
                  <a:lnTo>
                    <a:pt x="72" y="1"/>
                  </a:lnTo>
                  <a:lnTo>
                    <a:pt x="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0" name="chenying0907 622"/>
            <p:cNvSpPr>
              <a:spLocks/>
            </p:cNvSpPr>
            <p:nvPr/>
          </p:nvSpPr>
          <p:spPr bwMode="auto">
            <a:xfrm>
              <a:off x="6742113" y="4470400"/>
              <a:ext cx="39688" cy="68263"/>
            </a:xfrm>
            <a:custGeom>
              <a:avLst/>
              <a:gdLst/>
              <a:ahLst/>
              <a:cxnLst>
                <a:cxn ang="0">
                  <a:pos x="67" y="2"/>
                </a:cxn>
                <a:cxn ang="0">
                  <a:pos x="67" y="2"/>
                </a:cxn>
                <a:cxn ang="0">
                  <a:pos x="58" y="17"/>
                </a:cxn>
                <a:cxn ang="0">
                  <a:pos x="51" y="32"/>
                </a:cxn>
                <a:cxn ang="0">
                  <a:pos x="44" y="47"/>
                </a:cxn>
                <a:cxn ang="0">
                  <a:pos x="35" y="62"/>
                </a:cxn>
                <a:cxn ang="0">
                  <a:pos x="35" y="62"/>
                </a:cxn>
                <a:cxn ang="0">
                  <a:pos x="18" y="91"/>
                </a:cxn>
                <a:cxn ang="0">
                  <a:pos x="1" y="121"/>
                </a:cxn>
                <a:cxn ang="0">
                  <a:pos x="1" y="121"/>
                </a:cxn>
                <a:cxn ang="0">
                  <a:pos x="0" y="124"/>
                </a:cxn>
                <a:cxn ang="0">
                  <a:pos x="1" y="126"/>
                </a:cxn>
                <a:cxn ang="0">
                  <a:pos x="2" y="127"/>
                </a:cxn>
                <a:cxn ang="0">
                  <a:pos x="3" y="128"/>
                </a:cxn>
                <a:cxn ang="0">
                  <a:pos x="4" y="129"/>
                </a:cxn>
                <a:cxn ang="0">
                  <a:pos x="6" y="129"/>
                </a:cxn>
                <a:cxn ang="0">
                  <a:pos x="8" y="128"/>
                </a:cxn>
                <a:cxn ang="0">
                  <a:pos x="9" y="127"/>
                </a:cxn>
                <a:cxn ang="0">
                  <a:pos x="9" y="127"/>
                </a:cxn>
                <a:cxn ang="0">
                  <a:pos x="43" y="67"/>
                </a:cxn>
                <a:cxn ang="0">
                  <a:pos x="43" y="67"/>
                </a:cxn>
                <a:cxn ang="0">
                  <a:pos x="58" y="36"/>
                </a:cxn>
                <a:cxn ang="0">
                  <a:pos x="66" y="22"/>
                </a:cxn>
                <a:cxn ang="0">
                  <a:pos x="76" y="7"/>
                </a:cxn>
                <a:cxn ang="0">
                  <a:pos x="76" y="7"/>
                </a:cxn>
                <a:cxn ang="0">
                  <a:pos x="77" y="5"/>
                </a:cxn>
                <a:cxn ang="0">
                  <a:pos x="77" y="4"/>
                </a:cxn>
                <a:cxn ang="0">
                  <a:pos x="76" y="2"/>
                </a:cxn>
                <a:cxn ang="0">
                  <a:pos x="75" y="1"/>
                </a:cxn>
                <a:cxn ang="0">
                  <a:pos x="72" y="0"/>
                </a:cxn>
                <a:cxn ang="0">
                  <a:pos x="70" y="1"/>
                </a:cxn>
                <a:cxn ang="0">
                  <a:pos x="67" y="2"/>
                </a:cxn>
                <a:cxn ang="0">
                  <a:pos x="67" y="2"/>
                </a:cxn>
              </a:cxnLst>
              <a:rect l="0" t="0" r="r" b="b"/>
              <a:pathLst>
                <a:path w="77" h="129">
                  <a:moveTo>
                    <a:pt x="67" y="2"/>
                  </a:moveTo>
                  <a:lnTo>
                    <a:pt x="67" y="2"/>
                  </a:lnTo>
                  <a:lnTo>
                    <a:pt x="58" y="17"/>
                  </a:lnTo>
                  <a:lnTo>
                    <a:pt x="51" y="32"/>
                  </a:lnTo>
                  <a:lnTo>
                    <a:pt x="44" y="47"/>
                  </a:lnTo>
                  <a:lnTo>
                    <a:pt x="35" y="62"/>
                  </a:lnTo>
                  <a:lnTo>
                    <a:pt x="35" y="62"/>
                  </a:lnTo>
                  <a:lnTo>
                    <a:pt x="18" y="91"/>
                  </a:lnTo>
                  <a:lnTo>
                    <a:pt x="1" y="121"/>
                  </a:lnTo>
                  <a:lnTo>
                    <a:pt x="1" y="121"/>
                  </a:lnTo>
                  <a:lnTo>
                    <a:pt x="0" y="124"/>
                  </a:lnTo>
                  <a:lnTo>
                    <a:pt x="1" y="126"/>
                  </a:lnTo>
                  <a:lnTo>
                    <a:pt x="2" y="127"/>
                  </a:lnTo>
                  <a:lnTo>
                    <a:pt x="3" y="128"/>
                  </a:lnTo>
                  <a:lnTo>
                    <a:pt x="4" y="129"/>
                  </a:lnTo>
                  <a:lnTo>
                    <a:pt x="6" y="129"/>
                  </a:lnTo>
                  <a:lnTo>
                    <a:pt x="8" y="128"/>
                  </a:lnTo>
                  <a:lnTo>
                    <a:pt x="9" y="127"/>
                  </a:lnTo>
                  <a:lnTo>
                    <a:pt x="9" y="127"/>
                  </a:lnTo>
                  <a:lnTo>
                    <a:pt x="43" y="67"/>
                  </a:lnTo>
                  <a:lnTo>
                    <a:pt x="43" y="67"/>
                  </a:lnTo>
                  <a:lnTo>
                    <a:pt x="58" y="36"/>
                  </a:lnTo>
                  <a:lnTo>
                    <a:pt x="66" y="22"/>
                  </a:lnTo>
                  <a:lnTo>
                    <a:pt x="76" y="7"/>
                  </a:lnTo>
                  <a:lnTo>
                    <a:pt x="76" y="7"/>
                  </a:lnTo>
                  <a:lnTo>
                    <a:pt x="77" y="5"/>
                  </a:lnTo>
                  <a:lnTo>
                    <a:pt x="77" y="4"/>
                  </a:lnTo>
                  <a:lnTo>
                    <a:pt x="76" y="2"/>
                  </a:lnTo>
                  <a:lnTo>
                    <a:pt x="75" y="1"/>
                  </a:lnTo>
                  <a:lnTo>
                    <a:pt x="72" y="0"/>
                  </a:lnTo>
                  <a:lnTo>
                    <a:pt x="70" y="1"/>
                  </a:lnTo>
                  <a:lnTo>
                    <a:pt x="67" y="2"/>
                  </a:lnTo>
                  <a:lnTo>
                    <a:pt x="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1" name="chenying0907 623"/>
            <p:cNvSpPr>
              <a:spLocks noEditPoints="1"/>
            </p:cNvSpPr>
            <p:nvPr/>
          </p:nvSpPr>
          <p:spPr bwMode="auto">
            <a:xfrm>
              <a:off x="6256338" y="4065588"/>
              <a:ext cx="544513" cy="696913"/>
            </a:xfrm>
            <a:custGeom>
              <a:avLst/>
              <a:gdLst/>
              <a:ahLst/>
              <a:cxnLst>
                <a:cxn ang="0">
                  <a:pos x="117" y="1301"/>
                </a:cxn>
                <a:cxn ang="0">
                  <a:pos x="41" y="1242"/>
                </a:cxn>
                <a:cxn ang="0">
                  <a:pos x="6" y="1151"/>
                </a:cxn>
                <a:cxn ang="0">
                  <a:pos x="3" y="1060"/>
                </a:cxn>
                <a:cxn ang="0">
                  <a:pos x="8" y="908"/>
                </a:cxn>
                <a:cxn ang="0">
                  <a:pos x="17" y="676"/>
                </a:cxn>
                <a:cxn ang="0">
                  <a:pos x="20" y="219"/>
                </a:cxn>
                <a:cxn ang="0">
                  <a:pos x="27" y="195"/>
                </a:cxn>
                <a:cxn ang="0">
                  <a:pos x="44" y="84"/>
                </a:cxn>
                <a:cxn ang="0">
                  <a:pos x="130" y="15"/>
                </a:cxn>
                <a:cxn ang="0">
                  <a:pos x="297" y="1"/>
                </a:cxn>
                <a:cxn ang="0">
                  <a:pos x="482" y="2"/>
                </a:cxn>
                <a:cxn ang="0">
                  <a:pos x="620" y="6"/>
                </a:cxn>
                <a:cxn ang="0">
                  <a:pos x="794" y="9"/>
                </a:cxn>
                <a:cxn ang="0">
                  <a:pos x="923" y="31"/>
                </a:cxn>
                <a:cxn ang="0">
                  <a:pos x="1003" y="106"/>
                </a:cxn>
                <a:cxn ang="0">
                  <a:pos x="1014" y="195"/>
                </a:cxn>
                <a:cxn ang="0">
                  <a:pos x="1019" y="237"/>
                </a:cxn>
                <a:cxn ang="0">
                  <a:pos x="1016" y="335"/>
                </a:cxn>
                <a:cxn ang="0">
                  <a:pos x="1016" y="426"/>
                </a:cxn>
                <a:cxn ang="0">
                  <a:pos x="1019" y="541"/>
                </a:cxn>
                <a:cxn ang="0">
                  <a:pos x="1020" y="650"/>
                </a:cxn>
                <a:cxn ang="0">
                  <a:pos x="1014" y="735"/>
                </a:cxn>
                <a:cxn ang="0">
                  <a:pos x="1020" y="897"/>
                </a:cxn>
                <a:cxn ang="0">
                  <a:pos x="1026" y="1044"/>
                </a:cxn>
                <a:cxn ang="0">
                  <a:pos x="1026" y="1132"/>
                </a:cxn>
                <a:cxn ang="0">
                  <a:pos x="1017" y="1204"/>
                </a:cxn>
                <a:cxn ang="0">
                  <a:pos x="946" y="1287"/>
                </a:cxn>
                <a:cxn ang="0">
                  <a:pos x="847" y="1313"/>
                </a:cxn>
                <a:cxn ang="0">
                  <a:pos x="837" y="1313"/>
                </a:cxn>
                <a:cxn ang="0">
                  <a:pos x="803" y="1309"/>
                </a:cxn>
                <a:cxn ang="0">
                  <a:pos x="719" y="1311"/>
                </a:cxn>
                <a:cxn ang="0">
                  <a:pos x="267" y="1318"/>
                </a:cxn>
                <a:cxn ang="0">
                  <a:pos x="457" y="1282"/>
                </a:cxn>
                <a:cxn ang="0">
                  <a:pos x="675" y="1278"/>
                </a:cxn>
                <a:cxn ang="0">
                  <a:pos x="822" y="1274"/>
                </a:cxn>
                <a:cxn ang="0">
                  <a:pos x="881" y="1273"/>
                </a:cxn>
                <a:cxn ang="0">
                  <a:pos x="949" y="1240"/>
                </a:cxn>
                <a:cxn ang="0">
                  <a:pos x="988" y="1178"/>
                </a:cxn>
                <a:cxn ang="0">
                  <a:pos x="993" y="1096"/>
                </a:cxn>
                <a:cxn ang="0">
                  <a:pos x="978" y="963"/>
                </a:cxn>
                <a:cxn ang="0">
                  <a:pos x="981" y="753"/>
                </a:cxn>
                <a:cxn ang="0">
                  <a:pos x="978" y="509"/>
                </a:cxn>
                <a:cxn ang="0">
                  <a:pos x="982" y="371"/>
                </a:cxn>
                <a:cxn ang="0">
                  <a:pos x="975" y="291"/>
                </a:cxn>
                <a:cxn ang="0">
                  <a:pos x="980" y="198"/>
                </a:cxn>
                <a:cxn ang="0">
                  <a:pos x="965" y="115"/>
                </a:cxn>
                <a:cxn ang="0">
                  <a:pos x="909" y="64"/>
                </a:cxn>
                <a:cxn ang="0">
                  <a:pos x="764" y="47"/>
                </a:cxn>
                <a:cxn ang="0">
                  <a:pos x="428" y="37"/>
                </a:cxn>
                <a:cxn ang="0">
                  <a:pos x="260" y="38"/>
                </a:cxn>
                <a:cxn ang="0">
                  <a:pos x="123" y="53"/>
                </a:cxn>
                <a:cxn ang="0">
                  <a:pos x="78" y="97"/>
                </a:cxn>
                <a:cxn ang="0">
                  <a:pos x="63" y="189"/>
                </a:cxn>
                <a:cxn ang="0">
                  <a:pos x="54" y="283"/>
                </a:cxn>
                <a:cxn ang="0">
                  <a:pos x="52" y="699"/>
                </a:cxn>
                <a:cxn ang="0">
                  <a:pos x="43" y="895"/>
                </a:cxn>
                <a:cxn ang="0">
                  <a:pos x="36" y="1076"/>
                </a:cxn>
                <a:cxn ang="0">
                  <a:pos x="41" y="1123"/>
                </a:cxn>
                <a:cxn ang="0">
                  <a:pos x="68" y="1214"/>
                </a:cxn>
                <a:cxn ang="0">
                  <a:pos x="159" y="1274"/>
                </a:cxn>
                <a:cxn ang="0">
                  <a:pos x="316" y="1281"/>
                </a:cxn>
              </a:cxnLst>
              <a:rect l="0" t="0" r="r" b="b"/>
              <a:pathLst>
                <a:path w="1029" h="1318">
                  <a:moveTo>
                    <a:pt x="249" y="1318"/>
                  </a:moveTo>
                  <a:lnTo>
                    <a:pt x="249" y="1318"/>
                  </a:lnTo>
                  <a:lnTo>
                    <a:pt x="226" y="1318"/>
                  </a:lnTo>
                  <a:lnTo>
                    <a:pt x="203" y="1317"/>
                  </a:lnTo>
                  <a:lnTo>
                    <a:pt x="180" y="1315"/>
                  </a:lnTo>
                  <a:lnTo>
                    <a:pt x="158" y="1311"/>
                  </a:lnTo>
                  <a:lnTo>
                    <a:pt x="137" y="1307"/>
                  </a:lnTo>
                  <a:lnTo>
                    <a:pt x="117" y="1301"/>
                  </a:lnTo>
                  <a:lnTo>
                    <a:pt x="107" y="1297"/>
                  </a:lnTo>
                  <a:lnTo>
                    <a:pt x="98" y="1292"/>
                  </a:lnTo>
                  <a:lnTo>
                    <a:pt x="89" y="1288"/>
                  </a:lnTo>
                  <a:lnTo>
                    <a:pt x="81" y="1281"/>
                  </a:lnTo>
                  <a:lnTo>
                    <a:pt x="81" y="1281"/>
                  </a:lnTo>
                  <a:lnTo>
                    <a:pt x="66" y="1270"/>
                  </a:lnTo>
                  <a:lnTo>
                    <a:pt x="54" y="1257"/>
                  </a:lnTo>
                  <a:lnTo>
                    <a:pt x="41" y="1242"/>
                  </a:lnTo>
                  <a:lnTo>
                    <a:pt x="31" y="1225"/>
                  </a:lnTo>
                  <a:lnTo>
                    <a:pt x="23" y="1209"/>
                  </a:lnTo>
                  <a:lnTo>
                    <a:pt x="15" y="1190"/>
                  </a:lnTo>
                  <a:lnTo>
                    <a:pt x="10" y="1172"/>
                  </a:lnTo>
                  <a:lnTo>
                    <a:pt x="7" y="1153"/>
                  </a:lnTo>
                  <a:lnTo>
                    <a:pt x="7" y="1152"/>
                  </a:lnTo>
                  <a:lnTo>
                    <a:pt x="6" y="1151"/>
                  </a:lnTo>
                  <a:lnTo>
                    <a:pt x="6" y="1151"/>
                  </a:lnTo>
                  <a:lnTo>
                    <a:pt x="5" y="1147"/>
                  </a:lnTo>
                  <a:lnTo>
                    <a:pt x="5" y="1147"/>
                  </a:lnTo>
                  <a:lnTo>
                    <a:pt x="3" y="1136"/>
                  </a:lnTo>
                  <a:lnTo>
                    <a:pt x="1" y="1126"/>
                  </a:lnTo>
                  <a:lnTo>
                    <a:pt x="0" y="1104"/>
                  </a:lnTo>
                  <a:lnTo>
                    <a:pt x="1" y="1082"/>
                  </a:lnTo>
                  <a:lnTo>
                    <a:pt x="3" y="1060"/>
                  </a:lnTo>
                  <a:lnTo>
                    <a:pt x="3" y="1060"/>
                  </a:lnTo>
                  <a:lnTo>
                    <a:pt x="5" y="1031"/>
                  </a:lnTo>
                  <a:lnTo>
                    <a:pt x="5" y="1031"/>
                  </a:lnTo>
                  <a:lnTo>
                    <a:pt x="6" y="1001"/>
                  </a:lnTo>
                  <a:lnTo>
                    <a:pt x="6" y="1001"/>
                  </a:lnTo>
                  <a:lnTo>
                    <a:pt x="9" y="955"/>
                  </a:lnTo>
                  <a:lnTo>
                    <a:pt x="9" y="932"/>
                  </a:lnTo>
                  <a:lnTo>
                    <a:pt x="8" y="908"/>
                  </a:lnTo>
                  <a:lnTo>
                    <a:pt x="8" y="908"/>
                  </a:lnTo>
                  <a:lnTo>
                    <a:pt x="7" y="889"/>
                  </a:lnTo>
                  <a:lnTo>
                    <a:pt x="7" y="868"/>
                  </a:lnTo>
                  <a:lnTo>
                    <a:pt x="8" y="827"/>
                  </a:lnTo>
                  <a:lnTo>
                    <a:pt x="10" y="786"/>
                  </a:lnTo>
                  <a:lnTo>
                    <a:pt x="12" y="745"/>
                  </a:lnTo>
                  <a:lnTo>
                    <a:pt x="12" y="745"/>
                  </a:lnTo>
                  <a:lnTo>
                    <a:pt x="17" y="676"/>
                  </a:lnTo>
                  <a:lnTo>
                    <a:pt x="17" y="676"/>
                  </a:lnTo>
                  <a:lnTo>
                    <a:pt x="18" y="619"/>
                  </a:lnTo>
                  <a:lnTo>
                    <a:pt x="20" y="561"/>
                  </a:lnTo>
                  <a:lnTo>
                    <a:pt x="18" y="448"/>
                  </a:lnTo>
                  <a:lnTo>
                    <a:pt x="18" y="448"/>
                  </a:lnTo>
                  <a:lnTo>
                    <a:pt x="17" y="334"/>
                  </a:lnTo>
                  <a:lnTo>
                    <a:pt x="17" y="277"/>
                  </a:lnTo>
                  <a:lnTo>
                    <a:pt x="20" y="219"/>
                  </a:lnTo>
                  <a:lnTo>
                    <a:pt x="20" y="219"/>
                  </a:lnTo>
                  <a:lnTo>
                    <a:pt x="21" y="214"/>
                  </a:lnTo>
                  <a:lnTo>
                    <a:pt x="24" y="209"/>
                  </a:lnTo>
                  <a:lnTo>
                    <a:pt x="25" y="208"/>
                  </a:lnTo>
                  <a:lnTo>
                    <a:pt x="25" y="207"/>
                  </a:lnTo>
                  <a:lnTo>
                    <a:pt x="25" y="207"/>
                  </a:lnTo>
                  <a:lnTo>
                    <a:pt x="26" y="201"/>
                  </a:lnTo>
                  <a:lnTo>
                    <a:pt x="27" y="195"/>
                  </a:lnTo>
                  <a:lnTo>
                    <a:pt x="27" y="195"/>
                  </a:lnTo>
                  <a:lnTo>
                    <a:pt x="28" y="167"/>
                  </a:lnTo>
                  <a:lnTo>
                    <a:pt x="28" y="167"/>
                  </a:lnTo>
                  <a:lnTo>
                    <a:pt x="29" y="143"/>
                  </a:lnTo>
                  <a:lnTo>
                    <a:pt x="30" y="131"/>
                  </a:lnTo>
                  <a:lnTo>
                    <a:pt x="32" y="120"/>
                  </a:lnTo>
                  <a:lnTo>
                    <a:pt x="32" y="120"/>
                  </a:lnTo>
                  <a:lnTo>
                    <a:pt x="38" y="101"/>
                  </a:lnTo>
                  <a:lnTo>
                    <a:pt x="44" y="84"/>
                  </a:lnTo>
                  <a:lnTo>
                    <a:pt x="53" y="70"/>
                  </a:lnTo>
                  <a:lnTo>
                    <a:pt x="61" y="56"/>
                  </a:lnTo>
                  <a:lnTo>
                    <a:pt x="72" y="45"/>
                  </a:lnTo>
                  <a:lnTo>
                    <a:pt x="84" y="36"/>
                  </a:lnTo>
                  <a:lnTo>
                    <a:pt x="96" y="27"/>
                  </a:lnTo>
                  <a:lnTo>
                    <a:pt x="111" y="21"/>
                  </a:lnTo>
                  <a:lnTo>
                    <a:pt x="111" y="21"/>
                  </a:lnTo>
                  <a:lnTo>
                    <a:pt x="130" y="15"/>
                  </a:lnTo>
                  <a:lnTo>
                    <a:pt x="151" y="11"/>
                  </a:lnTo>
                  <a:lnTo>
                    <a:pt x="171" y="7"/>
                  </a:lnTo>
                  <a:lnTo>
                    <a:pt x="192" y="4"/>
                  </a:lnTo>
                  <a:lnTo>
                    <a:pt x="213" y="3"/>
                  </a:lnTo>
                  <a:lnTo>
                    <a:pt x="234" y="2"/>
                  </a:lnTo>
                  <a:lnTo>
                    <a:pt x="277" y="1"/>
                  </a:lnTo>
                  <a:lnTo>
                    <a:pt x="277" y="1"/>
                  </a:lnTo>
                  <a:lnTo>
                    <a:pt x="297" y="1"/>
                  </a:lnTo>
                  <a:lnTo>
                    <a:pt x="297" y="1"/>
                  </a:lnTo>
                  <a:lnTo>
                    <a:pt x="322" y="1"/>
                  </a:lnTo>
                  <a:lnTo>
                    <a:pt x="322" y="1"/>
                  </a:lnTo>
                  <a:lnTo>
                    <a:pt x="384" y="1"/>
                  </a:lnTo>
                  <a:lnTo>
                    <a:pt x="384" y="1"/>
                  </a:lnTo>
                  <a:lnTo>
                    <a:pt x="448" y="2"/>
                  </a:lnTo>
                  <a:lnTo>
                    <a:pt x="448" y="2"/>
                  </a:lnTo>
                  <a:lnTo>
                    <a:pt x="482" y="2"/>
                  </a:lnTo>
                  <a:lnTo>
                    <a:pt x="513" y="0"/>
                  </a:lnTo>
                  <a:lnTo>
                    <a:pt x="513" y="0"/>
                  </a:lnTo>
                  <a:lnTo>
                    <a:pt x="536" y="0"/>
                  </a:lnTo>
                  <a:lnTo>
                    <a:pt x="536" y="0"/>
                  </a:lnTo>
                  <a:lnTo>
                    <a:pt x="556" y="0"/>
                  </a:lnTo>
                  <a:lnTo>
                    <a:pt x="577" y="1"/>
                  </a:lnTo>
                  <a:lnTo>
                    <a:pt x="620" y="6"/>
                  </a:lnTo>
                  <a:lnTo>
                    <a:pt x="620" y="6"/>
                  </a:lnTo>
                  <a:lnTo>
                    <a:pt x="661" y="9"/>
                  </a:lnTo>
                  <a:lnTo>
                    <a:pt x="683" y="11"/>
                  </a:lnTo>
                  <a:lnTo>
                    <a:pt x="705" y="11"/>
                  </a:lnTo>
                  <a:lnTo>
                    <a:pt x="705" y="11"/>
                  </a:lnTo>
                  <a:lnTo>
                    <a:pt x="748" y="10"/>
                  </a:lnTo>
                  <a:lnTo>
                    <a:pt x="748" y="10"/>
                  </a:lnTo>
                  <a:lnTo>
                    <a:pt x="794" y="9"/>
                  </a:lnTo>
                  <a:lnTo>
                    <a:pt x="794" y="9"/>
                  </a:lnTo>
                  <a:lnTo>
                    <a:pt x="815" y="10"/>
                  </a:lnTo>
                  <a:lnTo>
                    <a:pt x="839" y="11"/>
                  </a:lnTo>
                  <a:lnTo>
                    <a:pt x="865" y="14"/>
                  </a:lnTo>
                  <a:lnTo>
                    <a:pt x="878" y="17"/>
                  </a:lnTo>
                  <a:lnTo>
                    <a:pt x="890" y="20"/>
                  </a:lnTo>
                  <a:lnTo>
                    <a:pt x="890" y="20"/>
                  </a:lnTo>
                  <a:lnTo>
                    <a:pt x="908" y="25"/>
                  </a:lnTo>
                  <a:lnTo>
                    <a:pt x="923" y="31"/>
                  </a:lnTo>
                  <a:lnTo>
                    <a:pt x="937" y="39"/>
                  </a:lnTo>
                  <a:lnTo>
                    <a:pt x="950" y="47"/>
                  </a:lnTo>
                  <a:lnTo>
                    <a:pt x="963" y="57"/>
                  </a:lnTo>
                  <a:lnTo>
                    <a:pt x="975" y="69"/>
                  </a:lnTo>
                  <a:lnTo>
                    <a:pt x="987" y="82"/>
                  </a:lnTo>
                  <a:lnTo>
                    <a:pt x="997" y="97"/>
                  </a:lnTo>
                  <a:lnTo>
                    <a:pt x="997" y="97"/>
                  </a:lnTo>
                  <a:lnTo>
                    <a:pt x="1003" y="106"/>
                  </a:lnTo>
                  <a:lnTo>
                    <a:pt x="1007" y="115"/>
                  </a:lnTo>
                  <a:lnTo>
                    <a:pt x="1010" y="125"/>
                  </a:lnTo>
                  <a:lnTo>
                    <a:pt x="1012" y="134"/>
                  </a:lnTo>
                  <a:lnTo>
                    <a:pt x="1013" y="143"/>
                  </a:lnTo>
                  <a:lnTo>
                    <a:pt x="1014" y="153"/>
                  </a:lnTo>
                  <a:lnTo>
                    <a:pt x="1014" y="172"/>
                  </a:lnTo>
                  <a:lnTo>
                    <a:pt x="1014" y="172"/>
                  </a:lnTo>
                  <a:lnTo>
                    <a:pt x="1014" y="195"/>
                  </a:lnTo>
                  <a:lnTo>
                    <a:pt x="1016" y="207"/>
                  </a:lnTo>
                  <a:lnTo>
                    <a:pt x="1018" y="218"/>
                  </a:lnTo>
                  <a:lnTo>
                    <a:pt x="1018" y="219"/>
                  </a:lnTo>
                  <a:lnTo>
                    <a:pt x="1018" y="220"/>
                  </a:lnTo>
                  <a:lnTo>
                    <a:pt x="1018" y="220"/>
                  </a:lnTo>
                  <a:lnTo>
                    <a:pt x="1020" y="225"/>
                  </a:lnTo>
                  <a:lnTo>
                    <a:pt x="1020" y="231"/>
                  </a:lnTo>
                  <a:lnTo>
                    <a:pt x="1019" y="237"/>
                  </a:lnTo>
                  <a:lnTo>
                    <a:pt x="1017" y="242"/>
                  </a:lnTo>
                  <a:lnTo>
                    <a:pt x="1016" y="243"/>
                  </a:lnTo>
                  <a:lnTo>
                    <a:pt x="1016" y="245"/>
                  </a:lnTo>
                  <a:lnTo>
                    <a:pt x="1016" y="245"/>
                  </a:lnTo>
                  <a:lnTo>
                    <a:pt x="1013" y="268"/>
                  </a:lnTo>
                  <a:lnTo>
                    <a:pt x="1012" y="291"/>
                  </a:lnTo>
                  <a:lnTo>
                    <a:pt x="1013" y="312"/>
                  </a:lnTo>
                  <a:lnTo>
                    <a:pt x="1016" y="335"/>
                  </a:lnTo>
                  <a:lnTo>
                    <a:pt x="1016" y="335"/>
                  </a:lnTo>
                  <a:lnTo>
                    <a:pt x="1018" y="353"/>
                  </a:lnTo>
                  <a:lnTo>
                    <a:pt x="1019" y="370"/>
                  </a:lnTo>
                  <a:lnTo>
                    <a:pt x="1019" y="387"/>
                  </a:lnTo>
                  <a:lnTo>
                    <a:pt x="1018" y="405"/>
                  </a:lnTo>
                  <a:lnTo>
                    <a:pt x="1018" y="405"/>
                  </a:lnTo>
                  <a:lnTo>
                    <a:pt x="1016" y="426"/>
                  </a:lnTo>
                  <a:lnTo>
                    <a:pt x="1016" y="426"/>
                  </a:lnTo>
                  <a:lnTo>
                    <a:pt x="1013" y="461"/>
                  </a:lnTo>
                  <a:lnTo>
                    <a:pt x="1012" y="478"/>
                  </a:lnTo>
                  <a:lnTo>
                    <a:pt x="1013" y="496"/>
                  </a:lnTo>
                  <a:lnTo>
                    <a:pt x="1013" y="496"/>
                  </a:lnTo>
                  <a:lnTo>
                    <a:pt x="1014" y="510"/>
                  </a:lnTo>
                  <a:lnTo>
                    <a:pt x="1017" y="524"/>
                  </a:lnTo>
                  <a:lnTo>
                    <a:pt x="1017" y="524"/>
                  </a:lnTo>
                  <a:lnTo>
                    <a:pt x="1019" y="541"/>
                  </a:lnTo>
                  <a:lnTo>
                    <a:pt x="1020" y="552"/>
                  </a:lnTo>
                  <a:lnTo>
                    <a:pt x="1020" y="561"/>
                  </a:lnTo>
                  <a:lnTo>
                    <a:pt x="1020" y="561"/>
                  </a:lnTo>
                  <a:lnTo>
                    <a:pt x="1019" y="586"/>
                  </a:lnTo>
                  <a:lnTo>
                    <a:pt x="1020" y="610"/>
                  </a:lnTo>
                  <a:lnTo>
                    <a:pt x="1020" y="610"/>
                  </a:lnTo>
                  <a:lnTo>
                    <a:pt x="1020" y="629"/>
                  </a:lnTo>
                  <a:lnTo>
                    <a:pt x="1020" y="650"/>
                  </a:lnTo>
                  <a:lnTo>
                    <a:pt x="1020" y="650"/>
                  </a:lnTo>
                  <a:lnTo>
                    <a:pt x="1019" y="667"/>
                  </a:lnTo>
                  <a:lnTo>
                    <a:pt x="1017" y="684"/>
                  </a:lnTo>
                  <a:lnTo>
                    <a:pt x="1017" y="684"/>
                  </a:lnTo>
                  <a:lnTo>
                    <a:pt x="1014" y="709"/>
                  </a:lnTo>
                  <a:lnTo>
                    <a:pt x="1014" y="723"/>
                  </a:lnTo>
                  <a:lnTo>
                    <a:pt x="1014" y="735"/>
                  </a:lnTo>
                  <a:lnTo>
                    <a:pt x="1014" y="735"/>
                  </a:lnTo>
                  <a:lnTo>
                    <a:pt x="1017" y="775"/>
                  </a:lnTo>
                  <a:lnTo>
                    <a:pt x="1017" y="775"/>
                  </a:lnTo>
                  <a:lnTo>
                    <a:pt x="1020" y="805"/>
                  </a:lnTo>
                  <a:lnTo>
                    <a:pt x="1021" y="836"/>
                  </a:lnTo>
                  <a:lnTo>
                    <a:pt x="1021" y="867"/>
                  </a:lnTo>
                  <a:lnTo>
                    <a:pt x="1021" y="881"/>
                  </a:lnTo>
                  <a:lnTo>
                    <a:pt x="1020" y="897"/>
                  </a:lnTo>
                  <a:lnTo>
                    <a:pt x="1020" y="897"/>
                  </a:lnTo>
                  <a:lnTo>
                    <a:pt x="1018" y="918"/>
                  </a:lnTo>
                  <a:lnTo>
                    <a:pt x="1017" y="937"/>
                  </a:lnTo>
                  <a:lnTo>
                    <a:pt x="1016" y="956"/>
                  </a:lnTo>
                  <a:lnTo>
                    <a:pt x="1017" y="975"/>
                  </a:lnTo>
                  <a:lnTo>
                    <a:pt x="1018" y="992"/>
                  </a:lnTo>
                  <a:lnTo>
                    <a:pt x="1020" y="1010"/>
                  </a:lnTo>
                  <a:lnTo>
                    <a:pt x="1023" y="1027"/>
                  </a:lnTo>
                  <a:lnTo>
                    <a:pt x="1026" y="1044"/>
                  </a:lnTo>
                  <a:lnTo>
                    <a:pt x="1026" y="1044"/>
                  </a:lnTo>
                  <a:lnTo>
                    <a:pt x="1028" y="1059"/>
                  </a:lnTo>
                  <a:lnTo>
                    <a:pt x="1029" y="1073"/>
                  </a:lnTo>
                  <a:lnTo>
                    <a:pt x="1028" y="1089"/>
                  </a:lnTo>
                  <a:lnTo>
                    <a:pt x="1027" y="1103"/>
                  </a:lnTo>
                  <a:lnTo>
                    <a:pt x="1027" y="1103"/>
                  </a:lnTo>
                  <a:lnTo>
                    <a:pt x="1026" y="1118"/>
                  </a:lnTo>
                  <a:lnTo>
                    <a:pt x="1026" y="1132"/>
                  </a:lnTo>
                  <a:lnTo>
                    <a:pt x="1026" y="1132"/>
                  </a:lnTo>
                  <a:lnTo>
                    <a:pt x="1026" y="1146"/>
                  </a:lnTo>
                  <a:lnTo>
                    <a:pt x="1026" y="1146"/>
                  </a:lnTo>
                  <a:lnTo>
                    <a:pt x="1026" y="1168"/>
                  </a:lnTo>
                  <a:lnTo>
                    <a:pt x="1024" y="1179"/>
                  </a:lnTo>
                  <a:lnTo>
                    <a:pt x="1022" y="1189"/>
                  </a:lnTo>
                  <a:lnTo>
                    <a:pt x="1022" y="1189"/>
                  </a:lnTo>
                  <a:lnTo>
                    <a:pt x="1017" y="1204"/>
                  </a:lnTo>
                  <a:lnTo>
                    <a:pt x="1010" y="1217"/>
                  </a:lnTo>
                  <a:lnTo>
                    <a:pt x="1003" y="1230"/>
                  </a:lnTo>
                  <a:lnTo>
                    <a:pt x="996" y="1241"/>
                  </a:lnTo>
                  <a:lnTo>
                    <a:pt x="988" y="1252"/>
                  </a:lnTo>
                  <a:lnTo>
                    <a:pt x="978" y="1262"/>
                  </a:lnTo>
                  <a:lnTo>
                    <a:pt x="968" y="1271"/>
                  </a:lnTo>
                  <a:lnTo>
                    <a:pt x="957" y="1279"/>
                  </a:lnTo>
                  <a:lnTo>
                    <a:pt x="946" y="1287"/>
                  </a:lnTo>
                  <a:lnTo>
                    <a:pt x="935" y="1293"/>
                  </a:lnTo>
                  <a:lnTo>
                    <a:pt x="921" y="1298"/>
                  </a:lnTo>
                  <a:lnTo>
                    <a:pt x="908" y="1303"/>
                  </a:lnTo>
                  <a:lnTo>
                    <a:pt x="894" y="1306"/>
                  </a:lnTo>
                  <a:lnTo>
                    <a:pt x="879" y="1309"/>
                  </a:lnTo>
                  <a:lnTo>
                    <a:pt x="863" y="1311"/>
                  </a:lnTo>
                  <a:lnTo>
                    <a:pt x="847" y="1313"/>
                  </a:lnTo>
                  <a:lnTo>
                    <a:pt x="847" y="1313"/>
                  </a:lnTo>
                  <a:lnTo>
                    <a:pt x="846" y="1313"/>
                  </a:lnTo>
                  <a:lnTo>
                    <a:pt x="846" y="1313"/>
                  </a:lnTo>
                  <a:lnTo>
                    <a:pt x="842" y="1313"/>
                  </a:lnTo>
                  <a:lnTo>
                    <a:pt x="842" y="1313"/>
                  </a:lnTo>
                  <a:lnTo>
                    <a:pt x="840" y="1313"/>
                  </a:lnTo>
                  <a:lnTo>
                    <a:pt x="838" y="1313"/>
                  </a:lnTo>
                  <a:lnTo>
                    <a:pt x="837" y="1313"/>
                  </a:lnTo>
                  <a:lnTo>
                    <a:pt x="837" y="1313"/>
                  </a:lnTo>
                  <a:lnTo>
                    <a:pt x="833" y="1311"/>
                  </a:lnTo>
                  <a:lnTo>
                    <a:pt x="829" y="1310"/>
                  </a:lnTo>
                  <a:lnTo>
                    <a:pt x="828" y="1310"/>
                  </a:lnTo>
                  <a:lnTo>
                    <a:pt x="827" y="1309"/>
                  </a:lnTo>
                  <a:lnTo>
                    <a:pt x="827" y="1309"/>
                  </a:lnTo>
                  <a:lnTo>
                    <a:pt x="817" y="1309"/>
                  </a:lnTo>
                  <a:lnTo>
                    <a:pt x="817" y="1309"/>
                  </a:lnTo>
                  <a:lnTo>
                    <a:pt x="803" y="1309"/>
                  </a:lnTo>
                  <a:lnTo>
                    <a:pt x="790" y="1311"/>
                  </a:lnTo>
                  <a:lnTo>
                    <a:pt x="790" y="1311"/>
                  </a:lnTo>
                  <a:lnTo>
                    <a:pt x="769" y="1313"/>
                  </a:lnTo>
                  <a:lnTo>
                    <a:pt x="769" y="1313"/>
                  </a:lnTo>
                  <a:lnTo>
                    <a:pt x="744" y="1313"/>
                  </a:lnTo>
                  <a:lnTo>
                    <a:pt x="744" y="1313"/>
                  </a:lnTo>
                  <a:lnTo>
                    <a:pt x="719" y="1311"/>
                  </a:lnTo>
                  <a:lnTo>
                    <a:pt x="719" y="1311"/>
                  </a:lnTo>
                  <a:lnTo>
                    <a:pt x="694" y="1313"/>
                  </a:lnTo>
                  <a:lnTo>
                    <a:pt x="666" y="1314"/>
                  </a:lnTo>
                  <a:lnTo>
                    <a:pt x="666" y="1314"/>
                  </a:lnTo>
                  <a:lnTo>
                    <a:pt x="609" y="1316"/>
                  </a:lnTo>
                  <a:lnTo>
                    <a:pt x="552" y="1317"/>
                  </a:lnTo>
                  <a:lnTo>
                    <a:pt x="552" y="1317"/>
                  </a:lnTo>
                  <a:lnTo>
                    <a:pt x="413" y="1318"/>
                  </a:lnTo>
                  <a:lnTo>
                    <a:pt x="267" y="1318"/>
                  </a:lnTo>
                  <a:lnTo>
                    <a:pt x="267" y="1318"/>
                  </a:lnTo>
                  <a:lnTo>
                    <a:pt x="249" y="1318"/>
                  </a:lnTo>
                  <a:lnTo>
                    <a:pt x="249" y="1318"/>
                  </a:lnTo>
                  <a:close/>
                  <a:moveTo>
                    <a:pt x="368" y="1281"/>
                  </a:moveTo>
                  <a:lnTo>
                    <a:pt x="368" y="1281"/>
                  </a:lnTo>
                  <a:lnTo>
                    <a:pt x="412" y="1281"/>
                  </a:lnTo>
                  <a:lnTo>
                    <a:pt x="457" y="1282"/>
                  </a:lnTo>
                  <a:lnTo>
                    <a:pt x="457" y="1282"/>
                  </a:lnTo>
                  <a:lnTo>
                    <a:pt x="502" y="1283"/>
                  </a:lnTo>
                  <a:lnTo>
                    <a:pt x="549" y="1285"/>
                  </a:lnTo>
                  <a:lnTo>
                    <a:pt x="549" y="1285"/>
                  </a:lnTo>
                  <a:lnTo>
                    <a:pt x="601" y="1283"/>
                  </a:lnTo>
                  <a:lnTo>
                    <a:pt x="625" y="1282"/>
                  </a:lnTo>
                  <a:lnTo>
                    <a:pt x="648" y="1280"/>
                  </a:lnTo>
                  <a:lnTo>
                    <a:pt x="648" y="1280"/>
                  </a:lnTo>
                  <a:lnTo>
                    <a:pt x="675" y="1278"/>
                  </a:lnTo>
                  <a:lnTo>
                    <a:pt x="703" y="1277"/>
                  </a:lnTo>
                  <a:lnTo>
                    <a:pt x="762" y="1276"/>
                  </a:lnTo>
                  <a:lnTo>
                    <a:pt x="771" y="1276"/>
                  </a:lnTo>
                  <a:lnTo>
                    <a:pt x="771" y="1276"/>
                  </a:lnTo>
                  <a:lnTo>
                    <a:pt x="796" y="1275"/>
                  </a:lnTo>
                  <a:lnTo>
                    <a:pt x="796" y="1275"/>
                  </a:lnTo>
                  <a:lnTo>
                    <a:pt x="809" y="1274"/>
                  </a:lnTo>
                  <a:lnTo>
                    <a:pt x="822" y="1274"/>
                  </a:lnTo>
                  <a:lnTo>
                    <a:pt x="822" y="1274"/>
                  </a:lnTo>
                  <a:lnTo>
                    <a:pt x="834" y="1274"/>
                  </a:lnTo>
                  <a:lnTo>
                    <a:pt x="845" y="1276"/>
                  </a:lnTo>
                  <a:lnTo>
                    <a:pt x="846" y="1276"/>
                  </a:lnTo>
                  <a:lnTo>
                    <a:pt x="847" y="1276"/>
                  </a:lnTo>
                  <a:lnTo>
                    <a:pt x="847" y="1276"/>
                  </a:lnTo>
                  <a:lnTo>
                    <a:pt x="869" y="1274"/>
                  </a:lnTo>
                  <a:lnTo>
                    <a:pt x="881" y="1273"/>
                  </a:lnTo>
                  <a:lnTo>
                    <a:pt x="890" y="1271"/>
                  </a:lnTo>
                  <a:lnTo>
                    <a:pt x="900" y="1268"/>
                  </a:lnTo>
                  <a:lnTo>
                    <a:pt x="910" y="1265"/>
                  </a:lnTo>
                  <a:lnTo>
                    <a:pt x="918" y="1262"/>
                  </a:lnTo>
                  <a:lnTo>
                    <a:pt x="926" y="1257"/>
                  </a:lnTo>
                  <a:lnTo>
                    <a:pt x="935" y="1252"/>
                  </a:lnTo>
                  <a:lnTo>
                    <a:pt x="942" y="1246"/>
                  </a:lnTo>
                  <a:lnTo>
                    <a:pt x="949" y="1240"/>
                  </a:lnTo>
                  <a:lnTo>
                    <a:pt x="955" y="1234"/>
                  </a:lnTo>
                  <a:lnTo>
                    <a:pt x="963" y="1225"/>
                  </a:lnTo>
                  <a:lnTo>
                    <a:pt x="968" y="1218"/>
                  </a:lnTo>
                  <a:lnTo>
                    <a:pt x="979" y="1200"/>
                  </a:lnTo>
                  <a:lnTo>
                    <a:pt x="979" y="1200"/>
                  </a:lnTo>
                  <a:lnTo>
                    <a:pt x="982" y="1192"/>
                  </a:lnTo>
                  <a:lnTo>
                    <a:pt x="985" y="1185"/>
                  </a:lnTo>
                  <a:lnTo>
                    <a:pt x="988" y="1178"/>
                  </a:lnTo>
                  <a:lnTo>
                    <a:pt x="989" y="1171"/>
                  </a:lnTo>
                  <a:lnTo>
                    <a:pt x="990" y="1156"/>
                  </a:lnTo>
                  <a:lnTo>
                    <a:pt x="990" y="1140"/>
                  </a:lnTo>
                  <a:lnTo>
                    <a:pt x="990" y="1140"/>
                  </a:lnTo>
                  <a:lnTo>
                    <a:pt x="990" y="1128"/>
                  </a:lnTo>
                  <a:lnTo>
                    <a:pt x="991" y="1116"/>
                  </a:lnTo>
                  <a:lnTo>
                    <a:pt x="991" y="1116"/>
                  </a:lnTo>
                  <a:lnTo>
                    <a:pt x="993" y="1096"/>
                  </a:lnTo>
                  <a:lnTo>
                    <a:pt x="993" y="1077"/>
                  </a:lnTo>
                  <a:lnTo>
                    <a:pt x="991" y="1060"/>
                  </a:lnTo>
                  <a:lnTo>
                    <a:pt x="988" y="1042"/>
                  </a:lnTo>
                  <a:lnTo>
                    <a:pt x="988" y="1042"/>
                  </a:lnTo>
                  <a:lnTo>
                    <a:pt x="983" y="1022"/>
                  </a:lnTo>
                  <a:lnTo>
                    <a:pt x="981" y="1003"/>
                  </a:lnTo>
                  <a:lnTo>
                    <a:pt x="979" y="983"/>
                  </a:lnTo>
                  <a:lnTo>
                    <a:pt x="978" y="963"/>
                  </a:lnTo>
                  <a:lnTo>
                    <a:pt x="979" y="924"/>
                  </a:lnTo>
                  <a:lnTo>
                    <a:pt x="980" y="883"/>
                  </a:lnTo>
                  <a:lnTo>
                    <a:pt x="980" y="883"/>
                  </a:lnTo>
                  <a:lnTo>
                    <a:pt x="982" y="839"/>
                  </a:lnTo>
                  <a:lnTo>
                    <a:pt x="982" y="817"/>
                  </a:lnTo>
                  <a:lnTo>
                    <a:pt x="981" y="794"/>
                  </a:lnTo>
                  <a:lnTo>
                    <a:pt x="981" y="794"/>
                  </a:lnTo>
                  <a:lnTo>
                    <a:pt x="981" y="753"/>
                  </a:lnTo>
                  <a:lnTo>
                    <a:pt x="982" y="711"/>
                  </a:lnTo>
                  <a:lnTo>
                    <a:pt x="982" y="711"/>
                  </a:lnTo>
                  <a:lnTo>
                    <a:pt x="983" y="673"/>
                  </a:lnTo>
                  <a:lnTo>
                    <a:pt x="983" y="635"/>
                  </a:lnTo>
                  <a:lnTo>
                    <a:pt x="983" y="635"/>
                  </a:lnTo>
                  <a:lnTo>
                    <a:pt x="981" y="577"/>
                  </a:lnTo>
                  <a:lnTo>
                    <a:pt x="978" y="521"/>
                  </a:lnTo>
                  <a:lnTo>
                    <a:pt x="978" y="509"/>
                  </a:lnTo>
                  <a:lnTo>
                    <a:pt x="978" y="509"/>
                  </a:lnTo>
                  <a:lnTo>
                    <a:pt x="977" y="492"/>
                  </a:lnTo>
                  <a:lnTo>
                    <a:pt x="978" y="474"/>
                  </a:lnTo>
                  <a:lnTo>
                    <a:pt x="980" y="440"/>
                  </a:lnTo>
                  <a:lnTo>
                    <a:pt x="980" y="440"/>
                  </a:lnTo>
                  <a:lnTo>
                    <a:pt x="982" y="406"/>
                  </a:lnTo>
                  <a:lnTo>
                    <a:pt x="982" y="389"/>
                  </a:lnTo>
                  <a:lnTo>
                    <a:pt x="982" y="371"/>
                  </a:lnTo>
                  <a:lnTo>
                    <a:pt x="982" y="371"/>
                  </a:lnTo>
                  <a:lnTo>
                    <a:pt x="981" y="355"/>
                  </a:lnTo>
                  <a:lnTo>
                    <a:pt x="978" y="338"/>
                  </a:lnTo>
                  <a:lnTo>
                    <a:pt x="978" y="338"/>
                  </a:lnTo>
                  <a:lnTo>
                    <a:pt x="976" y="314"/>
                  </a:lnTo>
                  <a:lnTo>
                    <a:pt x="975" y="303"/>
                  </a:lnTo>
                  <a:lnTo>
                    <a:pt x="975" y="291"/>
                  </a:lnTo>
                  <a:lnTo>
                    <a:pt x="975" y="291"/>
                  </a:lnTo>
                  <a:lnTo>
                    <a:pt x="978" y="257"/>
                  </a:lnTo>
                  <a:lnTo>
                    <a:pt x="978" y="257"/>
                  </a:lnTo>
                  <a:lnTo>
                    <a:pt x="980" y="224"/>
                  </a:lnTo>
                  <a:lnTo>
                    <a:pt x="981" y="222"/>
                  </a:lnTo>
                  <a:lnTo>
                    <a:pt x="981" y="221"/>
                  </a:lnTo>
                  <a:lnTo>
                    <a:pt x="981" y="221"/>
                  </a:lnTo>
                  <a:lnTo>
                    <a:pt x="980" y="210"/>
                  </a:lnTo>
                  <a:lnTo>
                    <a:pt x="980" y="198"/>
                  </a:lnTo>
                  <a:lnTo>
                    <a:pt x="980" y="180"/>
                  </a:lnTo>
                  <a:lnTo>
                    <a:pt x="980" y="180"/>
                  </a:lnTo>
                  <a:lnTo>
                    <a:pt x="980" y="161"/>
                  </a:lnTo>
                  <a:lnTo>
                    <a:pt x="979" y="154"/>
                  </a:lnTo>
                  <a:lnTo>
                    <a:pt x="978" y="146"/>
                  </a:lnTo>
                  <a:lnTo>
                    <a:pt x="973" y="134"/>
                  </a:lnTo>
                  <a:lnTo>
                    <a:pt x="967" y="120"/>
                  </a:lnTo>
                  <a:lnTo>
                    <a:pt x="965" y="115"/>
                  </a:lnTo>
                  <a:lnTo>
                    <a:pt x="965" y="115"/>
                  </a:lnTo>
                  <a:lnTo>
                    <a:pt x="960" y="105"/>
                  </a:lnTo>
                  <a:lnTo>
                    <a:pt x="953" y="96"/>
                  </a:lnTo>
                  <a:lnTo>
                    <a:pt x="946" y="87"/>
                  </a:lnTo>
                  <a:lnTo>
                    <a:pt x="938" y="80"/>
                  </a:lnTo>
                  <a:lnTo>
                    <a:pt x="928" y="74"/>
                  </a:lnTo>
                  <a:lnTo>
                    <a:pt x="919" y="69"/>
                  </a:lnTo>
                  <a:lnTo>
                    <a:pt x="909" y="64"/>
                  </a:lnTo>
                  <a:lnTo>
                    <a:pt x="897" y="59"/>
                  </a:lnTo>
                  <a:lnTo>
                    <a:pt x="887" y="56"/>
                  </a:lnTo>
                  <a:lnTo>
                    <a:pt x="876" y="53"/>
                  </a:lnTo>
                  <a:lnTo>
                    <a:pt x="853" y="50"/>
                  </a:lnTo>
                  <a:lnTo>
                    <a:pt x="829" y="48"/>
                  </a:lnTo>
                  <a:lnTo>
                    <a:pt x="807" y="47"/>
                  </a:lnTo>
                  <a:lnTo>
                    <a:pt x="807" y="47"/>
                  </a:lnTo>
                  <a:lnTo>
                    <a:pt x="764" y="47"/>
                  </a:lnTo>
                  <a:lnTo>
                    <a:pt x="721" y="45"/>
                  </a:lnTo>
                  <a:lnTo>
                    <a:pt x="635" y="42"/>
                  </a:lnTo>
                  <a:lnTo>
                    <a:pt x="635" y="42"/>
                  </a:lnTo>
                  <a:lnTo>
                    <a:pt x="556" y="39"/>
                  </a:lnTo>
                  <a:lnTo>
                    <a:pt x="476" y="38"/>
                  </a:lnTo>
                  <a:lnTo>
                    <a:pt x="476" y="38"/>
                  </a:lnTo>
                  <a:lnTo>
                    <a:pt x="428" y="37"/>
                  </a:lnTo>
                  <a:lnTo>
                    <a:pt x="428" y="37"/>
                  </a:lnTo>
                  <a:lnTo>
                    <a:pt x="358" y="37"/>
                  </a:lnTo>
                  <a:lnTo>
                    <a:pt x="358" y="37"/>
                  </a:lnTo>
                  <a:lnTo>
                    <a:pt x="295" y="38"/>
                  </a:lnTo>
                  <a:lnTo>
                    <a:pt x="295" y="38"/>
                  </a:lnTo>
                  <a:lnTo>
                    <a:pt x="282" y="38"/>
                  </a:lnTo>
                  <a:lnTo>
                    <a:pt x="282" y="38"/>
                  </a:lnTo>
                  <a:lnTo>
                    <a:pt x="260" y="38"/>
                  </a:lnTo>
                  <a:lnTo>
                    <a:pt x="260" y="38"/>
                  </a:lnTo>
                  <a:lnTo>
                    <a:pt x="236" y="37"/>
                  </a:lnTo>
                  <a:lnTo>
                    <a:pt x="236" y="37"/>
                  </a:lnTo>
                  <a:lnTo>
                    <a:pt x="202" y="38"/>
                  </a:lnTo>
                  <a:lnTo>
                    <a:pt x="185" y="39"/>
                  </a:lnTo>
                  <a:lnTo>
                    <a:pt x="169" y="41"/>
                  </a:lnTo>
                  <a:lnTo>
                    <a:pt x="153" y="44"/>
                  </a:lnTo>
                  <a:lnTo>
                    <a:pt x="138" y="48"/>
                  </a:lnTo>
                  <a:lnTo>
                    <a:pt x="123" y="53"/>
                  </a:lnTo>
                  <a:lnTo>
                    <a:pt x="111" y="60"/>
                  </a:lnTo>
                  <a:lnTo>
                    <a:pt x="111" y="60"/>
                  </a:lnTo>
                  <a:lnTo>
                    <a:pt x="103" y="66"/>
                  </a:lnTo>
                  <a:lnTo>
                    <a:pt x="96" y="71"/>
                  </a:lnTo>
                  <a:lnTo>
                    <a:pt x="90" y="77"/>
                  </a:lnTo>
                  <a:lnTo>
                    <a:pt x="85" y="83"/>
                  </a:lnTo>
                  <a:lnTo>
                    <a:pt x="81" y="89"/>
                  </a:lnTo>
                  <a:lnTo>
                    <a:pt x="78" y="97"/>
                  </a:lnTo>
                  <a:lnTo>
                    <a:pt x="71" y="110"/>
                  </a:lnTo>
                  <a:lnTo>
                    <a:pt x="68" y="126"/>
                  </a:lnTo>
                  <a:lnTo>
                    <a:pt x="66" y="141"/>
                  </a:lnTo>
                  <a:lnTo>
                    <a:pt x="65" y="157"/>
                  </a:lnTo>
                  <a:lnTo>
                    <a:pt x="64" y="172"/>
                  </a:lnTo>
                  <a:lnTo>
                    <a:pt x="64" y="172"/>
                  </a:lnTo>
                  <a:lnTo>
                    <a:pt x="63" y="189"/>
                  </a:lnTo>
                  <a:lnTo>
                    <a:pt x="63" y="189"/>
                  </a:lnTo>
                  <a:lnTo>
                    <a:pt x="63" y="199"/>
                  </a:lnTo>
                  <a:lnTo>
                    <a:pt x="62" y="210"/>
                  </a:lnTo>
                  <a:lnTo>
                    <a:pt x="60" y="219"/>
                  </a:lnTo>
                  <a:lnTo>
                    <a:pt x="56" y="227"/>
                  </a:lnTo>
                  <a:lnTo>
                    <a:pt x="56" y="228"/>
                  </a:lnTo>
                  <a:lnTo>
                    <a:pt x="56" y="230"/>
                  </a:lnTo>
                  <a:lnTo>
                    <a:pt x="56" y="230"/>
                  </a:lnTo>
                  <a:lnTo>
                    <a:pt x="54" y="283"/>
                  </a:lnTo>
                  <a:lnTo>
                    <a:pt x="54" y="336"/>
                  </a:lnTo>
                  <a:lnTo>
                    <a:pt x="55" y="441"/>
                  </a:lnTo>
                  <a:lnTo>
                    <a:pt x="55" y="441"/>
                  </a:lnTo>
                  <a:lnTo>
                    <a:pt x="56" y="551"/>
                  </a:lnTo>
                  <a:lnTo>
                    <a:pt x="56" y="606"/>
                  </a:lnTo>
                  <a:lnTo>
                    <a:pt x="54" y="662"/>
                  </a:lnTo>
                  <a:lnTo>
                    <a:pt x="54" y="662"/>
                  </a:lnTo>
                  <a:lnTo>
                    <a:pt x="52" y="699"/>
                  </a:lnTo>
                  <a:lnTo>
                    <a:pt x="49" y="736"/>
                  </a:lnTo>
                  <a:lnTo>
                    <a:pt x="49" y="736"/>
                  </a:lnTo>
                  <a:lnTo>
                    <a:pt x="45" y="776"/>
                  </a:lnTo>
                  <a:lnTo>
                    <a:pt x="43" y="816"/>
                  </a:lnTo>
                  <a:lnTo>
                    <a:pt x="42" y="855"/>
                  </a:lnTo>
                  <a:lnTo>
                    <a:pt x="42" y="875"/>
                  </a:lnTo>
                  <a:lnTo>
                    <a:pt x="43" y="895"/>
                  </a:lnTo>
                  <a:lnTo>
                    <a:pt x="43" y="895"/>
                  </a:lnTo>
                  <a:lnTo>
                    <a:pt x="44" y="922"/>
                  </a:lnTo>
                  <a:lnTo>
                    <a:pt x="44" y="948"/>
                  </a:lnTo>
                  <a:lnTo>
                    <a:pt x="42" y="1002"/>
                  </a:lnTo>
                  <a:lnTo>
                    <a:pt x="42" y="1012"/>
                  </a:lnTo>
                  <a:lnTo>
                    <a:pt x="42" y="1012"/>
                  </a:lnTo>
                  <a:lnTo>
                    <a:pt x="39" y="1045"/>
                  </a:lnTo>
                  <a:lnTo>
                    <a:pt x="39" y="1045"/>
                  </a:lnTo>
                  <a:lnTo>
                    <a:pt x="36" y="1076"/>
                  </a:lnTo>
                  <a:lnTo>
                    <a:pt x="36" y="1093"/>
                  </a:lnTo>
                  <a:lnTo>
                    <a:pt x="36" y="1107"/>
                  </a:lnTo>
                  <a:lnTo>
                    <a:pt x="36" y="1109"/>
                  </a:lnTo>
                  <a:lnTo>
                    <a:pt x="37" y="1111"/>
                  </a:lnTo>
                  <a:lnTo>
                    <a:pt x="37" y="1111"/>
                  </a:lnTo>
                  <a:lnTo>
                    <a:pt x="39" y="1114"/>
                  </a:lnTo>
                  <a:lnTo>
                    <a:pt x="40" y="1117"/>
                  </a:lnTo>
                  <a:lnTo>
                    <a:pt x="41" y="1123"/>
                  </a:lnTo>
                  <a:lnTo>
                    <a:pt x="41" y="1123"/>
                  </a:lnTo>
                  <a:lnTo>
                    <a:pt x="41" y="1137"/>
                  </a:lnTo>
                  <a:lnTo>
                    <a:pt x="43" y="1152"/>
                  </a:lnTo>
                  <a:lnTo>
                    <a:pt x="45" y="1165"/>
                  </a:lnTo>
                  <a:lnTo>
                    <a:pt x="50" y="1179"/>
                  </a:lnTo>
                  <a:lnTo>
                    <a:pt x="55" y="1191"/>
                  </a:lnTo>
                  <a:lnTo>
                    <a:pt x="61" y="1203"/>
                  </a:lnTo>
                  <a:lnTo>
                    <a:pt x="68" y="1214"/>
                  </a:lnTo>
                  <a:lnTo>
                    <a:pt x="77" y="1224"/>
                  </a:lnTo>
                  <a:lnTo>
                    <a:pt x="86" y="1235"/>
                  </a:lnTo>
                  <a:lnTo>
                    <a:pt x="96" y="1243"/>
                  </a:lnTo>
                  <a:lnTo>
                    <a:pt x="108" y="1251"/>
                  </a:lnTo>
                  <a:lnTo>
                    <a:pt x="119" y="1259"/>
                  </a:lnTo>
                  <a:lnTo>
                    <a:pt x="131" y="1265"/>
                  </a:lnTo>
                  <a:lnTo>
                    <a:pt x="145" y="1270"/>
                  </a:lnTo>
                  <a:lnTo>
                    <a:pt x="159" y="1274"/>
                  </a:lnTo>
                  <a:lnTo>
                    <a:pt x="175" y="1277"/>
                  </a:lnTo>
                  <a:lnTo>
                    <a:pt x="175" y="1277"/>
                  </a:lnTo>
                  <a:lnTo>
                    <a:pt x="195" y="1279"/>
                  </a:lnTo>
                  <a:lnTo>
                    <a:pt x="215" y="1281"/>
                  </a:lnTo>
                  <a:lnTo>
                    <a:pt x="238" y="1282"/>
                  </a:lnTo>
                  <a:lnTo>
                    <a:pt x="264" y="1282"/>
                  </a:lnTo>
                  <a:lnTo>
                    <a:pt x="264" y="1282"/>
                  </a:lnTo>
                  <a:lnTo>
                    <a:pt x="316" y="1281"/>
                  </a:lnTo>
                  <a:lnTo>
                    <a:pt x="316" y="1281"/>
                  </a:lnTo>
                  <a:lnTo>
                    <a:pt x="368" y="1281"/>
                  </a:lnTo>
                  <a:lnTo>
                    <a:pt x="368" y="12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2" name="chenying0907 624"/>
            <p:cNvSpPr>
              <a:spLocks noEditPoints="1"/>
            </p:cNvSpPr>
            <p:nvPr/>
          </p:nvSpPr>
          <p:spPr bwMode="auto">
            <a:xfrm>
              <a:off x="6318250" y="4124325"/>
              <a:ext cx="425450" cy="479425"/>
            </a:xfrm>
            <a:custGeom>
              <a:avLst/>
              <a:gdLst/>
              <a:ahLst/>
              <a:cxnLst>
                <a:cxn ang="0">
                  <a:pos x="516" y="903"/>
                </a:cxn>
                <a:cxn ang="0">
                  <a:pos x="391" y="894"/>
                </a:cxn>
                <a:cxn ang="0">
                  <a:pos x="317" y="888"/>
                </a:cxn>
                <a:cxn ang="0">
                  <a:pos x="228" y="887"/>
                </a:cxn>
                <a:cxn ang="0">
                  <a:pos x="130" y="884"/>
                </a:cxn>
                <a:cxn ang="0">
                  <a:pos x="77" y="878"/>
                </a:cxn>
                <a:cxn ang="0">
                  <a:pos x="31" y="862"/>
                </a:cxn>
                <a:cxn ang="0">
                  <a:pos x="5" y="825"/>
                </a:cxn>
                <a:cxn ang="0">
                  <a:pos x="0" y="758"/>
                </a:cxn>
                <a:cxn ang="0">
                  <a:pos x="9" y="579"/>
                </a:cxn>
                <a:cxn ang="0">
                  <a:pos x="7" y="239"/>
                </a:cxn>
                <a:cxn ang="0">
                  <a:pos x="14" y="76"/>
                </a:cxn>
                <a:cxn ang="0">
                  <a:pos x="34" y="29"/>
                </a:cxn>
                <a:cxn ang="0">
                  <a:pos x="78" y="6"/>
                </a:cxn>
                <a:cxn ang="0">
                  <a:pos x="126" y="3"/>
                </a:cxn>
                <a:cxn ang="0">
                  <a:pos x="249" y="2"/>
                </a:cxn>
                <a:cxn ang="0">
                  <a:pos x="586" y="11"/>
                </a:cxn>
                <a:cxn ang="0">
                  <a:pos x="665" y="11"/>
                </a:cxn>
                <a:cxn ang="0">
                  <a:pos x="704" y="24"/>
                </a:cxn>
                <a:cxn ang="0">
                  <a:pos x="739" y="45"/>
                </a:cxn>
                <a:cxn ang="0">
                  <a:pos x="761" y="102"/>
                </a:cxn>
                <a:cxn ang="0">
                  <a:pos x="766" y="166"/>
                </a:cxn>
                <a:cxn ang="0">
                  <a:pos x="775" y="262"/>
                </a:cxn>
                <a:cxn ang="0">
                  <a:pos x="774" y="472"/>
                </a:cxn>
                <a:cxn ang="0">
                  <a:pos x="777" y="519"/>
                </a:cxn>
                <a:cxn ang="0">
                  <a:pos x="781" y="581"/>
                </a:cxn>
                <a:cxn ang="0">
                  <a:pos x="797" y="684"/>
                </a:cxn>
                <a:cxn ang="0">
                  <a:pos x="798" y="782"/>
                </a:cxn>
                <a:cxn ang="0">
                  <a:pos x="801" y="842"/>
                </a:cxn>
                <a:cxn ang="0">
                  <a:pos x="778" y="875"/>
                </a:cxn>
                <a:cxn ang="0">
                  <a:pos x="708" y="904"/>
                </a:cxn>
                <a:cxn ang="0">
                  <a:pos x="656" y="908"/>
                </a:cxn>
                <a:cxn ang="0">
                  <a:pos x="322" y="852"/>
                </a:cxn>
                <a:cxn ang="0">
                  <a:pos x="500" y="867"/>
                </a:cxn>
                <a:cxn ang="0">
                  <a:pos x="714" y="867"/>
                </a:cxn>
                <a:cxn ang="0">
                  <a:pos x="757" y="840"/>
                </a:cxn>
                <a:cxn ang="0">
                  <a:pos x="766" y="807"/>
                </a:cxn>
                <a:cxn ang="0">
                  <a:pos x="761" y="746"/>
                </a:cxn>
                <a:cxn ang="0">
                  <a:pos x="748" y="616"/>
                </a:cxn>
                <a:cxn ang="0">
                  <a:pos x="740" y="524"/>
                </a:cxn>
                <a:cxn ang="0">
                  <a:pos x="737" y="453"/>
                </a:cxn>
                <a:cxn ang="0">
                  <a:pos x="738" y="355"/>
                </a:cxn>
                <a:cxn ang="0">
                  <a:pos x="733" y="191"/>
                </a:cxn>
                <a:cxn ang="0">
                  <a:pos x="723" y="95"/>
                </a:cxn>
                <a:cxn ang="0">
                  <a:pos x="699" y="62"/>
                </a:cxn>
                <a:cxn ang="0">
                  <a:pos x="625" y="45"/>
                </a:cxn>
                <a:cxn ang="0">
                  <a:pos x="526" y="45"/>
                </a:cxn>
                <a:cxn ang="0">
                  <a:pos x="306" y="42"/>
                </a:cxn>
                <a:cxn ang="0">
                  <a:pos x="162" y="39"/>
                </a:cxn>
                <a:cxn ang="0">
                  <a:pos x="112" y="43"/>
                </a:cxn>
                <a:cxn ang="0">
                  <a:pos x="63" y="63"/>
                </a:cxn>
                <a:cxn ang="0">
                  <a:pos x="48" y="119"/>
                </a:cxn>
                <a:cxn ang="0">
                  <a:pos x="46" y="425"/>
                </a:cxn>
                <a:cxn ang="0">
                  <a:pos x="36" y="731"/>
                </a:cxn>
                <a:cxn ang="0">
                  <a:pos x="41" y="819"/>
                </a:cxn>
                <a:cxn ang="0">
                  <a:pos x="66" y="841"/>
                </a:cxn>
                <a:cxn ang="0">
                  <a:pos x="122" y="845"/>
                </a:cxn>
                <a:cxn ang="0">
                  <a:pos x="211" y="850"/>
                </a:cxn>
                <a:cxn ang="0">
                  <a:pos x="306" y="851"/>
                </a:cxn>
              </a:cxnLst>
              <a:rect l="0" t="0" r="r" b="b"/>
              <a:pathLst>
                <a:path w="803" h="908">
                  <a:moveTo>
                    <a:pt x="614" y="908"/>
                  </a:moveTo>
                  <a:lnTo>
                    <a:pt x="614" y="908"/>
                  </a:lnTo>
                  <a:lnTo>
                    <a:pt x="564" y="907"/>
                  </a:lnTo>
                  <a:lnTo>
                    <a:pt x="564" y="907"/>
                  </a:lnTo>
                  <a:lnTo>
                    <a:pt x="540" y="905"/>
                  </a:lnTo>
                  <a:lnTo>
                    <a:pt x="516" y="903"/>
                  </a:lnTo>
                  <a:lnTo>
                    <a:pt x="516" y="903"/>
                  </a:lnTo>
                  <a:lnTo>
                    <a:pt x="488" y="900"/>
                  </a:lnTo>
                  <a:lnTo>
                    <a:pt x="459" y="898"/>
                  </a:lnTo>
                  <a:lnTo>
                    <a:pt x="459" y="898"/>
                  </a:lnTo>
                  <a:lnTo>
                    <a:pt x="425" y="897"/>
                  </a:lnTo>
                  <a:lnTo>
                    <a:pt x="391" y="894"/>
                  </a:lnTo>
                  <a:lnTo>
                    <a:pt x="391" y="894"/>
                  </a:lnTo>
                  <a:lnTo>
                    <a:pt x="365" y="891"/>
                  </a:lnTo>
                  <a:lnTo>
                    <a:pt x="337" y="889"/>
                  </a:lnTo>
                  <a:lnTo>
                    <a:pt x="337" y="889"/>
                  </a:lnTo>
                  <a:lnTo>
                    <a:pt x="317" y="888"/>
                  </a:lnTo>
                  <a:lnTo>
                    <a:pt x="317" y="888"/>
                  </a:lnTo>
                  <a:lnTo>
                    <a:pt x="291" y="889"/>
                  </a:lnTo>
                  <a:lnTo>
                    <a:pt x="291" y="889"/>
                  </a:lnTo>
                  <a:lnTo>
                    <a:pt x="264" y="889"/>
                  </a:lnTo>
                  <a:lnTo>
                    <a:pt x="264" y="889"/>
                  </a:lnTo>
                  <a:lnTo>
                    <a:pt x="245" y="889"/>
                  </a:lnTo>
                  <a:lnTo>
                    <a:pt x="228" y="887"/>
                  </a:lnTo>
                  <a:lnTo>
                    <a:pt x="228" y="887"/>
                  </a:lnTo>
                  <a:lnTo>
                    <a:pt x="202" y="886"/>
                  </a:lnTo>
                  <a:lnTo>
                    <a:pt x="177" y="885"/>
                  </a:lnTo>
                  <a:lnTo>
                    <a:pt x="177" y="885"/>
                  </a:lnTo>
                  <a:lnTo>
                    <a:pt x="145" y="885"/>
                  </a:lnTo>
                  <a:lnTo>
                    <a:pt x="130" y="884"/>
                  </a:lnTo>
                  <a:lnTo>
                    <a:pt x="114" y="881"/>
                  </a:lnTo>
                  <a:lnTo>
                    <a:pt x="114" y="881"/>
                  </a:lnTo>
                  <a:lnTo>
                    <a:pt x="101" y="880"/>
                  </a:lnTo>
                  <a:lnTo>
                    <a:pt x="87" y="879"/>
                  </a:lnTo>
                  <a:lnTo>
                    <a:pt x="87" y="879"/>
                  </a:lnTo>
                  <a:lnTo>
                    <a:pt x="77" y="878"/>
                  </a:lnTo>
                  <a:lnTo>
                    <a:pt x="66" y="877"/>
                  </a:lnTo>
                  <a:lnTo>
                    <a:pt x="56" y="875"/>
                  </a:lnTo>
                  <a:lnTo>
                    <a:pt x="47" y="872"/>
                  </a:lnTo>
                  <a:lnTo>
                    <a:pt x="47" y="872"/>
                  </a:lnTo>
                  <a:lnTo>
                    <a:pt x="38" y="867"/>
                  </a:lnTo>
                  <a:lnTo>
                    <a:pt x="31" y="862"/>
                  </a:lnTo>
                  <a:lnTo>
                    <a:pt x="25" y="856"/>
                  </a:lnTo>
                  <a:lnTo>
                    <a:pt x="20" y="851"/>
                  </a:lnTo>
                  <a:lnTo>
                    <a:pt x="14" y="845"/>
                  </a:lnTo>
                  <a:lnTo>
                    <a:pt x="11" y="839"/>
                  </a:lnTo>
                  <a:lnTo>
                    <a:pt x="8" y="832"/>
                  </a:lnTo>
                  <a:lnTo>
                    <a:pt x="5" y="825"/>
                  </a:lnTo>
                  <a:lnTo>
                    <a:pt x="2" y="811"/>
                  </a:lnTo>
                  <a:lnTo>
                    <a:pt x="0" y="795"/>
                  </a:lnTo>
                  <a:lnTo>
                    <a:pt x="0" y="778"/>
                  </a:lnTo>
                  <a:lnTo>
                    <a:pt x="0" y="760"/>
                  </a:lnTo>
                  <a:lnTo>
                    <a:pt x="0" y="758"/>
                  </a:lnTo>
                  <a:lnTo>
                    <a:pt x="0" y="758"/>
                  </a:lnTo>
                  <a:lnTo>
                    <a:pt x="0" y="732"/>
                  </a:lnTo>
                  <a:lnTo>
                    <a:pt x="1" y="706"/>
                  </a:lnTo>
                  <a:lnTo>
                    <a:pt x="4" y="655"/>
                  </a:lnTo>
                  <a:lnTo>
                    <a:pt x="4" y="655"/>
                  </a:lnTo>
                  <a:lnTo>
                    <a:pt x="7" y="604"/>
                  </a:lnTo>
                  <a:lnTo>
                    <a:pt x="9" y="579"/>
                  </a:lnTo>
                  <a:lnTo>
                    <a:pt x="9" y="553"/>
                  </a:lnTo>
                  <a:lnTo>
                    <a:pt x="9" y="299"/>
                  </a:lnTo>
                  <a:lnTo>
                    <a:pt x="9" y="299"/>
                  </a:lnTo>
                  <a:lnTo>
                    <a:pt x="8" y="270"/>
                  </a:lnTo>
                  <a:lnTo>
                    <a:pt x="7" y="239"/>
                  </a:lnTo>
                  <a:lnTo>
                    <a:pt x="7" y="239"/>
                  </a:lnTo>
                  <a:lnTo>
                    <a:pt x="6" y="191"/>
                  </a:lnTo>
                  <a:lnTo>
                    <a:pt x="6" y="167"/>
                  </a:lnTo>
                  <a:lnTo>
                    <a:pt x="6" y="143"/>
                  </a:lnTo>
                  <a:lnTo>
                    <a:pt x="8" y="120"/>
                  </a:lnTo>
                  <a:lnTo>
                    <a:pt x="10" y="98"/>
                  </a:lnTo>
                  <a:lnTo>
                    <a:pt x="14" y="76"/>
                  </a:lnTo>
                  <a:lnTo>
                    <a:pt x="21" y="55"/>
                  </a:lnTo>
                  <a:lnTo>
                    <a:pt x="21" y="55"/>
                  </a:lnTo>
                  <a:lnTo>
                    <a:pt x="23" y="47"/>
                  </a:lnTo>
                  <a:lnTo>
                    <a:pt x="26" y="41"/>
                  </a:lnTo>
                  <a:lnTo>
                    <a:pt x="30" y="34"/>
                  </a:lnTo>
                  <a:lnTo>
                    <a:pt x="34" y="29"/>
                  </a:lnTo>
                  <a:lnTo>
                    <a:pt x="38" y="25"/>
                  </a:lnTo>
                  <a:lnTo>
                    <a:pt x="42" y="21"/>
                  </a:lnTo>
                  <a:lnTo>
                    <a:pt x="48" y="17"/>
                  </a:lnTo>
                  <a:lnTo>
                    <a:pt x="53" y="14"/>
                  </a:lnTo>
                  <a:lnTo>
                    <a:pt x="65" y="10"/>
                  </a:lnTo>
                  <a:lnTo>
                    <a:pt x="78" y="6"/>
                  </a:lnTo>
                  <a:lnTo>
                    <a:pt x="93" y="5"/>
                  </a:lnTo>
                  <a:lnTo>
                    <a:pt x="109" y="4"/>
                  </a:lnTo>
                  <a:lnTo>
                    <a:pt x="109" y="4"/>
                  </a:lnTo>
                  <a:lnTo>
                    <a:pt x="122" y="5"/>
                  </a:lnTo>
                  <a:lnTo>
                    <a:pt x="124" y="5"/>
                  </a:lnTo>
                  <a:lnTo>
                    <a:pt x="126" y="3"/>
                  </a:lnTo>
                  <a:lnTo>
                    <a:pt x="126" y="3"/>
                  </a:lnTo>
                  <a:lnTo>
                    <a:pt x="131" y="1"/>
                  </a:lnTo>
                  <a:lnTo>
                    <a:pt x="137" y="0"/>
                  </a:lnTo>
                  <a:lnTo>
                    <a:pt x="137" y="0"/>
                  </a:lnTo>
                  <a:lnTo>
                    <a:pt x="193" y="1"/>
                  </a:lnTo>
                  <a:lnTo>
                    <a:pt x="249" y="2"/>
                  </a:lnTo>
                  <a:lnTo>
                    <a:pt x="361" y="5"/>
                  </a:lnTo>
                  <a:lnTo>
                    <a:pt x="361" y="5"/>
                  </a:lnTo>
                  <a:lnTo>
                    <a:pt x="473" y="8"/>
                  </a:lnTo>
                  <a:lnTo>
                    <a:pt x="529" y="10"/>
                  </a:lnTo>
                  <a:lnTo>
                    <a:pt x="586" y="11"/>
                  </a:lnTo>
                  <a:lnTo>
                    <a:pt x="586" y="11"/>
                  </a:lnTo>
                  <a:lnTo>
                    <a:pt x="607" y="10"/>
                  </a:lnTo>
                  <a:lnTo>
                    <a:pt x="607" y="10"/>
                  </a:lnTo>
                  <a:lnTo>
                    <a:pt x="634" y="8"/>
                  </a:lnTo>
                  <a:lnTo>
                    <a:pt x="634" y="8"/>
                  </a:lnTo>
                  <a:lnTo>
                    <a:pt x="650" y="10"/>
                  </a:lnTo>
                  <a:lnTo>
                    <a:pt x="665" y="11"/>
                  </a:lnTo>
                  <a:lnTo>
                    <a:pt x="674" y="13"/>
                  </a:lnTo>
                  <a:lnTo>
                    <a:pt x="681" y="14"/>
                  </a:lnTo>
                  <a:lnTo>
                    <a:pt x="688" y="17"/>
                  </a:lnTo>
                  <a:lnTo>
                    <a:pt x="695" y="20"/>
                  </a:lnTo>
                  <a:lnTo>
                    <a:pt x="695" y="20"/>
                  </a:lnTo>
                  <a:lnTo>
                    <a:pt x="704" y="24"/>
                  </a:lnTo>
                  <a:lnTo>
                    <a:pt x="712" y="28"/>
                  </a:lnTo>
                  <a:lnTo>
                    <a:pt x="712" y="28"/>
                  </a:lnTo>
                  <a:lnTo>
                    <a:pt x="722" y="33"/>
                  </a:lnTo>
                  <a:lnTo>
                    <a:pt x="732" y="39"/>
                  </a:lnTo>
                  <a:lnTo>
                    <a:pt x="736" y="42"/>
                  </a:lnTo>
                  <a:lnTo>
                    <a:pt x="739" y="45"/>
                  </a:lnTo>
                  <a:lnTo>
                    <a:pt x="742" y="48"/>
                  </a:lnTo>
                  <a:lnTo>
                    <a:pt x="744" y="53"/>
                  </a:lnTo>
                  <a:lnTo>
                    <a:pt x="744" y="53"/>
                  </a:lnTo>
                  <a:lnTo>
                    <a:pt x="752" y="74"/>
                  </a:lnTo>
                  <a:lnTo>
                    <a:pt x="759" y="92"/>
                  </a:lnTo>
                  <a:lnTo>
                    <a:pt x="761" y="102"/>
                  </a:lnTo>
                  <a:lnTo>
                    <a:pt x="763" y="112"/>
                  </a:lnTo>
                  <a:lnTo>
                    <a:pt x="764" y="123"/>
                  </a:lnTo>
                  <a:lnTo>
                    <a:pt x="764" y="134"/>
                  </a:lnTo>
                  <a:lnTo>
                    <a:pt x="764" y="134"/>
                  </a:lnTo>
                  <a:lnTo>
                    <a:pt x="764" y="150"/>
                  </a:lnTo>
                  <a:lnTo>
                    <a:pt x="766" y="166"/>
                  </a:lnTo>
                  <a:lnTo>
                    <a:pt x="770" y="198"/>
                  </a:lnTo>
                  <a:lnTo>
                    <a:pt x="770" y="198"/>
                  </a:lnTo>
                  <a:lnTo>
                    <a:pt x="773" y="219"/>
                  </a:lnTo>
                  <a:lnTo>
                    <a:pt x="773" y="219"/>
                  </a:lnTo>
                  <a:lnTo>
                    <a:pt x="775" y="241"/>
                  </a:lnTo>
                  <a:lnTo>
                    <a:pt x="775" y="262"/>
                  </a:lnTo>
                  <a:lnTo>
                    <a:pt x="774" y="306"/>
                  </a:lnTo>
                  <a:lnTo>
                    <a:pt x="774" y="306"/>
                  </a:lnTo>
                  <a:lnTo>
                    <a:pt x="773" y="348"/>
                  </a:lnTo>
                  <a:lnTo>
                    <a:pt x="773" y="460"/>
                  </a:lnTo>
                  <a:lnTo>
                    <a:pt x="773" y="460"/>
                  </a:lnTo>
                  <a:lnTo>
                    <a:pt x="774" y="472"/>
                  </a:lnTo>
                  <a:lnTo>
                    <a:pt x="775" y="484"/>
                  </a:lnTo>
                  <a:lnTo>
                    <a:pt x="775" y="484"/>
                  </a:lnTo>
                  <a:lnTo>
                    <a:pt x="777" y="497"/>
                  </a:lnTo>
                  <a:lnTo>
                    <a:pt x="778" y="508"/>
                  </a:lnTo>
                  <a:lnTo>
                    <a:pt x="778" y="508"/>
                  </a:lnTo>
                  <a:lnTo>
                    <a:pt x="777" y="519"/>
                  </a:lnTo>
                  <a:lnTo>
                    <a:pt x="777" y="519"/>
                  </a:lnTo>
                  <a:lnTo>
                    <a:pt x="776" y="534"/>
                  </a:lnTo>
                  <a:lnTo>
                    <a:pt x="776" y="550"/>
                  </a:lnTo>
                  <a:lnTo>
                    <a:pt x="778" y="564"/>
                  </a:lnTo>
                  <a:lnTo>
                    <a:pt x="781" y="581"/>
                  </a:lnTo>
                  <a:lnTo>
                    <a:pt x="781" y="581"/>
                  </a:lnTo>
                  <a:lnTo>
                    <a:pt x="786" y="598"/>
                  </a:lnTo>
                  <a:lnTo>
                    <a:pt x="790" y="618"/>
                  </a:lnTo>
                  <a:lnTo>
                    <a:pt x="793" y="641"/>
                  </a:lnTo>
                  <a:lnTo>
                    <a:pt x="796" y="667"/>
                  </a:lnTo>
                  <a:lnTo>
                    <a:pt x="796" y="667"/>
                  </a:lnTo>
                  <a:lnTo>
                    <a:pt x="797" y="684"/>
                  </a:lnTo>
                  <a:lnTo>
                    <a:pt x="797" y="703"/>
                  </a:lnTo>
                  <a:lnTo>
                    <a:pt x="797" y="739"/>
                  </a:lnTo>
                  <a:lnTo>
                    <a:pt x="797" y="739"/>
                  </a:lnTo>
                  <a:lnTo>
                    <a:pt x="797" y="766"/>
                  </a:lnTo>
                  <a:lnTo>
                    <a:pt x="797" y="766"/>
                  </a:lnTo>
                  <a:lnTo>
                    <a:pt x="798" y="782"/>
                  </a:lnTo>
                  <a:lnTo>
                    <a:pt x="800" y="796"/>
                  </a:lnTo>
                  <a:lnTo>
                    <a:pt x="800" y="796"/>
                  </a:lnTo>
                  <a:lnTo>
                    <a:pt x="802" y="808"/>
                  </a:lnTo>
                  <a:lnTo>
                    <a:pt x="803" y="819"/>
                  </a:lnTo>
                  <a:lnTo>
                    <a:pt x="803" y="830"/>
                  </a:lnTo>
                  <a:lnTo>
                    <a:pt x="801" y="842"/>
                  </a:lnTo>
                  <a:lnTo>
                    <a:pt x="801" y="842"/>
                  </a:lnTo>
                  <a:lnTo>
                    <a:pt x="799" y="848"/>
                  </a:lnTo>
                  <a:lnTo>
                    <a:pt x="796" y="854"/>
                  </a:lnTo>
                  <a:lnTo>
                    <a:pt x="793" y="859"/>
                  </a:lnTo>
                  <a:lnTo>
                    <a:pt x="788" y="865"/>
                  </a:lnTo>
                  <a:lnTo>
                    <a:pt x="778" y="875"/>
                  </a:lnTo>
                  <a:lnTo>
                    <a:pt x="766" y="883"/>
                  </a:lnTo>
                  <a:lnTo>
                    <a:pt x="752" y="891"/>
                  </a:lnTo>
                  <a:lnTo>
                    <a:pt x="738" y="896"/>
                  </a:lnTo>
                  <a:lnTo>
                    <a:pt x="723" y="901"/>
                  </a:lnTo>
                  <a:lnTo>
                    <a:pt x="709" y="904"/>
                  </a:lnTo>
                  <a:lnTo>
                    <a:pt x="708" y="904"/>
                  </a:lnTo>
                  <a:lnTo>
                    <a:pt x="708" y="905"/>
                  </a:lnTo>
                  <a:lnTo>
                    <a:pt x="708" y="905"/>
                  </a:lnTo>
                  <a:lnTo>
                    <a:pt x="703" y="907"/>
                  </a:lnTo>
                  <a:lnTo>
                    <a:pt x="699" y="907"/>
                  </a:lnTo>
                  <a:lnTo>
                    <a:pt x="699" y="907"/>
                  </a:lnTo>
                  <a:lnTo>
                    <a:pt x="656" y="908"/>
                  </a:lnTo>
                  <a:lnTo>
                    <a:pt x="656" y="908"/>
                  </a:lnTo>
                  <a:lnTo>
                    <a:pt x="614" y="908"/>
                  </a:lnTo>
                  <a:lnTo>
                    <a:pt x="614" y="908"/>
                  </a:lnTo>
                  <a:close/>
                  <a:moveTo>
                    <a:pt x="306" y="851"/>
                  </a:moveTo>
                  <a:lnTo>
                    <a:pt x="306" y="851"/>
                  </a:lnTo>
                  <a:lnTo>
                    <a:pt x="322" y="852"/>
                  </a:lnTo>
                  <a:lnTo>
                    <a:pt x="336" y="853"/>
                  </a:lnTo>
                  <a:lnTo>
                    <a:pt x="336" y="853"/>
                  </a:lnTo>
                  <a:lnTo>
                    <a:pt x="375" y="857"/>
                  </a:lnTo>
                  <a:lnTo>
                    <a:pt x="416" y="860"/>
                  </a:lnTo>
                  <a:lnTo>
                    <a:pt x="457" y="864"/>
                  </a:lnTo>
                  <a:lnTo>
                    <a:pt x="500" y="867"/>
                  </a:lnTo>
                  <a:lnTo>
                    <a:pt x="589" y="870"/>
                  </a:lnTo>
                  <a:lnTo>
                    <a:pt x="685" y="871"/>
                  </a:lnTo>
                  <a:lnTo>
                    <a:pt x="685" y="871"/>
                  </a:lnTo>
                  <a:lnTo>
                    <a:pt x="694" y="871"/>
                  </a:lnTo>
                  <a:lnTo>
                    <a:pt x="704" y="869"/>
                  </a:lnTo>
                  <a:lnTo>
                    <a:pt x="714" y="867"/>
                  </a:lnTo>
                  <a:lnTo>
                    <a:pt x="723" y="863"/>
                  </a:lnTo>
                  <a:lnTo>
                    <a:pt x="733" y="858"/>
                  </a:lnTo>
                  <a:lnTo>
                    <a:pt x="742" y="853"/>
                  </a:lnTo>
                  <a:lnTo>
                    <a:pt x="749" y="847"/>
                  </a:lnTo>
                  <a:lnTo>
                    <a:pt x="757" y="840"/>
                  </a:lnTo>
                  <a:lnTo>
                    <a:pt x="757" y="840"/>
                  </a:lnTo>
                  <a:lnTo>
                    <a:pt x="760" y="835"/>
                  </a:lnTo>
                  <a:lnTo>
                    <a:pt x="762" y="829"/>
                  </a:lnTo>
                  <a:lnTo>
                    <a:pt x="764" y="824"/>
                  </a:lnTo>
                  <a:lnTo>
                    <a:pt x="765" y="819"/>
                  </a:lnTo>
                  <a:lnTo>
                    <a:pt x="766" y="813"/>
                  </a:lnTo>
                  <a:lnTo>
                    <a:pt x="766" y="807"/>
                  </a:lnTo>
                  <a:lnTo>
                    <a:pt x="764" y="794"/>
                  </a:lnTo>
                  <a:lnTo>
                    <a:pt x="764" y="794"/>
                  </a:lnTo>
                  <a:lnTo>
                    <a:pt x="762" y="783"/>
                  </a:lnTo>
                  <a:lnTo>
                    <a:pt x="761" y="770"/>
                  </a:lnTo>
                  <a:lnTo>
                    <a:pt x="761" y="746"/>
                  </a:lnTo>
                  <a:lnTo>
                    <a:pt x="761" y="746"/>
                  </a:lnTo>
                  <a:lnTo>
                    <a:pt x="761" y="733"/>
                  </a:lnTo>
                  <a:lnTo>
                    <a:pt x="761" y="733"/>
                  </a:lnTo>
                  <a:lnTo>
                    <a:pt x="760" y="703"/>
                  </a:lnTo>
                  <a:lnTo>
                    <a:pt x="758" y="674"/>
                  </a:lnTo>
                  <a:lnTo>
                    <a:pt x="753" y="645"/>
                  </a:lnTo>
                  <a:lnTo>
                    <a:pt x="748" y="616"/>
                  </a:lnTo>
                  <a:lnTo>
                    <a:pt x="748" y="616"/>
                  </a:lnTo>
                  <a:lnTo>
                    <a:pt x="742" y="570"/>
                  </a:lnTo>
                  <a:lnTo>
                    <a:pt x="742" y="570"/>
                  </a:lnTo>
                  <a:lnTo>
                    <a:pt x="741" y="558"/>
                  </a:lnTo>
                  <a:lnTo>
                    <a:pt x="740" y="546"/>
                  </a:lnTo>
                  <a:lnTo>
                    <a:pt x="740" y="524"/>
                  </a:lnTo>
                  <a:lnTo>
                    <a:pt x="740" y="524"/>
                  </a:lnTo>
                  <a:lnTo>
                    <a:pt x="739" y="504"/>
                  </a:lnTo>
                  <a:lnTo>
                    <a:pt x="738" y="483"/>
                  </a:lnTo>
                  <a:lnTo>
                    <a:pt x="738" y="483"/>
                  </a:lnTo>
                  <a:lnTo>
                    <a:pt x="737" y="468"/>
                  </a:lnTo>
                  <a:lnTo>
                    <a:pt x="737" y="453"/>
                  </a:lnTo>
                  <a:lnTo>
                    <a:pt x="737" y="423"/>
                  </a:lnTo>
                  <a:lnTo>
                    <a:pt x="737" y="423"/>
                  </a:lnTo>
                  <a:lnTo>
                    <a:pt x="737" y="401"/>
                  </a:lnTo>
                  <a:lnTo>
                    <a:pt x="737" y="401"/>
                  </a:lnTo>
                  <a:lnTo>
                    <a:pt x="738" y="355"/>
                  </a:lnTo>
                  <a:lnTo>
                    <a:pt x="738" y="355"/>
                  </a:lnTo>
                  <a:lnTo>
                    <a:pt x="738" y="317"/>
                  </a:lnTo>
                  <a:lnTo>
                    <a:pt x="738" y="279"/>
                  </a:lnTo>
                  <a:lnTo>
                    <a:pt x="736" y="242"/>
                  </a:lnTo>
                  <a:lnTo>
                    <a:pt x="734" y="204"/>
                  </a:lnTo>
                  <a:lnTo>
                    <a:pt x="734" y="204"/>
                  </a:lnTo>
                  <a:lnTo>
                    <a:pt x="733" y="191"/>
                  </a:lnTo>
                  <a:lnTo>
                    <a:pt x="733" y="174"/>
                  </a:lnTo>
                  <a:lnTo>
                    <a:pt x="733" y="174"/>
                  </a:lnTo>
                  <a:lnTo>
                    <a:pt x="732" y="141"/>
                  </a:lnTo>
                  <a:lnTo>
                    <a:pt x="731" y="125"/>
                  </a:lnTo>
                  <a:lnTo>
                    <a:pt x="728" y="109"/>
                  </a:lnTo>
                  <a:lnTo>
                    <a:pt x="723" y="95"/>
                  </a:lnTo>
                  <a:lnTo>
                    <a:pt x="720" y="87"/>
                  </a:lnTo>
                  <a:lnTo>
                    <a:pt x="717" y="81"/>
                  </a:lnTo>
                  <a:lnTo>
                    <a:pt x="713" y="76"/>
                  </a:lnTo>
                  <a:lnTo>
                    <a:pt x="709" y="71"/>
                  </a:lnTo>
                  <a:lnTo>
                    <a:pt x="704" y="67"/>
                  </a:lnTo>
                  <a:lnTo>
                    <a:pt x="699" y="62"/>
                  </a:lnTo>
                  <a:lnTo>
                    <a:pt x="699" y="62"/>
                  </a:lnTo>
                  <a:lnTo>
                    <a:pt x="684" y="56"/>
                  </a:lnTo>
                  <a:lnTo>
                    <a:pt x="670" y="52"/>
                  </a:lnTo>
                  <a:lnTo>
                    <a:pt x="655" y="49"/>
                  </a:lnTo>
                  <a:lnTo>
                    <a:pt x="639" y="46"/>
                  </a:lnTo>
                  <a:lnTo>
                    <a:pt x="625" y="45"/>
                  </a:lnTo>
                  <a:lnTo>
                    <a:pt x="611" y="44"/>
                  </a:lnTo>
                  <a:lnTo>
                    <a:pt x="586" y="43"/>
                  </a:lnTo>
                  <a:lnTo>
                    <a:pt x="586" y="43"/>
                  </a:lnTo>
                  <a:lnTo>
                    <a:pt x="556" y="44"/>
                  </a:lnTo>
                  <a:lnTo>
                    <a:pt x="526" y="45"/>
                  </a:lnTo>
                  <a:lnTo>
                    <a:pt x="526" y="45"/>
                  </a:lnTo>
                  <a:lnTo>
                    <a:pt x="500" y="46"/>
                  </a:lnTo>
                  <a:lnTo>
                    <a:pt x="475" y="47"/>
                  </a:lnTo>
                  <a:lnTo>
                    <a:pt x="475" y="47"/>
                  </a:lnTo>
                  <a:lnTo>
                    <a:pt x="432" y="46"/>
                  </a:lnTo>
                  <a:lnTo>
                    <a:pt x="390" y="45"/>
                  </a:lnTo>
                  <a:lnTo>
                    <a:pt x="306" y="42"/>
                  </a:lnTo>
                  <a:lnTo>
                    <a:pt x="306" y="42"/>
                  </a:lnTo>
                  <a:lnTo>
                    <a:pt x="236" y="39"/>
                  </a:lnTo>
                  <a:lnTo>
                    <a:pt x="165" y="38"/>
                  </a:lnTo>
                  <a:lnTo>
                    <a:pt x="164" y="38"/>
                  </a:lnTo>
                  <a:lnTo>
                    <a:pt x="162" y="39"/>
                  </a:lnTo>
                  <a:lnTo>
                    <a:pt x="162" y="39"/>
                  </a:lnTo>
                  <a:lnTo>
                    <a:pt x="156" y="41"/>
                  </a:lnTo>
                  <a:lnTo>
                    <a:pt x="151" y="42"/>
                  </a:lnTo>
                  <a:lnTo>
                    <a:pt x="138" y="42"/>
                  </a:lnTo>
                  <a:lnTo>
                    <a:pt x="138" y="42"/>
                  </a:lnTo>
                  <a:lnTo>
                    <a:pt x="124" y="42"/>
                  </a:lnTo>
                  <a:lnTo>
                    <a:pt x="112" y="43"/>
                  </a:lnTo>
                  <a:lnTo>
                    <a:pt x="98" y="45"/>
                  </a:lnTo>
                  <a:lnTo>
                    <a:pt x="85" y="48"/>
                  </a:lnTo>
                  <a:lnTo>
                    <a:pt x="79" y="51"/>
                  </a:lnTo>
                  <a:lnTo>
                    <a:pt x="74" y="54"/>
                  </a:lnTo>
                  <a:lnTo>
                    <a:pt x="68" y="58"/>
                  </a:lnTo>
                  <a:lnTo>
                    <a:pt x="63" y="63"/>
                  </a:lnTo>
                  <a:lnTo>
                    <a:pt x="59" y="70"/>
                  </a:lnTo>
                  <a:lnTo>
                    <a:pt x="56" y="77"/>
                  </a:lnTo>
                  <a:lnTo>
                    <a:pt x="53" y="85"/>
                  </a:lnTo>
                  <a:lnTo>
                    <a:pt x="51" y="95"/>
                  </a:lnTo>
                  <a:lnTo>
                    <a:pt x="51" y="95"/>
                  </a:lnTo>
                  <a:lnTo>
                    <a:pt x="48" y="119"/>
                  </a:lnTo>
                  <a:lnTo>
                    <a:pt x="46" y="143"/>
                  </a:lnTo>
                  <a:lnTo>
                    <a:pt x="46" y="168"/>
                  </a:lnTo>
                  <a:lnTo>
                    <a:pt x="46" y="192"/>
                  </a:lnTo>
                  <a:lnTo>
                    <a:pt x="46" y="209"/>
                  </a:lnTo>
                  <a:lnTo>
                    <a:pt x="46" y="425"/>
                  </a:lnTo>
                  <a:lnTo>
                    <a:pt x="46" y="425"/>
                  </a:lnTo>
                  <a:lnTo>
                    <a:pt x="45" y="470"/>
                  </a:lnTo>
                  <a:lnTo>
                    <a:pt x="44" y="513"/>
                  </a:lnTo>
                  <a:lnTo>
                    <a:pt x="40" y="600"/>
                  </a:lnTo>
                  <a:lnTo>
                    <a:pt x="40" y="600"/>
                  </a:lnTo>
                  <a:lnTo>
                    <a:pt x="37" y="686"/>
                  </a:lnTo>
                  <a:lnTo>
                    <a:pt x="36" y="731"/>
                  </a:lnTo>
                  <a:lnTo>
                    <a:pt x="36" y="774"/>
                  </a:lnTo>
                  <a:lnTo>
                    <a:pt x="36" y="774"/>
                  </a:lnTo>
                  <a:lnTo>
                    <a:pt x="36" y="785"/>
                  </a:lnTo>
                  <a:lnTo>
                    <a:pt x="36" y="796"/>
                  </a:lnTo>
                  <a:lnTo>
                    <a:pt x="38" y="808"/>
                  </a:lnTo>
                  <a:lnTo>
                    <a:pt x="41" y="819"/>
                  </a:lnTo>
                  <a:lnTo>
                    <a:pt x="44" y="823"/>
                  </a:lnTo>
                  <a:lnTo>
                    <a:pt x="47" y="828"/>
                  </a:lnTo>
                  <a:lnTo>
                    <a:pt x="51" y="832"/>
                  </a:lnTo>
                  <a:lnTo>
                    <a:pt x="55" y="836"/>
                  </a:lnTo>
                  <a:lnTo>
                    <a:pt x="60" y="839"/>
                  </a:lnTo>
                  <a:lnTo>
                    <a:pt x="66" y="841"/>
                  </a:lnTo>
                  <a:lnTo>
                    <a:pt x="74" y="842"/>
                  </a:lnTo>
                  <a:lnTo>
                    <a:pt x="81" y="843"/>
                  </a:lnTo>
                  <a:lnTo>
                    <a:pt x="81" y="843"/>
                  </a:lnTo>
                  <a:lnTo>
                    <a:pt x="102" y="844"/>
                  </a:lnTo>
                  <a:lnTo>
                    <a:pt x="122" y="845"/>
                  </a:lnTo>
                  <a:lnTo>
                    <a:pt x="122" y="845"/>
                  </a:lnTo>
                  <a:lnTo>
                    <a:pt x="144" y="847"/>
                  </a:lnTo>
                  <a:lnTo>
                    <a:pt x="167" y="847"/>
                  </a:lnTo>
                  <a:lnTo>
                    <a:pt x="167" y="847"/>
                  </a:lnTo>
                  <a:lnTo>
                    <a:pt x="190" y="848"/>
                  </a:lnTo>
                  <a:lnTo>
                    <a:pt x="211" y="850"/>
                  </a:lnTo>
                  <a:lnTo>
                    <a:pt x="211" y="850"/>
                  </a:lnTo>
                  <a:lnTo>
                    <a:pt x="234" y="851"/>
                  </a:lnTo>
                  <a:lnTo>
                    <a:pt x="258" y="852"/>
                  </a:lnTo>
                  <a:lnTo>
                    <a:pt x="258" y="852"/>
                  </a:lnTo>
                  <a:lnTo>
                    <a:pt x="282" y="852"/>
                  </a:lnTo>
                  <a:lnTo>
                    <a:pt x="282" y="852"/>
                  </a:lnTo>
                  <a:lnTo>
                    <a:pt x="306" y="851"/>
                  </a:lnTo>
                  <a:lnTo>
                    <a:pt x="306" y="8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3" name="chenying0907 625"/>
            <p:cNvSpPr>
              <a:spLocks noEditPoints="1"/>
            </p:cNvSpPr>
            <p:nvPr/>
          </p:nvSpPr>
          <p:spPr bwMode="auto">
            <a:xfrm>
              <a:off x="6481763" y="4614863"/>
              <a:ext cx="82550" cy="74613"/>
            </a:xfrm>
            <a:custGeom>
              <a:avLst/>
              <a:gdLst/>
              <a:ahLst/>
              <a:cxnLst>
                <a:cxn ang="0">
                  <a:pos x="61" y="141"/>
                </a:cxn>
                <a:cxn ang="0">
                  <a:pos x="56" y="141"/>
                </a:cxn>
                <a:cxn ang="0">
                  <a:pos x="35" y="135"/>
                </a:cxn>
                <a:cxn ang="0">
                  <a:pos x="20" y="126"/>
                </a:cxn>
                <a:cxn ang="0">
                  <a:pos x="15" y="122"/>
                </a:cxn>
                <a:cxn ang="0">
                  <a:pos x="6" y="109"/>
                </a:cxn>
                <a:cxn ang="0">
                  <a:pos x="2" y="94"/>
                </a:cxn>
                <a:cxn ang="0">
                  <a:pos x="0" y="79"/>
                </a:cxn>
                <a:cxn ang="0">
                  <a:pos x="0" y="61"/>
                </a:cxn>
                <a:cxn ang="0">
                  <a:pos x="2" y="46"/>
                </a:cxn>
                <a:cxn ang="0">
                  <a:pos x="6" y="35"/>
                </a:cxn>
                <a:cxn ang="0">
                  <a:pos x="12" y="26"/>
                </a:cxn>
                <a:cxn ang="0">
                  <a:pos x="22" y="19"/>
                </a:cxn>
                <a:cxn ang="0">
                  <a:pos x="37" y="10"/>
                </a:cxn>
                <a:cxn ang="0">
                  <a:pos x="65" y="1"/>
                </a:cxn>
                <a:cxn ang="0">
                  <a:pos x="77" y="0"/>
                </a:cxn>
                <a:cxn ang="0">
                  <a:pos x="83" y="0"/>
                </a:cxn>
                <a:cxn ang="0">
                  <a:pos x="100" y="4"/>
                </a:cxn>
                <a:cxn ang="0">
                  <a:pos x="116" y="12"/>
                </a:cxn>
                <a:cxn ang="0">
                  <a:pos x="130" y="23"/>
                </a:cxn>
                <a:cxn ang="0">
                  <a:pos x="143" y="37"/>
                </a:cxn>
                <a:cxn ang="0">
                  <a:pos x="147" y="43"/>
                </a:cxn>
                <a:cxn ang="0">
                  <a:pos x="152" y="57"/>
                </a:cxn>
                <a:cxn ang="0">
                  <a:pos x="155" y="70"/>
                </a:cxn>
                <a:cxn ang="0">
                  <a:pos x="155" y="85"/>
                </a:cxn>
                <a:cxn ang="0">
                  <a:pos x="154" y="92"/>
                </a:cxn>
                <a:cxn ang="0">
                  <a:pos x="149" y="106"/>
                </a:cxn>
                <a:cxn ang="0">
                  <a:pos x="142" y="117"/>
                </a:cxn>
                <a:cxn ang="0">
                  <a:pos x="134" y="125"/>
                </a:cxn>
                <a:cxn ang="0">
                  <a:pos x="123" y="131"/>
                </a:cxn>
                <a:cxn ang="0">
                  <a:pos x="97" y="140"/>
                </a:cxn>
                <a:cxn ang="0">
                  <a:pos x="66" y="141"/>
                </a:cxn>
                <a:cxn ang="0">
                  <a:pos x="61" y="101"/>
                </a:cxn>
                <a:cxn ang="0">
                  <a:pos x="67" y="102"/>
                </a:cxn>
                <a:cxn ang="0">
                  <a:pos x="73" y="106"/>
                </a:cxn>
                <a:cxn ang="0">
                  <a:pos x="75" y="106"/>
                </a:cxn>
                <a:cxn ang="0">
                  <a:pos x="83" y="106"/>
                </a:cxn>
                <a:cxn ang="0">
                  <a:pos x="96" y="106"/>
                </a:cxn>
                <a:cxn ang="0">
                  <a:pos x="107" y="101"/>
                </a:cxn>
                <a:cxn ang="0">
                  <a:pos x="115" y="94"/>
                </a:cxn>
                <a:cxn ang="0">
                  <a:pos x="117" y="88"/>
                </a:cxn>
                <a:cxn ang="0">
                  <a:pos x="118" y="79"/>
                </a:cxn>
                <a:cxn ang="0">
                  <a:pos x="114" y="58"/>
                </a:cxn>
                <a:cxn ang="0">
                  <a:pos x="108" y="50"/>
                </a:cxn>
                <a:cxn ang="0">
                  <a:pos x="96" y="39"/>
                </a:cxn>
                <a:cxn ang="0">
                  <a:pos x="84" y="36"/>
                </a:cxn>
                <a:cxn ang="0">
                  <a:pos x="73" y="37"/>
                </a:cxn>
                <a:cxn ang="0">
                  <a:pos x="54" y="42"/>
                </a:cxn>
                <a:cxn ang="0">
                  <a:pos x="45" y="46"/>
                </a:cxn>
                <a:cxn ang="0">
                  <a:pos x="37" y="54"/>
                </a:cxn>
                <a:cxn ang="0">
                  <a:pos x="36" y="63"/>
                </a:cxn>
                <a:cxn ang="0">
                  <a:pos x="36" y="68"/>
                </a:cxn>
                <a:cxn ang="0">
                  <a:pos x="36" y="79"/>
                </a:cxn>
                <a:cxn ang="0">
                  <a:pos x="40" y="92"/>
                </a:cxn>
                <a:cxn ang="0">
                  <a:pos x="45" y="99"/>
                </a:cxn>
                <a:cxn ang="0">
                  <a:pos x="53" y="102"/>
                </a:cxn>
                <a:cxn ang="0">
                  <a:pos x="55" y="102"/>
                </a:cxn>
                <a:cxn ang="0">
                  <a:pos x="61" y="101"/>
                </a:cxn>
              </a:cxnLst>
              <a:rect l="0" t="0" r="r" b="b"/>
              <a:pathLst>
                <a:path w="155" h="141">
                  <a:moveTo>
                    <a:pt x="61" y="141"/>
                  </a:moveTo>
                  <a:lnTo>
                    <a:pt x="61" y="141"/>
                  </a:lnTo>
                  <a:lnTo>
                    <a:pt x="56" y="141"/>
                  </a:lnTo>
                  <a:lnTo>
                    <a:pt x="56" y="141"/>
                  </a:lnTo>
                  <a:lnTo>
                    <a:pt x="45" y="139"/>
                  </a:lnTo>
                  <a:lnTo>
                    <a:pt x="35" y="135"/>
                  </a:lnTo>
                  <a:lnTo>
                    <a:pt x="25" y="129"/>
                  </a:lnTo>
                  <a:lnTo>
                    <a:pt x="20" y="126"/>
                  </a:lnTo>
                  <a:lnTo>
                    <a:pt x="15" y="122"/>
                  </a:lnTo>
                  <a:lnTo>
                    <a:pt x="15" y="122"/>
                  </a:lnTo>
                  <a:lnTo>
                    <a:pt x="10" y="115"/>
                  </a:lnTo>
                  <a:lnTo>
                    <a:pt x="6" y="109"/>
                  </a:lnTo>
                  <a:lnTo>
                    <a:pt x="4" y="101"/>
                  </a:lnTo>
                  <a:lnTo>
                    <a:pt x="2" y="94"/>
                  </a:lnTo>
                  <a:lnTo>
                    <a:pt x="1" y="86"/>
                  </a:lnTo>
                  <a:lnTo>
                    <a:pt x="0" y="79"/>
                  </a:lnTo>
                  <a:lnTo>
                    <a:pt x="0" y="61"/>
                  </a:lnTo>
                  <a:lnTo>
                    <a:pt x="0" y="61"/>
                  </a:lnTo>
                  <a:lnTo>
                    <a:pt x="1" y="54"/>
                  </a:lnTo>
                  <a:lnTo>
                    <a:pt x="2" y="46"/>
                  </a:lnTo>
                  <a:lnTo>
                    <a:pt x="3" y="40"/>
                  </a:lnTo>
                  <a:lnTo>
                    <a:pt x="6" y="35"/>
                  </a:lnTo>
                  <a:lnTo>
                    <a:pt x="9" y="30"/>
                  </a:lnTo>
                  <a:lnTo>
                    <a:pt x="12" y="26"/>
                  </a:lnTo>
                  <a:lnTo>
                    <a:pt x="17" y="22"/>
                  </a:lnTo>
                  <a:lnTo>
                    <a:pt x="22" y="19"/>
                  </a:lnTo>
                  <a:lnTo>
                    <a:pt x="22" y="19"/>
                  </a:lnTo>
                  <a:lnTo>
                    <a:pt x="37" y="10"/>
                  </a:lnTo>
                  <a:lnTo>
                    <a:pt x="52" y="4"/>
                  </a:lnTo>
                  <a:lnTo>
                    <a:pt x="65" y="1"/>
                  </a:lnTo>
                  <a:lnTo>
                    <a:pt x="77" y="0"/>
                  </a:lnTo>
                  <a:lnTo>
                    <a:pt x="77" y="0"/>
                  </a:lnTo>
                  <a:lnTo>
                    <a:pt x="83" y="0"/>
                  </a:lnTo>
                  <a:lnTo>
                    <a:pt x="83" y="0"/>
                  </a:lnTo>
                  <a:lnTo>
                    <a:pt x="91" y="2"/>
                  </a:lnTo>
                  <a:lnTo>
                    <a:pt x="100" y="4"/>
                  </a:lnTo>
                  <a:lnTo>
                    <a:pt x="109" y="7"/>
                  </a:lnTo>
                  <a:lnTo>
                    <a:pt x="116" y="12"/>
                  </a:lnTo>
                  <a:lnTo>
                    <a:pt x="124" y="16"/>
                  </a:lnTo>
                  <a:lnTo>
                    <a:pt x="130" y="23"/>
                  </a:lnTo>
                  <a:lnTo>
                    <a:pt x="138" y="30"/>
                  </a:lnTo>
                  <a:lnTo>
                    <a:pt x="143" y="37"/>
                  </a:lnTo>
                  <a:lnTo>
                    <a:pt x="143" y="37"/>
                  </a:lnTo>
                  <a:lnTo>
                    <a:pt x="147" y="43"/>
                  </a:lnTo>
                  <a:lnTo>
                    <a:pt x="150" y="50"/>
                  </a:lnTo>
                  <a:lnTo>
                    <a:pt x="152" y="57"/>
                  </a:lnTo>
                  <a:lnTo>
                    <a:pt x="154" y="64"/>
                  </a:lnTo>
                  <a:lnTo>
                    <a:pt x="155" y="70"/>
                  </a:lnTo>
                  <a:lnTo>
                    <a:pt x="155" y="78"/>
                  </a:lnTo>
                  <a:lnTo>
                    <a:pt x="155" y="85"/>
                  </a:lnTo>
                  <a:lnTo>
                    <a:pt x="154" y="92"/>
                  </a:lnTo>
                  <a:lnTo>
                    <a:pt x="154" y="92"/>
                  </a:lnTo>
                  <a:lnTo>
                    <a:pt x="151" y="99"/>
                  </a:lnTo>
                  <a:lnTo>
                    <a:pt x="149" y="106"/>
                  </a:lnTo>
                  <a:lnTo>
                    <a:pt x="146" y="112"/>
                  </a:lnTo>
                  <a:lnTo>
                    <a:pt x="142" y="117"/>
                  </a:lnTo>
                  <a:lnTo>
                    <a:pt x="138" y="121"/>
                  </a:lnTo>
                  <a:lnTo>
                    <a:pt x="134" y="125"/>
                  </a:lnTo>
                  <a:lnTo>
                    <a:pt x="128" y="129"/>
                  </a:lnTo>
                  <a:lnTo>
                    <a:pt x="123" y="131"/>
                  </a:lnTo>
                  <a:lnTo>
                    <a:pt x="111" y="137"/>
                  </a:lnTo>
                  <a:lnTo>
                    <a:pt x="97" y="140"/>
                  </a:lnTo>
                  <a:lnTo>
                    <a:pt x="83" y="141"/>
                  </a:lnTo>
                  <a:lnTo>
                    <a:pt x="66" y="141"/>
                  </a:lnTo>
                  <a:lnTo>
                    <a:pt x="61" y="141"/>
                  </a:lnTo>
                  <a:close/>
                  <a:moveTo>
                    <a:pt x="61" y="101"/>
                  </a:moveTo>
                  <a:lnTo>
                    <a:pt x="61" y="101"/>
                  </a:lnTo>
                  <a:lnTo>
                    <a:pt x="67" y="102"/>
                  </a:lnTo>
                  <a:lnTo>
                    <a:pt x="72" y="105"/>
                  </a:lnTo>
                  <a:lnTo>
                    <a:pt x="73" y="106"/>
                  </a:lnTo>
                  <a:lnTo>
                    <a:pt x="75" y="106"/>
                  </a:lnTo>
                  <a:lnTo>
                    <a:pt x="75" y="106"/>
                  </a:lnTo>
                  <a:lnTo>
                    <a:pt x="83" y="106"/>
                  </a:lnTo>
                  <a:lnTo>
                    <a:pt x="83" y="106"/>
                  </a:lnTo>
                  <a:lnTo>
                    <a:pt x="91" y="106"/>
                  </a:lnTo>
                  <a:lnTo>
                    <a:pt x="96" y="106"/>
                  </a:lnTo>
                  <a:lnTo>
                    <a:pt x="101" y="103"/>
                  </a:lnTo>
                  <a:lnTo>
                    <a:pt x="107" y="101"/>
                  </a:lnTo>
                  <a:lnTo>
                    <a:pt x="111" y="98"/>
                  </a:lnTo>
                  <a:lnTo>
                    <a:pt x="115" y="94"/>
                  </a:lnTo>
                  <a:lnTo>
                    <a:pt x="117" y="88"/>
                  </a:lnTo>
                  <a:lnTo>
                    <a:pt x="117" y="88"/>
                  </a:lnTo>
                  <a:lnTo>
                    <a:pt x="118" y="84"/>
                  </a:lnTo>
                  <a:lnTo>
                    <a:pt x="118" y="79"/>
                  </a:lnTo>
                  <a:lnTo>
                    <a:pt x="117" y="68"/>
                  </a:lnTo>
                  <a:lnTo>
                    <a:pt x="114" y="58"/>
                  </a:lnTo>
                  <a:lnTo>
                    <a:pt x="108" y="50"/>
                  </a:lnTo>
                  <a:lnTo>
                    <a:pt x="108" y="50"/>
                  </a:lnTo>
                  <a:lnTo>
                    <a:pt x="102" y="43"/>
                  </a:lnTo>
                  <a:lnTo>
                    <a:pt x="96" y="39"/>
                  </a:lnTo>
                  <a:lnTo>
                    <a:pt x="90" y="37"/>
                  </a:lnTo>
                  <a:lnTo>
                    <a:pt x="84" y="36"/>
                  </a:lnTo>
                  <a:lnTo>
                    <a:pt x="84" y="36"/>
                  </a:lnTo>
                  <a:lnTo>
                    <a:pt x="73" y="37"/>
                  </a:lnTo>
                  <a:lnTo>
                    <a:pt x="63" y="39"/>
                  </a:lnTo>
                  <a:lnTo>
                    <a:pt x="54" y="42"/>
                  </a:lnTo>
                  <a:lnTo>
                    <a:pt x="45" y="46"/>
                  </a:lnTo>
                  <a:lnTo>
                    <a:pt x="45" y="46"/>
                  </a:lnTo>
                  <a:lnTo>
                    <a:pt x="40" y="51"/>
                  </a:lnTo>
                  <a:lnTo>
                    <a:pt x="37" y="54"/>
                  </a:lnTo>
                  <a:lnTo>
                    <a:pt x="36" y="58"/>
                  </a:lnTo>
                  <a:lnTo>
                    <a:pt x="36" y="63"/>
                  </a:lnTo>
                  <a:lnTo>
                    <a:pt x="36" y="63"/>
                  </a:lnTo>
                  <a:lnTo>
                    <a:pt x="36" y="68"/>
                  </a:lnTo>
                  <a:lnTo>
                    <a:pt x="36" y="68"/>
                  </a:lnTo>
                  <a:lnTo>
                    <a:pt x="36" y="79"/>
                  </a:lnTo>
                  <a:lnTo>
                    <a:pt x="38" y="88"/>
                  </a:lnTo>
                  <a:lnTo>
                    <a:pt x="40" y="92"/>
                  </a:lnTo>
                  <a:lnTo>
                    <a:pt x="42" y="96"/>
                  </a:lnTo>
                  <a:lnTo>
                    <a:pt x="45" y="99"/>
                  </a:lnTo>
                  <a:lnTo>
                    <a:pt x="51" y="101"/>
                  </a:lnTo>
                  <a:lnTo>
                    <a:pt x="53" y="102"/>
                  </a:lnTo>
                  <a:lnTo>
                    <a:pt x="55" y="102"/>
                  </a:lnTo>
                  <a:lnTo>
                    <a:pt x="55" y="102"/>
                  </a:lnTo>
                  <a:lnTo>
                    <a:pt x="61" y="101"/>
                  </a:lnTo>
                  <a:lnTo>
                    <a:pt x="61" y="10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4" name="chenying0907 626"/>
            <p:cNvSpPr>
              <a:spLocks noEditPoints="1"/>
            </p:cNvSpPr>
            <p:nvPr/>
          </p:nvSpPr>
          <p:spPr bwMode="auto">
            <a:xfrm>
              <a:off x="6372225" y="4175125"/>
              <a:ext cx="85725" cy="77788"/>
            </a:xfrm>
            <a:custGeom>
              <a:avLst/>
              <a:gdLst/>
              <a:ahLst/>
              <a:cxnLst>
                <a:cxn ang="0">
                  <a:pos x="53" y="146"/>
                </a:cxn>
                <a:cxn ang="0">
                  <a:pos x="32" y="143"/>
                </a:cxn>
                <a:cxn ang="0">
                  <a:pos x="17" y="134"/>
                </a:cxn>
                <a:cxn ang="0">
                  <a:pos x="14" y="130"/>
                </a:cxn>
                <a:cxn ang="0">
                  <a:pos x="6" y="116"/>
                </a:cxn>
                <a:cxn ang="0">
                  <a:pos x="1" y="93"/>
                </a:cxn>
                <a:cxn ang="0">
                  <a:pos x="0" y="68"/>
                </a:cxn>
                <a:cxn ang="0">
                  <a:pos x="2" y="44"/>
                </a:cxn>
                <a:cxn ang="0">
                  <a:pos x="3" y="21"/>
                </a:cxn>
                <a:cxn ang="0">
                  <a:pos x="3" y="17"/>
                </a:cxn>
                <a:cxn ang="0">
                  <a:pos x="4" y="15"/>
                </a:cxn>
                <a:cxn ang="0">
                  <a:pos x="5" y="14"/>
                </a:cxn>
                <a:cxn ang="0">
                  <a:pos x="6" y="12"/>
                </a:cxn>
                <a:cxn ang="0">
                  <a:pos x="6" y="11"/>
                </a:cxn>
                <a:cxn ang="0">
                  <a:pos x="16" y="4"/>
                </a:cxn>
                <a:cxn ang="0">
                  <a:pos x="24" y="2"/>
                </a:cxn>
                <a:cxn ang="0">
                  <a:pos x="44" y="0"/>
                </a:cxn>
                <a:cxn ang="0">
                  <a:pos x="57" y="0"/>
                </a:cxn>
                <a:cxn ang="0">
                  <a:pos x="80" y="0"/>
                </a:cxn>
                <a:cxn ang="0">
                  <a:pos x="110" y="1"/>
                </a:cxn>
                <a:cxn ang="0">
                  <a:pos x="124" y="1"/>
                </a:cxn>
                <a:cxn ang="0">
                  <a:pos x="135" y="3"/>
                </a:cxn>
                <a:cxn ang="0">
                  <a:pos x="145" y="9"/>
                </a:cxn>
                <a:cxn ang="0">
                  <a:pos x="152" y="18"/>
                </a:cxn>
                <a:cxn ang="0">
                  <a:pos x="155" y="26"/>
                </a:cxn>
                <a:cxn ang="0">
                  <a:pos x="159" y="51"/>
                </a:cxn>
                <a:cxn ang="0">
                  <a:pos x="160" y="78"/>
                </a:cxn>
                <a:cxn ang="0">
                  <a:pos x="161" y="88"/>
                </a:cxn>
                <a:cxn ang="0">
                  <a:pos x="161" y="104"/>
                </a:cxn>
                <a:cxn ang="0">
                  <a:pos x="159" y="119"/>
                </a:cxn>
                <a:cxn ang="0">
                  <a:pos x="153" y="130"/>
                </a:cxn>
                <a:cxn ang="0">
                  <a:pos x="143" y="141"/>
                </a:cxn>
                <a:cxn ang="0">
                  <a:pos x="141" y="142"/>
                </a:cxn>
                <a:cxn ang="0">
                  <a:pos x="138"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19" y="107"/>
                </a:cxn>
                <a:cxn ang="0">
                  <a:pos x="123" y="105"/>
                </a:cxn>
                <a:cxn ang="0">
                  <a:pos x="126" y="100"/>
                </a:cxn>
                <a:cxn ang="0">
                  <a:pos x="123" y="61"/>
                </a:cxn>
                <a:cxn ang="0">
                  <a:pos x="121" y="44"/>
                </a:cxn>
                <a:cxn ang="0">
                  <a:pos x="116" y="36"/>
                </a:cxn>
                <a:cxn ang="0">
                  <a:pos x="105" y="37"/>
                </a:cxn>
                <a:cxn ang="0">
                  <a:pos x="84" y="36"/>
                </a:cxn>
                <a:cxn ang="0">
                  <a:pos x="60" y="35"/>
                </a:cxn>
                <a:cxn ang="0">
                  <a:pos x="42" y="36"/>
                </a:cxn>
                <a:cxn ang="0">
                  <a:pos x="38" y="41"/>
                </a:cxn>
                <a:cxn ang="0">
                  <a:pos x="36" y="60"/>
                </a:cxn>
                <a:cxn ang="0">
                  <a:pos x="37" y="81"/>
                </a:cxn>
                <a:cxn ang="0">
                  <a:pos x="38" y="90"/>
                </a:cxn>
                <a:cxn ang="0">
                  <a:pos x="39" y="99"/>
                </a:cxn>
                <a:cxn ang="0">
                  <a:pos x="43" y="109"/>
                </a:cxn>
                <a:cxn ang="0">
                  <a:pos x="47" y="109"/>
                </a:cxn>
              </a:cxnLst>
              <a:rect l="0" t="0" r="r" b="b"/>
              <a:pathLst>
                <a:path w="161" h="146">
                  <a:moveTo>
                    <a:pt x="53" y="146"/>
                  </a:moveTo>
                  <a:lnTo>
                    <a:pt x="53" y="146"/>
                  </a:lnTo>
                  <a:lnTo>
                    <a:pt x="42" y="145"/>
                  </a:lnTo>
                  <a:lnTo>
                    <a:pt x="32" y="143"/>
                  </a:lnTo>
                  <a:lnTo>
                    <a:pt x="23" y="140"/>
                  </a:lnTo>
                  <a:lnTo>
                    <a:pt x="17" y="134"/>
                  </a:lnTo>
                  <a:lnTo>
                    <a:pt x="17" y="134"/>
                  </a:lnTo>
                  <a:lnTo>
                    <a:pt x="14" y="130"/>
                  </a:lnTo>
                  <a:lnTo>
                    <a:pt x="11" y="126"/>
                  </a:lnTo>
                  <a:lnTo>
                    <a:pt x="6" y="116"/>
                  </a:lnTo>
                  <a:lnTo>
                    <a:pt x="3" y="104"/>
                  </a:lnTo>
                  <a:lnTo>
                    <a:pt x="1" y="93"/>
                  </a:lnTo>
                  <a:lnTo>
                    <a:pt x="0" y="80"/>
                  </a:lnTo>
                  <a:lnTo>
                    <a:pt x="0" y="68"/>
                  </a:lnTo>
                  <a:lnTo>
                    <a:pt x="2" y="44"/>
                  </a:lnTo>
                  <a:lnTo>
                    <a:pt x="2" y="44"/>
                  </a:lnTo>
                  <a:lnTo>
                    <a:pt x="3" y="21"/>
                  </a:lnTo>
                  <a:lnTo>
                    <a:pt x="3" y="21"/>
                  </a:lnTo>
                  <a:lnTo>
                    <a:pt x="3" y="18"/>
                  </a:lnTo>
                  <a:lnTo>
                    <a:pt x="3" y="17"/>
                  </a:lnTo>
                  <a:lnTo>
                    <a:pt x="3" y="17"/>
                  </a:lnTo>
                  <a:lnTo>
                    <a:pt x="4" y="15"/>
                  </a:lnTo>
                  <a:lnTo>
                    <a:pt x="4" y="15"/>
                  </a:lnTo>
                  <a:lnTo>
                    <a:pt x="5" y="14"/>
                  </a:lnTo>
                  <a:lnTo>
                    <a:pt x="5" y="14"/>
                  </a:lnTo>
                  <a:lnTo>
                    <a:pt x="6" y="12"/>
                  </a:lnTo>
                  <a:lnTo>
                    <a:pt x="6" y="11"/>
                  </a:lnTo>
                  <a:lnTo>
                    <a:pt x="6" y="11"/>
                  </a:lnTo>
                  <a:lnTo>
                    <a:pt x="10" y="7"/>
                  </a:lnTo>
                  <a:lnTo>
                    <a:pt x="16" y="4"/>
                  </a:lnTo>
                  <a:lnTo>
                    <a:pt x="16" y="4"/>
                  </a:lnTo>
                  <a:lnTo>
                    <a:pt x="24" y="2"/>
                  </a:lnTo>
                  <a:lnTo>
                    <a:pt x="34" y="1"/>
                  </a:lnTo>
                  <a:lnTo>
                    <a:pt x="44" y="0"/>
                  </a:lnTo>
                  <a:lnTo>
                    <a:pt x="57" y="0"/>
                  </a:lnTo>
                  <a:lnTo>
                    <a:pt x="57" y="0"/>
                  </a:lnTo>
                  <a:lnTo>
                    <a:pt x="80" y="0"/>
                  </a:lnTo>
                  <a:lnTo>
                    <a:pt x="80" y="0"/>
                  </a:lnTo>
                  <a:lnTo>
                    <a:pt x="104" y="1"/>
                  </a:lnTo>
                  <a:lnTo>
                    <a:pt x="110" y="1"/>
                  </a:lnTo>
                  <a:lnTo>
                    <a:pt x="110" y="1"/>
                  </a:lnTo>
                  <a:lnTo>
                    <a:pt x="124" y="1"/>
                  </a:lnTo>
                  <a:lnTo>
                    <a:pt x="130" y="2"/>
                  </a:lnTo>
                  <a:lnTo>
                    <a:pt x="135" y="3"/>
                  </a:lnTo>
                  <a:lnTo>
                    <a:pt x="141" y="6"/>
                  </a:lnTo>
                  <a:lnTo>
                    <a:pt x="145" y="9"/>
                  </a:lnTo>
                  <a:lnTo>
                    <a:pt x="149" y="13"/>
                  </a:lnTo>
                  <a:lnTo>
                    <a:pt x="152" y="18"/>
                  </a:lnTo>
                  <a:lnTo>
                    <a:pt x="152" y="18"/>
                  </a:lnTo>
                  <a:lnTo>
                    <a:pt x="155" y="26"/>
                  </a:lnTo>
                  <a:lnTo>
                    <a:pt x="157" y="34"/>
                  </a:lnTo>
                  <a:lnTo>
                    <a:pt x="159" y="51"/>
                  </a:lnTo>
                  <a:lnTo>
                    <a:pt x="160" y="67"/>
                  </a:lnTo>
                  <a:lnTo>
                    <a:pt x="160" y="78"/>
                  </a:lnTo>
                  <a:lnTo>
                    <a:pt x="160" y="78"/>
                  </a:lnTo>
                  <a:lnTo>
                    <a:pt x="161" y="88"/>
                  </a:lnTo>
                  <a:lnTo>
                    <a:pt x="161" y="88"/>
                  </a:lnTo>
                  <a:lnTo>
                    <a:pt x="161" y="104"/>
                  </a:lnTo>
                  <a:lnTo>
                    <a:pt x="160" y="112"/>
                  </a:lnTo>
                  <a:lnTo>
                    <a:pt x="159" y="119"/>
                  </a:lnTo>
                  <a:lnTo>
                    <a:pt x="157" y="125"/>
                  </a:lnTo>
                  <a:lnTo>
                    <a:pt x="153" y="130"/>
                  </a:lnTo>
                  <a:lnTo>
                    <a:pt x="149" y="135"/>
                  </a:lnTo>
                  <a:lnTo>
                    <a:pt x="143" y="141"/>
                  </a:lnTo>
                  <a:lnTo>
                    <a:pt x="143" y="141"/>
                  </a:lnTo>
                  <a:lnTo>
                    <a:pt x="141" y="142"/>
                  </a:lnTo>
                  <a:lnTo>
                    <a:pt x="138" y="142"/>
                  </a:lnTo>
                  <a:lnTo>
                    <a:pt x="138" y="142"/>
                  </a:lnTo>
                  <a:lnTo>
                    <a:pt x="134"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19" y="107"/>
                  </a:lnTo>
                  <a:lnTo>
                    <a:pt x="119" y="107"/>
                  </a:lnTo>
                  <a:lnTo>
                    <a:pt x="123" y="105"/>
                  </a:lnTo>
                  <a:lnTo>
                    <a:pt x="127" y="104"/>
                  </a:lnTo>
                  <a:lnTo>
                    <a:pt x="126" y="100"/>
                  </a:lnTo>
                  <a:lnTo>
                    <a:pt x="126" y="100"/>
                  </a:lnTo>
                  <a:lnTo>
                    <a:pt x="123" y="61"/>
                  </a:lnTo>
                  <a:lnTo>
                    <a:pt x="123" y="61"/>
                  </a:lnTo>
                  <a:lnTo>
                    <a:pt x="121" y="44"/>
                  </a:lnTo>
                  <a:lnTo>
                    <a:pt x="123" y="37"/>
                  </a:lnTo>
                  <a:lnTo>
                    <a:pt x="116" y="36"/>
                  </a:lnTo>
                  <a:lnTo>
                    <a:pt x="116" y="36"/>
                  </a:lnTo>
                  <a:lnTo>
                    <a:pt x="105" y="37"/>
                  </a:lnTo>
                  <a:lnTo>
                    <a:pt x="105" y="37"/>
                  </a:lnTo>
                  <a:lnTo>
                    <a:pt x="84" y="36"/>
                  </a:lnTo>
                  <a:lnTo>
                    <a:pt x="84" y="36"/>
                  </a:lnTo>
                  <a:lnTo>
                    <a:pt x="60" y="35"/>
                  </a:lnTo>
                  <a:lnTo>
                    <a:pt x="60" y="35"/>
                  </a:lnTo>
                  <a:lnTo>
                    <a:pt x="42" y="36"/>
                  </a:lnTo>
                  <a:lnTo>
                    <a:pt x="38" y="36"/>
                  </a:lnTo>
                  <a:lnTo>
                    <a:pt x="38" y="41"/>
                  </a:lnTo>
                  <a:lnTo>
                    <a:pt x="38" y="41"/>
                  </a:lnTo>
                  <a:lnTo>
                    <a:pt x="36" y="60"/>
                  </a:lnTo>
                  <a:lnTo>
                    <a:pt x="37" y="77"/>
                  </a:lnTo>
                  <a:lnTo>
                    <a:pt x="37" y="81"/>
                  </a:lnTo>
                  <a:lnTo>
                    <a:pt x="37" y="81"/>
                  </a:lnTo>
                  <a:lnTo>
                    <a:pt x="38" y="90"/>
                  </a:lnTo>
                  <a:lnTo>
                    <a:pt x="39" y="99"/>
                  </a:lnTo>
                  <a:lnTo>
                    <a:pt x="39" y="99"/>
                  </a:lnTo>
                  <a:lnTo>
                    <a:pt x="41" y="104"/>
                  </a:lnTo>
                  <a:lnTo>
                    <a:pt x="43" y="109"/>
                  </a:lnTo>
                  <a:lnTo>
                    <a:pt x="48" y="107"/>
                  </a:lnTo>
                  <a:lnTo>
                    <a:pt x="47"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5" name="chenying0907 627"/>
            <p:cNvSpPr>
              <a:spLocks noEditPoints="1"/>
            </p:cNvSpPr>
            <p:nvPr/>
          </p:nvSpPr>
          <p:spPr bwMode="auto">
            <a:xfrm>
              <a:off x="6477000" y="4175125"/>
              <a:ext cx="84138" cy="77788"/>
            </a:xfrm>
            <a:custGeom>
              <a:avLst/>
              <a:gdLst/>
              <a:ahLst/>
              <a:cxnLst>
                <a:cxn ang="0">
                  <a:pos x="54" y="146"/>
                </a:cxn>
                <a:cxn ang="0">
                  <a:pos x="33" y="143"/>
                </a:cxn>
                <a:cxn ang="0">
                  <a:pos x="18" y="134"/>
                </a:cxn>
                <a:cxn ang="0">
                  <a:pos x="14" y="130"/>
                </a:cxn>
                <a:cxn ang="0">
                  <a:pos x="7" y="116"/>
                </a:cxn>
                <a:cxn ang="0">
                  <a:pos x="2" y="93"/>
                </a:cxn>
                <a:cxn ang="0">
                  <a:pos x="0" y="68"/>
                </a:cxn>
                <a:cxn ang="0">
                  <a:pos x="2" y="44"/>
                </a:cxn>
                <a:cxn ang="0">
                  <a:pos x="3" y="21"/>
                </a:cxn>
                <a:cxn ang="0">
                  <a:pos x="4" y="18"/>
                </a:cxn>
                <a:cxn ang="0">
                  <a:pos x="4" y="17"/>
                </a:cxn>
                <a:cxn ang="0">
                  <a:pos x="5" y="14"/>
                </a:cxn>
                <a:cxn ang="0">
                  <a:pos x="6" y="12"/>
                </a:cxn>
                <a:cxn ang="0">
                  <a:pos x="7" y="11"/>
                </a:cxn>
                <a:cxn ang="0">
                  <a:pos x="16" y="4"/>
                </a:cxn>
                <a:cxn ang="0">
                  <a:pos x="25" y="2"/>
                </a:cxn>
                <a:cxn ang="0">
                  <a:pos x="45" y="0"/>
                </a:cxn>
                <a:cxn ang="0">
                  <a:pos x="57" y="0"/>
                </a:cxn>
                <a:cxn ang="0">
                  <a:pos x="81" y="0"/>
                </a:cxn>
                <a:cxn ang="0">
                  <a:pos x="110" y="1"/>
                </a:cxn>
                <a:cxn ang="0">
                  <a:pos x="125" y="1"/>
                </a:cxn>
                <a:cxn ang="0">
                  <a:pos x="136" y="3"/>
                </a:cxn>
                <a:cxn ang="0">
                  <a:pos x="146" y="9"/>
                </a:cxn>
                <a:cxn ang="0">
                  <a:pos x="153" y="18"/>
                </a:cxn>
                <a:cxn ang="0">
                  <a:pos x="155" y="26"/>
                </a:cxn>
                <a:cxn ang="0">
                  <a:pos x="160" y="51"/>
                </a:cxn>
                <a:cxn ang="0">
                  <a:pos x="161" y="78"/>
                </a:cxn>
                <a:cxn ang="0">
                  <a:pos x="161" y="88"/>
                </a:cxn>
                <a:cxn ang="0">
                  <a:pos x="161" y="104"/>
                </a:cxn>
                <a:cxn ang="0">
                  <a:pos x="159" y="119"/>
                </a:cxn>
                <a:cxn ang="0">
                  <a:pos x="154" y="130"/>
                </a:cxn>
                <a:cxn ang="0">
                  <a:pos x="142" y="141"/>
                </a:cxn>
                <a:cxn ang="0">
                  <a:pos x="141" y="142"/>
                </a:cxn>
                <a:cxn ang="0">
                  <a:pos x="139" y="142"/>
                </a:cxn>
                <a:cxn ang="0">
                  <a:pos x="130" y="145"/>
                </a:cxn>
                <a:cxn ang="0">
                  <a:pos x="112" y="145"/>
                </a:cxn>
                <a:cxn ang="0">
                  <a:pos x="94" y="144"/>
                </a:cxn>
                <a:cxn ang="0">
                  <a:pos x="65" y="145"/>
                </a:cxn>
                <a:cxn ang="0">
                  <a:pos x="54" y="146"/>
                </a:cxn>
                <a:cxn ang="0">
                  <a:pos x="47" y="109"/>
                </a:cxn>
                <a:cxn ang="0">
                  <a:pos x="56" y="109"/>
                </a:cxn>
                <a:cxn ang="0">
                  <a:pos x="70" y="108"/>
                </a:cxn>
                <a:cxn ang="0">
                  <a:pos x="81" y="108"/>
                </a:cxn>
                <a:cxn ang="0">
                  <a:pos x="120" y="107"/>
                </a:cxn>
                <a:cxn ang="0">
                  <a:pos x="124" y="105"/>
                </a:cxn>
                <a:cxn ang="0">
                  <a:pos x="127" y="100"/>
                </a:cxn>
                <a:cxn ang="0">
                  <a:pos x="124" y="61"/>
                </a:cxn>
                <a:cxn ang="0">
                  <a:pos x="122" y="44"/>
                </a:cxn>
                <a:cxn ang="0">
                  <a:pos x="116" y="36"/>
                </a:cxn>
                <a:cxn ang="0">
                  <a:pos x="106" y="37"/>
                </a:cxn>
                <a:cxn ang="0">
                  <a:pos x="84" y="36"/>
                </a:cxn>
                <a:cxn ang="0">
                  <a:pos x="61" y="35"/>
                </a:cxn>
                <a:cxn ang="0">
                  <a:pos x="43" y="36"/>
                </a:cxn>
                <a:cxn ang="0">
                  <a:pos x="38" y="42"/>
                </a:cxn>
                <a:cxn ang="0">
                  <a:pos x="37" y="60"/>
                </a:cxn>
                <a:cxn ang="0">
                  <a:pos x="38" y="81"/>
                </a:cxn>
                <a:cxn ang="0">
                  <a:pos x="39" y="90"/>
                </a:cxn>
                <a:cxn ang="0">
                  <a:pos x="40" y="99"/>
                </a:cxn>
                <a:cxn ang="0">
                  <a:pos x="44" y="109"/>
                </a:cxn>
                <a:cxn ang="0">
                  <a:pos x="47" y="109"/>
                </a:cxn>
              </a:cxnLst>
              <a:rect l="0" t="0" r="r" b="b"/>
              <a:pathLst>
                <a:path w="161" h="146">
                  <a:moveTo>
                    <a:pt x="54" y="146"/>
                  </a:moveTo>
                  <a:lnTo>
                    <a:pt x="54" y="146"/>
                  </a:lnTo>
                  <a:lnTo>
                    <a:pt x="42" y="145"/>
                  </a:lnTo>
                  <a:lnTo>
                    <a:pt x="33" y="143"/>
                  </a:lnTo>
                  <a:lnTo>
                    <a:pt x="24" y="140"/>
                  </a:lnTo>
                  <a:lnTo>
                    <a:pt x="18" y="134"/>
                  </a:lnTo>
                  <a:lnTo>
                    <a:pt x="18" y="134"/>
                  </a:lnTo>
                  <a:lnTo>
                    <a:pt x="14" y="130"/>
                  </a:lnTo>
                  <a:lnTo>
                    <a:pt x="11" y="126"/>
                  </a:lnTo>
                  <a:lnTo>
                    <a:pt x="7" y="116"/>
                  </a:lnTo>
                  <a:lnTo>
                    <a:pt x="4" y="104"/>
                  </a:lnTo>
                  <a:lnTo>
                    <a:pt x="2" y="93"/>
                  </a:lnTo>
                  <a:lnTo>
                    <a:pt x="0" y="80"/>
                  </a:lnTo>
                  <a:lnTo>
                    <a:pt x="0" y="68"/>
                  </a:lnTo>
                  <a:lnTo>
                    <a:pt x="2" y="44"/>
                  </a:lnTo>
                  <a:lnTo>
                    <a:pt x="2" y="44"/>
                  </a:lnTo>
                  <a:lnTo>
                    <a:pt x="3" y="22"/>
                  </a:lnTo>
                  <a:lnTo>
                    <a:pt x="3" y="21"/>
                  </a:lnTo>
                  <a:lnTo>
                    <a:pt x="3" y="21"/>
                  </a:lnTo>
                  <a:lnTo>
                    <a:pt x="4" y="18"/>
                  </a:lnTo>
                  <a:lnTo>
                    <a:pt x="4" y="17"/>
                  </a:lnTo>
                  <a:lnTo>
                    <a:pt x="4" y="17"/>
                  </a:lnTo>
                  <a:lnTo>
                    <a:pt x="5" y="15"/>
                  </a:lnTo>
                  <a:lnTo>
                    <a:pt x="5" y="14"/>
                  </a:lnTo>
                  <a:lnTo>
                    <a:pt x="5" y="14"/>
                  </a:lnTo>
                  <a:lnTo>
                    <a:pt x="6" y="12"/>
                  </a:lnTo>
                  <a:lnTo>
                    <a:pt x="7" y="11"/>
                  </a:lnTo>
                  <a:lnTo>
                    <a:pt x="7" y="11"/>
                  </a:lnTo>
                  <a:lnTo>
                    <a:pt x="11" y="7"/>
                  </a:lnTo>
                  <a:lnTo>
                    <a:pt x="16" y="4"/>
                  </a:lnTo>
                  <a:lnTo>
                    <a:pt x="16" y="4"/>
                  </a:lnTo>
                  <a:lnTo>
                    <a:pt x="25" y="2"/>
                  </a:lnTo>
                  <a:lnTo>
                    <a:pt x="35" y="1"/>
                  </a:lnTo>
                  <a:lnTo>
                    <a:pt x="45" y="0"/>
                  </a:lnTo>
                  <a:lnTo>
                    <a:pt x="57" y="0"/>
                  </a:lnTo>
                  <a:lnTo>
                    <a:pt x="57" y="0"/>
                  </a:lnTo>
                  <a:lnTo>
                    <a:pt x="81" y="0"/>
                  </a:lnTo>
                  <a:lnTo>
                    <a:pt x="81" y="0"/>
                  </a:lnTo>
                  <a:lnTo>
                    <a:pt x="104" y="1"/>
                  </a:lnTo>
                  <a:lnTo>
                    <a:pt x="110" y="1"/>
                  </a:lnTo>
                  <a:lnTo>
                    <a:pt x="110" y="1"/>
                  </a:lnTo>
                  <a:lnTo>
                    <a:pt x="125" y="1"/>
                  </a:lnTo>
                  <a:lnTo>
                    <a:pt x="130" y="2"/>
                  </a:lnTo>
                  <a:lnTo>
                    <a:pt x="136" y="3"/>
                  </a:lnTo>
                  <a:lnTo>
                    <a:pt x="140" y="6"/>
                  </a:lnTo>
                  <a:lnTo>
                    <a:pt x="146" y="9"/>
                  </a:lnTo>
                  <a:lnTo>
                    <a:pt x="149" y="13"/>
                  </a:lnTo>
                  <a:lnTo>
                    <a:pt x="153" y="18"/>
                  </a:lnTo>
                  <a:lnTo>
                    <a:pt x="153" y="18"/>
                  </a:lnTo>
                  <a:lnTo>
                    <a:pt x="155" y="26"/>
                  </a:lnTo>
                  <a:lnTo>
                    <a:pt x="158" y="34"/>
                  </a:lnTo>
                  <a:lnTo>
                    <a:pt x="160" y="51"/>
                  </a:lnTo>
                  <a:lnTo>
                    <a:pt x="161" y="67"/>
                  </a:lnTo>
                  <a:lnTo>
                    <a:pt x="161" y="78"/>
                  </a:lnTo>
                  <a:lnTo>
                    <a:pt x="161" y="78"/>
                  </a:lnTo>
                  <a:lnTo>
                    <a:pt x="161" y="88"/>
                  </a:lnTo>
                  <a:lnTo>
                    <a:pt x="161" y="88"/>
                  </a:lnTo>
                  <a:lnTo>
                    <a:pt x="161" y="104"/>
                  </a:lnTo>
                  <a:lnTo>
                    <a:pt x="161" y="112"/>
                  </a:lnTo>
                  <a:lnTo>
                    <a:pt x="159" y="119"/>
                  </a:lnTo>
                  <a:lnTo>
                    <a:pt x="157" y="125"/>
                  </a:lnTo>
                  <a:lnTo>
                    <a:pt x="154" y="130"/>
                  </a:lnTo>
                  <a:lnTo>
                    <a:pt x="150" y="135"/>
                  </a:lnTo>
                  <a:lnTo>
                    <a:pt x="142" y="141"/>
                  </a:lnTo>
                  <a:lnTo>
                    <a:pt x="142" y="141"/>
                  </a:lnTo>
                  <a:lnTo>
                    <a:pt x="141" y="142"/>
                  </a:lnTo>
                  <a:lnTo>
                    <a:pt x="139" y="142"/>
                  </a:lnTo>
                  <a:lnTo>
                    <a:pt x="139" y="142"/>
                  </a:lnTo>
                  <a:lnTo>
                    <a:pt x="135" y="144"/>
                  </a:lnTo>
                  <a:lnTo>
                    <a:pt x="130" y="145"/>
                  </a:lnTo>
                  <a:lnTo>
                    <a:pt x="130" y="145"/>
                  </a:lnTo>
                  <a:lnTo>
                    <a:pt x="112" y="145"/>
                  </a:lnTo>
                  <a:lnTo>
                    <a:pt x="112" y="145"/>
                  </a:lnTo>
                  <a:lnTo>
                    <a:pt x="94" y="144"/>
                  </a:lnTo>
                  <a:lnTo>
                    <a:pt x="94" y="144"/>
                  </a:lnTo>
                  <a:lnTo>
                    <a:pt x="65" y="145"/>
                  </a:lnTo>
                  <a:lnTo>
                    <a:pt x="65" y="145"/>
                  </a:lnTo>
                  <a:lnTo>
                    <a:pt x="54" y="146"/>
                  </a:lnTo>
                  <a:lnTo>
                    <a:pt x="54" y="146"/>
                  </a:lnTo>
                  <a:close/>
                  <a:moveTo>
                    <a:pt x="47" y="109"/>
                  </a:moveTo>
                  <a:lnTo>
                    <a:pt x="47" y="109"/>
                  </a:lnTo>
                  <a:lnTo>
                    <a:pt x="56" y="109"/>
                  </a:lnTo>
                  <a:lnTo>
                    <a:pt x="56" y="109"/>
                  </a:lnTo>
                  <a:lnTo>
                    <a:pt x="70" y="108"/>
                  </a:lnTo>
                  <a:lnTo>
                    <a:pt x="70" y="108"/>
                  </a:lnTo>
                  <a:lnTo>
                    <a:pt x="81" y="108"/>
                  </a:lnTo>
                  <a:lnTo>
                    <a:pt x="119" y="108"/>
                  </a:lnTo>
                  <a:lnTo>
                    <a:pt x="120" y="107"/>
                  </a:lnTo>
                  <a:lnTo>
                    <a:pt x="120" y="107"/>
                  </a:lnTo>
                  <a:lnTo>
                    <a:pt x="124" y="105"/>
                  </a:lnTo>
                  <a:lnTo>
                    <a:pt x="128" y="104"/>
                  </a:lnTo>
                  <a:lnTo>
                    <a:pt x="127" y="100"/>
                  </a:lnTo>
                  <a:lnTo>
                    <a:pt x="127" y="100"/>
                  </a:lnTo>
                  <a:lnTo>
                    <a:pt x="124" y="61"/>
                  </a:lnTo>
                  <a:lnTo>
                    <a:pt x="124" y="61"/>
                  </a:lnTo>
                  <a:lnTo>
                    <a:pt x="122" y="44"/>
                  </a:lnTo>
                  <a:lnTo>
                    <a:pt x="124" y="37"/>
                  </a:lnTo>
                  <a:lnTo>
                    <a:pt x="116" y="36"/>
                  </a:lnTo>
                  <a:lnTo>
                    <a:pt x="116" y="36"/>
                  </a:lnTo>
                  <a:lnTo>
                    <a:pt x="106" y="37"/>
                  </a:lnTo>
                  <a:lnTo>
                    <a:pt x="106" y="37"/>
                  </a:lnTo>
                  <a:lnTo>
                    <a:pt x="84" y="36"/>
                  </a:lnTo>
                  <a:lnTo>
                    <a:pt x="84" y="36"/>
                  </a:lnTo>
                  <a:lnTo>
                    <a:pt x="61" y="35"/>
                  </a:lnTo>
                  <a:lnTo>
                    <a:pt x="61" y="35"/>
                  </a:lnTo>
                  <a:lnTo>
                    <a:pt x="43" y="36"/>
                  </a:lnTo>
                  <a:lnTo>
                    <a:pt x="39" y="36"/>
                  </a:lnTo>
                  <a:lnTo>
                    <a:pt x="38" y="42"/>
                  </a:lnTo>
                  <a:lnTo>
                    <a:pt x="38" y="42"/>
                  </a:lnTo>
                  <a:lnTo>
                    <a:pt x="37" y="60"/>
                  </a:lnTo>
                  <a:lnTo>
                    <a:pt x="38" y="77"/>
                  </a:lnTo>
                  <a:lnTo>
                    <a:pt x="38" y="81"/>
                  </a:lnTo>
                  <a:lnTo>
                    <a:pt x="38" y="81"/>
                  </a:lnTo>
                  <a:lnTo>
                    <a:pt x="39" y="90"/>
                  </a:lnTo>
                  <a:lnTo>
                    <a:pt x="40" y="99"/>
                  </a:lnTo>
                  <a:lnTo>
                    <a:pt x="40" y="99"/>
                  </a:lnTo>
                  <a:lnTo>
                    <a:pt x="41" y="104"/>
                  </a:lnTo>
                  <a:lnTo>
                    <a:pt x="44" y="109"/>
                  </a:lnTo>
                  <a:lnTo>
                    <a:pt x="49" y="107"/>
                  </a:lnTo>
                  <a:lnTo>
                    <a:pt x="47"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6" name="chenying0907 628"/>
            <p:cNvSpPr>
              <a:spLocks noEditPoints="1"/>
            </p:cNvSpPr>
            <p:nvPr/>
          </p:nvSpPr>
          <p:spPr bwMode="auto">
            <a:xfrm>
              <a:off x="6580188" y="4175125"/>
              <a:ext cx="85725" cy="77788"/>
            </a:xfrm>
            <a:custGeom>
              <a:avLst/>
              <a:gdLst/>
              <a:ahLst/>
              <a:cxnLst>
                <a:cxn ang="0">
                  <a:pos x="53" y="146"/>
                </a:cxn>
                <a:cxn ang="0">
                  <a:pos x="33" y="143"/>
                </a:cxn>
                <a:cxn ang="0">
                  <a:pos x="17" y="134"/>
                </a:cxn>
                <a:cxn ang="0">
                  <a:pos x="14" y="130"/>
                </a:cxn>
                <a:cxn ang="0">
                  <a:pos x="6" y="116"/>
                </a:cxn>
                <a:cxn ang="0">
                  <a:pos x="0" y="93"/>
                </a:cxn>
                <a:cxn ang="0">
                  <a:pos x="0" y="68"/>
                </a:cxn>
                <a:cxn ang="0">
                  <a:pos x="1" y="44"/>
                </a:cxn>
                <a:cxn ang="0">
                  <a:pos x="2" y="21"/>
                </a:cxn>
                <a:cxn ang="0">
                  <a:pos x="4" y="17"/>
                </a:cxn>
                <a:cxn ang="0">
                  <a:pos x="5" y="15"/>
                </a:cxn>
                <a:cxn ang="0">
                  <a:pos x="5" y="14"/>
                </a:cxn>
                <a:cxn ang="0">
                  <a:pos x="6" y="12"/>
                </a:cxn>
                <a:cxn ang="0">
                  <a:pos x="7" y="11"/>
                </a:cxn>
                <a:cxn ang="0">
                  <a:pos x="16" y="4"/>
                </a:cxn>
                <a:cxn ang="0">
                  <a:pos x="24" y="2"/>
                </a:cxn>
                <a:cxn ang="0">
                  <a:pos x="45" y="0"/>
                </a:cxn>
                <a:cxn ang="0">
                  <a:pos x="56" y="0"/>
                </a:cxn>
                <a:cxn ang="0">
                  <a:pos x="81" y="0"/>
                </a:cxn>
                <a:cxn ang="0">
                  <a:pos x="110" y="1"/>
                </a:cxn>
                <a:cxn ang="0">
                  <a:pos x="124" y="1"/>
                </a:cxn>
                <a:cxn ang="0">
                  <a:pos x="135" y="3"/>
                </a:cxn>
                <a:cxn ang="0">
                  <a:pos x="144" y="9"/>
                </a:cxn>
                <a:cxn ang="0">
                  <a:pos x="152" y="18"/>
                </a:cxn>
                <a:cxn ang="0">
                  <a:pos x="155" y="26"/>
                </a:cxn>
                <a:cxn ang="0">
                  <a:pos x="160" y="51"/>
                </a:cxn>
                <a:cxn ang="0">
                  <a:pos x="161" y="78"/>
                </a:cxn>
                <a:cxn ang="0">
                  <a:pos x="161" y="88"/>
                </a:cxn>
                <a:cxn ang="0">
                  <a:pos x="161" y="104"/>
                </a:cxn>
                <a:cxn ang="0">
                  <a:pos x="159" y="119"/>
                </a:cxn>
                <a:cxn ang="0">
                  <a:pos x="154" y="130"/>
                </a:cxn>
                <a:cxn ang="0">
                  <a:pos x="142" y="141"/>
                </a:cxn>
                <a:cxn ang="0">
                  <a:pos x="140" y="142"/>
                </a:cxn>
                <a:cxn ang="0">
                  <a:pos x="139"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20" y="107"/>
                </a:cxn>
                <a:cxn ang="0">
                  <a:pos x="123" y="105"/>
                </a:cxn>
                <a:cxn ang="0">
                  <a:pos x="127" y="100"/>
                </a:cxn>
                <a:cxn ang="0">
                  <a:pos x="123" y="61"/>
                </a:cxn>
                <a:cxn ang="0">
                  <a:pos x="122" y="44"/>
                </a:cxn>
                <a:cxn ang="0">
                  <a:pos x="115" y="36"/>
                </a:cxn>
                <a:cxn ang="0">
                  <a:pos x="106" y="37"/>
                </a:cxn>
                <a:cxn ang="0">
                  <a:pos x="83" y="36"/>
                </a:cxn>
                <a:cxn ang="0">
                  <a:pos x="59" y="35"/>
                </a:cxn>
                <a:cxn ang="0">
                  <a:pos x="43" y="36"/>
                </a:cxn>
                <a:cxn ang="0">
                  <a:pos x="38" y="41"/>
                </a:cxn>
                <a:cxn ang="0">
                  <a:pos x="37" y="60"/>
                </a:cxn>
                <a:cxn ang="0">
                  <a:pos x="37" y="81"/>
                </a:cxn>
                <a:cxn ang="0">
                  <a:pos x="38" y="90"/>
                </a:cxn>
                <a:cxn ang="0">
                  <a:pos x="40" y="99"/>
                </a:cxn>
                <a:cxn ang="0">
                  <a:pos x="44" y="109"/>
                </a:cxn>
                <a:cxn ang="0">
                  <a:pos x="47" y="109"/>
                </a:cxn>
              </a:cxnLst>
              <a:rect l="0" t="0" r="r" b="b"/>
              <a:pathLst>
                <a:path w="161" h="146">
                  <a:moveTo>
                    <a:pt x="53" y="146"/>
                  </a:moveTo>
                  <a:lnTo>
                    <a:pt x="53" y="146"/>
                  </a:lnTo>
                  <a:lnTo>
                    <a:pt x="42" y="145"/>
                  </a:lnTo>
                  <a:lnTo>
                    <a:pt x="33" y="143"/>
                  </a:lnTo>
                  <a:lnTo>
                    <a:pt x="24" y="140"/>
                  </a:lnTo>
                  <a:lnTo>
                    <a:pt x="17" y="134"/>
                  </a:lnTo>
                  <a:lnTo>
                    <a:pt x="17" y="134"/>
                  </a:lnTo>
                  <a:lnTo>
                    <a:pt x="14" y="130"/>
                  </a:lnTo>
                  <a:lnTo>
                    <a:pt x="11" y="126"/>
                  </a:lnTo>
                  <a:lnTo>
                    <a:pt x="6" y="116"/>
                  </a:lnTo>
                  <a:lnTo>
                    <a:pt x="2" y="104"/>
                  </a:lnTo>
                  <a:lnTo>
                    <a:pt x="0" y="93"/>
                  </a:lnTo>
                  <a:lnTo>
                    <a:pt x="0" y="80"/>
                  </a:lnTo>
                  <a:lnTo>
                    <a:pt x="0" y="68"/>
                  </a:lnTo>
                  <a:lnTo>
                    <a:pt x="1" y="44"/>
                  </a:lnTo>
                  <a:lnTo>
                    <a:pt x="1" y="44"/>
                  </a:lnTo>
                  <a:lnTo>
                    <a:pt x="2" y="21"/>
                  </a:lnTo>
                  <a:lnTo>
                    <a:pt x="2" y="21"/>
                  </a:lnTo>
                  <a:lnTo>
                    <a:pt x="4" y="18"/>
                  </a:lnTo>
                  <a:lnTo>
                    <a:pt x="4" y="17"/>
                  </a:lnTo>
                  <a:lnTo>
                    <a:pt x="4" y="17"/>
                  </a:lnTo>
                  <a:lnTo>
                    <a:pt x="5" y="15"/>
                  </a:lnTo>
                  <a:lnTo>
                    <a:pt x="5" y="15"/>
                  </a:lnTo>
                  <a:lnTo>
                    <a:pt x="5" y="14"/>
                  </a:lnTo>
                  <a:lnTo>
                    <a:pt x="5" y="14"/>
                  </a:lnTo>
                  <a:lnTo>
                    <a:pt x="6" y="12"/>
                  </a:lnTo>
                  <a:lnTo>
                    <a:pt x="7" y="11"/>
                  </a:lnTo>
                  <a:lnTo>
                    <a:pt x="7" y="11"/>
                  </a:lnTo>
                  <a:lnTo>
                    <a:pt x="11" y="7"/>
                  </a:lnTo>
                  <a:lnTo>
                    <a:pt x="16" y="4"/>
                  </a:lnTo>
                  <a:lnTo>
                    <a:pt x="16" y="4"/>
                  </a:lnTo>
                  <a:lnTo>
                    <a:pt x="24" y="2"/>
                  </a:lnTo>
                  <a:lnTo>
                    <a:pt x="35" y="1"/>
                  </a:lnTo>
                  <a:lnTo>
                    <a:pt x="45" y="0"/>
                  </a:lnTo>
                  <a:lnTo>
                    <a:pt x="56" y="0"/>
                  </a:lnTo>
                  <a:lnTo>
                    <a:pt x="56" y="0"/>
                  </a:lnTo>
                  <a:lnTo>
                    <a:pt x="81" y="0"/>
                  </a:lnTo>
                  <a:lnTo>
                    <a:pt x="81" y="0"/>
                  </a:lnTo>
                  <a:lnTo>
                    <a:pt x="104" y="1"/>
                  </a:lnTo>
                  <a:lnTo>
                    <a:pt x="110" y="1"/>
                  </a:lnTo>
                  <a:lnTo>
                    <a:pt x="110" y="1"/>
                  </a:lnTo>
                  <a:lnTo>
                    <a:pt x="124" y="1"/>
                  </a:lnTo>
                  <a:lnTo>
                    <a:pt x="130" y="2"/>
                  </a:lnTo>
                  <a:lnTo>
                    <a:pt x="135" y="3"/>
                  </a:lnTo>
                  <a:lnTo>
                    <a:pt x="140" y="6"/>
                  </a:lnTo>
                  <a:lnTo>
                    <a:pt x="144" y="9"/>
                  </a:lnTo>
                  <a:lnTo>
                    <a:pt x="149" y="13"/>
                  </a:lnTo>
                  <a:lnTo>
                    <a:pt x="152" y="18"/>
                  </a:lnTo>
                  <a:lnTo>
                    <a:pt x="152" y="18"/>
                  </a:lnTo>
                  <a:lnTo>
                    <a:pt x="155" y="26"/>
                  </a:lnTo>
                  <a:lnTo>
                    <a:pt x="157" y="34"/>
                  </a:lnTo>
                  <a:lnTo>
                    <a:pt x="160" y="51"/>
                  </a:lnTo>
                  <a:lnTo>
                    <a:pt x="161" y="67"/>
                  </a:lnTo>
                  <a:lnTo>
                    <a:pt x="161" y="78"/>
                  </a:lnTo>
                  <a:lnTo>
                    <a:pt x="161" y="78"/>
                  </a:lnTo>
                  <a:lnTo>
                    <a:pt x="161" y="88"/>
                  </a:lnTo>
                  <a:lnTo>
                    <a:pt x="161" y="88"/>
                  </a:lnTo>
                  <a:lnTo>
                    <a:pt x="161" y="104"/>
                  </a:lnTo>
                  <a:lnTo>
                    <a:pt x="160" y="112"/>
                  </a:lnTo>
                  <a:lnTo>
                    <a:pt x="159" y="119"/>
                  </a:lnTo>
                  <a:lnTo>
                    <a:pt x="157" y="125"/>
                  </a:lnTo>
                  <a:lnTo>
                    <a:pt x="154" y="130"/>
                  </a:lnTo>
                  <a:lnTo>
                    <a:pt x="149" y="135"/>
                  </a:lnTo>
                  <a:lnTo>
                    <a:pt x="142" y="141"/>
                  </a:lnTo>
                  <a:lnTo>
                    <a:pt x="142" y="141"/>
                  </a:lnTo>
                  <a:lnTo>
                    <a:pt x="140" y="142"/>
                  </a:lnTo>
                  <a:lnTo>
                    <a:pt x="139" y="142"/>
                  </a:lnTo>
                  <a:lnTo>
                    <a:pt x="139" y="142"/>
                  </a:lnTo>
                  <a:lnTo>
                    <a:pt x="135"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20" y="107"/>
                  </a:lnTo>
                  <a:lnTo>
                    <a:pt x="120" y="107"/>
                  </a:lnTo>
                  <a:lnTo>
                    <a:pt x="123" y="105"/>
                  </a:lnTo>
                  <a:lnTo>
                    <a:pt x="127" y="104"/>
                  </a:lnTo>
                  <a:lnTo>
                    <a:pt x="127" y="100"/>
                  </a:lnTo>
                  <a:lnTo>
                    <a:pt x="127" y="100"/>
                  </a:lnTo>
                  <a:lnTo>
                    <a:pt x="123" y="61"/>
                  </a:lnTo>
                  <a:lnTo>
                    <a:pt x="123" y="61"/>
                  </a:lnTo>
                  <a:lnTo>
                    <a:pt x="122" y="44"/>
                  </a:lnTo>
                  <a:lnTo>
                    <a:pt x="123" y="37"/>
                  </a:lnTo>
                  <a:lnTo>
                    <a:pt x="115" y="36"/>
                  </a:lnTo>
                  <a:lnTo>
                    <a:pt x="115" y="36"/>
                  </a:lnTo>
                  <a:lnTo>
                    <a:pt x="106" y="37"/>
                  </a:lnTo>
                  <a:lnTo>
                    <a:pt x="106" y="37"/>
                  </a:lnTo>
                  <a:lnTo>
                    <a:pt x="83" y="36"/>
                  </a:lnTo>
                  <a:lnTo>
                    <a:pt x="83" y="36"/>
                  </a:lnTo>
                  <a:lnTo>
                    <a:pt x="59" y="35"/>
                  </a:lnTo>
                  <a:lnTo>
                    <a:pt x="59" y="35"/>
                  </a:lnTo>
                  <a:lnTo>
                    <a:pt x="43" y="36"/>
                  </a:lnTo>
                  <a:lnTo>
                    <a:pt x="38" y="36"/>
                  </a:lnTo>
                  <a:lnTo>
                    <a:pt x="38" y="41"/>
                  </a:lnTo>
                  <a:lnTo>
                    <a:pt x="38" y="41"/>
                  </a:lnTo>
                  <a:lnTo>
                    <a:pt x="37" y="60"/>
                  </a:lnTo>
                  <a:lnTo>
                    <a:pt x="37" y="77"/>
                  </a:lnTo>
                  <a:lnTo>
                    <a:pt x="37" y="81"/>
                  </a:lnTo>
                  <a:lnTo>
                    <a:pt x="37" y="81"/>
                  </a:lnTo>
                  <a:lnTo>
                    <a:pt x="38" y="90"/>
                  </a:lnTo>
                  <a:lnTo>
                    <a:pt x="40" y="99"/>
                  </a:lnTo>
                  <a:lnTo>
                    <a:pt x="40" y="99"/>
                  </a:lnTo>
                  <a:lnTo>
                    <a:pt x="41" y="104"/>
                  </a:lnTo>
                  <a:lnTo>
                    <a:pt x="44" y="109"/>
                  </a:lnTo>
                  <a:lnTo>
                    <a:pt x="49" y="107"/>
                  </a:lnTo>
                  <a:lnTo>
                    <a:pt x="47"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7" name="chenying0907 629"/>
            <p:cNvSpPr>
              <a:spLocks noEditPoints="1"/>
            </p:cNvSpPr>
            <p:nvPr/>
          </p:nvSpPr>
          <p:spPr bwMode="auto">
            <a:xfrm>
              <a:off x="6375400" y="4271963"/>
              <a:ext cx="77788" cy="73025"/>
            </a:xfrm>
            <a:custGeom>
              <a:avLst/>
              <a:gdLst/>
              <a:ahLst/>
              <a:cxnLst>
                <a:cxn ang="0">
                  <a:pos x="71" y="138"/>
                </a:cxn>
                <a:cxn ang="0">
                  <a:pos x="48" y="137"/>
                </a:cxn>
                <a:cxn ang="0">
                  <a:pos x="28" y="132"/>
                </a:cxn>
                <a:cxn ang="0">
                  <a:pos x="20" y="129"/>
                </a:cxn>
                <a:cxn ang="0">
                  <a:pos x="10" y="118"/>
                </a:cxn>
                <a:cxn ang="0">
                  <a:pos x="4" y="105"/>
                </a:cxn>
                <a:cxn ang="0">
                  <a:pos x="1" y="80"/>
                </a:cxn>
                <a:cxn ang="0">
                  <a:pos x="1" y="76"/>
                </a:cxn>
                <a:cxn ang="0">
                  <a:pos x="0" y="49"/>
                </a:cxn>
                <a:cxn ang="0">
                  <a:pos x="4" y="22"/>
                </a:cxn>
                <a:cxn ang="0">
                  <a:pos x="6" y="17"/>
                </a:cxn>
                <a:cxn ang="0">
                  <a:pos x="12" y="8"/>
                </a:cxn>
                <a:cxn ang="0">
                  <a:pos x="22" y="3"/>
                </a:cxn>
                <a:cxn ang="0">
                  <a:pos x="35" y="1"/>
                </a:cxn>
                <a:cxn ang="0">
                  <a:pos x="43" y="0"/>
                </a:cxn>
                <a:cxn ang="0">
                  <a:pos x="74" y="3"/>
                </a:cxn>
                <a:cxn ang="0">
                  <a:pos x="88" y="4"/>
                </a:cxn>
                <a:cxn ang="0">
                  <a:pos x="99" y="5"/>
                </a:cxn>
                <a:cxn ang="0">
                  <a:pos x="109" y="7"/>
                </a:cxn>
                <a:cxn ang="0">
                  <a:pos x="111" y="8"/>
                </a:cxn>
                <a:cxn ang="0">
                  <a:pos x="116" y="9"/>
                </a:cxn>
                <a:cxn ang="0">
                  <a:pos x="123" y="11"/>
                </a:cxn>
                <a:cxn ang="0">
                  <a:pos x="134" y="18"/>
                </a:cxn>
                <a:cxn ang="0">
                  <a:pos x="142" y="26"/>
                </a:cxn>
                <a:cxn ang="0">
                  <a:pos x="146" y="37"/>
                </a:cxn>
                <a:cxn ang="0">
                  <a:pos x="146" y="44"/>
                </a:cxn>
                <a:cxn ang="0">
                  <a:pos x="147" y="62"/>
                </a:cxn>
                <a:cxn ang="0">
                  <a:pos x="147" y="89"/>
                </a:cxn>
                <a:cxn ang="0">
                  <a:pos x="143" y="114"/>
                </a:cxn>
                <a:cxn ang="0">
                  <a:pos x="140" y="121"/>
                </a:cxn>
                <a:cxn ang="0">
                  <a:pos x="129" y="132"/>
                </a:cxn>
                <a:cxn ang="0">
                  <a:pos x="115" y="136"/>
                </a:cxn>
                <a:cxn ang="0">
                  <a:pos x="90" y="138"/>
                </a:cxn>
                <a:cxn ang="0">
                  <a:pos x="71" y="138"/>
                </a:cxn>
                <a:cxn ang="0">
                  <a:pos x="37" y="64"/>
                </a:cxn>
                <a:cxn ang="0">
                  <a:pos x="37" y="80"/>
                </a:cxn>
                <a:cxn ang="0">
                  <a:pos x="39" y="94"/>
                </a:cxn>
                <a:cxn ang="0">
                  <a:pos x="40" y="96"/>
                </a:cxn>
                <a:cxn ang="0">
                  <a:pos x="47" y="102"/>
                </a:cxn>
                <a:cxn ang="0">
                  <a:pos x="60" y="103"/>
                </a:cxn>
                <a:cxn ang="0">
                  <a:pos x="80" y="102"/>
                </a:cxn>
                <a:cxn ang="0">
                  <a:pos x="95" y="101"/>
                </a:cxn>
                <a:cxn ang="0">
                  <a:pos x="100" y="102"/>
                </a:cxn>
                <a:cxn ang="0">
                  <a:pos x="99" y="101"/>
                </a:cxn>
                <a:cxn ang="0">
                  <a:pos x="110" y="98"/>
                </a:cxn>
                <a:cxn ang="0">
                  <a:pos x="105" y="44"/>
                </a:cxn>
                <a:cxn ang="0">
                  <a:pos x="101" y="42"/>
                </a:cxn>
                <a:cxn ang="0">
                  <a:pos x="99" y="42"/>
                </a:cxn>
                <a:cxn ang="0">
                  <a:pos x="69" y="41"/>
                </a:cxn>
                <a:cxn ang="0">
                  <a:pos x="37" y="37"/>
                </a:cxn>
              </a:cxnLst>
              <a:rect l="0" t="0" r="r" b="b"/>
              <a:pathLst>
                <a:path w="147" h="138">
                  <a:moveTo>
                    <a:pt x="71" y="138"/>
                  </a:moveTo>
                  <a:lnTo>
                    <a:pt x="71" y="138"/>
                  </a:lnTo>
                  <a:lnTo>
                    <a:pt x="59" y="138"/>
                  </a:lnTo>
                  <a:lnTo>
                    <a:pt x="48" y="137"/>
                  </a:lnTo>
                  <a:lnTo>
                    <a:pt x="37" y="135"/>
                  </a:lnTo>
                  <a:lnTo>
                    <a:pt x="28" y="132"/>
                  </a:lnTo>
                  <a:lnTo>
                    <a:pt x="28" y="132"/>
                  </a:lnTo>
                  <a:lnTo>
                    <a:pt x="20" y="129"/>
                  </a:lnTo>
                  <a:lnTo>
                    <a:pt x="14" y="123"/>
                  </a:lnTo>
                  <a:lnTo>
                    <a:pt x="10" y="118"/>
                  </a:lnTo>
                  <a:lnTo>
                    <a:pt x="7" y="112"/>
                  </a:lnTo>
                  <a:lnTo>
                    <a:pt x="4" y="105"/>
                  </a:lnTo>
                  <a:lnTo>
                    <a:pt x="3" y="96"/>
                  </a:lnTo>
                  <a:lnTo>
                    <a:pt x="1" y="80"/>
                  </a:lnTo>
                  <a:lnTo>
                    <a:pt x="1" y="76"/>
                  </a:lnTo>
                  <a:lnTo>
                    <a:pt x="1" y="76"/>
                  </a:lnTo>
                  <a:lnTo>
                    <a:pt x="0" y="62"/>
                  </a:lnTo>
                  <a:lnTo>
                    <a:pt x="0" y="49"/>
                  </a:lnTo>
                  <a:lnTo>
                    <a:pt x="1" y="35"/>
                  </a:lnTo>
                  <a:lnTo>
                    <a:pt x="4" y="22"/>
                  </a:lnTo>
                  <a:lnTo>
                    <a:pt x="4" y="22"/>
                  </a:lnTo>
                  <a:lnTo>
                    <a:pt x="6" y="17"/>
                  </a:lnTo>
                  <a:lnTo>
                    <a:pt x="8" y="13"/>
                  </a:lnTo>
                  <a:lnTo>
                    <a:pt x="12" y="8"/>
                  </a:lnTo>
                  <a:lnTo>
                    <a:pt x="16" y="5"/>
                  </a:lnTo>
                  <a:lnTo>
                    <a:pt x="22" y="3"/>
                  </a:lnTo>
                  <a:lnTo>
                    <a:pt x="28" y="2"/>
                  </a:lnTo>
                  <a:lnTo>
                    <a:pt x="35" y="1"/>
                  </a:lnTo>
                  <a:lnTo>
                    <a:pt x="43" y="0"/>
                  </a:lnTo>
                  <a:lnTo>
                    <a:pt x="43" y="0"/>
                  </a:lnTo>
                  <a:lnTo>
                    <a:pt x="59" y="1"/>
                  </a:lnTo>
                  <a:lnTo>
                    <a:pt x="74" y="3"/>
                  </a:lnTo>
                  <a:lnTo>
                    <a:pt x="74" y="3"/>
                  </a:lnTo>
                  <a:lnTo>
                    <a:pt x="88" y="4"/>
                  </a:lnTo>
                  <a:lnTo>
                    <a:pt x="99" y="5"/>
                  </a:lnTo>
                  <a:lnTo>
                    <a:pt x="99" y="5"/>
                  </a:lnTo>
                  <a:lnTo>
                    <a:pt x="104" y="5"/>
                  </a:lnTo>
                  <a:lnTo>
                    <a:pt x="109" y="7"/>
                  </a:lnTo>
                  <a:lnTo>
                    <a:pt x="110" y="8"/>
                  </a:lnTo>
                  <a:lnTo>
                    <a:pt x="111" y="8"/>
                  </a:lnTo>
                  <a:lnTo>
                    <a:pt x="111" y="8"/>
                  </a:lnTo>
                  <a:lnTo>
                    <a:pt x="116" y="9"/>
                  </a:lnTo>
                  <a:lnTo>
                    <a:pt x="116" y="9"/>
                  </a:lnTo>
                  <a:lnTo>
                    <a:pt x="123" y="11"/>
                  </a:lnTo>
                  <a:lnTo>
                    <a:pt x="129" y="15"/>
                  </a:lnTo>
                  <a:lnTo>
                    <a:pt x="134" y="18"/>
                  </a:lnTo>
                  <a:lnTo>
                    <a:pt x="139" y="22"/>
                  </a:lnTo>
                  <a:lnTo>
                    <a:pt x="142" y="26"/>
                  </a:lnTo>
                  <a:lnTo>
                    <a:pt x="145" y="31"/>
                  </a:lnTo>
                  <a:lnTo>
                    <a:pt x="146" y="37"/>
                  </a:lnTo>
                  <a:lnTo>
                    <a:pt x="146" y="44"/>
                  </a:lnTo>
                  <a:lnTo>
                    <a:pt x="146" y="44"/>
                  </a:lnTo>
                  <a:lnTo>
                    <a:pt x="147" y="62"/>
                  </a:lnTo>
                  <a:lnTo>
                    <a:pt x="147" y="62"/>
                  </a:lnTo>
                  <a:lnTo>
                    <a:pt x="147" y="76"/>
                  </a:lnTo>
                  <a:lnTo>
                    <a:pt x="147" y="89"/>
                  </a:lnTo>
                  <a:lnTo>
                    <a:pt x="146" y="103"/>
                  </a:lnTo>
                  <a:lnTo>
                    <a:pt x="143" y="114"/>
                  </a:lnTo>
                  <a:lnTo>
                    <a:pt x="143" y="114"/>
                  </a:lnTo>
                  <a:lnTo>
                    <a:pt x="140" y="121"/>
                  </a:lnTo>
                  <a:lnTo>
                    <a:pt x="134" y="128"/>
                  </a:lnTo>
                  <a:lnTo>
                    <a:pt x="129" y="132"/>
                  </a:lnTo>
                  <a:lnTo>
                    <a:pt x="123" y="135"/>
                  </a:lnTo>
                  <a:lnTo>
                    <a:pt x="115" y="136"/>
                  </a:lnTo>
                  <a:lnTo>
                    <a:pt x="108" y="137"/>
                  </a:lnTo>
                  <a:lnTo>
                    <a:pt x="90" y="138"/>
                  </a:lnTo>
                  <a:lnTo>
                    <a:pt x="90" y="138"/>
                  </a:lnTo>
                  <a:lnTo>
                    <a:pt x="71" y="138"/>
                  </a:lnTo>
                  <a:lnTo>
                    <a:pt x="71" y="138"/>
                  </a:lnTo>
                  <a:close/>
                  <a:moveTo>
                    <a:pt x="37" y="64"/>
                  </a:moveTo>
                  <a:lnTo>
                    <a:pt x="37" y="64"/>
                  </a:lnTo>
                  <a:lnTo>
                    <a:pt x="37" y="80"/>
                  </a:lnTo>
                  <a:lnTo>
                    <a:pt x="38" y="87"/>
                  </a:lnTo>
                  <a:lnTo>
                    <a:pt x="39" y="94"/>
                  </a:lnTo>
                  <a:lnTo>
                    <a:pt x="39" y="94"/>
                  </a:lnTo>
                  <a:lnTo>
                    <a:pt x="40" y="96"/>
                  </a:lnTo>
                  <a:lnTo>
                    <a:pt x="42" y="99"/>
                  </a:lnTo>
                  <a:lnTo>
                    <a:pt x="47" y="102"/>
                  </a:lnTo>
                  <a:lnTo>
                    <a:pt x="54" y="103"/>
                  </a:lnTo>
                  <a:lnTo>
                    <a:pt x="60" y="103"/>
                  </a:lnTo>
                  <a:lnTo>
                    <a:pt x="60" y="103"/>
                  </a:lnTo>
                  <a:lnTo>
                    <a:pt x="80" y="102"/>
                  </a:lnTo>
                  <a:lnTo>
                    <a:pt x="80" y="102"/>
                  </a:lnTo>
                  <a:lnTo>
                    <a:pt x="95" y="101"/>
                  </a:lnTo>
                  <a:lnTo>
                    <a:pt x="95" y="101"/>
                  </a:lnTo>
                  <a:lnTo>
                    <a:pt x="100" y="102"/>
                  </a:lnTo>
                  <a:lnTo>
                    <a:pt x="100" y="102"/>
                  </a:lnTo>
                  <a:lnTo>
                    <a:pt x="99" y="101"/>
                  </a:lnTo>
                  <a:lnTo>
                    <a:pt x="98" y="98"/>
                  </a:lnTo>
                  <a:lnTo>
                    <a:pt x="110" y="98"/>
                  </a:lnTo>
                  <a:lnTo>
                    <a:pt x="110" y="45"/>
                  </a:lnTo>
                  <a:lnTo>
                    <a:pt x="105" y="44"/>
                  </a:lnTo>
                  <a:lnTo>
                    <a:pt x="105" y="44"/>
                  </a:lnTo>
                  <a:lnTo>
                    <a:pt x="101" y="42"/>
                  </a:lnTo>
                  <a:lnTo>
                    <a:pt x="100" y="42"/>
                  </a:lnTo>
                  <a:lnTo>
                    <a:pt x="99" y="42"/>
                  </a:lnTo>
                  <a:lnTo>
                    <a:pt x="99" y="42"/>
                  </a:lnTo>
                  <a:lnTo>
                    <a:pt x="69" y="41"/>
                  </a:lnTo>
                  <a:lnTo>
                    <a:pt x="43" y="38"/>
                  </a:lnTo>
                  <a:lnTo>
                    <a:pt x="37" y="37"/>
                  </a:lnTo>
                  <a:lnTo>
                    <a:pt x="37" y="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8" name="chenying0907 630"/>
            <p:cNvSpPr>
              <a:spLocks noEditPoints="1"/>
            </p:cNvSpPr>
            <p:nvPr/>
          </p:nvSpPr>
          <p:spPr bwMode="auto">
            <a:xfrm>
              <a:off x="6477000" y="4275138"/>
              <a:ext cx="80963" cy="71438"/>
            </a:xfrm>
            <a:custGeom>
              <a:avLst/>
              <a:gdLst/>
              <a:ahLst/>
              <a:cxnLst>
                <a:cxn ang="0">
                  <a:pos x="89" y="136"/>
                </a:cxn>
                <a:cxn ang="0">
                  <a:pos x="76" y="136"/>
                </a:cxn>
                <a:cxn ang="0">
                  <a:pos x="65" y="136"/>
                </a:cxn>
                <a:cxn ang="0">
                  <a:pos x="45" y="135"/>
                </a:cxn>
                <a:cxn ang="0">
                  <a:pos x="29" y="131"/>
                </a:cxn>
                <a:cxn ang="0">
                  <a:pos x="17" y="125"/>
                </a:cxn>
                <a:cxn ang="0">
                  <a:pos x="9" y="116"/>
                </a:cxn>
                <a:cxn ang="0">
                  <a:pos x="5" y="109"/>
                </a:cxn>
                <a:cxn ang="0">
                  <a:pos x="0" y="93"/>
                </a:cxn>
                <a:cxn ang="0">
                  <a:pos x="0" y="67"/>
                </a:cxn>
                <a:cxn ang="0">
                  <a:pos x="2" y="48"/>
                </a:cxn>
                <a:cxn ang="0">
                  <a:pos x="3" y="38"/>
                </a:cxn>
                <a:cxn ang="0">
                  <a:pos x="7" y="25"/>
                </a:cxn>
                <a:cxn ang="0">
                  <a:pos x="15" y="12"/>
                </a:cxn>
                <a:cxn ang="0">
                  <a:pos x="28" y="3"/>
                </a:cxn>
                <a:cxn ang="0">
                  <a:pos x="41" y="1"/>
                </a:cxn>
                <a:cxn ang="0">
                  <a:pos x="56" y="0"/>
                </a:cxn>
                <a:cxn ang="0">
                  <a:pos x="75" y="1"/>
                </a:cxn>
                <a:cxn ang="0">
                  <a:pos x="93" y="1"/>
                </a:cxn>
                <a:cxn ang="0">
                  <a:pos x="102" y="4"/>
                </a:cxn>
                <a:cxn ang="0">
                  <a:pos x="107" y="5"/>
                </a:cxn>
                <a:cxn ang="0">
                  <a:pos x="119" y="5"/>
                </a:cxn>
                <a:cxn ang="0">
                  <a:pos x="135" y="10"/>
                </a:cxn>
                <a:cxn ang="0">
                  <a:pos x="144" y="15"/>
                </a:cxn>
                <a:cxn ang="0">
                  <a:pos x="146" y="18"/>
                </a:cxn>
                <a:cxn ang="0">
                  <a:pos x="151" y="31"/>
                </a:cxn>
                <a:cxn ang="0">
                  <a:pos x="155" y="60"/>
                </a:cxn>
                <a:cxn ang="0">
                  <a:pos x="155" y="76"/>
                </a:cxn>
                <a:cxn ang="0">
                  <a:pos x="153" y="101"/>
                </a:cxn>
                <a:cxn ang="0">
                  <a:pos x="149" y="115"/>
                </a:cxn>
                <a:cxn ang="0">
                  <a:pos x="139" y="127"/>
                </a:cxn>
                <a:cxn ang="0">
                  <a:pos x="132" y="131"/>
                </a:cxn>
                <a:cxn ang="0">
                  <a:pos x="110" y="135"/>
                </a:cxn>
                <a:cxn ang="0">
                  <a:pos x="89" y="136"/>
                </a:cxn>
                <a:cxn ang="0">
                  <a:pos x="85" y="38"/>
                </a:cxn>
                <a:cxn ang="0">
                  <a:pos x="61" y="39"/>
                </a:cxn>
                <a:cxn ang="0">
                  <a:pos x="41" y="39"/>
                </a:cxn>
                <a:cxn ang="0">
                  <a:pos x="39" y="43"/>
                </a:cxn>
                <a:cxn ang="0">
                  <a:pos x="38" y="46"/>
                </a:cxn>
                <a:cxn ang="0">
                  <a:pos x="37" y="54"/>
                </a:cxn>
                <a:cxn ang="0">
                  <a:pos x="37" y="62"/>
                </a:cxn>
                <a:cxn ang="0">
                  <a:pos x="37" y="69"/>
                </a:cxn>
                <a:cxn ang="0">
                  <a:pos x="38" y="83"/>
                </a:cxn>
                <a:cxn ang="0">
                  <a:pos x="42" y="93"/>
                </a:cxn>
                <a:cxn ang="0">
                  <a:pos x="45" y="96"/>
                </a:cxn>
                <a:cxn ang="0">
                  <a:pos x="59" y="100"/>
                </a:cxn>
                <a:cxn ang="0">
                  <a:pos x="79" y="102"/>
                </a:cxn>
                <a:cxn ang="0">
                  <a:pos x="98" y="101"/>
                </a:cxn>
                <a:cxn ang="0">
                  <a:pos x="118" y="97"/>
                </a:cxn>
                <a:cxn ang="0">
                  <a:pos x="118" y="94"/>
                </a:cxn>
                <a:cxn ang="0">
                  <a:pos x="120" y="72"/>
                </a:cxn>
                <a:cxn ang="0">
                  <a:pos x="118" y="48"/>
                </a:cxn>
                <a:cxn ang="0">
                  <a:pos x="112" y="43"/>
                </a:cxn>
                <a:cxn ang="0">
                  <a:pos x="100" y="42"/>
                </a:cxn>
                <a:cxn ang="0">
                  <a:pos x="96" y="41"/>
                </a:cxn>
                <a:cxn ang="0">
                  <a:pos x="89" y="39"/>
                </a:cxn>
                <a:cxn ang="0">
                  <a:pos x="85" y="38"/>
                </a:cxn>
              </a:cxnLst>
              <a:rect l="0" t="0" r="r" b="b"/>
              <a:pathLst>
                <a:path w="155" h="136">
                  <a:moveTo>
                    <a:pt x="89" y="136"/>
                  </a:moveTo>
                  <a:lnTo>
                    <a:pt x="89" y="136"/>
                  </a:lnTo>
                  <a:lnTo>
                    <a:pt x="76" y="136"/>
                  </a:lnTo>
                  <a:lnTo>
                    <a:pt x="76" y="136"/>
                  </a:lnTo>
                  <a:lnTo>
                    <a:pt x="65" y="136"/>
                  </a:lnTo>
                  <a:lnTo>
                    <a:pt x="65" y="136"/>
                  </a:lnTo>
                  <a:lnTo>
                    <a:pt x="54" y="136"/>
                  </a:lnTo>
                  <a:lnTo>
                    <a:pt x="45" y="135"/>
                  </a:lnTo>
                  <a:lnTo>
                    <a:pt x="37" y="133"/>
                  </a:lnTo>
                  <a:lnTo>
                    <a:pt x="29" y="131"/>
                  </a:lnTo>
                  <a:lnTo>
                    <a:pt x="22" y="128"/>
                  </a:lnTo>
                  <a:lnTo>
                    <a:pt x="17" y="125"/>
                  </a:lnTo>
                  <a:lnTo>
                    <a:pt x="12" y="121"/>
                  </a:lnTo>
                  <a:lnTo>
                    <a:pt x="9" y="116"/>
                  </a:lnTo>
                  <a:lnTo>
                    <a:pt x="9" y="116"/>
                  </a:lnTo>
                  <a:lnTo>
                    <a:pt x="5" y="109"/>
                  </a:lnTo>
                  <a:lnTo>
                    <a:pt x="3" y="101"/>
                  </a:lnTo>
                  <a:lnTo>
                    <a:pt x="0" y="93"/>
                  </a:lnTo>
                  <a:lnTo>
                    <a:pt x="0" y="84"/>
                  </a:lnTo>
                  <a:lnTo>
                    <a:pt x="0" y="67"/>
                  </a:lnTo>
                  <a:lnTo>
                    <a:pt x="2" y="50"/>
                  </a:lnTo>
                  <a:lnTo>
                    <a:pt x="2" y="48"/>
                  </a:lnTo>
                  <a:lnTo>
                    <a:pt x="2" y="48"/>
                  </a:lnTo>
                  <a:lnTo>
                    <a:pt x="3" y="38"/>
                  </a:lnTo>
                  <a:lnTo>
                    <a:pt x="4" y="31"/>
                  </a:lnTo>
                  <a:lnTo>
                    <a:pt x="7" y="25"/>
                  </a:lnTo>
                  <a:lnTo>
                    <a:pt x="10" y="18"/>
                  </a:lnTo>
                  <a:lnTo>
                    <a:pt x="15" y="12"/>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8"/>
                  </a:lnTo>
                  <a:lnTo>
                    <a:pt x="135" y="10"/>
                  </a:lnTo>
                  <a:lnTo>
                    <a:pt x="139" y="12"/>
                  </a:lnTo>
                  <a:lnTo>
                    <a:pt x="144" y="15"/>
                  </a:lnTo>
                  <a:lnTo>
                    <a:pt x="146" y="18"/>
                  </a:lnTo>
                  <a:lnTo>
                    <a:pt x="146" y="18"/>
                  </a:lnTo>
                  <a:lnTo>
                    <a:pt x="149" y="24"/>
                  </a:lnTo>
                  <a:lnTo>
                    <a:pt x="151" y="31"/>
                  </a:lnTo>
                  <a:lnTo>
                    <a:pt x="154" y="46"/>
                  </a:lnTo>
                  <a:lnTo>
                    <a:pt x="155" y="60"/>
                  </a:lnTo>
                  <a:lnTo>
                    <a:pt x="155" y="76"/>
                  </a:lnTo>
                  <a:lnTo>
                    <a:pt x="155" y="76"/>
                  </a:lnTo>
                  <a:lnTo>
                    <a:pt x="154" y="93"/>
                  </a:lnTo>
                  <a:lnTo>
                    <a:pt x="153" y="101"/>
                  </a:lnTo>
                  <a:lnTo>
                    <a:pt x="152" y="109"/>
                  </a:lnTo>
                  <a:lnTo>
                    <a:pt x="149" y="115"/>
                  </a:lnTo>
                  <a:lnTo>
                    <a:pt x="145" y="122"/>
                  </a:lnTo>
                  <a:lnTo>
                    <a:pt x="139" y="127"/>
                  </a:lnTo>
                  <a:lnTo>
                    <a:pt x="132" y="131"/>
                  </a:lnTo>
                  <a:lnTo>
                    <a:pt x="132" y="131"/>
                  </a:lnTo>
                  <a:lnTo>
                    <a:pt x="121" y="134"/>
                  </a:lnTo>
                  <a:lnTo>
                    <a:pt x="110" y="135"/>
                  </a:lnTo>
                  <a:lnTo>
                    <a:pt x="99" y="136"/>
                  </a:lnTo>
                  <a:lnTo>
                    <a:pt x="89" y="136"/>
                  </a:lnTo>
                  <a:lnTo>
                    <a:pt x="89" y="136"/>
                  </a:lnTo>
                  <a:close/>
                  <a:moveTo>
                    <a:pt x="85" y="38"/>
                  </a:moveTo>
                  <a:lnTo>
                    <a:pt x="85" y="38"/>
                  </a:lnTo>
                  <a:lnTo>
                    <a:pt x="61" y="39"/>
                  </a:lnTo>
                  <a:lnTo>
                    <a:pt x="61" y="39"/>
                  </a:lnTo>
                  <a:lnTo>
                    <a:pt x="41" y="39"/>
                  </a:lnTo>
                  <a:lnTo>
                    <a:pt x="39" y="43"/>
                  </a:lnTo>
                  <a:lnTo>
                    <a:pt x="39" y="43"/>
                  </a:lnTo>
                  <a:lnTo>
                    <a:pt x="38" y="45"/>
                  </a:lnTo>
                  <a:lnTo>
                    <a:pt x="38" y="46"/>
                  </a:lnTo>
                  <a:lnTo>
                    <a:pt x="38" y="46"/>
                  </a:lnTo>
                  <a:lnTo>
                    <a:pt x="37" y="54"/>
                  </a:lnTo>
                  <a:lnTo>
                    <a:pt x="37" y="62"/>
                  </a:lnTo>
                  <a:lnTo>
                    <a:pt x="37" y="62"/>
                  </a:lnTo>
                  <a:lnTo>
                    <a:pt x="37" y="69"/>
                  </a:lnTo>
                  <a:lnTo>
                    <a:pt x="37" y="69"/>
                  </a:lnTo>
                  <a:lnTo>
                    <a:pt x="38" y="83"/>
                  </a:lnTo>
                  <a:lnTo>
                    <a:pt x="38" y="83"/>
                  </a:lnTo>
                  <a:lnTo>
                    <a:pt x="39" y="88"/>
                  </a:lnTo>
                  <a:lnTo>
                    <a:pt x="42" y="93"/>
                  </a:lnTo>
                  <a:lnTo>
                    <a:pt x="42" y="93"/>
                  </a:lnTo>
                  <a:lnTo>
                    <a:pt x="45" y="96"/>
                  </a:lnTo>
                  <a:lnTo>
                    <a:pt x="48" y="98"/>
                  </a:lnTo>
                  <a:lnTo>
                    <a:pt x="59" y="100"/>
                  </a:lnTo>
                  <a:lnTo>
                    <a:pt x="69" y="102"/>
                  </a:lnTo>
                  <a:lnTo>
                    <a:pt x="79" y="102"/>
                  </a:lnTo>
                  <a:lnTo>
                    <a:pt x="79" y="102"/>
                  </a:lnTo>
                  <a:lnTo>
                    <a:pt x="98" y="101"/>
                  </a:lnTo>
                  <a:lnTo>
                    <a:pt x="113" y="98"/>
                  </a:lnTo>
                  <a:lnTo>
                    <a:pt x="118" y="97"/>
                  </a:lnTo>
                  <a:lnTo>
                    <a:pt x="118" y="94"/>
                  </a:lnTo>
                  <a:lnTo>
                    <a:pt x="118" y="94"/>
                  </a:lnTo>
                  <a:lnTo>
                    <a:pt x="120" y="83"/>
                  </a:lnTo>
                  <a:lnTo>
                    <a:pt x="120" y="72"/>
                  </a:lnTo>
                  <a:lnTo>
                    <a:pt x="120" y="59"/>
                  </a:lnTo>
                  <a:lnTo>
                    <a:pt x="118" y="48"/>
                  </a:lnTo>
                  <a:lnTo>
                    <a:pt x="118" y="43"/>
                  </a:lnTo>
                  <a:lnTo>
                    <a:pt x="112" y="43"/>
                  </a:lnTo>
                  <a:lnTo>
                    <a:pt x="112" y="43"/>
                  </a:lnTo>
                  <a:lnTo>
                    <a:pt x="100" y="42"/>
                  </a:lnTo>
                  <a:lnTo>
                    <a:pt x="96" y="41"/>
                  </a:lnTo>
                  <a:lnTo>
                    <a:pt x="96" y="41"/>
                  </a:lnTo>
                  <a:lnTo>
                    <a:pt x="92" y="41"/>
                  </a:lnTo>
                  <a:lnTo>
                    <a:pt x="89" y="39"/>
                  </a:lnTo>
                  <a:lnTo>
                    <a:pt x="88" y="38"/>
                  </a:lnTo>
                  <a:lnTo>
                    <a:pt x="85" y="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9" name="chenying0907 631"/>
            <p:cNvSpPr>
              <a:spLocks noEditPoints="1"/>
            </p:cNvSpPr>
            <p:nvPr/>
          </p:nvSpPr>
          <p:spPr bwMode="auto">
            <a:xfrm>
              <a:off x="6580188" y="4275138"/>
              <a:ext cx="80963" cy="71438"/>
            </a:xfrm>
            <a:custGeom>
              <a:avLst/>
              <a:gdLst/>
              <a:ahLst/>
              <a:cxnLst>
                <a:cxn ang="0">
                  <a:pos x="88" y="136"/>
                </a:cxn>
                <a:cxn ang="0">
                  <a:pos x="77" y="136"/>
                </a:cxn>
                <a:cxn ang="0">
                  <a:pos x="65" y="136"/>
                </a:cxn>
                <a:cxn ang="0">
                  <a:pos x="45" y="135"/>
                </a:cxn>
                <a:cxn ang="0">
                  <a:pos x="29" y="131"/>
                </a:cxn>
                <a:cxn ang="0">
                  <a:pos x="17" y="125"/>
                </a:cxn>
                <a:cxn ang="0">
                  <a:pos x="9" y="116"/>
                </a:cxn>
                <a:cxn ang="0">
                  <a:pos x="6" y="109"/>
                </a:cxn>
                <a:cxn ang="0">
                  <a:pos x="1" y="93"/>
                </a:cxn>
                <a:cxn ang="0">
                  <a:pos x="0" y="67"/>
                </a:cxn>
                <a:cxn ang="0">
                  <a:pos x="1" y="48"/>
                </a:cxn>
                <a:cxn ang="0">
                  <a:pos x="2" y="38"/>
                </a:cxn>
                <a:cxn ang="0">
                  <a:pos x="7" y="25"/>
                </a:cxn>
                <a:cxn ang="0">
                  <a:pos x="15" y="12"/>
                </a:cxn>
                <a:cxn ang="0">
                  <a:pos x="28" y="3"/>
                </a:cxn>
                <a:cxn ang="0">
                  <a:pos x="41" y="1"/>
                </a:cxn>
                <a:cxn ang="0">
                  <a:pos x="56" y="0"/>
                </a:cxn>
                <a:cxn ang="0">
                  <a:pos x="75" y="1"/>
                </a:cxn>
                <a:cxn ang="0">
                  <a:pos x="93" y="1"/>
                </a:cxn>
                <a:cxn ang="0">
                  <a:pos x="102" y="4"/>
                </a:cxn>
                <a:cxn ang="0">
                  <a:pos x="107" y="5"/>
                </a:cxn>
                <a:cxn ang="0">
                  <a:pos x="118" y="5"/>
                </a:cxn>
                <a:cxn ang="0">
                  <a:pos x="135" y="10"/>
                </a:cxn>
                <a:cxn ang="0">
                  <a:pos x="143" y="15"/>
                </a:cxn>
                <a:cxn ang="0">
                  <a:pos x="146" y="18"/>
                </a:cxn>
                <a:cxn ang="0">
                  <a:pos x="152" y="31"/>
                </a:cxn>
                <a:cxn ang="0">
                  <a:pos x="155" y="60"/>
                </a:cxn>
                <a:cxn ang="0">
                  <a:pos x="155" y="76"/>
                </a:cxn>
                <a:cxn ang="0">
                  <a:pos x="154" y="101"/>
                </a:cxn>
                <a:cxn ang="0">
                  <a:pos x="149" y="115"/>
                </a:cxn>
                <a:cxn ang="0">
                  <a:pos x="139" y="127"/>
                </a:cxn>
                <a:cxn ang="0">
                  <a:pos x="132" y="131"/>
                </a:cxn>
                <a:cxn ang="0">
                  <a:pos x="110" y="135"/>
                </a:cxn>
                <a:cxn ang="0">
                  <a:pos x="88" y="136"/>
                </a:cxn>
                <a:cxn ang="0">
                  <a:pos x="85" y="38"/>
                </a:cxn>
                <a:cxn ang="0">
                  <a:pos x="60" y="39"/>
                </a:cxn>
                <a:cxn ang="0">
                  <a:pos x="41" y="39"/>
                </a:cxn>
                <a:cxn ang="0">
                  <a:pos x="40" y="43"/>
                </a:cxn>
                <a:cxn ang="0">
                  <a:pos x="38" y="46"/>
                </a:cxn>
                <a:cxn ang="0">
                  <a:pos x="37" y="54"/>
                </a:cxn>
                <a:cxn ang="0">
                  <a:pos x="37" y="62"/>
                </a:cxn>
                <a:cxn ang="0">
                  <a:pos x="38" y="69"/>
                </a:cxn>
                <a:cxn ang="0">
                  <a:pos x="38" y="83"/>
                </a:cxn>
                <a:cxn ang="0">
                  <a:pos x="42" y="93"/>
                </a:cxn>
                <a:cxn ang="0">
                  <a:pos x="45" y="96"/>
                </a:cxn>
                <a:cxn ang="0">
                  <a:pos x="58" y="100"/>
                </a:cxn>
                <a:cxn ang="0">
                  <a:pos x="79" y="102"/>
                </a:cxn>
                <a:cxn ang="0">
                  <a:pos x="98" y="101"/>
                </a:cxn>
                <a:cxn ang="0">
                  <a:pos x="117" y="97"/>
                </a:cxn>
                <a:cxn ang="0">
                  <a:pos x="117" y="94"/>
                </a:cxn>
                <a:cxn ang="0">
                  <a:pos x="120" y="72"/>
                </a:cxn>
                <a:cxn ang="0">
                  <a:pos x="118" y="48"/>
                </a:cxn>
                <a:cxn ang="0">
                  <a:pos x="112" y="43"/>
                </a:cxn>
                <a:cxn ang="0">
                  <a:pos x="100" y="42"/>
                </a:cxn>
                <a:cxn ang="0">
                  <a:pos x="97" y="41"/>
                </a:cxn>
                <a:cxn ang="0">
                  <a:pos x="88" y="39"/>
                </a:cxn>
                <a:cxn ang="0">
                  <a:pos x="85" y="38"/>
                </a:cxn>
              </a:cxnLst>
              <a:rect l="0" t="0" r="r" b="b"/>
              <a:pathLst>
                <a:path w="155" h="136">
                  <a:moveTo>
                    <a:pt x="88" y="136"/>
                  </a:moveTo>
                  <a:lnTo>
                    <a:pt x="88" y="136"/>
                  </a:lnTo>
                  <a:lnTo>
                    <a:pt x="77" y="136"/>
                  </a:lnTo>
                  <a:lnTo>
                    <a:pt x="77" y="136"/>
                  </a:lnTo>
                  <a:lnTo>
                    <a:pt x="65" y="136"/>
                  </a:lnTo>
                  <a:lnTo>
                    <a:pt x="65" y="136"/>
                  </a:lnTo>
                  <a:lnTo>
                    <a:pt x="54" y="136"/>
                  </a:lnTo>
                  <a:lnTo>
                    <a:pt x="45" y="135"/>
                  </a:lnTo>
                  <a:lnTo>
                    <a:pt x="37" y="133"/>
                  </a:lnTo>
                  <a:lnTo>
                    <a:pt x="29" y="131"/>
                  </a:lnTo>
                  <a:lnTo>
                    <a:pt x="23" y="128"/>
                  </a:lnTo>
                  <a:lnTo>
                    <a:pt x="17" y="125"/>
                  </a:lnTo>
                  <a:lnTo>
                    <a:pt x="13" y="121"/>
                  </a:lnTo>
                  <a:lnTo>
                    <a:pt x="9" y="116"/>
                  </a:lnTo>
                  <a:lnTo>
                    <a:pt x="9" y="116"/>
                  </a:lnTo>
                  <a:lnTo>
                    <a:pt x="6" y="109"/>
                  </a:lnTo>
                  <a:lnTo>
                    <a:pt x="2" y="101"/>
                  </a:lnTo>
                  <a:lnTo>
                    <a:pt x="1" y="93"/>
                  </a:lnTo>
                  <a:lnTo>
                    <a:pt x="0" y="84"/>
                  </a:lnTo>
                  <a:lnTo>
                    <a:pt x="0" y="67"/>
                  </a:lnTo>
                  <a:lnTo>
                    <a:pt x="1" y="50"/>
                  </a:lnTo>
                  <a:lnTo>
                    <a:pt x="1" y="48"/>
                  </a:lnTo>
                  <a:lnTo>
                    <a:pt x="1" y="48"/>
                  </a:lnTo>
                  <a:lnTo>
                    <a:pt x="2" y="38"/>
                  </a:lnTo>
                  <a:lnTo>
                    <a:pt x="4" y="31"/>
                  </a:lnTo>
                  <a:lnTo>
                    <a:pt x="7" y="25"/>
                  </a:lnTo>
                  <a:lnTo>
                    <a:pt x="10" y="18"/>
                  </a:lnTo>
                  <a:lnTo>
                    <a:pt x="15" y="12"/>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8"/>
                  </a:lnTo>
                  <a:lnTo>
                    <a:pt x="135" y="10"/>
                  </a:lnTo>
                  <a:lnTo>
                    <a:pt x="139" y="12"/>
                  </a:lnTo>
                  <a:lnTo>
                    <a:pt x="143" y="15"/>
                  </a:lnTo>
                  <a:lnTo>
                    <a:pt x="146" y="18"/>
                  </a:lnTo>
                  <a:lnTo>
                    <a:pt x="146" y="18"/>
                  </a:lnTo>
                  <a:lnTo>
                    <a:pt x="149" y="24"/>
                  </a:lnTo>
                  <a:lnTo>
                    <a:pt x="152" y="31"/>
                  </a:lnTo>
                  <a:lnTo>
                    <a:pt x="154" y="46"/>
                  </a:lnTo>
                  <a:lnTo>
                    <a:pt x="155" y="60"/>
                  </a:lnTo>
                  <a:lnTo>
                    <a:pt x="155" y="76"/>
                  </a:lnTo>
                  <a:lnTo>
                    <a:pt x="155" y="76"/>
                  </a:lnTo>
                  <a:lnTo>
                    <a:pt x="155" y="93"/>
                  </a:lnTo>
                  <a:lnTo>
                    <a:pt x="154" y="101"/>
                  </a:lnTo>
                  <a:lnTo>
                    <a:pt x="152" y="109"/>
                  </a:lnTo>
                  <a:lnTo>
                    <a:pt x="149" y="115"/>
                  </a:lnTo>
                  <a:lnTo>
                    <a:pt x="144" y="122"/>
                  </a:lnTo>
                  <a:lnTo>
                    <a:pt x="139" y="127"/>
                  </a:lnTo>
                  <a:lnTo>
                    <a:pt x="132" y="131"/>
                  </a:lnTo>
                  <a:lnTo>
                    <a:pt x="132" y="131"/>
                  </a:lnTo>
                  <a:lnTo>
                    <a:pt x="122" y="134"/>
                  </a:lnTo>
                  <a:lnTo>
                    <a:pt x="110" y="135"/>
                  </a:lnTo>
                  <a:lnTo>
                    <a:pt x="99" y="136"/>
                  </a:lnTo>
                  <a:lnTo>
                    <a:pt x="88" y="136"/>
                  </a:lnTo>
                  <a:lnTo>
                    <a:pt x="88" y="136"/>
                  </a:lnTo>
                  <a:close/>
                  <a:moveTo>
                    <a:pt x="85" y="38"/>
                  </a:moveTo>
                  <a:lnTo>
                    <a:pt x="85" y="38"/>
                  </a:lnTo>
                  <a:lnTo>
                    <a:pt x="60" y="39"/>
                  </a:lnTo>
                  <a:lnTo>
                    <a:pt x="60" y="39"/>
                  </a:lnTo>
                  <a:lnTo>
                    <a:pt x="41" y="39"/>
                  </a:lnTo>
                  <a:lnTo>
                    <a:pt x="40" y="43"/>
                  </a:lnTo>
                  <a:lnTo>
                    <a:pt x="40" y="43"/>
                  </a:lnTo>
                  <a:lnTo>
                    <a:pt x="38" y="45"/>
                  </a:lnTo>
                  <a:lnTo>
                    <a:pt x="38" y="46"/>
                  </a:lnTo>
                  <a:lnTo>
                    <a:pt x="38" y="46"/>
                  </a:lnTo>
                  <a:lnTo>
                    <a:pt x="37" y="54"/>
                  </a:lnTo>
                  <a:lnTo>
                    <a:pt x="37" y="62"/>
                  </a:lnTo>
                  <a:lnTo>
                    <a:pt x="37" y="62"/>
                  </a:lnTo>
                  <a:lnTo>
                    <a:pt x="38" y="69"/>
                  </a:lnTo>
                  <a:lnTo>
                    <a:pt x="38" y="69"/>
                  </a:lnTo>
                  <a:lnTo>
                    <a:pt x="38" y="83"/>
                  </a:lnTo>
                  <a:lnTo>
                    <a:pt x="38" y="83"/>
                  </a:lnTo>
                  <a:lnTo>
                    <a:pt x="39" y="88"/>
                  </a:lnTo>
                  <a:lnTo>
                    <a:pt x="42" y="93"/>
                  </a:lnTo>
                  <a:lnTo>
                    <a:pt x="42" y="93"/>
                  </a:lnTo>
                  <a:lnTo>
                    <a:pt x="45" y="96"/>
                  </a:lnTo>
                  <a:lnTo>
                    <a:pt x="49" y="98"/>
                  </a:lnTo>
                  <a:lnTo>
                    <a:pt x="58" y="100"/>
                  </a:lnTo>
                  <a:lnTo>
                    <a:pt x="69" y="102"/>
                  </a:lnTo>
                  <a:lnTo>
                    <a:pt x="79" y="102"/>
                  </a:lnTo>
                  <a:lnTo>
                    <a:pt x="79" y="102"/>
                  </a:lnTo>
                  <a:lnTo>
                    <a:pt x="98" y="101"/>
                  </a:lnTo>
                  <a:lnTo>
                    <a:pt x="113" y="98"/>
                  </a:lnTo>
                  <a:lnTo>
                    <a:pt x="117" y="97"/>
                  </a:lnTo>
                  <a:lnTo>
                    <a:pt x="117" y="94"/>
                  </a:lnTo>
                  <a:lnTo>
                    <a:pt x="117" y="94"/>
                  </a:lnTo>
                  <a:lnTo>
                    <a:pt x="120" y="83"/>
                  </a:lnTo>
                  <a:lnTo>
                    <a:pt x="120" y="72"/>
                  </a:lnTo>
                  <a:lnTo>
                    <a:pt x="120" y="59"/>
                  </a:lnTo>
                  <a:lnTo>
                    <a:pt x="118" y="48"/>
                  </a:lnTo>
                  <a:lnTo>
                    <a:pt x="117" y="43"/>
                  </a:lnTo>
                  <a:lnTo>
                    <a:pt x="112" y="43"/>
                  </a:lnTo>
                  <a:lnTo>
                    <a:pt x="112" y="43"/>
                  </a:lnTo>
                  <a:lnTo>
                    <a:pt x="100" y="42"/>
                  </a:lnTo>
                  <a:lnTo>
                    <a:pt x="97" y="41"/>
                  </a:lnTo>
                  <a:lnTo>
                    <a:pt x="97" y="41"/>
                  </a:lnTo>
                  <a:lnTo>
                    <a:pt x="93" y="41"/>
                  </a:lnTo>
                  <a:lnTo>
                    <a:pt x="88" y="39"/>
                  </a:lnTo>
                  <a:lnTo>
                    <a:pt x="87" y="38"/>
                  </a:lnTo>
                  <a:lnTo>
                    <a:pt x="85" y="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0" name="chenying0907 632"/>
            <p:cNvSpPr>
              <a:spLocks noEditPoints="1"/>
            </p:cNvSpPr>
            <p:nvPr/>
          </p:nvSpPr>
          <p:spPr bwMode="auto">
            <a:xfrm>
              <a:off x="6375400" y="4367213"/>
              <a:ext cx="77788" cy="73025"/>
            </a:xfrm>
            <a:custGeom>
              <a:avLst/>
              <a:gdLst/>
              <a:ahLst/>
              <a:cxnLst>
                <a:cxn ang="0">
                  <a:pos x="71" y="138"/>
                </a:cxn>
                <a:cxn ang="0">
                  <a:pos x="48" y="136"/>
                </a:cxn>
                <a:cxn ang="0">
                  <a:pos x="28" y="132"/>
                </a:cxn>
                <a:cxn ang="0">
                  <a:pos x="20" y="128"/>
                </a:cxn>
                <a:cxn ang="0">
                  <a:pos x="10" y="117"/>
                </a:cxn>
                <a:cxn ang="0">
                  <a:pos x="4" y="104"/>
                </a:cxn>
                <a:cxn ang="0">
                  <a:pos x="1" y="79"/>
                </a:cxn>
                <a:cxn ang="0">
                  <a:pos x="1" y="75"/>
                </a:cxn>
                <a:cxn ang="0">
                  <a:pos x="0" y="48"/>
                </a:cxn>
                <a:cxn ang="0">
                  <a:pos x="4" y="22"/>
                </a:cxn>
                <a:cxn ang="0">
                  <a:pos x="6" y="17"/>
                </a:cxn>
                <a:cxn ang="0">
                  <a:pos x="12" y="9"/>
                </a:cxn>
                <a:cxn ang="0">
                  <a:pos x="22" y="3"/>
                </a:cxn>
                <a:cxn ang="0">
                  <a:pos x="35" y="0"/>
                </a:cxn>
                <a:cxn ang="0">
                  <a:pos x="43" y="0"/>
                </a:cxn>
                <a:cxn ang="0">
                  <a:pos x="74" y="2"/>
                </a:cxn>
                <a:cxn ang="0">
                  <a:pos x="88" y="5"/>
                </a:cxn>
                <a:cxn ang="0">
                  <a:pos x="99" y="5"/>
                </a:cxn>
                <a:cxn ang="0">
                  <a:pos x="109" y="7"/>
                </a:cxn>
                <a:cxn ang="0">
                  <a:pos x="111" y="8"/>
                </a:cxn>
                <a:cxn ang="0">
                  <a:pos x="116" y="9"/>
                </a:cxn>
                <a:cxn ang="0">
                  <a:pos x="123" y="11"/>
                </a:cxn>
                <a:cxn ang="0">
                  <a:pos x="134" y="17"/>
                </a:cxn>
                <a:cxn ang="0">
                  <a:pos x="142" y="26"/>
                </a:cxn>
                <a:cxn ang="0">
                  <a:pos x="146" y="37"/>
                </a:cxn>
                <a:cxn ang="0">
                  <a:pos x="146" y="44"/>
                </a:cxn>
                <a:cxn ang="0">
                  <a:pos x="147" y="62"/>
                </a:cxn>
                <a:cxn ang="0">
                  <a:pos x="147" y="88"/>
                </a:cxn>
                <a:cxn ang="0">
                  <a:pos x="143" y="114"/>
                </a:cxn>
                <a:cxn ang="0">
                  <a:pos x="140" y="122"/>
                </a:cxn>
                <a:cxn ang="0">
                  <a:pos x="129" y="131"/>
                </a:cxn>
                <a:cxn ang="0">
                  <a:pos x="115" y="136"/>
                </a:cxn>
                <a:cxn ang="0">
                  <a:pos x="90" y="137"/>
                </a:cxn>
                <a:cxn ang="0">
                  <a:pos x="71" y="138"/>
                </a:cxn>
                <a:cxn ang="0">
                  <a:pos x="37" y="64"/>
                </a:cxn>
                <a:cxn ang="0">
                  <a:pos x="37" y="79"/>
                </a:cxn>
                <a:cxn ang="0">
                  <a:pos x="39" y="94"/>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7"/>
                  </a:lnTo>
                  <a:lnTo>
                    <a:pt x="48" y="136"/>
                  </a:lnTo>
                  <a:lnTo>
                    <a:pt x="37" y="135"/>
                  </a:lnTo>
                  <a:lnTo>
                    <a:pt x="28" y="132"/>
                  </a:lnTo>
                  <a:lnTo>
                    <a:pt x="28" y="132"/>
                  </a:lnTo>
                  <a:lnTo>
                    <a:pt x="20" y="128"/>
                  </a:lnTo>
                  <a:lnTo>
                    <a:pt x="14" y="124"/>
                  </a:lnTo>
                  <a:lnTo>
                    <a:pt x="10" y="117"/>
                  </a:lnTo>
                  <a:lnTo>
                    <a:pt x="7" y="111"/>
                  </a:lnTo>
                  <a:lnTo>
                    <a:pt x="4" y="104"/>
                  </a:lnTo>
                  <a:lnTo>
                    <a:pt x="3" y="96"/>
                  </a:lnTo>
                  <a:lnTo>
                    <a:pt x="1" y="79"/>
                  </a:lnTo>
                  <a:lnTo>
                    <a:pt x="1" y="75"/>
                  </a:lnTo>
                  <a:lnTo>
                    <a:pt x="1" y="75"/>
                  </a:lnTo>
                  <a:lnTo>
                    <a:pt x="0" y="62"/>
                  </a:lnTo>
                  <a:lnTo>
                    <a:pt x="0" y="48"/>
                  </a:lnTo>
                  <a:lnTo>
                    <a:pt x="1" y="35"/>
                  </a:lnTo>
                  <a:lnTo>
                    <a:pt x="4" y="22"/>
                  </a:lnTo>
                  <a:lnTo>
                    <a:pt x="4" y="22"/>
                  </a:lnTo>
                  <a:lnTo>
                    <a:pt x="6" y="17"/>
                  </a:lnTo>
                  <a:lnTo>
                    <a:pt x="8" y="12"/>
                  </a:lnTo>
                  <a:lnTo>
                    <a:pt x="12" y="9"/>
                  </a:lnTo>
                  <a:lnTo>
                    <a:pt x="16" y="6"/>
                  </a:lnTo>
                  <a:lnTo>
                    <a:pt x="22" y="3"/>
                  </a:lnTo>
                  <a:lnTo>
                    <a:pt x="28" y="1"/>
                  </a:lnTo>
                  <a:lnTo>
                    <a:pt x="35" y="0"/>
                  </a:lnTo>
                  <a:lnTo>
                    <a:pt x="43" y="0"/>
                  </a:lnTo>
                  <a:lnTo>
                    <a:pt x="43" y="0"/>
                  </a:lnTo>
                  <a:lnTo>
                    <a:pt x="59" y="1"/>
                  </a:lnTo>
                  <a:lnTo>
                    <a:pt x="74" y="2"/>
                  </a:lnTo>
                  <a:lnTo>
                    <a:pt x="74" y="2"/>
                  </a:lnTo>
                  <a:lnTo>
                    <a:pt x="88" y="5"/>
                  </a:lnTo>
                  <a:lnTo>
                    <a:pt x="99" y="5"/>
                  </a:lnTo>
                  <a:lnTo>
                    <a:pt x="99" y="5"/>
                  </a:lnTo>
                  <a:lnTo>
                    <a:pt x="104" y="6"/>
                  </a:lnTo>
                  <a:lnTo>
                    <a:pt x="109" y="7"/>
                  </a:lnTo>
                  <a:lnTo>
                    <a:pt x="110" y="8"/>
                  </a:lnTo>
                  <a:lnTo>
                    <a:pt x="111" y="8"/>
                  </a:lnTo>
                  <a:lnTo>
                    <a:pt x="111" y="8"/>
                  </a:lnTo>
                  <a:lnTo>
                    <a:pt x="116" y="9"/>
                  </a:lnTo>
                  <a:lnTo>
                    <a:pt x="116" y="9"/>
                  </a:lnTo>
                  <a:lnTo>
                    <a:pt x="123" y="11"/>
                  </a:lnTo>
                  <a:lnTo>
                    <a:pt x="129" y="14"/>
                  </a:lnTo>
                  <a:lnTo>
                    <a:pt x="134" y="17"/>
                  </a:lnTo>
                  <a:lnTo>
                    <a:pt x="139" y="21"/>
                  </a:lnTo>
                  <a:lnTo>
                    <a:pt x="142" y="26"/>
                  </a:lnTo>
                  <a:lnTo>
                    <a:pt x="145" y="30"/>
                  </a:lnTo>
                  <a:lnTo>
                    <a:pt x="146" y="37"/>
                  </a:lnTo>
                  <a:lnTo>
                    <a:pt x="146" y="44"/>
                  </a:lnTo>
                  <a:lnTo>
                    <a:pt x="146" y="44"/>
                  </a:lnTo>
                  <a:lnTo>
                    <a:pt x="147" y="62"/>
                  </a:lnTo>
                  <a:lnTo>
                    <a:pt x="147" y="62"/>
                  </a:lnTo>
                  <a:lnTo>
                    <a:pt x="147" y="75"/>
                  </a:lnTo>
                  <a:lnTo>
                    <a:pt x="147" y="88"/>
                  </a:lnTo>
                  <a:lnTo>
                    <a:pt x="146" y="102"/>
                  </a:lnTo>
                  <a:lnTo>
                    <a:pt x="143" y="114"/>
                  </a:lnTo>
                  <a:lnTo>
                    <a:pt x="143" y="114"/>
                  </a:lnTo>
                  <a:lnTo>
                    <a:pt x="140" y="122"/>
                  </a:lnTo>
                  <a:lnTo>
                    <a:pt x="134" y="127"/>
                  </a:lnTo>
                  <a:lnTo>
                    <a:pt x="129" y="131"/>
                  </a:lnTo>
                  <a:lnTo>
                    <a:pt x="123" y="134"/>
                  </a:lnTo>
                  <a:lnTo>
                    <a:pt x="115" y="136"/>
                  </a:lnTo>
                  <a:lnTo>
                    <a:pt x="108" y="137"/>
                  </a:lnTo>
                  <a:lnTo>
                    <a:pt x="90" y="137"/>
                  </a:lnTo>
                  <a:lnTo>
                    <a:pt x="90" y="137"/>
                  </a:lnTo>
                  <a:lnTo>
                    <a:pt x="71" y="138"/>
                  </a:lnTo>
                  <a:lnTo>
                    <a:pt x="71" y="138"/>
                  </a:lnTo>
                  <a:close/>
                  <a:moveTo>
                    <a:pt x="37" y="64"/>
                  </a:moveTo>
                  <a:lnTo>
                    <a:pt x="37" y="64"/>
                  </a:lnTo>
                  <a:lnTo>
                    <a:pt x="37" y="79"/>
                  </a:lnTo>
                  <a:lnTo>
                    <a:pt x="38" y="86"/>
                  </a:lnTo>
                  <a:lnTo>
                    <a:pt x="39" y="94"/>
                  </a:lnTo>
                  <a:lnTo>
                    <a:pt x="39" y="94"/>
                  </a:lnTo>
                  <a:lnTo>
                    <a:pt x="40" y="97"/>
                  </a:lnTo>
                  <a:lnTo>
                    <a:pt x="42" y="99"/>
                  </a:lnTo>
                  <a:lnTo>
                    <a:pt x="47" y="101"/>
                  </a:lnTo>
                  <a:lnTo>
                    <a:pt x="54" y="102"/>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8"/>
                  </a:lnTo>
                  <a:lnTo>
                    <a:pt x="37" y="38"/>
                  </a:lnTo>
                  <a:lnTo>
                    <a:pt x="37" y="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1" name="chenying0907 633"/>
            <p:cNvSpPr>
              <a:spLocks noEditPoints="1"/>
            </p:cNvSpPr>
            <p:nvPr/>
          </p:nvSpPr>
          <p:spPr bwMode="auto">
            <a:xfrm>
              <a:off x="6477000" y="4370388"/>
              <a:ext cx="80963" cy="71438"/>
            </a:xfrm>
            <a:custGeom>
              <a:avLst/>
              <a:gdLst/>
              <a:ahLst/>
              <a:cxnLst>
                <a:cxn ang="0">
                  <a:pos x="89" y="135"/>
                </a:cxn>
                <a:cxn ang="0">
                  <a:pos x="76" y="135"/>
                </a:cxn>
                <a:cxn ang="0">
                  <a:pos x="65" y="134"/>
                </a:cxn>
                <a:cxn ang="0">
                  <a:pos x="45" y="133"/>
                </a:cxn>
                <a:cxn ang="0">
                  <a:pos x="29" y="130"/>
                </a:cxn>
                <a:cxn ang="0">
                  <a:pos x="17" y="123"/>
                </a:cxn>
                <a:cxn ang="0">
                  <a:pos x="9" y="115"/>
                </a:cxn>
                <a:cxn ang="0">
                  <a:pos x="5" y="107"/>
                </a:cxn>
                <a:cxn ang="0">
                  <a:pos x="0" y="92"/>
                </a:cxn>
                <a:cxn ang="0">
                  <a:pos x="0" y="65"/>
                </a:cxn>
                <a:cxn ang="0">
                  <a:pos x="2" y="46"/>
                </a:cxn>
                <a:cxn ang="0">
                  <a:pos x="3" y="37"/>
                </a:cxn>
                <a:cxn ang="0">
                  <a:pos x="7" y="23"/>
                </a:cxn>
                <a:cxn ang="0">
                  <a:pos x="15" y="11"/>
                </a:cxn>
                <a:cxn ang="0">
                  <a:pos x="28" y="3"/>
                </a:cxn>
                <a:cxn ang="0">
                  <a:pos x="41" y="1"/>
                </a:cxn>
                <a:cxn ang="0">
                  <a:pos x="56" y="0"/>
                </a:cxn>
                <a:cxn ang="0">
                  <a:pos x="75" y="0"/>
                </a:cxn>
                <a:cxn ang="0">
                  <a:pos x="93" y="1"/>
                </a:cxn>
                <a:cxn ang="0">
                  <a:pos x="102" y="3"/>
                </a:cxn>
                <a:cxn ang="0">
                  <a:pos x="107" y="4"/>
                </a:cxn>
                <a:cxn ang="0">
                  <a:pos x="119" y="5"/>
                </a:cxn>
                <a:cxn ang="0">
                  <a:pos x="135" y="8"/>
                </a:cxn>
                <a:cxn ang="0">
                  <a:pos x="144" y="13"/>
                </a:cxn>
                <a:cxn ang="0">
                  <a:pos x="146" y="17"/>
                </a:cxn>
                <a:cxn ang="0">
                  <a:pos x="151" y="30"/>
                </a:cxn>
                <a:cxn ang="0">
                  <a:pos x="155" y="59"/>
                </a:cxn>
                <a:cxn ang="0">
                  <a:pos x="155" y="74"/>
                </a:cxn>
                <a:cxn ang="0">
                  <a:pos x="153" y="100"/>
                </a:cxn>
                <a:cxn ang="0">
                  <a:pos x="149" y="115"/>
                </a:cxn>
                <a:cxn ang="0">
                  <a:pos x="139" y="125"/>
                </a:cxn>
                <a:cxn ang="0">
                  <a:pos x="132" y="129"/>
                </a:cxn>
                <a:cxn ang="0">
                  <a:pos x="110" y="134"/>
                </a:cxn>
                <a:cxn ang="0">
                  <a:pos x="89" y="135"/>
                </a:cxn>
                <a:cxn ang="0">
                  <a:pos x="85" y="37"/>
                </a:cxn>
                <a:cxn ang="0">
                  <a:pos x="61" y="37"/>
                </a:cxn>
                <a:cxn ang="0">
                  <a:pos x="41" y="38"/>
                </a:cxn>
                <a:cxn ang="0">
                  <a:pos x="39" y="41"/>
                </a:cxn>
                <a:cxn ang="0">
                  <a:pos x="38" y="44"/>
                </a:cxn>
                <a:cxn ang="0">
                  <a:pos x="37" y="52"/>
                </a:cxn>
                <a:cxn ang="0">
                  <a:pos x="37" y="61"/>
                </a:cxn>
                <a:cxn ang="0">
                  <a:pos x="37" y="68"/>
                </a:cxn>
                <a:cxn ang="0">
                  <a:pos x="38" y="81"/>
                </a:cxn>
                <a:cxn ang="0">
                  <a:pos x="42" y="91"/>
                </a:cxn>
                <a:cxn ang="0">
                  <a:pos x="45" y="94"/>
                </a:cxn>
                <a:cxn ang="0">
                  <a:pos x="59" y="99"/>
                </a:cxn>
                <a:cxn ang="0">
                  <a:pos x="79" y="100"/>
                </a:cxn>
                <a:cxn ang="0">
                  <a:pos x="98" y="99"/>
                </a:cxn>
                <a:cxn ang="0">
                  <a:pos x="118" y="96"/>
                </a:cxn>
                <a:cxn ang="0">
                  <a:pos x="118" y="92"/>
                </a:cxn>
                <a:cxn ang="0">
                  <a:pos x="120" y="70"/>
                </a:cxn>
                <a:cxn ang="0">
                  <a:pos x="118" y="46"/>
                </a:cxn>
                <a:cxn ang="0">
                  <a:pos x="112" y="41"/>
                </a:cxn>
                <a:cxn ang="0">
                  <a:pos x="100" y="40"/>
                </a:cxn>
                <a:cxn ang="0">
                  <a:pos x="96" y="40"/>
                </a:cxn>
                <a:cxn ang="0">
                  <a:pos x="89" y="37"/>
                </a:cxn>
                <a:cxn ang="0">
                  <a:pos x="85" y="37"/>
                </a:cxn>
              </a:cxnLst>
              <a:rect l="0" t="0" r="r" b="b"/>
              <a:pathLst>
                <a:path w="155" h="135">
                  <a:moveTo>
                    <a:pt x="89" y="135"/>
                  </a:moveTo>
                  <a:lnTo>
                    <a:pt x="89" y="135"/>
                  </a:lnTo>
                  <a:lnTo>
                    <a:pt x="76" y="135"/>
                  </a:lnTo>
                  <a:lnTo>
                    <a:pt x="76" y="135"/>
                  </a:lnTo>
                  <a:lnTo>
                    <a:pt x="65" y="134"/>
                  </a:lnTo>
                  <a:lnTo>
                    <a:pt x="65" y="134"/>
                  </a:lnTo>
                  <a:lnTo>
                    <a:pt x="54" y="134"/>
                  </a:lnTo>
                  <a:lnTo>
                    <a:pt x="45" y="133"/>
                  </a:lnTo>
                  <a:lnTo>
                    <a:pt x="37" y="132"/>
                  </a:lnTo>
                  <a:lnTo>
                    <a:pt x="29" y="130"/>
                  </a:lnTo>
                  <a:lnTo>
                    <a:pt x="22" y="127"/>
                  </a:lnTo>
                  <a:lnTo>
                    <a:pt x="17" y="123"/>
                  </a:lnTo>
                  <a:lnTo>
                    <a:pt x="12" y="119"/>
                  </a:lnTo>
                  <a:lnTo>
                    <a:pt x="9" y="115"/>
                  </a:lnTo>
                  <a:lnTo>
                    <a:pt x="9" y="115"/>
                  </a:lnTo>
                  <a:lnTo>
                    <a:pt x="5" y="107"/>
                  </a:lnTo>
                  <a:lnTo>
                    <a:pt x="3" y="100"/>
                  </a:lnTo>
                  <a:lnTo>
                    <a:pt x="0" y="92"/>
                  </a:lnTo>
                  <a:lnTo>
                    <a:pt x="0" y="82"/>
                  </a:lnTo>
                  <a:lnTo>
                    <a:pt x="0" y="65"/>
                  </a:lnTo>
                  <a:lnTo>
                    <a:pt x="2" y="48"/>
                  </a:lnTo>
                  <a:lnTo>
                    <a:pt x="2" y="46"/>
                  </a:lnTo>
                  <a:lnTo>
                    <a:pt x="2" y="46"/>
                  </a:lnTo>
                  <a:lnTo>
                    <a:pt x="3" y="37"/>
                  </a:lnTo>
                  <a:lnTo>
                    <a:pt x="4" y="31"/>
                  </a:lnTo>
                  <a:lnTo>
                    <a:pt x="7" y="23"/>
                  </a:lnTo>
                  <a:lnTo>
                    <a:pt x="10" y="17"/>
                  </a:lnTo>
                  <a:lnTo>
                    <a:pt x="15" y="11"/>
                  </a:lnTo>
                  <a:lnTo>
                    <a:pt x="20" y="6"/>
                  </a:lnTo>
                  <a:lnTo>
                    <a:pt x="28" y="3"/>
                  </a:lnTo>
                  <a:lnTo>
                    <a:pt x="28" y="3"/>
                  </a:lnTo>
                  <a:lnTo>
                    <a:pt x="41" y="1"/>
                  </a:lnTo>
                  <a:lnTo>
                    <a:pt x="56" y="0"/>
                  </a:lnTo>
                  <a:lnTo>
                    <a:pt x="56" y="0"/>
                  </a:lnTo>
                  <a:lnTo>
                    <a:pt x="75" y="0"/>
                  </a:lnTo>
                  <a:lnTo>
                    <a:pt x="75" y="0"/>
                  </a:lnTo>
                  <a:lnTo>
                    <a:pt x="93" y="1"/>
                  </a:lnTo>
                  <a:lnTo>
                    <a:pt x="93" y="1"/>
                  </a:lnTo>
                  <a:lnTo>
                    <a:pt x="98" y="1"/>
                  </a:lnTo>
                  <a:lnTo>
                    <a:pt x="102" y="3"/>
                  </a:lnTo>
                  <a:lnTo>
                    <a:pt x="103" y="4"/>
                  </a:lnTo>
                  <a:lnTo>
                    <a:pt x="107" y="4"/>
                  </a:lnTo>
                  <a:lnTo>
                    <a:pt x="107" y="4"/>
                  </a:lnTo>
                  <a:lnTo>
                    <a:pt x="119" y="5"/>
                  </a:lnTo>
                  <a:lnTo>
                    <a:pt x="130" y="6"/>
                  </a:lnTo>
                  <a:lnTo>
                    <a:pt x="135" y="8"/>
                  </a:lnTo>
                  <a:lnTo>
                    <a:pt x="139" y="10"/>
                  </a:lnTo>
                  <a:lnTo>
                    <a:pt x="144" y="13"/>
                  </a:lnTo>
                  <a:lnTo>
                    <a:pt x="146" y="17"/>
                  </a:lnTo>
                  <a:lnTo>
                    <a:pt x="146" y="17"/>
                  </a:lnTo>
                  <a:lnTo>
                    <a:pt x="149" y="23"/>
                  </a:lnTo>
                  <a:lnTo>
                    <a:pt x="151" y="30"/>
                  </a:lnTo>
                  <a:lnTo>
                    <a:pt x="154" y="44"/>
                  </a:lnTo>
                  <a:lnTo>
                    <a:pt x="155" y="59"/>
                  </a:lnTo>
                  <a:lnTo>
                    <a:pt x="155" y="74"/>
                  </a:lnTo>
                  <a:lnTo>
                    <a:pt x="155" y="74"/>
                  </a:lnTo>
                  <a:lnTo>
                    <a:pt x="154" y="92"/>
                  </a:lnTo>
                  <a:lnTo>
                    <a:pt x="153" y="100"/>
                  </a:lnTo>
                  <a:lnTo>
                    <a:pt x="152" y="107"/>
                  </a:lnTo>
                  <a:lnTo>
                    <a:pt x="149" y="115"/>
                  </a:lnTo>
                  <a:lnTo>
                    <a:pt x="145" y="121"/>
                  </a:lnTo>
                  <a:lnTo>
                    <a:pt x="139" y="125"/>
                  </a:lnTo>
                  <a:lnTo>
                    <a:pt x="132" y="129"/>
                  </a:lnTo>
                  <a:lnTo>
                    <a:pt x="132" y="129"/>
                  </a:lnTo>
                  <a:lnTo>
                    <a:pt x="121" y="132"/>
                  </a:lnTo>
                  <a:lnTo>
                    <a:pt x="110" y="134"/>
                  </a:lnTo>
                  <a:lnTo>
                    <a:pt x="99" y="135"/>
                  </a:lnTo>
                  <a:lnTo>
                    <a:pt x="89" y="135"/>
                  </a:lnTo>
                  <a:lnTo>
                    <a:pt x="89" y="135"/>
                  </a:lnTo>
                  <a:close/>
                  <a:moveTo>
                    <a:pt x="85" y="37"/>
                  </a:moveTo>
                  <a:lnTo>
                    <a:pt x="85" y="37"/>
                  </a:lnTo>
                  <a:lnTo>
                    <a:pt x="61" y="37"/>
                  </a:lnTo>
                  <a:lnTo>
                    <a:pt x="61" y="37"/>
                  </a:lnTo>
                  <a:lnTo>
                    <a:pt x="41" y="38"/>
                  </a:lnTo>
                  <a:lnTo>
                    <a:pt x="39" y="41"/>
                  </a:lnTo>
                  <a:lnTo>
                    <a:pt x="39" y="41"/>
                  </a:lnTo>
                  <a:lnTo>
                    <a:pt x="38" y="43"/>
                  </a:lnTo>
                  <a:lnTo>
                    <a:pt x="38" y="44"/>
                  </a:lnTo>
                  <a:lnTo>
                    <a:pt x="38" y="44"/>
                  </a:lnTo>
                  <a:lnTo>
                    <a:pt x="37" y="52"/>
                  </a:lnTo>
                  <a:lnTo>
                    <a:pt x="37" y="61"/>
                  </a:lnTo>
                  <a:lnTo>
                    <a:pt x="37" y="61"/>
                  </a:lnTo>
                  <a:lnTo>
                    <a:pt x="37" y="68"/>
                  </a:lnTo>
                  <a:lnTo>
                    <a:pt x="37" y="68"/>
                  </a:lnTo>
                  <a:lnTo>
                    <a:pt x="38" y="81"/>
                  </a:lnTo>
                  <a:lnTo>
                    <a:pt x="38" y="81"/>
                  </a:lnTo>
                  <a:lnTo>
                    <a:pt x="39" y="87"/>
                  </a:lnTo>
                  <a:lnTo>
                    <a:pt x="42" y="91"/>
                  </a:lnTo>
                  <a:lnTo>
                    <a:pt x="42" y="91"/>
                  </a:lnTo>
                  <a:lnTo>
                    <a:pt x="45" y="94"/>
                  </a:lnTo>
                  <a:lnTo>
                    <a:pt x="48" y="96"/>
                  </a:lnTo>
                  <a:lnTo>
                    <a:pt x="59" y="99"/>
                  </a:lnTo>
                  <a:lnTo>
                    <a:pt x="69" y="100"/>
                  </a:lnTo>
                  <a:lnTo>
                    <a:pt x="79" y="100"/>
                  </a:lnTo>
                  <a:lnTo>
                    <a:pt x="79" y="100"/>
                  </a:lnTo>
                  <a:lnTo>
                    <a:pt x="98" y="99"/>
                  </a:lnTo>
                  <a:lnTo>
                    <a:pt x="113" y="97"/>
                  </a:lnTo>
                  <a:lnTo>
                    <a:pt x="118" y="96"/>
                  </a:lnTo>
                  <a:lnTo>
                    <a:pt x="118" y="92"/>
                  </a:lnTo>
                  <a:lnTo>
                    <a:pt x="118" y="92"/>
                  </a:lnTo>
                  <a:lnTo>
                    <a:pt x="120" y="81"/>
                  </a:lnTo>
                  <a:lnTo>
                    <a:pt x="120" y="70"/>
                  </a:lnTo>
                  <a:lnTo>
                    <a:pt x="120" y="59"/>
                  </a:lnTo>
                  <a:lnTo>
                    <a:pt x="118" y="46"/>
                  </a:lnTo>
                  <a:lnTo>
                    <a:pt x="118" y="41"/>
                  </a:lnTo>
                  <a:lnTo>
                    <a:pt x="112" y="41"/>
                  </a:lnTo>
                  <a:lnTo>
                    <a:pt x="112" y="41"/>
                  </a:lnTo>
                  <a:lnTo>
                    <a:pt x="100" y="40"/>
                  </a:lnTo>
                  <a:lnTo>
                    <a:pt x="96" y="40"/>
                  </a:lnTo>
                  <a:lnTo>
                    <a:pt x="96" y="40"/>
                  </a:lnTo>
                  <a:lnTo>
                    <a:pt x="92" y="39"/>
                  </a:lnTo>
                  <a:lnTo>
                    <a:pt x="89" y="37"/>
                  </a:lnTo>
                  <a:lnTo>
                    <a:pt x="88" y="37"/>
                  </a:lnTo>
                  <a:lnTo>
                    <a:pt x="8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2" name="chenying0907 634"/>
            <p:cNvSpPr>
              <a:spLocks noEditPoints="1"/>
            </p:cNvSpPr>
            <p:nvPr/>
          </p:nvSpPr>
          <p:spPr bwMode="auto">
            <a:xfrm>
              <a:off x="6580188" y="4370388"/>
              <a:ext cx="80963" cy="71438"/>
            </a:xfrm>
            <a:custGeom>
              <a:avLst/>
              <a:gdLst/>
              <a:ahLst/>
              <a:cxnLst>
                <a:cxn ang="0">
                  <a:pos x="88" y="135"/>
                </a:cxn>
                <a:cxn ang="0">
                  <a:pos x="77" y="135"/>
                </a:cxn>
                <a:cxn ang="0">
                  <a:pos x="65" y="134"/>
                </a:cxn>
                <a:cxn ang="0">
                  <a:pos x="45" y="133"/>
                </a:cxn>
                <a:cxn ang="0">
                  <a:pos x="29" y="130"/>
                </a:cxn>
                <a:cxn ang="0">
                  <a:pos x="17" y="123"/>
                </a:cxn>
                <a:cxn ang="0">
                  <a:pos x="9" y="115"/>
                </a:cxn>
                <a:cxn ang="0">
                  <a:pos x="6" y="107"/>
                </a:cxn>
                <a:cxn ang="0">
                  <a:pos x="1" y="92"/>
                </a:cxn>
                <a:cxn ang="0">
                  <a:pos x="0" y="65"/>
                </a:cxn>
                <a:cxn ang="0">
                  <a:pos x="1" y="46"/>
                </a:cxn>
                <a:cxn ang="0">
                  <a:pos x="2" y="37"/>
                </a:cxn>
                <a:cxn ang="0">
                  <a:pos x="7" y="23"/>
                </a:cxn>
                <a:cxn ang="0">
                  <a:pos x="15" y="11"/>
                </a:cxn>
                <a:cxn ang="0">
                  <a:pos x="28" y="3"/>
                </a:cxn>
                <a:cxn ang="0">
                  <a:pos x="41" y="1"/>
                </a:cxn>
                <a:cxn ang="0">
                  <a:pos x="56" y="0"/>
                </a:cxn>
                <a:cxn ang="0">
                  <a:pos x="75" y="0"/>
                </a:cxn>
                <a:cxn ang="0">
                  <a:pos x="93" y="1"/>
                </a:cxn>
                <a:cxn ang="0">
                  <a:pos x="102" y="3"/>
                </a:cxn>
                <a:cxn ang="0">
                  <a:pos x="107" y="4"/>
                </a:cxn>
                <a:cxn ang="0">
                  <a:pos x="118" y="5"/>
                </a:cxn>
                <a:cxn ang="0">
                  <a:pos x="135" y="8"/>
                </a:cxn>
                <a:cxn ang="0">
                  <a:pos x="143" y="13"/>
                </a:cxn>
                <a:cxn ang="0">
                  <a:pos x="146" y="17"/>
                </a:cxn>
                <a:cxn ang="0">
                  <a:pos x="152" y="30"/>
                </a:cxn>
                <a:cxn ang="0">
                  <a:pos x="155" y="59"/>
                </a:cxn>
                <a:cxn ang="0">
                  <a:pos x="155" y="74"/>
                </a:cxn>
                <a:cxn ang="0">
                  <a:pos x="154" y="100"/>
                </a:cxn>
                <a:cxn ang="0">
                  <a:pos x="149" y="115"/>
                </a:cxn>
                <a:cxn ang="0">
                  <a:pos x="139" y="125"/>
                </a:cxn>
                <a:cxn ang="0">
                  <a:pos x="132" y="129"/>
                </a:cxn>
                <a:cxn ang="0">
                  <a:pos x="110" y="134"/>
                </a:cxn>
                <a:cxn ang="0">
                  <a:pos x="88" y="135"/>
                </a:cxn>
                <a:cxn ang="0">
                  <a:pos x="85" y="37"/>
                </a:cxn>
                <a:cxn ang="0">
                  <a:pos x="60" y="37"/>
                </a:cxn>
                <a:cxn ang="0">
                  <a:pos x="41" y="38"/>
                </a:cxn>
                <a:cxn ang="0">
                  <a:pos x="40" y="41"/>
                </a:cxn>
                <a:cxn ang="0">
                  <a:pos x="38" y="44"/>
                </a:cxn>
                <a:cxn ang="0">
                  <a:pos x="37" y="52"/>
                </a:cxn>
                <a:cxn ang="0">
                  <a:pos x="37" y="61"/>
                </a:cxn>
                <a:cxn ang="0">
                  <a:pos x="38" y="68"/>
                </a:cxn>
                <a:cxn ang="0">
                  <a:pos x="38" y="81"/>
                </a:cxn>
                <a:cxn ang="0">
                  <a:pos x="42" y="91"/>
                </a:cxn>
                <a:cxn ang="0">
                  <a:pos x="45" y="94"/>
                </a:cxn>
                <a:cxn ang="0">
                  <a:pos x="58" y="99"/>
                </a:cxn>
                <a:cxn ang="0">
                  <a:pos x="79" y="100"/>
                </a:cxn>
                <a:cxn ang="0">
                  <a:pos x="98" y="99"/>
                </a:cxn>
                <a:cxn ang="0">
                  <a:pos x="117" y="96"/>
                </a:cxn>
                <a:cxn ang="0">
                  <a:pos x="117" y="92"/>
                </a:cxn>
                <a:cxn ang="0">
                  <a:pos x="120" y="70"/>
                </a:cxn>
                <a:cxn ang="0">
                  <a:pos x="118" y="46"/>
                </a:cxn>
                <a:cxn ang="0">
                  <a:pos x="112" y="41"/>
                </a:cxn>
                <a:cxn ang="0">
                  <a:pos x="100" y="40"/>
                </a:cxn>
                <a:cxn ang="0">
                  <a:pos x="97" y="40"/>
                </a:cxn>
                <a:cxn ang="0">
                  <a:pos x="88" y="37"/>
                </a:cxn>
                <a:cxn ang="0">
                  <a:pos x="85" y="37"/>
                </a:cxn>
              </a:cxnLst>
              <a:rect l="0" t="0" r="r" b="b"/>
              <a:pathLst>
                <a:path w="155" h="135">
                  <a:moveTo>
                    <a:pt x="88" y="135"/>
                  </a:moveTo>
                  <a:lnTo>
                    <a:pt x="88" y="135"/>
                  </a:lnTo>
                  <a:lnTo>
                    <a:pt x="77" y="135"/>
                  </a:lnTo>
                  <a:lnTo>
                    <a:pt x="77" y="135"/>
                  </a:lnTo>
                  <a:lnTo>
                    <a:pt x="65" y="134"/>
                  </a:lnTo>
                  <a:lnTo>
                    <a:pt x="65" y="134"/>
                  </a:lnTo>
                  <a:lnTo>
                    <a:pt x="54" y="134"/>
                  </a:lnTo>
                  <a:lnTo>
                    <a:pt x="45" y="133"/>
                  </a:lnTo>
                  <a:lnTo>
                    <a:pt x="37" y="132"/>
                  </a:lnTo>
                  <a:lnTo>
                    <a:pt x="29" y="130"/>
                  </a:lnTo>
                  <a:lnTo>
                    <a:pt x="23" y="127"/>
                  </a:lnTo>
                  <a:lnTo>
                    <a:pt x="17" y="123"/>
                  </a:lnTo>
                  <a:lnTo>
                    <a:pt x="13" y="119"/>
                  </a:lnTo>
                  <a:lnTo>
                    <a:pt x="9" y="115"/>
                  </a:lnTo>
                  <a:lnTo>
                    <a:pt x="9" y="115"/>
                  </a:lnTo>
                  <a:lnTo>
                    <a:pt x="6" y="107"/>
                  </a:lnTo>
                  <a:lnTo>
                    <a:pt x="2" y="100"/>
                  </a:lnTo>
                  <a:lnTo>
                    <a:pt x="1" y="92"/>
                  </a:lnTo>
                  <a:lnTo>
                    <a:pt x="0" y="82"/>
                  </a:lnTo>
                  <a:lnTo>
                    <a:pt x="0" y="65"/>
                  </a:lnTo>
                  <a:lnTo>
                    <a:pt x="1" y="48"/>
                  </a:lnTo>
                  <a:lnTo>
                    <a:pt x="1" y="46"/>
                  </a:lnTo>
                  <a:lnTo>
                    <a:pt x="1" y="46"/>
                  </a:lnTo>
                  <a:lnTo>
                    <a:pt x="2" y="37"/>
                  </a:lnTo>
                  <a:lnTo>
                    <a:pt x="4" y="31"/>
                  </a:lnTo>
                  <a:lnTo>
                    <a:pt x="7" y="23"/>
                  </a:lnTo>
                  <a:lnTo>
                    <a:pt x="10" y="17"/>
                  </a:lnTo>
                  <a:lnTo>
                    <a:pt x="15" y="11"/>
                  </a:lnTo>
                  <a:lnTo>
                    <a:pt x="21" y="6"/>
                  </a:lnTo>
                  <a:lnTo>
                    <a:pt x="28" y="3"/>
                  </a:lnTo>
                  <a:lnTo>
                    <a:pt x="28" y="3"/>
                  </a:lnTo>
                  <a:lnTo>
                    <a:pt x="41" y="1"/>
                  </a:lnTo>
                  <a:lnTo>
                    <a:pt x="56" y="0"/>
                  </a:lnTo>
                  <a:lnTo>
                    <a:pt x="56" y="0"/>
                  </a:lnTo>
                  <a:lnTo>
                    <a:pt x="75" y="0"/>
                  </a:lnTo>
                  <a:lnTo>
                    <a:pt x="75" y="0"/>
                  </a:lnTo>
                  <a:lnTo>
                    <a:pt x="93" y="1"/>
                  </a:lnTo>
                  <a:lnTo>
                    <a:pt x="93" y="1"/>
                  </a:lnTo>
                  <a:lnTo>
                    <a:pt x="98" y="1"/>
                  </a:lnTo>
                  <a:lnTo>
                    <a:pt x="102" y="3"/>
                  </a:lnTo>
                  <a:lnTo>
                    <a:pt x="104" y="4"/>
                  </a:lnTo>
                  <a:lnTo>
                    <a:pt x="107" y="4"/>
                  </a:lnTo>
                  <a:lnTo>
                    <a:pt x="107" y="4"/>
                  </a:lnTo>
                  <a:lnTo>
                    <a:pt x="118" y="5"/>
                  </a:lnTo>
                  <a:lnTo>
                    <a:pt x="130" y="6"/>
                  </a:lnTo>
                  <a:lnTo>
                    <a:pt x="135" y="8"/>
                  </a:lnTo>
                  <a:lnTo>
                    <a:pt x="139" y="10"/>
                  </a:lnTo>
                  <a:lnTo>
                    <a:pt x="143" y="13"/>
                  </a:lnTo>
                  <a:lnTo>
                    <a:pt x="146" y="17"/>
                  </a:lnTo>
                  <a:lnTo>
                    <a:pt x="146" y="17"/>
                  </a:lnTo>
                  <a:lnTo>
                    <a:pt x="149" y="23"/>
                  </a:lnTo>
                  <a:lnTo>
                    <a:pt x="152" y="30"/>
                  </a:lnTo>
                  <a:lnTo>
                    <a:pt x="154" y="44"/>
                  </a:lnTo>
                  <a:lnTo>
                    <a:pt x="155" y="59"/>
                  </a:lnTo>
                  <a:lnTo>
                    <a:pt x="155" y="74"/>
                  </a:lnTo>
                  <a:lnTo>
                    <a:pt x="155" y="74"/>
                  </a:lnTo>
                  <a:lnTo>
                    <a:pt x="155" y="92"/>
                  </a:lnTo>
                  <a:lnTo>
                    <a:pt x="154" y="100"/>
                  </a:lnTo>
                  <a:lnTo>
                    <a:pt x="152" y="107"/>
                  </a:lnTo>
                  <a:lnTo>
                    <a:pt x="149" y="115"/>
                  </a:lnTo>
                  <a:lnTo>
                    <a:pt x="144" y="121"/>
                  </a:lnTo>
                  <a:lnTo>
                    <a:pt x="139" y="125"/>
                  </a:lnTo>
                  <a:lnTo>
                    <a:pt x="132" y="129"/>
                  </a:lnTo>
                  <a:lnTo>
                    <a:pt x="132" y="129"/>
                  </a:lnTo>
                  <a:lnTo>
                    <a:pt x="122" y="132"/>
                  </a:lnTo>
                  <a:lnTo>
                    <a:pt x="110" y="134"/>
                  </a:lnTo>
                  <a:lnTo>
                    <a:pt x="99" y="135"/>
                  </a:lnTo>
                  <a:lnTo>
                    <a:pt x="88" y="135"/>
                  </a:lnTo>
                  <a:lnTo>
                    <a:pt x="88" y="135"/>
                  </a:lnTo>
                  <a:close/>
                  <a:moveTo>
                    <a:pt x="85" y="37"/>
                  </a:moveTo>
                  <a:lnTo>
                    <a:pt x="85" y="37"/>
                  </a:lnTo>
                  <a:lnTo>
                    <a:pt x="60" y="37"/>
                  </a:lnTo>
                  <a:lnTo>
                    <a:pt x="60" y="37"/>
                  </a:lnTo>
                  <a:lnTo>
                    <a:pt x="41" y="38"/>
                  </a:lnTo>
                  <a:lnTo>
                    <a:pt x="40" y="41"/>
                  </a:lnTo>
                  <a:lnTo>
                    <a:pt x="40" y="41"/>
                  </a:lnTo>
                  <a:lnTo>
                    <a:pt x="38" y="43"/>
                  </a:lnTo>
                  <a:lnTo>
                    <a:pt x="38" y="44"/>
                  </a:lnTo>
                  <a:lnTo>
                    <a:pt x="38" y="44"/>
                  </a:lnTo>
                  <a:lnTo>
                    <a:pt x="37" y="52"/>
                  </a:lnTo>
                  <a:lnTo>
                    <a:pt x="37" y="61"/>
                  </a:lnTo>
                  <a:lnTo>
                    <a:pt x="37" y="61"/>
                  </a:lnTo>
                  <a:lnTo>
                    <a:pt x="38" y="68"/>
                  </a:lnTo>
                  <a:lnTo>
                    <a:pt x="38" y="68"/>
                  </a:lnTo>
                  <a:lnTo>
                    <a:pt x="38" y="81"/>
                  </a:lnTo>
                  <a:lnTo>
                    <a:pt x="38" y="81"/>
                  </a:lnTo>
                  <a:lnTo>
                    <a:pt x="39" y="87"/>
                  </a:lnTo>
                  <a:lnTo>
                    <a:pt x="42" y="91"/>
                  </a:lnTo>
                  <a:lnTo>
                    <a:pt x="42" y="91"/>
                  </a:lnTo>
                  <a:lnTo>
                    <a:pt x="45" y="94"/>
                  </a:lnTo>
                  <a:lnTo>
                    <a:pt x="49" y="96"/>
                  </a:lnTo>
                  <a:lnTo>
                    <a:pt x="58" y="99"/>
                  </a:lnTo>
                  <a:lnTo>
                    <a:pt x="69" y="100"/>
                  </a:lnTo>
                  <a:lnTo>
                    <a:pt x="79" y="100"/>
                  </a:lnTo>
                  <a:lnTo>
                    <a:pt x="79" y="100"/>
                  </a:lnTo>
                  <a:lnTo>
                    <a:pt x="98" y="99"/>
                  </a:lnTo>
                  <a:lnTo>
                    <a:pt x="113" y="97"/>
                  </a:lnTo>
                  <a:lnTo>
                    <a:pt x="117" y="96"/>
                  </a:lnTo>
                  <a:lnTo>
                    <a:pt x="117" y="92"/>
                  </a:lnTo>
                  <a:lnTo>
                    <a:pt x="117" y="92"/>
                  </a:lnTo>
                  <a:lnTo>
                    <a:pt x="120" y="81"/>
                  </a:lnTo>
                  <a:lnTo>
                    <a:pt x="120" y="70"/>
                  </a:lnTo>
                  <a:lnTo>
                    <a:pt x="120" y="59"/>
                  </a:lnTo>
                  <a:lnTo>
                    <a:pt x="118" y="46"/>
                  </a:lnTo>
                  <a:lnTo>
                    <a:pt x="117" y="41"/>
                  </a:lnTo>
                  <a:lnTo>
                    <a:pt x="112" y="41"/>
                  </a:lnTo>
                  <a:lnTo>
                    <a:pt x="112" y="41"/>
                  </a:lnTo>
                  <a:lnTo>
                    <a:pt x="100" y="40"/>
                  </a:lnTo>
                  <a:lnTo>
                    <a:pt x="97" y="40"/>
                  </a:lnTo>
                  <a:lnTo>
                    <a:pt x="97" y="40"/>
                  </a:lnTo>
                  <a:lnTo>
                    <a:pt x="93" y="39"/>
                  </a:lnTo>
                  <a:lnTo>
                    <a:pt x="88" y="37"/>
                  </a:lnTo>
                  <a:lnTo>
                    <a:pt x="87" y="37"/>
                  </a:lnTo>
                  <a:lnTo>
                    <a:pt x="8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3" name="chenying0907 635"/>
            <p:cNvSpPr>
              <a:spLocks noEditPoints="1"/>
            </p:cNvSpPr>
            <p:nvPr/>
          </p:nvSpPr>
          <p:spPr bwMode="auto">
            <a:xfrm>
              <a:off x="6375400" y="4459288"/>
              <a:ext cx="77788" cy="73025"/>
            </a:xfrm>
            <a:custGeom>
              <a:avLst/>
              <a:gdLst/>
              <a:ahLst/>
              <a:cxnLst>
                <a:cxn ang="0">
                  <a:pos x="71" y="138"/>
                </a:cxn>
                <a:cxn ang="0">
                  <a:pos x="48" y="137"/>
                </a:cxn>
                <a:cxn ang="0">
                  <a:pos x="28" y="132"/>
                </a:cxn>
                <a:cxn ang="0">
                  <a:pos x="20" y="129"/>
                </a:cxn>
                <a:cxn ang="0">
                  <a:pos x="10" y="119"/>
                </a:cxn>
                <a:cxn ang="0">
                  <a:pos x="4" y="104"/>
                </a:cxn>
                <a:cxn ang="0">
                  <a:pos x="1" y="80"/>
                </a:cxn>
                <a:cxn ang="0">
                  <a:pos x="1" y="75"/>
                </a:cxn>
                <a:cxn ang="0">
                  <a:pos x="0" y="48"/>
                </a:cxn>
                <a:cxn ang="0">
                  <a:pos x="4" y="22"/>
                </a:cxn>
                <a:cxn ang="0">
                  <a:pos x="6" y="17"/>
                </a:cxn>
                <a:cxn ang="0">
                  <a:pos x="12" y="9"/>
                </a:cxn>
                <a:cxn ang="0">
                  <a:pos x="22" y="4"/>
                </a:cxn>
                <a:cxn ang="0">
                  <a:pos x="35" y="0"/>
                </a:cxn>
                <a:cxn ang="0">
                  <a:pos x="43" y="0"/>
                </a:cxn>
                <a:cxn ang="0">
                  <a:pos x="74" y="3"/>
                </a:cxn>
                <a:cxn ang="0">
                  <a:pos x="88" y="5"/>
                </a:cxn>
                <a:cxn ang="0">
                  <a:pos x="99" y="6"/>
                </a:cxn>
                <a:cxn ang="0">
                  <a:pos x="109" y="8"/>
                </a:cxn>
                <a:cxn ang="0">
                  <a:pos x="111" y="8"/>
                </a:cxn>
                <a:cxn ang="0">
                  <a:pos x="116" y="9"/>
                </a:cxn>
                <a:cxn ang="0">
                  <a:pos x="123" y="12"/>
                </a:cxn>
                <a:cxn ang="0">
                  <a:pos x="134" y="18"/>
                </a:cxn>
                <a:cxn ang="0">
                  <a:pos x="142" y="26"/>
                </a:cxn>
                <a:cxn ang="0">
                  <a:pos x="146" y="37"/>
                </a:cxn>
                <a:cxn ang="0">
                  <a:pos x="146" y="44"/>
                </a:cxn>
                <a:cxn ang="0">
                  <a:pos x="147" y="63"/>
                </a:cxn>
                <a:cxn ang="0">
                  <a:pos x="147" y="90"/>
                </a:cxn>
                <a:cxn ang="0">
                  <a:pos x="143" y="114"/>
                </a:cxn>
                <a:cxn ang="0">
                  <a:pos x="140" y="122"/>
                </a:cxn>
                <a:cxn ang="0">
                  <a:pos x="129" y="131"/>
                </a:cxn>
                <a:cxn ang="0">
                  <a:pos x="115" y="136"/>
                </a:cxn>
                <a:cxn ang="0">
                  <a:pos x="90" y="138"/>
                </a:cxn>
                <a:cxn ang="0">
                  <a:pos x="71" y="138"/>
                </a:cxn>
                <a:cxn ang="0">
                  <a:pos x="37" y="65"/>
                </a:cxn>
                <a:cxn ang="0">
                  <a:pos x="37" y="79"/>
                </a:cxn>
                <a:cxn ang="0">
                  <a:pos x="39" y="95"/>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8"/>
                  </a:lnTo>
                  <a:lnTo>
                    <a:pt x="48" y="137"/>
                  </a:lnTo>
                  <a:lnTo>
                    <a:pt x="37" y="135"/>
                  </a:lnTo>
                  <a:lnTo>
                    <a:pt x="28" y="132"/>
                  </a:lnTo>
                  <a:lnTo>
                    <a:pt x="28" y="132"/>
                  </a:lnTo>
                  <a:lnTo>
                    <a:pt x="20" y="129"/>
                  </a:lnTo>
                  <a:lnTo>
                    <a:pt x="14" y="124"/>
                  </a:lnTo>
                  <a:lnTo>
                    <a:pt x="10" y="119"/>
                  </a:lnTo>
                  <a:lnTo>
                    <a:pt x="7" y="111"/>
                  </a:lnTo>
                  <a:lnTo>
                    <a:pt x="4" y="104"/>
                  </a:lnTo>
                  <a:lnTo>
                    <a:pt x="3" y="97"/>
                  </a:lnTo>
                  <a:lnTo>
                    <a:pt x="1" y="80"/>
                  </a:lnTo>
                  <a:lnTo>
                    <a:pt x="1" y="75"/>
                  </a:lnTo>
                  <a:lnTo>
                    <a:pt x="1" y="75"/>
                  </a:lnTo>
                  <a:lnTo>
                    <a:pt x="0" y="62"/>
                  </a:lnTo>
                  <a:lnTo>
                    <a:pt x="0" y="48"/>
                  </a:lnTo>
                  <a:lnTo>
                    <a:pt x="1" y="35"/>
                  </a:lnTo>
                  <a:lnTo>
                    <a:pt x="4" y="22"/>
                  </a:lnTo>
                  <a:lnTo>
                    <a:pt x="4" y="22"/>
                  </a:lnTo>
                  <a:lnTo>
                    <a:pt x="6" y="17"/>
                  </a:lnTo>
                  <a:lnTo>
                    <a:pt x="8" y="13"/>
                  </a:lnTo>
                  <a:lnTo>
                    <a:pt x="12" y="9"/>
                  </a:lnTo>
                  <a:lnTo>
                    <a:pt x="16" y="6"/>
                  </a:lnTo>
                  <a:lnTo>
                    <a:pt x="22" y="4"/>
                  </a:lnTo>
                  <a:lnTo>
                    <a:pt x="28" y="2"/>
                  </a:lnTo>
                  <a:lnTo>
                    <a:pt x="35" y="0"/>
                  </a:lnTo>
                  <a:lnTo>
                    <a:pt x="43" y="0"/>
                  </a:lnTo>
                  <a:lnTo>
                    <a:pt x="43" y="0"/>
                  </a:lnTo>
                  <a:lnTo>
                    <a:pt x="59" y="2"/>
                  </a:lnTo>
                  <a:lnTo>
                    <a:pt x="74" y="3"/>
                  </a:lnTo>
                  <a:lnTo>
                    <a:pt x="74" y="3"/>
                  </a:lnTo>
                  <a:lnTo>
                    <a:pt x="88" y="5"/>
                  </a:lnTo>
                  <a:lnTo>
                    <a:pt x="99" y="6"/>
                  </a:lnTo>
                  <a:lnTo>
                    <a:pt x="99" y="6"/>
                  </a:lnTo>
                  <a:lnTo>
                    <a:pt x="104" y="6"/>
                  </a:lnTo>
                  <a:lnTo>
                    <a:pt x="109" y="8"/>
                  </a:lnTo>
                  <a:lnTo>
                    <a:pt x="110" y="8"/>
                  </a:lnTo>
                  <a:lnTo>
                    <a:pt x="111" y="8"/>
                  </a:lnTo>
                  <a:lnTo>
                    <a:pt x="111" y="8"/>
                  </a:lnTo>
                  <a:lnTo>
                    <a:pt x="116" y="9"/>
                  </a:lnTo>
                  <a:lnTo>
                    <a:pt x="116" y="9"/>
                  </a:lnTo>
                  <a:lnTo>
                    <a:pt x="123" y="12"/>
                  </a:lnTo>
                  <a:lnTo>
                    <a:pt x="129" y="14"/>
                  </a:lnTo>
                  <a:lnTo>
                    <a:pt x="134" y="18"/>
                  </a:lnTo>
                  <a:lnTo>
                    <a:pt x="139" y="22"/>
                  </a:lnTo>
                  <a:lnTo>
                    <a:pt x="142" y="26"/>
                  </a:lnTo>
                  <a:lnTo>
                    <a:pt x="145" y="32"/>
                  </a:lnTo>
                  <a:lnTo>
                    <a:pt x="146" y="37"/>
                  </a:lnTo>
                  <a:lnTo>
                    <a:pt x="146" y="44"/>
                  </a:lnTo>
                  <a:lnTo>
                    <a:pt x="146" y="44"/>
                  </a:lnTo>
                  <a:lnTo>
                    <a:pt x="147" y="63"/>
                  </a:lnTo>
                  <a:lnTo>
                    <a:pt x="147" y="63"/>
                  </a:lnTo>
                  <a:lnTo>
                    <a:pt x="147" y="76"/>
                  </a:lnTo>
                  <a:lnTo>
                    <a:pt x="147" y="90"/>
                  </a:lnTo>
                  <a:lnTo>
                    <a:pt x="146" y="102"/>
                  </a:lnTo>
                  <a:lnTo>
                    <a:pt x="143" y="114"/>
                  </a:lnTo>
                  <a:lnTo>
                    <a:pt x="143" y="114"/>
                  </a:lnTo>
                  <a:lnTo>
                    <a:pt x="140" y="122"/>
                  </a:lnTo>
                  <a:lnTo>
                    <a:pt x="134" y="127"/>
                  </a:lnTo>
                  <a:lnTo>
                    <a:pt x="129" y="131"/>
                  </a:lnTo>
                  <a:lnTo>
                    <a:pt x="123" y="134"/>
                  </a:lnTo>
                  <a:lnTo>
                    <a:pt x="115" y="136"/>
                  </a:lnTo>
                  <a:lnTo>
                    <a:pt x="108" y="137"/>
                  </a:lnTo>
                  <a:lnTo>
                    <a:pt x="90" y="138"/>
                  </a:lnTo>
                  <a:lnTo>
                    <a:pt x="90" y="138"/>
                  </a:lnTo>
                  <a:lnTo>
                    <a:pt x="71" y="138"/>
                  </a:lnTo>
                  <a:lnTo>
                    <a:pt x="71" y="138"/>
                  </a:lnTo>
                  <a:close/>
                  <a:moveTo>
                    <a:pt x="37" y="65"/>
                  </a:moveTo>
                  <a:lnTo>
                    <a:pt x="37" y="65"/>
                  </a:lnTo>
                  <a:lnTo>
                    <a:pt x="37" y="79"/>
                  </a:lnTo>
                  <a:lnTo>
                    <a:pt x="38" y="88"/>
                  </a:lnTo>
                  <a:lnTo>
                    <a:pt x="39" y="95"/>
                  </a:lnTo>
                  <a:lnTo>
                    <a:pt x="39" y="95"/>
                  </a:lnTo>
                  <a:lnTo>
                    <a:pt x="40" y="97"/>
                  </a:lnTo>
                  <a:lnTo>
                    <a:pt x="42" y="99"/>
                  </a:lnTo>
                  <a:lnTo>
                    <a:pt x="47" y="101"/>
                  </a:lnTo>
                  <a:lnTo>
                    <a:pt x="54" y="103"/>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9"/>
                  </a:lnTo>
                  <a:lnTo>
                    <a:pt x="37" y="38"/>
                  </a:lnTo>
                  <a:lnTo>
                    <a:pt x="37"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4" name="chenying0907 636"/>
            <p:cNvSpPr>
              <a:spLocks noEditPoints="1"/>
            </p:cNvSpPr>
            <p:nvPr/>
          </p:nvSpPr>
          <p:spPr bwMode="auto">
            <a:xfrm>
              <a:off x="6477000" y="4462463"/>
              <a:ext cx="80963" cy="71438"/>
            </a:xfrm>
            <a:custGeom>
              <a:avLst/>
              <a:gdLst/>
              <a:ahLst/>
              <a:cxnLst>
                <a:cxn ang="0">
                  <a:pos x="89" y="135"/>
                </a:cxn>
                <a:cxn ang="0">
                  <a:pos x="76" y="135"/>
                </a:cxn>
                <a:cxn ang="0">
                  <a:pos x="65" y="135"/>
                </a:cxn>
                <a:cxn ang="0">
                  <a:pos x="45" y="134"/>
                </a:cxn>
                <a:cxn ang="0">
                  <a:pos x="29" y="130"/>
                </a:cxn>
                <a:cxn ang="0">
                  <a:pos x="17" y="124"/>
                </a:cxn>
                <a:cxn ang="0">
                  <a:pos x="9" y="115"/>
                </a:cxn>
                <a:cxn ang="0">
                  <a:pos x="5" y="108"/>
                </a:cxn>
                <a:cxn ang="0">
                  <a:pos x="0" y="92"/>
                </a:cxn>
                <a:cxn ang="0">
                  <a:pos x="0" y="65"/>
                </a:cxn>
                <a:cxn ang="0">
                  <a:pos x="2" y="46"/>
                </a:cxn>
                <a:cxn ang="0">
                  <a:pos x="3" y="37"/>
                </a:cxn>
                <a:cxn ang="0">
                  <a:pos x="7" y="24"/>
                </a:cxn>
                <a:cxn ang="0">
                  <a:pos x="15" y="11"/>
                </a:cxn>
                <a:cxn ang="0">
                  <a:pos x="28" y="3"/>
                </a:cxn>
                <a:cxn ang="0">
                  <a:pos x="41" y="1"/>
                </a:cxn>
                <a:cxn ang="0">
                  <a:pos x="56" y="0"/>
                </a:cxn>
                <a:cxn ang="0">
                  <a:pos x="75" y="1"/>
                </a:cxn>
                <a:cxn ang="0">
                  <a:pos x="93" y="1"/>
                </a:cxn>
                <a:cxn ang="0">
                  <a:pos x="102" y="4"/>
                </a:cxn>
                <a:cxn ang="0">
                  <a:pos x="107" y="5"/>
                </a:cxn>
                <a:cxn ang="0">
                  <a:pos x="119" y="5"/>
                </a:cxn>
                <a:cxn ang="0">
                  <a:pos x="135" y="8"/>
                </a:cxn>
                <a:cxn ang="0">
                  <a:pos x="144" y="13"/>
                </a:cxn>
                <a:cxn ang="0">
                  <a:pos x="146" y="17"/>
                </a:cxn>
                <a:cxn ang="0">
                  <a:pos x="151" y="31"/>
                </a:cxn>
                <a:cxn ang="0">
                  <a:pos x="155" y="60"/>
                </a:cxn>
                <a:cxn ang="0">
                  <a:pos x="155" y="74"/>
                </a:cxn>
                <a:cxn ang="0">
                  <a:pos x="153" y="100"/>
                </a:cxn>
                <a:cxn ang="0">
                  <a:pos x="149" y="115"/>
                </a:cxn>
                <a:cxn ang="0">
                  <a:pos x="139" y="126"/>
                </a:cxn>
                <a:cxn ang="0">
                  <a:pos x="132" y="129"/>
                </a:cxn>
                <a:cxn ang="0">
                  <a:pos x="110" y="134"/>
                </a:cxn>
                <a:cxn ang="0">
                  <a:pos x="89" y="135"/>
                </a:cxn>
                <a:cxn ang="0">
                  <a:pos x="85" y="37"/>
                </a:cxn>
                <a:cxn ang="0">
                  <a:pos x="61" y="38"/>
                </a:cxn>
                <a:cxn ang="0">
                  <a:pos x="41" y="38"/>
                </a:cxn>
                <a:cxn ang="0">
                  <a:pos x="39" y="41"/>
                </a:cxn>
                <a:cxn ang="0">
                  <a:pos x="38" y="45"/>
                </a:cxn>
                <a:cxn ang="0">
                  <a:pos x="37" y="53"/>
                </a:cxn>
                <a:cxn ang="0">
                  <a:pos x="37" y="61"/>
                </a:cxn>
                <a:cxn ang="0">
                  <a:pos x="37" y="68"/>
                </a:cxn>
                <a:cxn ang="0">
                  <a:pos x="38" y="83"/>
                </a:cxn>
                <a:cxn ang="0">
                  <a:pos x="42" y="92"/>
                </a:cxn>
                <a:cxn ang="0">
                  <a:pos x="45" y="94"/>
                </a:cxn>
                <a:cxn ang="0">
                  <a:pos x="59" y="99"/>
                </a:cxn>
                <a:cxn ang="0">
                  <a:pos x="79" y="101"/>
                </a:cxn>
                <a:cxn ang="0">
                  <a:pos x="98" y="100"/>
                </a:cxn>
                <a:cxn ang="0">
                  <a:pos x="118" y="96"/>
                </a:cxn>
                <a:cxn ang="0">
                  <a:pos x="118" y="93"/>
                </a:cxn>
                <a:cxn ang="0">
                  <a:pos x="120" y="71"/>
                </a:cxn>
                <a:cxn ang="0">
                  <a:pos x="118" y="46"/>
                </a:cxn>
                <a:cxn ang="0">
                  <a:pos x="112" y="41"/>
                </a:cxn>
                <a:cxn ang="0">
                  <a:pos x="100" y="40"/>
                </a:cxn>
                <a:cxn ang="0">
                  <a:pos x="96" y="40"/>
                </a:cxn>
                <a:cxn ang="0">
                  <a:pos x="89" y="38"/>
                </a:cxn>
                <a:cxn ang="0">
                  <a:pos x="85" y="37"/>
                </a:cxn>
              </a:cxnLst>
              <a:rect l="0" t="0" r="r" b="b"/>
              <a:pathLst>
                <a:path w="155" h="135">
                  <a:moveTo>
                    <a:pt x="89" y="135"/>
                  </a:moveTo>
                  <a:lnTo>
                    <a:pt x="89" y="135"/>
                  </a:lnTo>
                  <a:lnTo>
                    <a:pt x="76" y="135"/>
                  </a:lnTo>
                  <a:lnTo>
                    <a:pt x="76" y="135"/>
                  </a:lnTo>
                  <a:lnTo>
                    <a:pt x="65" y="135"/>
                  </a:lnTo>
                  <a:lnTo>
                    <a:pt x="65" y="135"/>
                  </a:lnTo>
                  <a:lnTo>
                    <a:pt x="54" y="134"/>
                  </a:lnTo>
                  <a:lnTo>
                    <a:pt x="45" y="134"/>
                  </a:lnTo>
                  <a:lnTo>
                    <a:pt x="37" y="132"/>
                  </a:lnTo>
                  <a:lnTo>
                    <a:pt x="29" y="130"/>
                  </a:lnTo>
                  <a:lnTo>
                    <a:pt x="22" y="127"/>
                  </a:lnTo>
                  <a:lnTo>
                    <a:pt x="17" y="124"/>
                  </a:lnTo>
                  <a:lnTo>
                    <a:pt x="12" y="120"/>
                  </a:lnTo>
                  <a:lnTo>
                    <a:pt x="9" y="115"/>
                  </a:lnTo>
                  <a:lnTo>
                    <a:pt x="9" y="115"/>
                  </a:lnTo>
                  <a:lnTo>
                    <a:pt x="5" y="108"/>
                  </a:lnTo>
                  <a:lnTo>
                    <a:pt x="3" y="100"/>
                  </a:lnTo>
                  <a:lnTo>
                    <a:pt x="0" y="92"/>
                  </a:lnTo>
                  <a:lnTo>
                    <a:pt x="0" y="84"/>
                  </a:lnTo>
                  <a:lnTo>
                    <a:pt x="0" y="65"/>
                  </a:lnTo>
                  <a:lnTo>
                    <a:pt x="2" y="48"/>
                  </a:lnTo>
                  <a:lnTo>
                    <a:pt x="2" y="46"/>
                  </a:lnTo>
                  <a:lnTo>
                    <a:pt x="2" y="46"/>
                  </a:lnTo>
                  <a:lnTo>
                    <a:pt x="3" y="37"/>
                  </a:lnTo>
                  <a:lnTo>
                    <a:pt x="4" y="31"/>
                  </a:lnTo>
                  <a:lnTo>
                    <a:pt x="7" y="24"/>
                  </a:lnTo>
                  <a:lnTo>
                    <a:pt x="10" y="17"/>
                  </a:lnTo>
                  <a:lnTo>
                    <a:pt x="15" y="11"/>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7"/>
                  </a:lnTo>
                  <a:lnTo>
                    <a:pt x="135" y="8"/>
                  </a:lnTo>
                  <a:lnTo>
                    <a:pt x="139" y="10"/>
                  </a:lnTo>
                  <a:lnTo>
                    <a:pt x="144" y="13"/>
                  </a:lnTo>
                  <a:lnTo>
                    <a:pt x="146" y="17"/>
                  </a:lnTo>
                  <a:lnTo>
                    <a:pt x="146" y="17"/>
                  </a:lnTo>
                  <a:lnTo>
                    <a:pt x="149" y="24"/>
                  </a:lnTo>
                  <a:lnTo>
                    <a:pt x="151" y="31"/>
                  </a:lnTo>
                  <a:lnTo>
                    <a:pt x="154" y="44"/>
                  </a:lnTo>
                  <a:lnTo>
                    <a:pt x="155" y="60"/>
                  </a:lnTo>
                  <a:lnTo>
                    <a:pt x="155" y="74"/>
                  </a:lnTo>
                  <a:lnTo>
                    <a:pt x="155" y="74"/>
                  </a:lnTo>
                  <a:lnTo>
                    <a:pt x="154" y="92"/>
                  </a:lnTo>
                  <a:lnTo>
                    <a:pt x="153" y="100"/>
                  </a:lnTo>
                  <a:lnTo>
                    <a:pt x="152" y="107"/>
                  </a:lnTo>
                  <a:lnTo>
                    <a:pt x="149" y="115"/>
                  </a:lnTo>
                  <a:lnTo>
                    <a:pt x="145" y="121"/>
                  </a:lnTo>
                  <a:lnTo>
                    <a:pt x="139" y="126"/>
                  </a:lnTo>
                  <a:lnTo>
                    <a:pt x="132" y="129"/>
                  </a:lnTo>
                  <a:lnTo>
                    <a:pt x="132" y="129"/>
                  </a:lnTo>
                  <a:lnTo>
                    <a:pt x="121" y="132"/>
                  </a:lnTo>
                  <a:lnTo>
                    <a:pt x="110" y="134"/>
                  </a:lnTo>
                  <a:lnTo>
                    <a:pt x="99" y="135"/>
                  </a:lnTo>
                  <a:lnTo>
                    <a:pt x="89" y="135"/>
                  </a:lnTo>
                  <a:lnTo>
                    <a:pt x="89" y="135"/>
                  </a:lnTo>
                  <a:close/>
                  <a:moveTo>
                    <a:pt x="85" y="37"/>
                  </a:moveTo>
                  <a:lnTo>
                    <a:pt x="85" y="37"/>
                  </a:lnTo>
                  <a:lnTo>
                    <a:pt x="61" y="38"/>
                  </a:lnTo>
                  <a:lnTo>
                    <a:pt x="61" y="38"/>
                  </a:lnTo>
                  <a:lnTo>
                    <a:pt x="41" y="38"/>
                  </a:lnTo>
                  <a:lnTo>
                    <a:pt x="39" y="41"/>
                  </a:lnTo>
                  <a:lnTo>
                    <a:pt x="39" y="41"/>
                  </a:lnTo>
                  <a:lnTo>
                    <a:pt x="38" y="44"/>
                  </a:lnTo>
                  <a:lnTo>
                    <a:pt x="38" y="45"/>
                  </a:lnTo>
                  <a:lnTo>
                    <a:pt x="38" y="45"/>
                  </a:lnTo>
                  <a:lnTo>
                    <a:pt x="37" y="53"/>
                  </a:lnTo>
                  <a:lnTo>
                    <a:pt x="37" y="61"/>
                  </a:lnTo>
                  <a:lnTo>
                    <a:pt x="37" y="61"/>
                  </a:lnTo>
                  <a:lnTo>
                    <a:pt x="37" y="68"/>
                  </a:lnTo>
                  <a:lnTo>
                    <a:pt x="37" y="68"/>
                  </a:lnTo>
                  <a:lnTo>
                    <a:pt x="38" y="83"/>
                  </a:lnTo>
                  <a:lnTo>
                    <a:pt x="38" y="83"/>
                  </a:lnTo>
                  <a:lnTo>
                    <a:pt x="39" y="87"/>
                  </a:lnTo>
                  <a:lnTo>
                    <a:pt x="42" y="92"/>
                  </a:lnTo>
                  <a:lnTo>
                    <a:pt x="42" y="92"/>
                  </a:lnTo>
                  <a:lnTo>
                    <a:pt x="45" y="94"/>
                  </a:lnTo>
                  <a:lnTo>
                    <a:pt x="48" y="96"/>
                  </a:lnTo>
                  <a:lnTo>
                    <a:pt x="59" y="99"/>
                  </a:lnTo>
                  <a:lnTo>
                    <a:pt x="69" y="100"/>
                  </a:lnTo>
                  <a:lnTo>
                    <a:pt x="79" y="101"/>
                  </a:lnTo>
                  <a:lnTo>
                    <a:pt x="79" y="101"/>
                  </a:lnTo>
                  <a:lnTo>
                    <a:pt x="98" y="100"/>
                  </a:lnTo>
                  <a:lnTo>
                    <a:pt x="113" y="97"/>
                  </a:lnTo>
                  <a:lnTo>
                    <a:pt x="118" y="96"/>
                  </a:lnTo>
                  <a:lnTo>
                    <a:pt x="118" y="93"/>
                  </a:lnTo>
                  <a:lnTo>
                    <a:pt x="118" y="93"/>
                  </a:lnTo>
                  <a:lnTo>
                    <a:pt x="120" y="83"/>
                  </a:lnTo>
                  <a:lnTo>
                    <a:pt x="120" y="71"/>
                  </a:lnTo>
                  <a:lnTo>
                    <a:pt x="120" y="59"/>
                  </a:lnTo>
                  <a:lnTo>
                    <a:pt x="118" y="46"/>
                  </a:lnTo>
                  <a:lnTo>
                    <a:pt x="118" y="42"/>
                  </a:lnTo>
                  <a:lnTo>
                    <a:pt x="112" y="41"/>
                  </a:lnTo>
                  <a:lnTo>
                    <a:pt x="112" y="41"/>
                  </a:lnTo>
                  <a:lnTo>
                    <a:pt x="100" y="40"/>
                  </a:lnTo>
                  <a:lnTo>
                    <a:pt x="96" y="40"/>
                  </a:lnTo>
                  <a:lnTo>
                    <a:pt x="96" y="40"/>
                  </a:lnTo>
                  <a:lnTo>
                    <a:pt x="92" y="39"/>
                  </a:lnTo>
                  <a:lnTo>
                    <a:pt x="89" y="38"/>
                  </a:lnTo>
                  <a:lnTo>
                    <a:pt x="88" y="37"/>
                  </a:lnTo>
                  <a:lnTo>
                    <a:pt x="8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5" name="chenying0907 637"/>
            <p:cNvSpPr>
              <a:spLocks noEditPoints="1"/>
            </p:cNvSpPr>
            <p:nvPr/>
          </p:nvSpPr>
          <p:spPr bwMode="auto">
            <a:xfrm>
              <a:off x="6580188" y="4462463"/>
              <a:ext cx="80963" cy="71438"/>
            </a:xfrm>
            <a:custGeom>
              <a:avLst/>
              <a:gdLst/>
              <a:ahLst/>
              <a:cxnLst>
                <a:cxn ang="0">
                  <a:pos x="88" y="135"/>
                </a:cxn>
                <a:cxn ang="0">
                  <a:pos x="77" y="135"/>
                </a:cxn>
                <a:cxn ang="0">
                  <a:pos x="65" y="135"/>
                </a:cxn>
                <a:cxn ang="0">
                  <a:pos x="45" y="134"/>
                </a:cxn>
                <a:cxn ang="0">
                  <a:pos x="29" y="130"/>
                </a:cxn>
                <a:cxn ang="0">
                  <a:pos x="17" y="124"/>
                </a:cxn>
                <a:cxn ang="0">
                  <a:pos x="9" y="115"/>
                </a:cxn>
                <a:cxn ang="0">
                  <a:pos x="6" y="108"/>
                </a:cxn>
                <a:cxn ang="0">
                  <a:pos x="1" y="92"/>
                </a:cxn>
                <a:cxn ang="0">
                  <a:pos x="0" y="65"/>
                </a:cxn>
                <a:cxn ang="0">
                  <a:pos x="1" y="46"/>
                </a:cxn>
                <a:cxn ang="0">
                  <a:pos x="2" y="37"/>
                </a:cxn>
                <a:cxn ang="0">
                  <a:pos x="7" y="24"/>
                </a:cxn>
                <a:cxn ang="0">
                  <a:pos x="15" y="11"/>
                </a:cxn>
                <a:cxn ang="0">
                  <a:pos x="28" y="3"/>
                </a:cxn>
                <a:cxn ang="0">
                  <a:pos x="41" y="1"/>
                </a:cxn>
                <a:cxn ang="0">
                  <a:pos x="56" y="0"/>
                </a:cxn>
                <a:cxn ang="0">
                  <a:pos x="75" y="1"/>
                </a:cxn>
                <a:cxn ang="0">
                  <a:pos x="93" y="1"/>
                </a:cxn>
                <a:cxn ang="0">
                  <a:pos x="102" y="4"/>
                </a:cxn>
                <a:cxn ang="0">
                  <a:pos x="107" y="5"/>
                </a:cxn>
                <a:cxn ang="0">
                  <a:pos x="118" y="5"/>
                </a:cxn>
                <a:cxn ang="0">
                  <a:pos x="135" y="8"/>
                </a:cxn>
                <a:cxn ang="0">
                  <a:pos x="143" y="13"/>
                </a:cxn>
                <a:cxn ang="0">
                  <a:pos x="146" y="17"/>
                </a:cxn>
                <a:cxn ang="0">
                  <a:pos x="152" y="31"/>
                </a:cxn>
                <a:cxn ang="0">
                  <a:pos x="155" y="60"/>
                </a:cxn>
                <a:cxn ang="0">
                  <a:pos x="155" y="74"/>
                </a:cxn>
                <a:cxn ang="0">
                  <a:pos x="154" y="100"/>
                </a:cxn>
                <a:cxn ang="0">
                  <a:pos x="149" y="115"/>
                </a:cxn>
                <a:cxn ang="0">
                  <a:pos x="139" y="126"/>
                </a:cxn>
                <a:cxn ang="0">
                  <a:pos x="132" y="129"/>
                </a:cxn>
                <a:cxn ang="0">
                  <a:pos x="110" y="134"/>
                </a:cxn>
                <a:cxn ang="0">
                  <a:pos x="88" y="135"/>
                </a:cxn>
                <a:cxn ang="0">
                  <a:pos x="85" y="37"/>
                </a:cxn>
                <a:cxn ang="0">
                  <a:pos x="60" y="38"/>
                </a:cxn>
                <a:cxn ang="0">
                  <a:pos x="41" y="38"/>
                </a:cxn>
                <a:cxn ang="0">
                  <a:pos x="40" y="41"/>
                </a:cxn>
                <a:cxn ang="0">
                  <a:pos x="38" y="45"/>
                </a:cxn>
                <a:cxn ang="0">
                  <a:pos x="37" y="53"/>
                </a:cxn>
                <a:cxn ang="0">
                  <a:pos x="37" y="61"/>
                </a:cxn>
                <a:cxn ang="0">
                  <a:pos x="38" y="68"/>
                </a:cxn>
                <a:cxn ang="0">
                  <a:pos x="38" y="83"/>
                </a:cxn>
                <a:cxn ang="0">
                  <a:pos x="42" y="92"/>
                </a:cxn>
                <a:cxn ang="0">
                  <a:pos x="45" y="94"/>
                </a:cxn>
                <a:cxn ang="0">
                  <a:pos x="58" y="99"/>
                </a:cxn>
                <a:cxn ang="0">
                  <a:pos x="79" y="101"/>
                </a:cxn>
                <a:cxn ang="0">
                  <a:pos x="98" y="100"/>
                </a:cxn>
                <a:cxn ang="0">
                  <a:pos x="117" y="96"/>
                </a:cxn>
                <a:cxn ang="0">
                  <a:pos x="117" y="93"/>
                </a:cxn>
                <a:cxn ang="0">
                  <a:pos x="120" y="71"/>
                </a:cxn>
                <a:cxn ang="0">
                  <a:pos x="118" y="46"/>
                </a:cxn>
                <a:cxn ang="0">
                  <a:pos x="112" y="41"/>
                </a:cxn>
                <a:cxn ang="0">
                  <a:pos x="100" y="40"/>
                </a:cxn>
                <a:cxn ang="0">
                  <a:pos x="97" y="40"/>
                </a:cxn>
                <a:cxn ang="0">
                  <a:pos x="88" y="38"/>
                </a:cxn>
                <a:cxn ang="0">
                  <a:pos x="85" y="37"/>
                </a:cxn>
              </a:cxnLst>
              <a:rect l="0" t="0" r="r" b="b"/>
              <a:pathLst>
                <a:path w="155" h="135">
                  <a:moveTo>
                    <a:pt x="88" y="135"/>
                  </a:moveTo>
                  <a:lnTo>
                    <a:pt x="88" y="135"/>
                  </a:lnTo>
                  <a:lnTo>
                    <a:pt x="77" y="135"/>
                  </a:lnTo>
                  <a:lnTo>
                    <a:pt x="77" y="135"/>
                  </a:lnTo>
                  <a:lnTo>
                    <a:pt x="65" y="135"/>
                  </a:lnTo>
                  <a:lnTo>
                    <a:pt x="65" y="135"/>
                  </a:lnTo>
                  <a:lnTo>
                    <a:pt x="54" y="134"/>
                  </a:lnTo>
                  <a:lnTo>
                    <a:pt x="45" y="134"/>
                  </a:lnTo>
                  <a:lnTo>
                    <a:pt x="37" y="132"/>
                  </a:lnTo>
                  <a:lnTo>
                    <a:pt x="29" y="130"/>
                  </a:lnTo>
                  <a:lnTo>
                    <a:pt x="23" y="127"/>
                  </a:lnTo>
                  <a:lnTo>
                    <a:pt x="17" y="124"/>
                  </a:lnTo>
                  <a:lnTo>
                    <a:pt x="13" y="120"/>
                  </a:lnTo>
                  <a:lnTo>
                    <a:pt x="9" y="115"/>
                  </a:lnTo>
                  <a:lnTo>
                    <a:pt x="9" y="115"/>
                  </a:lnTo>
                  <a:lnTo>
                    <a:pt x="6" y="108"/>
                  </a:lnTo>
                  <a:lnTo>
                    <a:pt x="2" y="100"/>
                  </a:lnTo>
                  <a:lnTo>
                    <a:pt x="1" y="92"/>
                  </a:lnTo>
                  <a:lnTo>
                    <a:pt x="0" y="84"/>
                  </a:lnTo>
                  <a:lnTo>
                    <a:pt x="0" y="65"/>
                  </a:lnTo>
                  <a:lnTo>
                    <a:pt x="1" y="48"/>
                  </a:lnTo>
                  <a:lnTo>
                    <a:pt x="1" y="46"/>
                  </a:lnTo>
                  <a:lnTo>
                    <a:pt x="1" y="46"/>
                  </a:lnTo>
                  <a:lnTo>
                    <a:pt x="2" y="37"/>
                  </a:lnTo>
                  <a:lnTo>
                    <a:pt x="4" y="31"/>
                  </a:lnTo>
                  <a:lnTo>
                    <a:pt x="7" y="24"/>
                  </a:lnTo>
                  <a:lnTo>
                    <a:pt x="10" y="17"/>
                  </a:lnTo>
                  <a:lnTo>
                    <a:pt x="15" y="11"/>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7"/>
                  </a:lnTo>
                  <a:lnTo>
                    <a:pt x="135" y="8"/>
                  </a:lnTo>
                  <a:lnTo>
                    <a:pt x="139" y="10"/>
                  </a:lnTo>
                  <a:lnTo>
                    <a:pt x="143" y="13"/>
                  </a:lnTo>
                  <a:lnTo>
                    <a:pt x="146" y="17"/>
                  </a:lnTo>
                  <a:lnTo>
                    <a:pt x="146" y="17"/>
                  </a:lnTo>
                  <a:lnTo>
                    <a:pt x="149" y="24"/>
                  </a:lnTo>
                  <a:lnTo>
                    <a:pt x="152" y="31"/>
                  </a:lnTo>
                  <a:lnTo>
                    <a:pt x="154" y="44"/>
                  </a:lnTo>
                  <a:lnTo>
                    <a:pt x="155" y="60"/>
                  </a:lnTo>
                  <a:lnTo>
                    <a:pt x="155" y="74"/>
                  </a:lnTo>
                  <a:lnTo>
                    <a:pt x="155" y="74"/>
                  </a:lnTo>
                  <a:lnTo>
                    <a:pt x="155" y="92"/>
                  </a:lnTo>
                  <a:lnTo>
                    <a:pt x="154" y="100"/>
                  </a:lnTo>
                  <a:lnTo>
                    <a:pt x="152" y="107"/>
                  </a:lnTo>
                  <a:lnTo>
                    <a:pt x="149" y="115"/>
                  </a:lnTo>
                  <a:lnTo>
                    <a:pt x="144" y="121"/>
                  </a:lnTo>
                  <a:lnTo>
                    <a:pt x="139" y="126"/>
                  </a:lnTo>
                  <a:lnTo>
                    <a:pt x="132" y="129"/>
                  </a:lnTo>
                  <a:lnTo>
                    <a:pt x="132" y="129"/>
                  </a:lnTo>
                  <a:lnTo>
                    <a:pt x="122" y="132"/>
                  </a:lnTo>
                  <a:lnTo>
                    <a:pt x="110" y="134"/>
                  </a:lnTo>
                  <a:lnTo>
                    <a:pt x="99" y="135"/>
                  </a:lnTo>
                  <a:lnTo>
                    <a:pt x="88" y="135"/>
                  </a:lnTo>
                  <a:lnTo>
                    <a:pt x="88" y="135"/>
                  </a:lnTo>
                  <a:close/>
                  <a:moveTo>
                    <a:pt x="85" y="37"/>
                  </a:moveTo>
                  <a:lnTo>
                    <a:pt x="85" y="37"/>
                  </a:lnTo>
                  <a:lnTo>
                    <a:pt x="60" y="38"/>
                  </a:lnTo>
                  <a:lnTo>
                    <a:pt x="60" y="38"/>
                  </a:lnTo>
                  <a:lnTo>
                    <a:pt x="41" y="38"/>
                  </a:lnTo>
                  <a:lnTo>
                    <a:pt x="40" y="41"/>
                  </a:lnTo>
                  <a:lnTo>
                    <a:pt x="40" y="41"/>
                  </a:lnTo>
                  <a:lnTo>
                    <a:pt x="38" y="44"/>
                  </a:lnTo>
                  <a:lnTo>
                    <a:pt x="38" y="45"/>
                  </a:lnTo>
                  <a:lnTo>
                    <a:pt x="38" y="45"/>
                  </a:lnTo>
                  <a:lnTo>
                    <a:pt x="37" y="53"/>
                  </a:lnTo>
                  <a:lnTo>
                    <a:pt x="37" y="61"/>
                  </a:lnTo>
                  <a:lnTo>
                    <a:pt x="37" y="61"/>
                  </a:lnTo>
                  <a:lnTo>
                    <a:pt x="38" y="68"/>
                  </a:lnTo>
                  <a:lnTo>
                    <a:pt x="38" y="68"/>
                  </a:lnTo>
                  <a:lnTo>
                    <a:pt x="38" y="83"/>
                  </a:lnTo>
                  <a:lnTo>
                    <a:pt x="38" y="83"/>
                  </a:lnTo>
                  <a:lnTo>
                    <a:pt x="39" y="87"/>
                  </a:lnTo>
                  <a:lnTo>
                    <a:pt x="42" y="92"/>
                  </a:lnTo>
                  <a:lnTo>
                    <a:pt x="42" y="92"/>
                  </a:lnTo>
                  <a:lnTo>
                    <a:pt x="45" y="94"/>
                  </a:lnTo>
                  <a:lnTo>
                    <a:pt x="49" y="96"/>
                  </a:lnTo>
                  <a:lnTo>
                    <a:pt x="58" y="99"/>
                  </a:lnTo>
                  <a:lnTo>
                    <a:pt x="69" y="100"/>
                  </a:lnTo>
                  <a:lnTo>
                    <a:pt x="79" y="101"/>
                  </a:lnTo>
                  <a:lnTo>
                    <a:pt x="79" y="101"/>
                  </a:lnTo>
                  <a:lnTo>
                    <a:pt x="98" y="100"/>
                  </a:lnTo>
                  <a:lnTo>
                    <a:pt x="113" y="97"/>
                  </a:lnTo>
                  <a:lnTo>
                    <a:pt x="117" y="96"/>
                  </a:lnTo>
                  <a:lnTo>
                    <a:pt x="117" y="93"/>
                  </a:lnTo>
                  <a:lnTo>
                    <a:pt x="117" y="93"/>
                  </a:lnTo>
                  <a:lnTo>
                    <a:pt x="120" y="83"/>
                  </a:lnTo>
                  <a:lnTo>
                    <a:pt x="120" y="71"/>
                  </a:lnTo>
                  <a:lnTo>
                    <a:pt x="120" y="59"/>
                  </a:lnTo>
                  <a:lnTo>
                    <a:pt x="118" y="46"/>
                  </a:lnTo>
                  <a:lnTo>
                    <a:pt x="117" y="42"/>
                  </a:lnTo>
                  <a:lnTo>
                    <a:pt x="112" y="41"/>
                  </a:lnTo>
                  <a:lnTo>
                    <a:pt x="112" y="41"/>
                  </a:lnTo>
                  <a:lnTo>
                    <a:pt x="100" y="40"/>
                  </a:lnTo>
                  <a:lnTo>
                    <a:pt x="97" y="40"/>
                  </a:lnTo>
                  <a:lnTo>
                    <a:pt x="97" y="40"/>
                  </a:lnTo>
                  <a:lnTo>
                    <a:pt x="93" y="39"/>
                  </a:lnTo>
                  <a:lnTo>
                    <a:pt x="88" y="38"/>
                  </a:lnTo>
                  <a:lnTo>
                    <a:pt x="87" y="37"/>
                  </a:lnTo>
                  <a:lnTo>
                    <a:pt x="8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366" name="chenying0907 1365"/>
          <p:cNvGrpSpPr/>
          <p:nvPr/>
        </p:nvGrpSpPr>
        <p:grpSpPr>
          <a:xfrm>
            <a:off x="6767676" y="1604882"/>
            <a:ext cx="779306" cy="775455"/>
            <a:chOff x="6108700" y="2038350"/>
            <a:chExt cx="787400" cy="804863"/>
          </a:xfrm>
          <a:solidFill>
            <a:schemeClr val="accent6">
              <a:lumMod val="75000"/>
            </a:schemeClr>
          </a:solidFill>
        </p:grpSpPr>
        <p:sp>
          <p:nvSpPr>
            <p:cNvPr id="1367" name="chenying0907 757"/>
            <p:cNvSpPr>
              <a:spLocks/>
            </p:cNvSpPr>
            <p:nvPr/>
          </p:nvSpPr>
          <p:spPr bwMode="auto">
            <a:xfrm>
              <a:off x="6137275" y="2403475"/>
              <a:ext cx="25400" cy="46038"/>
            </a:xfrm>
            <a:custGeom>
              <a:avLst/>
              <a:gdLst/>
              <a:ahLst/>
              <a:cxnLst>
                <a:cxn ang="0">
                  <a:pos x="38" y="4"/>
                </a:cxn>
                <a:cxn ang="0">
                  <a:pos x="38" y="4"/>
                </a:cxn>
                <a:cxn ang="0">
                  <a:pos x="37" y="9"/>
                </a:cxn>
                <a:cxn ang="0">
                  <a:pos x="35" y="14"/>
                </a:cxn>
                <a:cxn ang="0">
                  <a:pos x="31" y="24"/>
                </a:cxn>
                <a:cxn ang="0">
                  <a:pos x="20" y="43"/>
                </a:cxn>
                <a:cxn ang="0">
                  <a:pos x="20" y="43"/>
                </a:cxn>
                <a:cxn ang="0">
                  <a:pos x="9" y="60"/>
                </a:cxn>
                <a:cxn ang="0">
                  <a:pos x="5" y="68"/>
                </a:cxn>
                <a:cxn ang="0">
                  <a:pos x="0" y="78"/>
                </a:cxn>
                <a:cxn ang="0">
                  <a:pos x="0" y="78"/>
                </a:cxn>
                <a:cxn ang="0">
                  <a:pos x="0" y="80"/>
                </a:cxn>
                <a:cxn ang="0">
                  <a:pos x="0" y="82"/>
                </a:cxn>
                <a:cxn ang="0">
                  <a:pos x="3" y="84"/>
                </a:cxn>
                <a:cxn ang="0">
                  <a:pos x="4" y="85"/>
                </a:cxn>
                <a:cxn ang="0">
                  <a:pos x="6" y="85"/>
                </a:cxn>
                <a:cxn ang="0">
                  <a:pos x="7" y="84"/>
                </a:cxn>
                <a:cxn ang="0">
                  <a:pos x="8" y="83"/>
                </a:cxn>
                <a:cxn ang="0">
                  <a:pos x="8" y="83"/>
                </a:cxn>
                <a:cxn ang="0">
                  <a:pos x="14" y="71"/>
                </a:cxn>
                <a:cxn ang="0">
                  <a:pos x="20" y="61"/>
                </a:cxn>
                <a:cxn ang="0">
                  <a:pos x="26" y="50"/>
                </a:cxn>
                <a:cxn ang="0">
                  <a:pos x="32" y="39"/>
                </a:cxn>
                <a:cxn ang="0">
                  <a:pos x="32" y="39"/>
                </a:cxn>
                <a:cxn ang="0">
                  <a:pos x="41" y="23"/>
                </a:cxn>
                <a:cxn ang="0">
                  <a:pos x="46" y="13"/>
                </a:cxn>
                <a:cxn ang="0">
                  <a:pos x="47" y="9"/>
                </a:cxn>
                <a:cxn ang="0">
                  <a:pos x="48" y="4"/>
                </a:cxn>
                <a:cxn ang="0">
                  <a:pos x="48" y="4"/>
                </a:cxn>
                <a:cxn ang="0">
                  <a:pos x="48" y="2"/>
                </a:cxn>
                <a:cxn ang="0">
                  <a:pos x="47" y="1"/>
                </a:cxn>
                <a:cxn ang="0">
                  <a:pos x="45" y="0"/>
                </a:cxn>
                <a:cxn ang="0">
                  <a:pos x="43" y="0"/>
                </a:cxn>
                <a:cxn ang="0">
                  <a:pos x="39" y="1"/>
                </a:cxn>
                <a:cxn ang="0">
                  <a:pos x="38" y="2"/>
                </a:cxn>
                <a:cxn ang="0">
                  <a:pos x="38" y="4"/>
                </a:cxn>
                <a:cxn ang="0">
                  <a:pos x="38" y="4"/>
                </a:cxn>
              </a:cxnLst>
              <a:rect l="0" t="0" r="r" b="b"/>
              <a:pathLst>
                <a:path w="48" h="85">
                  <a:moveTo>
                    <a:pt x="38" y="4"/>
                  </a:moveTo>
                  <a:lnTo>
                    <a:pt x="38" y="4"/>
                  </a:lnTo>
                  <a:lnTo>
                    <a:pt x="37" y="9"/>
                  </a:lnTo>
                  <a:lnTo>
                    <a:pt x="35" y="14"/>
                  </a:lnTo>
                  <a:lnTo>
                    <a:pt x="31" y="24"/>
                  </a:lnTo>
                  <a:lnTo>
                    <a:pt x="20" y="43"/>
                  </a:lnTo>
                  <a:lnTo>
                    <a:pt x="20" y="43"/>
                  </a:lnTo>
                  <a:lnTo>
                    <a:pt x="9" y="60"/>
                  </a:lnTo>
                  <a:lnTo>
                    <a:pt x="5" y="68"/>
                  </a:lnTo>
                  <a:lnTo>
                    <a:pt x="0" y="78"/>
                  </a:lnTo>
                  <a:lnTo>
                    <a:pt x="0" y="78"/>
                  </a:lnTo>
                  <a:lnTo>
                    <a:pt x="0" y="80"/>
                  </a:lnTo>
                  <a:lnTo>
                    <a:pt x="0" y="82"/>
                  </a:lnTo>
                  <a:lnTo>
                    <a:pt x="3" y="84"/>
                  </a:lnTo>
                  <a:lnTo>
                    <a:pt x="4" y="85"/>
                  </a:lnTo>
                  <a:lnTo>
                    <a:pt x="6" y="85"/>
                  </a:lnTo>
                  <a:lnTo>
                    <a:pt x="7" y="84"/>
                  </a:lnTo>
                  <a:lnTo>
                    <a:pt x="8" y="83"/>
                  </a:lnTo>
                  <a:lnTo>
                    <a:pt x="8" y="83"/>
                  </a:lnTo>
                  <a:lnTo>
                    <a:pt x="14" y="71"/>
                  </a:lnTo>
                  <a:lnTo>
                    <a:pt x="20" y="61"/>
                  </a:lnTo>
                  <a:lnTo>
                    <a:pt x="26" y="50"/>
                  </a:lnTo>
                  <a:lnTo>
                    <a:pt x="32" y="39"/>
                  </a:lnTo>
                  <a:lnTo>
                    <a:pt x="32" y="39"/>
                  </a:lnTo>
                  <a:lnTo>
                    <a:pt x="41" y="23"/>
                  </a:lnTo>
                  <a:lnTo>
                    <a:pt x="46" y="13"/>
                  </a:lnTo>
                  <a:lnTo>
                    <a:pt x="47" y="9"/>
                  </a:lnTo>
                  <a:lnTo>
                    <a:pt x="48" y="4"/>
                  </a:lnTo>
                  <a:lnTo>
                    <a:pt x="48" y="4"/>
                  </a:lnTo>
                  <a:lnTo>
                    <a:pt x="48" y="2"/>
                  </a:lnTo>
                  <a:lnTo>
                    <a:pt x="47" y="1"/>
                  </a:lnTo>
                  <a:lnTo>
                    <a:pt x="45" y="0"/>
                  </a:lnTo>
                  <a:lnTo>
                    <a:pt x="43" y="0"/>
                  </a:lnTo>
                  <a:lnTo>
                    <a:pt x="39" y="1"/>
                  </a:lnTo>
                  <a:lnTo>
                    <a:pt x="38"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8" name="chenying0907 758"/>
            <p:cNvSpPr>
              <a:spLocks/>
            </p:cNvSpPr>
            <p:nvPr/>
          </p:nvSpPr>
          <p:spPr bwMode="auto">
            <a:xfrm>
              <a:off x="6156325" y="2433638"/>
              <a:ext cx="25400" cy="57150"/>
            </a:xfrm>
            <a:custGeom>
              <a:avLst/>
              <a:gdLst/>
              <a:ahLst/>
              <a:cxnLst>
                <a:cxn ang="0">
                  <a:pos x="38" y="3"/>
                </a:cxn>
                <a:cxn ang="0">
                  <a:pos x="38" y="3"/>
                </a:cxn>
                <a:cxn ang="0">
                  <a:pos x="27" y="27"/>
                </a:cxn>
                <a:cxn ang="0">
                  <a:pos x="17" y="51"/>
                </a:cxn>
                <a:cxn ang="0">
                  <a:pos x="7" y="76"/>
                </a:cxn>
                <a:cxn ang="0">
                  <a:pos x="3" y="88"/>
                </a:cxn>
                <a:cxn ang="0">
                  <a:pos x="0" y="101"/>
                </a:cxn>
                <a:cxn ang="0">
                  <a:pos x="0" y="101"/>
                </a:cxn>
                <a:cxn ang="0">
                  <a:pos x="0" y="103"/>
                </a:cxn>
                <a:cxn ang="0">
                  <a:pos x="0" y="105"/>
                </a:cxn>
                <a:cxn ang="0">
                  <a:pos x="2" y="106"/>
                </a:cxn>
                <a:cxn ang="0">
                  <a:pos x="3" y="107"/>
                </a:cxn>
                <a:cxn ang="0">
                  <a:pos x="5" y="107"/>
                </a:cxn>
                <a:cxn ang="0">
                  <a:pos x="6" y="107"/>
                </a:cxn>
                <a:cxn ang="0">
                  <a:pos x="8" y="106"/>
                </a:cxn>
                <a:cxn ang="0">
                  <a:pos x="10" y="103"/>
                </a:cxn>
                <a:cxn ang="0">
                  <a:pos x="10" y="103"/>
                </a:cxn>
                <a:cxn ang="0">
                  <a:pos x="13" y="91"/>
                </a:cxn>
                <a:cxn ang="0">
                  <a:pos x="16" y="79"/>
                </a:cxn>
                <a:cxn ang="0">
                  <a:pos x="26" y="54"/>
                </a:cxn>
                <a:cxn ang="0">
                  <a:pos x="36" y="30"/>
                </a:cxn>
                <a:cxn ang="0">
                  <a:pos x="47" y="5"/>
                </a:cxn>
                <a:cxn ang="0">
                  <a:pos x="47" y="5"/>
                </a:cxn>
                <a:cxn ang="0">
                  <a:pos x="48" y="3"/>
                </a:cxn>
                <a:cxn ang="0">
                  <a:pos x="47" y="2"/>
                </a:cxn>
                <a:cxn ang="0">
                  <a:pos x="46" y="1"/>
                </a:cxn>
                <a:cxn ang="0">
                  <a:pos x="45" y="0"/>
                </a:cxn>
                <a:cxn ang="0">
                  <a:pos x="41" y="0"/>
                </a:cxn>
                <a:cxn ang="0">
                  <a:pos x="40" y="1"/>
                </a:cxn>
                <a:cxn ang="0">
                  <a:pos x="38" y="3"/>
                </a:cxn>
                <a:cxn ang="0">
                  <a:pos x="38" y="3"/>
                </a:cxn>
              </a:cxnLst>
              <a:rect l="0" t="0" r="r" b="b"/>
              <a:pathLst>
                <a:path w="48" h="107">
                  <a:moveTo>
                    <a:pt x="38" y="3"/>
                  </a:moveTo>
                  <a:lnTo>
                    <a:pt x="38" y="3"/>
                  </a:lnTo>
                  <a:lnTo>
                    <a:pt x="27" y="27"/>
                  </a:lnTo>
                  <a:lnTo>
                    <a:pt x="17" y="51"/>
                  </a:lnTo>
                  <a:lnTo>
                    <a:pt x="7" y="76"/>
                  </a:lnTo>
                  <a:lnTo>
                    <a:pt x="3" y="88"/>
                  </a:lnTo>
                  <a:lnTo>
                    <a:pt x="0" y="101"/>
                  </a:lnTo>
                  <a:lnTo>
                    <a:pt x="0" y="101"/>
                  </a:lnTo>
                  <a:lnTo>
                    <a:pt x="0" y="103"/>
                  </a:lnTo>
                  <a:lnTo>
                    <a:pt x="0" y="105"/>
                  </a:lnTo>
                  <a:lnTo>
                    <a:pt x="2" y="106"/>
                  </a:lnTo>
                  <a:lnTo>
                    <a:pt x="3" y="107"/>
                  </a:lnTo>
                  <a:lnTo>
                    <a:pt x="5" y="107"/>
                  </a:lnTo>
                  <a:lnTo>
                    <a:pt x="6" y="107"/>
                  </a:lnTo>
                  <a:lnTo>
                    <a:pt x="8" y="106"/>
                  </a:lnTo>
                  <a:lnTo>
                    <a:pt x="10" y="103"/>
                  </a:lnTo>
                  <a:lnTo>
                    <a:pt x="10" y="103"/>
                  </a:lnTo>
                  <a:lnTo>
                    <a:pt x="13" y="91"/>
                  </a:lnTo>
                  <a:lnTo>
                    <a:pt x="16" y="79"/>
                  </a:lnTo>
                  <a:lnTo>
                    <a:pt x="26" y="54"/>
                  </a:lnTo>
                  <a:lnTo>
                    <a:pt x="36" y="30"/>
                  </a:lnTo>
                  <a:lnTo>
                    <a:pt x="47" y="5"/>
                  </a:lnTo>
                  <a:lnTo>
                    <a:pt x="47" y="5"/>
                  </a:lnTo>
                  <a:lnTo>
                    <a:pt x="48" y="3"/>
                  </a:lnTo>
                  <a:lnTo>
                    <a:pt x="47" y="2"/>
                  </a:lnTo>
                  <a:lnTo>
                    <a:pt x="46" y="1"/>
                  </a:lnTo>
                  <a:lnTo>
                    <a:pt x="45" y="0"/>
                  </a:lnTo>
                  <a:lnTo>
                    <a:pt x="41" y="0"/>
                  </a:lnTo>
                  <a:lnTo>
                    <a:pt x="40" y="1"/>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9" name="chenying0907 759"/>
            <p:cNvSpPr>
              <a:spLocks/>
            </p:cNvSpPr>
            <p:nvPr/>
          </p:nvSpPr>
          <p:spPr bwMode="auto">
            <a:xfrm>
              <a:off x="6183313" y="2476500"/>
              <a:ext cx="17463" cy="42863"/>
            </a:xfrm>
            <a:custGeom>
              <a:avLst/>
              <a:gdLst/>
              <a:ahLst/>
              <a:cxnLst>
                <a:cxn ang="0">
                  <a:pos x="26" y="2"/>
                </a:cxn>
                <a:cxn ang="0">
                  <a:pos x="26" y="2"/>
                </a:cxn>
                <a:cxn ang="0">
                  <a:pos x="18" y="20"/>
                </a:cxn>
                <a:cxn ang="0">
                  <a:pos x="10" y="38"/>
                </a:cxn>
                <a:cxn ang="0">
                  <a:pos x="5" y="57"/>
                </a:cxn>
                <a:cxn ang="0">
                  <a:pos x="0" y="76"/>
                </a:cxn>
                <a:cxn ang="0">
                  <a:pos x="0" y="76"/>
                </a:cxn>
                <a:cxn ang="0">
                  <a:pos x="0" y="78"/>
                </a:cxn>
                <a:cxn ang="0">
                  <a:pos x="0" y="79"/>
                </a:cxn>
                <a:cxn ang="0">
                  <a:pos x="1" y="80"/>
                </a:cxn>
                <a:cxn ang="0">
                  <a:pos x="3" y="81"/>
                </a:cxn>
                <a:cxn ang="0">
                  <a:pos x="5" y="81"/>
                </a:cxn>
                <a:cxn ang="0">
                  <a:pos x="6" y="81"/>
                </a:cxn>
                <a:cxn ang="0">
                  <a:pos x="8" y="80"/>
                </a:cxn>
                <a:cxn ang="0">
                  <a:pos x="8" y="78"/>
                </a:cxn>
                <a:cxn ang="0">
                  <a:pos x="8" y="78"/>
                </a:cxn>
                <a:cxn ang="0">
                  <a:pos x="13" y="60"/>
                </a:cxn>
                <a:cxn ang="0">
                  <a:pos x="20" y="42"/>
                </a:cxn>
                <a:cxn ang="0">
                  <a:pos x="26" y="24"/>
                </a:cxn>
                <a:cxn ang="0">
                  <a:pos x="34" y="7"/>
                </a:cxn>
                <a:cxn ang="0">
                  <a:pos x="34" y="7"/>
                </a:cxn>
                <a:cxn ang="0">
                  <a:pos x="34" y="5"/>
                </a:cxn>
                <a:cxn ang="0">
                  <a:pos x="34" y="3"/>
                </a:cxn>
                <a:cxn ang="0">
                  <a:pos x="33" y="2"/>
                </a:cxn>
                <a:cxn ang="0">
                  <a:pos x="31" y="1"/>
                </a:cxn>
                <a:cxn ang="0">
                  <a:pos x="30" y="0"/>
                </a:cxn>
                <a:cxn ang="0">
                  <a:pos x="28" y="0"/>
                </a:cxn>
                <a:cxn ang="0">
                  <a:pos x="27" y="1"/>
                </a:cxn>
                <a:cxn ang="0">
                  <a:pos x="26" y="2"/>
                </a:cxn>
                <a:cxn ang="0">
                  <a:pos x="26" y="2"/>
                </a:cxn>
              </a:cxnLst>
              <a:rect l="0" t="0" r="r" b="b"/>
              <a:pathLst>
                <a:path w="34" h="81">
                  <a:moveTo>
                    <a:pt x="26" y="2"/>
                  </a:moveTo>
                  <a:lnTo>
                    <a:pt x="26" y="2"/>
                  </a:lnTo>
                  <a:lnTo>
                    <a:pt x="18" y="20"/>
                  </a:lnTo>
                  <a:lnTo>
                    <a:pt x="10" y="38"/>
                  </a:lnTo>
                  <a:lnTo>
                    <a:pt x="5" y="57"/>
                  </a:lnTo>
                  <a:lnTo>
                    <a:pt x="0" y="76"/>
                  </a:lnTo>
                  <a:lnTo>
                    <a:pt x="0" y="76"/>
                  </a:lnTo>
                  <a:lnTo>
                    <a:pt x="0" y="78"/>
                  </a:lnTo>
                  <a:lnTo>
                    <a:pt x="0" y="79"/>
                  </a:lnTo>
                  <a:lnTo>
                    <a:pt x="1" y="80"/>
                  </a:lnTo>
                  <a:lnTo>
                    <a:pt x="3" y="81"/>
                  </a:lnTo>
                  <a:lnTo>
                    <a:pt x="5" y="81"/>
                  </a:lnTo>
                  <a:lnTo>
                    <a:pt x="6" y="81"/>
                  </a:lnTo>
                  <a:lnTo>
                    <a:pt x="8" y="80"/>
                  </a:lnTo>
                  <a:lnTo>
                    <a:pt x="8" y="78"/>
                  </a:lnTo>
                  <a:lnTo>
                    <a:pt x="8" y="78"/>
                  </a:lnTo>
                  <a:lnTo>
                    <a:pt x="13" y="60"/>
                  </a:lnTo>
                  <a:lnTo>
                    <a:pt x="20" y="42"/>
                  </a:lnTo>
                  <a:lnTo>
                    <a:pt x="26" y="24"/>
                  </a:lnTo>
                  <a:lnTo>
                    <a:pt x="34" y="7"/>
                  </a:lnTo>
                  <a:lnTo>
                    <a:pt x="34" y="7"/>
                  </a:lnTo>
                  <a:lnTo>
                    <a:pt x="34" y="5"/>
                  </a:lnTo>
                  <a:lnTo>
                    <a:pt x="34" y="3"/>
                  </a:lnTo>
                  <a:lnTo>
                    <a:pt x="33" y="2"/>
                  </a:lnTo>
                  <a:lnTo>
                    <a:pt x="31" y="1"/>
                  </a:lnTo>
                  <a:lnTo>
                    <a:pt x="30" y="0"/>
                  </a:lnTo>
                  <a:lnTo>
                    <a:pt x="28" y="0"/>
                  </a:lnTo>
                  <a:lnTo>
                    <a:pt x="27" y="1"/>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0" name="chenying0907 760"/>
            <p:cNvSpPr>
              <a:spLocks/>
            </p:cNvSpPr>
            <p:nvPr/>
          </p:nvSpPr>
          <p:spPr bwMode="auto">
            <a:xfrm>
              <a:off x="6203950" y="2500313"/>
              <a:ext cx="20638" cy="41275"/>
            </a:xfrm>
            <a:custGeom>
              <a:avLst/>
              <a:gdLst/>
              <a:ahLst/>
              <a:cxnLst>
                <a:cxn ang="0">
                  <a:pos x="29" y="3"/>
                </a:cxn>
                <a:cxn ang="0">
                  <a:pos x="29" y="3"/>
                </a:cxn>
                <a:cxn ang="0">
                  <a:pos x="23" y="20"/>
                </a:cxn>
                <a:cxn ang="0">
                  <a:pos x="17" y="37"/>
                </a:cxn>
                <a:cxn ang="0">
                  <a:pos x="1" y="69"/>
                </a:cxn>
                <a:cxn ang="0">
                  <a:pos x="1" y="69"/>
                </a:cxn>
                <a:cxn ang="0">
                  <a:pos x="0" y="71"/>
                </a:cxn>
                <a:cxn ang="0">
                  <a:pos x="1" y="73"/>
                </a:cxn>
                <a:cxn ang="0">
                  <a:pos x="2" y="75"/>
                </a:cxn>
                <a:cxn ang="0">
                  <a:pos x="4" y="76"/>
                </a:cxn>
                <a:cxn ang="0">
                  <a:pos x="5" y="76"/>
                </a:cxn>
                <a:cxn ang="0">
                  <a:pos x="7" y="76"/>
                </a:cxn>
                <a:cxn ang="0">
                  <a:pos x="9" y="76"/>
                </a:cxn>
                <a:cxn ang="0">
                  <a:pos x="10" y="74"/>
                </a:cxn>
                <a:cxn ang="0">
                  <a:pos x="10" y="74"/>
                </a:cxn>
                <a:cxn ang="0">
                  <a:pos x="25" y="41"/>
                </a:cxn>
                <a:cxn ang="0">
                  <a:pos x="33" y="23"/>
                </a:cxn>
                <a:cxn ang="0">
                  <a:pos x="39" y="7"/>
                </a:cxn>
                <a:cxn ang="0">
                  <a:pos x="39" y="7"/>
                </a:cxn>
                <a:cxn ang="0">
                  <a:pos x="39" y="4"/>
                </a:cxn>
                <a:cxn ang="0">
                  <a:pos x="38" y="2"/>
                </a:cxn>
                <a:cxn ang="0">
                  <a:pos x="37" y="1"/>
                </a:cxn>
                <a:cxn ang="0">
                  <a:pos x="36" y="0"/>
                </a:cxn>
                <a:cxn ang="0">
                  <a:pos x="34" y="0"/>
                </a:cxn>
                <a:cxn ang="0">
                  <a:pos x="32" y="0"/>
                </a:cxn>
                <a:cxn ang="0">
                  <a:pos x="30" y="1"/>
                </a:cxn>
                <a:cxn ang="0">
                  <a:pos x="29" y="3"/>
                </a:cxn>
                <a:cxn ang="0">
                  <a:pos x="29" y="3"/>
                </a:cxn>
              </a:cxnLst>
              <a:rect l="0" t="0" r="r" b="b"/>
              <a:pathLst>
                <a:path w="39" h="76">
                  <a:moveTo>
                    <a:pt x="29" y="3"/>
                  </a:moveTo>
                  <a:lnTo>
                    <a:pt x="29" y="3"/>
                  </a:lnTo>
                  <a:lnTo>
                    <a:pt x="23" y="20"/>
                  </a:lnTo>
                  <a:lnTo>
                    <a:pt x="17" y="37"/>
                  </a:lnTo>
                  <a:lnTo>
                    <a:pt x="1" y="69"/>
                  </a:lnTo>
                  <a:lnTo>
                    <a:pt x="1" y="69"/>
                  </a:lnTo>
                  <a:lnTo>
                    <a:pt x="0" y="71"/>
                  </a:lnTo>
                  <a:lnTo>
                    <a:pt x="1" y="73"/>
                  </a:lnTo>
                  <a:lnTo>
                    <a:pt x="2" y="75"/>
                  </a:lnTo>
                  <a:lnTo>
                    <a:pt x="4" y="76"/>
                  </a:lnTo>
                  <a:lnTo>
                    <a:pt x="5" y="76"/>
                  </a:lnTo>
                  <a:lnTo>
                    <a:pt x="7" y="76"/>
                  </a:lnTo>
                  <a:lnTo>
                    <a:pt x="9" y="76"/>
                  </a:lnTo>
                  <a:lnTo>
                    <a:pt x="10" y="74"/>
                  </a:lnTo>
                  <a:lnTo>
                    <a:pt x="10" y="74"/>
                  </a:lnTo>
                  <a:lnTo>
                    <a:pt x="25" y="41"/>
                  </a:lnTo>
                  <a:lnTo>
                    <a:pt x="33" y="23"/>
                  </a:lnTo>
                  <a:lnTo>
                    <a:pt x="39" y="7"/>
                  </a:lnTo>
                  <a:lnTo>
                    <a:pt x="39" y="7"/>
                  </a:lnTo>
                  <a:lnTo>
                    <a:pt x="39" y="4"/>
                  </a:lnTo>
                  <a:lnTo>
                    <a:pt x="38" y="2"/>
                  </a:lnTo>
                  <a:lnTo>
                    <a:pt x="37" y="1"/>
                  </a:lnTo>
                  <a:lnTo>
                    <a:pt x="36" y="0"/>
                  </a:lnTo>
                  <a:lnTo>
                    <a:pt x="34" y="0"/>
                  </a:lnTo>
                  <a:lnTo>
                    <a:pt x="32" y="0"/>
                  </a:lnTo>
                  <a:lnTo>
                    <a:pt x="30" y="1"/>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1" name="chenying0907 761"/>
            <p:cNvSpPr>
              <a:spLocks/>
            </p:cNvSpPr>
            <p:nvPr/>
          </p:nvSpPr>
          <p:spPr bwMode="auto">
            <a:xfrm>
              <a:off x="6373813" y="2681288"/>
              <a:ext cx="12700" cy="38100"/>
            </a:xfrm>
            <a:custGeom>
              <a:avLst/>
              <a:gdLst/>
              <a:ahLst/>
              <a:cxnLst>
                <a:cxn ang="0">
                  <a:pos x="13" y="6"/>
                </a:cxn>
                <a:cxn ang="0">
                  <a:pos x="13" y="6"/>
                </a:cxn>
                <a:cxn ang="0">
                  <a:pos x="12" y="13"/>
                </a:cxn>
                <a:cxn ang="0">
                  <a:pos x="10" y="21"/>
                </a:cxn>
                <a:cxn ang="0">
                  <a:pos x="6" y="36"/>
                </a:cxn>
                <a:cxn ang="0">
                  <a:pos x="2" y="50"/>
                </a:cxn>
                <a:cxn ang="0">
                  <a:pos x="1" y="58"/>
                </a:cxn>
                <a:cxn ang="0">
                  <a:pos x="0" y="66"/>
                </a:cxn>
                <a:cxn ang="0">
                  <a:pos x="0" y="66"/>
                </a:cxn>
                <a:cxn ang="0">
                  <a:pos x="1" y="68"/>
                </a:cxn>
                <a:cxn ang="0">
                  <a:pos x="2" y="69"/>
                </a:cxn>
                <a:cxn ang="0">
                  <a:pos x="3" y="70"/>
                </a:cxn>
                <a:cxn ang="0">
                  <a:pos x="5" y="70"/>
                </a:cxn>
                <a:cxn ang="0">
                  <a:pos x="6" y="70"/>
                </a:cxn>
                <a:cxn ang="0">
                  <a:pos x="8" y="69"/>
                </a:cxn>
                <a:cxn ang="0">
                  <a:pos x="9" y="68"/>
                </a:cxn>
                <a:cxn ang="0">
                  <a:pos x="10" y="66"/>
                </a:cxn>
                <a:cxn ang="0">
                  <a:pos x="10" y="66"/>
                </a:cxn>
                <a:cxn ang="0">
                  <a:pos x="10" y="58"/>
                </a:cxn>
                <a:cxn ang="0">
                  <a:pos x="12" y="50"/>
                </a:cxn>
                <a:cxn ang="0">
                  <a:pos x="16" y="36"/>
                </a:cxn>
                <a:cxn ang="0">
                  <a:pos x="20" y="21"/>
                </a:cxn>
                <a:cxn ang="0">
                  <a:pos x="21" y="13"/>
                </a:cxn>
                <a:cxn ang="0">
                  <a:pos x="22" y="6"/>
                </a:cxn>
                <a:cxn ang="0">
                  <a:pos x="22" y="6"/>
                </a:cxn>
                <a:cxn ang="0">
                  <a:pos x="21" y="3"/>
                </a:cxn>
                <a:cxn ang="0">
                  <a:pos x="20" y="2"/>
                </a:cxn>
                <a:cxn ang="0">
                  <a:pos x="19" y="1"/>
                </a:cxn>
                <a:cxn ang="0">
                  <a:pos x="17" y="0"/>
                </a:cxn>
                <a:cxn ang="0">
                  <a:pos x="16" y="1"/>
                </a:cxn>
                <a:cxn ang="0">
                  <a:pos x="14" y="2"/>
                </a:cxn>
                <a:cxn ang="0">
                  <a:pos x="13" y="3"/>
                </a:cxn>
                <a:cxn ang="0">
                  <a:pos x="13" y="6"/>
                </a:cxn>
                <a:cxn ang="0">
                  <a:pos x="13" y="6"/>
                </a:cxn>
              </a:cxnLst>
              <a:rect l="0" t="0" r="r" b="b"/>
              <a:pathLst>
                <a:path w="22" h="70">
                  <a:moveTo>
                    <a:pt x="13" y="6"/>
                  </a:moveTo>
                  <a:lnTo>
                    <a:pt x="13" y="6"/>
                  </a:lnTo>
                  <a:lnTo>
                    <a:pt x="12" y="13"/>
                  </a:lnTo>
                  <a:lnTo>
                    <a:pt x="10" y="21"/>
                  </a:lnTo>
                  <a:lnTo>
                    <a:pt x="6" y="36"/>
                  </a:lnTo>
                  <a:lnTo>
                    <a:pt x="2" y="50"/>
                  </a:lnTo>
                  <a:lnTo>
                    <a:pt x="1" y="58"/>
                  </a:lnTo>
                  <a:lnTo>
                    <a:pt x="0" y="66"/>
                  </a:lnTo>
                  <a:lnTo>
                    <a:pt x="0" y="66"/>
                  </a:lnTo>
                  <a:lnTo>
                    <a:pt x="1" y="68"/>
                  </a:lnTo>
                  <a:lnTo>
                    <a:pt x="2" y="69"/>
                  </a:lnTo>
                  <a:lnTo>
                    <a:pt x="3" y="70"/>
                  </a:lnTo>
                  <a:lnTo>
                    <a:pt x="5" y="70"/>
                  </a:lnTo>
                  <a:lnTo>
                    <a:pt x="6" y="70"/>
                  </a:lnTo>
                  <a:lnTo>
                    <a:pt x="8" y="69"/>
                  </a:lnTo>
                  <a:lnTo>
                    <a:pt x="9" y="68"/>
                  </a:lnTo>
                  <a:lnTo>
                    <a:pt x="10" y="66"/>
                  </a:lnTo>
                  <a:lnTo>
                    <a:pt x="10" y="66"/>
                  </a:lnTo>
                  <a:lnTo>
                    <a:pt x="10" y="58"/>
                  </a:lnTo>
                  <a:lnTo>
                    <a:pt x="12" y="50"/>
                  </a:lnTo>
                  <a:lnTo>
                    <a:pt x="16" y="36"/>
                  </a:lnTo>
                  <a:lnTo>
                    <a:pt x="20" y="21"/>
                  </a:lnTo>
                  <a:lnTo>
                    <a:pt x="21" y="13"/>
                  </a:lnTo>
                  <a:lnTo>
                    <a:pt x="22" y="6"/>
                  </a:lnTo>
                  <a:lnTo>
                    <a:pt x="22" y="6"/>
                  </a:lnTo>
                  <a:lnTo>
                    <a:pt x="21" y="3"/>
                  </a:lnTo>
                  <a:lnTo>
                    <a:pt x="20" y="2"/>
                  </a:lnTo>
                  <a:lnTo>
                    <a:pt x="19" y="1"/>
                  </a:lnTo>
                  <a:lnTo>
                    <a:pt x="17" y="0"/>
                  </a:lnTo>
                  <a:lnTo>
                    <a:pt x="16" y="1"/>
                  </a:lnTo>
                  <a:lnTo>
                    <a:pt x="14" y="2"/>
                  </a:lnTo>
                  <a:lnTo>
                    <a:pt x="13" y="3"/>
                  </a:lnTo>
                  <a:lnTo>
                    <a:pt x="13" y="6"/>
                  </a:lnTo>
                  <a:lnTo>
                    <a:pt x="1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2" name="chenying0907 762"/>
            <p:cNvSpPr>
              <a:spLocks/>
            </p:cNvSpPr>
            <p:nvPr/>
          </p:nvSpPr>
          <p:spPr bwMode="auto">
            <a:xfrm>
              <a:off x="6407150" y="2698750"/>
              <a:ext cx="30163" cy="42863"/>
            </a:xfrm>
            <a:custGeom>
              <a:avLst/>
              <a:gdLst/>
              <a:ahLst/>
              <a:cxnLst>
                <a:cxn ang="0">
                  <a:pos x="45" y="3"/>
                </a:cxn>
                <a:cxn ang="0">
                  <a:pos x="45" y="3"/>
                </a:cxn>
                <a:cxn ang="0">
                  <a:pos x="39" y="11"/>
                </a:cxn>
                <a:cxn ang="0">
                  <a:pos x="33" y="19"/>
                </a:cxn>
                <a:cxn ang="0">
                  <a:pos x="26" y="26"/>
                </a:cxn>
                <a:cxn ang="0">
                  <a:pos x="19" y="35"/>
                </a:cxn>
                <a:cxn ang="0">
                  <a:pos x="19" y="35"/>
                </a:cxn>
                <a:cxn ang="0">
                  <a:pos x="16" y="39"/>
                </a:cxn>
                <a:cxn ang="0">
                  <a:pos x="14" y="44"/>
                </a:cxn>
                <a:cxn ang="0">
                  <a:pos x="10" y="54"/>
                </a:cxn>
                <a:cxn ang="0">
                  <a:pos x="10" y="54"/>
                </a:cxn>
                <a:cxn ang="0">
                  <a:pos x="5" y="66"/>
                </a:cxn>
                <a:cxn ang="0">
                  <a:pos x="1" y="77"/>
                </a:cxn>
                <a:cxn ang="0">
                  <a:pos x="1" y="77"/>
                </a:cxn>
                <a:cxn ang="0">
                  <a:pos x="0" y="79"/>
                </a:cxn>
                <a:cxn ang="0">
                  <a:pos x="1" y="80"/>
                </a:cxn>
                <a:cxn ang="0">
                  <a:pos x="2" y="81"/>
                </a:cxn>
                <a:cxn ang="0">
                  <a:pos x="4" y="82"/>
                </a:cxn>
                <a:cxn ang="0">
                  <a:pos x="6" y="82"/>
                </a:cxn>
                <a:cxn ang="0">
                  <a:pos x="7" y="82"/>
                </a:cxn>
                <a:cxn ang="0">
                  <a:pos x="9" y="81"/>
                </a:cxn>
                <a:cxn ang="0">
                  <a:pos x="10" y="79"/>
                </a:cxn>
                <a:cxn ang="0">
                  <a:pos x="10" y="79"/>
                </a:cxn>
                <a:cxn ang="0">
                  <a:pos x="18" y="59"/>
                </a:cxn>
                <a:cxn ang="0">
                  <a:pos x="22" y="48"/>
                </a:cxn>
                <a:cxn ang="0">
                  <a:pos x="27" y="39"/>
                </a:cxn>
                <a:cxn ang="0">
                  <a:pos x="27" y="39"/>
                </a:cxn>
                <a:cxn ang="0">
                  <a:pos x="33" y="31"/>
                </a:cxn>
                <a:cxn ang="0">
                  <a:pos x="40" y="23"/>
                </a:cxn>
                <a:cxn ang="0">
                  <a:pos x="48" y="16"/>
                </a:cxn>
                <a:cxn ang="0">
                  <a:pos x="54" y="8"/>
                </a:cxn>
                <a:cxn ang="0">
                  <a:pos x="54" y="8"/>
                </a:cxn>
                <a:cxn ang="0">
                  <a:pos x="55" y="6"/>
                </a:cxn>
                <a:cxn ang="0">
                  <a:pos x="54" y="4"/>
                </a:cxn>
                <a:cxn ang="0">
                  <a:pos x="53" y="3"/>
                </a:cxn>
                <a:cxn ang="0">
                  <a:pos x="52" y="1"/>
                </a:cxn>
                <a:cxn ang="0">
                  <a:pos x="51" y="0"/>
                </a:cxn>
                <a:cxn ang="0">
                  <a:pos x="49" y="0"/>
                </a:cxn>
                <a:cxn ang="0">
                  <a:pos x="47" y="1"/>
                </a:cxn>
                <a:cxn ang="0">
                  <a:pos x="45" y="3"/>
                </a:cxn>
                <a:cxn ang="0">
                  <a:pos x="45" y="3"/>
                </a:cxn>
              </a:cxnLst>
              <a:rect l="0" t="0" r="r" b="b"/>
              <a:pathLst>
                <a:path w="55" h="82">
                  <a:moveTo>
                    <a:pt x="45" y="3"/>
                  </a:moveTo>
                  <a:lnTo>
                    <a:pt x="45" y="3"/>
                  </a:lnTo>
                  <a:lnTo>
                    <a:pt x="39" y="11"/>
                  </a:lnTo>
                  <a:lnTo>
                    <a:pt x="33" y="19"/>
                  </a:lnTo>
                  <a:lnTo>
                    <a:pt x="26" y="26"/>
                  </a:lnTo>
                  <a:lnTo>
                    <a:pt x="19" y="35"/>
                  </a:lnTo>
                  <a:lnTo>
                    <a:pt x="19" y="35"/>
                  </a:lnTo>
                  <a:lnTo>
                    <a:pt x="16" y="39"/>
                  </a:lnTo>
                  <a:lnTo>
                    <a:pt x="14" y="44"/>
                  </a:lnTo>
                  <a:lnTo>
                    <a:pt x="10" y="54"/>
                  </a:lnTo>
                  <a:lnTo>
                    <a:pt x="10" y="54"/>
                  </a:lnTo>
                  <a:lnTo>
                    <a:pt x="5" y="66"/>
                  </a:lnTo>
                  <a:lnTo>
                    <a:pt x="1" y="77"/>
                  </a:lnTo>
                  <a:lnTo>
                    <a:pt x="1" y="77"/>
                  </a:lnTo>
                  <a:lnTo>
                    <a:pt x="0" y="79"/>
                  </a:lnTo>
                  <a:lnTo>
                    <a:pt x="1" y="80"/>
                  </a:lnTo>
                  <a:lnTo>
                    <a:pt x="2" y="81"/>
                  </a:lnTo>
                  <a:lnTo>
                    <a:pt x="4" y="82"/>
                  </a:lnTo>
                  <a:lnTo>
                    <a:pt x="6" y="82"/>
                  </a:lnTo>
                  <a:lnTo>
                    <a:pt x="7" y="82"/>
                  </a:lnTo>
                  <a:lnTo>
                    <a:pt x="9" y="81"/>
                  </a:lnTo>
                  <a:lnTo>
                    <a:pt x="10" y="79"/>
                  </a:lnTo>
                  <a:lnTo>
                    <a:pt x="10" y="79"/>
                  </a:lnTo>
                  <a:lnTo>
                    <a:pt x="18" y="59"/>
                  </a:lnTo>
                  <a:lnTo>
                    <a:pt x="22" y="48"/>
                  </a:lnTo>
                  <a:lnTo>
                    <a:pt x="27" y="39"/>
                  </a:lnTo>
                  <a:lnTo>
                    <a:pt x="27" y="39"/>
                  </a:lnTo>
                  <a:lnTo>
                    <a:pt x="33" y="31"/>
                  </a:lnTo>
                  <a:lnTo>
                    <a:pt x="40" y="23"/>
                  </a:lnTo>
                  <a:lnTo>
                    <a:pt x="48" y="16"/>
                  </a:lnTo>
                  <a:lnTo>
                    <a:pt x="54" y="8"/>
                  </a:lnTo>
                  <a:lnTo>
                    <a:pt x="54" y="8"/>
                  </a:lnTo>
                  <a:lnTo>
                    <a:pt x="55" y="6"/>
                  </a:lnTo>
                  <a:lnTo>
                    <a:pt x="54" y="4"/>
                  </a:lnTo>
                  <a:lnTo>
                    <a:pt x="53" y="3"/>
                  </a:lnTo>
                  <a:lnTo>
                    <a:pt x="52" y="1"/>
                  </a:lnTo>
                  <a:lnTo>
                    <a:pt x="51" y="0"/>
                  </a:lnTo>
                  <a:lnTo>
                    <a:pt x="49" y="0"/>
                  </a:lnTo>
                  <a:lnTo>
                    <a:pt x="47" y="1"/>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3" name="chenying0907 763"/>
            <p:cNvSpPr>
              <a:spLocks/>
            </p:cNvSpPr>
            <p:nvPr/>
          </p:nvSpPr>
          <p:spPr bwMode="auto">
            <a:xfrm>
              <a:off x="6430963" y="2728913"/>
              <a:ext cx="26988" cy="50800"/>
            </a:xfrm>
            <a:custGeom>
              <a:avLst/>
              <a:gdLst/>
              <a:ahLst/>
              <a:cxnLst>
                <a:cxn ang="0">
                  <a:pos x="43" y="3"/>
                </a:cxn>
                <a:cxn ang="0">
                  <a:pos x="43" y="3"/>
                </a:cxn>
                <a:cxn ang="0">
                  <a:pos x="32" y="22"/>
                </a:cxn>
                <a:cxn ang="0">
                  <a:pos x="22" y="43"/>
                </a:cxn>
                <a:cxn ang="0">
                  <a:pos x="22" y="43"/>
                </a:cxn>
                <a:cxn ang="0">
                  <a:pos x="17" y="54"/>
                </a:cxn>
                <a:cxn ang="0">
                  <a:pos x="11" y="66"/>
                </a:cxn>
                <a:cxn ang="0">
                  <a:pos x="6" y="77"/>
                </a:cxn>
                <a:cxn ang="0">
                  <a:pos x="1" y="90"/>
                </a:cxn>
                <a:cxn ang="0">
                  <a:pos x="1" y="90"/>
                </a:cxn>
                <a:cxn ang="0">
                  <a:pos x="0" y="92"/>
                </a:cxn>
                <a:cxn ang="0">
                  <a:pos x="1" y="94"/>
                </a:cxn>
                <a:cxn ang="0">
                  <a:pos x="3" y="95"/>
                </a:cxn>
                <a:cxn ang="0">
                  <a:pos x="5" y="95"/>
                </a:cxn>
                <a:cxn ang="0">
                  <a:pos x="6" y="96"/>
                </a:cxn>
                <a:cxn ang="0">
                  <a:pos x="8" y="95"/>
                </a:cxn>
                <a:cxn ang="0">
                  <a:pos x="9" y="94"/>
                </a:cxn>
                <a:cxn ang="0">
                  <a:pos x="10" y="92"/>
                </a:cxn>
                <a:cxn ang="0">
                  <a:pos x="10" y="92"/>
                </a:cxn>
                <a:cxn ang="0">
                  <a:pos x="14" y="81"/>
                </a:cxn>
                <a:cxn ang="0">
                  <a:pos x="18" y="71"/>
                </a:cxn>
                <a:cxn ang="0">
                  <a:pos x="22" y="62"/>
                </a:cxn>
                <a:cxn ang="0">
                  <a:pos x="28" y="52"/>
                </a:cxn>
                <a:cxn ang="0">
                  <a:pos x="28" y="52"/>
                </a:cxn>
                <a:cxn ang="0">
                  <a:pos x="32" y="47"/>
                </a:cxn>
                <a:cxn ang="0">
                  <a:pos x="34" y="42"/>
                </a:cxn>
                <a:cxn ang="0">
                  <a:pos x="38" y="33"/>
                </a:cxn>
                <a:cxn ang="0">
                  <a:pos x="38" y="33"/>
                </a:cxn>
                <a:cxn ang="0">
                  <a:pos x="44" y="20"/>
                </a:cxn>
                <a:cxn ang="0">
                  <a:pos x="51" y="8"/>
                </a:cxn>
                <a:cxn ang="0">
                  <a:pos x="51" y="8"/>
                </a:cxn>
                <a:cxn ang="0">
                  <a:pos x="51" y="6"/>
                </a:cxn>
                <a:cxn ang="0">
                  <a:pos x="51" y="4"/>
                </a:cxn>
                <a:cxn ang="0">
                  <a:pos x="50" y="3"/>
                </a:cxn>
                <a:cxn ang="0">
                  <a:pos x="49" y="2"/>
                </a:cxn>
                <a:cxn ang="0">
                  <a:pos x="47" y="0"/>
                </a:cxn>
                <a:cxn ang="0">
                  <a:pos x="46" y="0"/>
                </a:cxn>
                <a:cxn ang="0">
                  <a:pos x="44" y="2"/>
                </a:cxn>
                <a:cxn ang="0">
                  <a:pos x="43" y="3"/>
                </a:cxn>
                <a:cxn ang="0">
                  <a:pos x="43" y="3"/>
                </a:cxn>
              </a:cxnLst>
              <a:rect l="0" t="0" r="r" b="b"/>
              <a:pathLst>
                <a:path w="51" h="96">
                  <a:moveTo>
                    <a:pt x="43" y="3"/>
                  </a:moveTo>
                  <a:lnTo>
                    <a:pt x="43" y="3"/>
                  </a:lnTo>
                  <a:lnTo>
                    <a:pt x="32" y="22"/>
                  </a:lnTo>
                  <a:lnTo>
                    <a:pt x="22" y="43"/>
                  </a:lnTo>
                  <a:lnTo>
                    <a:pt x="22" y="43"/>
                  </a:lnTo>
                  <a:lnTo>
                    <a:pt x="17" y="54"/>
                  </a:lnTo>
                  <a:lnTo>
                    <a:pt x="11" y="66"/>
                  </a:lnTo>
                  <a:lnTo>
                    <a:pt x="6" y="77"/>
                  </a:lnTo>
                  <a:lnTo>
                    <a:pt x="1" y="90"/>
                  </a:lnTo>
                  <a:lnTo>
                    <a:pt x="1" y="90"/>
                  </a:lnTo>
                  <a:lnTo>
                    <a:pt x="0" y="92"/>
                  </a:lnTo>
                  <a:lnTo>
                    <a:pt x="1" y="94"/>
                  </a:lnTo>
                  <a:lnTo>
                    <a:pt x="3" y="95"/>
                  </a:lnTo>
                  <a:lnTo>
                    <a:pt x="5" y="95"/>
                  </a:lnTo>
                  <a:lnTo>
                    <a:pt x="6" y="96"/>
                  </a:lnTo>
                  <a:lnTo>
                    <a:pt x="8" y="95"/>
                  </a:lnTo>
                  <a:lnTo>
                    <a:pt x="9" y="94"/>
                  </a:lnTo>
                  <a:lnTo>
                    <a:pt x="10" y="92"/>
                  </a:lnTo>
                  <a:lnTo>
                    <a:pt x="10" y="92"/>
                  </a:lnTo>
                  <a:lnTo>
                    <a:pt x="14" y="81"/>
                  </a:lnTo>
                  <a:lnTo>
                    <a:pt x="18" y="71"/>
                  </a:lnTo>
                  <a:lnTo>
                    <a:pt x="22" y="62"/>
                  </a:lnTo>
                  <a:lnTo>
                    <a:pt x="28" y="52"/>
                  </a:lnTo>
                  <a:lnTo>
                    <a:pt x="28" y="52"/>
                  </a:lnTo>
                  <a:lnTo>
                    <a:pt x="32" y="47"/>
                  </a:lnTo>
                  <a:lnTo>
                    <a:pt x="34" y="42"/>
                  </a:lnTo>
                  <a:lnTo>
                    <a:pt x="38" y="33"/>
                  </a:lnTo>
                  <a:lnTo>
                    <a:pt x="38" y="33"/>
                  </a:lnTo>
                  <a:lnTo>
                    <a:pt x="44" y="20"/>
                  </a:lnTo>
                  <a:lnTo>
                    <a:pt x="51" y="8"/>
                  </a:lnTo>
                  <a:lnTo>
                    <a:pt x="51" y="8"/>
                  </a:lnTo>
                  <a:lnTo>
                    <a:pt x="51" y="6"/>
                  </a:lnTo>
                  <a:lnTo>
                    <a:pt x="51" y="4"/>
                  </a:lnTo>
                  <a:lnTo>
                    <a:pt x="50" y="3"/>
                  </a:lnTo>
                  <a:lnTo>
                    <a:pt x="49" y="2"/>
                  </a:lnTo>
                  <a:lnTo>
                    <a:pt x="47" y="0"/>
                  </a:lnTo>
                  <a:lnTo>
                    <a:pt x="46" y="0"/>
                  </a:lnTo>
                  <a:lnTo>
                    <a:pt x="44" y="2"/>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4" name="chenying0907 764"/>
            <p:cNvSpPr>
              <a:spLocks/>
            </p:cNvSpPr>
            <p:nvPr/>
          </p:nvSpPr>
          <p:spPr bwMode="auto">
            <a:xfrm>
              <a:off x="6461125" y="2754313"/>
              <a:ext cx="25400" cy="49213"/>
            </a:xfrm>
            <a:custGeom>
              <a:avLst/>
              <a:gdLst/>
              <a:ahLst/>
              <a:cxnLst>
                <a:cxn ang="0">
                  <a:pos x="39" y="2"/>
                </a:cxn>
                <a:cxn ang="0">
                  <a:pos x="39" y="2"/>
                </a:cxn>
                <a:cxn ang="0">
                  <a:pos x="26" y="22"/>
                </a:cxn>
                <a:cxn ang="0">
                  <a:pos x="15" y="43"/>
                </a:cxn>
                <a:cxn ang="0">
                  <a:pos x="7" y="64"/>
                </a:cxn>
                <a:cxn ang="0">
                  <a:pos x="3" y="75"/>
                </a:cxn>
                <a:cxn ang="0">
                  <a:pos x="0" y="86"/>
                </a:cxn>
                <a:cxn ang="0">
                  <a:pos x="0" y="86"/>
                </a:cxn>
                <a:cxn ang="0">
                  <a:pos x="0" y="88"/>
                </a:cxn>
                <a:cxn ang="0">
                  <a:pos x="0" y="89"/>
                </a:cxn>
                <a:cxn ang="0">
                  <a:pos x="2" y="91"/>
                </a:cxn>
                <a:cxn ang="0">
                  <a:pos x="4" y="91"/>
                </a:cxn>
                <a:cxn ang="0">
                  <a:pos x="6" y="92"/>
                </a:cxn>
                <a:cxn ang="0">
                  <a:pos x="7" y="91"/>
                </a:cxn>
                <a:cxn ang="0">
                  <a:pos x="9" y="90"/>
                </a:cxn>
                <a:cxn ang="0">
                  <a:pos x="9" y="88"/>
                </a:cxn>
                <a:cxn ang="0">
                  <a:pos x="9" y="88"/>
                </a:cxn>
                <a:cxn ang="0">
                  <a:pos x="12" y="78"/>
                </a:cxn>
                <a:cxn ang="0">
                  <a:pos x="15" y="66"/>
                </a:cxn>
                <a:cxn ang="0">
                  <a:pos x="24" y="46"/>
                </a:cxn>
                <a:cxn ang="0">
                  <a:pos x="35" y="26"/>
                </a:cxn>
                <a:cxn ang="0">
                  <a:pos x="47" y="7"/>
                </a:cxn>
                <a:cxn ang="0">
                  <a:pos x="47" y="7"/>
                </a:cxn>
                <a:cxn ang="0">
                  <a:pos x="48" y="5"/>
                </a:cxn>
                <a:cxn ang="0">
                  <a:pos x="47" y="3"/>
                </a:cxn>
                <a:cxn ang="0">
                  <a:pos x="47" y="2"/>
                </a:cxn>
                <a:cxn ang="0">
                  <a:pos x="45" y="1"/>
                </a:cxn>
                <a:cxn ang="0">
                  <a:pos x="42" y="0"/>
                </a:cxn>
                <a:cxn ang="0">
                  <a:pos x="40" y="1"/>
                </a:cxn>
                <a:cxn ang="0">
                  <a:pos x="39" y="2"/>
                </a:cxn>
                <a:cxn ang="0">
                  <a:pos x="39" y="2"/>
                </a:cxn>
              </a:cxnLst>
              <a:rect l="0" t="0" r="r" b="b"/>
              <a:pathLst>
                <a:path w="48" h="92">
                  <a:moveTo>
                    <a:pt x="39" y="2"/>
                  </a:moveTo>
                  <a:lnTo>
                    <a:pt x="39" y="2"/>
                  </a:lnTo>
                  <a:lnTo>
                    <a:pt x="26" y="22"/>
                  </a:lnTo>
                  <a:lnTo>
                    <a:pt x="15" y="43"/>
                  </a:lnTo>
                  <a:lnTo>
                    <a:pt x="7" y="64"/>
                  </a:lnTo>
                  <a:lnTo>
                    <a:pt x="3" y="75"/>
                  </a:lnTo>
                  <a:lnTo>
                    <a:pt x="0" y="86"/>
                  </a:lnTo>
                  <a:lnTo>
                    <a:pt x="0" y="86"/>
                  </a:lnTo>
                  <a:lnTo>
                    <a:pt x="0" y="88"/>
                  </a:lnTo>
                  <a:lnTo>
                    <a:pt x="0" y="89"/>
                  </a:lnTo>
                  <a:lnTo>
                    <a:pt x="2" y="91"/>
                  </a:lnTo>
                  <a:lnTo>
                    <a:pt x="4" y="91"/>
                  </a:lnTo>
                  <a:lnTo>
                    <a:pt x="6" y="92"/>
                  </a:lnTo>
                  <a:lnTo>
                    <a:pt x="7" y="91"/>
                  </a:lnTo>
                  <a:lnTo>
                    <a:pt x="9" y="90"/>
                  </a:lnTo>
                  <a:lnTo>
                    <a:pt x="9" y="88"/>
                  </a:lnTo>
                  <a:lnTo>
                    <a:pt x="9" y="88"/>
                  </a:lnTo>
                  <a:lnTo>
                    <a:pt x="12" y="78"/>
                  </a:lnTo>
                  <a:lnTo>
                    <a:pt x="15" y="66"/>
                  </a:lnTo>
                  <a:lnTo>
                    <a:pt x="24" y="46"/>
                  </a:lnTo>
                  <a:lnTo>
                    <a:pt x="35" y="26"/>
                  </a:lnTo>
                  <a:lnTo>
                    <a:pt x="47" y="7"/>
                  </a:lnTo>
                  <a:lnTo>
                    <a:pt x="47" y="7"/>
                  </a:lnTo>
                  <a:lnTo>
                    <a:pt x="48" y="5"/>
                  </a:lnTo>
                  <a:lnTo>
                    <a:pt x="47" y="3"/>
                  </a:lnTo>
                  <a:lnTo>
                    <a:pt x="47" y="2"/>
                  </a:lnTo>
                  <a:lnTo>
                    <a:pt x="45" y="1"/>
                  </a:lnTo>
                  <a:lnTo>
                    <a:pt x="42" y="0"/>
                  </a:lnTo>
                  <a:lnTo>
                    <a:pt x="40"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5" name="chenying0907 765"/>
            <p:cNvSpPr>
              <a:spLocks/>
            </p:cNvSpPr>
            <p:nvPr/>
          </p:nvSpPr>
          <p:spPr bwMode="auto">
            <a:xfrm>
              <a:off x="6499225" y="2765425"/>
              <a:ext cx="22225" cy="53975"/>
            </a:xfrm>
            <a:custGeom>
              <a:avLst/>
              <a:gdLst/>
              <a:ahLst/>
              <a:cxnLst>
                <a:cxn ang="0">
                  <a:pos x="35" y="3"/>
                </a:cxn>
                <a:cxn ang="0">
                  <a:pos x="35" y="3"/>
                </a:cxn>
                <a:cxn ang="0">
                  <a:pos x="29" y="13"/>
                </a:cxn>
                <a:cxn ang="0">
                  <a:pos x="24" y="25"/>
                </a:cxn>
                <a:cxn ang="0">
                  <a:pos x="20" y="36"/>
                </a:cxn>
                <a:cxn ang="0">
                  <a:pos x="15" y="49"/>
                </a:cxn>
                <a:cxn ang="0">
                  <a:pos x="8" y="72"/>
                </a:cxn>
                <a:cxn ang="0">
                  <a:pos x="0" y="95"/>
                </a:cxn>
                <a:cxn ang="0">
                  <a:pos x="0" y="95"/>
                </a:cxn>
                <a:cxn ang="0">
                  <a:pos x="0" y="97"/>
                </a:cxn>
                <a:cxn ang="0">
                  <a:pos x="0" y="99"/>
                </a:cxn>
                <a:cxn ang="0">
                  <a:pos x="1" y="100"/>
                </a:cxn>
                <a:cxn ang="0">
                  <a:pos x="3" y="101"/>
                </a:cxn>
                <a:cxn ang="0">
                  <a:pos x="6" y="101"/>
                </a:cxn>
                <a:cxn ang="0">
                  <a:pos x="8" y="100"/>
                </a:cxn>
                <a:cxn ang="0">
                  <a:pos x="9" y="98"/>
                </a:cxn>
                <a:cxn ang="0">
                  <a:pos x="9" y="98"/>
                </a:cxn>
                <a:cxn ang="0">
                  <a:pos x="17" y="76"/>
                </a:cxn>
                <a:cxn ang="0">
                  <a:pos x="24" y="52"/>
                </a:cxn>
                <a:cxn ang="0">
                  <a:pos x="32" y="29"/>
                </a:cxn>
                <a:cxn ang="0">
                  <a:pos x="37" y="19"/>
                </a:cxn>
                <a:cxn ang="0">
                  <a:pos x="43" y="7"/>
                </a:cxn>
                <a:cxn ang="0">
                  <a:pos x="43" y="7"/>
                </a:cxn>
                <a:cxn ang="0">
                  <a:pos x="44" y="5"/>
                </a:cxn>
                <a:cxn ang="0">
                  <a:pos x="44" y="4"/>
                </a:cxn>
                <a:cxn ang="0">
                  <a:pos x="43" y="2"/>
                </a:cxn>
                <a:cxn ang="0">
                  <a:pos x="41" y="1"/>
                </a:cxn>
                <a:cxn ang="0">
                  <a:pos x="40" y="1"/>
                </a:cxn>
                <a:cxn ang="0">
                  <a:pos x="38" y="0"/>
                </a:cxn>
                <a:cxn ang="0">
                  <a:pos x="36" y="1"/>
                </a:cxn>
                <a:cxn ang="0">
                  <a:pos x="35" y="3"/>
                </a:cxn>
                <a:cxn ang="0">
                  <a:pos x="35" y="3"/>
                </a:cxn>
              </a:cxnLst>
              <a:rect l="0" t="0" r="r" b="b"/>
              <a:pathLst>
                <a:path w="44" h="101">
                  <a:moveTo>
                    <a:pt x="35" y="3"/>
                  </a:moveTo>
                  <a:lnTo>
                    <a:pt x="35" y="3"/>
                  </a:lnTo>
                  <a:lnTo>
                    <a:pt x="29" y="13"/>
                  </a:lnTo>
                  <a:lnTo>
                    <a:pt x="24" y="25"/>
                  </a:lnTo>
                  <a:lnTo>
                    <a:pt x="20" y="36"/>
                  </a:lnTo>
                  <a:lnTo>
                    <a:pt x="15" y="49"/>
                  </a:lnTo>
                  <a:lnTo>
                    <a:pt x="8" y="72"/>
                  </a:lnTo>
                  <a:lnTo>
                    <a:pt x="0" y="95"/>
                  </a:lnTo>
                  <a:lnTo>
                    <a:pt x="0" y="95"/>
                  </a:lnTo>
                  <a:lnTo>
                    <a:pt x="0" y="97"/>
                  </a:lnTo>
                  <a:lnTo>
                    <a:pt x="0" y="99"/>
                  </a:lnTo>
                  <a:lnTo>
                    <a:pt x="1" y="100"/>
                  </a:lnTo>
                  <a:lnTo>
                    <a:pt x="3" y="101"/>
                  </a:lnTo>
                  <a:lnTo>
                    <a:pt x="6" y="101"/>
                  </a:lnTo>
                  <a:lnTo>
                    <a:pt x="8" y="100"/>
                  </a:lnTo>
                  <a:lnTo>
                    <a:pt x="9" y="98"/>
                  </a:lnTo>
                  <a:lnTo>
                    <a:pt x="9" y="98"/>
                  </a:lnTo>
                  <a:lnTo>
                    <a:pt x="17" y="76"/>
                  </a:lnTo>
                  <a:lnTo>
                    <a:pt x="24" y="52"/>
                  </a:lnTo>
                  <a:lnTo>
                    <a:pt x="32" y="29"/>
                  </a:lnTo>
                  <a:lnTo>
                    <a:pt x="37" y="19"/>
                  </a:lnTo>
                  <a:lnTo>
                    <a:pt x="43" y="7"/>
                  </a:lnTo>
                  <a:lnTo>
                    <a:pt x="43" y="7"/>
                  </a:lnTo>
                  <a:lnTo>
                    <a:pt x="44" y="5"/>
                  </a:lnTo>
                  <a:lnTo>
                    <a:pt x="44" y="4"/>
                  </a:lnTo>
                  <a:lnTo>
                    <a:pt x="43" y="2"/>
                  </a:lnTo>
                  <a:lnTo>
                    <a:pt x="41" y="1"/>
                  </a:lnTo>
                  <a:lnTo>
                    <a:pt x="40" y="1"/>
                  </a:lnTo>
                  <a:lnTo>
                    <a:pt x="38" y="0"/>
                  </a:lnTo>
                  <a:lnTo>
                    <a:pt x="36"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6" name="chenying0907 766"/>
            <p:cNvSpPr>
              <a:spLocks/>
            </p:cNvSpPr>
            <p:nvPr/>
          </p:nvSpPr>
          <p:spPr bwMode="auto">
            <a:xfrm>
              <a:off x="6540500" y="2767013"/>
              <a:ext cx="23813" cy="53975"/>
            </a:xfrm>
            <a:custGeom>
              <a:avLst/>
              <a:gdLst/>
              <a:ahLst/>
              <a:cxnLst>
                <a:cxn ang="0">
                  <a:pos x="35" y="4"/>
                </a:cxn>
                <a:cxn ang="0">
                  <a:pos x="35" y="4"/>
                </a:cxn>
                <a:cxn ang="0">
                  <a:pos x="29" y="27"/>
                </a:cxn>
                <a:cxn ang="0">
                  <a:pos x="20" y="50"/>
                </a:cxn>
                <a:cxn ang="0">
                  <a:pos x="11" y="73"/>
                </a:cxn>
                <a:cxn ang="0">
                  <a:pos x="1" y="94"/>
                </a:cxn>
                <a:cxn ang="0">
                  <a:pos x="1" y="94"/>
                </a:cxn>
                <a:cxn ang="0">
                  <a:pos x="0" y="96"/>
                </a:cxn>
                <a:cxn ang="0">
                  <a:pos x="1" y="98"/>
                </a:cxn>
                <a:cxn ang="0">
                  <a:pos x="2" y="101"/>
                </a:cxn>
                <a:cxn ang="0">
                  <a:pos x="3" y="102"/>
                </a:cxn>
                <a:cxn ang="0">
                  <a:pos x="4" y="102"/>
                </a:cxn>
                <a:cxn ang="0">
                  <a:pos x="6" y="102"/>
                </a:cxn>
                <a:cxn ang="0">
                  <a:pos x="8" y="102"/>
                </a:cxn>
                <a:cxn ang="0">
                  <a:pos x="9" y="100"/>
                </a:cxn>
                <a:cxn ang="0">
                  <a:pos x="9" y="100"/>
                </a:cxn>
                <a:cxn ang="0">
                  <a:pos x="19" y="77"/>
                </a:cxn>
                <a:cxn ang="0">
                  <a:pos x="29" y="54"/>
                </a:cxn>
                <a:cxn ang="0">
                  <a:pos x="37" y="30"/>
                </a:cxn>
                <a:cxn ang="0">
                  <a:pos x="44" y="6"/>
                </a:cxn>
                <a:cxn ang="0">
                  <a:pos x="44" y="6"/>
                </a:cxn>
                <a:cxn ang="0">
                  <a:pos x="44" y="4"/>
                </a:cxn>
                <a:cxn ang="0">
                  <a:pos x="43" y="3"/>
                </a:cxn>
                <a:cxn ang="0">
                  <a:pos x="42" y="1"/>
                </a:cxn>
                <a:cxn ang="0">
                  <a:pos x="41" y="1"/>
                </a:cxn>
                <a:cxn ang="0">
                  <a:pos x="39" y="0"/>
                </a:cxn>
                <a:cxn ang="0">
                  <a:pos x="37" y="1"/>
                </a:cxn>
                <a:cxn ang="0">
                  <a:pos x="36" y="2"/>
                </a:cxn>
                <a:cxn ang="0">
                  <a:pos x="35" y="4"/>
                </a:cxn>
                <a:cxn ang="0">
                  <a:pos x="35" y="4"/>
                </a:cxn>
              </a:cxnLst>
              <a:rect l="0" t="0" r="r" b="b"/>
              <a:pathLst>
                <a:path w="44" h="102">
                  <a:moveTo>
                    <a:pt x="35" y="4"/>
                  </a:moveTo>
                  <a:lnTo>
                    <a:pt x="35" y="4"/>
                  </a:lnTo>
                  <a:lnTo>
                    <a:pt x="29" y="27"/>
                  </a:lnTo>
                  <a:lnTo>
                    <a:pt x="20" y="50"/>
                  </a:lnTo>
                  <a:lnTo>
                    <a:pt x="11" y="73"/>
                  </a:lnTo>
                  <a:lnTo>
                    <a:pt x="1" y="94"/>
                  </a:lnTo>
                  <a:lnTo>
                    <a:pt x="1" y="94"/>
                  </a:lnTo>
                  <a:lnTo>
                    <a:pt x="0" y="96"/>
                  </a:lnTo>
                  <a:lnTo>
                    <a:pt x="1" y="98"/>
                  </a:lnTo>
                  <a:lnTo>
                    <a:pt x="2" y="101"/>
                  </a:lnTo>
                  <a:lnTo>
                    <a:pt x="3" y="102"/>
                  </a:lnTo>
                  <a:lnTo>
                    <a:pt x="4" y="102"/>
                  </a:lnTo>
                  <a:lnTo>
                    <a:pt x="6" y="102"/>
                  </a:lnTo>
                  <a:lnTo>
                    <a:pt x="8" y="102"/>
                  </a:lnTo>
                  <a:lnTo>
                    <a:pt x="9" y="100"/>
                  </a:lnTo>
                  <a:lnTo>
                    <a:pt x="9" y="100"/>
                  </a:lnTo>
                  <a:lnTo>
                    <a:pt x="19" y="77"/>
                  </a:lnTo>
                  <a:lnTo>
                    <a:pt x="29" y="54"/>
                  </a:lnTo>
                  <a:lnTo>
                    <a:pt x="37" y="30"/>
                  </a:lnTo>
                  <a:lnTo>
                    <a:pt x="44" y="6"/>
                  </a:lnTo>
                  <a:lnTo>
                    <a:pt x="44" y="6"/>
                  </a:lnTo>
                  <a:lnTo>
                    <a:pt x="44" y="4"/>
                  </a:lnTo>
                  <a:lnTo>
                    <a:pt x="43" y="3"/>
                  </a:lnTo>
                  <a:lnTo>
                    <a:pt x="42" y="1"/>
                  </a:lnTo>
                  <a:lnTo>
                    <a:pt x="41" y="1"/>
                  </a:lnTo>
                  <a:lnTo>
                    <a:pt x="39" y="0"/>
                  </a:lnTo>
                  <a:lnTo>
                    <a:pt x="37" y="1"/>
                  </a:lnTo>
                  <a:lnTo>
                    <a:pt x="36" y="2"/>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7" name="chenying0907 767"/>
            <p:cNvSpPr>
              <a:spLocks/>
            </p:cNvSpPr>
            <p:nvPr/>
          </p:nvSpPr>
          <p:spPr bwMode="auto">
            <a:xfrm>
              <a:off x="6386513" y="2139950"/>
              <a:ext cx="15875" cy="36513"/>
            </a:xfrm>
            <a:custGeom>
              <a:avLst/>
              <a:gdLst/>
              <a:ahLst/>
              <a:cxnLst>
                <a:cxn ang="0">
                  <a:pos x="22" y="4"/>
                </a:cxn>
                <a:cxn ang="0">
                  <a:pos x="22" y="4"/>
                </a:cxn>
                <a:cxn ang="0">
                  <a:pos x="21" y="12"/>
                </a:cxn>
                <a:cxn ang="0">
                  <a:pos x="19" y="19"/>
                </a:cxn>
                <a:cxn ang="0">
                  <a:pos x="14" y="32"/>
                </a:cxn>
                <a:cxn ang="0">
                  <a:pos x="14" y="32"/>
                </a:cxn>
                <a:cxn ang="0">
                  <a:pos x="9" y="48"/>
                </a:cxn>
                <a:cxn ang="0">
                  <a:pos x="5" y="55"/>
                </a:cxn>
                <a:cxn ang="0">
                  <a:pos x="0" y="62"/>
                </a:cxn>
                <a:cxn ang="0">
                  <a:pos x="0" y="62"/>
                </a:cxn>
                <a:cxn ang="0">
                  <a:pos x="0" y="65"/>
                </a:cxn>
                <a:cxn ang="0">
                  <a:pos x="0" y="67"/>
                </a:cxn>
                <a:cxn ang="0">
                  <a:pos x="2" y="68"/>
                </a:cxn>
                <a:cxn ang="0">
                  <a:pos x="3" y="69"/>
                </a:cxn>
                <a:cxn ang="0">
                  <a:pos x="5" y="70"/>
                </a:cxn>
                <a:cxn ang="0">
                  <a:pos x="6" y="70"/>
                </a:cxn>
                <a:cxn ang="0">
                  <a:pos x="8" y="69"/>
                </a:cxn>
                <a:cxn ang="0">
                  <a:pos x="9" y="68"/>
                </a:cxn>
                <a:cxn ang="0">
                  <a:pos x="9" y="68"/>
                </a:cxn>
                <a:cxn ang="0">
                  <a:pos x="13" y="60"/>
                </a:cxn>
                <a:cxn ang="0">
                  <a:pos x="16" y="53"/>
                </a:cxn>
                <a:cxn ang="0">
                  <a:pos x="22" y="38"/>
                </a:cxn>
                <a:cxn ang="0">
                  <a:pos x="22" y="38"/>
                </a:cxn>
                <a:cxn ang="0">
                  <a:pos x="28" y="22"/>
                </a:cxn>
                <a:cxn ang="0">
                  <a:pos x="31" y="14"/>
                </a:cxn>
                <a:cxn ang="0">
                  <a:pos x="32" y="4"/>
                </a:cxn>
                <a:cxn ang="0">
                  <a:pos x="32" y="4"/>
                </a:cxn>
                <a:cxn ang="0">
                  <a:pos x="32" y="3"/>
                </a:cxn>
                <a:cxn ang="0">
                  <a:pos x="31" y="1"/>
                </a:cxn>
                <a:cxn ang="0">
                  <a:pos x="29" y="0"/>
                </a:cxn>
                <a:cxn ang="0">
                  <a:pos x="27" y="0"/>
                </a:cxn>
                <a:cxn ang="0">
                  <a:pos x="25" y="0"/>
                </a:cxn>
                <a:cxn ang="0">
                  <a:pos x="24" y="1"/>
                </a:cxn>
                <a:cxn ang="0">
                  <a:pos x="23" y="3"/>
                </a:cxn>
                <a:cxn ang="0">
                  <a:pos x="22" y="4"/>
                </a:cxn>
                <a:cxn ang="0">
                  <a:pos x="22" y="4"/>
                </a:cxn>
              </a:cxnLst>
              <a:rect l="0" t="0" r="r" b="b"/>
              <a:pathLst>
                <a:path w="32" h="70">
                  <a:moveTo>
                    <a:pt x="22" y="4"/>
                  </a:moveTo>
                  <a:lnTo>
                    <a:pt x="22" y="4"/>
                  </a:lnTo>
                  <a:lnTo>
                    <a:pt x="21" y="12"/>
                  </a:lnTo>
                  <a:lnTo>
                    <a:pt x="19" y="19"/>
                  </a:lnTo>
                  <a:lnTo>
                    <a:pt x="14" y="32"/>
                  </a:lnTo>
                  <a:lnTo>
                    <a:pt x="14" y="32"/>
                  </a:lnTo>
                  <a:lnTo>
                    <a:pt x="9" y="48"/>
                  </a:lnTo>
                  <a:lnTo>
                    <a:pt x="5" y="55"/>
                  </a:lnTo>
                  <a:lnTo>
                    <a:pt x="0" y="62"/>
                  </a:lnTo>
                  <a:lnTo>
                    <a:pt x="0" y="62"/>
                  </a:lnTo>
                  <a:lnTo>
                    <a:pt x="0" y="65"/>
                  </a:lnTo>
                  <a:lnTo>
                    <a:pt x="0" y="67"/>
                  </a:lnTo>
                  <a:lnTo>
                    <a:pt x="2" y="68"/>
                  </a:lnTo>
                  <a:lnTo>
                    <a:pt x="3" y="69"/>
                  </a:lnTo>
                  <a:lnTo>
                    <a:pt x="5" y="70"/>
                  </a:lnTo>
                  <a:lnTo>
                    <a:pt x="6" y="70"/>
                  </a:lnTo>
                  <a:lnTo>
                    <a:pt x="8" y="69"/>
                  </a:lnTo>
                  <a:lnTo>
                    <a:pt x="9" y="68"/>
                  </a:lnTo>
                  <a:lnTo>
                    <a:pt x="9" y="68"/>
                  </a:lnTo>
                  <a:lnTo>
                    <a:pt x="13" y="60"/>
                  </a:lnTo>
                  <a:lnTo>
                    <a:pt x="16" y="53"/>
                  </a:lnTo>
                  <a:lnTo>
                    <a:pt x="22" y="38"/>
                  </a:lnTo>
                  <a:lnTo>
                    <a:pt x="22" y="38"/>
                  </a:lnTo>
                  <a:lnTo>
                    <a:pt x="28" y="22"/>
                  </a:lnTo>
                  <a:lnTo>
                    <a:pt x="31" y="14"/>
                  </a:lnTo>
                  <a:lnTo>
                    <a:pt x="32" y="4"/>
                  </a:lnTo>
                  <a:lnTo>
                    <a:pt x="32" y="4"/>
                  </a:lnTo>
                  <a:lnTo>
                    <a:pt x="32" y="3"/>
                  </a:lnTo>
                  <a:lnTo>
                    <a:pt x="31" y="1"/>
                  </a:lnTo>
                  <a:lnTo>
                    <a:pt x="29" y="0"/>
                  </a:lnTo>
                  <a:lnTo>
                    <a:pt x="27" y="0"/>
                  </a:lnTo>
                  <a:lnTo>
                    <a:pt x="25" y="0"/>
                  </a:lnTo>
                  <a:lnTo>
                    <a:pt x="24" y="1"/>
                  </a:lnTo>
                  <a:lnTo>
                    <a:pt x="23" y="3"/>
                  </a:lnTo>
                  <a:lnTo>
                    <a:pt x="22" y="4"/>
                  </a:lnTo>
                  <a:lnTo>
                    <a:pt x="2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8" name="chenying0907 768"/>
            <p:cNvSpPr>
              <a:spLocks/>
            </p:cNvSpPr>
            <p:nvPr/>
          </p:nvSpPr>
          <p:spPr bwMode="auto">
            <a:xfrm>
              <a:off x="6429375" y="2155825"/>
              <a:ext cx="9525" cy="33338"/>
            </a:xfrm>
            <a:custGeom>
              <a:avLst/>
              <a:gdLst/>
              <a:ahLst/>
              <a:cxnLst>
                <a:cxn ang="0">
                  <a:pos x="7" y="4"/>
                </a:cxn>
                <a:cxn ang="0">
                  <a:pos x="7" y="4"/>
                </a:cxn>
                <a:cxn ang="0">
                  <a:pos x="6" y="18"/>
                </a:cxn>
                <a:cxn ang="0">
                  <a:pos x="3" y="31"/>
                </a:cxn>
                <a:cxn ang="0">
                  <a:pos x="1" y="45"/>
                </a:cxn>
                <a:cxn ang="0">
                  <a:pos x="0" y="58"/>
                </a:cxn>
                <a:cxn ang="0">
                  <a:pos x="0" y="58"/>
                </a:cxn>
                <a:cxn ang="0">
                  <a:pos x="1" y="60"/>
                </a:cxn>
                <a:cxn ang="0">
                  <a:pos x="2" y="61"/>
                </a:cxn>
                <a:cxn ang="0">
                  <a:pos x="3" y="63"/>
                </a:cxn>
                <a:cxn ang="0">
                  <a:pos x="6" y="63"/>
                </a:cxn>
                <a:cxn ang="0">
                  <a:pos x="7" y="63"/>
                </a:cxn>
                <a:cxn ang="0">
                  <a:pos x="9" y="61"/>
                </a:cxn>
                <a:cxn ang="0">
                  <a:pos x="10" y="60"/>
                </a:cxn>
                <a:cxn ang="0">
                  <a:pos x="10" y="58"/>
                </a:cxn>
                <a:cxn ang="0">
                  <a:pos x="10" y="58"/>
                </a:cxn>
                <a:cxn ang="0">
                  <a:pos x="12" y="45"/>
                </a:cxn>
                <a:cxn ang="0">
                  <a:pos x="14" y="31"/>
                </a:cxn>
                <a:cxn ang="0">
                  <a:pos x="16" y="18"/>
                </a:cxn>
                <a:cxn ang="0">
                  <a:pos x="17" y="4"/>
                </a:cxn>
                <a:cxn ang="0">
                  <a:pos x="17" y="4"/>
                </a:cxn>
                <a:cxn ang="0">
                  <a:pos x="16" y="2"/>
                </a:cxn>
                <a:cxn ang="0">
                  <a:pos x="15" y="1"/>
                </a:cxn>
                <a:cxn ang="0">
                  <a:pos x="14" y="0"/>
                </a:cxn>
                <a:cxn ang="0">
                  <a:pos x="12" y="0"/>
                </a:cxn>
                <a:cxn ang="0">
                  <a:pos x="10" y="0"/>
                </a:cxn>
                <a:cxn ang="0">
                  <a:pos x="9" y="1"/>
                </a:cxn>
                <a:cxn ang="0">
                  <a:pos x="8" y="2"/>
                </a:cxn>
                <a:cxn ang="0">
                  <a:pos x="7" y="4"/>
                </a:cxn>
                <a:cxn ang="0">
                  <a:pos x="7" y="4"/>
                </a:cxn>
              </a:cxnLst>
              <a:rect l="0" t="0" r="r" b="b"/>
              <a:pathLst>
                <a:path w="17" h="63">
                  <a:moveTo>
                    <a:pt x="7" y="4"/>
                  </a:moveTo>
                  <a:lnTo>
                    <a:pt x="7" y="4"/>
                  </a:lnTo>
                  <a:lnTo>
                    <a:pt x="6" y="18"/>
                  </a:lnTo>
                  <a:lnTo>
                    <a:pt x="3" y="31"/>
                  </a:lnTo>
                  <a:lnTo>
                    <a:pt x="1" y="45"/>
                  </a:lnTo>
                  <a:lnTo>
                    <a:pt x="0" y="58"/>
                  </a:lnTo>
                  <a:lnTo>
                    <a:pt x="0" y="58"/>
                  </a:lnTo>
                  <a:lnTo>
                    <a:pt x="1" y="60"/>
                  </a:lnTo>
                  <a:lnTo>
                    <a:pt x="2" y="61"/>
                  </a:lnTo>
                  <a:lnTo>
                    <a:pt x="3" y="63"/>
                  </a:lnTo>
                  <a:lnTo>
                    <a:pt x="6" y="63"/>
                  </a:lnTo>
                  <a:lnTo>
                    <a:pt x="7" y="63"/>
                  </a:lnTo>
                  <a:lnTo>
                    <a:pt x="9" y="61"/>
                  </a:lnTo>
                  <a:lnTo>
                    <a:pt x="10" y="60"/>
                  </a:lnTo>
                  <a:lnTo>
                    <a:pt x="10" y="58"/>
                  </a:lnTo>
                  <a:lnTo>
                    <a:pt x="10" y="58"/>
                  </a:lnTo>
                  <a:lnTo>
                    <a:pt x="12" y="45"/>
                  </a:lnTo>
                  <a:lnTo>
                    <a:pt x="14" y="31"/>
                  </a:lnTo>
                  <a:lnTo>
                    <a:pt x="16" y="18"/>
                  </a:lnTo>
                  <a:lnTo>
                    <a:pt x="17" y="4"/>
                  </a:lnTo>
                  <a:lnTo>
                    <a:pt x="17" y="4"/>
                  </a:lnTo>
                  <a:lnTo>
                    <a:pt x="16" y="2"/>
                  </a:lnTo>
                  <a:lnTo>
                    <a:pt x="15" y="1"/>
                  </a:lnTo>
                  <a:lnTo>
                    <a:pt x="14" y="0"/>
                  </a:lnTo>
                  <a:lnTo>
                    <a:pt x="12" y="0"/>
                  </a:lnTo>
                  <a:lnTo>
                    <a:pt x="10" y="0"/>
                  </a:lnTo>
                  <a:lnTo>
                    <a:pt x="9" y="1"/>
                  </a:lnTo>
                  <a:lnTo>
                    <a:pt x="8" y="2"/>
                  </a:lnTo>
                  <a:lnTo>
                    <a:pt x="7" y="4"/>
                  </a:lnTo>
                  <a:lnTo>
                    <a:pt x="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9" name="chenying0907 769"/>
            <p:cNvSpPr>
              <a:spLocks/>
            </p:cNvSpPr>
            <p:nvPr/>
          </p:nvSpPr>
          <p:spPr bwMode="auto">
            <a:xfrm>
              <a:off x="6461125" y="2173288"/>
              <a:ext cx="14288" cy="36513"/>
            </a:xfrm>
            <a:custGeom>
              <a:avLst/>
              <a:gdLst/>
              <a:ahLst/>
              <a:cxnLst>
                <a:cxn ang="0">
                  <a:pos x="17" y="2"/>
                </a:cxn>
                <a:cxn ang="0">
                  <a:pos x="17" y="2"/>
                </a:cxn>
                <a:cxn ang="0">
                  <a:pos x="14" y="9"/>
                </a:cxn>
                <a:cxn ang="0">
                  <a:pos x="11" y="17"/>
                </a:cxn>
                <a:cxn ang="0">
                  <a:pos x="7" y="32"/>
                </a:cxn>
                <a:cxn ang="0">
                  <a:pos x="5" y="47"/>
                </a:cxn>
                <a:cxn ang="0">
                  <a:pos x="1" y="64"/>
                </a:cxn>
                <a:cxn ang="0">
                  <a:pos x="1" y="64"/>
                </a:cxn>
                <a:cxn ang="0">
                  <a:pos x="0" y="66"/>
                </a:cxn>
                <a:cxn ang="0">
                  <a:pos x="1" y="67"/>
                </a:cxn>
                <a:cxn ang="0">
                  <a:pos x="3" y="68"/>
                </a:cxn>
                <a:cxn ang="0">
                  <a:pos x="5" y="69"/>
                </a:cxn>
                <a:cxn ang="0">
                  <a:pos x="7" y="69"/>
                </a:cxn>
                <a:cxn ang="0">
                  <a:pos x="8" y="69"/>
                </a:cxn>
                <a:cxn ang="0">
                  <a:pos x="10" y="68"/>
                </a:cxn>
                <a:cxn ang="0">
                  <a:pos x="10" y="66"/>
                </a:cxn>
                <a:cxn ang="0">
                  <a:pos x="10" y="66"/>
                </a:cxn>
                <a:cxn ang="0">
                  <a:pos x="14" y="51"/>
                </a:cxn>
                <a:cxn ang="0">
                  <a:pos x="16" y="36"/>
                </a:cxn>
                <a:cxn ang="0">
                  <a:pos x="19" y="21"/>
                </a:cxn>
                <a:cxn ang="0">
                  <a:pos x="22" y="14"/>
                </a:cxn>
                <a:cxn ang="0">
                  <a:pos x="25" y="7"/>
                </a:cxn>
                <a:cxn ang="0">
                  <a:pos x="25" y="7"/>
                </a:cxn>
                <a:cxn ang="0">
                  <a:pos x="26" y="5"/>
                </a:cxn>
                <a:cxn ang="0">
                  <a:pos x="26" y="3"/>
                </a:cxn>
                <a:cxn ang="0">
                  <a:pos x="25" y="2"/>
                </a:cxn>
                <a:cxn ang="0">
                  <a:pos x="24" y="1"/>
                </a:cxn>
                <a:cxn ang="0">
                  <a:pos x="22" y="0"/>
                </a:cxn>
                <a:cxn ang="0">
                  <a:pos x="20" y="0"/>
                </a:cxn>
                <a:cxn ang="0">
                  <a:pos x="19" y="1"/>
                </a:cxn>
                <a:cxn ang="0">
                  <a:pos x="17" y="2"/>
                </a:cxn>
                <a:cxn ang="0">
                  <a:pos x="17" y="2"/>
                </a:cxn>
              </a:cxnLst>
              <a:rect l="0" t="0" r="r" b="b"/>
              <a:pathLst>
                <a:path w="26" h="69">
                  <a:moveTo>
                    <a:pt x="17" y="2"/>
                  </a:moveTo>
                  <a:lnTo>
                    <a:pt x="17" y="2"/>
                  </a:lnTo>
                  <a:lnTo>
                    <a:pt x="14" y="9"/>
                  </a:lnTo>
                  <a:lnTo>
                    <a:pt x="11" y="17"/>
                  </a:lnTo>
                  <a:lnTo>
                    <a:pt x="7" y="32"/>
                  </a:lnTo>
                  <a:lnTo>
                    <a:pt x="5" y="47"/>
                  </a:lnTo>
                  <a:lnTo>
                    <a:pt x="1" y="64"/>
                  </a:lnTo>
                  <a:lnTo>
                    <a:pt x="1" y="64"/>
                  </a:lnTo>
                  <a:lnTo>
                    <a:pt x="0" y="66"/>
                  </a:lnTo>
                  <a:lnTo>
                    <a:pt x="1" y="67"/>
                  </a:lnTo>
                  <a:lnTo>
                    <a:pt x="3" y="68"/>
                  </a:lnTo>
                  <a:lnTo>
                    <a:pt x="5" y="69"/>
                  </a:lnTo>
                  <a:lnTo>
                    <a:pt x="7" y="69"/>
                  </a:lnTo>
                  <a:lnTo>
                    <a:pt x="8" y="69"/>
                  </a:lnTo>
                  <a:lnTo>
                    <a:pt x="10" y="68"/>
                  </a:lnTo>
                  <a:lnTo>
                    <a:pt x="10" y="66"/>
                  </a:lnTo>
                  <a:lnTo>
                    <a:pt x="10" y="66"/>
                  </a:lnTo>
                  <a:lnTo>
                    <a:pt x="14" y="51"/>
                  </a:lnTo>
                  <a:lnTo>
                    <a:pt x="16" y="36"/>
                  </a:lnTo>
                  <a:lnTo>
                    <a:pt x="19" y="21"/>
                  </a:lnTo>
                  <a:lnTo>
                    <a:pt x="22" y="14"/>
                  </a:lnTo>
                  <a:lnTo>
                    <a:pt x="25" y="7"/>
                  </a:lnTo>
                  <a:lnTo>
                    <a:pt x="25" y="7"/>
                  </a:lnTo>
                  <a:lnTo>
                    <a:pt x="26" y="5"/>
                  </a:lnTo>
                  <a:lnTo>
                    <a:pt x="26" y="3"/>
                  </a:lnTo>
                  <a:lnTo>
                    <a:pt x="25" y="2"/>
                  </a:lnTo>
                  <a:lnTo>
                    <a:pt x="24" y="1"/>
                  </a:lnTo>
                  <a:lnTo>
                    <a:pt x="22" y="0"/>
                  </a:lnTo>
                  <a:lnTo>
                    <a:pt x="20" y="0"/>
                  </a:lnTo>
                  <a:lnTo>
                    <a:pt x="19" y="1"/>
                  </a:lnTo>
                  <a:lnTo>
                    <a:pt x="17" y="2"/>
                  </a:lnTo>
                  <a:lnTo>
                    <a:pt x="1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0" name="chenying0907 770"/>
            <p:cNvSpPr>
              <a:spLocks/>
            </p:cNvSpPr>
            <p:nvPr/>
          </p:nvSpPr>
          <p:spPr bwMode="auto">
            <a:xfrm>
              <a:off x="6475413" y="2203450"/>
              <a:ext cx="19050" cy="50800"/>
            </a:xfrm>
            <a:custGeom>
              <a:avLst/>
              <a:gdLst/>
              <a:ahLst/>
              <a:cxnLst>
                <a:cxn ang="0">
                  <a:pos x="30" y="2"/>
                </a:cxn>
                <a:cxn ang="0">
                  <a:pos x="30" y="2"/>
                </a:cxn>
                <a:cxn ang="0">
                  <a:pos x="23" y="11"/>
                </a:cxn>
                <a:cxn ang="0">
                  <a:pos x="18" y="21"/>
                </a:cxn>
                <a:cxn ang="0">
                  <a:pos x="13" y="32"/>
                </a:cxn>
                <a:cxn ang="0">
                  <a:pos x="9" y="43"/>
                </a:cxn>
                <a:cxn ang="0">
                  <a:pos x="6" y="54"/>
                </a:cxn>
                <a:cxn ang="0">
                  <a:pos x="3" y="67"/>
                </a:cxn>
                <a:cxn ang="0">
                  <a:pos x="0" y="90"/>
                </a:cxn>
                <a:cxn ang="0">
                  <a:pos x="0" y="90"/>
                </a:cxn>
                <a:cxn ang="0">
                  <a:pos x="0" y="92"/>
                </a:cxn>
                <a:cxn ang="0">
                  <a:pos x="1" y="94"/>
                </a:cxn>
                <a:cxn ang="0">
                  <a:pos x="2" y="95"/>
                </a:cxn>
                <a:cxn ang="0">
                  <a:pos x="5" y="95"/>
                </a:cxn>
                <a:cxn ang="0">
                  <a:pos x="8" y="94"/>
                </a:cxn>
                <a:cxn ang="0">
                  <a:pos x="9" y="92"/>
                </a:cxn>
                <a:cxn ang="0">
                  <a:pos x="10" y="90"/>
                </a:cxn>
                <a:cxn ang="0">
                  <a:pos x="10" y="90"/>
                </a:cxn>
                <a:cxn ang="0">
                  <a:pos x="13" y="68"/>
                </a:cxn>
                <a:cxn ang="0">
                  <a:pos x="15" y="58"/>
                </a:cxn>
                <a:cxn ang="0">
                  <a:pos x="18" y="47"/>
                </a:cxn>
                <a:cxn ang="0">
                  <a:pos x="21" y="37"/>
                </a:cxn>
                <a:cxn ang="0">
                  <a:pos x="25" y="26"/>
                </a:cxn>
                <a:cxn ang="0">
                  <a:pos x="30" y="17"/>
                </a:cxn>
                <a:cxn ang="0">
                  <a:pos x="37" y="8"/>
                </a:cxn>
                <a:cxn ang="0">
                  <a:pos x="37" y="8"/>
                </a:cxn>
                <a:cxn ang="0">
                  <a:pos x="38" y="6"/>
                </a:cxn>
                <a:cxn ang="0">
                  <a:pos x="38" y="4"/>
                </a:cxn>
                <a:cxn ang="0">
                  <a:pos x="37" y="1"/>
                </a:cxn>
                <a:cxn ang="0">
                  <a:pos x="35" y="0"/>
                </a:cxn>
                <a:cxn ang="0">
                  <a:pos x="34" y="0"/>
                </a:cxn>
                <a:cxn ang="0">
                  <a:pos x="31" y="0"/>
                </a:cxn>
                <a:cxn ang="0">
                  <a:pos x="30" y="2"/>
                </a:cxn>
                <a:cxn ang="0">
                  <a:pos x="30" y="2"/>
                </a:cxn>
              </a:cxnLst>
              <a:rect l="0" t="0" r="r" b="b"/>
              <a:pathLst>
                <a:path w="38" h="95">
                  <a:moveTo>
                    <a:pt x="30" y="2"/>
                  </a:moveTo>
                  <a:lnTo>
                    <a:pt x="30" y="2"/>
                  </a:lnTo>
                  <a:lnTo>
                    <a:pt x="23" y="11"/>
                  </a:lnTo>
                  <a:lnTo>
                    <a:pt x="18" y="21"/>
                  </a:lnTo>
                  <a:lnTo>
                    <a:pt x="13" y="32"/>
                  </a:lnTo>
                  <a:lnTo>
                    <a:pt x="9" y="43"/>
                  </a:lnTo>
                  <a:lnTo>
                    <a:pt x="6" y="54"/>
                  </a:lnTo>
                  <a:lnTo>
                    <a:pt x="3" y="67"/>
                  </a:lnTo>
                  <a:lnTo>
                    <a:pt x="0" y="90"/>
                  </a:lnTo>
                  <a:lnTo>
                    <a:pt x="0" y="90"/>
                  </a:lnTo>
                  <a:lnTo>
                    <a:pt x="0" y="92"/>
                  </a:lnTo>
                  <a:lnTo>
                    <a:pt x="1" y="94"/>
                  </a:lnTo>
                  <a:lnTo>
                    <a:pt x="2" y="95"/>
                  </a:lnTo>
                  <a:lnTo>
                    <a:pt x="5" y="95"/>
                  </a:lnTo>
                  <a:lnTo>
                    <a:pt x="8" y="94"/>
                  </a:lnTo>
                  <a:lnTo>
                    <a:pt x="9" y="92"/>
                  </a:lnTo>
                  <a:lnTo>
                    <a:pt x="10" y="90"/>
                  </a:lnTo>
                  <a:lnTo>
                    <a:pt x="10" y="90"/>
                  </a:lnTo>
                  <a:lnTo>
                    <a:pt x="13" y="68"/>
                  </a:lnTo>
                  <a:lnTo>
                    <a:pt x="15" y="58"/>
                  </a:lnTo>
                  <a:lnTo>
                    <a:pt x="18" y="47"/>
                  </a:lnTo>
                  <a:lnTo>
                    <a:pt x="21" y="37"/>
                  </a:lnTo>
                  <a:lnTo>
                    <a:pt x="25" y="26"/>
                  </a:lnTo>
                  <a:lnTo>
                    <a:pt x="30" y="17"/>
                  </a:lnTo>
                  <a:lnTo>
                    <a:pt x="37" y="8"/>
                  </a:lnTo>
                  <a:lnTo>
                    <a:pt x="37" y="8"/>
                  </a:lnTo>
                  <a:lnTo>
                    <a:pt x="38" y="6"/>
                  </a:lnTo>
                  <a:lnTo>
                    <a:pt x="38" y="4"/>
                  </a:lnTo>
                  <a:lnTo>
                    <a:pt x="37" y="1"/>
                  </a:lnTo>
                  <a:lnTo>
                    <a:pt x="35" y="0"/>
                  </a:lnTo>
                  <a:lnTo>
                    <a:pt x="34" y="0"/>
                  </a:lnTo>
                  <a:lnTo>
                    <a:pt x="31" y="0"/>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1" name="chenying0907 771"/>
            <p:cNvSpPr>
              <a:spLocks/>
            </p:cNvSpPr>
            <p:nvPr/>
          </p:nvSpPr>
          <p:spPr bwMode="auto">
            <a:xfrm>
              <a:off x="6481763" y="2241550"/>
              <a:ext cx="26988" cy="55563"/>
            </a:xfrm>
            <a:custGeom>
              <a:avLst/>
              <a:gdLst/>
              <a:ahLst/>
              <a:cxnLst>
                <a:cxn ang="0">
                  <a:pos x="42" y="2"/>
                </a:cxn>
                <a:cxn ang="0">
                  <a:pos x="42" y="2"/>
                </a:cxn>
                <a:cxn ang="0">
                  <a:pos x="34" y="13"/>
                </a:cxn>
                <a:cxn ang="0">
                  <a:pos x="28" y="25"/>
                </a:cxn>
                <a:cxn ang="0">
                  <a:pos x="23" y="37"/>
                </a:cxn>
                <a:cxn ang="0">
                  <a:pos x="17" y="50"/>
                </a:cxn>
                <a:cxn ang="0">
                  <a:pos x="8" y="76"/>
                </a:cxn>
                <a:cxn ang="0">
                  <a:pos x="0" y="102"/>
                </a:cxn>
                <a:cxn ang="0">
                  <a:pos x="0" y="102"/>
                </a:cxn>
                <a:cxn ang="0">
                  <a:pos x="0" y="104"/>
                </a:cxn>
                <a:cxn ang="0">
                  <a:pos x="1" y="105"/>
                </a:cxn>
                <a:cxn ang="0">
                  <a:pos x="2" y="106"/>
                </a:cxn>
                <a:cxn ang="0">
                  <a:pos x="3" y="107"/>
                </a:cxn>
                <a:cxn ang="0">
                  <a:pos x="5" y="107"/>
                </a:cxn>
                <a:cxn ang="0">
                  <a:pos x="7" y="107"/>
                </a:cxn>
                <a:cxn ang="0">
                  <a:pos x="8" y="106"/>
                </a:cxn>
                <a:cxn ang="0">
                  <a:pos x="9" y="104"/>
                </a:cxn>
                <a:cxn ang="0">
                  <a:pos x="9" y="104"/>
                </a:cxn>
                <a:cxn ang="0">
                  <a:pos x="17" y="79"/>
                </a:cxn>
                <a:cxn ang="0">
                  <a:pos x="26" y="54"/>
                </a:cxn>
                <a:cxn ang="0">
                  <a:pos x="31" y="41"/>
                </a:cxn>
                <a:cxn ang="0">
                  <a:pos x="36" y="29"/>
                </a:cxn>
                <a:cxn ang="0">
                  <a:pos x="42" y="18"/>
                </a:cxn>
                <a:cxn ang="0">
                  <a:pos x="50" y="6"/>
                </a:cxn>
                <a:cxn ang="0">
                  <a:pos x="50" y="6"/>
                </a:cxn>
                <a:cxn ang="0">
                  <a:pos x="51" y="5"/>
                </a:cxn>
                <a:cxn ang="0">
                  <a:pos x="51" y="3"/>
                </a:cxn>
                <a:cxn ang="0">
                  <a:pos x="50" y="2"/>
                </a:cxn>
                <a:cxn ang="0">
                  <a:pos x="49" y="1"/>
                </a:cxn>
                <a:cxn ang="0">
                  <a:pos x="45" y="0"/>
                </a:cxn>
                <a:cxn ang="0">
                  <a:pos x="43" y="0"/>
                </a:cxn>
                <a:cxn ang="0">
                  <a:pos x="42" y="2"/>
                </a:cxn>
                <a:cxn ang="0">
                  <a:pos x="42" y="2"/>
                </a:cxn>
              </a:cxnLst>
              <a:rect l="0" t="0" r="r" b="b"/>
              <a:pathLst>
                <a:path w="51" h="107">
                  <a:moveTo>
                    <a:pt x="42" y="2"/>
                  </a:moveTo>
                  <a:lnTo>
                    <a:pt x="42" y="2"/>
                  </a:lnTo>
                  <a:lnTo>
                    <a:pt x="34" y="13"/>
                  </a:lnTo>
                  <a:lnTo>
                    <a:pt x="28" y="25"/>
                  </a:lnTo>
                  <a:lnTo>
                    <a:pt x="23" y="37"/>
                  </a:lnTo>
                  <a:lnTo>
                    <a:pt x="17" y="50"/>
                  </a:lnTo>
                  <a:lnTo>
                    <a:pt x="8" y="76"/>
                  </a:lnTo>
                  <a:lnTo>
                    <a:pt x="0" y="102"/>
                  </a:lnTo>
                  <a:lnTo>
                    <a:pt x="0" y="102"/>
                  </a:lnTo>
                  <a:lnTo>
                    <a:pt x="0" y="104"/>
                  </a:lnTo>
                  <a:lnTo>
                    <a:pt x="1" y="105"/>
                  </a:lnTo>
                  <a:lnTo>
                    <a:pt x="2" y="106"/>
                  </a:lnTo>
                  <a:lnTo>
                    <a:pt x="3" y="107"/>
                  </a:lnTo>
                  <a:lnTo>
                    <a:pt x="5" y="107"/>
                  </a:lnTo>
                  <a:lnTo>
                    <a:pt x="7" y="107"/>
                  </a:lnTo>
                  <a:lnTo>
                    <a:pt x="8" y="106"/>
                  </a:lnTo>
                  <a:lnTo>
                    <a:pt x="9" y="104"/>
                  </a:lnTo>
                  <a:lnTo>
                    <a:pt x="9" y="104"/>
                  </a:lnTo>
                  <a:lnTo>
                    <a:pt x="17" y="79"/>
                  </a:lnTo>
                  <a:lnTo>
                    <a:pt x="26" y="54"/>
                  </a:lnTo>
                  <a:lnTo>
                    <a:pt x="31" y="41"/>
                  </a:lnTo>
                  <a:lnTo>
                    <a:pt x="36" y="29"/>
                  </a:lnTo>
                  <a:lnTo>
                    <a:pt x="42" y="18"/>
                  </a:lnTo>
                  <a:lnTo>
                    <a:pt x="50" y="6"/>
                  </a:lnTo>
                  <a:lnTo>
                    <a:pt x="50" y="6"/>
                  </a:lnTo>
                  <a:lnTo>
                    <a:pt x="51" y="5"/>
                  </a:lnTo>
                  <a:lnTo>
                    <a:pt x="51" y="3"/>
                  </a:lnTo>
                  <a:lnTo>
                    <a:pt x="50" y="2"/>
                  </a:lnTo>
                  <a:lnTo>
                    <a:pt x="49" y="1"/>
                  </a:lnTo>
                  <a:lnTo>
                    <a:pt x="45" y="0"/>
                  </a:lnTo>
                  <a:lnTo>
                    <a:pt x="43" y="0"/>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2" name="chenying0907 772"/>
            <p:cNvSpPr>
              <a:spLocks/>
            </p:cNvSpPr>
            <p:nvPr/>
          </p:nvSpPr>
          <p:spPr bwMode="auto">
            <a:xfrm>
              <a:off x="6770688" y="2238375"/>
              <a:ext cx="12700" cy="47625"/>
            </a:xfrm>
            <a:custGeom>
              <a:avLst/>
              <a:gdLst/>
              <a:ahLst/>
              <a:cxnLst>
                <a:cxn ang="0">
                  <a:pos x="17" y="4"/>
                </a:cxn>
                <a:cxn ang="0">
                  <a:pos x="17" y="4"/>
                </a:cxn>
                <a:cxn ang="0">
                  <a:pos x="12" y="25"/>
                </a:cxn>
                <a:cxn ang="0">
                  <a:pos x="7" y="45"/>
                </a:cxn>
                <a:cxn ang="0">
                  <a:pos x="3" y="65"/>
                </a:cxn>
                <a:cxn ang="0">
                  <a:pos x="1" y="75"/>
                </a:cxn>
                <a:cxn ang="0">
                  <a:pos x="0" y="87"/>
                </a:cxn>
                <a:cxn ang="0">
                  <a:pos x="0" y="87"/>
                </a:cxn>
                <a:cxn ang="0">
                  <a:pos x="1" y="88"/>
                </a:cxn>
                <a:cxn ang="0">
                  <a:pos x="2" y="90"/>
                </a:cxn>
                <a:cxn ang="0">
                  <a:pos x="3" y="91"/>
                </a:cxn>
                <a:cxn ang="0">
                  <a:pos x="5" y="91"/>
                </a:cxn>
                <a:cxn ang="0">
                  <a:pos x="7" y="91"/>
                </a:cxn>
                <a:cxn ang="0">
                  <a:pos x="8" y="90"/>
                </a:cxn>
                <a:cxn ang="0">
                  <a:pos x="9" y="88"/>
                </a:cxn>
                <a:cxn ang="0">
                  <a:pos x="10" y="87"/>
                </a:cxn>
                <a:cxn ang="0">
                  <a:pos x="10" y="87"/>
                </a:cxn>
                <a:cxn ang="0">
                  <a:pos x="10" y="75"/>
                </a:cxn>
                <a:cxn ang="0">
                  <a:pos x="12" y="65"/>
                </a:cxn>
                <a:cxn ang="0">
                  <a:pos x="17" y="45"/>
                </a:cxn>
                <a:cxn ang="0">
                  <a:pos x="22" y="25"/>
                </a:cxn>
                <a:cxn ang="0">
                  <a:pos x="26" y="4"/>
                </a:cxn>
                <a:cxn ang="0">
                  <a:pos x="26" y="4"/>
                </a:cxn>
                <a:cxn ang="0">
                  <a:pos x="26" y="2"/>
                </a:cxn>
                <a:cxn ang="0">
                  <a:pos x="25" y="1"/>
                </a:cxn>
                <a:cxn ang="0">
                  <a:pos x="24" y="0"/>
                </a:cxn>
                <a:cxn ang="0">
                  <a:pos x="22" y="0"/>
                </a:cxn>
                <a:cxn ang="0">
                  <a:pos x="19" y="1"/>
                </a:cxn>
                <a:cxn ang="0">
                  <a:pos x="17" y="2"/>
                </a:cxn>
                <a:cxn ang="0">
                  <a:pos x="17" y="4"/>
                </a:cxn>
                <a:cxn ang="0">
                  <a:pos x="17" y="4"/>
                </a:cxn>
              </a:cxnLst>
              <a:rect l="0" t="0" r="r" b="b"/>
              <a:pathLst>
                <a:path w="26" h="91">
                  <a:moveTo>
                    <a:pt x="17" y="4"/>
                  </a:moveTo>
                  <a:lnTo>
                    <a:pt x="17" y="4"/>
                  </a:lnTo>
                  <a:lnTo>
                    <a:pt x="12" y="25"/>
                  </a:lnTo>
                  <a:lnTo>
                    <a:pt x="7" y="45"/>
                  </a:lnTo>
                  <a:lnTo>
                    <a:pt x="3" y="65"/>
                  </a:lnTo>
                  <a:lnTo>
                    <a:pt x="1" y="75"/>
                  </a:lnTo>
                  <a:lnTo>
                    <a:pt x="0" y="87"/>
                  </a:lnTo>
                  <a:lnTo>
                    <a:pt x="0" y="87"/>
                  </a:lnTo>
                  <a:lnTo>
                    <a:pt x="1" y="88"/>
                  </a:lnTo>
                  <a:lnTo>
                    <a:pt x="2" y="90"/>
                  </a:lnTo>
                  <a:lnTo>
                    <a:pt x="3" y="91"/>
                  </a:lnTo>
                  <a:lnTo>
                    <a:pt x="5" y="91"/>
                  </a:lnTo>
                  <a:lnTo>
                    <a:pt x="7" y="91"/>
                  </a:lnTo>
                  <a:lnTo>
                    <a:pt x="8" y="90"/>
                  </a:lnTo>
                  <a:lnTo>
                    <a:pt x="9" y="88"/>
                  </a:lnTo>
                  <a:lnTo>
                    <a:pt x="10" y="87"/>
                  </a:lnTo>
                  <a:lnTo>
                    <a:pt x="10" y="87"/>
                  </a:lnTo>
                  <a:lnTo>
                    <a:pt x="10" y="75"/>
                  </a:lnTo>
                  <a:lnTo>
                    <a:pt x="12" y="65"/>
                  </a:lnTo>
                  <a:lnTo>
                    <a:pt x="17" y="45"/>
                  </a:lnTo>
                  <a:lnTo>
                    <a:pt x="22" y="25"/>
                  </a:lnTo>
                  <a:lnTo>
                    <a:pt x="26" y="4"/>
                  </a:lnTo>
                  <a:lnTo>
                    <a:pt x="26" y="4"/>
                  </a:lnTo>
                  <a:lnTo>
                    <a:pt x="26" y="2"/>
                  </a:lnTo>
                  <a:lnTo>
                    <a:pt x="25" y="1"/>
                  </a:lnTo>
                  <a:lnTo>
                    <a:pt x="24" y="0"/>
                  </a:lnTo>
                  <a:lnTo>
                    <a:pt x="22" y="0"/>
                  </a:lnTo>
                  <a:lnTo>
                    <a:pt x="19" y="1"/>
                  </a:lnTo>
                  <a:lnTo>
                    <a:pt x="17" y="2"/>
                  </a:lnTo>
                  <a:lnTo>
                    <a:pt x="17" y="4"/>
                  </a:lnTo>
                  <a:lnTo>
                    <a:pt x="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3" name="chenying0907 773"/>
            <p:cNvSpPr>
              <a:spLocks/>
            </p:cNvSpPr>
            <p:nvPr/>
          </p:nvSpPr>
          <p:spPr bwMode="auto">
            <a:xfrm>
              <a:off x="6811963" y="2214563"/>
              <a:ext cx="17463" cy="50800"/>
            </a:xfrm>
            <a:custGeom>
              <a:avLst/>
              <a:gdLst/>
              <a:ahLst/>
              <a:cxnLst>
                <a:cxn ang="0">
                  <a:pos x="23" y="3"/>
                </a:cxn>
                <a:cxn ang="0">
                  <a:pos x="23" y="3"/>
                </a:cxn>
                <a:cxn ang="0">
                  <a:pos x="14" y="25"/>
                </a:cxn>
                <a:cxn ang="0">
                  <a:pos x="9" y="47"/>
                </a:cxn>
                <a:cxn ang="0">
                  <a:pos x="4" y="70"/>
                </a:cxn>
                <a:cxn ang="0">
                  <a:pos x="0" y="92"/>
                </a:cxn>
                <a:cxn ang="0">
                  <a:pos x="0" y="92"/>
                </a:cxn>
                <a:cxn ang="0">
                  <a:pos x="0" y="94"/>
                </a:cxn>
                <a:cxn ang="0">
                  <a:pos x="1" y="96"/>
                </a:cxn>
                <a:cxn ang="0">
                  <a:pos x="3" y="98"/>
                </a:cxn>
                <a:cxn ang="0">
                  <a:pos x="6" y="98"/>
                </a:cxn>
                <a:cxn ang="0">
                  <a:pos x="7" y="98"/>
                </a:cxn>
                <a:cxn ang="0">
                  <a:pos x="9" y="96"/>
                </a:cxn>
                <a:cxn ang="0">
                  <a:pos x="9" y="96"/>
                </a:cxn>
                <a:cxn ang="0">
                  <a:pos x="9" y="95"/>
                </a:cxn>
                <a:cxn ang="0">
                  <a:pos x="9" y="95"/>
                </a:cxn>
                <a:cxn ang="0">
                  <a:pos x="11" y="94"/>
                </a:cxn>
                <a:cxn ang="0">
                  <a:pos x="12" y="91"/>
                </a:cxn>
                <a:cxn ang="0">
                  <a:pos x="12" y="88"/>
                </a:cxn>
                <a:cxn ang="0">
                  <a:pos x="10" y="86"/>
                </a:cxn>
                <a:cxn ang="0">
                  <a:pos x="10" y="86"/>
                </a:cxn>
                <a:cxn ang="0">
                  <a:pos x="14" y="66"/>
                </a:cxn>
                <a:cxn ang="0">
                  <a:pos x="18" y="46"/>
                </a:cxn>
                <a:cxn ang="0">
                  <a:pos x="25" y="25"/>
                </a:cxn>
                <a:cxn ang="0">
                  <a:pos x="31" y="5"/>
                </a:cxn>
                <a:cxn ang="0">
                  <a:pos x="31" y="5"/>
                </a:cxn>
                <a:cxn ang="0">
                  <a:pos x="32" y="3"/>
                </a:cxn>
                <a:cxn ang="0">
                  <a:pos x="31" y="2"/>
                </a:cxn>
                <a:cxn ang="0">
                  <a:pos x="30" y="1"/>
                </a:cxn>
                <a:cxn ang="0">
                  <a:pos x="29" y="0"/>
                </a:cxn>
                <a:cxn ang="0">
                  <a:pos x="25" y="0"/>
                </a:cxn>
                <a:cxn ang="0">
                  <a:pos x="24" y="1"/>
                </a:cxn>
                <a:cxn ang="0">
                  <a:pos x="23" y="3"/>
                </a:cxn>
                <a:cxn ang="0">
                  <a:pos x="23" y="3"/>
                </a:cxn>
              </a:cxnLst>
              <a:rect l="0" t="0" r="r" b="b"/>
              <a:pathLst>
                <a:path w="32" h="98">
                  <a:moveTo>
                    <a:pt x="23" y="3"/>
                  </a:moveTo>
                  <a:lnTo>
                    <a:pt x="23" y="3"/>
                  </a:lnTo>
                  <a:lnTo>
                    <a:pt x="14" y="25"/>
                  </a:lnTo>
                  <a:lnTo>
                    <a:pt x="9" y="47"/>
                  </a:lnTo>
                  <a:lnTo>
                    <a:pt x="4" y="70"/>
                  </a:lnTo>
                  <a:lnTo>
                    <a:pt x="0" y="92"/>
                  </a:lnTo>
                  <a:lnTo>
                    <a:pt x="0" y="92"/>
                  </a:lnTo>
                  <a:lnTo>
                    <a:pt x="0" y="94"/>
                  </a:lnTo>
                  <a:lnTo>
                    <a:pt x="1" y="96"/>
                  </a:lnTo>
                  <a:lnTo>
                    <a:pt x="3" y="98"/>
                  </a:lnTo>
                  <a:lnTo>
                    <a:pt x="6" y="98"/>
                  </a:lnTo>
                  <a:lnTo>
                    <a:pt x="7" y="98"/>
                  </a:lnTo>
                  <a:lnTo>
                    <a:pt x="9" y="96"/>
                  </a:lnTo>
                  <a:lnTo>
                    <a:pt x="9" y="96"/>
                  </a:lnTo>
                  <a:lnTo>
                    <a:pt x="9" y="95"/>
                  </a:lnTo>
                  <a:lnTo>
                    <a:pt x="9" y="95"/>
                  </a:lnTo>
                  <a:lnTo>
                    <a:pt x="11" y="94"/>
                  </a:lnTo>
                  <a:lnTo>
                    <a:pt x="12" y="91"/>
                  </a:lnTo>
                  <a:lnTo>
                    <a:pt x="12" y="88"/>
                  </a:lnTo>
                  <a:lnTo>
                    <a:pt x="10" y="86"/>
                  </a:lnTo>
                  <a:lnTo>
                    <a:pt x="10" y="86"/>
                  </a:lnTo>
                  <a:lnTo>
                    <a:pt x="14" y="66"/>
                  </a:lnTo>
                  <a:lnTo>
                    <a:pt x="18" y="46"/>
                  </a:lnTo>
                  <a:lnTo>
                    <a:pt x="25" y="25"/>
                  </a:lnTo>
                  <a:lnTo>
                    <a:pt x="31" y="5"/>
                  </a:lnTo>
                  <a:lnTo>
                    <a:pt x="31" y="5"/>
                  </a:lnTo>
                  <a:lnTo>
                    <a:pt x="32" y="3"/>
                  </a:lnTo>
                  <a:lnTo>
                    <a:pt x="31" y="2"/>
                  </a:lnTo>
                  <a:lnTo>
                    <a:pt x="30" y="1"/>
                  </a:lnTo>
                  <a:lnTo>
                    <a:pt x="29" y="0"/>
                  </a:lnTo>
                  <a:lnTo>
                    <a:pt x="25" y="0"/>
                  </a:lnTo>
                  <a:lnTo>
                    <a:pt x="24" y="1"/>
                  </a:lnTo>
                  <a:lnTo>
                    <a:pt x="23" y="3"/>
                  </a:lnTo>
                  <a:lnTo>
                    <a:pt x="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4" name="chenying0907 774"/>
            <p:cNvSpPr>
              <a:spLocks/>
            </p:cNvSpPr>
            <p:nvPr/>
          </p:nvSpPr>
          <p:spPr bwMode="auto">
            <a:xfrm>
              <a:off x="6848475" y="2211388"/>
              <a:ext cx="19050" cy="46038"/>
            </a:xfrm>
            <a:custGeom>
              <a:avLst/>
              <a:gdLst/>
              <a:ahLst/>
              <a:cxnLst>
                <a:cxn ang="0">
                  <a:pos x="26" y="3"/>
                </a:cxn>
                <a:cxn ang="0">
                  <a:pos x="26" y="3"/>
                </a:cxn>
                <a:cxn ang="0">
                  <a:pos x="22" y="23"/>
                </a:cxn>
                <a:cxn ang="0">
                  <a:pos x="17" y="44"/>
                </a:cxn>
                <a:cxn ang="0">
                  <a:pos x="11" y="62"/>
                </a:cxn>
                <a:cxn ang="0">
                  <a:pos x="6" y="72"/>
                </a:cxn>
                <a:cxn ang="0">
                  <a:pos x="1" y="81"/>
                </a:cxn>
                <a:cxn ang="0">
                  <a:pos x="1" y="81"/>
                </a:cxn>
                <a:cxn ang="0">
                  <a:pos x="0" y="83"/>
                </a:cxn>
                <a:cxn ang="0">
                  <a:pos x="0" y="85"/>
                </a:cxn>
                <a:cxn ang="0">
                  <a:pos x="1" y="86"/>
                </a:cxn>
                <a:cxn ang="0">
                  <a:pos x="3" y="87"/>
                </a:cxn>
                <a:cxn ang="0">
                  <a:pos x="4" y="88"/>
                </a:cxn>
                <a:cxn ang="0">
                  <a:pos x="6" y="88"/>
                </a:cxn>
                <a:cxn ang="0">
                  <a:pos x="8" y="87"/>
                </a:cxn>
                <a:cxn ang="0">
                  <a:pos x="10" y="86"/>
                </a:cxn>
                <a:cxn ang="0">
                  <a:pos x="10" y="86"/>
                </a:cxn>
                <a:cxn ang="0">
                  <a:pos x="15" y="77"/>
                </a:cxn>
                <a:cxn ang="0">
                  <a:pos x="19" y="66"/>
                </a:cxn>
                <a:cxn ang="0">
                  <a:pos x="25" y="47"/>
                </a:cxn>
                <a:cxn ang="0">
                  <a:pos x="30" y="26"/>
                </a:cxn>
                <a:cxn ang="0">
                  <a:pos x="35" y="5"/>
                </a:cxn>
                <a:cxn ang="0">
                  <a:pos x="35" y="5"/>
                </a:cxn>
                <a:cxn ang="0">
                  <a:pos x="35" y="3"/>
                </a:cxn>
                <a:cxn ang="0">
                  <a:pos x="34" y="2"/>
                </a:cxn>
                <a:cxn ang="0">
                  <a:pos x="33" y="0"/>
                </a:cxn>
                <a:cxn ang="0">
                  <a:pos x="31" y="0"/>
                </a:cxn>
                <a:cxn ang="0">
                  <a:pos x="30" y="0"/>
                </a:cxn>
                <a:cxn ang="0">
                  <a:pos x="28" y="0"/>
                </a:cxn>
                <a:cxn ang="0">
                  <a:pos x="27" y="1"/>
                </a:cxn>
                <a:cxn ang="0">
                  <a:pos x="26" y="3"/>
                </a:cxn>
                <a:cxn ang="0">
                  <a:pos x="26" y="3"/>
                </a:cxn>
              </a:cxnLst>
              <a:rect l="0" t="0" r="r" b="b"/>
              <a:pathLst>
                <a:path w="35" h="88">
                  <a:moveTo>
                    <a:pt x="26" y="3"/>
                  </a:moveTo>
                  <a:lnTo>
                    <a:pt x="26" y="3"/>
                  </a:lnTo>
                  <a:lnTo>
                    <a:pt x="22" y="23"/>
                  </a:lnTo>
                  <a:lnTo>
                    <a:pt x="17" y="44"/>
                  </a:lnTo>
                  <a:lnTo>
                    <a:pt x="11" y="62"/>
                  </a:lnTo>
                  <a:lnTo>
                    <a:pt x="6" y="72"/>
                  </a:lnTo>
                  <a:lnTo>
                    <a:pt x="1" y="81"/>
                  </a:lnTo>
                  <a:lnTo>
                    <a:pt x="1" y="81"/>
                  </a:lnTo>
                  <a:lnTo>
                    <a:pt x="0" y="83"/>
                  </a:lnTo>
                  <a:lnTo>
                    <a:pt x="0" y="85"/>
                  </a:lnTo>
                  <a:lnTo>
                    <a:pt x="1" y="86"/>
                  </a:lnTo>
                  <a:lnTo>
                    <a:pt x="3" y="87"/>
                  </a:lnTo>
                  <a:lnTo>
                    <a:pt x="4" y="88"/>
                  </a:lnTo>
                  <a:lnTo>
                    <a:pt x="6" y="88"/>
                  </a:lnTo>
                  <a:lnTo>
                    <a:pt x="8" y="87"/>
                  </a:lnTo>
                  <a:lnTo>
                    <a:pt x="10" y="86"/>
                  </a:lnTo>
                  <a:lnTo>
                    <a:pt x="10" y="86"/>
                  </a:lnTo>
                  <a:lnTo>
                    <a:pt x="15" y="77"/>
                  </a:lnTo>
                  <a:lnTo>
                    <a:pt x="19" y="66"/>
                  </a:lnTo>
                  <a:lnTo>
                    <a:pt x="25" y="47"/>
                  </a:lnTo>
                  <a:lnTo>
                    <a:pt x="30" y="26"/>
                  </a:lnTo>
                  <a:lnTo>
                    <a:pt x="35" y="5"/>
                  </a:lnTo>
                  <a:lnTo>
                    <a:pt x="35" y="5"/>
                  </a:lnTo>
                  <a:lnTo>
                    <a:pt x="35" y="3"/>
                  </a:lnTo>
                  <a:lnTo>
                    <a:pt x="34" y="2"/>
                  </a:lnTo>
                  <a:lnTo>
                    <a:pt x="33" y="0"/>
                  </a:lnTo>
                  <a:lnTo>
                    <a:pt x="31" y="0"/>
                  </a:lnTo>
                  <a:lnTo>
                    <a:pt x="30" y="0"/>
                  </a:lnTo>
                  <a:lnTo>
                    <a:pt x="28" y="0"/>
                  </a:lnTo>
                  <a:lnTo>
                    <a:pt x="27"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5" name="chenying0907 775"/>
            <p:cNvSpPr>
              <a:spLocks/>
            </p:cNvSpPr>
            <p:nvPr/>
          </p:nvSpPr>
          <p:spPr bwMode="auto">
            <a:xfrm>
              <a:off x="6586538" y="2754313"/>
              <a:ext cx="7938" cy="46038"/>
            </a:xfrm>
            <a:custGeom>
              <a:avLst/>
              <a:gdLst/>
              <a:ahLst/>
              <a:cxnLst>
                <a:cxn ang="0">
                  <a:pos x="6" y="4"/>
                </a:cxn>
                <a:cxn ang="0">
                  <a:pos x="6" y="4"/>
                </a:cxn>
                <a:cxn ang="0">
                  <a:pos x="6" y="24"/>
                </a:cxn>
                <a:cxn ang="0">
                  <a:pos x="5" y="44"/>
                </a:cxn>
                <a:cxn ang="0">
                  <a:pos x="3" y="63"/>
                </a:cxn>
                <a:cxn ang="0">
                  <a:pos x="0" y="83"/>
                </a:cxn>
                <a:cxn ang="0">
                  <a:pos x="0" y="83"/>
                </a:cxn>
                <a:cxn ang="0">
                  <a:pos x="0" y="85"/>
                </a:cxn>
                <a:cxn ang="0">
                  <a:pos x="1" y="86"/>
                </a:cxn>
                <a:cxn ang="0">
                  <a:pos x="2" y="88"/>
                </a:cxn>
                <a:cxn ang="0">
                  <a:pos x="3" y="88"/>
                </a:cxn>
                <a:cxn ang="0">
                  <a:pos x="5" y="88"/>
                </a:cxn>
                <a:cxn ang="0">
                  <a:pos x="7" y="88"/>
                </a:cxn>
                <a:cxn ang="0">
                  <a:pos x="8" y="87"/>
                </a:cxn>
                <a:cxn ang="0">
                  <a:pos x="9" y="85"/>
                </a:cxn>
                <a:cxn ang="0">
                  <a:pos x="9" y="85"/>
                </a:cxn>
                <a:cxn ang="0">
                  <a:pos x="12" y="65"/>
                </a:cxn>
                <a:cxn ang="0">
                  <a:pos x="14" y="46"/>
                </a:cxn>
                <a:cxn ang="0">
                  <a:pos x="15" y="25"/>
                </a:cxn>
                <a:cxn ang="0">
                  <a:pos x="15" y="4"/>
                </a:cxn>
                <a:cxn ang="0">
                  <a:pos x="15" y="4"/>
                </a:cxn>
                <a:cxn ang="0">
                  <a:pos x="15" y="3"/>
                </a:cxn>
                <a:cxn ang="0">
                  <a:pos x="14" y="1"/>
                </a:cxn>
                <a:cxn ang="0">
                  <a:pos x="12" y="0"/>
                </a:cxn>
                <a:cxn ang="0">
                  <a:pos x="11" y="0"/>
                </a:cxn>
                <a:cxn ang="0">
                  <a:pos x="9" y="0"/>
                </a:cxn>
                <a:cxn ang="0">
                  <a:pos x="7" y="1"/>
                </a:cxn>
                <a:cxn ang="0">
                  <a:pos x="6" y="3"/>
                </a:cxn>
                <a:cxn ang="0">
                  <a:pos x="6" y="4"/>
                </a:cxn>
                <a:cxn ang="0">
                  <a:pos x="6" y="4"/>
                </a:cxn>
              </a:cxnLst>
              <a:rect l="0" t="0" r="r" b="b"/>
              <a:pathLst>
                <a:path w="15" h="88">
                  <a:moveTo>
                    <a:pt x="6" y="4"/>
                  </a:moveTo>
                  <a:lnTo>
                    <a:pt x="6" y="4"/>
                  </a:lnTo>
                  <a:lnTo>
                    <a:pt x="6" y="24"/>
                  </a:lnTo>
                  <a:lnTo>
                    <a:pt x="5" y="44"/>
                  </a:lnTo>
                  <a:lnTo>
                    <a:pt x="3" y="63"/>
                  </a:lnTo>
                  <a:lnTo>
                    <a:pt x="0" y="83"/>
                  </a:lnTo>
                  <a:lnTo>
                    <a:pt x="0" y="83"/>
                  </a:lnTo>
                  <a:lnTo>
                    <a:pt x="0" y="85"/>
                  </a:lnTo>
                  <a:lnTo>
                    <a:pt x="1" y="86"/>
                  </a:lnTo>
                  <a:lnTo>
                    <a:pt x="2" y="88"/>
                  </a:lnTo>
                  <a:lnTo>
                    <a:pt x="3" y="88"/>
                  </a:lnTo>
                  <a:lnTo>
                    <a:pt x="5" y="88"/>
                  </a:lnTo>
                  <a:lnTo>
                    <a:pt x="7" y="88"/>
                  </a:lnTo>
                  <a:lnTo>
                    <a:pt x="8" y="87"/>
                  </a:lnTo>
                  <a:lnTo>
                    <a:pt x="9" y="85"/>
                  </a:lnTo>
                  <a:lnTo>
                    <a:pt x="9" y="85"/>
                  </a:lnTo>
                  <a:lnTo>
                    <a:pt x="12" y="65"/>
                  </a:lnTo>
                  <a:lnTo>
                    <a:pt x="14" y="46"/>
                  </a:lnTo>
                  <a:lnTo>
                    <a:pt x="15" y="25"/>
                  </a:lnTo>
                  <a:lnTo>
                    <a:pt x="15" y="4"/>
                  </a:lnTo>
                  <a:lnTo>
                    <a:pt x="15" y="4"/>
                  </a:lnTo>
                  <a:lnTo>
                    <a:pt x="15" y="3"/>
                  </a:lnTo>
                  <a:lnTo>
                    <a:pt x="14" y="1"/>
                  </a:lnTo>
                  <a:lnTo>
                    <a:pt x="12" y="0"/>
                  </a:lnTo>
                  <a:lnTo>
                    <a:pt x="11" y="0"/>
                  </a:lnTo>
                  <a:lnTo>
                    <a:pt x="9" y="0"/>
                  </a:lnTo>
                  <a:lnTo>
                    <a:pt x="7" y="1"/>
                  </a:lnTo>
                  <a:lnTo>
                    <a:pt x="6" y="3"/>
                  </a:lnTo>
                  <a:lnTo>
                    <a:pt x="6" y="4"/>
                  </a:lnTo>
                  <a:lnTo>
                    <a:pt x="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6" name="chenying0907 776"/>
            <p:cNvSpPr>
              <a:spLocks/>
            </p:cNvSpPr>
            <p:nvPr/>
          </p:nvSpPr>
          <p:spPr bwMode="auto">
            <a:xfrm>
              <a:off x="6623050" y="2711450"/>
              <a:ext cx="12700" cy="47625"/>
            </a:xfrm>
            <a:custGeom>
              <a:avLst/>
              <a:gdLst/>
              <a:ahLst/>
              <a:cxnLst>
                <a:cxn ang="0">
                  <a:pos x="20" y="1"/>
                </a:cxn>
                <a:cxn ang="0">
                  <a:pos x="20" y="1"/>
                </a:cxn>
                <a:cxn ang="0">
                  <a:pos x="16" y="2"/>
                </a:cxn>
                <a:cxn ang="0">
                  <a:pos x="13" y="4"/>
                </a:cxn>
                <a:cxn ang="0">
                  <a:pos x="9" y="8"/>
                </a:cxn>
                <a:cxn ang="0">
                  <a:pos x="8" y="11"/>
                </a:cxn>
                <a:cxn ang="0">
                  <a:pos x="6" y="19"/>
                </a:cxn>
                <a:cxn ang="0">
                  <a:pos x="5" y="27"/>
                </a:cxn>
                <a:cxn ang="0">
                  <a:pos x="5" y="27"/>
                </a:cxn>
                <a:cxn ang="0">
                  <a:pos x="6" y="55"/>
                </a:cxn>
                <a:cxn ang="0">
                  <a:pos x="6" y="63"/>
                </a:cxn>
                <a:cxn ang="0">
                  <a:pos x="5" y="69"/>
                </a:cxn>
                <a:cxn ang="0">
                  <a:pos x="4" y="76"/>
                </a:cxn>
                <a:cxn ang="0">
                  <a:pos x="1" y="82"/>
                </a:cxn>
                <a:cxn ang="0">
                  <a:pos x="1" y="82"/>
                </a:cxn>
                <a:cxn ang="0">
                  <a:pos x="0" y="84"/>
                </a:cxn>
                <a:cxn ang="0">
                  <a:pos x="0" y="86"/>
                </a:cxn>
                <a:cxn ang="0">
                  <a:pos x="1" y="87"/>
                </a:cxn>
                <a:cxn ang="0">
                  <a:pos x="3" y="88"/>
                </a:cxn>
                <a:cxn ang="0">
                  <a:pos x="4" y="89"/>
                </a:cxn>
                <a:cxn ang="0">
                  <a:pos x="6" y="89"/>
                </a:cxn>
                <a:cxn ang="0">
                  <a:pos x="7" y="88"/>
                </a:cxn>
                <a:cxn ang="0">
                  <a:pos x="9" y="87"/>
                </a:cxn>
                <a:cxn ang="0">
                  <a:pos x="9" y="87"/>
                </a:cxn>
                <a:cxn ang="0">
                  <a:pos x="13" y="78"/>
                </a:cxn>
                <a:cxn ang="0">
                  <a:pos x="15" y="68"/>
                </a:cxn>
                <a:cxn ang="0">
                  <a:pos x="16" y="57"/>
                </a:cxn>
                <a:cxn ang="0">
                  <a:pos x="17" y="48"/>
                </a:cxn>
                <a:cxn ang="0">
                  <a:pos x="17" y="48"/>
                </a:cxn>
                <a:cxn ang="0">
                  <a:pos x="16" y="39"/>
                </a:cxn>
                <a:cxn ang="0">
                  <a:pos x="15" y="26"/>
                </a:cxn>
                <a:cxn ang="0">
                  <a:pos x="15" y="21"/>
                </a:cxn>
                <a:cxn ang="0">
                  <a:pos x="16" y="16"/>
                </a:cxn>
                <a:cxn ang="0">
                  <a:pos x="19" y="13"/>
                </a:cxn>
                <a:cxn ang="0">
                  <a:pos x="22" y="10"/>
                </a:cxn>
                <a:cxn ang="0">
                  <a:pos x="22" y="10"/>
                </a:cxn>
                <a:cxn ang="0">
                  <a:pos x="24" y="9"/>
                </a:cxn>
                <a:cxn ang="0">
                  <a:pos x="25" y="8"/>
                </a:cxn>
                <a:cxn ang="0">
                  <a:pos x="26" y="6"/>
                </a:cxn>
                <a:cxn ang="0">
                  <a:pos x="25" y="4"/>
                </a:cxn>
                <a:cxn ang="0">
                  <a:pos x="25" y="2"/>
                </a:cxn>
                <a:cxn ang="0">
                  <a:pos x="23" y="1"/>
                </a:cxn>
                <a:cxn ang="0">
                  <a:pos x="22" y="0"/>
                </a:cxn>
                <a:cxn ang="0">
                  <a:pos x="20" y="1"/>
                </a:cxn>
                <a:cxn ang="0">
                  <a:pos x="20" y="1"/>
                </a:cxn>
              </a:cxnLst>
              <a:rect l="0" t="0" r="r" b="b"/>
              <a:pathLst>
                <a:path w="26" h="89">
                  <a:moveTo>
                    <a:pt x="20" y="1"/>
                  </a:moveTo>
                  <a:lnTo>
                    <a:pt x="20" y="1"/>
                  </a:lnTo>
                  <a:lnTo>
                    <a:pt x="16" y="2"/>
                  </a:lnTo>
                  <a:lnTo>
                    <a:pt x="13" y="4"/>
                  </a:lnTo>
                  <a:lnTo>
                    <a:pt x="9" y="8"/>
                  </a:lnTo>
                  <a:lnTo>
                    <a:pt x="8" y="11"/>
                  </a:lnTo>
                  <a:lnTo>
                    <a:pt x="6" y="19"/>
                  </a:lnTo>
                  <a:lnTo>
                    <a:pt x="5" y="27"/>
                  </a:lnTo>
                  <a:lnTo>
                    <a:pt x="5" y="27"/>
                  </a:lnTo>
                  <a:lnTo>
                    <a:pt x="6" y="55"/>
                  </a:lnTo>
                  <a:lnTo>
                    <a:pt x="6" y="63"/>
                  </a:lnTo>
                  <a:lnTo>
                    <a:pt x="5" y="69"/>
                  </a:lnTo>
                  <a:lnTo>
                    <a:pt x="4" y="76"/>
                  </a:lnTo>
                  <a:lnTo>
                    <a:pt x="1" y="82"/>
                  </a:lnTo>
                  <a:lnTo>
                    <a:pt x="1" y="82"/>
                  </a:lnTo>
                  <a:lnTo>
                    <a:pt x="0" y="84"/>
                  </a:lnTo>
                  <a:lnTo>
                    <a:pt x="0" y="86"/>
                  </a:lnTo>
                  <a:lnTo>
                    <a:pt x="1" y="87"/>
                  </a:lnTo>
                  <a:lnTo>
                    <a:pt x="3" y="88"/>
                  </a:lnTo>
                  <a:lnTo>
                    <a:pt x="4" y="89"/>
                  </a:lnTo>
                  <a:lnTo>
                    <a:pt x="6" y="89"/>
                  </a:lnTo>
                  <a:lnTo>
                    <a:pt x="7" y="88"/>
                  </a:lnTo>
                  <a:lnTo>
                    <a:pt x="9" y="87"/>
                  </a:lnTo>
                  <a:lnTo>
                    <a:pt x="9" y="87"/>
                  </a:lnTo>
                  <a:lnTo>
                    <a:pt x="13" y="78"/>
                  </a:lnTo>
                  <a:lnTo>
                    <a:pt x="15" y="68"/>
                  </a:lnTo>
                  <a:lnTo>
                    <a:pt x="16" y="57"/>
                  </a:lnTo>
                  <a:lnTo>
                    <a:pt x="17" y="48"/>
                  </a:lnTo>
                  <a:lnTo>
                    <a:pt x="17" y="48"/>
                  </a:lnTo>
                  <a:lnTo>
                    <a:pt x="16" y="39"/>
                  </a:lnTo>
                  <a:lnTo>
                    <a:pt x="15" y="26"/>
                  </a:lnTo>
                  <a:lnTo>
                    <a:pt x="15" y="21"/>
                  </a:lnTo>
                  <a:lnTo>
                    <a:pt x="16" y="16"/>
                  </a:lnTo>
                  <a:lnTo>
                    <a:pt x="19" y="13"/>
                  </a:lnTo>
                  <a:lnTo>
                    <a:pt x="22" y="10"/>
                  </a:lnTo>
                  <a:lnTo>
                    <a:pt x="22" y="10"/>
                  </a:lnTo>
                  <a:lnTo>
                    <a:pt x="24" y="9"/>
                  </a:lnTo>
                  <a:lnTo>
                    <a:pt x="25" y="8"/>
                  </a:lnTo>
                  <a:lnTo>
                    <a:pt x="26" y="6"/>
                  </a:lnTo>
                  <a:lnTo>
                    <a:pt x="25" y="4"/>
                  </a:lnTo>
                  <a:lnTo>
                    <a:pt x="25" y="2"/>
                  </a:lnTo>
                  <a:lnTo>
                    <a:pt x="23" y="1"/>
                  </a:lnTo>
                  <a:lnTo>
                    <a:pt x="22" y="0"/>
                  </a:lnTo>
                  <a:lnTo>
                    <a:pt x="20" y="1"/>
                  </a:lnTo>
                  <a:lnTo>
                    <a:pt x="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7" name="chenying0907 777"/>
            <p:cNvSpPr>
              <a:spLocks/>
            </p:cNvSpPr>
            <p:nvPr/>
          </p:nvSpPr>
          <p:spPr bwMode="auto">
            <a:xfrm>
              <a:off x="6661150" y="2678113"/>
              <a:ext cx="23813" cy="50800"/>
            </a:xfrm>
            <a:custGeom>
              <a:avLst/>
              <a:gdLst/>
              <a:ahLst/>
              <a:cxnLst>
                <a:cxn ang="0">
                  <a:pos x="35" y="2"/>
                </a:cxn>
                <a:cxn ang="0">
                  <a:pos x="35" y="2"/>
                </a:cxn>
                <a:cxn ang="0">
                  <a:pos x="29" y="13"/>
                </a:cxn>
                <a:cxn ang="0">
                  <a:pos x="23" y="23"/>
                </a:cxn>
                <a:cxn ang="0">
                  <a:pos x="18" y="33"/>
                </a:cxn>
                <a:cxn ang="0">
                  <a:pos x="13" y="45"/>
                </a:cxn>
                <a:cxn ang="0">
                  <a:pos x="6" y="66"/>
                </a:cxn>
                <a:cxn ang="0">
                  <a:pos x="0" y="89"/>
                </a:cxn>
                <a:cxn ang="0">
                  <a:pos x="0" y="89"/>
                </a:cxn>
                <a:cxn ang="0">
                  <a:pos x="0" y="91"/>
                </a:cxn>
                <a:cxn ang="0">
                  <a:pos x="0" y="93"/>
                </a:cxn>
                <a:cxn ang="0">
                  <a:pos x="1" y="94"/>
                </a:cxn>
                <a:cxn ang="0">
                  <a:pos x="3" y="95"/>
                </a:cxn>
                <a:cxn ang="0">
                  <a:pos x="5" y="95"/>
                </a:cxn>
                <a:cxn ang="0">
                  <a:pos x="6" y="94"/>
                </a:cxn>
                <a:cxn ang="0">
                  <a:pos x="8" y="93"/>
                </a:cxn>
                <a:cxn ang="0">
                  <a:pos x="9" y="92"/>
                </a:cxn>
                <a:cxn ang="0">
                  <a:pos x="9" y="92"/>
                </a:cxn>
                <a:cxn ang="0">
                  <a:pos x="15" y="70"/>
                </a:cxn>
                <a:cxn ang="0">
                  <a:pos x="23" y="48"/>
                </a:cxn>
                <a:cxn ang="0">
                  <a:pos x="27" y="37"/>
                </a:cxn>
                <a:cxn ang="0">
                  <a:pos x="32" y="27"/>
                </a:cxn>
                <a:cxn ang="0">
                  <a:pos x="37" y="17"/>
                </a:cxn>
                <a:cxn ang="0">
                  <a:pos x="43" y="7"/>
                </a:cxn>
                <a:cxn ang="0">
                  <a:pos x="43" y="7"/>
                </a:cxn>
                <a:cxn ang="0">
                  <a:pos x="44" y="5"/>
                </a:cxn>
                <a:cxn ang="0">
                  <a:pos x="43" y="4"/>
                </a:cxn>
                <a:cxn ang="0">
                  <a:pos x="43" y="2"/>
                </a:cxn>
                <a:cxn ang="0">
                  <a:pos x="41" y="1"/>
                </a:cxn>
                <a:cxn ang="0">
                  <a:pos x="38" y="0"/>
                </a:cxn>
                <a:cxn ang="0">
                  <a:pos x="36" y="1"/>
                </a:cxn>
                <a:cxn ang="0">
                  <a:pos x="35" y="2"/>
                </a:cxn>
                <a:cxn ang="0">
                  <a:pos x="35" y="2"/>
                </a:cxn>
              </a:cxnLst>
              <a:rect l="0" t="0" r="r" b="b"/>
              <a:pathLst>
                <a:path w="44" h="95">
                  <a:moveTo>
                    <a:pt x="35" y="2"/>
                  </a:moveTo>
                  <a:lnTo>
                    <a:pt x="35" y="2"/>
                  </a:lnTo>
                  <a:lnTo>
                    <a:pt x="29" y="13"/>
                  </a:lnTo>
                  <a:lnTo>
                    <a:pt x="23" y="23"/>
                  </a:lnTo>
                  <a:lnTo>
                    <a:pt x="18" y="33"/>
                  </a:lnTo>
                  <a:lnTo>
                    <a:pt x="13" y="45"/>
                  </a:lnTo>
                  <a:lnTo>
                    <a:pt x="6" y="66"/>
                  </a:lnTo>
                  <a:lnTo>
                    <a:pt x="0" y="89"/>
                  </a:lnTo>
                  <a:lnTo>
                    <a:pt x="0" y="89"/>
                  </a:lnTo>
                  <a:lnTo>
                    <a:pt x="0" y="91"/>
                  </a:lnTo>
                  <a:lnTo>
                    <a:pt x="0" y="93"/>
                  </a:lnTo>
                  <a:lnTo>
                    <a:pt x="1" y="94"/>
                  </a:lnTo>
                  <a:lnTo>
                    <a:pt x="3" y="95"/>
                  </a:lnTo>
                  <a:lnTo>
                    <a:pt x="5" y="95"/>
                  </a:lnTo>
                  <a:lnTo>
                    <a:pt x="6" y="94"/>
                  </a:lnTo>
                  <a:lnTo>
                    <a:pt x="8" y="93"/>
                  </a:lnTo>
                  <a:lnTo>
                    <a:pt x="9" y="92"/>
                  </a:lnTo>
                  <a:lnTo>
                    <a:pt x="9" y="92"/>
                  </a:lnTo>
                  <a:lnTo>
                    <a:pt x="15" y="70"/>
                  </a:lnTo>
                  <a:lnTo>
                    <a:pt x="23" y="48"/>
                  </a:lnTo>
                  <a:lnTo>
                    <a:pt x="27" y="37"/>
                  </a:lnTo>
                  <a:lnTo>
                    <a:pt x="32" y="27"/>
                  </a:lnTo>
                  <a:lnTo>
                    <a:pt x="37" y="17"/>
                  </a:lnTo>
                  <a:lnTo>
                    <a:pt x="43" y="7"/>
                  </a:lnTo>
                  <a:lnTo>
                    <a:pt x="43" y="7"/>
                  </a:lnTo>
                  <a:lnTo>
                    <a:pt x="44" y="5"/>
                  </a:lnTo>
                  <a:lnTo>
                    <a:pt x="43" y="4"/>
                  </a:lnTo>
                  <a:lnTo>
                    <a:pt x="43" y="2"/>
                  </a:lnTo>
                  <a:lnTo>
                    <a:pt x="41" y="1"/>
                  </a:lnTo>
                  <a:lnTo>
                    <a:pt x="38" y="0"/>
                  </a:lnTo>
                  <a:lnTo>
                    <a:pt x="36"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8" name="chenying0907 778"/>
            <p:cNvSpPr>
              <a:spLocks/>
            </p:cNvSpPr>
            <p:nvPr/>
          </p:nvSpPr>
          <p:spPr bwMode="auto">
            <a:xfrm>
              <a:off x="6719888" y="2638425"/>
              <a:ext cx="15875" cy="53975"/>
            </a:xfrm>
            <a:custGeom>
              <a:avLst/>
              <a:gdLst/>
              <a:ahLst/>
              <a:cxnLst>
                <a:cxn ang="0">
                  <a:pos x="19" y="3"/>
                </a:cxn>
                <a:cxn ang="0">
                  <a:pos x="19" y="3"/>
                </a:cxn>
                <a:cxn ang="0">
                  <a:pos x="15" y="14"/>
                </a:cxn>
                <a:cxn ang="0">
                  <a:pos x="12" y="25"/>
                </a:cxn>
                <a:cxn ang="0">
                  <a:pos x="9" y="49"/>
                </a:cxn>
                <a:cxn ang="0">
                  <a:pos x="6" y="73"/>
                </a:cxn>
                <a:cxn ang="0">
                  <a:pos x="3" y="84"/>
                </a:cxn>
                <a:cxn ang="0">
                  <a:pos x="0" y="96"/>
                </a:cxn>
                <a:cxn ang="0">
                  <a:pos x="0" y="96"/>
                </a:cxn>
                <a:cxn ang="0">
                  <a:pos x="0" y="98"/>
                </a:cxn>
                <a:cxn ang="0">
                  <a:pos x="0" y="99"/>
                </a:cxn>
                <a:cxn ang="0">
                  <a:pos x="1" y="101"/>
                </a:cxn>
                <a:cxn ang="0">
                  <a:pos x="3" y="101"/>
                </a:cxn>
                <a:cxn ang="0">
                  <a:pos x="6" y="101"/>
                </a:cxn>
                <a:cxn ang="0">
                  <a:pos x="8" y="100"/>
                </a:cxn>
                <a:cxn ang="0">
                  <a:pos x="9" y="98"/>
                </a:cxn>
                <a:cxn ang="0">
                  <a:pos x="9" y="98"/>
                </a:cxn>
                <a:cxn ang="0">
                  <a:pos x="12" y="88"/>
                </a:cxn>
                <a:cxn ang="0">
                  <a:pos x="14" y="76"/>
                </a:cxn>
                <a:cxn ang="0">
                  <a:pos x="17" y="52"/>
                </a:cxn>
                <a:cxn ang="0">
                  <a:pos x="20" y="29"/>
                </a:cxn>
                <a:cxn ang="0">
                  <a:pos x="23" y="18"/>
                </a:cxn>
                <a:cxn ang="0">
                  <a:pos x="28" y="8"/>
                </a:cxn>
                <a:cxn ang="0">
                  <a:pos x="28" y="8"/>
                </a:cxn>
                <a:cxn ang="0">
                  <a:pos x="28" y="6"/>
                </a:cxn>
                <a:cxn ang="0">
                  <a:pos x="28" y="4"/>
                </a:cxn>
                <a:cxn ang="0">
                  <a:pos x="25" y="0"/>
                </a:cxn>
                <a:cxn ang="0">
                  <a:pos x="23" y="0"/>
                </a:cxn>
                <a:cxn ang="0">
                  <a:pos x="21" y="0"/>
                </a:cxn>
                <a:cxn ang="0">
                  <a:pos x="20" y="0"/>
                </a:cxn>
                <a:cxn ang="0">
                  <a:pos x="19" y="3"/>
                </a:cxn>
                <a:cxn ang="0">
                  <a:pos x="19" y="3"/>
                </a:cxn>
              </a:cxnLst>
              <a:rect l="0" t="0" r="r" b="b"/>
              <a:pathLst>
                <a:path w="28" h="101">
                  <a:moveTo>
                    <a:pt x="19" y="3"/>
                  </a:moveTo>
                  <a:lnTo>
                    <a:pt x="19" y="3"/>
                  </a:lnTo>
                  <a:lnTo>
                    <a:pt x="15" y="14"/>
                  </a:lnTo>
                  <a:lnTo>
                    <a:pt x="12" y="25"/>
                  </a:lnTo>
                  <a:lnTo>
                    <a:pt x="9" y="49"/>
                  </a:lnTo>
                  <a:lnTo>
                    <a:pt x="6" y="73"/>
                  </a:lnTo>
                  <a:lnTo>
                    <a:pt x="3" y="84"/>
                  </a:lnTo>
                  <a:lnTo>
                    <a:pt x="0" y="96"/>
                  </a:lnTo>
                  <a:lnTo>
                    <a:pt x="0" y="96"/>
                  </a:lnTo>
                  <a:lnTo>
                    <a:pt x="0" y="98"/>
                  </a:lnTo>
                  <a:lnTo>
                    <a:pt x="0" y="99"/>
                  </a:lnTo>
                  <a:lnTo>
                    <a:pt x="1" y="101"/>
                  </a:lnTo>
                  <a:lnTo>
                    <a:pt x="3" y="101"/>
                  </a:lnTo>
                  <a:lnTo>
                    <a:pt x="6" y="101"/>
                  </a:lnTo>
                  <a:lnTo>
                    <a:pt x="8" y="100"/>
                  </a:lnTo>
                  <a:lnTo>
                    <a:pt x="9" y="98"/>
                  </a:lnTo>
                  <a:lnTo>
                    <a:pt x="9" y="98"/>
                  </a:lnTo>
                  <a:lnTo>
                    <a:pt x="12" y="88"/>
                  </a:lnTo>
                  <a:lnTo>
                    <a:pt x="14" y="76"/>
                  </a:lnTo>
                  <a:lnTo>
                    <a:pt x="17" y="52"/>
                  </a:lnTo>
                  <a:lnTo>
                    <a:pt x="20" y="29"/>
                  </a:lnTo>
                  <a:lnTo>
                    <a:pt x="23" y="18"/>
                  </a:lnTo>
                  <a:lnTo>
                    <a:pt x="28" y="8"/>
                  </a:lnTo>
                  <a:lnTo>
                    <a:pt x="28" y="8"/>
                  </a:lnTo>
                  <a:lnTo>
                    <a:pt x="28" y="6"/>
                  </a:lnTo>
                  <a:lnTo>
                    <a:pt x="28" y="4"/>
                  </a:lnTo>
                  <a:lnTo>
                    <a:pt x="25" y="0"/>
                  </a:lnTo>
                  <a:lnTo>
                    <a:pt x="23" y="0"/>
                  </a:lnTo>
                  <a:lnTo>
                    <a:pt x="21" y="0"/>
                  </a:lnTo>
                  <a:lnTo>
                    <a:pt x="20" y="0"/>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9" name="chenying0907 779"/>
            <p:cNvSpPr>
              <a:spLocks/>
            </p:cNvSpPr>
            <p:nvPr/>
          </p:nvSpPr>
          <p:spPr bwMode="auto">
            <a:xfrm>
              <a:off x="6767513" y="2584450"/>
              <a:ext cx="15875" cy="57150"/>
            </a:xfrm>
            <a:custGeom>
              <a:avLst/>
              <a:gdLst/>
              <a:ahLst/>
              <a:cxnLst>
                <a:cxn ang="0">
                  <a:pos x="29" y="4"/>
                </a:cxn>
                <a:cxn ang="0">
                  <a:pos x="29" y="4"/>
                </a:cxn>
                <a:cxn ang="0">
                  <a:pos x="28" y="2"/>
                </a:cxn>
                <a:cxn ang="0">
                  <a:pos x="27" y="1"/>
                </a:cxn>
                <a:cxn ang="0">
                  <a:pos x="26" y="0"/>
                </a:cxn>
                <a:cxn ang="0">
                  <a:pos x="24" y="0"/>
                </a:cxn>
                <a:cxn ang="0">
                  <a:pos x="23" y="0"/>
                </a:cxn>
                <a:cxn ang="0">
                  <a:pos x="20" y="1"/>
                </a:cxn>
                <a:cxn ang="0">
                  <a:pos x="19" y="2"/>
                </a:cxn>
                <a:cxn ang="0">
                  <a:pos x="19" y="4"/>
                </a:cxn>
                <a:cxn ang="0">
                  <a:pos x="19" y="4"/>
                </a:cxn>
                <a:cxn ang="0">
                  <a:pos x="19" y="31"/>
                </a:cxn>
                <a:cxn ang="0">
                  <a:pos x="18" y="44"/>
                </a:cxn>
                <a:cxn ang="0">
                  <a:pos x="16" y="57"/>
                </a:cxn>
                <a:cxn ang="0">
                  <a:pos x="16" y="57"/>
                </a:cxn>
                <a:cxn ang="0">
                  <a:pos x="9" y="80"/>
                </a:cxn>
                <a:cxn ang="0">
                  <a:pos x="1" y="101"/>
                </a:cxn>
                <a:cxn ang="0">
                  <a:pos x="1" y="101"/>
                </a:cxn>
                <a:cxn ang="0">
                  <a:pos x="0" y="104"/>
                </a:cxn>
                <a:cxn ang="0">
                  <a:pos x="1" y="105"/>
                </a:cxn>
                <a:cxn ang="0">
                  <a:pos x="2" y="107"/>
                </a:cxn>
                <a:cxn ang="0">
                  <a:pos x="3" y="107"/>
                </a:cxn>
                <a:cxn ang="0">
                  <a:pos x="7" y="107"/>
                </a:cxn>
                <a:cxn ang="0">
                  <a:pos x="8" y="106"/>
                </a:cxn>
                <a:cxn ang="0">
                  <a:pos x="9" y="104"/>
                </a:cxn>
                <a:cxn ang="0">
                  <a:pos x="9" y="104"/>
                </a:cxn>
                <a:cxn ang="0">
                  <a:pos x="19" y="79"/>
                </a:cxn>
                <a:cxn ang="0">
                  <a:pos x="28" y="53"/>
                </a:cxn>
                <a:cxn ang="0">
                  <a:pos x="28" y="53"/>
                </a:cxn>
                <a:cxn ang="0">
                  <a:pos x="30" y="40"/>
                </a:cxn>
                <a:cxn ang="0">
                  <a:pos x="30" y="29"/>
                </a:cxn>
                <a:cxn ang="0">
                  <a:pos x="29" y="4"/>
                </a:cxn>
                <a:cxn ang="0">
                  <a:pos x="29" y="4"/>
                </a:cxn>
              </a:cxnLst>
              <a:rect l="0" t="0" r="r" b="b"/>
              <a:pathLst>
                <a:path w="30" h="107">
                  <a:moveTo>
                    <a:pt x="29" y="4"/>
                  </a:moveTo>
                  <a:lnTo>
                    <a:pt x="29" y="4"/>
                  </a:lnTo>
                  <a:lnTo>
                    <a:pt x="28" y="2"/>
                  </a:lnTo>
                  <a:lnTo>
                    <a:pt x="27" y="1"/>
                  </a:lnTo>
                  <a:lnTo>
                    <a:pt x="26" y="0"/>
                  </a:lnTo>
                  <a:lnTo>
                    <a:pt x="24" y="0"/>
                  </a:lnTo>
                  <a:lnTo>
                    <a:pt x="23" y="0"/>
                  </a:lnTo>
                  <a:lnTo>
                    <a:pt x="20" y="1"/>
                  </a:lnTo>
                  <a:lnTo>
                    <a:pt x="19" y="2"/>
                  </a:lnTo>
                  <a:lnTo>
                    <a:pt x="19" y="4"/>
                  </a:lnTo>
                  <a:lnTo>
                    <a:pt x="19" y="4"/>
                  </a:lnTo>
                  <a:lnTo>
                    <a:pt x="19" y="31"/>
                  </a:lnTo>
                  <a:lnTo>
                    <a:pt x="18" y="44"/>
                  </a:lnTo>
                  <a:lnTo>
                    <a:pt x="16" y="57"/>
                  </a:lnTo>
                  <a:lnTo>
                    <a:pt x="16" y="57"/>
                  </a:lnTo>
                  <a:lnTo>
                    <a:pt x="9" y="80"/>
                  </a:lnTo>
                  <a:lnTo>
                    <a:pt x="1" y="101"/>
                  </a:lnTo>
                  <a:lnTo>
                    <a:pt x="1" y="101"/>
                  </a:lnTo>
                  <a:lnTo>
                    <a:pt x="0" y="104"/>
                  </a:lnTo>
                  <a:lnTo>
                    <a:pt x="1" y="105"/>
                  </a:lnTo>
                  <a:lnTo>
                    <a:pt x="2" y="107"/>
                  </a:lnTo>
                  <a:lnTo>
                    <a:pt x="3" y="107"/>
                  </a:lnTo>
                  <a:lnTo>
                    <a:pt x="7" y="107"/>
                  </a:lnTo>
                  <a:lnTo>
                    <a:pt x="8" y="106"/>
                  </a:lnTo>
                  <a:lnTo>
                    <a:pt x="9" y="104"/>
                  </a:lnTo>
                  <a:lnTo>
                    <a:pt x="9" y="104"/>
                  </a:lnTo>
                  <a:lnTo>
                    <a:pt x="19" y="79"/>
                  </a:lnTo>
                  <a:lnTo>
                    <a:pt x="28" y="53"/>
                  </a:lnTo>
                  <a:lnTo>
                    <a:pt x="28" y="53"/>
                  </a:lnTo>
                  <a:lnTo>
                    <a:pt x="30" y="40"/>
                  </a:lnTo>
                  <a:lnTo>
                    <a:pt x="30" y="29"/>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0" name="chenying0907 780"/>
            <p:cNvSpPr>
              <a:spLocks/>
            </p:cNvSpPr>
            <p:nvPr/>
          </p:nvSpPr>
          <p:spPr bwMode="auto">
            <a:xfrm>
              <a:off x="6805613" y="2538413"/>
              <a:ext cx="15875" cy="63500"/>
            </a:xfrm>
            <a:custGeom>
              <a:avLst/>
              <a:gdLst/>
              <a:ahLst/>
              <a:cxnLst>
                <a:cxn ang="0">
                  <a:pos x="22" y="5"/>
                </a:cxn>
                <a:cxn ang="0">
                  <a:pos x="22" y="5"/>
                </a:cxn>
                <a:cxn ang="0">
                  <a:pos x="21" y="19"/>
                </a:cxn>
                <a:cxn ang="0">
                  <a:pos x="20" y="33"/>
                </a:cxn>
                <a:cxn ang="0">
                  <a:pos x="15" y="62"/>
                </a:cxn>
                <a:cxn ang="0">
                  <a:pos x="15" y="62"/>
                </a:cxn>
                <a:cxn ang="0">
                  <a:pos x="14" y="75"/>
                </a:cxn>
                <a:cxn ang="0">
                  <a:pos x="12" y="88"/>
                </a:cxn>
                <a:cxn ang="0">
                  <a:pos x="11" y="95"/>
                </a:cxn>
                <a:cxn ang="0">
                  <a:pos x="9" y="101"/>
                </a:cxn>
                <a:cxn ang="0">
                  <a:pos x="6" y="106"/>
                </a:cxn>
                <a:cxn ang="0">
                  <a:pos x="1" y="113"/>
                </a:cxn>
                <a:cxn ang="0">
                  <a:pos x="1" y="113"/>
                </a:cxn>
                <a:cxn ang="0">
                  <a:pos x="0" y="114"/>
                </a:cxn>
                <a:cxn ang="0">
                  <a:pos x="0" y="116"/>
                </a:cxn>
                <a:cxn ang="0">
                  <a:pos x="2" y="119"/>
                </a:cxn>
                <a:cxn ang="0">
                  <a:pos x="3" y="120"/>
                </a:cxn>
                <a:cxn ang="0">
                  <a:pos x="4" y="121"/>
                </a:cxn>
                <a:cxn ang="0">
                  <a:pos x="7" y="120"/>
                </a:cxn>
                <a:cxn ang="0">
                  <a:pos x="9" y="119"/>
                </a:cxn>
                <a:cxn ang="0">
                  <a:pos x="9" y="119"/>
                </a:cxn>
                <a:cxn ang="0">
                  <a:pos x="14" y="110"/>
                </a:cxn>
                <a:cxn ang="0">
                  <a:pos x="18" y="100"/>
                </a:cxn>
                <a:cxn ang="0">
                  <a:pos x="21" y="90"/>
                </a:cxn>
                <a:cxn ang="0">
                  <a:pos x="22" y="80"/>
                </a:cxn>
                <a:cxn ang="0">
                  <a:pos x="22" y="80"/>
                </a:cxn>
                <a:cxn ang="0">
                  <a:pos x="28" y="42"/>
                </a:cxn>
                <a:cxn ang="0">
                  <a:pos x="30" y="24"/>
                </a:cxn>
                <a:cxn ang="0">
                  <a:pos x="31" y="5"/>
                </a:cxn>
                <a:cxn ang="0">
                  <a:pos x="31"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1" h="121">
                  <a:moveTo>
                    <a:pt x="22" y="5"/>
                  </a:moveTo>
                  <a:lnTo>
                    <a:pt x="22" y="5"/>
                  </a:lnTo>
                  <a:lnTo>
                    <a:pt x="21" y="19"/>
                  </a:lnTo>
                  <a:lnTo>
                    <a:pt x="20" y="33"/>
                  </a:lnTo>
                  <a:lnTo>
                    <a:pt x="15" y="62"/>
                  </a:lnTo>
                  <a:lnTo>
                    <a:pt x="15" y="62"/>
                  </a:lnTo>
                  <a:lnTo>
                    <a:pt x="14" y="75"/>
                  </a:lnTo>
                  <a:lnTo>
                    <a:pt x="12" y="88"/>
                  </a:lnTo>
                  <a:lnTo>
                    <a:pt x="11" y="95"/>
                  </a:lnTo>
                  <a:lnTo>
                    <a:pt x="9" y="101"/>
                  </a:lnTo>
                  <a:lnTo>
                    <a:pt x="6" y="106"/>
                  </a:lnTo>
                  <a:lnTo>
                    <a:pt x="1" y="113"/>
                  </a:lnTo>
                  <a:lnTo>
                    <a:pt x="1" y="113"/>
                  </a:lnTo>
                  <a:lnTo>
                    <a:pt x="0" y="114"/>
                  </a:lnTo>
                  <a:lnTo>
                    <a:pt x="0" y="116"/>
                  </a:lnTo>
                  <a:lnTo>
                    <a:pt x="2" y="119"/>
                  </a:lnTo>
                  <a:lnTo>
                    <a:pt x="3" y="120"/>
                  </a:lnTo>
                  <a:lnTo>
                    <a:pt x="4" y="121"/>
                  </a:lnTo>
                  <a:lnTo>
                    <a:pt x="7" y="120"/>
                  </a:lnTo>
                  <a:lnTo>
                    <a:pt x="9" y="119"/>
                  </a:lnTo>
                  <a:lnTo>
                    <a:pt x="9" y="119"/>
                  </a:lnTo>
                  <a:lnTo>
                    <a:pt x="14" y="110"/>
                  </a:lnTo>
                  <a:lnTo>
                    <a:pt x="18" y="100"/>
                  </a:lnTo>
                  <a:lnTo>
                    <a:pt x="21" y="90"/>
                  </a:lnTo>
                  <a:lnTo>
                    <a:pt x="22" y="80"/>
                  </a:lnTo>
                  <a:lnTo>
                    <a:pt x="22" y="80"/>
                  </a:lnTo>
                  <a:lnTo>
                    <a:pt x="28" y="42"/>
                  </a:lnTo>
                  <a:lnTo>
                    <a:pt x="30" y="24"/>
                  </a:lnTo>
                  <a:lnTo>
                    <a:pt x="31" y="5"/>
                  </a:lnTo>
                  <a:lnTo>
                    <a:pt x="31"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1" name="chenying0907 781"/>
            <p:cNvSpPr>
              <a:spLocks/>
            </p:cNvSpPr>
            <p:nvPr/>
          </p:nvSpPr>
          <p:spPr bwMode="auto">
            <a:xfrm>
              <a:off x="6854825" y="2497138"/>
              <a:ext cx="6350" cy="44450"/>
            </a:xfrm>
            <a:custGeom>
              <a:avLst/>
              <a:gdLst/>
              <a:ahLst/>
              <a:cxnLst>
                <a:cxn ang="0">
                  <a:pos x="4" y="4"/>
                </a:cxn>
                <a:cxn ang="0">
                  <a:pos x="4" y="4"/>
                </a:cxn>
                <a:cxn ang="0">
                  <a:pos x="3" y="23"/>
                </a:cxn>
                <a:cxn ang="0">
                  <a:pos x="2" y="40"/>
                </a:cxn>
                <a:cxn ang="0">
                  <a:pos x="1" y="59"/>
                </a:cxn>
                <a:cxn ang="0">
                  <a:pos x="0" y="78"/>
                </a:cxn>
                <a:cxn ang="0">
                  <a:pos x="0" y="78"/>
                </a:cxn>
                <a:cxn ang="0">
                  <a:pos x="1" y="80"/>
                </a:cxn>
                <a:cxn ang="0">
                  <a:pos x="2" y="81"/>
                </a:cxn>
                <a:cxn ang="0">
                  <a:pos x="3" y="82"/>
                </a:cxn>
                <a:cxn ang="0">
                  <a:pos x="5" y="82"/>
                </a:cxn>
                <a:cxn ang="0">
                  <a:pos x="7" y="82"/>
                </a:cxn>
                <a:cxn ang="0">
                  <a:pos x="8" y="81"/>
                </a:cxn>
                <a:cxn ang="0">
                  <a:pos x="9" y="80"/>
                </a:cxn>
                <a:cxn ang="0">
                  <a:pos x="10" y="78"/>
                </a:cxn>
                <a:cxn ang="0">
                  <a:pos x="10" y="78"/>
                </a:cxn>
                <a:cxn ang="0">
                  <a:pos x="10" y="59"/>
                </a:cxn>
                <a:cxn ang="0">
                  <a:pos x="11" y="40"/>
                </a:cxn>
                <a:cxn ang="0">
                  <a:pos x="12" y="23"/>
                </a:cxn>
                <a:cxn ang="0">
                  <a:pos x="13" y="4"/>
                </a:cxn>
                <a:cxn ang="0">
                  <a:pos x="13" y="4"/>
                </a:cxn>
                <a:cxn ang="0">
                  <a:pos x="12" y="2"/>
                </a:cxn>
                <a:cxn ang="0">
                  <a:pos x="11" y="1"/>
                </a:cxn>
                <a:cxn ang="0">
                  <a:pos x="10" y="0"/>
                </a:cxn>
                <a:cxn ang="0">
                  <a:pos x="8" y="0"/>
                </a:cxn>
                <a:cxn ang="0">
                  <a:pos x="6" y="0"/>
                </a:cxn>
                <a:cxn ang="0">
                  <a:pos x="5" y="1"/>
                </a:cxn>
                <a:cxn ang="0">
                  <a:pos x="4" y="2"/>
                </a:cxn>
                <a:cxn ang="0">
                  <a:pos x="4" y="4"/>
                </a:cxn>
                <a:cxn ang="0">
                  <a:pos x="4" y="4"/>
                </a:cxn>
              </a:cxnLst>
              <a:rect l="0" t="0" r="r" b="b"/>
              <a:pathLst>
                <a:path w="13" h="82">
                  <a:moveTo>
                    <a:pt x="4" y="4"/>
                  </a:moveTo>
                  <a:lnTo>
                    <a:pt x="4" y="4"/>
                  </a:lnTo>
                  <a:lnTo>
                    <a:pt x="3" y="23"/>
                  </a:lnTo>
                  <a:lnTo>
                    <a:pt x="2" y="40"/>
                  </a:lnTo>
                  <a:lnTo>
                    <a:pt x="1" y="59"/>
                  </a:lnTo>
                  <a:lnTo>
                    <a:pt x="0" y="78"/>
                  </a:lnTo>
                  <a:lnTo>
                    <a:pt x="0" y="78"/>
                  </a:lnTo>
                  <a:lnTo>
                    <a:pt x="1" y="80"/>
                  </a:lnTo>
                  <a:lnTo>
                    <a:pt x="2" y="81"/>
                  </a:lnTo>
                  <a:lnTo>
                    <a:pt x="3" y="82"/>
                  </a:lnTo>
                  <a:lnTo>
                    <a:pt x="5" y="82"/>
                  </a:lnTo>
                  <a:lnTo>
                    <a:pt x="7" y="82"/>
                  </a:lnTo>
                  <a:lnTo>
                    <a:pt x="8" y="81"/>
                  </a:lnTo>
                  <a:lnTo>
                    <a:pt x="9" y="80"/>
                  </a:lnTo>
                  <a:lnTo>
                    <a:pt x="10" y="78"/>
                  </a:lnTo>
                  <a:lnTo>
                    <a:pt x="10" y="78"/>
                  </a:lnTo>
                  <a:lnTo>
                    <a:pt x="10" y="59"/>
                  </a:lnTo>
                  <a:lnTo>
                    <a:pt x="11" y="40"/>
                  </a:lnTo>
                  <a:lnTo>
                    <a:pt x="12" y="23"/>
                  </a:lnTo>
                  <a:lnTo>
                    <a:pt x="13" y="4"/>
                  </a:lnTo>
                  <a:lnTo>
                    <a:pt x="13" y="4"/>
                  </a:lnTo>
                  <a:lnTo>
                    <a:pt x="12" y="2"/>
                  </a:lnTo>
                  <a:lnTo>
                    <a:pt x="11" y="1"/>
                  </a:lnTo>
                  <a:lnTo>
                    <a:pt x="10" y="0"/>
                  </a:lnTo>
                  <a:lnTo>
                    <a:pt x="8" y="0"/>
                  </a:lnTo>
                  <a:lnTo>
                    <a:pt x="6" y="0"/>
                  </a:lnTo>
                  <a:lnTo>
                    <a:pt x="5" y="1"/>
                  </a:lnTo>
                  <a:lnTo>
                    <a:pt x="4" y="2"/>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2" name="chenying0907 782"/>
            <p:cNvSpPr>
              <a:spLocks/>
            </p:cNvSpPr>
            <p:nvPr/>
          </p:nvSpPr>
          <p:spPr bwMode="auto">
            <a:xfrm>
              <a:off x="6578600" y="2328863"/>
              <a:ext cx="12700" cy="52388"/>
            </a:xfrm>
            <a:custGeom>
              <a:avLst/>
              <a:gdLst/>
              <a:ahLst/>
              <a:cxnLst>
                <a:cxn ang="0">
                  <a:pos x="22" y="5"/>
                </a:cxn>
                <a:cxn ang="0">
                  <a:pos x="22" y="5"/>
                </a:cxn>
                <a:cxn ang="0">
                  <a:pos x="22" y="3"/>
                </a:cxn>
                <a:cxn ang="0">
                  <a:pos x="21" y="1"/>
                </a:cxn>
                <a:cxn ang="0">
                  <a:pos x="19" y="1"/>
                </a:cxn>
                <a:cxn ang="0">
                  <a:pos x="18" y="0"/>
                </a:cxn>
                <a:cxn ang="0">
                  <a:pos x="16" y="1"/>
                </a:cxn>
                <a:cxn ang="0">
                  <a:pos x="14" y="1"/>
                </a:cxn>
                <a:cxn ang="0">
                  <a:pos x="13" y="3"/>
                </a:cxn>
                <a:cxn ang="0">
                  <a:pos x="13" y="5"/>
                </a:cxn>
                <a:cxn ang="0">
                  <a:pos x="13" y="5"/>
                </a:cxn>
                <a:cxn ang="0">
                  <a:pos x="12" y="17"/>
                </a:cxn>
                <a:cxn ang="0">
                  <a:pos x="8" y="31"/>
                </a:cxn>
                <a:cxn ang="0">
                  <a:pos x="8" y="31"/>
                </a:cxn>
                <a:cxn ang="0">
                  <a:pos x="3" y="39"/>
                </a:cxn>
                <a:cxn ang="0">
                  <a:pos x="1" y="44"/>
                </a:cxn>
                <a:cxn ang="0">
                  <a:pos x="0" y="50"/>
                </a:cxn>
                <a:cxn ang="0">
                  <a:pos x="0" y="93"/>
                </a:cxn>
                <a:cxn ang="0">
                  <a:pos x="0" y="93"/>
                </a:cxn>
                <a:cxn ang="0">
                  <a:pos x="0" y="95"/>
                </a:cxn>
                <a:cxn ang="0">
                  <a:pos x="1" y="97"/>
                </a:cxn>
                <a:cxn ang="0">
                  <a:pos x="3" y="98"/>
                </a:cxn>
                <a:cxn ang="0">
                  <a:pos x="4" y="98"/>
                </a:cxn>
                <a:cxn ang="0">
                  <a:pos x="7" y="98"/>
                </a:cxn>
                <a:cxn ang="0">
                  <a:pos x="8" y="97"/>
                </a:cxn>
                <a:cxn ang="0">
                  <a:pos x="9" y="95"/>
                </a:cxn>
                <a:cxn ang="0">
                  <a:pos x="10" y="93"/>
                </a:cxn>
                <a:cxn ang="0">
                  <a:pos x="10" y="93"/>
                </a:cxn>
                <a:cxn ang="0">
                  <a:pos x="8" y="70"/>
                </a:cxn>
                <a:cxn ang="0">
                  <a:pos x="9" y="58"/>
                </a:cxn>
                <a:cxn ang="0">
                  <a:pos x="10" y="52"/>
                </a:cxn>
                <a:cxn ang="0">
                  <a:pos x="11" y="48"/>
                </a:cxn>
                <a:cxn ang="0">
                  <a:pos x="11" y="48"/>
                </a:cxn>
                <a:cxn ang="0">
                  <a:pos x="16" y="37"/>
                </a:cxn>
                <a:cxn ang="0">
                  <a:pos x="19" y="27"/>
                </a:cxn>
                <a:cxn ang="0">
                  <a:pos x="21" y="16"/>
                </a:cxn>
                <a:cxn ang="0">
                  <a:pos x="22" y="5"/>
                </a:cxn>
                <a:cxn ang="0">
                  <a:pos x="22" y="5"/>
                </a:cxn>
              </a:cxnLst>
              <a:rect l="0" t="0" r="r" b="b"/>
              <a:pathLst>
                <a:path w="22" h="98">
                  <a:moveTo>
                    <a:pt x="22" y="5"/>
                  </a:moveTo>
                  <a:lnTo>
                    <a:pt x="22" y="5"/>
                  </a:lnTo>
                  <a:lnTo>
                    <a:pt x="22" y="3"/>
                  </a:lnTo>
                  <a:lnTo>
                    <a:pt x="21" y="1"/>
                  </a:lnTo>
                  <a:lnTo>
                    <a:pt x="19" y="1"/>
                  </a:lnTo>
                  <a:lnTo>
                    <a:pt x="18" y="0"/>
                  </a:lnTo>
                  <a:lnTo>
                    <a:pt x="16" y="1"/>
                  </a:lnTo>
                  <a:lnTo>
                    <a:pt x="14" y="1"/>
                  </a:lnTo>
                  <a:lnTo>
                    <a:pt x="13" y="3"/>
                  </a:lnTo>
                  <a:lnTo>
                    <a:pt x="13" y="5"/>
                  </a:lnTo>
                  <a:lnTo>
                    <a:pt x="13" y="5"/>
                  </a:lnTo>
                  <a:lnTo>
                    <a:pt x="12" y="17"/>
                  </a:lnTo>
                  <a:lnTo>
                    <a:pt x="8" y="31"/>
                  </a:lnTo>
                  <a:lnTo>
                    <a:pt x="8" y="31"/>
                  </a:lnTo>
                  <a:lnTo>
                    <a:pt x="3" y="39"/>
                  </a:lnTo>
                  <a:lnTo>
                    <a:pt x="1" y="44"/>
                  </a:lnTo>
                  <a:lnTo>
                    <a:pt x="0" y="50"/>
                  </a:lnTo>
                  <a:lnTo>
                    <a:pt x="0" y="93"/>
                  </a:lnTo>
                  <a:lnTo>
                    <a:pt x="0" y="93"/>
                  </a:lnTo>
                  <a:lnTo>
                    <a:pt x="0" y="95"/>
                  </a:lnTo>
                  <a:lnTo>
                    <a:pt x="1" y="97"/>
                  </a:lnTo>
                  <a:lnTo>
                    <a:pt x="3" y="98"/>
                  </a:lnTo>
                  <a:lnTo>
                    <a:pt x="4" y="98"/>
                  </a:lnTo>
                  <a:lnTo>
                    <a:pt x="7" y="98"/>
                  </a:lnTo>
                  <a:lnTo>
                    <a:pt x="8" y="97"/>
                  </a:lnTo>
                  <a:lnTo>
                    <a:pt x="9" y="95"/>
                  </a:lnTo>
                  <a:lnTo>
                    <a:pt x="10" y="93"/>
                  </a:lnTo>
                  <a:lnTo>
                    <a:pt x="10" y="93"/>
                  </a:lnTo>
                  <a:lnTo>
                    <a:pt x="8" y="70"/>
                  </a:lnTo>
                  <a:lnTo>
                    <a:pt x="9" y="58"/>
                  </a:lnTo>
                  <a:lnTo>
                    <a:pt x="10" y="52"/>
                  </a:lnTo>
                  <a:lnTo>
                    <a:pt x="11" y="48"/>
                  </a:lnTo>
                  <a:lnTo>
                    <a:pt x="11" y="48"/>
                  </a:lnTo>
                  <a:lnTo>
                    <a:pt x="16" y="37"/>
                  </a:lnTo>
                  <a:lnTo>
                    <a:pt x="19" y="27"/>
                  </a:lnTo>
                  <a:lnTo>
                    <a:pt x="21" y="16"/>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3" name="chenying0907 783"/>
            <p:cNvSpPr>
              <a:spLocks/>
            </p:cNvSpPr>
            <p:nvPr/>
          </p:nvSpPr>
          <p:spPr bwMode="auto">
            <a:xfrm>
              <a:off x="6613525" y="2352675"/>
              <a:ext cx="14288" cy="44450"/>
            </a:xfrm>
            <a:custGeom>
              <a:avLst/>
              <a:gdLst/>
              <a:ahLst/>
              <a:cxnLst>
                <a:cxn ang="0">
                  <a:pos x="18" y="6"/>
                </a:cxn>
                <a:cxn ang="0">
                  <a:pos x="18" y="6"/>
                </a:cxn>
                <a:cxn ang="0">
                  <a:pos x="17" y="15"/>
                </a:cxn>
                <a:cxn ang="0">
                  <a:pos x="16" y="24"/>
                </a:cxn>
                <a:cxn ang="0">
                  <a:pos x="11" y="43"/>
                </a:cxn>
                <a:cxn ang="0">
                  <a:pos x="5" y="62"/>
                </a:cxn>
                <a:cxn ang="0">
                  <a:pos x="0" y="80"/>
                </a:cxn>
                <a:cxn ang="0">
                  <a:pos x="0" y="80"/>
                </a:cxn>
                <a:cxn ang="0">
                  <a:pos x="0" y="82"/>
                </a:cxn>
                <a:cxn ang="0">
                  <a:pos x="1" y="83"/>
                </a:cxn>
                <a:cxn ang="0">
                  <a:pos x="2" y="85"/>
                </a:cxn>
                <a:cxn ang="0">
                  <a:pos x="3" y="85"/>
                </a:cxn>
                <a:cxn ang="0">
                  <a:pos x="5" y="86"/>
                </a:cxn>
                <a:cxn ang="0">
                  <a:pos x="7" y="85"/>
                </a:cxn>
                <a:cxn ang="0">
                  <a:pos x="8" y="84"/>
                </a:cxn>
                <a:cxn ang="0">
                  <a:pos x="9" y="82"/>
                </a:cxn>
                <a:cxn ang="0">
                  <a:pos x="9" y="82"/>
                </a:cxn>
                <a:cxn ang="0">
                  <a:pos x="14" y="64"/>
                </a:cxn>
                <a:cxn ang="0">
                  <a:pos x="20" y="44"/>
                </a:cxn>
                <a:cxn ang="0">
                  <a:pos x="25" y="25"/>
                </a:cxn>
                <a:cxn ang="0">
                  <a:pos x="27" y="15"/>
                </a:cxn>
                <a:cxn ang="0">
                  <a:pos x="27" y="6"/>
                </a:cxn>
                <a:cxn ang="0">
                  <a:pos x="27" y="6"/>
                </a:cxn>
                <a:cxn ang="0">
                  <a:pos x="27" y="4"/>
                </a:cxn>
                <a:cxn ang="0">
                  <a:pos x="26" y="1"/>
                </a:cxn>
                <a:cxn ang="0">
                  <a:pos x="25" y="0"/>
                </a:cxn>
                <a:cxn ang="0">
                  <a:pos x="23" y="0"/>
                </a:cxn>
                <a:cxn ang="0">
                  <a:pos x="21" y="0"/>
                </a:cxn>
                <a:cxn ang="0">
                  <a:pos x="20" y="1"/>
                </a:cxn>
                <a:cxn ang="0">
                  <a:pos x="19" y="4"/>
                </a:cxn>
                <a:cxn ang="0">
                  <a:pos x="18" y="6"/>
                </a:cxn>
                <a:cxn ang="0">
                  <a:pos x="18" y="6"/>
                </a:cxn>
              </a:cxnLst>
              <a:rect l="0" t="0" r="r" b="b"/>
              <a:pathLst>
                <a:path w="27" h="86">
                  <a:moveTo>
                    <a:pt x="18" y="6"/>
                  </a:moveTo>
                  <a:lnTo>
                    <a:pt x="18" y="6"/>
                  </a:lnTo>
                  <a:lnTo>
                    <a:pt x="17" y="15"/>
                  </a:lnTo>
                  <a:lnTo>
                    <a:pt x="16" y="24"/>
                  </a:lnTo>
                  <a:lnTo>
                    <a:pt x="11" y="43"/>
                  </a:lnTo>
                  <a:lnTo>
                    <a:pt x="5" y="62"/>
                  </a:lnTo>
                  <a:lnTo>
                    <a:pt x="0" y="80"/>
                  </a:lnTo>
                  <a:lnTo>
                    <a:pt x="0" y="80"/>
                  </a:lnTo>
                  <a:lnTo>
                    <a:pt x="0" y="82"/>
                  </a:lnTo>
                  <a:lnTo>
                    <a:pt x="1" y="83"/>
                  </a:lnTo>
                  <a:lnTo>
                    <a:pt x="2" y="85"/>
                  </a:lnTo>
                  <a:lnTo>
                    <a:pt x="3" y="85"/>
                  </a:lnTo>
                  <a:lnTo>
                    <a:pt x="5" y="86"/>
                  </a:lnTo>
                  <a:lnTo>
                    <a:pt x="7" y="85"/>
                  </a:lnTo>
                  <a:lnTo>
                    <a:pt x="8" y="84"/>
                  </a:lnTo>
                  <a:lnTo>
                    <a:pt x="9" y="82"/>
                  </a:lnTo>
                  <a:lnTo>
                    <a:pt x="9" y="82"/>
                  </a:lnTo>
                  <a:lnTo>
                    <a:pt x="14" y="64"/>
                  </a:lnTo>
                  <a:lnTo>
                    <a:pt x="20" y="44"/>
                  </a:lnTo>
                  <a:lnTo>
                    <a:pt x="25" y="25"/>
                  </a:lnTo>
                  <a:lnTo>
                    <a:pt x="27" y="15"/>
                  </a:lnTo>
                  <a:lnTo>
                    <a:pt x="27" y="6"/>
                  </a:lnTo>
                  <a:lnTo>
                    <a:pt x="27" y="6"/>
                  </a:lnTo>
                  <a:lnTo>
                    <a:pt x="27" y="4"/>
                  </a:lnTo>
                  <a:lnTo>
                    <a:pt x="26" y="1"/>
                  </a:lnTo>
                  <a:lnTo>
                    <a:pt x="25" y="0"/>
                  </a:lnTo>
                  <a:lnTo>
                    <a:pt x="23" y="0"/>
                  </a:lnTo>
                  <a:lnTo>
                    <a:pt x="21" y="0"/>
                  </a:lnTo>
                  <a:lnTo>
                    <a:pt x="20" y="1"/>
                  </a:lnTo>
                  <a:lnTo>
                    <a:pt x="19" y="4"/>
                  </a:lnTo>
                  <a:lnTo>
                    <a:pt x="18" y="6"/>
                  </a:lnTo>
                  <a:lnTo>
                    <a:pt x="1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4" name="chenying0907 784"/>
            <p:cNvSpPr>
              <a:spLocks/>
            </p:cNvSpPr>
            <p:nvPr/>
          </p:nvSpPr>
          <p:spPr bwMode="auto">
            <a:xfrm>
              <a:off x="6656388" y="2373313"/>
              <a:ext cx="38100" cy="58738"/>
            </a:xfrm>
            <a:custGeom>
              <a:avLst/>
              <a:gdLst/>
              <a:ahLst/>
              <a:cxnLst>
                <a:cxn ang="0">
                  <a:pos x="64" y="2"/>
                </a:cxn>
                <a:cxn ang="0">
                  <a:pos x="64" y="2"/>
                </a:cxn>
                <a:cxn ang="0">
                  <a:pos x="56" y="14"/>
                </a:cxn>
                <a:cxn ang="0">
                  <a:pos x="48" y="26"/>
                </a:cxn>
                <a:cxn ang="0">
                  <a:pos x="32" y="48"/>
                </a:cxn>
                <a:cxn ang="0">
                  <a:pos x="32" y="48"/>
                </a:cxn>
                <a:cxn ang="0">
                  <a:pos x="23" y="62"/>
                </a:cxn>
                <a:cxn ang="0">
                  <a:pos x="15" y="75"/>
                </a:cxn>
                <a:cxn ang="0">
                  <a:pos x="0" y="103"/>
                </a:cxn>
                <a:cxn ang="0">
                  <a:pos x="0" y="103"/>
                </a:cxn>
                <a:cxn ang="0">
                  <a:pos x="0" y="105"/>
                </a:cxn>
                <a:cxn ang="0">
                  <a:pos x="0" y="108"/>
                </a:cxn>
                <a:cxn ang="0">
                  <a:pos x="1" y="109"/>
                </a:cxn>
                <a:cxn ang="0">
                  <a:pos x="2" y="110"/>
                </a:cxn>
                <a:cxn ang="0">
                  <a:pos x="5" y="111"/>
                </a:cxn>
                <a:cxn ang="0">
                  <a:pos x="6" y="111"/>
                </a:cxn>
                <a:cxn ang="0">
                  <a:pos x="8" y="110"/>
                </a:cxn>
                <a:cxn ang="0">
                  <a:pos x="9" y="109"/>
                </a:cxn>
                <a:cxn ang="0">
                  <a:pos x="9" y="109"/>
                </a:cxn>
                <a:cxn ang="0">
                  <a:pos x="24" y="77"/>
                </a:cxn>
                <a:cxn ang="0">
                  <a:pos x="34" y="63"/>
                </a:cxn>
                <a:cxn ang="0">
                  <a:pos x="43" y="50"/>
                </a:cxn>
                <a:cxn ang="0">
                  <a:pos x="43" y="50"/>
                </a:cxn>
                <a:cxn ang="0">
                  <a:pos x="58" y="29"/>
                </a:cxn>
                <a:cxn ang="0">
                  <a:pos x="66" y="18"/>
                </a:cxn>
                <a:cxn ang="0">
                  <a:pos x="72" y="7"/>
                </a:cxn>
                <a:cxn ang="0">
                  <a:pos x="72" y="7"/>
                </a:cxn>
                <a:cxn ang="0">
                  <a:pos x="73" y="5"/>
                </a:cxn>
                <a:cxn ang="0">
                  <a:pos x="73" y="3"/>
                </a:cxn>
                <a:cxn ang="0">
                  <a:pos x="72" y="2"/>
                </a:cxn>
                <a:cxn ang="0">
                  <a:pos x="70" y="0"/>
                </a:cxn>
                <a:cxn ang="0">
                  <a:pos x="69" y="0"/>
                </a:cxn>
                <a:cxn ang="0">
                  <a:pos x="67" y="0"/>
                </a:cxn>
                <a:cxn ang="0">
                  <a:pos x="65" y="1"/>
                </a:cxn>
                <a:cxn ang="0">
                  <a:pos x="64" y="2"/>
                </a:cxn>
                <a:cxn ang="0">
                  <a:pos x="64" y="2"/>
                </a:cxn>
              </a:cxnLst>
              <a:rect l="0" t="0" r="r" b="b"/>
              <a:pathLst>
                <a:path w="73" h="111">
                  <a:moveTo>
                    <a:pt x="64" y="2"/>
                  </a:moveTo>
                  <a:lnTo>
                    <a:pt x="64" y="2"/>
                  </a:lnTo>
                  <a:lnTo>
                    <a:pt x="56" y="14"/>
                  </a:lnTo>
                  <a:lnTo>
                    <a:pt x="48" y="26"/>
                  </a:lnTo>
                  <a:lnTo>
                    <a:pt x="32" y="48"/>
                  </a:lnTo>
                  <a:lnTo>
                    <a:pt x="32" y="48"/>
                  </a:lnTo>
                  <a:lnTo>
                    <a:pt x="23" y="62"/>
                  </a:lnTo>
                  <a:lnTo>
                    <a:pt x="15" y="75"/>
                  </a:lnTo>
                  <a:lnTo>
                    <a:pt x="0" y="103"/>
                  </a:lnTo>
                  <a:lnTo>
                    <a:pt x="0" y="103"/>
                  </a:lnTo>
                  <a:lnTo>
                    <a:pt x="0" y="105"/>
                  </a:lnTo>
                  <a:lnTo>
                    <a:pt x="0" y="108"/>
                  </a:lnTo>
                  <a:lnTo>
                    <a:pt x="1" y="109"/>
                  </a:lnTo>
                  <a:lnTo>
                    <a:pt x="2" y="110"/>
                  </a:lnTo>
                  <a:lnTo>
                    <a:pt x="5" y="111"/>
                  </a:lnTo>
                  <a:lnTo>
                    <a:pt x="6" y="111"/>
                  </a:lnTo>
                  <a:lnTo>
                    <a:pt x="8" y="110"/>
                  </a:lnTo>
                  <a:lnTo>
                    <a:pt x="9" y="109"/>
                  </a:lnTo>
                  <a:lnTo>
                    <a:pt x="9" y="109"/>
                  </a:lnTo>
                  <a:lnTo>
                    <a:pt x="24" y="77"/>
                  </a:lnTo>
                  <a:lnTo>
                    <a:pt x="34" y="63"/>
                  </a:lnTo>
                  <a:lnTo>
                    <a:pt x="43" y="50"/>
                  </a:lnTo>
                  <a:lnTo>
                    <a:pt x="43" y="50"/>
                  </a:lnTo>
                  <a:lnTo>
                    <a:pt x="58" y="29"/>
                  </a:lnTo>
                  <a:lnTo>
                    <a:pt x="66" y="18"/>
                  </a:lnTo>
                  <a:lnTo>
                    <a:pt x="72" y="7"/>
                  </a:lnTo>
                  <a:lnTo>
                    <a:pt x="72" y="7"/>
                  </a:lnTo>
                  <a:lnTo>
                    <a:pt x="73" y="5"/>
                  </a:lnTo>
                  <a:lnTo>
                    <a:pt x="73" y="3"/>
                  </a:lnTo>
                  <a:lnTo>
                    <a:pt x="72" y="2"/>
                  </a:lnTo>
                  <a:lnTo>
                    <a:pt x="70" y="0"/>
                  </a:lnTo>
                  <a:lnTo>
                    <a:pt x="69" y="0"/>
                  </a:lnTo>
                  <a:lnTo>
                    <a:pt x="67" y="0"/>
                  </a:lnTo>
                  <a:lnTo>
                    <a:pt x="65"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5" name="chenying0907 785"/>
            <p:cNvSpPr>
              <a:spLocks/>
            </p:cNvSpPr>
            <p:nvPr/>
          </p:nvSpPr>
          <p:spPr bwMode="auto">
            <a:xfrm>
              <a:off x="6532563" y="2520950"/>
              <a:ext cx="17463" cy="47625"/>
            </a:xfrm>
            <a:custGeom>
              <a:avLst/>
              <a:gdLst/>
              <a:ahLst/>
              <a:cxnLst>
                <a:cxn ang="0">
                  <a:pos x="26" y="3"/>
                </a:cxn>
                <a:cxn ang="0">
                  <a:pos x="26" y="3"/>
                </a:cxn>
                <a:cxn ang="0">
                  <a:pos x="20" y="23"/>
                </a:cxn>
                <a:cxn ang="0">
                  <a:pos x="13" y="44"/>
                </a:cxn>
                <a:cxn ang="0">
                  <a:pos x="5" y="65"/>
                </a:cxn>
                <a:cxn ang="0">
                  <a:pos x="0" y="86"/>
                </a:cxn>
                <a:cxn ang="0">
                  <a:pos x="0" y="86"/>
                </a:cxn>
                <a:cxn ang="0">
                  <a:pos x="0" y="88"/>
                </a:cxn>
                <a:cxn ang="0">
                  <a:pos x="1" y="90"/>
                </a:cxn>
                <a:cxn ang="0">
                  <a:pos x="2" y="91"/>
                </a:cxn>
                <a:cxn ang="0">
                  <a:pos x="4" y="92"/>
                </a:cxn>
                <a:cxn ang="0">
                  <a:pos x="5" y="92"/>
                </a:cxn>
                <a:cxn ang="0">
                  <a:pos x="7" y="91"/>
                </a:cxn>
                <a:cxn ang="0">
                  <a:pos x="8" y="90"/>
                </a:cxn>
                <a:cxn ang="0">
                  <a:pos x="9" y="88"/>
                </a:cxn>
                <a:cxn ang="0">
                  <a:pos x="9" y="88"/>
                </a:cxn>
                <a:cxn ang="0">
                  <a:pos x="15" y="67"/>
                </a:cxn>
                <a:cxn ang="0">
                  <a:pos x="22" y="46"/>
                </a:cxn>
                <a:cxn ang="0">
                  <a:pos x="28" y="27"/>
                </a:cxn>
                <a:cxn ang="0">
                  <a:pos x="34" y="6"/>
                </a:cxn>
                <a:cxn ang="0">
                  <a:pos x="34" y="6"/>
                </a:cxn>
                <a:cxn ang="0">
                  <a:pos x="35" y="4"/>
                </a:cxn>
                <a:cxn ang="0">
                  <a:pos x="34" y="2"/>
                </a:cxn>
                <a:cxn ang="0">
                  <a:pos x="33" y="1"/>
                </a:cxn>
                <a:cxn ang="0">
                  <a:pos x="31" y="0"/>
                </a:cxn>
                <a:cxn ang="0">
                  <a:pos x="29" y="0"/>
                </a:cxn>
                <a:cxn ang="0">
                  <a:pos x="28" y="1"/>
                </a:cxn>
                <a:cxn ang="0">
                  <a:pos x="26" y="2"/>
                </a:cxn>
                <a:cxn ang="0">
                  <a:pos x="26" y="3"/>
                </a:cxn>
                <a:cxn ang="0">
                  <a:pos x="26" y="3"/>
                </a:cxn>
              </a:cxnLst>
              <a:rect l="0" t="0" r="r" b="b"/>
              <a:pathLst>
                <a:path w="35" h="92">
                  <a:moveTo>
                    <a:pt x="26" y="3"/>
                  </a:moveTo>
                  <a:lnTo>
                    <a:pt x="26" y="3"/>
                  </a:lnTo>
                  <a:lnTo>
                    <a:pt x="20" y="23"/>
                  </a:lnTo>
                  <a:lnTo>
                    <a:pt x="13" y="44"/>
                  </a:lnTo>
                  <a:lnTo>
                    <a:pt x="5" y="65"/>
                  </a:lnTo>
                  <a:lnTo>
                    <a:pt x="0" y="86"/>
                  </a:lnTo>
                  <a:lnTo>
                    <a:pt x="0" y="86"/>
                  </a:lnTo>
                  <a:lnTo>
                    <a:pt x="0" y="88"/>
                  </a:lnTo>
                  <a:lnTo>
                    <a:pt x="1" y="90"/>
                  </a:lnTo>
                  <a:lnTo>
                    <a:pt x="2" y="91"/>
                  </a:lnTo>
                  <a:lnTo>
                    <a:pt x="4" y="92"/>
                  </a:lnTo>
                  <a:lnTo>
                    <a:pt x="5" y="92"/>
                  </a:lnTo>
                  <a:lnTo>
                    <a:pt x="7" y="91"/>
                  </a:lnTo>
                  <a:lnTo>
                    <a:pt x="8" y="90"/>
                  </a:lnTo>
                  <a:lnTo>
                    <a:pt x="9" y="88"/>
                  </a:lnTo>
                  <a:lnTo>
                    <a:pt x="9" y="88"/>
                  </a:lnTo>
                  <a:lnTo>
                    <a:pt x="15" y="67"/>
                  </a:lnTo>
                  <a:lnTo>
                    <a:pt x="22" y="46"/>
                  </a:lnTo>
                  <a:lnTo>
                    <a:pt x="28" y="27"/>
                  </a:lnTo>
                  <a:lnTo>
                    <a:pt x="34" y="6"/>
                  </a:lnTo>
                  <a:lnTo>
                    <a:pt x="34" y="6"/>
                  </a:lnTo>
                  <a:lnTo>
                    <a:pt x="35" y="4"/>
                  </a:lnTo>
                  <a:lnTo>
                    <a:pt x="34" y="2"/>
                  </a:lnTo>
                  <a:lnTo>
                    <a:pt x="33" y="1"/>
                  </a:lnTo>
                  <a:lnTo>
                    <a:pt x="31" y="0"/>
                  </a:lnTo>
                  <a:lnTo>
                    <a:pt x="29" y="0"/>
                  </a:lnTo>
                  <a:lnTo>
                    <a:pt x="28" y="1"/>
                  </a:lnTo>
                  <a:lnTo>
                    <a:pt x="26" y="2"/>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6" name="chenying0907 786"/>
            <p:cNvSpPr>
              <a:spLocks/>
            </p:cNvSpPr>
            <p:nvPr/>
          </p:nvSpPr>
          <p:spPr bwMode="auto">
            <a:xfrm>
              <a:off x="6569075" y="2543175"/>
              <a:ext cx="11113" cy="25400"/>
            </a:xfrm>
            <a:custGeom>
              <a:avLst/>
              <a:gdLst/>
              <a:ahLst/>
              <a:cxnLst>
                <a:cxn ang="0">
                  <a:pos x="14" y="1"/>
                </a:cxn>
                <a:cxn ang="0">
                  <a:pos x="14" y="1"/>
                </a:cxn>
                <a:cxn ang="0">
                  <a:pos x="11" y="5"/>
                </a:cxn>
                <a:cxn ang="0">
                  <a:pos x="8" y="11"/>
                </a:cxn>
                <a:cxn ang="0">
                  <a:pos x="4" y="21"/>
                </a:cxn>
                <a:cxn ang="0">
                  <a:pos x="1" y="32"/>
                </a:cxn>
                <a:cxn ang="0">
                  <a:pos x="0" y="43"/>
                </a:cxn>
                <a:cxn ang="0">
                  <a:pos x="0" y="43"/>
                </a:cxn>
                <a:cxn ang="0">
                  <a:pos x="1" y="45"/>
                </a:cxn>
                <a:cxn ang="0">
                  <a:pos x="2" y="47"/>
                </a:cxn>
                <a:cxn ang="0">
                  <a:pos x="3" y="47"/>
                </a:cxn>
                <a:cxn ang="0">
                  <a:pos x="5" y="48"/>
                </a:cxn>
                <a:cxn ang="0">
                  <a:pos x="6" y="47"/>
                </a:cxn>
                <a:cxn ang="0">
                  <a:pos x="8" y="47"/>
                </a:cxn>
                <a:cxn ang="0">
                  <a:pos x="9" y="45"/>
                </a:cxn>
                <a:cxn ang="0">
                  <a:pos x="9" y="43"/>
                </a:cxn>
                <a:cxn ang="0">
                  <a:pos x="9" y="43"/>
                </a:cxn>
                <a:cxn ang="0">
                  <a:pos x="10" y="34"/>
                </a:cxn>
                <a:cxn ang="0">
                  <a:pos x="12" y="24"/>
                </a:cxn>
                <a:cxn ang="0">
                  <a:pos x="16" y="16"/>
                </a:cxn>
                <a:cxn ang="0">
                  <a:pos x="18" y="12"/>
                </a:cxn>
                <a:cxn ang="0">
                  <a:pos x="20" y="8"/>
                </a:cxn>
                <a:cxn ang="0">
                  <a:pos x="20" y="8"/>
                </a:cxn>
                <a:cxn ang="0">
                  <a:pos x="21" y="6"/>
                </a:cxn>
                <a:cxn ang="0">
                  <a:pos x="22" y="4"/>
                </a:cxn>
                <a:cxn ang="0">
                  <a:pos x="21" y="3"/>
                </a:cxn>
                <a:cxn ang="0">
                  <a:pos x="20" y="1"/>
                </a:cxn>
                <a:cxn ang="0">
                  <a:pos x="19" y="0"/>
                </a:cxn>
                <a:cxn ang="0">
                  <a:pos x="17" y="0"/>
                </a:cxn>
                <a:cxn ang="0">
                  <a:pos x="15" y="0"/>
                </a:cxn>
                <a:cxn ang="0">
                  <a:pos x="14" y="1"/>
                </a:cxn>
                <a:cxn ang="0">
                  <a:pos x="14" y="1"/>
                </a:cxn>
              </a:cxnLst>
              <a:rect l="0" t="0" r="r" b="b"/>
              <a:pathLst>
                <a:path w="22" h="48">
                  <a:moveTo>
                    <a:pt x="14" y="1"/>
                  </a:moveTo>
                  <a:lnTo>
                    <a:pt x="14" y="1"/>
                  </a:lnTo>
                  <a:lnTo>
                    <a:pt x="11" y="5"/>
                  </a:lnTo>
                  <a:lnTo>
                    <a:pt x="8" y="11"/>
                  </a:lnTo>
                  <a:lnTo>
                    <a:pt x="4" y="21"/>
                  </a:lnTo>
                  <a:lnTo>
                    <a:pt x="1" y="32"/>
                  </a:lnTo>
                  <a:lnTo>
                    <a:pt x="0" y="43"/>
                  </a:lnTo>
                  <a:lnTo>
                    <a:pt x="0" y="43"/>
                  </a:lnTo>
                  <a:lnTo>
                    <a:pt x="1" y="45"/>
                  </a:lnTo>
                  <a:lnTo>
                    <a:pt x="2" y="47"/>
                  </a:lnTo>
                  <a:lnTo>
                    <a:pt x="3" y="47"/>
                  </a:lnTo>
                  <a:lnTo>
                    <a:pt x="5" y="48"/>
                  </a:lnTo>
                  <a:lnTo>
                    <a:pt x="6" y="47"/>
                  </a:lnTo>
                  <a:lnTo>
                    <a:pt x="8" y="47"/>
                  </a:lnTo>
                  <a:lnTo>
                    <a:pt x="9" y="45"/>
                  </a:lnTo>
                  <a:lnTo>
                    <a:pt x="9" y="43"/>
                  </a:lnTo>
                  <a:lnTo>
                    <a:pt x="9" y="43"/>
                  </a:lnTo>
                  <a:lnTo>
                    <a:pt x="10" y="34"/>
                  </a:lnTo>
                  <a:lnTo>
                    <a:pt x="12" y="24"/>
                  </a:lnTo>
                  <a:lnTo>
                    <a:pt x="16" y="16"/>
                  </a:lnTo>
                  <a:lnTo>
                    <a:pt x="18" y="12"/>
                  </a:lnTo>
                  <a:lnTo>
                    <a:pt x="20" y="8"/>
                  </a:lnTo>
                  <a:lnTo>
                    <a:pt x="20" y="8"/>
                  </a:lnTo>
                  <a:lnTo>
                    <a:pt x="21" y="6"/>
                  </a:lnTo>
                  <a:lnTo>
                    <a:pt x="22" y="4"/>
                  </a:lnTo>
                  <a:lnTo>
                    <a:pt x="21" y="3"/>
                  </a:lnTo>
                  <a:lnTo>
                    <a:pt x="20" y="1"/>
                  </a:lnTo>
                  <a:lnTo>
                    <a:pt x="19" y="0"/>
                  </a:lnTo>
                  <a:lnTo>
                    <a:pt x="17" y="0"/>
                  </a:lnTo>
                  <a:lnTo>
                    <a:pt x="15" y="0"/>
                  </a:lnTo>
                  <a:lnTo>
                    <a:pt x="14" y="1"/>
                  </a:lnTo>
                  <a:lnTo>
                    <a:pt x="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7" name="chenying0907 787"/>
            <p:cNvSpPr>
              <a:spLocks/>
            </p:cNvSpPr>
            <p:nvPr/>
          </p:nvSpPr>
          <p:spPr bwMode="auto">
            <a:xfrm>
              <a:off x="6665913" y="2536825"/>
              <a:ext cx="9525" cy="34925"/>
            </a:xfrm>
            <a:custGeom>
              <a:avLst/>
              <a:gdLst/>
              <a:ahLst/>
              <a:cxnLst>
                <a:cxn ang="0">
                  <a:pos x="8" y="2"/>
                </a:cxn>
                <a:cxn ang="0">
                  <a:pos x="8" y="2"/>
                </a:cxn>
                <a:cxn ang="0">
                  <a:pos x="4" y="9"/>
                </a:cxn>
                <a:cxn ang="0">
                  <a:pos x="2" y="16"/>
                </a:cxn>
                <a:cxn ang="0">
                  <a:pos x="0" y="24"/>
                </a:cxn>
                <a:cxn ang="0">
                  <a:pos x="0" y="31"/>
                </a:cxn>
                <a:cxn ang="0">
                  <a:pos x="0" y="45"/>
                </a:cxn>
                <a:cxn ang="0">
                  <a:pos x="1" y="61"/>
                </a:cxn>
                <a:cxn ang="0">
                  <a:pos x="1" y="61"/>
                </a:cxn>
                <a:cxn ang="0">
                  <a:pos x="1" y="63"/>
                </a:cxn>
                <a:cxn ang="0">
                  <a:pos x="2" y="65"/>
                </a:cxn>
                <a:cxn ang="0">
                  <a:pos x="4" y="65"/>
                </a:cxn>
                <a:cxn ang="0">
                  <a:pos x="5" y="66"/>
                </a:cxn>
                <a:cxn ang="0">
                  <a:pos x="7" y="65"/>
                </a:cxn>
                <a:cxn ang="0">
                  <a:pos x="9" y="65"/>
                </a:cxn>
                <a:cxn ang="0">
                  <a:pos x="10" y="63"/>
                </a:cxn>
                <a:cxn ang="0">
                  <a:pos x="10" y="61"/>
                </a:cxn>
                <a:cxn ang="0">
                  <a:pos x="10" y="61"/>
                </a:cxn>
                <a:cxn ang="0">
                  <a:pos x="9" y="47"/>
                </a:cxn>
                <a:cxn ang="0">
                  <a:pos x="9" y="33"/>
                </a:cxn>
                <a:cxn ang="0">
                  <a:pos x="9" y="27"/>
                </a:cxn>
                <a:cxn ang="0">
                  <a:pos x="10" y="19"/>
                </a:cxn>
                <a:cxn ang="0">
                  <a:pos x="12" y="13"/>
                </a:cxn>
                <a:cxn ang="0">
                  <a:pos x="16" y="7"/>
                </a:cxn>
                <a:cxn ang="0">
                  <a:pos x="16" y="7"/>
                </a:cxn>
                <a:cxn ang="0">
                  <a:pos x="17" y="5"/>
                </a:cxn>
                <a:cxn ang="0">
                  <a:pos x="17" y="3"/>
                </a:cxn>
                <a:cxn ang="0">
                  <a:pos x="16" y="2"/>
                </a:cxn>
                <a:cxn ang="0">
                  <a:pos x="15" y="0"/>
                </a:cxn>
                <a:cxn ang="0">
                  <a:pos x="12" y="0"/>
                </a:cxn>
                <a:cxn ang="0">
                  <a:pos x="10" y="0"/>
                </a:cxn>
                <a:cxn ang="0">
                  <a:pos x="9" y="0"/>
                </a:cxn>
                <a:cxn ang="0">
                  <a:pos x="8" y="2"/>
                </a:cxn>
                <a:cxn ang="0">
                  <a:pos x="8" y="2"/>
                </a:cxn>
              </a:cxnLst>
              <a:rect l="0" t="0" r="r" b="b"/>
              <a:pathLst>
                <a:path w="17" h="66">
                  <a:moveTo>
                    <a:pt x="8" y="2"/>
                  </a:moveTo>
                  <a:lnTo>
                    <a:pt x="8" y="2"/>
                  </a:lnTo>
                  <a:lnTo>
                    <a:pt x="4" y="9"/>
                  </a:lnTo>
                  <a:lnTo>
                    <a:pt x="2" y="16"/>
                  </a:lnTo>
                  <a:lnTo>
                    <a:pt x="0" y="24"/>
                  </a:lnTo>
                  <a:lnTo>
                    <a:pt x="0" y="31"/>
                  </a:lnTo>
                  <a:lnTo>
                    <a:pt x="0" y="45"/>
                  </a:lnTo>
                  <a:lnTo>
                    <a:pt x="1" y="61"/>
                  </a:lnTo>
                  <a:lnTo>
                    <a:pt x="1" y="61"/>
                  </a:lnTo>
                  <a:lnTo>
                    <a:pt x="1" y="63"/>
                  </a:lnTo>
                  <a:lnTo>
                    <a:pt x="2" y="65"/>
                  </a:lnTo>
                  <a:lnTo>
                    <a:pt x="4" y="65"/>
                  </a:lnTo>
                  <a:lnTo>
                    <a:pt x="5" y="66"/>
                  </a:lnTo>
                  <a:lnTo>
                    <a:pt x="7" y="65"/>
                  </a:lnTo>
                  <a:lnTo>
                    <a:pt x="9" y="65"/>
                  </a:lnTo>
                  <a:lnTo>
                    <a:pt x="10" y="63"/>
                  </a:lnTo>
                  <a:lnTo>
                    <a:pt x="10" y="61"/>
                  </a:lnTo>
                  <a:lnTo>
                    <a:pt x="10" y="61"/>
                  </a:lnTo>
                  <a:lnTo>
                    <a:pt x="9" y="47"/>
                  </a:lnTo>
                  <a:lnTo>
                    <a:pt x="9" y="33"/>
                  </a:lnTo>
                  <a:lnTo>
                    <a:pt x="9" y="27"/>
                  </a:lnTo>
                  <a:lnTo>
                    <a:pt x="10" y="19"/>
                  </a:lnTo>
                  <a:lnTo>
                    <a:pt x="12" y="13"/>
                  </a:lnTo>
                  <a:lnTo>
                    <a:pt x="16" y="7"/>
                  </a:lnTo>
                  <a:lnTo>
                    <a:pt x="16" y="7"/>
                  </a:lnTo>
                  <a:lnTo>
                    <a:pt x="17" y="5"/>
                  </a:lnTo>
                  <a:lnTo>
                    <a:pt x="17" y="3"/>
                  </a:lnTo>
                  <a:lnTo>
                    <a:pt x="16" y="2"/>
                  </a:lnTo>
                  <a:lnTo>
                    <a:pt x="15" y="0"/>
                  </a:lnTo>
                  <a:lnTo>
                    <a:pt x="12" y="0"/>
                  </a:lnTo>
                  <a:lnTo>
                    <a:pt x="10" y="0"/>
                  </a:lnTo>
                  <a:lnTo>
                    <a:pt x="9" y="0"/>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8" name="chenying0907 788"/>
            <p:cNvSpPr>
              <a:spLocks/>
            </p:cNvSpPr>
            <p:nvPr/>
          </p:nvSpPr>
          <p:spPr bwMode="auto">
            <a:xfrm>
              <a:off x="6735763" y="2103438"/>
              <a:ext cx="9525" cy="49213"/>
            </a:xfrm>
            <a:custGeom>
              <a:avLst/>
              <a:gdLst/>
              <a:ahLst/>
              <a:cxnLst>
                <a:cxn ang="0">
                  <a:pos x="16" y="85"/>
                </a:cxn>
                <a:cxn ang="0">
                  <a:pos x="16" y="85"/>
                </a:cxn>
                <a:cxn ang="0">
                  <a:pos x="13" y="76"/>
                </a:cxn>
                <a:cxn ang="0">
                  <a:pos x="10" y="65"/>
                </a:cxn>
                <a:cxn ang="0">
                  <a:pos x="9" y="56"/>
                </a:cxn>
                <a:cxn ang="0">
                  <a:pos x="9" y="45"/>
                </a:cxn>
                <a:cxn ang="0">
                  <a:pos x="10" y="25"/>
                </a:cxn>
                <a:cxn ang="0">
                  <a:pos x="10" y="5"/>
                </a:cxn>
                <a:cxn ang="0">
                  <a:pos x="10" y="5"/>
                </a:cxn>
                <a:cxn ang="0">
                  <a:pos x="10" y="3"/>
                </a:cxn>
                <a:cxn ang="0">
                  <a:pos x="9" y="1"/>
                </a:cxn>
                <a:cxn ang="0">
                  <a:pos x="8" y="1"/>
                </a:cxn>
                <a:cxn ang="0">
                  <a:pos x="6" y="0"/>
                </a:cxn>
                <a:cxn ang="0">
                  <a:pos x="4" y="1"/>
                </a:cxn>
                <a:cxn ang="0">
                  <a:pos x="3" y="1"/>
                </a:cxn>
                <a:cxn ang="0">
                  <a:pos x="2" y="3"/>
                </a:cxn>
                <a:cxn ang="0">
                  <a:pos x="1" y="5"/>
                </a:cxn>
                <a:cxn ang="0">
                  <a:pos x="1" y="5"/>
                </a:cxn>
                <a:cxn ang="0">
                  <a:pos x="1" y="27"/>
                </a:cxn>
                <a:cxn ang="0">
                  <a:pos x="0" y="48"/>
                </a:cxn>
                <a:cxn ang="0">
                  <a:pos x="1" y="58"/>
                </a:cxn>
                <a:cxn ang="0">
                  <a:pos x="2" y="69"/>
                </a:cxn>
                <a:cxn ang="0">
                  <a:pos x="4" y="80"/>
                </a:cxn>
                <a:cxn ang="0">
                  <a:pos x="8" y="90"/>
                </a:cxn>
                <a:cxn ang="0">
                  <a:pos x="8" y="90"/>
                </a:cxn>
                <a:cxn ang="0">
                  <a:pos x="9" y="91"/>
                </a:cxn>
                <a:cxn ang="0">
                  <a:pos x="11" y="92"/>
                </a:cxn>
                <a:cxn ang="0">
                  <a:pos x="12" y="92"/>
                </a:cxn>
                <a:cxn ang="0">
                  <a:pos x="14" y="91"/>
                </a:cxn>
                <a:cxn ang="0">
                  <a:pos x="16" y="89"/>
                </a:cxn>
                <a:cxn ang="0">
                  <a:pos x="16" y="87"/>
                </a:cxn>
                <a:cxn ang="0">
                  <a:pos x="16" y="85"/>
                </a:cxn>
                <a:cxn ang="0">
                  <a:pos x="16" y="85"/>
                </a:cxn>
              </a:cxnLst>
              <a:rect l="0" t="0" r="r" b="b"/>
              <a:pathLst>
                <a:path w="16" h="92">
                  <a:moveTo>
                    <a:pt x="16" y="85"/>
                  </a:moveTo>
                  <a:lnTo>
                    <a:pt x="16" y="85"/>
                  </a:lnTo>
                  <a:lnTo>
                    <a:pt x="13" y="76"/>
                  </a:lnTo>
                  <a:lnTo>
                    <a:pt x="10" y="65"/>
                  </a:lnTo>
                  <a:lnTo>
                    <a:pt x="9" y="56"/>
                  </a:lnTo>
                  <a:lnTo>
                    <a:pt x="9" y="45"/>
                  </a:lnTo>
                  <a:lnTo>
                    <a:pt x="10" y="25"/>
                  </a:lnTo>
                  <a:lnTo>
                    <a:pt x="10" y="5"/>
                  </a:lnTo>
                  <a:lnTo>
                    <a:pt x="10" y="5"/>
                  </a:lnTo>
                  <a:lnTo>
                    <a:pt x="10" y="3"/>
                  </a:lnTo>
                  <a:lnTo>
                    <a:pt x="9" y="1"/>
                  </a:lnTo>
                  <a:lnTo>
                    <a:pt x="8" y="1"/>
                  </a:lnTo>
                  <a:lnTo>
                    <a:pt x="6" y="0"/>
                  </a:lnTo>
                  <a:lnTo>
                    <a:pt x="4" y="1"/>
                  </a:lnTo>
                  <a:lnTo>
                    <a:pt x="3" y="1"/>
                  </a:lnTo>
                  <a:lnTo>
                    <a:pt x="2" y="3"/>
                  </a:lnTo>
                  <a:lnTo>
                    <a:pt x="1" y="5"/>
                  </a:lnTo>
                  <a:lnTo>
                    <a:pt x="1" y="5"/>
                  </a:lnTo>
                  <a:lnTo>
                    <a:pt x="1" y="27"/>
                  </a:lnTo>
                  <a:lnTo>
                    <a:pt x="0" y="48"/>
                  </a:lnTo>
                  <a:lnTo>
                    <a:pt x="1" y="58"/>
                  </a:lnTo>
                  <a:lnTo>
                    <a:pt x="2" y="69"/>
                  </a:lnTo>
                  <a:lnTo>
                    <a:pt x="4" y="80"/>
                  </a:lnTo>
                  <a:lnTo>
                    <a:pt x="8" y="90"/>
                  </a:lnTo>
                  <a:lnTo>
                    <a:pt x="8" y="90"/>
                  </a:lnTo>
                  <a:lnTo>
                    <a:pt x="9" y="91"/>
                  </a:lnTo>
                  <a:lnTo>
                    <a:pt x="11" y="92"/>
                  </a:lnTo>
                  <a:lnTo>
                    <a:pt x="12" y="92"/>
                  </a:lnTo>
                  <a:lnTo>
                    <a:pt x="14" y="91"/>
                  </a:lnTo>
                  <a:lnTo>
                    <a:pt x="16" y="89"/>
                  </a:lnTo>
                  <a:lnTo>
                    <a:pt x="16" y="87"/>
                  </a:lnTo>
                  <a:lnTo>
                    <a:pt x="16" y="85"/>
                  </a:lnTo>
                  <a:lnTo>
                    <a:pt x="16" y="8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9" name="chenying0907 789"/>
            <p:cNvSpPr>
              <a:spLocks/>
            </p:cNvSpPr>
            <p:nvPr/>
          </p:nvSpPr>
          <p:spPr bwMode="auto">
            <a:xfrm>
              <a:off x="6777038" y="2109788"/>
              <a:ext cx="14288" cy="36513"/>
            </a:xfrm>
            <a:custGeom>
              <a:avLst/>
              <a:gdLst/>
              <a:ahLst/>
              <a:cxnLst>
                <a:cxn ang="0">
                  <a:pos x="20" y="1"/>
                </a:cxn>
                <a:cxn ang="0">
                  <a:pos x="20" y="1"/>
                </a:cxn>
                <a:cxn ang="0">
                  <a:pos x="18" y="0"/>
                </a:cxn>
                <a:cxn ang="0">
                  <a:pos x="16" y="0"/>
                </a:cxn>
                <a:cxn ang="0">
                  <a:pos x="15" y="1"/>
                </a:cxn>
                <a:cxn ang="0">
                  <a:pos x="14" y="3"/>
                </a:cxn>
                <a:cxn ang="0">
                  <a:pos x="13" y="4"/>
                </a:cxn>
                <a:cxn ang="0">
                  <a:pos x="13" y="7"/>
                </a:cxn>
                <a:cxn ang="0">
                  <a:pos x="14" y="9"/>
                </a:cxn>
                <a:cxn ang="0">
                  <a:pos x="15" y="10"/>
                </a:cxn>
                <a:cxn ang="0">
                  <a:pos x="15" y="10"/>
                </a:cxn>
                <a:cxn ang="0">
                  <a:pos x="17" y="11"/>
                </a:cxn>
                <a:cxn ang="0">
                  <a:pos x="18" y="14"/>
                </a:cxn>
                <a:cxn ang="0">
                  <a:pos x="18" y="19"/>
                </a:cxn>
                <a:cxn ang="0">
                  <a:pos x="16" y="26"/>
                </a:cxn>
                <a:cxn ang="0">
                  <a:pos x="13" y="35"/>
                </a:cxn>
                <a:cxn ang="0">
                  <a:pos x="6" y="50"/>
                </a:cxn>
                <a:cxn ang="0">
                  <a:pos x="0" y="60"/>
                </a:cxn>
                <a:cxn ang="0">
                  <a:pos x="0" y="60"/>
                </a:cxn>
                <a:cxn ang="0">
                  <a:pos x="0" y="63"/>
                </a:cxn>
                <a:cxn ang="0">
                  <a:pos x="0" y="64"/>
                </a:cxn>
                <a:cxn ang="0">
                  <a:pos x="1" y="66"/>
                </a:cxn>
                <a:cxn ang="0">
                  <a:pos x="3" y="67"/>
                </a:cxn>
                <a:cxn ang="0">
                  <a:pos x="5" y="68"/>
                </a:cxn>
                <a:cxn ang="0">
                  <a:pos x="7" y="68"/>
                </a:cxn>
                <a:cxn ang="0">
                  <a:pos x="8" y="67"/>
                </a:cxn>
                <a:cxn ang="0">
                  <a:pos x="9" y="65"/>
                </a:cxn>
                <a:cxn ang="0">
                  <a:pos x="9" y="65"/>
                </a:cxn>
                <a:cxn ang="0">
                  <a:pos x="16" y="51"/>
                </a:cxn>
                <a:cxn ang="0">
                  <a:pos x="20" y="42"/>
                </a:cxn>
                <a:cxn ang="0">
                  <a:pos x="24" y="32"/>
                </a:cxn>
                <a:cxn ang="0">
                  <a:pos x="26" y="23"/>
                </a:cxn>
                <a:cxn ang="0">
                  <a:pos x="27" y="15"/>
                </a:cxn>
                <a:cxn ang="0">
                  <a:pos x="26" y="11"/>
                </a:cxn>
                <a:cxn ang="0">
                  <a:pos x="25" y="7"/>
                </a:cxn>
                <a:cxn ang="0">
                  <a:pos x="23" y="3"/>
                </a:cxn>
                <a:cxn ang="0">
                  <a:pos x="20" y="1"/>
                </a:cxn>
                <a:cxn ang="0">
                  <a:pos x="20" y="1"/>
                </a:cxn>
              </a:cxnLst>
              <a:rect l="0" t="0" r="r" b="b"/>
              <a:pathLst>
                <a:path w="27" h="68">
                  <a:moveTo>
                    <a:pt x="20" y="1"/>
                  </a:moveTo>
                  <a:lnTo>
                    <a:pt x="20" y="1"/>
                  </a:lnTo>
                  <a:lnTo>
                    <a:pt x="18" y="0"/>
                  </a:lnTo>
                  <a:lnTo>
                    <a:pt x="16" y="0"/>
                  </a:lnTo>
                  <a:lnTo>
                    <a:pt x="15" y="1"/>
                  </a:lnTo>
                  <a:lnTo>
                    <a:pt x="14" y="3"/>
                  </a:lnTo>
                  <a:lnTo>
                    <a:pt x="13" y="4"/>
                  </a:lnTo>
                  <a:lnTo>
                    <a:pt x="13" y="7"/>
                  </a:lnTo>
                  <a:lnTo>
                    <a:pt x="14" y="9"/>
                  </a:lnTo>
                  <a:lnTo>
                    <a:pt x="15" y="10"/>
                  </a:lnTo>
                  <a:lnTo>
                    <a:pt x="15" y="10"/>
                  </a:lnTo>
                  <a:lnTo>
                    <a:pt x="17" y="11"/>
                  </a:lnTo>
                  <a:lnTo>
                    <a:pt x="18" y="14"/>
                  </a:lnTo>
                  <a:lnTo>
                    <a:pt x="18" y="19"/>
                  </a:lnTo>
                  <a:lnTo>
                    <a:pt x="16" y="26"/>
                  </a:lnTo>
                  <a:lnTo>
                    <a:pt x="13" y="35"/>
                  </a:lnTo>
                  <a:lnTo>
                    <a:pt x="6" y="50"/>
                  </a:lnTo>
                  <a:lnTo>
                    <a:pt x="0" y="60"/>
                  </a:lnTo>
                  <a:lnTo>
                    <a:pt x="0" y="60"/>
                  </a:lnTo>
                  <a:lnTo>
                    <a:pt x="0" y="63"/>
                  </a:lnTo>
                  <a:lnTo>
                    <a:pt x="0" y="64"/>
                  </a:lnTo>
                  <a:lnTo>
                    <a:pt x="1" y="66"/>
                  </a:lnTo>
                  <a:lnTo>
                    <a:pt x="3" y="67"/>
                  </a:lnTo>
                  <a:lnTo>
                    <a:pt x="5" y="68"/>
                  </a:lnTo>
                  <a:lnTo>
                    <a:pt x="7" y="68"/>
                  </a:lnTo>
                  <a:lnTo>
                    <a:pt x="8" y="67"/>
                  </a:lnTo>
                  <a:lnTo>
                    <a:pt x="9" y="65"/>
                  </a:lnTo>
                  <a:lnTo>
                    <a:pt x="9" y="65"/>
                  </a:lnTo>
                  <a:lnTo>
                    <a:pt x="16" y="51"/>
                  </a:lnTo>
                  <a:lnTo>
                    <a:pt x="20" y="42"/>
                  </a:lnTo>
                  <a:lnTo>
                    <a:pt x="24" y="32"/>
                  </a:lnTo>
                  <a:lnTo>
                    <a:pt x="26" y="23"/>
                  </a:lnTo>
                  <a:lnTo>
                    <a:pt x="27" y="15"/>
                  </a:lnTo>
                  <a:lnTo>
                    <a:pt x="26" y="11"/>
                  </a:lnTo>
                  <a:lnTo>
                    <a:pt x="25" y="7"/>
                  </a:lnTo>
                  <a:lnTo>
                    <a:pt x="23" y="3"/>
                  </a:lnTo>
                  <a:lnTo>
                    <a:pt x="20" y="1"/>
                  </a:lnTo>
                  <a:lnTo>
                    <a:pt x="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0" name="chenying0907 790"/>
            <p:cNvSpPr>
              <a:spLocks noEditPoints="1"/>
            </p:cNvSpPr>
            <p:nvPr/>
          </p:nvSpPr>
          <p:spPr bwMode="auto">
            <a:xfrm>
              <a:off x="6108700" y="2038350"/>
              <a:ext cx="787400" cy="804863"/>
            </a:xfrm>
            <a:custGeom>
              <a:avLst/>
              <a:gdLst/>
              <a:ahLst/>
              <a:cxnLst>
                <a:cxn ang="0">
                  <a:pos x="578" y="1404"/>
                </a:cxn>
                <a:cxn ang="0">
                  <a:pos x="407" y="1195"/>
                </a:cxn>
                <a:cxn ang="0">
                  <a:pos x="531" y="1138"/>
                </a:cxn>
                <a:cxn ang="0">
                  <a:pos x="680" y="1150"/>
                </a:cxn>
                <a:cxn ang="0">
                  <a:pos x="645" y="932"/>
                </a:cxn>
                <a:cxn ang="0">
                  <a:pos x="408" y="748"/>
                </a:cxn>
                <a:cxn ang="0">
                  <a:pos x="309" y="884"/>
                </a:cxn>
                <a:cxn ang="0">
                  <a:pos x="256" y="1027"/>
                </a:cxn>
                <a:cxn ang="0">
                  <a:pos x="27" y="808"/>
                </a:cxn>
                <a:cxn ang="0">
                  <a:pos x="28" y="580"/>
                </a:cxn>
                <a:cxn ang="0">
                  <a:pos x="237" y="380"/>
                </a:cxn>
                <a:cxn ang="0">
                  <a:pos x="342" y="519"/>
                </a:cxn>
                <a:cxn ang="0">
                  <a:pos x="488" y="635"/>
                </a:cxn>
                <a:cxn ang="0">
                  <a:pos x="644" y="548"/>
                </a:cxn>
                <a:cxn ang="0">
                  <a:pos x="628" y="366"/>
                </a:cxn>
                <a:cxn ang="0">
                  <a:pos x="492" y="300"/>
                </a:cxn>
                <a:cxn ang="0">
                  <a:pos x="415" y="290"/>
                </a:cxn>
                <a:cxn ang="0">
                  <a:pos x="435" y="200"/>
                </a:cxn>
                <a:cxn ang="0">
                  <a:pos x="676" y="5"/>
                </a:cxn>
                <a:cxn ang="0">
                  <a:pos x="880" y="97"/>
                </a:cxn>
                <a:cxn ang="0">
                  <a:pos x="996" y="212"/>
                </a:cxn>
                <a:cxn ang="0">
                  <a:pos x="1057" y="40"/>
                </a:cxn>
                <a:cxn ang="0">
                  <a:pos x="1286" y="30"/>
                </a:cxn>
                <a:cxn ang="0">
                  <a:pos x="1459" y="212"/>
                </a:cxn>
                <a:cxn ang="0">
                  <a:pos x="1441" y="427"/>
                </a:cxn>
                <a:cxn ang="0">
                  <a:pos x="1284" y="473"/>
                </a:cxn>
                <a:cxn ang="0">
                  <a:pos x="1353" y="601"/>
                </a:cxn>
                <a:cxn ang="0">
                  <a:pos x="1487" y="856"/>
                </a:cxn>
                <a:cxn ang="0">
                  <a:pos x="1299" y="1117"/>
                </a:cxn>
                <a:cxn ang="0">
                  <a:pos x="1017" y="1376"/>
                </a:cxn>
                <a:cxn ang="0">
                  <a:pos x="789" y="1521"/>
                </a:cxn>
                <a:cxn ang="0">
                  <a:pos x="453" y="1210"/>
                </a:cxn>
                <a:cxn ang="0">
                  <a:pos x="633" y="1401"/>
                </a:cxn>
                <a:cxn ang="0">
                  <a:pos x="800" y="1483"/>
                </a:cxn>
                <a:cxn ang="0">
                  <a:pos x="1004" y="1338"/>
                </a:cxn>
                <a:cxn ang="0">
                  <a:pos x="1270" y="1096"/>
                </a:cxn>
                <a:cxn ang="0">
                  <a:pos x="1454" y="851"/>
                </a:cxn>
                <a:cxn ang="0">
                  <a:pos x="1336" y="635"/>
                </a:cxn>
                <a:cxn ang="0">
                  <a:pos x="1274" y="564"/>
                </a:cxn>
                <a:cxn ang="0">
                  <a:pos x="1278" y="427"/>
                </a:cxn>
                <a:cxn ang="0">
                  <a:pos x="1442" y="370"/>
                </a:cxn>
                <a:cxn ang="0">
                  <a:pos x="1397" y="175"/>
                </a:cxn>
                <a:cxn ang="0">
                  <a:pos x="1211" y="37"/>
                </a:cxn>
                <a:cxn ang="0">
                  <a:pos x="1064" y="102"/>
                </a:cxn>
                <a:cxn ang="0">
                  <a:pos x="999" y="246"/>
                </a:cxn>
                <a:cxn ang="0">
                  <a:pos x="939" y="213"/>
                </a:cxn>
                <a:cxn ang="0">
                  <a:pos x="716" y="34"/>
                </a:cxn>
                <a:cxn ang="0">
                  <a:pos x="480" y="208"/>
                </a:cxn>
                <a:cxn ang="0">
                  <a:pos x="502" y="262"/>
                </a:cxn>
                <a:cxn ang="0">
                  <a:pos x="695" y="412"/>
                </a:cxn>
                <a:cxn ang="0">
                  <a:pos x="640" y="610"/>
                </a:cxn>
                <a:cxn ang="0">
                  <a:pos x="420" y="655"/>
                </a:cxn>
                <a:cxn ang="0">
                  <a:pos x="277" y="462"/>
                </a:cxn>
                <a:cxn ang="0">
                  <a:pos x="213" y="447"/>
                </a:cxn>
                <a:cxn ang="0">
                  <a:pos x="43" y="639"/>
                </a:cxn>
                <a:cxn ang="0">
                  <a:pos x="210" y="963"/>
                </a:cxn>
                <a:cxn ang="0">
                  <a:pos x="265" y="982"/>
                </a:cxn>
                <a:cxn ang="0">
                  <a:pos x="280" y="792"/>
                </a:cxn>
                <a:cxn ang="0">
                  <a:pos x="469" y="724"/>
                </a:cxn>
                <a:cxn ang="0">
                  <a:pos x="730" y="1027"/>
                </a:cxn>
                <a:cxn ang="0">
                  <a:pos x="672" y="1200"/>
                </a:cxn>
                <a:cxn ang="0">
                  <a:pos x="499" y="1166"/>
                </a:cxn>
              </a:cxnLst>
              <a:rect l="0" t="0" r="r" b="b"/>
              <a:pathLst>
                <a:path w="1489" h="1521">
                  <a:moveTo>
                    <a:pt x="789" y="1521"/>
                  </a:moveTo>
                  <a:lnTo>
                    <a:pt x="789" y="1521"/>
                  </a:lnTo>
                  <a:lnTo>
                    <a:pt x="778" y="1521"/>
                  </a:lnTo>
                  <a:lnTo>
                    <a:pt x="778" y="1521"/>
                  </a:lnTo>
                  <a:lnTo>
                    <a:pt x="762" y="1519"/>
                  </a:lnTo>
                  <a:lnTo>
                    <a:pt x="747" y="1516"/>
                  </a:lnTo>
                  <a:lnTo>
                    <a:pt x="733" y="1512"/>
                  </a:lnTo>
                  <a:lnTo>
                    <a:pt x="718" y="1507"/>
                  </a:lnTo>
                  <a:lnTo>
                    <a:pt x="705" y="1501"/>
                  </a:lnTo>
                  <a:lnTo>
                    <a:pt x="691" y="1494"/>
                  </a:lnTo>
                  <a:lnTo>
                    <a:pt x="678" y="1486"/>
                  </a:lnTo>
                  <a:lnTo>
                    <a:pt x="663" y="1476"/>
                  </a:lnTo>
                  <a:lnTo>
                    <a:pt x="663" y="1476"/>
                  </a:lnTo>
                  <a:lnTo>
                    <a:pt x="643" y="1461"/>
                  </a:lnTo>
                  <a:lnTo>
                    <a:pt x="621" y="1444"/>
                  </a:lnTo>
                  <a:lnTo>
                    <a:pt x="599" y="1425"/>
                  </a:lnTo>
                  <a:lnTo>
                    <a:pt x="578" y="1404"/>
                  </a:lnTo>
                  <a:lnTo>
                    <a:pt x="578" y="1404"/>
                  </a:lnTo>
                  <a:lnTo>
                    <a:pt x="552" y="1378"/>
                  </a:lnTo>
                  <a:lnTo>
                    <a:pt x="529" y="1352"/>
                  </a:lnTo>
                  <a:lnTo>
                    <a:pt x="505" y="1326"/>
                  </a:lnTo>
                  <a:lnTo>
                    <a:pt x="484" y="1300"/>
                  </a:lnTo>
                  <a:lnTo>
                    <a:pt x="484" y="1300"/>
                  </a:lnTo>
                  <a:lnTo>
                    <a:pt x="475" y="1289"/>
                  </a:lnTo>
                  <a:lnTo>
                    <a:pt x="463" y="1277"/>
                  </a:lnTo>
                  <a:lnTo>
                    <a:pt x="442" y="1256"/>
                  </a:lnTo>
                  <a:lnTo>
                    <a:pt x="442" y="1256"/>
                  </a:lnTo>
                  <a:lnTo>
                    <a:pt x="436" y="1251"/>
                  </a:lnTo>
                  <a:lnTo>
                    <a:pt x="439" y="1249"/>
                  </a:lnTo>
                  <a:lnTo>
                    <a:pt x="434" y="1244"/>
                  </a:lnTo>
                  <a:lnTo>
                    <a:pt x="434" y="1244"/>
                  </a:lnTo>
                  <a:lnTo>
                    <a:pt x="426" y="1233"/>
                  </a:lnTo>
                  <a:lnTo>
                    <a:pt x="419" y="1223"/>
                  </a:lnTo>
                  <a:lnTo>
                    <a:pt x="414" y="1213"/>
                  </a:lnTo>
                  <a:lnTo>
                    <a:pt x="409" y="1204"/>
                  </a:lnTo>
                  <a:lnTo>
                    <a:pt x="407" y="1195"/>
                  </a:lnTo>
                  <a:lnTo>
                    <a:pt x="407" y="1186"/>
                  </a:lnTo>
                  <a:lnTo>
                    <a:pt x="409" y="1178"/>
                  </a:lnTo>
                  <a:lnTo>
                    <a:pt x="413" y="1171"/>
                  </a:lnTo>
                  <a:lnTo>
                    <a:pt x="413" y="1171"/>
                  </a:lnTo>
                  <a:lnTo>
                    <a:pt x="419" y="1161"/>
                  </a:lnTo>
                  <a:lnTo>
                    <a:pt x="426" y="1153"/>
                  </a:lnTo>
                  <a:lnTo>
                    <a:pt x="434" y="1147"/>
                  </a:lnTo>
                  <a:lnTo>
                    <a:pt x="444" y="1141"/>
                  </a:lnTo>
                  <a:lnTo>
                    <a:pt x="454" y="1135"/>
                  </a:lnTo>
                  <a:lnTo>
                    <a:pt x="465" y="1132"/>
                  </a:lnTo>
                  <a:lnTo>
                    <a:pt x="477" y="1130"/>
                  </a:lnTo>
                  <a:lnTo>
                    <a:pt x="489" y="1129"/>
                  </a:lnTo>
                  <a:lnTo>
                    <a:pt x="489" y="1129"/>
                  </a:lnTo>
                  <a:lnTo>
                    <a:pt x="501" y="1130"/>
                  </a:lnTo>
                  <a:lnTo>
                    <a:pt x="511" y="1131"/>
                  </a:lnTo>
                  <a:lnTo>
                    <a:pt x="521" y="1134"/>
                  </a:lnTo>
                  <a:lnTo>
                    <a:pt x="531" y="1138"/>
                  </a:lnTo>
                  <a:lnTo>
                    <a:pt x="531" y="1138"/>
                  </a:lnTo>
                  <a:lnTo>
                    <a:pt x="553" y="1148"/>
                  </a:lnTo>
                  <a:lnTo>
                    <a:pt x="553" y="1148"/>
                  </a:lnTo>
                  <a:lnTo>
                    <a:pt x="571" y="1156"/>
                  </a:lnTo>
                  <a:lnTo>
                    <a:pt x="591" y="1165"/>
                  </a:lnTo>
                  <a:lnTo>
                    <a:pt x="600" y="1168"/>
                  </a:lnTo>
                  <a:lnTo>
                    <a:pt x="609" y="1170"/>
                  </a:lnTo>
                  <a:lnTo>
                    <a:pt x="619" y="1171"/>
                  </a:lnTo>
                  <a:lnTo>
                    <a:pt x="629" y="1172"/>
                  </a:lnTo>
                  <a:lnTo>
                    <a:pt x="631" y="1172"/>
                  </a:lnTo>
                  <a:lnTo>
                    <a:pt x="631" y="1172"/>
                  </a:lnTo>
                  <a:lnTo>
                    <a:pt x="638" y="1171"/>
                  </a:lnTo>
                  <a:lnTo>
                    <a:pt x="646" y="1170"/>
                  </a:lnTo>
                  <a:lnTo>
                    <a:pt x="652" y="1168"/>
                  </a:lnTo>
                  <a:lnTo>
                    <a:pt x="658" y="1166"/>
                  </a:lnTo>
                  <a:lnTo>
                    <a:pt x="664" y="1162"/>
                  </a:lnTo>
                  <a:lnTo>
                    <a:pt x="671" y="1158"/>
                  </a:lnTo>
                  <a:lnTo>
                    <a:pt x="676" y="1154"/>
                  </a:lnTo>
                  <a:lnTo>
                    <a:pt x="680" y="1150"/>
                  </a:lnTo>
                  <a:lnTo>
                    <a:pt x="680" y="1150"/>
                  </a:lnTo>
                  <a:lnTo>
                    <a:pt x="686" y="1143"/>
                  </a:lnTo>
                  <a:lnTo>
                    <a:pt x="690" y="1134"/>
                  </a:lnTo>
                  <a:lnTo>
                    <a:pt x="694" y="1125"/>
                  </a:lnTo>
                  <a:lnTo>
                    <a:pt x="698" y="1116"/>
                  </a:lnTo>
                  <a:lnTo>
                    <a:pt x="700" y="1105"/>
                  </a:lnTo>
                  <a:lnTo>
                    <a:pt x="702" y="1095"/>
                  </a:lnTo>
                  <a:lnTo>
                    <a:pt x="702" y="1085"/>
                  </a:lnTo>
                  <a:lnTo>
                    <a:pt x="702" y="1073"/>
                  </a:lnTo>
                  <a:lnTo>
                    <a:pt x="702" y="1073"/>
                  </a:lnTo>
                  <a:lnTo>
                    <a:pt x="700" y="1061"/>
                  </a:lnTo>
                  <a:lnTo>
                    <a:pt x="698" y="1048"/>
                  </a:lnTo>
                  <a:lnTo>
                    <a:pt x="694" y="1036"/>
                  </a:lnTo>
                  <a:lnTo>
                    <a:pt x="690" y="1024"/>
                  </a:lnTo>
                  <a:lnTo>
                    <a:pt x="682" y="1000"/>
                  </a:lnTo>
                  <a:lnTo>
                    <a:pt x="671" y="976"/>
                  </a:lnTo>
                  <a:lnTo>
                    <a:pt x="658" y="954"/>
                  </a:lnTo>
                  <a:lnTo>
                    <a:pt x="645" y="932"/>
                  </a:lnTo>
                  <a:lnTo>
                    <a:pt x="630" y="911"/>
                  </a:lnTo>
                  <a:lnTo>
                    <a:pt x="616" y="891"/>
                  </a:lnTo>
                  <a:lnTo>
                    <a:pt x="616" y="891"/>
                  </a:lnTo>
                  <a:lnTo>
                    <a:pt x="596" y="865"/>
                  </a:lnTo>
                  <a:lnTo>
                    <a:pt x="574" y="840"/>
                  </a:lnTo>
                  <a:lnTo>
                    <a:pt x="562" y="828"/>
                  </a:lnTo>
                  <a:lnTo>
                    <a:pt x="549" y="816"/>
                  </a:lnTo>
                  <a:lnTo>
                    <a:pt x="537" y="805"/>
                  </a:lnTo>
                  <a:lnTo>
                    <a:pt x="523" y="794"/>
                  </a:lnTo>
                  <a:lnTo>
                    <a:pt x="510" y="785"/>
                  </a:lnTo>
                  <a:lnTo>
                    <a:pt x="495" y="776"/>
                  </a:lnTo>
                  <a:lnTo>
                    <a:pt x="481" y="768"/>
                  </a:lnTo>
                  <a:lnTo>
                    <a:pt x="467" y="761"/>
                  </a:lnTo>
                  <a:lnTo>
                    <a:pt x="453" y="755"/>
                  </a:lnTo>
                  <a:lnTo>
                    <a:pt x="438" y="751"/>
                  </a:lnTo>
                  <a:lnTo>
                    <a:pt x="423" y="749"/>
                  </a:lnTo>
                  <a:lnTo>
                    <a:pt x="408" y="748"/>
                  </a:lnTo>
                  <a:lnTo>
                    <a:pt x="408" y="748"/>
                  </a:lnTo>
                  <a:lnTo>
                    <a:pt x="404" y="748"/>
                  </a:lnTo>
                  <a:lnTo>
                    <a:pt x="404" y="748"/>
                  </a:lnTo>
                  <a:lnTo>
                    <a:pt x="393" y="748"/>
                  </a:lnTo>
                  <a:lnTo>
                    <a:pt x="382" y="749"/>
                  </a:lnTo>
                  <a:lnTo>
                    <a:pt x="372" y="751"/>
                  </a:lnTo>
                  <a:lnTo>
                    <a:pt x="363" y="754"/>
                  </a:lnTo>
                  <a:lnTo>
                    <a:pt x="354" y="758"/>
                  </a:lnTo>
                  <a:lnTo>
                    <a:pt x="346" y="763"/>
                  </a:lnTo>
                  <a:lnTo>
                    <a:pt x="339" y="770"/>
                  </a:lnTo>
                  <a:lnTo>
                    <a:pt x="333" y="776"/>
                  </a:lnTo>
                  <a:lnTo>
                    <a:pt x="333" y="776"/>
                  </a:lnTo>
                  <a:lnTo>
                    <a:pt x="324" y="786"/>
                  </a:lnTo>
                  <a:lnTo>
                    <a:pt x="318" y="799"/>
                  </a:lnTo>
                  <a:lnTo>
                    <a:pt x="313" y="813"/>
                  </a:lnTo>
                  <a:lnTo>
                    <a:pt x="310" y="829"/>
                  </a:lnTo>
                  <a:lnTo>
                    <a:pt x="308" y="845"/>
                  </a:lnTo>
                  <a:lnTo>
                    <a:pt x="308" y="864"/>
                  </a:lnTo>
                  <a:lnTo>
                    <a:pt x="309" y="884"/>
                  </a:lnTo>
                  <a:lnTo>
                    <a:pt x="311" y="905"/>
                  </a:lnTo>
                  <a:lnTo>
                    <a:pt x="311" y="905"/>
                  </a:lnTo>
                  <a:lnTo>
                    <a:pt x="313" y="922"/>
                  </a:lnTo>
                  <a:lnTo>
                    <a:pt x="315" y="938"/>
                  </a:lnTo>
                  <a:lnTo>
                    <a:pt x="315" y="952"/>
                  </a:lnTo>
                  <a:lnTo>
                    <a:pt x="313" y="966"/>
                  </a:lnTo>
                  <a:lnTo>
                    <a:pt x="312" y="972"/>
                  </a:lnTo>
                  <a:lnTo>
                    <a:pt x="310" y="978"/>
                  </a:lnTo>
                  <a:lnTo>
                    <a:pt x="307" y="984"/>
                  </a:lnTo>
                  <a:lnTo>
                    <a:pt x="303" y="990"/>
                  </a:lnTo>
                  <a:lnTo>
                    <a:pt x="299" y="997"/>
                  </a:lnTo>
                  <a:lnTo>
                    <a:pt x="294" y="1002"/>
                  </a:lnTo>
                  <a:lnTo>
                    <a:pt x="288" y="1008"/>
                  </a:lnTo>
                  <a:lnTo>
                    <a:pt x="281" y="1013"/>
                  </a:lnTo>
                  <a:lnTo>
                    <a:pt x="281" y="1013"/>
                  </a:lnTo>
                  <a:lnTo>
                    <a:pt x="273" y="1019"/>
                  </a:lnTo>
                  <a:lnTo>
                    <a:pt x="264" y="1024"/>
                  </a:lnTo>
                  <a:lnTo>
                    <a:pt x="256" y="1027"/>
                  </a:lnTo>
                  <a:lnTo>
                    <a:pt x="248" y="1028"/>
                  </a:lnTo>
                  <a:lnTo>
                    <a:pt x="248" y="1028"/>
                  </a:lnTo>
                  <a:lnTo>
                    <a:pt x="239" y="1027"/>
                  </a:lnTo>
                  <a:lnTo>
                    <a:pt x="232" y="1024"/>
                  </a:lnTo>
                  <a:lnTo>
                    <a:pt x="224" y="1019"/>
                  </a:lnTo>
                  <a:lnTo>
                    <a:pt x="216" y="1014"/>
                  </a:lnTo>
                  <a:lnTo>
                    <a:pt x="213" y="1010"/>
                  </a:lnTo>
                  <a:lnTo>
                    <a:pt x="209" y="1013"/>
                  </a:lnTo>
                  <a:lnTo>
                    <a:pt x="164" y="968"/>
                  </a:lnTo>
                  <a:lnTo>
                    <a:pt x="164" y="968"/>
                  </a:lnTo>
                  <a:lnTo>
                    <a:pt x="125" y="929"/>
                  </a:lnTo>
                  <a:lnTo>
                    <a:pt x="108" y="911"/>
                  </a:lnTo>
                  <a:lnTo>
                    <a:pt x="90" y="891"/>
                  </a:lnTo>
                  <a:lnTo>
                    <a:pt x="73" y="871"/>
                  </a:lnTo>
                  <a:lnTo>
                    <a:pt x="57" y="851"/>
                  </a:lnTo>
                  <a:lnTo>
                    <a:pt x="41" y="830"/>
                  </a:lnTo>
                  <a:lnTo>
                    <a:pt x="27" y="808"/>
                  </a:lnTo>
                  <a:lnTo>
                    <a:pt x="27" y="808"/>
                  </a:lnTo>
                  <a:lnTo>
                    <a:pt x="22" y="798"/>
                  </a:lnTo>
                  <a:lnTo>
                    <a:pt x="17" y="786"/>
                  </a:lnTo>
                  <a:lnTo>
                    <a:pt x="11" y="776"/>
                  </a:lnTo>
                  <a:lnTo>
                    <a:pt x="8" y="764"/>
                  </a:lnTo>
                  <a:lnTo>
                    <a:pt x="5" y="752"/>
                  </a:lnTo>
                  <a:lnTo>
                    <a:pt x="2" y="741"/>
                  </a:lnTo>
                  <a:lnTo>
                    <a:pt x="1" y="728"/>
                  </a:lnTo>
                  <a:lnTo>
                    <a:pt x="0" y="716"/>
                  </a:lnTo>
                  <a:lnTo>
                    <a:pt x="0" y="702"/>
                  </a:lnTo>
                  <a:lnTo>
                    <a:pt x="0" y="689"/>
                  </a:lnTo>
                  <a:lnTo>
                    <a:pt x="2" y="675"/>
                  </a:lnTo>
                  <a:lnTo>
                    <a:pt x="4" y="662"/>
                  </a:lnTo>
                  <a:lnTo>
                    <a:pt x="6" y="647"/>
                  </a:lnTo>
                  <a:lnTo>
                    <a:pt x="9" y="633"/>
                  </a:lnTo>
                  <a:lnTo>
                    <a:pt x="19" y="602"/>
                  </a:lnTo>
                  <a:lnTo>
                    <a:pt x="19" y="602"/>
                  </a:lnTo>
                  <a:lnTo>
                    <a:pt x="23" y="590"/>
                  </a:lnTo>
                  <a:lnTo>
                    <a:pt x="28" y="580"/>
                  </a:lnTo>
                  <a:lnTo>
                    <a:pt x="33" y="570"/>
                  </a:lnTo>
                  <a:lnTo>
                    <a:pt x="39" y="560"/>
                  </a:lnTo>
                  <a:lnTo>
                    <a:pt x="53" y="541"/>
                  </a:lnTo>
                  <a:lnTo>
                    <a:pt x="68" y="523"/>
                  </a:lnTo>
                  <a:lnTo>
                    <a:pt x="85" y="506"/>
                  </a:lnTo>
                  <a:lnTo>
                    <a:pt x="104" y="490"/>
                  </a:lnTo>
                  <a:lnTo>
                    <a:pt x="141" y="459"/>
                  </a:lnTo>
                  <a:lnTo>
                    <a:pt x="141" y="459"/>
                  </a:lnTo>
                  <a:lnTo>
                    <a:pt x="156" y="446"/>
                  </a:lnTo>
                  <a:lnTo>
                    <a:pt x="156" y="446"/>
                  </a:lnTo>
                  <a:lnTo>
                    <a:pt x="178" y="428"/>
                  </a:lnTo>
                  <a:lnTo>
                    <a:pt x="202" y="405"/>
                  </a:lnTo>
                  <a:lnTo>
                    <a:pt x="205" y="408"/>
                  </a:lnTo>
                  <a:lnTo>
                    <a:pt x="209" y="404"/>
                  </a:lnTo>
                  <a:lnTo>
                    <a:pt x="209" y="404"/>
                  </a:lnTo>
                  <a:lnTo>
                    <a:pt x="220" y="393"/>
                  </a:lnTo>
                  <a:lnTo>
                    <a:pt x="231" y="384"/>
                  </a:lnTo>
                  <a:lnTo>
                    <a:pt x="237" y="380"/>
                  </a:lnTo>
                  <a:lnTo>
                    <a:pt x="244" y="377"/>
                  </a:lnTo>
                  <a:lnTo>
                    <a:pt x="249" y="375"/>
                  </a:lnTo>
                  <a:lnTo>
                    <a:pt x="255" y="375"/>
                  </a:lnTo>
                  <a:lnTo>
                    <a:pt x="255" y="375"/>
                  </a:lnTo>
                  <a:lnTo>
                    <a:pt x="261" y="376"/>
                  </a:lnTo>
                  <a:lnTo>
                    <a:pt x="267" y="378"/>
                  </a:lnTo>
                  <a:lnTo>
                    <a:pt x="274" y="381"/>
                  </a:lnTo>
                  <a:lnTo>
                    <a:pt x="280" y="386"/>
                  </a:lnTo>
                  <a:lnTo>
                    <a:pt x="280" y="386"/>
                  </a:lnTo>
                  <a:lnTo>
                    <a:pt x="290" y="399"/>
                  </a:lnTo>
                  <a:lnTo>
                    <a:pt x="300" y="411"/>
                  </a:lnTo>
                  <a:lnTo>
                    <a:pt x="307" y="422"/>
                  </a:lnTo>
                  <a:lnTo>
                    <a:pt x="314" y="435"/>
                  </a:lnTo>
                  <a:lnTo>
                    <a:pt x="319" y="447"/>
                  </a:lnTo>
                  <a:lnTo>
                    <a:pt x="324" y="461"/>
                  </a:lnTo>
                  <a:lnTo>
                    <a:pt x="333" y="489"/>
                  </a:lnTo>
                  <a:lnTo>
                    <a:pt x="333" y="489"/>
                  </a:lnTo>
                  <a:lnTo>
                    <a:pt x="342" y="519"/>
                  </a:lnTo>
                  <a:lnTo>
                    <a:pt x="345" y="527"/>
                  </a:lnTo>
                  <a:lnTo>
                    <a:pt x="345" y="527"/>
                  </a:lnTo>
                  <a:lnTo>
                    <a:pt x="352" y="549"/>
                  </a:lnTo>
                  <a:lnTo>
                    <a:pt x="357" y="559"/>
                  </a:lnTo>
                  <a:lnTo>
                    <a:pt x="362" y="570"/>
                  </a:lnTo>
                  <a:lnTo>
                    <a:pt x="368" y="580"/>
                  </a:lnTo>
                  <a:lnTo>
                    <a:pt x="375" y="588"/>
                  </a:lnTo>
                  <a:lnTo>
                    <a:pt x="385" y="595"/>
                  </a:lnTo>
                  <a:lnTo>
                    <a:pt x="395" y="602"/>
                  </a:lnTo>
                  <a:lnTo>
                    <a:pt x="395" y="602"/>
                  </a:lnTo>
                  <a:lnTo>
                    <a:pt x="411" y="610"/>
                  </a:lnTo>
                  <a:lnTo>
                    <a:pt x="411" y="610"/>
                  </a:lnTo>
                  <a:lnTo>
                    <a:pt x="428" y="617"/>
                  </a:lnTo>
                  <a:lnTo>
                    <a:pt x="446" y="625"/>
                  </a:lnTo>
                  <a:lnTo>
                    <a:pt x="462" y="631"/>
                  </a:lnTo>
                  <a:lnTo>
                    <a:pt x="480" y="635"/>
                  </a:lnTo>
                  <a:lnTo>
                    <a:pt x="480" y="635"/>
                  </a:lnTo>
                  <a:lnTo>
                    <a:pt x="488" y="635"/>
                  </a:lnTo>
                  <a:lnTo>
                    <a:pt x="488" y="635"/>
                  </a:lnTo>
                  <a:lnTo>
                    <a:pt x="498" y="635"/>
                  </a:lnTo>
                  <a:lnTo>
                    <a:pt x="507" y="633"/>
                  </a:lnTo>
                  <a:lnTo>
                    <a:pt x="517" y="631"/>
                  </a:lnTo>
                  <a:lnTo>
                    <a:pt x="528" y="627"/>
                  </a:lnTo>
                  <a:lnTo>
                    <a:pt x="547" y="619"/>
                  </a:lnTo>
                  <a:lnTo>
                    <a:pt x="566" y="611"/>
                  </a:lnTo>
                  <a:lnTo>
                    <a:pt x="574" y="607"/>
                  </a:lnTo>
                  <a:lnTo>
                    <a:pt x="574" y="607"/>
                  </a:lnTo>
                  <a:lnTo>
                    <a:pt x="584" y="603"/>
                  </a:lnTo>
                  <a:lnTo>
                    <a:pt x="592" y="598"/>
                  </a:lnTo>
                  <a:lnTo>
                    <a:pt x="599" y="593"/>
                  </a:lnTo>
                  <a:lnTo>
                    <a:pt x="605" y="588"/>
                  </a:lnTo>
                  <a:lnTo>
                    <a:pt x="618" y="577"/>
                  </a:lnTo>
                  <a:lnTo>
                    <a:pt x="629" y="564"/>
                  </a:lnTo>
                  <a:lnTo>
                    <a:pt x="629" y="564"/>
                  </a:lnTo>
                  <a:lnTo>
                    <a:pt x="644" y="548"/>
                  </a:lnTo>
                  <a:lnTo>
                    <a:pt x="644" y="548"/>
                  </a:lnTo>
                  <a:lnTo>
                    <a:pt x="652" y="538"/>
                  </a:lnTo>
                  <a:lnTo>
                    <a:pt x="659" y="529"/>
                  </a:lnTo>
                  <a:lnTo>
                    <a:pt x="664" y="519"/>
                  </a:lnTo>
                  <a:lnTo>
                    <a:pt x="667" y="508"/>
                  </a:lnTo>
                  <a:lnTo>
                    <a:pt x="671" y="497"/>
                  </a:lnTo>
                  <a:lnTo>
                    <a:pt x="673" y="486"/>
                  </a:lnTo>
                  <a:lnTo>
                    <a:pt x="673" y="474"/>
                  </a:lnTo>
                  <a:lnTo>
                    <a:pt x="673" y="463"/>
                  </a:lnTo>
                  <a:lnTo>
                    <a:pt x="671" y="451"/>
                  </a:lnTo>
                  <a:lnTo>
                    <a:pt x="669" y="440"/>
                  </a:lnTo>
                  <a:lnTo>
                    <a:pt x="665" y="430"/>
                  </a:lnTo>
                  <a:lnTo>
                    <a:pt x="661" y="418"/>
                  </a:lnTo>
                  <a:lnTo>
                    <a:pt x="656" y="408"/>
                  </a:lnTo>
                  <a:lnTo>
                    <a:pt x="651" y="398"/>
                  </a:lnTo>
                  <a:lnTo>
                    <a:pt x="645" y="388"/>
                  </a:lnTo>
                  <a:lnTo>
                    <a:pt x="637" y="379"/>
                  </a:lnTo>
                  <a:lnTo>
                    <a:pt x="637" y="379"/>
                  </a:lnTo>
                  <a:lnTo>
                    <a:pt x="628" y="366"/>
                  </a:lnTo>
                  <a:lnTo>
                    <a:pt x="628" y="366"/>
                  </a:lnTo>
                  <a:lnTo>
                    <a:pt x="619" y="355"/>
                  </a:lnTo>
                  <a:lnTo>
                    <a:pt x="609" y="344"/>
                  </a:lnTo>
                  <a:lnTo>
                    <a:pt x="597" y="332"/>
                  </a:lnTo>
                  <a:lnTo>
                    <a:pt x="591" y="328"/>
                  </a:lnTo>
                  <a:lnTo>
                    <a:pt x="584" y="324"/>
                  </a:lnTo>
                  <a:lnTo>
                    <a:pt x="584" y="324"/>
                  </a:lnTo>
                  <a:lnTo>
                    <a:pt x="570" y="316"/>
                  </a:lnTo>
                  <a:lnTo>
                    <a:pt x="570" y="316"/>
                  </a:lnTo>
                  <a:lnTo>
                    <a:pt x="563" y="311"/>
                  </a:lnTo>
                  <a:lnTo>
                    <a:pt x="555" y="307"/>
                  </a:lnTo>
                  <a:lnTo>
                    <a:pt x="546" y="304"/>
                  </a:lnTo>
                  <a:lnTo>
                    <a:pt x="537" y="301"/>
                  </a:lnTo>
                  <a:lnTo>
                    <a:pt x="537" y="301"/>
                  </a:lnTo>
                  <a:lnTo>
                    <a:pt x="520" y="300"/>
                  </a:lnTo>
                  <a:lnTo>
                    <a:pt x="506" y="300"/>
                  </a:lnTo>
                  <a:lnTo>
                    <a:pt x="492" y="300"/>
                  </a:lnTo>
                  <a:lnTo>
                    <a:pt x="492" y="300"/>
                  </a:lnTo>
                  <a:lnTo>
                    <a:pt x="483" y="298"/>
                  </a:lnTo>
                  <a:lnTo>
                    <a:pt x="483" y="298"/>
                  </a:lnTo>
                  <a:lnTo>
                    <a:pt x="473" y="296"/>
                  </a:lnTo>
                  <a:lnTo>
                    <a:pt x="471" y="296"/>
                  </a:lnTo>
                  <a:lnTo>
                    <a:pt x="469" y="297"/>
                  </a:lnTo>
                  <a:lnTo>
                    <a:pt x="469" y="297"/>
                  </a:lnTo>
                  <a:lnTo>
                    <a:pt x="464" y="300"/>
                  </a:lnTo>
                  <a:lnTo>
                    <a:pt x="460" y="302"/>
                  </a:lnTo>
                  <a:lnTo>
                    <a:pt x="451" y="303"/>
                  </a:lnTo>
                  <a:lnTo>
                    <a:pt x="450" y="303"/>
                  </a:lnTo>
                  <a:lnTo>
                    <a:pt x="450" y="303"/>
                  </a:lnTo>
                  <a:lnTo>
                    <a:pt x="445" y="304"/>
                  </a:lnTo>
                  <a:lnTo>
                    <a:pt x="445" y="304"/>
                  </a:lnTo>
                  <a:lnTo>
                    <a:pt x="437" y="303"/>
                  </a:lnTo>
                  <a:lnTo>
                    <a:pt x="429" y="300"/>
                  </a:lnTo>
                  <a:lnTo>
                    <a:pt x="422" y="296"/>
                  </a:lnTo>
                  <a:lnTo>
                    <a:pt x="415" y="290"/>
                  </a:lnTo>
                  <a:lnTo>
                    <a:pt x="415" y="290"/>
                  </a:lnTo>
                  <a:lnTo>
                    <a:pt x="408" y="282"/>
                  </a:lnTo>
                  <a:lnTo>
                    <a:pt x="403" y="275"/>
                  </a:lnTo>
                  <a:lnTo>
                    <a:pt x="400" y="268"/>
                  </a:lnTo>
                  <a:lnTo>
                    <a:pt x="400" y="261"/>
                  </a:lnTo>
                  <a:lnTo>
                    <a:pt x="400" y="252"/>
                  </a:lnTo>
                  <a:lnTo>
                    <a:pt x="402" y="244"/>
                  </a:lnTo>
                  <a:lnTo>
                    <a:pt x="406" y="235"/>
                  </a:lnTo>
                  <a:lnTo>
                    <a:pt x="410" y="225"/>
                  </a:lnTo>
                  <a:lnTo>
                    <a:pt x="413" y="220"/>
                  </a:lnTo>
                  <a:lnTo>
                    <a:pt x="411" y="220"/>
                  </a:lnTo>
                  <a:lnTo>
                    <a:pt x="415" y="218"/>
                  </a:lnTo>
                  <a:lnTo>
                    <a:pt x="419" y="209"/>
                  </a:lnTo>
                  <a:lnTo>
                    <a:pt x="419" y="209"/>
                  </a:lnTo>
                  <a:lnTo>
                    <a:pt x="423" y="204"/>
                  </a:lnTo>
                  <a:lnTo>
                    <a:pt x="426" y="202"/>
                  </a:lnTo>
                  <a:lnTo>
                    <a:pt x="430" y="200"/>
                  </a:lnTo>
                  <a:lnTo>
                    <a:pt x="433" y="200"/>
                  </a:lnTo>
                  <a:lnTo>
                    <a:pt x="435" y="200"/>
                  </a:lnTo>
                  <a:lnTo>
                    <a:pt x="438" y="199"/>
                  </a:lnTo>
                  <a:lnTo>
                    <a:pt x="438" y="199"/>
                  </a:lnTo>
                  <a:lnTo>
                    <a:pt x="459" y="180"/>
                  </a:lnTo>
                  <a:lnTo>
                    <a:pt x="479" y="163"/>
                  </a:lnTo>
                  <a:lnTo>
                    <a:pt x="495" y="147"/>
                  </a:lnTo>
                  <a:lnTo>
                    <a:pt x="511" y="131"/>
                  </a:lnTo>
                  <a:lnTo>
                    <a:pt x="522" y="119"/>
                  </a:lnTo>
                  <a:lnTo>
                    <a:pt x="522" y="119"/>
                  </a:lnTo>
                  <a:lnTo>
                    <a:pt x="541" y="99"/>
                  </a:lnTo>
                  <a:lnTo>
                    <a:pt x="560" y="80"/>
                  </a:lnTo>
                  <a:lnTo>
                    <a:pt x="578" y="63"/>
                  </a:lnTo>
                  <a:lnTo>
                    <a:pt x="597" y="47"/>
                  </a:lnTo>
                  <a:lnTo>
                    <a:pt x="618" y="32"/>
                  </a:lnTo>
                  <a:lnTo>
                    <a:pt x="629" y="25"/>
                  </a:lnTo>
                  <a:lnTo>
                    <a:pt x="640" y="19"/>
                  </a:lnTo>
                  <a:lnTo>
                    <a:pt x="651" y="14"/>
                  </a:lnTo>
                  <a:lnTo>
                    <a:pt x="663" y="9"/>
                  </a:lnTo>
                  <a:lnTo>
                    <a:pt x="676" y="5"/>
                  </a:lnTo>
                  <a:lnTo>
                    <a:pt x="689" y="2"/>
                  </a:lnTo>
                  <a:lnTo>
                    <a:pt x="689" y="2"/>
                  </a:lnTo>
                  <a:lnTo>
                    <a:pt x="701" y="0"/>
                  </a:lnTo>
                  <a:lnTo>
                    <a:pt x="713" y="0"/>
                  </a:lnTo>
                  <a:lnTo>
                    <a:pt x="713" y="0"/>
                  </a:lnTo>
                  <a:lnTo>
                    <a:pt x="723" y="0"/>
                  </a:lnTo>
                  <a:lnTo>
                    <a:pt x="734" y="1"/>
                  </a:lnTo>
                  <a:lnTo>
                    <a:pt x="744" y="3"/>
                  </a:lnTo>
                  <a:lnTo>
                    <a:pt x="755" y="6"/>
                  </a:lnTo>
                  <a:lnTo>
                    <a:pt x="765" y="10"/>
                  </a:lnTo>
                  <a:lnTo>
                    <a:pt x="775" y="14"/>
                  </a:lnTo>
                  <a:lnTo>
                    <a:pt x="795" y="23"/>
                  </a:lnTo>
                  <a:lnTo>
                    <a:pt x="813" y="35"/>
                  </a:lnTo>
                  <a:lnTo>
                    <a:pt x="829" y="47"/>
                  </a:lnTo>
                  <a:lnTo>
                    <a:pt x="845" y="61"/>
                  </a:lnTo>
                  <a:lnTo>
                    <a:pt x="857" y="73"/>
                  </a:lnTo>
                  <a:lnTo>
                    <a:pt x="857" y="73"/>
                  </a:lnTo>
                  <a:lnTo>
                    <a:pt x="880" y="97"/>
                  </a:lnTo>
                  <a:lnTo>
                    <a:pt x="903" y="120"/>
                  </a:lnTo>
                  <a:lnTo>
                    <a:pt x="903" y="120"/>
                  </a:lnTo>
                  <a:lnTo>
                    <a:pt x="923" y="142"/>
                  </a:lnTo>
                  <a:lnTo>
                    <a:pt x="945" y="164"/>
                  </a:lnTo>
                  <a:lnTo>
                    <a:pt x="945" y="164"/>
                  </a:lnTo>
                  <a:lnTo>
                    <a:pt x="956" y="177"/>
                  </a:lnTo>
                  <a:lnTo>
                    <a:pt x="966" y="188"/>
                  </a:lnTo>
                  <a:lnTo>
                    <a:pt x="966" y="188"/>
                  </a:lnTo>
                  <a:lnTo>
                    <a:pt x="978" y="204"/>
                  </a:lnTo>
                  <a:lnTo>
                    <a:pt x="978" y="205"/>
                  </a:lnTo>
                  <a:lnTo>
                    <a:pt x="979" y="205"/>
                  </a:lnTo>
                  <a:lnTo>
                    <a:pt x="979" y="205"/>
                  </a:lnTo>
                  <a:lnTo>
                    <a:pt x="983" y="208"/>
                  </a:lnTo>
                  <a:lnTo>
                    <a:pt x="986" y="210"/>
                  </a:lnTo>
                  <a:lnTo>
                    <a:pt x="990" y="212"/>
                  </a:lnTo>
                  <a:lnTo>
                    <a:pt x="993" y="212"/>
                  </a:lnTo>
                  <a:lnTo>
                    <a:pt x="993" y="212"/>
                  </a:lnTo>
                  <a:lnTo>
                    <a:pt x="996" y="212"/>
                  </a:lnTo>
                  <a:lnTo>
                    <a:pt x="999" y="210"/>
                  </a:lnTo>
                  <a:lnTo>
                    <a:pt x="1002" y="209"/>
                  </a:lnTo>
                  <a:lnTo>
                    <a:pt x="1004" y="206"/>
                  </a:lnTo>
                  <a:lnTo>
                    <a:pt x="1008" y="200"/>
                  </a:lnTo>
                  <a:lnTo>
                    <a:pt x="1013" y="190"/>
                  </a:lnTo>
                  <a:lnTo>
                    <a:pt x="1015" y="181"/>
                  </a:lnTo>
                  <a:lnTo>
                    <a:pt x="1017" y="169"/>
                  </a:lnTo>
                  <a:lnTo>
                    <a:pt x="1019" y="147"/>
                  </a:lnTo>
                  <a:lnTo>
                    <a:pt x="1019" y="147"/>
                  </a:lnTo>
                  <a:lnTo>
                    <a:pt x="1021" y="130"/>
                  </a:lnTo>
                  <a:lnTo>
                    <a:pt x="1023" y="114"/>
                  </a:lnTo>
                  <a:lnTo>
                    <a:pt x="1027" y="97"/>
                  </a:lnTo>
                  <a:lnTo>
                    <a:pt x="1032" y="80"/>
                  </a:lnTo>
                  <a:lnTo>
                    <a:pt x="1032" y="80"/>
                  </a:lnTo>
                  <a:lnTo>
                    <a:pt x="1034" y="73"/>
                  </a:lnTo>
                  <a:lnTo>
                    <a:pt x="1037" y="66"/>
                  </a:lnTo>
                  <a:lnTo>
                    <a:pt x="1047" y="52"/>
                  </a:lnTo>
                  <a:lnTo>
                    <a:pt x="1057" y="40"/>
                  </a:lnTo>
                  <a:lnTo>
                    <a:pt x="1069" y="30"/>
                  </a:lnTo>
                  <a:lnTo>
                    <a:pt x="1082" y="20"/>
                  </a:lnTo>
                  <a:lnTo>
                    <a:pt x="1097" y="12"/>
                  </a:lnTo>
                  <a:lnTo>
                    <a:pt x="1112" y="7"/>
                  </a:lnTo>
                  <a:lnTo>
                    <a:pt x="1128" y="4"/>
                  </a:lnTo>
                  <a:lnTo>
                    <a:pt x="1128" y="4"/>
                  </a:lnTo>
                  <a:lnTo>
                    <a:pt x="1153" y="1"/>
                  </a:lnTo>
                  <a:lnTo>
                    <a:pt x="1176" y="1"/>
                  </a:lnTo>
                  <a:lnTo>
                    <a:pt x="1176" y="1"/>
                  </a:lnTo>
                  <a:lnTo>
                    <a:pt x="1192" y="1"/>
                  </a:lnTo>
                  <a:lnTo>
                    <a:pt x="1207" y="2"/>
                  </a:lnTo>
                  <a:lnTo>
                    <a:pt x="1222" y="5"/>
                  </a:lnTo>
                  <a:lnTo>
                    <a:pt x="1235" y="8"/>
                  </a:lnTo>
                  <a:lnTo>
                    <a:pt x="1249" y="12"/>
                  </a:lnTo>
                  <a:lnTo>
                    <a:pt x="1262" y="17"/>
                  </a:lnTo>
                  <a:lnTo>
                    <a:pt x="1274" y="22"/>
                  </a:lnTo>
                  <a:lnTo>
                    <a:pt x="1286" y="30"/>
                  </a:lnTo>
                  <a:lnTo>
                    <a:pt x="1286" y="30"/>
                  </a:lnTo>
                  <a:lnTo>
                    <a:pt x="1298" y="38"/>
                  </a:lnTo>
                  <a:lnTo>
                    <a:pt x="1309" y="47"/>
                  </a:lnTo>
                  <a:lnTo>
                    <a:pt x="1331" y="67"/>
                  </a:lnTo>
                  <a:lnTo>
                    <a:pt x="1331" y="67"/>
                  </a:lnTo>
                  <a:lnTo>
                    <a:pt x="1343" y="79"/>
                  </a:lnTo>
                  <a:lnTo>
                    <a:pt x="1357" y="91"/>
                  </a:lnTo>
                  <a:lnTo>
                    <a:pt x="1357" y="91"/>
                  </a:lnTo>
                  <a:lnTo>
                    <a:pt x="1373" y="104"/>
                  </a:lnTo>
                  <a:lnTo>
                    <a:pt x="1373" y="104"/>
                  </a:lnTo>
                  <a:lnTo>
                    <a:pt x="1387" y="116"/>
                  </a:lnTo>
                  <a:lnTo>
                    <a:pt x="1400" y="128"/>
                  </a:lnTo>
                  <a:lnTo>
                    <a:pt x="1413" y="140"/>
                  </a:lnTo>
                  <a:lnTo>
                    <a:pt x="1425" y="154"/>
                  </a:lnTo>
                  <a:lnTo>
                    <a:pt x="1425" y="154"/>
                  </a:lnTo>
                  <a:lnTo>
                    <a:pt x="1433" y="166"/>
                  </a:lnTo>
                  <a:lnTo>
                    <a:pt x="1443" y="180"/>
                  </a:lnTo>
                  <a:lnTo>
                    <a:pt x="1451" y="195"/>
                  </a:lnTo>
                  <a:lnTo>
                    <a:pt x="1459" y="212"/>
                  </a:lnTo>
                  <a:lnTo>
                    <a:pt x="1468" y="230"/>
                  </a:lnTo>
                  <a:lnTo>
                    <a:pt x="1474" y="248"/>
                  </a:lnTo>
                  <a:lnTo>
                    <a:pt x="1480" y="267"/>
                  </a:lnTo>
                  <a:lnTo>
                    <a:pt x="1484" y="286"/>
                  </a:lnTo>
                  <a:lnTo>
                    <a:pt x="1487" y="305"/>
                  </a:lnTo>
                  <a:lnTo>
                    <a:pt x="1488" y="324"/>
                  </a:lnTo>
                  <a:lnTo>
                    <a:pt x="1487" y="343"/>
                  </a:lnTo>
                  <a:lnTo>
                    <a:pt x="1484" y="360"/>
                  </a:lnTo>
                  <a:lnTo>
                    <a:pt x="1482" y="368"/>
                  </a:lnTo>
                  <a:lnTo>
                    <a:pt x="1479" y="378"/>
                  </a:lnTo>
                  <a:lnTo>
                    <a:pt x="1476" y="386"/>
                  </a:lnTo>
                  <a:lnTo>
                    <a:pt x="1472" y="393"/>
                  </a:lnTo>
                  <a:lnTo>
                    <a:pt x="1467" y="401"/>
                  </a:lnTo>
                  <a:lnTo>
                    <a:pt x="1461" y="408"/>
                  </a:lnTo>
                  <a:lnTo>
                    <a:pt x="1455" y="415"/>
                  </a:lnTo>
                  <a:lnTo>
                    <a:pt x="1448" y="421"/>
                  </a:lnTo>
                  <a:lnTo>
                    <a:pt x="1448" y="421"/>
                  </a:lnTo>
                  <a:lnTo>
                    <a:pt x="1441" y="427"/>
                  </a:lnTo>
                  <a:lnTo>
                    <a:pt x="1432" y="431"/>
                  </a:lnTo>
                  <a:lnTo>
                    <a:pt x="1424" y="433"/>
                  </a:lnTo>
                  <a:lnTo>
                    <a:pt x="1416" y="435"/>
                  </a:lnTo>
                  <a:lnTo>
                    <a:pt x="1406" y="436"/>
                  </a:lnTo>
                  <a:lnTo>
                    <a:pt x="1397" y="437"/>
                  </a:lnTo>
                  <a:lnTo>
                    <a:pt x="1377" y="437"/>
                  </a:lnTo>
                  <a:lnTo>
                    <a:pt x="1377" y="437"/>
                  </a:lnTo>
                  <a:lnTo>
                    <a:pt x="1359" y="437"/>
                  </a:lnTo>
                  <a:lnTo>
                    <a:pt x="1339" y="439"/>
                  </a:lnTo>
                  <a:lnTo>
                    <a:pt x="1331" y="441"/>
                  </a:lnTo>
                  <a:lnTo>
                    <a:pt x="1321" y="443"/>
                  </a:lnTo>
                  <a:lnTo>
                    <a:pt x="1313" y="447"/>
                  </a:lnTo>
                  <a:lnTo>
                    <a:pt x="1305" y="452"/>
                  </a:lnTo>
                  <a:lnTo>
                    <a:pt x="1305" y="452"/>
                  </a:lnTo>
                  <a:lnTo>
                    <a:pt x="1298" y="458"/>
                  </a:lnTo>
                  <a:lnTo>
                    <a:pt x="1292" y="463"/>
                  </a:lnTo>
                  <a:lnTo>
                    <a:pt x="1287" y="468"/>
                  </a:lnTo>
                  <a:lnTo>
                    <a:pt x="1284" y="473"/>
                  </a:lnTo>
                  <a:lnTo>
                    <a:pt x="1281" y="478"/>
                  </a:lnTo>
                  <a:lnTo>
                    <a:pt x="1280" y="484"/>
                  </a:lnTo>
                  <a:lnTo>
                    <a:pt x="1279" y="488"/>
                  </a:lnTo>
                  <a:lnTo>
                    <a:pt x="1279" y="493"/>
                  </a:lnTo>
                  <a:lnTo>
                    <a:pt x="1281" y="501"/>
                  </a:lnTo>
                  <a:lnTo>
                    <a:pt x="1284" y="510"/>
                  </a:lnTo>
                  <a:lnTo>
                    <a:pt x="1289" y="518"/>
                  </a:lnTo>
                  <a:lnTo>
                    <a:pt x="1295" y="526"/>
                  </a:lnTo>
                  <a:lnTo>
                    <a:pt x="1295" y="526"/>
                  </a:lnTo>
                  <a:lnTo>
                    <a:pt x="1302" y="537"/>
                  </a:lnTo>
                  <a:lnTo>
                    <a:pt x="1308" y="549"/>
                  </a:lnTo>
                  <a:lnTo>
                    <a:pt x="1308" y="549"/>
                  </a:lnTo>
                  <a:lnTo>
                    <a:pt x="1308" y="549"/>
                  </a:lnTo>
                  <a:lnTo>
                    <a:pt x="1316" y="559"/>
                  </a:lnTo>
                  <a:lnTo>
                    <a:pt x="1316" y="559"/>
                  </a:lnTo>
                  <a:lnTo>
                    <a:pt x="1333" y="581"/>
                  </a:lnTo>
                  <a:lnTo>
                    <a:pt x="1342" y="591"/>
                  </a:lnTo>
                  <a:lnTo>
                    <a:pt x="1353" y="601"/>
                  </a:lnTo>
                  <a:lnTo>
                    <a:pt x="1353" y="601"/>
                  </a:lnTo>
                  <a:lnTo>
                    <a:pt x="1367" y="614"/>
                  </a:lnTo>
                  <a:lnTo>
                    <a:pt x="1367" y="614"/>
                  </a:lnTo>
                  <a:lnTo>
                    <a:pt x="1400" y="644"/>
                  </a:lnTo>
                  <a:lnTo>
                    <a:pt x="1416" y="660"/>
                  </a:lnTo>
                  <a:lnTo>
                    <a:pt x="1431" y="677"/>
                  </a:lnTo>
                  <a:lnTo>
                    <a:pt x="1446" y="694"/>
                  </a:lnTo>
                  <a:lnTo>
                    <a:pt x="1459" y="713"/>
                  </a:lnTo>
                  <a:lnTo>
                    <a:pt x="1464" y="721"/>
                  </a:lnTo>
                  <a:lnTo>
                    <a:pt x="1470" y="730"/>
                  </a:lnTo>
                  <a:lnTo>
                    <a:pt x="1474" y="741"/>
                  </a:lnTo>
                  <a:lnTo>
                    <a:pt x="1477" y="750"/>
                  </a:lnTo>
                  <a:lnTo>
                    <a:pt x="1477" y="750"/>
                  </a:lnTo>
                  <a:lnTo>
                    <a:pt x="1483" y="773"/>
                  </a:lnTo>
                  <a:lnTo>
                    <a:pt x="1487" y="794"/>
                  </a:lnTo>
                  <a:lnTo>
                    <a:pt x="1489" y="816"/>
                  </a:lnTo>
                  <a:lnTo>
                    <a:pt x="1489" y="836"/>
                  </a:lnTo>
                  <a:lnTo>
                    <a:pt x="1487" y="856"/>
                  </a:lnTo>
                  <a:lnTo>
                    <a:pt x="1483" y="876"/>
                  </a:lnTo>
                  <a:lnTo>
                    <a:pt x="1476" y="896"/>
                  </a:lnTo>
                  <a:lnTo>
                    <a:pt x="1467" y="918"/>
                  </a:lnTo>
                  <a:lnTo>
                    <a:pt x="1467" y="918"/>
                  </a:lnTo>
                  <a:lnTo>
                    <a:pt x="1458" y="933"/>
                  </a:lnTo>
                  <a:lnTo>
                    <a:pt x="1448" y="949"/>
                  </a:lnTo>
                  <a:lnTo>
                    <a:pt x="1437" y="963"/>
                  </a:lnTo>
                  <a:lnTo>
                    <a:pt x="1425" y="978"/>
                  </a:lnTo>
                  <a:lnTo>
                    <a:pt x="1425" y="978"/>
                  </a:lnTo>
                  <a:lnTo>
                    <a:pt x="1404" y="1004"/>
                  </a:lnTo>
                  <a:lnTo>
                    <a:pt x="1404" y="1004"/>
                  </a:lnTo>
                  <a:lnTo>
                    <a:pt x="1389" y="1024"/>
                  </a:lnTo>
                  <a:lnTo>
                    <a:pt x="1373" y="1041"/>
                  </a:lnTo>
                  <a:lnTo>
                    <a:pt x="1340" y="1075"/>
                  </a:lnTo>
                  <a:lnTo>
                    <a:pt x="1340" y="1075"/>
                  </a:lnTo>
                  <a:lnTo>
                    <a:pt x="1320" y="1096"/>
                  </a:lnTo>
                  <a:lnTo>
                    <a:pt x="1320" y="1096"/>
                  </a:lnTo>
                  <a:lnTo>
                    <a:pt x="1299" y="1117"/>
                  </a:lnTo>
                  <a:lnTo>
                    <a:pt x="1278" y="1137"/>
                  </a:lnTo>
                  <a:lnTo>
                    <a:pt x="1233" y="1175"/>
                  </a:lnTo>
                  <a:lnTo>
                    <a:pt x="1233" y="1175"/>
                  </a:lnTo>
                  <a:lnTo>
                    <a:pt x="1194" y="1209"/>
                  </a:lnTo>
                  <a:lnTo>
                    <a:pt x="1174" y="1227"/>
                  </a:lnTo>
                  <a:lnTo>
                    <a:pt x="1155" y="1245"/>
                  </a:lnTo>
                  <a:lnTo>
                    <a:pt x="1155" y="1245"/>
                  </a:lnTo>
                  <a:lnTo>
                    <a:pt x="1134" y="1266"/>
                  </a:lnTo>
                  <a:lnTo>
                    <a:pt x="1112" y="1286"/>
                  </a:lnTo>
                  <a:lnTo>
                    <a:pt x="1112" y="1286"/>
                  </a:lnTo>
                  <a:lnTo>
                    <a:pt x="1089" y="1305"/>
                  </a:lnTo>
                  <a:lnTo>
                    <a:pt x="1068" y="1326"/>
                  </a:lnTo>
                  <a:lnTo>
                    <a:pt x="1063" y="1330"/>
                  </a:lnTo>
                  <a:lnTo>
                    <a:pt x="1063" y="1330"/>
                  </a:lnTo>
                  <a:lnTo>
                    <a:pt x="1041" y="1352"/>
                  </a:lnTo>
                  <a:lnTo>
                    <a:pt x="1018" y="1374"/>
                  </a:lnTo>
                  <a:lnTo>
                    <a:pt x="1017" y="1375"/>
                  </a:lnTo>
                  <a:lnTo>
                    <a:pt x="1017" y="1376"/>
                  </a:lnTo>
                  <a:lnTo>
                    <a:pt x="1017" y="1376"/>
                  </a:lnTo>
                  <a:lnTo>
                    <a:pt x="1013" y="1381"/>
                  </a:lnTo>
                  <a:lnTo>
                    <a:pt x="1013" y="1381"/>
                  </a:lnTo>
                  <a:lnTo>
                    <a:pt x="988" y="1404"/>
                  </a:lnTo>
                  <a:lnTo>
                    <a:pt x="962" y="1427"/>
                  </a:lnTo>
                  <a:lnTo>
                    <a:pt x="935" y="1447"/>
                  </a:lnTo>
                  <a:lnTo>
                    <a:pt x="909" y="1468"/>
                  </a:lnTo>
                  <a:lnTo>
                    <a:pt x="909" y="1468"/>
                  </a:lnTo>
                  <a:lnTo>
                    <a:pt x="883" y="1489"/>
                  </a:lnTo>
                  <a:lnTo>
                    <a:pt x="883" y="1489"/>
                  </a:lnTo>
                  <a:lnTo>
                    <a:pt x="873" y="1496"/>
                  </a:lnTo>
                  <a:lnTo>
                    <a:pt x="861" y="1502"/>
                  </a:lnTo>
                  <a:lnTo>
                    <a:pt x="850" y="1509"/>
                  </a:lnTo>
                  <a:lnTo>
                    <a:pt x="839" y="1513"/>
                  </a:lnTo>
                  <a:lnTo>
                    <a:pt x="826" y="1517"/>
                  </a:lnTo>
                  <a:lnTo>
                    <a:pt x="814" y="1519"/>
                  </a:lnTo>
                  <a:lnTo>
                    <a:pt x="801" y="1521"/>
                  </a:lnTo>
                  <a:lnTo>
                    <a:pt x="789" y="1521"/>
                  </a:lnTo>
                  <a:lnTo>
                    <a:pt x="789" y="1521"/>
                  </a:lnTo>
                  <a:lnTo>
                    <a:pt x="789" y="1521"/>
                  </a:lnTo>
                  <a:lnTo>
                    <a:pt x="789" y="1521"/>
                  </a:lnTo>
                  <a:close/>
                  <a:moveTo>
                    <a:pt x="490" y="1165"/>
                  </a:moveTo>
                  <a:lnTo>
                    <a:pt x="490" y="1165"/>
                  </a:lnTo>
                  <a:lnTo>
                    <a:pt x="484" y="1165"/>
                  </a:lnTo>
                  <a:lnTo>
                    <a:pt x="478" y="1166"/>
                  </a:lnTo>
                  <a:lnTo>
                    <a:pt x="473" y="1168"/>
                  </a:lnTo>
                  <a:lnTo>
                    <a:pt x="467" y="1171"/>
                  </a:lnTo>
                  <a:lnTo>
                    <a:pt x="467" y="1171"/>
                  </a:lnTo>
                  <a:lnTo>
                    <a:pt x="460" y="1176"/>
                  </a:lnTo>
                  <a:lnTo>
                    <a:pt x="454" y="1181"/>
                  </a:lnTo>
                  <a:lnTo>
                    <a:pt x="450" y="1187"/>
                  </a:lnTo>
                  <a:lnTo>
                    <a:pt x="449" y="1194"/>
                  </a:lnTo>
                  <a:lnTo>
                    <a:pt x="449" y="1194"/>
                  </a:lnTo>
                  <a:lnTo>
                    <a:pt x="449" y="1200"/>
                  </a:lnTo>
                  <a:lnTo>
                    <a:pt x="450" y="1205"/>
                  </a:lnTo>
                  <a:lnTo>
                    <a:pt x="453" y="1210"/>
                  </a:lnTo>
                  <a:lnTo>
                    <a:pt x="456" y="1215"/>
                  </a:lnTo>
                  <a:lnTo>
                    <a:pt x="465" y="1226"/>
                  </a:lnTo>
                  <a:lnTo>
                    <a:pt x="476" y="1236"/>
                  </a:lnTo>
                  <a:lnTo>
                    <a:pt x="476" y="1236"/>
                  </a:lnTo>
                  <a:lnTo>
                    <a:pt x="485" y="1244"/>
                  </a:lnTo>
                  <a:lnTo>
                    <a:pt x="485" y="1244"/>
                  </a:lnTo>
                  <a:lnTo>
                    <a:pt x="487" y="1247"/>
                  </a:lnTo>
                  <a:lnTo>
                    <a:pt x="489" y="1252"/>
                  </a:lnTo>
                  <a:lnTo>
                    <a:pt x="489" y="1253"/>
                  </a:lnTo>
                  <a:lnTo>
                    <a:pt x="504" y="1268"/>
                  </a:lnTo>
                  <a:lnTo>
                    <a:pt x="504" y="1268"/>
                  </a:lnTo>
                  <a:lnTo>
                    <a:pt x="545" y="1312"/>
                  </a:lnTo>
                  <a:lnTo>
                    <a:pt x="545" y="1312"/>
                  </a:lnTo>
                  <a:lnTo>
                    <a:pt x="567" y="1334"/>
                  </a:lnTo>
                  <a:lnTo>
                    <a:pt x="567" y="1334"/>
                  </a:lnTo>
                  <a:lnTo>
                    <a:pt x="598" y="1369"/>
                  </a:lnTo>
                  <a:lnTo>
                    <a:pt x="615" y="1385"/>
                  </a:lnTo>
                  <a:lnTo>
                    <a:pt x="633" y="1401"/>
                  </a:lnTo>
                  <a:lnTo>
                    <a:pt x="633" y="1401"/>
                  </a:lnTo>
                  <a:lnTo>
                    <a:pt x="646" y="1412"/>
                  </a:lnTo>
                  <a:lnTo>
                    <a:pt x="658" y="1424"/>
                  </a:lnTo>
                  <a:lnTo>
                    <a:pt x="658" y="1424"/>
                  </a:lnTo>
                  <a:lnTo>
                    <a:pt x="676" y="1440"/>
                  </a:lnTo>
                  <a:lnTo>
                    <a:pt x="685" y="1447"/>
                  </a:lnTo>
                  <a:lnTo>
                    <a:pt x="694" y="1455"/>
                  </a:lnTo>
                  <a:lnTo>
                    <a:pt x="705" y="1462"/>
                  </a:lnTo>
                  <a:lnTo>
                    <a:pt x="715" y="1468"/>
                  </a:lnTo>
                  <a:lnTo>
                    <a:pt x="727" y="1472"/>
                  </a:lnTo>
                  <a:lnTo>
                    <a:pt x="739" y="1476"/>
                  </a:lnTo>
                  <a:lnTo>
                    <a:pt x="739" y="1476"/>
                  </a:lnTo>
                  <a:lnTo>
                    <a:pt x="752" y="1480"/>
                  </a:lnTo>
                  <a:lnTo>
                    <a:pt x="765" y="1482"/>
                  </a:lnTo>
                  <a:lnTo>
                    <a:pt x="776" y="1483"/>
                  </a:lnTo>
                  <a:lnTo>
                    <a:pt x="787" y="1483"/>
                  </a:lnTo>
                  <a:lnTo>
                    <a:pt x="787" y="1483"/>
                  </a:lnTo>
                  <a:lnTo>
                    <a:pt x="800" y="1483"/>
                  </a:lnTo>
                  <a:lnTo>
                    <a:pt x="813" y="1481"/>
                  </a:lnTo>
                  <a:lnTo>
                    <a:pt x="824" y="1478"/>
                  </a:lnTo>
                  <a:lnTo>
                    <a:pt x="836" y="1473"/>
                  </a:lnTo>
                  <a:lnTo>
                    <a:pt x="848" y="1467"/>
                  </a:lnTo>
                  <a:lnTo>
                    <a:pt x="859" y="1460"/>
                  </a:lnTo>
                  <a:lnTo>
                    <a:pt x="872" y="1452"/>
                  </a:lnTo>
                  <a:lnTo>
                    <a:pt x="883" y="1442"/>
                  </a:lnTo>
                  <a:lnTo>
                    <a:pt x="883" y="1442"/>
                  </a:lnTo>
                  <a:lnTo>
                    <a:pt x="905" y="1424"/>
                  </a:lnTo>
                  <a:lnTo>
                    <a:pt x="928" y="1405"/>
                  </a:lnTo>
                  <a:lnTo>
                    <a:pt x="928" y="1405"/>
                  </a:lnTo>
                  <a:lnTo>
                    <a:pt x="945" y="1391"/>
                  </a:lnTo>
                  <a:lnTo>
                    <a:pt x="949" y="1388"/>
                  </a:lnTo>
                  <a:lnTo>
                    <a:pt x="946" y="1384"/>
                  </a:lnTo>
                  <a:lnTo>
                    <a:pt x="959" y="1376"/>
                  </a:lnTo>
                  <a:lnTo>
                    <a:pt x="959" y="1376"/>
                  </a:lnTo>
                  <a:lnTo>
                    <a:pt x="982" y="1357"/>
                  </a:lnTo>
                  <a:lnTo>
                    <a:pt x="1004" y="1338"/>
                  </a:lnTo>
                  <a:lnTo>
                    <a:pt x="1025" y="1317"/>
                  </a:lnTo>
                  <a:lnTo>
                    <a:pt x="1047" y="1296"/>
                  </a:lnTo>
                  <a:lnTo>
                    <a:pt x="1053" y="1289"/>
                  </a:lnTo>
                  <a:lnTo>
                    <a:pt x="1053" y="1289"/>
                  </a:lnTo>
                  <a:lnTo>
                    <a:pt x="1070" y="1274"/>
                  </a:lnTo>
                  <a:lnTo>
                    <a:pt x="1086" y="1260"/>
                  </a:lnTo>
                  <a:lnTo>
                    <a:pt x="1086" y="1260"/>
                  </a:lnTo>
                  <a:lnTo>
                    <a:pt x="1102" y="1246"/>
                  </a:lnTo>
                  <a:lnTo>
                    <a:pt x="1118" y="1231"/>
                  </a:lnTo>
                  <a:lnTo>
                    <a:pt x="1118" y="1231"/>
                  </a:lnTo>
                  <a:lnTo>
                    <a:pt x="1136" y="1214"/>
                  </a:lnTo>
                  <a:lnTo>
                    <a:pt x="1155" y="1198"/>
                  </a:lnTo>
                  <a:lnTo>
                    <a:pt x="1192" y="1166"/>
                  </a:lnTo>
                  <a:lnTo>
                    <a:pt x="1192" y="1166"/>
                  </a:lnTo>
                  <a:lnTo>
                    <a:pt x="1231" y="1132"/>
                  </a:lnTo>
                  <a:lnTo>
                    <a:pt x="1251" y="1115"/>
                  </a:lnTo>
                  <a:lnTo>
                    <a:pt x="1270" y="1096"/>
                  </a:lnTo>
                  <a:lnTo>
                    <a:pt x="1270" y="1096"/>
                  </a:lnTo>
                  <a:lnTo>
                    <a:pt x="1307" y="1057"/>
                  </a:lnTo>
                  <a:lnTo>
                    <a:pt x="1343" y="1017"/>
                  </a:lnTo>
                  <a:lnTo>
                    <a:pt x="1377" y="977"/>
                  </a:lnTo>
                  <a:lnTo>
                    <a:pt x="1410" y="936"/>
                  </a:lnTo>
                  <a:lnTo>
                    <a:pt x="1410" y="936"/>
                  </a:lnTo>
                  <a:lnTo>
                    <a:pt x="1419" y="924"/>
                  </a:lnTo>
                  <a:lnTo>
                    <a:pt x="1427" y="911"/>
                  </a:lnTo>
                  <a:lnTo>
                    <a:pt x="1431" y="903"/>
                  </a:lnTo>
                  <a:lnTo>
                    <a:pt x="1434" y="896"/>
                  </a:lnTo>
                  <a:lnTo>
                    <a:pt x="1438" y="888"/>
                  </a:lnTo>
                  <a:lnTo>
                    <a:pt x="1440" y="878"/>
                  </a:lnTo>
                  <a:lnTo>
                    <a:pt x="1440" y="878"/>
                  </a:lnTo>
                  <a:lnTo>
                    <a:pt x="1442" y="874"/>
                  </a:lnTo>
                  <a:lnTo>
                    <a:pt x="1443" y="871"/>
                  </a:lnTo>
                  <a:lnTo>
                    <a:pt x="1448" y="864"/>
                  </a:lnTo>
                  <a:lnTo>
                    <a:pt x="1448" y="864"/>
                  </a:lnTo>
                  <a:lnTo>
                    <a:pt x="1451" y="858"/>
                  </a:lnTo>
                  <a:lnTo>
                    <a:pt x="1454" y="851"/>
                  </a:lnTo>
                  <a:lnTo>
                    <a:pt x="1456" y="843"/>
                  </a:lnTo>
                  <a:lnTo>
                    <a:pt x="1457" y="834"/>
                  </a:lnTo>
                  <a:lnTo>
                    <a:pt x="1457" y="834"/>
                  </a:lnTo>
                  <a:lnTo>
                    <a:pt x="1455" y="816"/>
                  </a:lnTo>
                  <a:lnTo>
                    <a:pt x="1452" y="800"/>
                  </a:lnTo>
                  <a:lnTo>
                    <a:pt x="1449" y="783"/>
                  </a:lnTo>
                  <a:lnTo>
                    <a:pt x="1444" y="769"/>
                  </a:lnTo>
                  <a:lnTo>
                    <a:pt x="1439" y="755"/>
                  </a:lnTo>
                  <a:lnTo>
                    <a:pt x="1431" y="743"/>
                  </a:lnTo>
                  <a:lnTo>
                    <a:pt x="1424" y="730"/>
                  </a:lnTo>
                  <a:lnTo>
                    <a:pt x="1415" y="719"/>
                  </a:lnTo>
                  <a:lnTo>
                    <a:pt x="1410" y="713"/>
                  </a:lnTo>
                  <a:lnTo>
                    <a:pt x="1410" y="713"/>
                  </a:lnTo>
                  <a:lnTo>
                    <a:pt x="1381" y="678"/>
                  </a:lnTo>
                  <a:lnTo>
                    <a:pt x="1366" y="663"/>
                  </a:lnTo>
                  <a:lnTo>
                    <a:pt x="1349" y="647"/>
                  </a:lnTo>
                  <a:lnTo>
                    <a:pt x="1349" y="647"/>
                  </a:lnTo>
                  <a:lnTo>
                    <a:pt x="1336" y="635"/>
                  </a:lnTo>
                  <a:lnTo>
                    <a:pt x="1336" y="635"/>
                  </a:lnTo>
                  <a:lnTo>
                    <a:pt x="1323" y="623"/>
                  </a:lnTo>
                  <a:lnTo>
                    <a:pt x="1310" y="612"/>
                  </a:lnTo>
                  <a:lnTo>
                    <a:pt x="1300" y="600"/>
                  </a:lnTo>
                  <a:lnTo>
                    <a:pt x="1295" y="593"/>
                  </a:lnTo>
                  <a:lnTo>
                    <a:pt x="1290" y="586"/>
                  </a:lnTo>
                  <a:lnTo>
                    <a:pt x="1290" y="586"/>
                  </a:lnTo>
                  <a:lnTo>
                    <a:pt x="1288" y="582"/>
                  </a:lnTo>
                  <a:lnTo>
                    <a:pt x="1286" y="580"/>
                  </a:lnTo>
                  <a:lnTo>
                    <a:pt x="1285" y="579"/>
                  </a:lnTo>
                  <a:lnTo>
                    <a:pt x="1285" y="579"/>
                  </a:lnTo>
                  <a:lnTo>
                    <a:pt x="1281" y="577"/>
                  </a:lnTo>
                  <a:lnTo>
                    <a:pt x="1279" y="574"/>
                  </a:lnTo>
                  <a:lnTo>
                    <a:pt x="1277" y="571"/>
                  </a:lnTo>
                  <a:lnTo>
                    <a:pt x="1276" y="566"/>
                  </a:lnTo>
                  <a:lnTo>
                    <a:pt x="1275" y="565"/>
                  </a:lnTo>
                  <a:lnTo>
                    <a:pt x="1274" y="564"/>
                  </a:lnTo>
                  <a:lnTo>
                    <a:pt x="1274" y="564"/>
                  </a:lnTo>
                  <a:lnTo>
                    <a:pt x="1263" y="552"/>
                  </a:lnTo>
                  <a:lnTo>
                    <a:pt x="1263" y="552"/>
                  </a:lnTo>
                  <a:lnTo>
                    <a:pt x="1259" y="547"/>
                  </a:lnTo>
                  <a:lnTo>
                    <a:pt x="1257" y="543"/>
                  </a:lnTo>
                  <a:lnTo>
                    <a:pt x="1257" y="543"/>
                  </a:lnTo>
                  <a:lnTo>
                    <a:pt x="1248" y="527"/>
                  </a:lnTo>
                  <a:lnTo>
                    <a:pt x="1244" y="520"/>
                  </a:lnTo>
                  <a:lnTo>
                    <a:pt x="1242" y="514"/>
                  </a:lnTo>
                  <a:lnTo>
                    <a:pt x="1240" y="506"/>
                  </a:lnTo>
                  <a:lnTo>
                    <a:pt x="1239" y="500"/>
                  </a:lnTo>
                  <a:lnTo>
                    <a:pt x="1239" y="493"/>
                  </a:lnTo>
                  <a:lnTo>
                    <a:pt x="1240" y="487"/>
                  </a:lnTo>
                  <a:lnTo>
                    <a:pt x="1240" y="487"/>
                  </a:lnTo>
                  <a:lnTo>
                    <a:pt x="1244" y="473"/>
                  </a:lnTo>
                  <a:lnTo>
                    <a:pt x="1250" y="460"/>
                  </a:lnTo>
                  <a:lnTo>
                    <a:pt x="1257" y="447"/>
                  </a:lnTo>
                  <a:lnTo>
                    <a:pt x="1267" y="436"/>
                  </a:lnTo>
                  <a:lnTo>
                    <a:pt x="1278" y="427"/>
                  </a:lnTo>
                  <a:lnTo>
                    <a:pt x="1289" y="418"/>
                  </a:lnTo>
                  <a:lnTo>
                    <a:pt x="1302" y="412"/>
                  </a:lnTo>
                  <a:lnTo>
                    <a:pt x="1315" y="408"/>
                  </a:lnTo>
                  <a:lnTo>
                    <a:pt x="1315" y="408"/>
                  </a:lnTo>
                  <a:lnTo>
                    <a:pt x="1324" y="407"/>
                  </a:lnTo>
                  <a:lnTo>
                    <a:pt x="1333" y="406"/>
                  </a:lnTo>
                  <a:lnTo>
                    <a:pt x="1353" y="405"/>
                  </a:lnTo>
                  <a:lnTo>
                    <a:pt x="1353" y="405"/>
                  </a:lnTo>
                  <a:lnTo>
                    <a:pt x="1368" y="404"/>
                  </a:lnTo>
                  <a:lnTo>
                    <a:pt x="1383" y="403"/>
                  </a:lnTo>
                  <a:lnTo>
                    <a:pt x="1397" y="401"/>
                  </a:lnTo>
                  <a:lnTo>
                    <a:pt x="1412" y="396"/>
                  </a:lnTo>
                  <a:lnTo>
                    <a:pt x="1418" y="393"/>
                  </a:lnTo>
                  <a:lnTo>
                    <a:pt x="1423" y="390"/>
                  </a:lnTo>
                  <a:lnTo>
                    <a:pt x="1429" y="386"/>
                  </a:lnTo>
                  <a:lnTo>
                    <a:pt x="1433" y="382"/>
                  </a:lnTo>
                  <a:lnTo>
                    <a:pt x="1439" y="376"/>
                  </a:lnTo>
                  <a:lnTo>
                    <a:pt x="1442" y="370"/>
                  </a:lnTo>
                  <a:lnTo>
                    <a:pt x="1445" y="362"/>
                  </a:lnTo>
                  <a:lnTo>
                    <a:pt x="1447" y="354"/>
                  </a:lnTo>
                  <a:lnTo>
                    <a:pt x="1447" y="354"/>
                  </a:lnTo>
                  <a:lnTo>
                    <a:pt x="1449" y="343"/>
                  </a:lnTo>
                  <a:lnTo>
                    <a:pt x="1449" y="331"/>
                  </a:lnTo>
                  <a:lnTo>
                    <a:pt x="1449" y="319"/>
                  </a:lnTo>
                  <a:lnTo>
                    <a:pt x="1449" y="306"/>
                  </a:lnTo>
                  <a:lnTo>
                    <a:pt x="1447" y="294"/>
                  </a:lnTo>
                  <a:lnTo>
                    <a:pt x="1445" y="280"/>
                  </a:lnTo>
                  <a:lnTo>
                    <a:pt x="1442" y="268"/>
                  </a:lnTo>
                  <a:lnTo>
                    <a:pt x="1438" y="254"/>
                  </a:lnTo>
                  <a:lnTo>
                    <a:pt x="1433" y="242"/>
                  </a:lnTo>
                  <a:lnTo>
                    <a:pt x="1429" y="230"/>
                  </a:lnTo>
                  <a:lnTo>
                    <a:pt x="1424" y="217"/>
                  </a:lnTo>
                  <a:lnTo>
                    <a:pt x="1418" y="206"/>
                  </a:lnTo>
                  <a:lnTo>
                    <a:pt x="1412" y="194"/>
                  </a:lnTo>
                  <a:lnTo>
                    <a:pt x="1404" y="184"/>
                  </a:lnTo>
                  <a:lnTo>
                    <a:pt x="1397" y="175"/>
                  </a:lnTo>
                  <a:lnTo>
                    <a:pt x="1389" y="166"/>
                  </a:lnTo>
                  <a:lnTo>
                    <a:pt x="1389" y="166"/>
                  </a:lnTo>
                  <a:lnTo>
                    <a:pt x="1381" y="158"/>
                  </a:lnTo>
                  <a:lnTo>
                    <a:pt x="1371" y="150"/>
                  </a:lnTo>
                  <a:lnTo>
                    <a:pt x="1354" y="134"/>
                  </a:lnTo>
                  <a:lnTo>
                    <a:pt x="1354" y="134"/>
                  </a:lnTo>
                  <a:lnTo>
                    <a:pt x="1336" y="121"/>
                  </a:lnTo>
                  <a:lnTo>
                    <a:pt x="1320" y="106"/>
                  </a:lnTo>
                  <a:lnTo>
                    <a:pt x="1320" y="106"/>
                  </a:lnTo>
                  <a:lnTo>
                    <a:pt x="1302" y="88"/>
                  </a:lnTo>
                  <a:lnTo>
                    <a:pt x="1282" y="72"/>
                  </a:lnTo>
                  <a:lnTo>
                    <a:pt x="1273" y="65"/>
                  </a:lnTo>
                  <a:lnTo>
                    <a:pt x="1263" y="59"/>
                  </a:lnTo>
                  <a:lnTo>
                    <a:pt x="1253" y="52"/>
                  </a:lnTo>
                  <a:lnTo>
                    <a:pt x="1242" y="47"/>
                  </a:lnTo>
                  <a:lnTo>
                    <a:pt x="1242" y="47"/>
                  </a:lnTo>
                  <a:lnTo>
                    <a:pt x="1227" y="41"/>
                  </a:lnTo>
                  <a:lnTo>
                    <a:pt x="1211" y="37"/>
                  </a:lnTo>
                  <a:lnTo>
                    <a:pt x="1195" y="35"/>
                  </a:lnTo>
                  <a:lnTo>
                    <a:pt x="1177" y="34"/>
                  </a:lnTo>
                  <a:lnTo>
                    <a:pt x="1177" y="34"/>
                  </a:lnTo>
                  <a:lnTo>
                    <a:pt x="1167" y="34"/>
                  </a:lnTo>
                  <a:lnTo>
                    <a:pt x="1157" y="35"/>
                  </a:lnTo>
                  <a:lnTo>
                    <a:pt x="1146" y="37"/>
                  </a:lnTo>
                  <a:lnTo>
                    <a:pt x="1137" y="39"/>
                  </a:lnTo>
                  <a:lnTo>
                    <a:pt x="1128" y="42"/>
                  </a:lnTo>
                  <a:lnTo>
                    <a:pt x="1119" y="45"/>
                  </a:lnTo>
                  <a:lnTo>
                    <a:pt x="1111" y="49"/>
                  </a:lnTo>
                  <a:lnTo>
                    <a:pt x="1103" y="54"/>
                  </a:lnTo>
                  <a:lnTo>
                    <a:pt x="1096" y="60"/>
                  </a:lnTo>
                  <a:lnTo>
                    <a:pt x="1088" y="66"/>
                  </a:lnTo>
                  <a:lnTo>
                    <a:pt x="1082" y="72"/>
                  </a:lnTo>
                  <a:lnTo>
                    <a:pt x="1077" y="79"/>
                  </a:lnTo>
                  <a:lnTo>
                    <a:pt x="1072" y="87"/>
                  </a:lnTo>
                  <a:lnTo>
                    <a:pt x="1068" y="94"/>
                  </a:lnTo>
                  <a:lnTo>
                    <a:pt x="1064" y="102"/>
                  </a:lnTo>
                  <a:lnTo>
                    <a:pt x="1061" y="111"/>
                  </a:lnTo>
                  <a:lnTo>
                    <a:pt x="1061" y="111"/>
                  </a:lnTo>
                  <a:lnTo>
                    <a:pt x="1058" y="123"/>
                  </a:lnTo>
                  <a:lnTo>
                    <a:pt x="1057" y="134"/>
                  </a:lnTo>
                  <a:lnTo>
                    <a:pt x="1055" y="157"/>
                  </a:lnTo>
                  <a:lnTo>
                    <a:pt x="1055" y="157"/>
                  </a:lnTo>
                  <a:lnTo>
                    <a:pt x="1054" y="175"/>
                  </a:lnTo>
                  <a:lnTo>
                    <a:pt x="1053" y="184"/>
                  </a:lnTo>
                  <a:lnTo>
                    <a:pt x="1051" y="192"/>
                  </a:lnTo>
                  <a:lnTo>
                    <a:pt x="1049" y="201"/>
                  </a:lnTo>
                  <a:lnTo>
                    <a:pt x="1045" y="209"/>
                  </a:lnTo>
                  <a:lnTo>
                    <a:pt x="1040" y="216"/>
                  </a:lnTo>
                  <a:lnTo>
                    <a:pt x="1032" y="224"/>
                  </a:lnTo>
                  <a:lnTo>
                    <a:pt x="1032" y="224"/>
                  </a:lnTo>
                  <a:lnTo>
                    <a:pt x="1021" y="235"/>
                  </a:lnTo>
                  <a:lnTo>
                    <a:pt x="1011" y="242"/>
                  </a:lnTo>
                  <a:lnTo>
                    <a:pt x="1004" y="244"/>
                  </a:lnTo>
                  <a:lnTo>
                    <a:pt x="999" y="246"/>
                  </a:lnTo>
                  <a:lnTo>
                    <a:pt x="994" y="247"/>
                  </a:lnTo>
                  <a:lnTo>
                    <a:pt x="989" y="248"/>
                  </a:lnTo>
                  <a:lnTo>
                    <a:pt x="989" y="248"/>
                  </a:lnTo>
                  <a:lnTo>
                    <a:pt x="984" y="247"/>
                  </a:lnTo>
                  <a:lnTo>
                    <a:pt x="978" y="246"/>
                  </a:lnTo>
                  <a:lnTo>
                    <a:pt x="973" y="244"/>
                  </a:lnTo>
                  <a:lnTo>
                    <a:pt x="968" y="242"/>
                  </a:lnTo>
                  <a:lnTo>
                    <a:pt x="964" y="239"/>
                  </a:lnTo>
                  <a:lnTo>
                    <a:pt x="963" y="240"/>
                  </a:lnTo>
                  <a:lnTo>
                    <a:pt x="963" y="240"/>
                  </a:lnTo>
                  <a:lnTo>
                    <a:pt x="959" y="235"/>
                  </a:lnTo>
                  <a:lnTo>
                    <a:pt x="959" y="235"/>
                  </a:lnTo>
                  <a:lnTo>
                    <a:pt x="954" y="231"/>
                  </a:lnTo>
                  <a:lnTo>
                    <a:pt x="954" y="231"/>
                  </a:lnTo>
                  <a:lnTo>
                    <a:pt x="950" y="225"/>
                  </a:lnTo>
                  <a:lnTo>
                    <a:pt x="949" y="224"/>
                  </a:lnTo>
                  <a:lnTo>
                    <a:pt x="939" y="213"/>
                  </a:lnTo>
                  <a:lnTo>
                    <a:pt x="939" y="213"/>
                  </a:lnTo>
                  <a:lnTo>
                    <a:pt x="927" y="199"/>
                  </a:lnTo>
                  <a:lnTo>
                    <a:pt x="914" y="184"/>
                  </a:lnTo>
                  <a:lnTo>
                    <a:pt x="887" y="157"/>
                  </a:lnTo>
                  <a:lnTo>
                    <a:pt x="887" y="157"/>
                  </a:lnTo>
                  <a:lnTo>
                    <a:pt x="875" y="145"/>
                  </a:lnTo>
                  <a:lnTo>
                    <a:pt x="875" y="145"/>
                  </a:lnTo>
                  <a:lnTo>
                    <a:pt x="854" y="124"/>
                  </a:lnTo>
                  <a:lnTo>
                    <a:pt x="854" y="124"/>
                  </a:lnTo>
                  <a:lnTo>
                    <a:pt x="825" y="93"/>
                  </a:lnTo>
                  <a:lnTo>
                    <a:pt x="808" y="78"/>
                  </a:lnTo>
                  <a:lnTo>
                    <a:pt x="792" y="64"/>
                  </a:lnTo>
                  <a:lnTo>
                    <a:pt x="774" y="52"/>
                  </a:lnTo>
                  <a:lnTo>
                    <a:pt x="765" y="47"/>
                  </a:lnTo>
                  <a:lnTo>
                    <a:pt x="756" y="43"/>
                  </a:lnTo>
                  <a:lnTo>
                    <a:pt x="745" y="39"/>
                  </a:lnTo>
                  <a:lnTo>
                    <a:pt x="736" y="37"/>
                  </a:lnTo>
                  <a:lnTo>
                    <a:pt x="726" y="35"/>
                  </a:lnTo>
                  <a:lnTo>
                    <a:pt x="716" y="34"/>
                  </a:lnTo>
                  <a:lnTo>
                    <a:pt x="716" y="34"/>
                  </a:lnTo>
                  <a:lnTo>
                    <a:pt x="708" y="35"/>
                  </a:lnTo>
                  <a:lnTo>
                    <a:pt x="700" y="36"/>
                  </a:lnTo>
                  <a:lnTo>
                    <a:pt x="692" y="38"/>
                  </a:lnTo>
                  <a:lnTo>
                    <a:pt x="684" y="40"/>
                  </a:lnTo>
                  <a:lnTo>
                    <a:pt x="684" y="40"/>
                  </a:lnTo>
                  <a:lnTo>
                    <a:pt x="664" y="48"/>
                  </a:lnTo>
                  <a:lnTo>
                    <a:pt x="646" y="59"/>
                  </a:lnTo>
                  <a:lnTo>
                    <a:pt x="628" y="70"/>
                  </a:lnTo>
                  <a:lnTo>
                    <a:pt x="612" y="82"/>
                  </a:lnTo>
                  <a:lnTo>
                    <a:pt x="597" y="95"/>
                  </a:lnTo>
                  <a:lnTo>
                    <a:pt x="581" y="109"/>
                  </a:lnTo>
                  <a:lnTo>
                    <a:pt x="552" y="138"/>
                  </a:lnTo>
                  <a:lnTo>
                    <a:pt x="552" y="138"/>
                  </a:lnTo>
                  <a:lnTo>
                    <a:pt x="535" y="158"/>
                  </a:lnTo>
                  <a:lnTo>
                    <a:pt x="515" y="177"/>
                  </a:lnTo>
                  <a:lnTo>
                    <a:pt x="515" y="177"/>
                  </a:lnTo>
                  <a:lnTo>
                    <a:pt x="480" y="208"/>
                  </a:lnTo>
                  <a:lnTo>
                    <a:pt x="448" y="235"/>
                  </a:lnTo>
                  <a:lnTo>
                    <a:pt x="447" y="236"/>
                  </a:lnTo>
                  <a:lnTo>
                    <a:pt x="447" y="236"/>
                  </a:lnTo>
                  <a:lnTo>
                    <a:pt x="444" y="247"/>
                  </a:lnTo>
                  <a:lnTo>
                    <a:pt x="444" y="247"/>
                  </a:lnTo>
                  <a:lnTo>
                    <a:pt x="438" y="261"/>
                  </a:lnTo>
                  <a:lnTo>
                    <a:pt x="439" y="259"/>
                  </a:lnTo>
                  <a:lnTo>
                    <a:pt x="448" y="268"/>
                  </a:lnTo>
                  <a:lnTo>
                    <a:pt x="448" y="268"/>
                  </a:lnTo>
                  <a:lnTo>
                    <a:pt x="451" y="265"/>
                  </a:lnTo>
                  <a:lnTo>
                    <a:pt x="455" y="264"/>
                  </a:lnTo>
                  <a:lnTo>
                    <a:pt x="463" y="261"/>
                  </a:lnTo>
                  <a:lnTo>
                    <a:pt x="463" y="261"/>
                  </a:lnTo>
                  <a:lnTo>
                    <a:pt x="470" y="260"/>
                  </a:lnTo>
                  <a:lnTo>
                    <a:pt x="477" y="260"/>
                  </a:lnTo>
                  <a:lnTo>
                    <a:pt x="477" y="260"/>
                  </a:lnTo>
                  <a:lnTo>
                    <a:pt x="489" y="260"/>
                  </a:lnTo>
                  <a:lnTo>
                    <a:pt x="502" y="262"/>
                  </a:lnTo>
                  <a:lnTo>
                    <a:pt x="502" y="262"/>
                  </a:lnTo>
                  <a:lnTo>
                    <a:pt x="514" y="263"/>
                  </a:lnTo>
                  <a:lnTo>
                    <a:pt x="526" y="264"/>
                  </a:lnTo>
                  <a:lnTo>
                    <a:pt x="526" y="264"/>
                  </a:lnTo>
                  <a:lnTo>
                    <a:pt x="541" y="265"/>
                  </a:lnTo>
                  <a:lnTo>
                    <a:pt x="557" y="268"/>
                  </a:lnTo>
                  <a:lnTo>
                    <a:pt x="572" y="273"/>
                  </a:lnTo>
                  <a:lnTo>
                    <a:pt x="588" y="280"/>
                  </a:lnTo>
                  <a:lnTo>
                    <a:pt x="603" y="291"/>
                  </a:lnTo>
                  <a:lnTo>
                    <a:pt x="618" y="301"/>
                  </a:lnTo>
                  <a:lnTo>
                    <a:pt x="632" y="315"/>
                  </a:lnTo>
                  <a:lnTo>
                    <a:pt x="646" y="329"/>
                  </a:lnTo>
                  <a:lnTo>
                    <a:pt x="646" y="329"/>
                  </a:lnTo>
                  <a:lnTo>
                    <a:pt x="658" y="345"/>
                  </a:lnTo>
                  <a:lnTo>
                    <a:pt x="670" y="361"/>
                  </a:lnTo>
                  <a:lnTo>
                    <a:pt x="679" y="378"/>
                  </a:lnTo>
                  <a:lnTo>
                    <a:pt x="687" y="394"/>
                  </a:lnTo>
                  <a:lnTo>
                    <a:pt x="695" y="412"/>
                  </a:lnTo>
                  <a:lnTo>
                    <a:pt x="702" y="431"/>
                  </a:lnTo>
                  <a:lnTo>
                    <a:pt x="706" y="449"/>
                  </a:lnTo>
                  <a:lnTo>
                    <a:pt x="710" y="469"/>
                  </a:lnTo>
                  <a:lnTo>
                    <a:pt x="710" y="469"/>
                  </a:lnTo>
                  <a:lnTo>
                    <a:pt x="711" y="484"/>
                  </a:lnTo>
                  <a:lnTo>
                    <a:pt x="710" y="497"/>
                  </a:lnTo>
                  <a:lnTo>
                    <a:pt x="708" y="508"/>
                  </a:lnTo>
                  <a:lnTo>
                    <a:pt x="704" y="521"/>
                  </a:lnTo>
                  <a:lnTo>
                    <a:pt x="698" y="532"/>
                  </a:lnTo>
                  <a:lnTo>
                    <a:pt x="691" y="543"/>
                  </a:lnTo>
                  <a:lnTo>
                    <a:pt x="676" y="565"/>
                  </a:lnTo>
                  <a:lnTo>
                    <a:pt x="676" y="565"/>
                  </a:lnTo>
                  <a:lnTo>
                    <a:pt x="664" y="581"/>
                  </a:lnTo>
                  <a:lnTo>
                    <a:pt x="664" y="581"/>
                  </a:lnTo>
                  <a:lnTo>
                    <a:pt x="659" y="589"/>
                  </a:lnTo>
                  <a:lnTo>
                    <a:pt x="653" y="597"/>
                  </a:lnTo>
                  <a:lnTo>
                    <a:pt x="646" y="604"/>
                  </a:lnTo>
                  <a:lnTo>
                    <a:pt x="640" y="610"/>
                  </a:lnTo>
                  <a:lnTo>
                    <a:pt x="624" y="621"/>
                  </a:lnTo>
                  <a:lnTo>
                    <a:pt x="608" y="631"/>
                  </a:lnTo>
                  <a:lnTo>
                    <a:pt x="592" y="639"/>
                  </a:lnTo>
                  <a:lnTo>
                    <a:pt x="574" y="645"/>
                  </a:lnTo>
                  <a:lnTo>
                    <a:pt x="538" y="659"/>
                  </a:lnTo>
                  <a:lnTo>
                    <a:pt x="535" y="660"/>
                  </a:lnTo>
                  <a:lnTo>
                    <a:pt x="535" y="660"/>
                  </a:lnTo>
                  <a:lnTo>
                    <a:pt x="521" y="663"/>
                  </a:lnTo>
                  <a:lnTo>
                    <a:pt x="508" y="666"/>
                  </a:lnTo>
                  <a:lnTo>
                    <a:pt x="495" y="668"/>
                  </a:lnTo>
                  <a:lnTo>
                    <a:pt x="482" y="668"/>
                  </a:lnTo>
                  <a:lnTo>
                    <a:pt x="482" y="668"/>
                  </a:lnTo>
                  <a:lnTo>
                    <a:pt x="472" y="668"/>
                  </a:lnTo>
                  <a:lnTo>
                    <a:pt x="461" y="667"/>
                  </a:lnTo>
                  <a:lnTo>
                    <a:pt x="451" y="665"/>
                  </a:lnTo>
                  <a:lnTo>
                    <a:pt x="441" y="663"/>
                  </a:lnTo>
                  <a:lnTo>
                    <a:pt x="430" y="659"/>
                  </a:lnTo>
                  <a:lnTo>
                    <a:pt x="420" y="655"/>
                  </a:lnTo>
                  <a:lnTo>
                    <a:pt x="409" y="649"/>
                  </a:lnTo>
                  <a:lnTo>
                    <a:pt x="398" y="644"/>
                  </a:lnTo>
                  <a:lnTo>
                    <a:pt x="398" y="644"/>
                  </a:lnTo>
                  <a:lnTo>
                    <a:pt x="381" y="634"/>
                  </a:lnTo>
                  <a:lnTo>
                    <a:pt x="367" y="623"/>
                  </a:lnTo>
                  <a:lnTo>
                    <a:pt x="354" y="613"/>
                  </a:lnTo>
                  <a:lnTo>
                    <a:pt x="343" y="602"/>
                  </a:lnTo>
                  <a:lnTo>
                    <a:pt x="334" y="589"/>
                  </a:lnTo>
                  <a:lnTo>
                    <a:pt x="325" y="575"/>
                  </a:lnTo>
                  <a:lnTo>
                    <a:pt x="318" y="559"/>
                  </a:lnTo>
                  <a:lnTo>
                    <a:pt x="312" y="543"/>
                  </a:lnTo>
                  <a:lnTo>
                    <a:pt x="312" y="543"/>
                  </a:lnTo>
                  <a:lnTo>
                    <a:pt x="306" y="521"/>
                  </a:lnTo>
                  <a:lnTo>
                    <a:pt x="300" y="499"/>
                  </a:lnTo>
                  <a:lnTo>
                    <a:pt x="300" y="499"/>
                  </a:lnTo>
                  <a:lnTo>
                    <a:pt x="294" y="478"/>
                  </a:lnTo>
                  <a:lnTo>
                    <a:pt x="288" y="459"/>
                  </a:lnTo>
                  <a:lnTo>
                    <a:pt x="277" y="462"/>
                  </a:lnTo>
                  <a:lnTo>
                    <a:pt x="278" y="457"/>
                  </a:lnTo>
                  <a:lnTo>
                    <a:pt x="282" y="455"/>
                  </a:lnTo>
                  <a:lnTo>
                    <a:pt x="287" y="457"/>
                  </a:lnTo>
                  <a:lnTo>
                    <a:pt x="287" y="457"/>
                  </a:lnTo>
                  <a:lnTo>
                    <a:pt x="283" y="450"/>
                  </a:lnTo>
                  <a:lnTo>
                    <a:pt x="283" y="450"/>
                  </a:lnTo>
                  <a:lnTo>
                    <a:pt x="273" y="433"/>
                  </a:lnTo>
                  <a:lnTo>
                    <a:pt x="265" y="421"/>
                  </a:lnTo>
                  <a:lnTo>
                    <a:pt x="259" y="415"/>
                  </a:lnTo>
                  <a:lnTo>
                    <a:pt x="256" y="414"/>
                  </a:lnTo>
                  <a:lnTo>
                    <a:pt x="254" y="413"/>
                  </a:lnTo>
                  <a:lnTo>
                    <a:pt x="254" y="413"/>
                  </a:lnTo>
                  <a:lnTo>
                    <a:pt x="252" y="414"/>
                  </a:lnTo>
                  <a:lnTo>
                    <a:pt x="249" y="415"/>
                  </a:lnTo>
                  <a:lnTo>
                    <a:pt x="222" y="442"/>
                  </a:lnTo>
                  <a:lnTo>
                    <a:pt x="222" y="442"/>
                  </a:lnTo>
                  <a:lnTo>
                    <a:pt x="218" y="446"/>
                  </a:lnTo>
                  <a:lnTo>
                    <a:pt x="213" y="447"/>
                  </a:lnTo>
                  <a:lnTo>
                    <a:pt x="210" y="447"/>
                  </a:lnTo>
                  <a:lnTo>
                    <a:pt x="208" y="449"/>
                  </a:lnTo>
                  <a:lnTo>
                    <a:pt x="208" y="449"/>
                  </a:lnTo>
                  <a:lnTo>
                    <a:pt x="196" y="461"/>
                  </a:lnTo>
                  <a:lnTo>
                    <a:pt x="182" y="472"/>
                  </a:lnTo>
                  <a:lnTo>
                    <a:pt x="157" y="494"/>
                  </a:lnTo>
                  <a:lnTo>
                    <a:pt x="157" y="494"/>
                  </a:lnTo>
                  <a:lnTo>
                    <a:pt x="136" y="510"/>
                  </a:lnTo>
                  <a:lnTo>
                    <a:pt x="115" y="528"/>
                  </a:lnTo>
                  <a:lnTo>
                    <a:pt x="95" y="548"/>
                  </a:lnTo>
                  <a:lnTo>
                    <a:pt x="86" y="558"/>
                  </a:lnTo>
                  <a:lnTo>
                    <a:pt x="77" y="569"/>
                  </a:lnTo>
                  <a:lnTo>
                    <a:pt x="77" y="569"/>
                  </a:lnTo>
                  <a:lnTo>
                    <a:pt x="68" y="581"/>
                  </a:lnTo>
                  <a:lnTo>
                    <a:pt x="60" y="594"/>
                  </a:lnTo>
                  <a:lnTo>
                    <a:pt x="53" y="609"/>
                  </a:lnTo>
                  <a:lnTo>
                    <a:pt x="48" y="623"/>
                  </a:lnTo>
                  <a:lnTo>
                    <a:pt x="43" y="639"/>
                  </a:lnTo>
                  <a:lnTo>
                    <a:pt x="39" y="655"/>
                  </a:lnTo>
                  <a:lnTo>
                    <a:pt x="36" y="670"/>
                  </a:lnTo>
                  <a:lnTo>
                    <a:pt x="35" y="687"/>
                  </a:lnTo>
                  <a:lnTo>
                    <a:pt x="35" y="702"/>
                  </a:lnTo>
                  <a:lnTo>
                    <a:pt x="36" y="718"/>
                  </a:lnTo>
                  <a:lnTo>
                    <a:pt x="38" y="733"/>
                  </a:lnTo>
                  <a:lnTo>
                    <a:pt x="41" y="748"/>
                  </a:lnTo>
                  <a:lnTo>
                    <a:pt x="47" y="762"/>
                  </a:lnTo>
                  <a:lnTo>
                    <a:pt x="52" y="776"/>
                  </a:lnTo>
                  <a:lnTo>
                    <a:pt x="59" y="789"/>
                  </a:lnTo>
                  <a:lnTo>
                    <a:pt x="66" y="801"/>
                  </a:lnTo>
                  <a:lnTo>
                    <a:pt x="66" y="801"/>
                  </a:lnTo>
                  <a:lnTo>
                    <a:pt x="94" y="837"/>
                  </a:lnTo>
                  <a:lnTo>
                    <a:pt x="124" y="873"/>
                  </a:lnTo>
                  <a:lnTo>
                    <a:pt x="159" y="911"/>
                  </a:lnTo>
                  <a:lnTo>
                    <a:pt x="199" y="952"/>
                  </a:lnTo>
                  <a:lnTo>
                    <a:pt x="199" y="952"/>
                  </a:lnTo>
                  <a:lnTo>
                    <a:pt x="210" y="963"/>
                  </a:lnTo>
                  <a:lnTo>
                    <a:pt x="216" y="969"/>
                  </a:lnTo>
                  <a:lnTo>
                    <a:pt x="218" y="969"/>
                  </a:lnTo>
                  <a:lnTo>
                    <a:pt x="218" y="969"/>
                  </a:lnTo>
                  <a:lnTo>
                    <a:pt x="221" y="970"/>
                  </a:lnTo>
                  <a:lnTo>
                    <a:pt x="224" y="971"/>
                  </a:lnTo>
                  <a:lnTo>
                    <a:pt x="226" y="973"/>
                  </a:lnTo>
                  <a:lnTo>
                    <a:pt x="229" y="975"/>
                  </a:lnTo>
                  <a:lnTo>
                    <a:pt x="229" y="975"/>
                  </a:lnTo>
                  <a:lnTo>
                    <a:pt x="234" y="981"/>
                  </a:lnTo>
                  <a:lnTo>
                    <a:pt x="240" y="985"/>
                  </a:lnTo>
                  <a:lnTo>
                    <a:pt x="246" y="988"/>
                  </a:lnTo>
                  <a:lnTo>
                    <a:pt x="251" y="989"/>
                  </a:lnTo>
                  <a:lnTo>
                    <a:pt x="251" y="989"/>
                  </a:lnTo>
                  <a:lnTo>
                    <a:pt x="254" y="988"/>
                  </a:lnTo>
                  <a:lnTo>
                    <a:pt x="257" y="987"/>
                  </a:lnTo>
                  <a:lnTo>
                    <a:pt x="261" y="985"/>
                  </a:lnTo>
                  <a:lnTo>
                    <a:pt x="265" y="982"/>
                  </a:lnTo>
                  <a:lnTo>
                    <a:pt x="265" y="982"/>
                  </a:lnTo>
                  <a:lnTo>
                    <a:pt x="268" y="977"/>
                  </a:lnTo>
                  <a:lnTo>
                    <a:pt x="272" y="971"/>
                  </a:lnTo>
                  <a:lnTo>
                    <a:pt x="275" y="963"/>
                  </a:lnTo>
                  <a:lnTo>
                    <a:pt x="276" y="956"/>
                  </a:lnTo>
                  <a:lnTo>
                    <a:pt x="278" y="942"/>
                  </a:lnTo>
                  <a:lnTo>
                    <a:pt x="277" y="928"/>
                  </a:lnTo>
                  <a:lnTo>
                    <a:pt x="277" y="928"/>
                  </a:lnTo>
                  <a:lnTo>
                    <a:pt x="275" y="915"/>
                  </a:lnTo>
                  <a:lnTo>
                    <a:pt x="275" y="915"/>
                  </a:lnTo>
                  <a:lnTo>
                    <a:pt x="271" y="882"/>
                  </a:lnTo>
                  <a:lnTo>
                    <a:pt x="270" y="865"/>
                  </a:lnTo>
                  <a:lnTo>
                    <a:pt x="268" y="848"/>
                  </a:lnTo>
                  <a:lnTo>
                    <a:pt x="268" y="848"/>
                  </a:lnTo>
                  <a:lnTo>
                    <a:pt x="270" y="838"/>
                  </a:lnTo>
                  <a:lnTo>
                    <a:pt x="271" y="828"/>
                  </a:lnTo>
                  <a:lnTo>
                    <a:pt x="273" y="818"/>
                  </a:lnTo>
                  <a:lnTo>
                    <a:pt x="275" y="809"/>
                  </a:lnTo>
                  <a:lnTo>
                    <a:pt x="280" y="792"/>
                  </a:lnTo>
                  <a:lnTo>
                    <a:pt x="288" y="777"/>
                  </a:lnTo>
                  <a:lnTo>
                    <a:pt x="297" y="762"/>
                  </a:lnTo>
                  <a:lnTo>
                    <a:pt x="309" y="748"/>
                  </a:lnTo>
                  <a:lnTo>
                    <a:pt x="322" y="735"/>
                  </a:lnTo>
                  <a:lnTo>
                    <a:pt x="337" y="722"/>
                  </a:lnTo>
                  <a:lnTo>
                    <a:pt x="337" y="722"/>
                  </a:lnTo>
                  <a:lnTo>
                    <a:pt x="341" y="719"/>
                  </a:lnTo>
                  <a:lnTo>
                    <a:pt x="346" y="716"/>
                  </a:lnTo>
                  <a:lnTo>
                    <a:pt x="352" y="714"/>
                  </a:lnTo>
                  <a:lnTo>
                    <a:pt x="359" y="712"/>
                  </a:lnTo>
                  <a:lnTo>
                    <a:pt x="373" y="708"/>
                  </a:lnTo>
                  <a:lnTo>
                    <a:pt x="391" y="707"/>
                  </a:lnTo>
                  <a:lnTo>
                    <a:pt x="391" y="707"/>
                  </a:lnTo>
                  <a:lnTo>
                    <a:pt x="402" y="708"/>
                  </a:lnTo>
                  <a:lnTo>
                    <a:pt x="414" y="709"/>
                  </a:lnTo>
                  <a:lnTo>
                    <a:pt x="434" y="713"/>
                  </a:lnTo>
                  <a:lnTo>
                    <a:pt x="453" y="718"/>
                  </a:lnTo>
                  <a:lnTo>
                    <a:pt x="469" y="724"/>
                  </a:lnTo>
                  <a:lnTo>
                    <a:pt x="469" y="724"/>
                  </a:lnTo>
                  <a:lnTo>
                    <a:pt x="495" y="737"/>
                  </a:lnTo>
                  <a:lnTo>
                    <a:pt x="520" y="752"/>
                  </a:lnTo>
                  <a:lnTo>
                    <a:pt x="543" y="767"/>
                  </a:lnTo>
                  <a:lnTo>
                    <a:pt x="564" y="782"/>
                  </a:lnTo>
                  <a:lnTo>
                    <a:pt x="584" y="799"/>
                  </a:lnTo>
                  <a:lnTo>
                    <a:pt x="601" y="815"/>
                  </a:lnTo>
                  <a:lnTo>
                    <a:pt x="617" y="833"/>
                  </a:lnTo>
                  <a:lnTo>
                    <a:pt x="631" y="850"/>
                  </a:lnTo>
                  <a:lnTo>
                    <a:pt x="642" y="865"/>
                  </a:lnTo>
                  <a:lnTo>
                    <a:pt x="642" y="865"/>
                  </a:lnTo>
                  <a:lnTo>
                    <a:pt x="669" y="902"/>
                  </a:lnTo>
                  <a:lnTo>
                    <a:pt x="681" y="922"/>
                  </a:lnTo>
                  <a:lnTo>
                    <a:pt x="693" y="942"/>
                  </a:lnTo>
                  <a:lnTo>
                    <a:pt x="705" y="962"/>
                  </a:lnTo>
                  <a:lnTo>
                    <a:pt x="715" y="983"/>
                  </a:lnTo>
                  <a:lnTo>
                    <a:pt x="723" y="1005"/>
                  </a:lnTo>
                  <a:lnTo>
                    <a:pt x="730" y="1027"/>
                  </a:lnTo>
                  <a:lnTo>
                    <a:pt x="730" y="1027"/>
                  </a:lnTo>
                  <a:lnTo>
                    <a:pt x="733" y="1040"/>
                  </a:lnTo>
                  <a:lnTo>
                    <a:pt x="735" y="1057"/>
                  </a:lnTo>
                  <a:lnTo>
                    <a:pt x="737" y="1076"/>
                  </a:lnTo>
                  <a:lnTo>
                    <a:pt x="737" y="1097"/>
                  </a:lnTo>
                  <a:lnTo>
                    <a:pt x="736" y="1108"/>
                  </a:lnTo>
                  <a:lnTo>
                    <a:pt x="735" y="1118"/>
                  </a:lnTo>
                  <a:lnTo>
                    <a:pt x="733" y="1129"/>
                  </a:lnTo>
                  <a:lnTo>
                    <a:pt x="730" y="1140"/>
                  </a:lnTo>
                  <a:lnTo>
                    <a:pt x="726" y="1149"/>
                  </a:lnTo>
                  <a:lnTo>
                    <a:pt x="720" y="1158"/>
                  </a:lnTo>
                  <a:lnTo>
                    <a:pt x="714" y="1168"/>
                  </a:lnTo>
                  <a:lnTo>
                    <a:pt x="707" y="1176"/>
                  </a:lnTo>
                  <a:lnTo>
                    <a:pt x="707" y="1176"/>
                  </a:lnTo>
                  <a:lnTo>
                    <a:pt x="699" y="1183"/>
                  </a:lnTo>
                  <a:lnTo>
                    <a:pt x="689" y="1189"/>
                  </a:lnTo>
                  <a:lnTo>
                    <a:pt x="681" y="1196"/>
                  </a:lnTo>
                  <a:lnTo>
                    <a:pt x="672" y="1200"/>
                  </a:lnTo>
                  <a:lnTo>
                    <a:pt x="662" y="1203"/>
                  </a:lnTo>
                  <a:lnTo>
                    <a:pt x="653" y="1206"/>
                  </a:lnTo>
                  <a:lnTo>
                    <a:pt x="643" y="1207"/>
                  </a:lnTo>
                  <a:lnTo>
                    <a:pt x="633" y="1208"/>
                  </a:lnTo>
                  <a:lnTo>
                    <a:pt x="633" y="1208"/>
                  </a:lnTo>
                  <a:lnTo>
                    <a:pt x="620" y="1207"/>
                  </a:lnTo>
                  <a:lnTo>
                    <a:pt x="607" y="1205"/>
                  </a:lnTo>
                  <a:lnTo>
                    <a:pt x="593" y="1202"/>
                  </a:lnTo>
                  <a:lnTo>
                    <a:pt x="578" y="1197"/>
                  </a:lnTo>
                  <a:lnTo>
                    <a:pt x="578" y="1197"/>
                  </a:lnTo>
                  <a:lnTo>
                    <a:pt x="568" y="1192"/>
                  </a:lnTo>
                  <a:lnTo>
                    <a:pt x="557" y="1186"/>
                  </a:lnTo>
                  <a:lnTo>
                    <a:pt x="557" y="1186"/>
                  </a:lnTo>
                  <a:lnTo>
                    <a:pt x="540" y="1179"/>
                  </a:lnTo>
                  <a:lnTo>
                    <a:pt x="523" y="1172"/>
                  </a:lnTo>
                  <a:lnTo>
                    <a:pt x="515" y="1169"/>
                  </a:lnTo>
                  <a:lnTo>
                    <a:pt x="507" y="1167"/>
                  </a:lnTo>
                  <a:lnTo>
                    <a:pt x="499" y="1166"/>
                  </a:lnTo>
                  <a:lnTo>
                    <a:pt x="490" y="1165"/>
                  </a:lnTo>
                  <a:lnTo>
                    <a:pt x="490" y="11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01" name="chenying0907 1400"/>
          <p:cNvGrpSpPr/>
          <p:nvPr/>
        </p:nvGrpSpPr>
        <p:grpSpPr>
          <a:xfrm>
            <a:off x="6778675" y="627534"/>
            <a:ext cx="780877" cy="781572"/>
            <a:chOff x="6119813" y="1023938"/>
            <a:chExt cx="788988" cy="811212"/>
          </a:xfrm>
          <a:solidFill>
            <a:schemeClr val="accent6">
              <a:lumMod val="75000"/>
            </a:schemeClr>
          </a:solidFill>
        </p:grpSpPr>
        <p:sp>
          <p:nvSpPr>
            <p:cNvPr id="1402" name="chenying0907 1049"/>
            <p:cNvSpPr>
              <a:spLocks/>
            </p:cNvSpPr>
            <p:nvPr/>
          </p:nvSpPr>
          <p:spPr bwMode="auto">
            <a:xfrm>
              <a:off x="6213475" y="1209675"/>
              <a:ext cx="39688" cy="65088"/>
            </a:xfrm>
            <a:custGeom>
              <a:avLst/>
              <a:gdLst/>
              <a:ahLst/>
              <a:cxnLst>
                <a:cxn ang="0">
                  <a:pos x="76" y="6"/>
                </a:cxn>
                <a:cxn ang="0">
                  <a:pos x="76" y="6"/>
                </a:cxn>
                <a:cxn ang="0">
                  <a:pos x="76" y="4"/>
                </a:cxn>
                <a:cxn ang="0">
                  <a:pos x="75" y="1"/>
                </a:cxn>
                <a:cxn ang="0">
                  <a:pos x="73" y="0"/>
                </a:cxn>
                <a:cxn ang="0">
                  <a:pos x="70" y="0"/>
                </a:cxn>
                <a:cxn ang="0">
                  <a:pos x="69" y="0"/>
                </a:cxn>
                <a:cxn ang="0">
                  <a:pos x="67" y="1"/>
                </a:cxn>
                <a:cxn ang="0">
                  <a:pos x="66" y="4"/>
                </a:cxn>
                <a:cxn ang="0">
                  <a:pos x="66" y="6"/>
                </a:cxn>
                <a:cxn ang="0">
                  <a:pos x="66" y="6"/>
                </a:cxn>
                <a:cxn ang="0">
                  <a:pos x="65" y="9"/>
                </a:cxn>
                <a:cxn ang="0">
                  <a:pos x="63" y="14"/>
                </a:cxn>
                <a:cxn ang="0">
                  <a:pos x="57" y="23"/>
                </a:cxn>
                <a:cxn ang="0">
                  <a:pos x="50" y="32"/>
                </a:cxn>
                <a:cxn ang="0">
                  <a:pos x="44" y="38"/>
                </a:cxn>
                <a:cxn ang="0">
                  <a:pos x="44" y="38"/>
                </a:cxn>
                <a:cxn ang="0">
                  <a:pos x="32" y="52"/>
                </a:cxn>
                <a:cxn ang="0">
                  <a:pos x="22" y="67"/>
                </a:cxn>
                <a:cxn ang="0">
                  <a:pos x="22" y="67"/>
                </a:cxn>
                <a:cxn ang="0">
                  <a:pos x="15" y="78"/>
                </a:cxn>
                <a:cxn ang="0">
                  <a:pos x="8" y="91"/>
                </a:cxn>
                <a:cxn ang="0">
                  <a:pos x="3" y="104"/>
                </a:cxn>
                <a:cxn ang="0">
                  <a:pos x="1" y="110"/>
                </a:cxn>
                <a:cxn ang="0">
                  <a:pos x="0" y="117"/>
                </a:cxn>
                <a:cxn ang="0">
                  <a:pos x="0" y="117"/>
                </a:cxn>
                <a:cxn ang="0">
                  <a:pos x="0" y="119"/>
                </a:cxn>
                <a:cxn ang="0">
                  <a:pos x="1" y="121"/>
                </a:cxn>
                <a:cxn ang="0">
                  <a:pos x="2" y="121"/>
                </a:cxn>
                <a:cxn ang="0">
                  <a:pos x="4" y="122"/>
                </a:cxn>
                <a:cxn ang="0">
                  <a:pos x="7" y="121"/>
                </a:cxn>
                <a:cxn ang="0">
                  <a:pos x="8" y="119"/>
                </a:cxn>
                <a:cxn ang="0">
                  <a:pos x="9" y="117"/>
                </a:cxn>
                <a:cxn ang="0">
                  <a:pos x="9" y="117"/>
                </a:cxn>
                <a:cxn ang="0">
                  <a:pos x="10" y="109"/>
                </a:cxn>
                <a:cxn ang="0">
                  <a:pos x="13" y="102"/>
                </a:cxn>
                <a:cxn ang="0">
                  <a:pos x="21" y="89"/>
                </a:cxn>
                <a:cxn ang="0">
                  <a:pos x="21" y="89"/>
                </a:cxn>
                <a:cxn ang="0">
                  <a:pos x="26" y="78"/>
                </a:cxn>
                <a:cxn ang="0">
                  <a:pos x="32" y="69"/>
                </a:cxn>
                <a:cxn ang="0">
                  <a:pos x="38" y="60"/>
                </a:cxn>
                <a:cxn ang="0">
                  <a:pos x="46" y="50"/>
                </a:cxn>
                <a:cxn ang="0">
                  <a:pos x="46" y="50"/>
                </a:cxn>
                <a:cxn ang="0">
                  <a:pos x="62" y="32"/>
                </a:cxn>
                <a:cxn ang="0">
                  <a:pos x="70" y="21"/>
                </a:cxn>
                <a:cxn ang="0">
                  <a:pos x="74" y="15"/>
                </a:cxn>
                <a:cxn ang="0">
                  <a:pos x="75" y="10"/>
                </a:cxn>
                <a:cxn ang="0">
                  <a:pos x="75" y="10"/>
                </a:cxn>
                <a:cxn ang="0">
                  <a:pos x="76" y="8"/>
                </a:cxn>
                <a:cxn ang="0">
                  <a:pos x="76" y="6"/>
                </a:cxn>
              </a:cxnLst>
              <a:rect l="0" t="0" r="r" b="b"/>
              <a:pathLst>
                <a:path w="76" h="122">
                  <a:moveTo>
                    <a:pt x="76" y="6"/>
                  </a:moveTo>
                  <a:lnTo>
                    <a:pt x="76" y="6"/>
                  </a:lnTo>
                  <a:lnTo>
                    <a:pt x="76" y="4"/>
                  </a:lnTo>
                  <a:lnTo>
                    <a:pt x="75" y="1"/>
                  </a:lnTo>
                  <a:lnTo>
                    <a:pt x="73" y="0"/>
                  </a:lnTo>
                  <a:lnTo>
                    <a:pt x="70" y="0"/>
                  </a:lnTo>
                  <a:lnTo>
                    <a:pt x="69" y="0"/>
                  </a:lnTo>
                  <a:lnTo>
                    <a:pt x="67" y="1"/>
                  </a:lnTo>
                  <a:lnTo>
                    <a:pt x="66" y="4"/>
                  </a:lnTo>
                  <a:lnTo>
                    <a:pt x="66" y="6"/>
                  </a:lnTo>
                  <a:lnTo>
                    <a:pt x="66" y="6"/>
                  </a:lnTo>
                  <a:lnTo>
                    <a:pt x="65" y="9"/>
                  </a:lnTo>
                  <a:lnTo>
                    <a:pt x="63" y="14"/>
                  </a:lnTo>
                  <a:lnTo>
                    <a:pt x="57" y="23"/>
                  </a:lnTo>
                  <a:lnTo>
                    <a:pt x="50" y="32"/>
                  </a:lnTo>
                  <a:lnTo>
                    <a:pt x="44" y="38"/>
                  </a:lnTo>
                  <a:lnTo>
                    <a:pt x="44" y="38"/>
                  </a:lnTo>
                  <a:lnTo>
                    <a:pt x="32" y="52"/>
                  </a:lnTo>
                  <a:lnTo>
                    <a:pt x="22" y="67"/>
                  </a:lnTo>
                  <a:lnTo>
                    <a:pt x="22" y="67"/>
                  </a:lnTo>
                  <a:lnTo>
                    <a:pt x="15" y="78"/>
                  </a:lnTo>
                  <a:lnTo>
                    <a:pt x="8" y="91"/>
                  </a:lnTo>
                  <a:lnTo>
                    <a:pt x="3" y="104"/>
                  </a:lnTo>
                  <a:lnTo>
                    <a:pt x="1" y="110"/>
                  </a:lnTo>
                  <a:lnTo>
                    <a:pt x="0" y="117"/>
                  </a:lnTo>
                  <a:lnTo>
                    <a:pt x="0" y="117"/>
                  </a:lnTo>
                  <a:lnTo>
                    <a:pt x="0" y="119"/>
                  </a:lnTo>
                  <a:lnTo>
                    <a:pt x="1" y="121"/>
                  </a:lnTo>
                  <a:lnTo>
                    <a:pt x="2" y="121"/>
                  </a:lnTo>
                  <a:lnTo>
                    <a:pt x="4" y="122"/>
                  </a:lnTo>
                  <a:lnTo>
                    <a:pt x="7" y="121"/>
                  </a:lnTo>
                  <a:lnTo>
                    <a:pt x="8" y="119"/>
                  </a:lnTo>
                  <a:lnTo>
                    <a:pt x="9" y="117"/>
                  </a:lnTo>
                  <a:lnTo>
                    <a:pt x="9" y="117"/>
                  </a:lnTo>
                  <a:lnTo>
                    <a:pt x="10" y="109"/>
                  </a:lnTo>
                  <a:lnTo>
                    <a:pt x="13" y="102"/>
                  </a:lnTo>
                  <a:lnTo>
                    <a:pt x="21" y="89"/>
                  </a:lnTo>
                  <a:lnTo>
                    <a:pt x="21" y="89"/>
                  </a:lnTo>
                  <a:lnTo>
                    <a:pt x="26" y="78"/>
                  </a:lnTo>
                  <a:lnTo>
                    <a:pt x="32" y="69"/>
                  </a:lnTo>
                  <a:lnTo>
                    <a:pt x="38" y="60"/>
                  </a:lnTo>
                  <a:lnTo>
                    <a:pt x="46" y="50"/>
                  </a:lnTo>
                  <a:lnTo>
                    <a:pt x="46" y="50"/>
                  </a:lnTo>
                  <a:lnTo>
                    <a:pt x="62" y="32"/>
                  </a:lnTo>
                  <a:lnTo>
                    <a:pt x="70" y="21"/>
                  </a:lnTo>
                  <a:lnTo>
                    <a:pt x="74" y="15"/>
                  </a:lnTo>
                  <a:lnTo>
                    <a:pt x="75" y="10"/>
                  </a:lnTo>
                  <a:lnTo>
                    <a:pt x="75" y="10"/>
                  </a:lnTo>
                  <a:lnTo>
                    <a:pt x="76" y="8"/>
                  </a:lnTo>
                  <a:lnTo>
                    <a:pt x="7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3" name="chenying0907 1050"/>
            <p:cNvSpPr>
              <a:spLocks/>
            </p:cNvSpPr>
            <p:nvPr/>
          </p:nvSpPr>
          <p:spPr bwMode="auto">
            <a:xfrm>
              <a:off x="6227763" y="1220788"/>
              <a:ext cx="55563" cy="85725"/>
            </a:xfrm>
            <a:custGeom>
              <a:avLst/>
              <a:gdLst/>
              <a:ahLst/>
              <a:cxnLst>
                <a:cxn ang="0">
                  <a:pos x="105" y="5"/>
                </a:cxn>
                <a:cxn ang="0">
                  <a:pos x="105" y="4"/>
                </a:cxn>
                <a:cxn ang="0">
                  <a:pos x="105" y="4"/>
                </a:cxn>
                <a:cxn ang="0">
                  <a:pos x="105" y="4"/>
                </a:cxn>
                <a:cxn ang="0">
                  <a:pos x="105" y="4"/>
                </a:cxn>
                <a:cxn ang="0">
                  <a:pos x="105" y="3"/>
                </a:cxn>
                <a:cxn ang="0">
                  <a:pos x="105" y="3"/>
                </a:cxn>
                <a:cxn ang="0">
                  <a:pos x="104" y="1"/>
                </a:cxn>
                <a:cxn ang="0">
                  <a:pos x="103" y="0"/>
                </a:cxn>
                <a:cxn ang="0">
                  <a:pos x="99" y="0"/>
                </a:cxn>
                <a:cxn ang="0">
                  <a:pos x="96" y="1"/>
                </a:cxn>
                <a:cxn ang="0">
                  <a:pos x="95" y="2"/>
                </a:cxn>
                <a:cxn ang="0">
                  <a:pos x="95" y="4"/>
                </a:cxn>
                <a:cxn ang="0">
                  <a:pos x="95" y="10"/>
                </a:cxn>
                <a:cxn ang="0">
                  <a:pos x="95" y="10"/>
                </a:cxn>
                <a:cxn ang="0">
                  <a:pos x="95" y="10"/>
                </a:cxn>
                <a:cxn ang="0">
                  <a:pos x="95" y="10"/>
                </a:cxn>
                <a:cxn ang="0">
                  <a:pos x="94" y="15"/>
                </a:cxn>
                <a:cxn ang="0">
                  <a:pos x="92" y="19"/>
                </a:cxn>
                <a:cxn ang="0">
                  <a:pos x="86" y="28"/>
                </a:cxn>
                <a:cxn ang="0">
                  <a:pos x="79" y="38"/>
                </a:cxn>
                <a:cxn ang="0">
                  <a:pos x="73" y="44"/>
                </a:cxn>
                <a:cxn ang="0">
                  <a:pos x="73" y="44"/>
                </a:cxn>
                <a:cxn ang="0">
                  <a:pos x="62" y="56"/>
                </a:cxn>
                <a:cxn ang="0">
                  <a:pos x="53" y="70"/>
                </a:cxn>
                <a:cxn ang="0">
                  <a:pos x="53" y="70"/>
                </a:cxn>
                <a:cxn ang="0">
                  <a:pos x="25" y="113"/>
                </a:cxn>
                <a:cxn ang="0">
                  <a:pos x="25" y="113"/>
                </a:cxn>
                <a:cxn ang="0">
                  <a:pos x="19" y="124"/>
                </a:cxn>
                <a:cxn ang="0">
                  <a:pos x="13" y="134"/>
                </a:cxn>
                <a:cxn ang="0">
                  <a:pos x="8" y="143"/>
                </a:cxn>
                <a:cxn ang="0">
                  <a:pos x="1" y="154"/>
                </a:cxn>
                <a:cxn ang="0">
                  <a:pos x="1" y="154"/>
                </a:cxn>
                <a:cxn ang="0">
                  <a:pos x="0" y="155"/>
                </a:cxn>
                <a:cxn ang="0">
                  <a:pos x="0" y="157"/>
                </a:cxn>
                <a:cxn ang="0">
                  <a:pos x="1" y="159"/>
                </a:cxn>
                <a:cxn ang="0">
                  <a:pos x="2" y="160"/>
                </a:cxn>
                <a:cxn ang="0">
                  <a:pos x="3" y="161"/>
                </a:cxn>
                <a:cxn ang="0">
                  <a:pos x="5" y="162"/>
                </a:cxn>
                <a:cxn ang="0">
                  <a:pos x="6" y="161"/>
                </a:cxn>
                <a:cxn ang="0">
                  <a:pos x="8" y="160"/>
                </a:cxn>
                <a:cxn ang="0">
                  <a:pos x="8" y="160"/>
                </a:cxn>
                <a:cxn ang="0">
                  <a:pos x="18" y="148"/>
                </a:cxn>
                <a:cxn ang="0">
                  <a:pos x="25" y="135"/>
                </a:cxn>
                <a:cxn ang="0">
                  <a:pos x="39" y="108"/>
                </a:cxn>
                <a:cxn ang="0">
                  <a:pos x="47" y="95"/>
                </a:cxn>
                <a:cxn ang="0">
                  <a:pos x="54" y="81"/>
                </a:cxn>
                <a:cxn ang="0">
                  <a:pos x="62" y="69"/>
                </a:cxn>
                <a:cxn ang="0">
                  <a:pos x="73" y="57"/>
                </a:cxn>
                <a:cxn ang="0">
                  <a:pos x="73" y="57"/>
                </a:cxn>
                <a:cxn ang="0">
                  <a:pos x="83" y="47"/>
                </a:cxn>
                <a:cxn ang="0">
                  <a:pos x="94" y="34"/>
                </a:cxn>
                <a:cxn ang="0">
                  <a:pos x="98" y="27"/>
                </a:cxn>
                <a:cxn ang="0">
                  <a:pos x="103" y="20"/>
                </a:cxn>
                <a:cxn ang="0">
                  <a:pos x="105" y="13"/>
                </a:cxn>
                <a:cxn ang="0">
                  <a:pos x="105" y="5"/>
                </a:cxn>
                <a:cxn ang="0">
                  <a:pos x="105" y="5"/>
                </a:cxn>
              </a:cxnLst>
              <a:rect l="0" t="0" r="r" b="b"/>
              <a:pathLst>
                <a:path w="105" h="162">
                  <a:moveTo>
                    <a:pt x="105" y="5"/>
                  </a:moveTo>
                  <a:lnTo>
                    <a:pt x="105" y="4"/>
                  </a:lnTo>
                  <a:lnTo>
                    <a:pt x="105" y="4"/>
                  </a:lnTo>
                  <a:lnTo>
                    <a:pt x="105" y="4"/>
                  </a:lnTo>
                  <a:lnTo>
                    <a:pt x="105" y="4"/>
                  </a:lnTo>
                  <a:lnTo>
                    <a:pt x="105" y="3"/>
                  </a:lnTo>
                  <a:lnTo>
                    <a:pt x="105" y="3"/>
                  </a:lnTo>
                  <a:lnTo>
                    <a:pt x="104" y="1"/>
                  </a:lnTo>
                  <a:lnTo>
                    <a:pt x="103" y="0"/>
                  </a:lnTo>
                  <a:lnTo>
                    <a:pt x="99" y="0"/>
                  </a:lnTo>
                  <a:lnTo>
                    <a:pt x="96" y="1"/>
                  </a:lnTo>
                  <a:lnTo>
                    <a:pt x="95" y="2"/>
                  </a:lnTo>
                  <a:lnTo>
                    <a:pt x="95" y="4"/>
                  </a:lnTo>
                  <a:lnTo>
                    <a:pt x="95" y="10"/>
                  </a:lnTo>
                  <a:lnTo>
                    <a:pt x="95" y="10"/>
                  </a:lnTo>
                  <a:lnTo>
                    <a:pt x="95" y="10"/>
                  </a:lnTo>
                  <a:lnTo>
                    <a:pt x="95" y="10"/>
                  </a:lnTo>
                  <a:lnTo>
                    <a:pt x="94" y="15"/>
                  </a:lnTo>
                  <a:lnTo>
                    <a:pt x="92" y="19"/>
                  </a:lnTo>
                  <a:lnTo>
                    <a:pt x="86" y="28"/>
                  </a:lnTo>
                  <a:lnTo>
                    <a:pt x="79" y="38"/>
                  </a:lnTo>
                  <a:lnTo>
                    <a:pt x="73" y="44"/>
                  </a:lnTo>
                  <a:lnTo>
                    <a:pt x="73" y="44"/>
                  </a:lnTo>
                  <a:lnTo>
                    <a:pt x="62" y="56"/>
                  </a:lnTo>
                  <a:lnTo>
                    <a:pt x="53" y="70"/>
                  </a:lnTo>
                  <a:lnTo>
                    <a:pt x="53" y="70"/>
                  </a:lnTo>
                  <a:lnTo>
                    <a:pt x="25" y="113"/>
                  </a:lnTo>
                  <a:lnTo>
                    <a:pt x="25" y="113"/>
                  </a:lnTo>
                  <a:lnTo>
                    <a:pt x="19" y="124"/>
                  </a:lnTo>
                  <a:lnTo>
                    <a:pt x="13" y="134"/>
                  </a:lnTo>
                  <a:lnTo>
                    <a:pt x="8" y="143"/>
                  </a:lnTo>
                  <a:lnTo>
                    <a:pt x="1" y="154"/>
                  </a:lnTo>
                  <a:lnTo>
                    <a:pt x="1" y="154"/>
                  </a:lnTo>
                  <a:lnTo>
                    <a:pt x="0" y="155"/>
                  </a:lnTo>
                  <a:lnTo>
                    <a:pt x="0" y="157"/>
                  </a:lnTo>
                  <a:lnTo>
                    <a:pt x="1" y="159"/>
                  </a:lnTo>
                  <a:lnTo>
                    <a:pt x="2" y="160"/>
                  </a:lnTo>
                  <a:lnTo>
                    <a:pt x="3" y="161"/>
                  </a:lnTo>
                  <a:lnTo>
                    <a:pt x="5" y="162"/>
                  </a:lnTo>
                  <a:lnTo>
                    <a:pt x="6" y="161"/>
                  </a:lnTo>
                  <a:lnTo>
                    <a:pt x="8" y="160"/>
                  </a:lnTo>
                  <a:lnTo>
                    <a:pt x="8" y="160"/>
                  </a:lnTo>
                  <a:lnTo>
                    <a:pt x="18" y="148"/>
                  </a:lnTo>
                  <a:lnTo>
                    <a:pt x="25" y="135"/>
                  </a:lnTo>
                  <a:lnTo>
                    <a:pt x="39" y="108"/>
                  </a:lnTo>
                  <a:lnTo>
                    <a:pt x="47" y="95"/>
                  </a:lnTo>
                  <a:lnTo>
                    <a:pt x="54" y="81"/>
                  </a:lnTo>
                  <a:lnTo>
                    <a:pt x="62" y="69"/>
                  </a:lnTo>
                  <a:lnTo>
                    <a:pt x="73" y="57"/>
                  </a:lnTo>
                  <a:lnTo>
                    <a:pt x="73" y="57"/>
                  </a:lnTo>
                  <a:lnTo>
                    <a:pt x="83" y="47"/>
                  </a:lnTo>
                  <a:lnTo>
                    <a:pt x="94" y="34"/>
                  </a:lnTo>
                  <a:lnTo>
                    <a:pt x="98" y="27"/>
                  </a:lnTo>
                  <a:lnTo>
                    <a:pt x="103" y="20"/>
                  </a:lnTo>
                  <a:lnTo>
                    <a:pt x="105" y="13"/>
                  </a:lnTo>
                  <a:lnTo>
                    <a:pt x="105" y="5"/>
                  </a:lnTo>
                  <a:lnTo>
                    <a:pt x="10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4" name="chenying0907 1051"/>
            <p:cNvSpPr>
              <a:spLocks/>
            </p:cNvSpPr>
            <p:nvPr/>
          </p:nvSpPr>
          <p:spPr bwMode="auto">
            <a:xfrm>
              <a:off x="6227763" y="1250950"/>
              <a:ext cx="66675" cy="88900"/>
            </a:xfrm>
            <a:custGeom>
              <a:avLst/>
              <a:gdLst/>
              <a:ahLst/>
              <a:cxnLst>
                <a:cxn ang="0">
                  <a:pos x="116" y="1"/>
                </a:cxn>
                <a:cxn ang="0">
                  <a:pos x="116" y="1"/>
                </a:cxn>
                <a:cxn ang="0">
                  <a:pos x="99" y="16"/>
                </a:cxn>
                <a:cxn ang="0">
                  <a:pos x="82" y="29"/>
                </a:cxn>
                <a:cxn ang="0">
                  <a:pos x="82" y="29"/>
                </a:cxn>
                <a:cxn ang="0">
                  <a:pos x="76" y="38"/>
                </a:cxn>
                <a:cxn ang="0">
                  <a:pos x="69" y="47"/>
                </a:cxn>
                <a:cxn ang="0">
                  <a:pos x="58" y="67"/>
                </a:cxn>
                <a:cxn ang="0">
                  <a:pos x="58" y="67"/>
                </a:cxn>
                <a:cxn ang="0">
                  <a:pos x="51" y="78"/>
                </a:cxn>
                <a:cxn ang="0">
                  <a:pos x="45" y="89"/>
                </a:cxn>
                <a:cxn ang="0">
                  <a:pos x="32" y="113"/>
                </a:cxn>
                <a:cxn ang="0">
                  <a:pos x="25" y="125"/>
                </a:cxn>
                <a:cxn ang="0">
                  <a:pos x="19" y="137"/>
                </a:cxn>
                <a:cxn ang="0">
                  <a:pos x="10" y="147"/>
                </a:cxn>
                <a:cxn ang="0">
                  <a:pos x="1" y="158"/>
                </a:cxn>
                <a:cxn ang="0">
                  <a:pos x="1" y="158"/>
                </a:cxn>
                <a:cxn ang="0">
                  <a:pos x="0" y="160"/>
                </a:cxn>
                <a:cxn ang="0">
                  <a:pos x="0" y="162"/>
                </a:cxn>
                <a:cxn ang="0">
                  <a:pos x="1" y="163"/>
                </a:cxn>
                <a:cxn ang="0">
                  <a:pos x="2" y="165"/>
                </a:cxn>
                <a:cxn ang="0">
                  <a:pos x="3" y="166"/>
                </a:cxn>
                <a:cxn ang="0">
                  <a:pos x="5" y="166"/>
                </a:cxn>
                <a:cxn ang="0">
                  <a:pos x="6" y="166"/>
                </a:cxn>
                <a:cxn ang="0">
                  <a:pos x="8" y="165"/>
                </a:cxn>
                <a:cxn ang="0">
                  <a:pos x="8" y="165"/>
                </a:cxn>
                <a:cxn ang="0">
                  <a:pos x="16" y="157"/>
                </a:cxn>
                <a:cxn ang="0">
                  <a:pos x="22" y="148"/>
                </a:cxn>
                <a:cxn ang="0">
                  <a:pos x="34" y="130"/>
                </a:cxn>
                <a:cxn ang="0">
                  <a:pos x="45" y="111"/>
                </a:cxn>
                <a:cxn ang="0">
                  <a:pos x="55" y="91"/>
                </a:cxn>
                <a:cxn ang="0">
                  <a:pos x="55" y="91"/>
                </a:cxn>
                <a:cxn ang="0">
                  <a:pos x="60" y="81"/>
                </a:cxn>
                <a:cxn ang="0">
                  <a:pos x="66" y="71"/>
                </a:cxn>
                <a:cxn ang="0">
                  <a:pos x="81" y="50"/>
                </a:cxn>
                <a:cxn ang="0">
                  <a:pos x="81" y="50"/>
                </a:cxn>
                <a:cxn ang="0">
                  <a:pos x="90" y="38"/>
                </a:cxn>
                <a:cxn ang="0">
                  <a:pos x="101" y="27"/>
                </a:cxn>
                <a:cxn ang="0">
                  <a:pos x="122" y="7"/>
                </a:cxn>
                <a:cxn ang="0">
                  <a:pos x="122" y="7"/>
                </a:cxn>
                <a:cxn ang="0">
                  <a:pos x="123" y="6"/>
                </a:cxn>
                <a:cxn ang="0">
                  <a:pos x="124" y="4"/>
                </a:cxn>
                <a:cxn ang="0">
                  <a:pos x="123" y="2"/>
                </a:cxn>
                <a:cxn ang="0">
                  <a:pos x="122" y="1"/>
                </a:cxn>
                <a:cxn ang="0">
                  <a:pos x="121" y="0"/>
                </a:cxn>
                <a:cxn ang="0">
                  <a:pos x="119" y="0"/>
                </a:cxn>
                <a:cxn ang="0">
                  <a:pos x="117" y="0"/>
                </a:cxn>
                <a:cxn ang="0">
                  <a:pos x="116" y="1"/>
                </a:cxn>
                <a:cxn ang="0">
                  <a:pos x="116" y="1"/>
                </a:cxn>
              </a:cxnLst>
              <a:rect l="0" t="0" r="r" b="b"/>
              <a:pathLst>
                <a:path w="124" h="166">
                  <a:moveTo>
                    <a:pt x="116" y="1"/>
                  </a:moveTo>
                  <a:lnTo>
                    <a:pt x="116" y="1"/>
                  </a:lnTo>
                  <a:lnTo>
                    <a:pt x="99" y="16"/>
                  </a:lnTo>
                  <a:lnTo>
                    <a:pt x="82" y="29"/>
                  </a:lnTo>
                  <a:lnTo>
                    <a:pt x="82" y="29"/>
                  </a:lnTo>
                  <a:lnTo>
                    <a:pt x="76" y="38"/>
                  </a:lnTo>
                  <a:lnTo>
                    <a:pt x="69" y="47"/>
                  </a:lnTo>
                  <a:lnTo>
                    <a:pt x="58" y="67"/>
                  </a:lnTo>
                  <a:lnTo>
                    <a:pt x="58" y="67"/>
                  </a:lnTo>
                  <a:lnTo>
                    <a:pt x="51" y="78"/>
                  </a:lnTo>
                  <a:lnTo>
                    <a:pt x="45" y="89"/>
                  </a:lnTo>
                  <a:lnTo>
                    <a:pt x="32" y="113"/>
                  </a:lnTo>
                  <a:lnTo>
                    <a:pt x="25" y="125"/>
                  </a:lnTo>
                  <a:lnTo>
                    <a:pt x="19" y="137"/>
                  </a:lnTo>
                  <a:lnTo>
                    <a:pt x="10" y="147"/>
                  </a:lnTo>
                  <a:lnTo>
                    <a:pt x="1" y="158"/>
                  </a:lnTo>
                  <a:lnTo>
                    <a:pt x="1" y="158"/>
                  </a:lnTo>
                  <a:lnTo>
                    <a:pt x="0" y="160"/>
                  </a:lnTo>
                  <a:lnTo>
                    <a:pt x="0" y="162"/>
                  </a:lnTo>
                  <a:lnTo>
                    <a:pt x="1" y="163"/>
                  </a:lnTo>
                  <a:lnTo>
                    <a:pt x="2" y="165"/>
                  </a:lnTo>
                  <a:lnTo>
                    <a:pt x="3" y="166"/>
                  </a:lnTo>
                  <a:lnTo>
                    <a:pt x="5" y="166"/>
                  </a:lnTo>
                  <a:lnTo>
                    <a:pt x="6" y="166"/>
                  </a:lnTo>
                  <a:lnTo>
                    <a:pt x="8" y="165"/>
                  </a:lnTo>
                  <a:lnTo>
                    <a:pt x="8" y="165"/>
                  </a:lnTo>
                  <a:lnTo>
                    <a:pt x="16" y="157"/>
                  </a:lnTo>
                  <a:lnTo>
                    <a:pt x="22" y="148"/>
                  </a:lnTo>
                  <a:lnTo>
                    <a:pt x="34" y="130"/>
                  </a:lnTo>
                  <a:lnTo>
                    <a:pt x="45" y="111"/>
                  </a:lnTo>
                  <a:lnTo>
                    <a:pt x="55" y="91"/>
                  </a:lnTo>
                  <a:lnTo>
                    <a:pt x="55" y="91"/>
                  </a:lnTo>
                  <a:lnTo>
                    <a:pt x="60" y="81"/>
                  </a:lnTo>
                  <a:lnTo>
                    <a:pt x="66" y="71"/>
                  </a:lnTo>
                  <a:lnTo>
                    <a:pt x="81" y="50"/>
                  </a:lnTo>
                  <a:lnTo>
                    <a:pt x="81" y="50"/>
                  </a:lnTo>
                  <a:lnTo>
                    <a:pt x="90" y="38"/>
                  </a:lnTo>
                  <a:lnTo>
                    <a:pt x="101" y="27"/>
                  </a:lnTo>
                  <a:lnTo>
                    <a:pt x="122" y="7"/>
                  </a:lnTo>
                  <a:lnTo>
                    <a:pt x="122" y="7"/>
                  </a:lnTo>
                  <a:lnTo>
                    <a:pt x="123" y="6"/>
                  </a:lnTo>
                  <a:lnTo>
                    <a:pt x="124" y="4"/>
                  </a:lnTo>
                  <a:lnTo>
                    <a:pt x="123" y="2"/>
                  </a:lnTo>
                  <a:lnTo>
                    <a:pt x="122" y="1"/>
                  </a:lnTo>
                  <a:lnTo>
                    <a:pt x="121" y="0"/>
                  </a:lnTo>
                  <a:lnTo>
                    <a:pt x="119" y="0"/>
                  </a:lnTo>
                  <a:lnTo>
                    <a:pt x="117"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5" name="chenying0907 1052"/>
            <p:cNvSpPr>
              <a:spLocks/>
            </p:cNvSpPr>
            <p:nvPr/>
          </p:nvSpPr>
          <p:spPr bwMode="auto">
            <a:xfrm>
              <a:off x="6218238" y="1208088"/>
              <a:ext cx="57150" cy="68263"/>
            </a:xfrm>
            <a:custGeom>
              <a:avLst/>
              <a:gdLst/>
              <a:ahLst/>
              <a:cxnLst>
                <a:cxn ang="0">
                  <a:pos x="102" y="1"/>
                </a:cxn>
                <a:cxn ang="0">
                  <a:pos x="102" y="1"/>
                </a:cxn>
                <a:cxn ang="0">
                  <a:pos x="87" y="14"/>
                </a:cxn>
                <a:cxn ang="0">
                  <a:pos x="74" y="27"/>
                </a:cxn>
                <a:cxn ang="0">
                  <a:pos x="60" y="43"/>
                </a:cxn>
                <a:cxn ang="0">
                  <a:pos x="49" y="58"/>
                </a:cxn>
                <a:cxn ang="0">
                  <a:pos x="25" y="89"/>
                </a:cxn>
                <a:cxn ang="0">
                  <a:pos x="14" y="106"/>
                </a:cxn>
                <a:cxn ang="0">
                  <a:pos x="1" y="122"/>
                </a:cxn>
                <a:cxn ang="0">
                  <a:pos x="1" y="122"/>
                </a:cxn>
                <a:cxn ang="0">
                  <a:pos x="0" y="123"/>
                </a:cxn>
                <a:cxn ang="0">
                  <a:pos x="0" y="125"/>
                </a:cxn>
                <a:cxn ang="0">
                  <a:pos x="2" y="128"/>
                </a:cxn>
                <a:cxn ang="0">
                  <a:pos x="3" y="129"/>
                </a:cxn>
                <a:cxn ang="0">
                  <a:pos x="4" y="130"/>
                </a:cxn>
                <a:cxn ang="0">
                  <a:pos x="7" y="129"/>
                </a:cxn>
                <a:cxn ang="0">
                  <a:pos x="9" y="128"/>
                </a:cxn>
                <a:cxn ang="0">
                  <a:pos x="9" y="128"/>
                </a:cxn>
                <a:cxn ang="0">
                  <a:pos x="20" y="113"/>
                </a:cxn>
                <a:cxn ang="0">
                  <a:pos x="31" y="97"/>
                </a:cxn>
                <a:cxn ang="0">
                  <a:pos x="54" y="66"/>
                </a:cxn>
                <a:cxn ang="0">
                  <a:pos x="67" y="50"/>
                </a:cxn>
                <a:cxn ang="0">
                  <a:pos x="79" y="36"/>
                </a:cxn>
                <a:cxn ang="0">
                  <a:pos x="93" y="22"/>
                </a:cxn>
                <a:cxn ang="0">
                  <a:pos x="107" y="10"/>
                </a:cxn>
                <a:cxn ang="0">
                  <a:pos x="107" y="10"/>
                </a:cxn>
                <a:cxn ang="0">
                  <a:pos x="108" y="9"/>
                </a:cxn>
                <a:cxn ang="0">
                  <a:pos x="109" y="7"/>
                </a:cxn>
                <a:cxn ang="0">
                  <a:pos x="108" y="2"/>
                </a:cxn>
                <a:cxn ang="0">
                  <a:pos x="107" y="1"/>
                </a:cxn>
                <a:cxn ang="0">
                  <a:pos x="106" y="0"/>
                </a:cxn>
                <a:cxn ang="0">
                  <a:pos x="104" y="0"/>
                </a:cxn>
                <a:cxn ang="0">
                  <a:pos x="102" y="1"/>
                </a:cxn>
                <a:cxn ang="0">
                  <a:pos x="102" y="1"/>
                </a:cxn>
              </a:cxnLst>
              <a:rect l="0" t="0" r="r" b="b"/>
              <a:pathLst>
                <a:path w="109" h="130">
                  <a:moveTo>
                    <a:pt x="102" y="1"/>
                  </a:moveTo>
                  <a:lnTo>
                    <a:pt x="102" y="1"/>
                  </a:lnTo>
                  <a:lnTo>
                    <a:pt x="87" y="14"/>
                  </a:lnTo>
                  <a:lnTo>
                    <a:pt x="74" y="27"/>
                  </a:lnTo>
                  <a:lnTo>
                    <a:pt x="60" y="43"/>
                  </a:lnTo>
                  <a:lnTo>
                    <a:pt x="49" y="58"/>
                  </a:lnTo>
                  <a:lnTo>
                    <a:pt x="25" y="89"/>
                  </a:lnTo>
                  <a:lnTo>
                    <a:pt x="14" y="106"/>
                  </a:lnTo>
                  <a:lnTo>
                    <a:pt x="1" y="122"/>
                  </a:lnTo>
                  <a:lnTo>
                    <a:pt x="1" y="122"/>
                  </a:lnTo>
                  <a:lnTo>
                    <a:pt x="0" y="123"/>
                  </a:lnTo>
                  <a:lnTo>
                    <a:pt x="0" y="125"/>
                  </a:lnTo>
                  <a:lnTo>
                    <a:pt x="2" y="128"/>
                  </a:lnTo>
                  <a:lnTo>
                    <a:pt x="3" y="129"/>
                  </a:lnTo>
                  <a:lnTo>
                    <a:pt x="4" y="130"/>
                  </a:lnTo>
                  <a:lnTo>
                    <a:pt x="7" y="129"/>
                  </a:lnTo>
                  <a:lnTo>
                    <a:pt x="9" y="128"/>
                  </a:lnTo>
                  <a:lnTo>
                    <a:pt x="9" y="128"/>
                  </a:lnTo>
                  <a:lnTo>
                    <a:pt x="20" y="113"/>
                  </a:lnTo>
                  <a:lnTo>
                    <a:pt x="31" y="97"/>
                  </a:lnTo>
                  <a:lnTo>
                    <a:pt x="54" y="66"/>
                  </a:lnTo>
                  <a:lnTo>
                    <a:pt x="67" y="50"/>
                  </a:lnTo>
                  <a:lnTo>
                    <a:pt x="79" y="36"/>
                  </a:lnTo>
                  <a:lnTo>
                    <a:pt x="93" y="22"/>
                  </a:lnTo>
                  <a:lnTo>
                    <a:pt x="107" y="10"/>
                  </a:lnTo>
                  <a:lnTo>
                    <a:pt x="107" y="10"/>
                  </a:lnTo>
                  <a:lnTo>
                    <a:pt x="108" y="9"/>
                  </a:lnTo>
                  <a:lnTo>
                    <a:pt x="109" y="7"/>
                  </a:lnTo>
                  <a:lnTo>
                    <a:pt x="108" y="2"/>
                  </a:lnTo>
                  <a:lnTo>
                    <a:pt x="107" y="1"/>
                  </a:lnTo>
                  <a:lnTo>
                    <a:pt x="106" y="0"/>
                  </a:lnTo>
                  <a:lnTo>
                    <a:pt x="104" y="0"/>
                  </a:lnTo>
                  <a:lnTo>
                    <a:pt x="102" y="1"/>
                  </a:lnTo>
                  <a:lnTo>
                    <a:pt x="10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6" name="chenying0907 1053"/>
            <p:cNvSpPr>
              <a:spLocks/>
            </p:cNvSpPr>
            <p:nvPr/>
          </p:nvSpPr>
          <p:spPr bwMode="auto">
            <a:xfrm>
              <a:off x="6743700" y="1198563"/>
              <a:ext cx="42863" cy="60325"/>
            </a:xfrm>
            <a:custGeom>
              <a:avLst/>
              <a:gdLst/>
              <a:ahLst/>
              <a:cxnLst>
                <a:cxn ang="0">
                  <a:pos x="72" y="5"/>
                </a:cxn>
                <a:cxn ang="0">
                  <a:pos x="72" y="5"/>
                </a:cxn>
                <a:cxn ang="0">
                  <a:pos x="71" y="12"/>
                </a:cxn>
                <a:cxn ang="0">
                  <a:pos x="68" y="19"/>
                </a:cxn>
                <a:cxn ang="0">
                  <a:pos x="65" y="27"/>
                </a:cxn>
                <a:cxn ang="0">
                  <a:pos x="60" y="34"/>
                </a:cxn>
                <a:cxn ang="0">
                  <a:pos x="51" y="47"/>
                </a:cxn>
                <a:cxn ang="0">
                  <a:pos x="41" y="59"/>
                </a:cxn>
                <a:cxn ang="0">
                  <a:pos x="41" y="59"/>
                </a:cxn>
                <a:cxn ang="0">
                  <a:pos x="20" y="83"/>
                </a:cxn>
                <a:cxn ang="0">
                  <a:pos x="11" y="94"/>
                </a:cxn>
                <a:cxn ang="0">
                  <a:pos x="1" y="106"/>
                </a:cxn>
                <a:cxn ang="0">
                  <a:pos x="1" y="106"/>
                </a:cxn>
                <a:cxn ang="0">
                  <a:pos x="0" y="109"/>
                </a:cxn>
                <a:cxn ang="0">
                  <a:pos x="0" y="111"/>
                </a:cxn>
                <a:cxn ang="0">
                  <a:pos x="1" y="112"/>
                </a:cxn>
                <a:cxn ang="0">
                  <a:pos x="2" y="113"/>
                </a:cxn>
                <a:cxn ang="0">
                  <a:pos x="5" y="114"/>
                </a:cxn>
                <a:cxn ang="0">
                  <a:pos x="8" y="113"/>
                </a:cxn>
                <a:cxn ang="0">
                  <a:pos x="10" y="112"/>
                </a:cxn>
                <a:cxn ang="0">
                  <a:pos x="10" y="112"/>
                </a:cxn>
                <a:cxn ang="0">
                  <a:pos x="19" y="99"/>
                </a:cxn>
                <a:cxn ang="0">
                  <a:pos x="29" y="87"/>
                </a:cxn>
                <a:cxn ang="0">
                  <a:pos x="52" y="62"/>
                </a:cxn>
                <a:cxn ang="0">
                  <a:pos x="63" y="48"/>
                </a:cxn>
                <a:cxn ang="0">
                  <a:pos x="72" y="35"/>
                </a:cxn>
                <a:cxn ang="0">
                  <a:pos x="76" y="28"/>
                </a:cxn>
                <a:cxn ang="0">
                  <a:pos x="78" y="20"/>
                </a:cxn>
                <a:cxn ang="0">
                  <a:pos x="80" y="12"/>
                </a:cxn>
                <a:cxn ang="0">
                  <a:pos x="81" y="5"/>
                </a:cxn>
                <a:cxn ang="0">
                  <a:pos x="81" y="5"/>
                </a:cxn>
                <a:cxn ang="0">
                  <a:pos x="81" y="3"/>
                </a:cxn>
                <a:cxn ang="0">
                  <a:pos x="80" y="1"/>
                </a:cxn>
                <a:cxn ang="0">
                  <a:pos x="78" y="1"/>
                </a:cxn>
                <a:cxn ang="0">
                  <a:pos x="77" y="0"/>
                </a:cxn>
                <a:cxn ang="0">
                  <a:pos x="75" y="1"/>
                </a:cxn>
                <a:cxn ang="0">
                  <a:pos x="74" y="1"/>
                </a:cxn>
                <a:cxn ang="0">
                  <a:pos x="72" y="3"/>
                </a:cxn>
                <a:cxn ang="0">
                  <a:pos x="72" y="5"/>
                </a:cxn>
                <a:cxn ang="0">
                  <a:pos x="72" y="5"/>
                </a:cxn>
              </a:cxnLst>
              <a:rect l="0" t="0" r="r" b="b"/>
              <a:pathLst>
                <a:path w="81" h="114">
                  <a:moveTo>
                    <a:pt x="72" y="5"/>
                  </a:moveTo>
                  <a:lnTo>
                    <a:pt x="72" y="5"/>
                  </a:lnTo>
                  <a:lnTo>
                    <a:pt x="71" y="12"/>
                  </a:lnTo>
                  <a:lnTo>
                    <a:pt x="68" y="19"/>
                  </a:lnTo>
                  <a:lnTo>
                    <a:pt x="65" y="27"/>
                  </a:lnTo>
                  <a:lnTo>
                    <a:pt x="60" y="34"/>
                  </a:lnTo>
                  <a:lnTo>
                    <a:pt x="51" y="47"/>
                  </a:lnTo>
                  <a:lnTo>
                    <a:pt x="41" y="59"/>
                  </a:lnTo>
                  <a:lnTo>
                    <a:pt x="41" y="59"/>
                  </a:lnTo>
                  <a:lnTo>
                    <a:pt x="20" y="83"/>
                  </a:lnTo>
                  <a:lnTo>
                    <a:pt x="11" y="94"/>
                  </a:lnTo>
                  <a:lnTo>
                    <a:pt x="1" y="106"/>
                  </a:lnTo>
                  <a:lnTo>
                    <a:pt x="1" y="106"/>
                  </a:lnTo>
                  <a:lnTo>
                    <a:pt x="0" y="109"/>
                  </a:lnTo>
                  <a:lnTo>
                    <a:pt x="0" y="111"/>
                  </a:lnTo>
                  <a:lnTo>
                    <a:pt x="1" y="112"/>
                  </a:lnTo>
                  <a:lnTo>
                    <a:pt x="2" y="113"/>
                  </a:lnTo>
                  <a:lnTo>
                    <a:pt x="5" y="114"/>
                  </a:lnTo>
                  <a:lnTo>
                    <a:pt x="8" y="113"/>
                  </a:lnTo>
                  <a:lnTo>
                    <a:pt x="10" y="112"/>
                  </a:lnTo>
                  <a:lnTo>
                    <a:pt x="10" y="112"/>
                  </a:lnTo>
                  <a:lnTo>
                    <a:pt x="19" y="99"/>
                  </a:lnTo>
                  <a:lnTo>
                    <a:pt x="29" y="87"/>
                  </a:lnTo>
                  <a:lnTo>
                    <a:pt x="52" y="62"/>
                  </a:lnTo>
                  <a:lnTo>
                    <a:pt x="63" y="48"/>
                  </a:lnTo>
                  <a:lnTo>
                    <a:pt x="72" y="35"/>
                  </a:lnTo>
                  <a:lnTo>
                    <a:pt x="76" y="28"/>
                  </a:lnTo>
                  <a:lnTo>
                    <a:pt x="78" y="20"/>
                  </a:lnTo>
                  <a:lnTo>
                    <a:pt x="80" y="12"/>
                  </a:lnTo>
                  <a:lnTo>
                    <a:pt x="81" y="5"/>
                  </a:lnTo>
                  <a:lnTo>
                    <a:pt x="81" y="5"/>
                  </a:lnTo>
                  <a:lnTo>
                    <a:pt x="81" y="3"/>
                  </a:lnTo>
                  <a:lnTo>
                    <a:pt x="80" y="1"/>
                  </a:lnTo>
                  <a:lnTo>
                    <a:pt x="78" y="1"/>
                  </a:lnTo>
                  <a:lnTo>
                    <a:pt x="77" y="0"/>
                  </a:lnTo>
                  <a:lnTo>
                    <a:pt x="75" y="1"/>
                  </a:lnTo>
                  <a:lnTo>
                    <a:pt x="74" y="1"/>
                  </a:lnTo>
                  <a:lnTo>
                    <a:pt x="72" y="3"/>
                  </a:lnTo>
                  <a:lnTo>
                    <a:pt x="72" y="5"/>
                  </a:lnTo>
                  <a:lnTo>
                    <a:pt x="7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7" name="chenying0907 1054"/>
            <p:cNvSpPr>
              <a:spLocks/>
            </p:cNvSpPr>
            <p:nvPr/>
          </p:nvSpPr>
          <p:spPr bwMode="auto">
            <a:xfrm>
              <a:off x="6751638" y="1206500"/>
              <a:ext cx="60325" cy="74613"/>
            </a:xfrm>
            <a:custGeom>
              <a:avLst/>
              <a:gdLst/>
              <a:ahLst/>
              <a:cxnLst>
                <a:cxn ang="0">
                  <a:pos x="105" y="1"/>
                </a:cxn>
                <a:cxn ang="0">
                  <a:pos x="105" y="1"/>
                </a:cxn>
                <a:cxn ang="0">
                  <a:pos x="91" y="17"/>
                </a:cxn>
                <a:cxn ang="0">
                  <a:pos x="77" y="33"/>
                </a:cxn>
                <a:cxn ang="0">
                  <a:pos x="52" y="67"/>
                </a:cxn>
                <a:cxn ang="0">
                  <a:pos x="0" y="136"/>
                </a:cxn>
                <a:cxn ang="0">
                  <a:pos x="0" y="136"/>
                </a:cxn>
                <a:cxn ang="0">
                  <a:pos x="0" y="137"/>
                </a:cxn>
                <a:cxn ang="0">
                  <a:pos x="0" y="139"/>
                </a:cxn>
                <a:cxn ang="0">
                  <a:pos x="0" y="140"/>
                </a:cxn>
                <a:cxn ang="0">
                  <a:pos x="2" y="142"/>
                </a:cxn>
                <a:cxn ang="0">
                  <a:pos x="5" y="142"/>
                </a:cxn>
                <a:cxn ang="0">
                  <a:pos x="7" y="142"/>
                </a:cxn>
                <a:cxn ang="0">
                  <a:pos x="8" y="140"/>
                </a:cxn>
                <a:cxn ang="0">
                  <a:pos x="8" y="140"/>
                </a:cxn>
                <a:cxn ang="0">
                  <a:pos x="59" y="73"/>
                </a:cxn>
                <a:cxn ang="0">
                  <a:pos x="85" y="40"/>
                </a:cxn>
                <a:cxn ang="0">
                  <a:pos x="98" y="24"/>
                </a:cxn>
                <a:cxn ang="0">
                  <a:pos x="113" y="8"/>
                </a:cxn>
                <a:cxn ang="0">
                  <a:pos x="113" y="8"/>
                </a:cxn>
                <a:cxn ang="0">
                  <a:pos x="114" y="6"/>
                </a:cxn>
                <a:cxn ang="0">
                  <a:pos x="114" y="4"/>
                </a:cxn>
                <a:cxn ang="0">
                  <a:pos x="113" y="3"/>
                </a:cxn>
                <a:cxn ang="0">
                  <a:pos x="112" y="1"/>
                </a:cxn>
                <a:cxn ang="0">
                  <a:pos x="111" y="0"/>
                </a:cxn>
                <a:cxn ang="0">
                  <a:pos x="109" y="0"/>
                </a:cxn>
                <a:cxn ang="0">
                  <a:pos x="108" y="0"/>
                </a:cxn>
                <a:cxn ang="0">
                  <a:pos x="105" y="1"/>
                </a:cxn>
                <a:cxn ang="0">
                  <a:pos x="105" y="1"/>
                </a:cxn>
              </a:cxnLst>
              <a:rect l="0" t="0" r="r" b="b"/>
              <a:pathLst>
                <a:path w="114" h="142">
                  <a:moveTo>
                    <a:pt x="105" y="1"/>
                  </a:moveTo>
                  <a:lnTo>
                    <a:pt x="105" y="1"/>
                  </a:lnTo>
                  <a:lnTo>
                    <a:pt x="91" y="17"/>
                  </a:lnTo>
                  <a:lnTo>
                    <a:pt x="77" y="33"/>
                  </a:lnTo>
                  <a:lnTo>
                    <a:pt x="52" y="67"/>
                  </a:lnTo>
                  <a:lnTo>
                    <a:pt x="0" y="136"/>
                  </a:lnTo>
                  <a:lnTo>
                    <a:pt x="0" y="136"/>
                  </a:lnTo>
                  <a:lnTo>
                    <a:pt x="0" y="137"/>
                  </a:lnTo>
                  <a:lnTo>
                    <a:pt x="0" y="139"/>
                  </a:lnTo>
                  <a:lnTo>
                    <a:pt x="0" y="140"/>
                  </a:lnTo>
                  <a:lnTo>
                    <a:pt x="2" y="142"/>
                  </a:lnTo>
                  <a:lnTo>
                    <a:pt x="5" y="142"/>
                  </a:lnTo>
                  <a:lnTo>
                    <a:pt x="7" y="142"/>
                  </a:lnTo>
                  <a:lnTo>
                    <a:pt x="8" y="140"/>
                  </a:lnTo>
                  <a:lnTo>
                    <a:pt x="8" y="140"/>
                  </a:lnTo>
                  <a:lnTo>
                    <a:pt x="59" y="73"/>
                  </a:lnTo>
                  <a:lnTo>
                    <a:pt x="85" y="40"/>
                  </a:lnTo>
                  <a:lnTo>
                    <a:pt x="98" y="24"/>
                  </a:lnTo>
                  <a:lnTo>
                    <a:pt x="113" y="8"/>
                  </a:lnTo>
                  <a:lnTo>
                    <a:pt x="113" y="8"/>
                  </a:lnTo>
                  <a:lnTo>
                    <a:pt x="114" y="6"/>
                  </a:lnTo>
                  <a:lnTo>
                    <a:pt x="114" y="4"/>
                  </a:lnTo>
                  <a:lnTo>
                    <a:pt x="113" y="3"/>
                  </a:lnTo>
                  <a:lnTo>
                    <a:pt x="112" y="1"/>
                  </a:lnTo>
                  <a:lnTo>
                    <a:pt x="111" y="0"/>
                  </a:lnTo>
                  <a:lnTo>
                    <a:pt x="109" y="0"/>
                  </a:lnTo>
                  <a:lnTo>
                    <a:pt x="108" y="0"/>
                  </a:lnTo>
                  <a:lnTo>
                    <a:pt x="105" y="1"/>
                  </a:lnTo>
                  <a:lnTo>
                    <a:pt x="1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8" name="chenying0907 1055"/>
            <p:cNvSpPr>
              <a:spLocks/>
            </p:cNvSpPr>
            <p:nvPr/>
          </p:nvSpPr>
          <p:spPr bwMode="auto">
            <a:xfrm>
              <a:off x="6750050" y="1228725"/>
              <a:ext cx="66675" cy="85725"/>
            </a:xfrm>
            <a:custGeom>
              <a:avLst/>
              <a:gdLst/>
              <a:ahLst/>
              <a:cxnLst>
                <a:cxn ang="0">
                  <a:pos x="120" y="2"/>
                </a:cxn>
                <a:cxn ang="0">
                  <a:pos x="120" y="2"/>
                </a:cxn>
                <a:cxn ang="0">
                  <a:pos x="103" y="18"/>
                </a:cxn>
                <a:cxn ang="0">
                  <a:pos x="88" y="36"/>
                </a:cxn>
                <a:cxn ang="0">
                  <a:pos x="72" y="55"/>
                </a:cxn>
                <a:cxn ang="0">
                  <a:pos x="58" y="73"/>
                </a:cxn>
                <a:cxn ang="0">
                  <a:pos x="58" y="73"/>
                </a:cxn>
                <a:cxn ang="0">
                  <a:pos x="42" y="97"/>
                </a:cxn>
                <a:cxn ang="0">
                  <a:pos x="35" y="109"/>
                </a:cxn>
                <a:cxn ang="0">
                  <a:pos x="25" y="120"/>
                </a:cxn>
                <a:cxn ang="0">
                  <a:pos x="25" y="120"/>
                </a:cxn>
                <a:cxn ang="0">
                  <a:pos x="12" y="137"/>
                </a:cxn>
                <a:cxn ang="0">
                  <a:pos x="1" y="154"/>
                </a:cxn>
                <a:cxn ang="0">
                  <a:pos x="1" y="154"/>
                </a:cxn>
                <a:cxn ang="0">
                  <a:pos x="0" y="156"/>
                </a:cxn>
                <a:cxn ang="0">
                  <a:pos x="0" y="158"/>
                </a:cxn>
                <a:cxn ang="0">
                  <a:pos x="1" y="159"/>
                </a:cxn>
                <a:cxn ang="0">
                  <a:pos x="3" y="161"/>
                </a:cxn>
                <a:cxn ang="0">
                  <a:pos x="4" y="161"/>
                </a:cxn>
                <a:cxn ang="0">
                  <a:pos x="6" y="161"/>
                </a:cxn>
                <a:cxn ang="0">
                  <a:pos x="7" y="160"/>
                </a:cxn>
                <a:cxn ang="0">
                  <a:pos x="9" y="159"/>
                </a:cxn>
                <a:cxn ang="0">
                  <a:pos x="9" y="159"/>
                </a:cxn>
                <a:cxn ang="0">
                  <a:pos x="15" y="150"/>
                </a:cxn>
                <a:cxn ang="0">
                  <a:pos x="21" y="141"/>
                </a:cxn>
                <a:cxn ang="0">
                  <a:pos x="35" y="122"/>
                </a:cxn>
                <a:cxn ang="0">
                  <a:pos x="49" y="104"/>
                </a:cxn>
                <a:cxn ang="0">
                  <a:pos x="56" y="95"/>
                </a:cxn>
                <a:cxn ang="0">
                  <a:pos x="62" y="86"/>
                </a:cxn>
                <a:cxn ang="0">
                  <a:pos x="62" y="86"/>
                </a:cxn>
                <a:cxn ang="0">
                  <a:pos x="69" y="74"/>
                </a:cxn>
                <a:cxn ang="0">
                  <a:pos x="76" y="64"/>
                </a:cxn>
                <a:cxn ang="0">
                  <a:pos x="92" y="44"/>
                </a:cxn>
                <a:cxn ang="0">
                  <a:pos x="109" y="27"/>
                </a:cxn>
                <a:cxn ang="0">
                  <a:pos x="127" y="8"/>
                </a:cxn>
                <a:cxn ang="0">
                  <a:pos x="127" y="8"/>
                </a:cxn>
                <a:cxn ang="0">
                  <a:pos x="128" y="6"/>
                </a:cxn>
                <a:cxn ang="0">
                  <a:pos x="128" y="5"/>
                </a:cxn>
                <a:cxn ang="0">
                  <a:pos x="128" y="3"/>
                </a:cxn>
                <a:cxn ang="0">
                  <a:pos x="127" y="2"/>
                </a:cxn>
                <a:cxn ang="0">
                  <a:pos x="125" y="1"/>
                </a:cxn>
                <a:cxn ang="0">
                  <a:pos x="124" y="0"/>
                </a:cxn>
                <a:cxn ang="0">
                  <a:pos x="122" y="0"/>
                </a:cxn>
                <a:cxn ang="0">
                  <a:pos x="120" y="2"/>
                </a:cxn>
                <a:cxn ang="0">
                  <a:pos x="120" y="2"/>
                </a:cxn>
              </a:cxnLst>
              <a:rect l="0" t="0" r="r" b="b"/>
              <a:pathLst>
                <a:path w="128" h="161">
                  <a:moveTo>
                    <a:pt x="120" y="2"/>
                  </a:moveTo>
                  <a:lnTo>
                    <a:pt x="120" y="2"/>
                  </a:lnTo>
                  <a:lnTo>
                    <a:pt x="103" y="18"/>
                  </a:lnTo>
                  <a:lnTo>
                    <a:pt x="88" y="36"/>
                  </a:lnTo>
                  <a:lnTo>
                    <a:pt x="72" y="55"/>
                  </a:lnTo>
                  <a:lnTo>
                    <a:pt x="58" y="73"/>
                  </a:lnTo>
                  <a:lnTo>
                    <a:pt x="58" y="73"/>
                  </a:lnTo>
                  <a:lnTo>
                    <a:pt x="42" y="97"/>
                  </a:lnTo>
                  <a:lnTo>
                    <a:pt x="35" y="109"/>
                  </a:lnTo>
                  <a:lnTo>
                    <a:pt x="25" y="120"/>
                  </a:lnTo>
                  <a:lnTo>
                    <a:pt x="25" y="120"/>
                  </a:lnTo>
                  <a:lnTo>
                    <a:pt x="12" y="137"/>
                  </a:lnTo>
                  <a:lnTo>
                    <a:pt x="1" y="154"/>
                  </a:lnTo>
                  <a:lnTo>
                    <a:pt x="1" y="154"/>
                  </a:lnTo>
                  <a:lnTo>
                    <a:pt x="0" y="156"/>
                  </a:lnTo>
                  <a:lnTo>
                    <a:pt x="0" y="158"/>
                  </a:lnTo>
                  <a:lnTo>
                    <a:pt x="1" y="159"/>
                  </a:lnTo>
                  <a:lnTo>
                    <a:pt x="3" y="161"/>
                  </a:lnTo>
                  <a:lnTo>
                    <a:pt x="4" y="161"/>
                  </a:lnTo>
                  <a:lnTo>
                    <a:pt x="6" y="161"/>
                  </a:lnTo>
                  <a:lnTo>
                    <a:pt x="7" y="160"/>
                  </a:lnTo>
                  <a:lnTo>
                    <a:pt x="9" y="159"/>
                  </a:lnTo>
                  <a:lnTo>
                    <a:pt x="9" y="159"/>
                  </a:lnTo>
                  <a:lnTo>
                    <a:pt x="15" y="150"/>
                  </a:lnTo>
                  <a:lnTo>
                    <a:pt x="21" y="141"/>
                  </a:lnTo>
                  <a:lnTo>
                    <a:pt x="35" y="122"/>
                  </a:lnTo>
                  <a:lnTo>
                    <a:pt x="49" y="104"/>
                  </a:lnTo>
                  <a:lnTo>
                    <a:pt x="56" y="95"/>
                  </a:lnTo>
                  <a:lnTo>
                    <a:pt x="62" y="86"/>
                  </a:lnTo>
                  <a:lnTo>
                    <a:pt x="62" y="86"/>
                  </a:lnTo>
                  <a:lnTo>
                    <a:pt x="69" y="74"/>
                  </a:lnTo>
                  <a:lnTo>
                    <a:pt x="76" y="64"/>
                  </a:lnTo>
                  <a:lnTo>
                    <a:pt x="92" y="44"/>
                  </a:lnTo>
                  <a:lnTo>
                    <a:pt x="109" y="27"/>
                  </a:lnTo>
                  <a:lnTo>
                    <a:pt x="127" y="8"/>
                  </a:lnTo>
                  <a:lnTo>
                    <a:pt x="127" y="8"/>
                  </a:lnTo>
                  <a:lnTo>
                    <a:pt x="128" y="6"/>
                  </a:lnTo>
                  <a:lnTo>
                    <a:pt x="128" y="5"/>
                  </a:lnTo>
                  <a:lnTo>
                    <a:pt x="128" y="3"/>
                  </a:lnTo>
                  <a:lnTo>
                    <a:pt x="127" y="2"/>
                  </a:lnTo>
                  <a:lnTo>
                    <a:pt x="125" y="1"/>
                  </a:lnTo>
                  <a:lnTo>
                    <a:pt x="124" y="0"/>
                  </a:lnTo>
                  <a:lnTo>
                    <a:pt x="122" y="0"/>
                  </a:lnTo>
                  <a:lnTo>
                    <a:pt x="120" y="2"/>
                  </a:lnTo>
                  <a:lnTo>
                    <a:pt x="1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9" name="chenying0907 1056"/>
            <p:cNvSpPr>
              <a:spLocks/>
            </p:cNvSpPr>
            <p:nvPr/>
          </p:nvSpPr>
          <p:spPr bwMode="auto">
            <a:xfrm>
              <a:off x="6751638" y="1262063"/>
              <a:ext cx="65088" cy="77788"/>
            </a:xfrm>
            <a:custGeom>
              <a:avLst/>
              <a:gdLst/>
              <a:ahLst/>
              <a:cxnLst>
                <a:cxn ang="0">
                  <a:pos x="115" y="1"/>
                </a:cxn>
                <a:cxn ang="0">
                  <a:pos x="115" y="1"/>
                </a:cxn>
                <a:cxn ang="0">
                  <a:pos x="99" y="19"/>
                </a:cxn>
                <a:cxn ang="0">
                  <a:pos x="84" y="37"/>
                </a:cxn>
                <a:cxn ang="0">
                  <a:pos x="53" y="75"/>
                </a:cxn>
                <a:cxn ang="0">
                  <a:pos x="53" y="75"/>
                </a:cxn>
                <a:cxn ang="0">
                  <a:pos x="26" y="107"/>
                </a:cxn>
                <a:cxn ang="0">
                  <a:pos x="12" y="123"/>
                </a:cxn>
                <a:cxn ang="0">
                  <a:pos x="0" y="140"/>
                </a:cxn>
                <a:cxn ang="0">
                  <a:pos x="0" y="140"/>
                </a:cxn>
                <a:cxn ang="0">
                  <a:pos x="0" y="142"/>
                </a:cxn>
                <a:cxn ang="0">
                  <a:pos x="0" y="144"/>
                </a:cxn>
                <a:cxn ang="0">
                  <a:pos x="1" y="145"/>
                </a:cxn>
                <a:cxn ang="0">
                  <a:pos x="2" y="146"/>
                </a:cxn>
                <a:cxn ang="0">
                  <a:pos x="5" y="147"/>
                </a:cxn>
                <a:cxn ang="0">
                  <a:pos x="7" y="146"/>
                </a:cxn>
                <a:cxn ang="0">
                  <a:pos x="8" y="145"/>
                </a:cxn>
                <a:cxn ang="0">
                  <a:pos x="8" y="145"/>
                </a:cxn>
                <a:cxn ang="0">
                  <a:pos x="22" y="126"/>
                </a:cxn>
                <a:cxn ang="0">
                  <a:pos x="36" y="109"/>
                </a:cxn>
                <a:cxn ang="0">
                  <a:pos x="65" y="75"/>
                </a:cxn>
                <a:cxn ang="0">
                  <a:pos x="65" y="75"/>
                </a:cxn>
                <a:cxn ang="0">
                  <a:pos x="93" y="40"/>
                </a:cxn>
                <a:cxn ang="0">
                  <a:pos x="107" y="24"/>
                </a:cxn>
                <a:cxn ang="0">
                  <a:pos x="122" y="8"/>
                </a:cxn>
                <a:cxn ang="0">
                  <a:pos x="122" y="8"/>
                </a:cxn>
                <a:cxn ang="0">
                  <a:pos x="123" y="6"/>
                </a:cxn>
                <a:cxn ang="0">
                  <a:pos x="123" y="4"/>
                </a:cxn>
                <a:cxn ang="0">
                  <a:pos x="123" y="3"/>
                </a:cxn>
                <a:cxn ang="0">
                  <a:pos x="122" y="1"/>
                </a:cxn>
                <a:cxn ang="0">
                  <a:pos x="120" y="0"/>
                </a:cxn>
                <a:cxn ang="0">
                  <a:pos x="119" y="0"/>
                </a:cxn>
                <a:cxn ang="0">
                  <a:pos x="117" y="0"/>
                </a:cxn>
                <a:cxn ang="0">
                  <a:pos x="115" y="1"/>
                </a:cxn>
                <a:cxn ang="0">
                  <a:pos x="115" y="1"/>
                </a:cxn>
              </a:cxnLst>
              <a:rect l="0" t="0" r="r" b="b"/>
              <a:pathLst>
                <a:path w="123" h="147">
                  <a:moveTo>
                    <a:pt x="115" y="1"/>
                  </a:moveTo>
                  <a:lnTo>
                    <a:pt x="115" y="1"/>
                  </a:lnTo>
                  <a:lnTo>
                    <a:pt x="99" y="19"/>
                  </a:lnTo>
                  <a:lnTo>
                    <a:pt x="84" y="37"/>
                  </a:lnTo>
                  <a:lnTo>
                    <a:pt x="53" y="75"/>
                  </a:lnTo>
                  <a:lnTo>
                    <a:pt x="53" y="75"/>
                  </a:lnTo>
                  <a:lnTo>
                    <a:pt x="26" y="107"/>
                  </a:lnTo>
                  <a:lnTo>
                    <a:pt x="12" y="123"/>
                  </a:lnTo>
                  <a:lnTo>
                    <a:pt x="0" y="140"/>
                  </a:lnTo>
                  <a:lnTo>
                    <a:pt x="0" y="140"/>
                  </a:lnTo>
                  <a:lnTo>
                    <a:pt x="0" y="142"/>
                  </a:lnTo>
                  <a:lnTo>
                    <a:pt x="0" y="144"/>
                  </a:lnTo>
                  <a:lnTo>
                    <a:pt x="1" y="145"/>
                  </a:lnTo>
                  <a:lnTo>
                    <a:pt x="2" y="146"/>
                  </a:lnTo>
                  <a:lnTo>
                    <a:pt x="5" y="147"/>
                  </a:lnTo>
                  <a:lnTo>
                    <a:pt x="7" y="146"/>
                  </a:lnTo>
                  <a:lnTo>
                    <a:pt x="8" y="145"/>
                  </a:lnTo>
                  <a:lnTo>
                    <a:pt x="8" y="145"/>
                  </a:lnTo>
                  <a:lnTo>
                    <a:pt x="22" y="126"/>
                  </a:lnTo>
                  <a:lnTo>
                    <a:pt x="36" y="109"/>
                  </a:lnTo>
                  <a:lnTo>
                    <a:pt x="65" y="75"/>
                  </a:lnTo>
                  <a:lnTo>
                    <a:pt x="65" y="75"/>
                  </a:lnTo>
                  <a:lnTo>
                    <a:pt x="93" y="40"/>
                  </a:lnTo>
                  <a:lnTo>
                    <a:pt x="107" y="24"/>
                  </a:lnTo>
                  <a:lnTo>
                    <a:pt x="122" y="8"/>
                  </a:lnTo>
                  <a:lnTo>
                    <a:pt x="122" y="8"/>
                  </a:lnTo>
                  <a:lnTo>
                    <a:pt x="123" y="6"/>
                  </a:lnTo>
                  <a:lnTo>
                    <a:pt x="123" y="4"/>
                  </a:lnTo>
                  <a:lnTo>
                    <a:pt x="123" y="3"/>
                  </a:lnTo>
                  <a:lnTo>
                    <a:pt x="122" y="1"/>
                  </a:lnTo>
                  <a:lnTo>
                    <a:pt x="120" y="0"/>
                  </a:lnTo>
                  <a:lnTo>
                    <a:pt x="119" y="0"/>
                  </a:lnTo>
                  <a:lnTo>
                    <a:pt x="117" y="0"/>
                  </a:lnTo>
                  <a:lnTo>
                    <a:pt x="115" y="1"/>
                  </a:lnTo>
                  <a:lnTo>
                    <a:pt x="11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0" name="chenying0907 1057"/>
            <p:cNvSpPr>
              <a:spLocks/>
            </p:cNvSpPr>
            <p:nvPr/>
          </p:nvSpPr>
          <p:spPr bwMode="auto">
            <a:xfrm>
              <a:off x="6777038" y="1298575"/>
              <a:ext cx="34925" cy="38100"/>
            </a:xfrm>
            <a:custGeom>
              <a:avLst/>
              <a:gdLst/>
              <a:ahLst/>
              <a:cxnLst>
                <a:cxn ang="0">
                  <a:pos x="57" y="2"/>
                </a:cxn>
                <a:cxn ang="0">
                  <a:pos x="57" y="2"/>
                </a:cxn>
                <a:cxn ang="0">
                  <a:pos x="51" y="11"/>
                </a:cxn>
                <a:cxn ang="0">
                  <a:pos x="44" y="18"/>
                </a:cxn>
                <a:cxn ang="0">
                  <a:pos x="36" y="25"/>
                </a:cxn>
                <a:cxn ang="0">
                  <a:pos x="27" y="33"/>
                </a:cxn>
                <a:cxn ang="0">
                  <a:pos x="27" y="33"/>
                </a:cxn>
                <a:cxn ang="0">
                  <a:pos x="14" y="48"/>
                </a:cxn>
                <a:cxn ang="0">
                  <a:pos x="0" y="65"/>
                </a:cxn>
                <a:cxn ang="0">
                  <a:pos x="0" y="65"/>
                </a:cxn>
                <a:cxn ang="0">
                  <a:pos x="0" y="66"/>
                </a:cxn>
                <a:cxn ang="0">
                  <a:pos x="0" y="68"/>
                </a:cxn>
                <a:cxn ang="0">
                  <a:pos x="0" y="70"/>
                </a:cxn>
                <a:cxn ang="0">
                  <a:pos x="3" y="71"/>
                </a:cxn>
                <a:cxn ang="0">
                  <a:pos x="6" y="71"/>
                </a:cxn>
                <a:cxn ang="0">
                  <a:pos x="8" y="71"/>
                </a:cxn>
                <a:cxn ang="0">
                  <a:pos x="9" y="69"/>
                </a:cxn>
                <a:cxn ang="0">
                  <a:pos x="9" y="69"/>
                </a:cxn>
                <a:cxn ang="0">
                  <a:pos x="16" y="59"/>
                </a:cxn>
                <a:cxn ang="0">
                  <a:pos x="23" y="51"/>
                </a:cxn>
                <a:cxn ang="0">
                  <a:pos x="40" y="35"/>
                </a:cxn>
                <a:cxn ang="0">
                  <a:pos x="40" y="35"/>
                </a:cxn>
                <a:cxn ang="0">
                  <a:pos x="53" y="21"/>
                </a:cxn>
                <a:cxn ang="0">
                  <a:pos x="61" y="15"/>
                </a:cxn>
                <a:cxn ang="0">
                  <a:pos x="66" y="8"/>
                </a:cxn>
                <a:cxn ang="0">
                  <a:pos x="66" y="8"/>
                </a:cxn>
                <a:cxn ang="0">
                  <a:pos x="67" y="6"/>
                </a:cxn>
                <a:cxn ang="0">
                  <a:pos x="67" y="4"/>
                </a:cxn>
                <a:cxn ang="0">
                  <a:pos x="66" y="2"/>
                </a:cxn>
                <a:cxn ang="0">
                  <a:pos x="65" y="0"/>
                </a:cxn>
                <a:cxn ang="0">
                  <a:pos x="63" y="0"/>
                </a:cxn>
                <a:cxn ang="0">
                  <a:pos x="61" y="0"/>
                </a:cxn>
                <a:cxn ang="0">
                  <a:pos x="60" y="1"/>
                </a:cxn>
                <a:cxn ang="0">
                  <a:pos x="57" y="2"/>
                </a:cxn>
                <a:cxn ang="0">
                  <a:pos x="57" y="2"/>
                </a:cxn>
              </a:cxnLst>
              <a:rect l="0" t="0" r="r" b="b"/>
              <a:pathLst>
                <a:path w="67" h="71">
                  <a:moveTo>
                    <a:pt x="57" y="2"/>
                  </a:moveTo>
                  <a:lnTo>
                    <a:pt x="57" y="2"/>
                  </a:lnTo>
                  <a:lnTo>
                    <a:pt x="51" y="11"/>
                  </a:lnTo>
                  <a:lnTo>
                    <a:pt x="44" y="18"/>
                  </a:lnTo>
                  <a:lnTo>
                    <a:pt x="36" y="25"/>
                  </a:lnTo>
                  <a:lnTo>
                    <a:pt x="27" y="33"/>
                  </a:lnTo>
                  <a:lnTo>
                    <a:pt x="27" y="33"/>
                  </a:lnTo>
                  <a:lnTo>
                    <a:pt x="14" y="48"/>
                  </a:lnTo>
                  <a:lnTo>
                    <a:pt x="0" y="65"/>
                  </a:lnTo>
                  <a:lnTo>
                    <a:pt x="0" y="65"/>
                  </a:lnTo>
                  <a:lnTo>
                    <a:pt x="0" y="66"/>
                  </a:lnTo>
                  <a:lnTo>
                    <a:pt x="0" y="68"/>
                  </a:lnTo>
                  <a:lnTo>
                    <a:pt x="0" y="70"/>
                  </a:lnTo>
                  <a:lnTo>
                    <a:pt x="3" y="71"/>
                  </a:lnTo>
                  <a:lnTo>
                    <a:pt x="6" y="71"/>
                  </a:lnTo>
                  <a:lnTo>
                    <a:pt x="8" y="71"/>
                  </a:lnTo>
                  <a:lnTo>
                    <a:pt x="9" y="69"/>
                  </a:lnTo>
                  <a:lnTo>
                    <a:pt x="9" y="69"/>
                  </a:lnTo>
                  <a:lnTo>
                    <a:pt x="16" y="59"/>
                  </a:lnTo>
                  <a:lnTo>
                    <a:pt x="23" y="51"/>
                  </a:lnTo>
                  <a:lnTo>
                    <a:pt x="40" y="35"/>
                  </a:lnTo>
                  <a:lnTo>
                    <a:pt x="40" y="35"/>
                  </a:lnTo>
                  <a:lnTo>
                    <a:pt x="53" y="21"/>
                  </a:lnTo>
                  <a:lnTo>
                    <a:pt x="61" y="15"/>
                  </a:lnTo>
                  <a:lnTo>
                    <a:pt x="66" y="8"/>
                  </a:lnTo>
                  <a:lnTo>
                    <a:pt x="66" y="8"/>
                  </a:lnTo>
                  <a:lnTo>
                    <a:pt x="67" y="6"/>
                  </a:lnTo>
                  <a:lnTo>
                    <a:pt x="67" y="4"/>
                  </a:lnTo>
                  <a:lnTo>
                    <a:pt x="66" y="2"/>
                  </a:lnTo>
                  <a:lnTo>
                    <a:pt x="65" y="0"/>
                  </a:lnTo>
                  <a:lnTo>
                    <a:pt x="63" y="0"/>
                  </a:lnTo>
                  <a:lnTo>
                    <a:pt x="61" y="0"/>
                  </a:lnTo>
                  <a:lnTo>
                    <a:pt x="60" y="1"/>
                  </a:lnTo>
                  <a:lnTo>
                    <a:pt x="57" y="2"/>
                  </a:lnTo>
                  <a:lnTo>
                    <a:pt x="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1" name="chenying0907 1058"/>
            <p:cNvSpPr>
              <a:spLocks/>
            </p:cNvSpPr>
            <p:nvPr/>
          </p:nvSpPr>
          <p:spPr bwMode="auto">
            <a:xfrm>
              <a:off x="6148388" y="1654175"/>
              <a:ext cx="41275" cy="77788"/>
            </a:xfrm>
            <a:custGeom>
              <a:avLst/>
              <a:gdLst/>
              <a:ahLst/>
              <a:cxnLst>
                <a:cxn ang="0">
                  <a:pos x="71" y="3"/>
                </a:cxn>
                <a:cxn ang="0">
                  <a:pos x="71" y="3"/>
                </a:cxn>
                <a:cxn ang="0">
                  <a:pos x="70" y="7"/>
                </a:cxn>
                <a:cxn ang="0">
                  <a:pos x="68" y="10"/>
                </a:cxn>
                <a:cxn ang="0">
                  <a:pos x="64" y="17"/>
                </a:cxn>
                <a:cxn ang="0">
                  <a:pos x="58" y="23"/>
                </a:cxn>
                <a:cxn ang="0">
                  <a:pos x="54" y="29"/>
                </a:cxn>
                <a:cxn ang="0">
                  <a:pos x="54" y="29"/>
                </a:cxn>
                <a:cxn ang="0">
                  <a:pos x="33" y="70"/>
                </a:cxn>
                <a:cxn ang="0">
                  <a:pos x="33" y="70"/>
                </a:cxn>
                <a:cxn ang="0">
                  <a:pos x="23" y="88"/>
                </a:cxn>
                <a:cxn ang="0">
                  <a:pos x="14" y="105"/>
                </a:cxn>
                <a:cxn ang="0">
                  <a:pos x="6" y="122"/>
                </a:cxn>
                <a:cxn ang="0">
                  <a:pos x="3" y="132"/>
                </a:cxn>
                <a:cxn ang="0">
                  <a:pos x="0" y="141"/>
                </a:cxn>
                <a:cxn ang="0">
                  <a:pos x="0" y="141"/>
                </a:cxn>
                <a:cxn ang="0">
                  <a:pos x="0" y="143"/>
                </a:cxn>
                <a:cxn ang="0">
                  <a:pos x="1" y="145"/>
                </a:cxn>
                <a:cxn ang="0">
                  <a:pos x="2" y="146"/>
                </a:cxn>
                <a:cxn ang="0">
                  <a:pos x="4" y="147"/>
                </a:cxn>
                <a:cxn ang="0">
                  <a:pos x="6" y="147"/>
                </a:cxn>
                <a:cxn ang="0">
                  <a:pos x="7" y="147"/>
                </a:cxn>
                <a:cxn ang="0">
                  <a:pos x="8" y="146"/>
                </a:cxn>
                <a:cxn ang="0">
                  <a:pos x="9" y="144"/>
                </a:cxn>
                <a:cxn ang="0">
                  <a:pos x="9" y="144"/>
                </a:cxn>
                <a:cxn ang="0">
                  <a:pos x="12" y="134"/>
                </a:cxn>
                <a:cxn ang="0">
                  <a:pos x="16" y="123"/>
                </a:cxn>
                <a:cxn ang="0">
                  <a:pos x="24" y="105"/>
                </a:cxn>
                <a:cxn ang="0">
                  <a:pos x="35" y="86"/>
                </a:cxn>
                <a:cxn ang="0">
                  <a:pos x="45" y="67"/>
                </a:cxn>
                <a:cxn ang="0">
                  <a:pos x="45" y="67"/>
                </a:cxn>
                <a:cxn ang="0">
                  <a:pos x="56" y="45"/>
                </a:cxn>
                <a:cxn ang="0">
                  <a:pos x="61" y="33"/>
                </a:cxn>
                <a:cxn ang="0">
                  <a:pos x="65" y="28"/>
                </a:cxn>
                <a:cxn ang="0">
                  <a:pos x="68" y="24"/>
                </a:cxn>
                <a:cxn ang="0">
                  <a:pos x="68" y="24"/>
                </a:cxn>
                <a:cxn ang="0">
                  <a:pos x="73" y="20"/>
                </a:cxn>
                <a:cxn ang="0">
                  <a:pos x="76" y="17"/>
                </a:cxn>
                <a:cxn ang="0">
                  <a:pos x="78" y="11"/>
                </a:cxn>
                <a:cxn ang="0">
                  <a:pos x="80" y="6"/>
                </a:cxn>
                <a:cxn ang="0">
                  <a:pos x="80" y="6"/>
                </a:cxn>
                <a:cxn ang="0">
                  <a:pos x="80" y="4"/>
                </a:cxn>
                <a:cxn ang="0">
                  <a:pos x="79" y="2"/>
                </a:cxn>
                <a:cxn ang="0">
                  <a:pos x="78" y="1"/>
                </a:cxn>
                <a:cxn ang="0">
                  <a:pos x="77" y="0"/>
                </a:cxn>
                <a:cxn ang="0">
                  <a:pos x="75" y="0"/>
                </a:cxn>
                <a:cxn ang="0">
                  <a:pos x="73" y="0"/>
                </a:cxn>
                <a:cxn ang="0">
                  <a:pos x="72" y="1"/>
                </a:cxn>
                <a:cxn ang="0">
                  <a:pos x="71" y="3"/>
                </a:cxn>
                <a:cxn ang="0">
                  <a:pos x="71" y="3"/>
                </a:cxn>
              </a:cxnLst>
              <a:rect l="0" t="0" r="r" b="b"/>
              <a:pathLst>
                <a:path w="80" h="147">
                  <a:moveTo>
                    <a:pt x="71" y="3"/>
                  </a:moveTo>
                  <a:lnTo>
                    <a:pt x="71" y="3"/>
                  </a:lnTo>
                  <a:lnTo>
                    <a:pt x="70" y="7"/>
                  </a:lnTo>
                  <a:lnTo>
                    <a:pt x="68" y="10"/>
                  </a:lnTo>
                  <a:lnTo>
                    <a:pt x="64" y="17"/>
                  </a:lnTo>
                  <a:lnTo>
                    <a:pt x="58" y="23"/>
                  </a:lnTo>
                  <a:lnTo>
                    <a:pt x="54" y="29"/>
                  </a:lnTo>
                  <a:lnTo>
                    <a:pt x="54" y="29"/>
                  </a:lnTo>
                  <a:lnTo>
                    <a:pt x="33" y="70"/>
                  </a:lnTo>
                  <a:lnTo>
                    <a:pt x="33" y="70"/>
                  </a:lnTo>
                  <a:lnTo>
                    <a:pt x="23" y="88"/>
                  </a:lnTo>
                  <a:lnTo>
                    <a:pt x="14" y="105"/>
                  </a:lnTo>
                  <a:lnTo>
                    <a:pt x="6" y="122"/>
                  </a:lnTo>
                  <a:lnTo>
                    <a:pt x="3" y="132"/>
                  </a:lnTo>
                  <a:lnTo>
                    <a:pt x="0" y="141"/>
                  </a:lnTo>
                  <a:lnTo>
                    <a:pt x="0" y="141"/>
                  </a:lnTo>
                  <a:lnTo>
                    <a:pt x="0" y="143"/>
                  </a:lnTo>
                  <a:lnTo>
                    <a:pt x="1" y="145"/>
                  </a:lnTo>
                  <a:lnTo>
                    <a:pt x="2" y="146"/>
                  </a:lnTo>
                  <a:lnTo>
                    <a:pt x="4" y="147"/>
                  </a:lnTo>
                  <a:lnTo>
                    <a:pt x="6" y="147"/>
                  </a:lnTo>
                  <a:lnTo>
                    <a:pt x="7" y="147"/>
                  </a:lnTo>
                  <a:lnTo>
                    <a:pt x="8" y="146"/>
                  </a:lnTo>
                  <a:lnTo>
                    <a:pt x="9" y="144"/>
                  </a:lnTo>
                  <a:lnTo>
                    <a:pt x="9" y="144"/>
                  </a:lnTo>
                  <a:lnTo>
                    <a:pt x="12" y="134"/>
                  </a:lnTo>
                  <a:lnTo>
                    <a:pt x="16" y="123"/>
                  </a:lnTo>
                  <a:lnTo>
                    <a:pt x="24" y="105"/>
                  </a:lnTo>
                  <a:lnTo>
                    <a:pt x="35" y="86"/>
                  </a:lnTo>
                  <a:lnTo>
                    <a:pt x="45" y="67"/>
                  </a:lnTo>
                  <a:lnTo>
                    <a:pt x="45" y="67"/>
                  </a:lnTo>
                  <a:lnTo>
                    <a:pt x="56" y="45"/>
                  </a:lnTo>
                  <a:lnTo>
                    <a:pt x="61" y="33"/>
                  </a:lnTo>
                  <a:lnTo>
                    <a:pt x="65" y="28"/>
                  </a:lnTo>
                  <a:lnTo>
                    <a:pt x="68" y="24"/>
                  </a:lnTo>
                  <a:lnTo>
                    <a:pt x="68" y="24"/>
                  </a:lnTo>
                  <a:lnTo>
                    <a:pt x="73" y="20"/>
                  </a:lnTo>
                  <a:lnTo>
                    <a:pt x="76" y="17"/>
                  </a:lnTo>
                  <a:lnTo>
                    <a:pt x="78" y="11"/>
                  </a:lnTo>
                  <a:lnTo>
                    <a:pt x="80" y="6"/>
                  </a:lnTo>
                  <a:lnTo>
                    <a:pt x="80" y="6"/>
                  </a:lnTo>
                  <a:lnTo>
                    <a:pt x="80" y="4"/>
                  </a:lnTo>
                  <a:lnTo>
                    <a:pt x="79" y="2"/>
                  </a:lnTo>
                  <a:lnTo>
                    <a:pt x="78" y="1"/>
                  </a:lnTo>
                  <a:lnTo>
                    <a:pt x="77" y="0"/>
                  </a:lnTo>
                  <a:lnTo>
                    <a:pt x="75" y="0"/>
                  </a:lnTo>
                  <a:lnTo>
                    <a:pt x="73"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2" name="chenying0907 1059"/>
            <p:cNvSpPr>
              <a:spLocks/>
            </p:cNvSpPr>
            <p:nvPr/>
          </p:nvSpPr>
          <p:spPr bwMode="auto">
            <a:xfrm>
              <a:off x="6172200" y="1663700"/>
              <a:ext cx="42863" cy="76200"/>
            </a:xfrm>
            <a:custGeom>
              <a:avLst/>
              <a:gdLst/>
              <a:ahLst/>
              <a:cxnLst>
                <a:cxn ang="0">
                  <a:pos x="73" y="2"/>
                </a:cxn>
                <a:cxn ang="0">
                  <a:pos x="73" y="2"/>
                </a:cxn>
                <a:cxn ang="0">
                  <a:pos x="60" y="16"/>
                </a:cxn>
                <a:cxn ang="0">
                  <a:pos x="50" y="32"/>
                </a:cxn>
                <a:cxn ang="0">
                  <a:pos x="41" y="48"/>
                </a:cxn>
                <a:cxn ang="0">
                  <a:pos x="32" y="65"/>
                </a:cxn>
                <a:cxn ang="0">
                  <a:pos x="17" y="100"/>
                </a:cxn>
                <a:cxn ang="0">
                  <a:pos x="1" y="135"/>
                </a:cxn>
                <a:cxn ang="0">
                  <a:pos x="1" y="135"/>
                </a:cxn>
                <a:cxn ang="0">
                  <a:pos x="0" y="137"/>
                </a:cxn>
                <a:cxn ang="0">
                  <a:pos x="1" y="140"/>
                </a:cxn>
                <a:cxn ang="0">
                  <a:pos x="1" y="141"/>
                </a:cxn>
                <a:cxn ang="0">
                  <a:pos x="3" y="142"/>
                </a:cxn>
                <a:cxn ang="0">
                  <a:pos x="4" y="143"/>
                </a:cxn>
                <a:cxn ang="0">
                  <a:pos x="7" y="143"/>
                </a:cxn>
                <a:cxn ang="0">
                  <a:pos x="8" y="142"/>
                </a:cxn>
                <a:cxn ang="0">
                  <a:pos x="10" y="141"/>
                </a:cxn>
                <a:cxn ang="0">
                  <a:pos x="10" y="141"/>
                </a:cxn>
                <a:cxn ang="0">
                  <a:pos x="17" y="123"/>
                </a:cxn>
                <a:cxn ang="0">
                  <a:pos x="24" y="106"/>
                </a:cxn>
                <a:cxn ang="0">
                  <a:pos x="40" y="71"/>
                </a:cxn>
                <a:cxn ang="0">
                  <a:pos x="48" y="55"/>
                </a:cxn>
                <a:cxn ang="0">
                  <a:pos x="57" y="38"/>
                </a:cxn>
                <a:cxn ang="0">
                  <a:pos x="68" y="22"/>
                </a:cxn>
                <a:cxn ang="0">
                  <a:pos x="80" y="8"/>
                </a:cxn>
                <a:cxn ang="0">
                  <a:pos x="80" y="8"/>
                </a:cxn>
                <a:cxn ang="0">
                  <a:pos x="81" y="6"/>
                </a:cxn>
                <a:cxn ang="0">
                  <a:pos x="81" y="5"/>
                </a:cxn>
                <a:cxn ang="0">
                  <a:pos x="81" y="3"/>
                </a:cxn>
                <a:cxn ang="0">
                  <a:pos x="80" y="2"/>
                </a:cxn>
                <a:cxn ang="0">
                  <a:pos x="78" y="1"/>
                </a:cxn>
                <a:cxn ang="0">
                  <a:pos x="77" y="0"/>
                </a:cxn>
                <a:cxn ang="0">
                  <a:pos x="75" y="0"/>
                </a:cxn>
                <a:cxn ang="0">
                  <a:pos x="73" y="2"/>
                </a:cxn>
                <a:cxn ang="0">
                  <a:pos x="73" y="2"/>
                </a:cxn>
              </a:cxnLst>
              <a:rect l="0" t="0" r="r" b="b"/>
              <a:pathLst>
                <a:path w="81" h="143">
                  <a:moveTo>
                    <a:pt x="73" y="2"/>
                  </a:moveTo>
                  <a:lnTo>
                    <a:pt x="73" y="2"/>
                  </a:lnTo>
                  <a:lnTo>
                    <a:pt x="60" y="16"/>
                  </a:lnTo>
                  <a:lnTo>
                    <a:pt x="50" y="32"/>
                  </a:lnTo>
                  <a:lnTo>
                    <a:pt x="41" y="48"/>
                  </a:lnTo>
                  <a:lnTo>
                    <a:pt x="32" y="65"/>
                  </a:lnTo>
                  <a:lnTo>
                    <a:pt x="17" y="100"/>
                  </a:lnTo>
                  <a:lnTo>
                    <a:pt x="1" y="135"/>
                  </a:lnTo>
                  <a:lnTo>
                    <a:pt x="1" y="135"/>
                  </a:lnTo>
                  <a:lnTo>
                    <a:pt x="0" y="137"/>
                  </a:lnTo>
                  <a:lnTo>
                    <a:pt x="1" y="140"/>
                  </a:lnTo>
                  <a:lnTo>
                    <a:pt x="1" y="141"/>
                  </a:lnTo>
                  <a:lnTo>
                    <a:pt x="3" y="142"/>
                  </a:lnTo>
                  <a:lnTo>
                    <a:pt x="4" y="143"/>
                  </a:lnTo>
                  <a:lnTo>
                    <a:pt x="7" y="143"/>
                  </a:lnTo>
                  <a:lnTo>
                    <a:pt x="8" y="142"/>
                  </a:lnTo>
                  <a:lnTo>
                    <a:pt x="10" y="141"/>
                  </a:lnTo>
                  <a:lnTo>
                    <a:pt x="10" y="141"/>
                  </a:lnTo>
                  <a:lnTo>
                    <a:pt x="17" y="123"/>
                  </a:lnTo>
                  <a:lnTo>
                    <a:pt x="24" y="106"/>
                  </a:lnTo>
                  <a:lnTo>
                    <a:pt x="40" y="71"/>
                  </a:lnTo>
                  <a:lnTo>
                    <a:pt x="48" y="55"/>
                  </a:lnTo>
                  <a:lnTo>
                    <a:pt x="57" y="38"/>
                  </a:lnTo>
                  <a:lnTo>
                    <a:pt x="68" y="22"/>
                  </a:lnTo>
                  <a:lnTo>
                    <a:pt x="80" y="8"/>
                  </a:lnTo>
                  <a:lnTo>
                    <a:pt x="80" y="8"/>
                  </a:lnTo>
                  <a:lnTo>
                    <a:pt x="81" y="6"/>
                  </a:lnTo>
                  <a:lnTo>
                    <a:pt x="81" y="5"/>
                  </a:lnTo>
                  <a:lnTo>
                    <a:pt x="81" y="3"/>
                  </a:lnTo>
                  <a:lnTo>
                    <a:pt x="80" y="2"/>
                  </a:lnTo>
                  <a:lnTo>
                    <a:pt x="78" y="1"/>
                  </a:lnTo>
                  <a:lnTo>
                    <a:pt x="77" y="0"/>
                  </a:lnTo>
                  <a:lnTo>
                    <a:pt x="75" y="0"/>
                  </a:lnTo>
                  <a:lnTo>
                    <a:pt x="73" y="2"/>
                  </a:lnTo>
                  <a:lnTo>
                    <a:pt x="7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3" name="chenying0907 1060"/>
            <p:cNvSpPr>
              <a:spLocks/>
            </p:cNvSpPr>
            <p:nvPr/>
          </p:nvSpPr>
          <p:spPr bwMode="auto">
            <a:xfrm>
              <a:off x="6196013" y="1663700"/>
              <a:ext cx="52388" cy="77788"/>
            </a:xfrm>
            <a:custGeom>
              <a:avLst/>
              <a:gdLst/>
              <a:ahLst/>
              <a:cxnLst>
                <a:cxn ang="0">
                  <a:pos x="92" y="2"/>
                </a:cxn>
                <a:cxn ang="0">
                  <a:pos x="92" y="2"/>
                </a:cxn>
                <a:cxn ang="0">
                  <a:pos x="64" y="34"/>
                </a:cxn>
                <a:cxn ang="0">
                  <a:pos x="51" y="51"/>
                </a:cxn>
                <a:cxn ang="0">
                  <a:pos x="39" y="69"/>
                </a:cxn>
                <a:cxn ang="0">
                  <a:pos x="39" y="69"/>
                </a:cxn>
                <a:cxn ang="0">
                  <a:pos x="30" y="86"/>
                </a:cxn>
                <a:cxn ang="0">
                  <a:pos x="23" y="103"/>
                </a:cxn>
                <a:cxn ang="0">
                  <a:pos x="23" y="103"/>
                </a:cxn>
                <a:cxn ang="0">
                  <a:pos x="18" y="111"/>
                </a:cxn>
                <a:cxn ang="0">
                  <a:pos x="14" y="119"/>
                </a:cxn>
                <a:cxn ang="0">
                  <a:pos x="5" y="133"/>
                </a:cxn>
                <a:cxn ang="0">
                  <a:pos x="5" y="133"/>
                </a:cxn>
                <a:cxn ang="0">
                  <a:pos x="2" y="134"/>
                </a:cxn>
                <a:cxn ang="0">
                  <a:pos x="1" y="136"/>
                </a:cxn>
                <a:cxn ang="0">
                  <a:pos x="0" y="137"/>
                </a:cxn>
                <a:cxn ang="0">
                  <a:pos x="0" y="143"/>
                </a:cxn>
                <a:cxn ang="0">
                  <a:pos x="0" y="143"/>
                </a:cxn>
                <a:cxn ang="0">
                  <a:pos x="1" y="146"/>
                </a:cxn>
                <a:cxn ang="0">
                  <a:pos x="4" y="147"/>
                </a:cxn>
                <a:cxn ang="0">
                  <a:pos x="7" y="147"/>
                </a:cxn>
                <a:cxn ang="0">
                  <a:pos x="8" y="147"/>
                </a:cxn>
                <a:cxn ang="0">
                  <a:pos x="9" y="145"/>
                </a:cxn>
                <a:cxn ang="0">
                  <a:pos x="9" y="145"/>
                </a:cxn>
                <a:cxn ang="0">
                  <a:pos x="27" y="113"/>
                </a:cxn>
                <a:cxn ang="0">
                  <a:pos x="43" y="80"/>
                </a:cxn>
                <a:cxn ang="0">
                  <a:pos x="43" y="80"/>
                </a:cxn>
                <a:cxn ang="0">
                  <a:pos x="49" y="70"/>
                </a:cxn>
                <a:cxn ang="0">
                  <a:pos x="55" y="61"/>
                </a:cxn>
                <a:cxn ang="0">
                  <a:pos x="69" y="43"/>
                </a:cxn>
                <a:cxn ang="0">
                  <a:pos x="85" y="26"/>
                </a:cxn>
                <a:cxn ang="0">
                  <a:pos x="98" y="8"/>
                </a:cxn>
                <a:cxn ang="0">
                  <a:pos x="98" y="8"/>
                </a:cxn>
                <a:cxn ang="0">
                  <a:pos x="99" y="6"/>
                </a:cxn>
                <a:cxn ang="0">
                  <a:pos x="100" y="5"/>
                </a:cxn>
                <a:cxn ang="0">
                  <a:pos x="98" y="1"/>
                </a:cxn>
                <a:cxn ang="0">
                  <a:pos x="97" y="0"/>
                </a:cxn>
                <a:cxn ang="0">
                  <a:pos x="95" y="0"/>
                </a:cxn>
                <a:cxn ang="0">
                  <a:pos x="93" y="0"/>
                </a:cxn>
                <a:cxn ang="0">
                  <a:pos x="92" y="2"/>
                </a:cxn>
                <a:cxn ang="0">
                  <a:pos x="92" y="2"/>
                </a:cxn>
              </a:cxnLst>
              <a:rect l="0" t="0" r="r" b="b"/>
              <a:pathLst>
                <a:path w="100" h="147">
                  <a:moveTo>
                    <a:pt x="92" y="2"/>
                  </a:moveTo>
                  <a:lnTo>
                    <a:pt x="92" y="2"/>
                  </a:lnTo>
                  <a:lnTo>
                    <a:pt x="64" y="34"/>
                  </a:lnTo>
                  <a:lnTo>
                    <a:pt x="51" y="51"/>
                  </a:lnTo>
                  <a:lnTo>
                    <a:pt x="39" y="69"/>
                  </a:lnTo>
                  <a:lnTo>
                    <a:pt x="39" y="69"/>
                  </a:lnTo>
                  <a:lnTo>
                    <a:pt x="30" y="86"/>
                  </a:lnTo>
                  <a:lnTo>
                    <a:pt x="23" y="103"/>
                  </a:lnTo>
                  <a:lnTo>
                    <a:pt x="23" y="103"/>
                  </a:lnTo>
                  <a:lnTo>
                    <a:pt x="18" y="111"/>
                  </a:lnTo>
                  <a:lnTo>
                    <a:pt x="14" y="119"/>
                  </a:lnTo>
                  <a:lnTo>
                    <a:pt x="5" y="133"/>
                  </a:lnTo>
                  <a:lnTo>
                    <a:pt x="5" y="133"/>
                  </a:lnTo>
                  <a:lnTo>
                    <a:pt x="2" y="134"/>
                  </a:lnTo>
                  <a:lnTo>
                    <a:pt x="1" y="136"/>
                  </a:lnTo>
                  <a:lnTo>
                    <a:pt x="0" y="137"/>
                  </a:lnTo>
                  <a:lnTo>
                    <a:pt x="0" y="143"/>
                  </a:lnTo>
                  <a:lnTo>
                    <a:pt x="0" y="143"/>
                  </a:lnTo>
                  <a:lnTo>
                    <a:pt x="1" y="146"/>
                  </a:lnTo>
                  <a:lnTo>
                    <a:pt x="4" y="147"/>
                  </a:lnTo>
                  <a:lnTo>
                    <a:pt x="7" y="147"/>
                  </a:lnTo>
                  <a:lnTo>
                    <a:pt x="8" y="147"/>
                  </a:lnTo>
                  <a:lnTo>
                    <a:pt x="9" y="145"/>
                  </a:lnTo>
                  <a:lnTo>
                    <a:pt x="9" y="145"/>
                  </a:lnTo>
                  <a:lnTo>
                    <a:pt x="27" y="113"/>
                  </a:lnTo>
                  <a:lnTo>
                    <a:pt x="43" y="80"/>
                  </a:lnTo>
                  <a:lnTo>
                    <a:pt x="43" y="80"/>
                  </a:lnTo>
                  <a:lnTo>
                    <a:pt x="49" y="70"/>
                  </a:lnTo>
                  <a:lnTo>
                    <a:pt x="55" y="61"/>
                  </a:lnTo>
                  <a:lnTo>
                    <a:pt x="69" y="43"/>
                  </a:lnTo>
                  <a:lnTo>
                    <a:pt x="85" y="26"/>
                  </a:lnTo>
                  <a:lnTo>
                    <a:pt x="98" y="8"/>
                  </a:lnTo>
                  <a:lnTo>
                    <a:pt x="98" y="8"/>
                  </a:lnTo>
                  <a:lnTo>
                    <a:pt x="99" y="6"/>
                  </a:lnTo>
                  <a:lnTo>
                    <a:pt x="100" y="5"/>
                  </a:lnTo>
                  <a:lnTo>
                    <a:pt x="98" y="1"/>
                  </a:lnTo>
                  <a:lnTo>
                    <a:pt x="97" y="0"/>
                  </a:lnTo>
                  <a:lnTo>
                    <a:pt x="95" y="0"/>
                  </a:lnTo>
                  <a:lnTo>
                    <a:pt x="93" y="0"/>
                  </a:lnTo>
                  <a:lnTo>
                    <a:pt x="92" y="2"/>
                  </a:lnTo>
                  <a:lnTo>
                    <a:pt x="9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4" name="chenying0907 1061"/>
            <p:cNvSpPr>
              <a:spLocks/>
            </p:cNvSpPr>
            <p:nvPr/>
          </p:nvSpPr>
          <p:spPr bwMode="auto">
            <a:xfrm>
              <a:off x="6215063" y="1673225"/>
              <a:ext cx="55563" cy="69850"/>
            </a:xfrm>
            <a:custGeom>
              <a:avLst/>
              <a:gdLst/>
              <a:ahLst/>
              <a:cxnLst>
                <a:cxn ang="0">
                  <a:pos x="98" y="1"/>
                </a:cxn>
                <a:cxn ang="0">
                  <a:pos x="98" y="1"/>
                </a:cxn>
                <a:cxn ang="0">
                  <a:pos x="83" y="13"/>
                </a:cxn>
                <a:cxn ang="0">
                  <a:pos x="69" y="24"/>
                </a:cxn>
                <a:cxn ang="0">
                  <a:pos x="55" y="37"/>
                </a:cxn>
                <a:cxn ang="0">
                  <a:pos x="49" y="44"/>
                </a:cxn>
                <a:cxn ang="0">
                  <a:pos x="44" y="51"/>
                </a:cxn>
                <a:cxn ang="0">
                  <a:pos x="44" y="51"/>
                </a:cxn>
                <a:cxn ang="0">
                  <a:pos x="33" y="69"/>
                </a:cxn>
                <a:cxn ang="0">
                  <a:pos x="24" y="86"/>
                </a:cxn>
                <a:cxn ang="0">
                  <a:pos x="24" y="86"/>
                </a:cxn>
                <a:cxn ang="0">
                  <a:pos x="19" y="96"/>
                </a:cxn>
                <a:cxn ang="0">
                  <a:pos x="13" y="104"/>
                </a:cxn>
                <a:cxn ang="0">
                  <a:pos x="6" y="113"/>
                </a:cxn>
                <a:cxn ang="0">
                  <a:pos x="1" y="123"/>
                </a:cxn>
                <a:cxn ang="0">
                  <a:pos x="1" y="123"/>
                </a:cxn>
                <a:cxn ang="0">
                  <a:pos x="0" y="125"/>
                </a:cxn>
                <a:cxn ang="0">
                  <a:pos x="1" y="126"/>
                </a:cxn>
                <a:cxn ang="0">
                  <a:pos x="1" y="128"/>
                </a:cxn>
                <a:cxn ang="0">
                  <a:pos x="3" y="129"/>
                </a:cxn>
                <a:cxn ang="0">
                  <a:pos x="4" y="130"/>
                </a:cxn>
                <a:cxn ang="0">
                  <a:pos x="6" y="130"/>
                </a:cxn>
                <a:cxn ang="0">
                  <a:pos x="7" y="129"/>
                </a:cxn>
                <a:cxn ang="0">
                  <a:pos x="9" y="127"/>
                </a:cxn>
                <a:cxn ang="0">
                  <a:pos x="9" y="127"/>
                </a:cxn>
                <a:cxn ang="0">
                  <a:pos x="18" y="112"/>
                </a:cxn>
                <a:cxn ang="0">
                  <a:pos x="26" y="99"/>
                </a:cxn>
                <a:cxn ang="0">
                  <a:pos x="35" y="84"/>
                </a:cxn>
                <a:cxn ang="0">
                  <a:pos x="44" y="70"/>
                </a:cxn>
                <a:cxn ang="0">
                  <a:pos x="44" y="70"/>
                </a:cxn>
                <a:cxn ang="0">
                  <a:pos x="49" y="60"/>
                </a:cxn>
                <a:cxn ang="0">
                  <a:pos x="55" y="52"/>
                </a:cxn>
                <a:cxn ang="0">
                  <a:pos x="62" y="44"/>
                </a:cxn>
                <a:cxn ang="0">
                  <a:pos x="70" y="37"/>
                </a:cxn>
                <a:cxn ang="0">
                  <a:pos x="86" y="23"/>
                </a:cxn>
                <a:cxn ang="0">
                  <a:pos x="103" y="10"/>
                </a:cxn>
                <a:cxn ang="0">
                  <a:pos x="103" y="10"/>
                </a:cxn>
                <a:cxn ang="0">
                  <a:pos x="104" y="9"/>
                </a:cxn>
                <a:cxn ang="0">
                  <a:pos x="105" y="7"/>
                </a:cxn>
                <a:cxn ang="0">
                  <a:pos x="104" y="3"/>
                </a:cxn>
                <a:cxn ang="0">
                  <a:pos x="103" y="1"/>
                </a:cxn>
                <a:cxn ang="0">
                  <a:pos x="102" y="1"/>
                </a:cxn>
                <a:cxn ang="0">
                  <a:pos x="100" y="0"/>
                </a:cxn>
                <a:cxn ang="0">
                  <a:pos x="98" y="1"/>
                </a:cxn>
                <a:cxn ang="0">
                  <a:pos x="98" y="1"/>
                </a:cxn>
              </a:cxnLst>
              <a:rect l="0" t="0" r="r" b="b"/>
              <a:pathLst>
                <a:path w="105" h="130">
                  <a:moveTo>
                    <a:pt x="98" y="1"/>
                  </a:moveTo>
                  <a:lnTo>
                    <a:pt x="98" y="1"/>
                  </a:lnTo>
                  <a:lnTo>
                    <a:pt x="83" y="13"/>
                  </a:lnTo>
                  <a:lnTo>
                    <a:pt x="69" y="24"/>
                  </a:lnTo>
                  <a:lnTo>
                    <a:pt x="55" y="37"/>
                  </a:lnTo>
                  <a:lnTo>
                    <a:pt x="49" y="44"/>
                  </a:lnTo>
                  <a:lnTo>
                    <a:pt x="44" y="51"/>
                  </a:lnTo>
                  <a:lnTo>
                    <a:pt x="44" y="51"/>
                  </a:lnTo>
                  <a:lnTo>
                    <a:pt x="33" y="69"/>
                  </a:lnTo>
                  <a:lnTo>
                    <a:pt x="24" y="86"/>
                  </a:lnTo>
                  <a:lnTo>
                    <a:pt x="24" y="86"/>
                  </a:lnTo>
                  <a:lnTo>
                    <a:pt x="19" y="96"/>
                  </a:lnTo>
                  <a:lnTo>
                    <a:pt x="13" y="104"/>
                  </a:lnTo>
                  <a:lnTo>
                    <a:pt x="6" y="113"/>
                  </a:lnTo>
                  <a:lnTo>
                    <a:pt x="1" y="123"/>
                  </a:lnTo>
                  <a:lnTo>
                    <a:pt x="1" y="123"/>
                  </a:lnTo>
                  <a:lnTo>
                    <a:pt x="0" y="125"/>
                  </a:lnTo>
                  <a:lnTo>
                    <a:pt x="1" y="126"/>
                  </a:lnTo>
                  <a:lnTo>
                    <a:pt x="1" y="128"/>
                  </a:lnTo>
                  <a:lnTo>
                    <a:pt x="3" y="129"/>
                  </a:lnTo>
                  <a:lnTo>
                    <a:pt x="4" y="130"/>
                  </a:lnTo>
                  <a:lnTo>
                    <a:pt x="6" y="130"/>
                  </a:lnTo>
                  <a:lnTo>
                    <a:pt x="7" y="129"/>
                  </a:lnTo>
                  <a:lnTo>
                    <a:pt x="9" y="127"/>
                  </a:lnTo>
                  <a:lnTo>
                    <a:pt x="9" y="127"/>
                  </a:lnTo>
                  <a:lnTo>
                    <a:pt x="18" y="112"/>
                  </a:lnTo>
                  <a:lnTo>
                    <a:pt x="26" y="99"/>
                  </a:lnTo>
                  <a:lnTo>
                    <a:pt x="35" y="84"/>
                  </a:lnTo>
                  <a:lnTo>
                    <a:pt x="44" y="70"/>
                  </a:lnTo>
                  <a:lnTo>
                    <a:pt x="44" y="70"/>
                  </a:lnTo>
                  <a:lnTo>
                    <a:pt x="49" y="60"/>
                  </a:lnTo>
                  <a:lnTo>
                    <a:pt x="55" y="52"/>
                  </a:lnTo>
                  <a:lnTo>
                    <a:pt x="62" y="44"/>
                  </a:lnTo>
                  <a:lnTo>
                    <a:pt x="70" y="37"/>
                  </a:lnTo>
                  <a:lnTo>
                    <a:pt x="86" y="23"/>
                  </a:lnTo>
                  <a:lnTo>
                    <a:pt x="103" y="10"/>
                  </a:lnTo>
                  <a:lnTo>
                    <a:pt x="103" y="10"/>
                  </a:lnTo>
                  <a:lnTo>
                    <a:pt x="104" y="9"/>
                  </a:lnTo>
                  <a:lnTo>
                    <a:pt x="105" y="7"/>
                  </a:lnTo>
                  <a:lnTo>
                    <a:pt x="104" y="3"/>
                  </a:lnTo>
                  <a:lnTo>
                    <a:pt x="103" y="1"/>
                  </a:lnTo>
                  <a:lnTo>
                    <a:pt x="102" y="1"/>
                  </a:lnTo>
                  <a:lnTo>
                    <a:pt x="100" y="0"/>
                  </a:lnTo>
                  <a:lnTo>
                    <a:pt x="98" y="1"/>
                  </a:lnTo>
                  <a:lnTo>
                    <a:pt x="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5" name="chenying0907 1062"/>
            <p:cNvSpPr>
              <a:spLocks/>
            </p:cNvSpPr>
            <p:nvPr/>
          </p:nvSpPr>
          <p:spPr bwMode="auto">
            <a:xfrm>
              <a:off x="6238875" y="1698625"/>
              <a:ext cx="34925" cy="38100"/>
            </a:xfrm>
            <a:custGeom>
              <a:avLst/>
              <a:gdLst/>
              <a:ahLst/>
              <a:cxnLst>
                <a:cxn ang="0">
                  <a:pos x="59" y="1"/>
                </a:cxn>
                <a:cxn ang="0">
                  <a:pos x="59" y="1"/>
                </a:cxn>
                <a:cxn ang="0">
                  <a:pos x="42" y="13"/>
                </a:cxn>
                <a:cxn ang="0">
                  <a:pos x="27" y="28"/>
                </a:cxn>
                <a:cxn ang="0">
                  <a:pos x="27" y="28"/>
                </a:cxn>
                <a:cxn ang="0">
                  <a:pos x="19" y="36"/>
                </a:cxn>
                <a:cxn ang="0">
                  <a:pos x="13" y="46"/>
                </a:cxn>
                <a:cxn ang="0">
                  <a:pos x="8" y="55"/>
                </a:cxn>
                <a:cxn ang="0">
                  <a:pos x="1" y="64"/>
                </a:cxn>
                <a:cxn ang="0">
                  <a:pos x="1" y="64"/>
                </a:cxn>
                <a:cxn ang="0">
                  <a:pos x="0" y="65"/>
                </a:cxn>
                <a:cxn ang="0">
                  <a:pos x="0" y="67"/>
                </a:cxn>
                <a:cxn ang="0">
                  <a:pos x="0" y="69"/>
                </a:cxn>
                <a:cxn ang="0">
                  <a:pos x="1" y="70"/>
                </a:cxn>
                <a:cxn ang="0">
                  <a:pos x="2" y="71"/>
                </a:cxn>
                <a:cxn ang="0">
                  <a:pos x="4" y="71"/>
                </a:cxn>
                <a:cxn ang="0">
                  <a:pos x="6" y="71"/>
                </a:cxn>
                <a:cxn ang="0">
                  <a:pos x="7" y="70"/>
                </a:cxn>
                <a:cxn ang="0">
                  <a:pos x="7" y="70"/>
                </a:cxn>
                <a:cxn ang="0">
                  <a:pos x="13" y="64"/>
                </a:cxn>
                <a:cxn ang="0">
                  <a:pos x="17" y="58"/>
                </a:cxn>
                <a:cxn ang="0">
                  <a:pos x="27" y="44"/>
                </a:cxn>
                <a:cxn ang="0">
                  <a:pos x="27" y="44"/>
                </a:cxn>
                <a:cxn ang="0">
                  <a:pos x="35" y="34"/>
                </a:cxn>
                <a:cxn ang="0">
                  <a:pos x="43" y="25"/>
                </a:cxn>
                <a:cxn ang="0">
                  <a:pos x="54" y="17"/>
                </a:cxn>
                <a:cxn ang="0">
                  <a:pos x="63" y="9"/>
                </a:cxn>
                <a:cxn ang="0">
                  <a:pos x="63" y="9"/>
                </a:cxn>
                <a:cxn ang="0">
                  <a:pos x="65" y="8"/>
                </a:cxn>
                <a:cxn ang="0">
                  <a:pos x="65" y="6"/>
                </a:cxn>
                <a:cxn ang="0">
                  <a:pos x="65" y="4"/>
                </a:cxn>
                <a:cxn ang="0">
                  <a:pos x="65" y="3"/>
                </a:cxn>
                <a:cxn ang="0">
                  <a:pos x="64" y="1"/>
                </a:cxn>
                <a:cxn ang="0">
                  <a:pos x="62" y="1"/>
                </a:cxn>
                <a:cxn ang="0">
                  <a:pos x="61" y="0"/>
                </a:cxn>
                <a:cxn ang="0">
                  <a:pos x="59" y="1"/>
                </a:cxn>
                <a:cxn ang="0">
                  <a:pos x="59" y="1"/>
                </a:cxn>
              </a:cxnLst>
              <a:rect l="0" t="0" r="r" b="b"/>
              <a:pathLst>
                <a:path w="65" h="71">
                  <a:moveTo>
                    <a:pt x="59" y="1"/>
                  </a:moveTo>
                  <a:lnTo>
                    <a:pt x="59" y="1"/>
                  </a:lnTo>
                  <a:lnTo>
                    <a:pt x="42" y="13"/>
                  </a:lnTo>
                  <a:lnTo>
                    <a:pt x="27" y="28"/>
                  </a:lnTo>
                  <a:lnTo>
                    <a:pt x="27" y="28"/>
                  </a:lnTo>
                  <a:lnTo>
                    <a:pt x="19" y="36"/>
                  </a:lnTo>
                  <a:lnTo>
                    <a:pt x="13" y="46"/>
                  </a:lnTo>
                  <a:lnTo>
                    <a:pt x="8" y="55"/>
                  </a:lnTo>
                  <a:lnTo>
                    <a:pt x="1" y="64"/>
                  </a:lnTo>
                  <a:lnTo>
                    <a:pt x="1" y="64"/>
                  </a:lnTo>
                  <a:lnTo>
                    <a:pt x="0" y="65"/>
                  </a:lnTo>
                  <a:lnTo>
                    <a:pt x="0" y="67"/>
                  </a:lnTo>
                  <a:lnTo>
                    <a:pt x="0" y="69"/>
                  </a:lnTo>
                  <a:lnTo>
                    <a:pt x="1" y="70"/>
                  </a:lnTo>
                  <a:lnTo>
                    <a:pt x="2" y="71"/>
                  </a:lnTo>
                  <a:lnTo>
                    <a:pt x="4" y="71"/>
                  </a:lnTo>
                  <a:lnTo>
                    <a:pt x="6" y="71"/>
                  </a:lnTo>
                  <a:lnTo>
                    <a:pt x="7" y="70"/>
                  </a:lnTo>
                  <a:lnTo>
                    <a:pt x="7" y="70"/>
                  </a:lnTo>
                  <a:lnTo>
                    <a:pt x="13" y="64"/>
                  </a:lnTo>
                  <a:lnTo>
                    <a:pt x="17" y="58"/>
                  </a:lnTo>
                  <a:lnTo>
                    <a:pt x="27" y="44"/>
                  </a:lnTo>
                  <a:lnTo>
                    <a:pt x="27" y="44"/>
                  </a:lnTo>
                  <a:lnTo>
                    <a:pt x="35" y="34"/>
                  </a:lnTo>
                  <a:lnTo>
                    <a:pt x="43" y="25"/>
                  </a:lnTo>
                  <a:lnTo>
                    <a:pt x="54" y="17"/>
                  </a:lnTo>
                  <a:lnTo>
                    <a:pt x="63" y="9"/>
                  </a:lnTo>
                  <a:lnTo>
                    <a:pt x="63" y="9"/>
                  </a:lnTo>
                  <a:lnTo>
                    <a:pt x="65" y="8"/>
                  </a:lnTo>
                  <a:lnTo>
                    <a:pt x="65" y="6"/>
                  </a:lnTo>
                  <a:lnTo>
                    <a:pt x="65" y="4"/>
                  </a:lnTo>
                  <a:lnTo>
                    <a:pt x="65" y="3"/>
                  </a:lnTo>
                  <a:lnTo>
                    <a:pt x="64" y="1"/>
                  </a:lnTo>
                  <a:lnTo>
                    <a:pt x="62" y="1"/>
                  </a:lnTo>
                  <a:lnTo>
                    <a:pt x="61"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6" name="chenying0907 1063"/>
            <p:cNvSpPr>
              <a:spLocks/>
            </p:cNvSpPr>
            <p:nvPr/>
          </p:nvSpPr>
          <p:spPr bwMode="auto">
            <a:xfrm>
              <a:off x="6754813" y="1679575"/>
              <a:ext cx="36513" cy="61913"/>
            </a:xfrm>
            <a:custGeom>
              <a:avLst/>
              <a:gdLst/>
              <a:ahLst/>
              <a:cxnLst>
                <a:cxn ang="0">
                  <a:pos x="62" y="3"/>
                </a:cxn>
                <a:cxn ang="0">
                  <a:pos x="62" y="3"/>
                </a:cxn>
                <a:cxn ang="0">
                  <a:pos x="59" y="9"/>
                </a:cxn>
                <a:cxn ang="0">
                  <a:pos x="54" y="17"/>
                </a:cxn>
                <a:cxn ang="0">
                  <a:pos x="43" y="31"/>
                </a:cxn>
                <a:cxn ang="0">
                  <a:pos x="43" y="31"/>
                </a:cxn>
                <a:cxn ang="0">
                  <a:pos x="25" y="59"/>
                </a:cxn>
                <a:cxn ang="0">
                  <a:pos x="25" y="59"/>
                </a:cxn>
                <a:cxn ang="0">
                  <a:pos x="18" y="71"/>
                </a:cxn>
                <a:cxn ang="0">
                  <a:pos x="10" y="85"/>
                </a:cxn>
                <a:cxn ang="0">
                  <a:pos x="5" y="98"/>
                </a:cxn>
                <a:cxn ang="0">
                  <a:pos x="1" y="113"/>
                </a:cxn>
                <a:cxn ang="0">
                  <a:pos x="1" y="113"/>
                </a:cxn>
                <a:cxn ang="0">
                  <a:pos x="0" y="115"/>
                </a:cxn>
                <a:cxn ang="0">
                  <a:pos x="1" y="116"/>
                </a:cxn>
                <a:cxn ang="0">
                  <a:pos x="2" y="118"/>
                </a:cxn>
                <a:cxn ang="0">
                  <a:pos x="4" y="118"/>
                </a:cxn>
                <a:cxn ang="0">
                  <a:pos x="6" y="118"/>
                </a:cxn>
                <a:cxn ang="0">
                  <a:pos x="7" y="118"/>
                </a:cxn>
                <a:cxn ang="0">
                  <a:pos x="9" y="117"/>
                </a:cxn>
                <a:cxn ang="0">
                  <a:pos x="9" y="115"/>
                </a:cxn>
                <a:cxn ang="0">
                  <a:pos x="9" y="115"/>
                </a:cxn>
                <a:cxn ang="0">
                  <a:pos x="14" y="99"/>
                </a:cxn>
                <a:cxn ang="0">
                  <a:pos x="22" y="85"/>
                </a:cxn>
                <a:cxn ang="0">
                  <a:pos x="29" y="70"/>
                </a:cxn>
                <a:cxn ang="0">
                  <a:pos x="38" y="57"/>
                </a:cxn>
                <a:cxn ang="0">
                  <a:pos x="38" y="57"/>
                </a:cxn>
                <a:cxn ang="0">
                  <a:pos x="47" y="44"/>
                </a:cxn>
                <a:cxn ang="0">
                  <a:pos x="57" y="32"/>
                </a:cxn>
                <a:cxn ang="0">
                  <a:pos x="65" y="19"/>
                </a:cxn>
                <a:cxn ang="0">
                  <a:pos x="69" y="12"/>
                </a:cxn>
                <a:cxn ang="0">
                  <a:pos x="71" y="6"/>
                </a:cxn>
                <a:cxn ang="0">
                  <a:pos x="71" y="6"/>
                </a:cxn>
                <a:cxn ang="0">
                  <a:pos x="71" y="4"/>
                </a:cxn>
                <a:cxn ang="0">
                  <a:pos x="71" y="2"/>
                </a:cxn>
                <a:cxn ang="0">
                  <a:pos x="69" y="1"/>
                </a:cxn>
                <a:cxn ang="0">
                  <a:pos x="68" y="0"/>
                </a:cxn>
                <a:cxn ang="0">
                  <a:pos x="66" y="0"/>
                </a:cxn>
                <a:cxn ang="0">
                  <a:pos x="65" y="0"/>
                </a:cxn>
                <a:cxn ang="0">
                  <a:pos x="63" y="1"/>
                </a:cxn>
                <a:cxn ang="0">
                  <a:pos x="62" y="3"/>
                </a:cxn>
                <a:cxn ang="0">
                  <a:pos x="62" y="3"/>
                </a:cxn>
              </a:cxnLst>
              <a:rect l="0" t="0" r="r" b="b"/>
              <a:pathLst>
                <a:path w="71" h="118">
                  <a:moveTo>
                    <a:pt x="62" y="3"/>
                  </a:moveTo>
                  <a:lnTo>
                    <a:pt x="62" y="3"/>
                  </a:lnTo>
                  <a:lnTo>
                    <a:pt x="59" y="9"/>
                  </a:lnTo>
                  <a:lnTo>
                    <a:pt x="54" y="17"/>
                  </a:lnTo>
                  <a:lnTo>
                    <a:pt x="43" y="31"/>
                  </a:lnTo>
                  <a:lnTo>
                    <a:pt x="43" y="31"/>
                  </a:lnTo>
                  <a:lnTo>
                    <a:pt x="25" y="59"/>
                  </a:lnTo>
                  <a:lnTo>
                    <a:pt x="25" y="59"/>
                  </a:lnTo>
                  <a:lnTo>
                    <a:pt x="18" y="71"/>
                  </a:lnTo>
                  <a:lnTo>
                    <a:pt x="10" y="85"/>
                  </a:lnTo>
                  <a:lnTo>
                    <a:pt x="5" y="98"/>
                  </a:lnTo>
                  <a:lnTo>
                    <a:pt x="1" y="113"/>
                  </a:lnTo>
                  <a:lnTo>
                    <a:pt x="1" y="113"/>
                  </a:lnTo>
                  <a:lnTo>
                    <a:pt x="0" y="115"/>
                  </a:lnTo>
                  <a:lnTo>
                    <a:pt x="1" y="116"/>
                  </a:lnTo>
                  <a:lnTo>
                    <a:pt x="2" y="118"/>
                  </a:lnTo>
                  <a:lnTo>
                    <a:pt x="4" y="118"/>
                  </a:lnTo>
                  <a:lnTo>
                    <a:pt x="6" y="118"/>
                  </a:lnTo>
                  <a:lnTo>
                    <a:pt x="7" y="118"/>
                  </a:lnTo>
                  <a:lnTo>
                    <a:pt x="9" y="117"/>
                  </a:lnTo>
                  <a:lnTo>
                    <a:pt x="9" y="115"/>
                  </a:lnTo>
                  <a:lnTo>
                    <a:pt x="9" y="115"/>
                  </a:lnTo>
                  <a:lnTo>
                    <a:pt x="14" y="99"/>
                  </a:lnTo>
                  <a:lnTo>
                    <a:pt x="22" y="85"/>
                  </a:lnTo>
                  <a:lnTo>
                    <a:pt x="29" y="70"/>
                  </a:lnTo>
                  <a:lnTo>
                    <a:pt x="38" y="57"/>
                  </a:lnTo>
                  <a:lnTo>
                    <a:pt x="38" y="57"/>
                  </a:lnTo>
                  <a:lnTo>
                    <a:pt x="47" y="44"/>
                  </a:lnTo>
                  <a:lnTo>
                    <a:pt x="57" y="32"/>
                  </a:lnTo>
                  <a:lnTo>
                    <a:pt x="65" y="19"/>
                  </a:lnTo>
                  <a:lnTo>
                    <a:pt x="69" y="12"/>
                  </a:lnTo>
                  <a:lnTo>
                    <a:pt x="71" y="6"/>
                  </a:lnTo>
                  <a:lnTo>
                    <a:pt x="71" y="6"/>
                  </a:lnTo>
                  <a:lnTo>
                    <a:pt x="71" y="4"/>
                  </a:lnTo>
                  <a:lnTo>
                    <a:pt x="71" y="2"/>
                  </a:lnTo>
                  <a:lnTo>
                    <a:pt x="69" y="1"/>
                  </a:lnTo>
                  <a:lnTo>
                    <a:pt x="68" y="0"/>
                  </a:lnTo>
                  <a:lnTo>
                    <a:pt x="66" y="0"/>
                  </a:lnTo>
                  <a:lnTo>
                    <a:pt x="65" y="0"/>
                  </a:lnTo>
                  <a:lnTo>
                    <a:pt x="63" y="1"/>
                  </a:lnTo>
                  <a:lnTo>
                    <a:pt x="62" y="3"/>
                  </a:lnTo>
                  <a:lnTo>
                    <a:pt x="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7" name="chenying0907 1064"/>
            <p:cNvSpPr>
              <a:spLocks/>
            </p:cNvSpPr>
            <p:nvPr/>
          </p:nvSpPr>
          <p:spPr bwMode="auto">
            <a:xfrm>
              <a:off x="6769100" y="1676400"/>
              <a:ext cx="60325" cy="84138"/>
            </a:xfrm>
            <a:custGeom>
              <a:avLst/>
              <a:gdLst/>
              <a:ahLst/>
              <a:cxnLst>
                <a:cxn ang="0">
                  <a:pos x="106" y="3"/>
                </a:cxn>
                <a:cxn ang="0">
                  <a:pos x="106" y="3"/>
                </a:cxn>
                <a:cxn ang="0">
                  <a:pos x="90" y="18"/>
                </a:cxn>
                <a:cxn ang="0">
                  <a:pos x="75" y="35"/>
                </a:cxn>
                <a:cxn ang="0">
                  <a:pos x="59" y="52"/>
                </a:cxn>
                <a:cxn ang="0">
                  <a:pos x="46" y="71"/>
                </a:cxn>
                <a:cxn ang="0">
                  <a:pos x="33" y="90"/>
                </a:cxn>
                <a:cxn ang="0">
                  <a:pos x="21" y="109"/>
                </a:cxn>
                <a:cxn ang="0">
                  <a:pos x="10" y="130"/>
                </a:cxn>
                <a:cxn ang="0">
                  <a:pos x="1" y="151"/>
                </a:cxn>
                <a:cxn ang="0">
                  <a:pos x="1" y="151"/>
                </a:cxn>
                <a:cxn ang="0">
                  <a:pos x="0" y="153"/>
                </a:cxn>
                <a:cxn ang="0">
                  <a:pos x="1" y="155"/>
                </a:cxn>
                <a:cxn ang="0">
                  <a:pos x="3" y="157"/>
                </a:cxn>
                <a:cxn ang="0">
                  <a:pos x="4" y="158"/>
                </a:cxn>
                <a:cxn ang="0">
                  <a:pos x="6" y="158"/>
                </a:cxn>
                <a:cxn ang="0">
                  <a:pos x="7" y="157"/>
                </a:cxn>
                <a:cxn ang="0">
                  <a:pos x="9" y="155"/>
                </a:cxn>
                <a:cxn ang="0">
                  <a:pos x="9" y="155"/>
                </a:cxn>
                <a:cxn ang="0">
                  <a:pos x="19" y="135"/>
                </a:cxn>
                <a:cxn ang="0">
                  <a:pos x="29" y="116"/>
                </a:cxn>
                <a:cxn ang="0">
                  <a:pos x="40" y="96"/>
                </a:cxn>
                <a:cxn ang="0">
                  <a:pos x="54" y="77"/>
                </a:cxn>
                <a:cxn ang="0">
                  <a:pos x="67" y="59"/>
                </a:cxn>
                <a:cxn ang="0">
                  <a:pos x="82" y="41"/>
                </a:cxn>
                <a:cxn ang="0">
                  <a:pos x="96" y="24"/>
                </a:cxn>
                <a:cxn ang="0">
                  <a:pos x="113" y="9"/>
                </a:cxn>
                <a:cxn ang="0">
                  <a:pos x="113" y="9"/>
                </a:cxn>
                <a:cxn ang="0">
                  <a:pos x="114" y="7"/>
                </a:cxn>
                <a:cxn ang="0">
                  <a:pos x="114" y="6"/>
                </a:cxn>
                <a:cxn ang="0">
                  <a:pos x="114" y="4"/>
                </a:cxn>
                <a:cxn ang="0">
                  <a:pos x="113" y="3"/>
                </a:cxn>
                <a:cxn ang="0">
                  <a:pos x="111" y="2"/>
                </a:cxn>
                <a:cxn ang="0">
                  <a:pos x="110" y="0"/>
                </a:cxn>
                <a:cxn ang="0">
                  <a:pos x="108" y="2"/>
                </a:cxn>
                <a:cxn ang="0">
                  <a:pos x="106" y="3"/>
                </a:cxn>
                <a:cxn ang="0">
                  <a:pos x="106" y="3"/>
                </a:cxn>
              </a:cxnLst>
              <a:rect l="0" t="0" r="r" b="b"/>
              <a:pathLst>
                <a:path w="114" h="158">
                  <a:moveTo>
                    <a:pt x="106" y="3"/>
                  </a:moveTo>
                  <a:lnTo>
                    <a:pt x="106" y="3"/>
                  </a:lnTo>
                  <a:lnTo>
                    <a:pt x="90" y="18"/>
                  </a:lnTo>
                  <a:lnTo>
                    <a:pt x="75" y="35"/>
                  </a:lnTo>
                  <a:lnTo>
                    <a:pt x="59" y="52"/>
                  </a:lnTo>
                  <a:lnTo>
                    <a:pt x="46" y="71"/>
                  </a:lnTo>
                  <a:lnTo>
                    <a:pt x="33" y="90"/>
                  </a:lnTo>
                  <a:lnTo>
                    <a:pt x="21" y="109"/>
                  </a:lnTo>
                  <a:lnTo>
                    <a:pt x="10" y="130"/>
                  </a:lnTo>
                  <a:lnTo>
                    <a:pt x="1" y="151"/>
                  </a:lnTo>
                  <a:lnTo>
                    <a:pt x="1" y="151"/>
                  </a:lnTo>
                  <a:lnTo>
                    <a:pt x="0" y="153"/>
                  </a:lnTo>
                  <a:lnTo>
                    <a:pt x="1" y="155"/>
                  </a:lnTo>
                  <a:lnTo>
                    <a:pt x="3" y="157"/>
                  </a:lnTo>
                  <a:lnTo>
                    <a:pt x="4" y="158"/>
                  </a:lnTo>
                  <a:lnTo>
                    <a:pt x="6" y="158"/>
                  </a:lnTo>
                  <a:lnTo>
                    <a:pt x="7" y="157"/>
                  </a:lnTo>
                  <a:lnTo>
                    <a:pt x="9" y="155"/>
                  </a:lnTo>
                  <a:lnTo>
                    <a:pt x="9" y="155"/>
                  </a:lnTo>
                  <a:lnTo>
                    <a:pt x="19" y="135"/>
                  </a:lnTo>
                  <a:lnTo>
                    <a:pt x="29" y="116"/>
                  </a:lnTo>
                  <a:lnTo>
                    <a:pt x="40" y="96"/>
                  </a:lnTo>
                  <a:lnTo>
                    <a:pt x="54" y="77"/>
                  </a:lnTo>
                  <a:lnTo>
                    <a:pt x="67" y="59"/>
                  </a:lnTo>
                  <a:lnTo>
                    <a:pt x="82" y="41"/>
                  </a:lnTo>
                  <a:lnTo>
                    <a:pt x="96" y="24"/>
                  </a:lnTo>
                  <a:lnTo>
                    <a:pt x="113" y="9"/>
                  </a:lnTo>
                  <a:lnTo>
                    <a:pt x="113" y="9"/>
                  </a:lnTo>
                  <a:lnTo>
                    <a:pt x="114" y="7"/>
                  </a:lnTo>
                  <a:lnTo>
                    <a:pt x="114" y="6"/>
                  </a:lnTo>
                  <a:lnTo>
                    <a:pt x="114" y="4"/>
                  </a:lnTo>
                  <a:lnTo>
                    <a:pt x="113" y="3"/>
                  </a:lnTo>
                  <a:lnTo>
                    <a:pt x="111" y="2"/>
                  </a:lnTo>
                  <a:lnTo>
                    <a:pt x="110" y="0"/>
                  </a:lnTo>
                  <a:lnTo>
                    <a:pt x="108" y="2"/>
                  </a:lnTo>
                  <a:lnTo>
                    <a:pt x="106" y="3"/>
                  </a:lnTo>
                  <a:lnTo>
                    <a:pt x="10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8" name="chenying0907 1065"/>
            <p:cNvSpPr>
              <a:spLocks/>
            </p:cNvSpPr>
            <p:nvPr/>
          </p:nvSpPr>
          <p:spPr bwMode="auto">
            <a:xfrm>
              <a:off x="6797675" y="1681163"/>
              <a:ext cx="52388" cy="63500"/>
            </a:xfrm>
            <a:custGeom>
              <a:avLst/>
              <a:gdLst/>
              <a:ahLst/>
              <a:cxnLst>
                <a:cxn ang="0">
                  <a:pos x="93" y="1"/>
                </a:cxn>
                <a:cxn ang="0">
                  <a:pos x="93" y="1"/>
                </a:cxn>
                <a:cxn ang="0">
                  <a:pos x="88" y="3"/>
                </a:cxn>
                <a:cxn ang="0">
                  <a:pos x="83" y="6"/>
                </a:cxn>
                <a:cxn ang="0">
                  <a:pos x="79" y="10"/>
                </a:cxn>
                <a:cxn ang="0">
                  <a:pos x="74" y="15"/>
                </a:cxn>
                <a:cxn ang="0">
                  <a:pos x="68" y="27"/>
                </a:cxn>
                <a:cxn ang="0">
                  <a:pos x="63" y="37"/>
                </a:cxn>
                <a:cxn ang="0">
                  <a:pos x="63" y="37"/>
                </a:cxn>
                <a:cxn ang="0">
                  <a:pos x="56" y="49"/>
                </a:cxn>
                <a:cxn ang="0">
                  <a:pos x="47" y="60"/>
                </a:cxn>
                <a:cxn ang="0">
                  <a:pos x="29" y="80"/>
                </a:cxn>
                <a:cxn ang="0">
                  <a:pos x="29" y="80"/>
                </a:cxn>
                <a:cxn ang="0">
                  <a:pos x="21" y="92"/>
                </a:cxn>
                <a:cxn ang="0">
                  <a:pos x="15" y="99"/>
                </a:cxn>
                <a:cxn ang="0">
                  <a:pos x="10" y="106"/>
                </a:cxn>
                <a:cxn ang="0">
                  <a:pos x="10" y="106"/>
                </a:cxn>
                <a:cxn ang="0">
                  <a:pos x="7" y="106"/>
                </a:cxn>
                <a:cxn ang="0">
                  <a:pos x="5" y="107"/>
                </a:cxn>
                <a:cxn ang="0">
                  <a:pos x="1" y="111"/>
                </a:cxn>
                <a:cxn ang="0">
                  <a:pos x="1" y="111"/>
                </a:cxn>
                <a:cxn ang="0">
                  <a:pos x="0" y="114"/>
                </a:cxn>
                <a:cxn ang="0">
                  <a:pos x="0" y="117"/>
                </a:cxn>
                <a:cxn ang="0">
                  <a:pos x="2" y="119"/>
                </a:cxn>
                <a:cxn ang="0">
                  <a:pos x="4" y="119"/>
                </a:cxn>
                <a:cxn ang="0">
                  <a:pos x="5" y="119"/>
                </a:cxn>
                <a:cxn ang="0">
                  <a:pos x="5" y="119"/>
                </a:cxn>
                <a:cxn ang="0">
                  <a:pos x="12" y="116"/>
                </a:cxn>
                <a:cxn ang="0">
                  <a:pos x="18" y="111"/>
                </a:cxn>
                <a:cxn ang="0">
                  <a:pos x="25" y="104"/>
                </a:cxn>
                <a:cxn ang="0">
                  <a:pos x="30" y="97"/>
                </a:cxn>
                <a:cxn ang="0">
                  <a:pos x="40" y="83"/>
                </a:cxn>
                <a:cxn ang="0">
                  <a:pos x="51" y="70"/>
                </a:cxn>
                <a:cxn ang="0">
                  <a:pos x="51" y="70"/>
                </a:cxn>
                <a:cxn ang="0">
                  <a:pos x="62" y="57"/>
                </a:cxn>
                <a:cxn ang="0">
                  <a:pos x="67" y="50"/>
                </a:cxn>
                <a:cxn ang="0">
                  <a:pos x="71" y="42"/>
                </a:cxn>
                <a:cxn ang="0">
                  <a:pos x="71" y="42"/>
                </a:cxn>
                <a:cxn ang="0">
                  <a:pos x="75" y="34"/>
                </a:cxn>
                <a:cxn ang="0">
                  <a:pos x="81" y="24"/>
                </a:cxn>
                <a:cxn ang="0">
                  <a:pos x="85" y="18"/>
                </a:cxn>
                <a:cxn ang="0">
                  <a:pos x="88" y="14"/>
                </a:cxn>
                <a:cxn ang="0">
                  <a:pos x="92" y="11"/>
                </a:cxn>
                <a:cxn ang="0">
                  <a:pos x="95" y="9"/>
                </a:cxn>
                <a:cxn ang="0">
                  <a:pos x="95" y="9"/>
                </a:cxn>
                <a:cxn ang="0">
                  <a:pos x="97" y="9"/>
                </a:cxn>
                <a:cxn ang="0">
                  <a:pos x="98" y="7"/>
                </a:cxn>
                <a:cxn ang="0">
                  <a:pos x="99" y="6"/>
                </a:cxn>
                <a:cxn ang="0">
                  <a:pos x="99" y="4"/>
                </a:cxn>
                <a:cxn ang="0">
                  <a:pos x="98" y="2"/>
                </a:cxn>
                <a:cxn ang="0">
                  <a:pos x="97" y="1"/>
                </a:cxn>
                <a:cxn ang="0">
                  <a:pos x="95" y="0"/>
                </a:cxn>
                <a:cxn ang="0">
                  <a:pos x="93" y="1"/>
                </a:cxn>
                <a:cxn ang="0">
                  <a:pos x="93" y="1"/>
                </a:cxn>
              </a:cxnLst>
              <a:rect l="0" t="0" r="r" b="b"/>
              <a:pathLst>
                <a:path w="99" h="119">
                  <a:moveTo>
                    <a:pt x="93" y="1"/>
                  </a:moveTo>
                  <a:lnTo>
                    <a:pt x="93" y="1"/>
                  </a:lnTo>
                  <a:lnTo>
                    <a:pt x="88" y="3"/>
                  </a:lnTo>
                  <a:lnTo>
                    <a:pt x="83" y="6"/>
                  </a:lnTo>
                  <a:lnTo>
                    <a:pt x="79" y="10"/>
                  </a:lnTo>
                  <a:lnTo>
                    <a:pt x="74" y="15"/>
                  </a:lnTo>
                  <a:lnTo>
                    <a:pt x="68" y="27"/>
                  </a:lnTo>
                  <a:lnTo>
                    <a:pt x="63" y="37"/>
                  </a:lnTo>
                  <a:lnTo>
                    <a:pt x="63" y="37"/>
                  </a:lnTo>
                  <a:lnTo>
                    <a:pt x="56" y="49"/>
                  </a:lnTo>
                  <a:lnTo>
                    <a:pt x="47" y="60"/>
                  </a:lnTo>
                  <a:lnTo>
                    <a:pt x="29" y="80"/>
                  </a:lnTo>
                  <a:lnTo>
                    <a:pt x="29" y="80"/>
                  </a:lnTo>
                  <a:lnTo>
                    <a:pt x="21" y="92"/>
                  </a:lnTo>
                  <a:lnTo>
                    <a:pt x="15" y="99"/>
                  </a:lnTo>
                  <a:lnTo>
                    <a:pt x="10" y="106"/>
                  </a:lnTo>
                  <a:lnTo>
                    <a:pt x="10" y="106"/>
                  </a:lnTo>
                  <a:lnTo>
                    <a:pt x="7" y="106"/>
                  </a:lnTo>
                  <a:lnTo>
                    <a:pt x="5" y="107"/>
                  </a:lnTo>
                  <a:lnTo>
                    <a:pt x="1" y="111"/>
                  </a:lnTo>
                  <a:lnTo>
                    <a:pt x="1" y="111"/>
                  </a:lnTo>
                  <a:lnTo>
                    <a:pt x="0" y="114"/>
                  </a:lnTo>
                  <a:lnTo>
                    <a:pt x="0" y="117"/>
                  </a:lnTo>
                  <a:lnTo>
                    <a:pt x="2" y="119"/>
                  </a:lnTo>
                  <a:lnTo>
                    <a:pt x="4" y="119"/>
                  </a:lnTo>
                  <a:lnTo>
                    <a:pt x="5" y="119"/>
                  </a:lnTo>
                  <a:lnTo>
                    <a:pt x="5" y="119"/>
                  </a:lnTo>
                  <a:lnTo>
                    <a:pt x="12" y="116"/>
                  </a:lnTo>
                  <a:lnTo>
                    <a:pt x="18" y="111"/>
                  </a:lnTo>
                  <a:lnTo>
                    <a:pt x="25" y="104"/>
                  </a:lnTo>
                  <a:lnTo>
                    <a:pt x="30" y="97"/>
                  </a:lnTo>
                  <a:lnTo>
                    <a:pt x="40" y="83"/>
                  </a:lnTo>
                  <a:lnTo>
                    <a:pt x="51" y="70"/>
                  </a:lnTo>
                  <a:lnTo>
                    <a:pt x="51" y="70"/>
                  </a:lnTo>
                  <a:lnTo>
                    <a:pt x="62" y="57"/>
                  </a:lnTo>
                  <a:lnTo>
                    <a:pt x="67" y="50"/>
                  </a:lnTo>
                  <a:lnTo>
                    <a:pt x="71" y="42"/>
                  </a:lnTo>
                  <a:lnTo>
                    <a:pt x="71" y="42"/>
                  </a:lnTo>
                  <a:lnTo>
                    <a:pt x="75" y="34"/>
                  </a:lnTo>
                  <a:lnTo>
                    <a:pt x="81" y="24"/>
                  </a:lnTo>
                  <a:lnTo>
                    <a:pt x="85" y="18"/>
                  </a:lnTo>
                  <a:lnTo>
                    <a:pt x="88" y="14"/>
                  </a:lnTo>
                  <a:lnTo>
                    <a:pt x="92" y="11"/>
                  </a:lnTo>
                  <a:lnTo>
                    <a:pt x="95" y="9"/>
                  </a:lnTo>
                  <a:lnTo>
                    <a:pt x="95" y="9"/>
                  </a:lnTo>
                  <a:lnTo>
                    <a:pt x="97" y="9"/>
                  </a:lnTo>
                  <a:lnTo>
                    <a:pt x="98" y="7"/>
                  </a:lnTo>
                  <a:lnTo>
                    <a:pt x="99" y="6"/>
                  </a:lnTo>
                  <a:lnTo>
                    <a:pt x="99" y="4"/>
                  </a:lnTo>
                  <a:lnTo>
                    <a:pt x="98" y="2"/>
                  </a:lnTo>
                  <a:lnTo>
                    <a:pt x="97" y="1"/>
                  </a:lnTo>
                  <a:lnTo>
                    <a:pt x="95" y="0"/>
                  </a:lnTo>
                  <a:lnTo>
                    <a:pt x="93" y="1"/>
                  </a:lnTo>
                  <a:lnTo>
                    <a:pt x="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9" name="chenying0907 1066"/>
            <p:cNvSpPr>
              <a:spLocks/>
            </p:cNvSpPr>
            <p:nvPr/>
          </p:nvSpPr>
          <p:spPr bwMode="auto">
            <a:xfrm>
              <a:off x="6827838" y="1679575"/>
              <a:ext cx="44450" cy="65088"/>
            </a:xfrm>
            <a:custGeom>
              <a:avLst/>
              <a:gdLst/>
              <a:ahLst/>
              <a:cxnLst>
                <a:cxn ang="0">
                  <a:pos x="76" y="1"/>
                </a:cxn>
                <a:cxn ang="0">
                  <a:pos x="76" y="1"/>
                </a:cxn>
                <a:cxn ang="0">
                  <a:pos x="64" y="13"/>
                </a:cxn>
                <a:cxn ang="0">
                  <a:pos x="53" y="26"/>
                </a:cxn>
                <a:cxn ang="0">
                  <a:pos x="42" y="39"/>
                </a:cxn>
                <a:cxn ang="0">
                  <a:pos x="37" y="46"/>
                </a:cxn>
                <a:cxn ang="0">
                  <a:pos x="33" y="55"/>
                </a:cxn>
                <a:cxn ang="0">
                  <a:pos x="33" y="55"/>
                </a:cxn>
                <a:cxn ang="0">
                  <a:pos x="29" y="62"/>
                </a:cxn>
                <a:cxn ang="0">
                  <a:pos x="25" y="70"/>
                </a:cxn>
                <a:cxn ang="0">
                  <a:pos x="15" y="85"/>
                </a:cxn>
                <a:cxn ang="0">
                  <a:pos x="6" y="100"/>
                </a:cxn>
                <a:cxn ang="0">
                  <a:pos x="2" y="108"/>
                </a:cxn>
                <a:cxn ang="0">
                  <a:pos x="0" y="117"/>
                </a:cxn>
                <a:cxn ang="0">
                  <a:pos x="0" y="117"/>
                </a:cxn>
                <a:cxn ang="0">
                  <a:pos x="0" y="119"/>
                </a:cxn>
                <a:cxn ang="0">
                  <a:pos x="0" y="121"/>
                </a:cxn>
                <a:cxn ang="0">
                  <a:pos x="1" y="122"/>
                </a:cxn>
                <a:cxn ang="0">
                  <a:pos x="3" y="123"/>
                </a:cxn>
                <a:cxn ang="0">
                  <a:pos x="5" y="123"/>
                </a:cxn>
                <a:cxn ang="0">
                  <a:pos x="6" y="123"/>
                </a:cxn>
                <a:cxn ang="0">
                  <a:pos x="8" y="122"/>
                </a:cxn>
                <a:cxn ang="0">
                  <a:pos x="9" y="120"/>
                </a:cxn>
                <a:cxn ang="0">
                  <a:pos x="9" y="120"/>
                </a:cxn>
                <a:cxn ang="0">
                  <a:pos x="11" y="112"/>
                </a:cxn>
                <a:cxn ang="0">
                  <a:pos x="14" y="103"/>
                </a:cxn>
                <a:cxn ang="0">
                  <a:pos x="24" y="89"/>
                </a:cxn>
                <a:cxn ang="0">
                  <a:pos x="33" y="74"/>
                </a:cxn>
                <a:cxn ang="0">
                  <a:pos x="41" y="59"/>
                </a:cxn>
                <a:cxn ang="0">
                  <a:pos x="41" y="59"/>
                </a:cxn>
                <a:cxn ang="0">
                  <a:pos x="51" y="44"/>
                </a:cxn>
                <a:cxn ang="0">
                  <a:pos x="61" y="32"/>
                </a:cxn>
                <a:cxn ang="0">
                  <a:pos x="71" y="19"/>
                </a:cxn>
                <a:cxn ang="0">
                  <a:pos x="84" y="8"/>
                </a:cxn>
                <a:cxn ang="0">
                  <a:pos x="84" y="8"/>
                </a:cxn>
                <a:cxn ang="0">
                  <a:pos x="85" y="6"/>
                </a:cxn>
                <a:cxn ang="0">
                  <a:pos x="85" y="4"/>
                </a:cxn>
                <a:cxn ang="0">
                  <a:pos x="85" y="3"/>
                </a:cxn>
                <a:cxn ang="0">
                  <a:pos x="84" y="1"/>
                </a:cxn>
                <a:cxn ang="0">
                  <a:pos x="82" y="0"/>
                </a:cxn>
                <a:cxn ang="0">
                  <a:pos x="81" y="0"/>
                </a:cxn>
                <a:cxn ang="0">
                  <a:pos x="79" y="0"/>
                </a:cxn>
                <a:cxn ang="0">
                  <a:pos x="76" y="1"/>
                </a:cxn>
                <a:cxn ang="0">
                  <a:pos x="76" y="1"/>
                </a:cxn>
              </a:cxnLst>
              <a:rect l="0" t="0" r="r" b="b"/>
              <a:pathLst>
                <a:path w="85" h="123">
                  <a:moveTo>
                    <a:pt x="76" y="1"/>
                  </a:moveTo>
                  <a:lnTo>
                    <a:pt x="76" y="1"/>
                  </a:lnTo>
                  <a:lnTo>
                    <a:pt x="64" y="13"/>
                  </a:lnTo>
                  <a:lnTo>
                    <a:pt x="53" y="26"/>
                  </a:lnTo>
                  <a:lnTo>
                    <a:pt x="42" y="39"/>
                  </a:lnTo>
                  <a:lnTo>
                    <a:pt x="37" y="46"/>
                  </a:lnTo>
                  <a:lnTo>
                    <a:pt x="33" y="55"/>
                  </a:lnTo>
                  <a:lnTo>
                    <a:pt x="33" y="55"/>
                  </a:lnTo>
                  <a:lnTo>
                    <a:pt x="29" y="62"/>
                  </a:lnTo>
                  <a:lnTo>
                    <a:pt x="25" y="70"/>
                  </a:lnTo>
                  <a:lnTo>
                    <a:pt x="15" y="85"/>
                  </a:lnTo>
                  <a:lnTo>
                    <a:pt x="6" y="100"/>
                  </a:lnTo>
                  <a:lnTo>
                    <a:pt x="2" y="108"/>
                  </a:lnTo>
                  <a:lnTo>
                    <a:pt x="0" y="117"/>
                  </a:lnTo>
                  <a:lnTo>
                    <a:pt x="0" y="117"/>
                  </a:lnTo>
                  <a:lnTo>
                    <a:pt x="0" y="119"/>
                  </a:lnTo>
                  <a:lnTo>
                    <a:pt x="0" y="121"/>
                  </a:lnTo>
                  <a:lnTo>
                    <a:pt x="1" y="122"/>
                  </a:lnTo>
                  <a:lnTo>
                    <a:pt x="3" y="123"/>
                  </a:lnTo>
                  <a:lnTo>
                    <a:pt x="5" y="123"/>
                  </a:lnTo>
                  <a:lnTo>
                    <a:pt x="6" y="123"/>
                  </a:lnTo>
                  <a:lnTo>
                    <a:pt x="8" y="122"/>
                  </a:lnTo>
                  <a:lnTo>
                    <a:pt x="9" y="120"/>
                  </a:lnTo>
                  <a:lnTo>
                    <a:pt x="9" y="120"/>
                  </a:lnTo>
                  <a:lnTo>
                    <a:pt x="11" y="112"/>
                  </a:lnTo>
                  <a:lnTo>
                    <a:pt x="14" y="103"/>
                  </a:lnTo>
                  <a:lnTo>
                    <a:pt x="24" y="89"/>
                  </a:lnTo>
                  <a:lnTo>
                    <a:pt x="33" y="74"/>
                  </a:lnTo>
                  <a:lnTo>
                    <a:pt x="41" y="59"/>
                  </a:lnTo>
                  <a:lnTo>
                    <a:pt x="41" y="59"/>
                  </a:lnTo>
                  <a:lnTo>
                    <a:pt x="51" y="44"/>
                  </a:lnTo>
                  <a:lnTo>
                    <a:pt x="61" y="32"/>
                  </a:lnTo>
                  <a:lnTo>
                    <a:pt x="71" y="19"/>
                  </a:lnTo>
                  <a:lnTo>
                    <a:pt x="84" y="8"/>
                  </a:lnTo>
                  <a:lnTo>
                    <a:pt x="84" y="8"/>
                  </a:lnTo>
                  <a:lnTo>
                    <a:pt x="85" y="6"/>
                  </a:lnTo>
                  <a:lnTo>
                    <a:pt x="85" y="4"/>
                  </a:lnTo>
                  <a:lnTo>
                    <a:pt x="85" y="3"/>
                  </a:lnTo>
                  <a:lnTo>
                    <a:pt x="84" y="1"/>
                  </a:lnTo>
                  <a:lnTo>
                    <a:pt x="82" y="0"/>
                  </a:lnTo>
                  <a:lnTo>
                    <a:pt x="81" y="0"/>
                  </a:lnTo>
                  <a:lnTo>
                    <a:pt x="79"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0" name="chenying0907 1067"/>
            <p:cNvSpPr>
              <a:spLocks/>
            </p:cNvSpPr>
            <p:nvPr/>
          </p:nvSpPr>
          <p:spPr bwMode="auto">
            <a:xfrm>
              <a:off x="6842125" y="1681163"/>
              <a:ext cx="47625" cy="63500"/>
            </a:xfrm>
            <a:custGeom>
              <a:avLst/>
              <a:gdLst/>
              <a:ahLst/>
              <a:cxnLst>
                <a:cxn ang="0">
                  <a:pos x="82" y="2"/>
                </a:cxn>
                <a:cxn ang="0">
                  <a:pos x="82" y="2"/>
                </a:cxn>
                <a:cxn ang="0">
                  <a:pos x="70" y="14"/>
                </a:cxn>
                <a:cxn ang="0">
                  <a:pos x="59" y="28"/>
                </a:cxn>
                <a:cxn ang="0">
                  <a:pos x="38" y="55"/>
                </a:cxn>
                <a:cxn ang="0">
                  <a:pos x="19" y="83"/>
                </a:cxn>
                <a:cxn ang="0">
                  <a:pos x="1" y="112"/>
                </a:cxn>
                <a:cxn ang="0">
                  <a:pos x="1" y="112"/>
                </a:cxn>
                <a:cxn ang="0">
                  <a:pos x="0" y="114"/>
                </a:cxn>
                <a:cxn ang="0">
                  <a:pos x="0" y="116"/>
                </a:cxn>
                <a:cxn ang="0">
                  <a:pos x="1" y="117"/>
                </a:cxn>
                <a:cxn ang="0">
                  <a:pos x="2" y="118"/>
                </a:cxn>
                <a:cxn ang="0">
                  <a:pos x="4" y="119"/>
                </a:cxn>
                <a:cxn ang="0">
                  <a:pos x="6" y="119"/>
                </a:cxn>
                <a:cxn ang="0">
                  <a:pos x="7" y="118"/>
                </a:cxn>
                <a:cxn ang="0">
                  <a:pos x="9" y="117"/>
                </a:cxn>
                <a:cxn ang="0">
                  <a:pos x="9" y="117"/>
                </a:cxn>
                <a:cxn ang="0">
                  <a:pos x="27" y="88"/>
                </a:cxn>
                <a:cxn ang="0">
                  <a:pos x="45" y="60"/>
                </a:cxn>
                <a:cxn ang="0">
                  <a:pos x="66" y="34"/>
                </a:cxn>
                <a:cxn ang="0">
                  <a:pos x="77" y="21"/>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19">
                  <a:moveTo>
                    <a:pt x="82" y="2"/>
                  </a:moveTo>
                  <a:lnTo>
                    <a:pt x="82" y="2"/>
                  </a:lnTo>
                  <a:lnTo>
                    <a:pt x="70" y="14"/>
                  </a:lnTo>
                  <a:lnTo>
                    <a:pt x="59" y="28"/>
                  </a:lnTo>
                  <a:lnTo>
                    <a:pt x="38" y="55"/>
                  </a:lnTo>
                  <a:lnTo>
                    <a:pt x="19" y="83"/>
                  </a:lnTo>
                  <a:lnTo>
                    <a:pt x="1" y="112"/>
                  </a:lnTo>
                  <a:lnTo>
                    <a:pt x="1" y="112"/>
                  </a:lnTo>
                  <a:lnTo>
                    <a:pt x="0" y="114"/>
                  </a:lnTo>
                  <a:lnTo>
                    <a:pt x="0" y="116"/>
                  </a:lnTo>
                  <a:lnTo>
                    <a:pt x="1" y="117"/>
                  </a:lnTo>
                  <a:lnTo>
                    <a:pt x="2" y="118"/>
                  </a:lnTo>
                  <a:lnTo>
                    <a:pt x="4" y="119"/>
                  </a:lnTo>
                  <a:lnTo>
                    <a:pt x="6" y="119"/>
                  </a:lnTo>
                  <a:lnTo>
                    <a:pt x="7" y="118"/>
                  </a:lnTo>
                  <a:lnTo>
                    <a:pt x="9" y="117"/>
                  </a:lnTo>
                  <a:lnTo>
                    <a:pt x="9" y="117"/>
                  </a:lnTo>
                  <a:lnTo>
                    <a:pt x="27" y="88"/>
                  </a:lnTo>
                  <a:lnTo>
                    <a:pt x="45" y="60"/>
                  </a:lnTo>
                  <a:lnTo>
                    <a:pt x="66" y="34"/>
                  </a:lnTo>
                  <a:lnTo>
                    <a:pt x="77" y="21"/>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1" name="chenying0907 1068"/>
            <p:cNvSpPr>
              <a:spLocks/>
            </p:cNvSpPr>
            <p:nvPr/>
          </p:nvSpPr>
          <p:spPr bwMode="auto">
            <a:xfrm>
              <a:off x="6283325" y="1727200"/>
              <a:ext cx="33338" cy="39688"/>
            </a:xfrm>
            <a:custGeom>
              <a:avLst/>
              <a:gdLst/>
              <a:ahLst/>
              <a:cxnLst>
                <a:cxn ang="0">
                  <a:pos x="54" y="1"/>
                </a:cxn>
                <a:cxn ang="0">
                  <a:pos x="54" y="1"/>
                </a:cxn>
                <a:cxn ang="0">
                  <a:pos x="45" y="8"/>
                </a:cxn>
                <a:cxn ang="0">
                  <a:pos x="38" y="16"/>
                </a:cxn>
                <a:cxn ang="0">
                  <a:pos x="25" y="33"/>
                </a:cxn>
                <a:cxn ang="0">
                  <a:pos x="1" y="69"/>
                </a:cxn>
                <a:cxn ang="0">
                  <a:pos x="1" y="69"/>
                </a:cxn>
                <a:cxn ang="0">
                  <a:pos x="0" y="70"/>
                </a:cxn>
                <a:cxn ang="0">
                  <a:pos x="0" y="72"/>
                </a:cxn>
                <a:cxn ang="0">
                  <a:pos x="1" y="73"/>
                </a:cxn>
                <a:cxn ang="0">
                  <a:pos x="2" y="74"/>
                </a:cxn>
                <a:cxn ang="0">
                  <a:pos x="5" y="76"/>
                </a:cxn>
                <a:cxn ang="0">
                  <a:pos x="7" y="76"/>
                </a:cxn>
                <a:cxn ang="0">
                  <a:pos x="9" y="73"/>
                </a:cxn>
                <a:cxn ang="0">
                  <a:pos x="9" y="73"/>
                </a:cxn>
                <a:cxn ang="0">
                  <a:pos x="33" y="39"/>
                </a:cxn>
                <a:cxn ang="0">
                  <a:pos x="45" y="23"/>
                </a:cxn>
                <a:cxn ang="0">
                  <a:pos x="53" y="15"/>
                </a:cxn>
                <a:cxn ang="0">
                  <a:pos x="60" y="8"/>
                </a:cxn>
                <a:cxn ang="0">
                  <a:pos x="60" y="8"/>
                </a:cxn>
                <a:cxn ang="0">
                  <a:pos x="62" y="6"/>
                </a:cxn>
                <a:cxn ang="0">
                  <a:pos x="62" y="5"/>
                </a:cxn>
                <a:cxn ang="0">
                  <a:pos x="62" y="3"/>
                </a:cxn>
                <a:cxn ang="0">
                  <a:pos x="61" y="2"/>
                </a:cxn>
                <a:cxn ang="0">
                  <a:pos x="57" y="0"/>
                </a:cxn>
                <a:cxn ang="0">
                  <a:pos x="56" y="0"/>
                </a:cxn>
                <a:cxn ang="0">
                  <a:pos x="54" y="1"/>
                </a:cxn>
                <a:cxn ang="0">
                  <a:pos x="54" y="1"/>
                </a:cxn>
              </a:cxnLst>
              <a:rect l="0" t="0" r="r" b="b"/>
              <a:pathLst>
                <a:path w="62" h="76">
                  <a:moveTo>
                    <a:pt x="54" y="1"/>
                  </a:moveTo>
                  <a:lnTo>
                    <a:pt x="54" y="1"/>
                  </a:lnTo>
                  <a:lnTo>
                    <a:pt x="45" y="8"/>
                  </a:lnTo>
                  <a:lnTo>
                    <a:pt x="38" y="16"/>
                  </a:lnTo>
                  <a:lnTo>
                    <a:pt x="25" y="33"/>
                  </a:lnTo>
                  <a:lnTo>
                    <a:pt x="1" y="69"/>
                  </a:lnTo>
                  <a:lnTo>
                    <a:pt x="1" y="69"/>
                  </a:lnTo>
                  <a:lnTo>
                    <a:pt x="0" y="70"/>
                  </a:lnTo>
                  <a:lnTo>
                    <a:pt x="0" y="72"/>
                  </a:lnTo>
                  <a:lnTo>
                    <a:pt x="1" y="73"/>
                  </a:lnTo>
                  <a:lnTo>
                    <a:pt x="2" y="74"/>
                  </a:lnTo>
                  <a:lnTo>
                    <a:pt x="5" y="76"/>
                  </a:lnTo>
                  <a:lnTo>
                    <a:pt x="7" y="76"/>
                  </a:lnTo>
                  <a:lnTo>
                    <a:pt x="9" y="73"/>
                  </a:lnTo>
                  <a:lnTo>
                    <a:pt x="9" y="73"/>
                  </a:lnTo>
                  <a:lnTo>
                    <a:pt x="33" y="39"/>
                  </a:lnTo>
                  <a:lnTo>
                    <a:pt x="45" y="23"/>
                  </a:lnTo>
                  <a:lnTo>
                    <a:pt x="53" y="15"/>
                  </a:lnTo>
                  <a:lnTo>
                    <a:pt x="60" y="8"/>
                  </a:lnTo>
                  <a:lnTo>
                    <a:pt x="60" y="8"/>
                  </a:lnTo>
                  <a:lnTo>
                    <a:pt x="62" y="6"/>
                  </a:lnTo>
                  <a:lnTo>
                    <a:pt x="62" y="5"/>
                  </a:lnTo>
                  <a:lnTo>
                    <a:pt x="62" y="3"/>
                  </a:lnTo>
                  <a:lnTo>
                    <a:pt x="61" y="2"/>
                  </a:lnTo>
                  <a:lnTo>
                    <a:pt x="57" y="0"/>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2" name="chenying0907 1069"/>
            <p:cNvSpPr>
              <a:spLocks/>
            </p:cNvSpPr>
            <p:nvPr/>
          </p:nvSpPr>
          <p:spPr bwMode="auto">
            <a:xfrm>
              <a:off x="6281738" y="1757363"/>
              <a:ext cx="36513" cy="46038"/>
            </a:xfrm>
            <a:custGeom>
              <a:avLst/>
              <a:gdLst/>
              <a:ahLst/>
              <a:cxnLst>
                <a:cxn ang="0">
                  <a:pos x="63" y="1"/>
                </a:cxn>
                <a:cxn ang="0">
                  <a:pos x="63" y="1"/>
                </a:cxn>
                <a:cxn ang="0">
                  <a:pos x="43" y="19"/>
                </a:cxn>
                <a:cxn ang="0">
                  <a:pos x="35" y="27"/>
                </a:cxn>
                <a:cxn ang="0">
                  <a:pos x="26" y="36"/>
                </a:cxn>
                <a:cxn ang="0">
                  <a:pos x="26" y="36"/>
                </a:cxn>
                <a:cxn ang="0">
                  <a:pos x="20" y="46"/>
                </a:cxn>
                <a:cxn ang="0">
                  <a:pos x="14" y="58"/>
                </a:cxn>
                <a:cxn ang="0">
                  <a:pos x="8" y="68"/>
                </a:cxn>
                <a:cxn ang="0">
                  <a:pos x="5" y="73"/>
                </a:cxn>
                <a:cxn ang="0">
                  <a:pos x="1" y="78"/>
                </a:cxn>
                <a:cxn ang="0">
                  <a:pos x="1" y="78"/>
                </a:cxn>
                <a:cxn ang="0">
                  <a:pos x="0" y="80"/>
                </a:cxn>
                <a:cxn ang="0">
                  <a:pos x="0" y="81"/>
                </a:cxn>
                <a:cxn ang="0">
                  <a:pos x="0" y="83"/>
                </a:cxn>
                <a:cxn ang="0">
                  <a:pos x="1" y="84"/>
                </a:cxn>
                <a:cxn ang="0">
                  <a:pos x="2" y="85"/>
                </a:cxn>
                <a:cxn ang="0">
                  <a:pos x="4" y="86"/>
                </a:cxn>
                <a:cxn ang="0">
                  <a:pos x="6" y="86"/>
                </a:cxn>
                <a:cxn ang="0">
                  <a:pos x="7" y="84"/>
                </a:cxn>
                <a:cxn ang="0">
                  <a:pos x="7" y="84"/>
                </a:cxn>
                <a:cxn ang="0">
                  <a:pos x="13" y="78"/>
                </a:cxn>
                <a:cxn ang="0">
                  <a:pos x="18" y="70"/>
                </a:cxn>
                <a:cxn ang="0">
                  <a:pos x="26" y="55"/>
                </a:cxn>
                <a:cxn ang="0">
                  <a:pos x="26" y="55"/>
                </a:cxn>
                <a:cxn ang="0">
                  <a:pos x="31" y="48"/>
                </a:cxn>
                <a:cxn ang="0">
                  <a:pos x="36" y="41"/>
                </a:cxn>
                <a:cxn ang="0">
                  <a:pos x="46" y="30"/>
                </a:cxn>
                <a:cxn ang="0">
                  <a:pos x="69" y="8"/>
                </a:cxn>
                <a:cxn ang="0">
                  <a:pos x="69" y="8"/>
                </a:cxn>
                <a:cxn ang="0">
                  <a:pos x="70" y="6"/>
                </a:cxn>
                <a:cxn ang="0">
                  <a:pos x="70" y="5"/>
                </a:cxn>
                <a:cxn ang="0">
                  <a:pos x="70" y="3"/>
                </a:cxn>
                <a:cxn ang="0">
                  <a:pos x="69" y="2"/>
                </a:cxn>
                <a:cxn ang="0">
                  <a:pos x="68" y="1"/>
                </a:cxn>
                <a:cxn ang="0">
                  <a:pos x="66" y="0"/>
                </a:cxn>
                <a:cxn ang="0">
                  <a:pos x="64" y="0"/>
                </a:cxn>
                <a:cxn ang="0">
                  <a:pos x="63" y="1"/>
                </a:cxn>
                <a:cxn ang="0">
                  <a:pos x="63" y="1"/>
                </a:cxn>
              </a:cxnLst>
              <a:rect l="0" t="0" r="r" b="b"/>
              <a:pathLst>
                <a:path w="70" h="86">
                  <a:moveTo>
                    <a:pt x="63" y="1"/>
                  </a:moveTo>
                  <a:lnTo>
                    <a:pt x="63" y="1"/>
                  </a:lnTo>
                  <a:lnTo>
                    <a:pt x="43" y="19"/>
                  </a:lnTo>
                  <a:lnTo>
                    <a:pt x="35" y="27"/>
                  </a:lnTo>
                  <a:lnTo>
                    <a:pt x="26" y="36"/>
                  </a:lnTo>
                  <a:lnTo>
                    <a:pt x="26" y="36"/>
                  </a:lnTo>
                  <a:lnTo>
                    <a:pt x="20" y="46"/>
                  </a:lnTo>
                  <a:lnTo>
                    <a:pt x="14" y="58"/>
                  </a:lnTo>
                  <a:lnTo>
                    <a:pt x="8" y="68"/>
                  </a:lnTo>
                  <a:lnTo>
                    <a:pt x="5" y="73"/>
                  </a:lnTo>
                  <a:lnTo>
                    <a:pt x="1" y="78"/>
                  </a:lnTo>
                  <a:lnTo>
                    <a:pt x="1" y="78"/>
                  </a:lnTo>
                  <a:lnTo>
                    <a:pt x="0" y="80"/>
                  </a:lnTo>
                  <a:lnTo>
                    <a:pt x="0" y="81"/>
                  </a:lnTo>
                  <a:lnTo>
                    <a:pt x="0" y="83"/>
                  </a:lnTo>
                  <a:lnTo>
                    <a:pt x="1" y="84"/>
                  </a:lnTo>
                  <a:lnTo>
                    <a:pt x="2" y="85"/>
                  </a:lnTo>
                  <a:lnTo>
                    <a:pt x="4" y="86"/>
                  </a:lnTo>
                  <a:lnTo>
                    <a:pt x="6" y="86"/>
                  </a:lnTo>
                  <a:lnTo>
                    <a:pt x="7" y="84"/>
                  </a:lnTo>
                  <a:lnTo>
                    <a:pt x="7" y="84"/>
                  </a:lnTo>
                  <a:lnTo>
                    <a:pt x="13" y="78"/>
                  </a:lnTo>
                  <a:lnTo>
                    <a:pt x="18" y="70"/>
                  </a:lnTo>
                  <a:lnTo>
                    <a:pt x="26" y="55"/>
                  </a:lnTo>
                  <a:lnTo>
                    <a:pt x="26" y="55"/>
                  </a:lnTo>
                  <a:lnTo>
                    <a:pt x="31" y="48"/>
                  </a:lnTo>
                  <a:lnTo>
                    <a:pt x="36" y="41"/>
                  </a:lnTo>
                  <a:lnTo>
                    <a:pt x="46" y="30"/>
                  </a:lnTo>
                  <a:lnTo>
                    <a:pt x="69" y="8"/>
                  </a:lnTo>
                  <a:lnTo>
                    <a:pt x="69" y="8"/>
                  </a:lnTo>
                  <a:lnTo>
                    <a:pt x="70" y="6"/>
                  </a:lnTo>
                  <a:lnTo>
                    <a:pt x="70" y="5"/>
                  </a:lnTo>
                  <a:lnTo>
                    <a:pt x="70" y="3"/>
                  </a:lnTo>
                  <a:lnTo>
                    <a:pt x="69" y="2"/>
                  </a:lnTo>
                  <a:lnTo>
                    <a:pt x="68" y="1"/>
                  </a:lnTo>
                  <a:lnTo>
                    <a:pt x="66" y="0"/>
                  </a:lnTo>
                  <a:lnTo>
                    <a:pt x="64"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3" name="chenying0907 1070"/>
            <p:cNvSpPr>
              <a:spLocks/>
            </p:cNvSpPr>
            <p:nvPr/>
          </p:nvSpPr>
          <p:spPr bwMode="auto">
            <a:xfrm>
              <a:off x="6305550" y="1778000"/>
              <a:ext cx="26988" cy="31750"/>
            </a:xfrm>
            <a:custGeom>
              <a:avLst/>
              <a:gdLst/>
              <a:ahLst/>
              <a:cxnLst>
                <a:cxn ang="0">
                  <a:pos x="40" y="1"/>
                </a:cxn>
                <a:cxn ang="0">
                  <a:pos x="40" y="1"/>
                </a:cxn>
                <a:cxn ang="0">
                  <a:pos x="33" y="7"/>
                </a:cxn>
                <a:cxn ang="0">
                  <a:pos x="28" y="14"/>
                </a:cxn>
                <a:cxn ang="0">
                  <a:pos x="19" y="26"/>
                </a:cxn>
                <a:cxn ang="0">
                  <a:pos x="11" y="41"/>
                </a:cxn>
                <a:cxn ang="0">
                  <a:pos x="1" y="55"/>
                </a:cxn>
                <a:cxn ang="0">
                  <a:pos x="1" y="55"/>
                </a:cxn>
                <a:cxn ang="0">
                  <a:pos x="0" y="56"/>
                </a:cxn>
                <a:cxn ang="0">
                  <a:pos x="0" y="58"/>
                </a:cxn>
                <a:cxn ang="0">
                  <a:pos x="1" y="59"/>
                </a:cxn>
                <a:cxn ang="0">
                  <a:pos x="2" y="60"/>
                </a:cxn>
                <a:cxn ang="0">
                  <a:pos x="6" y="61"/>
                </a:cxn>
                <a:cxn ang="0">
                  <a:pos x="7" y="61"/>
                </a:cxn>
                <a:cxn ang="0">
                  <a:pos x="9" y="59"/>
                </a:cxn>
                <a:cxn ang="0">
                  <a:pos x="9" y="59"/>
                </a:cxn>
                <a:cxn ang="0">
                  <a:pos x="18" y="46"/>
                </a:cxn>
                <a:cxn ang="0">
                  <a:pos x="26" y="32"/>
                </a:cxn>
                <a:cxn ang="0">
                  <a:pos x="35" y="20"/>
                </a:cxn>
                <a:cxn ang="0">
                  <a:pos x="41" y="14"/>
                </a:cxn>
                <a:cxn ang="0">
                  <a:pos x="47" y="8"/>
                </a:cxn>
                <a:cxn ang="0">
                  <a:pos x="47" y="8"/>
                </a:cxn>
                <a:cxn ang="0">
                  <a:pos x="48" y="6"/>
                </a:cxn>
                <a:cxn ang="0">
                  <a:pos x="49" y="5"/>
                </a:cxn>
                <a:cxn ang="0">
                  <a:pos x="48" y="3"/>
                </a:cxn>
                <a:cxn ang="0">
                  <a:pos x="47" y="2"/>
                </a:cxn>
                <a:cxn ang="0">
                  <a:pos x="44" y="0"/>
                </a:cxn>
                <a:cxn ang="0">
                  <a:pos x="42" y="0"/>
                </a:cxn>
                <a:cxn ang="0">
                  <a:pos x="40" y="1"/>
                </a:cxn>
                <a:cxn ang="0">
                  <a:pos x="40" y="1"/>
                </a:cxn>
              </a:cxnLst>
              <a:rect l="0" t="0" r="r" b="b"/>
              <a:pathLst>
                <a:path w="49" h="61">
                  <a:moveTo>
                    <a:pt x="40" y="1"/>
                  </a:moveTo>
                  <a:lnTo>
                    <a:pt x="40" y="1"/>
                  </a:lnTo>
                  <a:lnTo>
                    <a:pt x="33" y="7"/>
                  </a:lnTo>
                  <a:lnTo>
                    <a:pt x="28" y="14"/>
                  </a:lnTo>
                  <a:lnTo>
                    <a:pt x="19" y="26"/>
                  </a:lnTo>
                  <a:lnTo>
                    <a:pt x="11" y="41"/>
                  </a:lnTo>
                  <a:lnTo>
                    <a:pt x="1" y="55"/>
                  </a:lnTo>
                  <a:lnTo>
                    <a:pt x="1" y="55"/>
                  </a:lnTo>
                  <a:lnTo>
                    <a:pt x="0" y="56"/>
                  </a:lnTo>
                  <a:lnTo>
                    <a:pt x="0" y="58"/>
                  </a:lnTo>
                  <a:lnTo>
                    <a:pt x="1" y="59"/>
                  </a:lnTo>
                  <a:lnTo>
                    <a:pt x="2" y="60"/>
                  </a:lnTo>
                  <a:lnTo>
                    <a:pt x="6" y="61"/>
                  </a:lnTo>
                  <a:lnTo>
                    <a:pt x="7" y="61"/>
                  </a:lnTo>
                  <a:lnTo>
                    <a:pt x="9" y="59"/>
                  </a:lnTo>
                  <a:lnTo>
                    <a:pt x="9" y="59"/>
                  </a:lnTo>
                  <a:lnTo>
                    <a:pt x="18" y="46"/>
                  </a:lnTo>
                  <a:lnTo>
                    <a:pt x="26" y="32"/>
                  </a:lnTo>
                  <a:lnTo>
                    <a:pt x="35" y="20"/>
                  </a:lnTo>
                  <a:lnTo>
                    <a:pt x="41" y="14"/>
                  </a:lnTo>
                  <a:lnTo>
                    <a:pt x="47" y="8"/>
                  </a:lnTo>
                  <a:lnTo>
                    <a:pt x="47" y="8"/>
                  </a:lnTo>
                  <a:lnTo>
                    <a:pt x="48" y="6"/>
                  </a:lnTo>
                  <a:lnTo>
                    <a:pt x="49" y="5"/>
                  </a:lnTo>
                  <a:lnTo>
                    <a:pt x="48" y="3"/>
                  </a:lnTo>
                  <a:lnTo>
                    <a:pt x="47" y="2"/>
                  </a:lnTo>
                  <a:lnTo>
                    <a:pt x="44" y="0"/>
                  </a:lnTo>
                  <a:lnTo>
                    <a:pt x="42"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4" name="chenying0907 1071"/>
            <p:cNvSpPr>
              <a:spLocks/>
            </p:cNvSpPr>
            <p:nvPr/>
          </p:nvSpPr>
          <p:spPr bwMode="auto">
            <a:xfrm>
              <a:off x="6348413" y="1778000"/>
              <a:ext cx="33338" cy="39688"/>
            </a:xfrm>
            <a:custGeom>
              <a:avLst/>
              <a:gdLst/>
              <a:ahLst/>
              <a:cxnLst>
                <a:cxn ang="0">
                  <a:pos x="54" y="1"/>
                </a:cxn>
                <a:cxn ang="0">
                  <a:pos x="54" y="1"/>
                </a:cxn>
                <a:cxn ang="0">
                  <a:pos x="47" y="10"/>
                </a:cxn>
                <a:cxn ang="0">
                  <a:pos x="40" y="18"/>
                </a:cxn>
                <a:cxn ang="0">
                  <a:pos x="28" y="34"/>
                </a:cxn>
                <a:cxn ang="0">
                  <a:pos x="16" y="52"/>
                </a:cxn>
                <a:cxn ang="0">
                  <a:pos x="9" y="60"/>
                </a:cxn>
                <a:cxn ang="0">
                  <a:pos x="2" y="68"/>
                </a:cxn>
                <a:cxn ang="0">
                  <a:pos x="2" y="68"/>
                </a:cxn>
                <a:cxn ang="0">
                  <a:pos x="1" y="70"/>
                </a:cxn>
                <a:cxn ang="0">
                  <a:pos x="0" y="72"/>
                </a:cxn>
                <a:cxn ang="0">
                  <a:pos x="1" y="73"/>
                </a:cxn>
                <a:cxn ang="0">
                  <a:pos x="2" y="75"/>
                </a:cxn>
                <a:cxn ang="0">
                  <a:pos x="3" y="76"/>
                </a:cxn>
                <a:cxn ang="0">
                  <a:pos x="5" y="76"/>
                </a:cxn>
                <a:cxn ang="0">
                  <a:pos x="7" y="76"/>
                </a:cxn>
                <a:cxn ang="0">
                  <a:pos x="8" y="75"/>
                </a:cxn>
                <a:cxn ang="0">
                  <a:pos x="8" y="75"/>
                </a:cxn>
                <a:cxn ang="0">
                  <a:pos x="16" y="67"/>
                </a:cxn>
                <a:cxn ang="0">
                  <a:pos x="22" y="58"/>
                </a:cxn>
                <a:cxn ang="0">
                  <a:pos x="35" y="42"/>
                </a:cxn>
                <a:cxn ang="0">
                  <a:pos x="48" y="24"/>
                </a:cxn>
                <a:cxn ang="0">
                  <a:pos x="54" y="16"/>
                </a:cxn>
                <a:cxn ang="0">
                  <a:pos x="61" y="8"/>
                </a:cxn>
                <a:cxn ang="0">
                  <a:pos x="61" y="8"/>
                </a:cxn>
                <a:cxn ang="0">
                  <a:pos x="62" y="6"/>
                </a:cxn>
                <a:cxn ang="0">
                  <a:pos x="62" y="4"/>
                </a:cxn>
                <a:cxn ang="0">
                  <a:pos x="62" y="3"/>
                </a:cxn>
                <a:cxn ang="0">
                  <a:pos x="61" y="1"/>
                </a:cxn>
                <a:cxn ang="0">
                  <a:pos x="59" y="0"/>
                </a:cxn>
                <a:cxn ang="0">
                  <a:pos x="58" y="0"/>
                </a:cxn>
                <a:cxn ang="0">
                  <a:pos x="56" y="0"/>
                </a:cxn>
                <a:cxn ang="0">
                  <a:pos x="54" y="1"/>
                </a:cxn>
                <a:cxn ang="0">
                  <a:pos x="54" y="1"/>
                </a:cxn>
              </a:cxnLst>
              <a:rect l="0" t="0" r="r" b="b"/>
              <a:pathLst>
                <a:path w="62" h="76">
                  <a:moveTo>
                    <a:pt x="54" y="1"/>
                  </a:moveTo>
                  <a:lnTo>
                    <a:pt x="54" y="1"/>
                  </a:lnTo>
                  <a:lnTo>
                    <a:pt x="47" y="10"/>
                  </a:lnTo>
                  <a:lnTo>
                    <a:pt x="40" y="18"/>
                  </a:lnTo>
                  <a:lnTo>
                    <a:pt x="28" y="34"/>
                  </a:lnTo>
                  <a:lnTo>
                    <a:pt x="16" y="52"/>
                  </a:lnTo>
                  <a:lnTo>
                    <a:pt x="9" y="60"/>
                  </a:lnTo>
                  <a:lnTo>
                    <a:pt x="2" y="68"/>
                  </a:lnTo>
                  <a:lnTo>
                    <a:pt x="2" y="68"/>
                  </a:lnTo>
                  <a:lnTo>
                    <a:pt x="1" y="70"/>
                  </a:lnTo>
                  <a:lnTo>
                    <a:pt x="0" y="72"/>
                  </a:lnTo>
                  <a:lnTo>
                    <a:pt x="1" y="73"/>
                  </a:lnTo>
                  <a:lnTo>
                    <a:pt x="2" y="75"/>
                  </a:lnTo>
                  <a:lnTo>
                    <a:pt x="3" y="76"/>
                  </a:lnTo>
                  <a:lnTo>
                    <a:pt x="5" y="76"/>
                  </a:lnTo>
                  <a:lnTo>
                    <a:pt x="7" y="76"/>
                  </a:lnTo>
                  <a:lnTo>
                    <a:pt x="8" y="75"/>
                  </a:lnTo>
                  <a:lnTo>
                    <a:pt x="8" y="75"/>
                  </a:lnTo>
                  <a:lnTo>
                    <a:pt x="16" y="67"/>
                  </a:lnTo>
                  <a:lnTo>
                    <a:pt x="22" y="58"/>
                  </a:lnTo>
                  <a:lnTo>
                    <a:pt x="35" y="42"/>
                  </a:lnTo>
                  <a:lnTo>
                    <a:pt x="48" y="24"/>
                  </a:lnTo>
                  <a:lnTo>
                    <a:pt x="54" y="16"/>
                  </a:lnTo>
                  <a:lnTo>
                    <a:pt x="61" y="8"/>
                  </a:lnTo>
                  <a:lnTo>
                    <a:pt x="61" y="8"/>
                  </a:lnTo>
                  <a:lnTo>
                    <a:pt x="62" y="6"/>
                  </a:lnTo>
                  <a:lnTo>
                    <a:pt x="62" y="4"/>
                  </a:lnTo>
                  <a:lnTo>
                    <a:pt x="62" y="3"/>
                  </a:lnTo>
                  <a:lnTo>
                    <a:pt x="61" y="1"/>
                  </a:lnTo>
                  <a:lnTo>
                    <a:pt x="59" y="0"/>
                  </a:lnTo>
                  <a:lnTo>
                    <a:pt x="58" y="0"/>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5" name="chenying0907 1072"/>
            <p:cNvSpPr>
              <a:spLocks/>
            </p:cNvSpPr>
            <p:nvPr/>
          </p:nvSpPr>
          <p:spPr bwMode="auto">
            <a:xfrm>
              <a:off x="6392863" y="1778000"/>
              <a:ext cx="23813" cy="42863"/>
            </a:xfrm>
            <a:custGeom>
              <a:avLst/>
              <a:gdLst/>
              <a:ahLst/>
              <a:cxnLst>
                <a:cxn ang="0">
                  <a:pos x="39" y="1"/>
                </a:cxn>
                <a:cxn ang="0">
                  <a:pos x="39" y="1"/>
                </a:cxn>
                <a:cxn ang="0">
                  <a:pos x="32" y="10"/>
                </a:cxn>
                <a:cxn ang="0">
                  <a:pos x="25" y="18"/>
                </a:cxn>
                <a:cxn ang="0">
                  <a:pos x="19" y="26"/>
                </a:cxn>
                <a:cxn ang="0">
                  <a:pos x="13" y="35"/>
                </a:cxn>
                <a:cxn ang="0">
                  <a:pos x="9" y="45"/>
                </a:cxn>
                <a:cxn ang="0">
                  <a:pos x="5" y="54"/>
                </a:cxn>
                <a:cxn ang="0">
                  <a:pos x="2" y="64"/>
                </a:cxn>
                <a:cxn ang="0">
                  <a:pos x="0" y="75"/>
                </a:cxn>
                <a:cxn ang="0">
                  <a:pos x="0" y="75"/>
                </a:cxn>
                <a:cxn ang="0">
                  <a:pos x="0" y="77"/>
                </a:cxn>
                <a:cxn ang="0">
                  <a:pos x="0" y="79"/>
                </a:cxn>
                <a:cxn ang="0">
                  <a:pos x="3" y="81"/>
                </a:cxn>
                <a:cxn ang="0">
                  <a:pos x="5" y="81"/>
                </a:cxn>
                <a:cxn ang="0">
                  <a:pos x="6" y="80"/>
                </a:cxn>
                <a:cxn ang="0">
                  <a:pos x="8" y="79"/>
                </a:cxn>
                <a:cxn ang="0">
                  <a:pos x="8" y="77"/>
                </a:cxn>
                <a:cxn ang="0">
                  <a:pos x="8" y="77"/>
                </a:cxn>
                <a:cxn ang="0">
                  <a:pos x="11" y="68"/>
                </a:cxn>
                <a:cxn ang="0">
                  <a:pos x="13" y="58"/>
                </a:cxn>
                <a:cxn ang="0">
                  <a:pos x="17" y="49"/>
                </a:cxn>
                <a:cxn ang="0">
                  <a:pos x="22" y="40"/>
                </a:cxn>
                <a:cxn ang="0">
                  <a:pos x="27" y="31"/>
                </a:cxn>
                <a:cxn ang="0">
                  <a:pos x="32" y="23"/>
                </a:cxn>
                <a:cxn ang="0">
                  <a:pos x="38" y="16"/>
                </a:cxn>
                <a:cxn ang="0">
                  <a:pos x="45" y="8"/>
                </a:cxn>
                <a:cxn ang="0">
                  <a:pos x="45" y="8"/>
                </a:cxn>
                <a:cxn ang="0">
                  <a:pos x="47" y="6"/>
                </a:cxn>
                <a:cxn ang="0">
                  <a:pos x="47" y="4"/>
                </a:cxn>
                <a:cxn ang="0">
                  <a:pos x="47" y="3"/>
                </a:cxn>
                <a:cxn ang="0">
                  <a:pos x="45" y="1"/>
                </a:cxn>
                <a:cxn ang="0">
                  <a:pos x="43" y="0"/>
                </a:cxn>
                <a:cxn ang="0">
                  <a:pos x="42" y="0"/>
                </a:cxn>
                <a:cxn ang="0">
                  <a:pos x="40" y="0"/>
                </a:cxn>
                <a:cxn ang="0">
                  <a:pos x="39" y="1"/>
                </a:cxn>
                <a:cxn ang="0">
                  <a:pos x="39" y="1"/>
                </a:cxn>
              </a:cxnLst>
              <a:rect l="0" t="0" r="r" b="b"/>
              <a:pathLst>
                <a:path w="47" h="81">
                  <a:moveTo>
                    <a:pt x="39" y="1"/>
                  </a:moveTo>
                  <a:lnTo>
                    <a:pt x="39" y="1"/>
                  </a:lnTo>
                  <a:lnTo>
                    <a:pt x="32" y="10"/>
                  </a:lnTo>
                  <a:lnTo>
                    <a:pt x="25" y="18"/>
                  </a:lnTo>
                  <a:lnTo>
                    <a:pt x="19" y="26"/>
                  </a:lnTo>
                  <a:lnTo>
                    <a:pt x="13" y="35"/>
                  </a:lnTo>
                  <a:lnTo>
                    <a:pt x="9" y="45"/>
                  </a:lnTo>
                  <a:lnTo>
                    <a:pt x="5" y="54"/>
                  </a:lnTo>
                  <a:lnTo>
                    <a:pt x="2" y="64"/>
                  </a:lnTo>
                  <a:lnTo>
                    <a:pt x="0" y="75"/>
                  </a:lnTo>
                  <a:lnTo>
                    <a:pt x="0" y="75"/>
                  </a:lnTo>
                  <a:lnTo>
                    <a:pt x="0" y="77"/>
                  </a:lnTo>
                  <a:lnTo>
                    <a:pt x="0" y="79"/>
                  </a:lnTo>
                  <a:lnTo>
                    <a:pt x="3" y="81"/>
                  </a:lnTo>
                  <a:lnTo>
                    <a:pt x="5" y="81"/>
                  </a:lnTo>
                  <a:lnTo>
                    <a:pt x="6" y="80"/>
                  </a:lnTo>
                  <a:lnTo>
                    <a:pt x="8" y="79"/>
                  </a:lnTo>
                  <a:lnTo>
                    <a:pt x="8" y="77"/>
                  </a:lnTo>
                  <a:lnTo>
                    <a:pt x="8" y="77"/>
                  </a:lnTo>
                  <a:lnTo>
                    <a:pt x="11" y="68"/>
                  </a:lnTo>
                  <a:lnTo>
                    <a:pt x="13" y="58"/>
                  </a:lnTo>
                  <a:lnTo>
                    <a:pt x="17" y="49"/>
                  </a:lnTo>
                  <a:lnTo>
                    <a:pt x="22" y="40"/>
                  </a:lnTo>
                  <a:lnTo>
                    <a:pt x="27" y="31"/>
                  </a:lnTo>
                  <a:lnTo>
                    <a:pt x="32" y="23"/>
                  </a:lnTo>
                  <a:lnTo>
                    <a:pt x="38" y="16"/>
                  </a:lnTo>
                  <a:lnTo>
                    <a:pt x="45" y="8"/>
                  </a:lnTo>
                  <a:lnTo>
                    <a:pt x="45" y="8"/>
                  </a:lnTo>
                  <a:lnTo>
                    <a:pt x="47" y="6"/>
                  </a:lnTo>
                  <a:lnTo>
                    <a:pt x="47" y="4"/>
                  </a:lnTo>
                  <a:lnTo>
                    <a:pt x="47" y="3"/>
                  </a:lnTo>
                  <a:lnTo>
                    <a:pt x="45" y="1"/>
                  </a:lnTo>
                  <a:lnTo>
                    <a:pt x="43"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6" name="chenying0907 1073"/>
            <p:cNvSpPr>
              <a:spLocks/>
            </p:cNvSpPr>
            <p:nvPr/>
          </p:nvSpPr>
          <p:spPr bwMode="auto">
            <a:xfrm>
              <a:off x="6423025" y="1782763"/>
              <a:ext cx="25400" cy="30163"/>
            </a:xfrm>
            <a:custGeom>
              <a:avLst/>
              <a:gdLst/>
              <a:ahLst/>
              <a:cxnLst>
                <a:cxn ang="0">
                  <a:pos x="39" y="1"/>
                </a:cxn>
                <a:cxn ang="0">
                  <a:pos x="39" y="1"/>
                </a:cxn>
                <a:cxn ang="0">
                  <a:pos x="29" y="9"/>
                </a:cxn>
                <a:cxn ang="0">
                  <a:pos x="25" y="13"/>
                </a:cxn>
                <a:cxn ang="0">
                  <a:pos x="21" y="18"/>
                </a:cxn>
                <a:cxn ang="0">
                  <a:pos x="21" y="18"/>
                </a:cxn>
                <a:cxn ang="0">
                  <a:pos x="9" y="34"/>
                </a:cxn>
                <a:cxn ang="0">
                  <a:pos x="5"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6" y="40"/>
                </a:cxn>
                <a:cxn ang="0">
                  <a:pos x="21" y="33"/>
                </a:cxn>
                <a:cxn ang="0">
                  <a:pos x="27" y="26"/>
                </a:cxn>
                <a:cxn ang="0">
                  <a:pos x="27" y="26"/>
                </a:cxn>
                <a:cxn ang="0">
                  <a:pos x="31" y="21"/>
                </a:cxn>
                <a:cxn ang="0">
                  <a:pos x="35" y="16"/>
                </a:cxn>
                <a:cxn ang="0">
                  <a:pos x="35" y="16"/>
                </a:cxn>
                <a:cxn ang="0">
                  <a:pos x="45" y="8"/>
                </a:cxn>
                <a:cxn ang="0">
                  <a:pos x="45" y="8"/>
                </a:cxn>
                <a:cxn ang="0">
                  <a:pos x="47" y="6"/>
                </a:cxn>
                <a:cxn ang="0">
                  <a:pos x="48" y="5"/>
                </a:cxn>
                <a:cxn ang="0">
                  <a:pos x="47" y="3"/>
                </a:cxn>
                <a:cxn ang="0">
                  <a:pos x="45" y="2"/>
                </a:cxn>
                <a:cxn ang="0">
                  <a:pos x="44" y="1"/>
                </a:cxn>
                <a:cxn ang="0">
                  <a:pos x="42" y="0"/>
                </a:cxn>
                <a:cxn ang="0">
                  <a:pos x="40" y="0"/>
                </a:cxn>
                <a:cxn ang="0">
                  <a:pos x="39" y="1"/>
                </a:cxn>
                <a:cxn ang="0">
                  <a:pos x="39" y="1"/>
                </a:cxn>
              </a:cxnLst>
              <a:rect l="0" t="0" r="r" b="b"/>
              <a:pathLst>
                <a:path w="48" h="57">
                  <a:moveTo>
                    <a:pt x="39" y="1"/>
                  </a:moveTo>
                  <a:lnTo>
                    <a:pt x="39" y="1"/>
                  </a:lnTo>
                  <a:lnTo>
                    <a:pt x="29" y="9"/>
                  </a:lnTo>
                  <a:lnTo>
                    <a:pt x="25" y="13"/>
                  </a:lnTo>
                  <a:lnTo>
                    <a:pt x="21" y="18"/>
                  </a:lnTo>
                  <a:lnTo>
                    <a:pt x="21" y="18"/>
                  </a:lnTo>
                  <a:lnTo>
                    <a:pt x="9" y="34"/>
                  </a:lnTo>
                  <a:lnTo>
                    <a:pt x="5" y="41"/>
                  </a:lnTo>
                  <a:lnTo>
                    <a:pt x="0" y="49"/>
                  </a:lnTo>
                  <a:lnTo>
                    <a:pt x="0" y="49"/>
                  </a:lnTo>
                  <a:lnTo>
                    <a:pt x="0" y="51"/>
                  </a:lnTo>
                  <a:lnTo>
                    <a:pt x="0" y="53"/>
                  </a:lnTo>
                  <a:lnTo>
                    <a:pt x="1" y="54"/>
                  </a:lnTo>
                  <a:lnTo>
                    <a:pt x="2" y="55"/>
                  </a:lnTo>
                  <a:lnTo>
                    <a:pt x="4" y="57"/>
                  </a:lnTo>
                  <a:lnTo>
                    <a:pt x="5" y="57"/>
                  </a:lnTo>
                  <a:lnTo>
                    <a:pt x="7" y="55"/>
                  </a:lnTo>
                  <a:lnTo>
                    <a:pt x="8" y="54"/>
                  </a:lnTo>
                  <a:lnTo>
                    <a:pt x="8" y="54"/>
                  </a:lnTo>
                  <a:lnTo>
                    <a:pt x="16" y="40"/>
                  </a:lnTo>
                  <a:lnTo>
                    <a:pt x="21" y="33"/>
                  </a:lnTo>
                  <a:lnTo>
                    <a:pt x="27" y="26"/>
                  </a:lnTo>
                  <a:lnTo>
                    <a:pt x="27" y="26"/>
                  </a:lnTo>
                  <a:lnTo>
                    <a:pt x="31" y="21"/>
                  </a:lnTo>
                  <a:lnTo>
                    <a:pt x="35" y="16"/>
                  </a:lnTo>
                  <a:lnTo>
                    <a:pt x="35" y="16"/>
                  </a:lnTo>
                  <a:lnTo>
                    <a:pt x="45" y="8"/>
                  </a:lnTo>
                  <a:lnTo>
                    <a:pt x="45" y="8"/>
                  </a:lnTo>
                  <a:lnTo>
                    <a:pt x="47" y="6"/>
                  </a:lnTo>
                  <a:lnTo>
                    <a:pt x="48" y="5"/>
                  </a:lnTo>
                  <a:lnTo>
                    <a:pt x="47" y="3"/>
                  </a:lnTo>
                  <a:lnTo>
                    <a:pt x="45" y="2"/>
                  </a:lnTo>
                  <a:lnTo>
                    <a:pt x="44" y="1"/>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7" name="chenying0907 1074"/>
            <p:cNvSpPr>
              <a:spLocks/>
            </p:cNvSpPr>
            <p:nvPr/>
          </p:nvSpPr>
          <p:spPr bwMode="auto">
            <a:xfrm>
              <a:off x="6475413" y="1778000"/>
              <a:ext cx="26988" cy="34925"/>
            </a:xfrm>
            <a:custGeom>
              <a:avLst/>
              <a:gdLst/>
              <a:ahLst/>
              <a:cxnLst>
                <a:cxn ang="0">
                  <a:pos x="48" y="0"/>
                </a:cxn>
                <a:cxn ang="0">
                  <a:pos x="48" y="0"/>
                </a:cxn>
                <a:cxn ang="0">
                  <a:pos x="44" y="1"/>
                </a:cxn>
                <a:cxn ang="0">
                  <a:pos x="40" y="3"/>
                </a:cxn>
                <a:cxn ang="0">
                  <a:pos x="37" y="5"/>
                </a:cxn>
                <a:cxn ang="0">
                  <a:pos x="34" y="8"/>
                </a:cxn>
                <a:cxn ang="0">
                  <a:pos x="29" y="16"/>
                </a:cxn>
                <a:cxn ang="0">
                  <a:pos x="26" y="24"/>
                </a:cxn>
                <a:cxn ang="0">
                  <a:pos x="26" y="24"/>
                </a:cxn>
                <a:cxn ang="0">
                  <a:pos x="23" y="28"/>
                </a:cxn>
                <a:cxn ang="0">
                  <a:pos x="20" y="33"/>
                </a:cxn>
                <a:cxn ang="0">
                  <a:pos x="13" y="42"/>
                </a:cxn>
                <a:cxn ang="0">
                  <a:pos x="6" y="51"/>
                </a:cxn>
                <a:cxn ang="0">
                  <a:pos x="2" y="55"/>
                </a:cxn>
                <a:cxn ang="0">
                  <a:pos x="0" y="60"/>
                </a:cxn>
                <a:cxn ang="0">
                  <a:pos x="0" y="60"/>
                </a:cxn>
                <a:cxn ang="0">
                  <a:pos x="0" y="62"/>
                </a:cxn>
                <a:cxn ang="0">
                  <a:pos x="0" y="64"/>
                </a:cxn>
                <a:cxn ang="0">
                  <a:pos x="1" y="65"/>
                </a:cxn>
                <a:cxn ang="0">
                  <a:pos x="3" y="67"/>
                </a:cxn>
                <a:cxn ang="0">
                  <a:pos x="7" y="65"/>
                </a:cxn>
                <a:cxn ang="0">
                  <a:pos x="9" y="64"/>
                </a:cxn>
                <a:cxn ang="0">
                  <a:pos x="10" y="63"/>
                </a:cxn>
                <a:cxn ang="0">
                  <a:pos x="10" y="63"/>
                </a:cxn>
                <a:cxn ang="0">
                  <a:pos x="14" y="55"/>
                </a:cxn>
                <a:cxn ang="0">
                  <a:pos x="19" y="49"/>
                </a:cxn>
                <a:cxn ang="0">
                  <a:pos x="29" y="36"/>
                </a:cxn>
                <a:cxn ang="0">
                  <a:pos x="29" y="36"/>
                </a:cxn>
                <a:cxn ang="0">
                  <a:pos x="34" y="29"/>
                </a:cxn>
                <a:cxn ang="0">
                  <a:pos x="37" y="21"/>
                </a:cxn>
                <a:cxn ang="0">
                  <a:pos x="40" y="17"/>
                </a:cxn>
                <a:cxn ang="0">
                  <a:pos x="42" y="14"/>
                </a:cxn>
                <a:cxn ang="0">
                  <a:pos x="45" y="11"/>
                </a:cxn>
                <a:cxn ang="0">
                  <a:pos x="48" y="10"/>
                </a:cxn>
                <a:cxn ang="0">
                  <a:pos x="48" y="10"/>
                </a:cxn>
                <a:cxn ang="0">
                  <a:pos x="50" y="8"/>
                </a:cxn>
                <a:cxn ang="0">
                  <a:pos x="51" y="7"/>
                </a:cxn>
                <a:cxn ang="0">
                  <a:pos x="52" y="4"/>
                </a:cxn>
                <a:cxn ang="0">
                  <a:pos x="52" y="2"/>
                </a:cxn>
                <a:cxn ang="0">
                  <a:pos x="51" y="1"/>
                </a:cxn>
                <a:cxn ang="0">
                  <a:pos x="50" y="0"/>
                </a:cxn>
                <a:cxn ang="0">
                  <a:pos x="48" y="0"/>
                </a:cxn>
                <a:cxn ang="0">
                  <a:pos x="48" y="0"/>
                </a:cxn>
              </a:cxnLst>
              <a:rect l="0" t="0" r="r" b="b"/>
              <a:pathLst>
                <a:path w="52" h="67">
                  <a:moveTo>
                    <a:pt x="48" y="0"/>
                  </a:moveTo>
                  <a:lnTo>
                    <a:pt x="48" y="0"/>
                  </a:lnTo>
                  <a:lnTo>
                    <a:pt x="44" y="1"/>
                  </a:lnTo>
                  <a:lnTo>
                    <a:pt x="40" y="3"/>
                  </a:lnTo>
                  <a:lnTo>
                    <a:pt x="37" y="5"/>
                  </a:lnTo>
                  <a:lnTo>
                    <a:pt x="34" y="8"/>
                  </a:lnTo>
                  <a:lnTo>
                    <a:pt x="29" y="16"/>
                  </a:lnTo>
                  <a:lnTo>
                    <a:pt x="26" y="24"/>
                  </a:lnTo>
                  <a:lnTo>
                    <a:pt x="26" y="24"/>
                  </a:lnTo>
                  <a:lnTo>
                    <a:pt x="23" y="28"/>
                  </a:lnTo>
                  <a:lnTo>
                    <a:pt x="20" y="33"/>
                  </a:lnTo>
                  <a:lnTo>
                    <a:pt x="13" y="42"/>
                  </a:lnTo>
                  <a:lnTo>
                    <a:pt x="6" y="51"/>
                  </a:lnTo>
                  <a:lnTo>
                    <a:pt x="2" y="55"/>
                  </a:lnTo>
                  <a:lnTo>
                    <a:pt x="0" y="60"/>
                  </a:lnTo>
                  <a:lnTo>
                    <a:pt x="0" y="60"/>
                  </a:lnTo>
                  <a:lnTo>
                    <a:pt x="0" y="62"/>
                  </a:lnTo>
                  <a:lnTo>
                    <a:pt x="0" y="64"/>
                  </a:lnTo>
                  <a:lnTo>
                    <a:pt x="1" y="65"/>
                  </a:lnTo>
                  <a:lnTo>
                    <a:pt x="3" y="67"/>
                  </a:lnTo>
                  <a:lnTo>
                    <a:pt x="7" y="65"/>
                  </a:lnTo>
                  <a:lnTo>
                    <a:pt x="9" y="64"/>
                  </a:lnTo>
                  <a:lnTo>
                    <a:pt x="10" y="63"/>
                  </a:lnTo>
                  <a:lnTo>
                    <a:pt x="10" y="63"/>
                  </a:lnTo>
                  <a:lnTo>
                    <a:pt x="14" y="55"/>
                  </a:lnTo>
                  <a:lnTo>
                    <a:pt x="19" y="49"/>
                  </a:lnTo>
                  <a:lnTo>
                    <a:pt x="29" y="36"/>
                  </a:lnTo>
                  <a:lnTo>
                    <a:pt x="29" y="36"/>
                  </a:lnTo>
                  <a:lnTo>
                    <a:pt x="34" y="29"/>
                  </a:lnTo>
                  <a:lnTo>
                    <a:pt x="37" y="21"/>
                  </a:lnTo>
                  <a:lnTo>
                    <a:pt x="40" y="17"/>
                  </a:lnTo>
                  <a:lnTo>
                    <a:pt x="42" y="14"/>
                  </a:lnTo>
                  <a:lnTo>
                    <a:pt x="45" y="11"/>
                  </a:lnTo>
                  <a:lnTo>
                    <a:pt x="48" y="10"/>
                  </a:lnTo>
                  <a:lnTo>
                    <a:pt x="48" y="10"/>
                  </a:lnTo>
                  <a:lnTo>
                    <a:pt x="50" y="8"/>
                  </a:lnTo>
                  <a:lnTo>
                    <a:pt x="51" y="7"/>
                  </a:lnTo>
                  <a:lnTo>
                    <a:pt x="52" y="4"/>
                  </a:lnTo>
                  <a:lnTo>
                    <a:pt x="52" y="2"/>
                  </a:lnTo>
                  <a:lnTo>
                    <a:pt x="51" y="1"/>
                  </a:lnTo>
                  <a:lnTo>
                    <a:pt x="50" y="0"/>
                  </a:lnTo>
                  <a:lnTo>
                    <a:pt x="48" y="0"/>
                  </a:lnTo>
                  <a:lnTo>
                    <a:pt x="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8" name="chenying0907 1075"/>
            <p:cNvSpPr>
              <a:spLocks/>
            </p:cNvSpPr>
            <p:nvPr/>
          </p:nvSpPr>
          <p:spPr bwMode="auto">
            <a:xfrm>
              <a:off x="6519863" y="1770063"/>
              <a:ext cx="25400" cy="38100"/>
            </a:xfrm>
            <a:custGeom>
              <a:avLst/>
              <a:gdLst/>
              <a:ahLst/>
              <a:cxnLst>
                <a:cxn ang="0">
                  <a:pos x="39" y="2"/>
                </a:cxn>
                <a:cxn ang="0">
                  <a:pos x="39" y="2"/>
                </a:cxn>
                <a:cxn ang="0">
                  <a:pos x="27" y="19"/>
                </a:cxn>
                <a:cxn ang="0">
                  <a:pos x="18" y="37"/>
                </a:cxn>
                <a:cxn ang="0">
                  <a:pos x="18" y="37"/>
                </a:cxn>
                <a:cxn ang="0">
                  <a:pos x="11" y="50"/>
                </a:cxn>
                <a:cxn ang="0">
                  <a:pos x="7" y="57"/>
                </a:cxn>
                <a:cxn ang="0">
                  <a:pos x="1" y="63"/>
                </a:cxn>
                <a:cxn ang="0">
                  <a:pos x="1" y="63"/>
                </a:cxn>
                <a:cxn ang="0">
                  <a:pos x="0" y="65"/>
                </a:cxn>
                <a:cxn ang="0">
                  <a:pos x="0" y="67"/>
                </a:cxn>
                <a:cxn ang="0">
                  <a:pos x="0" y="68"/>
                </a:cxn>
                <a:cxn ang="0">
                  <a:pos x="1" y="70"/>
                </a:cxn>
                <a:cxn ang="0">
                  <a:pos x="3" y="71"/>
                </a:cxn>
                <a:cxn ang="0">
                  <a:pos x="5" y="71"/>
                </a:cxn>
                <a:cxn ang="0">
                  <a:pos x="7" y="71"/>
                </a:cxn>
                <a:cxn ang="0">
                  <a:pos x="8" y="70"/>
                </a:cxn>
                <a:cxn ang="0">
                  <a:pos x="8" y="70"/>
                </a:cxn>
                <a:cxn ang="0">
                  <a:pos x="14" y="63"/>
                </a:cxn>
                <a:cxn ang="0">
                  <a:pos x="19" y="55"/>
                </a:cxn>
                <a:cxn ang="0">
                  <a:pos x="28" y="39"/>
                </a:cxn>
                <a:cxn ang="0">
                  <a:pos x="38" y="22"/>
                </a:cxn>
                <a:cxn ang="0">
                  <a:pos x="47" y="7"/>
                </a:cxn>
                <a:cxn ang="0">
                  <a:pos x="47" y="7"/>
                </a:cxn>
                <a:cxn ang="0">
                  <a:pos x="48" y="5"/>
                </a:cxn>
                <a:cxn ang="0">
                  <a:pos x="47" y="3"/>
                </a:cxn>
                <a:cxn ang="0">
                  <a:pos x="47" y="2"/>
                </a:cxn>
                <a:cxn ang="0">
                  <a:pos x="45" y="1"/>
                </a:cxn>
                <a:cxn ang="0">
                  <a:pos x="44" y="0"/>
                </a:cxn>
                <a:cxn ang="0">
                  <a:pos x="42" y="0"/>
                </a:cxn>
                <a:cxn ang="0">
                  <a:pos x="40" y="1"/>
                </a:cxn>
                <a:cxn ang="0">
                  <a:pos x="39" y="2"/>
                </a:cxn>
                <a:cxn ang="0">
                  <a:pos x="39" y="2"/>
                </a:cxn>
              </a:cxnLst>
              <a:rect l="0" t="0" r="r" b="b"/>
              <a:pathLst>
                <a:path w="48" h="71">
                  <a:moveTo>
                    <a:pt x="39" y="2"/>
                  </a:moveTo>
                  <a:lnTo>
                    <a:pt x="39" y="2"/>
                  </a:lnTo>
                  <a:lnTo>
                    <a:pt x="27" y="19"/>
                  </a:lnTo>
                  <a:lnTo>
                    <a:pt x="18" y="37"/>
                  </a:lnTo>
                  <a:lnTo>
                    <a:pt x="18" y="37"/>
                  </a:lnTo>
                  <a:lnTo>
                    <a:pt x="11" y="50"/>
                  </a:lnTo>
                  <a:lnTo>
                    <a:pt x="7" y="57"/>
                  </a:lnTo>
                  <a:lnTo>
                    <a:pt x="1" y="63"/>
                  </a:lnTo>
                  <a:lnTo>
                    <a:pt x="1" y="63"/>
                  </a:lnTo>
                  <a:lnTo>
                    <a:pt x="0" y="65"/>
                  </a:lnTo>
                  <a:lnTo>
                    <a:pt x="0" y="67"/>
                  </a:lnTo>
                  <a:lnTo>
                    <a:pt x="0" y="68"/>
                  </a:lnTo>
                  <a:lnTo>
                    <a:pt x="1" y="70"/>
                  </a:lnTo>
                  <a:lnTo>
                    <a:pt x="3" y="71"/>
                  </a:lnTo>
                  <a:lnTo>
                    <a:pt x="5" y="71"/>
                  </a:lnTo>
                  <a:lnTo>
                    <a:pt x="7" y="71"/>
                  </a:lnTo>
                  <a:lnTo>
                    <a:pt x="8" y="70"/>
                  </a:lnTo>
                  <a:lnTo>
                    <a:pt x="8" y="70"/>
                  </a:lnTo>
                  <a:lnTo>
                    <a:pt x="14" y="63"/>
                  </a:lnTo>
                  <a:lnTo>
                    <a:pt x="19" y="55"/>
                  </a:lnTo>
                  <a:lnTo>
                    <a:pt x="28" y="39"/>
                  </a:lnTo>
                  <a:lnTo>
                    <a:pt x="38" y="22"/>
                  </a:lnTo>
                  <a:lnTo>
                    <a:pt x="47" y="7"/>
                  </a:lnTo>
                  <a:lnTo>
                    <a:pt x="47" y="7"/>
                  </a:lnTo>
                  <a:lnTo>
                    <a:pt x="48" y="5"/>
                  </a:lnTo>
                  <a:lnTo>
                    <a:pt x="47" y="3"/>
                  </a:lnTo>
                  <a:lnTo>
                    <a:pt x="47" y="2"/>
                  </a:lnTo>
                  <a:lnTo>
                    <a:pt x="45" y="1"/>
                  </a:lnTo>
                  <a:lnTo>
                    <a:pt x="44" y="0"/>
                  </a:lnTo>
                  <a:lnTo>
                    <a:pt x="42" y="0"/>
                  </a:lnTo>
                  <a:lnTo>
                    <a:pt x="40"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9" name="chenying0907 1076"/>
            <p:cNvSpPr>
              <a:spLocks/>
            </p:cNvSpPr>
            <p:nvPr/>
          </p:nvSpPr>
          <p:spPr bwMode="auto">
            <a:xfrm>
              <a:off x="6557963" y="1774825"/>
              <a:ext cx="28575" cy="30163"/>
            </a:xfrm>
            <a:custGeom>
              <a:avLst/>
              <a:gdLst/>
              <a:ahLst/>
              <a:cxnLst>
                <a:cxn ang="0">
                  <a:pos x="45" y="1"/>
                </a:cxn>
                <a:cxn ang="0">
                  <a:pos x="45" y="1"/>
                </a:cxn>
                <a:cxn ang="0">
                  <a:pos x="32" y="10"/>
                </a:cxn>
                <a:cxn ang="0">
                  <a:pos x="19" y="23"/>
                </a:cxn>
                <a:cxn ang="0">
                  <a:pos x="12" y="29"/>
                </a:cxn>
                <a:cxn ang="0">
                  <a:pos x="7" y="36"/>
                </a:cxn>
                <a:cxn ang="0">
                  <a:pos x="3" y="44"/>
                </a:cxn>
                <a:cxn ang="0">
                  <a:pos x="1" y="52"/>
                </a:cxn>
                <a:cxn ang="0">
                  <a:pos x="1" y="52"/>
                </a:cxn>
                <a:cxn ang="0">
                  <a:pos x="0" y="53"/>
                </a:cxn>
                <a:cxn ang="0">
                  <a:pos x="1" y="55"/>
                </a:cxn>
                <a:cxn ang="0">
                  <a:pos x="2" y="56"/>
                </a:cxn>
                <a:cxn ang="0">
                  <a:pos x="4" y="57"/>
                </a:cxn>
                <a:cxn ang="0">
                  <a:pos x="5" y="57"/>
                </a:cxn>
                <a:cxn ang="0">
                  <a:pos x="7" y="57"/>
                </a:cxn>
                <a:cxn ang="0">
                  <a:pos x="8" y="56"/>
                </a:cxn>
                <a:cxn ang="0">
                  <a:pos x="9" y="54"/>
                </a:cxn>
                <a:cxn ang="0">
                  <a:pos x="9" y="54"/>
                </a:cxn>
                <a:cxn ang="0">
                  <a:pos x="12" y="47"/>
                </a:cxn>
                <a:cxn ang="0">
                  <a:pos x="16" y="40"/>
                </a:cxn>
                <a:cxn ang="0">
                  <a:pos x="21" y="34"/>
                </a:cxn>
                <a:cxn ang="0">
                  <a:pos x="26" y="28"/>
                </a:cxn>
                <a:cxn ang="0">
                  <a:pos x="38" y="18"/>
                </a:cxn>
                <a:cxn ang="0">
                  <a:pos x="51" y="9"/>
                </a:cxn>
                <a:cxn ang="0">
                  <a:pos x="51" y="9"/>
                </a:cxn>
                <a:cxn ang="0">
                  <a:pos x="52" y="7"/>
                </a:cxn>
                <a:cxn ang="0">
                  <a:pos x="53" y="6"/>
                </a:cxn>
                <a:cxn ang="0">
                  <a:pos x="53" y="4"/>
                </a:cxn>
                <a:cxn ang="0">
                  <a:pos x="52" y="2"/>
                </a:cxn>
                <a:cxn ang="0">
                  <a:pos x="51" y="1"/>
                </a:cxn>
                <a:cxn ang="0">
                  <a:pos x="49" y="0"/>
                </a:cxn>
                <a:cxn ang="0">
                  <a:pos x="48" y="0"/>
                </a:cxn>
                <a:cxn ang="0">
                  <a:pos x="45" y="1"/>
                </a:cxn>
                <a:cxn ang="0">
                  <a:pos x="45" y="1"/>
                </a:cxn>
              </a:cxnLst>
              <a:rect l="0" t="0" r="r" b="b"/>
              <a:pathLst>
                <a:path w="53" h="57">
                  <a:moveTo>
                    <a:pt x="45" y="1"/>
                  </a:moveTo>
                  <a:lnTo>
                    <a:pt x="45" y="1"/>
                  </a:lnTo>
                  <a:lnTo>
                    <a:pt x="32" y="10"/>
                  </a:lnTo>
                  <a:lnTo>
                    <a:pt x="19" y="23"/>
                  </a:lnTo>
                  <a:lnTo>
                    <a:pt x="12" y="29"/>
                  </a:lnTo>
                  <a:lnTo>
                    <a:pt x="7" y="36"/>
                  </a:lnTo>
                  <a:lnTo>
                    <a:pt x="3" y="44"/>
                  </a:lnTo>
                  <a:lnTo>
                    <a:pt x="1" y="52"/>
                  </a:lnTo>
                  <a:lnTo>
                    <a:pt x="1" y="52"/>
                  </a:lnTo>
                  <a:lnTo>
                    <a:pt x="0" y="53"/>
                  </a:lnTo>
                  <a:lnTo>
                    <a:pt x="1" y="55"/>
                  </a:lnTo>
                  <a:lnTo>
                    <a:pt x="2" y="56"/>
                  </a:lnTo>
                  <a:lnTo>
                    <a:pt x="4" y="57"/>
                  </a:lnTo>
                  <a:lnTo>
                    <a:pt x="5" y="57"/>
                  </a:lnTo>
                  <a:lnTo>
                    <a:pt x="7" y="57"/>
                  </a:lnTo>
                  <a:lnTo>
                    <a:pt x="8" y="56"/>
                  </a:lnTo>
                  <a:lnTo>
                    <a:pt x="9" y="54"/>
                  </a:lnTo>
                  <a:lnTo>
                    <a:pt x="9" y="54"/>
                  </a:lnTo>
                  <a:lnTo>
                    <a:pt x="12" y="47"/>
                  </a:lnTo>
                  <a:lnTo>
                    <a:pt x="16" y="40"/>
                  </a:lnTo>
                  <a:lnTo>
                    <a:pt x="21" y="34"/>
                  </a:lnTo>
                  <a:lnTo>
                    <a:pt x="26" y="28"/>
                  </a:lnTo>
                  <a:lnTo>
                    <a:pt x="38" y="18"/>
                  </a:lnTo>
                  <a:lnTo>
                    <a:pt x="51" y="9"/>
                  </a:lnTo>
                  <a:lnTo>
                    <a:pt x="51" y="9"/>
                  </a:lnTo>
                  <a:lnTo>
                    <a:pt x="52" y="7"/>
                  </a:lnTo>
                  <a:lnTo>
                    <a:pt x="53" y="6"/>
                  </a:lnTo>
                  <a:lnTo>
                    <a:pt x="53" y="4"/>
                  </a:lnTo>
                  <a:lnTo>
                    <a:pt x="52" y="2"/>
                  </a:lnTo>
                  <a:lnTo>
                    <a:pt x="51" y="1"/>
                  </a:lnTo>
                  <a:lnTo>
                    <a:pt x="49" y="0"/>
                  </a:lnTo>
                  <a:lnTo>
                    <a:pt x="48"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0" name="chenying0907 1077"/>
            <p:cNvSpPr>
              <a:spLocks/>
            </p:cNvSpPr>
            <p:nvPr/>
          </p:nvSpPr>
          <p:spPr bwMode="auto">
            <a:xfrm>
              <a:off x="6600825" y="1774825"/>
              <a:ext cx="20638" cy="30163"/>
            </a:xfrm>
            <a:custGeom>
              <a:avLst/>
              <a:gdLst/>
              <a:ahLst/>
              <a:cxnLst>
                <a:cxn ang="0">
                  <a:pos x="29" y="3"/>
                </a:cxn>
                <a:cxn ang="0">
                  <a:pos x="29" y="3"/>
                </a:cxn>
                <a:cxn ang="0">
                  <a:pos x="25" y="7"/>
                </a:cxn>
                <a:cxn ang="0">
                  <a:pos x="20" y="12"/>
                </a:cxn>
                <a:cxn ang="0">
                  <a:pos x="16" y="17"/>
                </a:cxn>
                <a:cxn ang="0">
                  <a:pos x="12" y="22"/>
                </a:cxn>
                <a:cxn ang="0">
                  <a:pos x="12" y="22"/>
                </a:cxn>
                <a:cxn ang="0">
                  <a:pos x="9" y="28"/>
                </a:cxn>
                <a:cxn ang="0">
                  <a:pos x="7" y="35"/>
                </a:cxn>
                <a:cxn ang="0">
                  <a:pos x="4" y="43"/>
                </a:cxn>
                <a:cxn ang="0">
                  <a:pos x="1" y="49"/>
                </a:cxn>
                <a:cxn ang="0">
                  <a:pos x="1" y="49"/>
                </a:cxn>
                <a:cxn ang="0">
                  <a:pos x="0" y="51"/>
                </a:cxn>
                <a:cxn ang="0">
                  <a:pos x="0" y="53"/>
                </a:cxn>
                <a:cxn ang="0">
                  <a:pos x="1" y="56"/>
                </a:cxn>
                <a:cxn ang="0">
                  <a:pos x="3" y="57"/>
                </a:cxn>
                <a:cxn ang="0">
                  <a:pos x="4" y="58"/>
                </a:cxn>
                <a:cxn ang="0">
                  <a:pos x="6" y="57"/>
                </a:cxn>
                <a:cxn ang="0">
                  <a:pos x="7" y="56"/>
                </a:cxn>
                <a:cxn ang="0">
                  <a:pos x="7" y="56"/>
                </a:cxn>
                <a:cxn ang="0">
                  <a:pos x="11" y="50"/>
                </a:cxn>
                <a:cxn ang="0">
                  <a:pos x="13" y="44"/>
                </a:cxn>
                <a:cxn ang="0">
                  <a:pos x="15" y="37"/>
                </a:cxn>
                <a:cxn ang="0">
                  <a:pos x="17" y="31"/>
                </a:cxn>
                <a:cxn ang="0">
                  <a:pos x="17" y="31"/>
                </a:cxn>
                <a:cxn ang="0">
                  <a:pos x="22" y="25"/>
                </a:cxn>
                <a:cxn ang="0">
                  <a:pos x="27" y="19"/>
                </a:cxn>
                <a:cxn ang="0">
                  <a:pos x="32" y="13"/>
                </a:cxn>
                <a:cxn ang="0">
                  <a:pos x="37" y="7"/>
                </a:cxn>
                <a:cxn ang="0">
                  <a:pos x="37" y="7"/>
                </a:cxn>
                <a:cxn ang="0">
                  <a:pos x="37" y="5"/>
                </a:cxn>
                <a:cxn ang="0">
                  <a:pos x="37" y="4"/>
                </a:cxn>
                <a:cxn ang="0">
                  <a:pos x="36" y="2"/>
                </a:cxn>
                <a:cxn ang="0">
                  <a:pos x="35" y="1"/>
                </a:cxn>
                <a:cxn ang="0">
                  <a:pos x="33" y="0"/>
                </a:cxn>
                <a:cxn ang="0">
                  <a:pos x="31" y="0"/>
                </a:cxn>
                <a:cxn ang="0">
                  <a:pos x="30" y="1"/>
                </a:cxn>
                <a:cxn ang="0">
                  <a:pos x="29" y="3"/>
                </a:cxn>
                <a:cxn ang="0">
                  <a:pos x="29" y="3"/>
                </a:cxn>
              </a:cxnLst>
              <a:rect l="0" t="0" r="r" b="b"/>
              <a:pathLst>
                <a:path w="37" h="58">
                  <a:moveTo>
                    <a:pt x="29" y="3"/>
                  </a:moveTo>
                  <a:lnTo>
                    <a:pt x="29" y="3"/>
                  </a:lnTo>
                  <a:lnTo>
                    <a:pt x="25" y="7"/>
                  </a:lnTo>
                  <a:lnTo>
                    <a:pt x="20" y="12"/>
                  </a:lnTo>
                  <a:lnTo>
                    <a:pt x="16" y="17"/>
                  </a:lnTo>
                  <a:lnTo>
                    <a:pt x="12" y="22"/>
                  </a:lnTo>
                  <a:lnTo>
                    <a:pt x="12" y="22"/>
                  </a:lnTo>
                  <a:lnTo>
                    <a:pt x="9" y="28"/>
                  </a:lnTo>
                  <a:lnTo>
                    <a:pt x="7" y="35"/>
                  </a:lnTo>
                  <a:lnTo>
                    <a:pt x="4" y="43"/>
                  </a:lnTo>
                  <a:lnTo>
                    <a:pt x="1" y="49"/>
                  </a:lnTo>
                  <a:lnTo>
                    <a:pt x="1" y="49"/>
                  </a:lnTo>
                  <a:lnTo>
                    <a:pt x="0" y="51"/>
                  </a:lnTo>
                  <a:lnTo>
                    <a:pt x="0" y="53"/>
                  </a:lnTo>
                  <a:lnTo>
                    <a:pt x="1" y="56"/>
                  </a:lnTo>
                  <a:lnTo>
                    <a:pt x="3" y="57"/>
                  </a:lnTo>
                  <a:lnTo>
                    <a:pt x="4" y="58"/>
                  </a:lnTo>
                  <a:lnTo>
                    <a:pt x="6" y="57"/>
                  </a:lnTo>
                  <a:lnTo>
                    <a:pt x="7" y="56"/>
                  </a:lnTo>
                  <a:lnTo>
                    <a:pt x="7" y="56"/>
                  </a:lnTo>
                  <a:lnTo>
                    <a:pt x="11" y="50"/>
                  </a:lnTo>
                  <a:lnTo>
                    <a:pt x="13" y="44"/>
                  </a:lnTo>
                  <a:lnTo>
                    <a:pt x="15" y="37"/>
                  </a:lnTo>
                  <a:lnTo>
                    <a:pt x="17" y="31"/>
                  </a:lnTo>
                  <a:lnTo>
                    <a:pt x="17" y="31"/>
                  </a:lnTo>
                  <a:lnTo>
                    <a:pt x="22" y="25"/>
                  </a:lnTo>
                  <a:lnTo>
                    <a:pt x="27" y="19"/>
                  </a:lnTo>
                  <a:lnTo>
                    <a:pt x="32" y="13"/>
                  </a:lnTo>
                  <a:lnTo>
                    <a:pt x="37" y="7"/>
                  </a:lnTo>
                  <a:lnTo>
                    <a:pt x="37" y="7"/>
                  </a:lnTo>
                  <a:lnTo>
                    <a:pt x="37" y="5"/>
                  </a:lnTo>
                  <a:lnTo>
                    <a:pt x="37" y="4"/>
                  </a:lnTo>
                  <a:lnTo>
                    <a:pt x="36" y="2"/>
                  </a:lnTo>
                  <a:lnTo>
                    <a:pt x="35" y="1"/>
                  </a:lnTo>
                  <a:lnTo>
                    <a:pt x="33" y="0"/>
                  </a:lnTo>
                  <a:lnTo>
                    <a:pt x="31" y="0"/>
                  </a:lnTo>
                  <a:lnTo>
                    <a:pt x="30" y="1"/>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1" name="chenying0907 1078"/>
            <p:cNvSpPr>
              <a:spLocks/>
            </p:cNvSpPr>
            <p:nvPr/>
          </p:nvSpPr>
          <p:spPr bwMode="auto">
            <a:xfrm>
              <a:off x="6638925" y="1774825"/>
              <a:ext cx="17463" cy="33338"/>
            </a:xfrm>
            <a:custGeom>
              <a:avLst/>
              <a:gdLst/>
              <a:ahLst/>
              <a:cxnLst>
                <a:cxn ang="0">
                  <a:pos x="33" y="4"/>
                </a:cxn>
                <a:cxn ang="0">
                  <a:pos x="33" y="4"/>
                </a:cxn>
                <a:cxn ang="0">
                  <a:pos x="32" y="2"/>
                </a:cxn>
                <a:cxn ang="0">
                  <a:pos x="31" y="1"/>
                </a:cxn>
                <a:cxn ang="0">
                  <a:pos x="29" y="0"/>
                </a:cxn>
                <a:cxn ang="0">
                  <a:pos x="28" y="1"/>
                </a:cxn>
                <a:cxn ang="0">
                  <a:pos x="26" y="1"/>
                </a:cxn>
                <a:cxn ang="0">
                  <a:pos x="25" y="2"/>
                </a:cxn>
                <a:cxn ang="0">
                  <a:pos x="24" y="4"/>
                </a:cxn>
                <a:cxn ang="0">
                  <a:pos x="24" y="6"/>
                </a:cxn>
                <a:cxn ang="0">
                  <a:pos x="24" y="6"/>
                </a:cxn>
                <a:cxn ang="0">
                  <a:pos x="25" y="10"/>
                </a:cxn>
                <a:cxn ang="0">
                  <a:pos x="25" y="13"/>
                </a:cxn>
                <a:cxn ang="0">
                  <a:pos x="23" y="17"/>
                </a:cxn>
                <a:cxn ang="0">
                  <a:pos x="22" y="21"/>
                </a:cxn>
                <a:cxn ang="0">
                  <a:pos x="18" y="26"/>
                </a:cxn>
                <a:cxn ang="0">
                  <a:pos x="13" y="32"/>
                </a:cxn>
                <a:cxn ang="0">
                  <a:pos x="13" y="32"/>
                </a:cxn>
                <a:cxn ang="0">
                  <a:pos x="10" y="37"/>
                </a:cxn>
                <a:cxn ang="0">
                  <a:pos x="6" y="44"/>
                </a:cxn>
                <a:cxn ang="0">
                  <a:pos x="1" y="55"/>
                </a:cxn>
                <a:cxn ang="0">
                  <a:pos x="1" y="55"/>
                </a:cxn>
                <a:cxn ang="0">
                  <a:pos x="0" y="57"/>
                </a:cxn>
                <a:cxn ang="0">
                  <a:pos x="1" y="59"/>
                </a:cxn>
                <a:cxn ang="0">
                  <a:pos x="3" y="61"/>
                </a:cxn>
                <a:cxn ang="0">
                  <a:pos x="5" y="62"/>
                </a:cxn>
                <a:cxn ang="0">
                  <a:pos x="6" y="62"/>
                </a:cxn>
                <a:cxn ang="0">
                  <a:pos x="9" y="61"/>
                </a:cxn>
                <a:cxn ang="0">
                  <a:pos x="10" y="60"/>
                </a:cxn>
                <a:cxn ang="0">
                  <a:pos x="10" y="60"/>
                </a:cxn>
                <a:cxn ang="0">
                  <a:pos x="17" y="45"/>
                </a:cxn>
                <a:cxn ang="0">
                  <a:pos x="22" y="37"/>
                </a:cxn>
                <a:cxn ang="0">
                  <a:pos x="26" y="30"/>
                </a:cxn>
                <a:cxn ang="0">
                  <a:pos x="26" y="30"/>
                </a:cxn>
                <a:cxn ang="0">
                  <a:pos x="30" y="24"/>
                </a:cxn>
                <a:cxn ang="0">
                  <a:pos x="33" y="18"/>
                </a:cxn>
                <a:cxn ang="0">
                  <a:pos x="34" y="11"/>
                </a:cxn>
                <a:cxn ang="0">
                  <a:pos x="33" y="4"/>
                </a:cxn>
                <a:cxn ang="0">
                  <a:pos x="33" y="4"/>
                </a:cxn>
              </a:cxnLst>
              <a:rect l="0" t="0" r="r" b="b"/>
              <a:pathLst>
                <a:path w="34" h="62">
                  <a:moveTo>
                    <a:pt x="33" y="4"/>
                  </a:moveTo>
                  <a:lnTo>
                    <a:pt x="33" y="4"/>
                  </a:lnTo>
                  <a:lnTo>
                    <a:pt x="32" y="2"/>
                  </a:lnTo>
                  <a:lnTo>
                    <a:pt x="31" y="1"/>
                  </a:lnTo>
                  <a:lnTo>
                    <a:pt x="29" y="0"/>
                  </a:lnTo>
                  <a:lnTo>
                    <a:pt x="28" y="1"/>
                  </a:lnTo>
                  <a:lnTo>
                    <a:pt x="26" y="1"/>
                  </a:lnTo>
                  <a:lnTo>
                    <a:pt x="25" y="2"/>
                  </a:lnTo>
                  <a:lnTo>
                    <a:pt x="24" y="4"/>
                  </a:lnTo>
                  <a:lnTo>
                    <a:pt x="24" y="6"/>
                  </a:lnTo>
                  <a:lnTo>
                    <a:pt x="24" y="6"/>
                  </a:lnTo>
                  <a:lnTo>
                    <a:pt x="25" y="10"/>
                  </a:lnTo>
                  <a:lnTo>
                    <a:pt x="25" y="13"/>
                  </a:lnTo>
                  <a:lnTo>
                    <a:pt x="23" y="17"/>
                  </a:lnTo>
                  <a:lnTo>
                    <a:pt x="22" y="21"/>
                  </a:lnTo>
                  <a:lnTo>
                    <a:pt x="18" y="26"/>
                  </a:lnTo>
                  <a:lnTo>
                    <a:pt x="13" y="32"/>
                  </a:lnTo>
                  <a:lnTo>
                    <a:pt x="13" y="32"/>
                  </a:lnTo>
                  <a:lnTo>
                    <a:pt x="10" y="37"/>
                  </a:lnTo>
                  <a:lnTo>
                    <a:pt x="6" y="44"/>
                  </a:lnTo>
                  <a:lnTo>
                    <a:pt x="1" y="55"/>
                  </a:lnTo>
                  <a:lnTo>
                    <a:pt x="1" y="55"/>
                  </a:lnTo>
                  <a:lnTo>
                    <a:pt x="0" y="57"/>
                  </a:lnTo>
                  <a:lnTo>
                    <a:pt x="1" y="59"/>
                  </a:lnTo>
                  <a:lnTo>
                    <a:pt x="3" y="61"/>
                  </a:lnTo>
                  <a:lnTo>
                    <a:pt x="5" y="62"/>
                  </a:lnTo>
                  <a:lnTo>
                    <a:pt x="6" y="62"/>
                  </a:lnTo>
                  <a:lnTo>
                    <a:pt x="9" y="61"/>
                  </a:lnTo>
                  <a:lnTo>
                    <a:pt x="10" y="60"/>
                  </a:lnTo>
                  <a:lnTo>
                    <a:pt x="10" y="60"/>
                  </a:lnTo>
                  <a:lnTo>
                    <a:pt x="17" y="45"/>
                  </a:lnTo>
                  <a:lnTo>
                    <a:pt x="22" y="37"/>
                  </a:lnTo>
                  <a:lnTo>
                    <a:pt x="26" y="30"/>
                  </a:lnTo>
                  <a:lnTo>
                    <a:pt x="26" y="30"/>
                  </a:lnTo>
                  <a:lnTo>
                    <a:pt x="30" y="24"/>
                  </a:lnTo>
                  <a:lnTo>
                    <a:pt x="33" y="18"/>
                  </a:lnTo>
                  <a:lnTo>
                    <a:pt x="34" y="11"/>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2" name="chenying0907 1079"/>
            <p:cNvSpPr>
              <a:spLocks/>
            </p:cNvSpPr>
            <p:nvPr/>
          </p:nvSpPr>
          <p:spPr bwMode="auto">
            <a:xfrm>
              <a:off x="6681788" y="1774825"/>
              <a:ext cx="22225" cy="38100"/>
            </a:xfrm>
            <a:custGeom>
              <a:avLst/>
              <a:gdLst/>
              <a:ahLst/>
              <a:cxnLst>
                <a:cxn ang="0">
                  <a:pos x="34" y="3"/>
                </a:cxn>
                <a:cxn ang="0">
                  <a:pos x="34" y="3"/>
                </a:cxn>
                <a:cxn ang="0">
                  <a:pos x="26" y="19"/>
                </a:cxn>
                <a:cxn ang="0">
                  <a:pos x="18" y="33"/>
                </a:cxn>
                <a:cxn ang="0">
                  <a:pos x="9" y="49"/>
                </a:cxn>
                <a:cxn ang="0">
                  <a:pos x="1" y="63"/>
                </a:cxn>
                <a:cxn ang="0">
                  <a:pos x="1" y="63"/>
                </a:cxn>
                <a:cxn ang="0">
                  <a:pos x="0" y="65"/>
                </a:cxn>
                <a:cxn ang="0">
                  <a:pos x="1" y="67"/>
                </a:cxn>
                <a:cxn ang="0">
                  <a:pos x="2" y="68"/>
                </a:cxn>
                <a:cxn ang="0">
                  <a:pos x="3" y="69"/>
                </a:cxn>
                <a:cxn ang="0">
                  <a:pos x="4" y="71"/>
                </a:cxn>
                <a:cxn ang="0">
                  <a:pos x="6" y="71"/>
                </a:cxn>
                <a:cxn ang="0">
                  <a:pos x="8" y="69"/>
                </a:cxn>
                <a:cxn ang="0">
                  <a:pos x="9" y="68"/>
                </a:cxn>
                <a:cxn ang="0">
                  <a:pos x="9" y="68"/>
                </a:cxn>
                <a:cxn ang="0">
                  <a:pos x="18" y="53"/>
                </a:cxn>
                <a:cxn ang="0">
                  <a:pos x="27" y="37"/>
                </a:cxn>
                <a:cxn ang="0">
                  <a:pos x="35" y="22"/>
                </a:cxn>
                <a:cxn ang="0">
                  <a:pos x="43" y="5"/>
                </a:cxn>
                <a:cxn ang="0">
                  <a:pos x="43" y="5"/>
                </a:cxn>
                <a:cxn ang="0">
                  <a:pos x="44" y="3"/>
                </a:cxn>
                <a:cxn ang="0">
                  <a:pos x="43" y="2"/>
                </a:cxn>
                <a:cxn ang="0">
                  <a:pos x="42" y="0"/>
                </a:cxn>
                <a:cxn ang="0">
                  <a:pos x="40" y="0"/>
                </a:cxn>
                <a:cxn ang="0">
                  <a:pos x="36" y="0"/>
                </a:cxn>
                <a:cxn ang="0">
                  <a:pos x="35" y="1"/>
                </a:cxn>
                <a:cxn ang="0">
                  <a:pos x="34" y="3"/>
                </a:cxn>
                <a:cxn ang="0">
                  <a:pos x="34" y="3"/>
                </a:cxn>
              </a:cxnLst>
              <a:rect l="0" t="0" r="r" b="b"/>
              <a:pathLst>
                <a:path w="44" h="71">
                  <a:moveTo>
                    <a:pt x="34" y="3"/>
                  </a:moveTo>
                  <a:lnTo>
                    <a:pt x="34" y="3"/>
                  </a:lnTo>
                  <a:lnTo>
                    <a:pt x="26" y="19"/>
                  </a:lnTo>
                  <a:lnTo>
                    <a:pt x="18" y="33"/>
                  </a:lnTo>
                  <a:lnTo>
                    <a:pt x="9" y="49"/>
                  </a:lnTo>
                  <a:lnTo>
                    <a:pt x="1" y="63"/>
                  </a:lnTo>
                  <a:lnTo>
                    <a:pt x="1" y="63"/>
                  </a:lnTo>
                  <a:lnTo>
                    <a:pt x="0" y="65"/>
                  </a:lnTo>
                  <a:lnTo>
                    <a:pt x="1" y="67"/>
                  </a:lnTo>
                  <a:lnTo>
                    <a:pt x="2" y="68"/>
                  </a:lnTo>
                  <a:lnTo>
                    <a:pt x="3" y="69"/>
                  </a:lnTo>
                  <a:lnTo>
                    <a:pt x="4" y="71"/>
                  </a:lnTo>
                  <a:lnTo>
                    <a:pt x="6" y="71"/>
                  </a:lnTo>
                  <a:lnTo>
                    <a:pt x="8" y="69"/>
                  </a:lnTo>
                  <a:lnTo>
                    <a:pt x="9" y="68"/>
                  </a:lnTo>
                  <a:lnTo>
                    <a:pt x="9" y="68"/>
                  </a:lnTo>
                  <a:lnTo>
                    <a:pt x="18" y="53"/>
                  </a:lnTo>
                  <a:lnTo>
                    <a:pt x="27" y="37"/>
                  </a:lnTo>
                  <a:lnTo>
                    <a:pt x="35" y="22"/>
                  </a:lnTo>
                  <a:lnTo>
                    <a:pt x="43" y="5"/>
                  </a:lnTo>
                  <a:lnTo>
                    <a:pt x="43" y="5"/>
                  </a:lnTo>
                  <a:lnTo>
                    <a:pt x="44" y="3"/>
                  </a:lnTo>
                  <a:lnTo>
                    <a:pt x="43" y="2"/>
                  </a:lnTo>
                  <a:lnTo>
                    <a:pt x="42" y="0"/>
                  </a:lnTo>
                  <a:lnTo>
                    <a:pt x="40" y="0"/>
                  </a:lnTo>
                  <a:lnTo>
                    <a:pt x="36" y="0"/>
                  </a:lnTo>
                  <a:lnTo>
                    <a:pt x="35" y="1"/>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3" name="chenying0907 1080"/>
            <p:cNvSpPr>
              <a:spLocks/>
            </p:cNvSpPr>
            <p:nvPr/>
          </p:nvSpPr>
          <p:spPr bwMode="auto">
            <a:xfrm>
              <a:off x="6291263" y="1112838"/>
              <a:ext cx="22225" cy="28575"/>
            </a:xfrm>
            <a:custGeom>
              <a:avLst/>
              <a:gdLst/>
              <a:ahLst/>
              <a:cxnLst>
                <a:cxn ang="0">
                  <a:pos x="35" y="1"/>
                </a:cxn>
                <a:cxn ang="0">
                  <a:pos x="35" y="1"/>
                </a:cxn>
                <a:cxn ang="0">
                  <a:pos x="30" y="5"/>
                </a:cxn>
                <a:cxn ang="0">
                  <a:pos x="26" y="10"/>
                </a:cxn>
                <a:cxn ang="0">
                  <a:pos x="18" y="22"/>
                </a:cxn>
                <a:cxn ang="0">
                  <a:pos x="11" y="33"/>
                </a:cxn>
                <a:cxn ang="0">
                  <a:pos x="6" y="39"/>
                </a:cxn>
                <a:cxn ang="0">
                  <a:pos x="1" y="45"/>
                </a:cxn>
                <a:cxn ang="0">
                  <a:pos x="1" y="45"/>
                </a:cxn>
                <a:cxn ang="0">
                  <a:pos x="0" y="46"/>
                </a:cxn>
                <a:cxn ang="0">
                  <a:pos x="0" y="48"/>
                </a:cxn>
                <a:cxn ang="0">
                  <a:pos x="0" y="50"/>
                </a:cxn>
                <a:cxn ang="0">
                  <a:pos x="1" y="51"/>
                </a:cxn>
                <a:cxn ang="0">
                  <a:pos x="3" y="52"/>
                </a:cxn>
                <a:cxn ang="0">
                  <a:pos x="4" y="53"/>
                </a:cxn>
                <a:cxn ang="0">
                  <a:pos x="6" y="52"/>
                </a:cxn>
                <a:cxn ang="0">
                  <a:pos x="8" y="51"/>
                </a:cxn>
                <a:cxn ang="0">
                  <a:pos x="8" y="51"/>
                </a:cxn>
                <a:cxn ang="0">
                  <a:pos x="13" y="46"/>
                </a:cxn>
                <a:cxn ang="0">
                  <a:pos x="17" y="40"/>
                </a:cxn>
                <a:cxn ang="0">
                  <a:pos x="23" y="29"/>
                </a:cxn>
                <a:cxn ang="0">
                  <a:pos x="31" y="18"/>
                </a:cxn>
                <a:cxn ang="0">
                  <a:pos x="35" y="13"/>
                </a:cxn>
                <a:cxn ang="0">
                  <a:pos x="41" y="9"/>
                </a:cxn>
                <a:cxn ang="0">
                  <a:pos x="41" y="9"/>
                </a:cxn>
                <a:cxn ang="0">
                  <a:pos x="42" y="7"/>
                </a:cxn>
                <a:cxn ang="0">
                  <a:pos x="43" y="5"/>
                </a:cxn>
                <a:cxn ang="0">
                  <a:pos x="42" y="2"/>
                </a:cxn>
                <a:cxn ang="0">
                  <a:pos x="41" y="1"/>
                </a:cxn>
                <a:cxn ang="0">
                  <a:pos x="40" y="0"/>
                </a:cxn>
                <a:cxn ang="0">
                  <a:pos x="37" y="0"/>
                </a:cxn>
                <a:cxn ang="0">
                  <a:pos x="35" y="1"/>
                </a:cxn>
                <a:cxn ang="0">
                  <a:pos x="35" y="1"/>
                </a:cxn>
              </a:cxnLst>
              <a:rect l="0" t="0" r="r" b="b"/>
              <a:pathLst>
                <a:path w="43" h="53">
                  <a:moveTo>
                    <a:pt x="35" y="1"/>
                  </a:moveTo>
                  <a:lnTo>
                    <a:pt x="35" y="1"/>
                  </a:lnTo>
                  <a:lnTo>
                    <a:pt x="30" y="5"/>
                  </a:lnTo>
                  <a:lnTo>
                    <a:pt x="26" y="10"/>
                  </a:lnTo>
                  <a:lnTo>
                    <a:pt x="18" y="22"/>
                  </a:lnTo>
                  <a:lnTo>
                    <a:pt x="11" y="33"/>
                  </a:lnTo>
                  <a:lnTo>
                    <a:pt x="6" y="39"/>
                  </a:lnTo>
                  <a:lnTo>
                    <a:pt x="1" y="45"/>
                  </a:lnTo>
                  <a:lnTo>
                    <a:pt x="1" y="45"/>
                  </a:lnTo>
                  <a:lnTo>
                    <a:pt x="0" y="46"/>
                  </a:lnTo>
                  <a:lnTo>
                    <a:pt x="0" y="48"/>
                  </a:lnTo>
                  <a:lnTo>
                    <a:pt x="0" y="50"/>
                  </a:lnTo>
                  <a:lnTo>
                    <a:pt x="1" y="51"/>
                  </a:lnTo>
                  <a:lnTo>
                    <a:pt x="3" y="52"/>
                  </a:lnTo>
                  <a:lnTo>
                    <a:pt x="4" y="53"/>
                  </a:lnTo>
                  <a:lnTo>
                    <a:pt x="6" y="52"/>
                  </a:lnTo>
                  <a:lnTo>
                    <a:pt x="8" y="51"/>
                  </a:lnTo>
                  <a:lnTo>
                    <a:pt x="8" y="51"/>
                  </a:lnTo>
                  <a:lnTo>
                    <a:pt x="13" y="46"/>
                  </a:lnTo>
                  <a:lnTo>
                    <a:pt x="17" y="40"/>
                  </a:lnTo>
                  <a:lnTo>
                    <a:pt x="23" y="29"/>
                  </a:lnTo>
                  <a:lnTo>
                    <a:pt x="31" y="18"/>
                  </a:lnTo>
                  <a:lnTo>
                    <a:pt x="35" y="13"/>
                  </a:lnTo>
                  <a:lnTo>
                    <a:pt x="41" y="9"/>
                  </a:lnTo>
                  <a:lnTo>
                    <a:pt x="41" y="9"/>
                  </a:lnTo>
                  <a:lnTo>
                    <a:pt x="42" y="7"/>
                  </a:lnTo>
                  <a:lnTo>
                    <a:pt x="43" y="5"/>
                  </a:lnTo>
                  <a:lnTo>
                    <a:pt x="42" y="2"/>
                  </a:lnTo>
                  <a:lnTo>
                    <a:pt x="41" y="1"/>
                  </a:lnTo>
                  <a:lnTo>
                    <a:pt x="40" y="0"/>
                  </a:lnTo>
                  <a:lnTo>
                    <a:pt x="37"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4" name="chenying0907 1081"/>
            <p:cNvSpPr>
              <a:spLocks/>
            </p:cNvSpPr>
            <p:nvPr/>
          </p:nvSpPr>
          <p:spPr bwMode="auto">
            <a:xfrm>
              <a:off x="6291263" y="1147763"/>
              <a:ext cx="34925" cy="36513"/>
            </a:xfrm>
            <a:custGeom>
              <a:avLst/>
              <a:gdLst/>
              <a:ahLst/>
              <a:cxnLst>
                <a:cxn ang="0">
                  <a:pos x="58" y="2"/>
                </a:cxn>
                <a:cxn ang="0">
                  <a:pos x="1" y="59"/>
                </a:cxn>
                <a:cxn ang="0">
                  <a:pos x="1" y="59"/>
                </a:cxn>
                <a:cxn ang="0">
                  <a:pos x="0" y="60"/>
                </a:cxn>
                <a:cxn ang="0">
                  <a:pos x="0" y="63"/>
                </a:cxn>
                <a:cxn ang="0">
                  <a:pos x="0" y="65"/>
                </a:cxn>
                <a:cxn ang="0">
                  <a:pos x="1" y="66"/>
                </a:cxn>
                <a:cxn ang="0">
                  <a:pos x="3" y="67"/>
                </a:cxn>
                <a:cxn ang="0">
                  <a:pos x="4" y="68"/>
                </a:cxn>
                <a:cxn ang="0">
                  <a:pos x="6" y="67"/>
                </a:cxn>
                <a:cxn ang="0">
                  <a:pos x="8" y="66"/>
                </a:cxn>
                <a:cxn ang="0">
                  <a:pos x="65" y="9"/>
                </a:cxn>
                <a:cxn ang="0">
                  <a:pos x="65" y="9"/>
                </a:cxn>
                <a:cxn ang="0">
                  <a:pos x="66" y="7"/>
                </a:cxn>
                <a:cxn ang="0">
                  <a:pos x="66" y="6"/>
                </a:cxn>
                <a:cxn ang="0">
                  <a:pos x="66" y="3"/>
                </a:cxn>
                <a:cxn ang="0">
                  <a:pos x="65" y="2"/>
                </a:cxn>
                <a:cxn ang="0">
                  <a:pos x="63" y="1"/>
                </a:cxn>
                <a:cxn ang="0">
                  <a:pos x="62" y="0"/>
                </a:cxn>
                <a:cxn ang="0">
                  <a:pos x="60" y="1"/>
                </a:cxn>
                <a:cxn ang="0">
                  <a:pos x="58" y="2"/>
                </a:cxn>
                <a:cxn ang="0">
                  <a:pos x="58" y="2"/>
                </a:cxn>
              </a:cxnLst>
              <a:rect l="0" t="0" r="r" b="b"/>
              <a:pathLst>
                <a:path w="66" h="68">
                  <a:moveTo>
                    <a:pt x="58" y="2"/>
                  </a:moveTo>
                  <a:lnTo>
                    <a:pt x="1" y="59"/>
                  </a:lnTo>
                  <a:lnTo>
                    <a:pt x="1" y="59"/>
                  </a:lnTo>
                  <a:lnTo>
                    <a:pt x="0" y="60"/>
                  </a:lnTo>
                  <a:lnTo>
                    <a:pt x="0" y="63"/>
                  </a:lnTo>
                  <a:lnTo>
                    <a:pt x="0" y="65"/>
                  </a:lnTo>
                  <a:lnTo>
                    <a:pt x="1" y="66"/>
                  </a:lnTo>
                  <a:lnTo>
                    <a:pt x="3" y="67"/>
                  </a:lnTo>
                  <a:lnTo>
                    <a:pt x="4" y="68"/>
                  </a:lnTo>
                  <a:lnTo>
                    <a:pt x="6" y="67"/>
                  </a:lnTo>
                  <a:lnTo>
                    <a:pt x="8" y="66"/>
                  </a:lnTo>
                  <a:lnTo>
                    <a:pt x="65" y="9"/>
                  </a:lnTo>
                  <a:lnTo>
                    <a:pt x="65" y="9"/>
                  </a:lnTo>
                  <a:lnTo>
                    <a:pt x="66" y="7"/>
                  </a:lnTo>
                  <a:lnTo>
                    <a:pt x="66" y="6"/>
                  </a:lnTo>
                  <a:lnTo>
                    <a:pt x="66" y="3"/>
                  </a:lnTo>
                  <a:lnTo>
                    <a:pt x="65" y="2"/>
                  </a:lnTo>
                  <a:lnTo>
                    <a:pt x="63" y="1"/>
                  </a:lnTo>
                  <a:lnTo>
                    <a:pt x="62" y="0"/>
                  </a:lnTo>
                  <a:lnTo>
                    <a:pt x="60" y="1"/>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5" name="chenying0907 1082"/>
            <p:cNvSpPr>
              <a:spLocks/>
            </p:cNvSpPr>
            <p:nvPr/>
          </p:nvSpPr>
          <p:spPr bwMode="auto">
            <a:xfrm>
              <a:off x="6286500" y="1211263"/>
              <a:ext cx="23813" cy="30163"/>
            </a:xfrm>
            <a:custGeom>
              <a:avLst/>
              <a:gdLst/>
              <a:ahLst/>
              <a:cxnLst>
                <a:cxn ang="0">
                  <a:pos x="41" y="0"/>
                </a:cxn>
                <a:cxn ang="0">
                  <a:pos x="41" y="0"/>
                </a:cxn>
                <a:cxn ang="0">
                  <a:pos x="35" y="3"/>
                </a:cxn>
                <a:cxn ang="0">
                  <a:pos x="31" y="6"/>
                </a:cxn>
                <a:cxn ang="0">
                  <a:pos x="27" y="10"/>
                </a:cxn>
                <a:cxn ang="0">
                  <a:pos x="24" y="15"/>
                </a:cxn>
                <a:cxn ang="0">
                  <a:pos x="24" y="15"/>
                </a:cxn>
                <a:cxn ang="0">
                  <a:pos x="17" y="24"/>
                </a:cxn>
                <a:cxn ang="0">
                  <a:pos x="11" y="33"/>
                </a:cxn>
                <a:cxn ang="0">
                  <a:pos x="6"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2" y="47"/>
                </a:cxn>
                <a:cxn ang="0">
                  <a:pos x="16" y="41"/>
                </a:cxn>
                <a:cxn ang="0">
                  <a:pos x="16" y="41"/>
                </a:cxn>
                <a:cxn ang="0">
                  <a:pos x="23" y="33"/>
                </a:cxn>
                <a:cxn ang="0">
                  <a:pos x="29" y="24"/>
                </a:cxn>
                <a:cxn ang="0">
                  <a:pos x="29" y="24"/>
                </a:cxn>
                <a:cxn ang="0">
                  <a:pos x="32" y="20"/>
                </a:cxn>
                <a:cxn ang="0">
                  <a:pos x="35" y="16"/>
                </a:cxn>
                <a:cxn ang="0">
                  <a:pos x="38" y="12"/>
                </a:cxn>
                <a:cxn ang="0">
                  <a:pos x="43" y="9"/>
                </a:cxn>
                <a:cxn ang="0">
                  <a:pos x="43" y="9"/>
                </a:cxn>
                <a:cxn ang="0">
                  <a:pos x="45" y="8"/>
                </a:cxn>
                <a:cxn ang="0">
                  <a:pos x="46" y="7"/>
                </a:cxn>
                <a:cxn ang="0">
                  <a:pos x="46" y="3"/>
                </a:cxn>
                <a:cxn ang="0">
                  <a:pos x="45" y="2"/>
                </a:cxn>
                <a:cxn ang="0">
                  <a:pos x="44" y="0"/>
                </a:cxn>
                <a:cxn ang="0">
                  <a:pos x="43" y="0"/>
                </a:cxn>
                <a:cxn ang="0">
                  <a:pos x="41" y="0"/>
                </a:cxn>
                <a:cxn ang="0">
                  <a:pos x="41" y="0"/>
                </a:cxn>
              </a:cxnLst>
              <a:rect l="0" t="0" r="r" b="b"/>
              <a:pathLst>
                <a:path w="46" h="57">
                  <a:moveTo>
                    <a:pt x="41" y="0"/>
                  </a:moveTo>
                  <a:lnTo>
                    <a:pt x="41" y="0"/>
                  </a:lnTo>
                  <a:lnTo>
                    <a:pt x="35" y="3"/>
                  </a:lnTo>
                  <a:lnTo>
                    <a:pt x="31" y="6"/>
                  </a:lnTo>
                  <a:lnTo>
                    <a:pt x="27" y="10"/>
                  </a:lnTo>
                  <a:lnTo>
                    <a:pt x="24" y="15"/>
                  </a:lnTo>
                  <a:lnTo>
                    <a:pt x="24" y="15"/>
                  </a:lnTo>
                  <a:lnTo>
                    <a:pt x="17" y="24"/>
                  </a:lnTo>
                  <a:lnTo>
                    <a:pt x="11" y="33"/>
                  </a:lnTo>
                  <a:lnTo>
                    <a:pt x="6" y="41"/>
                  </a:lnTo>
                  <a:lnTo>
                    <a:pt x="0" y="49"/>
                  </a:lnTo>
                  <a:lnTo>
                    <a:pt x="0" y="49"/>
                  </a:lnTo>
                  <a:lnTo>
                    <a:pt x="0" y="51"/>
                  </a:lnTo>
                  <a:lnTo>
                    <a:pt x="0" y="53"/>
                  </a:lnTo>
                  <a:lnTo>
                    <a:pt x="1" y="54"/>
                  </a:lnTo>
                  <a:lnTo>
                    <a:pt x="2" y="55"/>
                  </a:lnTo>
                  <a:lnTo>
                    <a:pt x="4" y="57"/>
                  </a:lnTo>
                  <a:lnTo>
                    <a:pt x="5" y="57"/>
                  </a:lnTo>
                  <a:lnTo>
                    <a:pt x="7" y="55"/>
                  </a:lnTo>
                  <a:lnTo>
                    <a:pt x="8" y="54"/>
                  </a:lnTo>
                  <a:lnTo>
                    <a:pt x="8" y="54"/>
                  </a:lnTo>
                  <a:lnTo>
                    <a:pt x="12" y="47"/>
                  </a:lnTo>
                  <a:lnTo>
                    <a:pt x="16" y="41"/>
                  </a:lnTo>
                  <a:lnTo>
                    <a:pt x="16" y="41"/>
                  </a:lnTo>
                  <a:lnTo>
                    <a:pt x="23" y="33"/>
                  </a:lnTo>
                  <a:lnTo>
                    <a:pt x="29" y="24"/>
                  </a:lnTo>
                  <a:lnTo>
                    <a:pt x="29" y="24"/>
                  </a:lnTo>
                  <a:lnTo>
                    <a:pt x="32" y="20"/>
                  </a:lnTo>
                  <a:lnTo>
                    <a:pt x="35" y="16"/>
                  </a:lnTo>
                  <a:lnTo>
                    <a:pt x="38" y="12"/>
                  </a:lnTo>
                  <a:lnTo>
                    <a:pt x="43" y="9"/>
                  </a:lnTo>
                  <a:lnTo>
                    <a:pt x="43" y="9"/>
                  </a:lnTo>
                  <a:lnTo>
                    <a:pt x="45" y="8"/>
                  </a:lnTo>
                  <a:lnTo>
                    <a:pt x="46" y="7"/>
                  </a:lnTo>
                  <a:lnTo>
                    <a:pt x="46" y="3"/>
                  </a:lnTo>
                  <a:lnTo>
                    <a:pt x="45" y="2"/>
                  </a:lnTo>
                  <a:lnTo>
                    <a:pt x="44" y="0"/>
                  </a:lnTo>
                  <a:lnTo>
                    <a:pt x="43" y="0"/>
                  </a:lnTo>
                  <a:lnTo>
                    <a:pt x="41" y="0"/>
                  </a:lnTo>
                  <a:lnTo>
                    <a:pt x="4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6" name="chenying0907 1083"/>
            <p:cNvSpPr>
              <a:spLocks/>
            </p:cNvSpPr>
            <p:nvPr/>
          </p:nvSpPr>
          <p:spPr bwMode="auto">
            <a:xfrm>
              <a:off x="6288088" y="1258888"/>
              <a:ext cx="28575" cy="39688"/>
            </a:xfrm>
            <a:custGeom>
              <a:avLst/>
              <a:gdLst/>
              <a:ahLst/>
              <a:cxnLst>
                <a:cxn ang="0">
                  <a:pos x="48" y="0"/>
                </a:cxn>
                <a:cxn ang="0">
                  <a:pos x="48" y="0"/>
                </a:cxn>
                <a:cxn ang="0">
                  <a:pos x="44" y="1"/>
                </a:cxn>
                <a:cxn ang="0">
                  <a:pos x="39" y="3"/>
                </a:cxn>
                <a:cxn ang="0">
                  <a:pos x="36" y="5"/>
                </a:cxn>
                <a:cxn ang="0">
                  <a:pos x="33" y="7"/>
                </a:cxn>
                <a:cxn ang="0">
                  <a:pos x="29" y="14"/>
                </a:cxn>
                <a:cxn ang="0">
                  <a:pos x="25" y="21"/>
                </a:cxn>
                <a:cxn ang="0">
                  <a:pos x="25" y="21"/>
                </a:cxn>
                <a:cxn ang="0">
                  <a:pos x="18" y="34"/>
                </a:cxn>
                <a:cxn ang="0">
                  <a:pos x="11" y="45"/>
                </a:cxn>
                <a:cxn ang="0">
                  <a:pos x="5" y="57"/>
                </a:cxn>
                <a:cxn ang="0">
                  <a:pos x="0" y="70"/>
                </a:cxn>
                <a:cxn ang="0">
                  <a:pos x="0" y="70"/>
                </a:cxn>
                <a:cxn ang="0">
                  <a:pos x="0" y="72"/>
                </a:cxn>
                <a:cxn ang="0">
                  <a:pos x="1" y="74"/>
                </a:cxn>
                <a:cxn ang="0">
                  <a:pos x="2" y="75"/>
                </a:cxn>
                <a:cxn ang="0">
                  <a:pos x="4" y="75"/>
                </a:cxn>
                <a:cxn ang="0">
                  <a:pos x="5" y="76"/>
                </a:cxn>
                <a:cxn ang="0">
                  <a:pos x="7" y="75"/>
                </a:cxn>
                <a:cxn ang="0">
                  <a:pos x="8" y="74"/>
                </a:cxn>
                <a:cxn ang="0">
                  <a:pos x="9" y="72"/>
                </a:cxn>
                <a:cxn ang="0">
                  <a:pos x="9" y="72"/>
                </a:cxn>
                <a:cxn ang="0">
                  <a:pos x="12" y="64"/>
                </a:cxn>
                <a:cxn ang="0">
                  <a:pos x="16" y="56"/>
                </a:cxn>
                <a:cxn ang="0">
                  <a:pos x="24" y="40"/>
                </a:cxn>
                <a:cxn ang="0">
                  <a:pos x="24" y="40"/>
                </a:cxn>
                <a:cxn ang="0">
                  <a:pos x="28" y="33"/>
                </a:cxn>
                <a:cxn ang="0">
                  <a:pos x="33" y="22"/>
                </a:cxn>
                <a:cxn ang="0">
                  <a:pos x="37" y="17"/>
                </a:cxn>
                <a:cxn ang="0">
                  <a:pos x="40" y="14"/>
                </a:cxn>
                <a:cxn ang="0">
                  <a:pos x="45" y="11"/>
                </a:cxn>
                <a:cxn ang="0">
                  <a:pos x="48" y="9"/>
                </a:cxn>
                <a:cxn ang="0">
                  <a:pos x="48" y="9"/>
                </a:cxn>
                <a:cxn ang="0">
                  <a:pos x="50" y="9"/>
                </a:cxn>
                <a:cxn ang="0">
                  <a:pos x="51" y="8"/>
                </a:cxn>
                <a:cxn ang="0">
                  <a:pos x="53" y="4"/>
                </a:cxn>
                <a:cxn ang="0">
                  <a:pos x="52" y="3"/>
                </a:cxn>
                <a:cxn ang="0">
                  <a:pos x="51" y="1"/>
                </a:cxn>
                <a:cxn ang="0">
                  <a:pos x="50" y="0"/>
                </a:cxn>
                <a:cxn ang="0">
                  <a:pos x="48" y="0"/>
                </a:cxn>
                <a:cxn ang="0">
                  <a:pos x="48" y="0"/>
                </a:cxn>
              </a:cxnLst>
              <a:rect l="0" t="0" r="r" b="b"/>
              <a:pathLst>
                <a:path w="53" h="76">
                  <a:moveTo>
                    <a:pt x="48" y="0"/>
                  </a:moveTo>
                  <a:lnTo>
                    <a:pt x="48" y="0"/>
                  </a:lnTo>
                  <a:lnTo>
                    <a:pt x="44" y="1"/>
                  </a:lnTo>
                  <a:lnTo>
                    <a:pt x="39" y="3"/>
                  </a:lnTo>
                  <a:lnTo>
                    <a:pt x="36" y="5"/>
                  </a:lnTo>
                  <a:lnTo>
                    <a:pt x="33" y="7"/>
                  </a:lnTo>
                  <a:lnTo>
                    <a:pt x="29" y="14"/>
                  </a:lnTo>
                  <a:lnTo>
                    <a:pt x="25" y="21"/>
                  </a:lnTo>
                  <a:lnTo>
                    <a:pt x="25" y="21"/>
                  </a:lnTo>
                  <a:lnTo>
                    <a:pt x="18" y="34"/>
                  </a:lnTo>
                  <a:lnTo>
                    <a:pt x="11" y="45"/>
                  </a:lnTo>
                  <a:lnTo>
                    <a:pt x="5" y="57"/>
                  </a:lnTo>
                  <a:lnTo>
                    <a:pt x="0" y="70"/>
                  </a:lnTo>
                  <a:lnTo>
                    <a:pt x="0" y="70"/>
                  </a:lnTo>
                  <a:lnTo>
                    <a:pt x="0" y="72"/>
                  </a:lnTo>
                  <a:lnTo>
                    <a:pt x="1" y="74"/>
                  </a:lnTo>
                  <a:lnTo>
                    <a:pt x="2" y="75"/>
                  </a:lnTo>
                  <a:lnTo>
                    <a:pt x="4" y="75"/>
                  </a:lnTo>
                  <a:lnTo>
                    <a:pt x="5" y="76"/>
                  </a:lnTo>
                  <a:lnTo>
                    <a:pt x="7" y="75"/>
                  </a:lnTo>
                  <a:lnTo>
                    <a:pt x="8" y="74"/>
                  </a:lnTo>
                  <a:lnTo>
                    <a:pt x="9" y="72"/>
                  </a:lnTo>
                  <a:lnTo>
                    <a:pt x="9" y="72"/>
                  </a:lnTo>
                  <a:lnTo>
                    <a:pt x="12" y="64"/>
                  </a:lnTo>
                  <a:lnTo>
                    <a:pt x="16" y="56"/>
                  </a:lnTo>
                  <a:lnTo>
                    <a:pt x="24" y="40"/>
                  </a:lnTo>
                  <a:lnTo>
                    <a:pt x="24" y="40"/>
                  </a:lnTo>
                  <a:lnTo>
                    <a:pt x="28" y="33"/>
                  </a:lnTo>
                  <a:lnTo>
                    <a:pt x="33" y="22"/>
                  </a:lnTo>
                  <a:lnTo>
                    <a:pt x="37" y="17"/>
                  </a:lnTo>
                  <a:lnTo>
                    <a:pt x="40" y="14"/>
                  </a:lnTo>
                  <a:lnTo>
                    <a:pt x="45" y="11"/>
                  </a:lnTo>
                  <a:lnTo>
                    <a:pt x="48" y="9"/>
                  </a:lnTo>
                  <a:lnTo>
                    <a:pt x="48" y="9"/>
                  </a:lnTo>
                  <a:lnTo>
                    <a:pt x="50" y="9"/>
                  </a:lnTo>
                  <a:lnTo>
                    <a:pt x="51" y="8"/>
                  </a:lnTo>
                  <a:lnTo>
                    <a:pt x="53" y="4"/>
                  </a:lnTo>
                  <a:lnTo>
                    <a:pt x="52" y="3"/>
                  </a:lnTo>
                  <a:lnTo>
                    <a:pt x="51" y="1"/>
                  </a:lnTo>
                  <a:lnTo>
                    <a:pt x="50" y="0"/>
                  </a:lnTo>
                  <a:lnTo>
                    <a:pt x="48" y="0"/>
                  </a:lnTo>
                  <a:lnTo>
                    <a:pt x="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7" name="chenying0907 1084"/>
            <p:cNvSpPr>
              <a:spLocks/>
            </p:cNvSpPr>
            <p:nvPr/>
          </p:nvSpPr>
          <p:spPr bwMode="auto">
            <a:xfrm>
              <a:off x="6288088" y="1304925"/>
              <a:ext cx="28575" cy="36513"/>
            </a:xfrm>
            <a:custGeom>
              <a:avLst/>
              <a:gdLst/>
              <a:ahLst/>
              <a:cxnLst>
                <a:cxn ang="0">
                  <a:pos x="45" y="1"/>
                </a:cxn>
                <a:cxn ang="0">
                  <a:pos x="45" y="1"/>
                </a:cxn>
                <a:cxn ang="0">
                  <a:pos x="38" y="8"/>
                </a:cxn>
                <a:cxn ang="0">
                  <a:pos x="32" y="15"/>
                </a:cxn>
                <a:cxn ang="0">
                  <a:pos x="21" y="31"/>
                </a:cxn>
                <a:cxn ang="0">
                  <a:pos x="1" y="64"/>
                </a:cxn>
                <a:cxn ang="0">
                  <a:pos x="1" y="64"/>
                </a:cxn>
                <a:cxn ang="0">
                  <a:pos x="0" y="66"/>
                </a:cxn>
                <a:cxn ang="0">
                  <a:pos x="0" y="67"/>
                </a:cxn>
                <a:cxn ang="0">
                  <a:pos x="1" y="69"/>
                </a:cxn>
                <a:cxn ang="0">
                  <a:pos x="2" y="70"/>
                </a:cxn>
                <a:cxn ang="0">
                  <a:pos x="4" y="71"/>
                </a:cxn>
                <a:cxn ang="0">
                  <a:pos x="6" y="71"/>
                </a:cxn>
                <a:cxn ang="0">
                  <a:pos x="7" y="70"/>
                </a:cxn>
                <a:cxn ang="0">
                  <a:pos x="9" y="68"/>
                </a:cxn>
                <a:cxn ang="0">
                  <a:pos x="9" y="68"/>
                </a:cxn>
                <a:cxn ang="0">
                  <a:pos x="29" y="37"/>
                </a:cxn>
                <a:cxn ang="0">
                  <a:pos x="39" y="21"/>
                </a:cxn>
                <a:cxn ang="0">
                  <a:pos x="45" y="14"/>
                </a:cxn>
                <a:cxn ang="0">
                  <a:pos x="51" y="8"/>
                </a:cxn>
                <a:cxn ang="0">
                  <a:pos x="51" y="8"/>
                </a:cxn>
                <a:cxn ang="0">
                  <a:pos x="52" y="6"/>
                </a:cxn>
                <a:cxn ang="0">
                  <a:pos x="53" y="4"/>
                </a:cxn>
                <a:cxn ang="0">
                  <a:pos x="52" y="3"/>
                </a:cxn>
                <a:cxn ang="0">
                  <a:pos x="51" y="1"/>
                </a:cxn>
                <a:cxn ang="0">
                  <a:pos x="50" y="0"/>
                </a:cxn>
                <a:cxn ang="0">
                  <a:pos x="48" y="0"/>
                </a:cxn>
                <a:cxn ang="0">
                  <a:pos x="47" y="0"/>
                </a:cxn>
                <a:cxn ang="0">
                  <a:pos x="45" y="1"/>
                </a:cxn>
                <a:cxn ang="0">
                  <a:pos x="45" y="1"/>
                </a:cxn>
              </a:cxnLst>
              <a:rect l="0" t="0" r="r" b="b"/>
              <a:pathLst>
                <a:path w="53" h="71">
                  <a:moveTo>
                    <a:pt x="45" y="1"/>
                  </a:moveTo>
                  <a:lnTo>
                    <a:pt x="45" y="1"/>
                  </a:lnTo>
                  <a:lnTo>
                    <a:pt x="38" y="8"/>
                  </a:lnTo>
                  <a:lnTo>
                    <a:pt x="32" y="15"/>
                  </a:lnTo>
                  <a:lnTo>
                    <a:pt x="21" y="31"/>
                  </a:lnTo>
                  <a:lnTo>
                    <a:pt x="1" y="64"/>
                  </a:lnTo>
                  <a:lnTo>
                    <a:pt x="1" y="64"/>
                  </a:lnTo>
                  <a:lnTo>
                    <a:pt x="0" y="66"/>
                  </a:lnTo>
                  <a:lnTo>
                    <a:pt x="0" y="67"/>
                  </a:lnTo>
                  <a:lnTo>
                    <a:pt x="1" y="69"/>
                  </a:lnTo>
                  <a:lnTo>
                    <a:pt x="2" y="70"/>
                  </a:lnTo>
                  <a:lnTo>
                    <a:pt x="4" y="71"/>
                  </a:lnTo>
                  <a:lnTo>
                    <a:pt x="6" y="71"/>
                  </a:lnTo>
                  <a:lnTo>
                    <a:pt x="7" y="70"/>
                  </a:lnTo>
                  <a:lnTo>
                    <a:pt x="9" y="68"/>
                  </a:lnTo>
                  <a:lnTo>
                    <a:pt x="9" y="68"/>
                  </a:lnTo>
                  <a:lnTo>
                    <a:pt x="29" y="37"/>
                  </a:lnTo>
                  <a:lnTo>
                    <a:pt x="39" y="21"/>
                  </a:lnTo>
                  <a:lnTo>
                    <a:pt x="45" y="14"/>
                  </a:lnTo>
                  <a:lnTo>
                    <a:pt x="51" y="8"/>
                  </a:lnTo>
                  <a:lnTo>
                    <a:pt x="51" y="8"/>
                  </a:lnTo>
                  <a:lnTo>
                    <a:pt x="52" y="6"/>
                  </a:lnTo>
                  <a:lnTo>
                    <a:pt x="53" y="4"/>
                  </a:lnTo>
                  <a:lnTo>
                    <a:pt x="52" y="3"/>
                  </a:lnTo>
                  <a:lnTo>
                    <a:pt x="51" y="1"/>
                  </a:lnTo>
                  <a:lnTo>
                    <a:pt x="50" y="0"/>
                  </a:lnTo>
                  <a:lnTo>
                    <a:pt x="48" y="0"/>
                  </a:lnTo>
                  <a:lnTo>
                    <a:pt x="47"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8" name="chenying0907 1085"/>
            <p:cNvSpPr>
              <a:spLocks/>
            </p:cNvSpPr>
            <p:nvPr/>
          </p:nvSpPr>
          <p:spPr bwMode="auto">
            <a:xfrm>
              <a:off x="6338888" y="1304925"/>
              <a:ext cx="28575" cy="38100"/>
            </a:xfrm>
            <a:custGeom>
              <a:avLst/>
              <a:gdLst/>
              <a:ahLst/>
              <a:cxnLst>
                <a:cxn ang="0">
                  <a:pos x="44" y="2"/>
                </a:cxn>
                <a:cxn ang="0">
                  <a:pos x="44" y="2"/>
                </a:cxn>
                <a:cxn ang="0">
                  <a:pos x="38" y="11"/>
                </a:cxn>
                <a:cxn ang="0">
                  <a:pos x="30" y="19"/>
                </a:cxn>
                <a:cxn ang="0">
                  <a:pos x="23" y="28"/>
                </a:cxn>
                <a:cxn ang="0">
                  <a:pos x="17" y="36"/>
                </a:cxn>
                <a:cxn ang="0">
                  <a:pos x="17" y="36"/>
                </a:cxn>
                <a:cxn ang="0">
                  <a:pos x="9" y="49"/>
                </a:cxn>
                <a:cxn ang="0">
                  <a:pos x="4" y="57"/>
                </a:cxn>
                <a:cxn ang="0">
                  <a:pos x="1" y="63"/>
                </a:cxn>
                <a:cxn ang="0">
                  <a:pos x="1" y="63"/>
                </a:cxn>
                <a:cxn ang="0">
                  <a:pos x="0" y="66"/>
                </a:cxn>
                <a:cxn ang="0">
                  <a:pos x="0" y="69"/>
                </a:cxn>
                <a:cxn ang="0">
                  <a:pos x="0" y="69"/>
                </a:cxn>
                <a:cxn ang="0">
                  <a:pos x="0" y="71"/>
                </a:cxn>
                <a:cxn ang="0">
                  <a:pos x="1" y="73"/>
                </a:cxn>
                <a:cxn ang="0">
                  <a:pos x="3" y="73"/>
                </a:cxn>
                <a:cxn ang="0">
                  <a:pos x="6" y="74"/>
                </a:cxn>
                <a:cxn ang="0">
                  <a:pos x="7" y="73"/>
                </a:cxn>
                <a:cxn ang="0">
                  <a:pos x="9" y="73"/>
                </a:cxn>
                <a:cxn ang="0">
                  <a:pos x="10" y="71"/>
                </a:cxn>
                <a:cxn ang="0">
                  <a:pos x="10" y="69"/>
                </a:cxn>
                <a:cxn ang="0">
                  <a:pos x="10" y="69"/>
                </a:cxn>
                <a:cxn ang="0">
                  <a:pos x="11" y="65"/>
                </a:cxn>
                <a:cxn ang="0">
                  <a:pos x="13" y="61"/>
                </a:cxn>
                <a:cxn ang="0">
                  <a:pos x="18" y="54"/>
                </a:cxn>
                <a:cxn ang="0">
                  <a:pos x="18" y="54"/>
                </a:cxn>
                <a:cxn ang="0">
                  <a:pos x="27" y="38"/>
                </a:cxn>
                <a:cxn ang="0">
                  <a:pos x="27" y="38"/>
                </a:cxn>
                <a:cxn ang="0">
                  <a:pos x="32" y="30"/>
                </a:cxn>
                <a:cxn ang="0">
                  <a:pos x="40" y="23"/>
                </a:cxn>
                <a:cxn ang="0">
                  <a:pos x="46" y="15"/>
                </a:cxn>
                <a:cxn ang="0">
                  <a:pos x="52" y="7"/>
                </a:cxn>
                <a:cxn ang="0">
                  <a:pos x="52" y="7"/>
                </a:cxn>
                <a:cxn ang="0">
                  <a:pos x="53" y="5"/>
                </a:cxn>
                <a:cxn ang="0">
                  <a:pos x="52" y="3"/>
                </a:cxn>
                <a:cxn ang="0">
                  <a:pos x="51" y="2"/>
                </a:cxn>
                <a:cxn ang="0">
                  <a:pos x="50" y="1"/>
                </a:cxn>
                <a:cxn ang="0">
                  <a:pos x="49" y="0"/>
                </a:cxn>
                <a:cxn ang="0">
                  <a:pos x="47" y="0"/>
                </a:cxn>
                <a:cxn ang="0">
                  <a:pos x="45" y="1"/>
                </a:cxn>
                <a:cxn ang="0">
                  <a:pos x="44" y="2"/>
                </a:cxn>
                <a:cxn ang="0">
                  <a:pos x="44" y="2"/>
                </a:cxn>
              </a:cxnLst>
              <a:rect l="0" t="0" r="r" b="b"/>
              <a:pathLst>
                <a:path w="53" h="74">
                  <a:moveTo>
                    <a:pt x="44" y="2"/>
                  </a:moveTo>
                  <a:lnTo>
                    <a:pt x="44" y="2"/>
                  </a:lnTo>
                  <a:lnTo>
                    <a:pt x="38" y="11"/>
                  </a:lnTo>
                  <a:lnTo>
                    <a:pt x="30" y="19"/>
                  </a:lnTo>
                  <a:lnTo>
                    <a:pt x="23" y="28"/>
                  </a:lnTo>
                  <a:lnTo>
                    <a:pt x="17" y="36"/>
                  </a:lnTo>
                  <a:lnTo>
                    <a:pt x="17" y="36"/>
                  </a:lnTo>
                  <a:lnTo>
                    <a:pt x="9" y="49"/>
                  </a:lnTo>
                  <a:lnTo>
                    <a:pt x="4" y="57"/>
                  </a:lnTo>
                  <a:lnTo>
                    <a:pt x="1" y="63"/>
                  </a:lnTo>
                  <a:lnTo>
                    <a:pt x="1" y="63"/>
                  </a:lnTo>
                  <a:lnTo>
                    <a:pt x="0" y="66"/>
                  </a:lnTo>
                  <a:lnTo>
                    <a:pt x="0" y="69"/>
                  </a:lnTo>
                  <a:lnTo>
                    <a:pt x="0" y="69"/>
                  </a:lnTo>
                  <a:lnTo>
                    <a:pt x="0" y="71"/>
                  </a:lnTo>
                  <a:lnTo>
                    <a:pt x="1" y="73"/>
                  </a:lnTo>
                  <a:lnTo>
                    <a:pt x="3" y="73"/>
                  </a:lnTo>
                  <a:lnTo>
                    <a:pt x="6" y="74"/>
                  </a:lnTo>
                  <a:lnTo>
                    <a:pt x="7" y="73"/>
                  </a:lnTo>
                  <a:lnTo>
                    <a:pt x="9" y="73"/>
                  </a:lnTo>
                  <a:lnTo>
                    <a:pt x="10" y="71"/>
                  </a:lnTo>
                  <a:lnTo>
                    <a:pt x="10" y="69"/>
                  </a:lnTo>
                  <a:lnTo>
                    <a:pt x="10" y="69"/>
                  </a:lnTo>
                  <a:lnTo>
                    <a:pt x="11" y="65"/>
                  </a:lnTo>
                  <a:lnTo>
                    <a:pt x="13" y="61"/>
                  </a:lnTo>
                  <a:lnTo>
                    <a:pt x="18" y="54"/>
                  </a:lnTo>
                  <a:lnTo>
                    <a:pt x="18" y="54"/>
                  </a:lnTo>
                  <a:lnTo>
                    <a:pt x="27" y="38"/>
                  </a:lnTo>
                  <a:lnTo>
                    <a:pt x="27" y="38"/>
                  </a:lnTo>
                  <a:lnTo>
                    <a:pt x="32" y="30"/>
                  </a:lnTo>
                  <a:lnTo>
                    <a:pt x="40" y="23"/>
                  </a:lnTo>
                  <a:lnTo>
                    <a:pt x="46" y="15"/>
                  </a:lnTo>
                  <a:lnTo>
                    <a:pt x="52" y="7"/>
                  </a:lnTo>
                  <a:lnTo>
                    <a:pt x="52" y="7"/>
                  </a:lnTo>
                  <a:lnTo>
                    <a:pt x="53" y="5"/>
                  </a:lnTo>
                  <a:lnTo>
                    <a:pt x="52" y="3"/>
                  </a:lnTo>
                  <a:lnTo>
                    <a:pt x="51" y="2"/>
                  </a:lnTo>
                  <a:lnTo>
                    <a:pt x="50" y="1"/>
                  </a:lnTo>
                  <a:lnTo>
                    <a:pt x="49" y="0"/>
                  </a:lnTo>
                  <a:lnTo>
                    <a:pt x="47" y="0"/>
                  </a:lnTo>
                  <a:lnTo>
                    <a:pt x="45" y="1"/>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9" name="chenying0907 1086"/>
            <p:cNvSpPr>
              <a:spLocks/>
            </p:cNvSpPr>
            <p:nvPr/>
          </p:nvSpPr>
          <p:spPr bwMode="auto">
            <a:xfrm>
              <a:off x="6380163" y="1311275"/>
              <a:ext cx="19050" cy="33338"/>
            </a:xfrm>
            <a:custGeom>
              <a:avLst/>
              <a:gdLst/>
              <a:ahLst/>
              <a:cxnLst>
                <a:cxn ang="0">
                  <a:pos x="28" y="3"/>
                </a:cxn>
                <a:cxn ang="0">
                  <a:pos x="28" y="3"/>
                </a:cxn>
                <a:cxn ang="0">
                  <a:pos x="27" y="7"/>
                </a:cxn>
                <a:cxn ang="0">
                  <a:pos x="24" y="11"/>
                </a:cxn>
                <a:cxn ang="0">
                  <a:pos x="22" y="14"/>
                </a:cxn>
                <a:cxn ang="0">
                  <a:pos x="19" y="17"/>
                </a:cxn>
                <a:cxn ang="0">
                  <a:pos x="19" y="17"/>
                </a:cxn>
                <a:cxn ang="0">
                  <a:pos x="16" y="26"/>
                </a:cxn>
                <a:cxn ang="0">
                  <a:pos x="16" y="26"/>
                </a:cxn>
                <a:cxn ang="0">
                  <a:pos x="9" y="41"/>
                </a:cxn>
                <a:cxn ang="0">
                  <a:pos x="5" y="48"/>
                </a:cxn>
                <a:cxn ang="0">
                  <a:pos x="1" y="54"/>
                </a:cxn>
                <a:cxn ang="0">
                  <a:pos x="1" y="54"/>
                </a:cxn>
                <a:cxn ang="0">
                  <a:pos x="0" y="55"/>
                </a:cxn>
                <a:cxn ang="0">
                  <a:pos x="0" y="57"/>
                </a:cxn>
                <a:cxn ang="0">
                  <a:pos x="0" y="59"/>
                </a:cxn>
                <a:cxn ang="0">
                  <a:pos x="1" y="60"/>
                </a:cxn>
                <a:cxn ang="0">
                  <a:pos x="2" y="61"/>
                </a:cxn>
                <a:cxn ang="0">
                  <a:pos x="4" y="61"/>
                </a:cxn>
                <a:cxn ang="0">
                  <a:pos x="6" y="61"/>
                </a:cxn>
                <a:cxn ang="0">
                  <a:pos x="7" y="60"/>
                </a:cxn>
                <a:cxn ang="0">
                  <a:pos x="7" y="60"/>
                </a:cxn>
                <a:cxn ang="0">
                  <a:pos x="11" y="55"/>
                </a:cxn>
                <a:cxn ang="0">
                  <a:pos x="16" y="49"/>
                </a:cxn>
                <a:cxn ang="0">
                  <a:pos x="21" y="37"/>
                </a:cxn>
                <a:cxn ang="0">
                  <a:pos x="21" y="37"/>
                </a:cxn>
                <a:cxn ang="0">
                  <a:pos x="25" y="27"/>
                </a:cxn>
                <a:cxn ang="0">
                  <a:pos x="27" y="23"/>
                </a:cxn>
                <a:cxn ang="0">
                  <a:pos x="29" y="20"/>
                </a:cxn>
                <a:cxn ang="0">
                  <a:pos x="29" y="20"/>
                </a:cxn>
                <a:cxn ang="0">
                  <a:pos x="34" y="14"/>
                </a:cxn>
                <a:cxn ang="0">
                  <a:pos x="36" y="10"/>
                </a:cxn>
                <a:cxn ang="0">
                  <a:pos x="37" y="5"/>
                </a:cxn>
                <a:cxn ang="0">
                  <a:pos x="37" y="5"/>
                </a:cxn>
                <a:cxn ang="0">
                  <a:pos x="37" y="3"/>
                </a:cxn>
                <a:cxn ang="0">
                  <a:pos x="36" y="2"/>
                </a:cxn>
                <a:cxn ang="0">
                  <a:pos x="33" y="0"/>
                </a:cxn>
                <a:cxn ang="0">
                  <a:pos x="32" y="0"/>
                </a:cxn>
                <a:cxn ang="0">
                  <a:pos x="30" y="0"/>
                </a:cxn>
                <a:cxn ang="0">
                  <a:pos x="29" y="1"/>
                </a:cxn>
                <a:cxn ang="0">
                  <a:pos x="28" y="3"/>
                </a:cxn>
                <a:cxn ang="0">
                  <a:pos x="28" y="3"/>
                </a:cxn>
              </a:cxnLst>
              <a:rect l="0" t="0" r="r" b="b"/>
              <a:pathLst>
                <a:path w="37" h="61">
                  <a:moveTo>
                    <a:pt x="28" y="3"/>
                  </a:moveTo>
                  <a:lnTo>
                    <a:pt x="28" y="3"/>
                  </a:lnTo>
                  <a:lnTo>
                    <a:pt x="27" y="7"/>
                  </a:lnTo>
                  <a:lnTo>
                    <a:pt x="24" y="11"/>
                  </a:lnTo>
                  <a:lnTo>
                    <a:pt x="22" y="14"/>
                  </a:lnTo>
                  <a:lnTo>
                    <a:pt x="19" y="17"/>
                  </a:lnTo>
                  <a:lnTo>
                    <a:pt x="19" y="17"/>
                  </a:lnTo>
                  <a:lnTo>
                    <a:pt x="16" y="26"/>
                  </a:lnTo>
                  <a:lnTo>
                    <a:pt x="16" y="26"/>
                  </a:lnTo>
                  <a:lnTo>
                    <a:pt x="9" y="41"/>
                  </a:lnTo>
                  <a:lnTo>
                    <a:pt x="5" y="48"/>
                  </a:lnTo>
                  <a:lnTo>
                    <a:pt x="1" y="54"/>
                  </a:lnTo>
                  <a:lnTo>
                    <a:pt x="1" y="54"/>
                  </a:lnTo>
                  <a:lnTo>
                    <a:pt x="0" y="55"/>
                  </a:lnTo>
                  <a:lnTo>
                    <a:pt x="0" y="57"/>
                  </a:lnTo>
                  <a:lnTo>
                    <a:pt x="0" y="59"/>
                  </a:lnTo>
                  <a:lnTo>
                    <a:pt x="1" y="60"/>
                  </a:lnTo>
                  <a:lnTo>
                    <a:pt x="2" y="61"/>
                  </a:lnTo>
                  <a:lnTo>
                    <a:pt x="4" y="61"/>
                  </a:lnTo>
                  <a:lnTo>
                    <a:pt x="6" y="61"/>
                  </a:lnTo>
                  <a:lnTo>
                    <a:pt x="7" y="60"/>
                  </a:lnTo>
                  <a:lnTo>
                    <a:pt x="7" y="60"/>
                  </a:lnTo>
                  <a:lnTo>
                    <a:pt x="11" y="55"/>
                  </a:lnTo>
                  <a:lnTo>
                    <a:pt x="16" y="49"/>
                  </a:lnTo>
                  <a:lnTo>
                    <a:pt x="21" y="37"/>
                  </a:lnTo>
                  <a:lnTo>
                    <a:pt x="21" y="37"/>
                  </a:lnTo>
                  <a:lnTo>
                    <a:pt x="25" y="27"/>
                  </a:lnTo>
                  <a:lnTo>
                    <a:pt x="27" y="23"/>
                  </a:lnTo>
                  <a:lnTo>
                    <a:pt x="29" y="20"/>
                  </a:lnTo>
                  <a:lnTo>
                    <a:pt x="29" y="20"/>
                  </a:lnTo>
                  <a:lnTo>
                    <a:pt x="34" y="14"/>
                  </a:lnTo>
                  <a:lnTo>
                    <a:pt x="36" y="10"/>
                  </a:lnTo>
                  <a:lnTo>
                    <a:pt x="37" y="5"/>
                  </a:lnTo>
                  <a:lnTo>
                    <a:pt x="37" y="5"/>
                  </a:lnTo>
                  <a:lnTo>
                    <a:pt x="37" y="3"/>
                  </a:lnTo>
                  <a:lnTo>
                    <a:pt x="36" y="2"/>
                  </a:lnTo>
                  <a:lnTo>
                    <a:pt x="33" y="0"/>
                  </a:lnTo>
                  <a:lnTo>
                    <a:pt x="32" y="0"/>
                  </a:lnTo>
                  <a:lnTo>
                    <a:pt x="30" y="0"/>
                  </a:lnTo>
                  <a:lnTo>
                    <a:pt x="29" y="1"/>
                  </a:lnTo>
                  <a:lnTo>
                    <a:pt x="28" y="3"/>
                  </a:lnTo>
                  <a:lnTo>
                    <a:pt x="2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0" name="chenying0907 1087"/>
            <p:cNvSpPr>
              <a:spLocks/>
            </p:cNvSpPr>
            <p:nvPr/>
          </p:nvSpPr>
          <p:spPr bwMode="auto">
            <a:xfrm>
              <a:off x="6423025" y="1314450"/>
              <a:ext cx="23813" cy="30163"/>
            </a:xfrm>
            <a:custGeom>
              <a:avLst/>
              <a:gdLst/>
              <a:ahLst/>
              <a:cxnLst>
                <a:cxn ang="0">
                  <a:pos x="39" y="2"/>
                </a:cxn>
                <a:cxn ang="0">
                  <a:pos x="39" y="2"/>
                </a:cxn>
                <a:cxn ang="0">
                  <a:pos x="28" y="13"/>
                </a:cxn>
                <a:cxn ang="0">
                  <a:pos x="17" y="25"/>
                </a:cxn>
                <a:cxn ang="0">
                  <a:pos x="8" y="38"/>
                </a:cxn>
                <a:cxn ang="0">
                  <a:pos x="0" y="50"/>
                </a:cxn>
                <a:cxn ang="0">
                  <a:pos x="0" y="50"/>
                </a:cxn>
                <a:cxn ang="0">
                  <a:pos x="0" y="52"/>
                </a:cxn>
                <a:cxn ang="0">
                  <a:pos x="0" y="54"/>
                </a:cxn>
                <a:cxn ang="0">
                  <a:pos x="1" y="56"/>
                </a:cxn>
                <a:cxn ang="0">
                  <a:pos x="2" y="57"/>
                </a:cxn>
                <a:cxn ang="0">
                  <a:pos x="4" y="57"/>
                </a:cxn>
                <a:cxn ang="0">
                  <a:pos x="5" y="57"/>
                </a:cxn>
                <a:cxn ang="0">
                  <a:pos x="7" y="57"/>
                </a:cxn>
                <a:cxn ang="0">
                  <a:pos x="8" y="55"/>
                </a:cxn>
                <a:cxn ang="0">
                  <a:pos x="8" y="55"/>
                </a:cxn>
                <a:cxn ang="0">
                  <a:pos x="16" y="43"/>
                </a:cxn>
                <a:cxn ang="0">
                  <a:pos x="25" y="30"/>
                </a:cxn>
                <a:cxn ang="0">
                  <a:pos x="35" y="19"/>
                </a:cxn>
                <a:cxn ang="0">
                  <a:pos x="45" y="9"/>
                </a:cxn>
                <a:cxn ang="0">
                  <a:pos x="45" y="9"/>
                </a:cxn>
                <a:cxn ang="0">
                  <a:pos x="47" y="7"/>
                </a:cxn>
                <a:cxn ang="0">
                  <a:pos x="47" y="6"/>
                </a:cxn>
                <a:cxn ang="0">
                  <a:pos x="47" y="3"/>
                </a:cxn>
                <a:cxn ang="0">
                  <a:pos x="45" y="2"/>
                </a:cxn>
                <a:cxn ang="0">
                  <a:pos x="44" y="1"/>
                </a:cxn>
                <a:cxn ang="0">
                  <a:pos x="42" y="0"/>
                </a:cxn>
                <a:cxn ang="0">
                  <a:pos x="40" y="1"/>
                </a:cxn>
                <a:cxn ang="0">
                  <a:pos x="39" y="2"/>
                </a:cxn>
                <a:cxn ang="0">
                  <a:pos x="39" y="2"/>
                </a:cxn>
              </a:cxnLst>
              <a:rect l="0" t="0" r="r" b="b"/>
              <a:pathLst>
                <a:path w="47" h="57">
                  <a:moveTo>
                    <a:pt x="39" y="2"/>
                  </a:moveTo>
                  <a:lnTo>
                    <a:pt x="39" y="2"/>
                  </a:lnTo>
                  <a:lnTo>
                    <a:pt x="28" y="13"/>
                  </a:lnTo>
                  <a:lnTo>
                    <a:pt x="17" y="25"/>
                  </a:lnTo>
                  <a:lnTo>
                    <a:pt x="8" y="38"/>
                  </a:lnTo>
                  <a:lnTo>
                    <a:pt x="0" y="50"/>
                  </a:lnTo>
                  <a:lnTo>
                    <a:pt x="0" y="50"/>
                  </a:lnTo>
                  <a:lnTo>
                    <a:pt x="0" y="52"/>
                  </a:lnTo>
                  <a:lnTo>
                    <a:pt x="0" y="54"/>
                  </a:lnTo>
                  <a:lnTo>
                    <a:pt x="1" y="56"/>
                  </a:lnTo>
                  <a:lnTo>
                    <a:pt x="2" y="57"/>
                  </a:lnTo>
                  <a:lnTo>
                    <a:pt x="4" y="57"/>
                  </a:lnTo>
                  <a:lnTo>
                    <a:pt x="5" y="57"/>
                  </a:lnTo>
                  <a:lnTo>
                    <a:pt x="7" y="57"/>
                  </a:lnTo>
                  <a:lnTo>
                    <a:pt x="8" y="55"/>
                  </a:lnTo>
                  <a:lnTo>
                    <a:pt x="8" y="55"/>
                  </a:lnTo>
                  <a:lnTo>
                    <a:pt x="16" y="43"/>
                  </a:lnTo>
                  <a:lnTo>
                    <a:pt x="25" y="30"/>
                  </a:lnTo>
                  <a:lnTo>
                    <a:pt x="35" y="19"/>
                  </a:lnTo>
                  <a:lnTo>
                    <a:pt x="45" y="9"/>
                  </a:lnTo>
                  <a:lnTo>
                    <a:pt x="45" y="9"/>
                  </a:lnTo>
                  <a:lnTo>
                    <a:pt x="47" y="7"/>
                  </a:lnTo>
                  <a:lnTo>
                    <a:pt x="47" y="6"/>
                  </a:lnTo>
                  <a:lnTo>
                    <a:pt x="47" y="3"/>
                  </a:lnTo>
                  <a:lnTo>
                    <a:pt x="45" y="2"/>
                  </a:lnTo>
                  <a:lnTo>
                    <a:pt x="44" y="1"/>
                  </a:lnTo>
                  <a:lnTo>
                    <a:pt x="42" y="0"/>
                  </a:lnTo>
                  <a:lnTo>
                    <a:pt x="40"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1" name="chenying0907 1088"/>
            <p:cNvSpPr>
              <a:spLocks/>
            </p:cNvSpPr>
            <p:nvPr/>
          </p:nvSpPr>
          <p:spPr bwMode="auto">
            <a:xfrm>
              <a:off x="6472238" y="1319213"/>
              <a:ext cx="17463" cy="30163"/>
            </a:xfrm>
            <a:custGeom>
              <a:avLst/>
              <a:gdLst/>
              <a:ahLst/>
              <a:cxnLst>
                <a:cxn ang="0">
                  <a:pos x="24" y="4"/>
                </a:cxn>
                <a:cxn ang="0">
                  <a:pos x="24" y="4"/>
                </a:cxn>
                <a:cxn ang="0">
                  <a:pos x="24" y="16"/>
                </a:cxn>
                <a:cxn ang="0">
                  <a:pos x="22" y="23"/>
                </a:cxn>
                <a:cxn ang="0">
                  <a:pos x="20" y="28"/>
                </a:cxn>
                <a:cxn ang="0">
                  <a:pos x="20" y="28"/>
                </a:cxn>
                <a:cxn ang="0">
                  <a:pos x="16" y="34"/>
                </a:cxn>
                <a:cxn ang="0">
                  <a:pos x="12" y="38"/>
                </a:cxn>
                <a:cxn ang="0">
                  <a:pos x="2" y="48"/>
                </a:cxn>
                <a:cxn ang="0">
                  <a:pos x="2" y="48"/>
                </a:cxn>
                <a:cxn ang="0">
                  <a:pos x="1" y="49"/>
                </a:cxn>
                <a:cxn ang="0">
                  <a:pos x="0" y="52"/>
                </a:cxn>
                <a:cxn ang="0">
                  <a:pos x="1" y="54"/>
                </a:cxn>
                <a:cxn ang="0">
                  <a:pos x="2" y="55"/>
                </a:cxn>
                <a:cxn ang="0">
                  <a:pos x="3" y="56"/>
                </a:cxn>
                <a:cxn ang="0">
                  <a:pos x="5" y="57"/>
                </a:cxn>
                <a:cxn ang="0">
                  <a:pos x="7" y="56"/>
                </a:cxn>
                <a:cxn ang="0">
                  <a:pos x="8" y="55"/>
                </a:cxn>
                <a:cxn ang="0">
                  <a:pos x="8" y="55"/>
                </a:cxn>
                <a:cxn ang="0">
                  <a:pos x="20" y="43"/>
                </a:cxn>
                <a:cxn ang="0">
                  <a:pos x="25" y="38"/>
                </a:cxn>
                <a:cxn ang="0">
                  <a:pos x="29" y="31"/>
                </a:cxn>
                <a:cxn ang="0">
                  <a:pos x="29" y="31"/>
                </a:cxn>
                <a:cxn ang="0">
                  <a:pos x="31" y="25"/>
                </a:cxn>
                <a:cxn ang="0">
                  <a:pos x="33" y="17"/>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57">
                  <a:moveTo>
                    <a:pt x="24" y="4"/>
                  </a:moveTo>
                  <a:lnTo>
                    <a:pt x="24" y="4"/>
                  </a:lnTo>
                  <a:lnTo>
                    <a:pt x="24" y="16"/>
                  </a:lnTo>
                  <a:lnTo>
                    <a:pt x="22" y="23"/>
                  </a:lnTo>
                  <a:lnTo>
                    <a:pt x="20" y="28"/>
                  </a:lnTo>
                  <a:lnTo>
                    <a:pt x="20" y="28"/>
                  </a:lnTo>
                  <a:lnTo>
                    <a:pt x="16" y="34"/>
                  </a:lnTo>
                  <a:lnTo>
                    <a:pt x="12" y="38"/>
                  </a:lnTo>
                  <a:lnTo>
                    <a:pt x="2" y="48"/>
                  </a:lnTo>
                  <a:lnTo>
                    <a:pt x="2" y="48"/>
                  </a:lnTo>
                  <a:lnTo>
                    <a:pt x="1" y="49"/>
                  </a:lnTo>
                  <a:lnTo>
                    <a:pt x="0" y="52"/>
                  </a:lnTo>
                  <a:lnTo>
                    <a:pt x="1" y="54"/>
                  </a:lnTo>
                  <a:lnTo>
                    <a:pt x="2" y="55"/>
                  </a:lnTo>
                  <a:lnTo>
                    <a:pt x="3" y="56"/>
                  </a:lnTo>
                  <a:lnTo>
                    <a:pt x="5" y="57"/>
                  </a:lnTo>
                  <a:lnTo>
                    <a:pt x="7" y="56"/>
                  </a:lnTo>
                  <a:lnTo>
                    <a:pt x="8" y="55"/>
                  </a:lnTo>
                  <a:lnTo>
                    <a:pt x="8" y="55"/>
                  </a:lnTo>
                  <a:lnTo>
                    <a:pt x="20" y="43"/>
                  </a:lnTo>
                  <a:lnTo>
                    <a:pt x="25" y="38"/>
                  </a:lnTo>
                  <a:lnTo>
                    <a:pt x="29" y="31"/>
                  </a:lnTo>
                  <a:lnTo>
                    <a:pt x="29" y="31"/>
                  </a:lnTo>
                  <a:lnTo>
                    <a:pt x="31" y="25"/>
                  </a:lnTo>
                  <a:lnTo>
                    <a:pt x="33" y="17"/>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2" name="chenying0907 1089"/>
            <p:cNvSpPr>
              <a:spLocks/>
            </p:cNvSpPr>
            <p:nvPr/>
          </p:nvSpPr>
          <p:spPr bwMode="auto">
            <a:xfrm>
              <a:off x="6526213" y="1311275"/>
              <a:ext cx="23813" cy="30163"/>
            </a:xfrm>
            <a:custGeom>
              <a:avLst/>
              <a:gdLst/>
              <a:ahLst/>
              <a:cxnLst>
                <a:cxn ang="0">
                  <a:pos x="37" y="4"/>
                </a:cxn>
                <a:cxn ang="0">
                  <a:pos x="37" y="4"/>
                </a:cxn>
                <a:cxn ang="0">
                  <a:pos x="37" y="7"/>
                </a:cxn>
                <a:cxn ang="0">
                  <a:pos x="36" y="11"/>
                </a:cxn>
                <a:cxn ang="0">
                  <a:pos x="32" y="14"/>
                </a:cxn>
                <a:cxn ang="0">
                  <a:pos x="28" y="17"/>
                </a:cxn>
                <a:cxn ang="0">
                  <a:pos x="24" y="21"/>
                </a:cxn>
                <a:cxn ang="0">
                  <a:pos x="24" y="21"/>
                </a:cxn>
                <a:cxn ang="0">
                  <a:pos x="19" y="29"/>
                </a:cxn>
                <a:cxn ang="0">
                  <a:pos x="13" y="35"/>
                </a:cxn>
                <a:cxn ang="0">
                  <a:pos x="1" y="49"/>
                </a:cxn>
                <a:cxn ang="0">
                  <a:pos x="1" y="49"/>
                </a:cxn>
                <a:cxn ang="0">
                  <a:pos x="0" y="51"/>
                </a:cxn>
                <a:cxn ang="0">
                  <a:pos x="0" y="52"/>
                </a:cxn>
                <a:cxn ang="0">
                  <a:pos x="0" y="54"/>
                </a:cxn>
                <a:cxn ang="0">
                  <a:pos x="1" y="55"/>
                </a:cxn>
                <a:cxn ang="0">
                  <a:pos x="3" y="56"/>
                </a:cxn>
                <a:cxn ang="0">
                  <a:pos x="4" y="57"/>
                </a:cxn>
                <a:cxn ang="0">
                  <a:pos x="6" y="57"/>
                </a:cxn>
                <a:cxn ang="0">
                  <a:pos x="8" y="55"/>
                </a:cxn>
                <a:cxn ang="0">
                  <a:pos x="8" y="55"/>
                </a:cxn>
                <a:cxn ang="0">
                  <a:pos x="23" y="40"/>
                </a:cxn>
                <a:cxn ang="0">
                  <a:pos x="23" y="40"/>
                </a:cxn>
                <a:cxn ang="0">
                  <a:pos x="28" y="32"/>
                </a:cxn>
                <a:cxn ang="0">
                  <a:pos x="30" y="29"/>
                </a:cxn>
                <a:cxn ang="0">
                  <a:pos x="33" y="26"/>
                </a:cxn>
                <a:cxn ang="0">
                  <a:pos x="33" y="26"/>
                </a:cxn>
                <a:cxn ang="0">
                  <a:pos x="38" y="21"/>
                </a:cxn>
                <a:cxn ang="0">
                  <a:pos x="42" y="17"/>
                </a:cxn>
                <a:cxn ang="0">
                  <a:pos x="45"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57">
                  <a:moveTo>
                    <a:pt x="37" y="4"/>
                  </a:moveTo>
                  <a:lnTo>
                    <a:pt x="37" y="4"/>
                  </a:lnTo>
                  <a:lnTo>
                    <a:pt x="37" y="7"/>
                  </a:lnTo>
                  <a:lnTo>
                    <a:pt x="36" y="11"/>
                  </a:lnTo>
                  <a:lnTo>
                    <a:pt x="32" y="14"/>
                  </a:lnTo>
                  <a:lnTo>
                    <a:pt x="28" y="17"/>
                  </a:lnTo>
                  <a:lnTo>
                    <a:pt x="24" y="21"/>
                  </a:lnTo>
                  <a:lnTo>
                    <a:pt x="24" y="21"/>
                  </a:lnTo>
                  <a:lnTo>
                    <a:pt x="19" y="29"/>
                  </a:lnTo>
                  <a:lnTo>
                    <a:pt x="13" y="35"/>
                  </a:lnTo>
                  <a:lnTo>
                    <a:pt x="1" y="49"/>
                  </a:lnTo>
                  <a:lnTo>
                    <a:pt x="1" y="49"/>
                  </a:lnTo>
                  <a:lnTo>
                    <a:pt x="0" y="51"/>
                  </a:lnTo>
                  <a:lnTo>
                    <a:pt x="0" y="52"/>
                  </a:lnTo>
                  <a:lnTo>
                    <a:pt x="0" y="54"/>
                  </a:lnTo>
                  <a:lnTo>
                    <a:pt x="1" y="55"/>
                  </a:lnTo>
                  <a:lnTo>
                    <a:pt x="3" y="56"/>
                  </a:lnTo>
                  <a:lnTo>
                    <a:pt x="4" y="57"/>
                  </a:lnTo>
                  <a:lnTo>
                    <a:pt x="6" y="57"/>
                  </a:lnTo>
                  <a:lnTo>
                    <a:pt x="8" y="55"/>
                  </a:lnTo>
                  <a:lnTo>
                    <a:pt x="8" y="55"/>
                  </a:lnTo>
                  <a:lnTo>
                    <a:pt x="23" y="40"/>
                  </a:lnTo>
                  <a:lnTo>
                    <a:pt x="23" y="40"/>
                  </a:lnTo>
                  <a:lnTo>
                    <a:pt x="28" y="32"/>
                  </a:lnTo>
                  <a:lnTo>
                    <a:pt x="30" y="29"/>
                  </a:lnTo>
                  <a:lnTo>
                    <a:pt x="33" y="26"/>
                  </a:lnTo>
                  <a:lnTo>
                    <a:pt x="33" y="26"/>
                  </a:lnTo>
                  <a:lnTo>
                    <a:pt x="38" y="21"/>
                  </a:lnTo>
                  <a:lnTo>
                    <a:pt x="42" y="17"/>
                  </a:lnTo>
                  <a:lnTo>
                    <a:pt x="45"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3" name="chenying0907 1090"/>
            <p:cNvSpPr>
              <a:spLocks/>
            </p:cNvSpPr>
            <p:nvPr/>
          </p:nvSpPr>
          <p:spPr bwMode="auto">
            <a:xfrm>
              <a:off x="6578600" y="1309688"/>
              <a:ext cx="20638" cy="31750"/>
            </a:xfrm>
            <a:custGeom>
              <a:avLst/>
              <a:gdLst/>
              <a:ahLst/>
              <a:cxnLst>
                <a:cxn ang="0">
                  <a:pos x="29" y="5"/>
                </a:cxn>
                <a:cxn ang="0">
                  <a:pos x="29" y="5"/>
                </a:cxn>
                <a:cxn ang="0">
                  <a:pos x="28" y="12"/>
                </a:cxn>
                <a:cxn ang="0">
                  <a:pos x="26" y="20"/>
                </a:cxn>
                <a:cxn ang="0">
                  <a:pos x="24" y="26"/>
                </a:cxn>
                <a:cxn ang="0">
                  <a:pos x="20" y="32"/>
                </a:cxn>
                <a:cxn ang="0">
                  <a:pos x="12" y="44"/>
                </a:cxn>
                <a:cxn ang="0">
                  <a:pos x="1" y="54"/>
                </a:cxn>
                <a:cxn ang="0">
                  <a:pos x="1" y="54"/>
                </a:cxn>
                <a:cxn ang="0">
                  <a:pos x="0" y="56"/>
                </a:cxn>
                <a:cxn ang="0">
                  <a:pos x="0" y="57"/>
                </a:cxn>
                <a:cxn ang="0">
                  <a:pos x="1" y="59"/>
                </a:cxn>
                <a:cxn ang="0">
                  <a:pos x="2" y="60"/>
                </a:cxn>
                <a:cxn ang="0">
                  <a:pos x="3" y="61"/>
                </a:cxn>
                <a:cxn ang="0">
                  <a:pos x="5" y="62"/>
                </a:cxn>
                <a:cxn ang="0">
                  <a:pos x="6" y="62"/>
                </a:cxn>
                <a:cxn ang="0">
                  <a:pos x="9" y="60"/>
                </a:cxn>
                <a:cxn ang="0">
                  <a:pos x="9" y="60"/>
                </a:cxn>
                <a:cxn ang="0">
                  <a:pos x="20" y="49"/>
                </a:cxn>
                <a:cxn ang="0">
                  <a:pos x="25" y="43"/>
                </a:cxn>
                <a:cxn ang="0">
                  <a:pos x="29" y="35"/>
                </a:cxn>
                <a:cxn ang="0">
                  <a:pos x="32" y="29"/>
                </a:cxn>
                <a:cxn ang="0">
                  <a:pos x="35" y="21"/>
                </a:cxn>
                <a:cxn ang="0">
                  <a:pos x="38" y="14"/>
                </a:cxn>
                <a:cxn ang="0">
                  <a:pos x="39" y="5"/>
                </a:cxn>
                <a:cxn ang="0">
                  <a:pos x="39" y="5"/>
                </a:cxn>
                <a:cxn ang="0">
                  <a:pos x="38" y="3"/>
                </a:cxn>
                <a:cxn ang="0">
                  <a:pos x="38" y="1"/>
                </a:cxn>
                <a:cxn ang="0">
                  <a:pos x="35" y="1"/>
                </a:cxn>
                <a:cxn ang="0">
                  <a:pos x="33" y="0"/>
                </a:cxn>
                <a:cxn ang="0">
                  <a:pos x="32" y="1"/>
                </a:cxn>
                <a:cxn ang="0">
                  <a:pos x="30" y="1"/>
                </a:cxn>
                <a:cxn ang="0">
                  <a:pos x="29" y="3"/>
                </a:cxn>
                <a:cxn ang="0">
                  <a:pos x="29" y="5"/>
                </a:cxn>
                <a:cxn ang="0">
                  <a:pos x="29" y="5"/>
                </a:cxn>
              </a:cxnLst>
              <a:rect l="0" t="0" r="r" b="b"/>
              <a:pathLst>
                <a:path w="39" h="62">
                  <a:moveTo>
                    <a:pt x="29" y="5"/>
                  </a:moveTo>
                  <a:lnTo>
                    <a:pt x="29" y="5"/>
                  </a:lnTo>
                  <a:lnTo>
                    <a:pt x="28" y="12"/>
                  </a:lnTo>
                  <a:lnTo>
                    <a:pt x="26" y="20"/>
                  </a:lnTo>
                  <a:lnTo>
                    <a:pt x="24" y="26"/>
                  </a:lnTo>
                  <a:lnTo>
                    <a:pt x="20" y="32"/>
                  </a:lnTo>
                  <a:lnTo>
                    <a:pt x="12" y="44"/>
                  </a:lnTo>
                  <a:lnTo>
                    <a:pt x="1" y="54"/>
                  </a:lnTo>
                  <a:lnTo>
                    <a:pt x="1" y="54"/>
                  </a:lnTo>
                  <a:lnTo>
                    <a:pt x="0" y="56"/>
                  </a:lnTo>
                  <a:lnTo>
                    <a:pt x="0" y="57"/>
                  </a:lnTo>
                  <a:lnTo>
                    <a:pt x="1" y="59"/>
                  </a:lnTo>
                  <a:lnTo>
                    <a:pt x="2" y="60"/>
                  </a:lnTo>
                  <a:lnTo>
                    <a:pt x="3" y="61"/>
                  </a:lnTo>
                  <a:lnTo>
                    <a:pt x="5" y="62"/>
                  </a:lnTo>
                  <a:lnTo>
                    <a:pt x="6" y="62"/>
                  </a:lnTo>
                  <a:lnTo>
                    <a:pt x="9" y="60"/>
                  </a:lnTo>
                  <a:lnTo>
                    <a:pt x="9" y="60"/>
                  </a:lnTo>
                  <a:lnTo>
                    <a:pt x="20" y="49"/>
                  </a:lnTo>
                  <a:lnTo>
                    <a:pt x="25" y="43"/>
                  </a:lnTo>
                  <a:lnTo>
                    <a:pt x="29" y="35"/>
                  </a:lnTo>
                  <a:lnTo>
                    <a:pt x="32" y="29"/>
                  </a:lnTo>
                  <a:lnTo>
                    <a:pt x="35" y="21"/>
                  </a:lnTo>
                  <a:lnTo>
                    <a:pt x="38" y="14"/>
                  </a:lnTo>
                  <a:lnTo>
                    <a:pt x="39" y="5"/>
                  </a:lnTo>
                  <a:lnTo>
                    <a:pt x="39" y="5"/>
                  </a:lnTo>
                  <a:lnTo>
                    <a:pt x="38" y="3"/>
                  </a:lnTo>
                  <a:lnTo>
                    <a:pt x="38" y="1"/>
                  </a:lnTo>
                  <a:lnTo>
                    <a:pt x="35" y="1"/>
                  </a:lnTo>
                  <a:lnTo>
                    <a:pt x="33" y="0"/>
                  </a:lnTo>
                  <a:lnTo>
                    <a:pt x="32" y="1"/>
                  </a:lnTo>
                  <a:lnTo>
                    <a:pt x="30" y="1"/>
                  </a:lnTo>
                  <a:lnTo>
                    <a:pt x="29" y="3"/>
                  </a:lnTo>
                  <a:lnTo>
                    <a:pt x="29" y="5"/>
                  </a:lnTo>
                  <a:lnTo>
                    <a:pt x="2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4" name="chenying0907 1091"/>
            <p:cNvSpPr>
              <a:spLocks/>
            </p:cNvSpPr>
            <p:nvPr/>
          </p:nvSpPr>
          <p:spPr bwMode="auto">
            <a:xfrm>
              <a:off x="6626225" y="1314450"/>
              <a:ext cx="22225" cy="30163"/>
            </a:xfrm>
            <a:custGeom>
              <a:avLst/>
              <a:gdLst/>
              <a:ahLst/>
              <a:cxnLst>
                <a:cxn ang="0">
                  <a:pos x="34" y="6"/>
                </a:cxn>
                <a:cxn ang="0">
                  <a:pos x="34" y="6"/>
                </a:cxn>
                <a:cxn ang="0">
                  <a:pos x="33" y="13"/>
                </a:cxn>
                <a:cxn ang="0">
                  <a:pos x="29" y="19"/>
                </a:cxn>
                <a:cxn ang="0">
                  <a:pos x="24" y="25"/>
                </a:cxn>
                <a:cxn ang="0">
                  <a:pos x="20" y="30"/>
                </a:cxn>
                <a:cxn ang="0">
                  <a:pos x="20" y="30"/>
                </a:cxn>
                <a:cxn ang="0">
                  <a:pos x="11" y="41"/>
                </a:cxn>
                <a:cxn ang="0">
                  <a:pos x="2" y="50"/>
                </a:cxn>
                <a:cxn ang="0">
                  <a:pos x="2" y="50"/>
                </a:cxn>
                <a:cxn ang="0">
                  <a:pos x="1" y="51"/>
                </a:cxn>
                <a:cxn ang="0">
                  <a:pos x="0" y="53"/>
                </a:cxn>
                <a:cxn ang="0">
                  <a:pos x="1" y="55"/>
                </a:cxn>
                <a:cxn ang="0">
                  <a:pos x="2" y="56"/>
                </a:cxn>
                <a:cxn ang="0">
                  <a:pos x="3" y="57"/>
                </a:cxn>
                <a:cxn ang="0">
                  <a:pos x="6" y="57"/>
                </a:cxn>
                <a:cxn ang="0">
                  <a:pos x="8" y="57"/>
                </a:cxn>
                <a:cxn ang="0">
                  <a:pos x="9" y="56"/>
                </a:cxn>
                <a:cxn ang="0">
                  <a:pos x="9" y="56"/>
                </a:cxn>
                <a:cxn ang="0">
                  <a:pos x="20" y="46"/>
                </a:cxn>
                <a:cxn ang="0">
                  <a:pos x="30" y="34"/>
                </a:cxn>
                <a:cxn ang="0">
                  <a:pos x="36" y="27"/>
                </a:cxn>
                <a:cxn ang="0">
                  <a:pos x="40" y="20"/>
                </a:cxn>
                <a:cxn ang="0">
                  <a:pos x="42" y="13"/>
                </a:cxn>
                <a:cxn ang="0">
                  <a:pos x="44" y="6"/>
                </a:cxn>
                <a:cxn ang="0">
                  <a:pos x="44" y="6"/>
                </a:cxn>
                <a:cxn ang="0">
                  <a:pos x="43" y="3"/>
                </a:cxn>
                <a:cxn ang="0">
                  <a:pos x="42" y="2"/>
                </a:cxn>
                <a:cxn ang="0">
                  <a:pos x="41" y="1"/>
                </a:cxn>
                <a:cxn ang="0">
                  <a:pos x="39" y="0"/>
                </a:cxn>
                <a:cxn ang="0">
                  <a:pos x="38" y="1"/>
                </a:cxn>
                <a:cxn ang="0">
                  <a:pos x="36" y="2"/>
                </a:cxn>
                <a:cxn ang="0">
                  <a:pos x="35" y="3"/>
                </a:cxn>
                <a:cxn ang="0">
                  <a:pos x="34" y="6"/>
                </a:cxn>
                <a:cxn ang="0">
                  <a:pos x="34" y="6"/>
                </a:cxn>
              </a:cxnLst>
              <a:rect l="0" t="0" r="r" b="b"/>
              <a:pathLst>
                <a:path w="44" h="57">
                  <a:moveTo>
                    <a:pt x="34" y="6"/>
                  </a:moveTo>
                  <a:lnTo>
                    <a:pt x="34" y="6"/>
                  </a:lnTo>
                  <a:lnTo>
                    <a:pt x="33" y="13"/>
                  </a:lnTo>
                  <a:lnTo>
                    <a:pt x="29" y="19"/>
                  </a:lnTo>
                  <a:lnTo>
                    <a:pt x="24" y="25"/>
                  </a:lnTo>
                  <a:lnTo>
                    <a:pt x="20" y="30"/>
                  </a:lnTo>
                  <a:lnTo>
                    <a:pt x="20" y="30"/>
                  </a:lnTo>
                  <a:lnTo>
                    <a:pt x="11" y="41"/>
                  </a:lnTo>
                  <a:lnTo>
                    <a:pt x="2" y="50"/>
                  </a:lnTo>
                  <a:lnTo>
                    <a:pt x="2" y="50"/>
                  </a:lnTo>
                  <a:lnTo>
                    <a:pt x="1" y="51"/>
                  </a:lnTo>
                  <a:lnTo>
                    <a:pt x="0" y="53"/>
                  </a:lnTo>
                  <a:lnTo>
                    <a:pt x="1" y="55"/>
                  </a:lnTo>
                  <a:lnTo>
                    <a:pt x="2" y="56"/>
                  </a:lnTo>
                  <a:lnTo>
                    <a:pt x="3" y="57"/>
                  </a:lnTo>
                  <a:lnTo>
                    <a:pt x="6" y="57"/>
                  </a:lnTo>
                  <a:lnTo>
                    <a:pt x="8" y="57"/>
                  </a:lnTo>
                  <a:lnTo>
                    <a:pt x="9" y="56"/>
                  </a:lnTo>
                  <a:lnTo>
                    <a:pt x="9" y="56"/>
                  </a:lnTo>
                  <a:lnTo>
                    <a:pt x="20" y="46"/>
                  </a:lnTo>
                  <a:lnTo>
                    <a:pt x="30" y="34"/>
                  </a:lnTo>
                  <a:lnTo>
                    <a:pt x="36" y="27"/>
                  </a:lnTo>
                  <a:lnTo>
                    <a:pt x="40" y="20"/>
                  </a:lnTo>
                  <a:lnTo>
                    <a:pt x="42" y="13"/>
                  </a:lnTo>
                  <a:lnTo>
                    <a:pt x="44" y="6"/>
                  </a:lnTo>
                  <a:lnTo>
                    <a:pt x="44" y="6"/>
                  </a:lnTo>
                  <a:lnTo>
                    <a:pt x="43" y="3"/>
                  </a:lnTo>
                  <a:lnTo>
                    <a:pt x="42" y="2"/>
                  </a:lnTo>
                  <a:lnTo>
                    <a:pt x="41" y="1"/>
                  </a:lnTo>
                  <a:lnTo>
                    <a:pt x="39" y="0"/>
                  </a:lnTo>
                  <a:lnTo>
                    <a:pt x="38" y="1"/>
                  </a:lnTo>
                  <a:lnTo>
                    <a:pt x="36" y="2"/>
                  </a:lnTo>
                  <a:lnTo>
                    <a:pt x="35" y="3"/>
                  </a:lnTo>
                  <a:lnTo>
                    <a:pt x="34" y="6"/>
                  </a:lnTo>
                  <a:lnTo>
                    <a:pt x="3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5" name="chenying0907 1092"/>
            <p:cNvSpPr>
              <a:spLocks/>
            </p:cNvSpPr>
            <p:nvPr/>
          </p:nvSpPr>
          <p:spPr bwMode="auto">
            <a:xfrm>
              <a:off x="6665913" y="1317625"/>
              <a:ext cx="20638" cy="26988"/>
            </a:xfrm>
            <a:custGeom>
              <a:avLst/>
              <a:gdLst/>
              <a:ahLst/>
              <a:cxnLst>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 ang="0">
                  <a:pos x="28" y="7"/>
                </a:cxn>
                <a:cxn ang="0">
                  <a:pos x="27" y="8"/>
                </a:cxn>
                <a:cxn ang="0">
                  <a:pos x="24" y="11"/>
                </a:cxn>
                <a:cxn ang="0">
                  <a:pos x="24" y="11"/>
                </a:cxn>
                <a:cxn ang="0">
                  <a:pos x="19" y="23"/>
                </a:cxn>
                <a:cxn ang="0">
                  <a:pos x="19" y="23"/>
                </a:cxn>
                <a:cxn ang="0">
                  <a:pos x="15" y="29"/>
                </a:cxn>
                <a:cxn ang="0">
                  <a:pos x="10" y="34"/>
                </a:cxn>
                <a:cxn ang="0">
                  <a:pos x="1" y="44"/>
                </a:cxn>
                <a:cxn ang="0">
                  <a:pos x="1" y="44"/>
                </a:cxn>
                <a:cxn ang="0">
                  <a:pos x="0" y="45"/>
                </a:cxn>
                <a:cxn ang="0">
                  <a:pos x="0" y="47"/>
                </a:cxn>
                <a:cxn ang="0">
                  <a:pos x="0" y="49"/>
                </a:cxn>
                <a:cxn ang="0">
                  <a:pos x="1" y="50"/>
                </a:cxn>
                <a:cxn ang="0">
                  <a:pos x="3" y="51"/>
                </a:cxn>
                <a:cxn ang="0">
                  <a:pos x="4" y="51"/>
                </a:cxn>
                <a:cxn ang="0">
                  <a:pos x="6" y="51"/>
                </a:cxn>
                <a:cxn ang="0">
                  <a:pos x="8" y="50"/>
                </a:cxn>
                <a:cxn ang="0">
                  <a:pos x="8" y="50"/>
                </a:cxn>
                <a:cxn ang="0">
                  <a:pos x="15" y="43"/>
                </a:cxn>
                <a:cxn ang="0">
                  <a:pos x="22" y="35"/>
                </a:cxn>
                <a:cxn ang="0">
                  <a:pos x="27" y="27"/>
                </a:cxn>
                <a:cxn ang="0">
                  <a:pos x="32" y="17"/>
                </a:cxn>
                <a:cxn ang="0">
                  <a:pos x="32" y="17"/>
                </a:cxn>
                <a:cxn ang="0">
                  <a:pos x="35" y="15"/>
                </a:cxn>
                <a:cxn ang="0">
                  <a:pos x="36" y="12"/>
                </a:cxn>
                <a:cxn ang="0">
                  <a:pos x="37" y="9"/>
                </a:cxn>
                <a:cxn ang="0">
                  <a:pos x="37" y="4"/>
                </a:cxn>
                <a:cxn ang="0">
                  <a:pos x="37" y="4"/>
                </a:cxn>
              </a:cxnLst>
              <a:rect l="0" t="0" r="r" b="b"/>
              <a:pathLst>
                <a:path w="37" h="51">
                  <a:moveTo>
                    <a:pt x="37" y="4"/>
                  </a:moveTo>
                  <a:lnTo>
                    <a:pt x="37" y="4"/>
                  </a:lnTo>
                  <a:lnTo>
                    <a:pt x="37" y="2"/>
                  </a:lnTo>
                  <a:lnTo>
                    <a:pt x="36" y="1"/>
                  </a:lnTo>
                  <a:lnTo>
                    <a:pt x="35" y="0"/>
                  </a:lnTo>
                  <a:lnTo>
                    <a:pt x="33" y="0"/>
                  </a:lnTo>
                  <a:lnTo>
                    <a:pt x="31" y="0"/>
                  </a:lnTo>
                  <a:lnTo>
                    <a:pt x="30" y="1"/>
                  </a:lnTo>
                  <a:lnTo>
                    <a:pt x="29" y="2"/>
                  </a:lnTo>
                  <a:lnTo>
                    <a:pt x="28" y="4"/>
                  </a:lnTo>
                  <a:lnTo>
                    <a:pt x="28" y="4"/>
                  </a:lnTo>
                  <a:lnTo>
                    <a:pt x="28" y="7"/>
                  </a:lnTo>
                  <a:lnTo>
                    <a:pt x="27" y="8"/>
                  </a:lnTo>
                  <a:lnTo>
                    <a:pt x="24" y="11"/>
                  </a:lnTo>
                  <a:lnTo>
                    <a:pt x="24" y="11"/>
                  </a:lnTo>
                  <a:lnTo>
                    <a:pt x="19" y="23"/>
                  </a:lnTo>
                  <a:lnTo>
                    <a:pt x="19" y="23"/>
                  </a:lnTo>
                  <a:lnTo>
                    <a:pt x="15" y="29"/>
                  </a:lnTo>
                  <a:lnTo>
                    <a:pt x="10" y="34"/>
                  </a:lnTo>
                  <a:lnTo>
                    <a:pt x="1" y="44"/>
                  </a:lnTo>
                  <a:lnTo>
                    <a:pt x="1" y="44"/>
                  </a:lnTo>
                  <a:lnTo>
                    <a:pt x="0" y="45"/>
                  </a:lnTo>
                  <a:lnTo>
                    <a:pt x="0" y="47"/>
                  </a:lnTo>
                  <a:lnTo>
                    <a:pt x="0" y="49"/>
                  </a:lnTo>
                  <a:lnTo>
                    <a:pt x="1" y="50"/>
                  </a:lnTo>
                  <a:lnTo>
                    <a:pt x="3" y="51"/>
                  </a:lnTo>
                  <a:lnTo>
                    <a:pt x="4" y="51"/>
                  </a:lnTo>
                  <a:lnTo>
                    <a:pt x="6" y="51"/>
                  </a:lnTo>
                  <a:lnTo>
                    <a:pt x="8" y="50"/>
                  </a:lnTo>
                  <a:lnTo>
                    <a:pt x="8" y="50"/>
                  </a:lnTo>
                  <a:lnTo>
                    <a:pt x="15" y="43"/>
                  </a:lnTo>
                  <a:lnTo>
                    <a:pt x="22" y="35"/>
                  </a:lnTo>
                  <a:lnTo>
                    <a:pt x="27" y="27"/>
                  </a:lnTo>
                  <a:lnTo>
                    <a:pt x="32" y="17"/>
                  </a:lnTo>
                  <a:lnTo>
                    <a:pt x="32" y="17"/>
                  </a:lnTo>
                  <a:lnTo>
                    <a:pt x="35" y="15"/>
                  </a:lnTo>
                  <a:lnTo>
                    <a:pt x="36" y="12"/>
                  </a:lnTo>
                  <a:lnTo>
                    <a:pt x="37" y="9"/>
                  </a:lnTo>
                  <a:lnTo>
                    <a:pt x="37" y="4"/>
                  </a:lnTo>
                  <a:lnTo>
                    <a:pt x="3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6" name="chenying0907 1093"/>
            <p:cNvSpPr>
              <a:spLocks/>
            </p:cNvSpPr>
            <p:nvPr/>
          </p:nvSpPr>
          <p:spPr bwMode="auto">
            <a:xfrm>
              <a:off x="6708775" y="1319213"/>
              <a:ext cx="12700" cy="22225"/>
            </a:xfrm>
            <a:custGeom>
              <a:avLst/>
              <a:gdLst/>
              <a:ahLst/>
              <a:cxnLst>
                <a:cxn ang="0">
                  <a:pos x="14" y="3"/>
                </a:cxn>
                <a:cxn ang="0">
                  <a:pos x="14" y="3"/>
                </a:cxn>
                <a:cxn ang="0">
                  <a:pos x="7" y="19"/>
                </a:cxn>
                <a:cxn ang="0">
                  <a:pos x="0" y="36"/>
                </a:cxn>
                <a:cxn ang="0">
                  <a:pos x="0" y="36"/>
                </a:cxn>
                <a:cxn ang="0">
                  <a:pos x="0" y="38"/>
                </a:cxn>
                <a:cxn ang="0">
                  <a:pos x="0" y="40"/>
                </a:cxn>
                <a:cxn ang="0">
                  <a:pos x="1" y="41"/>
                </a:cxn>
                <a:cxn ang="0">
                  <a:pos x="2" y="42"/>
                </a:cxn>
                <a:cxn ang="0">
                  <a:pos x="4" y="43"/>
                </a:cxn>
                <a:cxn ang="0">
                  <a:pos x="6" y="43"/>
                </a:cxn>
                <a:cxn ang="0">
                  <a:pos x="7" y="42"/>
                </a:cxn>
                <a:cxn ang="0">
                  <a:pos x="8" y="40"/>
                </a:cxn>
                <a:cxn ang="0">
                  <a:pos x="8" y="40"/>
                </a:cxn>
                <a:cxn ang="0">
                  <a:pos x="15" y="24"/>
                </a:cxn>
                <a:cxn ang="0">
                  <a:pos x="23" y="7"/>
                </a:cxn>
                <a:cxn ang="0">
                  <a:pos x="23" y="7"/>
                </a:cxn>
                <a:cxn ang="0">
                  <a:pos x="24" y="5"/>
                </a:cxn>
                <a:cxn ang="0">
                  <a:pos x="23" y="4"/>
                </a:cxn>
                <a:cxn ang="0">
                  <a:pos x="22" y="2"/>
                </a:cxn>
                <a:cxn ang="0">
                  <a:pos x="21" y="1"/>
                </a:cxn>
                <a:cxn ang="0">
                  <a:pos x="20" y="0"/>
                </a:cxn>
                <a:cxn ang="0">
                  <a:pos x="18" y="0"/>
                </a:cxn>
                <a:cxn ang="0">
                  <a:pos x="15" y="1"/>
                </a:cxn>
                <a:cxn ang="0">
                  <a:pos x="14" y="3"/>
                </a:cxn>
                <a:cxn ang="0">
                  <a:pos x="14" y="3"/>
                </a:cxn>
              </a:cxnLst>
              <a:rect l="0" t="0" r="r" b="b"/>
              <a:pathLst>
                <a:path w="24" h="43">
                  <a:moveTo>
                    <a:pt x="14" y="3"/>
                  </a:moveTo>
                  <a:lnTo>
                    <a:pt x="14" y="3"/>
                  </a:lnTo>
                  <a:lnTo>
                    <a:pt x="7" y="19"/>
                  </a:lnTo>
                  <a:lnTo>
                    <a:pt x="0" y="36"/>
                  </a:lnTo>
                  <a:lnTo>
                    <a:pt x="0" y="36"/>
                  </a:lnTo>
                  <a:lnTo>
                    <a:pt x="0" y="38"/>
                  </a:lnTo>
                  <a:lnTo>
                    <a:pt x="0" y="40"/>
                  </a:lnTo>
                  <a:lnTo>
                    <a:pt x="1" y="41"/>
                  </a:lnTo>
                  <a:lnTo>
                    <a:pt x="2" y="42"/>
                  </a:lnTo>
                  <a:lnTo>
                    <a:pt x="4" y="43"/>
                  </a:lnTo>
                  <a:lnTo>
                    <a:pt x="6" y="43"/>
                  </a:lnTo>
                  <a:lnTo>
                    <a:pt x="7" y="42"/>
                  </a:lnTo>
                  <a:lnTo>
                    <a:pt x="8" y="40"/>
                  </a:lnTo>
                  <a:lnTo>
                    <a:pt x="8" y="40"/>
                  </a:lnTo>
                  <a:lnTo>
                    <a:pt x="15" y="24"/>
                  </a:lnTo>
                  <a:lnTo>
                    <a:pt x="23" y="7"/>
                  </a:lnTo>
                  <a:lnTo>
                    <a:pt x="23" y="7"/>
                  </a:lnTo>
                  <a:lnTo>
                    <a:pt x="24" y="5"/>
                  </a:lnTo>
                  <a:lnTo>
                    <a:pt x="23" y="4"/>
                  </a:lnTo>
                  <a:lnTo>
                    <a:pt x="22" y="2"/>
                  </a:lnTo>
                  <a:lnTo>
                    <a:pt x="21" y="1"/>
                  </a:lnTo>
                  <a:lnTo>
                    <a:pt x="20" y="0"/>
                  </a:lnTo>
                  <a:lnTo>
                    <a:pt x="18" y="0"/>
                  </a:lnTo>
                  <a:lnTo>
                    <a:pt x="15" y="1"/>
                  </a:lnTo>
                  <a:lnTo>
                    <a:pt x="14" y="3"/>
                  </a:lnTo>
                  <a:lnTo>
                    <a:pt x="1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7" name="chenying0907 1094"/>
            <p:cNvSpPr>
              <a:spLocks/>
            </p:cNvSpPr>
            <p:nvPr/>
          </p:nvSpPr>
          <p:spPr bwMode="auto">
            <a:xfrm>
              <a:off x="6178550" y="1379538"/>
              <a:ext cx="30163" cy="34925"/>
            </a:xfrm>
            <a:custGeom>
              <a:avLst/>
              <a:gdLst/>
              <a:ahLst/>
              <a:cxnLst>
                <a:cxn ang="0">
                  <a:pos x="49" y="1"/>
                </a:cxn>
                <a:cxn ang="0">
                  <a:pos x="49" y="1"/>
                </a:cxn>
                <a:cxn ang="0">
                  <a:pos x="35" y="14"/>
                </a:cxn>
                <a:cxn ang="0">
                  <a:pos x="20" y="27"/>
                </a:cxn>
                <a:cxn ang="0">
                  <a:pos x="13" y="34"/>
                </a:cxn>
                <a:cxn ang="0">
                  <a:pos x="8" y="42"/>
                </a:cxn>
                <a:cxn ang="0">
                  <a:pos x="4" y="51"/>
                </a:cxn>
                <a:cxn ang="0">
                  <a:pos x="0" y="60"/>
                </a:cxn>
                <a:cxn ang="0">
                  <a:pos x="0" y="60"/>
                </a:cxn>
                <a:cxn ang="0">
                  <a:pos x="0" y="62"/>
                </a:cxn>
                <a:cxn ang="0">
                  <a:pos x="1" y="64"/>
                </a:cxn>
                <a:cxn ang="0">
                  <a:pos x="2" y="65"/>
                </a:cxn>
                <a:cxn ang="0">
                  <a:pos x="4" y="66"/>
                </a:cxn>
                <a:cxn ang="0">
                  <a:pos x="6" y="66"/>
                </a:cxn>
                <a:cxn ang="0">
                  <a:pos x="7" y="65"/>
                </a:cxn>
                <a:cxn ang="0">
                  <a:pos x="8" y="64"/>
                </a:cxn>
                <a:cxn ang="0">
                  <a:pos x="9" y="62"/>
                </a:cxn>
                <a:cxn ang="0">
                  <a:pos x="9" y="62"/>
                </a:cxn>
                <a:cxn ang="0">
                  <a:pos x="12" y="54"/>
                </a:cxn>
                <a:cxn ang="0">
                  <a:pos x="16" y="46"/>
                </a:cxn>
                <a:cxn ang="0">
                  <a:pos x="22" y="39"/>
                </a:cxn>
                <a:cxn ang="0">
                  <a:pos x="29" y="32"/>
                </a:cxn>
                <a:cxn ang="0">
                  <a:pos x="42" y="19"/>
                </a:cxn>
                <a:cxn ang="0">
                  <a:pos x="56" y="7"/>
                </a:cxn>
                <a:cxn ang="0">
                  <a:pos x="56" y="7"/>
                </a:cxn>
                <a:cxn ang="0">
                  <a:pos x="57" y="6"/>
                </a:cxn>
                <a:cxn ang="0">
                  <a:pos x="57" y="4"/>
                </a:cxn>
                <a:cxn ang="0">
                  <a:pos x="57" y="2"/>
                </a:cxn>
                <a:cxn ang="0">
                  <a:pos x="56" y="1"/>
                </a:cxn>
                <a:cxn ang="0">
                  <a:pos x="55" y="0"/>
                </a:cxn>
                <a:cxn ang="0">
                  <a:pos x="52" y="0"/>
                </a:cxn>
                <a:cxn ang="0">
                  <a:pos x="50" y="0"/>
                </a:cxn>
                <a:cxn ang="0">
                  <a:pos x="49" y="1"/>
                </a:cxn>
                <a:cxn ang="0">
                  <a:pos x="49" y="1"/>
                </a:cxn>
              </a:cxnLst>
              <a:rect l="0" t="0" r="r" b="b"/>
              <a:pathLst>
                <a:path w="57" h="66">
                  <a:moveTo>
                    <a:pt x="49" y="1"/>
                  </a:moveTo>
                  <a:lnTo>
                    <a:pt x="49" y="1"/>
                  </a:lnTo>
                  <a:lnTo>
                    <a:pt x="35" y="14"/>
                  </a:lnTo>
                  <a:lnTo>
                    <a:pt x="20" y="27"/>
                  </a:lnTo>
                  <a:lnTo>
                    <a:pt x="13" y="34"/>
                  </a:lnTo>
                  <a:lnTo>
                    <a:pt x="8" y="42"/>
                  </a:lnTo>
                  <a:lnTo>
                    <a:pt x="4" y="51"/>
                  </a:lnTo>
                  <a:lnTo>
                    <a:pt x="0" y="60"/>
                  </a:lnTo>
                  <a:lnTo>
                    <a:pt x="0" y="60"/>
                  </a:lnTo>
                  <a:lnTo>
                    <a:pt x="0" y="62"/>
                  </a:lnTo>
                  <a:lnTo>
                    <a:pt x="1" y="64"/>
                  </a:lnTo>
                  <a:lnTo>
                    <a:pt x="2" y="65"/>
                  </a:lnTo>
                  <a:lnTo>
                    <a:pt x="4" y="66"/>
                  </a:lnTo>
                  <a:lnTo>
                    <a:pt x="6" y="66"/>
                  </a:lnTo>
                  <a:lnTo>
                    <a:pt x="7" y="65"/>
                  </a:lnTo>
                  <a:lnTo>
                    <a:pt x="8" y="64"/>
                  </a:lnTo>
                  <a:lnTo>
                    <a:pt x="9" y="62"/>
                  </a:lnTo>
                  <a:lnTo>
                    <a:pt x="9" y="62"/>
                  </a:lnTo>
                  <a:lnTo>
                    <a:pt x="12" y="54"/>
                  </a:lnTo>
                  <a:lnTo>
                    <a:pt x="16" y="46"/>
                  </a:lnTo>
                  <a:lnTo>
                    <a:pt x="22" y="39"/>
                  </a:lnTo>
                  <a:lnTo>
                    <a:pt x="29" y="32"/>
                  </a:lnTo>
                  <a:lnTo>
                    <a:pt x="42" y="19"/>
                  </a:lnTo>
                  <a:lnTo>
                    <a:pt x="56" y="7"/>
                  </a:lnTo>
                  <a:lnTo>
                    <a:pt x="56" y="7"/>
                  </a:lnTo>
                  <a:lnTo>
                    <a:pt x="57" y="6"/>
                  </a:lnTo>
                  <a:lnTo>
                    <a:pt x="57" y="4"/>
                  </a:lnTo>
                  <a:lnTo>
                    <a:pt x="57" y="2"/>
                  </a:lnTo>
                  <a:lnTo>
                    <a:pt x="56" y="1"/>
                  </a:lnTo>
                  <a:lnTo>
                    <a:pt x="55" y="0"/>
                  </a:lnTo>
                  <a:lnTo>
                    <a:pt x="52" y="0"/>
                  </a:lnTo>
                  <a:lnTo>
                    <a:pt x="50"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8" name="chenying0907 1095"/>
            <p:cNvSpPr>
              <a:spLocks/>
            </p:cNvSpPr>
            <p:nvPr/>
          </p:nvSpPr>
          <p:spPr bwMode="auto">
            <a:xfrm>
              <a:off x="6175375" y="1414463"/>
              <a:ext cx="39688" cy="50800"/>
            </a:xfrm>
            <a:custGeom>
              <a:avLst/>
              <a:gdLst/>
              <a:ahLst/>
              <a:cxnLst>
                <a:cxn ang="0">
                  <a:pos x="67" y="3"/>
                </a:cxn>
                <a:cxn ang="0">
                  <a:pos x="67" y="3"/>
                </a:cxn>
                <a:cxn ang="0">
                  <a:pos x="64" y="10"/>
                </a:cxn>
                <a:cxn ang="0">
                  <a:pos x="60" y="16"/>
                </a:cxn>
                <a:cxn ang="0">
                  <a:pos x="51" y="27"/>
                </a:cxn>
                <a:cxn ang="0">
                  <a:pos x="41" y="38"/>
                </a:cxn>
                <a:cxn ang="0">
                  <a:pos x="32" y="50"/>
                </a:cxn>
                <a:cxn ang="0">
                  <a:pos x="32" y="50"/>
                </a:cxn>
                <a:cxn ang="0">
                  <a:pos x="16" y="68"/>
                </a:cxn>
                <a:cxn ang="0">
                  <a:pos x="8" y="78"/>
                </a:cxn>
                <a:cxn ang="0">
                  <a:pos x="0" y="88"/>
                </a:cxn>
                <a:cxn ang="0">
                  <a:pos x="0" y="88"/>
                </a:cxn>
                <a:cxn ang="0">
                  <a:pos x="0" y="90"/>
                </a:cxn>
                <a:cxn ang="0">
                  <a:pos x="0" y="91"/>
                </a:cxn>
                <a:cxn ang="0">
                  <a:pos x="0" y="93"/>
                </a:cxn>
                <a:cxn ang="0">
                  <a:pos x="3" y="94"/>
                </a:cxn>
                <a:cxn ang="0">
                  <a:pos x="6" y="94"/>
                </a:cxn>
                <a:cxn ang="0">
                  <a:pos x="8" y="94"/>
                </a:cxn>
                <a:cxn ang="0">
                  <a:pos x="9" y="92"/>
                </a:cxn>
                <a:cxn ang="0">
                  <a:pos x="9" y="92"/>
                </a:cxn>
                <a:cxn ang="0">
                  <a:pos x="17" y="82"/>
                </a:cxn>
                <a:cxn ang="0">
                  <a:pos x="26" y="72"/>
                </a:cxn>
                <a:cxn ang="0">
                  <a:pos x="43" y="50"/>
                </a:cxn>
                <a:cxn ang="0">
                  <a:pos x="43" y="50"/>
                </a:cxn>
                <a:cxn ang="0">
                  <a:pos x="52" y="39"/>
                </a:cxn>
                <a:cxn ang="0">
                  <a:pos x="62" y="29"/>
                </a:cxn>
                <a:cxn ang="0">
                  <a:pos x="70" y="19"/>
                </a:cxn>
                <a:cxn ang="0">
                  <a:pos x="73" y="13"/>
                </a:cxn>
                <a:cxn ang="0">
                  <a:pos x="76" y="6"/>
                </a:cxn>
                <a:cxn ang="0">
                  <a:pos x="76" y="6"/>
                </a:cxn>
                <a:cxn ang="0">
                  <a:pos x="76" y="4"/>
                </a:cxn>
                <a:cxn ang="0">
                  <a:pos x="76" y="2"/>
                </a:cxn>
                <a:cxn ang="0">
                  <a:pos x="75" y="1"/>
                </a:cxn>
                <a:cxn ang="0">
                  <a:pos x="73" y="0"/>
                </a:cxn>
                <a:cxn ang="0">
                  <a:pos x="70" y="1"/>
                </a:cxn>
                <a:cxn ang="0">
                  <a:pos x="68" y="2"/>
                </a:cxn>
                <a:cxn ang="0">
                  <a:pos x="67" y="3"/>
                </a:cxn>
                <a:cxn ang="0">
                  <a:pos x="67" y="3"/>
                </a:cxn>
              </a:cxnLst>
              <a:rect l="0" t="0" r="r" b="b"/>
              <a:pathLst>
                <a:path w="76" h="94">
                  <a:moveTo>
                    <a:pt x="67" y="3"/>
                  </a:moveTo>
                  <a:lnTo>
                    <a:pt x="67" y="3"/>
                  </a:lnTo>
                  <a:lnTo>
                    <a:pt x="64" y="10"/>
                  </a:lnTo>
                  <a:lnTo>
                    <a:pt x="60" y="16"/>
                  </a:lnTo>
                  <a:lnTo>
                    <a:pt x="51" y="27"/>
                  </a:lnTo>
                  <a:lnTo>
                    <a:pt x="41" y="38"/>
                  </a:lnTo>
                  <a:lnTo>
                    <a:pt x="32" y="50"/>
                  </a:lnTo>
                  <a:lnTo>
                    <a:pt x="32" y="50"/>
                  </a:lnTo>
                  <a:lnTo>
                    <a:pt x="16" y="68"/>
                  </a:lnTo>
                  <a:lnTo>
                    <a:pt x="8" y="78"/>
                  </a:lnTo>
                  <a:lnTo>
                    <a:pt x="0" y="88"/>
                  </a:lnTo>
                  <a:lnTo>
                    <a:pt x="0" y="88"/>
                  </a:lnTo>
                  <a:lnTo>
                    <a:pt x="0" y="90"/>
                  </a:lnTo>
                  <a:lnTo>
                    <a:pt x="0" y="91"/>
                  </a:lnTo>
                  <a:lnTo>
                    <a:pt x="0" y="93"/>
                  </a:lnTo>
                  <a:lnTo>
                    <a:pt x="3" y="94"/>
                  </a:lnTo>
                  <a:lnTo>
                    <a:pt x="6" y="94"/>
                  </a:lnTo>
                  <a:lnTo>
                    <a:pt x="8" y="94"/>
                  </a:lnTo>
                  <a:lnTo>
                    <a:pt x="9" y="92"/>
                  </a:lnTo>
                  <a:lnTo>
                    <a:pt x="9" y="92"/>
                  </a:lnTo>
                  <a:lnTo>
                    <a:pt x="17" y="82"/>
                  </a:lnTo>
                  <a:lnTo>
                    <a:pt x="26" y="72"/>
                  </a:lnTo>
                  <a:lnTo>
                    <a:pt x="43" y="50"/>
                  </a:lnTo>
                  <a:lnTo>
                    <a:pt x="43" y="50"/>
                  </a:lnTo>
                  <a:lnTo>
                    <a:pt x="52" y="39"/>
                  </a:lnTo>
                  <a:lnTo>
                    <a:pt x="62" y="29"/>
                  </a:lnTo>
                  <a:lnTo>
                    <a:pt x="70" y="19"/>
                  </a:lnTo>
                  <a:lnTo>
                    <a:pt x="73" y="13"/>
                  </a:lnTo>
                  <a:lnTo>
                    <a:pt x="76" y="6"/>
                  </a:lnTo>
                  <a:lnTo>
                    <a:pt x="76" y="6"/>
                  </a:lnTo>
                  <a:lnTo>
                    <a:pt x="76" y="4"/>
                  </a:lnTo>
                  <a:lnTo>
                    <a:pt x="76" y="2"/>
                  </a:lnTo>
                  <a:lnTo>
                    <a:pt x="75" y="1"/>
                  </a:lnTo>
                  <a:lnTo>
                    <a:pt x="73" y="0"/>
                  </a:lnTo>
                  <a:lnTo>
                    <a:pt x="70" y="1"/>
                  </a:lnTo>
                  <a:lnTo>
                    <a:pt x="68" y="2"/>
                  </a:lnTo>
                  <a:lnTo>
                    <a:pt x="67" y="3"/>
                  </a:lnTo>
                  <a:lnTo>
                    <a:pt x="6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9" name="chenying0907 1096"/>
            <p:cNvSpPr>
              <a:spLocks/>
            </p:cNvSpPr>
            <p:nvPr/>
          </p:nvSpPr>
          <p:spPr bwMode="auto">
            <a:xfrm>
              <a:off x="6175375" y="1485900"/>
              <a:ext cx="33338" cy="39688"/>
            </a:xfrm>
            <a:custGeom>
              <a:avLst/>
              <a:gdLst/>
              <a:ahLst/>
              <a:cxnLst>
                <a:cxn ang="0">
                  <a:pos x="54" y="0"/>
                </a:cxn>
                <a:cxn ang="0">
                  <a:pos x="54" y="0"/>
                </a:cxn>
                <a:cxn ang="0">
                  <a:pos x="45" y="5"/>
                </a:cxn>
                <a:cxn ang="0">
                  <a:pos x="37" y="12"/>
                </a:cxn>
                <a:cxn ang="0">
                  <a:pos x="30" y="21"/>
                </a:cxn>
                <a:cxn ang="0">
                  <a:pos x="22" y="29"/>
                </a:cxn>
                <a:cxn ang="0">
                  <a:pos x="16" y="39"/>
                </a:cxn>
                <a:cxn ang="0">
                  <a:pos x="11" y="49"/>
                </a:cxn>
                <a:cxn ang="0">
                  <a:pos x="0" y="68"/>
                </a:cxn>
                <a:cxn ang="0">
                  <a:pos x="0" y="68"/>
                </a:cxn>
                <a:cxn ang="0">
                  <a:pos x="0" y="70"/>
                </a:cxn>
                <a:cxn ang="0">
                  <a:pos x="0" y="72"/>
                </a:cxn>
                <a:cxn ang="0">
                  <a:pos x="2" y="73"/>
                </a:cxn>
                <a:cxn ang="0">
                  <a:pos x="3" y="74"/>
                </a:cxn>
                <a:cxn ang="0">
                  <a:pos x="5" y="75"/>
                </a:cxn>
                <a:cxn ang="0">
                  <a:pos x="7" y="75"/>
                </a:cxn>
                <a:cxn ang="0">
                  <a:pos x="8" y="74"/>
                </a:cxn>
                <a:cxn ang="0">
                  <a:pos x="9" y="73"/>
                </a:cxn>
                <a:cxn ang="0">
                  <a:pos x="9" y="73"/>
                </a:cxn>
                <a:cxn ang="0">
                  <a:pos x="18" y="55"/>
                </a:cxn>
                <a:cxn ang="0">
                  <a:pos x="23" y="45"/>
                </a:cxn>
                <a:cxn ang="0">
                  <a:pos x="30" y="36"/>
                </a:cxn>
                <a:cxn ang="0">
                  <a:pos x="36" y="28"/>
                </a:cxn>
                <a:cxn ang="0">
                  <a:pos x="43" y="19"/>
                </a:cxn>
                <a:cxn ang="0">
                  <a:pos x="50" y="13"/>
                </a:cxn>
                <a:cxn ang="0">
                  <a:pos x="60" y="8"/>
                </a:cxn>
                <a:cxn ang="0">
                  <a:pos x="60" y="8"/>
                </a:cxn>
                <a:cxn ang="0">
                  <a:pos x="62" y="7"/>
                </a:cxn>
                <a:cxn ang="0">
                  <a:pos x="62" y="5"/>
                </a:cxn>
                <a:cxn ang="0">
                  <a:pos x="62" y="4"/>
                </a:cxn>
                <a:cxn ang="0">
                  <a:pos x="62" y="2"/>
                </a:cxn>
                <a:cxn ang="0">
                  <a:pos x="59" y="0"/>
                </a:cxn>
                <a:cxn ang="0">
                  <a:pos x="56" y="0"/>
                </a:cxn>
                <a:cxn ang="0">
                  <a:pos x="54" y="0"/>
                </a:cxn>
                <a:cxn ang="0">
                  <a:pos x="54" y="0"/>
                </a:cxn>
              </a:cxnLst>
              <a:rect l="0" t="0" r="r" b="b"/>
              <a:pathLst>
                <a:path w="62" h="75">
                  <a:moveTo>
                    <a:pt x="54" y="0"/>
                  </a:moveTo>
                  <a:lnTo>
                    <a:pt x="54" y="0"/>
                  </a:lnTo>
                  <a:lnTo>
                    <a:pt x="45" y="5"/>
                  </a:lnTo>
                  <a:lnTo>
                    <a:pt x="37" y="12"/>
                  </a:lnTo>
                  <a:lnTo>
                    <a:pt x="30" y="21"/>
                  </a:lnTo>
                  <a:lnTo>
                    <a:pt x="22" y="29"/>
                  </a:lnTo>
                  <a:lnTo>
                    <a:pt x="16" y="39"/>
                  </a:lnTo>
                  <a:lnTo>
                    <a:pt x="11" y="49"/>
                  </a:lnTo>
                  <a:lnTo>
                    <a:pt x="0" y="68"/>
                  </a:lnTo>
                  <a:lnTo>
                    <a:pt x="0" y="68"/>
                  </a:lnTo>
                  <a:lnTo>
                    <a:pt x="0" y="70"/>
                  </a:lnTo>
                  <a:lnTo>
                    <a:pt x="0" y="72"/>
                  </a:lnTo>
                  <a:lnTo>
                    <a:pt x="2" y="73"/>
                  </a:lnTo>
                  <a:lnTo>
                    <a:pt x="3" y="74"/>
                  </a:lnTo>
                  <a:lnTo>
                    <a:pt x="5" y="75"/>
                  </a:lnTo>
                  <a:lnTo>
                    <a:pt x="7" y="75"/>
                  </a:lnTo>
                  <a:lnTo>
                    <a:pt x="8" y="74"/>
                  </a:lnTo>
                  <a:lnTo>
                    <a:pt x="9" y="73"/>
                  </a:lnTo>
                  <a:lnTo>
                    <a:pt x="9" y="73"/>
                  </a:lnTo>
                  <a:lnTo>
                    <a:pt x="18" y="55"/>
                  </a:lnTo>
                  <a:lnTo>
                    <a:pt x="23" y="45"/>
                  </a:lnTo>
                  <a:lnTo>
                    <a:pt x="30" y="36"/>
                  </a:lnTo>
                  <a:lnTo>
                    <a:pt x="36" y="28"/>
                  </a:lnTo>
                  <a:lnTo>
                    <a:pt x="43" y="19"/>
                  </a:lnTo>
                  <a:lnTo>
                    <a:pt x="50" y="13"/>
                  </a:lnTo>
                  <a:lnTo>
                    <a:pt x="60" y="8"/>
                  </a:lnTo>
                  <a:lnTo>
                    <a:pt x="60" y="8"/>
                  </a:lnTo>
                  <a:lnTo>
                    <a:pt x="62" y="7"/>
                  </a:lnTo>
                  <a:lnTo>
                    <a:pt x="62" y="5"/>
                  </a:lnTo>
                  <a:lnTo>
                    <a:pt x="62" y="4"/>
                  </a:lnTo>
                  <a:lnTo>
                    <a:pt x="62" y="2"/>
                  </a:lnTo>
                  <a:lnTo>
                    <a:pt x="59" y="0"/>
                  </a:lnTo>
                  <a:lnTo>
                    <a:pt x="56" y="0"/>
                  </a:lnTo>
                  <a:lnTo>
                    <a:pt x="54" y="0"/>
                  </a:lnTo>
                  <a:lnTo>
                    <a:pt x="5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0" name="chenying0907 1097"/>
            <p:cNvSpPr>
              <a:spLocks/>
            </p:cNvSpPr>
            <p:nvPr/>
          </p:nvSpPr>
          <p:spPr bwMode="auto">
            <a:xfrm>
              <a:off x="6189663" y="1533525"/>
              <a:ext cx="25400" cy="31750"/>
            </a:xfrm>
            <a:custGeom>
              <a:avLst/>
              <a:gdLst/>
              <a:ahLst/>
              <a:cxnLst>
                <a:cxn ang="0">
                  <a:pos x="40" y="1"/>
                </a:cxn>
                <a:cxn ang="0">
                  <a:pos x="40" y="1"/>
                </a:cxn>
                <a:cxn ang="0">
                  <a:pos x="29" y="12"/>
                </a:cxn>
                <a:cxn ang="0">
                  <a:pos x="19" y="25"/>
                </a:cxn>
                <a:cxn ang="0">
                  <a:pos x="19" y="25"/>
                </a:cxn>
                <a:cxn ang="0">
                  <a:pos x="15" y="32"/>
                </a:cxn>
                <a:cxn ang="0">
                  <a:pos x="11" y="39"/>
                </a:cxn>
                <a:cxn ang="0">
                  <a:pos x="7" y="47"/>
                </a:cxn>
                <a:cxn ang="0">
                  <a:pos x="3" y="53"/>
                </a:cxn>
                <a:cxn ang="0">
                  <a:pos x="3" y="53"/>
                </a:cxn>
                <a:cxn ang="0">
                  <a:pos x="2" y="55"/>
                </a:cxn>
                <a:cxn ang="0">
                  <a:pos x="0" y="57"/>
                </a:cxn>
                <a:cxn ang="0">
                  <a:pos x="2" y="59"/>
                </a:cxn>
                <a:cxn ang="0">
                  <a:pos x="3" y="60"/>
                </a:cxn>
                <a:cxn ang="0">
                  <a:pos x="4" y="61"/>
                </a:cxn>
                <a:cxn ang="0">
                  <a:pos x="6" y="61"/>
                </a:cxn>
                <a:cxn ang="0">
                  <a:pos x="8" y="61"/>
                </a:cxn>
                <a:cxn ang="0">
                  <a:pos x="9" y="60"/>
                </a:cxn>
                <a:cxn ang="0">
                  <a:pos x="9" y="60"/>
                </a:cxn>
                <a:cxn ang="0">
                  <a:pos x="13" y="54"/>
                </a:cxn>
                <a:cxn ang="0">
                  <a:pos x="17" y="48"/>
                </a:cxn>
                <a:cxn ang="0">
                  <a:pos x="24" y="35"/>
                </a:cxn>
                <a:cxn ang="0">
                  <a:pos x="24" y="35"/>
                </a:cxn>
                <a:cxn ang="0">
                  <a:pos x="28" y="28"/>
                </a:cxn>
                <a:cxn ang="0">
                  <a:pos x="35" y="21"/>
                </a:cxn>
                <a:cxn ang="0">
                  <a:pos x="47" y="7"/>
                </a:cxn>
                <a:cxn ang="0">
                  <a:pos x="47" y="7"/>
                </a:cxn>
                <a:cxn ang="0">
                  <a:pos x="48" y="6"/>
                </a:cxn>
                <a:cxn ang="0">
                  <a:pos x="48" y="4"/>
                </a:cxn>
                <a:cxn ang="0">
                  <a:pos x="48" y="2"/>
                </a:cxn>
                <a:cxn ang="0">
                  <a:pos x="47" y="1"/>
                </a:cxn>
                <a:cxn ang="0">
                  <a:pos x="45" y="0"/>
                </a:cxn>
                <a:cxn ang="0">
                  <a:pos x="44" y="0"/>
                </a:cxn>
                <a:cxn ang="0">
                  <a:pos x="42" y="0"/>
                </a:cxn>
                <a:cxn ang="0">
                  <a:pos x="40" y="1"/>
                </a:cxn>
                <a:cxn ang="0">
                  <a:pos x="40" y="1"/>
                </a:cxn>
              </a:cxnLst>
              <a:rect l="0" t="0" r="r" b="b"/>
              <a:pathLst>
                <a:path w="48" h="61">
                  <a:moveTo>
                    <a:pt x="40" y="1"/>
                  </a:moveTo>
                  <a:lnTo>
                    <a:pt x="40" y="1"/>
                  </a:lnTo>
                  <a:lnTo>
                    <a:pt x="29" y="12"/>
                  </a:lnTo>
                  <a:lnTo>
                    <a:pt x="19" y="25"/>
                  </a:lnTo>
                  <a:lnTo>
                    <a:pt x="19" y="25"/>
                  </a:lnTo>
                  <a:lnTo>
                    <a:pt x="15" y="32"/>
                  </a:lnTo>
                  <a:lnTo>
                    <a:pt x="11" y="39"/>
                  </a:lnTo>
                  <a:lnTo>
                    <a:pt x="7" y="47"/>
                  </a:lnTo>
                  <a:lnTo>
                    <a:pt x="3" y="53"/>
                  </a:lnTo>
                  <a:lnTo>
                    <a:pt x="3" y="53"/>
                  </a:lnTo>
                  <a:lnTo>
                    <a:pt x="2" y="55"/>
                  </a:lnTo>
                  <a:lnTo>
                    <a:pt x="0" y="57"/>
                  </a:lnTo>
                  <a:lnTo>
                    <a:pt x="2" y="59"/>
                  </a:lnTo>
                  <a:lnTo>
                    <a:pt x="3" y="60"/>
                  </a:lnTo>
                  <a:lnTo>
                    <a:pt x="4" y="61"/>
                  </a:lnTo>
                  <a:lnTo>
                    <a:pt x="6" y="61"/>
                  </a:lnTo>
                  <a:lnTo>
                    <a:pt x="8" y="61"/>
                  </a:lnTo>
                  <a:lnTo>
                    <a:pt x="9" y="60"/>
                  </a:lnTo>
                  <a:lnTo>
                    <a:pt x="9" y="60"/>
                  </a:lnTo>
                  <a:lnTo>
                    <a:pt x="13" y="54"/>
                  </a:lnTo>
                  <a:lnTo>
                    <a:pt x="17" y="48"/>
                  </a:lnTo>
                  <a:lnTo>
                    <a:pt x="24" y="35"/>
                  </a:lnTo>
                  <a:lnTo>
                    <a:pt x="24" y="35"/>
                  </a:lnTo>
                  <a:lnTo>
                    <a:pt x="28" y="28"/>
                  </a:lnTo>
                  <a:lnTo>
                    <a:pt x="35" y="21"/>
                  </a:lnTo>
                  <a:lnTo>
                    <a:pt x="47" y="7"/>
                  </a:lnTo>
                  <a:lnTo>
                    <a:pt x="47" y="7"/>
                  </a:lnTo>
                  <a:lnTo>
                    <a:pt x="48" y="6"/>
                  </a:lnTo>
                  <a:lnTo>
                    <a:pt x="48" y="4"/>
                  </a:lnTo>
                  <a:lnTo>
                    <a:pt x="48" y="2"/>
                  </a:lnTo>
                  <a:lnTo>
                    <a:pt x="47" y="1"/>
                  </a:lnTo>
                  <a:lnTo>
                    <a:pt x="45" y="0"/>
                  </a:lnTo>
                  <a:lnTo>
                    <a:pt x="44" y="0"/>
                  </a:lnTo>
                  <a:lnTo>
                    <a:pt x="42"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1" name="chenying0907 1098"/>
            <p:cNvSpPr>
              <a:spLocks/>
            </p:cNvSpPr>
            <p:nvPr/>
          </p:nvSpPr>
          <p:spPr bwMode="auto">
            <a:xfrm>
              <a:off x="6192838" y="1573213"/>
              <a:ext cx="22225" cy="30163"/>
            </a:xfrm>
            <a:custGeom>
              <a:avLst/>
              <a:gdLst/>
              <a:ahLst/>
              <a:cxnLst>
                <a:cxn ang="0">
                  <a:pos x="34" y="2"/>
                </a:cxn>
                <a:cxn ang="0">
                  <a:pos x="34" y="2"/>
                </a:cxn>
                <a:cxn ang="0">
                  <a:pos x="16" y="26"/>
                </a:cxn>
                <a:cxn ang="0">
                  <a:pos x="0" y="49"/>
                </a:cxn>
                <a:cxn ang="0">
                  <a:pos x="0" y="49"/>
                </a:cxn>
                <a:cxn ang="0">
                  <a:pos x="0" y="51"/>
                </a:cxn>
                <a:cxn ang="0">
                  <a:pos x="0" y="54"/>
                </a:cxn>
                <a:cxn ang="0">
                  <a:pos x="1" y="55"/>
                </a:cxn>
                <a:cxn ang="0">
                  <a:pos x="2" y="56"/>
                </a:cxn>
                <a:cxn ang="0">
                  <a:pos x="4" y="57"/>
                </a:cxn>
                <a:cxn ang="0">
                  <a:pos x="5" y="57"/>
                </a:cxn>
                <a:cxn ang="0">
                  <a:pos x="7" y="56"/>
                </a:cxn>
                <a:cxn ang="0">
                  <a:pos x="8" y="55"/>
                </a:cxn>
                <a:cxn ang="0">
                  <a:pos x="8" y="55"/>
                </a:cxn>
                <a:cxn ang="0">
                  <a:pos x="25" y="31"/>
                </a:cxn>
                <a:cxn ang="0">
                  <a:pos x="42" y="7"/>
                </a:cxn>
                <a:cxn ang="0">
                  <a:pos x="42" y="7"/>
                </a:cxn>
                <a:cxn ang="0">
                  <a:pos x="42" y="5"/>
                </a:cxn>
                <a:cxn ang="0">
                  <a:pos x="42" y="4"/>
                </a:cxn>
                <a:cxn ang="0">
                  <a:pos x="41" y="2"/>
                </a:cxn>
                <a:cxn ang="0">
                  <a:pos x="40" y="1"/>
                </a:cxn>
                <a:cxn ang="0">
                  <a:pos x="37" y="0"/>
                </a:cxn>
                <a:cxn ang="0">
                  <a:pos x="35" y="1"/>
                </a:cxn>
                <a:cxn ang="0">
                  <a:pos x="34" y="2"/>
                </a:cxn>
                <a:cxn ang="0">
                  <a:pos x="34" y="2"/>
                </a:cxn>
              </a:cxnLst>
              <a:rect l="0" t="0" r="r" b="b"/>
              <a:pathLst>
                <a:path w="42" h="57">
                  <a:moveTo>
                    <a:pt x="34" y="2"/>
                  </a:moveTo>
                  <a:lnTo>
                    <a:pt x="34" y="2"/>
                  </a:lnTo>
                  <a:lnTo>
                    <a:pt x="16" y="26"/>
                  </a:lnTo>
                  <a:lnTo>
                    <a:pt x="0" y="49"/>
                  </a:lnTo>
                  <a:lnTo>
                    <a:pt x="0" y="49"/>
                  </a:lnTo>
                  <a:lnTo>
                    <a:pt x="0" y="51"/>
                  </a:lnTo>
                  <a:lnTo>
                    <a:pt x="0" y="54"/>
                  </a:lnTo>
                  <a:lnTo>
                    <a:pt x="1" y="55"/>
                  </a:lnTo>
                  <a:lnTo>
                    <a:pt x="2" y="56"/>
                  </a:lnTo>
                  <a:lnTo>
                    <a:pt x="4" y="57"/>
                  </a:lnTo>
                  <a:lnTo>
                    <a:pt x="5" y="57"/>
                  </a:lnTo>
                  <a:lnTo>
                    <a:pt x="7" y="56"/>
                  </a:lnTo>
                  <a:lnTo>
                    <a:pt x="8" y="55"/>
                  </a:lnTo>
                  <a:lnTo>
                    <a:pt x="8" y="55"/>
                  </a:lnTo>
                  <a:lnTo>
                    <a:pt x="25" y="31"/>
                  </a:lnTo>
                  <a:lnTo>
                    <a:pt x="42" y="7"/>
                  </a:lnTo>
                  <a:lnTo>
                    <a:pt x="42" y="7"/>
                  </a:lnTo>
                  <a:lnTo>
                    <a:pt x="42" y="5"/>
                  </a:lnTo>
                  <a:lnTo>
                    <a:pt x="42" y="4"/>
                  </a:lnTo>
                  <a:lnTo>
                    <a:pt x="41" y="2"/>
                  </a:lnTo>
                  <a:lnTo>
                    <a:pt x="40" y="1"/>
                  </a:lnTo>
                  <a:lnTo>
                    <a:pt x="37" y="0"/>
                  </a:lnTo>
                  <a:lnTo>
                    <a:pt x="35"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2" name="chenying0907 1099"/>
            <p:cNvSpPr>
              <a:spLocks/>
            </p:cNvSpPr>
            <p:nvPr/>
          </p:nvSpPr>
          <p:spPr bwMode="auto">
            <a:xfrm>
              <a:off x="6257925" y="1624013"/>
              <a:ext cx="15875" cy="26988"/>
            </a:xfrm>
            <a:custGeom>
              <a:avLst/>
              <a:gdLst/>
              <a:ahLst/>
              <a:cxnLst>
                <a:cxn ang="0">
                  <a:pos x="20" y="4"/>
                </a:cxn>
                <a:cxn ang="0">
                  <a:pos x="20" y="4"/>
                </a:cxn>
                <a:cxn ang="0">
                  <a:pos x="19" y="10"/>
                </a:cxn>
                <a:cxn ang="0">
                  <a:pos x="17" y="16"/>
                </a:cxn>
                <a:cxn ang="0">
                  <a:pos x="11" y="26"/>
                </a:cxn>
                <a:cxn ang="0">
                  <a:pos x="5" y="36"/>
                </a:cxn>
                <a:cxn ang="0">
                  <a:pos x="0" y="47"/>
                </a:cxn>
                <a:cxn ang="0">
                  <a:pos x="0" y="47"/>
                </a:cxn>
                <a:cxn ang="0">
                  <a:pos x="0" y="48"/>
                </a:cxn>
                <a:cxn ang="0">
                  <a:pos x="1" y="50"/>
                </a:cxn>
                <a:cxn ang="0">
                  <a:pos x="2" y="51"/>
                </a:cxn>
                <a:cxn ang="0">
                  <a:pos x="3" y="52"/>
                </a:cxn>
                <a:cxn ang="0">
                  <a:pos x="7" y="52"/>
                </a:cxn>
                <a:cxn ang="0">
                  <a:pos x="8" y="51"/>
                </a:cxn>
                <a:cxn ang="0">
                  <a:pos x="9" y="49"/>
                </a:cxn>
                <a:cxn ang="0">
                  <a:pos x="9" y="49"/>
                </a:cxn>
                <a:cxn ang="0">
                  <a:pos x="14" y="37"/>
                </a:cxn>
                <a:cxn ang="0">
                  <a:pos x="21" y="27"/>
                </a:cxn>
                <a:cxn ang="0">
                  <a:pos x="26" y="17"/>
                </a:cxn>
                <a:cxn ang="0">
                  <a:pos x="28" y="10"/>
                </a:cxn>
                <a:cxn ang="0">
                  <a:pos x="29" y="4"/>
                </a:cxn>
                <a:cxn ang="0">
                  <a:pos x="29" y="4"/>
                </a:cxn>
                <a:cxn ang="0">
                  <a:pos x="28" y="2"/>
                </a:cxn>
                <a:cxn ang="0">
                  <a:pos x="27" y="1"/>
                </a:cxn>
                <a:cxn ang="0">
                  <a:pos x="26" y="0"/>
                </a:cxn>
                <a:cxn ang="0">
                  <a:pos x="24" y="0"/>
                </a:cxn>
                <a:cxn ang="0">
                  <a:pos x="23" y="0"/>
                </a:cxn>
                <a:cxn ang="0">
                  <a:pos x="21" y="1"/>
                </a:cxn>
                <a:cxn ang="0">
                  <a:pos x="20" y="2"/>
                </a:cxn>
                <a:cxn ang="0">
                  <a:pos x="20" y="4"/>
                </a:cxn>
                <a:cxn ang="0">
                  <a:pos x="20" y="4"/>
                </a:cxn>
              </a:cxnLst>
              <a:rect l="0" t="0" r="r" b="b"/>
              <a:pathLst>
                <a:path w="29" h="52">
                  <a:moveTo>
                    <a:pt x="20" y="4"/>
                  </a:moveTo>
                  <a:lnTo>
                    <a:pt x="20" y="4"/>
                  </a:lnTo>
                  <a:lnTo>
                    <a:pt x="19" y="10"/>
                  </a:lnTo>
                  <a:lnTo>
                    <a:pt x="17" y="16"/>
                  </a:lnTo>
                  <a:lnTo>
                    <a:pt x="11" y="26"/>
                  </a:lnTo>
                  <a:lnTo>
                    <a:pt x="5" y="36"/>
                  </a:lnTo>
                  <a:lnTo>
                    <a:pt x="0" y="47"/>
                  </a:lnTo>
                  <a:lnTo>
                    <a:pt x="0" y="47"/>
                  </a:lnTo>
                  <a:lnTo>
                    <a:pt x="0" y="48"/>
                  </a:lnTo>
                  <a:lnTo>
                    <a:pt x="1" y="50"/>
                  </a:lnTo>
                  <a:lnTo>
                    <a:pt x="2" y="51"/>
                  </a:lnTo>
                  <a:lnTo>
                    <a:pt x="3" y="52"/>
                  </a:lnTo>
                  <a:lnTo>
                    <a:pt x="7" y="52"/>
                  </a:lnTo>
                  <a:lnTo>
                    <a:pt x="8" y="51"/>
                  </a:lnTo>
                  <a:lnTo>
                    <a:pt x="9" y="49"/>
                  </a:lnTo>
                  <a:lnTo>
                    <a:pt x="9" y="49"/>
                  </a:lnTo>
                  <a:lnTo>
                    <a:pt x="14" y="37"/>
                  </a:lnTo>
                  <a:lnTo>
                    <a:pt x="21" y="27"/>
                  </a:lnTo>
                  <a:lnTo>
                    <a:pt x="26" y="17"/>
                  </a:lnTo>
                  <a:lnTo>
                    <a:pt x="28" y="10"/>
                  </a:lnTo>
                  <a:lnTo>
                    <a:pt x="29" y="4"/>
                  </a:lnTo>
                  <a:lnTo>
                    <a:pt x="29" y="4"/>
                  </a:lnTo>
                  <a:lnTo>
                    <a:pt x="28" y="2"/>
                  </a:lnTo>
                  <a:lnTo>
                    <a:pt x="27" y="1"/>
                  </a:lnTo>
                  <a:lnTo>
                    <a:pt x="26" y="0"/>
                  </a:lnTo>
                  <a:lnTo>
                    <a:pt x="24" y="0"/>
                  </a:lnTo>
                  <a:lnTo>
                    <a:pt x="23" y="0"/>
                  </a:lnTo>
                  <a:lnTo>
                    <a:pt x="21" y="1"/>
                  </a:lnTo>
                  <a:lnTo>
                    <a:pt x="20" y="2"/>
                  </a:lnTo>
                  <a:lnTo>
                    <a:pt x="20" y="4"/>
                  </a:lnTo>
                  <a:lnTo>
                    <a:pt x="2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3" name="chenying0907 1100"/>
            <p:cNvSpPr>
              <a:spLocks/>
            </p:cNvSpPr>
            <p:nvPr/>
          </p:nvSpPr>
          <p:spPr bwMode="auto">
            <a:xfrm>
              <a:off x="6308725" y="1628775"/>
              <a:ext cx="20638" cy="26988"/>
            </a:xfrm>
            <a:custGeom>
              <a:avLst/>
              <a:gdLst/>
              <a:ahLst/>
              <a:cxnLst>
                <a:cxn ang="0">
                  <a:pos x="31" y="1"/>
                </a:cxn>
                <a:cxn ang="0">
                  <a:pos x="31" y="1"/>
                </a:cxn>
                <a:cxn ang="0">
                  <a:pos x="19" y="10"/>
                </a:cxn>
                <a:cxn ang="0">
                  <a:pos x="14" y="15"/>
                </a:cxn>
                <a:cxn ang="0">
                  <a:pos x="10" y="20"/>
                </a:cxn>
                <a:cxn ang="0">
                  <a:pos x="6" y="26"/>
                </a:cxn>
                <a:cxn ang="0">
                  <a:pos x="2" y="32"/>
                </a:cxn>
                <a:cxn ang="0">
                  <a:pos x="1" y="40"/>
                </a:cxn>
                <a:cxn ang="0">
                  <a:pos x="0" y="48"/>
                </a:cxn>
                <a:cxn ang="0">
                  <a:pos x="0" y="48"/>
                </a:cxn>
                <a:cxn ang="0">
                  <a:pos x="0" y="50"/>
                </a:cxn>
                <a:cxn ang="0">
                  <a:pos x="1" y="51"/>
                </a:cxn>
                <a:cxn ang="0">
                  <a:pos x="3" y="52"/>
                </a:cxn>
                <a:cxn ang="0">
                  <a:pos x="4" y="52"/>
                </a:cxn>
                <a:cxn ang="0">
                  <a:pos x="7" y="52"/>
                </a:cxn>
                <a:cxn ang="0">
                  <a:pos x="9" y="51"/>
                </a:cxn>
                <a:cxn ang="0">
                  <a:pos x="10" y="50"/>
                </a:cxn>
                <a:cxn ang="0">
                  <a:pos x="10" y="48"/>
                </a:cxn>
                <a:cxn ang="0">
                  <a:pos x="10" y="48"/>
                </a:cxn>
                <a:cxn ang="0">
                  <a:pos x="11" y="41"/>
                </a:cxn>
                <a:cxn ang="0">
                  <a:pos x="12" y="36"/>
                </a:cxn>
                <a:cxn ang="0">
                  <a:pos x="15" y="30"/>
                </a:cxn>
                <a:cxn ang="0">
                  <a:pos x="18" y="25"/>
                </a:cxn>
                <a:cxn ang="0">
                  <a:pos x="21" y="21"/>
                </a:cxn>
                <a:cxn ang="0">
                  <a:pos x="26" y="17"/>
                </a:cxn>
                <a:cxn ang="0">
                  <a:pos x="36" y="10"/>
                </a:cxn>
                <a:cxn ang="0">
                  <a:pos x="36" y="10"/>
                </a:cxn>
                <a:cxn ang="0">
                  <a:pos x="38" y="8"/>
                </a:cxn>
                <a:cxn ang="0">
                  <a:pos x="38" y="5"/>
                </a:cxn>
                <a:cxn ang="0">
                  <a:pos x="38" y="4"/>
                </a:cxn>
                <a:cxn ang="0">
                  <a:pos x="38" y="2"/>
                </a:cxn>
                <a:cxn ang="0">
                  <a:pos x="37" y="1"/>
                </a:cxn>
                <a:cxn ang="0">
                  <a:pos x="35" y="0"/>
                </a:cxn>
                <a:cxn ang="0">
                  <a:pos x="33" y="0"/>
                </a:cxn>
                <a:cxn ang="0">
                  <a:pos x="31" y="1"/>
                </a:cxn>
                <a:cxn ang="0">
                  <a:pos x="31" y="1"/>
                </a:cxn>
              </a:cxnLst>
              <a:rect l="0" t="0" r="r" b="b"/>
              <a:pathLst>
                <a:path w="38" h="52">
                  <a:moveTo>
                    <a:pt x="31" y="1"/>
                  </a:moveTo>
                  <a:lnTo>
                    <a:pt x="31" y="1"/>
                  </a:lnTo>
                  <a:lnTo>
                    <a:pt x="19" y="10"/>
                  </a:lnTo>
                  <a:lnTo>
                    <a:pt x="14" y="15"/>
                  </a:lnTo>
                  <a:lnTo>
                    <a:pt x="10" y="20"/>
                  </a:lnTo>
                  <a:lnTo>
                    <a:pt x="6" y="26"/>
                  </a:lnTo>
                  <a:lnTo>
                    <a:pt x="2" y="32"/>
                  </a:lnTo>
                  <a:lnTo>
                    <a:pt x="1" y="40"/>
                  </a:lnTo>
                  <a:lnTo>
                    <a:pt x="0" y="48"/>
                  </a:lnTo>
                  <a:lnTo>
                    <a:pt x="0" y="48"/>
                  </a:lnTo>
                  <a:lnTo>
                    <a:pt x="0" y="50"/>
                  </a:lnTo>
                  <a:lnTo>
                    <a:pt x="1" y="51"/>
                  </a:lnTo>
                  <a:lnTo>
                    <a:pt x="3" y="52"/>
                  </a:lnTo>
                  <a:lnTo>
                    <a:pt x="4" y="52"/>
                  </a:lnTo>
                  <a:lnTo>
                    <a:pt x="7" y="52"/>
                  </a:lnTo>
                  <a:lnTo>
                    <a:pt x="9" y="51"/>
                  </a:lnTo>
                  <a:lnTo>
                    <a:pt x="10" y="50"/>
                  </a:lnTo>
                  <a:lnTo>
                    <a:pt x="10" y="48"/>
                  </a:lnTo>
                  <a:lnTo>
                    <a:pt x="10" y="48"/>
                  </a:lnTo>
                  <a:lnTo>
                    <a:pt x="11" y="41"/>
                  </a:lnTo>
                  <a:lnTo>
                    <a:pt x="12" y="36"/>
                  </a:lnTo>
                  <a:lnTo>
                    <a:pt x="15" y="30"/>
                  </a:lnTo>
                  <a:lnTo>
                    <a:pt x="18" y="25"/>
                  </a:lnTo>
                  <a:lnTo>
                    <a:pt x="21" y="21"/>
                  </a:lnTo>
                  <a:lnTo>
                    <a:pt x="26" y="17"/>
                  </a:lnTo>
                  <a:lnTo>
                    <a:pt x="36" y="10"/>
                  </a:lnTo>
                  <a:lnTo>
                    <a:pt x="36" y="10"/>
                  </a:lnTo>
                  <a:lnTo>
                    <a:pt x="38" y="8"/>
                  </a:lnTo>
                  <a:lnTo>
                    <a:pt x="38" y="5"/>
                  </a:lnTo>
                  <a:lnTo>
                    <a:pt x="38" y="4"/>
                  </a:lnTo>
                  <a:lnTo>
                    <a:pt x="38" y="2"/>
                  </a:lnTo>
                  <a:lnTo>
                    <a:pt x="37" y="1"/>
                  </a:lnTo>
                  <a:lnTo>
                    <a:pt x="35" y="0"/>
                  </a:lnTo>
                  <a:lnTo>
                    <a:pt x="33" y="0"/>
                  </a:lnTo>
                  <a:lnTo>
                    <a:pt x="31" y="1"/>
                  </a:lnTo>
                  <a:lnTo>
                    <a:pt x="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4" name="chenying0907 1101"/>
            <p:cNvSpPr>
              <a:spLocks/>
            </p:cNvSpPr>
            <p:nvPr/>
          </p:nvSpPr>
          <p:spPr bwMode="auto">
            <a:xfrm>
              <a:off x="6372225" y="1633538"/>
              <a:ext cx="20638" cy="28575"/>
            </a:xfrm>
            <a:custGeom>
              <a:avLst/>
              <a:gdLst/>
              <a:ahLst/>
              <a:cxnLst>
                <a:cxn ang="0">
                  <a:pos x="29" y="2"/>
                </a:cxn>
                <a:cxn ang="0">
                  <a:pos x="29" y="2"/>
                </a:cxn>
                <a:cxn ang="0">
                  <a:pos x="13" y="23"/>
                </a:cxn>
                <a:cxn ang="0">
                  <a:pos x="7" y="34"/>
                </a:cxn>
                <a:cxn ang="0">
                  <a:pos x="0" y="45"/>
                </a:cxn>
                <a:cxn ang="0">
                  <a:pos x="0" y="45"/>
                </a:cxn>
                <a:cxn ang="0">
                  <a:pos x="0" y="47"/>
                </a:cxn>
                <a:cxn ang="0">
                  <a:pos x="0" y="48"/>
                </a:cxn>
                <a:cxn ang="0">
                  <a:pos x="1" y="50"/>
                </a:cxn>
                <a:cxn ang="0">
                  <a:pos x="2" y="51"/>
                </a:cxn>
                <a:cxn ang="0">
                  <a:pos x="4" y="52"/>
                </a:cxn>
                <a:cxn ang="0">
                  <a:pos x="6" y="52"/>
                </a:cxn>
                <a:cxn ang="0">
                  <a:pos x="7" y="51"/>
                </a:cxn>
                <a:cxn ang="0">
                  <a:pos x="8" y="49"/>
                </a:cxn>
                <a:cxn ang="0">
                  <a:pos x="8" y="49"/>
                </a:cxn>
                <a:cxn ang="0">
                  <a:pos x="14" y="39"/>
                </a:cxn>
                <a:cxn ang="0">
                  <a:pos x="21" y="28"/>
                </a:cxn>
                <a:cxn ang="0">
                  <a:pos x="37" y="7"/>
                </a:cxn>
                <a:cxn ang="0">
                  <a:pos x="37" y="7"/>
                </a:cxn>
                <a:cxn ang="0">
                  <a:pos x="38" y="5"/>
                </a:cxn>
                <a:cxn ang="0">
                  <a:pos x="37" y="4"/>
                </a:cxn>
                <a:cxn ang="0">
                  <a:pos x="37" y="2"/>
                </a:cxn>
                <a:cxn ang="0">
                  <a:pos x="35" y="1"/>
                </a:cxn>
                <a:cxn ang="0">
                  <a:pos x="34" y="1"/>
                </a:cxn>
                <a:cxn ang="0">
                  <a:pos x="32" y="0"/>
                </a:cxn>
                <a:cxn ang="0">
                  <a:pos x="30" y="1"/>
                </a:cxn>
                <a:cxn ang="0">
                  <a:pos x="29" y="2"/>
                </a:cxn>
                <a:cxn ang="0">
                  <a:pos x="29" y="2"/>
                </a:cxn>
              </a:cxnLst>
              <a:rect l="0" t="0" r="r" b="b"/>
              <a:pathLst>
                <a:path w="38" h="52">
                  <a:moveTo>
                    <a:pt x="29" y="2"/>
                  </a:moveTo>
                  <a:lnTo>
                    <a:pt x="29" y="2"/>
                  </a:lnTo>
                  <a:lnTo>
                    <a:pt x="13" y="23"/>
                  </a:lnTo>
                  <a:lnTo>
                    <a:pt x="7" y="34"/>
                  </a:lnTo>
                  <a:lnTo>
                    <a:pt x="0" y="45"/>
                  </a:lnTo>
                  <a:lnTo>
                    <a:pt x="0" y="45"/>
                  </a:lnTo>
                  <a:lnTo>
                    <a:pt x="0" y="47"/>
                  </a:lnTo>
                  <a:lnTo>
                    <a:pt x="0" y="48"/>
                  </a:lnTo>
                  <a:lnTo>
                    <a:pt x="1" y="50"/>
                  </a:lnTo>
                  <a:lnTo>
                    <a:pt x="2" y="51"/>
                  </a:lnTo>
                  <a:lnTo>
                    <a:pt x="4" y="52"/>
                  </a:lnTo>
                  <a:lnTo>
                    <a:pt x="6" y="52"/>
                  </a:lnTo>
                  <a:lnTo>
                    <a:pt x="7" y="51"/>
                  </a:lnTo>
                  <a:lnTo>
                    <a:pt x="8" y="49"/>
                  </a:lnTo>
                  <a:lnTo>
                    <a:pt x="8" y="49"/>
                  </a:lnTo>
                  <a:lnTo>
                    <a:pt x="14" y="39"/>
                  </a:lnTo>
                  <a:lnTo>
                    <a:pt x="21" y="28"/>
                  </a:lnTo>
                  <a:lnTo>
                    <a:pt x="37" y="7"/>
                  </a:lnTo>
                  <a:lnTo>
                    <a:pt x="37" y="7"/>
                  </a:lnTo>
                  <a:lnTo>
                    <a:pt x="38" y="5"/>
                  </a:lnTo>
                  <a:lnTo>
                    <a:pt x="37" y="4"/>
                  </a:lnTo>
                  <a:lnTo>
                    <a:pt x="37" y="2"/>
                  </a:lnTo>
                  <a:lnTo>
                    <a:pt x="35" y="1"/>
                  </a:lnTo>
                  <a:lnTo>
                    <a:pt x="34" y="1"/>
                  </a:lnTo>
                  <a:lnTo>
                    <a:pt x="32" y="0"/>
                  </a:lnTo>
                  <a:lnTo>
                    <a:pt x="30" y="1"/>
                  </a:lnTo>
                  <a:lnTo>
                    <a:pt x="29" y="2"/>
                  </a:lnTo>
                  <a:lnTo>
                    <a:pt x="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5" name="chenying0907 1102"/>
            <p:cNvSpPr>
              <a:spLocks/>
            </p:cNvSpPr>
            <p:nvPr/>
          </p:nvSpPr>
          <p:spPr bwMode="auto">
            <a:xfrm>
              <a:off x="6440488" y="1639888"/>
              <a:ext cx="17463" cy="28575"/>
            </a:xfrm>
            <a:custGeom>
              <a:avLst/>
              <a:gdLst/>
              <a:ahLst/>
              <a:cxnLst>
                <a:cxn ang="0">
                  <a:pos x="24" y="3"/>
                </a:cxn>
                <a:cxn ang="0">
                  <a:pos x="24" y="3"/>
                </a:cxn>
                <a:cxn ang="0">
                  <a:pos x="18" y="15"/>
                </a:cxn>
                <a:cxn ang="0">
                  <a:pos x="11" y="26"/>
                </a:cxn>
                <a:cxn ang="0">
                  <a:pos x="5" y="38"/>
                </a:cxn>
                <a:cxn ang="0">
                  <a:pos x="2" y="44"/>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1" y="47"/>
                </a:cxn>
                <a:cxn ang="0">
                  <a:pos x="14" y="40"/>
                </a:cxn>
                <a:cxn ang="0">
                  <a:pos x="21" y="29"/>
                </a:cxn>
                <a:cxn ang="0">
                  <a:pos x="27" y="18"/>
                </a:cxn>
                <a:cxn ang="0">
                  <a:pos x="33" y="5"/>
                </a:cxn>
                <a:cxn ang="0">
                  <a:pos x="33" y="5"/>
                </a:cxn>
                <a:cxn ang="0">
                  <a:pos x="33" y="3"/>
                </a:cxn>
                <a:cxn ang="0">
                  <a:pos x="32" y="2"/>
                </a:cxn>
                <a:cxn ang="0">
                  <a:pos x="31" y="1"/>
                </a:cxn>
                <a:cxn ang="0">
                  <a:pos x="30" y="0"/>
                </a:cxn>
                <a:cxn ang="0">
                  <a:pos x="26" y="0"/>
                </a:cxn>
                <a:cxn ang="0">
                  <a:pos x="25" y="1"/>
                </a:cxn>
                <a:cxn ang="0">
                  <a:pos x="24" y="3"/>
                </a:cxn>
                <a:cxn ang="0">
                  <a:pos x="24" y="3"/>
                </a:cxn>
              </a:cxnLst>
              <a:rect l="0" t="0" r="r" b="b"/>
              <a:pathLst>
                <a:path w="33" h="56">
                  <a:moveTo>
                    <a:pt x="24" y="3"/>
                  </a:moveTo>
                  <a:lnTo>
                    <a:pt x="24" y="3"/>
                  </a:lnTo>
                  <a:lnTo>
                    <a:pt x="18" y="15"/>
                  </a:lnTo>
                  <a:lnTo>
                    <a:pt x="11" y="26"/>
                  </a:lnTo>
                  <a:lnTo>
                    <a:pt x="5" y="38"/>
                  </a:lnTo>
                  <a:lnTo>
                    <a:pt x="2" y="44"/>
                  </a:lnTo>
                  <a:lnTo>
                    <a:pt x="0" y="51"/>
                  </a:lnTo>
                  <a:lnTo>
                    <a:pt x="0" y="51"/>
                  </a:lnTo>
                  <a:lnTo>
                    <a:pt x="0" y="53"/>
                  </a:lnTo>
                  <a:lnTo>
                    <a:pt x="0" y="54"/>
                  </a:lnTo>
                  <a:lnTo>
                    <a:pt x="2" y="55"/>
                  </a:lnTo>
                  <a:lnTo>
                    <a:pt x="3" y="56"/>
                  </a:lnTo>
                  <a:lnTo>
                    <a:pt x="5" y="56"/>
                  </a:lnTo>
                  <a:lnTo>
                    <a:pt x="6" y="56"/>
                  </a:lnTo>
                  <a:lnTo>
                    <a:pt x="8" y="55"/>
                  </a:lnTo>
                  <a:lnTo>
                    <a:pt x="9" y="53"/>
                  </a:lnTo>
                  <a:lnTo>
                    <a:pt x="9" y="53"/>
                  </a:lnTo>
                  <a:lnTo>
                    <a:pt x="11" y="47"/>
                  </a:lnTo>
                  <a:lnTo>
                    <a:pt x="14" y="40"/>
                  </a:lnTo>
                  <a:lnTo>
                    <a:pt x="21" y="29"/>
                  </a:lnTo>
                  <a:lnTo>
                    <a:pt x="27" y="18"/>
                  </a:lnTo>
                  <a:lnTo>
                    <a:pt x="33" y="5"/>
                  </a:lnTo>
                  <a:lnTo>
                    <a:pt x="33" y="5"/>
                  </a:lnTo>
                  <a:lnTo>
                    <a:pt x="33" y="3"/>
                  </a:lnTo>
                  <a:lnTo>
                    <a:pt x="32" y="2"/>
                  </a:lnTo>
                  <a:lnTo>
                    <a:pt x="31" y="1"/>
                  </a:lnTo>
                  <a:lnTo>
                    <a:pt x="30" y="0"/>
                  </a:lnTo>
                  <a:lnTo>
                    <a:pt x="26" y="0"/>
                  </a:lnTo>
                  <a:lnTo>
                    <a:pt x="25" y="1"/>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6" name="chenying0907 1103"/>
            <p:cNvSpPr>
              <a:spLocks/>
            </p:cNvSpPr>
            <p:nvPr/>
          </p:nvSpPr>
          <p:spPr bwMode="auto">
            <a:xfrm>
              <a:off x="6515100" y="1639888"/>
              <a:ext cx="23813" cy="34925"/>
            </a:xfrm>
            <a:custGeom>
              <a:avLst/>
              <a:gdLst/>
              <a:ahLst/>
              <a:cxnLst>
                <a:cxn ang="0">
                  <a:pos x="34" y="2"/>
                </a:cxn>
                <a:cxn ang="0">
                  <a:pos x="34" y="2"/>
                </a:cxn>
                <a:cxn ang="0">
                  <a:pos x="24" y="16"/>
                </a:cxn>
                <a:cxn ang="0">
                  <a:pos x="15" y="29"/>
                </a:cxn>
                <a:cxn ang="0">
                  <a:pos x="10" y="36"/>
                </a:cxn>
                <a:cxn ang="0">
                  <a:pos x="6" y="44"/>
                </a:cxn>
                <a:cxn ang="0">
                  <a:pos x="3" y="52"/>
                </a:cxn>
                <a:cxn ang="0">
                  <a:pos x="1" y="60"/>
                </a:cxn>
                <a:cxn ang="0">
                  <a:pos x="1" y="60"/>
                </a:cxn>
                <a:cxn ang="0">
                  <a:pos x="0" y="62"/>
                </a:cxn>
                <a:cxn ang="0">
                  <a:pos x="1" y="63"/>
                </a:cxn>
                <a:cxn ang="0">
                  <a:pos x="2" y="65"/>
                </a:cxn>
                <a:cxn ang="0">
                  <a:pos x="4" y="65"/>
                </a:cxn>
                <a:cxn ang="0">
                  <a:pos x="6" y="66"/>
                </a:cxn>
                <a:cxn ang="0">
                  <a:pos x="7" y="65"/>
                </a:cxn>
                <a:cxn ang="0">
                  <a:pos x="9" y="64"/>
                </a:cxn>
                <a:cxn ang="0">
                  <a:pos x="9" y="62"/>
                </a:cxn>
                <a:cxn ang="0">
                  <a:pos x="9" y="62"/>
                </a:cxn>
                <a:cxn ang="0">
                  <a:pos x="12" y="55"/>
                </a:cxn>
                <a:cxn ang="0">
                  <a:pos x="16" y="47"/>
                </a:cxn>
                <a:cxn ang="0">
                  <a:pos x="19" y="39"/>
                </a:cxn>
                <a:cxn ang="0">
                  <a:pos x="23" y="33"/>
                </a:cxn>
                <a:cxn ang="0">
                  <a:pos x="32" y="20"/>
                </a:cxn>
                <a:cxn ang="0">
                  <a:pos x="43" y="6"/>
                </a:cxn>
                <a:cxn ang="0">
                  <a:pos x="43" y="6"/>
                </a:cxn>
                <a:cxn ang="0">
                  <a:pos x="44" y="5"/>
                </a:cxn>
                <a:cxn ang="0">
                  <a:pos x="44" y="3"/>
                </a:cxn>
                <a:cxn ang="0">
                  <a:pos x="43" y="2"/>
                </a:cxn>
                <a:cxn ang="0">
                  <a:pos x="41" y="0"/>
                </a:cxn>
                <a:cxn ang="0">
                  <a:pos x="37" y="0"/>
                </a:cxn>
                <a:cxn ang="0">
                  <a:pos x="36" y="0"/>
                </a:cxn>
                <a:cxn ang="0">
                  <a:pos x="34" y="2"/>
                </a:cxn>
                <a:cxn ang="0">
                  <a:pos x="34" y="2"/>
                </a:cxn>
              </a:cxnLst>
              <a:rect l="0" t="0" r="r" b="b"/>
              <a:pathLst>
                <a:path w="44" h="66">
                  <a:moveTo>
                    <a:pt x="34" y="2"/>
                  </a:moveTo>
                  <a:lnTo>
                    <a:pt x="34" y="2"/>
                  </a:lnTo>
                  <a:lnTo>
                    <a:pt x="24" y="16"/>
                  </a:lnTo>
                  <a:lnTo>
                    <a:pt x="15" y="29"/>
                  </a:lnTo>
                  <a:lnTo>
                    <a:pt x="10" y="36"/>
                  </a:lnTo>
                  <a:lnTo>
                    <a:pt x="6" y="44"/>
                  </a:lnTo>
                  <a:lnTo>
                    <a:pt x="3" y="52"/>
                  </a:lnTo>
                  <a:lnTo>
                    <a:pt x="1" y="60"/>
                  </a:lnTo>
                  <a:lnTo>
                    <a:pt x="1" y="60"/>
                  </a:lnTo>
                  <a:lnTo>
                    <a:pt x="0" y="62"/>
                  </a:lnTo>
                  <a:lnTo>
                    <a:pt x="1" y="63"/>
                  </a:lnTo>
                  <a:lnTo>
                    <a:pt x="2" y="65"/>
                  </a:lnTo>
                  <a:lnTo>
                    <a:pt x="4" y="65"/>
                  </a:lnTo>
                  <a:lnTo>
                    <a:pt x="6" y="66"/>
                  </a:lnTo>
                  <a:lnTo>
                    <a:pt x="7" y="65"/>
                  </a:lnTo>
                  <a:lnTo>
                    <a:pt x="9" y="64"/>
                  </a:lnTo>
                  <a:lnTo>
                    <a:pt x="9" y="62"/>
                  </a:lnTo>
                  <a:lnTo>
                    <a:pt x="9" y="62"/>
                  </a:lnTo>
                  <a:lnTo>
                    <a:pt x="12" y="55"/>
                  </a:lnTo>
                  <a:lnTo>
                    <a:pt x="16" y="47"/>
                  </a:lnTo>
                  <a:lnTo>
                    <a:pt x="19" y="39"/>
                  </a:lnTo>
                  <a:lnTo>
                    <a:pt x="23" y="33"/>
                  </a:lnTo>
                  <a:lnTo>
                    <a:pt x="32" y="20"/>
                  </a:lnTo>
                  <a:lnTo>
                    <a:pt x="43" y="6"/>
                  </a:lnTo>
                  <a:lnTo>
                    <a:pt x="43" y="6"/>
                  </a:lnTo>
                  <a:lnTo>
                    <a:pt x="44" y="5"/>
                  </a:lnTo>
                  <a:lnTo>
                    <a:pt x="44" y="3"/>
                  </a:lnTo>
                  <a:lnTo>
                    <a:pt x="43" y="2"/>
                  </a:lnTo>
                  <a:lnTo>
                    <a:pt x="41" y="0"/>
                  </a:lnTo>
                  <a:lnTo>
                    <a:pt x="37" y="0"/>
                  </a:lnTo>
                  <a:lnTo>
                    <a:pt x="36"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7" name="chenying0907 1104"/>
            <p:cNvSpPr>
              <a:spLocks/>
            </p:cNvSpPr>
            <p:nvPr/>
          </p:nvSpPr>
          <p:spPr bwMode="auto">
            <a:xfrm>
              <a:off x="6573838" y="1639888"/>
              <a:ext cx="12700" cy="28575"/>
            </a:xfrm>
            <a:custGeom>
              <a:avLst/>
              <a:gdLst/>
              <a:ahLst/>
              <a:cxnLst>
                <a:cxn ang="0">
                  <a:pos x="14" y="4"/>
                </a:cxn>
                <a:cxn ang="0">
                  <a:pos x="14" y="4"/>
                </a:cxn>
                <a:cxn ang="0">
                  <a:pos x="13" y="10"/>
                </a:cxn>
                <a:cxn ang="0">
                  <a:pos x="12" y="17"/>
                </a:cxn>
                <a:cxn ang="0">
                  <a:pos x="9" y="28"/>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9" y="29"/>
                </a:cxn>
                <a:cxn ang="0">
                  <a:pos x="22" y="17"/>
                </a:cxn>
                <a:cxn ang="0">
                  <a:pos x="23" y="10"/>
                </a:cxn>
                <a:cxn ang="0">
                  <a:pos x="24" y="4"/>
                </a:cxn>
                <a:cxn ang="0">
                  <a:pos x="24" y="4"/>
                </a:cxn>
                <a:cxn ang="0">
                  <a:pos x="24" y="2"/>
                </a:cxn>
                <a:cxn ang="0">
                  <a:pos x="23" y="1"/>
                </a:cxn>
                <a:cxn ang="0">
                  <a:pos x="21" y="0"/>
                </a:cxn>
                <a:cxn ang="0">
                  <a:pos x="19" y="0"/>
                </a:cxn>
                <a:cxn ang="0">
                  <a:pos x="18" y="0"/>
                </a:cxn>
                <a:cxn ang="0">
                  <a:pos x="15" y="1"/>
                </a:cxn>
                <a:cxn ang="0">
                  <a:pos x="14" y="2"/>
                </a:cxn>
                <a:cxn ang="0">
                  <a:pos x="14" y="4"/>
                </a:cxn>
                <a:cxn ang="0">
                  <a:pos x="14" y="4"/>
                </a:cxn>
              </a:cxnLst>
              <a:rect l="0" t="0" r="r" b="b"/>
              <a:pathLst>
                <a:path w="24" h="56">
                  <a:moveTo>
                    <a:pt x="14" y="4"/>
                  </a:moveTo>
                  <a:lnTo>
                    <a:pt x="14" y="4"/>
                  </a:lnTo>
                  <a:lnTo>
                    <a:pt x="13" y="10"/>
                  </a:lnTo>
                  <a:lnTo>
                    <a:pt x="12" y="17"/>
                  </a:lnTo>
                  <a:lnTo>
                    <a:pt x="9" y="28"/>
                  </a:lnTo>
                  <a:lnTo>
                    <a:pt x="0" y="51"/>
                  </a:lnTo>
                  <a:lnTo>
                    <a:pt x="0" y="51"/>
                  </a:lnTo>
                  <a:lnTo>
                    <a:pt x="0" y="53"/>
                  </a:lnTo>
                  <a:lnTo>
                    <a:pt x="0" y="54"/>
                  </a:lnTo>
                  <a:lnTo>
                    <a:pt x="2" y="55"/>
                  </a:lnTo>
                  <a:lnTo>
                    <a:pt x="3" y="56"/>
                  </a:lnTo>
                  <a:lnTo>
                    <a:pt x="5" y="56"/>
                  </a:lnTo>
                  <a:lnTo>
                    <a:pt x="6" y="56"/>
                  </a:lnTo>
                  <a:lnTo>
                    <a:pt x="8" y="55"/>
                  </a:lnTo>
                  <a:lnTo>
                    <a:pt x="9" y="53"/>
                  </a:lnTo>
                  <a:lnTo>
                    <a:pt x="9" y="53"/>
                  </a:lnTo>
                  <a:lnTo>
                    <a:pt x="19" y="29"/>
                  </a:lnTo>
                  <a:lnTo>
                    <a:pt x="22" y="17"/>
                  </a:lnTo>
                  <a:lnTo>
                    <a:pt x="23" y="10"/>
                  </a:lnTo>
                  <a:lnTo>
                    <a:pt x="24" y="4"/>
                  </a:lnTo>
                  <a:lnTo>
                    <a:pt x="24" y="4"/>
                  </a:lnTo>
                  <a:lnTo>
                    <a:pt x="24" y="2"/>
                  </a:lnTo>
                  <a:lnTo>
                    <a:pt x="23" y="1"/>
                  </a:lnTo>
                  <a:lnTo>
                    <a:pt x="21" y="0"/>
                  </a:lnTo>
                  <a:lnTo>
                    <a:pt x="19" y="0"/>
                  </a:lnTo>
                  <a:lnTo>
                    <a:pt x="18" y="0"/>
                  </a:lnTo>
                  <a:lnTo>
                    <a:pt x="15" y="1"/>
                  </a:lnTo>
                  <a:lnTo>
                    <a:pt x="14" y="2"/>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8" name="chenying0907 1105"/>
            <p:cNvSpPr>
              <a:spLocks/>
            </p:cNvSpPr>
            <p:nvPr/>
          </p:nvSpPr>
          <p:spPr bwMode="auto">
            <a:xfrm>
              <a:off x="6634163" y="1636713"/>
              <a:ext cx="22225" cy="31750"/>
            </a:xfrm>
            <a:custGeom>
              <a:avLst/>
              <a:gdLst/>
              <a:ahLst/>
              <a:cxnLst>
                <a:cxn ang="0">
                  <a:pos x="34" y="2"/>
                </a:cxn>
                <a:cxn ang="0">
                  <a:pos x="34" y="2"/>
                </a:cxn>
                <a:cxn ang="0">
                  <a:pos x="30" y="9"/>
                </a:cxn>
                <a:cxn ang="0">
                  <a:pos x="25" y="14"/>
                </a:cxn>
                <a:cxn ang="0">
                  <a:pos x="14" y="27"/>
                </a:cxn>
                <a:cxn ang="0">
                  <a:pos x="14" y="27"/>
                </a:cxn>
                <a:cxn ang="0">
                  <a:pos x="10" y="33"/>
                </a:cxn>
                <a:cxn ang="0">
                  <a:pos x="7" y="40"/>
                </a:cxn>
                <a:cxn ang="0">
                  <a:pos x="1" y="55"/>
                </a:cxn>
                <a:cxn ang="0">
                  <a:pos x="1" y="55"/>
                </a:cxn>
                <a:cxn ang="0">
                  <a:pos x="0" y="57"/>
                </a:cxn>
                <a:cxn ang="0">
                  <a:pos x="1" y="58"/>
                </a:cxn>
                <a:cxn ang="0">
                  <a:pos x="3" y="61"/>
                </a:cxn>
                <a:cxn ang="0">
                  <a:pos x="4" y="61"/>
                </a:cxn>
                <a:cxn ang="0">
                  <a:pos x="6" y="61"/>
                </a:cxn>
                <a:cxn ang="0">
                  <a:pos x="7" y="61"/>
                </a:cxn>
                <a:cxn ang="0">
                  <a:pos x="9" y="59"/>
                </a:cxn>
                <a:cxn ang="0">
                  <a:pos x="9" y="59"/>
                </a:cxn>
                <a:cxn ang="0">
                  <a:pos x="14" y="44"/>
                </a:cxn>
                <a:cxn ang="0">
                  <a:pos x="19" y="38"/>
                </a:cxn>
                <a:cxn ang="0">
                  <a:pos x="23" y="32"/>
                </a:cxn>
                <a:cxn ang="0">
                  <a:pos x="23" y="32"/>
                </a:cxn>
                <a:cxn ang="0">
                  <a:pos x="33" y="20"/>
                </a:cxn>
                <a:cxn ang="0">
                  <a:pos x="38" y="13"/>
                </a:cxn>
                <a:cxn ang="0">
                  <a:pos x="42" y="7"/>
                </a:cxn>
                <a:cxn ang="0">
                  <a:pos x="42" y="7"/>
                </a:cxn>
                <a:cxn ang="0">
                  <a:pos x="42" y="5"/>
                </a:cxn>
                <a:cxn ang="0">
                  <a:pos x="42" y="3"/>
                </a:cxn>
                <a:cxn ang="0">
                  <a:pos x="41" y="2"/>
                </a:cxn>
                <a:cxn ang="0">
                  <a:pos x="40" y="0"/>
                </a:cxn>
                <a:cxn ang="0">
                  <a:pos x="38" y="0"/>
                </a:cxn>
                <a:cxn ang="0">
                  <a:pos x="37" y="0"/>
                </a:cxn>
                <a:cxn ang="0">
                  <a:pos x="35" y="1"/>
                </a:cxn>
                <a:cxn ang="0">
                  <a:pos x="34" y="2"/>
                </a:cxn>
                <a:cxn ang="0">
                  <a:pos x="34" y="2"/>
                </a:cxn>
              </a:cxnLst>
              <a:rect l="0" t="0" r="r" b="b"/>
              <a:pathLst>
                <a:path w="42" h="61">
                  <a:moveTo>
                    <a:pt x="34" y="2"/>
                  </a:moveTo>
                  <a:lnTo>
                    <a:pt x="34" y="2"/>
                  </a:lnTo>
                  <a:lnTo>
                    <a:pt x="30" y="9"/>
                  </a:lnTo>
                  <a:lnTo>
                    <a:pt x="25" y="14"/>
                  </a:lnTo>
                  <a:lnTo>
                    <a:pt x="14" y="27"/>
                  </a:lnTo>
                  <a:lnTo>
                    <a:pt x="14" y="27"/>
                  </a:lnTo>
                  <a:lnTo>
                    <a:pt x="10" y="33"/>
                  </a:lnTo>
                  <a:lnTo>
                    <a:pt x="7" y="40"/>
                  </a:lnTo>
                  <a:lnTo>
                    <a:pt x="1" y="55"/>
                  </a:lnTo>
                  <a:lnTo>
                    <a:pt x="1" y="55"/>
                  </a:lnTo>
                  <a:lnTo>
                    <a:pt x="0" y="57"/>
                  </a:lnTo>
                  <a:lnTo>
                    <a:pt x="1" y="58"/>
                  </a:lnTo>
                  <a:lnTo>
                    <a:pt x="3" y="61"/>
                  </a:lnTo>
                  <a:lnTo>
                    <a:pt x="4" y="61"/>
                  </a:lnTo>
                  <a:lnTo>
                    <a:pt x="6" y="61"/>
                  </a:lnTo>
                  <a:lnTo>
                    <a:pt x="7" y="61"/>
                  </a:lnTo>
                  <a:lnTo>
                    <a:pt x="9" y="59"/>
                  </a:lnTo>
                  <a:lnTo>
                    <a:pt x="9" y="59"/>
                  </a:lnTo>
                  <a:lnTo>
                    <a:pt x="14" y="44"/>
                  </a:lnTo>
                  <a:lnTo>
                    <a:pt x="19" y="38"/>
                  </a:lnTo>
                  <a:lnTo>
                    <a:pt x="23" y="32"/>
                  </a:lnTo>
                  <a:lnTo>
                    <a:pt x="23" y="32"/>
                  </a:lnTo>
                  <a:lnTo>
                    <a:pt x="33" y="20"/>
                  </a:lnTo>
                  <a:lnTo>
                    <a:pt x="38" y="13"/>
                  </a:lnTo>
                  <a:lnTo>
                    <a:pt x="42" y="7"/>
                  </a:lnTo>
                  <a:lnTo>
                    <a:pt x="42" y="7"/>
                  </a:lnTo>
                  <a:lnTo>
                    <a:pt x="42" y="5"/>
                  </a:lnTo>
                  <a:lnTo>
                    <a:pt x="42" y="3"/>
                  </a:lnTo>
                  <a:lnTo>
                    <a:pt x="41" y="2"/>
                  </a:lnTo>
                  <a:lnTo>
                    <a:pt x="40" y="0"/>
                  </a:lnTo>
                  <a:lnTo>
                    <a:pt x="38" y="0"/>
                  </a:lnTo>
                  <a:lnTo>
                    <a:pt x="37" y="0"/>
                  </a:lnTo>
                  <a:lnTo>
                    <a:pt x="35"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9" name="chenying0907 1106"/>
            <p:cNvSpPr>
              <a:spLocks/>
            </p:cNvSpPr>
            <p:nvPr/>
          </p:nvSpPr>
          <p:spPr bwMode="auto">
            <a:xfrm>
              <a:off x="6681788" y="1641475"/>
              <a:ext cx="14288" cy="31750"/>
            </a:xfrm>
            <a:custGeom>
              <a:avLst/>
              <a:gdLst/>
              <a:ahLst/>
              <a:cxnLst>
                <a:cxn ang="0">
                  <a:pos x="20" y="5"/>
                </a:cxn>
                <a:cxn ang="0">
                  <a:pos x="20" y="5"/>
                </a:cxn>
                <a:cxn ang="0">
                  <a:pos x="19" y="12"/>
                </a:cxn>
                <a:cxn ang="0">
                  <a:pos x="17" y="19"/>
                </a:cxn>
                <a:cxn ang="0">
                  <a:pos x="12" y="31"/>
                </a:cxn>
                <a:cxn ang="0">
                  <a:pos x="6" y="44"/>
                </a:cxn>
                <a:cxn ang="0">
                  <a:pos x="0" y="56"/>
                </a:cxn>
                <a:cxn ang="0">
                  <a:pos x="0" y="56"/>
                </a:cxn>
                <a:cxn ang="0">
                  <a:pos x="0" y="58"/>
                </a:cxn>
                <a:cxn ang="0">
                  <a:pos x="1" y="59"/>
                </a:cxn>
                <a:cxn ang="0">
                  <a:pos x="2" y="61"/>
                </a:cxn>
                <a:cxn ang="0">
                  <a:pos x="3" y="61"/>
                </a:cxn>
                <a:cxn ang="0">
                  <a:pos x="7" y="61"/>
                </a:cxn>
                <a:cxn ang="0">
                  <a:pos x="8" y="60"/>
                </a:cxn>
                <a:cxn ang="0">
                  <a:pos x="9" y="58"/>
                </a:cxn>
                <a:cxn ang="0">
                  <a:pos x="9" y="58"/>
                </a:cxn>
                <a:cxn ang="0">
                  <a:pos x="16" y="46"/>
                </a:cxn>
                <a:cxn ang="0">
                  <a:pos x="22" y="32"/>
                </a:cxn>
                <a:cxn ang="0">
                  <a:pos x="27" y="19"/>
                </a:cxn>
                <a:cxn ang="0">
                  <a:pos x="28" y="13"/>
                </a:cxn>
                <a:cxn ang="0">
                  <a:pos x="29" y="5"/>
                </a:cxn>
                <a:cxn ang="0">
                  <a:pos x="29" y="5"/>
                </a:cxn>
                <a:cxn ang="0">
                  <a:pos x="29" y="3"/>
                </a:cxn>
                <a:cxn ang="0">
                  <a:pos x="28" y="1"/>
                </a:cxn>
                <a:cxn ang="0">
                  <a:pos x="26" y="0"/>
                </a:cxn>
                <a:cxn ang="0">
                  <a:pos x="24" y="0"/>
                </a:cxn>
                <a:cxn ang="0">
                  <a:pos x="23" y="0"/>
                </a:cxn>
                <a:cxn ang="0">
                  <a:pos x="21" y="1"/>
                </a:cxn>
                <a:cxn ang="0">
                  <a:pos x="20" y="3"/>
                </a:cxn>
                <a:cxn ang="0">
                  <a:pos x="20" y="5"/>
                </a:cxn>
                <a:cxn ang="0">
                  <a:pos x="20" y="5"/>
                </a:cxn>
              </a:cxnLst>
              <a:rect l="0" t="0" r="r" b="b"/>
              <a:pathLst>
                <a:path w="29" h="61">
                  <a:moveTo>
                    <a:pt x="20" y="5"/>
                  </a:moveTo>
                  <a:lnTo>
                    <a:pt x="20" y="5"/>
                  </a:lnTo>
                  <a:lnTo>
                    <a:pt x="19" y="12"/>
                  </a:lnTo>
                  <a:lnTo>
                    <a:pt x="17" y="19"/>
                  </a:lnTo>
                  <a:lnTo>
                    <a:pt x="12" y="31"/>
                  </a:lnTo>
                  <a:lnTo>
                    <a:pt x="6" y="44"/>
                  </a:lnTo>
                  <a:lnTo>
                    <a:pt x="0" y="56"/>
                  </a:lnTo>
                  <a:lnTo>
                    <a:pt x="0" y="56"/>
                  </a:lnTo>
                  <a:lnTo>
                    <a:pt x="0" y="58"/>
                  </a:lnTo>
                  <a:lnTo>
                    <a:pt x="1" y="59"/>
                  </a:lnTo>
                  <a:lnTo>
                    <a:pt x="2" y="61"/>
                  </a:lnTo>
                  <a:lnTo>
                    <a:pt x="3" y="61"/>
                  </a:lnTo>
                  <a:lnTo>
                    <a:pt x="7" y="61"/>
                  </a:lnTo>
                  <a:lnTo>
                    <a:pt x="8" y="60"/>
                  </a:lnTo>
                  <a:lnTo>
                    <a:pt x="9" y="58"/>
                  </a:lnTo>
                  <a:lnTo>
                    <a:pt x="9" y="58"/>
                  </a:lnTo>
                  <a:lnTo>
                    <a:pt x="16" y="46"/>
                  </a:lnTo>
                  <a:lnTo>
                    <a:pt x="22" y="32"/>
                  </a:lnTo>
                  <a:lnTo>
                    <a:pt x="27" y="19"/>
                  </a:lnTo>
                  <a:lnTo>
                    <a:pt x="28" y="13"/>
                  </a:lnTo>
                  <a:lnTo>
                    <a:pt x="29" y="5"/>
                  </a:lnTo>
                  <a:lnTo>
                    <a:pt x="29" y="5"/>
                  </a:lnTo>
                  <a:lnTo>
                    <a:pt x="29" y="3"/>
                  </a:lnTo>
                  <a:lnTo>
                    <a:pt x="28" y="1"/>
                  </a:lnTo>
                  <a:lnTo>
                    <a:pt x="26" y="0"/>
                  </a:lnTo>
                  <a:lnTo>
                    <a:pt x="24" y="0"/>
                  </a:lnTo>
                  <a:lnTo>
                    <a:pt x="23" y="0"/>
                  </a:lnTo>
                  <a:lnTo>
                    <a:pt x="21" y="1"/>
                  </a:lnTo>
                  <a:lnTo>
                    <a:pt x="20" y="3"/>
                  </a:lnTo>
                  <a:lnTo>
                    <a:pt x="20" y="5"/>
                  </a:lnTo>
                  <a:lnTo>
                    <a:pt x="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0" name="chenying0907 1107"/>
            <p:cNvSpPr>
              <a:spLocks/>
            </p:cNvSpPr>
            <p:nvPr/>
          </p:nvSpPr>
          <p:spPr bwMode="auto">
            <a:xfrm>
              <a:off x="6743700" y="1641475"/>
              <a:ext cx="19050" cy="30163"/>
            </a:xfrm>
            <a:custGeom>
              <a:avLst/>
              <a:gdLst/>
              <a:ahLst/>
              <a:cxnLst>
                <a:cxn ang="0">
                  <a:pos x="33" y="3"/>
                </a:cxn>
                <a:cxn ang="0">
                  <a:pos x="33" y="3"/>
                </a:cxn>
                <a:cxn ang="0">
                  <a:pos x="32" y="2"/>
                </a:cxn>
                <a:cxn ang="0">
                  <a:pos x="31" y="0"/>
                </a:cxn>
                <a:cxn ang="0">
                  <a:pos x="29" y="0"/>
                </a:cxn>
                <a:cxn ang="0">
                  <a:pos x="28" y="0"/>
                </a:cxn>
                <a:cxn ang="0">
                  <a:pos x="26" y="1"/>
                </a:cxn>
                <a:cxn ang="0">
                  <a:pos x="25" y="2"/>
                </a:cxn>
                <a:cxn ang="0">
                  <a:pos x="24" y="4"/>
                </a:cxn>
                <a:cxn ang="0">
                  <a:pos x="24" y="6"/>
                </a:cxn>
                <a:cxn ang="0">
                  <a:pos x="24" y="6"/>
                </a:cxn>
                <a:cxn ang="0">
                  <a:pos x="25" y="9"/>
                </a:cxn>
                <a:cxn ang="0">
                  <a:pos x="24" y="13"/>
                </a:cxn>
                <a:cxn ang="0">
                  <a:pos x="22" y="19"/>
                </a:cxn>
                <a:cxn ang="0">
                  <a:pos x="18" y="24"/>
                </a:cxn>
                <a:cxn ang="0">
                  <a:pos x="14" y="29"/>
                </a:cxn>
                <a:cxn ang="0">
                  <a:pos x="14" y="29"/>
                </a:cxn>
                <a:cxn ang="0">
                  <a:pos x="6" y="40"/>
                </a:cxn>
                <a:cxn ang="0">
                  <a:pos x="3" y="46"/>
                </a:cxn>
                <a:cxn ang="0">
                  <a:pos x="0" y="51"/>
                </a:cxn>
                <a:cxn ang="0">
                  <a:pos x="0" y="51"/>
                </a:cxn>
                <a:cxn ang="0">
                  <a:pos x="0" y="53"/>
                </a:cxn>
                <a:cxn ang="0">
                  <a:pos x="0" y="55"/>
                </a:cxn>
                <a:cxn ang="0">
                  <a:pos x="2" y="56"/>
                </a:cxn>
                <a:cxn ang="0">
                  <a:pos x="3" y="57"/>
                </a:cxn>
                <a:cxn ang="0">
                  <a:pos x="8" y="56"/>
                </a:cxn>
                <a:cxn ang="0">
                  <a:pos x="9" y="55"/>
                </a:cxn>
                <a:cxn ang="0">
                  <a:pos x="10" y="54"/>
                </a:cxn>
                <a:cxn ang="0">
                  <a:pos x="10" y="54"/>
                </a:cxn>
                <a:cxn ang="0">
                  <a:pos x="13" y="48"/>
                </a:cxn>
                <a:cxn ang="0">
                  <a:pos x="17" y="42"/>
                </a:cxn>
                <a:cxn ang="0">
                  <a:pos x="26" y="30"/>
                </a:cxn>
                <a:cxn ang="0">
                  <a:pos x="29" y="24"/>
                </a:cxn>
                <a:cxn ang="0">
                  <a:pos x="32" y="18"/>
                </a:cxn>
                <a:cxn ang="0">
                  <a:pos x="34" y="11"/>
                </a:cxn>
                <a:cxn ang="0">
                  <a:pos x="33" y="3"/>
                </a:cxn>
                <a:cxn ang="0">
                  <a:pos x="33" y="3"/>
                </a:cxn>
              </a:cxnLst>
              <a:rect l="0" t="0" r="r" b="b"/>
              <a:pathLst>
                <a:path w="34" h="57">
                  <a:moveTo>
                    <a:pt x="33" y="3"/>
                  </a:moveTo>
                  <a:lnTo>
                    <a:pt x="33" y="3"/>
                  </a:lnTo>
                  <a:lnTo>
                    <a:pt x="32" y="2"/>
                  </a:lnTo>
                  <a:lnTo>
                    <a:pt x="31" y="0"/>
                  </a:lnTo>
                  <a:lnTo>
                    <a:pt x="29" y="0"/>
                  </a:lnTo>
                  <a:lnTo>
                    <a:pt x="28" y="0"/>
                  </a:lnTo>
                  <a:lnTo>
                    <a:pt x="26" y="1"/>
                  </a:lnTo>
                  <a:lnTo>
                    <a:pt x="25" y="2"/>
                  </a:lnTo>
                  <a:lnTo>
                    <a:pt x="24" y="4"/>
                  </a:lnTo>
                  <a:lnTo>
                    <a:pt x="24" y="6"/>
                  </a:lnTo>
                  <a:lnTo>
                    <a:pt x="24" y="6"/>
                  </a:lnTo>
                  <a:lnTo>
                    <a:pt x="25" y="9"/>
                  </a:lnTo>
                  <a:lnTo>
                    <a:pt x="24" y="13"/>
                  </a:lnTo>
                  <a:lnTo>
                    <a:pt x="22" y="19"/>
                  </a:lnTo>
                  <a:lnTo>
                    <a:pt x="18" y="24"/>
                  </a:lnTo>
                  <a:lnTo>
                    <a:pt x="14" y="29"/>
                  </a:lnTo>
                  <a:lnTo>
                    <a:pt x="14" y="29"/>
                  </a:lnTo>
                  <a:lnTo>
                    <a:pt x="6" y="40"/>
                  </a:lnTo>
                  <a:lnTo>
                    <a:pt x="3" y="46"/>
                  </a:lnTo>
                  <a:lnTo>
                    <a:pt x="0" y="51"/>
                  </a:lnTo>
                  <a:lnTo>
                    <a:pt x="0" y="51"/>
                  </a:lnTo>
                  <a:lnTo>
                    <a:pt x="0" y="53"/>
                  </a:lnTo>
                  <a:lnTo>
                    <a:pt x="0" y="55"/>
                  </a:lnTo>
                  <a:lnTo>
                    <a:pt x="2" y="56"/>
                  </a:lnTo>
                  <a:lnTo>
                    <a:pt x="3" y="57"/>
                  </a:lnTo>
                  <a:lnTo>
                    <a:pt x="8" y="56"/>
                  </a:lnTo>
                  <a:lnTo>
                    <a:pt x="9" y="55"/>
                  </a:lnTo>
                  <a:lnTo>
                    <a:pt x="10" y="54"/>
                  </a:lnTo>
                  <a:lnTo>
                    <a:pt x="10" y="54"/>
                  </a:lnTo>
                  <a:lnTo>
                    <a:pt x="13" y="48"/>
                  </a:lnTo>
                  <a:lnTo>
                    <a:pt x="17" y="42"/>
                  </a:lnTo>
                  <a:lnTo>
                    <a:pt x="26" y="30"/>
                  </a:lnTo>
                  <a:lnTo>
                    <a:pt x="29" y="24"/>
                  </a:lnTo>
                  <a:lnTo>
                    <a:pt x="32" y="18"/>
                  </a:lnTo>
                  <a:lnTo>
                    <a:pt x="34" y="11"/>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1" name="chenying0907 1108"/>
            <p:cNvSpPr>
              <a:spLocks/>
            </p:cNvSpPr>
            <p:nvPr/>
          </p:nvSpPr>
          <p:spPr bwMode="auto">
            <a:xfrm>
              <a:off x="6789738" y="1649413"/>
              <a:ext cx="7938" cy="17463"/>
            </a:xfrm>
            <a:custGeom>
              <a:avLst/>
              <a:gdLst/>
              <a:ahLst/>
              <a:cxnLst>
                <a:cxn ang="0">
                  <a:pos x="4" y="4"/>
                </a:cxn>
                <a:cxn ang="0">
                  <a:pos x="4" y="4"/>
                </a:cxn>
                <a:cxn ang="0">
                  <a:pos x="4" y="15"/>
                </a:cxn>
                <a:cxn ang="0">
                  <a:pos x="3" y="20"/>
                </a:cxn>
                <a:cxn ang="0">
                  <a:pos x="1" y="25"/>
                </a:cxn>
                <a:cxn ang="0">
                  <a:pos x="1" y="25"/>
                </a:cxn>
                <a:cxn ang="0">
                  <a:pos x="0" y="27"/>
                </a:cxn>
                <a:cxn ang="0">
                  <a:pos x="0" y="29"/>
                </a:cxn>
                <a:cxn ang="0">
                  <a:pos x="0" y="30"/>
                </a:cxn>
                <a:cxn ang="0">
                  <a:pos x="1" y="32"/>
                </a:cxn>
                <a:cxn ang="0">
                  <a:pos x="3" y="33"/>
                </a:cxn>
                <a:cxn ang="0">
                  <a:pos x="4" y="33"/>
                </a:cxn>
                <a:cxn ang="0">
                  <a:pos x="6" y="33"/>
                </a:cxn>
                <a:cxn ang="0">
                  <a:pos x="9" y="32"/>
                </a:cxn>
                <a:cxn ang="0">
                  <a:pos x="9" y="32"/>
                </a:cxn>
                <a:cxn ang="0">
                  <a:pos x="11" y="29"/>
                </a:cxn>
                <a:cxn ang="0">
                  <a:pos x="12" y="26"/>
                </a:cxn>
                <a:cxn ang="0">
                  <a:pos x="14" y="18"/>
                </a:cxn>
                <a:cxn ang="0">
                  <a:pos x="14" y="11"/>
                </a:cxn>
                <a:cxn ang="0">
                  <a:pos x="14" y="4"/>
                </a:cxn>
                <a:cxn ang="0">
                  <a:pos x="14" y="4"/>
                </a:cxn>
                <a:cxn ang="0">
                  <a:pos x="14" y="2"/>
                </a:cxn>
                <a:cxn ang="0">
                  <a:pos x="13" y="1"/>
                </a:cxn>
                <a:cxn ang="0">
                  <a:pos x="12" y="0"/>
                </a:cxn>
                <a:cxn ang="0">
                  <a:pos x="10" y="0"/>
                </a:cxn>
                <a:cxn ang="0">
                  <a:pos x="8" y="0"/>
                </a:cxn>
                <a:cxn ang="0">
                  <a:pos x="6" y="1"/>
                </a:cxn>
                <a:cxn ang="0">
                  <a:pos x="5" y="2"/>
                </a:cxn>
                <a:cxn ang="0">
                  <a:pos x="4" y="4"/>
                </a:cxn>
                <a:cxn ang="0">
                  <a:pos x="4" y="4"/>
                </a:cxn>
              </a:cxnLst>
              <a:rect l="0" t="0" r="r" b="b"/>
              <a:pathLst>
                <a:path w="14" h="33">
                  <a:moveTo>
                    <a:pt x="4" y="4"/>
                  </a:moveTo>
                  <a:lnTo>
                    <a:pt x="4" y="4"/>
                  </a:lnTo>
                  <a:lnTo>
                    <a:pt x="4" y="15"/>
                  </a:lnTo>
                  <a:lnTo>
                    <a:pt x="3" y="20"/>
                  </a:lnTo>
                  <a:lnTo>
                    <a:pt x="1" y="25"/>
                  </a:lnTo>
                  <a:lnTo>
                    <a:pt x="1" y="25"/>
                  </a:lnTo>
                  <a:lnTo>
                    <a:pt x="0" y="27"/>
                  </a:lnTo>
                  <a:lnTo>
                    <a:pt x="0" y="29"/>
                  </a:lnTo>
                  <a:lnTo>
                    <a:pt x="0" y="30"/>
                  </a:lnTo>
                  <a:lnTo>
                    <a:pt x="1" y="32"/>
                  </a:lnTo>
                  <a:lnTo>
                    <a:pt x="3" y="33"/>
                  </a:lnTo>
                  <a:lnTo>
                    <a:pt x="4" y="33"/>
                  </a:lnTo>
                  <a:lnTo>
                    <a:pt x="6" y="33"/>
                  </a:lnTo>
                  <a:lnTo>
                    <a:pt x="9" y="32"/>
                  </a:lnTo>
                  <a:lnTo>
                    <a:pt x="9" y="32"/>
                  </a:lnTo>
                  <a:lnTo>
                    <a:pt x="11" y="29"/>
                  </a:lnTo>
                  <a:lnTo>
                    <a:pt x="12" y="26"/>
                  </a:lnTo>
                  <a:lnTo>
                    <a:pt x="14" y="18"/>
                  </a:lnTo>
                  <a:lnTo>
                    <a:pt x="14" y="11"/>
                  </a:lnTo>
                  <a:lnTo>
                    <a:pt x="14" y="4"/>
                  </a:lnTo>
                  <a:lnTo>
                    <a:pt x="14" y="4"/>
                  </a:lnTo>
                  <a:lnTo>
                    <a:pt x="14" y="2"/>
                  </a:lnTo>
                  <a:lnTo>
                    <a:pt x="13" y="1"/>
                  </a:lnTo>
                  <a:lnTo>
                    <a:pt x="12" y="0"/>
                  </a:lnTo>
                  <a:lnTo>
                    <a:pt x="10" y="0"/>
                  </a:lnTo>
                  <a:lnTo>
                    <a:pt x="8" y="0"/>
                  </a:lnTo>
                  <a:lnTo>
                    <a:pt x="6" y="1"/>
                  </a:lnTo>
                  <a:lnTo>
                    <a:pt x="5" y="2"/>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2" name="chenying0907 1109"/>
            <p:cNvSpPr>
              <a:spLocks/>
            </p:cNvSpPr>
            <p:nvPr/>
          </p:nvSpPr>
          <p:spPr bwMode="auto">
            <a:xfrm>
              <a:off x="6834188" y="1651000"/>
              <a:ext cx="12700" cy="19050"/>
            </a:xfrm>
            <a:custGeom>
              <a:avLst/>
              <a:gdLst/>
              <a:ahLst/>
              <a:cxnLst>
                <a:cxn ang="0">
                  <a:pos x="16" y="3"/>
                </a:cxn>
                <a:cxn ang="0">
                  <a:pos x="16" y="3"/>
                </a:cxn>
                <a:cxn ang="0">
                  <a:pos x="10" y="14"/>
                </a:cxn>
                <a:cxn ang="0">
                  <a:pos x="6" y="21"/>
                </a:cxn>
                <a:cxn ang="0">
                  <a:pos x="2" y="26"/>
                </a:cxn>
                <a:cxn ang="0">
                  <a:pos x="2" y="26"/>
                </a:cxn>
                <a:cxn ang="0">
                  <a:pos x="1" y="27"/>
                </a:cxn>
                <a:cxn ang="0">
                  <a:pos x="0" y="29"/>
                </a:cxn>
                <a:cxn ang="0">
                  <a:pos x="1" y="31"/>
                </a:cxn>
                <a:cxn ang="0">
                  <a:pos x="2" y="32"/>
                </a:cxn>
                <a:cxn ang="0">
                  <a:pos x="3" y="33"/>
                </a:cxn>
                <a:cxn ang="0">
                  <a:pos x="5" y="34"/>
                </a:cxn>
                <a:cxn ang="0">
                  <a:pos x="8" y="33"/>
                </a:cxn>
                <a:cxn ang="0">
                  <a:pos x="9" y="32"/>
                </a:cxn>
                <a:cxn ang="0">
                  <a:pos x="9" y="32"/>
                </a:cxn>
                <a:cxn ang="0">
                  <a:pos x="14" y="27"/>
                </a:cxn>
                <a:cxn ang="0">
                  <a:pos x="17" y="21"/>
                </a:cxn>
                <a:cxn ang="0">
                  <a:pos x="24" y="7"/>
                </a:cxn>
                <a:cxn ang="0">
                  <a:pos x="24" y="7"/>
                </a:cxn>
                <a:cxn ang="0">
                  <a:pos x="24" y="5"/>
                </a:cxn>
                <a:cxn ang="0">
                  <a:pos x="24" y="4"/>
                </a:cxn>
                <a:cxn ang="0">
                  <a:pos x="23" y="2"/>
                </a:cxn>
                <a:cxn ang="0">
                  <a:pos x="22" y="1"/>
                </a:cxn>
                <a:cxn ang="0">
                  <a:pos x="20" y="0"/>
                </a:cxn>
                <a:cxn ang="0">
                  <a:pos x="18" y="0"/>
                </a:cxn>
                <a:cxn ang="0">
                  <a:pos x="17" y="1"/>
                </a:cxn>
                <a:cxn ang="0">
                  <a:pos x="16" y="3"/>
                </a:cxn>
                <a:cxn ang="0">
                  <a:pos x="16" y="3"/>
                </a:cxn>
              </a:cxnLst>
              <a:rect l="0" t="0" r="r" b="b"/>
              <a:pathLst>
                <a:path w="24" h="34">
                  <a:moveTo>
                    <a:pt x="16" y="3"/>
                  </a:moveTo>
                  <a:lnTo>
                    <a:pt x="16" y="3"/>
                  </a:lnTo>
                  <a:lnTo>
                    <a:pt x="10" y="14"/>
                  </a:lnTo>
                  <a:lnTo>
                    <a:pt x="6" y="21"/>
                  </a:lnTo>
                  <a:lnTo>
                    <a:pt x="2" y="26"/>
                  </a:lnTo>
                  <a:lnTo>
                    <a:pt x="2" y="26"/>
                  </a:lnTo>
                  <a:lnTo>
                    <a:pt x="1" y="27"/>
                  </a:lnTo>
                  <a:lnTo>
                    <a:pt x="0" y="29"/>
                  </a:lnTo>
                  <a:lnTo>
                    <a:pt x="1" y="31"/>
                  </a:lnTo>
                  <a:lnTo>
                    <a:pt x="2" y="32"/>
                  </a:lnTo>
                  <a:lnTo>
                    <a:pt x="3" y="33"/>
                  </a:lnTo>
                  <a:lnTo>
                    <a:pt x="5" y="34"/>
                  </a:lnTo>
                  <a:lnTo>
                    <a:pt x="8" y="33"/>
                  </a:lnTo>
                  <a:lnTo>
                    <a:pt x="9" y="32"/>
                  </a:lnTo>
                  <a:lnTo>
                    <a:pt x="9" y="32"/>
                  </a:lnTo>
                  <a:lnTo>
                    <a:pt x="14" y="27"/>
                  </a:lnTo>
                  <a:lnTo>
                    <a:pt x="17" y="21"/>
                  </a:lnTo>
                  <a:lnTo>
                    <a:pt x="24" y="7"/>
                  </a:lnTo>
                  <a:lnTo>
                    <a:pt x="24" y="7"/>
                  </a:lnTo>
                  <a:lnTo>
                    <a:pt x="24" y="5"/>
                  </a:lnTo>
                  <a:lnTo>
                    <a:pt x="24" y="4"/>
                  </a:lnTo>
                  <a:lnTo>
                    <a:pt x="23" y="2"/>
                  </a:lnTo>
                  <a:lnTo>
                    <a:pt x="22" y="1"/>
                  </a:lnTo>
                  <a:lnTo>
                    <a:pt x="20" y="0"/>
                  </a:lnTo>
                  <a:lnTo>
                    <a:pt x="18" y="0"/>
                  </a:lnTo>
                  <a:lnTo>
                    <a:pt x="17" y="1"/>
                  </a:lnTo>
                  <a:lnTo>
                    <a:pt x="16" y="3"/>
                  </a:lnTo>
                  <a:lnTo>
                    <a:pt x="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3" name="chenying0907 1110"/>
            <p:cNvSpPr>
              <a:spLocks/>
            </p:cNvSpPr>
            <p:nvPr/>
          </p:nvSpPr>
          <p:spPr bwMode="auto">
            <a:xfrm>
              <a:off x="6205538" y="1625600"/>
              <a:ext cx="25400" cy="23813"/>
            </a:xfrm>
            <a:custGeom>
              <a:avLst/>
              <a:gdLst/>
              <a:ahLst/>
              <a:cxnLst>
                <a:cxn ang="0">
                  <a:pos x="43" y="0"/>
                </a:cxn>
                <a:cxn ang="0">
                  <a:pos x="43" y="0"/>
                </a:cxn>
                <a:cxn ang="0">
                  <a:pos x="37" y="2"/>
                </a:cxn>
                <a:cxn ang="0">
                  <a:pos x="31" y="4"/>
                </a:cxn>
                <a:cxn ang="0">
                  <a:pos x="24" y="8"/>
                </a:cxn>
                <a:cxn ang="0">
                  <a:pos x="19" y="14"/>
                </a:cxn>
                <a:cxn ang="0">
                  <a:pos x="11" y="25"/>
                </a:cxn>
                <a:cxn ang="0">
                  <a:pos x="2" y="35"/>
                </a:cxn>
                <a:cxn ang="0">
                  <a:pos x="2" y="35"/>
                </a:cxn>
                <a:cxn ang="0">
                  <a:pos x="0" y="37"/>
                </a:cxn>
                <a:cxn ang="0">
                  <a:pos x="0" y="38"/>
                </a:cxn>
                <a:cxn ang="0">
                  <a:pos x="0" y="41"/>
                </a:cxn>
                <a:cxn ang="0">
                  <a:pos x="2" y="42"/>
                </a:cxn>
                <a:cxn ang="0">
                  <a:pos x="4" y="43"/>
                </a:cxn>
                <a:cxn ang="0">
                  <a:pos x="5" y="44"/>
                </a:cxn>
                <a:cxn ang="0">
                  <a:pos x="7" y="44"/>
                </a:cxn>
                <a:cxn ang="0">
                  <a:pos x="9" y="42"/>
                </a:cxn>
                <a:cxn ang="0">
                  <a:pos x="9" y="42"/>
                </a:cxn>
                <a:cxn ang="0">
                  <a:pos x="16" y="33"/>
                </a:cxn>
                <a:cxn ang="0">
                  <a:pos x="23" y="25"/>
                </a:cxn>
                <a:cxn ang="0">
                  <a:pos x="23" y="25"/>
                </a:cxn>
                <a:cxn ang="0">
                  <a:pos x="27" y="20"/>
                </a:cxn>
                <a:cxn ang="0">
                  <a:pos x="32" y="16"/>
                </a:cxn>
                <a:cxn ang="0">
                  <a:pos x="37" y="12"/>
                </a:cxn>
                <a:cxn ang="0">
                  <a:pos x="40" y="10"/>
                </a:cxn>
                <a:cxn ang="0">
                  <a:pos x="43" y="10"/>
                </a:cxn>
                <a:cxn ang="0">
                  <a:pos x="43" y="10"/>
                </a:cxn>
                <a:cxn ang="0">
                  <a:pos x="45" y="9"/>
                </a:cxn>
                <a:cxn ang="0">
                  <a:pos x="46" y="8"/>
                </a:cxn>
                <a:cxn ang="0">
                  <a:pos x="47" y="6"/>
                </a:cxn>
                <a:cxn ang="0">
                  <a:pos x="48" y="5"/>
                </a:cxn>
                <a:cxn ang="0">
                  <a:pos x="47" y="3"/>
                </a:cxn>
                <a:cxn ang="0">
                  <a:pos x="46" y="2"/>
                </a:cxn>
                <a:cxn ang="0">
                  <a:pos x="45" y="1"/>
                </a:cxn>
                <a:cxn ang="0">
                  <a:pos x="43" y="0"/>
                </a:cxn>
                <a:cxn ang="0">
                  <a:pos x="43" y="0"/>
                </a:cxn>
              </a:cxnLst>
              <a:rect l="0" t="0" r="r" b="b"/>
              <a:pathLst>
                <a:path w="48" h="44">
                  <a:moveTo>
                    <a:pt x="43" y="0"/>
                  </a:moveTo>
                  <a:lnTo>
                    <a:pt x="43" y="0"/>
                  </a:lnTo>
                  <a:lnTo>
                    <a:pt x="37" y="2"/>
                  </a:lnTo>
                  <a:lnTo>
                    <a:pt x="31" y="4"/>
                  </a:lnTo>
                  <a:lnTo>
                    <a:pt x="24" y="8"/>
                  </a:lnTo>
                  <a:lnTo>
                    <a:pt x="19" y="14"/>
                  </a:lnTo>
                  <a:lnTo>
                    <a:pt x="11" y="25"/>
                  </a:lnTo>
                  <a:lnTo>
                    <a:pt x="2" y="35"/>
                  </a:lnTo>
                  <a:lnTo>
                    <a:pt x="2" y="35"/>
                  </a:lnTo>
                  <a:lnTo>
                    <a:pt x="0" y="37"/>
                  </a:lnTo>
                  <a:lnTo>
                    <a:pt x="0" y="38"/>
                  </a:lnTo>
                  <a:lnTo>
                    <a:pt x="0" y="41"/>
                  </a:lnTo>
                  <a:lnTo>
                    <a:pt x="2" y="42"/>
                  </a:lnTo>
                  <a:lnTo>
                    <a:pt x="4" y="43"/>
                  </a:lnTo>
                  <a:lnTo>
                    <a:pt x="5" y="44"/>
                  </a:lnTo>
                  <a:lnTo>
                    <a:pt x="7" y="44"/>
                  </a:lnTo>
                  <a:lnTo>
                    <a:pt x="9" y="42"/>
                  </a:lnTo>
                  <a:lnTo>
                    <a:pt x="9" y="42"/>
                  </a:lnTo>
                  <a:lnTo>
                    <a:pt x="16" y="33"/>
                  </a:lnTo>
                  <a:lnTo>
                    <a:pt x="23" y="25"/>
                  </a:lnTo>
                  <a:lnTo>
                    <a:pt x="23" y="25"/>
                  </a:lnTo>
                  <a:lnTo>
                    <a:pt x="27" y="20"/>
                  </a:lnTo>
                  <a:lnTo>
                    <a:pt x="32" y="16"/>
                  </a:lnTo>
                  <a:lnTo>
                    <a:pt x="37" y="12"/>
                  </a:lnTo>
                  <a:lnTo>
                    <a:pt x="40" y="10"/>
                  </a:lnTo>
                  <a:lnTo>
                    <a:pt x="43" y="10"/>
                  </a:lnTo>
                  <a:lnTo>
                    <a:pt x="43" y="10"/>
                  </a:lnTo>
                  <a:lnTo>
                    <a:pt x="45" y="9"/>
                  </a:lnTo>
                  <a:lnTo>
                    <a:pt x="46" y="8"/>
                  </a:lnTo>
                  <a:lnTo>
                    <a:pt x="47" y="6"/>
                  </a:lnTo>
                  <a:lnTo>
                    <a:pt x="48" y="5"/>
                  </a:lnTo>
                  <a:lnTo>
                    <a:pt x="47" y="3"/>
                  </a:lnTo>
                  <a:lnTo>
                    <a:pt x="46" y="2"/>
                  </a:lnTo>
                  <a:lnTo>
                    <a:pt x="45" y="1"/>
                  </a:lnTo>
                  <a:lnTo>
                    <a:pt x="43" y="0"/>
                  </a:lnTo>
                  <a:lnTo>
                    <a:pt x="4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4" name="chenying0907 1111"/>
            <p:cNvSpPr>
              <a:spLocks/>
            </p:cNvSpPr>
            <p:nvPr/>
          </p:nvSpPr>
          <p:spPr bwMode="auto">
            <a:xfrm>
              <a:off x="6478588" y="1447800"/>
              <a:ext cx="28575" cy="39688"/>
            </a:xfrm>
            <a:custGeom>
              <a:avLst/>
              <a:gdLst/>
              <a:ahLst/>
              <a:cxnLst>
                <a:cxn ang="0">
                  <a:pos x="44" y="3"/>
                </a:cxn>
                <a:cxn ang="0">
                  <a:pos x="44" y="3"/>
                </a:cxn>
                <a:cxn ang="0">
                  <a:pos x="41" y="13"/>
                </a:cxn>
                <a:cxn ang="0">
                  <a:pos x="37" y="21"/>
                </a:cxn>
                <a:cxn ang="0">
                  <a:pos x="32" y="29"/>
                </a:cxn>
                <a:cxn ang="0">
                  <a:pos x="27" y="38"/>
                </a:cxn>
                <a:cxn ang="0">
                  <a:pos x="14" y="51"/>
                </a:cxn>
                <a:cxn ang="0">
                  <a:pos x="1" y="66"/>
                </a:cxn>
                <a:cxn ang="0">
                  <a:pos x="1" y="66"/>
                </a:cxn>
                <a:cxn ang="0">
                  <a:pos x="0" y="67"/>
                </a:cxn>
                <a:cxn ang="0">
                  <a:pos x="0" y="69"/>
                </a:cxn>
                <a:cxn ang="0">
                  <a:pos x="1" y="71"/>
                </a:cxn>
                <a:cxn ang="0">
                  <a:pos x="2" y="72"/>
                </a:cxn>
                <a:cxn ang="0">
                  <a:pos x="3" y="73"/>
                </a:cxn>
                <a:cxn ang="0">
                  <a:pos x="5" y="73"/>
                </a:cxn>
                <a:cxn ang="0">
                  <a:pos x="6" y="73"/>
                </a:cxn>
                <a:cxn ang="0">
                  <a:pos x="8" y="72"/>
                </a:cxn>
                <a:cxn ang="0">
                  <a:pos x="8" y="72"/>
                </a:cxn>
                <a:cxn ang="0">
                  <a:pos x="22" y="57"/>
                </a:cxn>
                <a:cxn ang="0">
                  <a:pos x="35" y="42"/>
                </a:cxn>
                <a:cxn ang="0">
                  <a:pos x="41" y="33"/>
                </a:cxn>
                <a:cxn ang="0">
                  <a:pos x="46" y="25"/>
                </a:cxn>
                <a:cxn ang="0">
                  <a:pos x="50" y="16"/>
                </a:cxn>
                <a:cxn ang="0">
                  <a:pos x="53" y="7"/>
                </a:cxn>
                <a:cxn ang="0">
                  <a:pos x="53" y="7"/>
                </a:cxn>
                <a:cxn ang="0">
                  <a:pos x="53" y="4"/>
                </a:cxn>
                <a:cxn ang="0">
                  <a:pos x="52" y="2"/>
                </a:cxn>
                <a:cxn ang="0">
                  <a:pos x="51" y="1"/>
                </a:cxn>
                <a:cxn ang="0">
                  <a:pos x="50" y="0"/>
                </a:cxn>
                <a:cxn ang="0">
                  <a:pos x="48" y="0"/>
                </a:cxn>
                <a:cxn ang="0">
                  <a:pos x="46" y="1"/>
                </a:cxn>
                <a:cxn ang="0">
                  <a:pos x="45" y="2"/>
                </a:cxn>
                <a:cxn ang="0">
                  <a:pos x="44" y="3"/>
                </a:cxn>
                <a:cxn ang="0">
                  <a:pos x="44" y="3"/>
                </a:cxn>
              </a:cxnLst>
              <a:rect l="0" t="0" r="r" b="b"/>
              <a:pathLst>
                <a:path w="53" h="73">
                  <a:moveTo>
                    <a:pt x="44" y="3"/>
                  </a:moveTo>
                  <a:lnTo>
                    <a:pt x="44" y="3"/>
                  </a:lnTo>
                  <a:lnTo>
                    <a:pt x="41" y="13"/>
                  </a:lnTo>
                  <a:lnTo>
                    <a:pt x="37" y="21"/>
                  </a:lnTo>
                  <a:lnTo>
                    <a:pt x="32" y="29"/>
                  </a:lnTo>
                  <a:lnTo>
                    <a:pt x="27" y="38"/>
                  </a:lnTo>
                  <a:lnTo>
                    <a:pt x="14" y="51"/>
                  </a:lnTo>
                  <a:lnTo>
                    <a:pt x="1" y="66"/>
                  </a:lnTo>
                  <a:lnTo>
                    <a:pt x="1" y="66"/>
                  </a:lnTo>
                  <a:lnTo>
                    <a:pt x="0" y="67"/>
                  </a:lnTo>
                  <a:lnTo>
                    <a:pt x="0" y="69"/>
                  </a:lnTo>
                  <a:lnTo>
                    <a:pt x="1" y="71"/>
                  </a:lnTo>
                  <a:lnTo>
                    <a:pt x="2" y="72"/>
                  </a:lnTo>
                  <a:lnTo>
                    <a:pt x="3" y="73"/>
                  </a:lnTo>
                  <a:lnTo>
                    <a:pt x="5" y="73"/>
                  </a:lnTo>
                  <a:lnTo>
                    <a:pt x="6" y="73"/>
                  </a:lnTo>
                  <a:lnTo>
                    <a:pt x="8" y="72"/>
                  </a:lnTo>
                  <a:lnTo>
                    <a:pt x="8" y="72"/>
                  </a:lnTo>
                  <a:lnTo>
                    <a:pt x="22" y="57"/>
                  </a:lnTo>
                  <a:lnTo>
                    <a:pt x="35" y="42"/>
                  </a:lnTo>
                  <a:lnTo>
                    <a:pt x="41" y="33"/>
                  </a:lnTo>
                  <a:lnTo>
                    <a:pt x="46" y="25"/>
                  </a:lnTo>
                  <a:lnTo>
                    <a:pt x="50" y="16"/>
                  </a:lnTo>
                  <a:lnTo>
                    <a:pt x="53" y="7"/>
                  </a:lnTo>
                  <a:lnTo>
                    <a:pt x="53" y="7"/>
                  </a:lnTo>
                  <a:lnTo>
                    <a:pt x="53" y="4"/>
                  </a:lnTo>
                  <a:lnTo>
                    <a:pt x="52" y="2"/>
                  </a:lnTo>
                  <a:lnTo>
                    <a:pt x="51" y="1"/>
                  </a:lnTo>
                  <a:lnTo>
                    <a:pt x="50" y="0"/>
                  </a:lnTo>
                  <a:lnTo>
                    <a:pt x="48" y="0"/>
                  </a:lnTo>
                  <a:lnTo>
                    <a:pt x="46" y="1"/>
                  </a:lnTo>
                  <a:lnTo>
                    <a:pt x="45" y="2"/>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5" name="chenying0907 1112"/>
            <p:cNvSpPr>
              <a:spLocks/>
            </p:cNvSpPr>
            <p:nvPr/>
          </p:nvSpPr>
          <p:spPr bwMode="auto">
            <a:xfrm>
              <a:off x="6535738" y="1462088"/>
              <a:ext cx="31750" cy="34925"/>
            </a:xfrm>
            <a:custGeom>
              <a:avLst/>
              <a:gdLst/>
              <a:ahLst/>
              <a:cxnLst>
                <a:cxn ang="0">
                  <a:pos x="54" y="1"/>
                </a:cxn>
                <a:cxn ang="0">
                  <a:pos x="54" y="1"/>
                </a:cxn>
                <a:cxn ang="0">
                  <a:pos x="45" y="5"/>
                </a:cxn>
                <a:cxn ang="0">
                  <a:pos x="37" y="11"/>
                </a:cxn>
                <a:cxn ang="0">
                  <a:pos x="28" y="18"/>
                </a:cxn>
                <a:cxn ang="0">
                  <a:pos x="21" y="25"/>
                </a:cxn>
                <a:cxn ang="0">
                  <a:pos x="14" y="33"/>
                </a:cxn>
                <a:cxn ang="0">
                  <a:pos x="9" y="43"/>
                </a:cxn>
                <a:cxn ang="0">
                  <a:pos x="5" y="52"/>
                </a:cxn>
                <a:cxn ang="0">
                  <a:pos x="0" y="61"/>
                </a:cxn>
                <a:cxn ang="0">
                  <a:pos x="0" y="61"/>
                </a:cxn>
                <a:cxn ang="0">
                  <a:pos x="0" y="63"/>
                </a:cxn>
                <a:cxn ang="0">
                  <a:pos x="1" y="65"/>
                </a:cxn>
                <a:cxn ang="0">
                  <a:pos x="2" y="67"/>
                </a:cxn>
                <a:cxn ang="0">
                  <a:pos x="3" y="68"/>
                </a:cxn>
                <a:cxn ang="0">
                  <a:pos x="6" y="68"/>
                </a:cxn>
                <a:cxn ang="0">
                  <a:pos x="8" y="67"/>
                </a:cxn>
                <a:cxn ang="0">
                  <a:pos x="9" y="65"/>
                </a:cxn>
                <a:cxn ang="0">
                  <a:pos x="10" y="63"/>
                </a:cxn>
                <a:cxn ang="0">
                  <a:pos x="10" y="63"/>
                </a:cxn>
                <a:cxn ang="0">
                  <a:pos x="13" y="55"/>
                </a:cxn>
                <a:cxn ang="0">
                  <a:pos x="17" y="47"/>
                </a:cxn>
                <a:cxn ang="0">
                  <a:pos x="22" y="40"/>
                </a:cxn>
                <a:cxn ang="0">
                  <a:pos x="27" y="31"/>
                </a:cxn>
                <a:cxn ang="0">
                  <a:pos x="35" y="25"/>
                </a:cxn>
                <a:cxn ang="0">
                  <a:pos x="41" y="19"/>
                </a:cxn>
                <a:cxn ang="0">
                  <a:pos x="49" y="14"/>
                </a:cxn>
                <a:cxn ang="0">
                  <a:pos x="57" y="11"/>
                </a:cxn>
                <a:cxn ang="0">
                  <a:pos x="57" y="11"/>
                </a:cxn>
                <a:cxn ang="0">
                  <a:pos x="59" y="10"/>
                </a:cxn>
                <a:cxn ang="0">
                  <a:pos x="60" y="7"/>
                </a:cxn>
                <a:cxn ang="0">
                  <a:pos x="60" y="4"/>
                </a:cxn>
                <a:cxn ang="0">
                  <a:pos x="59" y="2"/>
                </a:cxn>
                <a:cxn ang="0">
                  <a:pos x="58" y="1"/>
                </a:cxn>
                <a:cxn ang="0">
                  <a:pos x="56" y="0"/>
                </a:cxn>
                <a:cxn ang="0">
                  <a:pos x="54" y="1"/>
                </a:cxn>
                <a:cxn ang="0">
                  <a:pos x="54" y="1"/>
                </a:cxn>
              </a:cxnLst>
              <a:rect l="0" t="0" r="r" b="b"/>
              <a:pathLst>
                <a:path w="60" h="68">
                  <a:moveTo>
                    <a:pt x="54" y="1"/>
                  </a:moveTo>
                  <a:lnTo>
                    <a:pt x="54" y="1"/>
                  </a:lnTo>
                  <a:lnTo>
                    <a:pt x="45" y="5"/>
                  </a:lnTo>
                  <a:lnTo>
                    <a:pt x="37" y="11"/>
                  </a:lnTo>
                  <a:lnTo>
                    <a:pt x="28" y="18"/>
                  </a:lnTo>
                  <a:lnTo>
                    <a:pt x="21" y="25"/>
                  </a:lnTo>
                  <a:lnTo>
                    <a:pt x="14" y="33"/>
                  </a:lnTo>
                  <a:lnTo>
                    <a:pt x="9" y="43"/>
                  </a:lnTo>
                  <a:lnTo>
                    <a:pt x="5" y="52"/>
                  </a:lnTo>
                  <a:lnTo>
                    <a:pt x="0" y="61"/>
                  </a:lnTo>
                  <a:lnTo>
                    <a:pt x="0" y="61"/>
                  </a:lnTo>
                  <a:lnTo>
                    <a:pt x="0" y="63"/>
                  </a:lnTo>
                  <a:lnTo>
                    <a:pt x="1" y="65"/>
                  </a:lnTo>
                  <a:lnTo>
                    <a:pt x="2" y="67"/>
                  </a:lnTo>
                  <a:lnTo>
                    <a:pt x="3" y="68"/>
                  </a:lnTo>
                  <a:lnTo>
                    <a:pt x="6" y="68"/>
                  </a:lnTo>
                  <a:lnTo>
                    <a:pt x="8" y="67"/>
                  </a:lnTo>
                  <a:lnTo>
                    <a:pt x="9" y="65"/>
                  </a:lnTo>
                  <a:lnTo>
                    <a:pt x="10" y="63"/>
                  </a:lnTo>
                  <a:lnTo>
                    <a:pt x="10" y="63"/>
                  </a:lnTo>
                  <a:lnTo>
                    <a:pt x="13" y="55"/>
                  </a:lnTo>
                  <a:lnTo>
                    <a:pt x="17" y="47"/>
                  </a:lnTo>
                  <a:lnTo>
                    <a:pt x="22" y="40"/>
                  </a:lnTo>
                  <a:lnTo>
                    <a:pt x="27" y="31"/>
                  </a:lnTo>
                  <a:lnTo>
                    <a:pt x="35" y="25"/>
                  </a:lnTo>
                  <a:lnTo>
                    <a:pt x="41" y="19"/>
                  </a:lnTo>
                  <a:lnTo>
                    <a:pt x="49" y="14"/>
                  </a:lnTo>
                  <a:lnTo>
                    <a:pt x="57" y="11"/>
                  </a:lnTo>
                  <a:lnTo>
                    <a:pt x="57" y="11"/>
                  </a:lnTo>
                  <a:lnTo>
                    <a:pt x="59" y="10"/>
                  </a:lnTo>
                  <a:lnTo>
                    <a:pt x="60" y="7"/>
                  </a:lnTo>
                  <a:lnTo>
                    <a:pt x="60" y="4"/>
                  </a:lnTo>
                  <a:lnTo>
                    <a:pt x="59" y="2"/>
                  </a:lnTo>
                  <a:lnTo>
                    <a:pt x="58" y="1"/>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6" name="chenying0907 1113"/>
            <p:cNvSpPr>
              <a:spLocks/>
            </p:cNvSpPr>
            <p:nvPr/>
          </p:nvSpPr>
          <p:spPr bwMode="auto">
            <a:xfrm>
              <a:off x="6602413" y="1468438"/>
              <a:ext cx="19050" cy="34925"/>
            </a:xfrm>
            <a:custGeom>
              <a:avLst/>
              <a:gdLst/>
              <a:ahLst/>
              <a:cxnLst>
                <a:cxn ang="0">
                  <a:pos x="26" y="3"/>
                </a:cxn>
                <a:cxn ang="0">
                  <a:pos x="26" y="3"/>
                </a:cxn>
                <a:cxn ang="0">
                  <a:pos x="20" y="17"/>
                </a:cxn>
                <a:cxn ang="0">
                  <a:pos x="13" y="32"/>
                </a:cxn>
                <a:cxn ang="0">
                  <a:pos x="6" y="45"/>
                </a:cxn>
                <a:cxn ang="0">
                  <a:pos x="1" y="60"/>
                </a:cxn>
                <a:cxn ang="0">
                  <a:pos x="1" y="60"/>
                </a:cxn>
                <a:cxn ang="0">
                  <a:pos x="0" y="62"/>
                </a:cxn>
                <a:cxn ang="0">
                  <a:pos x="1" y="64"/>
                </a:cxn>
                <a:cxn ang="0">
                  <a:pos x="2" y="65"/>
                </a:cxn>
                <a:cxn ang="0">
                  <a:pos x="4" y="66"/>
                </a:cxn>
                <a:cxn ang="0">
                  <a:pos x="7" y="65"/>
                </a:cxn>
                <a:cxn ang="0">
                  <a:pos x="8" y="64"/>
                </a:cxn>
                <a:cxn ang="0">
                  <a:pos x="10" y="63"/>
                </a:cxn>
                <a:cxn ang="0">
                  <a:pos x="10" y="63"/>
                </a:cxn>
                <a:cxn ang="0">
                  <a:pos x="15" y="48"/>
                </a:cxn>
                <a:cxn ang="0">
                  <a:pos x="23" y="34"/>
                </a:cxn>
                <a:cxn ang="0">
                  <a:pos x="29" y="20"/>
                </a:cxn>
                <a:cxn ang="0">
                  <a:pos x="35" y="6"/>
                </a:cxn>
                <a:cxn ang="0">
                  <a:pos x="35" y="6"/>
                </a:cxn>
                <a:cxn ang="0">
                  <a:pos x="35" y="4"/>
                </a:cxn>
                <a:cxn ang="0">
                  <a:pos x="35" y="2"/>
                </a:cxn>
                <a:cxn ang="0">
                  <a:pos x="34" y="1"/>
                </a:cxn>
                <a:cxn ang="0">
                  <a:pos x="32" y="0"/>
                </a:cxn>
                <a:cxn ang="0">
                  <a:pos x="30" y="0"/>
                </a:cxn>
                <a:cxn ang="0">
                  <a:pos x="29" y="0"/>
                </a:cxn>
                <a:cxn ang="0">
                  <a:pos x="27" y="1"/>
                </a:cxn>
                <a:cxn ang="0">
                  <a:pos x="26" y="3"/>
                </a:cxn>
                <a:cxn ang="0">
                  <a:pos x="26" y="3"/>
                </a:cxn>
              </a:cxnLst>
              <a:rect l="0" t="0" r="r" b="b"/>
              <a:pathLst>
                <a:path w="35" h="66">
                  <a:moveTo>
                    <a:pt x="26" y="3"/>
                  </a:moveTo>
                  <a:lnTo>
                    <a:pt x="26" y="3"/>
                  </a:lnTo>
                  <a:lnTo>
                    <a:pt x="20" y="17"/>
                  </a:lnTo>
                  <a:lnTo>
                    <a:pt x="13" y="32"/>
                  </a:lnTo>
                  <a:lnTo>
                    <a:pt x="6" y="45"/>
                  </a:lnTo>
                  <a:lnTo>
                    <a:pt x="1" y="60"/>
                  </a:lnTo>
                  <a:lnTo>
                    <a:pt x="1" y="60"/>
                  </a:lnTo>
                  <a:lnTo>
                    <a:pt x="0" y="62"/>
                  </a:lnTo>
                  <a:lnTo>
                    <a:pt x="1" y="64"/>
                  </a:lnTo>
                  <a:lnTo>
                    <a:pt x="2" y="65"/>
                  </a:lnTo>
                  <a:lnTo>
                    <a:pt x="4" y="66"/>
                  </a:lnTo>
                  <a:lnTo>
                    <a:pt x="7" y="65"/>
                  </a:lnTo>
                  <a:lnTo>
                    <a:pt x="8" y="64"/>
                  </a:lnTo>
                  <a:lnTo>
                    <a:pt x="10" y="63"/>
                  </a:lnTo>
                  <a:lnTo>
                    <a:pt x="10" y="63"/>
                  </a:lnTo>
                  <a:lnTo>
                    <a:pt x="15" y="48"/>
                  </a:lnTo>
                  <a:lnTo>
                    <a:pt x="23" y="34"/>
                  </a:lnTo>
                  <a:lnTo>
                    <a:pt x="29" y="20"/>
                  </a:lnTo>
                  <a:lnTo>
                    <a:pt x="35" y="6"/>
                  </a:lnTo>
                  <a:lnTo>
                    <a:pt x="35" y="6"/>
                  </a:lnTo>
                  <a:lnTo>
                    <a:pt x="35" y="4"/>
                  </a:lnTo>
                  <a:lnTo>
                    <a:pt x="35" y="2"/>
                  </a:lnTo>
                  <a:lnTo>
                    <a:pt x="34" y="1"/>
                  </a:lnTo>
                  <a:lnTo>
                    <a:pt x="32" y="0"/>
                  </a:lnTo>
                  <a:lnTo>
                    <a:pt x="30" y="0"/>
                  </a:lnTo>
                  <a:lnTo>
                    <a:pt x="29" y="0"/>
                  </a:lnTo>
                  <a:lnTo>
                    <a:pt x="27"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7" name="chenying0907 1114"/>
            <p:cNvSpPr>
              <a:spLocks/>
            </p:cNvSpPr>
            <p:nvPr/>
          </p:nvSpPr>
          <p:spPr bwMode="auto">
            <a:xfrm>
              <a:off x="6119813" y="1331913"/>
              <a:ext cx="788988" cy="425450"/>
            </a:xfrm>
            <a:custGeom>
              <a:avLst/>
              <a:gdLst/>
              <a:ahLst/>
              <a:cxnLst>
                <a:cxn ang="0">
                  <a:pos x="1188" y="803"/>
                </a:cxn>
                <a:cxn ang="0">
                  <a:pos x="1171" y="793"/>
                </a:cxn>
                <a:cxn ang="0">
                  <a:pos x="1173" y="773"/>
                </a:cxn>
                <a:cxn ang="0">
                  <a:pos x="1232" y="767"/>
                </a:cxn>
                <a:cxn ang="0">
                  <a:pos x="1381" y="767"/>
                </a:cxn>
                <a:cxn ang="0">
                  <a:pos x="1417" y="753"/>
                </a:cxn>
                <a:cxn ang="0">
                  <a:pos x="1451" y="693"/>
                </a:cxn>
                <a:cxn ang="0">
                  <a:pos x="1449" y="459"/>
                </a:cxn>
                <a:cxn ang="0">
                  <a:pos x="1450" y="293"/>
                </a:cxn>
                <a:cxn ang="0">
                  <a:pos x="1442" y="200"/>
                </a:cxn>
                <a:cxn ang="0">
                  <a:pos x="1413" y="105"/>
                </a:cxn>
                <a:cxn ang="0">
                  <a:pos x="1383" y="76"/>
                </a:cxn>
                <a:cxn ang="0">
                  <a:pos x="1309" y="56"/>
                </a:cxn>
                <a:cxn ang="0">
                  <a:pos x="822" y="52"/>
                </a:cxn>
                <a:cxn ang="0">
                  <a:pos x="546" y="48"/>
                </a:cxn>
                <a:cxn ang="0">
                  <a:pos x="364" y="39"/>
                </a:cxn>
                <a:cxn ang="0">
                  <a:pos x="197" y="39"/>
                </a:cxn>
                <a:cxn ang="0">
                  <a:pos x="89" y="50"/>
                </a:cxn>
                <a:cxn ang="0">
                  <a:pos x="51" y="73"/>
                </a:cxn>
                <a:cxn ang="0">
                  <a:pos x="50" y="129"/>
                </a:cxn>
                <a:cxn ang="0">
                  <a:pos x="54" y="239"/>
                </a:cxn>
                <a:cxn ang="0">
                  <a:pos x="46" y="333"/>
                </a:cxn>
                <a:cxn ang="0">
                  <a:pos x="38" y="442"/>
                </a:cxn>
                <a:cxn ang="0">
                  <a:pos x="44" y="504"/>
                </a:cxn>
                <a:cxn ang="0">
                  <a:pos x="51" y="570"/>
                </a:cxn>
                <a:cxn ang="0">
                  <a:pos x="50" y="659"/>
                </a:cxn>
                <a:cxn ang="0">
                  <a:pos x="43" y="693"/>
                </a:cxn>
                <a:cxn ang="0">
                  <a:pos x="71" y="750"/>
                </a:cxn>
                <a:cxn ang="0">
                  <a:pos x="188" y="760"/>
                </a:cxn>
                <a:cxn ang="0">
                  <a:pos x="292" y="767"/>
                </a:cxn>
                <a:cxn ang="0">
                  <a:pos x="306" y="785"/>
                </a:cxn>
                <a:cxn ang="0">
                  <a:pos x="295" y="802"/>
                </a:cxn>
                <a:cxn ang="0">
                  <a:pos x="157" y="799"/>
                </a:cxn>
                <a:cxn ang="0">
                  <a:pos x="79" y="790"/>
                </a:cxn>
                <a:cxn ang="0">
                  <a:pos x="26" y="765"/>
                </a:cxn>
                <a:cxn ang="0">
                  <a:pos x="11" y="716"/>
                </a:cxn>
                <a:cxn ang="0">
                  <a:pos x="1" y="701"/>
                </a:cxn>
                <a:cxn ang="0">
                  <a:pos x="7" y="684"/>
                </a:cxn>
                <a:cxn ang="0">
                  <a:pos x="9" y="650"/>
                </a:cxn>
                <a:cxn ang="0">
                  <a:pos x="13" y="631"/>
                </a:cxn>
                <a:cxn ang="0">
                  <a:pos x="13" y="555"/>
                </a:cxn>
                <a:cxn ang="0">
                  <a:pos x="1" y="458"/>
                </a:cxn>
                <a:cxn ang="0">
                  <a:pos x="8" y="326"/>
                </a:cxn>
                <a:cxn ang="0">
                  <a:pos x="13" y="177"/>
                </a:cxn>
                <a:cxn ang="0">
                  <a:pos x="10" y="94"/>
                </a:cxn>
                <a:cxn ang="0">
                  <a:pos x="28" y="42"/>
                </a:cxn>
                <a:cxn ang="0">
                  <a:pos x="88" y="13"/>
                </a:cxn>
                <a:cxn ang="0">
                  <a:pos x="158" y="3"/>
                </a:cxn>
                <a:cxn ang="0">
                  <a:pos x="336" y="1"/>
                </a:cxn>
                <a:cxn ang="0">
                  <a:pos x="713" y="12"/>
                </a:cxn>
                <a:cxn ang="0">
                  <a:pos x="1090" y="18"/>
                </a:cxn>
                <a:cxn ang="0">
                  <a:pos x="1265" y="15"/>
                </a:cxn>
                <a:cxn ang="0">
                  <a:pos x="1343" y="21"/>
                </a:cxn>
                <a:cxn ang="0">
                  <a:pos x="1416" y="54"/>
                </a:cxn>
                <a:cxn ang="0">
                  <a:pos x="1456" y="110"/>
                </a:cxn>
                <a:cxn ang="0">
                  <a:pos x="1479" y="190"/>
                </a:cxn>
                <a:cxn ang="0">
                  <a:pos x="1485" y="306"/>
                </a:cxn>
                <a:cxn ang="0">
                  <a:pos x="1487" y="524"/>
                </a:cxn>
                <a:cxn ang="0">
                  <a:pos x="1490" y="675"/>
                </a:cxn>
                <a:cxn ang="0">
                  <a:pos x="1489" y="717"/>
                </a:cxn>
                <a:cxn ang="0">
                  <a:pos x="1477" y="731"/>
                </a:cxn>
                <a:cxn ang="0">
                  <a:pos x="1435" y="789"/>
                </a:cxn>
                <a:cxn ang="0">
                  <a:pos x="1390" y="803"/>
                </a:cxn>
              </a:cxnLst>
              <a:rect l="0" t="0" r="r" b="b"/>
              <a:pathLst>
                <a:path w="1490" h="804">
                  <a:moveTo>
                    <a:pt x="1377" y="804"/>
                  </a:moveTo>
                  <a:lnTo>
                    <a:pt x="1377" y="804"/>
                  </a:lnTo>
                  <a:lnTo>
                    <a:pt x="1364" y="804"/>
                  </a:lnTo>
                  <a:lnTo>
                    <a:pt x="1364" y="804"/>
                  </a:lnTo>
                  <a:lnTo>
                    <a:pt x="1352" y="803"/>
                  </a:lnTo>
                  <a:lnTo>
                    <a:pt x="1188" y="803"/>
                  </a:lnTo>
                  <a:lnTo>
                    <a:pt x="1188" y="803"/>
                  </a:lnTo>
                  <a:lnTo>
                    <a:pt x="1182" y="803"/>
                  </a:lnTo>
                  <a:lnTo>
                    <a:pt x="1179" y="802"/>
                  </a:lnTo>
                  <a:lnTo>
                    <a:pt x="1176" y="800"/>
                  </a:lnTo>
                  <a:lnTo>
                    <a:pt x="1173" y="797"/>
                  </a:lnTo>
                  <a:lnTo>
                    <a:pt x="1171" y="793"/>
                  </a:lnTo>
                  <a:lnTo>
                    <a:pt x="1170" y="790"/>
                  </a:lnTo>
                  <a:lnTo>
                    <a:pt x="1169" y="785"/>
                  </a:lnTo>
                  <a:lnTo>
                    <a:pt x="1169" y="785"/>
                  </a:lnTo>
                  <a:lnTo>
                    <a:pt x="1170" y="779"/>
                  </a:lnTo>
                  <a:lnTo>
                    <a:pt x="1171" y="776"/>
                  </a:lnTo>
                  <a:lnTo>
                    <a:pt x="1173" y="773"/>
                  </a:lnTo>
                  <a:lnTo>
                    <a:pt x="1176" y="771"/>
                  </a:lnTo>
                  <a:lnTo>
                    <a:pt x="1179" y="769"/>
                  </a:lnTo>
                  <a:lnTo>
                    <a:pt x="1182" y="767"/>
                  </a:lnTo>
                  <a:lnTo>
                    <a:pt x="1188" y="767"/>
                  </a:lnTo>
                  <a:lnTo>
                    <a:pt x="1188" y="767"/>
                  </a:lnTo>
                  <a:lnTo>
                    <a:pt x="1232" y="767"/>
                  </a:lnTo>
                  <a:lnTo>
                    <a:pt x="1235" y="767"/>
                  </a:lnTo>
                  <a:lnTo>
                    <a:pt x="1235" y="767"/>
                  </a:lnTo>
                  <a:lnTo>
                    <a:pt x="1320" y="768"/>
                  </a:lnTo>
                  <a:lnTo>
                    <a:pt x="1320" y="768"/>
                  </a:lnTo>
                  <a:lnTo>
                    <a:pt x="1356" y="767"/>
                  </a:lnTo>
                  <a:lnTo>
                    <a:pt x="1381" y="767"/>
                  </a:lnTo>
                  <a:lnTo>
                    <a:pt x="1381" y="767"/>
                  </a:lnTo>
                  <a:lnTo>
                    <a:pt x="1389" y="765"/>
                  </a:lnTo>
                  <a:lnTo>
                    <a:pt x="1396" y="763"/>
                  </a:lnTo>
                  <a:lnTo>
                    <a:pt x="1403" y="760"/>
                  </a:lnTo>
                  <a:lnTo>
                    <a:pt x="1410" y="757"/>
                  </a:lnTo>
                  <a:lnTo>
                    <a:pt x="1417" y="753"/>
                  </a:lnTo>
                  <a:lnTo>
                    <a:pt x="1422" y="748"/>
                  </a:lnTo>
                  <a:lnTo>
                    <a:pt x="1427" y="743"/>
                  </a:lnTo>
                  <a:lnTo>
                    <a:pt x="1432" y="736"/>
                  </a:lnTo>
                  <a:lnTo>
                    <a:pt x="1439" y="723"/>
                  </a:lnTo>
                  <a:lnTo>
                    <a:pt x="1446" y="708"/>
                  </a:lnTo>
                  <a:lnTo>
                    <a:pt x="1451" y="693"/>
                  </a:lnTo>
                  <a:lnTo>
                    <a:pt x="1453" y="676"/>
                  </a:lnTo>
                  <a:lnTo>
                    <a:pt x="1453" y="676"/>
                  </a:lnTo>
                  <a:lnTo>
                    <a:pt x="1452" y="610"/>
                  </a:lnTo>
                  <a:lnTo>
                    <a:pt x="1451" y="543"/>
                  </a:lnTo>
                  <a:lnTo>
                    <a:pt x="1451" y="543"/>
                  </a:lnTo>
                  <a:lnTo>
                    <a:pt x="1449" y="459"/>
                  </a:lnTo>
                  <a:lnTo>
                    <a:pt x="1448" y="374"/>
                  </a:lnTo>
                  <a:lnTo>
                    <a:pt x="1448" y="374"/>
                  </a:lnTo>
                  <a:lnTo>
                    <a:pt x="1448" y="350"/>
                  </a:lnTo>
                  <a:lnTo>
                    <a:pt x="1449" y="325"/>
                  </a:lnTo>
                  <a:lnTo>
                    <a:pt x="1449" y="325"/>
                  </a:lnTo>
                  <a:lnTo>
                    <a:pt x="1450" y="293"/>
                  </a:lnTo>
                  <a:lnTo>
                    <a:pt x="1451" y="261"/>
                  </a:lnTo>
                  <a:lnTo>
                    <a:pt x="1450" y="244"/>
                  </a:lnTo>
                  <a:lnTo>
                    <a:pt x="1448" y="229"/>
                  </a:lnTo>
                  <a:lnTo>
                    <a:pt x="1446" y="214"/>
                  </a:lnTo>
                  <a:lnTo>
                    <a:pt x="1442" y="200"/>
                  </a:lnTo>
                  <a:lnTo>
                    <a:pt x="1442" y="200"/>
                  </a:lnTo>
                  <a:lnTo>
                    <a:pt x="1437" y="179"/>
                  </a:lnTo>
                  <a:lnTo>
                    <a:pt x="1437" y="179"/>
                  </a:lnTo>
                  <a:lnTo>
                    <a:pt x="1430" y="149"/>
                  </a:lnTo>
                  <a:lnTo>
                    <a:pt x="1426" y="133"/>
                  </a:lnTo>
                  <a:lnTo>
                    <a:pt x="1420" y="119"/>
                  </a:lnTo>
                  <a:lnTo>
                    <a:pt x="1413" y="105"/>
                  </a:lnTo>
                  <a:lnTo>
                    <a:pt x="1405" y="93"/>
                  </a:lnTo>
                  <a:lnTo>
                    <a:pt x="1400" y="88"/>
                  </a:lnTo>
                  <a:lnTo>
                    <a:pt x="1395" y="83"/>
                  </a:lnTo>
                  <a:lnTo>
                    <a:pt x="1390" y="79"/>
                  </a:lnTo>
                  <a:lnTo>
                    <a:pt x="1383" y="76"/>
                  </a:lnTo>
                  <a:lnTo>
                    <a:pt x="1383" y="76"/>
                  </a:lnTo>
                  <a:lnTo>
                    <a:pt x="1361" y="67"/>
                  </a:lnTo>
                  <a:lnTo>
                    <a:pt x="1350" y="63"/>
                  </a:lnTo>
                  <a:lnTo>
                    <a:pt x="1341" y="60"/>
                  </a:lnTo>
                  <a:lnTo>
                    <a:pt x="1331" y="58"/>
                  </a:lnTo>
                  <a:lnTo>
                    <a:pt x="1320" y="57"/>
                  </a:lnTo>
                  <a:lnTo>
                    <a:pt x="1309" y="56"/>
                  </a:lnTo>
                  <a:lnTo>
                    <a:pt x="1297" y="56"/>
                  </a:lnTo>
                  <a:lnTo>
                    <a:pt x="989" y="56"/>
                  </a:lnTo>
                  <a:lnTo>
                    <a:pt x="989" y="56"/>
                  </a:lnTo>
                  <a:lnTo>
                    <a:pt x="906" y="54"/>
                  </a:lnTo>
                  <a:lnTo>
                    <a:pt x="824" y="52"/>
                  </a:lnTo>
                  <a:lnTo>
                    <a:pt x="822" y="52"/>
                  </a:lnTo>
                  <a:lnTo>
                    <a:pt x="822" y="52"/>
                  </a:lnTo>
                  <a:lnTo>
                    <a:pt x="740" y="50"/>
                  </a:lnTo>
                  <a:lnTo>
                    <a:pt x="658" y="49"/>
                  </a:lnTo>
                  <a:lnTo>
                    <a:pt x="610" y="49"/>
                  </a:lnTo>
                  <a:lnTo>
                    <a:pt x="610" y="49"/>
                  </a:lnTo>
                  <a:lnTo>
                    <a:pt x="546" y="48"/>
                  </a:lnTo>
                  <a:lnTo>
                    <a:pt x="477" y="47"/>
                  </a:lnTo>
                  <a:lnTo>
                    <a:pt x="477" y="47"/>
                  </a:lnTo>
                  <a:lnTo>
                    <a:pt x="440" y="45"/>
                  </a:lnTo>
                  <a:lnTo>
                    <a:pt x="406" y="42"/>
                  </a:lnTo>
                  <a:lnTo>
                    <a:pt x="406" y="42"/>
                  </a:lnTo>
                  <a:lnTo>
                    <a:pt x="364" y="39"/>
                  </a:lnTo>
                  <a:lnTo>
                    <a:pt x="321" y="37"/>
                  </a:lnTo>
                  <a:lnTo>
                    <a:pt x="321" y="37"/>
                  </a:lnTo>
                  <a:lnTo>
                    <a:pt x="284" y="37"/>
                  </a:lnTo>
                  <a:lnTo>
                    <a:pt x="284" y="37"/>
                  </a:lnTo>
                  <a:lnTo>
                    <a:pt x="243" y="37"/>
                  </a:lnTo>
                  <a:lnTo>
                    <a:pt x="197" y="39"/>
                  </a:lnTo>
                  <a:lnTo>
                    <a:pt x="150" y="41"/>
                  </a:lnTo>
                  <a:lnTo>
                    <a:pt x="130" y="43"/>
                  </a:lnTo>
                  <a:lnTo>
                    <a:pt x="113" y="46"/>
                  </a:lnTo>
                  <a:lnTo>
                    <a:pt x="107" y="47"/>
                  </a:lnTo>
                  <a:lnTo>
                    <a:pt x="107" y="47"/>
                  </a:lnTo>
                  <a:lnTo>
                    <a:pt x="89" y="50"/>
                  </a:lnTo>
                  <a:lnTo>
                    <a:pt x="80" y="52"/>
                  </a:lnTo>
                  <a:lnTo>
                    <a:pt x="71" y="56"/>
                  </a:lnTo>
                  <a:lnTo>
                    <a:pt x="63" y="60"/>
                  </a:lnTo>
                  <a:lnTo>
                    <a:pt x="57" y="64"/>
                  </a:lnTo>
                  <a:lnTo>
                    <a:pt x="53" y="70"/>
                  </a:lnTo>
                  <a:lnTo>
                    <a:pt x="51" y="73"/>
                  </a:lnTo>
                  <a:lnTo>
                    <a:pt x="50" y="77"/>
                  </a:lnTo>
                  <a:lnTo>
                    <a:pt x="50" y="77"/>
                  </a:lnTo>
                  <a:lnTo>
                    <a:pt x="49" y="91"/>
                  </a:lnTo>
                  <a:lnTo>
                    <a:pt x="49" y="103"/>
                  </a:lnTo>
                  <a:lnTo>
                    <a:pt x="50" y="129"/>
                  </a:lnTo>
                  <a:lnTo>
                    <a:pt x="50" y="129"/>
                  </a:lnTo>
                  <a:lnTo>
                    <a:pt x="51" y="158"/>
                  </a:lnTo>
                  <a:lnTo>
                    <a:pt x="51" y="158"/>
                  </a:lnTo>
                  <a:lnTo>
                    <a:pt x="51" y="182"/>
                  </a:lnTo>
                  <a:lnTo>
                    <a:pt x="52" y="206"/>
                  </a:lnTo>
                  <a:lnTo>
                    <a:pt x="52" y="206"/>
                  </a:lnTo>
                  <a:lnTo>
                    <a:pt x="54" y="239"/>
                  </a:lnTo>
                  <a:lnTo>
                    <a:pt x="54" y="271"/>
                  </a:lnTo>
                  <a:lnTo>
                    <a:pt x="53" y="288"/>
                  </a:lnTo>
                  <a:lnTo>
                    <a:pt x="52" y="303"/>
                  </a:lnTo>
                  <a:lnTo>
                    <a:pt x="50" y="318"/>
                  </a:lnTo>
                  <a:lnTo>
                    <a:pt x="46" y="333"/>
                  </a:lnTo>
                  <a:lnTo>
                    <a:pt x="46" y="333"/>
                  </a:lnTo>
                  <a:lnTo>
                    <a:pt x="43" y="346"/>
                  </a:lnTo>
                  <a:lnTo>
                    <a:pt x="41" y="359"/>
                  </a:lnTo>
                  <a:lnTo>
                    <a:pt x="39" y="374"/>
                  </a:lnTo>
                  <a:lnTo>
                    <a:pt x="38" y="387"/>
                  </a:lnTo>
                  <a:lnTo>
                    <a:pt x="38" y="414"/>
                  </a:lnTo>
                  <a:lnTo>
                    <a:pt x="38" y="442"/>
                  </a:lnTo>
                  <a:lnTo>
                    <a:pt x="38" y="442"/>
                  </a:lnTo>
                  <a:lnTo>
                    <a:pt x="38" y="469"/>
                  </a:lnTo>
                  <a:lnTo>
                    <a:pt x="38" y="469"/>
                  </a:lnTo>
                  <a:lnTo>
                    <a:pt x="39" y="477"/>
                  </a:lnTo>
                  <a:lnTo>
                    <a:pt x="40" y="487"/>
                  </a:lnTo>
                  <a:lnTo>
                    <a:pt x="44" y="504"/>
                  </a:lnTo>
                  <a:lnTo>
                    <a:pt x="44" y="504"/>
                  </a:lnTo>
                  <a:lnTo>
                    <a:pt x="47" y="522"/>
                  </a:lnTo>
                  <a:lnTo>
                    <a:pt x="49" y="530"/>
                  </a:lnTo>
                  <a:lnTo>
                    <a:pt x="50" y="539"/>
                  </a:lnTo>
                  <a:lnTo>
                    <a:pt x="50" y="539"/>
                  </a:lnTo>
                  <a:lnTo>
                    <a:pt x="51" y="570"/>
                  </a:lnTo>
                  <a:lnTo>
                    <a:pt x="51" y="600"/>
                  </a:lnTo>
                  <a:lnTo>
                    <a:pt x="51" y="619"/>
                  </a:lnTo>
                  <a:lnTo>
                    <a:pt x="51" y="627"/>
                  </a:lnTo>
                  <a:lnTo>
                    <a:pt x="51" y="627"/>
                  </a:lnTo>
                  <a:lnTo>
                    <a:pt x="51" y="642"/>
                  </a:lnTo>
                  <a:lnTo>
                    <a:pt x="50" y="659"/>
                  </a:lnTo>
                  <a:lnTo>
                    <a:pt x="47" y="675"/>
                  </a:lnTo>
                  <a:lnTo>
                    <a:pt x="46" y="683"/>
                  </a:lnTo>
                  <a:lnTo>
                    <a:pt x="43" y="691"/>
                  </a:lnTo>
                  <a:lnTo>
                    <a:pt x="43" y="692"/>
                  </a:lnTo>
                  <a:lnTo>
                    <a:pt x="43" y="693"/>
                  </a:lnTo>
                  <a:lnTo>
                    <a:pt x="43" y="693"/>
                  </a:lnTo>
                  <a:lnTo>
                    <a:pt x="45" y="707"/>
                  </a:lnTo>
                  <a:lnTo>
                    <a:pt x="47" y="720"/>
                  </a:lnTo>
                  <a:lnTo>
                    <a:pt x="52" y="730"/>
                  </a:lnTo>
                  <a:lnTo>
                    <a:pt x="57" y="739"/>
                  </a:lnTo>
                  <a:lnTo>
                    <a:pt x="64" y="746"/>
                  </a:lnTo>
                  <a:lnTo>
                    <a:pt x="71" y="750"/>
                  </a:lnTo>
                  <a:lnTo>
                    <a:pt x="81" y="753"/>
                  </a:lnTo>
                  <a:lnTo>
                    <a:pt x="91" y="754"/>
                  </a:lnTo>
                  <a:lnTo>
                    <a:pt x="91" y="754"/>
                  </a:lnTo>
                  <a:lnTo>
                    <a:pt x="111" y="755"/>
                  </a:lnTo>
                  <a:lnTo>
                    <a:pt x="135" y="756"/>
                  </a:lnTo>
                  <a:lnTo>
                    <a:pt x="188" y="760"/>
                  </a:lnTo>
                  <a:lnTo>
                    <a:pt x="188" y="760"/>
                  </a:lnTo>
                  <a:lnTo>
                    <a:pt x="243" y="764"/>
                  </a:lnTo>
                  <a:lnTo>
                    <a:pt x="267" y="765"/>
                  </a:lnTo>
                  <a:lnTo>
                    <a:pt x="287" y="767"/>
                  </a:lnTo>
                  <a:lnTo>
                    <a:pt x="287" y="767"/>
                  </a:lnTo>
                  <a:lnTo>
                    <a:pt x="292" y="767"/>
                  </a:lnTo>
                  <a:lnTo>
                    <a:pt x="295" y="769"/>
                  </a:lnTo>
                  <a:lnTo>
                    <a:pt x="298" y="771"/>
                  </a:lnTo>
                  <a:lnTo>
                    <a:pt x="301" y="773"/>
                  </a:lnTo>
                  <a:lnTo>
                    <a:pt x="302" y="776"/>
                  </a:lnTo>
                  <a:lnTo>
                    <a:pt x="305" y="779"/>
                  </a:lnTo>
                  <a:lnTo>
                    <a:pt x="306" y="785"/>
                  </a:lnTo>
                  <a:lnTo>
                    <a:pt x="306" y="785"/>
                  </a:lnTo>
                  <a:lnTo>
                    <a:pt x="305" y="790"/>
                  </a:lnTo>
                  <a:lnTo>
                    <a:pt x="302" y="793"/>
                  </a:lnTo>
                  <a:lnTo>
                    <a:pt x="301" y="797"/>
                  </a:lnTo>
                  <a:lnTo>
                    <a:pt x="298" y="800"/>
                  </a:lnTo>
                  <a:lnTo>
                    <a:pt x="295" y="802"/>
                  </a:lnTo>
                  <a:lnTo>
                    <a:pt x="292" y="803"/>
                  </a:lnTo>
                  <a:lnTo>
                    <a:pt x="287" y="803"/>
                  </a:lnTo>
                  <a:lnTo>
                    <a:pt x="287" y="803"/>
                  </a:lnTo>
                  <a:lnTo>
                    <a:pt x="251" y="803"/>
                  </a:lnTo>
                  <a:lnTo>
                    <a:pt x="204" y="801"/>
                  </a:lnTo>
                  <a:lnTo>
                    <a:pt x="157" y="799"/>
                  </a:lnTo>
                  <a:lnTo>
                    <a:pt x="122" y="796"/>
                  </a:lnTo>
                  <a:lnTo>
                    <a:pt x="122" y="796"/>
                  </a:lnTo>
                  <a:lnTo>
                    <a:pt x="106" y="793"/>
                  </a:lnTo>
                  <a:lnTo>
                    <a:pt x="106" y="793"/>
                  </a:lnTo>
                  <a:lnTo>
                    <a:pt x="92" y="792"/>
                  </a:lnTo>
                  <a:lnTo>
                    <a:pt x="79" y="790"/>
                  </a:lnTo>
                  <a:lnTo>
                    <a:pt x="66" y="787"/>
                  </a:lnTo>
                  <a:lnTo>
                    <a:pt x="54" y="783"/>
                  </a:lnTo>
                  <a:lnTo>
                    <a:pt x="54" y="783"/>
                  </a:lnTo>
                  <a:lnTo>
                    <a:pt x="37" y="774"/>
                  </a:lnTo>
                  <a:lnTo>
                    <a:pt x="31" y="770"/>
                  </a:lnTo>
                  <a:lnTo>
                    <a:pt x="26" y="765"/>
                  </a:lnTo>
                  <a:lnTo>
                    <a:pt x="22" y="760"/>
                  </a:lnTo>
                  <a:lnTo>
                    <a:pt x="18" y="753"/>
                  </a:lnTo>
                  <a:lnTo>
                    <a:pt x="16" y="745"/>
                  </a:lnTo>
                  <a:lnTo>
                    <a:pt x="14" y="734"/>
                  </a:lnTo>
                  <a:lnTo>
                    <a:pt x="14" y="734"/>
                  </a:lnTo>
                  <a:lnTo>
                    <a:pt x="11" y="716"/>
                  </a:lnTo>
                  <a:lnTo>
                    <a:pt x="9" y="714"/>
                  </a:lnTo>
                  <a:lnTo>
                    <a:pt x="9" y="714"/>
                  </a:lnTo>
                  <a:lnTo>
                    <a:pt x="5" y="711"/>
                  </a:lnTo>
                  <a:lnTo>
                    <a:pt x="2" y="705"/>
                  </a:lnTo>
                  <a:lnTo>
                    <a:pt x="2" y="705"/>
                  </a:lnTo>
                  <a:lnTo>
                    <a:pt x="1" y="701"/>
                  </a:lnTo>
                  <a:lnTo>
                    <a:pt x="1" y="697"/>
                  </a:lnTo>
                  <a:lnTo>
                    <a:pt x="2" y="694"/>
                  </a:lnTo>
                  <a:lnTo>
                    <a:pt x="4" y="690"/>
                  </a:lnTo>
                  <a:lnTo>
                    <a:pt x="4" y="690"/>
                  </a:lnTo>
                  <a:lnTo>
                    <a:pt x="7" y="686"/>
                  </a:lnTo>
                  <a:lnTo>
                    <a:pt x="7" y="684"/>
                  </a:lnTo>
                  <a:lnTo>
                    <a:pt x="7" y="683"/>
                  </a:lnTo>
                  <a:lnTo>
                    <a:pt x="7" y="683"/>
                  </a:lnTo>
                  <a:lnTo>
                    <a:pt x="7" y="669"/>
                  </a:lnTo>
                  <a:lnTo>
                    <a:pt x="7" y="657"/>
                  </a:lnTo>
                  <a:lnTo>
                    <a:pt x="7" y="657"/>
                  </a:lnTo>
                  <a:lnTo>
                    <a:pt x="9" y="650"/>
                  </a:lnTo>
                  <a:lnTo>
                    <a:pt x="12" y="645"/>
                  </a:lnTo>
                  <a:lnTo>
                    <a:pt x="14" y="644"/>
                  </a:lnTo>
                  <a:lnTo>
                    <a:pt x="14" y="641"/>
                  </a:lnTo>
                  <a:lnTo>
                    <a:pt x="14" y="641"/>
                  </a:lnTo>
                  <a:lnTo>
                    <a:pt x="13" y="631"/>
                  </a:lnTo>
                  <a:lnTo>
                    <a:pt x="13" y="631"/>
                  </a:lnTo>
                  <a:lnTo>
                    <a:pt x="13" y="619"/>
                  </a:lnTo>
                  <a:lnTo>
                    <a:pt x="13" y="619"/>
                  </a:lnTo>
                  <a:lnTo>
                    <a:pt x="14" y="597"/>
                  </a:lnTo>
                  <a:lnTo>
                    <a:pt x="14" y="597"/>
                  </a:lnTo>
                  <a:lnTo>
                    <a:pt x="14" y="576"/>
                  </a:lnTo>
                  <a:lnTo>
                    <a:pt x="13" y="555"/>
                  </a:lnTo>
                  <a:lnTo>
                    <a:pt x="12" y="534"/>
                  </a:lnTo>
                  <a:lnTo>
                    <a:pt x="9" y="515"/>
                  </a:lnTo>
                  <a:lnTo>
                    <a:pt x="9" y="515"/>
                  </a:lnTo>
                  <a:lnTo>
                    <a:pt x="5" y="496"/>
                  </a:lnTo>
                  <a:lnTo>
                    <a:pt x="3" y="476"/>
                  </a:lnTo>
                  <a:lnTo>
                    <a:pt x="1" y="458"/>
                  </a:lnTo>
                  <a:lnTo>
                    <a:pt x="0" y="438"/>
                  </a:lnTo>
                  <a:lnTo>
                    <a:pt x="1" y="401"/>
                  </a:lnTo>
                  <a:lnTo>
                    <a:pt x="2" y="365"/>
                  </a:lnTo>
                  <a:lnTo>
                    <a:pt x="2" y="365"/>
                  </a:lnTo>
                  <a:lnTo>
                    <a:pt x="4" y="346"/>
                  </a:lnTo>
                  <a:lnTo>
                    <a:pt x="8" y="326"/>
                  </a:lnTo>
                  <a:lnTo>
                    <a:pt x="8" y="326"/>
                  </a:lnTo>
                  <a:lnTo>
                    <a:pt x="12" y="303"/>
                  </a:lnTo>
                  <a:lnTo>
                    <a:pt x="13" y="292"/>
                  </a:lnTo>
                  <a:lnTo>
                    <a:pt x="13" y="280"/>
                  </a:lnTo>
                  <a:lnTo>
                    <a:pt x="13" y="177"/>
                  </a:lnTo>
                  <a:lnTo>
                    <a:pt x="13" y="177"/>
                  </a:lnTo>
                  <a:lnTo>
                    <a:pt x="13" y="160"/>
                  </a:lnTo>
                  <a:lnTo>
                    <a:pt x="12" y="144"/>
                  </a:lnTo>
                  <a:lnTo>
                    <a:pt x="12" y="144"/>
                  </a:lnTo>
                  <a:lnTo>
                    <a:pt x="10" y="119"/>
                  </a:lnTo>
                  <a:lnTo>
                    <a:pt x="10" y="106"/>
                  </a:lnTo>
                  <a:lnTo>
                    <a:pt x="10" y="94"/>
                  </a:lnTo>
                  <a:lnTo>
                    <a:pt x="11" y="81"/>
                  </a:lnTo>
                  <a:lnTo>
                    <a:pt x="14" y="69"/>
                  </a:lnTo>
                  <a:lnTo>
                    <a:pt x="18" y="58"/>
                  </a:lnTo>
                  <a:lnTo>
                    <a:pt x="24" y="46"/>
                  </a:lnTo>
                  <a:lnTo>
                    <a:pt x="24" y="46"/>
                  </a:lnTo>
                  <a:lnTo>
                    <a:pt x="28" y="42"/>
                  </a:lnTo>
                  <a:lnTo>
                    <a:pt x="31" y="37"/>
                  </a:lnTo>
                  <a:lnTo>
                    <a:pt x="40" y="30"/>
                  </a:lnTo>
                  <a:lnTo>
                    <a:pt x="52" y="23"/>
                  </a:lnTo>
                  <a:lnTo>
                    <a:pt x="63" y="19"/>
                  </a:lnTo>
                  <a:lnTo>
                    <a:pt x="75" y="15"/>
                  </a:lnTo>
                  <a:lnTo>
                    <a:pt x="88" y="13"/>
                  </a:lnTo>
                  <a:lnTo>
                    <a:pt x="112" y="9"/>
                  </a:lnTo>
                  <a:lnTo>
                    <a:pt x="112" y="9"/>
                  </a:lnTo>
                  <a:lnTo>
                    <a:pt x="125" y="7"/>
                  </a:lnTo>
                  <a:lnTo>
                    <a:pt x="125" y="7"/>
                  </a:lnTo>
                  <a:lnTo>
                    <a:pt x="141" y="5"/>
                  </a:lnTo>
                  <a:lnTo>
                    <a:pt x="158" y="3"/>
                  </a:lnTo>
                  <a:lnTo>
                    <a:pt x="198" y="1"/>
                  </a:lnTo>
                  <a:lnTo>
                    <a:pt x="235" y="0"/>
                  </a:lnTo>
                  <a:lnTo>
                    <a:pt x="263" y="0"/>
                  </a:lnTo>
                  <a:lnTo>
                    <a:pt x="263" y="0"/>
                  </a:lnTo>
                  <a:lnTo>
                    <a:pt x="302" y="0"/>
                  </a:lnTo>
                  <a:lnTo>
                    <a:pt x="336" y="1"/>
                  </a:lnTo>
                  <a:lnTo>
                    <a:pt x="336" y="1"/>
                  </a:lnTo>
                  <a:lnTo>
                    <a:pt x="424" y="5"/>
                  </a:lnTo>
                  <a:lnTo>
                    <a:pt x="517" y="9"/>
                  </a:lnTo>
                  <a:lnTo>
                    <a:pt x="614" y="11"/>
                  </a:lnTo>
                  <a:lnTo>
                    <a:pt x="713" y="12"/>
                  </a:lnTo>
                  <a:lnTo>
                    <a:pt x="713" y="12"/>
                  </a:lnTo>
                  <a:lnTo>
                    <a:pt x="807" y="13"/>
                  </a:lnTo>
                  <a:lnTo>
                    <a:pt x="901" y="15"/>
                  </a:lnTo>
                  <a:lnTo>
                    <a:pt x="904" y="15"/>
                  </a:lnTo>
                  <a:lnTo>
                    <a:pt x="904" y="15"/>
                  </a:lnTo>
                  <a:lnTo>
                    <a:pt x="997" y="17"/>
                  </a:lnTo>
                  <a:lnTo>
                    <a:pt x="1090" y="18"/>
                  </a:lnTo>
                  <a:lnTo>
                    <a:pt x="1090" y="18"/>
                  </a:lnTo>
                  <a:lnTo>
                    <a:pt x="1159" y="17"/>
                  </a:lnTo>
                  <a:lnTo>
                    <a:pt x="1160" y="17"/>
                  </a:lnTo>
                  <a:lnTo>
                    <a:pt x="1160" y="17"/>
                  </a:lnTo>
                  <a:lnTo>
                    <a:pt x="1214" y="15"/>
                  </a:lnTo>
                  <a:lnTo>
                    <a:pt x="1265" y="15"/>
                  </a:lnTo>
                  <a:lnTo>
                    <a:pt x="1265" y="15"/>
                  </a:lnTo>
                  <a:lnTo>
                    <a:pt x="1292" y="15"/>
                  </a:lnTo>
                  <a:lnTo>
                    <a:pt x="1292" y="15"/>
                  </a:lnTo>
                  <a:lnTo>
                    <a:pt x="1309" y="16"/>
                  </a:lnTo>
                  <a:lnTo>
                    <a:pt x="1325" y="18"/>
                  </a:lnTo>
                  <a:lnTo>
                    <a:pt x="1343" y="21"/>
                  </a:lnTo>
                  <a:lnTo>
                    <a:pt x="1362" y="26"/>
                  </a:lnTo>
                  <a:lnTo>
                    <a:pt x="1380" y="33"/>
                  </a:lnTo>
                  <a:lnTo>
                    <a:pt x="1390" y="37"/>
                  </a:lnTo>
                  <a:lnTo>
                    <a:pt x="1398" y="42"/>
                  </a:lnTo>
                  <a:lnTo>
                    <a:pt x="1407" y="48"/>
                  </a:lnTo>
                  <a:lnTo>
                    <a:pt x="1416" y="54"/>
                  </a:lnTo>
                  <a:lnTo>
                    <a:pt x="1424" y="62"/>
                  </a:lnTo>
                  <a:lnTo>
                    <a:pt x="1432" y="69"/>
                  </a:lnTo>
                  <a:lnTo>
                    <a:pt x="1432" y="69"/>
                  </a:lnTo>
                  <a:lnTo>
                    <a:pt x="1441" y="81"/>
                  </a:lnTo>
                  <a:lnTo>
                    <a:pt x="1450" y="95"/>
                  </a:lnTo>
                  <a:lnTo>
                    <a:pt x="1456" y="110"/>
                  </a:lnTo>
                  <a:lnTo>
                    <a:pt x="1462" y="126"/>
                  </a:lnTo>
                  <a:lnTo>
                    <a:pt x="1467" y="142"/>
                  </a:lnTo>
                  <a:lnTo>
                    <a:pt x="1472" y="157"/>
                  </a:lnTo>
                  <a:lnTo>
                    <a:pt x="1478" y="187"/>
                  </a:lnTo>
                  <a:lnTo>
                    <a:pt x="1479" y="190"/>
                  </a:lnTo>
                  <a:lnTo>
                    <a:pt x="1479" y="190"/>
                  </a:lnTo>
                  <a:lnTo>
                    <a:pt x="1481" y="204"/>
                  </a:lnTo>
                  <a:lnTo>
                    <a:pt x="1483" y="218"/>
                  </a:lnTo>
                  <a:lnTo>
                    <a:pt x="1485" y="247"/>
                  </a:lnTo>
                  <a:lnTo>
                    <a:pt x="1485" y="276"/>
                  </a:lnTo>
                  <a:lnTo>
                    <a:pt x="1485" y="304"/>
                  </a:lnTo>
                  <a:lnTo>
                    <a:pt x="1485" y="306"/>
                  </a:lnTo>
                  <a:lnTo>
                    <a:pt x="1485" y="306"/>
                  </a:lnTo>
                  <a:lnTo>
                    <a:pt x="1484" y="340"/>
                  </a:lnTo>
                  <a:lnTo>
                    <a:pt x="1484" y="340"/>
                  </a:lnTo>
                  <a:lnTo>
                    <a:pt x="1485" y="433"/>
                  </a:lnTo>
                  <a:lnTo>
                    <a:pt x="1487" y="524"/>
                  </a:lnTo>
                  <a:lnTo>
                    <a:pt x="1487" y="524"/>
                  </a:lnTo>
                  <a:lnTo>
                    <a:pt x="1489" y="598"/>
                  </a:lnTo>
                  <a:lnTo>
                    <a:pt x="1490" y="671"/>
                  </a:lnTo>
                  <a:lnTo>
                    <a:pt x="1490" y="671"/>
                  </a:lnTo>
                  <a:lnTo>
                    <a:pt x="1490" y="672"/>
                  </a:lnTo>
                  <a:lnTo>
                    <a:pt x="1490" y="672"/>
                  </a:lnTo>
                  <a:lnTo>
                    <a:pt x="1490" y="675"/>
                  </a:lnTo>
                  <a:lnTo>
                    <a:pt x="1490" y="676"/>
                  </a:lnTo>
                  <a:lnTo>
                    <a:pt x="1490" y="687"/>
                  </a:lnTo>
                  <a:lnTo>
                    <a:pt x="1490" y="687"/>
                  </a:lnTo>
                  <a:lnTo>
                    <a:pt x="1490" y="712"/>
                  </a:lnTo>
                  <a:lnTo>
                    <a:pt x="1490" y="712"/>
                  </a:lnTo>
                  <a:lnTo>
                    <a:pt x="1489" y="717"/>
                  </a:lnTo>
                  <a:lnTo>
                    <a:pt x="1487" y="722"/>
                  </a:lnTo>
                  <a:lnTo>
                    <a:pt x="1484" y="725"/>
                  </a:lnTo>
                  <a:lnTo>
                    <a:pt x="1480" y="728"/>
                  </a:lnTo>
                  <a:lnTo>
                    <a:pt x="1478" y="729"/>
                  </a:lnTo>
                  <a:lnTo>
                    <a:pt x="1477" y="731"/>
                  </a:lnTo>
                  <a:lnTo>
                    <a:pt x="1477" y="731"/>
                  </a:lnTo>
                  <a:lnTo>
                    <a:pt x="1469" y="748"/>
                  </a:lnTo>
                  <a:lnTo>
                    <a:pt x="1464" y="757"/>
                  </a:lnTo>
                  <a:lnTo>
                    <a:pt x="1458" y="765"/>
                  </a:lnTo>
                  <a:lnTo>
                    <a:pt x="1452" y="774"/>
                  </a:lnTo>
                  <a:lnTo>
                    <a:pt x="1445" y="782"/>
                  </a:lnTo>
                  <a:lnTo>
                    <a:pt x="1435" y="789"/>
                  </a:lnTo>
                  <a:lnTo>
                    <a:pt x="1426" y="795"/>
                  </a:lnTo>
                  <a:lnTo>
                    <a:pt x="1426" y="795"/>
                  </a:lnTo>
                  <a:lnTo>
                    <a:pt x="1421" y="798"/>
                  </a:lnTo>
                  <a:lnTo>
                    <a:pt x="1415" y="800"/>
                  </a:lnTo>
                  <a:lnTo>
                    <a:pt x="1402" y="802"/>
                  </a:lnTo>
                  <a:lnTo>
                    <a:pt x="1390" y="803"/>
                  </a:lnTo>
                  <a:lnTo>
                    <a:pt x="1377" y="804"/>
                  </a:lnTo>
                  <a:lnTo>
                    <a:pt x="1377" y="8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8" name="chenying0907 1115"/>
            <p:cNvSpPr>
              <a:spLocks noEditPoints="1"/>
            </p:cNvSpPr>
            <p:nvPr/>
          </p:nvSpPr>
          <p:spPr bwMode="auto">
            <a:xfrm>
              <a:off x="6162675" y="1647825"/>
              <a:ext cx="695325" cy="187325"/>
            </a:xfrm>
            <a:custGeom>
              <a:avLst/>
              <a:gdLst/>
              <a:ahLst/>
              <a:cxnLst>
                <a:cxn ang="0">
                  <a:pos x="852" y="351"/>
                </a:cxn>
                <a:cxn ang="0">
                  <a:pos x="747" y="346"/>
                </a:cxn>
                <a:cxn ang="0">
                  <a:pos x="552" y="348"/>
                </a:cxn>
                <a:cxn ang="0">
                  <a:pos x="401" y="347"/>
                </a:cxn>
                <a:cxn ang="0">
                  <a:pos x="275" y="337"/>
                </a:cxn>
                <a:cxn ang="0">
                  <a:pos x="217" y="333"/>
                </a:cxn>
                <a:cxn ang="0">
                  <a:pos x="206" y="320"/>
                </a:cxn>
                <a:cxn ang="0">
                  <a:pos x="206" y="293"/>
                </a:cxn>
                <a:cxn ang="0">
                  <a:pos x="202" y="246"/>
                </a:cxn>
                <a:cxn ang="0">
                  <a:pos x="200" y="60"/>
                </a:cxn>
                <a:cxn ang="0">
                  <a:pos x="187" y="53"/>
                </a:cxn>
                <a:cxn ang="0">
                  <a:pos x="102" y="47"/>
                </a:cxn>
                <a:cxn ang="0">
                  <a:pos x="65" y="37"/>
                </a:cxn>
                <a:cxn ang="0">
                  <a:pos x="6" y="33"/>
                </a:cxn>
                <a:cxn ang="0">
                  <a:pos x="0" y="18"/>
                </a:cxn>
                <a:cxn ang="0">
                  <a:pos x="9" y="2"/>
                </a:cxn>
                <a:cxn ang="0">
                  <a:pos x="37" y="0"/>
                </a:cxn>
                <a:cxn ang="0">
                  <a:pos x="85" y="2"/>
                </a:cxn>
                <a:cxn ang="0">
                  <a:pos x="122" y="12"/>
                </a:cxn>
                <a:cxn ang="0">
                  <a:pos x="156" y="12"/>
                </a:cxn>
                <a:cxn ang="0">
                  <a:pos x="179" y="15"/>
                </a:cxn>
                <a:cxn ang="0">
                  <a:pos x="238" y="16"/>
                </a:cxn>
                <a:cxn ang="0">
                  <a:pos x="287" y="18"/>
                </a:cxn>
                <a:cxn ang="0">
                  <a:pos x="352" y="25"/>
                </a:cxn>
                <a:cxn ang="0">
                  <a:pos x="427" y="24"/>
                </a:cxn>
                <a:cxn ang="0">
                  <a:pos x="510" y="27"/>
                </a:cxn>
                <a:cxn ang="0">
                  <a:pos x="626" y="32"/>
                </a:cxn>
                <a:cxn ang="0">
                  <a:pos x="749" y="39"/>
                </a:cxn>
                <a:cxn ang="0">
                  <a:pos x="941" y="38"/>
                </a:cxn>
                <a:cxn ang="0">
                  <a:pos x="1138" y="40"/>
                </a:cxn>
                <a:cxn ang="0">
                  <a:pos x="1295" y="43"/>
                </a:cxn>
                <a:cxn ang="0">
                  <a:pos x="1311" y="52"/>
                </a:cxn>
                <a:cxn ang="0">
                  <a:pos x="1311" y="70"/>
                </a:cxn>
                <a:cxn ang="0">
                  <a:pos x="1295" y="79"/>
                </a:cxn>
                <a:cxn ang="0">
                  <a:pos x="1139" y="77"/>
                </a:cxn>
                <a:cxn ang="0">
                  <a:pos x="1107" y="92"/>
                </a:cxn>
                <a:cxn ang="0">
                  <a:pos x="1103" y="190"/>
                </a:cxn>
                <a:cxn ang="0">
                  <a:pos x="1110" y="299"/>
                </a:cxn>
                <a:cxn ang="0">
                  <a:pos x="1109" y="323"/>
                </a:cxn>
                <a:cxn ang="0">
                  <a:pos x="1092" y="338"/>
                </a:cxn>
                <a:cxn ang="0">
                  <a:pos x="1081" y="347"/>
                </a:cxn>
                <a:cxn ang="0">
                  <a:pos x="994" y="351"/>
                </a:cxn>
                <a:cxn ang="0">
                  <a:pos x="253" y="53"/>
                </a:cxn>
                <a:cxn ang="0">
                  <a:pos x="236" y="107"/>
                </a:cxn>
                <a:cxn ang="0">
                  <a:pos x="239" y="258"/>
                </a:cxn>
                <a:cxn ang="0">
                  <a:pos x="248" y="270"/>
                </a:cxn>
                <a:cxn ang="0">
                  <a:pos x="245" y="299"/>
                </a:cxn>
                <a:cxn ang="0">
                  <a:pos x="321" y="304"/>
                </a:cxn>
                <a:cxn ang="0">
                  <a:pos x="642" y="310"/>
                </a:cxn>
                <a:cxn ang="0">
                  <a:pos x="898" y="317"/>
                </a:cxn>
                <a:cxn ang="0">
                  <a:pos x="1053" y="310"/>
                </a:cxn>
                <a:cxn ang="0">
                  <a:pos x="1065" y="304"/>
                </a:cxn>
                <a:cxn ang="0">
                  <a:pos x="1071" y="276"/>
                </a:cxn>
                <a:cxn ang="0">
                  <a:pos x="1069" y="118"/>
                </a:cxn>
                <a:cxn ang="0">
                  <a:pos x="1063" y="103"/>
                </a:cxn>
                <a:cxn ang="0">
                  <a:pos x="983" y="74"/>
                </a:cxn>
                <a:cxn ang="0">
                  <a:pos x="794" y="76"/>
                </a:cxn>
                <a:cxn ang="0">
                  <a:pos x="670" y="72"/>
                </a:cxn>
                <a:cxn ang="0">
                  <a:pos x="581" y="67"/>
                </a:cxn>
                <a:cxn ang="0">
                  <a:pos x="440" y="62"/>
                </a:cxn>
                <a:cxn ang="0">
                  <a:pos x="382" y="63"/>
                </a:cxn>
                <a:cxn ang="0">
                  <a:pos x="274" y="54"/>
                </a:cxn>
              </a:cxnLst>
              <a:rect l="0" t="0" r="r" b="b"/>
              <a:pathLst>
                <a:path w="1313" h="354">
                  <a:moveTo>
                    <a:pt x="910" y="354"/>
                  </a:moveTo>
                  <a:lnTo>
                    <a:pt x="910" y="354"/>
                  </a:lnTo>
                  <a:lnTo>
                    <a:pt x="880" y="354"/>
                  </a:lnTo>
                  <a:lnTo>
                    <a:pt x="852" y="351"/>
                  </a:lnTo>
                  <a:lnTo>
                    <a:pt x="852" y="351"/>
                  </a:lnTo>
                  <a:lnTo>
                    <a:pt x="829" y="349"/>
                  </a:lnTo>
                  <a:lnTo>
                    <a:pt x="804" y="347"/>
                  </a:lnTo>
                  <a:lnTo>
                    <a:pt x="777" y="346"/>
                  </a:lnTo>
                  <a:lnTo>
                    <a:pt x="747" y="346"/>
                  </a:lnTo>
                  <a:lnTo>
                    <a:pt x="747" y="346"/>
                  </a:lnTo>
                  <a:lnTo>
                    <a:pt x="687" y="347"/>
                  </a:lnTo>
                  <a:lnTo>
                    <a:pt x="687" y="347"/>
                  </a:lnTo>
                  <a:lnTo>
                    <a:pt x="627" y="347"/>
                  </a:lnTo>
                  <a:lnTo>
                    <a:pt x="627" y="347"/>
                  </a:lnTo>
                  <a:lnTo>
                    <a:pt x="552" y="348"/>
                  </a:lnTo>
                  <a:lnTo>
                    <a:pt x="552" y="348"/>
                  </a:lnTo>
                  <a:lnTo>
                    <a:pt x="476" y="349"/>
                  </a:lnTo>
                  <a:lnTo>
                    <a:pt x="476" y="349"/>
                  </a:lnTo>
                  <a:lnTo>
                    <a:pt x="436" y="348"/>
                  </a:lnTo>
                  <a:lnTo>
                    <a:pt x="401" y="347"/>
                  </a:lnTo>
                  <a:lnTo>
                    <a:pt x="401" y="347"/>
                  </a:lnTo>
                  <a:lnTo>
                    <a:pt x="363" y="345"/>
                  </a:lnTo>
                  <a:lnTo>
                    <a:pt x="326" y="342"/>
                  </a:lnTo>
                  <a:lnTo>
                    <a:pt x="326" y="342"/>
                  </a:lnTo>
                  <a:lnTo>
                    <a:pt x="275" y="337"/>
                  </a:lnTo>
                  <a:lnTo>
                    <a:pt x="249" y="335"/>
                  </a:lnTo>
                  <a:lnTo>
                    <a:pt x="225" y="335"/>
                  </a:lnTo>
                  <a:lnTo>
                    <a:pt x="225" y="335"/>
                  </a:lnTo>
                  <a:lnTo>
                    <a:pt x="220" y="334"/>
                  </a:lnTo>
                  <a:lnTo>
                    <a:pt x="217" y="333"/>
                  </a:lnTo>
                  <a:lnTo>
                    <a:pt x="214" y="332"/>
                  </a:lnTo>
                  <a:lnTo>
                    <a:pt x="211" y="329"/>
                  </a:lnTo>
                  <a:lnTo>
                    <a:pt x="209" y="327"/>
                  </a:lnTo>
                  <a:lnTo>
                    <a:pt x="207" y="324"/>
                  </a:lnTo>
                  <a:lnTo>
                    <a:pt x="206" y="320"/>
                  </a:lnTo>
                  <a:lnTo>
                    <a:pt x="206" y="317"/>
                  </a:lnTo>
                  <a:lnTo>
                    <a:pt x="206" y="317"/>
                  </a:lnTo>
                  <a:lnTo>
                    <a:pt x="206" y="310"/>
                  </a:lnTo>
                  <a:lnTo>
                    <a:pt x="206" y="310"/>
                  </a:lnTo>
                  <a:lnTo>
                    <a:pt x="206" y="293"/>
                  </a:lnTo>
                  <a:lnTo>
                    <a:pt x="206" y="293"/>
                  </a:lnTo>
                  <a:lnTo>
                    <a:pt x="206" y="292"/>
                  </a:lnTo>
                  <a:lnTo>
                    <a:pt x="206" y="292"/>
                  </a:lnTo>
                  <a:lnTo>
                    <a:pt x="203" y="269"/>
                  </a:lnTo>
                  <a:lnTo>
                    <a:pt x="202" y="246"/>
                  </a:lnTo>
                  <a:lnTo>
                    <a:pt x="200" y="200"/>
                  </a:lnTo>
                  <a:lnTo>
                    <a:pt x="199" y="154"/>
                  </a:lnTo>
                  <a:lnTo>
                    <a:pt x="200" y="107"/>
                  </a:lnTo>
                  <a:lnTo>
                    <a:pt x="200" y="107"/>
                  </a:lnTo>
                  <a:lnTo>
                    <a:pt x="200" y="60"/>
                  </a:lnTo>
                  <a:lnTo>
                    <a:pt x="200" y="54"/>
                  </a:lnTo>
                  <a:lnTo>
                    <a:pt x="194" y="54"/>
                  </a:lnTo>
                  <a:lnTo>
                    <a:pt x="194" y="54"/>
                  </a:lnTo>
                  <a:lnTo>
                    <a:pt x="187" y="53"/>
                  </a:lnTo>
                  <a:lnTo>
                    <a:pt x="187" y="53"/>
                  </a:lnTo>
                  <a:lnTo>
                    <a:pt x="152" y="50"/>
                  </a:lnTo>
                  <a:lnTo>
                    <a:pt x="115" y="49"/>
                  </a:lnTo>
                  <a:lnTo>
                    <a:pt x="115" y="49"/>
                  </a:lnTo>
                  <a:lnTo>
                    <a:pt x="108" y="48"/>
                  </a:lnTo>
                  <a:lnTo>
                    <a:pt x="102" y="47"/>
                  </a:lnTo>
                  <a:lnTo>
                    <a:pt x="90" y="43"/>
                  </a:lnTo>
                  <a:lnTo>
                    <a:pt x="90" y="43"/>
                  </a:lnTo>
                  <a:lnTo>
                    <a:pt x="77" y="39"/>
                  </a:lnTo>
                  <a:lnTo>
                    <a:pt x="71" y="38"/>
                  </a:lnTo>
                  <a:lnTo>
                    <a:pt x="65" y="37"/>
                  </a:lnTo>
                  <a:lnTo>
                    <a:pt x="17" y="37"/>
                  </a:lnTo>
                  <a:lnTo>
                    <a:pt x="17" y="37"/>
                  </a:lnTo>
                  <a:lnTo>
                    <a:pt x="13" y="37"/>
                  </a:lnTo>
                  <a:lnTo>
                    <a:pt x="9" y="35"/>
                  </a:lnTo>
                  <a:lnTo>
                    <a:pt x="6" y="33"/>
                  </a:lnTo>
                  <a:lnTo>
                    <a:pt x="4" y="31"/>
                  </a:lnTo>
                  <a:lnTo>
                    <a:pt x="2" y="27"/>
                  </a:lnTo>
                  <a:lnTo>
                    <a:pt x="1" y="24"/>
                  </a:lnTo>
                  <a:lnTo>
                    <a:pt x="0" y="18"/>
                  </a:lnTo>
                  <a:lnTo>
                    <a:pt x="0" y="18"/>
                  </a:lnTo>
                  <a:lnTo>
                    <a:pt x="1" y="13"/>
                  </a:lnTo>
                  <a:lnTo>
                    <a:pt x="2" y="10"/>
                  </a:lnTo>
                  <a:lnTo>
                    <a:pt x="4" y="7"/>
                  </a:lnTo>
                  <a:lnTo>
                    <a:pt x="6" y="4"/>
                  </a:lnTo>
                  <a:lnTo>
                    <a:pt x="9" y="2"/>
                  </a:lnTo>
                  <a:lnTo>
                    <a:pt x="13" y="1"/>
                  </a:lnTo>
                  <a:lnTo>
                    <a:pt x="17" y="1"/>
                  </a:lnTo>
                  <a:lnTo>
                    <a:pt x="17" y="1"/>
                  </a:lnTo>
                  <a:lnTo>
                    <a:pt x="35" y="0"/>
                  </a:lnTo>
                  <a:lnTo>
                    <a:pt x="37" y="0"/>
                  </a:lnTo>
                  <a:lnTo>
                    <a:pt x="37" y="0"/>
                  </a:lnTo>
                  <a:lnTo>
                    <a:pt x="56" y="0"/>
                  </a:lnTo>
                  <a:lnTo>
                    <a:pt x="56" y="0"/>
                  </a:lnTo>
                  <a:lnTo>
                    <a:pt x="69" y="0"/>
                  </a:lnTo>
                  <a:lnTo>
                    <a:pt x="85" y="2"/>
                  </a:lnTo>
                  <a:lnTo>
                    <a:pt x="99" y="5"/>
                  </a:lnTo>
                  <a:lnTo>
                    <a:pt x="107" y="7"/>
                  </a:lnTo>
                  <a:lnTo>
                    <a:pt x="115" y="10"/>
                  </a:lnTo>
                  <a:lnTo>
                    <a:pt x="115" y="10"/>
                  </a:lnTo>
                  <a:lnTo>
                    <a:pt x="122" y="12"/>
                  </a:lnTo>
                  <a:lnTo>
                    <a:pt x="131" y="13"/>
                  </a:lnTo>
                  <a:lnTo>
                    <a:pt x="131" y="13"/>
                  </a:lnTo>
                  <a:lnTo>
                    <a:pt x="144" y="12"/>
                  </a:lnTo>
                  <a:lnTo>
                    <a:pt x="144" y="12"/>
                  </a:lnTo>
                  <a:lnTo>
                    <a:pt x="156" y="12"/>
                  </a:lnTo>
                  <a:lnTo>
                    <a:pt x="156" y="12"/>
                  </a:lnTo>
                  <a:lnTo>
                    <a:pt x="164" y="12"/>
                  </a:lnTo>
                  <a:lnTo>
                    <a:pt x="164" y="12"/>
                  </a:lnTo>
                  <a:lnTo>
                    <a:pt x="179" y="15"/>
                  </a:lnTo>
                  <a:lnTo>
                    <a:pt x="179" y="15"/>
                  </a:lnTo>
                  <a:lnTo>
                    <a:pt x="200" y="18"/>
                  </a:lnTo>
                  <a:lnTo>
                    <a:pt x="200" y="18"/>
                  </a:lnTo>
                  <a:lnTo>
                    <a:pt x="221" y="17"/>
                  </a:lnTo>
                  <a:lnTo>
                    <a:pt x="221" y="17"/>
                  </a:lnTo>
                  <a:lnTo>
                    <a:pt x="238" y="16"/>
                  </a:lnTo>
                  <a:lnTo>
                    <a:pt x="256" y="16"/>
                  </a:lnTo>
                  <a:lnTo>
                    <a:pt x="256" y="16"/>
                  </a:lnTo>
                  <a:lnTo>
                    <a:pt x="267" y="16"/>
                  </a:lnTo>
                  <a:lnTo>
                    <a:pt x="267" y="16"/>
                  </a:lnTo>
                  <a:lnTo>
                    <a:pt x="287" y="18"/>
                  </a:lnTo>
                  <a:lnTo>
                    <a:pt x="306" y="21"/>
                  </a:lnTo>
                  <a:lnTo>
                    <a:pt x="306" y="21"/>
                  </a:lnTo>
                  <a:lnTo>
                    <a:pt x="329" y="24"/>
                  </a:lnTo>
                  <a:lnTo>
                    <a:pt x="341" y="25"/>
                  </a:lnTo>
                  <a:lnTo>
                    <a:pt x="352" y="25"/>
                  </a:lnTo>
                  <a:lnTo>
                    <a:pt x="362" y="25"/>
                  </a:lnTo>
                  <a:lnTo>
                    <a:pt x="362" y="25"/>
                  </a:lnTo>
                  <a:lnTo>
                    <a:pt x="411" y="25"/>
                  </a:lnTo>
                  <a:lnTo>
                    <a:pt x="427" y="24"/>
                  </a:lnTo>
                  <a:lnTo>
                    <a:pt x="427" y="24"/>
                  </a:lnTo>
                  <a:lnTo>
                    <a:pt x="438" y="24"/>
                  </a:lnTo>
                  <a:lnTo>
                    <a:pt x="438" y="24"/>
                  </a:lnTo>
                  <a:lnTo>
                    <a:pt x="474" y="25"/>
                  </a:lnTo>
                  <a:lnTo>
                    <a:pt x="510" y="27"/>
                  </a:lnTo>
                  <a:lnTo>
                    <a:pt x="510" y="27"/>
                  </a:lnTo>
                  <a:lnTo>
                    <a:pt x="546" y="30"/>
                  </a:lnTo>
                  <a:lnTo>
                    <a:pt x="581" y="31"/>
                  </a:lnTo>
                  <a:lnTo>
                    <a:pt x="581" y="31"/>
                  </a:lnTo>
                  <a:lnTo>
                    <a:pt x="604" y="31"/>
                  </a:lnTo>
                  <a:lnTo>
                    <a:pt x="626" y="32"/>
                  </a:lnTo>
                  <a:lnTo>
                    <a:pt x="668" y="35"/>
                  </a:lnTo>
                  <a:lnTo>
                    <a:pt x="668" y="35"/>
                  </a:lnTo>
                  <a:lnTo>
                    <a:pt x="709" y="38"/>
                  </a:lnTo>
                  <a:lnTo>
                    <a:pt x="749" y="39"/>
                  </a:lnTo>
                  <a:lnTo>
                    <a:pt x="749" y="39"/>
                  </a:lnTo>
                  <a:lnTo>
                    <a:pt x="785" y="39"/>
                  </a:lnTo>
                  <a:lnTo>
                    <a:pt x="785" y="39"/>
                  </a:lnTo>
                  <a:lnTo>
                    <a:pt x="854" y="39"/>
                  </a:lnTo>
                  <a:lnTo>
                    <a:pt x="921" y="38"/>
                  </a:lnTo>
                  <a:lnTo>
                    <a:pt x="941" y="38"/>
                  </a:lnTo>
                  <a:lnTo>
                    <a:pt x="941" y="38"/>
                  </a:lnTo>
                  <a:lnTo>
                    <a:pt x="981" y="37"/>
                  </a:lnTo>
                  <a:lnTo>
                    <a:pt x="981" y="37"/>
                  </a:lnTo>
                  <a:lnTo>
                    <a:pt x="1060" y="38"/>
                  </a:lnTo>
                  <a:lnTo>
                    <a:pt x="1138" y="40"/>
                  </a:lnTo>
                  <a:lnTo>
                    <a:pt x="1139" y="40"/>
                  </a:lnTo>
                  <a:lnTo>
                    <a:pt x="1139" y="40"/>
                  </a:lnTo>
                  <a:lnTo>
                    <a:pt x="1216" y="42"/>
                  </a:lnTo>
                  <a:lnTo>
                    <a:pt x="1295" y="43"/>
                  </a:lnTo>
                  <a:lnTo>
                    <a:pt x="1295" y="43"/>
                  </a:lnTo>
                  <a:lnTo>
                    <a:pt x="1299" y="43"/>
                  </a:lnTo>
                  <a:lnTo>
                    <a:pt x="1303" y="44"/>
                  </a:lnTo>
                  <a:lnTo>
                    <a:pt x="1307" y="46"/>
                  </a:lnTo>
                  <a:lnTo>
                    <a:pt x="1309" y="49"/>
                  </a:lnTo>
                  <a:lnTo>
                    <a:pt x="1311" y="52"/>
                  </a:lnTo>
                  <a:lnTo>
                    <a:pt x="1312" y="55"/>
                  </a:lnTo>
                  <a:lnTo>
                    <a:pt x="1313" y="61"/>
                  </a:lnTo>
                  <a:lnTo>
                    <a:pt x="1313" y="61"/>
                  </a:lnTo>
                  <a:lnTo>
                    <a:pt x="1312" y="67"/>
                  </a:lnTo>
                  <a:lnTo>
                    <a:pt x="1311" y="70"/>
                  </a:lnTo>
                  <a:lnTo>
                    <a:pt x="1309" y="73"/>
                  </a:lnTo>
                  <a:lnTo>
                    <a:pt x="1307" y="75"/>
                  </a:lnTo>
                  <a:lnTo>
                    <a:pt x="1303" y="77"/>
                  </a:lnTo>
                  <a:lnTo>
                    <a:pt x="1299" y="79"/>
                  </a:lnTo>
                  <a:lnTo>
                    <a:pt x="1295" y="79"/>
                  </a:lnTo>
                  <a:lnTo>
                    <a:pt x="1288" y="79"/>
                  </a:lnTo>
                  <a:lnTo>
                    <a:pt x="1288" y="79"/>
                  </a:lnTo>
                  <a:lnTo>
                    <a:pt x="1288" y="79"/>
                  </a:lnTo>
                  <a:lnTo>
                    <a:pt x="1212" y="78"/>
                  </a:lnTo>
                  <a:lnTo>
                    <a:pt x="1139" y="77"/>
                  </a:lnTo>
                  <a:lnTo>
                    <a:pt x="1101" y="76"/>
                  </a:lnTo>
                  <a:lnTo>
                    <a:pt x="1104" y="85"/>
                  </a:lnTo>
                  <a:lnTo>
                    <a:pt x="1104" y="85"/>
                  </a:lnTo>
                  <a:lnTo>
                    <a:pt x="1107" y="88"/>
                  </a:lnTo>
                  <a:lnTo>
                    <a:pt x="1107" y="92"/>
                  </a:lnTo>
                  <a:lnTo>
                    <a:pt x="1107" y="92"/>
                  </a:lnTo>
                  <a:lnTo>
                    <a:pt x="1106" y="122"/>
                  </a:lnTo>
                  <a:lnTo>
                    <a:pt x="1104" y="153"/>
                  </a:lnTo>
                  <a:lnTo>
                    <a:pt x="1104" y="153"/>
                  </a:lnTo>
                  <a:lnTo>
                    <a:pt x="1103" y="190"/>
                  </a:lnTo>
                  <a:lnTo>
                    <a:pt x="1103" y="227"/>
                  </a:lnTo>
                  <a:lnTo>
                    <a:pt x="1103" y="245"/>
                  </a:lnTo>
                  <a:lnTo>
                    <a:pt x="1104" y="264"/>
                  </a:lnTo>
                  <a:lnTo>
                    <a:pt x="1107" y="281"/>
                  </a:lnTo>
                  <a:lnTo>
                    <a:pt x="1110" y="299"/>
                  </a:lnTo>
                  <a:lnTo>
                    <a:pt x="1110" y="299"/>
                  </a:lnTo>
                  <a:lnTo>
                    <a:pt x="1111" y="305"/>
                  </a:lnTo>
                  <a:lnTo>
                    <a:pt x="1111" y="311"/>
                  </a:lnTo>
                  <a:lnTo>
                    <a:pt x="1110" y="318"/>
                  </a:lnTo>
                  <a:lnTo>
                    <a:pt x="1109" y="323"/>
                  </a:lnTo>
                  <a:lnTo>
                    <a:pt x="1106" y="327"/>
                  </a:lnTo>
                  <a:lnTo>
                    <a:pt x="1102" y="331"/>
                  </a:lnTo>
                  <a:lnTo>
                    <a:pt x="1098" y="334"/>
                  </a:lnTo>
                  <a:lnTo>
                    <a:pt x="1093" y="337"/>
                  </a:lnTo>
                  <a:lnTo>
                    <a:pt x="1092" y="338"/>
                  </a:lnTo>
                  <a:lnTo>
                    <a:pt x="1091" y="339"/>
                  </a:lnTo>
                  <a:lnTo>
                    <a:pt x="1091" y="339"/>
                  </a:lnTo>
                  <a:lnTo>
                    <a:pt x="1088" y="343"/>
                  </a:lnTo>
                  <a:lnTo>
                    <a:pt x="1085" y="346"/>
                  </a:lnTo>
                  <a:lnTo>
                    <a:pt x="1081" y="347"/>
                  </a:lnTo>
                  <a:lnTo>
                    <a:pt x="1075" y="347"/>
                  </a:lnTo>
                  <a:lnTo>
                    <a:pt x="1075" y="347"/>
                  </a:lnTo>
                  <a:lnTo>
                    <a:pt x="1035" y="348"/>
                  </a:lnTo>
                  <a:lnTo>
                    <a:pt x="994" y="351"/>
                  </a:lnTo>
                  <a:lnTo>
                    <a:pt x="994" y="351"/>
                  </a:lnTo>
                  <a:lnTo>
                    <a:pt x="952" y="353"/>
                  </a:lnTo>
                  <a:lnTo>
                    <a:pt x="910" y="354"/>
                  </a:lnTo>
                  <a:lnTo>
                    <a:pt x="910" y="354"/>
                  </a:lnTo>
                  <a:close/>
                  <a:moveTo>
                    <a:pt x="253" y="53"/>
                  </a:moveTo>
                  <a:lnTo>
                    <a:pt x="253" y="53"/>
                  </a:lnTo>
                  <a:lnTo>
                    <a:pt x="242" y="53"/>
                  </a:lnTo>
                  <a:lnTo>
                    <a:pt x="237" y="53"/>
                  </a:lnTo>
                  <a:lnTo>
                    <a:pt x="237" y="59"/>
                  </a:lnTo>
                  <a:lnTo>
                    <a:pt x="237" y="59"/>
                  </a:lnTo>
                  <a:lnTo>
                    <a:pt x="236" y="107"/>
                  </a:lnTo>
                  <a:lnTo>
                    <a:pt x="236" y="107"/>
                  </a:lnTo>
                  <a:lnTo>
                    <a:pt x="236" y="181"/>
                  </a:lnTo>
                  <a:lnTo>
                    <a:pt x="237" y="218"/>
                  </a:lnTo>
                  <a:lnTo>
                    <a:pt x="239" y="256"/>
                  </a:lnTo>
                  <a:lnTo>
                    <a:pt x="239" y="258"/>
                  </a:lnTo>
                  <a:lnTo>
                    <a:pt x="241" y="260"/>
                  </a:lnTo>
                  <a:lnTo>
                    <a:pt x="241" y="260"/>
                  </a:lnTo>
                  <a:lnTo>
                    <a:pt x="244" y="262"/>
                  </a:lnTo>
                  <a:lnTo>
                    <a:pt x="247" y="266"/>
                  </a:lnTo>
                  <a:lnTo>
                    <a:pt x="248" y="270"/>
                  </a:lnTo>
                  <a:lnTo>
                    <a:pt x="248" y="274"/>
                  </a:lnTo>
                  <a:lnTo>
                    <a:pt x="248" y="274"/>
                  </a:lnTo>
                  <a:lnTo>
                    <a:pt x="248" y="284"/>
                  </a:lnTo>
                  <a:lnTo>
                    <a:pt x="246" y="292"/>
                  </a:lnTo>
                  <a:lnTo>
                    <a:pt x="245" y="299"/>
                  </a:lnTo>
                  <a:lnTo>
                    <a:pt x="251" y="299"/>
                  </a:lnTo>
                  <a:lnTo>
                    <a:pt x="251" y="299"/>
                  </a:lnTo>
                  <a:lnTo>
                    <a:pt x="287" y="301"/>
                  </a:lnTo>
                  <a:lnTo>
                    <a:pt x="321" y="304"/>
                  </a:lnTo>
                  <a:lnTo>
                    <a:pt x="321" y="304"/>
                  </a:lnTo>
                  <a:lnTo>
                    <a:pt x="369" y="308"/>
                  </a:lnTo>
                  <a:lnTo>
                    <a:pt x="392" y="309"/>
                  </a:lnTo>
                  <a:lnTo>
                    <a:pt x="417" y="310"/>
                  </a:lnTo>
                  <a:lnTo>
                    <a:pt x="642" y="310"/>
                  </a:lnTo>
                  <a:lnTo>
                    <a:pt x="642" y="310"/>
                  </a:lnTo>
                  <a:lnTo>
                    <a:pt x="694" y="310"/>
                  </a:lnTo>
                  <a:lnTo>
                    <a:pt x="748" y="311"/>
                  </a:lnTo>
                  <a:lnTo>
                    <a:pt x="867" y="316"/>
                  </a:lnTo>
                  <a:lnTo>
                    <a:pt x="867" y="316"/>
                  </a:lnTo>
                  <a:lnTo>
                    <a:pt x="898" y="317"/>
                  </a:lnTo>
                  <a:lnTo>
                    <a:pt x="898" y="317"/>
                  </a:lnTo>
                  <a:lnTo>
                    <a:pt x="943" y="316"/>
                  </a:lnTo>
                  <a:lnTo>
                    <a:pt x="986" y="314"/>
                  </a:lnTo>
                  <a:lnTo>
                    <a:pt x="986" y="314"/>
                  </a:lnTo>
                  <a:lnTo>
                    <a:pt x="1053" y="310"/>
                  </a:lnTo>
                  <a:lnTo>
                    <a:pt x="1055" y="310"/>
                  </a:lnTo>
                  <a:lnTo>
                    <a:pt x="1057" y="308"/>
                  </a:lnTo>
                  <a:lnTo>
                    <a:pt x="1057" y="308"/>
                  </a:lnTo>
                  <a:lnTo>
                    <a:pt x="1061" y="306"/>
                  </a:lnTo>
                  <a:lnTo>
                    <a:pt x="1065" y="304"/>
                  </a:lnTo>
                  <a:lnTo>
                    <a:pt x="1068" y="304"/>
                  </a:lnTo>
                  <a:lnTo>
                    <a:pt x="1069" y="300"/>
                  </a:lnTo>
                  <a:lnTo>
                    <a:pt x="1069" y="300"/>
                  </a:lnTo>
                  <a:lnTo>
                    <a:pt x="1070" y="292"/>
                  </a:lnTo>
                  <a:lnTo>
                    <a:pt x="1071" y="276"/>
                  </a:lnTo>
                  <a:lnTo>
                    <a:pt x="1071" y="253"/>
                  </a:lnTo>
                  <a:lnTo>
                    <a:pt x="1070" y="220"/>
                  </a:lnTo>
                  <a:lnTo>
                    <a:pt x="1070" y="220"/>
                  </a:lnTo>
                  <a:lnTo>
                    <a:pt x="1069" y="212"/>
                  </a:lnTo>
                  <a:lnTo>
                    <a:pt x="1069" y="118"/>
                  </a:lnTo>
                  <a:lnTo>
                    <a:pt x="1068" y="116"/>
                  </a:lnTo>
                  <a:lnTo>
                    <a:pt x="1068" y="116"/>
                  </a:lnTo>
                  <a:lnTo>
                    <a:pt x="1066" y="114"/>
                  </a:lnTo>
                  <a:lnTo>
                    <a:pt x="1065" y="110"/>
                  </a:lnTo>
                  <a:lnTo>
                    <a:pt x="1063" y="103"/>
                  </a:lnTo>
                  <a:lnTo>
                    <a:pt x="1063" y="75"/>
                  </a:lnTo>
                  <a:lnTo>
                    <a:pt x="1058" y="75"/>
                  </a:lnTo>
                  <a:lnTo>
                    <a:pt x="1058" y="75"/>
                  </a:lnTo>
                  <a:lnTo>
                    <a:pt x="983" y="74"/>
                  </a:lnTo>
                  <a:lnTo>
                    <a:pt x="983" y="74"/>
                  </a:lnTo>
                  <a:lnTo>
                    <a:pt x="941" y="74"/>
                  </a:lnTo>
                  <a:lnTo>
                    <a:pt x="910" y="75"/>
                  </a:lnTo>
                  <a:lnTo>
                    <a:pt x="910" y="75"/>
                  </a:lnTo>
                  <a:lnTo>
                    <a:pt x="852" y="76"/>
                  </a:lnTo>
                  <a:lnTo>
                    <a:pt x="794" y="76"/>
                  </a:lnTo>
                  <a:lnTo>
                    <a:pt x="794" y="76"/>
                  </a:lnTo>
                  <a:lnTo>
                    <a:pt x="749" y="76"/>
                  </a:lnTo>
                  <a:lnTo>
                    <a:pt x="749" y="76"/>
                  </a:lnTo>
                  <a:lnTo>
                    <a:pt x="710" y="74"/>
                  </a:lnTo>
                  <a:lnTo>
                    <a:pt x="670" y="72"/>
                  </a:lnTo>
                  <a:lnTo>
                    <a:pt x="670" y="72"/>
                  </a:lnTo>
                  <a:lnTo>
                    <a:pt x="626" y="69"/>
                  </a:lnTo>
                  <a:lnTo>
                    <a:pt x="604" y="68"/>
                  </a:lnTo>
                  <a:lnTo>
                    <a:pt x="581" y="67"/>
                  </a:lnTo>
                  <a:lnTo>
                    <a:pt x="581" y="67"/>
                  </a:lnTo>
                  <a:lnTo>
                    <a:pt x="546" y="67"/>
                  </a:lnTo>
                  <a:lnTo>
                    <a:pt x="511" y="65"/>
                  </a:lnTo>
                  <a:lnTo>
                    <a:pt x="511" y="65"/>
                  </a:lnTo>
                  <a:lnTo>
                    <a:pt x="475" y="63"/>
                  </a:lnTo>
                  <a:lnTo>
                    <a:pt x="440" y="62"/>
                  </a:lnTo>
                  <a:lnTo>
                    <a:pt x="440" y="62"/>
                  </a:lnTo>
                  <a:lnTo>
                    <a:pt x="428" y="62"/>
                  </a:lnTo>
                  <a:lnTo>
                    <a:pt x="428" y="62"/>
                  </a:lnTo>
                  <a:lnTo>
                    <a:pt x="382" y="63"/>
                  </a:lnTo>
                  <a:lnTo>
                    <a:pt x="382" y="63"/>
                  </a:lnTo>
                  <a:lnTo>
                    <a:pt x="352" y="62"/>
                  </a:lnTo>
                  <a:lnTo>
                    <a:pt x="324" y="61"/>
                  </a:lnTo>
                  <a:lnTo>
                    <a:pt x="299" y="58"/>
                  </a:lnTo>
                  <a:lnTo>
                    <a:pt x="274" y="54"/>
                  </a:lnTo>
                  <a:lnTo>
                    <a:pt x="274" y="54"/>
                  </a:lnTo>
                  <a:lnTo>
                    <a:pt x="264" y="53"/>
                  </a:lnTo>
                  <a:lnTo>
                    <a:pt x="253" y="53"/>
                  </a:lnTo>
                  <a:lnTo>
                    <a:pt x="25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9" name="chenying0907 1116"/>
            <p:cNvSpPr>
              <a:spLocks/>
            </p:cNvSpPr>
            <p:nvPr/>
          </p:nvSpPr>
          <p:spPr bwMode="auto">
            <a:xfrm>
              <a:off x="6265863" y="1023938"/>
              <a:ext cx="487363" cy="323850"/>
            </a:xfrm>
            <a:custGeom>
              <a:avLst/>
              <a:gdLst/>
              <a:ahLst/>
              <a:cxnLst>
                <a:cxn ang="0">
                  <a:pos x="881" y="605"/>
                </a:cxn>
                <a:cxn ang="0">
                  <a:pos x="878" y="586"/>
                </a:cxn>
                <a:cxn ang="0">
                  <a:pos x="886" y="572"/>
                </a:cxn>
                <a:cxn ang="0">
                  <a:pos x="883" y="499"/>
                </a:cxn>
                <a:cxn ang="0">
                  <a:pos x="882" y="380"/>
                </a:cxn>
                <a:cxn ang="0">
                  <a:pos x="872" y="238"/>
                </a:cxn>
                <a:cxn ang="0">
                  <a:pos x="870" y="150"/>
                </a:cxn>
                <a:cxn ang="0">
                  <a:pos x="869" y="111"/>
                </a:cxn>
                <a:cxn ang="0">
                  <a:pos x="851" y="76"/>
                </a:cxn>
                <a:cxn ang="0">
                  <a:pos x="807" y="66"/>
                </a:cxn>
                <a:cxn ang="0">
                  <a:pos x="743" y="62"/>
                </a:cxn>
                <a:cxn ang="0">
                  <a:pos x="657" y="60"/>
                </a:cxn>
                <a:cxn ang="0">
                  <a:pos x="621" y="62"/>
                </a:cxn>
                <a:cxn ang="0">
                  <a:pos x="586" y="58"/>
                </a:cxn>
                <a:cxn ang="0">
                  <a:pos x="525" y="52"/>
                </a:cxn>
                <a:cxn ang="0">
                  <a:pos x="519" y="52"/>
                </a:cxn>
                <a:cxn ang="0">
                  <a:pos x="450" y="47"/>
                </a:cxn>
                <a:cxn ang="0">
                  <a:pos x="191" y="41"/>
                </a:cxn>
                <a:cxn ang="0">
                  <a:pos x="81" y="51"/>
                </a:cxn>
                <a:cxn ang="0">
                  <a:pos x="55" y="71"/>
                </a:cxn>
                <a:cxn ang="0">
                  <a:pos x="47" y="104"/>
                </a:cxn>
                <a:cxn ang="0">
                  <a:pos x="50" y="404"/>
                </a:cxn>
                <a:cxn ang="0">
                  <a:pos x="53" y="471"/>
                </a:cxn>
                <a:cxn ang="0">
                  <a:pos x="40" y="568"/>
                </a:cxn>
                <a:cxn ang="0">
                  <a:pos x="34" y="599"/>
                </a:cxn>
                <a:cxn ang="0">
                  <a:pos x="18" y="606"/>
                </a:cxn>
                <a:cxn ang="0">
                  <a:pos x="5" y="600"/>
                </a:cxn>
                <a:cxn ang="0">
                  <a:pos x="0" y="588"/>
                </a:cxn>
                <a:cxn ang="0">
                  <a:pos x="16" y="486"/>
                </a:cxn>
                <a:cxn ang="0">
                  <a:pos x="13" y="408"/>
                </a:cxn>
                <a:cxn ang="0">
                  <a:pos x="10" y="130"/>
                </a:cxn>
                <a:cxn ang="0">
                  <a:pos x="10" y="88"/>
                </a:cxn>
                <a:cxn ang="0">
                  <a:pos x="28" y="38"/>
                </a:cxn>
                <a:cxn ang="0">
                  <a:pos x="58" y="19"/>
                </a:cxn>
                <a:cxn ang="0">
                  <a:pos x="110" y="9"/>
                </a:cxn>
                <a:cxn ang="0">
                  <a:pos x="209" y="0"/>
                </a:cxn>
                <a:cxn ang="0">
                  <a:pos x="378" y="6"/>
                </a:cxn>
                <a:cxn ang="0">
                  <a:pos x="489" y="14"/>
                </a:cxn>
                <a:cxn ang="0">
                  <a:pos x="551" y="18"/>
                </a:cxn>
                <a:cxn ang="0">
                  <a:pos x="609" y="25"/>
                </a:cxn>
                <a:cxn ang="0">
                  <a:pos x="660" y="24"/>
                </a:cxn>
                <a:cxn ang="0">
                  <a:pos x="772" y="28"/>
                </a:cxn>
                <a:cxn ang="0">
                  <a:pos x="825" y="29"/>
                </a:cxn>
                <a:cxn ang="0">
                  <a:pos x="878" y="51"/>
                </a:cxn>
                <a:cxn ang="0">
                  <a:pos x="903" y="102"/>
                </a:cxn>
                <a:cxn ang="0">
                  <a:pos x="910" y="110"/>
                </a:cxn>
                <a:cxn ang="0">
                  <a:pos x="913" y="124"/>
                </a:cxn>
                <a:cxn ang="0">
                  <a:pos x="907" y="136"/>
                </a:cxn>
                <a:cxn ang="0">
                  <a:pos x="914" y="284"/>
                </a:cxn>
                <a:cxn ang="0">
                  <a:pos x="920" y="343"/>
                </a:cxn>
                <a:cxn ang="0">
                  <a:pos x="920" y="431"/>
                </a:cxn>
                <a:cxn ang="0">
                  <a:pos x="921" y="542"/>
                </a:cxn>
                <a:cxn ang="0">
                  <a:pos x="921" y="565"/>
                </a:cxn>
                <a:cxn ang="0">
                  <a:pos x="908" y="607"/>
                </a:cxn>
                <a:cxn ang="0">
                  <a:pos x="896" y="613"/>
                </a:cxn>
              </a:cxnLst>
              <a:rect l="0" t="0" r="r" b="b"/>
              <a:pathLst>
                <a:path w="921" h="613">
                  <a:moveTo>
                    <a:pt x="896" y="613"/>
                  </a:moveTo>
                  <a:lnTo>
                    <a:pt x="896" y="613"/>
                  </a:lnTo>
                  <a:lnTo>
                    <a:pt x="890" y="612"/>
                  </a:lnTo>
                  <a:lnTo>
                    <a:pt x="886" y="610"/>
                  </a:lnTo>
                  <a:lnTo>
                    <a:pt x="881" y="605"/>
                  </a:lnTo>
                  <a:lnTo>
                    <a:pt x="878" y="600"/>
                  </a:lnTo>
                  <a:lnTo>
                    <a:pt x="878" y="600"/>
                  </a:lnTo>
                  <a:lnTo>
                    <a:pt x="876" y="595"/>
                  </a:lnTo>
                  <a:lnTo>
                    <a:pt x="877" y="591"/>
                  </a:lnTo>
                  <a:lnTo>
                    <a:pt x="878" y="586"/>
                  </a:lnTo>
                  <a:lnTo>
                    <a:pt x="882" y="582"/>
                  </a:lnTo>
                  <a:lnTo>
                    <a:pt x="882" y="582"/>
                  </a:lnTo>
                  <a:lnTo>
                    <a:pt x="883" y="579"/>
                  </a:lnTo>
                  <a:lnTo>
                    <a:pt x="885" y="576"/>
                  </a:lnTo>
                  <a:lnTo>
                    <a:pt x="886" y="572"/>
                  </a:lnTo>
                  <a:lnTo>
                    <a:pt x="887" y="566"/>
                  </a:lnTo>
                  <a:lnTo>
                    <a:pt x="887" y="546"/>
                  </a:lnTo>
                  <a:lnTo>
                    <a:pt x="885" y="515"/>
                  </a:lnTo>
                  <a:lnTo>
                    <a:pt x="885" y="515"/>
                  </a:lnTo>
                  <a:lnTo>
                    <a:pt x="883" y="499"/>
                  </a:lnTo>
                  <a:lnTo>
                    <a:pt x="883" y="499"/>
                  </a:lnTo>
                  <a:lnTo>
                    <a:pt x="881" y="436"/>
                  </a:lnTo>
                  <a:lnTo>
                    <a:pt x="882" y="407"/>
                  </a:lnTo>
                  <a:lnTo>
                    <a:pt x="882" y="380"/>
                  </a:lnTo>
                  <a:lnTo>
                    <a:pt x="882" y="380"/>
                  </a:lnTo>
                  <a:lnTo>
                    <a:pt x="883" y="362"/>
                  </a:lnTo>
                  <a:lnTo>
                    <a:pt x="883" y="343"/>
                  </a:lnTo>
                  <a:lnTo>
                    <a:pt x="880" y="306"/>
                  </a:lnTo>
                  <a:lnTo>
                    <a:pt x="877" y="271"/>
                  </a:lnTo>
                  <a:lnTo>
                    <a:pt x="872" y="238"/>
                  </a:lnTo>
                  <a:lnTo>
                    <a:pt x="872" y="238"/>
                  </a:lnTo>
                  <a:lnTo>
                    <a:pt x="870" y="217"/>
                  </a:lnTo>
                  <a:lnTo>
                    <a:pt x="869" y="196"/>
                  </a:lnTo>
                  <a:lnTo>
                    <a:pt x="870" y="152"/>
                  </a:lnTo>
                  <a:lnTo>
                    <a:pt x="870" y="150"/>
                  </a:lnTo>
                  <a:lnTo>
                    <a:pt x="870" y="150"/>
                  </a:lnTo>
                  <a:lnTo>
                    <a:pt x="870" y="133"/>
                  </a:lnTo>
                  <a:lnTo>
                    <a:pt x="870" y="133"/>
                  </a:lnTo>
                  <a:lnTo>
                    <a:pt x="870" y="119"/>
                  </a:lnTo>
                  <a:lnTo>
                    <a:pt x="869" y="111"/>
                  </a:lnTo>
                  <a:lnTo>
                    <a:pt x="867" y="102"/>
                  </a:lnTo>
                  <a:lnTo>
                    <a:pt x="864" y="93"/>
                  </a:lnTo>
                  <a:lnTo>
                    <a:pt x="860" y="85"/>
                  </a:lnTo>
                  <a:lnTo>
                    <a:pt x="854" y="79"/>
                  </a:lnTo>
                  <a:lnTo>
                    <a:pt x="851" y="76"/>
                  </a:lnTo>
                  <a:lnTo>
                    <a:pt x="847" y="74"/>
                  </a:lnTo>
                  <a:lnTo>
                    <a:pt x="847" y="74"/>
                  </a:lnTo>
                  <a:lnTo>
                    <a:pt x="837" y="71"/>
                  </a:lnTo>
                  <a:lnTo>
                    <a:pt x="822" y="68"/>
                  </a:lnTo>
                  <a:lnTo>
                    <a:pt x="807" y="66"/>
                  </a:lnTo>
                  <a:lnTo>
                    <a:pt x="795" y="65"/>
                  </a:lnTo>
                  <a:lnTo>
                    <a:pt x="795" y="65"/>
                  </a:lnTo>
                  <a:lnTo>
                    <a:pt x="768" y="64"/>
                  </a:lnTo>
                  <a:lnTo>
                    <a:pt x="743" y="62"/>
                  </a:lnTo>
                  <a:lnTo>
                    <a:pt x="743" y="62"/>
                  </a:lnTo>
                  <a:lnTo>
                    <a:pt x="717" y="60"/>
                  </a:lnTo>
                  <a:lnTo>
                    <a:pt x="691" y="59"/>
                  </a:lnTo>
                  <a:lnTo>
                    <a:pt x="691" y="59"/>
                  </a:lnTo>
                  <a:lnTo>
                    <a:pt x="673" y="59"/>
                  </a:lnTo>
                  <a:lnTo>
                    <a:pt x="657" y="60"/>
                  </a:lnTo>
                  <a:lnTo>
                    <a:pt x="655" y="60"/>
                  </a:lnTo>
                  <a:lnTo>
                    <a:pt x="655" y="60"/>
                  </a:lnTo>
                  <a:lnTo>
                    <a:pt x="639" y="61"/>
                  </a:lnTo>
                  <a:lnTo>
                    <a:pt x="621" y="62"/>
                  </a:lnTo>
                  <a:lnTo>
                    <a:pt x="621" y="62"/>
                  </a:lnTo>
                  <a:lnTo>
                    <a:pt x="615" y="62"/>
                  </a:lnTo>
                  <a:lnTo>
                    <a:pt x="615" y="62"/>
                  </a:lnTo>
                  <a:lnTo>
                    <a:pt x="601" y="60"/>
                  </a:lnTo>
                  <a:lnTo>
                    <a:pt x="586" y="58"/>
                  </a:lnTo>
                  <a:lnTo>
                    <a:pt x="586" y="58"/>
                  </a:lnTo>
                  <a:lnTo>
                    <a:pt x="574" y="56"/>
                  </a:lnTo>
                  <a:lnTo>
                    <a:pt x="561" y="54"/>
                  </a:lnTo>
                  <a:lnTo>
                    <a:pt x="561" y="54"/>
                  </a:lnTo>
                  <a:lnTo>
                    <a:pt x="525" y="52"/>
                  </a:lnTo>
                  <a:lnTo>
                    <a:pt x="525" y="52"/>
                  </a:lnTo>
                  <a:lnTo>
                    <a:pt x="522" y="52"/>
                  </a:lnTo>
                  <a:lnTo>
                    <a:pt x="522" y="52"/>
                  </a:lnTo>
                  <a:lnTo>
                    <a:pt x="520" y="52"/>
                  </a:lnTo>
                  <a:lnTo>
                    <a:pt x="521" y="52"/>
                  </a:lnTo>
                  <a:lnTo>
                    <a:pt x="519" y="52"/>
                  </a:lnTo>
                  <a:lnTo>
                    <a:pt x="519" y="52"/>
                  </a:lnTo>
                  <a:lnTo>
                    <a:pt x="519" y="52"/>
                  </a:lnTo>
                  <a:lnTo>
                    <a:pt x="485" y="49"/>
                  </a:lnTo>
                  <a:lnTo>
                    <a:pt x="450" y="47"/>
                  </a:lnTo>
                  <a:lnTo>
                    <a:pt x="450" y="47"/>
                  </a:lnTo>
                  <a:lnTo>
                    <a:pt x="382" y="45"/>
                  </a:lnTo>
                  <a:lnTo>
                    <a:pt x="316" y="43"/>
                  </a:lnTo>
                  <a:lnTo>
                    <a:pt x="252" y="42"/>
                  </a:lnTo>
                  <a:lnTo>
                    <a:pt x="191" y="41"/>
                  </a:lnTo>
                  <a:lnTo>
                    <a:pt x="191" y="41"/>
                  </a:lnTo>
                  <a:lnTo>
                    <a:pt x="164" y="42"/>
                  </a:lnTo>
                  <a:lnTo>
                    <a:pt x="136" y="43"/>
                  </a:lnTo>
                  <a:lnTo>
                    <a:pt x="108" y="46"/>
                  </a:lnTo>
                  <a:lnTo>
                    <a:pt x="95" y="48"/>
                  </a:lnTo>
                  <a:lnTo>
                    <a:pt x="81" y="51"/>
                  </a:lnTo>
                  <a:lnTo>
                    <a:pt x="81" y="51"/>
                  </a:lnTo>
                  <a:lnTo>
                    <a:pt x="73" y="53"/>
                  </a:lnTo>
                  <a:lnTo>
                    <a:pt x="67" y="58"/>
                  </a:lnTo>
                  <a:lnTo>
                    <a:pt x="61" y="64"/>
                  </a:lnTo>
                  <a:lnTo>
                    <a:pt x="55" y="71"/>
                  </a:lnTo>
                  <a:lnTo>
                    <a:pt x="52" y="78"/>
                  </a:lnTo>
                  <a:lnTo>
                    <a:pt x="49" y="85"/>
                  </a:lnTo>
                  <a:lnTo>
                    <a:pt x="46" y="99"/>
                  </a:lnTo>
                  <a:lnTo>
                    <a:pt x="45" y="102"/>
                  </a:lnTo>
                  <a:lnTo>
                    <a:pt x="47" y="104"/>
                  </a:lnTo>
                  <a:lnTo>
                    <a:pt x="47" y="104"/>
                  </a:lnTo>
                  <a:lnTo>
                    <a:pt x="49" y="108"/>
                  </a:lnTo>
                  <a:lnTo>
                    <a:pt x="50" y="114"/>
                  </a:lnTo>
                  <a:lnTo>
                    <a:pt x="50" y="404"/>
                  </a:lnTo>
                  <a:lnTo>
                    <a:pt x="50" y="404"/>
                  </a:lnTo>
                  <a:lnTo>
                    <a:pt x="50" y="421"/>
                  </a:lnTo>
                  <a:lnTo>
                    <a:pt x="51" y="439"/>
                  </a:lnTo>
                  <a:lnTo>
                    <a:pt x="51" y="439"/>
                  </a:lnTo>
                  <a:lnTo>
                    <a:pt x="53" y="455"/>
                  </a:lnTo>
                  <a:lnTo>
                    <a:pt x="53" y="471"/>
                  </a:lnTo>
                  <a:lnTo>
                    <a:pt x="53" y="487"/>
                  </a:lnTo>
                  <a:lnTo>
                    <a:pt x="51" y="502"/>
                  </a:lnTo>
                  <a:lnTo>
                    <a:pt x="51" y="502"/>
                  </a:lnTo>
                  <a:lnTo>
                    <a:pt x="43" y="546"/>
                  </a:lnTo>
                  <a:lnTo>
                    <a:pt x="40" y="568"/>
                  </a:lnTo>
                  <a:lnTo>
                    <a:pt x="38" y="589"/>
                  </a:lnTo>
                  <a:lnTo>
                    <a:pt x="38" y="589"/>
                  </a:lnTo>
                  <a:lnTo>
                    <a:pt x="37" y="593"/>
                  </a:lnTo>
                  <a:lnTo>
                    <a:pt x="36" y="596"/>
                  </a:lnTo>
                  <a:lnTo>
                    <a:pt x="34" y="599"/>
                  </a:lnTo>
                  <a:lnTo>
                    <a:pt x="31" y="601"/>
                  </a:lnTo>
                  <a:lnTo>
                    <a:pt x="27" y="603"/>
                  </a:lnTo>
                  <a:lnTo>
                    <a:pt x="24" y="605"/>
                  </a:lnTo>
                  <a:lnTo>
                    <a:pt x="18" y="606"/>
                  </a:lnTo>
                  <a:lnTo>
                    <a:pt x="18" y="606"/>
                  </a:lnTo>
                  <a:lnTo>
                    <a:pt x="14" y="605"/>
                  </a:lnTo>
                  <a:lnTo>
                    <a:pt x="11" y="604"/>
                  </a:lnTo>
                  <a:lnTo>
                    <a:pt x="8" y="603"/>
                  </a:lnTo>
                  <a:lnTo>
                    <a:pt x="5" y="600"/>
                  </a:lnTo>
                  <a:lnTo>
                    <a:pt x="5" y="600"/>
                  </a:lnTo>
                  <a:lnTo>
                    <a:pt x="3" y="598"/>
                  </a:lnTo>
                  <a:lnTo>
                    <a:pt x="1" y="595"/>
                  </a:lnTo>
                  <a:lnTo>
                    <a:pt x="0" y="592"/>
                  </a:lnTo>
                  <a:lnTo>
                    <a:pt x="0" y="588"/>
                  </a:lnTo>
                  <a:lnTo>
                    <a:pt x="0" y="588"/>
                  </a:lnTo>
                  <a:lnTo>
                    <a:pt x="4" y="565"/>
                  </a:lnTo>
                  <a:lnTo>
                    <a:pt x="7" y="543"/>
                  </a:lnTo>
                  <a:lnTo>
                    <a:pt x="14" y="505"/>
                  </a:lnTo>
                  <a:lnTo>
                    <a:pt x="14" y="505"/>
                  </a:lnTo>
                  <a:lnTo>
                    <a:pt x="16" y="486"/>
                  </a:lnTo>
                  <a:lnTo>
                    <a:pt x="16" y="468"/>
                  </a:lnTo>
                  <a:lnTo>
                    <a:pt x="16" y="448"/>
                  </a:lnTo>
                  <a:lnTo>
                    <a:pt x="15" y="428"/>
                  </a:lnTo>
                  <a:lnTo>
                    <a:pt x="15" y="428"/>
                  </a:lnTo>
                  <a:lnTo>
                    <a:pt x="13" y="408"/>
                  </a:lnTo>
                  <a:lnTo>
                    <a:pt x="13" y="390"/>
                  </a:lnTo>
                  <a:lnTo>
                    <a:pt x="13" y="134"/>
                  </a:lnTo>
                  <a:lnTo>
                    <a:pt x="11" y="132"/>
                  </a:lnTo>
                  <a:lnTo>
                    <a:pt x="11" y="132"/>
                  </a:lnTo>
                  <a:lnTo>
                    <a:pt x="10" y="130"/>
                  </a:lnTo>
                  <a:lnTo>
                    <a:pt x="8" y="127"/>
                  </a:lnTo>
                  <a:lnTo>
                    <a:pt x="7" y="120"/>
                  </a:lnTo>
                  <a:lnTo>
                    <a:pt x="7" y="120"/>
                  </a:lnTo>
                  <a:lnTo>
                    <a:pt x="8" y="100"/>
                  </a:lnTo>
                  <a:lnTo>
                    <a:pt x="10" y="88"/>
                  </a:lnTo>
                  <a:lnTo>
                    <a:pt x="12" y="76"/>
                  </a:lnTo>
                  <a:lnTo>
                    <a:pt x="15" y="63"/>
                  </a:lnTo>
                  <a:lnTo>
                    <a:pt x="20" y="53"/>
                  </a:lnTo>
                  <a:lnTo>
                    <a:pt x="25" y="43"/>
                  </a:lnTo>
                  <a:lnTo>
                    <a:pt x="28" y="38"/>
                  </a:lnTo>
                  <a:lnTo>
                    <a:pt x="33" y="34"/>
                  </a:lnTo>
                  <a:lnTo>
                    <a:pt x="33" y="34"/>
                  </a:lnTo>
                  <a:lnTo>
                    <a:pt x="41" y="28"/>
                  </a:lnTo>
                  <a:lnTo>
                    <a:pt x="49" y="22"/>
                  </a:lnTo>
                  <a:lnTo>
                    <a:pt x="58" y="19"/>
                  </a:lnTo>
                  <a:lnTo>
                    <a:pt x="69" y="16"/>
                  </a:lnTo>
                  <a:lnTo>
                    <a:pt x="79" y="13"/>
                  </a:lnTo>
                  <a:lnTo>
                    <a:pt x="90" y="11"/>
                  </a:lnTo>
                  <a:lnTo>
                    <a:pt x="110" y="9"/>
                  </a:lnTo>
                  <a:lnTo>
                    <a:pt x="110" y="9"/>
                  </a:lnTo>
                  <a:lnTo>
                    <a:pt x="131" y="6"/>
                  </a:lnTo>
                  <a:lnTo>
                    <a:pt x="131" y="6"/>
                  </a:lnTo>
                  <a:lnTo>
                    <a:pt x="155" y="4"/>
                  </a:lnTo>
                  <a:lnTo>
                    <a:pt x="181" y="2"/>
                  </a:lnTo>
                  <a:lnTo>
                    <a:pt x="209" y="0"/>
                  </a:lnTo>
                  <a:lnTo>
                    <a:pt x="238" y="0"/>
                  </a:lnTo>
                  <a:lnTo>
                    <a:pt x="238" y="0"/>
                  </a:lnTo>
                  <a:lnTo>
                    <a:pt x="273" y="0"/>
                  </a:lnTo>
                  <a:lnTo>
                    <a:pt x="308" y="2"/>
                  </a:lnTo>
                  <a:lnTo>
                    <a:pt x="378" y="6"/>
                  </a:lnTo>
                  <a:lnTo>
                    <a:pt x="378" y="6"/>
                  </a:lnTo>
                  <a:lnTo>
                    <a:pt x="451" y="10"/>
                  </a:lnTo>
                  <a:lnTo>
                    <a:pt x="451" y="10"/>
                  </a:lnTo>
                  <a:lnTo>
                    <a:pt x="470" y="11"/>
                  </a:lnTo>
                  <a:lnTo>
                    <a:pt x="489" y="14"/>
                  </a:lnTo>
                  <a:lnTo>
                    <a:pt x="489" y="14"/>
                  </a:lnTo>
                  <a:lnTo>
                    <a:pt x="510" y="15"/>
                  </a:lnTo>
                  <a:lnTo>
                    <a:pt x="532" y="17"/>
                  </a:lnTo>
                  <a:lnTo>
                    <a:pt x="532" y="17"/>
                  </a:lnTo>
                  <a:lnTo>
                    <a:pt x="551" y="18"/>
                  </a:lnTo>
                  <a:lnTo>
                    <a:pt x="569" y="21"/>
                  </a:lnTo>
                  <a:lnTo>
                    <a:pt x="569" y="21"/>
                  </a:lnTo>
                  <a:lnTo>
                    <a:pt x="590" y="24"/>
                  </a:lnTo>
                  <a:lnTo>
                    <a:pt x="600" y="25"/>
                  </a:lnTo>
                  <a:lnTo>
                    <a:pt x="609" y="25"/>
                  </a:lnTo>
                  <a:lnTo>
                    <a:pt x="609" y="25"/>
                  </a:lnTo>
                  <a:lnTo>
                    <a:pt x="615" y="25"/>
                  </a:lnTo>
                  <a:lnTo>
                    <a:pt x="615" y="25"/>
                  </a:lnTo>
                  <a:lnTo>
                    <a:pt x="637" y="24"/>
                  </a:lnTo>
                  <a:lnTo>
                    <a:pt x="660" y="24"/>
                  </a:lnTo>
                  <a:lnTo>
                    <a:pt x="660" y="24"/>
                  </a:lnTo>
                  <a:lnTo>
                    <a:pt x="701" y="25"/>
                  </a:lnTo>
                  <a:lnTo>
                    <a:pt x="744" y="26"/>
                  </a:lnTo>
                  <a:lnTo>
                    <a:pt x="744" y="26"/>
                  </a:lnTo>
                  <a:lnTo>
                    <a:pt x="772" y="28"/>
                  </a:lnTo>
                  <a:lnTo>
                    <a:pt x="772" y="28"/>
                  </a:lnTo>
                  <a:lnTo>
                    <a:pt x="790" y="28"/>
                  </a:lnTo>
                  <a:lnTo>
                    <a:pt x="790" y="28"/>
                  </a:lnTo>
                  <a:lnTo>
                    <a:pt x="813" y="28"/>
                  </a:lnTo>
                  <a:lnTo>
                    <a:pt x="825" y="29"/>
                  </a:lnTo>
                  <a:lnTo>
                    <a:pt x="838" y="31"/>
                  </a:lnTo>
                  <a:lnTo>
                    <a:pt x="849" y="33"/>
                  </a:lnTo>
                  <a:lnTo>
                    <a:pt x="860" y="37"/>
                  </a:lnTo>
                  <a:lnTo>
                    <a:pt x="869" y="44"/>
                  </a:lnTo>
                  <a:lnTo>
                    <a:pt x="878" y="51"/>
                  </a:lnTo>
                  <a:lnTo>
                    <a:pt x="878" y="51"/>
                  </a:lnTo>
                  <a:lnTo>
                    <a:pt x="887" y="61"/>
                  </a:lnTo>
                  <a:lnTo>
                    <a:pt x="894" y="74"/>
                  </a:lnTo>
                  <a:lnTo>
                    <a:pt x="899" y="87"/>
                  </a:lnTo>
                  <a:lnTo>
                    <a:pt x="903" y="102"/>
                  </a:lnTo>
                  <a:lnTo>
                    <a:pt x="904" y="104"/>
                  </a:lnTo>
                  <a:lnTo>
                    <a:pt x="905" y="105"/>
                  </a:lnTo>
                  <a:lnTo>
                    <a:pt x="905" y="105"/>
                  </a:lnTo>
                  <a:lnTo>
                    <a:pt x="908" y="107"/>
                  </a:lnTo>
                  <a:lnTo>
                    <a:pt x="910" y="110"/>
                  </a:lnTo>
                  <a:lnTo>
                    <a:pt x="911" y="113"/>
                  </a:lnTo>
                  <a:lnTo>
                    <a:pt x="913" y="117"/>
                  </a:lnTo>
                  <a:lnTo>
                    <a:pt x="913" y="117"/>
                  </a:lnTo>
                  <a:lnTo>
                    <a:pt x="913" y="121"/>
                  </a:lnTo>
                  <a:lnTo>
                    <a:pt x="913" y="124"/>
                  </a:lnTo>
                  <a:lnTo>
                    <a:pt x="910" y="129"/>
                  </a:lnTo>
                  <a:lnTo>
                    <a:pt x="908" y="132"/>
                  </a:lnTo>
                  <a:lnTo>
                    <a:pt x="907" y="134"/>
                  </a:lnTo>
                  <a:lnTo>
                    <a:pt x="907" y="136"/>
                  </a:lnTo>
                  <a:lnTo>
                    <a:pt x="907" y="136"/>
                  </a:lnTo>
                  <a:lnTo>
                    <a:pt x="908" y="169"/>
                  </a:lnTo>
                  <a:lnTo>
                    <a:pt x="910" y="202"/>
                  </a:lnTo>
                  <a:lnTo>
                    <a:pt x="910" y="202"/>
                  </a:lnTo>
                  <a:lnTo>
                    <a:pt x="913" y="243"/>
                  </a:lnTo>
                  <a:lnTo>
                    <a:pt x="914" y="284"/>
                  </a:lnTo>
                  <a:lnTo>
                    <a:pt x="914" y="284"/>
                  </a:lnTo>
                  <a:lnTo>
                    <a:pt x="915" y="303"/>
                  </a:lnTo>
                  <a:lnTo>
                    <a:pt x="917" y="321"/>
                  </a:lnTo>
                  <a:lnTo>
                    <a:pt x="917" y="321"/>
                  </a:lnTo>
                  <a:lnTo>
                    <a:pt x="920" y="343"/>
                  </a:lnTo>
                  <a:lnTo>
                    <a:pt x="921" y="355"/>
                  </a:lnTo>
                  <a:lnTo>
                    <a:pt x="921" y="367"/>
                  </a:lnTo>
                  <a:lnTo>
                    <a:pt x="921" y="367"/>
                  </a:lnTo>
                  <a:lnTo>
                    <a:pt x="920" y="399"/>
                  </a:lnTo>
                  <a:lnTo>
                    <a:pt x="920" y="431"/>
                  </a:lnTo>
                  <a:lnTo>
                    <a:pt x="920" y="440"/>
                  </a:lnTo>
                  <a:lnTo>
                    <a:pt x="920" y="440"/>
                  </a:lnTo>
                  <a:lnTo>
                    <a:pt x="921" y="486"/>
                  </a:lnTo>
                  <a:lnTo>
                    <a:pt x="921" y="486"/>
                  </a:lnTo>
                  <a:lnTo>
                    <a:pt x="921" y="542"/>
                  </a:lnTo>
                  <a:lnTo>
                    <a:pt x="921" y="542"/>
                  </a:lnTo>
                  <a:lnTo>
                    <a:pt x="921" y="548"/>
                  </a:lnTo>
                  <a:lnTo>
                    <a:pt x="921" y="550"/>
                  </a:lnTo>
                  <a:lnTo>
                    <a:pt x="921" y="550"/>
                  </a:lnTo>
                  <a:lnTo>
                    <a:pt x="921" y="565"/>
                  </a:lnTo>
                  <a:lnTo>
                    <a:pt x="920" y="581"/>
                  </a:lnTo>
                  <a:lnTo>
                    <a:pt x="919" y="588"/>
                  </a:lnTo>
                  <a:lnTo>
                    <a:pt x="916" y="595"/>
                  </a:lnTo>
                  <a:lnTo>
                    <a:pt x="913" y="601"/>
                  </a:lnTo>
                  <a:lnTo>
                    <a:pt x="908" y="607"/>
                  </a:lnTo>
                  <a:lnTo>
                    <a:pt x="908" y="607"/>
                  </a:lnTo>
                  <a:lnTo>
                    <a:pt x="905" y="610"/>
                  </a:lnTo>
                  <a:lnTo>
                    <a:pt x="902" y="612"/>
                  </a:lnTo>
                  <a:lnTo>
                    <a:pt x="899" y="613"/>
                  </a:lnTo>
                  <a:lnTo>
                    <a:pt x="896" y="613"/>
                  </a:lnTo>
                  <a:lnTo>
                    <a:pt x="896" y="6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0" name="chenying0907 1117"/>
            <p:cNvSpPr>
              <a:spLocks/>
            </p:cNvSpPr>
            <p:nvPr/>
          </p:nvSpPr>
          <p:spPr bwMode="auto">
            <a:xfrm>
              <a:off x="6199188" y="1189038"/>
              <a:ext cx="85725" cy="161925"/>
            </a:xfrm>
            <a:custGeom>
              <a:avLst/>
              <a:gdLst/>
              <a:ahLst/>
              <a:cxnLst>
                <a:cxn ang="0">
                  <a:pos x="29" y="307"/>
                </a:cxn>
                <a:cxn ang="0">
                  <a:pos x="20" y="304"/>
                </a:cxn>
                <a:cxn ang="0">
                  <a:pos x="14" y="300"/>
                </a:cxn>
                <a:cxn ang="0">
                  <a:pos x="10" y="293"/>
                </a:cxn>
                <a:cxn ang="0">
                  <a:pos x="10" y="288"/>
                </a:cxn>
                <a:cxn ang="0">
                  <a:pos x="10" y="264"/>
                </a:cxn>
                <a:cxn ang="0">
                  <a:pos x="8" y="182"/>
                </a:cxn>
                <a:cxn ang="0">
                  <a:pos x="6" y="153"/>
                </a:cxn>
                <a:cxn ang="0">
                  <a:pos x="3" y="127"/>
                </a:cxn>
                <a:cxn ang="0">
                  <a:pos x="0" y="83"/>
                </a:cxn>
                <a:cxn ang="0">
                  <a:pos x="1" y="54"/>
                </a:cxn>
                <a:cxn ang="0">
                  <a:pos x="3" y="42"/>
                </a:cxn>
                <a:cxn ang="0">
                  <a:pos x="10" y="23"/>
                </a:cxn>
                <a:cxn ang="0">
                  <a:pos x="23" y="9"/>
                </a:cxn>
                <a:cxn ang="0">
                  <a:pos x="42" y="2"/>
                </a:cxn>
                <a:cxn ang="0">
                  <a:pos x="66" y="0"/>
                </a:cxn>
                <a:cxn ang="0">
                  <a:pos x="79" y="0"/>
                </a:cxn>
                <a:cxn ang="0">
                  <a:pos x="117" y="5"/>
                </a:cxn>
                <a:cxn ang="0">
                  <a:pos x="132" y="7"/>
                </a:cxn>
                <a:cxn ang="0">
                  <a:pos x="144" y="8"/>
                </a:cxn>
                <a:cxn ang="0">
                  <a:pos x="152" y="10"/>
                </a:cxn>
                <a:cxn ang="0">
                  <a:pos x="158" y="16"/>
                </a:cxn>
                <a:cxn ang="0">
                  <a:pos x="161" y="22"/>
                </a:cxn>
                <a:cxn ang="0">
                  <a:pos x="162" y="29"/>
                </a:cxn>
                <a:cxn ang="0">
                  <a:pos x="161" y="35"/>
                </a:cxn>
                <a:cxn ang="0">
                  <a:pos x="158" y="40"/>
                </a:cxn>
                <a:cxn ang="0">
                  <a:pos x="152" y="44"/>
                </a:cxn>
                <a:cxn ang="0">
                  <a:pos x="145" y="46"/>
                </a:cxn>
                <a:cxn ang="0">
                  <a:pos x="143" y="46"/>
                </a:cxn>
                <a:cxn ang="0">
                  <a:pos x="114" y="42"/>
                </a:cxn>
                <a:cxn ang="0">
                  <a:pos x="74" y="38"/>
                </a:cxn>
                <a:cxn ang="0">
                  <a:pos x="72" y="38"/>
                </a:cxn>
                <a:cxn ang="0">
                  <a:pos x="64" y="38"/>
                </a:cxn>
                <a:cxn ang="0">
                  <a:pos x="53" y="43"/>
                </a:cxn>
                <a:cxn ang="0">
                  <a:pos x="49" y="46"/>
                </a:cxn>
                <a:cxn ang="0">
                  <a:pos x="43" y="56"/>
                </a:cxn>
                <a:cxn ang="0">
                  <a:pos x="40" y="68"/>
                </a:cxn>
                <a:cxn ang="0">
                  <a:pos x="40" y="96"/>
                </a:cxn>
                <a:cxn ang="0">
                  <a:pos x="40" y="112"/>
                </a:cxn>
                <a:cxn ang="0">
                  <a:pos x="42" y="156"/>
                </a:cxn>
                <a:cxn ang="0">
                  <a:pos x="44" y="199"/>
                </a:cxn>
                <a:cxn ang="0">
                  <a:pos x="47" y="288"/>
                </a:cxn>
                <a:cxn ang="0">
                  <a:pos x="47" y="293"/>
                </a:cxn>
                <a:cxn ang="0">
                  <a:pos x="44" y="300"/>
                </a:cxn>
                <a:cxn ang="0">
                  <a:pos x="37" y="304"/>
                </a:cxn>
                <a:cxn ang="0">
                  <a:pos x="29" y="307"/>
                </a:cxn>
              </a:cxnLst>
              <a:rect l="0" t="0" r="r" b="b"/>
              <a:pathLst>
                <a:path w="162" h="307">
                  <a:moveTo>
                    <a:pt x="29" y="307"/>
                  </a:moveTo>
                  <a:lnTo>
                    <a:pt x="29" y="307"/>
                  </a:lnTo>
                  <a:lnTo>
                    <a:pt x="23" y="306"/>
                  </a:lnTo>
                  <a:lnTo>
                    <a:pt x="20" y="304"/>
                  </a:lnTo>
                  <a:lnTo>
                    <a:pt x="17" y="303"/>
                  </a:lnTo>
                  <a:lnTo>
                    <a:pt x="14" y="300"/>
                  </a:lnTo>
                  <a:lnTo>
                    <a:pt x="11" y="296"/>
                  </a:lnTo>
                  <a:lnTo>
                    <a:pt x="10" y="293"/>
                  </a:lnTo>
                  <a:lnTo>
                    <a:pt x="10" y="288"/>
                  </a:lnTo>
                  <a:lnTo>
                    <a:pt x="10" y="288"/>
                  </a:lnTo>
                  <a:lnTo>
                    <a:pt x="10" y="264"/>
                  </a:lnTo>
                  <a:lnTo>
                    <a:pt x="10" y="264"/>
                  </a:lnTo>
                  <a:lnTo>
                    <a:pt x="10" y="209"/>
                  </a:lnTo>
                  <a:lnTo>
                    <a:pt x="8" y="182"/>
                  </a:lnTo>
                  <a:lnTo>
                    <a:pt x="6" y="154"/>
                  </a:lnTo>
                  <a:lnTo>
                    <a:pt x="6" y="153"/>
                  </a:lnTo>
                  <a:lnTo>
                    <a:pt x="6" y="153"/>
                  </a:lnTo>
                  <a:lnTo>
                    <a:pt x="3" y="127"/>
                  </a:lnTo>
                  <a:lnTo>
                    <a:pt x="1" y="97"/>
                  </a:lnTo>
                  <a:lnTo>
                    <a:pt x="0" y="83"/>
                  </a:lnTo>
                  <a:lnTo>
                    <a:pt x="0" y="68"/>
                  </a:lnTo>
                  <a:lnTo>
                    <a:pt x="1" y="54"/>
                  </a:lnTo>
                  <a:lnTo>
                    <a:pt x="3" y="42"/>
                  </a:lnTo>
                  <a:lnTo>
                    <a:pt x="3" y="42"/>
                  </a:lnTo>
                  <a:lnTo>
                    <a:pt x="6" y="31"/>
                  </a:lnTo>
                  <a:lnTo>
                    <a:pt x="10" y="23"/>
                  </a:lnTo>
                  <a:lnTo>
                    <a:pt x="16" y="16"/>
                  </a:lnTo>
                  <a:lnTo>
                    <a:pt x="23" y="9"/>
                  </a:lnTo>
                  <a:lnTo>
                    <a:pt x="32" y="5"/>
                  </a:lnTo>
                  <a:lnTo>
                    <a:pt x="42" y="2"/>
                  </a:lnTo>
                  <a:lnTo>
                    <a:pt x="53" y="0"/>
                  </a:lnTo>
                  <a:lnTo>
                    <a:pt x="66" y="0"/>
                  </a:lnTo>
                  <a:lnTo>
                    <a:pt x="66" y="0"/>
                  </a:lnTo>
                  <a:lnTo>
                    <a:pt x="79" y="0"/>
                  </a:lnTo>
                  <a:lnTo>
                    <a:pt x="92" y="1"/>
                  </a:lnTo>
                  <a:lnTo>
                    <a:pt x="117" y="5"/>
                  </a:lnTo>
                  <a:lnTo>
                    <a:pt x="117" y="5"/>
                  </a:lnTo>
                  <a:lnTo>
                    <a:pt x="132" y="7"/>
                  </a:lnTo>
                  <a:lnTo>
                    <a:pt x="144" y="8"/>
                  </a:lnTo>
                  <a:lnTo>
                    <a:pt x="144" y="8"/>
                  </a:lnTo>
                  <a:lnTo>
                    <a:pt x="148" y="9"/>
                  </a:lnTo>
                  <a:lnTo>
                    <a:pt x="152" y="10"/>
                  </a:lnTo>
                  <a:lnTo>
                    <a:pt x="156" y="13"/>
                  </a:lnTo>
                  <a:lnTo>
                    <a:pt x="158" y="16"/>
                  </a:lnTo>
                  <a:lnTo>
                    <a:pt x="160" y="19"/>
                  </a:lnTo>
                  <a:lnTo>
                    <a:pt x="161" y="22"/>
                  </a:lnTo>
                  <a:lnTo>
                    <a:pt x="162" y="29"/>
                  </a:lnTo>
                  <a:lnTo>
                    <a:pt x="162" y="29"/>
                  </a:lnTo>
                  <a:lnTo>
                    <a:pt x="162" y="32"/>
                  </a:lnTo>
                  <a:lnTo>
                    <a:pt x="161" y="35"/>
                  </a:lnTo>
                  <a:lnTo>
                    <a:pt x="159" y="38"/>
                  </a:lnTo>
                  <a:lnTo>
                    <a:pt x="158" y="40"/>
                  </a:lnTo>
                  <a:lnTo>
                    <a:pt x="154" y="43"/>
                  </a:lnTo>
                  <a:lnTo>
                    <a:pt x="152" y="44"/>
                  </a:lnTo>
                  <a:lnTo>
                    <a:pt x="148" y="45"/>
                  </a:lnTo>
                  <a:lnTo>
                    <a:pt x="145" y="46"/>
                  </a:lnTo>
                  <a:lnTo>
                    <a:pt x="143" y="46"/>
                  </a:lnTo>
                  <a:lnTo>
                    <a:pt x="143" y="46"/>
                  </a:lnTo>
                  <a:lnTo>
                    <a:pt x="114" y="42"/>
                  </a:lnTo>
                  <a:lnTo>
                    <a:pt x="114" y="42"/>
                  </a:lnTo>
                  <a:lnTo>
                    <a:pt x="94" y="39"/>
                  </a:lnTo>
                  <a:lnTo>
                    <a:pt x="74" y="38"/>
                  </a:lnTo>
                  <a:lnTo>
                    <a:pt x="74" y="38"/>
                  </a:lnTo>
                  <a:lnTo>
                    <a:pt x="72" y="38"/>
                  </a:lnTo>
                  <a:lnTo>
                    <a:pt x="72" y="38"/>
                  </a:lnTo>
                  <a:lnTo>
                    <a:pt x="64" y="38"/>
                  </a:lnTo>
                  <a:lnTo>
                    <a:pt x="58" y="40"/>
                  </a:lnTo>
                  <a:lnTo>
                    <a:pt x="53" y="43"/>
                  </a:lnTo>
                  <a:lnTo>
                    <a:pt x="49" y="46"/>
                  </a:lnTo>
                  <a:lnTo>
                    <a:pt x="49" y="46"/>
                  </a:lnTo>
                  <a:lnTo>
                    <a:pt x="46" y="51"/>
                  </a:lnTo>
                  <a:lnTo>
                    <a:pt x="43" y="56"/>
                  </a:lnTo>
                  <a:lnTo>
                    <a:pt x="42" y="61"/>
                  </a:lnTo>
                  <a:lnTo>
                    <a:pt x="40" y="68"/>
                  </a:lnTo>
                  <a:lnTo>
                    <a:pt x="39" y="82"/>
                  </a:lnTo>
                  <a:lnTo>
                    <a:pt x="40" y="96"/>
                  </a:lnTo>
                  <a:lnTo>
                    <a:pt x="40" y="96"/>
                  </a:lnTo>
                  <a:lnTo>
                    <a:pt x="40" y="112"/>
                  </a:lnTo>
                  <a:lnTo>
                    <a:pt x="40" y="112"/>
                  </a:lnTo>
                  <a:lnTo>
                    <a:pt x="42" y="156"/>
                  </a:lnTo>
                  <a:lnTo>
                    <a:pt x="44" y="199"/>
                  </a:lnTo>
                  <a:lnTo>
                    <a:pt x="44" y="199"/>
                  </a:lnTo>
                  <a:lnTo>
                    <a:pt x="46" y="244"/>
                  </a:lnTo>
                  <a:lnTo>
                    <a:pt x="47" y="288"/>
                  </a:lnTo>
                  <a:lnTo>
                    <a:pt x="47" y="288"/>
                  </a:lnTo>
                  <a:lnTo>
                    <a:pt x="47" y="293"/>
                  </a:lnTo>
                  <a:lnTo>
                    <a:pt x="46" y="296"/>
                  </a:lnTo>
                  <a:lnTo>
                    <a:pt x="44" y="300"/>
                  </a:lnTo>
                  <a:lnTo>
                    <a:pt x="40" y="303"/>
                  </a:lnTo>
                  <a:lnTo>
                    <a:pt x="37" y="304"/>
                  </a:lnTo>
                  <a:lnTo>
                    <a:pt x="34" y="306"/>
                  </a:lnTo>
                  <a:lnTo>
                    <a:pt x="29" y="307"/>
                  </a:lnTo>
                  <a:lnTo>
                    <a:pt x="29" y="30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1" name="chenying0907 1118"/>
            <p:cNvSpPr>
              <a:spLocks/>
            </p:cNvSpPr>
            <p:nvPr/>
          </p:nvSpPr>
          <p:spPr bwMode="auto">
            <a:xfrm>
              <a:off x="6742113" y="1189038"/>
              <a:ext cx="84138" cy="168275"/>
            </a:xfrm>
            <a:custGeom>
              <a:avLst/>
              <a:gdLst/>
              <a:ahLst/>
              <a:cxnLst>
                <a:cxn ang="0">
                  <a:pos x="127" y="317"/>
                </a:cxn>
                <a:cxn ang="0">
                  <a:pos x="118" y="316"/>
                </a:cxn>
                <a:cxn ang="0">
                  <a:pos x="113" y="312"/>
                </a:cxn>
                <a:cxn ang="0">
                  <a:pos x="111" y="309"/>
                </a:cxn>
                <a:cxn ang="0">
                  <a:pos x="109" y="303"/>
                </a:cxn>
                <a:cxn ang="0">
                  <a:pos x="109" y="299"/>
                </a:cxn>
                <a:cxn ang="0">
                  <a:pos x="118" y="209"/>
                </a:cxn>
                <a:cxn ang="0">
                  <a:pos x="121" y="130"/>
                </a:cxn>
                <a:cxn ang="0">
                  <a:pos x="121" y="122"/>
                </a:cxn>
                <a:cxn ang="0">
                  <a:pos x="120" y="85"/>
                </a:cxn>
                <a:cxn ang="0">
                  <a:pos x="115" y="60"/>
                </a:cxn>
                <a:cxn ang="0">
                  <a:pos x="110" y="49"/>
                </a:cxn>
                <a:cxn ang="0">
                  <a:pos x="103" y="42"/>
                </a:cxn>
                <a:cxn ang="0">
                  <a:pos x="93" y="37"/>
                </a:cxn>
                <a:cxn ang="0">
                  <a:pos x="81" y="36"/>
                </a:cxn>
                <a:cxn ang="0">
                  <a:pos x="69" y="35"/>
                </a:cxn>
                <a:cxn ang="0">
                  <a:pos x="39" y="37"/>
                </a:cxn>
                <a:cxn ang="0">
                  <a:pos x="19" y="38"/>
                </a:cxn>
                <a:cxn ang="0">
                  <a:pos x="15" y="37"/>
                </a:cxn>
                <a:cxn ang="0">
                  <a:pos x="7" y="35"/>
                </a:cxn>
                <a:cxn ang="0">
                  <a:pos x="3" y="30"/>
                </a:cxn>
                <a:cxn ang="0">
                  <a:pos x="0" y="21"/>
                </a:cxn>
                <a:cxn ang="0">
                  <a:pos x="1" y="14"/>
                </a:cxn>
                <a:cxn ang="0">
                  <a:pos x="4" y="7"/>
                </a:cxn>
                <a:cxn ang="0">
                  <a:pos x="10" y="3"/>
                </a:cxn>
                <a:cxn ang="0">
                  <a:pos x="18" y="1"/>
                </a:cxn>
                <a:cxn ang="0">
                  <a:pos x="30" y="1"/>
                </a:cxn>
                <a:cxn ang="0">
                  <a:pos x="59" y="0"/>
                </a:cxn>
                <a:cxn ang="0">
                  <a:pos x="91" y="2"/>
                </a:cxn>
                <a:cxn ang="0">
                  <a:pos x="113" y="8"/>
                </a:cxn>
                <a:cxn ang="0">
                  <a:pos x="127" y="17"/>
                </a:cxn>
                <a:cxn ang="0">
                  <a:pos x="138" y="27"/>
                </a:cxn>
                <a:cxn ang="0">
                  <a:pos x="146" y="42"/>
                </a:cxn>
                <a:cxn ang="0">
                  <a:pos x="153" y="59"/>
                </a:cxn>
                <a:cxn ang="0">
                  <a:pos x="156" y="71"/>
                </a:cxn>
                <a:cxn ang="0">
                  <a:pos x="160" y="127"/>
                </a:cxn>
                <a:cxn ang="0">
                  <a:pos x="159" y="184"/>
                </a:cxn>
                <a:cxn ang="0">
                  <a:pos x="153" y="241"/>
                </a:cxn>
                <a:cxn ang="0">
                  <a:pos x="146" y="301"/>
                </a:cxn>
                <a:cxn ang="0">
                  <a:pos x="145" y="304"/>
                </a:cxn>
                <a:cxn ang="0">
                  <a:pos x="141" y="311"/>
                </a:cxn>
                <a:cxn ang="0">
                  <a:pos x="133" y="316"/>
                </a:cxn>
                <a:cxn ang="0">
                  <a:pos x="127" y="317"/>
                </a:cxn>
              </a:cxnLst>
              <a:rect l="0" t="0" r="r" b="b"/>
              <a:pathLst>
                <a:path w="160" h="317">
                  <a:moveTo>
                    <a:pt x="127" y="317"/>
                  </a:moveTo>
                  <a:lnTo>
                    <a:pt x="127" y="317"/>
                  </a:lnTo>
                  <a:lnTo>
                    <a:pt x="122" y="317"/>
                  </a:lnTo>
                  <a:lnTo>
                    <a:pt x="118" y="316"/>
                  </a:lnTo>
                  <a:lnTo>
                    <a:pt x="115" y="314"/>
                  </a:lnTo>
                  <a:lnTo>
                    <a:pt x="113" y="312"/>
                  </a:lnTo>
                  <a:lnTo>
                    <a:pt x="113" y="312"/>
                  </a:lnTo>
                  <a:lnTo>
                    <a:pt x="111" y="309"/>
                  </a:lnTo>
                  <a:lnTo>
                    <a:pt x="110" y="306"/>
                  </a:lnTo>
                  <a:lnTo>
                    <a:pt x="109" y="303"/>
                  </a:lnTo>
                  <a:lnTo>
                    <a:pt x="109" y="299"/>
                  </a:lnTo>
                  <a:lnTo>
                    <a:pt x="109" y="299"/>
                  </a:lnTo>
                  <a:lnTo>
                    <a:pt x="115" y="253"/>
                  </a:lnTo>
                  <a:lnTo>
                    <a:pt x="118" y="209"/>
                  </a:lnTo>
                  <a:lnTo>
                    <a:pt x="120" y="168"/>
                  </a:lnTo>
                  <a:lnTo>
                    <a:pt x="121" y="130"/>
                  </a:lnTo>
                  <a:lnTo>
                    <a:pt x="121" y="122"/>
                  </a:lnTo>
                  <a:lnTo>
                    <a:pt x="121" y="122"/>
                  </a:lnTo>
                  <a:lnTo>
                    <a:pt x="121" y="99"/>
                  </a:lnTo>
                  <a:lnTo>
                    <a:pt x="120" y="85"/>
                  </a:lnTo>
                  <a:lnTo>
                    <a:pt x="118" y="72"/>
                  </a:lnTo>
                  <a:lnTo>
                    <a:pt x="115" y="60"/>
                  </a:lnTo>
                  <a:lnTo>
                    <a:pt x="113" y="54"/>
                  </a:lnTo>
                  <a:lnTo>
                    <a:pt x="110" y="49"/>
                  </a:lnTo>
                  <a:lnTo>
                    <a:pt x="107" y="45"/>
                  </a:lnTo>
                  <a:lnTo>
                    <a:pt x="103" y="42"/>
                  </a:lnTo>
                  <a:lnTo>
                    <a:pt x="99" y="39"/>
                  </a:lnTo>
                  <a:lnTo>
                    <a:pt x="93" y="37"/>
                  </a:lnTo>
                  <a:lnTo>
                    <a:pt x="93" y="37"/>
                  </a:lnTo>
                  <a:lnTo>
                    <a:pt x="81" y="36"/>
                  </a:lnTo>
                  <a:lnTo>
                    <a:pt x="69" y="35"/>
                  </a:lnTo>
                  <a:lnTo>
                    <a:pt x="69" y="35"/>
                  </a:lnTo>
                  <a:lnTo>
                    <a:pt x="54" y="36"/>
                  </a:lnTo>
                  <a:lnTo>
                    <a:pt x="39" y="37"/>
                  </a:lnTo>
                  <a:lnTo>
                    <a:pt x="39" y="37"/>
                  </a:lnTo>
                  <a:lnTo>
                    <a:pt x="19" y="38"/>
                  </a:lnTo>
                  <a:lnTo>
                    <a:pt x="19" y="38"/>
                  </a:lnTo>
                  <a:lnTo>
                    <a:pt x="15" y="37"/>
                  </a:lnTo>
                  <a:lnTo>
                    <a:pt x="10" y="36"/>
                  </a:lnTo>
                  <a:lnTo>
                    <a:pt x="7" y="35"/>
                  </a:lnTo>
                  <a:lnTo>
                    <a:pt x="5" y="32"/>
                  </a:lnTo>
                  <a:lnTo>
                    <a:pt x="3" y="30"/>
                  </a:lnTo>
                  <a:lnTo>
                    <a:pt x="1" y="27"/>
                  </a:lnTo>
                  <a:lnTo>
                    <a:pt x="0" y="21"/>
                  </a:lnTo>
                  <a:lnTo>
                    <a:pt x="0" y="21"/>
                  </a:lnTo>
                  <a:lnTo>
                    <a:pt x="1" y="14"/>
                  </a:lnTo>
                  <a:lnTo>
                    <a:pt x="2" y="10"/>
                  </a:lnTo>
                  <a:lnTo>
                    <a:pt x="4" y="7"/>
                  </a:lnTo>
                  <a:lnTo>
                    <a:pt x="7" y="5"/>
                  </a:lnTo>
                  <a:lnTo>
                    <a:pt x="10" y="3"/>
                  </a:lnTo>
                  <a:lnTo>
                    <a:pt x="14" y="2"/>
                  </a:lnTo>
                  <a:lnTo>
                    <a:pt x="18" y="1"/>
                  </a:lnTo>
                  <a:lnTo>
                    <a:pt x="30" y="1"/>
                  </a:lnTo>
                  <a:lnTo>
                    <a:pt x="30" y="1"/>
                  </a:lnTo>
                  <a:lnTo>
                    <a:pt x="59" y="0"/>
                  </a:lnTo>
                  <a:lnTo>
                    <a:pt x="59" y="0"/>
                  </a:lnTo>
                  <a:lnTo>
                    <a:pt x="76" y="0"/>
                  </a:lnTo>
                  <a:lnTo>
                    <a:pt x="91" y="2"/>
                  </a:lnTo>
                  <a:lnTo>
                    <a:pt x="107" y="6"/>
                  </a:lnTo>
                  <a:lnTo>
                    <a:pt x="113" y="8"/>
                  </a:lnTo>
                  <a:lnTo>
                    <a:pt x="120" y="13"/>
                  </a:lnTo>
                  <a:lnTo>
                    <a:pt x="127" y="17"/>
                  </a:lnTo>
                  <a:lnTo>
                    <a:pt x="133" y="21"/>
                  </a:lnTo>
                  <a:lnTo>
                    <a:pt x="138" y="27"/>
                  </a:lnTo>
                  <a:lnTo>
                    <a:pt x="142" y="33"/>
                  </a:lnTo>
                  <a:lnTo>
                    <a:pt x="146" y="42"/>
                  </a:lnTo>
                  <a:lnTo>
                    <a:pt x="150" y="50"/>
                  </a:lnTo>
                  <a:lnTo>
                    <a:pt x="153" y="59"/>
                  </a:lnTo>
                  <a:lnTo>
                    <a:pt x="156" y="71"/>
                  </a:lnTo>
                  <a:lnTo>
                    <a:pt x="156" y="71"/>
                  </a:lnTo>
                  <a:lnTo>
                    <a:pt x="159" y="99"/>
                  </a:lnTo>
                  <a:lnTo>
                    <a:pt x="160" y="127"/>
                  </a:lnTo>
                  <a:lnTo>
                    <a:pt x="160" y="155"/>
                  </a:lnTo>
                  <a:lnTo>
                    <a:pt x="159" y="184"/>
                  </a:lnTo>
                  <a:lnTo>
                    <a:pt x="157" y="213"/>
                  </a:lnTo>
                  <a:lnTo>
                    <a:pt x="153" y="241"/>
                  </a:lnTo>
                  <a:lnTo>
                    <a:pt x="147" y="295"/>
                  </a:lnTo>
                  <a:lnTo>
                    <a:pt x="146" y="301"/>
                  </a:lnTo>
                  <a:lnTo>
                    <a:pt x="146" y="301"/>
                  </a:lnTo>
                  <a:lnTo>
                    <a:pt x="145" y="304"/>
                  </a:lnTo>
                  <a:lnTo>
                    <a:pt x="144" y="308"/>
                  </a:lnTo>
                  <a:lnTo>
                    <a:pt x="141" y="311"/>
                  </a:lnTo>
                  <a:lnTo>
                    <a:pt x="139" y="313"/>
                  </a:lnTo>
                  <a:lnTo>
                    <a:pt x="133" y="316"/>
                  </a:lnTo>
                  <a:lnTo>
                    <a:pt x="127" y="317"/>
                  </a:lnTo>
                  <a:lnTo>
                    <a:pt x="127" y="3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2" name="chenying0907 1119"/>
            <p:cNvSpPr>
              <a:spLocks noEditPoints="1"/>
            </p:cNvSpPr>
            <p:nvPr/>
          </p:nvSpPr>
          <p:spPr bwMode="auto">
            <a:xfrm>
              <a:off x="6586538" y="1546225"/>
              <a:ext cx="61913" cy="57150"/>
            </a:xfrm>
            <a:custGeom>
              <a:avLst/>
              <a:gdLst/>
              <a:ahLst/>
              <a:cxnLst>
                <a:cxn ang="0">
                  <a:pos x="52" y="108"/>
                </a:cxn>
                <a:cxn ang="0">
                  <a:pos x="29" y="102"/>
                </a:cxn>
                <a:cxn ang="0">
                  <a:pos x="11" y="89"/>
                </a:cxn>
                <a:cxn ang="0">
                  <a:pos x="6" y="81"/>
                </a:cxn>
                <a:cxn ang="0">
                  <a:pos x="0" y="64"/>
                </a:cxn>
                <a:cxn ang="0">
                  <a:pos x="0" y="55"/>
                </a:cxn>
                <a:cxn ang="0">
                  <a:pos x="3" y="39"/>
                </a:cxn>
                <a:cxn ang="0">
                  <a:pos x="11" y="25"/>
                </a:cxn>
                <a:cxn ang="0">
                  <a:pos x="23" y="13"/>
                </a:cxn>
                <a:cxn ang="0">
                  <a:pos x="38" y="6"/>
                </a:cxn>
                <a:cxn ang="0">
                  <a:pos x="40" y="6"/>
                </a:cxn>
                <a:cxn ang="0">
                  <a:pos x="44" y="3"/>
                </a:cxn>
                <a:cxn ang="0">
                  <a:pos x="56" y="1"/>
                </a:cxn>
                <a:cxn ang="0">
                  <a:pos x="61" y="0"/>
                </a:cxn>
                <a:cxn ang="0">
                  <a:pos x="78" y="3"/>
                </a:cxn>
                <a:cxn ang="0">
                  <a:pos x="94" y="11"/>
                </a:cxn>
                <a:cxn ang="0">
                  <a:pos x="106" y="24"/>
                </a:cxn>
                <a:cxn ang="0">
                  <a:pos x="115" y="39"/>
                </a:cxn>
                <a:cxn ang="0">
                  <a:pos x="117" y="51"/>
                </a:cxn>
                <a:cxn ang="0">
                  <a:pos x="117" y="61"/>
                </a:cxn>
                <a:cxn ang="0">
                  <a:pos x="115" y="71"/>
                </a:cxn>
                <a:cxn ang="0">
                  <a:pos x="110" y="82"/>
                </a:cxn>
                <a:cxn ang="0">
                  <a:pos x="105" y="86"/>
                </a:cxn>
                <a:cxn ang="0">
                  <a:pos x="96" y="95"/>
                </a:cxn>
                <a:cxn ang="0">
                  <a:pos x="85" y="101"/>
                </a:cxn>
                <a:cxn ang="0">
                  <a:pos x="71" y="104"/>
                </a:cxn>
                <a:cxn ang="0">
                  <a:pos x="64" y="106"/>
                </a:cxn>
                <a:cxn ang="0">
                  <a:pos x="63" y="106"/>
                </a:cxn>
                <a:cxn ang="0">
                  <a:pos x="54" y="108"/>
                </a:cxn>
                <a:cxn ang="0">
                  <a:pos x="59" y="46"/>
                </a:cxn>
                <a:cxn ang="0">
                  <a:pos x="52" y="50"/>
                </a:cxn>
                <a:cxn ang="0">
                  <a:pos x="48" y="51"/>
                </a:cxn>
                <a:cxn ang="0">
                  <a:pos x="47" y="53"/>
                </a:cxn>
                <a:cxn ang="0">
                  <a:pos x="54" y="62"/>
                </a:cxn>
                <a:cxn ang="0">
                  <a:pos x="55" y="62"/>
                </a:cxn>
                <a:cxn ang="0">
                  <a:pos x="64" y="60"/>
                </a:cxn>
                <a:cxn ang="0">
                  <a:pos x="68" y="51"/>
                </a:cxn>
                <a:cxn ang="0">
                  <a:pos x="67" y="50"/>
                </a:cxn>
                <a:cxn ang="0">
                  <a:pos x="65" y="46"/>
                </a:cxn>
                <a:cxn ang="0">
                  <a:pos x="59" y="46"/>
                </a:cxn>
              </a:cxnLst>
              <a:rect l="0" t="0" r="r" b="b"/>
              <a:pathLst>
                <a:path w="117" h="108">
                  <a:moveTo>
                    <a:pt x="52" y="108"/>
                  </a:moveTo>
                  <a:lnTo>
                    <a:pt x="52" y="108"/>
                  </a:lnTo>
                  <a:lnTo>
                    <a:pt x="40" y="106"/>
                  </a:lnTo>
                  <a:lnTo>
                    <a:pt x="29" y="102"/>
                  </a:lnTo>
                  <a:lnTo>
                    <a:pt x="19" y="96"/>
                  </a:lnTo>
                  <a:lnTo>
                    <a:pt x="11" y="89"/>
                  </a:lnTo>
                  <a:lnTo>
                    <a:pt x="11" y="89"/>
                  </a:lnTo>
                  <a:lnTo>
                    <a:pt x="6" y="81"/>
                  </a:lnTo>
                  <a:lnTo>
                    <a:pt x="2" y="73"/>
                  </a:lnTo>
                  <a:lnTo>
                    <a:pt x="0" y="64"/>
                  </a:lnTo>
                  <a:lnTo>
                    <a:pt x="0" y="55"/>
                  </a:lnTo>
                  <a:lnTo>
                    <a:pt x="0" y="55"/>
                  </a:lnTo>
                  <a:lnTo>
                    <a:pt x="1" y="47"/>
                  </a:lnTo>
                  <a:lnTo>
                    <a:pt x="3" y="39"/>
                  </a:lnTo>
                  <a:lnTo>
                    <a:pt x="7" y="32"/>
                  </a:lnTo>
                  <a:lnTo>
                    <a:pt x="11" y="25"/>
                  </a:lnTo>
                  <a:lnTo>
                    <a:pt x="16" y="18"/>
                  </a:lnTo>
                  <a:lnTo>
                    <a:pt x="23" y="13"/>
                  </a:lnTo>
                  <a:lnTo>
                    <a:pt x="30" y="9"/>
                  </a:lnTo>
                  <a:lnTo>
                    <a:pt x="38" y="6"/>
                  </a:lnTo>
                  <a:lnTo>
                    <a:pt x="39" y="6"/>
                  </a:lnTo>
                  <a:lnTo>
                    <a:pt x="40" y="6"/>
                  </a:lnTo>
                  <a:lnTo>
                    <a:pt x="40" y="6"/>
                  </a:lnTo>
                  <a:lnTo>
                    <a:pt x="44" y="3"/>
                  </a:lnTo>
                  <a:lnTo>
                    <a:pt x="49" y="2"/>
                  </a:lnTo>
                  <a:lnTo>
                    <a:pt x="56" y="1"/>
                  </a:lnTo>
                  <a:lnTo>
                    <a:pt x="61" y="0"/>
                  </a:lnTo>
                  <a:lnTo>
                    <a:pt x="61" y="0"/>
                  </a:lnTo>
                  <a:lnTo>
                    <a:pt x="69" y="1"/>
                  </a:lnTo>
                  <a:lnTo>
                    <a:pt x="78" y="3"/>
                  </a:lnTo>
                  <a:lnTo>
                    <a:pt x="86" y="7"/>
                  </a:lnTo>
                  <a:lnTo>
                    <a:pt x="94" y="11"/>
                  </a:lnTo>
                  <a:lnTo>
                    <a:pt x="100" y="17"/>
                  </a:lnTo>
                  <a:lnTo>
                    <a:pt x="106" y="24"/>
                  </a:lnTo>
                  <a:lnTo>
                    <a:pt x="111" y="31"/>
                  </a:lnTo>
                  <a:lnTo>
                    <a:pt x="115" y="39"/>
                  </a:lnTo>
                  <a:lnTo>
                    <a:pt x="115" y="39"/>
                  </a:lnTo>
                  <a:lnTo>
                    <a:pt x="117" y="51"/>
                  </a:lnTo>
                  <a:lnTo>
                    <a:pt x="117" y="56"/>
                  </a:lnTo>
                  <a:lnTo>
                    <a:pt x="117" y="61"/>
                  </a:lnTo>
                  <a:lnTo>
                    <a:pt x="116" y="66"/>
                  </a:lnTo>
                  <a:lnTo>
                    <a:pt x="115" y="71"/>
                  </a:lnTo>
                  <a:lnTo>
                    <a:pt x="113" y="77"/>
                  </a:lnTo>
                  <a:lnTo>
                    <a:pt x="110" y="82"/>
                  </a:lnTo>
                  <a:lnTo>
                    <a:pt x="110" y="82"/>
                  </a:lnTo>
                  <a:lnTo>
                    <a:pt x="105" y="86"/>
                  </a:lnTo>
                  <a:lnTo>
                    <a:pt x="101" y="91"/>
                  </a:lnTo>
                  <a:lnTo>
                    <a:pt x="96" y="95"/>
                  </a:lnTo>
                  <a:lnTo>
                    <a:pt x="91" y="98"/>
                  </a:lnTo>
                  <a:lnTo>
                    <a:pt x="85" y="101"/>
                  </a:lnTo>
                  <a:lnTo>
                    <a:pt x="78" y="103"/>
                  </a:lnTo>
                  <a:lnTo>
                    <a:pt x="71" y="104"/>
                  </a:lnTo>
                  <a:lnTo>
                    <a:pt x="65" y="106"/>
                  </a:lnTo>
                  <a:lnTo>
                    <a:pt x="64" y="106"/>
                  </a:lnTo>
                  <a:lnTo>
                    <a:pt x="63" y="106"/>
                  </a:lnTo>
                  <a:lnTo>
                    <a:pt x="63" y="106"/>
                  </a:lnTo>
                  <a:lnTo>
                    <a:pt x="58" y="108"/>
                  </a:lnTo>
                  <a:lnTo>
                    <a:pt x="54" y="108"/>
                  </a:lnTo>
                  <a:lnTo>
                    <a:pt x="52" y="108"/>
                  </a:lnTo>
                  <a:close/>
                  <a:moveTo>
                    <a:pt x="59" y="46"/>
                  </a:moveTo>
                  <a:lnTo>
                    <a:pt x="59" y="46"/>
                  </a:lnTo>
                  <a:lnTo>
                    <a:pt x="52" y="50"/>
                  </a:lnTo>
                  <a:lnTo>
                    <a:pt x="49" y="51"/>
                  </a:lnTo>
                  <a:lnTo>
                    <a:pt x="48" y="51"/>
                  </a:lnTo>
                  <a:lnTo>
                    <a:pt x="48" y="51"/>
                  </a:lnTo>
                  <a:lnTo>
                    <a:pt x="47" y="53"/>
                  </a:lnTo>
                  <a:lnTo>
                    <a:pt x="40" y="61"/>
                  </a:lnTo>
                  <a:lnTo>
                    <a:pt x="54" y="62"/>
                  </a:lnTo>
                  <a:lnTo>
                    <a:pt x="55" y="62"/>
                  </a:lnTo>
                  <a:lnTo>
                    <a:pt x="55" y="62"/>
                  </a:lnTo>
                  <a:lnTo>
                    <a:pt x="59" y="60"/>
                  </a:lnTo>
                  <a:lnTo>
                    <a:pt x="64" y="60"/>
                  </a:lnTo>
                  <a:lnTo>
                    <a:pt x="72" y="59"/>
                  </a:lnTo>
                  <a:lnTo>
                    <a:pt x="68" y="51"/>
                  </a:lnTo>
                  <a:lnTo>
                    <a:pt x="67" y="50"/>
                  </a:lnTo>
                  <a:lnTo>
                    <a:pt x="67" y="50"/>
                  </a:lnTo>
                  <a:lnTo>
                    <a:pt x="66" y="49"/>
                  </a:lnTo>
                  <a:lnTo>
                    <a:pt x="65" y="46"/>
                  </a:lnTo>
                  <a:lnTo>
                    <a:pt x="61" y="45"/>
                  </a:lnTo>
                  <a:lnTo>
                    <a:pt x="59"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3" name="chenying0907 1120"/>
            <p:cNvSpPr>
              <a:spLocks noEditPoints="1"/>
            </p:cNvSpPr>
            <p:nvPr/>
          </p:nvSpPr>
          <p:spPr bwMode="auto">
            <a:xfrm>
              <a:off x="6664325" y="1544638"/>
              <a:ext cx="66675" cy="57150"/>
            </a:xfrm>
            <a:custGeom>
              <a:avLst/>
              <a:gdLst/>
              <a:ahLst/>
              <a:cxnLst>
                <a:cxn ang="0">
                  <a:pos x="75" y="109"/>
                </a:cxn>
                <a:cxn ang="0">
                  <a:pos x="65" y="106"/>
                </a:cxn>
                <a:cxn ang="0">
                  <a:pos x="63" y="106"/>
                </a:cxn>
                <a:cxn ang="0">
                  <a:pos x="51" y="105"/>
                </a:cxn>
                <a:cxn ang="0">
                  <a:pos x="32" y="101"/>
                </a:cxn>
                <a:cxn ang="0">
                  <a:pos x="22" y="96"/>
                </a:cxn>
                <a:cxn ang="0">
                  <a:pos x="18" y="92"/>
                </a:cxn>
                <a:cxn ang="0">
                  <a:pos x="7" y="76"/>
                </a:cxn>
                <a:cxn ang="0">
                  <a:pos x="1" y="56"/>
                </a:cxn>
                <a:cxn ang="0">
                  <a:pos x="0" y="47"/>
                </a:cxn>
                <a:cxn ang="0">
                  <a:pos x="3" y="32"/>
                </a:cxn>
                <a:cxn ang="0">
                  <a:pos x="7" y="25"/>
                </a:cxn>
                <a:cxn ang="0">
                  <a:pos x="17" y="15"/>
                </a:cxn>
                <a:cxn ang="0">
                  <a:pos x="28" y="8"/>
                </a:cxn>
                <a:cxn ang="0">
                  <a:pos x="40" y="3"/>
                </a:cxn>
                <a:cxn ang="0">
                  <a:pos x="54" y="1"/>
                </a:cxn>
                <a:cxn ang="0">
                  <a:pos x="55" y="1"/>
                </a:cxn>
                <a:cxn ang="0">
                  <a:pos x="69" y="0"/>
                </a:cxn>
                <a:cxn ang="0">
                  <a:pos x="85" y="2"/>
                </a:cxn>
                <a:cxn ang="0">
                  <a:pos x="101" y="8"/>
                </a:cxn>
                <a:cxn ang="0">
                  <a:pos x="110" y="15"/>
                </a:cxn>
                <a:cxn ang="0">
                  <a:pos x="121" y="34"/>
                </a:cxn>
                <a:cxn ang="0">
                  <a:pos x="125" y="44"/>
                </a:cxn>
                <a:cxn ang="0">
                  <a:pos x="126" y="56"/>
                </a:cxn>
                <a:cxn ang="0">
                  <a:pos x="125" y="66"/>
                </a:cxn>
                <a:cxn ang="0">
                  <a:pos x="116" y="85"/>
                </a:cxn>
                <a:cxn ang="0">
                  <a:pos x="100" y="99"/>
                </a:cxn>
                <a:cxn ang="0">
                  <a:pos x="81" y="107"/>
                </a:cxn>
                <a:cxn ang="0">
                  <a:pos x="75" y="109"/>
                </a:cxn>
                <a:cxn ang="0">
                  <a:pos x="68" y="61"/>
                </a:cxn>
                <a:cxn ang="0">
                  <a:pos x="74" y="61"/>
                </a:cxn>
                <a:cxn ang="0">
                  <a:pos x="80" y="59"/>
                </a:cxn>
                <a:cxn ang="0">
                  <a:pos x="81" y="54"/>
                </a:cxn>
                <a:cxn ang="0">
                  <a:pos x="81" y="53"/>
                </a:cxn>
                <a:cxn ang="0">
                  <a:pos x="76" y="47"/>
                </a:cxn>
                <a:cxn ang="0">
                  <a:pos x="69" y="45"/>
                </a:cxn>
                <a:cxn ang="0">
                  <a:pos x="62" y="45"/>
                </a:cxn>
                <a:cxn ang="0">
                  <a:pos x="58" y="46"/>
                </a:cxn>
                <a:cxn ang="0">
                  <a:pos x="54" y="46"/>
                </a:cxn>
                <a:cxn ang="0">
                  <a:pos x="47" y="49"/>
                </a:cxn>
                <a:cxn ang="0">
                  <a:pos x="52" y="60"/>
                </a:cxn>
                <a:cxn ang="0">
                  <a:pos x="54" y="60"/>
                </a:cxn>
                <a:cxn ang="0">
                  <a:pos x="67" y="61"/>
                </a:cxn>
              </a:cxnLst>
              <a:rect l="0" t="0" r="r" b="b"/>
              <a:pathLst>
                <a:path w="126" h="109">
                  <a:moveTo>
                    <a:pt x="75" y="109"/>
                  </a:moveTo>
                  <a:lnTo>
                    <a:pt x="75" y="109"/>
                  </a:lnTo>
                  <a:lnTo>
                    <a:pt x="69" y="109"/>
                  </a:lnTo>
                  <a:lnTo>
                    <a:pt x="65" y="106"/>
                  </a:lnTo>
                  <a:lnTo>
                    <a:pt x="64" y="106"/>
                  </a:lnTo>
                  <a:lnTo>
                    <a:pt x="63" y="106"/>
                  </a:lnTo>
                  <a:lnTo>
                    <a:pt x="63" y="106"/>
                  </a:lnTo>
                  <a:lnTo>
                    <a:pt x="51" y="105"/>
                  </a:lnTo>
                  <a:lnTo>
                    <a:pt x="38" y="103"/>
                  </a:lnTo>
                  <a:lnTo>
                    <a:pt x="32" y="101"/>
                  </a:lnTo>
                  <a:lnTo>
                    <a:pt x="27" y="99"/>
                  </a:lnTo>
                  <a:lnTo>
                    <a:pt x="22" y="96"/>
                  </a:lnTo>
                  <a:lnTo>
                    <a:pt x="18" y="92"/>
                  </a:lnTo>
                  <a:lnTo>
                    <a:pt x="18" y="92"/>
                  </a:lnTo>
                  <a:lnTo>
                    <a:pt x="11" y="85"/>
                  </a:lnTo>
                  <a:lnTo>
                    <a:pt x="7" y="76"/>
                  </a:lnTo>
                  <a:lnTo>
                    <a:pt x="4" y="66"/>
                  </a:lnTo>
                  <a:lnTo>
                    <a:pt x="1" y="56"/>
                  </a:lnTo>
                  <a:lnTo>
                    <a:pt x="1" y="56"/>
                  </a:lnTo>
                  <a:lnTo>
                    <a:pt x="0" y="47"/>
                  </a:lnTo>
                  <a:lnTo>
                    <a:pt x="1" y="40"/>
                  </a:lnTo>
                  <a:lnTo>
                    <a:pt x="3" y="32"/>
                  </a:lnTo>
                  <a:lnTo>
                    <a:pt x="7" y="25"/>
                  </a:lnTo>
                  <a:lnTo>
                    <a:pt x="7" y="25"/>
                  </a:lnTo>
                  <a:lnTo>
                    <a:pt x="11" y="20"/>
                  </a:lnTo>
                  <a:lnTo>
                    <a:pt x="17" y="15"/>
                  </a:lnTo>
                  <a:lnTo>
                    <a:pt x="22" y="12"/>
                  </a:lnTo>
                  <a:lnTo>
                    <a:pt x="28" y="8"/>
                  </a:lnTo>
                  <a:lnTo>
                    <a:pt x="34" y="5"/>
                  </a:lnTo>
                  <a:lnTo>
                    <a:pt x="40" y="3"/>
                  </a:lnTo>
                  <a:lnTo>
                    <a:pt x="47" y="2"/>
                  </a:lnTo>
                  <a:lnTo>
                    <a:pt x="54" y="1"/>
                  </a:lnTo>
                  <a:lnTo>
                    <a:pt x="55" y="1"/>
                  </a:lnTo>
                  <a:lnTo>
                    <a:pt x="55" y="1"/>
                  </a:lnTo>
                  <a:lnTo>
                    <a:pt x="69" y="0"/>
                  </a:lnTo>
                  <a:lnTo>
                    <a:pt x="69" y="0"/>
                  </a:lnTo>
                  <a:lnTo>
                    <a:pt x="77" y="1"/>
                  </a:lnTo>
                  <a:lnTo>
                    <a:pt x="85" y="2"/>
                  </a:lnTo>
                  <a:lnTo>
                    <a:pt x="93" y="4"/>
                  </a:lnTo>
                  <a:lnTo>
                    <a:pt x="101" y="8"/>
                  </a:lnTo>
                  <a:lnTo>
                    <a:pt x="101" y="8"/>
                  </a:lnTo>
                  <a:lnTo>
                    <a:pt x="110" y="15"/>
                  </a:lnTo>
                  <a:lnTo>
                    <a:pt x="116" y="24"/>
                  </a:lnTo>
                  <a:lnTo>
                    <a:pt x="121" y="34"/>
                  </a:lnTo>
                  <a:lnTo>
                    <a:pt x="125" y="44"/>
                  </a:lnTo>
                  <a:lnTo>
                    <a:pt x="125" y="44"/>
                  </a:lnTo>
                  <a:lnTo>
                    <a:pt x="126" y="50"/>
                  </a:lnTo>
                  <a:lnTo>
                    <a:pt x="126" y="56"/>
                  </a:lnTo>
                  <a:lnTo>
                    <a:pt x="126" y="61"/>
                  </a:lnTo>
                  <a:lnTo>
                    <a:pt x="125" y="66"/>
                  </a:lnTo>
                  <a:lnTo>
                    <a:pt x="121" y="75"/>
                  </a:lnTo>
                  <a:lnTo>
                    <a:pt x="116" y="85"/>
                  </a:lnTo>
                  <a:lnTo>
                    <a:pt x="109" y="92"/>
                  </a:lnTo>
                  <a:lnTo>
                    <a:pt x="100" y="99"/>
                  </a:lnTo>
                  <a:lnTo>
                    <a:pt x="91" y="104"/>
                  </a:lnTo>
                  <a:lnTo>
                    <a:pt x="81" y="107"/>
                  </a:lnTo>
                  <a:lnTo>
                    <a:pt x="81" y="107"/>
                  </a:lnTo>
                  <a:lnTo>
                    <a:pt x="75" y="109"/>
                  </a:lnTo>
                  <a:lnTo>
                    <a:pt x="75" y="109"/>
                  </a:lnTo>
                  <a:close/>
                  <a:moveTo>
                    <a:pt x="68" y="61"/>
                  </a:moveTo>
                  <a:lnTo>
                    <a:pt x="68" y="61"/>
                  </a:lnTo>
                  <a:lnTo>
                    <a:pt x="74" y="61"/>
                  </a:lnTo>
                  <a:lnTo>
                    <a:pt x="76" y="62"/>
                  </a:lnTo>
                  <a:lnTo>
                    <a:pt x="80" y="59"/>
                  </a:lnTo>
                  <a:lnTo>
                    <a:pt x="81" y="55"/>
                  </a:lnTo>
                  <a:lnTo>
                    <a:pt x="81" y="54"/>
                  </a:lnTo>
                  <a:lnTo>
                    <a:pt x="81" y="53"/>
                  </a:lnTo>
                  <a:lnTo>
                    <a:pt x="81" y="53"/>
                  </a:lnTo>
                  <a:lnTo>
                    <a:pt x="79" y="49"/>
                  </a:lnTo>
                  <a:lnTo>
                    <a:pt x="76" y="47"/>
                  </a:lnTo>
                  <a:lnTo>
                    <a:pt x="72" y="45"/>
                  </a:lnTo>
                  <a:lnTo>
                    <a:pt x="69" y="45"/>
                  </a:lnTo>
                  <a:lnTo>
                    <a:pt x="69" y="45"/>
                  </a:lnTo>
                  <a:lnTo>
                    <a:pt x="62" y="45"/>
                  </a:lnTo>
                  <a:lnTo>
                    <a:pt x="62" y="45"/>
                  </a:lnTo>
                  <a:lnTo>
                    <a:pt x="58" y="46"/>
                  </a:lnTo>
                  <a:lnTo>
                    <a:pt x="58" y="46"/>
                  </a:lnTo>
                  <a:lnTo>
                    <a:pt x="54" y="46"/>
                  </a:lnTo>
                  <a:lnTo>
                    <a:pt x="51" y="47"/>
                  </a:lnTo>
                  <a:lnTo>
                    <a:pt x="47" y="49"/>
                  </a:lnTo>
                  <a:lnTo>
                    <a:pt x="48" y="58"/>
                  </a:lnTo>
                  <a:lnTo>
                    <a:pt x="52" y="60"/>
                  </a:lnTo>
                  <a:lnTo>
                    <a:pt x="54" y="60"/>
                  </a:lnTo>
                  <a:lnTo>
                    <a:pt x="54" y="60"/>
                  </a:lnTo>
                  <a:lnTo>
                    <a:pt x="63" y="61"/>
                  </a:lnTo>
                  <a:lnTo>
                    <a:pt x="67" y="61"/>
                  </a:lnTo>
                  <a:lnTo>
                    <a:pt x="68"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4" name="chenying0907 1121"/>
            <p:cNvSpPr>
              <a:spLocks noEditPoints="1"/>
            </p:cNvSpPr>
            <p:nvPr/>
          </p:nvSpPr>
          <p:spPr bwMode="auto">
            <a:xfrm>
              <a:off x="6759575" y="1531938"/>
              <a:ext cx="92075" cy="90488"/>
            </a:xfrm>
            <a:custGeom>
              <a:avLst/>
              <a:gdLst/>
              <a:ahLst/>
              <a:cxnLst>
                <a:cxn ang="0">
                  <a:pos x="100" y="171"/>
                </a:cxn>
                <a:cxn ang="0">
                  <a:pos x="87" y="168"/>
                </a:cxn>
                <a:cxn ang="0">
                  <a:pos x="86" y="168"/>
                </a:cxn>
                <a:cxn ang="0">
                  <a:pos x="69" y="164"/>
                </a:cxn>
                <a:cxn ang="0">
                  <a:pos x="41" y="152"/>
                </a:cxn>
                <a:cxn ang="0">
                  <a:pos x="20" y="135"/>
                </a:cxn>
                <a:cxn ang="0">
                  <a:pos x="6" y="111"/>
                </a:cxn>
                <a:cxn ang="0">
                  <a:pos x="2" y="96"/>
                </a:cxn>
                <a:cxn ang="0">
                  <a:pos x="0" y="78"/>
                </a:cxn>
                <a:cxn ang="0">
                  <a:pos x="2" y="60"/>
                </a:cxn>
                <a:cxn ang="0">
                  <a:pos x="8" y="43"/>
                </a:cxn>
                <a:cxn ang="0">
                  <a:pos x="16" y="29"/>
                </a:cxn>
                <a:cxn ang="0">
                  <a:pos x="22" y="23"/>
                </a:cxn>
                <a:cxn ang="0">
                  <a:pos x="36" y="12"/>
                </a:cxn>
                <a:cxn ang="0">
                  <a:pos x="51" y="5"/>
                </a:cxn>
                <a:cxn ang="0">
                  <a:pos x="69" y="1"/>
                </a:cxn>
                <a:cxn ang="0">
                  <a:pos x="78" y="0"/>
                </a:cxn>
                <a:cxn ang="0">
                  <a:pos x="86" y="0"/>
                </a:cxn>
                <a:cxn ang="0">
                  <a:pos x="111" y="2"/>
                </a:cxn>
                <a:cxn ang="0">
                  <a:pos x="126" y="7"/>
                </a:cxn>
                <a:cxn ang="0">
                  <a:pos x="140" y="16"/>
                </a:cxn>
                <a:cxn ang="0">
                  <a:pos x="146" y="23"/>
                </a:cxn>
                <a:cxn ang="0">
                  <a:pos x="162" y="43"/>
                </a:cxn>
                <a:cxn ang="0">
                  <a:pos x="168" y="57"/>
                </a:cxn>
                <a:cxn ang="0">
                  <a:pos x="172" y="82"/>
                </a:cxn>
                <a:cxn ang="0">
                  <a:pos x="173" y="98"/>
                </a:cxn>
                <a:cxn ang="0">
                  <a:pos x="172" y="113"/>
                </a:cxn>
                <a:cxn ang="0">
                  <a:pos x="168" y="125"/>
                </a:cxn>
                <a:cxn ang="0">
                  <a:pos x="159" y="139"/>
                </a:cxn>
                <a:cxn ang="0">
                  <a:pos x="151" y="147"/>
                </a:cxn>
                <a:cxn ang="0">
                  <a:pos x="136" y="158"/>
                </a:cxn>
                <a:cxn ang="0">
                  <a:pos x="128" y="163"/>
                </a:cxn>
                <a:cxn ang="0">
                  <a:pos x="127" y="164"/>
                </a:cxn>
                <a:cxn ang="0">
                  <a:pos x="120" y="168"/>
                </a:cxn>
                <a:cxn ang="0">
                  <a:pos x="112" y="169"/>
                </a:cxn>
                <a:cxn ang="0">
                  <a:pos x="108" y="170"/>
                </a:cxn>
                <a:cxn ang="0">
                  <a:pos x="104" y="171"/>
                </a:cxn>
                <a:cxn ang="0">
                  <a:pos x="100" y="171"/>
                </a:cxn>
                <a:cxn ang="0">
                  <a:pos x="84" y="45"/>
                </a:cxn>
                <a:cxn ang="0">
                  <a:pos x="68" y="47"/>
                </a:cxn>
                <a:cxn ang="0">
                  <a:pos x="57" y="52"/>
                </a:cxn>
                <a:cxn ang="0">
                  <a:pos x="50" y="61"/>
                </a:cxn>
                <a:cxn ang="0">
                  <a:pos x="48" y="65"/>
                </a:cxn>
                <a:cxn ang="0">
                  <a:pos x="46" y="77"/>
                </a:cxn>
                <a:cxn ang="0">
                  <a:pos x="47" y="88"/>
                </a:cxn>
                <a:cxn ang="0">
                  <a:pos x="50" y="98"/>
                </a:cxn>
                <a:cxn ang="0">
                  <a:pos x="52" y="103"/>
                </a:cxn>
                <a:cxn ang="0">
                  <a:pos x="61" y="113"/>
                </a:cxn>
                <a:cxn ang="0">
                  <a:pos x="73" y="119"/>
                </a:cxn>
                <a:cxn ang="0">
                  <a:pos x="86" y="122"/>
                </a:cxn>
                <a:cxn ang="0">
                  <a:pos x="102" y="123"/>
                </a:cxn>
                <a:cxn ang="0">
                  <a:pos x="103" y="123"/>
                </a:cxn>
                <a:cxn ang="0">
                  <a:pos x="119" y="115"/>
                </a:cxn>
                <a:cxn ang="0">
                  <a:pos x="127" y="109"/>
                </a:cxn>
                <a:cxn ang="0">
                  <a:pos x="129" y="101"/>
                </a:cxn>
                <a:cxn ang="0">
                  <a:pos x="128" y="91"/>
                </a:cxn>
                <a:cxn ang="0">
                  <a:pos x="127" y="75"/>
                </a:cxn>
                <a:cxn ang="0">
                  <a:pos x="124" y="63"/>
                </a:cxn>
                <a:cxn ang="0">
                  <a:pos x="115" y="54"/>
                </a:cxn>
                <a:cxn ang="0">
                  <a:pos x="102" y="47"/>
                </a:cxn>
                <a:cxn ang="0">
                  <a:pos x="84" y="45"/>
                </a:cxn>
              </a:cxnLst>
              <a:rect l="0" t="0" r="r" b="b"/>
              <a:pathLst>
                <a:path w="173" h="171">
                  <a:moveTo>
                    <a:pt x="100" y="171"/>
                  </a:moveTo>
                  <a:lnTo>
                    <a:pt x="100" y="171"/>
                  </a:lnTo>
                  <a:lnTo>
                    <a:pt x="94" y="170"/>
                  </a:lnTo>
                  <a:lnTo>
                    <a:pt x="87" y="168"/>
                  </a:lnTo>
                  <a:lnTo>
                    <a:pt x="87" y="168"/>
                  </a:lnTo>
                  <a:lnTo>
                    <a:pt x="86" y="168"/>
                  </a:lnTo>
                  <a:lnTo>
                    <a:pt x="86" y="168"/>
                  </a:lnTo>
                  <a:lnTo>
                    <a:pt x="69" y="164"/>
                  </a:lnTo>
                  <a:lnTo>
                    <a:pt x="54" y="159"/>
                  </a:lnTo>
                  <a:lnTo>
                    <a:pt x="41" y="152"/>
                  </a:lnTo>
                  <a:lnTo>
                    <a:pt x="29" y="145"/>
                  </a:lnTo>
                  <a:lnTo>
                    <a:pt x="20" y="135"/>
                  </a:lnTo>
                  <a:lnTo>
                    <a:pt x="12" y="123"/>
                  </a:lnTo>
                  <a:lnTo>
                    <a:pt x="6" y="111"/>
                  </a:lnTo>
                  <a:lnTo>
                    <a:pt x="2" y="96"/>
                  </a:lnTo>
                  <a:lnTo>
                    <a:pt x="2" y="96"/>
                  </a:lnTo>
                  <a:lnTo>
                    <a:pt x="0" y="87"/>
                  </a:lnTo>
                  <a:lnTo>
                    <a:pt x="0" y="78"/>
                  </a:lnTo>
                  <a:lnTo>
                    <a:pt x="0" y="68"/>
                  </a:lnTo>
                  <a:lnTo>
                    <a:pt x="2" y="60"/>
                  </a:lnTo>
                  <a:lnTo>
                    <a:pt x="4" y="52"/>
                  </a:lnTo>
                  <a:lnTo>
                    <a:pt x="8" y="43"/>
                  </a:lnTo>
                  <a:lnTo>
                    <a:pt x="12" y="36"/>
                  </a:lnTo>
                  <a:lnTo>
                    <a:pt x="16" y="29"/>
                  </a:lnTo>
                  <a:lnTo>
                    <a:pt x="16" y="29"/>
                  </a:lnTo>
                  <a:lnTo>
                    <a:pt x="22" y="23"/>
                  </a:lnTo>
                  <a:lnTo>
                    <a:pt x="28" y="17"/>
                  </a:lnTo>
                  <a:lnTo>
                    <a:pt x="36" y="12"/>
                  </a:lnTo>
                  <a:lnTo>
                    <a:pt x="43" y="8"/>
                  </a:lnTo>
                  <a:lnTo>
                    <a:pt x="51" y="5"/>
                  </a:lnTo>
                  <a:lnTo>
                    <a:pt x="59" y="3"/>
                  </a:lnTo>
                  <a:lnTo>
                    <a:pt x="69" y="1"/>
                  </a:lnTo>
                  <a:lnTo>
                    <a:pt x="78" y="0"/>
                  </a:lnTo>
                  <a:lnTo>
                    <a:pt x="78" y="0"/>
                  </a:lnTo>
                  <a:lnTo>
                    <a:pt x="86" y="0"/>
                  </a:lnTo>
                  <a:lnTo>
                    <a:pt x="86" y="0"/>
                  </a:lnTo>
                  <a:lnTo>
                    <a:pt x="103" y="1"/>
                  </a:lnTo>
                  <a:lnTo>
                    <a:pt x="111" y="2"/>
                  </a:lnTo>
                  <a:lnTo>
                    <a:pt x="118" y="4"/>
                  </a:lnTo>
                  <a:lnTo>
                    <a:pt x="126" y="7"/>
                  </a:lnTo>
                  <a:lnTo>
                    <a:pt x="133" y="11"/>
                  </a:lnTo>
                  <a:lnTo>
                    <a:pt x="140" y="16"/>
                  </a:lnTo>
                  <a:lnTo>
                    <a:pt x="146" y="23"/>
                  </a:lnTo>
                  <a:lnTo>
                    <a:pt x="146" y="23"/>
                  </a:lnTo>
                  <a:lnTo>
                    <a:pt x="158" y="36"/>
                  </a:lnTo>
                  <a:lnTo>
                    <a:pt x="162" y="43"/>
                  </a:lnTo>
                  <a:lnTo>
                    <a:pt x="165" y="50"/>
                  </a:lnTo>
                  <a:lnTo>
                    <a:pt x="168" y="57"/>
                  </a:lnTo>
                  <a:lnTo>
                    <a:pt x="170" y="64"/>
                  </a:lnTo>
                  <a:lnTo>
                    <a:pt x="172" y="82"/>
                  </a:lnTo>
                  <a:lnTo>
                    <a:pt x="172" y="82"/>
                  </a:lnTo>
                  <a:lnTo>
                    <a:pt x="173" y="98"/>
                  </a:lnTo>
                  <a:lnTo>
                    <a:pt x="173" y="106"/>
                  </a:lnTo>
                  <a:lnTo>
                    <a:pt x="172" y="113"/>
                  </a:lnTo>
                  <a:lnTo>
                    <a:pt x="170" y="119"/>
                  </a:lnTo>
                  <a:lnTo>
                    <a:pt x="168" y="125"/>
                  </a:lnTo>
                  <a:lnTo>
                    <a:pt x="164" y="132"/>
                  </a:lnTo>
                  <a:lnTo>
                    <a:pt x="159" y="139"/>
                  </a:lnTo>
                  <a:lnTo>
                    <a:pt x="159" y="139"/>
                  </a:lnTo>
                  <a:lnTo>
                    <a:pt x="151" y="147"/>
                  </a:lnTo>
                  <a:lnTo>
                    <a:pt x="143" y="153"/>
                  </a:lnTo>
                  <a:lnTo>
                    <a:pt x="136" y="158"/>
                  </a:lnTo>
                  <a:lnTo>
                    <a:pt x="129" y="163"/>
                  </a:lnTo>
                  <a:lnTo>
                    <a:pt x="128" y="163"/>
                  </a:lnTo>
                  <a:lnTo>
                    <a:pt x="127" y="164"/>
                  </a:lnTo>
                  <a:lnTo>
                    <a:pt x="127" y="164"/>
                  </a:lnTo>
                  <a:lnTo>
                    <a:pt x="124" y="166"/>
                  </a:lnTo>
                  <a:lnTo>
                    <a:pt x="120" y="168"/>
                  </a:lnTo>
                  <a:lnTo>
                    <a:pt x="116" y="169"/>
                  </a:lnTo>
                  <a:lnTo>
                    <a:pt x="112" y="169"/>
                  </a:lnTo>
                  <a:lnTo>
                    <a:pt x="109" y="169"/>
                  </a:lnTo>
                  <a:lnTo>
                    <a:pt x="108" y="170"/>
                  </a:lnTo>
                  <a:lnTo>
                    <a:pt x="108" y="170"/>
                  </a:lnTo>
                  <a:lnTo>
                    <a:pt x="104" y="171"/>
                  </a:lnTo>
                  <a:lnTo>
                    <a:pt x="100" y="171"/>
                  </a:lnTo>
                  <a:lnTo>
                    <a:pt x="100" y="171"/>
                  </a:lnTo>
                  <a:close/>
                  <a:moveTo>
                    <a:pt x="84" y="45"/>
                  </a:moveTo>
                  <a:lnTo>
                    <a:pt x="84" y="45"/>
                  </a:lnTo>
                  <a:lnTo>
                    <a:pt x="68" y="47"/>
                  </a:lnTo>
                  <a:lnTo>
                    <a:pt x="68" y="47"/>
                  </a:lnTo>
                  <a:lnTo>
                    <a:pt x="62" y="49"/>
                  </a:lnTo>
                  <a:lnTo>
                    <a:pt x="57" y="52"/>
                  </a:lnTo>
                  <a:lnTo>
                    <a:pt x="53" y="56"/>
                  </a:lnTo>
                  <a:lnTo>
                    <a:pt x="50" y="61"/>
                  </a:lnTo>
                  <a:lnTo>
                    <a:pt x="50" y="61"/>
                  </a:lnTo>
                  <a:lnTo>
                    <a:pt x="48" y="65"/>
                  </a:lnTo>
                  <a:lnTo>
                    <a:pt x="47" y="70"/>
                  </a:lnTo>
                  <a:lnTo>
                    <a:pt x="46" y="77"/>
                  </a:lnTo>
                  <a:lnTo>
                    <a:pt x="46" y="82"/>
                  </a:lnTo>
                  <a:lnTo>
                    <a:pt x="47" y="88"/>
                  </a:lnTo>
                  <a:lnTo>
                    <a:pt x="48" y="93"/>
                  </a:lnTo>
                  <a:lnTo>
                    <a:pt x="50" y="98"/>
                  </a:lnTo>
                  <a:lnTo>
                    <a:pt x="52" y="103"/>
                  </a:lnTo>
                  <a:lnTo>
                    <a:pt x="52" y="103"/>
                  </a:lnTo>
                  <a:lnTo>
                    <a:pt x="56" y="109"/>
                  </a:lnTo>
                  <a:lnTo>
                    <a:pt x="61" y="113"/>
                  </a:lnTo>
                  <a:lnTo>
                    <a:pt x="67" y="117"/>
                  </a:lnTo>
                  <a:lnTo>
                    <a:pt x="73" y="119"/>
                  </a:lnTo>
                  <a:lnTo>
                    <a:pt x="80" y="121"/>
                  </a:lnTo>
                  <a:lnTo>
                    <a:pt x="86" y="122"/>
                  </a:lnTo>
                  <a:lnTo>
                    <a:pt x="101" y="123"/>
                  </a:lnTo>
                  <a:lnTo>
                    <a:pt x="102" y="123"/>
                  </a:lnTo>
                  <a:lnTo>
                    <a:pt x="103" y="123"/>
                  </a:lnTo>
                  <a:lnTo>
                    <a:pt x="103" y="123"/>
                  </a:lnTo>
                  <a:lnTo>
                    <a:pt x="110" y="120"/>
                  </a:lnTo>
                  <a:lnTo>
                    <a:pt x="119" y="115"/>
                  </a:lnTo>
                  <a:lnTo>
                    <a:pt x="124" y="112"/>
                  </a:lnTo>
                  <a:lnTo>
                    <a:pt x="127" y="109"/>
                  </a:lnTo>
                  <a:lnTo>
                    <a:pt x="129" y="105"/>
                  </a:lnTo>
                  <a:lnTo>
                    <a:pt x="129" y="101"/>
                  </a:lnTo>
                  <a:lnTo>
                    <a:pt x="128" y="91"/>
                  </a:lnTo>
                  <a:lnTo>
                    <a:pt x="128" y="91"/>
                  </a:lnTo>
                  <a:lnTo>
                    <a:pt x="127" y="75"/>
                  </a:lnTo>
                  <a:lnTo>
                    <a:pt x="127" y="75"/>
                  </a:lnTo>
                  <a:lnTo>
                    <a:pt x="126" y="68"/>
                  </a:lnTo>
                  <a:lnTo>
                    <a:pt x="124" y="63"/>
                  </a:lnTo>
                  <a:lnTo>
                    <a:pt x="119" y="58"/>
                  </a:lnTo>
                  <a:lnTo>
                    <a:pt x="115" y="54"/>
                  </a:lnTo>
                  <a:lnTo>
                    <a:pt x="109" y="50"/>
                  </a:lnTo>
                  <a:lnTo>
                    <a:pt x="102" y="47"/>
                  </a:lnTo>
                  <a:lnTo>
                    <a:pt x="94" y="46"/>
                  </a:lnTo>
                  <a:lnTo>
                    <a:pt x="84" y="45"/>
                  </a:lnTo>
                  <a:lnTo>
                    <a:pt x="84"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spTree>
    <p:extLst>
      <p:ext uri="{BB962C8B-B14F-4D97-AF65-F5344CB8AC3E}">
        <p14:creationId xmlns:p14="http://schemas.microsoft.com/office/powerpoint/2010/main" val="2909250792"/>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77" name="chenying0907 1476"/>
          <p:cNvGrpSpPr/>
          <p:nvPr/>
        </p:nvGrpSpPr>
        <p:grpSpPr>
          <a:xfrm>
            <a:off x="5455671" y="1994222"/>
            <a:ext cx="826728" cy="440288"/>
            <a:chOff x="6148388" y="2366963"/>
            <a:chExt cx="828675" cy="441325"/>
          </a:xfrm>
          <a:solidFill>
            <a:schemeClr val="accent6">
              <a:lumMod val="75000"/>
            </a:schemeClr>
          </a:solidFill>
        </p:grpSpPr>
        <p:sp>
          <p:nvSpPr>
            <p:cNvPr id="2510" name="chenying0907 101"/>
            <p:cNvSpPr>
              <a:spLocks/>
            </p:cNvSpPr>
            <p:nvPr/>
          </p:nvSpPr>
          <p:spPr bwMode="auto">
            <a:xfrm>
              <a:off x="6172200" y="2527300"/>
              <a:ext cx="65088" cy="107950"/>
            </a:xfrm>
            <a:custGeom>
              <a:avLst/>
              <a:gdLst/>
              <a:ahLst/>
              <a:cxnLst>
                <a:cxn ang="0">
                  <a:pos x="116" y="1"/>
                </a:cxn>
                <a:cxn ang="0">
                  <a:pos x="116" y="1"/>
                </a:cxn>
                <a:cxn ang="0">
                  <a:pos x="104" y="9"/>
                </a:cxn>
                <a:cxn ang="0">
                  <a:pos x="92" y="17"/>
                </a:cxn>
                <a:cxn ang="0">
                  <a:pos x="82" y="27"/>
                </a:cxn>
                <a:cxn ang="0">
                  <a:pos x="73" y="40"/>
                </a:cxn>
                <a:cxn ang="0">
                  <a:pos x="64" y="52"/>
                </a:cxn>
                <a:cxn ang="0">
                  <a:pos x="57" y="64"/>
                </a:cxn>
                <a:cxn ang="0">
                  <a:pos x="44" y="89"/>
                </a:cxn>
                <a:cxn ang="0">
                  <a:pos x="44" y="89"/>
                </a:cxn>
                <a:cxn ang="0">
                  <a:pos x="29" y="116"/>
                </a:cxn>
                <a:cxn ang="0">
                  <a:pos x="16" y="143"/>
                </a:cxn>
                <a:cxn ang="0">
                  <a:pos x="10" y="156"/>
                </a:cxn>
                <a:cxn ang="0">
                  <a:pos x="6" y="171"/>
                </a:cxn>
                <a:cxn ang="0">
                  <a:pos x="1" y="185"/>
                </a:cxn>
                <a:cxn ang="0">
                  <a:pos x="0" y="200"/>
                </a:cxn>
                <a:cxn ang="0">
                  <a:pos x="0" y="200"/>
                </a:cxn>
                <a:cxn ang="0">
                  <a:pos x="0" y="202"/>
                </a:cxn>
                <a:cxn ang="0">
                  <a:pos x="1" y="203"/>
                </a:cxn>
                <a:cxn ang="0">
                  <a:pos x="2" y="204"/>
                </a:cxn>
                <a:cxn ang="0">
                  <a:pos x="4" y="204"/>
                </a:cxn>
                <a:cxn ang="0">
                  <a:pos x="7" y="204"/>
                </a:cxn>
                <a:cxn ang="0">
                  <a:pos x="8" y="203"/>
                </a:cxn>
                <a:cxn ang="0">
                  <a:pos x="9" y="202"/>
                </a:cxn>
                <a:cxn ang="0">
                  <a:pos x="10" y="200"/>
                </a:cxn>
                <a:cxn ang="0">
                  <a:pos x="10" y="200"/>
                </a:cxn>
                <a:cxn ang="0">
                  <a:pos x="11" y="185"/>
                </a:cxn>
                <a:cxn ang="0">
                  <a:pos x="15" y="172"/>
                </a:cxn>
                <a:cxn ang="0">
                  <a:pos x="19" y="158"/>
                </a:cxn>
                <a:cxn ang="0">
                  <a:pos x="25" y="145"/>
                </a:cxn>
                <a:cxn ang="0">
                  <a:pos x="39" y="120"/>
                </a:cxn>
                <a:cxn ang="0">
                  <a:pos x="52" y="94"/>
                </a:cxn>
                <a:cxn ang="0">
                  <a:pos x="52" y="94"/>
                </a:cxn>
                <a:cxn ang="0">
                  <a:pos x="57" y="83"/>
                </a:cxn>
                <a:cxn ang="0">
                  <a:pos x="64" y="71"/>
                </a:cxn>
                <a:cxn ang="0">
                  <a:pos x="72" y="58"/>
                </a:cxn>
                <a:cxn ang="0">
                  <a:pos x="80" y="46"/>
                </a:cxn>
                <a:cxn ang="0">
                  <a:pos x="89" y="34"/>
                </a:cxn>
                <a:cxn ang="0">
                  <a:pos x="98" y="24"/>
                </a:cxn>
                <a:cxn ang="0">
                  <a:pos x="110" y="16"/>
                </a:cxn>
                <a:cxn ang="0">
                  <a:pos x="121" y="10"/>
                </a:cxn>
                <a:cxn ang="0">
                  <a:pos x="121" y="10"/>
                </a:cxn>
                <a:cxn ang="0">
                  <a:pos x="122" y="9"/>
                </a:cxn>
                <a:cxn ang="0">
                  <a:pos x="123" y="6"/>
                </a:cxn>
                <a:cxn ang="0">
                  <a:pos x="123" y="5"/>
                </a:cxn>
                <a:cxn ang="0">
                  <a:pos x="122" y="3"/>
                </a:cxn>
                <a:cxn ang="0">
                  <a:pos x="120" y="1"/>
                </a:cxn>
                <a:cxn ang="0">
                  <a:pos x="118" y="0"/>
                </a:cxn>
                <a:cxn ang="0">
                  <a:pos x="116" y="1"/>
                </a:cxn>
                <a:cxn ang="0">
                  <a:pos x="116" y="1"/>
                </a:cxn>
              </a:cxnLst>
              <a:rect l="0" t="0" r="r" b="b"/>
              <a:pathLst>
                <a:path w="123" h="204">
                  <a:moveTo>
                    <a:pt x="116" y="1"/>
                  </a:moveTo>
                  <a:lnTo>
                    <a:pt x="116" y="1"/>
                  </a:lnTo>
                  <a:lnTo>
                    <a:pt x="104" y="9"/>
                  </a:lnTo>
                  <a:lnTo>
                    <a:pt x="92" y="17"/>
                  </a:lnTo>
                  <a:lnTo>
                    <a:pt x="82" y="27"/>
                  </a:lnTo>
                  <a:lnTo>
                    <a:pt x="73" y="40"/>
                  </a:lnTo>
                  <a:lnTo>
                    <a:pt x="64" y="52"/>
                  </a:lnTo>
                  <a:lnTo>
                    <a:pt x="57" y="64"/>
                  </a:lnTo>
                  <a:lnTo>
                    <a:pt x="44" y="89"/>
                  </a:lnTo>
                  <a:lnTo>
                    <a:pt x="44" y="89"/>
                  </a:lnTo>
                  <a:lnTo>
                    <a:pt x="29" y="116"/>
                  </a:lnTo>
                  <a:lnTo>
                    <a:pt x="16" y="143"/>
                  </a:lnTo>
                  <a:lnTo>
                    <a:pt x="10" y="156"/>
                  </a:lnTo>
                  <a:lnTo>
                    <a:pt x="6" y="171"/>
                  </a:lnTo>
                  <a:lnTo>
                    <a:pt x="1" y="185"/>
                  </a:lnTo>
                  <a:lnTo>
                    <a:pt x="0" y="200"/>
                  </a:lnTo>
                  <a:lnTo>
                    <a:pt x="0" y="200"/>
                  </a:lnTo>
                  <a:lnTo>
                    <a:pt x="0" y="202"/>
                  </a:lnTo>
                  <a:lnTo>
                    <a:pt x="1" y="203"/>
                  </a:lnTo>
                  <a:lnTo>
                    <a:pt x="2" y="204"/>
                  </a:lnTo>
                  <a:lnTo>
                    <a:pt x="4" y="204"/>
                  </a:lnTo>
                  <a:lnTo>
                    <a:pt x="7" y="204"/>
                  </a:lnTo>
                  <a:lnTo>
                    <a:pt x="8" y="203"/>
                  </a:lnTo>
                  <a:lnTo>
                    <a:pt x="9" y="202"/>
                  </a:lnTo>
                  <a:lnTo>
                    <a:pt x="10" y="200"/>
                  </a:lnTo>
                  <a:lnTo>
                    <a:pt x="10" y="200"/>
                  </a:lnTo>
                  <a:lnTo>
                    <a:pt x="11" y="185"/>
                  </a:lnTo>
                  <a:lnTo>
                    <a:pt x="15" y="172"/>
                  </a:lnTo>
                  <a:lnTo>
                    <a:pt x="19" y="158"/>
                  </a:lnTo>
                  <a:lnTo>
                    <a:pt x="25" y="145"/>
                  </a:lnTo>
                  <a:lnTo>
                    <a:pt x="39" y="120"/>
                  </a:lnTo>
                  <a:lnTo>
                    <a:pt x="52" y="94"/>
                  </a:lnTo>
                  <a:lnTo>
                    <a:pt x="52" y="94"/>
                  </a:lnTo>
                  <a:lnTo>
                    <a:pt x="57" y="83"/>
                  </a:lnTo>
                  <a:lnTo>
                    <a:pt x="64" y="71"/>
                  </a:lnTo>
                  <a:lnTo>
                    <a:pt x="72" y="58"/>
                  </a:lnTo>
                  <a:lnTo>
                    <a:pt x="80" y="46"/>
                  </a:lnTo>
                  <a:lnTo>
                    <a:pt x="89" y="34"/>
                  </a:lnTo>
                  <a:lnTo>
                    <a:pt x="98" y="24"/>
                  </a:lnTo>
                  <a:lnTo>
                    <a:pt x="110" y="16"/>
                  </a:lnTo>
                  <a:lnTo>
                    <a:pt x="121" y="10"/>
                  </a:lnTo>
                  <a:lnTo>
                    <a:pt x="121" y="10"/>
                  </a:lnTo>
                  <a:lnTo>
                    <a:pt x="122" y="9"/>
                  </a:lnTo>
                  <a:lnTo>
                    <a:pt x="123" y="6"/>
                  </a:lnTo>
                  <a:lnTo>
                    <a:pt x="123" y="5"/>
                  </a:lnTo>
                  <a:lnTo>
                    <a:pt x="122" y="3"/>
                  </a:lnTo>
                  <a:lnTo>
                    <a:pt x="120" y="1"/>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1" name="chenying0907 102"/>
            <p:cNvSpPr>
              <a:spLocks/>
            </p:cNvSpPr>
            <p:nvPr/>
          </p:nvSpPr>
          <p:spPr bwMode="auto">
            <a:xfrm>
              <a:off x="6173788" y="2527300"/>
              <a:ext cx="103188" cy="157163"/>
            </a:xfrm>
            <a:custGeom>
              <a:avLst/>
              <a:gdLst/>
              <a:ahLst/>
              <a:cxnLst>
                <a:cxn ang="0">
                  <a:pos x="187" y="1"/>
                </a:cxn>
                <a:cxn ang="0">
                  <a:pos x="187" y="1"/>
                </a:cxn>
                <a:cxn ang="0">
                  <a:pos x="170" y="16"/>
                </a:cxn>
                <a:cxn ang="0">
                  <a:pos x="153" y="31"/>
                </a:cxn>
                <a:cxn ang="0">
                  <a:pos x="138" y="48"/>
                </a:cxn>
                <a:cxn ang="0">
                  <a:pos x="123" y="65"/>
                </a:cxn>
                <a:cxn ang="0">
                  <a:pos x="110" y="84"/>
                </a:cxn>
                <a:cxn ang="0">
                  <a:pos x="97" y="103"/>
                </a:cxn>
                <a:cxn ang="0">
                  <a:pos x="72" y="142"/>
                </a:cxn>
                <a:cxn ang="0">
                  <a:pos x="72" y="142"/>
                </a:cxn>
                <a:cxn ang="0">
                  <a:pos x="60" y="161"/>
                </a:cxn>
                <a:cxn ang="0">
                  <a:pos x="50" y="181"/>
                </a:cxn>
                <a:cxn ang="0">
                  <a:pos x="40" y="202"/>
                </a:cxn>
                <a:cxn ang="0">
                  <a:pos x="30" y="221"/>
                </a:cxn>
                <a:cxn ang="0">
                  <a:pos x="30" y="221"/>
                </a:cxn>
                <a:cxn ang="0">
                  <a:pos x="21" y="240"/>
                </a:cxn>
                <a:cxn ang="0">
                  <a:pos x="12" y="258"/>
                </a:cxn>
                <a:cxn ang="0">
                  <a:pos x="8" y="266"/>
                </a:cxn>
                <a:cxn ang="0">
                  <a:pos x="5" y="275"/>
                </a:cxn>
                <a:cxn ang="0">
                  <a:pos x="3" y="284"/>
                </a:cxn>
                <a:cxn ang="0">
                  <a:pos x="0" y="295"/>
                </a:cxn>
                <a:cxn ang="0">
                  <a:pos x="0" y="295"/>
                </a:cxn>
                <a:cxn ang="0">
                  <a:pos x="0" y="297"/>
                </a:cxn>
                <a:cxn ang="0">
                  <a:pos x="2" y="298"/>
                </a:cxn>
                <a:cxn ang="0">
                  <a:pos x="4" y="299"/>
                </a:cxn>
                <a:cxn ang="0">
                  <a:pos x="5" y="299"/>
                </a:cxn>
                <a:cxn ang="0">
                  <a:pos x="7" y="299"/>
                </a:cxn>
                <a:cxn ang="0">
                  <a:pos x="9" y="298"/>
                </a:cxn>
                <a:cxn ang="0">
                  <a:pos x="10" y="297"/>
                </a:cxn>
                <a:cxn ang="0">
                  <a:pos x="10" y="295"/>
                </a:cxn>
                <a:cxn ang="0">
                  <a:pos x="10" y="295"/>
                </a:cxn>
                <a:cxn ang="0">
                  <a:pos x="12" y="284"/>
                </a:cxn>
                <a:cxn ang="0">
                  <a:pos x="14" y="275"/>
                </a:cxn>
                <a:cxn ang="0">
                  <a:pos x="18" y="266"/>
                </a:cxn>
                <a:cxn ang="0">
                  <a:pos x="22" y="255"/>
                </a:cxn>
                <a:cxn ang="0">
                  <a:pos x="33" y="237"/>
                </a:cxn>
                <a:cxn ang="0">
                  <a:pos x="42" y="219"/>
                </a:cxn>
                <a:cxn ang="0">
                  <a:pos x="42" y="219"/>
                </a:cxn>
                <a:cxn ang="0">
                  <a:pos x="50" y="201"/>
                </a:cxn>
                <a:cxn ang="0">
                  <a:pos x="60" y="182"/>
                </a:cxn>
                <a:cxn ang="0">
                  <a:pos x="80" y="147"/>
                </a:cxn>
                <a:cxn ang="0">
                  <a:pos x="80" y="147"/>
                </a:cxn>
                <a:cxn ang="0">
                  <a:pos x="91" y="127"/>
                </a:cxn>
                <a:cxn ang="0">
                  <a:pos x="104" y="109"/>
                </a:cxn>
                <a:cxn ang="0">
                  <a:pos x="116" y="90"/>
                </a:cxn>
                <a:cxn ang="0">
                  <a:pos x="130" y="73"/>
                </a:cxn>
                <a:cxn ang="0">
                  <a:pos x="144" y="55"/>
                </a:cxn>
                <a:cxn ang="0">
                  <a:pos x="160" y="39"/>
                </a:cxn>
                <a:cxn ang="0">
                  <a:pos x="175" y="24"/>
                </a:cxn>
                <a:cxn ang="0">
                  <a:pos x="193" y="10"/>
                </a:cxn>
                <a:cxn ang="0">
                  <a:pos x="193" y="10"/>
                </a:cxn>
                <a:cxn ang="0">
                  <a:pos x="194" y="8"/>
                </a:cxn>
                <a:cxn ang="0">
                  <a:pos x="195" y="6"/>
                </a:cxn>
                <a:cxn ang="0">
                  <a:pos x="194" y="2"/>
                </a:cxn>
                <a:cxn ang="0">
                  <a:pos x="193" y="1"/>
                </a:cxn>
                <a:cxn ang="0">
                  <a:pos x="192" y="0"/>
                </a:cxn>
                <a:cxn ang="0">
                  <a:pos x="190" y="0"/>
                </a:cxn>
                <a:cxn ang="0">
                  <a:pos x="187" y="1"/>
                </a:cxn>
                <a:cxn ang="0">
                  <a:pos x="187" y="1"/>
                </a:cxn>
              </a:cxnLst>
              <a:rect l="0" t="0" r="r" b="b"/>
              <a:pathLst>
                <a:path w="195" h="299">
                  <a:moveTo>
                    <a:pt x="187" y="1"/>
                  </a:moveTo>
                  <a:lnTo>
                    <a:pt x="187" y="1"/>
                  </a:lnTo>
                  <a:lnTo>
                    <a:pt x="170" y="16"/>
                  </a:lnTo>
                  <a:lnTo>
                    <a:pt x="153" y="31"/>
                  </a:lnTo>
                  <a:lnTo>
                    <a:pt x="138" y="48"/>
                  </a:lnTo>
                  <a:lnTo>
                    <a:pt x="123" y="65"/>
                  </a:lnTo>
                  <a:lnTo>
                    <a:pt x="110" y="84"/>
                  </a:lnTo>
                  <a:lnTo>
                    <a:pt x="97" y="103"/>
                  </a:lnTo>
                  <a:lnTo>
                    <a:pt x="72" y="142"/>
                  </a:lnTo>
                  <a:lnTo>
                    <a:pt x="72" y="142"/>
                  </a:lnTo>
                  <a:lnTo>
                    <a:pt x="60" y="161"/>
                  </a:lnTo>
                  <a:lnTo>
                    <a:pt x="50" y="181"/>
                  </a:lnTo>
                  <a:lnTo>
                    <a:pt x="40" y="202"/>
                  </a:lnTo>
                  <a:lnTo>
                    <a:pt x="30" y="221"/>
                  </a:lnTo>
                  <a:lnTo>
                    <a:pt x="30" y="221"/>
                  </a:lnTo>
                  <a:lnTo>
                    <a:pt x="21" y="240"/>
                  </a:lnTo>
                  <a:lnTo>
                    <a:pt x="12" y="258"/>
                  </a:lnTo>
                  <a:lnTo>
                    <a:pt x="8" y="266"/>
                  </a:lnTo>
                  <a:lnTo>
                    <a:pt x="5" y="275"/>
                  </a:lnTo>
                  <a:lnTo>
                    <a:pt x="3" y="284"/>
                  </a:lnTo>
                  <a:lnTo>
                    <a:pt x="0" y="295"/>
                  </a:lnTo>
                  <a:lnTo>
                    <a:pt x="0" y="295"/>
                  </a:lnTo>
                  <a:lnTo>
                    <a:pt x="0" y="297"/>
                  </a:lnTo>
                  <a:lnTo>
                    <a:pt x="2" y="298"/>
                  </a:lnTo>
                  <a:lnTo>
                    <a:pt x="4" y="299"/>
                  </a:lnTo>
                  <a:lnTo>
                    <a:pt x="5" y="299"/>
                  </a:lnTo>
                  <a:lnTo>
                    <a:pt x="7" y="299"/>
                  </a:lnTo>
                  <a:lnTo>
                    <a:pt x="9" y="298"/>
                  </a:lnTo>
                  <a:lnTo>
                    <a:pt x="10" y="297"/>
                  </a:lnTo>
                  <a:lnTo>
                    <a:pt x="10" y="295"/>
                  </a:lnTo>
                  <a:lnTo>
                    <a:pt x="10" y="295"/>
                  </a:lnTo>
                  <a:lnTo>
                    <a:pt x="12" y="284"/>
                  </a:lnTo>
                  <a:lnTo>
                    <a:pt x="14" y="275"/>
                  </a:lnTo>
                  <a:lnTo>
                    <a:pt x="18" y="266"/>
                  </a:lnTo>
                  <a:lnTo>
                    <a:pt x="22" y="255"/>
                  </a:lnTo>
                  <a:lnTo>
                    <a:pt x="33" y="237"/>
                  </a:lnTo>
                  <a:lnTo>
                    <a:pt x="42" y="219"/>
                  </a:lnTo>
                  <a:lnTo>
                    <a:pt x="42" y="219"/>
                  </a:lnTo>
                  <a:lnTo>
                    <a:pt x="50" y="201"/>
                  </a:lnTo>
                  <a:lnTo>
                    <a:pt x="60" y="182"/>
                  </a:lnTo>
                  <a:lnTo>
                    <a:pt x="80" y="147"/>
                  </a:lnTo>
                  <a:lnTo>
                    <a:pt x="80" y="147"/>
                  </a:lnTo>
                  <a:lnTo>
                    <a:pt x="91" y="127"/>
                  </a:lnTo>
                  <a:lnTo>
                    <a:pt x="104" y="109"/>
                  </a:lnTo>
                  <a:lnTo>
                    <a:pt x="116" y="90"/>
                  </a:lnTo>
                  <a:lnTo>
                    <a:pt x="130" y="73"/>
                  </a:lnTo>
                  <a:lnTo>
                    <a:pt x="144" y="55"/>
                  </a:lnTo>
                  <a:lnTo>
                    <a:pt x="160" y="39"/>
                  </a:lnTo>
                  <a:lnTo>
                    <a:pt x="175" y="24"/>
                  </a:lnTo>
                  <a:lnTo>
                    <a:pt x="193" y="10"/>
                  </a:lnTo>
                  <a:lnTo>
                    <a:pt x="193" y="10"/>
                  </a:lnTo>
                  <a:lnTo>
                    <a:pt x="194" y="8"/>
                  </a:lnTo>
                  <a:lnTo>
                    <a:pt x="195" y="6"/>
                  </a:lnTo>
                  <a:lnTo>
                    <a:pt x="194" y="2"/>
                  </a:lnTo>
                  <a:lnTo>
                    <a:pt x="193" y="1"/>
                  </a:lnTo>
                  <a:lnTo>
                    <a:pt x="192" y="0"/>
                  </a:lnTo>
                  <a:lnTo>
                    <a:pt x="190" y="0"/>
                  </a:lnTo>
                  <a:lnTo>
                    <a:pt x="187" y="1"/>
                  </a:lnTo>
                  <a:lnTo>
                    <a:pt x="1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2" name="chenying0907 103"/>
            <p:cNvSpPr>
              <a:spLocks/>
            </p:cNvSpPr>
            <p:nvPr/>
          </p:nvSpPr>
          <p:spPr bwMode="auto">
            <a:xfrm>
              <a:off x="6181725" y="2536825"/>
              <a:ext cx="115888" cy="185738"/>
            </a:xfrm>
            <a:custGeom>
              <a:avLst/>
              <a:gdLst/>
              <a:ahLst/>
              <a:cxnLst>
                <a:cxn ang="0">
                  <a:pos x="210" y="1"/>
                </a:cxn>
                <a:cxn ang="0">
                  <a:pos x="193" y="19"/>
                </a:cxn>
                <a:cxn ang="0">
                  <a:pos x="179" y="38"/>
                </a:cxn>
                <a:cxn ang="0">
                  <a:pos x="159" y="69"/>
                </a:cxn>
                <a:cxn ang="0">
                  <a:pos x="152" y="78"/>
                </a:cxn>
                <a:cxn ang="0">
                  <a:pos x="118" y="119"/>
                </a:cxn>
                <a:cxn ang="0">
                  <a:pos x="93" y="150"/>
                </a:cxn>
                <a:cxn ang="0">
                  <a:pos x="87" y="161"/>
                </a:cxn>
                <a:cxn ang="0">
                  <a:pos x="60" y="204"/>
                </a:cxn>
                <a:cxn ang="0">
                  <a:pos x="32" y="249"/>
                </a:cxn>
                <a:cxn ang="0">
                  <a:pos x="14" y="284"/>
                </a:cxn>
                <a:cxn ang="0">
                  <a:pos x="6" y="308"/>
                </a:cxn>
                <a:cxn ang="0">
                  <a:pos x="1" y="333"/>
                </a:cxn>
                <a:cxn ang="0">
                  <a:pos x="0" y="346"/>
                </a:cxn>
                <a:cxn ang="0">
                  <a:pos x="1" y="349"/>
                </a:cxn>
                <a:cxn ang="0">
                  <a:pos x="4" y="350"/>
                </a:cxn>
                <a:cxn ang="0">
                  <a:pos x="8" y="349"/>
                </a:cxn>
                <a:cxn ang="0">
                  <a:pos x="9" y="346"/>
                </a:cxn>
                <a:cxn ang="0">
                  <a:pos x="10" y="334"/>
                </a:cxn>
                <a:cxn ang="0">
                  <a:pos x="15" y="310"/>
                </a:cxn>
                <a:cxn ang="0">
                  <a:pos x="24" y="286"/>
                </a:cxn>
                <a:cxn ang="0">
                  <a:pos x="41" y="252"/>
                </a:cxn>
                <a:cxn ang="0">
                  <a:pos x="68" y="208"/>
                </a:cxn>
                <a:cxn ang="0">
                  <a:pos x="95" y="166"/>
                </a:cxn>
                <a:cxn ang="0">
                  <a:pos x="102" y="154"/>
                </a:cxn>
                <a:cxn ang="0">
                  <a:pos x="127" y="121"/>
                </a:cxn>
                <a:cxn ang="0">
                  <a:pos x="163" y="78"/>
                </a:cxn>
                <a:cxn ang="0">
                  <a:pos x="170" y="69"/>
                </a:cxn>
                <a:cxn ang="0">
                  <a:pos x="188" y="41"/>
                </a:cxn>
                <a:cxn ang="0">
                  <a:pos x="200" y="24"/>
                </a:cxn>
                <a:cxn ang="0">
                  <a:pos x="217" y="7"/>
                </a:cxn>
                <a:cxn ang="0">
                  <a:pos x="218" y="6"/>
                </a:cxn>
                <a:cxn ang="0">
                  <a:pos x="218" y="3"/>
                </a:cxn>
                <a:cxn ang="0">
                  <a:pos x="214" y="0"/>
                </a:cxn>
                <a:cxn ang="0">
                  <a:pos x="210" y="1"/>
                </a:cxn>
              </a:cxnLst>
              <a:rect l="0" t="0" r="r" b="b"/>
              <a:pathLst>
                <a:path w="218" h="350">
                  <a:moveTo>
                    <a:pt x="210" y="1"/>
                  </a:moveTo>
                  <a:lnTo>
                    <a:pt x="210" y="1"/>
                  </a:lnTo>
                  <a:lnTo>
                    <a:pt x="200" y="9"/>
                  </a:lnTo>
                  <a:lnTo>
                    <a:pt x="193" y="19"/>
                  </a:lnTo>
                  <a:lnTo>
                    <a:pt x="185" y="28"/>
                  </a:lnTo>
                  <a:lnTo>
                    <a:pt x="179" y="38"/>
                  </a:lnTo>
                  <a:lnTo>
                    <a:pt x="165" y="59"/>
                  </a:lnTo>
                  <a:lnTo>
                    <a:pt x="159" y="69"/>
                  </a:lnTo>
                  <a:lnTo>
                    <a:pt x="152" y="78"/>
                  </a:lnTo>
                  <a:lnTo>
                    <a:pt x="152" y="78"/>
                  </a:lnTo>
                  <a:lnTo>
                    <a:pt x="134" y="99"/>
                  </a:lnTo>
                  <a:lnTo>
                    <a:pt x="118" y="119"/>
                  </a:lnTo>
                  <a:lnTo>
                    <a:pt x="101" y="139"/>
                  </a:lnTo>
                  <a:lnTo>
                    <a:pt x="93" y="150"/>
                  </a:lnTo>
                  <a:lnTo>
                    <a:pt x="87" y="161"/>
                  </a:lnTo>
                  <a:lnTo>
                    <a:pt x="87" y="161"/>
                  </a:lnTo>
                  <a:lnTo>
                    <a:pt x="73" y="183"/>
                  </a:lnTo>
                  <a:lnTo>
                    <a:pt x="60" y="204"/>
                  </a:lnTo>
                  <a:lnTo>
                    <a:pt x="45" y="226"/>
                  </a:lnTo>
                  <a:lnTo>
                    <a:pt x="32" y="249"/>
                  </a:lnTo>
                  <a:lnTo>
                    <a:pt x="21" y="273"/>
                  </a:lnTo>
                  <a:lnTo>
                    <a:pt x="14" y="284"/>
                  </a:lnTo>
                  <a:lnTo>
                    <a:pt x="10" y="296"/>
                  </a:lnTo>
                  <a:lnTo>
                    <a:pt x="6" y="308"/>
                  </a:lnTo>
                  <a:lnTo>
                    <a:pt x="3" y="320"/>
                  </a:lnTo>
                  <a:lnTo>
                    <a:pt x="1" y="333"/>
                  </a:lnTo>
                  <a:lnTo>
                    <a:pt x="0" y="346"/>
                  </a:lnTo>
                  <a:lnTo>
                    <a:pt x="0" y="346"/>
                  </a:lnTo>
                  <a:lnTo>
                    <a:pt x="0" y="348"/>
                  </a:lnTo>
                  <a:lnTo>
                    <a:pt x="1" y="349"/>
                  </a:lnTo>
                  <a:lnTo>
                    <a:pt x="3" y="350"/>
                  </a:lnTo>
                  <a:lnTo>
                    <a:pt x="4" y="350"/>
                  </a:lnTo>
                  <a:lnTo>
                    <a:pt x="6" y="350"/>
                  </a:lnTo>
                  <a:lnTo>
                    <a:pt x="8" y="349"/>
                  </a:lnTo>
                  <a:lnTo>
                    <a:pt x="9" y="348"/>
                  </a:lnTo>
                  <a:lnTo>
                    <a:pt x="9" y="346"/>
                  </a:lnTo>
                  <a:lnTo>
                    <a:pt x="9" y="346"/>
                  </a:lnTo>
                  <a:lnTo>
                    <a:pt x="10" y="334"/>
                  </a:lnTo>
                  <a:lnTo>
                    <a:pt x="12" y="321"/>
                  </a:lnTo>
                  <a:lnTo>
                    <a:pt x="15" y="310"/>
                  </a:lnTo>
                  <a:lnTo>
                    <a:pt x="20" y="297"/>
                  </a:lnTo>
                  <a:lnTo>
                    <a:pt x="24" y="286"/>
                  </a:lnTo>
                  <a:lnTo>
                    <a:pt x="29" y="275"/>
                  </a:lnTo>
                  <a:lnTo>
                    <a:pt x="41" y="252"/>
                  </a:lnTo>
                  <a:lnTo>
                    <a:pt x="55" y="229"/>
                  </a:lnTo>
                  <a:lnTo>
                    <a:pt x="68" y="208"/>
                  </a:lnTo>
                  <a:lnTo>
                    <a:pt x="82" y="187"/>
                  </a:lnTo>
                  <a:lnTo>
                    <a:pt x="95" y="166"/>
                  </a:lnTo>
                  <a:lnTo>
                    <a:pt x="95" y="166"/>
                  </a:lnTo>
                  <a:lnTo>
                    <a:pt x="102" y="154"/>
                  </a:lnTo>
                  <a:lnTo>
                    <a:pt x="110" y="142"/>
                  </a:lnTo>
                  <a:lnTo>
                    <a:pt x="127" y="121"/>
                  </a:lnTo>
                  <a:lnTo>
                    <a:pt x="146" y="100"/>
                  </a:lnTo>
                  <a:lnTo>
                    <a:pt x="163" y="78"/>
                  </a:lnTo>
                  <a:lnTo>
                    <a:pt x="163" y="78"/>
                  </a:lnTo>
                  <a:lnTo>
                    <a:pt x="170" y="69"/>
                  </a:lnTo>
                  <a:lnTo>
                    <a:pt x="177" y="60"/>
                  </a:lnTo>
                  <a:lnTo>
                    <a:pt x="188" y="41"/>
                  </a:lnTo>
                  <a:lnTo>
                    <a:pt x="194" y="32"/>
                  </a:lnTo>
                  <a:lnTo>
                    <a:pt x="200" y="24"/>
                  </a:lnTo>
                  <a:lnTo>
                    <a:pt x="209" y="15"/>
                  </a:lnTo>
                  <a:lnTo>
                    <a:pt x="217" y="7"/>
                  </a:lnTo>
                  <a:lnTo>
                    <a:pt x="217" y="7"/>
                  </a:lnTo>
                  <a:lnTo>
                    <a:pt x="218" y="6"/>
                  </a:lnTo>
                  <a:lnTo>
                    <a:pt x="218" y="4"/>
                  </a:lnTo>
                  <a:lnTo>
                    <a:pt x="218" y="3"/>
                  </a:lnTo>
                  <a:lnTo>
                    <a:pt x="217" y="1"/>
                  </a:lnTo>
                  <a:lnTo>
                    <a:pt x="214" y="0"/>
                  </a:lnTo>
                  <a:lnTo>
                    <a:pt x="212" y="0"/>
                  </a:lnTo>
                  <a:lnTo>
                    <a:pt x="210" y="1"/>
                  </a:lnTo>
                  <a:lnTo>
                    <a:pt x="21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3" name="chenying0907 104"/>
            <p:cNvSpPr>
              <a:spLocks/>
            </p:cNvSpPr>
            <p:nvPr/>
          </p:nvSpPr>
          <p:spPr bwMode="auto">
            <a:xfrm>
              <a:off x="6189663" y="2667000"/>
              <a:ext cx="47625" cy="85725"/>
            </a:xfrm>
            <a:custGeom>
              <a:avLst/>
              <a:gdLst/>
              <a:ahLst/>
              <a:cxnLst>
                <a:cxn ang="0">
                  <a:pos x="82" y="2"/>
                </a:cxn>
                <a:cxn ang="0">
                  <a:pos x="82" y="2"/>
                </a:cxn>
                <a:cxn ang="0">
                  <a:pos x="74" y="9"/>
                </a:cxn>
                <a:cxn ang="0">
                  <a:pos x="67" y="17"/>
                </a:cxn>
                <a:cxn ang="0">
                  <a:pos x="59" y="26"/>
                </a:cxn>
                <a:cxn ang="0">
                  <a:pos x="53" y="35"/>
                </a:cxn>
                <a:cxn ang="0">
                  <a:pos x="42" y="53"/>
                </a:cxn>
                <a:cxn ang="0">
                  <a:pos x="32" y="73"/>
                </a:cxn>
                <a:cxn ang="0">
                  <a:pos x="24" y="93"/>
                </a:cxn>
                <a:cxn ang="0">
                  <a:pos x="16" y="113"/>
                </a:cxn>
                <a:cxn ang="0">
                  <a:pos x="9" y="134"/>
                </a:cxn>
                <a:cxn ang="0">
                  <a:pos x="0" y="156"/>
                </a:cxn>
                <a:cxn ang="0">
                  <a:pos x="0" y="156"/>
                </a:cxn>
                <a:cxn ang="0">
                  <a:pos x="0" y="157"/>
                </a:cxn>
                <a:cxn ang="0">
                  <a:pos x="0" y="159"/>
                </a:cxn>
                <a:cxn ang="0">
                  <a:pos x="1" y="160"/>
                </a:cxn>
                <a:cxn ang="0">
                  <a:pos x="4" y="161"/>
                </a:cxn>
                <a:cxn ang="0">
                  <a:pos x="7" y="161"/>
                </a:cxn>
                <a:cxn ang="0">
                  <a:pos x="9" y="160"/>
                </a:cxn>
                <a:cxn ang="0">
                  <a:pos x="10" y="158"/>
                </a:cxn>
                <a:cxn ang="0">
                  <a:pos x="10" y="158"/>
                </a:cxn>
                <a:cxn ang="0">
                  <a:pos x="17" y="138"/>
                </a:cxn>
                <a:cxn ang="0">
                  <a:pos x="25" y="118"/>
                </a:cxn>
                <a:cxn ang="0">
                  <a:pos x="32" y="98"/>
                </a:cxn>
                <a:cxn ang="0">
                  <a:pos x="41" y="77"/>
                </a:cxn>
                <a:cxn ang="0">
                  <a:pos x="50" y="59"/>
                </a:cxn>
                <a:cxn ang="0">
                  <a:pos x="60" y="40"/>
                </a:cxn>
                <a:cxn ang="0">
                  <a:pos x="67" y="32"/>
                </a:cxn>
                <a:cxn ang="0">
                  <a:pos x="74" y="24"/>
                </a:cxn>
                <a:cxn ang="0">
                  <a:pos x="81" y="15"/>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61">
                  <a:moveTo>
                    <a:pt x="82" y="2"/>
                  </a:moveTo>
                  <a:lnTo>
                    <a:pt x="82" y="2"/>
                  </a:lnTo>
                  <a:lnTo>
                    <a:pt x="74" y="9"/>
                  </a:lnTo>
                  <a:lnTo>
                    <a:pt x="67" y="17"/>
                  </a:lnTo>
                  <a:lnTo>
                    <a:pt x="59" y="26"/>
                  </a:lnTo>
                  <a:lnTo>
                    <a:pt x="53" y="35"/>
                  </a:lnTo>
                  <a:lnTo>
                    <a:pt x="42" y="53"/>
                  </a:lnTo>
                  <a:lnTo>
                    <a:pt x="32" y="73"/>
                  </a:lnTo>
                  <a:lnTo>
                    <a:pt x="24" y="93"/>
                  </a:lnTo>
                  <a:lnTo>
                    <a:pt x="16" y="113"/>
                  </a:lnTo>
                  <a:lnTo>
                    <a:pt x="9" y="134"/>
                  </a:lnTo>
                  <a:lnTo>
                    <a:pt x="0" y="156"/>
                  </a:lnTo>
                  <a:lnTo>
                    <a:pt x="0" y="156"/>
                  </a:lnTo>
                  <a:lnTo>
                    <a:pt x="0" y="157"/>
                  </a:lnTo>
                  <a:lnTo>
                    <a:pt x="0" y="159"/>
                  </a:lnTo>
                  <a:lnTo>
                    <a:pt x="1" y="160"/>
                  </a:lnTo>
                  <a:lnTo>
                    <a:pt x="4" y="161"/>
                  </a:lnTo>
                  <a:lnTo>
                    <a:pt x="7" y="161"/>
                  </a:lnTo>
                  <a:lnTo>
                    <a:pt x="9" y="160"/>
                  </a:lnTo>
                  <a:lnTo>
                    <a:pt x="10" y="158"/>
                  </a:lnTo>
                  <a:lnTo>
                    <a:pt x="10" y="158"/>
                  </a:lnTo>
                  <a:lnTo>
                    <a:pt x="17" y="138"/>
                  </a:lnTo>
                  <a:lnTo>
                    <a:pt x="25" y="118"/>
                  </a:lnTo>
                  <a:lnTo>
                    <a:pt x="32" y="98"/>
                  </a:lnTo>
                  <a:lnTo>
                    <a:pt x="41" y="77"/>
                  </a:lnTo>
                  <a:lnTo>
                    <a:pt x="50" y="59"/>
                  </a:lnTo>
                  <a:lnTo>
                    <a:pt x="60" y="40"/>
                  </a:lnTo>
                  <a:lnTo>
                    <a:pt x="67" y="32"/>
                  </a:lnTo>
                  <a:lnTo>
                    <a:pt x="74" y="24"/>
                  </a:lnTo>
                  <a:lnTo>
                    <a:pt x="81" y="15"/>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4" name="chenying0907 105"/>
            <p:cNvSpPr>
              <a:spLocks/>
            </p:cNvSpPr>
            <p:nvPr/>
          </p:nvSpPr>
          <p:spPr bwMode="auto">
            <a:xfrm>
              <a:off x="6210300" y="2705100"/>
              <a:ext cx="34925" cy="68263"/>
            </a:xfrm>
            <a:custGeom>
              <a:avLst/>
              <a:gdLst/>
              <a:ahLst/>
              <a:cxnLst>
                <a:cxn ang="0">
                  <a:pos x="57" y="3"/>
                </a:cxn>
                <a:cxn ang="0">
                  <a:pos x="57" y="3"/>
                </a:cxn>
                <a:cxn ang="0">
                  <a:pos x="54" y="12"/>
                </a:cxn>
                <a:cxn ang="0">
                  <a:pos x="50" y="21"/>
                </a:cxn>
                <a:cxn ang="0">
                  <a:pos x="40" y="35"/>
                </a:cxn>
                <a:cxn ang="0">
                  <a:pos x="31" y="50"/>
                </a:cxn>
                <a:cxn ang="0">
                  <a:pos x="25" y="58"/>
                </a:cxn>
                <a:cxn ang="0">
                  <a:pos x="21" y="66"/>
                </a:cxn>
                <a:cxn ang="0">
                  <a:pos x="21" y="66"/>
                </a:cxn>
                <a:cxn ang="0">
                  <a:pos x="15" y="80"/>
                </a:cxn>
                <a:cxn ang="0">
                  <a:pos x="10" y="94"/>
                </a:cxn>
                <a:cxn ang="0">
                  <a:pos x="1" y="122"/>
                </a:cxn>
                <a:cxn ang="0">
                  <a:pos x="1" y="122"/>
                </a:cxn>
                <a:cxn ang="0">
                  <a:pos x="0" y="124"/>
                </a:cxn>
                <a:cxn ang="0">
                  <a:pos x="1" y="126"/>
                </a:cxn>
                <a:cxn ang="0">
                  <a:pos x="2" y="127"/>
                </a:cxn>
                <a:cxn ang="0">
                  <a:pos x="3" y="128"/>
                </a:cxn>
                <a:cxn ang="0">
                  <a:pos x="7" y="127"/>
                </a:cxn>
                <a:cxn ang="0">
                  <a:pos x="8" y="126"/>
                </a:cxn>
                <a:cxn ang="0">
                  <a:pos x="9" y="125"/>
                </a:cxn>
                <a:cxn ang="0">
                  <a:pos x="9" y="125"/>
                </a:cxn>
                <a:cxn ang="0">
                  <a:pos x="20" y="94"/>
                </a:cxn>
                <a:cxn ang="0">
                  <a:pos x="26" y="79"/>
                </a:cxn>
                <a:cxn ang="0">
                  <a:pos x="33" y="64"/>
                </a:cxn>
                <a:cxn ang="0">
                  <a:pos x="33" y="64"/>
                </a:cxn>
                <a:cxn ang="0">
                  <a:pos x="37" y="57"/>
                </a:cxn>
                <a:cxn ang="0">
                  <a:pos x="41" y="50"/>
                </a:cxn>
                <a:cxn ang="0">
                  <a:pos x="50" y="36"/>
                </a:cxn>
                <a:cxn ang="0">
                  <a:pos x="60" y="22"/>
                </a:cxn>
                <a:cxn ang="0">
                  <a:pos x="64" y="14"/>
                </a:cxn>
                <a:cxn ang="0">
                  <a:pos x="67" y="6"/>
                </a:cxn>
                <a:cxn ang="0">
                  <a:pos x="67" y="6"/>
                </a:cxn>
                <a:cxn ang="0">
                  <a:pos x="67" y="4"/>
                </a:cxn>
                <a:cxn ang="0">
                  <a:pos x="66" y="2"/>
                </a:cxn>
                <a:cxn ang="0">
                  <a:pos x="65" y="1"/>
                </a:cxn>
                <a:cxn ang="0">
                  <a:pos x="63" y="0"/>
                </a:cxn>
                <a:cxn ang="0">
                  <a:pos x="62" y="0"/>
                </a:cxn>
                <a:cxn ang="0">
                  <a:pos x="60" y="1"/>
                </a:cxn>
                <a:cxn ang="0">
                  <a:pos x="58" y="2"/>
                </a:cxn>
                <a:cxn ang="0">
                  <a:pos x="57" y="3"/>
                </a:cxn>
                <a:cxn ang="0">
                  <a:pos x="57" y="3"/>
                </a:cxn>
              </a:cxnLst>
              <a:rect l="0" t="0" r="r" b="b"/>
              <a:pathLst>
                <a:path w="67" h="128">
                  <a:moveTo>
                    <a:pt x="57" y="3"/>
                  </a:moveTo>
                  <a:lnTo>
                    <a:pt x="57" y="3"/>
                  </a:lnTo>
                  <a:lnTo>
                    <a:pt x="54" y="12"/>
                  </a:lnTo>
                  <a:lnTo>
                    <a:pt x="50" y="21"/>
                  </a:lnTo>
                  <a:lnTo>
                    <a:pt x="40" y="35"/>
                  </a:lnTo>
                  <a:lnTo>
                    <a:pt x="31" y="50"/>
                  </a:lnTo>
                  <a:lnTo>
                    <a:pt x="25" y="58"/>
                  </a:lnTo>
                  <a:lnTo>
                    <a:pt x="21" y="66"/>
                  </a:lnTo>
                  <a:lnTo>
                    <a:pt x="21" y="66"/>
                  </a:lnTo>
                  <a:lnTo>
                    <a:pt x="15" y="80"/>
                  </a:lnTo>
                  <a:lnTo>
                    <a:pt x="10" y="94"/>
                  </a:lnTo>
                  <a:lnTo>
                    <a:pt x="1" y="122"/>
                  </a:lnTo>
                  <a:lnTo>
                    <a:pt x="1" y="122"/>
                  </a:lnTo>
                  <a:lnTo>
                    <a:pt x="0" y="124"/>
                  </a:lnTo>
                  <a:lnTo>
                    <a:pt x="1" y="126"/>
                  </a:lnTo>
                  <a:lnTo>
                    <a:pt x="2" y="127"/>
                  </a:lnTo>
                  <a:lnTo>
                    <a:pt x="3" y="128"/>
                  </a:lnTo>
                  <a:lnTo>
                    <a:pt x="7" y="127"/>
                  </a:lnTo>
                  <a:lnTo>
                    <a:pt x="8" y="126"/>
                  </a:lnTo>
                  <a:lnTo>
                    <a:pt x="9" y="125"/>
                  </a:lnTo>
                  <a:lnTo>
                    <a:pt x="9" y="125"/>
                  </a:lnTo>
                  <a:lnTo>
                    <a:pt x="20" y="94"/>
                  </a:lnTo>
                  <a:lnTo>
                    <a:pt x="26" y="79"/>
                  </a:lnTo>
                  <a:lnTo>
                    <a:pt x="33" y="64"/>
                  </a:lnTo>
                  <a:lnTo>
                    <a:pt x="33" y="64"/>
                  </a:lnTo>
                  <a:lnTo>
                    <a:pt x="37" y="57"/>
                  </a:lnTo>
                  <a:lnTo>
                    <a:pt x="41" y="50"/>
                  </a:lnTo>
                  <a:lnTo>
                    <a:pt x="50" y="36"/>
                  </a:lnTo>
                  <a:lnTo>
                    <a:pt x="60" y="22"/>
                  </a:lnTo>
                  <a:lnTo>
                    <a:pt x="64" y="14"/>
                  </a:lnTo>
                  <a:lnTo>
                    <a:pt x="67" y="6"/>
                  </a:lnTo>
                  <a:lnTo>
                    <a:pt x="67" y="6"/>
                  </a:lnTo>
                  <a:lnTo>
                    <a:pt x="67" y="4"/>
                  </a:lnTo>
                  <a:lnTo>
                    <a:pt x="66" y="2"/>
                  </a:lnTo>
                  <a:lnTo>
                    <a:pt x="65" y="1"/>
                  </a:lnTo>
                  <a:lnTo>
                    <a:pt x="63" y="0"/>
                  </a:lnTo>
                  <a:lnTo>
                    <a:pt x="62" y="0"/>
                  </a:lnTo>
                  <a:lnTo>
                    <a:pt x="60" y="1"/>
                  </a:lnTo>
                  <a:lnTo>
                    <a:pt x="58" y="2"/>
                  </a:lnTo>
                  <a:lnTo>
                    <a:pt x="57" y="3"/>
                  </a:lnTo>
                  <a:lnTo>
                    <a:pt x="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5" name="chenying0907 106"/>
            <p:cNvSpPr>
              <a:spLocks/>
            </p:cNvSpPr>
            <p:nvPr/>
          </p:nvSpPr>
          <p:spPr bwMode="auto">
            <a:xfrm>
              <a:off x="6240463" y="2722563"/>
              <a:ext cx="30163" cy="60325"/>
            </a:xfrm>
            <a:custGeom>
              <a:avLst/>
              <a:gdLst/>
              <a:ahLst/>
              <a:cxnLst>
                <a:cxn ang="0">
                  <a:pos x="47" y="5"/>
                </a:cxn>
                <a:cxn ang="0">
                  <a:pos x="47" y="5"/>
                </a:cxn>
                <a:cxn ang="0">
                  <a:pos x="46" y="11"/>
                </a:cxn>
                <a:cxn ang="0">
                  <a:pos x="45" y="18"/>
                </a:cxn>
                <a:cxn ang="0">
                  <a:pos x="40" y="30"/>
                </a:cxn>
                <a:cxn ang="0">
                  <a:pos x="27" y="55"/>
                </a:cxn>
                <a:cxn ang="0">
                  <a:pos x="27" y="55"/>
                </a:cxn>
                <a:cxn ang="0">
                  <a:pos x="14" y="81"/>
                </a:cxn>
                <a:cxn ang="0">
                  <a:pos x="7" y="94"/>
                </a:cxn>
                <a:cxn ang="0">
                  <a:pos x="0" y="108"/>
                </a:cxn>
                <a:cxn ang="0">
                  <a:pos x="0" y="108"/>
                </a:cxn>
                <a:cxn ang="0">
                  <a:pos x="0" y="109"/>
                </a:cxn>
                <a:cxn ang="0">
                  <a:pos x="0" y="111"/>
                </a:cxn>
                <a:cxn ang="0">
                  <a:pos x="3" y="114"/>
                </a:cxn>
                <a:cxn ang="0">
                  <a:pos x="5" y="114"/>
                </a:cxn>
                <a:cxn ang="0">
                  <a:pos x="7" y="114"/>
                </a:cxn>
                <a:cxn ang="0">
                  <a:pos x="8" y="114"/>
                </a:cxn>
                <a:cxn ang="0">
                  <a:pos x="9" y="112"/>
                </a:cxn>
                <a:cxn ang="0">
                  <a:pos x="9" y="112"/>
                </a:cxn>
                <a:cxn ang="0">
                  <a:pos x="16" y="97"/>
                </a:cxn>
                <a:cxn ang="0">
                  <a:pos x="23" y="82"/>
                </a:cxn>
                <a:cxn ang="0">
                  <a:pos x="31" y="67"/>
                </a:cxn>
                <a:cxn ang="0">
                  <a:pos x="39" y="53"/>
                </a:cxn>
                <a:cxn ang="0">
                  <a:pos x="39" y="53"/>
                </a:cxn>
                <a:cxn ang="0">
                  <a:pos x="50" y="29"/>
                </a:cxn>
                <a:cxn ang="0">
                  <a:pos x="54" y="18"/>
                </a:cxn>
                <a:cxn ang="0">
                  <a:pos x="56" y="11"/>
                </a:cxn>
                <a:cxn ang="0">
                  <a:pos x="57" y="5"/>
                </a:cxn>
                <a:cxn ang="0">
                  <a:pos x="57" y="5"/>
                </a:cxn>
                <a:cxn ang="0">
                  <a:pos x="56" y="3"/>
                </a:cxn>
                <a:cxn ang="0">
                  <a:pos x="55" y="2"/>
                </a:cxn>
                <a:cxn ang="0">
                  <a:pos x="54" y="1"/>
                </a:cxn>
                <a:cxn ang="0">
                  <a:pos x="52" y="0"/>
                </a:cxn>
                <a:cxn ang="0">
                  <a:pos x="49" y="2"/>
                </a:cxn>
                <a:cxn ang="0">
                  <a:pos x="48" y="3"/>
                </a:cxn>
                <a:cxn ang="0">
                  <a:pos x="47" y="5"/>
                </a:cxn>
                <a:cxn ang="0">
                  <a:pos x="47" y="5"/>
                </a:cxn>
              </a:cxnLst>
              <a:rect l="0" t="0" r="r" b="b"/>
              <a:pathLst>
                <a:path w="57" h="114">
                  <a:moveTo>
                    <a:pt x="47" y="5"/>
                  </a:moveTo>
                  <a:lnTo>
                    <a:pt x="47" y="5"/>
                  </a:lnTo>
                  <a:lnTo>
                    <a:pt x="46" y="11"/>
                  </a:lnTo>
                  <a:lnTo>
                    <a:pt x="45" y="18"/>
                  </a:lnTo>
                  <a:lnTo>
                    <a:pt x="40" y="30"/>
                  </a:lnTo>
                  <a:lnTo>
                    <a:pt x="27" y="55"/>
                  </a:lnTo>
                  <a:lnTo>
                    <a:pt x="27" y="55"/>
                  </a:lnTo>
                  <a:lnTo>
                    <a:pt x="14" y="81"/>
                  </a:lnTo>
                  <a:lnTo>
                    <a:pt x="7" y="94"/>
                  </a:lnTo>
                  <a:lnTo>
                    <a:pt x="0" y="108"/>
                  </a:lnTo>
                  <a:lnTo>
                    <a:pt x="0" y="108"/>
                  </a:lnTo>
                  <a:lnTo>
                    <a:pt x="0" y="109"/>
                  </a:lnTo>
                  <a:lnTo>
                    <a:pt x="0" y="111"/>
                  </a:lnTo>
                  <a:lnTo>
                    <a:pt x="3" y="114"/>
                  </a:lnTo>
                  <a:lnTo>
                    <a:pt x="5" y="114"/>
                  </a:lnTo>
                  <a:lnTo>
                    <a:pt x="7" y="114"/>
                  </a:lnTo>
                  <a:lnTo>
                    <a:pt x="8" y="114"/>
                  </a:lnTo>
                  <a:lnTo>
                    <a:pt x="9" y="112"/>
                  </a:lnTo>
                  <a:lnTo>
                    <a:pt x="9" y="112"/>
                  </a:lnTo>
                  <a:lnTo>
                    <a:pt x="16" y="97"/>
                  </a:lnTo>
                  <a:lnTo>
                    <a:pt x="23" y="82"/>
                  </a:lnTo>
                  <a:lnTo>
                    <a:pt x="31" y="67"/>
                  </a:lnTo>
                  <a:lnTo>
                    <a:pt x="39" y="53"/>
                  </a:lnTo>
                  <a:lnTo>
                    <a:pt x="39" y="53"/>
                  </a:lnTo>
                  <a:lnTo>
                    <a:pt x="50" y="29"/>
                  </a:lnTo>
                  <a:lnTo>
                    <a:pt x="54" y="18"/>
                  </a:lnTo>
                  <a:lnTo>
                    <a:pt x="56" y="11"/>
                  </a:lnTo>
                  <a:lnTo>
                    <a:pt x="57" y="5"/>
                  </a:lnTo>
                  <a:lnTo>
                    <a:pt x="57" y="5"/>
                  </a:lnTo>
                  <a:lnTo>
                    <a:pt x="56" y="3"/>
                  </a:lnTo>
                  <a:lnTo>
                    <a:pt x="55" y="2"/>
                  </a:lnTo>
                  <a:lnTo>
                    <a:pt x="54" y="1"/>
                  </a:lnTo>
                  <a:lnTo>
                    <a:pt x="52" y="0"/>
                  </a:lnTo>
                  <a:lnTo>
                    <a:pt x="49" y="2"/>
                  </a:lnTo>
                  <a:lnTo>
                    <a:pt x="48" y="3"/>
                  </a:lnTo>
                  <a:lnTo>
                    <a:pt x="47" y="5"/>
                  </a:lnTo>
                  <a:lnTo>
                    <a:pt x="4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6" name="chenying0907 107"/>
            <p:cNvSpPr>
              <a:spLocks/>
            </p:cNvSpPr>
            <p:nvPr/>
          </p:nvSpPr>
          <p:spPr bwMode="auto">
            <a:xfrm>
              <a:off x="6275388" y="2730500"/>
              <a:ext cx="31750" cy="55563"/>
            </a:xfrm>
            <a:custGeom>
              <a:avLst/>
              <a:gdLst/>
              <a:ahLst/>
              <a:cxnLst>
                <a:cxn ang="0">
                  <a:pos x="51" y="3"/>
                </a:cxn>
                <a:cxn ang="0">
                  <a:pos x="51" y="3"/>
                </a:cxn>
                <a:cxn ang="0">
                  <a:pos x="50" y="9"/>
                </a:cxn>
                <a:cxn ang="0">
                  <a:pos x="47" y="15"/>
                </a:cxn>
                <a:cxn ang="0">
                  <a:pos x="43" y="20"/>
                </a:cxn>
                <a:cxn ang="0">
                  <a:pos x="39" y="25"/>
                </a:cxn>
                <a:cxn ang="0">
                  <a:pos x="31" y="36"/>
                </a:cxn>
                <a:cxn ang="0">
                  <a:pos x="26" y="41"/>
                </a:cxn>
                <a:cxn ang="0">
                  <a:pos x="23" y="46"/>
                </a:cxn>
                <a:cxn ang="0">
                  <a:pos x="23" y="46"/>
                </a:cxn>
                <a:cxn ang="0">
                  <a:pos x="10" y="71"/>
                </a:cxn>
                <a:cxn ang="0">
                  <a:pos x="4" y="84"/>
                </a:cxn>
                <a:cxn ang="0">
                  <a:pos x="0" y="98"/>
                </a:cxn>
                <a:cxn ang="0">
                  <a:pos x="0" y="98"/>
                </a:cxn>
                <a:cxn ang="0">
                  <a:pos x="0" y="100"/>
                </a:cxn>
                <a:cxn ang="0">
                  <a:pos x="0" y="102"/>
                </a:cxn>
                <a:cxn ang="0">
                  <a:pos x="2" y="103"/>
                </a:cxn>
                <a:cxn ang="0">
                  <a:pos x="3" y="104"/>
                </a:cxn>
                <a:cxn ang="0">
                  <a:pos x="5" y="104"/>
                </a:cxn>
                <a:cxn ang="0">
                  <a:pos x="6" y="103"/>
                </a:cxn>
                <a:cxn ang="0">
                  <a:pos x="8" y="102"/>
                </a:cxn>
                <a:cxn ang="0">
                  <a:pos x="9" y="101"/>
                </a:cxn>
                <a:cxn ang="0">
                  <a:pos x="9" y="101"/>
                </a:cxn>
                <a:cxn ang="0">
                  <a:pos x="14" y="86"/>
                </a:cxn>
                <a:cxn ang="0">
                  <a:pos x="20" y="72"/>
                </a:cxn>
                <a:cxn ang="0">
                  <a:pos x="34" y="45"/>
                </a:cxn>
                <a:cxn ang="0">
                  <a:pos x="34" y="45"/>
                </a:cxn>
                <a:cxn ang="0">
                  <a:pos x="37" y="40"/>
                </a:cxn>
                <a:cxn ang="0">
                  <a:pos x="41" y="36"/>
                </a:cxn>
                <a:cxn ang="0">
                  <a:pos x="49" y="26"/>
                </a:cxn>
                <a:cxn ang="0">
                  <a:pos x="53" y="22"/>
                </a:cxn>
                <a:cxn ang="0">
                  <a:pos x="56" y="17"/>
                </a:cxn>
                <a:cxn ang="0">
                  <a:pos x="59" y="12"/>
                </a:cxn>
                <a:cxn ang="0">
                  <a:pos x="60" y="6"/>
                </a:cxn>
                <a:cxn ang="0">
                  <a:pos x="60" y="6"/>
                </a:cxn>
                <a:cxn ang="0">
                  <a:pos x="60" y="4"/>
                </a:cxn>
                <a:cxn ang="0">
                  <a:pos x="59" y="2"/>
                </a:cxn>
                <a:cxn ang="0">
                  <a:pos x="57" y="0"/>
                </a:cxn>
                <a:cxn ang="0">
                  <a:pos x="55" y="0"/>
                </a:cxn>
                <a:cxn ang="0">
                  <a:pos x="53" y="0"/>
                </a:cxn>
                <a:cxn ang="0">
                  <a:pos x="52" y="2"/>
                </a:cxn>
                <a:cxn ang="0">
                  <a:pos x="51" y="3"/>
                </a:cxn>
                <a:cxn ang="0">
                  <a:pos x="51" y="3"/>
                </a:cxn>
              </a:cxnLst>
              <a:rect l="0" t="0" r="r" b="b"/>
              <a:pathLst>
                <a:path w="60" h="104">
                  <a:moveTo>
                    <a:pt x="51" y="3"/>
                  </a:moveTo>
                  <a:lnTo>
                    <a:pt x="51" y="3"/>
                  </a:lnTo>
                  <a:lnTo>
                    <a:pt x="50" y="9"/>
                  </a:lnTo>
                  <a:lnTo>
                    <a:pt x="47" y="15"/>
                  </a:lnTo>
                  <a:lnTo>
                    <a:pt x="43" y="20"/>
                  </a:lnTo>
                  <a:lnTo>
                    <a:pt x="39" y="25"/>
                  </a:lnTo>
                  <a:lnTo>
                    <a:pt x="31" y="36"/>
                  </a:lnTo>
                  <a:lnTo>
                    <a:pt x="26" y="41"/>
                  </a:lnTo>
                  <a:lnTo>
                    <a:pt x="23" y="46"/>
                  </a:lnTo>
                  <a:lnTo>
                    <a:pt x="23" y="46"/>
                  </a:lnTo>
                  <a:lnTo>
                    <a:pt x="10" y="71"/>
                  </a:lnTo>
                  <a:lnTo>
                    <a:pt x="4" y="84"/>
                  </a:lnTo>
                  <a:lnTo>
                    <a:pt x="0" y="98"/>
                  </a:lnTo>
                  <a:lnTo>
                    <a:pt x="0" y="98"/>
                  </a:lnTo>
                  <a:lnTo>
                    <a:pt x="0" y="100"/>
                  </a:lnTo>
                  <a:lnTo>
                    <a:pt x="0" y="102"/>
                  </a:lnTo>
                  <a:lnTo>
                    <a:pt x="2" y="103"/>
                  </a:lnTo>
                  <a:lnTo>
                    <a:pt x="3" y="104"/>
                  </a:lnTo>
                  <a:lnTo>
                    <a:pt x="5" y="104"/>
                  </a:lnTo>
                  <a:lnTo>
                    <a:pt x="6" y="103"/>
                  </a:lnTo>
                  <a:lnTo>
                    <a:pt x="8" y="102"/>
                  </a:lnTo>
                  <a:lnTo>
                    <a:pt x="9" y="101"/>
                  </a:lnTo>
                  <a:lnTo>
                    <a:pt x="9" y="101"/>
                  </a:lnTo>
                  <a:lnTo>
                    <a:pt x="14" y="86"/>
                  </a:lnTo>
                  <a:lnTo>
                    <a:pt x="20" y="72"/>
                  </a:lnTo>
                  <a:lnTo>
                    <a:pt x="34" y="45"/>
                  </a:lnTo>
                  <a:lnTo>
                    <a:pt x="34" y="45"/>
                  </a:lnTo>
                  <a:lnTo>
                    <a:pt x="37" y="40"/>
                  </a:lnTo>
                  <a:lnTo>
                    <a:pt x="41" y="36"/>
                  </a:lnTo>
                  <a:lnTo>
                    <a:pt x="49" y="26"/>
                  </a:lnTo>
                  <a:lnTo>
                    <a:pt x="53" y="22"/>
                  </a:lnTo>
                  <a:lnTo>
                    <a:pt x="56" y="17"/>
                  </a:lnTo>
                  <a:lnTo>
                    <a:pt x="59" y="12"/>
                  </a:lnTo>
                  <a:lnTo>
                    <a:pt x="60" y="6"/>
                  </a:lnTo>
                  <a:lnTo>
                    <a:pt x="60" y="6"/>
                  </a:lnTo>
                  <a:lnTo>
                    <a:pt x="60" y="4"/>
                  </a:lnTo>
                  <a:lnTo>
                    <a:pt x="59" y="2"/>
                  </a:lnTo>
                  <a:lnTo>
                    <a:pt x="57" y="0"/>
                  </a:lnTo>
                  <a:lnTo>
                    <a:pt x="55" y="0"/>
                  </a:lnTo>
                  <a:lnTo>
                    <a:pt x="53" y="0"/>
                  </a:lnTo>
                  <a:lnTo>
                    <a:pt x="52" y="2"/>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7" name="chenying0907 108"/>
            <p:cNvSpPr>
              <a:spLocks/>
            </p:cNvSpPr>
            <p:nvPr/>
          </p:nvSpPr>
          <p:spPr bwMode="auto">
            <a:xfrm>
              <a:off x="6300788" y="2730500"/>
              <a:ext cx="36513" cy="60325"/>
            </a:xfrm>
            <a:custGeom>
              <a:avLst/>
              <a:gdLst/>
              <a:ahLst/>
              <a:cxnLst>
                <a:cxn ang="0">
                  <a:pos x="62" y="3"/>
                </a:cxn>
                <a:cxn ang="0">
                  <a:pos x="62" y="3"/>
                </a:cxn>
                <a:cxn ang="0">
                  <a:pos x="60" y="10"/>
                </a:cxn>
                <a:cxn ang="0">
                  <a:pos x="57" y="16"/>
                </a:cxn>
                <a:cxn ang="0">
                  <a:pos x="53" y="23"/>
                </a:cxn>
                <a:cxn ang="0">
                  <a:pos x="48" y="30"/>
                </a:cxn>
                <a:cxn ang="0">
                  <a:pos x="37" y="42"/>
                </a:cxn>
                <a:cxn ang="0">
                  <a:pos x="28" y="53"/>
                </a:cxn>
                <a:cxn ang="0">
                  <a:pos x="28" y="53"/>
                </a:cxn>
                <a:cxn ang="0">
                  <a:pos x="19" y="66"/>
                </a:cxn>
                <a:cxn ang="0">
                  <a:pos x="11" y="79"/>
                </a:cxn>
                <a:cxn ang="0">
                  <a:pos x="5" y="93"/>
                </a:cxn>
                <a:cxn ang="0">
                  <a:pos x="0" y="107"/>
                </a:cxn>
                <a:cxn ang="0">
                  <a:pos x="0" y="107"/>
                </a:cxn>
                <a:cxn ang="0">
                  <a:pos x="0" y="109"/>
                </a:cxn>
                <a:cxn ang="0">
                  <a:pos x="0" y="111"/>
                </a:cxn>
                <a:cxn ang="0">
                  <a:pos x="2" y="112"/>
                </a:cxn>
                <a:cxn ang="0">
                  <a:pos x="3" y="113"/>
                </a:cxn>
                <a:cxn ang="0">
                  <a:pos x="5" y="113"/>
                </a:cxn>
                <a:cxn ang="0">
                  <a:pos x="6" y="113"/>
                </a:cxn>
                <a:cxn ang="0">
                  <a:pos x="8" y="112"/>
                </a:cxn>
                <a:cxn ang="0">
                  <a:pos x="9" y="110"/>
                </a:cxn>
                <a:cxn ang="0">
                  <a:pos x="9" y="110"/>
                </a:cxn>
                <a:cxn ang="0">
                  <a:pos x="11" y="102"/>
                </a:cxn>
                <a:cxn ang="0">
                  <a:pos x="15" y="94"/>
                </a:cxn>
                <a:cxn ang="0">
                  <a:pos x="23" y="78"/>
                </a:cxn>
                <a:cxn ang="0">
                  <a:pos x="32" y="64"/>
                </a:cxn>
                <a:cxn ang="0">
                  <a:pos x="41" y="49"/>
                </a:cxn>
                <a:cxn ang="0">
                  <a:pos x="41" y="49"/>
                </a:cxn>
                <a:cxn ang="0">
                  <a:pos x="50" y="39"/>
                </a:cxn>
                <a:cxn ang="0">
                  <a:pos x="59" y="28"/>
                </a:cxn>
                <a:cxn ang="0">
                  <a:pos x="63" y="23"/>
                </a:cxn>
                <a:cxn ang="0">
                  <a:pos x="66" y="18"/>
                </a:cxn>
                <a:cxn ang="0">
                  <a:pos x="69" y="12"/>
                </a:cxn>
                <a:cxn ang="0">
                  <a:pos x="70" y="6"/>
                </a:cxn>
                <a:cxn ang="0">
                  <a:pos x="70" y="6"/>
                </a:cxn>
                <a:cxn ang="0">
                  <a:pos x="70" y="4"/>
                </a:cxn>
                <a:cxn ang="0">
                  <a:pos x="69" y="2"/>
                </a:cxn>
                <a:cxn ang="0">
                  <a:pos x="67" y="0"/>
                </a:cxn>
                <a:cxn ang="0">
                  <a:pos x="65" y="0"/>
                </a:cxn>
                <a:cxn ang="0">
                  <a:pos x="63" y="0"/>
                </a:cxn>
                <a:cxn ang="0">
                  <a:pos x="62" y="2"/>
                </a:cxn>
                <a:cxn ang="0">
                  <a:pos x="62" y="3"/>
                </a:cxn>
                <a:cxn ang="0">
                  <a:pos x="62" y="3"/>
                </a:cxn>
              </a:cxnLst>
              <a:rect l="0" t="0" r="r" b="b"/>
              <a:pathLst>
                <a:path w="70" h="113">
                  <a:moveTo>
                    <a:pt x="62" y="3"/>
                  </a:moveTo>
                  <a:lnTo>
                    <a:pt x="62" y="3"/>
                  </a:lnTo>
                  <a:lnTo>
                    <a:pt x="60" y="10"/>
                  </a:lnTo>
                  <a:lnTo>
                    <a:pt x="57" y="16"/>
                  </a:lnTo>
                  <a:lnTo>
                    <a:pt x="53" y="23"/>
                  </a:lnTo>
                  <a:lnTo>
                    <a:pt x="48" y="30"/>
                  </a:lnTo>
                  <a:lnTo>
                    <a:pt x="37" y="42"/>
                  </a:lnTo>
                  <a:lnTo>
                    <a:pt x="28" y="53"/>
                  </a:lnTo>
                  <a:lnTo>
                    <a:pt x="28" y="53"/>
                  </a:lnTo>
                  <a:lnTo>
                    <a:pt x="19" y="66"/>
                  </a:lnTo>
                  <a:lnTo>
                    <a:pt x="11" y="79"/>
                  </a:lnTo>
                  <a:lnTo>
                    <a:pt x="5" y="93"/>
                  </a:lnTo>
                  <a:lnTo>
                    <a:pt x="0" y="107"/>
                  </a:lnTo>
                  <a:lnTo>
                    <a:pt x="0" y="107"/>
                  </a:lnTo>
                  <a:lnTo>
                    <a:pt x="0" y="109"/>
                  </a:lnTo>
                  <a:lnTo>
                    <a:pt x="0" y="111"/>
                  </a:lnTo>
                  <a:lnTo>
                    <a:pt x="2" y="112"/>
                  </a:lnTo>
                  <a:lnTo>
                    <a:pt x="3" y="113"/>
                  </a:lnTo>
                  <a:lnTo>
                    <a:pt x="5" y="113"/>
                  </a:lnTo>
                  <a:lnTo>
                    <a:pt x="6" y="113"/>
                  </a:lnTo>
                  <a:lnTo>
                    <a:pt x="8" y="112"/>
                  </a:lnTo>
                  <a:lnTo>
                    <a:pt x="9" y="110"/>
                  </a:lnTo>
                  <a:lnTo>
                    <a:pt x="9" y="110"/>
                  </a:lnTo>
                  <a:lnTo>
                    <a:pt x="11" y="102"/>
                  </a:lnTo>
                  <a:lnTo>
                    <a:pt x="15" y="94"/>
                  </a:lnTo>
                  <a:lnTo>
                    <a:pt x="23" y="78"/>
                  </a:lnTo>
                  <a:lnTo>
                    <a:pt x="32" y="64"/>
                  </a:lnTo>
                  <a:lnTo>
                    <a:pt x="41" y="49"/>
                  </a:lnTo>
                  <a:lnTo>
                    <a:pt x="41" y="49"/>
                  </a:lnTo>
                  <a:lnTo>
                    <a:pt x="50" y="39"/>
                  </a:lnTo>
                  <a:lnTo>
                    <a:pt x="59" y="28"/>
                  </a:lnTo>
                  <a:lnTo>
                    <a:pt x="63" y="23"/>
                  </a:lnTo>
                  <a:lnTo>
                    <a:pt x="66" y="18"/>
                  </a:lnTo>
                  <a:lnTo>
                    <a:pt x="69" y="12"/>
                  </a:lnTo>
                  <a:lnTo>
                    <a:pt x="70" y="6"/>
                  </a:lnTo>
                  <a:lnTo>
                    <a:pt x="70" y="6"/>
                  </a:lnTo>
                  <a:lnTo>
                    <a:pt x="70" y="4"/>
                  </a:lnTo>
                  <a:lnTo>
                    <a:pt x="69" y="2"/>
                  </a:lnTo>
                  <a:lnTo>
                    <a:pt x="67" y="0"/>
                  </a:lnTo>
                  <a:lnTo>
                    <a:pt x="65" y="0"/>
                  </a:lnTo>
                  <a:lnTo>
                    <a:pt x="63" y="0"/>
                  </a:lnTo>
                  <a:lnTo>
                    <a:pt x="62" y="2"/>
                  </a:lnTo>
                  <a:lnTo>
                    <a:pt x="62" y="3"/>
                  </a:lnTo>
                  <a:lnTo>
                    <a:pt x="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8" name="chenying0907 109"/>
            <p:cNvSpPr>
              <a:spLocks/>
            </p:cNvSpPr>
            <p:nvPr/>
          </p:nvSpPr>
          <p:spPr bwMode="auto">
            <a:xfrm>
              <a:off x="6326188" y="2735263"/>
              <a:ext cx="44450" cy="63500"/>
            </a:xfrm>
            <a:custGeom>
              <a:avLst/>
              <a:gdLst/>
              <a:ahLst/>
              <a:cxnLst>
                <a:cxn ang="0">
                  <a:pos x="76" y="1"/>
                </a:cxn>
                <a:cxn ang="0">
                  <a:pos x="76" y="1"/>
                </a:cxn>
                <a:cxn ang="0">
                  <a:pos x="54" y="27"/>
                </a:cxn>
                <a:cxn ang="0">
                  <a:pos x="33" y="54"/>
                </a:cxn>
                <a:cxn ang="0">
                  <a:pos x="22" y="67"/>
                </a:cxn>
                <a:cxn ang="0">
                  <a:pos x="13" y="81"/>
                </a:cxn>
                <a:cxn ang="0">
                  <a:pos x="6" y="96"/>
                </a:cxn>
                <a:cxn ang="0">
                  <a:pos x="0" y="111"/>
                </a:cxn>
                <a:cxn ang="0">
                  <a:pos x="0" y="111"/>
                </a:cxn>
                <a:cxn ang="0">
                  <a:pos x="0" y="114"/>
                </a:cxn>
                <a:cxn ang="0">
                  <a:pos x="1" y="116"/>
                </a:cxn>
                <a:cxn ang="0">
                  <a:pos x="2" y="117"/>
                </a:cxn>
                <a:cxn ang="0">
                  <a:pos x="4" y="118"/>
                </a:cxn>
                <a:cxn ang="0">
                  <a:pos x="9" y="118"/>
                </a:cxn>
                <a:cxn ang="0">
                  <a:pos x="9" y="118"/>
                </a:cxn>
                <a:cxn ang="0">
                  <a:pos x="11" y="118"/>
                </a:cxn>
                <a:cxn ang="0">
                  <a:pos x="12" y="117"/>
                </a:cxn>
                <a:cxn ang="0">
                  <a:pos x="13" y="114"/>
                </a:cxn>
                <a:cxn ang="0">
                  <a:pos x="13" y="110"/>
                </a:cxn>
                <a:cxn ang="0">
                  <a:pos x="12" y="109"/>
                </a:cxn>
                <a:cxn ang="0">
                  <a:pos x="11" y="108"/>
                </a:cxn>
                <a:cxn ang="0">
                  <a:pos x="11" y="108"/>
                </a:cxn>
                <a:cxn ang="0">
                  <a:pos x="17" y="94"/>
                </a:cxn>
                <a:cxn ang="0">
                  <a:pos x="24" y="80"/>
                </a:cxn>
                <a:cxn ang="0">
                  <a:pos x="34" y="67"/>
                </a:cxn>
                <a:cxn ang="0">
                  <a:pos x="43" y="55"/>
                </a:cxn>
                <a:cxn ang="0">
                  <a:pos x="64" y="30"/>
                </a:cxn>
                <a:cxn ang="0">
                  <a:pos x="84" y="6"/>
                </a:cxn>
                <a:cxn ang="0">
                  <a:pos x="84" y="6"/>
                </a:cxn>
                <a:cxn ang="0">
                  <a:pos x="84" y="4"/>
                </a:cxn>
                <a:cxn ang="0">
                  <a:pos x="84" y="3"/>
                </a:cxn>
                <a:cxn ang="0">
                  <a:pos x="84" y="1"/>
                </a:cxn>
                <a:cxn ang="0">
                  <a:pos x="82" y="0"/>
                </a:cxn>
                <a:cxn ang="0">
                  <a:pos x="79" y="0"/>
                </a:cxn>
                <a:cxn ang="0">
                  <a:pos x="77" y="0"/>
                </a:cxn>
                <a:cxn ang="0">
                  <a:pos x="76" y="1"/>
                </a:cxn>
                <a:cxn ang="0">
                  <a:pos x="76" y="1"/>
                </a:cxn>
              </a:cxnLst>
              <a:rect l="0" t="0" r="r" b="b"/>
              <a:pathLst>
                <a:path w="84" h="118">
                  <a:moveTo>
                    <a:pt x="76" y="1"/>
                  </a:moveTo>
                  <a:lnTo>
                    <a:pt x="76" y="1"/>
                  </a:lnTo>
                  <a:lnTo>
                    <a:pt x="54" y="27"/>
                  </a:lnTo>
                  <a:lnTo>
                    <a:pt x="33" y="54"/>
                  </a:lnTo>
                  <a:lnTo>
                    <a:pt x="22" y="67"/>
                  </a:lnTo>
                  <a:lnTo>
                    <a:pt x="13" y="81"/>
                  </a:lnTo>
                  <a:lnTo>
                    <a:pt x="6" y="96"/>
                  </a:lnTo>
                  <a:lnTo>
                    <a:pt x="0" y="111"/>
                  </a:lnTo>
                  <a:lnTo>
                    <a:pt x="0" y="111"/>
                  </a:lnTo>
                  <a:lnTo>
                    <a:pt x="0" y="114"/>
                  </a:lnTo>
                  <a:lnTo>
                    <a:pt x="1" y="116"/>
                  </a:lnTo>
                  <a:lnTo>
                    <a:pt x="2" y="117"/>
                  </a:lnTo>
                  <a:lnTo>
                    <a:pt x="4" y="118"/>
                  </a:lnTo>
                  <a:lnTo>
                    <a:pt x="9" y="118"/>
                  </a:lnTo>
                  <a:lnTo>
                    <a:pt x="9" y="118"/>
                  </a:lnTo>
                  <a:lnTo>
                    <a:pt x="11" y="118"/>
                  </a:lnTo>
                  <a:lnTo>
                    <a:pt x="12" y="117"/>
                  </a:lnTo>
                  <a:lnTo>
                    <a:pt x="13" y="114"/>
                  </a:lnTo>
                  <a:lnTo>
                    <a:pt x="13" y="110"/>
                  </a:lnTo>
                  <a:lnTo>
                    <a:pt x="12" y="109"/>
                  </a:lnTo>
                  <a:lnTo>
                    <a:pt x="11" y="108"/>
                  </a:lnTo>
                  <a:lnTo>
                    <a:pt x="11" y="108"/>
                  </a:lnTo>
                  <a:lnTo>
                    <a:pt x="17" y="94"/>
                  </a:lnTo>
                  <a:lnTo>
                    <a:pt x="24" y="80"/>
                  </a:lnTo>
                  <a:lnTo>
                    <a:pt x="34" y="67"/>
                  </a:lnTo>
                  <a:lnTo>
                    <a:pt x="43" y="55"/>
                  </a:lnTo>
                  <a:lnTo>
                    <a:pt x="64" y="30"/>
                  </a:lnTo>
                  <a:lnTo>
                    <a:pt x="84" y="6"/>
                  </a:lnTo>
                  <a:lnTo>
                    <a:pt x="84" y="6"/>
                  </a:lnTo>
                  <a:lnTo>
                    <a:pt x="84" y="4"/>
                  </a:lnTo>
                  <a:lnTo>
                    <a:pt x="84" y="3"/>
                  </a:lnTo>
                  <a:lnTo>
                    <a:pt x="84" y="1"/>
                  </a:lnTo>
                  <a:lnTo>
                    <a:pt x="82" y="0"/>
                  </a:lnTo>
                  <a:lnTo>
                    <a:pt x="79" y="0"/>
                  </a:lnTo>
                  <a:lnTo>
                    <a:pt x="77"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9" name="chenying0907 110"/>
            <p:cNvSpPr>
              <a:spLocks/>
            </p:cNvSpPr>
            <p:nvPr/>
          </p:nvSpPr>
          <p:spPr bwMode="auto">
            <a:xfrm>
              <a:off x="6361113" y="2738438"/>
              <a:ext cx="31750" cy="52388"/>
            </a:xfrm>
            <a:custGeom>
              <a:avLst/>
              <a:gdLst/>
              <a:ahLst/>
              <a:cxnLst>
                <a:cxn ang="0">
                  <a:pos x="51" y="4"/>
                </a:cxn>
                <a:cxn ang="0">
                  <a:pos x="51" y="4"/>
                </a:cxn>
                <a:cxn ang="0">
                  <a:pos x="50" y="9"/>
                </a:cxn>
                <a:cxn ang="0">
                  <a:pos x="48" y="14"/>
                </a:cxn>
                <a:cxn ang="0">
                  <a:pos x="43" y="25"/>
                </a:cxn>
                <a:cxn ang="0">
                  <a:pos x="31" y="43"/>
                </a:cxn>
                <a:cxn ang="0">
                  <a:pos x="31" y="43"/>
                </a:cxn>
                <a:cxn ang="0">
                  <a:pos x="14" y="67"/>
                </a:cxn>
                <a:cxn ang="0">
                  <a:pos x="7" y="80"/>
                </a:cxn>
                <a:cxn ang="0">
                  <a:pos x="0" y="92"/>
                </a:cxn>
                <a:cxn ang="0">
                  <a:pos x="0" y="92"/>
                </a:cxn>
                <a:cxn ang="0">
                  <a:pos x="0" y="94"/>
                </a:cxn>
                <a:cxn ang="0">
                  <a:pos x="0" y="96"/>
                </a:cxn>
                <a:cxn ang="0">
                  <a:pos x="3" y="99"/>
                </a:cxn>
                <a:cxn ang="0">
                  <a:pos x="4" y="99"/>
                </a:cxn>
                <a:cxn ang="0">
                  <a:pos x="6" y="99"/>
                </a:cxn>
                <a:cxn ang="0">
                  <a:pos x="7" y="98"/>
                </a:cxn>
                <a:cxn ang="0">
                  <a:pos x="8" y="97"/>
                </a:cxn>
                <a:cxn ang="0">
                  <a:pos x="8" y="97"/>
                </a:cxn>
                <a:cxn ang="0">
                  <a:pos x="15" y="83"/>
                </a:cxn>
                <a:cxn ang="0">
                  <a:pos x="23" y="70"/>
                </a:cxn>
                <a:cxn ang="0">
                  <a:pos x="41" y="44"/>
                </a:cxn>
                <a:cxn ang="0">
                  <a:pos x="41" y="44"/>
                </a:cxn>
                <a:cxn ang="0">
                  <a:pos x="53" y="26"/>
                </a:cxn>
                <a:cxn ang="0">
                  <a:pos x="59" y="16"/>
                </a:cxn>
                <a:cxn ang="0">
                  <a:pos x="61" y="10"/>
                </a:cxn>
                <a:cxn ang="0">
                  <a:pos x="62" y="4"/>
                </a:cxn>
                <a:cxn ang="0">
                  <a:pos x="62" y="4"/>
                </a:cxn>
                <a:cxn ang="0">
                  <a:pos x="61" y="2"/>
                </a:cxn>
                <a:cxn ang="0">
                  <a:pos x="60" y="1"/>
                </a:cxn>
                <a:cxn ang="0">
                  <a:pos x="59" y="0"/>
                </a:cxn>
                <a:cxn ang="0">
                  <a:pos x="56" y="0"/>
                </a:cxn>
                <a:cxn ang="0">
                  <a:pos x="53" y="1"/>
                </a:cxn>
                <a:cxn ang="0">
                  <a:pos x="52" y="2"/>
                </a:cxn>
                <a:cxn ang="0">
                  <a:pos x="51" y="4"/>
                </a:cxn>
                <a:cxn ang="0">
                  <a:pos x="51" y="4"/>
                </a:cxn>
              </a:cxnLst>
              <a:rect l="0" t="0" r="r" b="b"/>
              <a:pathLst>
                <a:path w="62" h="99">
                  <a:moveTo>
                    <a:pt x="51" y="4"/>
                  </a:moveTo>
                  <a:lnTo>
                    <a:pt x="51" y="4"/>
                  </a:lnTo>
                  <a:lnTo>
                    <a:pt x="50" y="9"/>
                  </a:lnTo>
                  <a:lnTo>
                    <a:pt x="48" y="14"/>
                  </a:lnTo>
                  <a:lnTo>
                    <a:pt x="43" y="25"/>
                  </a:lnTo>
                  <a:lnTo>
                    <a:pt x="31" y="43"/>
                  </a:lnTo>
                  <a:lnTo>
                    <a:pt x="31" y="43"/>
                  </a:lnTo>
                  <a:lnTo>
                    <a:pt x="14" y="67"/>
                  </a:lnTo>
                  <a:lnTo>
                    <a:pt x="7" y="80"/>
                  </a:lnTo>
                  <a:lnTo>
                    <a:pt x="0" y="92"/>
                  </a:lnTo>
                  <a:lnTo>
                    <a:pt x="0" y="92"/>
                  </a:lnTo>
                  <a:lnTo>
                    <a:pt x="0" y="94"/>
                  </a:lnTo>
                  <a:lnTo>
                    <a:pt x="0" y="96"/>
                  </a:lnTo>
                  <a:lnTo>
                    <a:pt x="3" y="99"/>
                  </a:lnTo>
                  <a:lnTo>
                    <a:pt x="4" y="99"/>
                  </a:lnTo>
                  <a:lnTo>
                    <a:pt x="6" y="99"/>
                  </a:lnTo>
                  <a:lnTo>
                    <a:pt x="7" y="98"/>
                  </a:lnTo>
                  <a:lnTo>
                    <a:pt x="8" y="97"/>
                  </a:lnTo>
                  <a:lnTo>
                    <a:pt x="8" y="97"/>
                  </a:lnTo>
                  <a:lnTo>
                    <a:pt x="15" y="83"/>
                  </a:lnTo>
                  <a:lnTo>
                    <a:pt x="23" y="70"/>
                  </a:lnTo>
                  <a:lnTo>
                    <a:pt x="41" y="44"/>
                  </a:lnTo>
                  <a:lnTo>
                    <a:pt x="41" y="44"/>
                  </a:lnTo>
                  <a:lnTo>
                    <a:pt x="53" y="26"/>
                  </a:lnTo>
                  <a:lnTo>
                    <a:pt x="59" y="16"/>
                  </a:lnTo>
                  <a:lnTo>
                    <a:pt x="61" y="10"/>
                  </a:lnTo>
                  <a:lnTo>
                    <a:pt x="62" y="4"/>
                  </a:lnTo>
                  <a:lnTo>
                    <a:pt x="62" y="4"/>
                  </a:lnTo>
                  <a:lnTo>
                    <a:pt x="61" y="2"/>
                  </a:lnTo>
                  <a:lnTo>
                    <a:pt x="60" y="1"/>
                  </a:lnTo>
                  <a:lnTo>
                    <a:pt x="59" y="0"/>
                  </a:lnTo>
                  <a:lnTo>
                    <a:pt x="56" y="0"/>
                  </a:lnTo>
                  <a:lnTo>
                    <a:pt x="53" y="1"/>
                  </a:lnTo>
                  <a:lnTo>
                    <a:pt x="52" y="2"/>
                  </a:lnTo>
                  <a:lnTo>
                    <a:pt x="51" y="4"/>
                  </a:lnTo>
                  <a:lnTo>
                    <a:pt x="5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0" name="chenying0907 111"/>
            <p:cNvSpPr>
              <a:spLocks/>
            </p:cNvSpPr>
            <p:nvPr/>
          </p:nvSpPr>
          <p:spPr bwMode="auto">
            <a:xfrm>
              <a:off x="6392863" y="2614613"/>
              <a:ext cx="120650" cy="173038"/>
            </a:xfrm>
            <a:custGeom>
              <a:avLst/>
              <a:gdLst/>
              <a:ahLst/>
              <a:cxnLst>
                <a:cxn ang="0">
                  <a:pos x="218" y="2"/>
                </a:cxn>
                <a:cxn ang="0">
                  <a:pos x="202" y="22"/>
                </a:cxn>
                <a:cxn ang="0">
                  <a:pos x="186" y="41"/>
                </a:cxn>
                <a:cxn ang="0">
                  <a:pos x="178" y="49"/>
                </a:cxn>
                <a:cxn ang="0">
                  <a:pos x="161" y="78"/>
                </a:cxn>
                <a:cxn ang="0">
                  <a:pos x="131" y="121"/>
                </a:cxn>
                <a:cxn ang="0">
                  <a:pos x="102" y="167"/>
                </a:cxn>
                <a:cxn ang="0">
                  <a:pos x="75" y="213"/>
                </a:cxn>
                <a:cxn ang="0">
                  <a:pos x="46" y="259"/>
                </a:cxn>
                <a:cxn ang="0">
                  <a:pos x="40" y="266"/>
                </a:cxn>
                <a:cxn ang="0">
                  <a:pos x="19" y="288"/>
                </a:cxn>
                <a:cxn ang="0">
                  <a:pos x="7" y="303"/>
                </a:cxn>
                <a:cxn ang="0">
                  <a:pos x="0" y="321"/>
                </a:cxn>
                <a:cxn ang="0">
                  <a:pos x="0" y="323"/>
                </a:cxn>
                <a:cxn ang="0">
                  <a:pos x="3" y="326"/>
                </a:cxn>
                <a:cxn ang="0">
                  <a:pos x="7" y="326"/>
                </a:cxn>
                <a:cxn ang="0">
                  <a:pos x="9" y="323"/>
                </a:cxn>
                <a:cxn ang="0">
                  <a:pos x="10" y="319"/>
                </a:cxn>
                <a:cxn ang="0">
                  <a:pos x="18" y="305"/>
                </a:cxn>
                <a:cxn ang="0">
                  <a:pos x="32" y="291"/>
                </a:cxn>
                <a:cxn ang="0">
                  <a:pos x="46" y="274"/>
                </a:cxn>
                <a:cxn ang="0">
                  <a:pos x="60" y="257"/>
                </a:cxn>
                <a:cxn ang="0">
                  <a:pos x="87" y="211"/>
                </a:cxn>
                <a:cxn ang="0">
                  <a:pos x="114" y="165"/>
                </a:cxn>
                <a:cxn ang="0">
                  <a:pos x="141" y="123"/>
                </a:cxn>
                <a:cxn ang="0">
                  <a:pos x="169" y="82"/>
                </a:cxn>
                <a:cxn ang="0">
                  <a:pos x="182" y="62"/>
                </a:cxn>
                <a:cxn ang="0">
                  <a:pos x="197" y="42"/>
                </a:cxn>
                <a:cxn ang="0">
                  <a:pos x="204" y="33"/>
                </a:cxn>
                <a:cxn ang="0">
                  <a:pos x="220" y="16"/>
                </a:cxn>
                <a:cxn ang="0">
                  <a:pos x="226" y="7"/>
                </a:cxn>
                <a:cxn ang="0">
                  <a:pos x="227" y="3"/>
                </a:cxn>
                <a:cxn ang="0">
                  <a:pos x="225" y="1"/>
                </a:cxn>
                <a:cxn ang="0">
                  <a:pos x="221" y="0"/>
                </a:cxn>
                <a:cxn ang="0">
                  <a:pos x="218" y="2"/>
                </a:cxn>
              </a:cxnLst>
              <a:rect l="0" t="0" r="r" b="b"/>
              <a:pathLst>
                <a:path w="227" h="327">
                  <a:moveTo>
                    <a:pt x="218" y="2"/>
                  </a:moveTo>
                  <a:lnTo>
                    <a:pt x="218" y="2"/>
                  </a:lnTo>
                  <a:lnTo>
                    <a:pt x="210" y="12"/>
                  </a:lnTo>
                  <a:lnTo>
                    <a:pt x="202" y="22"/>
                  </a:lnTo>
                  <a:lnTo>
                    <a:pt x="194" y="32"/>
                  </a:lnTo>
                  <a:lnTo>
                    <a:pt x="186" y="41"/>
                  </a:lnTo>
                  <a:lnTo>
                    <a:pt x="186" y="41"/>
                  </a:lnTo>
                  <a:lnTo>
                    <a:pt x="178" y="49"/>
                  </a:lnTo>
                  <a:lnTo>
                    <a:pt x="172" y="58"/>
                  </a:lnTo>
                  <a:lnTo>
                    <a:pt x="161" y="78"/>
                  </a:lnTo>
                  <a:lnTo>
                    <a:pt x="161" y="78"/>
                  </a:lnTo>
                  <a:lnTo>
                    <a:pt x="131" y="121"/>
                  </a:lnTo>
                  <a:lnTo>
                    <a:pt x="116" y="144"/>
                  </a:lnTo>
                  <a:lnTo>
                    <a:pt x="102" y="167"/>
                  </a:lnTo>
                  <a:lnTo>
                    <a:pt x="102" y="167"/>
                  </a:lnTo>
                  <a:lnTo>
                    <a:pt x="75" y="213"/>
                  </a:lnTo>
                  <a:lnTo>
                    <a:pt x="61" y="236"/>
                  </a:lnTo>
                  <a:lnTo>
                    <a:pt x="46" y="259"/>
                  </a:lnTo>
                  <a:lnTo>
                    <a:pt x="46" y="259"/>
                  </a:lnTo>
                  <a:lnTo>
                    <a:pt x="40" y="266"/>
                  </a:lnTo>
                  <a:lnTo>
                    <a:pt x="34" y="273"/>
                  </a:lnTo>
                  <a:lnTo>
                    <a:pt x="19" y="288"/>
                  </a:lnTo>
                  <a:lnTo>
                    <a:pt x="12" y="296"/>
                  </a:lnTo>
                  <a:lnTo>
                    <a:pt x="7" y="303"/>
                  </a:lnTo>
                  <a:lnTo>
                    <a:pt x="2" y="312"/>
                  </a:lnTo>
                  <a:lnTo>
                    <a:pt x="0" y="321"/>
                  </a:lnTo>
                  <a:lnTo>
                    <a:pt x="0" y="321"/>
                  </a:lnTo>
                  <a:lnTo>
                    <a:pt x="0" y="323"/>
                  </a:lnTo>
                  <a:lnTo>
                    <a:pt x="0" y="324"/>
                  </a:lnTo>
                  <a:lnTo>
                    <a:pt x="3" y="326"/>
                  </a:lnTo>
                  <a:lnTo>
                    <a:pt x="5" y="327"/>
                  </a:lnTo>
                  <a:lnTo>
                    <a:pt x="7" y="326"/>
                  </a:lnTo>
                  <a:lnTo>
                    <a:pt x="8" y="325"/>
                  </a:lnTo>
                  <a:lnTo>
                    <a:pt x="9" y="323"/>
                  </a:lnTo>
                  <a:lnTo>
                    <a:pt x="9" y="323"/>
                  </a:lnTo>
                  <a:lnTo>
                    <a:pt x="10" y="319"/>
                  </a:lnTo>
                  <a:lnTo>
                    <a:pt x="12" y="314"/>
                  </a:lnTo>
                  <a:lnTo>
                    <a:pt x="18" y="305"/>
                  </a:lnTo>
                  <a:lnTo>
                    <a:pt x="25" y="298"/>
                  </a:lnTo>
                  <a:lnTo>
                    <a:pt x="32" y="291"/>
                  </a:lnTo>
                  <a:lnTo>
                    <a:pt x="32" y="291"/>
                  </a:lnTo>
                  <a:lnTo>
                    <a:pt x="46" y="274"/>
                  </a:lnTo>
                  <a:lnTo>
                    <a:pt x="60" y="257"/>
                  </a:lnTo>
                  <a:lnTo>
                    <a:pt x="60" y="257"/>
                  </a:lnTo>
                  <a:lnTo>
                    <a:pt x="74" y="234"/>
                  </a:lnTo>
                  <a:lnTo>
                    <a:pt x="87" y="211"/>
                  </a:lnTo>
                  <a:lnTo>
                    <a:pt x="114" y="165"/>
                  </a:lnTo>
                  <a:lnTo>
                    <a:pt x="114" y="165"/>
                  </a:lnTo>
                  <a:lnTo>
                    <a:pt x="128" y="143"/>
                  </a:lnTo>
                  <a:lnTo>
                    <a:pt x="141" y="123"/>
                  </a:lnTo>
                  <a:lnTo>
                    <a:pt x="169" y="82"/>
                  </a:lnTo>
                  <a:lnTo>
                    <a:pt x="169" y="82"/>
                  </a:lnTo>
                  <a:lnTo>
                    <a:pt x="176" y="72"/>
                  </a:lnTo>
                  <a:lnTo>
                    <a:pt x="182" y="62"/>
                  </a:lnTo>
                  <a:lnTo>
                    <a:pt x="190" y="51"/>
                  </a:lnTo>
                  <a:lnTo>
                    <a:pt x="197" y="42"/>
                  </a:lnTo>
                  <a:lnTo>
                    <a:pt x="197" y="42"/>
                  </a:lnTo>
                  <a:lnTo>
                    <a:pt x="204" y="33"/>
                  </a:lnTo>
                  <a:lnTo>
                    <a:pt x="212" y="24"/>
                  </a:lnTo>
                  <a:lnTo>
                    <a:pt x="220" y="16"/>
                  </a:lnTo>
                  <a:lnTo>
                    <a:pt x="226" y="7"/>
                  </a:lnTo>
                  <a:lnTo>
                    <a:pt x="226" y="7"/>
                  </a:lnTo>
                  <a:lnTo>
                    <a:pt x="227" y="5"/>
                  </a:lnTo>
                  <a:lnTo>
                    <a:pt x="227" y="3"/>
                  </a:lnTo>
                  <a:lnTo>
                    <a:pt x="226" y="2"/>
                  </a:lnTo>
                  <a:lnTo>
                    <a:pt x="225" y="1"/>
                  </a:lnTo>
                  <a:lnTo>
                    <a:pt x="223" y="0"/>
                  </a:lnTo>
                  <a:lnTo>
                    <a:pt x="221" y="0"/>
                  </a:lnTo>
                  <a:lnTo>
                    <a:pt x="220" y="1"/>
                  </a:lnTo>
                  <a:lnTo>
                    <a:pt x="218" y="2"/>
                  </a:lnTo>
                  <a:lnTo>
                    <a:pt x="21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1" name="chenying0907 112"/>
            <p:cNvSpPr>
              <a:spLocks/>
            </p:cNvSpPr>
            <p:nvPr/>
          </p:nvSpPr>
          <p:spPr bwMode="auto">
            <a:xfrm>
              <a:off x="6426200" y="2662238"/>
              <a:ext cx="76200" cy="125413"/>
            </a:xfrm>
            <a:custGeom>
              <a:avLst/>
              <a:gdLst/>
              <a:ahLst/>
              <a:cxnLst>
                <a:cxn ang="0">
                  <a:pos x="137" y="4"/>
                </a:cxn>
                <a:cxn ang="0">
                  <a:pos x="137" y="4"/>
                </a:cxn>
                <a:cxn ang="0">
                  <a:pos x="135" y="12"/>
                </a:cxn>
                <a:cxn ang="0">
                  <a:pos x="132" y="19"/>
                </a:cxn>
                <a:cxn ang="0">
                  <a:pos x="127" y="26"/>
                </a:cxn>
                <a:cxn ang="0">
                  <a:pos x="120" y="35"/>
                </a:cxn>
                <a:cxn ang="0">
                  <a:pos x="108" y="49"/>
                </a:cxn>
                <a:cxn ang="0">
                  <a:pos x="98" y="62"/>
                </a:cxn>
                <a:cxn ang="0">
                  <a:pos x="98" y="62"/>
                </a:cxn>
                <a:cxn ang="0">
                  <a:pos x="78" y="93"/>
                </a:cxn>
                <a:cxn ang="0">
                  <a:pos x="58" y="125"/>
                </a:cxn>
                <a:cxn ang="0">
                  <a:pos x="58" y="125"/>
                </a:cxn>
                <a:cxn ang="0">
                  <a:pos x="41" y="156"/>
                </a:cxn>
                <a:cxn ang="0">
                  <a:pos x="24" y="187"/>
                </a:cxn>
                <a:cxn ang="0">
                  <a:pos x="24" y="187"/>
                </a:cxn>
                <a:cxn ang="0">
                  <a:pos x="17" y="199"/>
                </a:cxn>
                <a:cxn ang="0">
                  <a:pos x="10" y="209"/>
                </a:cxn>
                <a:cxn ang="0">
                  <a:pos x="7" y="214"/>
                </a:cxn>
                <a:cxn ang="0">
                  <a:pos x="4" y="220"/>
                </a:cxn>
                <a:cxn ang="0">
                  <a:pos x="2" y="227"/>
                </a:cxn>
                <a:cxn ang="0">
                  <a:pos x="0" y="233"/>
                </a:cxn>
                <a:cxn ang="0">
                  <a:pos x="0" y="233"/>
                </a:cxn>
                <a:cxn ang="0">
                  <a:pos x="0" y="235"/>
                </a:cxn>
                <a:cxn ang="0">
                  <a:pos x="1" y="236"/>
                </a:cxn>
                <a:cxn ang="0">
                  <a:pos x="3" y="237"/>
                </a:cxn>
                <a:cxn ang="0">
                  <a:pos x="4" y="237"/>
                </a:cxn>
                <a:cxn ang="0">
                  <a:pos x="7" y="236"/>
                </a:cxn>
                <a:cxn ang="0">
                  <a:pos x="9" y="235"/>
                </a:cxn>
                <a:cxn ang="0">
                  <a:pos x="9" y="233"/>
                </a:cxn>
                <a:cxn ang="0">
                  <a:pos x="9" y="233"/>
                </a:cxn>
                <a:cxn ang="0">
                  <a:pos x="11" y="225"/>
                </a:cxn>
                <a:cxn ang="0">
                  <a:pos x="14" y="217"/>
                </a:cxn>
                <a:cxn ang="0">
                  <a:pos x="18" y="209"/>
                </a:cxn>
                <a:cxn ang="0">
                  <a:pos x="23" y="202"/>
                </a:cxn>
                <a:cxn ang="0">
                  <a:pos x="34" y="186"/>
                </a:cxn>
                <a:cxn ang="0">
                  <a:pos x="43" y="172"/>
                </a:cxn>
                <a:cxn ang="0">
                  <a:pos x="43" y="172"/>
                </a:cxn>
                <a:cxn ang="0">
                  <a:pos x="61" y="140"/>
                </a:cxn>
                <a:cxn ang="0">
                  <a:pos x="80" y="109"/>
                </a:cxn>
                <a:cxn ang="0">
                  <a:pos x="80" y="109"/>
                </a:cxn>
                <a:cxn ang="0">
                  <a:pos x="98" y="81"/>
                </a:cxn>
                <a:cxn ang="0">
                  <a:pos x="116" y="53"/>
                </a:cxn>
                <a:cxn ang="0">
                  <a:pos x="116" y="53"/>
                </a:cxn>
                <a:cxn ang="0">
                  <a:pos x="125" y="42"/>
                </a:cxn>
                <a:cxn ang="0">
                  <a:pos x="134" y="31"/>
                </a:cxn>
                <a:cxn ang="0">
                  <a:pos x="138" y="25"/>
                </a:cxn>
                <a:cxn ang="0">
                  <a:pos x="142" y="19"/>
                </a:cxn>
                <a:cxn ang="0">
                  <a:pos x="145" y="13"/>
                </a:cxn>
                <a:cxn ang="0">
                  <a:pos x="146" y="7"/>
                </a:cxn>
                <a:cxn ang="0">
                  <a:pos x="146" y="7"/>
                </a:cxn>
                <a:cxn ang="0">
                  <a:pos x="146" y="5"/>
                </a:cxn>
                <a:cxn ang="0">
                  <a:pos x="146" y="3"/>
                </a:cxn>
                <a:cxn ang="0">
                  <a:pos x="143" y="0"/>
                </a:cxn>
                <a:cxn ang="0">
                  <a:pos x="141" y="0"/>
                </a:cxn>
                <a:cxn ang="0">
                  <a:pos x="139" y="2"/>
                </a:cxn>
                <a:cxn ang="0">
                  <a:pos x="138" y="3"/>
                </a:cxn>
                <a:cxn ang="0">
                  <a:pos x="137" y="4"/>
                </a:cxn>
                <a:cxn ang="0">
                  <a:pos x="137" y="4"/>
                </a:cxn>
              </a:cxnLst>
              <a:rect l="0" t="0" r="r" b="b"/>
              <a:pathLst>
                <a:path w="146" h="237">
                  <a:moveTo>
                    <a:pt x="137" y="4"/>
                  </a:moveTo>
                  <a:lnTo>
                    <a:pt x="137" y="4"/>
                  </a:lnTo>
                  <a:lnTo>
                    <a:pt x="135" y="12"/>
                  </a:lnTo>
                  <a:lnTo>
                    <a:pt x="132" y="19"/>
                  </a:lnTo>
                  <a:lnTo>
                    <a:pt x="127" y="26"/>
                  </a:lnTo>
                  <a:lnTo>
                    <a:pt x="120" y="35"/>
                  </a:lnTo>
                  <a:lnTo>
                    <a:pt x="108" y="49"/>
                  </a:lnTo>
                  <a:lnTo>
                    <a:pt x="98" y="62"/>
                  </a:lnTo>
                  <a:lnTo>
                    <a:pt x="98" y="62"/>
                  </a:lnTo>
                  <a:lnTo>
                    <a:pt x="78" y="93"/>
                  </a:lnTo>
                  <a:lnTo>
                    <a:pt x="58" y="125"/>
                  </a:lnTo>
                  <a:lnTo>
                    <a:pt x="58" y="125"/>
                  </a:lnTo>
                  <a:lnTo>
                    <a:pt x="41" y="156"/>
                  </a:lnTo>
                  <a:lnTo>
                    <a:pt x="24" y="187"/>
                  </a:lnTo>
                  <a:lnTo>
                    <a:pt x="24" y="187"/>
                  </a:lnTo>
                  <a:lnTo>
                    <a:pt x="17" y="199"/>
                  </a:lnTo>
                  <a:lnTo>
                    <a:pt x="10" y="209"/>
                  </a:lnTo>
                  <a:lnTo>
                    <a:pt x="7" y="214"/>
                  </a:lnTo>
                  <a:lnTo>
                    <a:pt x="4" y="220"/>
                  </a:lnTo>
                  <a:lnTo>
                    <a:pt x="2" y="227"/>
                  </a:lnTo>
                  <a:lnTo>
                    <a:pt x="0" y="233"/>
                  </a:lnTo>
                  <a:lnTo>
                    <a:pt x="0" y="233"/>
                  </a:lnTo>
                  <a:lnTo>
                    <a:pt x="0" y="235"/>
                  </a:lnTo>
                  <a:lnTo>
                    <a:pt x="1" y="236"/>
                  </a:lnTo>
                  <a:lnTo>
                    <a:pt x="3" y="237"/>
                  </a:lnTo>
                  <a:lnTo>
                    <a:pt x="4" y="237"/>
                  </a:lnTo>
                  <a:lnTo>
                    <a:pt x="7" y="236"/>
                  </a:lnTo>
                  <a:lnTo>
                    <a:pt x="9" y="235"/>
                  </a:lnTo>
                  <a:lnTo>
                    <a:pt x="9" y="233"/>
                  </a:lnTo>
                  <a:lnTo>
                    <a:pt x="9" y="233"/>
                  </a:lnTo>
                  <a:lnTo>
                    <a:pt x="11" y="225"/>
                  </a:lnTo>
                  <a:lnTo>
                    <a:pt x="14" y="217"/>
                  </a:lnTo>
                  <a:lnTo>
                    <a:pt x="18" y="209"/>
                  </a:lnTo>
                  <a:lnTo>
                    <a:pt x="23" y="202"/>
                  </a:lnTo>
                  <a:lnTo>
                    <a:pt x="34" y="186"/>
                  </a:lnTo>
                  <a:lnTo>
                    <a:pt x="43" y="172"/>
                  </a:lnTo>
                  <a:lnTo>
                    <a:pt x="43" y="172"/>
                  </a:lnTo>
                  <a:lnTo>
                    <a:pt x="61" y="140"/>
                  </a:lnTo>
                  <a:lnTo>
                    <a:pt x="80" y="109"/>
                  </a:lnTo>
                  <a:lnTo>
                    <a:pt x="80" y="109"/>
                  </a:lnTo>
                  <a:lnTo>
                    <a:pt x="98" y="81"/>
                  </a:lnTo>
                  <a:lnTo>
                    <a:pt x="116" y="53"/>
                  </a:lnTo>
                  <a:lnTo>
                    <a:pt x="116" y="53"/>
                  </a:lnTo>
                  <a:lnTo>
                    <a:pt x="125" y="42"/>
                  </a:lnTo>
                  <a:lnTo>
                    <a:pt x="134" y="31"/>
                  </a:lnTo>
                  <a:lnTo>
                    <a:pt x="138" y="25"/>
                  </a:lnTo>
                  <a:lnTo>
                    <a:pt x="142" y="19"/>
                  </a:lnTo>
                  <a:lnTo>
                    <a:pt x="145" y="13"/>
                  </a:lnTo>
                  <a:lnTo>
                    <a:pt x="146" y="7"/>
                  </a:lnTo>
                  <a:lnTo>
                    <a:pt x="146" y="7"/>
                  </a:lnTo>
                  <a:lnTo>
                    <a:pt x="146" y="5"/>
                  </a:lnTo>
                  <a:lnTo>
                    <a:pt x="146" y="3"/>
                  </a:lnTo>
                  <a:lnTo>
                    <a:pt x="143" y="0"/>
                  </a:lnTo>
                  <a:lnTo>
                    <a:pt x="141" y="0"/>
                  </a:lnTo>
                  <a:lnTo>
                    <a:pt x="139" y="2"/>
                  </a:lnTo>
                  <a:lnTo>
                    <a:pt x="138" y="3"/>
                  </a:lnTo>
                  <a:lnTo>
                    <a:pt x="137" y="4"/>
                  </a:lnTo>
                  <a:lnTo>
                    <a:pt x="13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2" name="chenying0907 113"/>
            <p:cNvSpPr>
              <a:spLocks/>
            </p:cNvSpPr>
            <p:nvPr/>
          </p:nvSpPr>
          <p:spPr bwMode="auto">
            <a:xfrm>
              <a:off x="6453188" y="2716213"/>
              <a:ext cx="47625" cy="57150"/>
            </a:xfrm>
            <a:custGeom>
              <a:avLst/>
              <a:gdLst/>
              <a:ahLst/>
              <a:cxnLst>
                <a:cxn ang="0">
                  <a:pos x="81" y="3"/>
                </a:cxn>
                <a:cxn ang="0">
                  <a:pos x="81" y="3"/>
                </a:cxn>
                <a:cxn ang="0">
                  <a:pos x="77" y="11"/>
                </a:cxn>
                <a:cxn ang="0">
                  <a:pos x="72" y="18"/>
                </a:cxn>
                <a:cxn ang="0">
                  <a:pos x="66" y="25"/>
                </a:cxn>
                <a:cxn ang="0">
                  <a:pos x="60" y="32"/>
                </a:cxn>
                <a:cxn ang="0">
                  <a:pos x="48" y="45"/>
                </a:cxn>
                <a:cxn ang="0">
                  <a:pos x="35" y="59"/>
                </a:cxn>
                <a:cxn ang="0">
                  <a:pos x="35" y="59"/>
                </a:cxn>
                <a:cxn ang="0">
                  <a:pos x="27" y="69"/>
                </a:cxn>
                <a:cxn ang="0">
                  <a:pos x="20" y="80"/>
                </a:cxn>
                <a:cxn ang="0">
                  <a:pos x="12" y="91"/>
                </a:cxn>
                <a:cxn ang="0">
                  <a:pos x="8" y="96"/>
                </a:cxn>
                <a:cxn ang="0">
                  <a:pos x="2" y="100"/>
                </a:cxn>
                <a:cxn ang="0">
                  <a:pos x="2" y="100"/>
                </a:cxn>
                <a:cxn ang="0">
                  <a:pos x="1" y="101"/>
                </a:cxn>
                <a:cxn ang="0">
                  <a:pos x="0" y="103"/>
                </a:cxn>
                <a:cxn ang="0">
                  <a:pos x="0" y="104"/>
                </a:cxn>
                <a:cxn ang="0">
                  <a:pos x="1" y="106"/>
                </a:cxn>
                <a:cxn ang="0">
                  <a:pos x="2" y="107"/>
                </a:cxn>
                <a:cxn ang="0">
                  <a:pos x="3" y="108"/>
                </a:cxn>
                <a:cxn ang="0">
                  <a:pos x="5" y="108"/>
                </a:cxn>
                <a:cxn ang="0">
                  <a:pos x="8" y="107"/>
                </a:cxn>
                <a:cxn ang="0">
                  <a:pos x="8" y="107"/>
                </a:cxn>
                <a:cxn ang="0">
                  <a:pos x="14" y="103"/>
                </a:cxn>
                <a:cxn ang="0">
                  <a:pos x="19" y="98"/>
                </a:cxn>
                <a:cxn ang="0">
                  <a:pos x="28" y="85"/>
                </a:cxn>
                <a:cxn ang="0">
                  <a:pos x="37" y="72"/>
                </a:cxn>
                <a:cxn ang="0">
                  <a:pos x="47" y="60"/>
                </a:cxn>
                <a:cxn ang="0">
                  <a:pos x="47" y="60"/>
                </a:cxn>
                <a:cxn ang="0">
                  <a:pos x="58" y="47"/>
                </a:cxn>
                <a:cxn ang="0">
                  <a:pos x="71" y="34"/>
                </a:cxn>
                <a:cxn ang="0">
                  <a:pos x="76" y="28"/>
                </a:cxn>
                <a:cxn ang="0">
                  <a:pos x="82" y="20"/>
                </a:cxn>
                <a:cxn ang="0">
                  <a:pos x="86" y="13"/>
                </a:cxn>
                <a:cxn ang="0">
                  <a:pos x="90" y="5"/>
                </a:cxn>
                <a:cxn ang="0">
                  <a:pos x="90" y="5"/>
                </a:cxn>
                <a:cxn ang="0">
                  <a:pos x="90" y="3"/>
                </a:cxn>
                <a:cxn ang="0">
                  <a:pos x="90" y="2"/>
                </a:cxn>
                <a:cxn ang="0">
                  <a:pos x="88" y="1"/>
                </a:cxn>
                <a:cxn ang="0">
                  <a:pos x="87" y="0"/>
                </a:cxn>
                <a:cxn ang="0">
                  <a:pos x="83" y="0"/>
                </a:cxn>
                <a:cxn ang="0">
                  <a:pos x="82" y="1"/>
                </a:cxn>
                <a:cxn ang="0">
                  <a:pos x="81" y="3"/>
                </a:cxn>
                <a:cxn ang="0">
                  <a:pos x="81" y="3"/>
                </a:cxn>
              </a:cxnLst>
              <a:rect l="0" t="0" r="r" b="b"/>
              <a:pathLst>
                <a:path w="90" h="108">
                  <a:moveTo>
                    <a:pt x="81" y="3"/>
                  </a:moveTo>
                  <a:lnTo>
                    <a:pt x="81" y="3"/>
                  </a:lnTo>
                  <a:lnTo>
                    <a:pt x="77" y="11"/>
                  </a:lnTo>
                  <a:lnTo>
                    <a:pt x="72" y="18"/>
                  </a:lnTo>
                  <a:lnTo>
                    <a:pt x="66" y="25"/>
                  </a:lnTo>
                  <a:lnTo>
                    <a:pt x="60" y="32"/>
                  </a:lnTo>
                  <a:lnTo>
                    <a:pt x="48" y="45"/>
                  </a:lnTo>
                  <a:lnTo>
                    <a:pt x="35" y="59"/>
                  </a:lnTo>
                  <a:lnTo>
                    <a:pt x="35" y="59"/>
                  </a:lnTo>
                  <a:lnTo>
                    <a:pt x="27" y="69"/>
                  </a:lnTo>
                  <a:lnTo>
                    <a:pt x="20" y="80"/>
                  </a:lnTo>
                  <a:lnTo>
                    <a:pt x="12" y="91"/>
                  </a:lnTo>
                  <a:lnTo>
                    <a:pt x="8" y="96"/>
                  </a:lnTo>
                  <a:lnTo>
                    <a:pt x="2" y="100"/>
                  </a:lnTo>
                  <a:lnTo>
                    <a:pt x="2" y="100"/>
                  </a:lnTo>
                  <a:lnTo>
                    <a:pt x="1" y="101"/>
                  </a:lnTo>
                  <a:lnTo>
                    <a:pt x="0" y="103"/>
                  </a:lnTo>
                  <a:lnTo>
                    <a:pt x="0" y="104"/>
                  </a:lnTo>
                  <a:lnTo>
                    <a:pt x="1" y="106"/>
                  </a:lnTo>
                  <a:lnTo>
                    <a:pt x="2" y="107"/>
                  </a:lnTo>
                  <a:lnTo>
                    <a:pt x="3" y="108"/>
                  </a:lnTo>
                  <a:lnTo>
                    <a:pt x="5" y="108"/>
                  </a:lnTo>
                  <a:lnTo>
                    <a:pt x="8" y="107"/>
                  </a:lnTo>
                  <a:lnTo>
                    <a:pt x="8" y="107"/>
                  </a:lnTo>
                  <a:lnTo>
                    <a:pt x="14" y="103"/>
                  </a:lnTo>
                  <a:lnTo>
                    <a:pt x="19" y="98"/>
                  </a:lnTo>
                  <a:lnTo>
                    <a:pt x="28" y="85"/>
                  </a:lnTo>
                  <a:lnTo>
                    <a:pt x="37" y="72"/>
                  </a:lnTo>
                  <a:lnTo>
                    <a:pt x="47" y="60"/>
                  </a:lnTo>
                  <a:lnTo>
                    <a:pt x="47" y="60"/>
                  </a:lnTo>
                  <a:lnTo>
                    <a:pt x="58" y="47"/>
                  </a:lnTo>
                  <a:lnTo>
                    <a:pt x="71" y="34"/>
                  </a:lnTo>
                  <a:lnTo>
                    <a:pt x="76" y="28"/>
                  </a:lnTo>
                  <a:lnTo>
                    <a:pt x="82" y="20"/>
                  </a:lnTo>
                  <a:lnTo>
                    <a:pt x="86" y="13"/>
                  </a:lnTo>
                  <a:lnTo>
                    <a:pt x="90" y="5"/>
                  </a:lnTo>
                  <a:lnTo>
                    <a:pt x="90" y="5"/>
                  </a:lnTo>
                  <a:lnTo>
                    <a:pt x="90" y="3"/>
                  </a:lnTo>
                  <a:lnTo>
                    <a:pt x="90" y="2"/>
                  </a:lnTo>
                  <a:lnTo>
                    <a:pt x="88" y="1"/>
                  </a:lnTo>
                  <a:lnTo>
                    <a:pt x="87" y="0"/>
                  </a:lnTo>
                  <a:lnTo>
                    <a:pt x="83" y="0"/>
                  </a:lnTo>
                  <a:lnTo>
                    <a:pt x="82" y="1"/>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3" name="chenying0907 114"/>
            <p:cNvSpPr>
              <a:spLocks/>
            </p:cNvSpPr>
            <p:nvPr/>
          </p:nvSpPr>
          <p:spPr bwMode="auto">
            <a:xfrm>
              <a:off x="6289675" y="2527300"/>
              <a:ext cx="42863" cy="69850"/>
            </a:xfrm>
            <a:custGeom>
              <a:avLst/>
              <a:gdLst/>
              <a:ahLst/>
              <a:cxnLst>
                <a:cxn ang="0">
                  <a:pos x="72" y="3"/>
                </a:cxn>
                <a:cxn ang="0">
                  <a:pos x="72" y="3"/>
                </a:cxn>
                <a:cxn ang="0">
                  <a:pos x="70" y="8"/>
                </a:cxn>
                <a:cxn ang="0">
                  <a:pos x="66" y="13"/>
                </a:cxn>
                <a:cxn ang="0">
                  <a:pos x="59" y="23"/>
                </a:cxn>
                <a:cxn ang="0">
                  <a:pos x="59" y="23"/>
                </a:cxn>
                <a:cxn ang="0">
                  <a:pos x="49" y="43"/>
                </a:cxn>
                <a:cxn ang="0">
                  <a:pos x="38" y="62"/>
                </a:cxn>
                <a:cxn ang="0">
                  <a:pos x="38" y="62"/>
                </a:cxn>
                <a:cxn ang="0">
                  <a:pos x="32" y="71"/>
                </a:cxn>
                <a:cxn ang="0">
                  <a:pos x="27" y="78"/>
                </a:cxn>
                <a:cxn ang="0">
                  <a:pos x="16" y="93"/>
                </a:cxn>
                <a:cxn ang="0">
                  <a:pos x="11" y="102"/>
                </a:cxn>
                <a:cxn ang="0">
                  <a:pos x="7" y="110"/>
                </a:cxn>
                <a:cxn ang="0">
                  <a:pos x="3" y="118"/>
                </a:cxn>
                <a:cxn ang="0">
                  <a:pos x="0" y="127"/>
                </a:cxn>
                <a:cxn ang="0">
                  <a:pos x="0" y="127"/>
                </a:cxn>
                <a:cxn ang="0">
                  <a:pos x="0" y="129"/>
                </a:cxn>
                <a:cxn ang="0">
                  <a:pos x="1" y="130"/>
                </a:cxn>
                <a:cxn ang="0">
                  <a:pos x="4" y="132"/>
                </a:cxn>
                <a:cxn ang="0">
                  <a:pos x="5" y="133"/>
                </a:cxn>
                <a:cxn ang="0">
                  <a:pos x="9" y="130"/>
                </a:cxn>
                <a:cxn ang="0">
                  <a:pos x="10" y="129"/>
                </a:cxn>
                <a:cxn ang="0">
                  <a:pos x="11" y="127"/>
                </a:cxn>
                <a:cxn ang="0">
                  <a:pos x="11" y="127"/>
                </a:cxn>
                <a:cxn ang="0">
                  <a:pos x="12" y="122"/>
                </a:cxn>
                <a:cxn ang="0">
                  <a:pos x="14" y="116"/>
                </a:cxn>
                <a:cxn ang="0">
                  <a:pos x="19" y="106"/>
                </a:cxn>
                <a:cxn ang="0">
                  <a:pos x="26" y="96"/>
                </a:cxn>
                <a:cxn ang="0">
                  <a:pos x="33" y="87"/>
                </a:cxn>
                <a:cxn ang="0">
                  <a:pos x="33" y="87"/>
                </a:cxn>
                <a:cxn ang="0">
                  <a:pos x="44" y="71"/>
                </a:cxn>
                <a:cxn ang="0">
                  <a:pos x="54" y="52"/>
                </a:cxn>
                <a:cxn ang="0">
                  <a:pos x="54" y="52"/>
                </a:cxn>
                <a:cxn ang="0">
                  <a:pos x="60" y="41"/>
                </a:cxn>
                <a:cxn ang="0">
                  <a:pos x="68" y="29"/>
                </a:cxn>
                <a:cxn ang="0">
                  <a:pos x="75" y="18"/>
                </a:cxn>
                <a:cxn ang="0">
                  <a:pos x="81" y="5"/>
                </a:cxn>
                <a:cxn ang="0">
                  <a:pos x="81" y="5"/>
                </a:cxn>
                <a:cxn ang="0">
                  <a:pos x="82" y="3"/>
                </a:cxn>
                <a:cxn ang="0">
                  <a:pos x="81" y="2"/>
                </a:cxn>
                <a:cxn ang="0">
                  <a:pos x="80" y="0"/>
                </a:cxn>
                <a:cxn ang="0">
                  <a:pos x="78" y="0"/>
                </a:cxn>
                <a:cxn ang="0">
                  <a:pos x="75" y="0"/>
                </a:cxn>
                <a:cxn ang="0">
                  <a:pos x="73" y="1"/>
                </a:cxn>
                <a:cxn ang="0">
                  <a:pos x="72" y="3"/>
                </a:cxn>
                <a:cxn ang="0">
                  <a:pos x="72" y="3"/>
                </a:cxn>
              </a:cxnLst>
              <a:rect l="0" t="0" r="r" b="b"/>
              <a:pathLst>
                <a:path w="82" h="133">
                  <a:moveTo>
                    <a:pt x="72" y="3"/>
                  </a:moveTo>
                  <a:lnTo>
                    <a:pt x="72" y="3"/>
                  </a:lnTo>
                  <a:lnTo>
                    <a:pt x="70" y="8"/>
                  </a:lnTo>
                  <a:lnTo>
                    <a:pt x="66" y="13"/>
                  </a:lnTo>
                  <a:lnTo>
                    <a:pt x="59" y="23"/>
                  </a:lnTo>
                  <a:lnTo>
                    <a:pt x="59" y="23"/>
                  </a:lnTo>
                  <a:lnTo>
                    <a:pt x="49" y="43"/>
                  </a:lnTo>
                  <a:lnTo>
                    <a:pt x="38" y="62"/>
                  </a:lnTo>
                  <a:lnTo>
                    <a:pt x="38" y="62"/>
                  </a:lnTo>
                  <a:lnTo>
                    <a:pt x="32" y="71"/>
                  </a:lnTo>
                  <a:lnTo>
                    <a:pt x="27" y="78"/>
                  </a:lnTo>
                  <a:lnTo>
                    <a:pt x="16" y="93"/>
                  </a:lnTo>
                  <a:lnTo>
                    <a:pt x="11" y="102"/>
                  </a:lnTo>
                  <a:lnTo>
                    <a:pt x="7" y="110"/>
                  </a:lnTo>
                  <a:lnTo>
                    <a:pt x="3" y="118"/>
                  </a:lnTo>
                  <a:lnTo>
                    <a:pt x="0" y="127"/>
                  </a:lnTo>
                  <a:lnTo>
                    <a:pt x="0" y="127"/>
                  </a:lnTo>
                  <a:lnTo>
                    <a:pt x="0" y="129"/>
                  </a:lnTo>
                  <a:lnTo>
                    <a:pt x="1" y="130"/>
                  </a:lnTo>
                  <a:lnTo>
                    <a:pt x="4" y="132"/>
                  </a:lnTo>
                  <a:lnTo>
                    <a:pt x="5" y="133"/>
                  </a:lnTo>
                  <a:lnTo>
                    <a:pt x="9" y="130"/>
                  </a:lnTo>
                  <a:lnTo>
                    <a:pt x="10" y="129"/>
                  </a:lnTo>
                  <a:lnTo>
                    <a:pt x="11" y="127"/>
                  </a:lnTo>
                  <a:lnTo>
                    <a:pt x="11" y="127"/>
                  </a:lnTo>
                  <a:lnTo>
                    <a:pt x="12" y="122"/>
                  </a:lnTo>
                  <a:lnTo>
                    <a:pt x="14" y="116"/>
                  </a:lnTo>
                  <a:lnTo>
                    <a:pt x="19" y="106"/>
                  </a:lnTo>
                  <a:lnTo>
                    <a:pt x="26" y="96"/>
                  </a:lnTo>
                  <a:lnTo>
                    <a:pt x="33" y="87"/>
                  </a:lnTo>
                  <a:lnTo>
                    <a:pt x="33" y="87"/>
                  </a:lnTo>
                  <a:lnTo>
                    <a:pt x="44" y="71"/>
                  </a:lnTo>
                  <a:lnTo>
                    <a:pt x="54" y="52"/>
                  </a:lnTo>
                  <a:lnTo>
                    <a:pt x="54" y="52"/>
                  </a:lnTo>
                  <a:lnTo>
                    <a:pt x="60" y="41"/>
                  </a:lnTo>
                  <a:lnTo>
                    <a:pt x="68" y="29"/>
                  </a:lnTo>
                  <a:lnTo>
                    <a:pt x="75" y="18"/>
                  </a:lnTo>
                  <a:lnTo>
                    <a:pt x="81" y="5"/>
                  </a:lnTo>
                  <a:lnTo>
                    <a:pt x="81" y="5"/>
                  </a:lnTo>
                  <a:lnTo>
                    <a:pt x="82" y="3"/>
                  </a:lnTo>
                  <a:lnTo>
                    <a:pt x="81" y="2"/>
                  </a:lnTo>
                  <a:lnTo>
                    <a:pt x="80" y="0"/>
                  </a:lnTo>
                  <a:lnTo>
                    <a:pt x="78" y="0"/>
                  </a:lnTo>
                  <a:lnTo>
                    <a:pt x="75" y="0"/>
                  </a:lnTo>
                  <a:lnTo>
                    <a:pt x="73" y="1"/>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4" name="chenying0907 115"/>
            <p:cNvSpPr>
              <a:spLocks/>
            </p:cNvSpPr>
            <p:nvPr/>
          </p:nvSpPr>
          <p:spPr bwMode="auto">
            <a:xfrm>
              <a:off x="6327775" y="2540000"/>
              <a:ext cx="44450" cy="65088"/>
            </a:xfrm>
            <a:custGeom>
              <a:avLst/>
              <a:gdLst/>
              <a:ahLst/>
              <a:cxnLst>
                <a:cxn ang="0">
                  <a:pos x="78" y="1"/>
                </a:cxn>
                <a:cxn ang="0">
                  <a:pos x="78" y="1"/>
                </a:cxn>
                <a:cxn ang="0">
                  <a:pos x="70" y="7"/>
                </a:cxn>
                <a:cxn ang="0">
                  <a:pos x="63" y="13"/>
                </a:cxn>
                <a:cxn ang="0">
                  <a:pos x="55" y="22"/>
                </a:cxn>
                <a:cxn ang="0">
                  <a:pos x="49" y="29"/>
                </a:cxn>
                <a:cxn ang="0">
                  <a:pos x="38" y="46"/>
                </a:cxn>
                <a:cxn ang="0">
                  <a:pos x="28" y="63"/>
                </a:cxn>
                <a:cxn ang="0">
                  <a:pos x="28" y="63"/>
                </a:cxn>
                <a:cxn ang="0">
                  <a:pos x="23" y="70"/>
                </a:cxn>
                <a:cxn ang="0">
                  <a:pos x="18" y="76"/>
                </a:cxn>
                <a:cxn ang="0">
                  <a:pos x="8" y="90"/>
                </a:cxn>
                <a:cxn ang="0">
                  <a:pos x="4" y="96"/>
                </a:cxn>
                <a:cxn ang="0">
                  <a:pos x="1" y="103"/>
                </a:cxn>
                <a:cxn ang="0">
                  <a:pos x="0" y="112"/>
                </a:cxn>
                <a:cxn ang="0">
                  <a:pos x="0" y="120"/>
                </a:cxn>
                <a:cxn ang="0">
                  <a:pos x="0" y="120"/>
                </a:cxn>
                <a:cxn ang="0">
                  <a:pos x="1" y="122"/>
                </a:cxn>
                <a:cxn ang="0">
                  <a:pos x="2" y="123"/>
                </a:cxn>
                <a:cxn ang="0">
                  <a:pos x="4" y="123"/>
                </a:cxn>
                <a:cxn ang="0">
                  <a:pos x="6" y="123"/>
                </a:cxn>
                <a:cxn ang="0">
                  <a:pos x="8" y="121"/>
                </a:cxn>
                <a:cxn ang="0">
                  <a:pos x="9" y="120"/>
                </a:cxn>
                <a:cxn ang="0">
                  <a:pos x="9" y="118"/>
                </a:cxn>
                <a:cxn ang="0">
                  <a:pos x="9" y="118"/>
                </a:cxn>
                <a:cxn ang="0">
                  <a:pos x="9" y="111"/>
                </a:cxn>
                <a:cxn ang="0">
                  <a:pos x="11" y="103"/>
                </a:cxn>
                <a:cxn ang="0">
                  <a:pos x="14" y="97"/>
                </a:cxn>
                <a:cxn ang="0">
                  <a:pos x="18" y="91"/>
                </a:cxn>
                <a:cxn ang="0">
                  <a:pos x="28" y="80"/>
                </a:cxn>
                <a:cxn ang="0">
                  <a:pos x="32" y="73"/>
                </a:cxn>
                <a:cxn ang="0">
                  <a:pos x="36" y="68"/>
                </a:cxn>
                <a:cxn ang="0">
                  <a:pos x="36" y="68"/>
                </a:cxn>
                <a:cxn ang="0">
                  <a:pos x="45" y="52"/>
                </a:cxn>
                <a:cxn ang="0">
                  <a:pos x="55" y="36"/>
                </a:cxn>
                <a:cxn ang="0">
                  <a:pos x="62" y="28"/>
                </a:cxn>
                <a:cxn ang="0">
                  <a:pos x="68" y="22"/>
                </a:cxn>
                <a:cxn ang="0">
                  <a:pos x="75" y="15"/>
                </a:cxn>
                <a:cxn ang="0">
                  <a:pos x="83" y="9"/>
                </a:cxn>
                <a:cxn ang="0">
                  <a:pos x="83" y="9"/>
                </a:cxn>
                <a:cxn ang="0">
                  <a:pos x="84" y="7"/>
                </a:cxn>
                <a:cxn ang="0">
                  <a:pos x="85" y="6"/>
                </a:cxn>
                <a:cxn ang="0">
                  <a:pos x="85" y="4"/>
                </a:cxn>
                <a:cxn ang="0">
                  <a:pos x="84" y="2"/>
                </a:cxn>
                <a:cxn ang="0">
                  <a:pos x="83" y="1"/>
                </a:cxn>
                <a:cxn ang="0">
                  <a:pos x="81" y="0"/>
                </a:cxn>
                <a:cxn ang="0">
                  <a:pos x="80" y="0"/>
                </a:cxn>
                <a:cxn ang="0">
                  <a:pos x="78" y="1"/>
                </a:cxn>
                <a:cxn ang="0">
                  <a:pos x="78" y="1"/>
                </a:cxn>
              </a:cxnLst>
              <a:rect l="0" t="0" r="r" b="b"/>
              <a:pathLst>
                <a:path w="85" h="123">
                  <a:moveTo>
                    <a:pt x="78" y="1"/>
                  </a:moveTo>
                  <a:lnTo>
                    <a:pt x="78" y="1"/>
                  </a:lnTo>
                  <a:lnTo>
                    <a:pt x="70" y="7"/>
                  </a:lnTo>
                  <a:lnTo>
                    <a:pt x="63" y="13"/>
                  </a:lnTo>
                  <a:lnTo>
                    <a:pt x="55" y="22"/>
                  </a:lnTo>
                  <a:lnTo>
                    <a:pt x="49" y="29"/>
                  </a:lnTo>
                  <a:lnTo>
                    <a:pt x="38" y="46"/>
                  </a:lnTo>
                  <a:lnTo>
                    <a:pt x="28" y="63"/>
                  </a:lnTo>
                  <a:lnTo>
                    <a:pt x="28" y="63"/>
                  </a:lnTo>
                  <a:lnTo>
                    <a:pt x="23" y="70"/>
                  </a:lnTo>
                  <a:lnTo>
                    <a:pt x="18" y="76"/>
                  </a:lnTo>
                  <a:lnTo>
                    <a:pt x="8" y="90"/>
                  </a:lnTo>
                  <a:lnTo>
                    <a:pt x="4" y="96"/>
                  </a:lnTo>
                  <a:lnTo>
                    <a:pt x="1" y="103"/>
                  </a:lnTo>
                  <a:lnTo>
                    <a:pt x="0" y="112"/>
                  </a:lnTo>
                  <a:lnTo>
                    <a:pt x="0" y="120"/>
                  </a:lnTo>
                  <a:lnTo>
                    <a:pt x="0" y="120"/>
                  </a:lnTo>
                  <a:lnTo>
                    <a:pt x="1" y="122"/>
                  </a:lnTo>
                  <a:lnTo>
                    <a:pt x="2" y="123"/>
                  </a:lnTo>
                  <a:lnTo>
                    <a:pt x="4" y="123"/>
                  </a:lnTo>
                  <a:lnTo>
                    <a:pt x="6" y="123"/>
                  </a:lnTo>
                  <a:lnTo>
                    <a:pt x="8" y="121"/>
                  </a:lnTo>
                  <a:lnTo>
                    <a:pt x="9" y="120"/>
                  </a:lnTo>
                  <a:lnTo>
                    <a:pt x="9" y="118"/>
                  </a:lnTo>
                  <a:lnTo>
                    <a:pt x="9" y="118"/>
                  </a:lnTo>
                  <a:lnTo>
                    <a:pt x="9" y="111"/>
                  </a:lnTo>
                  <a:lnTo>
                    <a:pt x="11" y="103"/>
                  </a:lnTo>
                  <a:lnTo>
                    <a:pt x="14" y="97"/>
                  </a:lnTo>
                  <a:lnTo>
                    <a:pt x="18" y="91"/>
                  </a:lnTo>
                  <a:lnTo>
                    <a:pt x="28" y="80"/>
                  </a:lnTo>
                  <a:lnTo>
                    <a:pt x="32" y="73"/>
                  </a:lnTo>
                  <a:lnTo>
                    <a:pt x="36" y="68"/>
                  </a:lnTo>
                  <a:lnTo>
                    <a:pt x="36" y="68"/>
                  </a:lnTo>
                  <a:lnTo>
                    <a:pt x="45" y="52"/>
                  </a:lnTo>
                  <a:lnTo>
                    <a:pt x="55" y="36"/>
                  </a:lnTo>
                  <a:lnTo>
                    <a:pt x="62" y="28"/>
                  </a:lnTo>
                  <a:lnTo>
                    <a:pt x="68" y="22"/>
                  </a:lnTo>
                  <a:lnTo>
                    <a:pt x="75" y="15"/>
                  </a:lnTo>
                  <a:lnTo>
                    <a:pt x="83" y="9"/>
                  </a:lnTo>
                  <a:lnTo>
                    <a:pt x="83" y="9"/>
                  </a:lnTo>
                  <a:lnTo>
                    <a:pt x="84" y="7"/>
                  </a:lnTo>
                  <a:lnTo>
                    <a:pt x="85" y="6"/>
                  </a:lnTo>
                  <a:lnTo>
                    <a:pt x="85" y="4"/>
                  </a:lnTo>
                  <a:lnTo>
                    <a:pt x="84" y="2"/>
                  </a:lnTo>
                  <a:lnTo>
                    <a:pt x="83" y="1"/>
                  </a:lnTo>
                  <a:lnTo>
                    <a:pt x="81" y="0"/>
                  </a:lnTo>
                  <a:lnTo>
                    <a:pt x="80" y="0"/>
                  </a:lnTo>
                  <a:lnTo>
                    <a:pt x="78" y="1"/>
                  </a:lnTo>
                  <a:lnTo>
                    <a:pt x="7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5" name="chenying0907 116"/>
            <p:cNvSpPr>
              <a:spLocks/>
            </p:cNvSpPr>
            <p:nvPr/>
          </p:nvSpPr>
          <p:spPr bwMode="auto">
            <a:xfrm>
              <a:off x="6357938" y="2549525"/>
              <a:ext cx="34925" cy="52388"/>
            </a:xfrm>
            <a:custGeom>
              <a:avLst/>
              <a:gdLst/>
              <a:ahLst/>
              <a:cxnLst>
                <a:cxn ang="0">
                  <a:pos x="56" y="3"/>
                </a:cxn>
                <a:cxn ang="0">
                  <a:pos x="56" y="3"/>
                </a:cxn>
                <a:cxn ang="0">
                  <a:pos x="52" y="15"/>
                </a:cxn>
                <a:cxn ang="0">
                  <a:pos x="45" y="27"/>
                </a:cxn>
                <a:cxn ang="0">
                  <a:pos x="37" y="38"/>
                </a:cxn>
                <a:cxn ang="0">
                  <a:pos x="28" y="48"/>
                </a:cxn>
                <a:cxn ang="0">
                  <a:pos x="20" y="59"/>
                </a:cxn>
                <a:cxn ang="0">
                  <a:pos x="12" y="69"/>
                </a:cxn>
                <a:cxn ang="0">
                  <a:pos x="5" y="80"/>
                </a:cxn>
                <a:cxn ang="0">
                  <a:pos x="0" y="93"/>
                </a:cxn>
                <a:cxn ang="0">
                  <a:pos x="0" y="93"/>
                </a:cxn>
                <a:cxn ang="0">
                  <a:pos x="0" y="95"/>
                </a:cxn>
                <a:cxn ang="0">
                  <a:pos x="1" y="97"/>
                </a:cxn>
                <a:cxn ang="0">
                  <a:pos x="2" y="98"/>
                </a:cxn>
                <a:cxn ang="0">
                  <a:pos x="4" y="99"/>
                </a:cxn>
                <a:cxn ang="0">
                  <a:pos x="5" y="99"/>
                </a:cxn>
                <a:cxn ang="0">
                  <a:pos x="7" y="98"/>
                </a:cxn>
                <a:cxn ang="0">
                  <a:pos x="8" y="97"/>
                </a:cxn>
                <a:cxn ang="0">
                  <a:pos x="9" y="96"/>
                </a:cxn>
                <a:cxn ang="0">
                  <a:pos x="9" y="96"/>
                </a:cxn>
                <a:cxn ang="0">
                  <a:pos x="12" y="89"/>
                </a:cxn>
                <a:cxn ang="0">
                  <a:pos x="15" y="82"/>
                </a:cxn>
                <a:cxn ang="0">
                  <a:pos x="22" y="71"/>
                </a:cxn>
                <a:cxn ang="0">
                  <a:pos x="32" y="61"/>
                </a:cxn>
                <a:cxn ang="0">
                  <a:pos x="40" y="49"/>
                </a:cxn>
                <a:cxn ang="0">
                  <a:pos x="40" y="49"/>
                </a:cxn>
                <a:cxn ang="0">
                  <a:pos x="55" y="29"/>
                </a:cxn>
                <a:cxn ang="0">
                  <a:pos x="61" y="17"/>
                </a:cxn>
                <a:cxn ang="0">
                  <a:pos x="66" y="5"/>
                </a:cxn>
                <a:cxn ang="0">
                  <a:pos x="66" y="5"/>
                </a:cxn>
                <a:cxn ang="0">
                  <a:pos x="67" y="3"/>
                </a:cxn>
                <a:cxn ang="0">
                  <a:pos x="66" y="2"/>
                </a:cxn>
                <a:cxn ang="0">
                  <a:pos x="65" y="1"/>
                </a:cxn>
                <a:cxn ang="0">
                  <a:pos x="63" y="0"/>
                </a:cxn>
                <a:cxn ang="0">
                  <a:pos x="61" y="0"/>
                </a:cxn>
                <a:cxn ang="0">
                  <a:pos x="59" y="0"/>
                </a:cxn>
                <a:cxn ang="0">
                  <a:pos x="57" y="1"/>
                </a:cxn>
                <a:cxn ang="0">
                  <a:pos x="56" y="3"/>
                </a:cxn>
                <a:cxn ang="0">
                  <a:pos x="56" y="3"/>
                </a:cxn>
              </a:cxnLst>
              <a:rect l="0" t="0" r="r" b="b"/>
              <a:pathLst>
                <a:path w="67" h="99">
                  <a:moveTo>
                    <a:pt x="56" y="3"/>
                  </a:moveTo>
                  <a:lnTo>
                    <a:pt x="56" y="3"/>
                  </a:lnTo>
                  <a:lnTo>
                    <a:pt x="52" y="15"/>
                  </a:lnTo>
                  <a:lnTo>
                    <a:pt x="45" y="27"/>
                  </a:lnTo>
                  <a:lnTo>
                    <a:pt x="37" y="38"/>
                  </a:lnTo>
                  <a:lnTo>
                    <a:pt x="28" y="48"/>
                  </a:lnTo>
                  <a:lnTo>
                    <a:pt x="20" y="59"/>
                  </a:lnTo>
                  <a:lnTo>
                    <a:pt x="12" y="69"/>
                  </a:lnTo>
                  <a:lnTo>
                    <a:pt x="5" y="80"/>
                  </a:lnTo>
                  <a:lnTo>
                    <a:pt x="0" y="93"/>
                  </a:lnTo>
                  <a:lnTo>
                    <a:pt x="0" y="93"/>
                  </a:lnTo>
                  <a:lnTo>
                    <a:pt x="0" y="95"/>
                  </a:lnTo>
                  <a:lnTo>
                    <a:pt x="1" y="97"/>
                  </a:lnTo>
                  <a:lnTo>
                    <a:pt x="2" y="98"/>
                  </a:lnTo>
                  <a:lnTo>
                    <a:pt x="4" y="99"/>
                  </a:lnTo>
                  <a:lnTo>
                    <a:pt x="5" y="99"/>
                  </a:lnTo>
                  <a:lnTo>
                    <a:pt x="7" y="98"/>
                  </a:lnTo>
                  <a:lnTo>
                    <a:pt x="8" y="97"/>
                  </a:lnTo>
                  <a:lnTo>
                    <a:pt x="9" y="96"/>
                  </a:lnTo>
                  <a:lnTo>
                    <a:pt x="9" y="96"/>
                  </a:lnTo>
                  <a:lnTo>
                    <a:pt x="12" y="89"/>
                  </a:lnTo>
                  <a:lnTo>
                    <a:pt x="15" y="82"/>
                  </a:lnTo>
                  <a:lnTo>
                    <a:pt x="22" y="71"/>
                  </a:lnTo>
                  <a:lnTo>
                    <a:pt x="32" y="61"/>
                  </a:lnTo>
                  <a:lnTo>
                    <a:pt x="40" y="49"/>
                  </a:lnTo>
                  <a:lnTo>
                    <a:pt x="40" y="49"/>
                  </a:lnTo>
                  <a:lnTo>
                    <a:pt x="55" y="29"/>
                  </a:lnTo>
                  <a:lnTo>
                    <a:pt x="61" y="17"/>
                  </a:lnTo>
                  <a:lnTo>
                    <a:pt x="66" y="5"/>
                  </a:lnTo>
                  <a:lnTo>
                    <a:pt x="66" y="5"/>
                  </a:lnTo>
                  <a:lnTo>
                    <a:pt x="67" y="3"/>
                  </a:lnTo>
                  <a:lnTo>
                    <a:pt x="66" y="2"/>
                  </a:lnTo>
                  <a:lnTo>
                    <a:pt x="65" y="1"/>
                  </a:lnTo>
                  <a:lnTo>
                    <a:pt x="63" y="0"/>
                  </a:lnTo>
                  <a:lnTo>
                    <a:pt x="61" y="0"/>
                  </a:lnTo>
                  <a:lnTo>
                    <a:pt x="59" y="0"/>
                  </a:lnTo>
                  <a:lnTo>
                    <a:pt x="57" y="1"/>
                  </a:lnTo>
                  <a:lnTo>
                    <a:pt x="56" y="3"/>
                  </a:lnTo>
                  <a:lnTo>
                    <a:pt x="5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6" name="chenying0907 117"/>
            <p:cNvSpPr>
              <a:spLocks/>
            </p:cNvSpPr>
            <p:nvPr/>
          </p:nvSpPr>
          <p:spPr bwMode="auto">
            <a:xfrm>
              <a:off x="6392863" y="2549525"/>
              <a:ext cx="34925" cy="52388"/>
            </a:xfrm>
            <a:custGeom>
              <a:avLst/>
              <a:gdLst/>
              <a:ahLst/>
              <a:cxnLst>
                <a:cxn ang="0">
                  <a:pos x="56" y="2"/>
                </a:cxn>
                <a:cxn ang="0">
                  <a:pos x="56" y="2"/>
                </a:cxn>
                <a:cxn ang="0">
                  <a:pos x="48" y="15"/>
                </a:cxn>
                <a:cxn ang="0">
                  <a:pos x="39" y="28"/>
                </a:cxn>
                <a:cxn ang="0">
                  <a:pos x="30" y="40"/>
                </a:cxn>
                <a:cxn ang="0">
                  <a:pos x="20" y="53"/>
                </a:cxn>
                <a:cxn ang="0">
                  <a:pos x="20" y="53"/>
                </a:cxn>
                <a:cxn ang="0">
                  <a:pos x="17" y="59"/>
                </a:cxn>
                <a:cxn ang="0">
                  <a:pos x="12" y="64"/>
                </a:cxn>
                <a:cxn ang="0">
                  <a:pos x="7" y="69"/>
                </a:cxn>
                <a:cxn ang="0">
                  <a:pos x="5" y="71"/>
                </a:cxn>
                <a:cxn ang="0">
                  <a:pos x="4" y="74"/>
                </a:cxn>
                <a:cxn ang="0">
                  <a:pos x="4" y="74"/>
                </a:cxn>
                <a:cxn ang="0">
                  <a:pos x="2" y="83"/>
                </a:cxn>
                <a:cxn ang="0">
                  <a:pos x="0" y="89"/>
                </a:cxn>
                <a:cxn ang="0">
                  <a:pos x="0" y="94"/>
                </a:cxn>
                <a:cxn ang="0">
                  <a:pos x="0" y="94"/>
                </a:cxn>
                <a:cxn ang="0">
                  <a:pos x="0" y="96"/>
                </a:cxn>
                <a:cxn ang="0">
                  <a:pos x="1" y="98"/>
                </a:cxn>
                <a:cxn ang="0">
                  <a:pos x="2" y="98"/>
                </a:cxn>
                <a:cxn ang="0">
                  <a:pos x="4" y="99"/>
                </a:cxn>
                <a:cxn ang="0">
                  <a:pos x="7" y="98"/>
                </a:cxn>
                <a:cxn ang="0">
                  <a:pos x="8" y="96"/>
                </a:cxn>
                <a:cxn ang="0">
                  <a:pos x="9" y="94"/>
                </a:cxn>
                <a:cxn ang="0">
                  <a:pos x="9" y="94"/>
                </a:cxn>
                <a:cxn ang="0">
                  <a:pos x="10" y="89"/>
                </a:cxn>
                <a:cxn ang="0">
                  <a:pos x="12" y="82"/>
                </a:cxn>
                <a:cxn ang="0">
                  <a:pos x="14" y="76"/>
                </a:cxn>
                <a:cxn ang="0">
                  <a:pos x="18" y="71"/>
                </a:cxn>
                <a:cxn ang="0">
                  <a:pos x="25" y="61"/>
                </a:cxn>
                <a:cxn ang="0">
                  <a:pos x="34" y="51"/>
                </a:cxn>
                <a:cxn ang="0">
                  <a:pos x="34" y="51"/>
                </a:cxn>
                <a:cxn ang="0">
                  <a:pos x="42" y="41"/>
                </a:cxn>
                <a:cxn ang="0">
                  <a:pos x="50" y="30"/>
                </a:cxn>
                <a:cxn ang="0">
                  <a:pos x="65" y="6"/>
                </a:cxn>
                <a:cxn ang="0">
                  <a:pos x="65" y="6"/>
                </a:cxn>
                <a:cxn ang="0">
                  <a:pos x="66" y="5"/>
                </a:cxn>
                <a:cxn ang="0">
                  <a:pos x="66" y="3"/>
                </a:cxn>
                <a:cxn ang="0">
                  <a:pos x="65" y="1"/>
                </a:cxn>
                <a:cxn ang="0">
                  <a:pos x="63" y="0"/>
                </a:cxn>
                <a:cxn ang="0">
                  <a:pos x="62" y="0"/>
                </a:cxn>
                <a:cxn ang="0">
                  <a:pos x="60" y="0"/>
                </a:cxn>
                <a:cxn ang="0">
                  <a:pos x="59" y="0"/>
                </a:cxn>
                <a:cxn ang="0">
                  <a:pos x="56" y="2"/>
                </a:cxn>
                <a:cxn ang="0">
                  <a:pos x="56" y="2"/>
                </a:cxn>
              </a:cxnLst>
              <a:rect l="0" t="0" r="r" b="b"/>
              <a:pathLst>
                <a:path w="66" h="99">
                  <a:moveTo>
                    <a:pt x="56" y="2"/>
                  </a:moveTo>
                  <a:lnTo>
                    <a:pt x="56" y="2"/>
                  </a:lnTo>
                  <a:lnTo>
                    <a:pt x="48" y="15"/>
                  </a:lnTo>
                  <a:lnTo>
                    <a:pt x="39" y="28"/>
                  </a:lnTo>
                  <a:lnTo>
                    <a:pt x="30" y="40"/>
                  </a:lnTo>
                  <a:lnTo>
                    <a:pt x="20" y="53"/>
                  </a:lnTo>
                  <a:lnTo>
                    <a:pt x="20" y="53"/>
                  </a:lnTo>
                  <a:lnTo>
                    <a:pt x="17" y="59"/>
                  </a:lnTo>
                  <a:lnTo>
                    <a:pt x="12" y="64"/>
                  </a:lnTo>
                  <a:lnTo>
                    <a:pt x="7" y="69"/>
                  </a:lnTo>
                  <a:lnTo>
                    <a:pt x="5" y="71"/>
                  </a:lnTo>
                  <a:lnTo>
                    <a:pt x="4" y="74"/>
                  </a:lnTo>
                  <a:lnTo>
                    <a:pt x="4" y="74"/>
                  </a:lnTo>
                  <a:lnTo>
                    <a:pt x="2" y="83"/>
                  </a:lnTo>
                  <a:lnTo>
                    <a:pt x="0" y="89"/>
                  </a:lnTo>
                  <a:lnTo>
                    <a:pt x="0" y="94"/>
                  </a:lnTo>
                  <a:lnTo>
                    <a:pt x="0" y="94"/>
                  </a:lnTo>
                  <a:lnTo>
                    <a:pt x="0" y="96"/>
                  </a:lnTo>
                  <a:lnTo>
                    <a:pt x="1" y="98"/>
                  </a:lnTo>
                  <a:lnTo>
                    <a:pt x="2" y="98"/>
                  </a:lnTo>
                  <a:lnTo>
                    <a:pt x="4" y="99"/>
                  </a:lnTo>
                  <a:lnTo>
                    <a:pt x="7" y="98"/>
                  </a:lnTo>
                  <a:lnTo>
                    <a:pt x="8" y="96"/>
                  </a:lnTo>
                  <a:lnTo>
                    <a:pt x="9" y="94"/>
                  </a:lnTo>
                  <a:lnTo>
                    <a:pt x="9" y="94"/>
                  </a:lnTo>
                  <a:lnTo>
                    <a:pt x="10" y="89"/>
                  </a:lnTo>
                  <a:lnTo>
                    <a:pt x="12" y="82"/>
                  </a:lnTo>
                  <a:lnTo>
                    <a:pt x="14" y="76"/>
                  </a:lnTo>
                  <a:lnTo>
                    <a:pt x="18" y="71"/>
                  </a:lnTo>
                  <a:lnTo>
                    <a:pt x="25" y="61"/>
                  </a:lnTo>
                  <a:lnTo>
                    <a:pt x="34" y="51"/>
                  </a:lnTo>
                  <a:lnTo>
                    <a:pt x="34" y="51"/>
                  </a:lnTo>
                  <a:lnTo>
                    <a:pt x="42" y="41"/>
                  </a:lnTo>
                  <a:lnTo>
                    <a:pt x="50" y="30"/>
                  </a:lnTo>
                  <a:lnTo>
                    <a:pt x="65" y="6"/>
                  </a:lnTo>
                  <a:lnTo>
                    <a:pt x="65" y="6"/>
                  </a:lnTo>
                  <a:lnTo>
                    <a:pt x="66" y="5"/>
                  </a:lnTo>
                  <a:lnTo>
                    <a:pt x="66" y="3"/>
                  </a:lnTo>
                  <a:lnTo>
                    <a:pt x="65" y="1"/>
                  </a:lnTo>
                  <a:lnTo>
                    <a:pt x="63" y="0"/>
                  </a:lnTo>
                  <a:lnTo>
                    <a:pt x="62" y="0"/>
                  </a:lnTo>
                  <a:lnTo>
                    <a:pt x="60" y="0"/>
                  </a:lnTo>
                  <a:lnTo>
                    <a:pt x="59" y="0"/>
                  </a:lnTo>
                  <a:lnTo>
                    <a:pt x="56" y="2"/>
                  </a:lnTo>
                  <a:lnTo>
                    <a:pt x="5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7" name="chenying0907 118"/>
            <p:cNvSpPr>
              <a:spLocks/>
            </p:cNvSpPr>
            <p:nvPr/>
          </p:nvSpPr>
          <p:spPr bwMode="auto">
            <a:xfrm>
              <a:off x="6418263" y="2547938"/>
              <a:ext cx="49213" cy="57150"/>
            </a:xfrm>
            <a:custGeom>
              <a:avLst/>
              <a:gdLst/>
              <a:ahLst/>
              <a:cxnLst>
                <a:cxn ang="0">
                  <a:pos x="87" y="1"/>
                </a:cxn>
                <a:cxn ang="0">
                  <a:pos x="87" y="1"/>
                </a:cxn>
                <a:cxn ang="0">
                  <a:pos x="63" y="22"/>
                </a:cxn>
                <a:cxn ang="0">
                  <a:pos x="39" y="44"/>
                </a:cxn>
                <a:cxn ang="0">
                  <a:pos x="39" y="44"/>
                </a:cxn>
                <a:cxn ang="0">
                  <a:pos x="34" y="49"/>
                </a:cxn>
                <a:cxn ang="0">
                  <a:pos x="29" y="56"/>
                </a:cxn>
                <a:cxn ang="0">
                  <a:pos x="19" y="71"/>
                </a:cxn>
                <a:cxn ang="0">
                  <a:pos x="9" y="86"/>
                </a:cxn>
                <a:cxn ang="0">
                  <a:pos x="1" y="102"/>
                </a:cxn>
                <a:cxn ang="0">
                  <a:pos x="1" y="102"/>
                </a:cxn>
                <a:cxn ang="0">
                  <a:pos x="0" y="104"/>
                </a:cxn>
                <a:cxn ang="0">
                  <a:pos x="1" y="105"/>
                </a:cxn>
                <a:cxn ang="0">
                  <a:pos x="2" y="107"/>
                </a:cxn>
                <a:cxn ang="0">
                  <a:pos x="3" y="108"/>
                </a:cxn>
                <a:cxn ang="0">
                  <a:pos x="5" y="108"/>
                </a:cxn>
                <a:cxn ang="0">
                  <a:pos x="6" y="108"/>
                </a:cxn>
                <a:cxn ang="0">
                  <a:pos x="8" y="108"/>
                </a:cxn>
                <a:cxn ang="0">
                  <a:pos x="9" y="106"/>
                </a:cxn>
                <a:cxn ang="0">
                  <a:pos x="9" y="106"/>
                </a:cxn>
                <a:cxn ang="0">
                  <a:pos x="17" y="92"/>
                </a:cxn>
                <a:cxn ang="0">
                  <a:pos x="25" y="80"/>
                </a:cxn>
                <a:cxn ang="0">
                  <a:pos x="42" y="55"/>
                </a:cxn>
                <a:cxn ang="0">
                  <a:pos x="42" y="55"/>
                </a:cxn>
                <a:cxn ang="0">
                  <a:pos x="48" y="49"/>
                </a:cxn>
                <a:cxn ang="0">
                  <a:pos x="54" y="43"/>
                </a:cxn>
                <a:cxn ang="0">
                  <a:pos x="67" y="31"/>
                </a:cxn>
                <a:cxn ang="0">
                  <a:pos x="81" y="19"/>
                </a:cxn>
                <a:cxn ang="0">
                  <a:pos x="94" y="8"/>
                </a:cxn>
                <a:cxn ang="0">
                  <a:pos x="94" y="8"/>
                </a:cxn>
                <a:cxn ang="0">
                  <a:pos x="95" y="6"/>
                </a:cxn>
                <a:cxn ang="0">
                  <a:pos x="95" y="4"/>
                </a:cxn>
                <a:cxn ang="0">
                  <a:pos x="95" y="3"/>
                </a:cxn>
                <a:cxn ang="0">
                  <a:pos x="94" y="1"/>
                </a:cxn>
                <a:cxn ang="0">
                  <a:pos x="92" y="0"/>
                </a:cxn>
                <a:cxn ang="0">
                  <a:pos x="91" y="0"/>
                </a:cxn>
                <a:cxn ang="0">
                  <a:pos x="89" y="0"/>
                </a:cxn>
                <a:cxn ang="0">
                  <a:pos x="87" y="1"/>
                </a:cxn>
                <a:cxn ang="0">
                  <a:pos x="87" y="1"/>
                </a:cxn>
              </a:cxnLst>
              <a:rect l="0" t="0" r="r" b="b"/>
              <a:pathLst>
                <a:path w="95" h="108">
                  <a:moveTo>
                    <a:pt x="87" y="1"/>
                  </a:moveTo>
                  <a:lnTo>
                    <a:pt x="87" y="1"/>
                  </a:lnTo>
                  <a:lnTo>
                    <a:pt x="63" y="22"/>
                  </a:lnTo>
                  <a:lnTo>
                    <a:pt x="39" y="44"/>
                  </a:lnTo>
                  <a:lnTo>
                    <a:pt x="39" y="44"/>
                  </a:lnTo>
                  <a:lnTo>
                    <a:pt x="34" y="49"/>
                  </a:lnTo>
                  <a:lnTo>
                    <a:pt x="29" y="56"/>
                  </a:lnTo>
                  <a:lnTo>
                    <a:pt x="19" y="71"/>
                  </a:lnTo>
                  <a:lnTo>
                    <a:pt x="9" y="86"/>
                  </a:lnTo>
                  <a:lnTo>
                    <a:pt x="1" y="102"/>
                  </a:lnTo>
                  <a:lnTo>
                    <a:pt x="1" y="102"/>
                  </a:lnTo>
                  <a:lnTo>
                    <a:pt x="0" y="104"/>
                  </a:lnTo>
                  <a:lnTo>
                    <a:pt x="1" y="105"/>
                  </a:lnTo>
                  <a:lnTo>
                    <a:pt x="2" y="107"/>
                  </a:lnTo>
                  <a:lnTo>
                    <a:pt x="3" y="108"/>
                  </a:lnTo>
                  <a:lnTo>
                    <a:pt x="5" y="108"/>
                  </a:lnTo>
                  <a:lnTo>
                    <a:pt x="6" y="108"/>
                  </a:lnTo>
                  <a:lnTo>
                    <a:pt x="8" y="108"/>
                  </a:lnTo>
                  <a:lnTo>
                    <a:pt x="9" y="106"/>
                  </a:lnTo>
                  <a:lnTo>
                    <a:pt x="9" y="106"/>
                  </a:lnTo>
                  <a:lnTo>
                    <a:pt x="17" y="92"/>
                  </a:lnTo>
                  <a:lnTo>
                    <a:pt x="25" y="80"/>
                  </a:lnTo>
                  <a:lnTo>
                    <a:pt x="42" y="55"/>
                  </a:lnTo>
                  <a:lnTo>
                    <a:pt x="42" y="55"/>
                  </a:lnTo>
                  <a:lnTo>
                    <a:pt x="48" y="49"/>
                  </a:lnTo>
                  <a:lnTo>
                    <a:pt x="54" y="43"/>
                  </a:lnTo>
                  <a:lnTo>
                    <a:pt x="67" y="31"/>
                  </a:lnTo>
                  <a:lnTo>
                    <a:pt x="81" y="19"/>
                  </a:lnTo>
                  <a:lnTo>
                    <a:pt x="94" y="8"/>
                  </a:lnTo>
                  <a:lnTo>
                    <a:pt x="94" y="8"/>
                  </a:lnTo>
                  <a:lnTo>
                    <a:pt x="95" y="6"/>
                  </a:lnTo>
                  <a:lnTo>
                    <a:pt x="95" y="4"/>
                  </a:lnTo>
                  <a:lnTo>
                    <a:pt x="95" y="3"/>
                  </a:lnTo>
                  <a:lnTo>
                    <a:pt x="94" y="1"/>
                  </a:lnTo>
                  <a:lnTo>
                    <a:pt x="92" y="0"/>
                  </a:lnTo>
                  <a:lnTo>
                    <a:pt x="91" y="0"/>
                  </a:lnTo>
                  <a:lnTo>
                    <a:pt x="89" y="0"/>
                  </a:lnTo>
                  <a:lnTo>
                    <a:pt x="87" y="1"/>
                  </a:lnTo>
                  <a:lnTo>
                    <a:pt x="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8" name="chenying0907 119"/>
            <p:cNvSpPr>
              <a:spLocks/>
            </p:cNvSpPr>
            <p:nvPr/>
          </p:nvSpPr>
          <p:spPr bwMode="auto">
            <a:xfrm>
              <a:off x="6435725" y="2552700"/>
              <a:ext cx="52388" cy="66675"/>
            </a:xfrm>
            <a:custGeom>
              <a:avLst/>
              <a:gdLst/>
              <a:ahLst/>
              <a:cxnLst>
                <a:cxn ang="0">
                  <a:pos x="91" y="1"/>
                </a:cxn>
                <a:cxn ang="0">
                  <a:pos x="91" y="1"/>
                </a:cxn>
                <a:cxn ang="0">
                  <a:pos x="79" y="17"/>
                </a:cxn>
                <a:cxn ang="0">
                  <a:pos x="67" y="33"/>
                </a:cxn>
                <a:cxn ang="0">
                  <a:pos x="55" y="49"/>
                </a:cxn>
                <a:cxn ang="0">
                  <a:pos x="43" y="66"/>
                </a:cxn>
                <a:cxn ang="0">
                  <a:pos x="43" y="66"/>
                </a:cxn>
                <a:cxn ang="0">
                  <a:pos x="20" y="92"/>
                </a:cxn>
                <a:cxn ang="0">
                  <a:pos x="10" y="106"/>
                </a:cxn>
                <a:cxn ang="0">
                  <a:pos x="0" y="121"/>
                </a:cxn>
                <a:cxn ang="0">
                  <a:pos x="0" y="121"/>
                </a:cxn>
                <a:cxn ang="0">
                  <a:pos x="0" y="123"/>
                </a:cxn>
                <a:cxn ang="0">
                  <a:pos x="0" y="125"/>
                </a:cxn>
                <a:cxn ang="0">
                  <a:pos x="1" y="126"/>
                </a:cxn>
                <a:cxn ang="0">
                  <a:pos x="2" y="127"/>
                </a:cxn>
                <a:cxn ang="0">
                  <a:pos x="4" y="128"/>
                </a:cxn>
                <a:cxn ang="0">
                  <a:pos x="5" y="128"/>
                </a:cxn>
                <a:cxn ang="0">
                  <a:pos x="7" y="127"/>
                </a:cxn>
                <a:cxn ang="0">
                  <a:pos x="8" y="126"/>
                </a:cxn>
                <a:cxn ang="0">
                  <a:pos x="8" y="126"/>
                </a:cxn>
                <a:cxn ang="0">
                  <a:pos x="19" y="109"/>
                </a:cxn>
                <a:cxn ang="0">
                  <a:pos x="30" y="95"/>
                </a:cxn>
                <a:cxn ang="0">
                  <a:pos x="55" y="67"/>
                </a:cxn>
                <a:cxn ang="0">
                  <a:pos x="55" y="67"/>
                </a:cxn>
                <a:cxn ang="0">
                  <a:pos x="66" y="52"/>
                </a:cxn>
                <a:cxn ang="0">
                  <a:pos x="77" y="37"/>
                </a:cxn>
                <a:cxn ang="0">
                  <a:pos x="86" y="23"/>
                </a:cxn>
                <a:cxn ang="0">
                  <a:pos x="98" y="8"/>
                </a:cxn>
                <a:cxn ang="0">
                  <a:pos x="98" y="8"/>
                </a:cxn>
                <a:cxn ang="0">
                  <a:pos x="99" y="6"/>
                </a:cxn>
                <a:cxn ang="0">
                  <a:pos x="99" y="5"/>
                </a:cxn>
                <a:cxn ang="0">
                  <a:pos x="98" y="3"/>
                </a:cxn>
                <a:cxn ang="0">
                  <a:pos x="97" y="1"/>
                </a:cxn>
                <a:cxn ang="0">
                  <a:pos x="96" y="0"/>
                </a:cxn>
                <a:cxn ang="0">
                  <a:pos x="94" y="0"/>
                </a:cxn>
                <a:cxn ang="0">
                  <a:pos x="93" y="0"/>
                </a:cxn>
                <a:cxn ang="0">
                  <a:pos x="91" y="1"/>
                </a:cxn>
                <a:cxn ang="0">
                  <a:pos x="91" y="1"/>
                </a:cxn>
              </a:cxnLst>
              <a:rect l="0" t="0" r="r" b="b"/>
              <a:pathLst>
                <a:path w="99" h="128">
                  <a:moveTo>
                    <a:pt x="91" y="1"/>
                  </a:moveTo>
                  <a:lnTo>
                    <a:pt x="91" y="1"/>
                  </a:lnTo>
                  <a:lnTo>
                    <a:pt x="79" y="17"/>
                  </a:lnTo>
                  <a:lnTo>
                    <a:pt x="67" y="33"/>
                  </a:lnTo>
                  <a:lnTo>
                    <a:pt x="55" y="49"/>
                  </a:lnTo>
                  <a:lnTo>
                    <a:pt x="43" y="66"/>
                  </a:lnTo>
                  <a:lnTo>
                    <a:pt x="43" y="66"/>
                  </a:lnTo>
                  <a:lnTo>
                    <a:pt x="20" y="92"/>
                  </a:lnTo>
                  <a:lnTo>
                    <a:pt x="10" y="106"/>
                  </a:lnTo>
                  <a:lnTo>
                    <a:pt x="0" y="121"/>
                  </a:lnTo>
                  <a:lnTo>
                    <a:pt x="0" y="121"/>
                  </a:lnTo>
                  <a:lnTo>
                    <a:pt x="0" y="123"/>
                  </a:lnTo>
                  <a:lnTo>
                    <a:pt x="0" y="125"/>
                  </a:lnTo>
                  <a:lnTo>
                    <a:pt x="1" y="126"/>
                  </a:lnTo>
                  <a:lnTo>
                    <a:pt x="2" y="127"/>
                  </a:lnTo>
                  <a:lnTo>
                    <a:pt x="4" y="128"/>
                  </a:lnTo>
                  <a:lnTo>
                    <a:pt x="5" y="128"/>
                  </a:lnTo>
                  <a:lnTo>
                    <a:pt x="7" y="127"/>
                  </a:lnTo>
                  <a:lnTo>
                    <a:pt x="8" y="126"/>
                  </a:lnTo>
                  <a:lnTo>
                    <a:pt x="8" y="126"/>
                  </a:lnTo>
                  <a:lnTo>
                    <a:pt x="19" y="109"/>
                  </a:lnTo>
                  <a:lnTo>
                    <a:pt x="30" y="95"/>
                  </a:lnTo>
                  <a:lnTo>
                    <a:pt x="55" y="67"/>
                  </a:lnTo>
                  <a:lnTo>
                    <a:pt x="55" y="67"/>
                  </a:lnTo>
                  <a:lnTo>
                    <a:pt x="66" y="52"/>
                  </a:lnTo>
                  <a:lnTo>
                    <a:pt x="77" y="37"/>
                  </a:lnTo>
                  <a:lnTo>
                    <a:pt x="86" y="23"/>
                  </a:lnTo>
                  <a:lnTo>
                    <a:pt x="98" y="8"/>
                  </a:lnTo>
                  <a:lnTo>
                    <a:pt x="98" y="8"/>
                  </a:lnTo>
                  <a:lnTo>
                    <a:pt x="99" y="6"/>
                  </a:lnTo>
                  <a:lnTo>
                    <a:pt x="99" y="5"/>
                  </a:lnTo>
                  <a:lnTo>
                    <a:pt x="98" y="3"/>
                  </a:lnTo>
                  <a:lnTo>
                    <a:pt x="97" y="1"/>
                  </a:lnTo>
                  <a:lnTo>
                    <a:pt x="96" y="0"/>
                  </a:lnTo>
                  <a:lnTo>
                    <a:pt x="94" y="0"/>
                  </a:lnTo>
                  <a:lnTo>
                    <a:pt x="93" y="0"/>
                  </a:lnTo>
                  <a:lnTo>
                    <a:pt x="91" y="1"/>
                  </a:lnTo>
                  <a:lnTo>
                    <a:pt x="9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9" name="chenying0907 120"/>
            <p:cNvSpPr>
              <a:spLocks/>
            </p:cNvSpPr>
            <p:nvPr/>
          </p:nvSpPr>
          <p:spPr bwMode="auto">
            <a:xfrm>
              <a:off x="6448425" y="2579688"/>
              <a:ext cx="44450" cy="61913"/>
            </a:xfrm>
            <a:custGeom>
              <a:avLst/>
              <a:gdLst/>
              <a:ahLst/>
              <a:cxnLst>
                <a:cxn ang="0">
                  <a:pos x="77" y="2"/>
                </a:cxn>
                <a:cxn ang="0">
                  <a:pos x="77" y="2"/>
                </a:cxn>
                <a:cxn ang="0">
                  <a:pos x="66" y="14"/>
                </a:cxn>
                <a:cxn ang="0">
                  <a:pos x="55" y="27"/>
                </a:cxn>
                <a:cxn ang="0">
                  <a:pos x="44" y="41"/>
                </a:cxn>
                <a:cxn ang="0">
                  <a:pos x="34" y="55"/>
                </a:cxn>
                <a:cxn ang="0">
                  <a:pos x="34" y="55"/>
                </a:cxn>
                <a:cxn ang="0">
                  <a:pos x="24" y="69"/>
                </a:cxn>
                <a:cxn ang="0">
                  <a:pos x="13" y="83"/>
                </a:cxn>
                <a:cxn ang="0">
                  <a:pos x="9" y="90"/>
                </a:cxn>
                <a:cxn ang="0">
                  <a:pos x="5" y="98"/>
                </a:cxn>
                <a:cxn ang="0">
                  <a:pos x="2" y="106"/>
                </a:cxn>
                <a:cxn ang="0">
                  <a:pos x="0" y="114"/>
                </a:cxn>
                <a:cxn ang="0">
                  <a:pos x="0" y="114"/>
                </a:cxn>
                <a:cxn ang="0">
                  <a:pos x="1" y="116"/>
                </a:cxn>
                <a:cxn ang="0">
                  <a:pos x="2" y="117"/>
                </a:cxn>
                <a:cxn ang="0">
                  <a:pos x="3" y="118"/>
                </a:cxn>
                <a:cxn ang="0">
                  <a:pos x="5" y="118"/>
                </a:cxn>
                <a:cxn ang="0">
                  <a:pos x="8" y="117"/>
                </a:cxn>
                <a:cxn ang="0">
                  <a:pos x="9" y="116"/>
                </a:cxn>
                <a:cxn ang="0">
                  <a:pos x="10" y="114"/>
                </a:cxn>
                <a:cxn ang="0">
                  <a:pos x="10" y="114"/>
                </a:cxn>
                <a:cxn ang="0">
                  <a:pos x="11" y="107"/>
                </a:cxn>
                <a:cxn ang="0">
                  <a:pos x="14" y="100"/>
                </a:cxn>
                <a:cxn ang="0">
                  <a:pos x="19" y="92"/>
                </a:cxn>
                <a:cxn ang="0">
                  <a:pos x="23" y="85"/>
                </a:cxn>
                <a:cxn ang="0">
                  <a:pos x="33" y="72"/>
                </a:cxn>
                <a:cxn ang="0">
                  <a:pos x="42" y="59"/>
                </a:cxn>
                <a:cxn ang="0">
                  <a:pos x="42" y="59"/>
                </a:cxn>
                <a:cxn ang="0">
                  <a:pos x="52" y="46"/>
                </a:cxn>
                <a:cxn ang="0">
                  <a:pos x="62" y="34"/>
                </a:cxn>
                <a:cxn ang="0">
                  <a:pos x="73" y="20"/>
                </a:cxn>
                <a:cxn ang="0">
                  <a:pos x="85" y="8"/>
                </a:cxn>
                <a:cxn ang="0">
                  <a:pos x="85" y="8"/>
                </a:cxn>
                <a:cxn ang="0">
                  <a:pos x="86" y="7"/>
                </a:cxn>
                <a:cxn ang="0">
                  <a:pos x="86" y="5"/>
                </a:cxn>
                <a:cxn ang="0">
                  <a:pos x="86" y="3"/>
                </a:cxn>
                <a:cxn ang="0">
                  <a:pos x="85" y="2"/>
                </a:cxn>
                <a:cxn ang="0">
                  <a:pos x="83" y="0"/>
                </a:cxn>
                <a:cxn ang="0">
                  <a:pos x="82" y="0"/>
                </a:cxn>
                <a:cxn ang="0">
                  <a:pos x="79" y="0"/>
                </a:cxn>
                <a:cxn ang="0">
                  <a:pos x="77" y="2"/>
                </a:cxn>
                <a:cxn ang="0">
                  <a:pos x="77" y="2"/>
                </a:cxn>
              </a:cxnLst>
              <a:rect l="0" t="0" r="r" b="b"/>
              <a:pathLst>
                <a:path w="86" h="118">
                  <a:moveTo>
                    <a:pt x="77" y="2"/>
                  </a:moveTo>
                  <a:lnTo>
                    <a:pt x="77" y="2"/>
                  </a:lnTo>
                  <a:lnTo>
                    <a:pt x="66" y="14"/>
                  </a:lnTo>
                  <a:lnTo>
                    <a:pt x="55" y="27"/>
                  </a:lnTo>
                  <a:lnTo>
                    <a:pt x="44" y="41"/>
                  </a:lnTo>
                  <a:lnTo>
                    <a:pt x="34" y="55"/>
                  </a:lnTo>
                  <a:lnTo>
                    <a:pt x="34" y="55"/>
                  </a:lnTo>
                  <a:lnTo>
                    <a:pt x="24" y="69"/>
                  </a:lnTo>
                  <a:lnTo>
                    <a:pt x="13" y="83"/>
                  </a:lnTo>
                  <a:lnTo>
                    <a:pt x="9" y="90"/>
                  </a:lnTo>
                  <a:lnTo>
                    <a:pt x="5" y="98"/>
                  </a:lnTo>
                  <a:lnTo>
                    <a:pt x="2" y="106"/>
                  </a:lnTo>
                  <a:lnTo>
                    <a:pt x="0" y="114"/>
                  </a:lnTo>
                  <a:lnTo>
                    <a:pt x="0" y="114"/>
                  </a:lnTo>
                  <a:lnTo>
                    <a:pt x="1" y="116"/>
                  </a:lnTo>
                  <a:lnTo>
                    <a:pt x="2" y="117"/>
                  </a:lnTo>
                  <a:lnTo>
                    <a:pt x="3" y="118"/>
                  </a:lnTo>
                  <a:lnTo>
                    <a:pt x="5" y="118"/>
                  </a:lnTo>
                  <a:lnTo>
                    <a:pt x="8" y="117"/>
                  </a:lnTo>
                  <a:lnTo>
                    <a:pt x="9" y="116"/>
                  </a:lnTo>
                  <a:lnTo>
                    <a:pt x="10" y="114"/>
                  </a:lnTo>
                  <a:lnTo>
                    <a:pt x="10" y="114"/>
                  </a:lnTo>
                  <a:lnTo>
                    <a:pt x="11" y="107"/>
                  </a:lnTo>
                  <a:lnTo>
                    <a:pt x="14" y="100"/>
                  </a:lnTo>
                  <a:lnTo>
                    <a:pt x="19" y="92"/>
                  </a:lnTo>
                  <a:lnTo>
                    <a:pt x="23" y="85"/>
                  </a:lnTo>
                  <a:lnTo>
                    <a:pt x="33" y="72"/>
                  </a:lnTo>
                  <a:lnTo>
                    <a:pt x="42" y="59"/>
                  </a:lnTo>
                  <a:lnTo>
                    <a:pt x="42" y="59"/>
                  </a:lnTo>
                  <a:lnTo>
                    <a:pt x="52" y="46"/>
                  </a:lnTo>
                  <a:lnTo>
                    <a:pt x="62" y="34"/>
                  </a:lnTo>
                  <a:lnTo>
                    <a:pt x="73" y="20"/>
                  </a:lnTo>
                  <a:lnTo>
                    <a:pt x="85" y="8"/>
                  </a:lnTo>
                  <a:lnTo>
                    <a:pt x="85" y="8"/>
                  </a:lnTo>
                  <a:lnTo>
                    <a:pt x="86" y="7"/>
                  </a:lnTo>
                  <a:lnTo>
                    <a:pt x="86" y="5"/>
                  </a:lnTo>
                  <a:lnTo>
                    <a:pt x="86" y="3"/>
                  </a:lnTo>
                  <a:lnTo>
                    <a:pt x="85" y="2"/>
                  </a:lnTo>
                  <a:lnTo>
                    <a:pt x="83" y="0"/>
                  </a:lnTo>
                  <a:lnTo>
                    <a:pt x="82" y="0"/>
                  </a:lnTo>
                  <a:lnTo>
                    <a:pt x="79" y="0"/>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0" name="chenying0907 121"/>
            <p:cNvSpPr>
              <a:spLocks/>
            </p:cNvSpPr>
            <p:nvPr/>
          </p:nvSpPr>
          <p:spPr bwMode="auto">
            <a:xfrm>
              <a:off x="6448425" y="2593975"/>
              <a:ext cx="52388" cy="65088"/>
            </a:xfrm>
            <a:custGeom>
              <a:avLst/>
              <a:gdLst/>
              <a:ahLst/>
              <a:cxnLst>
                <a:cxn ang="0">
                  <a:pos x="93" y="1"/>
                </a:cxn>
                <a:cxn ang="0">
                  <a:pos x="93" y="1"/>
                </a:cxn>
                <a:cxn ang="0">
                  <a:pos x="88" y="5"/>
                </a:cxn>
                <a:cxn ang="0">
                  <a:pos x="85" y="8"/>
                </a:cxn>
                <a:cxn ang="0">
                  <a:pos x="77" y="16"/>
                </a:cxn>
                <a:cxn ang="0">
                  <a:pos x="77" y="16"/>
                </a:cxn>
                <a:cxn ang="0">
                  <a:pos x="65" y="29"/>
                </a:cxn>
                <a:cxn ang="0">
                  <a:pos x="59" y="37"/>
                </a:cxn>
                <a:cxn ang="0">
                  <a:pos x="54" y="44"/>
                </a:cxn>
                <a:cxn ang="0">
                  <a:pos x="54" y="44"/>
                </a:cxn>
                <a:cxn ang="0">
                  <a:pos x="27" y="80"/>
                </a:cxn>
                <a:cxn ang="0">
                  <a:pos x="13" y="97"/>
                </a:cxn>
                <a:cxn ang="0">
                  <a:pos x="1" y="117"/>
                </a:cxn>
                <a:cxn ang="0">
                  <a:pos x="1" y="117"/>
                </a:cxn>
                <a:cxn ang="0">
                  <a:pos x="0" y="118"/>
                </a:cxn>
                <a:cxn ang="0">
                  <a:pos x="1" y="120"/>
                </a:cxn>
                <a:cxn ang="0">
                  <a:pos x="1" y="122"/>
                </a:cxn>
                <a:cxn ang="0">
                  <a:pos x="3" y="123"/>
                </a:cxn>
                <a:cxn ang="0">
                  <a:pos x="4" y="123"/>
                </a:cxn>
                <a:cxn ang="0">
                  <a:pos x="6" y="123"/>
                </a:cxn>
                <a:cxn ang="0">
                  <a:pos x="8" y="123"/>
                </a:cxn>
                <a:cxn ang="0">
                  <a:pos x="9" y="121"/>
                </a:cxn>
                <a:cxn ang="0">
                  <a:pos x="9" y="121"/>
                </a:cxn>
                <a:cxn ang="0">
                  <a:pos x="29" y="90"/>
                </a:cxn>
                <a:cxn ang="0">
                  <a:pos x="39" y="76"/>
                </a:cxn>
                <a:cxn ang="0">
                  <a:pos x="51" y="61"/>
                </a:cxn>
                <a:cxn ang="0">
                  <a:pos x="51" y="61"/>
                </a:cxn>
                <a:cxn ang="0">
                  <a:pos x="63" y="47"/>
                </a:cxn>
                <a:cxn ang="0">
                  <a:pos x="75" y="32"/>
                </a:cxn>
                <a:cxn ang="0">
                  <a:pos x="75" y="32"/>
                </a:cxn>
                <a:cxn ang="0">
                  <a:pos x="86" y="20"/>
                </a:cxn>
                <a:cxn ang="0">
                  <a:pos x="92" y="14"/>
                </a:cxn>
                <a:cxn ang="0">
                  <a:pos x="98" y="10"/>
                </a:cxn>
                <a:cxn ang="0">
                  <a:pos x="98" y="10"/>
                </a:cxn>
                <a:cxn ang="0">
                  <a:pos x="99" y="9"/>
                </a:cxn>
                <a:cxn ang="0">
                  <a:pos x="100" y="7"/>
                </a:cxn>
                <a:cxn ang="0">
                  <a:pos x="100" y="6"/>
                </a:cxn>
                <a:cxn ang="0">
                  <a:pos x="99" y="3"/>
                </a:cxn>
                <a:cxn ang="0">
                  <a:pos x="97" y="1"/>
                </a:cxn>
                <a:cxn ang="0">
                  <a:pos x="95" y="0"/>
                </a:cxn>
                <a:cxn ang="0">
                  <a:pos x="93" y="1"/>
                </a:cxn>
                <a:cxn ang="0">
                  <a:pos x="93" y="1"/>
                </a:cxn>
              </a:cxnLst>
              <a:rect l="0" t="0" r="r" b="b"/>
              <a:pathLst>
                <a:path w="100" h="123">
                  <a:moveTo>
                    <a:pt x="93" y="1"/>
                  </a:moveTo>
                  <a:lnTo>
                    <a:pt x="93" y="1"/>
                  </a:lnTo>
                  <a:lnTo>
                    <a:pt x="88" y="5"/>
                  </a:lnTo>
                  <a:lnTo>
                    <a:pt x="85" y="8"/>
                  </a:lnTo>
                  <a:lnTo>
                    <a:pt x="77" y="16"/>
                  </a:lnTo>
                  <a:lnTo>
                    <a:pt x="77" y="16"/>
                  </a:lnTo>
                  <a:lnTo>
                    <a:pt x="65" y="29"/>
                  </a:lnTo>
                  <a:lnTo>
                    <a:pt x="59" y="37"/>
                  </a:lnTo>
                  <a:lnTo>
                    <a:pt x="54" y="44"/>
                  </a:lnTo>
                  <a:lnTo>
                    <a:pt x="54" y="44"/>
                  </a:lnTo>
                  <a:lnTo>
                    <a:pt x="27" y="80"/>
                  </a:lnTo>
                  <a:lnTo>
                    <a:pt x="13" y="97"/>
                  </a:lnTo>
                  <a:lnTo>
                    <a:pt x="1" y="117"/>
                  </a:lnTo>
                  <a:lnTo>
                    <a:pt x="1" y="117"/>
                  </a:lnTo>
                  <a:lnTo>
                    <a:pt x="0" y="118"/>
                  </a:lnTo>
                  <a:lnTo>
                    <a:pt x="1" y="120"/>
                  </a:lnTo>
                  <a:lnTo>
                    <a:pt x="1" y="122"/>
                  </a:lnTo>
                  <a:lnTo>
                    <a:pt x="3" y="123"/>
                  </a:lnTo>
                  <a:lnTo>
                    <a:pt x="4" y="123"/>
                  </a:lnTo>
                  <a:lnTo>
                    <a:pt x="6" y="123"/>
                  </a:lnTo>
                  <a:lnTo>
                    <a:pt x="8" y="123"/>
                  </a:lnTo>
                  <a:lnTo>
                    <a:pt x="9" y="121"/>
                  </a:lnTo>
                  <a:lnTo>
                    <a:pt x="9" y="121"/>
                  </a:lnTo>
                  <a:lnTo>
                    <a:pt x="29" y="90"/>
                  </a:lnTo>
                  <a:lnTo>
                    <a:pt x="39" y="76"/>
                  </a:lnTo>
                  <a:lnTo>
                    <a:pt x="51" y="61"/>
                  </a:lnTo>
                  <a:lnTo>
                    <a:pt x="51" y="61"/>
                  </a:lnTo>
                  <a:lnTo>
                    <a:pt x="63" y="47"/>
                  </a:lnTo>
                  <a:lnTo>
                    <a:pt x="75" y="32"/>
                  </a:lnTo>
                  <a:lnTo>
                    <a:pt x="75" y="32"/>
                  </a:lnTo>
                  <a:lnTo>
                    <a:pt x="86" y="20"/>
                  </a:lnTo>
                  <a:lnTo>
                    <a:pt x="92" y="14"/>
                  </a:lnTo>
                  <a:lnTo>
                    <a:pt x="98" y="10"/>
                  </a:lnTo>
                  <a:lnTo>
                    <a:pt x="98" y="10"/>
                  </a:lnTo>
                  <a:lnTo>
                    <a:pt x="99" y="9"/>
                  </a:lnTo>
                  <a:lnTo>
                    <a:pt x="100" y="7"/>
                  </a:lnTo>
                  <a:lnTo>
                    <a:pt x="100" y="6"/>
                  </a:lnTo>
                  <a:lnTo>
                    <a:pt x="99" y="3"/>
                  </a:lnTo>
                  <a:lnTo>
                    <a:pt x="97" y="1"/>
                  </a:lnTo>
                  <a:lnTo>
                    <a:pt x="95" y="0"/>
                  </a:lnTo>
                  <a:lnTo>
                    <a:pt x="93" y="1"/>
                  </a:lnTo>
                  <a:lnTo>
                    <a:pt x="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1" name="chenying0907 122"/>
            <p:cNvSpPr>
              <a:spLocks/>
            </p:cNvSpPr>
            <p:nvPr/>
          </p:nvSpPr>
          <p:spPr bwMode="auto">
            <a:xfrm>
              <a:off x="6604000" y="2535238"/>
              <a:ext cx="73025" cy="100013"/>
            </a:xfrm>
            <a:custGeom>
              <a:avLst/>
              <a:gdLst/>
              <a:ahLst/>
              <a:cxnLst>
                <a:cxn ang="0">
                  <a:pos x="129" y="1"/>
                </a:cxn>
                <a:cxn ang="0">
                  <a:pos x="129" y="1"/>
                </a:cxn>
                <a:cxn ang="0">
                  <a:pos x="121" y="11"/>
                </a:cxn>
                <a:cxn ang="0">
                  <a:pos x="113" y="20"/>
                </a:cxn>
                <a:cxn ang="0">
                  <a:pos x="97" y="42"/>
                </a:cxn>
                <a:cxn ang="0">
                  <a:pos x="83" y="64"/>
                </a:cxn>
                <a:cxn ang="0">
                  <a:pos x="71" y="87"/>
                </a:cxn>
                <a:cxn ang="0">
                  <a:pos x="71" y="87"/>
                </a:cxn>
                <a:cxn ang="0">
                  <a:pos x="63" y="100"/>
                </a:cxn>
                <a:cxn ang="0">
                  <a:pos x="55" y="112"/>
                </a:cxn>
                <a:cxn ang="0">
                  <a:pos x="38" y="135"/>
                </a:cxn>
                <a:cxn ang="0">
                  <a:pos x="19" y="159"/>
                </a:cxn>
                <a:cxn ang="0">
                  <a:pos x="1" y="183"/>
                </a:cxn>
                <a:cxn ang="0">
                  <a:pos x="1" y="183"/>
                </a:cxn>
                <a:cxn ang="0">
                  <a:pos x="0" y="184"/>
                </a:cxn>
                <a:cxn ang="0">
                  <a:pos x="0" y="186"/>
                </a:cxn>
                <a:cxn ang="0">
                  <a:pos x="1" y="188"/>
                </a:cxn>
                <a:cxn ang="0">
                  <a:pos x="2" y="189"/>
                </a:cxn>
                <a:cxn ang="0">
                  <a:pos x="4" y="189"/>
                </a:cxn>
                <a:cxn ang="0">
                  <a:pos x="7" y="189"/>
                </a:cxn>
                <a:cxn ang="0">
                  <a:pos x="8" y="189"/>
                </a:cxn>
                <a:cxn ang="0">
                  <a:pos x="10" y="187"/>
                </a:cxn>
                <a:cxn ang="0">
                  <a:pos x="10" y="187"/>
                </a:cxn>
                <a:cxn ang="0">
                  <a:pos x="17" y="176"/>
                </a:cxn>
                <a:cxn ang="0">
                  <a:pos x="26" y="165"/>
                </a:cxn>
                <a:cxn ang="0">
                  <a:pos x="44" y="144"/>
                </a:cxn>
                <a:cxn ang="0">
                  <a:pos x="60" y="123"/>
                </a:cxn>
                <a:cxn ang="0">
                  <a:pos x="69" y="110"/>
                </a:cxn>
                <a:cxn ang="0">
                  <a:pos x="75" y="99"/>
                </a:cxn>
                <a:cxn ang="0">
                  <a:pos x="75" y="99"/>
                </a:cxn>
                <a:cxn ang="0">
                  <a:pos x="88" y="74"/>
                </a:cxn>
                <a:cxn ang="0">
                  <a:pos x="103" y="51"/>
                </a:cxn>
                <a:cxn ang="0">
                  <a:pos x="118" y="29"/>
                </a:cxn>
                <a:cxn ang="0">
                  <a:pos x="127" y="18"/>
                </a:cxn>
                <a:cxn ang="0">
                  <a:pos x="137" y="8"/>
                </a:cxn>
                <a:cxn ang="0">
                  <a:pos x="137" y="8"/>
                </a:cxn>
                <a:cxn ang="0">
                  <a:pos x="138" y="6"/>
                </a:cxn>
                <a:cxn ang="0">
                  <a:pos x="138" y="4"/>
                </a:cxn>
                <a:cxn ang="0">
                  <a:pos x="138" y="3"/>
                </a:cxn>
                <a:cxn ang="0">
                  <a:pos x="137" y="1"/>
                </a:cxn>
                <a:cxn ang="0">
                  <a:pos x="135" y="0"/>
                </a:cxn>
                <a:cxn ang="0">
                  <a:pos x="134" y="0"/>
                </a:cxn>
                <a:cxn ang="0">
                  <a:pos x="132" y="0"/>
                </a:cxn>
                <a:cxn ang="0">
                  <a:pos x="129" y="1"/>
                </a:cxn>
                <a:cxn ang="0">
                  <a:pos x="129" y="1"/>
                </a:cxn>
              </a:cxnLst>
              <a:rect l="0" t="0" r="r" b="b"/>
              <a:pathLst>
                <a:path w="138" h="189">
                  <a:moveTo>
                    <a:pt x="129" y="1"/>
                  </a:moveTo>
                  <a:lnTo>
                    <a:pt x="129" y="1"/>
                  </a:lnTo>
                  <a:lnTo>
                    <a:pt x="121" y="11"/>
                  </a:lnTo>
                  <a:lnTo>
                    <a:pt x="113" y="20"/>
                  </a:lnTo>
                  <a:lnTo>
                    <a:pt x="97" y="42"/>
                  </a:lnTo>
                  <a:lnTo>
                    <a:pt x="83" y="64"/>
                  </a:lnTo>
                  <a:lnTo>
                    <a:pt x="71" y="87"/>
                  </a:lnTo>
                  <a:lnTo>
                    <a:pt x="71" y="87"/>
                  </a:lnTo>
                  <a:lnTo>
                    <a:pt x="63" y="100"/>
                  </a:lnTo>
                  <a:lnTo>
                    <a:pt x="55" y="112"/>
                  </a:lnTo>
                  <a:lnTo>
                    <a:pt x="38" y="135"/>
                  </a:lnTo>
                  <a:lnTo>
                    <a:pt x="19" y="159"/>
                  </a:lnTo>
                  <a:lnTo>
                    <a:pt x="1" y="183"/>
                  </a:lnTo>
                  <a:lnTo>
                    <a:pt x="1" y="183"/>
                  </a:lnTo>
                  <a:lnTo>
                    <a:pt x="0" y="184"/>
                  </a:lnTo>
                  <a:lnTo>
                    <a:pt x="0" y="186"/>
                  </a:lnTo>
                  <a:lnTo>
                    <a:pt x="1" y="188"/>
                  </a:lnTo>
                  <a:lnTo>
                    <a:pt x="2" y="189"/>
                  </a:lnTo>
                  <a:lnTo>
                    <a:pt x="4" y="189"/>
                  </a:lnTo>
                  <a:lnTo>
                    <a:pt x="7" y="189"/>
                  </a:lnTo>
                  <a:lnTo>
                    <a:pt x="8" y="189"/>
                  </a:lnTo>
                  <a:lnTo>
                    <a:pt x="10" y="187"/>
                  </a:lnTo>
                  <a:lnTo>
                    <a:pt x="10" y="187"/>
                  </a:lnTo>
                  <a:lnTo>
                    <a:pt x="17" y="176"/>
                  </a:lnTo>
                  <a:lnTo>
                    <a:pt x="26" y="165"/>
                  </a:lnTo>
                  <a:lnTo>
                    <a:pt x="44" y="144"/>
                  </a:lnTo>
                  <a:lnTo>
                    <a:pt x="60" y="123"/>
                  </a:lnTo>
                  <a:lnTo>
                    <a:pt x="69" y="110"/>
                  </a:lnTo>
                  <a:lnTo>
                    <a:pt x="75" y="99"/>
                  </a:lnTo>
                  <a:lnTo>
                    <a:pt x="75" y="99"/>
                  </a:lnTo>
                  <a:lnTo>
                    <a:pt x="88" y="74"/>
                  </a:lnTo>
                  <a:lnTo>
                    <a:pt x="103" y="51"/>
                  </a:lnTo>
                  <a:lnTo>
                    <a:pt x="118" y="29"/>
                  </a:lnTo>
                  <a:lnTo>
                    <a:pt x="127" y="18"/>
                  </a:lnTo>
                  <a:lnTo>
                    <a:pt x="137" y="8"/>
                  </a:lnTo>
                  <a:lnTo>
                    <a:pt x="137" y="8"/>
                  </a:lnTo>
                  <a:lnTo>
                    <a:pt x="138" y="6"/>
                  </a:lnTo>
                  <a:lnTo>
                    <a:pt x="138" y="4"/>
                  </a:lnTo>
                  <a:lnTo>
                    <a:pt x="138" y="3"/>
                  </a:lnTo>
                  <a:lnTo>
                    <a:pt x="137" y="1"/>
                  </a:lnTo>
                  <a:lnTo>
                    <a:pt x="135" y="0"/>
                  </a:lnTo>
                  <a:lnTo>
                    <a:pt x="134" y="0"/>
                  </a:lnTo>
                  <a:lnTo>
                    <a:pt x="132" y="0"/>
                  </a:lnTo>
                  <a:lnTo>
                    <a:pt x="129" y="1"/>
                  </a:lnTo>
                  <a:lnTo>
                    <a:pt x="1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2" name="chenying0907 123"/>
            <p:cNvSpPr>
              <a:spLocks/>
            </p:cNvSpPr>
            <p:nvPr/>
          </p:nvSpPr>
          <p:spPr bwMode="auto">
            <a:xfrm>
              <a:off x="6604000" y="2532063"/>
              <a:ext cx="103188" cy="139700"/>
            </a:xfrm>
            <a:custGeom>
              <a:avLst/>
              <a:gdLst/>
              <a:ahLst/>
              <a:cxnLst>
                <a:cxn ang="0">
                  <a:pos x="185" y="3"/>
                </a:cxn>
                <a:cxn ang="0">
                  <a:pos x="185" y="3"/>
                </a:cxn>
                <a:cxn ang="0">
                  <a:pos x="184" y="6"/>
                </a:cxn>
                <a:cxn ang="0">
                  <a:pos x="181" y="9"/>
                </a:cxn>
                <a:cxn ang="0">
                  <a:pos x="175" y="15"/>
                </a:cxn>
                <a:cxn ang="0">
                  <a:pos x="161" y="28"/>
                </a:cxn>
                <a:cxn ang="0">
                  <a:pos x="161" y="28"/>
                </a:cxn>
                <a:cxn ang="0">
                  <a:pos x="156" y="34"/>
                </a:cxn>
                <a:cxn ang="0">
                  <a:pos x="151" y="40"/>
                </a:cxn>
                <a:cxn ang="0">
                  <a:pos x="143" y="54"/>
                </a:cxn>
                <a:cxn ang="0">
                  <a:pos x="143" y="54"/>
                </a:cxn>
                <a:cxn ang="0">
                  <a:pos x="130" y="74"/>
                </a:cxn>
                <a:cxn ang="0">
                  <a:pos x="117" y="93"/>
                </a:cxn>
                <a:cxn ang="0">
                  <a:pos x="104" y="111"/>
                </a:cxn>
                <a:cxn ang="0">
                  <a:pos x="89" y="130"/>
                </a:cxn>
                <a:cxn ang="0">
                  <a:pos x="89" y="130"/>
                </a:cxn>
                <a:cxn ang="0">
                  <a:pos x="64" y="160"/>
                </a:cxn>
                <a:cxn ang="0">
                  <a:pos x="42" y="191"/>
                </a:cxn>
                <a:cxn ang="0">
                  <a:pos x="30" y="207"/>
                </a:cxn>
                <a:cxn ang="0">
                  <a:pos x="20" y="224"/>
                </a:cxn>
                <a:cxn ang="0">
                  <a:pos x="10" y="240"/>
                </a:cxn>
                <a:cxn ang="0">
                  <a:pos x="1" y="258"/>
                </a:cxn>
                <a:cxn ang="0">
                  <a:pos x="1" y="258"/>
                </a:cxn>
                <a:cxn ang="0">
                  <a:pos x="0" y="259"/>
                </a:cxn>
                <a:cxn ang="0">
                  <a:pos x="0" y="261"/>
                </a:cxn>
                <a:cxn ang="0">
                  <a:pos x="1" y="263"/>
                </a:cxn>
                <a:cxn ang="0">
                  <a:pos x="3" y="264"/>
                </a:cxn>
                <a:cxn ang="0">
                  <a:pos x="4" y="264"/>
                </a:cxn>
                <a:cxn ang="0">
                  <a:pos x="7" y="264"/>
                </a:cxn>
                <a:cxn ang="0">
                  <a:pos x="8" y="264"/>
                </a:cxn>
                <a:cxn ang="0">
                  <a:pos x="10" y="262"/>
                </a:cxn>
                <a:cxn ang="0">
                  <a:pos x="10" y="262"/>
                </a:cxn>
                <a:cxn ang="0">
                  <a:pos x="20" y="242"/>
                </a:cxn>
                <a:cxn ang="0">
                  <a:pos x="31" y="224"/>
                </a:cxn>
                <a:cxn ang="0">
                  <a:pos x="44" y="205"/>
                </a:cxn>
                <a:cxn ang="0">
                  <a:pos x="57" y="187"/>
                </a:cxn>
                <a:cxn ang="0">
                  <a:pos x="84" y="151"/>
                </a:cxn>
                <a:cxn ang="0">
                  <a:pos x="112" y="116"/>
                </a:cxn>
                <a:cxn ang="0">
                  <a:pos x="112" y="116"/>
                </a:cxn>
                <a:cxn ang="0">
                  <a:pos x="135" y="84"/>
                </a:cxn>
                <a:cxn ang="0">
                  <a:pos x="156" y="51"/>
                </a:cxn>
                <a:cxn ang="0">
                  <a:pos x="156" y="51"/>
                </a:cxn>
                <a:cxn ang="0">
                  <a:pos x="168" y="34"/>
                </a:cxn>
                <a:cxn ang="0">
                  <a:pos x="168" y="34"/>
                </a:cxn>
                <a:cxn ang="0">
                  <a:pos x="172" y="31"/>
                </a:cxn>
                <a:cxn ang="0">
                  <a:pos x="176" y="28"/>
                </a:cxn>
                <a:cxn ang="0">
                  <a:pos x="180" y="24"/>
                </a:cxn>
                <a:cxn ang="0">
                  <a:pos x="184" y="21"/>
                </a:cxn>
                <a:cxn ang="0">
                  <a:pos x="184" y="21"/>
                </a:cxn>
                <a:cxn ang="0">
                  <a:pos x="190" y="14"/>
                </a:cxn>
                <a:cxn ang="0">
                  <a:pos x="192" y="10"/>
                </a:cxn>
                <a:cxn ang="0">
                  <a:pos x="195" y="5"/>
                </a:cxn>
                <a:cxn ang="0">
                  <a:pos x="195" y="5"/>
                </a:cxn>
                <a:cxn ang="0">
                  <a:pos x="195" y="3"/>
                </a:cxn>
                <a:cxn ang="0">
                  <a:pos x="195" y="2"/>
                </a:cxn>
                <a:cxn ang="0">
                  <a:pos x="192" y="0"/>
                </a:cxn>
                <a:cxn ang="0">
                  <a:pos x="191" y="0"/>
                </a:cxn>
                <a:cxn ang="0">
                  <a:pos x="189" y="0"/>
                </a:cxn>
                <a:cxn ang="0">
                  <a:pos x="188" y="0"/>
                </a:cxn>
                <a:cxn ang="0">
                  <a:pos x="186" y="1"/>
                </a:cxn>
                <a:cxn ang="0">
                  <a:pos x="185" y="3"/>
                </a:cxn>
                <a:cxn ang="0">
                  <a:pos x="185" y="3"/>
                </a:cxn>
              </a:cxnLst>
              <a:rect l="0" t="0" r="r" b="b"/>
              <a:pathLst>
                <a:path w="195" h="264">
                  <a:moveTo>
                    <a:pt x="185" y="3"/>
                  </a:moveTo>
                  <a:lnTo>
                    <a:pt x="185" y="3"/>
                  </a:lnTo>
                  <a:lnTo>
                    <a:pt x="184" y="6"/>
                  </a:lnTo>
                  <a:lnTo>
                    <a:pt x="181" y="9"/>
                  </a:lnTo>
                  <a:lnTo>
                    <a:pt x="175" y="15"/>
                  </a:lnTo>
                  <a:lnTo>
                    <a:pt x="161" y="28"/>
                  </a:lnTo>
                  <a:lnTo>
                    <a:pt x="161" y="28"/>
                  </a:lnTo>
                  <a:lnTo>
                    <a:pt x="156" y="34"/>
                  </a:lnTo>
                  <a:lnTo>
                    <a:pt x="151" y="40"/>
                  </a:lnTo>
                  <a:lnTo>
                    <a:pt x="143" y="54"/>
                  </a:lnTo>
                  <a:lnTo>
                    <a:pt x="143" y="54"/>
                  </a:lnTo>
                  <a:lnTo>
                    <a:pt x="130" y="74"/>
                  </a:lnTo>
                  <a:lnTo>
                    <a:pt x="117" y="93"/>
                  </a:lnTo>
                  <a:lnTo>
                    <a:pt x="104" y="111"/>
                  </a:lnTo>
                  <a:lnTo>
                    <a:pt x="89" y="130"/>
                  </a:lnTo>
                  <a:lnTo>
                    <a:pt x="89" y="130"/>
                  </a:lnTo>
                  <a:lnTo>
                    <a:pt x="64" y="160"/>
                  </a:lnTo>
                  <a:lnTo>
                    <a:pt x="42" y="191"/>
                  </a:lnTo>
                  <a:lnTo>
                    <a:pt x="30" y="207"/>
                  </a:lnTo>
                  <a:lnTo>
                    <a:pt x="20" y="224"/>
                  </a:lnTo>
                  <a:lnTo>
                    <a:pt x="10" y="240"/>
                  </a:lnTo>
                  <a:lnTo>
                    <a:pt x="1" y="258"/>
                  </a:lnTo>
                  <a:lnTo>
                    <a:pt x="1" y="258"/>
                  </a:lnTo>
                  <a:lnTo>
                    <a:pt x="0" y="259"/>
                  </a:lnTo>
                  <a:lnTo>
                    <a:pt x="0" y="261"/>
                  </a:lnTo>
                  <a:lnTo>
                    <a:pt x="1" y="263"/>
                  </a:lnTo>
                  <a:lnTo>
                    <a:pt x="3" y="264"/>
                  </a:lnTo>
                  <a:lnTo>
                    <a:pt x="4" y="264"/>
                  </a:lnTo>
                  <a:lnTo>
                    <a:pt x="7" y="264"/>
                  </a:lnTo>
                  <a:lnTo>
                    <a:pt x="8" y="264"/>
                  </a:lnTo>
                  <a:lnTo>
                    <a:pt x="10" y="262"/>
                  </a:lnTo>
                  <a:lnTo>
                    <a:pt x="10" y="262"/>
                  </a:lnTo>
                  <a:lnTo>
                    <a:pt x="20" y="242"/>
                  </a:lnTo>
                  <a:lnTo>
                    <a:pt x="31" y="224"/>
                  </a:lnTo>
                  <a:lnTo>
                    <a:pt x="44" y="205"/>
                  </a:lnTo>
                  <a:lnTo>
                    <a:pt x="57" y="187"/>
                  </a:lnTo>
                  <a:lnTo>
                    <a:pt x="84" y="151"/>
                  </a:lnTo>
                  <a:lnTo>
                    <a:pt x="112" y="116"/>
                  </a:lnTo>
                  <a:lnTo>
                    <a:pt x="112" y="116"/>
                  </a:lnTo>
                  <a:lnTo>
                    <a:pt x="135" y="84"/>
                  </a:lnTo>
                  <a:lnTo>
                    <a:pt x="156" y="51"/>
                  </a:lnTo>
                  <a:lnTo>
                    <a:pt x="156" y="51"/>
                  </a:lnTo>
                  <a:lnTo>
                    <a:pt x="168" y="34"/>
                  </a:lnTo>
                  <a:lnTo>
                    <a:pt x="168" y="34"/>
                  </a:lnTo>
                  <a:lnTo>
                    <a:pt x="172" y="31"/>
                  </a:lnTo>
                  <a:lnTo>
                    <a:pt x="176" y="28"/>
                  </a:lnTo>
                  <a:lnTo>
                    <a:pt x="180" y="24"/>
                  </a:lnTo>
                  <a:lnTo>
                    <a:pt x="184" y="21"/>
                  </a:lnTo>
                  <a:lnTo>
                    <a:pt x="184" y="21"/>
                  </a:lnTo>
                  <a:lnTo>
                    <a:pt x="190" y="14"/>
                  </a:lnTo>
                  <a:lnTo>
                    <a:pt x="192" y="10"/>
                  </a:lnTo>
                  <a:lnTo>
                    <a:pt x="195" y="5"/>
                  </a:lnTo>
                  <a:lnTo>
                    <a:pt x="195" y="5"/>
                  </a:lnTo>
                  <a:lnTo>
                    <a:pt x="195" y="3"/>
                  </a:lnTo>
                  <a:lnTo>
                    <a:pt x="195" y="2"/>
                  </a:lnTo>
                  <a:lnTo>
                    <a:pt x="192" y="0"/>
                  </a:lnTo>
                  <a:lnTo>
                    <a:pt x="191" y="0"/>
                  </a:lnTo>
                  <a:lnTo>
                    <a:pt x="189" y="0"/>
                  </a:lnTo>
                  <a:lnTo>
                    <a:pt x="188" y="0"/>
                  </a:lnTo>
                  <a:lnTo>
                    <a:pt x="186" y="1"/>
                  </a:lnTo>
                  <a:lnTo>
                    <a:pt x="185" y="3"/>
                  </a:lnTo>
                  <a:lnTo>
                    <a:pt x="1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3" name="chenying0907 124"/>
            <p:cNvSpPr>
              <a:spLocks/>
            </p:cNvSpPr>
            <p:nvPr/>
          </p:nvSpPr>
          <p:spPr bwMode="auto">
            <a:xfrm>
              <a:off x="6616700" y="2541588"/>
              <a:ext cx="107950" cy="150813"/>
            </a:xfrm>
            <a:custGeom>
              <a:avLst/>
              <a:gdLst/>
              <a:ahLst/>
              <a:cxnLst>
                <a:cxn ang="0">
                  <a:pos x="196" y="1"/>
                </a:cxn>
                <a:cxn ang="0">
                  <a:pos x="196" y="1"/>
                </a:cxn>
                <a:cxn ang="0">
                  <a:pos x="165" y="31"/>
                </a:cxn>
                <a:cxn ang="0">
                  <a:pos x="151" y="48"/>
                </a:cxn>
                <a:cxn ang="0">
                  <a:pos x="137" y="64"/>
                </a:cxn>
                <a:cxn ang="0">
                  <a:pos x="137" y="64"/>
                </a:cxn>
                <a:cxn ang="0">
                  <a:pos x="123" y="84"/>
                </a:cxn>
                <a:cxn ang="0">
                  <a:pos x="110" y="105"/>
                </a:cxn>
                <a:cxn ang="0">
                  <a:pos x="96" y="125"/>
                </a:cxn>
                <a:cxn ang="0">
                  <a:pos x="90" y="135"/>
                </a:cxn>
                <a:cxn ang="0">
                  <a:pos x="82" y="145"/>
                </a:cxn>
                <a:cxn ang="0">
                  <a:pos x="82" y="145"/>
                </a:cxn>
                <a:cxn ang="0">
                  <a:pos x="69" y="160"/>
                </a:cxn>
                <a:cxn ang="0">
                  <a:pos x="57" y="177"/>
                </a:cxn>
                <a:cxn ang="0">
                  <a:pos x="34" y="210"/>
                </a:cxn>
                <a:cxn ang="0">
                  <a:pos x="34" y="210"/>
                </a:cxn>
                <a:cxn ang="0">
                  <a:pos x="23" y="226"/>
                </a:cxn>
                <a:cxn ang="0">
                  <a:pos x="12" y="243"/>
                </a:cxn>
                <a:cxn ang="0">
                  <a:pos x="8" y="252"/>
                </a:cxn>
                <a:cxn ang="0">
                  <a:pos x="4" y="261"/>
                </a:cxn>
                <a:cxn ang="0">
                  <a:pos x="2" y="270"/>
                </a:cxn>
                <a:cxn ang="0">
                  <a:pos x="0" y="280"/>
                </a:cxn>
                <a:cxn ang="0">
                  <a:pos x="0" y="280"/>
                </a:cxn>
                <a:cxn ang="0">
                  <a:pos x="0" y="282"/>
                </a:cxn>
                <a:cxn ang="0">
                  <a:pos x="1" y="283"/>
                </a:cxn>
                <a:cxn ang="0">
                  <a:pos x="3" y="284"/>
                </a:cxn>
                <a:cxn ang="0">
                  <a:pos x="4" y="284"/>
                </a:cxn>
                <a:cxn ang="0">
                  <a:pos x="7" y="283"/>
                </a:cxn>
                <a:cxn ang="0">
                  <a:pos x="9" y="281"/>
                </a:cxn>
                <a:cxn ang="0">
                  <a:pos x="9" y="280"/>
                </a:cxn>
                <a:cxn ang="0">
                  <a:pos x="9" y="280"/>
                </a:cxn>
                <a:cxn ang="0">
                  <a:pos x="11" y="269"/>
                </a:cxn>
                <a:cxn ang="0">
                  <a:pos x="16" y="258"/>
                </a:cxn>
                <a:cxn ang="0">
                  <a:pos x="20" y="248"/>
                </a:cxn>
                <a:cxn ang="0">
                  <a:pos x="26" y="238"/>
                </a:cxn>
                <a:cxn ang="0">
                  <a:pos x="38" y="219"/>
                </a:cxn>
                <a:cxn ang="0">
                  <a:pos x="52" y="201"/>
                </a:cxn>
                <a:cxn ang="0">
                  <a:pos x="52" y="201"/>
                </a:cxn>
                <a:cxn ang="0">
                  <a:pos x="63" y="185"/>
                </a:cxn>
                <a:cxn ang="0">
                  <a:pos x="75" y="170"/>
                </a:cxn>
                <a:cxn ang="0">
                  <a:pos x="87" y="154"/>
                </a:cxn>
                <a:cxn ang="0">
                  <a:pos x="99" y="138"/>
                </a:cxn>
                <a:cxn ang="0">
                  <a:pos x="99" y="138"/>
                </a:cxn>
                <a:cxn ang="0">
                  <a:pos x="112" y="119"/>
                </a:cxn>
                <a:cxn ang="0">
                  <a:pos x="123" y="100"/>
                </a:cxn>
                <a:cxn ang="0">
                  <a:pos x="135" y="82"/>
                </a:cxn>
                <a:cxn ang="0">
                  <a:pos x="149" y="64"/>
                </a:cxn>
                <a:cxn ang="0">
                  <a:pos x="149" y="64"/>
                </a:cxn>
                <a:cxn ang="0">
                  <a:pos x="161" y="50"/>
                </a:cxn>
                <a:cxn ang="0">
                  <a:pos x="175" y="35"/>
                </a:cxn>
                <a:cxn ang="0">
                  <a:pos x="203" y="8"/>
                </a:cxn>
                <a:cxn ang="0">
                  <a:pos x="203" y="8"/>
                </a:cxn>
                <a:cxn ang="0">
                  <a:pos x="204" y="6"/>
                </a:cxn>
                <a:cxn ang="0">
                  <a:pos x="204" y="4"/>
                </a:cxn>
                <a:cxn ang="0">
                  <a:pos x="204" y="3"/>
                </a:cxn>
                <a:cxn ang="0">
                  <a:pos x="203" y="1"/>
                </a:cxn>
                <a:cxn ang="0">
                  <a:pos x="202" y="0"/>
                </a:cxn>
                <a:cxn ang="0">
                  <a:pos x="199" y="0"/>
                </a:cxn>
                <a:cxn ang="0">
                  <a:pos x="197" y="0"/>
                </a:cxn>
                <a:cxn ang="0">
                  <a:pos x="196" y="1"/>
                </a:cxn>
                <a:cxn ang="0">
                  <a:pos x="196" y="1"/>
                </a:cxn>
              </a:cxnLst>
              <a:rect l="0" t="0" r="r" b="b"/>
              <a:pathLst>
                <a:path w="204" h="284">
                  <a:moveTo>
                    <a:pt x="196" y="1"/>
                  </a:moveTo>
                  <a:lnTo>
                    <a:pt x="196" y="1"/>
                  </a:lnTo>
                  <a:lnTo>
                    <a:pt x="165" y="31"/>
                  </a:lnTo>
                  <a:lnTo>
                    <a:pt x="151" y="48"/>
                  </a:lnTo>
                  <a:lnTo>
                    <a:pt x="137" y="64"/>
                  </a:lnTo>
                  <a:lnTo>
                    <a:pt x="137" y="64"/>
                  </a:lnTo>
                  <a:lnTo>
                    <a:pt x="123" y="84"/>
                  </a:lnTo>
                  <a:lnTo>
                    <a:pt x="110" y="105"/>
                  </a:lnTo>
                  <a:lnTo>
                    <a:pt x="96" y="125"/>
                  </a:lnTo>
                  <a:lnTo>
                    <a:pt x="90" y="135"/>
                  </a:lnTo>
                  <a:lnTo>
                    <a:pt x="82" y="145"/>
                  </a:lnTo>
                  <a:lnTo>
                    <a:pt x="82" y="145"/>
                  </a:lnTo>
                  <a:lnTo>
                    <a:pt x="69" y="160"/>
                  </a:lnTo>
                  <a:lnTo>
                    <a:pt x="57" y="177"/>
                  </a:lnTo>
                  <a:lnTo>
                    <a:pt x="34" y="210"/>
                  </a:lnTo>
                  <a:lnTo>
                    <a:pt x="34" y="210"/>
                  </a:lnTo>
                  <a:lnTo>
                    <a:pt x="23" y="226"/>
                  </a:lnTo>
                  <a:lnTo>
                    <a:pt x="12" y="243"/>
                  </a:lnTo>
                  <a:lnTo>
                    <a:pt x="8" y="252"/>
                  </a:lnTo>
                  <a:lnTo>
                    <a:pt x="4" y="261"/>
                  </a:lnTo>
                  <a:lnTo>
                    <a:pt x="2" y="270"/>
                  </a:lnTo>
                  <a:lnTo>
                    <a:pt x="0" y="280"/>
                  </a:lnTo>
                  <a:lnTo>
                    <a:pt x="0" y="280"/>
                  </a:lnTo>
                  <a:lnTo>
                    <a:pt x="0" y="282"/>
                  </a:lnTo>
                  <a:lnTo>
                    <a:pt x="1" y="283"/>
                  </a:lnTo>
                  <a:lnTo>
                    <a:pt x="3" y="284"/>
                  </a:lnTo>
                  <a:lnTo>
                    <a:pt x="4" y="284"/>
                  </a:lnTo>
                  <a:lnTo>
                    <a:pt x="7" y="283"/>
                  </a:lnTo>
                  <a:lnTo>
                    <a:pt x="9" y="281"/>
                  </a:lnTo>
                  <a:lnTo>
                    <a:pt x="9" y="280"/>
                  </a:lnTo>
                  <a:lnTo>
                    <a:pt x="9" y="280"/>
                  </a:lnTo>
                  <a:lnTo>
                    <a:pt x="11" y="269"/>
                  </a:lnTo>
                  <a:lnTo>
                    <a:pt x="16" y="258"/>
                  </a:lnTo>
                  <a:lnTo>
                    <a:pt x="20" y="248"/>
                  </a:lnTo>
                  <a:lnTo>
                    <a:pt x="26" y="238"/>
                  </a:lnTo>
                  <a:lnTo>
                    <a:pt x="38" y="219"/>
                  </a:lnTo>
                  <a:lnTo>
                    <a:pt x="52" y="201"/>
                  </a:lnTo>
                  <a:lnTo>
                    <a:pt x="52" y="201"/>
                  </a:lnTo>
                  <a:lnTo>
                    <a:pt x="63" y="185"/>
                  </a:lnTo>
                  <a:lnTo>
                    <a:pt x="75" y="170"/>
                  </a:lnTo>
                  <a:lnTo>
                    <a:pt x="87" y="154"/>
                  </a:lnTo>
                  <a:lnTo>
                    <a:pt x="99" y="138"/>
                  </a:lnTo>
                  <a:lnTo>
                    <a:pt x="99" y="138"/>
                  </a:lnTo>
                  <a:lnTo>
                    <a:pt x="112" y="119"/>
                  </a:lnTo>
                  <a:lnTo>
                    <a:pt x="123" y="100"/>
                  </a:lnTo>
                  <a:lnTo>
                    <a:pt x="135" y="82"/>
                  </a:lnTo>
                  <a:lnTo>
                    <a:pt x="149" y="64"/>
                  </a:lnTo>
                  <a:lnTo>
                    <a:pt x="149" y="64"/>
                  </a:lnTo>
                  <a:lnTo>
                    <a:pt x="161" y="50"/>
                  </a:lnTo>
                  <a:lnTo>
                    <a:pt x="175" y="35"/>
                  </a:lnTo>
                  <a:lnTo>
                    <a:pt x="203" y="8"/>
                  </a:lnTo>
                  <a:lnTo>
                    <a:pt x="203" y="8"/>
                  </a:lnTo>
                  <a:lnTo>
                    <a:pt x="204" y="6"/>
                  </a:lnTo>
                  <a:lnTo>
                    <a:pt x="204" y="4"/>
                  </a:lnTo>
                  <a:lnTo>
                    <a:pt x="204" y="3"/>
                  </a:lnTo>
                  <a:lnTo>
                    <a:pt x="203" y="1"/>
                  </a:lnTo>
                  <a:lnTo>
                    <a:pt x="202" y="0"/>
                  </a:lnTo>
                  <a:lnTo>
                    <a:pt x="199" y="0"/>
                  </a:lnTo>
                  <a:lnTo>
                    <a:pt x="197" y="0"/>
                  </a:lnTo>
                  <a:lnTo>
                    <a:pt x="196" y="1"/>
                  </a:lnTo>
                  <a:lnTo>
                    <a:pt x="1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4" name="chenying0907 125"/>
            <p:cNvSpPr>
              <a:spLocks/>
            </p:cNvSpPr>
            <p:nvPr/>
          </p:nvSpPr>
          <p:spPr bwMode="auto">
            <a:xfrm>
              <a:off x="6613525" y="2652713"/>
              <a:ext cx="52388" cy="80963"/>
            </a:xfrm>
            <a:custGeom>
              <a:avLst/>
              <a:gdLst/>
              <a:ahLst/>
              <a:cxnLst>
                <a:cxn ang="0">
                  <a:pos x="90" y="2"/>
                </a:cxn>
                <a:cxn ang="0">
                  <a:pos x="90" y="2"/>
                </a:cxn>
                <a:cxn ang="0">
                  <a:pos x="86" y="8"/>
                </a:cxn>
                <a:cxn ang="0">
                  <a:pos x="81" y="13"/>
                </a:cxn>
                <a:cxn ang="0">
                  <a:pos x="75" y="20"/>
                </a:cxn>
                <a:cxn ang="0">
                  <a:pos x="71" y="26"/>
                </a:cxn>
                <a:cxn ang="0">
                  <a:pos x="71" y="26"/>
                </a:cxn>
                <a:cxn ang="0">
                  <a:pos x="65" y="36"/>
                </a:cxn>
                <a:cxn ang="0">
                  <a:pos x="59" y="47"/>
                </a:cxn>
                <a:cxn ang="0">
                  <a:pos x="47" y="68"/>
                </a:cxn>
                <a:cxn ang="0">
                  <a:pos x="47" y="68"/>
                </a:cxn>
                <a:cxn ang="0">
                  <a:pos x="41" y="77"/>
                </a:cxn>
                <a:cxn ang="0">
                  <a:pos x="35" y="87"/>
                </a:cxn>
                <a:cxn ang="0">
                  <a:pos x="22" y="104"/>
                </a:cxn>
                <a:cxn ang="0">
                  <a:pos x="22" y="104"/>
                </a:cxn>
                <a:cxn ang="0">
                  <a:pos x="16" y="113"/>
                </a:cxn>
                <a:cxn ang="0">
                  <a:pos x="11" y="124"/>
                </a:cxn>
                <a:cxn ang="0">
                  <a:pos x="7" y="134"/>
                </a:cxn>
                <a:cxn ang="0">
                  <a:pos x="1" y="143"/>
                </a:cxn>
                <a:cxn ang="0">
                  <a:pos x="1" y="143"/>
                </a:cxn>
                <a:cxn ang="0">
                  <a:pos x="0" y="146"/>
                </a:cxn>
                <a:cxn ang="0">
                  <a:pos x="0" y="147"/>
                </a:cxn>
                <a:cxn ang="0">
                  <a:pos x="1" y="150"/>
                </a:cxn>
                <a:cxn ang="0">
                  <a:pos x="3" y="151"/>
                </a:cxn>
                <a:cxn ang="0">
                  <a:pos x="4" y="152"/>
                </a:cxn>
                <a:cxn ang="0">
                  <a:pos x="6" y="151"/>
                </a:cxn>
                <a:cxn ang="0">
                  <a:pos x="7" y="150"/>
                </a:cxn>
                <a:cxn ang="0">
                  <a:pos x="7" y="150"/>
                </a:cxn>
                <a:cxn ang="0">
                  <a:pos x="12" y="143"/>
                </a:cxn>
                <a:cxn ang="0">
                  <a:pos x="15" y="137"/>
                </a:cxn>
                <a:cxn ang="0">
                  <a:pos x="22" y="123"/>
                </a:cxn>
                <a:cxn ang="0">
                  <a:pos x="22" y="123"/>
                </a:cxn>
                <a:cxn ang="0">
                  <a:pos x="28" y="111"/>
                </a:cxn>
                <a:cxn ang="0">
                  <a:pos x="35" y="101"/>
                </a:cxn>
                <a:cxn ang="0">
                  <a:pos x="51" y="80"/>
                </a:cxn>
                <a:cxn ang="0">
                  <a:pos x="51" y="80"/>
                </a:cxn>
                <a:cxn ang="0">
                  <a:pos x="57" y="70"/>
                </a:cxn>
                <a:cxn ang="0">
                  <a:pos x="63" y="60"/>
                </a:cxn>
                <a:cxn ang="0">
                  <a:pos x="75" y="37"/>
                </a:cxn>
                <a:cxn ang="0">
                  <a:pos x="75" y="37"/>
                </a:cxn>
                <a:cxn ang="0">
                  <a:pos x="81" y="30"/>
                </a:cxn>
                <a:cxn ang="0">
                  <a:pos x="87" y="22"/>
                </a:cxn>
                <a:cxn ang="0">
                  <a:pos x="93" y="14"/>
                </a:cxn>
                <a:cxn ang="0">
                  <a:pos x="98" y="7"/>
                </a:cxn>
                <a:cxn ang="0">
                  <a:pos x="98" y="7"/>
                </a:cxn>
                <a:cxn ang="0">
                  <a:pos x="99" y="5"/>
                </a:cxn>
                <a:cxn ang="0">
                  <a:pos x="99" y="3"/>
                </a:cxn>
                <a:cxn ang="0">
                  <a:pos x="98" y="2"/>
                </a:cxn>
                <a:cxn ang="0">
                  <a:pos x="97" y="1"/>
                </a:cxn>
                <a:cxn ang="0">
                  <a:pos x="95" y="0"/>
                </a:cxn>
                <a:cxn ang="0">
                  <a:pos x="93" y="0"/>
                </a:cxn>
                <a:cxn ang="0">
                  <a:pos x="92" y="1"/>
                </a:cxn>
                <a:cxn ang="0">
                  <a:pos x="90" y="2"/>
                </a:cxn>
                <a:cxn ang="0">
                  <a:pos x="90" y="2"/>
                </a:cxn>
              </a:cxnLst>
              <a:rect l="0" t="0" r="r" b="b"/>
              <a:pathLst>
                <a:path w="99" h="152">
                  <a:moveTo>
                    <a:pt x="90" y="2"/>
                  </a:moveTo>
                  <a:lnTo>
                    <a:pt x="90" y="2"/>
                  </a:lnTo>
                  <a:lnTo>
                    <a:pt x="86" y="8"/>
                  </a:lnTo>
                  <a:lnTo>
                    <a:pt x="81" y="13"/>
                  </a:lnTo>
                  <a:lnTo>
                    <a:pt x="75" y="20"/>
                  </a:lnTo>
                  <a:lnTo>
                    <a:pt x="71" y="26"/>
                  </a:lnTo>
                  <a:lnTo>
                    <a:pt x="71" y="26"/>
                  </a:lnTo>
                  <a:lnTo>
                    <a:pt x="65" y="36"/>
                  </a:lnTo>
                  <a:lnTo>
                    <a:pt x="59" y="47"/>
                  </a:lnTo>
                  <a:lnTo>
                    <a:pt x="47" y="68"/>
                  </a:lnTo>
                  <a:lnTo>
                    <a:pt x="47" y="68"/>
                  </a:lnTo>
                  <a:lnTo>
                    <a:pt x="41" y="77"/>
                  </a:lnTo>
                  <a:lnTo>
                    <a:pt x="35" y="87"/>
                  </a:lnTo>
                  <a:lnTo>
                    <a:pt x="22" y="104"/>
                  </a:lnTo>
                  <a:lnTo>
                    <a:pt x="22" y="104"/>
                  </a:lnTo>
                  <a:lnTo>
                    <a:pt x="16" y="113"/>
                  </a:lnTo>
                  <a:lnTo>
                    <a:pt x="11" y="124"/>
                  </a:lnTo>
                  <a:lnTo>
                    <a:pt x="7" y="134"/>
                  </a:lnTo>
                  <a:lnTo>
                    <a:pt x="1" y="143"/>
                  </a:lnTo>
                  <a:lnTo>
                    <a:pt x="1" y="143"/>
                  </a:lnTo>
                  <a:lnTo>
                    <a:pt x="0" y="146"/>
                  </a:lnTo>
                  <a:lnTo>
                    <a:pt x="0" y="147"/>
                  </a:lnTo>
                  <a:lnTo>
                    <a:pt x="1" y="150"/>
                  </a:lnTo>
                  <a:lnTo>
                    <a:pt x="3" y="151"/>
                  </a:lnTo>
                  <a:lnTo>
                    <a:pt x="4" y="152"/>
                  </a:lnTo>
                  <a:lnTo>
                    <a:pt x="6" y="151"/>
                  </a:lnTo>
                  <a:lnTo>
                    <a:pt x="7" y="150"/>
                  </a:lnTo>
                  <a:lnTo>
                    <a:pt x="7" y="150"/>
                  </a:lnTo>
                  <a:lnTo>
                    <a:pt x="12" y="143"/>
                  </a:lnTo>
                  <a:lnTo>
                    <a:pt x="15" y="137"/>
                  </a:lnTo>
                  <a:lnTo>
                    <a:pt x="22" y="123"/>
                  </a:lnTo>
                  <a:lnTo>
                    <a:pt x="22" y="123"/>
                  </a:lnTo>
                  <a:lnTo>
                    <a:pt x="28" y="111"/>
                  </a:lnTo>
                  <a:lnTo>
                    <a:pt x="35" y="101"/>
                  </a:lnTo>
                  <a:lnTo>
                    <a:pt x="51" y="80"/>
                  </a:lnTo>
                  <a:lnTo>
                    <a:pt x="51" y="80"/>
                  </a:lnTo>
                  <a:lnTo>
                    <a:pt x="57" y="70"/>
                  </a:lnTo>
                  <a:lnTo>
                    <a:pt x="63" y="60"/>
                  </a:lnTo>
                  <a:lnTo>
                    <a:pt x="75" y="37"/>
                  </a:lnTo>
                  <a:lnTo>
                    <a:pt x="75" y="37"/>
                  </a:lnTo>
                  <a:lnTo>
                    <a:pt x="81" y="30"/>
                  </a:lnTo>
                  <a:lnTo>
                    <a:pt x="87" y="22"/>
                  </a:lnTo>
                  <a:lnTo>
                    <a:pt x="93" y="14"/>
                  </a:lnTo>
                  <a:lnTo>
                    <a:pt x="98" y="7"/>
                  </a:lnTo>
                  <a:lnTo>
                    <a:pt x="98" y="7"/>
                  </a:lnTo>
                  <a:lnTo>
                    <a:pt x="99" y="5"/>
                  </a:lnTo>
                  <a:lnTo>
                    <a:pt x="99" y="3"/>
                  </a:lnTo>
                  <a:lnTo>
                    <a:pt x="98" y="2"/>
                  </a:lnTo>
                  <a:lnTo>
                    <a:pt x="97" y="1"/>
                  </a:lnTo>
                  <a:lnTo>
                    <a:pt x="95" y="0"/>
                  </a:lnTo>
                  <a:lnTo>
                    <a:pt x="93" y="0"/>
                  </a:lnTo>
                  <a:lnTo>
                    <a:pt x="92" y="1"/>
                  </a:lnTo>
                  <a:lnTo>
                    <a:pt x="90" y="2"/>
                  </a:lnTo>
                  <a:lnTo>
                    <a:pt x="9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5" name="chenying0907 126"/>
            <p:cNvSpPr>
              <a:spLocks/>
            </p:cNvSpPr>
            <p:nvPr/>
          </p:nvSpPr>
          <p:spPr bwMode="auto">
            <a:xfrm>
              <a:off x="6624638" y="2689225"/>
              <a:ext cx="46038" cy="76200"/>
            </a:xfrm>
            <a:custGeom>
              <a:avLst/>
              <a:gdLst/>
              <a:ahLst/>
              <a:cxnLst>
                <a:cxn ang="0">
                  <a:pos x="82" y="1"/>
                </a:cxn>
                <a:cxn ang="0">
                  <a:pos x="82" y="1"/>
                </a:cxn>
                <a:cxn ang="0">
                  <a:pos x="78" y="4"/>
                </a:cxn>
                <a:cxn ang="0">
                  <a:pos x="75" y="7"/>
                </a:cxn>
                <a:cxn ang="0">
                  <a:pos x="73" y="11"/>
                </a:cxn>
                <a:cxn ang="0">
                  <a:pos x="71" y="16"/>
                </a:cxn>
                <a:cxn ang="0">
                  <a:pos x="71" y="16"/>
                </a:cxn>
                <a:cxn ang="0">
                  <a:pos x="66" y="27"/>
                </a:cxn>
                <a:cxn ang="0">
                  <a:pos x="59" y="36"/>
                </a:cxn>
                <a:cxn ang="0">
                  <a:pos x="52" y="46"/>
                </a:cxn>
                <a:cxn ang="0">
                  <a:pos x="43" y="54"/>
                </a:cxn>
                <a:cxn ang="0">
                  <a:pos x="43" y="54"/>
                </a:cxn>
                <a:cxn ang="0">
                  <a:pos x="38" y="62"/>
                </a:cxn>
                <a:cxn ang="0">
                  <a:pos x="33" y="71"/>
                </a:cxn>
                <a:cxn ang="0">
                  <a:pos x="23" y="90"/>
                </a:cxn>
                <a:cxn ang="0">
                  <a:pos x="23" y="90"/>
                </a:cxn>
                <a:cxn ang="0">
                  <a:pos x="0" y="135"/>
                </a:cxn>
                <a:cxn ang="0">
                  <a:pos x="0" y="135"/>
                </a:cxn>
                <a:cxn ang="0">
                  <a:pos x="0" y="137"/>
                </a:cxn>
                <a:cxn ang="0">
                  <a:pos x="0" y="140"/>
                </a:cxn>
                <a:cxn ang="0">
                  <a:pos x="1" y="142"/>
                </a:cxn>
                <a:cxn ang="0">
                  <a:pos x="2" y="143"/>
                </a:cxn>
                <a:cxn ang="0">
                  <a:pos x="4" y="143"/>
                </a:cxn>
                <a:cxn ang="0">
                  <a:pos x="6" y="143"/>
                </a:cxn>
                <a:cxn ang="0">
                  <a:pos x="7" y="143"/>
                </a:cxn>
                <a:cxn ang="0">
                  <a:pos x="8" y="141"/>
                </a:cxn>
                <a:cxn ang="0">
                  <a:pos x="8" y="141"/>
                </a:cxn>
                <a:cxn ang="0">
                  <a:pos x="27" y="103"/>
                </a:cxn>
                <a:cxn ang="0">
                  <a:pos x="47" y="66"/>
                </a:cxn>
                <a:cxn ang="0">
                  <a:pos x="47" y="66"/>
                </a:cxn>
                <a:cxn ang="0">
                  <a:pos x="52" y="59"/>
                </a:cxn>
                <a:cxn ang="0">
                  <a:pos x="58" y="52"/>
                </a:cxn>
                <a:cxn ang="0">
                  <a:pos x="65" y="45"/>
                </a:cxn>
                <a:cxn ang="0">
                  <a:pos x="71" y="37"/>
                </a:cxn>
                <a:cxn ang="0">
                  <a:pos x="71" y="37"/>
                </a:cxn>
                <a:cxn ang="0">
                  <a:pos x="75" y="30"/>
                </a:cxn>
                <a:cxn ang="0">
                  <a:pos x="78" y="23"/>
                </a:cxn>
                <a:cxn ang="0">
                  <a:pos x="81" y="16"/>
                </a:cxn>
                <a:cxn ang="0">
                  <a:pos x="84" y="13"/>
                </a:cxn>
                <a:cxn ang="0">
                  <a:pos x="87" y="9"/>
                </a:cxn>
                <a:cxn ang="0">
                  <a:pos x="87" y="9"/>
                </a:cxn>
                <a:cxn ang="0">
                  <a:pos x="88" y="8"/>
                </a:cxn>
                <a:cxn ang="0">
                  <a:pos x="89" y="6"/>
                </a:cxn>
                <a:cxn ang="0">
                  <a:pos x="88" y="3"/>
                </a:cxn>
                <a:cxn ang="0">
                  <a:pos x="87" y="1"/>
                </a:cxn>
                <a:cxn ang="0">
                  <a:pos x="86" y="0"/>
                </a:cxn>
                <a:cxn ang="0">
                  <a:pos x="84" y="0"/>
                </a:cxn>
                <a:cxn ang="0">
                  <a:pos x="82" y="1"/>
                </a:cxn>
                <a:cxn ang="0">
                  <a:pos x="82" y="1"/>
                </a:cxn>
              </a:cxnLst>
              <a:rect l="0" t="0" r="r" b="b"/>
              <a:pathLst>
                <a:path w="89" h="143">
                  <a:moveTo>
                    <a:pt x="82" y="1"/>
                  </a:moveTo>
                  <a:lnTo>
                    <a:pt x="82" y="1"/>
                  </a:lnTo>
                  <a:lnTo>
                    <a:pt x="78" y="4"/>
                  </a:lnTo>
                  <a:lnTo>
                    <a:pt x="75" y="7"/>
                  </a:lnTo>
                  <a:lnTo>
                    <a:pt x="73" y="11"/>
                  </a:lnTo>
                  <a:lnTo>
                    <a:pt x="71" y="16"/>
                  </a:lnTo>
                  <a:lnTo>
                    <a:pt x="71" y="16"/>
                  </a:lnTo>
                  <a:lnTo>
                    <a:pt x="66" y="27"/>
                  </a:lnTo>
                  <a:lnTo>
                    <a:pt x="59" y="36"/>
                  </a:lnTo>
                  <a:lnTo>
                    <a:pt x="52" y="46"/>
                  </a:lnTo>
                  <a:lnTo>
                    <a:pt x="43" y="54"/>
                  </a:lnTo>
                  <a:lnTo>
                    <a:pt x="43" y="54"/>
                  </a:lnTo>
                  <a:lnTo>
                    <a:pt x="38" y="62"/>
                  </a:lnTo>
                  <a:lnTo>
                    <a:pt x="33" y="71"/>
                  </a:lnTo>
                  <a:lnTo>
                    <a:pt x="23" y="90"/>
                  </a:lnTo>
                  <a:lnTo>
                    <a:pt x="23" y="90"/>
                  </a:lnTo>
                  <a:lnTo>
                    <a:pt x="0" y="135"/>
                  </a:lnTo>
                  <a:lnTo>
                    <a:pt x="0" y="135"/>
                  </a:lnTo>
                  <a:lnTo>
                    <a:pt x="0" y="137"/>
                  </a:lnTo>
                  <a:lnTo>
                    <a:pt x="0" y="140"/>
                  </a:lnTo>
                  <a:lnTo>
                    <a:pt x="1" y="142"/>
                  </a:lnTo>
                  <a:lnTo>
                    <a:pt x="2" y="143"/>
                  </a:lnTo>
                  <a:lnTo>
                    <a:pt x="4" y="143"/>
                  </a:lnTo>
                  <a:lnTo>
                    <a:pt x="6" y="143"/>
                  </a:lnTo>
                  <a:lnTo>
                    <a:pt x="7" y="143"/>
                  </a:lnTo>
                  <a:lnTo>
                    <a:pt x="8" y="141"/>
                  </a:lnTo>
                  <a:lnTo>
                    <a:pt x="8" y="141"/>
                  </a:lnTo>
                  <a:lnTo>
                    <a:pt x="27" y="103"/>
                  </a:lnTo>
                  <a:lnTo>
                    <a:pt x="47" y="66"/>
                  </a:lnTo>
                  <a:lnTo>
                    <a:pt x="47" y="66"/>
                  </a:lnTo>
                  <a:lnTo>
                    <a:pt x="52" y="59"/>
                  </a:lnTo>
                  <a:lnTo>
                    <a:pt x="58" y="52"/>
                  </a:lnTo>
                  <a:lnTo>
                    <a:pt x="65" y="45"/>
                  </a:lnTo>
                  <a:lnTo>
                    <a:pt x="71" y="37"/>
                  </a:lnTo>
                  <a:lnTo>
                    <a:pt x="71" y="37"/>
                  </a:lnTo>
                  <a:lnTo>
                    <a:pt x="75" y="30"/>
                  </a:lnTo>
                  <a:lnTo>
                    <a:pt x="78" y="23"/>
                  </a:lnTo>
                  <a:lnTo>
                    <a:pt x="81" y="16"/>
                  </a:lnTo>
                  <a:lnTo>
                    <a:pt x="84" y="13"/>
                  </a:lnTo>
                  <a:lnTo>
                    <a:pt x="87" y="9"/>
                  </a:lnTo>
                  <a:lnTo>
                    <a:pt x="87" y="9"/>
                  </a:lnTo>
                  <a:lnTo>
                    <a:pt x="88" y="8"/>
                  </a:lnTo>
                  <a:lnTo>
                    <a:pt x="89" y="6"/>
                  </a:lnTo>
                  <a:lnTo>
                    <a:pt x="88" y="3"/>
                  </a:lnTo>
                  <a:lnTo>
                    <a:pt x="87" y="1"/>
                  </a:lnTo>
                  <a:lnTo>
                    <a:pt x="86" y="0"/>
                  </a:lnTo>
                  <a:lnTo>
                    <a:pt x="84" y="0"/>
                  </a:lnTo>
                  <a:lnTo>
                    <a:pt x="82" y="1"/>
                  </a:lnTo>
                  <a:lnTo>
                    <a:pt x="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6" name="chenying0907 127"/>
            <p:cNvSpPr>
              <a:spLocks/>
            </p:cNvSpPr>
            <p:nvPr/>
          </p:nvSpPr>
          <p:spPr bwMode="auto">
            <a:xfrm>
              <a:off x="6648450" y="2714625"/>
              <a:ext cx="42863" cy="68263"/>
            </a:xfrm>
            <a:custGeom>
              <a:avLst/>
              <a:gdLst/>
              <a:ahLst/>
              <a:cxnLst>
                <a:cxn ang="0">
                  <a:pos x="71" y="3"/>
                </a:cxn>
                <a:cxn ang="0">
                  <a:pos x="71" y="3"/>
                </a:cxn>
                <a:cxn ang="0">
                  <a:pos x="63" y="18"/>
                </a:cxn>
                <a:cxn ang="0">
                  <a:pos x="53" y="33"/>
                </a:cxn>
                <a:cxn ang="0">
                  <a:pos x="31" y="60"/>
                </a:cxn>
                <a:cxn ang="0">
                  <a:pos x="21" y="74"/>
                </a:cxn>
                <a:cxn ang="0">
                  <a:pos x="11" y="88"/>
                </a:cxn>
                <a:cxn ang="0">
                  <a:pos x="7" y="97"/>
                </a:cxn>
                <a:cxn ang="0">
                  <a:pos x="4" y="105"/>
                </a:cxn>
                <a:cxn ang="0">
                  <a:pos x="2" y="113"/>
                </a:cxn>
                <a:cxn ang="0">
                  <a:pos x="0" y="123"/>
                </a:cxn>
                <a:cxn ang="0">
                  <a:pos x="0" y="123"/>
                </a:cxn>
                <a:cxn ang="0">
                  <a:pos x="0" y="126"/>
                </a:cxn>
                <a:cxn ang="0">
                  <a:pos x="2" y="128"/>
                </a:cxn>
                <a:cxn ang="0">
                  <a:pos x="5" y="128"/>
                </a:cxn>
                <a:cxn ang="0">
                  <a:pos x="8" y="127"/>
                </a:cxn>
                <a:cxn ang="0">
                  <a:pos x="12" y="122"/>
                </a:cxn>
                <a:cxn ang="0">
                  <a:pos x="12" y="122"/>
                </a:cxn>
                <a:cxn ang="0">
                  <a:pos x="13" y="119"/>
                </a:cxn>
                <a:cxn ang="0">
                  <a:pos x="13" y="117"/>
                </a:cxn>
                <a:cxn ang="0">
                  <a:pos x="12" y="116"/>
                </a:cxn>
                <a:cxn ang="0">
                  <a:pos x="11" y="114"/>
                </a:cxn>
                <a:cxn ang="0">
                  <a:pos x="11" y="114"/>
                </a:cxn>
                <a:cxn ang="0">
                  <a:pos x="13" y="107"/>
                </a:cxn>
                <a:cxn ang="0">
                  <a:pos x="17" y="100"/>
                </a:cxn>
                <a:cxn ang="0">
                  <a:pos x="24" y="85"/>
                </a:cxn>
                <a:cxn ang="0">
                  <a:pos x="33" y="72"/>
                </a:cxn>
                <a:cxn ang="0">
                  <a:pos x="42" y="60"/>
                </a:cxn>
                <a:cxn ang="0">
                  <a:pos x="63" y="35"/>
                </a:cxn>
                <a:cxn ang="0">
                  <a:pos x="72" y="21"/>
                </a:cxn>
                <a:cxn ang="0">
                  <a:pos x="80" y="7"/>
                </a:cxn>
                <a:cxn ang="0">
                  <a:pos x="80" y="7"/>
                </a:cxn>
                <a:cxn ang="0">
                  <a:pos x="81" y="5"/>
                </a:cxn>
                <a:cxn ang="0">
                  <a:pos x="80" y="4"/>
                </a:cxn>
                <a:cxn ang="0">
                  <a:pos x="78" y="1"/>
                </a:cxn>
                <a:cxn ang="0">
                  <a:pos x="75" y="0"/>
                </a:cxn>
                <a:cxn ang="0">
                  <a:pos x="74" y="0"/>
                </a:cxn>
                <a:cxn ang="0">
                  <a:pos x="72" y="1"/>
                </a:cxn>
                <a:cxn ang="0">
                  <a:pos x="71" y="3"/>
                </a:cxn>
                <a:cxn ang="0">
                  <a:pos x="71" y="3"/>
                </a:cxn>
              </a:cxnLst>
              <a:rect l="0" t="0" r="r" b="b"/>
              <a:pathLst>
                <a:path w="81" h="128">
                  <a:moveTo>
                    <a:pt x="71" y="3"/>
                  </a:moveTo>
                  <a:lnTo>
                    <a:pt x="71" y="3"/>
                  </a:lnTo>
                  <a:lnTo>
                    <a:pt x="63" y="18"/>
                  </a:lnTo>
                  <a:lnTo>
                    <a:pt x="53" y="33"/>
                  </a:lnTo>
                  <a:lnTo>
                    <a:pt x="31" y="60"/>
                  </a:lnTo>
                  <a:lnTo>
                    <a:pt x="21" y="74"/>
                  </a:lnTo>
                  <a:lnTo>
                    <a:pt x="11" y="88"/>
                  </a:lnTo>
                  <a:lnTo>
                    <a:pt x="7" y="97"/>
                  </a:lnTo>
                  <a:lnTo>
                    <a:pt x="4" y="105"/>
                  </a:lnTo>
                  <a:lnTo>
                    <a:pt x="2" y="113"/>
                  </a:lnTo>
                  <a:lnTo>
                    <a:pt x="0" y="123"/>
                  </a:lnTo>
                  <a:lnTo>
                    <a:pt x="0" y="123"/>
                  </a:lnTo>
                  <a:lnTo>
                    <a:pt x="0" y="126"/>
                  </a:lnTo>
                  <a:lnTo>
                    <a:pt x="2" y="128"/>
                  </a:lnTo>
                  <a:lnTo>
                    <a:pt x="5" y="128"/>
                  </a:lnTo>
                  <a:lnTo>
                    <a:pt x="8" y="127"/>
                  </a:lnTo>
                  <a:lnTo>
                    <a:pt x="12" y="122"/>
                  </a:lnTo>
                  <a:lnTo>
                    <a:pt x="12" y="122"/>
                  </a:lnTo>
                  <a:lnTo>
                    <a:pt x="13" y="119"/>
                  </a:lnTo>
                  <a:lnTo>
                    <a:pt x="13" y="117"/>
                  </a:lnTo>
                  <a:lnTo>
                    <a:pt x="12" y="116"/>
                  </a:lnTo>
                  <a:lnTo>
                    <a:pt x="11" y="114"/>
                  </a:lnTo>
                  <a:lnTo>
                    <a:pt x="11" y="114"/>
                  </a:lnTo>
                  <a:lnTo>
                    <a:pt x="13" y="107"/>
                  </a:lnTo>
                  <a:lnTo>
                    <a:pt x="17" y="100"/>
                  </a:lnTo>
                  <a:lnTo>
                    <a:pt x="24" y="85"/>
                  </a:lnTo>
                  <a:lnTo>
                    <a:pt x="33" y="72"/>
                  </a:lnTo>
                  <a:lnTo>
                    <a:pt x="42" y="60"/>
                  </a:lnTo>
                  <a:lnTo>
                    <a:pt x="63" y="35"/>
                  </a:lnTo>
                  <a:lnTo>
                    <a:pt x="72" y="21"/>
                  </a:lnTo>
                  <a:lnTo>
                    <a:pt x="80" y="7"/>
                  </a:lnTo>
                  <a:lnTo>
                    <a:pt x="80" y="7"/>
                  </a:lnTo>
                  <a:lnTo>
                    <a:pt x="81" y="5"/>
                  </a:lnTo>
                  <a:lnTo>
                    <a:pt x="80" y="4"/>
                  </a:lnTo>
                  <a:lnTo>
                    <a:pt x="78" y="1"/>
                  </a:lnTo>
                  <a:lnTo>
                    <a:pt x="75" y="0"/>
                  </a:lnTo>
                  <a:lnTo>
                    <a:pt x="74"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7" name="chenying0907 128"/>
            <p:cNvSpPr>
              <a:spLocks/>
            </p:cNvSpPr>
            <p:nvPr/>
          </p:nvSpPr>
          <p:spPr bwMode="auto">
            <a:xfrm>
              <a:off x="6681788" y="2725738"/>
              <a:ext cx="42863" cy="60325"/>
            </a:xfrm>
            <a:custGeom>
              <a:avLst/>
              <a:gdLst/>
              <a:ahLst/>
              <a:cxnLst>
                <a:cxn ang="0">
                  <a:pos x="73" y="1"/>
                </a:cxn>
                <a:cxn ang="0">
                  <a:pos x="73" y="1"/>
                </a:cxn>
                <a:cxn ang="0">
                  <a:pos x="60" y="13"/>
                </a:cxn>
                <a:cxn ang="0">
                  <a:pos x="49" y="23"/>
                </a:cxn>
                <a:cxn ang="0">
                  <a:pos x="38" y="35"/>
                </a:cxn>
                <a:cxn ang="0">
                  <a:pos x="34" y="43"/>
                </a:cxn>
                <a:cxn ang="0">
                  <a:pos x="30" y="50"/>
                </a:cxn>
                <a:cxn ang="0">
                  <a:pos x="30" y="50"/>
                </a:cxn>
                <a:cxn ang="0">
                  <a:pos x="13" y="78"/>
                </a:cxn>
                <a:cxn ang="0">
                  <a:pos x="6" y="92"/>
                </a:cxn>
                <a:cxn ang="0">
                  <a:pos x="3" y="100"/>
                </a:cxn>
                <a:cxn ang="0">
                  <a:pos x="1" y="108"/>
                </a:cxn>
                <a:cxn ang="0">
                  <a:pos x="1" y="108"/>
                </a:cxn>
                <a:cxn ang="0">
                  <a:pos x="0" y="110"/>
                </a:cxn>
                <a:cxn ang="0">
                  <a:pos x="1" y="112"/>
                </a:cxn>
                <a:cxn ang="0">
                  <a:pos x="2" y="113"/>
                </a:cxn>
                <a:cxn ang="0">
                  <a:pos x="4" y="114"/>
                </a:cxn>
                <a:cxn ang="0">
                  <a:pos x="6" y="114"/>
                </a:cxn>
                <a:cxn ang="0">
                  <a:pos x="7" y="113"/>
                </a:cxn>
                <a:cxn ang="0">
                  <a:pos x="9" y="112"/>
                </a:cxn>
                <a:cxn ang="0">
                  <a:pos x="9" y="111"/>
                </a:cxn>
                <a:cxn ang="0">
                  <a:pos x="9" y="111"/>
                </a:cxn>
                <a:cxn ang="0">
                  <a:pos x="14" y="94"/>
                </a:cxn>
                <a:cxn ang="0">
                  <a:pos x="23" y="79"/>
                </a:cxn>
                <a:cxn ang="0">
                  <a:pos x="32" y="63"/>
                </a:cxn>
                <a:cxn ang="0">
                  <a:pos x="42" y="50"/>
                </a:cxn>
                <a:cxn ang="0">
                  <a:pos x="42" y="50"/>
                </a:cxn>
                <a:cxn ang="0">
                  <a:pos x="49" y="42"/>
                </a:cxn>
                <a:cxn ang="0">
                  <a:pos x="54" y="32"/>
                </a:cxn>
                <a:cxn ang="0">
                  <a:pos x="54" y="32"/>
                </a:cxn>
                <a:cxn ang="0">
                  <a:pos x="59" y="25"/>
                </a:cxn>
                <a:cxn ang="0">
                  <a:pos x="65" y="19"/>
                </a:cxn>
                <a:cxn ang="0">
                  <a:pos x="80" y="9"/>
                </a:cxn>
                <a:cxn ang="0">
                  <a:pos x="80" y="9"/>
                </a:cxn>
                <a:cxn ang="0">
                  <a:pos x="81" y="6"/>
                </a:cxn>
                <a:cxn ang="0">
                  <a:pos x="82" y="5"/>
                </a:cxn>
                <a:cxn ang="0">
                  <a:pos x="81" y="3"/>
                </a:cxn>
                <a:cxn ang="0">
                  <a:pos x="80" y="2"/>
                </a:cxn>
                <a:cxn ang="0">
                  <a:pos x="76" y="0"/>
                </a:cxn>
                <a:cxn ang="0">
                  <a:pos x="74" y="0"/>
                </a:cxn>
                <a:cxn ang="0">
                  <a:pos x="73" y="1"/>
                </a:cxn>
                <a:cxn ang="0">
                  <a:pos x="73" y="1"/>
                </a:cxn>
              </a:cxnLst>
              <a:rect l="0" t="0" r="r" b="b"/>
              <a:pathLst>
                <a:path w="82" h="114">
                  <a:moveTo>
                    <a:pt x="73" y="1"/>
                  </a:moveTo>
                  <a:lnTo>
                    <a:pt x="73" y="1"/>
                  </a:lnTo>
                  <a:lnTo>
                    <a:pt x="60" y="13"/>
                  </a:lnTo>
                  <a:lnTo>
                    <a:pt x="49" y="23"/>
                  </a:lnTo>
                  <a:lnTo>
                    <a:pt x="38" y="35"/>
                  </a:lnTo>
                  <a:lnTo>
                    <a:pt x="34" y="43"/>
                  </a:lnTo>
                  <a:lnTo>
                    <a:pt x="30" y="50"/>
                  </a:lnTo>
                  <a:lnTo>
                    <a:pt x="30" y="50"/>
                  </a:lnTo>
                  <a:lnTo>
                    <a:pt x="13" y="78"/>
                  </a:lnTo>
                  <a:lnTo>
                    <a:pt x="6" y="92"/>
                  </a:lnTo>
                  <a:lnTo>
                    <a:pt x="3" y="100"/>
                  </a:lnTo>
                  <a:lnTo>
                    <a:pt x="1" y="108"/>
                  </a:lnTo>
                  <a:lnTo>
                    <a:pt x="1" y="108"/>
                  </a:lnTo>
                  <a:lnTo>
                    <a:pt x="0" y="110"/>
                  </a:lnTo>
                  <a:lnTo>
                    <a:pt x="1" y="112"/>
                  </a:lnTo>
                  <a:lnTo>
                    <a:pt x="2" y="113"/>
                  </a:lnTo>
                  <a:lnTo>
                    <a:pt x="4" y="114"/>
                  </a:lnTo>
                  <a:lnTo>
                    <a:pt x="6" y="114"/>
                  </a:lnTo>
                  <a:lnTo>
                    <a:pt x="7" y="113"/>
                  </a:lnTo>
                  <a:lnTo>
                    <a:pt x="9" y="112"/>
                  </a:lnTo>
                  <a:lnTo>
                    <a:pt x="9" y="111"/>
                  </a:lnTo>
                  <a:lnTo>
                    <a:pt x="9" y="111"/>
                  </a:lnTo>
                  <a:lnTo>
                    <a:pt x="14" y="94"/>
                  </a:lnTo>
                  <a:lnTo>
                    <a:pt x="23" y="79"/>
                  </a:lnTo>
                  <a:lnTo>
                    <a:pt x="32" y="63"/>
                  </a:lnTo>
                  <a:lnTo>
                    <a:pt x="42" y="50"/>
                  </a:lnTo>
                  <a:lnTo>
                    <a:pt x="42" y="50"/>
                  </a:lnTo>
                  <a:lnTo>
                    <a:pt x="49" y="42"/>
                  </a:lnTo>
                  <a:lnTo>
                    <a:pt x="54" y="32"/>
                  </a:lnTo>
                  <a:lnTo>
                    <a:pt x="54" y="32"/>
                  </a:lnTo>
                  <a:lnTo>
                    <a:pt x="59" y="25"/>
                  </a:lnTo>
                  <a:lnTo>
                    <a:pt x="65" y="19"/>
                  </a:lnTo>
                  <a:lnTo>
                    <a:pt x="80" y="9"/>
                  </a:lnTo>
                  <a:lnTo>
                    <a:pt x="80" y="9"/>
                  </a:lnTo>
                  <a:lnTo>
                    <a:pt x="81" y="6"/>
                  </a:lnTo>
                  <a:lnTo>
                    <a:pt x="82" y="5"/>
                  </a:lnTo>
                  <a:lnTo>
                    <a:pt x="81" y="3"/>
                  </a:lnTo>
                  <a:lnTo>
                    <a:pt x="80" y="2"/>
                  </a:lnTo>
                  <a:lnTo>
                    <a:pt x="76" y="0"/>
                  </a:lnTo>
                  <a:lnTo>
                    <a:pt x="74" y="0"/>
                  </a:lnTo>
                  <a:lnTo>
                    <a:pt x="73" y="1"/>
                  </a:lnTo>
                  <a:lnTo>
                    <a:pt x="7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8" name="chenying0907 129"/>
            <p:cNvSpPr>
              <a:spLocks/>
            </p:cNvSpPr>
            <p:nvPr/>
          </p:nvSpPr>
          <p:spPr bwMode="auto">
            <a:xfrm>
              <a:off x="6700838" y="2732088"/>
              <a:ext cx="52388" cy="60325"/>
            </a:xfrm>
            <a:custGeom>
              <a:avLst/>
              <a:gdLst/>
              <a:ahLst/>
              <a:cxnLst>
                <a:cxn ang="0">
                  <a:pos x="93" y="1"/>
                </a:cxn>
                <a:cxn ang="0">
                  <a:pos x="93" y="1"/>
                </a:cxn>
                <a:cxn ang="0">
                  <a:pos x="78" y="13"/>
                </a:cxn>
                <a:cxn ang="0">
                  <a:pos x="63" y="26"/>
                </a:cxn>
                <a:cxn ang="0">
                  <a:pos x="50" y="39"/>
                </a:cxn>
                <a:cxn ang="0">
                  <a:pos x="37" y="53"/>
                </a:cxn>
                <a:cxn ang="0">
                  <a:pos x="37" y="53"/>
                </a:cxn>
                <a:cxn ang="0">
                  <a:pos x="26" y="66"/>
                </a:cxn>
                <a:cxn ang="0">
                  <a:pos x="16" y="78"/>
                </a:cxn>
                <a:cxn ang="0">
                  <a:pos x="11" y="85"/>
                </a:cxn>
                <a:cxn ang="0">
                  <a:pos x="6" y="93"/>
                </a:cxn>
                <a:cxn ang="0">
                  <a:pos x="3" y="100"/>
                </a:cxn>
                <a:cxn ang="0">
                  <a:pos x="0" y="108"/>
                </a:cxn>
                <a:cxn ang="0">
                  <a:pos x="0" y="108"/>
                </a:cxn>
                <a:cxn ang="0">
                  <a:pos x="0" y="110"/>
                </a:cxn>
                <a:cxn ang="0">
                  <a:pos x="1" y="112"/>
                </a:cxn>
                <a:cxn ang="0">
                  <a:pos x="2" y="113"/>
                </a:cxn>
                <a:cxn ang="0">
                  <a:pos x="4" y="113"/>
                </a:cxn>
                <a:cxn ang="0">
                  <a:pos x="5" y="114"/>
                </a:cxn>
                <a:cxn ang="0">
                  <a:pos x="7" y="113"/>
                </a:cxn>
                <a:cxn ang="0">
                  <a:pos x="8" y="112"/>
                </a:cxn>
                <a:cxn ang="0">
                  <a:pos x="10" y="110"/>
                </a:cxn>
                <a:cxn ang="0">
                  <a:pos x="10" y="110"/>
                </a:cxn>
                <a:cxn ang="0">
                  <a:pos x="12" y="103"/>
                </a:cxn>
                <a:cxn ang="0">
                  <a:pos x="16" y="96"/>
                </a:cxn>
                <a:cxn ang="0">
                  <a:pos x="19" y="90"/>
                </a:cxn>
                <a:cxn ang="0">
                  <a:pos x="24" y="83"/>
                </a:cxn>
                <a:cxn ang="0">
                  <a:pos x="33" y="71"/>
                </a:cxn>
                <a:cxn ang="0">
                  <a:pos x="44" y="60"/>
                </a:cxn>
                <a:cxn ang="0">
                  <a:pos x="44" y="60"/>
                </a:cxn>
                <a:cxn ang="0">
                  <a:pos x="56" y="46"/>
                </a:cxn>
                <a:cxn ang="0">
                  <a:pos x="69" y="33"/>
                </a:cxn>
                <a:cxn ang="0">
                  <a:pos x="83" y="20"/>
                </a:cxn>
                <a:cxn ang="0">
                  <a:pos x="97" y="9"/>
                </a:cxn>
                <a:cxn ang="0">
                  <a:pos x="97" y="9"/>
                </a:cxn>
                <a:cxn ang="0">
                  <a:pos x="99" y="8"/>
                </a:cxn>
                <a:cxn ang="0">
                  <a:pos x="99" y="6"/>
                </a:cxn>
                <a:cxn ang="0">
                  <a:pos x="98" y="3"/>
                </a:cxn>
                <a:cxn ang="0">
                  <a:pos x="97" y="1"/>
                </a:cxn>
                <a:cxn ang="0">
                  <a:pos x="96" y="0"/>
                </a:cxn>
                <a:cxn ang="0">
                  <a:pos x="94" y="0"/>
                </a:cxn>
                <a:cxn ang="0">
                  <a:pos x="93" y="1"/>
                </a:cxn>
                <a:cxn ang="0">
                  <a:pos x="93" y="1"/>
                </a:cxn>
              </a:cxnLst>
              <a:rect l="0" t="0" r="r" b="b"/>
              <a:pathLst>
                <a:path w="99" h="114">
                  <a:moveTo>
                    <a:pt x="93" y="1"/>
                  </a:moveTo>
                  <a:lnTo>
                    <a:pt x="93" y="1"/>
                  </a:lnTo>
                  <a:lnTo>
                    <a:pt x="78" y="13"/>
                  </a:lnTo>
                  <a:lnTo>
                    <a:pt x="63" y="26"/>
                  </a:lnTo>
                  <a:lnTo>
                    <a:pt x="50" y="39"/>
                  </a:lnTo>
                  <a:lnTo>
                    <a:pt x="37" y="53"/>
                  </a:lnTo>
                  <a:lnTo>
                    <a:pt x="37" y="53"/>
                  </a:lnTo>
                  <a:lnTo>
                    <a:pt x="26" y="66"/>
                  </a:lnTo>
                  <a:lnTo>
                    <a:pt x="16" y="78"/>
                  </a:lnTo>
                  <a:lnTo>
                    <a:pt x="11" y="85"/>
                  </a:lnTo>
                  <a:lnTo>
                    <a:pt x="6" y="93"/>
                  </a:lnTo>
                  <a:lnTo>
                    <a:pt x="3" y="100"/>
                  </a:lnTo>
                  <a:lnTo>
                    <a:pt x="0" y="108"/>
                  </a:lnTo>
                  <a:lnTo>
                    <a:pt x="0" y="108"/>
                  </a:lnTo>
                  <a:lnTo>
                    <a:pt x="0" y="110"/>
                  </a:lnTo>
                  <a:lnTo>
                    <a:pt x="1" y="112"/>
                  </a:lnTo>
                  <a:lnTo>
                    <a:pt x="2" y="113"/>
                  </a:lnTo>
                  <a:lnTo>
                    <a:pt x="4" y="113"/>
                  </a:lnTo>
                  <a:lnTo>
                    <a:pt x="5" y="114"/>
                  </a:lnTo>
                  <a:lnTo>
                    <a:pt x="7" y="113"/>
                  </a:lnTo>
                  <a:lnTo>
                    <a:pt x="8" y="112"/>
                  </a:lnTo>
                  <a:lnTo>
                    <a:pt x="10" y="110"/>
                  </a:lnTo>
                  <a:lnTo>
                    <a:pt x="10" y="110"/>
                  </a:lnTo>
                  <a:lnTo>
                    <a:pt x="12" y="103"/>
                  </a:lnTo>
                  <a:lnTo>
                    <a:pt x="16" y="96"/>
                  </a:lnTo>
                  <a:lnTo>
                    <a:pt x="19" y="90"/>
                  </a:lnTo>
                  <a:lnTo>
                    <a:pt x="24" y="83"/>
                  </a:lnTo>
                  <a:lnTo>
                    <a:pt x="33" y="71"/>
                  </a:lnTo>
                  <a:lnTo>
                    <a:pt x="44" y="60"/>
                  </a:lnTo>
                  <a:lnTo>
                    <a:pt x="44" y="60"/>
                  </a:lnTo>
                  <a:lnTo>
                    <a:pt x="56" y="46"/>
                  </a:lnTo>
                  <a:lnTo>
                    <a:pt x="69" y="33"/>
                  </a:lnTo>
                  <a:lnTo>
                    <a:pt x="83" y="20"/>
                  </a:lnTo>
                  <a:lnTo>
                    <a:pt x="97" y="9"/>
                  </a:lnTo>
                  <a:lnTo>
                    <a:pt x="97" y="9"/>
                  </a:lnTo>
                  <a:lnTo>
                    <a:pt x="99" y="8"/>
                  </a:lnTo>
                  <a:lnTo>
                    <a:pt x="99" y="6"/>
                  </a:lnTo>
                  <a:lnTo>
                    <a:pt x="98" y="3"/>
                  </a:lnTo>
                  <a:lnTo>
                    <a:pt x="97" y="1"/>
                  </a:lnTo>
                  <a:lnTo>
                    <a:pt x="96" y="0"/>
                  </a:lnTo>
                  <a:lnTo>
                    <a:pt x="94" y="0"/>
                  </a:lnTo>
                  <a:lnTo>
                    <a:pt x="93" y="1"/>
                  </a:lnTo>
                  <a:lnTo>
                    <a:pt x="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9" name="chenying0907 130"/>
            <p:cNvSpPr>
              <a:spLocks/>
            </p:cNvSpPr>
            <p:nvPr/>
          </p:nvSpPr>
          <p:spPr bwMode="auto">
            <a:xfrm>
              <a:off x="6738938" y="2738438"/>
              <a:ext cx="58738" cy="61913"/>
            </a:xfrm>
            <a:custGeom>
              <a:avLst/>
              <a:gdLst/>
              <a:ahLst/>
              <a:cxnLst>
                <a:cxn ang="0">
                  <a:pos x="102" y="1"/>
                </a:cxn>
                <a:cxn ang="0">
                  <a:pos x="102" y="1"/>
                </a:cxn>
                <a:cxn ang="0">
                  <a:pos x="70" y="33"/>
                </a:cxn>
                <a:cxn ang="0">
                  <a:pos x="53" y="49"/>
                </a:cxn>
                <a:cxn ang="0">
                  <a:pos x="36" y="64"/>
                </a:cxn>
                <a:cxn ang="0">
                  <a:pos x="36" y="64"/>
                </a:cxn>
                <a:cxn ang="0">
                  <a:pos x="24" y="73"/>
                </a:cxn>
                <a:cxn ang="0">
                  <a:pos x="13" y="86"/>
                </a:cxn>
                <a:cxn ang="0">
                  <a:pos x="9" y="92"/>
                </a:cxn>
                <a:cxn ang="0">
                  <a:pos x="5" y="99"/>
                </a:cxn>
                <a:cxn ang="0">
                  <a:pos x="2" y="106"/>
                </a:cxn>
                <a:cxn ang="0">
                  <a:pos x="0" y="114"/>
                </a:cxn>
                <a:cxn ang="0">
                  <a:pos x="0" y="114"/>
                </a:cxn>
                <a:cxn ang="0">
                  <a:pos x="0" y="116"/>
                </a:cxn>
                <a:cxn ang="0">
                  <a:pos x="2" y="117"/>
                </a:cxn>
                <a:cxn ang="0">
                  <a:pos x="4" y="118"/>
                </a:cxn>
                <a:cxn ang="0">
                  <a:pos x="6" y="119"/>
                </a:cxn>
                <a:cxn ang="0">
                  <a:pos x="10" y="119"/>
                </a:cxn>
                <a:cxn ang="0">
                  <a:pos x="10" y="119"/>
                </a:cxn>
                <a:cxn ang="0">
                  <a:pos x="12" y="118"/>
                </a:cxn>
                <a:cxn ang="0">
                  <a:pos x="13" y="117"/>
                </a:cxn>
                <a:cxn ang="0">
                  <a:pos x="15" y="114"/>
                </a:cxn>
                <a:cxn ang="0">
                  <a:pos x="14" y="111"/>
                </a:cxn>
                <a:cxn ang="0">
                  <a:pos x="13" y="110"/>
                </a:cxn>
                <a:cxn ang="0">
                  <a:pos x="11" y="110"/>
                </a:cxn>
                <a:cxn ang="0">
                  <a:pos x="11" y="110"/>
                </a:cxn>
                <a:cxn ang="0">
                  <a:pos x="14" y="102"/>
                </a:cxn>
                <a:cxn ang="0">
                  <a:pos x="17" y="95"/>
                </a:cxn>
                <a:cxn ang="0">
                  <a:pos x="22" y="89"/>
                </a:cxn>
                <a:cxn ang="0">
                  <a:pos x="28" y="83"/>
                </a:cxn>
                <a:cxn ang="0">
                  <a:pos x="40" y="72"/>
                </a:cxn>
                <a:cxn ang="0">
                  <a:pos x="52" y="63"/>
                </a:cxn>
                <a:cxn ang="0">
                  <a:pos x="52" y="63"/>
                </a:cxn>
                <a:cxn ang="0">
                  <a:pos x="67" y="51"/>
                </a:cxn>
                <a:cxn ang="0">
                  <a:pos x="81" y="36"/>
                </a:cxn>
                <a:cxn ang="0">
                  <a:pos x="108" y="8"/>
                </a:cxn>
                <a:cxn ang="0">
                  <a:pos x="108" y="8"/>
                </a:cxn>
                <a:cxn ang="0">
                  <a:pos x="109" y="6"/>
                </a:cxn>
                <a:cxn ang="0">
                  <a:pos x="110" y="4"/>
                </a:cxn>
                <a:cxn ang="0">
                  <a:pos x="109" y="3"/>
                </a:cxn>
                <a:cxn ang="0">
                  <a:pos x="108" y="1"/>
                </a:cxn>
                <a:cxn ang="0">
                  <a:pos x="107" y="0"/>
                </a:cxn>
                <a:cxn ang="0">
                  <a:pos x="105" y="0"/>
                </a:cxn>
                <a:cxn ang="0">
                  <a:pos x="103" y="0"/>
                </a:cxn>
                <a:cxn ang="0">
                  <a:pos x="102" y="1"/>
                </a:cxn>
                <a:cxn ang="0">
                  <a:pos x="102" y="1"/>
                </a:cxn>
              </a:cxnLst>
              <a:rect l="0" t="0" r="r" b="b"/>
              <a:pathLst>
                <a:path w="110" h="119">
                  <a:moveTo>
                    <a:pt x="102" y="1"/>
                  </a:moveTo>
                  <a:lnTo>
                    <a:pt x="102" y="1"/>
                  </a:lnTo>
                  <a:lnTo>
                    <a:pt x="70" y="33"/>
                  </a:lnTo>
                  <a:lnTo>
                    <a:pt x="53" y="49"/>
                  </a:lnTo>
                  <a:lnTo>
                    <a:pt x="36" y="64"/>
                  </a:lnTo>
                  <a:lnTo>
                    <a:pt x="36" y="64"/>
                  </a:lnTo>
                  <a:lnTo>
                    <a:pt x="24" y="73"/>
                  </a:lnTo>
                  <a:lnTo>
                    <a:pt x="13" y="86"/>
                  </a:lnTo>
                  <a:lnTo>
                    <a:pt x="9" y="92"/>
                  </a:lnTo>
                  <a:lnTo>
                    <a:pt x="5" y="99"/>
                  </a:lnTo>
                  <a:lnTo>
                    <a:pt x="2" y="106"/>
                  </a:lnTo>
                  <a:lnTo>
                    <a:pt x="0" y="114"/>
                  </a:lnTo>
                  <a:lnTo>
                    <a:pt x="0" y="114"/>
                  </a:lnTo>
                  <a:lnTo>
                    <a:pt x="0" y="116"/>
                  </a:lnTo>
                  <a:lnTo>
                    <a:pt x="2" y="117"/>
                  </a:lnTo>
                  <a:lnTo>
                    <a:pt x="4" y="118"/>
                  </a:lnTo>
                  <a:lnTo>
                    <a:pt x="6" y="119"/>
                  </a:lnTo>
                  <a:lnTo>
                    <a:pt x="10" y="119"/>
                  </a:lnTo>
                  <a:lnTo>
                    <a:pt x="10" y="119"/>
                  </a:lnTo>
                  <a:lnTo>
                    <a:pt x="12" y="118"/>
                  </a:lnTo>
                  <a:lnTo>
                    <a:pt x="13" y="117"/>
                  </a:lnTo>
                  <a:lnTo>
                    <a:pt x="15" y="114"/>
                  </a:lnTo>
                  <a:lnTo>
                    <a:pt x="14" y="111"/>
                  </a:lnTo>
                  <a:lnTo>
                    <a:pt x="13" y="110"/>
                  </a:lnTo>
                  <a:lnTo>
                    <a:pt x="11" y="110"/>
                  </a:lnTo>
                  <a:lnTo>
                    <a:pt x="11" y="110"/>
                  </a:lnTo>
                  <a:lnTo>
                    <a:pt x="14" y="102"/>
                  </a:lnTo>
                  <a:lnTo>
                    <a:pt x="17" y="95"/>
                  </a:lnTo>
                  <a:lnTo>
                    <a:pt x="22" y="89"/>
                  </a:lnTo>
                  <a:lnTo>
                    <a:pt x="28" y="83"/>
                  </a:lnTo>
                  <a:lnTo>
                    <a:pt x="40" y="72"/>
                  </a:lnTo>
                  <a:lnTo>
                    <a:pt x="52" y="63"/>
                  </a:lnTo>
                  <a:lnTo>
                    <a:pt x="52" y="63"/>
                  </a:lnTo>
                  <a:lnTo>
                    <a:pt x="67" y="51"/>
                  </a:lnTo>
                  <a:lnTo>
                    <a:pt x="81" y="36"/>
                  </a:lnTo>
                  <a:lnTo>
                    <a:pt x="108" y="8"/>
                  </a:lnTo>
                  <a:lnTo>
                    <a:pt x="108" y="8"/>
                  </a:lnTo>
                  <a:lnTo>
                    <a:pt x="109" y="6"/>
                  </a:lnTo>
                  <a:lnTo>
                    <a:pt x="110" y="4"/>
                  </a:lnTo>
                  <a:lnTo>
                    <a:pt x="109" y="3"/>
                  </a:lnTo>
                  <a:lnTo>
                    <a:pt x="108" y="1"/>
                  </a:lnTo>
                  <a:lnTo>
                    <a:pt x="107" y="0"/>
                  </a:lnTo>
                  <a:lnTo>
                    <a:pt x="105" y="0"/>
                  </a:lnTo>
                  <a:lnTo>
                    <a:pt x="103" y="0"/>
                  </a:lnTo>
                  <a:lnTo>
                    <a:pt x="102" y="1"/>
                  </a:lnTo>
                  <a:lnTo>
                    <a:pt x="10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0" name="chenying0907 131"/>
            <p:cNvSpPr>
              <a:spLocks/>
            </p:cNvSpPr>
            <p:nvPr/>
          </p:nvSpPr>
          <p:spPr bwMode="auto">
            <a:xfrm>
              <a:off x="6773863" y="2738438"/>
              <a:ext cx="58738" cy="65088"/>
            </a:xfrm>
            <a:custGeom>
              <a:avLst/>
              <a:gdLst/>
              <a:ahLst/>
              <a:cxnLst>
                <a:cxn ang="0">
                  <a:pos x="101" y="1"/>
                </a:cxn>
                <a:cxn ang="0">
                  <a:pos x="101" y="1"/>
                </a:cxn>
                <a:cxn ang="0">
                  <a:pos x="74" y="28"/>
                </a:cxn>
                <a:cxn ang="0">
                  <a:pos x="48" y="56"/>
                </a:cxn>
                <a:cxn ang="0">
                  <a:pos x="23" y="86"/>
                </a:cxn>
                <a:cxn ang="0">
                  <a:pos x="12" y="100"/>
                </a:cxn>
                <a:cxn ang="0">
                  <a:pos x="1" y="116"/>
                </a:cxn>
                <a:cxn ang="0">
                  <a:pos x="1" y="116"/>
                </a:cxn>
                <a:cxn ang="0">
                  <a:pos x="0" y="118"/>
                </a:cxn>
                <a:cxn ang="0">
                  <a:pos x="0" y="120"/>
                </a:cxn>
                <a:cxn ang="0">
                  <a:pos x="1" y="121"/>
                </a:cxn>
                <a:cxn ang="0">
                  <a:pos x="2" y="122"/>
                </a:cxn>
                <a:cxn ang="0">
                  <a:pos x="4" y="123"/>
                </a:cxn>
                <a:cxn ang="0">
                  <a:pos x="6" y="123"/>
                </a:cxn>
                <a:cxn ang="0">
                  <a:pos x="7" y="122"/>
                </a:cxn>
                <a:cxn ang="0">
                  <a:pos x="9" y="121"/>
                </a:cxn>
                <a:cxn ang="0">
                  <a:pos x="9" y="121"/>
                </a:cxn>
                <a:cxn ang="0">
                  <a:pos x="19" y="105"/>
                </a:cxn>
                <a:cxn ang="0">
                  <a:pos x="31" y="91"/>
                </a:cxn>
                <a:cxn ang="0">
                  <a:pos x="55" y="62"/>
                </a:cxn>
                <a:cxn ang="0">
                  <a:pos x="81" y="35"/>
                </a:cxn>
                <a:cxn ang="0">
                  <a:pos x="107" y="8"/>
                </a:cxn>
                <a:cxn ang="0">
                  <a:pos x="107" y="8"/>
                </a:cxn>
                <a:cxn ang="0">
                  <a:pos x="109" y="6"/>
                </a:cxn>
                <a:cxn ang="0">
                  <a:pos x="109" y="4"/>
                </a:cxn>
                <a:cxn ang="0">
                  <a:pos x="108" y="3"/>
                </a:cxn>
                <a:cxn ang="0">
                  <a:pos x="107" y="1"/>
                </a:cxn>
                <a:cxn ang="0">
                  <a:pos x="106" y="0"/>
                </a:cxn>
                <a:cxn ang="0">
                  <a:pos x="104" y="0"/>
                </a:cxn>
                <a:cxn ang="0">
                  <a:pos x="103" y="0"/>
                </a:cxn>
                <a:cxn ang="0">
                  <a:pos x="101" y="1"/>
                </a:cxn>
                <a:cxn ang="0">
                  <a:pos x="101" y="1"/>
                </a:cxn>
              </a:cxnLst>
              <a:rect l="0" t="0" r="r" b="b"/>
              <a:pathLst>
                <a:path w="109" h="123">
                  <a:moveTo>
                    <a:pt x="101" y="1"/>
                  </a:moveTo>
                  <a:lnTo>
                    <a:pt x="101" y="1"/>
                  </a:lnTo>
                  <a:lnTo>
                    <a:pt x="74" y="28"/>
                  </a:lnTo>
                  <a:lnTo>
                    <a:pt x="48" y="56"/>
                  </a:lnTo>
                  <a:lnTo>
                    <a:pt x="23" y="86"/>
                  </a:lnTo>
                  <a:lnTo>
                    <a:pt x="12" y="100"/>
                  </a:lnTo>
                  <a:lnTo>
                    <a:pt x="1" y="116"/>
                  </a:lnTo>
                  <a:lnTo>
                    <a:pt x="1" y="116"/>
                  </a:lnTo>
                  <a:lnTo>
                    <a:pt x="0" y="118"/>
                  </a:lnTo>
                  <a:lnTo>
                    <a:pt x="0" y="120"/>
                  </a:lnTo>
                  <a:lnTo>
                    <a:pt x="1" y="121"/>
                  </a:lnTo>
                  <a:lnTo>
                    <a:pt x="2" y="122"/>
                  </a:lnTo>
                  <a:lnTo>
                    <a:pt x="4" y="123"/>
                  </a:lnTo>
                  <a:lnTo>
                    <a:pt x="6" y="123"/>
                  </a:lnTo>
                  <a:lnTo>
                    <a:pt x="7" y="122"/>
                  </a:lnTo>
                  <a:lnTo>
                    <a:pt x="9" y="121"/>
                  </a:lnTo>
                  <a:lnTo>
                    <a:pt x="9" y="121"/>
                  </a:lnTo>
                  <a:lnTo>
                    <a:pt x="19" y="105"/>
                  </a:lnTo>
                  <a:lnTo>
                    <a:pt x="31" y="91"/>
                  </a:lnTo>
                  <a:lnTo>
                    <a:pt x="55" y="62"/>
                  </a:lnTo>
                  <a:lnTo>
                    <a:pt x="81" y="35"/>
                  </a:lnTo>
                  <a:lnTo>
                    <a:pt x="107" y="8"/>
                  </a:lnTo>
                  <a:lnTo>
                    <a:pt x="107" y="8"/>
                  </a:lnTo>
                  <a:lnTo>
                    <a:pt x="109" y="6"/>
                  </a:lnTo>
                  <a:lnTo>
                    <a:pt x="109" y="4"/>
                  </a:lnTo>
                  <a:lnTo>
                    <a:pt x="108" y="3"/>
                  </a:lnTo>
                  <a:lnTo>
                    <a:pt x="107" y="1"/>
                  </a:lnTo>
                  <a:lnTo>
                    <a:pt x="106" y="0"/>
                  </a:lnTo>
                  <a:lnTo>
                    <a:pt x="104" y="0"/>
                  </a:lnTo>
                  <a:lnTo>
                    <a:pt x="103" y="0"/>
                  </a:lnTo>
                  <a:lnTo>
                    <a:pt x="101" y="1"/>
                  </a:lnTo>
                  <a:lnTo>
                    <a:pt x="10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1" name="chenying0907 132"/>
            <p:cNvSpPr>
              <a:spLocks/>
            </p:cNvSpPr>
            <p:nvPr/>
          </p:nvSpPr>
          <p:spPr bwMode="auto">
            <a:xfrm>
              <a:off x="6819900" y="2652713"/>
              <a:ext cx="134938" cy="146050"/>
            </a:xfrm>
            <a:custGeom>
              <a:avLst/>
              <a:gdLst/>
              <a:ahLst/>
              <a:cxnLst>
                <a:cxn ang="0">
                  <a:pos x="251" y="0"/>
                </a:cxn>
                <a:cxn ang="0">
                  <a:pos x="251" y="0"/>
                </a:cxn>
                <a:cxn ang="0">
                  <a:pos x="244" y="0"/>
                </a:cxn>
                <a:cxn ang="0">
                  <a:pos x="238" y="2"/>
                </a:cxn>
                <a:cxn ang="0">
                  <a:pos x="233" y="5"/>
                </a:cxn>
                <a:cxn ang="0">
                  <a:pos x="227" y="9"/>
                </a:cxn>
                <a:cxn ang="0">
                  <a:pos x="216" y="20"/>
                </a:cxn>
                <a:cxn ang="0">
                  <a:pos x="212" y="25"/>
                </a:cxn>
                <a:cxn ang="0">
                  <a:pos x="206" y="29"/>
                </a:cxn>
                <a:cxn ang="0">
                  <a:pos x="206" y="29"/>
                </a:cxn>
                <a:cxn ang="0">
                  <a:pos x="203" y="32"/>
                </a:cxn>
                <a:cxn ang="0">
                  <a:pos x="199" y="36"/>
                </a:cxn>
                <a:cxn ang="0">
                  <a:pos x="191" y="45"/>
                </a:cxn>
                <a:cxn ang="0">
                  <a:pos x="185" y="55"/>
                </a:cxn>
                <a:cxn ang="0">
                  <a:pos x="179" y="64"/>
                </a:cxn>
                <a:cxn ang="0">
                  <a:pos x="179" y="64"/>
                </a:cxn>
                <a:cxn ang="0">
                  <a:pos x="159" y="87"/>
                </a:cxn>
                <a:cxn ang="0">
                  <a:pos x="140" y="108"/>
                </a:cxn>
                <a:cxn ang="0">
                  <a:pos x="140" y="108"/>
                </a:cxn>
                <a:cxn ang="0">
                  <a:pos x="101" y="152"/>
                </a:cxn>
                <a:cxn ang="0">
                  <a:pos x="61" y="194"/>
                </a:cxn>
                <a:cxn ang="0">
                  <a:pos x="61" y="194"/>
                </a:cxn>
                <a:cxn ang="0">
                  <a:pos x="30" y="230"/>
                </a:cxn>
                <a:cxn ang="0">
                  <a:pos x="15" y="249"/>
                </a:cxn>
                <a:cxn ang="0">
                  <a:pos x="0" y="267"/>
                </a:cxn>
                <a:cxn ang="0">
                  <a:pos x="0" y="267"/>
                </a:cxn>
                <a:cxn ang="0">
                  <a:pos x="0" y="269"/>
                </a:cxn>
                <a:cxn ang="0">
                  <a:pos x="0" y="271"/>
                </a:cxn>
                <a:cxn ang="0">
                  <a:pos x="1" y="273"/>
                </a:cxn>
                <a:cxn ang="0">
                  <a:pos x="2" y="274"/>
                </a:cxn>
                <a:cxn ang="0">
                  <a:pos x="5" y="275"/>
                </a:cxn>
                <a:cxn ang="0">
                  <a:pos x="8" y="274"/>
                </a:cxn>
                <a:cxn ang="0">
                  <a:pos x="9" y="273"/>
                </a:cxn>
                <a:cxn ang="0">
                  <a:pos x="9" y="273"/>
                </a:cxn>
                <a:cxn ang="0">
                  <a:pos x="23" y="254"/>
                </a:cxn>
                <a:cxn ang="0">
                  <a:pos x="38" y="236"/>
                </a:cxn>
                <a:cxn ang="0">
                  <a:pos x="69" y="201"/>
                </a:cxn>
                <a:cxn ang="0">
                  <a:pos x="69" y="201"/>
                </a:cxn>
                <a:cxn ang="0">
                  <a:pos x="101" y="164"/>
                </a:cxn>
                <a:cxn ang="0">
                  <a:pos x="135" y="128"/>
                </a:cxn>
                <a:cxn ang="0">
                  <a:pos x="135" y="128"/>
                </a:cxn>
                <a:cxn ang="0">
                  <a:pos x="150" y="110"/>
                </a:cxn>
                <a:cxn ang="0">
                  <a:pos x="166" y="93"/>
                </a:cxn>
                <a:cxn ang="0">
                  <a:pos x="197" y="57"/>
                </a:cxn>
                <a:cxn ang="0">
                  <a:pos x="197" y="57"/>
                </a:cxn>
                <a:cxn ang="0">
                  <a:pos x="207" y="43"/>
                </a:cxn>
                <a:cxn ang="0">
                  <a:pos x="220" y="27"/>
                </a:cxn>
                <a:cxn ang="0">
                  <a:pos x="229" y="20"/>
                </a:cxn>
                <a:cxn ang="0">
                  <a:pos x="236" y="13"/>
                </a:cxn>
                <a:cxn ang="0">
                  <a:pos x="244" y="10"/>
                </a:cxn>
                <a:cxn ang="0">
                  <a:pos x="247" y="9"/>
                </a:cxn>
                <a:cxn ang="0">
                  <a:pos x="251" y="9"/>
                </a:cxn>
                <a:cxn ang="0">
                  <a:pos x="251" y="9"/>
                </a:cxn>
                <a:cxn ang="0">
                  <a:pos x="253" y="9"/>
                </a:cxn>
                <a:cxn ang="0">
                  <a:pos x="254" y="8"/>
                </a:cxn>
                <a:cxn ang="0">
                  <a:pos x="255" y="7"/>
                </a:cxn>
                <a:cxn ang="0">
                  <a:pos x="255" y="5"/>
                </a:cxn>
                <a:cxn ang="0">
                  <a:pos x="254" y="2"/>
                </a:cxn>
                <a:cxn ang="0">
                  <a:pos x="253" y="0"/>
                </a:cxn>
                <a:cxn ang="0">
                  <a:pos x="251" y="0"/>
                </a:cxn>
                <a:cxn ang="0">
                  <a:pos x="251" y="0"/>
                </a:cxn>
              </a:cxnLst>
              <a:rect l="0" t="0" r="r" b="b"/>
              <a:pathLst>
                <a:path w="255" h="275">
                  <a:moveTo>
                    <a:pt x="251" y="0"/>
                  </a:moveTo>
                  <a:lnTo>
                    <a:pt x="251" y="0"/>
                  </a:lnTo>
                  <a:lnTo>
                    <a:pt x="244" y="0"/>
                  </a:lnTo>
                  <a:lnTo>
                    <a:pt x="238" y="2"/>
                  </a:lnTo>
                  <a:lnTo>
                    <a:pt x="233" y="5"/>
                  </a:lnTo>
                  <a:lnTo>
                    <a:pt x="227" y="9"/>
                  </a:lnTo>
                  <a:lnTo>
                    <a:pt x="216" y="20"/>
                  </a:lnTo>
                  <a:lnTo>
                    <a:pt x="212" y="25"/>
                  </a:lnTo>
                  <a:lnTo>
                    <a:pt x="206" y="29"/>
                  </a:lnTo>
                  <a:lnTo>
                    <a:pt x="206" y="29"/>
                  </a:lnTo>
                  <a:lnTo>
                    <a:pt x="203" y="32"/>
                  </a:lnTo>
                  <a:lnTo>
                    <a:pt x="199" y="36"/>
                  </a:lnTo>
                  <a:lnTo>
                    <a:pt x="191" y="45"/>
                  </a:lnTo>
                  <a:lnTo>
                    <a:pt x="185" y="55"/>
                  </a:lnTo>
                  <a:lnTo>
                    <a:pt x="179" y="64"/>
                  </a:lnTo>
                  <a:lnTo>
                    <a:pt x="179" y="64"/>
                  </a:lnTo>
                  <a:lnTo>
                    <a:pt x="159" y="87"/>
                  </a:lnTo>
                  <a:lnTo>
                    <a:pt x="140" y="108"/>
                  </a:lnTo>
                  <a:lnTo>
                    <a:pt x="140" y="108"/>
                  </a:lnTo>
                  <a:lnTo>
                    <a:pt x="101" y="152"/>
                  </a:lnTo>
                  <a:lnTo>
                    <a:pt x="61" y="194"/>
                  </a:lnTo>
                  <a:lnTo>
                    <a:pt x="61" y="194"/>
                  </a:lnTo>
                  <a:lnTo>
                    <a:pt x="30" y="230"/>
                  </a:lnTo>
                  <a:lnTo>
                    <a:pt x="15" y="249"/>
                  </a:lnTo>
                  <a:lnTo>
                    <a:pt x="0" y="267"/>
                  </a:lnTo>
                  <a:lnTo>
                    <a:pt x="0" y="267"/>
                  </a:lnTo>
                  <a:lnTo>
                    <a:pt x="0" y="269"/>
                  </a:lnTo>
                  <a:lnTo>
                    <a:pt x="0" y="271"/>
                  </a:lnTo>
                  <a:lnTo>
                    <a:pt x="1" y="273"/>
                  </a:lnTo>
                  <a:lnTo>
                    <a:pt x="2" y="274"/>
                  </a:lnTo>
                  <a:lnTo>
                    <a:pt x="5" y="275"/>
                  </a:lnTo>
                  <a:lnTo>
                    <a:pt x="8" y="274"/>
                  </a:lnTo>
                  <a:lnTo>
                    <a:pt x="9" y="273"/>
                  </a:lnTo>
                  <a:lnTo>
                    <a:pt x="9" y="273"/>
                  </a:lnTo>
                  <a:lnTo>
                    <a:pt x="23" y="254"/>
                  </a:lnTo>
                  <a:lnTo>
                    <a:pt x="38" y="236"/>
                  </a:lnTo>
                  <a:lnTo>
                    <a:pt x="69" y="201"/>
                  </a:lnTo>
                  <a:lnTo>
                    <a:pt x="69" y="201"/>
                  </a:lnTo>
                  <a:lnTo>
                    <a:pt x="101" y="164"/>
                  </a:lnTo>
                  <a:lnTo>
                    <a:pt x="135" y="128"/>
                  </a:lnTo>
                  <a:lnTo>
                    <a:pt x="135" y="128"/>
                  </a:lnTo>
                  <a:lnTo>
                    <a:pt x="150" y="110"/>
                  </a:lnTo>
                  <a:lnTo>
                    <a:pt x="166" y="93"/>
                  </a:lnTo>
                  <a:lnTo>
                    <a:pt x="197" y="57"/>
                  </a:lnTo>
                  <a:lnTo>
                    <a:pt x="197" y="57"/>
                  </a:lnTo>
                  <a:lnTo>
                    <a:pt x="207" y="43"/>
                  </a:lnTo>
                  <a:lnTo>
                    <a:pt x="220" y="27"/>
                  </a:lnTo>
                  <a:lnTo>
                    <a:pt x="229" y="20"/>
                  </a:lnTo>
                  <a:lnTo>
                    <a:pt x="236" y="13"/>
                  </a:lnTo>
                  <a:lnTo>
                    <a:pt x="244" y="10"/>
                  </a:lnTo>
                  <a:lnTo>
                    <a:pt x="247" y="9"/>
                  </a:lnTo>
                  <a:lnTo>
                    <a:pt x="251" y="9"/>
                  </a:lnTo>
                  <a:lnTo>
                    <a:pt x="251" y="9"/>
                  </a:lnTo>
                  <a:lnTo>
                    <a:pt x="253" y="9"/>
                  </a:lnTo>
                  <a:lnTo>
                    <a:pt x="254" y="8"/>
                  </a:lnTo>
                  <a:lnTo>
                    <a:pt x="255" y="7"/>
                  </a:lnTo>
                  <a:lnTo>
                    <a:pt x="255" y="5"/>
                  </a:lnTo>
                  <a:lnTo>
                    <a:pt x="254" y="2"/>
                  </a:lnTo>
                  <a:lnTo>
                    <a:pt x="253" y="0"/>
                  </a:lnTo>
                  <a:lnTo>
                    <a:pt x="251" y="0"/>
                  </a:lnTo>
                  <a:lnTo>
                    <a:pt x="2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2" name="chenying0907 133"/>
            <p:cNvSpPr>
              <a:spLocks/>
            </p:cNvSpPr>
            <p:nvPr/>
          </p:nvSpPr>
          <p:spPr bwMode="auto">
            <a:xfrm>
              <a:off x="6854825" y="2687638"/>
              <a:ext cx="92075" cy="107950"/>
            </a:xfrm>
            <a:custGeom>
              <a:avLst/>
              <a:gdLst/>
              <a:ahLst/>
              <a:cxnLst>
                <a:cxn ang="0">
                  <a:pos x="169" y="1"/>
                </a:cxn>
                <a:cxn ang="0">
                  <a:pos x="169" y="1"/>
                </a:cxn>
                <a:cxn ang="0">
                  <a:pos x="156" y="10"/>
                </a:cxn>
                <a:cxn ang="0">
                  <a:pos x="145" y="22"/>
                </a:cxn>
                <a:cxn ang="0">
                  <a:pos x="134" y="33"/>
                </a:cxn>
                <a:cxn ang="0">
                  <a:pos x="123" y="45"/>
                </a:cxn>
                <a:cxn ang="0">
                  <a:pos x="103" y="70"/>
                </a:cxn>
                <a:cxn ang="0">
                  <a:pos x="83" y="95"/>
                </a:cxn>
                <a:cxn ang="0">
                  <a:pos x="83" y="95"/>
                </a:cxn>
                <a:cxn ang="0">
                  <a:pos x="61" y="119"/>
                </a:cxn>
                <a:cxn ang="0">
                  <a:pos x="39" y="144"/>
                </a:cxn>
                <a:cxn ang="0">
                  <a:pos x="28" y="156"/>
                </a:cxn>
                <a:cxn ang="0">
                  <a:pos x="18" y="168"/>
                </a:cxn>
                <a:cxn ang="0">
                  <a:pos x="9" y="182"/>
                </a:cxn>
                <a:cxn ang="0">
                  <a:pos x="1" y="196"/>
                </a:cxn>
                <a:cxn ang="0">
                  <a:pos x="1" y="196"/>
                </a:cxn>
                <a:cxn ang="0">
                  <a:pos x="0" y="198"/>
                </a:cxn>
                <a:cxn ang="0">
                  <a:pos x="1" y="200"/>
                </a:cxn>
                <a:cxn ang="0">
                  <a:pos x="4" y="203"/>
                </a:cxn>
                <a:cxn ang="0">
                  <a:pos x="5" y="203"/>
                </a:cxn>
                <a:cxn ang="0">
                  <a:pos x="7" y="203"/>
                </a:cxn>
                <a:cxn ang="0">
                  <a:pos x="8" y="203"/>
                </a:cxn>
                <a:cxn ang="0">
                  <a:pos x="10" y="201"/>
                </a:cxn>
                <a:cxn ang="0">
                  <a:pos x="10" y="201"/>
                </a:cxn>
                <a:cxn ang="0">
                  <a:pos x="16" y="188"/>
                </a:cxn>
                <a:cxn ang="0">
                  <a:pos x="24" y="176"/>
                </a:cxn>
                <a:cxn ang="0">
                  <a:pos x="33" y="163"/>
                </a:cxn>
                <a:cxn ang="0">
                  <a:pos x="43" y="152"/>
                </a:cxn>
                <a:cxn ang="0">
                  <a:pos x="63" y="129"/>
                </a:cxn>
                <a:cxn ang="0">
                  <a:pos x="85" y="107"/>
                </a:cxn>
                <a:cxn ang="0">
                  <a:pos x="85" y="107"/>
                </a:cxn>
                <a:cxn ang="0">
                  <a:pos x="95" y="95"/>
                </a:cxn>
                <a:cxn ang="0">
                  <a:pos x="107" y="82"/>
                </a:cxn>
                <a:cxn ang="0">
                  <a:pos x="127" y="56"/>
                </a:cxn>
                <a:cxn ang="0">
                  <a:pos x="138" y="43"/>
                </a:cxn>
                <a:cxn ang="0">
                  <a:pos x="149" y="31"/>
                </a:cxn>
                <a:cxn ang="0">
                  <a:pos x="161" y="20"/>
                </a:cxn>
                <a:cxn ang="0">
                  <a:pos x="174" y="9"/>
                </a:cxn>
                <a:cxn ang="0">
                  <a:pos x="174" y="9"/>
                </a:cxn>
                <a:cxn ang="0">
                  <a:pos x="175" y="7"/>
                </a:cxn>
                <a:cxn ang="0">
                  <a:pos x="176" y="5"/>
                </a:cxn>
                <a:cxn ang="0">
                  <a:pos x="175" y="2"/>
                </a:cxn>
                <a:cxn ang="0">
                  <a:pos x="174" y="1"/>
                </a:cxn>
                <a:cxn ang="0">
                  <a:pos x="172" y="0"/>
                </a:cxn>
                <a:cxn ang="0">
                  <a:pos x="171" y="0"/>
                </a:cxn>
                <a:cxn ang="0">
                  <a:pos x="169" y="1"/>
                </a:cxn>
                <a:cxn ang="0">
                  <a:pos x="169" y="1"/>
                </a:cxn>
              </a:cxnLst>
              <a:rect l="0" t="0" r="r" b="b"/>
              <a:pathLst>
                <a:path w="176" h="203">
                  <a:moveTo>
                    <a:pt x="169" y="1"/>
                  </a:moveTo>
                  <a:lnTo>
                    <a:pt x="169" y="1"/>
                  </a:lnTo>
                  <a:lnTo>
                    <a:pt x="156" y="10"/>
                  </a:lnTo>
                  <a:lnTo>
                    <a:pt x="145" y="22"/>
                  </a:lnTo>
                  <a:lnTo>
                    <a:pt x="134" y="33"/>
                  </a:lnTo>
                  <a:lnTo>
                    <a:pt x="123" y="45"/>
                  </a:lnTo>
                  <a:lnTo>
                    <a:pt x="103" y="70"/>
                  </a:lnTo>
                  <a:lnTo>
                    <a:pt x="83" y="95"/>
                  </a:lnTo>
                  <a:lnTo>
                    <a:pt x="83" y="95"/>
                  </a:lnTo>
                  <a:lnTo>
                    <a:pt x="61" y="119"/>
                  </a:lnTo>
                  <a:lnTo>
                    <a:pt x="39" y="144"/>
                  </a:lnTo>
                  <a:lnTo>
                    <a:pt x="28" y="156"/>
                  </a:lnTo>
                  <a:lnTo>
                    <a:pt x="18" y="168"/>
                  </a:lnTo>
                  <a:lnTo>
                    <a:pt x="9" y="182"/>
                  </a:lnTo>
                  <a:lnTo>
                    <a:pt x="1" y="196"/>
                  </a:lnTo>
                  <a:lnTo>
                    <a:pt x="1" y="196"/>
                  </a:lnTo>
                  <a:lnTo>
                    <a:pt x="0" y="198"/>
                  </a:lnTo>
                  <a:lnTo>
                    <a:pt x="1" y="200"/>
                  </a:lnTo>
                  <a:lnTo>
                    <a:pt x="4" y="203"/>
                  </a:lnTo>
                  <a:lnTo>
                    <a:pt x="5" y="203"/>
                  </a:lnTo>
                  <a:lnTo>
                    <a:pt x="7" y="203"/>
                  </a:lnTo>
                  <a:lnTo>
                    <a:pt x="8" y="203"/>
                  </a:lnTo>
                  <a:lnTo>
                    <a:pt x="10" y="201"/>
                  </a:lnTo>
                  <a:lnTo>
                    <a:pt x="10" y="201"/>
                  </a:lnTo>
                  <a:lnTo>
                    <a:pt x="16" y="188"/>
                  </a:lnTo>
                  <a:lnTo>
                    <a:pt x="24" y="176"/>
                  </a:lnTo>
                  <a:lnTo>
                    <a:pt x="33" y="163"/>
                  </a:lnTo>
                  <a:lnTo>
                    <a:pt x="43" y="152"/>
                  </a:lnTo>
                  <a:lnTo>
                    <a:pt x="63" y="129"/>
                  </a:lnTo>
                  <a:lnTo>
                    <a:pt x="85" y="107"/>
                  </a:lnTo>
                  <a:lnTo>
                    <a:pt x="85" y="107"/>
                  </a:lnTo>
                  <a:lnTo>
                    <a:pt x="95" y="95"/>
                  </a:lnTo>
                  <a:lnTo>
                    <a:pt x="107" y="82"/>
                  </a:lnTo>
                  <a:lnTo>
                    <a:pt x="127" y="56"/>
                  </a:lnTo>
                  <a:lnTo>
                    <a:pt x="138" y="43"/>
                  </a:lnTo>
                  <a:lnTo>
                    <a:pt x="149" y="31"/>
                  </a:lnTo>
                  <a:lnTo>
                    <a:pt x="161" y="20"/>
                  </a:lnTo>
                  <a:lnTo>
                    <a:pt x="174" y="9"/>
                  </a:lnTo>
                  <a:lnTo>
                    <a:pt x="174" y="9"/>
                  </a:lnTo>
                  <a:lnTo>
                    <a:pt x="175" y="7"/>
                  </a:lnTo>
                  <a:lnTo>
                    <a:pt x="176" y="5"/>
                  </a:lnTo>
                  <a:lnTo>
                    <a:pt x="175" y="2"/>
                  </a:lnTo>
                  <a:lnTo>
                    <a:pt x="174" y="1"/>
                  </a:lnTo>
                  <a:lnTo>
                    <a:pt x="172" y="0"/>
                  </a:lnTo>
                  <a:lnTo>
                    <a:pt x="171" y="0"/>
                  </a:lnTo>
                  <a:lnTo>
                    <a:pt x="169" y="1"/>
                  </a:lnTo>
                  <a:lnTo>
                    <a:pt x="16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3" name="chenying0907 134"/>
            <p:cNvSpPr>
              <a:spLocks/>
            </p:cNvSpPr>
            <p:nvPr/>
          </p:nvSpPr>
          <p:spPr bwMode="auto">
            <a:xfrm>
              <a:off x="6881813" y="2722563"/>
              <a:ext cx="68263" cy="65088"/>
            </a:xfrm>
            <a:custGeom>
              <a:avLst/>
              <a:gdLst/>
              <a:ahLst/>
              <a:cxnLst>
                <a:cxn ang="0">
                  <a:pos x="121" y="1"/>
                </a:cxn>
                <a:cxn ang="0">
                  <a:pos x="121" y="1"/>
                </a:cxn>
                <a:cxn ang="0">
                  <a:pos x="111" y="6"/>
                </a:cxn>
                <a:cxn ang="0">
                  <a:pos x="102" y="14"/>
                </a:cxn>
                <a:cxn ang="0">
                  <a:pos x="85" y="27"/>
                </a:cxn>
                <a:cxn ang="0">
                  <a:pos x="54" y="57"/>
                </a:cxn>
                <a:cxn ang="0">
                  <a:pos x="54" y="57"/>
                </a:cxn>
                <a:cxn ang="0">
                  <a:pos x="39" y="70"/>
                </a:cxn>
                <a:cxn ang="0">
                  <a:pos x="25" y="85"/>
                </a:cxn>
                <a:cxn ang="0">
                  <a:pos x="11" y="100"/>
                </a:cxn>
                <a:cxn ang="0">
                  <a:pos x="5" y="109"/>
                </a:cxn>
                <a:cxn ang="0">
                  <a:pos x="0" y="117"/>
                </a:cxn>
                <a:cxn ang="0">
                  <a:pos x="0" y="117"/>
                </a:cxn>
                <a:cxn ang="0">
                  <a:pos x="0" y="119"/>
                </a:cxn>
                <a:cxn ang="0">
                  <a:pos x="0" y="120"/>
                </a:cxn>
                <a:cxn ang="0">
                  <a:pos x="1" y="122"/>
                </a:cxn>
                <a:cxn ang="0">
                  <a:pos x="2" y="123"/>
                </a:cxn>
                <a:cxn ang="0">
                  <a:pos x="4" y="123"/>
                </a:cxn>
                <a:cxn ang="0">
                  <a:pos x="5" y="123"/>
                </a:cxn>
                <a:cxn ang="0">
                  <a:pos x="7" y="123"/>
                </a:cxn>
                <a:cxn ang="0">
                  <a:pos x="8" y="121"/>
                </a:cxn>
                <a:cxn ang="0">
                  <a:pos x="8" y="121"/>
                </a:cxn>
                <a:cxn ang="0">
                  <a:pos x="14" y="114"/>
                </a:cxn>
                <a:cxn ang="0">
                  <a:pos x="20" y="105"/>
                </a:cxn>
                <a:cxn ang="0">
                  <a:pos x="32" y="91"/>
                </a:cxn>
                <a:cxn ang="0">
                  <a:pos x="47" y="78"/>
                </a:cxn>
                <a:cxn ang="0">
                  <a:pos x="60" y="64"/>
                </a:cxn>
                <a:cxn ang="0">
                  <a:pos x="60" y="64"/>
                </a:cxn>
                <a:cxn ang="0">
                  <a:pos x="91" y="34"/>
                </a:cxn>
                <a:cxn ang="0">
                  <a:pos x="108" y="21"/>
                </a:cxn>
                <a:cxn ang="0">
                  <a:pos x="116" y="15"/>
                </a:cxn>
                <a:cxn ang="0">
                  <a:pos x="125" y="9"/>
                </a:cxn>
                <a:cxn ang="0">
                  <a:pos x="125" y="9"/>
                </a:cxn>
                <a:cxn ang="0">
                  <a:pos x="127" y="8"/>
                </a:cxn>
                <a:cxn ang="0">
                  <a:pos x="127" y="6"/>
                </a:cxn>
                <a:cxn ang="0">
                  <a:pos x="127" y="4"/>
                </a:cxn>
                <a:cxn ang="0">
                  <a:pos x="127" y="3"/>
                </a:cxn>
                <a:cxn ang="0">
                  <a:pos x="126" y="1"/>
                </a:cxn>
                <a:cxn ang="0">
                  <a:pos x="124" y="1"/>
                </a:cxn>
                <a:cxn ang="0">
                  <a:pos x="123" y="0"/>
                </a:cxn>
                <a:cxn ang="0">
                  <a:pos x="121" y="1"/>
                </a:cxn>
                <a:cxn ang="0">
                  <a:pos x="121" y="1"/>
                </a:cxn>
              </a:cxnLst>
              <a:rect l="0" t="0" r="r" b="b"/>
              <a:pathLst>
                <a:path w="127" h="123">
                  <a:moveTo>
                    <a:pt x="121" y="1"/>
                  </a:moveTo>
                  <a:lnTo>
                    <a:pt x="121" y="1"/>
                  </a:lnTo>
                  <a:lnTo>
                    <a:pt x="111" y="6"/>
                  </a:lnTo>
                  <a:lnTo>
                    <a:pt x="102" y="14"/>
                  </a:lnTo>
                  <a:lnTo>
                    <a:pt x="85" y="27"/>
                  </a:lnTo>
                  <a:lnTo>
                    <a:pt x="54" y="57"/>
                  </a:lnTo>
                  <a:lnTo>
                    <a:pt x="54" y="57"/>
                  </a:lnTo>
                  <a:lnTo>
                    <a:pt x="39" y="70"/>
                  </a:lnTo>
                  <a:lnTo>
                    <a:pt x="25" y="85"/>
                  </a:lnTo>
                  <a:lnTo>
                    <a:pt x="11" y="100"/>
                  </a:lnTo>
                  <a:lnTo>
                    <a:pt x="5" y="109"/>
                  </a:lnTo>
                  <a:lnTo>
                    <a:pt x="0" y="117"/>
                  </a:lnTo>
                  <a:lnTo>
                    <a:pt x="0" y="117"/>
                  </a:lnTo>
                  <a:lnTo>
                    <a:pt x="0" y="119"/>
                  </a:lnTo>
                  <a:lnTo>
                    <a:pt x="0" y="120"/>
                  </a:lnTo>
                  <a:lnTo>
                    <a:pt x="1" y="122"/>
                  </a:lnTo>
                  <a:lnTo>
                    <a:pt x="2" y="123"/>
                  </a:lnTo>
                  <a:lnTo>
                    <a:pt x="4" y="123"/>
                  </a:lnTo>
                  <a:lnTo>
                    <a:pt x="5" y="123"/>
                  </a:lnTo>
                  <a:lnTo>
                    <a:pt x="7" y="123"/>
                  </a:lnTo>
                  <a:lnTo>
                    <a:pt x="8" y="121"/>
                  </a:lnTo>
                  <a:lnTo>
                    <a:pt x="8" y="121"/>
                  </a:lnTo>
                  <a:lnTo>
                    <a:pt x="14" y="114"/>
                  </a:lnTo>
                  <a:lnTo>
                    <a:pt x="20" y="105"/>
                  </a:lnTo>
                  <a:lnTo>
                    <a:pt x="32" y="91"/>
                  </a:lnTo>
                  <a:lnTo>
                    <a:pt x="47" y="78"/>
                  </a:lnTo>
                  <a:lnTo>
                    <a:pt x="60" y="64"/>
                  </a:lnTo>
                  <a:lnTo>
                    <a:pt x="60" y="64"/>
                  </a:lnTo>
                  <a:lnTo>
                    <a:pt x="91" y="34"/>
                  </a:lnTo>
                  <a:lnTo>
                    <a:pt x="108" y="21"/>
                  </a:lnTo>
                  <a:lnTo>
                    <a:pt x="116" y="15"/>
                  </a:lnTo>
                  <a:lnTo>
                    <a:pt x="125" y="9"/>
                  </a:lnTo>
                  <a:lnTo>
                    <a:pt x="125" y="9"/>
                  </a:lnTo>
                  <a:lnTo>
                    <a:pt x="127" y="8"/>
                  </a:lnTo>
                  <a:lnTo>
                    <a:pt x="127" y="6"/>
                  </a:lnTo>
                  <a:lnTo>
                    <a:pt x="127" y="4"/>
                  </a:lnTo>
                  <a:lnTo>
                    <a:pt x="127" y="3"/>
                  </a:lnTo>
                  <a:lnTo>
                    <a:pt x="126" y="1"/>
                  </a:lnTo>
                  <a:lnTo>
                    <a:pt x="124" y="1"/>
                  </a:lnTo>
                  <a:lnTo>
                    <a:pt x="123" y="0"/>
                  </a:lnTo>
                  <a:lnTo>
                    <a:pt x="121" y="1"/>
                  </a:lnTo>
                  <a:lnTo>
                    <a:pt x="12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4" name="chenying0907 135"/>
            <p:cNvSpPr>
              <a:spLocks/>
            </p:cNvSpPr>
            <p:nvPr/>
          </p:nvSpPr>
          <p:spPr bwMode="auto">
            <a:xfrm>
              <a:off x="6697663" y="2528888"/>
              <a:ext cx="55563" cy="71438"/>
            </a:xfrm>
            <a:custGeom>
              <a:avLst/>
              <a:gdLst/>
              <a:ahLst/>
              <a:cxnLst>
                <a:cxn ang="0">
                  <a:pos x="98" y="3"/>
                </a:cxn>
                <a:cxn ang="0">
                  <a:pos x="98" y="3"/>
                </a:cxn>
                <a:cxn ang="0">
                  <a:pos x="95" y="8"/>
                </a:cxn>
                <a:cxn ang="0">
                  <a:pos x="91" y="12"/>
                </a:cxn>
                <a:cxn ang="0">
                  <a:pos x="83" y="20"/>
                </a:cxn>
                <a:cxn ang="0">
                  <a:pos x="73" y="28"/>
                </a:cxn>
                <a:cxn ang="0">
                  <a:pos x="66" y="38"/>
                </a:cxn>
                <a:cxn ang="0">
                  <a:pos x="66" y="38"/>
                </a:cxn>
                <a:cxn ang="0">
                  <a:pos x="48" y="58"/>
                </a:cxn>
                <a:cxn ang="0">
                  <a:pos x="38" y="69"/>
                </a:cxn>
                <a:cxn ang="0">
                  <a:pos x="30" y="80"/>
                </a:cxn>
                <a:cxn ang="0">
                  <a:pos x="30" y="80"/>
                </a:cxn>
                <a:cxn ang="0">
                  <a:pos x="23" y="89"/>
                </a:cxn>
                <a:cxn ang="0">
                  <a:pos x="10" y="105"/>
                </a:cxn>
                <a:cxn ang="0">
                  <a:pos x="5" y="112"/>
                </a:cxn>
                <a:cxn ang="0">
                  <a:pos x="1" y="120"/>
                </a:cxn>
                <a:cxn ang="0">
                  <a:pos x="0" y="126"/>
                </a:cxn>
                <a:cxn ang="0">
                  <a:pos x="0" y="130"/>
                </a:cxn>
                <a:cxn ang="0">
                  <a:pos x="1" y="132"/>
                </a:cxn>
                <a:cxn ang="0">
                  <a:pos x="1" y="132"/>
                </a:cxn>
                <a:cxn ang="0">
                  <a:pos x="3" y="134"/>
                </a:cxn>
                <a:cxn ang="0">
                  <a:pos x="6" y="134"/>
                </a:cxn>
                <a:cxn ang="0">
                  <a:pos x="6" y="134"/>
                </a:cxn>
                <a:cxn ang="0">
                  <a:pos x="8" y="133"/>
                </a:cxn>
                <a:cxn ang="0">
                  <a:pos x="8" y="133"/>
                </a:cxn>
                <a:cxn ang="0">
                  <a:pos x="10" y="132"/>
                </a:cxn>
                <a:cxn ang="0">
                  <a:pos x="11" y="131"/>
                </a:cxn>
                <a:cxn ang="0">
                  <a:pos x="12" y="129"/>
                </a:cxn>
                <a:cxn ang="0">
                  <a:pos x="11" y="126"/>
                </a:cxn>
                <a:cxn ang="0">
                  <a:pos x="11" y="125"/>
                </a:cxn>
                <a:cxn ang="0">
                  <a:pos x="9" y="124"/>
                </a:cxn>
                <a:cxn ang="0">
                  <a:pos x="8" y="123"/>
                </a:cxn>
                <a:cxn ang="0">
                  <a:pos x="6" y="123"/>
                </a:cxn>
                <a:cxn ang="0">
                  <a:pos x="6" y="123"/>
                </a:cxn>
                <a:cxn ang="0">
                  <a:pos x="9" y="123"/>
                </a:cxn>
                <a:cxn ang="0">
                  <a:pos x="10" y="123"/>
                </a:cxn>
                <a:cxn ang="0">
                  <a:pos x="11" y="122"/>
                </a:cxn>
                <a:cxn ang="0">
                  <a:pos x="14" y="119"/>
                </a:cxn>
                <a:cxn ang="0">
                  <a:pos x="14" y="119"/>
                </a:cxn>
                <a:cxn ang="0">
                  <a:pos x="21" y="110"/>
                </a:cxn>
                <a:cxn ang="0">
                  <a:pos x="21" y="110"/>
                </a:cxn>
                <a:cxn ang="0">
                  <a:pos x="36" y="88"/>
                </a:cxn>
                <a:cxn ang="0">
                  <a:pos x="43" y="77"/>
                </a:cxn>
                <a:cxn ang="0">
                  <a:pos x="52" y="67"/>
                </a:cxn>
                <a:cxn ang="0">
                  <a:pos x="52" y="67"/>
                </a:cxn>
                <a:cxn ang="0">
                  <a:pos x="82" y="32"/>
                </a:cxn>
                <a:cxn ang="0">
                  <a:pos x="82" y="32"/>
                </a:cxn>
                <a:cxn ang="0">
                  <a:pos x="88" y="26"/>
                </a:cxn>
                <a:cxn ang="0">
                  <a:pos x="95" y="20"/>
                </a:cxn>
                <a:cxn ang="0">
                  <a:pos x="101" y="15"/>
                </a:cxn>
                <a:cxn ang="0">
                  <a:pos x="106" y="8"/>
                </a:cxn>
                <a:cxn ang="0">
                  <a:pos x="106" y="8"/>
                </a:cxn>
                <a:cxn ang="0">
                  <a:pos x="106" y="6"/>
                </a:cxn>
                <a:cxn ang="0">
                  <a:pos x="106" y="4"/>
                </a:cxn>
                <a:cxn ang="0">
                  <a:pos x="105" y="3"/>
                </a:cxn>
                <a:cxn ang="0">
                  <a:pos x="104" y="1"/>
                </a:cxn>
                <a:cxn ang="0">
                  <a:pos x="102" y="0"/>
                </a:cxn>
                <a:cxn ang="0">
                  <a:pos x="101" y="0"/>
                </a:cxn>
                <a:cxn ang="0">
                  <a:pos x="99" y="1"/>
                </a:cxn>
                <a:cxn ang="0">
                  <a:pos x="98" y="3"/>
                </a:cxn>
                <a:cxn ang="0">
                  <a:pos x="98" y="3"/>
                </a:cxn>
              </a:cxnLst>
              <a:rect l="0" t="0" r="r" b="b"/>
              <a:pathLst>
                <a:path w="106" h="134">
                  <a:moveTo>
                    <a:pt x="98" y="3"/>
                  </a:moveTo>
                  <a:lnTo>
                    <a:pt x="98" y="3"/>
                  </a:lnTo>
                  <a:lnTo>
                    <a:pt x="95" y="8"/>
                  </a:lnTo>
                  <a:lnTo>
                    <a:pt x="91" y="12"/>
                  </a:lnTo>
                  <a:lnTo>
                    <a:pt x="83" y="20"/>
                  </a:lnTo>
                  <a:lnTo>
                    <a:pt x="73" y="28"/>
                  </a:lnTo>
                  <a:lnTo>
                    <a:pt x="66" y="38"/>
                  </a:lnTo>
                  <a:lnTo>
                    <a:pt x="66" y="38"/>
                  </a:lnTo>
                  <a:lnTo>
                    <a:pt x="48" y="58"/>
                  </a:lnTo>
                  <a:lnTo>
                    <a:pt x="38" y="69"/>
                  </a:lnTo>
                  <a:lnTo>
                    <a:pt x="30" y="80"/>
                  </a:lnTo>
                  <a:lnTo>
                    <a:pt x="30" y="80"/>
                  </a:lnTo>
                  <a:lnTo>
                    <a:pt x="23" y="89"/>
                  </a:lnTo>
                  <a:lnTo>
                    <a:pt x="10" y="105"/>
                  </a:lnTo>
                  <a:lnTo>
                    <a:pt x="5" y="112"/>
                  </a:lnTo>
                  <a:lnTo>
                    <a:pt x="1" y="120"/>
                  </a:lnTo>
                  <a:lnTo>
                    <a:pt x="0" y="126"/>
                  </a:lnTo>
                  <a:lnTo>
                    <a:pt x="0" y="130"/>
                  </a:lnTo>
                  <a:lnTo>
                    <a:pt x="1" y="132"/>
                  </a:lnTo>
                  <a:lnTo>
                    <a:pt x="1" y="132"/>
                  </a:lnTo>
                  <a:lnTo>
                    <a:pt x="3" y="134"/>
                  </a:lnTo>
                  <a:lnTo>
                    <a:pt x="6" y="134"/>
                  </a:lnTo>
                  <a:lnTo>
                    <a:pt x="6" y="134"/>
                  </a:lnTo>
                  <a:lnTo>
                    <a:pt x="8" y="133"/>
                  </a:lnTo>
                  <a:lnTo>
                    <a:pt x="8" y="133"/>
                  </a:lnTo>
                  <a:lnTo>
                    <a:pt x="10" y="132"/>
                  </a:lnTo>
                  <a:lnTo>
                    <a:pt x="11" y="131"/>
                  </a:lnTo>
                  <a:lnTo>
                    <a:pt x="12" y="129"/>
                  </a:lnTo>
                  <a:lnTo>
                    <a:pt x="11" y="126"/>
                  </a:lnTo>
                  <a:lnTo>
                    <a:pt x="11" y="125"/>
                  </a:lnTo>
                  <a:lnTo>
                    <a:pt x="9" y="124"/>
                  </a:lnTo>
                  <a:lnTo>
                    <a:pt x="8" y="123"/>
                  </a:lnTo>
                  <a:lnTo>
                    <a:pt x="6" y="123"/>
                  </a:lnTo>
                  <a:lnTo>
                    <a:pt x="6" y="123"/>
                  </a:lnTo>
                  <a:lnTo>
                    <a:pt x="9" y="123"/>
                  </a:lnTo>
                  <a:lnTo>
                    <a:pt x="10" y="123"/>
                  </a:lnTo>
                  <a:lnTo>
                    <a:pt x="11" y="122"/>
                  </a:lnTo>
                  <a:lnTo>
                    <a:pt x="14" y="119"/>
                  </a:lnTo>
                  <a:lnTo>
                    <a:pt x="14" y="119"/>
                  </a:lnTo>
                  <a:lnTo>
                    <a:pt x="21" y="110"/>
                  </a:lnTo>
                  <a:lnTo>
                    <a:pt x="21" y="110"/>
                  </a:lnTo>
                  <a:lnTo>
                    <a:pt x="36" y="88"/>
                  </a:lnTo>
                  <a:lnTo>
                    <a:pt x="43" y="77"/>
                  </a:lnTo>
                  <a:lnTo>
                    <a:pt x="52" y="67"/>
                  </a:lnTo>
                  <a:lnTo>
                    <a:pt x="52" y="67"/>
                  </a:lnTo>
                  <a:lnTo>
                    <a:pt x="82" y="32"/>
                  </a:lnTo>
                  <a:lnTo>
                    <a:pt x="82" y="32"/>
                  </a:lnTo>
                  <a:lnTo>
                    <a:pt x="88" y="26"/>
                  </a:lnTo>
                  <a:lnTo>
                    <a:pt x="95" y="20"/>
                  </a:lnTo>
                  <a:lnTo>
                    <a:pt x="101" y="15"/>
                  </a:lnTo>
                  <a:lnTo>
                    <a:pt x="106" y="8"/>
                  </a:lnTo>
                  <a:lnTo>
                    <a:pt x="106" y="8"/>
                  </a:lnTo>
                  <a:lnTo>
                    <a:pt x="106" y="6"/>
                  </a:lnTo>
                  <a:lnTo>
                    <a:pt x="106" y="4"/>
                  </a:lnTo>
                  <a:lnTo>
                    <a:pt x="105" y="3"/>
                  </a:lnTo>
                  <a:lnTo>
                    <a:pt x="104" y="1"/>
                  </a:lnTo>
                  <a:lnTo>
                    <a:pt x="102" y="0"/>
                  </a:lnTo>
                  <a:lnTo>
                    <a:pt x="101" y="0"/>
                  </a:lnTo>
                  <a:lnTo>
                    <a:pt x="99" y="1"/>
                  </a:lnTo>
                  <a:lnTo>
                    <a:pt x="98" y="3"/>
                  </a:lnTo>
                  <a:lnTo>
                    <a:pt x="9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5" name="chenying0907 136"/>
            <p:cNvSpPr>
              <a:spLocks/>
            </p:cNvSpPr>
            <p:nvPr/>
          </p:nvSpPr>
          <p:spPr bwMode="auto">
            <a:xfrm>
              <a:off x="6729413" y="2536825"/>
              <a:ext cx="60325" cy="65088"/>
            </a:xfrm>
            <a:custGeom>
              <a:avLst/>
              <a:gdLst/>
              <a:ahLst/>
              <a:cxnLst>
                <a:cxn ang="0">
                  <a:pos x="104" y="2"/>
                </a:cxn>
                <a:cxn ang="0">
                  <a:pos x="104" y="2"/>
                </a:cxn>
                <a:cxn ang="0">
                  <a:pos x="99" y="10"/>
                </a:cxn>
                <a:cxn ang="0">
                  <a:pos x="93" y="19"/>
                </a:cxn>
                <a:cxn ang="0">
                  <a:pos x="87" y="27"/>
                </a:cxn>
                <a:cxn ang="0">
                  <a:pos x="78" y="34"/>
                </a:cxn>
                <a:cxn ang="0">
                  <a:pos x="63" y="47"/>
                </a:cxn>
                <a:cxn ang="0">
                  <a:pos x="47" y="60"/>
                </a:cxn>
                <a:cxn ang="0">
                  <a:pos x="47" y="60"/>
                </a:cxn>
                <a:cxn ang="0">
                  <a:pos x="40" y="66"/>
                </a:cxn>
                <a:cxn ang="0">
                  <a:pos x="33" y="72"/>
                </a:cxn>
                <a:cxn ang="0">
                  <a:pos x="21" y="86"/>
                </a:cxn>
                <a:cxn ang="0">
                  <a:pos x="10" y="100"/>
                </a:cxn>
                <a:cxn ang="0">
                  <a:pos x="0" y="116"/>
                </a:cxn>
                <a:cxn ang="0">
                  <a:pos x="0" y="116"/>
                </a:cxn>
                <a:cxn ang="0">
                  <a:pos x="0" y="118"/>
                </a:cxn>
                <a:cxn ang="0">
                  <a:pos x="0" y="119"/>
                </a:cxn>
                <a:cxn ang="0">
                  <a:pos x="1" y="122"/>
                </a:cxn>
                <a:cxn ang="0">
                  <a:pos x="4" y="123"/>
                </a:cxn>
                <a:cxn ang="0">
                  <a:pos x="6" y="123"/>
                </a:cxn>
                <a:cxn ang="0">
                  <a:pos x="7" y="122"/>
                </a:cxn>
                <a:cxn ang="0">
                  <a:pos x="12" y="117"/>
                </a:cxn>
                <a:cxn ang="0">
                  <a:pos x="12" y="117"/>
                </a:cxn>
                <a:cxn ang="0">
                  <a:pos x="13" y="115"/>
                </a:cxn>
                <a:cxn ang="0">
                  <a:pos x="13" y="113"/>
                </a:cxn>
                <a:cxn ang="0">
                  <a:pos x="13" y="113"/>
                </a:cxn>
                <a:cxn ang="0">
                  <a:pos x="23" y="99"/>
                </a:cxn>
                <a:cxn ang="0">
                  <a:pos x="33" y="87"/>
                </a:cxn>
                <a:cxn ang="0">
                  <a:pos x="33" y="87"/>
                </a:cxn>
                <a:cxn ang="0">
                  <a:pos x="40" y="79"/>
                </a:cxn>
                <a:cxn ang="0">
                  <a:pos x="48" y="73"/>
                </a:cxn>
                <a:cxn ang="0">
                  <a:pos x="57" y="67"/>
                </a:cxn>
                <a:cxn ang="0">
                  <a:pos x="64" y="60"/>
                </a:cxn>
                <a:cxn ang="0">
                  <a:pos x="64" y="60"/>
                </a:cxn>
                <a:cxn ang="0">
                  <a:pos x="91" y="35"/>
                </a:cxn>
                <a:cxn ang="0">
                  <a:pos x="102" y="22"/>
                </a:cxn>
                <a:cxn ang="0">
                  <a:pos x="107" y="14"/>
                </a:cxn>
                <a:cxn ang="0">
                  <a:pos x="112" y="6"/>
                </a:cxn>
                <a:cxn ang="0">
                  <a:pos x="112" y="6"/>
                </a:cxn>
                <a:cxn ang="0">
                  <a:pos x="114" y="5"/>
                </a:cxn>
                <a:cxn ang="0">
                  <a:pos x="114" y="3"/>
                </a:cxn>
                <a:cxn ang="0">
                  <a:pos x="112" y="1"/>
                </a:cxn>
                <a:cxn ang="0">
                  <a:pos x="110" y="0"/>
                </a:cxn>
                <a:cxn ang="0">
                  <a:pos x="109" y="0"/>
                </a:cxn>
                <a:cxn ang="0">
                  <a:pos x="107" y="0"/>
                </a:cxn>
                <a:cxn ang="0">
                  <a:pos x="105" y="0"/>
                </a:cxn>
                <a:cxn ang="0">
                  <a:pos x="104" y="2"/>
                </a:cxn>
                <a:cxn ang="0">
                  <a:pos x="104" y="2"/>
                </a:cxn>
              </a:cxnLst>
              <a:rect l="0" t="0" r="r" b="b"/>
              <a:pathLst>
                <a:path w="114" h="123">
                  <a:moveTo>
                    <a:pt x="104" y="2"/>
                  </a:moveTo>
                  <a:lnTo>
                    <a:pt x="104" y="2"/>
                  </a:lnTo>
                  <a:lnTo>
                    <a:pt x="99" y="10"/>
                  </a:lnTo>
                  <a:lnTo>
                    <a:pt x="93" y="19"/>
                  </a:lnTo>
                  <a:lnTo>
                    <a:pt x="87" y="27"/>
                  </a:lnTo>
                  <a:lnTo>
                    <a:pt x="78" y="34"/>
                  </a:lnTo>
                  <a:lnTo>
                    <a:pt x="63" y="47"/>
                  </a:lnTo>
                  <a:lnTo>
                    <a:pt x="47" y="60"/>
                  </a:lnTo>
                  <a:lnTo>
                    <a:pt x="47" y="60"/>
                  </a:lnTo>
                  <a:lnTo>
                    <a:pt x="40" y="66"/>
                  </a:lnTo>
                  <a:lnTo>
                    <a:pt x="33" y="72"/>
                  </a:lnTo>
                  <a:lnTo>
                    <a:pt x="21" y="86"/>
                  </a:lnTo>
                  <a:lnTo>
                    <a:pt x="10" y="100"/>
                  </a:lnTo>
                  <a:lnTo>
                    <a:pt x="0" y="116"/>
                  </a:lnTo>
                  <a:lnTo>
                    <a:pt x="0" y="116"/>
                  </a:lnTo>
                  <a:lnTo>
                    <a:pt x="0" y="118"/>
                  </a:lnTo>
                  <a:lnTo>
                    <a:pt x="0" y="119"/>
                  </a:lnTo>
                  <a:lnTo>
                    <a:pt x="1" y="122"/>
                  </a:lnTo>
                  <a:lnTo>
                    <a:pt x="4" y="123"/>
                  </a:lnTo>
                  <a:lnTo>
                    <a:pt x="6" y="123"/>
                  </a:lnTo>
                  <a:lnTo>
                    <a:pt x="7" y="122"/>
                  </a:lnTo>
                  <a:lnTo>
                    <a:pt x="12" y="117"/>
                  </a:lnTo>
                  <a:lnTo>
                    <a:pt x="12" y="117"/>
                  </a:lnTo>
                  <a:lnTo>
                    <a:pt x="13" y="115"/>
                  </a:lnTo>
                  <a:lnTo>
                    <a:pt x="13" y="113"/>
                  </a:lnTo>
                  <a:lnTo>
                    <a:pt x="13" y="113"/>
                  </a:lnTo>
                  <a:lnTo>
                    <a:pt x="23" y="99"/>
                  </a:lnTo>
                  <a:lnTo>
                    <a:pt x="33" y="87"/>
                  </a:lnTo>
                  <a:lnTo>
                    <a:pt x="33" y="87"/>
                  </a:lnTo>
                  <a:lnTo>
                    <a:pt x="40" y="79"/>
                  </a:lnTo>
                  <a:lnTo>
                    <a:pt x="48" y="73"/>
                  </a:lnTo>
                  <a:lnTo>
                    <a:pt x="57" y="67"/>
                  </a:lnTo>
                  <a:lnTo>
                    <a:pt x="64" y="60"/>
                  </a:lnTo>
                  <a:lnTo>
                    <a:pt x="64" y="60"/>
                  </a:lnTo>
                  <a:lnTo>
                    <a:pt x="91" y="35"/>
                  </a:lnTo>
                  <a:lnTo>
                    <a:pt x="102" y="22"/>
                  </a:lnTo>
                  <a:lnTo>
                    <a:pt x="107" y="14"/>
                  </a:lnTo>
                  <a:lnTo>
                    <a:pt x="112" y="6"/>
                  </a:lnTo>
                  <a:lnTo>
                    <a:pt x="112" y="6"/>
                  </a:lnTo>
                  <a:lnTo>
                    <a:pt x="114" y="5"/>
                  </a:lnTo>
                  <a:lnTo>
                    <a:pt x="114" y="3"/>
                  </a:lnTo>
                  <a:lnTo>
                    <a:pt x="112" y="1"/>
                  </a:lnTo>
                  <a:lnTo>
                    <a:pt x="110" y="0"/>
                  </a:lnTo>
                  <a:lnTo>
                    <a:pt x="109" y="0"/>
                  </a:lnTo>
                  <a:lnTo>
                    <a:pt x="107" y="0"/>
                  </a:lnTo>
                  <a:lnTo>
                    <a:pt x="105" y="0"/>
                  </a:lnTo>
                  <a:lnTo>
                    <a:pt x="104" y="2"/>
                  </a:lnTo>
                  <a:lnTo>
                    <a:pt x="10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6" name="chenying0907 137"/>
            <p:cNvSpPr>
              <a:spLocks/>
            </p:cNvSpPr>
            <p:nvPr/>
          </p:nvSpPr>
          <p:spPr bwMode="auto">
            <a:xfrm>
              <a:off x="6764338" y="2535238"/>
              <a:ext cx="52388" cy="61913"/>
            </a:xfrm>
            <a:custGeom>
              <a:avLst/>
              <a:gdLst/>
              <a:ahLst/>
              <a:cxnLst>
                <a:cxn ang="0">
                  <a:pos x="95" y="0"/>
                </a:cxn>
                <a:cxn ang="0">
                  <a:pos x="90" y="0"/>
                </a:cxn>
                <a:cxn ang="0">
                  <a:pos x="90" y="0"/>
                </a:cxn>
                <a:cxn ang="0">
                  <a:pos x="87" y="1"/>
                </a:cxn>
                <a:cxn ang="0">
                  <a:pos x="86" y="3"/>
                </a:cxn>
                <a:cxn ang="0">
                  <a:pos x="86" y="6"/>
                </a:cxn>
                <a:cxn ang="0">
                  <a:pos x="87" y="8"/>
                </a:cxn>
                <a:cxn ang="0">
                  <a:pos x="87" y="8"/>
                </a:cxn>
                <a:cxn ang="0">
                  <a:pos x="83" y="14"/>
                </a:cxn>
                <a:cxn ang="0">
                  <a:pos x="79" y="19"/>
                </a:cxn>
                <a:cxn ang="0">
                  <a:pos x="67" y="31"/>
                </a:cxn>
                <a:cxn ang="0">
                  <a:pos x="67" y="31"/>
                </a:cxn>
                <a:cxn ang="0">
                  <a:pos x="61" y="37"/>
                </a:cxn>
                <a:cxn ang="0">
                  <a:pos x="56" y="44"/>
                </a:cxn>
                <a:cxn ang="0">
                  <a:pos x="44" y="59"/>
                </a:cxn>
                <a:cxn ang="0">
                  <a:pos x="44" y="59"/>
                </a:cxn>
                <a:cxn ang="0">
                  <a:pos x="22" y="84"/>
                </a:cxn>
                <a:cxn ang="0">
                  <a:pos x="10" y="98"/>
                </a:cxn>
                <a:cxn ang="0">
                  <a:pos x="0" y="111"/>
                </a:cxn>
                <a:cxn ang="0">
                  <a:pos x="0" y="111"/>
                </a:cxn>
                <a:cxn ang="0">
                  <a:pos x="0" y="113"/>
                </a:cxn>
                <a:cxn ang="0">
                  <a:pos x="1" y="116"/>
                </a:cxn>
                <a:cxn ang="0">
                  <a:pos x="3" y="119"/>
                </a:cxn>
                <a:cxn ang="0">
                  <a:pos x="6" y="119"/>
                </a:cxn>
                <a:cxn ang="0">
                  <a:pos x="6" y="119"/>
                </a:cxn>
                <a:cxn ang="0">
                  <a:pos x="9" y="116"/>
                </a:cxn>
                <a:cxn ang="0">
                  <a:pos x="11" y="115"/>
                </a:cxn>
                <a:cxn ang="0">
                  <a:pos x="13" y="113"/>
                </a:cxn>
                <a:cxn ang="0">
                  <a:pos x="13" y="110"/>
                </a:cxn>
                <a:cxn ang="0">
                  <a:pos x="13" y="110"/>
                </a:cxn>
                <a:cxn ang="0">
                  <a:pos x="13" y="109"/>
                </a:cxn>
                <a:cxn ang="0">
                  <a:pos x="13" y="109"/>
                </a:cxn>
                <a:cxn ang="0">
                  <a:pos x="25" y="95"/>
                </a:cxn>
                <a:cxn ang="0">
                  <a:pos x="37" y="81"/>
                </a:cxn>
                <a:cxn ang="0">
                  <a:pos x="61" y="53"/>
                </a:cxn>
                <a:cxn ang="0">
                  <a:pos x="61" y="53"/>
                </a:cxn>
                <a:cxn ang="0">
                  <a:pos x="70" y="42"/>
                </a:cxn>
                <a:cxn ang="0">
                  <a:pos x="82" y="32"/>
                </a:cxn>
                <a:cxn ang="0">
                  <a:pos x="91" y="19"/>
                </a:cxn>
                <a:cxn ang="0">
                  <a:pos x="95" y="13"/>
                </a:cxn>
                <a:cxn ang="0">
                  <a:pos x="99" y="7"/>
                </a:cxn>
                <a:cxn ang="0">
                  <a:pos x="99" y="7"/>
                </a:cxn>
                <a:cxn ang="0">
                  <a:pos x="99" y="5"/>
                </a:cxn>
                <a:cxn ang="0">
                  <a:pos x="99" y="2"/>
                </a:cxn>
                <a:cxn ang="0">
                  <a:pos x="97" y="1"/>
                </a:cxn>
                <a:cxn ang="0">
                  <a:pos x="95" y="0"/>
                </a:cxn>
                <a:cxn ang="0">
                  <a:pos x="95" y="0"/>
                </a:cxn>
              </a:cxnLst>
              <a:rect l="0" t="0" r="r" b="b"/>
              <a:pathLst>
                <a:path w="99" h="119">
                  <a:moveTo>
                    <a:pt x="95" y="0"/>
                  </a:moveTo>
                  <a:lnTo>
                    <a:pt x="90" y="0"/>
                  </a:lnTo>
                  <a:lnTo>
                    <a:pt x="90" y="0"/>
                  </a:lnTo>
                  <a:lnTo>
                    <a:pt x="87" y="1"/>
                  </a:lnTo>
                  <a:lnTo>
                    <a:pt x="86" y="3"/>
                  </a:lnTo>
                  <a:lnTo>
                    <a:pt x="86" y="6"/>
                  </a:lnTo>
                  <a:lnTo>
                    <a:pt x="87" y="8"/>
                  </a:lnTo>
                  <a:lnTo>
                    <a:pt x="87" y="8"/>
                  </a:lnTo>
                  <a:lnTo>
                    <a:pt x="83" y="14"/>
                  </a:lnTo>
                  <a:lnTo>
                    <a:pt x="79" y="19"/>
                  </a:lnTo>
                  <a:lnTo>
                    <a:pt x="67" y="31"/>
                  </a:lnTo>
                  <a:lnTo>
                    <a:pt x="67" y="31"/>
                  </a:lnTo>
                  <a:lnTo>
                    <a:pt x="61" y="37"/>
                  </a:lnTo>
                  <a:lnTo>
                    <a:pt x="56" y="44"/>
                  </a:lnTo>
                  <a:lnTo>
                    <a:pt x="44" y="59"/>
                  </a:lnTo>
                  <a:lnTo>
                    <a:pt x="44" y="59"/>
                  </a:lnTo>
                  <a:lnTo>
                    <a:pt x="22" y="84"/>
                  </a:lnTo>
                  <a:lnTo>
                    <a:pt x="10" y="98"/>
                  </a:lnTo>
                  <a:lnTo>
                    <a:pt x="0" y="111"/>
                  </a:lnTo>
                  <a:lnTo>
                    <a:pt x="0" y="111"/>
                  </a:lnTo>
                  <a:lnTo>
                    <a:pt x="0" y="113"/>
                  </a:lnTo>
                  <a:lnTo>
                    <a:pt x="1" y="116"/>
                  </a:lnTo>
                  <a:lnTo>
                    <a:pt x="3" y="119"/>
                  </a:lnTo>
                  <a:lnTo>
                    <a:pt x="6" y="119"/>
                  </a:lnTo>
                  <a:lnTo>
                    <a:pt x="6" y="119"/>
                  </a:lnTo>
                  <a:lnTo>
                    <a:pt x="9" y="116"/>
                  </a:lnTo>
                  <a:lnTo>
                    <a:pt x="11" y="115"/>
                  </a:lnTo>
                  <a:lnTo>
                    <a:pt x="13" y="113"/>
                  </a:lnTo>
                  <a:lnTo>
                    <a:pt x="13" y="110"/>
                  </a:lnTo>
                  <a:lnTo>
                    <a:pt x="13" y="110"/>
                  </a:lnTo>
                  <a:lnTo>
                    <a:pt x="13" y="109"/>
                  </a:lnTo>
                  <a:lnTo>
                    <a:pt x="13" y="109"/>
                  </a:lnTo>
                  <a:lnTo>
                    <a:pt x="25" y="95"/>
                  </a:lnTo>
                  <a:lnTo>
                    <a:pt x="37" y="81"/>
                  </a:lnTo>
                  <a:lnTo>
                    <a:pt x="61" y="53"/>
                  </a:lnTo>
                  <a:lnTo>
                    <a:pt x="61" y="53"/>
                  </a:lnTo>
                  <a:lnTo>
                    <a:pt x="70" y="42"/>
                  </a:lnTo>
                  <a:lnTo>
                    <a:pt x="82" y="32"/>
                  </a:lnTo>
                  <a:lnTo>
                    <a:pt x="91" y="19"/>
                  </a:lnTo>
                  <a:lnTo>
                    <a:pt x="95" y="13"/>
                  </a:lnTo>
                  <a:lnTo>
                    <a:pt x="99" y="7"/>
                  </a:lnTo>
                  <a:lnTo>
                    <a:pt x="99" y="7"/>
                  </a:lnTo>
                  <a:lnTo>
                    <a:pt x="99" y="5"/>
                  </a:lnTo>
                  <a:lnTo>
                    <a:pt x="99" y="2"/>
                  </a:lnTo>
                  <a:lnTo>
                    <a:pt x="97" y="1"/>
                  </a:lnTo>
                  <a:lnTo>
                    <a:pt x="95" y="0"/>
                  </a:lnTo>
                  <a:lnTo>
                    <a:pt x="9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7" name="chenying0907 138"/>
            <p:cNvSpPr>
              <a:spLocks/>
            </p:cNvSpPr>
            <p:nvPr/>
          </p:nvSpPr>
          <p:spPr bwMode="auto">
            <a:xfrm>
              <a:off x="6804025" y="2535238"/>
              <a:ext cx="46038" cy="57150"/>
            </a:xfrm>
            <a:custGeom>
              <a:avLst/>
              <a:gdLst/>
              <a:ahLst/>
              <a:cxnLst>
                <a:cxn ang="0">
                  <a:pos x="77" y="2"/>
                </a:cxn>
                <a:cxn ang="0">
                  <a:pos x="77" y="2"/>
                </a:cxn>
                <a:cxn ang="0">
                  <a:pos x="74" y="9"/>
                </a:cxn>
                <a:cxn ang="0">
                  <a:pos x="69" y="16"/>
                </a:cxn>
                <a:cxn ang="0">
                  <a:pos x="58" y="30"/>
                </a:cxn>
                <a:cxn ang="0">
                  <a:pos x="34" y="56"/>
                </a:cxn>
                <a:cxn ang="0">
                  <a:pos x="34" y="56"/>
                </a:cxn>
                <a:cxn ang="0">
                  <a:pos x="17" y="74"/>
                </a:cxn>
                <a:cxn ang="0">
                  <a:pos x="9" y="84"/>
                </a:cxn>
                <a:cxn ang="0">
                  <a:pos x="6" y="90"/>
                </a:cxn>
                <a:cxn ang="0">
                  <a:pos x="4" y="95"/>
                </a:cxn>
                <a:cxn ang="0">
                  <a:pos x="4" y="95"/>
                </a:cxn>
                <a:cxn ang="0">
                  <a:pos x="1" y="97"/>
                </a:cxn>
                <a:cxn ang="0">
                  <a:pos x="0" y="99"/>
                </a:cxn>
                <a:cxn ang="0">
                  <a:pos x="0" y="104"/>
                </a:cxn>
                <a:cxn ang="0">
                  <a:pos x="0" y="104"/>
                </a:cxn>
                <a:cxn ang="0">
                  <a:pos x="1" y="106"/>
                </a:cxn>
                <a:cxn ang="0">
                  <a:pos x="2" y="107"/>
                </a:cxn>
                <a:cxn ang="0">
                  <a:pos x="4" y="108"/>
                </a:cxn>
                <a:cxn ang="0">
                  <a:pos x="6" y="108"/>
                </a:cxn>
                <a:cxn ang="0">
                  <a:pos x="9" y="107"/>
                </a:cxn>
                <a:cxn ang="0">
                  <a:pos x="10" y="106"/>
                </a:cxn>
                <a:cxn ang="0">
                  <a:pos x="10" y="104"/>
                </a:cxn>
                <a:cxn ang="0">
                  <a:pos x="10" y="104"/>
                </a:cxn>
                <a:cxn ang="0">
                  <a:pos x="11" y="102"/>
                </a:cxn>
                <a:cxn ang="0">
                  <a:pos x="11" y="102"/>
                </a:cxn>
                <a:cxn ang="0">
                  <a:pos x="12" y="102"/>
                </a:cxn>
                <a:cxn ang="0">
                  <a:pos x="12" y="102"/>
                </a:cxn>
                <a:cxn ang="0">
                  <a:pos x="13" y="101"/>
                </a:cxn>
                <a:cxn ang="0">
                  <a:pos x="14" y="99"/>
                </a:cxn>
                <a:cxn ang="0">
                  <a:pos x="15" y="96"/>
                </a:cxn>
                <a:cxn ang="0">
                  <a:pos x="15" y="96"/>
                </a:cxn>
                <a:cxn ang="0">
                  <a:pos x="15" y="94"/>
                </a:cxn>
                <a:cxn ang="0">
                  <a:pos x="15" y="93"/>
                </a:cxn>
                <a:cxn ang="0">
                  <a:pos x="15" y="93"/>
                </a:cxn>
                <a:cxn ang="0">
                  <a:pos x="19" y="88"/>
                </a:cxn>
                <a:cxn ang="0">
                  <a:pos x="23" y="82"/>
                </a:cxn>
                <a:cxn ang="0">
                  <a:pos x="32" y="72"/>
                </a:cxn>
                <a:cxn ang="0">
                  <a:pos x="32" y="72"/>
                </a:cxn>
                <a:cxn ang="0">
                  <a:pos x="44" y="59"/>
                </a:cxn>
                <a:cxn ang="0">
                  <a:pos x="56" y="46"/>
                </a:cxn>
                <a:cxn ang="0">
                  <a:pos x="56" y="46"/>
                </a:cxn>
                <a:cxn ang="0">
                  <a:pos x="64" y="37"/>
                </a:cxn>
                <a:cxn ang="0">
                  <a:pos x="73" y="28"/>
                </a:cxn>
                <a:cxn ang="0">
                  <a:pos x="80" y="17"/>
                </a:cxn>
                <a:cxn ang="0">
                  <a:pos x="85" y="7"/>
                </a:cxn>
                <a:cxn ang="0">
                  <a:pos x="85" y="7"/>
                </a:cxn>
                <a:cxn ang="0">
                  <a:pos x="86" y="5"/>
                </a:cxn>
                <a:cxn ang="0">
                  <a:pos x="85" y="3"/>
                </a:cxn>
                <a:cxn ang="0">
                  <a:pos x="83" y="1"/>
                </a:cxn>
                <a:cxn ang="0">
                  <a:pos x="82" y="0"/>
                </a:cxn>
                <a:cxn ang="0">
                  <a:pos x="80" y="0"/>
                </a:cxn>
                <a:cxn ang="0">
                  <a:pos x="78" y="1"/>
                </a:cxn>
                <a:cxn ang="0">
                  <a:pos x="77" y="2"/>
                </a:cxn>
                <a:cxn ang="0">
                  <a:pos x="77" y="2"/>
                </a:cxn>
              </a:cxnLst>
              <a:rect l="0" t="0" r="r" b="b"/>
              <a:pathLst>
                <a:path w="86" h="108">
                  <a:moveTo>
                    <a:pt x="77" y="2"/>
                  </a:moveTo>
                  <a:lnTo>
                    <a:pt x="77" y="2"/>
                  </a:lnTo>
                  <a:lnTo>
                    <a:pt x="74" y="9"/>
                  </a:lnTo>
                  <a:lnTo>
                    <a:pt x="69" y="16"/>
                  </a:lnTo>
                  <a:lnTo>
                    <a:pt x="58" y="30"/>
                  </a:lnTo>
                  <a:lnTo>
                    <a:pt x="34" y="56"/>
                  </a:lnTo>
                  <a:lnTo>
                    <a:pt x="34" y="56"/>
                  </a:lnTo>
                  <a:lnTo>
                    <a:pt x="17" y="74"/>
                  </a:lnTo>
                  <a:lnTo>
                    <a:pt x="9" y="84"/>
                  </a:lnTo>
                  <a:lnTo>
                    <a:pt x="6" y="90"/>
                  </a:lnTo>
                  <a:lnTo>
                    <a:pt x="4" y="95"/>
                  </a:lnTo>
                  <a:lnTo>
                    <a:pt x="4" y="95"/>
                  </a:lnTo>
                  <a:lnTo>
                    <a:pt x="1" y="97"/>
                  </a:lnTo>
                  <a:lnTo>
                    <a:pt x="0" y="99"/>
                  </a:lnTo>
                  <a:lnTo>
                    <a:pt x="0" y="104"/>
                  </a:lnTo>
                  <a:lnTo>
                    <a:pt x="0" y="104"/>
                  </a:lnTo>
                  <a:lnTo>
                    <a:pt x="1" y="106"/>
                  </a:lnTo>
                  <a:lnTo>
                    <a:pt x="2" y="107"/>
                  </a:lnTo>
                  <a:lnTo>
                    <a:pt x="4" y="108"/>
                  </a:lnTo>
                  <a:lnTo>
                    <a:pt x="6" y="108"/>
                  </a:lnTo>
                  <a:lnTo>
                    <a:pt x="9" y="107"/>
                  </a:lnTo>
                  <a:lnTo>
                    <a:pt x="10" y="106"/>
                  </a:lnTo>
                  <a:lnTo>
                    <a:pt x="10" y="104"/>
                  </a:lnTo>
                  <a:lnTo>
                    <a:pt x="10" y="104"/>
                  </a:lnTo>
                  <a:lnTo>
                    <a:pt x="11" y="102"/>
                  </a:lnTo>
                  <a:lnTo>
                    <a:pt x="11" y="102"/>
                  </a:lnTo>
                  <a:lnTo>
                    <a:pt x="12" y="102"/>
                  </a:lnTo>
                  <a:lnTo>
                    <a:pt x="12" y="102"/>
                  </a:lnTo>
                  <a:lnTo>
                    <a:pt x="13" y="101"/>
                  </a:lnTo>
                  <a:lnTo>
                    <a:pt x="14" y="99"/>
                  </a:lnTo>
                  <a:lnTo>
                    <a:pt x="15" y="96"/>
                  </a:lnTo>
                  <a:lnTo>
                    <a:pt x="15" y="96"/>
                  </a:lnTo>
                  <a:lnTo>
                    <a:pt x="15" y="94"/>
                  </a:lnTo>
                  <a:lnTo>
                    <a:pt x="15" y="93"/>
                  </a:lnTo>
                  <a:lnTo>
                    <a:pt x="15" y="93"/>
                  </a:lnTo>
                  <a:lnTo>
                    <a:pt x="19" y="88"/>
                  </a:lnTo>
                  <a:lnTo>
                    <a:pt x="23" y="82"/>
                  </a:lnTo>
                  <a:lnTo>
                    <a:pt x="32" y="72"/>
                  </a:lnTo>
                  <a:lnTo>
                    <a:pt x="32" y="72"/>
                  </a:lnTo>
                  <a:lnTo>
                    <a:pt x="44" y="59"/>
                  </a:lnTo>
                  <a:lnTo>
                    <a:pt x="56" y="46"/>
                  </a:lnTo>
                  <a:lnTo>
                    <a:pt x="56" y="46"/>
                  </a:lnTo>
                  <a:lnTo>
                    <a:pt x="64" y="37"/>
                  </a:lnTo>
                  <a:lnTo>
                    <a:pt x="73" y="28"/>
                  </a:lnTo>
                  <a:lnTo>
                    <a:pt x="80" y="17"/>
                  </a:lnTo>
                  <a:lnTo>
                    <a:pt x="85" y="7"/>
                  </a:lnTo>
                  <a:lnTo>
                    <a:pt x="85" y="7"/>
                  </a:lnTo>
                  <a:lnTo>
                    <a:pt x="86" y="5"/>
                  </a:lnTo>
                  <a:lnTo>
                    <a:pt x="85" y="3"/>
                  </a:lnTo>
                  <a:lnTo>
                    <a:pt x="83" y="1"/>
                  </a:lnTo>
                  <a:lnTo>
                    <a:pt x="82" y="0"/>
                  </a:lnTo>
                  <a:lnTo>
                    <a:pt x="80" y="0"/>
                  </a:lnTo>
                  <a:lnTo>
                    <a:pt x="78" y="1"/>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8" name="chenying0907 139"/>
            <p:cNvSpPr>
              <a:spLocks/>
            </p:cNvSpPr>
            <p:nvPr/>
          </p:nvSpPr>
          <p:spPr bwMode="auto">
            <a:xfrm>
              <a:off x="6834188" y="2535238"/>
              <a:ext cx="42863" cy="58738"/>
            </a:xfrm>
            <a:custGeom>
              <a:avLst/>
              <a:gdLst/>
              <a:ahLst/>
              <a:cxnLst>
                <a:cxn ang="0">
                  <a:pos x="73" y="1"/>
                </a:cxn>
                <a:cxn ang="0">
                  <a:pos x="73" y="1"/>
                </a:cxn>
                <a:cxn ang="0">
                  <a:pos x="67" y="6"/>
                </a:cxn>
                <a:cxn ang="0">
                  <a:pos x="63" y="11"/>
                </a:cxn>
                <a:cxn ang="0">
                  <a:pos x="56" y="21"/>
                </a:cxn>
                <a:cxn ang="0">
                  <a:pos x="50" y="33"/>
                </a:cxn>
                <a:cxn ang="0">
                  <a:pos x="43" y="45"/>
                </a:cxn>
                <a:cxn ang="0">
                  <a:pos x="43" y="45"/>
                </a:cxn>
                <a:cxn ang="0">
                  <a:pos x="32" y="61"/>
                </a:cxn>
                <a:cxn ang="0">
                  <a:pos x="21" y="75"/>
                </a:cxn>
                <a:cxn ang="0">
                  <a:pos x="10" y="90"/>
                </a:cxn>
                <a:cxn ang="0">
                  <a:pos x="4" y="98"/>
                </a:cxn>
                <a:cxn ang="0">
                  <a:pos x="0" y="106"/>
                </a:cxn>
                <a:cxn ang="0">
                  <a:pos x="0" y="106"/>
                </a:cxn>
                <a:cxn ang="0">
                  <a:pos x="0" y="109"/>
                </a:cxn>
                <a:cxn ang="0">
                  <a:pos x="0" y="111"/>
                </a:cxn>
                <a:cxn ang="0">
                  <a:pos x="2" y="113"/>
                </a:cxn>
                <a:cxn ang="0">
                  <a:pos x="4" y="113"/>
                </a:cxn>
                <a:cxn ang="0">
                  <a:pos x="10" y="113"/>
                </a:cxn>
                <a:cxn ang="0">
                  <a:pos x="10" y="113"/>
                </a:cxn>
                <a:cxn ang="0">
                  <a:pos x="12" y="112"/>
                </a:cxn>
                <a:cxn ang="0">
                  <a:pos x="14" y="110"/>
                </a:cxn>
                <a:cxn ang="0">
                  <a:pos x="14" y="107"/>
                </a:cxn>
                <a:cxn ang="0">
                  <a:pos x="12" y="105"/>
                </a:cxn>
                <a:cxn ang="0">
                  <a:pos x="12" y="105"/>
                </a:cxn>
                <a:cxn ang="0">
                  <a:pos x="19" y="92"/>
                </a:cxn>
                <a:cxn ang="0">
                  <a:pos x="28" y="79"/>
                </a:cxn>
                <a:cxn ang="0">
                  <a:pos x="47" y="56"/>
                </a:cxn>
                <a:cxn ang="0">
                  <a:pos x="47" y="56"/>
                </a:cxn>
                <a:cxn ang="0">
                  <a:pos x="51" y="49"/>
                </a:cxn>
                <a:cxn ang="0">
                  <a:pos x="54" y="43"/>
                </a:cxn>
                <a:cxn ang="0">
                  <a:pos x="61" y="31"/>
                </a:cxn>
                <a:cxn ang="0">
                  <a:pos x="68" y="18"/>
                </a:cxn>
                <a:cxn ang="0">
                  <a:pos x="74" y="13"/>
                </a:cxn>
                <a:cxn ang="0">
                  <a:pos x="79" y="8"/>
                </a:cxn>
                <a:cxn ang="0">
                  <a:pos x="79" y="8"/>
                </a:cxn>
                <a:cxn ang="0">
                  <a:pos x="80" y="6"/>
                </a:cxn>
                <a:cxn ang="0">
                  <a:pos x="81" y="5"/>
                </a:cxn>
                <a:cxn ang="0">
                  <a:pos x="80" y="3"/>
                </a:cxn>
                <a:cxn ang="0">
                  <a:pos x="79" y="2"/>
                </a:cxn>
                <a:cxn ang="0">
                  <a:pos x="76" y="0"/>
                </a:cxn>
                <a:cxn ang="0">
                  <a:pos x="74" y="0"/>
                </a:cxn>
                <a:cxn ang="0">
                  <a:pos x="73" y="1"/>
                </a:cxn>
                <a:cxn ang="0">
                  <a:pos x="73" y="1"/>
                </a:cxn>
              </a:cxnLst>
              <a:rect l="0" t="0" r="r" b="b"/>
              <a:pathLst>
                <a:path w="81" h="113">
                  <a:moveTo>
                    <a:pt x="73" y="1"/>
                  </a:moveTo>
                  <a:lnTo>
                    <a:pt x="73" y="1"/>
                  </a:lnTo>
                  <a:lnTo>
                    <a:pt x="67" y="6"/>
                  </a:lnTo>
                  <a:lnTo>
                    <a:pt x="63" y="11"/>
                  </a:lnTo>
                  <a:lnTo>
                    <a:pt x="56" y="21"/>
                  </a:lnTo>
                  <a:lnTo>
                    <a:pt x="50" y="33"/>
                  </a:lnTo>
                  <a:lnTo>
                    <a:pt x="43" y="45"/>
                  </a:lnTo>
                  <a:lnTo>
                    <a:pt x="43" y="45"/>
                  </a:lnTo>
                  <a:lnTo>
                    <a:pt x="32" y="61"/>
                  </a:lnTo>
                  <a:lnTo>
                    <a:pt x="21" y="75"/>
                  </a:lnTo>
                  <a:lnTo>
                    <a:pt x="10" y="90"/>
                  </a:lnTo>
                  <a:lnTo>
                    <a:pt x="4" y="98"/>
                  </a:lnTo>
                  <a:lnTo>
                    <a:pt x="0" y="106"/>
                  </a:lnTo>
                  <a:lnTo>
                    <a:pt x="0" y="106"/>
                  </a:lnTo>
                  <a:lnTo>
                    <a:pt x="0" y="109"/>
                  </a:lnTo>
                  <a:lnTo>
                    <a:pt x="0" y="111"/>
                  </a:lnTo>
                  <a:lnTo>
                    <a:pt x="2" y="113"/>
                  </a:lnTo>
                  <a:lnTo>
                    <a:pt x="4" y="113"/>
                  </a:lnTo>
                  <a:lnTo>
                    <a:pt x="10" y="113"/>
                  </a:lnTo>
                  <a:lnTo>
                    <a:pt x="10" y="113"/>
                  </a:lnTo>
                  <a:lnTo>
                    <a:pt x="12" y="112"/>
                  </a:lnTo>
                  <a:lnTo>
                    <a:pt x="14" y="110"/>
                  </a:lnTo>
                  <a:lnTo>
                    <a:pt x="14" y="107"/>
                  </a:lnTo>
                  <a:lnTo>
                    <a:pt x="12" y="105"/>
                  </a:lnTo>
                  <a:lnTo>
                    <a:pt x="12" y="105"/>
                  </a:lnTo>
                  <a:lnTo>
                    <a:pt x="19" y="92"/>
                  </a:lnTo>
                  <a:lnTo>
                    <a:pt x="28" y="79"/>
                  </a:lnTo>
                  <a:lnTo>
                    <a:pt x="47" y="56"/>
                  </a:lnTo>
                  <a:lnTo>
                    <a:pt x="47" y="56"/>
                  </a:lnTo>
                  <a:lnTo>
                    <a:pt x="51" y="49"/>
                  </a:lnTo>
                  <a:lnTo>
                    <a:pt x="54" y="43"/>
                  </a:lnTo>
                  <a:lnTo>
                    <a:pt x="61" y="31"/>
                  </a:lnTo>
                  <a:lnTo>
                    <a:pt x="68" y="18"/>
                  </a:lnTo>
                  <a:lnTo>
                    <a:pt x="74" y="13"/>
                  </a:lnTo>
                  <a:lnTo>
                    <a:pt x="79" y="8"/>
                  </a:lnTo>
                  <a:lnTo>
                    <a:pt x="79" y="8"/>
                  </a:lnTo>
                  <a:lnTo>
                    <a:pt x="80" y="6"/>
                  </a:lnTo>
                  <a:lnTo>
                    <a:pt x="81" y="5"/>
                  </a:lnTo>
                  <a:lnTo>
                    <a:pt x="80" y="3"/>
                  </a:lnTo>
                  <a:lnTo>
                    <a:pt x="79" y="2"/>
                  </a:lnTo>
                  <a:lnTo>
                    <a:pt x="76" y="0"/>
                  </a:lnTo>
                  <a:lnTo>
                    <a:pt x="74" y="0"/>
                  </a:lnTo>
                  <a:lnTo>
                    <a:pt x="73" y="1"/>
                  </a:lnTo>
                  <a:lnTo>
                    <a:pt x="7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9" name="chenying0907 140"/>
            <p:cNvSpPr>
              <a:spLocks/>
            </p:cNvSpPr>
            <p:nvPr/>
          </p:nvSpPr>
          <p:spPr bwMode="auto">
            <a:xfrm>
              <a:off x="6859588" y="2544763"/>
              <a:ext cx="34925" cy="55563"/>
            </a:xfrm>
            <a:custGeom>
              <a:avLst/>
              <a:gdLst/>
              <a:ahLst/>
              <a:cxnLst>
                <a:cxn ang="0">
                  <a:pos x="58" y="4"/>
                </a:cxn>
                <a:cxn ang="0">
                  <a:pos x="58" y="4"/>
                </a:cxn>
                <a:cxn ang="0">
                  <a:pos x="54" y="12"/>
                </a:cxn>
                <a:cxn ang="0">
                  <a:pos x="51" y="18"/>
                </a:cxn>
                <a:cxn ang="0">
                  <a:pos x="43" y="31"/>
                </a:cxn>
                <a:cxn ang="0">
                  <a:pos x="43" y="31"/>
                </a:cxn>
                <a:cxn ang="0">
                  <a:pos x="28" y="59"/>
                </a:cxn>
                <a:cxn ang="0">
                  <a:pos x="28" y="59"/>
                </a:cxn>
                <a:cxn ang="0">
                  <a:pos x="19" y="72"/>
                </a:cxn>
                <a:cxn ang="0">
                  <a:pos x="15" y="78"/>
                </a:cxn>
                <a:cxn ang="0">
                  <a:pos x="10" y="83"/>
                </a:cxn>
                <a:cxn ang="0">
                  <a:pos x="10" y="83"/>
                </a:cxn>
                <a:cxn ang="0">
                  <a:pos x="6" y="86"/>
                </a:cxn>
                <a:cxn ang="0">
                  <a:pos x="4" y="90"/>
                </a:cxn>
                <a:cxn ang="0">
                  <a:pos x="2" y="94"/>
                </a:cxn>
                <a:cxn ang="0">
                  <a:pos x="0" y="100"/>
                </a:cxn>
                <a:cxn ang="0">
                  <a:pos x="0" y="100"/>
                </a:cxn>
                <a:cxn ang="0">
                  <a:pos x="0" y="102"/>
                </a:cxn>
                <a:cxn ang="0">
                  <a:pos x="1" y="103"/>
                </a:cxn>
                <a:cxn ang="0">
                  <a:pos x="4" y="105"/>
                </a:cxn>
                <a:cxn ang="0">
                  <a:pos x="6" y="105"/>
                </a:cxn>
                <a:cxn ang="0">
                  <a:pos x="7" y="105"/>
                </a:cxn>
                <a:cxn ang="0">
                  <a:pos x="9" y="104"/>
                </a:cxn>
                <a:cxn ang="0">
                  <a:pos x="9" y="102"/>
                </a:cxn>
                <a:cxn ang="0">
                  <a:pos x="9" y="102"/>
                </a:cxn>
                <a:cxn ang="0">
                  <a:pos x="10" y="98"/>
                </a:cxn>
                <a:cxn ang="0">
                  <a:pos x="11" y="95"/>
                </a:cxn>
                <a:cxn ang="0">
                  <a:pos x="15" y="91"/>
                </a:cxn>
                <a:cxn ang="0">
                  <a:pos x="19" y="88"/>
                </a:cxn>
                <a:cxn ang="0">
                  <a:pos x="23" y="84"/>
                </a:cxn>
                <a:cxn ang="0">
                  <a:pos x="23" y="84"/>
                </a:cxn>
                <a:cxn ang="0">
                  <a:pos x="39" y="59"/>
                </a:cxn>
                <a:cxn ang="0">
                  <a:pos x="39" y="59"/>
                </a:cxn>
                <a:cxn ang="0">
                  <a:pos x="46" y="46"/>
                </a:cxn>
                <a:cxn ang="0">
                  <a:pos x="54" y="31"/>
                </a:cxn>
                <a:cxn ang="0">
                  <a:pos x="54" y="31"/>
                </a:cxn>
                <a:cxn ang="0">
                  <a:pos x="62" y="20"/>
                </a:cxn>
                <a:cxn ang="0">
                  <a:pos x="65" y="14"/>
                </a:cxn>
                <a:cxn ang="0">
                  <a:pos x="66" y="7"/>
                </a:cxn>
                <a:cxn ang="0">
                  <a:pos x="66" y="7"/>
                </a:cxn>
                <a:cxn ang="0">
                  <a:pos x="66" y="4"/>
                </a:cxn>
                <a:cxn ang="0">
                  <a:pos x="65" y="3"/>
                </a:cxn>
                <a:cxn ang="0">
                  <a:pos x="63" y="1"/>
                </a:cxn>
                <a:cxn ang="0">
                  <a:pos x="61" y="0"/>
                </a:cxn>
                <a:cxn ang="0">
                  <a:pos x="59" y="1"/>
                </a:cxn>
                <a:cxn ang="0">
                  <a:pos x="58" y="2"/>
                </a:cxn>
                <a:cxn ang="0">
                  <a:pos x="58" y="4"/>
                </a:cxn>
                <a:cxn ang="0">
                  <a:pos x="58" y="4"/>
                </a:cxn>
              </a:cxnLst>
              <a:rect l="0" t="0" r="r" b="b"/>
              <a:pathLst>
                <a:path w="66" h="105">
                  <a:moveTo>
                    <a:pt x="58" y="4"/>
                  </a:moveTo>
                  <a:lnTo>
                    <a:pt x="58" y="4"/>
                  </a:lnTo>
                  <a:lnTo>
                    <a:pt x="54" y="12"/>
                  </a:lnTo>
                  <a:lnTo>
                    <a:pt x="51" y="18"/>
                  </a:lnTo>
                  <a:lnTo>
                    <a:pt x="43" y="31"/>
                  </a:lnTo>
                  <a:lnTo>
                    <a:pt x="43" y="31"/>
                  </a:lnTo>
                  <a:lnTo>
                    <a:pt x="28" y="59"/>
                  </a:lnTo>
                  <a:lnTo>
                    <a:pt x="28" y="59"/>
                  </a:lnTo>
                  <a:lnTo>
                    <a:pt x="19" y="72"/>
                  </a:lnTo>
                  <a:lnTo>
                    <a:pt x="15" y="78"/>
                  </a:lnTo>
                  <a:lnTo>
                    <a:pt x="10" y="83"/>
                  </a:lnTo>
                  <a:lnTo>
                    <a:pt x="10" y="83"/>
                  </a:lnTo>
                  <a:lnTo>
                    <a:pt x="6" y="86"/>
                  </a:lnTo>
                  <a:lnTo>
                    <a:pt x="4" y="90"/>
                  </a:lnTo>
                  <a:lnTo>
                    <a:pt x="2" y="94"/>
                  </a:lnTo>
                  <a:lnTo>
                    <a:pt x="0" y="100"/>
                  </a:lnTo>
                  <a:lnTo>
                    <a:pt x="0" y="100"/>
                  </a:lnTo>
                  <a:lnTo>
                    <a:pt x="0" y="102"/>
                  </a:lnTo>
                  <a:lnTo>
                    <a:pt x="1" y="103"/>
                  </a:lnTo>
                  <a:lnTo>
                    <a:pt x="4" y="105"/>
                  </a:lnTo>
                  <a:lnTo>
                    <a:pt x="6" y="105"/>
                  </a:lnTo>
                  <a:lnTo>
                    <a:pt x="7" y="105"/>
                  </a:lnTo>
                  <a:lnTo>
                    <a:pt x="9" y="104"/>
                  </a:lnTo>
                  <a:lnTo>
                    <a:pt x="9" y="102"/>
                  </a:lnTo>
                  <a:lnTo>
                    <a:pt x="9" y="102"/>
                  </a:lnTo>
                  <a:lnTo>
                    <a:pt x="10" y="98"/>
                  </a:lnTo>
                  <a:lnTo>
                    <a:pt x="11" y="95"/>
                  </a:lnTo>
                  <a:lnTo>
                    <a:pt x="15" y="91"/>
                  </a:lnTo>
                  <a:lnTo>
                    <a:pt x="19" y="88"/>
                  </a:lnTo>
                  <a:lnTo>
                    <a:pt x="23" y="84"/>
                  </a:lnTo>
                  <a:lnTo>
                    <a:pt x="23" y="84"/>
                  </a:lnTo>
                  <a:lnTo>
                    <a:pt x="39" y="59"/>
                  </a:lnTo>
                  <a:lnTo>
                    <a:pt x="39" y="59"/>
                  </a:lnTo>
                  <a:lnTo>
                    <a:pt x="46" y="46"/>
                  </a:lnTo>
                  <a:lnTo>
                    <a:pt x="54" y="31"/>
                  </a:lnTo>
                  <a:lnTo>
                    <a:pt x="54" y="31"/>
                  </a:lnTo>
                  <a:lnTo>
                    <a:pt x="62" y="20"/>
                  </a:lnTo>
                  <a:lnTo>
                    <a:pt x="65" y="14"/>
                  </a:lnTo>
                  <a:lnTo>
                    <a:pt x="66" y="7"/>
                  </a:lnTo>
                  <a:lnTo>
                    <a:pt x="66" y="7"/>
                  </a:lnTo>
                  <a:lnTo>
                    <a:pt x="66" y="4"/>
                  </a:lnTo>
                  <a:lnTo>
                    <a:pt x="65" y="3"/>
                  </a:lnTo>
                  <a:lnTo>
                    <a:pt x="63" y="1"/>
                  </a:lnTo>
                  <a:lnTo>
                    <a:pt x="61" y="0"/>
                  </a:lnTo>
                  <a:lnTo>
                    <a:pt x="59" y="1"/>
                  </a:lnTo>
                  <a:lnTo>
                    <a:pt x="58" y="2"/>
                  </a:lnTo>
                  <a:lnTo>
                    <a:pt x="58" y="4"/>
                  </a:lnTo>
                  <a:lnTo>
                    <a:pt x="5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0" name="chenying0907 141"/>
            <p:cNvSpPr>
              <a:spLocks/>
            </p:cNvSpPr>
            <p:nvPr/>
          </p:nvSpPr>
          <p:spPr bwMode="auto">
            <a:xfrm>
              <a:off x="6869113" y="2549525"/>
              <a:ext cx="41275" cy="60325"/>
            </a:xfrm>
            <a:custGeom>
              <a:avLst/>
              <a:gdLst/>
              <a:ahLst/>
              <a:cxnLst>
                <a:cxn ang="0">
                  <a:pos x="66" y="3"/>
                </a:cxn>
                <a:cxn ang="0">
                  <a:pos x="66" y="3"/>
                </a:cxn>
                <a:cxn ang="0">
                  <a:pos x="63" y="9"/>
                </a:cxn>
                <a:cxn ang="0">
                  <a:pos x="59" y="16"/>
                </a:cxn>
                <a:cxn ang="0">
                  <a:pos x="50" y="30"/>
                </a:cxn>
                <a:cxn ang="0">
                  <a:pos x="50" y="30"/>
                </a:cxn>
                <a:cxn ang="0">
                  <a:pos x="44" y="43"/>
                </a:cxn>
                <a:cxn ang="0">
                  <a:pos x="35" y="55"/>
                </a:cxn>
                <a:cxn ang="0">
                  <a:pos x="35" y="55"/>
                </a:cxn>
                <a:cxn ang="0">
                  <a:pos x="20" y="80"/>
                </a:cxn>
                <a:cxn ang="0">
                  <a:pos x="11" y="93"/>
                </a:cxn>
                <a:cxn ang="0">
                  <a:pos x="1" y="105"/>
                </a:cxn>
                <a:cxn ang="0">
                  <a:pos x="1" y="105"/>
                </a:cxn>
                <a:cxn ang="0">
                  <a:pos x="0" y="107"/>
                </a:cxn>
                <a:cxn ang="0">
                  <a:pos x="0" y="108"/>
                </a:cxn>
                <a:cxn ang="0">
                  <a:pos x="0" y="110"/>
                </a:cxn>
                <a:cxn ang="0">
                  <a:pos x="1" y="111"/>
                </a:cxn>
                <a:cxn ang="0">
                  <a:pos x="3" y="112"/>
                </a:cxn>
                <a:cxn ang="0">
                  <a:pos x="4" y="113"/>
                </a:cxn>
                <a:cxn ang="0">
                  <a:pos x="7" y="112"/>
                </a:cxn>
                <a:cxn ang="0">
                  <a:pos x="8" y="111"/>
                </a:cxn>
                <a:cxn ang="0">
                  <a:pos x="8" y="111"/>
                </a:cxn>
                <a:cxn ang="0">
                  <a:pos x="18" y="100"/>
                </a:cxn>
                <a:cxn ang="0">
                  <a:pos x="27" y="86"/>
                </a:cxn>
                <a:cxn ang="0">
                  <a:pos x="44" y="60"/>
                </a:cxn>
                <a:cxn ang="0">
                  <a:pos x="44" y="60"/>
                </a:cxn>
                <a:cxn ang="0">
                  <a:pos x="53" y="44"/>
                </a:cxn>
                <a:cxn ang="0">
                  <a:pos x="62" y="28"/>
                </a:cxn>
                <a:cxn ang="0">
                  <a:pos x="62" y="28"/>
                </a:cxn>
                <a:cxn ang="0">
                  <a:pos x="65" y="21"/>
                </a:cxn>
                <a:cxn ang="0">
                  <a:pos x="70" y="16"/>
                </a:cxn>
                <a:cxn ang="0">
                  <a:pos x="73" y="11"/>
                </a:cxn>
                <a:cxn ang="0">
                  <a:pos x="76" y="5"/>
                </a:cxn>
                <a:cxn ang="0">
                  <a:pos x="76" y="5"/>
                </a:cxn>
                <a:cxn ang="0">
                  <a:pos x="76" y="3"/>
                </a:cxn>
                <a:cxn ang="0">
                  <a:pos x="75" y="2"/>
                </a:cxn>
                <a:cxn ang="0">
                  <a:pos x="74" y="1"/>
                </a:cxn>
                <a:cxn ang="0">
                  <a:pos x="73" y="0"/>
                </a:cxn>
                <a:cxn ang="0">
                  <a:pos x="71" y="0"/>
                </a:cxn>
                <a:cxn ang="0">
                  <a:pos x="69" y="0"/>
                </a:cxn>
                <a:cxn ang="0">
                  <a:pos x="67" y="1"/>
                </a:cxn>
                <a:cxn ang="0">
                  <a:pos x="66" y="3"/>
                </a:cxn>
                <a:cxn ang="0">
                  <a:pos x="66" y="3"/>
                </a:cxn>
              </a:cxnLst>
              <a:rect l="0" t="0" r="r" b="b"/>
              <a:pathLst>
                <a:path w="76" h="113">
                  <a:moveTo>
                    <a:pt x="66" y="3"/>
                  </a:moveTo>
                  <a:lnTo>
                    <a:pt x="66" y="3"/>
                  </a:lnTo>
                  <a:lnTo>
                    <a:pt x="63" y="9"/>
                  </a:lnTo>
                  <a:lnTo>
                    <a:pt x="59" y="16"/>
                  </a:lnTo>
                  <a:lnTo>
                    <a:pt x="50" y="30"/>
                  </a:lnTo>
                  <a:lnTo>
                    <a:pt x="50" y="30"/>
                  </a:lnTo>
                  <a:lnTo>
                    <a:pt x="44" y="43"/>
                  </a:lnTo>
                  <a:lnTo>
                    <a:pt x="35" y="55"/>
                  </a:lnTo>
                  <a:lnTo>
                    <a:pt x="35" y="55"/>
                  </a:lnTo>
                  <a:lnTo>
                    <a:pt x="20" y="80"/>
                  </a:lnTo>
                  <a:lnTo>
                    <a:pt x="11" y="93"/>
                  </a:lnTo>
                  <a:lnTo>
                    <a:pt x="1" y="105"/>
                  </a:lnTo>
                  <a:lnTo>
                    <a:pt x="1" y="105"/>
                  </a:lnTo>
                  <a:lnTo>
                    <a:pt x="0" y="107"/>
                  </a:lnTo>
                  <a:lnTo>
                    <a:pt x="0" y="108"/>
                  </a:lnTo>
                  <a:lnTo>
                    <a:pt x="0" y="110"/>
                  </a:lnTo>
                  <a:lnTo>
                    <a:pt x="1" y="111"/>
                  </a:lnTo>
                  <a:lnTo>
                    <a:pt x="3" y="112"/>
                  </a:lnTo>
                  <a:lnTo>
                    <a:pt x="4" y="113"/>
                  </a:lnTo>
                  <a:lnTo>
                    <a:pt x="7" y="112"/>
                  </a:lnTo>
                  <a:lnTo>
                    <a:pt x="8" y="111"/>
                  </a:lnTo>
                  <a:lnTo>
                    <a:pt x="8" y="111"/>
                  </a:lnTo>
                  <a:lnTo>
                    <a:pt x="18" y="100"/>
                  </a:lnTo>
                  <a:lnTo>
                    <a:pt x="27" y="86"/>
                  </a:lnTo>
                  <a:lnTo>
                    <a:pt x="44" y="60"/>
                  </a:lnTo>
                  <a:lnTo>
                    <a:pt x="44" y="60"/>
                  </a:lnTo>
                  <a:lnTo>
                    <a:pt x="53" y="44"/>
                  </a:lnTo>
                  <a:lnTo>
                    <a:pt x="62" y="28"/>
                  </a:lnTo>
                  <a:lnTo>
                    <a:pt x="62" y="28"/>
                  </a:lnTo>
                  <a:lnTo>
                    <a:pt x="65" y="21"/>
                  </a:lnTo>
                  <a:lnTo>
                    <a:pt x="70" y="16"/>
                  </a:lnTo>
                  <a:lnTo>
                    <a:pt x="73" y="11"/>
                  </a:lnTo>
                  <a:lnTo>
                    <a:pt x="76" y="5"/>
                  </a:lnTo>
                  <a:lnTo>
                    <a:pt x="76" y="5"/>
                  </a:lnTo>
                  <a:lnTo>
                    <a:pt x="76" y="3"/>
                  </a:lnTo>
                  <a:lnTo>
                    <a:pt x="75" y="2"/>
                  </a:lnTo>
                  <a:lnTo>
                    <a:pt x="74" y="1"/>
                  </a:lnTo>
                  <a:lnTo>
                    <a:pt x="73" y="0"/>
                  </a:lnTo>
                  <a:lnTo>
                    <a:pt x="71" y="0"/>
                  </a:lnTo>
                  <a:lnTo>
                    <a:pt x="69" y="0"/>
                  </a:lnTo>
                  <a:lnTo>
                    <a:pt x="67" y="1"/>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1" name="chenying0907 142"/>
            <p:cNvSpPr>
              <a:spLocks/>
            </p:cNvSpPr>
            <p:nvPr/>
          </p:nvSpPr>
          <p:spPr bwMode="auto">
            <a:xfrm>
              <a:off x="6881813" y="2562225"/>
              <a:ext cx="42863" cy="61913"/>
            </a:xfrm>
            <a:custGeom>
              <a:avLst/>
              <a:gdLst/>
              <a:ahLst/>
              <a:cxnLst>
                <a:cxn ang="0">
                  <a:pos x="72" y="2"/>
                </a:cxn>
                <a:cxn ang="0">
                  <a:pos x="72" y="2"/>
                </a:cxn>
                <a:cxn ang="0">
                  <a:pos x="66" y="12"/>
                </a:cxn>
                <a:cxn ang="0">
                  <a:pos x="61" y="21"/>
                </a:cxn>
                <a:cxn ang="0">
                  <a:pos x="57" y="31"/>
                </a:cxn>
                <a:cxn ang="0">
                  <a:pos x="54" y="42"/>
                </a:cxn>
                <a:cxn ang="0">
                  <a:pos x="54" y="42"/>
                </a:cxn>
                <a:cxn ang="0">
                  <a:pos x="50" y="51"/>
                </a:cxn>
                <a:cxn ang="0">
                  <a:pos x="45" y="60"/>
                </a:cxn>
                <a:cxn ang="0">
                  <a:pos x="38" y="70"/>
                </a:cxn>
                <a:cxn ang="0">
                  <a:pos x="31" y="78"/>
                </a:cxn>
                <a:cxn ang="0">
                  <a:pos x="16" y="95"/>
                </a:cxn>
                <a:cxn ang="0">
                  <a:pos x="1" y="111"/>
                </a:cxn>
                <a:cxn ang="0">
                  <a:pos x="1" y="111"/>
                </a:cxn>
                <a:cxn ang="0">
                  <a:pos x="0" y="113"/>
                </a:cxn>
                <a:cxn ang="0">
                  <a:pos x="0" y="115"/>
                </a:cxn>
                <a:cxn ang="0">
                  <a:pos x="1" y="118"/>
                </a:cxn>
                <a:cxn ang="0">
                  <a:pos x="3" y="119"/>
                </a:cxn>
                <a:cxn ang="0">
                  <a:pos x="4" y="119"/>
                </a:cxn>
                <a:cxn ang="0">
                  <a:pos x="6" y="119"/>
                </a:cxn>
                <a:cxn ang="0">
                  <a:pos x="7" y="118"/>
                </a:cxn>
                <a:cxn ang="0">
                  <a:pos x="7" y="118"/>
                </a:cxn>
                <a:cxn ang="0">
                  <a:pos x="28" y="94"/>
                </a:cxn>
                <a:cxn ang="0">
                  <a:pos x="38" y="82"/>
                </a:cxn>
                <a:cxn ang="0">
                  <a:pos x="48" y="70"/>
                </a:cxn>
                <a:cxn ang="0">
                  <a:pos x="48" y="70"/>
                </a:cxn>
                <a:cxn ang="0">
                  <a:pos x="57" y="57"/>
                </a:cxn>
                <a:cxn ang="0">
                  <a:pos x="60" y="51"/>
                </a:cxn>
                <a:cxn ang="0">
                  <a:pos x="63" y="44"/>
                </a:cxn>
                <a:cxn ang="0">
                  <a:pos x="63" y="44"/>
                </a:cxn>
                <a:cxn ang="0">
                  <a:pos x="69" y="25"/>
                </a:cxn>
                <a:cxn ang="0">
                  <a:pos x="73" y="17"/>
                </a:cxn>
                <a:cxn ang="0">
                  <a:pos x="79" y="9"/>
                </a:cxn>
                <a:cxn ang="0">
                  <a:pos x="79" y="9"/>
                </a:cxn>
                <a:cxn ang="0">
                  <a:pos x="80" y="8"/>
                </a:cxn>
                <a:cxn ang="0">
                  <a:pos x="80" y="6"/>
                </a:cxn>
                <a:cxn ang="0">
                  <a:pos x="79" y="2"/>
                </a:cxn>
                <a:cxn ang="0">
                  <a:pos x="78" y="1"/>
                </a:cxn>
                <a:cxn ang="0">
                  <a:pos x="76" y="0"/>
                </a:cxn>
                <a:cxn ang="0">
                  <a:pos x="73" y="1"/>
                </a:cxn>
                <a:cxn ang="0">
                  <a:pos x="72" y="2"/>
                </a:cxn>
                <a:cxn ang="0">
                  <a:pos x="72" y="2"/>
                </a:cxn>
              </a:cxnLst>
              <a:rect l="0" t="0" r="r" b="b"/>
              <a:pathLst>
                <a:path w="80" h="119">
                  <a:moveTo>
                    <a:pt x="72" y="2"/>
                  </a:moveTo>
                  <a:lnTo>
                    <a:pt x="72" y="2"/>
                  </a:lnTo>
                  <a:lnTo>
                    <a:pt x="66" y="12"/>
                  </a:lnTo>
                  <a:lnTo>
                    <a:pt x="61" y="21"/>
                  </a:lnTo>
                  <a:lnTo>
                    <a:pt x="57" y="31"/>
                  </a:lnTo>
                  <a:lnTo>
                    <a:pt x="54" y="42"/>
                  </a:lnTo>
                  <a:lnTo>
                    <a:pt x="54" y="42"/>
                  </a:lnTo>
                  <a:lnTo>
                    <a:pt x="50" y="51"/>
                  </a:lnTo>
                  <a:lnTo>
                    <a:pt x="45" y="60"/>
                  </a:lnTo>
                  <a:lnTo>
                    <a:pt x="38" y="70"/>
                  </a:lnTo>
                  <a:lnTo>
                    <a:pt x="31" y="78"/>
                  </a:lnTo>
                  <a:lnTo>
                    <a:pt x="16" y="95"/>
                  </a:lnTo>
                  <a:lnTo>
                    <a:pt x="1" y="111"/>
                  </a:lnTo>
                  <a:lnTo>
                    <a:pt x="1" y="111"/>
                  </a:lnTo>
                  <a:lnTo>
                    <a:pt x="0" y="113"/>
                  </a:lnTo>
                  <a:lnTo>
                    <a:pt x="0" y="115"/>
                  </a:lnTo>
                  <a:lnTo>
                    <a:pt x="1" y="118"/>
                  </a:lnTo>
                  <a:lnTo>
                    <a:pt x="3" y="119"/>
                  </a:lnTo>
                  <a:lnTo>
                    <a:pt x="4" y="119"/>
                  </a:lnTo>
                  <a:lnTo>
                    <a:pt x="6" y="119"/>
                  </a:lnTo>
                  <a:lnTo>
                    <a:pt x="7" y="118"/>
                  </a:lnTo>
                  <a:lnTo>
                    <a:pt x="7" y="118"/>
                  </a:lnTo>
                  <a:lnTo>
                    <a:pt x="28" y="94"/>
                  </a:lnTo>
                  <a:lnTo>
                    <a:pt x="38" y="82"/>
                  </a:lnTo>
                  <a:lnTo>
                    <a:pt x="48" y="70"/>
                  </a:lnTo>
                  <a:lnTo>
                    <a:pt x="48" y="70"/>
                  </a:lnTo>
                  <a:lnTo>
                    <a:pt x="57" y="57"/>
                  </a:lnTo>
                  <a:lnTo>
                    <a:pt x="60" y="51"/>
                  </a:lnTo>
                  <a:lnTo>
                    <a:pt x="63" y="44"/>
                  </a:lnTo>
                  <a:lnTo>
                    <a:pt x="63" y="44"/>
                  </a:lnTo>
                  <a:lnTo>
                    <a:pt x="69" y="25"/>
                  </a:lnTo>
                  <a:lnTo>
                    <a:pt x="73" y="17"/>
                  </a:lnTo>
                  <a:lnTo>
                    <a:pt x="79" y="9"/>
                  </a:lnTo>
                  <a:lnTo>
                    <a:pt x="79" y="9"/>
                  </a:lnTo>
                  <a:lnTo>
                    <a:pt x="80" y="8"/>
                  </a:lnTo>
                  <a:lnTo>
                    <a:pt x="80" y="6"/>
                  </a:lnTo>
                  <a:lnTo>
                    <a:pt x="79" y="2"/>
                  </a:lnTo>
                  <a:lnTo>
                    <a:pt x="78" y="1"/>
                  </a:lnTo>
                  <a:lnTo>
                    <a:pt x="76" y="0"/>
                  </a:lnTo>
                  <a:lnTo>
                    <a:pt x="73" y="1"/>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2" name="chenying0907 143"/>
            <p:cNvSpPr>
              <a:spLocks/>
            </p:cNvSpPr>
            <p:nvPr/>
          </p:nvSpPr>
          <p:spPr bwMode="auto">
            <a:xfrm>
              <a:off x="6886575" y="2582863"/>
              <a:ext cx="53975" cy="66675"/>
            </a:xfrm>
            <a:custGeom>
              <a:avLst/>
              <a:gdLst/>
              <a:ahLst/>
              <a:cxnLst>
                <a:cxn ang="0">
                  <a:pos x="91" y="2"/>
                </a:cxn>
                <a:cxn ang="0">
                  <a:pos x="91" y="2"/>
                </a:cxn>
                <a:cxn ang="0">
                  <a:pos x="85" y="8"/>
                </a:cxn>
                <a:cxn ang="0">
                  <a:pos x="80" y="15"/>
                </a:cxn>
                <a:cxn ang="0">
                  <a:pos x="70" y="31"/>
                </a:cxn>
                <a:cxn ang="0">
                  <a:pos x="59" y="45"/>
                </a:cxn>
                <a:cxn ang="0">
                  <a:pos x="54" y="52"/>
                </a:cxn>
                <a:cxn ang="0">
                  <a:pos x="48" y="60"/>
                </a:cxn>
                <a:cxn ang="0">
                  <a:pos x="48" y="60"/>
                </a:cxn>
                <a:cxn ang="0">
                  <a:pos x="34" y="74"/>
                </a:cxn>
                <a:cxn ang="0">
                  <a:pos x="23" y="88"/>
                </a:cxn>
                <a:cxn ang="0">
                  <a:pos x="12" y="104"/>
                </a:cxn>
                <a:cxn ang="0">
                  <a:pos x="0" y="120"/>
                </a:cxn>
                <a:cxn ang="0">
                  <a:pos x="0" y="120"/>
                </a:cxn>
                <a:cxn ang="0">
                  <a:pos x="0" y="123"/>
                </a:cxn>
                <a:cxn ang="0">
                  <a:pos x="0" y="125"/>
                </a:cxn>
                <a:cxn ang="0">
                  <a:pos x="1" y="126"/>
                </a:cxn>
                <a:cxn ang="0">
                  <a:pos x="2" y="127"/>
                </a:cxn>
                <a:cxn ang="0">
                  <a:pos x="5" y="128"/>
                </a:cxn>
                <a:cxn ang="0">
                  <a:pos x="6" y="128"/>
                </a:cxn>
                <a:cxn ang="0">
                  <a:pos x="8" y="127"/>
                </a:cxn>
                <a:cxn ang="0">
                  <a:pos x="9" y="126"/>
                </a:cxn>
                <a:cxn ang="0">
                  <a:pos x="9" y="126"/>
                </a:cxn>
                <a:cxn ang="0">
                  <a:pos x="19" y="110"/>
                </a:cxn>
                <a:cxn ang="0">
                  <a:pos x="30" y="95"/>
                </a:cxn>
                <a:cxn ang="0">
                  <a:pos x="42" y="80"/>
                </a:cxn>
                <a:cxn ang="0">
                  <a:pos x="55" y="66"/>
                </a:cxn>
                <a:cxn ang="0">
                  <a:pos x="55" y="66"/>
                </a:cxn>
                <a:cxn ang="0">
                  <a:pos x="67" y="52"/>
                </a:cxn>
                <a:cxn ang="0">
                  <a:pos x="76" y="37"/>
                </a:cxn>
                <a:cxn ang="0">
                  <a:pos x="86" y="22"/>
                </a:cxn>
                <a:cxn ang="0">
                  <a:pos x="92" y="15"/>
                </a:cxn>
                <a:cxn ang="0">
                  <a:pos x="99" y="8"/>
                </a:cxn>
                <a:cxn ang="0">
                  <a:pos x="99" y="8"/>
                </a:cxn>
                <a:cxn ang="0">
                  <a:pos x="100" y="6"/>
                </a:cxn>
                <a:cxn ang="0">
                  <a:pos x="100" y="5"/>
                </a:cxn>
                <a:cxn ang="0">
                  <a:pos x="100" y="3"/>
                </a:cxn>
                <a:cxn ang="0">
                  <a:pos x="99" y="2"/>
                </a:cxn>
                <a:cxn ang="0">
                  <a:pos x="96" y="1"/>
                </a:cxn>
                <a:cxn ang="0">
                  <a:pos x="95" y="0"/>
                </a:cxn>
                <a:cxn ang="0">
                  <a:pos x="93" y="0"/>
                </a:cxn>
                <a:cxn ang="0">
                  <a:pos x="91" y="2"/>
                </a:cxn>
                <a:cxn ang="0">
                  <a:pos x="91" y="2"/>
                </a:cxn>
              </a:cxnLst>
              <a:rect l="0" t="0" r="r" b="b"/>
              <a:pathLst>
                <a:path w="100" h="128">
                  <a:moveTo>
                    <a:pt x="91" y="2"/>
                  </a:moveTo>
                  <a:lnTo>
                    <a:pt x="91" y="2"/>
                  </a:lnTo>
                  <a:lnTo>
                    <a:pt x="85" y="8"/>
                  </a:lnTo>
                  <a:lnTo>
                    <a:pt x="80" y="15"/>
                  </a:lnTo>
                  <a:lnTo>
                    <a:pt x="70" y="31"/>
                  </a:lnTo>
                  <a:lnTo>
                    <a:pt x="59" y="45"/>
                  </a:lnTo>
                  <a:lnTo>
                    <a:pt x="54" y="52"/>
                  </a:lnTo>
                  <a:lnTo>
                    <a:pt x="48" y="60"/>
                  </a:lnTo>
                  <a:lnTo>
                    <a:pt x="48" y="60"/>
                  </a:lnTo>
                  <a:lnTo>
                    <a:pt x="34" y="74"/>
                  </a:lnTo>
                  <a:lnTo>
                    <a:pt x="23" y="88"/>
                  </a:lnTo>
                  <a:lnTo>
                    <a:pt x="12" y="104"/>
                  </a:lnTo>
                  <a:lnTo>
                    <a:pt x="0" y="120"/>
                  </a:lnTo>
                  <a:lnTo>
                    <a:pt x="0" y="120"/>
                  </a:lnTo>
                  <a:lnTo>
                    <a:pt x="0" y="123"/>
                  </a:lnTo>
                  <a:lnTo>
                    <a:pt x="0" y="125"/>
                  </a:lnTo>
                  <a:lnTo>
                    <a:pt x="1" y="126"/>
                  </a:lnTo>
                  <a:lnTo>
                    <a:pt x="2" y="127"/>
                  </a:lnTo>
                  <a:lnTo>
                    <a:pt x="5" y="128"/>
                  </a:lnTo>
                  <a:lnTo>
                    <a:pt x="6" y="128"/>
                  </a:lnTo>
                  <a:lnTo>
                    <a:pt x="8" y="127"/>
                  </a:lnTo>
                  <a:lnTo>
                    <a:pt x="9" y="126"/>
                  </a:lnTo>
                  <a:lnTo>
                    <a:pt x="9" y="126"/>
                  </a:lnTo>
                  <a:lnTo>
                    <a:pt x="19" y="110"/>
                  </a:lnTo>
                  <a:lnTo>
                    <a:pt x="30" y="95"/>
                  </a:lnTo>
                  <a:lnTo>
                    <a:pt x="42" y="80"/>
                  </a:lnTo>
                  <a:lnTo>
                    <a:pt x="55" y="66"/>
                  </a:lnTo>
                  <a:lnTo>
                    <a:pt x="55" y="66"/>
                  </a:lnTo>
                  <a:lnTo>
                    <a:pt x="67" y="52"/>
                  </a:lnTo>
                  <a:lnTo>
                    <a:pt x="76" y="37"/>
                  </a:lnTo>
                  <a:lnTo>
                    <a:pt x="86" y="22"/>
                  </a:lnTo>
                  <a:lnTo>
                    <a:pt x="92" y="15"/>
                  </a:lnTo>
                  <a:lnTo>
                    <a:pt x="99" y="8"/>
                  </a:lnTo>
                  <a:lnTo>
                    <a:pt x="99" y="8"/>
                  </a:lnTo>
                  <a:lnTo>
                    <a:pt x="100" y="6"/>
                  </a:lnTo>
                  <a:lnTo>
                    <a:pt x="100" y="5"/>
                  </a:lnTo>
                  <a:lnTo>
                    <a:pt x="100" y="3"/>
                  </a:lnTo>
                  <a:lnTo>
                    <a:pt x="99" y="2"/>
                  </a:lnTo>
                  <a:lnTo>
                    <a:pt x="96" y="1"/>
                  </a:lnTo>
                  <a:lnTo>
                    <a:pt x="95" y="0"/>
                  </a:lnTo>
                  <a:lnTo>
                    <a:pt x="93" y="0"/>
                  </a:lnTo>
                  <a:lnTo>
                    <a:pt x="91" y="2"/>
                  </a:lnTo>
                  <a:lnTo>
                    <a:pt x="9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3" name="chenying0907 144"/>
            <p:cNvSpPr>
              <a:spLocks/>
            </p:cNvSpPr>
            <p:nvPr/>
          </p:nvSpPr>
          <p:spPr bwMode="auto">
            <a:xfrm>
              <a:off x="6881813" y="2601913"/>
              <a:ext cx="68263" cy="82550"/>
            </a:xfrm>
            <a:custGeom>
              <a:avLst/>
              <a:gdLst/>
              <a:ahLst/>
              <a:cxnLst>
                <a:cxn ang="0">
                  <a:pos x="119" y="3"/>
                </a:cxn>
                <a:cxn ang="0">
                  <a:pos x="119" y="3"/>
                </a:cxn>
                <a:cxn ang="0">
                  <a:pos x="117" y="8"/>
                </a:cxn>
                <a:cxn ang="0">
                  <a:pos x="114" y="13"/>
                </a:cxn>
                <a:cxn ang="0">
                  <a:pos x="105" y="22"/>
                </a:cxn>
                <a:cxn ang="0">
                  <a:pos x="88" y="37"/>
                </a:cxn>
                <a:cxn ang="0">
                  <a:pos x="88" y="37"/>
                </a:cxn>
                <a:cxn ang="0">
                  <a:pos x="81" y="44"/>
                </a:cxn>
                <a:cxn ang="0">
                  <a:pos x="73" y="53"/>
                </a:cxn>
                <a:cxn ang="0">
                  <a:pos x="61" y="69"/>
                </a:cxn>
                <a:cxn ang="0">
                  <a:pos x="61" y="69"/>
                </a:cxn>
                <a:cxn ang="0">
                  <a:pos x="31" y="109"/>
                </a:cxn>
                <a:cxn ang="0">
                  <a:pos x="1" y="149"/>
                </a:cxn>
                <a:cxn ang="0">
                  <a:pos x="1" y="149"/>
                </a:cxn>
                <a:cxn ang="0">
                  <a:pos x="0" y="151"/>
                </a:cxn>
                <a:cxn ang="0">
                  <a:pos x="0" y="153"/>
                </a:cxn>
                <a:cxn ang="0">
                  <a:pos x="1" y="154"/>
                </a:cxn>
                <a:cxn ang="0">
                  <a:pos x="3" y="155"/>
                </a:cxn>
                <a:cxn ang="0">
                  <a:pos x="6" y="156"/>
                </a:cxn>
                <a:cxn ang="0">
                  <a:pos x="8" y="155"/>
                </a:cxn>
                <a:cxn ang="0">
                  <a:pos x="9" y="154"/>
                </a:cxn>
                <a:cxn ang="0">
                  <a:pos x="9" y="154"/>
                </a:cxn>
                <a:cxn ang="0">
                  <a:pos x="42" y="110"/>
                </a:cxn>
                <a:cxn ang="0">
                  <a:pos x="75" y="67"/>
                </a:cxn>
                <a:cxn ang="0">
                  <a:pos x="75" y="67"/>
                </a:cxn>
                <a:cxn ang="0">
                  <a:pos x="84" y="56"/>
                </a:cxn>
                <a:cxn ang="0">
                  <a:pos x="92" y="46"/>
                </a:cxn>
                <a:cxn ang="0">
                  <a:pos x="112" y="28"/>
                </a:cxn>
                <a:cxn ang="0">
                  <a:pos x="112" y="28"/>
                </a:cxn>
                <a:cxn ang="0">
                  <a:pos x="117" y="23"/>
                </a:cxn>
                <a:cxn ang="0">
                  <a:pos x="122" y="18"/>
                </a:cxn>
                <a:cxn ang="0">
                  <a:pos x="126" y="12"/>
                </a:cxn>
                <a:cxn ang="0">
                  <a:pos x="128" y="6"/>
                </a:cxn>
                <a:cxn ang="0">
                  <a:pos x="128" y="6"/>
                </a:cxn>
                <a:cxn ang="0">
                  <a:pos x="129" y="4"/>
                </a:cxn>
                <a:cxn ang="0">
                  <a:pos x="128" y="2"/>
                </a:cxn>
                <a:cxn ang="0">
                  <a:pos x="127" y="1"/>
                </a:cxn>
                <a:cxn ang="0">
                  <a:pos x="125" y="0"/>
                </a:cxn>
                <a:cxn ang="0">
                  <a:pos x="123" y="0"/>
                </a:cxn>
                <a:cxn ang="0">
                  <a:pos x="122" y="0"/>
                </a:cxn>
                <a:cxn ang="0">
                  <a:pos x="120" y="2"/>
                </a:cxn>
                <a:cxn ang="0">
                  <a:pos x="119" y="3"/>
                </a:cxn>
                <a:cxn ang="0">
                  <a:pos x="119" y="3"/>
                </a:cxn>
              </a:cxnLst>
              <a:rect l="0" t="0" r="r" b="b"/>
              <a:pathLst>
                <a:path w="129" h="156">
                  <a:moveTo>
                    <a:pt x="119" y="3"/>
                  </a:moveTo>
                  <a:lnTo>
                    <a:pt x="119" y="3"/>
                  </a:lnTo>
                  <a:lnTo>
                    <a:pt x="117" y="8"/>
                  </a:lnTo>
                  <a:lnTo>
                    <a:pt x="114" y="13"/>
                  </a:lnTo>
                  <a:lnTo>
                    <a:pt x="105" y="22"/>
                  </a:lnTo>
                  <a:lnTo>
                    <a:pt x="88" y="37"/>
                  </a:lnTo>
                  <a:lnTo>
                    <a:pt x="88" y="37"/>
                  </a:lnTo>
                  <a:lnTo>
                    <a:pt x="81" y="44"/>
                  </a:lnTo>
                  <a:lnTo>
                    <a:pt x="73" y="53"/>
                  </a:lnTo>
                  <a:lnTo>
                    <a:pt x="61" y="69"/>
                  </a:lnTo>
                  <a:lnTo>
                    <a:pt x="61" y="69"/>
                  </a:lnTo>
                  <a:lnTo>
                    <a:pt x="31" y="109"/>
                  </a:lnTo>
                  <a:lnTo>
                    <a:pt x="1" y="149"/>
                  </a:lnTo>
                  <a:lnTo>
                    <a:pt x="1" y="149"/>
                  </a:lnTo>
                  <a:lnTo>
                    <a:pt x="0" y="151"/>
                  </a:lnTo>
                  <a:lnTo>
                    <a:pt x="0" y="153"/>
                  </a:lnTo>
                  <a:lnTo>
                    <a:pt x="1" y="154"/>
                  </a:lnTo>
                  <a:lnTo>
                    <a:pt x="3" y="155"/>
                  </a:lnTo>
                  <a:lnTo>
                    <a:pt x="6" y="156"/>
                  </a:lnTo>
                  <a:lnTo>
                    <a:pt x="8" y="155"/>
                  </a:lnTo>
                  <a:lnTo>
                    <a:pt x="9" y="154"/>
                  </a:lnTo>
                  <a:lnTo>
                    <a:pt x="9" y="154"/>
                  </a:lnTo>
                  <a:lnTo>
                    <a:pt x="42" y="110"/>
                  </a:lnTo>
                  <a:lnTo>
                    <a:pt x="75" y="67"/>
                  </a:lnTo>
                  <a:lnTo>
                    <a:pt x="75" y="67"/>
                  </a:lnTo>
                  <a:lnTo>
                    <a:pt x="84" y="56"/>
                  </a:lnTo>
                  <a:lnTo>
                    <a:pt x="92" y="46"/>
                  </a:lnTo>
                  <a:lnTo>
                    <a:pt x="112" y="28"/>
                  </a:lnTo>
                  <a:lnTo>
                    <a:pt x="112" y="28"/>
                  </a:lnTo>
                  <a:lnTo>
                    <a:pt x="117" y="23"/>
                  </a:lnTo>
                  <a:lnTo>
                    <a:pt x="122" y="18"/>
                  </a:lnTo>
                  <a:lnTo>
                    <a:pt x="126" y="12"/>
                  </a:lnTo>
                  <a:lnTo>
                    <a:pt x="128" y="6"/>
                  </a:lnTo>
                  <a:lnTo>
                    <a:pt x="128" y="6"/>
                  </a:lnTo>
                  <a:lnTo>
                    <a:pt x="129" y="4"/>
                  </a:lnTo>
                  <a:lnTo>
                    <a:pt x="128" y="2"/>
                  </a:lnTo>
                  <a:lnTo>
                    <a:pt x="127" y="1"/>
                  </a:lnTo>
                  <a:lnTo>
                    <a:pt x="125" y="0"/>
                  </a:lnTo>
                  <a:lnTo>
                    <a:pt x="123" y="0"/>
                  </a:lnTo>
                  <a:lnTo>
                    <a:pt x="122" y="0"/>
                  </a:lnTo>
                  <a:lnTo>
                    <a:pt x="120" y="2"/>
                  </a:lnTo>
                  <a:lnTo>
                    <a:pt x="119" y="3"/>
                  </a:lnTo>
                  <a:lnTo>
                    <a:pt x="1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4" name="chenying0907 145"/>
            <p:cNvSpPr>
              <a:spLocks/>
            </p:cNvSpPr>
            <p:nvPr/>
          </p:nvSpPr>
          <p:spPr bwMode="auto">
            <a:xfrm>
              <a:off x="6292850" y="2393950"/>
              <a:ext cx="82550" cy="50800"/>
            </a:xfrm>
            <a:custGeom>
              <a:avLst/>
              <a:gdLst/>
              <a:ahLst/>
              <a:cxnLst>
                <a:cxn ang="0">
                  <a:pos x="148" y="1"/>
                </a:cxn>
                <a:cxn ang="0">
                  <a:pos x="148" y="1"/>
                </a:cxn>
                <a:cxn ang="0">
                  <a:pos x="131" y="11"/>
                </a:cxn>
                <a:cxn ang="0">
                  <a:pos x="111" y="20"/>
                </a:cxn>
                <a:cxn ang="0">
                  <a:pos x="93" y="28"/>
                </a:cxn>
                <a:cxn ang="0">
                  <a:pos x="75" y="40"/>
                </a:cxn>
                <a:cxn ang="0">
                  <a:pos x="75" y="40"/>
                </a:cxn>
                <a:cxn ang="0">
                  <a:pos x="38" y="62"/>
                </a:cxn>
                <a:cxn ang="0">
                  <a:pos x="19" y="74"/>
                </a:cxn>
                <a:cxn ang="0">
                  <a:pos x="2" y="86"/>
                </a:cxn>
                <a:cxn ang="0">
                  <a:pos x="2" y="86"/>
                </a:cxn>
                <a:cxn ang="0">
                  <a:pos x="0" y="89"/>
                </a:cxn>
                <a:cxn ang="0">
                  <a:pos x="0" y="91"/>
                </a:cxn>
                <a:cxn ang="0">
                  <a:pos x="2" y="94"/>
                </a:cxn>
                <a:cxn ang="0">
                  <a:pos x="5" y="95"/>
                </a:cxn>
                <a:cxn ang="0">
                  <a:pos x="9" y="95"/>
                </a:cxn>
                <a:cxn ang="0">
                  <a:pos x="9" y="95"/>
                </a:cxn>
                <a:cxn ang="0">
                  <a:pos x="11" y="94"/>
                </a:cxn>
                <a:cxn ang="0">
                  <a:pos x="13" y="93"/>
                </a:cxn>
                <a:cxn ang="0">
                  <a:pos x="13" y="91"/>
                </a:cxn>
                <a:cxn ang="0">
                  <a:pos x="13" y="89"/>
                </a:cxn>
                <a:cxn ang="0">
                  <a:pos x="13" y="89"/>
                </a:cxn>
                <a:cxn ang="0">
                  <a:pos x="30" y="79"/>
                </a:cxn>
                <a:cxn ang="0">
                  <a:pos x="46" y="67"/>
                </a:cxn>
                <a:cxn ang="0">
                  <a:pos x="79" y="48"/>
                </a:cxn>
                <a:cxn ang="0">
                  <a:pos x="79" y="48"/>
                </a:cxn>
                <a:cxn ang="0">
                  <a:pos x="98" y="37"/>
                </a:cxn>
                <a:cxn ang="0">
                  <a:pos x="116" y="28"/>
                </a:cxn>
                <a:cxn ang="0">
                  <a:pos x="135" y="19"/>
                </a:cxn>
                <a:cxn ang="0">
                  <a:pos x="154" y="10"/>
                </a:cxn>
                <a:cxn ang="0">
                  <a:pos x="154" y="10"/>
                </a:cxn>
                <a:cxn ang="0">
                  <a:pos x="156" y="8"/>
                </a:cxn>
                <a:cxn ang="0">
                  <a:pos x="156" y="6"/>
                </a:cxn>
                <a:cxn ang="0">
                  <a:pos x="156" y="4"/>
                </a:cxn>
                <a:cxn ang="0">
                  <a:pos x="156" y="2"/>
                </a:cxn>
                <a:cxn ang="0">
                  <a:pos x="155" y="1"/>
                </a:cxn>
                <a:cxn ang="0">
                  <a:pos x="152" y="0"/>
                </a:cxn>
                <a:cxn ang="0">
                  <a:pos x="150" y="0"/>
                </a:cxn>
                <a:cxn ang="0">
                  <a:pos x="148" y="1"/>
                </a:cxn>
                <a:cxn ang="0">
                  <a:pos x="148" y="1"/>
                </a:cxn>
              </a:cxnLst>
              <a:rect l="0" t="0" r="r" b="b"/>
              <a:pathLst>
                <a:path w="156" h="95">
                  <a:moveTo>
                    <a:pt x="148" y="1"/>
                  </a:moveTo>
                  <a:lnTo>
                    <a:pt x="148" y="1"/>
                  </a:lnTo>
                  <a:lnTo>
                    <a:pt x="131" y="11"/>
                  </a:lnTo>
                  <a:lnTo>
                    <a:pt x="111" y="20"/>
                  </a:lnTo>
                  <a:lnTo>
                    <a:pt x="93" y="28"/>
                  </a:lnTo>
                  <a:lnTo>
                    <a:pt x="75" y="40"/>
                  </a:lnTo>
                  <a:lnTo>
                    <a:pt x="75" y="40"/>
                  </a:lnTo>
                  <a:lnTo>
                    <a:pt x="38" y="62"/>
                  </a:lnTo>
                  <a:lnTo>
                    <a:pt x="19" y="74"/>
                  </a:lnTo>
                  <a:lnTo>
                    <a:pt x="2" y="86"/>
                  </a:lnTo>
                  <a:lnTo>
                    <a:pt x="2" y="86"/>
                  </a:lnTo>
                  <a:lnTo>
                    <a:pt x="0" y="89"/>
                  </a:lnTo>
                  <a:lnTo>
                    <a:pt x="0" y="91"/>
                  </a:lnTo>
                  <a:lnTo>
                    <a:pt x="2" y="94"/>
                  </a:lnTo>
                  <a:lnTo>
                    <a:pt x="5" y="95"/>
                  </a:lnTo>
                  <a:lnTo>
                    <a:pt x="9" y="95"/>
                  </a:lnTo>
                  <a:lnTo>
                    <a:pt x="9" y="95"/>
                  </a:lnTo>
                  <a:lnTo>
                    <a:pt x="11" y="94"/>
                  </a:lnTo>
                  <a:lnTo>
                    <a:pt x="13" y="93"/>
                  </a:lnTo>
                  <a:lnTo>
                    <a:pt x="13" y="91"/>
                  </a:lnTo>
                  <a:lnTo>
                    <a:pt x="13" y="89"/>
                  </a:lnTo>
                  <a:lnTo>
                    <a:pt x="13" y="89"/>
                  </a:lnTo>
                  <a:lnTo>
                    <a:pt x="30" y="79"/>
                  </a:lnTo>
                  <a:lnTo>
                    <a:pt x="46" y="67"/>
                  </a:lnTo>
                  <a:lnTo>
                    <a:pt x="79" y="48"/>
                  </a:lnTo>
                  <a:lnTo>
                    <a:pt x="79" y="48"/>
                  </a:lnTo>
                  <a:lnTo>
                    <a:pt x="98" y="37"/>
                  </a:lnTo>
                  <a:lnTo>
                    <a:pt x="116" y="28"/>
                  </a:lnTo>
                  <a:lnTo>
                    <a:pt x="135" y="19"/>
                  </a:lnTo>
                  <a:lnTo>
                    <a:pt x="154" y="10"/>
                  </a:lnTo>
                  <a:lnTo>
                    <a:pt x="154" y="10"/>
                  </a:lnTo>
                  <a:lnTo>
                    <a:pt x="156" y="8"/>
                  </a:lnTo>
                  <a:lnTo>
                    <a:pt x="156" y="6"/>
                  </a:lnTo>
                  <a:lnTo>
                    <a:pt x="156" y="4"/>
                  </a:lnTo>
                  <a:lnTo>
                    <a:pt x="156" y="2"/>
                  </a:lnTo>
                  <a:lnTo>
                    <a:pt x="155" y="1"/>
                  </a:lnTo>
                  <a:lnTo>
                    <a:pt x="152" y="0"/>
                  </a:lnTo>
                  <a:lnTo>
                    <a:pt x="150" y="0"/>
                  </a:lnTo>
                  <a:lnTo>
                    <a:pt x="148" y="1"/>
                  </a:lnTo>
                  <a:lnTo>
                    <a:pt x="1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5" name="chenying0907 146"/>
            <p:cNvSpPr>
              <a:spLocks/>
            </p:cNvSpPr>
            <p:nvPr/>
          </p:nvSpPr>
          <p:spPr bwMode="auto">
            <a:xfrm>
              <a:off x="6281738" y="2419350"/>
              <a:ext cx="90488" cy="52388"/>
            </a:xfrm>
            <a:custGeom>
              <a:avLst/>
              <a:gdLst/>
              <a:ahLst/>
              <a:cxnLst>
                <a:cxn ang="0">
                  <a:pos x="164" y="0"/>
                </a:cxn>
                <a:cxn ang="0">
                  <a:pos x="164" y="0"/>
                </a:cxn>
                <a:cxn ang="0">
                  <a:pos x="141" y="12"/>
                </a:cxn>
                <a:cxn ang="0">
                  <a:pos x="119" y="26"/>
                </a:cxn>
                <a:cxn ang="0">
                  <a:pos x="96" y="38"/>
                </a:cxn>
                <a:cxn ang="0">
                  <a:pos x="73" y="49"/>
                </a:cxn>
                <a:cxn ang="0">
                  <a:pos x="73" y="49"/>
                </a:cxn>
                <a:cxn ang="0">
                  <a:pos x="61" y="57"/>
                </a:cxn>
                <a:cxn ang="0">
                  <a:pos x="50" y="63"/>
                </a:cxn>
                <a:cxn ang="0">
                  <a:pos x="27" y="76"/>
                </a:cxn>
                <a:cxn ang="0">
                  <a:pos x="27" y="76"/>
                </a:cxn>
                <a:cxn ang="0">
                  <a:pos x="12" y="82"/>
                </a:cxn>
                <a:cxn ang="0">
                  <a:pos x="6" y="87"/>
                </a:cxn>
                <a:cxn ang="0">
                  <a:pos x="1" y="92"/>
                </a:cxn>
                <a:cxn ang="0">
                  <a:pos x="1" y="92"/>
                </a:cxn>
                <a:cxn ang="0">
                  <a:pos x="0" y="94"/>
                </a:cxn>
                <a:cxn ang="0">
                  <a:pos x="0" y="96"/>
                </a:cxn>
                <a:cxn ang="0">
                  <a:pos x="1" y="97"/>
                </a:cxn>
                <a:cxn ang="0">
                  <a:pos x="3" y="98"/>
                </a:cxn>
                <a:cxn ang="0">
                  <a:pos x="6" y="99"/>
                </a:cxn>
                <a:cxn ang="0">
                  <a:pos x="8" y="98"/>
                </a:cxn>
                <a:cxn ang="0">
                  <a:pos x="9" y="97"/>
                </a:cxn>
                <a:cxn ang="0">
                  <a:pos x="9" y="97"/>
                </a:cxn>
                <a:cxn ang="0">
                  <a:pos x="12" y="94"/>
                </a:cxn>
                <a:cxn ang="0">
                  <a:pos x="17" y="91"/>
                </a:cxn>
                <a:cxn ang="0">
                  <a:pos x="26" y="86"/>
                </a:cxn>
                <a:cxn ang="0">
                  <a:pos x="35" y="81"/>
                </a:cxn>
                <a:cxn ang="0">
                  <a:pos x="44" y="77"/>
                </a:cxn>
                <a:cxn ang="0">
                  <a:pos x="44" y="77"/>
                </a:cxn>
                <a:cxn ang="0">
                  <a:pos x="64" y="66"/>
                </a:cxn>
                <a:cxn ang="0">
                  <a:pos x="86" y="55"/>
                </a:cxn>
                <a:cxn ang="0">
                  <a:pos x="86" y="55"/>
                </a:cxn>
                <a:cxn ang="0">
                  <a:pos x="106" y="43"/>
                </a:cxn>
                <a:cxn ang="0">
                  <a:pos x="127" y="32"/>
                </a:cxn>
                <a:cxn ang="0">
                  <a:pos x="148" y="19"/>
                </a:cxn>
                <a:cxn ang="0">
                  <a:pos x="169" y="8"/>
                </a:cxn>
                <a:cxn ang="0">
                  <a:pos x="169" y="8"/>
                </a:cxn>
                <a:cxn ang="0">
                  <a:pos x="170" y="7"/>
                </a:cxn>
                <a:cxn ang="0">
                  <a:pos x="171" y="6"/>
                </a:cxn>
                <a:cxn ang="0">
                  <a:pos x="171" y="4"/>
                </a:cxn>
                <a:cxn ang="0">
                  <a:pos x="170" y="2"/>
                </a:cxn>
                <a:cxn ang="0">
                  <a:pos x="169" y="1"/>
                </a:cxn>
                <a:cxn ang="0">
                  <a:pos x="168" y="0"/>
                </a:cxn>
                <a:cxn ang="0">
                  <a:pos x="166" y="0"/>
                </a:cxn>
                <a:cxn ang="0">
                  <a:pos x="164" y="0"/>
                </a:cxn>
                <a:cxn ang="0">
                  <a:pos x="164" y="0"/>
                </a:cxn>
              </a:cxnLst>
              <a:rect l="0" t="0" r="r" b="b"/>
              <a:pathLst>
                <a:path w="171" h="99">
                  <a:moveTo>
                    <a:pt x="164" y="0"/>
                  </a:moveTo>
                  <a:lnTo>
                    <a:pt x="164" y="0"/>
                  </a:lnTo>
                  <a:lnTo>
                    <a:pt x="141" y="12"/>
                  </a:lnTo>
                  <a:lnTo>
                    <a:pt x="119" y="26"/>
                  </a:lnTo>
                  <a:lnTo>
                    <a:pt x="96" y="38"/>
                  </a:lnTo>
                  <a:lnTo>
                    <a:pt x="73" y="49"/>
                  </a:lnTo>
                  <a:lnTo>
                    <a:pt x="73" y="49"/>
                  </a:lnTo>
                  <a:lnTo>
                    <a:pt x="61" y="57"/>
                  </a:lnTo>
                  <a:lnTo>
                    <a:pt x="50" y="63"/>
                  </a:lnTo>
                  <a:lnTo>
                    <a:pt x="27" y="76"/>
                  </a:lnTo>
                  <a:lnTo>
                    <a:pt x="27" y="76"/>
                  </a:lnTo>
                  <a:lnTo>
                    <a:pt x="12" y="82"/>
                  </a:lnTo>
                  <a:lnTo>
                    <a:pt x="6" y="87"/>
                  </a:lnTo>
                  <a:lnTo>
                    <a:pt x="1" y="92"/>
                  </a:lnTo>
                  <a:lnTo>
                    <a:pt x="1" y="92"/>
                  </a:lnTo>
                  <a:lnTo>
                    <a:pt x="0" y="94"/>
                  </a:lnTo>
                  <a:lnTo>
                    <a:pt x="0" y="96"/>
                  </a:lnTo>
                  <a:lnTo>
                    <a:pt x="1" y="97"/>
                  </a:lnTo>
                  <a:lnTo>
                    <a:pt x="3" y="98"/>
                  </a:lnTo>
                  <a:lnTo>
                    <a:pt x="6" y="99"/>
                  </a:lnTo>
                  <a:lnTo>
                    <a:pt x="8" y="98"/>
                  </a:lnTo>
                  <a:lnTo>
                    <a:pt x="9" y="97"/>
                  </a:lnTo>
                  <a:lnTo>
                    <a:pt x="9" y="97"/>
                  </a:lnTo>
                  <a:lnTo>
                    <a:pt x="12" y="94"/>
                  </a:lnTo>
                  <a:lnTo>
                    <a:pt x="17" y="91"/>
                  </a:lnTo>
                  <a:lnTo>
                    <a:pt x="26" y="86"/>
                  </a:lnTo>
                  <a:lnTo>
                    <a:pt x="35" y="81"/>
                  </a:lnTo>
                  <a:lnTo>
                    <a:pt x="44" y="77"/>
                  </a:lnTo>
                  <a:lnTo>
                    <a:pt x="44" y="77"/>
                  </a:lnTo>
                  <a:lnTo>
                    <a:pt x="64" y="66"/>
                  </a:lnTo>
                  <a:lnTo>
                    <a:pt x="86" y="55"/>
                  </a:lnTo>
                  <a:lnTo>
                    <a:pt x="86" y="55"/>
                  </a:lnTo>
                  <a:lnTo>
                    <a:pt x="106" y="43"/>
                  </a:lnTo>
                  <a:lnTo>
                    <a:pt x="127" y="32"/>
                  </a:lnTo>
                  <a:lnTo>
                    <a:pt x="148" y="19"/>
                  </a:lnTo>
                  <a:lnTo>
                    <a:pt x="169" y="8"/>
                  </a:lnTo>
                  <a:lnTo>
                    <a:pt x="169" y="8"/>
                  </a:lnTo>
                  <a:lnTo>
                    <a:pt x="170" y="7"/>
                  </a:lnTo>
                  <a:lnTo>
                    <a:pt x="171" y="6"/>
                  </a:lnTo>
                  <a:lnTo>
                    <a:pt x="171" y="4"/>
                  </a:lnTo>
                  <a:lnTo>
                    <a:pt x="170" y="2"/>
                  </a:lnTo>
                  <a:lnTo>
                    <a:pt x="169" y="1"/>
                  </a:lnTo>
                  <a:lnTo>
                    <a:pt x="168" y="0"/>
                  </a:lnTo>
                  <a:lnTo>
                    <a:pt x="166" y="0"/>
                  </a:lnTo>
                  <a:lnTo>
                    <a:pt x="164" y="0"/>
                  </a:lnTo>
                  <a:lnTo>
                    <a:pt x="16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6" name="chenying0907 147"/>
            <p:cNvSpPr>
              <a:spLocks/>
            </p:cNvSpPr>
            <p:nvPr/>
          </p:nvSpPr>
          <p:spPr bwMode="auto">
            <a:xfrm>
              <a:off x="6262688" y="2444750"/>
              <a:ext cx="92075" cy="57150"/>
            </a:xfrm>
            <a:custGeom>
              <a:avLst/>
              <a:gdLst/>
              <a:ahLst/>
              <a:cxnLst>
                <a:cxn ang="0">
                  <a:pos x="168" y="0"/>
                </a:cxn>
                <a:cxn ang="0">
                  <a:pos x="168" y="0"/>
                </a:cxn>
                <a:cxn ang="0">
                  <a:pos x="148" y="15"/>
                </a:cxn>
                <a:cxn ang="0">
                  <a:pos x="127" y="26"/>
                </a:cxn>
                <a:cxn ang="0">
                  <a:pos x="82" y="48"/>
                </a:cxn>
                <a:cxn ang="0">
                  <a:pos x="61" y="59"/>
                </a:cxn>
                <a:cxn ang="0">
                  <a:pos x="40" y="72"/>
                </a:cxn>
                <a:cxn ang="0">
                  <a:pos x="19" y="85"/>
                </a:cxn>
                <a:cxn ang="0">
                  <a:pos x="10" y="92"/>
                </a:cxn>
                <a:cxn ang="0">
                  <a:pos x="1" y="101"/>
                </a:cxn>
                <a:cxn ang="0">
                  <a:pos x="1" y="101"/>
                </a:cxn>
                <a:cxn ang="0">
                  <a:pos x="0" y="103"/>
                </a:cxn>
                <a:cxn ang="0">
                  <a:pos x="0" y="105"/>
                </a:cxn>
                <a:cxn ang="0">
                  <a:pos x="0" y="106"/>
                </a:cxn>
                <a:cxn ang="0">
                  <a:pos x="1" y="108"/>
                </a:cxn>
                <a:cxn ang="0">
                  <a:pos x="3" y="109"/>
                </a:cxn>
                <a:cxn ang="0">
                  <a:pos x="4" y="109"/>
                </a:cxn>
                <a:cxn ang="0">
                  <a:pos x="6" y="109"/>
                </a:cxn>
                <a:cxn ang="0">
                  <a:pos x="8" y="108"/>
                </a:cxn>
                <a:cxn ang="0">
                  <a:pos x="8" y="108"/>
                </a:cxn>
                <a:cxn ang="0">
                  <a:pos x="16" y="99"/>
                </a:cxn>
                <a:cxn ang="0">
                  <a:pos x="27" y="92"/>
                </a:cxn>
                <a:cxn ang="0">
                  <a:pos x="46" y="79"/>
                </a:cxn>
                <a:cxn ang="0">
                  <a:pos x="67" y="66"/>
                </a:cxn>
                <a:cxn ang="0">
                  <a:pos x="89" y="56"/>
                </a:cxn>
                <a:cxn ang="0">
                  <a:pos x="132" y="34"/>
                </a:cxn>
                <a:cxn ang="0">
                  <a:pos x="153" y="22"/>
                </a:cxn>
                <a:cxn ang="0">
                  <a:pos x="172" y="9"/>
                </a:cxn>
                <a:cxn ang="0">
                  <a:pos x="172" y="9"/>
                </a:cxn>
                <a:cxn ang="0">
                  <a:pos x="174" y="8"/>
                </a:cxn>
                <a:cxn ang="0">
                  <a:pos x="174" y="5"/>
                </a:cxn>
                <a:cxn ang="0">
                  <a:pos x="174" y="2"/>
                </a:cxn>
                <a:cxn ang="0">
                  <a:pos x="173" y="0"/>
                </a:cxn>
                <a:cxn ang="0">
                  <a:pos x="171" y="0"/>
                </a:cxn>
                <a:cxn ang="0">
                  <a:pos x="170" y="0"/>
                </a:cxn>
                <a:cxn ang="0">
                  <a:pos x="168" y="0"/>
                </a:cxn>
                <a:cxn ang="0">
                  <a:pos x="168" y="0"/>
                </a:cxn>
              </a:cxnLst>
              <a:rect l="0" t="0" r="r" b="b"/>
              <a:pathLst>
                <a:path w="174" h="109">
                  <a:moveTo>
                    <a:pt x="168" y="0"/>
                  </a:moveTo>
                  <a:lnTo>
                    <a:pt x="168" y="0"/>
                  </a:lnTo>
                  <a:lnTo>
                    <a:pt x="148" y="15"/>
                  </a:lnTo>
                  <a:lnTo>
                    <a:pt x="127" y="26"/>
                  </a:lnTo>
                  <a:lnTo>
                    <a:pt x="82" y="48"/>
                  </a:lnTo>
                  <a:lnTo>
                    <a:pt x="61" y="59"/>
                  </a:lnTo>
                  <a:lnTo>
                    <a:pt x="40" y="72"/>
                  </a:lnTo>
                  <a:lnTo>
                    <a:pt x="19" y="85"/>
                  </a:lnTo>
                  <a:lnTo>
                    <a:pt x="10" y="92"/>
                  </a:lnTo>
                  <a:lnTo>
                    <a:pt x="1" y="101"/>
                  </a:lnTo>
                  <a:lnTo>
                    <a:pt x="1" y="101"/>
                  </a:lnTo>
                  <a:lnTo>
                    <a:pt x="0" y="103"/>
                  </a:lnTo>
                  <a:lnTo>
                    <a:pt x="0" y="105"/>
                  </a:lnTo>
                  <a:lnTo>
                    <a:pt x="0" y="106"/>
                  </a:lnTo>
                  <a:lnTo>
                    <a:pt x="1" y="108"/>
                  </a:lnTo>
                  <a:lnTo>
                    <a:pt x="3" y="109"/>
                  </a:lnTo>
                  <a:lnTo>
                    <a:pt x="4" y="109"/>
                  </a:lnTo>
                  <a:lnTo>
                    <a:pt x="6" y="109"/>
                  </a:lnTo>
                  <a:lnTo>
                    <a:pt x="8" y="108"/>
                  </a:lnTo>
                  <a:lnTo>
                    <a:pt x="8" y="108"/>
                  </a:lnTo>
                  <a:lnTo>
                    <a:pt x="16" y="99"/>
                  </a:lnTo>
                  <a:lnTo>
                    <a:pt x="27" y="92"/>
                  </a:lnTo>
                  <a:lnTo>
                    <a:pt x="46" y="79"/>
                  </a:lnTo>
                  <a:lnTo>
                    <a:pt x="67" y="66"/>
                  </a:lnTo>
                  <a:lnTo>
                    <a:pt x="89" y="56"/>
                  </a:lnTo>
                  <a:lnTo>
                    <a:pt x="132" y="34"/>
                  </a:lnTo>
                  <a:lnTo>
                    <a:pt x="153" y="22"/>
                  </a:lnTo>
                  <a:lnTo>
                    <a:pt x="172" y="9"/>
                  </a:lnTo>
                  <a:lnTo>
                    <a:pt x="172" y="9"/>
                  </a:lnTo>
                  <a:lnTo>
                    <a:pt x="174" y="8"/>
                  </a:lnTo>
                  <a:lnTo>
                    <a:pt x="174" y="5"/>
                  </a:lnTo>
                  <a:lnTo>
                    <a:pt x="174" y="2"/>
                  </a:lnTo>
                  <a:lnTo>
                    <a:pt x="173" y="0"/>
                  </a:lnTo>
                  <a:lnTo>
                    <a:pt x="171" y="0"/>
                  </a:lnTo>
                  <a:lnTo>
                    <a:pt x="170" y="0"/>
                  </a:lnTo>
                  <a:lnTo>
                    <a:pt x="168" y="0"/>
                  </a:lnTo>
                  <a:lnTo>
                    <a:pt x="16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7" name="chenying0907 148"/>
            <p:cNvSpPr>
              <a:spLocks/>
            </p:cNvSpPr>
            <p:nvPr/>
          </p:nvSpPr>
          <p:spPr bwMode="auto">
            <a:xfrm>
              <a:off x="6275388" y="2482850"/>
              <a:ext cx="60325" cy="28575"/>
            </a:xfrm>
            <a:custGeom>
              <a:avLst/>
              <a:gdLst/>
              <a:ahLst/>
              <a:cxnLst>
                <a:cxn ang="0">
                  <a:pos x="107" y="0"/>
                </a:cxn>
                <a:cxn ang="0">
                  <a:pos x="107" y="0"/>
                </a:cxn>
                <a:cxn ang="0">
                  <a:pos x="90" y="5"/>
                </a:cxn>
                <a:cxn ang="0">
                  <a:pos x="75" y="10"/>
                </a:cxn>
                <a:cxn ang="0">
                  <a:pos x="59" y="16"/>
                </a:cxn>
                <a:cxn ang="0">
                  <a:pos x="43" y="21"/>
                </a:cxn>
                <a:cxn ang="0">
                  <a:pos x="43" y="21"/>
                </a:cxn>
                <a:cxn ang="0">
                  <a:pos x="32" y="26"/>
                </a:cxn>
                <a:cxn ang="0">
                  <a:pos x="20" y="32"/>
                </a:cxn>
                <a:cxn ang="0">
                  <a:pos x="10" y="39"/>
                </a:cxn>
                <a:cxn ang="0">
                  <a:pos x="5" y="43"/>
                </a:cxn>
                <a:cxn ang="0">
                  <a:pos x="1" y="48"/>
                </a:cxn>
                <a:cxn ang="0">
                  <a:pos x="1" y="48"/>
                </a:cxn>
                <a:cxn ang="0">
                  <a:pos x="0" y="50"/>
                </a:cxn>
                <a:cxn ang="0">
                  <a:pos x="0" y="51"/>
                </a:cxn>
                <a:cxn ang="0">
                  <a:pos x="2" y="55"/>
                </a:cxn>
                <a:cxn ang="0">
                  <a:pos x="3" y="56"/>
                </a:cxn>
                <a:cxn ang="0">
                  <a:pos x="5" y="56"/>
                </a:cxn>
                <a:cxn ang="0">
                  <a:pos x="6" y="56"/>
                </a:cxn>
                <a:cxn ang="0">
                  <a:pos x="8" y="54"/>
                </a:cxn>
                <a:cxn ang="0">
                  <a:pos x="8" y="54"/>
                </a:cxn>
                <a:cxn ang="0">
                  <a:pos x="12" y="49"/>
                </a:cxn>
                <a:cxn ang="0">
                  <a:pos x="18" y="45"/>
                </a:cxn>
                <a:cxn ang="0">
                  <a:pos x="23" y="41"/>
                </a:cxn>
                <a:cxn ang="0">
                  <a:pos x="31" y="37"/>
                </a:cxn>
                <a:cxn ang="0">
                  <a:pos x="44" y="32"/>
                </a:cxn>
                <a:cxn ang="0">
                  <a:pos x="57" y="27"/>
                </a:cxn>
                <a:cxn ang="0">
                  <a:pos x="57" y="27"/>
                </a:cxn>
                <a:cxn ang="0">
                  <a:pos x="71" y="23"/>
                </a:cxn>
                <a:cxn ang="0">
                  <a:pos x="83" y="18"/>
                </a:cxn>
                <a:cxn ang="0">
                  <a:pos x="97" y="13"/>
                </a:cxn>
                <a:cxn ang="0">
                  <a:pos x="110" y="9"/>
                </a:cxn>
                <a:cxn ang="0">
                  <a:pos x="110" y="9"/>
                </a:cxn>
                <a:cxn ang="0">
                  <a:pos x="111" y="8"/>
                </a:cxn>
                <a:cxn ang="0">
                  <a:pos x="112" y="6"/>
                </a:cxn>
                <a:cxn ang="0">
                  <a:pos x="113" y="5"/>
                </a:cxn>
                <a:cxn ang="0">
                  <a:pos x="113" y="3"/>
                </a:cxn>
                <a:cxn ang="0">
                  <a:pos x="112" y="1"/>
                </a:cxn>
                <a:cxn ang="0">
                  <a:pos x="111" y="0"/>
                </a:cxn>
                <a:cxn ang="0">
                  <a:pos x="109" y="0"/>
                </a:cxn>
                <a:cxn ang="0">
                  <a:pos x="107" y="0"/>
                </a:cxn>
                <a:cxn ang="0">
                  <a:pos x="107" y="0"/>
                </a:cxn>
              </a:cxnLst>
              <a:rect l="0" t="0" r="r" b="b"/>
              <a:pathLst>
                <a:path w="113" h="56">
                  <a:moveTo>
                    <a:pt x="107" y="0"/>
                  </a:moveTo>
                  <a:lnTo>
                    <a:pt x="107" y="0"/>
                  </a:lnTo>
                  <a:lnTo>
                    <a:pt x="90" y="5"/>
                  </a:lnTo>
                  <a:lnTo>
                    <a:pt x="75" y="10"/>
                  </a:lnTo>
                  <a:lnTo>
                    <a:pt x="59" y="16"/>
                  </a:lnTo>
                  <a:lnTo>
                    <a:pt x="43" y="21"/>
                  </a:lnTo>
                  <a:lnTo>
                    <a:pt x="43" y="21"/>
                  </a:lnTo>
                  <a:lnTo>
                    <a:pt x="32" y="26"/>
                  </a:lnTo>
                  <a:lnTo>
                    <a:pt x="20" y="32"/>
                  </a:lnTo>
                  <a:lnTo>
                    <a:pt x="10" y="39"/>
                  </a:lnTo>
                  <a:lnTo>
                    <a:pt x="5" y="43"/>
                  </a:lnTo>
                  <a:lnTo>
                    <a:pt x="1" y="48"/>
                  </a:lnTo>
                  <a:lnTo>
                    <a:pt x="1" y="48"/>
                  </a:lnTo>
                  <a:lnTo>
                    <a:pt x="0" y="50"/>
                  </a:lnTo>
                  <a:lnTo>
                    <a:pt x="0" y="51"/>
                  </a:lnTo>
                  <a:lnTo>
                    <a:pt x="2" y="55"/>
                  </a:lnTo>
                  <a:lnTo>
                    <a:pt x="3" y="56"/>
                  </a:lnTo>
                  <a:lnTo>
                    <a:pt x="5" y="56"/>
                  </a:lnTo>
                  <a:lnTo>
                    <a:pt x="6" y="56"/>
                  </a:lnTo>
                  <a:lnTo>
                    <a:pt x="8" y="54"/>
                  </a:lnTo>
                  <a:lnTo>
                    <a:pt x="8" y="54"/>
                  </a:lnTo>
                  <a:lnTo>
                    <a:pt x="12" y="49"/>
                  </a:lnTo>
                  <a:lnTo>
                    <a:pt x="18" y="45"/>
                  </a:lnTo>
                  <a:lnTo>
                    <a:pt x="23" y="41"/>
                  </a:lnTo>
                  <a:lnTo>
                    <a:pt x="31" y="37"/>
                  </a:lnTo>
                  <a:lnTo>
                    <a:pt x="44" y="32"/>
                  </a:lnTo>
                  <a:lnTo>
                    <a:pt x="57" y="27"/>
                  </a:lnTo>
                  <a:lnTo>
                    <a:pt x="57" y="27"/>
                  </a:lnTo>
                  <a:lnTo>
                    <a:pt x="71" y="23"/>
                  </a:lnTo>
                  <a:lnTo>
                    <a:pt x="83" y="18"/>
                  </a:lnTo>
                  <a:lnTo>
                    <a:pt x="97" y="13"/>
                  </a:lnTo>
                  <a:lnTo>
                    <a:pt x="110" y="9"/>
                  </a:lnTo>
                  <a:lnTo>
                    <a:pt x="110" y="9"/>
                  </a:lnTo>
                  <a:lnTo>
                    <a:pt x="111" y="8"/>
                  </a:lnTo>
                  <a:lnTo>
                    <a:pt x="112" y="6"/>
                  </a:lnTo>
                  <a:lnTo>
                    <a:pt x="113" y="5"/>
                  </a:lnTo>
                  <a:lnTo>
                    <a:pt x="113" y="3"/>
                  </a:lnTo>
                  <a:lnTo>
                    <a:pt x="112" y="1"/>
                  </a:lnTo>
                  <a:lnTo>
                    <a:pt x="111" y="0"/>
                  </a:lnTo>
                  <a:lnTo>
                    <a:pt x="109" y="0"/>
                  </a:lnTo>
                  <a:lnTo>
                    <a:pt x="107" y="0"/>
                  </a:lnTo>
                  <a:lnTo>
                    <a:pt x="10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8" name="chenying0907 149"/>
            <p:cNvSpPr>
              <a:spLocks/>
            </p:cNvSpPr>
            <p:nvPr/>
          </p:nvSpPr>
          <p:spPr bwMode="auto">
            <a:xfrm>
              <a:off x="6759575" y="2381250"/>
              <a:ext cx="34925" cy="47625"/>
            </a:xfrm>
            <a:custGeom>
              <a:avLst/>
              <a:gdLst/>
              <a:ahLst/>
              <a:cxnLst>
                <a:cxn ang="0">
                  <a:pos x="57" y="3"/>
                </a:cxn>
                <a:cxn ang="0">
                  <a:pos x="57" y="3"/>
                </a:cxn>
                <a:cxn ang="0">
                  <a:pos x="54" y="9"/>
                </a:cxn>
                <a:cxn ang="0">
                  <a:pos x="52" y="14"/>
                </a:cxn>
                <a:cxn ang="0">
                  <a:pos x="48" y="19"/>
                </a:cxn>
                <a:cxn ang="0">
                  <a:pos x="44" y="25"/>
                </a:cxn>
                <a:cxn ang="0">
                  <a:pos x="27" y="44"/>
                </a:cxn>
                <a:cxn ang="0">
                  <a:pos x="27" y="44"/>
                </a:cxn>
                <a:cxn ang="0">
                  <a:pos x="18" y="53"/>
                </a:cxn>
                <a:cxn ang="0">
                  <a:pos x="11" y="63"/>
                </a:cxn>
                <a:cxn ang="0">
                  <a:pos x="4" y="73"/>
                </a:cxn>
                <a:cxn ang="0">
                  <a:pos x="2" y="78"/>
                </a:cxn>
                <a:cxn ang="0">
                  <a:pos x="0" y="83"/>
                </a:cxn>
                <a:cxn ang="0">
                  <a:pos x="0" y="83"/>
                </a:cxn>
                <a:cxn ang="0">
                  <a:pos x="0" y="85"/>
                </a:cxn>
                <a:cxn ang="0">
                  <a:pos x="0" y="87"/>
                </a:cxn>
                <a:cxn ang="0">
                  <a:pos x="1" y="88"/>
                </a:cxn>
                <a:cxn ang="0">
                  <a:pos x="3" y="89"/>
                </a:cxn>
                <a:cxn ang="0">
                  <a:pos x="5" y="89"/>
                </a:cxn>
                <a:cxn ang="0">
                  <a:pos x="6" y="89"/>
                </a:cxn>
                <a:cxn ang="0">
                  <a:pos x="8" y="88"/>
                </a:cxn>
                <a:cxn ang="0">
                  <a:pos x="9" y="86"/>
                </a:cxn>
                <a:cxn ang="0">
                  <a:pos x="9" y="86"/>
                </a:cxn>
                <a:cxn ang="0">
                  <a:pos x="11" y="80"/>
                </a:cxn>
                <a:cxn ang="0">
                  <a:pos x="14" y="74"/>
                </a:cxn>
                <a:cxn ang="0">
                  <a:pos x="22" y="64"/>
                </a:cxn>
                <a:cxn ang="0">
                  <a:pos x="31" y="53"/>
                </a:cxn>
                <a:cxn ang="0">
                  <a:pos x="39" y="43"/>
                </a:cxn>
                <a:cxn ang="0">
                  <a:pos x="39" y="43"/>
                </a:cxn>
                <a:cxn ang="0">
                  <a:pos x="46" y="35"/>
                </a:cxn>
                <a:cxn ang="0">
                  <a:pos x="54" y="25"/>
                </a:cxn>
                <a:cxn ang="0">
                  <a:pos x="59" y="21"/>
                </a:cxn>
                <a:cxn ang="0">
                  <a:pos x="62" y="16"/>
                </a:cxn>
                <a:cxn ang="0">
                  <a:pos x="64" y="11"/>
                </a:cxn>
                <a:cxn ang="0">
                  <a:pos x="66" y="6"/>
                </a:cxn>
                <a:cxn ang="0">
                  <a:pos x="66" y="6"/>
                </a:cxn>
                <a:cxn ang="0">
                  <a:pos x="66" y="4"/>
                </a:cxn>
                <a:cxn ang="0">
                  <a:pos x="65" y="2"/>
                </a:cxn>
                <a:cxn ang="0">
                  <a:pos x="62" y="0"/>
                </a:cxn>
                <a:cxn ang="0">
                  <a:pos x="60" y="0"/>
                </a:cxn>
                <a:cxn ang="0">
                  <a:pos x="59" y="0"/>
                </a:cxn>
                <a:cxn ang="0">
                  <a:pos x="58" y="2"/>
                </a:cxn>
                <a:cxn ang="0">
                  <a:pos x="57" y="3"/>
                </a:cxn>
                <a:cxn ang="0">
                  <a:pos x="57" y="3"/>
                </a:cxn>
              </a:cxnLst>
              <a:rect l="0" t="0" r="r" b="b"/>
              <a:pathLst>
                <a:path w="66" h="89">
                  <a:moveTo>
                    <a:pt x="57" y="3"/>
                  </a:moveTo>
                  <a:lnTo>
                    <a:pt x="57" y="3"/>
                  </a:lnTo>
                  <a:lnTo>
                    <a:pt x="54" y="9"/>
                  </a:lnTo>
                  <a:lnTo>
                    <a:pt x="52" y="14"/>
                  </a:lnTo>
                  <a:lnTo>
                    <a:pt x="48" y="19"/>
                  </a:lnTo>
                  <a:lnTo>
                    <a:pt x="44" y="25"/>
                  </a:lnTo>
                  <a:lnTo>
                    <a:pt x="27" y="44"/>
                  </a:lnTo>
                  <a:lnTo>
                    <a:pt x="27" y="44"/>
                  </a:lnTo>
                  <a:lnTo>
                    <a:pt x="18" y="53"/>
                  </a:lnTo>
                  <a:lnTo>
                    <a:pt x="11" y="63"/>
                  </a:lnTo>
                  <a:lnTo>
                    <a:pt x="4" y="73"/>
                  </a:lnTo>
                  <a:lnTo>
                    <a:pt x="2" y="78"/>
                  </a:lnTo>
                  <a:lnTo>
                    <a:pt x="0" y="83"/>
                  </a:lnTo>
                  <a:lnTo>
                    <a:pt x="0" y="83"/>
                  </a:lnTo>
                  <a:lnTo>
                    <a:pt x="0" y="85"/>
                  </a:lnTo>
                  <a:lnTo>
                    <a:pt x="0" y="87"/>
                  </a:lnTo>
                  <a:lnTo>
                    <a:pt x="1" y="88"/>
                  </a:lnTo>
                  <a:lnTo>
                    <a:pt x="3" y="89"/>
                  </a:lnTo>
                  <a:lnTo>
                    <a:pt x="5" y="89"/>
                  </a:lnTo>
                  <a:lnTo>
                    <a:pt x="6" y="89"/>
                  </a:lnTo>
                  <a:lnTo>
                    <a:pt x="8" y="88"/>
                  </a:lnTo>
                  <a:lnTo>
                    <a:pt x="9" y="86"/>
                  </a:lnTo>
                  <a:lnTo>
                    <a:pt x="9" y="86"/>
                  </a:lnTo>
                  <a:lnTo>
                    <a:pt x="11" y="80"/>
                  </a:lnTo>
                  <a:lnTo>
                    <a:pt x="14" y="74"/>
                  </a:lnTo>
                  <a:lnTo>
                    <a:pt x="22" y="64"/>
                  </a:lnTo>
                  <a:lnTo>
                    <a:pt x="31" y="53"/>
                  </a:lnTo>
                  <a:lnTo>
                    <a:pt x="39" y="43"/>
                  </a:lnTo>
                  <a:lnTo>
                    <a:pt x="39" y="43"/>
                  </a:lnTo>
                  <a:lnTo>
                    <a:pt x="46" y="35"/>
                  </a:lnTo>
                  <a:lnTo>
                    <a:pt x="54" y="25"/>
                  </a:lnTo>
                  <a:lnTo>
                    <a:pt x="59" y="21"/>
                  </a:lnTo>
                  <a:lnTo>
                    <a:pt x="62" y="16"/>
                  </a:lnTo>
                  <a:lnTo>
                    <a:pt x="64" y="11"/>
                  </a:lnTo>
                  <a:lnTo>
                    <a:pt x="66" y="6"/>
                  </a:lnTo>
                  <a:lnTo>
                    <a:pt x="66" y="6"/>
                  </a:lnTo>
                  <a:lnTo>
                    <a:pt x="66" y="4"/>
                  </a:lnTo>
                  <a:lnTo>
                    <a:pt x="65" y="2"/>
                  </a:lnTo>
                  <a:lnTo>
                    <a:pt x="62" y="0"/>
                  </a:lnTo>
                  <a:lnTo>
                    <a:pt x="60" y="0"/>
                  </a:lnTo>
                  <a:lnTo>
                    <a:pt x="59" y="0"/>
                  </a:lnTo>
                  <a:lnTo>
                    <a:pt x="58" y="2"/>
                  </a:lnTo>
                  <a:lnTo>
                    <a:pt x="57" y="3"/>
                  </a:lnTo>
                  <a:lnTo>
                    <a:pt x="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9" name="chenying0907 150"/>
            <p:cNvSpPr>
              <a:spLocks/>
            </p:cNvSpPr>
            <p:nvPr/>
          </p:nvSpPr>
          <p:spPr bwMode="auto">
            <a:xfrm>
              <a:off x="6770688" y="2398713"/>
              <a:ext cx="36513" cy="55563"/>
            </a:xfrm>
            <a:custGeom>
              <a:avLst/>
              <a:gdLst/>
              <a:ahLst/>
              <a:cxnLst>
                <a:cxn ang="0">
                  <a:pos x="58" y="5"/>
                </a:cxn>
                <a:cxn ang="0">
                  <a:pos x="58" y="5"/>
                </a:cxn>
                <a:cxn ang="0">
                  <a:pos x="56" y="11"/>
                </a:cxn>
                <a:cxn ang="0">
                  <a:pos x="54" y="17"/>
                </a:cxn>
                <a:cxn ang="0">
                  <a:pos x="48" y="29"/>
                </a:cxn>
                <a:cxn ang="0">
                  <a:pos x="41" y="41"/>
                </a:cxn>
                <a:cxn ang="0">
                  <a:pos x="33" y="51"/>
                </a:cxn>
                <a:cxn ang="0">
                  <a:pos x="33" y="51"/>
                </a:cxn>
                <a:cxn ang="0">
                  <a:pos x="26" y="64"/>
                </a:cxn>
                <a:cxn ang="0">
                  <a:pos x="18" y="75"/>
                </a:cxn>
                <a:cxn ang="0">
                  <a:pos x="1" y="97"/>
                </a:cxn>
                <a:cxn ang="0">
                  <a:pos x="1" y="97"/>
                </a:cxn>
                <a:cxn ang="0">
                  <a:pos x="0" y="99"/>
                </a:cxn>
                <a:cxn ang="0">
                  <a:pos x="0" y="101"/>
                </a:cxn>
                <a:cxn ang="0">
                  <a:pos x="1" y="102"/>
                </a:cxn>
                <a:cxn ang="0">
                  <a:pos x="4" y="103"/>
                </a:cxn>
                <a:cxn ang="0">
                  <a:pos x="7" y="104"/>
                </a:cxn>
                <a:cxn ang="0">
                  <a:pos x="9" y="103"/>
                </a:cxn>
                <a:cxn ang="0">
                  <a:pos x="10" y="102"/>
                </a:cxn>
                <a:cxn ang="0">
                  <a:pos x="10" y="102"/>
                </a:cxn>
                <a:cxn ang="0">
                  <a:pos x="30" y="74"/>
                </a:cxn>
                <a:cxn ang="0">
                  <a:pos x="40" y="60"/>
                </a:cxn>
                <a:cxn ang="0">
                  <a:pos x="48" y="45"/>
                </a:cxn>
                <a:cxn ang="0">
                  <a:pos x="48" y="45"/>
                </a:cxn>
                <a:cxn ang="0">
                  <a:pos x="54" y="35"/>
                </a:cxn>
                <a:cxn ang="0">
                  <a:pos x="59" y="25"/>
                </a:cxn>
                <a:cxn ang="0">
                  <a:pos x="64" y="16"/>
                </a:cxn>
                <a:cxn ang="0">
                  <a:pos x="67" y="10"/>
                </a:cxn>
                <a:cxn ang="0">
                  <a:pos x="68" y="5"/>
                </a:cxn>
                <a:cxn ang="0">
                  <a:pos x="68" y="5"/>
                </a:cxn>
                <a:cxn ang="0">
                  <a:pos x="68" y="3"/>
                </a:cxn>
                <a:cxn ang="0">
                  <a:pos x="67" y="1"/>
                </a:cxn>
                <a:cxn ang="0">
                  <a:pos x="64" y="1"/>
                </a:cxn>
                <a:cxn ang="0">
                  <a:pos x="63" y="0"/>
                </a:cxn>
                <a:cxn ang="0">
                  <a:pos x="60" y="1"/>
                </a:cxn>
                <a:cxn ang="0">
                  <a:pos x="58" y="3"/>
                </a:cxn>
                <a:cxn ang="0">
                  <a:pos x="58" y="5"/>
                </a:cxn>
                <a:cxn ang="0">
                  <a:pos x="58" y="5"/>
                </a:cxn>
              </a:cxnLst>
              <a:rect l="0" t="0" r="r" b="b"/>
              <a:pathLst>
                <a:path w="68" h="104">
                  <a:moveTo>
                    <a:pt x="58" y="5"/>
                  </a:moveTo>
                  <a:lnTo>
                    <a:pt x="58" y="5"/>
                  </a:lnTo>
                  <a:lnTo>
                    <a:pt x="56" y="11"/>
                  </a:lnTo>
                  <a:lnTo>
                    <a:pt x="54" y="17"/>
                  </a:lnTo>
                  <a:lnTo>
                    <a:pt x="48" y="29"/>
                  </a:lnTo>
                  <a:lnTo>
                    <a:pt x="41" y="41"/>
                  </a:lnTo>
                  <a:lnTo>
                    <a:pt x="33" y="51"/>
                  </a:lnTo>
                  <a:lnTo>
                    <a:pt x="33" y="51"/>
                  </a:lnTo>
                  <a:lnTo>
                    <a:pt x="26" y="64"/>
                  </a:lnTo>
                  <a:lnTo>
                    <a:pt x="18" y="75"/>
                  </a:lnTo>
                  <a:lnTo>
                    <a:pt x="1" y="97"/>
                  </a:lnTo>
                  <a:lnTo>
                    <a:pt x="1" y="97"/>
                  </a:lnTo>
                  <a:lnTo>
                    <a:pt x="0" y="99"/>
                  </a:lnTo>
                  <a:lnTo>
                    <a:pt x="0" y="101"/>
                  </a:lnTo>
                  <a:lnTo>
                    <a:pt x="1" y="102"/>
                  </a:lnTo>
                  <a:lnTo>
                    <a:pt x="4" y="103"/>
                  </a:lnTo>
                  <a:lnTo>
                    <a:pt x="7" y="104"/>
                  </a:lnTo>
                  <a:lnTo>
                    <a:pt x="9" y="103"/>
                  </a:lnTo>
                  <a:lnTo>
                    <a:pt x="10" y="102"/>
                  </a:lnTo>
                  <a:lnTo>
                    <a:pt x="10" y="102"/>
                  </a:lnTo>
                  <a:lnTo>
                    <a:pt x="30" y="74"/>
                  </a:lnTo>
                  <a:lnTo>
                    <a:pt x="40" y="60"/>
                  </a:lnTo>
                  <a:lnTo>
                    <a:pt x="48" y="45"/>
                  </a:lnTo>
                  <a:lnTo>
                    <a:pt x="48" y="45"/>
                  </a:lnTo>
                  <a:lnTo>
                    <a:pt x="54" y="35"/>
                  </a:lnTo>
                  <a:lnTo>
                    <a:pt x="59" y="25"/>
                  </a:lnTo>
                  <a:lnTo>
                    <a:pt x="64" y="16"/>
                  </a:lnTo>
                  <a:lnTo>
                    <a:pt x="67" y="10"/>
                  </a:lnTo>
                  <a:lnTo>
                    <a:pt x="68" y="5"/>
                  </a:lnTo>
                  <a:lnTo>
                    <a:pt x="68" y="5"/>
                  </a:lnTo>
                  <a:lnTo>
                    <a:pt x="68" y="3"/>
                  </a:lnTo>
                  <a:lnTo>
                    <a:pt x="67" y="1"/>
                  </a:lnTo>
                  <a:lnTo>
                    <a:pt x="64" y="1"/>
                  </a:lnTo>
                  <a:lnTo>
                    <a:pt x="63" y="0"/>
                  </a:lnTo>
                  <a:lnTo>
                    <a:pt x="60" y="1"/>
                  </a:lnTo>
                  <a:lnTo>
                    <a:pt x="58" y="3"/>
                  </a:lnTo>
                  <a:lnTo>
                    <a:pt x="58" y="5"/>
                  </a:lnTo>
                  <a:lnTo>
                    <a:pt x="5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0" name="chenying0907 151"/>
            <p:cNvSpPr>
              <a:spLocks/>
            </p:cNvSpPr>
            <p:nvPr/>
          </p:nvSpPr>
          <p:spPr bwMode="auto">
            <a:xfrm>
              <a:off x="6799263" y="2424113"/>
              <a:ext cx="25400" cy="44450"/>
            </a:xfrm>
            <a:custGeom>
              <a:avLst/>
              <a:gdLst/>
              <a:ahLst/>
              <a:cxnLst>
                <a:cxn ang="0">
                  <a:pos x="38" y="3"/>
                </a:cxn>
                <a:cxn ang="0">
                  <a:pos x="38" y="3"/>
                </a:cxn>
                <a:cxn ang="0">
                  <a:pos x="34" y="15"/>
                </a:cxn>
                <a:cxn ang="0">
                  <a:pos x="30" y="26"/>
                </a:cxn>
                <a:cxn ang="0">
                  <a:pos x="24" y="36"/>
                </a:cxn>
                <a:cxn ang="0">
                  <a:pos x="18" y="46"/>
                </a:cxn>
                <a:cxn ang="0">
                  <a:pos x="18" y="46"/>
                </a:cxn>
                <a:cxn ang="0">
                  <a:pos x="7" y="62"/>
                </a:cxn>
                <a:cxn ang="0">
                  <a:pos x="2" y="71"/>
                </a:cxn>
                <a:cxn ang="0">
                  <a:pos x="0" y="81"/>
                </a:cxn>
                <a:cxn ang="0">
                  <a:pos x="0" y="81"/>
                </a:cxn>
                <a:cxn ang="0">
                  <a:pos x="0" y="83"/>
                </a:cxn>
                <a:cxn ang="0">
                  <a:pos x="1" y="84"/>
                </a:cxn>
                <a:cxn ang="0">
                  <a:pos x="2" y="85"/>
                </a:cxn>
                <a:cxn ang="0">
                  <a:pos x="4" y="85"/>
                </a:cxn>
                <a:cxn ang="0">
                  <a:pos x="7" y="84"/>
                </a:cxn>
                <a:cxn ang="0">
                  <a:pos x="9" y="83"/>
                </a:cxn>
                <a:cxn ang="0">
                  <a:pos x="9" y="81"/>
                </a:cxn>
                <a:cxn ang="0">
                  <a:pos x="9" y="81"/>
                </a:cxn>
                <a:cxn ang="0">
                  <a:pos x="10" y="76"/>
                </a:cxn>
                <a:cxn ang="0">
                  <a:pos x="13" y="71"/>
                </a:cxn>
                <a:cxn ang="0">
                  <a:pos x="19" y="61"/>
                </a:cxn>
                <a:cxn ang="0">
                  <a:pos x="31" y="42"/>
                </a:cxn>
                <a:cxn ang="0">
                  <a:pos x="31" y="42"/>
                </a:cxn>
                <a:cxn ang="0">
                  <a:pos x="36" y="34"/>
                </a:cxn>
                <a:cxn ang="0">
                  <a:pos x="40" y="25"/>
                </a:cxn>
                <a:cxn ang="0">
                  <a:pos x="45" y="16"/>
                </a:cxn>
                <a:cxn ang="0">
                  <a:pos x="48" y="6"/>
                </a:cxn>
                <a:cxn ang="0">
                  <a:pos x="48" y="6"/>
                </a:cxn>
                <a:cxn ang="0">
                  <a:pos x="48" y="4"/>
                </a:cxn>
                <a:cxn ang="0">
                  <a:pos x="47" y="2"/>
                </a:cxn>
                <a:cxn ang="0">
                  <a:pos x="46" y="1"/>
                </a:cxn>
                <a:cxn ang="0">
                  <a:pos x="45" y="0"/>
                </a:cxn>
                <a:cxn ang="0">
                  <a:pos x="42" y="0"/>
                </a:cxn>
                <a:cxn ang="0">
                  <a:pos x="40" y="1"/>
                </a:cxn>
                <a:cxn ang="0">
                  <a:pos x="39" y="2"/>
                </a:cxn>
                <a:cxn ang="0">
                  <a:pos x="38" y="3"/>
                </a:cxn>
                <a:cxn ang="0">
                  <a:pos x="38" y="3"/>
                </a:cxn>
              </a:cxnLst>
              <a:rect l="0" t="0" r="r" b="b"/>
              <a:pathLst>
                <a:path w="48" h="85">
                  <a:moveTo>
                    <a:pt x="38" y="3"/>
                  </a:moveTo>
                  <a:lnTo>
                    <a:pt x="38" y="3"/>
                  </a:lnTo>
                  <a:lnTo>
                    <a:pt x="34" y="15"/>
                  </a:lnTo>
                  <a:lnTo>
                    <a:pt x="30" y="26"/>
                  </a:lnTo>
                  <a:lnTo>
                    <a:pt x="24" y="36"/>
                  </a:lnTo>
                  <a:lnTo>
                    <a:pt x="18" y="46"/>
                  </a:lnTo>
                  <a:lnTo>
                    <a:pt x="18" y="46"/>
                  </a:lnTo>
                  <a:lnTo>
                    <a:pt x="7" y="62"/>
                  </a:lnTo>
                  <a:lnTo>
                    <a:pt x="2" y="71"/>
                  </a:lnTo>
                  <a:lnTo>
                    <a:pt x="0" y="81"/>
                  </a:lnTo>
                  <a:lnTo>
                    <a:pt x="0" y="81"/>
                  </a:lnTo>
                  <a:lnTo>
                    <a:pt x="0" y="83"/>
                  </a:lnTo>
                  <a:lnTo>
                    <a:pt x="1" y="84"/>
                  </a:lnTo>
                  <a:lnTo>
                    <a:pt x="2" y="85"/>
                  </a:lnTo>
                  <a:lnTo>
                    <a:pt x="4" y="85"/>
                  </a:lnTo>
                  <a:lnTo>
                    <a:pt x="7" y="84"/>
                  </a:lnTo>
                  <a:lnTo>
                    <a:pt x="9" y="83"/>
                  </a:lnTo>
                  <a:lnTo>
                    <a:pt x="9" y="81"/>
                  </a:lnTo>
                  <a:lnTo>
                    <a:pt x="9" y="81"/>
                  </a:lnTo>
                  <a:lnTo>
                    <a:pt x="10" y="76"/>
                  </a:lnTo>
                  <a:lnTo>
                    <a:pt x="13" y="71"/>
                  </a:lnTo>
                  <a:lnTo>
                    <a:pt x="19" y="61"/>
                  </a:lnTo>
                  <a:lnTo>
                    <a:pt x="31" y="42"/>
                  </a:lnTo>
                  <a:lnTo>
                    <a:pt x="31" y="42"/>
                  </a:lnTo>
                  <a:lnTo>
                    <a:pt x="36" y="34"/>
                  </a:lnTo>
                  <a:lnTo>
                    <a:pt x="40" y="25"/>
                  </a:lnTo>
                  <a:lnTo>
                    <a:pt x="45" y="16"/>
                  </a:lnTo>
                  <a:lnTo>
                    <a:pt x="48" y="6"/>
                  </a:lnTo>
                  <a:lnTo>
                    <a:pt x="48" y="6"/>
                  </a:lnTo>
                  <a:lnTo>
                    <a:pt x="48" y="4"/>
                  </a:lnTo>
                  <a:lnTo>
                    <a:pt x="47" y="2"/>
                  </a:lnTo>
                  <a:lnTo>
                    <a:pt x="46" y="1"/>
                  </a:lnTo>
                  <a:lnTo>
                    <a:pt x="45" y="0"/>
                  </a:lnTo>
                  <a:lnTo>
                    <a:pt x="42" y="0"/>
                  </a:lnTo>
                  <a:lnTo>
                    <a:pt x="40" y="1"/>
                  </a:lnTo>
                  <a:lnTo>
                    <a:pt x="39" y="2"/>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1" name="chenying0907 152"/>
            <p:cNvSpPr>
              <a:spLocks/>
            </p:cNvSpPr>
            <p:nvPr/>
          </p:nvSpPr>
          <p:spPr bwMode="auto">
            <a:xfrm>
              <a:off x="6815138" y="2444750"/>
              <a:ext cx="22225" cy="44450"/>
            </a:xfrm>
            <a:custGeom>
              <a:avLst/>
              <a:gdLst/>
              <a:ahLst/>
              <a:cxnLst>
                <a:cxn ang="0">
                  <a:pos x="33" y="2"/>
                </a:cxn>
                <a:cxn ang="0">
                  <a:pos x="33" y="2"/>
                </a:cxn>
                <a:cxn ang="0">
                  <a:pos x="25" y="21"/>
                </a:cxn>
                <a:cxn ang="0">
                  <a:pos x="14" y="41"/>
                </a:cxn>
                <a:cxn ang="0">
                  <a:pos x="6" y="59"/>
                </a:cxn>
                <a:cxn ang="0">
                  <a:pos x="2" y="70"/>
                </a:cxn>
                <a:cxn ang="0">
                  <a:pos x="0" y="80"/>
                </a:cxn>
                <a:cxn ang="0">
                  <a:pos x="0" y="80"/>
                </a:cxn>
                <a:cxn ang="0">
                  <a:pos x="0" y="82"/>
                </a:cxn>
                <a:cxn ang="0">
                  <a:pos x="1" y="83"/>
                </a:cxn>
                <a:cxn ang="0">
                  <a:pos x="2" y="84"/>
                </a:cxn>
                <a:cxn ang="0">
                  <a:pos x="3" y="85"/>
                </a:cxn>
                <a:cxn ang="0">
                  <a:pos x="5" y="85"/>
                </a:cxn>
                <a:cxn ang="0">
                  <a:pos x="7" y="85"/>
                </a:cxn>
                <a:cxn ang="0">
                  <a:pos x="8" y="84"/>
                </a:cxn>
                <a:cxn ang="0">
                  <a:pos x="9" y="82"/>
                </a:cxn>
                <a:cxn ang="0">
                  <a:pos x="9" y="82"/>
                </a:cxn>
                <a:cxn ang="0">
                  <a:pos x="11" y="72"/>
                </a:cxn>
                <a:cxn ang="0">
                  <a:pos x="14" y="62"/>
                </a:cxn>
                <a:cxn ang="0">
                  <a:pos x="24" y="44"/>
                </a:cxn>
                <a:cxn ang="0">
                  <a:pos x="33" y="26"/>
                </a:cxn>
                <a:cxn ang="0">
                  <a:pos x="41" y="8"/>
                </a:cxn>
                <a:cxn ang="0">
                  <a:pos x="41" y="8"/>
                </a:cxn>
                <a:cxn ang="0">
                  <a:pos x="42" y="5"/>
                </a:cxn>
                <a:cxn ang="0">
                  <a:pos x="41" y="3"/>
                </a:cxn>
                <a:cxn ang="0">
                  <a:pos x="39" y="0"/>
                </a:cxn>
                <a:cxn ang="0">
                  <a:pos x="38" y="0"/>
                </a:cxn>
                <a:cxn ang="0">
                  <a:pos x="36" y="0"/>
                </a:cxn>
                <a:cxn ang="0">
                  <a:pos x="34" y="0"/>
                </a:cxn>
                <a:cxn ang="0">
                  <a:pos x="33" y="2"/>
                </a:cxn>
                <a:cxn ang="0">
                  <a:pos x="33" y="2"/>
                </a:cxn>
              </a:cxnLst>
              <a:rect l="0" t="0" r="r" b="b"/>
              <a:pathLst>
                <a:path w="42" h="85">
                  <a:moveTo>
                    <a:pt x="33" y="2"/>
                  </a:moveTo>
                  <a:lnTo>
                    <a:pt x="33" y="2"/>
                  </a:lnTo>
                  <a:lnTo>
                    <a:pt x="25" y="21"/>
                  </a:lnTo>
                  <a:lnTo>
                    <a:pt x="14" y="41"/>
                  </a:lnTo>
                  <a:lnTo>
                    <a:pt x="6" y="59"/>
                  </a:lnTo>
                  <a:lnTo>
                    <a:pt x="2" y="70"/>
                  </a:lnTo>
                  <a:lnTo>
                    <a:pt x="0" y="80"/>
                  </a:lnTo>
                  <a:lnTo>
                    <a:pt x="0" y="80"/>
                  </a:lnTo>
                  <a:lnTo>
                    <a:pt x="0" y="82"/>
                  </a:lnTo>
                  <a:lnTo>
                    <a:pt x="1" y="83"/>
                  </a:lnTo>
                  <a:lnTo>
                    <a:pt x="2" y="84"/>
                  </a:lnTo>
                  <a:lnTo>
                    <a:pt x="3" y="85"/>
                  </a:lnTo>
                  <a:lnTo>
                    <a:pt x="5" y="85"/>
                  </a:lnTo>
                  <a:lnTo>
                    <a:pt x="7" y="85"/>
                  </a:lnTo>
                  <a:lnTo>
                    <a:pt x="8" y="84"/>
                  </a:lnTo>
                  <a:lnTo>
                    <a:pt x="9" y="82"/>
                  </a:lnTo>
                  <a:lnTo>
                    <a:pt x="9" y="82"/>
                  </a:lnTo>
                  <a:lnTo>
                    <a:pt x="11" y="72"/>
                  </a:lnTo>
                  <a:lnTo>
                    <a:pt x="14" y="62"/>
                  </a:lnTo>
                  <a:lnTo>
                    <a:pt x="24" y="44"/>
                  </a:lnTo>
                  <a:lnTo>
                    <a:pt x="33" y="26"/>
                  </a:lnTo>
                  <a:lnTo>
                    <a:pt x="41" y="8"/>
                  </a:lnTo>
                  <a:lnTo>
                    <a:pt x="41" y="8"/>
                  </a:lnTo>
                  <a:lnTo>
                    <a:pt x="42" y="5"/>
                  </a:lnTo>
                  <a:lnTo>
                    <a:pt x="41" y="3"/>
                  </a:lnTo>
                  <a:lnTo>
                    <a:pt x="39" y="0"/>
                  </a:lnTo>
                  <a:lnTo>
                    <a:pt x="38" y="0"/>
                  </a:lnTo>
                  <a:lnTo>
                    <a:pt x="36" y="0"/>
                  </a:lnTo>
                  <a:lnTo>
                    <a:pt x="34" y="0"/>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2" name="chenying0907 153"/>
            <p:cNvSpPr>
              <a:spLocks/>
            </p:cNvSpPr>
            <p:nvPr/>
          </p:nvSpPr>
          <p:spPr bwMode="auto">
            <a:xfrm>
              <a:off x="6829425" y="2466975"/>
              <a:ext cx="25400" cy="38100"/>
            </a:xfrm>
            <a:custGeom>
              <a:avLst/>
              <a:gdLst/>
              <a:ahLst/>
              <a:cxnLst>
                <a:cxn ang="0">
                  <a:pos x="39" y="1"/>
                </a:cxn>
                <a:cxn ang="0">
                  <a:pos x="39" y="1"/>
                </a:cxn>
                <a:cxn ang="0">
                  <a:pos x="27" y="15"/>
                </a:cxn>
                <a:cxn ang="0">
                  <a:pos x="15" y="31"/>
                </a:cxn>
                <a:cxn ang="0">
                  <a:pos x="10" y="39"/>
                </a:cxn>
                <a:cxn ang="0">
                  <a:pos x="6" y="47"/>
                </a:cxn>
                <a:cxn ang="0">
                  <a:pos x="3" y="55"/>
                </a:cxn>
                <a:cxn ang="0">
                  <a:pos x="0" y="65"/>
                </a:cxn>
                <a:cxn ang="0">
                  <a:pos x="0" y="65"/>
                </a:cxn>
                <a:cxn ang="0">
                  <a:pos x="0" y="67"/>
                </a:cxn>
                <a:cxn ang="0">
                  <a:pos x="1" y="69"/>
                </a:cxn>
                <a:cxn ang="0">
                  <a:pos x="2" y="70"/>
                </a:cxn>
                <a:cxn ang="0">
                  <a:pos x="4" y="71"/>
                </a:cxn>
                <a:cxn ang="0">
                  <a:pos x="5" y="71"/>
                </a:cxn>
                <a:cxn ang="0">
                  <a:pos x="7" y="70"/>
                </a:cxn>
                <a:cxn ang="0">
                  <a:pos x="8" y="69"/>
                </a:cxn>
                <a:cxn ang="0">
                  <a:pos x="9" y="68"/>
                </a:cxn>
                <a:cxn ang="0">
                  <a:pos x="9" y="68"/>
                </a:cxn>
                <a:cxn ang="0">
                  <a:pos x="12" y="59"/>
                </a:cxn>
                <a:cxn ang="0">
                  <a:pos x="15" y="50"/>
                </a:cxn>
                <a:cxn ang="0">
                  <a:pos x="20" y="43"/>
                </a:cxn>
                <a:cxn ang="0">
                  <a:pos x="24" y="35"/>
                </a:cxn>
                <a:cxn ang="0">
                  <a:pos x="34" y="21"/>
                </a:cxn>
                <a:cxn ang="0">
                  <a:pos x="46" y="8"/>
                </a:cxn>
                <a:cxn ang="0">
                  <a:pos x="46" y="8"/>
                </a:cxn>
                <a:cxn ang="0">
                  <a:pos x="47" y="6"/>
                </a:cxn>
                <a:cxn ang="0">
                  <a:pos x="47" y="5"/>
                </a:cxn>
                <a:cxn ang="0">
                  <a:pos x="47" y="3"/>
                </a:cxn>
                <a:cxn ang="0">
                  <a:pos x="46" y="1"/>
                </a:cxn>
                <a:cxn ang="0">
                  <a:pos x="44" y="0"/>
                </a:cxn>
                <a:cxn ang="0">
                  <a:pos x="43" y="0"/>
                </a:cxn>
                <a:cxn ang="0">
                  <a:pos x="41" y="0"/>
                </a:cxn>
                <a:cxn ang="0">
                  <a:pos x="39" y="1"/>
                </a:cxn>
                <a:cxn ang="0">
                  <a:pos x="39" y="1"/>
                </a:cxn>
              </a:cxnLst>
              <a:rect l="0" t="0" r="r" b="b"/>
              <a:pathLst>
                <a:path w="47" h="71">
                  <a:moveTo>
                    <a:pt x="39" y="1"/>
                  </a:moveTo>
                  <a:lnTo>
                    <a:pt x="39" y="1"/>
                  </a:lnTo>
                  <a:lnTo>
                    <a:pt x="27" y="15"/>
                  </a:lnTo>
                  <a:lnTo>
                    <a:pt x="15" y="31"/>
                  </a:lnTo>
                  <a:lnTo>
                    <a:pt x="10" y="39"/>
                  </a:lnTo>
                  <a:lnTo>
                    <a:pt x="6" y="47"/>
                  </a:lnTo>
                  <a:lnTo>
                    <a:pt x="3" y="55"/>
                  </a:lnTo>
                  <a:lnTo>
                    <a:pt x="0" y="65"/>
                  </a:lnTo>
                  <a:lnTo>
                    <a:pt x="0" y="65"/>
                  </a:lnTo>
                  <a:lnTo>
                    <a:pt x="0" y="67"/>
                  </a:lnTo>
                  <a:lnTo>
                    <a:pt x="1" y="69"/>
                  </a:lnTo>
                  <a:lnTo>
                    <a:pt x="2" y="70"/>
                  </a:lnTo>
                  <a:lnTo>
                    <a:pt x="4" y="71"/>
                  </a:lnTo>
                  <a:lnTo>
                    <a:pt x="5" y="71"/>
                  </a:lnTo>
                  <a:lnTo>
                    <a:pt x="7" y="70"/>
                  </a:lnTo>
                  <a:lnTo>
                    <a:pt x="8" y="69"/>
                  </a:lnTo>
                  <a:lnTo>
                    <a:pt x="9" y="68"/>
                  </a:lnTo>
                  <a:lnTo>
                    <a:pt x="9" y="68"/>
                  </a:lnTo>
                  <a:lnTo>
                    <a:pt x="12" y="59"/>
                  </a:lnTo>
                  <a:lnTo>
                    <a:pt x="15" y="50"/>
                  </a:lnTo>
                  <a:lnTo>
                    <a:pt x="20" y="43"/>
                  </a:lnTo>
                  <a:lnTo>
                    <a:pt x="24" y="35"/>
                  </a:lnTo>
                  <a:lnTo>
                    <a:pt x="34" y="21"/>
                  </a:lnTo>
                  <a:lnTo>
                    <a:pt x="46" y="8"/>
                  </a:lnTo>
                  <a:lnTo>
                    <a:pt x="46" y="8"/>
                  </a:lnTo>
                  <a:lnTo>
                    <a:pt x="47" y="6"/>
                  </a:lnTo>
                  <a:lnTo>
                    <a:pt x="47" y="5"/>
                  </a:lnTo>
                  <a:lnTo>
                    <a:pt x="47" y="3"/>
                  </a:lnTo>
                  <a:lnTo>
                    <a:pt x="46" y="1"/>
                  </a:lnTo>
                  <a:lnTo>
                    <a:pt x="44" y="0"/>
                  </a:lnTo>
                  <a:lnTo>
                    <a:pt x="43" y="0"/>
                  </a:lnTo>
                  <a:lnTo>
                    <a:pt x="41"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3" name="chenying0907 154"/>
            <p:cNvSpPr>
              <a:spLocks/>
            </p:cNvSpPr>
            <p:nvPr/>
          </p:nvSpPr>
          <p:spPr bwMode="auto">
            <a:xfrm>
              <a:off x="6845300" y="2484438"/>
              <a:ext cx="23813" cy="38100"/>
            </a:xfrm>
            <a:custGeom>
              <a:avLst/>
              <a:gdLst/>
              <a:ahLst/>
              <a:cxnLst>
                <a:cxn ang="0">
                  <a:pos x="37" y="5"/>
                </a:cxn>
                <a:cxn ang="0">
                  <a:pos x="37" y="5"/>
                </a:cxn>
                <a:cxn ang="0">
                  <a:pos x="37" y="9"/>
                </a:cxn>
                <a:cxn ang="0">
                  <a:pos x="35" y="13"/>
                </a:cxn>
                <a:cxn ang="0">
                  <a:pos x="31" y="20"/>
                </a:cxn>
                <a:cxn ang="0">
                  <a:pos x="25" y="27"/>
                </a:cxn>
                <a:cxn ang="0">
                  <a:pos x="18" y="34"/>
                </a:cxn>
                <a:cxn ang="0">
                  <a:pos x="18" y="34"/>
                </a:cxn>
                <a:cxn ang="0">
                  <a:pos x="8" y="48"/>
                </a:cxn>
                <a:cxn ang="0">
                  <a:pos x="4" y="57"/>
                </a:cxn>
                <a:cxn ang="0">
                  <a:pos x="0" y="65"/>
                </a:cxn>
                <a:cxn ang="0">
                  <a:pos x="0" y="65"/>
                </a:cxn>
                <a:cxn ang="0">
                  <a:pos x="0" y="67"/>
                </a:cxn>
                <a:cxn ang="0">
                  <a:pos x="0" y="69"/>
                </a:cxn>
                <a:cxn ang="0">
                  <a:pos x="1" y="70"/>
                </a:cxn>
                <a:cxn ang="0">
                  <a:pos x="3" y="71"/>
                </a:cxn>
                <a:cxn ang="0">
                  <a:pos x="6" y="70"/>
                </a:cxn>
                <a:cxn ang="0">
                  <a:pos x="8" y="69"/>
                </a:cxn>
                <a:cxn ang="0">
                  <a:pos x="9" y="68"/>
                </a:cxn>
                <a:cxn ang="0">
                  <a:pos x="9" y="68"/>
                </a:cxn>
                <a:cxn ang="0">
                  <a:pos x="13" y="58"/>
                </a:cxn>
                <a:cxn ang="0">
                  <a:pos x="19" y="47"/>
                </a:cxn>
                <a:cxn ang="0">
                  <a:pos x="27" y="38"/>
                </a:cxn>
                <a:cxn ang="0">
                  <a:pos x="34" y="30"/>
                </a:cxn>
                <a:cxn ang="0">
                  <a:pos x="34" y="30"/>
                </a:cxn>
                <a:cxn ang="0">
                  <a:pos x="40" y="25"/>
                </a:cxn>
                <a:cxn ang="0">
                  <a:pos x="43" y="18"/>
                </a:cxn>
                <a:cxn ang="0">
                  <a:pos x="46" y="12"/>
                </a:cxn>
                <a:cxn ang="0">
                  <a:pos x="47" y="5"/>
                </a:cxn>
                <a:cxn ang="0">
                  <a:pos x="47" y="5"/>
                </a:cxn>
                <a:cxn ang="0">
                  <a:pos x="46" y="3"/>
                </a:cxn>
                <a:cxn ang="0">
                  <a:pos x="45" y="1"/>
                </a:cxn>
                <a:cxn ang="0">
                  <a:pos x="44" y="1"/>
                </a:cxn>
                <a:cxn ang="0">
                  <a:pos x="42" y="0"/>
                </a:cxn>
                <a:cxn ang="0">
                  <a:pos x="41" y="1"/>
                </a:cxn>
                <a:cxn ang="0">
                  <a:pos x="39" y="1"/>
                </a:cxn>
                <a:cxn ang="0">
                  <a:pos x="38" y="3"/>
                </a:cxn>
                <a:cxn ang="0">
                  <a:pos x="37" y="5"/>
                </a:cxn>
                <a:cxn ang="0">
                  <a:pos x="37" y="5"/>
                </a:cxn>
              </a:cxnLst>
              <a:rect l="0" t="0" r="r" b="b"/>
              <a:pathLst>
                <a:path w="47" h="71">
                  <a:moveTo>
                    <a:pt x="37" y="5"/>
                  </a:moveTo>
                  <a:lnTo>
                    <a:pt x="37" y="5"/>
                  </a:lnTo>
                  <a:lnTo>
                    <a:pt x="37" y="9"/>
                  </a:lnTo>
                  <a:lnTo>
                    <a:pt x="35" y="13"/>
                  </a:lnTo>
                  <a:lnTo>
                    <a:pt x="31" y="20"/>
                  </a:lnTo>
                  <a:lnTo>
                    <a:pt x="25" y="27"/>
                  </a:lnTo>
                  <a:lnTo>
                    <a:pt x="18" y="34"/>
                  </a:lnTo>
                  <a:lnTo>
                    <a:pt x="18" y="34"/>
                  </a:lnTo>
                  <a:lnTo>
                    <a:pt x="8" y="48"/>
                  </a:lnTo>
                  <a:lnTo>
                    <a:pt x="4" y="57"/>
                  </a:lnTo>
                  <a:lnTo>
                    <a:pt x="0" y="65"/>
                  </a:lnTo>
                  <a:lnTo>
                    <a:pt x="0" y="65"/>
                  </a:lnTo>
                  <a:lnTo>
                    <a:pt x="0" y="67"/>
                  </a:lnTo>
                  <a:lnTo>
                    <a:pt x="0" y="69"/>
                  </a:lnTo>
                  <a:lnTo>
                    <a:pt x="1" y="70"/>
                  </a:lnTo>
                  <a:lnTo>
                    <a:pt x="3" y="71"/>
                  </a:lnTo>
                  <a:lnTo>
                    <a:pt x="6" y="70"/>
                  </a:lnTo>
                  <a:lnTo>
                    <a:pt x="8" y="69"/>
                  </a:lnTo>
                  <a:lnTo>
                    <a:pt x="9" y="68"/>
                  </a:lnTo>
                  <a:lnTo>
                    <a:pt x="9" y="68"/>
                  </a:lnTo>
                  <a:lnTo>
                    <a:pt x="13" y="58"/>
                  </a:lnTo>
                  <a:lnTo>
                    <a:pt x="19" y="47"/>
                  </a:lnTo>
                  <a:lnTo>
                    <a:pt x="27" y="38"/>
                  </a:lnTo>
                  <a:lnTo>
                    <a:pt x="34" y="30"/>
                  </a:lnTo>
                  <a:lnTo>
                    <a:pt x="34" y="30"/>
                  </a:lnTo>
                  <a:lnTo>
                    <a:pt x="40" y="25"/>
                  </a:lnTo>
                  <a:lnTo>
                    <a:pt x="43" y="18"/>
                  </a:lnTo>
                  <a:lnTo>
                    <a:pt x="46" y="12"/>
                  </a:lnTo>
                  <a:lnTo>
                    <a:pt x="47" y="5"/>
                  </a:lnTo>
                  <a:lnTo>
                    <a:pt x="47" y="5"/>
                  </a:lnTo>
                  <a:lnTo>
                    <a:pt x="46" y="3"/>
                  </a:lnTo>
                  <a:lnTo>
                    <a:pt x="45" y="1"/>
                  </a:lnTo>
                  <a:lnTo>
                    <a:pt x="44" y="1"/>
                  </a:lnTo>
                  <a:lnTo>
                    <a:pt x="42" y="0"/>
                  </a:lnTo>
                  <a:lnTo>
                    <a:pt x="41" y="1"/>
                  </a:lnTo>
                  <a:lnTo>
                    <a:pt x="39" y="1"/>
                  </a:lnTo>
                  <a:lnTo>
                    <a:pt x="38" y="3"/>
                  </a:lnTo>
                  <a:lnTo>
                    <a:pt x="37" y="5"/>
                  </a:lnTo>
                  <a:lnTo>
                    <a:pt x="3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4" name="chenying0907 155"/>
            <p:cNvSpPr>
              <a:spLocks/>
            </p:cNvSpPr>
            <p:nvPr/>
          </p:nvSpPr>
          <p:spPr bwMode="auto">
            <a:xfrm>
              <a:off x="6527800" y="2617788"/>
              <a:ext cx="30163" cy="47625"/>
            </a:xfrm>
            <a:custGeom>
              <a:avLst/>
              <a:gdLst/>
              <a:ahLst/>
              <a:cxnLst>
                <a:cxn ang="0">
                  <a:pos x="49" y="2"/>
                </a:cxn>
                <a:cxn ang="0">
                  <a:pos x="49" y="2"/>
                </a:cxn>
                <a:cxn ang="0">
                  <a:pos x="41" y="11"/>
                </a:cxn>
                <a:cxn ang="0">
                  <a:pos x="34" y="20"/>
                </a:cxn>
                <a:cxn ang="0">
                  <a:pos x="21" y="40"/>
                </a:cxn>
                <a:cxn ang="0">
                  <a:pos x="21" y="40"/>
                </a:cxn>
                <a:cxn ang="0">
                  <a:pos x="15" y="50"/>
                </a:cxn>
                <a:cxn ang="0">
                  <a:pos x="9" y="62"/>
                </a:cxn>
                <a:cxn ang="0">
                  <a:pos x="4" y="72"/>
                </a:cxn>
                <a:cxn ang="0">
                  <a:pos x="1" y="84"/>
                </a:cxn>
                <a:cxn ang="0">
                  <a:pos x="1" y="84"/>
                </a:cxn>
                <a:cxn ang="0">
                  <a:pos x="0" y="87"/>
                </a:cxn>
                <a:cxn ang="0">
                  <a:pos x="1" y="88"/>
                </a:cxn>
                <a:cxn ang="0">
                  <a:pos x="2" y="90"/>
                </a:cxn>
                <a:cxn ang="0">
                  <a:pos x="4" y="90"/>
                </a:cxn>
                <a:cxn ang="0">
                  <a:pos x="5" y="91"/>
                </a:cxn>
                <a:cxn ang="0">
                  <a:pos x="7" y="90"/>
                </a:cxn>
                <a:cxn ang="0">
                  <a:pos x="8" y="89"/>
                </a:cxn>
                <a:cxn ang="0">
                  <a:pos x="9" y="87"/>
                </a:cxn>
                <a:cxn ang="0">
                  <a:pos x="9" y="87"/>
                </a:cxn>
                <a:cxn ang="0">
                  <a:pos x="13" y="75"/>
                </a:cxn>
                <a:cxn ang="0">
                  <a:pos x="18" y="65"/>
                </a:cxn>
                <a:cxn ang="0">
                  <a:pos x="24" y="54"/>
                </a:cxn>
                <a:cxn ang="0">
                  <a:pos x="30" y="45"/>
                </a:cxn>
                <a:cxn ang="0">
                  <a:pos x="30" y="45"/>
                </a:cxn>
                <a:cxn ang="0">
                  <a:pos x="42" y="26"/>
                </a:cxn>
                <a:cxn ang="0">
                  <a:pos x="48" y="17"/>
                </a:cxn>
                <a:cxn ang="0">
                  <a:pos x="56" y="8"/>
                </a:cxn>
                <a:cxn ang="0">
                  <a:pos x="56" y="8"/>
                </a:cxn>
                <a:cxn ang="0">
                  <a:pos x="57" y="7"/>
                </a:cxn>
                <a:cxn ang="0">
                  <a:pos x="57" y="5"/>
                </a:cxn>
                <a:cxn ang="0">
                  <a:pos x="57" y="3"/>
                </a:cxn>
                <a:cxn ang="0">
                  <a:pos x="56" y="2"/>
                </a:cxn>
                <a:cxn ang="0">
                  <a:pos x="55" y="1"/>
                </a:cxn>
                <a:cxn ang="0">
                  <a:pos x="52" y="0"/>
                </a:cxn>
                <a:cxn ang="0">
                  <a:pos x="50" y="1"/>
                </a:cxn>
                <a:cxn ang="0">
                  <a:pos x="49" y="2"/>
                </a:cxn>
                <a:cxn ang="0">
                  <a:pos x="49" y="2"/>
                </a:cxn>
              </a:cxnLst>
              <a:rect l="0" t="0" r="r" b="b"/>
              <a:pathLst>
                <a:path w="57" h="91">
                  <a:moveTo>
                    <a:pt x="49" y="2"/>
                  </a:moveTo>
                  <a:lnTo>
                    <a:pt x="49" y="2"/>
                  </a:lnTo>
                  <a:lnTo>
                    <a:pt x="41" y="11"/>
                  </a:lnTo>
                  <a:lnTo>
                    <a:pt x="34" y="20"/>
                  </a:lnTo>
                  <a:lnTo>
                    <a:pt x="21" y="40"/>
                  </a:lnTo>
                  <a:lnTo>
                    <a:pt x="21" y="40"/>
                  </a:lnTo>
                  <a:lnTo>
                    <a:pt x="15" y="50"/>
                  </a:lnTo>
                  <a:lnTo>
                    <a:pt x="9" y="62"/>
                  </a:lnTo>
                  <a:lnTo>
                    <a:pt x="4" y="72"/>
                  </a:lnTo>
                  <a:lnTo>
                    <a:pt x="1" y="84"/>
                  </a:lnTo>
                  <a:lnTo>
                    <a:pt x="1" y="84"/>
                  </a:lnTo>
                  <a:lnTo>
                    <a:pt x="0" y="87"/>
                  </a:lnTo>
                  <a:lnTo>
                    <a:pt x="1" y="88"/>
                  </a:lnTo>
                  <a:lnTo>
                    <a:pt x="2" y="90"/>
                  </a:lnTo>
                  <a:lnTo>
                    <a:pt x="4" y="90"/>
                  </a:lnTo>
                  <a:lnTo>
                    <a:pt x="5" y="91"/>
                  </a:lnTo>
                  <a:lnTo>
                    <a:pt x="7" y="90"/>
                  </a:lnTo>
                  <a:lnTo>
                    <a:pt x="8" y="89"/>
                  </a:lnTo>
                  <a:lnTo>
                    <a:pt x="9" y="87"/>
                  </a:lnTo>
                  <a:lnTo>
                    <a:pt x="9" y="87"/>
                  </a:lnTo>
                  <a:lnTo>
                    <a:pt x="13" y="75"/>
                  </a:lnTo>
                  <a:lnTo>
                    <a:pt x="18" y="65"/>
                  </a:lnTo>
                  <a:lnTo>
                    <a:pt x="24" y="54"/>
                  </a:lnTo>
                  <a:lnTo>
                    <a:pt x="30" y="45"/>
                  </a:lnTo>
                  <a:lnTo>
                    <a:pt x="30" y="45"/>
                  </a:lnTo>
                  <a:lnTo>
                    <a:pt x="42" y="26"/>
                  </a:lnTo>
                  <a:lnTo>
                    <a:pt x="48" y="17"/>
                  </a:lnTo>
                  <a:lnTo>
                    <a:pt x="56" y="8"/>
                  </a:lnTo>
                  <a:lnTo>
                    <a:pt x="56" y="8"/>
                  </a:lnTo>
                  <a:lnTo>
                    <a:pt x="57" y="7"/>
                  </a:lnTo>
                  <a:lnTo>
                    <a:pt x="57" y="5"/>
                  </a:lnTo>
                  <a:lnTo>
                    <a:pt x="57" y="3"/>
                  </a:lnTo>
                  <a:lnTo>
                    <a:pt x="56" y="2"/>
                  </a:lnTo>
                  <a:lnTo>
                    <a:pt x="55" y="1"/>
                  </a:lnTo>
                  <a:lnTo>
                    <a:pt x="52" y="0"/>
                  </a:lnTo>
                  <a:lnTo>
                    <a:pt x="50" y="1"/>
                  </a:lnTo>
                  <a:lnTo>
                    <a:pt x="49" y="2"/>
                  </a:lnTo>
                  <a:lnTo>
                    <a:pt x="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5" name="chenying0907 156"/>
            <p:cNvSpPr>
              <a:spLocks/>
            </p:cNvSpPr>
            <p:nvPr/>
          </p:nvSpPr>
          <p:spPr bwMode="auto">
            <a:xfrm>
              <a:off x="6546850" y="2617788"/>
              <a:ext cx="31750" cy="47625"/>
            </a:xfrm>
            <a:custGeom>
              <a:avLst/>
              <a:gdLst/>
              <a:ahLst/>
              <a:cxnLst>
                <a:cxn ang="0">
                  <a:pos x="53" y="2"/>
                </a:cxn>
                <a:cxn ang="0">
                  <a:pos x="53" y="2"/>
                </a:cxn>
                <a:cxn ang="0">
                  <a:pos x="48" y="6"/>
                </a:cxn>
                <a:cxn ang="0">
                  <a:pos x="43" y="9"/>
                </a:cxn>
                <a:cxn ang="0">
                  <a:pos x="39" y="13"/>
                </a:cxn>
                <a:cxn ang="0">
                  <a:pos x="35" y="17"/>
                </a:cxn>
                <a:cxn ang="0">
                  <a:pos x="35" y="17"/>
                </a:cxn>
                <a:cxn ang="0">
                  <a:pos x="27" y="29"/>
                </a:cxn>
                <a:cxn ang="0">
                  <a:pos x="18" y="40"/>
                </a:cxn>
                <a:cxn ang="0">
                  <a:pos x="18" y="40"/>
                </a:cxn>
                <a:cxn ang="0">
                  <a:pos x="11" y="50"/>
                </a:cxn>
                <a:cxn ang="0">
                  <a:pos x="5" y="61"/>
                </a:cxn>
                <a:cxn ang="0">
                  <a:pos x="1" y="72"/>
                </a:cxn>
                <a:cxn ang="0">
                  <a:pos x="0" y="78"/>
                </a:cxn>
                <a:cxn ang="0">
                  <a:pos x="0" y="84"/>
                </a:cxn>
                <a:cxn ang="0">
                  <a:pos x="0" y="84"/>
                </a:cxn>
                <a:cxn ang="0">
                  <a:pos x="0" y="87"/>
                </a:cxn>
                <a:cxn ang="0">
                  <a:pos x="1" y="88"/>
                </a:cxn>
                <a:cxn ang="0">
                  <a:pos x="2" y="89"/>
                </a:cxn>
                <a:cxn ang="0">
                  <a:pos x="4" y="90"/>
                </a:cxn>
                <a:cxn ang="0">
                  <a:pos x="6" y="89"/>
                </a:cxn>
                <a:cxn ang="0">
                  <a:pos x="7" y="88"/>
                </a:cxn>
                <a:cxn ang="0">
                  <a:pos x="8" y="87"/>
                </a:cxn>
                <a:cxn ang="0">
                  <a:pos x="9" y="84"/>
                </a:cxn>
                <a:cxn ang="0">
                  <a:pos x="9" y="84"/>
                </a:cxn>
                <a:cxn ang="0">
                  <a:pos x="10" y="77"/>
                </a:cxn>
                <a:cxn ang="0">
                  <a:pos x="11" y="70"/>
                </a:cxn>
                <a:cxn ang="0">
                  <a:pos x="14" y="64"/>
                </a:cxn>
                <a:cxn ang="0">
                  <a:pos x="17" y="58"/>
                </a:cxn>
                <a:cxn ang="0">
                  <a:pos x="26" y="45"/>
                </a:cxn>
                <a:cxn ang="0">
                  <a:pos x="35" y="34"/>
                </a:cxn>
                <a:cxn ang="0">
                  <a:pos x="35" y="34"/>
                </a:cxn>
                <a:cxn ang="0">
                  <a:pos x="41" y="27"/>
                </a:cxn>
                <a:cxn ang="0">
                  <a:pos x="48" y="20"/>
                </a:cxn>
                <a:cxn ang="0">
                  <a:pos x="55" y="13"/>
                </a:cxn>
                <a:cxn ang="0">
                  <a:pos x="61" y="6"/>
                </a:cxn>
                <a:cxn ang="0">
                  <a:pos x="61" y="6"/>
                </a:cxn>
                <a:cxn ang="0">
                  <a:pos x="61" y="5"/>
                </a:cxn>
                <a:cxn ang="0">
                  <a:pos x="61" y="3"/>
                </a:cxn>
                <a:cxn ang="0">
                  <a:pos x="60" y="1"/>
                </a:cxn>
                <a:cxn ang="0">
                  <a:pos x="59" y="0"/>
                </a:cxn>
                <a:cxn ang="0">
                  <a:pos x="57" y="0"/>
                </a:cxn>
                <a:cxn ang="0">
                  <a:pos x="56" y="0"/>
                </a:cxn>
                <a:cxn ang="0">
                  <a:pos x="54" y="0"/>
                </a:cxn>
                <a:cxn ang="0">
                  <a:pos x="53" y="2"/>
                </a:cxn>
                <a:cxn ang="0">
                  <a:pos x="53" y="2"/>
                </a:cxn>
              </a:cxnLst>
              <a:rect l="0" t="0" r="r" b="b"/>
              <a:pathLst>
                <a:path w="61" h="90">
                  <a:moveTo>
                    <a:pt x="53" y="2"/>
                  </a:moveTo>
                  <a:lnTo>
                    <a:pt x="53" y="2"/>
                  </a:lnTo>
                  <a:lnTo>
                    <a:pt x="48" y="6"/>
                  </a:lnTo>
                  <a:lnTo>
                    <a:pt x="43" y="9"/>
                  </a:lnTo>
                  <a:lnTo>
                    <a:pt x="39" y="13"/>
                  </a:lnTo>
                  <a:lnTo>
                    <a:pt x="35" y="17"/>
                  </a:lnTo>
                  <a:lnTo>
                    <a:pt x="35" y="17"/>
                  </a:lnTo>
                  <a:lnTo>
                    <a:pt x="27" y="29"/>
                  </a:lnTo>
                  <a:lnTo>
                    <a:pt x="18" y="40"/>
                  </a:lnTo>
                  <a:lnTo>
                    <a:pt x="18" y="40"/>
                  </a:lnTo>
                  <a:lnTo>
                    <a:pt x="11" y="50"/>
                  </a:lnTo>
                  <a:lnTo>
                    <a:pt x="5" y="61"/>
                  </a:lnTo>
                  <a:lnTo>
                    <a:pt x="1" y="72"/>
                  </a:lnTo>
                  <a:lnTo>
                    <a:pt x="0" y="78"/>
                  </a:lnTo>
                  <a:lnTo>
                    <a:pt x="0" y="84"/>
                  </a:lnTo>
                  <a:lnTo>
                    <a:pt x="0" y="84"/>
                  </a:lnTo>
                  <a:lnTo>
                    <a:pt x="0" y="87"/>
                  </a:lnTo>
                  <a:lnTo>
                    <a:pt x="1" y="88"/>
                  </a:lnTo>
                  <a:lnTo>
                    <a:pt x="2" y="89"/>
                  </a:lnTo>
                  <a:lnTo>
                    <a:pt x="4" y="90"/>
                  </a:lnTo>
                  <a:lnTo>
                    <a:pt x="6" y="89"/>
                  </a:lnTo>
                  <a:lnTo>
                    <a:pt x="7" y="88"/>
                  </a:lnTo>
                  <a:lnTo>
                    <a:pt x="8" y="87"/>
                  </a:lnTo>
                  <a:lnTo>
                    <a:pt x="9" y="84"/>
                  </a:lnTo>
                  <a:lnTo>
                    <a:pt x="9" y="84"/>
                  </a:lnTo>
                  <a:lnTo>
                    <a:pt x="10" y="77"/>
                  </a:lnTo>
                  <a:lnTo>
                    <a:pt x="11" y="70"/>
                  </a:lnTo>
                  <a:lnTo>
                    <a:pt x="14" y="64"/>
                  </a:lnTo>
                  <a:lnTo>
                    <a:pt x="17" y="58"/>
                  </a:lnTo>
                  <a:lnTo>
                    <a:pt x="26" y="45"/>
                  </a:lnTo>
                  <a:lnTo>
                    <a:pt x="35" y="34"/>
                  </a:lnTo>
                  <a:lnTo>
                    <a:pt x="35" y="34"/>
                  </a:lnTo>
                  <a:lnTo>
                    <a:pt x="41" y="27"/>
                  </a:lnTo>
                  <a:lnTo>
                    <a:pt x="48" y="20"/>
                  </a:lnTo>
                  <a:lnTo>
                    <a:pt x="55" y="13"/>
                  </a:lnTo>
                  <a:lnTo>
                    <a:pt x="61" y="6"/>
                  </a:lnTo>
                  <a:lnTo>
                    <a:pt x="61" y="6"/>
                  </a:lnTo>
                  <a:lnTo>
                    <a:pt x="61" y="5"/>
                  </a:lnTo>
                  <a:lnTo>
                    <a:pt x="61" y="3"/>
                  </a:lnTo>
                  <a:lnTo>
                    <a:pt x="60" y="1"/>
                  </a:lnTo>
                  <a:lnTo>
                    <a:pt x="59" y="0"/>
                  </a:lnTo>
                  <a:lnTo>
                    <a:pt x="57" y="0"/>
                  </a:lnTo>
                  <a:lnTo>
                    <a:pt x="56" y="0"/>
                  </a:lnTo>
                  <a:lnTo>
                    <a:pt x="54" y="0"/>
                  </a:lnTo>
                  <a:lnTo>
                    <a:pt x="53" y="2"/>
                  </a:lnTo>
                  <a:lnTo>
                    <a:pt x="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6" name="chenying0907 157"/>
            <p:cNvSpPr>
              <a:spLocks/>
            </p:cNvSpPr>
            <p:nvPr/>
          </p:nvSpPr>
          <p:spPr bwMode="auto">
            <a:xfrm>
              <a:off x="6557963" y="2632075"/>
              <a:ext cx="28575" cy="34925"/>
            </a:xfrm>
            <a:custGeom>
              <a:avLst/>
              <a:gdLst/>
              <a:ahLst/>
              <a:cxnLst>
                <a:cxn ang="0">
                  <a:pos x="46" y="0"/>
                </a:cxn>
                <a:cxn ang="0">
                  <a:pos x="46" y="0"/>
                </a:cxn>
                <a:cxn ang="0">
                  <a:pos x="43" y="2"/>
                </a:cxn>
                <a:cxn ang="0">
                  <a:pos x="40" y="4"/>
                </a:cxn>
                <a:cxn ang="0">
                  <a:pos x="34" y="9"/>
                </a:cxn>
                <a:cxn ang="0">
                  <a:pos x="24" y="22"/>
                </a:cxn>
                <a:cxn ang="0">
                  <a:pos x="24" y="22"/>
                </a:cxn>
                <a:cxn ang="0">
                  <a:pos x="11" y="40"/>
                </a:cxn>
                <a:cxn ang="0">
                  <a:pos x="5" y="50"/>
                </a:cxn>
                <a:cxn ang="0">
                  <a:pos x="1" y="60"/>
                </a:cxn>
                <a:cxn ang="0">
                  <a:pos x="1" y="60"/>
                </a:cxn>
                <a:cxn ang="0">
                  <a:pos x="0" y="62"/>
                </a:cxn>
                <a:cxn ang="0">
                  <a:pos x="1" y="64"/>
                </a:cxn>
                <a:cxn ang="0">
                  <a:pos x="2" y="65"/>
                </a:cxn>
                <a:cxn ang="0">
                  <a:pos x="3" y="66"/>
                </a:cxn>
                <a:cxn ang="0">
                  <a:pos x="7" y="66"/>
                </a:cxn>
                <a:cxn ang="0">
                  <a:pos x="8" y="65"/>
                </a:cxn>
                <a:cxn ang="0">
                  <a:pos x="9" y="63"/>
                </a:cxn>
                <a:cxn ang="0">
                  <a:pos x="9" y="63"/>
                </a:cxn>
                <a:cxn ang="0">
                  <a:pos x="13" y="54"/>
                </a:cxn>
                <a:cxn ang="0">
                  <a:pos x="17" y="48"/>
                </a:cxn>
                <a:cxn ang="0">
                  <a:pos x="27" y="34"/>
                </a:cxn>
                <a:cxn ang="0">
                  <a:pos x="27" y="34"/>
                </a:cxn>
                <a:cxn ang="0">
                  <a:pos x="36" y="24"/>
                </a:cxn>
                <a:cxn ang="0">
                  <a:pos x="36" y="24"/>
                </a:cxn>
                <a:cxn ang="0">
                  <a:pos x="41" y="15"/>
                </a:cxn>
                <a:cxn ang="0">
                  <a:pos x="45" y="11"/>
                </a:cxn>
                <a:cxn ang="0">
                  <a:pos x="49" y="9"/>
                </a:cxn>
                <a:cxn ang="0">
                  <a:pos x="49" y="9"/>
                </a:cxn>
                <a:cxn ang="0">
                  <a:pos x="50" y="8"/>
                </a:cxn>
                <a:cxn ang="0">
                  <a:pos x="51" y="7"/>
                </a:cxn>
                <a:cxn ang="0">
                  <a:pos x="52" y="5"/>
                </a:cxn>
                <a:cxn ang="0">
                  <a:pos x="52" y="3"/>
                </a:cxn>
                <a:cxn ang="0">
                  <a:pos x="51" y="2"/>
                </a:cxn>
                <a:cxn ang="0">
                  <a:pos x="50" y="1"/>
                </a:cxn>
                <a:cxn ang="0">
                  <a:pos x="48" y="0"/>
                </a:cxn>
                <a:cxn ang="0">
                  <a:pos x="46" y="0"/>
                </a:cxn>
                <a:cxn ang="0">
                  <a:pos x="46" y="0"/>
                </a:cxn>
              </a:cxnLst>
              <a:rect l="0" t="0" r="r" b="b"/>
              <a:pathLst>
                <a:path w="52" h="66">
                  <a:moveTo>
                    <a:pt x="46" y="0"/>
                  </a:moveTo>
                  <a:lnTo>
                    <a:pt x="46" y="0"/>
                  </a:lnTo>
                  <a:lnTo>
                    <a:pt x="43" y="2"/>
                  </a:lnTo>
                  <a:lnTo>
                    <a:pt x="40" y="4"/>
                  </a:lnTo>
                  <a:lnTo>
                    <a:pt x="34" y="9"/>
                  </a:lnTo>
                  <a:lnTo>
                    <a:pt x="24" y="22"/>
                  </a:lnTo>
                  <a:lnTo>
                    <a:pt x="24" y="22"/>
                  </a:lnTo>
                  <a:lnTo>
                    <a:pt x="11" y="40"/>
                  </a:lnTo>
                  <a:lnTo>
                    <a:pt x="5" y="50"/>
                  </a:lnTo>
                  <a:lnTo>
                    <a:pt x="1" y="60"/>
                  </a:lnTo>
                  <a:lnTo>
                    <a:pt x="1" y="60"/>
                  </a:lnTo>
                  <a:lnTo>
                    <a:pt x="0" y="62"/>
                  </a:lnTo>
                  <a:lnTo>
                    <a:pt x="1" y="64"/>
                  </a:lnTo>
                  <a:lnTo>
                    <a:pt x="2" y="65"/>
                  </a:lnTo>
                  <a:lnTo>
                    <a:pt x="3" y="66"/>
                  </a:lnTo>
                  <a:lnTo>
                    <a:pt x="7" y="66"/>
                  </a:lnTo>
                  <a:lnTo>
                    <a:pt x="8" y="65"/>
                  </a:lnTo>
                  <a:lnTo>
                    <a:pt x="9" y="63"/>
                  </a:lnTo>
                  <a:lnTo>
                    <a:pt x="9" y="63"/>
                  </a:lnTo>
                  <a:lnTo>
                    <a:pt x="13" y="54"/>
                  </a:lnTo>
                  <a:lnTo>
                    <a:pt x="17" y="48"/>
                  </a:lnTo>
                  <a:lnTo>
                    <a:pt x="27" y="34"/>
                  </a:lnTo>
                  <a:lnTo>
                    <a:pt x="27" y="34"/>
                  </a:lnTo>
                  <a:lnTo>
                    <a:pt x="36" y="24"/>
                  </a:lnTo>
                  <a:lnTo>
                    <a:pt x="36" y="24"/>
                  </a:lnTo>
                  <a:lnTo>
                    <a:pt x="41" y="15"/>
                  </a:lnTo>
                  <a:lnTo>
                    <a:pt x="45" y="11"/>
                  </a:lnTo>
                  <a:lnTo>
                    <a:pt x="49" y="9"/>
                  </a:lnTo>
                  <a:lnTo>
                    <a:pt x="49" y="9"/>
                  </a:lnTo>
                  <a:lnTo>
                    <a:pt x="50" y="8"/>
                  </a:lnTo>
                  <a:lnTo>
                    <a:pt x="51" y="7"/>
                  </a:lnTo>
                  <a:lnTo>
                    <a:pt x="52" y="5"/>
                  </a:lnTo>
                  <a:lnTo>
                    <a:pt x="52" y="3"/>
                  </a:lnTo>
                  <a:lnTo>
                    <a:pt x="51" y="2"/>
                  </a:lnTo>
                  <a:lnTo>
                    <a:pt x="50" y="1"/>
                  </a:lnTo>
                  <a:lnTo>
                    <a:pt x="48" y="0"/>
                  </a:lnTo>
                  <a:lnTo>
                    <a:pt x="46" y="0"/>
                  </a:lnTo>
                  <a:lnTo>
                    <a:pt x="4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7" name="chenying0907 158"/>
            <p:cNvSpPr>
              <a:spLocks noEditPoints="1"/>
            </p:cNvSpPr>
            <p:nvPr/>
          </p:nvSpPr>
          <p:spPr bwMode="auto">
            <a:xfrm>
              <a:off x="6148388" y="2513013"/>
              <a:ext cx="390525" cy="295275"/>
            </a:xfrm>
            <a:custGeom>
              <a:avLst/>
              <a:gdLst/>
              <a:ahLst/>
              <a:cxnLst>
                <a:cxn ang="0">
                  <a:pos x="344" y="557"/>
                </a:cxn>
                <a:cxn ang="0">
                  <a:pos x="231" y="552"/>
                </a:cxn>
                <a:cxn ang="0">
                  <a:pos x="147" y="536"/>
                </a:cxn>
                <a:cxn ang="0">
                  <a:pos x="93" y="508"/>
                </a:cxn>
                <a:cxn ang="0">
                  <a:pos x="46" y="450"/>
                </a:cxn>
                <a:cxn ang="0">
                  <a:pos x="15" y="365"/>
                </a:cxn>
                <a:cxn ang="0">
                  <a:pos x="2" y="278"/>
                </a:cxn>
                <a:cxn ang="0">
                  <a:pos x="3" y="184"/>
                </a:cxn>
                <a:cxn ang="0">
                  <a:pos x="22" y="101"/>
                </a:cxn>
                <a:cxn ang="0">
                  <a:pos x="46" y="49"/>
                </a:cxn>
                <a:cxn ang="0">
                  <a:pos x="87" y="19"/>
                </a:cxn>
                <a:cxn ang="0">
                  <a:pos x="177" y="5"/>
                </a:cxn>
                <a:cxn ang="0">
                  <a:pos x="241" y="5"/>
                </a:cxn>
                <a:cxn ang="0">
                  <a:pos x="305" y="1"/>
                </a:cxn>
                <a:cxn ang="0">
                  <a:pos x="401" y="4"/>
                </a:cxn>
                <a:cxn ang="0">
                  <a:pos x="503" y="9"/>
                </a:cxn>
                <a:cxn ang="0">
                  <a:pos x="572" y="17"/>
                </a:cxn>
                <a:cxn ang="0">
                  <a:pos x="628" y="27"/>
                </a:cxn>
                <a:cxn ang="0">
                  <a:pos x="692" y="66"/>
                </a:cxn>
                <a:cxn ang="0">
                  <a:pos x="719" y="116"/>
                </a:cxn>
                <a:cxn ang="0">
                  <a:pos x="723" y="162"/>
                </a:cxn>
                <a:cxn ang="0">
                  <a:pos x="730" y="172"/>
                </a:cxn>
                <a:cxn ang="0">
                  <a:pos x="731" y="193"/>
                </a:cxn>
                <a:cxn ang="0">
                  <a:pos x="736" y="205"/>
                </a:cxn>
                <a:cxn ang="0">
                  <a:pos x="730" y="220"/>
                </a:cxn>
                <a:cxn ang="0">
                  <a:pos x="716" y="332"/>
                </a:cxn>
                <a:cxn ang="0">
                  <a:pos x="704" y="400"/>
                </a:cxn>
                <a:cxn ang="0">
                  <a:pos x="677" y="468"/>
                </a:cxn>
                <a:cxn ang="0">
                  <a:pos x="633" y="509"/>
                </a:cxn>
                <a:cxn ang="0">
                  <a:pos x="560" y="543"/>
                </a:cxn>
                <a:cxn ang="0">
                  <a:pos x="466" y="558"/>
                </a:cxn>
                <a:cxn ang="0">
                  <a:pos x="195" y="40"/>
                </a:cxn>
                <a:cxn ang="0">
                  <a:pos x="157" y="43"/>
                </a:cxn>
                <a:cxn ang="0">
                  <a:pos x="94" y="59"/>
                </a:cxn>
                <a:cxn ang="0">
                  <a:pos x="67" y="85"/>
                </a:cxn>
                <a:cxn ang="0">
                  <a:pos x="41" y="188"/>
                </a:cxn>
                <a:cxn ang="0">
                  <a:pos x="46" y="342"/>
                </a:cxn>
                <a:cxn ang="0">
                  <a:pos x="75" y="422"/>
                </a:cxn>
                <a:cxn ang="0">
                  <a:pos x="102" y="467"/>
                </a:cxn>
                <a:cxn ang="0">
                  <a:pos x="149" y="498"/>
                </a:cxn>
                <a:cxn ang="0">
                  <a:pos x="222" y="514"/>
                </a:cxn>
                <a:cxn ang="0">
                  <a:pos x="337" y="519"/>
                </a:cxn>
                <a:cxn ang="0">
                  <a:pos x="421" y="524"/>
                </a:cxn>
                <a:cxn ang="0">
                  <a:pos x="529" y="511"/>
                </a:cxn>
                <a:cxn ang="0">
                  <a:pos x="609" y="485"/>
                </a:cxn>
                <a:cxn ang="0">
                  <a:pos x="658" y="425"/>
                </a:cxn>
                <a:cxn ang="0">
                  <a:pos x="686" y="312"/>
                </a:cxn>
                <a:cxn ang="0">
                  <a:pos x="695" y="195"/>
                </a:cxn>
                <a:cxn ang="0">
                  <a:pos x="689" y="158"/>
                </a:cxn>
                <a:cxn ang="0">
                  <a:pos x="678" y="109"/>
                </a:cxn>
                <a:cxn ang="0">
                  <a:pos x="646" y="75"/>
                </a:cxn>
                <a:cxn ang="0">
                  <a:pos x="566" y="54"/>
                </a:cxn>
                <a:cxn ang="0">
                  <a:pos x="404" y="37"/>
                </a:cxn>
                <a:cxn ang="0">
                  <a:pos x="312" y="37"/>
                </a:cxn>
                <a:cxn ang="0">
                  <a:pos x="267" y="43"/>
                </a:cxn>
                <a:cxn ang="0">
                  <a:pos x="224" y="42"/>
                </a:cxn>
              </a:cxnLst>
              <a:rect l="0" t="0" r="r" b="b"/>
              <a:pathLst>
                <a:path w="736" h="560">
                  <a:moveTo>
                    <a:pt x="421" y="560"/>
                  </a:moveTo>
                  <a:lnTo>
                    <a:pt x="421" y="560"/>
                  </a:lnTo>
                  <a:lnTo>
                    <a:pt x="382" y="559"/>
                  </a:lnTo>
                  <a:lnTo>
                    <a:pt x="344" y="557"/>
                  </a:lnTo>
                  <a:lnTo>
                    <a:pt x="344" y="557"/>
                  </a:lnTo>
                  <a:lnTo>
                    <a:pt x="306" y="555"/>
                  </a:lnTo>
                  <a:lnTo>
                    <a:pt x="266" y="554"/>
                  </a:lnTo>
                  <a:lnTo>
                    <a:pt x="266" y="554"/>
                  </a:lnTo>
                  <a:lnTo>
                    <a:pt x="249" y="553"/>
                  </a:lnTo>
                  <a:lnTo>
                    <a:pt x="231" y="552"/>
                  </a:lnTo>
                  <a:lnTo>
                    <a:pt x="215" y="550"/>
                  </a:lnTo>
                  <a:lnTo>
                    <a:pt x="197" y="548"/>
                  </a:lnTo>
                  <a:lnTo>
                    <a:pt x="181" y="544"/>
                  </a:lnTo>
                  <a:lnTo>
                    <a:pt x="163" y="540"/>
                  </a:lnTo>
                  <a:lnTo>
                    <a:pt x="147" y="536"/>
                  </a:lnTo>
                  <a:lnTo>
                    <a:pt x="131" y="529"/>
                  </a:lnTo>
                  <a:lnTo>
                    <a:pt x="131" y="529"/>
                  </a:lnTo>
                  <a:lnTo>
                    <a:pt x="118" y="523"/>
                  </a:lnTo>
                  <a:lnTo>
                    <a:pt x="104" y="516"/>
                  </a:lnTo>
                  <a:lnTo>
                    <a:pt x="93" y="508"/>
                  </a:lnTo>
                  <a:lnTo>
                    <a:pt x="82" y="497"/>
                  </a:lnTo>
                  <a:lnTo>
                    <a:pt x="71" y="487"/>
                  </a:lnTo>
                  <a:lnTo>
                    <a:pt x="62" y="475"/>
                  </a:lnTo>
                  <a:lnTo>
                    <a:pt x="54" y="462"/>
                  </a:lnTo>
                  <a:lnTo>
                    <a:pt x="46" y="450"/>
                  </a:lnTo>
                  <a:lnTo>
                    <a:pt x="39" y="436"/>
                  </a:lnTo>
                  <a:lnTo>
                    <a:pt x="33" y="422"/>
                  </a:lnTo>
                  <a:lnTo>
                    <a:pt x="28" y="408"/>
                  </a:lnTo>
                  <a:lnTo>
                    <a:pt x="23" y="394"/>
                  </a:lnTo>
                  <a:lnTo>
                    <a:pt x="15" y="365"/>
                  </a:lnTo>
                  <a:lnTo>
                    <a:pt x="9" y="337"/>
                  </a:lnTo>
                  <a:lnTo>
                    <a:pt x="9" y="337"/>
                  </a:lnTo>
                  <a:lnTo>
                    <a:pt x="6" y="318"/>
                  </a:lnTo>
                  <a:lnTo>
                    <a:pt x="4" y="298"/>
                  </a:lnTo>
                  <a:lnTo>
                    <a:pt x="2" y="278"/>
                  </a:lnTo>
                  <a:lnTo>
                    <a:pt x="1" y="259"/>
                  </a:lnTo>
                  <a:lnTo>
                    <a:pt x="0" y="240"/>
                  </a:lnTo>
                  <a:lnTo>
                    <a:pt x="1" y="221"/>
                  </a:lnTo>
                  <a:lnTo>
                    <a:pt x="2" y="203"/>
                  </a:lnTo>
                  <a:lnTo>
                    <a:pt x="3" y="184"/>
                  </a:lnTo>
                  <a:lnTo>
                    <a:pt x="5" y="167"/>
                  </a:lnTo>
                  <a:lnTo>
                    <a:pt x="8" y="149"/>
                  </a:lnTo>
                  <a:lnTo>
                    <a:pt x="12" y="133"/>
                  </a:lnTo>
                  <a:lnTo>
                    <a:pt x="16" y="116"/>
                  </a:lnTo>
                  <a:lnTo>
                    <a:pt x="22" y="101"/>
                  </a:lnTo>
                  <a:lnTo>
                    <a:pt x="28" y="86"/>
                  </a:lnTo>
                  <a:lnTo>
                    <a:pt x="34" y="72"/>
                  </a:lnTo>
                  <a:lnTo>
                    <a:pt x="41" y="57"/>
                  </a:lnTo>
                  <a:lnTo>
                    <a:pt x="41" y="57"/>
                  </a:lnTo>
                  <a:lnTo>
                    <a:pt x="46" y="49"/>
                  </a:lnTo>
                  <a:lnTo>
                    <a:pt x="53" y="41"/>
                  </a:lnTo>
                  <a:lnTo>
                    <a:pt x="60" y="35"/>
                  </a:lnTo>
                  <a:lnTo>
                    <a:pt x="68" y="28"/>
                  </a:lnTo>
                  <a:lnTo>
                    <a:pt x="77" y="23"/>
                  </a:lnTo>
                  <a:lnTo>
                    <a:pt x="87" y="19"/>
                  </a:lnTo>
                  <a:lnTo>
                    <a:pt x="97" y="16"/>
                  </a:lnTo>
                  <a:lnTo>
                    <a:pt x="107" y="13"/>
                  </a:lnTo>
                  <a:lnTo>
                    <a:pt x="129" y="9"/>
                  </a:lnTo>
                  <a:lnTo>
                    <a:pt x="153" y="6"/>
                  </a:lnTo>
                  <a:lnTo>
                    <a:pt x="177" y="5"/>
                  </a:lnTo>
                  <a:lnTo>
                    <a:pt x="201" y="5"/>
                  </a:lnTo>
                  <a:lnTo>
                    <a:pt x="201" y="5"/>
                  </a:lnTo>
                  <a:lnTo>
                    <a:pt x="222" y="5"/>
                  </a:lnTo>
                  <a:lnTo>
                    <a:pt x="222" y="5"/>
                  </a:lnTo>
                  <a:lnTo>
                    <a:pt x="241" y="5"/>
                  </a:lnTo>
                  <a:lnTo>
                    <a:pt x="241" y="5"/>
                  </a:lnTo>
                  <a:lnTo>
                    <a:pt x="260" y="5"/>
                  </a:lnTo>
                  <a:lnTo>
                    <a:pt x="280" y="4"/>
                  </a:lnTo>
                  <a:lnTo>
                    <a:pt x="280" y="4"/>
                  </a:lnTo>
                  <a:lnTo>
                    <a:pt x="305" y="1"/>
                  </a:lnTo>
                  <a:lnTo>
                    <a:pt x="332" y="0"/>
                  </a:lnTo>
                  <a:lnTo>
                    <a:pt x="332" y="0"/>
                  </a:lnTo>
                  <a:lnTo>
                    <a:pt x="367" y="1"/>
                  </a:lnTo>
                  <a:lnTo>
                    <a:pt x="401" y="4"/>
                  </a:lnTo>
                  <a:lnTo>
                    <a:pt x="401" y="4"/>
                  </a:lnTo>
                  <a:lnTo>
                    <a:pt x="432" y="5"/>
                  </a:lnTo>
                  <a:lnTo>
                    <a:pt x="463" y="6"/>
                  </a:lnTo>
                  <a:lnTo>
                    <a:pt x="463" y="6"/>
                  </a:lnTo>
                  <a:lnTo>
                    <a:pt x="483" y="7"/>
                  </a:lnTo>
                  <a:lnTo>
                    <a:pt x="503" y="9"/>
                  </a:lnTo>
                  <a:lnTo>
                    <a:pt x="542" y="14"/>
                  </a:lnTo>
                  <a:lnTo>
                    <a:pt x="542" y="14"/>
                  </a:lnTo>
                  <a:lnTo>
                    <a:pt x="557" y="16"/>
                  </a:lnTo>
                  <a:lnTo>
                    <a:pt x="572" y="17"/>
                  </a:lnTo>
                  <a:lnTo>
                    <a:pt x="572" y="17"/>
                  </a:lnTo>
                  <a:lnTo>
                    <a:pt x="593" y="19"/>
                  </a:lnTo>
                  <a:lnTo>
                    <a:pt x="604" y="20"/>
                  </a:lnTo>
                  <a:lnTo>
                    <a:pt x="613" y="23"/>
                  </a:lnTo>
                  <a:lnTo>
                    <a:pt x="613" y="23"/>
                  </a:lnTo>
                  <a:lnTo>
                    <a:pt x="628" y="27"/>
                  </a:lnTo>
                  <a:lnTo>
                    <a:pt x="642" y="32"/>
                  </a:lnTo>
                  <a:lnTo>
                    <a:pt x="656" y="39"/>
                  </a:lnTo>
                  <a:lnTo>
                    <a:pt x="668" y="46"/>
                  </a:lnTo>
                  <a:lnTo>
                    <a:pt x="681" y="55"/>
                  </a:lnTo>
                  <a:lnTo>
                    <a:pt x="692" y="66"/>
                  </a:lnTo>
                  <a:lnTo>
                    <a:pt x="702" y="78"/>
                  </a:lnTo>
                  <a:lnTo>
                    <a:pt x="711" y="92"/>
                  </a:lnTo>
                  <a:lnTo>
                    <a:pt x="711" y="92"/>
                  </a:lnTo>
                  <a:lnTo>
                    <a:pt x="716" y="104"/>
                  </a:lnTo>
                  <a:lnTo>
                    <a:pt x="719" y="116"/>
                  </a:lnTo>
                  <a:lnTo>
                    <a:pt x="720" y="130"/>
                  </a:lnTo>
                  <a:lnTo>
                    <a:pt x="721" y="142"/>
                  </a:lnTo>
                  <a:lnTo>
                    <a:pt x="721" y="142"/>
                  </a:lnTo>
                  <a:lnTo>
                    <a:pt x="723" y="160"/>
                  </a:lnTo>
                  <a:lnTo>
                    <a:pt x="723" y="162"/>
                  </a:lnTo>
                  <a:lnTo>
                    <a:pt x="725" y="164"/>
                  </a:lnTo>
                  <a:lnTo>
                    <a:pt x="725" y="164"/>
                  </a:lnTo>
                  <a:lnTo>
                    <a:pt x="727" y="166"/>
                  </a:lnTo>
                  <a:lnTo>
                    <a:pt x="729" y="169"/>
                  </a:lnTo>
                  <a:lnTo>
                    <a:pt x="730" y="172"/>
                  </a:lnTo>
                  <a:lnTo>
                    <a:pt x="730" y="176"/>
                  </a:lnTo>
                  <a:lnTo>
                    <a:pt x="730" y="176"/>
                  </a:lnTo>
                  <a:lnTo>
                    <a:pt x="730" y="188"/>
                  </a:lnTo>
                  <a:lnTo>
                    <a:pt x="730" y="192"/>
                  </a:lnTo>
                  <a:lnTo>
                    <a:pt x="731" y="193"/>
                  </a:lnTo>
                  <a:lnTo>
                    <a:pt x="731" y="193"/>
                  </a:lnTo>
                  <a:lnTo>
                    <a:pt x="734" y="198"/>
                  </a:lnTo>
                  <a:lnTo>
                    <a:pt x="734" y="198"/>
                  </a:lnTo>
                  <a:lnTo>
                    <a:pt x="735" y="202"/>
                  </a:lnTo>
                  <a:lnTo>
                    <a:pt x="736" y="205"/>
                  </a:lnTo>
                  <a:lnTo>
                    <a:pt x="736" y="208"/>
                  </a:lnTo>
                  <a:lnTo>
                    <a:pt x="736" y="211"/>
                  </a:lnTo>
                  <a:lnTo>
                    <a:pt x="734" y="215"/>
                  </a:lnTo>
                  <a:lnTo>
                    <a:pt x="731" y="218"/>
                  </a:lnTo>
                  <a:lnTo>
                    <a:pt x="730" y="220"/>
                  </a:lnTo>
                  <a:lnTo>
                    <a:pt x="730" y="223"/>
                  </a:lnTo>
                  <a:lnTo>
                    <a:pt x="730" y="223"/>
                  </a:lnTo>
                  <a:lnTo>
                    <a:pt x="728" y="249"/>
                  </a:lnTo>
                  <a:lnTo>
                    <a:pt x="724" y="277"/>
                  </a:lnTo>
                  <a:lnTo>
                    <a:pt x="716" y="332"/>
                  </a:lnTo>
                  <a:lnTo>
                    <a:pt x="716" y="332"/>
                  </a:lnTo>
                  <a:lnTo>
                    <a:pt x="713" y="355"/>
                  </a:lnTo>
                  <a:lnTo>
                    <a:pt x="713" y="355"/>
                  </a:lnTo>
                  <a:lnTo>
                    <a:pt x="707" y="385"/>
                  </a:lnTo>
                  <a:lnTo>
                    <a:pt x="704" y="400"/>
                  </a:lnTo>
                  <a:lnTo>
                    <a:pt x="701" y="416"/>
                  </a:lnTo>
                  <a:lnTo>
                    <a:pt x="697" y="430"/>
                  </a:lnTo>
                  <a:lnTo>
                    <a:pt x="691" y="444"/>
                  </a:lnTo>
                  <a:lnTo>
                    <a:pt x="685" y="457"/>
                  </a:lnTo>
                  <a:lnTo>
                    <a:pt x="677" y="468"/>
                  </a:lnTo>
                  <a:lnTo>
                    <a:pt x="677" y="468"/>
                  </a:lnTo>
                  <a:lnTo>
                    <a:pt x="666" y="480"/>
                  </a:lnTo>
                  <a:lnTo>
                    <a:pt x="656" y="490"/>
                  </a:lnTo>
                  <a:lnTo>
                    <a:pt x="646" y="500"/>
                  </a:lnTo>
                  <a:lnTo>
                    <a:pt x="633" y="509"/>
                  </a:lnTo>
                  <a:lnTo>
                    <a:pt x="620" y="517"/>
                  </a:lnTo>
                  <a:lnTo>
                    <a:pt x="606" y="525"/>
                  </a:lnTo>
                  <a:lnTo>
                    <a:pt x="592" y="531"/>
                  </a:lnTo>
                  <a:lnTo>
                    <a:pt x="576" y="538"/>
                  </a:lnTo>
                  <a:lnTo>
                    <a:pt x="560" y="543"/>
                  </a:lnTo>
                  <a:lnTo>
                    <a:pt x="543" y="548"/>
                  </a:lnTo>
                  <a:lnTo>
                    <a:pt x="525" y="551"/>
                  </a:lnTo>
                  <a:lnTo>
                    <a:pt x="506" y="554"/>
                  </a:lnTo>
                  <a:lnTo>
                    <a:pt x="486" y="557"/>
                  </a:lnTo>
                  <a:lnTo>
                    <a:pt x="466" y="558"/>
                  </a:lnTo>
                  <a:lnTo>
                    <a:pt x="444" y="559"/>
                  </a:lnTo>
                  <a:lnTo>
                    <a:pt x="421" y="560"/>
                  </a:lnTo>
                  <a:lnTo>
                    <a:pt x="421" y="560"/>
                  </a:lnTo>
                  <a:close/>
                  <a:moveTo>
                    <a:pt x="195" y="40"/>
                  </a:moveTo>
                  <a:lnTo>
                    <a:pt x="195" y="40"/>
                  </a:lnTo>
                  <a:lnTo>
                    <a:pt x="184" y="40"/>
                  </a:lnTo>
                  <a:lnTo>
                    <a:pt x="184" y="40"/>
                  </a:lnTo>
                  <a:lnTo>
                    <a:pt x="172" y="41"/>
                  </a:lnTo>
                  <a:lnTo>
                    <a:pt x="172" y="41"/>
                  </a:lnTo>
                  <a:lnTo>
                    <a:pt x="157" y="43"/>
                  </a:lnTo>
                  <a:lnTo>
                    <a:pt x="140" y="45"/>
                  </a:lnTo>
                  <a:lnTo>
                    <a:pt x="124" y="48"/>
                  </a:lnTo>
                  <a:lnTo>
                    <a:pt x="108" y="52"/>
                  </a:lnTo>
                  <a:lnTo>
                    <a:pt x="101" y="55"/>
                  </a:lnTo>
                  <a:lnTo>
                    <a:pt x="94" y="59"/>
                  </a:lnTo>
                  <a:lnTo>
                    <a:pt x="87" y="62"/>
                  </a:lnTo>
                  <a:lnTo>
                    <a:pt x="82" y="68"/>
                  </a:lnTo>
                  <a:lnTo>
                    <a:pt x="75" y="73"/>
                  </a:lnTo>
                  <a:lnTo>
                    <a:pt x="71" y="79"/>
                  </a:lnTo>
                  <a:lnTo>
                    <a:pt x="67" y="85"/>
                  </a:lnTo>
                  <a:lnTo>
                    <a:pt x="64" y="92"/>
                  </a:lnTo>
                  <a:lnTo>
                    <a:pt x="64" y="92"/>
                  </a:lnTo>
                  <a:lnTo>
                    <a:pt x="54" y="124"/>
                  </a:lnTo>
                  <a:lnTo>
                    <a:pt x="46" y="156"/>
                  </a:lnTo>
                  <a:lnTo>
                    <a:pt x="41" y="188"/>
                  </a:lnTo>
                  <a:lnTo>
                    <a:pt x="38" y="220"/>
                  </a:lnTo>
                  <a:lnTo>
                    <a:pt x="37" y="251"/>
                  </a:lnTo>
                  <a:lnTo>
                    <a:pt x="38" y="283"/>
                  </a:lnTo>
                  <a:lnTo>
                    <a:pt x="41" y="313"/>
                  </a:lnTo>
                  <a:lnTo>
                    <a:pt x="46" y="342"/>
                  </a:lnTo>
                  <a:lnTo>
                    <a:pt x="46" y="342"/>
                  </a:lnTo>
                  <a:lnTo>
                    <a:pt x="51" y="357"/>
                  </a:lnTo>
                  <a:lnTo>
                    <a:pt x="55" y="370"/>
                  </a:lnTo>
                  <a:lnTo>
                    <a:pt x="65" y="396"/>
                  </a:lnTo>
                  <a:lnTo>
                    <a:pt x="75" y="422"/>
                  </a:lnTo>
                  <a:lnTo>
                    <a:pt x="88" y="446"/>
                  </a:lnTo>
                  <a:lnTo>
                    <a:pt x="88" y="446"/>
                  </a:lnTo>
                  <a:lnTo>
                    <a:pt x="92" y="454"/>
                  </a:lnTo>
                  <a:lnTo>
                    <a:pt x="97" y="461"/>
                  </a:lnTo>
                  <a:lnTo>
                    <a:pt x="102" y="467"/>
                  </a:lnTo>
                  <a:lnTo>
                    <a:pt x="108" y="474"/>
                  </a:lnTo>
                  <a:lnTo>
                    <a:pt x="115" y="479"/>
                  </a:lnTo>
                  <a:lnTo>
                    <a:pt x="121" y="484"/>
                  </a:lnTo>
                  <a:lnTo>
                    <a:pt x="134" y="492"/>
                  </a:lnTo>
                  <a:lnTo>
                    <a:pt x="149" y="498"/>
                  </a:lnTo>
                  <a:lnTo>
                    <a:pt x="164" y="503"/>
                  </a:lnTo>
                  <a:lnTo>
                    <a:pt x="179" y="507"/>
                  </a:lnTo>
                  <a:lnTo>
                    <a:pt x="193" y="510"/>
                  </a:lnTo>
                  <a:lnTo>
                    <a:pt x="193" y="510"/>
                  </a:lnTo>
                  <a:lnTo>
                    <a:pt x="222" y="514"/>
                  </a:lnTo>
                  <a:lnTo>
                    <a:pt x="252" y="517"/>
                  </a:lnTo>
                  <a:lnTo>
                    <a:pt x="281" y="518"/>
                  </a:lnTo>
                  <a:lnTo>
                    <a:pt x="309" y="518"/>
                  </a:lnTo>
                  <a:lnTo>
                    <a:pt x="309" y="518"/>
                  </a:lnTo>
                  <a:lnTo>
                    <a:pt x="337" y="519"/>
                  </a:lnTo>
                  <a:lnTo>
                    <a:pt x="365" y="521"/>
                  </a:lnTo>
                  <a:lnTo>
                    <a:pt x="365" y="521"/>
                  </a:lnTo>
                  <a:lnTo>
                    <a:pt x="392" y="523"/>
                  </a:lnTo>
                  <a:lnTo>
                    <a:pt x="421" y="524"/>
                  </a:lnTo>
                  <a:lnTo>
                    <a:pt x="421" y="524"/>
                  </a:lnTo>
                  <a:lnTo>
                    <a:pt x="440" y="523"/>
                  </a:lnTo>
                  <a:lnTo>
                    <a:pt x="458" y="522"/>
                  </a:lnTo>
                  <a:lnTo>
                    <a:pt x="476" y="520"/>
                  </a:lnTo>
                  <a:lnTo>
                    <a:pt x="494" y="518"/>
                  </a:lnTo>
                  <a:lnTo>
                    <a:pt x="529" y="511"/>
                  </a:lnTo>
                  <a:lnTo>
                    <a:pt x="562" y="503"/>
                  </a:lnTo>
                  <a:lnTo>
                    <a:pt x="562" y="503"/>
                  </a:lnTo>
                  <a:lnTo>
                    <a:pt x="579" y="499"/>
                  </a:lnTo>
                  <a:lnTo>
                    <a:pt x="595" y="492"/>
                  </a:lnTo>
                  <a:lnTo>
                    <a:pt x="609" y="485"/>
                  </a:lnTo>
                  <a:lnTo>
                    <a:pt x="623" y="476"/>
                  </a:lnTo>
                  <a:lnTo>
                    <a:pt x="634" y="464"/>
                  </a:lnTo>
                  <a:lnTo>
                    <a:pt x="644" y="453"/>
                  </a:lnTo>
                  <a:lnTo>
                    <a:pt x="653" y="439"/>
                  </a:lnTo>
                  <a:lnTo>
                    <a:pt x="658" y="425"/>
                  </a:lnTo>
                  <a:lnTo>
                    <a:pt x="658" y="425"/>
                  </a:lnTo>
                  <a:lnTo>
                    <a:pt x="667" y="398"/>
                  </a:lnTo>
                  <a:lnTo>
                    <a:pt x="674" y="370"/>
                  </a:lnTo>
                  <a:lnTo>
                    <a:pt x="681" y="341"/>
                  </a:lnTo>
                  <a:lnTo>
                    <a:pt x="686" y="312"/>
                  </a:lnTo>
                  <a:lnTo>
                    <a:pt x="690" y="282"/>
                  </a:lnTo>
                  <a:lnTo>
                    <a:pt x="693" y="254"/>
                  </a:lnTo>
                  <a:lnTo>
                    <a:pt x="694" y="225"/>
                  </a:lnTo>
                  <a:lnTo>
                    <a:pt x="695" y="196"/>
                  </a:lnTo>
                  <a:lnTo>
                    <a:pt x="695" y="195"/>
                  </a:lnTo>
                  <a:lnTo>
                    <a:pt x="694" y="195"/>
                  </a:lnTo>
                  <a:lnTo>
                    <a:pt x="694" y="195"/>
                  </a:lnTo>
                  <a:lnTo>
                    <a:pt x="691" y="177"/>
                  </a:lnTo>
                  <a:lnTo>
                    <a:pt x="689" y="158"/>
                  </a:lnTo>
                  <a:lnTo>
                    <a:pt x="689" y="158"/>
                  </a:lnTo>
                  <a:lnTo>
                    <a:pt x="687" y="142"/>
                  </a:lnTo>
                  <a:lnTo>
                    <a:pt x="687" y="142"/>
                  </a:lnTo>
                  <a:lnTo>
                    <a:pt x="685" y="130"/>
                  </a:lnTo>
                  <a:lnTo>
                    <a:pt x="682" y="118"/>
                  </a:lnTo>
                  <a:lnTo>
                    <a:pt x="678" y="109"/>
                  </a:lnTo>
                  <a:lnTo>
                    <a:pt x="672" y="100"/>
                  </a:lnTo>
                  <a:lnTo>
                    <a:pt x="667" y="92"/>
                  </a:lnTo>
                  <a:lnTo>
                    <a:pt x="660" y="85"/>
                  </a:lnTo>
                  <a:lnTo>
                    <a:pt x="653" y="80"/>
                  </a:lnTo>
                  <a:lnTo>
                    <a:pt x="646" y="75"/>
                  </a:lnTo>
                  <a:lnTo>
                    <a:pt x="637" y="71"/>
                  </a:lnTo>
                  <a:lnTo>
                    <a:pt x="628" y="67"/>
                  </a:lnTo>
                  <a:lnTo>
                    <a:pt x="608" y="61"/>
                  </a:lnTo>
                  <a:lnTo>
                    <a:pt x="588" y="57"/>
                  </a:lnTo>
                  <a:lnTo>
                    <a:pt x="566" y="54"/>
                  </a:lnTo>
                  <a:lnTo>
                    <a:pt x="550" y="52"/>
                  </a:lnTo>
                  <a:lnTo>
                    <a:pt x="550" y="52"/>
                  </a:lnTo>
                  <a:lnTo>
                    <a:pt x="502" y="46"/>
                  </a:lnTo>
                  <a:lnTo>
                    <a:pt x="453" y="41"/>
                  </a:lnTo>
                  <a:lnTo>
                    <a:pt x="404" y="37"/>
                  </a:lnTo>
                  <a:lnTo>
                    <a:pt x="379" y="36"/>
                  </a:lnTo>
                  <a:lnTo>
                    <a:pt x="354" y="36"/>
                  </a:lnTo>
                  <a:lnTo>
                    <a:pt x="354" y="36"/>
                  </a:lnTo>
                  <a:lnTo>
                    <a:pt x="333" y="36"/>
                  </a:lnTo>
                  <a:lnTo>
                    <a:pt x="312" y="37"/>
                  </a:lnTo>
                  <a:lnTo>
                    <a:pt x="312" y="37"/>
                  </a:lnTo>
                  <a:lnTo>
                    <a:pt x="298" y="38"/>
                  </a:lnTo>
                  <a:lnTo>
                    <a:pt x="284" y="40"/>
                  </a:lnTo>
                  <a:lnTo>
                    <a:pt x="284" y="40"/>
                  </a:lnTo>
                  <a:lnTo>
                    <a:pt x="267" y="43"/>
                  </a:lnTo>
                  <a:lnTo>
                    <a:pt x="250" y="44"/>
                  </a:lnTo>
                  <a:lnTo>
                    <a:pt x="248" y="44"/>
                  </a:lnTo>
                  <a:lnTo>
                    <a:pt x="248" y="44"/>
                  </a:lnTo>
                  <a:lnTo>
                    <a:pt x="236" y="43"/>
                  </a:lnTo>
                  <a:lnTo>
                    <a:pt x="224" y="42"/>
                  </a:lnTo>
                  <a:lnTo>
                    <a:pt x="224" y="42"/>
                  </a:lnTo>
                  <a:lnTo>
                    <a:pt x="210" y="40"/>
                  </a:lnTo>
                  <a:lnTo>
                    <a:pt x="195" y="40"/>
                  </a:lnTo>
                  <a:lnTo>
                    <a:pt x="195" y="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8" name="chenying0907 159"/>
            <p:cNvSpPr>
              <a:spLocks noEditPoints="1"/>
            </p:cNvSpPr>
            <p:nvPr/>
          </p:nvSpPr>
          <p:spPr bwMode="auto">
            <a:xfrm>
              <a:off x="6226175" y="2582863"/>
              <a:ext cx="236538" cy="150813"/>
            </a:xfrm>
            <a:custGeom>
              <a:avLst/>
              <a:gdLst/>
              <a:ahLst/>
              <a:cxnLst>
                <a:cxn ang="0">
                  <a:pos x="184" y="285"/>
                </a:cxn>
                <a:cxn ang="0">
                  <a:pos x="106" y="279"/>
                </a:cxn>
                <a:cxn ang="0">
                  <a:pos x="62" y="262"/>
                </a:cxn>
                <a:cxn ang="0">
                  <a:pos x="40" y="244"/>
                </a:cxn>
                <a:cxn ang="0">
                  <a:pos x="16" y="210"/>
                </a:cxn>
                <a:cxn ang="0">
                  <a:pos x="1" y="159"/>
                </a:cxn>
                <a:cxn ang="0">
                  <a:pos x="0" y="94"/>
                </a:cxn>
                <a:cxn ang="0">
                  <a:pos x="8" y="45"/>
                </a:cxn>
                <a:cxn ang="0">
                  <a:pos x="22" y="23"/>
                </a:cxn>
                <a:cxn ang="0">
                  <a:pos x="43" y="11"/>
                </a:cxn>
                <a:cxn ang="0">
                  <a:pos x="89" y="5"/>
                </a:cxn>
                <a:cxn ang="0">
                  <a:pos x="204" y="0"/>
                </a:cxn>
                <a:cxn ang="0">
                  <a:pos x="331" y="4"/>
                </a:cxn>
                <a:cxn ang="0">
                  <a:pos x="380" y="11"/>
                </a:cxn>
                <a:cxn ang="0">
                  <a:pos x="408" y="20"/>
                </a:cxn>
                <a:cxn ang="0">
                  <a:pos x="417" y="22"/>
                </a:cxn>
                <a:cxn ang="0">
                  <a:pos x="426" y="29"/>
                </a:cxn>
                <a:cxn ang="0">
                  <a:pos x="432" y="39"/>
                </a:cxn>
                <a:cxn ang="0">
                  <a:pos x="432" y="44"/>
                </a:cxn>
                <a:cxn ang="0">
                  <a:pos x="436" y="71"/>
                </a:cxn>
                <a:cxn ang="0">
                  <a:pos x="441" y="107"/>
                </a:cxn>
                <a:cxn ang="0">
                  <a:pos x="448" y="145"/>
                </a:cxn>
                <a:cxn ang="0">
                  <a:pos x="445" y="166"/>
                </a:cxn>
                <a:cxn ang="0">
                  <a:pos x="416" y="226"/>
                </a:cxn>
                <a:cxn ang="0">
                  <a:pos x="381" y="264"/>
                </a:cxn>
                <a:cxn ang="0">
                  <a:pos x="358" y="276"/>
                </a:cxn>
                <a:cxn ang="0">
                  <a:pos x="304" y="283"/>
                </a:cxn>
                <a:cxn ang="0">
                  <a:pos x="264" y="284"/>
                </a:cxn>
                <a:cxn ang="0">
                  <a:pos x="210" y="286"/>
                </a:cxn>
                <a:cxn ang="0">
                  <a:pos x="142" y="36"/>
                </a:cxn>
                <a:cxn ang="0">
                  <a:pos x="57" y="45"/>
                </a:cxn>
                <a:cxn ang="0">
                  <a:pos x="38" y="63"/>
                </a:cxn>
                <a:cxn ang="0">
                  <a:pos x="32" y="111"/>
                </a:cxn>
                <a:cxn ang="0">
                  <a:pos x="39" y="176"/>
                </a:cxn>
                <a:cxn ang="0">
                  <a:pos x="50" y="201"/>
                </a:cxn>
                <a:cxn ang="0">
                  <a:pos x="74" y="224"/>
                </a:cxn>
                <a:cxn ang="0">
                  <a:pos x="107" y="240"/>
                </a:cxn>
                <a:cxn ang="0">
                  <a:pos x="204" y="254"/>
                </a:cxn>
                <a:cxn ang="0">
                  <a:pos x="292" y="249"/>
                </a:cxn>
                <a:cxn ang="0">
                  <a:pos x="329" y="245"/>
                </a:cxn>
                <a:cxn ang="0">
                  <a:pos x="363" y="231"/>
                </a:cxn>
                <a:cxn ang="0">
                  <a:pos x="386" y="210"/>
                </a:cxn>
                <a:cxn ang="0">
                  <a:pos x="405" y="179"/>
                </a:cxn>
                <a:cxn ang="0">
                  <a:pos x="411" y="147"/>
                </a:cxn>
                <a:cxn ang="0">
                  <a:pos x="407" y="122"/>
                </a:cxn>
                <a:cxn ang="0">
                  <a:pos x="402" y="94"/>
                </a:cxn>
                <a:cxn ang="0">
                  <a:pos x="401" y="67"/>
                </a:cxn>
                <a:cxn ang="0">
                  <a:pos x="396" y="56"/>
                </a:cxn>
                <a:cxn ang="0">
                  <a:pos x="291" y="38"/>
                </a:cxn>
                <a:cxn ang="0">
                  <a:pos x="158" y="36"/>
                </a:cxn>
              </a:cxnLst>
              <a:rect l="0" t="0" r="r" b="b"/>
              <a:pathLst>
                <a:path w="448" h="286">
                  <a:moveTo>
                    <a:pt x="210" y="286"/>
                  </a:moveTo>
                  <a:lnTo>
                    <a:pt x="210" y="286"/>
                  </a:lnTo>
                  <a:lnTo>
                    <a:pt x="194" y="286"/>
                  </a:lnTo>
                  <a:lnTo>
                    <a:pt x="184" y="285"/>
                  </a:lnTo>
                  <a:lnTo>
                    <a:pt x="184" y="285"/>
                  </a:lnTo>
                  <a:lnTo>
                    <a:pt x="145" y="284"/>
                  </a:lnTo>
                  <a:lnTo>
                    <a:pt x="126" y="282"/>
                  </a:lnTo>
                  <a:lnTo>
                    <a:pt x="106" y="279"/>
                  </a:lnTo>
                  <a:lnTo>
                    <a:pt x="87" y="273"/>
                  </a:lnTo>
                  <a:lnTo>
                    <a:pt x="78" y="270"/>
                  </a:lnTo>
                  <a:lnTo>
                    <a:pt x="70" y="267"/>
                  </a:lnTo>
                  <a:lnTo>
                    <a:pt x="62" y="262"/>
                  </a:lnTo>
                  <a:lnTo>
                    <a:pt x="53" y="257"/>
                  </a:lnTo>
                  <a:lnTo>
                    <a:pt x="46" y="252"/>
                  </a:lnTo>
                  <a:lnTo>
                    <a:pt x="40" y="244"/>
                  </a:lnTo>
                  <a:lnTo>
                    <a:pt x="40" y="244"/>
                  </a:lnTo>
                  <a:lnTo>
                    <a:pt x="33" y="236"/>
                  </a:lnTo>
                  <a:lnTo>
                    <a:pt x="26" y="227"/>
                  </a:lnTo>
                  <a:lnTo>
                    <a:pt x="20" y="219"/>
                  </a:lnTo>
                  <a:lnTo>
                    <a:pt x="16" y="210"/>
                  </a:lnTo>
                  <a:lnTo>
                    <a:pt x="12" y="202"/>
                  </a:lnTo>
                  <a:lnTo>
                    <a:pt x="9" y="194"/>
                  </a:lnTo>
                  <a:lnTo>
                    <a:pt x="4" y="176"/>
                  </a:lnTo>
                  <a:lnTo>
                    <a:pt x="1" y="159"/>
                  </a:lnTo>
                  <a:lnTo>
                    <a:pt x="0" y="139"/>
                  </a:lnTo>
                  <a:lnTo>
                    <a:pt x="0" y="119"/>
                  </a:lnTo>
                  <a:lnTo>
                    <a:pt x="0" y="98"/>
                  </a:lnTo>
                  <a:lnTo>
                    <a:pt x="0" y="94"/>
                  </a:lnTo>
                  <a:lnTo>
                    <a:pt x="0" y="94"/>
                  </a:lnTo>
                  <a:lnTo>
                    <a:pt x="1" y="76"/>
                  </a:lnTo>
                  <a:lnTo>
                    <a:pt x="3" y="60"/>
                  </a:lnTo>
                  <a:lnTo>
                    <a:pt x="8" y="45"/>
                  </a:lnTo>
                  <a:lnTo>
                    <a:pt x="11" y="39"/>
                  </a:lnTo>
                  <a:lnTo>
                    <a:pt x="14" y="34"/>
                  </a:lnTo>
                  <a:lnTo>
                    <a:pt x="18" y="29"/>
                  </a:lnTo>
                  <a:lnTo>
                    <a:pt x="22" y="23"/>
                  </a:lnTo>
                  <a:lnTo>
                    <a:pt x="26" y="20"/>
                  </a:lnTo>
                  <a:lnTo>
                    <a:pt x="32" y="16"/>
                  </a:lnTo>
                  <a:lnTo>
                    <a:pt x="37" y="13"/>
                  </a:lnTo>
                  <a:lnTo>
                    <a:pt x="43" y="11"/>
                  </a:lnTo>
                  <a:lnTo>
                    <a:pt x="49" y="9"/>
                  </a:lnTo>
                  <a:lnTo>
                    <a:pt x="56" y="8"/>
                  </a:lnTo>
                  <a:lnTo>
                    <a:pt x="56" y="8"/>
                  </a:lnTo>
                  <a:lnTo>
                    <a:pt x="89" y="5"/>
                  </a:lnTo>
                  <a:lnTo>
                    <a:pt x="125" y="2"/>
                  </a:lnTo>
                  <a:lnTo>
                    <a:pt x="163" y="1"/>
                  </a:lnTo>
                  <a:lnTo>
                    <a:pt x="204" y="0"/>
                  </a:lnTo>
                  <a:lnTo>
                    <a:pt x="204" y="0"/>
                  </a:lnTo>
                  <a:lnTo>
                    <a:pt x="239" y="1"/>
                  </a:lnTo>
                  <a:lnTo>
                    <a:pt x="239" y="1"/>
                  </a:lnTo>
                  <a:lnTo>
                    <a:pt x="302" y="3"/>
                  </a:lnTo>
                  <a:lnTo>
                    <a:pt x="331" y="4"/>
                  </a:lnTo>
                  <a:lnTo>
                    <a:pt x="358" y="7"/>
                  </a:lnTo>
                  <a:lnTo>
                    <a:pt x="358" y="7"/>
                  </a:lnTo>
                  <a:lnTo>
                    <a:pt x="369" y="8"/>
                  </a:lnTo>
                  <a:lnTo>
                    <a:pt x="380" y="11"/>
                  </a:lnTo>
                  <a:lnTo>
                    <a:pt x="400" y="18"/>
                  </a:lnTo>
                  <a:lnTo>
                    <a:pt x="405" y="20"/>
                  </a:lnTo>
                  <a:lnTo>
                    <a:pt x="408" y="20"/>
                  </a:lnTo>
                  <a:lnTo>
                    <a:pt x="408" y="20"/>
                  </a:lnTo>
                  <a:lnTo>
                    <a:pt x="410" y="20"/>
                  </a:lnTo>
                  <a:lnTo>
                    <a:pt x="410" y="20"/>
                  </a:lnTo>
                  <a:lnTo>
                    <a:pt x="414" y="20"/>
                  </a:lnTo>
                  <a:lnTo>
                    <a:pt x="417" y="22"/>
                  </a:lnTo>
                  <a:lnTo>
                    <a:pt x="421" y="24"/>
                  </a:lnTo>
                  <a:lnTo>
                    <a:pt x="424" y="28"/>
                  </a:lnTo>
                  <a:lnTo>
                    <a:pt x="425" y="29"/>
                  </a:lnTo>
                  <a:lnTo>
                    <a:pt x="426" y="29"/>
                  </a:lnTo>
                  <a:lnTo>
                    <a:pt x="426" y="29"/>
                  </a:lnTo>
                  <a:lnTo>
                    <a:pt x="428" y="32"/>
                  </a:lnTo>
                  <a:lnTo>
                    <a:pt x="430" y="35"/>
                  </a:lnTo>
                  <a:lnTo>
                    <a:pt x="432" y="39"/>
                  </a:lnTo>
                  <a:lnTo>
                    <a:pt x="432" y="42"/>
                  </a:lnTo>
                  <a:lnTo>
                    <a:pt x="432" y="43"/>
                  </a:lnTo>
                  <a:lnTo>
                    <a:pt x="432" y="44"/>
                  </a:lnTo>
                  <a:lnTo>
                    <a:pt x="432" y="44"/>
                  </a:lnTo>
                  <a:lnTo>
                    <a:pt x="434" y="50"/>
                  </a:lnTo>
                  <a:lnTo>
                    <a:pt x="435" y="57"/>
                  </a:lnTo>
                  <a:lnTo>
                    <a:pt x="436" y="71"/>
                  </a:lnTo>
                  <a:lnTo>
                    <a:pt x="436" y="71"/>
                  </a:lnTo>
                  <a:lnTo>
                    <a:pt x="436" y="85"/>
                  </a:lnTo>
                  <a:lnTo>
                    <a:pt x="438" y="94"/>
                  </a:lnTo>
                  <a:lnTo>
                    <a:pt x="440" y="102"/>
                  </a:lnTo>
                  <a:lnTo>
                    <a:pt x="441" y="107"/>
                  </a:lnTo>
                  <a:lnTo>
                    <a:pt x="441" y="107"/>
                  </a:lnTo>
                  <a:lnTo>
                    <a:pt x="445" y="122"/>
                  </a:lnTo>
                  <a:lnTo>
                    <a:pt x="447" y="137"/>
                  </a:lnTo>
                  <a:lnTo>
                    <a:pt x="448" y="145"/>
                  </a:lnTo>
                  <a:lnTo>
                    <a:pt x="448" y="153"/>
                  </a:lnTo>
                  <a:lnTo>
                    <a:pt x="447" y="160"/>
                  </a:lnTo>
                  <a:lnTo>
                    <a:pt x="445" y="166"/>
                  </a:lnTo>
                  <a:lnTo>
                    <a:pt x="445" y="166"/>
                  </a:lnTo>
                  <a:lnTo>
                    <a:pt x="439" y="181"/>
                  </a:lnTo>
                  <a:lnTo>
                    <a:pt x="432" y="197"/>
                  </a:lnTo>
                  <a:lnTo>
                    <a:pt x="425" y="211"/>
                  </a:lnTo>
                  <a:lnTo>
                    <a:pt x="416" y="226"/>
                  </a:lnTo>
                  <a:lnTo>
                    <a:pt x="405" y="240"/>
                  </a:lnTo>
                  <a:lnTo>
                    <a:pt x="394" y="253"/>
                  </a:lnTo>
                  <a:lnTo>
                    <a:pt x="388" y="259"/>
                  </a:lnTo>
                  <a:lnTo>
                    <a:pt x="381" y="264"/>
                  </a:lnTo>
                  <a:lnTo>
                    <a:pt x="372" y="269"/>
                  </a:lnTo>
                  <a:lnTo>
                    <a:pt x="364" y="273"/>
                  </a:lnTo>
                  <a:lnTo>
                    <a:pt x="364" y="273"/>
                  </a:lnTo>
                  <a:lnTo>
                    <a:pt x="358" y="276"/>
                  </a:lnTo>
                  <a:lnTo>
                    <a:pt x="350" y="279"/>
                  </a:lnTo>
                  <a:lnTo>
                    <a:pt x="335" y="282"/>
                  </a:lnTo>
                  <a:lnTo>
                    <a:pt x="320" y="283"/>
                  </a:lnTo>
                  <a:lnTo>
                    <a:pt x="304" y="283"/>
                  </a:lnTo>
                  <a:lnTo>
                    <a:pt x="304" y="283"/>
                  </a:lnTo>
                  <a:lnTo>
                    <a:pt x="289" y="284"/>
                  </a:lnTo>
                  <a:lnTo>
                    <a:pt x="289" y="284"/>
                  </a:lnTo>
                  <a:lnTo>
                    <a:pt x="264" y="284"/>
                  </a:lnTo>
                  <a:lnTo>
                    <a:pt x="264" y="284"/>
                  </a:lnTo>
                  <a:lnTo>
                    <a:pt x="237" y="285"/>
                  </a:lnTo>
                  <a:lnTo>
                    <a:pt x="210" y="286"/>
                  </a:lnTo>
                  <a:lnTo>
                    <a:pt x="210" y="286"/>
                  </a:lnTo>
                  <a:lnTo>
                    <a:pt x="210" y="286"/>
                  </a:lnTo>
                  <a:lnTo>
                    <a:pt x="210" y="286"/>
                  </a:lnTo>
                  <a:close/>
                  <a:moveTo>
                    <a:pt x="142" y="36"/>
                  </a:moveTo>
                  <a:lnTo>
                    <a:pt x="142" y="36"/>
                  </a:lnTo>
                  <a:lnTo>
                    <a:pt x="112" y="37"/>
                  </a:lnTo>
                  <a:lnTo>
                    <a:pt x="88" y="39"/>
                  </a:lnTo>
                  <a:lnTo>
                    <a:pt x="71" y="42"/>
                  </a:lnTo>
                  <a:lnTo>
                    <a:pt x="57" y="45"/>
                  </a:lnTo>
                  <a:lnTo>
                    <a:pt x="48" y="49"/>
                  </a:lnTo>
                  <a:lnTo>
                    <a:pt x="43" y="53"/>
                  </a:lnTo>
                  <a:lnTo>
                    <a:pt x="39" y="59"/>
                  </a:lnTo>
                  <a:lnTo>
                    <a:pt x="38" y="63"/>
                  </a:lnTo>
                  <a:lnTo>
                    <a:pt x="38" y="63"/>
                  </a:lnTo>
                  <a:lnTo>
                    <a:pt x="36" y="77"/>
                  </a:lnTo>
                  <a:lnTo>
                    <a:pt x="34" y="94"/>
                  </a:lnTo>
                  <a:lnTo>
                    <a:pt x="32" y="111"/>
                  </a:lnTo>
                  <a:lnTo>
                    <a:pt x="32" y="131"/>
                  </a:lnTo>
                  <a:lnTo>
                    <a:pt x="33" y="149"/>
                  </a:lnTo>
                  <a:lnTo>
                    <a:pt x="37" y="168"/>
                  </a:lnTo>
                  <a:lnTo>
                    <a:pt x="39" y="176"/>
                  </a:lnTo>
                  <a:lnTo>
                    <a:pt x="42" y="186"/>
                  </a:lnTo>
                  <a:lnTo>
                    <a:pt x="46" y="193"/>
                  </a:lnTo>
                  <a:lnTo>
                    <a:pt x="50" y="201"/>
                  </a:lnTo>
                  <a:lnTo>
                    <a:pt x="50" y="201"/>
                  </a:lnTo>
                  <a:lnTo>
                    <a:pt x="55" y="207"/>
                  </a:lnTo>
                  <a:lnTo>
                    <a:pt x="60" y="213"/>
                  </a:lnTo>
                  <a:lnTo>
                    <a:pt x="67" y="219"/>
                  </a:lnTo>
                  <a:lnTo>
                    <a:pt x="74" y="224"/>
                  </a:lnTo>
                  <a:lnTo>
                    <a:pt x="81" y="229"/>
                  </a:lnTo>
                  <a:lnTo>
                    <a:pt x="89" y="233"/>
                  </a:lnTo>
                  <a:lnTo>
                    <a:pt x="98" y="237"/>
                  </a:lnTo>
                  <a:lnTo>
                    <a:pt x="107" y="240"/>
                  </a:lnTo>
                  <a:lnTo>
                    <a:pt x="128" y="246"/>
                  </a:lnTo>
                  <a:lnTo>
                    <a:pt x="150" y="251"/>
                  </a:lnTo>
                  <a:lnTo>
                    <a:pt x="176" y="253"/>
                  </a:lnTo>
                  <a:lnTo>
                    <a:pt x="204" y="254"/>
                  </a:lnTo>
                  <a:lnTo>
                    <a:pt x="204" y="254"/>
                  </a:lnTo>
                  <a:lnTo>
                    <a:pt x="228" y="253"/>
                  </a:lnTo>
                  <a:lnTo>
                    <a:pt x="250" y="252"/>
                  </a:lnTo>
                  <a:lnTo>
                    <a:pt x="292" y="249"/>
                  </a:lnTo>
                  <a:lnTo>
                    <a:pt x="292" y="249"/>
                  </a:lnTo>
                  <a:lnTo>
                    <a:pt x="321" y="246"/>
                  </a:lnTo>
                  <a:lnTo>
                    <a:pt x="321" y="246"/>
                  </a:lnTo>
                  <a:lnTo>
                    <a:pt x="329" y="245"/>
                  </a:lnTo>
                  <a:lnTo>
                    <a:pt x="337" y="243"/>
                  </a:lnTo>
                  <a:lnTo>
                    <a:pt x="347" y="240"/>
                  </a:lnTo>
                  <a:lnTo>
                    <a:pt x="355" y="236"/>
                  </a:lnTo>
                  <a:lnTo>
                    <a:pt x="363" y="231"/>
                  </a:lnTo>
                  <a:lnTo>
                    <a:pt x="371" y="225"/>
                  </a:lnTo>
                  <a:lnTo>
                    <a:pt x="379" y="218"/>
                  </a:lnTo>
                  <a:lnTo>
                    <a:pt x="386" y="210"/>
                  </a:lnTo>
                  <a:lnTo>
                    <a:pt x="386" y="210"/>
                  </a:lnTo>
                  <a:lnTo>
                    <a:pt x="392" y="202"/>
                  </a:lnTo>
                  <a:lnTo>
                    <a:pt x="397" y="195"/>
                  </a:lnTo>
                  <a:lnTo>
                    <a:pt x="402" y="187"/>
                  </a:lnTo>
                  <a:lnTo>
                    <a:pt x="405" y="179"/>
                  </a:lnTo>
                  <a:lnTo>
                    <a:pt x="409" y="171"/>
                  </a:lnTo>
                  <a:lnTo>
                    <a:pt x="411" y="163"/>
                  </a:lnTo>
                  <a:lnTo>
                    <a:pt x="412" y="156"/>
                  </a:lnTo>
                  <a:lnTo>
                    <a:pt x="411" y="147"/>
                  </a:lnTo>
                  <a:lnTo>
                    <a:pt x="411" y="147"/>
                  </a:lnTo>
                  <a:lnTo>
                    <a:pt x="410" y="135"/>
                  </a:lnTo>
                  <a:lnTo>
                    <a:pt x="407" y="122"/>
                  </a:lnTo>
                  <a:lnTo>
                    <a:pt x="407" y="122"/>
                  </a:lnTo>
                  <a:lnTo>
                    <a:pt x="403" y="108"/>
                  </a:lnTo>
                  <a:lnTo>
                    <a:pt x="402" y="101"/>
                  </a:lnTo>
                  <a:lnTo>
                    <a:pt x="402" y="94"/>
                  </a:lnTo>
                  <a:lnTo>
                    <a:pt x="402" y="94"/>
                  </a:lnTo>
                  <a:lnTo>
                    <a:pt x="402" y="85"/>
                  </a:lnTo>
                  <a:lnTo>
                    <a:pt x="402" y="85"/>
                  </a:lnTo>
                  <a:lnTo>
                    <a:pt x="402" y="73"/>
                  </a:lnTo>
                  <a:lnTo>
                    <a:pt x="401" y="67"/>
                  </a:lnTo>
                  <a:lnTo>
                    <a:pt x="400" y="61"/>
                  </a:lnTo>
                  <a:lnTo>
                    <a:pt x="399" y="57"/>
                  </a:lnTo>
                  <a:lnTo>
                    <a:pt x="396" y="56"/>
                  </a:lnTo>
                  <a:lnTo>
                    <a:pt x="396" y="56"/>
                  </a:lnTo>
                  <a:lnTo>
                    <a:pt x="368" y="48"/>
                  </a:lnTo>
                  <a:lnTo>
                    <a:pt x="342" y="43"/>
                  </a:lnTo>
                  <a:lnTo>
                    <a:pt x="317" y="39"/>
                  </a:lnTo>
                  <a:lnTo>
                    <a:pt x="291" y="38"/>
                  </a:lnTo>
                  <a:lnTo>
                    <a:pt x="291" y="38"/>
                  </a:lnTo>
                  <a:lnTo>
                    <a:pt x="234" y="37"/>
                  </a:lnTo>
                  <a:lnTo>
                    <a:pt x="176" y="36"/>
                  </a:lnTo>
                  <a:lnTo>
                    <a:pt x="158" y="36"/>
                  </a:lnTo>
                  <a:lnTo>
                    <a:pt x="142"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9" name="chenying0907 160"/>
            <p:cNvSpPr>
              <a:spLocks noEditPoints="1"/>
            </p:cNvSpPr>
            <p:nvPr/>
          </p:nvSpPr>
          <p:spPr bwMode="auto">
            <a:xfrm>
              <a:off x="6586538" y="2513013"/>
              <a:ext cx="390525" cy="295275"/>
            </a:xfrm>
            <a:custGeom>
              <a:avLst/>
              <a:gdLst/>
              <a:ahLst/>
              <a:cxnLst>
                <a:cxn ang="0">
                  <a:pos x="251" y="557"/>
                </a:cxn>
                <a:cxn ang="0">
                  <a:pos x="160" y="538"/>
                </a:cxn>
                <a:cxn ang="0">
                  <a:pos x="92" y="500"/>
                </a:cxn>
                <a:cxn ang="0">
                  <a:pos x="53" y="457"/>
                </a:cxn>
                <a:cxn ang="0">
                  <a:pos x="29" y="385"/>
                </a:cxn>
                <a:cxn ang="0">
                  <a:pos x="13" y="277"/>
                </a:cxn>
                <a:cxn ang="0">
                  <a:pos x="6" y="218"/>
                </a:cxn>
                <a:cxn ang="0">
                  <a:pos x="1" y="202"/>
                </a:cxn>
                <a:cxn ang="0">
                  <a:pos x="7" y="188"/>
                </a:cxn>
                <a:cxn ang="0">
                  <a:pos x="9" y="169"/>
                </a:cxn>
                <a:cxn ang="0">
                  <a:pos x="14" y="160"/>
                </a:cxn>
                <a:cxn ang="0">
                  <a:pos x="22" y="104"/>
                </a:cxn>
                <a:cxn ang="0">
                  <a:pos x="56" y="55"/>
                </a:cxn>
                <a:cxn ang="0">
                  <a:pos x="123" y="23"/>
                </a:cxn>
                <a:cxn ang="0">
                  <a:pos x="166" y="17"/>
                </a:cxn>
                <a:cxn ang="0">
                  <a:pos x="254" y="7"/>
                </a:cxn>
                <a:cxn ang="0">
                  <a:pos x="336" y="4"/>
                </a:cxn>
                <a:cxn ang="0">
                  <a:pos x="457" y="4"/>
                </a:cxn>
                <a:cxn ang="0">
                  <a:pos x="516" y="5"/>
                </a:cxn>
                <a:cxn ang="0">
                  <a:pos x="584" y="6"/>
                </a:cxn>
                <a:cxn ang="0">
                  <a:pos x="660" y="23"/>
                </a:cxn>
                <a:cxn ang="0">
                  <a:pos x="697" y="57"/>
                </a:cxn>
                <a:cxn ang="0">
                  <a:pos x="720" y="116"/>
                </a:cxn>
                <a:cxn ang="0">
                  <a:pos x="736" y="203"/>
                </a:cxn>
                <a:cxn ang="0">
                  <a:pos x="734" y="298"/>
                </a:cxn>
                <a:cxn ang="0">
                  <a:pos x="714" y="394"/>
                </a:cxn>
                <a:cxn ang="0">
                  <a:pos x="683" y="462"/>
                </a:cxn>
                <a:cxn ang="0">
                  <a:pos x="632" y="516"/>
                </a:cxn>
                <a:cxn ang="0">
                  <a:pos x="574" y="540"/>
                </a:cxn>
                <a:cxn ang="0">
                  <a:pos x="488" y="553"/>
                </a:cxn>
                <a:cxn ang="0">
                  <a:pos x="393" y="557"/>
                </a:cxn>
                <a:cxn ang="0">
                  <a:pos x="383" y="36"/>
                </a:cxn>
                <a:cxn ang="0">
                  <a:pos x="186" y="52"/>
                </a:cxn>
                <a:cxn ang="0">
                  <a:pos x="109" y="67"/>
                </a:cxn>
                <a:cxn ang="0">
                  <a:pos x="71" y="92"/>
                </a:cxn>
                <a:cxn ang="0">
                  <a:pos x="50" y="142"/>
                </a:cxn>
                <a:cxn ang="0">
                  <a:pos x="43" y="195"/>
                </a:cxn>
                <a:cxn ang="0">
                  <a:pos x="45" y="254"/>
                </a:cxn>
                <a:cxn ang="0">
                  <a:pos x="71" y="398"/>
                </a:cxn>
                <a:cxn ang="0">
                  <a:pos x="103" y="464"/>
                </a:cxn>
                <a:cxn ang="0">
                  <a:pos x="175" y="503"/>
                </a:cxn>
                <a:cxn ang="0">
                  <a:pos x="279" y="522"/>
                </a:cxn>
                <a:cxn ang="0">
                  <a:pos x="373" y="521"/>
                </a:cxn>
                <a:cxn ang="0">
                  <a:pos x="457" y="518"/>
                </a:cxn>
                <a:cxn ang="0">
                  <a:pos x="559" y="507"/>
                </a:cxn>
                <a:cxn ang="0">
                  <a:pos x="623" y="479"/>
                </a:cxn>
                <a:cxn ang="0">
                  <a:pos x="650" y="446"/>
                </a:cxn>
                <a:cxn ang="0">
                  <a:pos x="687" y="357"/>
                </a:cxn>
                <a:cxn ang="0">
                  <a:pos x="701" y="251"/>
                </a:cxn>
                <a:cxn ang="0">
                  <a:pos x="674" y="92"/>
                </a:cxn>
                <a:cxn ang="0">
                  <a:pos x="656" y="68"/>
                </a:cxn>
                <a:cxn ang="0">
                  <a:pos x="613" y="48"/>
                </a:cxn>
                <a:cxn ang="0">
                  <a:pos x="553" y="40"/>
                </a:cxn>
                <a:cxn ang="0">
                  <a:pos x="514" y="42"/>
                </a:cxn>
                <a:cxn ang="0">
                  <a:pos x="487" y="44"/>
                </a:cxn>
                <a:cxn ang="0">
                  <a:pos x="425" y="37"/>
                </a:cxn>
              </a:cxnLst>
              <a:rect l="0" t="0" r="r" b="b"/>
              <a:pathLst>
                <a:path w="737" h="560">
                  <a:moveTo>
                    <a:pt x="315" y="560"/>
                  </a:moveTo>
                  <a:lnTo>
                    <a:pt x="315" y="560"/>
                  </a:lnTo>
                  <a:lnTo>
                    <a:pt x="294" y="559"/>
                  </a:lnTo>
                  <a:lnTo>
                    <a:pt x="272" y="558"/>
                  </a:lnTo>
                  <a:lnTo>
                    <a:pt x="251" y="557"/>
                  </a:lnTo>
                  <a:lnTo>
                    <a:pt x="231" y="554"/>
                  </a:lnTo>
                  <a:lnTo>
                    <a:pt x="212" y="551"/>
                  </a:lnTo>
                  <a:lnTo>
                    <a:pt x="195" y="548"/>
                  </a:lnTo>
                  <a:lnTo>
                    <a:pt x="177" y="543"/>
                  </a:lnTo>
                  <a:lnTo>
                    <a:pt x="160" y="538"/>
                  </a:lnTo>
                  <a:lnTo>
                    <a:pt x="145" y="531"/>
                  </a:lnTo>
                  <a:lnTo>
                    <a:pt x="130" y="525"/>
                  </a:lnTo>
                  <a:lnTo>
                    <a:pt x="117" y="517"/>
                  </a:lnTo>
                  <a:lnTo>
                    <a:pt x="105" y="509"/>
                  </a:lnTo>
                  <a:lnTo>
                    <a:pt x="92" y="500"/>
                  </a:lnTo>
                  <a:lnTo>
                    <a:pt x="81" y="490"/>
                  </a:lnTo>
                  <a:lnTo>
                    <a:pt x="71" y="480"/>
                  </a:lnTo>
                  <a:lnTo>
                    <a:pt x="61" y="468"/>
                  </a:lnTo>
                  <a:lnTo>
                    <a:pt x="61" y="468"/>
                  </a:lnTo>
                  <a:lnTo>
                    <a:pt x="53" y="457"/>
                  </a:lnTo>
                  <a:lnTo>
                    <a:pt x="46" y="444"/>
                  </a:lnTo>
                  <a:lnTo>
                    <a:pt x="41" y="430"/>
                  </a:lnTo>
                  <a:lnTo>
                    <a:pt x="36" y="416"/>
                  </a:lnTo>
                  <a:lnTo>
                    <a:pt x="32" y="400"/>
                  </a:lnTo>
                  <a:lnTo>
                    <a:pt x="29" y="385"/>
                  </a:lnTo>
                  <a:lnTo>
                    <a:pt x="25" y="355"/>
                  </a:lnTo>
                  <a:lnTo>
                    <a:pt x="25" y="355"/>
                  </a:lnTo>
                  <a:lnTo>
                    <a:pt x="21" y="332"/>
                  </a:lnTo>
                  <a:lnTo>
                    <a:pt x="21" y="332"/>
                  </a:lnTo>
                  <a:lnTo>
                    <a:pt x="13" y="277"/>
                  </a:lnTo>
                  <a:lnTo>
                    <a:pt x="10" y="249"/>
                  </a:lnTo>
                  <a:lnTo>
                    <a:pt x="8" y="223"/>
                  </a:lnTo>
                  <a:lnTo>
                    <a:pt x="8" y="220"/>
                  </a:lnTo>
                  <a:lnTo>
                    <a:pt x="6" y="218"/>
                  </a:lnTo>
                  <a:lnTo>
                    <a:pt x="6" y="218"/>
                  </a:lnTo>
                  <a:lnTo>
                    <a:pt x="3" y="215"/>
                  </a:lnTo>
                  <a:lnTo>
                    <a:pt x="1" y="211"/>
                  </a:lnTo>
                  <a:lnTo>
                    <a:pt x="0" y="208"/>
                  </a:lnTo>
                  <a:lnTo>
                    <a:pt x="0" y="205"/>
                  </a:lnTo>
                  <a:lnTo>
                    <a:pt x="1" y="202"/>
                  </a:lnTo>
                  <a:lnTo>
                    <a:pt x="3" y="198"/>
                  </a:lnTo>
                  <a:lnTo>
                    <a:pt x="3" y="198"/>
                  </a:lnTo>
                  <a:lnTo>
                    <a:pt x="7" y="193"/>
                  </a:lnTo>
                  <a:lnTo>
                    <a:pt x="7" y="192"/>
                  </a:lnTo>
                  <a:lnTo>
                    <a:pt x="7" y="188"/>
                  </a:lnTo>
                  <a:lnTo>
                    <a:pt x="7" y="188"/>
                  </a:lnTo>
                  <a:lnTo>
                    <a:pt x="7" y="176"/>
                  </a:lnTo>
                  <a:lnTo>
                    <a:pt x="7" y="176"/>
                  </a:lnTo>
                  <a:lnTo>
                    <a:pt x="8" y="172"/>
                  </a:lnTo>
                  <a:lnTo>
                    <a:pt x="9" y="169"/>
                  </a:lnTo>
                  <a:lnTo>
                    <a:pt x="11" y="166"/>
                  </a:lnTo>
                  <a:lnTo>
                    <a:pt x="13" y="164"/>
                  </a:lnTo>
                  <a:lnTo>
                    <a:pt x="14" y="162"/>
                  </a:lnTo>
                  <a:lnTo>
                    <a:pt x="14" y="160"/>
                  </a:lnTo>
                  <a:lnTo>
                    <a:pt x="14" y="160"/>
                  </a:lnTo>
                  <a:lnTo>
                    <a:pt x="16" y="142"/>
                  </a:lnTo>
                  <a:lnTo>
                    <a:pt x="16" y="142"/>
                  </a:lnTo>
                  <a:lnTo>
                    <a:pt x="17" y="130"/>
                  </a:lnTo>
                  <a:lnTo>
                    <a:pt x="19" y="116"/>
                  </a:lnTo>
                  <a:lnTo>
                    <a:pt x="22" y="104"/>
                  </a:lnTo>
                  <a:lnTo>
                    <a:pt x="26" y="92"/>
                  </a:lnTo>
                  <a:lnTo>
                    <a:pt x="26" y="92"/>
                  </a:lnTo>
                  <a:lnTo>
                    <a:pt x="34" y="78"/>
                  </a:lnTo>
                  <a:lnTo>
                    <a:pt x="45" y="66"/>
                  </a:lnTo>
                  <a:lnTo>
                    <a:pt x="56" y="55"/>
                  </a:lnTo>
                  <a:lnTo>
                    <a:pt x="69" y="46"/>
                  </a:lnTo>
                  <a:lnTo>
                    <a:pt x="82" y="39"/>
                  </a:lnTo>
                  <a:lnTo>
                    <a:pt x="95" y="32"/>
                  </a:lnTo>
                  <a:lnTo>
                    <a:pt x="109" y="27"/>
                  </a:lnTo>
                  <a:lnTo>
                    <a:pt x="123" y="23"/>
                  </a:lnTo>
                  <a:lnTo>
                    <a:pt x="123" y="23"/>
                  </a:lnTo>
                  <a:lnTo>
                    <a:pt x="134" y="20"/>
                  </a:lnTo>
                  <a:lnTo>
                    <a:pt x="144" y="19"/>
                  </a:lnTo>
                  <a:lnTo>
                    <a:pt x="166" y="17"/>
                  </a:lnTo>
                  <a:lnTo>
                    <a:pt x="166" y="17"/>
                  </a:lnTo>
                  <a:lnTo>
                    <a:pt x="180" y="16"/>
                  </a:lnTo>
                  <a:lnTo>
                    <a:pt x="196" y="14"/>
                  </a:lnTo>
                  <a:lnTo>
                    <a:pt x="196" y="14"/>
                  </a:lnTo>
                  <a:lnTo>
                    <a:pt x="234" y="9"/>
                  </a:lnTo>
                  <a:lnTo>
                    <a:pt x="254" y="7"/>
                  </a:lnTo>
                  <a:lnTo>
                    <a:pt x="275" y="6"/>
                  </a:lnTo>
                  <a:lnTo>
                    <a:pt x="275" y="6"/>
                  </a:lnTo>
                  <a:lnTo>
                    <a:pt x="306" y="5"/>
                  </a:lnTo>
                  <a:lnTo>
                    <a:pt x="336" y="4"/>
                  </a:lnTo>
                  <a:lnTo>
                    <a:pt x="336" y="4"/>
                  </a:lnTo>
                  <a:lnTo>
                    <a:pt x="371" y="1"/>
                  </a:lnTo>
                  <a:lnTo>
                    <a:pt x="405" y="0"/>
                  </a:lnTo>
                  <a:lnTo>
                    <a:pt x="405" y="0"/>
                  </a:lnTo>
                  <a:lnTo>
                    <a:pt x="432" y="1"/>
                  </a:lnTo>
                  <a:lnTo>
                    <a:pt x="457" y="4"/>
                  </a:lnTo>
                  <a:lnTo>
                    <a:pt x="457" y="4"/>
                  </a:lnTo>
                  <a:lnTo>
                    <a:pt x="477" y="5"/>
                  </a:lnTo>
                  <a:lnTo>
                    <a:pt x="496" y="5"/>
                  </a:lnTo>
                  <a:lnTo>
                    <a:pt x="496" y="5"/>
                  </a:lnTo>
                  <a:lnTo>
                    <a:pt x="516" y="5"/>
                  </a:lnTo>
                  <a:lnTo>
                    <a:pt x="516" y="5"/>
                  </a:lnTo>
                  <a:lnTo>
                    <a:pt x="536" y="5"/>
                  </a:lnTo>
                  <a:lnTo>
                    <a:pt x="536" y="5"/>
                  </a:lnTo>
                  <a:lnTo>
                    <a:pt x="560" y="5"/>
                  </a:lnTo>
                  <a:lnTo>
                    <a:pt x="584" y="6"/>
                  </a:lnTo>
                  <a:lnTo>
                    <a:pt x="608" y="9"/>
                  </a:lnTo>
                  <a:lnTo>
                    <a:pt x="630" y="13"/>
                  </a:lnTo>
                  <a:lnTo>
                    <a:pt x="641" y="16"/>
                  </a:lnTo>
                  <a:lnTo>
                    <a:pt x="651" y="19"/>
                  </a:lnTo>
                  <a:lnTo>
                    <a:pt x="660" y="23"/>
                  </a:lnTo>
                  <a:lnTo>
                    <a:pt x="669" y="28"/>
                  </a:lnTo>
                  <a:lnTo>
                    <a:pt x="677" y="35"/>
                  </a:lnTo>
                  <a:lnTo>
                    <a:pt x="684" y="41"/>
                  </a:lnTo>
                  <a:lnTo>
                    <a:pt x="691" y="49"/>
                  </a:lnTo>
                  <a:lnTo>
                    <a:pt x="697" y="57"/>
                  </a:lnTo>
                  <a:lnTo>
                    <a:pt x="697" y="57"/>
                  </a:lnTo>
                  <a:lnTo>
                    <a:pt x="704" y="72"/>
                  </a:lnTo>
                  <a:lnTo>
                    <a:pt x="710" y="86"/>
                  </a:lnTo>
                  <a:lnTo>
                    <a:pt x="715" y="101"/>
                  </a:lnTo>
                  <a:lnTo>
                    <a:pt x="720" y="116"/>
                  </a:lnTo>
                  <a:lnTo>
                    <a:pt x="725" y="133"/>
                  </a:lnTo>
                  <a:lnTo>
                    <a:pt x="729" y="149"/>
                  </a:lnTo>
                  <a:lnTo>
                    <a:pt x="732" y="167"/>
                  </a:lnTo>
                  <a:lnTo>
                    <a:pt x="734" y="184"/>
                  </a:lnTo>
                  <a:lnTo>
                    <a:pt x="736" y="203"/>
                  </a:lnTo>
                  <a:lnTo>
                    <a:pt x="737" y="221"/>
                  </a:lnTo>
                  <a:lnTo>
                    <a:pt x="737" y="240"/>
                  </a:lnTo>
                  <a:lnTo>
                    <a:pt x="737" y="259"/>
                  </a:lnTo>
                  <a:lnTo>
                    <a:pt x="736" y="278"/>
                  </a:lnTo>
                  <a:lnTo>
                    <a:pt x="734" y="298"/>
                  </a:lnTo>
                  <a:lnTo>
                    <a:pt x="731" y="318"/>
                  </a:lnTo>
                  <a:lnTo>
                    <a:pt x="728" y="337"/>
                  </a:lnTo>
                  <a:lnTo>
                    <a:pt x="728" y="337"/>
                  </a:lnTo>
                  <a:lnTo>
                    <a:pt x="722" y="365"/>
                  </a:lnTo>
                  <a:lnTo>
                    <a:pt x="714" y="394"/>
                  </a:lnTo>
                  <a:lnTo>
                    <a:pt x="709" y="408"/>
                  </a:lnTo>
                  <a:lnTo>
                    <a:pt x="704" y="422"/>
                  </a:lnTo>
                  <a:lnTo>
                    <a:pt x="698" y="436"/>
                  </a:lnTo>
                  <a:lnTo>
                    <a:pt x="691" y="450"/>
                  </a:lnTo>
                  <a:lnTo>
                    <a:pt x="683" y="462"/>
                  </a:lnTo>
                  <a:lnTo>
                    <a:pt x="675" y="475"/>
                  </a:lnTo>
                  <a:lnTo>
                    <a:pt x="666" y="487"/>
                  </a:lnTo>
                  <a:lnTo>
                    <a:pt x="655" y="497"/>
                  </a:lnTo>
                  <a:lnTo>
                    <a:pt x="645" y="508"/>
                  </a:lnTo>
                  <a:lnTo>
                    <a:pt x="632" y="516"/>
                  </a:lnTo>
                  <a:lnTo>
                    <a:pt x="620" y="523"/>
                  </a:lnTo>
                  <a:lnTo>
                    <a:pt x="606" y="529"/>
                  </a:lnTo>
                  <a:lnTo>
                    <a:pt x="606" y="529"/>
                  </a:lnTo>
                  <a:lnTo>
                    <a:pt x="590" y="536"/>
                  </a:lnTo>
                  <a:lnTo>
                    <a:pt x="574" y="540"/>
                  </a:lnTo>
                  <a:lnTo>
                    <a:pt x="557" y="544"/>
                  </a:lnTo>
                  <a:lnTo>
                    <a:pt x="540" y="548"/>
                  </a:lnTo>
                  <a:lnTo>
                    <a:pt x="523" y="550"/>
                  </a:lnTo>
                  <a:lnTo>
                    <a:pt x="505" y="552"/>
                  </a:lnTo>
                  <a:lnTo>
                    <a:pt x="488" y="553"/>
                  </a:lnTo>
                  <a:lnTo>
                    <a:pt x="471" y="554"/>
                  </a:lnTo>
                  <a:lnTo>
                    <a:pt x="471" y="554"/>
                  </a:lnTo>
                  <a:lnTo>
                    <a:pt x="432" y="555"/>
                  </a:lnTo>
                  <a:lnTo>
                    <a:pt x="393" y="557"/>
                  </a:lnTo>
                  <a:lnTo>
                    <a:pt x="393" y="557"/>
                  </a:lnTo>
                  <a:lnTo>
                    <a:pt x="355" y="559"/>
                  </a:lnTo>
                  <a:lnTo>
                    <a:pt x="315" y="560"/>
                  </a:lnTo>
                  <a:lnTo>
                    <a:pt x="315" y="560"/>
                  </a:lnTo>
                  <a:close/>
                  <a:moveTo>
                    <a:pt x="383" y="36"/>
                  </a:moveTo>
                  <a:lnTo>
                    <a:pt x="383" y="36"/>
                  </a:lnTo>
                  <a:lnTo>
                    <a:pt x="358" y="36"/>
                  </a:lnTo>
                  <a:lnTo>
                    <a:pt x="333" y="37"/>
                  </a:lnTo>
                  <a:lnTo>
                    <a:pt x="284" y="41"/>
                  </a:lnTo>
                  <a:lnTo>
                    <a:pt x="235" y="46"/>
                  </a:lnTo>
                  <a:lnTo>
                    <a:pt x="186" y="52"/>
                  </a:lnTo>
                  <a:lnTo>
                    <a:pt x="171" y="54"/>
                  </a:lnTo>
                  <a:lnTo>
                    <a:pt x="171" y="54"/>
                  </a:lnTo>
                  <a:lnTo>
                    <a:pt x="149" y="57"/>
                  </a:lnTo>
                  <a:lnTo>
                    <a:pt x="128" y="61"/>
                  </a:lnTo>
                  <a:lnTo>
                    <a:pt x="109" y="67"/>
                  </a:lnTo>
                  <a:lnTo>
                    <a:pt x="101" y="71"/>
                  </a:lnTo>
                  <a:lnTo>
                    <a:pt x="92" y="75"/>
                  </a:lnTo>
                  <a:lnTo>
                    <a:pt x="84" y="80"/>
                  </a:lnTo>
                  <a:lnTo>
                    <a:pt x="77" y="85"/>
                  </a:lnTo>
                  <a:lnTo>
                    <a:pt x="71" y="92"/>
                  </a:lnTo>
                  <a:lnTo>
                    <a:pt x="64" y="100"/>
                  </a:lnTo>
                  <a:lnTo>
                    <a:pt x="59" y="109"/>
                  </a:lnTo>
                  <a:lnTo>
                    <a:pt x="55" y="118"/>
                  </a:lnTo>
                  <a:lnTo>
                    <a:pt x="52" y="130"/>
                  </a:lnTo>
                  <a:lnTo>
                    <a:pt x="50" y="142"/>
                  </a:lnTo>
                  <a:lnTo>
                    <a:pt x="50" y="142"/>
                  </a:lnTo>
                  <a:lnTo>
                    <a:pt x="48" y="158"/>
                  </a:lnTo>
                  <a:lnTo>
                    <a:pt x="48" y="158"/>
                  </a:lnTo>
                  <a:lnTo>
                    <a:pt x="46" y="177"/>
                  </a:lnTo>
                  <a:lnTo>
                    <a:pt x="43" y="195"/>
                  </a:lnTo>
                  <a:lnTo>
                    <a:pt x="43" y="195"/>
                  </a:lnTo>
                  <a:lnTo>
                    <a:pt x="43" y="196"/>
                  </a:lnTo>
                  <a:lnTo>
                    <a:pt x="43" y="196"/>
                  </a:lnTo>
                  <a:lnTo>
                    <a:pt x="43" y="225"/>
                  </a:lnTo>
                  <a:lnTo>
                    <a:pt x="45" y="254"/>
                  </a:lnTo>
                  <a:lnTo>
                    <a:pt x="47" y="282"/>
                  </a:lnTo>
                  <a:lnTo>
                    <a:pt x="51" y="312"/>
                  </a:lnTo>
                  <a:lnTo>
                    <a:pt x="56" y="341"/>
                  </a:lnTo>
                  <a:lnTo>
                    <a:pt x="63" y="370"/>
                  </a:lnTo>
                  <a:lnTo>
                    <a:pt x="71" y="398"/>
                  </a:lnTo>
                  <a:lnTo>
                    <a:pt x="79" y="425"/>
                  </a:lnTo>
                  <a:lnTo>
                    <a:pt x="79" y="425"/>
                  </a:lnTo>
                  <a:lnTo>
                    <a:pt x="85" y="439"/>
                  </a:lnTo>
                  <a:lnTo>
                    <a:pt x="93" y="453"/>
                  </a:lnTo>
                  <a:lnTo>
                    <a:pt x="103" y="464"/>
                  </a:lnTo>
                  <a:lnTo>
                    <a:pt x="114" y="476"/>
                  </a:lnTo>
                  <a:lnTo>
                    <a:pt x="127" y="485"/>
                  </a:lnTo>
                  <a:lnTo>
                    <a:pt x="142" y="492"/>
                  </a:lnTo>
                  <a:lnTo>
                    <a:pt x="158" y="499"/>
                  </a:lnTo>
                  <a:lnTo>
                    <a:pt x="175" y="503"/>
                  </a:lnTo>
                  <a:lnTo>
                    <a:pt x="175" y="503"/>
                  </a:lnTo>
                  <a:lnTo>
                    <a:pt x="209" y="511"/>
                  </a:lnTo>
                  <a:lnTo>
                    <a:pt x="243" y="518"/>
                  </a:lnTo>
                  <a:lnTo>
                    <a:pt x="262" y="520"/>
                  </a:lnTo>
                  <a:lnTo>
                    <a:pt x="279" y="522"/>
                  </a:lnTo>
                  <a:lnTo>
                    <a:pt x="298" y="523"/>
                  </a:lnTo>
                  <a:lnTo>
                    <a:pt x="315" y="524"/>
                  </a:lnTo>
                  <a:lnTo>
                    <a:pt x="315" y="524"/>
                  </a:lnTo>
                  <a:lnTo>
                    <a:pt x="344" y="523"/>
                  </a:lnTo>
                  <a:lnTo>
                    <a:pt x="373" y="521"/>
                  </a:lnTo>
                  <a:lnTo>
                    <a:pt x="373" y="521"/>
                  </a:lnTo>
                  <a:lnTo>
                    <a:pt x="401" y="519"/>
                  </a:lnTo>
                  <a:lnTo>
                    <a:pt x="429" y="518"/>
                  </a:lnTo>
                  <a:lnTo>
                    <a:pt x="429" y="518"/>
                  </a:lnTo>
                  <a:lnTo>
                    <a:pt x="457" y="518"/>
                  </a:lnTo>
                  <a:lnTo>
                    <a:pt x="486" y="517"/>
                  </a:lnTo>
                  <a:lnTo>
                    <a:pt x="515" y="514"/>
                  </a:lnTo>
                  <a:lnTo>
                    <a:pt x="545" y="510"/>
                  </a:lnTo>
                  <a:lnTo>
                    <a:pt x="545" y="510"/>
                  </a:lnTo>
                  <a:lnTo>
                    <a:pt x="559" y="507"/>
                  </a:lnTo>
                  <a:lnTo>
                    <a:pt x="574" y="503"/>
                  </a:lnTo>
                  <a:lnTo>
                    <a:pt x="588" y="498"/>
                  </a:lnTo>
                  <a:lnTo>
                    <a:pt x="603" y="492"/>
                  </a:lnTo>
                  <a:lnTo>
                    <a:pt x="616" y="484"/>
                  </a:lnTo>
                  <a:lnTo>
                    <a:pt x="623" y="479"/>
                  </a:lnTo>
                  <a:lnTo>
                    <a:pt x="629" y="474"/>
                  </a:lnTo>
                  <a:lnTo>
                    <a:pt x="635" y="467"/>
                  </a:lnTo>
                  <a:lnTo>
                    <a:pt x="640" y="461"/>
                  </a:lnTo>
                  <a:lnTo>
                    <a:pt x="645" y="454"/>
                  </a:lnTo>
                  <a:lnTo>
                    <a:pt x="650" y="446"/>
                  </a:lnTo>
                  <a:lnTo>
                    <a:pt x="650" y="446"/>
                  </a:lnTo>
                  <a:lnTo>
                    <a:pt x="661" y="422"/>
                  </a:lnTo>
                  <a:lnTo>
                    <a:pt x="673" y="396"/>
                  </a:lnTo>
                  <a:lnTo>
                    <a:pt x="682" y="370"/>
                  </a:lnTo>
                  <a:lnTo>
                    <a:pt x="687" y="357"/>
                  </a:lnTo>
                  <a:lnTo>
                    <a:pt x="690" y="342"/>
                  </a:lnTo>
                  <a:lnTo>
                    <a:pt x="690" y="342"/>
                  </a:lnTo>
                  <a:lnTo>
                    <a:pt x="697" y="313"/>
                  </a:lnTo>
                  <a:lnTo>
                    <a:pt x="700" y="283"/>
                  </a:lnTo>
                  <a:lnTo>
                    <a:pt x="701" y="251"/>
                  </a:lnTo>
                  <a:lnTo>
                    <a:pt x="700" y="220"/>
                  </a:lnTo>
                  <a:lnTo>
                    <a:pt x="697" y="188"/>
                  </a:lnTo>
                  <a:lnTo>
                    <a:pt x="690" y="156"/>
                  </a:lnTo>
                  <a:lnTo>
                    <a:pt x="683" y="124"/>
                  </a:lnTo>
                  <a:lnTo>
                    <a:pt x="674" y="92"/>
                  </a:lnTo>
                  <a:lnTo>
                    <a:pt x="674" y="92"/>
                  </a:lnTo>
                  <a:lnTo>
                    <a:pt x="671" y="85"/>
                  </a:lnTo>
                  <a:lnTo>
                    <a:pt x="667" y="79"/>
                  </a:lnTo>
                  <a:lnTo>
                    <a:pt x="661" y="73"/>
                  </a:lnTo>
                  <a:lnTo>
                    <a:pt x="656" y="68"/>
                  </a:lnTo>
                  <a:lnTo>
                    <a:pt x="650" y="62"/>
                  </a:lnTo>
                  <a:lnTo>
                    <a:pt x="644" y="59"/>
                  </a:lnTo>
                  <a:lnTo>
                    <a:pt x="637" y="55"/>
                  </a:lnTo>
                  <a:lnTo>
                    <a:pt x="628" y="52"/>
                  </a:lnTo>
                  <a:lnTo>
                    <a:pt x="613" y="48"/>
                  </a:lnTo>
                  <a:lnTo>
                    <a:pt x="596" y="45"/>
                  </a:lnTo>
                  <a:lnTo>
                    <a:pt x="581" y="43"/>
                  </a:lnTo>
                  <a:lnTo>
                    <a:pt x="565" y="41"/>
                  </a:lnTo>
                  <a:lnTo>
                    <a:pt x="565" y="41"/>
                  </a:lnTo>
                  <a:lnTo>
                    <a:pt x="553" y="40"/>
                  </a:lnTo>
                  <a:lnTo>
                    <a:pt x="553" y="40"/>
                  </a:lnTo>
                  <a:lnTo>
                    <a:pt x="542" y="40"/>
                  </a:lnTo>
                  <a:lnTo>
                    <a:pt x="542" y="40"/>
                  </a:lnTo>
                  <a:lnTo>
                    <a:pt x="528" y="40"/>
                  </a:lnTo>
                  <a:lnTo>
                    <a:pt x="514" y="42"/>
                  </a:lnTo>
                  <a:lnTo>
                    <a:pt x="514" y="42"/>
                  </a:lnTo>
                  <a:lnTo>
                    <a:pt x="501" y="43"/>
                  </a:lnTo>
                  <a:lnTo>
                    <a:pt x="490" y="44"/>
                  </a:lnTo>
                  <a:lnTo>
                    <a:pt x="487" y="44"/>
                  </a:lnTo>
                  <a:lnTo>
                    <a:pt x="487" y="44"/>
                  </a:lnTo>
                  <a:lnTo>
                    <a:pt x="470" y="43"/>
                  </a:lnTo>
                  <a:lnTo>
                    <a:pt x="453" y="40"/>
                  </a:lnTo>
                  <a:lnTo>
                    <a:pt x="453" y="40"/>
                  </a:lnTo>
                  <a:lnTo>
                    <a:pt x="439" y="38"/>
                  </a:lnTo>
                  <a:lnTo>
                    <a:pt x="425" y="37"/>
                  </a:lnTo>
                  <a:lnTo>
                    <a:pt x="425" y="37"/>
                  </a:lnTo>
                  <a:lnTo>
                    <a:pt x="404" y="36"/>
                  </a:lnTo>
                  <a:lnTo>
                    <a:pt x="383" y="36"/>
                  </a:lnTo>
                  <a:lnTo>
                    <a:pt x="383"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70" name="chenying0907 161"/>
            <p:cNvSpPr>
              <a:spLocks noEditPoints="1"/>
            </p:cNvSpPr>
            <p:nvPr/>
          </p:nvSpPr>
          <p:spPr bwMode="auto">
            <a:xfrm>
              <a:off x="6664325" y="2582863"/>
              <a:ext cx="236538" cy="150813"/>
            </a:xfrm>
            <a:custGeom>
              <a:avLst/>
              <a:gdLst/>
              <a:ahLst/>
              <a:cxnLst>
                <a:cxn ang="0">
                  <a:pos x="184" y="284"/>
                </a:cxn>
                <a:cxn ang="0">
                  <a:pos x="144" y="283"/>
                </a:cxn>
                <a:cxn ang="0">
                  <a:pos x="97" y="279"/>
                </a:cxn>
                <a:cxn ang="0">
                  <a:pos x="74" y="269"/>
                </a:cxn>
                <a:cxn ang="0">
                  <a:pos x="41" y="240"/>
                </a:cxn>
                <a:cxn ang="0">
                  <a:pos x="8" y="181"/>
                </a:cxn>
                <a:cxn ang="0">
                  <a:pos x="0" y="153"/>
                </a:cxn>
                <a:cxn ang="0">
                  <a:pos x="6" y="107"/>
                </a:cxn>
                <a:cxn ang="0">
                  <a:pos x="10" y="85"/>
                </a:cxn>
                <a:cxn ang="0">
                  <a:pos x="12" y="50"/>
                </a:cxn>
                <a:cxn ang="0">
                  <a:pos x="14" y="42"/>
                </a:cxn>
                <a:cxn ang="0">
                  <a:pos x="22" y="29"/>
                </a:cxn>
                <a:cxn ang="0">
                  <a:pos x="27" y="24"/>
                </a:cxn>
                <a:cxn ang="0">
                  <a:pos x="37" y="20"/>
                </a:cxn>
                <a:cxn ang="0">
                  <a:pos x="46" y="18"/>
                </a:cxn>
                <a:cxn ang="0">
                  <a:pos x="89" y="7"/>
                </a:cxn>
                <a:cxn ang="0">
                  <a:pos x="209" y="1"/>
                </a:cxn>
                <a:cxn ang="0">
                  <a:pos x="322" y="2"/>
                </a:cxn>
                <a:cxn ang="0">
                  <a:pos x="398" y="9"/>
                </a:cxn>
                <a:cxn ang="0">
                  <a:pos x="420" y="20"/>
                </a:cxn>
                <a:cxn ang="0">
                  <a:pos x="437" y="39"/>
                </a:cxn>
                <a:cxn ang="0">
                  <a:pos x="448" y="94"/>
                </a:cxn>
                <a:cxn ang="0">
                  <a:pos x="448" y="139"/>
                </a:cxn>
                <a:cxn ang="0">
                  <a:pos x="436" y="202"/>
                </a:cxn>
                <a:cxn ang="0">
                  <a:pos x="415" y="236"/>
                </a:cxn>
                <a:cxn ang="0">
                  <a:pos x="393" y="257"/>
                </a:cxn>
                <a:cxn ang="0">
                  <a:pos x="360" y="273"/>
                </a:cxn>
                <a:cxn ang="0">
                  <a:pos x="263" y="285"/>
                </a:cxn>
                <a:cxn ang="0">
                  <a:pos x="238" y="286"/>
                </a:cxn>
                <a:cxn ang="0">
                  <a:pos x="157" y="38"/>
                </a:cxn>
                <a:cxn ang="0">
                  <a:pos x="78" y="48"/>
                </a:cxn>
                <a:cxn ang="0">
                  <a:pos x="47" y="61"/>
                </a:cxn>
                <a:cxn ang="0">
                  <a:pos x="45" y="85"/>
                </a:cxn>
                <a:cxn ang="0">
                  <a:pos x="43" y="108"/>
                </a:cxn>
                <a:cxn ang="0">
                  <a:pos x="36" y="147"/>
                </a:cxn>
                <a:cxn ang="0">
                  <a:pos x="39" y="171"/>
                </a:cxn>
                <a:cxn ang="0">
                  <a:pos x="55" y="202"/>
                </a:cxn>
                <a:cxn ang="0">
                  <a:pos x="76" y="225"/>
                </a:cxn>
                <a:cxn ang="0">
                  <a:pos x="109" y="243"/>
                </a:cxn>
                <a:cxn ang="0">
                  <a:pos x="155" y="249"/>
                </a:cxn>
                <a:cxn ang="0">
                  <a:pos x="243" y="254"/>
                </a:cxn>
                <a:cxn ang="0">
                  <a:pos x="319" y="246"/>
                </a:cxn>
                <a:cxn ang="0">
                  <a:pos x="366" y="229"/>
                </a:cxn>
                <a:cxn ang="0">
                  <a:pos x="391" y="207"/>
                </a:cxn>
                <a:cxn ang="0">
                  <a:pos x="405" y="186"/>
                </a:cxn>
                <a:cxn ang="0">
                  <a:pos x="416" y="131"/>
                </a:cxn>
                <a:cxn ang="0">
                  <a:pos x="409" y="63"/>
                </a:cxn>
                <a:cxn ang="0">
                  <a:pos x="399" y="49"/>
                </a:cxn>
                <a:cxn ang="0">
                  <a:pos x="335" y="37"/>
                </a:cxn>
              </a:cxnLst>
              <a:rect l="0" t="0" r="r" b="b"/>
              <a:pathLst>
                <a:path w="448" h="286">
                  <a:moveTo>
                    <a:pt x="238" y="286"/>
                  </a:moveTo>
                  <a:lnTo>
                    <a:pt x="238" y="286"/>
                  </a:lnTo>
                  <a:lnTo>
                    <a:pt x="211" y="285"/>
                  </a:lnTo>
                  <a:lnTo>
                    <a:pt x="184" y="284"/>
                  </a:lnTo>
                  <a:lnTo>
                    <a:pt x="184" y="284"/>
                  </a:lnTo>
                  <a:lnTo>
                    <a:pt x="158" y="284"/>
                  </a:lnTo>
                  <a:lnTo>
                    <a:pt x="158" y="284"/>
                  </a:lnTo>
                  <a:lnTo>
                    <a:pt x="144" y="283"/>
                  </a:lnTo>
                  <a:lnTo>
                    <a:pt x="144" y="283"/>
                  </a:lnTo>
                  <a:lnTo>
                    <a:pt x="128" y="283"/>
                  </a:lnTo>
                  <a:lnTo>
                    <a:pt x="113" y="282"/>
                  </a:lnTo>
                  <a:lnTo>
                    <a:pt x="97" y="279"/>
                  </a:lnTo>
                  <a:lnTo>
                    <a:pt x="90" y="276"/>
                  </a:lnTo>
                  <a:lnTo>
                    <a:pt x="83" y="273"/>
                  </a:lnTo>
                  <a:lnTo>
                    <a:pt x="83" y="273"/>
                  </a:lnTo>
                  <a:lnTo>
                    <a:pt x="74" y="269"/>
                  </a:lnTo>
                  <a:lnTo>
                    <a:pt x="67" y="264"/>
                  </a:lnTo>
                  <a:lnTo>
                    <a:pt x="60" y="259"/>
                  </a:lnTo>
                  <a:lnTo>
                    <a:pt x="53" y="253"/>
                  </a:lnTo>
                  <a:lnTo>
                    <a:pt x="41" y="240"/>
                  </a:lnTo>
                  <a:lnTo>
                    <a:pt x="31" y="226"/>
                  </a:lnTo>
                  <a:lnTo>
                    <a:pt x="23" y="211"/>
                  </a:lnTo>
                  <a:lnTo>
                    <a:pt x="14" y="197"/>
                  </a:lnTo>
                  <a:lnTo>
                    <a:pt x="8" y="181"/>
                  </a:lnTo>
                  <a:lnTo>
                    <a:pt x="2" y="166"/>
                  </a:lnTo>
                  <a:lnTo>
                    <a:pt x="2" y="166"/>
                  </a:lnTo>
                  <a:lnTo>
                    <a:pt x="1" y="160"/>
                  </a:lnTo>
                  <a:lnTo>
                    <a:pt x="0" y="153"/>
                  </a:lnTo>
                  <a:lnTo>
                    <a:pt x="0" y="145"/>
                  </a:lnTo>
                  <a:lnTo>
                    <a:pt x="0" y="137"/>
                  </a:lnTo>
                  <a:lnTo>
                    <a:pt x="3" y="122"/>
                  </a:lnTo>
                  <a:lnTo>
                    <a:pt x="6" y="107"/>
                  </a:lnTo>
                  <a:lnTo>
                    <a:pt x="8" y="102"/>
                  </a:lnTo>
                  <a:lnTo>
                    <a:pt x="8" y="102"/>
                  </a:lnTo>
                  <a:lnTo>
                    <a:pt x="9" y="94"/>
                  </a:lnTo>
                  <a:lnTo>
                    <a:pt x="10" y="85"/>
                  </a:lnTo>
                  <a:lnTo>
                    <a:pt x="11" y="71"/>
                  </a:lnTo>
                  <a:lnTo>
                    <a:pt x="11" y="71"/>
                  </a:lnTo>
                  <a:lnTo>
                    <a:pt x="12" y="57"/>
                  </a:lnTo>
                  <a:lnTo>
                    <a:pt x="12" y="50"/>
                  </a:lnTo>
                  <a:lnTo>
                    <a:pt x="14" y="44"/>
                  </a:lnTo>
                  <a:lnTo>
                    <a:pt x="14" y="43"/>
                  </a:lnTo>
                  <a:lnTo>
                    <a:pt x="14" y="42"/>
                  </a:lnTo>
                  <a:lnTo>
                    <a:pt x="14" y="42"/>
                  </a:lnTo>
                  <a:lnTo>
                    <a:pt x="15" y="39"/>
                  </a:lnTo>
                  <a:lnTo>
                    <a:pt x="16" y="35"/>
                  </a:lnTo>
                  <a:lnTo>
                    <a:pt x="19" y="32"/>
                  </a:lnTo>
                  <a:lnTo>
                    <a:pt x="22" y="29"/>
                  </a:lnTo>
                  <a:lnTo>
                    <a:pt x="23" y="29"/>
                  </a:lnTo>
                  <a:lnTo>
                    <a:pt x="23" y="28"/>
                  </a:lnTo>
                  <a:lnTo>
                    <a:pt x="23" y="28"/>
                  </a:lnTo>
                  <a:lnTo>
                    <a:pt x="27" y="24"/>
                  </a:lnTo>
                  <a:lnTo>
                    <a:pt x="30" y="22"/>
                  </a:lnTo>
                  <a:lnTo>
                    <a:pt x="34" y="20"/>
                  </a:lnTo>
                  <a:lnTo>
                    <a:pt x="37" y="20"/>
                  </a:lnTo>
                  <a:lnTo>
                    <a:pt x="37" y="20"/>
                  </a:lnTo>
                  <a:lnTo>
                    <a:pt x="40" y="20"/>
                  </a:lnTo>
                  <a:lnTo>
                    <a:pt x="41" y="20"/>
                  </a:lnTo>
                  <a:lnTo>
                    <a:pt x="46" y="18"/>
                  </a:lnTo>
                  <a:lnTo>
                    <a:pt x="46" y="18"/>
                  </a:lnTo>
                  <a:lnTo>
                    <a:pt x="67" y="11"/>
                  </a:lnTo>
                  <a:lnTo>
                    <a:pt x="78" y="8"/>
                  </a:lnTo>
                  <a:lnTo>
                    <a:pt x="89" y="7"/>
                  </a:lnTo>
                  <a:lnTo>
                    <a:pt x="89" y="7"/>
                  </a:lnTo>
                  <a:lnTo>
                    <a:pt x="117" y="4"/>
                  </a:lnTo>
                  <a:lnTo>
                    <a:pt x="145" y="3"/>
                  </a:lnTo>
                  <a:lnTo>
                    <a:pt x="209" y="1"/>
                  </a:lnTo>
                  <a:lnTo>
                    <a:pt x="209" y="1"/>
                  </a:lnTo>
                  <a:lnTo>
                    <a:pt x="243" y="0"/>
                  </a:lnTo>
                  <a:lnTo>
                    <a:pt x="243" y="0"/>
                  </a:lnTo>
                  <a:lnTo>
                    <a:pt x="285" y="1"/>
                  </a:lnTo>
                  <a:lnTo>
                    <a:pt x="322" y="2"/>
                  </a:lnTo>
                  <a:lnTo>
                    <a:pt x="357" y="5"/>
                  </a:lnTo>
                  <a:lnTo>
                    <a:pt x="391" y="8"/>
                  </a:lnTo>
                  <a:lnTo>
                    <a:pt x="391" y="8"/>
                  </a:lnTo>
                  <a:lnTo>
                    <a:pt x="398" y="9"/>
                  </a:lnTo>
                  <a:lnTo>
                    <a:pt x="405" y="11"/>
                  </a:lnTo>
                  <a:lnTo>
                    <a:pt x="410" y="13"/>
                  </a:lnTo>
                  <a:lnTo>
                    <a:pt x="416" y="16"/>
                  </a:lnTo>
                  <a:lnTo>
                    <a:pt x="420" y="20"/>
                  </a:lnTo>
                  <a:lnTo>
                    <a:pt x="426" y="23"/>
                  </a:lnTo>
                  <a:lnTo>
                    <a:pt x="430" y="29"/>
                  </a:lnTo>
                  <a:lnTo>
                    <a:pt x="434" y="34"/>
                  </a:lnTo>
                  <a:lnTo>
                    <a:pt x="437" y="39"/>
                  </a:lnTo>
                  <a:lnTo>
                    <a:pt x="440" y="45"/>
                  </a:lnTo>
                  <a:lnTo>
                    <a:pt x="444" y="60"/>
                  </a:lnTo>
                  <a:lnTo>
                    <a:pt x="447" y="76"/>
                  </a:lnTo>
                  <a:lnTo>
                    <a:pt x="448" y="94"/>
                  </a:lnTo>
                  <a:lnTo>
                    <a:pt x="448" y="98"/>
                  </a:lnTo>
                  <a:lnTo>
                    <a:pt x="448" y="98"/>
                  </a:lnTo>
                  <a:lnTo>
                    <a:pt x="448" y="119"/>
                  </a:lnTo>
                  <a:lnTo>
                    <a:pt x="448" y="139"/>
                  </a:lnTo>
                  <a:lnTo>
                    <a:pt x="446" y="159"/>
                  </a:lnTo>
                  <a:lnTo>
                    <a:pt x="443" y="176"/>
                  </a:lnTo>
                  <a:lnTo>
                    <a:pt x="439" y="194"/>
                  </a:lnTo>
                  <a:lnTo>
                    <a:pt x="436" y="202"/>
                  </a:lnTo>
                  <a:lnTo>
                    <a:pt x="432" y="210"/>
                  </a:lnTo>
                  <a:lnTo>
                    <a:pt x="427" y="219"/>
                  </a:lnTo>
                  <a:lnTo>
                    <a:pt x="421" y="227"/>
                  </a:lnTo>
                  <a:lnTo>
                    <a:pt x="415" y="236"/>
                  </a:lnTo>
                  <a:lnTo>
                    <a:pt x="408" y="244"/>
                  </a:lnTo>
                  <a:lnTo>
                    <a:pt x="408" y="244"/>
                  </a:lnTo>
                  <a:lnTo>
                    <a:pt x="401" y="252"/>
                  </a:lnTo>
                  <a:lnTo>
                    <a:pt x="393" y="257"/>
                  </a:lnTo>
                  <a:lnTo>
                    <a:pt x="386" y="262"/>
                  </a:lnTo>
                  <a:lnTo>
                    <a:pt x="378" y="267"/>
                  </a:lnTo>
                  <a:lnTo>
                    <a:pt x="369" y="270"/>
                  </a:lnTo>
                  <a:lnTo>
                    <a:pt x="360" y="273"/>
                  </a:lnTo>
                  <a:lnTo>
                    <a:pt x="341" y="279"/>
                  </a:lnTo>
                  <a:lnTo>
                    <a:pt x="321" y="282"/>
                  </a:lnTo>
                  <a:lnTo>
                    <a:pt x="302" y="284"/>
                  </a:lnTo>
                  <a:lnTo>
                    <a:pt x="263" y="285"/>
                  </a:lnTo>
                  <a:lnTo>
                    <a:pt x="253" y="286"/>
                  </a:lnTo>
                  <a:lnTo>
                    <a:pt x="253" y="286"/>
                  </a:lnTo>
                  <a:lnTo>
                    <a:pt x="238" y="286"/>
                  </a:lnTo>
                  <a:lnTo>
                    <a:pt x="238" y="286"/>
                  </a:lnTo>
                  <a:close/>
                  <a:moveTo>
                    <a:pt x="271" y="36"/>
                  </a:moveTo>
                  <a:lnTo>
                    <a:pt x="271" y="36"/>
                  </a:lnTo>
                  <a:lnTo>
                    <a:pt x="214" y="37"/>
                  </a:lnTo>
                  <a:lnTo>
                    <a:pt x="157" y="38"/>
                  </a:lnTo>
                  <a:lnTo>
                    <a:pt x="157" y="38"/>
                  </a:lnTo>
                  <a:lnTo>
                    <a:pt x="130" y="39"/>
                  </a:lnTo>
                  <a:lnTo>
                    <a:pt x="104" y="43"/>
                  </a:lnTo>
                  <a:lnTo>
                    <a:pt x="78" y="48"/>
                  </a:lnTo>
                  <a:lnTo>
                    <a:pt x="51" y="56"/>
                  </a:lnTo>
                  <a:lnTo>
                    <a:pt x="47" y="57"/>
                  </a:lnTo>
                  <a:lnTo>
                    <a:pt x="47" y="61"/>
                  </a:lnTo>
                  <a:lnTo>
                    <a:pt x="47" y="61"/>
                  </a:lnTo>
                  <a:lnTo>
                    <a:pt x="45" y="67"/>
                  </a:lnTo>
                  <a:lnTo>
                    <a:pt x="45" y="73"/>
                  </a:lnTo>
                  <a:lnTo>
                    <a:pt x="45" y="85"/>
                  </a:lnTo>
                  <a:lnTo>
                    <a:pt x="45" y="85"/>
                  </a:lnTo>
                  <a:lnTo>
                    <a:pt x="45" y="94"/>
                  </a:lnTo>
                  <a:lnTo>
                    <a:pt x="45" y="94"/>
                  </a:lnTo>
                  <a:lnTo>
                    <a:pt x="44" y="101"/>
                  </a:lnTo>
                  <a:lnTo>
                    <a:pt x="43" y="108"/>
                  </a:lnTo>
                  <a:lnTo>
                    <a:pt x="40" y="122"/>
                  </a:lnTo>
                  <a:lnTo>
                    <a:pt x="40" y="122"/>
                  </a:lnTo>
                  <a:lnTo>
                    <a:pt x="38" y="135"/>
                  </a:lnTo>
                  <a:lnTo>
                    <a:pt x="36" y="147"/>
                  </a:lnTo>
                  <a:lnTo>
                    <a:pt x="36" y="147"/>
                  </a:lnTo>
                  <a:lnTo>
                    <a:pt x="36" y="156"/>
                  </a:lnTo>
                  <a:lnTo>
                    <a:pt x="37" y="163"/>
                  </a:lnTo>
                  <a:lnTo>
                    <a:pt x="39" y="171"/>
                  </a:lnTo>
                  <a:lnTo>
                    <a:pt x="41" y="179"/>
                  </a:lnTo>
                  <a:lnTo>
                    <a:pt x="45" y="187"/>
                  </a:lnTo>
                  <a:lnTo>
                    <a:pt x="50" y="195"/>
                  </a:lnTo>
                  <a:lnTo>
                    <a:pt x="55" y="202"/>
                  </a:lnTo>
                  <a:lnTo>
                    <a:pt x="61" y="210"/>
                  </a:lnTo>
                  <a:lnTo>
                    <a:pt x="61" y="210"/>
                  </a:lnTo>
                  <a:lnTo>
                    <a:pt x="68" y="218"/>
                  </a:lnTo>
                  <a:lnTo>
                    <a:pt x="76" y="225"/>
                  </a:lnTo>
                  <a:lnTo>
                    <a:pt x="84" y="231"/>
                  </a:lnTo>
                  <a:lnTo>
                    <a:pt x="93" y="236"/>
                  </a:lnTo>
                  <a:lnTo>
                    <a:pt x="101" y="240"/>
                  </a:lnTo>
                  <a:lnTo>
                    <a:pt x="109" y="243"/>
                  </a:lnTo>
                  <a:lnTo>
                    <a:pt x="118" y="245"/>
                  </a:lnTo>
                  <a:lnTo>
                    <a:pt x="126" y="246"/>
                  </a:lnTo>
                  <a:lnTo>
                    <a:pt x="126" y="246"/>
                  </a:lnTo>
                  <a:lnTo>
                    <a:pt x="155" y="249"/>
                  </a:lnTo>
                  <a:lnTo>
                    <a:pt x="155" y="249"/>
                  </a:lnTo>
                  <a:lnTo>
                    <a:pt x="197" y="252"/>
                  </a:lnTo>
                  <a:lnTo>
                    <a:pt x="220" y="253"/>
                  </a:lnTo>
                  <a:lnTo>
                    <a:pt x="243" y="254"/>
                  </a:lnTo>
                  <a:lnTo>
                    <a:pt x="243" y="254"/>
                  </a:lnTo>
                  <a:lnTo>
                    <a:pt x="271" y="253"/>
                  </a:lnTo>
                  <a:lnTo>
                    <a:pt x="296" y="251"/>
                  </a:lnTo>
                  <a:lnTo>
                    <a:pt x="319" y="246"/>
                  </a:lnTo>
                  <a:lnTo>
                    <a:pt x="340" y="240"/>
                  </a:lnTo>
                  <a:lnTo>
                    <a:pt x="349" y="237"/>
                  </a:lnTo>
                  <a:lnTo>
                    <a:pt x="358" y="233"/>
                  </a:lnTo>
                  <a:lnTo>
                    <a:pt x="366" y="229"/>
                  </a:lnTo>
                  <a:lnTo>
                    <a:pt x="373" y="224"/>
                  </a:lnTo>
                  <a:lnTo>
                    <a:pt x="380" y="219"/>
                  </a:lnTo>
                  <a:lnTo>
                    <a:pt x="386" y="213"/>
                  </a:lnTo>
                  <a:lnTo>
                    <a:pt x="391" y="207"/>
                  </a:lnTo>
                  <a:lnTo>
                    <a:pt x="397" y="201"/>
                  </a:lnTo>
                  <a:lnTo>
                    <a:pt x="397" y="201"/>
                  </a:lnTo>
                  <a:lnTo>
                    <a:pt x="402" y="193"/>
                  </a:lnTo>
                  <a:lnTo>
                    <a:pt x="405" y="186"/>
                  </a:lnTo>
                  <a:lnTo>
                    <a:pt x="408" y="176"/>
                  </a:lnTo>
                  <a:lnTo>
                    <a:pt x="411" y="168"/>
                  </a:lnTo>
                  <a:lnTo>
                    <a:pt x="414" y="149"/>
                  </a:lnTo>
                  <a:lnTo>
                    <a:pt x="416" y="131"/>
                  </a:lnTo>
                  <a:lnTo>
                    <a:pt x="415" y="111"/>
                  </a:lnTo>
                  <a:lnTo>
                    <a:pt x="414" y="94"/>
                  </a:lnTo>
                  <a:lnTo>
                    <a:pt x="412" y="77"/>
                  </a:lnTo>
                  <a:lnTo>
                    <a:pt x="409" y="63"/>
                  </a:lnTo>
                  <a:lnTo>
                    <a:pt x="409" y="63"/>
                  </a:lnTo>
                  <a:lnTo>
                    <a:pt x="408" y="59"/>
                  </a:lnTo>
                  <a:lnTo>
                    <a:pt x="405" y="53"/>
                  </a:lnTo>
                  <a:lnTo>
                    <a:pt x="399" y="49"/>
                  </a:lnTo>
                  <a:lnTo>
                    <a:pt x="389" y="45"/>
                  </a:lnTo>
                  <a:lnTo>
                    <a:pt x="377" y="42"/>
                  </a:lnTo>
                  <a:lnTo>
                    <a:pt x="358" y="39"/>
                  </a:lnTo>
                  <a:lnTo>
                    <a:pt x="335" y="37"/>
                  </a:lnTo>
                  <a:lnTo>
                    <a:pt x="305" y="36"/>
                  </a:lnTo>
                  <a:lnTo>
                    <a:pt x="289" y="36"/>
                  </a:lnTo>
                  <a:lnTo>
                    <a:pt x="271"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71" name="chenying0907 162"/>
            <p:cNvSpPr>
              <a:spLocks/>
            </p:cNvSpPr>
            <p:nvPr/>
          </p:nvSpPr>
          <p:spPr bwMode="auto">
            <a:xfrm>
              <a:off x="6526213" y="2589213"/>
              <a:ext cx="79375" cy="22225"/>
            </a:xfrm>
            <a:custGeom>
              <a:avLst/>
              <a:gdLst/>
              <a:ahLst/>
              <a:cxnLst>
                <a:cxn ang="0">
                  <a:pos x="79" y="44"/>
                </a:cxn>
                <a:cxn ang="0">
                  <a:pos x="79" y="44"/>
                </a:cxn>
                <a:cxn ang="0">
                  <a:pos x="64" y="44"/>
                </a:cxn>
                <a:cxn ang="0">
                  <a:pos x="47" y="42"/>
                </a:cxn>
                <a:cxn ang="0">
                  <a:pos x="31" y="40"/>
                </a:cxn>
                <a:cxn ang="0">
                  <a:pos x="12" y="36"/>
                </a:cxn>
                <a:cxn ang="0">
                  <a:pos x="12" y="36"/>
                </a:cxn>
                <a:cxn ang="0">
                  <a:pos x="9" y="35"/>
                </a:cxn>
                <a:cxn ang="0">
                  <a:pos x="6" y="33"/>
                </a:cxn>
                <a:cxn ang="0">
                  <a:pos x="4" y="30"/>
                </a:cxn>
                <a:cxn ang="0">
                  <a:pos x="2" y="28"/>
                </a:cxn>
                <a:cxn ang="0">
                  <a:pos x="0" y="22"/>
                </a:cxn>
                <a:cxn ang="0">
                  <a:pos x="1" y="17"/>
                </a:cxn>
                <a:cxn ang="0">
                  <a:pos x="1" y="17"/>
                </a:cxn>
                <a:cxn ang="0">
                  <a:pos x="2" y="10"/>
                </a:cxn>
                <a:cxn ang="0">
                  <a:pos x="5" y="5"/>
                </a:cxn>
                <a:cxn ang="0">
                  <a:pos x="7" y="3"/>
                </a:cxn>
                <a:cxn ang="0">
                  <a:pos x="10" y="2"/>
                </a:cxn>
                <a:cxn ang="0">
                  <a:pos x="13" y="1"/>
                </a:cxn>
                <a:cxn ang="0">
                  <a:pos x="16" y="0"/>
                </a:cxn>
                <a:cxn ang="0">
                  <a:pos x="16" y="0"/>
                </a:cxn>
                <a:cxn ang="0">
                  <a:pos x="22" y="1"/>
                </a:cxn>
                <a:cxn ang="0">
                  <a:pos x="22" y="1"/>
                </a:cxn>
                <a:cxn ang="0">
                  <a:pos x="35" y="4"/>
                </a:cxn>
                <a:cxn ang="0">
                  <a:pos x="48" y="7"/>
                </a:cxn>
                <a:cxn ang="0">
                  <a:pos x="63" y="8"/>
                </a:cxn>
                <a:cxn ang="0">
                  <a:pos x="79" y="8"/>
                </a:cxn>
                <a:cxn ang="0">
                  <a:pos x="79" y="8"/>
                </a:cxn>
                <a:cxn ang="0">
                  <a:pos x="107" y="7"/>
                </a:cxn>
                <a:cxn ang="0">
                  <a:pos x="107" y="7"/>
                </a:cxn>
                <a:cxn ang="0">
                  <a:pos x="131" y="7"/>
                </a:cxn>
                <a:cxn ang="0">
                  <a:pos x="131" y="7"/>
                </a:cxn>
                <a:cxn ang="0">
                  <a:pos x="135" y="7"/>
                </a:cxn>
                <a:cxn ang="0">
                  <a:pos x="139" y="8"/>
                </a:cxn>
                <a:cxn ang="0">
                  <a:pos x="142" y="10"/>
                </a:cxn>
                <a:cxn ang="0">
                  <a:pos x="144" y="12"/>
                </a:cxn>
                <a:cxn ang="0">
                  <a:pos x="146" y="16"/>
                </a:cxn>
                <a:cxn ang="0">
                  <a:pos x="147" y="19"/>
                </a:cxn>
                <a:cxn ang="0">
                  <a:pos x="148" y="25"/>
                </a:cxn>
                <a:cxn ang="0">
                  <a:pos x="148" y="25"/>
                </a:cxn>
                <a:cxn ang="0">
                  <a:pos x="147" y="31"/>
                </a:cxn>
                <a:cxn ang="0">
                  <a:pos x="146" y="34"/>
                </a:cxn>
                <a:cxn ang="0">
                  <a:pos x="144" y="37"/>
                </a:cxn>
                <a:cxn ang="0">
                  <a:pos x="142" y="39"/>
                </a:cxn>
                <a:cxn ang="0">
                  <a:pos x="139" y="41"/>
                </a:cxn>
                <a:cxn ang="0">
                  <a:pos x="135" y="42"/>
                </a:cxn>
                <a:cxn ang="0">
                  <a:pos x="131" y="43"/>
                </a:cxn>
                <a:cxn ang="0">
                  <a:pos x="131" y="43"/>
                </a:cxn>
                <a:cxn ang="0">
                  <a:pos x="107" y="43"/>
                </a:cxn>
                <a:cxn ang="0">
                  <a:pos x="107" y="43"/>
                </a:cxn>
                <a:cxn ang="0">
                  <a:pos x="79" y="44"/>
                </a:cxn>
                <a:cxn ang="0">
                  <a:pos x="79" y="44"/>
                </a:cxn>
              </a:cxnLst>
              <a:rect l="0" t="0" r="r" b="b"/>
              <a:pathLst>
                <a:path w="148" h="44">
                  <a:moveTo>
                    <a:pt x="79" y="44"/>
                  </a:moveTo>
                  <a:lnTo>
                    <a:pt x="79" y="44"/>
                  </a:lnTo>
                  <a:lnTo>
                    <a:pt x="64" y="44"/>
                  </a:lnTo>
                  <a:lnTo>
                    <a:pt x="47" y="42"/>
                  </a:lnTo>
                  <a:lnTo>
                    <a:pt x="31" y="40"/>
                  </a:lnTo>
                  <a:lnTo>
                    <a:pt x="12" y="36"/>
                  </a:lnTo>
                  <a:lnTo>
                    <a:pt x="12" y="36"/>
                  </a:lnTo>
                  <a:lnTo>
                    <a:pt x="9" y="35"/>
                  </a:lnTo>
                  <a:lnTo>
                    <a:pt x="6" y="33"/>
                  </a:lnTo>
                  <a:lnTo>
                    <a:pt x="4" y="30"/>
                  </a:lnTo>
                  <a:lnTo>
                    <a:pt x="2" y="28"/>
                  </a:lnTo>
                  <a:lnTo>
                    <a:pt x="0" y="22"/>
                  </a:lnTo>
                  <a:lnTo>
                    <a:pt x="1" y="17"/>
                  </a:lnTo>
                  <a:lnTo>
                    <a:pt x="1" y="17"/>
                  </a:lnTo>
                  <a:lnTo>
                    <a:pt x="2" y="10"/>
                  </a:lnTo>
                  <a:lnTo>
                    <a:pt x="5" y="5"/>
                  </a:lnTo>
                  <a:lnTo>
                    <a:pt x="7" y="3"/>
                  </a:lnTo>
                  <a:lnTo>
                    <a:pt x="10" y="2"/>
                  </a:lnTo>
                  <a:lnTo>
                    <a:pt x="13" y="1"/>
                  </a:lnTo>
                  <a:lnTo>
                    <a:pt x="16" y="0"/>
                  </a:lnTo>
                  <a:lnTo>
                    <a:pt x="16" y="0"/>
                  </a:lnTo>
                  <a:lnTo>
                    <a:pt x="22" y="1"/>
                  </a:lnTo>
                  <a:lnTo>
                    <a:pt x="22" y="1"/>
                  </a:lnTo>
                  <a:lnTo>
                    <a:pt x="35" y="4"/>
                  </a:lnTo>
                  <a:lnTo>
                    <a:pt x="48" y="7"/>
                  </a:lnTo>
                  <a:lnTo>
                    <a:pt x="63" y="8"/>
                  </a:lnTo>
                  <a:lnTo>
                    <a:pt x="79" y="8"/>
                  </a:lnTo>
                  <a:lnTo>
                    <a:pt x="79" y="8"/>
                  </a:lnTo>
                  <a:lnTo>
                    <a:pt x="107" y="7"/>
                  </a:lnTo>
                  <a:lnTo>
                    <a:pt x="107" y="7"/>
                  </a:lnTo>
                  <a:lnTo>
                    <a:pt x="131" y="7"/>
                  </a:lnTo>
                  <a:lnTo>
                    <a:pt x="131" y="7"/>
                  </a:lnTo>
                  <a:lnTo>
                    <a:pt x="135" y="7"/>
                  </a:lnTo>
                  <a:lnTo>
                    <a:pt x="139" y="8"/>
                  </a:lnTo>
                  <a:lnTo>
                    <a:pt x="142" y="10"/>
                  </a:lnTo>
                  <a:lnTo>
                    <a:pt x="144" y="12"/>
                  </a:lnTo>
                  <a:lnTo>
                    <a:pt x="146" y="16"/>
                  </a:lnTo>
                  <a:lnTo>
                    <a:pt x="147" y="19"/>
                  </a:lnTo>
                  <a:lnTo>
                    <a:pt x="148" y="25"/>
                  </a:lnTo>
                  <a:lnTo>
                    <a:pt x="148" y="25"/>
                  </a:lnTo>
                  <a:lnTo>
                    <a:pt x="147" y="31"/>
                  </a:lnTo>
                  <a:lnTo>
                    <a:pt x="146" y="34"/>
                  </a:lnTo>
                  <a:lnTo>
                    <a:pt x="144" y="37"/>
                  </a:lnTo>
                  <a:lnTo>
                    <a:pt x="142" y="39"/>
                  </a:lnTo>
                  <a:lnTo>
                    <a:pt x="139" y="41"/>
                  </a:lnTo>
                  <a:lnTo>
                    <a:pt x="135" y="42"/>
                  </a:lnTo>
                  <a:lnTo>
                    <a:pt x="131" y="43"/>
                  </a:lnTo>
                  <a:lnTo>
                    <a:pt x="131" y="43"/>
                  </a:lnTo>
                  <a:lnTo>
                    <a:pt x="107" y="43"/>
                  </a:lnTo>
                  <a:lnTo>
                    <a:pt x="107" y="43"/>
                  </a:lnTo>
                  <a:lnTo>
                    <a:pt x="79" y="44"/>
                  </a:lnTo>
                  <a:lnTo>
                    <a:pt x="79"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72" name="chenying0907 163"/>
            <p:cNvSpPr>
              <a:spLocks/>
            </p:cNvSpPr>
            <p:nvPr/>
          </p:nvSpPr>
          <p:spPr bwMode="auto">
            <a:xfrm>
              <a:off x="6516688" y="2643188"/>
              <a:ext cx="92075" cy="28575"/>
            </a:xfrm>
            <a:custGeom>
              <a:avLst/>
              <a:gdLst/>
              <a:ahLst/>
              <a:cxnLst>
                <a:cxn ang="0">
                  <a:pos x="157" y="55"/>
                </a:cxn>
                <a:cxn ang="0">
                  <a:pos x="140" y="52"/>
                </a:cxn>
                <a:cxn ang="0">
                  <a:pos x="122" y="46"/>
                </a:cxn>
                <a:cxn ang="0">
                  <a:pos x="96" y="37"/>
                </a:cxn>
                <a:cxn ang="0">
                  <a:pos x="88" y="36"/>
                </a:cxn>
                <a:cxn ang="0">
                  <a:pos x="77" y="35"/>
                </a:cxn>
                <a:cxn ang="0">
                  <a:pos x="43" y="39"/>
                </a:cxn>
                <a:cxn ang="0">
                  <a:pos x="30" y="41"/>
                </a:cxn>
                <a:cxn ang="0">
                  <a:pos x="16" y="43"/>
                </a:cxn>
                <a:cxn ang="0">
                  <a:pos x="11" y="42"/>
                </a:cxn>
                <a:cxn ang="0">
                  <a:pos x="6" y="40"/>
                </a:cxn>
                <a:cxn ang="0">
                  <a:pos x="1" y="32"/>
                </a:cxn>
                <a:cxn ang="0">
                  <a:pos x="0" y="26"/>
                </a:cxn>
                <a:cxn ang="0">
                  <a:pos x="2" y="16"/>
                </a:cxn>
                <a:cxn ang="0">
                  <a:pos x="6" y="11"/>
                </a:cxn>
                <a:cxn ang="0">
                  <a:pos x="14" y="6"/>
                </a:cxn>
                <a:cxn ang="0">
                  <a:pos x="18" y="6"/>
                </a:cxn>
                <a:cxn ang="0">
                  <a:pos x="47" y="3"/>
                </a:cxn>
                <a:cxn ang="0">
                  <a:pos x="63" y="1"/>
                </a:cxn>
                <a:cxn ang="0">
                  <a:pos x="81" y="0"/>
                </a:cxn>
                <a:cxn ang="0">
                  <a:pos x="93" y="0"/>
                </a:cxn>
                <a:cxn ang="0">
                  <a:pos x="108" y="3"/>
                </a:cxn>
                <a:cxn ang="0">
                  <a:pos x="122" y="10"/>
                </a:cxn>
                <a:cxn ang="0">
                  <a:pos x="147" y="18"/>
                </a:cxn>
                <a:cxn ang="0">
                  <a:pos x="156" y="19"/>
                </a:cxn>
                <a:cxn ang="0">
                  <a:pos x="163" y="21"/>
                </a:cxn>
                <a:cxn ang="0">
                  <a:pos x="169" y="26"/>
                </a:cxn>
                <a:cxn ang="0">
                  <a:pos x="173" y="32"/>
                </a:cxn>
                <a:cxn ang="0">
                  <a:pos x="174" y="40"/>
                </a:cxn>
                <a:cxn ang="0">
                  <a:pos x="169" y="50"/>
                </a:cxn>
                <a:cxn ang="0">
                  <a:pos x="165" y="54"/>
                </a:cxn>
                <a:cxn ang="0">
                  <a:pos x="158" y="55"/>
                </a:cxn>
                <a:cxn ang="0">
                  <a:pos x="157" y="55"/>
                </a:cxn>
              </a:cxnLst>
              <a:rect l="0" t="0" r="r" b="b"/>
              <a:pathLst>
                <a:path w="174" h="55">
                  <a:moveTo>
                    <a:pt x="157" y="55"/>
                  </a:moveTo>
                  <a:lnTo>
                    <a:pt x="157" y="55"/>
                  </a:lnTo>
                  <a:lnTo>
                    <a:pt x="148" y="54"/>
                  </a:lnTo>
                  <a:lnTo>
                    <a:pt x="140" y="52"/>
                  </a:lnTo>
                  <a:lnTo>
                    <a:pt x="122" y="46"/>
                  </a:lnTo>
                  <a:lnTo>
                    <a:pt x="122" y="46"/>
                  </a:lnTo>
                  <a:lnTo>
                    <a:pt x="105" y="40"/>
                  </a:lnTo>
                  <a:lnTo>
                    <a:pt x="96" y="37"/>
                  </a:lnTo>
                  <a:lnTo>
                    <a:pt x="88" y="36"/>
                  </a:lnTo>
                  <a:lnTo>
                    <a:pt x="88" y="36"/>
                  </a:lnTo>
                  <a:lnTo>
                    <a:pt x="77" y="35"/>
                  </a:lnTo>
                  <a:lnTo>
                    <a:pt x="77" y="35"/>
                  </a:lnTo>
                  <a:lnTo>
                    <a:pt x="60" y="36"/>
                  </a:lnTo>
                  <a:lnTo>
                    <a:pt x="43" y="39"/>
                  </a:lnTo>
                  <a:lnTo>
                    <a:pt x="43" y="39"/>
                  </a:lnTo>
                  <a:lnTo>
                    <a:pt x="30" y="41"/>
                  </a:lnTo>
                  <a:lnTo>
                    <a:pt x="17" y="43"/>
                  </a:lnTo>
                  <a:lnTo>
                    <a:pt x="16" y="43"/>
                  </a:lnTo>
                  <a:lnTo>
                    <a:pt x="16" y="43"/>
                  </a:lnTo>
                  <a:lnTo>
                    <a:pt x="11" y="42"/>
                  </a:lnTo>
                  <a:lnTo>
                    <a:pt x="8" y="41"/>
                  </a:lnTo>
                  <a:lnTo>
                    <a:pt x="6" y="40"/>
                  </a:lnTo>
                  <a:lnTo>
                    <a:pt x="4" y="37"/>
                  </a:lnTo>
                  <a:lnTo>
                    <a:pt x="1" y="32"/>
                  </a:lnTo>
                  <a:lnTo>
                    <a:pt x="0" y="26"/>
                  </a:lnTo>
                  <a:lnTo>
                    <a:pt x="0" y="26"/>
                  </a:lnTo>
                  <a:lnTo>
                    <a:pt x="1" y="19"/>
                  </a:lnTo>
                  <a:lnTo>
                    <a:pt x="2" y="16"/>
                  </a:lnTo>
                  <a:lnTo>
                    <a:pt x="4" y="13"/>
                  </a:lnTo>
                  <a:lnTo>
                    <a:pt x="6" y="11"/>
                  </a:lnTo>
                  <a:lnTo>
                    <a:pt x="9" y="9"/>
                  </a:lnTo>
                  <a:lnTo>
                    <a:pt x="14" y="6"/>
                  </a:lnTo>
                  <a:lnTo>
                    <a:pt x="18" y="6"/>
                  </a:lnTo>
                  <a:lnTo>
                    <a:pt x="18" y="6"/>
                  </a:lnTo>
                  <a:lnTo>
                    <a:pt x="32" y="4"/>
                  </a:lnTo>
                  <a:lnTo>
                    <a:pt x="47" y="3"/>
                  </a:lnTo>
                  <a:lnTo>
                    <a:pt x="47" y="3"/>
                  </a:lnTo>
                  <a:lnTo>
                    <a:pt x="63" y="1"/>
                  </a:lnTo>
                  <a:lnTo>
                    <a:pt x="81" y="0"/>
                  </a:lnTo>
                  <a:lnTo>
                    <a:pt x="81" y="0"/>
                  </a:lnTo>
                  <a:lnTo>
                    <a:pt x="93" y="0"/>
                  </a:lnTo>
                  <a:lnTo>
                    <a:pt x="93" y="0"/>
                  </a:lnTo>
                  <a:lnTo>
                    <a:pt x="100" y="1"/>
                  </a:lnTo>
                  <a:lnTo>
                    <a:pt x="108" y="3"/>
                  </a:lnTo>
                  <a:lnTo>
                    <a:pt x="122" y="10"/>
                  </a:lnTo>
                  <a:lnTo>
                    <a:pt x="122" y="10"/>
                  </a:lnTo>
                  <a:lnTo>
                    <a:pt x="139" y="16"/>
                  </a:lnTo>
                  <a:lnTo>
                    <a:pt x="147" y="18"/>
                  </a:lnTo>
                  <a:lnTo>
                    <a:pt x="156" y="19"/>
                  </a:lnTo>
                  <a:lnTo>
                    <a:pt x="156" y="19"/>
                  </a:lnTo>
                  <a:lnTo>
                    <a:pt x="160" y="20"/>
                  </a:lnTo>
                  <a:lnTo>
                    <a:pt x="163" y="21"/>
                  </a:lnTo>
                  <a:lnTo>
                    <a:pt x="166" y="23"/>
                  </a:lnTo>
                  <a:lnTo>
                    <a:pt x="169" y="26"/>
                  </a:lnTo>
                  <a:lnTo>
                    <a:pt x="172" y="29"/>
                  </a:lnTo>
                  <a:lnTo>
                    <a:pt x="173" y="32"/>
                  </a:lnTo>
                  <a:lnTo>
                    <a:pt x="174" y="40"/>
                  </a:lnTo>
                  <a:lnTo>
                    <a:pt x="174" y="40"/>
                  </a:lnTo>
                  <a:lnTo>
                    <a:pt x="173" y="45"/>
                  </a:lnTo>
                  <a:lnTo>
                    <a:pt x="169" y="50"/>
                  </a:lnTo>
                  <a:lnTo>
                    <a:pt x="167" y="52"/>
                  </a:lnTo>
                  <a:lnTo>
                    <a:pt x="165" y="54"/>
                  </a:lnTo>
                  <a:lnTo>
                    <a:pt x="162" y="55"/>
                  </a:lnTo>
                  <a:lnTo>
                    <a:pt x="158" y="55"/>
                  </a:lnTo>
                  <a:lnTo>
                    <a:pt x="158" y="55"/>
                  </a:lnTo>
                  <a:lnTo>
                    <a:pt x="157" y="55"/>
                  </a:lnTo>
                  <a:lnTo>
                    <a:pt x="157"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73" name="chenying0907 164"/>
            <p:cNvSpPr>
              <a:spLocks/>
            </p:cNvSpPr>
            <p:nvPr/>
          </p:nvSpPr>
          <p:spPr bwMode="auto">
            <a:xfrm>
              <a:off x="6223000" y="2368550"/>
              <a:ext cx="180975" cy="163513"/>
            </a:xfrm>
            <a:custGeom>
              <a:avLst/>
              <a:gdLst/>
              <a:ahLst/>
              <a:cxnLst>
                <a:cxn ang="0">
                  <a:pos x="159" y="306"/>
                </a:cxn>
                <a:cxn ang="0">
                  <a:pos x="147" y="296"/>
                </a:cxn>
                <a:cxn ang="0">
                  <a:pos x="145" y="288"/>
                </a:cxn>
                <a:cxn ang="0">
                  <a:pos x="147" y="278"/>
                </a:cxn>
                <a:cxn ang="0">
                  <a:pos x="153" y="272"/>
                </a:cxn>
                <a:cxn ang="0">
                  <a:pos x="167" y="261"/>
                </a:cxn>
                <a:cxn ang="0">
                  <a:pos x="181" y="235"/>
                </a:cxn>
                <a:cxn ang="0">
                  <a:pos x="190" y="217"/>
                </a:cxn>
                <a:cxn ang="0">
                  <a:pos x="211" y="194"/>
                </a:cxn>
                <a:cxn ang="0">
                  <a:pos x="244" y="155"/>
                </a:cxn>
                <a:cxn ang="0">
                  <a:pos x="261" y="131"/>
                </a:cxn>
                <a:cxn ang="0">
                  <a:pos x="284" y="105"/>
                </a:cxn>
                <a:cxn ang="0">
                  <a:pos x="308" y="78"/>
                </a:cxn>
                <a:cxn ang="0">
                  <a:pos x="312" y="64"/>
                </a:cxn>
                <a:cxn ang="0">
                  <a:pos x="310" y="57"/>
                </a:cxn>
                <a:cxn ang="0">
                  <a:pos x="300" y="45"/>
                </a:cxn>
                <a:cxn ang="0">
                  <a:pos x="275" y="38"/>
                </a:cxn>
                <a:cxn ang="0">
                  <a:pos x="260" y="37"/>
                </a:cxn>
                <a:cxn ang="0">
                  <a:pos x="242" y="39"/>
                </a:cxn>
                <a:cxn ang="0">
                  <a:pos x="216" y="49"/>
                </a:cxn>
                <a:cxn ang="0">
                  <a:pos x="187" y="73"/>
                </a:cxn>
                <a:cxn ang="0">
                  <a:pos x="153" y="120"/>
                </a:cxn>
                <a:cxn ang="0">
                  <a:pos x="126" y="163"/>
                </a:cxn>
                <a:cxn ang="0">
                  <a:pos x="79" y="228"/>
                </a:cxn>
                <a:cxn ang="0">
                  <a:pos x="29" y="289"/>
                </a:cxn>
                <a:cxn ang="0">
                  <a:pos x="21" y="294"/>
                </a:cxn>
                <a:cxn ang="0">
                  <a:pos x="14" y="294"/>
                </a:cxn>
                <a:cxn ang="0">
                  <a:pos x="2" y="283"/>
                </a:cxn>
                <a:cxn ang="0">
                  <a:pos x="0" y="275"/>
                </a:cxn>
                <a:cxn ang="0">
                  <a:pos x="5" y="262"/>
                </a:cxn>
                <a:cxn ang="0">
                  <a:pos x="72" y="177"/>
                </a:cxn>
                <a:cxn ang="0">
                  <a:pos x="108" y="126"/>
                </a:cxn>
                <a:cxn ang="0">
                  <a:pos x="140" y="74"/>
                </a:cxn>
                <a:cxn ang="0">
                  <a:pos x="160" y="45"/>
                </a:cxn>
                <a:cxn ang="0">
                  <a:pos x="193" y="18"/>
                </a:cxn>
                <a:cxn ang="0">
                  <a:pos x="236" y="3"/>
                </a:cxn>
                <a:cxn ang="0">
                  <a:pos x="267" y="0"/>
                </a:cxn>
                <a:cxn ang="0">
                  <a:pos x="310" y="8"/>
                </a:cxn>
                <a:cxn ang="0">
                  <a:pos x="330" y="19"/>
                </a:cxn>
                <a:cxn ang="0">
                  <a:pos x="342" y="43"/>
                </a:cxn>
                <a:cxn ang="0">
                  <a:pos x="344" y="71"/>
                </a:cxn>
                <a:cxn ang="0">
                  <a:pos x="342" y="86"/>
                </a:cxn>
                <a:cxn ang="0">
                  <a:pos x="334" y="103"/>
                </a:cxn>
                <a:cxn ang="0">
                  <a:pos x="316" y="122"/>
                </a:cxn>
                <a:cxn ang="0">
                  <a:pos x="300" y="139"/>
                </a:cxn>
                <a:cxn ang="0">
                  <a:pos x="235" y="219"/>
                </a:cxn>
                <a:cxn ang="0">
                  <a:pos x="216" y="248"/>
                </a:cxn>
                <a:cxn ang="0">
                  <a:pos x="203" y="270"/>
                </a:cxn>
                <a:cxn ang="0">
                  <a:pos x="183" y="295"/>
                </a:cxn>
                <a:cxn ang="0">
                  <a:pos x="172" y="303"/>
                </a:cxn>
                <a:cxn ang="0">
                  <a:pos x="163" y="307"/>
                </a:cxn>
              </a:cxnLst>
              <a:rect l="0" t="0" r="r" b="b"/>
              <a:pathLst>
                <a:path w="344" h="307">
                  <a:moveTo>
                    <a:pt x="163" y="307"/>
                  </a:moveTo>
                  <a:lnTo>
                    <a:pt x="163" y="307"/>
                  </a:lnTo>
                  <a:lnTo>
                    <a:pt x="159" y="306"/>
                  </a:lnTo>
                  <a:lnTo>
                    <a:pt x="156" y="306"/>
                  </a:lnTo>
                  <a:lnTo>
                    <a:pt x="151" y="301"/>
                  </a:lnTo>
                  <a:lnTo>
                    <a:pt x="147" y="296"/>
                  </a:lnTo>
                  <a:lnTo>
                    <a:pt x="145" y="291"/>
                  </a:lnTo>
                  <a:lnTo>
                    <a:pt x="145" y="291"/>
                  </a:lnTo>
                  <a:lnTo>
                    <a:pt x="145" y="288"/>
                  </a:lnTo>
                  <a:lnTo>
                    <a:pt x="145" y="283"/>
                  </a:lnTo>
                  <a:lnTo>
                    <a:pt x="146" y="281"/>
                  </a:lnTo>
                  <a:lnTo>
                    <a:pt x="147" y="278"/>
                  </a:lnTo>
                  <a:lnTo>
                    <a:pt x="150" y="276"/>
                  </a:lnTo>
                  <a:lnTo>
                    <a:pt x="153" y="272"/>
                  </a:lnTo>
                  <a:lnTo>
                    <a:pt x="153" y="272"/>
                  </a:lnTo>
                  <a:lnTo>
                    <a:pt x="158" y="269"/>
                  </a:lnTo>
                  <a:lnTo>
                    <a:pt x="163" y="266"/>
                  </a:lnTo>
                  <a:lnTo>
                    <a:pt x="167" y="261"/>
                  </a:lnTo>
                  <a:lnTo>
                    <a:pt x="170" y="257"/>
                  </a:lnTo>
                  <a:lnTo>
                    <a:pt x="176" y="247"/>
                  </a:lnTo>
                  <a:lnTo>
                    <a:pt x="181" y="235"/>
                  </a:lnTo>
                  <a:lnTo>
                    <a:pt x="181" y="235"/>
                  </a:lnTo>
                  <a:lnTo>
                    <a:pt x="187" y="223"/>
                  </a:lnTo>
                  <a:lnTo>
                    <a:pt x="190" y="217"/>
                  </a:lnTo>
                  <a:lnTo>
                    <a:pt x="195" y="213"/>
                  </a:lnTo>
                  <a:lnTo>
                    <a:pt x="195" y="213"/>
                  </a:lnTo>
                  <a:lnTo>
                    <a:pt x="211" y="194"/>
                  </a:lnTo>
                  <a:lnTo>
                    <a:pt x="211" y="194"/>
                  </a:lnTo>
                  <a:lnTo>
                    <a:pt x="234" y="168"/>
                  </a:lnTo>
                  <a:lnTo>
                    <a:pt x="244" y="155"/>
                  </a:lnTo>
                  <a:lnTo>
                    <a:pt x="254" y="140"/>
                  </a:lnTo>
                  <a:lnTo>
                    <a:pt x="254" y="140"/>
                  </a:lnTo>
                  <a:lnTo>
                    <a:pt x="261" y="131"/>
                  </a:lnTo>
                  <a:lnTo>
                    <a:pt x="268" y="122"/>
                  </a:lnTo>
                  <a:lnTo>
                    <a:pt x="284" y="105"/>
                  </a:lnTo>
                  <a:lnTo>
                    <a:pt x="284" y="105"/>
                  </a:lnTo>
                  <a:lnTo>
                    <a:pt x="302" y="87"/>
                  </a:lnTo>
                  <a:lnTo>
                    <a:pt x="302" y="87"/>
                  </a:lnTo>
                  <a:lnTo>
                    <a:pt x="308" y="78"/>
                  </a:lnTo>
                  <a:lnTo>
                    <a:pt x="311" y="71"/>
                  </a:lnTo>
                  <a:lnTo>
                    <a:pt x="312" y="67"/>
                  </a:lnTo>
                  <a:lnTo>
                    <a:pt x="312" y="64"/>
                  </a:lnTo>
                  <a:lnTo>
                    <a:pt x="311" y="60"/>
                  </a:lnTo>
                  <a:lnTo>
                    <a:pt x="310" y="57"/>
                  </a:lnTo>
                  <a:lnTo>
                    <a:pt x="310" y="57"/>
                  </a:lnTo>
                  <a:lnTo>
                    <a:pt x="308" y="53"/>
                  </a:lnTo>
                  <a:lnTo>
                    <a:pt x="306" y="50"/>
                  </a:lnTo>
                  <a:lnTo>
                    <a:pt x="300" y="45"/>
                  </a:lnTo>
                  <a:lnTo>
                    <a:pt x="292" y="42"/>
                  </a:lnTo>
                  <a:lnTo>
                    <a:pt x="283" y="39"/>
                  </a:lnTo>
                  <a:lnTo>
                    <a:pt x="275" y="38"/>
                  </a:lnTo>
                  <a:lnTo>
                    <a:pt x="269" y="37"/>
                  </a:lnTo>
                  <a:lnTo>
                    <a:pt x="260" y="37"/>
                  </a:lnTo>
                  <a:lnTo>
                    <a:pt x="260" y="37"/>
                  </a:lnTo>
                  <a:lnTo>
                    <a:pt x="251" y="37"/>
                  </a:lnTo>
                  <a:lnTo>
                    <a:pt x="251" y="37"/>
                  </a:lnTo>
                  <a:lnTo>
                    <a:pt x="242" y="39"/>
                  </a:lnTo>
                  <a:lnTo>
                    <a:pt x="233" y="42"/>
                  </a:lnTo>
                  <a:lnTo>
                    <a:pt x="225" y="45"/>
                  </a:lnTo>
                  <a:lnTo>
                    <a:pt x="216" y="49"/>
                  </a:lnTo>
                  <a:lnTo>
                    <a:pt x="208" y="55"/>
                  </a:lnTo>
                  <a:lnTo>
                    <a:pt x="201" y="60"/>
                  </a:lnTo>
                  <a:lnTo>
                    <a:pt x="187" y="73"/>
                  </a:lnTo>
                  <a:lnTo>
                    <a:pt x="175" y="88"/>
                  </a:lnTo>
                  <a:lnTo>
                    <a:pt x="164" y="103"/>
                  </a:lnTo>
                  <a:lnTo>
                    <a:pt x="153" y="120"/>
                  </a:lnTo>
                  <a:lnTo>
                    <a:pt x="143" y="136"/>
                  </a:lnTo>
                  <a:lnTo>
                    <a:pt x="143" y="136"/>
                  </a:lnTo>
                  <a:lnTo>
                    <a:pt x="126" y="163"/>
                  </a:lnTo>
                  <a:lnTo>
                    <a:pt x="126" y="163"/>
                  </a:lnTo>
                  <a:lnTo>
                    <a:pt x="103" y="196"/>
                  </a:lnTo>
                  <a:lnTo>
                    <a:pt x="79" y="228"/>
                  </a:lnTo>
                  <a:lnTo>
                    <a:pt x="54" y="259"/>
                  </a:lnTo>
                  <a:lnTo>
                    <a:pt x="29" y="289"/>
                  </a:lnTo>
                  <a:lnTo>
                    <a:pt x="29" y="289"/>
                  </a:lnTo>
                  <a:lnTo>
                    <a:pt x="27" y="291"/>
                  </a:lnTo>
                  <a:lnTo>
                    <a:pt x="24" y="293"/>
                  </a:lnTo>
                  <a:lnTo>
                    <a:pt x="21" y="294"/>
                  </a:lnTo>
                  <a:lnTo>
                    <a:pt x="18" y="295"/>
                  </a:lnTo>
                  <a:lnTo>
                    <a:pt x="18" y="295"/>
                  </a:lnTo>
                  <a:lnTo>
                    <a:pt x="14" y="294"/>
                  </a:lnTo>
                  <a:lnTo>
                    <a:pt x="9" y="291"/>
                  </a:lnTo>
                  <a:lnTo>
                    <a:pt x="6" y="288"/>
                  </a:lnTo>
                  <a:lnTo>
                    <a:pt x="2" y="283"/>
                  </a:lnTo>
                  <a:lnTo>
                    <a:pt x="2" y="283"/>
                  </a:lnTo>
                  <a:lnTo>
                    <a:pt x="0" y="280"/>
                  </a:lnTo>
                  <a:lnTo>
                    <a:pt x="0" y="275"/>
                  </a:lnTo>
                  <a:lnTo>
                    <a:pt x="1" y="269"/>
                  </a:lnTo>
                  <a:lnTo>
                    <a:pt x="2" y="266"/>
                  </a:lnTo>
                  <a:lnTo>
                    <a:pt x="5" y="262"/>
                  </a:lnTo>
                  <a:lnTo>
                    <a:pt x="5" y="262"/>
                  </a:lnTo>
                  <a:lnTo>
                    <a:pt x="48" y="208"/>
                  </a:lnTo>
                  <a:lnTo>
                    <a:pt x="72" y="177"/>
                  </a:lnTo>
                  <a:lnTo>
                    <a:pt x="94" y="145"/>
                  </a:lnTo>
                  <a:lnTo>
                    <a:pt x="94" y="145"/>
                  </a:lnTo>
                  <a:lnTo>
                    <a:pt x="108" y="126"/>
                  </a:lnTo>
                  <a:lnTo>
                    <a:pt x="120" y="105"/>
                  </a:lnTo>
                  <a:lnTo>
                    <a:pt x="120" y="105"/>
                  </a:lnTo>
                  <a:lnTo>
                    <a:pt x="140" y="74"/>
                  </a:lnTo>
                  <a:lnTo>
                    <a:pt x="150" y="60"/>
                  </a:lnTo>
                  <a:lnTo>
                    <a:pt x="160" y="45"/>
                  </a:lnTo>
                  <a:lnTo>
                    <a:pt x="160" y="45"/>
                  </a:lnTo>
                  <a:lnTo>
                    <a:pt x="170" y="35"/>
                  </a:lnTo>
                  <a:lnTo>
                    <a:pt x="181" y="27"/>
                  </a:lnTo>
                  <a:lnTo>
                    <a:pt x="193" y="18"/>
                  </a:lnTo>
                  <a:lnTo>
                    <a:pt x="206" y="12"/>
                  </a:lnTo>
                  <a:lnTo>
                    <a:pt x="220" y="7"/>
                  </a:lnTo>
                  <a:lnTo>
                    <a:pt x="236" y="3"/>
                  </a:lnTo>
                  <a:lnTo>
                    <a:pt x="251" y="1"/>
                  </a:lnTo>
                  <a:lnTo>
                    <a:pt x="267" y="0"/>
                  </a:lnTo>
                  <a:lnTo>
                    <a:pt x="267" y="0"/>
                  </a:lnTo>
                  <a:lnTo>
                    <a:pt x="282" y="1"/>
                  </a:lnTo>
                  <a:lnTo>
                    <a:pt x="297" y="3"/>
                  </a:lnTo>
                  <a:lnTo>
                    <a:pt x="310" y="8"/>
                  </a:lnTo>
                  <a:lnTo>
                    <a:pt x="324" y="13"/>
                  </a:lnTo>
                  <a:lnTo>
                    <a:pt x="324" y="13"/>
                  </a:lnTo>
                  <a:lnTo>
                    <a:pt x="330" y="19"/>
                  </a:lnTo>
                  <a:lnTo>
                    <a:pt x="335" y="27"/>
                  </a:lnTo>
                  <a:lnTo>
                    <a:pt x="339" y="34"/>
                  </a:lnTo>
                  <a:lnTo>
                    <a:pt x="342" y="43"/>
                  </a:lnTo>
                  <a:lnTo>
                    <a:pt x="344" y="52"/>
                  </a:lnTo>
                  <a:lnTo>
                    <a:pt x="344" y="62"/>
                  </a:lnTo>
                  <a:lnTo>
                    <a:pt x="344" y="71"/>
                  </a:lnTo>
                  <a:lnTo>
                    <a:pt x="344" y="79"/>
                  </a:lnTo>
                  <a:lnTo>
                    <a:pt x="344" y="79"/>
                  </a:lnTo>
                  <a:lnTo>
                    <a:pt x="342" y="86"/>
                  </a:lnTo>
                  <a:lnTo>
                    <a:pt x="340" y="92"/>
                  </a:lnTo>
                  <a:lnTo>
                    <a:pt x="337" y="98"/>
                  </a:lnTo>
                  <a:lnTo>
                    <a:pt x="334" y="103"/>
                  </a:lnTo>
                  <a:lnTo>
                    <a:pt x="326" y="112"/>
                  </a:lnTo>
                  <a:lnTo>
                    <a:pt x="316" y="122"/>
                  </a:lnTo>
                  <a:lnTo>
                    <a:pt x="316" y="122"/>
                  </a:lnTo>
                  <a:lnTo>
                    <a:pt x="308" y="130"/>
                  </a:lnTo>
                  <a:lnTo>
                    <a:pt x="300" y="139"/>
                  </a:lnTo>
                  <a:lnTo>
                    <a:pt x="300" y="139"/>
                  </a:lnTo>
                  <a:lnTo>
                    <a:pt x="278" y="165"/>
                  </a:lnTo>
                  <a:lnTo>
                    <a:pt x="257" y="192"/>
                  </a:lnTo>
                  <a:lnTo>
                    <a:pt x="235" y="219"/>
                  </a:lnTo>
                  <a:lnTo>
                    <a:pt x="226" y="233"/>
                  </a:lnTo>
                  <a:lnTo>
                    <a:pt x="216" y="248"/>
                  </a:lnTo>
                  <a:lnTo>
                    <a:pt x="216" y="248"/>
                  </a:lnTo>
                  <a:lnTo>
                    <a:pt x="211" y="257"/>
                  </a:lnTo>
                  <a:lnTo>
                    <a:pt x="211" y="257"/>
                  </a:lnTo>
                  <a:lnTo>
                    <a:pt x="203" y="270"/>
                  </a:lnTo>
                  <a:lnTo>
                    <a:pt x="194" y="283"/>
                  </a:lnTo>
                  <a:lnTo>
                    <a:pt x="188" y="289"/>
                  </a:lnTo>
                  <a:lnTo>
                    <a:pt x="183" y="295"/>
                  </a:lnTo>
                  <a:lnTo>
                    <a:pt x="178" y="299"/>
                  </a:lnTo>
                  <a:lnTo>
                    <a:pt x="172" y="303"/>
                  </a:lnTo>
                  <a:lnTo>
                    <a:pt x="172" y="303"/>
                  </a:lnTo>
                  <a:lnTo>
                    <a:pt x="167" y="306"/>
                  </a:lnTo>
                  <a:lnTo>
                    <a:pt x="163" y="307"/>
                  </a:lnTo>
                  <a:lnTo>
                    <a:pt x="163" y="30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74" name="chenying0907 165"/>
            <p:cNvSpPr>
              <a:spLocks/>
            </p:cNvSpPr>
            <p:nvPr/>
          </p:nvSpPr>
          <p:spPr bwMode="auto">
            <a:xfrm>
              <a:off x="6731000" y="2366963"/>
              <a:ext cx="182563" cy="160338"/>
            </a:xfrm>
            <a:custGeom>
              <a:avLst/>
              <a:gdLst/>
              <a:ahLst/>
              <a:cxnLst>
                <a:cxn ang="0">
                  <a:pos x="221" y="303"/>
                </a:cxn>
                <a:cxn ang="0">
                  <a:pos x="213" y="298"/>
                </a:cxn>
                <a:cxn ang="0">
                  <a:pos x="210" y="291"/>
                </a:cxn>
                <a:cxn ang="0">
                  <a:pos x="198" y="273"/>
                </a:cxn>
                <a:cxn ang="0">
                  <a:pos x="177" y="251"/>
                </a:cxn>
                <a:cxn ang="0">
                  <a:pos x="164" y="237"/>
                </a:cxn>
                <a:cxn ang="0">
                  <a:pos x="119" y="195"/>
                </a:cxn>
                <a:cxn ang="0">
                  <a:pos x="71" y="158"/>
                </a:cxn>
                <a:cxn ang="0">
                  <a:pos x="27" y="118"/>
                </a:cxn>
                <a:cxn ang="0">
                  <a:pos x="8" y="95"/>
                </a:cxn>
                <a:cxn ang="0">
                  <a:pos x="0" y="69"/>
                </a:cxn>
                <a:cxn ang="0">
                  <a:pos x="1" y="51"/>
                </a:cxn>
                <a:cxn ang="0">
                  <a:pos x="14" y="28"/>
                </a:cxn>
                <a:cxn ang="0">
                  <a:pos x="39" y="10"/>
                </a:cxn>
                <a:cxn ang="0">
                  <a:pos x="60" y="2"/>
                </a:cxn>
                <a:cxn ang="0">
                  <a:pos x="84" y="0"/>
                </a:cxn>
                <a:cxn ang="0">
                  <a:pos x="133" y="9"/>
                </a:cxn>
                <a:cxn ang="0">
                  <a:pos x="155" y="21"/>
                </a:cxn>
                <a:cxn ang="0">
                  <a:pos x="185" y="50"/>
                </a:cxn>
                <a:cxn ang="0">
                  <a:pos x="206" y="78"/>
                </a:cxn>
                <a:cxn ang="0">
                  <a:pos x="229" y="105"/>
                </a:cxn>
                <a:cxn ang="0">
                  <a:pos x="261" y="142"/>
                </a:cxn>
                <a:cxn ang="0">
                  <a:pos x="291" y="182"/>
                </a:cxn>
                <a:cxn ang="0">
                  <a:pos x="306" y="210"/>
                </a:cxn>
                <a:cxn ang="0">
                  <a:pos x="330" y="256"/>
                </a:cxn>
                <a:cxn ang="0">
                  <a:pos x="341" y="267"/>
                </a:cxn>
                <a:cxn ang="0">
                  <a:pos x="347" y="280"/>
                </a:cxn>
                <a:cxn ang="0">
                  <a:pos x="343" y="289"/>
                </a:cxn>
                <a:cxn ang="0">
                  <a:pos x="326" y="297"/>
                </a:cxn>
                <a:cxn ang="0">
                  <a:pos x="320" y="296"/>
                </a:cxn>
                <a:cxn ang="0">
                  <a:pos x="307" y="285"/>
                </a:cxn>
                <a:cxn ang="0">
                  <a:pos x="291" y="256"/>
                </a:cxn>
                <a:cxn ang="0">
                  <a:pos x="281" y="234"/>
                </a:cxn>
                <a:cxn ang="0">
                  <a:pos x="270" y="216"/>
                </a:cxn>
                <a:cxn ang="0">
                  <a:pos x="234" y="162"/>
                </a:cxn>
                <a:cxn ang="0">
                  <a:pos x="221" y="146"/>
                </a:cxn>
                <a:cxn ang="0">
                  <a:pos x="192" y="112"/>
                </a:cxn>
                <a:cxn ang="0">
                  <a:pos x="146" y="61"/>
                </a:cxn>
                <a:cxn ang="0">
                  <a:pos x="118" y="43"/>
                </a:cxn>
                <a:cxn ang="0">
                  <a:pos x="94" y="36"/>
                </a:cxn>
                <a:cxn ang="0">
                  <a:pos x="77" y="36"/>
                </a:cxn>
                <a:cxn ang="0">
                  <a:pos x="74" y="36"/>
                </a:cxn>
                <a:cxn ang="0">
                  <a:pos x="55" y="41"/>
                </a:cxn>
                <a:cxn ang="0">
                  <a:pos x="45" y="52"/>
                </a:cxn>
                <a:cxn ang="0">
                  <a:pos x="42" y="81"/>
                </a:cxn>
                <a:cxn ang="0">
                  <a:pos x="43" y="85"/>
                </a:cxn>
                <a:cxn ang="0">
                  <a:pos x="71" y="106"/>
                </a:cxn>
                <a:cxn ang="0">
                  <a:pos x="94" y="126"/>
                </a:cxn>
                <a:cxn ang="0">
                  <a:pos x="128" y="155"/>
                </a:cxn>
                <a:cxn ang="0">
                  <a:pos x="163" y="185"/>
                </a:cxn>
                <a:cxn ang="0">
                  <a:pos x="200" y="221"/>
                </a:cxn>
                <a:cxn ang="0">
                  <a:pos x="234" y="261"/>
                </a:cxn>
                <a:cxn ang="0">
                  <a:pos x="244" y="282"/>
                </a:cxn>
                <a:cxn ang="0">
                  <a:pos x="243" y="293"/>
                </a:cxn>
                <a:cxn ang="0">
                  <a:pos x="238" y="299"/>
                </a:cxn>
                <a:cxn ang="0">
                  <a:pos x="225" y="303"/>
                </a:cxn>
              </a:cxnLst>
              <a:rect l="0" t="0" r="r" b="b"/>
              <a:pathLst>
                <a:path w="347" h="303">
                  <a:moveTo>
                    <a:pt x="225" y="303"/>
                  </a:moveTo>
                  <a:lnTo>
                    <a:pt x="225" y="303"/>
                  </a:lnTo>
                  <a:lnTo>
                    <a:pt x="221" y="303"/>
                  </a:lnTo>
                  <a:lnTo>
                    <a:pt x="217" y="301"/>
                  </a:lnTo>
                  <a:lnTo>
                    <a:pt x="215" y="300"/>
                  </a:lnTo>
                  <a:lnTo>
                    <a:pt x="213" y="298"/>
                  </a:lnTo>
                  <a:lnTo>
                    <a:pt x="211" y="295"/>
                  </a:lnTo>
                  <a:lnTo>
                    <a:pt x="210" y="291"/>
                  </a:lnTo>
                  <a:lnTo>
                    <a:pt x="210" y="291"/>
                  </a:lnTo>
                  <a:lnTo>
                    <a:pt x="208" y="287"/>
                  </a:lnTo>
                  <a:lnTo>
                    <a:pt x="206" y="283"/>
                  </a:lnTo>
                  <a:lnTo>
                    <a:pt x="198" y="273"/>
                  </a:lnTo>
                  <a:lnTo>
                    <a:pt x="189" y="263"/>
                  </a:lnTo>
                  <a:lnTo>
                    <a:pt x="177" y="251"/>
                  </a:lnTo>
                  <a:lnTo>
                    <a:pt x="177" y="251"/>
                  </a:lnTo>
                  <a:lnTo>
                    <a:pt x="166" y="240"/>
                  </a:lnTo>
                  <a:lnTo>
                    <a:pt x="164" y="237"/>
                  </a:lnTo>
                  <a:lnTo>
                    <a:pt x="164" y="237"/>
                  </a:lnTo>
                  <a:lnTo>
                    <a:pt x="143" y="214"/>
                  </a:lnTo>
                  <a:lnTo>
                    <a:pt x="131" y="204"/>
                  </a:lnTo>
                  <a:lnTo>
                    <a:pt x="119" y="195"/>
                  </a:lnTo>
                  <a:lnTo>
                    <a:pt x="119" y="195"/>
                  </a:lnTo>
                  <a:lnTo>
                    <a:pt x="95" y="176"/>
                  </a:lnTo>
                  <a:lnTo>
                    <a:pt x="71" y="158"/>
                  </a:lnTo>
                  <a:lnTo>
                    <a:pt x="49" y="138"/>
                  </a:lnTo>
                  <a:lnTo>
                    <a:pt x="27" y="118"/>
                  </a:lnTo>
                  <a:lnTo>
                    <a:pt x="27" y="118"/>
                  </a:lnTo>
                  <a:lnTo>
                    <a:pt x="20" y="111"/>
                  </a:lnTo>
                  <a:lnTo>
                    <a:pt x="13" y="103"/>
                  </a:lnTo>
                  <a:lnTo>
                    <a:pt x="8" y="95"/>
                  </a:lnTo>
                  <a:lnTo>
                    <a:pt x="4" y="86"/>
                  </a:lnTo>
                  <a:lnTo>
                    <a:pt x="1" y="77"/>
                  </a:lnTo>
                  <a:lnTo>
                    <a:pt x="0" y="69"/>
                  </a:lnTo>
                  <a:lnTo>
                    <a:pt x="0" y="60"/>
                  </a:lnTo>
                  <a:lnTo>
                    <a:pt x="1" y="51"/>
                  </a:lnTo>
                  <a:lnTo>
                    <a:pt x="1" y="51"/>
                  </a:lnTo>
                  <a:lnTo>
                    <a:pt x="4" y="43"/>
                  </a:lnTo>
                  <a:lnTo>
                    <a:pt x="9" y="35"/>
                  </a:lnTo>
                  <a:lnTo>
                    <a:pt x="14" y="28"/>
                  </a:lnTo>
                  <a:lnTo>
                    <a:pt x="22" y="20"/>
                  </a:lnTo>
                  <a:lnTo>
                    <a:pt x="30" y="14"/>
                  </a:lnTo>
                  <a:lnTo>
                    <a:pt x="39" y="10"/>
                  </a:lnTo>
                  <a:lnTo>
                    <a:pt x="49" y="6"/>
                  </a:lnTo>
                  <a:lnTo>
                    <a:pt x="60" y="2"/>
                  </a:lnTo>
                  <a:lnTo>
                    <a:pt x="60" y="2"/>
                  </a:lnTo>
                  <a:lnTo>
                    <a:pt x="71" y="1"/>
                  </a:lnTo>
                  <a:lnTo>
                    <a:pt x="84" y="0"/>
                  </a:lnTo>
                  <a:lnTo>
                    <a:pt x="84" y="0"/>
                  </a:lnTo>
                  <a:lnTo>
                    <a:pt x="100" y="1"/>
                  </a:lnTo>
                  <a:lnTo>
                    <a:pt x="117" y="4"/>
                  </a:lnTo>
                  <a:lnTo>
                    <a:pt x="133" y="9"/>
                  </a:lnTo>
                  <a:lnTo>
                    <a:pt x="147" y="16"/>
                  </a:lnTo>
                  <a:lnTo>
                    <a:pt x="147" y="16"/>
                  </a:lnTo>
                  <a:lnTo>
                    <a:pt x="155" y="21"/>
                  </a:lnTo>
                  <a:lnTo>
                    <a:pt x="161" y="27"/>
                  </a:lnTo>
                  <a:lnTo>
                    <a:pt x="173" y="38"/>
                  </a:lnTo>
                  <a:lnTo>
                    <a:pt x="185" y="50"/>
                  </a:lnTo>
                  <a:lnTo>
                    <a:pt x="195" y="65"/>
                  </a:lnTo>
                  <a:lnTo>
                    <a:pt x="195" y="65"/>
                  </a:lnTo>
                  <a:lnTo>
                    <a:pt x="206" y="78"/>
                  </a:lnTo>
                  <a:lnTo>
                    <a:pt x="218" y="93"/>
                  </a:lnTo>
                  <a:lnTo>
                    <a:pt x="218" y="93"/>
                  </a:lnTo>
                  <a:lnTo>
                    <a:pt x="229" y="105"/>
                  </a:lnTo>
                  <a:lnTo>
                    <a:pt x="229" y="105"/>
                  </a:lnTo>
                  <a:lnTo>
                    <a:pt x="246" y="124"/>
                  </a:lnTo>
                  <a:lnTo>
                    <a:pt x="261" y="142"/>
                  </a:lnTo>
                  <a:lnTo>
                    <a:pt x="277" y="161"/>
                  </a:lnTo>
                  <a:lnTo>
                    <a:pt x="291" y="182"/>
                  </a:lnTo>
                  <a:lnTo>
                    <a:pt x="291" y="182"/>
                  </a:lnTo>
                  <a:lnTo>
                    <a:pt x="297" y="195"/>
                  </a:lnTo>
                  <a:lnTo>
                    <a:pt x="306" y="210"/>
                  </a:lnTo>
                  <a:lnTo>
                    <a:pt x="306" y="210"/>
                  </a:lnTo>
                  <a:lnTo>
                    <a:pt x="313" y="227"/>
                  </a:lnTo>
                  <a:lnTo>
                    <a:pt x="321" y="242"/>
                  </a:lnTo>
                  <a:lnTo>
                    <a:pt x="330" y="256"/>
                  </a:lnTo>
                  <a:lnTo>
                    <a:pt x="336" y="262"/>
                  </a:lnTo>
                  <a:lnTo>
                    <a:pt x="341" y="267"/>
                  </a:lnTo>
                  <a:lnTo>
                    <a:pt x="341" y="267"/>
                  </a:lnTo>
                  <a:lnTo>
                    <a:pt x="345" y="271"/>
                  </a:lnTo>
                  <a:lnTo>
                    <a:pt x="346" y="276"/>
                  </a:lnTo>
                  <a:lnTo>
                    <a:pt x="347" y="280"/>
                  </a:lnTo>
                  <a:lnTo>
                    <a:pt x="346" y="284"/>
                  </a:lnTo>
                  <a:lnTo>
                    <a:pt x="346" y="284"/>
                  </a:lnTo>
                  <a:lnTo>
                    <a:pt x="343" y="289"/>
                  </a:lnTo>
                  <a:lnTo>
                    <a:pt x="338" y="293"/>
                  </a:lnTo>
                  <a:lnTo>
                    <a:pt x="333" y="296"/>
                  </a:lnTo>
                  <a:lnTo>
                    <a:pt x="326" y="297"/>
                  </a:lnTo>
                  <a:lnTo>
                    <a:pt x="326" y="297"/>
                  </a:lnTo>
                  <a:lnTo>
                    <a:pt x="326" y="297"/>
                  </a:lnTo>
                  <a:lnTo>
                    <a:pt x="320" y="296"/>
                  </a:lnTo>
                  <a:lnTo>
                    <a:pt x="315" y="292"/>
                  </a:lnTo>
                  <a:lnTo>
                    <a:pt x="315" y="292"/>
                  </a:lnTo>
                  <a:lnTo>
                    <a:pt x="307" y="285"/>
                  </a:lnTo>
                  <a:lnTo>
                    <a:pt x="301" y="275"/>
                  </a:lnTo>
                  <a:lnTo>
                    <a:pt x="296" y="266"/>
                  </a:lnTo>
                  <a:lnTo>
                    <a:pt x="291" y="256"/>
                  </a:lnTo>
                  <a:lnTo>
                    <a:pt x="291" y="256"/>
                  </a:lnTo>
                  <a:lnTo>
                    <a:pt x="286" y="245"/>
                  </a:lnTo>
                  <a:lnTo>
                    <a:pt x="281" y="234"/>
                  </a:lnTo>
                  <a:lnTo>
                    <a:pt x="281" y="234"/>
                  </a:lnTo>
                  <a:lnTo>
                    <a:pt x="270" y="216"/>
                  </a:lnTo>
                  <a:lnTo>
                    <a:pt x="270" y="216"/>
                  </a:lnTo>
                  <a:lnTo>
                    <a:pt x="258" y="197"/>
                  </a:lnTo>
                  <a:lnTo>
                    <a:pt x="247" y="178"/>
                  </a:lnTo>
                  <a:lnTo>
                    <a:pt x="234" y="162"/>
                  </a:lnTo>
                  <a:lnTo>
                    <a:pt x="228" y="154"/>
                  </a:lnTo>
                  <a:lnTo>
                    <a:pt x="221" y="146"/>
                  </a:lnTo>
                  <a:lnTo>
                    <a:pt x="221" y="146"/>
                  </a:lnTo>
                  <a:lnTo>
                    <a:pt x="208" y="130"/>
                  </a:lnTo>
                  <a:lnTo>
                    <a:pt x="192" y="112"/>
                  </a:lnTo>
                  <a:lnTo>
                    <a:pt x="192" y="112"/>
                  </a:lnTo>
                  <a:lnTo>
                    <a:pt x="170" y="85"/>
                  </a:lnTo>
                  <a:lnTo>
                    <a:pt x="158" y="72"/>
                  </a:lnTo>
                  <a:lnTo>
                    <a:pt x="146" y="61"/>
                  </a:lnTo>
                  <a:lnTo>
                    <a:pt x="132" y="50"/>
                  </a:lnTo>
                  <a:lnTo>
                    <a:pt x="125" y="46"/>
                  </a:lnTo>
                  <a:lnTo>
                    <a:pt x="118" y="43"/>
                  </a:lnTo>
                  <a:lnTo>
                    <a:pt x="110" y="40"/>
                  </a:lnTo>
                  <a:lnTo>
                    <a:pt x="102" y="38"/>
                  </a:lnTo>
                  <a:lnTo>
                    <a:pt x="94" y="36"/>
                  </a:lnTo>
                  <a:lnTo>
                    <a:pt x="86" y="36"/>
                  </a:lnTo>
                  <a:lnTo>
                    <a:pt x="86" y="36"/>
                  </a:lnTo>
                  <a:lnTo>
                    <a:pt x="77" y="36"/>
                  </a:lnTo>
                  <a:lnTo>
                    <a:pt x="77" y="36"/>
                  </a:lnTo>
                  <a:lnTo>
                    <a:pt x="74" y="36"/>
                  </a:lnTo>
                  <a:lnTo>
                    <a:pt x="74" y="36"/>
                  </a:lnTo>
                  <a:lnTo>
                    <a:pt x="66" y="37"/>
                  </a:lnTo>
                  <a:lnTo>
                    <a:pt x="60" y="38"/>
                  </a:lnTo>
                  <a:lnTo>
                    <a:pt x="55" y="41"/>
                  </a:lnTo>
                  <a:lnTo>
                    <a:pt x="50" y="45"/>
                  </a:lnTo>
                  <a:lnTo>
                    <a:pt x="50" y="45"/>
                  </a:lnTo>
                  <a:lnTo>
                    <a:pt x="45" y="52"/>
                  </a:lnTo>
                  <a:lnTo>
                    <a:pt x="42" y="60"/>
                  </a:lnTo>
                  <a:lnTo>
                    <a:pt x="41" y="70"/>
                  </a:lnTo>
                  <a:lnTo>
                    <a:pt x="42" y="81"/>
                  </a:lnTo>
                  <a:lnTo>
                    <a:pt x="42" y="83"/>
                  </a:lnTo>
                  <a:lnTo>
                    <a:pt x="43" y="85"/>
                  </a:lnTo>
                  <a:lnTo>
                    <a:pt x="43" y="85"/>
                  </a:lnTo>
                  <a:lnTo>
                    <a:pt x="57" y="96"/>
                  </a:lnTo>
                  <a:lnTo>
                    <a:pt x="71" y="106"/>
                  </a:lnTo>
                  <a:lnTo>
                    <a:pt x="71" y="106"/>
                  </a:lnTo>
                  <a:lnTo>
                    <a:pt x="83" y="115"/>
                  </a:lnTo>
                  <a:lnTo>
                    <a:pt x="94" y="126"/>
                  </a:lnTo>
                  <a:lnTo>
                    <a:pt x="94" y="126"/>
                  </a:lnTo>
                  <a:lnTo>
                    <a:pt x="110" y="140"/>
                  </a:lnTo>
                  <a:lnTo>
                    <a:pt x="128" y="155"/>
                  </a:lnTo>
                  <a:lnTo>
                    <a:pt x="128" y="155"/>
                  </a:lnTo>
                  <a:lnTo>
                    <a:pt x="146" y="169"/>
                  </a:lnTo>
                  <a:lnTo>
                    <a:pt x="163" y="185"/>
                  </a:lnTo>
                  <a:lnTo>
                    <a:pt x="163" y="185"/>
                  </a:lnTo>
                  <a:lnTo>
                    <a:pt x="182" y="202"/>
                  </a:lnTo>
                  <a:lnTo>
                    <a:pt x="182" y="202"/>
                  </a:lnTo>
                  <a:lnTo>
                    <a:pt x="200" y="221"/>
                  </a:lnTo>
                  <a:lnTo>
                    <a:pt x="219" y="240"/>
                  </a:lnTo>
                  <a:lnTo>
                    <a:pt x="227" y="251"/>
                  </a:lnTo>
                  <a:lnTo>
                    <a:pt x="234" y="261"/>
                  </a:lnTo>
                  <a:lnTo>
                    <a:pt x="241" y="271"/>
                  </a:lnTo>
                  <a:lnTo>
                    <a:pt x="244" y="282"/>
                  </a:lnTo>
                  <a:lnTo>
                    <a:pt x="244" y="282"/>
                  </a:lnTo>
                  <a:lnTo>
                    <a:pt x="245" y="286"/>
                  </a:lnTo>
                  <a:lnTo>
                    <a:pt x="244" y="289"/>
                  </a:lnTo>
                  <a:lnTo>
                    <a:pt x="243" y="293"/>
                  </a:lnTo>
                  <a:lnTo>
                    <a:pt x="241" y="296"/>
                  </a:lnTo>
                  <a:lnTo>
                    <a:pt x="241" y="296"/>
                  </a:lnTo>
                  <a:lnTo>
                    <a:pt x="238" y="299"/>
                  </a:lnTo>
                  <a:lnTo>
                    <a:pt x="234" y="301"/>
                  </a:lnTo>
                  <a:lnTo>
                    <a:pt x="229" y="303"/>
                  </a:lnTo>
                  <a:lnTo>
                    <a:pt x="225" y="303"/>
                  </a:lnTo>
                  <a:lnTo>
                    <a:pt x="225" y="30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78" name="chenying0907 1477"/>
          <p:cNvGrpSpPr/>
          <p:nvPr/>
        </p:nvGrpSpPr>
        <p:grpSpPr>
          <a:xfrm>
            <a:off x="3509217" y="1810504"/>
            <a:ext cx="606584" cy="639843"/>
            <a:chOff x="4197350" y="2182813"/>
            <a:chExt cx="608013" cy="641350"/>
          </a:xfrm>
          <a:solidFill>
            <a:schemeClr val="accent6">
              <a:lumMod val="75000"/>
            </a:schemeClr>
          </a:solidFill>
        </p:grpSpPr>
        <p:sp>
          <p:nvSpPr>
            <p:cNvPr id="2464" name="chenying0907 166"/>
            <p:cNvSpPr>
              <a:spLocks/>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5" name="chenying0907 167"/>
            <p:cNvSpPr>
              <a:spLocks/>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6" name="chenying0907 168"/>
            <p:cNvSpPr>
              <a:spLocks/>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7" name="chenying0907 169"/>
            <p:cNvSpPr>
              <a:spLocks/>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8" name="chenying0907 170"/>
            <p:cNvSpPr>
              <a:spLocks/>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9" name="chenying0907 171"/>
            <p:cNvSpPr>
              <a:spLocks/>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0" name="chenying0907 172"/>
            <p:cNvSpPr>
              <a:spLocks/>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1" name="chenying0907 173"/>
            <p:cNvSpPr>
              <a:spLocks/>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2" name="chenying0907 174"/>
            <p:cNvSpPr>
              <a:spLocks/>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3" name="chenying0907 175"/>
            <p:cNvSpPr>
              <a:spLocks/>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4" name="chenying0907 176"/>
            <p:cNvSpPr>
              <a:spLocks/>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5" name="chenying0907 177"/>
            <p:cNvSpPr>
              <a:spLocks/>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6" name="chenying0907 178"/>
            <p:cNvSpPr>
              <a:spLocks/>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7" name="chenying0907 179"/>
            <p:cNvSpPr>
              <a:spLocks/>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8" name="chenying0907 180"/>
            <p:cNvSpPr>
              <a:spLocks/>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9" name="chenying0907 181"/>
            <p:cNvSpPr>
              <a:spLocks/>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0" name="chenying0907 182"/>
            <p:cNvSpPr>
              <a:spLocks/>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1" name="chenying0907 183"/>
            <p:cNvSpPr>
              <a:spLocks/>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2" name="chenying0907 184"/>
            <p:cNvSpPr>
              <a:spLocks/>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3" name="chenying0907 185"/>
            <p:cNvSpPr>
              <a:spLocks/>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4" name="chenying0907 186"/>
            <p:cNvSpPr>
              <a:spLocks/>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5" name="chenying0907 187"/>
            <p:cNvSpPr>
              <a:spLocks/>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6" name="chenying0907 188"/>
            <p:cNvSpPr>
              <a:spLocks/>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7" name="chenying0907 189"/>
            <p:cNvSpPr>
              <a:spLocks/>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8" name="chenying0907 190"/>
            <p:cNvSpPr>
              <a:spLocks/>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9" name="chenying0907 191"/>
            <p:cNvSpPr>
              <a:spLocks/>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0" name="chenying0907 192"/>
            <p:cNvSpPr>
              <a:spLocks/>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1" name="chenying0907 193"/>
            <p:cNvSpPr>
              <a:spLocks/>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2" name="chenying0907 194"/>
            <p:cNvSpPr>
              <a:spLocks/>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3" name="chenying0907 195"/>
            <p:cNvSpPr>
              <a:spLocks/>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4" name="chenying0907 196"/>
            <p:cNvSpPr>
              <a:spLocks/>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5" name="chenying0907 197"/>
            <p:cNvSpPr>
              <a:spLocks/>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6" name="chenying0907 198"/>
            <p:cNvSpPr>
              <a:spLocks/>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7" name="chenying0907 199"/>
            <p:cNvSpPr>
              <a:spLocks/>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8" name="chenying0907 200"/>
            <p:cNvSpPr>
              <a:spLocks/>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9" name="chenying0907 201"/>
            <p:cNvSpPr>
              <a:spLocks/>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0" name="chenying0907 202"/>
            <p:cNvSpPr>
              <a:spLocks/>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1" name="chenying0907 203"/>
            <p:cNvSpPr>
              <a:spLocks/>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2" name="chenying0907 204"/>
            <p:cNvSpPr>
              <a:spLocks/>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3" name="chenying0907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4" name="chenying0907 207"/>
            <p:cNvSpPr>
              <a:spLocks/>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5" name="chenying0907 208"/>
            <p:cNvSpPr>
              <a:spLocks/>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6" name="chenying0907 209"/>
            <p:cNvSpPr>
              <a:spLocks/>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7" name="chenying0907 210"/>
            <p:cNvSpPr>
              <a:spLocks/>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8" name="chenying0907 211"/>
            <p:cNvSpPr>
              <a:spLocks/>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9" name="chenying0907 212"/>
            <p:cNvSpPr>
              <a:spLocks/>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79" name="chenying0907 1478"/>
          <p:cNvGrpSpPr/>
          <p:nvPr/>
        </p:nvGrpSpPr>
        <p:grpSpPr>
          <a:xfrm>
            <a:off x="2505107" y="1729731"/>
            <a:ext cx="777632" cy="750707"/>
            <a:chOff x="3190875" y="2101850"/>
            <a:chExt cx="779463" cy="752475"/>
          </a:xfrm>
          <a:solidFill>
            <a:schemeClr val="accent6">
              <a:lumMod val="75000"/>
            </a:schemeClr>
          </a:solidFill>
        </p:grpSpPr>
        <p:sp>
          <p:nvSpPr>
            <p:cNvPr id="2417" name="chenying0907 213"/>
            <p:cNvSpPr>
              <a:spLocks/>
            </p:cNvSpPr>
            <p:nvPr/>
          </p:nvSpPr>
          <p:spPr bwMode="auto">
            <a:xfrm>
              <a:off x="3417888" y="2455863"/>
              <a:ext cx="44450" cy="82550"/>
            </a:xfrm>
            <a:custGeom>
              <a:avLst/>
              <a:gdLst/>
              <a:ahLst/>
              <a:cxnLst>
                <a:cxn ang="0">
                  <a:pos x="78" y="2"/>
                </a:cxn>
                <a:cxn ang="0">
                  <a:pos x="78" y="2"/>
                </a:cxn>
                <a:cxn ang="0">
                  <a:pos x="71" y="9"/>
                </a:cxn>
                <a:cxn ang="0">
                  <a:pos x="65" y="18"/>
                </a:cxn>
                <a:cxn ang="0">
                  <a:pos x="58" y="26"/>
                </a:cxn>
                <a:cxn ang="0">
                  <a:pos x="54" y="34"/>
                </a:cxn>
                <a:cxn ang="0">
                  <a:pos x="45" y="52"/>
                </a:cxn>
                <a:cxn ang="0">
                  <a:pos x="37" y="71"/>
                </a:cxn>
                <a:cxn ang="0">
                  <a:pos x="37" y="71"/>
                </a:cxn>
                <a:cxn ang="0">
                  <a:pos x="26" y="100"/>
                </a:cxn>
                <a:cxn ang="0">
                  <a:pos x="19" y="114"/>
                </a:cxn>
                <a:cxn ang="0">
                  <a:pos x="15" y="120"/>
                </a:cxn>
                <a:cxn ang="0">
                  <a:pos x="11" y="126"/>
                </a:cxn>
                <a:cxn ang="0">
                  <a:pos x="11" y="126"/>
                </a:cxn>
                <a:cxn ang="0">
                  <a:pos x="6" y="131"/>
                </a:cxn>
                <a:cxn ang="0">
                  <a:pos x="4" y="137"/>
                </a:cxn>
                <a:cxn ang="0">
                  <a:pos x="2" y="144"/>
                </a:cxn>
                <a:cxn ang="0">
                  <a:pos x="0" y="151"/>
                </a:cxn>
                <a:cxn ang="0">
                  <a:pos x="0" y="151"/>
                </a:cxn>
                <a:cxn ang="0">
                  <a:pos x="0" y="153"/>
                </a:cxn>
                <a:cxn ang="0">
                  <a:pos x="2" y="154"/>
                </a:cxn>
                <a:cxn ang="0">
                  <a:pos x="3" y="155"/>
                </a:cxn>
                <a:cxn ang="0">
                  <a:pos x="5" y="155"/>
                </a:cxn>
                <a:cxn ang="0">
                  <a:pos x="8" y="154"/>
                </a:cxn>
                <a:cxn ang="0">
                  <a:pos x="9" y="153"/>
                </a:cxn>
                <a:cxn ang="0">
                  <a:pos x="10" y="151"/>
                </a:cxn>
                <a:cxn ang="0">
                  <a:pos x="10" y="151"/>
                </a:cxn>
                <a:cxn ang="0">
                  <a:pos x="11" y="146"/>
                </a:cxn>
                <a:cxn ang="0">
                  <a:pos x="13" y="142"/>
                </a:cxn>
                <a:cxn ang="0">
                  <a:pos x="18" y="132"/>
                </a:cxn>
                <a:cxn ang="0">
                  <a:pos x="24" y="123"/>
                </a:cxn>
                <a:cxn ang="0">
                  <a:pos x="29" y="115"/>
                </a:cxn>
                <a:cxn ang="0">
                  <a:pos x="29" y="115"/>
                </a:cxn>
                <a:cxn ang="0">
                  <a:pos x="37" y="98"/>
                </a:cxn>
                <a:cxn ang="0">
                  <a:pos x="43" y="82"/>
                </a:cxn>
                <a:cxn ang="0">
                  <a:pos x="43" y="82"/>
                </a:cxn>
                <a:cxn ang="0">
                  <a:pos x="51" y="62"/>
                </a:cxn>
                <a:cxn ang="0">
                  <a:pos x="60" y="43"/>
                </a:cxn>
                <a:cxn ang="0">
                  <a:pos x="65" y="34"/>
                </a:cxn>
                <a:cxn ang="0">
                  <a:pos x="71" y="25"/>
                </a:cxn>
                <a:cxn ang="0">
                  <a:pos x="77" y="17"/>
                </a:cxn>
                <a:cxn ang="0">
                  <a:pos x="84" y="8"/>
                </a:cxn>
                <a:cxn ang="0">
                  <a:pos x="84" y="8"/>
                </a:cxn>
                <a:cxn ang="0">
                  <a:pos x="85" y="7"/>
                </a:cxn>
                <a:cxn ang="0">
                  <a:pos x="85" y="5"/>
                </a:cxn>
                <a:cxn ang="0">
                  <a:pos x="85" y="3"/>
                </a:cxn>
                <a:cxn ang="0">
                  <a:pos x="84" y="2"/>
                </a:cxn>
                <a:cxn ang="0">
                  <a:pos x="83" y="1"/>
                </a:cxn>
                <a:cxn ang="0">
                  <a:pos x="81" y="0"/>
                </a:cxn>
                <a:cxn ang="0">
                  <a:pos x="79" y="1"/>
                </a:cxn>
                <a:cxn ang="0">
                  <a:pos x="78" y="2"/>
                </a:cxn>
                <a:cxn ang="0">
                  <a:pos x="78" y="2"/>
                </a:cxn>
              </a:cxnLst>
              <a:rect l="0" t="0" r="r" b="b"/>
              <a:pathLst>
                <a:path w="85" h="155">
                  <a:moveTo>
                    <a:pt x="78" y="2"/>
                  </a:moveTo>
                  <a:lnTo>
                    <a:pt x="78" y="2"/>
                  </a:lnTo>
                  <a:lnTo>
                    <a:pt x="71" y="9"/>
                  </a:lnTo>
                  <a:lnTo>
                    <a:pt x="65" y="18"/>
                  </a:lnTo>
                  <a:lnTo>
                    <a:pt x="58" y="26"/>
                  </a:lnTo>
                  <a:lnTo>
                    <a:pt x="54" y="34"/>
                  </a:lnTo>
                  <a:lnTo>
                    <a:pt x="45" y="52"/>
                  </a:lnTo>
                  <a:lnTo>
                    <a:pt x="37" y="71"/>
                  </a:lnTo>
                  <a:lnTo>
                    <a:pt x="37" y="71"/>
                  </a:lnTo>
                  <a:lnTo>
                    <a:pt x="26" y="100"/>
                  </a:lnTo>
                  <a:lnTo>
                    <a:pt x="19" y="114"/>
                  </a:lnTo>
                  <a:lnTo>
                    <a:pt x="15" y="120"/>
                  </a:lnTo>
                  <a:lnTo>
                    <a:pt x="11" y="126"/>
                  </a:lnTo>
                  <a:lnTo>
                    <a:pt x="11" y="126"/>
                  </a:lnTo>
                  <a:lnTo>
                    <a:pt x="6" y="131"/>
                  </a:lnTo>
                  <a:lnTo>
                    <a:pt x="4" y="137"/>
                  </a:lnTo>
                  <a:lnTo>
                    <a:pt x="2" y="144"/>
                  </a:lnTo>
                  <a:lnTo>
                    <a:pt x="0" y="151"/>
                  </a:lnTo>
                  <a:lnTo>
                    <a:pt x="0" y="151"/>
                  </a:lnTo>
                  <a:lnTo>
                    <a:pt x="0" y="153"/>
                  </a:lnTo>
                  <a:lnTo>
                    <a:pt x="2" y="154"/>
                  </a:lnTo>
                  <a:lnTo>
                    <a:pt x="3" y="155"/>
                  </a:lnTo>
                  <a:lnTo>
                    <a:pt x="5" y="155"/>
                  </a:lnTo>
                  <a:lnTo>
                    <a:pt x="8" y="154"/>
                  </a:lnTo>
                  <a:lnTo>
                    <a:pt x="9" y="153"/>
                  </a:lnTo>
                  <a:lnTo>
                    <a:pt x="10" y="151"/>
                  </a:lnTo>
                  <a:lnTo>
                    <a:pt x="10" y="151"/>
                  </a:lnTo>
                  <a:lnTo>
                    <a:pt x="11" y="146"/>
                  </a:lnTo>
                  <a:lnTo>
                    <a:pt x="13" y="142"/>
                  </a:lnTo>
                  <a:lnTo>
                    <a:pt x="18" y="132"/>
                  </a:lnTo>
                  <a:lnTo>
                    <a:pt x="24" y="123"/>
                  </a:lnTo>
                  <a:lnTo>
                    <a:pt x="29" y="115"/>
                  </a:lnTo>
                  <a:lnTo>
                    <a:pt x="29" y="115"/>
                  </a:lnTo>
                  <a:lnTo>
                    <a:pt x="37" y="98"/>
                  </a:lnTo>
                  <a:lnTo>
                    <a:pt x="43" y="82"/>
                  </a:lnTo>
                  <a:lnTo>
                    <a:pt x="43" y="82"/>
                  </a:lnTo>
                  <a:lnTo>
                    <a:pt x="51" y="62"/>
                  </a:lnTo>
                  <a:lnTo>
                    <a:pt x="60" y="43"/>
                  </a:lnTo>
                  <a:lnTo>
                    <a:pt x="65" y="34"/>
                  </a:lnTo>
                  <a:lnTo>
                    <a:pt x="71" y="25"/>
                  </a:lnTo>
                  <a:lnTo>
                    <a:pt x="77" y="17"/>
                  </a:lnTo>
                  <a:lnTo>
                    <a:pt x="84" y="8"/>
                  </a:lnTo>
                  <a:lnTo>
                    <a:pt x="84" y="8"/>
                  </a:lnTo>
                  <a:lnTo>
                    <a:pt x="85" y="7"/>
                  </a:lnTo>
                  <a:lnTo>
                    <a:pt x="85" y="5"/>
                  </a:lnTo>
                  <a:lnTo>
                    <a:pt x="85" y="3"/>
                  </a:lnTo>
                  <a:lnTo>
                    <a:pt x="84" y="2"/>
                  </a:lnTo>
                  <a:lnTo>
                    <a:pt x="83" y="1"/>
                  </a:lnTo>
                  <a:lnTo>
                    <a:pt x="81" y="0"/>
                  </a:lnTo>
                  <a:lnTo>
                    <a:pt x="79" y="1"/>
                  </a:lnTo>
                  <a:lnTo>
                    <a:pt x="78" y="2"/>
                  </a:lnTo>
                  <a:lnTo>
                    <a:pt x="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8" name="chenying0907 214"/>
            <p:cNvSpPr>
              <a:spLocks/>
            </p:cNvSpPr>
            <p:nvPr/>
          </p:nvSpPr>
          <p:spPr bwMode="auto">
            <a:xfrm>
              <a:off x="3421063" y="2446338"/>
              <a:ext cx="71438" cy="147638"/>
            </a:xfrm>
            <a:custGeom>
              <a:avLst/>
              <a:gdLst/>
              <a:ahLst/>
              <a:cxnLst>
                <a:cxn ang="0">
                  <a:pos x="126" y="3"/>
                </a:cxn>
                <a:cxn ang="0">
                  <a:pos x="126" y="3"/>
                </a:cxn>
                <a:cxn ang="0">
                  <a:pos x="118" y="19"/>
                </a:cxn>
                <a:cxn ang="0">
                  <a:pos x="110" y="35"/>
                </a:cxn>
                <a:cxn ang="0">
                  <a:pos x="101" y="50"/>
                </a:cxn>
                <a:cxn ang="0">
                  <a:pos x="92" y="66"/>
                </a:cxn>
                <a:cxn ang="0">
                  <a:pos x="92" y="66"/>
                </a:cxn>
                <a:cxn ang="0">
                  <a:pos x="75" y="95"/>
                </a:cxn>
                <a:cxn ang="0">
                  <a:pos x="68" y="111"/>
                </a:cxn>
                <a:cxn ang="0">
                  <a:pos x="61" y="126"/>
                </a:cxn>
                <a:cxn ang="0">
                  <a:pos x="61" y="126"/>
                </a:cxn>
                <a:cxn ang="0">
                  <a:pos x="47" y="164"/>
                </a:cxn>
                <a:cxn ang="0">
                  <a:pos x="33" y="201"/>
                </a:cxn>
                <a:cxn ang="0">
                  <a:pos x="17" y="238"/>
                </a:cxn>
                <a:cxn ang="0">
                  <a:pos x="1" y="273"/>
                </a:cxn>
                <a:cxn ang="0">
                  <a:pos x="1" y="273"/>
                </a:cxn>
                <a:cxn ang="0">
                  <a:pos x="0" y="275"/>
                </a:cxn>
                <a:cxn ang="0">
                  <a:pos x="0" y="277"/>
                </a:cxn>
                <a:cxn ang="0">
                  <a:pos x="1" y="279"/>
                </a:cxn>
                <a:cxn ang="0">
                  <a:pos x="3" y="280"/>
                </a:cxn>
                <a:cxn ang="0">
                  <a:pos x="4" y="280"/>
                </a:cxn>
                <a:cxn ang="0">
                  <a:pos x="6" y="280"/>
                </a:cxn>
                <a:cxn ang="0">
                  <a:pos x="7" y="280"/>
                </a:cxn>
                <a:cxn ang="0">
                  <a:pos x="8" y="278"/>
                </a:cxn>
                <a:cxn ang="0">
                  <a:pos x="8" y="278"/>
                </a:cxn>
                <a:cxn ang="0">
                  <a:pos x="23" y="246"/>
                </a:cxn>
                <a:cxn ang="0">
                  <a:pos x="37" y="213"/>
                </a:cxn>
                <a:cxn ang="0">
                  <a:pos x="37" y="213"/>
                </a:cxn>
                <a:cxn ang="0">
                  <a:pos x="54" y="175"/>
                </a:cxn>
                <a:cxn ang="0">
                  <a:pos x="62" y="156"/>
                </a:cxn>
                <a:cxn ang="0">
                  <a:pos x="68" y="137"/>
                </a:cxn>
                <a:cxn ang="0">
                  <a:pos x="68" y="137"/>
                </a:cxn>
                <a:cxn ang="0">
                  <a:pos x="70" y="128"/>
                </a:cxn>
                <a:cxn ang="0">
                  <a:pos x="73" y="119"/>
                </a:cxn>
                <a:cxn ang="0">
                  <a:pos x="80" y="103"/>
                </a:cxn>
                <a:cxn ang="0">
                  <a:pos x="90" y="86"/>
                </a:cxn>
                <a:cxn ang="0">
                  <a:pos x="99" y="70"/>
                </a:cxn>
                <a:cxn ang="0">
                  <a:pos x="118" y="39"/>
                </a:cxn>
                <a:cxn ang="0">
                  <a:pos x="128" y="22"/>
                </a:cxn>
                <a:cxn ang="0">
                  <a:pos x="135" y="6"/>
                </a:cxn>
                <a:cxn ang="0">
                  <a:pos x="135" y="6"/>
                </a:cxn>
                <a:cxn ang="0">
                  <a:pos x="136" y="4"/>
                </a:cxn>
                <a:cxn ang="0">
                  <a:pos x="135" y="1"/>
                </a:cxn>
                <a:cxn ang="0">
                  <a:pos x="134" y="0"/>
                </a:cxn>
                <a:cxn ang="0">
                  <a:pos x="133" y="0"/>
                </a:cxn>
                <a:cxn ang="0">
                  <a:pos x="129" y="0"/>
                </a:cxn>
                <a:cxn ang="0">
                  <a:pos x="128" y="1"/>
                </a:cxn>
                <a:cxn ang="0">
                  <a:pos x="126" y="3"/>
                </a:cxn>
                <a:cxn ang="0">
                  <a:pos x="126" y="3"/>
                </a:cxn>
              </a:cxnLst>
              <a:rect l="0" t="0" r="r" b="b"/>
              <a:pathLst>
                <a:path w="136" h="280">
                  <a:moveTo>
                    <a:pt x="126" y="3"/>
                  </a:moveTo>
                  <a:lnTo>
                    <a:pt x="126" y="3"/>
                  </a:lnTo>
                  <a:lnTo>
                    <a:pt x="118" y="19"/>
                  </a:lnTo>
                  <a:lnTo>
                    <a:pt x="110" y="35"/>
                  </a:lnTo>
                  <a:lnTo>
                    <a:pt x="101" y="50"/>
                  </a:lnTo>
                  <a:lnTo>
                    <a:pt x="92" y="66"/>
                  </a:lnTo>
                  <a:lnTo>
                    <a:pt x="92" y="66"/>
                  </a:lnTo>
                  <a:lnTo>
                    <a:pt x="75" y="95"/>
                  </a:lnTo>
                  <a:lnTo>
                    <a:pt x="68" y="111"/>
                  </a:lnTo>
                  <a:lnTo>
                    <a:pt x="61" y="126"/>
                  </a:lnTo>
                  <a:lnTo>
                    <a:pt x="61" y="126"/>
                  </a:lnTo>
                  <a:lnTo>
                    <a:pt x="47" y="164"/>
                  </a:lnTo>
                  <a:lnTo>
                    <a:pt x="33" y="201"/>
                  </a:lnTo>
                  <a:lnTo>
                    <a:pt x="17" y="238"/>
                  </a:lnTo>
                  <a:lnTo>
                    <a:pt x="1" y="273"/>
                  </a:lnTo>
                  <a:lnTo>
                    <a:pt x="1" y="273"/>
                  </a:lnTo>
                  <a:lnTo>
                    <a:pt x="0" y="275"/>
                  </a:lnTo>
                  <a:lnTo>
                    <a:pt x="0" y="277"/>
                  </a:lnTo>
                  <a:lnTo>
                    <a:pt x="1" y="279"/>
                  </a:lnTo>
                  <a:lnTo>
                    <a:pt x="3" y="280"/>
                  </a:lnTo>
                  <a:lnTo>
                    <a:pt x="4" y="280"/>
                  </a:lnTo>
                  <a:lnTo>
                    <a:pt x="6" y="280"/>
                  </a:lnTo>
                  <a:lnTo>
                    <a:pt x="7" y="280"/>
                  </a:lnTo>
                  <a:lnTo>
                    <a:pt x="8" y="278"/>
                  </a:lnTo>
                  <a:lnTo>
                    <a:pt x="8" y="278"/>
                  </a:lnTo>
                  <a:lnTo>
                    <a:pt x="23" y="246"/>
                  </a:lnTo>
                  <a:lnTo>
                    <a:pt x="37" y="213"/>
                  </a:lnTo>
                  <a:lnTo>
                    <a:pt x="37" y="213"/>
                  </a:lnTo>
                  <a:lnTo>
                    <a:pt x="54" y="175"/>
                  </a:lnTo>
                  <a:lnTo>
                    <a:pt x="62" y="156"/>
                  </a:lnTo>
                  <a:lnTo>
                    <a:pt x="68" y="137"/>
                  </a:lnTo>
                  <a:lnTo>
                    <a:pt x="68" y="137"/>
                  </a:lnTo>
                  <a:lnTo>
                    <a:pt x="70" y="128"/>
                  </a:lnTo>
                  <a:lnTo>
                    <a:pt x="73" y="119"/>
                  </a:lnTo>
                  <a:lnTo>
                    <a:pt x="80" y="103"/>
                  </a:lnTo>
                  <a:lnTo>
                    <a:pt x="90" y="86"/>
                  </a:lnTo>
                  <a:lnTo>
                    <a:pt x="99" y="70"/>
                  </a:lnTo>
                  <a:lnTo>
                    <a:pt x="118" y="39"/>
                  </a:lnTo>
                  <a:lnTo>
                    <a:pt x="128" y="22"/>
                  </a:lnTo>
                  <a:lnTo>
                    <a:pt x="135" y="6"/>
                  </a:lnTo>
                  <a:lnTo>
                    <a:pt x="135" y="6"/>
                  </a:lnTo>
                  <a:lnTo>
                    <a:pt x="136" y="4"/>
                  </a:lnTo>
                  <a:lnTo>
                    <a:pt x="135" y="1"/>
                  </a:lnTo>
                  <a:lnTo>
                    <a:pt x="134" y="0"/>
                  </a:lnTo>
                  <a:lnTo>
                    <a:pt x="133" y="0"/>
                  </a:lnTo>
                  <a:lnTo>
                    <a:pt x="129" y="0"/>
                  </a:lnTo>
                  <a:lnTo>
                    <a:pt x="128" y="1"/>
                  </a:lnTo>
                  <a:lnTo>
                    <a:pt x="126" y="3"/>
                  </a:lnTo>
                  <a:lnTo>
                    <a:pt x="1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9" name="chenying0907 215"/>
            <p:cNvSpPr>
              <a:spLocks/>
            </p:cNvSpPr>
            <p:nvPr/>
          </p:nvSpPr>
          <p:spPr bwMode="auto">
            <a:xfrm>
              <a:off x="3441700" y="2446338"/>
              <a:ext cx="84138" cy="161925"/>
            </a:xfrm>
            <a:custGeom>
              <a:avLst/>
              <a:gdLst/>
              <a:ahLst/>
              <a:cxnLst>
                <a:cxn ang="0">
                  <a:pos x="153" y="1"/>
                </a:cxn>
                <a:cxn ang="0">
                  <a:pos x="139" y="22"/>
                </a:cxn>
                <a:cxn ang="0">
                  <a:pos x="129" y="44"/>
                </a:cxn>
                <a:cxn ang="0">
                  <a:pos x="112" y="84"/>
                </a:cxn>
                <a:cxn ang="0">
                  <a:pos x="109" y="93"/>
                </a:cxn>
                <a:cxn ang="0">
                  <a:pos x="104" y="116"/>
                </a:cxn>
                <a:cxn ang="0">
                  <a:pos x="100" y="125"/>
                </a:cxn>
                <a:cxn ang="0">
                  <a:pos x="79" y="157"/>
                </a:cxn>
                <a:cxn ang="0">
                  <a:pos x="60" y="190"/>
                </a:cxn>
                <a:cxn ang="0">
                  <a:pos x="24" y="249"/>
                </a:cxn>
                <a:cxn ang="0">
                  <a:pos x="5" y="287"/>
                </a:cxn>
                <a:cxn ang="0">
                  <a:pos x="0" y="300"/>
                </a:cxn>
                <a:cxn ang="0">
                  <a:pos x="1" y="305"/>
                </a:cxn>
                <a:cxn ang="0">
                  <a:pos x="2" y="306"/>
                </a:cxn>
                <a:cxn ang="0">
                  <a:pos x="5" y="307"/>
                </a:cxn>
                <a:cxn ang="0">
                  <a:pos x="9" y="302"/>
                </a:cxn>
                <a:cxn ang="0">
                  <a:pos x="8" y="300"/>
                </a:cxn>
                <a:cxn ang="0">
                  <a:pos x="10" y="299"/>
                </a:cxn>
                <a:cxn ang="0">
                  <a:pos x="15" y="288"/>
                </a:cxn>
                <a:cxn ang="0">
                  <a:pos x="32" y="258"/>
                </a:cxn>
                <a:cxn ang="0">
                  <a:pos x="55" y="218"/>
                </a:cxn>
                <a:cxn ang="0">
                  <a:pos x="77" y="179"/>
                </a:cxn>
                <a:cxn ang="0">
                  <a:pos x="108" y="129"/>
                </a:cxn>
                <a:cxn ang="0">
                  <a:pos x="110" y="124"/>
                </a:cxn>
                <a:cxn ang="0">
                  <a:pos x="114" y="110"/>
                </a:cxn>
                <a:cxn ang="0">
                  <a:pos x="121" y="90"/>
                </a:cxn>
                <a:cxn ang="0">
                  <a:pos x="128" y="71"/>
                </a:cxn>
                <a:cxn ang="0">
                  <a:pos x="141" y="39"/>
                </a:cxn>
                <a:cxn ang="0">
                  <a:pos x="155" y="15"/>
                </a:cxn>
                <a:cxn ang="0">
                  <a:pos x="159" y="9"/>
                </a:cxn>
                <a:cxn ang="0">
                  <a:pos x="160" y="5"/>
                </a:cxn>
                <a:cxn ang="0">
                  <a:pos x="157" y="0"/>
                </a:cxn>
                <a:cxn ang="0">
                  <a:pos x="154" y="0"/>
                </a:cxn>
                <a:cxn ang="0">
                  <a:pos x="153" y="1"/>
                </a:cxn>
              </a:cxnLst>
              <a:rect l="0" t="0" r="r" b="b"/>
              <a:pathLst>
                <a:path w="160" h="307">
                  <a:moveTo>
                    <a:pt x="153" y="1"/>
                  </a:moveTo>
                  <a:lnTo>
                    <a:pt x="153" y="1"/>
                  </a:lnTo>
                  <a:lnTo>
                    <a:pt x="146" y="12"/>
                  </a:lnTo>
                  <a:lnTo>
                    <a:pt x="139" y="22"/>
                  </a:lnTo>
                  <a:lnTo>
                    <a:pt x="134" y="33"/>
                  </a:lnTo>
                  <a:lnTo>
                    <a:pt x="129" y="44"/>
                  </a:lnTo>
                  <a:lnTo>
                    <a:pt x="129" y="44"/>
                  </a:lnTo>
                  <a:lnTo>
                    <a:pt x="112" y="84"/>
                  </a:lnTo>
                  <a:lnTo>
                    <a:pt x="112" y="84"/>
                  </a:lnTo>
                  <a:lnTo>
                    <a:pt x="109" y="93"/>
                  </a:lnTo>
                  <a:lnTo>
                    <a:pt x="107" y="105"/>
                  </a:lnTo>
                  <a:lnTo>
                    <a:pt x="104" y="116"/>
                  </a:lnTo>
                  <a:lnTo>
                    <a:pt x="102" y="121"/>
                  </a:lnTo>
                  <a:lnTo>
                    <a:pt x="100" y="125"/>
                  </a:lnTo>
                  <a:lnTo>
                    <a:pt x="100" y="125"/>
                  </a:lnTo>
                  <a:lnTo>
                    <a:pt x="79" y="157"/>
                  </a:lnTo>
                  <a:lnTo>
                    <a:pt x="60" y="190"/>
                  </a:lnTo>
                  <a:lnTo>
                    <a:pt x="60" y="190"/>
                  </a:lnTo>
                  <a:lnTo>
                    <a:pt x="46" y="212"/>
                  </a:lnTo>
                  <a:lnTo>
                    <a:pt x="24" y="249"/>
                  </a:lnTo>
                  <a:lnTo>
                    <a:pt x="13" y="269"/>
                  </a:lnTo>
                  <a:lnTo>
                    <a:pt x="5" y="287"/>
                  </a:lnTo>
                  <a:lnTo>
                    <a:pt x="2" y="294"/>
                  </a:lnTo>
                  <a:lnTo>
                    <a:pt x="0" y="300"/>
                  </a:lnTo>
                  <a:lnTo>
                    <a:pt x="0" y="304"/>
                  </a:lnTo>
                  <a:lnTo>
                    <a:pt x="1" y="305"/>
                  </a:lnTo>
                  <a:lnTo>
                    <a:pt x="2" y="306"/>
                  </a:lnTo>
                  <a:lnTo>
                    <a:pt x="2" y="306"/>
                  </a:lnTo>
                  <a:lnTo>
                    <a:pt x="4" y="307"/>
                  </a:lnTo>
                  <a:lnTo>
                    <a:pt x="5" y="307"/>
                  </a:lnTo>
                  <a:lnTo>
                    <a:pt x="8" y="305"/>
                  </a:lnTo>
                  <a:lnTo>
                    <a:pt x="9" y="302"/>
                  </a:lnTo>
                  <a:lnTo>
                    <a:pt x="8" y="300"/>
                  </a:lnTo>
                  <a:lnTo>
                    <a:pt x="8" y="300"/>
                  </a:lnTo>
                  <a:lnTo>
                    <a:pt x="9" y="302"/>
                  </a:lnTo>
                  <a:lnTo>
                    <a:pt x="10" y="299"/>
                  </a:lnTo>
                  <a:lnTo>
                    <a:pt x="10" y="299"/>
                  </a:lnTo>
                  <a:lnTo>
                    <a:pt x="15" y="288"/>
                  </a:lnTo>
                  <a:lnTo>
                    <a:pt x="15" y="288"/>
                  </a:lnTo>
                  <a:lnTo>
                    <a:pt x="32" y="258"/>
                  </a:lnTo>
                  <a:lnTo>
                    <a:pt x="32" y="258"/>
                  </a:lnTo>
                  <a:lnTo>
                    <a:pt x="55" y="218"/>
                  </a:lnTo>
                  <a:lnTo>
                    <a:pt x="77" y="179"/>
                  </a:lnTo>
                  <a:lnTo>
                    <a:pt x="77" y="179"/>
                  </a:lnTo>
                  <a:lnTo>
                    <a:pt x="93" y="154"/>
                  </a:lnTo>
                  <a:lnTo>
                    <a:pt x="108" y="129"/>
                  </a:lnTo>
                  <a:lnTo>
                    <a:pt x="108" y="129"/>
                  </a:lnTo>
                  <a:lnTo>
                    <a:pt x="110" y="124"/>
                  </a:lnTo>
                  <a:lnTo>
                    <a:pt x="112" y="119"/>
                  </a:lnTo>
                  <a:lnTo>
                    <a:pt x="114" y="110"/>
                  </a:lnTo>
                  <a:lnTo>
                    <a:pt x="114" y="110"/>
                  </a:lnTo>
                  <a:lnTo>
                    <a:pt x="121" y="90"/>
                  </a:lnTo>
                  <a:lnTo>
                    <a:pt x="128" y="71"/>
                  </a:lnTo>
                  <a:lnTo>
                    <a:pt x="128" y="71"/>
                  </a:lnTo>
                  <a:lnTo>
                    <a:pt x="134" y="55"/>
                  </a:lnTo>
                  <a:lnTo>
                    <a:pt x="141" y="39"/>
                  </a:lnTo>
                  <a:lnTo>
                    <a:pt x="150" y="23"/>
                  </a:lnTo>
                  <a:lnTo>
                    <a:pt x="155" y="15"/>
                  </a:lnTo>
                  <a:lnTo>
                    <a:pt x="159" y="9"/>
                  </a:lnTo>
                  <a:lnTo>
                    <a:pt x="159" y="9"/>
                  </a:lnTo>
                  <a:lnTo>
                    <a:pt x="160" y="7"/>
                  </a:lnTo>
                  <a:lnTo>
                    <a:pt x="160" y="5"/>
                  </a:lnTo>
                  <a:lnTo>
                    <a:pt x="159" y="1"/>
                  </a:lnTo>
                  <a:lnTo>
                    <a:pt x="157" y="0"/>
                  </a:lnTo>
                  <a:lnTo>
                    <a:pt x="156" y="0"/>
                  </a:lnTo>
                  <a:lnTo>
                    <a:pt x="154" y="0"/>
                  </a:lnTo>
                  <a:lnTo>
                    <a:pt x="153" y="1"/>
                  </a:lnTo>
                  <a:lnTo>
                    <a:pt x="1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0" name="chenying0907 216"/>
            <p:cNvSpPr>
              <a:spLocks/>
            </p:cNvSpPr>
            <p:nvPr/>
          </p:nvSpPr>
          <p:spPr bwMode="auto">
            <a:xfrm>
              <a:off x="3468688" y="2425700"/>
              <a:ext cx="96838" cy="206375"/>
            </a:xfrm>
            <a:custGeom>
              <a:avLst/>
              <a:gdLst/>
              <a:ahLst/>
              <a:cxnLst>
                <a:cxn ang="0">
                  <a:pos x="177" y="2"/>
                </a:cxn>
                <a:cxn ang="0">
                  <a:pos x="177" y="2"/>
                </a:cxn>
                <a:cxn ang="0">
                  <a:pos x="162" y="26"/>
                </a:cxn>
                <a:cxn ang="0">
                  <a:pos x="147" y="50"/>
                </a:cxn>
                <a:cxn ang="0">
                  <a:pos x="134" y="76"/>
                </a:cxn>
                <a:cxn ang="0">
                  <a:pos x="121" y="100"/>
                </a:cxn>
                <a:cxn ang="0">
                  <a:pos x="98" y="152"/>
                </a:cxn>
                <a:cxn ang="0">
                  <a:pos x="76" y="204"/>
                </a:cxn>
                <a:cxn ang="0">
                  <a:pos x="76" y="204"/>
                </a:cxn>
                <a:cxn ang="0">
                  <a:pos x="36" y="297"/>
                </a:cxn>
                <a:cxn ang="0">
                  <a:pos x="36" y="297"/>
                </a:cxn>
                <a:cxn ang="0">
                  <a:pos x="26" y="317"/>
                </a:cxn>
                <a:cxn ang="0">
                  <a:pos x="16" y="339"/>
                </a:cxn>
                <a:cxn ang="0">
                  <a:pos x="7" y="360"/>
                </a:cxn>
                <a:cxn ang="0">
                  <a:pos x="3" y="371"/>
                </a:cxn>
                <a:cxn ang="0">
                  <a:pos x="0" y="382"/>
                </a:cxn>
                <a:cxn ang="0">
                  <a:pos x="0" y="382"/>
                </a:cxn>
                <a:cxn ang="0">
                  <a:pos x="0" y="384"/>
                </a:cxn>
                <a:cxn ang="0">
                  <a:pos x="0" y="386"/>
                </a:cxn>
                <a:cxn ang="0">
                  <a:pos x="1" y="388"/>
                </a:cxn>
                <a:cxn ang="0">
                  <a:pos x="3" y="388"/>
                </a:cxn>
                <a:cxn ang="0">
                  <a:pos x="5" y="389"/>
                </a:cxn>
                <a:cxn ang="0">
                  <a:pos x="6" y="388"/>
                </a:cxn>
                <a:cxn ang="0">
                  <a:pos x="8" y="387"/>
                </a:cxn>
                <a:cxn ang="0">
                  <a:pos x="9" y="384"/>
                </a:cxn>
                <a:cxn ang="0">
                  <a:pos x="9" y="384"/>
                </a:cxn>
                <a:cxn ang="0">
                  <a:pos x="12" y="373"/>
                </a:cxn>
                <a:cxn ang="0">
                  <a:pos x="16" y="363"/>
                </a:cxn>
                <a:cxn ang="0">
                  <a:pos x="20" y="351"/>
                </a:cxn>
                <a:cxn ang="0">
                  <a:pos x="25" y="341"/>
                </a:cxn>
                <a:cxn ang="0">
                  <a:pos x="25" y="341"/>
                </a:cxn>
                <a:cxn ang="0">
                  <a:pos x="32" y="330"/>
                </a:cxn>
                <a:cxn ang="0">
                  <a:pos x="37" y="318"/>
                </a:cxn>
                <a:cxn ang="0">
                  <a:pos x="47" y="295"/>
                </a:cxn>
                <a:cxn ang="0">
                  <a:pos x="47" y="295"/>
                </a:cxn>
                <a:cxn ang="0">
                  <a:pos x="87" y="202"/>
                </a:cxn>
                <a:cxn ang="0">
                  <a:pos x="87" y="202"/>
                </a:cxn>
                <a:cxn ang="0">
                  <a:pos x="109" y="151"/>
                </a:cxn>
                <a:cxn ang="0">
                  <a:pos x="132" y="101"/>
                </a:cxn>
                <a:cxn ang="0">
                  <a:pos x="144" y="78"/>
                </a:cxn>
                <a:cxn ang="0">
                  <a:pos x="157" y="53"/>
                </a:cxn>
                <a:cxn ang="0">
                  <a:pos x="170" y="29"/>
                </a:cxn>
                <a:cxn ang="0">
                  <a:pos x="184" y="6"/>
                </a:cxn>
                <a:cxn ang="0">
                  <a:pos x="184" y="6"/>
                </a:cxn>
                <a:cxn ang="0">
                  <a:pos x="185" y="4"/>
                </a:cxn>
                <a:cxn ang="0">
                  <a:pos x="185" y="3"/>
                </a:cxn>
                <a:cxn ang="0">
                  <a:pos x="184" y="1"/>
                </a:cxn>
                <a:cxn ang="0">
                  <a:pos x="183" y="0"/>
                </a:cxn>
                <a:cxn ang="0">
                  <a:pos x="181" y="0"/>
                </a:cxn>
                <a:cxn ang="0">
                  <a:pos x="180" y="0"/>
                </a:cxn>
                <a:cxn ang="0">
                  <a:pos x="178" y="0"/>
                </a:cxn>
                <a:cxn ang="0">
                  <a:pos x="177" y="2"/>
                </a:cxn>
                <a:cxn ang="0">
                  <a:pos x="177" y="2"/>
                </a:cxn>
              </a:cxnLst>
              <a:rect l="0" t="0" r="r" b="b"/>
              <a:pathLst>
                <a:path w="185" h="389">
                  <a:moveTo>
                    <a:pt x="177" y="2"/>
                  </a:moveTo>
                  <a:lnTo>
                    <a:pt x="177" y="2"/>
                  </a:lnTo>
                  <a:lnTo>
                    <a:pt x="162" y="26"/>
                  </a:lnTo>
                  <a:lnTo>
                    <a:pt x="147" y="50"/>
                  </a:lnTo>
                  <a:lnTo>
                    <a:pt x="134" y="76"/>
                  </a:lnTo>
                  <a:lnTo>
                    <a:pt x="121" y="100"/>
                  </a:lnTo>
                  <a:lnTo>
                    <a:pt x="98" y="152"/>
                  </a:lnTo>
                  <a:lnTo>
                    <a:pt x="76" y="204"/>
                  </a:lnTo>
                  <a:lnTo>
                    <a:pt x="76" y="204"/>
                  </a:lnTo>
                  <a:lnTo>
                    <a:pt x="36" y="297"/>
                  </a:lnTo>
                  <a:lnTo>
                    <a:pt x="36" y="297"/>
                  </a:lnTo>
                  <a:lnTo>
                    <a:pt x="26" y="317"/>
                  </a:lnTo>
                  <a:lnTo>
                    <a:pt x="16" y="339"/>
                  </a:lnTo>
                  <a:lnTo>
                    <a:pt x="7" y="360"/>
                  </a:lnTo>
                  <a:lnTo>
                    <a:pt x="3" y="371"/>
                  </a:lnTo>
                  <a:lnTo>
                    <a:pt x="0" y="382"/>
                  </a:lnTo>
                  <a:lnTo>
                    <a:pt x="0" y="382"/>
                  </a:lnTo>
                  <a:lnTo>
                    <a:pt x="0" y="384"/>
                  </a:lnTo>
                  <a:lnTo>
                    <a:pt x="0" y="386"/>
                  </a:lnTo>
                  <a:lnTo>
                    <a:pt x="1" y="388"/>
                  </a:lnTo>
                  <a:lnTo>
                    <a:pt x="3" y="388"/>
                  </a:lnTo>
                  <a:lnTo>
                    <a:pt x="5" y="389"/>
                  </a:lnTo>
                  <a:lnTo>
                    <a:pt x="6" y="388"/>
                  </a:lnTo>
                  <a:lnTo>
                    <a:pt x="8" y="387"/>
                  </a:lnTo>
                  <a:lnTo>
                    <a:pt x="9" y="384"/>
                  </a:lnTo>
                  <a:lnTo>
                    <a:pt x="9" y="384"/>
                  </a:lnTo>
                  <a:lnTo>
                    <a:pt x="12" y="373"/>
                  </a:lnTo>
                  <a:lnTo>
                    <a:pt x="16" y="363"/>
                  </a:lnTo>
                  <a:lnTo>
                    <a:pt x="20" y="351"/>
                  </a:lnTo>
                  <a:lnTo>
                    <a:pt x="25" y="341"/>
                  </a:lnTo>
                  <a:lnTo>
                    <a:pt x="25" y="341"/>
                  </a:lnTo>
                  <a:lnTo>
                    <a:pt x="32" y="330"/>
                  </a:lnTo>
                  <a:lnTo>
                    <a:pt x="37" y="318"/>
                  </a:lnTo>
                  <a:lnTo>
                    <a:pt x="47" y="295"/>
                  </a:lnTo>
                  <a:lnTo>
                    <a:pt x="47" y="295"/>
                  </a:lnTo>
                  <a:lnTo>
                    <a:pt x="87" y="202"/>
                  </a:lnTo>
                  <a:lnTo>
                    <a:pt x="87" y="202"/>
                  </a:lnTo>
                  <a:lnTo>
                    <a:pt x="109" y="151"/>
                  </a:lnTo>
                  <a:lnTo>
                    <a:pt x="132" y="101"/>
                  </a:lnTo>
                  <a:lnTo>
                    <a:pt x="144" y="78"/>
                  </a:lnTo>
                  <a:lnTo>
                    <a:pt x="157" y="53"/>
                  </a:lnTo>
                  <a:lnTo>
                    <a:pt x="170" y="29"/>
                  </a:lnTo>
                  <a:lnTo>
                    <a:pt x="184" y="6"/>
                  </a:lnTo>
                  <a:lnTo>
                    <a:pt x="184" y="6"/>
                  </a:lnTo>
                  <a:lnTo>
                    <a:pt x="185" y="4"/>
                  </a:lnTo>
                  <a:lnTo>
                    <a:pt x="185" y="3"/>
                  </a:lnTo>
                  <a:lnTo>
                    <a:pt x="184" y="1"/>
                  </a:lnTo>
                  <a:lnTo>
                    <a:pt x="183" y="0"/>
                  </a:lnTo>
                  <a:lnTo>
                    <a:pt x="181" y="0"/>
                  </a:lnTo>
                  <a:lnTo>
                    <a:pt x="180" y="0"/>
                  </a:lnTo>
                  <a:lnTo>
                    <a:pt x="178" y="0"/>
                  </a:lnTo>
                  <a:lnTo>
                    <a:pt x="177" y="2"/>
                  </a:lnTo>
                  <a:lnTo>
                    <a:pt x="1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1" name="chenying0907 217"/>
            <p:cNvSpPr>
              <a:spLocks/>
            </p:cNvSpPr>
            <p:nvPr/>
          </p:nvSpPr>
          <p:spPr bwMode="auto">
            <a:xfrm>
              <a:off x="3514725" y="2389188"/>
              <a:ext cx="107950" cy="252413"/>
            </a:xfrm>
            <a:custGeom>
              <a:avLst/>
              <a:gdLst/>
              <a:ahLst/>
              <a:cxnLst>
                <a:cxn ang="0">
                  <a:pos x="198" y="2"/>
                </a:cxn>
                <a:cxn ang="0">
                  <a:pos x="147" y="97"/>
                </a:cxn>
                <a:cxn ang="0">
                  <a:pos x="133" y="128"/>
                </a:cxn>
                <a:cxn ang="0">
                  <a:pos x="108" y="192"/>
                </a:cxn>
                <a:cxn ang="0">
                  <a:pos x="95" y="224"/>
                </a:cxn>
                <a:cxn ang="0">
                  <a:pos x="55" y="314"/>
                </a:cxn>
                <a:cxn ang="0">
                  <a:pos x="44" y="344"/>
                </a:cxn>
                <a:cxn ang="0">
                  <a:pos x="33" y="374"/>
                </a:cxn>
                <a:cxn ang="0">
                  <a:pos x="25" y="405"/>
                </a:cxn>
                <a:cxn ang="0">
                  <a:pos x="19" y="419"/>
                </a:cxn>
                <a:cxn ang="0">
                  <a:pos x="14" y="434"/>
                </a:cxn>
                <a:cxn ang="0">
                  <a:pos x="9" y="452"/>
                </a:cxn>
                <a:cxn ang="0">
                  <a:pos x="1" y="470"/>
                </a:cxn>
                <a:cxn ang="0">
                  <a:pos x="0" y="472"/>
                </a:cxn>
                <a:cxn ang="0">
                  <a:pos x="2" y="475"/>
                </a:cxn>
                <a:cxn ang="0">
                  <a:pos x="4" y="477"/>
                </a:cxn>
                <a:cxn ang="0">
                  <a:pos x="9" y="476"/>
                </a:cxn>
                <a:cxn ang="0">
                  <a:pos x="10" y="475"/>
                </a:cxn>
                <a:cxn ang="0">
                  <a:pos x="20" y="449"/>
                </a:cxn>
                <a:cxn ang="0">
                  <a:pos x="44" y="371"/>
                </a:cxn>
                <a:cxn ang="0">
                  <a:pos x="50" y="353"/>
                </a:cxn>
                <a:cxn ang="0">
                  <a:pos x="70" y="304"/>
                </a:cxn>
                <a:cxn ang="0">
                  <a:pos x="99" y="238"/>
                </a:cxn>
                <a:cxn ang="0">
                  <a:pos x="124" y="174"/>
                </a:cxn>
                <a:cxn ang="0">
                  <a:pos x="143" y="125"/>
                </a:cxn>
                <a:cxn ang="0">
                  <a:pos x="150" y="109"/>
                </a:cxn>
                <a:cxn ang="0">
                  <a:pos x="206" y="7"/>
                </a:cxn>
                <a:cxn ang="0">
                  <a:pos x="206" y="5"/>
                </a:cxn>
                <a:cxn ang="0">
                  <a:pos x="205" y="2"/>
                </a:cxn>
                <a:cxn ang="0">
                  <a:pos x="202" y="0"/>
                </a:cxn>
                <a:cxn ang="0">
                  <a:pos x="199" y="1"/>
                </a:cxn>
                <a:cxn ang="0">
                  <a:pos x="198" y="2"/>
                </a:cxn>
              </a:cxnLst>
              <a:rect l="0" t="0" r="r" b="b"/>
              <a:pathLst>
                <a:path w="206" h="477">
                  <a:moveTo>
                    <a:pt x="198" y="2"/>
                  </a:moveTo>
                  <a:lnTo>
                    <a:pt x="198" y="2"/>
                  </a:lnTo>
                  <a:lnTo>
                    <a:pt x="147" y="97"/>
                  </a:lnTo>
                  <a:lnTo>
                    <a:pt x="147" y="97"/>
                  </a:lnTo>
                  <a:lnTo>
                    <a:pt x="139" y="113"/>
                  </a:lnTo>
                  <a:lnTo>
                    <a:pt x="133" y="128"/>
                  </a:lnTo>
                  <a:lnTo>
                    <a:pt x="120" y="160"/>
                  </a:lnTo>
                  <a:lnTo>
                    <a:pt x="108" y="192"/>
                  </a:lnTo>
                  <a:lnTo>
                    <a:pt x="95" y="224"/>
                  </a:lnTo>
                  <a:lnTo>
                    <a:pt x="95" y="224"/>
                  </a:lnTo>
                  <a:lnTo>
                    <a:pt x="68" y="284"/>
                  </a:lnTo>
                  <a:lnTo>
                    <a:pt x="55" y="314"/>
                  </a:lnTo>
                  <a:lnTo>
                    <a:pt x="44" y="344"/>
                  </a:lnTo>
                  <a:lnTo>
                    <a:pt x="44" y="344"/>
                  </a:lnTo>
                  <a:lnTo>
                    <a:pt x="38" y="359"/>
                  </a:lnTo>
                  <a:lnTo>
                    <a:pt x="33" y="374"/>
                  </a:lnTo>
                  <a:lnTo>
                    <a:pt x="25" y="405"/>
                  </a:lnTo>
                  <a:lnTo>
                    <a:pt x="25" y="405"/>
                  </a:lnTo>
                  <a:lnTo>
                    <a:pt x="23" y="412"/>
                  </a:lnTo>
                  <a:lnTo>
                    <a:pt x="19" y="419"/>
                  </a:lnTo>
                  <a:lnTo>
                    <a:pt x="16" y="427"/>
                  </a:lnTo>
                  <a:lnTo>
                    <a:pt x="14" y="434"/>
                  </a:lnTo>
                  <a:lnTo>
                    <a:pt x="14" y="434"/>
                  </a:lnTo>
                  <a:lnTo>
                    <a:pt x="9" y="452"/>
                  </a:lnTo>
                  <a:lnTo>
                    <a:pt x="5" y="461"/>
                  </a:lnTo>
                  <a:lnTo>
                    <a:pt x="1" y="470"/>
                  </a:lnTo>
                  <a:lnTo>
                    <a:pt x="1" y="470"/>
                  </a:lnTo>
                  <a:lnTo>
                    <a:pt x="0" y="472"/>
                  </a:lnTo>
                  <a:lnTo>
                    <a:pt x="1" y="474"/>
                  </a:lnTo>
                  <a:lnTo>
                    <a:pt x="2" y="475"/>
                  </a:lnTo>
                  <a:lnTo>
                    <a:pt x="3" y="476"/>
                  </a:lnTo>
                  <a:lnTo>
                    <a:pt x="4" y="477"/>
                  </a:lnTo>
                  <a:lnTo>
                    <a:pt x="7" y="477"/>
                  </a:lnTo>
                  <a:lnTo>
                    <a:pt x="9" y="476"/>
                  </a:lnTo>
                  <a:lnTo>
                    <a:pt x="10" y="475"/>
                  </a:lnTo>
                  <a:lnTo>
                    <a:pt x="10" y="475"/>
                  </a:lnTo>
                  <a:lnTo>
                    <a:pt x="15" y="463"/>
                  </a:lnTo>
                  <a:lnTo>
                    <a:pt x="20" y="449"/>
                  </a:lnTo>
                  <a:lnTo>
                    <a:pt x="29" y="424"/>
                  </a:lnTo>
                  <a:lnTo>
                    <a:pt x="44" y="371"/>
                  </a:lnTo>
                  <a:lnTo>
                    <a:pt x="44" y="371"/>
                  </a:lnTo>
                  <a:lnTo>
                    <a:pt x="50" y="353"/>
                  </a:lnTo>
                  <a:lnTo>
                    <a:pt x="56" y="337"/>
                  </a:lnTo>
                  <a:lnTo>
                    <a:pt x="70" y="304"/>
                  </a:lnTo>
                  <a:lnTo>
                    <a:pt x="99" y="238"/>
                  </a:lnTo>
                  <a:lnTo>
                    <a:pt x="99" y="238"/>
                  </a:lnTo>
                  <a:lnTo>
                    <a:pt x="113" y="206"/>
                  </a:lnTo>
                  <a:lnTo>
                    <a:pt x="124" y="174"/>
                  </a:lnTo>
                  <a:lnTo>
                    <a:pt x="137" y="142"/>
                  </a:lnTo>
                  <a:lnTo>
                    <a:pt x="143" y="125"/>
                  </a:lnTo>
                  <a:lnTo>
                    <a:pt x="150" y="109"/>
                  </a:lnTo>
                  <a:lnTo>
                    <a:pt x="150" y="109"/>
                  </a:lnTo>
                  <a:lnTo>
                    <a:pt x="178" y="59"/>
                  </a:lnTo>
                  <a:lnTo>
                    <a:pt x="206" y="7"/>
                  </a:lnTo>
                  <a:lnTo>
                    <a:pt x="206" y="7"/>
                  </a:lnTo>
                  <a:lnTo>
                    <a:pt x="206" y="5"/>
                  </a:lnTo>
                  <a:lnTo>
                    <a:pt x="206" y="3"/>
                  </a:lnTo>
                  <a:lnTo>
                    <a:pt x="205" y="2"/>
                  </a:lnTo>
                  <a:lnTo>
                    <a:pt x="204" y="1"/>
                  </a:lnTo>
                  <a:lnTo>
                    <a:pt x="202" y="0"/>
                  </a:lnTo>
                  <a:lnTo>
                    <a:pt x="200" y="0"/>
                  </a:lnTo>
                  <a:lnTo>
                    <a:pt x="199" y="1"/>
                  </a:lnTo>
                  <a:lnTo>
                    <a:pt x="198" y="2"/>
                  </a:lnTo>
                  <a:lnTo>
                    <a:pt x="19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2" name="chenying0907 218"/>
            <p:cNvSpPr>
              <a:spLocks/>
            </p:cNvSpPr>
            <p:nvPr/>
          </p:nvSpPr>
          <p:spPr bwMode="auto">
            <a:xfrm>
              <a:off x="3571875" y="2335213"/>
              <a:ext cx="95250" cy="282575"/>
            </a:xfrm>
            <a:custGeom>
              <a:avLst/>
              <a:gdLst/>
              <a:ahLst/>
              <a:cxnLst>
                <a:cxn ang="0">
                  <a:pos x="171" y="5"/>
                </a:cxn>
                <a:cxn ang="0">
                  <a:pos x="165" y="36"/>
                </a:cxn>
                <a:cxn ang="0">
                  <a:pos x="157" y="67"/>
                </a:cxn>
                <a:cxn ang="0">
                  <a:pos x="133" y="127"/>
                </a:cxn>
                <a:cxn ang="0">
                  <a:pos x="119" y="162"/>
                </a:cxn>
                <a:cxn ang="0">
                  <a:pos x="79" y="267"/>
                </a:cxn>
                <a:cxn ang="0">
                  <a:pos x="51" y="335"/>
                </a:cxn>
                <a:cxn ang="0">
                  <a:pos x="33" y="387"/>
                </a:cxn>
                <a:cxn ang="0">
                  <a:pos x="28" y="406"/>
                </a:cxn>
                <a:cxn ang="0">
                  <a:pos x="12" y="472"/>
                </a:cxn>
                <a:cxn ang="0">
                  <a:pos x="9" y="486"/>
                </a:cxn>
                <a:cxn ang="0">
                  <a:pos x="2" y="515"/>
                </a:cxn>
                <a:cxn ang="0">
                  <a:pos x="0" y="530"/>
                </a:cxn>
                <a:cxn ang="0">
                  <a:pos x="1" y="533"/>
                </a:cxn>
                <a:cxn ang="0">
                  <a:pos x="4" y="534"/>
                </a:cxn>
                <a:cxn ang="0">
                  <a:pos x="9" y="532"/>
                </a:cxn>
                <a:cxn ang="0">
                  <a:pos x="9" y="530"/>
                </a:cxn>
                <a:cxn ang="0">
                  <a:pos x="15" y="498"/>
                </a:cxn>
                <a:cxn ang="0">
                  <a:pos x="22" y="467"/>
                </a:cxn>
                <a:cxn ang="0">
                  <a:pos x="26" y="449"/>
                </a:cxn>
                <a:cxn ang="0">
                  <a:pos x="39" y="400"/>
                </a:cxn>
                <a:cxn ang="0">
                  <a:pos x="44" y="382"/>
                </a:cxn>
                <a:cxn ang="0">
                  <a:pos x="64" y="329"/>
                </a:cxn>
                <a:cxn ang="0">
                  <a:pos x="92" y="261"/>
                </a:cxn>
                <a:cxn ang="0">
                  <a:pos x="120" y="187"/>
                </a:cxn>
                <a:cxn ang="0">
                  <a:pos x="148" y="113"/>
                </a:cxn>
                <a:cxn ang="0">
                  <a:pos x="160" y="88"/>
                </a:cxn>
                <a:cxn ang="0">
                  <a:pos x="173" y="46"/>
                </a:cxn>
                <a:cxn ang="0">
                  <a:pos x="178" y="18"/>
                </a:cxn>
                <a:cxn ang="0">
                  <a:pos x="180" y="5"/>
                </a:cxn>
                <a:cxn ang="0">
                  <a:pos x="179" y="1"/>
                </a:cxn>
                <a:cxn ang="0">
                  <a:pos x="176" y="0"/>
                </a:cxn>
                <a:cxn ang="0">
                  <a:pos x="171" y="3"/>
                </a:cxn>
                <a:cxn ang="0">
                  <a:pos x="171" y="5"/>
                </a:cxn>
              </a:cxnLst>
              <a:rect l="0" t="0" r="r" b="b"/>
              <a:pathLst>
                <a:path w="180" h="534">
                  <a:moveTo>
                    <a:pt x="171" y="5"/>
                  </a:moveTo>
                  <a:lnTo>
                    <a:pt x="171" y="5"/>
                  </a:lnTo>
                  <a:lnTo>
                    <a:pt x="168" y="20"/>
                  </a:lnTo>
                  <a:lnTo>
                    <a:pt x="165" y="36"/>
                  </a:lnTo>
                  <a:lnTo>
                    <a:pt x="161" y="51"/>
                  </a:lnTo>
                  <a:lnTo>
                    <a:pt x="157" y="67"/>
                  </a:lnTo>
                  <a:lnTo>
                    <a:pt x="145" y="97"/>
                  </a:lnTo>
                  <a:lnTo>
                    <a:pt x="133" y="127"/>
                  </a:lnTo>
                  <a:lnTo>
                    <a:pt x="133" y="127"/>
                  </a:lnTo>
                  <a:lnTo>
                    <a:pt x="119" y="162"/>
                  </a:lnTo>
                  <a:lnTo>
                    <a:pt x="106" y="197"/>
                  </a:lnTo>
                  <a:lnTo>
                    <a:pt x="79" y="267"/>
                  </a:lnTo>
                  <a:lnTo>
                    <a:pt x="79" y="267"/>
                  </a:lnTo>
                  <a:lnTo>
                    <a:pt x="51" y="335"/>
                  </a:lnTo>
                  <a:lnTo>
                    <a:pt x="39" y="370"/>
                  </a:lnTo>
                  <a:lnTo>
                    <a:pt x="33" y="387"/>
                  </a:lnTo>
                  <a:lnTo>
                    <a:pt x="28" y="406"/>
                  </a:lnTo>
                  <a:lnTo>
                    <a:pt x="28" y="406"/>
                  </a:lnTo>
                  <a:lnTo>
                    <a:pt x="19" y="439"/>
                  </a:lnTo>
                  <a:lnTo>
                    <a:pt x="12" y="472"/>
                  </a:lnTo>
                  <a:lnTo>
                    <a:pt x="12" y="472"/>
                  </a:lnTo>
                  <a:lnTo>
                    <a:pt x="9" y="486"/>
                  </a:lnTo>
                  <a:lnTo>
                    <a:pt x="6" y="501"/>
                  </a:lnTo>
                  <a:lnTo>
                    <a:pt x="2" y="515"/>
                  </a:lnTo>
                  <a:lnTo>
                    <a:pt x="0" y="530"/>
                  </a:lnTo>
                  <a:lnTo>
                    <a:pt x="0" y="530"/>
                  </a:lnTo>
                  <a:lnTo>
                    <a:pt x="1" y="532"/>
                  </a:lnTo>
                  <a:lnTo>
                    <a:pt x="1" y="533"/>
                  </a:lnTo>
                  <a:lnTo>
                    <a:pt x="3" y="534"/>
                  </a:lnTo>
                  <a:lnTo>
                    <a:pt x="4" y="534"/>
                  </a:lnTo>
                  <a:lnTo>
                    <a:pt x="8" y="533"/>
                  </a:lnTo>
                  <a:lnTo>
                    <a:pt x="9" y="532"/>
                  </a:lnTo>
                  <a:lnTo>
                    <a:pt x="9" y="530"/>
                  </a:lnTo>
                  <a:lnTo>
                    <a:pt x="9" y="530"/>
                  </a:lnTo>
                  <a:lnTo>
                    <a:pt x="12" y="513"/>
                  </a:lnTo>
                  <a:lnTo>
                    <a:pt x="15" y="498"/>
                  </a:lnTo>
                  <a:lnTo>
                    <a:pt x="19" y="482"/>
                  </a:lnTo>
                  <a:lnTo>
                    <a:pt x="22" y="467"/>
                  </a:lnTo>
                  <a:lnTo>
                    <a:pt x="22" y="467"/>
                  </a:lnTo>
                  <a:lnTo>
                    <a:pt x="26" y="449"/>
                  </a:lnTo>
                  <a:lnTo>
                    <a:pt x="30" y="433"/>
                  </a:lnTo>
                  <a:lnTo>
                    <a:pt x="39" y="400"/>
                  </a:lnTo>
                  <a:lnTo>
                    <a:pt x="39" y="400"/>
                  </a:lnTo>
                  <a:lnTo>
                    <a:pt x="44" y="382"/>
                  </a:lnTo>
                  <a:lnTo>
                    <a:pt x="50" y="364"/>
                  </a:lnTo>
                  <a:lnTo>
                    <a:pt x="64" y="329"/>
                  </a:lnTo>
                  <a:lnTo>
                    <a:pt x="78" y="295"/>
                  </a:lnTo>
                  <a:lnTo>
                    <a:pt x="92" y="261"/>
                  </a:lnTo>
                  <a:lnTo>
                    <a:pt x="92" y="261"/>
                  </a:lnTo>
                  <a:lnTo>
                    <a:pt x="120" y="187"/>
                  </a:lnTo>
                  <a:lnTo>
                    <a:pt x="134" y="151"/>
                  </a:lnTo>
                  <a:lnTo>
                    <a:pt x="148" y="113"/>
                  </a:lnTo>
                  <a:lnTo>
                    <a:pt x="148" y="113"/>
                  </a:lnTo>
                  <a:lnTo>
                    <a:pt x="160" y="88"/>
                  </a:lnTo>
                  <a:lnTo>
                    <a:pt x="169" y="61"/>
                  </a:lnTo>
                  <a:lnTo>
                    <a:pt x="173" y="46"/>
                  </a:lnTo>
                  <a:lnTo>
                    <a:pt x="176" y="33"/>
                  </a:lnTo>
                  <a:lnTo>
                    <a:pt x="178" y="18"/>
                  </a:lnTo>
                  <a:lnTo>
                    <a:pt x="180" y="5"/>
                  </a:lnTo>
                  <a:lnTo>
                    <a:pt x="180" y="5"/>
                  </a:lnTo>
                  <a:lnTo>
                    <a:pt x="180" y="3"/>
                  </a:lnTo>
                  <a:lnTo>
                    <a:pt x="179" y="1"/>
                  </a:lnTo>
                  <a:lnTo>
                    <a:pt x="177" y="1"/>
                  </a:lnTo>
                  <a:lnTo>
                    <a:pt x="176" y="0"/>
                  </a:lnTo>
                  <a:lnTo>
                    <a:pt x="172" y="1"/>
                  </a:lnTo>
                  <a:lnTo>
                    <a:pt x="171" y="3"/>
                  </a:lnTo>
                  <a:lnTo>
                    <a:pt x="171" y="5"/>
                  </a:lnTo>
                  <a:lnTo>
                    <a:pt x="17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3" name="chenying0907 219"/>
            <p:cNvSpPr>
              <a:spLocks/>
            </p:cNvSpPr>
            <p:nvPr/>
          </p:nvSpPr>
          <p:spPr bwMode="auto">
            <a:xfrm>
              <a:off x="3662363" y="2174875"/>
              <a:ext cx="14288" cy="49213"/>
            </a:xfrm>
            <a:custGeom>
              <a:avLst/>
              <a:gdLst/>
              <a:ahLst/>
              <a:cxnLst>
                <a:cxn ang="0">
                  <a:pos x="20" y="3"/>
                </a:cxn>
                <a:cxn ang="0">
                  <a:pos x="20" y="3"/>
                </a:cxn>
                <a:cxn ang="0">
                  <a:pos x="11" y="23"/>
                </a:cxn>
                <a:cxn ang="0">
                  <a:pos x="4" y="43"/>
                </a:cxn>
                <a:cxn ang="0">
                  <a:pos x="1" y="65"/>
                </a:cxn>
                <a:cxn ang="0">
                  <a:pos x="0" y="87"/>
                </a:cxn>
                <a:cxn ang="0">
                  <a:pos x="0" y="87"/>
                </a:cxn>
                <a:cxn ang="0">
                  <a:pos x="0" y="89"/>
                </a:cxn>
                <a:cxn ang="0">
                  <a:pos x="1" y="91"/>
                </a:cxn>
                <a:cxn ang="0">
                  <a:pos x="2" y="92"/>
                </a:cxn>
                <a:cxn ang="0">
                  <a:pos x="4" y="92"/>
                </a:cxn>
                <a:cxn ang="0">
                  <a:pos x="6" y="92"/>
                </a:cxn>
                <a:cxn ang="0">
                  <a:pos x="7" y="91"/>
                </a:cxn>
                <a:cxn ang="0">
                  <a:pos x="8" y="89"/>
                </a:cxn>
                <a:cxn ang="0">
                  <a:pos x="9" y="87"/>
                </a:cxn>
                <a:cxn ang="0">
                  <a:pos x="9" y="87"/>
                </a:cxn>
                <a:cxn ang="0">
                  <a:pos x="11" y="66"/>
                </a:cxn>
                <a:cxn ang="0">
                  <a:pos x="14" y="47"/>
                </a:cxn>
                <a:cxn ang="0">
                  <a:pos x="20" y="27"/>
                </a:cxn>
                <a:cxn ang="0">
                  <a:pos x="27" y="7"/>
                </a:cxn>
                <a:cxn ang="0">
                  <a:pos x="27" y="7"/>
                </a:cxn>
                <a:cxn ang="0">
                  <a:pos x="28" y="5"/>
                </a:cxn>
                <a:cxn ang="0">
                  <a:pos x="28" y="4"/>
                </a:cxn>
                <a:cxn ang="0">
                  <a:pos x="25" y="1"/>
                </a:cxn>
                <a:cxn ang="0">
                  <a:pos x="24" y="0"/>
                </a:cxn>
                <a:cxn ang="0">
                  <a:pos x="22" y="0"/>
                </a:cxn>
                <a:cxn ang="0">
                  <a:pos x="21" y="1"/>
                </a:cxn>
                <a:cxn ang="0">
                  <a:pos x="20" y="3"/>
                </a:cxn>
                <a:cxn ang="0">
                  <a:pos x="20" y="3"/>
                </a:cxn>
              </a:cxnLst>
              <a:rect l="0" t="0" r="r" b="b"/>
              <a:pathLst>
                <a:path w="28" h="92">
                  <a:moveTo>
                    <a:pt x="20" y="3"/>
                  </a:moveTo>
                  <a:lnTo>
                    <a:pt x="20" y="3"/>
                  </a:lnTo>
                  <a:lnTo>
                    <a:pt x="11" y="23"/>
                  </a:lnTo>
                  <a:lnTo>
                    <a:pt x="4" y="43"/>
                  </a:lnTo>
                  <a:lnTo>
                    <a:pt x="1" y="65"/>
                  </a:lnTo>
                  <a:lnTo>
                    <a:pt x="0" y="87"/>
                  </a:lnTo>
                  <a:lnTo>
                    <a:pt x="0" y="87"/>
                  </a:lnTo>
                  <a:lnTo>
                    <a:pt x="0" y="89"/>
                  </a:lnTo>
                  <a:lnTo>
                    <a:pt x="1" y="91"/>
                  </a:lnTo>
                  <a:lnTo>
                    <a:pt x="2" y="92"/>
                  </a:lnTo>
                  <a:lnTo>
                    <a:pt x="4" y="92"/>
                  </a:lnTo>
                  <a:lnTo>
                    <a:pt x="6" y="92"/>
                  </a:lnTo>
                  <a:lnTo>
                    <a:pt x="7" y="91"/>
                  </a:lnTo>
                  <a:lnTo>
                    <a:pt x="8" y="89"/>
                  </a:lnTo>
                  <a:lnTo>
                    <a:pt x="9" y="87"/>
                  </a:lnTo>
                  <a:lnTo>
                    <a:pt x="9" y="87"/>
                  </a:lnTo>
                  <a:lnTo>
                    <a:pt x="11" y="66"/>
                  </a:lnTo>
                  <a:lnTo>
                    <a:pt x="14" y="47"/>
                  </a:lnTo>
                  <a:lnTo>
                    <a:pt x="20" y="27"/>
                  </a:lnTo>
                  <a:lnTo>
                    <a:pt x="27" y="7"/>
                  </a:lnTo>
                  <a:lnTo>
                    <a:pt x="27" y="7"/>
                  </a:lnTo>
                  <a:lnTo>
                    <a:pt x="28" y="5"/>
                  </a:lnTo>
                  <a:lnTo>
                    <a:pt x="28" y="4"/>
                  </a:lnTo>
                  <a:lnTo>
                    <a:pt x="25" y="1"/>
                  </a:lnTo>
                  <a:lnTo>
                    <a:pt x="24" y="0"/>
                  </a:lnTo>
                  <a:lnTo>
                    <a:pt x="22" y="0"/>
                  </a:lnTo>
                  <a:lnTo>
                    <a:pt x="21" y="1"/>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4" name="chenying0907 220"/>
            <p:cNvSpPr>
              <a:spLocks/>
            </p:cNvSpPr>
            <p:nvPr/>
          </p:nvSpPr>
          <p:spPr bwMode="auto">
            <a:xfrm>
              <a:off x="3681413" y="2162175"/>
              <a:ext cx="36513" cy="88900"/>
            </a:xfrm>
            <a:custGeom>
              <a:avLst/>
              <a:gdLst/>
              <a:ahLst/>
              <a:cxnLst>
                <a:cxn ang="0">
                  <a:pos x="57" y="4"/>
                </a:cxn>
                <a:cxn ang="0">
                  <a:pos x="57" y="4"/>
                </a:cxn>
                <a:cxn ang="0">
                  <a:pos x="56" y="16"/>
                </a:cxn>
                <a:cxn ang="0">
                  <a:pos x="54" y="26"/>
                </a:cxn>
                <a:cxn ang="0">
                  <a:pos x="50" y="36"/>
                </a:cxn>
                <a:cxn ang="0">
                  <a:pos x="46" y="47"/>
                </a:cxn>
                <a:cxn ang="0">
                  <a:pos x="37" y="67"/>
                </a:cxn>
                <a:cxn ang="0">
                  <a:pos x="27" y="88"/>
                </a:cxn>
                <a:cxn ang="0">
                  <a:pos x="27" y="88"/>
                </a:cxn>
                <a:cxn ang="0">
                  <a:pos x="13" y="124"/>
                </a:cxn>
                <a:cxn ang="0">
                  <a:pos x="6" y="143"/>
                </a:cxn>
                <a:cxn ang="0">
                  <a:pos x="0" y="161"/>
                </a:cxn>
                <a:cxn ang="0">
                  <a:pos x="0" y="161"/>
                </a:cxn>
                <a:cxn ang="0">
                  <a:pos x="0" y="163"/>
                </a:cxn>
                <a:cxn ang="0">
                  <a:pos x="1" y="166"/>
                </a:cxn>
                <a:cxn ang="0">
                  <a:pos x="2" y="167"/>
                </a:cxn>
                <a:cxn ang="0">
                  <a:pos x="5" y="168"/>
                </a:cxn>
                <a:cxn ang="0">
                  <a:pos x="7" y="168"/>
                </a:cxn>
                <a:cxn ang="0">
                  <a:pos x="8" y="168"/>
                </a:cxn>
                <a:cxn ang="0">
                  <a:pos x="9" y="166"/>
                </a:cxn>
                <a:cxn ang="0">
                  <a:pos x="10" y="165"/>
                </a:cxn>
                <a:cxn ang="0">
                  <a:pos x="10" y="165"/>
                </a:cxn>
                <a:cxn ang="0">
                  <a:pos x="16" y="142"/>
                </a:cxn>
                <a:cxn ang="0">
                  <a:pos x="24" y="120"/>
                </a:cxn>
                <a:cxn ang="0">
                  <a:pos x="42" y="77"/>
                </a:cxn>
                <a:cxn ang="0">
                  <a:pos x="42" y="77"/>
                </a:cxn>
                <a:cxn ang="0">
                  <a:pos x="57" y="42"/>
                </a:cxn>
                <a:cxn ang="0">
                  <a:pos x="61" y="33"/>
                </a:cxn>
                <a:cxn ang="0">
                  <a:pos x="63" y="24"/>
                </a:cxn>
                <a:cxn ang="0">
                  <a:pos x="65" y="15"/>
                </a:cxn>
                <a:cxn ang="0">
                  <a:pos x="68" y="4"/>
                </a:cxn>
                <a:cxn ang="0">
                  <a:pos x="68" y="4"/>
                </a:cxn>
                <a:cxn ang="0">
                  <a:pos x="66" y="2"/>
                </a:cxn>
                <a:cxn ang="0">
                  <a:pos x="65" y="1"/>
                </a:cxn>
                <a:cxn ang="0">
                  <a:pos x="64" y="0"/>
                </a:cxn>
                <a:cxn ang="0">
                  <a:pos x="62" y="0"/>
                </a:cxn>
                <a:cxn ang="0">
                  <a:pos x="61" y="0"/>
                </a:cxn>
                <a:cxn ang="0">
                  <a:pos x="59" y="1"/>
                </a:cxn>
                <a:cxn ang="0">
                  <a:pos x="58" y="2"/>
                </a:cxn>
                <a:cxn ang="0">
                  <a:pos x="57" y="4"/>
                </a:cxn>
                <a:cxn ang="0">
                  <a:pos x="57" y="4"/>
                </a:cxn>
              </a:cxnLst>
              <a:rect l="0" t="0" r="r" b="b"/>
              <a:pathLst>
                <a:path w="68" h="168">
                  <a:moveTo>
                    <a:pt x="57" y="4"/>
                  </a:moveTo>
                  <a:lnTo>
                    <a:pt x="57" y="4"/>
                  </a:lnTo>
                  <a:lnTo>
                    <a:pt x="56" y="16"/>
                  </a:lnTo>
                  <a:lnTo>
                    <a:pt x="54" y="26"/>
                  </a:lnTo>
                  <a:lnTo>
                    <a:pt x="50" y="36"/>
                  </a:lnTo>
                  <a:lnTo>
                    <a:pt x="46" y="47"/>
                  </a:lnTo>
                  <a:lnTo>
                    <a:pt x="37" y="67"/>
                  </a:lnTo>
                  <a:lnTo>
                    <a:pt x="27" y="88"/>
                  </a:lnTo>
                  <a:lnTo>
                    <a:pt x="27" y="88"/>
                  </a:lnTo>
                  <a:lnTo>
                    <a:pt x="13" y="124"/>
                  </a:lnTo>
                  <a:lnTo>
                    <a:pt x="6" y="143"/>
                  </a:lnTo>
                  <a:lnTo>
                    <a:pt x="0" y="161"/>
                  </a:lnTo>
                  <a:lnTo>
                    <a:pt x="0" y="161"/>
                  </a:lnTo>
                  <a:lnTo>
                    <a:pt x="0" y="163"/>
                  </a:lnTo>
                  <a:lnTo>
                    <a:pt x="1" y="166"/>
                  </a:lnTo>
                  <a:lnTo>
                    <a:pt x="2" y="167"/>
                  </a:lnTo>
                  <a:lnTo>
                    <a:pt x="5" y="168"/>
                  </a:lnTo>
                  <a:lnTo>
                    <a:pt x="7" y="168"/>
                  </a:lnTo>
                  <a:lnTo>
                    <a:pt x="8" y="168"/>
                  </a:lnTo>
                  <a:lnTo>
                    <a:pt x="9" y="166"/>
                  </a:lnTo>
                  <a:lnTo>
                    <a:pt x="10" y="165"/>
                  </a:lnTo>
                  <a:lnTo>
                    <a:pt x="10" y="165"/>
                  </a:lnTo>
                  <a:lnTo>
                    <a:pt x="16" y="142"/>
                  </a:lnTo>
                  <a:lnTo>
                    <a:pt x="24" y="120"/>
                  </a:lnTo>
                  <a:lnTo>
                    <a:pt x="42" y="77"/>
                  </a:lnTo>
                  <a:lnTo>
                    <a:pt x="42" y="77"/>
                  </a:lnTo>
                  <a:lnTo>
                    <a:pt x="57" y="42"/>
                  </a:lnTo>
                  <a:lnTo>
                    <a:pt x="61" y="33"/>
                  </a:lnTo>
                  <a:lnTo>
                    <a:pt x="63" y="24"/>
                  </a:lnTo>
                  <a:lnTo>
                    <a:pt x="65" y="15"/>
                  </a:lnTo>
                  <a:lnTo>
                    <a:pt x="68" y="4"/>
                  </a:lnTo>
                  <a:lnTo>
                    <a:pt x="68" y="4"/>
                  </a:lnTo>
                  <a:lnTo>
                    <a:pt x="66" y="2"/>
                  </a:lnTo>
                  <a:lnTo>
                    <a:pt x="65" y="1"/>
                  </a:lnTo>
                  <a:lnTo>
                    <a:pt x="64" y="0"/>
                  </a:lnTo>
                  <a:lnTo>
                    <a:pt x="62" y="0"/>
                  </a:lnTo>
                  <a:lnTo>
                    <a:pt x="61" y="0"/>
                  </a:lnTo>
                  <a:lnTo>
                    <a:pt x="59" y="1"/>
                  </a:lnTo>
                  <a:lnTo>
                    <a:pt x="58"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5" name="chenying0907 221"/>
            <p:cNvSpPr>
              <a:spLocks/>
            </p:cNvSpPr>
            <p:nvPr/>
          </p:nvSpPr>
          <p:spPr bwMode="auto">
            <a:xfrm>
              <a:off x="3617913" y="2128838"/>
              <a:ext cx="155575" cy="488950"/>
            </a:xfrm>
            <a:custGeom>
              <a:avLst/>
              <a:gdLst/>
              <a:ahLst/>
              <a:cxnLst>
                <a:cxn ang="0">
                  <a:pos x="285" y="4"/>
                </a:cxn>
                <a:cxn ang="0">
                  <a:pos x="283" y="20"/>
                </a:cxn>
                <a:cxn ang="0">
                  <a:pos x="277" y="34"/>
                </a:cxn>
                <a:cxn ang="0">
                  <a:pos x="262" y="61"/>
                </a:cxn>
                <a:cxn ang="0">
                  <a:pos x="253" y="75"/>
                </a:cxn>
                <a:cxn ang="0">
                  <a:pos x="230" y="115"/>
                </a:cxn>
                <a:cxn ang="0">
                  <a:pos x="215" y="142"/>
                </a:cxn>
                <a:cxn ang="0">
                  <a:pos x="193" y="196"/>
                </a:cxn>
                <a:cxn ang="0">
                  <a:pos x="183" y="224"/>
                </a:cxn>
                <a:cxn ang="0">
                  <a:pos x="168" y="290"/>
                </a:cxn>
                <a:cxn ang="0">
                  <a:pos x="154" y="337"/>
                </a:cxn>
                <a:cxn ang="0">
                  <a:pos x="149" y="354"/>
                </a:cxn>
                <a:cxn ang="0">
                  <a:pos x="128" y="416"/>
                </a:cxn>
                <a:cxn ang="0">
                  <a:pos x="111" y="480"/>
                </a:cxn>
                <a:cxn ang="0">
                  <a:pos x="104" y="514"/>
                </a:cxn>
                <a:cxn ang="0">
                  <a:pos x="85" y="580"/>
                </a:cxn>
                <a:cxn ang="0">
                  <a:pos x="75" y="613"/>
                </a:cxn>
                <a:cxn ang="0">
                  <a:pos x="59" y="660"/>
                </a:cxn>
                <a:cxn ang="0">
                  <a:pos x="56" y="676"/>
                </a:cxn>
                <a:cxn ang="0">
                  <a:pos x="43" y="748"/>
                </a:cxn>
                <a:cxn ang="0">
                  <a:pos x="37" y="780"/>
                </a:cxn>
                <a:cxn ang="0">
                  <a:pos x="21" y="842"/>
                </a:cxn>
                <a:cxn ang="0">
                  <a:pos x="12" y="873"/>
                </a:cxn>
                <a:cxn ang="0">
                  <a:pos x="0" y="926"/>
                </a:cxn>
                <a:cxn ang="0">
                  <a:pos x="10" y="923"/>
                </a:cxn>
                <a:cxn ang="0">
                  <a:pos x="16" y="895"/>
                </a:cxn>
                <a:cxn ang="0">
                  <a:pos x="23" y="868"/>
                </a:cxn>
                <a:cxn ang="0">
                  <a:pos x="41" y="805"/>
                </a:cxn>
                <a:cxn ang="0">
                  <a:pos x="54" y="742"/>
                </a:cxn>
                <a:cxn ang="0">
                  <a:pos x="65" y="679"/>
                </a:cxn>
                <a:cxn ang="0">
                  <a:pos x="70" y="660"/>
                </a:cxn>
                <a:cxn ang="0">
                  <a:pos x="87" y="607"/>
                </a:cxn>
                <a:cxn ang="0">
                  <a:pos x="98" y="574"/>
                </a:cxn>
                <a:cxn ang="0">
                  <a:pos x="114" y="507"/>
                </a:cxn>
                <a:cxn ang="0">
                  <a:pos x="121" y="473"/>
                </a:cxn>
                <a:cxn ang="0">
                  <a:pos x="129" y="441"/>
                </a:cxn>
                <a:cxn ang="0">
                  <a:pos x="150" y="378"/>
                </a:cxn>
                <a:cxn ang="0">
                  <a:pos x="162" y="347"/>
                </a:cxn>
                <a:cxn ang="0">
                  <a:pos x="172" y="315"/>
                </a:cxn>
                <a:cxn ang="0">
                  <a:pos x="188" y="250"/>
                </a:cxn>
                <a:cxn ang="0">
                  <a:pos x="196" y="218"/>
                </a:cxn>
                <a:cxn ang="0">
                  <a:pos x="205" y="186"/>
                </a:cxn>
                <a:cxn ang="0">
                  <a:pos x="219" y="156"/>
                </a:cxn>
                <a:cxn ang="0">
                  <a:pos x="251" y="98"/>
                </a:cxn>
                <a:cxn ang="0">
                  <a:pos x="264" y="77"/>
                </a:cxn>
                <a:cxn ang="0">
                  <a:pos x="284" y="42"/>
                </a:cxn>
                <a:cxn ang="0">
                  <a:pos x="293" y="18"/>
                </a:cxn>
                <a:cxn ang="0">
                  <a:pos x="295" y="4"/>
                </a:cxn>
                <a:cxn ang="0">
                  <a:pos x="293" y="1"/>
                </a:cxn>
                <a:cxn ang="0">
                  <a:pos x="290" y="0"/>
                </a:cxn>
                <a:cxn ang="0">
                  <a:pos x="287" y="1"/>
                </a:cxn>
                <a:cxn ang="0">
                  <a:pos x="285" y="4"/>
                </a:cxn>
              </a:cxnLst>
              <a:rect l="0" t="0" r="r" b="b"/>
              <a:pathLst>
                <a:path w="295" h="926">
                  <a:moveTo>
                    <a:pt x="285" y="4"/>
                  </a:moveTo>
                  <a:lnTo>
                    <a:pt x="285" y="4"/>
                  </a:lnTo>
                  <a:lnTo>
                    <a:pt x="284" y="13"/>
                  </a:lnTo>
                  <a:lnTo>
                    <a:pt x="283" y="20"/>
                  </a:lnTo>
                  <a:lnTo>
                    <a:pt x="280" y="27"/>
                  </a:lnTo>
                  <a:lnTo>
                    <a:pt x="277" y="34"/>
                  </a:lnTo>
                  <a:lnTo>
                    <a:pt x="270" y="48"/>
                  </a:lnTo>
                  <a:lnTo>
                    <a:pt x="262" y="61"/>
                  </a:lnTo>
                  <a:lnTo>
                    <a:pt x="262" y="61"/>
                  </a:lnTo>
                  <a:lnTo>
                    <a:pt x="253" y="75"/>
                  </a:lnTo>
                  <a:lnTo>
                    <a:pt x="245" y="88"/>
                  </a:lnTo>
                  <a:lnTo>
                    <a:pt x="230" y="115"/>
                  </a:lnTo>
                  <a:lnTo>
                    <a:pt x="230" y="115"/>
                  </a:lnTo>
                  <a:lnTo>
                    <a:pt x="215" y="142"/>
                  </a:lnTo>
                  <a:lnTo>
                    <a:pt x="203" y="168"/>
                  </a:lnTo>
                  <a:lnTo>
                    <a:pt x="193" y="196"/>
                  </a:lnTo>
                  <a:lnTo>
                    <a:pt x="183" y="224"/>
                  </a:lnTo>
                  <a:lnTo>
                    <a:pt x="183" y="224"/>
                  </a:lnTo>
                  <a:lnTo>
                    <a:pt x="176" y="256"/>
                  </a:lnTo>
                  <a:lnTo>
                    <a:pt x="168" y="290"/>
                  </a:lnTo>
                  <a:lnTo>
                    <a:pt x="160" y="322"/>
                  </a:lnTo>
                  <a:lnTo>
                    <a:pt x="154" y="337"/>
                  </a:lnTo>
                  <a:lnTo>
                    <a:pt x="149" y="354"/>
                  </a:lnTo>
                  <a:lnTo>
                    <a:pt x="149" y="354"/>
                  </a:lnTo>
                  <a:lnTo>
                    <a:pt x="138" y="385"/>
                  </a:lnTo>
                  <a:lnTo>
                    <a:pt x="128" y="416"/>
                  </a:lnTo>
                  <a:lnTo>
                    <a:pt x="118" y="448"/>
                  </a:lnTo>
                  <a:lnTo>
                    <a:pt x="111" y="480"/>
                  </a:lnTo>
                  <a:lnTo>
                    <a:pt x="111" y="480"/>
                  </a:lnTo>
                  <a:lnTo>
                    <a:pt x="104" y="514"/>
                  </a:lnTo>
                  <a:lnTo>
                    <a:pt x="96" y="547"/>
                  </a:lnTo>
                  <a:lnTo>
                    <a:pt x="85" y="580"/>
                  </a:lnTo>
                  <a:lnTo>
                    <a:pt x="75" y="613"/>
                  </a:lnTo>
                  <a:lnTo>
                    <a:pt x="75" y="613"/>
                  </a:lnTo>
                  <a:lnTo>
                    <a:pt x="65" y="645"/>
                  </a:lnTo>
                  <a:lnTo>
                    <a:pt x="59" y="660"/>
                  </a:lnTo>
                  <a:lnTo>
                    <a:pt x="56" y="676"/>
                  </a:lnTo>
                  <a:lnTo>
                    <a:pt x="56" y="676"/>
                  </a:lnTo>
                  <a:lnTo>
                    <a:pt x="49" y="712"/>
                  </a:lnTo>
                  <a:lnTo>
                    <a:pt x="43" y="748"/>
                  </a:lnTo>
                  <a:lnTo>
                    <a:pt x="43" y="748"/>
                  </a:lnTo>
                  <a:lnTo>
                    <a:pt x="37" y="780"/>
                  </a:lnTo>
                  <a:lnTo>
                    <a:pt x="29" y="811"/>
                  </a:lnTo>
                  <a:lnTo>
                    <a:pt x="21" y="842"/>
                  </a:lnTo>
                  <a:lnTo>
                    <a:pt x="12" y="873"/>
                  </a:lnTo>
                  <a:lnTo>
                    <a:pt x="12" y="873"/>
                  </a:lnTo>
                  <a:lnTo>
                    <a:pt x="5" y="900"/>
                  </a:lnTo>
                  <a:lnTo>
                    <a:pt x="0" y="926"/>
                  </a:lnTo>
                  <a:lnTo>
                    <a:pt x="0" y="926"/>
                  </a:lnTo>
                  <a:lnTo>
                    <a:pt x="10" y="923"/>
                  </a:lnTo>
                  <a:lnTo>
                    <a:pt x="10" y="923"/>
                  </a:lnTo>
                  <a:lnTo>
                    <a:pt x="16" y="895"/>
                  </a:lnTo>
                  <a:lnTo>
                    <a:pt x="23" y="868"/>
                  </a:lnTo>
                  <a:lnTo>
                    <a:pt x="23" y="868"/>
                  </a:lnTo>
                  <a:lnTo>
                    <a:pt x="33" y="837"/>
                  </a:lnTo>
                  <a:lnTo>
                    <a:pt x="41" y="805"/>
                  </a:lnTo>
                  <a:lnTo>
                    <a:pt x="48" y="774"/>
                  </a:lnTo>
                  <a:lnTo>
                    <a:pt x="54" y="742"/>
                  </a:lnTo>
                  <a:lnTo>
                    <a:pt x="54" y="742"/>
                  </a:lnTo>
                  <a:lnTo>
                    <a:pt x="65" y="679"/>
                  </a:lnTo>
                  <a:lnTo>
                    <a:pt x="65" y="679"/>
                  </a:lnTo>
                  <a:lnTo>
                    <a:pt x="70" y="660"/>
                  </a:lnTo>
                  <a:lnTo>
                    <a:pt x="75" y="643"/>
                  </a:lnTo>
                  <a:lnTo>
                    <a:pt x="87" y="607"/>
                  </a:lnTo>
                  <a:lnTo>
                    <a:pt x="87" y="607"/>
                  </a:lnTo>
                  <a:lnTo>
                    <a:pt x="98" y="574"/>
                  </a:lnTo>
                  <a:lnTo>
                    <a:pt x="107" y="541"/>
                  </a:lnTo>
                  <a:lnTo>
                    <a:pt x="114" y="507"/>
                  </a:lnTo>
                  <a:lnTo>
                    <a:pt x="121" y="473"/>
                  </a:lnTo>
                  <a:lnTo>
                    <a:pt x="121" y="473"/>
                  </a:lnTo>
                  <a:lnTo>
                    <a:pt x="125" y="458"/>
                  </a:lnTo>
                  <a:lnTo>
                    <a:pt x="129" y="441"/>
                  </a:lnTo>
                  <a:lnTo>
                    <a:pt x="139" y="409"/>
                  </a:lnTo>
                  <a:lnTo>
                    <a:pt x="150" y="378"/>
                  </a:lnTo>
                  <a:lnTo>
                    <a:pt x="162" y="347"/>
                  </a:lnTo>
                  <a:lnTo>
                    <a:pt x="162" y="347"/>
                  </a:lnTo>
                  <a:lnTo>
                    <a:pt x="167" y="332"/>
                  </a:lnTo>
                  <a:lnTo>
                    <a:pt x="172" y="315"/>
                  </a:lnTo>
                  <a:lnTo>
                    <a:pt x="180" y="283"/>
                  </a:lnTo>
                  <a:lnTo>
                    <a:pt x="188" y="250"/>
                  </a:lnTo>
                  <a:lnTo>
                    <a:pt x="196" y="218"/>
                  </a:lnTo>
                  <a:lnTo>
                    <a:pt x="196" y="218"/>
                  </a:lnTo>
                  <a:lnTo>
                    <a:pt x="200" y="202"/>
                  </a:lnTo>
                  <a:lnTo>
                    <a:pt x="205" y="186"/>
                  </a:lnTo>
                  <a:lnTo>
                    <a:pt x="211" y="171"/>
                  </a:lnTo>
                  <a:lnTo>
                    <a:pt x="219" y="156"/>
                  </a:lnTo>
                  <a:lnTo>
                    <a:pt x="234" y="127"/>
                  </a:lnTo>
                  <a:lnTo>
                    <a:pt x="251" y="98"/>
                  </a:lnTo>
                  <a:lnTo>
                    <a:pt x="251" y="98"/>
                  </a:lnTo>
                  <a:lnTo>
                    <a:pt x="264" y="77"/>
                  </a:lnTo>
                  <a:lnTo>
                    <a:pt x="278" y="54"/>
                  </a:lnTo>
                  <a:lnTo>
                    <a:pt x="284" y="42"/>
                  </a:lnTo>
                  <a:lnTo>
                    <a:pt x="289" y="30"/>
                  </a:lnTo>
                  <a:lnTo>
                    <a:pt x="293" y="18"/>
                  </a:lnTo>
                  <a:lnTo>
                    <a:pt x="295" y="4"/>
                  </a:lnTo>
                  <a:lnTo>
                    <a:pt x="295" y="4"/>
                  </a:lnTo>
                  <a:lnTo>
                    <a:pt x="294" y="2"/>
                  </a:lnTo>
                  <a:lnTo>
                    <a:pt x="293" y="1"/>
                  </a:lnTo>
                  <a:lnTo>
                    <a:pt x="292" y="0"/>
                  </a:lnTo>
                  <a:lnTo>
                    <a:pt x="290" y="0"/>
                  </a:lnTo>
                  <a:lnTo>
                    <a:pt x="289" y="0"/>
                  </a:lnTo>
                  <a:lnTo>
                    <a:pt x="287" y="1"/>
                  </a:lnTo>
                  <a:lnTo>
                    <a:pt x="286" y="2"/>
                  </a:lnTo>
                  <a:lnTo>
                    <a:pt x="285" y="4"/>
                  </a:lnTo>
                  <a:lnTo>
                    <a:pt x="2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6" name="chenying0907 222"/>
            <p:cNvSpPr>
              <a:spLocks/>
            </p:cNvSpPr>
            <p:nvPr/>
          </p:nvSpPr>
          <p:spPr bwMode="auto">
            <a:xfrm>
              <a:off x="3648075" y="2117725"/>
              <a:ext cx="169863" cy="493713"/>
            </a:xfrm>
            <a:custGeom>
              <a:avLst/>
              <a:gdLst/>
              <a:ahLst/>
              <a:cxnLst>
                <a:cxn ang="0">
                  <a:pos x="309" y="8"/>
                </a:cxn>
                <a:cxn ang="0">
                  <a:pos x="291" y="37"/>
                </a:cxn>
                <a:cxn ang="0">
                  <a:pos x="278" y="54"/>
                </a:cxn>
                <a:cxn ang="0">
                  <a:pos x="269" y="73"/>
                </a:cxn>
                <a:cxn ang="0">
                  <a:pos x="225" y="193"/>
                </a:cxn>
                <a:cxn ang="0">
                  <a:pos x="199" y="254"/>
                </a:cxn>
                <a:cxn ang="0">
                  <a:pos x="175" y="316"/>
                </a:cxn>
                <a:cxn ang="0">
                  <a:pos x="152" y="418"/>
                </a:cxn>
                <a:cxn ang="0">
                  <a:pos x="143" y="468"/>
                </a:cxn>
                <a:cxn ang="0">
                  <a:pos x="128" y="513"/>
                </a:cxn>
                <a:cxn ang="0">
                  <a:pos x="104" y="572"/>
                </a:cxn>
                <a:cxn ang="0">
                  <a:pos x="85" y="637"/>
                </a:cxn>
                <a:cxn ang="0">
                  <a:pos x="64" y="702"/>
                </a:cxn>
                <a:cxn ang="0">
                  <a:pos x="44" y="756"/>
                </a:cxn>
                <a:cxn ang="0">
                  <a:pos x="27" y="812"/>
                </a:cxn>
                <a:cxn ang="0">
                  <a:pos x="21" y="835"/>
                </a:cxn>
                <a:cxn ang="0">
                  <a:pos x="17" y="863"/>
                </a:cxn>
                <a:cxn ang="0">
                  <a:pos x="7" y="895"/>
                </a:cxn>
                <a:cxn ang="0">
                  <a:pos x="1" y="919"/>
                </a:cxn>
                <a:cxn ang="0">
                  <a:pos x="0" y="927"/>
                </a:cxn>
                <a:cxn ang="0">
                  <a:pos x="3" y="932"/>
                </a:cxn>
                <a:cxn ang="0">
                  <a:pos x="9" y="931"/>
                </a:cxn>
                <a:cxn ang="0">
                  <a:pos x="10" y="927"/>
                </a:cxn>
                <a:cxn ang="0">
                  <a:pos x="16" y="897"/>
                </a:cxn>
                <a:cxn ang="0">
                  <a:pos x="28" y="861"/>
                </a:cxn>
                <a:cxn ang="0">
                  <a:pos x="29" y="843"/>
                </a:cxn>
                <a:cxn ang="0">
                  <a:pos x="39" y="807"/>
                </a:cxn>
                <a:cxn ang="0">
                  <a:pos x="57" y="745"/>
                </a:cxn>
                <a:cxn ang="0">
                  <a:pos x="82" y="686"/>
                </a:cxn>
                <a:cxn ang="0">
                  <a:pos x="99" y="630"/>
                </a:cxn>
                <a:cxn ang="0">
                  <a:pos x="113" y="574"/>
                </a:cxn>
                <a:cxn ang="0">
                  <a:pos x="137" y="515"/>
                </a:cxn>
                <a:cxn ang="0">
                  <a:pos x="152" y="471"/>
                </a:cxn>
                <a:cxn ang="0">
                  <a:pos x="160" y="423"/>
                </a:cxn>
                <a:cxn ang="0">
                  <a:pos x="182" y="327"/>
                </a:cxn>
                <a:cxn ang="0">
                  <a:pos x="205" y="264"/>
                </a:cxn>
                <a:cxn ang="0">
                  <a:pos x="231" y="203"/>
                </a:cxn>
                <a:cxn ang="0">
                  <a:pos x="276" y="82"/>
                </a:cxn>
                <a:cxn ang="0">
                  <a:pos x="294" y="48"/>
                </a:cxn>
                <a:cxn ang="0">
                  <a:pos x="307" y="30"/>
                </a:cxn>
                <a:cxn ang="0">
                  <a:pos x="320" y="6"/>
                </a:cxn>
                <a:cxn ang="0">
                  <a:pos x="319" y="2"/>
                </a:cxn>
                <a:cxn ang="0">
                  <a:pos x="312" y="1"/>
                </a:cxn>
                <a:cxn ang="0">
                  <a:pos x="310" y="4"/>
                </a:cxn>
              </a:cxnLst>
              <a:rect l="0" t="0" r="r" b="b"/>
              <a:pathLst>
                <a:path w="320" h="932">
                  <a:moveTo>
                    <a:pt x="310" y="4"/>
                  </a:moveTo>
                  <a:lnTo>
                    <a:pt x="310" y="4"/>
                  </a:lnTo>
                  <a:lnTo>
                    <a:pt x="309" y="8"/>
                  </a:lnTo>
                  <a:lnTo>
                    <a:pt x="307" y="13"/>
                  </a:lnTo>
                  <a:lnTo>
                    <a:pt x="302" y="21"/>
                  </a:lnTo>
                  <a:lnTo>
                    <a:pt x="291" y="37"/>
                  </a:lnTo>
                  <a:lnTo>
                    <a:pt x="291" y="37"/>
                  </a:lnTo>
                  <a:lnTo>
                    <a:pt x="284" y="45"/>
                  </a:lnTo>
                  <a:lnTo>
                    <a:pt x="278" y="54"/>
                  </a:lnTo>
                  <a:lnTo>
                    <a:pt x="273" y="64"/>
                  </a:lnTo>
                  <a:lnTo>
                    <a:pt x="269" y="73"/>
                  </a:lnTo>
                  <a:lnTo>
                    <a:pt x="269" y="73"/>
                  </a:lnTo>
                  <a:lnTo>
                    <a:pt x="258" y="103"/>
                  </a:lnTo>
                  <a:lnTo>
                    <a:pt x="247" y="133"/>
                  </a:lnTo>
                  <a:lnTo>
                    <a:pt x="225" y="193"/>
                  </a:lnTo>
                  <a:lnTo>
                    <a:pt x="225" y="193"/>
                  </a:lnTo>
                  <a:lnTo>
                    <a:pt x="212" y="223"/>
                  </a:lnTo>
                  <a:lnTo>
                    <a:pt x="199" y="254"/>
                  </a:lnTo>
                  <a:lnTo>
                    <a:pt x="185" y="285"/>
                  </a:lnTo>
                  <a:lnTo>
                    <a:pt x="180" y="300"/>
                  </a:lnTo>
                  <a:lnTo>
                    <a:pt x="175" y="316"/>
                  </a:lnTo>
                  <a:lnTo>
                    <a:pt x="175" y="316"/>
                  </a:lnTo>
                  <a:lnTo>
                    <a:pt x="159" y="384"/>
                  </a:lnTo>
                  <a:lnTo>
                    <a:pt x="152" y="418"/>
                  </a:lnTo>
                  <a:lnTo>
                    <a:pt x="146" y="452"/>
                  </a:lnTo>
                  <a:lnTo>
                    <a:pt x="146" y="452"/>
                  </a:lnTo>
                  <a:lnTo>
                    <a:pt x="143" y="468"/>
                  </a:lnTo>
                  <a:lnTo>
                    <a:pt x="139" y="483"/>
                  </a:lnTo>
                  <a:lnTo>
                    <a:pt x="134" y="499"/>
                  </a:lnTo>
                  <a:lnTo>
                    <a:pt x="128" y="513"/>
                  </a:lnTo>
                  <a:lnTo>
                    <a:pt x="116" y="543"/>
                  </a:lnTo>
                  <a:lnTo>
                    <a:pt x="104" y="572"/>
                  </a:lnTo>
                  <a:lnTo>
                    <a:pt x="104" y="572"/>
                  </a:lnTo>
                  <a:lnTo>
                    <a:pt x="99" y="588"/>
                  </a:lnTo>
                  <a:lnTo>
                    <a:pt x="93" y="604"/>
                  </a:lnTo>
                  <a:lnTo>
                    <a:pt x="85" y="637"/>
                  </a:lnTo>
                  <a:lnTo>
                    <a:pt x="76" y="670"/>
                  </a:lnTo>
                  <a:lnTo>
                    <a:pt x="71" y="686"/>
                  </a:lnTo>
                  <a:lnTo>
                    <a:pt x="64" y="702"/>
                  </a:lnTo>
                  <a:lnTo>
                    <a:pt x="64" y="702"/>
                  </a:lnTo>
                  <a:lnTo>
                    <a:pt x="53" y="729"/>
                  </a:lnTo>
                  <a:lnTo>
                    <a:pt x="44" y="756"/>
                  </a:lnTo>
                  <a:lnTo>
                    <a:pt x="35" y="784"/>
                  </a:lnTo>
                  <a:lnTo>
                    <a:pt x="27" y="812"/>
                  </a:lnTo>
                  <a:lnTo>
                    <a:pt x="27" y="812"/>
                  </a:lnTo>
                  <a:lnTo>
                    <a:pt x="24" y="824"/>
                  </a:lnTo>
                  <a:lnTo>
                    <a:pt x="22" y="829"/>
                  </a:lnTo>
                  <a:lnTo>
                    <a:pt x="21" y="835"/>
                  </a:lnTo>
                  <a:lnTo>
                    <a:pt x="21" y="835"/>
                  </a:lnTo>
                  <a:lnTo>
                    <a:pt x="19" y="854"/>
                  </a:lnTo>
                  <a:lnTo>
                    <a:pt x="17" y="863"/>
                  </a:lnTo>
                  <a:lnTo>
                    <a:pt x="15" y="872"/>
                  </a:lnTo>
                  <a:lnTo>
                    <a:pt x="15" y="872"/>
                  </a:lnTo>
                  <a:lnTo>
                    <a:pt x="7" y="895"/>
                  </a:lnTo>
                  <a:lnTo>
                    <a:pt x="3" y="907"/>
                  </a:lnTo>
                  <a:lnTo>
                    <a:pt x="1" y="919"/>
                  </a:lnTo>
                  <a:lnTo>
                    <a:pt x="1" y="919"/>
                  </a:lnTo>
                  <a:lnTo>
                    <a:pt x="0" y="921"/>
                  </a:lnTo>
                  <a:lnTo>
                    <a:pt x="0" y="927"/>
                  </a:lnTo>
                  <a:lnTo>
                    <a:pt x="0" y="927"/>
                  </a:lnTo>
                  <a:lnTo>
                    <a:pt x="0" y="929"/>
                  </a:lnTo>
                  <a:lnTo>
                    <a:pt x="1" y="931"/>
                  </a:lnTo>
                  <a:lnTo>
                    <a:pt x="3" y="932"/>
                  </a:lnTo>
                  <a:lnTo>
                    <a:pt x="6" y="932"/>
                  </a:lnTo>
                  <a:lnTo>
                    <a:pt x="7" y="932"/>
                  </a:lnTo>
                  <a:lnTo>
                    <a:pt x="9" y="931"/>
                  </a:lnTo>
                  <a:lnTo>
                    <a:pt x="10" y="929"/>
                  </a:lnTo>
                  <a:lnTo>
                    <a:pt x="10" y="927"/>
                  </a:lnTo>
                  <a:lnTo>
                    <a:pt x="10" y="927"/>
                  </a:lnTo>
                  <a:lnTo>
                    <a:pt x="11" y="920"/>
                  </a:lnTo>
                  <a:lnTo>
                    <a:pt x="12" y="912"/>
                  </a:lnTo>
                  <a:lnTo>
                    <a:pt x="16" y="897"/>
                  </a:lnTo>
                  <a:lnTo>
                    <a:pt x="26" y="867"/>
                  </a:lnTo>
                  <a:lnTo>
                    <a:pt x="26" y="867"/>
                  </a:lnTo>
                  <a:lnTo>
                    <a:pt x="28" y="861"/>
                  </a:lnTo>
                  <a:lnTo>
                    <a:pt x="28" y="855"/>
                  </a:lnTo>
                  <a:lnTo>
                    <a:pt x="29" y="843"/>
                  </a:lnTo>
                  <a:lnTo>
                    <a:pt x="29" y="843"/>
                  </a:lnTo>
                  <a:lnTo>
                    <a:pt x="30" y="834"/>
                  </a:lnTo>
                  <a:lnTo>
                    <a:pt x="33" y="825"/>
                  </a:lnTo>
                  <a:lnTo>
                    <a:pt x="39" y="807"/>
                  </a:lnTo>
                  <a:lnTo>
                    <a:pt x="39" y="807"/>
                  </a:lnTo>
                  <a:lnTo>
                    <a:pt x="47" y="775"/>
                  </a:lnTo>
                  <a:lnTo>
                    <a:pt x="57" y="745"/>
                  </a:lnTo>
                  <a:lnTo>
                    <a:pt x="70" y="715"/>
                  </a:lnTo>
                  <a:lnTo>
                    <a:pt x="82" y="686"/>
                  </a:lnTo>
                  <a:lnTo>
                    <a:pt x="82" y="686"/>
                  </a:lnTo>
                  <a:lnTo>
                    <a:pt x="87" y="672"/>
                  </a:lnTo>
                  <a:lnTo>
                    <a:pt x="91" y="658"/>
                  </a:lnTo>
                  <a:lnTo>
                    <a:pt x="99" y="630"/>
                  </a:lnTo>
                  <a:lnTo>
                    <a:pt x="105" y="602"/>
                  </a:lnTo>
                  <a:lnTo>
                    <a:pt x="109" y="588"/>
                  </a:lnTo>
                  <a:lnTo>
                    <a:pt x="113" y="574"/>
                  </a:lnTo>
                  <a:lnTo>
                    <a:pt x="113" y="574"/>
                  </a:lnTo>
                  <a:lnTo>
                    <a:pt x="124" y="545"/>
                  </a:lnTo>
                  <a:lnTo>
                    <a:pt x="137" y="515"/>
                  </a:lnTo>
                  <a:lnTo>
                    <a:pt x="143" y="501"/>
                  </a:lnTo>
                  <a:lnTo>
                    <a:pt x="148" y="486"/>
                  </a:lnTo>
                  <a:lnTo>
                    <a:pt x="152" y="471"/>
                  </a:lnTo>
                  <a:lnTo>
                    <a:pt x="155" y="455"/>
                  </a:lnTo>
                  <a:lnTo>
                    <a:pt x="155" y="455"/>
                  </a:lnTo>
                  <a:lnTo>
                    <a:pt x="160" y="423"/>
                  </a:lnTo>
                  <a:lnTo>
                    <a:pt x="168" y="391"/>
                  </a:lnTo>
                  <a:lnTo>
                    <a:pt x="182" y="327"/>
                  </a:lnTo>
                  <a:lnTo>
                    <a:pt x="182" y="327"/>
                  </a:lnTo>
                  <a:lnTo>
                    <a:pt x="186" y="312"/>
                  </a:lnTo>
                  <a:lnTo>
                    <a:pt x="193" y="296"/>
                  </a:lnTo>
                  <a:lnTo>
                    <a:pt x="205" y="264"/>
                  </a:lnTo>
                  <a:lnTo>
                    <a:pt x="218" y="234"/>
                  </a:lnTo>
                  <a:lnTo>
                    <a:pt x="231" y="203"/>
                  </a:lnTo>
                  <a:lnTo>
                    <a:pt x="231" y="203"/>
                  </a:lnTo>
                  <a:lnTo>
                    <a:pt x="253" y="143"/>
                  </a:lnTo>
                  <a:lnTo>
                    <a:pt x="276" y="82"/>
                  </a:lnTo>
                  <a:lnTo>
                    <a:pt x="276" y="82"/>
                  </a:lnTo>
                  <a:lnTo>
                    <a:pt x="281" y="70"/>
                  </a:lnTo>
                  <a:lnTo>
                    <a:pt x="288" y="59"/>
                  </a:lnTo>
                  <a:lnTo>
                    <a:pt x="294" y="48"/>
                  </a:lnTo>
                  <a:lnTo>
                    <a:pt x="302" y="37"/>
                  </a:lnTo>
                  <a:lnTo>
                    <a:pt x="302" y="37"/>
                  </a:lnTo>
                  <a:lnTo>
                    <a:pt x="307" y="30"/>
                  </a:lnTo>
                  <a:lnTo>
                    <a:pt x="312" y="22"/>
                  </a:lnTo>
                  <a:lnTo>
                    <a:pt x="317" y="14"/>
                  </a:lnTo>
                  <a:lnTo>
                    <a:pt x="320" y="6"/>
                  </a:lnTo>
                  <a:lnTo>
                    <a:pt x="320" y="6"/>
                  </a:lnTo>
                  <a:lnTo>
                    <a:pt x="320" y="4"/>
                  </a:lnTo>
                  <a:lnTo>
                    <a:pt x="319" y="2"/>
                  </a:lnTo>
                  <a:lnTo>
                    <a:pt x="315" y="0"/>
                  </a:lnTo>
                  <a:lnTo>
                    <a:pt x="314" y="0"/>
                  </a:lnTo>
                  <a:lnTo>
                    <a:pt x="312" y="1"/>
                  </a:lnTo>
                  <a:lnTo>
                    <a:pt x="311" y="2"/>
                  </a:lnTo>
                  <a:lnTo>
                    <a:pt x="310" y="4"/>
                  </a:lnTo>
                  <a:lnTo>
                    <a:pt x="3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7" name="chenying0907 223"/>
            <p:cNvSpPr>
              <a:spLocks/>
            </p:cNvSpPr>
            <p:nvPr/>
          </p:nvSpPr>
          <p:spPr bwMode="auto">
            <a:xfrm>
              <a:off x="3678238" y="2128838"/>
              <a:ext cx="165100" cy="463550"/>
            </a:xfrm>
            <a:custGeom>
              <a:avLst/>
              <a:gdLst/>
              <a:ahLst/>
              <a:cxnLst>
                <a:cxn ang="0">
                  <a:pos x="304" y="4"/>
                </a:cxn>
                <a:cxn ang="0">
                  <a:pos x="301" y="32"/>
                </a:cxn>
                <a:cxn ang="0">
                  <a:pos x="288" y="87"/>
                </a:cxn>
                <a:cxn ang="0">
                  <a:pos x="281" y="114"/>
                </a:cxn>
                <a:cxn ang="0">
                  <a:pos x="262" y="201"/>
                </a:cxn>
                <a:cxn ang="0">
                  <a:pos x="253" y="230"/>
                </a:cxn>
                <a:cxn ang="0">
                  <a:pos x="233" y="291"/>
                </a:cxn>
                <a:cxn ang="0">
                  <a:pos x="199" y="381"/>
                </a:cxn>
                <a:cxn ang="0">
                  <a:pos x="178" y="442"/>
                </a:cxn>
                <a:cxn ang="0">
                  <a:pos x="169" y="473"/>
                </a:cxn>
                <a:cxn ang="0">
                  <a:pos x="149" y="535"/>
                </a:cxn>
                <a:cxn ang="0">
                  <a:pos x="123" y="594"/>
                </a:cxn>
                <a:cxn ang="0">
                  <a:pos x="108" y="622"/>
                </a:cxn>
                <a:cxn ang="0">
                  <a:pos x="77" y="677"/>
                </a:cxn>
                <a:cxn ang="0">
                  <a:pos x="62" y="705"/>
                </a:cxn>
                <a:cxn ang="0">
                  <a:pos x="42" y="757"/>
                </a:cxn>
                <a:cxn ang="0">
                  <a:pos x="25" y="796"/>
                </a:cxn>
                <a:cxn ang="0">
                  <a:pos x="18" y="808"/>
                </a:cxn>
                <a:cxn ang="0">
                  <a:pos x="5" y="839"/>
                </a:cxn>
                <a:cxn ang="0">
                  <a:pos x="0" y="870"/>
                </a:cxn>
                <a:cxn ang="0">
                  <a:pos x="0" y="871"/>
                </a:cxn>
                <a:cxn ang="0">
                  <a:pos x="0" y="872"/>
                </a:cxn>
                <a:cxn ang="0">
                  <a:pos x="2" y="875"/>
                </a:cxn>
                <a:cxn ang="0">
                  <a:pos x="5" y="876"/>
                </a:cxn>
                <a:cxn ang="0">
                  <a:pos x="8" y="875"/>
                </a:cxn>
                <a:cxn ang="0">
                  <a:pos x="9" y="872"/>
                </a:cxn>
                <a:cxn ang="0">
                  <a:pos x="11" y="861"/>
                </a:cxn>
                <a:cxn ang="0">
                  <a:pos x="15" y="841"/>
                </a:cxn>
                <a:cxn ang="0">
                  <a:pos x="27" y="812"/>
                </a:cxn>
                <a:cxn ang="0">
                  <a:pos x="37" y="794"/>
                </a:cxn>
                <a:cxn ang="0">
                  <a:pos x="46" y="771"/>
                </a:cxn>
                <a:cxn ang="0">
                  <a:pos x="54" y="748"/>
                </a:cxn>
                <a:cxn ang="0">
                  <a:pos x="83" y="686"/>
                </a:cxn>
                <a:cxn ang="0">
                  <a:pos x="97" y="658"/>
                </a:cxn>
                <a:cxn ang="0">
                  <a:pos x="128" y="604"/>
                </a:cxn>
                <a:cxn ang="0">
                  <a:pos x="143" y="576"/>
                </a:cxn>
                <a:cxn ang="0">
                  <a:pos x="154" y="547"/>
                </a:cxn>
                <a:cxn ang="0">
                  <a:pos x="183" y="459"/>
                </a:cxn>
                <a:cxn ang="0">
                  <a:pos x="204" y="400"/>
                </a:cxn>
                <a:cxn ang="0">
                  <a:pos x="246" y="282"/>
                </a:cxn>
                <a:cxn ang="0">
                  <a:pos x="266" y="223"/>
                </a:cxn>
                <a:cxn ang="0">
                  <a:pos x="273" y="196"/>
                </a:cxn>
                <a:cxn ang="0">
                  <a:pos x="293" y="109"/>
                </a:cxn>
                <a:cxn ang="0">
                  <a:pos x="305" y="57"/>
                </a:cxn>
                <a:cxn ang="0">
                  <a:pos x="312" y="18"/>
                </a:cxn>
                <a:cxn ang="0">
                  <a:pos x="313" y="4"/>
                </a:cxn>
                <a:cxn ang="0">
                  <a:pos x="312" y="1"/>
                </a:cxn>
                <a:cxn ang="0">
                  <a:pos x="309" y="0"/>
                </a:cxn>
                <a:cxn ang="0">
                  <a:pos x="305" y="1"/>
                </a:cxn>
                <a:cxn ang="0">
                  <a:pos x="304" y="4"/>
                </a:cxn>
              </a:cxnLst>
              <a:rect l="0" t="0" r="r" b="b"/>
              <a:pathLst>
                <a:path w="313" h="876">
                  <a:moveTo>
                    <a:pt x="304" y="4"/>
                  </a:moveTo>
                  <a:lnTo>
                    <a:pt x="304" y="4"/>
                  </a:lnTo>
                  <a:lnTo>
                    <a:pt x="303" y="19"/>
                  </a:lnTo>
                  <a:lnTo>
                    <a:pt x="301" y="32"/>
                  </a:lnTo>
                  <a:lnTo>
                    <a:pt x="296" y="60"/>
                  </a:lnTo>
                  <a:lnTo>
                    <a:pt x="288" y="87"/>
                  </a:lnTo>
                  <a:lnTo>
                    <a:pt x="281" y="114"/>
                  </a:lnTo>
                  <a:lnTo>
                    <a:pt x="281" y="114"/>
                  </a:lnTo>
                  <a:lnTo>
                    <a:pt x="269" y="172"/>
                  </a:lnTo>
                  <a:lnTo>
                    <a:pt x="262" y="201"/>
                  </a:lnTo>
                  <a:lnTo>
                    <a:pt x="253" y="230"/>
                  </a:lnTo>
                  <a:lnTo>
                    <a:pt x="253" y="230"/>
                  </a:lnTo>
                  <a:lnTo>
                    <a:pt x="244" y="260"/>
                  </a:lnTo>
                  <a:lnTo>
                    <a:pt x="233" y="291"/>
                  </a:lnTo>
                  <a:lnTo>
                    <a:pt x="210" y="351"/>
                  </a:lnTo>
                  <a:lnTo>
                    <a:pt x="199" y="381"/>
                  </a:lnTo>
                  <a:lnTo>
                    <a:pt x="188" y="411"/>
                  </a:lnTo>
                  <a:lnTo>
                    <a:pt x="178" y="442"/>
                  </a:lnTo>
                  <a:lnTo>
                    <a:pt x="169" y="473"/>
                  </a:lnTo>
                  <a:lnTo>
                    <a:pt x="169" y="473"/>
                  </a:lnTo>
                  <a:lnTo>
                    <a:pt x="160" y="504"/>
                  </a:lnTo>
                  <a:lnTo>
                    <a:pt x="149" y="535"/>
                  </a:lnTo>
                  <a:lnTo>
                    <a:pt x="137" y="565"/>
                  </a:lnTo>
                  <a:lnTo>
                    <a:pt x="123" y="594"/>
                  </a:lnTo>
                  <a:lnTo>
                    <a:pt x="123" y="594"/>
                  </a:lnTo>
                  <a:lnTo>
                    <a:pt x="108" y="622"/>
                  </a:lnTo>
                  <a:lnTo>
                    <a:pt x="92" y="649"/>
                  </a:lnTo>
                  <a:lnTo>
                    <a:pt x="77" y="677"/>
                  </a:lnTo>
                  <a:lnTo>
                    <a:pt x="62" y="705"/>
                  </a:lnTo>
                  <a:lnTo>
                    <a:pt x="62" y="705"/>
                  </a:lnTo>
                  <a:lnTo>
                    <a:pt x="51" y="731"/>
                  </a:lnTo>
                  <a:lnTo>
                    <a:pt x="42" y="757"/>
                  </a:lnTo>
                  <a:lnTo>
                    <a:pt x="30" y="783"/>
                  </a:lnTo>
                  <a:lnTo>
                    <a:pt x="25" y="796"/>
                  </a:lnTo>
                  <a:lnTo>
                    <a:pt x="18" y="808"/>
                  </a:lnTo>
                  <a:lnTo>
                    <a:pt x="18" y="808"/>
                  </a:lnTo>
                  <a:lnTo>
                    <a:pt x="11" y="824"/>
                  </a:lnTo>
                  <a:lnTo>
                    <a:pt x="5" y="839"/>
                  </a:lnTo>
                  <a:lnTo>
                    <a:pt x="1" y="853"/>
                  </a:lnTo>
                  <a:lnTo>
                    <a:pt x="0" y="870"/>
                  </a:lnTo>
                  <a:lnTo>
                    <a:pt x="0" y="870"/>
                  </a:lnTo>
                  <a:lnTo>
                    <a:pt x="0" y="871"/>
                  </a:lnTo>
                  <a:lnTo>
                    <a:pt x="0" y="872"/>
                  </a:lnTo>
                  <a:lnTo>
                    <a:pt x="0" y="872"/>
                  </a:lnTo>
                  <a:lnTo>
                    <a:pt x="1" y="874"/>
                  </a:lnTo>
                  <a:lnTo>
                    <a:pt x="2" y="875"/>
                  </a:lnTo>
                  <a:lnTo>
                    <a:pt x="3" y="876"/>
                  </a:lnTo>
                  <a:lnTo>
                    <a:pt x="5" y="876"/>
                  </a:lnTo>
                  <a:lnTo>
                    <a:pt x="6" y="876"/>
                  </a:lnTo>
                  <a:lnTo>
                    <a:pt x="8" y="875"/>
                  </a:lnTo>
                  <a:lnTo>
                    <a:pt x="9" y="874"/>
                  </a:lnTo>
                  <a:lnTo>
                    <a:pt x="9" y="872"/>
                  </a:lnTo>
                  <a:lnTo>
                    <a:pt x="9" y="872"/>
                  </a:lnTo>
                  <a:lnTo>
                    <a:pt x="11" y="861"/>
                  </a:lnTo>
                  <a:lnTo>
                    <a:pt x="13" y="850"/>
                  </a:lnTo>
                  <a:lnTo>
                    <a:pt x="15" y="841"/>
                  </a:lnTo>
                  <a:lnTo>
                    <a:pt x="19" y="831"/>
                  </a:lnTo>
                  <a:lnTo>
                    <a:pt x="27" y="812"/>
                  </a:lnTo>
                  <a:lnTo>
                    <a:pt x="37" y="794"/>
                  </a:lnTo>
                  <a:lnTo>
                    <a:pt x="37" y="794"/>
                  </a:lnTo>
                  <a:lnTo>
                    <a:pt x="42" y="782"/>
                  </a:lnTo>
                  <a:lnTo>
                    <a:pt x="46" y="771"/>
                  </a:lnTo>
                  <a:lnTo>
                    <a:pt x="54" y="748"/>
                  </a:lnTo>
                  <a:lnTo>
                    <a:pt x="54" y="748"/>
                  </a:lnTo>
                  <a:lnTo>
                    <a:pt x="67" y="717"/>
                  </a:lnTo>
                  <a:lnTo>
                    <a:pt x="83" y="686"/>
                  </a:lnTo>
                  <a:lnTo>
                    <a:pt x="83" y="686"/>
                  </a:lnTo>
                  <a:lnTo>
                    <a:pt x="97" y="658"/>
                  </a:lnTo>
                  <a:lnTo>
                    <a:pt x="113" y="631"/>
                  </a:lnTo>
                  <a:lnTo>
                    <a:pt x="128" y="604"/>
                  </a:lnTo>
                  <a:lnTo>
                    <a:pt x="143" y="576"/>
                  </a:lnTo>
                  <a:lnTo>
                    <a:pt x="143" y="576"/>
                  </a:lnTo>
                  <a:lnTo>
                    <a:pt x="149" y="561"/>
                  </a:lnTo>
                  <a:lnTo>
                    <a:pt x="154" y="547"/>
                  </a:lnTo>
                  <a:lnTo>
                    <a:pt x="164" y="518"/>
                  </a:lnTo>
                  <a:lnTo>
                    <a:pt x="183" y="459"/>
                  </a:lnTo>
                  <a:lnTo>
                    <a:pt x="183" y="459"/>
                  </a:lnTo>
                  <a:lnTo>
                    <a:pt x="204" y="400"/>
                  </a:lnTo>
                  <a:lnTo>
                    <a:pt x="225" y="341"/>
                  </a:lnTo>
                  <a:lnTo>
                    <a:pt x="246" y="282"/>
                  </a:lnTo>
                  <a:lnTo>
                    <a:pt x="256" y="253"/>
                  </a:lnTo>
                  <a:lnTo>
                    <a:pt x="266" y="223"/>
                  </a:lnTo>
                  <a:lnTo>
                    <a:pt x="266" y="223"/>
                  </a:lnTo>
                  <a:lnTo>
                    <a:pt x="273" y="196"/>
                  </a:lnTo>
                  <a:lnTo>
                    <a:pt x="280" y="167"/>
                  </a:lnTo>
                  <a:lnTo>
                    <a:pt x="293" y="109"/>
                  </a:lnTo>
                  <a:lnTo>
                    <a:pt x="293" y="109"/>
                  </a:lnTo>
                  <a:lnTo>
                    <a:pt x="305" y="57"/>
                  </a:lnTo>
                  <a:lnTo>
                    <a:pt x="311" y="31"/>
                  </a:lnTo>
                  <a:lnTo>
                    <a:pt x="312" y="18"/>
                  </a:lnTo>
                  <a:lnTo>
                    <a:pt x="313" y="4"/>
                  </a:lnTo>
                  <a:lnTo>
                    <a:pt x="313" y="4"/>
                  </a:lnTo>
                  <a:lnTo>
                    <a:pt x="313" y="2"/>
                  </a:lnTo>
                  <a:lnTo>
                    <a:pt x="312" y="1"/>
                  </a:lnTo>
                  <a:lnTo>
                    <a:pt x="310" y="0"/>
                  </a:lnTo>
                  <a:lnTo>
                    <a:pt x="309" y="0"/>
                  </a:lnTo>
                  <a:lnTo>
                    <a:pt x="307" y="0"/>
                  </a:lnTo>
                  <a:lnTo>
                    <a:pt x="305" y="1"/>
                  </a:lnTo>
                  <a:lnTo>
                    <a:pt x="304" y="2"/>
                  </a:lnTo>
                  <a:lnTo>
                    <a:pt x="304" y="4"/>
                  </a:lnTo>
                  <a:lnTo>
                    <a:pt x="30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8" name="chenying0907 224"/>
            <p:cNvSpPr>
              <a:spLocks/>
            </p:cNvSpPr>
            <p:nvPr/>
          </p:nvSpPr>
          <p:spPr bwMode="auto">
            <a:xfrm>
              <a:off x="3725863" y="2147888"/>
              <a:ext cx="158750" cy="400050"/>
            </a:xfrm>
            <a:custGeom>
              <a:avLst/>
              <a:gdLst/>
              <a:ahLst/>
              <a:cxnLst>
                <a:cxn ang="0">
                  <a:pos x="286" y="10"/>
                </a:cxn>
                <a:cxn ang="0">
                  <a:pos x="276" y="32"/>
                </a:cxn>
                <a:cxn ang="0">
                  <a:pos x="265" y="66"/>
                </a:cxn>
                <a:cxn ang="0">
                  <a:pos x="238" y="143"/>
                </a:cxn>
                <a:cxn ang="0">
                  <a:pos x="211" y="216"/>
                </a:cxn>
                <a:cxn ang="0">
                  <a:pos x="184" y="291"/>
                </a:cxn>
                <a:cxn ang="0">
                  <a:pos x="171" y="353"/>
                </a:cxn>
                <a:cxn ang="0">
                  <a:pos x="168" y="377"/>
                </a:cxn>
                <a:cxn ang="0">
                  <a:pos x="156" y="412"/>
                </a:cxn>
                <a:cxn ang="0">
                  <a:pos x="136" y="455"/>
                </a:cxn>
                <a:cxn ang="0">
                  <a:pos x="123" y="496"/>
                </a:cxn>
                <a:cxn ang="0">
                  <a:pos x="117" y="509"/>
                </a:cxn>
                <a:cxn ang="0">
                  <a:pos x="94" y="556"/>
                </a:cxn>
                <a:cxn ang="0">
                  <a:pos x="76" y="606"/>
                </a:cxn>
                <a:cxn ang="0">
                  <a:pos x="61" y="653"/>
                </a:cxn>
                <a:cxn ang="0">
                  <a:pos x="53" y="667"/>
                </a:cxn>
                <a:cxn ang="0">
                  <a:pos x="23" y="705"/>
                </a:cxn>
                <a:cxn ang="0">
                  <a:pos x="16" y="715"/>
                </a:cxn>
                <a:cxn ang="0">
                  <a:pos x="4" y="744"/>
                </a:cxn>
                <a:cxn ang="0">
                  <a:pos x="0" y="751"/>
                </a:cxn>
                <a:cxn ang="0">
                  <a:pos x="4" y="757"/>
                </a:cxn>
                <a:cxn ang="0">
                  <a:pos x="12" y="756"/>
                </a:cxn>
                <a:cxn ang="0">
                  <a:pos x="14" y="749"/>
                </a:cxn>
                <a:cxn ang="0">
                  <a:pos x="12" y="747"/>
                </a:cxn>
                <a:cxn ang="0">
                  <a:pos x="22" y="724"/>
                </a:cxn>
                <a:cxn ang="0">
                  <a:pos x="33" y="706"/>
                </a:cxn>
                <a:cxn ang="0">
                  <a:pos x="57" y="678"/>
                </a:cxn>
                <a:cxn ang="0">
                  <a:pos x="74" y="645"/>
                </a:cxn>
                <a:cxn ang="0">
                  <a:pos x="94" y="584"/>
                </a:cxn>
                <a:cxn ang="0">
                  <a:pos x="111" y="542"/>
                </a:cxn>
                <a:cxn ang="0">
                  <a:pos x="126" y="510"/>
                </a:cxn>
                <a:cxn ang="0">
                  <a:pos x="134" y="490"/>
                </a:cxn>
                <a:cxn ang="0">
                  <a:pos x="164" y="417"/>
                </a:cxn>
                <a:cxn ang="0">
                  <a:pos x="177" y="384"/>
                </a:cxn>
                <a:cxn ang="0">
                  <a:pos x="180" y="359"/>
                </a:cxn>
                <a:cxn ang="0">
                  <a:pos x="191" y="305"/>
                </a:cxn>
                <a:cxn ang="0">
                  <a:pos x="208" y="254"/>
                </a:cxn>
                <a:cxn ang="0">
                  <a:pos x="243" y="154"/>
                </a:cxn>
                <a:cxn ang="0">
                  <a:pos x="268" y="83"/>
                </a:cxn>
                <a:cxn ang="0">
                  <a:pos x="282" y="46"/>
                </a:cxn>
                <a:cxn ang="0">
                  <a:pos x="290" y="21"/>
                </a:cxn>
                <a:cxn ang="0">
                  <a:pos x="299" y="9"/>
                </a:cxn>
                <a:cxn ang="0">
                  <a:pos x="300" y="4"/>
                </a:cxn>
                <a:cxn ang="0">
                  <a:pos x="295" y="0"/>
                </a:cxn>
                <a:cxn ang="0">
                  <a:pos x="292" y="3"/>
                </a:cxn>
              </a:cxnLst>
              <a:rect l="0" t="0" r="r" b="b"/>
              <a:pathLst>
                <a:path w="300" h="757">
                  <a:moveTo>
                    <a:pt x="292" y="3"/>
                  </a:moveTo>
                  <a:lnTo>
                    <a:pt x="292" y="3"/>
                  </a:lnTo>
                  <a:lnTo>
                    <a:pt x="286" y="10"/>
                  </a:lnTo>
                  <a:lnTo>
                    <a:pt x="282" y="17"/>
                  </a:lnTo>
                  <a:lnTo>
                    <a:pt x="279" y="24"/>
                  </a:lnTo>
                  <a:lnTo>
                    <a:pt x="276" y="32"/>
                  </a:lnTo>
                  <a:lnTo>
                    <a:pt x="271" y="49"/>
                  </a:lnTo>
                  <a:lnTo>
                    <a:pt x="265" y="66"/>
                  </a:lnTo>
                  <a:lnTo>
                    <a:pt x="265" y="66"/>
                  </a:lnTo>
                  <a:lnTo>
                    <a:pt x="255" y="91"/>
                  </a:lnTo>
                  <a:lnTo>
                    <a:pt x="246" y="117"/>
                  </a:lnTo>
                  <a:lnTo>
                    <a:pt x="238" y="143"/>
                  </a:lnTo>
                  <a:lnTo>
                    <a:pt x="228" y="169"/>
                  </a:lnTo>
                  <a:lnTo>
                    <a:pt x="228" y="169"/>
                  </a:lnTo>
                  <a:lnTo>
                    <a:pt x="211" y="216"/>
                  </a:lnTo>
                  <a:lnTo>
                    <a:pt x="200" y="241"/>
                  </a:lnTo>
                  <a:lnTo>
                    <a:pt x="192" y="266"/>
                  </a:lnTo>
                  <a:lnTo>
                    <a:pt x="184" y="291"/>
                  </a:lnTo>
                  <a:lnTo>
                    <a:pt x="178" y="316"/>
                  </a:lnTo>
                  <a:lnTo>
                    <a:pt x="173" y="340"/>
                  </a:lnTo>
                  <a:lnTo>
                    <a:pt x="171" y="353"/>
                  </a:lnTo>
                  <a:lnTo>
                    <a:pt x="170" y="366"/>
                  </a:lnTo>
                  <a:lnTo>
                    <a:pt x="170" y="366"/>
                  </a:lnTo>
                  <a:lnTo>
                    <a:pt x="168" y="377"/>
                  </a:lnTo>
                  <a:lnTo>
                    <a:pt x="165" y="389"/>
                  </a:lnTo>
                  <a:lnTo>
                    <a:pt x="161" y="400"/>
                  </a:lnTo>
                  <a:lnTo>
                    <a:pt x="156" y="412"/>
                  </a:lnTo>
                  <a:lnTo>
                    <a:pt x="146" y="433"/>
                  </a:lnTo>
                  <a:lnTo>
                    <a:pt x="140" y="444"/>
                  </a:lnTo>
                  <a:lnTo>
                    <a:pt x="136" y="455"/>
                  </a:lnTo>
                  <a:lnTo>
                    <a:pt x="136" y="455"/>
                  </a:lnTo>
                  <a:lnTo>
                    <a:pt x="128" y="483"/>
                  </a:lnTo>
                  <a:lnTo>
                    <a:pt x="123" y="496"/>
                  </a:lnTo>
                  <a:lnTo>
                    <a:pt x="120" y="504"/>
                  </a:lnTo>
                  <a:lnTo>
                    <a:pt x="117" y="509"/>
                  </a:lnTo>
                  <a:lnTo>
                    <a:pt x="117" y="509"/>
                  </a:lnTo>
                  <a:lnTo>
                    <a:pt x="110" y="520"/>
                  </a:lnTo>
                  <a:lnTo>
                    <a:pt x="103" y="532"/>
                  </a:lnTo>
                  <a:lnTo>
                    <a:pt x="94" y="556"/>
                  </a:lnTo>
                  <a:lnTo>
                    <a:pt x="94" y="556"/>
                  </a:lnTo>
                  <a:lnTo>
                    <a:pt x="85" y="581"/>
                  </a:lnTo>
                  <a:lnTo>
                    <a:pt x="76" y="606"/>
                  </a:lnTo>
                  <a:lnTo>
                    <a:pt x="76" y="606"/>
                  </a:lnTo>
                  <a:lnTo>
                    <a:pt x="67" y="638"/>
                  </a:lnTo>
                  <a:lnTo>
                    <a:pt x="61" y="653"/>
                  </a:lnTo>
                  <a:lnTo>
                    <a:pt x="57" y="661"/>
                  </a:lnTo>
                  <a:lnTo>
                    <a:pt x="53" y="667"/>
                  </a:lnTo>
                  <a:lnTo>
                    <a:pt x="53" y="667"/>
                  </a:lnTo>
                  <a:lnTo>
                    <a:pt x="45" y="677"/>
                  </a:lnTo>
                  <a:lnTo>
                    <a:pt x="38" y="686"/>
                  </a:lnTo>
                  <a:lnTo>
                    <a:pt x="23" y="705"/>
                  </a:lnTo>
                  <a:lnTo>
                    <a:pt x="23" y="705"/>
                  </a:lnTo>
                  <a:lnTo>
                    <a:pt x="19" y="710"/>
                  </a:lnTo>
                  <a:lnTo>
                    <a:pt x="16" y="715"/>
                  </a:lnTo>
                  <a:lnTo>
                    <a:pt x="11" y="727"/>
                  </a:lnTo>
                  <a:lnTo>
                    <a:pt x="6" y="738"/>
                  </a:lnTo>
                  <a:lnTo>
                    <a:pt x="4" y="744"/>
                  </a:lnTo>
                  <a:lnTo>
                    <a:pt x="0" y="749"/>
                  </a:lnTo>
                  <a:lnTo>
                    <a:pt x="0" y="749"/>
                  </a:lnTo>
                  <a:lnTo>
                    <a:pt x="0" y="751"/>
                  </a:lnTo>
                  <a:lnTo>
                    <a:pt x="0" y="753"/>
                  </a:lnTo>
                  <a:lnTo>
                    <a:pt x="2" y="756"/>
                  </a:lnTo>
                  <a:lnTo>
                    <a:pt x="4" y="757"/>
                  </a:lnTo>
                  <a:lnTo>
                    <a:pt x="11" y="757"/>
                  </a:lnTo>
                  <a:lnTo>
                    <a:pt x="11" y="757"/>
                  </a:lnTo>
                  <a:lnTo>
                    <a:pt x="12" y="756"/>
                  </a:lnTo>
                  <a:lnTo>
                    <a:pt x="14" y="756"/>
                  </a:lnTo>
                  <a:lnTo>
                    <a:pt x="16" y="752"/>
                  </a:lnTo>
                  <a:lnTo>
                    <a:pt x="14" y="749"/>
                  </a:lnTo>
                  <a:lnTo>
                    <a:pt x="13" y="748"/>
                  </a:lnTo>
                  <a:lnTo>
                    <a:pt x="12" y="747"/>
                  </a:lnTo>
                  <a:lnTo>
                    <a:pt x="12" y="747"/>
                  </a:lnTo>
                  <a:lnTo>
                    <a:pt x="16" y="739"/>
                  </a:lnTo>
                  <a:lnTo>
                    <a:pt x="19" y="732"/>
                  </a:lnTo>
                  <a:lnTo>
                    <a:pt x="22" y="724"/>
                  </a:lnTo>
                  <a:lnTo>
                    <a:pt x="26" y="716"/>
                  </a:lnTo>
                  <a:lnTo>
                    <a:pt x="26" y="716"/>
                  </a:lnTo>
                  <a:lnTo>
                    <a:pt x="33" y="706"/>
                  </a:lnTo>
                  <a:lnTo>
                    <a:pt x="41" y="697"/>
                  </a:lnTo>
                  <a:lnTo>
                    <a:pt x="57" y="678"/>
                  </a:lnTo>
                  <a:lnTo>
                    <a:pt x="57" y="678"/>
                  </a:lnTo>
                  <a:lnTo>
                    <a:pt x="63" y="668"/>
                  </a:lnTo>
                  <a:lnTo>
                    <a:pt x="69" y="656"/>
                  </a:lnTo>
                  <a:lnTo>
                    <a:pt x="74" y="645"/>
                  </a:lnTo>
                  <a:lnTo>
                    <a:pt x="79" y="633"/>
                  </a:lnTo>
                  <a:lnTo>
                    <a:pt x="87" y="608"/>
                  </a:lnTo>
                  <a:lnTo>
                    <a:pt x="94" y="584"/>
                  </a:lnTo>
                  <a:lnTo>
                    <a:pt x="94" y="584"/>
                  </a:lnTo>
                  <a:lnTo>
                    <a:pt x="104" y="556"/>
                  </a:lnTo>
                  <a:lnTo>
                    <a:pt x="111" y="542"/>
                  </a:lnTo>
                  <a:lnTo>
                    <a:pt x="117" y="528"/>
                  </a:lnTo>
                  <a:lnTo>
                    <a:pt x="117" y="528"/>
                  </a:lnTo>
                  <a:lnTo>
                    <a:pt x="126" y="510"/>
                  </a:lnTo>
                  <a:lnTo>
                    <a:pt x="131" y="500"/>
                  </a:lnTo>
                  <a:lnTo>
                    <a:pt x="134" y="490"/>
                  </a:lnTo>
                  <a:lnTo>
                    <a:pt x="134" y="490"/>
                  </a:lnTo>
                  <a:lnTo>
                    <a:pt x="144" y="465"/>
                  </a:lnTo>
                  <a:lnTo>
                    <a:pt x="154" y="441"/>
                  </a:lnTo>
                  <a:lnTo>
                    <a:pt x="164" y="417"/>
                  </a:lnTo>
                  <a:lnTo>
                    <a:pt x="174" y="392"/>
                  </a:lnTo>
                  <a:lnTo>
                    <a:pt x="174" y="392"/>
                  </a:lnTo>
                  <a:lnTo>
                    <a:pt x="177" y="384"/>
                  </a:lnTo>
                  <a:lnTo>
                    <a:pt x="178" y="376"/>
                  </a:lnTo>
                  <a:lnTo>
                    <a:pt x="180" y="359"/>
                  </a:lnTo>
                  <a:lnTo>
                    <a:pt x="180" y="359"/>
                  </a:lnTo>
                  <a:lnTo>
                    <a:pt x="182" y="345"/>
                  </a:lnTo>
                  <a:lnTo>
                    <a:pt x="184" y="332"/>
                  </a:lnTo>
                  <a:lnTo>
                    <a:pt x="191" y="305"/>
                  </a:lnTo>
                  <a:lnTo>
                    <a:pt x="191" y="305"/>
                  </a:lnTo>
                  <a:lnTo>
                    <a:pt x="199" y="279"/>
                  </a:lnTo>
                  <a:lnTo>
                    <a:pt x="208" y="254"/>
                  </a:lnTo>
                  <a:lnTo>
                    <a:pt x="226" y="203"/>
                  </a:lnTo>
                  <a:lnTo>
                    <a:pt x="226" y="203"/>
                  </a:lnTo>
                  <a:lnTo>
                    <a:pt x="243" y="154"/>
                  </a:lnTo>
                  <a:lnTo>
                    <a:pt x="258" y="107"/>
                  </a:lnTo>
                  <a:lnTo>
                    <a:pt x="258" y="107"/>
                  </a:lnTo>
                  <a:lnTo>
                    <a:pt x="268" y="83"/>
                  </a:lnTo>
                  <a:lnTo>
                    <a:pt x="278" y="59"/>
                  </a:lnTo>
                  <a:lnTo>
                    <a:pt x="278" y="59"/>
                  </a:lnTo>
                  <a:lnTo>
                    <a:pt x="282" y="46"/>
                  </a:lnTo>
                  <a:lnTo>
                    <a:pt x="286" y="34"/>
                  </a:lnTo>
                  <a:lnTo>
                    <a:pt x="288" y="27"/>
                  </a:lnTo>
                  <a:lnTo>
                    <a:pt x="290" y="21"/>
                  </a:lnTo>
                  <a:lnTo>
                    <a:pt x="294" y="15"/>
                  </a:lnTo>
                  <a:lnTo>
                    <a:pt x="299" y="9"/>
                  </a:lnTo>
                  <a:lnTo>
                    <a:pt x="299" y="9"/>
                  </a:lnTo>
                  <a:lnTo>
                    <a:pt x="300" y="7"/>
                  </a:lnTo>
                  <a:lnTo>
                    <a:pt x="300" y="6"/>
                  </a:lnTo>
                  <a:lnTo>
                    <a:pt x="300" y="4"/>
                  </a:lnTo>
                  <a:lnTo>
                    <a:pt x="299" y="3"/>
                  </a:lnTo>
                  <a:lnTo>
                    <a:pt x="297" y="2"/>
                  </a:lnTo>
                  <a:lnTo>
                    <a:pt x="295" y="0"/>
                  </a:lnTo>
                  <a:lnTo>
                    <a:pt x="293" y="2"/>
                  </a:lnTo>
                  <a:lnTo>
                    <a:pt x="292" y="3"/>
                  </a:lnTo>
                  <a:lnTo>
                    <a:pt x="2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9" name="chenying0907 225"/>
            <p:cNvSpPr>
              <a:spLocks/>
            </p:cNvSpPr>
            <p:nvPr/>
          </p:nvSpPr>
          <p:spPr bwMode="auto">
            <a:xfrm>
              <a:off x="3811588" y="2182813"/>
              <a:ext cx="88900" cy="282575"/>
            </a:xfrm>
            <a:custGeom>
              <a:avLst/>
              <a:gdLst/>
              <a:ahLst/>
              <a:cxnLst>
                <a:cxn ang="0">
                  <a:pos x="161" y="0"/>
                </a:cxn>
                <a:cxn ang="0">
                  <a:pos x="154" y="3"/>
                </a:cxn>
                <a:cxn ang="0">
                  <a:pos x="148" y="9"/>
                </a:cxn>
                <a:cxn ang="0">
                  <a:pos x="142" y="26"/>
                </a:cxn>
                <a:cxn ang="0">
                  <a:pos x="140" y="47"/>
                </a:cxn>
                <a:cxn ang="0">
                  <a:pos x="140" y="65"/>
                </a:cxn>
                <a:cxn ang="0">
                  <a:pos x="137" y="96"/>
                </a:cxn>
                <a:cxn ang="0">
                  <a:pos x="131" y="126"/>
                </a:cxn>
                <a:cxn ang="0">
                  <a:pos x="126" y="150"/>
                </a:cxn>
                <a:cxn ang="0">
                  <a:pos x="117" y="173"/>
                </a:cxn>
                <a:cxn ang="0">
                  <a:pos x="96" y="218"/>
                </a:cxn>
                <a:cxn ang="0">
                  <a:pos x="89" y="236"/>
                </a:cxn>
                <a:cxn ang="0">
                  <a:pos x="75" y="290"/>
                </a:cxn>
                <a:cxn ang="0">
                  <a:pos x="60" y="336"/>
                </a:cxn>
                <a:cxn ang="0">
                  <a:pos x="48" y="384"/>
                </a:cxn>
                <a:cxn ang="0">
                  <a:pos x="38" y="426"/>
                </a:cxn>
                <a:cxn ang="0">
                  <a:pos x="26" y="468"/>
                </a:cxn>
                <a:cxn ang="0">
                  <a:pos x="22" y="477"/>
                </a:cxn>
                <a:cxn ang="0">
                  <a:pos x="11" y="497"/>
                </a:cxn>
                <a:cxn ang="0">
                  <a:pos x="4" y="512"/>
                </a:cxn>
                <a:cxn ang="0">
                  <a:pos x="0" y="528"/>
                </a:cxn>
                <a:cxn ang="0">
                  <a:pos x="0" y="530"/>
                </a:cxn>
                <a:cxn ang="0">
                  <a:pos x="3" y="533"/>
                </a:cxn>
                <a:cxn ang="0">
                  <a:pos x="7" y="531"/>
                </a:cxn>
                <a:cxn ang="0">
                  <a:pos x="10" y="528"/>
                </a:cxn>
                <a:cxn ang="0">
                  <a:pos x="11" y="521"/>
                </a:cxn>
                <a:cxn ang="0">
                  <a:pos x="17" y="507"/>
                </a:cxn>
                <a:cxn ang="0">
                  <a:pos x="28" y="485"/>
                </a:cxn>
                <a:cxn ang="0">
                  <a:pos x="34" y="472"/>
                </a:cxn>
                <a:cxn ang="0">
                  <a:pos x="46" y="437"/>
                </a:cxn>
                <a:cxn ang="0">
                  <a:pos x="54" y="403"/>
                </a:cxn>
                <a:cxn ang="0">
                  <a:pos x="75" y="325"/>
                </a:cxn>
                <a:cxn ang="0">
                  <a:pos x="96" y="247"/>
                </a:cxn>
                <a:cxn ang="0">
                  <a:pos x="111" y="209"/>
                </a:cxn>
                <a:cxn ang="0">
                  <a:pos x="128" y="172"/>
                </a:cxn>
                <a:cxn ang="0">
                  <a:pos x="139" y="142"/>
                </a:cxn>
                <a:cxn ang="0">
                  <a:pos x="143" y="110"/>
                </a:cxn>
                <a:cxn ang="0">
                  <a:pos x="147" y="85"/>
                </a:cxn>
                <a:cxn ang="0">
                  <a:pos x="149" y="60"/>
                </a:cxn>
                <a:cxn ang="0">
                  <a:pos x="149" y="48"/>
                </a:cxn>
                <a:cxn ang="0">
                  <a:pos x="152" y="23"/>
                </a:cxn>
                <a:cxn ang="0">
                  <a:pos x="159" y="11"/>
                </a:cxn>
                <a:cxn ang="0">
                  <a:pos x="164" y="9"/>
                </a:cxn>
                <a:cxn ang="0">
                  <a:pos x="167" y="8"/>
                </a:cxn>
                <a:cxn ang="0">
                  <a:pos x="168" y="5"/>
                </a:cxn>
                <a:cxn ang="0">
                  <a:pos x="166" y="1"/>
                </a:cxn>
                <a:cxn ang="0">
                  <a:pos x="161" y="0"/>
                </a:cxn>
              </a:cxnLst>
              <a:rect l="0" t="0" r="r" b="b"/>
              <a:pathLst>
                <a:path w="168" h="534">
                  <a:moveTo>
                    <a:pt x="161" y="0"/>
                  </a:moveTo>
                  <a:lnTo>
                    <a:pt x="161" y="0"/>
                  </a:lnTo>
                  <a:lnTo>
                    <a:pt x="157" y="1"/>
                  </a:lnTo>
                  <a:lnTo>
                    <a:pt x="154" y="3"/>
                  </a:lnTo>
                  <a:lnTo>
                    <a:pt x="151" y="5"/>
                  </a:lnTo>
                  <a:lnTo>
                    <a:pt x="148" y="9"/>
                  </a:lnTo>
                  <a:lnTo>
                    <a:pt x="145" y="17"/>
                  </a:lnTo>
                  <a:lnTo>
                    <a:pt x="142" y="26"/>
                  </a:lnTo>
                  <a:lnTo>
                    <a:pt x="141" y="38"/>
                  </a:lnTo>
                  <a:lnTo>
                    <a:pt x="140" y="47"/>
                  </a:lnTo>
                  <a:lnTo>
                    <a:pt x="140" y="65"/>
                  </a:lnTo>
                  <a:lnTo>
                    <a:pt x="140" y="65"/>
                  </a:lnTo>
                  <a:lnTo>
                    <a:pt x="139" y="80"/>
                  </a:lnTo>
                  <a:lnTo>
                    <a:pt x="137" y="96"/>
                  </a:lnTo>
                  <a:lnTo>
                    <a:pt x="131" y="126"/>
                  </a:lnTo>
                  <a:lnTo>
                    <a:pt x="131" y="126"/>
                  </a:lnTo>
                  <a:lnTo>
                    <a:pt x="129" y="138"/>
                  </a:lnTo>
                  <a:lnTo>
                    <a:pt x="126" y="150"/>
                  </a:lnTo>
                  <a:lnTo>
                    <a:pt x="122" y="162"/>
                  </a:lnTo>
                  <a:lnTo>
                    <a:pt x="117" y="173"/>
                  </a:lnTo>
                  <a:lnTo>
                    <a:pt x="107" y="196"/>
                  </a:lnTo>
                  <a:lnTo>
                    <a:pt x="96" y="218"/>
                  </a:lnTo>
                  <a:lnTo>
                    <a:pt x="96" y="218"/>
                  </a:lnTo>
                  <a:lnTo>
                    <a:pt x="89" y="236"/>
                  </a:lnTo>
                  <a:lnTo>
                    <a:pt x="84" y="254"/>
                  </a:lnTo>
                  <a:lnTo>
                    <a:pt x="75" y="290"/>
                  </a:lnTo>
                  <a:lnTo>
                    <a:pt x="75" y="290"/>
                  </a:lnTo>
                  <a:lnTo>
                    <a:pt x="60" y="336"/>
                  </a:lnTo>
                  <a:lnTo>
                    <a:pt x="54" y="360"/>
                  </a:lnTo>
                  <a:lnTo>
                    <a:pt x="48" y="384"/>
                  </a:lnTo>
                  <a:lnTo>
                    <a:pt x="48" y="384"/>
                  </a:lnTo>
                  <a:lnTo>
                    <a:pt x="38" y="426"/>
                  </a:lnTo>
                  <a:lnTo>
                    <a:pt x="32" y="448"/>
                  </a:lnTo>
                  <a:lnTo>
                    <a:pt x="26" y="468"/>
                  </a:lnTo>
                  <a:lnTo>
                    <a:pt x="26" y="468"/>
                  </a:lnTo>
                  <a:lnTo>
                    <a:pt x="22" y="477"/>
                  </a:lnTo>
                  <a:lnTo>
                    <a:pt x="19" y="484"/>
                  </a:lnTo>
                  <a:lnTo>
                    <a:pt x="11" y="497"/>
                  </a:lnTo>
                  <a:lnTo>
                    <a:pt x="7" y="505"/>
                  </a:lnTo>
                  <a:lnTo>
                    <a:pt x="4" y="512"/>
                  </a:lnTo>
                  <a:lnTo>
                    <a:pt x="1" y="520"/>
                  </a:lnTo>
                  <a:lnTo>
                    <a:pt x="0" y="528"/>
                  </a:lnTo>
                  <a:lnTo>
                    <a:pt x="0" y="528"/>
                  </a:lnTo>
                  <a:lnTo>
                    <a:pt x="0" y="530"/>
                  </a:lnTo>
                  <a:lnTo>
                    <a:pt x="1" y="531"/>
                  </a:lnTo>
                  <a:lnTo>
                    <a:pt x="3" y="533"/>
                  </a:lnTo>
                  <a:lnTo>
                    <a:pt x="4" y="534"/>
                  </a:lnTo>
                  <a:lnTo>
                    <a:pt x="7" y="531"/>
                  </a:lnTo>
                  <a:lnTo>
                    <a:pt x="10" y="530"/>
                  </a:lnTo>
                  <a:lnTo>
                    <a:pt x="10" y="528"/>
                  </a:lnTo>
                  <a:lnTo>
                    <a:pt x="10" y="528"/>
                  </a:lnTo>
                  <a:lnTo>
                    <a:pt x="11" y="521"/>
                  </a:lnTo>
                  <a:lnTo>
                    <a:pt x="14" y="514"/>
                  </a:lnTo>
                  <a:lnTo>
                    <a:pt x="17" y="507"/>
                  </a:lnTo>
                  <a:lnTo>
                    <a:pt x="20" y="499"/>
                  </a:lnTo>
                  <a:lnTo>
                    <a:pt x="28" y="485"/>
                  </a:lnTo>
                  <a:lnTo>
                    <a:pt x="34" y="472"/>
                  </a:lnTo>
                  <a:lnTo>
                    <a:pt x="34" y="472"/>
                  </a:lnTo>
                  <a:lnTo>
                    <a:pt x="41" y="455"/>
                  </a:lnTo>
                  <a:lnTo>
                    <a:pt x="46" y="437"/>
                  </a:lnTo>
                  <a:lnTo>
                    <a:pt x="54" y="403"/>
                  </a:lnTo>
                  <a:lnTo>
                    <a:pt x="54" y="403"/>
                  </a:lnTo>
                  <a:lnTo>
                    <a:pt x="64" y="364"/>
                  </a:lnTo>
                  <a:lnTo>
                    <a:pt x="75" y="325"/>
                  </a:lnTo>
                  <a:lnTo>
                    <a:pt x="96" y="247"/>
                  </a:lnTo>
                  <a:lnTo>
                    <a:pt x="96" y="247"/>
                  </a:lnTo>
                  <a:lnTo>
                    <a:pt x="103" y="228"/>
                  </a:lnTo>
                  <a:lnTo>
                    <a:pt x="111" y="209"/>
                  </a:lnTo>
                  <a:lnTo>
                    <a:pt x="128" y="172"/>
                  </a:lnTo>
                  <a:lnTo>
                    <a:pt x="128" y="172"/>
                  </a:lnTo>
                  <a:lnTo>
                    <a:pt x="135" y="157"/>
                  </a:lnTo>
                  <a:lnTo>
                    <a:pt x="139" y="142"/>
                  </a:lnTo>
                  <a:lnTo>
                    <a:pt x="141" y="127"/>
                  </a:lnTo>
                  <a:lnTo>
                    <a:pt x="143" y="110"/>
                  </a:lnTo>
                  <a:lnTo>
                    <a:pt x="143" y="110"/>
                  </a:lnTo>
                  <a:lnTo>
                    <a:pt x="147" y="85"/>
                  </a:lnTo>
                  <a:lnTo>
                    <a:pt x="148" y="73"/>
                  </a:lnTo>
                  <a:lnTo>
                    <a:pt x="149" y="60"/>
                  </a:lnTo>
                  <a:lnTo>
                    <a:pt x="149" y="60"/>
                  </a:lnTo>
                  <a:lnTo>
                    <a:pt x="149" y="48"/>
                  </a:lnTo>
                  <a:lnTo>
                    <a:pt x="151" y="32"/>
                  </a:lnTo>
                  <a:lnTo>
                    <a:pt x="152" y="23"/>
                  </a:lnTo>
                  <a:lnTo>
                    <a:pt x="155" y="16"/>
                  </a:lnTo>
                  <a:lnTo>
                    <a:pt x="159" y="11"/>
                  </a:lnTo>
                  <a:lnTo>
                    <a:pt x="161" y="9"/>
                  </a:lnTo>
                  <a:lnTo>
                    <a:pt x="164" y="9"/>
                  </a:lnTo>
                  <a:lnTo>
                    <a:pt x="164" y="9"/>
                  </a:lnTo>
                  <a:lnTo>
                    <a:pt x="167" y="8"/>
                  </a:lnTo>
                  <a:lnTo>
                    <a:pt x="168" y="7"/>
                  </a:lnTo>
                  <a:lnTo>
                    <a:pt x="168" y="5"/>
                  </a:lnTo>
                  <a:lnTo>
                    <a:pt x="168" y="3"/>
                  </a:lnTo>
                  <a:lnTo>
                    <a:pt x="166" y="1"/>
                  </a:lnTo>
                  <a:lnTo>
                    <a:pt x="163" y="0"/>
                  </a:lnTo>
                  <a:lnTo>
                    <a:pt x="161" y="0"/>
                  </a:lnTo>
                  <a:lnTo>
                    <a:pt x="16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0" name="chenying0907 226"/>
            <p:cNvSpPr>
              <a:spLocks/>
            </p:cNvSpPr>
            <p:nvPr/>
          </p:nvSpPr>
          <p:spPr bwMode="auto">
            <a:xfrm>
              <a:off x="3902075" y="2205038"/>
              <a:ext cx="25400" cy="85725"/>
            </a:xfrm>
            <a:custGeom>
              <a:avLst/>
              <a:gdLst/>
              <a:ahLst/>
              <a:cxnLst>
                <a:cxn ang="0">
                  <a:pos x="38" y="4"/>
                </a:cxn>
                <a:cxn ang="0">
                  <a:pos x="38" y="4"/>
                </a:cxn>
                <a:cxn ang="0">
                  <a:pos x="36" y="15"/>
                </a:cxn>
                <a:cxn ang="0">
                  <a:pos x="32" y="26"/>
                </a:cxn>
                <a:cxn ang="0">
                  <a:pos x="22" y="45"/>
                </a:cxn>
                <a:cxn ang="0">
                  <a:pos x="22" y="45"/>
                </a:cxn>
                <a:cxn ang="0">
                  <a:pos x="19" y="54"/>
                </a:cxn>
                <a:cxn ang="0">
                  <a:pos x="17" y="62"/>
                </a:cxn>
                <a:cxn ang="0">
                  <a:pos x="14" y="78"/>
                </a:cxn>
                <a:cxn ang="0">
                  <a:pos x="14" y="78"/>
                </a:cxn>
                <a:cxn ang="0">
                  <a:pos x="11" y="98"/>
                </a:cxn>
                <a:cxn ang="0">
                  <a:pos x="7" y="117"/>
                </a:cxn>
                <a:cxn ang="0">
                  <a:pos x="4" y="135"/>
                </a:cxn>
                <a:cxn ang="0">
                  <a:pos x="0" y="155"/>
                </a:cxn>
                <a:cxn ang="0">
                  <a:pos x="0" y="155"/>
                </a:cxn>
                <a:cxn ang="0">
                  <a:pos x="0" y="157"/>
                </a:cxn>
                <a:cxn ang="0">
                  <a:pos x="1" y="158"/>
                </a:cxn>
                <a:cxn ang="0">
                  <a:pos x="4" y="160"/>
                </a:cxn>
                <a:cxn ang="0">
                  <a:pos x="6" y="160"/>
                </a:cxn>
                <a:cxn ang="0">
                  <a:pos x="7" y="160"/>
                </a:cxn>
                <a:cxn ang="0">
                  <a:pos x="9" y="159"/>
                </a:cxn>
                <a:cxn ang="0">
                  <a:pos x="9" y="157"/>
                </a:cxn>
                <a:cxn ang="0">
                  <a:pos x="9" y="157"/>
                </a:cxn>
                <a:cxn ang="0">
                  <a:pos x="12" y="139"/>
                </a:cxn>
                <a:cxn ang="0">
                  <a:pos x="16" y="123"/>
                </a:cxn>
                <a:cxn ang="0">
                  <a:pos x="19" y="105"/>
                </a:cxn>
                <a:cxn ang="0">
                  <a:pos x="22" y="89"/>
                </a:cxn>
                <a:cxn ang="0">
                  <a:pos x="22" y="89"/>
                </a:cxn>
                <a:cxn ang="0">
                  <a:pos x="24" y="73"/>
                </a:cxn>
                <a:cxn ang="0">
                  <a:pos x="29" y="59"/>
                </a:cxn>
                <a:cxn ang="0">
                  <a:pos x="33" y="45"/>
                </a:cxn>
                <a:cxn ang="0">
                  <a:pos x="40" y="32"/>
                </a:cxn>
                <a:cxn ang="0">
                  <a:pos x="40" y="32"/>
                </a:cxn>
                <a:cxn ang="0">
                  <a:pos x="43" y="25"/>
                </a:cxn>
                <a:cxn ang="0">
                  <a:pos x="45" y="19"/>
                </a:cxn>
                <a:cxn ang="0">
                  <a:pos x="46" y="11"/>
                </a:cxn>
                <a:cxn ang="0">
                  <a:pos x="47" y="4"/>
                </a:cxn>
                <a:cxn ang="0">
                  <a:pos x="47" y="4"/>
                </a:cxn>
                <a:cxn ang="0">
                  <a:pos x="47" y="2"/>
                </a:cxn>
                <a:cxn ang="0">
                  <a:pos x="46" y="1"/>
                </a:cxn>
                <a:cxn ang="0">
                  <a:pos x="45" y="0"/>
                </a:cxn>
                <a:cxn ang="0">
                  <a:pos x="43" y="0"/>
                </a:cxn>
                <a:cxn ang="0">
                  <a:pos x="40" y="1"/>
                </a:cxn>
                <a:cxn ang="0">
                  <a:pos x="38" y="2"/>
                </a:cxn>
                <a:cxn ang="0">
                  <a:pos x="38" y="4"/>
                </a:cxn>
                <a:cxn ang="0">
                  <a:pos x="38" y="4"/>
                </a:cxn>
              </a:cxnLst>
              <a:rect l="0" t="0" r="r" b="b"/>
              <a:pathLst>
                <a:path w="47" h="160">
                  <a:moveTo>
                    <a:pt x="38" y="4"/>
                  </a:moveTo>
                  <a:lnTo>
                    <a:pt x="38" y="4"/>
                  </a:lnTo>
                  <a:lnTo>
                    <a:pt x="36" y="15"/>
                  </a:lnTo>
                  <a:lnTo>
                    <a:pt x="32" y="26"/>
                  </a:lnTo>
                  <a:lnTo>
                    <a:pt x="22" y="45"/>
                  </a:lnTo>
                  <a:lnTo>
                    <a:pt x="22" y="45"/>
                  </a:lnTo>
                  <a:lnTo>
                    <a:pt x="19" y="54"/>
                  </a:lnTo>
                  <a:lnTo>
                    <a:pt x="17" y="62"/>
                  </a:lnTo>
                  <a:lnTo>
                    <a:pt x="14" y="78"/>
                  </a:lnTo>
                  <a:lnTo>
                    <a:pt x="14" y="78"/>
                  </a:lnTo>
                  <a:lnTo>
                    <a:pt x="11" y="98"/>
                  </a:lnTo>
                  <a:lnTo>
                    <a:pt x="7" y="117"/>
                  </a:lnTo>
                  <a:lnTo>
                    <a:pt x="4" y="135"/>
                  </a:lnTo>
                  <a:lnTo>
                    <a:pt x="0" y="155"/>
                  </a:lnTo>
                  <a:lnTo>
                    <a:pt x="0" y="155"/>
                  </a:lnTo>
                  <a:lnTo>
                    <a:pt x="0" y="157"/>
                  </a:lnTo>
                  <a:lnTo>
                    <a:pt x="1" y="158"/>
                  </a:lnTo>
                  <a:lnTo>
                    <a:pt x="4" y="160"/>
                  </a:lnTo>
                  <a:lnTo>
                    <a:pt x="6" y="160"/>
                  </a:lnTo>
                  <a:lnTo>
                    <a:pt x="7" y="160"/>
                  </a:lnTo>
                  <a:lnTo>
                    <a:pt x="9" y="159"/>
                  </a:lnTo>
                  <a:lnTo>
                    <a:pt x="9" y="157"/>
                  </a:lnTo>
                  <a:lnTo>
                    <a:pt x="9" y="157"/>
                  </a:lnTo>
                  <a:lnTo>
                    <a:pt x="12" y="139"/>
                  </a:lnTo>
                  <a:lnTo>
                    <a:pt x="16" y="123"/>
                  </a:lnTo>
                  <a:lnTo>
                    <a:pt x="19" y="105"/>
                  </a:lnTo>
                  <a:lnTo>
                    <a:pt x="22" y="89"/>
                  </a:lnTo>
                  <a:lnTo>
                    <a:pt x="22" y="89"/>
                  </a:lnTo>
                  <a:lnTo>
                    <a:pt x="24" y="73"/>
                  </a:lnTo>
                  <a:lnTo>
                    <a:pt x="29" y="59"/>
                  </a:lnTo>
                  <a:lnTo>
                    <a:pt x="33" y="45"/>
                  </a:lnTo>
                  <a:lnTo>
                    <a:pt x="40" y="32"/>
                  </a:lnTo>
                  <a:lnTo>
                    <a:pt x="40" y="32"/>
                  </a:lnTo>
                  <a:lnTo>
                    <a:pt x="43" y="25"/>
                  </a:lnTo>
                  <a:lnTo>
                    <a:pt x="45" y="19"/>
                  </a:lnTo>
                  <a:lnTo>
                    <a:pt x="46" y="11"/>
                  </a:lnTo>
                  <a:lnTo>
                    <a:pt x="47" y="4"/>
                  </a:lnTo>
                  <a:lnTo>
                    <a:pt x="47" y="4"/>
                  </a:lnTo>
                  <a:lnTo>
                    <a:pt x="47" y="2"/>
                  </a:lnTo>
                  <a:lnTo>
                    <a:pt x="46" y="1"/>
                  </a:lnTo>
                  <a:lnTo>
                    <a:pt x="45" y="0"/>
                  </a:lnTo>
                  <a:lnTo>
                    <a:pt x="43" y="0"/>
                  </a:lnTo>
                  <a:lnTo>
                    <a:pt x="40" y="1"/>
                  </a:lnTo>
                  <a:lnTo>
                    <a:pt x="38"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1" name="chenying0907 227"/>
            <p:cNvSpPr>
              <a:spLocks/>
            </p:cNvSpPr>
            <p:nvPr/>
          </p:nvSpPr>
          <p:spPr bwMode="auto">
            <a:xfrm>
              <a:off x="3379788" y="2730500"/>
              <a:ext cx="19050" cy="26988"/>
            </a:xfrm>
            <a:custGeom>
              <a:avLst/>
              <a:gdLst/>
              <a:ahLst/>
              <a:cxnLst>
                <a:cxn ang="0">
                  <a:pos x="29" y="3"/>
                </a:cxn>
                <a:cxn ang="0">
                  <a:pos x="29" y="3"/>
                </a:cxn>
                <a:cxn ang="0">
                  <a:pos x="26" y="8"/>
                </a:cxn>
                <a:cxn ang="0">
                  <a:pos x="22" y="13"/>
                </a:cxn>
                <a:cxn ang="0">
                  <a:pos x="15" y="23"/>
                </a:cxn>
                <a:cxn ang="0">
                  <a:pos x="6" y="33"/>
                </a:cxn>
                <a:cxn ang="0">
                  <a:pos x="3" y="38"/>
                </a:cxn>
                <a:cxn ang="0">
                  <a:pos x="0" y="44"/>
                </a:cxn>
                <a:cxn ang="0">
                  <a:pos x="0" y="44"/>
                </a:cxn>
                <a:cxn ang="0">
                  <a:pos x="0" y="46"/>
                </a:cxn>
                <a:cxn ang="0">
                  <a:pos x="0" y="47"/>
                </a:cxn>
                <a:cxn ang="0">
                  <a:pos x="2" y="50"/>
                </a:cxn>
                <a:cxn ang="0">
                  <a:pos x="4" y="51"/>
                </a:cxn>
                <a:cxn ang="0">
                  <a:pos x="5" y="51"/>
                </a:cxn>
                <a:cxn ang="0">
                  <a:pos x="7" y="50"/>
                </a:cxn>
                <a:cxn ang="0">
                  <a:pos x="8" y="48"/>
                </a:cxn>
                <a:cxn ang="0">
                  <a:pos x="8" y="48"/>
                </a:cxn>
                <a:cxn ang="0">
                  <a:pos x="12" y="43"/>
                </a:cxn>
                <a:cxn ang="0">
                  <a:pos x="15" y="38"/>
                </a:cxn>
                <a:cxn ang="0">
                  <a:pos x="23" y="27"/>
                </a:cxn>
                <a:cxn ang="0">
                  <a:pos x="30" y="18"/>
                </a:cxn>
                <a:cxn ang="0">
                  <a:pos x="34" y="13"/>
                </a:cxn>
                <a:cxn ang="0">
                  <a:pos x="37" y="7"/>
                </a:cxn>
                <a:cxn ang="0">
                  <a:pos x="37" y="7"/>
                </a:cxn>
                <a:cxn ang="0">
                  <a:pos x="37" y="5"/>
                </a:cxn>
                <a:cxn ang="0">
                  <a:pos x="37" y="4"/>
                </a:cxn>
                <a:cxn ang="0">
                  <a:pos x="34" y="1"/>
                </a:cxn>
                <a:cxn ang="0">
                  <a:pos x="33" y="0"/>
                </a:cxn>
                <a:cxn ang="0">
                  <a:pos x="31" y="1"/>
                </a:cxn>
                <a:cxn ang="0">
                  <a:pos x="30" y="1"/>
                </a:cxn>
                <a:cxn ang="0">
                  <a:pos x="29" y="3"/>
                </a:cxn>
                <a:cxn ang="0">
                  <a:pos x="29" y="3"/>
                </a:cxn>
              </a:cxnLst>
              <a:rect l="0" t="0" r="r" b="b"/>
              <a:pathLst>
                <a:path w="37" h="51">
                  <a:moveTo>
                    <a:pt x="29" y="3"/>
                  </a:moveTo>
                  <a:lnTo>
                    <a:pt x="29" y="3"/>
                  </a:lnTo>
                  <a:lnTo>
                    <a:pt x="26" y="8"/>
                  </a:lnTo>
                  <a:lnTo>
                    <a:pt x="22" y="13"/>
                  </a:lnTo>
                  <a:lnTo>
                    <a:pt x="15" y="23"/>
                  </a:lnTo>
                  <a:lnTo>
                    <a:pt x="6" y="33"/>
                  </a:lnTo>
                  <a:lnTo>
                    <a:pt x="3" y="38"/>
                  </a:lnTo>
                  <a:lnTo>
                    <a:pt x="0" y="44"/>
                  </a:lnTo>
                  <a:lnTo>
                    <a:pt x="0" y="44"/>
                  </a:lnTo>
                  <a:lnTo>
                    <a:pt x="0" y="46"/>
                  </a:lnTo>
                  <a:lnTo>
                    <a:pt x="0" y="47"/>
                  </a:lnTo>
                  <a:lnTo>
                    <a:pt x="2" y="50"/>
                  </a:lnTo>
                  <a:lnTo>
                    <a:pt x="4" y="51"/>
                  </a:lnTo>
                  <a:lnTo>
                    <a:pt x="5" y="51"/>
                  </a:lnTo>
                  <a:lnTo>
                    <a:pt x="7" y="50"/>
                  </a:lnTo>
                  <a:lnTo>
                    <a:pt x="8" y="48"/>
                  </a:lnTo>
                  <a:lnTo>
                    <a:pt x="8" y="48"/>
                  </a:lnTo>
                  <a:lnTo>
                    <a:pt x="12" y="43"/>
                  </a:lnTo>
                  <a:lnTo>
                    <a:pt x="15" y="38"/>
                  </a:lnTo>
                  <a:lnTo>
                    <a:pt x="23" y="27"/>
                  </a:lnTo>
                  <a:lnTo>
                    <a:pt x="30" y="18"/>
                  </a:lnTo>
                  <a:lnTo>
                    <a:pt x="34" y="13"/>
                  </a:lnTo>
                  <a:lnTo>
                    <a:pt x="37" y="7"/>
                  </a:lnTo>
                  <a:lnTo>
                    <a:pt x="37" y="7"/>
                  </a:lnTo>
                  <a:lnTo>
                    <a:pt x="37" y="5"/>
                  </a:lnTo>
                  <a:lnTo>
                    <a:pt x="37" y="4"/>
                  </a:lnTo>
                  <a:lnTo>
                    <a:pt x="34" y="1"/>
                  </a:lnTo>
                  <a:lnTo>
                    <a:pt x="33" y="0"/>
                  </a:lnTo>
                  <a:lnTo>
                    <a:pt x="31" y="1"/>
                  </a:lnTo>
                  <a:lnTo>
                    <a:pt x="30" y="1"/>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2" name="chenying0907 228"/>
            <p:cNvSpPr>
              <a:spLocks/>
            </p:cNvSpPr>
            <p:nvPr/>
          </p:nvSpPr>
          <p:spPr bwMode="auto">
            <a:xfrm>
              <a:off x="3419475" y="2735263"/>
              <a:ext cx="15875" cy="25400"/>
            </a:xfrm>
            <a:custGeom>
              <a:avLst/>
              <a:gdLst/>
              <a:ahLst/>
              <a:cxnLst>
                <a:cxn ang="0">
                  <a:pos x="22" y="2"/>
                </a:cxn>
                <a:cxn ang="0">
                  <a:pos x="22" y="2"/>
                </a:cxn>
                <a:cxn ang="0">
                  <a:pos x="12" y="22"/>
                </a:cxn>
                <a:cxn ang="0">
                  <a:pos x="6" y="31"/>
                </a:cxn>
                <a:cxn ang="0">
                  <a:pos x="0" y="40"/>
                </a:cxn>
                <a:cxn ang="0">
                  <a:pos x="0" y="40"/>
                </a:cxn>
                <a:cxn ang="0">
                  <a:pos x="0" y="41"/>
                </a:cxn>
                <a:cxn ang="0">
                  <a:pos x="0" y="43"/>
                </a:cxn>
                <a:cxn ang="0">
                  <a:pos x="1" y="45"/>
                </a:cxn>
                <a:cxn ang="0">
                  <a:pos x="2" y="46"/>
                </a:cxn>
                <a:cxn ang="0">
                  <a:pos x="5" y="46"/>
                </a:cxn>
                <a:cxn ang="0">
                  <a:pos x="7" y="46"/>
                </a:cxn>
                <a:cxn ang="0">
                  <a:pos x="8" y="44"/>
                </a:cxn>
                <a:cxn ang="0">
                  <a:pos x="8" y="44"/>
                </a:cxn>
                <a:cxn ang="0">
                  <a:pos x="14" y="36"/>
                </a:cxn>
                <a:cxn ang="0">
                  <a:pos x="20" y="26"/>
                </a:cxn>
                <a:cxn ang="0">
                  <a:pos x="31" y="7"/>
                </a:cxn>
                <a:cxn ang="0">
                  <a:pos x="31" y="7"/>
                </a:cxn>
                <a:cxn ang="0">
                  <a:pos x="31" y="5"/>
                </a:cxn>
                <a:cxn ang="0">
                  <a:pos x="31" y="3"/>
                </a:cxn>
                <a:cxn ang="0">
                  <a:pos x="30" y="1"/>
                </a:cxn>
                <a:cxn ang="0">
                  <a:pos x="29" y="0"/>
                </a:cxn>
                <a:cxn ang="0">
                  <a:pos x="26" y="0"/>
                </a:cxn>
                <a:cxn ang="0">
                  <a:pos x="25" y="0"/>
                </a:cxn>
                <a:cxn ang="0">
                  <a:pos x="23" y="0"/>
                </a:cxn>
                <a:cxn ang="0">
                  <a:pos x="22" y="2"/>
                </a:cxn>
                <a:cxn ang="0">
                  <a:pos x="22" y="2"/>
                </a:cxn>
              </a:cxnLst>
              <a:rect l="0" t="0" r="r" b="b"/>
              <a:pathLst>
                <a:path w="31" h="46">
                  <a:moveTo>
                    <a:pt x="22" y="2"/>
                  </a:moveTo>
                  <a:lnTo>
                    <a:pt x="22" y="2"/>
                  </a:lnTo>
                  <a:lnTo>
                    <a:pt x="12" y="22"/>
                  </a:lnTo>
                  <a:lnTo>
                    <a:pt x="6" y="31"/>
                  </a:lnTo>
                  <a:lnTo>
                    <a:pt x="0" y="40"/>
                  </a:lnTo>
                  <a:lnTo>
                    <a:pt x="0" y="40"/>
                  </a:lnTo>
                  <a:lnTo>
                    <a:pt x="0" y="41"/>
                  </a:lnTo>
                  <a:lnTo>
                    <a:pt x="0" y="43"/>
                  </a:lnTo>
                  <a:lnTo>
                    <a:pt x="1" y="45"/>
                  </a:lnTo>
                  <a:lnTo>
                    <a:pt x="2" y="46"/>
                  </a:lnTo>
                  <a:lnTo>
                    <a:pt x="5" y="46"/>
                  </a:lnTo>
                  <a:lnTo>
                    <a:pt x="7" y="46"/>
                  </a:lnTo>
                  <a:lnTo>
                    <a:pt x="8" y="44"/>
                  </a:lnTo>
                  <a:lnTo>
                    <a:pt x="8" y="44"/>
                  </a:lnTo>
                  <a:lnTo>
                    <a:pt x="14" y="36"/>
                  </a:lnTo>
                  <a:lnTo>
                    <a:pt x="20" y="26"/>
                  </a:lnTo>
                  <a:lnTo>
                    <a:pt x="31" y="7"/>
                  </a:lnTo>
                  <a:lnTo>
                    <a:pt x="31" y="7"/>
                  </a:lnTo>
                  <a:lnTo>
                    <a:pt x="31" y="5"/>
                  </a:lnTo>
                  <a:lnTo>
                    <a:pt x="31" y="3"/>
                  </a:lnTo>
                  <a:lnTo>
                    <a:pt x="30" y="1"/>
                  </a:lnTo>
                  <a:lnTo>
                    <a:pt x="29" y="0"/>
                  </a:lnTo>
                  <a:lnTo>
                    <a:pt x="26" y="0"/>
                  </a:lnTo>
                  <a:lnTo>
                    <a:pt x="25" y="0"/>
                  </a:lnTo>
                  <a:lnTo>
                    <a:pt x="23" y="0"/>
                  </a:lnTo>
                  <a:lnTo>
                    <a:pt x="22" y="2"/>
                  </a:lnTo>
                  <a:lnTo>
                    <a:pt x="2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3" name="chenying0907 229"/>
            <p:cNvSpPr>
              <a:spLocks/>
            </p:cNvSpPr>
            <p:nvPr/>
          </p:nvSpPr>
          <p:spPr bwMode="auto">
            <a:xfrm>
              <a:off x="3451225" y="2735263"/>
              <a:ext cx="19050" cy="28575"/>
            </a:xfrm>
            <a:custGeom>
              <a:avLst/>
              <a:gdLst/>
              <a:ahLst/>
              <a:cxnLst>
                <a:cxn ang="0">
                  <a:pos x="25" y="4"/>
                </a:cxn>
                <a:cxn ang="0">
                  <a:pos x="25" y="4"/>
                </a:cxn>
                <a:cxn ang="0">
                  <a:pos x="24" y="10"/>
                </a:cxn>
                <a:cxn ang="0">
                  <a:pos x="21" y="16"/>
                </a:cxn>
                <a:cxn ang="0">
                  <a:pos x="15" y="28"/>
                </a:cxn>
                <a:cxn ang="0">
                  <a:pos x="15" y="28"/>
                </a:cxn>
                <a:cxn ang="0">
                  <a:pos x="8" y="37"/>
                </a:cxn>
                <a:cxn ang="0">
                  <a:pos x="5" y="41"/>
                </a:cxn>
                <a:cxn ang="0">
                  <a:pos x="2" y="46"/>
                </a:cxn>
                <a:cxn ang="0">
                  <a:pos x="2" y="46"/>
                </a:cxn>
                <a:cxn ang="0">
                  <a:pos x="0" y="48"/>
                </a:cxn>
                <a:cxn ang="0">
                  <a:pos x="0" y="49"/>
                </a:cxn>
                <a:cxn ang="0">
                  <a:pos x="2" y="52"/>
                </a:cxn>
                <a:cxn ang="0">
                  <a:pos x="3" y="53"/>
                </a:cxn>
                <a:cxn ang="0">
                  <a:pos x="5" y="54"/>
                </a:cxn>
                <a:cxn ang="0">
                  <a:pos x="7" y="54"/>
                </a:cxn>
                <a:cxn ang="0">
                  <a:pos x="8" y="53"/>
                </a:cxn>
                <a:cxn ang="0">
                  <a:pos x="10" y="50"/>
                </a:cxn>
                <a:cxn ang="0">
                  <a:pos x="10" y="50"/>
                </a:cxn>
                <a:cxn ang="0">
                  <a:pos x="17" y="40"/>
                </a:cxn>
                <a:cxn ang="0">
                  <a:pos x="25" y="29"/>
                </a:cxn>
                <a:cxn ang="0">
                  <a:pos x="28" y="24"/>
                </a:cxn>
                <a:cxn ang="0">
                  <a:pos x="31" y="17"/>
                </a:cxn>
                <a:cxn ang="0">
                  <a:pos x="34" y="11"/>
                </a:cxn>
                <a:cxn ang="0">
                  <a:pos x="36" y="4"/>
                </a:cxn>
                <a:cxn ang="0">
                  <a:pos x="36" y="4"/>
                </a:cxn>
                <a:cxn ang="0">
                  <a:pos x="35" y="2"/>
                </a:cxn>
                <a:cxn ang="0">
                  <a:pos x="35" y="1"/>
                </a:cxn>
                <a:cxn ang="0">
                  <a:pos x="33" y="0"/>
                </a:cxn>
                <a:cxn ang="0">
                  <a:pos x="30" y="0"/>
                </a:cxn>
                <a:cxn ang="0">
                  <a:pos x="27" y="1"/>
                </a:cxn>
                <a:cxn ang="0">
                  <a:pos x="26" y="2"/>
                </a:cxn>
                <a:cxn ang="0">
                  <a:pos x="25" y="4"/>
                </a:cxn>
                <a:cxn ang="0">
                  <a:pos x="25" y="4"/>
                </a:cxn>
              </a:cxnLst>
              <a:rect l="0" t="0" r="r" b="b"/>
              <a:pathLst>
                <a:path w="36" h="54">
                  <a:moveTo>
                    <a:pt x="25" y="4"/>
                  </a:moveTo>
                  <a:lnTo>
                    <a:pt x="25" y="4"/>
                  </a:lnTo>
                  <a:lnTo>
                    <a:pt x="24" y="10"/>
                  </a:lnTo>
                  <a:lnTo>
                    <a:pt x="21" y="16"/>
                  </a:lnTo>
                  <a:lnTo>
                    <a:pt x="15" y="28"/>
                  </a:lnTo>
                  <a:lnTo>
                    <a:pt x="15" y="28"/>
                  </a:lnTo>
                  <a:lnTo>
                    <a:pt x="8" y="37"/>
                  </a:lnTo>
                  <a:lnTo>
                    <a:pt x="5" y="41"/>
                  </a:lnTo>
                  <a:lnTo>
                    <a:pt x="2" y="46"/>
                  </a:lnTo>
                  <a:lnTo>
                    <a:pt x="2" y="46"/>
                  </a:lnTo>
                  <a:lnTo>
                    <a:pt x="0" y="48"/>
                  </a:lnTo>
                  <a:lnTo>
                    <a:pt x="0" y="49"/>
                  </a:lnTo>
                  <a:lnTo>
                    <a:pt x="2" y="52"/>
                  </a:lnTo>
                  <a:lnTo>
                    <a:pt x="3" y="53"/>
                  </a:lnTo>
                  <a:lnTo>
                    <a:pt x="5" y="54"/>
                  </a:lnTo>
                  <a:lnTo>
                    <a:pt x="7" y="54"/>
                  </a:lnTo>
                  <a:lnTo>
                    <a:pt x="8" y="53"/>
                  </a:lnTo>
                  <a:lnTo>
                    <a:pt x="10" y="50"/>
                  </a:lnTo>
                  <a:lnTo>
                    <a:pt x="10" y="50"/>
                  </a:lnTo>
                  <a:lnTo>
                    <a:pt x="17" y="40"/>
                  </a:lnTo>
                  <a:lnTo>
                    <a:pt x="25" y="29"/>
                  </a:lnTo>
                  <a:lnTo>
                    <a:pt x="28" y="24"/>
                  </a:lnTo>
                  <a:lnTo>
                    <a:pt x="31" y="17"/>
                  </a:lnTo>
                  <a:lnTo>
                    <a:pt x="34" y="11"/>
                  </a:lnTo>
                  <a:lnTo>
                    <a:pt x="36" y="4"/>
                  </a:lnTo>
                  <a:lnTo>
                    <a:pt x="36" y="4"/>
                  </a:lnTo>
                  <a:lnTo>
                    <a:pt x="35" y="2"/>
                  </a:lnTo>
                  <a:lnTo>
                    <a:pt x="35" y="1"/>
                  </a:lnTo>
                  <a:lnTo>
                    <a:pt x="33" y="0"/>
                  </a:lnTo>
                  <a:lnTo>
                    <a:pt x="30" y="0"/>
                  </a:lnTo>
                  <a:lnTo>
                    <a:pt x="27" y="1"/>
                  </a:lnTo>
                  <a:lnTo>
                    <a:pt x="26" y="2"/>
                  </a:lnTo>
                  <a:lnTo>
                    <a:pt x="25" y="4"/>
                  </a:lnTo>
                  <a:lnTo>
                    <a:pt x="2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4" name="chenying0907 230"/>
            <p:cNvSpPr>
              <a:spLocks/>
            </p:cNvSpPr>
            <p:nvPr/>
          </p:nvSpPr>
          <p:spPr bwMode="auto">
            <a:xfrm>
              <a:off x="3490913" y="2736850"/>
              <a:ext cx="23813" cy="28575"/>
            </a:xfrm>
            <a:custGeom>
              <a:avLst/>
              <a:gdLst/>
              <a:ahLst/>
              <a:cxnLst>
                <a:cxn ang="0">
                  <a:pos x="36" y="1"/>
                </a:cxn>
                <a:cxn ang="0">
                  <a:pos x="36" y="1"/>
                </a:cxn>
                <a:cxn ang="0">
                  <a:pos x="28" y="11"/>
                </a:cxn>
                <a:cxn ang="0">
                  <a:pos x="20" y="23"/>
                </a:cxn>
                <a:cxn ang="0">
                  <a:pos x="20" y="23"/>
                </a:cxn>
                <a:cxn ang="0">
                  <a:pos x="9" y="34"/>
                </a:cxn>
                <a:cxn ang="0">
                  <a:pos x="5" y="40"/>
                </a:cxn>
                <a:cxn ang="0">
                  <a:pos x="1" y="46"/>
                </a:cxn>
                <a:cxn ang="0">
                  <a:pos x="1" y="46"/>
                </a:cxn>
                <a:cxn ang="0">
                  <a:pos x="0" y="49"/>
                </a:cxn>
                <a:cxn ang="0">
                  <a:pos x="1" y="51"/>
                </a:cxn>
                <a:cxn ang="0">
                  <a:pos x="2" y="52"/>
                </a:cxn>
                <a:cxn ang="0">
                  <a:pos x="3" y="53"/>
                </a:cxn>
                <a:cxn ang="0">
                  <a:pos x="5" y="54"/>
                </a:cxn>
                <a:cxn ang="0">
                  <a:pos x="6" y="54"/>
                </a:cxn>
                <a:cxn ang="0">
                  <a:pos x="8" y="53"/>
                </a:cxn>
                <a:cxn ang="0">
                  <a:pos x="9" y="52"/>
                </a:cxn>
                <a:cxn ang="0">
                  <a:pos x="9" y="52"/>
                </a:cxn>
                <a:cxn ang="0">
                  <a:pos x="13" y="45"/>
                </a:cxn>
                <a:cxn ang="0">
                  <a:pos x="17" y="40"/>
                </a:cxn>
                <a:cxn ang="0">
                  <a:pos x="26" y="29"/>
                </a:cxn>
                <a:cxn ang="0">
                  <a:pos x="26" y="29"/>
                </a:cxn>
                <a:cxn ang="0">
                  <a:pos x="35" y="19"/>
                </a:cxn>
                <a:cxn ang="0">
                  <a:pos x="43" y="8"/>
                </a:cxn>
                <a:cxn ang="0">
                  <a:pos x="43" y="8"/>
                </a:cxn>
                <a:cxn ang="0">
                  <a:pos x="44" y="6"/>
                </a:cxn>
                <a:cxn ang="0">
                  <a:pos x="44" y="4"/>
                </a:cxn>
                <a:cxn ang="0">
                  <a:pos x="44" y="2"/>
                </a:cxn>
                <a:cxn ang="0">
                  <a:pos x="43" y="1"/>
                </a:cxn>
                <a:cxn ang="0">
                  <a:pos x="41" y="0"/>
                </a:cxn>
                <a:cxn ang="0">
                  <a:pos x="40" y="0"/>
                </a:cxn>
                <a:cxn ang="0">
                  <a:pos x="38" y="0"/>
                </a:cxn>
                <a:cxn ang="0">
                  <a:pos x="36" y="1"/>
                </a:cxn>
                <a:cxn ang="0">
                  <a:pos x="36" y="1"/>
                </a:cxn>
              </a:cxnLst>
              <a:rect l="0" t="0" r="r" b="b"/>
              <a:pathLst>
                <a:path w="44" h="54">
                  <a:moveTo>
                    <a:pt x="36" y="1"/>
                  </a:moveTo>
                  <a:lnTo>
                    <a:pt x="36" y="1"/>
                  </a:lnTo>
                  <a:lnTo>
                    <a:pt x="28" y="11"/>
                  </a:lnTo>
                  <a:lnTo>
                    <a:pt x="20" y="23"/>
                  </a:lnTo>
                  <a:lnTo>
                    <a:pt x="20" y="23"/>
                  </a:lnTo>
                  <a:lnTo>
                    <a:pt x="9" y="34"/>
                  </a:lnTo>
                  <a:lnTo>
                    <a:pt x="5" y="40"/>
                  </a:lnTo>
                  <a:lnTo>
                    <a:pt x="1" y="46"/>
                  </a:lnTo>
                  <a:lnTo>
                    <a:pt x="1" y="46"/>
                  </a:lnTo>
                  <a:lnTo>
                    <a:pt x="0" y="49"/>
                  </a:lnTo>
                  <a:lnTo>
                    <a:pt x="1" y="51"/>
                  </a:lnTo>
                  <a:lnTo>
                    <a:pt x="2" y="52"/>
                  </a:lnTo>
                  <a:lnTo>
                    <a:pt x="3" y="53"/>
                  </a:lnTo>
                  <a:lnTo>
                    <a:pt x="5" y="54"/>
                  </a:lnTo>
                  <a:lnTo>
                    <a:pt x="6" y="54"/>
                  </a:lnTo>
                  <a:lnTo>
                    <a:pt x="8" y="53"/>
                  </a:lnTo>
                  <a:lnTo>
                    <a:pt x="9" y="52"/>
                  </a:lnTo>
                  <a:lnTo>
                    <a:pt x="9" y="52"/>
                  </a:lnTo>
                  <a:lnTo>
                    <a:pt x="13" y="45"/>
                  </a:lnTo>
                  <a:lnTo>
                    <a:pt x="17" y="40"/>
                  </a:lnTo>
                  <a:lnTo>
                    <a:pt x="26" y="29"/>
                  </a:lnTo>
                  <a:lnTo>
                    <a:pt x="26" y="29"/>
                  </a:lnTo>
                  <a:lnTo>
                    <a:pt x="35" y="19"/>
                  </a:lnTo>
                  <a:lnTo>
                    <a:pt x="43" y="8"/>
                  </a:lnTo>
                  <a:lnTo>
                    <a:pt x="43" y="8"/>
                  </a:lnTo>
                  <a:lnTo>
                    <a:pt x="44" y="6"/>
                  </a:lnTo>
                  <a:lnTo>
                    <a:pt x="44" y="4"/>
                  </a:lnTo>
                  <a:lnTo>
                    <a:pt x="44" y="2"/>
                  </a:lnTo>
                  <a:lnTo>
                    <a:pt x="43" y="1"/>
                  </a:lnTo>
                  <a:lnTo>
                    <a:pt x="41" y="0"/>
                  </a:lnTo>
                  <a:lnTo>
                    <a:pt x="40" y="0"/>
                  </a:lnTo>
                  <a:lnTo>
                    <a:pt x="38" y="0"/>
                  </a:lnTo>
                  <a:lnTo>
                    <a:pt x="36" y="1"/>
                  </a:lnTo>
                  <a:lnTo>
                    <a:pt x="3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5" name="chenying0907 231"/>
            <p:cNvSpPr>
              <a:spLocks/>
            </p:cNvSpPr>
            <p:nvPr/>
          </p:nvSpPr>
          <p:spPr bwMode="auto">
            <a:xfrm>
              <a:off x="3541713" y="2738438"/>
              <a:ext cx="19050" cy="28575"/>
            </a:xfrm>
            <a:custGeom>
              <a:avLst/>
              <a:gdLst/>
              <a:ahLst/>
              <a:cxnLst>
                <a:cxn ang="0">
                  <a:pos x="30" y="1"/>
                </a:cxn>
                <a:cxn ang="0">
                  <a:pos x="30" y="1"/>
                </a:cxn>
                <a:cxn ang="0">
                  <a:pos x="26" y="6"/>
                </a:cxn>
                <a:cxn ang="0">
                  <a:pos x="22" y="12"/>
                </a:cxn>
                <a:cxn ang="0">
                  <a:pos x="14" y="25"/>
                </a:cxn>
                <a:cxn ang="0">
                  <a:pos x="14" y="25"/>
                </a:cxn>
                <a:cxn ang="0">
                  <a:pos x="7" y="36"/>
                </a:cxn>
                <a:cxn ang="0">
                  <a:pos x="3" y="41"/>
                </a:cxn>
                <a:cxn ang="0">
                  <a:pos x="0" y="48"/>
                </a:cxn>
                <a:cxn ang="0">
                  <a:pos x="0" y="48"/>
                </a:cxn>
                <a:cxn ang="0">
                  <a:pos x="0" y="50"/>
                </a:cxn>
                <a:cxn ang="0">
                  <a:pos x="1" y="52"/>
                </a:cxn>
                <a:cxn ang="0">
                  <a:pos x="2" y="53"/>
                </a:cxn>
                <a:cxn ang="0">
                  <a:pos x="3" y="53"/>
                </a:cxn>
                <a:cxn ang="0">
                  <a:pos x="7" y="53"/>
                </a:cxn>
                <a:cxn ang="0">
                  <a:pos x="8" y="52"/>
                </a:cxn>
                <a:cxn ang="0">
                  <a:pos x="9" y="50"/>
                </a:cxn>
                <a:cxn ang="0">
                  <a:pos x="9" y="50"/>
                </a:cxn>
                <a:cxn ang="0">
                  <a:pos x="12" y="44"/>
                </a:cxn>
                <a:cxn ang="0">
                  <a:pos x="15" y="39"/>
                </a:cxn>
                <a:cxn ang="0">
                  <a:pos x="23" y="29"/>
                </a:cxn>
                <a:cxn ang="0">
                  <a:pos x="23" y="29"/>
                </a:cxn>
                <a:cxn ang="0">
                  <a:pos x="30" y="19"/>
                </a:cxn>
                <a:cxn ang="0">
                  <a:pos x="33" y="14"/>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3">
                  <a:moveTo>
                    <a:pt x="30" y="1"/>
                  </a:moveTo>
                  <a:lnTo>
                    <a:pt x="30" y="1"/>
                  </a:lnTo>
                  <a:lnTo>
                    <a:pt x="26" y="6"/>
                  </a:lnTo>
                  <a:lnTo>
                    <a:pt x="22" y="12"/>
                  </a:lnTo>
                  <a:lnTo>
                    <a:pt x="14" y="25"/>
                  </a:lnTo>
                  <a:lnTo>
                    <a:pt x="14" y="25"/>
                  </a:lnTo>
                  <a:lnTo>
                    <a:pt x="7" y="36"/>
                  </a:lnTo>
                  <a:lnTo>
                    <a:pt x="3" y="41"/>
                  </a:lnTo>
                  <a:lnTo>
                    <a:pt x="0" y="48"/>
                  </a:lnTo>
                  <a:lnTo>
                    <a:pt x="0" y="48"/>
                  </a:lnTo>
                  <a:lnTo>
                    <a:pt x="0" y="50"/>
                  </a:lnTo>
                  <a:lnTo>
                    <a:pt x="1" y="52"/>
                  </a:lnTo>
                  <a:lnTo>
                    <a:pt x="2" y="53"/>
                  </a:lnTo>
                  <a:lnTo>
                    <a:pt x="3" y="53"/>
                  </a:lnTo>
                  <a:lnTo>
                    <a:pt x="7" y="53"/>
                  </a:lnTo>
                  <a:lnTo>
                    <a:pt x="8" y="52"/>
                  </a:lnTo>
                  <a:lnTo>
                    <a:pt x="9" y="50"/>
                  </a:lnTo>
                  <a:lnTo>
                    <a:pt x="9" y="50"/>
                  </a:lnTo>
                  <a:lnTo>
                    <a:pt x="12" y="44"/>
                  </a:lnTo>
                  <a:lnTo>
                    <a:pt x="15" y="39"/>
                  </a:lnTo>
                  <a:lnTo>
                    <a:pt x="23" y="29"/>
                  </a:lnTo>
                  <a:lnTo>
                    <a:pt x="23" y="29"/>
                  </a:lnTo>
                  <a:lnTo>
                    <a:pt x="30" y="19"/>
                  </a:lnTo>
                  <a:lnTo>
                    <a:pt x="33" y="14"/>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6" name="chenying0907 232"/>
            <p:cNvSpPr>
              <a:spLocks/>
            </p:cNvSpPr>
            <p:nvPr/>
          </p:nvSpPr>
          <p:spPr bwMode="auto">
            <a:xfrm>
              <a:off x="3587750" y="2736850"/>
              <a:ext cx="22225" cy="28575"/>
            </a:xfrm>
            <a:custGeom>
              <a:avLst/>
              <a:gdLst/>
              <a:ahLst/>
              <a:cxnLst>
                <a:cxn ang="0">
                  <a:pos x="33" y="1"/>
                </a:cxn>
                <a:cxn ang="0">
                  <a:pos x="33" y="1"/>
                </a:cxn>
                <a:cxn ang="0">
                  <a:pos x="24" y="11"/>
                </a:cxn>
                <a:cxn ang="0">
                  <a:pos x="15" y="22"/>
                </a:cxn>
                <a:cxn ang="0">
                  <a:pos x="15" y="22"/>
                </a:cxn>
                <a:cxn ang="0">
                  <a:pos x="11" y="28"/>
                </a:cxn>
                <a:cxn ang="0">
                  <a:pos x="7" y="34"/>
                </a:cxn>
                <a:cxn ang="0">
                  <a:pos x="1" y="46"/>
                </a:cxn>
                <a:cxn ang="0">
                  <a:pos x="1" y="46"/>
                </a:cxn>
                <a:cxn ang="0">
                  <a:pos x="0" y="49"/>
                </a:cxn>
                <a:cxn ang="0">
                  <a:pos x="0" y="50"/>
                </a:cxn>
                <a:cxn ang="0">
                  <a:pos x="1" y="52"/>
                </a:cxn>
                <a:cxn ang="0">
                  <a:pos x="2" y="53"/>
                </a:cxn>
                <a:cxn ang="0">
                  <a:pos x="4" y="54"/>
                </a:cxn>
                <a:cxn ang="0">
                  <a:pos x="5" y="54"/>
                </a:cxn>
                <a:cxn ang="0">
                  <a:pos x="7" y="53"/>
                </a:cxn>
                <a:cxn ang="0">
                  <a:pos x="8" y="52"/>
                </a:cxn>
                <a:cxn ang="0">
                  <a:pos x="8" y="52"/>
                </a:cxn>
                <a:cxn ang="0">
                  <a:pos x="14" y="40"/>
                </a:cxn>
                <a:cxn ang="0">
                  <a:pos x="20" y="30"/>
                </a:cxn>
                <a:cxn ang="0">
                  <a:pos x="20" y="30"/>
                </a:cxn>
                <a:cxn ang="0">
                  <a:pos x="30" y="19"/>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54">
                  <a:moveTo>
                    <a:pt x="33" y="1"/>
                  </a:moveTo>
                  <a:lnTo>
                    <a:pt x="33" y="1"/>
                  </a:lnTo>
                  <a:lnTo>
                    <a:pt x="24" y="11"/>
                  </a:lnTo>
                  <a:lnTo>
                    <a:pt x="15" y="22"/>
                  </a:lnTo>
                  <a:lnTo>
                    <a:pt x="15" y="22"/>
                  </a:lnTo>
                  <a:lnTo>
                    <a:pt x="11" y="28"/>
                  </a:lnTo>
                  <a:lnTo>
                    <a:pt x="7" y="34"/>
                  </a:lnTo>
                  <a:lnTo>
                    <a:pt x="1" y="46"/>
                  </a:lnTo>
                  <a:lnTo>
                    <a:pt x="1" y="46"/>
                  </a:lnTo>
                  <a:lnTo>
                    <a:pt x="0" y="49"/>
                  </a:lnTo>
                  <a:lnTo>
                    <a:pt x="0" y="50"/>
                  </a:lnTo>
                  <a:lnTo>
                    <a:pt x="1" y="52"/>
                  </a:lnTo>
                  <a:lnTo>
                    <a:pt x="2" y="53"/>
                  </a:lnTo>
                  <a:lnTo>
                    <a:pt x="4" y="54"/>
                  </a:lnTo>
                  <a:lnTo>
                    <a:pt x="5" y="54"/>
                  </a:lnTo>
                  <a:lnTo>
                    <a:pt x="7" y="53"/>
                  </a:lnTo>
                  <a:lnTo>
                    <a:pt x="8" y="52"/>
                  </a:lnTo>
                  <a:lnTo>
                    <a:pt x="8" y="52"/>
                  </a:lnTo>
                  <a:lnTo>
                    <a:pt x="14" y="40"/>
                  </a:lnTo>
                  <a:lnTo>
                    <a:pt x="20" y="30"/>
                  </a:lnTo>
                  <a:lnTo>
                    <a:pt x="20" y="30"/>
                  </a:lnTo>
                  <a:lnTo>
                    <a:pt x="30" y="19"/>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7" name="chenying0907 233"/>
            <p:cNvSpPr>
              <a:spLocks/>
            </p:cNvSpPr>
            <p:nvPr/>
          </p:nvSpPr>
          <p:spPr bwMode="auto">
            <a:xfrm>
              <a:off x="3643313" y="2735263"/>
              <a:ext cx="23813" cy="30163"/>
            </a:xfrm>
            <a:custGeom>
              <a:avLst/>
              <a:gdLst/>
              <a:ahLst/>
              <a:cxnLst>
                <a:cxn ang="0">
                  <a:pos x="35" y="2"/>
                </a:cxn>
                <a:cxn ang="0">
                  <a:pos x="35" y="2"/>
                </a:cxn>
                <a:cxn ang="0">
                  <a:pos x="27" y="14"/>
                </a:cxn>
                <a:cxn ang="0">
                  <a:pos x="18" y="26"/>
                </a:cxn>
                <a:cxn ang="0">
                  <a:pos x="8" y="37"/>
                </a:cxn>
                <a:cxn ang="0">
                  <a:pos x="1" y="49"/>
                </a:cxn>
                <a:cxn ang="0">
                  <a:pos x="1" y="49"/>
                </a:cxn>
                <a:cxn ang="0">
                  <a:pos x="0" y="52"/>
                </a:cxn>
                <a:cxn ang="0">
                  <a:pos x="0" y="54"/>
                </a:cxn>
                <a:cxn ang="0">
                  <a:pos x="1" y="55"/>
                </a:cxn>
                <a:cxn ang="0">
                  <a:pos x="2" y="56"/>
                </a:cxn>
                <a:cxn ang="0">
                  <a:pos x="4" y="57"/>
                </a:cxn>
                <a:cxn ang="0">
                  <a:pos x="6" y="57"/>
                </a:cxn>
                <a:cxn ang="0">
                  <a:pos x="7" y="56"/>
                </a:cxn>
                <a:cxn ang="0">
                  <a:pos x="8" y="55"/>
                </a:cxn>
                <a:cxn ang="0">
                  <a:pos x="8" y="55"/>
                </a:cxn>
                <a:cxn ang="0">
                  <a:pos x="17" y="41"/>
                </a:cxn>
                <a:cxn ang="0">
                  <a:pos x="26" y="30"/>
                </a:cxn>
                <a:cxn ang="0">
                  <a:pos x="35" y="18"/>
                </a:cxn>
                <a:cxn ang="0">
                  <a:pos x="43" y="7"/>
                </a:cxn>
                <a:cxn ang="0">
                  <a:pos x="43" y="7"/>
                </a:cxn>
                <a:cxn ang="0">
                  <a:pos x="44" y="5"/>
                </a:cxn>
                <a:cxn ang="0">
                  <a:pos x="44" y="3"/>
                </a:cxn>
                <a:cxn ang="0">
                  <a:pos x="43" y="2"/>
                </a:cxn>
                <a:cxn ang="0">
                  <a:pos x="41" y="1"/>
                </a:cxn>
                <a:cxn ang="0">
                  <a:pos x="40" y="0"/>
                </a:cxn>
                <a:cxn ang="0">
                  <a:pos x="38" y="0"/>
                </a:cxn>
                <a:cxn ang="0">
                  <a:pos x="37" y="1"/>
                </a:cxn>
                <a:cxn ang="0">
                  <a:pos x="35" y="2"/>
                </a:cxn>
                <a:cxn ang="0">
                  <a:pos x="35" y="2"/>
                </a:cxn>
              </a:cxnLst>
              <a:rect l="0" t="0" r="r" b="b"/>
              <a:pathLst>
                <a:path w="44" h="57">
                  <a:moveTo>
                    <a:pt x="35" y="2"/>
                  </a:moveTo>
                  <a:lnTo>
                    <a:pt x="35" y="2"/>
                  </a:lnTo>
                  <a:lnTo>
                    <a:pt x="27" y="14"/>
                  </a:lnTo>
                  <a:lnTo>
                    <a:pt x="18" y="26"/>
                  </a:lnTo>
                  <a:lnTo>
                    <a:pt x="8" y="37"/>
                  </a:lnTo>
                  <a:lnTo>
                    <a:pt x="1" y="49"/>
                  </a:lnTo>
                  <a:lnTo>
                    <a:pt x="1" y="49"/>
                  </a:lnTo>
                  <a:lnTo>
                    <a:pt x="0" y="52"/>
                  </a:lnTo>
                  <a:lnTo>
                    <a:pt x="0" y="54"/>
                  </a:lnTo>
                  <a:lnTo>
                    <a:pt x="1" y="55"/>
                  </a:lnTo>
                  <a:lnTo>
                    <a:pt x="2" y="56"/>
                  </a:lnTo>
                  <a:lnTo>
                    <a:pt x="4" y="57"/>
                  </a:lnTo>
                  <a:lnTo>
                    <a:pt x="6" y="57"/>
                  </a:lnTo>
                  <a:lnTo>
                    <a:pt x="7" y="56"/>
                  </a:lnTo>
                  <a:lnTo>
                    <a:pt x="8" y="55"/>
                  </a:lnTo>
                  <a:lnTo>
                    <a:pt x="8" y="55"/>
                  </a:lnTo>
                  <a:lnTo>
                    <a:pt x="17" y="41"/>
                  </a:lnTo>
                  <a:lnTo>
                    <a:pt x="26" y="30"/>
                  </a:lnTo>
                  <a:lnTo>
                    <a:pt x="35" y="18"/>
                  </a:lnTo>
                  <a:lnTo>
                    <a:pt x="43" y="7"/>
                  </a:lnTo>
                  <a:lnTo>
                    <a:pt x="43" y="7"/>
                  </a:lnTo>
                  <a:lnTo>
                    <a:pt x="44" y="5"/>
                  </a:lnTo>
                  <a:lnTo>
                    <a:pt x="44" y="3"/>
                  </a:lnTo>
                  <a:lnTo>
                    <a:pt x="43" y="2"/>
                  </a:lnTo>
                  <a:lnTo>
                    <a:pt x="41" y="1"/>
                  </a:lnTo>
                  <a:lnTo>
                    <a:pt x="40" y="0"/>
                  </a:lnTo>
                  <a:lnTo>
                    <a:pt x="38" y="0"/>
                  </a:lnTo>
                  <a:lnTo>
                    <a:pt x="37"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8" name="chenying0907 234"/>
            <p:cNvSpPr>
              <a:spLocks/>
            </p:cNvSpPr>
            <p:nvPr/>
          </p:nvSpPr>
          <p:spPr bwMode="auto">
            <a:xfrm>
              <a:off x="3686175" y="2738438"/>
              <a:ext cx="23813" cy="30163"/>
            </a:xfrm>
            <a:custGeom>
              <a:avLst/>
              <a:gdLst/>
              <a:ahLst/>
              <a:cxnLst>
                <a:cxn ang="0">
                  <a:pos x="36" y="1"/>
                </a:cxn>
                <a:cxn ang="0">
                  <a:pos x="36" y="1"/>
                </a:cxn>
                <a:cxn ang="0">
                  <a:pos x="30" y="9"/>
                </a:cxn>
                <a:cxn ang="0">
                  <a:pos x="30" y="9"/>
                </a:cxn>
                <a:cxn ang="0">
                  <a:pos x="24" y="16"/>
                </a:cxn>
                <a:cxn ang="0">
                  <a:pos x="21" y="19"/>
                </a:cxn>
                <a:cxn ang="0">
                  <a:pos x="19" y="21"/>
                </a:cxn>
                <a:cxn ang="0">
                  <a:pos x="19" y="21"/>
                </a:cxn>
                <a:cxn ang="0">
                  <a:pos x="12" y="36"/>
                </a:cxn>
                <a:cxn ang="0">
                  <a:pos x="7" y="42"/>
                </a:cxn>
                <a:cxn ang="0">
                  <a:pos x="2" y="49"/>
                </a:cxn>
                <a:cxn ang="0">
                  <a:pos x="2" y="49"/>
                </a:cxn>
                <a:cxn ang="0">
                  <a:pos x="1" y="51"/>
                </a:cxn>
                <a:cxn ang="0">
                  <a:pos x="0" y="52"/>
                </a:cxn>
                <a:cxn ang="0">
                  <a:pos x="1" y="54"/>
                </a:cxn>
                <a:cxn ang="0">
                  <a:pos x="2" y="55"/>
                </a:cxn>
                <a:cxn ang="0">
                  <a:pos x="3" y="56"/>
                </a:cxn>
                <a:cxn ang="0">
                  <a:pos x="5" y="57"/>
                </a:cxn>
                <a:cxn ang="0">
                  <a:pos x="7" y="57"/>
                </a:cxn>
                <a:cxn ang="0">
                  <a:pos x="8" y="56"/>
                </a:cxn>
                <a:cxn ang="0">
                  <a:pos x="8" y="56"/>
                </a:cxn>
                <a:cxn ang="0">
                  <a:pos x="17" y="46"/>
                </a:cxn>
                <a:cxn ang="0">
                  <a:pos x="17" y="46"/>
                </a:cxn>
                <a:cxn ang="0">
                  <a:pos x="20" y="43"/>
                </a:cxn>
                <a:cxn ang="0">
                  <a:pos x="21" y="39"/>
                </a:cxn>
                <a:cxn ang="0">
                  <a:pos x="24" y="32"/>
                </a:cxn>
                <a:cxn ang="0">
                  <a:pos x="24" y="32"/>
                </a:cxn>
                <a:cxn ang="0">
                  <a:pos x="29" y="26"/>
                </a:cxn>
                <a:cxn ang="0">
                  <a:pos x="33" y="20"/>
                </a:cxn>
                <a:cxn ang="0">
                  <a:pos x="43" y="8"/>
                </a:cxn>
                <a:cxn ang="0">
                  <a:pos x="43" y="8"/>
                </a:cxn>
                <a:cxn ang="0">
                  <a:pos x="44" y="6"/>
                </a:cxn>
                <a:cxn ang="0">
                  <a:pos x="44" y="4"/>
                </a:cxn>
                <a:cxn ang="0">
                  <a:pos x="44" y="3"/>
                </a:cxn>
                <a:cxn ang="0">
                  <a:pos x="43" y="1"/>
                </a:cxn>
                <a:cxn ang="0">
                  <a:pos x="41" y="0"/>
                </a:cxn>
                <a:cxn ang="0">
                  <a:pos x="40" y="0"/>
                </a:cxn>
                <a:cxn ang="0">
                  <a:pos x="38" y="0"/>
                </a:cxn>
                <a:cxn ang="0">
                  <a:pos x="36" y="1"/>
                </a:cxn>
                <a:cxn ang="0">
                  <a:pos x="36" y="1"/>
                </a:cxn>
              </a:cxnLst>
              <a:rect l="0" t="0" r="r" b="b"/>
              <a:pathLst>
                <a:path w="44" h="57">
                  <a:moveTo>
                    <a:pt x="36" y="1"/>
                  </a:moveTo>
                  <a:lnTo>
                    <a:pt x="36" y="1"/>
                  </a:lnTo>
                  <a:lnTo>
                    <a:pt x="30" y="9"/>
                  </a:lnTo>
                  <a:lnTo>
                    <a:pt x="30" y="9"/>
                  </a:lnTo>
                  <a:lnTo>
                    <a:pt x="24" y="16"/>
                  </a:lnTo>
                  <a:lnTo>
                    <a:pt x="21" y="19"/>
                  </a:lnTo>
                  <a:lnTo>
                    <a:pt x="19" y="21"/>
                  </a:lnTo>
                  <a:lnTo>
                    <a:pt x="19" y="21"/>
                  </a:lnTo>
                  <a:lnTo>
                    <a:pt x="12" y="36"/>
                  </a:lnTo>
                  <a:lnTo>
                    <a:pt x="7" y="42"/>
                  </a:lnTo>
                  <a:lnTo>
                    <a:pt x="2" y="49"/>
                  </a:lnTo>
                  <a:lnTo>
                    <a:pt x="2" y="49"/>
                  </a:lnTo>
                  <a:lnTo>
                    <a:pt x="1" y="51"/>
                  </a:lnTo>
                  <a:lnTo>
                    <a:pt x="0" y="52"/>
                  </a:lnTo>
                  <a:lnTo>
                    <a:pt x="1" y="54"/>
                  </a:lnTo>
                  <a:lnTo>
                    <a:pt x="2" y="55"/>
                  </a:lnTo>
                  <a:lnTo>
                    <a:pt x="3" y="56"/>
                  </a:lnTo>
                  <a:lnTo>
                    <a:pt x="5" y="57"/>
                  </a:lnTo>
                  <a:lnTo>
                    <a:pt x="7" y="57"/>
                  </a:lnTo>
                  <a:lnTo>
                    <a:pt x="8" y="56"/>
                  </a:lnTo>
                  <a:lnTo>
                    <a:pt x="8" y="56"/>
                  </a:lnTo>
                  <a:lnTo>
                    <a:pt x="17" y="46"/>
                  </a:lnTo>
                  <a:lnTo>
                    <a:pt x="17" y="46"/>
                  </a:lnTo>
                  <a:lnTo>
                    <a:pt x="20" y="43"/>
                  </a:lnTo>
                  <a:lnTo>
                    <a:pt x="21" y="39"/>
                  </a:lnTo>
                  <a:lnTo>
                    <a:pt x="24" y="32"/>
                  </a:lnTo>
                  <a:lnTo>
                    <a:pt x="24" y="32"/>
                  </a:lnTo>
                  <a:lnTo>
                    <a:pt x="29" y="26"/>
                  </a:lnTo>
                  <a:lnTo>
                    <a:pt x="33" y="20"/>
                  </a:lnTo>
                  <a:lnTo>
                    <a:pt x="43" y="8"/>
                  </a:lnTo>
                  <a:lnTo>
                    <a:pt x="43" y="8"/>
                  </a:lnTo>
                  <a:lnTo>
                    <a:pt x="44" y="6"/>
                  </a:lnTo>
                  <a:lnTo>
                    <a:pt x="44" y="4"/>
                  </a:lnTo>
                  <a:lnTo>
                    <a:pt x="44" y="3"/>
                  </a:lnTo>
                  <a:lnTo>
                    <a:pt x="43" y="1"/>
                  </a:lnTo>
                  <a:lnTo>
                    <a:pt x="41" y="0"/>
                  </a:lnTo>
                  <a:lnTo>
                    <a:pt x="40" y="0"/>
                  </a:lnTo>
                  <a:lnTo>
                    <a:pt x="38" y="0"/>
                  </a:lnTo>
                  <a:lnTo>
                    <a:pt x="36" y="1"/>
                  </a:lnTo>
                  <a:lnTo>
                    <a:pt x="3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9" name="chenying0907 235"/>
            <p:cNvSpPr>
              <a:spLocks/>
            </p:cNvSpPr>
            <p:nvPr/>
          </p:nvSpPr>
          <p:spPr bwMode="auto">
            <a:xfrm>
              <a:off x="3732213" y="2740025"/>
              <a:ext cx="25400" cy="30163"/>
            </a:xfrm>
            <a:custGeom>
              <a:avLst/>
              <a:gdLst/>
              <a:ahLst/>
              <a:cxnLst>
                <a:cxn ang="0">
                  <a:pos x="39" y="3"/>
                </a:cxn>
                <a:cxn ang="0">
                  <a:pos x="39" y="3"/>
                </a:cxn>
                <a:cxn ang="0">
                  <a:pos x="38" y="7"/>
                </a:cxn>
                <a:cxn ang="0">
                  <a:pos x="36" y="12"/>
                </a:cxn>
                <a:cxn ang="0">
                  <a:pos x="31" y="19"/>
                </a:cxn>
                <a:cxn ang="0">
                  <a:pos x="24" y="25"/>
                </a:cxn>
                <a:cxn ang="0">
                  <a:pos x="18" y="30"/>
                </a:cxn>
                <a:cxn ang="0">
                  <a:pos x="18" y="30"/>
                </a:cxn>
                <a:cxn ang="0">
                  <a:pos x="14" y="34"/>
                </a:cxn>
                <a:cxn ang="0">
                  <a:pos x="10" y="39"/>
                </a:cxn>
                <a:cxn ang="0">
                  <a:pos x="1" y="49"/>
                </a:cxn>
                <a:cxn ang="0">
                  <a:pos x="1" y="49"/>
                </a:cxn>
                <a:cxn ang="0">
                  <a:pos x="0" y="51"/>
                </a:cxn>
                <a:cxn ang="0">
                  <a:pos x="0" y="53"/>
                </a:cxn>
                <a:cxn ang="0">
                  <a:pos x="1" y="54"/>
                </a:cxn>
                <a:cxn ang="0">
                  <a:pos x="2" y="56"/>
                </a:cxn>
                <a:cxn ang="0">
                  <a:pos x="4" y="57"/>
                </a:cxn>
                <a:cxn ang="0">
                  <a:pos x="6" y="57"/>
                </a:cxn>
                <a:cxn ang="0">
                  <a:pos x="7" y="57"/>
                </a:cxn>
                <a:cxn ang="0">
                  <a:pos x="9" y="56"/>
                </a:cxn>
                <a:cxn ang="0">
                  <a:pos x="9" y="56"/>
                </a:cxn>
                <a:cxn ang="0">
                  <a:pos x="17" y="45"/>
                </a:cxn>
                <a:cxn ang="0">
                  <a:pos x="17" y="45"/>
                </a:cxn>
                <a:cxn ang="0">
                  <a:pos x="20" y="41"/>
                </a:cxn>
                <a:cxn ang="0">
                  <a:pos x="24" y="38"/>
                </a:cxn>
                <a:cxn ang="0">
                  <a:pos x="31" y="32"/>
                </a:cxn>
                <a:cxn ang="0">
                  <a:pos x="31" y="32"/>
                </a:cxn>
                <a:cxn ang="0">
                  <a:pos x="37" y="27"/>
                </a:cxn>
                <a:cxn ang="0">
                  <a:pos x="42" y="21"/>
                </a:cxn>
                <a:cxn ang="0">
                  <a:pos x="46" y="14"/>
                </a:cxn>
                <a:cxn ang="0">
                  <a:pos x="48" y="6"/>
                </a:cxn>
                <a:cxn ang="0">
                  <a:pos x="48" y="6"/>
                </a:cxn>
                <a:cxn ang="0">
                  <a:pos x="48" y="4"/>
                </a:cxn>
                <a:cxn ang="0">
                  <a:pos x="47" y="2"/>
                </a:cxn>
                <a:cxn ang="0">
                  <a:pos x="44" y="0"/>
                </a:cxn>
                <a:cxn ang="0">
                  <a:pos x="42" y="0"/>
                </a:cxn>
                <a:cxn ang="0">
                  <a:pos x="41" y="0"/>
                </a:cxn>
                <a:cxn ang="0">
                  <a:pos x="40" y="1"/>
                </a:cxn>
                <a:cxn ang="0">
                  <a:pos x="39" y="3"/>
                </a:cxn>
                <a:cxn ang="0">
                  <a:pos x="39" y="3"/>
                </a:cxn>
              </a:cxnLst>
              <a:rect l="0" t="0" r="r" b="b"/>
              <a:pathLst>
                <a:path w="48" h="57">
                  <a:moveTo>
                    <a:pt x="39" y="3"/>
                  </a:moveTo>
                  <a:lnTo>
                    <a:pt x="39" y="3"/>
                  </a:lnTo>
                  <a:lnTo>
                    <a:pt x="38" y="7"/>
                  </a:lnTo>
                  <a:lnTo>
                    <a:pt x="36" y="12"/>
                  </a:lnTo>
                  <a:lnTo>
                    <a:pt x="31" y="19"/>
                  </a:lnTo>
                  <a:lnTo>
                    <a:pt x="24" y="25"/>
                  </a:lnTo>
                  <a:lnTo>
                    <a:pt x="18" y="30"/>
                  </a:lnTo>
                  <a:lnTo>
                    <a:pt x="18" y="30"/>
                  </a:lnTo>
                  <a:lnTo>
                    <a:pt x="14" y="34"/>
                  </a:lnTo>
                  <a:lnTo>
                    <a:pt x="10" y="39"/>
                  </a:lnTo>
                  <a:lnTo>
                    <a:pt x="1" y="49"/>
                  </a:lnTo>
                  <a:lnTo>
                    <a:pt x="1" y="49"/>
                  </a:lnTo>
                  <a:lnTo>
                    <a:pt x="0" y="51"/>
                  </a:lnTo>
                  <a:lnTo>
                    <a:pt x="0" y="53"/>
                  </a:lnTo>
                  <a:lnTo>
                    <a:pt x="1" y="54"/>
                  </a:lnTo>
                  <a:lnTo>
                    <a:pt x="2" y="56"/>
                  </a:lnTo>
                  <a:lnTo>
                    <a:pt x="4" y="57"/>
                  </a:lnTo>
                  <a:lnTo>
                    <a:pt x="6" y="57"/>
                  </a:lnTo>
                  <a:lnTo>
                    <a:pt x="7" y="57"/>
                  </a:lnTo>
                  <a:lnTo>
                    <a:pt x="9" y="56"/>
                  </a:lnTo>
                  <a:lnTo>
                    <a:pt x="9" y="56"/>
                  </a:lnTo>
                  <a:lnTo>
                    <a:pt x="17" y="45"/>
                  </a:lnTo>
                  <a:lnTo>
                    <a:pt x="17" y="45"/>
                  </a:lnTo>
                  <a:lnTo>
                    <a:pt x="20" y="41"/>
                  </a:lnTo>
                  <a:lnTo>
                    <a:pt x="24" y="38"/>
                  </a:lnTo>
                  <a:lnTo>
                    <a:pt x="31" y="32"/>
                  </a:lnTo>
                  <a:lnTo>
                    <a:pt x="31" y="32"/>
                  </a:lnTo>
                  <a:lnTo>
                    <a:pt x="37" y="27"/>
                  </a:lnTo>
                  <a:lnTo>
                    <a:pt x="42" y="21"/>
                  </a:lnTo>
                  <a:lnTo>
                    <a:pt x="46" y="14"/>
                  </a:lnTo>
                  <a:lnTo>
                    <a:pt x="48" y="6"/>
                  </a:lnTo>
                  <a:lnTo>
                    <a:pt x="48" y="6"/>
                  </a:lnTo>
                  <a:lnTo>
                    <a:pt x="48" y="4"/>
                  </a:lnTo>
                  <a:lnTo>
                    <a:pt x="47" y="2"/>
                  </a:lnTo>
                  <a:lnTo>
                    <a:pt x="44" y="0"/>
                  </a:lnTo>
                  <a:lnTo>
                    <a:pt x="42"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0" name="chenying0907 236"/>
            <p:cNvSpPr>
              <a:spLocks/>
            </p:cNvSpPr>
            <p:nvPr/>
          </p:nvSpPr>
          <p:spPr bwMode="auto">
            <a:xfrm>
              <a:off x="3778250" y="2743200"/>
              <a:ext cx="26988" cy="30163"/>
            </a:xfrm>
            <a:custGeom>
              <a:avLst/>
              <a:gdLst/>
              <a:ahLst/>
              <a:cxnLst>
                <a:cxn ang="0">
                  <a:pos x="42" y="3"/>
                </a:cxn>
                <a:cxn ang="0">
                  <a:pos x="42" y="3"/>
                </a:cxn>
                <a:cxn ang="0">
                  <a:pos x="38" y="9"/>
                </a:cxn>
                <a:cxn ang="0">
                  <a:pos x="34" y="14"/>
                </a:cxn>
                <a:cxn ang="0">
                  <a:pos x="30" y="19"/>
                </a:cxn>
                <a:cxn ang="0">
                  <a:pos x="26" y="23"/>
                </a:cxn>
                <a:cxn ang="0">
                  <a:pos x="26" y="23"/>
                </a:cxn>
                <a:cxn ang="0">
                  <a:pos x="21" y="30"/>
                </a:cxn>
                <a:cxn ang="0">
                  <a:pos x="15" y="37"/>
                </a:cxn>
                <a:cxn ang="0">
                  <a:pos x="1" y="49"/>
                </a:cxn>
                <a:cxn ang="0">
                  <a:pos x="1" y="49"/>
                </a:cxn>
                <a:cxn ang="0">
                  <a:pos x="0" y="51"/>
                </a:cxn>
                <a:cxn ang="0">
                  <a:pos x="0" y="53"/>
                </a:cxn>
                <a:cxn ang="0">
                  <a:pos x="0" y="54"/>
                </a:cxn>
                <a:cxn ang="0">
                  <a:pos x="1" y="56"/>
                </a:cxn>
                <a:cxn ang="0">
                  <a:pos x="3" y="57"/>
                </a:cxn>
                <a:cxn ang="0">
                  <a:pos x="4" y="57"/>
                </a:cxn>
                <a:cxn ang="0">
                  <a:pos x="6" y="57"/>
                </a:cxn>
                <a:cxn ang="0">
                  <a:pos x="9" y="56"/>
                </a:cxn>
                <a:cxn ang="0">
                  <a:pos x="9" y="56"/>
                </a:cxn>
                <a:cxn ang="0">
                  <a:pos x="22" y="43"/>
                </a:cxn>
                <a:cxn ang="0">
                  <a:pos x="28" y="35"/>
                </a:cxn>
                <a:cxn ang="0">
                  <a:pos x="34" y="28"/>
                </a:cxn>
                <a:cxn ang="0">
                  <a:pos x="34" y="28"/>
                </a:cxn>
                <a:cxn ang="0">
                  <a:pos x="38" y="23"/>
                </a:cxn>
                <a:cxn ang="0">
                  <a:pos x="44" y="18"/>
                </a:cxn>
                <a:cxn ang="0">
                  <a:pos x="48" y="13"/>
                </a:cxn>
                <a:cxn ang="0">
                  <a:pos x="51" y="7"/>
                </a:cxn>
                <a:cxn ang="0">
                  <a:pos x="51" y="7"/>
                </a:cxn>
                <a:cxn ang="0">
                  <a:pos x="51" y="5"/>
                </a:cxn>
                <a:cxn ang="0">
                  <a:pos x="50" y="2"/>
                </a:cxn>
                <a:cxn ang="0">
                  <a:pos x="49" y="1"/>
                </a:cxn>
                <a:cxn ang="0">
                  <a:pos x="47" y="0"/>
                </a:cxn>
                <a:cxn ang="0">
                  <a:pos x="45" y="0"/>
                </a:cxn>
                <a:cxn ang="0">
                  <a:pos x="44" y="1"/>
                </a:cxn>
                <a:cxn ang="0">
                  <a:pos x="43" y="2"/>
                </a:cxn>
                <a:cxn ang="0">
                  <a:pos x="42" y="3"/>
                </a:cxn>
                <a:cxn ang="0">
                  <a:pos x="42" y="3"/>
                </a:cxn>
              </a:cxnLst>
              <a:rect l="0" t="0" r="r" b="b"/>
              <a:pathLst>
                <a:path w="51" h="57">
                  <a:moveTo>
                    <a:pt x="42" y="3"/>
                  </a:moveTo>
                  <a:lnTo>
                    <a:pt x="42" y="3"/>
                  </a:lnTo>
                  <a:lnTo>
                    <a:pt x="38" y="9"/>
                  </a:lnTo>
                  <a:lnTo>
                    <a:pt x="34" y="14"/>
                  </a:lnTo>
                  <a:lnTo>
                    <a:pt x="30" y="19"/>
                  </a:lnTo>
                  <a:lnTo>
                    <a:pt x="26" y="23"/>
                  </a:lnTo>
                  <a:lnTo>
                    <a:pt x="26" y="23"/>
                  </a:lnTo>
                  <a:lnTo>
                    <a:pt x="21" y="30"/>
                  </a:lnTo>
                  <a:lnTo>
                    <a:pt x="15" y="37"/>
                  </a:lnTo>
                  <a:lnTo>
                    <a:pt x="1" y="49"/>
                  </a:lnTo>
                  <a:lnTo>
                    <a:pt x="1" y="49"/>
                  </a:lnTo>
                  <a:lnTo>
                    <a:pt x="0" y="51"/>
                  </a:lnTo>
                  <a:lnTo>
                    <a:pt x="0" y="53"/>
                  </a:lnTo>
                  <a:lnTo>
                    <a:pt x="0" y="54"/>
                  </a:lnTo>
                  <a:lnTo>
                    <a:pt x="1" y="56"/>
                  </a:lnTo>
                  <a:lnTo>
                    <a:pt x="3" y="57"/>
                  </a:lnTo>
                  <a:lnTo>
                    <a:pt x="4" y="57"/>
                  </a:lnTo>
                  <a:lnTo>
                    <a:pt x="6" y="57"/>
                  </a:lnTo>
                  <a:lnTo>
                    <a:pt x="9" y="56"/>
                  </a:lnTo>
                  <a:lnTo>
                    <a:pt x="9" y="56"/>
                  </a:lnTo>
                  <a:lnTo>
                    <a:pt x="22" y="43"/>
                  </a:lnTo>
                  <a:lnTo>
                    <a:pt x="28" y="35"/>
                  </a:lnTo>
                  <a:lnTo>
                    <a:pt x="34" y="28"/>
                  </a:lnTo>
                  <a:lnTo>
                    <a:pt x="34" y="28"/>
                  </a:lnTo>
                  <a:lnTo>
                    <a:pt x="38" y="23"/>
                  </a:lnTo>
                  <a:lnTo>
                    <a:pt x="44" y="18"/>
                  </a:lnTo>
                  <a:lnTo>
                    <a:pt x="48" y="13"/>
                  </a:lnTo>
                  <a:lnTo>
                    <a:pt x="51" y="7"/>
                  </a:lnTo>
                  <a:lnTo>
                    <a:pt x="51" y="7"/>
                  </a:lnTo>
                  <a:lnTo>
                    <a:pt x="51" y="5"/>
                  </a:lnTo>
                  <a:lnTo>
                    <a:pt x="50" y="2"/>
                  </a:lnTo>
                  <a:lnTo>
                    <a:pt x="49" y="1"/>
                  </a:lnTo>
                  <a:lnTo>
                    <a:pt x="47" y="0"/>
                  </a:lnTo>
                  <a:lnTo>
                    <a:pt x="45" y="0"/>
                  </a:lnTo>
                  <a:lnTo>
                    <a:pt x="44" y="1"/>
                  </a:lnTo>
                  <a:lnTo>
                    <a:pt x="43" y="2"/>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1" name="chenying0907 237"/>
            <p:cNvSpPr>
              <a:spLocks/>
            </p:cNvSpPr>
            <p:nvPr/>
          </p:nvSpPr>
          <p:spPr bwMode="auto">
            <a:xfrm>
              <a:off x="3827463" y="2741613"/>
              <a:ext cx="25400" cy="31750"/>
            </a:xfrm>
            <a:custGeom>
              <a:avLst/>
              <a:gdLst/>
              <a:ahLst/>
              <a:cxnLst>
                <a:cxn ang="0">
                  <a:pos x="37" y="5"/>
                </a:cxn>
                <a:cxn ang="0">
                  <a:pos x="37" y="5"/>
                </a:cxn>
                <a:cxn ang="0">
                  <a:pos x="37" y="9"/>
                </a:cxn>
                <a:cxn ang="0">
                  <a:pos x="35" y="12"/>
                </a:cxn>
                <a:cxn ang="0">
                  <a:pos x="32" y="19"/>
                </a:cxn>
                <a:cxn ang="0">
                  <a:pos x="27" y="25"/>
                </a:cxn>
                <a:cxn ang="0">
                  <a:pos x="22" y="30"/>
                </a:cxn>
                <a:cxn ang="0">
                  <a:pos x="22" y="30"/>
                </a:cxn>
                <a:cxn ang="0">
                  <a:pos x="12" y="41"/>
                </a:cxn>
                <a:cxn ang="0">
                  <a:pos x="1" y="52"/>
                </a:cxn>
                <a:cxn ang="0">
                  <a:pos x="1" y="52"/>
                </a:cxn>
                <a:cxn ang="0">
                  <a:pos x="0" y="54"/>
                </a:cxn>
                <a:cxn ang="0">
                  <a:pos x="0" y="56"/>
                </a:cxn>
                <a:cxn ang="0">
                  <a:pos x="1" y="59"/>
                </a:cxn>
                <a:cxn ang="0">
                  <a:pos x="3" y="60"/>
                </a:cxn>
                <a:cxn ang="0">
                  <a:pos x="4" y="60"/>
                </a:cxn>
                <a:cxn ang="0">
                  <a:pos x="6" y="60"/>
                </a:cxn>
                <a:cxn ang="0">
                  <a:pos x="7" y="59"/>
                </a:cxn>
                <a:cxn ang="0">
                  <a:pos x="7" y="59"/>
                </a:cxn>
                <a:cxn ang="0">
                  <a:pos x="13" y="53"/>
                </a:cxn>
                <a:cxn ang="0">
                  <a:pos x="19" y="47"/>
                </a:cxn>
                <a:cxn ang="0">
                  <a:pos x="31" y="34"/>
                </a:cxn>
                <a:cxn ang="0">
                  <a:pos x="37" y="27"/>
                </a:cxn>
                <a:cxn ang="0">
                  <a:pos x="41" y="21"/>
                </a:cxn>
                <a:cxn ang="0">
                  <a:pos x="46" y="13"/>
                </a:cxn>
                <a:cxn ang="0">
                  <a:pos x="47" y="5"/>
                </a:cxn>
                <a:cxn ang="0">
                  <a:pos x="47" y="5"/>
                </a:cxn>
                <a:cxn ang="0">
                  <a:pos x="47" y="3"/>
                </a:cxn>
                <a:cxn ang="0">
                  <a:pos x="46" y="1"/>
                </a:cxn>
                <a:cxn ang="0">
                  <a:pos x="45" y="0"/>
                </a:cxn>
                <a:cxn ang="0">
                  <a:pos x="43" y="0"/>
                </a:cxn>
                <a:cxn ang="0">
                  <a:pos x="39" y="1"/>
                </a:cxn>
                <a:cxn ang="0">
                  <a:pos x="38" y="3"/>
                </a:cxn>
                <a:cxn ang="0">
                  <a:pos x="37" y="5"/>
                </a:cxn>
                <a:cxn ang="0">
                  <a:pos x="37" y="5"/>
                </a:cxn>
              </a:cxnLst>
              <a:rect l="0" t="0" r="r" b="b"/>
              <a:pathLst>
                <a:path w="47" h="60">
                  <a:moveTo>
                    <a:pt x="37" y="5"/>
                  </a:moveTo>
                  <a:lnTo>
                    <a:pt x="37" y="5"/>
                  </a:lnTo>
                  <a:lnTo>
                    <a:pt x="37" y="9"/>
                  </a:lnTo>
                  <a:lnTo>
                    <a:pt x="35" y="12"/>
                  </a:lnTo>
                  <a:lnTo>
                    <a:pt x="32" y="19"/>
                  </a:lnTo>
                  <a:lnTo>
                    <a:pt x="27" y="25"/>
                  </a:lnTo>
                  <a:lnTo>
                    <a:pt x="22" y="30"/>
                  </a:lnTo>
                  <a:lnTo>
                    <a:pt x="22" y="30"/>
                  </a:lnTo>
                  <a:lnTo>
                    <a:pt x="12" y="41"/>
                  </a:lnTo>
                  <a:lnTo>
                    <a:pt x="1" y="52"/>
                  </a:lnTo>
                  <a:lnTo>
                    <a:pt x="1" y="52"/>
                  </a:lnTo>
                  <a:lnTo>
                    <a:pt x="0" y="54"/>
                  </a:lnTo>
                  <a:lnTo>
                    <a:pt x="0" y="56"/>
                  </a:lnTo>
                  <a:lnTo>
                    <a:pt x="1" y="59"/>
                  </a:lnTo>
                  <a:lnTo>
                    <a:pt x="3" y="60"/>
                  </a:lnTo>
                  <a:lnTo>
                    <a:pt x="4" y="60"/>
                  </a:lnTo>
                  <a:lnTo>
                    <a:pt x="6" y="60"/>
                  </a:lnTo>
                  <a:lnTo>
                    <a:pt x="7" y="59"/>
                  </a:lnTo>
                  <a:lnTo>
                    <a:pt x="7" y="59"/>
                  </a:lnTo>
                  <a:lnTo>
                    <a:pt x="13" y="53"/>
                  </a:lnTo>
                  <a:lnTo>
                    <a:pt x="19" y="47"/>
                  </a:lnTo>
                  <a:lnTo>
                    <a:pt x="31" y="34"/>
                  </a:lnTo>
                  <a:lnTo>
                    <a:pt x="37" y="27"/>
                  </a:lnTo>
                  <a:lnTo>
                    <a:pt x="41" y="21"/>
                  </a:lnTo>
                  <a:lnTo>
                    <a:pt x="46" y="13"/>
                  </a:lnTo>
                  <a:lnTo>
                    <a:pt x="47" y="5"/>
                  </a:lnTo>
                  <a:lnTo>
                    <a:pt x="47" y="5"/>
                  </a:lnTo>
                  <a:lnTo>
                    <a:pt x="47" y="3"/>
                  </a:lnTo>
                  <a:lnTo>
                    <a:pt x="46" y="1"/>
                  </a:lnTo>
                  <a:lnTo>
                    <a:pt x="45" y="0"/>
                  </a:lnTo>
                  <a:lnTo>
                    <a:pt x="43" y="0"/>
                  </a:lnTo>
                  <a:lnTo>
                    <a:pt x="39" y="1"/>
                  </a:lnTo>
                  <a:lnTo>
                    <a:pt x="38" y="3"/>
                  </a:lnTo>
                  <a:lnTo>
                    <a:pt x="37" y="5"/>
                  </a:lnTo>
                  <a:lnTo>
                    <a:pt x="3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2" name="chenying0907 238"/>
            <p:cNvSpPr>
              <a:spLocks/>
            </p:cNvSpPr>
            <p:nvPr/>
          </p:nvSpPr>
          <p:spPr bwMode="auto">
            <a:xfrm>
              <a:off x="3879850" y="2740025"/>
              <a:ext cx="19050" cy="23813"/>
            </a:xfrm>
            <a:custGeom>
              <a:avLst/>
              <a:gdLst/>
              <a:ahLst/>
              <a:cxnLst>
                <a:cxn ang="0">
                  <a:pos x="28" y="3"/>
                </a:cxn>
                <a:cxn ang="0">
                  <a:pos x="28" y="3"/>
                </a:cxn>
                <a:cxn ang="0">
                  <a:pos x="26" y="8"/>
                </a:cxn>
                <a:cxn ang="0">
                  <a:pos x="24" y="14"/>
                </a:cxn>
                <a:cxn ang="0">
                  <a:pos x="17" y="21"/>
                </a:cxn>
                <a:cxn ang="0">
                  <a:pos x="9" y="28"/>
                </a:cxn>
                <a:cxn ang="0">
                  <a:pos x="1" y="36"/>
                </a:cxn>
                <a:cxn ang="0">
                  <a:pos x="1" y="36"/>
                </a:cxn>
                <a:cxn ang="0">
                  <a:pos x="0" y="38"/>
                </a:cxn>
                <a:cxn ang="0">
                  <a:pos x="0" y="40"/>
                </a:cxn>
                <a:cxn ang="0">
                  <a:pos x="1" y="44"/>
                </a:cxn>
                <a:cxn ang="0">
                  <a:pos x="3" y="45"/>
                </a:cxn>
                <a:cxn ang="0">
                  <a:pos x="4" y="45"/>
                </a:cxn>
                <a:cxn ang="0">
                  <a:pos x="6" y="45"/>
                </a:cxn>
                <a:cxn ang="0">
                  <a:pos x="8" y="43"/>
                </a:cxn>
                <a:cxn ang="0">
                  <a:pos x="8" y="43"/>
                </a:cxn>
                <a:cxn ang="0">
                  <a:pos x="16" y="34"/>
                </a:cxn>
                <a:cxn ang="0">
                  <a:pos x="25" y="26"/>
                </a:cxn>
                <a:cxn ang="0">
                  <a:pos x="29" y="22"/>
                </a:cxn>
                <a:cxn ang="0">
                  <a:pos x="32" y="17"/>
                </a:cxn>
                <a:cxn ang="0">
                  <a:pos x="35" y="12"/>
                </a:cxn>
                <a:cxn ang="0">
                  <a:pos x="37" y="6"/>
                </a:cxn>
                <a:cxn ang="0">
                  <a:pos x="37" y="6"/>
                </a:cxn>
                <a:cxn ang="0">
                  <a:pos x="37" y="4"/>
                </a:cxn>
                <a:cxn ang="0">
                  <a:pos x="36" y="2"/>
                </a:cxn>
                <a:cxn ang="0">
                  <a:pos x="35" y="1"/>
                </a:cxn>
                <a:cxn ang="0">
                  <a:pos x="34" y="0"/>
                </a:cxn>
                <a:cxn ang="0">
                  <a:pos x="32" y="0"/>
                </a:cxn>
                <a:cxn ang="0">
                  <a:pos x="30" y="0"/>
                </a:cxn>
                <a:cxn ang="0">
                  <a:pos x="29" y="1"/>
                </a:cxn>
                <a:cxn ang="0">
                  <a:pos x="28" y="3"/>
                </a:cxn>
                <a:cxn ang="0">
                  <a:pos x="28" y="3"/>
                </a:cxn>
              </a:cxnLst>
              <a:rect l="0" t="0" r="r" b="b"/>
              <a:pathLst>
                <a:path w="37" h="45">
                  <a:moveTo>
                    <a:pt x="28" y="3"/>
                  </a:moveTo>
                  <a:lnTo>
                    <a:pt x="28" y="3"/>
                  </a:lnTo>
                  <a:lnTo>
                    <a:pt x="26" y="8"/>
                  </a:lnTo>
                  <a:lnTo>
                    <a:pt x="24" y="14"/>
                  </a:lnTo>
                  <a:lnTo>
                    <a:pt x="17" y="21"/>
                  </a:lnTo>
                  <a:lnTo>
                    <a:pt x="9" y="28"/>
                  </a:lnTo>
                  <a:lnTo>
                    <a:pt x="1" y="36"/>
                  </a:lnTo>
                  <a:lnTo>
                    <a:pt x="1" y="36"/>
                  </a:lnTo>
                  <a:lnTo>
                    <a:pt x="0" y="38"/>
                  </a:lnTo>
                  <a:lnTo>
                    <a:pt x="0" y="40"/>
                  </a:lnTo>
                  <a:lnTo>
                    <a:pt x="1" y="44"/>
                  </a:lnTo>
                  <a:lnTo>
                    <a:pt x="3" y="45"/>
                  </a:lnTo>
                  <a:lnTo>
                    <a:pt x="4" y="45"/>
                  </a:lnTo>
                  <a:lnTo>
                    <a:pt x="6" y="45"/>
                  </a:lnTo>
                  <a:lnTo>
                    <a:pt x="8" y="43"/>
                  </a:lnTo>
                  <a:lnTo>
                    <a:pt x="8" y="43"/>
                  </a:lnTo>
                  <a:lnTo>
                    <a:pt x="16" y="34"/>
                  </a:lnTo>
                  <a:lnTo>
                    <a:pt x="25" y="26"/>
                  </a:lnTo>
                  <a:lnTo>
                    <a:pt x="29" y="22"/>
                  </a:lnTo>
                  <a:lnTo>
                    <a:pt x="32" y="17"/>
                  </a:lnTo>
                  <a:lnTo>
                    <a:pt x="35" y="12"/>
                  </a:lnTo>
                  <a:lnTo>
                    <a:pt x="37" y="6"/>
                  </a:lnTo>
                  <a:lnTo>
                    <a:pt x="37" y="6"/>
                  </a:lnTo>
                  <a:lnTo>
                    <a:pt x="37" y="4"/>
                  </a:lnTo>
                  <a:lnTo>
                    <a:pt x="36" y="2"/>
                  </a:lnTo>
                  <a:lnTo>
                    <a:pt x="35" y="1"/>
                  </a:lnTo>
                  <a:lnTo>
                    <a:pt x="34" y="0"/>
                  </a:lnTo>
                  <a:lnTo>
                    <a:pt x="32" y="0"/>
                  </a:lnTo>
                  <a:lnTo>
                    <a:pt x="30" y="0"/>
                  </a:lnTo>
                  <a:lnTo>
                    <a:pt x="29" y="1"/>
                  </a:lnTo>
                  <a:lnTo>
                    <a:pt x="28" y="3"/>
                  </a:lnTo>
                  <a:lnTo>
                    <a:pt x="2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3" name="chenying0907 239"/>
            <p:cNvSpPr>
              <a:spLocks/>
            </p:cNvSpPr>
            <p:nvPr/>
          </p:nvSpPr>
          <p:spPr bwMode="auto">
            <a:xfrm>
              <a:off x="3906838" y="2740025"/>
              <a:ext cx="26988" cy="28575"/>
            </a:xfrm>
            <a:custGeom>
              <a:avLst/>
              <a:gdLst/>
              <a:ahLst/>
              <a:cxnLst>
                <a:cxn ang="0">
                  <a:pos x="43" y="4"/>
                </a:cxn>
                <a:cxn ang="0">
                  <a:pos x="43" y="4"/>
                </a:cxn>
                <a:cxn ang="0">
                  <a:pos x="42" y="7"/>
                </a:cxn>
                <a:cxn ang="0">
                  <a:pos x="41" y="11"/>
                </a:cxn>
                <a:cxn ang="0">
                  <a:pos x="35" y="15"/>
                </a:cxn>
                <a:cxn ang="0">
                  <a:pos x="24" y="23"/>
                </a:cxn>
                <a:cxn ang="0">
                  <a:pos x="24" y="23"/>
                </a:cxn>
                <a:cxn ang="0">
                  <a:pos x="11" y="33"/>
                </a:cxn>
                <a:cxn ang="0">
                  <a:pos x="1" y="46"/>
                </a:cxn>
                <a:cxn ang="0">
                  <a:pos x="1" y="46"/>
                </a:cxn>
                <a:cxn ang="0">
                  <a:pos x="0" y="48"/>
                </a:cxn>
                <a:cxn ang="0">
                  <a:pos x="0" y="50"/>
                </a:cxn>
                <a:cxn ang="0">
                  <a:pos x="1" y="53"/>
                </a:cxn>
                <a:cxn ang="0">
                  <a:pos x="3" y="54"/>
                </a:cxn>
                <a:cxn ang="0">
                  <a:pos x="4" y="54"/>
                </a:cxn>
                <a:cxn ang="0">
                  <a:pos x="6" y="54"/>
                </a:cxn>
                <a:cxn ang="0">
                  <a:pos x="7" y="53"/>
                </a:cxn>
                <a:cxn ang="0">
                  <a:pos x="7" y="53"/>
                </a:cxn>
                <a:cxn ang="0">
                  <a:pos x="13" y="45"/>
                </a:cxn>
                <a:cxn ang="0">
                  <a:pos x="21" y="37"/>
                </a:cxn>
                <a:cxn ang="0">
                  <a:pos x="36" y="25"/>
                </a:cxn>
                <a:cxn ang="0">
                  <a:pos x="36" y="25"/>
                </a:cxn>
                <a:cxn ang="0">
                  <a:pos x="42" y="21"/>
                </a:cxn>
                <a:cxn ang="0">
                  <a:pos x="47" y="17"/>
                </a:cxn>
                <a:cxn ang="0">
                  <a:pos x="51" y="12"/>
                </a:cxn>
                <a:cxn ang="0">
                  <a:pos x="53" y="8"/>
                </a:cxn>
                <a:cxn ang="0">
                  <a:pos x="53" y="4"/>
                </a:cxn>
                <a:cxn ang="0">
                  <a:pos x="53" y="4"/>
                </a:cxn>
                <a:cxn ang="0">
                  <a:pos x="53" y="3"/>
                </a:cxn>
                <a:cxn ang="0">
                  <a:pos x="52" y="1"/>
                </a:cxn>
                <a:cxn ang="0">
                  <a:pos x="51" y="0"/>
                </a:cxn>
                <a:cxn ang="0">
                  <a:pos x="48" y="0"/>
                </a:cxn>
                <a:cxn ang="0">
                  <a:pos x="45" y="1"/>
                </a:cxn>
                <a:cxn ang="0">
                  <a:pos x="44" y="3"/>
                </a:cxn>
                <a:cxn ang="0">
                  <a:pos x="43" y="4"/>
                </a:cxn>
                <a:cxn ang="0">
                  <a:pos x="43" y="4"/>
                </a:cxn>
              </a:cxnLst>
              <a:rect l="0" t="0" r="r" b="b"/>
              <a:pathLst>
                <a:path w="53" h="54">
                  <a:moveTo>
                    <a:pt x="43" y="4"/>
                  </a:moveTo>
                  <a:lnTo>
                    <a:pt x="43" y="4"/>
                  </a:lnTo>
                  <a:lnTo>
                    <a:pt x="42" y="7"/>
                  </a:lnTo>
                  <a:lnTo>
                    <a:pt x="41" y="11"/>
                  </a:lnTo>
                  <a:lnTo>
                    <a:pt x="35" y="15"/>
                  </a:lnTo>
                  <a:lnTo>
                    <a:pt x="24" y="23"/>
                  </a:lnTo>
                  <a:lnTo>
                    <a:pt x="24" y="23"/>
                  </a:lnTo>
                  <a:lnTo>
                    <a:pt x="11" y="33"/>
                  </a:lnTo>
                  <a:lnTo>
                    <a:pt x="1" y="46"/>
                  </a:lnTo>
                  <a:lnTo>
                    <a:pt x="1" y="46"/>
                  </a:lnTo>
                  <a:lnTo>
                    <a:pt x="0" y="48"/>
                  </a:lnTo>
                  <a:lnTo>
                    <a:pt x="0" y="50"/>
                  </a:lnTo>
                  <a:lnTo>
                    <a:pt x="1" y="53"/>
                  </a:lnTo>
                  <a:lnTo>
                    <a:pt x="3" y="54"/>
                  </a:lnTo>
                  <a:lnTo>
                    <a:pt x="4" y="54"/>
                  </a:lnTo>
                  <a:lnTo>
                    <a:pt x="6" y="54"/>
                  </a:lnTo>
                  <a:lnTo>
                    <a:pt x="7" y="53"/>
                  </a:lnTo>
                  <a:lnTo>
                    <a:pt x="7" y="53"/>
                  </a:lnTo>
                  <a:lnTo>
                    <a:pt x="13" y="45"/>
                  </a:lnTo>
                  <a:lnTo>
                    <a:pt x="21" y="37"/>
                  </a:lnTo>
                  <a:lnTo>
                    <a:pt x="36" y="25"/>
                  </a:lnTo>
                  <a:lnTo>
                    <a:pt x="36" y="25"/>
                  </a:lnTo>
                  <a:lnTo>
                    <a:pt x="42" y="21"/>
                  </a:lnTo>
                  <a:lnTo>
                    <a:pt x="47" y="17"/>
                  </a:lnTo>
                  <a:lnTo>
                    <a:pt x="51" y="12"/>
                  </a:lnTo>
                  <a:lnTo>
                    <a:pt x="53" y="8"/>
                  </a:lnTo>
                  <a:lnTo>
                    <a:pt x="53" y="4"/>
                  </a:lnTo>
                  <a:lnTo>
                    <a:pt x="53" y="4"/>
                  </a:lnTo>
                  <a:lnTo>
                    <a:pt x="53" y="3"/>
                  </a:lnTo>
                  <a:lnTo>
                    <a:pt x="52" y="1"/>
                  </a:lnTo>
                  <a:lnTo>
                    <a:pt x="51" y="0"/>
                  </a:lnTo>
                  <a:lnTo>
                    <a:pt x="48" y="0"/>
                  </a:lnTo>
                  <a:lnTo>
                    <a:pt x="45" y="1"/>
                  </a:lnTo>
                  <a:lnTo>
                    <a:pt x="44" y="3"/>
                  </a:lnTo>
                  <a:lnTo>
                    <a:pt x="43" y="4"/>
                  </a:lnTo>
                  <a:lnTo>
                    <a:pt x="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4" name="chenying0907 240"/>
            <p:cNvSpPr>
              <a:spLocks/>
            </p:cNvSpPr>
            <p:nvPr/>
          </p:nvSpPr>
          <p:spPr bwMode="auto">
            <a:xfrm>
              <a:off x="3228975" y="2728913"/>
              <a:ext cx="14288" cy="23813"/>
            </a:xfrm>
            <a:custGeom>
              <a:avLst/>
              <a:gdLst/>
              <a:ahLst/>
              <a:cxnLst>
                <a:cxn ang="0">
                  <a:pos x="28" y="4"/>
                </a:cxn>
                <a:cxn ang="0">
                  <a:pos x="28" y="4"/>
                </a:cxn>
                <a:cxn ang="0">
                  <a:pos x="28" y="2"/>
                </a:cxn>
                <a:cxn ang="0">
                  <a:pos x="26" y="0"/>
                </a:cxn>
                <a:cxn ang="0">
                  <a:pos x="25" y="0"/>
                </a:cxn>
                <a:cxn ang="0">
                  <a:pos x="23" y="0"/>
                </a:cxn>
                <a:cxn ang="0">
                  <a:pos x="20" y="3"/>
                </a:cxn>
                <a:cxn ang="0">
                  <a:pos x="20" y="4"/>
                </a:cxn>
                <a:cxn ang="0">
                  <a:pos x="20" y="6"/>
                </a:cxn>
                <a:cxn ang="0">
                  <a:pos x="20" y="6"/>
                </a:cxn>
                <a:cxn ang="0">
                  <a:pos x="20" y="10"/>
                </a:cxn>
                <a:cxn ang="0">
                  <a:pos x="18" y="15"/>
                </a:cxn>
                <a:cxn ang="0">
                  <a:pos x="16" y="19"/>
                </a:cxn>
                <a:cxn ang="0">
                  <a:pos x="14" y="22"/>
                </a:cxn>
                <a:cxn ang="0">
                  <a:pos x="6" y="30"/>
                </a:cxn>
                <a:cxn ang="0">
                  <a:pos x="1" y="37"/>
                </a:cxn>
                <a:cxn ang="0">
                  <a:pos x="1" y="37"/>
                </a:cxn>
                <a:cxn ang="0">
                  <a:pos x="0" y="39"/>
                </a:cxn>
                <a:cxn ang="0">
                  <a:pos x="0" y="41"/>
                </a:cxn>
                <a:cxn ang="0">
                  <a:pos x="1" y="42"/>
                </a:cxn>
                <a:cxn ang="0">
                  <a:pos x="2" y="43"/>
                </a:cxn>
                <a:cxn ang="0">
                  <a:pos x="5" y="44"/>
                </a:cxn>
                <a:cxn ang="0">
                  <a:pos x="7" y="43"/>
                </a:cxn>
                <a:cxn ang="0">
                  <a:pos x="9" y="42"/>
                </a:cxn>
                <a:cxn ang="0">
                  <a:pos x="9" y="42"/>
                </a:cxn>
                <a:cxn ang="0">
                  <a:pos x="16" y="34"/>
                </a:cxn>
                <a:cxn ang="0">
                  <a:pos x="23" y="24"/>
                </a:cxn>
                <a:cxn ang="0">
                  <a:pos x="26" y="19"/>
                </a:cxn>
                <a:cxn ang="0">
                  <a:pos x="28" y="15"/>
                </a:cxn>
                <a:cxn ang="0">
                  <a:pos x="29" y="9"/>
                </a:cxn>
                <a:cxn ang="0">
                  <a:pos x="28" y="4"/>
                </a:cxn>
                <a:cxn ang="0">
                  <a:pos x="28" y="4"/>
                </a:cxn>
              </a:cxnLst>
              <a:rect l="0" t="0" r="r" b="b"/>
              <a:pathLst>
                <a:path w="29" h="44">
                  <a:moveTo>
                    <a:pt x="28" y="4"/>
                  </a:moveTo>
                  <a:lnTo>
                    <a:pt x="28" y="4"/>
                  </a:lnTo>
                  <a:lnTo>
                    <a:pt x="28" y="2"/>
                  </a:lnTo>
                  <a:lnTo>
                    <a:pt x="26" y="0"/>
                  </a:lnTo>
                  <a:lnTo>
                    <a:pt x="25" y="0"/>
                  </a:lnTo>
                  <a:lnTo>
                    <a:pt x="23" y="0"/>
                  </a:lnTo>
                  <a:lnTo>
                    <a:pt x="20" y="3"/>
                  </a:lnTo>
                  <a:lnTo>
                    <a:pt x="20" y="4"/>
                  </a:lnTo>
                  <a:lnTo>
                    <a:pt x="20" y="6"/>
                  </a:lnTo>
                  <a:lnTo>
                    <a:pt x="20" y="6"/>
                  </a:lnTo>
                  <a:lnTo>
                    <a:pt x="20" y="10"/>
                  </a:lnTo>
                  <a:lnTo>
                    <a:pt x="18" y="15"/>
                  </a:lnTo>
                  <a:lnTo>
                    <a:pt x="16" y="19"/>
                  </a:lnTo>
                  <a:lnTo>
                    <a:pt x="14" y="22"/>
                  </a:lnTo>
                  <a:lnTo>
                    <a:pt x="6" y="30"/>
                  </a:lnTo>
                  <a:lnTo>
                    <a:pt x="1" y="37"/>
                  </a:lnTo>
                  <a:lnTo>
                    <a:pt x="1" y="37"/>
                  </a:lnTo>
                  <a:lnTo>
                    <a:pt x="0" y="39"/>
                  </a:lnTo>
                  <a:lnTo>
                    <a:pt x="0" y="41"/>
                  </a:lnTo>
                  <a:lnTo>
                    <a:pt x="1" y="42"/>
                  </a:lnTo>
                  <a:lnTo>
                    <a:pt x="2" y="43"/>
                  </a:lnTo>
                  <a:lnTo>
                    <a:pt x="5" y="44"/>
                  </a:lnTo>
                  <a:lnTo>
                    <a:pt x="7" y="43"/>
                  </a:lnTo>
                  <a:lnTo>
                    <a:pt x="9" y="42"/>
                  </a:lnTo>
                  <a:lnTo>
                    <a:pt x="9" y="42"/>
                  </a:lnTo>
                  <a:lnTo>
                    <a:pt x="16" y="34"/>
                  </a:lnTo>
                  <a:lnTo>
                    <a:pt x="23" y="24"/>
                  </a:lnTo>
                  <a:lnTo>
                    <a:pt x="26" y="19"/>
                  </a:lnTo>
                  <a:lnTo>
                    <a:pt x="28" y="15"/>
                  </a:lnTo>
                  <a:lnTo>
                    <a:pt x="29" y="9"/>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5" name="chenying0907 241"/>
            <p:cNvSpPr>
              <a:spLocks/>
            </p:cNvSpPr>
            <p:nvPr/>
          </p:nvSpPr>
          <p:spPr bwMode="auto">
            <a:xfrm>
              <a:off x="3248025" y="2730500"/>
              <a:ext cx="17463" cy="26988"/>
            </a:xfrm>
            <a:custGeom>
              <a:avLst/>
              <a:gdLst/>
              <a:ahLst/>
              <a:cxnLst>
                <a:cxn ang="0">
                  <a:pos x="23" y="2"/>
                </a:cxn>
                <a:cxn ang="0">
                  <a:pos x="23" y="2"/>
                </a:cxn>
                <a:cxn ang="0">
                  <a:pos x="20" y="6"/>
                </a:cxn>
                <a:cxn ang="0">
                  <a:pos x="16" y="11"/>
                </a:cxn>
                <a:cxn ang="0">
                  <a:pos x="11" y="21"/>
                </a:cxn>
                <a:cxn ang="0">
                  <a:pos x="0" y="44"/>
                </a:cxn>
                <a:cxn ang="0">
                  <a:pos x="0" y="44"/>
                </a:cxn>
                <a:cxn ang="0">
                  <a:pos x="0" y="46"/>
                </a:cxn>
                <a:cxn ang="0">
                  <a:pos x="0" y="47"/>
                </a:cxn>
                <a:cxn ang="0">
                  <a:pos x="1" y="49"/>
                </a:cxn>
                <a:cxn ang="0">
                  <a:pos x="2" y="50"/>
                </a:cxn>
                <a:cxn ang="0">
                  <a:pos x="4" y="50"/>
                </a:cxn>
                <a:cxn ang="0">
                  <a:pos x="7" y="50"/>
                </a:cxn>
                <a:cxn ang="0">
                  <a:pos x="8" y="50"/>
                </a:cxn>
                <a:cxn ang="0">
                  <a:pos x="9" y="48"/>
                </a:cxn>
                <a:cxn ang="0">
                  <a:pos x="9" y="48"/>
                </a:cxn>
                <a:cxn ang="0">
                  <a:pos x="18" y="27"/>
                </a:cxn>
                <a:cxn ang="0">
                  <a:pos x="23" y="17"/>
                </a:cxn>
                <a:cxn ang="0">
                  <a:pos x="26" y="13"/>
                </a:cxn>
                <a:cxn ang="0">
                  <a:pos x="30" y="8"/>
                </a:cxn>
                <a:cxn ang="0">
                  <a:pos x="30" y="8"/>
                </a:cxn>
                <a:cxn ang="0">
                  <a:pos x="31" y="7"/>
                </a:cxn>
                <a:cxn ang="0">
                  <a:pos x="31" y="5"/>
                </a:cxn>
                <a:cxn ang="0">
                  <a:pos x="31" y="3"/>
                </a:cxn>
                <a:cxn ang="0">
                  <a:pos x="30" y="2"/>
                </a:cxn>
                <a:cxn ang="0">
                  <a:pos x="28" y="1"/>
                </a:cxn>
                <a:cxn ang="0">
                  <a:pos x="27" y="0"/>
                </a:cxn>
                <a:cxn ang="0">
                  <a:pos x="25" y="1"/>
                </a:cxn>
                <a:cxn ang="0">
                  <a:pos x="23" y="2"/>
                </a:cxn>
                <a:cxn ang="0">
                  <a:pos x="23" y="2"/>
                </a:cxn>
              </a:cxnLst>
              <a:rect l="0" t="0" r="r" b="b"/>
              <a:pathLst>
                <a:path w="31" h="50">
                  <a:moveTo>
                    <a:pt x="23" y="2"/>
                  </a:moveTo>
                  <a:lnTo>
                    <a:pt x="23" y="2"/>
                  </a:lnTo>
                  <a:lnTo>
                    <a:pt x="20" y="6"/>
                  </a:lnTo>
                  <a:lnTo>
                    <a:pt x="16" y="11"/>
                  </a:lnTo>
                  <a:lnTo>
                    <a:pt x="11" y="21"/>
                  </a:lnTo>
                  <a:lnTo>
                    <a:pt x="0" y="44"/>
                  </a:lnTo>
                  <a:lnTo>
                    <a:pt x="0" y="44"/>
                  </a:lnTo>
                  <a:lnTo>
                    <a:pt x="0" y="46"/>
                  </a:lnTo>
                  <a:lnTo>
                    <a:pt x="0" y="47"/>
                  </a:lnTo>
                  <a:lnTo>
                    <a:pt x="1" y="49"/>
                  </a:lnTo>
                  <a:lnTo>
                    <a:pt x="2" y="50"/>
                  </a:lnTo>
                  <a:lnTo>
                    <a:pt x="4" y="50"/>
                  </a:lnTo>
                  <a:lnTo>
                    <a:pt x="7" y="50"/>
                  </a:lnTo>
                  <a:lnTo>
                    <a:pt x="8" y="50"/>
                  </a:lnTo>
                  <a:lnTo>
                    <a:pt x="9" y="48"/>
                  </a:lnTo>
                  <a:lnTo>
                    <a:pt x="9" y="48"/>
                  </a:lnTo>
                  <a:lnTo>
                    <a:pt x="18" y="27"/>
                  </a:lnTo>
                  <a:lnTo>
                    <a:pt x="23" y="17"/>
                  </a:lnTo>
                  <a:lnTo>
                    <a:pt x="26" y="13"/>
                  </a:lnTo>
                  <a:lnTo>
                    <a:pt x="30" y="8"/>
                  </a:lnTo>
                  <a:lnTo>
                    <a:pt x="30" y="8"/>
                  </a:lnTo>
                  <a:lnTo>
                    <a:pt x="31" y="7"/>
                  </a:lnTo>
                  <a:lnTo>
                    <a:pt x="31" y="5"/>
                  </a:lnTo>
                  <a:lnTo>
                    <a:pt x="31" y="3"/>
                  </a:lnTo>
                  <a:lnTo>
                    <a:pt x="30" y="2"/>
                  </a:lnTo>
                  <a:lnTo>
                    <a:pt x="28" y="1"/>
                  </a:lnTo>
                  <a:lnTo>
                    <a:pt x="27" y="0"/>
                  </a:lnTo>
                  <a:lnTo>
                    <a:pt x="25" y="1"/>
                  </a:lnTo>
                  <a:lnTo>
                    <a:pt x="23" y="2"/>
                  </a:lnTo>
                  <a:lnTo>
                    <a:pt x="2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6" name="chenying0907 242"/>
            <p:cNvSpPr>
              <a:spLocks/>
            </p:cNvSpPr>
            <p:nvPr/>
          </p:nvSpPr>
          <p:spPr bwMode="auto">
            <a:xfrm>
              <a:off x="3287713" y="2152650"/>
              <a:ext cx="22225" cy="26988"/>
            </a:xfrm>
            <a:custGeom>
              <a:avLst/>
              <a:gdLst/>
              <a:ahLst/>
              <a:cxnLst>
                <a:cxn ang="0">
                  <a:pos x="37" y="0"/>
                </a:cxn>
                <a:cxn ang="0">
                  <a:pos x="37" y="0"/>
                </a:cxn>
                <a:cxn ang="0">
                  <a:pos x="31" y="4"/>
                </a:cxn>
                <a:cxn ang="0">
                  <a:pos x="24" y="8"/>
                </a:cxn>
                <a:cxn ang="0">
                  <a:pos x="19" y="14"/>
                </a:cxn>
                <a:cxn ang="0">
                  <a:pos x="15" y="20"/>
                </a:cxn>
                <a:cxn ang="0">
                  <a:pos x="8" y="33"/>
                </a:cxn>
                <a:cxn ang="0">
                  <a:pos x="1" y="46"/>
                </a:cxn>
                <a:cxn ang="0">
                  <a:pos x="1" y="46"/>
                </a:cxn>
                <a:cxn ang="0">
                  <a:pos x="0" y="48"/>
                </a:cxn>
                <a:cxn ang="0">
                  <a:pos x="0" y="49"/>
                </a:cxn>
                <a:cxn ang="0">
                  <a:pos x="1" y="51"/>
                </a:cxn>
                <a:cxn ang="0">
                  <a:pos x="2" y="52"/>
                </a:cxn>
                <a:cxn ang="0">
                  <a:pos x="4" y="53"/>
                </a:cxn>
                <a:cxn ang="0">
                  <a:pos x="6" y="53"/>
                </a:cxn>
                <a:cxn ang="0">
                  <a:pos x="7" y="52"/>
                </a:cxn>
                <a:cxn ang="0">
                  <a:pos x="9" y="51"/>
                </a:cxn>
                <a:cxn ang="0">
                  <a:pos x="9" y="51"/>
                </a:cxn>
                <a:cxn ang="0">
                  <a:pos x="15" y="39"/>
                </a:cxn>
                <a:cxn ang="0">
                  <a:pos x="22" y="27"/>
                </a:cxn>
                <a:cxn ang="0">
                  <a:pos x="26" y="21"/>
                </a:cxn>
                <a:cxn ang="0">
                  <a:pos x="31" y="16"/>
                </a:cxn>
                <a:cxn ang="0">
                  <a:pos x="36" y="12"/>
                </a:cxn>
                <a:cxn ang="0">
                  <a:pos x="42" y="8"/>
                </a:cxn>
                <a:cxn ang="0">
                  <a:pos x="42" y="8"/>
                </a:cxn>
                <a:cxn ang="0">
                  <a:pos x="43" y="7"/>
                </a:cxn>
                <a:cxn ang="0">
                  <a:pos x="44" y="6"/>
                </a:cxn>
                <a:cxn ang="0">
                  <a:pos x="44" y="4"/>
                </a:cxn>
                <a:cxn ang="0">
                  <a:pos x="43" y="3"/>
                </a:cxn>
                <a:cxn ang="0">
                  <a:pos x="41" y="0"/>
                </a:cxn>
                <a:cxn ang="0">
                  <a:pos x="39" y="0"/>
                </a:cxn>
                <a:cxn ang="0">
                  <a:pos x="37" y="0"/>
                </a:cxn>
                <a:cxn ang="0">
                  <a:pos x="37" y="0"/>
                </a:cxn>
              </a:cxnLst>
              <a:rect l="0" t="0" r="r" b="b"/>
              <a:pathLst>
                <a:path w="44" h="53">
                  <a:moveTo>
                    <a:pt x="37" y="0"/>
                  </a:moveTo>
                  <a:lnTo>
                    <a:pt x="37" y="0"/>
                  </a:lnTo>
                  <a:lnTo>
                    <a:pt x="31" y="4"/>
                  </a:lnTo>
                  <a:lnTo>
                    <a:pt x="24" y="8"/>
                  </a:lnTo>
                  <a:lnTo>
                    <a:pt x="19" y="14"/>
                  </a:lnTo>
                  <a:lnTo>
                    <a:pt x="15" y="20"/>
                  </a:lnTo>
                  <a:lnTo>
                    <a:pt x="8" y="33"/>
                  </a:lnTo>
                  <a:lnTo>
                    <a:pt x="1" y="46"/>
                  </a:lnTo>
                  <a:lnTo>
                    <a:pt x="1" y="46"/>
                  </a:lnTo>
                  <a:lnTo>
                    <a:pt x="0" y="48"/>
                  </a:lnTo>
                  <a:lnTo>
                    <a:pt x="0" y="49"/>
                  </a:lnTo>
                  <a:lnTo>
                    <a:pt x="1" y="51"/>
                  </a:lnTo>
                  <a:lnTo>
                    <a:pt x="2" y="52"/>
                  </a:lnTo>
                  <a:lnTo>
                    <a:pt x="4" y="53"/>
                  </a:lnTo>
                  <a:lnTo>
                    <a:pt x="6" y="53"/>
                  </a:lnTo>
                  <a:lnTo>
                    <a:pt x="7" y="52"/>
                  </a:lnTo>
                  <a:lnTo>
                    <a:pt x="9" y="51"/>
                  </a:lnTo>
                  <a:lnTo>
                    <a:pt x="9" y="51"/>
                  </a:lnTo>
                  <a:lnTo>
                    <a:pt x="15" y="39"/>
                  </a:lnTo>
                  <a:lnTo>
                    <a:pt x="22" y="27"/>
                  </a:lnTo>
                  <a:lnTo>
                    <a:pt x="26" y="21"/>
                  </a:lnTo>
                  <a:lnTo>
                    <a:pt x="31" y="16"/>
                  </a:lnTo>
                  <a:lnTo>
                    <a:pt x="36" y="12"/>
                  </a:lnTo>
                  <a:lnTo>
                    <a:pt x="42" y="8"/>
                  </a:lnTo>
                  <a:lnTo>
                    <a:pt x="42" y="8"/>
                  </a:lnTo>
                  <a:lnTo>
                    <a:pt x="43" y="7"/>
                  </a:lnTo>
                  <a:lnTo>
                    <a:pt x="44" y="6"/>
                  </a:lnTo>
                  <a:lnTo>
                    <a:pt x="44" y="4"/>
                  </a:lnTo>
                  <a:lnTo>
                    <a:pt x="43" y="3"/>
                  </a:lnTo>
                  <a:lnTo>
                    <a:pt x="41" y="0"/>
                  </a:lnTo>
                  <a:lnTo>
                    <a:pt x="39" y="0"/>
                  </a:lnTo>
                  <a:lnTo>
                    <a:pt x="37" y="0"/>
                  </a:lnTo>
                  <a:lnTo>
                    <a:pt x="3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7" name="chenying0907 243"/>
            <p:cNvSpPr>
              <a:spLocks/>
            </p:cNvSpPr>
            <p:nvPr/>
          </p:nvSpPr>
          <p:spPr bwMode="auto">
            <a:xfrm>
              <a:off x="3295650" y="2187575"/>
              <a:ext cx="23813" cy="25400"/>
            </a:xfrm>
            <a:custGeom>
              <a:avLst/>
              <a:gdLst/>
              <a:ahLst/>
              <a:cxnLst>
                <a:cxn ang="0">
                  <a:pos x="35" y="3"/>
                </a:cxn>
                <a:cxn ang="0">
                  <a:pos x="35" y="3"/>
                </a:cxn>
                <a:cxn ang="0">
                  <a:pos x="34" y="5"/>
                </a:cxn>
                <a:cxn ang="0">
                  <a:pos x="33" y="7"/>
                </a:cxn>
                <a:cxn ang="0">
                  <a:pos x="29" y="9"/>
                </a:cxn>
                <a:cxn ang="0">
                  <a:pos x="29" y="9"/>
                </a:cxn>
                <a:cxn ang="0">
                  <a:pos x="20" y="18"/>
                </a:cxn>
                <a:cxn ang="0">
                  <a:pos x="20" y="18"/>
                </a:cxn>
                <a:cxn ang="0">
                  <a:pos x="10" y="31"/>
                </a:cxn>
                <a:cxn ang="0">
                  <a:pos x="1" y="43"/>
                </a:cxn>
                <a:cxn ang="0">
                  <a:pos x="1" y="43"/>
                </a:cxn>
                <a:cxn ang="0">
                  <a:pos x="0" y="45"/>
                </a:cxn>
                <a:cxn ang="0">
                  <a:pos x="0" y="47"/>
                </a:cxn>
                <a:cxn ang="0">
                  <a:pos x="1" y="48"/>
                </a:cxn>
                <a:cxn ang="0">
                  <a:pos x="3" y="49"/>
                </a:cxn>
                <a:cxn ang="0">
                  <a:pos x="4" y="50"/>
                </a:cxn>
                <a:cxn ang="0">
                  <a:pos x="6" y="50"/>
                </a:cxn>
                <a:cxn ang="0">
                  <a:pos x="8" y="49"/>
                </a:cxn>
                <a:cxn ang="0">
                  <a:pos x="9" y="48"/>
                </a:cxn>
                <a:cxn ang="0">
                  <a:pos x="9" y="48"/>
                </a:cxn>
                <a:cxn ang="0">
                  <a:pos x="20" y="34"/>
                </a:cxn>
                <a:cxn ang="0">
                  <a:pos x="31" y="20"/>
                </a:cxn>
                <a:cxn ang="0">
                  <a:pos x="31" y="20"/>
                </a:cxn>
                <a:cxn ang="0">
                  <a:pos x="38" y="14"/>
                </a:cxn>
                <a:cxn ang="0">
                  <a:pos x="42" y="10"/>
                </a:cxn>
                <a:cxn ang="0">
                  <a:pos x="45" y="6"/>
                </a:cxn>
                <a:cxn ang="0">
                  <a:pos x="45" y="6"/>
                </a:cxn>
                <a:cxn ang="0">
                  <a:pos x="45" y="4"/>
                </a:cxn>
                <a:cxn ang="0">
                  <a:pos x="44" y="2"/>
                </a:cxn>
                <a:cxn ang="0">
                  <a:pos x="42" y="1"/>
                </a:cxn>
                <a:cxn ang="0">
                  <a:pos x="41" y="0"/>
                </a:cxn>
                <a:cxn ang="0">
                  <a:pos x="39" y="0"/>
                </a:cxn>
                <a:cxn ang="0">
                  <a:pos x="37" y="1"/>
                </a:cxn>
                <a:cxn ang="0">
                  <a:pos x="36" y="2"/>
                </a:cxn>
                <a:cxn ang="0">
                  <a:pos x="35" y="3"/>
                </a:cxn>
                <a:cxn ang="0">
                  <a:pos x="35" y="3"/>
                </a:cxn>
              </a:cxnLst>
              <a:rect l="0" t="0" r="r" b="b"/>
              <a:pathLst>
                <a:path w="45" h="50">
                  <a:moveTo>
                    <a:pt x="35" y="3"/>
                  </a:moveTo>
                  <a:lnTo>
                    <a:pt x="35" y="3"/>
                  </a:lnTo>
                  <a:lnTo>
                    <a:pt x="34" y="5"/>
                  </a:lnTo>
                  <a:lnTo>
                    <a:pt x="33" y="7"/>
                  </a:lnTo>
                  <a:lnTo>
                    <a:pt x="29" y="9"/>
                  </a:lnTo>
                  <a:lnTo>
                    <a:pt x="29" y="9"/>
                  </a:lnTo>
                  <a:lnTo>
                    <a:pt x="20" y="18"/>
                  </a:lnTo>
                  <a:lnTo>
                    <a:pt x="20" y="18"/>
                  </a:lnTo>
                  <a:lnTo>
                    <a:pt x="10" y="31"/>
                  </a:lnTo>
                  <a:lnTo>
                    <a:pt x="1" y="43"/>
                  </a:lnTo>
                  <a:lnTo>
                    <a:pt x="1" y="43"/>
                  </a:lnTo>
                  <a:lnTo>
                    <a:pt x="0" y="45"/>
                  </a:lnTo>
                  <a:lnTo>
                    <a:pt x="0" y="47"/>
                  </a:lnTo>
                  <a:lnTo>
                    <a:pt x="1" y="48"/>
                  </a:lnTo>
                  <a:lnTo>
                    <a:pt x="3" y="49"/>
                  </a:lnTo>
                  <a:lnTo>
                    <a:pt x="4" y="50"/>
                  </a:lnTo>
                  <a:lnTo>
                    <a:pt x="6" y="50"/>
                  </a:lnTo>
                  <a:lnTo>
                    <a:pt x="8" y="49"/>
                  </a:lnTo>
                  <a:lnTo>
                    <a:pt x="9" y="48"/>
                  </a:lnTo>
                  <a:lnTo>
                    <a:pt x="9" y="48"/>
                  </a:lnTo>
                  <a:lnTo>
                    <a:pt x="20" y="34"/>
                  </a:lnTo>
                  <a:lnTo>
                    <a:pt x="31" y="20"/>
                  </a:lnTo>
                  <a:lnTo>
                    <a:pt x="31" y="20"/>
                  </a:lnTo>
                  <a:lnTo>
                    <a:pt x="38" y="14"/>
                  </a:lnTo>
                  <a:lnTo>
                    <a:pt x="42" y="10"/>
                  </a:lnTo>
                  <a:lnTo>
                    <a:pt x="45" y="6"/>
                  </a:lnTo>
                  <a:lnTo>
                    <a:pt x="45" y="6"/>
                  </a:lnTo>
                  <a:lnTo>
                    <a:pt x="45" y="4"/>
                  </a:lnTo>
                  <a:lnTo>
                    <a:pt x="44" y="2"/>
                  </a:lnTo>
                  <a:lnTo>
                    <a:pt x="42" y="1"/>
                  </a:lnTo>
                  <a:lnTo>
                    <a:pt x="41" y="0"/>
                  </a:lnTo>
                  <a:lnTo>
                    <a:pt x="39" y="0"/>
                  </a:lnTo>
                  <a:lnTo>
                    <a:pt x="37" y="1"/>
                  </a:lnTo>
                  <a:lnTo>
                    <a:pt x="36" y="2"/>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8" name="chenying0907 244"/>
            <p:cNvSpPr>
              <a:spLocks/>
            </p:cNvSpPr>
            <p:nvPr/>
          </p:nvSpPr>
          <p:spPr bwMode="auto">
            <a:xfrm>
              <a:off x="3295650" y="2235200"/>
              <a:ext cx="30163" cy="28575"/>
            </a:xfrm>
            <a:custGeom>
              <a:avLst/>
              <a:gdLst/>
              <a:ahLst/>
              <a:cxnLst>
                <a:cxn ang="0">
                  <a:pos x="51" y="0"/>
                </a:cxn>
                <a:cxn ang="0">
                  <a:pos x="51" y="0"/>
                </a:cxn>
                <a:cxn ang="0">
                  <a:pos x="36" y="10"/>
                </a:cxn>
                <a:cxn ang="0">
                  <a:pos x="24" y="20"/>
                </a:cxn>
                <a:cxn ang="0">
                  <a:pos x="11" y="33"/>
                </a:cxn>
                <a:cxn ang="0">
                  <a:pos x="1" y="46"/>
                </a:cxn>
                <a:cxn ang="0">
                  <a:pos x="1" y="46"/>
                </a:cxn>
                <a:cxn ang="0">
                  <a:pos x="0" y="48"/>
                </a:cxn>
                <a:cxn ang="0">
                  <a:pos x="0" y="49"/>
                </a:cxn>
                <a:cxn ang="0">
                  <a:pos x="1" y="51"/>
                </a:cxn>
                <a:cxn ang="0">
                  <a:pos x="2" y="52"/>
                </a:cxn>
                <a:cxn ang="0">
                  <a:pos x="4" y="52"/>
                </a:cxn>
                <a:cxn ang="0">
                  <a:pos x="6" y="53"/>
                </a:cxn>
                <a:cxn ang="0">
                  <a:pos x="8" y="52"/>
                </a:cxn>
                <a:cxn ang="0">
                  <a:pos x="9" y="51"/>
                </a:cxn>
                <a:cxn ang="0">
                  <a:pos x="9" y="51"/>
                </a:cxn>
                <a:cxn ang="0">
                  <a:pos x="19" y="38"/>
                </a:cxn>
                <a:cxn ang="0">
                  <a:pos x="30" y="28"/>
                </a:cxn>
                <a:cxn ang="0">
                  <a:pos x="42" y="17"/>
                </a:cxn>
                <a:cxn ang="0">
                  <a:pos x="55" y="8"/>
                </a:cxn>
                <a:cxn ang="0">
                  <a:pos x="55" y="8"/>
                </a:cxn>
                <a:cxn ang="0">
                  <a:pos x="57" y="7"/>
                </a:cxn>
                <a:cxn ang="0">
                  <a:pos x="57" y="5"/>
                </a:cxn>
                <a:cxn ang="0">
                  <a:pos x="57" y="3"/>
                </a:cxn>
                <a:cxn ang="0">
                  <a:pos x="57" y="2"/>
                </a:cxn>
                <a:cxn ang="0">
                  <a:pos x="56" y="1"/>
                </a:cxn>
                <a:cxn ang="0">
                  <a:pos x="54" y="0"/>
                </a:cxn>
                <a:cxn ang="0">
                  <a:pos x="52" y="0"/>
                </a:cxn>
                <a:cxn ang="0">
                  <a:pos x="51" y="0"/>
                </a:cxn>
                <a:cxn ang="0">
                  <a:pos x="51" y="0"/>
                </a:cxn>
              </a:cxnLst>
              <a:rect l="0" t="0" r="r" b="b"/>
              <a:pathLst>
                <a:path w="57" h="53">
                  <a:moveTo>
                    <a:pt x="51" y="0"/>
                  </a:moveTo>
                  <a:lnTo>
                    <a:pt x="51" y="0"/>
                  </a:lnTo>
                  <a:lnTo>
                    <a:pt x="36" y="10"/>
                  </a:lnTo>
                  <a:lnTo>
                    <a:pt x="24" y="20"/>
                  </a:lnTo>
                  <a:lnTo>
                    <a:pt x="11" y="33"/>
                  </a:lnTo>
                  <a:lnTo>
                    <a:pt x="1" y="46"/>
                  </a:lnTo>
                  <a:lnTo>
                    <a:pt x="1" y="46"/>
                  </a:lnTo>
                  <a:lnTo>
                    <a:pt x="0" y="48"/>
                  </a:lnTo>
                  <a:lnTo>
                    <a:pt x="0" y="49"/>
                  </a:lnTo>
                  <a:lnTo>
                    <a:pt x="1" y="51"/>
                  </a:lnTo>
                  <a:lnTo>
                    <a:pt x="2" y="52"/>
                  </a:lnTo>
                  <a:lnTo>
                    <a:pt x="4" y="52"/>
                  </a:lnTo>
                  <a:lnTo>
                    <a:pt x="6" y="53"/>
                  </a:lnTo>
                  <a:lnTo>
                    <a:pt x="8" y="52"/>
                  </a:lnTo>
                  <a:lnTo>
                    <a:pt x="9" y="51"/>
                  </a:lnTo>
                  <a:lnTo>
                    <a:pt x="9" y="51"/>
                  </a:lnTo>
                  <a:lnTo>
                    <a:pt x="19" y="38"/>
                  </a:lnTo>
                  <a:lnTo>
                    <a:pt x="30" y="28"/>
                  </a:lnTo>
                  <a:lnTo>
                    <a:pt x="42" y="17"/>
                  </a:lnTo>
                  <a:lnTo>
                    <a:pt x="55" y="8"/>
                  </a:lnTo>
                  <a:lnTo>
                    <a:pt x="55" y="8"/>
                  </a:lnTo>
                  <a:lnTo>
                    <a:pt x="57" y="7"/>
                  </a:lnTo>
                  <a:lnTo>
                    <a:pt x="57" y="5"/>
                  </a:lnTo>
                  <a:lnTo>
                    <a:pt x="57" y="3"/>
                  </a:lnTo>
                  <a:lnTo>
                    <a:pt x="57" y="2"/>
                  </a:lnTo>
                  <a:lnTo>
                    <a:pt x="56" y="1"/>
                  </a:lnTo>
                  <a:lnTo>
                    <a:pt x="54" y="0"/>
                  </a:lnTo>
                  <a:lnTo>
                    <a:pt x="52" y="0"/>
                  </a:lnTo>
                  <a:lnTo>
                    <a:pt x="51" y="0"/>
                  </a:lnTo>
                  <a:lnTo>
                    <a:pt x="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9" name="chenying0907 245"/>
            <p:cNvSpPr>
              <a:spLocks/>
            </p:cNvSpPr>
            <p:nvPr/>
          </p:nvSpPr>
          <p:spPr bwMode="auto">
            <a:xfrm>
              <a:off x="3290888" y="2292350"/>
              <a:ext cx="30163" cy="30163"/>
            </a:xfrm>
            <a:custGeom>
              <a:avLst/>
              <a:gdLst/>
              <a:ahLst/>
              <a:cxnLst>
                <a:cxn ang="0">
                  <a:pos x="48" y="0"/>
                </a:cxn>
                <a:cxn ang="0">
                  <a:pos x="48" y="0"/>
                </a:cxn>
                <a:cxn ang="0">
                  <a:pos x="35" y="12"/>
                </a:cxn>
                <a:cxn ang="0">
                  <a:pos x="23" y="23"/>
                </a:cxn>
                <a:cxn ang="0">
                  <a:pos x="11" y="35"/>
                </a:cxn>
                <a:cxn ang="0">
                  <a:pos x="1" y="49"/>
                </a:cxn>
                <a:cxn ang="0">
                  <a:pos x="1" y="49"/>
                </a:cxn>
                <a:cxn ang="0">
                  <a:pos x="0" y="51"/>
                </a:cxn>
                <a:cxn ang="0">
                  <a:pos x="0" y="53"/>
                </a:cxn>
                <a:cxn ang="0">
                  <a:pos x="1" y="56"/>
                </a:cxn>
                <a:cxn ang="0">
                  <a:pos x="2" y="57"/>
                </a:cxn>
                <a:cxn ang="0">
                  <a:pos x="4" y="57"/>
                </a:cxn>
                <a:cxn ang="0">
                  <a:pos x="6" y="57"/>
                </a:cxn>
                <a:cxn ang="0">
                  <a:pos x="7" y="56"/>
                </a:cxn>
                <a:cxn ang="0">
                  <a:pos x="7" y="56"/>
                </a:cxn>
                <a:cxn ang="0">
                  <a:pos x="17" y="43"/>
                </a:cxn>
                <a:cxn ang="0">
                  <a:pos x="29" y="30"/>
                </a:cxn>
                <a:cxn ang="0">
                  <a:pos x="40" y="19"/>
                </a:cxn>
                <a:cxn ang="0">
                  <a:pos x="54" y="8"/>
                </a:cxn>
                <a:cxn ang="0">
                  <a:pos x="54" y="8"/>
                </a:cxn>
                <a:cxn ang="0">
                  <a:pos x="55" y="7"/>
                </a:cxn>
                <a:cxn ang="0">
                  <a:pos x="56" y="5"/>
                </a:cxn>
                <a:cxn ang="0">
                  <a:pos x="56" y="4"/>
                </a:cxn>
                <a:cxn ang="0">
                  <a:pos x="55" y="2"/>
                </a:cxn>
                <a:cxn ang="0">
                  <a:pos x="54" y="1"/>
                </a:cxn>
                <a:cxn ang="0">
                  <a:pos x="53" y="0"/>
                </a:cxn>
                <a:cxn ang="0">
                  <a:pos x="50" y="0"/>
                </a:cxn>
                <a:cxn ang="0">
                  <a:pos x="48" y="0"/>
                </a:cxn>
                <a:cxn ang="0">
                  <a:pos x="48" y="0"/>
                </a:cxn>
              </a:cxnLst>
              <a:rect l="0" t="0" r="r" b="b"/>
              <a:pathLst>
                <a:path w="56" h="57">
                  <a:moveTo>
                    <a:pt x="48" y="0"/>
                  </a:moveTo>
                  <a:lnTo>
                    <a:pt x="48" y="0"/>
                  </a:lnTo>
                  <a:lnTo>
                    <a:pt x="35" y="12"/>
                  </a:lnTo>
                  <a:lnTo>
                    <a:pt x="23" y="23"/>
                  </a:lnTo>
                  <a:lnTo>
                    <a:pt x="11" y="35"/>
                  </a:lnTo>
                  <a:lnTo>
                    <a:pt x="1" y="49"/>
                  </a:lnTo>
                  <a:lnTo>
                    <a:pt x="1" y="49"/>
                  </a:lnTo>
                  <a:lnTo>
                    <a:pt x="0" y="51"/>
                  </a:lnTo>
                  <a:lnTo>
                    <a:pt x="0" y="53"/>
                  </a:lnTo>
                  <a:lnTo>
                    <a:pt x="1" y="56"/>
                  </a:lnTo>
                  <a:lnTo>
                    <a:pt x="2" y="57"/>
                  </a:lnTo>
                  <a:lnTo>
                    <a:pt x="4" y="57"/>
                  </a:lnTo>
                  <a:lnTo>
                    <a:pt x="6" y="57"/>
                  </a:lnTo>
                  <a:lnTo>
                    <a:pt x="7" y="56"/>
                  </a:lnTo>
                  <a:lnTo>
                    <a:pt x="7" y="56"/>
                  </a:lnTo>
                  <a:lnTo>
                    <a:pt x="17" y="43"/>
                  </a:lnTo>
                  <a:lnTo>
                    <a:pt x="29" y="30"/>
                  </a:lnTo>
                  <a:lnTo>
                    <a:pt x="40" y="19"/>
                  </a:lnTo>
                  <a:lnTo>
                    <a:pt x="54" y="8"/>
                  </a:lnTo>
                  <a:lnTo>
                    <a:pt x="54" y="8"/>
                  </a:lnTo>
                  <a:lnTo>
                    <a:pt x="55" y="7"/>
                  </a:lnTo>
                  <a:lnTo>
                    <a:pt x="56" y="5"/>
                  </a:lnTo>
                  <a:lnTo>
                    <a:pt x="56" y="4"/>
                  </a:lnTo>
                  <a:lnTo>
                    <a:pt x="55" y="2"/>
                  </a:lnTo>
                  <a:lnTo>
                    <a:pt x="54" y="1"/>
                  </a:lnTo>
                  <a:lnTo>
                    <a:pt x="53" y="0"/>
                  </a:lnTo>
                  <a:lnTo>
                    <a:pt x="50" y="0"/>
                  </a:lnTo>
                  <a:lnTo>
                    <a:pt x="48" y="0"/>
                  </a:lnTo>
                  <a:lnTo>
                    <a:pt x="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0" name="chenying0907 246"/>
            <p:cNvSpPr>
              <a:spLocks/>
            </p:cNvSpPr>
            <p:nvPr/>
          </p:nvSpPr>
          <p:spPr bwMode="auto">
            <a:xfrm>
              <a:off x="3286125" y="2343150"/>
              <a:ext cx="26988" cy="33338"/>
            </a:xfrm>
            <a:custGeom>
              <a:avLst/>
              <a:gdLst/>
              <a:ahLst/>
              <a:cxnLst>
                <a:cxn ang="0">
                  <a:pos x="46" y="0"/>
                </a:cxn>
                <a:cxn ang="0">
                  <a:pos x="46" y="0"/>
                </a:cxn>
                <a:cxn ang="0">
                  <a:pos x="38" y="5"/>
                </a:cxn>
                <a:cxn ang="0">
                  <a:pos x="31" y="11"/>
                </a:cxn>
                <a:cxn ang="0">
                  <a:pos x="24" y="17"/>
                </a:cxn>
                <a:cxn ang="0">
                  <a:pos x="18" y="24"/>
                </a:cxn>
                <a:cxn ang="0">
                  <a:pos x="13" y="31"/>
                </a:cxn>
                <a:cxn ang="0">
                  <a:pos x="8" y="39"/>
                </a:cxn>
                <a:cxn ang="0">
                  <a:pos x="1" y="56"/>
                </a:cxn>
                <a:cxn ang="0">
                  <a:pos x="1" y="56"/>
                </a:cxn>
                <a:cxn ang="0">
                  <a:pos x="0" y="58"/>
                </a:cxn>
                <a:cxn ang="0">
                  <a:pos x="1" y="60"/>
                </a:cxn>
                <a:cxn ang="0">
                  <a:pos x="3" y="62"/>
                </a:cxn>
                <a:cxn ang="0">
                  <a:pos x="4" y="63"/>
                </a:cxn>
                <a:cxn ang="0">
                  <a:pos x="6" y="63"/>
                </a:cxn>
                <a:cxn ang="0">
                  <a:pos x="7" y="62"/>
                </a:cxn>
                <a:cxn ang="0">
                  <a:pos x="9" y="61"/>
                </a:cxn>
                <a:cxn ang="0">
                  <a:pos x="9" y="61"/>
                </a:cxn>
                <a:cxn ang="0">
                  <a:pos x="16" y="45"/>
                </a:cxn>
                <a:cxn ang="0">
                  <a:pos x="20" y="37"/>
                </a:cxn>
                <a:cxn ang="0">
                  <a:pos x="25" y="30"/>
                </a:cxn>
                <a:cxn ang="0">
                  <a:pos x="31" y="24"/>
                </a:cxn>
                <a:cxn ang="0">
                  <a:pos x="37" y="18"/>
                </a:cxn>
                <a:cxn ang="0">
                  <a:pos x="43" y="13"/>
                </a:cxn>
                <a:cxn ang="0">
                  <a:pos x="51" y="8"/>
                </a:cxn>
                <a:cxn ang="0">
                  <a:pos x="51" y="8"/>
                </a:cxn>
                <a:cxn ang="0">
                  <a:pos x="52" y="7"/>
                </a:cxn>
                <a:cxn ang="0">
                  <a:pos x="53" y="6"/>
                </a:cxn>
                <a:cxn ang="0">
                  <a:pos x="53" y="4"/>
                </a:cxn>
                <a:cxn ang="0">
                  <a:pos x="52" y="2"/>
                </a:cxn>
                <a:cxn ang="0">
                  <a:pos x="50" y="0"/>
                </a:cxn>
                <a:cxn ang="0">
                  <a:pos x="48" y="0"/>
                </a:cxn>
                <a:cxn ang="0">
                  <a:pos x="46" y="0"/>
                </a:cxn>
                <a:cxn ang="0">
                  <a:pos x="46" y="0"/>
                </a:cxn>
              </a:cxnLst>
              <a:rect l="0" t="0" r="r" b="b"/>
              <a:pathLst>
                <a:path w="53" h="63">
                  <a:moveTo>
                    <a:pt x="46" y="0"/>
                  </a:moveTo>
                  <a:lnTo>
                    <a:pt x="46" y="0"/>
                  </a:lnTo>
                  <a:lnTo>
                    <a:pt x="38" y="5"/>
                  </a:lnTo>
                  <a:lnTo>
                    <a:pt x="31" y="11"/>
                  </a:lnTo>
                  <a:lnTo>
                    <a:pt x="24" y="17"/>
                  </a:lnTo>
                  <a:lnTo>
                    <a:pt x="18" y="24"/>
                  </a:lnTo>
                  <a:lnTo>
                    <a:pt x="13" y="31"/>
                  </a:lnTo>
                  <a:lnTo>
                    <a:pt x="8" y="39"/>
                  </a:lnTo>
                  <a:lnTo>
                    <a:pt x="1" y="56"/>
                  </a:lnTo>
                  <a:lnTo>
                    <a:pt x="1" y="56"/>
                  </a:lnTo>
                  <a:lnTo>
                    <a:pt x="0" y="58"/>
                  </a:lnTo>
                  <a:lnTo>
                    <a:pt x="1" y="60"/>
                  </a:lnTo>
                  <a:lnTo>
                    <a:pt x="3" y="62"/>
                  </a:lnTo>
                  <a:lnTo>
                    <a:pt x="4" y="63"/>
                  </a:lnTo>
                  <a:lnTo>
                    <a:pt x="6" y="63"/>
                  </a:lnTo>
                  <a:lnTo>
                    <a:pt x="7" y="62"/>
                  </a:lnTo>
                  <a:lnTo>
                    <a:pt x="9" y="61"/>
                  </a:lnTo>
                  <a:lnTo>
                    <a:pt x="9" y="61"/>
                  </a:lnTo>
                  <a:lnTo>
                    <a:pt x="16" y="45"/>
                  </a:lnTo>
                  <a:lnTo>
                    <a:pt x="20" y="37"/>
                  </a:lnTo>
                  <a:lnTo>
                    <a:pt x="25" y="30"/>
                  </a:lnTo>
                  <a:lnTo>
                    <a:pt x="31" y="24"/>
                  </a:lnTo>
                  <a:lnTo>
                    <a:pt x="37" y="18"/>
                  </a:lnTo>
                  <a:lnTo>
                    <a:pt x="43" y="13"/>
                  </a:lnTo>
                  <a:lnTo>
                    <a:pt x="51" y="8"/>
                  </a:lnTo>
                  <a:lnTo>
                    <a:pt x="51" y="8"/>
                  </a:lnTo>
                  <a:lnTo>
                    <a:pt x="52" y="7"/>
                  </a:lnTo>
                  <a:lnTo>
                    <a:pt x="53" y="6"/>
                  </a:lnTo>
                  <a:lnTo>
                    <a:pt x="53" y="4"/>
                  </a:lnTo>
                  <a:lnTo>
                    <a:pt x="52" y="2"/>
                  </a:lnTo>
                  <a:lnTo>
                    <a:pt x="50" y="0"/>
                  </a:lnTo>
                  <a:lnTo>
                    <a:pt x="48" y="0"/>
                  </a:lnTo>
                  <a:lnTo>
                    <a:pt x="46" y="0"/>
                  </a:lnTo>
                  <a:lnTo>
                    <a:pt x="4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1" name="chenying0907 247"/>
            <p:cNvSpPr>
              <a:spLocks/>
            </p:cNvSpPr>
            <p:nvPr/>
          </p:nvSpPr>
          <p:spPr bwMode="auto">
            <a:xfrm>
              <a:off x="3287713" y="2390775"/>
              <a:ext cx="25400" cy="33338"/>
            </a:xfrm>
            <a:custGeom>
              <a:avLst/>
              <a:gdLst/>
              <a:ahLst/>
              <a:cxnLst>
                <a:cxn ang="0">
                  <a:pos x="42" y="2"/>
                </a:cxn>
                <a:cxn ang="0">
                  <a:pos x="42" y="2"/>
                </a:cxn>
                <a:cxn ang="0">
                  <a:pos x="30" y="14"/>
                </a:cxn>
                <a:cxn ang="0">
                  <a:pos x="16" y="27"/>
                </a:cxn>
                <a:cxn ang="0">
                  <a:pos x="11" y="34"/>
                </a:cxn>
                <a:cxn ang="0">
                  <a:pos x="6" y="41"/>
                </a:cxn>
                <a:cxn ang="0">
                  <a:pos x="3" y="49"/>
                </a:cxn>
                <a:cxn ang="0">
                  <a:pos x="0" y="58"/>
                </a:cxn>
                <a:cxn ang="0">
                  <a:pos x="0" y="58"/>
                </a:cxn>
                <a:cxn ang="0">
                  <a:pos x="0" y="60"/>
                </a:cxn>
                <a:cxn ang="0">
                  <a:pos x="1" y="61"/>
                </a:cxn>
                <a:cxn ang="0">
                  <a:pos x="4" y="63"/>
                </a:cxn>
                <a:cxn ang="0">
                  <a:pos x="6" y="63"/>
                </a:cxn>
                <a:cxn ang="0">
                  <a:pos x="7" y="63"/>
                </a:cxn>
                <a:cxn ang="0">
                  <a:pos x="8" y="62"/>
                </a:cxn>
                <a:cxn ang="0">
                  <a:pos x="9" y="60"/>
                </a:cxn>
                <a:cxn ang="0">
                  <a:pos x="9" y="60"/>
                </a:cxn>
                <a:cxn ang="0">
                  <a:pos x="11" y="52"/>
                </a:cxn>
                <a:cxn ang="0">
                  <a:pos x="15" y="45"/>
                </a:cxn>
                <a:cxn ang="0">
                  <a:pos x="19" y="38"/>
                </a:cxn>
                <a:cxn ang="0">
                  <a:pos x="24" y="32"/>
                </a:cxn>
                <a:cxn ang="0">
                  <a:pos x="37" y="20"/>
                </a:cxn>
                <a:cxn ang="0">
                  <a:pos x="49" y="8"/>
                </a:cxn>
                <a:cxn ang="0">
                  <a:pos x="49" y="8"/>
                </a:cxn>
                <a:cxn ang="0">
                  <a:pos x="50" y="7"/>
                </a:cxn>
                <a:cxn ang="0">
                  <a:pos x="50" y="5"/>
                </a:cxn>
                <a:cxn ang="0">
                  <a:pos x="50" y="3"/>
                </a:cxn>
                <a:cxn ang="0">
                  <a:pos x="49" y="2"/>
                </a:cxn>
                <a:cxn ang="0">
                  <a:pos x="47" y="1"/>
                </a:cxn>
                <a:cxn ang="0">
                  <a:pos x="46" y="0"/>
                </a:cxn>
                <a:cxn ang="0">
                  <a:pos x="44" y="1"/>
                </a:cxn>
                <a:cxn ang="0">
                  <a:pos x="42" y="2"/>
                </a:cxn>
                <a:cxn ang="0">
                  <a:pos x="42" y="2"/>
                </a:cxn>
              </a:cxnLst>
              <a:rect l="0" t="0" r="r" b="b"/>
              <a:pathLst>
                <a:path w="50" h="63">
                  <a:moveTo>
                    <a:pt x="42" y="2"/>
                  </a:moveTo>
                  <a:lnTo>
                    <a:pt x="42" y="2"/>
                  </a:lnTo>
                  <a:lnTo>
                    <a:pt x="30" y="14"/>
                  </a:lnTo>
                  <a:lnTo>
                    <a:pt x="16" y="27"/>
                  </a:lnTo>
                  <a:lnTo>
                    <a:pt x="11" y="34"/>
                  </a:lnTo>
                  <a:lnTo>
                    <a:pt x="6" y="41"/>
                  </a:lnTo>
                  <a:lnTo>
                    <a:pt x="3" y="49"/>
                  </a:lnTo>
                  <a:lnTo>
                    <a:pt x="0" y="58"/>
                  </a:lnTo>
                  <a:lnTo>
                    <a:pt x="0" y="58"/>
                  </a:lnTo>
                  <a:lnTo>
                    <a:pt x="0" y="60"/>
                  </a:lnTo>
                  <a:lnTo>
                    <a:pt x="1" y="61"/>
                  </a:lnTo>
                  <a:lnTo>
                    <a:pt x="4" y="63"/>
                  </a:lnTo>
                  <a:lnTo>
                    <a:pt x="6" y="63"/>
                  </a:lnTo>
                  <a:lnTo>
                    <a:pt x="7" y="63"/>
                  </a:lnTo>
                  <a:lnTo>
                    <a:pt x="8" y="62"/>
                  </a:lnTo>
                  <a:lnTo>
                    <a:pt x="9" y="60"/>
                  </a:lnTo>
                  <a:lnTo>
                    <a:pt x="9" y="60"/>
                  </a:lnTo>
                  <a:lnTo>
                    <a:pt x="11" y="52"/>
                  </a:lnTo>
                  <a:lnTo>
                    <a:pt x="15" y="45"/>
                  </a:lnTo>
                  <a:lnTo>
                    <a:pt x="19" y="38"/>
                  </a:lnTo>
                  <a:lnTo>
                    <a:pt x="24" y="32"/>
                  </a:lnTo>
                  <a:lnTo>
                    <a:pt x="37" y="20"/>
                  </a:lnTo>
                  <a:lnTo>
                    <a:pt x="49" y="8"/>
                  </a:lnTo>
                  <a:lnTo>
                    <a:pt x="49" y="8"/>
                  </a:lnTo>
                  <a:lnTo>
                    <a:pt x="50" y="7"/>
                  </a:lnTo>
                  <a:lnTo>
                    <a:pt x="50" y="5"/>
                  </a:lnTo>
                  <a:lnTo>
                    <a:pt x="50" y="3"/>
                  </a:lnTo>
                  <a:lnTo>
                    <a:pt x="49" y="2"/>
                  </a:lnTo>
                  <a:lnTo>
                    <a:pt x="47" y="1"/>
                  </a:lnTo>
                  <a:lnTo>
                    <a:pt x="46" y="0"/>
                  </a:lnTo>
                  <a:lnTo>
                    <a:pt x="44" y="1"/>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2" name="chenying0907 248"/>
            <p:cNvSpPr>
              <a:spLocks/>
            </p:cNvSpPr>
            <p:nvPr/>
          </p:nvSpPr>
          <p:spPr bwMode="auto">
            <a:xfrm>
              <a:off x="3286125" y="2447925"/>
              <a:ext cx="23813" cy="28575"/>
            </a:xfrm>
            <a:custGeom>
              <a:avLst/>
              <a:gdLst/>
              <a:ahLst/>
              <a:cxnLst>
                <a:cxn ang="0">
                  <a:pos x="41" y="1"/>
                </a:cxn>
                <a:cxn ang="0">
                  <a:pos x="41" y="1"/>
                </a:cxn>
                <a:cxn ang="0">
                  <a:pos x="34" y="4"/>
                </a:cxn>
                <a:cxn ang="0">
                  <a:pos x="28" y="9"/>
                </a:cxn>
                <a:cxn ang="0">
                  <a:pos x="23" y="14"/>
                </a:cxn>
                <a:cxn ang="0">
                  <a:pos x="18" y="20"/>
                </a:cxn>
                <a:cxn ang="0">
                  <a:pos x="10" y="34"/>
                </a:cxn>
                <a:cxn ang="0">
                  <a:pos x="6" y="40"/>
                </a:cxn>
                <a:cxn ang="0">
                  <a:pos x="1" y="46"/>
                </a:cxn>
                <a:cxn ang="0">
                  <a:pos x="1" y="46"/>
                </a:cxn>
                <a:cxn ang="0">
                  <a:pos x="0" y="47"/>
                </a:cxn>
                <a:cxn ang="0">
                  <a:pos x="0" y="49"/>
                </a:cxn>
                <a:cxn ang="0">
                  <a:pos x="1" y="51"/>
                </a:cxn>
                <a:cxn ang="0">
                  <a:pos x="2" y="52"/>
                </a:cxn>
                <a:cxn ang="0">
                  <a:pos x="3" y="53"/>
                </a:cxn>
                <a:cxn ang="0">
                  <a:pos x="5" y="54"/>
                </a:cxn>
                <a:cxn ang="0">
                  <a:pos x="6" y="53"/>
                </a:cxn>
                <a:cxn ang="0">
                  <a:pos x="8" y="52"/>
                </a:cxn>
                <a:cxn ang="0">
                  <a:pos x="8" y="52"/>
                </a:cxn>
                <a:cxn ang="0">
                  <a:pos x="15" y="43"/>
                </a:cxn>
                <a:cxn ang="0">
                  <a:pos x="15" y="43"/>
                </a:cxn>
                <a:cxn ang="0">
                  <a:pos x="20" y="36"/>
                </a:cxn>
                <a:cxn ang="0">
                  <a:pos x="24" y="29"/>
                </a:cxn>
                <a:cxn ang="0">
                  <a:pos x="24" y="29"/>
                </a:cxn>
                <a:cxn ang="0">
                  <a:pos x="27" y="23"/>
                </a:cxn>
                <a:cxn ang="0">
                  <a:pos x="33" y="17"/>
                </a:cxn>
                <a:cxn ang="0">
                  <a:pos x="38" y="13"/>
                </a:cxn>
                <a:cxn ang="0">
                  <a:pos x="44" y="9"/>
                </a:cxn>
                <a:cxn ang="0">
                  <a:pos x="44" y="9"/>
                </a:cxn>
                <a:cxn ang="0">
                  <a:pos x="45" y="8"/>
                </a:cxn>
                <a:cxn ang="0">
                  <a:pos x="46" y="7"/>
                </a:cxn>
                <a:cxn ang="0">
                  <a:pos x="46" y="3"/>
                </a:cxn>
                <a:cxn ang="0">
                  <a:pos x="46" y="2"/>
                </a:cxn>
                <a:cxn ang="0">
                  <a:pos x="45" y="1"/>
                </a:cxn>
                <a:cxn ang="0">
                  <a:pos x="43" y="0"/>
                </a:cxn>
                <a:cxn ang="0">
                  <a:pos x="41" y="1"/>
                </a:cxn>
                <a:cxn ang="0">
                  <a:pos x="41" y="1"/>
                </a:cxn>
              </a:cxnLst>
              <a:rect l="0" t="0" r="r" b="b"/>
              <a:pathLst>
                <a:path w="46" h="54">
                  <a:moveTo>
                    <a:pt x="41" y="1"/>
                  </a:moveTo>
                  <a:lnTo>
                    <a:pt x="41" y="1"/>
                  </a:lnTo>
                  <a:lnTo>
                    <a:pt x="34" y="4"/>
                  </a:lnTo>
                  <a:lnTo>
                    <a:pt x="28" y="9"/>
                  </a:lnTo>
                  <a:lnTo>
                    <a:pt x="23" y="14"/>
                  </a:lnTo>
                  <a:lnTo>
                    <a:pt x="18" y="20"/>
                  </a:lnTo>
                  <a:lnTo>
                    <a:pt x="10" y="34"/>
                  </a:lnTo>
                  <a:lnTo>
                    <a:pt x="6" y="40"/>
                  </a:lnTo>
                  <a:lnTo>
                    <a:pt x="1" y="46"/>
                  </a:lnTo>
                  <a:lnTo>
                    <a:pt x="1" y="46"/>
                  </a:lnTo>
                  <a:lnTo>
                    <a:pt x="0" y="47"/>
                  </a:lnTo>
                  <a:lnTo>
                    <a:pt x="0" y="49"/>
                  </a:lnTo>
                  <a:lnTo>
                    <a:pt x="1" y="51"/>
                  </a:lnTo>
                  <a:lnTo>
                    <a:pt x="2" y="52"/>
                  </a:lnTo>
                  <a:lnTo>
                    <a:pt x="3" y="53"/>
                  </a:lnTo>
                  <a:lnTo>
                    <a:pt x="5" y="54"/>
                  </a:lnTo>
                  <a:lnTo>
                    <a:pt x="6" y="53"/>
                  </a:lnTo>
                  <a:lnTo>
                    <a:pt x="8" y="52"/>
                  </a:lnTo>
                  <a:lnTo>
                    <a:pt x="8" y="52"/>
                  </a:lnTo>
                  <a:lnTo>
                    <a:pt x="15" y="43"/>
                  </a:lnTo>
                  <a:lnTo>
                    <a:pt x="15" y="43"/>
                  </a:lnTo>
                  <a:lnTo>
                    <a:pt x="20" y="36"/>
                  </a:lnTo>
                  <a:lnTo>
                    <a:pt x="24" y="29"/>
                  </a:lnTo>
                  <a:lnTo>
                    <a:pt x="24" y="29"/>
                  </a:lnTo>
                  <a:lnTo>
                    <a:pt x="27" y="23"/>
                  </a:lnTo>
                  <a:lnTo>
                    <a:pt x="33" y="17"/>
                  </a:lnTo>
                  <a:lnTo>
                    <a:pt x="38" y="13"/>
                  </a:lnTo>
                  <a:lnTo>
                    <a:pt x="44" y="9"/>
                  </a:lnTo>
                  <a:lnTo>
                    <a:pt x="44" y="9"/>
                  </a:lnTo>
                  <a:lnTo>
                    <a:pt x="45" y="8"/>
                  </a:lnTo>
                  <a:lnTo>
                    <a:pt x="46" y="7"/>
                  </a:lnTo>
                  <a:lnTo>
                    <a:pt x="46" y="3"/>
                  </a:lnTo>
                  <a:lnTo>
                    <a:pt x="46" y="2"/>
                  </a:lnTo>
                  <a:lnTo>
                    <a:pt x="45" y="1"/>
                  </a:lnTo>
                  <a:lnTo>
                    <a:pt x="43" y="0"/>
                  </a:lnTo>
                  <a:lnTo>
                    <a:pt x="41" y="1"/>
                  </a:lnTo>
                  <a:lnTo>
                    <a:pt x="4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3" name="chenying0907 249"/>
            <p:cNvSpPr>
              <a:spLocks/>
            </p:cNvSpPr>
            <p:nvPr/>
          </p:nvSpPr>
          <p:spPr bwMode="auto">
            <a:xfrm>
              <a:off x="3292475" y="2490788"/>
              <a:ext cx="19050" cy="28575"/>
            </a:xfrm>
            <a:custGeom>
              <a:avLst/>
              <a:gdLst/>
              <a:ahLst/>
              <a:cxnLst>
                <a:cxn ang="0">
                  <a:pos x="29" y="2"/>
                </a:cxn>
                <a:cxn ang="0">
                  <a:pos x="29" y="2"/>
                </a:cxn>
                <a:cxn ang="0">
                  <a:pos x="22" y="14"/>
                </a:cxn>
                <a:cxn ang="0">
                  <a:pos x="14" y="24"/>
                </a:cxn>
                <a:cxn ang="0">
                  <a:pos x="7" y="35"/>
                </a:cxn>
                <a:cxn ang="0">
                  <a:pos x="1" y="47"/>
                </a:cxn>
                <a:cxn ang="0">
                  <a:pos x="1" y="47"/>
                </a:cxn>
                <a:cxn ang="0">
                  <a:pos x="0" y="49"/>
                </a:cxn>
                <a:cxn ang="0">
                  <a:pos x="1" y="51"/>
                </a:cxn>
                <a:cxn ang="0">
                  <a:pos x="3" y="53"/>
                </a:cxn>
                <a:cxn ang="0">
                  <a:pos x="5" y="54"/>
                </a:cxn>
                <a:cxn ang="0">
                  <a:pos x="6" y="54"/>
                </a:cxn>
                <a:cxn ang="0">
                  <a:pos x="8" y="53"/>
                </a:cxn>
                <a:cxn ang="0">
                  <a:pos x="9" y="52"/>
                </a:cxn>
                <a:cxn ang="0">
                  <a:pos x="9" y="52"/>
                </a:cxn>
                <a:cxn ang="0">
                  <a:pos x="15" y="39"/>
                </a:cxn>
                <a:cxn ang="0">
                  <a:pos x="23" y="29"/>
                </a:cxn>
                <a:cxn ang="0">
                  <a:pos x="30" y="18"/>
                </a:cxn>
                <a:cxn ang="0">
                  <a:pos x="37" y="7"/>
                </a:cxn>
                <a:cxn ang="0">
                  <a:pos x="37" y="7"/>
                </a:cxn>
                <a:cxn ang="0">
                  <a:pos x="38" y="5"/>
                </a:cxn>
                <a:cxn ang="0">
                  <a:pos x="38" y="3"/>
                </a:cxn>
                <a:cxn ang="0">
                  <a:pos x="37" y="2"/>
                </a:cxn>
                <a:cxn ang="0">
                  <a:pos x="36" y="1"/>
                </a:cxn>
                <a:cxn ang="0">
                  <a:pos x="34" y="0"/>
                </a:cxn>
                <a:cxn ang="0">
                  <a:pos x="32" y="0"/>
                </a:cxn>
                <a:cxn ang="0">
                  <a:pos x="31" y="1"/>
                </a:cxn>
                <a:cxn ang="0">
                  <a:pos x="29" y="2"/>
                </a:cxn>
                <a:cxn ang="0">
                  <a:pos x="29" y="2"/>
                </a:cxn>
              </a:cxnLst>
              <a:rect l="0" t="0" r="r" b="b"/>
              <a:pathLst>
                <a:path w="38" h="54">
                  <a:moveTo>
                    <a:pt x="29" y="2"/>
                  </a:moveTo>
                  <a:lnTo>
                    <a:pt x="29" y="2"/>
                  </a:lnTo>
                  <a:lnTo>
                    <a:pt x="22" y="14"/>
                  </a:lnTo>
                  <a:lnTo>
                    <a:pt x="14" y="24"/>
                  </a:lnTo>
                  <a:lnTo>
                    <a:pt x="7" y="35"/>
                  </a:lnTo>
                  <a:lnTo>
                    <a:pt x="1" y="47"/>
                  </a:lnTo>
                  <a:lnTo>
                    <a:pt x="1" y="47"/>
                  </a:lnTo>
                  <a:lnTo>
                    <a:pt x="0" y="49"/>
                  </a:lnTo>
                  <a:lnTo>
                    <a:pt x="1" y="51"/>
                  </a:lnTo>
                  <a:lnTo>
                    <a:pt x="3" y="53"/>
                  </a:lnTo>
                  <a:lnTo>
                    <a:pt x="5" y="54"/>
                  </a:lnTo>
                  <a:lnTo>
                    <a:pt x="6" y="54"/>
                  </a:lnTo>
                  <a:lnTo>
                    <a:pt x="8" y="53"/>
                  </a:lnTo>
                  <a:lnTo>
                    <a:pt x="9" y="52"/>
                  </a:lnTo>
                  <a:lnTo>
                    <a:pt x="9" y="52"/>
                  </a:lnTo>
                  <a:lnTo>
                    <a:pt x="15" y="39"/>
                  </a:lnTo>
                  <a:lnTo>
                    <a:pt x="23" y="29"/>
                  </a:lnTo>
                  <a:lnTo>
                    <a:pt x="30" y="18"/>
                  </a:lnTo>
                  <a:lnTo>
                    <a:pt x="37" y="7"/>
                  </a:lnTo>
                  <a:lnTo>
                    <a:pt x="37" y="7"/>
                  </a:lnTo>
                  <a:lnTo>
                    <a:pt x="38" y="5"/>
                  </a:lnTo>
                  <a:lnTo>
                    <a:pt x="38" y="3"/>
                  </a:lnTo>
                  <a:lnTo>
                    <a:pt x="37" y="2"/>
                  </a:lnTo>
                  <a:lnTo>
                    <a:pt x="36" y="1"/>
                  </a:lnTo>
                  <a:lnTo>
                    <a:pt x="34" y="0"/>
                  </a:lnTo>
                  <a:lnTo>
                    <a:pt x="32" y="0"/>
                  </a:lnTo>
                  <a:lnTo>
                    <a:pt x="31" y="1"/>
                  </a:lnTo>
                  <a:lnTo>
                    <a:pt x="29" y="2"/>
                  </a:lnTo>
                  <a:lnTo>
                    <a:pt x="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4" name="chenying0907 250"/>
            <p:cNvSpPr>
              <a:spLocks/>
            </p:cNvSpPr>
            <p:nvPr/>
          </p:nvSpPr>
          <p:spPr bwMode="auto">
            <a:xfrm>
              <a:off x="3294063" y="2552700"/>
              <a:ext cx="22225" cy="25400"/>
            </a:xfrm>
            <a:custGeom>
              <a:avLst/>
              <a:gdLst/>
              <a:ahLst/>
              <a:cxnLst>
                <a:cxn ang="0">
                  <a:pos x="36" y="2"/>
                </a:cxn>
                <a:cxn ang="0">
                  <a:pos x="36" y="2"/>
                </a:cxn>
                <a:cxn ang="0">
                  <a:pos x="33" y="8"/>
                </a:cxn>
                <a:cxn ang="0">
                  <a:pos x="29" y="13"/>
                </a:cxn>
                <a:cxn ang="0">
                  <a:pos x="21" y="23"/>
                </a:cxn>
                <a:cxn ang="0">
                  <a:pos x="2" y="39"/>
                </a:cxn>
                <a:cxn ang="0">
                  <a:pos x="2" y="39"/>
                </a:cxn>
                <a:cxn ang="0">
                  <a:pos x="1" y="41"/>
                </a:cxn>
                <a:cxn ang="0">
                  <a:pos x="0" y="43"/>
                </a:cxn>
                <a:cxn ang="0">
                  <a:pos x="1" y="44"/>
                </a:cxn>
                <a:cxn ang="0">
                  <a:pos x="2" y="46"/>
                </a:cxn>
                <a:cxn ang="0">
                  <a:pos x="3" y="47"/>
                </a:cxn>
                <a:cxn ang="0">
                  <a:pos x="5" y="47"/>
                </a:cxn>
                <a:cxn ang="0">
                  <a:pos x="7" y="47"/>
                </a:cxn>
                <a:cxn ang="0">
                  <a:pos x="8" y="46"/>
                </a:cxn>
                <a:cxn ang="0">
                  <a:pos x="8" y="46"/>
                </a:cxn>
                <a:cxn ang="0">
                  <a:pos x="28" y="28"/>
                </a:cxn>
                <a:cxn ang="0">
                  <a:pos x="37" y="18"/>
                </a:cxn>
                <a:cxn ang="0">
                  <a:pos x="41" y="13"/>
                </a:cxn>
                <a:cxn ang="0">
                  <a:pos x="44" y="7"/>
                </a:cxn>
                <a:cxn ang="0">
                  <a:pos x="44" y="7"/>
                </a:cxn>
                <a:cxn ang="0">
                  <a:pos x="44" y="5"/>
                </a:cxn>
                <a:cxn ang="0">
                  <a:pos x="44" y="3"/>
                </a:cxn>
                <a:cxn ang="0">
                  <a:pos x="41" y="1"/>
                </a:cxn>
                <a:cxn ang="0">
                  <a:pos x="40" y="0"/>
                </a:cxn>
                <a:cxn ang="0">
                  <a:pos x="38" y="0"/>
                </a:cxn>
                <a:cxn ang="0">
                  <a:pos x="37" y="1"/>
                </a:cxn>
                <a:cxn ang="0">
                  <a:pos x="36" y="2"/>
                </a:cxn>
                <a:cxn ang="0">
                  <a:pos x="36" y="2"/>
                </a:cxn>
              </a:cxnLst>
              <a:rect l="0" t="0" r="r" b="b"/>
              <a:pathLst>
                <a:path w="44" h="47">
                  <a:moveTo>
                    <a:pt x="36" y="2"/>
                  </a:moveTo>
                  <a:lnTo>
                    <a:pt x="36" y="2"/>
                  </a:lnTo>
                  <a:lnTo>
                    <a:pt x="33" y="8"/>
                  </a:lnTo>
                  <a:lnTo>
                    <a:pt x="29" y="13"/>
                  </a:lnTo>
                  <a:lnTo>
                    <a:pt x="21" y="23"/>
                  </a:lnTo>
                  <a:lnTo>
                    <a:pt x="2" y="39"/>
                  </a:lnTo>
                  <a:lnTo>
                    <a:pt x="2" y="39"/>
                  </a:lnTo>
                  <a:lnTo>
                    <a:pt x="1" y="41"/>
                  </a:lnTo>
                  <a:lnTo>
                    <a:pt x="0" y="43"/>
                  </a:lnTo>
                  <a:lnTo>
                    <a:pt x="1" y="44"/>
                  </a:lnTo>
                  <a:lnTo>
                    <a:pt x="2" y="46"/>
                  </a:lnTo>
                  <a:lnTo>
                    <a:pt x="3" y="47"/>
                  </a:lnTo>
                  <a:lnTo>
                    <a:pt x="5" y="47"/>
                  </a:lnTo>
                  <a:lnTo>
                    <a:pt x="7" y="47"/>
                  </a:lnTo>
                  <a:lnTo>
                    <a:pt x="8" y="46"/>
                  </a:lnTo>
                  <a:lnTo>
                    <a:pt x="8" y="46"/>
                  </a:lnTo>
                  <a:lnTo>
                    <a:pt x="28" y="28"/>
                  </a:lnTo>
                  <a:lnTo>
                    <a:pt x="37" y="18"/>
                  </a:lnTo>
                  <a:lnTo>
                    <a:pt x="41" y="13"/>
                  </a:lnTo>
                  <a:lnTo>
                    <a:pt x="44" y="7"/>
                  </a:lnTo>
                  <a:lnTo>
                    <a:pt x="44" y="7"/>
                  </a:lnTo>
                  <a:lnTo>
                    <a:pt x="44" y="5"/>
                  </a:lnTo>
                  <a:lnTo>
                    <a:pt x="44" y="3"/>
                  </a:lnTo>
                  <a:lnTo>
                    <a:pt x="41" y="1"/>
                  </a:lnTo>
                  <a:lnTo>
                    <a:pt x="40" y="0"/>
                  </a:lnTo>
                  <a:lnTo>
                    <a:pt x="38" y="0"/>
                  </a:lnTo>
                  <a:lnTo>
                    <a:pt x="37" y="1"/>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5" name="chenying0907 251"/>
            <p:cNvSpPr>
              <a:spLocks/>
            </p:cNvSpPr>
            <p:nvPr/>
          </p:nvSpPr>
          <p:spPr bwMode="auto">
            <a:xfrm>
              <a:off x="3294063" y="2597150"/>
              <a:ext cx="28575" cy="34925"/>
            </a:xfrm>
            <a:custGeom>
              <a:avLst/>
              <a:gdLst/>
              <a:ahLst/>
              <a:cxnLst>
                <a:cxn ang="0">
                  <a:pos x="47" y="1"/>
                </a:cxn>
                <a:cxn ang="0">
                  <a:pos x="18" y="29"/>
                </a:cxn>
                <a:cxn ang="0">
                  <a:pos x="18" y="29"/>
                </a:cxn>
                <a:cxn ang="0">
                  <a:pos x="12" y="36"/>
                </a:cxn>
                <a:cxn ang="0">
                  <a:pos x="8" y="43"/>
                </a:cxn>
                <a:cxn ang="0">
                  <a:pos x="5" y="51"/>
                </a:cxn>
                <a:cxn ang="0">
                  <a:pos x="1" y="58"/>
                </a:cxn>
                <a:cxn ang="0">
                  <a:pos x="1" y="58"/>
                </a:cxn>
                <a:cxn ang="0">
                  <a:pos x="0" y="60"/>
                </a:cxn>
                <a:cxn ang="0">
                  <a:pos x="0" y="63"/>
                </a:cxn>
                <a:cxn ang="0">
                  <a:pos x="1" y="64"/>
                </a:cxn>
                <a:cxn ang="0">
                  <a:pos x="3" y="65"/>
                </a:cxn>
                <a:cxn ang="0">
                  <a:pos x="4" y="66"/>
                </a:cxn>
                <a:cxn ang="0">
                  <a:pos x="6" y="66"/>
                </a:cxn>
                <a:cxn ang="0">
                  <a:pos x="8" y="65"/>
                </a:cxn>
                <a:cxn ang="0">
                  <a:pos x="9" y="64"/>
                </a:cxn>
                <a:cxn ang="0">
                  <a:pos x="9" y="64"/>
                </a:cxn>
                <a:cxn ang="0">
                  <a:pos x="13" y="55"/>
                </a:cxn>
                <a:cxn ang="0">
                  <a:pos x="18" y="47"/>
                </a:cxn>
                <a:cxn ang="0">
                  <a:pos x="22" y="40"/>
                </a:cxn>
                <a:cxn ang="0">
                  <a:pos x="28" y="33"/>
                </a:cxn>
                <a:cxn ang="0">
                  <a:pos x="53" y="8"/>
                </a:cxn>
                <a:cxn ang="0">
                  <a:pos x="53" y="8"/>
                </a:cxn>
                <a:cxn ang="0">
                  <a:pos x="54" y="6"/>
                </a:cxn>
                <a:cxn ang="0">
                  <a:pos x="54" y="4"/>
                </a:cxn>
                <a:cxn ang="0">
                  <a:pos x="54" y="3"/>
                </a:cxn>
                <a:cxn ang="0">
                  <a:pos x="53" y="1"/>
                </a:cxn>
                <a:cxn ang="0">
                  <a:pos x="52" y="0"/>
                </a:cxn>
                <a:cxn ang="0">
                  <a:pos x="50" y="0"/>
                </a:cxn>
                <a:cxn ang="0">
                  <a:pos x="48" y="0"/>
                </a:cxn>
                <a:cxn ang="0">
                  <a:pos x="47" y="1"/>
                </a:cxn>
                <a:cxn ang="0">
                  <a:pos x="47" y="1"/>
                </a:cxn>
              </a:cxnLst>
              <a:rect l="0" t="0" r="r" b="b"/>
              <a:pathLst>
                <a:path w="54" h="66">
                  <a:moveTo>
                    <a:pt x="47" y="1"/>
                  </a:moveTo>
                  <a:lnTo>
                    <a:pt x="18" y="29"/>
                  </a:lnTo>
                  <a:lnTo>
                    <a:pt x="18" y="29"/>
                  </a:lnTo>
                  <a:lnTo>
                    <a:pt x="12" y="36"/>
                  </a:lnTo>
                  <a:lnTo>
                    <a:pt x="8" y="43"/>
                  </a:lnTo>
                  <a:lnTo>
                    <a:pt x="5" y="51"/>
                  </a:lnTo>
                  <a:lnTo>
                    <a:pt x="1" y="58"/>
                  </a:lnTo>
                  <a:lnTo>
                    <a:pt x="1" y="58"/>
                  </a:lnTo>
                  <a:lnTo>
                    <a:pt x="0" y="60"/>
                  </a:lnTo>
                  <a:lnTo>
                    <a:pt x="0" y="63"/>
                  </a:lnTo>
                  <a:lnTo>
                    <a:pt x="1" y="64"/>
                  </a:lnTo>
                  <a:lnTo>
                    <a:pt x="3" y="65"/>
                  </a:lnTo>
                  <a:lnTo>
                    <a:pt x="4" y="66"/>
                  </a:lnTo>
                  <a:lnTo>
                    <a:pt x="6" y="66"/>
                  </a:lnTo>
                  <a:lnTo>
                    <a:pt x="8" y="65"/>
                  </a:lnTo>
                  <a:lnTo>
                    <a:pt x="9" y="64"/>
                  </a:lnTo>
                  <a:lnTo>
                    <a:pt x="9" y="64"/>
                  </a:lnTo>
                  <a:lnTo>
                    <a:pt x="13" y="55"/>
                  </a:lnTo>
                  <a:lnTo>
                    <a:pt x="18" y="47"/>
                  </a:lnTo>
                  <a:lnTo>
                    <a:pt x="22" y="40"/>
                  </a:lnTo>
                  <a:lnTo>
                    <a:pt x="28" y="33"/>
                  </a:lnTo>
                  <a:lnTo>
                    <a:pt x="53" y="8"/>
                  </a:lnTo>
                  <a:lnTo>
                    <a:pt x="53" y="8"/>
                  </a:lnTo>
                  <a:lnTo>
                    <a:pt x="54" y="6"/>
                  </a:lnTo>
                  <a:lnTo>
                    <a:pt x="54" y="4"/>
                  </a:lnTo>
                  <a:lnTo>
                    <a:pt x="54" y="3"/>
                  </a:lnTo>
                  <a:lnTo>
                    <a:pt x="53" y="1"/>
                  </a:lnTo>
                  <a:lnTo>
                    <a:pt x="52" y="0"/>
                  </a:lnTo>
                  <a:lnTo>
                    <a:pt x="50" y="0"/>
                  </a:lnTo>
                  <a:lnTo>
                    <a:pt x="48"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6" name="chenying0907 252"/>
            <p:cNvSpPr>
              <a:spLocks/>
            </p:cNvSpPr>
            <p:nvPr/>
          </p:nvSpPr>
          <p:spPr bwMode="auto">
            <a:xfrm>
              <a:off x="3294063" y="2647950"/>
              <a:ext cx="20638" cy="26988"/>
            </a:xfrm>
            <a:custGeom>
              <a:avLst/>
              <a:gdLst/>
              <a:ahLst/>
              <a:cxnLst>
                <a:cxn ang="0">
                  <a:pos x="32" y="3"/>
                </a:cxn>
                <a:cxn ang="0">
                  <a:pos x="32" y="3"/>
                </a:cxn>
                <a:cxn ang="0">
                  <a:pos x="30" y="8"/>
                </a:cxn>
                <a:cxn ang="0">
                  <a:pos x="27" y="13"/>
                </a:cxn>
                <a:cxn ang="0">
                  <a:pos x="27" y="13"/>
                </a:cxn>
                <a:cxn ang="0">
                  <a:pos x="25" y="19"/>
                </a:cxn>
                <a:cxn ang="0">
                  <a:pos x="21" y="24"/>
                </a:cxn>
                <a:cxn ang="0">
                  <a:pos x="21" y="24"/>
                </a:cxn>
                <a:cxn ang="0">
                  <a:pos x="10" y="35"/>
                </a:cxn>
                <a:cxn ang="0">
                  <a:pos x="5" y="40"/>
                </a:cxn>
                <a:cxn ang="0">
                  <a:pos x="1" y="46"/>
                </a:cxn>
                <a:cxn ang="0">
                  <a:pos x="1" y="46"/>
                </a:cxn>
                <a:cxn ang="0">
                  <a:pos x="0" y="47"/>
                </a:cxn>
                <a:cxn ang="0">
                  <a:pos x="0" y="49"/>
                </a:cxn>
                <a:cxn ang="0">
                  <a:pos x="1" y="51"/>
                </a:cxn>
                <a:cxn ang="0">
                  <a:pos x="2" y="52"/>
                </a:cxn>
                <a:cxn ang="0">
                  <a:pos x="6" y="52"/>
                </a:cxn>
                <a:cxn ang="0">
                  <a:pos x="7" y="52"/>
                </a:cxn>
                <a:cxn ang="0">
                  <a:pos x="9" y="50"/>
                </a:cxn>
                <a:cxn ang="0">
                  <a:pos x="9" y="50"/>
                </a:cxn>
                <a:cxn ang="0">
                  <a:pos x="14" y="44"/>
                </a:cxn>
                <a:cxn ang="0">
                  <a:pos x="20" y="39"/>
                </a:cxn>
                <a:cxn ang="0">
                  <a:pos x="31" y="27"/>
                </a:cxn>
                <a:cxn ang="0">
                  <a:pos x="31" y="27"/>
                </a:cxn>
                <a:cxn ang="0">
                  <a:pos x="33" y="24"/>
                </a:cxn>
                <a:cxn ang="0">
                  <a:pos x="34" y="21"/>
                </a:cxn>
                <a:cxn ang="0">
                  <a:pos x="36" y="15"/>
                </a:cxn>
                <a:cxn ang="0">
                  <a:pos x="36" y="15"/>
                </a:cxn>
                <a:cxn ang="0">
                  <a:pos x="39" y="10"/>
                </a:cxn>
                <a:cxn ang="0">
                  <a:pos x="41" y="5"/>
                </a:cxn>
                <a:cxn ang="0">
                  <a:pos x="41" y="5"/>
                </a:cxn>
                <a:cxn ang="0">
                  <a:pos x="41" y="3"/>
                </a:cxn>
                <a:cxn ang="0">
                  <a:pos x="40" y="2"/>
                </a:cxn>
                <a:cxn ang="0">
                  <a:pos x="39" y="1"/>
                </a:cxn>
                <a:cxn ang="0">
                  <a:pos x="37" y="0"/>
                </a:cxn>
                <a:cxn ang="0">
                  <a:pos x="36" y="0"/>
                </a:cxn>
                <a:cxn ang="0">
                  <a:pos x="34" y="0"/>
                </a:cxn>
                <a:cxn ang="0">
                  <a:pos x="33" y="1"/>
                </a:cxn>
                <a:cxn ang="0">
                  <a:pos x="32" y="3"/>
                </a:cxn>
                <a:cxn ang="0">
                  <a:pos x="32" y="3"/>
                </a:cxn>
              </a:cxnLst>
              <a:rect l="0" t="0" r="r" b="b"/>
              <a:pathLst>
                <a:path w="41" h="52">
                  <a:moveTo>
                    <a:pt x="32" y="3"/>
                  </a:moveTo>
                  <a:lnTo>
                    <a:pt x="32" y="3"/>
                  </a:lnTo>
                  <a:lnTo>
                    <a:pt x="30" y="8"/>
                  </a:lnTo>
                  <a:lnTo>
                    <a:pt x="27" y="13"/>
                  </a:lnTo>
                  <a:lnTo>
                    <a:pt x="27" y="13"/>
                  </a:lnTo>
                  <a:lnTo>
                    <a:pt x="25" y="19"/>
                  </a:lnTo>
                  <a:lnTo>
                    <a:pt x="21" y="24"/>
                  </a:lnTo>
                  <a:lnTo>
                    <a:pt x="21" y="24"/>
                  </a:lnTo>
                  <a:lnTo>
                    <a:pt x="10" y="35"/>
                  </a:lnTo>
                  <a:lnTo>
                    <a:pt x="5" y="40"/>
                  </a:lnTo>
                  <a:lnTo>
                    <a:pt x="1" y="46"/>
                  </a:lnTo>
                  <a:lnTo>
                    <a:pt x="1" y="46"/>
                  </a:lnTo>
                  <a:lnTo>
                    <a:pt x="0" y="47"/>
                  </a:lnTo>
                  <a:lnTo>
                    <a:pt x="0" y="49"/>
                  </a:lnTo>
                  <a:lnTo>
                    <a:pt x="1" y="51"/>
                  </a:lnTo>
                  <a:lnTo>
                    <a:pt x="2" y="52"/>
                  </a:lnTo>
                  <a:lnTo>
                    <a:pt x="6" y="52"/>
                  </a:lnTo>
                  <a:lnTo>
                    <a:pt x="7" y="52"/>
                  </a:lnTo>
                  <a:lnTo>
                    <a:pt x="9" y="50"/>
                  </a:lnTo>
                  <a:lnTo>
                    <a:pt x="9" y="50"/>
                  </a:lnTo>
                  <a:lnTo>
                    <a:pt x="14" y="44"/>
                  </a:lnTo>
                  <a:lnTo>
                    <a:pt x="20" y="39"/>
                  </a:lnTo>
                  <a:lnTo>
                    <a:pt x="31" y="27"/>
                  </a:lnTo>
                  <a:lnTo>
                    <a:pt x="31" y="27"/>
                  </a:lnTo>
                  <a:lnTo>
                    <a:pt x="33" y="24"/>
                  </a:lnTo>
                  <a:lnTo>
                    <a:pt x="34" y="21"/>
                  </a:lnTo>
                  <a:lnTo>
                    <a:pt x="36" y="15"/>
                  </a:lnTo>
                  <a:lnTo>
                    <a:pt x="36" y="15"/>
                  </a:lnTo>
                  <a:lnTo>
                    <a:pt x="39" y="10"/>
                  </a:lnTo>
                  <a:lnTo>
                    <a:pt x="41" y="5"/>
                  </a:lnTo>
                  <a:lnTo>
                    <a:pt x="41" y="5"/>
                  </a:lnTo>
                  <a:lnTo>
                    <a:pt x="41" y="3"/>
                  </a:lnTo>
                  <a:lnTo>
                    <a:pt x="40" y="2"/>
                  </a:lnTo>
                  <a:lnTo>
                    <a:pt x="39" y="1"/>
                  </a:lnTo>
                  <a:lnTo>
                    <a:pt x="37" y="0"/>
                  </a:lnTo>
                  <a:lnTo>
                    <a:pt x="36" y="0"/>
                  </a:lnTo>
                  <a:lnTo>
                    <a:pt x="34" y="0"/>
                  </a:lnTo>
                  <a:lnTo>
                    <a:pt x="33" y="1"/>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7" name="chenying0907 253"/>
            <p:cNvSpPr>
              <a:spLocks/>
            </p:cNvSpPr>
            <p:nvPr/>
          </p:nvSpPr>
          <p:spPr bwMode="auto">
            <a:xfrm>
              <a:off x="3292475" y="2681288"/>
              <a:ext cx="20638" cy="20638"/>
            </a:xfrm>
            <a:custGeom>
              <a:avLst/>
              <a:gdLst/>
              <a:ahLst/>
              <a:cxnLst>
                <a:cxn ang="0">
                  <a:pos x="34" y="0"/>
                </a:cxn>
                <a:cxn ang="0">
                  <a:pos x="34" y="0"/>
                </a:cxn>
                <a:cxn ang="0">
                  <a:pos x="24" y="6"/>
                </a:cxn>
                <a:cxn ang="0">
                  <a:pos x="19" y="9"/>
                </a:cxn>
                <a:cxn ang="0">
                  <a:pos x="14" y="13"/>
                </a:cxn>
                <a:cxn ang="0">
                  <a:pos x="14" y="13"/>
                </a:cxn>
                <a:cxn ang="0">
                  <a:pos x="8" y="22"/>
                </a:cxn>
                <a:cxn ang="0">
                  <a:pos x="5" y="27"/>
                </a:cxn>
                <a:cxn ang="0">
                  <a:pos x="2" y="33"/>
                </a:cxn>
                <a:cxn ang="0">
                  <a:pos x="2" y="33"/>
                </a:cxn>
                <a:cxn ang="0">
                  <a:pos x="1" y="34"/>
                </a:cxn>
                <a:cxn ang="0">
                  <a:pos x="0" y="36"/>
                </a:cxn>
                <a:cxn ang="0">
                  <a:pos x="1" y="38"/>
                </a:cxn>
                <a:cxn ang="0">
                  <a:pos x="2" y="39"/>
                </a:cxn>
                <a:cxn ang="0">
                  <a:pos x="3" y="40"/>
                </a:cxn>
                <a:cxn ang="0">
                  <a:pos x="5" y="41"/>
                </a:cxn>
                <a:cxn ang="0">
                  <a:pos x="7" y="40"/>
                </a:cxn>
                <a:cxn ang="0">
                  <a:pos x="8" y="39"/>
                </a:cxn>
                <a:cxn ang="0">
                  <a:pos x="8" y="39"/>
                </a:cxn>
                <a:cxn ang="0">
                  <a:pos x="14" y="31"/>
                </a:cxn>
                <a:cxn ang="0">
                  <a:pos x="21" y="22"/>
                </a:cxn>
                <a:cxn ang="0">
                  <a:pos x="21" y="22"/>
                </a:cxn>
                <a:cxn ang="0">
                  <a:pos x="24" y="18"/>
                </a:cxn>
                <a:cxn ang="0">
                  <a:pos x="29" y="14"/>
                </a:cxn>
                <a:cxn ang="0">
                  <a:pos x="39" y="8"/>
                </a:cxn>
                <a:cxn ang="0">
                  <a:pos x="39" y="8"/>
                </a:cxn>
                <a:cxn ang="0">
                  <a:pos x="40" y="7"/>
                </a:cxn>
                <a:cxn ang="0">
                  <a:pos x="41" y="6"/>
                </a:cxn>
                <a:cxn ang="0">
                  <a:pos x="41" y="4"/>
                </a:cxn>
                <a:cxn ang="0">
                  <a:pos x="40" y="2"/>
                </a:cxn>
                <a:cxn ang="0">
                  <a:pos x="39" y="1"/>
                </a:cxn>
                <a:cxn ang="0">
                  <a:pos x="38" y="0"/>
                </a:cxn>
                <a:cxn ang="0">
                  <a:pos x="36" y="0"/>
                </a:cxn>
                <a:cxn ang="0">
                  <a:pos x="34" y="0"/>
                </a:cxn>
                <a:cxn ang="0">
                  <a:pos x="34" y="0"/>
                </a:cxn>
              </a:cxnLst>
              <a:rect l="0" t="0" r="r" b="b"/>
              <a:pathLst>
                <a:path w="41" h="41">
                  <a:moveTo>
                    <a:pt x="34" y="0"/>
                  </a:moveTo>
                  <a:lnTo>
                    <a:pt x="34" y="0"/>
                  </a:lnTo>
                  <a:lnTo>
                    <a:pt x="24" y="6"/>
                  </a:lnTo>
                  <a:lnTo>
                    <a:pt x="19" y="9"/>
                  </a:lnTo>
                  <a:lnTo>
                    <a:pt x="14" y="13"/>
                  </a:lnTo>
                  <a:lnTo>
                    <a:pt x="14" y="13"/>
                  </a:lnTo>
                  <a:lnTo>
                    <a:pt x="8" y="22"/>
                  </a:lnTo>
                  <a:lnTo>
                    <a:pt x="5" y="27"/>
                  </a:lnTo>
                  <a:lnTo>
                    <a:pt x="2" y="33"/>
                  </a:lnTo>
                  <a:lnTo>
                    <a:pt x="2" y="33"/>
                  </a:lnTo>
                  <a:lnTo>
                    <a:pt x="1" y="34"/>
                  </a:lnTo>
                  <a:lnTo>
                    <a:pt x="0" y="36"/>
                  </a:lnTo>
                  <a:lnTo>
                    <a:pt x="1" y="38"/>
                  </a:lnTo>
                  <a:lnTo>
                    <a:pt x="2" y="39"/>
                  </a:lnTo>
                  <a:lnTo>
                    <a:pt x="3" y="40"/>
                  </a:lnTo>
                  <a:lnTo>
                    <a:pt x="5" y="41"/>
                  </a:lnTo>
                  <a:lnTo>
                    <a:pt x="7" y="40"/>
                  </a:lnTo>
                  <a:lnTo>
                    <a:pt x="8" y="39"/>
                  </a:lnTo>
                  <a:lnTo>
                    <a:pt x="8" y="39"/>
                  </a:lnTo>
                  <a:lnTo>
                    <a:pt x="14" y="31"/>
                  </a:lnTo>
                  <a:lnTo>
                    <a:pt x="21" y="22"/>
                  </a:lnTo>
                  <a:lnTo>
                    <a:pt x="21" y="22"/>
                  </a:lnTo>
                  <a:lnTo>
                    <a:pt x="24" y="18"/>
                  </a:lnTo>
                  <a:lnTo>
                    <a:pt x="29" y="14"/>
                  </a:lnTo>
                  <a:lnTo>
                    <a:pt x="39" y="8"/>
                  </a:lnTo>
                  <a:lnTo>
                    <a:pt x="39" y="8"/>
                  </a:lnTo>
                  <a:lnTo>
                    <a:pt x="40" y="7"/>
                  </a:lnTo>
                  <a:lnTo>
                    <a:pt x="41" y="6"/>
                  </a:lnTo>
                  <a:lnTo>
                    <a:pt x="41" y="4"/>
                  </a:lnTo>
                  <a:lnTo>
                    <a:pt x="40" y="2"/>
                  </a:lnTo>
                  <a:lnTo>
                    <a:pt x="39" y="1"/>
                  </a:lnTo>
                  <a:lnTo>
                    <a:pt x="38" y="0"/>
                  </a:lnTo>
                  <a:lnTo>
                    <a:pt x="36" y="0"/>
                  </a:lnTo>
                  <a:lnTo>
                    <a:pt x="34" y="0"/>
                  </a:ln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8" name="chenying0907 254"/>
            <p:cNvSpPr>
              <a:spLocks/>
            </p:cNvSpPr>
            <p:nvPr/>
          </p:nvSpPr>
          <p:spPr bwMode="auto">
            <a:xfrm>
              <a:off x="3290888" y="2770188"/>
              <a:ext cx="19050" cy="26988"/>
            </a:xfrm>
            <a:custGeom>
              <a:avLst/>
              <a:gdLst/>
              <a:ahLst/>
              <a:cxnLst>
                <a:cxn ang="0">
                  <a:pos x="30" y="1"/>
                </a:cxn>
                <a:cxn ang="0">
                  <a:pos x="30" y="1"/>
                </a:cxn>
                <a:cxn ang="0">
                  <a:pos x="20" y="10"/>
                </a:cxn>
                <a:cxn ang="0">
                  <a:pos x="12" y="21"/>
                </a:cxn>
                <a:cxn ang="0">
                  <a:pos x="5" y="32"/>
                </a:cxn>
                <a:cxn ang="0">
                  <a:pos x="2" y="38"/>
                </a:cxn>
                <a:cxn ang="0">
                  <a:pos x="0" y="44"/>
                </a:cxn>
                <a:cxn ang="0">
                  <a:pos x="0" y="44"/>
                </a:cxn>
                <a:cxn ang="0">
                  <a:pos x="0" y="46"/>
                </a:cxn>
                <a:cxn ang="0">
                  <a:pos x="1" y="49"/>
                </a:cxn>
                <a:cxn ang="0">
                  <a:pos x="2" y="50"/>
                </a:cxn>
                <a:cxn ang="0">
                  <a:pos x="4" y="51"/>
                </a:cxn>
                <a:cxn ang="0">
                  <a:pos x="5" y="51"/>
                </a:cxn>
                <a:cxn ang="0">
                  <a:pos x="7" y="50"/>
                </a:cxn>
                <a:cxn ang="0">
                  <a:pos x="8" y="49"/>
                </a:cxn>
                <a:cxn ang="0">
                  <a:pos x="9" y="48"/>
                </a:cxn>
                <a:cxn ang="0">
                  <a:pos x="9" y="48"/>
                </a:cxn>
                <a:cxn ang="0">
                  <a:pos x="11" y="41"/>
                </a:cxn>
                <a:cxn ang="0">
                  <a:pos x="13" y="36"/>
                </a:cxn>
                <a:cxn ang="0">
                  <a:pos x="20" y="26"/>
                </a:cxn>
                <a:cxn ang="0">
                  <a:pos x="28" y="17"/>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1">
                  <a:moveTo>
                    <a:pt x="30" y="1"/>
                  </a:moveTo>
                  <a:lnTo>
                    <a:pt x="30" y="1"/>
                  </a:lnTo>
                  <a:lnTo>
                    <a:pt x="20" y="10"/>
                  </a:lnTo>
                  <a:lnTo>
                    <a:pt x="12" y="21"/>
                  </a:lnTo>
                  <a:lnTo>
                    <a:pt x="5" y="32"/>
                  </a:lnTo>
                  <a:lnTo>
                    <a:pt x="2" y="38"/>
                  </a:lnTo>
                  <a:lnTo>
                    <a:pt x="0" y="44"/>
                  </a:lnTo>
                  <a:lnTo>
                    <a:pt x="0" y="44"/>
                  </a:lnTo>
                  <a:lnTo>
                    <a:pt x="0" y="46"/>
                  </a:lnTo>
                  <a:lnTo>
                    <a:pt x="1" y="49"/>
                  </a:lnTo>
                  <a:lnTo>
                    <a:pt x="2" y="50"/>
                  </a:lnTo>
                  <a:lnTo>
                    <a:pt x="4" y="51"/>
                  </a:lnTo>
                  <a:lnTo>
                    <a:pt x="5" y="51"/>
                  </a:lnTo>
                  <a:lnTo>
                    <a:pt x="7" y="50"/>
                  </a:lnTo>
                  <a:lnTo>
                    <a:pt x="8" y="49"/>
                  </a:lnTo>
                  <a:lnTo>
                    <a:pt x="9" y="48"/>
                  </a:lnTo>
                  <a:lnTo>
                    <a:pt x="9" y="48"/>
                  </a:lnTo>
                  <a:lnTo>
                    <a:pt x="11" y="41"/>
                  </a:lnTo>
                  <a:lnTo>
                    <a:pt x="13" y="36"/>
                  </a:lnTo>
                  <a:lnTo>
                    <a:pt x="20" y="26"/>
                  </a:lnTo>
                  <a:lnTo>
                    <a:pt x="28" y="17"/>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9" name="chenying0907 257"/>
            <p:cNvSpPr>
              <a:spLocks/>
            </p:cNvSpPr>
            <p:nvPr/>
          </p:nvSpPr>
          <p:spPr bwMode="auto">
            <a:xfrm>
              <a:off x="3267075" y="2105025"/>
              <a:ext cx="100013" cy="604838"/>
            </a:xfrm>
            <a:custGeom>
              <a:avLst/>
              <a:gdLst/>
              <a:ahLst/>
              <a:cxnLst>
                <a:cxn ang="0">
                  <a:pos x="13" y="1135"/>
                </a:cxn>
                <a:cxn ang="0">
                  <a:pos x="10" y="1116"/>
                </a:cxn>
                <a:cxn ang="0">
                  <a:pos x="11" y="1104"/>
                </a:cxn>
                <a:cxn ang="0">
                  <a:pos x="14" y="1102"/>
                </a:cxn>
                <a:cxn ang="0">
                  <a:pos x="16" y="1073"/>
                </a:cxn>
                <a:cxn ang="0">
                  <a:pos x="14" y="994"/>
                </a:cxn>
                <a:cxn ang="0">
                  <a:pos x="7" y="854"/>
                </a:cxn>
                <a:cxn ang="0">
                  <a:pos x="2" y="571"/>
                </a:cxn>
                <a:cxn ang="0">
                  <a:pos x="8" y="88"/>
                </a:cxn>
                <a:cxn ang="0">
                  <a:pos x="15" y="46"/>
                </a:cxn>
                <a:cxn ang="0">
                  <a:pos x="45" y="17"/>
                </a:cxn>
                <a:cxn ang="0">
                  <a:pos x="94" y="0"/>
                </a:cxn>
                <a:cxn ang="0">
                  <a:pos x="113" y="1"/>
                </a:cxn>
                <a:cxn ang="0">
                  <a:pos x="148" y="15"/>
                </a:cxn>
                <a:cxn ang="0">
                  <a:pos x="173" y="41"/>
                </a:cxn>
                <a:cxn ang="0">
                  <a:pos x="182" y="69"/>
                </a:cxn>
                <a:cxn ang="0">
                  <a:pos x="180" y="124"/>
                </a:cxn>
                <a:cxn ang="0">
                  <a:pos x="178" y="212"/>
                </a:cxn>
                <a:cxn ang="0">
                  <a:pos x="190" y="313"/>
                </a:cxn>
                <a:cxn ang="0">
                  <a:pos x="190" y="422"/>
                </a:cxn>
                <a:cxn ang="0">
                  <a:pos x="189" y="529"/>
                </a:cxn>
                <a:cxn ang="0">
                  <a:pos x="181" y="602"/>
                </a:cxn>
                <a:cxn ang="0">
                  <a:pos x="175" y="664"/>
                </a:cxn>
                <a:cxn ang="0">
                  <a:pos x="177" y="720"/>
                </a:cxn>
                <a:cxn ang="0">
                  <a:pos x="174" y="821"/>
                </a:cxn>
                <a:cxn ang="0">
                  <a:pos x="185" y="952"/>
                </a:cxn>
                <a:cxn ang="0">
                  <a:pos x="189" y="1128"/>
                </a:cxn>
                <a:cxn ang="0">
                  <a:pos x="178" y="1140"/>
                </a:cxn>
                <a:cxn ang="0">
                  <a:pos x="164" y="1140"/>
                </a:cxn>
                <a:cxn ang="0">
                  <a:pos x="154" y="1131"/>
                </a:cxn>
                <a:cxn ang="0">
                  <a:pos x="154" y="1075"/>
                </a:cxn>
                <a:cxn ang="0">
                  <a:pos x="151" y="936"/>
                </a:cxn>
                <a:cxn ang="0">
                  <a:pos x="138" y="827"/>
                </a:cxn>
                <a:cxn ang="0">
                  <a:pos x="140" y="732"/>
                </a:cxn>
                <a:cxn ang="0">
                  <a:pos x="139" y="656"/>
                </a:cxn>
                <a:cxn ang="0">
                  <a:pos x="143" y="603"/>
                </a:cxn>
                <a:cxn ang="0">
                  <a:pos x="153" y="515"/>
                </a:cxn>
                <a:cxn ang="0">
                  <a:pos x="154" y="438"/>
                </a:cxn>
                <a:cxn ang="0">
                  <a:pos x="155" y="323"/>
                </a:cxn>
                <a:cxn ang="0">
                  <a:pos x="143" y="223"/>
                </a:cxn>
                <a:cxn ang="0">
                  <a:pos x="144" y="127"/>
                </a:cxn>
                <a:cxn ang="0">
                  <a:pos x="145" y="66"/>
                </a:cxn>
                <a:cxn ang="0">
                  <a:pos x="115" y="38"/>
                </a:cxn>
                <a:cxn ang="0">
                  <a:pos x="84" y="38"/>
                </a:cxn>
                <a:cxn ang="0">
                  <a:pos x="54" y="56"/>
                </a:cxn>
                <a:cxn ang="0">
                  <a:pos x="44" y="395"/>
                </a:cxn>
                <a:cxn ang="0">
                  <a:pos x="38" y="616"/>
                </a:cxn>
                <a:cxn ang="0">
                  <a:pos x="43" y="845"/>
                </a:cxn>
                <a:cxn ang="0">
                  <a:pos x="50" y="989"/>
                </a:cxn>
                <a:cxn ang="0">
                  <a:pos x="55" y="1072"/>
                </a:cxn>
                <a:cxn ang="0">
                  <a:pos x="46" y="1128"/>
                </a:cxn>
                <a:cxn ang="0">
                  <a:pos x="33" y="1141"/>
                </a:cxn>
              </a:cxnLst>
              <a:rect l="0" t="0" r="r" b="b"/>
              <a:pathLst>
                <a:path w="191" h="1142">
                  <a:moveTo>
                    <a:pt x="27" y="1142"/>
                  </a:moveTo>
                  <a:lnTo>
                    <a:pt x="27" y="1142"/>
                  </a:lnTo>
                  <a:lnTo>
                    <a:pt x="21" y="1141"/>
                  </a:lnTo>
                  <a:lnTo>
                    <a:pt x="17" y="1139"/>
                  </a:lnTo>
                  <a:lnTo>
                    <a:pt x="13" y="1135"/>
                  </a:lnTo>
                  <a:lnTo>
                    <a:pt x="10" y="1130"/>
                  </a:lnTo>
                  <a:lnTo>
                    <a:pt x="10" y="1130"/>
                  </a:lnTo>
                  <a:lnTo>
                    <a:pt x="9" y="1127"/>
                  </a:lnTo>
                  <a:lnTo>
                    <a:pt x="8" y="1122"/>
                  </a:lnTo>
                  <a:lnTo>
                    <a:pt x="10" y="1116"/>
                  </a:lnTo>
                  <a:lnTo>
                    <a:pt x="13" y="1111"/>
                  </a:lnTo>
                  <a:lnTo>
                    <a:pt x="6" y="1103"/>
                  </a:lnTo>
                  <a:lnTo>
                    <a:pt x="6" y="1103"/>
                  </a:lnTo>
                  <a:lnTo>
                    <a:pt x="8" y="1103"/>
                  </a:lnTo>
                  <a:lnTo>
                    <a:pt x="11" y="1104"/>
                  </a:lnTo>
                  <a:lnTo>
                    <a:pt x="11" y="1104"/>
                  </a:lnTo>
                  <a:lnTo>
                    <a:pt x="13" y="1106"/>
                  </a:lnTo>
                  <a:lnTo>
                    <a:pt x="13" y="1107"/>
                  </a:lnTo>
                  <a:lnTo>
                    <a:pt x="13" y="1107"/>
                  </a:lnTo>
                  <a:lnTo>
                    <a:pt x="14" y="1102"/>
                  </a:lnTo>
                  <a:lnTo>
                    <a:pt x="14" y="1102"/>
                  </a:lnTo>
                  <a:lnTo>
                    <a:pt x="16" y="1094"/>
                  </a:lnTo>
                  <a:lnTo>
                    <a:pt x="16" y="1094"/>
                  </a:lnTo>
                  <a:lnTo>
                    <a:pt x="16" y="1073"/>
                  </a:lnTo>
                  <a:lnTo>
                    <a:pt x="16" y="1073"/>
                  </a:lnTo>
                  <a:lnTo>
                    <a:pt x="15" y="1041"/>
                  </a:lnTo>
                  <a:lnTo>
                    <a:pt x="15" y="1035"/>
                  </a:lnTo>
                  <a:lnTo>
                    <a:pt x="15" y="1035"/>
                  </a:lnTo>
                  <a:lnTo>
                    <a:pt x="14" y="994"/>
                  </a:lnTo>
                  <a:lnTo>
                    <a:pt x="14" y="994"/>
                  </a:lnTo>
                  <a:lnTo>
                    <a:pt x="14" y="958"/>
                  </a:lnTo>
                  <a:lnTo>
                    <a:pt x="13" y="941"/>
                  </a:lnTo>
                  <a:lnTo>
                    <a:pt x="12" y="923"/>
                  </a:lnTo>
                  <a:lnTo>
                    <a:pt x="12" y="923"/>
                  </a:lnTo>
                  <a:lnTo>
                    <a:pt x="7" y="854"/>
                  </a:lnTo>
                  <a:lnTo>
                    <a:pt x="2" y="783"/>
                  </a:lnTo>
                  <a:lnTo>
                    <a:pt x="0" y="708"/>
                  </a:lnTo>
                  <a:lnTo>
                    <a:pt x="1" y="630"/>
                  </a:lnTo>
                  <a:lnTo>
                    <a:pt x="1" y="630"/>
                  </a:lnTo>
                  <a:lnTo>
                    <a:pt x="2" y="571"/>
                  </a:lnTo>
                  <a:lnTo>
                    <a:pt x="5" y="512"/>
                  </a:lnTo>
                  <a:lnTo>
                    <a:pt x="5" y="512"/>
                  </a:lnTo>
                  <a:lnTo>
                    <a:pt x="7" y="437"/>
                  </a:lnTo>
                  <a:lnTo>
                    <a:pt x="8" y="361"/>
                  </a:lnTo>
                  <a:lnTo>
                    <a:pt x="8" y="88"/>
                  </a:lnTo>
                  <a:lnTo>
                    <a:pt x="8" y="88"/>
                  </a:lnTo>
                  <a:lnTo>
                    <a:pt x="9" y="70"/>
                  </a:lnTo>
                  <a:lnTo>
                    <a:pt x="10" y="62"/>
                  </a:lnTo>
                  <a:lnTo>
                    <a:pt x="12" y="54"/>
                  </a:lnTo>
                  <a:lnTo>
                    <a:pt x="15" y="46"/>
                  </a:lnTo>
                  <a:lnTo>
                    <a:pt x="18" y="39"/>
                  </a:lnTo>
                  <a:lnTo>
                    <a:pt x="23" y="33"/>
                  </a:lnTo>
                  <a:lnTo>
                    <a:pt x="30" y="28"/>
                  </a:lnTo>
                  <a:lnTo>
                    <a:pt x="30" y="28"/>
                  </a:lnTo>
                  <a:lnTo>
                    <a:pt x="45" y="17"/>
                  </a:lnTo>
                  <a:lnTo>
                    <a:pt x="59" y="9"/>
                  </a:lnTo>
                  <a:lnTo>
                    <a:pt x="68" y="5"/>
                  </a:lnTo>
                  <a:lnTo>
                    <a:pt x="76" y="3"/>
                  </a:lnTo>
                  <a:lnTo>
                    <a:pt x="85" y="1"/>
                  </a:lnTo>
                  <a:lnTo>
                    <a:pt x="94" y="0"/>
                  </a:lnTo>
                  <a:lnTo>
                    <a:pt x="94" y="0"/>
                  </a:lnTo>
                  <a:lnTo>
                    <a:pt x="98" y="0"/>
                  </a:lnTo>
                  <a:lnTo>
                    <a:pt x="98" y="0"/>
                  </a:lnTo>
                  <a:lnTo>
                    <a:pt x="106" y="1"/>
                  </a:lnTo>
                  <a:lnTo>
                    <a:pt x="113" y="1"/>
                  </a:lnTo>
                  <a:lnTo>
                    <a:pt x="121" y="3"/>
                  </a:lnTo>
                  <a:lnTo>
                    <a:pt x="128" y="5"/>
                  </a:lnTo>
                  <a:lnTo>
                    <a:pt x="135" y="8"/>
                  </a:lnTo>
                  <a:lnTo>
                    <a:pt x="142" y="11"/>
                  </a:lnTo>
                  <a:lnTo>
                    <a:pt x="148" y="15"/>
                  </a:lnTo>
                  <a:lnTo>
                    <a:pt x="154" y="19"/>
                  </a:lnTo>
                  <a:lnTo>
                    <a:pt x="159" y="24"/>
                  </a:lnTo>
                  <a:lnTo>
                    <a:pt x="165" y="29"/>
                  </a:lnTo>
                  <a:lnTo>
                    <a:pt x="169" y="35"/>
                  </a:lnTo>
                  <a:lnTo>
                    <a:pt x="173" y="41"/>
                  </a:lnTo>
                  <a:lnTo>
                    <a:pt x="176" y="47"/>
                  </a:lnTo>
                  <a:lnTo>
                    <a:pt x="179" y="55"/>
                  </a:lnTo>
                  <a:lnTo>
                    <a:pt x="181" y="62"/>
                  </a:lnTo>
                  <a:lnTo>
                    <a:pt x="182" y="69"/>
                  </a:lnTo>
                  <a:lnTo>
                    <a:pt x="182" y="69"/>
                  </a:lnTo>
                  <a:lnTo>
                    <a:pt x="183" y="74"/>
                  </a:lnTo>
                  <a:lnTo>
                    <a:pt x="183" y="74"/>
                  </a:lnTo>
                  <a:lnTo>
                    <a:pt x="183" y="79"/>
                  </a:lnTo>
                  <a:lnTo>
                    <a:pt x="183" y="79"/>
                  </a:lnTo>
                  <a:lnTo>
                    <a:pt x="180" y="124"/>
                  </a:lnTo>
                  <a:lnTo>
                    <a:pt x="180" y="124"/>
                  </a:lnTo>
                  <a:lnTo>
                    <a:pt x="178" y="149"/>
                  </a:lnTo>
                  <a:lnTo>
                    <a:pt x="177" y="173"/>
                  </a:lnTo>
                  <a:lnTo>
                    <a:pt x="178" y="199"/>
                  </a:lnTo>
                  <a:lnTo>
                    <a:pt x="178" y="212"/>
                  </a:lnTo>
                  <a:lnTo>
                    <a:pt x="180" y="224"/>
                  </a:lnTo>
                  <a:lnTo>
                    <a:pt x="181" y="232"/>
                  </a:lnTo>
                  <a:lnTo>
                    <a:pt x="181" y="232"/>
                  </a:lnTo>
                  <a:lnTo>
                    <a:pt x="188" y="286"/>
                  </a:lnTo>
                  <a:lnTo>
                    <a:pt x="190" y="313"/>
                  </a:lnTo>
                  <a:lnTo>
                    <a:pt x="191" y="339"/>
                  </a:lnTo>
                  <a:lnTo>
                    <a:pt x="191" y="339"/>
                  </a:lnTo>
                  <a:lnTo>
                    <a:pt x="191" y="381"/>
                  </a:lnTo>
                  <a:lnTo>
                    <a:pt x="190" y="422"/>
                  </a:lnTo>
                  <a:lnTo>
                    <a:pt x="190" y="422"/>
                  </a:lnTo>
                  <a:lnTo>
                    <a:pt x="189" y="478"/>
                  </a:lnTo>
                  <a:lnTo>
                    <a:pt x="189" y="478"/>
                  </a:lnTo>
                  <a:lnTo>
                    <a:pt x="189" y="504"/>
                  </a:lnTo>
                  <a:lnTo>
                    <a:pt x="189" y="504"/>
                  </a:lnTo>
                  <a:lnTo>
                    <a:pt x="189" y="529"/>
                  </a:lnTo>
                  <a:lnTo>
                    <a:pt x="188" y="555"/>
                  </a:lnTo>
                  <a:lnTo>
                    <a:pt x="187" y="567"/>
                  </a:lnTo>
                  <a:lnTo>
                    <a:pt x="186" y="579"/>
                  </a:lnTo>
                  <a:lnTo>
                    <a:pt x="184" y="591"/>
                  </a:lnTo>
                  <a:lnTo>
                    <a:pt x="181" y="602"/>
                  </a:lnTo>
                  <a:lnTo>
                    <a:pt x="181" y="602"/>
                  </a:lnTo>
                  <a:lnTo>
                    <a:pt x="178" y="612"/>
                  </a:lnTo>
                  <a:lnTo>
                    <a:pt x="176" y="622"/>
                  </a:lnTo>
                  <a:lnTo>
                    <a:pt x="175" y="642"/>
                  </a:lnTo>
                  <a:lnTo>
                    <a:pt x="175" y="664"/>
                  </a:lnTo>
                  <a:lnTo>
                    <a:pt x="176" y="686"/>
                  </a:lnTo>
                  <a:lnTo>
                    <a:pt x="176" y="686"/>
                  </a:lnTo>
                  <a:lnTo>
                    <a:pt x="176" y="703"/>
                  </a:lnTo>
                  <a:lnTo>
                    <a:pt x="177" y="720"/>
                  </a:lnTo>
                  <a:lnTo>
                    <a:pt x="177" y="720"/>
                  </a:lnTo>
                  <a:lnTo>
                    <a:pt x="175" y="759"/>
                  </a:lnTo>
                  <a:lnTo>
                    <a:pt x="175" y="759"/>
                  </a:lnTo>
                  <a:lnTo>
                    <a:pt x="174" y="780"/>
                  </a:lnTo>
                  <a:lnTo>
                    <a:pt x="173" y="800"/>
                  </a:lnTo>
                  <a:lnTo>
                    <a:pt x="174" y="821"/>
                  </a:lnTo>
                  <a:lnTo>
                    <a:pt x="175" y="841"/>
                  </a:lnTo>
                  <a:lnTo>
                    <a:pt x="175" y="841"/>
                  </a:lnTo>
                  <a:lnTo>
                    <a:pt x="179" y="879"/>
                  </a:lnTo>
                  <a:lnTo>
                    <a:pt x="183" y="916"/>
                  </a:lnTo>
                  <a:lnTo>
                    <a:pt x="185" y="952"/>
                  </a:lnTo>
                  <a:lnTo>
                    <a:pt x="187" y="987"/>
                  </a:lnTo>
                  <a:lnTo>
                    <a:pt x="189" y="1058"/>
                  </a:lnTo>
                  <a:lnTo>
                    <a:pt x="189" y="1124"/>
                  </a:lnTo>
                  <a:lnTo>
                    <a:pt x="189" y="1124"/>
                  </a:lnTo>
                  <a:lnTo>
                    <a:pt x="189" y="1128"/>
                  </a:lnTo>
                  <a:lnTo>
                    <a:pt x="187" y="1132"/>
                  </a:lnTo>
                  <a:lnTo>
                    <a:pt x="186" y="1135"/>
                  </a:lnTo>
                  <a:lnTo>
                    <a:pt x="183" y="1137"/>
                  </a:lnTo>
                  <a:lnTo>
                    <a:pt x="181" y="1139"/>
                  </a:lnTo>
                  <a:lnTo>
                    <a:pt x="178" y="1140"/>
                  </a:lnTo>
                  <a:lnTo>
                    <a:pt x="171" y="1141"/>
                  </a:lnTo>
                  <a:lnTo>
                    <a:pt x="171" y="1141"/>
                  </a:lnTo>
                  <a:lnTo>
                    <a:pt x="171" y="1141"/>
                  </a:lnTo>
                  <a:lnTo>
                    <a:pt x="168" y="1141"/>
                  </a:lnTo>
                  <a:lnTo>
                    <a:pt x="164" y="1140"/>
                  </a:lnTo>
                  <a:lnTo>
                    <a:pt x="161" y="1138"/>
                  </a:lnTo>
                  <a:lnTo>
                    <a:pt x="157" y="1136"/>
                  </a:lnTo>
                  <a:lnTo>
                    <a:pt x="157" y="1136"/>
                  </a:lnTo>
                  <a:lnTo>
                    <a:pt x="156" y="1134"/>
                  </a:lnTo>
                  <a:lnTo>
                    <a:pt x="154" y="1131"/>
                  </a:lnTo>
                  <a:lnTo>
                    <a:pt x="153" y="1128"/>
                  </a:lnTo>
                  <a:lnTo>
                    <a:pt x="153" y="1124"/>
                  </a:lnTo>
                  <a:lnTo>
                    <a:pt x="153" y="1124"/>
                  </a:lnTo>
                  <a:lnTo>
                    <a:pt x="154" y="1075"/>
                  </a:lnTo>
                  <a:lnTo>
                    <a:pt x="154" y="1075"/>
                  </a:lnTo>
                  <a:lnTo>
                    <a:pt x="154" y="1024"/>
                  </a:lnTo>
                  <a:lnTo>
                    <a:pt x="153" y="971"/>
                  </a:lnTo>
                  <a:lnTo>
                    <a:pt x="153" y="971"/>
                  </a:lnTo>
                  <a:lnTo>
                    <a:pt x="152" y="953"/>
                  </a:lnTo>
                  <a:lnTo>
                    <a:pt x="151" y="936"/>
                  </a:lnTo>
                  <a:lnTo>
                    <a:pt x="146" y="901"/>
                  </a:lnTo>
                  <a:lnTo>
                    <a:pt x="146" y="901"/>
                  </a:lnTo>
                  <a:lnTo>
                    <a:pt x="141" y="864"/>
                  </a:lnTo>
                  <a:lnTo>
                    <a:pt x="139" y="846"/>
                  </a:lnTo>
                  <a:lnTo>
                    <a:pt x="138" y="827"/>
                  </a:lnTo>
                  <a:lnTo>
                    <a:pt x="138" y="827"/>
                  </a:lnTo>
                  <a:lnTo>
                    <a:pt x="138" y="793"/>
                  </a:lnTo>
                  <a:lnTo>
                    <a:pt x="140" y="758"/>
                  </a:lnTo>
                  <a:lnTo>
                    <a:pt x="140" y="758"/>
                  </a:lnTo>
                  <a:lnTo>
                    <a:pt x="140" y="732"/>
                  </a:lnTo>
                  <a:lnTo>
                    <a:pt x="141" y="705"/>
                  </a:lnTo>
                  <a:lnTo>
                    <a:pt x="141" y="705"/>
                  </a:lnTo>
                  <a:lnTo>
                    <a:pt x="140" y="675"/>
                  </a:lnTo>
                  <a:lnTo>
                    <a:pt x="140" y="675"/>
                  </a:lnTo>
                  <a:lnTo>
                    <a:pt x="139" y="656"/>
                  </a:lnTo>
                  <a:lnTo>
                    <a:pt x="138" y="637"/>
                  </a:lnTo>
                  <a:lnTo>
                    <a:pt x="140" y="620"/>
                  </a:lnTo>
                  <a:lnTo>
                    <a:pt x="141" y="611"/>
                  </a:lnTo>
                  <a:lnTo>
                    <a:pt x="143" y="603"/>
                  </a:lnTo>
                  <a:lnTo>
                    <a:pt x="143" y="603"/>
                  </a:lnTo>
                  <a:lnTo>
                    <a:pt x="147" y="589"/>
                  </a:lnTo>
                  <a:lnTo>
                    <a:pt x="149" y="575"/>
                  </a:lnTo>
                  <a:lnTo>
                    <a:pt x="151" y="560"/>
                  </a:lnTo>
                  <a:lnTo>
                    <a:pt x="152" y="545"/>
                  </a:lnTo>
                  <a:lnTo>
                    <a:pt x="153" y="515"/>
                  </a:lnTo>
                  <a:lnTo>
                    <a:pt x="153" y="485"/>
                  </a:lnTo>
                  <a:lnTo>
                    <a:pt x="153" y="485"/>
                  </a:lnTo>
                  <a:lnTo>
                    <a:pt x="153" y="463"/>
                  </a:lnTo>
                  <a:lnTo>
                    <a:pt x="153" y="463"/>
                  </a:lnTo>
                  <a:lnTo>
                    <a:pt x="154" y="438"/>
                  </a:lnTo>
                  <a:lnTo>
                    <a:pt x="155" y="413"/>
                  </a:lnTo>
                  <a:lnTo>
                    <a:pt x="155" y="413"/>
                  </a:lnTo>
                  <a:lnTo>
                    <a:pt x="156" y="368"/>
                  </a:lnTo>
                  <a:lnTo>
                    <a:pt x="156" y="346"/>
                  </a:lnTo>
                  <a:lnTo>
                    <a:pt x="155" y="323"/>
                  </a:lnTo>
                  <a:lnTo>
                    <a:pt x="155" y="323"/>
                  </a:lnTo>
                  <a:lnTo>
                    <a:pt x="150" y="282"/>
                  </a:lnTo>
                  <a:lnTo>
                    <a:pt x="150" y="282"/>
                  </a:lnTo>
                  <a:lnTo>
                    <a:pt x="145" y="243"/>
                  </a:lnTo>
                  <a:lnTo>
                    <a:pt x="143" y="223"/>
                  </a:lnTo>
                  <a:lnTo>
                    <a:pt x="141" y="203"/>
                  </a:lnTo>
                  <a:lnTo>
                    <a:pt x="141" y="203"/>
                  </a:lnTo>
                  <a:lnTo>
                    <a:pt x="141" y="184"/>
                  </a:lnTo>
                  <a:lnTo>
                    <a:pt x="142" y="164"/>
                  </a:lnTo>
                  <a:lnTo>
                    <a:pt x="144" y="127"/>
                  </a:lnTo>
                  <a:lnTo>
                    <a:pt x="144" y="127"/>
                  </a:lnTo>
                  <a:lnTo>
                    <a:pt x="146" y="101"/>
                  </a:lnTo>
                  <a:lnTo>
                    <a:pt x="147" y="75"/>
                  </a:lnTo>
                  <a:lnTo>
                    <a:pt x="147" y="75"/>
                  </a:lnTo>
                  <a:lnTo>
                    <a:pt x="145" y="66"/>
                  </a:lnTo>
                  <a:lnTo>
                    <a:pt x="142" y="58"/>
                  </a:lnTo>
                  <a:lnTo>
                    <a:pt x="137" y="52"/>
                  </a:lnTo>
                  <a:lnTo>
                    <a:pt x="131" y="45"/>
                  </a:lnTo>
                  <a:lnTo>
                    <a:pt x="123" y="41"/>
                  </a:lnTo>
                  <a:lnTo>
                    <a:pt x="115" y="38"/>
                  </a:lnTo>
                  <a:lnTo>
                    <a:pt x="107" y="36"/>
                  </a:lnTo>
                  <a:lnTo>
                    <a:pt x="99" y="36"/>
                  </a:lnTo>
                  <a:lnTo>
                    <a:pt x="99" y="36"/>
                  </a:lnTo>
                  <a:lnTo>
                    <a:pt x="91" y="36"/>
                  </a:lnTo>
                  <a:lnTo>
                    <a:pt x="84" y="38"/>
                  </a:lnTo>
                  <a:lnTo>
                    <a:pt x="84" y="38"/>
                  </a:lnTo>
                  <a:lnTo>
                    <a:pt x="75" y="41"/>
                  </a:lnTo>
                  <a:lnTo>
                    <a:pt x="67" y="45"/>
                  </a:lnTo>
                  <a:lnTo>
                    <a:pt x="59" y="50"/>
                  </a:lnTo>
                  <a:lnTo>
                    <a:pt x="54" y="56"/>
                  </a:lnTo>
                  <a:lnTo>
                    <a:pt x="50" y="63"/>
                  </a:lnTo>
                  <a:lnTo>
                    <a:pt x="47" y="70"/>
                  </a:lnTo>
                  <a:lnTo>
                    <a:pt x="45" y="78"/>
                  </a:lnTo>
                  <a:lnTo>
                    <a:pt x="44" y="88"/>
                  </a:lnTo>
                  <a:lnTo>
                    <a:pt x="44" y="395"/>
                  </a:lnTo>
                  <a:lnTo>
                    <a:pt x="44" y="395"/>
                  </a:lnTo>
                  <a:lnTo>
                    <a:pt x="43" y="472"/>
                  </a:lnTo>
                  <a:lnTo>
                    <a:pt x="40" y="549"/>
                  </a:lnTo>
                  <a:lnTo>
                    <a:pt x="40" y="549"/>
                  </a:lnTo>
                  <a:lnTo>
                    <a:pt x="38" y="616"/>
                  </a:lnTo>
                  <a:lnTo>
                    <a:pt x="37" y="683"/>
                  </a:lnTo>
                  <a:lnTo>
                    <a:pt x="37" y="683"/>
                  </a:lnTo>
                  <a:lnTo>
                    <a:pt x="37" y="723"/>
                  </a:lnTo>
                  <a:lnTo>
                    <a:pt x="39" y="764"/>
                  </a:lnTo>
                  <a:lnTo>
                    <a:pt x="43" y="845"/>
                  </a:lnTo>
                  <a:lnTo>
                    <a:pt x="43" y="845"/>
                  </a:lnTo>
                  <a:lnTo>
                    <a:pt x="48" y="917"/>
                  </a:lnTo>
                  <a:lnTo>
                    <a:pt x="49" y="953"/>
                  </a:lnTo>
                  <a:lnTo>
                    <a:pt x="50" y="989"/>
                  </a:lnTo>
                  <a:lnTo>
                    <a:pt x="50" y="989"/>
                  </a:lnTo>
                  <a:lnTo>
                    <a:pt x="51" y="1006"/>
                  </a:lnTo>
                  <a:lnTo>
                    <a:pt x="52" y="1025"/>
                  </a:lnTo>
                  <a:lnTo>
                    <a:pt x="52" y="1025"/>
                  </a:lnTo>
                  <a:lnTo>
                    <a:pt x="55" y="1056"/>
                  </a:lnTo>
                  <a:lnTo>
                    <a:pt x="55" y="1072"/>
                  </a:lnTo>
                  <a:lnTo>
                    <a:pt x="55" y="1088"/>
                  </a:lnTo>
                  <a:lnTo>
                    <a:pt x="53" y="1102"/>
                  </a:lnTo>
                  <a:lnTo>
                    <a:pt x="50" y="1115"/>
                  </a:lnTo>
                  <a:lnTo>
                    <a:pt x="48" y="1122"/>
                  </a:lnTo>
                  <a:lnTo>
                    <a:pt x="46" y="1128"/>
                  </a:lnTo>
                  <a:lnTo>
                    <a:pt x="43" y="1133"/>
                  </a:lnTo>
                  <a:lnTo>
                    <a:pt x="39" y="1137"/>
                  </a:lnTo>
                  <a:lnTo>
                    <a:pt x="39" y="1137"/>
                  </a:lnTo>
                  <a:lnTo>
                    <a:pt x="36" y="1139"/>
                  </a:lnTo>
                  <a:lnTo>
                    <a:pt x="33" y="1141"/>
                  </a:lnTo>
                  <a:lnTo>
                    <a:pt x="30" y="1142"/>
                  </a:lnTo>
                  <a:lnTo>
                    <a:pt x="27" y="1142"/>
                  </a:lnTo>
                  <a:lnTo>
                    <a:pt x="27" y="11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0" name="chenying0907 258"/>
            <p:cNvSpPr>
              <a:spLocks/>
            </p:cNvSpPr>
            <p:nvPr/>
          </p:nvSpPr>
          <p:spPr bwMode="auto">
            <a:xfrm>
              <a:off x="3190875" y="2687638"/>
              <a:ext cx="98425" cy="88900"/>
            </a:xfrm>
            <a:custGeom>
              <a:avLst/>
              <a:gdLst/>
              <a:ahLst/>
              <a:cxnLst>
                <a:cxn ang="0">
                  <a:pos x="162" y="168"/>
                </a:cxn>
                <a:cxn ang="0">
                  <a:pos x="113" y="165"/>
                </a:cxn>
                <a:cxn ang="0">
                  <a:pos x="92" y="163"/>
                </a:cxn>
                <a:cxn ang="0">
                  <a:pos x="84" y="163"/>
                </a:cxn>
                <a:cxn ang="0">
                  <a:pos x="73" y="162"/>
                </a:cxn>
                <a:cxn ang="0">
                  <a:pos x="55" y="158"/>
                </a:cxn>
                <a:cxn ang="0">
                  <a:pos x="45" y="154"/>
                </a:cxn>
                <a:cxn ang="0">
                  <a:pos x="33" y="141"/>
                </a:cxn>
                <a:cxn ang="0">
                  <a:pos x="23" y="125"/>
                </a:cxn>
                <a:cxn ang="0">
                  <a:pos x="16" y="115"/>
                </a:cxn>
                <a:cxn ang="0">
                  <a:pos x="10" y="103"/>
                </a:cxn>
                <a:cxn ang="0">
                  <a:pos x="1" y="79"/>
                </a:cxn>
                <a:cxn ang="0">
                  <a:pos x="0" y="68"/>
                </a:cxn>
                <a:cxn ang="0">
                  <a:pos x="1" y="57"/>
                </a:cxn>
                <a:cxn ang="0">
                  <a:pos x="9" y="35"/>
                </a:cxn>
                <a:cxn ang="0">
                  <a:pos x="23" y="18"/>
                </a:cxn>
                <a:cxn ang="0">
                  <a:pos x="42" y="5"/>
                </a:cxn>
                <a:cxn ang="0">
                  <a:pos x="54" y="2"/>
                </a:cxn>
                <a:cxn ang="0">
                  <a:pos x="66" y="0"/>
                </a:cxn>
                <a:cxn ang="0">
                  <a:pos x="79" y="0"/>
                </a:cxn>
                <a:cxn ang="0">
                  <a:pos x="123" y="3"/>
                </a:cxn>
                <a:cxn ang="0">
                  <a:pos x="146" y="5"/>
                </a:cxn>
                <a:cxn ang="0">
                  <a:pos x="168" y="6"/>
                </a:cxn>
                <a:cxn ang="0">
                  <a:pos x="175" y="8"/>
                </a:cxn>
                <a:cxn ang="0">
                  <a:pos x="181" y="12"/>
                </a:cxn>
                <a:cxn ang="0">
                  <a:pos x="184" y="18"/>
                </a:cxn>
                <a:cxn ang="0">
                  <a:pos x="185" y="25"/>
                </a:cxn>
                <a:cxn ang="0">
                  <a:pos x="183" y="34"/>
                </a:cxn>
                <a:cxn ang="0">
                  <a:pos x="179" y="39"/>
                </a:cxn>
                <a:cxn ang="0">
                  <a:pos x="172" y="42"/>
                </a:cxn>
                <a:cxn ang="0">
                  <a:pos x="168" y="42"/>
                </a:cxn>
                <a:cxn ang="0">
                  <a:pos x="147" y="40"/>
                </a:cxn>
                <a:cxn ang="0">
                  <a:pos x="119" y="36"/>
                </a:cxn>
                <a:cxn ang="0">
                  <a:pos x="88" y="34"/>
                </a:cxn>
                <a:cxn ang="0">
                  <a:pos x="72" y="35"/>
                </a:cxn>
                <a:cxn ang="0">
                  <a:pos x="54" y="39"/>
                </a:cxn>
                <a:cxn ang="0">
                  <a:pos x="44" y="44"/>
                </a:cxn>
                <a:cxn ang="0">
                  <a:pos x="41" y="47"/>
                </a:cxn>
                <a:cxn ang="0">
                  <a:pos x="36" y="57"/>
                </a:cxn>
                <a:cxn ang="0">
                  <a:pos x="36" y="68"/>
                </a:cxn>
                <a:cxn ang="0">
                  <a:pos x="37" y="76"/>
                </a:cxn>
                <a:cxn ang="0">
                  <a:pos x="45" y="96"/>
                </a:cxn>
                <a:cxn ang="0">
                  <a:pos x="58" y="113"/>
                </a:cxn>
                <a:cxn ang="0">
                  <a:pos x="73" y="124"/>
                </a:cxn>
                <a:cxn ang="0">
                  <a:pos x="81" y="127"/>
                </a:cxn>
                <a:cxn ang="0">
                  <a:pos x="106" y="129"/>
                </a:cxn>
                <a:cxn ang="0">
                  <a:pos x="134" y="131"/>
                </a:cxn>
                <a:cxn ang="0">
                  <a:pos x="162" y="132"/>
                </a:cxn>
                <a:cxn ang="0">
                  <a:pos x="169" y="134"/>
                </a:cxn>
                <a:cxn ang="0">
                  <a:pos x="174" y="138"/>
                </a:cxn>
                <a:cxn ang="0">
                  <a:pos x="178" y="144"/>
                </a:cxn>
                <a:cxn ang="0">
                  <a:pos x="179" y="151"/>
                </a:cxn>
                <a:cxn ang="0">
                  <a:pos x="176" y="160"/>
                </a:cxn>
                <a:cxn ang="0">
                  <a:pos x="172" y="165"/>
                </a:cxn>
                <a:cxn ang="0">
                  <a:pos x="166" y="168"/>
                </a:cxn>
                <a:cxn ang="0">
                  <a:pos x="162" y="168"/>
                </a:cxn>
              </a:cxnLst>
              <a:rect l="0" t="0" r="r" b="b"/>
              <a:pathLst>
                <a:path w="185" h="168">
                  <a:moveTo>
                    <a:pt x="162" y="168"/>
                  </a:moveTo>
                  <a:lnTo>
                    <a:pt x="162" y="168"/>
                  </a:lnTo>
                  <a:lnTo>
                    <a:pt x="137" y="167"/>
                  </a:lnTo>
                  <a:lnTo>
                    <a:pt x="113" y="165"/>
                  </a:lnTo>
                  <a:lnTo>
                    <a:pt x="113" y="165"/>
                  </a:lnTo>
                  <a:lnTo>
                    <a:pt x="92" y="163"/>
                  </a:lnTo>
                  <a:lnTo>
                    <a:pt x="92" y="163"/>
                  </a:lnTo>
                  <a:lnTo>
                    <a:pt x="84" y="163"/>
                  </a:lnTo>
                  <a:lnTo>
                    <a:pt x="84" y="163"/>
                  </a:lnTo>
                  <a:lnTo>
                    <a:pt x="73" y="162"/>
                  </a:lnTo>
                  <a:lnTo>
                    <a:pt x="64" y="161"/>
                  </a:lnTo>
                  <a:lnTo>
                    <a:pt x="55" y="158"/>
                  </a:lnTo>
                  <a:lnTo>
                    <a:pt x="45" y="154"/>
                  </a:lnTo>
                  <a:lnTo>
                    <a:pt x="45" y="154"/>
                  </a:lnTo>
                  <a:lnTo>
                    <a:pt x="39" y="149"/>
                  </a:lnTo>
                  <a:lnTo>
                    <a:pt x="33" y="141"/>
                  </a:lnTo>
                  <a:lnTo>
                    <a:pt x="28" y="133"/>
                  </a:lnTo>
                  <a:lnTo>
                    <a:pt x="23" y="125"/>
                  </a:lnTo>
                  <a:lnTo>
                    <a:pt x="23" y="125"/>
                  </a:lnTo>
                  <a:lnTo>
                    <a:pt x="16" y="115"/>
                  </a:lnTo>
                  <a:lnTo>
                    <a:pt x="16" y="115"/>
                  </a:lnTo>
                  <a:lnTo>
                    <a:pt x="10" y="103"/>
                  </a:lnTo>
                  <a:lnTo>
                    <a:pt x="4" y="91"/>
                  </a:lnTo>
                  <a:lnTo>
                    <a:pt x="1" y="79"/>
                  </a:lnTo>
                  <a:lnTo>
                    <a:pt x="0" y="73"/>
                  </a:lnTo>
                  <a:lnTo>
                    <a:pt x="0" y="68"/>
                  </a:lnTo>
                  <a:lnTo>
                    <a:pt x="0" y="68"/>
                  </a:lnTo>
                  <a:lnTo>
                    <a:pt x="1" y="57"/>
                  </a:lnTo>
                  <a:lnTo>
                    <a:pt x="4" y="46"/>
                  </a:lnTo>
                  <a:lnTo>
                    <a:pt x="9" y="35"/>
                  </a:lnTo>
                  <a:lnTo>
                    <a:pt x="15" y="26"/>
                  </a:lnTo>
                  <a:lnTo>
                    <a:pt x="23" y="18"/>
                  </a:lnTo>
                  <a:lnTo>
                    <a:pt x="32" y="10"/>
                  </a:lnTo>
                  <a:lnTo>
                    <a:pt x="42" y="5"/>
                  </a:lnTo>
                  <a:lnTo>
                    <a:pt x="48" y="3"/>
                  </a:lnTo>
                  <a:lnTo>
                    <a:pt x="54" y="2"/>
                  </a:lnTo>
                  <a:lnTo>
                    <a:pt x="54" y="2"/>
                  </a:lnTo>
                  <a:lnTo>
                    <a:pt x="66" y="0"/>
                  </a:lnTo>
                  <a:lnTo>
                    <a:pt x="79" y="0"/>
                  </a:lnTo>
                  <a:lnTo>
                    <a:pt x="79" y="0"/>
                  </a:lnTo>
                  <a:lnTo>
                    <a:pt x="101" y="1"/>
                  </a:lnTo>
                  <a:lnTo>
                    <a:pt x="123" y="3"/>
                  </a:lnTo>
                  <a:lnTo>
                    <a:pt x="123" y="3"/>
                  </a:lnTo>
                  <a:lnTo>
                    <a:pt x="146" y="5"/>
                  </a:lnTo>
                  <a:lnTo>
                    <a:pt x="168" y="6"/>
                  </a:lnTo>
                  <a:lnTo>
                    <a:pt x="168" y="6"/>
                  </a:lnTo>
                  <a:lnTo>
                    <a:pt x="172" y="6"/>
                  </a:lnTo>
                  <a:lnTo>
                    <a:pt x="175" y="8"/>
                  </a:lnTo>
                  <a:lnTo>
                    <a:pt x="179" y="9"/>
                  </a:lnTo>
                  <a:lnTo>
                    <a:pt x="181" y="12"/>
                  </a:lnTo>
                  <a:lnTo>
                    <a:pt x="183" y="14"/>
                  </a:lnTo>
                  <a:lnTo>
                    <a:pt x="184" y="18"/>
                  </a:lnTo>
                  <a:lnTo>
                    <a:pt x="185" y="25"/>
                  </a:lnTo>
                  <a:lnTo>
                    <a:pt x="185" y="25"/>
                  </a:lnTo>
                  <a:lnTo>
                    <a:pt x="184" y="31"/>
                  </a:lnTo>
                  <a:lnTo>
                    <a:pt x="183" y="34"/>
                  </a:lnTo>
                  <a:lnTo>
                    <a:pt x="181" y="36"/>
                  </a:lnTo>
                  <a:lnTo>
                    <a:pt x="179" y="39"/>
                  </a:lnTo>
                  <a:lnTo>
                    <a:pt x="175" y="40"/>
                  </a:lnTo>
                  <a:lnTo>
                    <a:pt x="172" y="42"/>
                  </a:lnTo>
                  <a:lnTo>
                    <a:pt x="168" y="42"/>
                  </a:lnTo>
                  <a:lnTo>
                    <a:pt x="168" y="42"/>
                  </a:lnTo>
                  <a:lnTo>
                    <a:pt x="159" y="41"/>
                  </a:lnTo>
                  <a:lnTo>
                    <a:pt x="147" y="40"/>
                  </a:lnTo>
                  <a:lnTo>
                    <a:pt x="147" y="40"/>
                  </a:lnTo>
                  <a:lnTo>
                    <a:pt x="119" y="36"/>
                  </a:lnTo>
                  <a:lnTo>
                    <a:pt x="103" y="35"/>
                  </a:lnTo>
                  <a:lnTo>
                    <a:pt x="88" y="34"/>
                  </a:lnTo>
                  <a:lnTo>
                    <a:pt x="88" y="34"/>
                  </a:lnTo>
                  <a:lnTo>
                    <a:pt x="72" y="35"/>
                  </a:lnTo>
                  <a:lnTo>
                    <a:pt x="59" y="38"/>
                  </a:lnTo>
                  <a:lnTo>
                    <a:pt x="54" y="39"/>
                  </a:lnTo>
                  <a:lnTo>
                    <a:pt x="48" y="42"/>
                  </a:lnTo>
                  <a:lnTo>
                    <a:pt x="44" y="44"/>
                  </a:lnTo>
                  <a:lnTo>
                    <a:pt x="41" y="47"/>
                  </a:lnTo>
                  <a:lnTo>
                    <a:pt x="41" y="47"/>
                  </a:lnTo>
                  <a:lnTo>
                    <a:pt x="38" y="52"/>
                  </a:lnTo>
                  <a:lnTo>
                    <a:pt x="36" y="57"/>
                  </a:lnTo>
                  <a:lnTo>
                    <a:pt x="35" y="62"/>
                  </a:lnTo>
                  <a:lnTo>
                    <a:pt x="36" y="68"/>
                  </a:lnTo>
                  <a:lnTo>
                    <a:pt x="36" y="68"/>
                  </a:lnTo>
                  <a:lnTo>
                    <a:pt x="37" y="76"/>
                  </a:lnTo>
                  <a:lnTo>
                    <a:pt x="40" y="86"/>
                  </a:lnTo>
                  <a:lnTo>
                    <a:pt x="45" y="96"/>
                  </a:lnTo>
                  <a:lnTo>
                    <a:pt x="50" y="105"/>
                  </a:lnTo>
                  <a:lnTo>
                    <a:pt x="58" y="113"/>
                  </a:lnTo>
                  <a:lnTo>
                    <a:pt x="65" y="120"/>
                  </a:lnTo>
                  <a:lnTo>
                    <a:pt x="73" y="124"/>
                  </a:lnTo>
                  <a:lnTo>
                    <a:pt x="77" y="126"/>
                  </a:lnTo>
                  <a:lnTo>
                    <a:pt x="81" y="127"/>
                  </a:lnTo>
                  <a:lnTo>
                    <a:pt x="81" y="127"/>
                  </a:lnTo>
                  <a:lnTo>
                    <a:pt x="106" y="129"/>
                  </a:lnTo>
                  <a:lnTo>
                    <a:pt x="106" y="129"/>
                  </a:lnTo>
                  <a:lnTo>
                    <a:pt x="134" y="131"/>
                  </a:lnTo>
                  <a:lnTo>
                    <a:pt x="162" y="132"/>
                  </a:lnTo>
                  <a:lnTo>
                    <a:pt x="162" y="132"/>
                  </a:lnTo>
                  <a:lnTo>
                    <a:pt x="166" y="133"/>
                  </a:lnTo>
                  <a:lnTo>
                    <a:pt x="169" y="134"/>
                  </a:lnTo>
                  <a:lnTo>
                    <a:pt x="172" y="136"/>
                  </a:lnTo>
                  <a:lnTo>
                    <a:pt x="174" y="138"/>
                  </a:lnTo>
                  <a:lnTo>
                    <a:pt x="176" y="141"/>
                  </a:lnTo>
                  <a:lnTo>
                    <a:pt x="178" y="144"/>
                  </a:lnTo>
                  <a:lnTo>
                    <a:pt x="179" y="151"/>
                  </a:lnTo>
                  <a:lnTo>
                    <a:pt x="179" y="151"/>
                  </a:lnTo>
                  <a:lnTo>
                    <a:pt x="178" y="157"/>
                  </a:lnTo>
                  <a:lnTo>
                    <a:pt x="176" y="160"/>
                  </a:lnTo>
                  <a:lnTo>
                    <a:pt x="174" y="163"/>
                  </a:lnTo>
                  <a:lnTo>
                    <a:pt x="172" y="165"/>
                  </a:lnTo>
                  <a:lnTo>
                    <a:pt x="169" y="167"/>
                  </a:lnTo>
                  <a:lnTo>
                    <a:pt x="166" y="168"/>
                  </a:lnTo>
                  <a:lnTo>
                    <a:pt x="162" y="168"/>
                  </a:lnTo>
                  <a:lnTo>
                    <a:pt x="162" y="1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1" name="chenying0907 259"/>
            <p:cNvSpPr>
              <a:spLocks/>
            </p:cNvSpPr>
            <p:nvPr/>
          </p:nvSpPr>
          <p:spPr bwMode="auto">
            <a:xfrm>
              <a:off x="3348038" y="2690813"/>
              <a:ext cx="622300" cy="96838"/>
            </a:xfrm>
            <a:custGeom>
              <a:avLst/>
              <a:gdLst/>
              <a:ahLst/>
              <a:cxnLst>
                <a:cxn ang="0">
                  <a:pos x="682" y="179"/>
                </a:cxn>
                <a:cxn ang="0">
                  <a:pos x="574" y="176"/>
                </a:cxn>
                <a:cxn ang="0">
                  <a:pos x="150" y="171"/>
                </a:cxn>
                <a:cxn ang="0">
                  <a:pos x="16" y="167"/>
                </a:cxn>
                <a:cxn ang="0">
                  <a:pos x="8" y="157"/>
                </a:cxn>
                <a:cxn ang="0">
                  <a:pos x="9" y="142"/>
                </a:cxn>
                <a:cxn ang="0">
                  <a:pos x="19" y="133"/>
                </a:cxn>
                <a:cxn ang="0">
                  <a:pos x="283" y="136"/>
                </a:cxn>
                <a:cxn ang="0">
                  <a:pos x="592" y="140"/>
                </a:cxn>
                <a:cxn ang="0">
                  <a:pos x="767" y="145"/>
                </a:cxn>
                <a:cxn ang="0">
                  <a:pos x="841" y="146"/>
                </a:cxn>
                <a:cxn ang="0">
                  <a:pos x="1021" y="146"/>
                </a:cxn>
                <a:cxn ang="0">
                  <a:pos x="1086" y="145"/>
                </a:cxn>
                <a:cxn ang="0">
                  <a:pos x="1104" y="141"/>
                </a:cxn>
                <a:cxn ang="0">
                  <a:pos x="1114" y="145"/>
                </a:cxn>
                <a:cxn ang="0">
                  <a:pos x="1129" y="142"/>
                </a:cxn>
                <a:cxn ang="0">
                  <a:pos x="1129" y="142"/>
                </a:cxn>
                <a:cxn ang="0">
                  <a:pos x="1135" y="139"/>
                </a:cxn>
                <a:cxn ang="0">
                  <a:pos x="1139" y="123"/>
                </a:cxn>
                <a:cxn ang="0">
                  <a:pos x="1138" y="98"/>
                </a:cxn>
                <a:cxn ang="0">
                  <a:pos x="1129" y="79"/>
                </a:cxn>
                <a:cxn ang="0">
                  <a:pos x="1112" y="62"/>
                </a:cxn>
                <a:cxn ang="0">
                  <a:pos x="1101" y="61"/>
                </a:cxn>
                <a:cxn ang="0">
                  <a:pos x="1094" y="60"/>
                </a:cxn>
                <a:cxn ang="0">
                  <a:pos x="1088" y="58"/>
                </a:cxn>
                <a:cxn ang="0">
                  <a:pos x="1027" y="55"/>
                </a:cxn>
                <a:cxn ang="0">
                  <a:pos x="970" y="53"/>
                </a:cxn>
                <a:cxn ang="0">
                  <a:pos x="835" y="49"/>
                </a:cxn>
                <a:cxn ang="0">
                  <a:pos x="296" y="46"/>
                </a:cxn>
                <a:cxn ang="0">
                  <a:pos x="14" y="35"/>
                </a:cxn>
                <a:cxn ang="0">
                  <a:pos x="2" y="27"/>
                </a:cxn>
                <a:cxn ang="0">
                  <a:pos x="1" y="10"/>
                </a:cxn>
                <a:cxn ang="0">
                  <a:pos x="12" y="0"/>
                </a:cxn>
                <a:cxn ang="0">
                  <a:pos x="161" y="5"/>
                </a:cxn>
                <a:cxn ang="0">
                  <a:pos x="890" y="13"/>
                </a:cxn>
                <a:cxn ang="0">
                  <a:pos x="953" y="16"/>
                </a:cxn>
                <a:cxn ang="0">
                  <a:pos x="1054" y="20"/>
                </a:cxn>
                <a:cxn ang="0">
                  <a:pos x="1091" y="22"/>
                </a:cxn>
                <a:cxn ang="0">
                  <a:pos x="1098" y="20"/>
                </a:cxn>
                <a:cxn ang="0">
                  <a:pos x="1112" y="26"/>
                </a:cxn>
                <a:cxn ang="0">
                  <a:pos x="1122" y="29"/>
                </a:cxn>
                <a:cxn ang="0">
                  <a:pos x="1130" y="32"/>
                </a:cxn>
                <a:cxn ang="0">
                  <a:pos x="1155" y="54"/>
                </a:cxn>
                <a:cxn ang="0">
                  <a:pos x="1174" y="104"/>
                </a:cxn>
                <a:cxn ang="0">
                  <a:pos x="1173" y="136"/>
                </a:cxn>
                <a:cxn ang="0">
                  <a:pos x="1161" y="164"/>
                </a:cxn>
                <a:cxn ang="0">
                  <a:pos x="1147" y="176"/>
                </a:cxn>
                <a:cxn ang="0">
                  <a:pos x="1101" y="182"/>
                </a:cxn>
                <a:cxn ang="0">
                  <a:pos x="1085" y="182"/>
                </a:cxn>
                <a:cxn ang="0">
                  <a:pos x="930" y="181"/>
                </a:cxn>
                <a:cxn ang="0">
                  <a:pos x="825" y="182"/>
                </a:cxn>
              </a:cxnLst>
              <a:rect l="0" t="0" r="r" b="b"/>
              <a:pathLst>
                <a:path w="1175" h="183">
                  <a:moveTo>
                    <a:pt x="789" y="183"/>
                  </a:moveTo>
                  <a:lnTo>
                    <a:pt x="789" y="183"/>
                  </a:lnTo>
                  <a:lnTo>
                    <a:pt x="736" y="182"/>
                  </a:lnTo>
                  <a:lnTo>
                    <a:pt x="682" y="179"/>
                  </a:lnTo>
                  <a:lnTo>
                    <a:pt x="682" y="179"/>
                  </a:lnTo>
                  <a:lnTo>
                    <a:pt x="628" y="177"/>
                  </a:lnTo>
                  <a:lnTo>
                    <a:pt x="574" y="176"/>
                  </a:lnTo>
                  <a:lnTo>
                    <a:pt x="574" y="176"/>
                  </a:lnTo>
                  <a:lnTo>
                    <a:pt x="424" y="175"/>
                  </a:lnTo>
                  <a:lnTo>
                    <a:pt x="276" y="172"/>
                  </a:lnTo>
                  <a:lnTo>
                    <a:pt x="276" y="172"/>
                  </a:lnTo>
                  <a:lnTo>
                    <a:pt x="150" y="171"/>
                  </a:lnTo>
                  <a:lnTo>
                    <a:pt x="24" y="169"/>
                  </a:lnTo>
                  <a:lnTo>
                    <a:pt x="24" y="169"/>
                  </a:lnTo>
                  <a:lnTo>
                    <a:pt x="20" y="169"/>
                  </a:lnTo>
                  <a:lnTo>
                    <a:pt x="16" y="167"/>
                  </a:lnTo>
                  <a:lnTo>
                    <a:pt x="13" y="165"/>
                  </a:lnTo>
                  <a:lnTo>
                    <a:pt x="11" y="163"/>
                  </a:lnTo>
                  <a:lnTo>
                    <a:pt x="9" y="160"/>
                  </a:lnTo>
                  <a:lnTo>
                    <a:pt x="8" y="157"/>
                  </a:lnTo>
                  <a:lnTo>
                    <a:pt x="7" y="151"/>
                  </a:lnTo>
                  <a:lnTo>
                    <a:pt x="7" y="151"/>
                  </a:lnTo>
                  <a:lnTo>
                    <a:pt x="8" y="145"/>
                  </a:lnTo>
                  <a:lnTo>
                    <a:pt x="9" y="142"/>
                  </a:lnTo>
                  <a:lnTo>
                    <a:pt x="11" y="139"/>
                  </a:lnTo>
                  <a:lnTo>
                    <a:pt x="13" y="136"/>
                  </a:lnTo>
                  <a:lnTo>
                    <a:pt x="16" y="134"/>
                  </a:lnTo>
                  <a:lnTo>
                    <a:pt x="19" y="133"/>
                  </a:lnTo>
                  <a:lnTo>
                    <a:pt x="23" y="133"/>
                  </a:lnTo>
                  <a:lnTo>
                    <a:pt x="23" y="133"/>
                  </a:lnTo>
                  <a:lnTo>
                    <a:pt x="154" y="134"/>
                  </a:lnTo>
                  <a:lnTo>
                    <a:pt x="283" y="136"/>
                  </a:lnTo>
                  <a:lnTo>
                    <a:pt x="283" y="136"/>
                  </a:lnTo>
                  <a:lnTo>
                    <a:pt x="437" y="139"/>
                  </a:lnTo>
                  <a:lnTo>
                    <a:pt x="592" y="140"/>
                  </a:lnTo>
                  <a:lnTo>
                    <a:pt x="592" y="140"/>
                  </a:lnTo>
                  <a:lnTo>
                    <a:pt x="651" y="141"/>
                  </a:lnTo>
                  <a:lnTo>
                    <a:pt x="709" y="143"/>
                  </a:lnTo>
                  <a:lnTo>
                    <a:pt x="709" y="143"/>
                  </a:lnTo>
                  <a:lnTo>
                    <a:pt x="767" y="145"/>
                  </a:lnTo>
                  <a:lnTo>
                    <a:pt x="826" y="146"/>
                  </a:lnTo>
                  <a:lnTo>
                    <a:pt x="826" y="146"/>
                  </a:lnTo>
                  <a:lnTo>
                    <a:pt x="841" y="146"/>
                  </a:lnTo>
                  <a:lnTo>
                    <a:pt x="841" y="146"/>
                  </a:lnTo>
                  <a:lnTo>
                    <a:pt x="941" y="145"/>
                  </a:lnTo>
                  <a:lnTo>
                    <a:pt x="941" y="145"/>
                  </a:lnTo>
                  <a:lnTo>
                    <a:pt x="1021" y="146"/>
                  </a:lnTo>
                  <a:lnTo>
                    <a:pt x="1021" y="146"/>
                  </a:lnTo>
                  <a:lnTo>
                    <a:pt x="1083" y="146"/>
                  </a:lnTo>
                  <a:lnTo>
                    <a:pt x="1085" y="146"/>
                  </a:lnTo>
                  <a:lnTo>
                    <a:pt x="1086" y="145"/>
                  </a:lnTo>
                  <a:lnTo>
                    <a:pt x="1086" y="145"/>
                  </a:lnTo>
                  <a:lnTo>
                    <a:pt x="1092" y="142"/>
                  </a:lnTo>
                  <a:lnTo>
                    <a:pt x="1098" y="140"/>
                  </a:lnTo>
                  <a:lnTo>
                    <a:pt x="1098" y="140"/>
                  </a:lnTo>
                  <a:lnTo>
                    <a:pt x="1104" y="141"/>
                  </a:lnTo>
                  <a:lnTo>
                    <a:pt x="1110" y="144"/>
                  </a:lnTo>
                  <a:lnTo>
                    <a:pt x="1112" y="145"/>
                  </a:lnTo>
                  <a:lnTo>
                    <a:pt x="1114" y="145"/>
                  </a:lnTo>
                  <a:lnTo>
                    <a:pt x="1114" y="145"/>
                  </a:lnTo>
                  <a:lnTo>
                    <a:pt x="1121" y="144"/>
                  </a:lnTo>
                  <a:lnTo>
                    <a:pt x="1121" y="144"/>
                  </a:lnTo>
                  <a:lnTo>
                    <a:pt x="1126" y="143"/>
                  </a:lnTo>
                  <a:lnTo>
                    <a:pt x="1129" y="142"/>
                  </a:lnTo>
                  <a:lnTo>
                    <a:pt x="1129" y="142"/>
                  </a:lnTo>
                  <a:lnTo>
                    <a:pt x="1130" y="142"/>
                  </a:lnTo>
                  <a:lnTo>
                    <a:pt x="1129" y="142"/>
                  </a:lnTo>
                  <a:lnTo>
                    <a:pt x="1129" y="142"/>
                  </a:lnTo>
                  <a:lnTo>
                    <a:pt x="1127" y="141"/>
                  </a:lnTo>
                  <a:lnTo>
                    <a:pt x="1125" y="140"/>
                  </a:lnTo>
                  <a:lnTo>
                    <a:pt x="1124" y="135"/>
                  </a:lnTo>
                  <a:lnTo>
                    <a:pt x="1135" y="139"/>
                  </a:lnTo>
                  <a:lnTo>
                    <a:pt x="1135" y="139"/>
                  </a:lnTo>
                  <a:lnTo>
                    <a:pt x="1138" y="131"/>
                  </a:lnTo>
                  <a:lnTo>
                    <a:pt x="1139" y="123"/>
                  </a:lnTo>
                  <a:lnTo>
                    <a:pt x="1139" y="123"/>
                  </a:lnTo>
                  <a:lnTo>
                    <a:pt x="1139" y="118"/>
                  </a:lnTo>
                  <a:lnTo>
                    <a:pt x="1139" y="118"/>
                  </a:lnTo>
                  <a:lnTo>
                    <a:pt x="1139" y="104"/>
                  </a:lnTo>
                  <a:lnTo>
                    <a:pt x="1138" y="98"/>
                  </a:lnTo>
                  <a:lnTo>
                    <a:pt x="1135" y="92"/>
                  </a:lnTo>
                  <a:lnTo>
                    <a:pt x="1135" y="92"/>
                  </a:lnTo>
                  <a:lnTo>
                    <a:pt x="1133" y="88"/>
                  </a:lnTo>
                  <a:lnTo>
                    <a:pt x="1129" y="79"/>
                  </a:lnTo>
                  <a:lnTo>
                    <a:pt x="1125" y="73"/>
                  </a:lnTo>
                  <a:lnTo>
                    <a:pt x="1122" y="69"/>
                  </a:lnTo>
                  <a:lnTo>
                    <a:pt x="1117" y="65"/>
                  </a:lnTo>
                  <a:lnTo>
                    <a:pt x="1112" y="62"/>
                  </a:lnTo>
                  <a:lnTo>
                    <a:pt x="1111" y="61"/>
                  </a:lnTo>
                  <a:lnTo>
                    <a:pt x="1104" y="61"/>
                  </a:lnTo>
                  <a:lnTo>
                    <a:pt x="1104" y="61"/>
                  </a:lnTo>
                  <a:lnTo>
                    <a:pt x="1101" y="61"/>
                  </a:lnTo>
                  <a:lnTo>
                    <a:pt x="1100" y="61"/>
                  </a:lnTo>
                  <a:lnTo>
                    <a:pt x="1099" y="61"/>
                  </a:lnTo>
                  <a:lnTo>
                    <a:pt x="1099" y="61"/>
                  </a:lnTo>
                  <a:lnTo>
                    <a:pt x="1094" y="60"/>
                  </a:lnTo>
                  <a:lnTo>
                    <a:pt x="1090" y="59"/>
                  </a:lnTo>
                  <a:lnTo>
                    <a:pt x="1089" y="58"/>
                  </a:lnTo>
                  <a:lnTo>
                    <a:pt x="1088" y="58"/>
                  </a:lnTo>
                  <a:lnTo>
                    <a:pt x="1088" y="58"/>
                  </a:lnTo>
                  <a:lnTo>
                    <a:pt x="1072" y="57"/>
                  </a:lnTo>
                  <a:lnTo>
                    <a:pt x="1058" y="56"/>
                  </a:lnTo>
                  <a:lnTo>
                    <a:pt x="1027" y="55"/>
                  </a:lnTo>
                  <a:lnTo>
                    <a:pt x="1027" y="55"/>
                  </a:lnTo>
                  <a:lnTo>
                    <a:pt x="998" y="55"/>
                  </a:lnTo>
                  <a:lnTo>
                    <a:pt x="984" y="54"/>
                  </a:lnTo>
                  <a:lnTo>
                    <a:pt x="970" y="53"/>
                  </a:lnTo>
                  <a:lnTo>
                    <a:pt x="970" y="53"/>
                  </a:lnTo>
                  <a:lnTo>
                    <a:pt x="946" y="51"/>
                  </a:lnTo>
                  <a:lnTo>
                    <a:pt x="924" y="50"/>
                  </a:lnTo>
                  <a:lnTo>
                    <a:pt x="874" y="49"/>
                  </a:lnTo>
                  <a:lnTo>
                    <a:pt x="835" y="49"/>
                  </a:lnTo>
                  <a:lnTo>
                    <a:pt x="549" y="49"/>
                  </a:lnTo>
                  <a:lnTo>
                    <a:pt x="549" y="49"/>
                  </a:lnTo>
                  <a:lnTo>
                    <a:pt x="425" y="48"/>
                  </a:lnTo>
                  <a:lnTo>
                    <a:pt x="296" y="46"/>
                  </a:lnTo>
                  <a:lnTo>
                    <a:pt x="160" y="41"/>
                  </a:lnTo>
                  <a:lnTo>
                    <a:pt x="18" y="36"/>
                  </a:lnTo>
                  <a:lnTo>
                    <a:pt x="18" y="36"/>
                  </a:lnTo>
                  <a:lnTo>
                    <a:pt x="14" y="35"/>
                  </a:lnTo>
                  <a:lnTo>
                    <a:pt x="10" y="34"/>
                  </a:lnTo>
                  <a:lnTo>
                    <a:pt x="7" y="32"/>
                  </a:lnTo>
                  <a:lnTo>
                    <a:pt x="4" y="30"/>
                  </a:lnTo>
                  <a:lnTo>
                    <a:pt x="2" y="27"/>
                  </a:lnTo>
                  <a:lnTo>
                    <a:pt x="1" y="24"/>
                  </a:lnTo>
                  <a:lnTo>
                    <a:pt x="0" y="17"/>
                  </a:lnTo>
                  <a:lnTo>
                    <a:pt x="0" y="17"/>
                  </a:lnTo>
                  <a:lnTo>
                    <a:pt x="1" y="10"/>
                  </a:lnTo>
                  <a:lnTo>
                    <a:pt x="3" y="5"/>
                  </a:lnTo>
                  <a:lnTo>
                    <a:pt x="7" y="3"/>
                  </a:lnTo>
                  <a:lnTo>
                    <a:pt x="9" y="1"/>
                  </a:lnTo>
                  <a:lnTo>
                    <a:pt x="12" y="0"/>
                  </a:lnTo>
                  <a:lnTo>
                    <a:pt x="16" y="0"/>
                  </a:lnTo>
                  <a:lnTo>
                    <a:pt x="17" y="0"/>
                  </a:lnTo>
                  <a:lnTo>
                    <a:pt x="17" y="0"/>
                  </a:lnTo>
                  <a:lnTo>
                    <a:pt x="161" y="5"/>
                  </a:lnTo>
                  <a:lnTo>
                    <a:pt x="305" y="9"/>
                  </a:lnTo>
                  <a:lnTo>
                    <a:pt x="445" y="12"/>
                  </a:lnTo>
                  <a:lnTo>
                    <a:pt x="584" y="13"/>
                  </a:lnTo>
                  <a:lnTo>
                    <a:pt x="890" y="13"/>
                  </a:lnTo>
                  <a:lnTo>
                    <a:pt x="890" y="13"/>
                  </a:lnTo>
                  <a:lnTo>
                    <a:pt x="922" y="14"/>
                  </a:lnTo>
                  <a:lnTo>
                    <a:pt x="953" y="16"/>
                  </a:lnTo>
                  <a:lnTo>
                    <a:pt x="953" y="16"/>
                  </a:lnTo>
                  <a:lnTo>
                    <a:pt x="984" y="18"/>
                  </a:lnTo>
                  <a:lnTo>
                    <a:pt x="1016" y="19"/>
                  </a:lnTo>
                  <a:lnTo>
                    <a:pt x="1016" y="19"/>
                  </a:lnTo>
                  <a:lnTo>
                    <a:pt x="1054" y="20"/>
                  </a:lnTo>
                  <a:lnTo>
                    <a:pt x="1070" y="21"/>
                  </a:lnTo>
                  <a:lnTo>
                    <a:pt x="1088" y="22"/>
                  </a:lnTo>
                  <a:lnTo>
                    <a:pt x="1089" y="22"/>
                  </a:lnTo>
                  <a:lnTo>
                    <a:pt x="1091" y="22"/>
                  </a:lnTo>
                  <a:lnTo>
                    <a:pt x="1091" y="22"/>
                  </a:lnTo>
                  <a:lnTo>
                    <a:pt x="1094" y="21"/>
                  </a:lnTo>
                  <a:lnTo>
                    <a:pt x="1098" y="20"/>
                  </a:lnTo>
                  <a:lnTo>
                    <a:pt x="1098" y="20"/>
                  </a:lnTo>
                  <a:lnTo>
                    <a:pt x="1106" y="21"/>
                  </a:lnTo>
                  <a:lnTo>
                    <a:pt x="1109" y="23"/>
                  </a:lnTo>
                  <a:lnTo>
                    <a:pt x="1111" y="25"/>
                  </a:lnTo>
                  <a:lnTo>
                    <a:pt x="1112" y="26"/>
                  </a:lnTo>
                  <a:lnTo>
                    <a:pt x="1116" y="26"/>
                  </a:lnTo>
                  <a:lnTo>
                    <a:pt x="1116" y="26"/>
                  </a:lnTo>
                  <a:lnTo>
                    <a:pt x="1120" y="27"/>
                  </a:lnTo>
                  <a:lnTo>
                    <a:pt x="1122" y="29"/>
                  </a:lnTo>
                  <a:lnTo>
                    <a:pt x="1123" y="29"/>
                  </a:lnTo>
                  <a:lnTo>
                    <a:pt x="1124" y="30"/>
                  </a:lnTo>
                  <a:lnTo>
                    <a:pt x="1124" y="30"/>
                  </a:lnTo>
                  <a:lnTo>
                    <a:pt x="1130" y="32"/>
                  </a:lnTo>
                  <a:lnTo>
                    <a:pt x="1135" y="35"/>
                  </a:lnTo>
                  <a:lnTo>
                    <a:pt x="1141" y="39"/>
                  </a:lnTo>
                  <a:lnTo>
                    <a:pt x="1146" y="44"/>
                  </a:lnTo>
                  <a:lnTo>
                    <a:pt x="1155" y="54"/>
                  </a:lnTo>
                  <a:lnTo>
                    <a:pt x="1162" y="65"/>
                  </a:lnTo>
                  <a:lnTo>
                    <a:pt x="1168" y="78"/>
                  </a:lnTo>
                  <a:lnTo>
                    <a:pt x="1172" y="91"/>
                  </a:lnTo>
                  <a:lnTo>
                    <a:pt x="1174" y="104"/>
                  </a:lnTo>
                  <a:lnTo>
                    <a:pt x="1175" y="117"/>
                  </a:lnTo>
                  <a:lnTo>
                    <a:pt x="1175" y="117"/>
                  </a:lnTo>
                  <a:lnTo>
                    <a:pt x="1174" y="127"/>
                  </a:lnTo>
                  <a:lnTo>
                    <a:pt x="1173" y="136"/>
                  </a:lnTo>
                  <a:lnTo>
                    <a:pt x="1171" y="145"/>
                  </a:lnTo>
                  <a:lnTo>
                    <a:pt x="1169" y="152"/>
                  </a:lnTo>
                  <a:lnTo>
                    <a:pt x="1165" y="159"/>
                  </a:lnTo>
                  <a:lnTo>
                    <a:pt x="1161" y="164"/>
                  </a:lnTo>
                  <a:lnTo>
                    <a:pt x="1157" y="170"/>
                  </a:lnTo>
                  <a:lnTo>
                    <a:pt x="1152" y="173"/>
                  </a:lnTo>
                  <a:lnTo>
                    <a:pt x="1152" y="173"/>
                  </a:lnTo>
                  <a:lnTo>
                    <a:pt x="1147" y="176"/>
                  </a:lnTo>
                  <a:lnTo>
                    <a:pt x="1141" y="178"/>
                  </a:lnTo>
                  <a:lnTo>
                    <a:pt x="1128" y="180"/>
                  </a:lnTo>
                  <a:lnTo>
                    <a:pt x="1115" y="181"/>
                  </a:lnTo>
                  <a:lnTo>
                    <a:pt x="1101" y="182"/>
                  </a:lnTo>
                  <a:lnTo>
                    <a:pt x="1101" y="182"/>
                  </a:lnTo>
                  <a:lnTo>
                    <a:pt x="1086" y="182"/>
                  </a:lnTo>
                  <a:lnTo>
                    <a:pt x="1086" y="182"/>
                  </a:lnTo>
                  <a:lnTo>
                    <a:pt x="1085" y="182"/>
                  </a:lnTo>
                  <a:lnTo>
                    <a:pt x="1085" y="182"/>
                  </a:lnTo>
                  <a:lnTo>
                    <a:pt x="1015" y="181"/>
                  </a:lnTo>
                  <a:lnTo>
                    <a:pt x="1015" y="181"/>
                  </a:lnTo>
                  <a:lnTo>
                    <a:pt x="930" y="181"/>
                  </a:lnTo>
                  <a:lnTo>
                    <a:pt x="930" y="181"/>
                  </a:lnTo>
                  <a:lnTo>
                    <a:pt x="874" y="181"/>
                  </a:lnTo>
                  <a:lnTo>
                    <a:pt x="825" y="182"/>
                  </a:lnTo>
                  <a:lnTo>
                    <a:pt x="825" y="182"/>
                  </a:lnTo>
                  <a:lnTo>
                    <a:pt x="789" y="183"/>
                  </a:lnTo>
                  <a:lnTo>
                    <a:pt x="789" y="18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2" name="chenying0907 260"/>
            <p:cNvSpPr>
              <a:spLocks/>
            </p:cNvSpPr>
            <p:nvPr/>
          </p:nvSpPr>
          <p:spPr bwMode="auto">
            <a:xfrm>
              <a:off x="3270250" y="2755900"/>
              <a:ext cx="95250" cy="98425"/>
            </a:xfrm>
            <a:custGeom>
              <a:avLst/>
              <a:gdLst/>
              <a:ahLst/>
              <a:cxnLst>
                <a:cxn ang="0">
                  <a:pos x="96" y="186"/>
                </a:cxn>
                <a:cxn ang="0">
                  <a:pos x="86" y="186"/>
                </a:cxn>
                <a:cxn ang="0">
                  <a:pos x="63" y="182"/>
                </a:cxn>
                <a:cxn ang="0">
                  <a:pos x="37" y="173"/>
                </a:cxn>
                <a:cxn ang="0">
                  <a:pos x="18" y="162"/>
                </a:cxn>
                <a:cxn ang="0">
                  <a:pos x="10" y="154"/>
                </a:cxn>
                <a:cxn ang="0">
                  <a:pos x="4" y="144"/>
                </a:cxn>
                <a:cxn ang="0">
                  <a:pos x="3" y="138"/>
                </a:cxn>
                <a:cxn ang="0">
                  <a:pos x="0" y="96"/>
                </a:cxn>
                <a:cxn ang="0">
                  <a:pos x="1" y="53"/>
                </a:cxn>
                <a:cxn ang="0">
                  <a:pos x="1" y="17"/>
                </a:cxn>
                <a:cxn ang="0">
                  <a:pos x="3" y="9"/>
                </a:cxn>
                <a:cxn ang="0">
                  <a:pos x="7" y="4"/>
                </a:cxn>
                <a:cxn ang="0">
                  <a:pos x="12" y="1"/>
                </a:cxn>
                <a:cxn ang="0">
                  <a:pos x="19" y="0"/>
                </a:cxn>
                <a:cxn ang="0">
                  <a:pos x="29" y="2"/>
                </a:cxn>
                <a:cxn ang="0">
                  <a:pos x="34" y="6"/>
                </a:cxn>
                <a:cxn ang="0">
                  <a:pos x="37" y="12"/>
                </a:cxn>
                <a:cxn ang="0">
                  <a:pos x="37" y="17"/>
                </a:cxn>
                <a:cxn ang="0">
                  <a:pos x="37" y="46"/>
                </a:cxn>
                <a:cxn ang="0">
                  <a:pos x="37" y="102"/>
                </a:cxn>
                <a:cxn ang="0">
                  <a:pos x="37" y="106"/>
                </a:cxn>
                <a:cxn ang="0">
                  <a:pos x="36" y="115"/>
                </a:cxn>
                <a:cxn ang="0">
                  <a:pos x="37" y="126"/>
                </a:cxn>
                <a:cxn ang="0">
                  <a:pos x="40" y="132"/>
                </a:cxn>
                <a:cxn ang="0">
                  <a:pos x="43" y="134"/>
                </a:cxn>
                <a:cxn ang="0">
                  <a:pos x="72" y="147"/>
                </a:cxn>
                <a:cxn ang="0">
                  <a:pos x="83" y="149"/>
                </a:cxn>
                <a:cxn ang="0">
                  <a:pos x="98" y="151"/>
                </a:cxn>
                <a:cxn ang="0">
                  <a:pos x="105" y="150"/>
                </a:cxn>
                <a:cxn ang="0">
                  <a:pos x="119" y="148"/>
                </a:cxn>
                <a:cxn ang="0">
                  <a:pos x="126" y="146"/>
                </a:cxn>
                <a:cxn ang="0">
                  <a:pos x="136" y="137"/>
                </a:cxn>
                <a:cxn ang="0">
                  <a:pos x="141" y="126"/>
                </a:cxn>
                <a:cxn ang="0">
                  <a:pos x="143" y="114"/>
                </a:cxn>
                <a:cxn ang="0">
                  <a:pos x="143" y="98"/>
                </a:cxn>
                <a:cxn ang="0">
                  <a:pos x="143" y="46"/>
                </a:cxn>
                <a:cxn ang="0">
                  <a:pos x="143" y="26"/>
                </a:cxn>
                <a:cxn ang="0">
                  <a:pos x="144" y="19"/>
                </a:cxn>
                <a:cxn ang="0">
                  <a:pos x="148" y="13"/>
                </a:cxn>
                <a:cxn ang="0">
                  <a:pos x="155" y="10"/>
                </a:cxn>
                <a:cxn ang="0">
                  <a:pos x="161" y="9"/>
                </a:cxn>
                <a:cxn ang="0">
                  <a:pos x="171" y="11"/>
                </a:cxn>
                <a:cxn ang="0">
                  <a:pos x="176" y="16"/>
                </a:cxn>
                <a:cxn ang="0">
                  <a:pos x="178" y="22"/>
                </a:cxn>
                <a:cxn ang="0">
                  <a:pos x="179" y="26"/>
                </a:cxn>
                <a:cxn ang="0">
                  <a:pos x="180" y="56"/>
                </a:cxn>
                <a:cxn ang="0">
                  <a:pos x="180" y="105"/>
                </a:cxn>
                <a:cxn ang="0">
                  <a:pos x="177" y="129"/>
                </a:cxn>
                <a:cxn ang="0">
                  <a:pos x="170" y="151"/>
                </a:cxn>
                <a:cxn ang="0">
                  <a:pos x="168" y="157"/>
                </a:cxn>
                <a:cxn ang="0">
                  <a:pos x="160" y="166"/>
                </a:cxn>
                <a:cxn ang="0">
                  <a:pos x="144" y="177"/>
                </a:cxn>
                <a:cxn ang="0">
                  <a:pos x="121" y="184"/>
                </a:cxn>
                <a:cxn ang="0">
                  <a:pos x="96" y="186"/>
                </a:cxn>
              </a:cxnLst>
              <a:rect l="0" t="0" r="r" b="b"/>
              <a:pathLst>
                <a:path w="180" h="186">
                  <a:moveTo>
                    <a:pt x="96" y="186"/>
                  </a:moveTo>
                  <a:lnTo>
                    <a:pt x="96" y="186"/>
                  </a:lnTo>
                  <a:lnTo>
                    <a:pt x="86" y="186"/>
                  </a:lnTo>
                  <a:lnTo>
                    <a:pt x="86" y="186"/>
                  </a:lnTo>
                  <a:lnTo>
                    <a:pt x="76" y="185"/>
                  </a:lnTo>
                  <a:lnTo>
                    <a:pt x="63" y="182"/>
                  </a:lnTo>
                  <a:lnTo>
                    <a:pt x="49" y="178"/>
                  </a:lnTo>
                  <a:lnTo>
                    <a:pt x="37" y="173"/>
                  </a:lnTo>
                  <a:lnTo>
                    <a:pt x="24" y="166"/>
                  </a:lnTo>
                  <a:lnTo>
                    <a:pt x="18" y="162"/>
                  </a:lnTo>
                  <a:lnTo>
                    <a:pt x="14" y="158"/>
                  </a:lnTo>
                  <a:lnTo>
                    <a:pt x="10" y="154"/>
                  </a:lnTo>
                  <a:lnTo>
                    <a:pt x="6" y="149"/>
                  </a:lnTo>
                  <a:lnTo>
                    <a:pt x="4" y="144"/>
                  </a:lnTo>
                  <a:lnTo>
                    <a:pt x="3" y="138"/>
                  </a:lnTo>
                  <a:lnTo>
                    <a:pt x="3" y="138"/>
                  </a:lnTo>
                  <a:lnTo>
                    <a:pt x="1" y="118"/>
                  </a:lnTo>
                  <a:lnTo>
                    <a:pt x="0" y="96"/>
                  </a:lnTo>
                  <a:lnTo>
                    <a:pt x="1" y="53"/>
                  </a:lnTo>
                  <a:lnTo>
                    <a:pt x="1" y="53"/>
                  </a:lnTo>
                  <a:lnTo>
                    <a:pt x="1" y="17"/>
                  </a:lnTo>
                  <a:lnTo>
                    <a:pt x="1" y="17"/>
                  </a:lnTo>
                  <a:lnTo>
                    <a:pt x="2" y="12"/>
                  </a:lnTo>
                  <a:lnTo>
                    <a:pt x="3" y="9"/>
                  </a:lnTo>
                  <a:lnTo>
                    <a:pt x="5" y="6"/>
                  </a:lnTo>
                  <a:lnTo>
                    <a:pt x="7" y="4"/>
                  </a:lnTo>
                  <a:lnTo>
                    <a:pt x="9" y="2"/>
                  </a:lnTo>
                  <a:lnTo>
                    <a:pt x="12" y="1"/>
                  </a:lnTo>
                  <a:lnTo>
                    <a:pt x="19" y="0"/>
                  </a:lnTo>
                  <a:lnTo>
                    <a:pt x="19" y="0"/>
                  </a:lnTo>
                  <a:lnTo>
                    <a:pt x="25" y="1"/>
                  </a:lnTo>
                  <a:lnTo>
                    <a:pt x="29" y="2"/>
                  </a:lnTo>
                  <a:lnTo>
                    <a:pt x="32" y="4"/>
                  </a:lnTo>
                  <a:lnTo>
                    <a:pt x="34" y="6"/>
                  </a:lnTo>
                  <a:lnTo>
                    <a:pt x="36" y="9"/>
                  </a:lnTo>
                  <a:lnTo>
                    <a:pt x="37" y="12"/>
                  </a:lnTo>
                  <a:lnTo>
                    <a:pt x="37" y="17"/>
                  </a:lnTo>
                  <a:lnTo>
                    <a:pt x="37" y="17"/>
                  </a:lnTo>
                  <a:lnTo>
                    <a:pt x="37" y="46"/>
                  </a:lnTo>
                  <a:lnTo>
                    <a:pt x="37" y="46"/>
                  </a:lnTo>
                  <a:lnTo>
                    <a:pt x="37" y="73"/>
                  </a:lnTo>
                  <a:lnTo>
                    <a:pt x="37" y="102"/>
                  </a:lnTo>
                  <a:lnTo>
                    <a:pt x="37" y="102"/>
                  </a:lnTo>
                  <a:lnTo>
                    <a:pt x="37" y="106"/>
                  </a:lnTo>
                  <a:lnTo>
                    <a:pt x="37" y="106"/>
                  </a:lnTo>
                  <a:lnTo>
                    <a:pt x="36" y="115"/>
                  </a:lnTo>
                  <a:lnTo>
                    <a:pt x="36" y="123"/>
                  </a:lnTo>
                  <a:lnTo>
                    <a:pt x="37" y="126"/>
                  </a:lnTo>
                  <a:lnTo>
                    <a:pt x="38" y="129"/>
                  </a:lnTo>
                  <a:lnTo>
                    <a:pt x="40" y="132"/>
                  </a:lnTo>
                  <a:lnTo>
                    <a:pt x="43" y="134"/>
                  </a:lnTo>
                  <a:lnTo>
                    <a:pt x="43" y="134"/>
                  </a:lnTo>
                  <a:lnTo>
                    <a:pt x="62" y="143"/>
                  </a:lnTo>
                  <a:lnTo>
                    <a:pt x="72" y="147"/>
                  </a:lnTo>
                  <a:lnTo>
                    <a:pt x="83" y="149"/>
                  </a:lnTo>
                  <a:lnTo>
                    <a:pt x="83" y="149"/>
                  </a:lnTo>
                  <a:lnTo>
                    <a:pt x="91" y="150"/>
                  </a:lnTo>
                  <a:lnTo>
                    <a:pt x="98" y="151"/>
                  </a:lnTo>
                  <a:lnTo>
                    <a:pt x="98" y="151"/>
                  </a:lnTo>
                  <a:lnTo>
                    <a:pt x="105" y="150"/>
                  </a:lnTo>
                  <a:lnTo>
                    <a:pt x="112" y="149"/>
                  </a:lnTo>
                  <a:lnTo>
                    <a:pt x="119" y="148"/>
                  </a:lnTo>
                  <a:lnTo>
                    <a:pt x="126" y="146"/>
                  </a:lnTo>
                  <a:lnTo>
                    <a:pt x="126" y="146"/>
                  </a:lnTo>
                  <a:lnTo>
                    <a:pt x="131" y="142"/>
                  </a:lnTo>
                  <a:lnTo>
                    <a:pt x="136" y="137"/>
                  </a:lnTo>
                  <a:lnTo>
                    <a:pt x="139" y="132"/>
                  </a:lnTo>
                  <a:lnTo>
                    <a:pt x="141" y="126"/>
                  </a:lnTo>
                  <a:lnTo>
                    <a:pt x="142" y="120"/>
                  </a:lnTo>
                  <a:lnTo>
                    <a:pt x="143" y="114"/>
                  </a:lnTo>
                  <a:lnTo>
                    <a:pt x="143" y="101"/>
                  </a:lnTo>
                  <a:lnTo>
                    <a:pt x="143" y="98"/>
                  </a:lnTo>
                  <a:lnTo>
                    <a:pt x="143" y="98"/>
                  </a:lnTo>
                  <a:lnTo>
                    <a:pt x="143" y="46"/>
                  </a:lnTo>
                  <a:lnTo>
                    <a:pt x="143" y="26"/>
                  </a:lnTo>
                  <a:lnTo>
                    <a:pt x="143" y="26"/>
                  </a:lnTo>
                  <a:lnTo>
                    <a:pt x="143" y="22"/>
                  </a:lnTo>
                  <a:lnTo>
                    <a:pt x="144" y="19"/>
                  </a:lnTo>
                  <a:lnTo>
                    <a:pt x="146" y="16"/>
                  </a:lnTo>
                  <a:lnTo>
                    <a:pt x="148" y="13"/>
                  </a:lnTo>
                  <a:lnTo>
                    <a:pt x="151" y="11"/>
                  </a:lnTo>
                  <a:lnTo>
                    <a:pt x="155" y="10"/>
                  </a:lnTo>
                  <a:lnTo>
                    <a:pt x="161" y="9"/>
                  </a:lnTo>
                  <a:lnTo>
                    <a:pt x="161" y="9"/>
                  </a:lnTo>
                  <a:lnTo>
                    <a:pt x="168" y="10"/>
                  </a:lnTo>
                  <a:lnTo>
                    <a:pt x="171" y="11"/>
                  </a:lnTo>
                  <a:lnTo>
                    <a:pt x="173" y="13"/>
                  </a:lnTo>
                  <a:lnTo>
                    <a:pt x="176" y="16"/>
                  </a:lnTo>
                  <a:lnTo>
                    <a:pt x="177" y="19"/>
                  </a:lnTo>
                  <a:lnTo>
                    <a:pt x="178" y="22"/>
                  </a:lnTo>
                  <a:lnTo>
                    <a:pt x="179" y="26"/>
                  </a:lnTo>
                  <a:lnTo>
                    <a:pt x="179" y="26"/>
                  </a:lnTo>
                  <a:lnTo>
                    <a:pt x="180" y="56"/>
                  </a:lnTo>
                  <a:lnTo>
                    <a:pt x="180" y="56"/>
                  </a:lnTo>
                  <a:lnTo>
                    <a:pt x="180" y="81"/>
                  </a:lnTo>
                  <a:lnTo>
                    <a:pt x="180" y="105"/>
                  </a:lnTo>
                  <a:lnTo>
                    <a:pt x="179" y="117"/>
                  </a:lnTo>
                  <a:lnTo>
                    <a:pt x="177" y="129"/>
                  </a:lnTo>
                  <a:lnTo>
                    <a:pt x="174" y="141"/>
                  </a:lnTo>
                  <a:lnTo>
                    <a:pt x="170" y="151"/>
                  </a:lnTo>
                  <a:lnTo>
                    <a:pt x="170" y="151"/>
                  </a:lnTo>
                  <a:lnTo>
                    <a:pt x="168" y="157"/>
                  </a:lnTo>
                  <a:lnTo>
                    <a:pt x="164" y="162"/>
                  </a:lnTo>
                  <a:lnTo>
                    <a:pt x="160" y="166"/>
                  </a:lnTo>
                  <a:lnTo>
                    <a:pt x="155" y="171"/>
                  </a:lnTo>
                  <a:lnTo>
                    <a:pt x="144" y="177"/>
                  </a:lnTo>
                  <a:lnTo>
                    <a:pt x="133" y="181"/>
                  </a:lnTo>
                  <a:lnTo>
                    <a:pt x="121" y="184"/>
                  </a:lnTo>
                  <a:lnTo>
                    <a:pt x="111" y="185"/>
                  </a:lnTo>
                  <a:lnTo>
                    <a:pt x="96" y="186"/>
                  </a:lnTo>
                  <a:lnTo>
                    <a:pt x="96"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3" name="chenying0907 261"/>
            <p:cNvSpPr>
              <a:spLocks noEditPoints="1"/>
            </p:cNvSpPr>
            <p:nvPr/>
          </p:nvSpPr>
          <p:spPr bwMode="auto">
            <a:xfrm>
              <a:off x="3392488" y="2101850"/>
              <a:ext cx="571500" cy="552450"/>
            </a:xfrm>
            <a:custGeom>
              <a:avLst/>
              <a:gdLst/>
              <a:ahLst/>
              <a:cxnLst>
                <a:cxn ang="0">
                  <a:pos x="90" y="1031"/>
                </a:cxn>
                <a:cxn ang="0">
                  <a:pos x="39" y="981"/>
                </a:cxn>
                <a:cxn ang="0">
                  <a:pos x="14" y="919"/>
                </a:cxn>
                <a:cxn ang="0">
                  <a:pos x="2" y="822"/>
                </a:cxn>
                <a:cxn ang="0">
                  <a:pos x="21" y="696"/>
                </a:cxn>
                <a:cxn ang="0">
                  <a:pos x="72" y="662"/>
                </a:cxn>
                <a:cxn ang="0">
                  <a:pos x="156" y="662"/>
                </a:cxn>
                <a:cxn ang="0">
                  <a:pos x="304" y="621"/>
                </a:cxn>
                <a:cxn ang="0">
                  <a:pos x="434" y="530"/>
                </a:cxn>
                <a:cxn ang="0">
                  <a:pos x="522" y="404"/>
                </a:cxn>
                <a:cxn ang="0">
                  <a:pos x="552" y="331"/>
                </a:cxn>
                <a:cxn ang="0">
                  <a:pos x="463" y="291"/>
                </a:cxn>
                <a:cxn ang="0">
                  <a:pos x="416" y="236"/>
                </a:cxn>
                <a:cxn ang="0">
                  <a:pos x="431" y="187"/>
                </a:cxn>
                <a:cxn ang="0">
                  <a:pos x="519" y="115"/>
                </a:cxn>
                <a:cxn ang="0">
                  <a:pos x="695" y="33"/>
                </a:cxn>
                <a:cxn ang="0">
                  <a:pos x="803" y="0"/>
                </a:cxn>
                <a:cxn ang="0">
                  <a:pos x="871" y="23"/>
                </a:cxn>
                <a:cxn ang="0">
                  <a:pos x="926" y="79"/>
                </a:cxn>
                <a:cxn ang="0">
                  <a:pos x="999" y="171"/>
                </a:cxn>
                <a:cxn ang="0">
                  <a:pos x="1070" y="299"/>
                </a:cxn>
                <a:cxn ang="0">
                  <a:pos x="1078" y="371"/>
                </a:cxn>
                <a:cxn ang="0">
                  <a:pos x="1033" y="400"/>
                </a:cxn>
                <a:cxn ang="0">
                  <a:pos x="975" y="395"/>
                </a:cxn>
                <a:cxn ang="0">
                  <a:pos x="911" y="434"/>
                </a:cxn>
                <a:cxn ang="0">
                  <a:pos x="891" y="540"/>
                </a:cxn>
                <a:cxn ang="0">
                  <a:pos x="847" y="641"/>
                </a:cxn>
                <a:cxn ang="0">
                  <a:pos x="710" y="834"/>
                </a:cxn>
                <a:cxn ang="0">
                  <a:pos x="529" y="958"/>
                </a:cxn>
                <a:cxn ang="0">
                  <a:pos x="341" y="1031"/>
                </a:cxn>
                <a:cxn ang="0">
                  <a:pos x="214" y="1041"/>
                </a:cxn>
                <a:cxn ang="0">
                  <a:pos x="62" y="702"/>
                </a:cxn>
                <a:cxn ang="0">
                  <a:pos x="39" y="753"/>
                </a:cxn>
                <a:cxn ang="0">
                  <a:pos x="47" y="883"/>
                </a:cxn>
                <a:cxn ang="0">
                  <a:pos x="76" y="979"/>
                </a:cxn>
                <a:cxn ang="0">
                  <a:pos x="164" y="1005"/>
                </a:cxn>
                <a:cxn ang="0">
                  <a:pos x="286" y="1003"/>
                </a:cxn>
                <a:cxn ang="0">
                  <a:pos x="419" y="969"/>
                </a:cxn>
                <a:cxn ang="0">
                  <a:pos x="633" y="851"/>
                </a:cxn>
                <a:cxn ang="0">
                  <a:pos x="781" y="689"/>
                </a:cxn>
                <a:cxn ang="0">
                  <a:pos x="848" y="553"/>
                </a:cxn>
                <a:cxn ang="0">
                  <a:pos x="860" y="487"/>
                </a:cxn>
                <a:cxn ang="0">
                  <a:pos x="886" y="388"/>
                </a:cxn>
                <a:cxn ang="0">
                  <a:pos x="899" y="356"/>
                </a:cxn>
                <a:cxn ang="0">
                  <a:pos x="915" y="346"/>
                </a:cxn>
                <a:cxn ang="0">
                  <a:pos x="1012" y="363"/>
                </a:cxn>
                <a:cxn ang="0">
                  <a:pos x="1046" y="347"/>
                </a:cxn>
                <a:cxn ang="0">
                  <a:pos x="1012" y="268"/>
                </a:cxn>
                <a:cxn ang="0">
                  <a:pos x="962" y="177"/>
                </a:cxn>
                <a:cxn ang="0">
                  <a:pos x="890" y="90"/>
                </a:cxn>
                <a:cxn ang="0">
                  <a:pos x="839" y="46"/>
                </a:cxn>
                <a:cxn ang="0">
                  <a:pos x="774" y="44"/>
                </a:cxn>
                <a:cxn ang="0">
                  <a:pos x="627" y="97"/>
                </a:cxn>
                <a:cxn ang="0">
                  <a:pos x="513" y="166"/>
                </a:cxn>
                <a:cxn ang="0">
                  <a:pos x="452" y="222"/>
                </a:cxn>
                <a:cxn ang="0">
                  <a:pos x="498" y="269"/>
                </a:cxn>
                <a:cxn ang="0">
                  <a:pos x="563" y="293"/>
                </a:cxn>
                <a:cxn ang="0">
                  <a:pos x="583" y="298"/>
                </a:cxn>
                <a:cxn ang="0">
                  <a:pos x="589" y="328"/>
                </a:cxn>
                <a:cxn ang="0">
                  <a:pos x="533" y="458"/>
                </a:cxn>
                <a:cxn ang="0">
                  <a:pos x="431" y="582"/>
                </a:cxn>
                <a:cxn ang="0">
                  <a:pos x="248" y="684"/>
                </a:cxn>
                <a:cxn ang="0">
                  <a:pos x="129" y="696"/>
                </a:cxn>
              </a:cxnLst>
              <a:rect l="0" t="0" r="r" b="b"/>
              <a:pathLst>
                <a:path w="1082" h="1042">
                  <a:moveTo>
                    <a:pt x="173" y="1042"/>
                  </a:moveTo>
                  <a:lnTo>
                    <a:pt x="173" y="1042"/>
                  </a:lnTo>
                  <a:lnTo>
                    <a:pt x="153" y="1041"/>
                  </a:lnTo>
                  <a:lnTo>
                    <a:pt x="134" y="1040"/>
                  </a:lnTo>
                  <a:lnTo>
                    <a:pt x="118" y="1038"/>
                  </a:lnTo>
                  <a:lnTo>
                    <a:pt x="102" y="1035"/>
                  </a:lnTo>
                  <a:lnTo>
                    <a:pt x="102" y="1035"/>
                  </a:lnTo>
                  <a:lnTo>
                    <a:pt x="90" y="1031"/>
                  </a:lnTo>
                  <a:lnTo>
                    <a:pt x="78" y="1027"/>
                  </a:lnTo>
                  <a:lnTo>
                    <a:pt x="68" y="1022"/>
                  </a:lnTo>
                  <a:lnTo>
                    <a:pt x="60" y="1017"/>
                  </a:lnTo>
                  <a:lnTo>
                    <a:pt x="53" y="1011"/>
                  </a:lnTo>
                  <a:lnTo>
                    <a:pt x="47" y="1003"/>
                  </a:lnTo>
                  <a:lnTo>
                    <a:pt x="42" y="992"/>
                  </a:lnTo>
                  <a:lnTo>
                    <a:pt x="39" y="981"/>
                  </a:lnTo>
                  <a:lnTo>
                    <a:pt x="39" y="981"/>
                  </a:lnTo>
                  <a:lnTo>
                    <a:pt x="37" y="973"/>
                  </a:lnTo>
                  <a:lnTo>
                    <a:pt x="34" y="964"/>
                  </a:lnTo>
                  <a:lnTo>
                    <a:pt x="27" y="950"/>
                  </a:lnTo>
                  <a:lnTo>
                    <a:pt x="27" y="950"/>
                  </a:lnTo>
                  <a:lnTo>
                    <a:pt x="20" y="935"/>
                  </a:lnTo>
                  <a:lnTo>
                    <a:pt x="16" y="927"/>
                  </a:lnTo>
                  <a:lnTo>
                    <a:pt x="14" y="919"/>
                  </a:lnTo>
                  <a:lnTo>
                    <a:pt x="14" y="919"/>
                  </a:lnTo>
                  <a:lnTo>
                    <a:pt x="13" y="907"/>
                  </a:lnTo>
                  <a:lnTo>
                    <a:pt x="12" y="894"/>
                  </a:lnTo>
                  <a:lnTo>
                    <a:pt x="12" y="894"/>
                  </a:lnTo>
                  <a:lnTo>
                    <a:pt x="11" y="879"/>
                  </a:lnTo>
                  <a:lnTo>
                    <a:pt x="8" y="863"/>
                  </a:lnTo>
                  <a:lnTo>
                    <a:pt x="8" y="863"/>
                  </a:lnTo>
                  <a:lnTo>
                    <a:pt x="5" y="846"/>
                  </a:lnTo>
                  <a:lnTo>
                    <a:pt x="2" y="822"/>
                  </a:lnTo>
                  <a:lnTo>
                    <a:pt x="0" y="794"/>
                  </a:lnTo>
                  <a:lnTo>
                    <a:pt x="0" y="780"/>
                  </a:lnTo>
                  <a:lnTo>
                    <a:pt x="0" y="764"/>
                  </a:lnTo>
                  <a:lnTo>
                    <a:pt x="2" y="750"/>
                  </a:lnTo>
                  <a:lnTo>
                    <a:pt x="4" y="735"/>
                  </a:lnTo>
                  <a:lnTo>
                    <a:pt x="8" y="721"/>
                  </a:lnTo>
                  <a:lnTo>
                    <a:pt x="13" y="707"/>
                  </a:lnTo>
                  <a:lnTo>
                    <a:pt x="21" y="696"/>
                  </a:lnTo>
                  <a:lnTo>
                    <a:pt x="29" y="685"/>
                  </a:lnTo>
                  <a:lnTo>
                    <a:pt x="33" y="680"/>
                  </a:lnTo>
                  <a:lnTo>
                    <a:pt x="39" y="675"/>
                  </a:lnTo>
                  <a:lnTo>
                    <a:pt x="44" y="672"/>
                  </a:lnTo>
                  <a:lnTo>
                    <a:pt x="52" y="668"/>
                  </a:lnTo>
                  <a:lnTo>
                    <a:pt x="52" y="668"/>
                  </a:lnTo>
                  <a:lnTo>
                    <a:pt x="61" y="664"/>
                  </a:lnTo>
                  <a:lnTo>
                    <a:pt x="72" y="662"/>
                  </a:lnTo>
                  <a:lnTo>
                    <a:pt x="85" y="660"/>
                  </a:lnTo>
                  <a:lnTo>
                    <a:pt x="98" y="660"/>
                  </a:lnTo>
                  <a:lnTo>
                    <a:pt x="98" y="660"/>
                  </a:lnTo>
                  <a:lnTo>
                    <a:pt x="127" y="661"/>
                  </a:lnTo>
                  <a:lnTo>
                    <a:pt x="127" y="661"/>
                  </a:lnTo>
                  <a:lnTo>
                    <a:pt x="141" y="662"/>
                  </a:lnTo>
                  <a:lnTo>
                    <a:pt x="156" y="662"/>
                  </a:lnTo>
                  <a:lnTo>
                    <a:pt x="156" y="662"/>
                  </a:lnTo>
                  <a:lnTo>
                    <a:pt x="173" y="661"/>
                  </a:lnTo>
                  <a:lnTo>
                    <a:pt x="189" y="659"/>
                  </a:lnTo>
                  <a:lnTo>
                    <a:pt x="189" y="659"/>
                  </a:lnTo>
                  <a:lnTo>
                    <a:pt x="228" y="648"/>
                  </a:lnTo>
                  <a:lnTo>
                    <a:pt x="248" y="642"/>
                  </a:lnTo>
                  <a:lnTo>
                    <a:pt x="266" y="636"/>
                  </a:lnTo>
                  <a:lnTo>
                    <a:pt x="285" y="629"/>
                  </a:lnTo>
                  <a:lnTo>
                    <a:pt x="304" y="621"/>
                  </a:lnTo>
                  <a:lnTo>
                    <a:pt x="323" y="612"/>
                  </a:lnTo>
                  <a:lnTo>
                    <a:pt x="342" y="602"/>
                  </a:lnTo>
                  <a:lnTo>
                    <a:pt x="342" y="602"/>
                  </a:lnTo>
                  <a:lnTo>
                    <a:pt x="361" y="591"/>
                  </a:lnTo>
                  <a:lnTo>
                    <a:pt x="380" y="577"/>
                  </a:lnTo>
                  <a:lnTo>
                    <a:pt x="399" y="563"/>
                  </a:lnTo>
                  <a:lnTo>
                    <a:pt x="416" y="547"/>
                  </a:lnTo>
                  <a:lnTo>
                    <a:pt x="434" y="530"/>
                  </a:lnTo>
                  <a:lnTo>
                    <a:pt x="451" y="511"/>
                  </a:lnTo>
                  <a:lnTo>
                    <a:pt x="468" y="490"/>
                  </a:lnTo>
                  <a:lnTo>
                    <a:pt x="482" y="470"/>
                  </a:lnTo>
                  <a:lnTo>
                    <a:pt x="482" y="470"/>
                  </a:lnTo>
                  <a:lnTo>
                    <a:pt x="495" y="452"/>
                  </a:lnTo>
                  <a:lnTo>
                    <a:pt x="507" y="433"/>
                  </a:lnTo>
                  <a:lnTo>
                    <a:pt x="517" y="413"/>
                  </a:lnTo>
                  <a:lnTo>
                    <a:pt x="522" y="404"/>
                  </a:lnTo>
                  <a:lnTo>
                    <a:pt x="526" y="393"/>
                  </a:lnTo>
                  <a:lnTo>
                    <a:pt x="526" y="393"/>
                  </a:lnTo>
                  <a:lnTo>
                    <a:pt x="531" y="379"/>
                  </a:lnTo>
                  <a:lnTo>
                    <a:pt x="537" y="365"/>
                  </a:lnTo>
                  <a:lnTo>
                    <a:pt x="537" y="365"/>
                  </a:lnTo>
                  <a:lnTo>
                    <a:pt x="545" y="349"/>
                  </a:lnTo>
                  <a:lnTo>
                    <a:pt x="548" y="341"/>
                  </a:lnTo>
                  <a:lnTo>
                    <a:pt x="552" y="331"/>
                  </a:lnTo>
                  <a:lnTo>
                    <a:pt x="553" y="325"/>
                  </a:lnTo>
                  <a:lnTo>
                    <a:pt x="546" y="324"/>
                  </a:lnTo>
                  <a:lnTo>
                    <a:pt x="546" y="324"/>
                  </a:lnTo>
                  <a:lnTo>
                    <a:pt x="530" y="321"/>
                  </a:lnTo>
                  <a:lnTo>
                    <a:pt x="513" y="317"/>
                  </a:lnTo>
                  <a:lnTo>
                    <a:pt x="496" y="310"/>
                  </a:lnTo>
                  <a:lnTo>
                    <a:pt x="478" y="301"/>
                  </a:lnTo>
                  <a:lnTo>
                    <a:pt x="463" y="291"/>
                  </a:lnTo>
                  <a:lnTo>
                    <a:pt x="447" y="280"/>
                  </a:lnTo>
                  <a:lnTo>
                    <a:pt x="441" y="273"/>
                  </a:lnTo>
                  <a:lnTo>
                    <a:pt x="435" y="266"/>
                  </a:lnTo>
                  <a:lnTo>
                    <a:pt x="429" y="259"/>
                  </a:lnTo>
                  <a:lnTo>
                    <a:pt x="423" y="252"/>
                  </a:lnTo>
                  <a:lnTo>
                    <a:pt x="423" y="252"/>
                  </a:lnTo>
                  <a:lnTo>
                    <a:pt x="419" y="243"/>
                  </a:lnTo>
                  <a:lnTo>
                    <a:pt x="416" y="236"/>
                  </a:lnTo>
                  <a:lnTo>
                    <a:pt x="415" y="229"/>
                  </a:lnTo>
                  <a:lnTo>
                    <a:pt x="414" y="222"/>
                  </a:lnTo>
                  <a:lnTo>
                    <a:pt x="415" y="216"/>
                  </a:lnTo>
                  <a:lnTo>
                    <a:pt x="416" y="209"/>
                  </a:lnTo>
                  <a:lnTo>
                    <a:pt x="419" y="203"/>
                  </a:lnTo>
                  <a:lnTo>
                    <a:pt x="422" y="198"/>
                  </a:lnTo>
                  <a:lnTo>
                    <a:pt x="427" y="192"/>
                  </a:lnTo>
                  <a:lnTo>
                    <a:pt x="431" y="187"/>
                  </a:lnTo>
                  <a:lnTo>
                    <a:pt x="441" y="176"/>
                  </a:lnTo>
                  <a:lnTo>
                    <a:pt x="453" y="166"/>
                  </a:lnTo>
                  <a:lnTo>
                    <a:pt x="466" y="157"/>
                  </a:lnTo>
                  <a:lnTo>
                    <a:pt x="466" y="157"/>
                  </a:lnTo>
                  <a:lnTo>
                    <a:pt x="481" y="144"/>
                  </a:lnTo>
                  <a:lnTo>
                    <a:pt x="481" y="144"/>
                  </a:lnTo>
                  <a:lnTo>
                    <a:pt x="500" y="130"/>
                  </a:lnTo>
                  <a:lnTo>
                    <a:pt x="519" y="115"/>
                  </a:lnTo>
                  <a:lnTo>
                    <a:pt x="540" y="103"/>
                  </a:lnTo>
                  <a:lnTo>
                    <a:pt x="563" y="90"/>
                  </a:lnTo>
                  <a:lnTo>
                    <a:pt x="588" y="77"/>
                  </a:lnTo>
                  <a:lnTo>
                    <a:pt x="613" y="65"/>
                  </a:lnTo>
                  <a:lnTo>
                    <a:pt x="642" y="53"/>
                  </a:lnTo>
                  <a:lnTo>
                    <a:pt x="672" y="41"/>
                  </a:lnTo>
                  <a:lnTo>
                    <a:pt x="672" y="41"/>
                  </a:lnTo>
                  <a:lnTo>
                    <a:pt x="695" y="33"/>
                  </a:lnTo>
                  <a:lnTo>
                    <a:pt x="695" y="33"/>
                  </a:lnTo>
                  <a:lnTo>
                    <a:pt x="719" y="23"/>
                  </a:lnTo>
                  <a:lnTo>
                    <a:pt x="744" y="14"/>
                  </a:lnTo>
                  <a:lnTo>
                    <a:pt x="767" y="7"/>
                  </a:lnTo>
                  <a:lnTo>
                    <a:pt x="792" y="1"/>
                  </a:lnTo>
                  <a:lnTo>
                    <a:pt x="792" y="1"/>
                  </a:lnTo>
                  <a:lnTo>
                    <a:pt x="803" y="0"/>
                  </a:lnTo>
                  <a:lnTo>
                    <a:pt x="803" y="0"/>
                  </a:lnTo>
                  <a:lnTo>
                    <a:pt x="815" y="1"/>
                  </a:lnTo>
                  <a:lnTo>
                    <a:pt x="826" y="4"/>
                  </a:lnTo>
                  <a:lnTo>
                    <a:pt x="838" y="8"/>
                  </a:lnTo>
                  <a:lnTo>
                    <a:pt x="850" y="13"/>
                  </a:lnTo>
                  <a:lnTo>
                    <a:pt x="850" y="13"/>
                  </a:lnTo>
                  <a:lnTo>
                    <a:pt x="863" y="19"/>
                  </a:lnTo>
                  <a:lnTo>
                    <a:pt x="863" y="19"/>
                  </a:lnTo>
                  <a:lnTo>
                    <a:pt x="871" y="23"/>
                  </a:lnTo>
                  <a:lnTo>
                    <a:pt x="878" y="27"/>
                  </a:lnTo>
                  <a:lnTo>
                    <a:pt x="883" y="32"/>
                  </a:lnTo>
                  <a:lnTo>
                    <a:pt x="889" y="36"/>
                  </a:lnTo>
                  <a:lnTo>
                    <a:pt x="899" y="46"/>
                  </a:lnTo>
                  <a:lnTo>
                    <a:pt x="909" y="59"/>
                  </a:lnTo>
                  <a:lnTo>
                    <a:pt x="909" y="59"/>
                  </a:lnTo>
                  <a:lnTo>
                    <a:pt x="917" y="69"/>
                  </a:lnTo>
                  <a:lnTo>
                    <a:pt x="926" y="79"/>
                  </a:lnTo>
                  <a:lnTo>
                    <a:pt x="926" y="79"/>
                  </a:lnTo>
                  <a:lnTo>
                    <a:pt x="946" y="100"/>
                  </a:lnTo>
                  <a:lnTo>
                    <a:pt x="966" y="122"/>
                  </a:lnTo>
                  <a:lnTo>
                    <a:pt x="975" y="134"/>
                  </a:lnTo>
                  <a:lnTo>
                    <a:pt x="984" y="146"/>
                  </a:lnTo>
                  <a:lnTo>
                    <a:pt x="992" y="159"/>
                  </a:lnTo>
                  <a:lnTo>
                    <a:pt x="999" y="171"/>
                  </a:lnTo>
                  <a:lnTo>
                    <a:pt x="999" y="171"/>
                  </a:lnTo>
                  <a:lnTo>
                    <a:pt x="1018" y="209"/>
                  </a:lnTo>
                  <a:lnTo>
                    <a:pt x="1031" y="230"/>
                  </a:lnTo>
                  <a:lnTo>
                    <a:pt x="1044" y="251"/>
                  </a:lnTo>
                  <a:lnTo>
                    <a:pt x="1044" y="251"/>
                  </a:lnTo>
                  <a:lnTo>
                    <a:pt x="1059" y="275"/>
                  </a:lnTo>
                  <a:lnTo>
                    <a:pt x="1065" y="287"/>
                  </a:lnTo>
                  <a:lnTo>
                    <a:pt x="1070" y="299"/>
                  </a:lnTo>
                  <a:lnTo>
                    <a:pt x="1070" y="299"/>
                  </a:lnTo>
                  <a:lnTo>
                    <a:pt x="1073" y="309"/>
                  </a:lnTo>
                  <a:lnTo>
                    <a:pt x="1077" y="319"/>
                  </a:lnTo>
                  <a:lnTo>
                    <a:pt x="1080" y="332"/>
                  </a:lnTo>
                  <a:lnTo>
                    <a:pt x="1082" y="346"/>
                  </a:lnTo>
                  <a:lnTo>
                    <a:pt x="1082" y="352"/>
                  </a:lnTo>
                  <a:lnTo>
                    <a:pt x="1081" y="358"/>
                  </a:lnTo>
                  <a:lnTo>
                    <a:pt x="1080" y="365"/>
                  </a:lnTo>
                  <a:lnTo>
                    <a:pt x="1078" y="371"/>
                  </a:lnTo>
                  <a:lnTo>
                    <a:pt x="1076" y="377"/>
                  </a:lnTo>
                  <a:lnTo>
                    <a:pt x="1072" y="382"/>
                  </a:lnTo>
                  <a:lnTo>
                    <a:pt x="1067" y="387"/>
                  </a:lnTo>
                  <a:lnTo>
                    <a:pt x="1062" y="391"/>
                  </a:lnTo>
                  <a:lnTo>
                    <a:pt x="1062" y="391"/>
                  </a:lnTo>
                  <a:lnTo>
                    <a:pt x="1052" y="395"/>
                  </a:lnTo>
                  <a:lnTo>
                    <a:pt x="1043" y="398"/>
                  </a:lnTo>
                  <a:lnTo>
                    <a:pt x="1033" y="400"/>
                  </a:lnTo>
                  <a:lnTo>
                    <a:pt x="1021" y="400"/>
                  </a:lnTo>
                  <a:lnTo>
                    <a:pt x="1021" y="400"/>
                  </a:lnTo>
                  <a:lnTo>
                    <a:pt x="1021" y="400"/>
                  </a:lnTo>
                  <a:lnTo>
                    <a:pt x="1010" y="400"/>
                  </a:lnTo>
                  <a:lnTo>
                    <a:pt x="997" y="398"/>
                  </a:lnTo>
                  <a:lnTo>
                    <a:pt x="997" y="398"/>
                  </a:lnTo>
                  <a:lnTo>
                    <a:pt x="975" y="395"/>
                  </a:lnTo>
                  <a:lnTo>
                    <a:pt x="975" y="395"/>
                  </a:lnTo>
                  <a:lnTo>
                    <a:pt x="952" y="392"/>
                  </a:lnTo>
                  <a:lnTo>
                    <a:pt x="930" y="388"/>
                  </a:lnTo>
                  <a:lnTo>
                    <a:pt x="923" y="387"/>
                  </a:lnTo>
                  <a:lnTo>
                    <a:pt x="922" y="392"/>
                  </a:lnTo>
                  <a:lnTo>
                    <a:pt x="922" y="392"/>
                  </a:lnTo>
                  <a:lnTo>
                    <a:pt x="917" y="413"/>
                  </a:lnTo>
                  <a:lnTo>
                    <a:pt x="911" y="434"/>
                  </a:lnTo>
                  <a:lnTo>
                    <a:pt x="911" y="434"/>
                  </a:lnTo>
                  <a:lnTo>
                    <a:pt x="905" y="452"/>
                  </a:lnTo>
                  <a:lnTo>
                    <a:pt x="900" y="472"/>
                  </a:lnTo>
                  <a:lnTo>
                    <a:pt x="895" y="491"/>
                  </a:lnTo>
                  <a:lnTo>
                    <a:pt x="894" y="501"/>
                  </a:lnTo>
                  <a:lnTo>
                    <a:pt x="894" y="511"/>
                  </a:lnTo>
                  <a:lnTo>
                    <a:pt x="894" y="511"/>
                  </a:lnTo>
                  <a:lnTo>
                    <a:pt x="893" y="525"/>
                  </a:lnTo>
                  <a:lnTo>
                    <a:pt x="891" y="540"/>
                  </a:lnTo>
                  <a:lnTo>
                    <a:pt x="887" y="554"/>
                  </a:lnTo>
                  <a:lnTo>
                    <a:pt x="882" y="568"/>
                  </a:lnTo>
                  <a:lnTo>
                    <a:pt x="877" y="582"/>
                  </a:lnTo>
                  <a:lnTo>
                    <a:pt x="870" y="596"/>
                  </a:lnTo>
                  <a:lnTo>
                    <a:pt x="856" y="623"/>
                  </a:lnTo>
                  <a:lnTo>
                    <a:pt x="856" y="623"/>
                  </a:lnTo>
                  <a:lnTo>
                    <a:pt x="847" y="641"/>
                  </a:lnTo>
                  <a:lnTo>
                    <a:pt x="847" y="641"/>
                  </a:lnTo>
                  <a:lnTo>
                    <a:pt x="832" y="669"/>
                  </a:lnTo>
                  <a:lnTo>
                    <a:pt x="815" y="699"/>
                  </a:lnTo>
                  <a:lnTo>
                    <a:pt x="795" y="730"/>
                  </a:lnTo>
                  <a:lnTo>
                    <a:pt x="774" y="761"/>
                  </a:lnTo>
                  <a:lnTo>
                    <a:pt x="750" y="791"/>
                  </a:lnTo>
                  <a:lnTo>
                    <a:pt x="737" y="806"/>
                  </a:lnTo>
                  <a:lnTo>
                    <a:pt x="724" y="821"/>
                  </a:lnTo>
                  <a:lnTo>
                    <a:pt x="710" y="834"/>
                  </a:lnTo>
                  <a:lnTo>
                    <a:pt x="695" y="848"/>
                  </a:lnTo>
                  <a:lnTo>
                    <a:pt x="680" y="861"/>
                  </a:lnTo>
                  <a:lnTo>
                    <a:pt x="664" y="874"/>
                  </a:lnTo>
                  <a:lnTo>
                    <a:pt x="664" y="874"/>
                  </a:lnTo>
                  <a:lnTo>
                    <a:pt x="629" y="897"/>
                  </a:lnTo>
                  <a:lnTo>
                    <a:pt x="595" y="919"/>
                  </a:lnTo>
                  <a:lnTo>
                    <a:pt x="562" y="940"/>
                  </a:lnTo>
                  <a:lnTo>
                    <a:pt x="529" y="958"/>
                  </a:lnTo>
                  <a:lnTo>
                    <a:pt x="497" y="975"/>
                  </a:lnTo>
                  <a:lnTo>
                    <a:pt x="463" y="989"/>
                  </a:lnTo>
                  <a:lnTo>
                    <a:pt x="430" y="1004"/>
                  </a:lnTo>
                  <a:lnTo>
                    <a:pt x="396" y="1015"/>
                  </a:lnTo>
                  <a:lnTo>
                    <a:pt x="396" y="1015"/>
                  </a:lnTo>
                  <a:lnTo>
                    <a:pt x="377" y="1021"/>
                  </a:lnTo>
                  <a:lnTo>
                    <a:pt x="359" y="1026"/>
                  </a:lnTo>
                  <a:lnTo>
                    <a:pt x="341" y="1031"/>
                  </a:lnTo>
                  <a:lnTo>
                    <a:pt x="323" y="1034"/>
                  </a:lnTo>
                  <a:lnTo>
                    <a:pt x="306" y="1037"/>
                  </a:lnTo>
                  <a:lnTo>
                    <a:pt x="288" y="1038"/>
                  </a:lnTo>
                  <a:lnTo>
                    <a:pt x="271" y="1040"/>
                  </a:lnTo>
                  <a:lnTo>
                    <a:pt x="252" y="1040"/>
                  </a:lnTo>
                  <a:lnTo>
                    <a:pt x="252" y="1040"/>
                  </a:lnTo>
                  <a:lnTo>
                    <a:pt x="214" y="1041"/>
                  </a:lnTo>
                  <a:lnTo>
                    <a:pt x="214" y="1041"/>
                  </a:lnTo>
                  <a:lnTo>
                    <a:pt x="173" y="1042"/>
                  </a:lnTo>
                  <a:lnTo>
                    <a:pt x="173" y="1042"/>
                  </a:lnTo>
                  <a:close/>
                  <a:moveTo>
                    <a:pt x="98" y="694"/>
                  </a:moveTo>
                  <a:lnTo>
                    <a:pt x="98" y="694"/>
                  </a:lnTo>
                  <a:lnTo>
                    <a:pt x="84" y="695"/>
                  </a:lnTo>
                  <a:lnTo>
                    <a:pt x="71" y="698"/>
                  </a:lnTo>
                  <a:lnTo>
                    <a:pt x="66" y="700"/>
                  </a:lnTo>
                  <a:lnTo>
                    <a:pt x="62" y="702"/>
                  </a:lnTo>
                  <a:lnTo>
                    <a:pt x="58" y="705"/>
                  </a:lnTo>
                  <a:lnTo>
                    <a:pt x="55" y="708"/>
                  </a:lnTo>
                  <a:lnTo>
                    <a:pt x="55" y="708"/>
                  </a:lnTo>
                  <a:lnTo>
                    <a:pt x="51" y="714"/>
                  </a:lnTo>
                  <a:lnTo>
                    <a:pt x="47" y="721"/>
                  </a:lnTo>
                  <a:lnTo>
                    <a:pt x="44" y="729"/>
                  </a:lnTo>
                  <a:lnTo>
                    <a:pt x="42" y="736"/>
                  </a:lnTo>
                  <a:lnTo>
                    <a:pt x="39" y="753"/>
                  </a:lnTo>
                  <a:lnTo>
                    <a:pt x="38" y="768"/>
                  </a:lnTo>
                  <a:lnTo>
                    <a:pt x="38" y="768"/>
                  </a:lnTo>
                  <a:lnTo>
                    <a:pt x="38" y="783"/>
                  </a:lnTo>
                  <a:lnTo>
                    <a:pt x="39" y="797"/>
                  </a:lnTo>
                  <a:lnTo>
                    <a:pt x="42" y="826"/>
                  </a:lnTo>
                  <a:lnTo>
                    <a:pt x="42" y="826"/>
                  </a:lnTo>
                  <a:lnTo>
                    <a:pt x="45" y="855"/>
                  </a:lnTo>
                  <a:lnTo>
                    <a:pt x="47" y="883"/>
                  </a:lnTo>
                  <a:lnTo>
                    <a:pt x="47" y="883"/>
                  </a:lnTo>
                  <a:lnTo>
                    <a:pt x="48" y="893"/>
                  </a:lnTo>
                  <a:lnTo>
                    <a:pt x="51" y="909"/>
                  </a:lnTo>
                  <a:lnTo>
                    <a:pt x="55" y="926"/>
                  </a:lnTo>
                  <a:lnTo>
                    <a:pt x="61" y="945"/>
                  </a:lnTo>
                  <a:lnTo>
                    <a:pt x="68" y="962"/>
                  </a:lnTo>
                  <a:lnTo>
                    <a:pt x="72" y="971"/>
                  </a:lnTo>
                  <a:lnTo>
                    <a:pt x="76" y="979"/>
                  </a:lnTo>
                  <a:lnTo>
                    <a:pt x="82" y="985"/>
                  </a:lnTo>
                  <a:lnTo>
                    <a:pt x="87" y="990"/>
                  </a:lnTo>
                  <a:lnTo>
                    <a:pt x="93" y="994"/>
                  </a:lnTo>
                  <a:lnTo>
                    <a:pt x="98" y="996"/>
                  </a:lnTo>
                  <a:lnTo>
                    <a:pt x="98" y="996"/>
                  </a:lnTo>
                  <a:lnTo>
                    <a:pt x="121" y="1001"/>
                  </a:lnTo>
                  <a:lnTo>
                    <a:pt x="142" y="1004"/>
                  </a:lnTo>
                  <a:lnTo>
                    <a:pt x="164" y="1005"/>
                  </a:lnTo>
                  <a:lnTo>
                    <a:pt x="183" y="1005"/>
                  </a:lnTo>
                  <a:lnTo>
                    <a:pt x="183" y="1005"/>
                  </a:lnTo>
                  <a:lnTo>
                    <a:pt x="218" y="1004"/>
                  </a:lnTo>
                  <a:lnTo>
                    <a:pt x="218" y="1004"/>
                  </a:lnTo>
                  <a:lnTo>
                    <a:pt x="252" y="1004"/>
                  </a:lnTo>
                  <a:lnTo>
                    <a:pt x="252" y="1004"/>
                  </a:lnTo>
                  <a:lnTo>
                    <a:pt x="270" y="1004"/>
                  </a:lnTo>
                  <a:lnTo>
                    <a:pt x="286" y="1003"/>
                  </a:lnTo>
                  <a:lnTo>
                    <a:pt x="304" y="1001"/>
                  </a:lnTo>
                  <a:lnTo>
                    <a:pt x="320" y="999"/>
                  </a:lnTo>
                  <a:lnTo>
                    <a:pt x="337" y="994"/>
                  </a:lnTo>
                  <a:lnTo>
                    <a:pt x="353" y="991"/>
                  </a:lnTo>
                  <a:lnTo>
                    <a:pt x="370" y="986"/>
                  </a:lnTo>
                  <a:lnTo>
                    <a:pt x="386" y="981"/>
                  </a:lnTo>
                  <a:lnTo>
                    <a:pt x="386" y="981"/>
                  </a:lnTo>
                  <a:lnTo>
                    <a:pt x="419" y="969"/>
                  </a:lnTo>
                  <a:lnTo>
                    <a:pt x="451" y="955"/>
                  </a:lnTo>
                  <a:lnTo>
                    <a:pt x="483" y="941"/>
                  </a:lnTo>
                  <a:lnTo>
                    <a:pt x="514" y="925"/>
                  </a:lnTo>
                  <a:lnTo>
                    <a:pt x="544" y="909"/>
                  </a:lnTo>
                  <a:lnTo>
                    <a:pt x="574" y="891"/>
                  </a:lnTo>
                  <a:lnTo>
                    <a:pt x="603" y="872"/>
                  </a:lnTo>
                  <a:lnTo>
                    <a:pt x="633" y="851"/>
                  </a:lnTo>
                  <a:lnTo>
                    <a:pt x="633" y="851"/>
                  </a:lnTo>
                  <a:lnTo>
                    <a:pt x="647" y="841"/>
                  </a:lnTo>
                  <a:lnTo>
                    <a:pt x="661" y="829"/>
                  </a:lnTo>
                  <a:lnTo>
                    <a:pt x="674" y="818"/>
                  </a:lnTo>
                  <a:lnTo>
                    <a:pt x="687" y="805"/>
                  </a:lnTo>
                  <a:lnTo>
                    <a:pt x="713" y="779"/>
                  </a:lnTo>
                  <a:lnTo>
                    <a:pt x="737" y="751"/>
                  </a:lnTo>
                  <a:lnTo>
                    <a:pt x="760" y="720"/>
                  </a:lnTo>
                  <a:lnTo>
                    <a:pt x="781" y="689"/>
                  </a:lnTo>
                  <a:lnTo>
                    <a:pt x="799" y="656"/>
                  </a:lnTo>
                  <a:lnTo>
                    <a:pt x="808" y="639"/>
                  </a:lnTo>
                  <a:lnTo>
                    <a:pt x="816" y="623"/>
                  </a:lnTo>
                  <a:lnTo>
                    <a:pt x="821" y="610"/>
                  </a:lnTo>
                  <a:lnTo>
                    <a:pt x="821" y="610"/>
                  </a:lnTo>
                  <a:lnTo>
                    <a:pt x="835" y="581"/>
                  </a:lnTo>
                  <a:lnTo>
                    <a:pt x="848" y="553"/>
                  </a:lnTo>
                  <a:lnTo>
                    <a:pt x="848" y="553"/>
                  </a:lnTo>
                  <a:lnTo>
                    <a:pt x="853" y="542"/>
                  </a:lnTo>
                  <a:lnTo>
                    <a:pt x="855" y="533"/>
                  </a:lnTo>
                  <a:lnTo>
                    <a:pt x="856" y="523"/>
                  </a:lnTo>
                  <a:lnTo>
                    <a:pt x="856" y="515"/>
                  </a:lnTo>
                  <a:lnTo>
                    <a:pt x="856" y="515"/>
                  </a:lnTo>
                  <a:lnTo>
                    <a:pt x="857" y="504"/>
                  </a:lnTo>
                  <a:lnTo>
                    <a:pt x="859" y="492"/>
                  </a:lnTo>
                  <a:lnTo>
                    <a:pt x="860" y="487"/>
                  </a:lnTo>
                  <a:lnTo>
                    <a:pt x="860" y="487"/>
                  </a:lnTo>
                  <a:lnTo>
                    <a:pt x="868" y="456"/>
                  </a:lnTo>
                  <a:lnTo>
                    <a:pt x="875" y="425"/>
                  </a:lnTo>
                  <a:lnTo>
                    <a:pt x="875" y="425"/>
                  </a:lnTo>
                  <a:lnTo>
                    <a:pt x="878" y="414"/>
                  </a:lnTo>
                  <a:lnTo>
                    <a:pt x="881" y="404"/>
                  </a:lnTo>
                  <a:lnTo>
                    <a:pt x="881" y="404"/>
                  </a:lnTo>
                  <a:lnTo>
                    <a:pt x="886" y="388"/>
                  </a:lnTo>
                  <a:lnTo>
                    <a:pt x="888" y="380"/>
                  </a:lnTo>
                  <a:lnTo>
                    <a:pt x="890" y="372"/>
                  </a:lnTo>
                  <a:lnTo>
                    <a:pt x="890" y="372"/>
                  </a:lnTo>
                  <a:lnTo>
                    <a:pt x="890" y="367"/>
                  </a:lnTo>
                  <a:lnTo>
                    <a:pt x="892" y="363"/>
                  </a:lnTo>
                  <a:lnTo>
                    <a:pt x="894" y="360"/>
                  </a:lnTo>
                  <a:lnTo>
                    <a:pt x="898" y="357"/>
                  </a:lnTo>
                  <a:lnTo>
                    <a:pt x="899" y="356"/>
                  </a:lnTo>
                  <a:lnTo>
                    <a:pt x="900" y="355"/>
                  </a:lnTo>
                  <a:lnTo>
                    <a:pt x="900" y="355"/>
                  </a:lnTo>
                  <a:lnTo>
                    <a:pt x="901" y="352"/>
                  </a:lnTo>
                  <a:lnTo>
                    <a:pt x="903" y="349"/>
                  </a:lnTo>
                  <a:lnTo>
                    <a:pt x="907" y="347"/>
                  </a:lnTo>
                  <a:lnTo>
                    <a:pt x="912" y="346"/>
                  </a:lnTo>
                  <a:lnTo>
                    <a:pt x="912" y="346"/>
                  </a:lnTo>
                  <a:lnTo>
                    <a:pt x="915" y="346"/>
                  </a:lnTo>
                  <a:lnTo>
                    <a:pt x="918" y="347"/>
                  </a:lnTo>
                  <a:lnTo>
                    <a:pt x="918" y="347"/>
                  </a:lnTo>
                  <a:lnTo>
                    <a:pt x="934" y="352"/>
                  </a:lnTo>
                  <a:lnTo>
                    <a:pt x="957" y="357"/>
                  </a:lnTo>
                  <a:lnTo>
                    <a:pt x="985" y="362"/>
                  </a:lnTo>
                  <a:lnTo>
                    <a:pt x="999" y="363"/>
                  </a:lnTo>
                  <a:lnTo>
                    <a:pt x="1012" y="363"/>
                  </a:lnTo>
                  <a:lnTo>
                    <a:pt x="1012" y="363"/>
                  </a:lnTo>
                  <a:lnTo>
                    <a:pt x="1023" y="363"/>
                  </a:lnTo>
                  <a:lnTo>
                    <a:pt x="1031" y="361"/>
                  </a:lnTo>
                  <a:lnTo>
                    <a:pt x="1038" y="359"/>
                  </a:lnTo>
                  <a:lnTo>
                    <a:pt x="1043" y="355"/>
                  </a:lnTo>
                  <a:lnTo>
                    <a:pt x="1043" y="355"/>
                  </a:lnTo>
                  <a:lnTo>
                    <a:pt x="1044" y="353"/>
                  </a:lnTo>
                  <a:lnTo>
                    <a:pt x="1045" y="350"/>
                  </a:lnTo>
                  <a:lnTo>
                    <a:pt x="1046" y="347"/>
                  </a:lnTo>
                  <a:lnTo>
                    <a:pt x="1046" y="344"/>
                  </a:lnTo>
                  <a:lnTo>
                    <a:pt x="1046" y="344"/>
                  </a:lnTo>
                  <a:lnTo>
                    <a:pt x="1044" y="333"/>
                  </a:lnTo>
                  <a:lnTo>
                    <a:pt x="1041" y="323"/>
                  </a:lnTo>
                  <a:lnTo>
                    <a:pt x="1038" y="313"/>
                  </a:lnTo>
                  <a:lnTo>
                    <a:pt x="1033" y="303"/>
                  </a:lnTo>
                  <a:lnTo>
                    <a:pt x="1023" y="285"/>
                  </a:lnTo>
                  <a:lnTo>
                    <a:pt x="1012" y="268"/>
                  </a:lnTo>
                  <a:lnTo>
                    <a:pt x="1012" y="268"/>
                  </a:lnTo>
                  <a:lnTo>
                    <a:pt x="1006" y="258"/>
                  </a:lnTo>
                  <a:lnTo>
                    <a:pt x="1000" y="248"/>
                  </a:lnTo>
                  <a:lnTo>
                    <a:pt x="988" y="225"/>
                  </a:lnTo>
                  <a:lnTo>
                    <a:pt x="988" y="225"/>
                  </a:lnTo>
                  <a:lnTo>
                    <a:pt x="976" y="200"/>
                  </a:lnTo>
                  <a:lnTo>
                    <a:pt x="969" y="189"/>
                  </a:lnTo>
                  <a:lnTo>
                    <a:pt x="962" y="177"/>
                  </a:lnTo>
                  <a:lnTo>
                    <a:pt x="962" y="177"/>
                  </a:lnTo>
                  <a:lnTo>
                    <a:pt x="939" y="148"/>
                  </a:lnTo>
                  <a:lnTo>
                    <a:pt x="916" y="123"/>
                  </a:lnTo>
                  <a:lnTo>
                    <a:pt x="916" y="123"/>
                  </a:lnTo>
                  <a:lnTo>
                    <a:pt x="902" y="105"/>
                  </a:lnTo>
                  <a:lnTo>
                    <a:pt x="902" y="105"/>
                  </a:lnTo>
                  <a:lnTo>
                    <a:pt x="890" y="90"/>
                  </a:lnTo>
                  <a:lnTo>
                    <a:pt x="890" y="90"/>
                  </a:lnTo>
                  <a:lnTo>
                    <a:pt x="879" y="75"/>
                  </a:lnTo>
                  <a:lnTo>
                    <a:pt x="874" y="69"/>
                  </a:lnTo>
                  <a:lnTo>
                    <a:pt x="868" y="63"/>
                  </a:lnTo>
                  <a:lnTo>
                    <a:pt x="868" y="63"/>
                  </a:lnTo>
                  <a:lnTo>
                    <a:pt x="860" y="58"/>
                  </a:lnTo>
                  <a:lnTo>
                    <a:pt x="853" y="53"/>
                  </a:lnTo>
                  <a:lnTo>
                    <a:pt x="846" y="49"/>
                  </a:lnTo>
                  <a:lnTo>
                    <a:pt x="839" y="46"/>
                  </a:lnTo>
                  <a:lnTo>
                    <a:pt x="830" y="43"/>
                  </a:lnTo>
                  <a:lnTo>
                    <a:pt x="822" y="42"/>
                  </a:lnTo>
                  <a:lnTo>
                    <a:pt x="814" y="41"/>
                  </a:lnTo>
                  <a:lnTo>
                    <a:pt x="805" y="40"/>
                  </a:lnTo>
                  <a:lnTo>
                    <a:pt x="805" y="40"/>
                  </a:lnTo>
                  <a:lnTo>
                    <a:pt x="794" y="41"/>
                  </a:lnTo>
                  <a:lnTo>
                    <a:pt x="784" y="42"/>
                  </a:lnTo>
                  <a:lnTo>
                    <a:pt x="774" y="44"/>
                  </a:lnTo>
                  <a:lnTo>
                    <a:pt x="763" y="47"/>
                  </a:lnTo>
                  <a:lnTo>
                    <a:pt x="742" y="53"/>
                  </a:lnTo>
                  <a:lnTo>
                    <a:pt x="721" y="61"/>
                  </a:lnTo>
                  <a:lnTo>
                    <a:pt x="714" y="64"/>
                  </a:lnTo>
                  <a:lnTo>
                    <a:pt x="695" y="71"/>
                  </a:lnTo>
                  <a:lnTo>
                    <a:pt x="695" y="71"/>
                  </a:lnTo>
                  <a:lnTo>
                    <a:pt x="661" y="83"/>
                  </a:lnTo>
                  <a:lnTo>
                    <a:pt x="627" y="97"/>
                  </a:lnTo>
                  <a:lnTo>
                    <a:pt x="610" y="105"/>
                  </a:lnTo>
                  <a:lnTo>
                    <a:pt x="595" y="112"/>
                  </a:lnTo>
                  <a:lnTo>
                    <a:pt x="578" y="122"/>
                  </a:lnTo>
                  <a:lnTo>
                    <a:pt x="564" y="131"/>
                  </a:lnTo>
                  <a:lnTo>
                    <a:pt x="564" y="131"/>
                  </a:lnTo>
                  <a:lnTo>
                    <a:pt x="538" y="148"/>
                  </a:lnTo>
                  <a:lnTo>
                    <a:pt x="513" y="166"/>
                  </a:lnTo>
                  <a:lnTo>
                    <a:pt x="513" y="166"/>
                  </a:lnTo>
                  <a:lnTo>
                    <a:pt x="490" y="184"/>
                  </a:lnTo>
                  <a:lnTo>
                    <a:pt x="466" y="201"/>
                  </a:lnTo>
                  <a:lnTo>
                    <a:pt x="466" y="201"/>
                  </a:lnTo>
                  <a:lnTo>
                    <a:pt x="461" y="204"/>
                  </a:lnTo>
                  <a:lnTo>
                    <a:pt x="458" y="207"/>
                  </a:lnTo>
                  <a:lnTo>
                    <a:pt x="454" y="211"/>
                  </a:lnTo>
                  <a:lnTo>
                    <a:pt x="453" y="215"/>
                  </a:lnTo>
                  <a:lnTo>
                    <a:pt x="452" y="222"/>
                  </a:lnTo>
                  <a:lnTo>
                    <a:pt x="452" y="228"/>
                  </a:lnTo>
                  <a:lnTo>
                    <a:pt x="452" y="228"/>
                  </a:lnTo>
                  <a:lnTo>
                    <a:pt x="454" y="233"/>
                  </a:lnTo>
                  <a:lnTo>
                    <a:pt x="459" y="239"/>
                  </a:lnTo>
                  <a:lnTo>
                    <a:pt x="463" y="245"/>
                  </a:lnTo>
                  <a:lnTo>
                    <a:pt x="469" y="250"/>
                  </a:lnTo>
                  <a:lnTo>
                    <a:pt x="482" y="260"/>
                  </a:lnTo>
                  <a:lnTo>
                    <a:pt x="498" y="269"/>
                  </a:lnTo>
                  <a:lnTo>
                    <a:pt x="514" y="277"/>
                  </a:lnTo>
                  <a:lnTo>
                    <a:pt x="530" y="283"/>
                  </a:lnTo>
                  <a:lnTo>
                    <a:pt x="543" y="287"/>
                  </a:lnTo>
                  <a:lnTo>
                    <a:pt x="554" y="289"/>
                  </a:lnTo>
                  <a:lnTo>
                    <a:pt x="554" y="289"/>
                  </a:lnTo>
                  <a:lnTo>
                    <a:pt x="557" y="290"/>
                  </a:lnTo>
                  <a:lnTo>
                    <a:pt x="560" y="291"/>
                  </a:lnTo>
                  <a:lnTo>
                    <a:pt x="563" y="293"/>
                  </a:lnTo>
                  <a:lnTo>
                    <a:pt x="566" y="295"/>
                  </a:lnTo>
                  <a:lnTo>
                    <a:pt x="568" y="298"/>
                  </a:lnTo>
                  <a:lnTo>
                    <a:pt x="571" y="297"/>
                  </a:lnTo>
                  <a:lnTo>
                    <a:pt x="571" y="297"/>
                  </a:lnTo>
                  <a:lnTo>
                    <a:pt x="575" y="297"/>
                  </a:lnTo>
                  <a:lnTo>
                    <a:pt x="575" y="297"/>
                  </a:lnTo>
                  <a:lnTo>
                    <a:pt x="578" y="297"/>
                  </a:lnTo>
                  <a:lnTo>
                    <a:pt x="583" y="298"/>
                  </a:lnTo>
                  <a:lnTo>
                    <a:pt x="586" y="299"/>
                  </a:lnTo>
                  <a:lnTo>
                    <a:pt x="588" y="301"/>
                  </a:lnTo>
                  <a:lnTo>
                    <a:pt x="588" y="301"/>
                  </a:lnTo>
                  <a:lnTo>
                    <a:pt x="590" y="304"/>
                  </a:lnTo>
                  <a:lnTo>
                    <a:pt x="591" y="306"/>
                  </a:lnTo>
                  <a:lnTo>
                    <a:pt x="591" y="313"/>
                  </a:lnTo>
                  <a:lnTo>
                    <a:pt x="591" y="313"/>
                  </a:lnTo>
                  <a:lnTo>
                    <a:pt x="589" y="328"/>
                  </a:lnTo>
                  <a:lnTo>
                    <a:pt x="586" y="344"/>
                  </a:lnTo>
                  <a:lnTo>
                    <a:pt x="581" y="358"/>
                  </a:lnTo>
                  <a:lnTo>
                    <a:pt x="576" y="373"/>
                  </a:lnTo>
                  <a:lnTo>
                    <a:pt x="571" y="388"/>
                  </a:lnTo>
                  <a:lnTo>
                    <a:pt x="565" y="403"/>
                  </a:lnTo>
                  <a:lnTo>
                    <a:pt x="558" y="417"/>
                  </a:lnTo>
                  <a:lnTo>
                    <a:pt x="549" y="430"/>
                  </a:lnTo>
                  <a:lnTo>
                    <a:pt x="533" y="458"/>
                  </a:lnTo>
                  <a:lnTo>
                    <a:pt x="514" y="485"/>
                  </a:lnTo>
                  <a:lnTo>
                    <a:pt x="495" y="512"/>
                  </a:lnTo>
                  <a:lnTo>
                    <a:pt x="474" y="537"/>
                  </a:lnTo>
                  <a:lnTo>
                    <a:pt x="474" y="537"/>
                  </a:lnTo>
                  <a:lnTo>
                    <a:pt x="465" y="548"/>
                  </a:lnTo>
                  <a:lnTo>
                    <a:pt x="453" y="561"/>
                  </a:lnTo>
                  <a:lnTo>
                    <a:pt x="442" y="571"/>
                  </a:lnTo>
                  <a:lnTo>
                    <a:pt x="431" y="582"/>
                  </a:lnTo>
                  <a:lnTo>
                    <a:pt x="418" y="593"/>
                  </a:lnTo>
                  <a:lnTo>
                    <a:pt x="405" y="603"/>
                  </a:lnTo>
                  <a:lnTo>
                    <a:pt x="378" y="622"/>
                  </a:lnTo>
                  <a:lnTo>
                    <a:pt x="348" y="640"/>
                  </a:lnTo>
                  <a:lnTo>
                    <a:pt x="317" y="656"/>
                  </a:lnTo>
                  <a:lnTo>
                    <a:pt x="284" y="670"/>
                  </a:lnTo>
                  <a:lnTo>
                    <a:pt x="248" y="684"/>
                  </a:lnTo>
                  <a:lnTo>
                    <a:pt x="248" y="684"/>
                  </a:lnTo>
                  <a:lnTo>
                    <a:pt x="226" y="690"/>
                  </a:lnTo>
                  <a:lnTo>
                    <a:pt x="204" y="694"/>
                  </a:lnTo>
                  <a:lnTo>
                    <a:pt x="181" y="697"/>
                  </a:lnTo>
                  <a:lnTo>
                    <a:pt x="158" y="698"/>
                  </a:lnTo>
                  <a:lnTo>
                    <a:pt x="158" y="698"/>
                  </a:lnTo>
                  <a:lnTo>
                    <a:pt x="140" y="697"/>
                  </a:lnTo>
                  <a:lnTo>
                    <a:pt x="140" y="697"/>
                  </a:lnTo>
                  <a:lnTo>
                    <a:pt x="129" y="696"/>
                  </a:lnTo>
                  <a:lnTo>
                    <a:pt x="129" y="696"/>
                  </a:lnTo>
                  <a:lnTo>
                    <a:pt x="115" y="695"/>
                  </a:lnTo>
                  <a:lnTo>
                    <a:pt x="98" y="694"/>
                  </a:lnTo>
                  <a:lnTo>
                    <a:pt x="98" y="6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0" name="chenying0907 1479"/>
          <p:cNvGrpSpPr/>
          <p:nvPr/>
        </p:nvGrpSpPr>
        <p:grpSpPr>
          <a:xfrm>
            <a:off x="1570682" y="1789914"/>
            <a:ext cx="655681" cy="681021"/>
            <a:chOff x="2254250" y="2162175"/>
            <a:chExt cx="657225" cy="682625"/>
          </a:xfrm>
          <a:solidFill>
            <a:schemeClr val="accent6">
              <a:lumMod val="75000"/>
            </a:schemeClr>
          </a:solidFill>
        </p:grpSpPr>
        <p:sp>
          <p:nvSpPr>
            <p:cNvPr id="2390" name="chenying0907 262"/>
            <p:cNvSpPr>
              <a:spLocks/>
            </p:cNvSpPr>
            <p:nvPr/>
          </p:nvSpPr>
          <p:spPr bwMode="auto">
            <a:xfrm>
              <a:off x="2292350" y="2236788"/>
              <a:ext cx="38100" cy="179388"/>
            </a:xfrm>
            <a:custGeom>
              <a:avLst/>
              <a:gdLst/>
              <a:ahLst/>
              <a:cxnLst>
                <a:cxn ang="0">
                  <a:pos x="65" y="0"/>
                </a:cxn>
                <a:cxn ang="0">
                  <a:pos x="58" y="7"/>
                </a:cxn>
                <a:cxn ang="0">
                  <a:pos x="52" y="16"/>
                </a:cxn>
                <a:cxn ang="0">
                  <a:pos x="50" y="36"/>
                </a:cxn>
                <a:cxn ang="0">
                  <a:pos x="48" y="64"/>
                </a:cxn>
                <a:cxn ang="0">
                  <a:pos x="41" y="122"/>
                </a:cxn>
                <a:cxn ang="0">
                  <a:pos x="36" y="150"/>
                </a:cxn>
                <a:cxn ang="0">
                  <a:pos x="14" y="245"/>
                </a:cxn>
                <a:cxn ang="0">
                  <a:pos x="9" y="267"/>
                </a:cxn>
                <a:cxn ang="0">
                  <a:pos x="1" y="311"/>
                </a:cxn>
                <a:cxn ang="0">
                  <a:pos x="0" y="333"/>
                </a:cxn>
                <a:cxn ang="0">
                  <a:pos x="0" y="335"/>
                </a:cxn>
                <a:cxn ang="0">
                  <a:pos x="2" y="338"/>
                </a:cxn>
                <a:cxn ang="0">
                  <a:pos x="10" y="338"/>
                </a:cxn>
                <a:cxn ang="0">
                  <a:pos x="12" y="338"/>
                </a:cxn>
                <a:cxn ang="0">
                  <a:pos x="14" y="335"/>
                </a:cxn>
                <a:cxn ang="0">
                  <a:pos x="14" y="331"/>
                </a:cxn>
                <a:cxn ang="0">
                  <a:pos x="12" y="328"/>
                </a:cxn>
                <a:cxn ang="0">
                  <a:pos x="9" y="328"/>
                </a:cxn>
                <a:cxn ang="0">
                  <a:pos x="10" y="310"/>
                </a:cxn>
                <a:cxn ang="0">
                  <a:pos x="16" y="272"/>
                </a:cxn>
                <a:cxn ang="0">
                  <a:pos x="31" y="215"/>
                </a:cxn>
                <a:cxn ang="0">
                  <a:pos x="39" y="178"/>
                </a:cxn>
                <a:cxn ang="0">
                  <a:pos x="50" y="118"/>
                </a:cxn>
                <a:cxn ang="0">
                  <a:pos x="52" y="98"/>
                </a:cxn>
                <a:cxn ang="0">
                  <a:pos x="58" y="54"/>
                </a:cxn>
                <a:cxn ang="0">
                  <a:pos x="61" y="24"/>
                </a:cxn>
                <a:cxn ang="0">
                  <a:pos x="65" y="14"/>
                </a:cxn>
                <a:cxn ang="0">
                  <a:pos x="67" y="15"/>
                </a:cxn>
                <a:cxn ang="0">
                  <a:pos x="71" y="13"/>
                </a:cxn>
                <a:cxn ang="0">
                  <a:pos x="72" y="4"/>
                </a:cxn>
                <a:cxn ang="0">
                  <a:pos x="71" y="2"/>
                </a:cxn>
                <a:cxn ang="0">
                  <a:pos x="67" y="0"/>
                </a:cxn>
                <a:cxn ang="0">
                  <a:pos x="65" y="0"/>
                </a:cxn>
              </a:cxnLst>
              <a:rect l="0" t="0" r="r" b="b"/>
              <a:pathLst>
                <a:path w="72" h="338">
                  <a:moveTo>
                    <a:pt x="65" y="0"/>
                  </a:moveTo>
                  <a:lnTo>
                    <a:pt x="65" y="0"/>
                  </a:lnTo>
                  <a:lnTo>
                    <a:pt x="61" y="4"/>
                  </a:lnTo>
                  <a:lnTo>
                    <a:pt x="58" y="7"/>
                  </a:lnTo>
                  <a:lnTo>
                    <a:pt x="55" y="11"/>
                  </a:lnTo>
                  <a:lnTo>
                    <a:pt x="52" y="16"/>
                  </a:lnTo>
                  <a:lnTo>
                    <a:pt x="50" y="26"/>
                  </a:lnTo>
                  <a:lnTo>
                    <a:pt x="50" y="36"/>
                  </a:lnTo>
                  <a:lnTo>
                    <a:pt x="50" y="36"/>
                  </a:lnTo>
                  <a:lnTo>
                    <a:pt x="48" y="64"/>
                  </a:lnTo>
                  <a:lnTo>
                    <a:pt x="45" y="93"/>
                  </a:lnTo>
                  <a:lnTo>
                    <a:pt x="41" y="122"/>
                  </a:lnTo>
                  <a:lnTo>
                    <a:pt x="36" y="150"/>
                  </a:lnTo>
                  <a:lnTo>
                    <a:pt x="36" y="150"/>
                  </a:lnTo>
                  <a:lnTo>
                    <a:pt x="25" y="197"/>
                  </a:lnTo>
                  <a:lnTo>
                    <a:pt x="14" y="245"/>
                  </a:lnTo>
                  <a:lnTo>
                    <a:pt x="14" y="245"/>
                  </a:lnTo>
                  <a:lnTo>
                    <a:pt x="9" y="267"/>
                  </a:lnTo>
                  <a:lnTo>
                    <a:pt x="4" y="289"/>
                  </a:lnTo>
                  <a:lnTo>
                    <a:pt x="1" y="311"/>
                  </a:lnTo>
                  <a:lnTo>
                    <a:pt x="0" y="322"/>
                  </a:lnTo>
                  <a:lnTo>
                    <a:pt x="0" y="333"/>
                  </a:lnTo>
                  <a:lnTo>
                    <a:pt x="0" y="333"/>
                  </a:lnTo>
                  <a:lnTo>
                    <a:pt x="0" y="335"/>
                  </a:lnTo>
                  <a:lnTo>
                    <a:pt x="1" y="337"/>
                  </a:lnTo>
                  <a:lnTo>
                    <a:pt x="2" y="338"/>
                  </a:lnTo>
                  <a:lnTo>
                    <a:pt x="4" y="338"/>
                  </a:lnTo>
                  <a:lnTo>
                    <a:pt x="10" y="338"/>
                  </a:lnTo>
                  <a:lnTo>
                    <a:pt x="10" y="338"/>
                  </a:lnTo>
                  <a:lnTo>
                    <a:pt x="12" y="338"/>
                  </a:lnTo>
                  <a:lnTo>
                    <a:pt x="14" y="337"/>
                  </a:lnTo>
                  <a:lnTo>
                    <a:pt x="14" y="335"/>
                  </a:lnTo>
                  <a:lnTo>
                    <a:pt x="15" y="333"/>
                  </a:lnTo>
                  <a:lnTo>
                    <a:pt x="14" y="331"/>
                  </a:lnTo>
                  <a:lnTo>
                    <a:pt x="14" y="329"/>
                  </a:lnTo>
                  <a:lnTo>
                    <a:pt x="12" y="328"/>
                  </a:lnTo>
                  <a:lnTo>
                    <a:pt x="10" y="328"/>
                  </a:lnTo>
                  <a:lnTo>
                    <a:pt x="9" y="328"/>
                  </a:lnTo>
                  <a:lnTo>
                    <a:pt x="9" y="328"/>
                  </a:lnTo>
                  <a:lnTo>
                    <a:pt x="10" y="310"/>
                  </a:lnTo>
                  <a:lnTo>
                    <a:pt x="13" y="290"/>
                  </a:lnTo>
                  <a:lnTo>
                    <a:pt x="16" y="272"/>
                  </a:lnTo>
                  <a:lnTo>
                    <a:pt x="20" y="253"/>
                  </a:lnTo>
                  <a:lnTo>
                    <a:pt x="31" y="215"/>
                  </a:lnTo>
                  <a:lnTo>
                    <a:pt x="39" y="178"/>
                  </a:lnTo>
                  <a:lnTo>
                    <a:pt x="39" y="178"/>
                  </a:lnTo>
                  <a:lnTo>
                    <a:pt x="46" y="138"/>
                  </a:lnTo>
                  <a:lnTo>
                    <a:pt x="50" y="118"/>
                  </a:lnTo>
                  <a:lnTo>
                    <a:pt x="52" y="98"/>
                  </a:lnTo>
                  <a:lnTo>
                    <a:pt x="52" y="98"/>
                  </a:lnTo>
                  <a:lnTo>
                    <a:pt x="58" y="54"/>
                  </a:lnTo>
                  <a:lnTo>
                    <a:pt x="58" y="54"/>
                  </a:lnTo>
                  <a:lnTo>
                    <a:pt x="59" y="34"/>
                  </a:lnTo>
                  <a:lnTo>
                    <a:pt x="61" y="24"/>
                  </a:lnTo>
                  <a:lnTo>
                    <a:pt x="62" y="18"/>
                  </a:lnTo>
                  <a:lnTo>
                    <a:pt x="65" y="14"/>
                  </a:lnTo>
                  <a:lnTo>
                    <a:pt x="65" y="14"/>
                  </a:lnTo>
                  <a:lnTo>
                    <a:pt x="67" y="15"/>
                  </a:lnTo>
                  <a:lnTo>
                    <a:pt x="69" y="15"/>
                  </a:lnTo>
                  <a:lnTo>
                    <a:pt x="71" y="13"/>
                  </a:lnTo>
                  <a:lnTo>
                    <a:pt x="72" y="10"/>
                  </a:lnTo>
                  <a:lnTo>
                    <a:pt x="72" y="4"/>
                  </a:lnTo>
                  <a:lnTo>
                    <a:pt x="72" y="4"/>
                  </a:lnTo>
                  <a:lnTo>
                    <a:pt x="71" y="2"/>
                  </a:lnTo>
                  <a:lnTo>
                    <a:pt x="70" y="0"/>
                  </a:lnTo>
                  <a:lnTo>
                    <a:pt x="67" y="0"/>
                  </a:lnTo>
                  <a:lnTo>
                    <a:pt x="65" y="0"/>
                  </a:lnTo>
                  <a:lnTo>
                    <a:pt x="6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1" name="chenying0907 263"/>
            <p:cNvSpPr>
              <a:spLocks/>
            </p:cNvSpPr>
            <p:nvPr/>
          </p:nvSpPr>
          <p:spPr bwMode="auto">
            <a:xfrm>
              <a:off x="2309813" y="2203450"/>
              <a:ext cx="53975" cy="276225"/>
            </a:xfrm>
            <a:custGeom>
              <a:avLst/>
              <a:gdLst/>
              <a:ahLst/>
              <a:cxnLst>
                <a:cxn ang="0">
                  <a:pos x="104" y="4"/>
                </a:cxn>
                <a:cxn ang="0">
                  <a:pos x="103" y="1"/>
                </a:cxn>
                <a:cxn ang="0">
                  <a:pos x="100" y="0"/>
                </a:cxn>
                <a:cxn ang="0">
                  <a:pos x="97" y="1"/>
                </a:cxn>
                <a:cxn ang="0">
                  <a:pos x="95" y="4"/>
                </a:cxn>
                <a:cxn ang="0">
                  <a:pos x="94" y="16"/>
                </a:cxn>
                <a:cxn ang="0">
                  <a:pos x="90" y="42"/>
                </a:cxn>
                <a:cxn ang="0">
                  <a:pos x="89" y="55"/>
                </a:cxn>
                <a:cxn ang="0">
                  <a:pos x="89" y="103"/>
                </a:cxn>
                <a:cxn ang="0">
                  <a:pos x="87" y="120"/>
                </a:cxn>
                <a:cxn ang="0">
                  <a:pos x="62" y="234"/>
                </a:cxn>
                <a:cxn ang="0">
                  <a:pos x="52" y="273"/>
                </a:cxn>
                <a:cxn ang="0">
                  <a:pos x="32" y="341"/>
                </a:cxn>
                <a:cxn ang="0">
                  <a:pos x="17" y="391"/>
                </a:cxn>
                <a:cxn ang="0">
                  <a:pos x="14" y="409"/>
                </a:cxn>
                <a:cxn ang="0">
                  <a:pos x="12" y="437"/>
                </a:cxn>
                <a:cxn ang="0">
                  <a:pos x="10" y="465"/>
                </a:cxn>
                <a:cxn ang="0">
                  <a:pos x="9" y="478"/>
                </a:cxn>
                <a:cxn ang="0">
                  <a:pos x="9" y="497"/>
                </a:cxn>
                <a:cxn ang="0">
                  <a:pos x="5" y="508"/>
                </a:cxn>
                <a:cxn ang="0">
                  <a:pos x="1" y="513"/>
                </a:cxn>
                <a:cxn ang="0">
                  <a:pos x="0" y="516"/>
                </a:cxn>
                <a:cxn ang="0">
                  <a:pos x="2" y="519"/>
                </a:cxn>
                <a:cxn ang="0">
                  <a:pos x="5" y="520"/>
                </a:cxn>
                <a:cxn ang="0">
                  <a:pos x="8" y="519"/>
                </a:cxn>
                <a:cxn ang="0">
                  <a:pos x="13" y="513"/>
                </a:cxn>
                <a:cxn ang="0">
                  <a:pos x="18" y="502"/>
                </a:cxn>
                <a:cxn ang="0">
                  <a:pos x="18" y="494"/>
                </a:cxn>
                <a:cxn ang="0">
                  <a:pos x="22" y="433"/>
                </a:cxn>
                <a:cxn ang="0">
                  <a:pos x="24" y="413"/>
                </a:cxn>
                <a:cxn ang="0">
                  <a:pos x="31" y="376"/>
                </a:cxn>
                <a:cxn ang="0">
                  <a:pos x="47" y="321"/>
                </a:cxn>
                <a:cxn ang="0">
                  <a:pos x="59" y="285"/>
                </a:cxn>
                <a:cxn ang="0">
                  <a:pos x="79" y="203"/>
                </a:cxn>
                <a:cxn ang="0">
                  <a:pos x="96" y="122"/>
                </a:cxn>
                <a:cxn ang="0">
                  <a:pos x="98" y="92"/>
                </a:cxn>
                <a:cxn ang="0">
                  <a:pos x="98" y="62"/>
                </a:cxn>
                <a:cxn ang="0">
                  <a:pos x="101" y="33"/>
                </a:cxn>
                <a:cxn ang="0">
                  <a:pos x="104" y="4"/>
                </a:cxn>
              </a:cxnLst>
              <a:rect l="0" t="0" r="r" b="b"/>
              <a:pathLst>
                <a:path w="104" h="520">
                  <a:moveTo>
                    <a:pt x="104" y="4"/>
                  </a:moveTo>
                  <a:lnTo>
                    <a:pt x="104" y="4"/>
                  </a:lnTo>
                  <a:lnTo>
                    <a:pt x="104" y="2"/>
                  </a:lnTo>
                  <a:lnTo>
                    <a:pt x="103" y="1"/>
                  </a:lnTo>
                  <a:lnTo>
                    <a:pt x="101" y="0"/>
                  </a:lnTo>
                  <a:lnTo>
                    <a:pt x="100" y="0"/>
                  </a:lnTo>
                  <a:lnTo>
                    <a:pt x="98" y="0"/>
                  </a:lnTo>
                  <a:lnTo>
                    <a:pt x="97" y="1"/>
                  </a:lnTo>
                  <a:lnTo>
                    <a:pt x="95" y="2"/>
                  </a:lnTo>
                  <a:lnTo>
                    <a:pt x="95" y="4"/>
                  </a:lnTo>
                  <a:lnTo>
                    <a:pt x="95" y="4"/>
                  </a:lnTo>
                  <a:lnTo>
                    <a:pt x="94" y="16"/>
                  </a:lnTo>
                  <a:lnTo>
                    <a:pt x="92" y="30"/>
                  </a:lnTo>
                  <a:lnTo>
                    <a:pt x="90" y="42"/>
                  </a:lnTo>
                  <a:lnTo>
                    <a:pt x="89" y="55"/>
                  </a:lnTo>
                  <a:lnTo>
                    <a:pt x="89" y="55"/>
                  </a:lnTo>
                  <a:lnTo>
                    <a:pt x="90" y="88"/>
                  </a:lnTo>
                  <a:lnTo>
                    <a:pt x="89" y="103"/>
                  </a:lnTo>
                  <a:lnTo>
                    <a:pt x="87" y="120"/>
                  </a:lnTo>
                  <a:lnTo>
                    <a:pt x="87" y="120"/>
                  </a:lnTo>
                  <a:lnTo>
                    <a:pt x="71" y="196"/>
                  </a:lnTo>
                  <a:lnTo>
                    <a:pt x="62" y="234"/>
                  </a:lnTo>
                  <a:lnTo>
                    <a:pt x="52" y="273"/>
                  </a:lnTo>
                  <a:lnTo>
                    <a:pt x="52" y="273"/>
                  </a:lnTo>
                  <a:lnTo>
                    <a:pt x="42" y="307"/>
                  </a:lnTo>
                  <a:lnTo>
                    <a:pt x="32" y="341"/>
                  </a:lnTo>
                  <a:lnTo>
                    <a:pt x="21" y="375"/>
                  </a:lnTo>
                  <a:lnTo>
                    <a:pt x="17" y="391"/>
                  </a:lnTo>
                  <a:lnTo>
                    <a:pt x="14" y="409"/>
                  </a:lnTo>
                  <a:lnTo>
                    <a:pt x="14" y="409"/>
                  </a:lnTo>
                  <a:lnTo>
                    <a:pt x="13" y="423"/>
                  </a:lnTo>
                  <a:lnTo>
                    <a:pt x="12" y="437"/>
                  </a:lnTo>
                  <a:lnTo>
                    <a:pt x="11" y="451"/>
                  </a:lnTo>
                  <a:lnTo>
                    <a:pt x="10" y="465"/>
                  </a:lnTo>
                  <a:lnTo>
                    <a:pt x="10" y="465"/>
                  </a:lnTo>
                  <a:lnTo>
                    <a:pt x="9" y="478"/>
                  </a:lnTo>
                  <a:lnTo>
                    <a:pt x="10" y="490"/>
                  </a:lnTo>
                  <a:lnTo>
                    <a:pt x="9" y="497"/>
                  </a:lnTo>
                  <a:lnTo>
                    <a:pt x="8" y="502"/>
                  </a:lnTo>
                  <a:lnTo>
                    <a:pt x="5" y="508"/>
                  </a:lnTo>
                  <a:lnTo>
                    <a:pt x="1" y="513"/>
                  </a:lnTo>
                  <a:lnTo>
                    <a:pt x="1" y="513"/>
                  </a:lnTo>
                  <a:lnTo>
                    <a:pt x="0" y="514"/>
                  </a:lnTo>
                  <a:lnTo>
                    <a:pt x="0" y="516"/>
                  </a:lnTo>
                  <a:lnTo>
                    <a:pt x="1" y="518"/>
                  </a:lnTo>
                  <a:lnTo>
                    <a:pt x="2" y="519"/>
                  </a:lnTo>
                  <a:lnTo>
                    <a:pt x="3" y="520"/>
                  </a:lnTo>
                  <a:lnTo>
                    <a:pt x="5" y="520"/>
                  </a:lnTo>
                  <a:lnTo>
                    <a:pt x="6" y="520"/>
                  </a:lnTo>
                  <a:lnTo>
                    <a:pt x="8" y="519"/>
                  </a:lnTo>
                  <a:lnTo>
                    <a:pt x="8" y="519"/>
                  </a:lnTo>
                  <a:lnTo>
                    <a:pt x="13" y="513"/>
                  </a:lnTo>
                  <a:lnTo>
                    <a:pt x="16" y="508"/>
                  </a:lnTo>
                  <a:lnTo>
                    <a:pt x="18" y="502"/>
                  </a:lnTo>
                  <a:lnTo>
                    <a:pt x="18" y="494"/>
                  </a:lnTo>
                  <a:lnTo>
                    <a:pt x="18" y="494"/>
                  </a:lnTo>
                  <a:lnTo>
                    <a:pt x="20" y="463"/>
                  </a:lnTo>
                  <a:lnTo>
                    <a:pt x="22" y="433"/>
                  </a:lnTo>
                  <a:lnTo>
                    <a:pt x="22" y="433"/>
                  </a:lnTo>
                  <a:lnTo>
                    <a:pt x="24" y="413"/>
                  </a:lnTo>
                  <a:lnTo>
                    <a:pt x="27" y="394"/>
                  </a:lnTo>
                  <a:lnTo>
                    <a:pt x="31" y="376"/>
                  </a:lnTo>
                  <a:lnTo>
                    <a:pt x="36" y="357"/>
                  </a:lnTo>
                  <a:lnTo>
                    <a:pt x="47" y="321"/>
                  </a:lnTo>
                  <a:lnTo>
                    <a:pt x="59" y="285"/>
                  </a:lnTo>
                  <a:lnTo>
                    <a:pt x="59" y="285"/>
                  </a:lnTo>
                  <a:lnTo>
                    <a:pt x="69" y="245"/>
                  </a:lnTo>
                  <a:lnTo>
                    <a:pt x="79" y="203"/>
                  </a:lnTo>
                  <a:lnTo>
                    <a:pt x="96" y="122"/>
                  </a:lnTo>
                  <a:lnTo>
                    <a:pt x="96" y="122"/>
                  </a:lnTo>
                  <a:lnTo>
                    <a:pt x="98" y="107"/>
                  </a:lnTo>
                  <a:lnTo>
                    <a:pt x="98" y="92"/>
                  </a:lnTo>
                  <a:lnTo>
                    <a:pt x="98" y="62"/>
                  </a:lnTo>
                  <a:lnTo>
                    <a:pt x="98" y="62"/>
                  </a:lnTo>
                  <a:lnTo>
                    <a:pt x="99" y="47"/>
                  </a:lnTo>
                  <a:lnTo>
                    <a:pt x="101" y="33"/>
                  </a:lnTo>
                  <a:lnTo>
                    <a:pt x="103" y="18"/>
                  </a:lnTo>
                  <a:lnTo>
                    <a:pt x="104" y="4"/>
                  </a:lnTo>
                  <a:lnTo>
                    <a:pt x="10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2" name="chenying0907 264"/>
            <p:cNvSpPr>
              <a:spLocks/>
            </p:cNvSpPr>
            <p:nvPr/>
          </p:nvSpPr>
          <p:spPr bwMode="auto">
            <a:xfrm>
              <a:off x="2349500" y="2176463"/>
              <a:ext cx="61913" cy="349250"/>
            </a:xfrm>
            <a:custGeom>
              <a:avLst/>
              <a:gdLst/>
              <a:ahLst/>
              <a:cxnLst>
                <a:cxn ang="0">
                  <a:pos x="108" y="2"/>
                </a:cxn>
                <a:cxn ang="0">
                  <a:pos x="100" y="16"/>
                </a:cxn>
                <a:cxn ang="0">
                  <a:pos x="96" y="30"/>
                </a:cxn>
                <a:cxn ang="0">
                  <a:pos x="93" y="61"/>
                </a:cxn>
                <a:cxn ang="0">
                  <a:pos x="90" y="83"/>
                </a:cxn>
                <a:cxn ang="0">
                  <a:pos x="78" y="150"/>
                </a:cxn>
                <a:cxn ang="0">
                  <a:pos x="69" y="192"/>
                </a:cxn>
                <a:cxn ang="0">
                  <a:pos x="39" y="318"/>
                </a:cxn>
                <a:cxn ang="0">
                  <a:pos x="30" y="360"/>
                </a:cxn>
                <a:cxn ang="0">
                  <a:pos x="18" y="444"/>
                </a:cxn>
                <a:cxn ang="0">
                  <a:pos x="14" y="487"/>
                </a:cxn>
                <a:cxn ang="0">
                  <a:pos x="7" y="577"/>
                </a:cxn>
                <a:cxn ang="0">
                  <a:pos x="2" y="616"/>
                </a:cxn>
                <a:cxn ang="0">
                  <a:pos x="0" y="656"/>
                </a:cxn>
                <a:cxn ang="0">
                  <a:pos x="0" y="657"/>
                </a:cxn>
                <a:cxn ang="0">
                  <a:pos x="2" y="660"/>
                </a:cxn>
                <a:cxn ang="0">
                  <a:pos x="6" y="660"/>
                </a:cxn>
                <a:cxn ang="0">
                  <a:pos x="8" y="657"/>
                </a:cxn>
                <a:cxn ang="0">
                  <a:pos x="9" y="656"/>
                </a:cxn>
                <a:cxn ang="0">
                  <a:pos x="15" y="576"/>
                </a:cxn>
                <a:cxn ang="0">
                  <a:pos x="22" y="496"/>
                </a:cxn>
                <a:cxn ang="0">
                  <a:pos x="26" y="452"/>
                </a:cxn>
                <a:cxn ang="0">
                  <a:pos x="39" y="364"/>
                </a:cxn>
                <a:cxn ang="0">
                  <a:pos x="49" y="320"/>
                </a:cxn>
                <a:cxn ang="0">
                  <a:pos x="85" y="161"/>
                </a:cxn>
                <a:cxn ang="0">
                  <a:pos x="92" y="123"/>
                </a:cxn>
                <a:cxn ang="0">
                  <a:pos x="99" y="86"/>
                </a:cxn>
                <a:cxn ang="0">
                  <a:pos x="103" y="45"/>
                </a:cxn>
                <a:cxn ang="0">
                  <a:pos x="108" y="25"/>
                </a:cxn>
                <a:cxn ang="0">
                  <a:pos x="116" y="6"/>
                </a:cxn>
                <a:cxn ang="0">
                  <a:pos x="117" y="5"/>
                </a:cxn>
                <a:cxn ang="0">
                  <a:pos x="116" y="2"/>
                </a:cxn>
                <a:cxn ang="0">
                  <a:pos x="111" y="0"/>
                </a:cxn>
                <a:cxn ang="0">
                  <a:pos x="108" y="2"/>
                </a:cxn>
              </a:cxnLst>
              <a:rect l="0" t="0" r="r" b="b"/>
              <a:pathLst>
                <a:path w="117" h="660">
                  <a:moveTo>
                    <a:pt x="108" y="2"/>
                  </a:moveTo>
                  <a:lnTo>
                    <a:pt x="108" y="2"/>
                  </a:lnTo>
                  <a:lnTo>
                    <a:pt x="103" y="8"/>
                  </a:lnTo>
                  <a:lnTo>
                    <a:pt x="100" y="16"/>
                  </a:lnTo>
                  <a:lnTo>
                    <a:pt x="98" y="23"/>
                  </a:lnTo>
                  <a:lnTo>
                    <a:pt x="96" y="30"/>
                  </a:lnTo>
                  <a:lnTo>
                    <a:pt x="94" y="46"/>
                  </a:lnTo>
                  <a:lnTo>
                    <a:pt x="93" y="61"/>
                  </a:lnTo>
                  <a:lnTo>
                    <a:pt x="93" y="61"/>
                  </a:lnTo>
                  <a:lnTo>
                    <a:pt x="90" y="83"/>
                  </a:lnTo>
                  <a:lnTo>
                    <a:pt x="87" y="106"/>
                  </a:lnTo>
                  <a:lnTo>
                    <a:pt x="78" y="150"/>
                  </a:lnTo>
                  <a:lnTo>
                    <a:pt x="78" y="150"/>
                  </a:lnTo>
                  <a:lnTo>
                    <a:pt x="69" y="192"/>
                  </a:lnTo>
                  <a:lnTo>
                    <a:pt x="60" y="235"/>
                  </a:lnTo>
                  <a:lnTo>
                    <a:pt x="39" y="318"/>
                  </a:lnTo>
                  <a:lnTo>
                    <a:pt x="39" y="318"/>
                  </a:lnTo>
                  <a:lnTo>
                    <a:pt x="30" y="360"/>
                  </a:lnTo>
                  <a:lnTo>
                    <a:pt x="23" y="402"/>
                  </a:lnTo>
                  <a:lnTo>
                    <a:pt x="18" y="444"/>
                  </a:lnTo>
                  <a:lnTo>
                    <a:pt x="14" y="487"/>
                  </a:lnTo>
                  <a:lnTo>
                    <a:pt x="14" y="487"/>
                  </a:lnTo>
                  <a:lnTo>
                    <a:pt x="11" y="532"/>
                  </a:lnTo>
                  <a:lnTo>
                    <a:pt x="7" y="577"/>
                  </a:lnTo>
                  <a:lnTo>
                    <a:pt x="7" y="577"/>
                  </a:lnTo>
                  <a:lnTo>
                    <a:pt x="2" y="616"/>
                  </a:lnTo>
                  <a:lnTo>
                    <a:pt x="1" y="637"/>
                  </a:lnTo>
                  <a:lnTo>
                    <a:pt x="0" y="656"/>
                  </a:lnTo>
                  <a:lnTo>
                    <a:pt x="0" y="656"/>
                  </a:lnTo>
                  <a:lnTo>
                    <a:pt x="0" y="657"/>
                  </a:lnTo>
                  <a:lnTo>
                    <a:pt x="1" y="659"/>
                  </a:lnTo>
                  <a:lnTo>
                    <a:pt x="2" y="660"/>
                  </a:lnTo>
                  <a:lnTo>
                    <a:pt x="4" y="660"/>
                  </a:lnTo>
                  <a:lnTo>
                    <a:pt x="6" y="660"/>
                  </a:lnTo>
                  <a:lnTo>
                    <a:pt x="7" y="659"/>
                  </a:lnTo>
                  <a:lnTo>
                    <a:pt x="8" y="657"/>
                  </a:lnTo>
                  <a:lnTo>
                    <a:pt x="9" y="656"/>
                  </a:lnTo>
                  <a:lnTo>
                    <a:pt x="9" y="656"/>
                  </a:lnTo>
                  <a:lnTo>
                    <a:pt x="12" y="616"/>
                  </a:lnTo>
                  <a:lnTo>
                    <a:pt x="15" y="576"/>
                  </a:lnTo>
                  <a:lnTo>
                    <a:pt x="19" y="535"/>
                  </a:lnTo>
                  <a:lnTo>
                    <a:pt x="22" y="496"/>
                  </a:lnTo>
                  <a:lnTo>
                    <a:pt x="22" y="496"/>
                  </a:lnTo>
                  <a:lnTo>
                    <a:pt x="26" y="452"/>
                  </a:lnTo>
                  <a:lnTo>
                    <a:pt x="32" y="408"/>
                  </a:lnTo>
                  <a:lnTo>
                    <a:pt x="39" y="364"/>
                  </a:lnTo>
                  <a:lnTo>
                    <a:pt x="49" y="320"/>
                  </a:lnTo>
                  <a:lnTo>
                    <a:pt x="49" y="320"/>
                  </a:lnTo>
                  <a:lnTo>
                    <a:pt x="67" y="241"/>
                  </a:lnTo>
                  <a:lnTo>
                    <a:pt x="85" y="161"/>
                  </a:lnTo>
                  <a:lnTo>
                    <a:pt x="85" y="161"/>
                  </a:lnTo>
                  <a:lnTo>
                    <a:pt x="92" y="123"/>
                  </a:lnTo>
                  <a:lnTo>
                    <a:pt x="99" y="86"/>
                  </a:lnTo>
                  <a:lnTo>
                    <a:pt x="99" y="86"/>
                  </a:lnTo>
                  <a:lnTo>
                    <a:pt x="101" y="65"/>
                  </a:lnTo>
                  <a:lnTo>
                    <a:pt x="103" y="45"/>
                  </a:lnTo>
                  <a:lnTo>
                    <a:pt x="106" y="34"/>
                  </a:lnTo>
                  <a:lnTo>
                    <a:pt x="108" y="25"/>
                  </a:lnTo>
                  <a:lnTo>
                    <a:pt x="111" y="16"/>
                  </a:lnTo>
                  <a:lnTo>
                    <a:pt x="116" y="6"/>
                  </a:lnTo>
                  <a:lnTo>
                    <a:pt x="116" y="6"/>
                  </a:lnTo>
                  <a:lnTo>
                    <a:pt x="117" y="5"/>
                  </a:lnTo>
                  <a:lnTo>
                    <a:pt x="117" y="3"/>
                  </a:lnTo>
                  <a:lnTo>
                    <a:pt x="116" y="2"/>
                  </a:lnTo>
                  <a:lnTo>
                    <a:pt x="115" y="1"/>
                  </a:lnTo>
                  <a:lnTo>
                    <a:pt x="111" y="0"/>
                  </a:lnTo>
                  <a:lnTo>
                    <a:pt x="110" y="0"/>
                  </a:lnTo>
                  <a:lnTo>
                    <a:pt x="108" y="2"/>
                  </a:lnTo>
                  <a:lnTo>
                    <a:pt x="10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3" name="chenying0907 265"/>
            <p:cNvSpPr>
              <a:spLocks/>
            </p:cNvSpPr>
            <p:nvPr/>
          </p:nvSpPr>
          <p:spPr bwMode="auto">
            <a:xfrm>
              <a:off x="2386013" y="2193925"/>
              <a:ext cx="58738" cy="395288"/>
            </a:xfrm>
            <a:custGeom>
              <a:avLst/>
              <a:gdLst/>
              <a:ahLst/>
              <a:cxnLst>
                <a:cxn ang="0">
                  <a:pos x="102" y="5"/>
                </a:cxn>
                <a:cxn ang="0">
                  <a:pos x="94" y="49"/>
                </a:cxn>
                <a:cxn ang="0">
                  <a:pos x="89" y="93"/>
                </a:cxn>
                <a:cxn ang="0">
                  <a:pos x="88" y="142"/>
                </a:cxn>
                <a:cxn ang="0">
                  <a:pos x="85" y="190"/>
                </a:cxn>
                <a:cxn ang="0">
                  <a:pos x="81" y="216"/>
                </a:cxn>
                <a:cxn ang="0">
                  <a:pos x="73" y="268"/>
                </a:cxn>
                <a:cxn ang="0">
                  <a:pos x="54" y="343"/>
                </a:cxn>
                <a:cxn ang="0">
                  <a:pos x="41" y="394"/>
                </a:cxn>
                <a:cxn ang="0">
                  <a:pos x="30" y="438"/>
                </a:cxn>
                <a:cxn ang="0">
                  <a:pos x="24" y="484"/>
                </a:cxn>
                <a:cxn ang="0">
                  <a:pos x="16" y="576"/>
                </a:cxn>
                <a:cxn ang="0">
                  <a:pos x="13" y="618"/>
                </a:cxn>
                <a:cxn ang="0">
                  <a:pos x="12" y="628"/>
                </a:cxn>
                <a:cxn ang="0">
                  <a:pos x="8" y="648"/>
                </a:cxn>
                <a:cxn ang="0">
                  <a:pos x="7" y="657"/>
                </a:cxn>
                <a:cxn ang="0">
                  <a:pos x="7" y="705"/>
                </a:cxn>
                <a:cxn ang="0">
                  <a:pos x="6" y="715"/>
                </a:cxn>
                <a:cxn ang="0">
                  <a:pos x="1" y="735"/>
                </a:cxn>
                <a:cxn ang="0">
                  <a:pos x="0" y="745"/>
                </a:cxn>
                <a:cxn ang="0">
                  <a:pos x="1" y="748"/>
                </a:cxn>
                <a:cxn ang="0">
                  <a:pos x="5" y="749"/>
                </a:cxn>
                <a:cxn ang="0">
                  <a:pos x="10" y="747"/>
                </a:cxn>
                <a:cxn ang="0">
                  <a:pos x="10" y="745"/>
                </a:cxn>
                <a:cxn ang="0">
                  <a:pos x="13" y="729"/>
                </a:cxn>
                <a:cxn ang="0">
                  <a:pos x="16" y="713"/>
                </a:cxn>
                <a:cxn ang="0">
                  <a:pos x="17" y="701"/>
                </a:cxn>
                <a:cxn ang="0">
                  <a:pos x="16" y="662"/>
                </a:cxn>
                <a:cxn ang="0">
                  <a:pos x="17" y="655"/>
                </a:cxn>
                <a:cxn ang="0">
                  <a:pos x="21" y="633"/>
                </a:cxn>
                <a:cxn ang="0">
                  <a:pos x="23" y="609"/>
                </a:cxn>
                <a:cxn ang="0">
                  <a:pos x="25" y="585"/>
                </a:cxn>
                <a:cxn ang="0">
                  <a:pos x="34" y="481"/>
                </a:cxn>
                <a:cxn ang="0">
                  <a:pos x="43" y="430"/>
                </a:cxn>
                <a:cxn ang="0">
                  <a:pos x="54" y="379"/>
                </a:cxn>
                <a:cxn ang="0">
                  <a:pos x="66" y="335"/>
                </a:cxn>
                <a:cxn ang="0">
                  <a:pos x="86" y="245"/>
                </a:cxn>
                <a:cxn ang="0">
                  <a:pos x="93" y="200"/>
                </a:cxn>
                <a:cxn ang="0">
                  <a:pos x="97" y="151"/>
                </a:cxn>
                <a:cxn ang="0">
                  <a:pos x="99" y="102"/>
                </a:cxn>
                <a:cxn ang="0">
                  <a:pos x="100" y="78"/>
                </a:cxn>
                <a:cxn ang="0">
                  <a:pos x="108" y="29"/>
                </a:cxn>
                <a:cxn ang="0">
                  <a:pos x="111" y="5"/>
                </a:cxn>
                <a:cxn ang="0">
                  <a:pos x="110" y="1"/>
                </a:cxn>
                <a:cxn ang="0">
                  <a:pos x="107" y="0"/>
                </a:cxn>
                <a:cxn ang="0">
                  <a:pos x="102" y="3"/>
                </a:cxn>
                <a:cxn ang="0">
                  <a:pos x="102" y="5"/>
                </a:cxn>
              </a:cxnLst>
              <a:rect l="0" t="0" r="r" b="b"/>
              <a:pathLst>
                <a:path w="111" h="749">
                  <a:moveTo>
                    <a:pt x="102" y="5"/>
                  </a:moveTo>
                  <a:lnTo>
                    <a:pt x="102" y="5"/>
                  </a:lnTo>
                  <a:lnTo>
                    <a:pt x="99" y="27"/>
                  </a:lnTo>
                  <a:lnTo>
                    <a:pt x="94" y="49"/>
                  </a:lnTo>
                  <a:lnTo>
                    <a:pt x="91" y="71"/>
                  </a:lnTo>
                  <a:lnTo>
                    <a:pt x="89" y="93"/>
                  </a:lnTo>
                  <a:lnTo>
                    <a:pt x="89" y="93"/>
                  </a:lnTo>
                  <a:lnTo>
                    <a:pt x="88" y="142"/>
                  </a:lnTo>
                  <a:lnTo>
                    <a:pt x="87" y="167"/>
                  </a:lnTo>
                  <a:lnTo>
                    <a:pt x="85" y="190"/>
                  </a:lnTo>
                  <a:lnTo>
                    <a:pt x="85" y="190"/>
                  </a:lnTo>
                  <a:lnTo>
                    <a:pt x="81" y="216"/>
                  </a:lnTo>
                  <a:lnTo>
                    <a:pt x="77" y="242"/>
                  </a:lnTo>
                  <a:lnTo>
                    <a:pt x="73" y="268"/>
                  </a:lnTo>
                  <a:lnTo>
                    <a:pt x="66" y="293"/>
                  </a:lnTo>
                  <a:lnTo>
                    <a:pt x="54" y="343"/>
                  </a:lnTo>
                  <a:lnTo>
                    <a:pt x="41" y="394"/>
                  </a:lnTo>
                  <a:lnTo>
                    <a:pt x="41" y="394"/>
                  </a:lnTo>
                  <a:lnTo>
                    <a:pt x="36" y="416"/>
                  </a:lnTo>
                  <a:lnTo>
                    <a:pt x="30" y="438"/>
                  </a:lnTo>
                  <a:lnTo>
                    <a:pt x="27" y="461"/>
                  </a:lnTo>
                  <a:lnTo>
                    <a:pt x="24" y="484"/>
                  </a:lnTo>
                  <a:lnTo>
                    <a:pt x="19" y="530"/>
                  </a:lnTo>
                  <a:lnTo>
                    <a:pt x="16" y="576"/>
                  </a:lnTo>
                  <a:lnTo>
                    <a:pt x="16" y="576"/>
                  </a:lnTo>
                  <a:lnTo>
                    <a:pt x="13" y="618"/>
                  </a:lnTo>
                  <a:lnTo>
                    <a:pt x="13" y="618"/>
                  </a:lnTo>
                  <a:lnTo>
                    <a:pt x="12" y="628"/>
                  </a:lnTo>
                  <a:lnTo>
                    <a:pt x="10" y="638"/>
                  </a:lnTo>
                  <a:lnTo>
                    <a:pt x="8" y="648"/>
                  </a:lnTo>
                  <a:lnTo>
                    <a:pt x="7" y="657"/>
                  </a:lnTo>
                  <a:lnTo>
                    <a:pt x="7" y="657"/>
                  </a:lnTo>
                  <a:lnTo>
                    <a:pt x="7" y="681"/>
                  </a:lnTo>
                  <a:lnTo>
                    <a:pt x="7" y="705"/>
                  </a:lnTo>
                  <a:lnTo>
                    <a:pt x="7" y="705"/>
                  </a:lnTo>
                  <a:lnTo>
                    <a:pt x="6" y="715"/>
                  </a:lnTo>
                  <a:lnTo>
                    <a:pt x="3" y="724"/>
                  </a:lnTo>
                  <a:lnTo>
                    <a:pt x="1" y="735"/>
                  </a:lnTo>
                  <a:lnTo>
                    <a:pt x="0" y="745"/>
                  </a:lnTo>
                  <a:lnTo>
                    <a:pt x="0" y="745"/>
                  </a:lnTo>
                  <a:lnTo>
                    <a:pt x="0" y="747"/>
                  </a:lnTo>
                  <a:lnTo>
                    <a:pt x="1" y="748"/>
                  </a:lnTo>
                  <a:lnTo>
                    <a:pt x="2" y="749"/>
                  </a:lnTo>
                  <a:lnTo>
                    <a:pt x="5" y="749"/>
                  </a:lnTo>
                  <a:lnTo>
                    <a:pt x="8" y="748"/>
                  </a:lnTo>
                  <a:lnTo>
                    <a:pt x="10" y="747"/>
                  </a:lnTo>
                  <a:lnTo>
                    <a:pt x="10" y="745"/>
                  </a:lnTo>
                  <a:lnTo>
                    <a:pt x="10" y="745"/>
                  </a:lnTo>
                  <a:lnTo>
                    <a:pt x="11" y="737"/>
                  </a:lnTo>
                  <a:lnTo>
                    <a:pt x="13" y="729"/>
                  </a:lnTo>
                  <a:lnTo>
                    <a:pt x="15" y="721"/>
                  </a:lnTo>
                  <a:lnTo>
                    <a:pt x="16" y="713"/>
                  </a:lnTo>
                  <a:lnTo>
                    <a:pt x="16" y="713"/>
                  </a:lnTo>
                  <a:lnTo>
                    <a:pt x="17" y="701"/>
                  </a:lnTo>
                  <a:lnTo>
                    <a:pt x="17" y="688"/>
                  </a:lnTo>
                  <a:lnTo>
                    <a:pt x="16" y="662"/>
                  </a:lnTo>
                  <a:lnTo>
                    <a:pt x="16" y="662"/>
                  </a:lnTo>
                  <a:lnTo>
                    <a:pt x="17" y="655"/>
                  </a:lnTo>
                  <a:lnTo>
                    <a:pt x="18" y="648"/>
                  </a:lnTo>
                  <a:lnTo>
                    <a:pt x="21" y="633"/>
                  </a:lnTo>
                  <a:lnTo>
                    <a:pt x="21" y="633"/>
                  </a:lnTo>
                  <a:lnTo>
                    <a:pt x="23" y="609"/>
                  </a:lnTo>
                  <a:lnTo>
                    <a:pt x="25" y="585"/>
                  </a:lnTo>
                  <a:lnTo>
                    <a:pt x="25" y="585"/>
                  </a:lnTo>
                  <a:lnTo>
                    <a:pt x="29" y="532"/>
                  </a:lnTo>
                  <a:lnTo>
                    <a:pt x="34" y="481"/>
                  </a:lnTo>
                  <a:lnTo>
                    <a:pt x="39" y="456"/>
                  </a:lnTo>
                  <a:lnTo>
                    <a:pt x="43" y="430"/>
                  </a:lnTo>
                  <a:lnTo>
                    <a:pt x="48" y="404"/>
                  </a:lnTo>
                  <a:lnTo>
                    <a:pt x="54" y="379"/>
                  </a:lnTo>
                  <a:lnTo>
                    <a:pt x="54" y="379"/>
                  </a:lnTo>
                  <a:lnTo>
                    <a:pt x="66" y="335"/>
                  </a:lnTo>
                  <a:lnTo>
                    <a:pt x="77" y="289"/>
                  </a:lnTo>
                  <a:lnTo>
                    <a:pt x="86" y="245"/>
                  </a:lnTo>
                  <a:lnTo>
                    <a:pt x="93" y="200"/>
                  </a:lnTo>
                  <a:lnTo>
                    <a:pt x="93" y="200"/>
                  </a:lnTo>
                  <a:lnTo>
                    <a:pt x="95" y="175"/>
                  </a:lnTo>
                  <a:lnTo>
                    <a:pt x="97" y="151"/>
                  </a:lnTo>
                  <a:lnTo>
                    <a:pt x="99" y="102"/>
                  </a:lnTo>
                  <a:lnTo>
                    <a:pt x="99" y="102"/>
                  </a:lnTo>
                  <a:lnTo>
                    <a:pt x="99" y="90"/>
                  </a:lnTo>
                  <a:lnTo>
                    <a:pt x="100" y="78"/>
                  </a:lnTo>
                  <a:lnTo>
                    <a:pt x="104" y="54"/>
                  </a:lnTo>
                  <a:lnTo>
                    <a:pt x="108" y="29"/>
                  </a:lnTo>
                  <a:lnTo>
                    <a:pt x="111" y="5"/>
                  </a:lnTo>
                  <a:lnTo>
                    <a:pt x="111" y="5"/>
                  </a:lnTo>
                  <a:lnTo>
                    <a:pt x="111" y="3"/>
                  </a:lnTo>
                  <a:lnTo>
                    <a:pt x="110" y="1"/>
                  </a:lnTo>
                  <a:lnTo>
                    <a:pt x="108" y="1"/>
                  </a:lnTo>
                  <a:lnTo>
                    <a:pt x="107" y="0"/>
                  </a:lnTo>
                  <a:lnTo>
                    <a:pt x="104" y="1"/>
                  </a:lnTo>
                  <a:lnTo>
                    <a:pt x="102" y="3"/>
                  </a:lnTo>
                  <a:lnTo>
                    <a:pt x="102" y="5"/>
                  </a:lnTo>
                  <a:lnTo>
                    <a:pt x="10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4" name="chenying0907 266"/>
            <p:cNvSpPr>
              <a:spLocks/>
            </p:cNvSpPr>
            <p:nvPr/>
          </p:nvSpPr>
          <p:spPr bwMode="auto">
            <a:xfrm>
              <a:off x="2413000" y="2193925"/>
              <a:ext cx="79375" cy="442913"/>
            </a:xfrm>
            <a:custGeom>
              <a:avLst/>
              <a:gdLst/>
              <a:ahLst/>
              <a:cxnLst>
                <a:cxn ang="0">
                  <a:pos x="139" y="5"/>
                </a:cxn>
                <a:cxn ang="0">
                  <a:pos x="135" y="30"/>
                </a:cxn>
                <a:cxn ang="0">
                  <a:pos x="128" y="56"/>
                </a:cxn>
                <a:cxn ang="0">
                  <a:pos x="116" y="93"/>
                </a:cxn>
                <a:cxn ang="0">
                  <a:pos x="113" y="106"/>
                </a:cxn>
                <a:cxn ang="0">
                  <a:pos x="106" y="155"/>
                </a:cxn>
                <a:cxn ang="0">
                  <a:pos x="102" y="206"/>
                </a:cxn>
                <a:cxn ang="0">
                  <a:pos x="95" y="257"/>
                </a:cxn>
                <a:cxn ang="0">
                  <a:pos x="85" y="309"/>
                </a:cxn>
                <a:cxn ang="0">
                  <a:pos x="77" y="337"/>
                </a:cxn>
                <a:cxn ang="0">
                  <a:pos x="62" y="392"/>
                </a:cxn>
                <a:cxn ang="0">
                  <a:pos x="56" y="420"/>
                </a:cxn>
                <a:cxn ang="0">
                  <a:pos x="36" y="532"/>
                </a:cxn>
                <a:cxn ang="0">
                  <a:pos x="19" y="646"/>
                </a:cxn>
                <a:cxn ang="0">
                  <a:pos x="7" y="719"/>
                </a:cxn>
                <a:cxn ang="0">
                  <a:pos x="6" y="744"/>
                </a:cxn>
                <a:cxn ang="0">
                  <a:pos x="3" y="788"/>
                </a:cxn>
                <a:cxn ang="0">
                  <a:pos x="0" y="834"/>
                </a:cxn>
                <a:cxn ang="0">
                  <a:pos x="0" y="835"/>
                </a:cxn>
                <a:cxn ang="0">
                  <a:pos x="3" y="838"/>
                </a:cxn>
                <a:cxn ang="0">
                  <a:pos x="6" y="838"/>
                </a:cxn>
                <a:cxn ang="0">
                  <a:pos x="9" y="835"/>
                </a:cxn>
                <a:cxn ang="0">
                  <a:pos x="9" y="834"/>
                </a:cxn>
                <a:cxn ang="0">
                  <a:pos x="12" y="792"/>
                </a:cxn>
                <a:cxn ang="0">
                  <a:pos x="15" y="752"/>
                </a:cxn>
                <a:cxn ang="0">
                  <a:pos x="18" y="721"/>
                </a:cxn>
                <a:cxn ang="0">
                  <a:pos x="26" y="660"/>
                </a:cxn>
                <a:cxn ang="0">
                  <a:pos x="31" y="629"/>
                </a:cxn>
                <a:cxn ang="0">
                  <a:pos x="58" y="461"/>
                </a:cxn>
                <a:cxn ang="0">
                  <a:pos x="68" y="405"/>
                </a:cxn>
                <a:cxn ang="0">
                  <a:pos x="82" y="353"/>
                </a:cxn>
                <a:cxn ang="0">
                  <a:pos x="96" y="304"/>
                </a:cxn>
                <a:cxn ang="0">
                  <a:pos x="101" y="279"/>
                </a:cxn>
                <a:cxn ang="0">
                  <a:pos x="112" y="206"/>
                </a:cxn>
                <a:cxn ang="0">
                  <a:pos x="115" y="179"/>
                </a:cxn>
                <a:cxn ang="0">
                  <a:pos x="120" y="126"/>
                </a:cxn>
                <a:cxn ang="0">
                  <a:pos x="124" y="100"/>
                </a:cxn>
                <a:cxn ang="0">
                  <a:pos x="130" y="76"/>
                </a:cxn>
                <a:cxn ang="0">
                  <a:pos x="142" y="42"/>
                </a:cxn>
                <a:cxn ang="0">
                  <a:pos x="147" y="18"/>
                </a:cxn>
                <a:cxn ang="0">
                  <a:pos x="149" y="5"/>
                </a:cxn>
                <a:cxn ang="0">
                  <a:pos x="147" y="1"/>
                </a:cxn>
                <a:cxn ang="0">
                  <a:pos x="144" y="0"/>
                </a:cxn>
                <a:cxn ang="0">
                  <a:pos x="140" y="1"/>
                </a:cxn>
                <a:cxn ang="0">
                  <a:pos x="139" y="5"/>
                </a:cxn>
              </a:cxnLst>
              <a:rect l="0" t="0" r="r" b="b"/>
              <a:pathLst>
                <a:path w="149" h="838">
                  <a:moveTo>
                    <a:pt x="139" y="5"/>
                  </a:moveTo>
                  <a:lnTo>
                    <a:pt x="139" y="5"/>
                  </a:lnTo>
                  <a:lnTo>
                    <a:pt x="137" y="18"/>
                  </a:lnTo>
                  <a:lnTo>
                    <a:pt x="135" y="30"/>
                  </a:lnTo>
                  <a:lnTo>
                    <a:pt x="131" y="44"/>
                  </a:lnTo>
                  <a:lnTo>
                    <a:pt x="128" y="56"/>
                  </a:lnTo>
                  <a:lnTo>
                    <a:pt x="120" y="81"/>
                  </a:lnTo>
                  <a:lnTo>
                    <a:pt x="116" y="93"/>
                  </a:lnTo>
                  <a:lnTo>
                    <a:pt x="113" y="106"/>
                  </a:lnTo>
                  <a:lnTo>
                    <a:pt x="113" y="106"/>
                  </a:lnTo>
                  <a:lnTo>
                    <a:pt x="109" y="130"/>
                  </a:lnTo>
                  <a:lnTo>
                    <a:pt x="106" y="155"/>
                  </a:lnTo>
                  <a:lnTo>
                    <a:pt x="102" y="206"/>
                  </a:lnTo>
                  <a:lnTo>
                    <a:pt x="102" y="206"/>
                  </a:lnTo>
                  <a:lnTo>
                    <a:pt x="99" y="232"/>
                  </a:lnTo>
                  <a:lnTo>
                    <a:pt x="95" y="257"/>
                  </a:lnTo>
                  <a:lnTo>
                    <a:pt x="90" y="283"/>
                  </a:lnTo>
                  <a:lnTo>
                    <a:pt x="85" y="309"/>
                  </a:lnTo>
                  <a:lnTo>
                    <a:pt x="85" y="309"/>
                  </a:lnTo>
                  <a:lnTo>
                    <a:pt x="77" y="337"/>
                  </a:lnTo>
                  <a:lnTo>
                    <a:pt x="69" y="364"/>
                  </a:lnTo>
                  <a:lnTo>
                    <a:pt x="62" y="392"/>
                  </a:lnTo>
                  <a:lnTo>
                    <a:pt x="56" y="420"/>
                  </a:lnTo>
                  <a:lnTo>
                    <a:pt x="56" y="420"/>
                  </a:lnTo>
                  <a:lnTo>
                    <a:pt x="45" y="476"/>
                  </a:lnTo>
                  <a:lnTo>
                    <a:pt x="36" y="532"/>
                  </a:lnTo>
                  <a:lnTo>
                    <a:pt x="19" y="646"/>
                  </a:lnTo>
                  <a:lnTo>
                    <a:pt x="19" y="646"/>
                  </a:lnTo>
                  <a:lnTo>
                    <a:pt x="10" y="694"/>
                  </a:lnTo>
                  <a:lnTo>
                    <a:pt x="7" y="719"/>
                  </a:lnTo>
                  <a:lnTo>
                    <a:pt x="6" y="744"/>
                  </a:lnTo>
                  <a:lnTo>
                    <a:pt x="6" y="744"/>
                  </a:lnTo>
                  <a:lnTo>
                    <a:pt x="5" y="767"/>
                  </a:lnTo>
                  <a:lnTo>
                    <a:pt x="3" y="788"/>
                  </a:lnTo>
                  <a:lnTo>
                    <a:pt x="1" y="811"/>
                  </a:lnTo>
                  <a:lnTo>
                    <a:pt x="0" y="834"/>
                  </a:lnTo>
                  <a:lnTo>
                    <a:pt x="0" y="834"/>
                  </a:lnTo>
                  <a:lnTo>
                    <a:pt x="0" y="835"/>
                  </a:lnTo>
                  <a:lnTo>
                    <a:pt x="1" y="837"/>
                  </a:lnTo>
                  <a:lnTo>
                    <a:pt x="3" y="838"/>
                  </a:lnTo>
                  <a:lnTo>
                    <a:pt x="4" y="838"/>
                  </a:lnTo>
                  <a:lnTo>
                    <a:pt x="6" y="838"/>
                  </a:lnTo>
                  <a:lnTo>
                    <a:pt x="8" y="837"/>
                  </a:lnTo>
                  <a:lnTo>
                    <a:pt x="9" y="835"/>
                  </a:lnTo>
                  <a:lnTo>
                    <a:pt x="9" y="834"/>
                  </a:lnTo>
                  <a:lnTo>
                    <a:pt x="9" y="834"/>
                  </a:lnTo>
                  <a:lnTo>
                    <a:pt x="10" y="813"/>
                  </a:lnTo>
                  <a:lnTo>
                    <a:pt x="12" y="792"/>
                  </a:lnTo>
                  <a:lnTo>
                    <a:pt x="14" y="773"/>
                  </a:lnTo>
                  <a:lnTo>
                    <a:pt x="15" y="752"/>
                  </a:lnTo>
                  <a:lnTo>
                    <a:pt x="15" y="752"/>
                  </a:lnTo>
                  <a:lnTo>
                    <a:pt x="18" y="721"/>
                  </a:lnTo>
                  <a:lnTo>
                    <a:pt x="21" y="690"/>
                  </a:lnTo>
                  <a:lnTo>
                    <a:pt x="26" y="660"/>
                  </a:lnTo>
                  <a:lnTo>
                    <a:pt x="31" y="629"/>
                  </a:lnTo>
                  <a:lnTo>
                    <a:pt x="31" y="629"/>
                  </a:lnTo>
                  <a:lnTo>
                    <a:pt x="49" y="517"/>
                  </a:lnTo>
                  <a:lnTo>
                    <a:pt x="58" y="461"/>
                  </a:lnTo>
                  <a:lnTo>
                    <a:pt x="68" y="405"/>
                  </a:lnTo>
                  <a:lnTo>
                    <a:pt x="68" y="405"/>
                  </a:lnTo>
                  <a:lnTo>
                    <a:pt x="74" y="379"/>
                  </a:lnTo>
                  <a:lnTo>
                    <a:pt x="82" y="353"/>
                  </a:lnTo>
                  <a:lnTo>
                    <a:pt x="89" y="329"/>
                  </a:lnTo>
                  <a:lnTo>
                    <a:pt x="96" y="304"/>
                  </a:lnTo>
                  <a:lnTo>
                    <a:pt x="96" y="304"/>
                  </a:lnTo>
                  <a:lnTo>
                    <a:pt x="101" y="279"/>
                  </a:lnTo>
                  <a:lnTo>
                    <a:pt x="105" y="255"/>
                  </a:lnTo>
                  <a:lnTo>
                    <a:pt x="112" y="206"/>
                  </a:lnTo>
                  <a:lnTo>
                    <a:pt x="112" y="206"/>
                  </a:lnTo>
                  <a:lnTo>
                    <a:pt x="115" y="179"/>
                  </a:lnTo>
                  <a:lnTo>
                    <a:pt x="117" y="153"/>
                  </a:lnTo>
                  <a:lnTo>
                    <a:pt x="120" y="126"/>
                  </a:lnTo>
                  <a:lnTo>
                    <a:pt x="124" y="100"/>
                  </a:lnTo>
                  <a:lnTo>
                    <a:pt x="124" y="100"/>
                  </a:lnTo>
                  <a:lnTo>
                    <a:pt x="126" y="88"/>
                  </a:lnTo>
                  <a:lnTo>
                    <a:pt x="130" y="76"/>
                  </a:lnTo>
                  <a:lnTo>
                    <a:pt x="137" y="53"/>
                  </a:lnTo>
                  <a:lnTo>
                    <a:pt x="142" y="42"/>
                  </a:lnTo>
                  <a:lnTo>
                    <a:pt x="145" y="29"/>
                  </a:lnTo>
                  <a:lnTo>
                    <a:pt x="147" y="18"/>
                  </a:lnTo>
                  <a:lnTo>
                    <a:pt x="149" y="5"/>
                  </a:lnTo>
                  <a:lnTo>
                    <a:pt x="149" y="5"/>
                  </a:lnTo>
                  <a:lnTo>
                    <a:pt x="148" y="3"/>
                  </a:lnTo>
                  <a:lnTo>
                    <a:pt x="147" y="1"/>
                  </a:lnTo>
                  <a:lnTo>
                    <a:pt x="146" y="1"/>
                  </a:lnTo>
                  <a:lnTo>
                    <a:pt x="144" y="0"/>
                  </a:lnTo>
                  <a:lnTo>
                    <a:pt x="143" y="1"/>
                  </a:lnTo>
                  <a:lnTo>
                    <a:pt x="140" y="1"/>
                  </a:lnTo>
                  <a:lnTo>
                    <a:pt x="139" y="3"/>
                  </a:lnTo>
                  <a:lnTo>
                    <a:pt x="139" y="5"/>
                  </a:lnTo>
                  <a:lnTo>
                    <a:pt x="13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5" name="chenying0907 267"/>
            <p:cNvSpPr>
              <a:spLocks/>
            </p:cNvSpPr>
            <p:nvPr/>
          </p:nvSpPr>
          <p:spPr bwMode="auto">
            <a:xfrm>
              <a:off x="2476500" y="2239963"/>
              <a:ext cx="38100" cy="149225"/>
            </a:xfrm>
            <a:custGeom>
              <a:avLst/>
              <a:gdLst/>
              <a:ahLst/>
              <a:cxnLst>
                <a:cxn ang="0">
                  <a:pos x="65" y="1"/>
                </a:cxn>
                <a:cxn ang="0">
                  <a:pos x="65" y="1"/>
                </a:cxn>
                <a:cxn ang="0">
                  <a:pos x="56" y="13"/>
                </a:cxn>
                <a:cxn ang="0">
                  <a:pos x="48" y="26"/>
                </a:cxn>
                <a:cxn ang="0">
                  <a:pos x="42" y="39"/>
                </a:cxn>
                <a:cxn ang="0">
                  <a:pos x="38" y="53"/>
                </a:cxn>
                <a:cxn ang="0">
                  <a:pos x="35" y="67"/>
                </a:cxn>
                <a:cxn ang="0">
                  <a:pos x="32" y="82"/>
                </a:cxn>
                <a:cxn ang="0">
                  <a:pos x="29" y="111"/>
                </a:cxn>
                <a:cxn ang="0">
                  <a:pos x="29" y="111"/>
                </a:cxn>
                <a:cxn ang="0">
                  <a:pos x="26" y="132"/>
                </a:cxn>
                <a:cxn ang="0">
                  <a:pos x="22" y="153"/>
                </a:cxn>
                <a:cxn ang="0">
                  <a:pos x="12" y="193"/>
                </a:cxn>
                <a:cxn ang="0">
                  <a:pos x="8" y="214"/>
                </a:cxn>
                <a:cxn ang="0">
                  <a:pos x="4" y="235"/>
                </a:cxn>
                <a:cxn ang="0">
                  <a:pos x="1" y="255"/>
                </a:cxn>
                <a:cxn ang="0">
                  <a:pos x="0" y="277"/>
                </a:cxn>
                <a:cxn ang="0">
                  <a:pos x="0" y="277"/>
                </a:cxn>
                <a:cxn ang="0">
                  <a:pos x="1" y="279"/>
                </a:cxn>
                <a:cxn ang="0">
                  <a:pos x="2" y="280"/>
                </a:cxn>
                <a:cxn ang="0">
                  <a:pos x="3" y="281"/>
                </a:cxn>
                <a:cxn ang="0">
                  <a:pos x="5" y="281"/>
                </a:cxn>
                <a:cxn ang="0">
                  <a:pos x="6" y="281"/>
                </a:cxn>
                <a:cxn ang="0">
                  <a:pos x="8" y="280"/>
                </a:cxn>
                <a:cxn ang="0">
                  <a:pos x="9" y="279"/>
                </a:cxn>
                <a:cxn ang="0">
                  <a:pos x="9" y="277"/>
                </a:cxn>
                <a:cxn ang="0">
                  <a:pos x="9" y="277"/>
                </a:cxn>
                <a:cxn ang="0">
                  <a:pos x="10" y="258"/>
                </a:cxn>
                <a:cxn ang="0">
                  <a:pos x="12" y="240"/>
                </a:cxn>
                <a:cxn ang="0">
                  <a:pos x="14" y="222"/>
                </a:cxn>
                <a:cxn ang="0">
                  <a:pos x="18" y="204"/>
                </a:cxn>
                <a:cxn ang="0">
                  <a:pos x="18" y="204"/>
                </a:cxn>
                <a:cxn ang="0">
                  <a:pos x="23" y="186"/>
                </a:cxn>
                <a:cxn ang="0">
                  <a:pos x="28" y="168"/>
                </a:cxn>
                <a:cxn ang="0">
                  <a:pos x="32" y="150"/>
                </a:cxn>
                <a:cxn ang="0">
                  <a:pos x="35" y="132"/>
                </a:cxn>
                <a:cxn ang="0">
                  <a:pos x="35" y="132"/>
                </a:cxn>
                <a:cxn ang="0">
                  <a:pos x="39" y="99"/>
                </a:cxn>
                <a:cxn ang="0">
                  <a:pos x="41" y="83"/>
                </a:cxn>
                <a:cxn ang="0">
                  <a:pos x="44" y="67"/>
                </a:cxn>
                <a:cxn ang="0">
                  <a:pos x="48" y="51"/>
                </a:cxn>
                <a:cxn ang="0">
                  <a:pos x="54" y="35"/>
                </a:cxn>
                <a:cxn ang="0">
                  <a:pos x="57" y="28"/>
                </a:cxn>
                <a:cxn ang="0">
                  <a:pos x="61" y="21"/>
                </a:cxn>
                <a:cxn ang="0">
                  <a:pos x="66" y="14"/>
                </a:cxn>
                <a:cxn ang="0">
                  <a:pos x="71" y="8"/>
                </a:cxn>
                <a:cxn ang="0">
                  <a:pos x="71" y="8"/>
                </a:cxn>
                <a:cxn ang="0">
                  <a:pos x="72" y="6"/>
                </a:cxn>
                <a:cxn ang="0">
                  <a:pos x="72" y="4"/>
                </a:cxn>
                <a:cxn ang="0">
                  <a:pos x="72" y="3"/>
                </a:cxn>
                <a:cxn ang="0">
                  <a:pos x="71" y="1"/>
                </a:cxn>
                <a:cxn ang="0">
                  <a:pos x="70" y="0"/>
                </a:cxn>
                <a:cxn ang="0">
                  <a:pos x="68" y="0"/>
                </a:cxn>
                <a:cxn ang="0">
                  <a:pos x="66" y="0"/>
                </a:cxn>
                <a:cxn ang="0">
                  <a:pos x="65" y="1"/>
                </a:cxn>
                <a:cxn ang="0">
                  <a:pos x="65" y="1"/>
                </a:cxn>
              </a:cxnLst>
              <a:rect l="0" t="0" r="r" b="b"/>
              <a:pathLst>
                <a:path w="72" h="281">
                  <a:moveTo>
                    <a:pt x="65" y="1"/>
                  </a:moveTo>
                  <a:lnTo>
                    <a:pt x="65" y="1"/>
                  </a:lnTo>
                  <a:lnTo>
                    <a:pt x="56" y="13"/>
                  </a:lnTo>
                  <a:lnTo>
                    <a:pt x="48" y="26"/>
                  </a:lnTo>
                  <a:lnTo>
                    <a:pt x="42" y="39"/>
                  </a:lnTo>
                  <a:lnTo>
                    <a:pt x="38" y="53"/>
                  </a:lnTo>
                  <a:lnTo>
                    <a:pt x="35" y="67"/>
                  </a:lnTo>
                  <a:lnTo>
                    <a:pt x="32" y="82"/>
                  </a:lnTo>
                  <a:lnTo>
                    <a:pt x="29" y="111"/>
                  </a:lnTo>
                  <a:lnTo>
                    <a:pt x="29" y="111"/>
                  </a:lnTo>
                  <a:lnTo>
                    <a:pt x="26" y="132"/>
                  </a:lnTo>
                  <a:lnTo>
                    <a:pt x="22" y="153"/>
                  </a:lnTo>
                  <a:lnTo>
                    <a:pt x="12" y="193"/>
                  </a:lnTo>
                  <a:lnTo>
                    <a:pt x="8" y="214"/>
                  </a:lnTo>
                  <a:lnTo>
                    <a:pt x="4" y="235"/>
                  </a:lnTo>
                  <a:lnTo>
                    <a:pt x="1" y="255"/>
                  </a:lnTo>
                  <a:lnTo>
                    <a:pt x="0" y="277"/>
                  </a:lnTo>
                  <a:lnTo>
                    <a:pt x="0" y="277"/>
                  </a:lnTo>
                  <a:lnTo>
                    <a:pt x="1" y="279"/>
                  </a:lnTo>
                  <a:lnTo>
                    <a:pt x="2" y="280"/>
                  </a:lnTo>
                  <a:lnTo>
                    <a:pt x="3" y="281"/>
                  </a:lnTo>
                  <a:lnTo>
                    <a:pt x="5" y="281"/>
                  </a:lnTo>
                  <a:lnTo>
                    <a:pt x="6" y="281"/>
                  </a:lnTo>
                  <a:lnTo>
                    <a:pt x="8" y="280"/>
                  </a:lnTo>
                  <a:lnTo>
                    <a:pt x="9" y="279"/>
                  </a:lnTo>
                  <a:lnTo>
                    <a:pt x="9" y="277"/>
                  </a:lnTo>
                  <a:lnTo>
                    <a:pt x="9" y="277"/>
                  </a:lnTo>
                  <a:lnTo>
                    <a:pt x="10" y="258"/>
                  </a:lnTo>
                  <a:lnTo>
                    <a:pt x="12" y="240"/>
                  </a:lnTo>
                  <a:lnTo>
                    <a:pt x="14" y="222"/>
                  </a:lnTo>
                  <a:lnTo>
                    <a:pt x="18" y="204"/>
                  </a:lnTo>
                  <a:lnTo>
                    <a:pt x="18" y="204"/>
                  </a:lnTo>
                  <a:lnTo>
                    <a:pt x="23" y="186"/>
                  </a:lnTo>
                  <a:lnTo>
                    <a:pt x="28" y="168"/>
                  </a:lnTo>
                  <a:lnTo>
                    <a:pt x="32" y="150"/>
                  </a:lnTo>
                  <a:lnTo>
                    <a:pt x="35" y="132"/>
                  </a:lnTo>
                  <a:lnTo>
                    <a:pt x="35" y="132"/>
                  </a:lnTo>
                  <a:lnTo>
                    <a:pt x="39" y="99"/>
                  </a:lnTo>
                  <a:lnTo>
                    <a:pt x="41" y="83"/>
                  </a:lnTo>
                  <a:lnTo>
                    <a:pt x="44" y="67"/>
                  </a:lnTo>
                  <a:lnTo>
                    <a:pt x="48" y="51"/>
                  </a:lnTo>
                  <a:lnTo>
                    <a:pt x="54" y="35"/>
                  </a:lnTo>
                  <a:lnTo>
                    <a:pt x="57" y="28"/>
                  </a:lnTo>
                  <a:lnTo>
                    <a:pt x="61" y="21"/>
                  </a:lnTo>
                  <a:lnTo>
                    <a:pt x="66" y="14"/>
                  </a:lnTo>
                  <a:lnTo>
                    <a:pt x="71" y="8"/>
                  </a:lnTo>
                  <a:lnTo>
                    <a:pt x="71" y="8"/>
                  </a:lnTo>
                  <a:lnTo>
                    <a:pt x="72" y="6"/>
                  </a:lnTo>
                  <a:lnTo>
                    <a:pt x="72" y="4"/>
                  </a:lnTo>
                  <a:lnTo>
                    <a:pt x="72" y="3"/>
                  </a:lnTo>
                  <a:lnTo>
                    <a:pt x="71" y="1"/>
                  </a:lnTo>
                  <a:lnTo>
                    <a:pt x="70" y="0"/>
                  </a:lnTo>
                  <a:lnTo>
                    <a:pt x="68" y="0"/>
                  </a:lnTo>
                  <a:lnTo>
                    <a:pt x="66" y="0"/>
                  </a:lnTo>
                  <a:lnTo>
                    <a:pt x="65" y="1"/>
                  </a:lnTo>
                  <a:lnTo>
                    <a:pt x="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6" name="chenying0907 268"/>
            <p:cNvSpPr>
              <a:spLocks/>
            </p:cNvSpPr>
            <p:nvPr/>
          </p:nvSpPr>
          <p:spPr bwMode="auto">
            <a:xfrm>
              <a:off x="2516188" y="2290763"/>
              <a:ext cx="19050" cy="74613"/>
            </a:xfrm>
            <a:custGeom>
              <a:avLst/>
              <a:gdLst/>
              <a:ahLst/>
              <a:cxnLst>
                <a:cxn ang="0">
                  <a:pos x="26" y="4"/>
                </a:cxn>
                <a:cxn ang="0">
                  <a:pos x="26" y="4"/>
                </a:cxn>
                <a:cxn ang="0">
                  <a:pos x="25" y="11"/>
                </a:cxn>
                <a:cxn ang="0">
                  <a:pos x="23" y="19"/>
                </a:cxn>
                <a:cxn ang="0">
                  <a:pos x="19" y="32"/>
                </a:cxn>
                <a:cxn ang="0">
                  <a:pos x="14" y="46"/>
                </a:cxn>
                <a:cxn ang="0">
                  <a:pos x="13" y="53"/>
                </a:cxn>
                <a:cxn ang="0">
                  <a:pos x="12" y="60"/>
                </a:cxn>
                <a:cxn ang="0">
                  <a:pos x="12" y="60"/>
                </a:cxn>
                <a:cxn ang="0">
                  <a:pos x="10" y="79"/>
                </a:cxn>
                <a:cxn ang="0">
                  <a:pos x="8" y="98"/>
                </a:cxn>
                <a:cxn ang="0">
                  <a:pos x="5" y="117"/>
                </a:cxn>
                <a:cxn ang="0">
                  <a:pos x="4" y="126"/>
                </a:cxn>
                <a:cxn ang="0">
                  <a:pos x="1" y="136"/>
                </a:cxn>
                <a:cxn ang="0">
                  <a:pos x="1" y="136"/>
                </a:cxn>
                <a:cxn ang="0">
                  <a:pos x="0" y="138"/>
                </a:cxn>
                <a:cxn ang="0">
                  <a:pos x="1" y="140"/>
                </a:cxn>
                <a:cxn ang="0">
                  <a:pos x="2" y="141"/>
                </a:cxn>
                <a:cxn ang="0">
                  <a:pos x="4" y="142"/>
                </a:cxn>
                <a:cxn ang="0">
                  <a:pos x="5" y="142"/>
                </a:cxn>
                <a:cxn ang="0">
                  <a:pos x="7" y="142"/>
                </a:cxn>
                <a:cxn ang="0">
                  <a:pos x="10" y="141"/>
                </a:cxn>
                <a:cxn ang="0">
                  <a:pos x="11" y="138"/>
                </a:cxn>
                <a:cxn ang="0">
                  <a:pos x="11" y="138"/>
                </a:cxn>
                <a:cxn ang="0">
                  <a:pos x="15" y="123"/>
                </a:cxn>
                <a:cxn ang="0">
                  <a:pos x="17" y="109"/>
                </a:cxn>
                <a:cxn ang="0">
                  <a:pos x="19" y="93"/>
                </a:cxn>
                <a:cxn ang="0">
                  <a:pos x="20" y="77"/>
                </a:cxn>
                <a:cxn ang="0">
                  <a:pos x="20" y="77"/>
                </a:cxn>
                <a:cxn ang="0">
                  <a:pos x="21" y="67"/>
                </a:cxn>
                <a:cxn ang="0">
                  <a:pos x="22" y="58"/>
                </a:cxn>
                <a:cxn ang="0">
                  <a:pos x="27" y="40"/>
                </a:cxn>
                <a:cxn ang="0">
                  <a:pos x="32" y="23"/>
                </a:cxn>
                <a:cxn ang="0">
                  <a:pos x="34" y="13"/>
                </a:cxn>
                <a:cxn ang="0">
                  <a:pos x="35" y="4"/>
                </a:cxn>
                <a:cxn ang="0">
                  <a:pos x="35" y="4"/>
                </a:cxn>
                <a:cxn ang="0">
                  <a:pos x="35" y="2"/>
                </a:cxn>
                <a:cxn ang="0">
                  <a:pos x="34" y="1"/>
                </a:cxn>
                <a:cxn ang="0">
                  <a:pos x="33" y="0"/>
                </a:cxn>
                <a:cxn ang="0">
                  <a:pos x="31" y="0"/>
                </a:cxn>
                <a:cxn ang="0">
                  <a:pos x="28" y="1"/>
                </a:cxn>
                <a:cxn ang="0">
                  <a:pos x="27" y="2"/>
                </a:cxn>
                <a:cxn ang="0">
                  <a:pos x="26" y="4"/>
                </a:cxn>
                <a:cxn ang="0">
                  <a:pos x="26" y="4"/>
                </a:cxn>
              </a:cxnLst>
              <a:rect l="0" t="0" r="r" b="b"/>
              <a:pathLst>
                <a:path w="35" h="142">
                  <a:moveTo>
                    <a:pt x="26" y="4"/>
                  </a:moveTo>
                  <a:lnTo>
                    <a:pt x="26" y="4"/>
                  </a:lnTo>
                  <a:lnTo>
                    <a:pt x="25" y="11"/>
                  </a:lnTo>
                  <a:lnTo>
                    <a:pt x="23" y="19"/>
                  </a:lnTo>
                  <a:lnTo>
                    <a:pt x="19" y="32"/>
                  </a:lnTo>
                  <a:lnTo>
                    <a:pt x="14" y="46"/>
                  </a:lnTo>
                  <a:lnTo>
                    <a:pt x="13" y="53"/>
                  </a:lnTo>
                  <a:lnTo>
                    <a:pt x="12" y="60"/>
                  </a:lnTo>
                  <a:lnTo>
                    <a:pt x="12" y="60"/>
                  </a:lnTo>
                  <a:lnTo>
                    <a:pt x="10" y="79"/>
                  </a:lnTo>
                  <a:lnTo>
                    <a:pt x="8" y="98"/>
                  </a:lnTo>
                  <a:lnTo>
                    <a:pt x="5" y="117"/>
                  </a:lnTo>
                  <a:lnTo>
                    <a:pt x="4" y="126"/>
                  </a:lnTo>
                  <a:lnTo>
                    <a:pt x="1" y="136"/>
                  </a:lnTo>
                  <a:lnTo>
                    <a:pt x="1" y="136"/>
                  </a:lnTo>
                  <a:lnTo>
                    <a:pt x="0" y="138"/>
                  </a:lnTo>
                  <a:lnTo>
                    <a:pt x="1" y="140"/>
                  </a:lnTo>
                  <a:lnTo>
                    <a:pt x="2" y="141"/>
                  </a:lnTo>
                  <a:lnTo>
                    <a:pt x="4" y="142"/>
                  </a:lnTo>
                  <a:lnTo>
                    <a:pt x="5" y="142"/>
                  </a:lnTo>
                  <a:lnTo>
                    <a:pt x="7" y="142"/>
                  </a:lnTo>
                  <a:lnTo>
                    <a:pt x="10" y="141"/>
                  </a:lnTo>
                  <a:lnTo>
                    <a:pt x="11" y="138"/>
                  </a:lnTo>
                  <a:lnTo>
                    <a:pt x="11" y="138"/>
                  </a:lnTo>
                  <a:lnTo>
                    <a:pt x="15" y="123"/>
                  </a:lnTo>
                  <a:lnTo>
                    <a:pt x="17" y="109"/>
                  </a:lnTo>
                  <a:lnTo>
                    <a:pt x="19" y="93"/>
                  </a:lnTo>
                  <a:lnTo>
                    <a:pt x="20" y="77"/>
                  </a:lnTo>
                  <a:lnTo>
                    <a:pt x="20" y="77"/>
                  </a:lnTo>
                  <a:lnTo>
                    <a:pt x="21" y="67"/>
                  </a:lnTo>
                  <a:lnTo>
                    <a:pt x="22" y="58"/>
                  </a:lnTo>
                  <a:lnTo>
                    <a:pt x="27" y="40"/>
                  </a:lnTo>
                  <a:lnTo>
                    <a:pt x="32" y="23"/>
                  </a:lnTo>
                  <a:lnTo>
                    <a:pt x="34" y="13"/>
                  </a:lnTo>
                  <a:lnTo>
                    <a:pt x="35" y="4"/>
                  </a:lnTo>
                  <a:lnTo>
                    <a:pt x="35" y="4"/>
                  </a:lnTo>
                  <a:lnTo>
                    <a:pt x="35" y="2"/>
                  </a:lnTo>
                  <a:lnTo>
                    <a:pt x="34" y="1"/>
                  </a:lnTo>
                  <a:lnTo>
                    <a:pt x="33" y="0"/>
                  </a:lnTo>
                  <a:lnTo>
                    <a:pt x="31" y="0"/>
                  </a:lnTo>
                  <a:lnTo>
                    <a:pt x="28" y="1"/>
                  </a:lnTo>
                  <a:lnTo>
                    <a:pt x="27" y="2"/>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7" name="chenying0907 269"/>
            <p:cNvSpPr>
              <a:spLocks/>
            </p:cNvSpPr>
            <p:nvPr/>
          </p:nvSpPr>
          <p:spPr bwMode="auto">
            <a:xfrm>
              <a:off x="2443163" y="2420938"/>
              <a:ext cx="38100" cy="215900"/>
            </a:xfrm>
            <a:custGeom>
              <a:avLst/>
              <a:gdLst/>
              <a:ahLst/>
              <a:cxnLst>
                <a:cxn ang="0">
                  <a:pos x="65" y="2"/>
                </a:cxn>
                <a:cxn ang="0">
                  <a:pos x="53" y="21"/>
                </a:cxn>
                <a:cxn ang="0">
                  <a:pos x="48" y="39"/>
                </a:cxn>
                <a:cxn ang="0">
                  <a:pos x="44" y="82"/>
                </a:cxn>
                <a:cxn ang="0">
                  <a:pos x="35" y="143"/>
                </a:cxn>
                <a:cxn ang="0">
                  <a:pos x="23" y="204"/>
                </a:cxn>
                <a:cxn ang="0">
                  <a:pos x="19" y="217"/>
                </a:cxn>
                <a:cxn ang="0">
                  <a:pos x="16" y="241"/>
                </a:cxn>
                <a:cxn ang="0">
                  <a:pos x="13" y="252"/>
                </a:cxn>
                <a:cxn ang="0">
                  <a:pos x="5" y="289"/>
                </a:cxn>
                <a:cxn ang="0">
                  <a:pos x="3" y="303"/>
                </a:cxn>
                <a:cxn ang="0">
                  <a:pos x="0" y="352"/>
                </a:cxn>
                <a:cxn ang="0">
                  <a:pos x="1" y="404"/>
                </a:cxn>
                <a:cxn ang="0">
                  <a:pos x="2" y="407"/>
                </a:cxn>
                <a:cxn ang="0">
                  <a:pos x="6" y="408"/>
                </a:cxn>
                <a:cxn ang="0">
                  <a:pos x="9" y="407"/>
                </a:cxn>
                <a:cxn ang="0">
                  <a:pos x="10" y="404"/>
                </a:cxn>
                <a:cxn ang="0">
                  <a:pos x="10" y="361"/>
                </a:cxn>
                <a:cxn ang="0">
                  <a:pos x="11" y="319"/>
                </a:cxn>
                <a:cxn ang="0">
                  <a:pos x="13" y="294"/>
                </a:cxn>
                <a:cxn ang="0">
                  <a:pos x="25" y="245"/>
                </a:cxn>
                <a:cxn ang="0">
                  <a:pos x="29" y="220"/>
                </a:cxn>
                <a:cxn ang="0">
                  <a:pos x="31" y="206"/>
                </a:cxn>
                <a:cxn ang="0">
                  <a:pos x="39" y="164"/>
                </a:cxn>
                <a:cxn ang="0">
                  <a:pos x="49" y="108"/>
                </a:cxn>
                <a:cxn ang="0">
                  <a:pos x="51" y="95"/>
                </a:cxn>
                <a:cxn ang="0">
                  <a:pos x="55" y="56"/>
                </a:cxn>
                <a:cxn ang="0">
                  <a:pos x="60" y="30"/>
                </a:cxn>
                <a:cxn ang="0">
                  <a:pos x="68" y="13"/>
                </a:cxn>
                <a:cxn ang="0">
                  <a:pos x="72" y="8"/>
                </a:cxn>
                <a:cxn ang="0">
                  <a:pos x="73" y="5"/>
                </a:cxn>
                <a:cxn ang="0">
                  <a:pos x="72" y="2"/>
                </a:cxn>
                <a:cxn ang="0">
                  <a:pos x="69" y="0"/>
                </a:cxn>
                <a:cxn ang="0">
                  <a:pos x="65" y="2"/>
                </a:cxn>
              </a:cxnLst>
              <a:rect l="0" t="0" r="r" b="b"/>
              <a:pathLst>
                <a:path w="73" h="408">
                  <a:moveTo>
                    <a:pt x="65" y="2"/>
                  </a:moveTo>
                  <a:lnTo>
                    <a:pt x="65" y="2"/>
                  </a:lnTo>
                  <a:lnTo>
                    <a:pt x="59" y="11"/>
                  </a:lnTo>
                  <a:lnTo>
                    <a:pt x="53" y="21"/>
                  </a:lnTo>
                  <a:lnTo>
                    <a:pt x="50" y="30"/>
                  </a:lnTo>
                  <a:lnTo>
                    <a:pt x="48" y="39"/>
                  </a:lnTo>
                  <a:lnTo>
                    <a:pt x="46" y="60"/>
                  </a:lnTo>
                  <a:lnTo>
                    <a:pt x="44" y="82"/>
                  </a:lnTo>
                  <a:lnTo>
                    <a:pt x="44" y="82"/>
                  </a:lnTo>
                  <a:lnTo>
                    <a:pt x="35" y="143"/>
                  </a:lnTo>
                  <a:lnTo>
                    <a:pt x="29" y="173"/>
                  </a:lnTo>
                  <a:lnTo>
                    <a:pt x="23" y="204"/>
                  </a:lnTo>
                  <a:lnTo>
                    <a:pt x="23" y="204"/>
                  </a:lnTo>
                  <a:lnTo>
                    <a:pt x="19" y="217"/>
                  </a:lnTo>
                  <a:lnTo>
                    <a:pt x="17" y="228"/>
                  </a:lnTo>
                  <a:lnTo>
                    <a:pt x="16" y="241"/>
                  </a:lnTo>
                  <a:lnTo>
                    <a:pt x="13" y="252"/>
                  </a:lnTo>
                  <a:lnTo>
                    <a:pt x="13" y="252"/>
                  </a:lnTo>
                  <a:lnTo>
                    <a:pt x="7" y="277"/>
                  </a:lnTo>
                  <a:lnTo>
                    <a:pt x="5" y="289"/>
                  </a:lnTo>
                  <a:lnTo>
                    <a:pt x="3" y="303"/>
                  </a:lnTo>
                  <a:lnTo>
                    <a:pt x="3" y="303"/>
                  </a:lnTo>
                  <a:lnTo>
                    <a:pt x="1" y="327"/>
                  </a:lnTo>
                  <a:lnTo>
                    <a:pt x="0" y="352"/>
                  </a:lnTo>
                  <a:lnTo>
                    <a:pt x="1" y="404"/>
                  </a:lnTo>
                  <a:lnTo>
                    <a:pt x="1" y="404"/>
                  </a:lnTo>
                  <a:lnTo>
                    <a:pt x="1" y="405"/>
                  </a:lnTo>
                  <a:lnTo>
                    <a:pt x="2" y="407"/>
                  </a:lnTo>
                  <a:lnTo>
                    <a:pt x="4" y="408"/>
                  </a:lnTo>
                  <a:lnTo>
                    <a:pt x="6" y="408"/>
                  </a:lnTo>
                  <a:lnTo>
                    <a:pt x="7" y="408"/>
                  </a:lnTo>
                  <a:lnTo>
                    <a:pt x="9" y="407"/>
                  </a:lnTo>
                  <a:lnTo>
                    <a:pt x="10" y="405"/>
                  </a:lnTo>
                  <a:lnTo>
                    <a:pt x="10" y="404"/>
                  </a:lnTo>
                  <a:lnTo>
                    <a:pt x="10" y="404"/>
                  </a:lnTo>
                  <a:lnTo>
                    <a:pt x="10" y="361"/>
                  </a:lnTo>
                  <a:lnTo>
                    <a:pt x="11" y="319"/>
                  </a:lnTo>
                  <a:lnTo>
                    <a:pt x="11" y="319"/>
                  </a:lnTo>
                  <a:lnTo>
                    <a:pt x="12" y="307"/>
                  </a:lnTo>
                  <a:lnTo>
                    <a:pt x="13" y="294"/>
                  </a:lnTo>
                  <a:lnTo>
                    <a:pt x="19" y="270"/>
                  </a:lnTo>
                  <a:lnTo>
                    <a:pt x="25" y="245"/>
                  </a:lnTo>
                  <a:lnTo>
                    <a:pt x="28" y="232"/>
                  </a:lnTo>
                  <a:lnTo>
                    <a:pt x="29" y="220"/>
                  </a:lnTo>
                  <a:lnTo>
                    <a:pt x="29" y="220"/>
                  </a:lnTo>
                  <a:lnTo>
                    <a:pt x="31" y="206"/>
                  </a:lnTo>
                  <a:lnTo>
                    <a:pt x="33" y="192"/>
                  </a:lnTo>
                  <a:lnTo>
                    <a:pt x="39" y="164"/>
                  </a:lnTo>
                  <a:lnTo>
                    <a:pt x="45" y="136"/>
                  </a:lnTo>
                  <a:lnTo>
                    <a:pt x="49" y="108"/>
                  </a:lnTo>
                  <a:lnTo>
                    <a:pt x="49" y="108"/>
                  </a:lnTo>
                  <a:lnTo>
                    <a:pt x="51" y="95"/>
                  </a:lnTo>
                  <a:lnTo>
                    <a:pt x="52" y="83"/>
                  </a:lnTo>
                  <a:lnTo>
                    <a:pt x="55" y="56"/>
                  </a:lnTo>
                  <a:lnTo>
                    <a:pt x="57" y="42"/>
                  </a:lnTo>
                  <a:lnTo>
                    <a:pt x="60" y="30"/>
                  </a:lnTo>
                  <a:lnTo>
                    <a:pt x="65" y="19"/>
                  </a:lnTo>
                  <a:lnTo>
                    <a:pt x="68" y="13"/>
                  </a:lnTo>
                  <a:lnTo>
                    <a:pt x="72" y="8"/>
                  </a:lnTo>
                  <a:lnTo>
                    <a:pt x="72" y="8"/>
                  </a:lnTo>
                  <a:lnTo>
                    <a:pt x="73" y="6"/>
                  </a:lnTo>
                  <a:lnTo>
                    <a:pt x="73" y="5"/>
                  </a:lnTo>
                  <a:lnTo>
                    <a:pt x="73" y="3"/>
                  </a:lnTo>
                  <a:lnTo>
                    <a:pt x="72" y="2"/>
                  </a:lnTo>
                  <a:lnTo>
                    <a:pt x="70" y="1"/>
                  </a:lnTo>
                  <a:lnTo>
                    <a:pt x="69" y="0"/>
                  </a:lnTo>
                  <a:lnTo>
                    <a:pt x="67" y="1"/>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8" name="chenying0907 270"/>
            <p:cNvSpPr>
              <a:spLocks/>
            </p:cNvSpPr>
            <p:nvPr/>
          </p:nvSpPr>
          <p:spPr bwMode="auto">
            <a:xfrm>
              <a:off x="2463800" y="2487613"/>
              <a:ext cx="34925" cy="169863"/>
            </a:xfrm>
            <a:custGeom>
              <a:avLst/>
              <a:gdLst/>
              <a:ahLst/>
              <a:cxnLst>
                <a:cxn ang="0">
                  <a:pos x="57" y="4"/>
                </a:cxn>
                <a:cxn ang="0">
                  <a:pos x="57" y="4"/>
                </a:cxn>
                <a:cxn ang="0">
                  <a:pos x="55" y="22"/>
                </a:cxn>
                <a:cxn ang="0">
                  <a:pos x="51" y="40"/>
                </a:cxn>
                <a:cxn ang="0">
                  <a:pos x="42" y="75"/>
                </a:cxn>
                <a:cxn ang="0">
                  <a:pos x="42" y="75"/>
                </a:cxn>
                <a:cxn ang="0">
                  <a:pos x="25" y="161"/>
                </a:cxn>
                <a:cxn ang="0">
                  <a:pos x="25" y="161"/>
                </a:cxn>
                <a:cxn ang="0">
                  <a:pos x="17" y="199"/>
                </a:cxn>
                <a:cxn ang="0">
                  <a:pos x="9" y="238"/>
                </a:cxn>
                <a:cxn ang="0">
                  <a:pos x="5" y="256"/>
                </a:cxn>
                <a:cxn ang="0">
                  <a:pos x="3" y="276"/>
                </a:cxn>
                <a:cxn ang="0">
                  <a:pos x="1" y="295"/>
                </a:cxn>
                <a:cxn ang="0">
                  <a:pos x="0" y="314"/>
                </a:cxn>
                <a:cxn ang="0">
                  <a:pos x="0" y="314"/>
                </a:cxn>
                <a:cxn ang="0">
                  <a:pos x="0" y="316"/>
                </a:cxn>
                <a:cxn ang="0">
                  <a:pos x="1" y="318"/>
                </a:cxn>
                <a:cxn ang="0">
                  <a:pos x="3" y="318"/>
                </a:cxn>
                <a:cxn ang="0">
                  <a:pos x="4" y="319"/>
                </a:cxn>
                <a:cxn ang="0">
                  <a:pos x="6" y="318"/>
                </a:cxn>
                <a:cxn ang="0">
                  <a:pos x="7" y="318"/>
                </a:cxn>
                <a:cxn ang="0">
                  <a:pos x="8" y="316"/>
                </a:cxn>
                <a:cxn ang="0">
                  <a:pos x="9" y="314"/>
                </a:cxn>
                <a:cxn ang="0">
                  <a:pos x="9" y="314"/>
                </a:cxn>
                <a:cxn ang="0">
                  <a:pos x="10" y="294"/>
                </a:cxn>
                <a:cxn ang="0">
                  <a:pos x="12" y="274"/>
                </a:cxn>
                <a:cxn ang="0">
                  <a:pos x="16" y="254"/>
                </a:cxn>
                <a:cxn ang="0">
                  <a:pos x="19" y="234"/>
                </a:cxn>
                <a:cxn ang="0">
                  <a:pos x="36" y="155"/>
                </a:cxn>
                <a:cxn ang="0">
                  <a:pos x="36" y="155"/>
                </a:cxn>
                <a:cxn ang="0">
                  <a:pos x="54" y="69"/>
                </a:cxn>
                <a:cxn ang="0">
                  <a:pos x="54" y="69"/>
                </a:cxn>
                <a:cxn ang="0">
                  <a:pos x="61" y="37"/>
                </a:cxn>
                <a:cxn ang="0">
                  <a:pos x="64" y="2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19">
                  <a:moveTo>
                    <a:pt x="57" y="4"/>
                  </a:moveTo>
                  <a:lnTo>
                    <a:pt x="57" y="4"/>
                  </a:lnTo>
                  <a:lnTo>
                    <a:pt x="55" y="22"/>
                  </a:lnTo>
                  <a:lnTo>
                    <a:pt x="51" y="40"/>
                  </a:lnTo>
                  <a:lnTo>
                    <a:pt x="42" y="75"/>
                  </a:lnTo>
                  <a:lnTo>
                    <a:pt x="42" y="75"/>
                  </a:lnTo>
                  <a:lnTo>
                    <a:pt x="25" y="161"/>
                  </a:lnTo>
                  <a:lnTo>
                    <a:pt x="25" y="161"/>
                  </a:lnTo>
                  <a:lnTo>
                    <a:pt x="17" y="199"/>
                  </a:lnTo>
                  <a:lnTo>
                    <a:pt x="9" y="238"/>
                  </a:lnTo>
                  <a:lnTo>
                    <a:pt x="5" y="256"/>
                  </a:lnTo>
                  <a:lnTo>
                    <a:pt x="3" y="276"/>
                  </a:lnTo>
                  <a:lnTo>
                    <a:pt x="1" y="295"/>
                  </a:lnTo>
                  <a:lnTo>
                    <a:pt x="0" y="314"/>
                  </a:lnTo>
                  <a:lnTo>
                    <a:pt x="0" y="314"/>
                  </a:lnTo>
                  <a:lnTo>
                    <a:pt x="0" y="316"/>
                  </a:lnTo>
                  <a:lnTo>
                    <a:pt x="1" y="318"/>
                  </a:lnTo>
                  <a:lnTo>
                    <a:pt x="3" y="318"/>
                  </a:lnTo>
                  <a:lnTo>
                    <a:pt x="4" y="319"/>
                  </a:lnTo>
                  <a:lnTo>
                    <a:pt x="6" y="318"/>
                  </a:lnTo>
                  <a:lnTo>
                    <a:pt x="7" y="318"/>
                  </a:lnTo>
                  <a:lnTo>
                    <a:pt x="8" y="316"/>
                  </a:lnTo>
                  <a:lnTo>
                    <a:pt x="9" y="314"/>
                  </a:lnTo>
                  <a:lnTo>
                    <a:pt x="9" y="314"/>
                  </a:lnTo>
                  <a:lnTo>
                    <a:pt x="10" y="294"/>
                  </a:lnTo>
                  <a:lnTo>
                    <a:pt x="12" y="274"/>
                  </a:lnTo>
                  <a:lnTo>
                    <a:pt x="16" y="254"/>
                  </a:lnTo>
                  <a:lnTo>
                    <a:pt x="19" y="234"/>
                  </a:lnTo>
                  <a:lnTo>
                    <a:pt x="36" y="155"/>
                  </a:lnTo>
                  <a:lnTo>
                    <a:pt x="36" y="155"/>
                  </a:lnTo>
                  <a:lnTo>
                    <a:pt x="54" y="69"/>
                  </a:lnTo>
                  <a:lnTo>
                    <a:pt x="54" y="69"/>
                  </a:lnTo>
                  <a:lnTo>
                    <a:pt x="61" y="37"/>
                  </a:lnTo>
                  <a:lnTo>
                    <a:pt x="64" y="2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9" name="chenying0907 271"/>
            <p:cNvSpPr>
              <a:spLocks/>
            </p:cNvSpPr>
            <p:nvPr/>
          </p:nvSpPr>
          <p:spPr bwMode="auto">
            <a:xfrm>
              <a:off x="2482850" y="2514600"/>
              <a:ext cx="46038" cy="158750"/>
            </a:xfrm>
            <a:custGeom>
              <a:avLst/>
              <a:gdLst/>
              <a:ahLst/>
              <a:cxnLst>
                <a:cxn ang="0">
                  <a:pos x="77" y="4"/>
                </a:cxn>
                <a:cxn ang="0">
                  <a:pos x="77" y="4"/>
                </a:cxn>
                <a:cxn ang="0">
                  <a:pos x="76" y="13"/>
                </a:cxn>
                <a:cxn ang="0">
                  <a:pos x="73" y="22"/>
                </a:cxn>
                <a:cxn ang="0">
                  <a:pos x="66" y="40"/>
                </a:cxn>
                <a:cxn ang="0">
                  <a:pos x="59" y="57"/>
                </a:cxn>
                <a:cxn ang="0">
                  <a:pos x="52" y="74"/>
                </a:cxn>
                <a:cxn ang="0">
                  <a:pos x="52" y="74"/>
                </a:cxn>
                <a:cxn ang="0">
                  <a:pos x="47" y="94"/>
                </a:cxn>
                <a:cxn ang="0">
                  <a:pos x="42" y="113"/>
                </a:cxn>
                <a:cxn ang="0">
                  <a:pos x="34" y="152"/>
                </a:cxn>
                <a:cxn ang="0">
                  <a:pos x="34" y="152"/>
                </a:cxn>
                <a:cxn ang="0">
                  <a:pos x="30" y="170"/>
                </a:cxn>
                <a:cxn ang="0">
                  <a:pos x="25" y="188"/>
                </a:cxn>
                <a:cxn ang="0">
                  <a:pos x="15" y="223"/>
                </a:cxn>
                <a:cxn ang="0">
                  <a:pos x="10" y="240"/>
                </a:cxn>
                <a:cxn ang="0">
                  <a:pos x="5" y="258"/>
                </a:cxn>
                <a:cxn ang="0">
                  <a:pos x="2" y="276"/>
                </a:cxn>
                <a:cxn ang="0">
                  <a:pos x="0" y="295"/>
                </a:cxn>
                <a:cxn ang="0">
                  <a:pos x="0" y="295"/>
                </a:cxn>
                <a:cxn ang="0">
                  <a:pos x="1" y="297"/>
                </a:cxn>
                <a:cxn ang="0">
                  <a:pos x="2" y="298"/>
                </a:cxn>
                <a:cxn ang="0">
                  <a:pos x="3" y="299"/>
                </a:cxn>
                <a:cxn ang="0">
                  <a:pos x="5" y="299"/>
                </a:cxn>
                <a:cxn ang="0">
                  <a:pos x="7" y="299"/>
                </a:cxn>
                <a:cxn ang="0">
                  <a:pos x="8" y="298"/>
                </a:cxn>
                <a:cxn ang="0">
                  <a:pos x="10" y="297"/>
                </a:cxn>
                <a:cxn ang="0">
                  <a:pos x="11" y="295"/>
                </a:cxn>
                <a:cxn ang="0">
                  <a:pos x="11" y="295"/>
                </a:cxn>
                <a:cxn ang="0">
                  <a:pos x="12" y="275"/>
                </a:cxn>
                <a:cxn ang="0">
                  <a:pos x="15" y="257"/>
                </a:cxn>
                <a:cxn ang="0">
                  <a:pos x="19" y="238"/>
                </a:cxn>
                <a:cxn ang="0">
                  <a:pos x="24" y="220"/>
                </a:cxn>
                <a:cxn ang="0">
                  <a:pos x="35" y="183"/>
                </a:cxn>
                <a:cxn ang="0">
                  <a:pos x="40" y="165"/>
                </a:cxn>
                <a:cxn ang="0">
                  <a:pos x="45" y="146"/>
                </a:cxn>
                <a:cxn ang="0">
                  <a:pos x="45" y="146"/>
                </a:cxn>
                <a:cxn ang="0">
                  <a:pos x="48" y="127"/>
                </a:cxn>
                <a:cxn ang="0">
                  <a:pos x="53" y="107"/>
                </a:cxn>
                <a:cxn ang="0">
                  <a:pos x="58" y="88"/>
                </a:cxn>
                <a:cxn ang="0">
                  <a:pos x="64" y="70"/>
                </a:cxn>
                <a:cxn ang="0">
                  <a:pos x="64" y="70"/>
                </a:cxn>
                <a:cxn ang="0">
                  <a:pos x="70" y="53"/>
                </a:cxn>
                <a:cxn ang="0">
                  <a:pos x="78" y="38"/>
                </a:cxn>
                <a:cxn ang="0">
                  <a:pos x="83" y="21"/>
                </a:cxn>
                <a:cxn ang="0">
                  <a:pos x="85" y="13"/>
                </a:cxn>
                <a:cxn ang="0">
                  <a:pos x="86" y="4"/>
                </a:cxn>
                <a:cxn ang="0">
                  <a:pos x="86" y="4"/>
                </a:cxn>
                <a:cxn ang="0">
                  <a:pos x="86" y="2"/>
                </a:cxn>
                <a:cxn ang="0">
                  <a:pos x="85" y="1"/>
                </a:cxn>
                <a:cxn ang="0">
                  <a:pos x="83" y="0"/>
                </a:cxn>
                <a:cxn ang="0">
                  <a:pos x="82" y="0"/>
                </a:cxn>
                <a:cxn ang="0">
                  <a:pos x="79" y="1"/>
                </a:cxn>
                <a:cxn ang="0">
                  <a:pos x="77" y="2"/>
                </a:cxn>
                <a:cxn ang="0">
                  <a:pos x="77" y="4"/>
                </a:cxn>
                <a:cxn ang="0">
                  <a:pos x="77" y="4"/>
                </a:cxn>
              </a:cxnLst>
              <a:rect l="0" t="0" r="r" b="b"/>
              <a:pathLst>
                <a:path w="86" h="299">
                  <a:moveTo>
                    <a:pt x="77" y="4"/>
                  </a:moveTo>
                  <a:lnTo>
                    <a:pt x="77" y="4"/>
                  </a:lnTo>
                  <a:lnTo>
                    <a:pt x="76" y="13"/>
                  </a:lnTo>
                  <a:lnTo>
                    <a:pt x="73" y="22"/>
                  </a:lnTo>
                  <a:lnTo>
                    <a:pt x="66" y="40"/>
                  </a:lnTo>
                  <a:lnTo>
                    <a:pt x="59" y="57"/>
                  </a:lnTo>
                  <a:lnTo>
                    <a:pt x="52" y="74"/>
                  </a:lnTo>
                  <a:lnTo>
                    <a:pt x="52" y="74"/>
                  </a:lnTo>
                  <a:lnTo>
                    <a:pt x="47" y="94"/>
                  </a:lnTo>
                  <a:lnTo>
                    <a:pt x="42" y="113"/>
                  </a:lnTo>
                  <a:lnTo>
                    <a:pt x="34" y="152"/>
                  </a:lnTo>
                  <a:lnTo>
                    <a:pt x="34" y="152"/>
                  </a:lnTo>
                  <a:lnTo>
                    <a:pt x="30" y="170"/>
                  </a:lnTo>
                  <a:lnTo>
                    <a:pt x="25" y="188"/>
                  </a:lnTo>
                  <a:lnTo>
                    <a:pt x="15" y="223"/>
                  </a:lnTo>
                  <a:lnTo>
                    <a:pt x="10" y="240"/>
                  </a:lnTo>
                  <a:lnTo>
                    <a:pt x="5" y="258"/>
                  </a:lnTo>
                  <a:lnTo>
                    <a:pt x="2" y="276"/>
                  </a:lnTo>
                  <a:lnTo>
                    <a:pt x="0" y="295"/>
                  </a:lnTo>
                  <a:lnTo>
                    <a:pt x="0" y="295"/>
                  </a:lnTo>
                  <a:lnTo>
                    <a:pt x="1" y="297"/>
                  </a:lnTo>
                  <a:lnTo>
                    <a:pt x="2" y="298"/>
                  </a:lnTo>
                  <a:lnTo>
                    <a:pt x="3" y="299"/>
                  </a:lnTo>
                  <a:lnTo>
                    <a:pt x="5" y="299"/>
                  </a:lnTo>
                  <a:lnTo>
                    <a:pt x="7" y="299"/>
                  </a:lnTo>
                  <a:lnTo>
                    <a:pt x="8" y="298"/>
                  </a:lnTo>
                  <a:lnTo>
                    <a:pt x="10" y="297"/>
                  </a:lnTo>
                  <a:lnTo>
                    <a:pt x="11" y="295"/>
                  </a:lnTo>
                  <a:lnTo>
                    <a:pt x="11" y="295"/>
                  </a:lnTo>
                  <a:lnTo>
                    <a:pt x="12" y="275"/>
                  </a:lnTo>
                  <a:lnTo>
                    <a:pt x="15" y="257"/>
                  </a:lnTo>
                  <a:lnTo>
                    <a:pt x="19" y="238"/>
                  </a:lnTo>
                  <a:lnTo>
                    <a:pt x="24" y="220"/>
                  </a:lnTo>
                  <a:lnTo>
                    <a:pt x="35" y="183"/>
                  </a:lnTo>
                  <a:lnTo>
                    <a:pt x="40" y="165"/>
                  </a:lnTo>
                  <a:lnTo>
                    <a:pt x="45" y="146"/>
                  </a:lnTo>
                  <a:lnTo>
                    <a:pt x="45" y="146"/>
                  </a:lnTo>
                  <a:lnTo>
                    <a:pt x="48" y="127"/>
                  </a:lnTo>
                  <a:lnTo>
                    <a:pt x="53" y="107"/>
                  </a:lnTo>
                  <a:lnTo>
                    <a:pt x="58" y="88"/>
                  </a:lnTo>
                  <a:lnTo>
                    <a:pt x="64" y="70"/>
                  </a:lnTo>
                  <a:lnTo>
                    <a:pt x="64" y="70"/>
                  </a:lnTo>
                  <a:lnTo>
                    <a:pt x="70" y="53"/>
                  </a:lnTo>
                  <a:lnTo>
                    <a:pt x="78" y="38"/>
                  </a:lnTo>
                  <a:lnTo>
                    <a:pt x="83" y="21"/>
                  </a:lnTo>
                  <a:lnTo>
                    <a:pt x="85" y="13"/>
                  </a:lnTo>
                  <a:lnTo>
                    <a:pt x="86" y="4"/>
                  </a:lnTo>
                  <a:lnTo>
                    <a:pt x="86" y="4"/>
                  </a:lnTo>
                  <a:lnTo>
                    <a:pt x="86" y="2"/>
                  </a:lnTo>
                  <a:lnTo>
                    <a:pt x="85" y="1"/>
                  </a:lnTo>
                  <a:lnTo>
                    <a:pt x="83" y="0"/>
                  </a:lnTo>
                  <a:lnTo>
                    <a:pt x="82" y="0"/>
                  </a:lnTo>
                  <a:lnTo>
                    <a:pt x="79" y="1"/>
                  </a:lnTo>
                  <a:lnTo>
                    <a:pt x="77" y="2"/>
                  </a:lnTo>
                  <a:lnTo>
                    <a:pt x="77" y="4"/>
                  </a:lnTo>
                  <a:lnTo>
                    <a:pt x="7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0" name="chenying0907 272"/>
            <p:cNvSpPr>
              <a:spLocks/>
            </p:cNvSpPr>
            <p:nvPr/>
          </p:nvSpPr>
          <p:spPr bwMode="auto">
            <a:xfrm>
              <a:off x="2516188" y="2557463"/>
              <a:ext cx="28575" cy="163513"/>
            </a:xfrm>
            <a:custGeom>
              <a:avLst/>
              <a:gdLst/>
              <a:ahLst/>
              <a:cxnLst>
                <a:cxn ang="0">
                  <a:pos x="45" y="4"/>
                </a:cxn>
                <a:cxn ang="0">
                  <a:pos x="45" y="4"/>
                </a:cxn>
                <a:cxn ang="0">
                  <a:pos x="29" y="78"/>
                </a:cxn>
                <a:cxn ang="0">
                  <a:pos x="16" y="152"/>
                </a:cxn>
                <a:cxn ang="0">
                  <a:pos x="10" y="189"/>
                </a:cxn>
                <a:cxn ang="0">
                  <a:pos x="4" y="226"/>
                </a:cxn>
                <a:cxn ang="0">
                  <a:pos x="1" y="265"/>
                </a:cxn>
                <a:cxn ang="0">
                  <a:pos x="0" y="303"/>
                </a:cxn>
                <a:cxn ang="0">
                  <a:pos x="0" y="303"/>
                </a:cxn>
                <a:cxn ang="0">
                  <a:pos x="0" y="304"/>
                </a:cxn>
                <a:cxn ang="0">
                  <a:pos x="1" y="306"/>
                </a:cxn>
                <a:cxn ang="0">
                  <a:pos x="2" y="307"/>
                </a:cxn>
                <a:cxn ang="0">
                  <a:pos x="4" y="307"/>
                </a:cxn>
                <a:cxn ang="0">
                  <a:pos x="6" y="307"/>
                </a:cxn>
                <a:cxn ang="0">
                  <a:pos x="7" y="306"/>
                </a:cxn>
                <a:cxn ang="0">
                  <a:pos x="9" y="304"/>
                </a:cxn>
                <a:cxn ang="0">
                  <a:pos x="10" y="303"/>
                </a:cxn>
                <a:cxn ang="0">
                  <a:pos x="10" y="303"/>
                </a:cxn>
                <a:cxn ang="0">
                  <a:pos x="11" y="265"/>
                </a:cxn>
                <a:cxn ang="0">
                  <a:pos x="14" y="227"/>
                </a:cxn>
                <a:cxn ang="0">
                  <a:pos x="19" y="190"/>
                </a:cxn>
                <a:cxn ang="0">
                  <a:pos x="25" y="153"/>
                </a:cxn>
                <a:cxn ang="0">
                  <a:pos x="38" y="80"/>
                </a:cxn>
                <a:cxn ang="0">
                  <a:pos x="53" y="6"/>
                </a:cxn>
                <a:cxn ang="0">
                  <a:pos x="53" y="6"/>
                </a:cxn>
                <a:cxn ang="0">
                  <a:pos x="53" y="4"/>
                </a:cxn>
                <a:cxn ang="0">
                  <a:pos x="53" y="2"/>
                </a:cxn>
                <a:cxn ang="0">
                  <a:pos x="50" y="1"/>
                </a:cxn>
                <a:cxn ang="0">
                  <a:pos x="48" y="0"/>
                </a:cxn>
                <a:cxn ang="0">
                  <a:pos x="47" y="1"/>
                </a:cxn>
                <a:cxn ang="0">
                  <a:pos x="45" y="2"/>
                </a:cxn>
                <a:cxn ang="0">
                  <a:pos x="45" y="4"/>
                </a:cxn>
                <a:cxn ang="0">
                  <a:pos x="45" y="4"/>
                </a:cxn>
              </a:cxnLst>
              <a:rect l="0" t="0" r="r" b="b"/>
              <a:pathLst>
                <a:path w="53" h="307">
                  <a:moveTo>
                    <a:pt x="45" y="4"/>
                  </a:moveTo>
                  <a:lnTo>
                    <a:pt x="45" y="4"/>
                  </a:lnTo>
                  <a:lnTo>
                    <a:pt x="29" y="78"/>
                  </a:lnTo>
                  <a:lnTo>
                    <a:pt x="16" y="152"/>
                  </a:lnTo>
                  <a:lnTo>
                    <a:pt x="10" y="189"/>
                  </a:lnTo>
                  <a:lnTo>
                    <a:pt x="4" y="226"/>
                  </a:lnTo>
                  <a:lnTo>
                    <a:pt x="1" y="265"/>
                  </a:lnTo>
                  <a:lnTo>
                    <a:pt x="0" y="303"/>
                  </a:lnTo>
                  <a:lnTo>
                    <a:pt x="0" y="303"/>
                  </a:lnTo>
                  <a:lnTo>
                    <a:pt x="0" y="304"/>
                  </a:lnTo>
                  <a:lnTo>
                    <a:pt x="1" y="306"/>
                  </a:lnTo>
                  <a:lnTo>
                    <a:pt x="2" y="307"/>
                  </a:lnTo>
                  <a:lnTo>
                    <a:pt x="4" y="307"/>
                  </a:lnTo>
                  <a:lnTo>
                    <a:pt x="6" y="307"/>
                  </a:lnTo>
                  <a:lnTo>
                    <a:pt x="7" y="306"/>
                  </a:lnTo>
                  <a:lnTo>
                    <a:pt x="9" y="304"/>
                  </a:lnTo>
                  <a:lnTo>
                    <a:pt x="10" y="303"/>
                  </a:lnTo>
                  <a:lnTo>
                    <a:pt x="10" y="303"/>
                  </a:lnTo>
                  <a:lnTo>
                    <a:pt x="11" y="265"/>
                  </a:lnTo>
                  <a:lnTo>
                    <a:pt x="14" y="227"/>
                  </a:lnTo>
                  <a:lnTo>
                    <a:pt x="19" y="190"/>
                  </a:lnTo>
                  <a:lnTo>
                    <a:pt x="25" y="153"/>
                  </a:lnTo>
                  <a:lnTo>
                    <a:pt x="38" y="80"/>
                  </a:lnTo>
                  <a:lnTo>
                    <a:pt x="53" y="6"/>
                  </a:lnTo>
                  <a:lnTo>
                    <a:pt x="53" y="6"/>
                  </a:lnTo>
                  <a:lnTo>
                    <a:pt x="53" y="4"/>
                  </a:lnTo>
                  <a:lnTo>
                    <a:pt x="53" y="2"/>
                  </a:lnTo>
                  <a:lnTo>
                    <a:pt x="50" y="1"/>
                  </a:lnTo>
                  <a:lnTo>
                    <a:pt x="48" y="0"/>
                  </a:lnTo>
                  <a:lnTo>
                    <a:pt x="47" y="1"/>
                  </a:lnTo>
                  <a:lnTo>
                    <a:pt x="45" y="2"/>
                  </a:lnTo>
                  <a:lnTo>
                    <a:pt x="45" y="4"/>
                  </a:lnTo>
                  <a:lnTo>
                    <a:pt x="4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1" name="chenying0907 273"/>
            <p:cNvSpPr>
              <a:spLocks/>
            </p:cNvSpPr>
            <p:nvPr/>
          </p:nvSpPr>
          <p:spPr bwMode="auto">
            <a:xfrm>
              <a:off x="2549525" y="2571750"/>
              <a:ext cx="28575" cy="161925"/>
            </a:xfrm>
            <a:custGeom>
              <a:avLst/>
              <a:gdLst/>
              <a:ahLst/>
              <a:cxnLst>
                <a:cxn ang="0">
                  <a:pos x="45" y="4"/>
                </a:cxn>
                <a:cxn ang="0">
                  <a:pos x="45" y="4"/>
                </a:cxn>
                <a:cxn ang="0">
                  <a:pos x="44" y="12"/>
                </a:cxn>
                <a:cxn ang="0">
                  <a:pos x="42" y="21"/>
                </a:cxn>
                <a:cxn ang="0">
                  <a:pos x="37" y="37"/>
                </a:cxn>
                <a:cxn ang="0">
                  <a:pos x="33" y="53"/>
                </a:cxn>
                <a:cxn ang="0">
                  <a:pos x="29" y="68"/>
                </a:cxn>
                <a:cxn ang="0">
                  <a:pos x="29" y="68"/>
                </a:cxn>
                <a:cxn ang="0">
                  <a:pos x="27" y="88"/>
                </a:cxn>
                <a:cxn ang="0">
                  <a:pos x="25" y="107"/>
                </a:cxn>
                <a:cxn ang="0">
                  <a:pos x="21" y="147"/>
                </a:cxn>
                <a:cxn ang="0">
                  <a:pos x="21" y="147"/>
                </a:cxn>
                <a:cxn ang="0">
                  <a:pos x="15" y="185"/>
                </a:cxn>
                <a:cxn ang="0">
                  <a:pos x="7" y="224"/>
                </a:cxn>
                <a:cxn ang="0">
                  <a:pos x="2" y="262"/>
                </a:cxn>
                <a:cxn ang="0">
                  <a:pos x="1" y="282"/>
                </a:cxn>
                <a:cxn ang="0">
                  <a:pos x="0" y="302"/>
                </a:cxn>
                <a:cxn ang="0">
                  <a:pos x="0" y="302"/>
                </a:cxn>
                <a:cxn ang="0">
                  <a:pos x="0" y="304"/>
                </a:cxn>
                <a:cxn ang="0">
                  <a:pos x="1" y="305"/>
                </a:cxn>
                <a:cxn ang="0">
                  <a:pos x="3" y="306"/>
                </a:cxn>
                <a:cxn ang="0">
                  <a:pos x="4" y="306"/>
                </a:cxn>
                <a:cxn ang="0">
                  <a:pos x="6" y="306"/>
                </a:cxn>
                <a:cxn ang="0">
                  <a:pos x="7" y="305"/>
                </a:cxn>
                <a:cxn ang="0">
                  <a:pos x="10" y="304"/>
                </a:cxn>
                <a:cxn ang="0">
                  <a:pos x="10" y="302"/>
                </a:cxn>
                <a:cxn ang="0">
                  <a:pos x="10" y="302"/>
                </a:cxn>
                <a:cxn ang="0">
                  <a:pos x="11" y="281"/>
                </a:cxn>
                <a:cxn ang="0">
                  <a:pos x="13" y="261"/>
                </a:cxn>
                <a:cxn ang="0">
                  <a:pos x="18" y="221"/>
                </a:cxn>
                <a:cxn ang="0">
                  <a:pos x="24" y="181"/>
                </a:cxn>
                <a:cxn ang="0">
                  <a:pos x="31" y="140"/>
                </a:cxn>
                <a:cxn ang="0">
                  <a:pos x="31" y="140"/>
                </a:cxn>
                <a:cxn ang="0">
                  <a:pos x="35" y="102"/>
                </a:cxn>
                <a:cxn ang="0">
                  <a:pos x="37" y="83"/>
                </a:cxn>
                <a:cxn ang="0">
                  <a:pos x="40" y="64"/>
                </a:cxn>
                <a:cxn ang="0">
                  <a:pos x="40" y="64"/>
                </a:cxn>
                <a:cxn ang="0">
                  <a:pos x="43" y="49"/>
                </a:cxn>
                <a:cxn ang="0">
                  <a:pos x="48" y="34"/>
                </a:cxn>
                <a:cxn ang="0">
                  <a:pos x="52" y="20"/>
                </a:cxn>
                <a:cxn ang="0">
                  <a:pos x="53" y="12"/>
                </a:cxn>
                <a:cxn ang="0">
                  <a:pos x="54" y="4"/>
                </a:cxn>
                <a:cxn ang="0">
                  <a:pos x="54" y="4"/>
                </a:cxn>
                <a:cxn ang="0">
                  <a:pos x="54" y="2"/>
                </a:cxn>
                <a:cxn ang="0">
                  <a:pos x="53" y="1"/>
                </a:cxn>
                <a:cxn ang="0">
                  <a:pos x="51" y="0"/>
                </a:cxn>
                <a:cxn ang="0">
                  <a:pos x="49" y="0"/>
                </a:cxn>
                <a:cxn ang="0">
                  <a:pos x="48" y="0"/>
                </a:cxn>
                <a:cxn ang="0">
                  <a:pos x="46" y="1"/>
                </a:cxn>
                <a:cxn ang="0">
                  <a:pos x="45" y="2"/>
                </a:cxn>
                <a:cxn ang="0">
                  <a:pos x="45" y="4"/>
                </a:cxn>
                <a:cxn ang="0">
                  <a:pos x="45" y="4"/>
                </a:cxn>
              </a:cxnLst>
              <a:rect l="0" t="0" r="r" b="b"/>
              <a:pathLst>
                <a:path w="54" h="306">
                  <a:moveTo>
                    <a:pt x="45" y="4"/>
                  </a:moveTo>
                  <a:lnTo>
                    <a:pt x="45" y="4"/>
                  </a:lnTo>
                  <a:lnTo>
                    <a:pt x="44" y="12"/>
                  </a:lnTo>
                  <a:lnTo>
                    <a:pt x="42" y="21"/>
                  </a:lnTo>
                  <a:lnTo>
                    <a:pt x="37" y="37"/>
                  </a:lnTo>
                  <a:lnTo>
                    <a:pt x="33" y="53"/>
                  </a:lnTo>
                  <a:lnTo>
                    <a:pt x="29" y="68"/>
                  </a:lnTo>
                  <a:lnTo>
                    <a:pt x="29" y="68"/>
                  </a:lnTo>
                  <a:lnTo>
                    <a:pt x="27" y="88"/>
                  </a:lnTo>
                  <a:lnTo>
                    <a:pt x="25" y="107"/>
                  </a:lnTo>
                  <a:lnTo>
                    <a:pt x="21" y="147"/>
                  </a:lnTo>
                  <a:lnTo>
                    <a:pt x="21" y="147"/>
                  </a:lnTo>
                  <a:lnTo>
                    <a:pt x="15" y="185"/>
                  </a:lnTo>
                  <a:lnTo>
                    <a:pt x="7" y="224"/>
                  </a:lnTo>
                  <a:lnTo>
                    <a:pt x="2" y="262"/>
                  </a:lnTo>
                  <a:lnTo>
                    <a:pt x="1" y="282"/>
                  </a:lnTo>
                  <a:lnTo>
                    <a:pt x="0" y="302"/>
                  </a:lnTo>
                  <a:lnTo>
                    <a:pt x="0" y="302"/>
                  </a:lnTo>
                  <a:lnTo>
                    <a:pt x="0" y="304"/>
                  </a:lnTo>
                  <a:lnTo>
                    <a:pt x="1" y="305"/>
                  </a:lnTo>
                  <a:lnTo>
                    <a:pt x="3" y="306"/>
                  </a:lnTo>
                  <a:lnTo>
                    <a:pt x="4" y="306"/>
                  </a:lnTo>
                  <a:lnTo>
                    <a:pt x="6" y="306"/>
                  </a:lnTo>
                  <a:lnTo>
                    <a:pt x="7" y="305"/>
                  </a:lnTo>
                  <a:lnTo>
                    <a:pt x="10" y="304"/>
                  </a:lnTo>
                  <a:lnTo>
                    <a:pt x="10" y="302"/>
                  </a:lnTo>
                  <a:lnTo>
                    <a:pt x="10" y="302"/>
                  </a:lnTo>
                  <a:lnTo>
                    <a:pt x="11" y="281"/>
                  </a:lnTo>
                  <a:lnTo>
                    <a:pt x="13" y="261"/>
                  </a:lnTo>
                  <a:lnTo>
                    <a:pt x="18" y="221"/>
                  </a:lnTo>
                  <a:lnTo>
                    <a:pt x="24" y="181"/>
                  </a:lnTo>
                  <a:lnTo>
                    <a:pt x="31" y="140"/>
                  </a:lnTo>
                  <a:lnTo>
                    <a:pt x="31" y="140"/>
                  </a:lnTo>
                  <a:lnTo>
                    <a:pt x="35" y="102"/>
                  </a:lnTo>
                  <a:lnTo>
                    <a:pt x="37" y="83"/>
                  </a:lnTo>
                  <a:lnTo>
                    <a:pt x="40" y="64"/>
                  </a:lnTo>
                  <a:lnTo>
                    <a:pt x="40" y="64"/>
                  </a:lnTo>
                  <a:lnTo>
                    <a:pt x="43" y="49"/>
                  </a:lnTo>
                  <a:lnTo>
                    <a:pt x="48" y="34"/>
                  </a:lnTo>
                  <a:lnTo>
                    <a:pt x="52" y="20"/>
                  </a:lnTo>
                  <a:lnTo>
                    <a:pt x="53" y="12"/>
                  </a:lnTo>
                  <a:lnTo>
                    <a:pt x="54" y="4"/>
                  </a:lnTo>
                  <a:lnTo>
                    <a:pt x="54" y="4"/>
                  </a:lnTo>
                  <a:lnTo>
                    <a:pt x="54" y="2"/>
                  </a:lnTo>
                  <a:lnTo>
                    <a:pt x="53" y="1"/>
                  </a:lnTo>
                  <a:lnTo>
                    <a:pt x="51" y="0"/>
                  </a:lnTo>
                  <a:lnTo>
                    <a:pt x="49" y="0"/>
                  </a:lnTo>
                  <a:lnTo>
                    <a:pt x="48" y="0"/>
                  </a:lnTo>
                  <a:lnTo>
                    <a:pt x="46" y="1"/>
                  </a:lnTo>
                  <a:lnTo>
                    <a:pt x="45" y="2"/>
                  </a:lnTo>
                  <a:lnTo>
                    <a:pt x="45" y="4"/>
                  </a:lnTo>
                  <a:lnTo>
                    <a:pt x="4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2" name="chenying0907 274"/>
            <p:cNvSpPr>
              <a:spLocks/>
            </p:cNvSpPr>
            <p:nvPr/>
          </p:nvSpPr>
          <p:spPr bwMode="auto">
            <a:xfrm>
              <a:off x="2579688" y="2598738"/>
              <a:ext cx="15875" cy="155575"/>
            </a:xfrm>
            <a:custGeom>
              <a:avLst/>
              <a:gdLst/>
              <a:ahLst/>
              <a:cxnLst>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 ang="0">
                  <a:pos x="18" y="40"/>
                </a:cxn>
                <a:cxn ang="0">
                  <a:pos x="16" y="75"/>
                </a:cxn>
                <a:cxn ang="0">
                  <a:pos x="12" y="110"/>
                </a:cxn>
                <a:cxn ang="0">
                  <a:pos x="8" y="146"/>
                </a:cxn>
                <a:cxn ang="0">
                  <a:pos x="8" y="146"/>
                </a:cxn>
                <a:cxn ang="0">
                  <a:pos x="6" y="164"/>
                </a:cxn>
                <a:cxn ang="0">
                  <a:pos x="6" y="181"/>
                </a:cxn>
                <a:cxn ang="0">
                  <a:pos x="5" y="217"/>
                </a:cxn>
                <a:cxn ang="0">
                  <a:pos x="4" y="252"/>
                </a:cxn>
                <a:cxn ang="0">
                  <a:pos x="3" y="269"/>
                </a:cxn>
                <a:cxn ang="0">
                  <a:pos x="0" y="287"/>
                </a:cxn>
                <a:cxn ang="0">
                  <a:pos x="0" y="287"/>
                </a:cxn>
                <a:cxn ang="0">
                  <a:pos x="0" y="289"/>
                </a:cxn>
                <a:cxn ang="0">
                  <a:pos x="1" y="291"/>
                </a:cxn>
                <a:cxn ang="0">
                  <a:pos x="4" y="293"/>
                </a:cxn>
                <a:cxn ang="0">
                  <a:pos x="5" y="293"/>
                </a:cxn>
                <a:cxn ang="0">
                  <a:pos x="7" y="293"/>
                </a:cxn>
                <a:cxn ang="0">
                  <a:pos x="8" y="292"/>
                </a:cxn>
                <a:cxn ang="0">
                  <a:pos x="9" y="290"/>
                </a:cxn>
                <a:cxn ang="0">
                  <a:pos x="9" y="290"/>
                </a:cxn>
                <a:cxn ang="0">
                  <a:pos x="11" y="274"/>
                </a:cxn>
                <a:cxn ang="0">
                  <a:pos x="13" y="258"/>
                </a:cxn>
                <a:cxn ang="0">
                  <a:pos x="16" y="226"/>
                </a:cxn>
                <a:cxn ang="0">
                  <a:pos x="16" y="194"/>
                </a:cxn>
                <a:cxn ang="0">
                  <a:pos x="16" y="162"/>
                </a:cxn>
                <a:cxn ang="0">
                  <a:pos x="16" y="162"/>
                </a:cxn>
                <a:cxn ang="0">
                  <a:pos x="17" y="143"/>
                </a:cxn>
                <a:cxn ang="0">
                  <a:pos x="19" y="125"/>
                </a:cxn>
                <a:cxn ang="0">
                  <a:pos x="22" y="106"/>
                </a:cxn>
                <a:cxn ang="0">
                  <a:pos x="24" y="87"/>
                </a:cxn>
                <a:cxn ang="0">
                  <a:pos x="24" y="87"/>
                </a:cxn>
                <a:cxn ang="0">
                  <a:pos x="27" y="46"/>
                </a:cxn>
                <a:cxn ang="0">
                  <a:pos x="28" y="4"/>
                </a:cxn>
                <a:cxn ang="0">
                  <a:pos x="28" y="4"/>
                </a:cxn>
              </a:cxnLst>
              <a:rect l="0" t="0" r="r" b="b"/>
              <a:pathLst>
                <a:path w="28" h="293">
                  <a:moveTo>
                    <a:pt x="28" y="4"/>
                  </a:moveTo>
                  <a:lnTo>
                    <a:pt x="28" y="4"/>
                  </a:lnTo>
                  <a:lnTo>
                    <a:pt x="28" y="2"/>
                  </a:lnTo>
                  <a:lnTo>
                    <a:pt x="27" y="1"/>
                  </a:lnTo>
                  <a:lnTo>
                    <a:pt x="26" y="0"/>
                  </a:lnTo>
                  <a:lnTo>
                    <a:pt x="24" y="0"/>
                  </a:lnTo>
                  <a:lnTo>
                    <a:pt x="22" y="0"/>
                  </a:lnTo>
                  <a:lnTo>
                    <a:pt x="21" y="1"/>
                  </a:lnTo>
                  <a:lnTo>
                    <a:pt x="20" y="2"/>
                  </a:lnTo>
                  <a:lnTo>
                    <a:pt x="19" y="4"/>
                  </a:lnTo>
                  <a:lnTo>
                    <a:pt x="19" y="4"/>
                  </a:lnTo>
                  <a:lnTo>
                    <a:pt x="18" y="40"/>
                  </a:lnTo>
                  <a:lnTo>
                    <a:pt x="16" y="75"/>
                  </a:lnTo>
                  <a:lnTo>
                    <a:pt x="12" y="110"/>
                  </a:lnTo>
                  <a:lnTo>
                    <a:pt x="8" y="146"/>
                  </a:lnTo>
                  <a:lnTo>
                    <a:pt x="8" y="146"/>
                  </a:lnTo>
                  <a:lnTo>
                    <a:pt x="6" y="164"/>
                  </a:lnTo>
                  <a:lnTo>
                    <a:pt x="6" y="181"/>
                  </a:lnTo>
                  <a:lnTo>
                    <a:pt x="5" y="217"/>
                  </a:lnTo>
                  <a:lnTo>
                    <a:pt x="4" y="252"/>
                  </a:lnTo>
                  <a:lnTo>
                    <a:pt x="3" y="269"/>
                  </a:lnTo>
                  <a:lnTo>
                    <a:pt x="0" y="287"/>
                  </a:lnTo>
                  <a:lnTo>
                    <a:pt x="0" y="287"/>
                  </a:lnTo>
                  <a:lnTo>
                    <a:pt x="0" y="289"/>
                  </a:lnTo>
                  <a:lnTo>
                    <a:pt x="1" y="291"/>
                  </a:lnTo>
                  <a:lnTo>
                    <a:pt x="4" y="293"/>
                  </a:lnTo>
                  <a:lnTo>
                    <a:pt x="5" y="293"/>
                  </a:lnTo>
                  <a:lnTo>
                    <a:pt x="7" y="293"/>
                  </a:lnTo>
                  <a:lnTo>
                    <a:pt x="8" y="292"/>
                  </a:lnTo>
                  <a:lnTo>
                    <a:pt x="9" y="290"/>
                  </a:lnTo>
                  <a:lnTo>
                    <a:pt x="9" y="290"/>
                  </a:lnTo>
                  <a:lnTo>
                    <a:pt x="11" y="274"/>
                  </a:lnTo>
                  <a:lnTo>
                    <a:pt x="13" y="258"/>
                  </a:lnTo>
                  <a:lnTo>
                    <a:pt x="16" y="226"/>
                  </a:lnTo>
                  <a:lnTo>
                    <a:pt x="16" y="194"/>
                  </a:lnTo>
                  <a:lnTo>
                    <a:pt x="16" y="162"/>
                  </a:lnTo>
                  <a:lnTo>
                    <a:pt x="16" y="162"/>
                  </a:lnTo>
                  <a:lnTo>
                    <a:pt x="17" y="143"/>
                  </a:lnTo>
                  <a:lnTo>
                    <a:pt x="19" y="125"/>
                  </a:lnTo>
                  <a:lnTo>
                    <a:pt x="22" y="106"/>
                  </a:lnTo>
                  <a:lnTo>
                    <a:pt x="24" y="87"/>
                  </a:lnTo>
                  <a:lnTo>
                    <a:pt x="24" y="87"/>
                  </a:lnTo>
                  <a:lnTo>
                    <a:pt x="27" y="46"/>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3" name="chenying0907 275"/>
            <p:cNvSpPr>
              <a:spLocks/>
            </p:cNvSpPr>
            <p:nvPr/>
          </p:nvSpPr>
          <p:spPr bwMode="auto">
            <a:xfrm>
              <a:off x="2609850" y="2592388"/>
              <a:ext cx="25400" cy="158750"/>
            </a:xfrm>
            <a:custGeom>
              <a:avLst/>
              <a:gdLst/>
              <a:ahLst/>
              <a:cxnLst>
                <a:cxn ang="0">
                  <a:pos x="38" y="4"/>
                </a:cxn>
                <a:cxn ang="0">
                  <a:pos x="38" y="4"/>
                </a:cxn>
                <a:cxn ang="0">
                  <a:pos x="37" y="23"/>
                </a:cxn>
                <a:cxn ang="0">
                  <a:pos x="36" y="42"/>
                </a:cxn>
                <a:cxn ang="0">
                  <a:pos x="32" y="78"/>
                </a:cxn>
                <a:cxn ang="0">
                  <a:pos x="26" y="114"/>
                </a:cxn>
                <a:cxn ang="0">
                  <a:pos x="18" y="150"/>
                </a:cxn>
                <a:cxn ang="0">
                  <a:pos x="12" y="186"/>
                </a:cxn>
                <a:cxn ang="0">
                  <a:pos x="6" y="222"/>
                </a:cxn>
                <a:cxn ang="0">
                  <a:pos x="2" y="258"/>
                </a:cxn>
                <a:cxn ang="0">
                  <a:pos x="1" y="277"/>
                </a:cxn>
                <a:cxn ang="0">
                  <a:pos x="0" y="296"/>
                </a:cxn>
                <a:cxn ang="0">
                  <a:pos x="0" y="296"/>
                </a:cxn>
                <a:cxn ang="0">
                  <a:pos x="0" y="298"/>
                </a:cxn>
                <a:cxn ang="0">
                  <a:pos x="1" y="299"/>
                </a:cxn>
                <a:cxn ang="0">
                  <a:pos x="3" y="300"/>
                </a:cxn>
                <a:cxn ang="0">
                  <a:pos x="4" y="300"/>
                </a:cxn>
                <a:cxn ang="0">
                  <a:pos x="6" y="300"/>
                </a:cxn>
                <a:cxn ang="0">
                  <a:pos x="8" y="299"/>
                </a:cxn>
                <a:cxn ang="0">
                  <a:pos x="9" y="298"/>
                </a:cxn>
                <a:cxn ang="0">
                  <a:pos x="9" y="296"/>
                </a:cxn>
                <a:cxn ang="0">
                  <a:pos x="9" y="296"/>
                </a:cxn>
                <a:cxn ang="0">
                  <a:pos x="10" y="277"/>
                </a:cxn>
                <a:cxn ang="0">
                  <a:pos x="11" y="258"/>
                </a:cxn>
                <a:cxn ang="0">
                  <a:pos x="15" y="222"/>
                </a:cxn>
                <a:cxn ang="0">
                  <a:pos x="22" y="186"/>
                </a:cxn>
                <a:cxn ang="0">
                  <a:pos x="29" y="150"/>
                </a:cxn>
                <a:cxn ang="0">
                  <a:pos x="35" y="114"/>
                </a:cxn>
                <a:cxn ang="0">
                  <a:pos x="41" y="78"/>
                </a:cxn>
                <a:cxn ang="0">
                  <a:pos x="45" y="42"/>
                </a:cxn>
                <a:cxn ang="0">
                  <a:pos x="46" y="23"/>
                </a:cxn>
                <a:cxn ang="0">
                  <a:pos x="47" y="4"/>
                </a:cxn>
                <a:cxn ang="0">
                  <a:pos x="47" y="4"/>
                </a:cxn>
                <a:cxn ang="0">
                  <a:pos x="46" y="2"/>
                </a:cxn>
                <a:cxn ang="0">
                  <a:pos x="45" y="1"/>
                </a:cxn>
                <a:cxn ang="0">
                  <a:pos x="44" y="0"/>
                </a:cxn>
                <a:cxn ang="0">
                  <a:pos x="42" y="0"/>
                </a:cxn>
                <a:cxn ang="0">
                  <a:pos x="41" y="0"/>
                </a:cxn>
                <a:cxn ang="0">
                  <a:pos x="39" y="1"/>
                </a:cxn>
                <a:cxn ang="0">
                  <a:pos x="38" y="2"/>
                </a:cxn>
                <a:cxn ang="0">
                  <a:pos x="38" y="4"/>
                </a:cxn>
                <a:cxn ang="0">
                  <a:pos x="38" y="4"/>
                </a:cxn>
              </a:cxnLst>
              <a:rect l="0" t="0" r="r" b="b"/>
              <a:pathLst>
                <a:path w="47" h="300">
                  <a:moveTo>
                    <a:pt x="38" y="4"/>
                  </a:moveTo>
                  <a:lnTo>
                    <a:pt x="38" y="4"/>
                  </a:lnTo>
                  <a:lnTo>
                    <a:pt x="37" y="23"/>
                  </a:lnTo>
                  <a:lnTo>
                    <a:pt x="36" y="42"/>
                  </a:lnTo>
                  <a:lnTo>
                    <a:pt x="32" y="78"/>
                  </a:lnTo>
                  <a:lnTo>
                    <a:pt x="26" y="114"/>
                  </a:lnTo>
                  <a:lnTo>
                    <a:pt x="18" y="150"/>
                  </a:lnTo>
                  <a:lnTo>
                    <a:pt x="12" y="186"/>
                  </a:lnTo>
                  <a:lnTo>
                    <a:pt x="6" y="222"/>
                  </a:lnTo>
                  <a:lnTo>
                    <a:pt x="2" y="258"/>
                  </a:lnTo>
                  <a:lnTo>
                    <a:pt x="1" y="277"/>
                  </a:lnTo>
                  <a:lnTo>
                    <a:pt x="0" y="296"/>
                  </a:lnTo>
                  <a:lnTo>
                    <a:pt x="0" y="296"/>
                  </a:lnTo>
                  <a:lnTo>
                    <a:pt x="0" y="298"/>
                  </a:lnTo>
                  <a:lnTo>
                    <a:pt x="1" y="299"/>
                  </a:lnTo>
                  <a:lnTo>
                    <a:pt x="3" y="300"/>
                  </a:lnTo>
                  <a:lnTo>
                    <a:pt x="4" y="300"/>
                  </a:lnTo>
                  <a:lnTo>
                    <a:pt x="6" y="300"/>
                  </a:lnTo>
                  <a:lnTo>
                    <a:pt x="8" y="299"/>
                  </a:lnTo>
                  <a:lnTo>
                    <a:pt x="9" y="298"/>
                  </a:lnTo>
                  <a:lnTo>
                    <a:pt x="9" y="296"/>
                  </a:lnTo>
                  <a:lnTo>
                    <a:pt x="9" y="296"/>
                  </a:lnTo>
                  <a:lnTo>
                    <a:pt x="10" y="277"/>
                  </a:lnTo>
                  <a:lnTo>
                    <a:pt x="11" y="258"/>
                  </a:lnTo>
                  <a:lnTo>
                    <a:pt x="15" y="222"/>
                  </a:lnTo>
                  <a:lnTo>
                    <a:pt x="22" y="186"/>
                  </a:lnTo>
                  <a:lnTo>
                    <a:pt x="29" y="150"/>
                  </a:lnTo>
                  <a:lnTo>
                    <a:pt x="35" y="114"/>
                  </a:lnTo>
                  <a:lnTo>
                    <a:pt x="41" y="78"/>
                  </a:lnTo>
                  <a:lnTo>
                    <a:pt x="45" y="42"/>
                  </a:lnTo>
                  <a:lnTo>
                    <a:pt x="46" y="23"/>
                  </a:lnTo>
                  <a:lnTo>
                    <a:pt x="47" y="4"/>
                  </a:lnTo>
                  <a:lnTo>
                    <a:pt x="47" y="4"/>
                  </a:lnTo>
                  <a:lnTo>
                    <a:pt x="46" y="2"/>
                  </a:lnTo>
                  <a:lnTo>
                    <a:pt x="45" y="1"/>
                  </a:lnTo>
                  <a:lnTo>
                    <a:pt x="44" y="0"/>
                  </a:lnTo>
                  <a:lnTo>
                    <a:pt x="42" y="0"/>
                  </a:lnTo>
                  <a:lnTo>
                    <a:pt x="41" y="0"/>
                  </a:lnTo>
                  <a:lnTo>
                    <a:pt x="39" y="1"/>
                  </a:lnTo>
                  <a:lnTo>
                    <a:pt x="38"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4" name="chenying0907 276"/>
            <p:cNvSpPr>
              <a:spLocks/>
            </p:cNvSpPr>
            <p:nvPr/>
          </p:nvSpPr>
          <p:spPr bwMode="auto">
            <a:xfrm>
              <a:off x="2649538" y="2581275"/>
              <a:ext cx="22225" cy="206375"/>
            </a:xfrm>
            <a:custGeom>
              <a:avLst/>
              <a:gdLst/>
              <a:ahLst/>
              <a:cxnLst>
                <a:cxn ang="0">
                  <a:pos x="34" y="5"/>
                </a:cxn>
                <a:cxn ang="0">
                  <a:pos x="34" y="5"/>
                </a:cxn>
                <a:cxn ang="0">
                  <a:pos x="33" y="25"/>
                </a:cxn>
                <a:cxn ang="0">
                  <a:pos x="30" y="47"/>
                </a:cxn>
                <a:cxn ang="0">
                  <a:pos x="24" y="89"/>
                </a:cxn>
                <a:cxn ang="0">
                  <a:pos x="19" y="133"/>
                </a:cxn>
                <a:cxn ang="0">
                  <a:pos x="17" y="154"/>
                </a:cxn>
                <a:cxn ang="0">
                  <a:pos x="16" y="175"/>
                </a:cxn>
                <a:cxn ang="0">
                  <a:pos x="16" y="175"/>
                </a:cxn>
                <a:cxn ang="0">
                  <a:pos x="15" y="191"/>
                </a:cxn>
                <a:cxn ang="0">
                  <a:pos x="14" y="207"/>
                </a:cxn>
                <a:cxn ang="0">
                  <a:pos x="11" y="239"/>
                </a:cxn>
                <a:cxn ang="0">
                  <a:pos x="11" y="239"/>
                </a:cxn>
                <a:cxn ang="0">
                  <a:pos x="6" y="290"/>
                </a:cxn>
                <a:cxn ang="0">
                  <a:pos x="2" y="340"/>
                </a:cxn>
                <a:cxn ang="0">
                  <a:pos x="2" y="340"/>
                </a:cxn>
                <a:cxn ang="0">
                  <a:pos x="1" y="351"/>
                </a:cxn>
                <a:cxn ang="0">
                  <a:pos x="0" y="365"/>
                </a:cxn>
                <a:cxn ang="0">
                  <a:pos x="0" y="372"/>
                </a:cxn>
                <a:cxn ang="0">
                  <a:pos x="0" y="380"/>
                </a:cxn>
                <a:cxn ang="0">
                  <a:pos x="2" y="385"/>
                </a:cxn>
                <a:cxn ang="0">
                  <a:pos x="3" y="387"/>
                </a:cxn>
                <a:cxn ang="0">
                  <a:pos x="5" y="388"/>
                </a:cxn>
                <a:cxn ang="0">
                  <a:pos x="5" y="388"/>
                </a:cxn>
                <a:cxn ang="0">
                  <a:pos x="7" y="388"/>
                </a:cxn>
                <a:cxn ang="0">
                  <a:pos x="8" y="388"/>
                </a:cxn>
                <a:cxn ang="0">
                  <a:pos x="11" y="387"/>
                </a:cxn>
                <a:cxn ang="0">
                  <a:pos x="12" y="386"/>
                </a:cxn>
                <a:cxn ang="0">
                  <a:pos x="13" y="384"/>
                </a:cxn>
                <a:cxn ang="0">
                  <a:pos x="13" y="383"/>
                </a:cxn>
                <a:cxn ang="0">
                  <a:pos x="12" y="381"/>
                </a:cxn>
                <a:cxn ang="0">
                  <a:pos x="10" y="380"/>
                </a:cxn>
                <a:cxn ang="0">
                  <a:pos x="10" y="380"/>
                </a:cxn>
                <a:cxn ang="0">
                  <a:pos x="12" y="380"/>
                </a:cxn>
                <a:cxn ang="0">
                  <a:pos x="12" y="380"/>
                </a:cxn>
                <a:cxn ang="0">
                  <a:pos x="11" y="375"/>
                </a:cxn>
                <a:cxn ang="0">
                  <a:pos x="11" y="375"/>
                </a:cxn>
                <a:cxn ang="0">
                  <a:pos x="12" y="362"/>
                </a:cxn>
                <a:cxn ang="0">
                  <a:pos x="12" y="362"/>
                </a:cxn>
                <a:cxn ang="0">
                  <a:pos x="14" y="324"/>
                </a:cxn>
                <a:cxn ang="0">
                  <a:pos x="14" y="324"/>
                </a:cxn>
                <a:cxn ang="0">
                  <a:pos x="21" y="226"/>
                </a:cxn>
                <a:cxn ang="0">
                  <a:pos x="21" y="226"/>
                </a:cxn>
                <a:cxn ang="0">
                  <a:pos x="23" y="197"/>
                </a:cxn>
                <a:cxn ang="0">
                  <a:pos x="26" y="168"/>
                </a:cxn>
                <a:cxn ang="0">
                  <a:pos x="26" y="168"/>
                </a:cxn>
                <a:cxn ang="0">
                  <a:pos x="30" y="127"/>
                </a:cxn>
                <a:cxn ang="0">
                  <a:pos x="33" y="86"/>
                </a:cxn>
                <a:cxn ang="0">
                  <a:pos x="33" y="86"/>
                </a:cxn>
                <a:cxn ang="0">
                  <a:pos x="36" y="66"/>
                </a:cxn>
                <a:cxn ang="0">
                  <a:pos x="39" y="45"/>
                </a:cxn>
                <a:cxn ang="0">
                  <a:pos x="42" y="25"/>
                </a:cxn>
                <a:cxn ang="0">
                  <a:pos x="44" y="5"/>
                </a:cxn>
                <a:cxn ang="0">
                  <a:pos x="44" y="5"/>
                </a:cxn>
                <a:cxn ang="0">
                  <a:pos x="44" y="3"/>
                </a:cxn>
                <a:cxn ang="0">
                  <a:pos x="43" y="1"/>
                </a:cxn>
                <a:cxn ang="0">
                  <a:pos x="41" y="1"/>
                </a:cxn>
                <a:cxn ang="0">
                  <a:pos x="39" y="0"/>
                </a:cxn>
                <a:cxn ang="0">
                  <a:pos x="37" y="1"/>
                </a:cxn>
                <a:cxn ang="0">
                  <a:pos x="36" y="1"/>
                </a:cxn>
                <a:cxn ang="0">
                  <a:pos x="34" y="3"/>
                </a:cxn>
                <a:cxn ang="0">
                  <a:pos x="34" y="5"/>
                </a:cxn>
                <a:cxn ang="0">
                  <a:pos x="34" y="5"/>
                </a:cxn>
              </a:cxnLst>
              <a:rect l="0" t="0" r="r" b="b"/>
              <a:pathLst>
                <a:path w="44" h="388">
                  <a:moveTo>
                    <a:pt x="34" y="5"/>
                  </a:moveTo>
                  <a:lnTo>
                    <a:pt x="34" y="5"/>
                  </a:lnTo>
                  <a:lnTo>
                    <a:pt x="33" y="25"/>
                  </a:lnTo>
                  <a:lnTo>
                    <a:pt x="30" y="47"/>
                  </a:lnTo>
                  <a:lnTo>
                    <a:pt x="24" y="89"/>
                  </a:lnTo>
                  <a:lnTo>
                    <a:pt x="19" y="133"/>
                  </a:lnTo>
                  <a:lnTo>
                    <a:pt x="17" y="154"/>
                  </a:lnTo>
                  <a:lnTo>
                    <a:pt x="16" y="175"/>
                  </a:lnTo>
                  <a:lnTo>
                    <a:pt x="16" y="175"/>
                  </a:lnTo>
                  <a:lnTo>
                    <a:pt x="15" y="191"/>
                  </a:lnTo>
                  <a:lnTo>
                    <a:pt x="14" y="207"/>
                  </a:lnTo>
                  <a:lnTo>
                    <a:pt x="11" y="239"/>
                  </a:lnTo>
                  <a:lnTo>
                    <a:pt x="11" y="239"/>
                  </a:lnTo>
                  <a:lnTo>
                    <a:pt x="6" y="290"/>
                  </a:lnTo>
                  <a:lnTo>
                    <a:pt x="2" y="340"/>
                  </a:lnTo>
                  <a:lnTo>
                    <a:pt x="2" y="340"/>
                  </a:lnTo>
                  <a:lnTo>
                    <a:pt x="1" y="351"/>
                  </a:lnTo>
                  <a:lnTo>
                    <a:pt x="0" y="365"/>
                  </a:lnTo>
                  <a:lnTo>
                    <a:pt x="0" y="372"/>
                  </a:lnTo>
                  <a:lnTo>
                    <a:pt x="0" y="380"/>
                  </a:lnTo>
                  <a:lnTo>
                    <a:pt x="2" y="385"/>
                  </a:lnTo>
                  <a:lnTo>
                    <a:pt x="3" y="387"/>
                  </a:lnTo>
                  <a:lnTo>
                    <a:pt x="5" y="388"/>
                  </a:lnTo>
                  <a:lnTo>
                    <a:pt x="5" y="388"/>
                  </a:lnTo>
                  <a:lnTo>
                    <a:pt x="7" y="388"/>
                  </a:lnTo>
                  <a:lnTo>
                    <a:pt x="8" y="388"/>
                  </a:lnTo>
                  <a:lnTo>
                    <a:pt x="11" y="387"/>
                  </a:lnTo>
                  <a:lnTo>
                    <a:pt x="12" y="386"/>
                  </a:lnTo>
                  <a:lnTo>
                    <a:pt x="13" y="384"/>
                  </a:lnTo>
                  <a:lnTo>
                    <a:pt x="13" y="383"/>
                  </a:lnTo>
                  <a:lnTo>
                    <a:pt x="12" y="381"/>
                  </a:lnTo>
                  <a:lnTo>
                    <a:pt x="10" y="380"/>
                  </a:lnTo>
                  <a:lnTo>
                    <a:pt x="10" y="380"/>
                  </a:lnTo>
                  <a:lnTo>
                    <a:pt x="12" y="380"/>
                  </a:lnTo>
                  <a:lnTo>
                    <a:pt x="12" y="380"/>
                  </a:lnTo>
                  <a:lnTo>
                    <a:pt x="11" y="375"/>
                  </a:lnTo>
                  <a:lnTo>
                    <a:pt x="11" y="375"/>
                  </a:lnTo>
                  <a:lnTo>
                    <a:pt x="12" y="362"/>
                  </a:lnTo>
                  <a:lnTo>
                    <a:pt x="12" y="362"/>
                  </a:lnTo>
                  <a:lnTo>
                    <a:pt x="14" y="324"/>
                  </a:lnTo>
                  <a:lnTo>
                    <a:pt x="14" y="324"/>
                  </a:lnTo>
                  <a:lnTo>
                    <a:pt x="21" y="226"/>
                  </a:lnTo>
                  <a:lnTo>
                    <a:pt x="21" y="226"/>
                  </a:lnTo>
                  <a:lnTo>
                    <a:pt x="23" y="197"/>
                  </a:lnTo>
                  <a:lnTo>
                    <a:pt x="26" y="168"/>
                  </a:lnTo>
                  <a:lnTo>
                    <a:pt x="26" y="168"/>
                  </a:lnTo>
                  <a:lnTo>
                    <a:pt x="30" y="127"/>
                  </a:lnTo>
                  <a:lnTo>
                    <a:pt x="33" y="86"/>
                  </a:lnTo>
                  <a:lnTo>
                    <a:pt x="33" y="86"/>
                  </a:lnTo>
                  <a:lnTo>
                    <a:pt x="36" y="66"/>
                  </a:lnTo>
                  <a:lnTo>
                    <a:pt x="39" y="45"/>
                  </a:lnTo>
                  <a:lnTo>
                    <a:pt x="42" y="25"/>
                  </a:lnTo>
                  <a:lnTo>
                    <a:pt x="44" y="5"/>
                  </a:lnTo>
                  <a:lnTo>
                    <a:pt x="44" y="5"/>
                  </a:lnTo>
                  <a:lnTo>
                    <a:pt x="44" y="3"/>
                  </a:lnTo>
                  <a:lnTo>
                    <a:pt x="43" y="1"/>
                  </a:lnTo>
                  <a:lnTo>
                    <a:pt x="41" y="1"/>
                  </a:lnTo>
                  <a:lnTo>
                    <a:pt x="39" y="0"/>
                  </a:lnTo>
                  <a:lnTo>
                    <a:pt x="37" y="1"/>
                  </a:lnTo>
                  <a:lnTo>
                    <a:pt x="36" y="1"/>
                  </a:lnTo>
                  <a:lnTo>
                    <a:pt x="34" y="3"/>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5" name="chenying0907 277"/>
            <p:cNvSpPr>
              <a:spLocks/>
            </p:cNvSpPr>
            <p:nvPr/>
          </p:nvSpPr>
          <p:spPr bwMode="auto">
            <a:xfrm>
              <a:off x="2687638" y="2544763"/>
              <a:ext cx="20638" cy="236538"/>
            </a:xfrm>
            <a:custGeom>
              <a:avLst/>
              <a:gdLst/>
              <a:ahLst/>
              <a:cxnLst>
                <a:cxn ang="0">
                  <a:pos x="31" y="5"/>
                </a:cxn>
                <a:cxn ang="0">
                  <a:pos x="31" y="5"/>
                </a:cxn>
                <a:cxn ang="0">
                  <a:pos x="29" y="58"/>
                </a:cxn>
                <a:cxn ang="0">
                  <a:pos x="26" y="113"/>
                </a:cxn>
                <a:cxn ang="0">
                  <a:pos x="23" y="167"/>
                </a:cxn>
                <a:cxn ang="0">
                  <a:pos x="18" y="219"/>
                </a:cxn>
                <a:cxn ang="0">
                  <a:pos x="18" y="219"/>
                </a:cxn>
                <a:cxn ang="0">
                  <a:pos x="13" y="275"/>
                </a:cxn>
                <a:cxn ang="0">
                  <a:pos x="7" y="330"/>
                </a:cxn>
                <a:cxn ang="0">
                  <a:pos x="2" y="386"/>
                </a:cxn>
                <a:cxn ang="0">
                  <a:pos x="0" y="414"/>
                </a:cxn>
                <a:cxn ang="0">
                  <a:pos x="0" y="441"/>
                </a:cxn>
                <a:cxn ang="0">
                  <a:pos x="0" y="441"/>
                </a:cxn>
                <a:cxn ang="0">
                  <a:pos x="0" y="444"/>
                </a:cxn>
                <a:cxn ang="0">
                  <a:pos x="1" y="445"/>
                </a:cxn>
                <a:cxn ang="0">
                  <a:pos x="3" y="446"/>
                </a:cxn>
                <a:cxn ang="0">
                  <a:pos x="4" y="446"/>
                </a:cxn>
                <a:cxn ang="0">
                  <a:pos x="6" y="446"/>
                </a:cxn>
                <a:cxn ang="0">
                  <a:pos x="7" y="445"/>
                </a:cxn>
                <a:cxn ang="0">
                  <a:pos x="8" y="444"/>
                </a:cxn>
                <a:cxn ang="0">
                  <a:pos x="9" y="441"/>
                </a:cxn>
                <a:cxn ang="0">
                  <a:pos x="9" y="441"/>
                </a:cxn>
                <a:cxn ang="0">
                  <a:pos x="10" y="414"/>
                </a:cxn>
                <a:cxn ang="0">
                  <a:pos x="11" y="386"/>
                </a:cxn>
                <a:cxn ang="0">
                  <a:pos x="16" y="330"/>
                </a:cxn>
                <a:cxn ang="0">
                  <a:pos x="22" y="275"/>
                </a:cxn>
                <a:cxn ang="0">
                  <a:pos x="27" y="219"/>
                </a:cxn>
                <a:cxn ang="0">
                  <a:pos x="27" y="219"/>
                </a:cxn>
                <a:cxn ang="0">
                  <a:pos x="33" y="167"/>
                </a:cxn>
                <a:cxn ang="0">
                  <a:pos x="37" y="113"/>
                </a:cxn>
                <a:cxn ang="0">
                  <a:pos x="39" y="59"/>
                </a:cxn>
                <a:cxn ang="0">
                  <a:pos x="40" y="5"/>
                </a:cxn>
                <a:cxn ang="0">
                  <a:pos x="40" y="5"/>
                </a:cxn>
                <a:cxn ang="0">
                  <a:pos x="40" y="2"/>
                </a:cxn>
                <a:cxn ang="0">
                  <a:pos x="39" y="1"/>
                </a:cxn>
                <a:cxn ang="0">
                  <a:pos x="38" y="0"/>
                </a:cxn>
                <a:cxn ang="0">
                  <a:pos x="36" y="0"/>
                </a:cxn>
                <a:cxn ang="0">
                  <a:pos x="34" y="0"/>
                </a:cxn>
                <a:cxn ang="0">
                  <a:pos x="33" y="1"/>
                </a:cxn>
                <a:cxn ang="0">
                  <a:pos x="32" y="2"/>
                </a:cxn>
                <a:cxn ang="0">
                  <a:pos x="31" y="5"/>
                </a:cxn>
                <a:cxn ang="0">
                  <a:pos x="31" y="5"/>
                </a:cxn>
              </a:cxnLst>
              <a:rect l="0" t="0" r="r" b="b"/>
              <a:pathLst>
                <a:path w="40" h="446">
                  <a:moveTo>
                    <a:pt x="31" y="5"/>
                  </a:moveTo>
                  <a:lnTo>
                    <a:pt x="31" y="5"/>
                  </a:lnTo>
                  <a:lnTo>
                    <a:pt x="29" y="58"/>
                  </a:lnTo>
                  <a:lnTo>
                    <a:pt x="26" y="113"/>
                  </a:lnTo>
                  <a:lnTo>
                    <a:pt x="23" y="167"/>
                  </a:lnTo>
                  <a:lnTo>
                    <a:pt x="18" y="219"/>
                  </a:lnTo>
                  <a:lnTo>
                    <a:pt x="18" y="219"/>
                  </a:lnTo>
                  <a:lnTo>
                    <a:pt x="13" y="275"/>
                  </a:lnTo>
                  <a:lnTo>
                    <a:pt x="7" y="330"/>
                  </a:lnTo>
                  <a:lnTo>
                    <a:pt x="2" y="386"/>
                  </a:lnTo>
                  <a:lnTo>
                    <a:pt x="0" y="414"/>
                  </a:lnTo>
                  <a:lnTo>
                    <a:pt x="0" y="441"/>
                  </a:lnTo>
                  <a:lnTo>
                    <a:pt x="0" y="441"/>
                  </a:lnTo>
                  <a:lnTo>
                    <a:pt x="0" y="444"/>
                  </a:lnTo>
                  <a:lnTo>
                    <a:pt x="1" y="445"/>
                  </a:lnTo>
                  <a:lnTo>
                    <a:pt x="3" y="446"/>
                  </a:lnTo>
                  <a:lnTo>
                    <a:pt x="4" y="446"/>
                  </a:lnTo>
                  <a:lnTo>
                    <a:pt x="6" y="446"/>
                  </a:lnTo>
                  <a:lnTo>
                    <a:pt x="7" y="445"/>
                  </a:lnTo>
                  <a:lnTo>
                    <a:pt x="8" y="444"/>
                  </a:lnTo>
                  <a:lnTo>
                    <a:pt x="9" y="441"/>
                  </a:lnTo>
                  <a:lnTo>
                    <a:pt x="9" y="441"/>
                  </a:lnTo>
                  <a:lnTo>
                    <a:pt x="10" y="414"/>
                  </a:lnTo>
                  <a:lnTo>
                    <a:pt x="11" y="386"/>
                  </a:lnTo>
                  <a:lnTo>
                    <a:pt x="16" y="330"/>
                  </a:lnTo>
                  <a:lnTo>
                    <a:pt x="22" y="275"/>
                  </a:lnTo>
                  <a:lnTo>
                    <a:pt x="27" y="219"/>
                  </a:lnTo>
                  <a:lnTo>
                    <a:pt x="27" y="219"/>
                  </a:lnTo>
                  <a:lnTo>
                    <a:pt x="33" y="167"/>
                  </a:lnTo>
                  <a:lnTo>
                    <a:pt x="37" y="113"/>
                  </a:lnTo>
                  <a:lnTo>
                    <a:pt x="39" y="59"/>
                  </a:lnTo>
                  <a:lnTo>
                    <a:pt x="40" y="5"/>
                  </a:lnTo>
                  <a:lnTo>
                    <a:pt x="40" y="5"/>
                  </a:lnTo>
                  <a:lnTo>
                    <a:pt x="40" y="2"/>
                  </a:lnTo>
                  <a:lnTo>
                    <a:pt x="39" y="1"/>
                  </a:lnTo>
                  <a:lnTo>
                    <a:pt x="38" y="0"/>
                  </a:lnTo>
                  <a:lnTo>
                    <a:pt x="36" y="0"/>
                  </a:lnTo>
                  <a:lnTo>
                    <a:pt x="34" y="0"/>
                  </a:lnTo>
                  <a:lnTo>
                    <a:pt x="33" y="1"/>
                  </a:lnTo>
                  <a:lnTo>
                    <a:pt x="32" y="2"/>
                  </a:lnTo>
                  <a:lnTo>
                    <a:pt x="31" y="5"/>
                  </a:lnTo>
                  <a:lnTo>
                    <a:pt x="3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6" name="chenying0907 278"/>
            <p:cNvSpPr>
              <a:spLocks/>
            </p:cNvSpPr>
            <p:nvPr/>
          </p:nvSpPr>
          <p:spPr bwMode="auto">
            <a:xfrm>
              <a:off x="2714625" y="2535238"/>
              <a:ext cx="17463" cy="265113"/>
            </a:xfrm>
            <a:custGeom>
              <a:avLst/>
              <a:gdLst/>
              <a:ahLst/>
              <a:cxnLst>
                <a:cxn ang="0">
                  <a:pos x="28" y="4"/>
                </a:cxn>
                <a:cxn ang="0">
                  <a:pos x="28" y="4"/>
                </a:cxn>
                <a:cxn ang="0">
                  <a:pos x="28" y="2"/>
                </a:cxn>
                <a:cxn ang="0">
                  <a:pos x="27" y="1"/>
                </a:cxn>
                <a:cxn ang="0">
                  <a:pos x="25" y="0"/>
                </a:cxn>
                <a:cxn ang="0">
                  <a:pos x="24" y="0"/>
                </a:cxn>
                <a:cxn ang="0">
                  <a:pos x="22" y="0"/>
                </a:cxn>
                <a:cxn ang="0">
                  <a:pos x="20" y="1"/>
                </a:cxn>
                <a:cxn ang="0">
                  <a:pos x="19" y="2"/>
                </a:cxn>
                <a:cxn ang="0">
                  <a:pos x="19" y="4"/>
                </a:cxn>
                <a:cxn ang="0">
                  <a:pos x="19" y="4"/>
                </a:cxn>
                <a:cxn ang="0">
                  <a:pos x="20" y="34"/>
                </a:cxn>
                <a:cxn ang="0">
                  <a:pos x="21" y="64"/>
                </a:cxn>
                <a:cxn ang="0">
                  <a:pos x="23" y="125"/>
                </a:cxn>
                <a:cxn ang="0">
                  <a:pos x="24" y="155"/>
                </a:cxn>
                <a:cxn ang="0">
                  <a:pos x="24" y="185"/>
                </a:cxn>
                <a:cxn ang="0">
                  <a:pos x="23" y="215"/>
                </a:cxn>
                <a:cxn ang="0">
                  <a:pos x="20" y="245"/>
                </a:cxn>
                <a:cxn ang="0">
                  <a:pos x="20" y="245"/>
                </a:cxn>
                <a:cxn ang="0">
                  <a:pos x="13" y="306"/>
                </a:cxn>
                <a:cxn ang="0">
                  <a:pos x="9" y="335"/>
                </a:cxn>
                <a:cxn ang="0">
                  <a:pos x="7" y="366"/>
                </a:cxn>
                <a:cxn ang="0">
                  <a:pos x="7" y="366"/>
                </a:cxn>
                <a:cxn ang="0">
                  <a:pos x="3" y="427"/>
                </a:cxn>
                <a:cxn ang="0">
                  <a:pos x="1" y="458"/>
                </a:cxn>
                <a:cxn ang="0">
                  <a:pos x="0" y="489"/>
                </a:cxn>
                <a:cxn ang="0">
                  <a:pos x="0" y="489"/>
                </a:cxn>
                <a:cxn ang="0">
                  <a:pos x="0" y="490"/>
                </a:cxn>
                <a:cxn ang="0">
                  <a:pos x="0" y="497"/>
                </a:cxn>
                <a:cxn ang="0">
                  <a:pos x="0" y="497"/>
                </a:cxn>
                <a:cxn ang="0">
                  <a:pos x="0" y="499"/>
                </a:cxn>
                <a:cxn ang="0">
                  <a:pos x="1" y="501"/>
                </a:cxn>
                <a:cxn ang="0">
                  <a:pos x="3" y="502"/>
                </a:cxn>
                <a:cxn ang="0">
                  <a:pos x="4" y="502"/>
                </a:cxn>
                <a:cxn ang="0">
                  <a:pos x="6" y="502"/>
                </a:cxn>
                <a:cxn ang="0">
                  <a:pos x="7" y="501"/>
                </a:cxn>
                <a:cxn ang="0">
                  <a:pos x="8" y="499"/>
                </a:cxn>
                <a:cxn ang="0">
                  <a:pos x="9" y="497"/>
                </a:cxn>
                <a:cxn ang="0">
                  <a:pos x="9" y="497"/>
                </a:cxn>
                <a:cxn ang="0">
                  <a:pos x="10" y="467"/>
                </a:cxn>
                <a:cxn ang="0">
                  <a:pos x="13" y="436"/>
                </a:cxn>
                <a:cxn ang="0">
                  <a:pos x="15" y="406"/>
                </a:cxn>
                <a:cxn ang="0">
                  <a:pos x="17" y="376"/>
                </a:cxn>
                <a:cxn ang="0">
                  <a:pos x="17" y="376"/>
                </a:cxn>
                <a:cxn ang="0">
                  <a:pos x="18" y="345"/>
                </a:cxn>
                <a:cxn ang="0">
                  <a:pos x="21" y="314"/>
                </a:cxn>
                <a:cxn ang="0">
                  <a:pos x="29" y="253"/>
                </a:cxn>
                <a:cxn ang="0">
                  <a:pos x="29" y="253"/>
                </a:cxn>
                <a:cxn ang="0">
                  <a:pos x="32" y="222"/>
                </a:cxn>
                <a:cxn ang="0">
                  <a:pos x="33" y="191"/>
                </a:cxn>
                <a:cxn ang="0">
                  <a:pos x="33" y="160"/>
                </a:cxn>
                <a:cxn ang="0">
                  <a:pos x="32" y="129"/>
                </a:cxn>
                <a:cxn ang="0">
                  <a:pos x="30" y="67"/>
                </a:cxn>
                <a:cxn ang="0">
                  <a:pos x="29" y="35"/>
                </a:cxn>
                <a:cxn ang="0">
                  <a:pos x="28" y="4"/>
                </a:cxn>
                <a:cxn ang="0">
                  <a:pos x="28" y="4"/>
                </a:cxn>
              </a:cxnLst>
              <a:rect l="0" t="0" r="r" b="b"/>
              <a:pathLst>
                <a:path w="33" h="502">
                  <a:moveTo>
                    <a:pt x="28" y="4"/>
                  </a:moveTo>
                  <a:lnTo>
                    <a:pt x="28" y="4"/>
                  </a:lnTo>
                  <a:lnTo>
                    <a:pt x="28" y="2"/>
                  </a:lnTo>
                  <a:lnTo>
                    <a:pt x="27" y="1"/>
                  </a:lnTo>
                  <a:lnTo>
                    <a:pt x="25" y="0"/>
                  </a:lnTo>
                  <a:lnTo>
                    <a:pt x="24" y="0"/>
                  </a:lnTo>
                  <a:lnTo>
                    <a:pt x="22" y="0"/>
                  </a:lnTo>
                  <a:lnTo>
                    <a:pt x="20" y="1"/>
                  </a:lnTo>
                  <a:lnTo>
                    <a:pt x="19" y="2"/>
                  </a:lnTo>
                  <a:lnTo>
                    <a:pt x="19" y="4"/>
                  </a:lnTo>
                  <a:lnTo>
                    <a:pt x="19" y="4"/>
                  </a:lnTo>
                  <a:lnTo>
                    <a:pt x="20" y="34"/>
                  </a:lnTo>
                  <a:lnTo>
                    <a:pt x="21" y="64"/>
                  </a:lnTo>
                  <a:lnTo>
                    <a:pt x="23" y="125"/>
                  </a:lnTo>
                  <a:lnTo>
                    <a:pt x="24" y="155"/>
                  </a:lnTo>
                  <a:lnTo>
                    <a:pt x="24" y="185"/>
                  </a:lnTo>
                  <a:lnTo>
                    <a:pt x="23" y="215"/>
                  </a:lnTo>
                  <a:lnTo>
                    <a:pt x="20" y="245"/>
                  </a:lnTo>
                  <a:lnTo>
                    <a:pt x="20" y="245"/>
                  </a:lnTo>
                  <a:lnTo>
                    <a:pt x="13" y="306"/>
                  </a:lnTo>
                  <a:lnTo>
                    <a:pt x="9" y="335"/>
                  </a:lnTo>
                  <a:lnTo>
                    <a:pt x="7" y="366"/>
                  </a:lnTo>
                  <a:lnTo>
                    <a:pt x="7" y="366"/>
                  </a:lnTo>
                  <a:lnTo>
                    <a:pt x="3" y="427"/>
                  </a:lnTo>
                  <a:lnTo>
                    <a:pt x="1" y="458"/>
                  </a:lnTo>
                  <a:lnTo>
                    <a:pt x="0" y="489"/>
                  </a:lnTo>
                  <a:lnTo>
                    <a:pt x="0" y="489"/>
                  </a:lnTo>
                  <a:lnTo>
                    <a:pt x="0" y="490"/>
                  </a:lnTo>
                  <a:lnTo>
                    <a:pt x="0" y="497"/>
                  </a:lnTo>
                  <a:lnTo>
                    <a:pt x="0" y="497"/>
                  </a:lnTo>
                  <a:lnTo>
                    <a:pt x="0" y="499"/>
                  </a:lnTo>
                  <a:lnTo>
                    <a:pt x="1" y="501"/>
                  </a:lnTo>
                  <a:lnTo>
                    <a:pt x="3" y="502"/>
                  </a:lnTo>
                  <a:lnTo>
                    <a:pt x="4" y="502"/>
                  </a:lnTo>
                  <a:lnTo>
                    <a:pt x="6" y="502"/>
                  </a:lnTo>
                  <a:lnTo>
                    <a:pt x="7" y="501"/>
                  </a:lnTo>
                  <a:lnTo>
                    <a:pt x="8" y="499"/>
                  </a:lnTo>
                  <a:lnTo>
                    <a:pt x="9" y="497"/>
                  </a:lnTo>
                  <a:lnTo>
                    <a:pt x="9" y="497"/>
                  </a:lnTo>
                  <a:lnTo>
                    <a:pt x="10" y="467"/>
                  </a:lnTo>
                  <a:lnTo>
                    <a:pt x="13" y="436"/>
                  </a:lnTo>
                  <a:lnTo>
                    <a:pt x="15" y="406"/>
                  </a:lnTo>
                  <a:lnTo>
                    <a:pt x="17" y="376"/>
                  </a:lnTo>
                  <a:lnTo>
                    <a:pt x="17" y="376"/>
                  </a:lnTo>
                  <a:lnTo>
                    <a:pt x="18" y="345"/>
                  </a:lnTo>
                  <a:lnTo>
                    <a:pt x="21" y="314"/>
                  </a:lnTo>
                  <a:lnTo>
                    <a:pt x="29" y="253"/>
                  </a:lnTo>
                  <a:lnTo>
                    <a:pt x="29" y="253"/>
                  </a:lnTo>
                  <a:lnTo>
                    <a:pt x="32" y="222"/>
                  </a:lnTo>
                  <a:lnTo>
                    <a:pt x="33" y="191"/>
                  </a:lnTo>
                  <a:lnTo>
                    <a:pt x="33" y="160"/>
                  </a:lnTo>
                  <a:lnTo>
                    <a:pt x="32" y="129"/>
                  </a:lnTo>
                  <a:lnTo>
                    <a:pt x="30" y="67"/>
                  </a:lnTo>
                  <a:lnTo>
                    <a:pt x="29" y="35"/>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7" name="chenying0907 279"/>
            <p:cNvSpPr>
              <a:spLocks/>
            </p:cNvSpPr>
            <p:nvPr/>
          </p:nvSpPr>
          <p:spPr bwMode="auto">
            <a:xfrm>
              <a:off x="2744788" y="2547938"/>
              <a:ext cx="19050" cy="252413"/>
            </a:xfrm>
            <a:custGeom>
              <a:avLst/>
              <a:gdLst/>
              <a:ahLst/>
              <a:cxnLst>
                <a:cxn ang="0">
                  <a:pos x="34" y="5"/>
                </a:cxn>
                <a:cxn ang="0">
                  <a:pos x="34" y="5"/>
                </a:cxn>
                <a:cxn ang="0">
                  <a:pos x="34" y="3"/>
                </a:cxn>
                <a:cxn ang="0">
                  <a:pos x="33" y="1"/>
                </a:cxn>
                <a:cxn ang="0">
                  <a:pos x="31" y="0"/>
                </a:cxn>
                <a:cxn ang="0">
                  <a:pos x="30" y="0"/>
                </a:cxn>
                <a:cxn ang="0">
                  <a:pos x="28" y="0"/>
                </a:cxn>
                <a:cxn ang="0">
                  <a:pos x="27" y="1"/>
                </a:cxn>
                <a:cxn ang="0">
                  <a:pos x="26" y="3"/>
                </a:cxn>
                <a:cxn ang="0">
                  <a:pos x="25" y="5"/>
                </a:cxn>
                <a:cxn ang="0">
                  <a:pos x="25" y="5"/>
                </a:cxn>
                <a:cxn ang="0">
                  <a:pos x="26" y="64"/>
                </a:cxn>
                <a:cxn ang="0">
                  <a:pos x="27" y="123"/>
                </a:cxn>
                <a:cxn ang="0">
                  <a:pos x="27" y="123"/>
                </a:cxn>
                <a:cxn ang="0">
                  <a:pos x="25" y="151"/>
                </a:cxn>
                <a:cxn ang="0">
                  <a:pos x="23" y="180"/>
                </a:cxn>
                <a:cxn ang="0">
                  <a:pos x="16" y="238"/>
                </a:cxn>
                <a:cxn ang="0">
                  <a:pos x="16" y="238"/>
                </a:cxn>
                <a:cxn ang="0">
                  <a:pos x="6" y="355"/>
                </a:cxn>
                <a:cxn ang="0">
                  <a:pos x="2" y="414"/>
                </a:cxn>
                <a:cxn ang="0">
                  <a:pos x="0" y="443"/>
                </a:cxn>
                <a:cxn ang="0">
                  <a:pos x="0" y="472"/>
                </a:cxn>
                <a:cxn ang="0">
                  <a:pos x="0" y="472"/>
                </a:cxn>
                <a:cxn ang="0">
                  <a:pos x="0" y="474"/>
                </a:cxn>
                <a:cxn ang="0">
                  <a:pos x="1" y="476"/>
                </a:cxn>
                <a:cxn ang="0">
                  <a:pos x="3" y="477"/>
                </a:cxn>
                <a:cxn ang="0">
                  <a:pos x="4" y="477"/>
                </a:cxn>
                <a:cxn ang="0">
                  <a:pos x="6" y="477"/>
                </a:cxn>
                <a:cxn ang="0">
                  <a:pos x="7" y="476"/>
                </a:cxn>
                <a:cxn ang="0">
                  <a:pos x="9" y="474"/>
                </a:cxn>
                <a:cxn ang="0">
                  <a:pos x="9" y="472"/>
                </a:cxn>
                <a:cxn ang="0">
                  <a:pos x="9" y="472"/>
                </a:cxn>
                <a:cxn ang="0">
                  <a:pos x="9" y="443"/>
                </a:cxn>
                <a:cxn ang="0">
                  <a:pos x="11" y="414"/>
                </a:cxn>
                <a:cxn ang="0">
                  <a:pos x="15" y="355"/>
                </a:cxn>
                <a:cxn ang="0">
                  <a:pos x="26" y="238"/>
                </a:cxn>
                <a:cxn ang="0">
                  <a:pos x="26" y="238"/>
                </a:cxn>
                <a:cxn ang="0">
                  <a:pos x="32" y="180"/>
                </a:cxn>
                <a:cxn ang="0">
                  <a:pos x="35" y="151"/>
                </a:cxn>
                <a:cxn ang="0">
                  <a:pos x="36" y="123"/>
                </a:cxn>
                <a:cxn ang="0">
                  <a:pos x="36" y="123"/>
                </a:cxn>
                <a:cxn ang="0">
                  <a:pos x="36" y="93"/>
                </a:cxn>
                <a:cxn ang="0">
                  <a:pos x="35" y="64"/>
                </a:cxn>
                <a:cxn ang="0">
                  <a:pos x="34" y="5"/>
                </a:cxn>
                <a:cxn ang="0">
                  <a:pos x="34" y="5"/>
                </a:cxn>
              </a:cxnLst>
              <a:rect l="0" t="0" r="r" b="b"/>
              <a:pathLst>
                <a:path w="36" h="477">
                  <a:moveTo>
                    <a:pt x="34" y="5"/>
                  </a:moveTo>
                  <a:lnTo>
                    <a:pt x="34" y="5"/>
                  </a:lnTo>
                  <a:lnTo>
                    <a:pt x="34" y="3"/>
                  </a:lnTo>
                  <a:lnTo>
                    <a:pt x="33" y="1"/>
                  </a:lnTo>
                  <a:lnTo>
                    <a:pt x="31" y="0"/>
                  </a:lnTo>
                  <a:lnTo>
                    <a:pt x="30" y="0"/>
                  </a:lnTo>
                  <a:lnTo>
                    <a:pt x="28" y="0"/>
                  </a:lnTo>
                  <a:lnTo>
                    <a:pt x="27" y="1"/>
                  </a:lnTo>
                  <a:lnTo>
                    <a:pt x="26" y="3"/>
                  </a:lnTo>
                  <a:lnTo>
                    <a:pt x="25" y="5"/>
                  </a:lnTo>
                  <a:lnTo>
                    <a:pt x="25" y="5"/>
                  </a:lnTo>
                  <a:lnTo>
                    <a:pt x="26" y="64"/>
                  </a:lnTo>
                  <a:lnTo>
                    <a:pt x="27" y="123"/>
                  </a:lnTo>
                  <a:lnTo>
                    <a:pt x="27" y="123"/>
                  </a:lnTo>
                  <a:lnTo>
                    <a:pt x="25" y="151"/>
                  </a:lnTo>
                  <a:lnTo>
                    <a:pt x="23" y="180"/>
                  </a:lnTo>
                  <a:lnTo>
                    <a:pt x="16" y="238"/>
                  </a:lnTo>
                  <a:lnTo>
                    <a:pt x="16" y="238"/>
                  </a:lnTo>
                  <a:lnTo>
                    <a:pt x="6" y="355"/>
                  </a:lnTo>
                  <a:lnTo>
                    <a:pt x="2" y="414"/>
                  </a:lnTo>
                  <a:lnTo>
                    <a:pt x="0" y="443"/>
                  </a:lnTo>
                  <a:lnTo>
                    <a:pt x="0" y="472"/>
                  </a:lnTo>
                  <a:lnTo>
                    <a:pt x="0" y="472"/>
                  </a:lnTo>
                  <a:lnTo>
                    <a:pt x="0" y="474"/>
                  </a:lnTo>
                  <a:lnTo>
                    <a:pt x="1" y="476"/>
                  </a:lnTo>
                  <a:lnTo>
                    <a:pt x="3" y="477"/>
                  </a:lnTo>
                  <a:lnTo>
                    <a:pt x="4" y="477"/>
                  </a:lnTo>
                  <a:lnTo>
                    <a:pt x="6" y="477"/>
                  </a:lnTo>
                  <a:lnTo>
                    <a:pt x="7" y="476"/>
                  </a:lnTo>
                  <a:lnTo>
                    <a:pt x="9" y="474"/>
                  </a:lnTo>
                  <a:lnTo>
                    <a:pt x="9" y="472"/>
                  </a:lnTo>
                  <a:lnTo>
                    <a:pt x="9" y="472"/>
                  </a:lnTo>
                  <a:lnTo>
                    <a:pt x="9" y="443"/>
                  </a:lnTo>
                  <a:lnTo>
                    <a:pt x="11" y="414"/>
                  </a:lnTo>
                  <a:lnTo>
                    <a:pt x="15" y="355"/>
                  </a:lnTo>
                  <a:lnTo>
                    <a:pt x="26" y="238"/>
                  </a:lnTo>
                  <a:lnTo>
                    <a:pt x="26" y="238"/>
                  </a:lnTo>
                  <a:lnTo>
                    <a:pt x="32" y="180"/>
                  </a:lnTo>
                  <a:lnTo>
                    <a:pt x="35" y="151"/>
                  </a:lnTo>
                  <a:lnTo>
                    <a:pt x="36" y="123"/>
                  </a:lnTo>
                  <a:lnTo>
                    <a:pt x="36" y="123"/>
                  </a:lnTo>
                  <a:lnTo>
                    <a:pt x="36" y="93"/>
                  </a:lnTo>
                  <a:lnTo>
                    <a:pt x="35" y="64"/>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8" name="chenying0907 280"/>
            <p:cNvSpPr>
              <a:spLocks/>
            </p:cNvSpPr>
            <p:nvPr/>
          </p:nvSpPr>
          <p:spPr bwMode="auto">
            <a:xfrm>
              <a:off x="2774950" y="2544763"/>
              <a:ext cx="25400" cy="242888"/>
            </a:xfrm>
            <a:custGeom>
              <a:avLst/>
              <a:gdLst/>
              <a:ahLst/>
              <a:cxnLst>
                <a:cxn ang="0">
                  <a:pos x="47" y="5"/>
                </a:cxn>
                <a:cxn ang="0">
                  <a:pos x="47" y="5"/>
                </a:cxn>
                <a:cxn ang="0">
                  <a:pos x="46" y="2"/>
                </a:cxn>
                <a:cxn ang="0">
                  <a:pos x="45" y="1"/>
                </a:cxn>
                <a:cxn ang="0">
                  <a:pos x="44" y="0"/>
                </a:cxn>
                <a:cxn ang="0">
                  <a:pos x="42" y="0"/>
                </a:cxn>
                <a:cxn ang="0">
                  <a:pos x="40" y="0"/>
                </a:cxn>
                <a:cxn ang="0">
                  <a:pos x="39" y="1"/>
                </a:cxn>
                <a:cxn ang="0">
                  <a:pos x="38" y="2"/>
                </a:cxn>
                <a:cxn ang="0">
                  <a:pos x="38" y="5"/>
                </a:cxn>
                <a:cxn ang="0">
                  <a:pos x="38" y="5"/>
                </a:cxn>
                <a:cxn ang="0">
                  <a:pos x="38" y="60"/>
                </a:cxn>
                <a:cxn ang="0">
                  <a:pos x="39" y="116"/>
                </a:cxn>
                <a:cxn ang="0">
                  <a:pos x="39" y="144"/>
                </a:cxn>
                <a:cxn ang="0">
                  <a:pos x="39" y="172"/>
                </a:cxn>
                <a:cxn ang="0">
                  <a:pos x="37" y="200"/>
                </a:cxn>
                <a:cxn ang="0">
                  <a:pos x="35" y="228"/>
                </a:cxn>
                <a:cxn ang="0">
                  <a:pos x="35" y="228"/>
                </a:cxn>
                <a:cxn ang="0">
                  <a:pos x="27" y="291"/>
                </a:cxn>
                <a:cxn ang="0">
                  <a:pos x="21" y="322"/>
                </a:cxn>
                <a:cxn ang="0">
                  <a:pos x="16" y="353"/>
                </a:cxn>
                <a:cxn ang="0">
                  <a:pos x="16" y="353"/>
                </a:cxn>
                <a:cxn ang="0">
                  <a:pos x="7" y="395"/>
                </a:cxn>
                <a:cxn ang="0">
                  <a:pos x="3" y="417"/>
                </a:cxn>
                <a:cxn ang="0">
                  <a:pos x="1" y="438"/>
                </a:cxn>
                <a:cxn ang="0">
                  <a:pos x="1" y="438"/>
                </a:cxn>
                <a:cxn ang="0">
                  <a:pos x="0" y="441"/>
                </a:cxn>
                <a:cxn ang="0">
                  <a:pos x="0" y="454"/>
                </a:cxn>
                <a:cxn ang="0">
                  <a:pos x="0" y="454"/>
                </a:cxn>
                <a:cxn ang="0">
                  <a:pos x="0" y="456"/>
                </a:cxn>
                <a:cxn ang="0">
                  <a:pos x="1" y="457"/>
                </a:cxn>
                <a:cxn ang="0">
                  <a:pos x="3" y="458"/>
                </a:cxn>
                <a:cxn ang="0">
                  <a:pos x="4" y="458"/>
                </a:cxn>
                <a:cxn ang="0">
                  <a:pos x="6" y="458"/>
                </a:cxn>
                <a:cxn ang="0">
                  <a:pos x="8" y="457"/>
                </a:cxn>
                <a:cxn ang="0">
                  <a:pos x="9" y="456"/>
                </a:cxn>
                <a:cxn ang="0">
                  <a:pos x="9" y="454"/>
                </a:cxn>
                <a:cxn ang="0">
                  <a:pos x="9" y="454"/>
                </a:cxn>
                <a:cxn ang="0">
                  <a:pos x="10" y="440"/>
                </a:cxn>
                <a:cxn ang="0">
                  <a:pos x="11" y="426"/>
                </a:cxn>
                <a:cxn ang="0">
                  <a:pos x="15" y="399"/>
                </a:cxn>
                <a:cxn ang="0">
                  <a:pos x="27" y="345"/>
                </a:cxn>
                <a:cxn ang="0">
                  <a:pos x="27" y="345"/>
                </a:cxn>
                <a:cxn ang="0">
                  <a:pos x="32" y="319"/>
                </a:cxn>
                <a:cxn ang="0">
                  <a:pos x="36" y="292"/>
                </a:cxn>
                <a:cxn ang="0">
                  <a:pos x="43" y="237"/>
                </a:cxn>
                <a:cxn ang="0">
                  <a:pos x="43" y="237"/>
                </a:cxn>
                <a:cxn ang="0">
                  <a:pos x="46" y="208"/>
                </a:cxn>
                <a:cxn ang="0">
                  <a:pos x="47" y="179"/>
                </a:cxn>
                <a:cxn ang="0">
                  <a:pos x="48" y="150"/>
                </a:cxn>
                <a:cxn ang="0">
                  <a:pos x="48" y="121"/>
                </a:cxn>
                <a:cxn ang="0">
                  <a:pos x="48" y="63"/>
                </a:cxn>
                <a:cxn ang="0">
                  <a:pos x="47" y="5"/>
                </a:cxn>
                <a:cxn ang="0">
                  <a:pos x="47" y="5"/>
                </a:cxn>
              </a:cxnLst>
              <a:rect l="0" t="0" r="r" b="b"/>
              <a:pathLst>
                <a:path w="48" h="458">
                  <a:moveTo>
                    <a:pt x="47" y="5"/>
                  </a:moveTo>
                  <a:lnTo>
                    <a:pt x="47" y="5"/>
                  </a:lnTo>
                  <a:lnTo>
                    <a:pt x="46" y="2"/>
                  </a:lnTo>
                  <a:lnTo>
                    <a:pt x="45" y="1"/>
                  </a:lnTo>
                  <a:lnTo>
                    <a:pt x="44" y="0"/>
                  </a:lnTo>
                  <a:lnTo>
                    <a:pt x="42" y="0"/>
                  </a:lnTo>
                  <a:lnTo>
                    <a:pt x="40" y="0"/>
                  </a:lnTo>
                  <a:lnTo>
                    <a:pt x="39" y="1"/>
                  </a:lnTo>
                  <a:lnTo>
                    <a:pt x="38" y="2"/>
                  </a:lnTo>
                  <a:lnTo>
                    <a:pt x="38" y="5"/>
                  </a:lnTo>
                  <a:lnTo>
                    <a:pt x="38" y="5"/>
                  </a:lnTo>
                  <a:lnTo>
                    <a:pt x="38" y="60"/>
                  </a:lnTo>
                  <a:lnTo>
                    <a:pt x="39" y="116"/>
                  </a:lnTo>
                  <a:lnTo>
                    <a:pt x="39" y="144"/>
                  </a:lnTo>
                  <a:lnTo>
                    <a:pt x="39" y="172"/>
                  </a:lnTo>
                  <a:lnTo>
                    <a:pt x="37" y="200"/>
                  </a:lnTo>
                  <a:lnTo>
                    <a:pt x="35" y="228"/>
                  </a:lnTo>
                  <a:lnTo>
                    <a:pt x="35" y="228"/>
                  </a:lnTo>
                  <a:lnTo>
                    <a:pt x="27" y="291"/>
                  </a:lnTo>
                  <a:lnTo>
                    <a:pt x="21" y="322"/>
                  </a:lnTo>
                  <a:lnTo>
                    <a:pt x="16" y="353"/>
                  </a:lnTo>
                  <a:lnTo>
                    <a:pt x="16" y="353"/>
                  </a:lnTo>
                  <a:lnTo>
                    <a:pt x="7" y="395"/>
                  </a:lnTo>
                  <a:lnTo>
                    <a:pt x="3" y="417"/>
                  </a:lnTo>
                  <a:lnTo>
                    <a:pt x="1" y="438"/>
                  </a:lnTo>
                  <a:lnTo>
                    <a:pt x="1" y="438"/>
                  </a:lnTo>
                  <a:lnTo>
                    <a:pt x="0" y="441"/>
                  </a:lnTo>
                  <a:lnTo>
                    <a:pt x="0" y="454"/>
                  </a:lnTo>
                  <a:lnTo>
                    <a:pt x="0" y="454"/>
                  </a:lnTo>
                  <a:lnTo>
                    <a:pt x="0" y="456"/>
                  </a:lnTo>
                  <a:lnTo>
                    <a:pt x="1" y="457"/>
                  </a:lnTo>
                  <a:lnTo>
                    <a:pt x="3" y="458"/>
                  </a:lnTo>
                  <a:lnTo>
                    <a:pt x="4" y="458"/>
                  </a:lnTo>
                  <a:lnTo>
                    <a:pt x="6" y="458"/>
                  </a:lnTo>
                  <a:lnTo>
                    <a:pt x="8" y="457"/>
                  </a:lnTo>
                  <a:lnTo>
                    <a:pt x="9" y="456"/>
                  </a:lnTo>
                  <a:lnTo>
                    <a:pt x="9" y="454"/>
                  </a:lnTo>
                  <a:lnTo>
                    <a:pt x="9" y="454"/>
                  </a:lnTo>
                  <a:lnTo>
                    <a:pt x="10" y="440"/>
                  </a:lnTo>
                  <a:lnTo>
                    <a:pt x="11" y="426"/>
                  </a:lnTo>
                  <a:lnTo>
                    <a:pt x="15" y="399"/>
                  </a:lnTo>
                  <a:lnTo>
                    <a:pt x="27" y="345"/>
                  </a:lnTo>
                  <a:lnTo>
                    <a:pt x="27" y="345"/>
                  </a:lnTo>
                  <a:lnTo>
                    <a:pt x="32" y="319"/>
                  </a:lnTo>
                  <a:lnTo>
                    <a:pt x="36" y="292"/>
                  </a:lnTo>
                  <a:lnTo>
                    <a:pt x="43" y="237"/>
                  </a:lnTo>
                  <a:lnTo>
                    <a:pt x="43" y="237"/>
                  </a:lnTo>
                  <a:lnTo>
                    <a:pt x="46" y="208"/>
                  </a:lnTo>
                  <a:lnTo>
                    <a:pt x="47" y="179"/>
                  </a:lnTo>
                  <a:lnTo>
                    <a:pt x="48" y="150"/>
                  </a:lnTo>
                  <a:lnTo>
                    <a:pt x="48" y="121"/>
                  </a:lnTo>
                  <a:lnTo>
                    <a:pt x="48" y="63"/>
                  </a:lnTo>
                  <a:lnTo>
                    <a:pt x="47" y="5"/>
                  </a:lnTo>
                  <a:lnTo>
                    <a:pt x="4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9" name="chenying0907 281"/>
            <p:cNvSpPr>
              <a:spLocks/>
            </p:cNvSpPr>
            <p:nvPr/>
          </p:nvSpPr>
          <p:spPr bwMode="auto">
            <a:xfrm>
              <a:off x="2808288" y="2571750"/>
              <a:ext cx="20638" cy="209550"/>
            </a:xfrm>
            <a:custGeom>
              <a:avLst/>
              <a:gdLst/>
              <a:ahLst/>
              <a:cxnLst>
                <a:cxn ang="0">
                  <a:pos x="32" y="4"/>
                </a:cxn>
                <a:cxn ang="0">
                  <a:pos x="32" y="4"/>
                </a:cxn>
                <a:cxn ang="0">
                  <a:pos x="31" y="50"/>
                </a:cxn>
                <a:cxn ang="0">
                  <a:pos x="30" y="95"/>
                </a:cxn>
                <a:cxn ang="0">
                  <a:pos x="30" y="95"/>
                </a:cxn>
                <a:cxn ang="0">
                  <a:pos x="28" y="121"/>
                </a:cxn>
                <a:cxn ang="0">
                  <a:pos x="24" y="147"/>
                </a:cxn>
                <a:cxn ang="0">
                  <a:pos x="20" y="171"/>
                </a:cxn>
                <a:cxn ang="0">
                  <a:pos x="17" y="197"/>
                </a:cxn>
                <a:cxn ang="0">
                  <a:pos x="17" y="197"/>
                </a:cxn>
                <a:cxn ang="0">
                  <a:pos x="6" y="293"/>
                </a:cxn>
                <a:cxn ang="0">
                  <a:pos x="2" y="342"/>
                </a:cxn>
                <a:cxn ang="0">
                  <a:pos x="0" y="366"/>
                </a:cxn>
                <a:cxn ang="0">
                  <a:pos x="0" y="390"/>
                </a:cxn>
                <a:cxn ang="0">
                  <a:pos x="0" y="390"/>
                </a:cxn>
                <a:cxn ang="0">
                  <a:pos x="0" y="393"/>
                </a:cxn>
                <a:cxn ang="0">
                  <a:pos x="1" y="394"/>
                </a:cxn>
                <a:cxn ang="0">
                  <a:pos x="3" y="395"/>
                </a:cxn>
                <a:cxn ang="0">
                  <a:pos x="5" y="395"/>
                </a:cxn>
                <a:cxn ang="0">
                  <a:pos x="6" y="395"/>
                </a:cxn>
                <a:cxn ang="0">
                  <a:pos x="8" y="394"/>
                </a:cxn>
                <a:cxn ang="0">
                  <a:pos x="9" y="393"/>
                </a:cxn>
                <a:cxn ang="0">
                  <a:pos x="9" y="390"/>
                </a:cxn>
                <a:cxn ang="0">
                  <a:pos x="9" y="390"/>
                </a:cxn>
                <a:cxn ang="0">
                  <a:pos x="10" y="366"/>
                </a:cxn>
                <a:cxn ang="0">
                  <a:pos x="11" y="342"/>
                </a:cxn>
                <a:cxn ang="0">
                  <a:pos x="15" y="293"/>
                </a:cxn>
                <a:cxn ang="0">
                  <a:pos x="21" y="246"/>
                </a:cxn>
                <a:cxn ang="0">
                  <a:pos x="27" y="197"/>
                </a:cxn>
                <a:cxn ang="0">
                  <a:pos x="27" y="197"/>
                </a:cxn>
                <a:cxn ang="0">
                  <a:pos x="30" y="174"/>
                </a:cxn>
                <a:cxn ang="0">
                  <a:pos x="33" y="151"/>
                </a:cxn>
                <a:cxn ang="0">
                  <a:pos x="36" y="127"/>
                </a:cxn>
                <a:cxn ang="0">
                  <a:pos x="39" y="103"/>
                </a:cxn>
                <a:cxn ang="0">
                  <a:pos x="39" y="103"/>
                </a:cxn>
                <a:cxn ang="0">
                  <a:pos x="40" y="79"/>
                </a:cxn>
                <a:cxn ang="0">
                  <a:pos x="41" y="54"/>
                </a:cxn>
                <a:cxn ang="0">
                  <a:pos x="41" y="4"/>
                </a:cxn>
                <a:cxn ang="0">
                  <a:pos x="41" y="4"/>
                </a:cxn>
                <a:cxn ang="0">
                  <a:pos x="40" y="2"/>
                </a:cxn>
                <a:cxn ang="0">
                  <a:pos x="39" y="1"/>
                </a:cxn>
                <a:cxn ang="0">
                  <a:pos x="38" y="0"/>
                </a:cxn>
                <a:cxn ang="0">
                  <a:pos x="36" y="0"/>
                </a:cxn>
                <a:cxn ang="0">
                  <a:pos x="35" y="0"/>
                </a:cxn>
                <a:cxn ang="0">
                  <a:pos x="33" y="1"/>
                </a:cxn>
                <a:cxn ang="0">
                  <a:pos x="32" y="2"/>
                </a:cxn>
                <a:cxn ang="0">
                  <a:pos x="32" y="4"/>
                </a:cxn>
                <a:cxn ang="0">
                  <a:pos x="32" y="4"/>
                </a:cxn>
              </a:cxnLst>
              <a:rect l="0" t="0" r="r" b="b"/>
              <a:pathLst>
                <a:path w="41" h="395">
                  <a:moveTo>
                    <a:pt x="32" y="4"/>
                  </a:moveTo>
                  <a:lnTo>
                    <a:pt x="32" y="4"/>
                  </a:lnTo>
                  <a:lnTo>
                    <a:pt x="31" y="50"/>
                  </a:lnTo>
                  <a:lnTo>
                    <a:pt x="30" y="95"/>
                  </a:lnTo>
                  <a:lnTo>
                    <a:pt x="30" y="95"/>
                  </a:lnTo>
                  <a:lnTo>
                    <a:pt x="28" y="121"/>
                  </a:lnTo>
                  <a:lnTo>
                    <a:pt x="24" y="147"/>
                  </a:lnTo>
                  <a:lnTo>
                    <a:pt x="20" y="171"/>
                  </a:lnTo>
                  <a:lnTo>
                    <a:pt x="17" y="197"/>
                  </a:lnTo>
                  <a:lnTo>
                    <a:pt x="17" y="197"/>
                  </a:lnTo>
                  <a:lnTo>
                    <a:pt x="6" y="293"/>
                  </a:lnTo>
                  <a:lnTo>
                    <a:pt x="2" y="342"/>
                  </a:lnTo>
                  <a:lnTo>
                    <a:pt x="0" y="366"/>
                  </a:lnTo>
                  <a:lnTo>
                    <a:pt x="0" y="390"/>
                  </a:lnTo>
                  <a:lnTo>
                    <a:pt x="0" y="390"/>
                  </a:lnTo>
                  <a:lnTo>
                    <a:pt x="0" y="393"/>
                  </a:lnTo>
                  <a:lnTo>
                    <a:pt x="1" y="394"/>
                  </a:lnTo>
                  <a:lnTo>
                    <a:pt x="3" y="395"/>
                  </a:lnTo>
                  <a:lnTo>
                    <a:pt x="5" y="395"/>
                  </a:lnTo>
                  <a:lnTo>
                    <a:pt x="6" y="395"/>
                  </a:lnTo>
                  <a:lnTo>
                    <a:pt x="8" y="394"/>
                  </a:lnTo>
                  <a:lnTo>
                    <a:pt x="9" y="393"/>
                  </a:lnTo>
                  <a:lnTo>
                    <a:pt x="9" y="390"/>
                  </a:lnTo>
                  <a:lnTo>
                    <a:pt x="9" y="390"/>
                  </a:lnTo>
                  <a:lnTo>
                    <a:pt x="10" y="366"/>
                  </a:lnTo>
                  <a:lnTo>
                    <a:pt x="11" y="342"/>
                  </a:lnTo>
                  <a:lnTo>
                    <a:pt x="15" y="293"/>
                  </a:lnTo>
                  <a:lnTo>
                    <a:pt x="21" y="246"/>
                  </a:lnTo>
                  <a:lnTo>
                    <a:pt x="27" y="197"/>
                  </a:lnTo>
                  <a:lnTo>
                    <a:pt x="27" y="197"/>
                  </a:lnTo>
                  <a:lnTo>
                    <a:pt x="30" y="174"/>
                  </a:lnTo>
                  <a:lnTo>
                    <a:pt x="33" y="151"/>
                  </a:lnTo>
                  <a:lnTo>
                    <a:pt x="36" y="127"/>
                  </a:lnTo>
                  <a:lnTo>
                    <a:pt x="39" y="103"/>
                  </a:lnTo>
                  <a:lnTo>
                    <a:pt x="39" y="103"/>
                  </a:lnTo>
                  <a:lnTo>
                    <a:pt x="40" y="79"/>
                  </a:lnTo>
                  <a:lnTo>
                    <a:pt x="41" y="54"/>
                  </a:lnTo>
                  <a:lnTo>
                    <a:pt x="41" y="4"/>
                  </a:lnTo>
                  <a:lnTo>
                    <a:pt x="41" y="4"/>
                  </a:lnTo>
                  <a:lnTo>
                    <a:pt x="40" y="2"/>
                  </a:lnTo>
                  <a:lnTo>
                    <a:pt x="39" y="1"/>
                  </a:lnTo>
                  <a:lnTo>
                    <a:pt x="38" y="0"/>
                  </a:lnTo>
                  <a:lnTo>
                    <a:pt x="36"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0" name="chenying0907 282"/>
            <p:cNvSpPr>
              <a:spLocks/>
            </p:cNvSpPr>
            <p:nvPr/>
          </p:nvSpPr>
          <p:spPr bwMode="auto">
            <a:xfrm>
              <a:off x="2847975" y="2592388"/>
              <a:ext cx="14288" cy="144463"/>
            </a:xfrm>
            <a:custGeom>
              <a:avLst/>
              <a:gdLst/>
              <a:ahLst/>
              <a:cxnLst>
                <a:cxn ang="0">
                  <a:pos x="20" y="4"/>
                </a:cxn>
                <a:cxn ang="0">
                  <a:pos x="20" y="4"/>
                </a:cxn>
                <a:cxn ang="0">
                  <a:pos x="19" y="18"/>
                </a:cxn>
                <a:cxn ang="0">
                  <a:pos x="17" y="31"/>
                </a:cxn>
                <a:cxn ang="0">
                  <a:pos x="15" y="44"/>
                </a:cxn>
                <a:cxn ang="0">
                  <a:pos x="14" y="57"/>
                </a:cxn>
                <a:cxn ang="0">
                  <a:pos x="14" y="133"/>
                </a:cxn>
                <a:cxn ang="0">
                  <a:pos x="14" y="133"/>
                </a:cxn>
                <a:cxn ang="0">
                  <a:pos x="13" y="151"/>
                </a:cxn>
                <a:cxn ang="0">
                  <a:pos x="12" y="168"/>
                </a:cxn>
                <a:cxn ang="0">
                  <a:pos x="7" y="202"/>
                </a:cxn>
                <a:cxn ang="0">
                  <a:pos x="3" y="236"/>
                </a:cxn>
                <a:cxn ang="0">
                  <a:pos x="1" y="253"/>
                </a:cxn>
                <a:cxn ang="0">
                  <a:pos x="0" y="270"/>
                </a:cxn>
                <a:cxn ang="0">
                  <a:pos x="0" y="270"/>
                </a:cxn>
                <a:cxn ang="0">
                  <a:pos x="1" y="272"/>
                </a:cxn>
                <a:cxn ang="0">
                  <a:pos x="2" y="273"/>
                </a:cxn>
                <a:cxn ang="0">
                  <a:pos x="3" y="274"/>
                </a:cxn>
                <a:cxn ang="0">
                  <a:pos x="5" y="275"/>
                </a:cxn>
                <a:cxn ang="0">
                  <a:pos x="7" y="274"/>
                </a:cxn>
                <a:cxn ang="0">
                  <a:pos x="8" y="273"/>
                </a:cxn>
                <a:cxn ang="0">
                  <a:pos x="9" y="272"/>
                </a:cxn>
                <a:cxn ang="0">
                  <a:pos x="10" y="270"/>
                </a:cxn>
                <a:cxn ang="0">
                  <a:pos x="10" y="270"/>
                </a:cxn>
                <a:cxn ang="0">
                  <a:pos x="10" y="253"/>
                </a:cxn>
                <a:cxn ang="0">
                  <a:pos x="13" y="236"/>
                </a:cxn>
                <a:cxn ang="0">
                  <a:pos x="17" y="202"/>
                </a:cxn>
                <a:cxn ang="0">
                  <a:pos x="21" y="168"/>
                </a:cxn>
                <a:cxn ang="0">
                  <a:pos x="22" y="151"/>
                </a:cxn>
                <a:cxn ang="0">
                  <a:pos x="23" y="133"/>
                </a:cxn>
                <a:cxn ang="0">
                  <a:pos x="23" y="57"/>
                </a:cxn>
                <a:cxn ang="0">
                  <a:pos x="23" y="57"/>
                </a:cxn>
                <a:cxn ang="0">
                  <a:pos x="24" y="44"/>
                </a:cxn>
                <a:cxn ang="0">
                  <a:pos x="26" y="31"/>
                </a:cxn>
                <a:cxn ang="0">
                  <a:pos x="28" y="18"/>
                </a:cxn>
                <a:cxn ang="0">
                  <a:pos x="29" y="4"/>
                </a:cxn>
                <a:cxn ang="0">
                  <a:pos x="29" y="4"/>
                </a:cxn>
                <a:cxn ang="0">
                  <a:pos x="29" y="2"/>
                </a:cxn>
                <a:cxn ang="0">
                  <a:pos x="28" y="1"/>
                </a:cxn>
                <a:cxn ang="0">
                  <a:pos x="26" y="0"/>
                </a:cxn>
                <a:cxn ang="0">
                  <a:pos x="24" y="0"/>
                </a:cxn>
                <a:cxn ang="0">
                  <a:pos x="23" y="0"/>
                </a:cxn>
                <a:cxn ang="0">
                  <a:pos x="21" y="1"/>
                </a:cxn>
                <a:cxn ang="0">
                  <a:pos x="20" y="2"/>
                </a:cxn>
                <a:cxn ang="0">
                  <a:pos x="20" y="4"/>
                </a:cxn>
                <a:cxn ang="0">
                  <a:pos x="20" y="4"/>
                </a:cxn>
              </a:cxnLst>
              <a:rect l="0" t="0" r="r" b="b"/>
              <a:pathLst>
                <a:path w="29" h="275">
                  <a:moveTo>
                    <a:pt x="20" y="4"/>
                  </a:moveTo>
                  <a:lnTo>
                    <a:pt x="20" y="4"/>
                  </a:lnTo>
                  <a:lnTo>
                    <a:pt x="19" y="18"/>
                  </a:lnTo>
                  <a:lnTo>
                    <a:pt x="17" y="31"/>
                  </a:lnTo>
                  <a:lnTo>
                    <a:pt x="15" y="44"/>
                  </a:lnTo>
                  <a:lnTo>
                    <a:pt x="14" y="57"/>
                  </a:lnTo>
                  <a:lnTo>
                    <a:pt x="14" y="133"/>
                  </a:lnTo>
                  <a:lnTo>
                    <a:pt x="14" y="133"/>
                  </a:lnTo>
                  <a:lnTo>
                    <a:pt x="13" y="151"/>
                  </a:lnTo>
                  <a:lnTo>
                    <a:pt x="12" y="168"/>
                  </a:lnTo>
                  <a:lnTo>
                    <a:pt x="7" y="202"/>
                  </a:lnTo>
                  <a:lnTo>
                    <a:pt x="3" y="236"/>
                  </a:lnTo>
                  <a:lnTo>
                    <a:pt x="1" y="253"/>
                  </a:lnTo>
                  <a:lnTo>
                    <a:pt x="0" y="270"/>
                  </a:lnTo>
                  <a:lnTo>
                    <a:pt x="0" y="270"/>
                  </a:lnTo>
                  <a:lnTo>
                    <a:pt x="1" y="272"/>
                  </a:lnTo>
                  <a:lnTo>
                    <a:pt x="2" y="273"/>
                  </a:lnTo>
                  <a:lnTo>
                    <a:pt x="3" y="274"/>
                  </a:lnTo>
                  <a:lnTo>
                    <a:pt x="5" y="275"/>
                  </a:lnTo>
                  <a:lnTo>
                    <a:pt x="7" y="274"/>
                  </a:lnTo>
                  <a:lnTo>
                    <a:pt x="8" y="273"/>
                  </a:lnTo>
                  <a:lnTo>
                    <a:pt x="9" y="272"/>
                  </a:lnTo>
                  <a:lnTo>
                    <a:pt x="10" y="270"/>
                  </a:lnTo>
                  <a:lnTo>
                    <a:pt x="10" y="270"/>
                  </a:lnTo>
                  <a:lnTo>
                    <a:pt x="10" y="253"/>
                  </a:lnTo>
                  <a:lnTo>
                    <a:pt x="13" y="236"/>
                  </a:lnTo>
                  <a:lnTo>
                    <a:pt x="17" y="202"/>
                  </a:lnTo>
                  <a:lnTo>
                    <a:pt x="21" y="168"/>
                  </a:lnTo>
                  <a:lnTo>
                    <a:pt x="22" y="151"/>
                  </a:lnTo>
                  <a:lnTo>
                    <a:pt x="23" y="133"/>
                  </a:lnTo>
                  <a:lnTo>
                    <a:pt x="23" y="57"/>
                  </a:lnTo>
                  <a:lnTo>
                    <a:pt x="23" y="57"/>
                  </a:lnTo>
                  <a:lnTo>
                    <a:pt x="24" y="44"/>
                  </a:lnTo>
                  <a:lnTo>
                    <a:pt x="26" y="31"/>
                  </a:lnTo>
                  <a:lnTo>
                    <a:pt x="28" y="18"/>
                  </a:lnTo>
                  <a:lnTo>
                    <a:pt x="29" y="4"/>
                  </a:lnTo>
                  <a:lnTo>
                    <a:pt x="29" y="4"/>
                  </a:lnTo>
                  <a:lnTo>
                    <a:pt x="29" y="2"/>
                  </a:lnTo>
                  <a:lnTo>
                    <a:pt x="28" y="1"/>
                  </a:lnTo>
                  <a:lnTo>
                    <a:pt x="26" y="0"/>
                  </a:lnTo>
                  <a:lnTo>
                    <a:pt x="24" y="0"/>
                  </a:lnTo>
                  <a:lnTo>
                    <a:pt x="23" y="0"/>
                  </a:lnTo>
                  <a:lnTo>
                    <a:pt x="21" y="1"/>
                  </a:lnTo>
                  <a:lnTo>
                    <a:pt x="20" y="2"/>
                  </a:lnTo>
                  <a:lnTo>
                    <a:pt x="20" y="4"/>
                  </a:lnTo>
                  <a:lnTo>
                    <a:pt x="2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1" name="chenying0907 283"/>
            <p:cNvSpPr>
              <a:spLocks/>
            </p:cNvSpPr>
            <p:nvPr/>
          </p:nvSpPr>
          <p:spPr bwMode="auto">
            <a:xfrm>
              <a:off x="2874963" y="2625725"/>
              <a:ext cx="14288" cy="101600"/>
            </a:xfrm>
            <a:custGeom>
              <a:avLst/>
              <a:gdLst/>
              <a:ahLst/>
              <a:cxnLst>
                <a:cxn ang="0">
                  <a:pos x="29" y="4"/>
                </a:cxn>
                <a:cxn ang="0">
                  <a:pos x="29" y="4"/>
                </a:cxn>
                <a:cxn ang="0">
                  <a:pos x="29" y="2"/>
                </a:cxn>
                <a:cxn ang="0">
                  <a:pos x="28" y="1"/>
                </a:cxn>
                <a:cxn ang="0">
                  <a:pos x="26" y="0"/>
                </a:cxn>
                <a:cxn ang="0">
                  <a:pos x="24" y="0"/>
                </a:cxn>
                <a:cxn ang="0">
                  <a:pos x="23" y="0"/>
                </a:cxn>
                <a:cxn ang="0">
                  <a:pos x="20" y="1"/>
                </a:cxn>
                <a:cxn ang="0">
                  <a:pos x="19" y="2"/>
                </a:cxn>
                <a:cxn ang="0">
                  <a:pos x="19" y="4"/>
                </a:cxn>
                <a:cxn ang="0">
                  <a:pos x="19" y="4"/>
                </a:cxn>
                <a:cxn ang="0">
                  <a:pos x="19" y="51"/>
                </a:cxn>
                <a:cxn ang="0">
                  <a:pos x="19" y="74"/>
                </a:cxn>
                <a:cxn ang="0">
                  <a:pos x="18" y="96"/>
                </a:cxn>
                <a:cxn ang="0">
                  <a:pos x="16" y="120"/>
                </a:cxn>
                <a:cxn ang="0">
                  <a:pos x="12" y="142"/>
                </a:cxn>
                <a:cxn ang="0">
                  <a:pos x="8" y="164"/>
                </a:cxn>
                <a:cxn ang="0">
                  <a:pos x="1" y="187"/>
                </a:cxn>
                <a:cxn ang="0">
                  <a:pos x="1" y="187"/>
                </a:cxn>
                <a:cxn ang="0">
                  <a:pos x="0" y="188"/>
                </a:cxn>
                <a:cxn ang="0">
                  <a:pos x="1" y="190"/>
                </a:cxn>
                <a:cxn ang="0">
                  <a:pos x="2" y="191"/>
                </a:cxn>
                <a:cxn ang="0">
                  <a:pos x="3" y="192"/>
                </a:cxn>
                <a:cxn ang="0">
                  <a:pos x="7" y="192"/>
                </a:cxn>
                <a:cxn ang="0">
                  <a:pos x="8" y="191"/>
                </a:cxn>
                <a:cxn ang="0">
                  <a:pos x="9" y="189"/>
                </a:cxn>
                <a:cxn ang="0">
                  <a:pos x="9" y="189"/>
                </a:cxn>
                <a:cxn ang="0">
                  <a:pos x="16" y="167"/>
                </a:cxn>
                <a:cxn ang="0">
                  <a:pos x="23" y="144"/>
                </a:cxn>
                <a:cxn ang="0">
                  <a:pos x="26" y="121"/>
                </a:cxn>
                <a:cxn ang="0">
                  <a:pos x="28" y="98"/>
                </a:cxn>
                <a:cxn ang="0">
                  <a:pos x="29" y="75"/>
                </a:cxn>
                <a:cxn ang="0">
                  <a:pos x="29" y="52"/>
                </a:cxn>
                <a:cxn ang="0">
                  <a:pos x="29" y="4"/>
                </a:cxn>
                <a:cxn ang="0">
                  <a:pos x="29" y="4"/>
                </a:cxn>
              </a:cxnLst>
              <a:rect l="0" t="0" r="r" b="b"/>
              <a:pathLst>
                <a:path w="29" h="192">
                  <a:moveTo>
                    <a:pt x="29" y="4"/>
                  </a:moveTo>
                  <a:lnTo>
                    <a:pt x="29" y="4"/>
                  </a:lnTo>
                  <a:lnTo>
                    <a:pt x="29" y="2"/>
                  </a:lnTo>
                  <a:lnTo>
                    <a:pt x="28" y="1"/>
                  </a:lnTo>
                  <a:lnTo>
                    <a:pt x="26" y="0"/>
                  </a:lnTo>
                  <a:lnTo>
                    <a:pt x="24" y="0"/>
                  </a:lnTo>
                  <a:lnTo>
                    <a:pt x="23" y="0"/>
                  </a:lnTo>
                  <a:lnTo>
                    <a:pt x="20" y="1"/>
                  </a:lnTo>
                  <a:lnTo>
                    <a:pt x="19" y="2"/>
                  </a:lnTo>
                  <a:lnTo>
                    <a:pt x="19" y="4"/>
                  </a:lnTo>
                  <a:lnTo>
                    <a:pt x="19" y="4"/>
                  </a:lnTo>
                  <a:lnTo>
                    <a:pt x="19" y="51"/>
                  </a:lnTo>
                  <a:lnTo>
                    <a:pt x="19" y="74"/>
                  </a:lnTo>
                  <a:lnTo>
                    <a:pt x="18" y="96"/>
                  </a:lnTo>
                  <a:lnTo>
                    <a:pt x="16" y="120"/>
                  </a:lnTo>
                  <a:lnTo>
                    <a:pt x="12" y="142"/>
                  </a:lnTo>
                  <a:lnTo>
                    <a:pt x="8" y="164"/>
                  </a:lnTo>
                  <a:lnTo>
                    <a:pt x="1" y="187"/>
                  </a:lnTo>
                  <a:lnTo>
                    <a:pt x="1" y="187"/>
                  </a:lnTo>
                  <a:lnTo>
                    <a:pt x="0" y="188"/>
                  </a:lnTo>
                  <a:lnTo>
                    <a:pt x="1" y="190"/>
                  </a:lnTo>
                  <a:lnTo>
                    <a:pt x="2" y="191"/>
                  </a:lnTo>
                  <a:lnTo>
                    <a:pt x="3" y="192"/>
                  </a:lnTo>
                  <a:lnTo>
                    <a:pt x="7" y="192"/>
                  </a:lnTo>
                  <a:lnTo>
                    <a:pt x="8" y="191"/>
                  </a:lnTo>
                  <a:lnTo>
                    <a:pt x="9" y="189"/>
                  </a:lnTo>
                  <a:lnTo>
                    <a:pt x="9" y="189"/>
                  </a:lnTo>
                  <a:lnTo>
                    <a:pt x="16" y="167"/>
                  </a:lnTo>
                  <a:lnTo>
                    <a:pt x="23" y="144"/>
                  </a:lnTo>
                  <a:lnTo>
                    <a:pt x="26" y="121"/>
                  </a:lnTo>
                  <a:lnTo>
                    <a:pt x="28" y="98"/>
                  </a:lnTo>
                  <a:lnTo>
                    <a:pt x="29" y="75"/>
                  </a:lnTo>
                  <a:lnTo>
                    <a:pt x="29" y="52"/>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2" name="chenying0907 284"/>
            <p:cNvSpPr>
              <a:spLocks/>
            </p:cNvSpPr>
            <p:nvPr/>
          </p:nvSpPr>
          <p:spPr bwMode="auto">
            <a:xfrm>
              <a:off x="2254250" y="2162175"/>
              <a:ext cx="657225" cy="652463"/>
            </a:xfrm>
            <a:custGeom>
              <a:avLst/>
              <a:gdLst/>
              <a:ahLst/>
              <a:cxnLst>
                <a:cxn ang="0">
                  <a:pos x="794" y="1224"/>
                </a:cxn>
                <a:cxn ang="0">
                  <a:pos x="567" y="1137"/>
                </a:cxn>
                <a:cxn ang="0">
                  <a:pos x="468" y="1063"/>
                </a:cxn>
                <a:cxn ang="0">
                  <a:pos x="325" y="941"/>
                </a:cxn>
                <a:cxn ang="0">
                  <a:pos x="171" y="752"/>
                </a:cxn>
                <a:cxn ang="0">
                  <a:pos x="109" y="650"/>
                </a:cxn>
                <a:cxn ang="0">
                  <a:pos x="52" y="558"/>
                </a:cxn>
                <a:cxn ang="0">
                  <a:pos x="12" y="442"/>
                </a:cxn>
                <a:cxn ang="0">
                  <a:pos x="2" y="323"/>
                </a:cxn>
                <a:cxn ang="0">
                  <a:pos x="45" y="213"/>
                </a:cxn>
                <a:cxn ang="0">
                  <a:pos x="165" y="75"/>
                </a:cxn>
                <a:cxn ang="0">
                  <a:pos x="261" y="10"/>
                </a:cxn>
                <a:cxn ang="0">
                  <a:pos x="280" y="1"/>
                </a:cxn>
                <a:cxn ang="0">
                  <a:pos x="336" y="9"/>
                </a:cxn>
                <a:cxn ang="0">
                  <a:pos x="412" y="44"/>
                </a:cxn>
                <a:cxn ang="0">
                  <a:pos x="470" y="93"/>
                </a:cxn>
                <a:cxn ang="0">
                  <a:pos x="549" y="207"/>
                </a:cxn>
                <a:cxn ang="0">
                  <a:pos x="570" y="271"/>
                </a:cxn>
                <a:cxn ang="0">
                  <a:pos x="583" y="316"/>
                </a:cxn>
                <a:cxn ang="0">
                  <a:pos x="563" y="330"/>
                </a:cxn>
                <a:cxn ang="0">
                  <a:pos x="541" y="302"/>
                </a:cxn>
                <a:cxn ang="0">
                  <a:pos x="522" y="232"/>
                </a:cxn>
                <a:cxn ang="0">
                  <a:pos x="429" y="102"/>
                </a:cxn>
                <a:cxn ang="0">
                  <a:pos x="351" y="54"/>
                </a:cxn>
                <a:cxn ang="0">
                  <a:pos x="283" y="42"/>
                </a:cxn>
                <a:cxn ang="0">
                  <a:pos x="169" y="115"/>
                </a:cxn>
                <a:cxn ang="0">
                  <a:pos x="95" y="197"/>
                </a:cxn>
                <a:cxn ang="0">
                  <a:pos x="52" y="278"/>
                </a:cxn>
                <a:cxn ang="0">
                  <a:pos x="37" y="361"/>
                </a:cxn>
                <a:cxn ang="0">
                  <a:pos x="59" y="479"/>
                </a:cxn>
                <a:cxn ang="0">
                  <a:pos x="113" y="593"/>
                </a:cxn>
                <a:cxn ang="0">
                  <a:pos x="154" y="647"/>
                </a:cxn>
                <a:cxn ang="0">
                  <a:pos x="194" y="713"/>
                </a:cxn>
                <a:cxn ang="0">
                  <a:pos x="265" y="822"/>
                </a:cxn>
                <a:cxn ang="0">
                  <a:pos x="440" y="993"/>
                </a:cxn>
                <a:cxn ang="0">
                  <a:pos x="526" y="1068"/>
                </a:cxn>
                <a:cxn ang="0">
                  <a:pos x="682" y="1151"/>
                </a:cxn>
                <a:cxn ang="0">
                  <a:pos x="831" y="1193"/>
                </a:cxn>
                <a:cxn ang="0">
                  <a:pos x="961" y="1178"/>
                </a:cxn>
                <a:cxn ang="0">
                  <a:pos x="1063" y="1130"/>
                </a:cxn>
                <a:cxn ang="0">
                  <a:pos x="1149" y="1057"/>
                </a:cxn>
                <a:cxn ang="0">
                  <a:pos x="1198" y="1006"/>
                </a:cxn>
                <a:cxn ang="0">
                  <a:pos x="1193" y="930"/>
                </a:cxn>
                <a:cxn ang="0">
                  <a:pos x="1158" y="869"/>
                </a:cxn>
                <a:cxn ang="0">
                  <a:pos x="1126" y="834"/>
                </a:cxn>
                <a:cxn ang="0">
                  <a:pos x="1059" y="783"/>
                </a:cxn>
                <a:cxn ang="0">
                  <a:pos x="892" y="720"/>
                </a:cxn>
                <a:cxn ang="0">
                  <a:pos x="875" y="706"/>
                </a:cxn>
                <a:cxn ang="0">
                  <a:pos x="886" y="684"/>
                </a:cxn>
                <a:cxn ang="0">
                  <a:pos x="923" y="690"/>
                </a:cxn>
                <a:cxn ang="0">
                  <a:pos x="1000" y="705"/>
                </a:cxn>
                <a:cxn ang="0">
                  <a:pos x="1112" y="776"/>
                </a:cxn>
                <a:cxn ang="0">
                  <a:pos x="1192" y="850"/>
                </a:cxn>
                <a:cxn ang="0">
                  <a:pos x="1228" y="925"/>
                </a:cxn>
                <a:cxn ang="0">
                  <a:pos x="1242" y="1015"/>
                </a:cxn>
                <a:cxn ang="0">
                  <a:pos x="1224" y="1029"/>
                </a:cxn>
                <a:cxn ang="0">
                  <a:pos x="1165" y="1095"/>
                </a:cxn>
                <a:cxn ang="0">
                  <a:pos x="1111" y="1141"/>
                </a:cxn>
                <a:cxn ang="0">
                  <a:pos x="1027" y="1191"/>
                </a:cxn>
                <a:cxn ang="0">
                  <a:pos x="858" y="1232"/>
                </a:cxn>
              </a:cxnLst>
              <a:rect l="0" t="0" r="r" b="b"/>
              <a:pathLst>
                <a:path w="1242" h="1232">
                  <a:moveTo>
                    <a:pt x="858" y="1232"/>
                  </a:moveTo>
                  <a:lnTo>
                    <a:pt x="858" y="1232"/>
                  </a:lnTo>
                  <a:lnTo>
                    <a:pt x="841" y="1232"/>
                  </a:lnTo>
                  <a:lnTo>
                    <a:pt x="825" y="1230"/>
                  </a:lnTo>
                  <a:lnTo>
                    <a:pt x="809" y="1227"/>
                  </a:lnTo>
                  <a:lnTo>
                    <a:pt x="794" y="1224"/>
                  </a:lnTo>
                  <a:lnTo>
                    <a:pt x="794" y="1224"/>
                  </a:lnTo>
                  <a:lnTo>
                    <a:pt x="761" y="1216"/>
                  </a:lnTo>
                  <a:lnTo>
                    <a:pt x="728" y="1206"/>
                  </a:lnTo>
                  <a:lnTo>
                    <a:pt x="696" y="1194"/>
                  </a:lnTo>
                  <a:lnTo>
                    <a:pt x="663" y="1182"/>
                  </a:lnTo>
                  <a:lnTo>
                    <a:pt x="630" y="1168"/>
                  </a:lnTo>
                  <a:lnTo>
                    <a:pt x="598" y="1152"/>
                  </a:lnTo>
                  <a:lnTo>
                    <a:pt x="567" y="1137"/>
                  </a:lnTo>
                  <a:lnTo>
                    <a:pt x="538" y="1119"/>
                  </a:lnTo>
                  <a:lnTo>
                    <a:pt x="538" y="1119"/>
                  </a:lnTo>
                  <a:lnTo>
                    <a:pt x="519" y="1107"/>
                  </a:lnTo>
                  <a:lnTo>
                    <a:pt x="501" y="1092"/>
                  </a:lnTo>
                  <a:lnTo>
                    <a:pt x="484" y="1078"/>
                  </a:lnTo>
                  <a:lnTo>
                    <a:pt x="468" y="1063"/>
                  </a:lnTo>
                  <a:lnTo>
                    <a:pt x="468" y="1063"/>
                  </a:lnTo>
                  <a:lnTo>
                    <a:pt x="448" y="1046"/>
                  </a:lnTo>
                  <a:lnTo>
                    <a:pt x="427" y="1028"/>
                  </a:lnTo>
                  <a:lnTo>
                    <a:pt x="427" y="1028"/>
                  </a:lnTo>
                  <a:lnTo>
                    <a:pt x="400" y="1006"/>
                  </a:lnTo>
                  <a:lnTo>
                    <a:pt x="374" y="985"/>
                  </a:lnTo>
                  <a:lnTo>
                    <a:pt x="350" y="963"/>
                  </a:lnTo>
                  <a:lnTo>
                    <a:pt x="325" y="941"/>
                  </a:lnTo>
                  <a:lnTo>
                    <a:pt x="325" y="941"/>
                  </a:lnTo>
                  <a:lnTo>
                    <a:pt x="297" y="913"/>
                  </a:lnTo>
                  <a:lnTo>
                    <a:pt x="270" y="885"/>
                  </a:lnTo>
                  <a:lnTo>
                    <a:pt x="243" y="854"/>
                  </a:lnTo>
                  <a:lnTo>
                    <a:pt x="218" y="822"/>
                  </a:lnTo>
                  <a:lnTo>
                    <a:pt x="194" y="787"/>
                  </a:lnTo>
                  <a:lnTo>
                    <a:pt x="171" y="752"/>
                  </a:lnTo>
                  <a:lnTo>
                    <a:pt x="150" y="715"/>
                  </a:lnTo>
                  <a:lnTo>
                    <a:pt x="130" y="678"/>
                  </a:lnTo>
                  <a:lnTo>
                    <a:pt x="130" y="678"/>
                  </a:lnTo>
                  <a:lnTo>
                    <a:pt x="125" y="671"/>
                  </a:lnTo>
                  <a:lnTo>
                    <a:pt x="120" y="663"/>
                  </a:lnTo>
                  <a:lnTo>
                    <a:pt x="109" y="650"/>
                  </a:lnTo>
                  <a:lnTo>
                    <a:pt x="109" y="650"/>
                  </a:lnTo>
                  <a:lnTo>
                    <a:pt x="98" y="639"/>
                  </a:lnTo>
                  <a:lnTo>
                    <a:pt x="93" y="632"/>
                  </a:lnTo>
                  <a:lnTo>
                    <a:pt x="89" y="626"/>
                  </a:lnTo>
                  <a:lnTo>
                    <a:pt x="89" y="626"/>
                  </a:lnTo>
                  <a:lnTo>
                    <a:pt x="75" y="598"/>
                  </a:lnTo>
                  <a:lnTo>
                    <a:pt x="60" y="573"/>
                  </a:lnTo>
                  <a:lnTo>
                    <a:pt x="52" y="558"/>
                  </a:lnTo>
                  <a:lnTo>
                    <a:pt x="52" y="558"/>
                  </a:lnTo>
                  <a:lnTo>
                    <a:pt x="44" y="544"/>
                  </a:lnTo>
                  <a:lnTo>
                    <a:pt x="38" y="528"/>
                  </a:lnTo>
                  <a:lnTo>
                    <a:pt x="31" y="514"/>
                  </a:lnTo>
                  <a:lnTo>
                    <a:pt x="26" y="498"/>
                  </a:lnTo>
                  <a:lnTo>
                    <a:pt x="17" y="468"/>
                  </a:lnTo>
                  <a:lnTo>
                    <a:pt x="12" y="442"/>
                  </a:lnTo>
                  <a:lnTo>
                    <a:pt x="12" y="442"/>
                  </a:lnTo>
                  <a:lnTo>
                    <a:pt x="5" y="409"/>
                  </a:lnTo>
                  <a:lnTo>
                    <a:pt x="2" y="392"/>
                  </a:lnTo>
                  <a:lnTo>
                    <a:pt x="0" y="374"/>
                  </a:lnTo>
                  <a:lnTo>
                    <a:pt x="0" y="358"/>
                  </a:lnTo>
                  <a:lnTo>
                    <a:pt x="0" y="340"/>
                  </a:lnTo>
                  <a:lnTo>
                    <a:pt x="2" y="323"/>
                  </a:lnTo>
                  <a:lnTo>
                    <a:pt x="6" y="305"/>
                  </a:lnTo>
                  <a:lnTo>
                    <a:pt x="6" y="305"/>
                  </a:lnTo>
                  <a:lnTo>
                    <a:pt x="11" y="289"/>
                  </a:lnTo>
                  <a:lnTo>
                    <a:pt x="16" y="273"/>
                  </a:lnTo>
                  <a:lnTo>
                    <a:pt x="22" y="258"/>
                  </a:lnTo>
                  <a:lnTo>
                    <a:pt x="29" y="243"/>
                  </a:lnTo>
                  <a:lnTo>
                    <a:pt x="45" y="213"/>
                  </a:lnTo>
                  <a:lnTo>
                    <a:pt x="64" y="181"/>
                  </a:lnTo>
                  <a:lnTo>
                    <a:pt x="64" y="181"/>
                  </a:lnTo>
                  <a:lnTo>
                    <a:pt x="80" y="158"/>
                  </a:lnTo>
                  <a:lnTo>
                    <a:pt x="98" y="137"/>
                  </a:lnTo>
                  <a:lnTo>
                    <a:pt x="117" y="115"/>
                  </a:lnTo>
                  <a:lnTo>
                    <a:pt x="140" y="94"/>
                  </a:lnTo>
                  <a:lnTo>
                    <a:pt x="165" y="75"/>
                  </a:lnTo>
                  <a:lnTo>
                    <a:pt x="193" y="55"/>
                  </a:lnTo>
                  <a:lnTo>
                    <a:pt x="224" y="35"/>
                  </a:lnTo>
                  <a:lnTo>
                    <a:pt x="257" y="16"/>
                  </a:lnTo>
                  <a:lnTo>
                    <a:pt x="259" y="15"/>
                  </a:lnTo>
                  <a:lnTo>
                    <a:pt x="260" y="13"/>
                  </a:lnTo>
                  <a:lnTo>
                    <a:pt x="260" y="13"/>
                  </a:lnTo>
                  <a:lnTo>
                    <a:pt x="261" y="10"/>
                  </a:lnTo>
                  <a:lnTo>
                    <a:pt x="264" y="5"/>
                  </a:lnTo>
                  <a:lnTo>
                    <a:pt x="268" y="2"/>
                  </a:lnTo>
                  <a:lnTo>
                    <a:pt x="271" y="1"/>
                  </a:lnTo>
                  <a:lnTo>
                    <a:pt x="274" y="0"/>
                  </a:lnTo>
                  <a:lnTo>
                    <a:pt x="274" y="0"/>
                  </a:lnTo>
                  <a:lnTo>
                    <a:pt x="280" y="1"/>
                  </a:lnTo>
                  <a:lnTo>
                    <a:pt x="280" y="1"/>
                  </a:lnTo>
                  <a:lnTo>
                    <a:pt x="288" y="3"/>
                  </a:lnTo>
                  <a:lnTo>
                    <a:pt x="294" y="4"/>
                  </a:lnTo>
                  <a:lnTo>
                    <a:pt x="308" y="4"/>
                  </a:lnTo>
                  <a:lnTo>
                    <a:pt x="308" y="4"/>
                  </a:lnTo>
                  <a:lnTo>
                    <a:pt x="323" y="5"/>
                  </a:lnTo>
                  <a:lnTo>
                    <a:pt x="330" y="7"/>
                  </a:lnTo>
                  <a:lnTo>
                    <a:pt x="336" y="9"/>
                  </a:lnTo>
                  <a:lnTo>
                    <a:pt x="336" y="9"/>
                  </a:lnTo>
                  <a:lnTo>
                    <a:pt x="351" y="15"/>
                  </a:lnTo>
                  <a:lnTo>
                    <a:pt x="351" y="15"/>
                  </a:lnTo>
                  <a:lnTo>
                    <a:pt x="367" y="21"/>
                  </a:lnTo>
                  <a:lnTo>
                    <a:pt x="385" y="29"/>
                  </a:lnTo>
                  <a:lnTo>
                    <a:pt x="385" y="29"/>
                  </a:lnTo>
                  <a:lnTo>
                    <a:pt x="412" y="44"/>
                  </a:lnTo>
                  <a:lnTo>
                    <a:pt x="424" y="52"/>
                  </a:lnTo>
                  <a:lnTo>
                    <a:pt x="435" y="59"/>
                  </a:lnTo>
                  <a:lnTo>
                    <a:pt x="446" y="67"/>
                  </a:lnTo>
                  <a:lnTo>
                    <a:pt x="455" y="76"/>
                  </a:lnTo>
                  <a:lnTo>
                    <a:pt x="463" y="84"/>
                  </a:lnTo>
                  <a:lnTo>
                    <a:pt x="470" y="93"/>
                  </a:lnTo>
                  <a:lnTo>
                    <a:pt x="470" y="93"/>
                  </a:lnTo>
                  <a:lnTo>
                    <a:pt x="487" y="115"/>
                  </a:lnTo>
                  <a:lnTo>
                    <a:pt x="503" y="138"/>
                  </a:lnTo>
                  <a:lnTo>
                    <a:pt x="533" y="184"/>
                  </a:lnTo>
                  <a:lnTo>
                    <a:pt x="544" y="200"/>
                  </a:lnTo>
                  <a:lnTo>
                    <a:pt x="544" y="200"/>
                  </a:lnTo>
                  <a:lnTo>
                    <a:pt x="549" y="207"/>
                  </a:lnTo>
                  <a:lnTo>
                    <a:pt x="549" y="207"/>
                  </a:lnTo>
                  <a:lnTo>
                    <a:pt x="554" y="214"/>
                  </a:lnTo>
                  <a:lnTo>
                    <a:pt x="559" y="222"/>
                  </a:lnTo>
                  <a:lnTo>
                    <a:pt x="562" y="230"/>
                  </a:lnTo>
                  <a:lnTo>
                    <a:pt x="563" y="238"/>
                  </a:lnTo>
                  <a:lnTo>
                    <a:pt x="563" y="238"/>
                  </a:lnTo>
                  <a:lnTo>
                    <a:pt x="565" y="251"/>
                  </a:lnTo>
                  <a:lnTo>
                    <a:pt x="570" y="271"/>
                  </a:lnTo>
                  <a:lnTo>
                    <a:pt x="575" y="291"/>
                  </a:lnTo>
                  <a:lnTo>
                    <a:pt x="578" y="299"/>
                  </a:lnTo>
                  <a:lnTo>
                    <a:pt x="580" y="304"/>
                  </a:lnTo>
                  <a:lnTo>
                    <a:pt x="580" y="304"/>
                  </a:lnTo>
                  <a:lnTo>
                    <a:pt x="582" y="308"/>
                  </a:lnTo>
                  <a:lnTo>
                    <a:pt x="583" y="312"/>
                  </a:lnTo>
                  <a:lnTo>
                    <a:pt x="583" y="316"/>
                  </a:lnTo>
                  <a:lnTo>
                    <a:pt x="582" y="321"/>
                  </a:lnTo>
                  <a:lnTo>
                    <a:pt x="582" y="321"/>
                  </a:lnTo>
                  <a:lnTo>
                    <a:pt x="579" y="325"/>
                  </a:lnTo>
                  <a:lnTo>
                    <a:pt x="574" y="328"/>
                  </a:lnTo>
                  <a:lnTo>
                    <a:pt x="570" y="330"/>
                  </a:lnTo>
                  <a:lnTo>
                    <a:pt x="563" y="330"/>
                  </a:lnTo>
                  <a:lnTo>
                    <a:pt x="563" y="330"/>
                  </a:lnTo>
                  <a:lnTo>
                    <a:pt x="560" y="330"/>
                  </a:lnTo>
                  <a:lnTo>
                    <a:pt x="556" y="329"/>
                  </a:lnTo>
                  <a:lnTo>
                    <a:pt x="553" y="326"/>
                  </a:lnTo>
                  <a:lnTo>
                    <a:pt x="549" y="322"/>
                  </a:lnTo>
                  <a:lnTo>
                    <a:pt x="549" y="322"/>
                  </a:lnTo>
                  <a:lnTo>
                    <a:pt x="544" y="312"/>
                  </a:lnTo>
                  <a:lnTo>
                    <a:pt x="541" y="302"/>
                  </a:lnTo>
                  <a:lnTo>
                    <a:pt x="539" y="291"/>
                  </a:lnTo>
                  <a:lnTo>
                    <a:pt x="537" y="278"/>
                  </a:lnTo>
                  <a:lnTo>
                    <a:pt x="537" y="278"/>
                  </a:lnTo>
                  <a:lnTo>
                    <a:pt x="534" y="267"/>
                  </a:lnTo>
                  <a:lnTo>
                    <a:pt x="531" y="254"/>
                  </a:lnTo>
                  <a:lnTo>
                    <a:pt x="528" y="243"/>
                  </a:lnTo>
                  <a:lnTo>
                    <a:pt x="522" y="232"/>
                  </a:lnTo>
                  <a:lnTo>
                    <a:pt x="522" y="232"/>
                  </a:lnTo>
                  <a:lnTo>
                    <a:pt x="490" y="183"/>
                  </a:lnTo>
                  <a:lnTo>
                    <a:pt x="459" y="137"/>
                  </a:lnTo>
                  <a:lnTo>
                    <a:pt x="459" y="137"/>
                  </a:lnTo>
                  <a:lnTo>
                    <a:pt x="450" y="124"/>
                  </a:lnTo>
                  <a:lnTo>
                    <a:pt x="439" y="113"/>
                  </a:lnTo>
                  <a:lnTo>
                    <a:pt x="429" y="102"/>
                  </a:lnTo>
                  <a:lnTo>
                    <a:pt x="418" y="91"/>
                  </a:lnTo>
                  <a:lnTo>
                    <a:pt x="405" y="82"/>
                  </a:lnTo>
                  <a:lnTo>
                    <a:pt x="392" y="74"/>
                  </a:lnTo>
                  <a:lnTo>
                    <a:pt x="378" y="66"/>
                  </a:lnTo>
                  <a:lnTo>
                    <a:pt x="365" y="59"/>
                  </a:lnTo>
                  <a:lnTo>
                    <a:pt x="365" y="59"/>
                  </a:lnTo>
                  <a:lnTo>
                    <a:pt x="351" y="54"/>
                  </a:lnTo>
                  <a:lnTo>
                    <a:pt x="337" y="50"/>
                  </a:lnTo>
                  <a:lnTo>
                    <a:pt x="323" y="47"/>
                  </a:lnTo>
                  <a:lnTo>
                    <a:pt x="309" y="45"/>
                  </a:lnTo>
                  <a:lnTo>
                    <a:pt x="309" y="45"/>
                  </a:lnTo>
                  <a:lnTo>
                    <a:pt x="288" y="41"/>
                  </a:lnTo>
                  <a:lnTo>
                    <a:pt x="286" y="41"/>
                  </a:lnTo>
                  <a:lnTo>
                    <a:pt x="283" y="42"/>
                  </a:lnTo>
                  <a:lnTo>
                    <a:pt x="283" y="42"/>
                  </a:lnTo>
                  <a:lnTo>
                    <a:pt x="280" y="44"/>
                  </a:lnTo>
                  <a:lnTo>
                    <a:pt x="280" y="44"/>
                  </a:lnTo>
                  <a:lnTo>
                    <a:pt x="251" y="60"/>
                  </a:lnTo>
                  <a:lnTo>
                    <a:pt x="222" y="77"/>
                  </a:lnTo>
                  <a:lnTo>
                    <a:pt x="195" y="95"/>
                  </a:lnTo>
                  <a:lnTo>
                    <a:pt x="169" y="115"/>
                  </a:lnTo>
                  <a:lnTo>
                    <a:pt x="155" y="125"/>
                  </a:lnTo>
                  <a:lnTo>
                    <a:pt x="144" y="137"/>
                  </a:lnTo>
                  <a:lnTo>
                    <a:pt x="133" y="148"/>
                  </a:lnTo>
                  <a:lnTo>
                    <a:pt x="121" y="159"/>
                  </a:lnTo>
                  <a:lnTo>
                    <a:pt x="112" y="172"/>
                  </a:lnTo>
                  <a:lnTo>
                    <a:pt x="103" y="184"/>
                  </a:lnTo>
                  <a:lnTo>
                    <a:pt x="95" y="197"/>
                  </a:lnTo>
                  <a:lnTo>
                    <a:pt x="88" y="210"/>
                  </a:lnTo>
                  <a:lnTo>
                    <a:pt x="88" y="210"/>
                  </a:lnTo>
                  <a:lnTo>
                    <a:pt x="79" y="228"/>
                  </a:lnTo>
                  <a:lnTo>
                    <a:pt x="70" y="244"/>
                  </a:lnTo>
                  <a:lnTo>
                    <a:pt x="70" y="244"/>
                  </a:lnTo>
                  <a:lnTo>
                    <a:pt x="58" y="267"/>
                  </a:lnTo>
                  <a:lnTo>
                    <a:pt x="52" y="278"/>
                  </a:lnTo>
                  <a:lnTo>
                    <a:pt x="47" y="290"/>
                  </a:lnTo>
                  <a:lnTo>
                    <a:pt x="43" y="302"/>
                  </a:lnTo>
                  <a:lnTo>
                    <a:pt x="40" y="315"/>
                  </a:lnTo>
                  <a:lnTo>
                    <a:pt x="38" y="329"/>
                  </a:lnTo>
                  <a:lnTo>
                    <a:pt x="37" y="343"/>
                  </a:lnTo>
                  <a:lnTo>
                    <a:pt x="37" y="343"/>
                  </a:lnTo>
                  <a:lnTo>
                    <a:pt x="37" y="361"/>
                  </a:lnTo>
                  <a:lnTo>
                    <a:pt x="38" y="378"/>
                  </a:lnTo>
                  <a:lnTo>
                    <a:pt x="40" y="396"/>
                  </a:lnTo>
                  <a:lnTo>
                    <a:pt x="42" y="414"/>
                  </a:lnTo>
                  <a:lnTo>
                    <a:pt x="46" y="430"/>
                  </a:lnTo>
                  <a:lnTo>
                    <a:pt x="49" y="447"/>
                  </a:lnTo>
                  <a:lnTo>
                    <a:pt x="54" y="463"/>
                  </a:lnTo>
                  <a:lnTo>
                    <a:pt x="59" y="479"/>
                  </a:lnTo>
                  <a:lnTo>
                    <a:pt x="59" y="479"/>
                  </a:lnTo>
                  <a:lnTo>
                    <a:pt x="68" y="501"/>
                  </a:lnTo>
                  <a:lnTo>
                    <a:pt x="78" y="523"/>
                  </a:lnTo>
                  <a:lnTo>
                    <a:pt x="100" y="566"/>
                  </a:lnTo>
                  <a:lnTo>
                    <a:pt x="100" y="566"/>
                  </a:lnTo>
                  <a:lnTo>
                    <a:pt x="113" y="593"/>
                  </a:lnTo>
                  <a:lnTo>
                    <a:pt x="113" y="593"/>
                  </a:lnTo>
                  <a:lnTo>
                    <a:pt x="118" y="603"/>
                  </a:lnTo>
                  <a:lnTo>
                    <a:pt x="124" y="611"/>
                  </a:lnTo>
                  <a:lnTo>
                    <a:pt x="138" y="626"/>
                  </a:lnTo>
                  <a:lnTo>
                    <a:pt x="138" y="626"/>
                  </a:lnTo>
                  <a:lnTo>
                    <a:pt x="150" y="641"/>
                  </a:lnTo>
                  <a:lnTo>
                    <a:pt x="150" y="641"/>
                  </a:lnTo>
                  <a:lnTo>
                    <a:pt x="154" y="647"/>
                  </a:lnTo>
                  <a:lnTo>
                    <a:pt x="157" y="653"/>
                  </a:lnTo>
                  <a:lnTo>
                    <a:pt x="165" y="666"/>
                  </a:lnTo>
                  <a:lnTo>
                    <a:pt x="165" y="666"/>
                  </a:lnTo>
                  <a:lnTo>
                    <a:pt x="171" y="677"/>
                  </a:lnTo>
                  <a:lnTo>
                    <a:pt x="177" y="688"/>
                  </a:lnTo>
                  <a:lnTo>
                    <a:pt x="177" y="688"/>
                  </a:lnTo>
                  <a:lnTo>
                    <a:pt x="194" y="713"/>
                  </a:lnTo>
                  <a:lnTo>
                    <a:pt x="208" y="738"/>
                  </a:lnTo>
                  <a:lnTo>
                    <a:pt x="208" y="738"/>
                  </a:lnTo>
                  <a:lnTo>
                    <a:pt x="231" y="776"/>
                  </a:lnTo>
                  <a:lnTo>
                    <a:pt x="243" y="795"/>
                  </a:lnTo>
                  <a:lnTo>
                    <a:pt x="257" y="812"/>
                  </a:lnTo>
                  <a:lnTo>
                    <a:pt x="265" y="822"/>
                  </a:lnTo>
                  <a:lnTo>
                    <a:pt x="265" y="822"/>
                  </a:lnTo>
                  <a:lnTo>
                    <a:pt x="286" y="846"/>
                  </a:lnTo>
                  <a:lnTo>
                    <a:pt x="306" y="870"/>
                  </a:lnTo>
                  <a:lnTo>
                    <a:pt x="328" y="894"/>
                  </a:lnTo>
                  <a:lnTo>
                    <a:pt x="351" y="916"/>
                  </a:lnTo>
                  <a:lnTo>
                    <a:pt x="351" y="916"/>
                  </a:lnTo>
                  <a:lnTo>
                    <a:pt x="398" y="958"/>
                  </a:lnTo>
                  <a:lnTo>
                    <a:pt x="440" y="993"/>
                  </a:lnTo>
                  <a:lnTo>
                    <a:pt x="440" y="993"/>
                  </a:lnTo>
                  <a:lnTo>
                    <a:pt x="460" y="1010"/>
                  </a:lnTo>
                  <a:lnTo>
                    <a:pt x="479" y="1027"/>
                  </a:lnTo>
                  <a:lnTo>
                    <a:pt x="479" y="1027"/>
                  </a:lnTo>
                  <a:lnTo>
                    <a:pt x="494" y="1042"/>
                  </a:lnTo>
                  <a:lnTo>
                    <a:pt x="510" y="1055"/>
                  </a:lnTo>
                  <a:lnTo>
                    <a:pt x="526" y="1068"/>
                  </a:lnTo>
                  <a:lnTo>
                    <a:pt x="543" y="1080"/>
                  </a:lnTo>
                  <a:lnTo>
                    <a:pt x="543" y="1080"/>
                  </a:lnTo>
                  <a:lnTo>
                    <a:pt x="570" y="1095"/>
                  </a:lnTo>
                  <a:lnTo>
                    <a:pt x="597" y="1111"/>
                  </a:lnTo>
                  <a:lnTo>
                    <a:pt x="625" y="1125"/>
                  </a:lnTo>
                  <a:lnTo>
                    <a:pt x="653" y="1139"/>
                  </a:lnTo>
                  <a:lnTo>
                    <a:pt x="682" y="1151"/>
                  </a:lnTo>
                  <a:lnTo>
                    <a:pt x="710" y="1162"/>
                  </a:lnTo>
                  <a:lnTo>
                    <a:pt x="738" y="1173"/>
                  </a:lnTo>
                  <a:lnTo>
                    <a:pt x="767" y="1182"/>
                  </a:lnTo>
                  <a:lnTo>
                    <a:pt x="767" y="1182"/>
                  </a:lnTo>
                  <a:lnTo>
                    <a:pt x="788" y="1187"/>
                  </a:lnTo>
                  <a:lnTo>
                    <a:pt x="809" y="1191"/>
                  </a:lnTo>
                  <a:lnTo>
                    <a:pt x="831" y="1193"/>
                  </a:lnTo>
                  <a:lnTo>
                    <a:pt x="854" y="1194"/>
                  </a:lnTo>
                  <a:lnTo>
                    <a:pt x="854" y="1194"/>
                  </a:lnTo>
                  <a:lnTo>
                    <a:pt x="874" y="1193"/>
                  </a:lnTo>
                  <a:lnTo>
                    <a:pt x="896" y="1191"/>
                  </a:lnTo>
                  <a:lnTo>
                    <a:pt x="918" y="1188"/>
                  </a:lnTo>
                  <a:lnTo>
                    <a:pt x="939" y="1184"/>
                  </a:lnTo>
                  <a:lnTo>
                    <a:pt x="961" y="1178"/>
                  </a:lnTo>
                  <a:lnTo>
                    <a:pt x="983" y="1171"/>
                  </a:lnTo>
                  <a:lnTo>
                    <a:pt x="1004" y="1162"/>
                  </a:lnTo>
                  <a:lnTo>
                    <a:pt x="1026" y="1152"/>
                  </a:lnTo>
                  <a:lnTo>
                    <a:pt x="1026" y="1152"/>
                  </a:lnTo>
                  <a:lnTo>
                    <a:pt x="1038" y="1146"/>
                  </a:lnTo>
                  <a:lnTo>
                    <a:pt x="1051" y="1139"/>
                  </a:lnTo>
                  <a:lnTo>
                    <a:pt x="1063" y="1130"/>
                  </a:lnTo>
                  <a:lnTo>
                    <a:pt x="1076" y="1122"/>
                  </a:lnTo>
                  <a:lnTo>
                    <a:pt x="1088" y="1112"/>
                  </a:lnTo>
                  <a:lnTo>
                    <a:pt x="1100" y="1101"/>
                  </a:lnTo>
                  <a:lnTo>
                    <a:pt x="1125" y="1078"/>
                  </a:lnTo>
                  <a:lnTo>
                    <a:pt x="1125" y="1078"/>
                  </a:lnTo>
                  <a:lnTo>
                    <a:pt x="1138" y="1067"/>
                  </a:lnTo>
                  <a:lnTo>
                    <a:pt x="1149" y="1057"/>
                  </a:lnTo>
                  <a:lnTo>
                    <a:pt x="1149" y="1057"/>
                  </a:lnTo>
                  <a:lnTo>
                    <a:pt x="1161" y="1047"/>
                  </a:lnTo>
                  <a:lnTo>
                    <a:pt x="1173" y="1035"/>
                  </a:lnTo>
                  <a:lnTo>
                    <a:pt x="1184" y="1024"/>
                  </a:lnTo>
                  <a:lnTo>
                    <a:pt x="1193" y="1011"/>
                  </a:lnTo>
                  <a:lnTo>
                    <a:pt x="1193" y="1011"/>
                  </a:lnTo>
                  <a:lnTo>
                    <a:pt x="1198" y="1006"/>
                  </a:lnTo>
                  <a:lnTo>
                    <a:pt x="1202" y="1003"/>
                  </a:lnTo>
                  <a:lnTo>
                    <a:pt x="1205" y="1002"/>
                  </a:lnTo>
                  <a:lnTo>
                    <a:pt x="1205" y="998"/>
                  </a:lnTo>
                  <a:lnTo>
                    <a:pt x="1205" y="998"/>
                  </a:lnTo>
                  <a:lnTo>
                    <a:pt x="1201" y="968"/>
                  </a:lnTo>
                  <a:lnTo>
                    <a:pt x="1198" y="950"/>
                  </a:lnTo>
                  <a:lnTo>
                    <a:pt x="1193" y="930"/>
                  </a:lnTo>
                  <a:lnTo>
                    <a:pt x="1187" y="911"/>
                  </a:lnTo>
                  <a:lnTo>
                    <a:pt x="1183" y="903"/>
                  </a:lnTo>
                  <a:lnTo>
                    <a:pt x="1179" y="895"/>
                  </a:lnTo>
                  <a:lnTo>
                    <a:pt x="1175" y="887"/>
                  </a:lnTo>
                  <a:lnTo>
                    <a:pt x="1170" y="880"/>
                  </a:lnTo>
                  <a:lnTo>
                    <a:pt x="1165" y="874"/>
                  </a:lnTo>
                  <a:lnTo>
                    <a:pt x="1158" y="869"/>
                  </a:lnTo>
                  <a:lnTo>
                    <a:pt x="1158" y="869"/>
                  </a:lnTo>
                  <a:lnTo>
                    <a:pt x="1152" y="865"/>
                  </a:lnTo>
                  <a:lnTo>
                    <a:pt x="1147" y="859"/>
                  </a:lnTo>
                  <a:lnTo>
                    <a:pt x="1137" y="846"/>
                  </a:lnTo>
                  <a:lnTo>
                    <a:pt x="1135" y="843"/>
                  </a:lnTo>
                  <a:lnTo>
                    <a:pt x="1135" y="843"/>
                  </a:lnTo>
                  <a:lnTo>
                    <a:pt x="1126" y="834"/>
                  </a:lnTo>
                  <a:lnTo>
                    <a:pt x="1117" y="825"/>
                  </a:lnTo>
                  <a:lnTo>
                    <a:pt x="1107" y="817"/>
                  </a:lnTo>
                  <a:lnTo>
                    <a:pt x="1096" y="810"/>
                  </a:lnTo>
                  <a:lnTo>
                    <a:pt x="1096" y="810"/>
                  </a:lnTo>
                  <a:lnTo>
                    <a:pt x="1082" y="800"/>
                  </a:lnTo>
                  <a:lnTo>
                    <a:pt x="1082" y="800"/>
                  </a:lnTo>
                  <a:lnTo>
                    <a:pt x="1059" y="783"/>
                  </a:lnTo>
                  <a:lnTo>
                    <a:pt x="1036" y="769"/>
                  </a:lnTo>
                  <a:lnTo>
                    <a:pt x="1012" y="755"/>
                  </a:lnTo>
                  <a:lnTo>
                    <a:pt x="988" y="744"/>
                  </a:lnTo>
                  <a:lnTo>
                    <a:pt x="964" y="735"/>
                  </a:lnTo>
                  <a:lnTo>
                    <a:pt x="939" y="728"/>
                  </a:lnTo>
                  <a:lnTo>
                    <a:pt x="916" y="723"/>
                  </a:lnTo>
                  <a:lnTo>
                    <a:pt x="892" y="720"/>
                  </a:lnTo>
                  <a:lnTo>
                    <a:pt x="892" y="720"/>
                  </a:lnTo>
                  <a:lnTo>
                    <a:pt x="888" y="719"/>
                  </a:lnTo>
                  <a:lnTo>
                    <a:pt x="885" y="717"/>
                  </a:lnTo>
                  <a:lnTo>
                    <a:pt x="881" y="715"/>
                  </a:lnTo>
                  <a:lnTo>
                    <a:pt x="878" y="713"/>
                  </a:lnTo>
                  <a:lnTo>
                    <a:pt x="877" y="710"/>
                  </a:lnTo>
                  <a:lnTo>
                    <a:pt x="875" y="706"/>
                  </a:lnTo>
                  <a:lnTo>
                    <a:pt x="874" y="699"/>
                  </a:lnTo>
                  <a:lnTo>
                    <a:pt x="874" y="699"/>
                  </a:lnTo>
                  <a:lnTo>
                    <a:pt x="875" y="693"/>
                  </a:lnTo>
                  <a:lnTo>
                    <a:pt x="878" y="688"/>
                  </a:lnTo>
                  <a:lnTo>
                    <a:pt x="880" y="686"/>
                  </a:lnTo>
                  <a:lnTo>
                    <a:pt x="883" y="685"/>
                  </a:lnTo>
                  <a:lnTo>
                    <a:pt x="886" y="684"/>
                  </a:lnTo>
                  <a:lnTo>
                    <a:pt x="890" y="684"/>
                  </a:lnTo>
                  <a:lnTo>
                    <a:pt x="890" y="684"/>
                  </a:lnTo>
                  <a:lnTo>
                    <a:pt x="892" y="684"/>
                  </a:lnTo>
                  <a:lnTo>
                    <a:pt x="892" y="684"/>
                  </a:lnTo>
                  <a:lnTo>
                    <a:pt x="907" y="686"/>
                  </a:lnTo>
                  <a:lnTo>
                    <a:pt x="923" y="690"/>
                  </a:lnTo>
                  <a:lnTo>
                    <a:pt x="923" y="690"/>
                  </a:lnTo>
                  <a:lnTo>
                    <a:pt x="939" y="694"/>
                  </a:lnTo>
                  <a:lnTo>
                    <a:pt x="939" y="694"/>
                  </a:lnTo>
                  <a:lnTo>
                    <a:pt x="960" y="698"/>
                  </a:lnTo>
                  <a:lnTo>
                    <a:pt x="960" y="698"/>
                  </a:lnTo>
                  <a:lnTo>
                    <a:pt x="974" y="700"/>
                  </a:lnTo>
                  <a:lnTo>
                    <a:pt x="988" y="702"/>
                  </a:lnTo>
                  <a:lnTo>
                    <a:pt x="1000" y="705"/>
                  </a:lnTo>
                  <a:lnTo>
                    <a:pt x="1005" y="707"/>
                  </a:lnTo>
                  <a:lnTo>
                    <a:pt x="1010" y="710"/>
                  </a:lnTo>
                  <a:lnTo>
                    <a:pt x="1010" y="710"/>
                  </a:lnTo>
                  <a:lnTo>
                    <a:pt x="1050" y="736"/>
                  </a:lnTo>
                  <a:lnTo>
                    <a:pt x="1050" y="736"/>
                  </a:lnTo>
                  <a:lnTo>
                    <a:pt x="1091" y="763"/>
                  </a:lnTo>
                  <a:lnTo>
                    <a:pt x="1112" y="776"/>
                  </a:lnTo>
                  <a:lnTo>
                    <a:pt x="1131" y="792"/>
                  </a:lnTo>
                  <a:lnTo>
                    <a:pt x="1131" y="792"/>
                  </a:lnTo>
                  <a:lnTo>
                    <a:pt x="1147" y="804"/>
                  </a:lnTo>
                  <a:lnTo>
                    <a:pt x="1160" y="816"/>
                  </a:lnTo>
                  <a:lnTo>
                    <a:pt x="1172" y="828"/>
                  </a:lnTo>
                  <a:lnTo>
                    <a:pt x="1183" y="839"/>
                  </a:lnTo>
                  <a:lnTo>
                    <a:pt x="1192" y="850"/>
                  </a:lnTo>
                  <a:lnTo>
                    <a:pt x="1201" y="861"/>
                  </a:lnTo>
                  <a:lnTo>
                    <a:pt x="1207" y="871"/>
                  </a:lnTo>
                  <a:lnTo>
                    <a:pt x="1212" y="881"/>
                  </a:lnTo>
                  <a:lnTo>
                    <a:pt x="1212" y="881"/>
                  </a:lnTo>
                  <a:lnTo>
                    <a:pt x="1218" y="896"/>
                  </a:lnTo>
                  <a:lnTo>
                    <a:pt x="1223" y="910"/>
                  </a:lnTo>
                  <a:lnTo>
                    <a:pt x="1228" y="925"/>
                  </a:lnTo>
                  <a:lnTo>
                    <a:pt x="1232" y="941"/>
                  </a:lnTo>
                  <a:lnTo>
                    <a:pt x="1236" y="958"/>
                  </a:lnTo>
                  <a:lnTo>
                    <a:pt x="1238" y="975"/>
                  </a:lnTo>
                  <a:lnTo>
                    <a:pt x="1240" y="993"/>
                  </a:lnTo>
                  <a:lnTo>
                    <a:pt x="1242" y="1011"/>
                  </a:lnTo>
                  <a:lnTo>
                    <a:pt x="1242" y="1011"/>
                  </a:lnTo>
                  <a:lnTo>
                    <a:pt x="1242" y="1015"/>
                  </a:lnTo>
                  <a:lnTo>
                    <a:pt x="1240" y="1019"/>
                  </a:lnTo>
                  <a:lnTo>
                    <a:pt x="1239" y="1021"/>
                  </a:lnTo>
                  <a:lnTo>
                    <a:pt x="1237" y="1023"/>
                  </a:lnTo>
                  <a:lnTo>
                    <a:pt x="1232" y="1026"/>
                  </a:lnTo>
                  <a:lnTo>
                    <a:pt x="1229" y="1027"/>
                  </a:lnTo>
                  <a:lnTo>
                    <a:pt x="1225" y="1027"/>
                  </a:lnTo>
                  <a:lnTo>
                    <a:pt x="1224" y="1029"/>
                  </a:lnTo>
                  <a:lnTo>
                    <a:pt x="1224" y="1029"/>
                  </a:lnTo>
                  <a:lnTo>
                    <a:pt x="1217" y="1039"/>
                  </a:lnTo>
                  <a:lnTo>
                    <a:pt x="1210" y="1050"/>
                  </a:lnTo>
                  <a:lnTo>
                    <a:pt x="1192" y="1069"/>
                  </a:lnTo>
                  <a:lnTo>
                    <a:pt x="1183" y="1079"/>
                  </a:lnTo>
                  <a:lnTo>
                    <a:pt x="1174" y="1087"/>
                  </a:lnTo>
                  <a:lnTo>
                    <a:pt x="1165" y="1095"/>
                  </a:lnTo>
                  <a:lnTo>
                    <a:pt x="1155" y="1101"/>
                  </a:lnTo>
                  <a:lnTo>
                    <a:pt x="1155" y="1101"/>
                  </a:lnTo>
                  <a:lnTo>
                    <a:pt x="1146" y="1108"/>
                  </a:lnTo>
                  <a:lnTo>
                    <a:pt x="1138" y="1115"/>
                  </a:lnTo>
                  <a:lnTo>
                    <a:pt x="1122" y="1129"/>
                  </a:lnTo>
                  <a:lnTo>
                    <a:pt x="1122" y="1129"/>
                  </a:lnTo>
                  <a:lnTo>
                    <a:pt x="1111" y="1141"/>
                  </a:lnTo>
                  <a:lnTo>
                    <a:pt x="1099" y="1150"/>
                  </a:lnTo>
                  <a:lnTo>
                    <a:pt x="1099" y="1150"/>
                  </a:lnTo>
                  <a:lnTo>
                    <a:pt x="1087" y="1159"/>
                  </a:lnTo>
                  <a:lnTo>
                    <a:pt x="1074" y="1168"/>
                  </a:lnTo>
                  <a:lnTo>
                    <a:pt x="1045" y="1183"/>
                  </a:lnTo>
                  <a:lnTo>
                    <a:pt x="1045" y="1183"/>
                  </a:lnTo>
                  <a:lnTo>
                    <a:pt x="1027" y="1191"/>
                  </a:lnTo>
                  <a:lnTo>
                    <a:pt x="1008" y="1200"/>
                  </a:lnTo>
                  <a:lnTo>
                    <a:pt x="986" y="1208"/>
                  </a:lnTo>
                  <a:lnTo>
                    <a:pt x="962" y="1216"/>
                  </a:lnTo>
                  <a:lnTo>
                    <a:pt x="937" y="1222"/>
                  </a:lnTo>
                  <a:lnTo>
                    <a:pt x="911" y="1227"/>
                  </a:lnTo>
                  <a:lnTo>
                    <a:pt x="886" y="1231"/>
                  </a:lnTo>
                  <a:lnTo>
                    <a:pt x="858" y="1232"/>
                  </a:lnTo>
                  <a:lnTo>
                    <a:pt x="858" y="1232"/>
                  </a:lnTo>
                  <a:lnTo>
                    <a:pt x="858" y="1232"/>
                  </a:lnTo>
                  <a:lnTo>
                    <a:pt x="858" y="123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3" name="chenying0907 285"/>
            <p:cNvSpPr>
              <a:spLocks/>
            </p:cNvSpPr>
            <p:nvPr/>
          </p:nvSpPr>
          <p:spPr bwMode="auto">
            <a:xfrm>
              <a:off x="2463800" y="2317750"/>
              <a:ext cx="261938" cy="290513"/>
            </a:xfrm>
            <a:custGeom>
              <a:avLst/>
              <a:gdLst/>
              <a:ahLst/>
              <a:cxnLst>
                <a:cxn ang="0">
                  <a:pos x="314" y="547"/>
                </a:cxn>
                <a:cxn ang="0">
                  <a:pos x="288" y="541"/>
                </a:cxn>
                <a:cxn ang="0">
                  <a:pos x="245" y="523"/>
                </a:cxn>
                <a:cxn ang="0">
                  <a:pos x="210" y="499"/>
                </a:cxn>
                <a:cxn ang="0">
                  <a:pos x="170" y="460"/>
                </a:cxn>
                <a:cxn ang="0">
                  <a:pos x="135" y="426"/>
                </a:cxn>
                <a:cxn ang="0">
                  <a:pos x="104" y="390"/>
                </a:cxn>
                <a:cxn ang="0">
                  <a:pos x="40" y="301"/>
                </a:cxn>
                <a:cxn ang="0">
                  <a:pos x="16" y="260"/>
                </a:cxn>
                <a:cxn ang="0">
                  <a:pos x="3" y="221"/>
                </a:cxn>
                <a:cxn ang="0">
                  <a:pos x="1" y="180"/>
                </a:cxn>
                <a:cxn ang="0">
                  <a:pos x="8" y="157"/>
                </a:cxn>
                <a:cxn ang="0">
                  <a:pos x="29" y="121"/>
                </a:cxn>
                <a:cxn ang="0">
                  <a:pos x="71" y="67"/>
                </a:cxn>
                <a:cxn ang="0">
                  <a:pos x="89" y="48"/>
                </a:cxn>
                <a:cxn ang="0">
                  <a:pos x="150" y="3"/>
                </a:cxn>
                <a:cxn ang="0">
                  <a:pos x="158" y="0"/>
                </a:cxn>
                <a:cxn ang="0">
                  <a:pos x="168" y="3"/>
                </a:cxn>
                <a:cxn ang="0">
                  <a:pos x="175" y="13"/>
                </a:cxn>
                <a:cxn ang="0">
                  <a:pos x="175" y="25"/>
                </a:cxn>
                <a:cxn ang="0">
                  <a:pos x="167" y="34"/>
                </a:cxn>
                <a:cxn ang="0">
                  <a:pos x="144" y="49"/>
                </a:cxn>
                <a:cxn ang="0">
                  <a:pos x="106" y="81"/>
                </a:cxn>
                <a:cxn ang="0">
                  <a:pos x="91" y="101"/>
                </a:cxn>
                <a:cxn ang="0">
                  <a:pos x="72" y="124"/>
                </a:cxn>
                <a:cxn ang="0">
                  <a:pos x="47" y="158"/>
                </a:cxn>
                <a:cxn ang="0">
                  <a:pos x="38" y="188"/>
                </a:cxn>
                <a:cxn ang="0">
                  <a:pos x="42" y="216"/>
                </a:cxn>
                <a:cxn ang="0">
                  <a:pos x="46" y="234"/>
                </a:cxn>
                <a:cxn ang="0">
                  <a:pos x="53" y="253"/>
                </a:cxn>
                <a:cxn ang="0">
                  <a:pos x="66" y="272"/>
                </a:cxn>
                <a:cxn ang="0">
                  <a:pos x="80" y="290"/>
                </a:cxn>
                <a:cxn ang="0">
                  <a:pos x="127" y="361"/>
                </a:cxn>
                <a:cxn ang="0">
                  <a:pos x="179" y="417"/>
                </a:cxn>
                <a:cxn ang="0">
                  <a:pos x="208" y="446"/>
                </a:cxn>
                <a:cxn ang="0">
                  <a:pos x="233" y="472"/>
                </a:cxn>
                <a:cxn ang="0">
                  <a:pos x="263" y="493"/>
                </a:cxn>
                <a:cxn ang="0">
                  <a:pos x="286" y="503"/>
                </a:cxn>
                <a:cxn ang="0">
                  <a:pos x="312" y="507"/>
                </a:cxn>
                <a:cxn ang="0">
                  <a:pos x="345" y="501"/>
                </a:cxn>
                <a:cxn ang="0">
                  <a:pos x="375" y="486"/>
                </a:cxn>
                <a:cxn ang="0">
                  <a:pos x="412" y="455"/>
                </a:cxn>
                <a:cxn ang="0">
                  <a:pos x="460" y="398"/>
                </a:cxn>
                <a:cxn ang="0">
                  <a:pos x="468" y="392"/>
                </a:cxn>
                <a:cxn ang="0">
                  <a:pos x="475" y="390"/>
                </a:cxn>
                <a:cxn ang="0">
                  <a:pos x="491" y="396"/>
                </a:cxn>
                <a:cxn ang="0">
                  <a:pos x="495" y="405"/>
                </a:cxn>
                <a:cxn ang="0">
                  <a:pos x="492" y="415"/>
                </a:cxn>
                <a:cxn ang="0">
                  <a:pos x="444" y="473"/>
                </a:cxn>
                <a:cxn ang="0">
                  <a:pos x="401" y="514"/>
                </a:cxn>
                <a:cxn ang="0">
                  <a:pos x="370" y="535"/>
                </a:cxn>
                <a:cxn ang="0">
                  <a:pos x="341" y="546"/>
                </a:cxn>
                <a:cxn ang="0">
                  <a:pos x="322" y="548"/>
                </a:cxn>
              </a:cxnLst>
              <a:rect l="0" t="0" r="r" b="b"/>
              <a:pathLst>
                <a:path w="495" h="548">
                  <a:moveTo>
                    <a:pt x="322" y="548"/>
                  </a:moveTo>
                  <a:lnTo>
                    <a:pt x="322" y="548"/>
                  </a:lnTo>
                  <a:lnTo>
                    <a:pt x="314" y="547"/>
                  </a:lnTo>
                  <a:lnTo>
                    <a:pt x="305" y="546"/>
                  </a:lnTo>
                  <a:lnTo>
                    <a:pt x="305" y="546"/>
                  </a:lnTo>
                  <a:lnTo>
                    <a:pt x="288" y="541"/>
                  </a:lnTo>
                  <a:lnTo>
                    <a:pt x="273" y="536"/>
                  </a:lnTo>
                  <a:lnTo>
                    <a:pt x="258" y="530"/>
                  </a:lnTo>
                  <a:lnTo>
                    <a:pt x="245" y="523"/>
                  </a:lnTo>
                  <a:lnTo>
                    <a:pt x="232" y="516"/>
                  </a:lnTo>
                  <a:lnTo>
                    <a:pt x="221" y="508"/>
                  </a:lnTo>
                  <a:lnTo>
                    <a:pt x="210" y="499"/>
                  </a:lnTo>
                  <a:lnTo>
                    <a:pt x="198" y="488"/>
                  </a:lnTo>
                  <a:lnTo>
                    <a:pt x="198" y="488"/>
                  </a:lnTo>
                  <a:lnTo>
                    <a:pt x="170" y="460"/>
                  </a:lnTo>
                  <a:lnTo>
                    <a:pt x="170" y="460"/>
                  </a:lnTo>
                  <a:lnTo>
                    <a:pt x="153" y="444"/>
                  </a:lnTo>
                  <a:lnTo>
                    <a:pt x="135" y="426"/>
                  </a:lnTo>
                  <a:lnTo>
                    <a:pt x="119" y="409"/>
                  </a:lnTo>
                  <a:lnTo>
                    <a:pt x="104" y="390"/>
                  </a:lnTo>
                  <a:lnTo>
                    <a:pt x="104" y="390"/>
                  </a:lnTo>
                  <a:lnTo>
                    <a:pt x="82" y="360"/>
                  </a:lnTo>
                  <a:lnTo>
                    <a:pt x="61" y="330"/>
                  </a:lnTo>
                  <a:lnTo>
                    <a:pt x="40" y="301"/>
                  </a:lnTo>
                  <a:lnTo>
                    <a:pt x="22" y="271"/>
                  </a:lnTo>
                  <a:lnTo>
                    <a:pt x="22" y="271"/>
                  </a:lnTo>
                  <a:lnTo>
                    <a:pt x="16" y="260"/>
                  </a:lnTo>
                  <a:lnTo>
                    <a:pt x="11" y="248"/>
                  </a:lnTo>
                  <a:lnTo>
                    <a:pt x="6" y="235"/>
                  </a:lnTo>
                  <a:lnTo>
                    <a:pt x="3" y="221"/>
                  </a:lnTo>
                  <a:lnTo>
                    <a:pt x="1" y="207"/>
                  </a:lnTo>
                  <a:lnTo>
                    <a:pt x="0" y="194"/>
                  </a:lnTo>
                  <a:lnTo>
                    <a:pt x="1" y="180"/>
                  </a:lnTo>
                  <a:lnTo>
                    <a:pt x="3" y="170"/>
                  </a:lnTo>
                  <a:lnTo>
                    <a:pt x="3" y="170"/>
                  </a:lnTo>
                  <a:lnTo>
                    <a:pt x="8" y="157"/>
                  </a:lnTo>
                  <a:lnTo>
                    <a:pt x="15" y="144"/>
                  </a:lnTo>
                  <a:lnTo>
                    <a:pt x="21" y="133"/>
                  </a:lnTo>
                  <a:lnTo>
                    <a:pt x="29" y="121"/>
                  </a:lnTo>
                  <a:lnTo>
                    <a:pt x="46" y="98"/>
                  </a:lnTo>
                  <a:lnTo>
                    <a:pt x="64" y="76"/>
                  </a:lnTo>
                  <a:lnTo>
                    <a:pt x="71" y="67"/>
                  </a:lnTo>
                  <a:lnTo>
                    <a:pt x="71" y="67"/>
                  </a:lnTo>
                  <a:lnTo>
                    <a:pt x="80" y="58"/>
                  </a:lnTo>
                  <a:lnTo>
                    <a:pt x="89" y="48"/>
                  </a:lnTo>
                  <a:lnTo>
                    <a:pt x="107" y="32"/>
                  </a:lnTo>
                  <a:lnTo>
                    <a:pt x="128" y="17"/>
                  </a:lnTo>
                  <a:lnTo>
                    <a:pt x="150" y="3"/>
                  </a:lnTo>
                  <a:lnTo>
                    <a:pt x="150" y="3"/>
                  </a:lnTo>
                  <a:lnTo>
                    <a:pt x="154" y="0"/>
                  </a:lnTo>
                  <a:lnTo>
                    <a:pt x="158" y="0"/>
                  </a:lnTo>
                  <a:lnTo>
                    <a:pt x="158" y="0"/>
                  </a:lnTo>
                  <a:lnTo>
                    <a:pt x="163" y="0"/>
                  </a:lnTo>
                  <a:lnTo>
                    <a:pt x="168" y="3"/>
                  </a:lnTo>
                  <a:lnTo>
                    <a:pt x="172" y="7"/>
                  </a:lnTo>
                  <a:lnTo>
                    <a:pt x="175" y="13"/>
                  </a:lnTo>
                  <a:lnTo>
                    <a:pt x="175" y="13"/>
                  </a:lnTo>
                  <a:lnTo>
                    <a:pt x="175" y="16"/>
                  </a:lnTo>
                  <a:lnTo>
                    <a:pt x="175" y="21"/>
                  </a:lnTo>
                  <a:lnTo>
                    <a:pt x="175" y="25"/>
                  </a:lnTo>
                  <a:lnTo>
                    <a:pt x="173" y="28"/>
                  </a:lnTo>
                  <a:lnTo>
                    <a:pt x="170" y="31"/>
                  </a:lnTo>
                  <a:lnTo>
                    <a:pt x="167" y="34"/>
                  </a:lnTo>
                  <a:lnTo>
                    <a:pt x="164" y="36"/>
                  </a:lnTo>
                  <a:lnTo>
                    <a:pt x="164" y="36"/>
                  </a:lnTo>
                  <a:lnTo>
                    <a:pt x="144" y="49"/>
                  </a:lnTo>
                  <a:lnTo>
                    <a:pt x="124" y="64"/>
                  </a:lnTo>
                  <a:lnTo>
                    <a:pt x="115" y="72"/>
                  </a:lnTo>
                  <a:lnTo>
                    <a:pt x="106" y="81"/>
                  </a:lnTo>
                  <a:lnTo>
                    <a:pt x="98" y="91"/>
                  </a:lnTo>
                  <a:lnTo>
                    <a:pt x="91" y="101"/>
                  </a:lnTo>
                  <a:lnTo>
                    <a:pt x="91" y="101"/>
                  </a:lnTo>
                  <a:lnTo>
                    <a:pt x="83" y="112"/>
                  </a:lnTo>
                  <a:lnTo>
                    <a:pt x="72" y="124"/>
                  </a:lnTo>
                  <a:lnTo>
                    <a:pt x="72" y="124"/>
                  </a:lnTo>
                  <a:lnTo>
                    <a:pt x="59" y="140"/>
                  </a:lnTo>
                  <a:lnTo>
                    <a:pt x="52" y="149"/>
                  </a:lnTo>
                  <a:lnTo>
                    <a:pt x="47" y="158"/>
                  </a:lnTo>
                  <a:lnTo>
                    <a:pt x="42" y="167"/>
                  </a:lnTo>
                  <a:lnTo>
                    <a:pt x="39" y="177"/>
                  </a:lnTo>
                  <a:lnTo>
                    <a:pt x="38" y="188"/>
                  </a:lnTo>
                  <a:lnTo>
                    <a:pt x="39" y="198"/>
                  </a:lnTo>
                  <a:lnTo>
                    <a:pt x="39" y="198"/>
                  </a:lnTo>
                  <a:lnTo>
                    <a:pt x="42" y="216"/>
                  </a:lnTo>
                  <a:lnTo>
                    <a:pt x="42" y="216"/>
                  </a:lnTo>
                  <a:lnTo>
                    <a:pt x="43" y="225"/>
                  </a:lnTo>
                  <a:lnTo>
                    <a:pt x="46" y="234"/>
                  </a:lnTo>
                  <a:lnTo>
                    <a:pt x="49" y="245"/>
                  </a:lnTo>
                  <a:lnTo>
                    <a:pt x="53" y="253"/>
                  </a:lnTo>
                  <a:lnTo>
                    <a:pt x="53" y="253"/>
                  </a:lnTo>
                  <a:lnTo>
                    <a:pt x="60" y="263"/>
                  </a:lnTo>
                  <a:lnTo>
                    <a:pt x="66" y="272"/>
                  </a:lnTo>
                  <a:lnTo>
                    <a:pt x="66" y="272"/>
                  </a:lnTo>
                  <a:lnTo>
                    <a:pt x="73" y="281"/>
                  </a:lnTo>
                  <a:lnTo>
                    <a:pt x="80" y="290"/>
                  </a:lnTo>
                  <a:lnTo>
                    <a:pt x="80" y="290"/>
                  </a:lnTo>
                  <a:lnTo>
                    <a:pt x="104" y="328"/>
                  </a:lnTo>
                  <a:lnTo>
                    <a:pt x="127" y="361"/>
                  </a:lnTo>
                  <a:lnTo>
                    <a:pt x="127" y="361"/>
                  </a:lnTo>
                  <a:lnTo>
                    <a:pt x="140" y="377"/>
                  </a:lnTo>
                  <a:lnTo>
                    <a:pt x="152" y="390"/>
                  </a:lnTo>
                  <a:lnTo>
                    <a:pt x="179" y="417"/>
                  </a:lnTo>
                  <a:lnTo>
                    <a:pt x="179" y="417"/>
                  </a:lnTo>
                  <a:lnTo>
                    <a:pt x="205" y="443"/>
                  </a:lnTo>
                  <a:lnTo>
                    <a:pt x="208" y="446"/>
                  </a:lnTo>
                  <a:lnTo>
                    <a:pt x="208" y="446"/>
                  </a:lnTo>
                  <a:lnTo>
                    <a:pt x="224" y="462"/>
                  </a:lnTo>
                  <a:lnTo>
                    <a:pt x="233" y="472"/>
                  </a:lnTo>
                  <a:lnTo>
                    <a:pt x="243" y="479"/>
                  </a:lnTo>
                  <a:lnTo>
                    <a:pt x="252" y="487"/>
                  </a:lnTo>
                  <a:lnTo>
                    <a:pt x="263" y="493"/>
                  </a:lnTo>
                  <a:lnTo>
                    <a:pt x="274" y="499"/>
                  </a:lnTo>
                  <a:lnTo>
                    <a:pt x="286" y="503"/>
                  </a:lnTo>
                  <a:lnTo>
                    <a:pt x="286" y="503"/>
                  </a:lnTo>
                  <a:lnTo>
                    <a:pt x="299" y="506"/>
                  </a:lnTo>
                  <a:lnTo>
                    <a:pt x="312" y="507"/>
                  </a:lnTo>
                  <a:lnTo>
                    <a:pt x="312" y="507"/>
                  </a:lnTo>
                  <a:lnTo>
                    <a:pt x="323" y="506"/>
                  </a:lnTo>
                  <a:lnTo>
                    <a:pt x="334" y="504"/>
                  </a:lnTo>
                  <a:lnTo>
                    <a:pt x="345" y="501"/>
                  </a:lnTo>
                  <a:lnTo>
                    <a:pt x="355" y="497"/>
                  </a:lnTo>
                  <a:lnTo>
                    <a:pt x="366" y="491"/>
                  </a:lnTo>
                  <a:lnTo>
                    <a:pt x="375" y="486"/>
                  </a:lnTo>
                  <a:lnTo>
                    <a:pt x="385" y="479"/>
                  </a:lnTo>
                  <a:lnTo>
                    <a:pt x="395" y="472"/>
                  </a:lnTo>
                  <a:lnTo>
                    <a:pt x="412" y="455"/>
                  </a:lnTo>
                  <a:lnTo>
                    <a:pt x="430" y="437"/>
                  </a:lnTo>
                  <a:lnTo>
                    <a:pt x="445" y="417"/>
                  </a:lnTo>
                  <a:lnTo>
                    <a:pt x="460" y="398"/>
                  </a:lnTo>
                  <a:lnTo>
                    <a:pt x="460" y="398"/>
                  </a:lnTo>
                  <a:lnTo>
                    <a:pt x="464" y="394"/>
                  </a:lnTo>
                  <a:lnTo>
                    <a:pt x="468" y="392"/>
                  </a:lnTo>
                  <a:lnTo>
                    <a:pt x="472" y="390"/>
                  </a:lnTo>
                  <a:lnTo>
                    <a:pt x="475" y="390"/>
                  </a:lnTo>
                  <a:lnTo>
                    <a:pt x="475" y="390"/>
                  </a:lnTo>
                  <a:lnTo>
                    <a:pt x="481" y="391"/>
                  </a:lnTo>
                  <a:lnTo>
                    <a:pt x="487" y="393"/>
                  </a:lnTo>
                  <a:lnTo>
                    <a:pt x="491" y="396"/>
                  </a:lnTo>
                  <a:lnTo>
                    <a:pt x="494" y="400"/>
                  </a:lnTo>
                  <a:lnTo>
                    <a:pt x="494" y="400"/>
                  </a:lnTo>
                  <a:lnTo>
                    <a:pt x="495" y="405"/>
                  </a:lnTo>
                  <a:lnTo>
                    <a:pt x="495" y="408"/>
                  </a:lnTo>
                  <a:lnTo>
                    <a:pt x="494" y="412"/>
                  </a:lnTo>
                  <a:lnTo>
                    <a:pt x="492" y="415"/>
                  </a:lnTo>
                  <a:lnTo>
                    <a:pt x="492" y="415"/>
                  </a:lnTo>
                  <a:lnTo>
                    <a:pt x="468" y="446"/>
                  </a:lnTo>
                  <a:lnTo>
                    <a:pt x="444" y="473"/>
                  </a:lnTo>
                  <a:lnTo>
                    <a:pt x="423" y="496"/>
                  </a:lnTo>
                  <a:lnTo>
                    <a:pt x="411" y="506"/>
                  </a:lnTo>
                  <a:lnTo>
                    <a:pt x="401" y="514"/>
                  </a:lnTo>
                  <a:lnTo>
                    <a:pt x="391" y="522"/>
                  </a:lnTo>
                  <a:lnTo>
                    <a:pt x="380" y="530"/>
                  </a:lnTo>
                  <a:lnTo>
                    <a:pt x="370" y="535"/>
                  </a:lnTo>
                  <a:lnTo>
                    <a:pt x="360" y="540"/>
                  </a:lnTo>
                  <a:lnTo>
                    <a:pt x="350" y="543"/>
                  </a:lnTo>
                  <a:lnTo>
                    <a:pt x="341" y="546"/>
                  </a:lnTo>
                  <a:lnTo>
                    <a:pt x="332" y="547"/>
                  </a:lnTo>
                  <a:lnTo>
                    <a:pt x="322" y="548"/>
                  </a:lnTo>
                  <a:lnTo>
                    <a:pt x="322" y="5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4" name="chenying0907 286"/>
            <p:cNvSpPr>
              <a:spLocks noEditPoints="1"/>
            </p:cNvSpPr>
            <p:nvPr/>
          </p:nvSpPr>
          <p:spPr bwMode="auto">
            <a:xfrm>
              <a:off x="2262188" y="2705100"/>
              <a:ext cx="312738" cy="139700"/>
            </a:xfrm>
            <a:custGeom>
              <a:avLst/>
              <a:gdLst/>
              <a:ahLst/>
              <a:cxnLst>
                <a:cxn ang="0">
                  <a:pos x="146" y="262"/>
                </a:cxn>
                <a:cxn ang="0">
                  <a:pos x="69" y="253"/>
                </a:cxn>
                <a:cxn ang="0">
                  <a:pos x="30" y="239"/>
                </a:cxn>
                <a:cxn ang="0">
                  <a:pos x="2" y="212"/>
                </a:cxn>
                <a:cxn ang="0">
                  <a:pos x="1" y="197"/>
                </a:cxn>
                <a:cxn ang="0">
                  <a:pos x="10" y="187"/>
                </a:cxn>
                <a:cxn ang="0">
                  <a:pos x="23" y="184"/>
                </a:cxn>
                <a:cxn ang="0">
                  <a:pos x="33" y="193"/>
                </a:cxn>
                <a:cxn ang="0">
                  <a:pos x="58" y="213"/>
                </a:cxn>
                <a:cxn ang="0">
                  <a:pos x="111" y="225"/>
                </a:cxn>
                <a:cxn ang="0">
                  <a:pos x="159" y="226"/>
                </a:cxn>
                <a:cxn ang="0">
                  <a:pos x="199" y="218"/>
                </a:cxn>
                <a:cxn ang="0">
                  <a:pos x="160" y="192"/>
                </a:cxn>
                <a:cxn ang="0">
                  <a:pos x="126" y="150"/>
                </a:cxn>
                <a:cxn ang="0">
                  <a:pos x="119" y="111"/>
                </a:cxn>
                <a:cxn ang="0">
                  <a:pos x="127" y="56"/>
                </a:cxn>
                <a:cxn ang="0">
                  <a:pos x="146" y="24"/>
                </a:cxn>
                <a:cxn ang="0">
                  <a:pos x="178" y="4"/>
                </a:cxn>
                <a:cxn ang="0">
                  <a:pos x="209" y="0"/>
                </a:cxn>
                <a:cxn ang="0">
                  <a:pos x="265" y="17"/>
                </a:cxn>
                <a:cxn ang="0">
                  <a:pos x="307" y="66"/>
                </a:cxn>
                <a:cxn ang="0">
                  <a:pos x="322" y="113"/>
                </a:cxn>
                <a:cxn ang="0">
                  <a:pos x="322" y="146"/>
                </a:cxn>
                <a:cxn ang="0">
                  <a:pos x="310" y="177"/>
                </a:cxn>
                <a:cxn ang="0">
                  <a:pos x="284" y="210"/>
                </a:cxn>
                <a:cxn ang="0">
                  <a:pos x="312" y="212"/>
                </a:cxn>
                <a:cxn ang="0">
                  <a:pos x="366" y="205"/>
                </a:cxn>
                <a:cxn ang="0">
                  <a:pos x="453" y="185"/>
                </a:cxn>
                <a:cxn ang="0">
                  <a:pos x="498" y="166"/>
                </a:cxn>
                <a:cxn ang="0">
                  <a:pos x="540" y="135"/>
                </a:cxn>
                <a:cxn ang="0">
                  <a:pos x="555" y="106"/>
                </a:cxn>
                <a:cxn ang="0">
                  <a:pos x="560" y="98"/>
                </a:cxn>
                <a:cxn ang="0">
                  <a:pos x="570" y="94"/>
                </a:cxn>
                <a:cxn ang="0">
                  <a:pos x="587" y="102"/>
                </a:cxn>
                <a:cxn ang="0">
                  <a:pos x="590" y="113"/>
                </a:cxn>
                <a:cxn ang="0">
                  <a:pos x="582" y="138"/>
                </a:cxn>
                <a:cxn ang="0">
                  <a:pos x="554" y="174"/>
                </a:cxn>
                <a:cxn ang="0">
                  <a:pos x="513" y="199"/>
                </a:cxn>
                <a:cxn ang="0">
                  <a:pos x="447" y="224"/>
                </a:cxn>
                <a:cxn ang="0">
                  <a:pos x="344" y="246"/>
                </a:cxn>
                <a:cxn ang="0">
                  <a:pos x="314" y="248"/>
                </a:cxn>
                <a:cxn ang="0">
                  <a:pos x="247" y="238"/>
                </a:cxn>
                <a:cxn ang="0">
                  <a:pos x="231" y="244"/>
                </a:cxn>
                <a:cxn ang="0">
                  <a:pos x="186" y="259"/>
                </a:cxn>
                <a:cxn ang="0">
                  <a:pos x="152" y="263"/>
                </a:cxn>
                <a:cxn ang="0">
                  <a:pos x="188" y="40"/>
                </a:cxn>
                <a:cxn ang="0">
                  <a:pos x="160" y="66"/>
                </a:cxn>
                <a:cxn ang="0">
                  <a:pos x="155" y="101"/>
                </a:cxn>
                <a:cxn ang="0">
                  <a:pos x="161" y="132"/>
                </a:cxn>
                <a:cxn ang="0">
                  <a:pos x="192" y="170"/>
                </a:cxn>
                <a:cxn ang="0">
                  <a:pos x="226" y="191"/>
                </a:cxn>
                <a:cxn ang="0">
                  <a:pos x="244" y="196"/>
                </a:cxn>
                <a:cxn ang="0">
                  <a:pos x="272" y="168"/>
                </a:cxn>
                <a:cxn ang="0">
                  <a:pos x="286" y="135"/>
                </a:cxn>
                <a:cxn ang="0">
                  <a:pos x="285" y="108"/>
                </a:cxn>
                <a:cxn ang="0">
                  <a:pos x="270" y="73"/>
                </a:cxn>
                <a:cxn ang="0">
                  <a:pos x="241" y="48"/>
                </a:cxn>
                <a:cxn ang="0">
                  <a:pos x="204" y="37"/>
                </a:cxn>
              </a:cxnLst>
              <a:rect l="0" t="0" r="r" b="b"/>
              <a:pathLst>
                <a:path w="590" h="263">
                  <a:moveTo>
                    <a:pt x="152" y="263"/>
                  </a:moveTo>
                  <a:lnTo>
                    <a:pt x="152" y="263"/>
                  </a:lnTo>
                  <a:lnTo>
                    <a:pt x="146" y="262"/>
                  </a:lnTo>
                  <a:lnTo>
                    <a:pt x="146" y="262"/>
                  </a:lnTo>
                  <a:lnTo>
                    <a:pt x="130" y="262"/>
                  </a:lnTo>
                  <a:lnTo>
                    <a:pt x="111" y="260"/>
                  </a:lnTo>
                  <a:lnTo>
                    <a:pt x="91" y="258"/>
                  </a:lnTo>
                  <a:lnTo>
                    <a:pt x="69" y="253"/>
                  </a:lnTo>
                  <a:lnTo>
                    <a:pt x="59" y="251"/>
                  </a:lnTo>
                  <a:lnTo>
                    <a:pt x="48" y="247"/>
                  </a:lnTo>
                  <a:lnTo>
                    <a:pt x="39" y="243"/>
                  </a:lnTo>
                  <a:lnTo>
                    <a:pt x="30" y="239"/>
                  </a:lnTo>
                  <a:lnTo>
                    <a:pt x="22" y="233"/>
                  </a:lnTo>
                  <a:lnTo>
                    <a:pt x="13" y="226"/>
                  </a:lnTo>
                  <a:lnTo>
                    <a:pt x="7" y="219"/>
                  </a:lnTo>
                  <a:lnTo>
                    <a:pt x="2" y="212"/>
                  </a:lnTo>
                  <a:lnTo>
                    <a:pt x="2" y="212"/>
                  </a:lnTo>
                  <a:lnTo>
                    <a:pt x="0" y="206"/>
                  </a:lnTo>
                  <a:lnTo>
                    <a:pt x="0" y="201"/>
                  </a:lnTo>
                  <a:lnTo>
                    <a:pt x="1" y="197"/>
                  </a:lnTo>
                  <a:lnTo>
                    <a:pt x="3" y="194"/>
                  </a:lnTo>
                  <a:lnTo>
                    <a:pt x="3" y="194"/>
                  </a:lnTo>
                  <a:lnTo>
                    <a:pt x="6" y="190"/>
                  </a:lnTo>
                  <a:lnTo>
                    <a:pt x="10" y="187"/>
                  </a:lnTo>
                  <a:lnTo>
                    <a:pt x="14" y="185"/>
                  </a:lnTo>
                  <a:lnTo>
                    <a:pt x="20" y="184"/>
                  </a:lnTo>
                  <a:lnTo>
                    <a:pt x="20" y="184"/>
                  </a:lnTo>
                  <a:lnTo>
                    <a:pt x="23" y="184"/>
                  </a:lnTo>
                  <a:lnTo>
                    <a:pt x="27" y="186"/>
                  </a:lnTo>
                  <a:lnTo>
                    <a:pt x="30" y="188"/>
                  </a:lnTo>
                  <a:lnTo>
                    <a:pt x="33" y="193"/>
                  </a:lnTo>
                  <a:lnTo>
                    <a:pt x="33" y="193"/>
                  </a:lnTo>
                  <a:lnTo>
                    <a:pt x="37" y="198"/>
                  </a:lnTo>
                  <a:lnTo>
                    <a:pt x="42" y="204"/>
                  </a:lnTo>
                  <a:lnTo>
                    <a:pt x="49" y="209"/>
                  </a:lnTo>
                  <a:lnTo>
                    <a:pt x="58" y="213"/>
                  </a:lnTo>
                  <a:lnTo>
                    <a:pt x="66" y="216"/>
                  </a:lnTo>
                  <a:lnTo>
                    <a:pt x="75" y="219"/>
                  </a:lnTo>
                  <a:lnTo>
                    <a:pt x="94" y="223"/>
                  </a:lnTo>
                  <a:lnTo>
                    <a:pt x="111" y="225"/>
                  </a:lnTo>
                  <a:lnTo>
                    <a:pt x="128" y="226"/>
                  </a:lnTo>
                  <a:lnTo>
                    <a:pt x="145" y="227"/>
                  </a:lnTo>
                  <a:lnTo>
                    <a:pt x="145" y="227"/>
                  </a:lnTo>
                  <a:lnTo>
                    <a:pt x="159" y="226"/>
                  </a:lnTo>
                  <a:lnTo>
                    <a:pt x="159" y="226"/>
                  </a:lnTo>
                  <a:lnTo>
                    <a:pt x="171" y="224"/>
                  </a:lnTo>
                  <a:lnTo>
                    <a:pt x="186" y="221"/>
                  </a:lnTo>
                  <a:lnTo>
                    <a:pt x="199" y="218"/>
                  </a:lnTo>
                  <a:lnTo>
                    <a:pt x="187" y="211"/>
                  </a:lnTo>
                  <a:lnTo>
                    <a:pt x="187" y="211"/>
                  </a:lnTo>
                  <a:lnTo>
                    <a:pt x="172" y="201"/>
                  </a:lnTo>
                  <a:lnTo>
                    <a:pt x="160" y="192"/>
                  </a:lnTo>
                  <a:lnTo>
                    <a:pt x="149" y="182"/>
                  </a:lnTo>
                  <a:lnTo>
                    <a:pt x="139" y="172"/>
                  </a:lnTo>
                  <a:lnTo>
                    <a:pt x="132" y="161"/>
                  </a:lnTo>
                  <a:lnTo>
                    <a:pt x="126" y="150"/>
                  </a:lnTo>
                  <a:lnTo>
                    <a:pt x="122" y="138"/>
                  </a:lnTo>
                  <a:lnTo>
                    <a:pt x="120" y="127"/>
                  </a:lnTo>
                  <a:lnTo>
                    <a:pt x="120" y="127"/>
                  </a:lnTo>
                  <a:lnTo>
                    <a:pt x="119" y="111"/>
                  </a:lnTo>
                  <a:lnTo>
                    <a:pt x="119" y="92"/>
                  </a:lnTo>
                  <a:lnTo>
                    <a:pt x="122" y="73"/>
                  </a:lnTo>
                  <a:lnTo>
                    <a:pt x="124" y="65"/>
                  </a:lnTo>
                  <a:lnTo>
                    <a:pt x="127" y="56"/>
                  </a:lnTo>
                  <a:lnTo>
                    <a:pt x="130" y="47"/>
                  </a:lnTo>
                  <a:lnTo>
                    <a:pt x="134" y="38"/>
                  </a:lnTo>
                  <a:lnTo>
                    <a:pt x="139" y="31"/>
                  </a:lnTo>
                  <a:lnTo>
                    <a:pt x="146" y="24"/>
                  </a:lnTo>
                  <a:lnTo>
                    <a:pt x="152" y="18"/>
                  </a:lnTo>
                  <a:lnTo>
                    <a:pt x="159" y="12"/>
                  </a:lnTo>
                  <a:lnTo>
                    <a:pt x="168" y="7"/>
                  </a:lnTo>
                  <a:lnTo>
                    <a:pt x="178" y="4"/>
                  </a:lnTo>
                  <a:lnTo>
                    <a:pt x="178" y="4"/>
                  </a:lnTo>
                  <a:lnTo>
                    <a:pt x="193" y="1"/>
                  </a:lnTo>
                  <a:lnTo>
                    <a:pt x="209" y="0"/>
                  </a:lnTo>
                  <a:lnTo>
                    <a:pt x="209" y="0"/>
                  </a:lnTo>
                  <a:lnTo>
                    <a:pt x="224" y="1"/>
                  </a:lnTo>
                  <a:lnTo>
                    <a:pt x="239" y="4"/>
                  </a:lnTo>
                  <a:lnTo>
                    <a:pt x="252" y="9"/>
                  </a:lnTo>
                  <a:lnTo>
                    <a:pt x="265" y="17"/>
                  </a:lnTo>
                  <a:lnTo>
                    <a:pt x="278" y="27"/>
                  </a:lnTo>
                  <a:lnTo>
                    <a:pt x="288" y="38"/>
                  </a:lnTo>
                  <a:lnTo>
                    <a:pt x="297" y="51"/>
                  </a:lnTo>
                  <a:lnTo>
                    <a:pt x="307" y="66"/>
                  </a:lnTo>
                  <a:lnTo>
                    <a:pt x="307" y="66"/>
                  </a:lnTo>
                  <a:lnTo>
                    <a:pt x="315" y="86"/>
                  </a:lnTo>
                  <a:lnTo>
                    <a:pt x="321" y="103"/>
                  </a:lnTo>
                  <a:lnTo>
                    <a:pt x="322" y="113"/>
                  </a:lnTo>
                  <a:lnTo>
                    <a:pt x="323" y="121"/>
                  </a:lnTo>
                  <a:lnTo>
                    <a:pt x="324" y="129"/>
                  </a:lnTo>
                  <a:lnTo>
                    <a:pt x="323" y="137"/>
                  </a:lnTo>
                  <a:lnTo>
                    <a:pt x="322" y="146"/>
                  </a:lnTo>
                  <a:lnTo>
                    <a:pt x="320" y="153"/>
                  </a:lnTo>
                  <a:lnTo>
                    <a:pt x="318" y="161"/>
                  </a:lnTo>
                  <a:lnTo>
                    <a:pt x="314" y="168"/>
                  </a:lnTo>
                  <a:lnTo>
                    <a:pt x="310" y="177"/>
                  </a:lnTo>
                  <a:lnTo>
                    <a:pt x="306" y="184"/>
                  </a:lnTo>
                  <a:lnTo>
                    <a:pt x="293" y="199"/>
                  </a:lnTo>
                  <a:lnTo>
                    <a:pt x="291" y="201"/>
                  </a:lnTo>
                  <a:lnTo>
                    <a:pt x="284" y="210"/>
                  </a:lnTo>
                  <a:lnTo>
                    <a:pt x="295" y="211"/>
                  </a:lnTo>
                  <a:lnTo>
                    <a:pt x="295" y="211"/>
                  </a:lnTo>
                  <a:lnTo>
                    <a:pt x="312" y="212"/>
                  </a:lnTo>
                  <a:lnTo>
                    <a:pt x="312" y="212"/>
                  </a:lnTo>
                  <a:lnTo>
                    <a:pt x="328" y="211"/>
                  </a:lnTo>
                  <a:lnTo>
                    <a:pt x="344" y="209"/>
                  </a:lnTo>
                  <a:lnTo>
                    <a:pt x="344" y="209"/>
                  </a:lnTo>
                  <a:lnTo>
                    <a:pt x="366" y="205"/>
                  </a:lnTo>
                  <a:lnTo>
                    <a:pt x="366" y="205"/>
                  </a:lnTo>
                  <a:lnTo>
                    <a:pt x="410" y="196"/>
                  </a:lnTo>
                  <a:lnTo>
                    <a:pt x="432" y="191"/>
                  </a:lnTo>
                  <a:lnTo>
                    <a:pt x="453" y="185"/>
                  </a:lnTo>
                  <a:lnTo>
                    <a:pt x="453" y="185"/>
                  </a:lnTo>
                  <a:lnTo>
                    <a:pt x="467" y="180"/>
                  </a:lnTo>
                  <a:lnTo>
                    <a:pt x="482" y="174"/>
                  </a:lnTo>
                  <a:lnTo>
                    <a:pt x="498" y="166"/>
                  </a:lnTo>
                  <a:lnTo>
                    <a:pt x="513" y="157"/>
                  </a:lnTo>
                  <a:lnTo>
                    <a:pt x="528" y="147"/>
                  </a:lnTo>
                  <a:lnTo>
                    <a:pt x="534" y="142"/>
                  </a:lnTo>
                  <a:lnTo>
                    <a:pt x="540" y="135"/>
                  </a:lnTo>
                  <a:lnTo>
                    <a:pt x="545" y="129"/>
                  </a:lnTo>
                  <a:lnTo>
                    <a:pt x="549" y="122"/>
                  </a:lnTo>
                  <a:lnTo>
                    <a:pt x="553" y="115"/>
                  </a:lnTo>
                  <a:lnTo>
                    <a:pt x="555" y="106"/>
                  </a:lnTo>
                  <a:lnTo>
                    <a:pt x="555" y="106"/>
                  </a:lnTo>
                  <a:lnTo>
                    <a:pt x="557" y="103"/>
                  </a:lnTo>
                  <a:lnTo>
                    <a:pt x="558" y="100"/>
                  </a:lnTo>
                  <a:lnTo>
                    <a:pt x="560" y="98"/>
                  </a:lnTo>
                  <a:lnTo>
                    <a:pt x="562" y="96"/>
                  </a:lnTo>
                  <a:lnTo>
                    <a:pt x="567" y="95"/>
                  </a:lnTo>
                  <a:lnTo>
                    <a:pt x="570" y="94"/>
                  </a:lnTo>
                  <a:lnTo>
                    <a:pt x="570" y="94"/>
                  </a:lnTo>
                  <a:lnTo>
                    <a:pt x="575" y="95"/>
                  </a:lnTo>
                  <a:lnTo>
                    <a:pt x="579" y="96"/>
                  </a:lnTo>
                  <a:lnTo>
                    <a:pt x="584" y="99"/>
                  </a:lnTo>
                  <a:lnTo>
                    <a:pt x="587" y="102"/>
                  </a:lnTo>
                  <a:lnTo>
                    <a:pt x="587" y="102"/>
                  </a:lnTo>
                  <a:lnTo>
                    <a:pt x="588" y="104"/>
                  </a:lnTo>
                  <a:lnTo>
                    <a:pt x="590" y="107"/>
                  </a:lnTo>
                  <a:lnTo>
                    <a:pt x="590" y="113"/>
                  </a:lnTo>
                  <a:lnTo>
                    <a:pt x="590" y="117"/>
                  </a:lnTo>
                  <a:lnTo>
                    <a:pt x="590" y="117"/>
                  </a:lnTo>
                  <a:lnTo>
                    <a:pt x="587" y="128"/>
                  </a:lnTo>
                  <a:lnTo>
                    <a:pt x="582" y="138"/>
                  </a:lnTo>
                  <a:lnTo>
                    <a:pt x="576" y="149"/>
                  </a:lnTo>
                  <a:lnTo>
                    <a:pt x="570" y="157"/>
                  </a:lnTo>
                  <a:lnTo>
                    <a:pt x="562" y="165"/>
                  </a:lnTo>
                  <a:lnTo>
                    <a:pt x="554" y="174"/>
                  </a:lnTo>
                  <a:lnTo>
                    <a:pt x="544" y="181"/>
                  </a:lnTo>
                  <a:lnTo>
                    <a:pt x="534" y="187"/>
                  </a:lnTo>
                  <a:lnTo>
                    <a:pt x="524" y="193"/>
                  </a:lnTo>
                  <a:lnTo>
                    <a:pt x="513" y="199"/>
                  </a:lnTo>
                  <a:lnTo>
                    <a:pt x="491" y="209"/>
                  </a:lnTo>
                  <a:lnTo>
                    <a:pt x="469" y="217"/>
                  </a:lnTo>
                  <a:lnTo>
                    <a:pt x="447" y="224"/>
                  </a:lnTo>
                  <a:lnTo>
                    <a:pt x="447" y="224"/>
                  </a:lnTo>
                  <a:lnTo>
                    <a:pt x="410" y="235"/>
                  </a:lnTo>
                  <a:lnTo>
                    <a:pt x="376" y="242"/>
                  </a:lnTo>
                  <a:lnTo>
                    <a:pt x="359" y="245"/>
                  </a:lnTo>
                  <a:lnTo>
                    <a:pt x="344" y="246"/>
                  </a:lnTo>
                  <a:lnTo>
                    <a:pt x="328" y="247"/>
                  </a:lnTo>
                  <a:lnTo>
                    <a:pt x="314" y="248"/>
                  </a:lnTo>
                  <a:lnTo>
                    <a:pt x="314" y="248"/>
                  </a:lnTo>
                  <a:lnTo>
                    <a:pt x="314" y="248"/>
                  </a:lnTo>
                  <a:lnTo>
                    <a:pt x="296" y="247"/>
                  </a:lnTo>
                  <a:lnTo>
                    <a:pt x="279" y="245"/>
                  </a:lnTo>
                  <a:lnTo>
                    <a:pt x="262" y="242"/>
                  </a:lnTo>
                  <a:lnTo>
                    <a:pt x="247" y="238"/>
                  </a:lnTo>
                  <a:lnTo>
                    <a:pt x="245" y="238"/>
                  </a:lnTo>
                  <a:lnTo>
                    <a:pt x="243" y="239"/>
                  </a:lnTo>
                  <a:lnTo>
                    <a:pt x="243" y="239"/>
                  </a:lnTo>
                  <a:lnTo>
                    <a:pt x="231" y="244"/>
                  </a:lnTo>
                  <a:lnTo>
                    <a:pt x="220" y="249"/>
                  </a:lnTo>
                  <a:lnTo>
                    <a:pt x="209" y="253"/>
                  </a:lnTo>
                  <a:lnTo>
                    <a:pt x="197" y="256"/>
                  </a:lnTo>
                  <a:lnTo>
                    <a:pt x="186" y="259"/>
                  </a:lnTo>
                  <a:lnTo>
                    <a:pt x="174" y="261"/>
                  </a:lnTo>
                  <a:lnTo>
                    <a:pt x="163" y="262"/>
                  </a:lnTo>
                  <a:lnTo>
                    <a:pt x="152" y="263"/>
                  </a:lnTo>
                  <a:lnTo>
                    <a:pt x="152" y="263"/>
                  </a:lnTo>
                  <a:close/>
                  <a:moveTo>
                    <a:pt x="204" y="37"/>
                  </a:moveTo>
                  <a:lnTo>
                    <a:pt x="204" y="37"/>
                  </a:lnTo>
                  <a:lnTo>
                    <a:pt x="196" y="38"/>
                  </a:lnTo>
                  <a:lnTo>
                    <a:pt x="188" y="40"/>
                  </a:lnTo>
                  <a:lnTo>
                    <a:pt x="180" y="43"/>
                  </a:lnTo>
                  <a:lnTo>
                    <a:pt x="171" y="50"/>
                  </a:lnTo>
                  <a:lnTo>
                    <a:pt x="165" y="57"/>
                  </a:lnTo>
                  <a:lnTo>
                    <a:pt x="160" y="66"/>
                  </a:lnTo>
                  <a:lnTo>
                    <a:pt x="157" y="79"/>
                  </a:lnTo>
                  <a:lnTo>
                    <a:pt x="155" y="92"/>
                  </a:lnTo>
                  <a:lnTo>
                    <a:pt x="155" y="92"/>
                  </a:lnTo>
                  <a:lnTo>
                    <a:pt x="155" y="101"/>
                  </a:lnTo>
                  <a:lnTo>
                    <a:pt x="156" y="110"/>
                  </a:lnTo>
                  <a:lnTo>
                    <a:pt x="157" y="118"/>
                  </a:lnTo>
                  <a:lnTo>
                    <a:pt x="159" y="125"/>
                  </a:lnTo>
                  <a:lnTo>
                    <a:pt x="161" y="132"/>
                  </a:lnTo>
                  <a:lnTo>
                    <a:pt x="164" y="139"/>
                  </a:lnTo>
                  <a:lnTo>
                    <a:pt x="172" y="151"/>
                  </a:lnTo>
                  <a:lnTo>
                    <a:pt x="182" y="161"/>
                  </a:lnTo>
                  <a:lnTo>
                    <a:pt x="192" y="170"/>
                  </a:lnTo>
                  <a:lnTo>
                    <a:pt x="202" y="178"/>
                  </a:lnTo>
                  <a:lnTo>
                    <a:pt x="214" y="185"/>
                  </a:lnTo>
                  <a:lnTo>
                    <a:pt x="214" y="185"/>
                  </a:lnTo>
                  <a:lnTo>
                    <a:pt x="226" y="191"/>
                  </a:lnTo>
                  <a:lnTo>
                    <a:pt x="239" y="196"/>
                  </a:lnTo>
                  <a:lnTo>
                    <a:pt x="242" y="197"/>
                  </a:lnTo>
                  <a:lnTo>
                    <a:pt x="244" y="196"/>
                  </a:lnTo>
                  <a:lnTo>
                    <a:pt x="244" y="196"/>
                  </a:lnTo>
                  <a:lnTo>
                    <a:pt x="253" y="189"/>
                  </a:lnTo>
                  <a:lnTo>
                    <a:pt x="260" y="182"/>
                  </a:lnTo>
                  <a:lnTo>
                    <a:pt x="260" y="182"/>
                  </a:lnTo>
                  <a:lnTo>
                    <a:pt x="272" y="168"/>
                  </a:lnTo>
                  <a:lnTo>
                    <a:pt x="279" y="155"/>
                  </a:lnTo>
                  <a:lnTo>
                    <a:pt x="282" y="149"/>
                  </a:lnTo>
                  <a:lnTo>
                    <a:pt x="284" y="142"/>
                  </a:lnTo>
                  <a:lnTo>
                    <a:pt x="286" y="135"/>
                  </a:lnTo>
                  <a:lnTo>
                    <a:pt x="287" y="128"/>
                  </a:lnTo>
                  <a:lnTo>
                    <a:pt x="287" y="122"/>
                  </a:lnTo>
                  <a:lnTo>
                    <a:pt x="286" y="116"/>
                  </a:lnTo>
                  <a:lnTo>
                    <a:pt x="285" y="108"/>
                  </a:lnTo>
                  <a:lnTo>
                    <a:pt x="283" y="102"/>
                  </a:lnTo>
                  <a:lnTo>
                    <a:pt x="278" y="88"/>
                  </a:lnTo>
                  <a:lnTo>
                    <a:pt x="270" y="73"/>
                  </a:lnTo>
                  <a:lnTo>
                    <a:pt x="270" y="73"/>
                  </a:lnTo>
                  <a:lnTo>
                    <a:pt x="263" y="66"/>
                  </a:lnTo>
                  <a:lnTo>
                    <a:pt x="256" y="59"/>
                  </a:lnTo>
                  <a:lnTo>
                    <a:pt x="249" y="53"/>
                  </a:lnTo>
                  <a:lnTo>
                    <a:pt x="241" y="48"/>
                  </a:lnTo>
                  <a:lnTo>
                    <a:pt x="231" y="43"/>
                  </a:lnTo>
                  <a:lnTo>
                    <a:pt x="223" y="40"/>
                  </a:lnTo>
                  <a:lnTo>
                    <a:pt x="214" y="38"/>
                  </a:lnTo>
                  <a:lnTo>
                    <a:pt x="204" y="37"/>
                  </a:lnTo>
                  <a:lnTo>
                    <a:pt x="204"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5" name="chenying0907 287"/>
            <p:cNvSpPr>
              <a:spLocks/>
            </p:cNvSpPr>
            <p:nvPr/>
          </p:nvSpPr>
          <p:spPr bwMode="auto">
            <a:xfrm>
              <a:off x="2338388" y="2205038"/>
              <a:ext cx="153988" cy="179388"/>
            </a:xfrm>
            <a:custGeom>
              <a:avLst/>
              <a:gdLst/>
              <a:ahLst/>
              <a:cxnLst>
                <a:cxn ang="0">
                  <a:pos x="273" y="340"/>
                </a:cxn>
                <a:cxn ang="0">
                  <a:pos x="263" y="337"/>
                </a:cxn>
                <a:cxn ang="0">
                  <a:pos x="259" y="333"/>
                </a:cxn>
                <a:cxn ang="0">
                  <a:pos x="256" y="326"/>
                </a:cxn>
                <a:cxn ang="0">
                  <a:pos x="255" y="319"/>
                </a:cxn>
                <a:cxn ang="0">
                  <a:pos x="253" y="317"/>
                </a:cxn>
                <a:cxn ang="0">
                  <a:pos x="250" y="316"/>
                </a:cxn>
                <a:cxn ang="0">
                  <a:pos x="246" y="308"/>
                </a:cxn>
                <a:cxn ang="0">
                  <a:pos x="244" y="298"/>
                </a:cxn>
                <a:cxn ang="0">
                  <a:pos x="242" y="288"/>
                </a:cxn>
                <a:cxn ang="0">
                  <a:pos x="236" y="260"/>
                </a:cxn>
                <a:cxn ang="0">
                  <a:pos x="233" y="253"/>
                </a:cxn>
                <a:cxn ang="0">
                  <a:pos x="221" y="231"/>
                </a:cxn>
                <a:cxn ang="0">
                  <a:pos x="215" y="222"/>
                </a:cxn>
                <a:cxn ang="0">
                  <a:pos x="210" y="213"/>
                </a:cxn>
                <a:cxn ang="0">
                  <a:pos x="203" y="195"/>
                </a:cxn>
                <a:cxn ang="0">
                  <a:pos x="194" y="174"/>
                </a:cxn>
                <a:cxn ang="0">
                  <a:pos x="191" y="168"/>
                </a:cxn>
                <a:cxn ang="0">
                  <a:pos x="175" y="146"/>
                </a:cxn>
                <a:cxn ang="0">
                  <a:pos x="157" y="125"/>
                </a:cxn>
                <a:cxn ang="0">
                  <a:pos x="138" y="106"/>
                </a:cxn>
                <a:cxn ang="0">
                  <a:pos x="93" y="73"/>
                </a:cxn>
                <a:cxn ang="0">
                  <a:pos x="41" y="46"/>
                </a:cxn>
                <a:cxn ang="0">
                  <a:pos x="13" y="36"/>
                </a:cxn>
                <a:cxn ang="0">
                  <a:pos x="6" y="32"/>
                </a:cxn>
                <a:cxn ang="0">
                  <a:pos x="2" y="27"/>
                </a:cxn>
                <a:cxn ang="0">
                  <a:pos x="0" y="15"/>
                </a:cxn>
                <a:cxn ang="0">
                  <a:pos x="2" y="9"/>
                </a:cxn>
                <a:cxn ang="0">
                  <a:pos x="10" y="2"/>
                </a:cxn>
                <a:cxn ang="0">
                  <a:pos x="15" y="0"/>
                </a:cxn>
                <a:cxn ang="0">
                  <a:pos x="21" y="1"/>
                </a:cxn>
                <a:cxn ang="0">
                  <a:pos x="50" y="11"/>
                </a:cxn>
                <a:cxn ang="0">
                  <a:pos x="101" y="36"/>
                </a:cxn>
                <a:cxn ang="0">
                  <a:pos x="146" y="66"/>
                </a:cxn>
                <a:cxn ang="0">
                  <a:pos x="184" y="101"/>
                </a:cxn>
                <a:cxn ang="0">
                  <a:pos x="201" y="121"/>
                </a:cxn>
                <a:cxn ang="0">
                  <a:pos x="214" y="142"/>
                </a:cxn>
                <a:cxn ang="0">
                  <a:pos x="226" y="166"/>
                </a:cxn>
                <a:cxn ang="0">
                  <a:pos x="239" y="194"/>
                </a:cxn>
                <a:cxn ang="0">
                  <a:pos x="257" y="219"/>
                </a:cxn>
                <a:cxn ang="0">
                  <a:pos x="263" y="226"/>
                </a:cxn>
                <a:cxn ang="0">
                  <a:pos x="271" y="243"/>
                </a:cxn>
                <a:cxn ang="0">
                  <a:pos x="276" y="263"/>
                </a:cxn>
                <a:cxn ang="0">
                  <a:pos x="281" y="293"/>
                </a:cxn>
                <a:cxn ang="0">
                  <a:pos x="282" y="296"/>
                </a:cxn>
                <a:cxn ang="0">
                  <a:pos x="287" y="302"/>
                </a:cxn>
                <a:cxn ang="0">
                  <a:pos x="291" y="314"/>
                </a:cxn>
                <a:cxn ang="0">
                  <a:pos x="291" y="322"/>
                </a:cxn>
                <a:cxn ang="0">
                  <a:pos x="290" y="329"/>
                </a:cxn>
                <a:cxn ang="0">
                  <a:pos x="286" y="336"/>
                </a:cxn>
                <a:cxn ang="0">
                  <a:pos x="279" y="339"/>
                </a:cxn>
                <a:cxn ang="0">
                  <a:pos x="273" y="340"/>
                </a:cxn>
              </a:cxnLst>
              <a:rect l="0" t="0" r="r" b="b"/>
              <a:pathLst>
                <a:path w="291" h="340">
                  <a:moveTo>
                    <a:pt x="273" y="340"/>
                  </a:moveTo>
                  <a:lnTo>
                    <a:pt x="273" y="340"/>
                  </a:lnTo>
                  <a:lnTo>
                    <a:pt x="266" y="339"/>
                  </a:lnTo>
                  <a:lnTo>
                    <a:pt x="263" y="337"/>
                  </a:lnTo>
                  <a:lnTo>
                    <a:pt x="261" y="336"/>
                  </a:lnTo>
                  <a:lnTo>
                    <a:pt x="259" y="333"/>
                  </a:lnTo>
                  <a:lnTo>
                    <a:pt x="257" y="329"/>
                  </a:lnTo>
                  <a:lnTo>
                    <a:pt x="256" y="326"/>
                  </a:lnTo>
                  <a:lnTo>
                    <a:pt x="255" y="322"/>
                  </a:lnTo>
                  <a:lnTo>
                    <a:pt x="255" y="319"/>
                  </a:lnTo>
                  <a:lnTo>
                    <a:pt x="253" y="317"/>
                  </a:lnTo>
                  <a:lnTo>
                    <a:pt x="253" y="317"/>
                  </a:lnTo>
                  <a:lnTo>
                    <a:pt x="250" y="316"/>
                  </a:lnTo>
                  <a:lnTo>
                    <a:pt x="250" y="316"/>
                  </a:lnTo>
                  <a:lnTo>
                    <a:pt x="247" y="312"/>
                  </a:lnTo>
                  <a:lnTo>
                    <a:pt x="246" y="308"/>
                  </a:lnTo>
                  <a:lnTo>
                    <a:pt x="246" y="308"/>
                  </a:lnTo>
                  <a:lnTo>
                    <a:pt x="244" y="298"/>
                  </a:lnTo>
                  <a:lnTo>
                    <a:pt x="242" y="288"/>
                  </a:lnTo>
                  <a:lnTo>
                    <a:pt x="242" y="288"/>
                  </a:lnTo>
                  <a:lnTo>
                    <a:pt x="240" y="275"/>
                  </a:lnTo>
                  <a:lnTo>
                    <a:pt x="236" y="260"/>
                  </a:lnTo>
                  <a:lnTo>
                    <a:pt x="236" y="260"/>
                  </a:lnTo>
                  <a:lnTo>
                    <a:pt x="233" y="253"/>
                  </a:lnTo>
                  <a:lnTo>
                    <a:pt x="230" y="246"/>
                  </a:lnTo>
                  <a:lnTo>
                    <a:pt x="221" y="231"/>
                  </a:lnTo>
                  <a:lnTo>
                    <a:pt x="221" y="231"/>
                  </a:lnTo>
                  <a:lnTo>
                    <a:pt x="215" y="222"/>
                  </a:lnTo>
                  <a:lnTo>
                    <a:pt x="210" y="213"/>
                  </a:lnTo>
                  <a:lnTo>
                    <a:pt x="210" y="213"/>
                  </a:lnTo>
                  <a:lnTo>
                    <a:pt x="203" y="195"/>
                  </a:lnTo>
                  <a:lnTo>
                    <a:pt x="203" y="195"/>
                  </a:lnTo>
                  <a:lnTo>
                    <a:pt x="197" y="181"/>
                  </a:lnTo>
                  <a:lnTo>
                    <a:pt x="194" y="174"/>
                  </a:lnTo>
                  <a:lnTo>
                    <a:pt x="191" y="168"/>
                  </a:lnTo>
                  <a:lnTo>
                    <a:pt x="191" y="168"/>
                  </a:lnTo>
                  <a:lnTo>
                    <a:pt x="183" y="157"/>
                  </a:lnTo>
                  <a:lnTo>
                    <a:pt x="175" y="146"/>
                  </a:lnTo>
                  <a:lnTo>
                    <a:pt x="167" y="135"/>
                  </a:lnTo>
                  <a:lnTo>
                    <a:pt x="157" y="125"/>
                  </a:lnTo>
                  <a:lnTo>
                    <a:pt x="148" y="116"/>
                  </a:lnTo>
                  <a:lnTo>
                    <a:pt x="138" y="106"/>
                  </a:lnTo>
                  <a:lnTo>
                    <a:pt x="116" y="89"/>
                  </a:lnTo>
                  <a:lnTo>
                    <a:pt x="93" y="73"/>
                  </a:lnTo>
                  <a:lnTo>
                    <a:pt x="68" y="59"/>
                  </a:lnTo>
                  <a:lnTo>
                    <a:pt x="41" y="46"/>
                  </a:lnTo>
                  <a:lnTo>
                    <a:pt x="13" y="36"/>
                  </a:lnTo>
                  <a:lnTo>
                    <a:pt x="13" y="36"/>
                  </a:lnTo>
                  <a:lnTo>
                    <a:pt x="9" y="35"/>
                  </a:lnTo>
                  <a:lnTo>
                    <a:pt x="6" y="32"/>
                  </a:lnTo>
                  <a:lnTo>
                    <a:pt x="4" y="30"/>
                  </a:lnTo>
                  <a:lnTo>
                    <a:pt x="2" y="27"/>
                  </a:lnTo>
                  <a:lnTo>
                    <a:pt x="0" y="22"/>
                  </a:lnTo>
                  <a:lnTo>
                    <a:pt x="0" y="15"/>
                  </a:lnTo>
                  <a:lnTo>
                    <a:pt x="0" y="15"/>
                  </a:lnTo>
                  <a:lnTo>
                    <a:pt x="2" y="9"/>
                  </a:lnTo>
                  <a:lnTo>
                    <a:pt x="5" y="5"/>
                  </a:lnTo>
                  <a:lnTo>
                    <a:pt x="10" y="2"/>
                  </a:lnTo>
                  <a:lnTo>
                    <a:pt x="12" y="1"/>
                  </a:lnTo>
                  <a:lnTo>
                    <a:pt x="15" y="0"/>
                  </a:lnTo>
                  <a:lnTo>
                    <a:pt x="15" y="0"/>
                  </a:lnTo>
                  <a:lnTo>
                    <a:pt x="21" y="1"/>
                  </a:lnTo>
                  <a:lnTo>
                    <a:pt x="21" y="1"/>
                  </a:lnTo>
                  <a:lnTo>
                    <a:pt x="50" y="11"/>
                  </a:lnTo>
                  <a:lnTo>
                    <a:pt x="76" y="24"/>
                  </a:lnTo>
                  <a:lnTo>
                    <a:pt x="101" y="36"/>
                  </a:lnTo>
                  <a:lnTo>
                    <a:pt x="124" y="51"/>
                  </a:lnTo>
                  <a:lnTo>
                    <a:pt x="146" y="66"/>
                  </a:lnTo>
                  <a:lnTo>
                    <a:pt x="166" y="83"/>
                  </a:lnTo>
                  <a:lnTo>
                    <a:pt x="184" y="101"/>
                  </a:lnTo>
                  <a:lnTo>
                    <a:pt x="201" y="121"/>
                  </a:lnTo>
                  <a:lnTo>
                    <a:pt x="201" y="121"/>
                  </a:lnTo>
                  <a:lnTo>
                    <a:pt x="208" y="131"/>
                  </a:lnTo>
                  <a:lnTo>
                    <a:pt x="214" y="142"/>
                  </a:lnTo>
                  <a:lnTo>
                    <a:pt x="226" y="166"/>
                  </a:lnTo>
                  <a:lnTo>
                    <a:pt x="226" y="166"/>
                  </a:lnTo>
                  <a:lnTo>
                    <a:pt x="232" y="180"/>
                  </a:lnTo>
                  <a:lnTo>
                    <a:pt x="239" y="194"/>
                  </a:lnTo>
                  <a:lnTo>
                    <a:pt x="247" y="208"/>
                  </a:lnTo>
                  <a:lnTo>
                    <a:pt x="257" y="219"/>
                  </a:lnTo>
                  <a:lnTo>
                    <a:pt x="257" y="219"/>
                  </a:lnTo>
                  <a:lnTo>
                    <a:pt x="263" y="226"/>
                  </a:lnTo>
                  <a:lnTo>
                    <a:pt x="267" y="234"/>
                  </a:lnTo>
                  <a:lnTo>
                    <a:pt x="271" y="243"/>
                  </a:lnTo>
                  <a:lnTo>
                    <a:pt x="274" y="253"/>
                  </a:lnTo>
                  <a:lnTo>
                    <a:pt x="276" y="263"/>
                  </a:lnTo>
                  <a:lnTo>
                    <a:pt x="278" y="274"/>
                  </a:lnTo>
                  <a:lnTo>
                    <a:pt x="281" y="293"/>
                  </a:lnTo>
                  <a:lnTo>
                    <a:pt x="281" y="295"/>
                  </a:lnTo>
                  <a:lnTo>
                    <a:pt x="282" y="296"/>
                  </a:lnTo>
                  <a:lnTo>
                    <a:pt x="282" y="296"/>
                  </a:lnTo>
                  <a:lnTo>
                    <a:pt x="287" y="302"/>
                  </a:lnTo>
                  <a:lnTo>
                    <a:pt x="289" y="308"/>
                  </a:lnTo>
                  <a:lnTo>
                    <a:pt x="291" y="314"/>
                  </a:lnTo>
                  <a:lnTo>
                    <a:pt x="291" y="322"/>
                  </a:lnTo>
                  <a:lnTo>
                    <a:pt x="291" y="322"/>
                  </a:lnTo>
                  <a:lnTo>
                    <a:pt x="291" y="326"/>
                  </a:lnTo>
                  <a:lnTo>
                    <a:pt x="290" y="329"/>
                  </a:lnTo>
                  <a:lnTo>
                    <a:pt x="288" y="333"/>
                  </a:lnTo>
                  <a:lnTo>
                    <a:pt x="286" y="336"/>
                  </a:lnTo>
                  <a:lnTo>
                    <a:pt x="282" y="337"/>
                  </a:lnTo>
                  <a:lnTo>
                    <a:pt x="279" y="339"/>
                  </a:lnTo>
                  <a:lnTo>
                    <a:pt x="273" y="340"/>
                  </a:lnTo>
                  <a:lnTo>
                    <a:pt x="273" y="3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6" name="chenying0907 288"/>
            <p:cNvSpPr>
              <a:spLocks/>
            </p:cNvSpPr>
            <p:nvPr/>
          </p:nvSpPr>
          <p:spPr bwMode="auto">
            <a:xfrm>
              <a:off x="2679700" y="2560638"/>
              <a:ext cx="160338" cy="195263"/>
            </a:xfrm>
            <a:custGeom>
              <a:avLst/>
              <a:gdLst/>
              <a:ahLst/>
              <a:cxnLst>
                <a:cxn ang="0">
                  <a:pos x="287" y="368"/>
                </a:cxn>
                <a:cxn ang="0">
                  <a:pos x="277" y="366"/>
                </a:cxn>
                <a:cxn ang="0">
                  <a:pos x="273" y="362"/>
                </a:cxn>
                <a:cxn ang="0">
                  <a:pos x="270" y="355"/>
                </a:cxn>
                <a:cxn ang="0">
                  <a:pos x="269" y="351"/>
                </a:cxn>
                <a:cxn ang="0">
                  <a:pos x="268" y="325"/>
                </a:cxn>
                <a:cxn ang="0">
                  <a:pos x="262" y="297"/>
                </a:cxn>
                <a:cxn ang="0">
                  <a:pos x="246" y="240"/>
                </a:cxn>
                <a:cxn ang="0">
                  <a:pos x="220" y="187"/>
                </a:cxn>
                <a:cxn ang="0">
                  <a:pos x="205" y="165"/>
                </a:cxn>
                <a:cxn ang="0">
                  <a:pos x="188" y="144"/>
                </a:cxn>
                <a:cxn ang="0">
                  <a:pos x="169" y="123"/>
                </a:cxn>
                <a:cxn ang="0">
                  <a:pos x="137" y="92"/>
                </a:cxn>
                <a:cxn ang="0">
                  <a:pos x="114" y="74"/>
                </a:cxn>
                <a:cxn ang="0">
                  <a:pos x="101" y="65"/>
                </a:cxn>
                <a:cxn ang="0">
                  <a:pos x="70" y="52"/>
                </a:cxn>
                <a:cxn ang="0">
                  <a:pos x="39" y="44"/>
                </a:cxn>
                <a:cxn ang="0">
                  <a:pos x="12" y="37"/>
                </a:cxn>
                <a:cxn ang="0">
                  <a:pos x="8" y="34"/>
                </a:cxn>
                <a:cxn ang="0">
                  <a:pos x="3" y="30"/>
                </a:cxn>
                <a:cxn ang="0">
                  <a:pos x="0" y="22"/>
                </a:cxn>
                <a:cxn ang="0">
                  <a:pos x="0" y="16"/>
                </a:cxn>
                <a:cxn ang="0">
                  <a:pos x="4" y="6"/>
                </a:cxn>
                <a:cxn ang="0">
                  <a:pos x="12" y="1"/>
                </a:cxn>
                <a:cxn ang="0">
                  <a:pos x="16" y="0"/>
                </a:cxn>
                <a:cxn ang="0">
                  <a:pos x="22" y="1"/>
                </a:cxn>
                <a:cxn ang="0">
                  <a:pos x="51" y="10"/>
                </a:cxn>
                <a:cxn ang="0">
                  <a:pos x="92" y="22"/>
                </a:cxn>
                <a:cxn ang="0">
                  <a:pos x="112" y="30"/>
                </a:cxn>
                <a:cxn ang="0">
                  <a:pos x="131" y="43"/>
                </a:cxn>
                <a:cxn ang="0">
                  <a:pos x="159" y="64"/>
                </a:cxn>
                <a:cxn ang="0">
                  <a:pos x="205" y="108"/>
                </a:cxn>
                <a:cxn ang="0">
                  <a:pos x="223" y="128"/>
                </a:cxn>
                <a:cxn ang="0">
                  <a:pos x="256" y="178"/>
                </a:cxn>
                <a:cxn ang="0">
                  <a:pos x="281" y="233"/>
                </a:cxn>
                <a:cxn ang="0">
                  <a:pos x="298" y="290"/>
                </a:cxn>
                <a:cxn ang="0">
                  <a:pos x="304" y="331"/>
                </a:cxn>
                <a:cxn ang="0">
                  <a:pos x="305" y="345"/>
                </a:cxn>
                <a:cxn ang="0">
                  <a:pos x="305" y="351"/>
                </a:cxn>
                <a:cxn ang="0">
                  <a:pos x="304" y="359"/>
                </a:cxn>
                <a:cxn ang="0">
                  <a:pos x="300" y="364"/>
                </a:cxn>
                <a:cxn ang="0">
                  <a:pos x="293" y="367"/>
                </a:cxn>
                <a:cxn ang="0">
                  <a:pos x="287" y="368"/>
                </a:cxn>
              </a:cxnLst>
              <a:rect l="0" t="0" r="r" b="b"/>
              <a:pathLst>
                <a:path w="305" h="368">
                  <a:moveTo>
                    <a:pt x="287" y="368"/>
                  </a:moveTo>
                  <a:lnTo>
                    <a:pt x="287" y="368"/>
                  </a:lnTo>
                  <a:lnTo>
                    <a:pt x="280" y="367"/>
                  </a:lnTo>
                  <a:lnTo>
                    <a:pt x="277" y="366"/>
                  </a:lnTo>
                  <a:lnTo>
                    <a:pt x="275" y="364"/>
                  </a:lnTo>
                  <a:lnTo>
                    <a:pt x="273" y="362"/>
                  </a:lnTo>
                  <a:lnTo>
                    <a:pt x="271" y="359"/>
                  </a:lnTo>
                  <a:lnTo>
                    <a:pt x="270" y="355"/>
                  </a:lnTo>
                  <a:lnTo>
                    <a:pt x="269" y="351"/>
                  </a:lnTo>
                  <a:lnTo>
                    <a:pt x="269" y="351"/>
                  </a:lnTo>
                  <a:lnTo>
                    <a:pt x="269" y="338"/>
                  </a:lnTo>
                  <a:lnTo>
                    <a:pt x="268" y="325"/>
                  </a:lnTo>
                  <a:lnTo>
                    <a:pt x="265" y="310"/>
                  </a:lnTo>
                  <a:lnTo>
                    <a:pt x="262" y="297"/>
                  </a:lnTo>
                  <a:lnTo>
                    <a:pt x="255" y="269"/>
                  </a:lnTo>
                  <a:lnTo>
                    <a:pt x="246" y="240"/>
                  </a:lnTo>
                  <a:lnTo>
                    <a:pt x="234" y="213"/>
                  </a:lnTo>
                  <a:lnTo>
                    <a:pt x="220" y="187"/>
                  </a:lnTo>
                  <a:lnTo>
                    <a:pt x="213" y="176"/>
                  </a:lnTo>
                  <a:lnTo>
                    <a:pt x="205" y="165"/>
                  </a:lnTo>
                  <a:lnTo>
                    <a:pt x="197" y="153"/>
                  </a:lnTo>
                  <a:lnTo>
                    <a:pt x="188" y="144"/>
                  </a:lnTo>
                  <a:lnTo>
                    <a:pt x="188" y="144"/>
                  </a:lnTo>
                  <a:lnTo>
                    <a:pt x="169" y="123"/>
                  </a:lnTo>
                  <a:lnTo>
                    <a:pt x="149" y="103"/>
                  </a:lnTo>
                  <a:lnTo>
                    <a:pt x="137" y="92"/>
                  </a:lnTo>
                  <a:lnTo>
                    <a:pt x="126" y="83"/>
                  </a:lnTo>
                  <a:lnTo>
                    <a:pt x="114" y="74"/>
                  </a:lnTo>
                  <a:lnTo>
                    <a:pt x="101" y="65"/>
                  </a:lnTo>
                  <a:lnTo>
                    <a:pt x="101" y="65"/>
                  </a:lnTo>
                  <a:lnTo>
                    <a:pt x="86" y="58"/>
                  </a:lnTo>
                  <a:lnTo>
                    <a:pt x="70" y="52"/>
                  </a:lnTo>
                  <a:lnTo>
                    <a:pt x="55" y="48"/>
                  </a:lnTo>
                  <a:lnTo>
                    <a:pt x="39" y="44"/>
                  </a:lnTo>
                  <a:lnTo>
                    <a:pt x="39" y="44"/>
                  </a:lnTo>
                  <a:lnTo>
                    <a:pt x="12" y="37"/>
                  </a:lnTo>
                  <a:lnTo>
                    <a:pt x="12" y="37"/>
                  </a:lnTo>
                  <a:lnTo>
                    <a:pt x="8" y="34"/>
                  </a:lnTo>
                  <a:lnTo>
                    <a:pt x="5" y="32"/>
                  </a:lnTo>
                  <a:lnTo>
                    <a:pt x="3" y="30"/>
                  </a:lnTo>
                  <a:lnTo>
                    <a:pt x="1" y="28"/>
                  </a:lnTo>
                  <a:lnTo>
                    <a:pt x="0" y="22"/>
                  </a:lnTo>
                  <a:lnTo>
                    <a:pt x="0" y="16"/>
                  </a:lnTo>
                  <a:lnTo>
                    <a:pt x="0" y="16"/>
                  </a:lnTo>
                  <a:lnTo>
                    <a:pt x="1" y="11"/>
                  </a:lnTo>
                  <a:lnTo>
                    <a:pt x="4" y="6"/>
                  </a:lnTo>
                  <a:lnTo>
                    <a:pt x="9" y="2"/>
                  </a:lnTo>
                  <a:lnTo>
                    <a:pt x="12" y="1"/>
                  </a:lnTo>
                  <a:lnTo>
                    <a:pt x="16" y="0"/>
                  </a:lnTo>
                  <a:lnTo>
                    <a:pt x="16" y="0"/>
                  </a:lnTo>
                  <a:lnTo>
                    <a:pt x="22" y="1"/>
                  </a:lnTo>
                  <a:lnTo>
                    <a:pt x="22" y="1"/>
                  </a:lnTo>
                  <a:lnTo>
                    <a:pt x="51" y="10"/>
                  </a:lnTo>
                  <a:lnTo>
                    <a:pt x="51" y="10"/>
                  </a:lnTo>
                  <a:lnTo>
                    <a:pt x="71" y="16"/>
                  </a:lnTo>
                  <a:lnTo>
                    <a:pt x="92" y="22"/>
                  </a:lnTo>
                  <a:lnTo>
                    <a:pt x="102" y="26"/>
                  </a:lnTo>
                  <a:lnTo>
                    <a:pt x="112" y="30"/>
                  </a:lnTo>
                  <a:lnTo>
                    <a:pt x="122" y="37"/>
                  </a:lnTo>
                  <a:lnTo>
                    <a:pt x="131" y="43"/>
                  </a:lnTo>
                  <a:lnTo>
                    <a:pt x="131" y="43"/>
                  </a:lnTo>
                  <a:lnTo>
                    <a:pt x="159" y="64"/>
                  </a:lnTo>
                  <a:lnTo>
                    <a:pt x="184" y="86"/>
                  </a:lnTo>
                  <a:lnTo>
                    <a:pt x="205" y="108"/>
                  </a:lnTo>
                  <a:lnTo>
                    <a:pt x="223" y="128"/>
                  </a:lnTo>
                  <a:lnTo>
                    <a:pt x="223" y="128"/>
                  </a:lnTo>
                  <a:lnTo>
                    <a:pt x="241" y="152"/>
                  </a:lnTo>
                  <a:lnTo>
                    <a:pt x="256" y="178"/>
                  </a:lnTo>
                  <a:lnTo>
                    <a:pt x="270" y="205"/>
                  </a:lnTo>
                  <a:lnTo>
                    <a:pt x="281" y="233"/>
                  </a:lnTo>
                  <a:lnTo>
                    <a:pt x="290" y="262"/>
                  </a:lnTo>
                  <a:lnTo>
                    <a:pt x="298" y="290"/>
                  </a:lnTo>
                  <a:lnTo>
                    <a:pt x="303" y="317"/>
                  </a:lnTo>
                  <a:lnTo>
                    <a:pt x="304" y="331"/>
                  </a:lnTo>
                  <a:lnTo>
                    <a:pt x="305" y="344"/>
                  </a:lnTo>
                  <a:lnTo>
                    <a:pt x="305" y="345"/>
                  </a:lnTo>
                  <a:lnTo>
                    <a:pt x="305" y="351"/>
                  </a:lnTo>
                  <a:lnTo>
                    <a:pt x="305" y="351"/>
                  </a:lnTo>
                  <a:lnTo>
                    <a:pt x="305" y="355"/>
                  </a:lnTo>
                  <a:lnTo>
                    <a:pt x="304" y="359"/>
                  </a:lnTo>
                  <a:lnTo>
                    <a:pt x="302" y="362"/>
                  </a:lnTo>
                  <a:lnTo>
                    <a:pt x="300" y="364"/>
                  </a:lnTo>
                  <a:lnTo>
                    <a:pt x="296" y="366"/>
                  </a:lnTo>
                  <a:lnTo>
                    <a:pt x="293" y="367"/>
                  </a:lnTo>
                  <a:lnTo>
                    <a:pt x="287" y="368"/>
                  </a:lnTo>
                  <a:lnTo>
                    <a:pt x="287" y="3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1" name="chenying0907 1480"/>
          <p:cNvGrpSpPr/>
          <p:nvPr/>
        </p:nvGrpSpPr>
        <p:grpSpPr>
          <a:xfrm>
            <a:off x="2612802" y="2779771"/>
            <a:ext cx="668352" cy="662016"/>
            <a:chOff x="3298825" y="3154363"/>
            <a:chExt cx="669926" cy="663575"/>
          </a:xfrm>
          <a:solidFill>
            <a:schemeClr val="accent6">
              <a:lumMod val="75000"/>
            </a:schemeClr>
          </a:solidFill>
        </p:grpSpPr>
        <p:sp>
          <p:nvSpPr>
            <p:cNvPr id="2323" name="chenying0907 289"/>
            <p:cNvSpPr>
              <a:spLocks/>
            </p:cNvSpPr>
            <p:nvPr/>
          </p:nvSpPr>
          <p:spPr bwMode="auto">
            <a:xfrm>
              <a:off x="3313113" y="3236913"/>
              <a:ext cx="138113" cy="165100"/>
            </a:xfrm>
            <a:custGeom>
              <a:avLst/>
              <a:gdLst/>
              <a:ahLst/>
              <a:cxnLst>
                <a:cxn ang="0">
                  <a:pos x="256" y="0"/>
                </a:cxn>
                <a:cxn ang="0">
                  <a:pos x="239" y="6"/>
                </a:cxn>
                <a:cxn ang="0">
                  <a:pos x="224" y="18"/>
                </a:cxn>
                <a:cxn ang="0">
                  <a:pos x="200" y="46"/>
                </a:cxn>
                <a:cxn ang="0">
                  <a:pos x="158" y="86"/>
                </a:cxn>
                <a:cxn ang="0">
                  <a:pos x="118" y="127"/>
                </a:cxn>
                <a:cxn ang="0">
                  <a:pos x="109" y="139"/>
                </a:cxn>
                <a:cxn ang="0">
                  <a:pos x="86" y="173"/>
                </a:cxn>
                <a:cxn ang="0">
                  <a:pos x="58" y="221"/>
                </a:cxn>
                <a:cxn ang="0">
                  <a:pos x="51" y="234"/>
                </a:cxn>
                <a:cxn ang="0">
                  <a:pos x="33" y="256"/>
                </a:cxn>
                <a:cxn ang="0">
                  <a:pos x="26" y="269"/>
                </a:cxn>
                <a:cxn ang="0">
                  <a:pos x="16" y="288"/>
                </a:cxn>
                <a:cxn ang="0">
                  <a:pos x="1" y="305"/>
                </a:cxn>
                <a:cxn ang="0">
                  <a:pos x="0" y="307"/>
                </a:cxn>
                <a:cxn ang="0">
                  <a:pos x="0" y="310"/>
                </a:cxn>
                <a:cxn ang="0">
                  <a:pos x="4" y="313"/>
                </a:cxn>
                <a:cxn ang="0">
                  <a:pos x="9" y="311"/>
                </a:cxn>
                <a:cxn ang="0">
                  <a:pos x="14" y="306"/>
                </a:cxn>
                <a:cxn ang="0">
                  <a:pos x="27" y="287"/>
                </a:cxn>
                <a:cxn ang="0">
                  <a:pos x="43" y="261"/>
                </a:cxn>
                <a:cxn ang="0">
                  <a:pos x="51" y="250"/>
                </a:cxn>
                <a:cxn ang="0">
                  <a:pos x="73" y="215"/>
                </a:cxn>
                <a:cxn ang="0">
                  <a:pos x="99" y="166"/>
                </a:cxn>
                <a:cxn ang="0">
                  <a:pos x="116" y="143"/>
                </a:cxn>
                <a:cxn ang="0">
                  <a:pos x="135" y="121"/>
                </a:cxn>
                <a:cxn ang="0">
                  <a:pos x="177" y="81"/>
                </a:cxn>
                <a:cxn ang="0">
                  <a:pos x="212" y="46"/>
                </a:cxn>
                <a:cxn ang="0">
                  <a:pos x="222" y="35"/>
                </a:cxn>
                <a:cxn ang="0">
                  <a:pos x="237" y="19"/>
                </a:cxn>
                <a:cxn ang="0">
                  <a:pos x="249" y="11"/>
                </a:cxn>
                <a:cxn ang="0">
                  <a:pos x="256" y="9"/>
                </a:cxn>
                <a:cxn ang="0">
                  <a:pos x="259" y="7"/>
                </a:cxn>
                <a:cxn ang="0">
                  <a:pos x="261" y="2"/>
                </a:cxn>
                <a:cxn ang="0">
                  <a:pos x="258" y="0"/>
                </a:cxn>
                <a:cxn ang="0">
                  <a:pos x="256" y="0"/>
                </a:cxn>
              </a:cxnLst>
              <a:rect l="0" t="0" r="r" b="b"/>
              <a:pathLst>
                <a:path w="261" h="313">
                  <a:moveTo>
                    <a:pt x="256" y="0"/>
                  </a:moveTo>
                  <a:lnTo>
                    <a:pt x="256" y="0"/>
                  </a:lnTo>
                  <a:lnTo>
                    <a:pt x="247" y="2"/>
                  </a:lnTo>
                  <a:lnTo>
                    <a:pt x="239" y="6"/>
                  </a:lnTo>
                  <a:lnTo>
                    <a:pt x="232" y="11"/>
                  </a:lnTo>
                  <a:lnTo>
                    <a:pt x="224" y="18"/>
                  </a:lnTo>
                  <a:lnTo>
                    <a:pt x="212" y="31"/>
                  </a:lnTo>
                  <a:lnTo>
                    <a:pt x="200" y="46"/>
                  </a:lnTo>
                  <a:lnTo>
                    <a:pt x="200" y="46"/>
                  </a:lnTo>
                  <a:lnTo>
                    <a:pt x="158" y="86"/>
                  </a:lnTo>
                  <a:lnTo>
                    <a:pt x="138" y="106"/>
                  </a:lnTo>
                  <a:lnTo>
                    <a:pt x="118" y="127"/>
                  </a:lnTo>
                  <a:lnTo>
                    <a:pt x="118" y="127"/>
                  </a:lnTo>
                  <a:lnTo>
                    <a:pt x="109" y="139"/>
                  </a:lnTo>
                  <a:lnTo>
                    <a:pt x="100" y="149"/>
                  </a:lnTo>
                  <a:lnTo>
                    <a:pt x="86" y="173"/>
                  </a:lnTo>
                  <a:lnTo>
                    <a:pt x="72" y="196"/>
                  </a:lnTo>
                  <a:lnTo>
                    <a:pt x="58" y="221"/>
                  </a:lnTo>
                  <a:lnTo>
                    <a:pt x="58" y="221"/>
                  </a:lnTo>
                  <a:lnTo>
                    <a:pt x="51" y="234"/>
                  </a:lnTo>
                  <a:lnTo>
                    <a:pt x="42" y="245"/>
                  </a:lnTo>
                  <a:lnTo>
                    <a:pt x="33" y="256"/>
                  </a:lnTo>
                  <a:lnTo>
                    <a:pt x="26" y="269"/>
                  </a:lnTo>
                  <a:lnTo>
                    <a:pt x="26" y="269"/>
                  </a:lnTo>
                  <a:lnTo>
                    <a:pt x="22" y="278"/>
                  </a:lnTo>
                  <a:lnTo>
                    <a:pt x="16" y="288"/>
                  </a:lnTo>
                  <a:lnTo>
                    <a:pt x="9" y="298"/>
                  </a:lnTo>
                  <a:lnTo>
                    <a:pt x="1" y="305"/>
                  </a:lnTo>
                  <a:lnTo>
                    <a:pt x="1" y="305"/>
                  </a:lnTo>
                  <a:lnTo>
                    <a:pt x="0" y="307"/>
                  </a:lnTo>
                  <a:lnTo>
                    <a:pt x="0" y="308"/>
                  </a:lnTo>
                  <a:lnTo>
                    <a:pt x="0" y="310"/>
                  </a:lnTo>
                  <a:lnTo>
                    <a:pt x="1" y="311"/>
                  </a:lnTo>
                  <a:lnTo>
                    <a:pt x="4" y="313"/>
                  </a:lnTo>
                  <a:lnTo>
                    <a:pt x="6" y="312"/>
                  </a:lnTo>
                  <a:lnTo>
                    <a:pt x="9" y="311"/>
                  </a:lnTo>
                  <a:lnTo>
                    <a:pt x="9" y="311"/>
                  </a:lnTo>
                  <a:lnTo>
                    <a:pt x="14" y="306"/>
                  </a:lnTo>
                  <a:lnTo>
                    <a:pt x="19" y="301"/>
                  </a:lnTo>
                  <a:lnTo>
                    <a:pt x="27" y="287"/>
                  </a:lnTo>
                  <a:lnTo>
                    <a:pt x="34" y="274"/>
                  </a:lnTo>
                  <a:lnTo>
                    <a:pt x="43" y="261"/>
                  </a:lnTo>
                  <a:lnTo>
                    <a:pt x="43" y="261"/>
                  </a:lnTo>
                  <a:lnTo>
                    <a:pt x="51" y="250"/>
                  </a:lnTo>
                  <a:lnTo>
                    <a:pt x="59" y="239"/>
                  </a:lnTo>
                  <a:lnTo>
                    <a:pt x="73" y="215"/>
                  </a:lnTo>
                  <a:lnTo>
                    <a:pt x="99" y="166"/>
                  </a:lnTo>
                  <a:lnTo>
                    <a:pt x="99" y="166"/>
                  </a:lnTo>
                  <a:lnTo>
                    <a:pt x="107" y="154"/>
                  </a:lnTo>
                  <a:lnTo>
                    <a:pt x="116" y="143"/>
                  </a:lnTo>
                  <a:lnTo>
                    <a:pt x="125" y="132"/>
                  </a:lnTo>
                  <a:lnTo>
                    <a:pt x="135" y="121"/>
                  </a:lnTo>
                  <a:lnTo>
                    <a:pt x="156" y="100"/>
                  </a:lnTo>
                  <a:lnTo>
                    <a:pt x="177" y="81"/>
                  </a:lnTo>
                  <a:lnTo>
                    <a:pt x="177" y="81"/>
                  </a:lnTo>
                  <a:lnTo>
                    <a:pt x="212" y="46"/>
                  </a:lnTo>
                  <a:lnTo>
                    <a:pt x="212" y="46"/>
                  </a:lnTo>
                  <a:lnTo>
                    <a:pt x="222" y="35"/>
                  </a:lnTo>
                  <a:lnTo>
                    <a:pt x="232" y="24"/>
                  </a:lnTo>
                  <a:lnTo>
                    <a:pt x="237" y="19"/>
                  </a:lnTo>
                  <a:lnTo>
                    <a:pt x="243" y="15"/>
                  </a:lnTo>
                  <a:lnTo>
                    <a:pt x="249" y="11"/>
                  </a:lnTo>
                  <a:lnTo>
                    <a:pt x="256" y="9"/>
                  </a:lnTo>
                  <a:lnTo>
                    <a:pt x="256" y="9"/>
                  </a:lnTo>
                  <a:lnTo>
                    <a:pt x="258" y="8"/>
                  </a:lnTo>
                  <a:lnTo>
                    <a:pt x="259" y="7"/>
                  </a:lnTo>
                  <a:lnTo>
                    <a:pt x="261" y="4"/>
                  </a:lnTo>
                  <a:lnTo>
                    <a:pt x="261" y="2"/>
                  </a:lnTo>
                  <a:lnTo>
                    <a:pt x="259" y="1"/>
                  </a:lnTo>
                  <a:lnTo>
                    <a:pt x="258" y="0"/>
                  </a:lnTo>
                  <a:lnTo>
                    <a:pt x="256" y="0"/>
                  </a:lnTo>
                  <a:lnTo>
                    <a:pt x="25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4" name="chenying0907 290"/>
            <p:cNvSpPr>
              <a:spLocks/>
            </p:cNvSpPr>
            <p:nvPr/>
          </p:nvSpPr>
          <p:spPr bwMode="auto">
            <a:xfrm>
              <a:off x="3316288" y="3211513"/>
              <a:ext cx="177800" cy="225425"/>
            </a:xfrm>
            <a:custGeom>
              <a:avLst/>
              <a:gdLst/>
              <a:ahLst/>
              <a:cxnLst>
                <a:cxn ang="0">
                  <a:pos x="329" y="1"/>
                </a:cxn>
                <a:cxn ang="0">
                  <a:pos x="329" y="1"/>
                </a:cxn>
                <a:cxn ang="0">
                  <a:pos x="316" y="12"/>
                </a:cxn>
                <a:cxn ang="0">
                  <a:pos x="305" y="23"/>
                </a:cxn>
                <a:cxn ang="0">
                  <a:pos x="282" y="47"/>
                </a:cxn>
                <a:cxn ang="0">
                  <a:pos x="261" y="72"/>
                </a:cxn>
                <a:cxn ang="0">
                  <a:pos x="239" y="96"/>
                </a:cxn>
                <a:cxn ang="0">
                  <a:pos x="239" y="96"/>
                </a:cxn>
                <a:cxn ang="0">
                  <a:pos x="214" y="121"/>
                </a:cxn>
                <a:cxn ang="0">
                  <a:pos x="191" y="147"/>
                </a:cxn>
                <a:cxn ang="0">
                  <a:pos x="169" y="173"/>
                </a:cxn>
                <a:cxn ang="0">
                  <a:pos x="147" y="201"/>
                </a:cxn>
                <a:cxn ang="0">
                  <a:pos x="147" y="201"/>
                </a:cxn>
                <a:cxn ang="0">
                  <a:pos x="110" y="250"/>
                </a:cxn>
                <a:cxn ang="0">
                  <a:pos x="91" y="275"/>
                </a:cxn>
                <a:cxn ang="0">
                  <a:pos x="74" y="301"/>
                </a:cxn>
                <a:cxn ang="0">
                  <a:pos x="74" y="301"/>
                </a:cxn>
                <a:cxn ang="0">
                  <a:pos x="55" y="330"/>
                </a:cxn>
                <a:cxn ang="0">
                  <a:pos x="38" y="360"/>
                </a:cxn>
                <a:cxn ang="0">
                  <a:pos x="19" y="390"/>
                </a:cxn>
                <a:cxn ang="0">
                  <a:pos x="0" y="419"/>
                </a:cxn>
                <a:cxn ang="0">
                  <a:pos x="0" y="419"/>
                </a:cxn>
                <a:cxn ang="0">
                  <a:pos x="0" y="421"/>
                </a:cxn>
                <a:cxn ang="0">
                  <a:pos x="0" y="423"/>
                </a:cxn>
                <a:cxn ang="0">
                  <a:pos x="0" y="424"/>
                </a:cxn>
                <a:cxn ang="0">
                  <a:pos x="2" y="425"/>
                </a:cxn>
                <a:cxn ang="0">
                  <a:pos x="4" y="426"/>
                </a:cxn>
                <a:cxn ang="0">
                  <a:pos x="6" y="426"/>
                </a:cxn>
                <a:cxn ang="0">
                  <a:pos x="8" y="425"/>
                </a:cxn>
                <a:cxn ang="0">
                  <a:pos x="9" y="424"/>
                </a:cxn>
                <a:cxn ang="0">
                  <a:pos x="9" y="424"/>
                </a:cxn>
                <a:cxn ang="0">
                  <a:pos x="25" y="398"/>
                </a:cxn>
                <a:cxn ang="0">
                  <a:pos x="42" y="371"/>
                </a:cxn>
                <a:cxn ang="0">
                  <a:pos x="57" y="346"/>
                </a:cxn>
                <a:cxn ang="0">
                  <a:pos x="74" y="319"/>
                </a:cxn>
                <a:cxn ang="0">
                  <a:pos x="74" y="319"/>
                </a:cxn>
                <a:cxn ang="0">
                  <a:pos x="92" y="291"/>
                </a:cxn>
                <a:cxn ang="0">
                  <a:pos x="112" y="262"/>
                </a:cxn>
                <a:cxn ang="0">
                  <a:pos x="154" y="207"/>
                </a:cxn>
                <a:cxn ang="0">
                  <a:pos x="154" y="207"/>
                </a:cxn>
                <a:cxn ang="0">
                  <a:pos x="176" y="180"/>
                </a:cxn>
                <a:cxn ang="0">
                  <a:pos x="198" y="153"/>
                </a:cxn>
                <a:cxn ang="0">
                  <a:pos x="221" y="128"/>
                </a:cxn>
                <a:cxn ang="0">
                  <a:pos x="245" y="103"/>
                </a:cxn>
                <a:cxn ang="0">
                  <a:pos x="245" y="103"/>
                </a:cxn>
                <a:cxn ang="0">
                  <a:pos x="268" y="79"/>
                </a:cxn>
                <a:cxn ang="0">
                  <a:pos x="290" y="54"/>
                </a:cxn>
                <a:cxn ang="0">
                  <a:pos x="311" y="31"/>
                </a:cxn>
                <a:cxn ang="0">
                  <a:pos x="324" y="19"/>
                </a:cxn>
                <a:cxn ang="0">
                  <a:pos x="335" y="8"/>
                </a:cxn>
                <a:cxn ang="0">
                  <a:pos x="335" y="8"/>
                </a:cxn>
                <a:cxn ang="0">
                  <a:pos x="336" y="6"/>
                </a:cxn>
                <a:cxn ang="0">
                  <a:pos x="337" y="5"/>
                </a:cxn>
                <a:cxn ang="0">
                  <a:pos x="336" y="3"/>
                </a:cxn>
                <a:cxn ang="0">
                  <a:pos x="335" y="2"/>
                </a:cxn>
                <a:cxn ang="0">
                  <a:pos x="334" y="1"/>
                </a:cxn>
                <a:cxn ang="0">
                  <a:pos x="332" y="0"/>
                </a:cxn>
                <a:cxn ang="0">
                  <a:pos x="330" y="0"/>
                </a:cxn>
                <a:cxn ang="0">
                  <a:pos x="329" y="1"/>
                </a:cxn>
                <a:cxn ang="0">
                  <a:pos x="329" y="1"/>
                </a:cxn>
              </a:cxnLst>
              <a:rect l="0" t="0" r="r" b="b"/>
              <a:pathLst>
                <a:path w="337" h="426">
                  <a:moveTo>
                    <a:pt x="329" y="1"/>
                  </a:moveTo>
                  <a:lnTo>
                    <a:pt x="329" y="1"/>
                  </a:lnTo>
                  <a:lnTo>
                    <a:pt x="316" y="12"/>
                  </a:lnTo>
                  <a:lnTo>
                    <a:pt x="305" y="23"/>
                  </a:lnTo>
                  <a:lnTo>
                    <a:pt x="282" y="47"/>
                  </a:lnTo>
                  <a:lnTo>
                    <a:pt x="261" y="72"/>
                  </a:lnTo>
                  <a:lnTo>
                    <a:pt x="239" y="96"/>
                  </a:lnTo>
                  <a:lnTo>
                    <a:pt x="239" y="96"/>
                  </a:lnTo>
                  <a:lnTo>
                    <a:pt x="214" y="121"/>
                  </a:lnTo>
                  <a:lnTo>
                    <a:pt x="191" y="147"/>
                  </a:lnTo>
                  <a:lnTo>
                    <a:pt x="169" y="173"/>
                  </a:lnTo>
                  <a:lnTo>
                    <a:pt x="147" y="201"/>
                  </a:lnTo>
                  <a:lnTo>
                    <a:pt x="147" y="201"/>
                  </a:lnTo>
                  <a:lnTo>
                    <a:pt x="110" y="250"/>
                  </a:lnTo>
                  <a:lnTo>
                    <a:pt x="91" y="275"/>
                  </a:lnTo>
                  <a:lnTo>
                    <a:pt x="74" y="301"/>
                  </a:lnTo>
                  <a:lnTo>
                    <a:pt x="74" y="301"/>
                  </a:lnTo>
                  <a:lnTo>
                    <a:pt x="55" y="330"/>
                  </a:lnTo>
                  <a:lnTo>
                    <a:pt x="38" y="360"/>
                  </a:lnTo>
                  <a:lnTo>
                    <a:pt x="19" y="390"/>
                  </a:lnTo>
                  <a:lnTo>
                    <a:pt x="0" y="419"/>
                  </a:lnTo>
                  <a:lnTo>
                    <a:pt x="0" y="419"/>
                  </a:lnTo>
                  <a:lnTo>
                    <a:pt x="0" y="421"/>
                  </a:lnTo>
                  <a:lnTo>
                    <a:pt x="0" y="423"/>
                  </a:lnTo>
                  <a:lnTo>
                    <a:pt x="0" y="424"/>
                  </a:lnTo>
                  <a:lnTo>
                    <a:pt x="2" y="425"/>
                  </a:lnTo>
                  <a:lnTo>
                    <a:pt x="4" y="426"/>
                  </a:lnTo>
                  <a:lnTo>
                    <a:pt x="6" y="426"/>
                  </a:lnTo>
                  <a:lnTo>
                    <a:pt x="8" y="425"/>
                  </a:lnTo>
                  <a:lnTo>
                    <a:pt x="9" y="424"/>
                  </a:lnTo>
                  <a:lnTo>
                    <a:pt x="9" y="424"/>
                  </a:lnTo>
                  <a:lnTo>
                    <a:pt x="25" y="398"/>
                  </a:lnTo>
                  <a:lnTo>
                    <a:pt x="42" y="371"/>
                  </a:lnTo>
                  <a:lnTo>
                    <a:pt x="57" y="346"/>
                  </a:lnTo>
                  <a:lnTo>
                    <a:pt x="74" y="319"/>
                  </a:lnTo>
                  <a:lnTo>
                    <a:pt x="74" y="319"/>
                  </a:lnTo>
                  <a:lnTo>
                    <a:pt x="92" y="291"/>
                  </a:lnTo>
                  <a:lnTo>
                    <a:pt x="112" y="262"/>
                  </a:lnTo>
                  <a:lnTo>
                    <a:pt x="154" y="207"/>
                  </a:lnTo>
                  <a:lnTo>
                    <a:pt x="154" y="207"/>
                  </a:lnTo>
                  <a:lnTo>
                    <a:pt x="176" y="180"/>
                  </a:lnTo>
                  <a:lnTo>
                    <a:pt x="198" y="153"/>
                  </a:lnTo>
                  <a:lnTo>
                    <a:pt x="221" y="128"/>
                  </a:lnTo>
                  <a:lnTo>
                    <a:pt x="245" y="103"/>
                  </a:lnTo>
                  <a:lnTo>
                    <a:pt x="245" y="103"/>
                  </a:lnTo>
                  <a:lnTo>
                    <a:pt x="268" y="79"/>
                  </a:lnTo>
                  <a:lnTo>
                    <a:pt x="290" y="54"/>
                  </a:lnTo>
                  <a:lnTo>
                    <a:pt x="311" y="31"/>
                  </a:lnTo>
                  <a:lnTo>
                    <a:pt x="324" y="19"/>
                  </a:lnTo>
                  <a:lnTo>
                    <a:pt x="335" y="8"/>
                  </a:lnTo>
                  <a:lnTo>
                    <a:pt x="335" y="8"/>
                  </a:lnTo>
                  <a:lnTo>
                    <a:pt x="336" y="6"/>
                  </a:lnTo>
                  <a:lnTo>
                    <a:pt x="337" y="5"/>
                  </a:lnTo>
                  <a:lnTo>
                    <a:pt x="336" y="3"/>
                  </a:lnTo>
                  <a:lnTo>
                    <a:pt x="335" y="2"/>
                  </a:lnTo>
                  <a:lnTo>
                    <a:pt x="334" y="1"/>
                  </a:lnTo>
                  <a:lnTo>
                    <a:pt x="332" y="0"/>
                  </a:lnTo>
                  <a:lnTo>
                    <a:pt x="330" y="0"/>
                  </a:lnTo>
                  <a:lnTo>
                    <a:pt x="329" y="1"/>
                  </a:lnTo>
                  <a:lnTo>
                    <a:pt x="3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5" name="chenying0907 291"/>
            <p:cNvSpPr>
              <a:spLocks/>
            </p:cNvSpPr>
            <p:nvPr/>
          </p:nvSpPr>
          <p:spPr bwMode="auto">
            <a:xfrm>
              <a:off x="3319463" y="3198813"/>
              <a:ext cx="217488" cy="288925"/>
            </a:xfrm>
            <a:custGeom>
              <a:avLst/>
              <a:gdLst/>
              <a:ahLst/>
              <a:cxnLst>
                <a:cxn ang="0">
                  <a:pos x="404" y="1"/>
                </a:cxn>
                <a:cxn ang="0">
                  <a:pos x="376" y="33"/>
                </a:cxn>
                <a:cxn ang="0">
                  <a:pos x="324" y="99"/>
                </a:cxn>
                <a:cxn ang="0">
                  <a:pos x="298" y="133"/>
                </a:cxn>
                <a:cxn ang="0">
                  <a:pos x="237" y="210"/>
                </a:cxn>
                <a:cxn ang="0">
                  <a:pos x="172" y="284"/>
                </a:cxn>
                <a:cxn ang="0">
                  <a:pos x="116" y="352"/>
                </a:cxn>
                <a:cxn ang="0">
                  <a:pos x="78" y="405"/>
                </a:cxn>
                <a:cxn ang="0">
                  <a:pos x="66" y="423"/>
                </a:cxn>
                <a:cxn ang="0">
                  <a:pos x="24" y="496"/>
                </a:cxn>
                <a:cxn ang="0">
                  <a:pos x="11" y="516"/>
                </a:cxn>
                <a:cxn ang="0">
                  <a:pos x="0" y="539"/>
                </a:cxn>
                <a:cxn ang="0">
                  <a:pos x="0" y="541"/>
                </a:cxn>
                <a:cxn ang="0">
                  <a:pos x="2" y="544"/>
                </a:cxn>
                <a:cxn ang="0">
                  <a:pos x="5" y="545"/>
                </a:cxn>
                <a:cxn ang="0">
                  <a:pos x="8" y="543"/>
                </a:cxn>
                <a:cxn ang="0">
                  <a:pos x="9" y="542"/>
                </a:cxn>
                <a:cxn ang="0">
                  <a:pos x="21" y="516"/>
                </a:cxn>
                <a:cxn ang="0">
                  <a:pos x="37" y="493"/>
                </a:cxn>
                <a:cxn ang="0">
                  <a:pos x="56" y="456"/>
                </a:cxn>
                <a:cxn ang="0">
                  <a:pos x="78" y="421"/>
                </a:cxn>
                <a:cxn ang="0">
                  <a:pos x="104" y="383"/>
                </a:cxn>
                <a:cxn ang="0">
                  <a:pos x="162" y="312"/>
                </a:cxn>
                <a:cxn ang="0">
                  <a:pos x="191" y="277"/>
                </a:cxn>
                <a:cxn ang="0">
                  <a:pos x="274" y="179"/>
                </a:cxn>
                <a:cxn ang="0">
                  <a:pos x="301" y="144"/>
                </a:cxn>
                <a:cxn ang="0">
                  <a:pos x="382" y="40"/>
                </a:cxn>
                <a:cxn ang="0">
                  <a:pos x="411" y="8"/>
                </a:cxn>
                <a:cxn ang="0">
                  <a:pos x="412" y="6"/>
                </a:cxn>
                <a:cxn ang="0">
                  <a:pos x="412" y="3"/>
                </a:cxn>
                <a:cxn ang="0">
                  <a:pos x="410" y="0"/>
                </a:cxn>
                <a:cxn ang="0">
                  <a:pos x="405" y="0"/>
                </a:cxn>
                <a:cxn ang="0">
                  <a:pos x="404" y="1"/>
                </a:cxn>
              </a:cxnLst>
              <a:rect l="0" t="0" r="r" b="b"/>
              <a:pathLst>
                <a:path w="413" h="545">
                  <a:moveTo>
                    <a:pt x="404" y="1"/>
                  </a:moveTo>
                  <a:lnTo>
                    <a:pt x="404" y="1"/>
                  </a:lnTo>
                  <a:lnTo>
                    <a:pt x="390" y="16"/>
                  </a:lnTo>
                  <a:lnTo>
                    <a:pt x="376" y="33"/>
                  </a:lnTo>
                  <a:lnTo>
                    <a:pt x="350" y="65"/>
                  </a:lnTo>
                  <a:lnTo>
                    <a:pt x="324" y="99"/>
                  </a:lnTo>
                  <a:lnTo>
                    <a:pt x="298" y="133"/>
                  </a:lnTo>
                  <a:lnTo>
                    <a:pt x="298" y="133"/>
                  </a:lnTo>
                  <a:lnTo>
                    <a:pt x="268" y="171"/>
                  </a:lnTo>
                  <a:lnTo>
                    <a:pt x="237" y="210"/>
                  </a:lnTo>
                  <a:lnTo>
                    <a:pt x="172" y="284"/>
                  </a:lnTo>
                  <a:lnTo>
                    <a:pt x="172" y="284"/>
                  </a:lnTo>
                  <a:lnTo>
                    <a:pt x="144" y="318"/>
                  </a:lnTo>
                  <a:lnTo>
                    <a:pt x="116" y="352"/>
                  </a:lnTo>
                  <a:lnTo>
                    <a:pt x="90" y="387"/>
                  </a:lnTo>
                  <a:lnTo>
                    <a:pt x="78" y="405"/>
                  </a:lnTo>
                  <a:lnTo>
                    <a:pt x="66" y="423"/>
                  </a:lnTo>
                  <a:lnTo>
                    <a:pt x="66" y="423"/>
                  </a:lnTo>
                  <a:lnTo>
                    <a:pt x="44" y="459"/>
                  </a:lnTo>
                  <a:lnTo>
                    <a:pt x="24" y="496"/>
                  </a:lnTo>
                  <a:lnTo>
                    <a:pt x="24" y="496"/>
                  </a:lnTo>
                  <a:lnTo>
                    <a:pt x="11" y="516"/>
                  </a:lnTo>
                  <a:lnTo>
                    <a:pt x="5" y="528"/>
                  </a:lnTo>
                  <a:lnTo>
                    <a:pt x="0" y="539"/>
                  </a:lnTo>
                  <a:lnTo>
                    <a:pt x="0" y="539"/>
                  </a:lnTo>
                  <a:lnTo>
                    <a:pt x="0" y="541"/>
                  </a:lnTo>
                  <a:lnTo>
                    <a:pt x="1" y="543"/>
                  </a:lnTo>
                  <a:lnTo>
                    <a:pt x="2" y="544"/>
                  </a:lnTo>
                  <a:lnTo>
                    <a:pt x="3" y="544"/>
                  </a:lnTo>
                  <a:lnTo>
                    <a:pt x="5" y="545"/>
                  </a:lnTo>
                  <a:lnTo>
                    <a:pt x="7" y="544"/>
                  </a:lnTo>
                  <a:lnTo>
                    <a:pt x="8" y="543"/>
                  </a:lnTo>
                  <a:lnTo>
                    <a:pt x="9" y="542"/>
                  </a:lnTo>
                  <a:lnTo>
                    <a:pt x="9" y="542"/>
                  </a:lnTo>
                  <a:lnTo>
                    <a:pt x="15" y="529"/>
                  </a:lnTo>
                  <a:lnTo>
                    <a:pt x="21" y="516"/>
                  </a:lnTo>
                  <a:lnTo>
                    <a:pt x="29" y="505"/>
                  </a:lnTo>
                  <a:lnTo>
                    <a:pt x="37" y="493"/>
                  </a:lnTo>
                  <a:lnTo>
                    <a:pt x="37" y="493"/>
                  </a:lnTo>
                  <a:lnTo>
                    <a:pt x="56" y="456"/>
                  </a:lnTo>
                  <a:lnTo>
                    <a:pt x="78" y="421"/>
                  </a:lnTo>
                  <a:lnTo>
                    <a:pt x="78" y="421"/>
                  </a:lnTo>
                  <a:lnTo>
                    <a:pt x="91" y="403"/>
                  </a:lnTo>
                  <a:lnTo>
                    <a:pt x="104" y="383"/>
                  </a:lnTo>
                  <a:lnTo>
                    <a:pt x="132" y="347"/>
                  </a:lnTo>
                  <a:lnTo>
                    <a:pt x="162" y="312"/>
                  </a:lnTo>
                  <a:lnTo>
                    <a:pt x="191" y="277"/>
                  </a:lnTo>
                  <a:lnTo>
                    <a:pt x="191" y="277"/>
                  </a:lnTo>
                  <a:lnTo>
                    <a:pt x="247" y="212"/>
                  </a:lnTo>
                  <a:lnTo>
                    <a:pt x="274" y="179"/>
                  </a:lnTo>
                  <a:lnTo>
                    <a:pt x="301" y="144"/>
                  </a:lnTo>
                  <a:lnTo>
                    <a:pt x="301" y="144"/>
                  </a:lnTo>
                  <a:lnTo>
                    <a:pt x="354" y="74"/>
                  </a:lnTo>
                  <a:lnTo>
                    <a:pt x="382" y="40"/>
                  </a:lnTo>
                  <a:lnTo>
                    <a:pt x="396" y="24"/>
                  </a:lnTo>
                  <a:lnTo>
                    <a:pt x="411" y="8"/>
                  </a:lnTo>
                  <a:lnTo>
                    <a:pt x="411" y="8"/>
                  </a:lnTo>
                  <a:lnTo>
                    <a:pt x="412" y="6"/>
                  </a:lnTo>
                  <a:lnTo>
                    <a:pt x="413" y="4"/>
                  </a:lnTo>
                  <a:lnTo>
                    <a:pt x="412" y="3"/>
                  </a:lnTo>
                  <a:lnTo>
                    <a:pt x="411" y="1"/>
                  </a:lnTo>
                  <a:lnTo>
                    <a:pt x="410" y="0"/>
                  </a:lnTo>
                  <a:lnTo>
                    <a:pt x="408" y="0"/>
                  </a:lnTo>
                  <a:lnTo>
                    <a:pt x="405" y="0"/>
                  </a:lnTo>
                  <a:lnTo>
                    <a:pt x="404" y="1"/>
                  </a:lnTo>
                  <a:lnTo>
                    <a:pt x="40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6" name="chenying0907 292"/>
            <p:cNvSpPr>
              <a:spLocks/>
            </p:cNvSpPr>
            <p:nvPr/>
          </p:nvSpPr>
          <p:spPr bwMode="auto">
            <a:xfrm>
              <a:off x="3321050" y="3190875"/>
              <a:ext cx="250825" cy="319088"/>
            </a:xfrm>
            <a:custGeom>
              <a:avLst/>
              <a:gdLst/>
              <a:ahLst/>
              <a:cxnLst>
                <a:cxn ang="0">
                  <a:pos x="466" y="2"/>
                </a:cxn>
                <a:cxn ang="0">
                  <a:pos x="440" y="34"/>
                </a:cxn>
                <a:cxn ang="0">
                  <a:pos x="417" y="70"/>
                </a:cxn>
                <a:cxn ang="0">
                  <a:pos x="411" y="80"/>
                </a:cxn>
                <a:cxn ang="0">
                  <a:pos x="386" y="109"/>
                </a:cxn>
                <a:cxn ang="0">
                  <a:pos x="350" y="146"/>
                </a:cxn>
                <a:cxn ang="0">
                  <a:pos x="315" y="183"/>
                </a:cxn>
                <a:cxn ang="0">
                  <a:pos x="249" y="261"/>
                </a:cxn>
                <a:cxn ang="0">
                  <a:pos x="216" y="300"/>
                </a:cxn>
                <a:cxn ang="0">
                  <a:pos x="123" y="414"/>
                </a:cxn>
                <a:cxn ang="0">
                  <a:pos x="94" y="454"/>
                </a:cxn>
                <a:cxn ang="0">
                  <a:pos x="43" y="531"/>
                </a:cxn>
                <a:cxn ang="0">
                  <a:pos x="32" y="548"/>
                </a:cxn>
                <a:cxn ang="0">
                  <a:pos x="8" y="580"/>
                </a:cxn>
                <a:cxn ang="0">
                  <a:pos x="0" y="596"/>
                </a:cxn>
                <a:cxn ang="0">
                  <a:pos x="0" y="598"/>
                </a:cxn>
                <a:cxn ang="0">
                  <a:pos x="1" y="602"/>
                </a:cxn>
                <a:cxn ang="0">
                  <a:pos x="5" y="603"/>
                </a:cxn>
                <a:cxn ang="0">
                  <a:pos x="8" y="602"/>
                </a:cxn>
                <a:cxn ang="0">
                  <a:pos x="9" y="599"/>
                </a:cxn>
                <a:cxn ang="0">
                  <a:pos x="17" y="583"/>
                </a:cxn>
                <a:cxn ang="0">
                  <a:pos x="40" y="552"/>
                </a:cxn>
                <a:cxn ang="0">
                  <a:pos x="50" y="536"/>
                </a:cxn>
                <a:cxn ang="0">
                  <a:pos x="102" y="458"/>
                </a:cxn>
                <a:cxn ang="0">
                  <a:pos x="116" y="437"/>
                </a:cxn>
                <a:cxn ang="0">
                  <a:pos x="164" y="377"/>
                </a:cxn>
                <a:cxn ang="0">
                  <a:pos x="228" y="300"/>
                </a:cxn>
                <a:cxn ang="0">
                  <a:pos x="291" y="225"/>
                </a:cxn>
                <a:cxn ang="0">
                  <a:pos x="357" y="152"/>
                </a:cxn>
                <a:cxn ang="0">
                  <a:pos x="387" y="121"/>
                </a:cxn>
                <a:cxn ang="0">
                  <a:pos x="416" y="87"/>
                </a:cxn>
                <a:cxn ang="0">
                  <a:pos x="429" y="67"/>
                </a:cxn>
                <a:cxn ang="0">
                  <a:pos x="456" y="27"/>
                </a:cxn>
                <a:cxn ang="0">
                  <a:pos x="473" y="9"/>
                </a:cxn>
                <a:cxn ang="0">
                  <a:pos x="474" y="7"/>
                </a:cxn>
                <a:cxn ang="0">
                  <a:pos x="473" y="3"/>
                </a:cxn>
                <a:cxn ang="0">
                  <a:pos x="471" y="1"/>
                </a:cxn>
                <a:cxn ang="0">
                  <a:pos x="468" y="0"/>
                </a:cxn>
                <a:cxn ang="0">
                  <a:pos x="466" y="2"/>
                </a:cxn>
              </a:cxnLst>
              <a:rect l="0" t="0" r="r" b="b"/>
              <a:pathLst>
                <a:path w="474" h="603">
                  <a:moveTo>
                    <a:pt x="466" y="2"/>
                  </a:moveTo>
                  <a:lnTo>
                    <a:pt x="466" y="2"/>
                  </a:lnTo>
                  <a:lnTo>
                    <a:pt x="452" y="18"/>
                  </a:lnTo>
                  <a:lnTo>
                    <a:pt x="440" y="34"/>
                  </a:lnTo>
                  <a:lnTo>
                    <a:pt x="428" y="52"/>
                  </a:lnTo>
                  <a:lnTo>
                    <a:pt x="417" y="70"/>
                  </a:lnTo>
                  <a:lnTo>
                    <a:pt x="417" y="70"/>
                  </a:lnTo>
                  <a:lnTo>
                    <a:pt x="411" y="80"/>
                  </a:lnTo>
                  <a:lnTo>
                    <a:pt x="403" y="90"/>
                  </a:lnTo>
                  <a:lnTo>
                    <a:pt x="386" y="109"/>
                  </a:lnTo>
                  <a:lnTo>
                    <a:pt x="368" y="127"/>
                  </a:lnTo>
                  <a:lnTo>
                    <a:pt x="350" y="146"/>
                  </a:lnTo>
                  <a:lnTo>
                    <a:pt x="350" y="146"/>
                  </a:lnTo>
                  <a:lnTo>
                    <a:pt x="315" y="183"/>
                  </a:lnTo>
                  <a:lnTo>
                    <a:pt x="282" y="221"/>
                  </a:lnTo>
                  <a:lnTo>
                    <a:pt x="249" y="261"/>
                  </a:lnTo>
                  <a:lnTo>
                    <a:pt x="216" y="300"/>
                  </a:lnTo>
                  <a:lnTo>
                    <a:pt x="216" y="300"/>
                  </a:lnTo>
                  <a:lnTo>
                    <a:pt x="154" y="375"/>
                  </a:lnTo>
                  <a:lnTo>
                    <a:pt x="123" y="414"/>
                  </a:lnTo>
                  <a:lnTo>
                    <a:pt x="94" y="454"/>
                  </a:lnTo>
                  <a:lnTo>
                    <a:pt x="94" y="454"/>
                  </a:lnTo>
                  <a:lnTo>
                    <a:pt x="68" y="492"/>
                  </a:lnTo>
                  <a:lnTo>
                    <a:pt x="43" y="531"/>
                  </a:lnTo>
                  <a:lnTo>
                    <a:pt x="43" y="531"/>
                  </a:lnTo>
                  <a:lnTo>
                    <a:pt x="32" y="548"/>
                  </a:lnTo>
                  <a:lnTo>
                    <a:pt x="19" y="563"/>
                  </a:lnTo>
                  <a:lnTo>
                    <a:pt x="8" y="580"/>
                  </a:lnTo>
                  <a:lnTo>
                    <a:pt x="4" y="588"/>
                  </a:lnTo>
                  <a:lnTo>
                    <a:pt x="0" y="596"/>
                  </a:lnTo>
                  <a:lnTo>
                    <a:pt x="0" y="596"/>
                  </a:lnTo>
                  <a:lnTo>
                    <a:pt x="0" y="598"/>
                  </a:lnTo>
                  <a:lnTo>
                    <a:pt x="0" y="600"/>
                  </a:lnTo>
                  <a:lnTo>
                    <a:pt x="1" y="602"/>
                  </a:lnTo>
                  <a:lnTo>
                    <a:pt x="3" y="603"/>
                  </a:lnTo>
                  <a:lnTo>
                    <a:pt x="5" y="603"/>
                  </a:lnTo>
                  <a:lnTo>
                    <a:pt x="6" y="603"/>
                  </a:lnTo>
                  <a:lnTo>
                    <a:pt x="8" y="602"/>
                  </a:lnTo>
                  <a:lnTo>
                    <a:pt x="9" y="599"/>
                  </a:lnTo>
                  <a:lnTo>
                    <a:pt x="9" y="599"/>
                  </a:lnTo>
                  <a:lnTo>
                    <a:pt x="12" y="591"/>
                  </a:lnTo>
                  <a:lnTo>
                    <a:pt x="17" y="583"/>
                  </a:lnTo>
                  <a:lnTo>
                    <a:pt x="28" y="567"/>
                  </a:lnTo>
                  <a:lnTo>
                    <a:pt x="40" y="552"/>
                  </a:lnTo>
                  <a:lnTo>
                    <a:pt x="50" y="536"/>
                  </a:lnTo>
                  <a:lnTo>
                    <a:pt x="50" y="536"/>
                  </a:lnTo>
                  <a:lnTo>
                    <a:pt x="76" y="497"/>
                  </a:lnTo>
                  <a:lnTo>
                    <a:pt x="102" y="458"/>
                  </a:lnTo>
                  <a:lnTo>
                    <a:pt x="102" y="458"/>
                  </a:lnTo>
                  <a:lnTo>
                    <a:pt x="116" y="437"/>
                  </a:lnTo>
                  <a:lnTo>
                    <a:pt x="132" y="418"/>
                  </a:lnTo>
                  <a:lnTo>
                    <a:pt x="164" y="377"/>
                  </a:lnTo>
                  <a:lnTo>
                    <a:pt x="228" y="300"/>
                  </a:lnTo>
                  <a:lnTo>
                    <a:pt x="228" y="300"/>
                  </a:lnTo>
                  <a:lnTo>
                    <a:pt x="259" y="262"/>
                  </a:lnTo>
                  <a:lnTo>
                    <a:pt x="291" y="225"/>
                  </a:lnTo>
                  <a:lnTo>
                    <a:pt x="323" y="187"/>
                  </a:lnTo>
                  <a:lnTo>
                    <a:pt x="357" y="152"/>
                  </a:lnTo>
                  <a:lnTo>
                    <a:pt x="357" y="152"/>
                  </a:lnTo>
                  <a:lnTo>
                    <a:pt x="387" y="121"/>
                  </a:lnTo>
                  <a:lnTo>
                    <a:pt x="402" y="105"/>
                  </a:lnTo>
                  <a:lnTo>
                    <a:pt x="416" y="87"/>
                  </a:lnTo>
                  <a:lnTo>
                    <a:pt x="416" y="87"/>
                  </a:lnTo>
                  <a:lnTo>
                    <a:pt x="429" y="67"/>
                  </a:lnTo>
                  <a:lnTo>
                    <a:pt x="443" y="47"/>
                  </a:lnTo>
                  <a:lnTo>
                    <a:pt x="456" y="27"/>
                  </a:lnTo>
                  <a:lnTo>
                    <a:pt x="465" y="18"/>
                  </a:lnTo>
                  <a:lnTo>
                    <a:pt x="473" y="9"/>
                  </a:lnTo>
                  <a:lnTo>
                    <a:pt x="473" y="9"/>
                  </a:lnTo>
                  <a:lnTo>
                    <a:pt x="474" y="7"/>
                  </a:lnTo>
                  <a:lnTo>
                    <a:pt x="474" y="6"/>
                  </a:lnTo>
                  <a:lnTo>
                    <a:pt x="473" y="3"/>
                  </a:lnTo>
                  <a:lnTo>
                    <a:pt x="472" y="2"/>
                  </a:lnTo>
                  <a:lnTo>
                    <a:pt x="471" y="1"/>
                  </a:lnTo>
                  <a:lnTo>
                    <a:pt x="469" y="0"/>
                  </a:lnTo>
                  <a:lnTo>
                    <a:pt x="468" y="0"/>
                  </a:lnTo>
                  <a:lnTo>
                    <a:pt x="466" y="2"/>
                  </a:lnTo>
                  <a:lnTo>
                    <a:pt x="4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7" name="chenying0907 293"/>
            <p:cNvSpPr>
              <a:spLocks/>
            </p:cNvSpPr>
            <p:nvPr/>
          </p:nvSpPr>
          <p:spPr bwMode="auto">
            <a:xfrm>
              <a:off x="3325813" y="3400425"/>
              <a:ext cx="115888" cy="142875"/>
            </a:xfrm>
            <a:custGeom>
              <a:avLst/>
              <a:gdLst/>
              <a:ahLst/>
              <a:cxnLst>
                <a:cxn ang="0">
                  <a:pos x="212" y="1"/>
                </a:cxn>
                <a:cxn ang="0">
                  <a:pos x="192" y="13"/>
                </a:cxn>
                <a:cxn ang="0">
                  <a:pos x="175" y="31"/>
                </a:cxn>
                <a:cxn ang="0">
                  <a:pos x="141" y="67"/>
                </a:cxn>
                <a:cxn ang="0">
                  <a:pos x="102" y="104"/>
                </a:cxn>
                <a:cxn ang="0">
                  <a:pos x="67" y="143"/>
                </a:cxn>
                <a:cxn ang="0">
                  <a:pos x="52" y="165"/>
                </a:cxn>
                <a:cxn ang="0">
                  <a:pos x="38" y="187"/>
                </a:cxn>
                <a:cxn ang="0">
                  <a:pos x="19" y="218"/>
                </a:cxn>
                <a:cxn ang="0">
                  <a:pos x="15" y="228"/>
                </a:cxn>
                <a:cxn ang="0">
                  <a:pos x="13" y="232"/>
                </a:cxn>
                <a:cxn ang="0">
                  <a:pos x="6" y="247"/>
                </a:cxn>
                <a:cxn ang="0">
                  <a:pos x="1" y="261"/>
                </a:cxn>
                <a:cxn ang="0">
                  <a:pos x="0" y="266"/>
                </a:cxn>
                <a:cxn ang="0">
                  <a:pos x="3" y="271"/>
                </a:cxn>
                <a:cxn ang="0">
                  <a:pos x="7" y="271"/>
                </a:cxn>
                <a:cxn ang="0">
                  <a:pos x="8" y="270"/>
                </a:cxn>
                <a:cxn ang="0">
                  <a:pos x="10" y="267"/>
                </a:cxn>
                <a:cxn ang="0">
                  <a:pos x="10" y="264"/>
                </a:cxn>
                <a:cxn ang="0">
                  <a:pos x="12" y="256"/>
                </a:cxn>
                <a:cxn ang="0">
                  <a:pos x="21" y="239"/>
                </a:cxn>
                <a:cxn ang="0">
                  <a:pos x="25" y="230"/>
                </a:cxn>
                <a:cxn ang="0">
                  <a:pos x="34" y="210"/>
                </a:cxn>
                <a:cxn ang="0">
                  <a:pos x="46" y="188"/>
                </a:cxn>
                <a:cxn ang="0">
                  <a:pos x="75" y="149"/>
                </a:cxn>
                <a:cxn ang="0">
                  <a:pos x="83" y="138"/>
                </a:cxn>
                <a:cxn ang="0">
                  <a:pos x="110" y="109"/>
                </a:cxn>
                <a:cxn ang="0">
                  <a:pos x="180" y="41"/>
                </a:cxn>
                <a:cxn ang="0">
                  <a:pos x="197" y="24"/>
                </a:cxn>
                <a:cxn ang="0">
                  <a:pos x="211" y="12"/>
                </a:cxn>
                <a:cxn ang="0">
                  <a:pos x="217" y="9"/>
                </a:cxn>
                <a:cxn ang="0">
                  <a:pos x="219" y="6"/>
                </a:cxn>
                <a:cxn ang="0">
                  <a:pos x="219" y="3"/>
                </a:cxn>
                <a:cxn ang="0">
                  <a:pos x="214" y="0"/>
                </a:cxn>
                <a:cxn ang="0">
                  <a:pos x="212" y="1"/>
                </a:cxn>
              </a:cxnLst>
              <a:rect l="0" t="0" r="r" b="b"/>
              <a:pathLst>
                <a:path w="219" h="271">
                  <a:moveTo>
                    <a:pt x="212" y="1"/>
                  </a:moveTo>
                  <a:lnTo>
                    <a:pt x="212" y="1"/>
                  </a:lnTo>
                  <a:lnTo>
                    <a:pt x="201" y="6"/>
                  </a:lnTo>
                  <a:lnTo>
                    <a:pt x="192" y="13"/>
                  </a:lnTo>
                  <a:lnTo>
                    <a:pt x="183" y="22"/>
                  </a:lnTo>
                  <a:lnTo>
                    <a:pt x="175" y="31"/>
                  </a:lnTo>
                  <a:lnTo>
                    <a:pt x="157" y="49"/>
                  </a:lnTo>
                  <a:lnTo>
                    <a:pt x="141" y="67"/>
                  </a:lnTo>
                  <a:lnTo>
                    <a:pt x="141" y="67"/>
                  </a:lnTo>
                  <a:lnTo>
                    <a:pt x="102" y="104"/>
                  </a:lnTo>
                  <a:lnTo>
                    <a:pt x="84" y="124"/>
                  </a:lnTo>
                  <a:lnTo>
                    <a:pt x="67" y="143"/>
                  </a:lnTo>
                  <a:lnTo>
                    <a:pt x="67" y="143"/>
                  </a:lnTo>
                  <a:lnTo>
                    <a:pt x="52" y="165"/>
                  </a:lnTo>
                  <a:lnTo>
                    <a:pt x="38" y="187"/>
                  </a:lnTo>
                  <a:lnTo>
                    <a:pt x="38" y="187"/>
                  </a:lnTo>
                  <a:lnTo>
                    <a:pt x="25" y="206"/>
                  </a:lnTo>
                  <a:lnTo>
                    <a:pt x="19" y="218"/>
                  </a:lnTo>
                  <a:lnTo>
                    <a:pt x="16" y="223"/>
                  </a:lnTo>
                  <a:lnTo>
                    <a:pt x="15" y="228"/>
                  </a:lnTo>
                  <a:lnTo>
                    <a:pt x="15" y="228"/>
                  </a:lnTo>
                  <a:lnTo>
                    <a:pt x="13" y="232"/>
                  </a:lnTo>
                  <a:lnTo>
                    <a:pt x="11" y="237"/>
                  </a:lnTo>
                  <a:lnTo>
                    <a:pt x="6" y="247"/>
                  </a:lnTo>
                  <a:lnTo>
                    <a:pt x="2" y="256"/>
                  </a:lnTo>
                  <a:lnTo>
                    <a:pt x="1" y="261"/>
                  </a:lnTo>
                  <a:lnTo>
                    <a:pt x="0" y="266"/>
                  </a:lnTo>
                  <a:lnTo>
                    <a:pt x="0" y="266"/>
                  </a:lnTo>
                  <a:lnTo>
                    <a:pt x="1" y="268"/>
                  </a:lnTo>
                  <a:lnTo>
                    <a:pt x="3" y="271"/>
                  </a:lnTo>
                  <a:lnTo>
                    <a:pt x="5" y="271"/>
                  </a:lnTo>
                  <a:lnTo>
                    <a:pt x="7" y="271"/>
                  </a:lnTo>
                  <a:lnTo>
                    <a:pt x="8" y="270"/>
                  </a:lnTo>
                  <a:lnTo>
                    <a:pt x="8" y="270"/>
                  </a:lnTo>
                  <a:lnTo>
                    <a:pt x="9" y="268"/>
                  </a:lnTo>
                  <a:lnTo>
                    <a:pt x="10" y="267"/>
                  </a:lnTo>
                  <a:lnTo>
                    <a:pt x="10" y="264"/>
                  </a:lnTo>
                  <a:lnTo>
                    <a:pt x="10" y="264"/>
                  </a:lnTo>
                  <a:lnTo>
                    <a:pt x="10" y="260"/>
                  </a:lnTo>
                  <a:lnTo>
                    <a:pt x="12" y="256"/>
                  </a:lnTo>
                  <a:lnTo>
                    <a:pt x="16" y="247"/>
                  </a:lnTo>
                  <a:lnTo>
                    <a:pt x="21" y="239"/>
                  </a:lnTo>
                  <a:lnTo>
                    <a:pt x="25" y="230"/>
                  </a:lnTo>
                  <a:lnTo>
                    <a:pt x="25" y="230"/>
                  </a:lnTo>
                  <a:lnTo>
                    <a:pt x="29" y="220"/>
                  </a:lnTo>
                  <a:lnTo>
                    <a:pt x="34" y="210"/>
                  </a:lnTo>
                  <a:lnTo>
                    <a:pt x="40" y="198"/>
                  </a:lnTo>
                  <a:lnTo>
                    <a:pt x="46" y="188"/>
                  </a:lnTo>
                  <a:lnTo>
                    <a:pt x="61" y="167"/>
                  </a:lnTo>
                  <a:lnTo>
                    <a:pt x="75" y="149"/>
                  </a:lnTo>
                  <a:lnTo>
                    <a:pt x="75" y="149"/>
                  </a:lnTo>
                  <a:lnTo>
                    <a:pt x="83" y="138"/>
                  </a:lnTo>
                  <a:lnTo>
                    <a:pt x="92" y="129"/>
                  </a:lnTo>
                  <a:lnTo>
                    <a:pt x="110" y="109"/>
                  </a:lnTo>
                  <a:lnTo>
                    <a:pt x="148" y="73"/>
                  </a:lnTo>
                  <a:lnTo>
                    <a:pt x="180" y="41"/>
                  </a:lnTo>
                  <a:lnTo>
                    <a:pt x="180" y="41"/>
                  </a:lnTo>
                  <a:lnTo>
                    <a:pt x="197" y="24"/>
                  </a:lnTo>
                  <a:lnTo>
                    <a:pt x="207" y="15"/>
                  </a:lnTo>
                  <a:lnTo>
                    <a:pt x="211" y="12"/>
                  </a:lnTo>
                  <a:lnTo>
                    <a:pt x="217" y="9"/>
                  </a:lnTo>
                  <a:lnTo>
                    <a:pt x="217" y="9"/>
                  </a:lnTo>
                  <a:lnTo>
                    <a:pt x="218" y="8"/>
                  </a:lnTo>
                  <a:lnTo>
                    <a:pt x="219" y="6"/>
                  </a:lnTo>
                  <a:lnTo>
                    <a:pt x="219" y="5"/>
                  </a:lnTo>
                  <a:lnTo>
                    <a:pt x="219" y="3"/>
                  </a:lnTo>
                  <a:lnTo>
                    <a:pt x="216" y="1"/>
                  </a:lnTo>
                  <a:lnTo>
                    <a:pt x="214" y="0"/>
                  </a:lnTo>
                  <a:lnTo>
                    <a:pt x="212" y="1"/>
                  </a:lnTo>
                  <a:lnTo>
                    <a:pt x="21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8" name="chenying0907 294"/>
            <p:cNvSpPr>
              <a:spLocks/>
            </p:cNvSpPr>
            <p:nvPr/>
          </p:nvSpPr>
          <p:spPr bwMode="auto">
            <a:xfrm>
              <a:off x="3338513" y="3462338"/>
              <a:ext cx="76200" cy="107950"/>
            </a:xfrm>
            <a:custGeom>
              <a:avLst/>
              <a:gdLst/>
              <a:ahLst/>
              <a:cxnLst>
                <a:cxn ang="0">
                  <a:pos x="134" y="1"/>
                </a:cxn>
                <a:cxn ang="0">
                  <a:pos x="134" y="1"/>
                </a:cxn>
                <a:cxn ang="0">
                  <a:pos x="113" y="23"/>
                </a:cxn>
                <a:cxn ang="0">
                  <a:pos x="96" y="46"/>
                </a:cxn>
                <a:cxn ang="0">
                  <a:pos x="78" y="71"/>
                </a:cxn>
                <a:cxn ang="0">
                  <a:pos x="63" y="96"/>
                </a:cxn>
                <a:cxn ang="0">
                  <a:pos x="32" y="146"/>
                </a:cxn>
                <a:cxn ang="0">
                  <a:pos x="16" y="171"/>
                </a:cxn>
                <a:cxn ang="0">
                  <a:pos x="1" y="196"/>
                </a:cxn>
                <a:cxn ang="0">
                  <a:pos x="1" y="196"/>
                </a:cxn>
                <a:cxn ang="0">
                  <a:pos x="0" y="198"/>
                </a:cxn>
                <a:cxn ang="0">
                  <a:pos x="0" y="200"/>
                </a:cxn>
                <a:cxn ang="0">
                  <a:pos x="1" y="201"/>
                </a:cxn>
                <a:cxn ang="0">
                  <a:pos x="2" y="202"/>
                </a:cxn>
                <a:cxn ang="0">
                  <a:pos x="4" y="203"/>
                </a:cxn>
                <a:cxn ang="0">
                  <a:pos x="5" y="203"/>
                </a:cxn>
                <a:cxn ang="0">
                  <a:pos x="7" y="203"/>
                </a:cxn>
                <a:cxn ang="0">
                  <a:pos x="9" y="201"/>
                </a:cxn>
                <a:cxn ang="0">
                  <a:pos x="9" y="201"/>
                </a:cxn>
                <a:cxn ang="0">
                  <a:pos x="25" y="176"/>
                </a:cxn>
                <a:cxn ang="0">
                  <a:pos x="39" y="152"/>
                </a:cxn>
                <a:cxn ang="0">
                  <a:pos x="70" y="101"/>
                </a:cxn>
                <a:cxn ang="0">
                  <a:pos x="85" y="76"/>
                </a:cxn>
                <a:cxn ang="0">
                  <a:pos x="102" y="52"/>
                </a:cxn>
                <a:cxn ang="0">
                  <a:pos x="121" y="30"/>
                </a:cxn>
                <a:cxn ang="0">
                  <a:pos x="140" y="8"/>
                </a:cxn>
                <a:cxn ang="0">
                  <a:pos x="140" y="8"/>
                </a:cxn>
                <a:cxn ang="0">
                  <a:pos x="141" y="6"/>
                </a:cxn>
                <a:cxn ang="0">
                  <a:pos x="142" y="4"/>
                </a:cxn>
                <a:cxn ang="0">
                  <a:pos x="141" y="3"/>
                </a:cxn>
                <a:cxn ang="0">
                  <a:pos x="140" y="1"/>
                </a:cxn>
                <a:cxn ang="0">
                  <a:pos x="139" y="0"/>
                </a:cxn>
                <a:cxn ang="0">
                  <a:pos x="137" y="0"/>
                </a:cxn>
                <a:cxn ang="0">
                  <a:pos x="135" y="0"/>
                </a:cxn>
                <a:cxn ang="0">
                  <a:pos x="134" y="1"/>
                </a:cxn>
                <a:cxn ang="0">
                  <a:pos x="134" y="1"/>
                </a:cxn>
              </a:cxnLst>
              <a:rect l="0" t="0" r="r" b="b"/>
              <a:pathLst>
                <a:path w="142" h="203">
                  <a:moveTo>
                    <a:pt x="134" y="1"/>
                  </a:moveTo>
                  <a:lnTo>
                    <a:pt x="134" y="1"/>
                  </a:lnTo>
                  <a:lnTo>
                    <a:pt x="113" y="23"/>
                  </a:lnTo>
                  <a:lnTo>
                    <a:pt x="96" y="46"/>
                  </a:lnTo>
                  <a:lnTo>
                    <a:pt x="78" y="71"/>
                  </a:lnTo>
                  <a:lnTo>
                    <a:pt x="63" y="96"/>
                  </a:lnTo>
                  <a:lnTo>
                    <a:pt x="32" y="146"/>
                  </a:lnTo>
                  <a:lnTo>
                    <a:pt x="16" y="171"/>
                  </a:lnTo>
                  <a:lnTo>
                    <a:pt x="1" y="196"/>
                  </a:lnTo>
                  <a:lnTo>
                    <a:pt x="1" y="196"/>
                  </a:lnTo>
                  <a:lnTo>
                    <a:pt x="0" y="198"/>
                  </a:lnTo>
                  <a:lnTo>
                    <a:pt x="0" y="200"/>
                  </a:lnTo>
                  <a:lnTo>
                    <a:pt x="1" y="201"/>
                  </a:lnTo>
                  <a:lnTo>
                    <a:pt x="2" y="202"/>
                  </a:lnTo>
                  <a:lnTo>
                    <a:pt x="4" y="203"/>
                  </a:lnTo>
                  <a:lnTo>
                    <a:pt x="5" y="203"/>
                  </a:lnTo>
                  <a:lnTo>
                    <a:pt x="7" y="203"/>
                  </a:lnTo>
                  <a:lnTo>
                    <a:pt x="9" y="201"/>
                  </a:lnTo>
                  <a:lnTo>
                    <a:pt x="9" y="201"/>
                  </a:lnTo>
                  <a:lnTo>
                    <a:pt x="25" y="176"/>
                  </a:lnTo>
                  <a:lnTo>
                    <a:pt x="39" y="152"/>
                  </a:lnTo>
                  <a:lnTo>
                    <a:pt x="70" y="101"/>
                  </a:lnTo>
                  <a:lnTo>
                    <a:pt x="85" y="76"/>
                  </a:lnTo>
                  <a:lnTo>
                    <a:pt x="102" y="52"/>
                  </a:lnTo>
                  <a:lnTo>
                    <a:pt x="121" y="30"/>
                  </a:lnTo>
                  <a:lnTo>
                    <a:pt x="140" y="8"/>
                  </a:lnTo>
                  <a:lnTo>
                    <a:pt x="140" y="8"/>
                  </a:lnTo>
                  <a:lnTo>
                    <a:pt x="141" y="6"/>
                  </a:lnTo>
                  <a:lnTo>
                    <a:pt x="142" y="4"/>
                  </a:lnTo>
                  <a:lnTo>
                    <a:pt x="141" y="3"/>
                  </a:lnTo>
                  <a:lnTo>
                    <a:pt x="140" y="1"/>
                  </a:lnTo>
                  <a:lnTo>
                    <a:pt x="139" y="0"/>
                  </a:lnTo>
                  <a:lnTo>
                    <a:pt x="137" y="0"/>
                  </a:lnTo>
                  <a:lnTo>
                    <a:pt x="135" y="0"/>
                  </a:lnTo>
                  <a:lnTo>
                    <a:pt x="134" y="1"/>
                  </a:lnTo>
                  <a:lnTo>
                    <a:pt x="1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9" name="chenying0907 295"/>
            <p:cNvSpPr>
              <a:spLocks/>
            </p:cNvSpPr>
            <p:nvPr/>
          </p:nvSpPr>
          <p:spPr bwMode="auto">
            <a:xfrm>
              <a:off x="3351213" y="3516313"/>
              <a:ext cx="55563" cy="88900"/>
            </a:xfrm>
            <a:custGeom>
              <a:avLst/>
              <a:gdLst/>
              <a:ahLst/>
              <a:cxnLst>
                <a:cxn ang="0">
                  <a:pos x="95" y="2"/>
                </a:cxn>
                <a:cxn ang="0">
                  <a:pos x="95" y="2"/>
                </a:cxn>
                <a:cxn ang="0">
                  <a:pos x="88" y="11"/>
                </a:cxn>
                <a:cxn ang="0">
                  <a:pos x="81" y="20"/>
                </a:cxn>
                <a:cxn ang="0">
                  <a:pos x="74" y="28"/>
                </a:cxn>
                <a:cxn ang="0">
                  <a:pos x="68" y="37"/>
                </a:cxn>
                <a:cxn ang="0">
                  <a:pos x="68" y="37"/>
                </a:cxn>
                <a:cxn ang="0">
                  <a:pos x="55" y="59"/>
                </a:cxn>
                <a:cxn ang="0">
                  <a:pos x="42" y="79"/>
                </a:cxn>
                <a:cxn ang="0">
                  <a:pos x="42" y="79"/>
                </a:cxn>
                <a:cxn ang="0">
                  <a:pos x="29" y="100"/>
                </a:cxn>
                <a:cxn ang="0">
                  <a:pos x="17" y="121"/>
                </a:cxn>
                <a:cxn ang="0">
                  <a:pos x="12" y="131"/>
                </a:cxn>
                <a:cxn ang="0">
                  <a:pos x="7" y="141"/>
                </a:cxn>
                <a:cxn ang="0">
                  <a:pos x="3" y="153"/>
                </a:cxn>
                <a:cxn ang="0">
                  <a:pos x="0" y="164"/>
                </a:cxn>
                <a:cxn ang="0">
                  <a:pos x="0" y="164"/>
                </a:cxn>
                <a:cxn ang="0">
                  <a:pos x="0" y="166"/>
                </a:cxn>
                <a:cxn ang="0">
                  <a:pos x="1" y="167"/>
                </a:cxn>
                <a:cxn ang="0">
                  <a:pos x="2" y="169"/>
                </a:cxn>
                <a:cxn ang="0">
                  <a:pos x="4" y="169"/>
                </a:cxn>
                <a:cxn ang="0">
                  <a:pos x="5" y="170"/>
                </a:cxn>
                <a:cxn ang="0">
                  <a:pos x="7" y="169"/>
                </a:cxn>
                <a:cxn ang="0">
                  <a:pos x="8" y="168"/>
                </a:cxn>
                <a:cxn ang="0">
                  <a:pos x="9" y="166"/>
                </a:cxn>
                <a:cxn ang="0">
                  <a:pos x="9" y="166"/>
                </a:cxn>
                <a:cxn ang="0">
                  <a:pos x="12" y="155"/>
                </a:cxn>
                <a:cxn ang="0">
                  <a:pos x="16" y="145"/>
                </a:cxn>
                <a:cxn ang="0">
                  <a:pos x="21" y="134"/>
                </a:cxn>
                <a:cxn ang="0">
                  <a:pos x="26" y="124"/>
                </a:cxn>
                <a:cxn ang="0">
                  <a:pos x="39" y="104"/>
                </a:cxn>
                <a:cxn ang="0">
                  <a:pos x="50" y="85"/>
                </a:cxn>
                <a:cxn ang="0">
                  <a:pos x="50" y="85"/>
                </a:cxn>
                <a:cxn ang="0">
                  <a:pos x="63" y="63"/>
                </a:cxn>
                <a:cxn ang="0">
                  <a:pos x="76" y="42"/>
                </a:cxn>
                <a:cxn ang="0">
                  <a:pos x="76" y="42"/>
                </a:cxn>
                <a:cxn ang="0">
                  <a:pos x="82" y="33"/>
                </a:cxn>
                <a:cxn ang="0">
                  <a:pos x="89" y="24"/>
                </a:cxn>
                <a:cxn ang="0">
                  <a:pos x="97" y="15"/>
                </a:cxn>
                <a:cxn ang="0">
                  <a:pos x="103" y="6"/>
                </a:cxn>
                <a:cxn ang="0">
                  <a:pos x="103" y="6"/>
                </a:cxn>
                <a:cxn ang="0">
                  <a:pos x="104" y="4"/>
                </a:cxn>
                <a:cxn ang="0">
                  <a:pos x="104" y="3"/>
                </a:cxn>
                <a:cxn ang="0">
                  <a:pos x="103" y="1"/>
                </a:cxn>
                <a:cxn ang="0">
                  <a:pos x="102" y="0"/>
                </a:cxn>
                <a:cxn ang="0">
                  <a:pos x="100" y="0"/>
                </a:cxn>
                <a:cxn ang="0">
                  <a:pos x="98" y="0"/>
                </a:cxn>
                <a:cxn ang="0">
                  <a:pos x="97" y="0"/>
                </a:cxn>
                <a:cxn ang="0">
                  <a:pos x="95" y="2"/>
                </a:cxn>
                <a:cxn ang="0">
                  <a:pos x="95" y="2"/>
                </a:cxn>
              </a:cxnLst>
              <a:rect l="0" t="0" r="r" b="b"/>
              <a:pathLst>
                <a:path w="104" h="170">
                  <a:moveTo>
                    <a:pt x="95" y="2"/>
                  </a:moveTo>
                  <a:lnTo>
                    <a:pt x="95" y="2"/>
                  </a:lnTo>
                  <a:lnTo>
                    <a:pt x="88" y="11"/>
                  </a:lnTo>
                  <a:lnTo>
                    <a:pt x="81" y="20"/>
                  </a:lnTo>
                  <a:lnTo>
                    <a:pt x="74" y="28"/>
                  </a:lnTo>
                  <a:lnTo>
                    <a:pt x="68" y="37"/>
                  </a:lnTo>
                  <a:lnTo>
                    <a:pt x="68" y="37"/>
                  </a:lnTo>
                  <a:lnTo>
                    <a:pt x="55" y="59"/>
                  </a:lnTo>
                  <a:lnTo>
                    <a:pt x="42" y="79"/>
                  </a:lnTo>
                  <a:lnTo>
                    <a:pt x="42" y="79"/>
                  </a:lnTo>
                  <a:lnTo>
                    <a:pt x="29" y="100"/>
                  </a:lnTo>
                  <a:lnTo>
                    <a:pt x="17" y="121"/>
                  </a:lnTo>
                  <a:lnTo>
                    <a:pt x="12" y="131"/>
                  </a:lnTo>
                  <a:lnTo>
                    <a:pt x="7" y="141"/>
                  </a:lnTo>
                  <a:lnTo>
                    <a:pt x="3" y="153"/>
                  </a:lnTo>
                  <a:lnTo>
                    <a:pt x="0" y="164"/>
                  </a:lnTo>
                  <a:lnTo>
                    <a:pt x="0" y="164"/>
                  </a:lnTo>
                  <a:lnTo>
                    <a:pt x="0" y="166"/>
                  </a:lnTo>
                  <a:lnTo>
                    <a:pt x="1" y="167"/>
                  </a:lnTo>
                  <a:lnTo>
                    <a:pt x="2" y="169"/>
                  </a:lnTo>
                  <a:lnTo>
                    <a:pt x="4" y="169"/>
                  </a:lnTo>
                  <a:lnTo>
                    <a:pt x="5" y="170"/>
                  </a:lnTo>
                  <a:lnTo>
                    <a:pt x="7" y="169"/>
                  </a:lnTo>
                  <a:lnTo>
                    <a:pt x="8" y="168"/>
                  </a:lnTo>
                  <a:lnTo>
                    <a:pt x="9" y="166"/>
                  </a:lnTo>
                  <a:lnTo>
                    <a:pt x="9" y="166"/>
                  </a:lnTo>
                  <a:lnTo>
                    <a:pt x="12" y="155"/>
                  </a:lnTo>
                  <a:lnTo>
                    <a:pt x="16" y="145"/>
                  </a:lnTo>
                  <a:lnTo>
                    <a:pt x="21" y="134"/>
                  </a:lnTo>
                  <a:lnTo>
                    <a:pt x="26" y="124"/>
                  </a:lnTo>
                  <a:lnTo>
                    <a:pt x="39" y="104"/>
                  </a:lnTo>
                  <a:lnTo>
                    <a:pt x="50" y="85"/>
                  </a:lnTo>
                  <a:lnTo>
                    <a:pt x="50" y="85"/>
                  </a:lnTo>
                  <a:lnTo>
                    <a:pt x="63" y="63"/>
                  </a:lnTo>
                  <a:lnTo>
                    <a:pt x="76" y="42"/>
                  </a:lnTo>
                  <a:lnTo>
                    <a:pt x="76" y="42"/>
                  </a:lnTo>
                  <a:lnTo>
                    <a:pt x="82" y="33"/>
                  </a:lnTo>
                  <a:lnTo>
                    <a:pt x="89" y="24"/>
                  </a:lnTo>
                  <a:lnTo>
                    <a:pt x="97" y="15"/>
                  </a:lnTo>
                  <a:lnTo>
                    <a:pt x="103" y="6"/>
                  </a:lnTo>
                  <a:lnTo>
                    <a:pt x="103" y="6"/>
                  </a:lnTo>
                  <a:lnTo>
                    <a:pt x="104" y="4"/>
                  </a:lnTo>
                  <a:lnTo>
                    <a:pt x="104" y="3"/>
                  </a:lnTo>
                  <a:lnTo>
                    <a:pt x="103" y="1"/>
                  </a:lnTo>
                  <a:lnTo>
                    <a:pt x="102" y="0"/>
                  </a:lnTo>
                  <a:lnTo>
                    <a:pt x="100" y="0"/>
                  </a:lnTo>
                  <a:lnTo>
                    <a:pt x="98" y="0"/>
                  </a:lnTo>
                  <a:lnTo>
                    <a:pt x="97" y="0"/>
                  </a:lnTo>
                  <a:lnTo>
                    <a:pt x="95" y="2"/>
                  </a:lnTo>
                  <a:lnTo>
                    <a:pt x="9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0" name="chenying0907 296"/>
            <p:cNvSpPr>
              <a:spLocks/>
            </p:cNvSpPr>
            <p:nvPr/>
          </p:nvSpPr>
          <p:spPr bwMode="auto">
            <a:xfrm>
              <a:off x="3359150" y="3557588"/>
              <a:ext cx="49213" cy="88900"/>
            </a:xfrm>
            <a:custGeom>
              <a:avLst/>
              <a:gdLst/>
              <a:ahLst/>
              <a:cxnLst>
                <a:cxn ang="0">
                  <a:pos x="86" y="4"/>
                </a:cxn>
                <a:cxn ang="0">
                  <a:pos x="86" y="4"/>
                </a:cxn>
                <a:cxn ang="0">
                  <a:pos x="63" y="47"/>
                </a:cxn>
                <a:cxn ang="0">
                  <a:pos x="52" y="69"/>
                </a:cxn>
                <a:cxn ang="0">
                  <a:pos x="39" y="89"/>
                </a:cxn>
                <a:cxn ang="0">
                  <a:pos x="39" y="89"/>
                </a:cxn>
                <a:cxn ang="0">
                  <a:pos x="28" y="107"/>
                </a:cxn>
                <a:cxn ang="0">
                  <a:pos x="16" y="123"/>
                </a:cxn>
                <a:cxn ang="0">
                  <a:pos x="11" y="133"/>
                </a:cxn>
                <a:cxn ang="0">
                  <a:pos x="6" y="141"/>
                </a:cxn>
                <a:cxn ang="0">
                  <a:pos x="3" y="151"/>
                </a:cxn>
                <a:cxn ang="0">
                  <a:pos x="0" y="161"/>
                </a:cxn>
                <a:cxn ang="0">
                  <a:pos x="0" y="161"/>
                </a:cxn>
                <a:cxn ang="0">
                  <a:pos x="0" y="163"/>
                </a:cxn>
                <a:cxn ang="0">
                  <a:pos x="1" y="165"/>
                </a:cxn>
                <a:cxn ang="0">
                  <a:pos x="2" y="166"/>
                </a:cxn>
                <a:cxn ang="0">
                  <a:pos x="3" y="167"/>
                </a:cxn>
                <a:cxn ang="0">
                  <a:pos x="5" y="167"/>
                </a:cxn>
                <a:cxn ang="0">
                  <a:pos x="7" y="167"/>
                </a:cxn>
                <a:cxn ang="0">
                  <a:pos x="8" y="165"/>
                </a:cxn>
                <a:cxn ang="0">
                  <a:pos x="9" y="164"/>
                </a:cxn>
                <a:cxn ang="0">
                  <a:pos x="9" y="164"/>
                </a:cxn>
                <a:cxn ang="0">
                  <a:pos x="12" y="153"/>
                </a:cxn>
                <a:cxn ang="0">
                  <a:pos x="16" y="143"/>
                </a:cxn>
                <a:cxn ang="0">
                  <a:pos x="21" y="134"/>
                </a:cxn>
                <a:cxn ang="0">
                  <a:pos x="27" y="124"/>
                </a:cxn>
                <a:cxn ang="0">
                  <a:pos x="39" y="107"/>
                </a:cxn>
                <a:cxn ang="0">
                  <a:pos x="52" y="88"/>
                </a:cxn>
                <a:cxn ang="0">
                  <a:pos x="52" y="88"/>
                </a:cxn>
                <a:cxn ang="0">
                  <a:pos x="63" y="69"/>
                </a:cxn>
                <a:cxn ang="0">
                  <a:pos x="73" y="49"/>
                </a:cxn>
                <a:cxn ang="0">
                  <a:pos x="94" y="8"/>
                </a:cxn>
                <a:cxn ang="0">
                  <a:pos x="94" y="8"/>
                </a:cxn>
                <a:cxn ang="0">
                  <a:pos x="94" y="6"/>
                </a:cxn>
                <a:cxn ang="0">
                  <a:pos x="94" y="5"/>
                </a:cxn>
                <a:cxn ang="0">
                  <a:pos x="93" y="2"/>
                </a:cxn>
                <a:cxn ang="0">
                  <a:pos x="92" y="1"/>
                </a:cxn>
                <a:cxn ang="0">
                  <a:pos x="90" y="0"/>
                </a:cxn>
                <a:cxn ang="0">
                  <a:pos x="89" y="0"/>
                </a:cxn>
                <a:cxn ang="0">
                  <a:pos x="87" y="1"/>
                </a:cxn>
                <a:cxn ang="0">
                  <a:pos x="86" y="4"/>
                </a:cxn>
                <a:cxn ang="0">
                  <a:pos x="86" y="4"/>
                </a:cxn>
              </a:cxnLst>
              <a:rect l="0" t="0" r="r" b="b"/>
              <a:pathLst>
                <a:path w="94" h="167">
                  <a:moveTo>
                    <a:pt x="86" y="4"/>
                  </a:moveTo>
                  <a:lnTo>
                    <a:pt x="86" y="4"/>
                  </a:lnTo>
                  <a:lnTo>
                    <a:pt x="63" y="47"/>
                  </a:lnTo>
                  <a:lnTo>
                    <a:pt x="52" y="69"/>
                  </a:lnTo>
                  <a:lnTo>
                    <a:pt x="39" y="89"/>
                  </a:lnTo>
                  <a:lnTo>
                    <a:pt x="39" y="89"/>
                  </a:lnTo>
                  <a:lnTo>
                    <a:pt x="28" y="107"/>
                  </a:lnTo>
                  <a:lnTo>
                    <a:pt x="16" y="123"/>
                  </a:lnTo>
                  <a:lnTo>
                    <a:pt x="11" y="133"/>
                  </a:lnTo>
                  <a:lnTo>
                    <a:pt x="6" y="141"/>
                  </a:lnTo>
                  <a:lnTo>
                    <a:pt x="3" y="151"/>
                  </a:lnTo>
                  <a:lnTo>
                    <a:pt x="0" y="161"/>
                  </a:lnTo>
                  <a:lnTo>
                    <a:pt x="0" y="161"/>
                  </a:lnTo>
                  <a:lnTo>
                    <a:pt x="0" y="163"/>
                  </a:lnTo>
                  <a:lnTo>
                    <a:pt x="1" y="165"/>
                  </a:lnTo>
                  <a:lnTo>
                    <a:pt x="2" y="166"/>
                  </a:lnTo>
                  <a:lnTo>
                    <a:pt x="3" y="167"/>
                  </a:lnTo>
                  <a:lnTo>
                    <a:pt x="5" y="167"/>
                  </a:lnTo>
                  <a:lnTo>
                    <a:pt x="7" y="167"/>
                  </a:lnTo>
                  <a:lnTo>
                    <a:pt x="8" y="165"/>
                  </a:lnTo>
                  <a:lnTo>
                    <a:pt x="9" y="164"/>
                  </a:lnTo>
                  <a:lnTo>
                    <a:pt x="9" y="164"/>
                  </a:lnTo>
                  <a:lnTo>
                    <a:pt x="12" y="153"/>
                  </a:lnTo>
                  <a:lnTo>
                    <a:pt x="16" y="143"/>
                  </a:lnTo>
                  <a:lnTo>
                    <a:pt x="21" y="134"/>
                  </a:lnTo>
                  <a:lnTo>
                    <a:pt x="27" y="124"/>
                  </a:lnTo>
                  <a:lnTo>
                    <a:pt x="39" y="107"/>
                  </a:lnTo>
                  <a:lnTo>
                    <a:pt x="52" y="88"/>
                  </a:lnTo>
                  <a:lnTo>
                    <a:pt x="52" y="88"/>
                  </a:lnTo>
                  <a:lnTo>
                    <a:pt x="63" y="69"/>
                  </a:lnTo>
                  <a:lnTo>
                    <a:pt x="73" y="49"/>
                  </a:lnTo>
                  <a:lnTo>
                    <a:pt x="94" y="8"/>
                  </a:lnTo>
                  <a:lnTo>
                    <a:pt x="94" y="8"/>
                  </a:lnTo>
                  <a:lnTo>
                    <a:pt x="94" y="6"/>
                  </a:lnTo>
                  <a:lnTo>
                    <a:pt x="94" y="5"/>
                  </a:lnTo>
                  <a:lnTo>
                    <a:pt x="93" y="2"/>
                  </a:lnTo>
                  <a:lnTo>
                    <a:pt x="92" y="1"/>
                  </a:lnTo>
                  <a:lnTo>
                    <a:pt x="90" y="0"/>
                  </a:lnTo>
                  <a:lnTo>
                    <a:pt x="89" y="0"/>
                  </a:lnTo>
                  <a:lnTo>
                    <a:pt x="87" y="1"/>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1" name="chenying0907 297"/>
            <p:cNvSpPr>
              <a:spLocks/>
            </p:cNvSpPr>
            <p:nvPr/>
          </p:nvSpPr>
          <p:spPr bwMode="auto">
            <a:xfrm>
              <a:off x="3373438" y="3598863"/>
              <a:ext cx="47625" cy="69850"/>
            </a:xfrm>
            <a:custGeom>
              <a:avLst/>
              <a:gdLst/>
              <a:ahLst/>
              <a:cxnLst>
                <a:cxn ang="0">
                  <a:pos x="82" y="1"/>
                </a:cxn>
                <a:cxn ang="0">
                  <a:pos x="82" y="1"/>
                </a:cxn>
                <a:cxn ang="0">
                  <a:pos x="71" y="14"/>
                </a:cxn>
                <a:cxn ang="0">
                  <a:pos x="61" y="28"/>
                </a:cxn>
                <a:cxn ang="0">
                  <a:pos x="52" y="42"/>
                </a:cxn>
                <a:cxn ang="0">
                  <a:pos x="43" y="57"/>
                </a:cxn>
                <a:cxn ang="0">
                  <a:pos x="43" y="57"/>
                </a:cxn>
                <a:cxn ang="0">
                  <a:pos x="23" y="91"/>
                </a:cxn>
                <a:cxn ang="0">
                  <a:pos x="23" y="91"/>
                </a:cxn>
                <a:cxn ang="0">
                  <a:pos x="13" y="108"/>
                </a:cxn>
                <a:cxn ang="0">
                  <a:pos x="8" y="119"/>
                </a:cxn>
                <a:cxn ang="0">
                  <a:pos x="5" y="122"/>
                </a:cxn>
                <a:cxn ang="0">
                  <a:pos x="3" y="124"/>
                </a:cxn>
                <a:cxn ang="0">
                  <a:pos x="3" y="124"/>
                </a:cxn>
                <a:cxn ang="0">
                  <a:pos x="1" y="125"/>
                </a:cxn>
                <a:cxn ang="0">
                  <a:pos x="0" y="126"/>
                </a:cxn>
                <a:cxn ang="0">
                  <a:pos x="0" y="128"/>
                </a:cxn>
                <a:cxn ang="0">
                  <a:pos x="1" y="130"/>
                </a:cxn>
                <a:cxn ang="0">
                  <a:pos x="3" y="132"/>
                </a:cxn>
                <a:cxn ang="0">
                  <a:pos x="5" y="132"/>
                </a:cxn>
                <a:cxn ang="0">
                  <a:pos x="7" y="132"/>
                </a:cxn>
                <a:cxn ang="0">
                  <a:pos x="7" y="132"/>
                </a:cxn>
                <a:cxn ang="0">
                  <a:pos x="11" y="130"/>
                </a:cxn>
                <a:cxn ang="0">
                  <a:pos x="13" y="127"/>
                </a:cxn>
                <a:cxn ang="0">
                  <a:pos x="17" y="120"/>
                </a:cxn>
                <a:cxn ang="0">
                  <a:pos x="17" y="120"/>
                </a:cxn>
                <a:cxn ang="0">
                  <a:pos x="28" y="101"/>
                </a:cxn>
                <a:cxn ang="0">
                  <a:pos x="39" y="81"/>
                </a:cxn>
                <a:cxn ang="0">
                  <a:pos x="39" y="81"/>
                </a:cxn>
                <a:cxn ang="0">
                  <a:pos x="49" y="62"/>
                </a:cxn>
                <a:cxn ang="0">
                  <a:pos x="62" y="43"/>
                </a:cxn>
                <a:cxn ang="0">
                  <a:pos x="74" y="25"/>
                </a:cxn>
                <a:cxn ang="0">
                  <a:pos x="81" y="16"/>
                </a:cxn>
                <a:cxn ang="0">
                  <a:pos x="89" y="8"/>
                </a:cxn>
                <a:cxn ang="0">
                  <a:pos x="89" y="8"/>
                </a:cxn>
                <a:cxn ang="0">
                  <a:pos x="90" y="6"/>
                </a:cxn>
                <a:cxn ang="0">
                  <a:pos x="90" y="4"/>
                </a:cxn>
                <a:cxn ang="0">
                  <a:pos x="90" y="3"/>
                </a:cxn>
                <a:cxn ang="0">
                  <a:pos x="89" y="1"/>
                </a:cxn>
                <a:cxn ang="0">
                  <a:pos x="88" y="0"/>
                </a:cxn>
                <a:cxn ang="0">
                  <a:pos x="86" y="0"/>
                </a:cxn>
                <a:cxn ang="0">
                  <a:pos x="84" y="0"/>
                </a:cxn>
                <a:cxn ang="0">
                  <a:pos x="82" y="1"/>
                </a:cxn>
                <a:cxn ang="0">
                  <a:pos x="82" y="1"/>
                </a:cxn>
              </a:cxnLst>
              <a:rect l="0" t="0" r="r" b="b"/>
              <a:pathLst>
                <a:path w="90" h="132">
                  <a:moveTo>
                    <a:pt x="82" y="1"/>
                  </a:moveTo>
                  <a:lnTo>
                    <a:pt x="82" y="1"/>
                  </a:lnTo>
                  <a:lnTo>
                    <a:pt x="71" y="14"/>
                  </a:lnTo>
                  <a:lnTo>
                    <a:pt x="61" y="28"/>
                  </a:lnTo>
                  <a:lnTo>
                    <a:pt x="52" y="42"/>
                  </a:lnTo>
                  <a:lnTo>
                    <a:pt x="43" y="57"/>
                  </a:lnTo>
                  <a:lnTo>
                    <a:pt x="43" y="57"/>
                  </a:lnTo>
                  <a:lnTo>
                    <a:pt x="23" y="91"/>
                  </a:lnTo>
                  <a:lnTo>
                    <a:pt x="23" y="91"/>
                  </a:lnTo>
                  <a:lnTo>
                    <a:pt x="13" y="108"/>
                  </a:lnTo>
                  <a:lnTo>
                    <a:pt x="8" y="119"/>
                  </a:lnTo>
                  <a:lnTo>
                    <a:pt x="5" y="122"/>
                  </a:lnTo>
                  <a:lnTo>
                    <a:pt x="3" y="124"/>
                  </a:lnTo>
                  <a:lnTo>
                    <a:pt x="3" y="124"/>
                  </a:lnTo>
                  <a:lnTo>
                    <a:pt x="1" y="125"/>
                  </a:lnTo>
                  <a:lnTo>
                    <a:pt x="0" y="126"/>
                  </a:lnTo>
                  <a:lnTo>
                    <a:pt x="0" y="128"/>
                  </a:lnTo>
                  <a:lnTo>
                    <a:pt x="1" y="130"/>
                  </a:lnTo>
                  <a:lnTo>
                    <a:pt x="3" y="132"/>
                  </a:lnTo>
                  <a:lnTo>
                    <a:pt x="5" y="132"/>
                  </a:lnTo>
                  <a:lnTo>
                    <a:pt x="7" y="132"/>
                  </a:lnTo>
                  <a:lnTo>
                    <a:pt x="7" y="132"/>
                  </a:lnTo>
                  <a:lnTo>
                    <a:pt x="11" y="130"/>
                  </a:lnTo>
                  <a:lnTo>
                    <a:pt x="13" y="127"/>
                  </a:lnTo>
                  <a:lnTo>
                    <a:pt x="17" y="120"/>
                  </a:lnTo>
                  <a:lnTo>
                    <a:pt x="17" y="120"/>
                  </a:lnTo>
                  <a:lnTo>
                    <a:pt x="28" y="101"/>
                  </a:lnTo>
                  <a:lnTo>
                    <a:pt x="39" y="81"/>
                  </a:lnTo>
                  <a:lnTo>
                    <a:pt x="39" y="81"/>
                  </a:lnTo>
                  <a:lnTo>
                    <a:pt x="49" y="62"/>
                  </a:lnTo>
                  <a:lnTo>
                    <a:pt x="62" y="43"/>
                  </a:lnTo>
                  <a:lnTo>
                    <a:pt x="74" y="25"/>
                  </a:lnTo>
                  <a:lnTo>
                    <a:pt x="81" y="16"/>
                  </a:lnTo>
                  <a:lnTo>
                    <a:pt x="89" y="8"/>
                  </a:lnTo>
                  <a:lnTo>
                    <a:pt x="89" y="8"/>
                  </a:lnTo>
                  <a:lnTo>
                    <a:pt x="90" y="6"/>
                  </a:lnTo>
                  <a:lnTo>
                    <a:pt x="90" y="4"/>
                  </a:lnTo>
                  <a:lnTo>
                    <a:pt x="90" y="3"/>
                  </a:lnTo>
                  <a:lnTo>
                    <a:pt x="89" y="1"/>
                  </a:lnTo>
                  <a:lnTo>
                    <a:pt x="88" y="0"/>
                  </a:lnTo>
                  <a:lnTo>
                    <a:pt x="86" y="0"/>
                  </a:lnTo>
                  <a:lnTo>
                    <a:pt x="84" y="0"/>
                  </a:lnTo>
                  <a:lnTo>
                    <a:pt x="82" y="1"/>
                  </a:lnTo>
                  <a:lnTo>
                    <a:pt x="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2" name="chenying0907 298"/>
            <p:cNvSpPr>
              <a:spLocks/>
            </p:cNvSpPr>
            <p:nvPr/>
          </p:nvSpPr>
          <p:spPr bwMode="auto">
            <a:xfrm>
              <a:off x="3398838" y="3617913"/>
              <a:ext cx="46038" cy="77788"/>
            </a:xfrm>
            <a:custGeom>
              <a:avLst/>
              <a:gdLst/>
              <a:ahLst/>
              <a:cxnLst>
                <a:cxn ang="0">
                  <a:pos x="77" y="4"/>
                </a:cxn>
                <a:cxn ang="0">
                  <a:pos x="77" y="4"/>
                </a:cxn>
                <a:cxn ang="0">
                  <a:pos x="76" y="9"/>
                </a:cxn>
                <a:cxn ang="0">
                  <a:pos x="74" y="14"/>
                </a:cxn>
                <a:cxn ang="0">
                  <a:pos x="68" y="23"/>
                </a:cxn>
                <a:cxn ang="0">
                  <a:pos x="54" y="39"/>
                </a:cxn>
                <a:cxn ang="0">
                  <a:pos x="54" y="39"/>
                </a:cxn>
                <a:cxn ang="0">
                  <a:pos x="42" y="55"/>
                </a:cxn>
                <a:cxn ang="0">
                  <a:pos x="31" y="72"/>
                </a:cxn>
                <a:cxn ang="0">
                  <a:pos x="31" y="72"/>
                </a:cxn>
                <a:cxn ang="0">
                  <a:pos x="22" y="87"/>
                </a:cxn>
                <a:cxn ang="0">
                  <a:pos x="13" y="102"/>
                </a:cxn>
                <a:cxn ang="0">
                  <a:pos x="9" y="111"/>
                </a:cxn>
                <a:cxn ang="0">
                  <a:pos x="6" y="119"/>
                </a:cxn>
                <a:cxn ang="0">
                  <a:pos x="2" y="127"/>
                </a:cxn>
                <a:cxn ang="0">
                  <a:pos x="1" y="135"/>
                </a:cxn>
                <a:cxn ang="0">
                  <a:pos x="1" y="135"/>
                </a:cxn>
                <a:cxn ang="0">
                  <a:pos x="0" y="137"/>
                </a:cxn>
                <a:cxn ang="0">
                  <a:pos x="0" y="141"/>
                </a:cxn>
                <a:cxn ang="0">
                  <a:pos x="0" y="141"/>
                </a:cxn>
                <a:cxn ang="0">
                  <a:pos x="1" y="143"/>
                </a:cxn>
                <a:cxn ang="0">
                  <a:pos x="2" y="144"/>
                </a:cxn>
                <a:cxn ang="0">
                  <a:pos x="3" y="145"/>
                </a:cxn>
                <a:cxn ang="0">
                  <a:pos x="6" y="146"/>
                </a:cxn>
                <a:cxn ang="0">
                  <a:pos x="7" y="145"/>
                </a:cxn>
                <a:cxn ang="0">
                  <a:pos x="9" y="144"/>
                </a:cxn>
                <a:cxn ang="0">
                  <a:pos x="10" y="143"/>
                </a:cxn>
                <a:cxn ang="0">
                  <a:pos x="10" y="141"/>
                </a:cxn>
                <a:cxn ang="0">
                  <a:pos x="10" y="141"/>
                </a:cxn>
                <a:cxn ang="0">
                  <a:pos x="11" y="130"/>
                </a:cxn>
                <a:cxn ang="0">
                  <a:pos x="15" y="119"/>
                </a:cxn>
                <a:cxn ang="0">
                  <a:pos x="19" y="108"/>
                </a:cxn>
                <a:cxn ang="0">
                  <a:pos x="25" y="97"/>
                </a:cxn>
                <a:cxn ang="0">
                  <a:pos x="39" y="75"/>
                </a:cxn>
                <a:cxn ang="0">
                  <a:pos x="52" y="57"/>
                </a:cxn>
                <a:cxn ang="0">
                  <a:pos x="52" y="57"/>
                </a:cxn>
                <a:cxn ang="0">
                  <a:pos x="62" y="45"/>
                </a:cxn>
                <a:cxn ang="0">
                  <a:pos x="73" y="32"/>
                </a:cxn>
                <a:cxn ang="0">
                  <a:pos x="77" y="26"/>
                </a:cxn>
                <a:cxn ang="0">
                  <a:pos x="81" y="19"/>
                </a:cxn>
                <a:cxn ang="0">
                  <a:pos x="84" y="12"/>
                </a:cxn>
                <a:cxn ang="0">
                  <a:pos x="86" y="4"/>
                </a:cxn>
                <a:cxn ang="0">
                  <a:pos x="86" y="4"/>
                </a:cxn>
                <a:cxn ang="0">
                  <a:pos x="86" y="2"/>
                </a:cxn>
                <a:cxn ang="0">
                  <a:pos x="85" y="1"/>
                </a:cxn>
                <a:cxn ang="0">
                  <a:pos x="83" y="0"/>
                </a:cxn>
                <a:cxn ang="0">
                  <a:pos x="82" y="0"/>
                </a:cxn>
                <a:cxn ang="0">
                  <a:pos x="78" y="1"/>
                </a:cxn>
                <a:cxn ang="0">
                  <a:pos x="77" y="2"/>
                </a:cxn>
                <a:cxn ang="0">
                  <a:pos x="77" y="4"/>
                </a:cxn>
                <a:cxn ang="0">
                  <a:pos x="77" y="4"/>
                </a:cxn>
              </a:cxnLst>
              <a:rect l="0" t="0" r="r" b="b"/>
              <a:pathLst>
                <a:path w="86" h="146">
                  <a:moveTo>
                    <a:pt x="77" y="4"/>
                  </a:moveTo>
                  <a:lnTo>
                    <a:pt x="77" y="4"/>
                  </a:lnTo>
                  <a:lnTo>
                    <a:pt x="76" y="9"/>
                  </a:lnTo>
                  <a:lnTo>
                    <a:pt x="74" y="14"/>
                  </a:lnTo>
                  <a:lnTo>
                    <a:pt x="68" y="23"/>
                  </a:lnTo>
                  <a:lnTo>
                    <a:pt x="54" y="39"/>
                  </a:lnTo>
                  <a:lnTo>
                    <a:pt x="54" y="39"/>
                  </a:lnTo>
                  <a:lnTo>
                    <a:pt x="42" y="55"/>
                  </a:lnTo>
                  <a:lnTo>
                    <a:pt x="31" y="72"/>
                  </a:lnTo>
                  <a:lnTo>
                    <a:pt x="31" y="72"/>
                  </a:lnTo>
                  <a:lnTo>
                    <a:pt x="22" y="87"/>
                  </a:lnTo>
                  <a:lnTo>
                    <a:pt x="13" y="102"/>
                  </a:lnTo>
                  <a:lnTo>
                    <a:pt x="9" y="111"/>
                  </a:lnTo>
                  <a:lnTo>
                    <a:pt x="6" y="119"/>
                  </a:lnTo>
                  <a:lnTo>
                    <a:pt x="2" y="127"/>
                  </a:lnTo>
                  <a:lnTo>
                    <a:pt x="1" y="135"/>
                  </a:lnTo>
                  <a:lnTo>
                    <a:pt x="1" y="135"/>
                  </a:lnTo>
                  <a:lnTo>
                    <a:pt x="0" y="137"/>
                  </a:lnTo>
                  <a:lnTo>
                    <a:pt x="0" y="141"/>
                  </a:lnTo>
                  <a:lnTo>
                    <a:pt x="0" y="141"/>
                  </a:lnTo>
                  <a:lnTo>
                    <a:pt x="1" y="143"/>
                  </a:lnTo>
                  <a:lnTo>
                    <a:pt x="2" y="144"/>
                  </a:lnTo>
                  <a:lnTo>
                    <a:pt x="3" y="145"/>
                  </a:lnTo>
                  <a:lnTo>
                    <a:pt x="6" y="146"/>
                  </a:lnTo>
                  <a:lnTo>
                    <a:pt x="7" y="145"/>
                  </a:lnTo>
                  <a:lnTo>
                    <a:pt x="9" y="144"/>
                  </a:lnTo>
                  <a:lnTo>
                    <a:pt x="10" y="143"/>
                  </a:lnTo>
                  <a:lnTo>
                    <a:pt x="10" y="141"/>
                  </a:lnTo>
                  <a:lnTo>
                    <a:pt x="10" y="141"/>
                  </a:lnTo>
                  <a:lnTo>
                    <a:pt x="11" y="130"/>
                  </a:lnTo>
                  <a:lnTo>
                    <a:pt x="15" y="119"/>
                  </a:lnTo>
                  <a:lnTo>
                    <a:pt x="19" y="108"/>
                  </a:lnTo>
                  <a:lnTo>
                    <a:pt x="25" y="97"/>
                  </a:lnTo>
                  <a:lnTo>
                    <a:pt x="39" y="75"/>
                  </a:lnTo>
                  <a:lnTo>
                    <a:pt x="52" y="57"/>
                  </a:lnTo>
                  <a:lnTo>
                    <a:pt x="52" y="57"/>
                  </a:lnTo>
                  <a:lnTo>
                    <a:pt x="62" y="45"/>
                  </a:lnTo>
                  <a:lnTo>
                    <a:pt x="73" y="32"/>
                  </a:lnTo>
                  <a:lnTo>
                    <a:pt x="77" y="26"/>
                  </a:lnTo>
                  <a:lnTo>
                    <a:pt x="81" y="19"/>
                  </a:lnTo>
                  <a:lnTo>
                    <a:pt x="84" y="12"/>
                  </a:lnTo>
                  <a:lnTo>
                    <a:pt x="86" y="4"/>
                  </a:lnTo>
                  <a:lnTo>
                    <a:pt x="86" y="4"/>
                  </a:lnTo>
                  <a:lnTo>
                    <a:pt x="86" y="2"/>
                  </a:lnTo>
                  <a:lnTo>
                    <a:pt x="85" y="1"/>
                  </a:lnTo>
                  <a:lnTo>
                    <a:pt x="83" y="0"/>
                  </a:lnTo>
                  <a:lnTo>
                    <a:pt x="82" y="0"/>
                  </a:lnTo>
                  <a:lnTo>
                    <a:pt x="78" y="1"/>
                  </a:lnTo>
                  <a:lnTo>
                    <a:pt x="77" y="2"/>
                  </a:lnTo>
                  <a:lnTo>
                    <a:pt x="77" y="4"/>
                  </a:lnTo>
                  <a:lnTo>
                    <a:pt x="7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3" name="chenying0907 299"/>
            <p:cNvSpPr>
              <a:spLocks/>
            </p:cNvSpPr>
            <p:nvPr/>
          </p:nvSpPr>
          <p:spPr bwMode="auto">
            <a:xfrm>
              <a:off x="3429000" y="3648075"/>
              <a:ext cx="42863" cy="68263"/>
            </a:xfrm>
            <a:custGeom>
              <a:avLst/>
              <a:gdLst/>
              <a:ahLst/>
              <a:cxnLst>
                <a:cxn ang="0">
                  <a:pos x="72" y="2"/>
                </a:cxn>
                <a:cxn ang="0">
                  <a:pos x="72" y="2"/>
                </a:cxn>
                <a:cxn ang="0">
                  <a:pos x="52" y="31"/>
                </a:cxn>
                <a:cxn ang="0">
                  <a:pos x="32" y="60"/>
                </a:cxn>
                <a:cxn ang="0">
                  <a:pos x="24" y="74"/>
                </a:cxn>
                <a:cxn ang="0">
                  <a:pos x="16" y="90"/>
                </a:cxn>
                <a:cxn ang="0">
                  <a:pos x="7" y="105"/>
                </a:cxn>
                <a:cxn ang="0">
                  <a:pos x="0" y="122"/>
                </a:cxn>
                <a:cxn ang="0">
                  <a:pos x="0" y="122"/>
                </a:cxn>
                <a:cxn ang="0">
                  <a:pos x="0" y="124"/>
                </a:cxn>
                <a:cxn ang="0">
                  <a:pos x="1" y="125"/>
                </a:cxn>
                <a:cxn ang="0">
                  <a:pos x="2" y="126"/>
                </a:cxn>
                <a:cxn ang="0">
                  <a:pos x="3" y="127"/>
                </a:cxn>
                <a:cxn ang="0">
                  <a:pos x="7" y="127"/>
                </a:cxn>
                <a:cxn ang="0">
                  <a:pos x="8" y="126"/>
                </a:cxn>
                <a:cxn ang="0">
                  <a:pos x="9" y="124"/>
                </a:cxn>
                <a:cxn ang="0">
                  <a:pos x="9" y="124"/>
                </a:cxn>
                <a:cxn ang="0">
                  <a:pos x="17" y="108"/>
                </a:cxn>
                <a:cxn ang="0">
                  <a:pos x="24" y="93"/>
                </a:cxn>
                <a:cxn ang="0">
                  <a:pos x="32" y="78"/>
                </a:cxn>
                <a:cxn ang="0">
                  <a:pos x="41" y="63"/>
                </a:cxn>
                <a:cxn ang="0">
                  <a:pos x="60" y="35"/>
                </a:cxn>
                <a:cxn ang="0">
                  <a:pos x="81" y="7"/>
                </a:cxn>
                <a:cxn ang="0">
                  <a:pos x="81" y="7"/>
                </a:cxn>
                <a:cxn ang="0">
                  <a:pos x="81" y="5"/>
                </a:cxn>
                <a:cxn ang="0">
                  <a:pos x="81" y="3"/>
                </a:cxn>
                <a:cxn ang="0">
                  <a:pos x="81" y="2"/>
                </a:cxn>
                <a:cxn ang="0">
                  <a:pos x="79" y="1"/>
                </a:cxn>
                <a:cxn ang="0">
                  <a:pos x="76" y="0"/>
                </a:cxn>
                <a:cxn ang="0">
                  <a:pos x="74" y="1"/>
                </a:cxn>
                <a:cxn ang="0">
                  <a:pos x="72" y="2"/>
                </a:cxn>
                <a:cxn ang="0">
                  <a:pos x="72" y="2"/>
                </a:cxn>
              </a:cxnLst>
              <a:rect l="0" t="0" r="r" b="b"/>
              <a:pathLst>
                <a:path w="81" h="127">
                  <a:moveTo>
                    <a:pt x="72" y="2"/>
                  </a:moveTo>
                  <a:lnTo>
                    <a:pt x="72" y="2"/>
                  </a:lnTo>
                  <a:lnTo>
                    <a:pt x="52" y="31"/>
                  </a:lnTo>
                  <a:lnTo>
                    <a:pt x="32" y="60"/>
                  </a:lnTo>
                  <a:lnTo>
                    <a:pt x="24" y="74"/>
                  </a:lnTo>
                  <a:lnTo>
                    <a:pt x="16" y="90"/>
                  </a:lnTo>
                  <a:lnTo>
                    <a:pt x="7" y="105"/>
                  </a:lnTo>
                  <a:lnTo>
                    <a:pt x="0" y="122"/>
                  </a:lnTo>
                  <a:lnTo>
                    <a:pt x="0" y="122"/>
                  </a:lnTo>
                  <a:lnTo>
                    <a:pt x="0" y="124"/>
                  </a:lnTo>
                  <a:lnTo>
                    <a:pt x="1" y="125"/>
                  </a:lnTo>
                  <a:lnTo>
                    <a:pt x="2" y="126"/>
                  </a:lnTo>
                  <a:lnTo>
                    <a:pt x="3" y="127"/>
                  </a:lnTo>
                  <a:lnTo>
                    <a:pt x="7" y="127"/>
                  </a:lnTo>
                  <a:lnTo>
                    <a:pt x="8" y="126"/>
                  </a:lnTo>
                  <a:lnTo>
                    <a:pt x="9" y="124"/>
                  </a:lnTo>
                  <a:lnTo>
                    <a:pt x="9" y="124"/>
                  </a:lnTo>
                  <a:lnTo>
                    <a:pt x="17" y="108"/>
                  </a:lnTo>
                  <a:lnTo>
                    <a:pt x="24" y="93"/>
                  </a:lnTo>
                  <a:lnTo>
                    <a:pt x="32" y="78"/>
                  </a:lnTo>
                  <a:lnTo>
                    <a:pt x="41" y="63"/>
                  </a:lnTo>
                  <a:lnTo>
                    <a:pt x="60" y="35"/>
                  </a:lnTo>
                  <a:lnTo>
                    <a:pt x="81" y="7"/>
                  </a:lnTo>
                  <a:lnTo>
                    <a:pt x="81" y="7"/>
                  </a:lnTo>
                  <a:lnTo>
                    <a:pt x="81" y="5"/>
                  </a:lnTo>
                  <a:lnTo>
                    <a:pt x="81" y="3"/>
                  </a:lnTo>
                  <a:lnTo>
                    <a:pt x="81" y="2"/>
                  </a:lnTo>
                  <a:lnTo>
                    <a:pt x="79" y="1"/>
                  </a:lnTo>
                  <a:lnTo>
                    <a:pt x="76" y="0"/>
                  </a:lnTo>
                  <a:lnTo>
                    <a:pt x="74" y="1"/>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4" name="chenying0907 300"/>
            <p:cNvSpPr>
              <a:spLocks/>
            </p:cNvSpPr>
            <p:nvPr/>
          </p:nvSpPr>
          <p:spPr bwMode="auto">
            <a:xfrm>
              <a:off x="3449638" y="3665538"/>
              <a:ext cx="38100" cy="80963"/>
            </a:xfrm>
            <a:custGeom>
              <a:avLst/>
              <a:gdLst/>
              <a:ahLst/>
              <a:cxnLst>
                <a:cxn ang="0">
                  <a:pos x="62" y="2"/>
                </a:cxn>
                <a:cxn ang="0">
                  <a:pos x="62" y="2"/>
                </a:cxn>
                <a:cxn ang="0">
                  <a:pos x="53" y="21"/>
                </a:cxn>
                <a:cxn ang="0">
                  <a:pos x="44" y="40"/>
                </a:cxn>
                <a:cxn ang="0">
                  <a:pos x="34" y="59"/>
                </a:cxn>
                <a:cxn ang="0">
                  <a:pos x="25" y="78"/>
                </a:cxn>
                <a:cxn ang="0">
                  <a:pos x="25" y="78"/>
                </a:cxn>
                <a:cxn ang="0">
                  <a:pos x="16" y="94"/>
                </a:cxn>
                <a:cxn ang="0">
                  <a:pos x="9" y="112"/>
                </a:cxn>
                <a:cxn ang="0">
                  <a:pos x="6" y="120"/>
                </a:cxn>
                <a:cxn ang="0">
                  <a:pos x="3" y="129"/>
                </a:cxn>
                <a:cxn ang="0">
                  <a:pos x="1" y="137"/>
                </a:cxn>
                <a:cxn ang="0">
                  <a:pos x="0" y="147"/>
                </a:cxn>
                <a:cxn ang="0">
                  <a:pos x="0" y="147"/>
                </a:cxn>
                <a:cxn ang="0">
                  <a:pos x="0" y="149"/>
                </a:cxn>
                <a:cxn ang="0">
                  <a:pos x="1" y="150"/>
                </a:cxn>
                <a:cxn ang="0">
                  <a:pos x="3" y="151"/>
                </a:cxn>
                <a:cxn ang="0">
                  <a:pos x="5" y="152"/>
                </a:cxn>
                <a:cxn ang="0">
                  <a:pos x="7" y="151"/>
                </a:cxn>
                <a:cxn ang="0">
                  <a:pos x="8" y="150"/>
                </a:cxn>
                <a:cxn ang="0">
                  <a:pos x="10" y="149"/>
                </a:cxn>
                <a:cxn ang="0">
                  <a:pos x="10" y="147"/>
                </a:cxn>
                <a:cxn ang="0">
                  <a:pos x="10" y="147"/>
                </a:cxn>
                <a:cxn ang="0">
                  <a:pos x="11" y="136"/>
                </a:cxn>
                <a:cxn ang="0">
                  <a:pos x="14" y="126"/>
                </a:cxn>
                <a:cxn ang="0">
                  <a:pos x="17" y="117"/>
                </a:cxn>
                <a:cxn ang="0">
                  <a:pos x="21" y="106"/>
                </a:cxn>
                <a:cxn ang="0">
                  <a:pos x="30" y="88"/>
                </a:cxn>
                <a:cxn ang="0">
                  <a:pos x="41" y="69"/>
                </a:cxn>
                <a:cxn ang="0">
                  <a:pos x="41" y="69"/>
                </a:cxn>
                <a:cxn ang="0">
                  <a:pos x="48" y="54"/>
                </a:cxn>
                <a:cxn ang="0">
                  <a:pos x="55" y="38"/>
                </a:cxn>
                <a:cxn ang="0">
                  <a:pos x="62" y="23"/>
                </a:cxn>
                <a:cxn ang="0">
                  <a:pos x="71" y="7"/>
                </a:cxn>
                <a:cxn ang="0">
                  <a:pos x="71" y="7"/>
                </a:cxn>
                <a:cxn ang="0">
                  <a:pos x="72" y="5"/>
                </a:cxn>
                <a:cxn ang="0">
                  <a:pos x="72" y="3"/>
                </a:cxn>
                <a:cxn ang="0">
                  <a:pos x="71" y="2"/>
                </a:cxn>
                <a:cxn ang="0">
                  <a:pos x="69" y="1"/>
                </a:cxn>
                <a:cxn ang="0">
                  <a:pos x="68" y="0"/>
                </a:cxn>
                <a:cxn ang="0">
                  <a:pos x="65" y="0"/>
                </a:cxn>
                <a:cxn ang="0">
                  <a:pos x="64" y="1"/>
                </a:cxn>
                <a:cxn ang="0">
                  <a:pos x="62" y="2"/>
                </a:cxn>
                <a:cxn ang="0">
                  <a:pos x="62" y="2"/>
                </a:cxn>
              </a:cxnLst>
              <a:rect l="0" t="0" r="r" b="b"/>
              <a:pathLst>
                <a:path w="72" h="152">
                  <a:moveTo>
                    <a:pt x="62" y="2"/>
                  </a:moveTo>
                  <a:lnTo>
                    <a:pt x="62" y="2"/>
                  </a:lnTo>
                  <a:lnTo>
                    <a:pt x="53" y="21"/>
                  </a:lnTo>
                  <a:lnTo>
                    <a:pt x="44" y="40"/>
                  </a:lnTo>
                  <a:lnTo>
                    <a:pt x="34" y="59"/>
                  </a:lnTo>
                  <a:lnTo>
                    <a:pt x="25" y="78"/>
                  </a:lnTo>
                  <a:lnTo>
                    <a:pt x="25" y="78"/>
                  </a:lnTo>
                  <a:lnTo>
                    <a:pt x="16" y="94"/>
                  </a:lnTo>
                  <a:lnTo>
                    <a:pt x="9" y="112"/>
                  </a:lnTo>
                  <a:lnTo>
                    <a:pt x="6" y="120"/>
                  </a:lnTo>
                  <a:lnTo>
                    <a:pt x="3" y="129"/>
                  </a:lnTo>
                  <a:lnTo>
                    <a:pt x="1" y="137"/>
                  </a:lnTo>
                  <a:lnTo>
                    <a:pt x="0" y="147"/>
                  </a:lnTo>
                  <a:lnTo>
                    <a:pt x="0" y="147"/>
                  </a:lnTo>
                  <a:lnTo>
                    <a:pt x="0" y="149"/>
                  </a:lnTo>
                  <a:lnTo>
                    <a:pt x="1" y="150"/>
                  </a:lnTo>
                  <a:lnTo>
                    <a:pt x="3" y="151"/>
                  </a:lnTo>
                  <a:lnTo>
                    <a:pt x="5" y="152"/>
                  </a:lnTo>
                  <a:lnTo>
                    <a:pt x="7" y="151"/>
                  </a:lnTo>
                  <a:lnTo>
                    <a:pt x="8" y="150"/>
                  </a:lnTo>
                  <a:lnTo>
                    <a:pt x="10" y="149"/>
                  </a:lnTo>
                  <a:lnTo>
                    <a:pt x="10" y="147"/>
                  </a:lnTo>
                  <a:lnTo>
                    <a:pt x="10" y="147"/>
                  </a:lnTo>
                  <a:lnTo>
                    <a:pt x="11" y="136"/>
                  </a:lnTo>
                  <a:lnTo>
                    <a:pt x="14" y="126"/>
                  </a:lnTo>
                  <a:lnTo>
                    <a:pt x="17" y="117"/>
                  </a:lnTo>
                  <a:lnTo>
                    <a:pt x="21" y="106"/>
                  </a:lnTo>
                  <a:lnTo>
                    <a:pt x="30" y="88"/>
                  </a:lnTo>
                  <a:lnTo>
                    <a:pt x="41" y="69"/>
                  </a:lnTo>
                  <a:lnTo>
                    <a:pt x="41" y="69"/>
                  </a:lnTo>
                  <a:lnTo>
                    <a:pt x="48" y="54"/>
                  </a:lnTo>
                  <a:lnTo>
                    <a:pt x="55" y="38"/>
                  </a:lnTo>
                  <a:lnTo>
                    <a:pt x="62" y="23"/>
                  </a:lnTo>
                  <a:lnTo>
                    <a:pt x="71" y="7"/>
                  </a:lnTo>
                  <a:lnTo>
                    <a:pt x="71" y="7"/>
                  </a:lnTo>
                  <a:lnTo>
                    <a:pt x="72" y="5"/>
                  </a:lnTo>
                  <a:lnTo>
                    <a:pt x="72" y="3"/>
                  </a:lnTo>
                  <a:lnTo>
                    <a:pt x="71" y="2"/>
                  </a:lnTo>
                  <a:lnTo>
                    <a:pt x="69" y="1"/>
                  </a:lnTo>
                  <a:lnTo>
                    <a:pt x="68" y="0"/>
                  </a:lnTo>
                  <a:lnTo>
                    <a:pt x="65" y="0"/>
                  </a:lnTo>
                  <a:lnTo>
                    <a:pt x="64" y="1"/>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5" name="chenying0907 301"/>
            <p:cNvSpPr>
              <a:spLocks/>
            </p:cNvSpPr>
            <p:nvPr/>
          </p:nvSpPr>
          <p:spPr bwMode="auto">
            <a:xfrm>
              <a:off x="3481388" y="3683000"/>
              <a:ext cx="38100" cy="68263"/>
            </a:xfrm>
            <a:custGeom>
              <a:avLst/>
              <a:gdLst/>
              <a:ahLst/>
              <a:cxnLst>
                <a:cxn ang="0">
                  <a:pos x="62" y="2"/>
                </a:cxn>
                <a:cxn ang="0">
                  <a:pos x="62" y="2"/>
                </a:cxn>
                <a:cxn ang="0">
                  <a:pos x="58" y="9"/>
                </a:cxn>
                <a:cxn ang="0">
                  <a:pos x="53" y="17"/>
                </a:cxn>
                <a:cxn ang="0">
                  <a:pos x="48" y="24"/>
                </a:cxn>
                <a:cxn ang="0">
                  <a:pos x="44" y="31"/>
                </a:cxn>
                <a:cxn ang="0">
                  <a:pos x="44" y="31"/>
                </a:cxn>
                <a:cxn ang="0">
                  <a:pos x="40" y="38"/>
                </a:cxn>
                <a:cxn ang="0">
                  <a:pos x="35" y="48"/>
                </a:cxn>
                <a:cxn ang="0">
                  <a:pos x="32" y="56"/>
                </a:cxn>
                <a:cxn ang="0">
                  <a:pos x="29" y="64"/>
                </a:cxn>
                <a:cxn ang="0">
                  <a:pos x="29" y="64"/>
                </a:cxn>
                <a:cxn ang="0">
                  <a:pos x="24" y="73"/>
                </a:cxn>
                <a:cxn ang="0">
                  <a:pos x="19" y="82"/>
                </a:cxn>
                <a:cxn ang="0">
                  <a:pos x="13" y="90"/>
                </a:cxn>
                <a:cxn ang="0">
                  <a:pos x="8" y="99"/>
                </a:cxn>
                <a:cxn ang="0">
                  <a:pos x="8" y="99"/>
                </a:cxn>
                <a:cxn ang="0">
                  <a:pos x="6" y="104"/>
                </a:cxn>
                <a:cxn ang="0">
                  <a:pos x="5" y="111"/>
                </a:cxn>
                <a:cxn ang="0">
                  <a:pos x="2" y="116"/>
                </a:cxn>
                <a:cxn ang="0">
                  <a:pos x="0" y="121"/>
                </a:cxn>
                <a:cxn ang="0">
                  <a:pos x="0" y="121"/>
                </a:cxn>
                <a:cxn ang="0">
                  <a:pos x="0" y="123"/>
                </a:cxn>
                <a:cxn ang="0">
                  <a:pos x="0" y="125"/>
                </a:cxn>
                <a:cxn ang="0">
                  <a:pos x="2" y="127"/>
                </a:cxn>
                <a:cxn ang="0">
                  <a:pos x="5" y="128"/>
                </a:cxn>
                <a:cxn ang="0">
                  <a:pos x="6" y="128"/>
                </a:cxn>
                <a:cxn ang="0">
                  <a:pos x="8" y="127"/>
                </a:cxn>
                <a:cxn ang="0">
                  <a:pos x="9" y="126"/>
                </a:cxn>
                <a:cxn ang="0">
                  <a:pos x="9" y="126"/>
                </a:cxn>
                <a:cxn ang="0">
                  <a:pos x="22" y="97"/>
                </a:cxn>
                <a:cxn ang="0">
                  <a:pos x="29" y="83"/>
                </a:cxn>
                <a:cxn ang="0">
                  <a:pos x="38" y="68"/>
                </a:cxn>
                <a:cxn ang="0">
                  <a:pos x="38" y="68"/>
                </a:cxn>
                <a:cxn ang="0">
                  <a:pos x="41" y="63"/>
                </a:cxn>
                <a:cxn ang="0">
                  <a:pos x="44" y="56"/>
                </a:cxn>
                <a:cxn ang="0">
                  <a:pos x="49" y="42"/>
                </a:cxn>
                <a:cxn ang="0">
                  <a:pos x="49" y="42"/>
                </a:cxn>
                <a:cxn ang="0">
                  <a:pos x="54" y="33"/>
                </a:cxn>
                <a:cxn ang="0">
                  <a:pos x="59" y="25"/>
                </a:cxn>
                <a:cxn ang="0">
                  <a:pos x="65" y="16"/>
                </a:cxn>
                <a:cxn ang="0">
                  <a:pos x="71" y="7"/>
                </a:cxn>
                <a:cxn ang="0">
                  <a:pos x="71" y="7"/>
                </a:cxn>
                <a:cxn ang="0">
                  <a:pos x="71" y="5"/>
                </a:cxn>
                <a:cxn ang="0">
                  <a:pos x="71" y="3"/>
                </a:cxn>
                <a:cxn ang="0">
                  <a:pos x="70" y="2"/>
                </a:cxn>
                <a:cxn ang="0">
                  <a:pos x="69" y="1"/>
                </a:cxn>
                <a:cxn ang="0">
                  <a:pos x="66" y="0"/>
                </a:cxn>
                <a:cxn ang="0">
                  <a:pos x="65" y="0"/>
                </a:cxn>
                <a:cxn ang="0">
                  <a:pos x="63" y="1"/>
                </a:cxn>
                <a:cxn ang="0">
                  <a:pos x="62" y="2"/>
                </a:cxn>
                <a:cxn ang="0">
                  <a:pos x="62" y="2"/>
                </a:cxn>
              </a:cxnLst>
              <a:rect l="0" t="0" r="r" b="b"/>
              <a:pathLst>
                <a:path w="71" h="128">
                  <a:moveTo>
                    <a:pt x="62" y="2"/>
                  </a:moveTo>
                  <a:lnTo>
                    <a:pt x="62" y="2"/>
                  </a:lnTo>
                  <a:lnTo>
                    <a:pt x="58" y="9"/>
                  </a:lnTo>
                  <a:lnTo>
                    <a:pt x="53" y="17"/>
                  </a:lnTo>
                  <a:lnTo>
                    <a:pt x="48" y="24"/>
                  </a:lnTo>
                  <a:lnTo>
                    <a:pt x="44" y="31"/>
                  </a:lnTo>
                  <a:lnTo>
                    <a:pt x="44" y="31"/>
                  </a:lnTo>
                  <a:lnTo>
                    <a:pt x="40" y="38"/>
                  </a:lnTo>
                  <a:lnTo>
                    <a:pt x="35" y="48"/>
                  </a:lnTo>
                  <a:lnTo>
                    <a:pt x="32" y="56"/>
                  </a:lnTo>
                  <a:lnTo>
                    <a:pt x="29" y="64"/>
                  </a:lnTo>
                  <a:lnTo>
                    <a:pt x="29" y="64"/>
                  </a:lnTo>
                  <a:lnTo>
                    <a:pt x="24" y="73"/>
                  </a:lnTo>
                  <a:lnTo>
                    <a:pt x="19" y="82"/>
                  </a:lnTo>
                  <a:lnTo>
                    <a:pt x="13" y="90"/>
                  </a:lnTo>
                  <a:lnTo>
                    <a:pt x="8" y="99"/>
                  </a:lnTo>
                  <a:lnTo>
                    <a:pt x="8" y="99"/>
                  </a:lnTo>
                  <a:lnTo>
                    <a:pt x="6" y="104"/>
                  </a:lnTo>
                  <a:lnTo>
                    <a:pt x="5" y="111"/>
                  </a:lnTo>
                  <a:lnTo>
                    <a:pt x="2" y="116"/>
                  </a:lnTo>
                  <a:lnTo>
                    <a:pt x="0" y="121"/>
                  </a:lnTo>
                  <a:lnTo>
                    <a:pt x="0" y="121"/>
                  </a:lnTo>
                  <a:lnTo>
                    <a:pt x="0" y="123"/>
                  </a:lnTo>
                  <a:lnTo>
                    <a:pt x="0" y="125"/>
                  </a:lnTo>
                  <a:lnTo>
                    <a:pt x="2" y="127"/>
                  </a:lnTo>
                  <a:lnTo>
                    <a:pt x="5" y="128"/>
                  </a:lnTo>
                  <a:lnTo>
                    <a:pt x="6" y="128"/>
                  </a:lnTo>
                  <a:lnTo>
                    <a:pt x="8" y="127"/>
                  </a:lnTo>
                  <a:lnTo>
                    <a:pt x="9" y="126"/>
                  </a:lnTo>
                  <a:lnTo>
                    <a:pt x="9" y="126"/>
                  </a:lnTo>
                  <a:lnTo>
                    <a:pt x="22" y="97"/>
                  </a:lnTo>
                  <a:lnTo>
                    <a:pt x="29" y="83"/>
                  </a:lnTo>
                  <a:lnTo>
                    <a:pt x="38" y="68"/>
                  </a:lnTo>
                  <a:lnTo>
                    <a:pt x="38" y="68"/>
                  </a:lnTo>
                  <a:lnTo>
                    <a:pt x="41" y="63"/>
                  </a:lnTo>
                  <a:lnTo>
                    <a:pt x="44" y="56"/>
                  </a:lnTo>
                  <a:lnTo>
                    <a:pt x="49" y="42"/>
                  </a:lnTo>
                  <a:lnTo>
                    <a:pt x="49" y="42"/>
                  </a:lnTo>
                  <a:lnTo>
                    <a:pt x="54" y="33"/>
                  </a:lnTo>
                  <a:lnTo>
                    <a:pt x="59" y="25"/>
                  </a:lnTo>
                  <a:lnTo>
                    <a:pt x="65" y="16"/>
                  </a:lnTo>
                  <a:lnTo>
                    <a:pt x="71" y="7"/>
                  </a:lnTo>
                  <a:lnTo>
                    <a:pt x="71" y="7"/>
                  </a:lnTo>
                  <a:lnTo>
                    <a:pt x="71" y="5"/>
                  </a:lnTo>
                  <a:lnTo>
                    <a:pt x="71" y="3"/>
                  </a:lnTo>
                  <a:lnTo>
                    <a:pt x="70" y="2"/>
                  </a:lnTo>
                  <a:lnTo>
                    <a:pt x="69" y="1"/>
                  </a:lnTo>
                  <a:lnTo>
                    <a:pt x="66" y="0"/>
                  </a:lnTo>
                  <a:lnTo>
                    <a:pt x="65" y="0"/>
                  </a:lnTo>
                  <a:lnTo>
                    <a:pt x="63" y="1"/>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6" name="chenying0907 302"/>
            <p:cNvSpPr>
              <a:spLocks/>
            </p:cNvSpPr>
            <p:nvPr/>
          </p:nvSpPr>
          <p:spPr bwMode="auto">
            <a:xfrm>
              <a:off x="3514725" y="3687763"/>
              <a:ext cx="39688" cy="82550"/>
            </a:xfrm>
            <a:custGeom>
              <a:avLst/>
              <a:gdLst/>
              <a:ahLst/>
              <a:cxnLst>
                <a:cxn ang="0">
                  <a:pos x="67" y="3"/>
                </a:cxn>
                <a:cxn ang="0">
                  <a:pos x="67" y="3"/>
                </a:cxn>
                <a:cxn ang="0">
                  <a:pos x="64" y="15"/>
                </a:cxn>
                <a:cxn ang="0">
                  <a:pos x="60" y="25"/>
                </a:cxn>
                <a:cxn ang="0">
                  <a:pos x="56" y="35"/>
                </a:cxn>
                <a:cxn ang="0">
                  <a:pos x="50" y="46"/>
                </a:cxn>
                <a:cxn ang="0">
                  <a:pos x="50" y="46"/>
                </a:cxn>
                <a:cxn ang="0">
                  <a:pos x="45" y="54"/>
                </a:cxn>
                <a:cxn ang="0">
                  <a:pos x="39" y="62"/>
                </a:cxn>
                <a:cxn ang="0">
                  <a:pos x="33" y="71"/>
                </a:cxn>
                <a:cxn ang="0">
                  <a:pos x="29" y="80"/>
                </a:cxn>
                <a:cxn ang="0">
                  <a:pos x="29" y="80"/>
                </a:cxn>
                <a:cxn ang="0">
                  <a:pos x="21" y="104"/>
                </a:cxn>
                <a:cxn ang="0">
                  <a:pos x="17" y="115"/>
                </a:cxn>
                <a:cxn ang="0">
                  <a:pos x="11" y="126"/>
                </a:cxn>
                <a:cxn ang="0">
                  <a:pos x="11" y="126"/>
                </a:cxn>
                <a:cxn ang="0">
                  <a:pos x="7" y="135"/>
                </a:cxn>
                <a:cxn ang="0">
                  <a:pos x="2" y="144"/>
                </a:cxn>
                <a:cxn ang="0">
                  <a:pos x="2" y="144"/>
                </a:cxn>
                <a:cxn ang="0">
                  <a:pos x="1" y="145"/>
                </a:cxn>
                <a:cxn ang="0">
                  <a:pos x="0" y="147"/>
                </a:cxn>
                <a:cxn ang="0">
                  <a:pos x="0" y="152"/>
                </a:cxn>
                <a:cxn ang="0">
                  <a:pos x="0" y="152"/>
                </a:cxn>
                <a:cxn ang="0">
                  <a:pos x="1" y="154"/>
                </a:cxn>
                <a:cxn ang="0">
                  <a:pos x="2" y="155"/>
                </a:cxn>
                <a:cxn ang="0">
                  <a:pos x="4" y="156"/>
                </a:cxn>
                <a:cxn ang="0">
                  <a:pos x="8" y="156"/>
                </a:cxn>
                <a:cxn ang="0">
                  <a:pos x="10" y="155"/>
                </a:cxn>
                <a:cxn ang="0">
                  <a:pos x="10" y="153"/>
                </a:cxn>
                <a:cxn ang="0">
                  <a:pos x="10" y="153"/>
                </a:cxn>
                <a:cxn ang="0">
                  <a:pos x="12" y="145"/>
                </a:cxn>
                <a:cxn ang="0">
                  <a:pos x="15" y="137"/>
                </a:cxn>
                <a:cxn ang="0">
                  <a:pos x="22" y="121"/>
                </a:cxn>
                <a:cxn ang="0">
                  <a:pos x="30" y="105"/>
                </a:cxn>
                <a:cxn ang="0">
                  <a:pos x="33" y="96"/>
                </a:cxn>
                <a:cxn ang="0">
                  <a:pos x="36" y="89"/>
                </a:cxn>
                <a:cxn ang="0">
                  <a:pos x="36" y="89"/>
                </a:cxn>
                <a:cxn ang="0">
                  <a:pos x="39" y="83"/>
                </a:cxn>
                <a:cxn ang="0">
                  <a:pos x="42" y="77"/>
                </a:cxn>
                <a:cxn ang="0">
                  <a:pos x="48" y="65"/>
                </a:cxn>
                <a:cxn ang="0">
                  <a:pos x="55" y="55"/>
                </a:cxn>
                <a:cxn ang="0">
                  <a:pos x="62" y="44"/>
                </a:cxn>
                <a:cxn ang="0">
                  <a:pos x="62" y="44"/>
                </a:cxn>
                <a:cxn ang="0">
                  <a:pos x="66" y="34"/>
                </a:cxn>
                <a:cxn ang="0">
                  <a:pos x="71" y="26"/>
                </a:cxn>
                <a:cxn ang="0">
                  <a:pos x="74" y="16"/>
                </a:cxn>
                <a:cxn ang="0">
                  <a:pos x="77" y="7"/>
                </a:cxn>
                <a:cxn ang="0">
                  <a:pos x="77" y="7"/>
                </a:cxn>
                <a:cxn ang="0">
                  <a:pos x="77" y="4"/>
                </a:cxn>
                <a:cxn ang="0">
                  <a:pos x="76" y="2"/>
                </a:cxn>
                <a:cxn ang="0">
                  <a:pos x="75" y="1"/>
                </a:cxn>
                <a:cxn ang="0">
                  <a:pos x="73" y="0"/>
                </a:cxn>
                <a:cxn ang="0">
                  <a:pos x="71" y="0"/>
                </a:cxn>
                <a:cxn ang="0">
                  <a:pos x="70" y="1"/>
                </a:cxn>
                <a:cxn ang="0">
                  <a:pos x="67" y="2"/>
                </a:cxn>
                <a:cxn ang="0">
                  <a:pos x="67" y="3"/>
                </a:cxn>
                <a:cxn ang="0">
                  <a:pos x="67" y="3"/>
                </a:cxn>
              </a:cxnLst>
              <a:rect l="0" t="0" r="r" b="b"/>
              <a:pathLst>
                <a:path w="77" h="156">
                  <a:moveTo>
                    <a:pt x="67" y="3"/>
                  </a:moveTo>
                  <a:lnTo>
                    <a:pt x="67" y="3"/>
                  </a:lnTo>
                  <a:lnTo>
                    <a:pt x="64" y="15"/>
                  </a:lnTo>
                  <a:lnTo>
                    <a:pt x="60" y="25"/>
                  </a:lnTo>
                  <a:lnTo>
                    <a:pt x="56" y="35"/>
                  </a:lnTo>
                  <a:lnTo>
                    <a:pt x="50" y="46"/>
                  </a:lnTo>
                  <a:lnTo>
                    <a:pt x="50" y="46"/>
                  </a:lnTo>
                  <a:lnTo>
                    <a:pt x="45" y="54"/>
                  </a:lnTo>
                  <a:lnTo>
                    <a:pt x="39" y="62"/>
                  </a:lnTo>
                  <a:lnTo>
                    <a:pt x="33" y="71"/>
                  </a:lnTo>
                  <a:lnTo>
                    <a:pt x="29" y="80"/>
                  </a:lnTo>
                  <a:lnTo>
                    <a:pt x="29" y="80"/>
                  </a:lnTo>
                  <a:lnTo>
                    <a:pt x="21" y="104"/>
                  </a:lnTo>
                  <a:lnTo>
                    <a:pt x="17" y="115"/>
                  </a:lnTo>
                  <a:lnTo>
                    <a:pt x="11" y="126"/>
                  </a:lnTo>
                  <a:lnTo>
                    <a:pt x="11" y="126"/>
                  </a:lnTo>
                  <a:lnTo>
                    <a:pt x="7" y="135"/>
                  </a:lnTo>
                  <a:lnTo>
                    <a:pt x="2" y="144"/>
                  </a:lnTo>
                  <a:lnTo>
                    <a:pt x="2" y="144"/>
                  </a:lnTo>
                  <a:lnTo>
                    <a:pt x="1" y="145"/>
                  </a:lnTo>
                  <a:lnTo>
                    <a:pt x="0" y="147"/>
                  </a:lnTo>
                  <a:lnTo>
                    <a:pt x="0" y="152"/>
                  </a:lnTo>
                  <a:lnTo>
                    <a:pt x="0" y="152"/>
                  </a:lnTo>
                  <a:lnTo>
                    <a:pt x="1" y="154"/>
                  </a:lnTo>
                  <a:lnTo>
                    <a:pt x="2" y="155"/>
                  </a:lnTo>
                  <a:lnTo>
                    <a:pt x="4" y="156"/>
                  </a:lnTo>
                  <a:lnTo>
                    <a:pt x="8" y="156"/>
                  </a:lnTo>
                  <a:lnTo>
                    <a:pt x="10" y="155"/>
                  </a:lnTo>
                  <a:lnTo>
                    <a:pt x="10" y="153"/>
                  </a:lnTo>
                  <a:lnTo>
                    <a:pt x="10" y="153"/>
                  </a:lnTo>
                  <a:lnTo>
                    <a:pt x="12" y="145"/>
                  </a:lnTo>
                  <a:lnTo>
                    <a:pt x="15" y="137"/>
                  </a:lnTo>
                  <a:lnTo>
                    <a:pt x="22" y="121"/>
                  </a:lnTo>
                  <a:lnTo>
                    <a:pt x="30" y="105"/>
                  </a:lnTo>
                  <a:lnTo>
                    <a:pt x="33" y="96"/>
                  </a:lnTo>
                  <a:lnTo>
                    <a:pt x="36" y="89"/>
                  </a:lnTo>
                  <a:lnTo>
                    <a:pt x="36" y="89"/>
                  </a:lnTo>
                  <a:lnTo>
                    <a:pt x="39" y="83"/>
                  </a:lnTo>
                  <a:lnTo>
                    <a:pt x="42" y="77"/>
                  </a:lnTo>
                  <a:lnTo>
                    <a:pt x="48" y="65"/>
                  </a:lnTo>
                  <a:lnTo>
                    <a:pt x="55" y="55"/>
                  </a:lnTo>
                  <a:lnTo>
                    <a:pt x="62" y="44"/>
                  </a:lnTo>
                  <a:lnTo>
                    <a:pt x="62" y="44"/>
                  </a:lnTo>
                  <a:lnTo>
                    <a:pt x="66" y="34"/>
                  </a:lnTo>
                  <a:lnTo>
                    <a:pt x="71" y="26"/>
                  </a:lnTo>
                  <a:lnTo>
                    <a:pt x="74" y="16"/>
                  </a:lnTo>
                  <a:lnTo>
                    <a:pt x="77" y="7"/>
                  </a:lnTo>
                  <a:lnTo>
                    <a:pt x="77" y="7"/>
                  </a:lnTo>
                  <a:lnTo>
                    <a:pt x="77" y="4"/>
                  </a:lnTo>
                  <a:lnTo>
                    <a:pt x="76" y="2"/>
                  </a:lnTo>
                  <a:lnTo>
                    <a:pt x="75" y="1"/>
                  </a:lnTo>
                  <a:lnTo>
                    <a:pt x="73" y="0"/>
                  </a:lnTo>
                  <a:lnTo>
                    <a:pt x="71" y="0"/>
                  </a:lnTo>
                  <a:lnTo>
                    <a:pt x="70" y="1"/>
                  </a:lnTo>
                  <a:lnTo>
                    <a:pt x="67" y="2"/>
                  </a:lnTo>
                  <a:lnTo>
                    <a:pt x="67" y="3"/>
                  </a:lnTo>
                  <a:lnTo>
                    <a:pt x="6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7" name="chenying0907 303"/>
            <p:cNvSpPr>
              <a:spLocks/>
            </p:cNvSpPr>
            <p:nvPr/>
          </p:nvSpPr>
          <p:spPr bwMode="auto">
            <a:xfrm>
              <a:off x="3541713" y="3703638"/>
              <a:ext cx="42863" cy="74613"/>
            </a:xfrm>
            <a:custGeom>
              <a:avLst/>
              <a:gdLst/>
              <a:ahLst/>
              <a:cxnLst>
                <a:cxn ang="0">
                  <a:pos x="81" y="3"/>
                </a:cxn>
                <a:cxn ang="0">
                  <a:pos x="81" y="3"/>
                </a:cxn>
                <a:cxn ang="0">
                  <a:pos x="80" y="1"/>
                </a:cxn>
                <a:cxn ang="0">
                  <a:pos x="77" y="0"/>
                </a:cxn>
                <a:cxn ang="0">
                  <a:pos x="76" y="0"/>
                </a:cxn>
                <a:cxn ang="0">
                  <a:pos x="74" y="0"/>
                </a:cxn>
                <a:cxn ang="0">
                  <a:pos x="73" y="1"/>
                </a:cxn>
                <a:cxn ang="0">
                  <a:pos x="71" y="2"/>
                </a:cxn>
                <a:cxn ang="0">
                  <a:pos x="71" y="3"/>
                </a:cxn>
                <a:cxn ang="0">
                  <a:pos x="71" y="5"/>
                </a:cxn>
                <a:cxn ang="0">
                  <a:pos x="71" y="5"/>
                </a:cxn>
                <a:cxn ang="0">
                  <a:pos x="71" y="10"/>
                </a:cxn>
                <a:cxn ang="0">
                  <a:pos x="70" y="13"/>
                </a:cxn>
                <a:cxn ang="0">
                  <a:pos x="68" y="16"/>
                </a:cxn>
                <a:cxn ang="0">
                  <a:pos x="65" y="19"/>
                </a:cxn>
                <a:cxn ang="0">
                  <a:pos x="59" y="25"/>
                </a:cxn>
                <a:cxn ang="0">
                  <a:pos x="57" y="28"/>
                </a:cxn>
                <a:cxn ang="0">
                  <a:pos x="55" y="31"/>
                </a:cxn>
                <a:cxn ang="0">
                  <a:pos x="55" y="31"/>
                </a:cxn>
                <a:cxn ang="0">
                  <a:pos x="51" y="38"/>
                </a:cxn>
                <a:cxn ang="0">
                  <a:pos x="46" y="46"/>
                </a:cxn>
                <a:cxn ang="0">
                  <a:pos x="41" y="53"/>
                </a:cxn>
                <a:cxn ang="0">
                  <a:pos x="38" y="60"/>
                </a:cxn>
                <a:cxn ang="0">
                  <a:pos x="38" y="60"/>
                </a:cxn>
                <a:cxn ang="0">
                  <a:pos x="34" y="70"/>
                </a:cxn>
                <a:cxn ang="0">
                  <a:pos x="29" y="80"/>
                </a:cxn>
                <a:cxn ang="0">
                  <a:pos x="19" y="98"/>
                </a:cxn>
                <a:cxn ang="0">
                  <a:pos x="8" y="117"/>
                </a:cxn>
                <a:cxn ang="0">
                  <a:pos x="4" y="126"/>
                </a:cxn>
                <a:cxn ang="0">
                  <a:pos x="0" y="137"/>
                </a:cxn>
                <a:cxn ang="0">
                  <a:pos x="0" y="137"/>
                </a:cxn>
                <a:cxn ang="0">
                  <a:pos x="0" y="138"/>
                </a:cxn>
                <a:cxn ang="0">
                  <a:pos x="0" y="140"/>
                </a:cxn>
                <a:cxn ang="0">
                  <a:pos x="1" y="141"/>
                </a:cxn>
                <a:cxn ang="0">
                  <a:pos x="3" y="142"/>
                </a:cxn>
                <a:cxn ang="0">
                  <a:pos x="6" y="142"/>
                </a:cxn>
                <a:cxn ang="0">
                  <a:pos x="8" y="141"/>
                </a:cxn>
                <a:cxn ang="0">
                  <a:pos x="9" y="139"/>
                </a:cxn>
                <a:cxn ang="0">
                  <a:pos x="9" y="139"/>
                </a:cxn>
                <a:cxn ang="0">
                  <a:pos x="18" y="118"/>
                </a:cxn>
                <a:cxn ang="0">
                  <a:pos x="28" y="97"/>
                </a:cxn>
                <a:cxn ang="0">
                  <a:pos x="39" y="78"/>
                </a:cxn>
                <a:cxn ang="0">
                  <a:pos x="51" y="59"/>
                </a:cxn>
                <a:cxn ang="0">
                  <a:pos x="51" y="59"/>
                </a:cxn>
                <a:cxn ang="0">
                  <a:pos x="57" y="49"/>
                </a:cxn>
                <a:cxn ang="0">
                  <a:pos x="62" y="39"/>
                </a:cxn>
                <a:cxn ang="0">
                  <a:pos x="68" y="30"/>
                </a:cxn>
                <a:cxn ang="0">
                  <a:pos x="75" y="22"/>
                </a:cxn>
                <a:cxn ang="0">
                  <a:pos x="75" y="22"/>
                </a:cxn>
                <a:cxn ang="0">
                  <a:pos x="78" y="18"/>
                </a:cxn>
                <a:cxn ang="0">
                  <a:pos x="81" y="14"/>
                </a:cxn>
                <a:cxn ang="0">
                  <a:pos x="81" y="8"/>
                </a:cxn>
                <a:cxn ang="0">
                  <a:pos x="81" y="3"/>
                </a:cxn>
                <a:cxn ang="0">
                  <a:pos x="81" y="3"/>
                </a:cxn>
              </a:cxnLst>
              <a:rect l="0" t="0" r="r" b="b"/>
              <a:pathLst>
                <a:path w="81" h="142">
                  <a:moveTo>
                    <a:pt x="81" y="3"/>
                  </a:moveTo>
                  <a:lnTo>
                    <a:pt x="81" y="3"/>
                  </a:lnTo>
                  <a:lnTo>
                    <a:pt x="80" y="1"/>
                  </a:lnTo>
                  <a:lnTo>
                    <a:pt x="77" y="0"/>
                  </a:lnTo>
                  <a:lnTo>
                    <a:pt x="76" y="0"/>
                  </a:lnTo>
                  <a:lnTo>
                    <a:pt x="74" y="0"/>
                  </a:lnTo>
                  <a:lnTo>
                    <a:pt x="73" y="1"/>
                  </a:lnTo>
                  <a:lnTo>
                    <a:pt x="71" y="2"/>
                  </a:lnTo>
                  <a:lnTo>
                    <a:pt x="71" y="3"/>
                  </a:lnTo>
                  <a:lnTo>
                    <a:pt x="71" y="5"/>
                  </a:lnTo>
                  <a:lnTo>
                    <a:pt x="71" y="5"/>
                  </a:lnTo>
                  <a:lnTo>
                    <a:pt x="71" y="10"/>
                  </a:lnTo>
                  <a:lnTo>
                    <a:pt x="70" y="13"/>
                  </a:lnTo>
                  <a:lnTo>
                    <a:pt x="68" y="16"/>
                  </a:lnTo>
                  <a:lnTo>
                    <a:pt x="65" y="19"/>
                  </a:lnTo>
                  <a:lnTo>
                    <a:pt x="59" y="25"/>
                  </a:lnTo>
                  <a:lnTo>
                    <a:pt x="57" y="28"/>
                  </a:lnTo>
                  <a:lnTo>
                    <a:pt x="55" y="31"/>
                  </a:lnTo>
                  <a:lnTo>
                    <a:pt x="55" y="31"/>
                  </a:lnTo>
                  <a:lnTo>
                    <a:pt x="51" y="38"/>
                  </a:lnTo>
                  <a:lnTo>
                    <a:pt x="46" y="46"/>
                  </a:lnTo>
                  <a:lnTo>
                    <a:pt x="41" y="53"/>
                  </a:lnTo>
                  <a:lnTo>
                    <a:pt x="38" y="60"/>
                  </a:lnTo>
                  <a:lnTo>
                    <a:pt x="38" y="60"/>
                  </a:lnTo>
                  <a:lnTo>
                    <a:pt x="34" y="70"/>
                  </a:lnTo>
                  <a:lnTo>
                    <a:pt x="29" y="80"/>
                  </a:lnTo>
                  <a:lnTo>
                    <a:pt x="19" y="98"/>
                  </a:lnTo>
                  <a:lnTo>
                    <a:pt x="8" y="117"/>
                  </a:lnTo>
                  <a:lnTo>
                    <a:pt x="4" y="126"/>
                  </a:lnTo>
                  <a:lnTo>
                    <a:pt x="0" y="137"/>
                  </a:lnTo>
                  <a:lnTo>
                    <a:pt x="0" y="137"/>
                  </a:lnTo>
                  <a:lnTo>
                    <a:pt x="0" y="138"/>
                  </a:lnTo>
                  <a:lnTo>
                    <a:pt x="0" y="140"/>
                  </a:lnTo>
                  <a:lnTo>
                    <a:pt x="1" y="141"/>
                  </a:lnTo>
                  <a:lnTo>
                    <a:pt x="3" y="142"/>
                  </a:lnTo>
                  <a:lnTo>
                    <a:pt x="6" y="142"/>
                  </a:lnTo>
                  <a:lnTo>
                    <a:pt x="8" y="141"/>
                  </a:lnTo>
                  <a:lnTo>
                    <a:pt x="9" y="139"/>
                  </a:lnTo>
                  <a:lnTo>
                    <a:pt x="9" y="139"/>
                  </a:lnTo>
                  <a:lnTo>
                    <a:pt x="18" y="118"/>
                  </a:lnTo>
                  <a:lnTo>
                    <a:pt x="28" y="97"/>
                  </a:lnTo>
                  <a:lnTo>
                    <a:pt x="39" y="78"/>
                  </a:lnTo>
                  <a:lnTo>
                    <a:pt x="51" y="59"/>
                  </a:lnTo>
                  <a:lnTo>
                    <a:pt x="51" y="59"/>
                  </a:lnTo>
                  <a:lnTo>
                    <a:pt x="57" y="49"/>
                  </a:lnTo>
                  <a:lnTo>
                    <a:pt x="62" y="39"/>
                  </a:lnTo>
                  <a:lnTo>
                    <a:pt x="68" y="30"/>
                  </a:lnTo>
                  <a:lnTo>
                    <a:pt x="75" y="22"/>
                  </a:lnTo>
                  <a:lnTo>
                    <a:pt x="75" y="22"/>
                  </a:lnTo>
                  <a:lnTo>
                    <a:pt x="78" y="18"/>
                  </a:lnTo>
                  <a:lnTo>
                    <a:pt x="81" y="14"/>
                  </a:lnTo>
                  <a:lnTo>
                    <a:pt x="81" y="8"/>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8" name="chenying0907 304"/>
            <p:cNvSpPr>
              <a:spLocks/>
            </p:cNvSpPr>
            <p:nvPr/>
          </p:nvSpPr>
          <p:spPr bwMode="auto">
            <a:xfrm>
              <a:off x="3570288" y="3708400"/>
              <a:ext cx="47625" cy="73025"/>
            </a:xfrm>
            <a:custGeom>
              <a:avLst/>
              <a:gdLst/>
              <a:ahLst/>
              <a:cxnLst>
                <a:cxn ang="0">
                  <a:pos x="81" y="2"/>
                </a:cxn>
                <a:cxn ang="0">
                  <a:pos x="81" y="2"/>
                </a:cxn>
                <a:cxn ang="0">
                  <a:pos x="59" y="37"/>
                </a:cxn>
                <a:cxn ang="0">
                  <a:pos x="35" y="72"/>
                </a:cxn>
                <a:cxn ang="0">
                  <a:pos x="35" y="72"/>
                </a:cxn>
                <a:cxn ang="0">
                  <a:pos x="25" y="86"/>
                </a:cxn>
                <a:cxn ang="0">
                  <a:pos x="15" y="100"/>
                </a:cxn>
                <a:cxn ang="0">
                  <a:pos x="7" y="114"/>
                </a:cxn>
                <a:cxn ang="0">
                  <a:pos x="0" y="131"/>
                </a:cxn>
                <a:cxn ang="0">
                  <a:pos x="0" y="131"/>
                </a:cxn>
                <a:cxn ang="0">
                  <a:pos x="0" y="133"/>
                </a:cxn>
                <a:cxn ang="0">
                  <a:pos x="1" y="135"/>
                </a:cxn>
                <a:cxn ang="0">
                  <a:pos x="2" y="136"/>
                </a:cxn>
                <a:cxn ang="0">
                  <a:pos x="3" y="137"/>
                </a:cxn>
                <a:cxn ang="0">
                  <a:pos x="5" y="137"/>
                </a:cxn>
                <a:cxn ang="0">
                  <a:pos x="7" y="136"/>
                </a:cxn>
                <a:cxn ang="0">
                  <a:pos x="8" y="135"/>
                </a:cxn>
                <a:cxn ang="0">
                  <a:pos x="9" y="134"/>
                </a:cxn>
                <a:cxn ang="0">
                  <a:pos x="9" y="134"/>
                </a:cxn>
                <a:cxn ang="0">
                  <a:pos x="13" y="125"/>
                </a:cxn>
                <a:cxn ang="0">
                  <a:pos x="17" y="116"/>
                </a:cxn>
                <a:cxn ang="0">
                  <a:pos x="26" y="100"/>
                </a:cxn>
                <a:cxn ang="0">
                  <a:pos x="37" y="84"/>
                </a:cxn>
                <a:cxn ang="0">
                  <a:pos x="48" y="69"/>
                </a:cxn>
                <a:cxn ang="0">
                  <a:pos x="48" y="69"/>
                </a:cxn>
                <a:cxn ang="0">
                  <a:pos x="69" y="38"/>
                </a:cxn>
                <a:cxn ang="0">
                  <a:pos x="90" y="7"/>
                </a:cxn>
                <a:cxn ang="0">
                  <a:pos x="90" y="7"/>
                </a:cxn>
                <a:cxn ang="0">
                  <a:pos x="91" y="5"/>
                </a:cxn>
                <a:cxn ang="0">
                  <a:pos x="90" y="3"/>
                </a:cxn>
                <a:cxn ang="0">
                  <a:pos x="90" y="2"/>
                </a:cxn>
                <a:cxn ang="0">
                  <a:pos x="87" y="1"/>
                </a:cxn>
                <a:cxn ang="0">
                  <a:pos x="86" y="0"/>
                </a:cxn>
                <a:cxn ang="0">
                  <a:pos x="84" y="0"/>
                </a:cxn>
                <a:cxn ang="0">
                  <a:pos x="82" y="1"/>
                </a:cxn>
                <a:cxn ang="0">
                  <a:pos x="81" y="2"/>
                </a:cxn>
                <a:cxn ang="0">
                  <a:pos x="81" y="2"/>
                </a:cxn>
              </a:cxnLst>
              <a:rect l="0" t="0" r="r" b="b"/>
              <a:pathLst>
                <a:path w="91" h="137">
                  <a:moveTo>
                    <a:pt x="81" y="2"/>
                  </a:moveTo>
                  <a:lnTo>
                    <a:pt x="81" y="2"/>
                  </a:lnTo>
                  <a:lnTo>
                    <a:pt x="59" y="37"/>
                  </a:lnTo>
                  <a:lnTo>
                    <a:pt x="35" y="72"/>
                  </a:lnTo>
                  <a:lnTo>
                    <a:pt x="35" y="72"/>
                  </a:lnTo>
                  <a:lnTo>
                    <a:pt x="25" y="86"/>
                  </a:lnTo>
                  <a:lnTo>
                    <a:pt x="15" y="100"/>
                  </a:lnTo>
                  <a:lnTo>
                    <a:pt x="7" y="114"/>
                  </a:lnTo>
                  <a:lnTo>
                    <a:pt x="0" y="131"/>
                  </a:lnTo>
                  <a:lnTo>
                    <a:pt x="0" y="131"/>
                  </a:lnTo>
                  <a:lnTo>
                    <a:pt x="0" y="133"/>
                  </a:lnTo>
                  <a:lnTo>
                    <a:pt x="1" y="135"/>
                  </a:lnTo>
                  <a:lnTo>
                    <a:pt x="2" y="136"/>
                  </a:lnTo>
                  <a:lnTo>
                    <a:pt x="3" y="137"/>
                  </a:lnTo>
                  <a:lnTo>
                    <a:pt x="5" y="137"/>
                  </a:lnTo>
                  <a:lnTo>
                    <a:pt x="7" y="136"/>
                  </a:lnTo>
                  <a:lnTo>
                    <a:pt x="8" y="135"/>
                  </a:lnTo>
                  <a:lnTo>
                    <a:pt x="9" y="134"/>
                  </a:lnTo>
                  <a:lnTo>
                    <a:pt x="9" y="134"/>
                  </a:lnTo>
                  <a:lnTo>
                    <a:pt x="13" y="125"/>
                  </a:lnTo>
                  <a:lnTo>
                    <a:pt x="17" y="116"/>
                  </a:lnTo>
                  <a:lnTo>
                    <a:pt x="26" y="100"/>
                  </a:lnTo>
                  <a:lnTo>
                    <a:pt x="37" y="84"/>
                  </a:lnTo>
                  <a:lnTo>
                    <a:pt x="48" y="69"/>
                  </a:lnTo>
                  <a:lnTo>
                    <a:pt x="48" y="69"/>
                  </a:lnTo>
                  <a:lnTo>
                    <a:pt x="69" y="38"/>
                  </a:lnTo>
                  <a:lnTo>
                    <a:pt x="90" y="7"/>
                  </a:lnTo>
                  <a:lnTo>
                    <a:pt x="90" y="7"/>
                  </a:lnTo>
                  <a:lnTo>
                    <a:pt x="91" y="5"/>
                  </a:lnTo>
                  <a:lnTo>
                    <a:pt x="90" y="3"/>
                  </a:lnTo>
                  <a:lnTo>
                    <a:pt x="90" y="2"/>
                  </a:lnTo>
                  <a:lnTo>
                    <a:pt x="87" y="1"/>
                  </a:lnTo>
                  <a:lnTo>
                    <a:pt x="86" y="0"/>
                  </a:lnTo>
                  <a:lnTo>
                    <a:pt x="84" y="0"/>
                  </a:lnTo>
                  <a:lnTo>
                    <a:pt x="82" y="1"/>
                  </a:lnTo>
                  <a:lnTo>
                    <a:pt x="81" y="2"/>
                  </a:lnTo>
                  <a:lnTo>
                    <a:pt x="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9" name="chenying0907 305"/>
            <p:cNvSpPr>
              <a:spLocks/>
            </p:cNvSpPr>
            <p:nvPr/>
          </p:nvSpPr>
          <p:spPr bwMode="auto">
            <a:xfrm>
              <a:off x="3576638" y="3700463"/>
              <a:ext cx="68263" cy="103188"/>
            </a:xfrm>
            <a:custGeom>
              <a:avLst/>
              <a:gdLst/>
              <a:ahLst/>
              <a:cxnLst>
                <a:cxn ang="0">
                  <a:pos x="120" y="1"/>
                </a:cxn>
                <a:cxn ang="0">
                  <a:pos x="120" y="1"/>
                </a:cxn>
                <a:cxn ang="0">
                  <a:pos x="112" y="10"/>
                </a:cxn>
                <a:cxn ang="0">
                  <a:pos x="104" y="21"/>
                </a:cxn>
                <a:cxn ang="0">
                  <a:pos x="90" y="41"/>
                </a:cxn>
                <a:cxn ang="0">
                  <a:pos x="77" y="62"/>
                </a:cxn>
                <a:cxn ang="0">
                  <a:pos x="62" y="83"/>
                </a:cxn>
                <a:cxn ang="0">
                  <a:pos x="62" y="83"/>
                </a:cxn>
                <a:cxn ang="0">
                  <a:pos x="54" y="95"/>
                </a:cxn>
                <a:cxn ang="0">
                  <a:pos x="47" y="109"/>
                </a:cxn>
                <a:cxn ang="0">
                  <a:pos x="33" y="135"/>
                </a:cxn>
                <a:cxn ang="0">
                  <a:pos x="26" y="149"/>
                </a:cxn>
                <a:cxn ang="0">
                  <a:pos x="19" y="162"/>
                </a:cxn>
                <a:cxn ang="0">
                  <a:pos x="10" y="175"/>
                </a:cxn>
                <a:cxn ang="0">
                  <a:pos x="1" y="186"/>
                </a:cxn>
                <a:cxn ang="0">
                  <a:pos x="1" y="186"/>
                </a:cxn>
                <a:cxn ang="0">
                  <a:pos x="0" y="188"/>
                </a:cxn>
                <a:cxn ang="0">
                  <a:pos x="0" y="190"/>
                </a:cxn>
                <a:cxn ang="0">
                  <a:pos x="1" y="192"/>
                </a:cxn>
                <a:cxn ang="0">
                  <a:pos x="2" y="193"/>
                </a:cxn>
                <a:cxn ang="0">
                  <a:pos x="3" y="194"/>
                </a:cxn>
                <a:cxn ang="0">
                  <a:pos x="5" y="194"/>
                </a:cxn>
                <a:cxn ang="0">
                  <a:pos x="6" y="194"/>
                </a:cxn>
                <a:cxn ang="0">
                  <a:pos x="8" y="193"/>
                </a:cxn>
                <a:cxn ang="0">
                  <a:pos x="8" y="193"/>
                </a:cxn>
                <a:cxn ang="0">
                  <a:pos x="17" y="183"/>
                </a:cxn>
                <a:cxn ang="0">
                  <a:pos x="24" y="173"/>
                </a:cxn>
                <a:cxn ang="0">
                  <a:pos x="37" y="150"/>
                </a:cxn>
                <a:cxn ang="0">
                  <a:pos x="50" y="126"/>
                </a:cxn>
                <a:cxn ang="0">
                  <a:pos x="62" y="103"/>
                </a:cxn>
                <a:cxn ang="0">
                  <a:pos x="62" y="103"/>
                </a:cxn>
                <a:cxn ang="0">
                  <a:pos x="69" y="90"/>
                </a:cxn>
                <a:cxn ang="0">
                  <a:pos x="79" y="78"/>
                </a:cxn>
                <a:cxn ang="0">
                  <a:pos x="96" y="53"/>
                </a:cxn>
                <a:cxn ang="0">
                  <a:pos x="96" y="53"/>
                </a:cxn>
                <a:cxn ang="0">
                  <a:pos x="111" y="29"/>
                </a:cxn>
                <a:cxn ang="0">
                  <a:pos x="118" y="19"/>
                </a:cxn>
                <a:cxn ang="0">
                  <a:pos x="127" y="8"/>
                </a:cxn>
                <a:cxn ang="0">
                  <a:pos x="127" y="8"/>
                </a:cxn>
                <a:cxn ang="0">
                  <a:pos x="128" y="6"/>
                </a:cxn>
                <a:cxn ang="0">
                  <a:pos x="128" y="5"/>
                </a:cxn>
                <a:cxn ang="0">
                  <a:pos x="127" y="3"/>
                </a:cxn>
                <a:cxn ang="0">
                  <a:pos x="127" y="1"/>
                </a:cxn>
                <a:cxn ang="0">
                  <a:pos x="125" y="0"/>
                </a:cxn>
                <a:cxn ang="0">
                  <a:pos x="123" y="0"/>
                </a:cxn>
                <a:cxn ang="0">
                  <a:pos x="122" y="0"/>
                </a:cxn>
                <a:cxn ang="0">
                  <a:pos x="120" y="1"/>
                </a:cxn>
                <a:cxn ang="0">
                  <a:pos x="120" y="1"/>
                </a:cxn>
              </a:cxnLst>
              <a:rect l="0" t="0" r="r" b="b"/>
              <a:pathLst>
                <a:path w="128" h="194">
                  <a:moveTo>
                    <a:pt x="120" y="1"/>
                  </a:moveTo>
                  <a:lnTo>
                    <a:pt x="120" y="1"/>
                  </a:lnTo>
                  <a:lnTo>
                    <a:pt x="112" y="10"/>
                  </a:lnTo>
                  <a:lnTo>
                    <a:pt x="104" y="21"/>
                  </a:lnTo>
                  <a:lnTo>
                    <a:pt x="90" y="41"/>
                  </a:lnTo>
                  <a:lnTo>
                    <a:pt x="77" y="62"/>
                  </a:lnTo>
                  <a:lnTo>
                    <a:pt x="62" y="83"/>
                  </a:lnTo>
                  <a:lnTo>
                    <a:pt x="62" y="83"/>
                  </a:lnTo>
                  <a:lnTo>
                    <a:pt x="54" y="95"/>
                  </a:lnTo>
                  <a:lnTo>
                    <a:pt x="47" y="109"/>
                  </a:lnTo>
                  <a:lnTo>
                    <a:pt x="33" y="135"/>
                  </a:lnTo>
                  <a:lnTo>
                    <a:pt x="26" y="149"/>
                  </a:lnTo>
                  <a:lnTo>
                    <a:pt x="19" y="162"/>
                  </a:lnTo>
                  <a:lnTo>
                    <a:pt x="10" y="175"/>
                  </a:lnTo>
                  <a:lnTo>
                    <a:pt x="1" y="186"/>
                  </a:lnTo>
                  <a:lnTo>
                    <a:pt x="1" y="186"/>
                  </a:lnTo>
                  <a:lnTo>
                    <a:pt x="0" y="188"/>
                  </a:lnTo>
                  <a:lnTo>
                    <a:pt x="0" y="190"/>
                  </a:lnTo>
                  <a:lnTo>
                    <a:pt x="1" y="192"/>
                  </a:lnTo>
                  <a:lnTo>
                    <a:pt x="2" y="193"/>
                  </a:lnTo>
                  <a:lnTo>
                    <a:pt x="3" y="194"/>
                  </a:lnTo>
                  <a:lnTo>
                    <a:pt x="5" y="194"/>
                  </a:lnTo>
                  <a:lnTo>
                    <a:pt x="6" y="194"/>
                  </a:lnTo>
                  <a:lnTo>
                    <a:pt x="8" y="193"/>
                  </a:lnTo>
                  <a:lnTo>
                    <a:pt x="8" y="193"/>
                  </a:lnTo>
                  <a:lnTo>
                    <a:pt x="17" y="183"/>
                  </a:lnTo>
                  <a:lnTo>
                    <a:pt x="24" y="173"/>
                  </a:lnTo>
                  <a:lnTo>
                    <a:pt x="37" y="150"/>
                  </a:lnTo>
                  <a:lnTo>
                    <a:pt x="50" y="126"/>
                  </a:lnTo>
                  <a:lnTo>
                    <a:pt x="62" y="103"/>
                  </a:lnTo>
                  <a:lnTo>
                    <a:pt x="62" y="103"/>
                  </a:lnTo>
                  <a:lnTo>
                    <a:pt x="69" y="90"/>
                  </a:lnTo>
                  <a:lnTo>
                    <a:pt x="79" y="78"/>
                  </a:lnTo>
                  <a:lnTo>
                    <a:pt x="96" y="53"/>
                  </a:lnTo>
                  <a:lnTo>
                    <a:pt x="96" y="53"/>
                  </a:lnTo>
                  <a:lnTo>
                    <a:pt x="111" y="29"/>
                  </a:lnTo>
                  <a:lnTo>
                    <a:pt x="118" y="19"/>
                  </a:lnTo>
                  <a:lnTo>
                    <a:pt x="127" y="8"/>
                  </a:lnTo>
                  <a:lnTo>
                    <a:pt x="127" y="8"/>
                  </a:lnTo>
                  <a:lnTo>
                    <a:pt x="128" y="6"/>
                  </a:lnTo>
                  <a:lnTo>
                    <a:pt x="128" y="5"/>
                  </a:lnTo>
                  <a:lnTo>
                    <a:pt x="127" y="3"/>
                  </a:lnTo>
                  <a:lnTo>
                    <a:pt x="127" y="1"/>
                  </a:lnTo>
                  <a:lnTo>
                    <a:pt x="125" y="0"/>
                  </a:lnTo>
                  <a:lnTo>
                    <a:pt x="123" y="0"/>
                  </a:lnTo>
                  <a:lnTo>
                    <a:pt x="122" y="0"/>
                  </a:lnTo>
                  <a:lnTo>
                    <a:pt x="120" y="1"/>
                  </a:lnTo>
                  <a:lnTo>
                    <a:pt x="1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0" name="chenying0907 306"/>
            <p:cNvSpPr>
              <a:spLocks/>
            </p:cNvSpPr>
            <p:nvPr/>
          </p:nvSpPr>
          <p:spPr bwMode="auto">
            <a:xfrm>
              <a:off x="3627438" y="3687763"/>
              <a:ext cx="47625" cy="119063"/>
            </a:xfrm>
            <a:custGeom>
              <a:avLst/>
              <a:gdLst/>
              <a:ahLst/>
              <a:cxnLst>
                <a:cxn ang="0">
                  <a:pos x="81" y="3"/>
                </a:cxn>
                <a:cxn ang="0">
                  <a:pos x="81" y="3"/>
                </a:cxn>
                <a:cxn ang="0">
                  <a:pos x="72" y="31"/>
                </a:cxn>
                <a:cxn ang="0">
                  <a:pos x="63" y="58"/>
                </a:cxn>
                <a:cxn ang="0">
                  <a:pos x="53" y="85"/>
                </a:cxn>
                <a:cxn ang="0">
                  <a:pos x="42" y="111"/>
                </a:cxn>
                <a:cxn ang="0">
                  <a:pos x="21" y="164"/>
                </a:cxn>
                <a:cxn ang="0">
                  <a:pos x="9" y="190"/>
                </a:cxn>
                <a:cxn ang="0">
                  <a:pos x="0" y="217"/>
                </a:cxn>
                <a:cxn ang="0">
                  <a:pos x="0" y="217"/>
                </a:cxn>
                <a:cxn ang="0">
                  <a:pos x="0" y="219"/>
                </a:cxn>
                <a:cxn ang="0">
                  <a:pos x="0" y="221"/>
                </a:cxn>
                <a:cxn ang="0">
                  <a:pos x="1" y="222"/>
                </a:cxn>
                <a:cxn ang="0">
                  <a:pos x="3" y="222"/>
                </a:cxn>
                <a:cxn ang="0">
                  <a:pos x="5" y="223"/>
                </a:cxn>
                <a:cxn ang="0">
                  <a:pos x="6" y="222"/>
                </a:cxn>
                <a:cxn ang="0">
                  <a:pos x="8" y="221"/>
                </a:cxn>
                <a:cxn ang="0">
                  <a:pos x="9" y="219"/>
                </a:cxn>
                <a:cxn ang="0">
                  <a:pos x="9" y="219"/>
                </a:cxn>
                <a:cxn ang="0">
                  <a:pos x="19" y="192"/>
                </a:cxn>
                <a:cxn ang="0">
                  <a:pos x="29" y="167"/>
                </a:cxn>
                <a:cxn ang="0">
                  <a:pos x="52" y="114"/>
                </a:cxn>
                <a:cxn ang="0">
                  <a:pos x="62" y="87"/>
                </a:cxn>
                <a:cxn ang="0">
                  <a:pos x="72" y="61"/>
                </a:cxn>
                <a:cxn ang="0">
                  <a:pos x="82" y="33"/>
                </a:cxn>
                <a:cxn ang="0">
                  <a:pos x="90" y="7"/>
                </a:cxn>
                <a:cxn ang="0">
                  <a:pos x="90" y="7"/>
                </a:cxn>
                <a:cxn ang="0">
                  <a:pos x="90" y="4"/>
                </a:cxn>
                <a:cxn ang="0">
                  <a:pos x="89" y="2"/>
                </a:cxn>
                <a:cxn ang="0">
                  <a:pos x="88" y="1"/>
                </a:cxn>
                <a:cxn ang="0">
                  <a:pos x="87" y="0"/>
                </a:cxn>
                <a:cxn ang="0">
                  <a:pos x="85" y="0"/>
                </a:cxn>
                <a:cxn ang="0">
                  <a:pos x="83" y="1"/>
                </a:cxn>
                <a:cxn ang="0">
                  <a:pos x="82" y="2"/>
                </a:cxn>
                <a:cxn ang="0">
                  <a:pos x="81" y="3"/>
                </a:cxn>
                <a:cxn ang="0">
                  <a:pos x="81" y="3"/>
                </a:cxn>
              </a:cxnLst>
              <a:rect l="0" t="0" r="r" b="b"/>
              <a:pathLst>
                <a:path w="90" h="223">
                  <a:moveTo>
                    <a:pt x="81" y="3"/>
                  </a:moveTo>
                  <a:lnTo>
                    <a:pt x="81" y="3"/>
                  </a:lnTo>
                  <a:lnTo>
                    <a:pt x="72" y="31"/>
                  </a:lnTo>
                  <a:lnTo>
                    <a:pt x="63" y="58"/>
                  </a:lnTo>
                  <a:lnTo>
                    <a:pt x="53" y="85"/>
                  </a:lnTo>
                  <a:lnTo>
                    <a:pt x="42" y="111"/>
                  </a:lnTo>
                  <a:lnTo>
                    <a:pt x="21" y="164"/>
                  </a:lnTo>
                  <a:lnTo>
                    <a:pt x="9" y="190"/>
                  </a:lnTo>
                  <a:lnTo>
                    <a:pt x="0" y="217"/>
                  </a:lnTo>
                  <a:lnTo>
                    <a:pt x="0" y="217"/>
                  </a:lnTo>
                  <a:lnTo>
                    <a:pt x="0" y="219"/>
                  </a:lnTo>
                  <a:lnTo>
                    <a:pt x="0" y="221"/>
                  </a:lnTo>
                  <a:lnTo>
                    <a:pt x="1" y="222"/>
                  </a:lnTo>
                  <a:lnTo>
                    <a:pt x="3" y="222"/>
                  </a:lnTo>
                  <a:lnTo>
                    <a:pt x="5" y="223"/>
                  </a:lnTo>
                  <a:lnTo>
                    <a:pt x="6" y="222"/>
                  </a:lnTo>
                  <a:lnTo>
                    <a:pt x="8" y="221"/>
                  </a:lnTo>
                  <a:lnTo>
                    <a:pt x="9" y="219"/>
                  </a:lnTo>
                  <a:lnTo>
                    <a:pt x="9" y="219"/>
                  </a:lnTo>
                  <a:lnTo>
                    <a:pt x="19" y="192"/>
                  </a:lnTo>
                  <a:lnTo>
                    <a:pt x="29" y="167"/>
                  </a:lnTo>
                  <a:lnTo>
                    <a:pt x="52" y="114"/>
                  </a:lnTo>
                  <a:lnTo>
                    <a:pt x="62" y="87"/>
                  </a:lnTo>
                  <a:lnTo>
                    <a:pt x="72" y="61"/>
                  </a:lnTo>
                  <a:lnTo>
                    <a:pt x="82" y="33"/>
                  </a:lnTo>
                  <a:lnTo>
                    <a:pt x="90" y="7"/>
                  </a:lnTo>
                  <a:lnTo>
                    <a:pt x="90" y="7"/>
                  </a:lnTo>
                  <a:lnTo>
                    <a:pt x="90" y="4"/>
                  </a:lnTo>
                  <a:lnTo>
                    <a:pt x="89" y="2"/>
                  </a:lnTo>
                  <a:lnTo>
                    <a:pt x="88" y="1"/>
                  </a:lnTo>
                  <a:lnTo>
                    <a:pt x="87" y="0"/>
                  </a:lnTo>
                  <a:lnTo>
                    <a:pt x="85" y="0"/>
                  </a:lnTo>
                  <a:lnTo>
                    <a:pt x="83" y="1"/>
                  </a:lnTo>
                  <a:lnTo>
                    <a:pt x="82" y="2"/>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1" name="chenying0907 307"/>
            <p:cNvSpPr>
              <a:spLocks/>
            </p:cNvSpPr>
            <p:nvPr/>
          </p:nvSpPr>
          <p:spPr bwMode="auto">
            <a:xfrm>
              <a:off x="3654425" y="3678238"/>
              <a:ext cx="63500" cy="117475"/>
            </a:xfrm>
            <a:custGeom>
              <a:avLst/>
              <a:gdLst/>
              <a:ahLst/>
              <a:cxnLst>
                <a:cxn ang="0">
                  <a:pos x="110" y="1"/>
                </a:cxn>
                <a:cxn ang="0">
                  <a:pos x="110" y="1"/>
                </a:cxn>
                <a:cxn ang="0">
                  <a:pos x="100" y="12"/>
                </a:cxn>
                <a:cxn ang="0">
                  <a:pos x="90" y="23"/>
                </a:cxn>
                <a:cxn ang="0">
                  <a:pos x="80" y="35"/>
                </a:cxn>
                <a:cxn ang="0">
                  <a:pos x="72" y="48"/>
                </a:cxn>
                <a:cxn ang="0">
                  <a:pos x="57" y="74"/>
                </a:cxn>
                <a:cxn ang="0">
                  <a:pos x="42" y="101"/>
                </a:cxn>
                <a:cxn ang="0">
                  <a:pos x="42" y="101"/>
                </a:cxn>
                <a:cxn ang="0">
                  <a:pos x="27" y="129"/>
                </a:cxn>
                <a:cxn ang="0">
                  <a:pos x="20" y="143"/>
                </a:cxn>
                <a:cxn ang="0">
                  <a:pos x="14" y="158"/>
                </a:cxn>
                <a:cxn ang="0">
                  <a:pos x="9" y="172"/>
                </a:cxn>
                <a:cxn ang="0">
                  <a:pos x="5" y="187"/>
                </a:cxn>
                <a:cxn ang="0">
                  <a:pos x="2" y="202"/>
                </a:cxn>
                <a:cxn ang="0">
                  <a:pos x="0" y="218"/>
                </a:cxn>
                <a:cxn ang="0">
                  <a:pos x="0" y="218"/>
                </a:cxn>
                <a:cxn ang="0">
                  <a:pos x="1" y="220"/>
                </a:cxn>
                <a:cxn ang="0">
                  <a:pos x="2" y="221"/>
                </a:cxn>
                <a:cxn ang="0">
                  <a:pos x="3" y="222"/>
                </a:cxn>
                <a:cxn ang="0">
                  <a:pos x="5" y="222"/>
                </a:cxn>
                <a:cxn ang="0">
                  <a:pos x="6" y="222"/>
                </a:cxn>
                <a:cxn ang="0">
                  <a:pos x="8" y="221"/>
                </a:cxn>
                <a:cxn ang="0">
                  <a:pos x="9" y="220"/>
                </a:cxn>
                <a:cxn ang="0">
                  <a:pos x="10" y="218"/>
                </a:cxn>
                <a:cxn ang="0">
                  <a:pos x="10" y="218"/>
                </a:cxn>
                <a:cxn ang="0">
                  <a:pos x="11" y="202"/>
                </a:cxn>
                <a:cxn ang="0">
                  <a:pos x="14" y="188"/>
                </a:cxn>
                <a:cxn ang="0">
                  <a:pos x="18" y="173"/>
                </a:cxn>
                <a:cxn ang="0">
                  <a:pos x="24" y="160"/>
                </a:cxn>
                <a:cxn ang="0">
                  <a:pos x="29" y="146"/>
                </a:cxn>
                <a:cxn ang="0">
                  <a:pos x="36" y="133"/>
                </a:cxn>
                <a:cxn ang="0">
                  <a:pos x="50" y="106"/>
                </a:cxn>
                <a:cxn ang="0">
                  <a:pos x="50" y="106"/>
                </a:cxn>
                <a:cxn ang="0">
                  <a:pos x="64" y="79"/>
                </a:cxn>
                <a:cxn ang="0">
                  <a:pos x="79" y="53"/>
                </a:cxn>
                <a:cxn ang="0">
                  <a:pos x="88" y="41"/>
                </a:cxn>
                <a:cxn ang="0">
                  <a:pos x="97" y="30"/>
                </a:cxn>
                <a:cxn ang="0">
                  <a:pos x="106" y="18"/>
                </a:cxn>
                <a:cxn ang="0">
                  <a:pos x="118" y="8"/>
                </a:cxn>
                <a:cxn ang="0">
                  <a:pos x="118" y="8"/>
                </a:cxn>
                <a:cxn ang="0">
                  <a:pos x="119" y="6"/>
                </a:cxn>
                <a:cxn ang="0">
                  <a:pos x="119" y="4"/>
                </a:cxn>
                <a:cxn ang="0">
                  <a:pos x="119" y="3"/>
                </a:cxn>
                <a:cxn ang="0">
                  <a:pos x="118" y="1"/>
                </a:cxn>
                <a:cxn ang="0">
                  <a:pos x="115" y="0"/>
                </a:cxn>
                <a:cxn ang="0">
                  <a:pos x="114" y="0"/>
                </a:cxn>
                <a:cxn ang="0">
                  <a:pos x="112" y="0"/>
                </a:cxn>
                <a:cxn ang="0">
                  <a:pos x="110" y="1"/>
                </a:cxn>
                <a:cxn ang="0">
                  <a:pos x="110" y="1"/>
                </a:cxn>
              </a:cxnLst>
              <a:rect l="0" t="0" r="r" b="b"/>
              <a:pathLst>
                <a:path w="119" h="222">
                  <a:moveTo>
                    <a:pt x="110" y="1"/>
                  </a:moveTo>
                  <a:lnTo>
                    <a:pt x="110" y="1"/>
                  </a:lnTo>
                  <a:lnTo>
                    <a:pt x="100" y="12"/>
                  </a:lnTo>
                  <a:lnTo>
                    <a:pt x="90" y="23"/>
                  </a:lnTo>
                  <a:lnTo>
                    <a:pt x="80" y="35"/>
                  </a:lnTo>
                  <a:lnTo>
                    <a:pt x="72" y="48"/>
                  </a:lnTo>
                  <a:lnTo>
                    <a:pt x="57" y="74"/>
                  </a:lnTo>
                  <a:lnTo>
                    <a:pt x="42" y="101"/>
                  </a:lnTo>
                  <a:lnTo>
                    <a:pt x="42" y="101"/>
                  </a:lnTo>
                  <a:lnTo>
                    <a:pt x="27" y="129"/>
                  </a:lnTo>
                  <a:lnTo>
                    <a:pt x="20" y="143"/>
                  </a:lnTo>
                  <a:lnTo>
                    <a:pt x="14" y="158"/>
                  </a:lnTo>
                  <a:lnTo>
                    <a:pt x="9" y="172"/>
                  </a:lnTo>
                  <a:lnTo>
                    <a:pt x="5" y="187"/>
                  </a:lnTo>
                  <a:lnTo>
                    <a:pt x="2" y="202"/>
                  </a:lnTo>
                  <a:lnTo>
                    <a:pt x="0" y="218"/>
                  </a:lnTo>
                  <a:lnTo>
                    <a:pt x="0" y="218"/>
                  </a:lnTo>
                  <a:lnTo>
                    <a:pt x="1" y="220"/>
                  </a:lnTo>
                  <a:lnTo>
                    <a:pt x="2" y="221"/>
                  </a:lnTo>
                  <a:lnTo>
                    <a:pt x="3" y="222"/>
                  </a:lnTo>
                  <a:lnTo>
                    <a:pt x="5" y="222"/>
                  </a:lnTo>
                  <a:lnTo>
                    <a:pt x="6" y="222"/>
                  </a:lnTo>
                  <a:lnTo>
                    <a:pt x="8" y="221"/>
                  </a:lnTo>
                  <a:lnTo>
                    <a:pt x="9" y="220"/>
                  </a:lnTo>
                  <a:lnTo>
                    <a:pt x="10" y="218"/>
                  </a:lnTo>
                  <a:lnTo>
                    <a:pt x="10" y="218"/>
                  </a:lnTo>
                  <a:lnTo>
                    <a:pt x="11" y="202"/>
                  </a:lnTo>
                  <a:lnTo>
                    <a:pt x="14" y="188"/>
                  </a:lnTo>
                  <a:lnTo>
                    <a:pt x="18" y="173"/>
                  </a:lnTo>
                  <a:lnTo>
                    <a:pt x="24" y="160"/>
                  </a:lnTo>
                  <a:lnTo>
                    <a:pt x="29" y="146"/>
                  </a:lnTo>
                  <a:lnTo>
                    <a:pt x="36" y="133"/>
                  </a:lnTo>
                  <a:lnTo>
                    <a:pt x="50" y="106"/>
                  </a:lnTo>
                  <a:lnTo>
                    <a:pt x="50" y="106"/>
                  </a:lnTo>
                  <a:lnTo>
                    <a:pt x="64" y="79"/>
                  </a:lnTo>
                  <a:lnTo>
                    <a:pt x="79" y="53"/>
                  </a:lnTo>
                  <a:lnTo>
                    <a:pt x="88" y="41"/>
                  </a:lnTo>
                  <a:lnTo>
                    <a:pt x="97" y="30"/>
                  </a:lnTo>
                  <a:lnTo>
                    <a:pt x="106" y="18"/>
                  </a:lnTo>
                  <a:lnTo>
                    <a:pt x="118" y="8"/>
                  </a:lnTo>
                  <a:lnTo>
                    <a:pt x="118" y="8"/>
                  </a:lnTo>
                  <a:lnTo>
                    <a:pt x="119" y="6"/>
                  </a:lnTo>
                  <a:lnTo>
                    <a:pt x="119" y="4"/>
                  </a:lnTo>
                  <a:lnTo>
                    <a:pt x="119" y="3"/>
                  </a:lnTo>
                  <a:lnTo>
                    <a:pt x="118" y="1"/>
                  </a:lnTo>
                  <a:lnTo>
                    <a:pt x="115" y="0"/>
                  </a:lnTo>
                  <a:lnTo>
                    <a:pt x="114" y="0"/>
                  </a:lnTo>
                  <a:lnTo>
                    <a:pt x="112" y="0"/>
                  </a:lnTo>
                  <a:lnTo>
                    <a:pt x="110" y="1"/>
                  </a:lnTo>
                  <a:lnTo>
                    <a:pt x="11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2" name="chenying0907 308"/>
            <p:cNvSpPr>
              <a:spLocks/>
            </p:cNvSpPr>
            <p:nvPr/>
          </p:nvSpPr>
          <p:spPr bwMode="auto">
            <a:xfrm>
              <a:off x="3675063" y="3630613"/>
              <a:ext cx="95250" cy="171450"/>
            </a:xfrm>
            <a:custGeom>
              <a:avLst/>
              <a:gdLst/>
              <a:ahLst/>
              <a:cxnLst>
                <a:cxn ang="0">
                  <a:pos x="170" y="3"/>
                </a:cxn>
                <a:cxn ang="0">
                  <a:pos x="170" y="3"/>
                </a:cxn>
                <a:cxn ang="0">
                  <a:pos x="166" y="12"/>
                </a:cxn>
                <a:cxn ang="0">
                  <a:pos x="162" y="21"/>
                </a:cxn>
                <a:cxn ang="0">
                  <a:pos x="151" y="38"/>
                </a:cxn>
                <a:cxn ang="0">
                  <a:pos x="151" y="38"/>
                </a:cxn>
                <a:cxn ang="0">
                  <a:pos x="146" y="46"/>
                </a:cxn>
                <a:cxn ang="0">
                  <a:pos x="142" y="55"/>
                </a:cxn>
                <a:cxn ang="0">
                  <a:pos x="133" y="72"/>
                </a:cxn>
                <a:cxn ang="0">
                  <a:pos x="133" y="72"/>
                </a:cxn>
                <a:cxn ang="0">
                  <a:pos x="122" y="93"/>
                </a:cxn>
                <a:cxn ang="0">
                  <a:pos x="109" y="113"/>
                </a:cxn>
                <a:cxn ang="0">
                  <a:pos x="97" y="134"/>
                </a:cxn>
                <a:cxn ang="0">
                  <a:pos x="85" y="156"/>
                </a:cxn>
                <a:cxn ang="0">
                  <a:pos x="85" y="156"/>
                </a:cxn>
                <a:cxn ang="0">
                  <a:pos x="62" y="197"/>
                </a:cxn>
                <a:cxn ang="0">
                  <a:pos x="37" y="239"/>
                </a:cxn>
                <a:cxn ang="0">
                  <a:pos x="37" y="239"/>
                </a:cxn>
                <a:cxn ang="0">
                  <a:pos x="27" y="258"/>
                </a:cxn>
                <a:cxn ang="0">
                  <a:pos x="17" y="277"/>
                </a:cxn>
                <a:cxn ang="0">
                  <a:pos x="7" y="295"/>
                </a:cxn>
                <a:cxn ang="0">
                  <a:pos x="3" y="306"/>
                </a:cxn>
                <a:cxn ang="0">
                  <a:pos x="0" y="316"/>
                </a:cxn>
                <a:cxn ang="0">
                  <a:pos x="0" y="316"/>
                </a:cxn>
                <a:cxn ang="0">
                  <a:pos x="0" y="318"/>
                </a:cxn>
                <a:cxn ang="0">
                  <a:pos x="1" y="319"/>
                </a:cxn>
                <a:cxn ang="0">
                  <a:pos x="2" y="321"/>
                </a:cxn>
                <a:cxn ang="0">
                  <a:pos x="3" y="321"/>
                </a:cxn>
                <a:cxn ang="0">
                  <a:pos x="5" y="322"/>
                </a:cxn>
                <a:cxn ang="0">
                  <a:pos x="7" y="321"/>
                </a:cxn>
                <a:cxn ang="0">
                  <a:pos x="8" y="320"/>
                </a:cxn>
                <a:cxn ang="0">
                  <a:pos x="9" y="318"/>
                </a:cxn>
                <a:cxn ang="0">
                  <a:pos x="9" y="318"/>
                </a:cxn>
                <a:cxn ang="0">
                  <a:pos x="12" y="308"/>
                </a:cxn>
                <a:cxn ang="0">
                  <a:pos x="18" y="296"/>
                </a:cxn>
                <a:cxn ang="0">
                  <a:pos x="27" y="277"/>
                </a:cxn>
                <a:cxn ang="0">
                  <a:pos x="38" y="256"/>
                </a:cxn>
                <a:cxn ang="0">
                  <a:pos x="50" y="236"/>
                </a:cxn>
                <a:cxn ang="0">
                  <a:pos x="50" y="236"/>
                </a:cxn>
                <a:cxn ang="0">
                  <a:pos x="74" y="195"/>
                </a:cxn>
                <a:cxn ang="0">
                  <a:pos x="97" y="153"/>
                </a:cxn>
                <a:cxn ang="0">
                  <a:pos x="97" y="153"/>
                </a:cxn>
                <a:cxn ang="0">
                  <a:pos x="109" y="132"/>
                </a:cxn>
                <a:cxn ang="0">
                  <a:pos x="122" y="111"/>
                </a:cxn>
                <a:cxn ang="0">
                  <a:pos x="133" y="91"/>
                </a:cxn>
                <a:cxn ang="0">
                  <a:pos x="145" y="69"/>
                </a:cxn>
                <a:cxn ang="0">
                  <a:pos x="145" y="69"/>
                </a:cxn>
                <a:cxn ang="0">
                  <a:pos x="154" y="54"/>
                </a:cxn>
                <a:cxn ang="0">
                  <a:pos x="163" y="37"/>
                </a:cxn>
                <a:cxn ang="0">
                  <a:pos x="172" y="22"/>
                </a:cxn>
                <a:cxn ang="0">
                  <a:pos x="180" y="5"/>
                </a:cxn>
                <a:cxn ang="0">
                  <a:pos x="180" y="5"/>
                </a:cxn>
                <a:cxn ang="0">
                  <a:pos x="181" y="3"/>
                </a:cxn>
                <a:cxn ang="0">
                  <a:pos x="180" y="2"/>
                </a:cxn>
                <a:cxn ang="0">
                  <a:pos x="179" y="1"/>
                </a:cxn>
                <a:cxn ang="0">
                  <a:pos x="177" y="0"/>
                </a:cxn>
                <a:cxn ang="0">
                  <a:pos x="174" y="0"/>
                </a:cxn>
                <a:cxn ang="0">
                  <a:pos x="172" y="1"/>
                </a:cxn>
                <a:cxn ang="0">
                  <a:pos x="170" y="3"/>
                </a:cxn>
                <a:cxn ang="0">
                  <a:pos x="170" y="3"/>
                </a:cxn>
              </a:cxnLst>
              <a:rect l="0" t="0" r="r" b="b"/>
              <a:pathLst>
                <a:path w="181" h="322">
                  <a:moveTo>
                    <a:pt x="170" y="3"/>
                  </a:moveTo>
                  <a:lnTo>
                    <a:pt x="170" y="3"/>
                  </a:lnTo>
                  <a:lnTo>
                    <a:pt x="166" y="12"/>
                  </a:lnTo>
                  <a:lnTo>
                    <a:pt x="162" y="21"/>
                  </a:lnTo>
                  <a:lnTo>
                    <a:pt x="151" y="38"/>
                  </a:lnTo>
                  <a:lnTo>
                    <a:pt x="151" y="38"/>
                  </a:lnTo>
                  <a:lnTo>
                    <a:pt x="146" y="46"/>
                  </a:lnTo>
                  <a:lnTo>
                    <a:pt x="142" y="55"/>
                  </a:lnTo>
                  <a:lnTo>
                    <a:pt x="133" y="72"/>
                  </a:lnTo>
                  <a:lnTo>
                    <a:pt x="133" y="72"/>
                  </a:lnTo>
                  <a:lnTo>
                    <a:pt x="122" y="93"/>
                  </a:lnTo>
                  <a:lnTo>
                    <a:pt x="109" y="113"/>
                  </a:lnTo>
                  <a:lnTo>
                    <a:pt x="97" y="134"/>
                  </a:lnTo>
                  <a:lnTo>
                    <a:pt x="85" y="156"/>
                  </a:lnTo>
                  <a:lnTo>
                    <a:pt x="85" y="156"/>
                  </a:lnTo>
                  <a:lnTo>
                    <a:pt x="62" y="197"/>
                  </a:lnTo>
                  <a:lnTo>
                    <a:pt x="37" y="239"/>
                  </a:lnTo>
                  <a:lnTo>
                    <a:pt x="37" y="239"/>
                  </a:lnTo>
                  <a:lnTo>
                    <a:pt x="27" y="258"/>
                  </a:lnTo>
                  <a:lnTo>
                    <a:pt x="17" y="277"/>
                  </a:lnTo>
                  <a:lnTo>
                    <a:pt x="7" y="295"/>
                  </a:lnTo>
                  <a:lnTo>
                    <a:pt x="3" y="306"/>
                  </a:lnTo>
                  <a:lnTo>
                    <a:pt x="0" y="316"/>
                  </a:lnTo>
                  <a:lnTo>
                    <a:pt x="0" y="316"/>
                  </a:lnTo>
                  <a:lnTo>
                    <a:pt x="0" y="318"/>
                  </a:lnTo>
                  <a:lnTo>
                    <a:pt x="1" y="319"/>
                  </a:lnTo>
                  <a:lnTo>
                    <a:pt x="2" y="321"/>
                  </a:lnTo>
                  <a:lnTo>
                    <a:pt x="3" y="321"/>
                  </a:lnTo>
                  <a:lnTo>
                    <a:pt x="5" y="322"/>
                  </a:lnTo>
                  <a:lnTo>
                    <a:pt x="7" y="321"/>
                  </a:lnTo>
                  <a:lnTo>
                    <a:pt x="8" y="320"/>
                  </a:lnTo>
                  <a:lnTo>
                    <a:pt x="9" y="318"/>
                  </a:lnTo>
                  <a:lnTo>
                    <a:pt x="9" y="318"/>
                  </a:lnTo>
                  <a:lnTo>
                    <a:pt x="12" y="308"/>
                  </a:lnTo>
                  <a:lnTo>
                    <a:pt x="18" y="296"/>
                  </a:lnTo>
                  <a:lnTo>
                    <a:pt x="27" y="277"/>
                  </a:lnTo>
                  <a:lnTo>
                    <a:pt x="38" y="256"/>
                  </a:lnTo>
                  <a:lnTo>
                    <a:pt x="50" y="236"/>
                  </a:lnTo>
                  <a:lnTo>
                    <a:pt x="50" y="236"/>
                  </a:lnTo>
                  <a:lnTo>
                    <a:pt x="74" y="195"/>
                  </a:lnTo>
                  <a:lnTo>
                    <a:pt x="97" y="153"/>
                  </a:lnTo>
                  <a:lnTo>
                    <a:pt x="97" y="153"/>
                  </a:lnTo>
                  <a:lnTo>
                    <a:pt x="109" y="132"/>
                  </a:lnTo>
                  <a:lnTo>
                    <a:pt x="122" y="111"/>
                  </a:lnTo>
                  <a:lnTo>
                    <a:pt x="133" y="91"/>
                  </a:lnTo>
                  <a:lnTo>
                    <a:pt x="145" y="69"/>
                  </a:lnTo>
                  <a:lnTo>
                    <a:pt x="145" y="69"/>
                  </a:lnTo>
                  <a:lnTo>
                    <a:pt x="154" y="54"/>
                  </a:lnTo>
                  <a:lnTo>
                    <a:pt x="163" y="37"/>
                  </a:lnTo>
                  <a:lnTo>
                    <a:pt x="172" y="22"/>
                  </a:lnTo>
                  <a:lnTo>
                    <a:pt x="180" y="5"/>
                  </a:lnTo>
                  <a:lnTo>
                    <a:pt x="180" y="5"/>
                  </a:lnTo>
                  <a:lnTo>
                    <a:pt x="181" y="3"/>
                  </a:lnTo>
                  <a:lnTo>
                    <a:pt x="180" y="2"/>
                  </a:lnTo>
                  <a:lnTo>
                    <a:pt x="179" y="1"/>
                  </a:lnTo>
                  <a:lnTo>
                    <a:pt x="177" y="0"/>
                  </a:lnTo>
                  <a:lnTo>
                    <a:pt x="174" y="0"/>
                  </a:lnTo>
                  <a:lnTo>
                    <a:pt x="172" y="1"/>
                  </a:lnTo>
                  <a:lnTo>
                    <a:pt x="170" y="3"/>
                  </a:lnTo>
                  <a:lnTo>
                    <a:pt x="17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3" name="chenying0907 309"/>
            <p:cNvSpPr>
              <a:spLocks/>
            </p:cNvSpPr>
            <p:nvPr/>
          </p:nvSpPr>
          <p:spPr bwMode="auto">
            <a:xfrm>
              <a:off x="3714750" y="3598863"/>
              <a:ext cx="106363" cy="188913"/>
            </a:xfrm>
            <a:custGeom>
              <a:avLst/>
              <a:gdLst/>
              <a:ahLst/>
              <a:cxnLst>
                <a:cxn ang="0">
                  <a:pos x="190" y="3"/>
                </a:cxn>
                <a:cxn ang="0">
                  <a:pos x="190" y="3"/>
                </a:cxn>
                <a:cxn ang="0">
                  <a:pos x="186" y="15"/>
                </a:cxn>
                <a:cxn ang="0">
                  <a:pos x="180" y="27"/>
                </a:cxn>
                <a:cxn ang="0">
                  <a:pos x="174" y="38"/>
                </a:cxn>
                <a:cxn ang="0">
                  <a:pos x="167" y="48"/>
                </a:cxn>
                <a:cxn ang="0">
                  <a:pos x="167" y="48"/>
                </a:cxn>
                <a:cxn ang="0">
                  <a:pos x="158" y="62"/>
                </a:cxn>
                <a:cxn ang="0">
                  <a:pos x="152" y="75"/>
                </a:cxn>
                <a:cxn ang="0">
                  <a:pos x="140" y="102"/>
                </a:cxn>
                <a:cxn ang="0">
                  <a:pos x="140" y="102"/>
                </a:cxn>
                <a:cxn ang="0">
                  <a:pos x="111" y="157"/>
                </a:cxn>
                <a:cxn ang="0">
                  <a:pos x="80" y="212"/>
                </a:cxn>
                <a:cxn ang="0">
                  <a:pos x="80" y="212"/>
                </a:cxn>
                <a:cxn ang="0">
                  <a:pos x="24" y="308"/>
                </a:cxn>
                <a:cxn ang="0">
                  <a:pos x="24" y="308"/>
                </a:cxn>
                <a:cxn ang="0">
                  <a:pos x="17" y="318"/>
                </a:cxn>
                <a:cxn ang="0">
                  <a:pos x="9" y="331"/>
                </a:cxn>
                <a:cxn ang="0">
                  <a:pos x="5" y="338"/>
                </a:cxn>
                <a:cxn ang="0">
                  <a:pos x="1" y="345"/>
                </a:cxn>
                <a:cxn ang="0">
                  <a:pos x="0" y="351"/>
                </a:cxn>
                <a:cxn ang="0">
                  <a:pos x="0" y="354"/>
                </a:cxn>
                <a:cxn ang="0">
                  <a:pos x="1" y="356"/>
                </a:cxn>
                <a:cxn ang="0">
                  <a:pos x="1" y="356"/>
                </a:cxn>
                <a:cxn ang="0">
                  <a:pos x="2" y="358"/>
                </a:cxn>
                <a:cxn ang="0">
                  <a:pos x="3" y="359"/>
                </a:cxn>
                <a:cxn ang="0">
                  <a:pos x="8" y="359"/>
                </a:cxn>
                <a:cxn ang="0">
                  <a:pos x="9" y="359"/>
                </a:cxn>
                <a:cxn ang="0">
                  <a:pos x="10" y="357"/>
                </a:cxn>
                <a:cxn ang="0">
                  <a:pos x="11" y="356"/>
                </a:cxn>
                <a:cxn ang="0">
                  <a:pos x="11" y="354"/>
                </a:cxn>
                <a:cxn ang="0">
                  <a:pos x="11" y="354"/>
                </a:cxn>
                <a:cxn ang="0">
                  <a:pos x="10" y="351"/>
                </a:cxn>
                <a:cxn ang="0">
                  <a:pos x="11" y="348"/>
                </a:cxn>
                <a:cxn ang="0">
                  <a:pos x="15" y="340"/>
                </a:cxn>
                <a:cxn ang="0">
                  <a:pos x="24" y="327"/>
                </a:cxn>
                <a:cxn ang="0">
                  <a:pos x="24" y="327"/>
                </a:cxn>
                <a:cxn ang="0">
                  <a:pos x="36" y="309"/>
                </a:cxn>
                <a:cxn ang="0">
                  <a:pos x="45" y="291"/>
                </a:cxn>
                <a:cxn ang="0">
                  <a:pos x="45" y="291"/>
                </a:cxn>
                <a:cxn ang="0">
                  <a:pos x="101" y="194"/>
                </a:cxn>
                <a:cxn ang="0">
                  <a:pos x="101" y="194"/>
                </a:cxn>
                <a:cxn ang="0">
                  <a:pos x="128" y="143"/>
                </a:cxn>
                <a:cxn ang="0">
                  <a:pos x="156" y="91"/>
                </a:cxn>
                <a:cxn ang="0">
                  <a:pos x="156" y="91"/>
                </a:cxn>
                <a:cxn ang="0">
                  <a:pos x="167" y="69"/>
                </a:cxn>
                <a:cxn ang="0">
                  <a:pos x="172" y="58"/>
                </a:cxn>
                <a:cxn ang="0">
                  <a:pos x="179" y="47"/>
                </a:cxn>
                <a:cxn ang="0">
                  <a:pos x="179" y="47"/>
                </a:cxn>
                <a:cxn ang="0">
                  <a:pos x="185" y="37"/>
                </a:cxn>
                <a:cxn ang="0">
                  <a:pos x="190" y="28"/>
                </a:cxn>
                <a:cxn ang="0">
                  <a:pos x="196" y="16"/>
                </a:cxn>
                <a:cxn ang="0">
                  <a:pos x="200" y="6"/>
                </a:cxn>
                <a:cxn ang="0">
                  <a:pos x="200" y="6"/>
                </a:cxn>
                <a:cxn ang="0">
                  <a:pos x="200" y="4"/>
                </a:cxn>
                <a:cxn ang="0">
                  <a:pos x="200" y="2"/>
                </a:cxn>
                <a:cxn ang="0">
                  <a:pos x="199" y="1"/>
                </a:cxn>
                <a:cxn ang="0">
                  <a:pos x="197" y="0"/>
                </a:cxn>
                <a:cxn ang="0">
                  <a:pos x="195" y="0"/>
                </a:cxn>
                <a:cxn ang="0">
                  <a:pos x="194" y="0"/>
                </a:cxn>
                <a:cxn ang="0">
                  <a:pos x="191" y="1"/>
                </a:cxn>
                <a:cxn ang="0">
                  <a:pos x="190" y="3"/>
                </a:cxn>
                <a:cxn ang="0">
                  <a:pos x="190" y="3"/>
                </a:cxn>
              </a:cxnLst>
              <a:rect l="0" t="0" r="r" b="b"/>
              <a:pathLst>
                <a:path w="200" h="359">
                  <a:moveTo>
                    <a:pt x="190" y="3"/>
                  </a:moveTo>
                  <a:lnTo>
                    <a:pt x="190" y="3"/>
                  </a:lnTo>
                  <a:lnTo>
                    <a:pt x="186" y="15"/>
                  </a:lnTo>
                  <a:lnTo>
                    <a:pt x="180" y="27"/>
                  </a:lnTo>
                  <a:lnTo>
                    <a:pt x="174" y="38"/>
                  </a:lnTo>
                  <a:lnTo>
                    <a:pt x="167" y="48"/>
                  </a:lnTo>
                  <a:lnTo>
                    <a:pt x="167" y="48"/>
                  </a:lnTo>
                  <a:lnTo>
                    <a:pt x="158" y="62"/>
                  </a:lnTo>
                  <a:lnTo>
                    <a:pt x="152" y="75"/>
                  </a:lnTo>
                  <a:lnTo>
                    <a:pt x="140" y="102"/>
                  </a:lnTo>
                  <a:lnTo>
                    <a:pt x="140" y="102"/>
                  </a:lnTo>
                  <a:lnTo>
                    <a:pt x="111" y="157"/>
                  </a:lnTo>
                  <a:lnTo>
                    <a:pt x="80" y="212"/>
                  </a:lnTo>
                  <a:lnTo>
                    <a:pt x="80" y="212"/>
                  </a:lnTo>
                  <a:lnTo>
                    <a:pt x="24" y="308"/>
                  </a:lnTo>
                  <a:lnTo>
                    <a:pt x="24" y="308"/>
                  </a:lnTo>
                  <a:lnTo>
                    <a:pt x="17" y="318"/>
                  </a:lnTo>
                  <a:lnTo>
                    <a:pt x="9" y="331"/>
                  </a:lnTo>
                  <a:lnTo>
                    <a:pt x="5" y="338"/>
                  </a:lnTo>
                  <a:lnTo>
                    <a:pt x="1" y="345"/>
                  </a:lnTo>
                  <a:lnTo>
                    <a:pt x="0" y="351"/>
                  </a:lnTo>
                  <a:lnTo>
                    <a:pt x="0" y="354"/>
                  </a:lnTo>
                  <a:lnTo>
                    <a:pt x="1" y="356"/>
                  </a:lnTo>
                  <a:lnTo>
                    <a:pt x="1" y="356"/>
                  </a:lnTo>
                  <a:lnTo>
                    <a:pt x="2" y="358"/>
                  </a:lnTo>
                  <a:lnTo>
                    <a:pt x="3" y="359"/>
                  </a:lnTo>
                  <a:lnTo>
                    <a:pt x="8" y="359"/>
                  </a:lnTo>
                  <a:lnTo>
                    <a:pt x="9" y="359"/>
                  </a:lnTo>
                  <a:lnTo>
                    <a:pt x="10" y="357"/>
                  </a:lnTo>
                  <a:lnTo>
                    <a:pt x="11" y="356"/>
                  </a:lnTo>
                  <a:lnTo>
                    <a:pt x="11" y="354"/>
                  </a:lnTo>
                  <a:lnTo>
                    <a:pt x="11" y="354"/>
                  </a:lnTo>
                  <a:lnTo>
                    <a:pt x="10" y="351"/>
                  </a:lnTo>
                  <a:lnTo>
                    <a:pt x="11" y="348"/>
                  </a:lnTo>
                  <a:lnTo>
                    <a:pt x="15" y="340"/>
                  </a:lnTo>
                  <a:lnTo>
                    <a:pt x="24" y="327"/>
                  </a:lnTo>
                  <a:lnTo>
                    <a:pt x="24" y="327"/>
                  </a:lnTo>
                  <a:lnTo>
                    <a:pt x="36" y="309"/>
                  </a:lnTo>
                  <a:lnTo>
                    <a:pt x="45" y="291"/>
                  </a:lnTo>
                  <a:lnTo>
                    <a:pt x="45" y="291"/>
                  </a:lnTo>
                  <a:lnTo>
                    <a:pt x="101" y="194"/>
                  </a:lnTo>
                  <a:lnTo>
                    <a:pt x="101" y="194"/>
                  </a:lnTo>
                  <a:lnTo>
                    <a:pt x="128" y="143"/>
                  </a:lnTo>
                  <a:lnTo>
                    <a:pt x="156" y="91"/>
                  </a:lnTo>
                  <a:lnTo>
                    <a:pt x="156" y="91"/>
                  </a:lnTo>
                  <a:lnTo>
                    <a:pt x="167" y="69"/>
                  </a:lnTo>
                  <a:lnTo>
                    <a:pt x="172" y="58"/>
                  </a:lnTo>
                  <a:lnTo>
                    <a:pt x="179" y="47"/>
                  </a:lnTo>
                  <a:lnTo>
                    <a:pt x="179" y="47"/>
                  </a:lnTo>
                  <a:lnTo>
                    <a:pt x="185" y="37"/>
                  </a:lnTo>
                  <a:lnTo>
                    <a:pt x="190" y="28"/>
                  </a:lnTo>
                  <a:lnTo>
                    <a:pt x="196" y="16"/>
                  </a:lnTo>
                  <a:lnTo>
                    <a:pt x="200" y="6"/>
                  </a:lnTo>
                  <a:lnTo>
                    <a:pt x="200" y="6"/>
                  </a:lnTo>
                  <a:lnTo>
                    <a:pt x="200" y="4"/>
                  </a:lnTo>
                  <a:lnTo>
                    <a:pt x="200" y="2"/>
                  </a:lnTo>
                  <a:lnTo>
                    <a:pt x="199" y="1"/>
                  </a:lnTo>
                  <a:lnTo>
                    <a:pt x="197" y="0"/>
                  </a:lnTo>
                  <a:lnTo>
                    <a:pt x="195" y="0"/>
                  </a:lnTo>
                  <a:lnTo>
                    <a:pt x="194" y="0"/>
                  </a:lnTo>
                  <a:lnTo>
                    <a:pt x="191" y="1"/>
                  </a:lnTo>
                  <a:lnTo>
                    <a:pt x="190" y="3"/>
                  </a:lnTo>
                  <a:lnTo>
                    <a:pt x="19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4" name="chenying0907 310"/>
            <p:cNvSpPr>
              <a:spLocks/>
            </p:cNvSpPr>
            <p:nvPr/>
          </p:nvSpPr>
          <p:spPr bwMode="auto">
            <a:xfrm>
              <a:off x="3770313" y="3409950"/>
              <a:ext cx="198438" cy="354013"/>
            </a:xfrm>
            <a:custGeom>
              <a:avLst/>
              <a:gdLst/>
              <a:ahLst/>
              <a:cxnLst>
                <a:cxn ang="0">
                  <a:pos x="365" y="1"/>
                </a:cxn>
                <a:cxn ang="0">
                  <a:pos x="332" y="37"/>
                </a:cxn>
                <a:cxn ang="0">
                  <a:pos x="301" y="76"/>
                </a:cxn>
                <a:cxn ang="0">
                  <a:pos x="273" y="117"/>
                </a:cxn>
                <a:cxn ang="0">
                  <a:pos x="222" y="205"/>
                </a:cxn>
                <a:cxn ang="0">
                  <a:pos x="176" y="295"/>
                </a:cxn>
                <a:cxn ang="0">
                  <a:pos x="156" y="339"/>
                </a:cxn>
                <a:cxn ang="0">
                  <a:pos x="130" y="399"/>
                </a:cxn>
                <a:cxn ang="0">
                  <a:pos x="123" y="420"/>
                </a:cxn>
                <a:cxn ang="0">
                  <a:pos x="107" y="466"/>
                </a:cxn>
                <a:cxn ang="0">
                  <a:pos x="87" y="512"/>
                </a:cxn>
                <a:cxn ang="0">
                  <a:pos x="75" y="534"/>
                </a:cxn>
                <a:cxn ang="0">
                  <a:pos x="51" y="575"/>
                </a:cxn>
                <a:cxn ang="0">
                  <a:pos x="40" y="597"/>
                </a:cxn>
                <a:cxn ang="0">
                  <a:pos x="31" y="613"/>
                </a:cxn>
                <a:cxn ang="0">
                  <a:pos x="12" y="636"/>
                </a:cxn>
                <a:cxn ang="0">
                  <a:pos x="3" y="652"/>
                </a:cxn>
                <a:cxn ang="0">
                  <a:pos x="0" y="662"/>
                </a:cxn>
                <a:cxn ang="0">
                  <a:pos x="0" y="666"/>
                </a:cxn>
                <a:cxn ang="0">
                  <a:pos x="3" y="668"/>
                </a:cxn>
                <a:cxn ang="0">
                  <a:pos x="6" y="667"/>
                </a:cxn>
                <a:cxn ang="0">
                  <a:pos x="8" y="664"/>
                </a:cxn>
                <a:cxn ang="0">
                  <a:pos x="12" y="654"/>
                </a:cxn>
                <a:cxn ang="0">
                  <a:pos x="22" y="637"/>
                </a:cxn>
                <a:cxn ang="0">
                  <a:pos x="41" y="612"/>
                </a:cxn>
                <a:cxn ang="0">
                  <a:pos x="52" y="595"/>
                </a:cxn>
                <a:cxn ang="0">
                  <a:pos x="62" y="575"/>
                </a:cxn>
                <a:cxn ang="0">
                  <a:pos x="95" y="517"/>
                </a:cxn>
                <a:cxn ang="0">
                  <a:pos x="104" y="499"/>
                </a:cxn>
                <a:cxn ang="0">
                  <a:pos x="120" y="463"/>
                </a:cxn>
                <a:cxn ang="0">
                  <a:pos x="126" y="445"/>
                </a:cxn>
                <a:cxn ang="0">
                  <a:pos x="142" y="398"/>
                </a:cxn>
                <a:cxn ang="0">
                  <a:pos x="161" y="352"/>
                </a:cxn>
                <a:cxn ang="0">
                  <a:pos x="182" y="305"/>
                </a:cxn>
                <a:cxn ang="0">
                  <a:pos x="229" y="213"/>
                </a:cxn>
                <a:cxn ang="0">
                  <a:pos x="255" y="170"/>
                </a:cxn>
                <a:cxn ang="0">
                  <a:pos x="309" y="85"/>
                </a:cxn>
                <a:cxn ang="0">
                  <a:pos x="339" y="45"/>
                </a:cxn>
                <a:cxn ang="0">
                  <a:pos x="373" y="7"/>
                </a:cxn>
                <a:cxn ang="0">
                  <a:pos x="374" y="6"/>
                </a:cxn>
                <a:cxn ang="0">
                  <a:pos x="374" y="2"/>
                </a:cxn>
                <a:cxn ang="0">
                  <a:pos x="371" y="0"/>
                </a:cxn>
                <a:cxn ang="0">
                  <a:pos x="367" y="0"/>
                </a:cxn>
                <a:cxn ang="0">
                  <a:pos x="365" y="1"/>
                </a:cxn>
              </a:cxnLst>
              <a:rect l="0" t="0" r="r" b="b"/>
              <a:pathLst>
                <a:path w="374" h="668">
                  <a:moveTo>
                    <a:pt x="365" y="1"/>
                  </a:moveTo>
                  <a:lnTo>
                    <a:pt x="365" y="1"/>
                  </a:lnTo>
                  <a:lnTo>
                    <a:pt x="349" y="18"/>
                  </a:lnTo>
                  <a:lnTo>
                    <a:pt x="332" y="37"/>
                  </a:lnTo>
                  <a:lnTo>
                    <a:pt x="317" y="56"/>
                  </a:lnTo>
                  <a:lnTo>
                    <a:pt x="301" y="76"/>
                  </a:lnTo>
                  <a:lnTo>
                    <a:pt x="287" y="97"/>
                  </a:lnTo>
                  <a:lnTo>
                    <a:pt x="273" y="117"/>
                  </a:lnTo>
                  <a:lnTo>
                    <a:pt x="247" y="161"/>
                  </a:lnTo>
                  <a:lnTo>
                    <a:pt x="222" y="205"/>
                  </a:lnTo>
                  <a:lnTo>
                    <a:pt x="199" y="250"/>
                  </a:lnTo>
                  <a:lnTo>
                    <a:pt x="176" y="295"/>
                  </a:lnTo>
                  <a:lnTo>
                    <a:pt x="156" y="339"/>
                  </a:lnTo>
                  <a:lnTo>
                    <a:pt x="156" y="339"/>
                  </a:lnTo>
                  <a:lnTo>
                    <a:pt x="138" y="380"/>
                  </a:lnTo>
                  <a:lnTo>
                    <a:pt x="130" y="399"/>
                  </a:lnTo>
                  <a:lnTo>
                    <a:pt x="123" y="420"/>
                  </a:lnTo>
                  <a:lnTo>
                    <a:pt x="123" y="420"/>
                  </a:lnTo>
                  <a:lnTo>
                    <a:pt x="114" y="444"/>
                  </a:lnTo>
                  <a:lnTo>
                    <a:pt x="107" y="466"/>
                  </a:lnTo>
                  <a:lnTo>
                    <a:pt x="98" y="489"/>
                  </a:lnTo>
                  <a:lnTo>
                    <a:pt x="87" y="512"/>
                  </a:lnTo>
                  <a:lnTo>
                    <a:pt x="87" y="512"/>
                  </a:lnTo>
                  <a:lnTo>
                    <a:pt x="75" y="534"/>
                  </a:lnTo>
                  <a:lnTo>
                    <a:pt x="63" y="554"/>
                  </a:lnTo>
                  <a:lnTo>
                    <a:pt x="51" y="575"/>
                  </a:lnTo>
                  <a:lnTo>
                    <a:pt x="40" y="597"/>
                  </a:lnTo>
                  <a:lnTo>
                    <a:pt x="40" y="597"/>
                  </a:lnTo>
                  <a:lnTo>
                    <a:pt x="36" y="605"/>
                  </a:lnTo>
                  <a:lnTo>
                    <a:pt x="31" y="613"/>
                  </a:lnTo>
                  <a:lnTo>
                    <a:pt x="18" y="629"/>
                  </a:lnTo>
                  <a:lnTo>
                    <a:pt x="12" y="636"/>
                  </a:lnTo>
                  <a:lnTo>
                    <a:pt x="7" y="644"/>
                  </a:lnTo>
                  <a:lnTo>
                    <a:pt x="3" y="652"/>
                  </a:lnTo>
                  <a:lnTo>
                    <a:pt x="0" y="662"/>
                  </a:lnTo>
                  <a:lnTo>
                    <a:pt x="0" y="662"/>
                  </a:lnTo>
                  <a:lnTo>
                    <a:pt x="0" y="664"/>
                  </a:lnTo>
                  <a:lnTo>
                    <a:pt x="0" y="666"/>
                  </a:lnTo>
                  <a:lnTo>
                    <a:pt x="1" y="667"/>
                  </a:lnTo>
                  <a:lnTo>
                    <a:pt x="3" y="668"/>
                  </a:lnTo>
                  <a:lnTo>
                    <a:pt x="5" y="668"/>
                  </a:lnTo>
                  <a:lnTo>
                    <a:pt x="6" y="667"/>
                  </a:lnTo>
                  <a:lnTo>
                    <a:pt x="8" y="666"/>
                  </a:lnTo>
                  <a:lnTo>
                    <a:pt x="8" y="664"/>
                  </a:lnTo>
                  <a:lnTo>
                    <a:pt x="8" y="664"/>
                  </a:lnTo>
                  <a:lnTo>
                    <a:pt x="12" y="654"/>
                  </a:lnTo>
                  <a:lnTo>
                    <a:pt x="16" y="646"/>
                  </a:lnTo>
                  <a:lnTo>
                    <a:pt x="22" y="637"/>
                  </a:lnTo>
                  <a:lnTo>
                    <a:pt x="29" y="629"/>
                  </a:lnTo>
                  <a:lnTo>
                    <a:pt x="41" y="612"/>
                  </a:lnTo>
                  <a:lnTo>
                    <a:pt x="47" y="604"/>
                  </a:lnTo>
                  <a:lnTo>
                    <a:pt x="52" y="595"/>
                  </a:lnTo>
                  <a:lnTo>
                    <a:pt x="52" y="595"/>
                  </a:lnTo>
                  <a:lnTo>
                    <a:pt x="62" y="575"/>
                  </a:lnTo>
                  <a:lnTo>
                    <a:pt x="73" y="555"/>
                  </a:lnTo>
                  <a:lnTo>
                    <a:pt x="95" y="517"/>
                  </a:lnTo>
                  <a:lnTo>
                    <a:pt x="95" y="517"/>
                  </a:lnTo>
                  <a:lnTo>
                    <a:pt x="104" y="499"/>
                  </a:lnTo>
                  <a:lnTo>
                    <a:pt x="112" y="482"/>
                  </a:lnTo>
                  <a:lnTo>
                    <a:pt x="120" y="463"/>
                  </a:lnTo>
                  <a:lnTo>
                    <a:pt x="126" y="445"/>
                  </a:lnTo>
                  <a:lnTo>
                    <a:pt x="126" y="445"/>
                  </a:lnTo>
                  <a:lnTo>
                    <a:pt x="133" y="421"/>
                  </a:lnTo>
                  <a:lnTo>
                    <a:pt x="142" y="398"/>
                  </a:lnTo>
                  <a:lnTo>
                    <a:pt x="151" y="376"/>
                  </a:lnTo>
                  <a:lnTo>
                    <a:pt x="161" y="352"/>
                  </a:lnTo>
                  <a:lnTo>
                    <a:pt x="161" y="352"/>
                  </a:lnTo>
                  <a:lnTo>
                    <a:pt x="182" y="305"/>
                  </a:lnTo>
                  <a:lnTo>
                    <a:pt x="204" y="259"/>
                  </a:lnTo>
                  <a:lnTo>
                    <a:pt x="229" y="213"/>
                  </a:lnTo>
                  <a:lnTo>
                    <a:pt x="255" y="170"/>
                  </a:lnTo>
                  <a:lnTo>
                    <a:pt x="255" y="170"/>
                  </a:lnTo>
                  <a:lnTo>
                    <a:pt x="281" y="127"/>
                  </a:lnTo>
                  <a:lnTo>
                    <a:pt x="309" y="85"/>
                  </a:lnTo>
                  <a:lnTo>
                    <a:pt x="324" y="65"/>
                  </a:lnTo>
                  <a:lnTo>
                    <a:pt x="339" y="45"/>
                  </a:lnTo>
                  <a:lnTo>
                    <a:pt x="355" y="25"/>
                  </a:lnTo>
                  <a:lnTo>
                    <a:pt x="373" y="7"/>
                  </a:lnTo>
                  <a:lnTo>
                    <a:pt x="373" y="7"/>
                  </a:lnTo>
                  <a:lnTo>
                    <a:pt x="374" y="6"/>
                  </a:lnTo>
                  <a:lnTo>
                    <a:pt x="374" y="4"/>
                  </a:lnTo>
                  <a:lnTo>
                    <a:pt x="374" y="2"/>
                  </a:lnTo>
                  <a:lnTo>
                    <a:pt x="373" y="1"/>
                  </a:lnTo>
                  <a:lnTo>
                    <a:pt x="371" y="0"/>
                  </a:lnTo>
                  <a:lnTo>
                    <a:pt x="370" y="0"/>
                  </a:lnTo>
                  <a:lnTo>
                    <a:pt x="367" y="0"/>
                  </a:lnTo>
                  <a:lnTo>
                    <a:pt x="365" y="1"/>
                  </a:lnTo>
                  <a:lnTo>
                    <a:pt x="3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5" name="chenying0907 311"/>
            <p:cNvSpPr>
              <a:spLocks/>
            </p:cNvSpPr>
            <p:nvPr/>
          </p:nvSpPr>
          <p:spPr bwMode="auto">
            <a:xfrm>
              <a:off x="3817938" y="3492500"/>
              <a:ext cx="133350" cy="258763"/>
            </a:xfrm>
            <a:custGeom>
              <a:avLst/>
              <a:gdLst/>
              <a:ahLst/>
              <a:cxnLst>
                <a:cxn ang="0">
                  <a:pos x="243" y="1"/>
                </a:cxn>
                <a:cxn ang="0">
                  <a:pos x="235" y="8"/>
                </a:cxn>
                <a:cxn ang="0">
                  <a:pos x="219" y="36"/>
                </a:cxn>
                <a:cxn ang="0">
                  <a:pos x="210" y="52"/>
                </a:cxn>
                <a:cxn ang="0">
                  <a:pos x="195" y="85"/>
                </a:cxn>
                <a:cxn ang="0">
                  <a:pos x="186" y="101"/>
                </a:cxn>
                <a:cxn ang="0">
                  <a:pos x="152" y="163"/>
                </a:cxn>
                <a:cxn ang="0">
                  <a:pos x="118" y="225"/>
                </a:cxn>
                <a:cxn ang="0">
                  <a:pos x="99" y="257"/>
                </a:cxn>
                <a:cxn ang="0">
                  <a:pos x="62" y="324"/>
                </a:cxn>
                <a:cxn ang="0">
                  <a:pos x="44" y="357"/>
                </a:cxn>
                <a:cxn ang="0">
                  <a:pos x="21" y="402"/>
                </a:cxn>
                <a:cxn ang="0">
                  <a:pos x="9" y="433"/>
                </a:cxn>
                <a:cxn ang="0">
                  <a:pos x="1" y="466"/>
                </a:cxn>
                <a:cxn ang="0">
                  <a:pos x="0" y="483"/>
                </a:cxn>
                <a:cxn ang="0">
                  <a:pos x="1" y="487"/>
                </a:cxn>
                <a:cxn ang="0">
                  <a:pos x="4" y="488"/>
                </a:cxn>
                <a:cxn ang="0">
                  <a:pos x="7" y="487"/>
                </a:cxn>
                <a:cxn ang="0">
                  <a:pos x="9" y="483"/>
                </a:cxn>
                <a:cxn ang="0">
                  <a:pos x="11" y="465"/>
                </a:cxn>
                <a:cxn ang="0">
                  <a:pos x="20" y="429"/>
                </a:cxn>
                <a:cxn ang="0">
                  <a:pos x="35" y="396"/>
                </a:cxn>
                <a:cxn ang="0">
                  <a:pos x="60" y="347"/>
                </a:cxn>
                <a:cxn ang="0">
                  <a:pos x="92" y="288"/>
                </a:cxn>
                <a:cxn ang="0">
                  <a:pos x="127" y="229"/>
                </a:cxn>
                <a:cxn ang="0">
                  <a:pos x="142" y="202"/>
                </a:cxn>
                <a:cxn ang="0">
                  <a:pos x="187" y="119"/>
                </a:cxn>
                <a:cxn ang="0">
                  <a:pos x="201" y="91"/>
                </a:cxn>
                <a:cxn ang="0">
                  <a:pos x="215" y="63"/>
                </a:cxn>
                <a:cxn ang="0">
                  <a:pos x="229" y="34"/>
                </a:cxn>
                <a:cxn ang="0">
                  <a:pos x="238" y="19"/>
                </a:cxn>
                <a:cxn ang="0">
                  <a:pos x="249" y="9"/>
                </a:cxn>
                <a:cxn ang="0">
                  <a:pos x="250" y="7"/>
                </a:cxn>
                <a:cxn ang="0">
                  <a:pos x="250" y="2"/>
                </a:cxn>
                <a:cxn ang="0">
                  <a:pos x="246" y="0"/>
                </a:cxn>
                <a:cxn ang="0">
                  <a:pos x="243" y="1"/>
                </a:cxn>
              </a:cxnLst>
              <a:rect l="0" t="0" r="r" b="b"/>
              <a:pathLst>
                <a:path w="251" h="488">
                  <a:moveTo>
                    <a:pt x="243" y="1"/>
                  </a:moveTo>
                  <a:lnTo>
                    <a:pt x="243" y="1"/>
                  </a:lnTo>
                  <a:lnTo>
                    <a:pt x="239" y="4"/>
                  </a:lnTo>
                  <a:lnTo>
                    <a:pt x="235" y="8"/>
                  </a:lnTo>
                  <a:lnTo>
                    <a:pt x="229" y="17"/>
                  </a:lnTo>
                  <a:lnTo>
                    <a:pt x="219" y="36"/>
                  </a:lnTo>
                  <a:lnTo>
                    <a:pt x="219" y="36"/>
                  </a:lnTo>
                  <a:lnTo>
                    <a:pt x="210" y="52"/>
                  </a:lnTo>
                  <a:lnTo>
                    <a:pt x="202" y="69"/>
                  </a:lnTo>
                  <a:lnTo>
                    <a:pt x="195" y="85"/>
                  </a:lnTo>
                  <a:lnTo>
                    <a:pt x="186" y="101"/>
                  </a:lnTo>
                  <a:lnTo>
                    <a:pt x="186" y="101"/>
                  </a:lnTo>
                  <a:lnTo>
                    <a:pt x="168" y="132"/>
                  </a:lnTo>
                  <a:lnTo>
                    <a:pt x="152" y="163"/>
                  </a:lnTo>
                  <a:lnTo>
                    <a:pt x="136" y="194"/>
                  </a:lnTo>
                  <a:lnTo>
                    <a:pt x="118" y="225"/>
                  </a:lnTo>
                  <a:lnTo>
                    <a:pt x="118" y="225"/>
                  </a:lnTo>
                  <a:lnTo>
                    <a:pt x="99" y="257"/>
                  </a:lnTo>
                  <a:lnTo>
                    <a:pt x="79" y="290"/>
                  </a:lnTo>
                  <a:lnTo>
                    <a:pt x="62" y="324"/>
                  </a:lnTo>
                  <a:lnTo>
                    <a:pt x="44" y="357"/>
                  </a:lnTo>
                  <a:lnTo>
                    <a:pt x="44" y="357"/>
                  </a:lnTo>
                  <a:lnTo>
                    <a:pt x="29" y="387"/>
                  </a:lnTo>
                  <a:lnTo>
                    <a:pt x="21" y="402"/>
                  </a:lnTo>
                  <a:lnTo>
                    <a:pt x="14" y="418"/>
                  </a:lnTo>
                  <a:lnTo>
                    <a:pt x="9" y="433"/>
                  </a:lnTo>
                  <a:lnTo>
                    <a:pt x="4" y="450"/>
                  </a:lnTo>
                  <a:lnTo>
                    <a:pt x="1" y="466"/>
                  </a:lnTo>
                  <a:lnTo>
                    <a:pt x="0" y="483"/>
                  </a:lnTo>
                  <a:lnTo>
                    <a:pt x="0" y="483"/>
                  </a:lnTo>
                  <a:lnTo>
                    <a:pt x="0" y="485"/>
                  </a:lnTo>
                  <a:lnTo>
                    <a:pt x="1" y="487"/>
                  </a:lnTo>
                  <a:lnTo>
                    <a:pt x="2" y="487"/>
                  </a:lnTo>
                  <a:lnTo>
                    <a:pt x="4" y="488"/>
                  </a:lnTo>
                  <a:lnTo>
                    <a:pt x="6" y="487"/>
                  </a:lnTo>
                  <a:lnTo>
                    <a:pt x="7" y="487"/>
                  </a:lnTo>
                  <a:lnTo>
                    <a:pt x="8" y="485"/>
                  </a:lnTo>
                  <a:lnTo>
                    <a:pt x="9" y="483"/>
                  </a:lnTo>
                  <a:lnTo>
                    <a:pt x="9" y="483"/>
                  </a:lnTo>
                  <a:lnTo>
                    <a:pt x="11" y="465"/>
                  </a:lnTo>
                  <a:lnTo>
                    <a:pt x="14" y="447"/>
                  </a:lnTo>
                  <a:lnTo>
                    <a:pt x="20" y="429"/>
                  </a:lnTo>
                  <a:lnTo>
                    <a:pt x="26" y="413"/>
                  </a:lnTo>
                  <a:lnTo>
                    <a:pt x="35" y="396"/>
                  </a:lnTo>
                  <a:lnTo>
                    <a:pt x="43" y="379"/>
                  </a:lnTo>
                  <a:lnTo>
                    <a:pt x="60" y="347"/>
                  </a:lnTo>
                  <a:lnTo>
                    <a:pt x="60" y="347"/>
                  </a:lnTo>
                  <a:lnTo>
                    <a:pt x="92" y="288"/>
                  </a:lnTo>
                  <a:lnTo>
                    <a:pt x="109" y="258"/>
                  </a:lnTo>
                  <a:lnTo>
                    <a:pt x="127" y="229"/>
                  </a:lnTo>
                  <a:lnTo>
                    <a:pt x="127" y="229"/>
                  </a:lnTo>
                  <a:lnTo>
                    <a:pt x="142" y="202"/>
                  </a:lnTo>
                  <a:lnTo>
                    <a:pt x="158" y="175"/>
                  </a:lnTo>
                  <a:lnTo>
                    <a:pt x="187" y="119"/>
                  </a:lnTo>
                  <a:lnTo>
                    <a:pt x="187" y="119"/>
                  </a:lnTo>
                  <a:lnTo>
                    <a:pt x="201" y="91"/>
                  </a:lnTo>
                  <a:lnTo>
                    <a:pt x="215" y="63"/>
                  </a:lnTo>
                  <a:lnTo>
                    <a:pt x="215" y="63"/>
                  </a:lnTo>
                  <a:lnTo>
                    <a:pt x="222" y="49"/>
                  </a:lnTo>
                  <a:lnTo>
                    <a:pt x="229" y="34"/>
                  </a:lnTo>
                  <a:lnTo>
                    <a:pt x="233" y="26"/>
                  </a:lnTo>
                  <a:lnTo>
                    <a:pt x="238" y="19"/>
                  </a:lnTo>
                  <a:lnTo>
                    <a:pt x="243" y="13"/>
                  </a:lnTo>
                  <a:lnTo>
                    <a:pt x="249" y="9"/>
                  </a:lnTo>
                  <a:lnTo>
                    <a:pt x="249" y="9"/>
                  </a:lnTo>
                  <a:lnTo>
                    <a:pt x="250" y="7"/>
                  </a:lnTo>
                  <a:lnTo>
                    <a:pt x="251" y="5"/>
                  </a:lnTo>
                  <a:lnTo>
                    <a:pt x="250" y="2"/>
                  </a:lnTo>
                  <a:lnTo>
                    <a:pt x="249" y="1"/>
                  </a:lnTo>
                  <a:lnTo>
                    <a:pt x="246" y="0"/>
                  </a:lnTo>
                  <a:lnTo>
                    <a:pt x="245" y="0"/>
                  </a:lnTo>
                  <a:lnTo>
                    <a:pt x="243" y="1"/>
                  </a:lnTo>
                  <a:lnTo>
                    <a:pt x="2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6" name="chenying0907 312"/>
            <p:cNvSpPr>
              <a:spLocks/>
            </p:cNvSpPr>
            <p:nvPr/>
          </p:nvSpPr>
          <p:spPr bwMode="auto">
            <a:xfrm>
              <a:off x="3852863" y="3552825"/>
              <a:ext cx="103188" cy="176213"/>
            </a:xfrm>
            <a:custGeom>
              <a:avLst/>
              <a:gdLst/>
              <a:ahLst/>
              <a:cxnLst>
                <a:cxn ang="0">
                  <a:pos x="186" y="3"/>
                </a:cxn>
                <a:cxn ang="0">
                  <a:pos x="186" y="3"/>
                </a:cxn>
                <a:cxn ang="0">
                  <a:pos x="134" y="81"/>
                </a:cxn>
                <a:cxn ang="0">
                  <a:pos x="81" y="158"/>
                </a:cxn>
                <a:cxn ang="0">
                  <a:pos x="81" y="158"/>
                </a:cxn>
                <a:cxn ang="0">
                  <a:pos x="67" y="180"/>
                </a:cxn>
                <a:cxn ang="0">
                  <a:pos x="54" y="202"/>
                </a:cxn>
                <a:cxn ang="0">
                  <a:pos x="42" y="223"/>
                </a:cxn>
                <a:cxn ang="0">
                  <a:pos x="32" y="246"/>
                </a:cxn>
                <a:cxn ang="0">
                  <a:pos x="32" y="246"/>
                </a:cxn>
                <a:cxn ang="0">
                  <a:pos x="25" y="267"/>
                </a:cxn>
                <a:cxn ang="0">
                  <a:pos x="18" y="286"/>
                </a:cxn>
                <a:cxn ang="0">
                  <a:pos x="10" y="307"/>
                </a:cxn>
                <a:cxn ang="0">
                  <a:pos x="6" y="316"/>
                </a:cxn>
                <a:cxn ang="0">
                  <a:pos x="1" y="326"/>
                </a:cxn>
                <a:cxn ang="0">
                  <a:pos x="1" y="326"/>
                </a:cxn>
                <a:cxn ang="0">
                  <a:pos x="0" y="327"/>
                </a:cxn>
                <a:cxn ang="0">
                  <a:pos x="0" y="329"/>
                </a:cxn>
                <a:cxn ang="0">
                  <a:pos x="1" y="331"/>
                </a:cxn>
                <a:cxn ang="0">
                  <a:pos x="2" y="332"/>
                </a:cxn>
                <a:cxn ang="0">
                  <a:pos x="4" y="332"/>
                </a:cxn>
                <a:cxn ang="0">
                  <a:pos x="5" y="332"/>
                </a:cxn>
                <a:cxn ang="0">
                  <a:pos x="7" y="332"/>
                </a:cxn>
                <a:cxn ang="0">
                  <a:pos x="8" y="330"/>
                </a:cxn>
                <a:cxn ang="0">
                  <a:pos x="8" y="330"/>
                </a:cxn>
                <a:cxn ang="0">
                  <a:pos x="13" y="322"/>
                </a:cxn>
                <a:cxn ang="0">
                  <a:pos x="17" y="314"/>
                </a:cxn>
                <a:cxn ang="0">
                  <a:pos x="23" y="298"/>
                </a:cxn>
                <a:cxn ang="0">
                  <a:pos x="35" y="265"/>
                </a:cxn>
                <a:cxn ang="0">
                  <a:pos x="35" y="265"/>
                </a:cxn>
                <a:cxn ang="0">
                  <a:pos x="40" y="252"/>
                </a:cxn>
                <a:cxn ang="0">
                  <a:pos x="45" y="240"/>
                </a:cxn>
                <a:cxn ang="0">
                  <a:pos x="57" y="216"/>
                </a:cxn>
                <a:cxn ang="0">
                  <a:pos x="70" y="192"/>
                </a:cxn>
                <a:cxn ang="0">
                  <a:pos x="84" y="171"/>
                </a:cxn>
                <a:cxn ang="0">
                  <a:pos x="84" y="171"/>
                </a:cxn>
                <a:cxn ang="0">
                  <a:pos x="99" y="149"/>
                </a:cxn>
                <a:cxn ang="0">
                  <a:pos x="114" y="128"/>
                </a:cxn>
                <a:cxn ang="0">
                  <a:pos x="129" y="108"/>
                </a:cxn>
                <a:cxn ang="0">
                  <a:pos x="142" y="86"/>
                </a:cxn>
                <a:cxn ang="0">
                  <a:pos x="142" y="86"/>
                </a:cxn>
                <a:cxn ang="0">
                  <a:pos x="155" y="65"/>
                </a:cxn>
                <a:cxn ang="0">
                  <a:pos x="168" y="47"/>
                </a:cxn>
                <a:cxn ang="0">
                  <a:pos x="194" y="7"/>
                </a:cxn>
                <a:cxn ang="0">
                  <a:pos x="194" y="7"/>
                </a:cxn>
                <a:cxn ang="0">
                  <a:pos x="194" y="5"/>
                </a:cxn>
                <a:cxn ang="0">
                  <a:pos x="194" y="4"/>
                </a:cxn>
                <a:cxn ang="0">
                  <a:pos x="193" y="2"/>
                </a:cxn>
                <a:cxn ang="0">
                  <a:pos x="192" y="1"/>
                </a:cxn>
                <a:cxn ang="0">
                  <a:pos x="190" y="0"/>
                </a:cxn>
                <a:cxn ang="0">
                  <a:pos x="189" y="0"/>
                </a:cxn>
                <a:cxn ang="0">
                  <a:pos x="187" y="1"/>
                </a:cxn>
                <a:cxn ang="0">
                  <a:pos x="186" y="3"/>
                </a:cxn>
                <a:cxn ang="0">
                  <a:pos x="186" y="3"/>
                </a:cxn>
              </a:cxnLst>
              <a:rect l="0" t="0" r="r" b="b"/>
              <a:pathLst>
                <a:path w="194" h="332">
                  <a:moveTo>
                    <a:pt x="186" y="3"/>
                  </a:moveTo>
                  <a:lnTo>
                    <a:pt x="186" y="3"/>
                  </a:lnTo>
                  <a:lnTo>
                    <a:pt x="134" y="81"/>
                  </a:lnTo>
                  <a:lnTo>
                    <a:pt x="81" y="158"/>
                  </a:lnTo>
                  <a:lnTo>
                    <a:pt x="81" y="158"/>
                  </a:lnTo>
                  <a:lnTo>
                    <a:pt x="67" y="180"/>
                  </a:lnTo>
                  <a:lnTo>
                    <a:pt x="54" y="202"/>
                  </a:lnTo>
                  <a:lnTo>
                    <a:pt x="42" y="223"/>
                  </a:lnTo>
                  <a:lnTo>
                    <a:pt x="32" y="246"/>
                  </a:lnTo>
                  <a:lnTo>
                    <a:pt x="32" y="246"/>
                  </a:lnTo>
                  <a:lnTo>
                    <a:pt x="25" y="267"/>
                  </a:lnTo>
                  <a:lnTo>
                    <a:pt x="18" y="286"/>
                  </a:lnTo>
                  <a:lnTo>
                    <a:pt x="10" y="307"/>
                  </a:lnTo>
                  <a:lnTo>
                    <a:pt x="6" y="316"/>
                  </a:lnTo>
                  <a:lnTo>
                    <a:pt x="1" y="326"/>
                  </a:lnTo>
                  <a:lnTo>
                    <a:pt x="1" y="326"/>
                  </a:lnTo>
                  <a:lnTo>
                    <a:pt x="0" y="327"/>
                  </a:lnTo>
                  <a:lnTo>
                    <a:pt x="0" y="329"/>
                  </a:lnTo>
                  <a:lnTo>
                    <a:pt x="1" y="331"/>
                  </a:lnTo>
                  <a:lnTo>
                    <a:pt x="2" y="332"/>
                  </a:lnTo>
                  <a:lnTo>
                    <a:pt x="4" y="332"/>
                  </a:lnTo>
                  <a:lnTo>
                    <a:pt x="5" y="332"/>
                  </a:lnTo>
                  <a:lnTo>
                    <a:pt x="7" y="332"/>
                  </a:lnTo>
                  <a:lnTo>
                    <a:pt x="8" y="330"/>
                  </a:lnTo>
                  <a:lnTo>
                    <a:pt x="8" y="330"/>
                  </a:lnTo>
                  <a:lnTo>
                    <a:pt x="13" y="322"/>
                  </a:lnTo>
                  <a:lnTo>
                    <a:pt x="17" y="314"/>
                  </a:lnTo>
                  <a:lnTo>
                    <a:pt x="23" y="298"/>
                  </a:lnTo>
                  <a:lnTo>
                    <a:pt x="35" y="265"/>
                  </a:lnTo>
                  <a:lnTo>
                    <a:pt x="35" y="265"/>
                  </a:lnTo>
                  <a:lnTo>
                    <a:pt x="40" y="252"/>
                  </a:lnTo>
                  <a:lnTo>
                    <a:pt x="45" y="240"/>
                  </a:lnTo>
                  <a:lnTo>
                    <a:pt x="57" y="216"/>
                  </a:lnTo>
                  <a:lnTo>
                    <a:pt x="70" y="192"/>
                  </a:lnTo>
                  <a:lnTo>
                    <a:pt x="84" y="171"/>
                  </a:lnTo>
                  <a:lnTo>
                    <a:pt x="84" y="171"/>
                  </a:lnTo>
                  <a:lnTo>
                    <a:pt x="99" y="149"/>
                  </a:lnTo>
                  <a:lnTo>
                    <a:pt x="114" y="128"/>
                  </a:lnTo>
                  <a:lnTo>
                    <a:pt x="129" y="108"/>
                  </a:lnTo>
                  <a:lnTo>
                    <a:pt x="142" y="86"/>
                  </a:lnTo>
                  <a:lnTo>
                    <a:pt x="142" y="86"/>
                  </a:lnTo>
                  <a:lnTo>
                    <a:pt x="155" y="65"/>
                  </a:lnTo>
                  <a:lnTo>
                    <a:pt x="168" y="47"/>
                  </a:lnTo>
                  <a:lnTo>
                    <a:pt x="194" y="7"/>
                  </a:lnTo>
                  <a:lnTo>
                    <a:pt x="194" y="7"/>
                  </a:lnTo>
                  <a:lnTo>
                    <a:pt x="194" y="5"/>
                  </a:lnTo>
                  <a:lnTo>
                    <a:pt x="194" y="4"/>
                  </a:lnTo>
                  <a:lnTo>
                    <a:pt x="193" y="2"/>
                  </a:lnTo>
                  <a:lnTo>
                    <a:pt x="192" y="1"/>
                  </a:lnTo>
                  <a:lnTo>
                    <a:pt x="190" y="0"/>
                  </a:lnTo>
                  <a:lnTo>
                    <a:pt x="189" y="0"/>
                  </a:lnTo>
                  <a:lnTo>
                    <a:pt x="187" y="1"/>
                  </a:lnTo>
                  <a:lnTo>
                    <a:pt x="186" y="3"/>
                  </a:lnTo>
                  <a:lnTo>
                    <a:pt x="18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7" name="chenying0907 313"/>
            <p:cNvSpPr>
              <a:spLocks/>
            </p:cNvSpPr>
            <p:nvPr/>
          </p:nvSpPr>
          <p:spPr bwMode="auto">
            <a:xfrm>
              <a:off x="3544888" y="3167063"/>
              <a:ext cx="79375" cy="114300"/>
            </a:xfrm>
            <a:custGeom>
              <a:avLst/>
              <a:gdLst/>
              <a:ahLst/>
              <a:cxnLst>
                <a:cxn ang="0">
                  <a:pos x="143" y="2"/>
                </a:cxn>
                <a:cxn ang="0">
                  <a:pos x="143" y="2"/>
                </a:cxn>
                <a:cxn ang="0">
                  <a:pos x="123" y="28"/>
                </a:cxn>
                <a:cxn ang="0">
                  <a:pos x="104" y="56"/>
                </a:cxn>
                <a:cxn ang="0">
                  <a:pos x="104" y="56"/>
                </a:cxn>
                <a:cxn ang="0">
                  <a:pos x="94" y="70"/>
                </a:cxn>
                <a:cxn ang="0">
                  <a:pos x="83" y="84"/>
                </a:cxn>
                <a:cxn ang="0">
                  <a:pos x="70" y="97"/>
                </a:cxn>
                <a:cxn ang="0">
                  <a:pos x="59" y="110"/>
                </a:cxn>
                <a:cxn ang="0">
                  <a:pos x="59" y="110"/>
                </a:cxn>
                <a:cxn ang="0">
                  <a:pos x="50" y="123"/>
                </a:cxn>
                <a:cxn ang="0">
                  <a:pos x="41" y="135"/>
                </a:cxn>
                <a:cxn ang="0">
                  <a:pos x="24" y="162"/>
                </a:cxn>
                <a:cxn ang="0">
                  <a:pos x="24" y="162"/>
                </a:cxn>
                <a:cxn ang="0">
                  <a:pos x="16" y="173"/>
                </a:cxn>
                <a:cxn ang="0">
                  <a:pos x="9" y="185"/>
                </a:cxn>
                <a:cxn ang="0">
                  <a:pos x="3" y="197"/>
                </a:cxn>
                <a:cxn ang="0">
                  <a:pos x="1" y="204"/>
                </a:cxn>
                <a:cxn ang="0">
                  <a:pos x="0" y="212"/>
                </a:cxn>
                <a:cxn ang="0">
                  <a:pos x="0" y="212"/>
                </a:cxn>
                <a:cxn ang="0">
                  <a:pos x="0" y="214"/>
                </a:cxn>
                <a:cxn ang="0">
                  <a:pos x="0" y="215"/>
                </a:cxn>
                <a:cxn ang="0">
                  <a:pos x="3" y="217"/>
                </a:cxn>
                <a:cxn ang="0">
                  <a:pos x="5" y="217"/>
                </a:cxn>
                <a:cxn ang="0">
                  <a:pos x="6" y="217"/>
                </a:cxn>
                <a:cxn ang="0">
                  <a:pos x="8" y="216"/>
                </a:cxn>
                <a:cxn ang="0">
                  <a:pos x="8" y="214"/>
                </a:cxn>
                <a:cxn ang="0">
                  <a:pos x="8" y="214"/>
                </a:cxn>
                <a:cxn ang="0">
                  <a:pos x="10" y="207"/>
                </a:cxn>
                <a:cxn ang="0">
                  <a:pos x="13" y="201"/>
                </a:cxn>
                <a:cxn ang="0">
                  <a:pos x="18" y="189"/>
                </a:cxn>
                <a:cxn ang="0">
                  <a:pos x="25" y="178"/>
                </a:cxn>
                <a:cxn ang="0">
                  <a:pos x="32" y="166"/>
                </a:cxn>
                <a:cxn ang="0">
                  <a:pos x="32" y="166"/>
                </a:cxn>
                <a:cxn ang="0">
                  <a:pos x="54" y="135"/>
                </a:cxn>
                <a:cxn ang="0">
                  <a:pos x="64" y="120"/>
                </a:cxn>
                <a:cxn ang="0">
                  <a:pos x="77" y="104"/>
                </a:cxn>
                <a:cxn ang="0">
                  <a:pos x="77" y="104"/>
                </a:cxn>
                <a:cxn ang="0">
                  <a:pos x="86" y="93"/>
                </a:cxn>
                <a:cxn ang="0">
                  <a:pos x="95" y="83"/>
                </a:cxn>
                <a:cxn ang="0">
                  <a:pos x="104" y="72"/>
                </a:cxn>
                <a:cxn ang="0">
                  <a:pos x="113" y="60"/>
                </a:cxn>
                <a:cxn ang="0">
                  <a:pos x="113" y="60"/>
                </a:cxn>
                <a:cxn ang="0">
                  <a:pos x="122" y="46"/>
                </a:cxn>
                <a:cxn ang="0">
                  <a:pos x="131" y="33"/>
                </a:cxn>
                <a:cxn ang="0">
                  <a:pos x="151" y="6"/>
                </a:cxn>
                <a:cxn ang="0">
                  <a:pos x="151" y="6"/>
                </a:cxn>
                <a:cxn ang="0">
                  <a:pos x="151" y="5"/>
                </a:cxn>
                <a:cxn ang="0">
                  <a:pos x="151" y="3"/>
                </a:cxn>
                <a:cxn ang="0">
                  <a:pos x="151" y="1"/>
                </a:cxn>
                <a:cxn ang="0">
                  <a:pos x="149" y="0"/>
                </a:cxn>
                <a:cxn ang="0">
                  <a:pos x="146" y="0"/>
                </a:cxn>
                <a:cxn ang="0">
                  <a:pos x="144" y="0"/>
                </a:cxn>
                <a:cxn ang="0">
                  <a:pos x="143" y="2"/>
                </a:cxn>
                <a:cxn ang="0">
                  <a:pos x="143" y="2"/>
                </a:cxn>
              </a:cxnLst>
              <a:rect l="0" t="0" r="r" b="b"/>
              <a:pathLst>
                <a:path w="151" h="217">
                  <a:moveTo>
                    <a:pt x="143" y="2"/>
                  </a:moveTo>
                  <a:lnTo>
                    <a:pt x="143" y="2"/>
                  </a:lnTo>
                  <a:lnTo>
                    <a:pt x="123" y="28"/>
                  </a:lnTo>
                  <a:lnTo>
                    <a:pt x="104" y="56"/>
                  </a:lnTo>
                  <a:lnTo>
                    <a:pt x="104" y="56"/>
                  </a:lnTo>
                  <a:lnTo>
                    <a:pt x="94" y="70"/>
                  </a:lnTo>
                  <a:lnTo>
                    <a:pt x="83" y="84"/>
                  </a:lnTo>
                  <a:lnTo>
                    <a:pt x="70" y="97"/>
                  </a:lnTo>
                  <a:lnTo>
                    <a:pt x="59" y="110"/>
                  </a:lnTo>
                  <a:lnTo>
                    <a:pt x="59" y="110"/>
                  </a:lnTo>
                  <a:lnTo>
                    <a:pt x="50" y="123"/>
                  </a:lnTo>
                  <a:lnTo>
                    <a:pt x="41" y="135"/>
                  </a:lnTo>
                  <a:lnTo>
                    <a:pt x="24" y="162"/>
                  </a:lnTo>
                  <a:lnTo>
                    <a:pt x="24" y="162"/>
                  </a:lnTo>
                  <a:lnTo>
                    <a:pt x="16" y="173"/>
                  </a:lnTo>
                  <a:lnTo>
                    <a:pt x="9" y="185"/>
                  </a:lnTo>
                  <a:lnTo>
                    <a:pt x="3" y="197"/>
                  </a:lnTo>
                  <a:lnTo>
                    <a:pt x="1" y="204"/>
                  </a:lnTo>
                  <a:lnTo>
                    <a:pt x="0" y="212"/>
                  </a:lnTo>
                  <a:lnTo>
                    <a:pt x="0" y="212"/>
                  </a:lnTo>
                  <a:lnTo>
                    <a:pt x="0" y="214"/>
                  </a:lnTo>
                  <a:lnTo>
                    <a:pt x="0" y="215"/>
                  </a:lnTo>
                  <a:lnTo>
                    <a:pt x="3" y="217"/>
                  </a:lnTo>
                  <a:lnTo>
                    <a:pt x="5" y="217"/>
                  </a:lnTo>
                  <a:lnTo>
                    <a:pt x="6" y="217"/>
                  </a:lnTo>
                  <a:lnTo>
                    <a:pt x="8" y="216"/>
                  </a:lnTo>
                  <a:lnTo>
                    <a:pt x="8" y="214"/>
                  </a:lnTo>
                  <a:lnTo>
                    <a:pt x="8" y="214"/>
                  </a:lnTo>
                  <a:lnTo>
                    <a:pt x="10" y="207"/>
                  </a:lnTo>
                  <a:lnTo>
                    <a:pt x="13" y="201"/>
                  </a:lnTo>
                  <a:lnTo>
                    <a:pt x="18" y="189"/>
                  </a:lnTo>
                  <a:lnTo>
                    <a:pt x="25" y="178"/>
                  </a:lnTo>
                  <a:lnTo>
                    <a:pt x="32" y="166"/>
                  </a:lnTo>
                  <a:lnTo>
                    <a:pt x="32" y="166"/>
                  </a:lnTo>
                  <a:lnTo>
                    <a:pt x="54" y="135"/>
                  </a:lnTo>
                  <a:lnTo>
                    <a:pt x="64" y="120"/>
                  </a:lnTo>
                  <a:lnTo>
                    <a:pt x="77" y="104"/>
                  </a:lnTo>
                  <a:lnTo>
                    <a:pt x="77" y="104"/>
                  </a:lnTo>
                  <a:lnTo>
                    <a:pt x="86" y="93"/>
                  </a:lnTo>
                  <a:lnTo>
                    <a:pt x="95" y="83"/>
                  </a:lnTo>
                  <a:lnTo>
                    <a:pt x="104" y="72"/>
                  </a:lnTo>
                  <a:lnTo>
                    <a:pt x="113" y="60"/>
                  </a:lnTo>
                  <a:lnTo>
                    <a:pt x="113" y="60"/>
                  </a:lnTo>
                  <a:lnTo>
                    <a:pt x="122" y="46"/>
                  </a:lnTo>
                  <a:lnTo>
                    <a:pt x="131" y="33"/>
                  </a:lnTo>
                  <a:lnTo>
                    <a:pt x="151" y="6"/>
                  </a:lnTo>
                  <a:lnTo>
                    <a:pt x="151" y="6"/>
                  </a:lnTo>
                  <a:lnTo>
                    <a:pt x="151" y="5"/>
                  </a:lnTo>
                  <a:lnTo>
                    <a:pt x="151" y="3"/>
                  </a:lnTo>
                  <a:lnTo>
                    <a:pt x="151" y="1"/>
                  </a:lnTo>
                  <a:lnTo>
                    <a:pt x="149" y="0"/>
                  </a:lnTo>
                  <a:lnTo>
                    <a:pt x="146" y="0"/>
                  </a:lnTo>
                  <a:lnTo>
                    <a:pt x="144" y="0"/>
                  </a:lnTo>
                  <a:lnTo>
                    <a:pt x="143" y="2"/>
                  </a:lnTo>
                  <a:lnTo>
                    <a:pt x="1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8" name="chenying0907 314"/>
            <p:cNvSpPr>
              <a:spLocks/>
            </p:cNvSpPr>
            <p:nvPr/>
          </p:nvSpPr>
          <p:spPr bwMode="auto">
            <a:xfrm>
              <a:off x="3598863" y="3168650"/>
              <a:ext cx="71438" cy="95250"/>
            </a:xfrm>
            <a:custGeom>
              <a:avLst/>
              <a:gdLst/>
              <a:ahLst/>
              <a:cxnLst>
                <a:cxn ang="0">
                  <a:pos x="125" y="1"/>
                </a:cxn>
                <a:cxn ang="0">
                  <a:pos x="125" y="1"/>
                </a:cxn>
                <a:cxn ang="0">
                  <a:pos x="108" y="22"/>
                </a:cxn>
                <a:cxn ang="0">
                  <a:pos x="90" y="43"/>
                </a:cxn>
                <a:cxn ang="0">
                  <a:pos x="58" y="88"/>
                </a:cxn>
                <a:cxn ang="0">
                  <a:pos x="21" y="137"/>
                </a:cxn>
                <a:cxn ang="0">
                  <a:pos x="21" y="137"/>
                </a:cxn>
                <a:cxn ang="0">
                  <a:pos x="14" y="147"/>
                </a:cxn>
                <a:cxn ang="0">
                  <a:pos x="8" y="155"/>
                </a:cxn>
                <a:cxn ang="0">
                  <a:pos x="4" y="164"/>
                </a:cxn>
                <a:cxn ang="0">
                  <a:pos x="1" y="169"/>
                </a:cxn>
                <a:cxn ang="0">
                  <a:pos x="0" y="176"/>
                </a:cxn>
                <a:cxn ang="0">
                  <a:pos x="0" y="176"/>
                </a:cxn>
                <a:cxn ang="0">
                  <a:pos x="1" y="178"/>
                </a:cxn>
                <a:cxn ang="0">
                  <a:pos x="1" y="179"/>
                </a:cxn>
                <a:cxn ang="0">
                  <a:pos x="4" y="180"/>
                </a:cxn>
                <a:cxn ang="0">
                  <a:pos x="5" y="180"/>
                </a:cxn>
                <a:cxn ang="0">
                  <a:pos x="9" y="179"/>
                </a:cxn>
                <a:cxn ang="0">
                  <a:pos x="10" y="178"/>
                </a:cxn>
                <a:cxn ang="0">
                  <a:pos x="11" y="176"/>
                </a:cxn>
                <a:cxn ang="0">
                  <a:pos x="11" y="176"/>
                </a:cxn>
                <a:cxn ang="0">
                  <a:pos x="12" y="169"/>
                </a:cxn>
                <a:cxn ang="0">
                  <a:pos x="14" y="164"/>
                </a:cxn>
                <a:cxn ang="0">
                  <a:pos x="16" y="159"/>
                </a:cxn>
                <a:cxn ang="0">
                  <a:pos x="20" y="154"/>
                </a:cxn>
                <a:cxn ang="0">
                  <a:pos x="35" y="135"/>
                </a:cxn>
                <a:cxn ang="0">
                  <a:pos x="35" y="135"/>
                </a:cxn>
                <a:cxn ang="0">
                  <a:pos x="52" y="111"/>
                </a:cxn>
                <a:cxn ang="0">
                  <a:pos x="71" y="87"/>
                </a:cxn>
                <a:cxn ang="0">
                  <a:pos x="71" y="87"/>
                </a:cxn>
                <a:cxn ang="0">
                  <a:pos x="86" y="67"/>
                </a:cxn>
                <a:cxn ang="0">
                  <a:pos x="101" y="46"/>
                </a:cxn>
                <a:cxn ang="0">
                  <a:pos x="116" y="27"/>
                </a:cxn>
                <a:cxn ang="0">
                  <a:pos x="123" y="18"/>
                </a:cxn>
                <a:cxn ang="0">
                  <a:pos x="133" y="8"/>
                </a:cxn>
                <a:cxn ang="0">
                  <a:pos x="133" y="8"/>
                </a:cxn>
                <a:cxn ang="0">
                  <a:pos x="134" y="6"/>
                </a:cxn>
                <a:cxn ang="0">
                  <a:pos x="134" y="4"/>
                </a:cxn>
                <a:cxn ang="0">
                  <a:pos x="133" y="3"/>
                </a:cxn>
                <a:cxn ang="0">
                  <a:pos x="132" y="1"/>
                </a:cxn>
                <a:cxn ang="0">
                  <a:pos x="131" y="0"/>
                </a:cxn>
                <a:cxn ang="0">
                  <a:pos x="129" y="0"/>
                </a:cxn>
                <a:cxn ang="0">
                  <a:pos x="127" y="0"/>
                </a:cxn>
                <a:cxn ang="0">
                  <a:pos x="125" y="1"/>
                </a:cxn>
                <a:cxn ang="0">
                  <a:pos x="125" y="1"/>
                </a:cxn>
              </a:cxnLst>
              <a:rect l="0" t="0" r="r" b="b"/>
              <a:pathLst>
                <a:path w="134" h="180">
                  <a:moveTo>
                    <a:pt x="125" y="1"/>
                  </a:moveTo>
                  <a:lnTo>
                    <a:pt x="125" y="1"/>
                  </a:lnTo>
                  <a:lnTo>
                    <a:pt x="108" y="22"/>
                  </a:lnTo>
                  <a:lnTo>
                    <a:pt x="90" y="43"/>
                  </a:lnTo>
                  <a:lnTo>
                    <a:pt x="58" y="88"/>
                  </a:lnTo>
                  <a:lnTo>
                    <a:pt x="21" y="137"/>
                  </a:lnTo>
                  <a:lnTo>
                    <a:pt x="21" y="137"/>
                  </a:lnTo>
                  <a:lnTo>
                    <a:pt x="14" y="147"/>
                  </a:lnTo>
                  <a:lnTo>
                    <a:pt x="8" y="155"/>
                  </a:lnTo>
                  <a:lnTo>
                    <a:pt x="4" y="164"/>
                  </a:lnTo>
                  <a:lnTo>
                    <a:pt x="1" y="169"/>
                  </a:lnTo>
                  <a:lnTo>
                    <a:pt x="0" y="176"/>
                  </a:lnTo>
                  <a:lnTo>
                    <a:pt x="0" y="176"/>
                  </a:lnTo>
                  <a:lnTo>
                    <a:pt x="1" y="178"/>
                  </a:lnTo>
                  <a:lnTo>
                    <a:pt x="1" y="179"/>
                  </a:lnTo>
                  <a:lnTo>
                    <a:pt x="4" y="180"/>
                  </a:lnTo>
                  <a:lnTo>
                    <a:pt x="5" y="180"/>
                  </a:lnTo>
                  <a:lnTo>
                    <a:pt x="9" y="179"/>
                  </a:lnTo>
                  <a:lnTo>
                    <a:pt x="10" y="178"/>
                  </a:lnTo>
                  <a:lnTo>
                    <a:pt x="11" y="176"/>
                  </a:lnTo>
                  <a:lnTo>
                    <a:pt x="11" y="176"/>
                  </a:lnTo>
                  <a:lnTo>
                    <a:pt x="12" y="169"/>
                  </a:lnTo>
                  <a:lnTo>
                    <a:pt x="14" y="164"/>
                  </a:lnTo>
                  <a:lnTo>
                    <a:pt x="16" y="159"/>
                  </a:lnTo>
                  <a:lnTo>
                    <a:pt x="20" y="154"/>
                  </a:lnTo>
                  <a:lnTo>
                    <a:pt x="35" y="135"/>
                  </a:lnTo>
                  <a:lnTo>
                    <a:pt x="35" y="135"/>
                  </a:lnTo>
                  <a:lnTo>
                    <a:pt x="52" y="111"/>
                  </a:lnTo>
                  <a:lnTo>
                    <a:pt x="71" y="87"/>
                  </a:lnTo>
                  <a:lnTo>
                    <a:pt x="71" y="87"/>
                  </a:lnTo>
                  <a:lnTo>
                    <a:pt x="86" y="67"/>
                  </a:lnTo>
                  <a:lnTo>
                    <a:pt x="101" y="46"/>
                  </a:lnTo>
                  <a:lnTo>
                    <a:pt x="116" y="27"/>
                  </a:lnTo>
                  <a:lnTo>
                    <a:pt x="123" y="18"/>
                  </a:lnTo>
                  <a:lnTo>
                    <a:pt x="133" y="8"/>
                  </a:lnTo>
                  <a:lnTo>
                    <a:pt x="133" y="8"/>
                  </a:lnTo>
                  <a:lnTo>
                    <a:pt x="134" y="6"/>
                  </a:lnTo>
                  <a:lnTo>
                    <a:pt x="134" y="4"/>
                  </a:lnTo>
                  <a:lnTo>
                    <a:pt x="133" y="3"/>
                  </a:lnTo>
                  <a:lnTo>
                    <a:pt x="132" y="1"/>
                  </a:lnTo>
                  <a:lnTo>
                    <a:pt x="131" y="0"/>
                  </a:lnTo>
                  <a:lnTo>
                    <a:pt x="129" y="0"/>
                  </a:lnTo>
                  <a:lnTo>
                    <a:pt x="127" y="0"/>
                  </a:lnTo>
                  <a:lnTo>
                    <a:pt x="125" y="1"/>
                  </a:lnTo>
                  <a:lnTo>
                    <a:pt x="1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9" name="chenying0907 315"/>
            <p:cNvSpPr>
              <a:spLocks/>
            </p:cNvSpPr>
            <p:nvPr/>
          </p:nvSpPr>
          <p:spPr bwMode="auto">
            <a:xfrm>
              <a:off x="3644900" y="3186113"/>
              <a:ext cx="52388" cy="76200"/>
            </a:xfrm>
            <a:custGeom>
              <a:avLst/>
              <a:gdLst/>
              <a:ahLst/>
              <a:cxnLst>
                <a:cxn ang="0">
                  <a:pos x="92" y="1"/>
                </a:cxn>
                <a:cxn ang="0">
                  <a:pos x="92" y="1"/>
                </a:cxn>
                <a:cxn ang="0">
                  <a:pos x="79" y="17"/>
                </a:cxn>
                <a:cxn ang="0">
                  <a:pos x="65" y="32"/>
                </a:cxn>
                <a:cxn ang="0">
                  <a:pos x="53" y="49"/>
                </a:cxn>
                <a:cxn ang="0">
                  <a:pos x="41" y="65"/>
                </a:cxn>
                <a:cxn ang="0">
                  <a:pos x="31" y="83"/>
                </a:cxn>
                <a:cxn ang="0">
                  <a:pos x="20" y="100"/>
                </a:cxn>
                <a:cxn ang="0">
                  <a:pos x="1" y="135"/>
                </a:cxn>
                <a:cxn ang="0">
                  <a:pos x="1" y="135"/>
                </a:cxn>
                <a:cxn ang="0">
                  <a:pos x="0" y="137"/>
                </a:cxn>
                <a:cxn ang="0">
                  <a:pos x="0" y="138"/>
                </a:cxn>
                <a:cxn ang="0">
                  <a:pos x="2" y="142"/>
                </a:cxn>
                <a:cxn ang="0">
                  <a:pos x="5" y="143"/>
                </a:cxn>
                <a:cxn ang="0">
                  <a:pos x="6" y="142"/>
                </a:cxn>
                <a:cxn ang="0">
                  <a:pos x="8" y="141"/>
                </a:cxn>
                <a:cxn ang="0">
                  <a:pos x="13" y="136"/>
                </a:cxn>
                <a:cxn ang="0">
                  <a:pos x="13" y="136"/>
                </a:cxn>
                <a:cxn ang="0">
                  <a:pos x="15" y="133"/>
                </a:cxn>
                <a:cxn ang="0">
                  <a:pos x="14" y="131"/>
                </a:cxn>
                <a:cxn ang="0">
                  <a:pos x="14" y="131"/>
                </a:cxn>
                <a:cxn ang="0">
                  <a:pos x="32" y="98"/>
                </a:cxn>
                <a:cxn ang="0">
                  <a:pos x="52" y="67"/>
                </a:cxn>
                <a:cxn ang="0">
                  <a:pos x="63" y="52"/>
                </a:cxn>
                <a:cxn ang="0">
                  <a:pos x="75" y="36"/>
                </a:cxn>
                <a:cxn ang="0">
                  <a:pos x="86" y="22"/>
                </a:cxn>
                <a:cxn ang="0">
                  <a:pos x="98" y="8"/>
                </a:cxn>
                <a:cxn ang="0">
                  <a:pos x="98" y="8"/>
                </a:cxn>
                <a:cxn ang="0">
                  <a:pos x="99" y="6"/>
                </a:cxn>
                <a:cxn ang="0">
                  <a:pos x="99" y="4"/>
                </a:cxn>
                <a:cxn ang="0">
                  <a:pos x="99" y="3"/>
                </a:cxn>
                <a:cxn ang="0">
                  <a:pos x="98" y="1"/>
                </a:cxn>
                <a:cxn ang="0">
                  <a:pos x="96" y="0"/>
                </a:cxn>
                <a:cxn ang="0">
                  <a:pos x="95" y="0"/>
                </a:cxn>
                <a:cxn ang="0">
                  <a:pos x="93" y="0"/>
                </a:cxn>
                <a:cxn ang="0">
                  <a:pos x="92" y="1"/>
                </a:cxn>
                <a:cxn ang="0">
                  <a:pos x="92" y="1"/>
                </a:cxn>
              </a:cxnLst>
              <a:rect l="0" t="0" r="r" b="b"/>
              <a:pathLst>
                <a:path w="99" h="143">
                  <a:moveTo>
                    <a:pt x="92" y="1"/>
                  </a:moveTo>
                  <a:lnTo>
                    <a:pt x="92" y="1"/>
                  </a:lnTo>
                  <a:lnTo>
                    <a:pt x="79" y="17"/>
                  </a:lnTo>
                  <a:lnTo>
                    <a:pt x="65" y="32"/>
                  </a:lnTo>
                  <a:lnTo>
                    <a:pt x="53" y="49"/>
                  </a:lnTo>
                  <a:lnTo>
                    <a:pt x="41" y="65"/>
                  </a:lnTo>
                  <a:lnTo>
                    <a:pt x="31" y="83"/>
                  </a:lnTo>
                  <a:lnTo>
                    <a:pt x="20" y="100"/>
                  </a:lnTo>
                  <a:lnTo>
                    <a:pt x="1" y="135"/>
                  </a:lnTo>
                  <a:lnTo>
                    <a:pt x="1" y="135"/>
                  </a:lnTo>
                  <a:lnTo>
                    <a:pt x="0" y="137"/>
                  </a:lnTo>
                  <a:lnTo>
                    <a:pt x="0" y="138"/>
                  </a:lnTo>
                  <a:lnTo>
                    <a:pt x="2" y="142"/>
                  </a:lnTo>
                  <a:lnTo>
                    <a:pt x="5" y="143"/>
                  </a:lnTo>
                  <a:lnTo>
                    <a:pt x="6" y="142"/>
                  </a:lnTo>
                  <a:lnTo>
                    <a:pt x="8" y="141"/>
                  </a:lnTo>
                  <a:lnTo>
                    <a:pt x="13" y="136"/>
                  </a:lnTo>
                  <a:lnTo>
                    <a:pt x="13" y="136"/>
                  </a:lnTo>
                  <a:lnTo>
                    <a:pt x="15" y="133"/>
                  </a:lnTo>
                  <a:lnTo>
                    <a:pt x="14" y="131"/>
                  </a:lnTo>
                  <a:lnTo>
                    <a:pt x="14" y="131"/>
                  </a:lnTo>
                  <a:lnTo>
                    <a:pt x="32" y="98"/>
                  </a:lnTo>
                  <a:lnTo>
                    <a:pt x="52" y="67"/>
                  </a:lnTo>
                  <a:lnTo>
                    <a:pt x="63" y="52"/>
                  </a:lnTo>
                  <a:lnTo>
                    <a:pt x="75" y="36"/>
                  </a:lnTo>
                  <a:lnTo>
                    <a:pt x="86" y="22"/>
                  </a:lnTo>
                  <a:lnTo>
                    <a:pt x="98" y="8"/>
                  </a:lnTo>
                  <a:lnTo>
                    <a:pt x="98" y="8"/>
                  </a:lnTo>
                  <a:lnTo>
                    <a:pt x="99" y="6"/>
                  </a:lnTo>
                  <a:lnTo>
                    <a:pt x="99" y="4"/>
                  </a:lnTo>
                  <a:lnTo>
                    <a:pt x="99" y="3"/>
                  </a:lnTo>
                  <a:lnTo>
                    <a:pt x="98" y="1"/>
                  </a:lnTo>
                  <a:lnTo>
                    <a:pt x="96" y="0"/>
                  </a:lnTo>
                  <a:lnTo>
                    <a:pt x="95" y="0"/>
                  </a:lnTo>
                  <a:lnTo>
                    <a:pt x="93" y="0"/>
                  </a:lnTo>
                  <a:lnTo>
                    <a:pt x="92" y="1"/>
                  </a:lnTo>
                  <a:lnTo>
                    <a:pt x="9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0" name="chenying0907 316"/>
            <p:cNvSpPr>
              <a:spLocks/>
            </p:cNvSpPr>
            <p:nvPr/>
          </p:nvSpPr>
          <p:spPr bwMode="auto">
            <a:xfrm>
              <a:off x="3679825" y="3197225"/>
              <a:ext cx="58738" cy="66675"/>
            </a:xfrm>
            <a:custGeom>
              <a:avLst/>
              <a:gdLst/>
              <a:ahLst/>
              <a:cxnLst>
                <a:cxn ang="0">
                  <a:pos x="100" y="3"/>
                </a:cxn>
                <a:cxn ang="0">
                  <a:pos x="100" y="3"/>
                </a:cxn>
                <a:cxn ang="0">
                  <a:pos x="99" y="5"/>
                </a:cxn>
                <a:cxn ang="0">
                  <a:pos x="97" y="7"/>
                </a:cxn>
                <a:cxn ang="0">
                  <a:pos x="92" y="12"/>
                </a:cxn>
                <a:cxn ang="0">
                  <a:pos x="87" y="16"/>
                </a:cxn>
                <a:cxn ang="0">
                  <a:pos x="82" y="20"/>
                </a:cxn>
                <a:cxn ang="0">
                  <a:pos x="82" y="20"/>
                </a:cxn>
                <a:cxn ang="0">
                  <a:pos x="72" y="32"/>
                </a:cxn>
                <a:cxn ang="0">
                  <a:pos x="63" y="44"/>
                </a:cxn>
                <a:cxn ang="0">
                  <a:pos x="63" y="44"/>
                </a:cxn>
                <a:cxn ang="0">
                  <a:pos x="49" y="64"/>
                </a:cxn>
                <a:cxn ang="0">
                  <a:pos x="34" y="83"/>
                </a:cxn>
                <a:cxn ang="0">
                  <a:pos x="19" y="101"/>
                </a:cxn>
                <a:cxn ang="0">
                  <a:pos x="2" y="120"/>
                </a:cxn>
                <a:cxn ang="0">
                  <a:pos x="2" y="120"/>
                </a:cxn>
                <a:cxn ang="0">
                  <a:pos x="0" y="121"/>
                </a:cxn>
                <a:cxn ang="0">
                  <a:pos x="0" y="123"/>
                </a:cxn>
                <a:cxn ang="0">
                  <a:pos x="1" y="125"/>
                </a:cxn>
                <a:cxn ang="0">
                  <a:pos x="2" y="126"/>
                </a:cxn>
                <a:cxn ang="0">
                  <a:pos x="3" y="127"/>
                </a:cxn>
                <a:cxn ang="0">
                  <a:pos x="5" y="127"/>
                </a:cxn>
                <a:cxn ang="0">
                  <a:pos x="6" y="127"/>
                </a:cxn>
                <a:cxn ang="0">
                  <a:pos x="9" y="126"/>
                </a:cxn>
                <a:cxn ang="0">
                  <a:pos x="9" y="126"/>
                </a:cxn>
                <a:cxn ang="0">
                  <a:pos x="24" y="109"/>
                </a:cxn>
                <a:cxn ang="0">
                  <a:pos x="39" y="92"/>
                </a:cxn>
                <a:cxn ang="0">
                  <a:pos x="53" y="74"/>
                </a:cxn>
                <a:cxn ang="0">
                  <a:pos x="66" y="55"/>
                </a:cxn>
                <a:cxn ang="0">
                  <a:pos x="66" y="55"/>
                </a:cxn>
                <a:cxn ang="0">
                  <a:pos x="74" y="46"/>
                </a:cxn>
                <a:cxn ang="0">
                  <a:pos x="82" y="35"/>
                </a:cxn>
                <a:cxn ang="0">
                  <a:pos x="90" y="24"/>
                </a:cxn>
                <a:cxn ang="0">
                  <a:pos x="95" y="21"/>
                </a:cxn>
                <a:cxn ang="0">
                  <a:pos x="100" y="18"/>
                </a:cxn>
                <a:cxn ang="0">
                  <a:pos x="100" y="18"/>
                </a:cxn>
                <a:cxn ang="0">
                  <a:pos x="104" y="15"/>
                </a:cxn>
                <a:cxn ang="0">
                  <a:pos x="107" y="13"/>
                </a:cxn>
                <a:cxn ang="0">
                  <a:pos x="108" y="9"/>
                </a:cxn>
                <a:cxn ang="0">
                  <a:pos x="110" y="5"/>
                </a:cxn>
                <a:cxn ang="0">
                  <a:pos x="110" y="5"/>
                </a:cxn>
                <a:cxn ang="0">
                  <a:pos x="110" y="3"/>
                </a:cxn>
                <a:cxn ang="0">
                  <a:pos x="109" y="2"/>
                </a:cxn>
                <a:cxn ang="0">
                  <a:pos x="108" y="0"/>
                </a:cxn>
                <a:cxn ang="0">
                  <a:pos x="106" y="0"/>
                </a:cxn>
                <a:cxn ang="0">
                  <a:pos x="104" y="0"/>
                </a:cxn>
                <a:cxn ang="0">
                  <a:pos x="103" y="0"/>
                </a:cxn>
                <a:cxn ang="0">
                  <a:pos x="102" y="1"/>
                </a:cxn>
                <a:cxn ang="0">
                  <a:pos x="100" y="3"/>
                </a:cxn>
                <a:cxn ang="0">
                  <a:pos x="100" y="3"/>
                </a:cxn>
              </a:cxnLst>
              <a:rect l="0" t="0" r="r" b="b"/>
              <a:pathLst>
                <a:path w="110" h="127">
                  <a:moveTo>
                    <a:pt x="100" y="3"/>
                  </a:moveTo>
                  <a:lnTo>
                    <a:pt x="100" y="3"/>
                  </a:lnTo>
                  <a:lnTo>
                    <a:pt x="99" y="5"/>
                  </a:lnTo>
                  <a:lnTo>
                    <a:pt x="97" y="7"/>
                  </a:lnTo>
                  <a:lnTo>
                    <a:pt x="92" y="12"/>
                  </a:lnTo>
                  <a:lnTo>
                    <a:pt x="87" y="16"/>
                  </a:lnTo>
                  <a:lnTo>
                    <a:pt x="82" y="20"/>
                  </a:lnTo>
                  <a:lnTo>
                    <a:pt x="82" y="20"/>
                  </a:lnTo>
                  <a:lnTo>
                    <a:pt x="72" y="32"/>
                  </a:lnTo>
                  <a:lnTo>
                    <a:pt x="63" y="44"/>
                  </a:lnTo>
                  <a:lnTo>
                    <a:pt x="63" y="44"/>
                  </a:lnTo>
                  <a:lnTo>
                    <a:pt x="49" y="64"/>
                  </a:lnTo>
                  <a:lnTo>
                    <a:pt x="34" y="83"/>
                  </a:lnTo>
                  <a:lnTo>
                    <a:pt x="19" y="101"/>
                  </a:lnTo>
                  <a:lnTo>
                    <a:pt x="2" y="120"/>
                  </a:lnTo>
                  <a:lnTo>
                    <a:pt x="2" y="120"/>
                  </a:lnTo>
                  <a:lnTo>
                    <a:pt x="0" y="121"/>
                  </a:lnTo>
                  <a:lnTo>
                    <a:pt x="0" y="123"/>
                  </a:lnTo>
                  <a:lnTo>
                    <a:pt x="1" y="125"/>
                  </a:lnTo>
                  <a:lnTo>
                    <a:pt x="2" y="126"/>
                  </a:lnTo>
                  <a:lnTo>
                    <a:pt x="3" y="127"/>
                  </a:lnTo>
                  <a:lnTo>
                    <a:pt x="5" y="127"/>
                  </a:lnTo>
                  <a:lnTo>
                    <a:pt x="6" y="127"/>
                  </a:lnTo>
                  <a:lnTo>
                    <a:pt x="9" y="126"/>
                  </a:lnTo>
                  <a:lnTo>
                    <a:pt x="9" y="126"/>
                  </a:lnTo>
                  <a:lnTo>
                    <a:pt x="24" y="109"/>
                  </a:lnTo>
                  <a:lnTo>
                    <a:pt x="39" y="92"/>
                  </a:lnTo>
                  <a:lnTo>
                    <a:pt x="53" y="74"/>
                  </a:lnTo>
                  <a:lnTo>
                    <a:pt x="66" y="55"/>
                  </a:lnTo>
                  <a:lnTo>
                    <a:pt x="66" y="55"/>
                  </a:lnTo>
                  <a:lnTo>
                    <a:pt x="74" y="46"/>
                  </a:lnTo>
                  <a:lnTo>
                    <a:pt x="82" y="35"/>
                  </a:lnTo>
                  <a:lnTo>
                    <a:pt x="90" y="24"/>
                  </a:lnTo>
                  <a:lnTo>
                    <a:pt x="95" y="21"/>
                  </a:lnTo>
                  <a:lnTo>
                    <a:pt x="100" y="18"/>
                  </a:lnTo>
                  <a:lnTo>
                    <a:pt x="100" y="18"/>
                  </a:lnTo>
                  <a:lnTo>
                    <a:pt x="104" y="15"/>
                  </a:lnTo>
                  <a:lnTo>
                    <a:pt x="107" y="13"/>
                  </a:lnTo>
                  <a:lnTo>
                    <a:pt x="108" y="9"/>
                  </a:lnTo>
                  <a:lnTo>
                    <a:pt x="110" y="5"/>
                  </a:lnTo>
                  <a:lnTo>
                    <a:pt x="110" y="5"/>
                  </a:lnTo>
                  <a:lnTo>
                    <a:pt x="110" y="3"/>
                  </a:lnTo>
                  <a:lnTo>
                    <a:pt x="109" y="2"/>
                  </a:lnTo>
                  <a:lnTo>
                    <a:pt x="108" y="0"/>
                  </a:lnTo>
                  <a:lnTo>
                    <a:pt x="106" y="0"/>
                  </a:lnTo>
                  <a:lnTo>
                    <a:pt x="104" y="0"/>
                  </a:lnTo>
                  <a:lnTo>
                    <a:pt x="103" y="0"/>
                  </a:lnTo>
                  <a:lnTo>
                    <a:pt x="102" y="1"/>
                  </a:lnTo>
                  <a:lnTo>
                    <a:pt x="100" y="3"/>
                  </a:lnTo>
                  <a:lnTo>
                    <a:pt x="10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1" name="chenying0907 317"/>
            <p:cNvSpPr>
              <a:spLocks/>
            </p:cNvSpPr>
            <p:nvPr/>
          </p:nvSpPr>
          <p:spPr bwMode="auto">
            <a:xfrm>
              <a:off x="3714750" y="3203575"/>
              <a:ext cx="55563" cy="68263"/>
            </a:xfrm>
            <a:custGeom>
              <a:avLst/>
              <a:gdLst/>
              <a:ahLst/>
              <a:cxnLst>
                <a:cxn ang="0">
                  <a:pos x="97" y="2"/>
                </a:cxn>
                <a:cxn ang="0">
                  <a:pos x="97" y="2"/>
                </a:cxn>
                <a:cxn ang="0">
                  <a:pos x="82" y="19"/>
                </a:cxn>
                <a:cxn ang="0">
                  <a:pos x="68" y="36"/>
                </a:cxn>
                <a:cxn ang="0">
                  <a:pos x="53" y="54"/>
                </a:cxn>
                <a:cxn ang="0">
                  <a:pos x="39" y="70"/>
                </a:cxn>
                <a:cxn ang="0">
                  <a:pos x="39" y="70"/>
                </a:cxn>
                <a:cxn ang="0">
                  <a:pos x="27" y="83"/>
                </a:cxn>
                <a:cxn ang="0">
                  <a:pos x="16" y="95"/>
                </a:cxn>
                <a:cxn ang="0">
                  <a:pos x="11" y="101"/>
                </a:cxn>
                <a:cxn ang="0">
                  <a:pos x="6" y="109"/>
                </a:cxn>
                <a:cxn ang="0">
                  <a:pos x="2" y="116"/>
                </a:cxn>
                <a:cxn ang="0">
                  <a:pos x="0" y="124"/>
                </a:cxn>
                <a:cxn ang="0">
                  <a:pos x="0" y="124"/>
                </a:cxn>
                <a:cxn ang="0">
                  <a:pos x="1" y="126"/>
                </a:cxn>
                <a:cxn ang="0">
                  <a:pos x="3" y="128"/>
                </a:cxn>
                <a:cxn ang="0">
                  <a:pos x="7" y="128"/>
                </a:cxn>
                <a:cxn ang="0">
                  <a:pos x="9" y="127"/>
                </a:cxn>
                <a:cxn ang="0">
                  <a:pos x="14" y="122"/>
                </a:cxn>
                <a:cxn ang="0">
                  <a:pos x="14" y="122"/>
                </a:cxn>
                <a:cxn ang="0">
                  <a:pos x="15" y="120"/>
                </a:cxn>
                <a:cxn ang="0">
                  <a:pos x="15" y="119"/>
                </a:cxn>
                <a:cxn ang="0">
                  <a:pos x="15" y="117"/>
                </a:cxn>
                <a:cxn ang="0">
                  <a:pos x="13" y="115"/>
                </a:cxn>
                <a:cxn ang="0">
                  <a:pos x="13" y="115"/>
                </a:cxn>
                <a:cxn ang="0">
                  <a:pos x="17" y="110"/>
                </a:cxn>
                <a:cxn ang="0">
                  <a:pos x="21" y="105"/>
                </a:cxn>
                <a:cxn ang="0">
                  <a:pos x="29" y="96"/>
                </a:cxn>
                <a:cxn ang="0">
                  <a:pos x="29" y="96"/>
                </a:cxn>
                <a:cxn ang="0">
                  <a:pos x="43" y="81"/>
                </a:cxn>
                <a:cxn ang="0">
                  <a:pos x="56" y="65"/>
                </a:cxn>
                <a:cxn ang="0">
                  <a:pos x="56" y="65"/>
                </a:cxn>
                <a:cxn ang="0">
                  <a:pos x="69" y="52"/>
                </a:cxn>
                <a:cxn ang="0">
                  <a:pos x="80" y="37"/>
                </a:cxn>
                <a:cxn ang="0">
                  <a:pos x="91" y="22"/>
                </a:cxn>
                <a:cxn ang="0">
                  <a:pos x="104" y="8"/>
                </a:cxn>
                <a:cxn ang="0">
                  <a:pos x="104" y="8"/>
                </a:cxn>
                <a:cxn ang="0">
                  <a:pos x="105" y="6"/>
                </a:cxn>
                <a:cxn ang="0">
                  <a:pos x="105" y="5"/>
                </a:cxn>
                <a:cxn ang="0">
                  <a:pos x="105" y="3"/>
                </a:cxn>
                <a:cxn ang="0">
                  <a:pos x="104" y="2"/>
                </a:cxn>
                <a:cxn ang="0">
                  <a:pos x="103" y="1"/>
                </a:cxn>
                <a:cxn ang="0">
                  <a:pos x="101" y="0"/>
                </a:cxn>
                <a:cxn ang="0">
                  <a:pos x="99" y="0"/>
                </a:cxn>
                <a:cxn ang="0">
                  <a:pos x="97" y="2"/>
                </a:cxn>
                <a:cxn ang="0">
                  <a:pos x="97" y="2"/>
                </a:cxn>
              </a:cxnLst>
              <a:rect l="0" t="0" r="r" b="b"/>
              <a:pathLst>
                <a:path w="105" h="128">
                  <a:moveTo>
                    <a:pt x="97" y="2"/>
                  </a:moveTo>
                  <a:lnTo>
                    <a:pt x="97" y="2"/>
                  </a:lnTo>
                  <a:lnTo>
                    <a:pt x="82" y="19"/>
                  </a:lnTo>
                  <a:lnTo>
                    <a:pt x="68" y="36"/>
                  </a:lnTo>
                  <a:lnTo>
                    <a:pt x="53" y="54"/>
                  </a:lnTo>
                  <a:lnTo>
                    <a:pt x="39" y="70"/>
                  </a:lnTo>
                  <a:lnTo>
                    <a:pt x="39" y="70"/>
                  </a:lnTo>
                  <a:lnTo>
                    <a:pt x="27" y="83"/>
                  </a:lnTo>
                  <a:lnTo>
                    <a:pt x="16" y="95"/>
                  </a:lnTo>
                  <a:lnTo>
                    <a:pt x="11" y="101"/>
                  </a:lnTo>
                  <a:lnTo>
                    <a:pt x="6" y="109"/>
                  </a:lnTo>
                  <a:lnTo>
                    <a:pt x="2" y="116"/>
                  </a:lnTo>
                  <a:lnTo>
                    <a:pt x="0" y="124"/>
                  </a:lnTo>
                  <a:lnTo>
                    <a:pt x="0" y="124"/>
                  </a:lnTo>
                  <a:lnTo>
                    <a:pt x="1" y="126"/>
                  </a:lnTo>
                  <a:lnTo>
                    <a:pt x="3" y="128"/>
                  </a:lnTo>
                  <a:lnTo>
                    <a:pt x="7" y="128"/>
                  </a:lnTo>
                  <a:lnTo>
                    <a:pt x="9" y="127"/>
                  </a:lnTo>
                  <a:lnTo>
                    <a:pt x="14" y="122"/>
                  </a:lnTo>
                  <a:lnTo>
                    <a:pt x="14" y="122"/>
                  </a:lnTo>
                  <a:lnTo>
                    <a:pt x="15" y="120"/>
                  </a:lnTo>
                  <a:lnTo>
                    <a:pt x="15" y="119"/>
                  </a:lnTo>
                  <a:lnTo>
                    <a:pt x="15" y="117"/>
                  </a:lnTo>
                  <a:lnTo>
                    <a:pt x="13" y="115"/>
                  </a:lnTo>
                  <a:lnTo>
                    <a:pt x="13" y="115"/>
                  </a:lnTo>
                  <a:lnTo>
                    <a:pt x="17" y="110"/>
                  </a:lnTo>
                  <a:lnTo>
                    <a:pt x="21" y="105"/>
                  </a:lnTo>
                  <a:lnTo>
                    <a:pt x="29" y="96"/>
                  </a:lnTo>
                  <a:lnTo>
                    <a:pt x="29" y="96"/>
                  </a:lnTo>
                  <a:lnTo>
                    <a:pt x="43" y="81"/>
                  </a:lnTo>
                  <a:lnTo>
                    <a:pt x="56" y="65"/>
                  </a:lnTo>
                  <a:lnTo>
                    <a:pt x="56" y="65"/>
                  </a:lnTo>
                  <a:lnTo>
                    <a:pt x="69" y="52"/>
                  </a:lnTo>
                  <a:lnTo>
                    <a:pt x="80" y="37"/>
                  </a:lnTo>
                  <a:lnTo>
                    <a:pt x="91" y="22"/>
                  </a:lnTo>
                  <a:lnTo>
                    <a:pt x="104" y="8"/>
                  </a:lnTo>
                  <a:lnTo>
                    <a:pt x="104" y="8"/>
                  </a:lnTo>
                  <a:lnTo>
                    <a:pt x="105" y="6"/>
                  </a:lnTo>
                  <a:lnTo>
                    <a:pt x="105" y="5"/>
                  </a:lnTo>
                  <a:lnTo>
                    <a:pt x="105" y="3"/>
                  </a:lnTo>
                  <a:lnTo>
                    <a:pt x="104" y="2"/>
                  </a:lnTo>
                  <a:lnTo>
                    <a:pt x="103" y="1"/>
                  </a:lnTo>
                  <a:lnTo>
                    <a:pt x="101" y="0"/>
                  </a:lnTo>
                  <a:lnTo>
                    <a:pt x="99" y="0"/>
                  </a:lnTo>
                  <a:lnTo>
                    <a:pt x="97" y="2"/>
                  </a:lnTo>
                  <a:lnTo>
                    <a:pt x="9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2" name="chenying0907 318"/>
            <p:cNvSpPr>
              <a:spLocks/>
            </p:cNvSpPr>
            <p:nvPr/>
          </p:nvSpPr>
          <p:spPr bwMode="auto">
            <a:xfrm>
              <a:off x="3751263" y="3214688"/>
              <a:ext cx="41275" cy="61913"/>
            </a:xfrm>
            <a:custGeom>
              <a:avLst/>
              <a:gdLst/>
              <a:ahLst/>
              <a:cxnLst>
                <a:cxn ang="0">
                  <a:pos x="71" y="3"/>
                </a:cxn>
                <a:cxn ang="0">
                  <a:pos x="71" y="3"/>
                </a:cxn>
                <a:cxn ang="0">
                  <a:pos x="68" y="8"/>
                </a:cxn>
                <a:cxn ang="0">
                  <a:pos x="64" y="14"/>
                </a:cxn>
                <a:cxn ang="0">
                  <a:pos x="55" y="28"/>
                </a:cxn>
                <a:cxn ang="0">
                  <a:pos x="55" y="28"/>
                </a:cxn>
                <a:cxn ang="0">
                  <a:pos x="51" y="34"/>
                </a:cxn>
                <a:cxn ang="0">
                  <a:pos x="47" y="39"/>
                </a:cxn>
                <a:cxn ang="0">
                  <a:pos x="43" y="45"/>
                </a:cxn>
                <a:cxn ang="0">
                  <a:pos x="39" y="51"/>
                </a:cxn>
                <a:cxn ang="0">
                  <a:pos x="39" y="51"/>
                </a:cxn>
                <a:cxn ang="0">
                  <a:pos x="19" y="81"/>
                </a:cxn>
                <a:cxn ang="0">
                  <a:pos x="0" y="110"/>
                </a:cxn>
                <a:cxn ang="0">
                  <a:pos x="0" y="110"/>
                </a:cxn>
                <a:cxn ang="0">
                  <a:pos x="0" y="113"/>
                </a:cxn>
                <a:cxn ang="0">
                  <a:pos x="1" y="116"/>
                </a:cxn>
                <a:cxn ang="0">
                  <a:pos x="3" y="117"/>
                </a:cxn>
                <a:cxn ang="0">
                  <a:pos x="6" y="117"/>
                </a:cxn>
                <a:cxn ang="0">
                  <a:pos x="6" y="117"/>
                </a:cxn>
                <a:cxn ang="0">
                  <a:pos x="8" y="116"/>
                </a:cxn>
                <a:cxn ang="0">
                  <a:pos x="11" y="115"/>
                </a:cxn>
                <a:cxn ang="0">
                  <a:pos x="12" y="112"/>
                </a:cxn>
                <a:cxn ang="0">
                  <a:pos x="13" y="109"/>
                </a:cxn>
                <a:cxn ang="0">
                  <a:pos x="13" y="109"/>
                </a:cxn>
                <a:cxn ang="0">
                  <a:pos x="13" y="107"/>
                </a:cxn>
                <a:cxn ang="0">
                  <a:pos x="13" y="107"/>
                </a:cxn>
                <a:cxn ang="0">
                  <a:pos x="46" y="57"/>
                </a:cxn>
                <a:cxn ang="0">
                  <a:pos x="46" y="57"/>
                </a:cxn>
                <a:cxn ang="0">
                  <a:pos x="55" y="44"/>
                </a:cxn>
                <a:cxn ang="0">
                  <a:pos x="65" y="32"/>
                </a:cxn>
                <a:cxn ang="0">
                  <a:pos x="74" y="18"/>
                </a:cxn>
                <a:cxn ang="0">
                  <a:pos x="77" y="12"/>
                </a:cxn>
                <a:cxn ang="0">
                  <a:pos x="80" y="5"/>
                </a:cxn>
                <a:cxn ang="0">
                  <a:pos x="80" y="5"/>
                </a:cxn>
                <a:cxn ang="0">
                  <a:pos x="80" y="3"/>
                </a:cxn>
                <a:cxn ang="0">
                  <a:pos x="79" y="2"/>
                </a:cxn>
                <a:cxn ang="0">
                  <a:pos x="78" y="1"/>
                </a:cxn>
                <a:cxn ang="0">
                  <a:pos x="76" y="0"/>
                </a:cxn>
                <a:cxn ang="0">
                  <a:pos x="75" y="0"/>
                </a:cxn>
                <a:cxn ang="0">
                  <a:pos x="73" y="0"/>
                </a:cxn>
                <a:cxn ang="0">
                  <a:pos x="72" y="1"/>
                </a:cxn>
                <a:cxn ang="0">
                  <a:pos x="71" y="3"/>
                </a:cxn>
                <a:cxn ang="0">
                  <a:pos x="71" y="3"/>
                </a:cxn>
              </a:cxnLst>
              <a:rect l="0" t="0" r="r" b="b"/>
              <a:pathLst>
                <a:path w="80" h="117">
                  <a:moveTo>
                    <a:pt x="71" y="3"/>
                  </a:moveTo>
                  <a:lnTo>
                    <a:pt x="71" y="3"/>
                  </a:lnTo>
                  <a:lnTo>
                    <a:pt x="68" y="8"/>
                  </a:lnTo>
                  <a:lnTo>
                    <a:pt x="64" y="14"/>
                  </a:lnTo>
                  <a:lnTo>
                    <a:pt x="55" y="28"/>
                  </a:lnTo>
                  <a:lnTo>
                    <a:pt x="55" y="28"/>
                  </a:lnTo>
                  <a:lnTo>
                    <a:pt x="51" y="34"/>
                  </a:lnTo>
                  <a:lnTo>
                    <a:pt x="47" y="39"/>
                  </a:lnTo>
                  <a:lnTo>
                    <a:pt x="43" y="45"/>
                  </a:lnTo>
                  <a:lnTo>
                    <a:pt x="39" y="51"/>
                  </a:lnTo>
                  <a:lnTo>
                    <a:pt x="39" y="51"/>
                  </a:lnTo>
                  <a:lnTo>
                    <a:pt x="19" y="81"/>
                  </a:lnTo>
                  <a:lnTo>
                    <a:pt x="0" y="110"/>
                  </a:lnTo>
                  <a:lnTo>
                    <a:pt x="0" y="110"/>
                  </a:lnTo>
                  <a:lnTo>
                    <a:pt x="0" y="113"/>
                  </a:lnTo>
                  <a:lnTo>
                    <a:pt x="1" y="116"/>
                  </a:lnTo>
                  <a:lnTo>
                    <a:pt x="3" y="117"/>
                  </a:lnTo>
                  <a:lnTo>
                    <a:pt x="6" y="117"/>
                  </a:lnTo>
                  <a:lnTo>
                    <a:pt x="6" y="117"/>
                  </a:lnTo>
                  <a:lnTo>
                    <a:pt x="8" y="116"/>
                  </a:lnTo>
                  <a:lnTo>
                    <a:pt x="11" y="115"/>
                  </a:lnTo>
                  <a:lnTo>
                    <a:pt x="12" y="112"/>
                  </a:lnTo>
                  <a:lnTo>
                    <a:pt x="13" y="109"/>
                  </a:lnTo>
                  <a:lnTo>
                    <a:pt x="13" y="109"/>
                  </a:lnTo>
                  <a:lnTo>
                    <a:pt x="13" y="107"/>
                  </a:lnTo>
                  <a:lnTo>
                    <a:pt x="13" y="107"/>
                  </a:lnTo>
                  <a:lnTo>
                    <a:pt x="46" y="57"/>
                  </a:lnTo>
                  <a:lnTo>
                    <a:pt x="46" y="57"/>
                  </a:lnTo>
                  <a:lnTo>
                    <a:pt x="55" y="44"/>
                  </a:lnTo>
                  <a:lnTo>
                    <a:pt x="65" y="32"/>
                  </a:lnTo>
                  <a:lnTo>
                    <a:pt x="74" y="18"/>
                  </a:lnTo>
                  <a:lnTo>
                    <a:pt x="77" y="12"/>
                  </a:lnTo>
                  <a:lnTo>
                    <a:pt x="80" y="5"/>
                  </a:lnTo>
                  <a:lnTo>
                    <a:pt x="80" y="5"/>
                  </a:lnTo>
                  <a:lnTo>
                    <a:pt x="80" y="3"/>
                  </a:lnTo>
                  <a:lnTo>
                    <a:pt x="79" y="2"/>
                  </a:lnTo>
                  <a:lnTo>
                    <a:pt x="78" y="1"/>
                  </a:lnTo>
                  <a:lnTo>
                    <a:pt x="76" y="0"/>
                  </a:lnTo>
                  <a:lnTo>
                    <a:pt x="75" y="0"/>
                  </a:lnTo>
                  <a:lnTo>
                    <a:pt x="73"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3" name="chenying0907 319"/>
            <p:cNvSpPr>
              <a:spLocks/>
            </p:cNvSpPr>
            <p:nvPr/>
          </p:nvSpPr>
          <p:spPr bwMode="auto">
            <a:xfrm>
              <a:off x="3775075" y="3227388"/>
              <a:ext cx="42863" cy="55563"/>
            </a:xfrm>
            <a:custGeom>
              <a:avLst/>
              <a:gdLst/>
              <a:ahLst/>
              <a:cxnLst>
                <a:cxn ang="0">
                  <a:pos x="81" y="4"/>
                </a:cxn>
                <a:cxn ang="0">
                  <a:pos x="81" y="4"/>
                </a:cxn>
                <a:cxn ang="0">
                  <a:pos x="80" y="2"/>
                </a:cxn>
                <a:cxn ang="0">
                  <a:pos x="79" y="0"/>
                </a:cxn>
                <a:cxn ang="0">
                  <a:pos x="76" y="0"/>
                </a:cxn>
                <a:cxn ang="0">
                  <a:pos x="74" y="0"/>
                </a:cxn>
                <a:cxn ang="0">
                  <a:pos x="72" y="3"/>
                </a:cxn>
                <a:cxn ang="0">
                  <a:pos x="71" y="4"/>
                </a:cxn>
                <a:cxn ang="0">
                  <a:pos x="71" y="6"/>
                </a:cxn>
                <a:cxn ang="0">
                  <a:pos x="71" y="6"/>
                </a:cxn>
                <a:cxn ang="0">
                  <a:pos x="71" y="12"/>
                </a:cxn>
                <a:cxn ang="0">
                  <a:pos x="69" y="18"/>
                </a:cxn>
                <a:cxn ang="0">
                  <a:pos x="66" y="24"/>
                </a:cxn>
                <a:cxn ang="0">
                  <a:pos x="62" y="30"/>
                </a:cxn>
                <a:cxn ang="0">
                  <a:pos x="53" y="40"/>
                </a:cxn>
                <a:cxn ang="0">
                  <a:pos x="43" y="49"/>
                </a:cxn>
                <a:cxn ang="0">
                  <a:pos x="43" y="49"/>
                </a:cxn>
                <a:cxn ang="0">
                  <a:pos x="38" y="54"/>
                </a:cxn>
                <a:cxn ang="0">
                  <a:pos x="34" y="60"/>
                </a:cxn>
                <a:cxn ang="0">
                  <a:pos x="34" y="60"/>
                </a:cxn>
                <a:cxn ang="0">
                  <a:pos x="29" y="70"/>
                </a:cxn>
                <a:cxn ang="0">
                  <a:pos x="22" y="80"/>
                </a:cxn>
                <a:cxn ang="0">
                  <a:pos x="18" y="85"/>
                </a:cxn>
                <a:cxn ang="0">
                  <a:pos x="13" y="90"/>
                </a:cxn>
                <a:cxn ang="0">
                  <a:pos x="9" y="93"/>
                </a:cxn>
                <a:cxn ang="0">
                  <a:pos x="4" y="94"/>
                </a:cxn>
                <a:cxn ang="0">
                  <a:pos x="4" y="94"/>
                </a:cxn>
                <a:cxn ang="0">
                  <a:pos x="2" y="96"/>
                </a:cxn>
                <a:cxn ang="0">
                  <a:pos x="1" y="97"/>
                </a:cxn>
                <a:cxn ang="0">
                  <a:pos x="0" y="100"/>
                </a:cxn>
                <a:cxn ang="0">
                  <a:pos x="0" y="102"/>
                </a:cxn>
                <a:cxn ang="0">
                  <a:pos x="1" y="103"/>
                </a:cxn>
                <a:cxn ang="0">
                  <a:pos x="2" y="104"/>
                </a:cxn>
                <a:cxn ang="0">
                  <a:pos x="4" y="105"/>
                </a:cxn>
                <a:cxn ang="0">
                  <a:pos x="4" y="105"/>
                </a:cxn>
                <a:cxn ang="0">
                  <a:pos x="8" y="104"/>
                </a:cxn>
                <a:cxn ang="0">
                  <a:pos x="12" y="102"/>
                </a:cxn>
                <a:cxn ang="0">
                  <a:pos x="20" y="97"/>
                </a:cxn>
                <a:cxn ang="0">
                  <a:pos x="26" y="90"/>
                </a:cxn>
                <a:cxn ang="0">
                  <a:pos x="32" y="83"/>
                </a:cxn>
                <a:cxn ang="0">
                  <a:pos x="42" y="67"/>
                </a:cxn>
                <a:cxn ang="0">
                  <a:pos x="48" y="59"/>
                </a:cxn>
                <a:cxn ang="0">
                  <a:pos x="54" y="53"/>
                </a:cxn>
                <a:cxn ang="0">
                  <a:pos x="54" y="53"/>
                </a:cxn>
                <a:cxn ang="0">
                  <a:pos x="64" y="43"/>
                </a:cxn>
                <a:cxn ang="0">
                  <a:pos x="68" y="37"/>
                </a:cxn>
                <a:cxn ang="0">
                  <a:pos x="72" y="31"/>
                </a:cxn>
                <a:cxn ang="0">
                  <a:pos x="76" y="24"/>
                </a:cxn>
                <a:cxn ang="0">
                  <a:pos x="79" y="18"/>
                </a:cxn>
                <a:cxn ang="0">
                  <a:pos x="81" y="11"/>
                </a:cxn>
                <a:cxn ang="0">
                  <a:pos x="81" y="4"/>
                </a:cxn>
                <a:cxn ang="0">
                  <a:pos x="81" y="4"/>
                </a:cxn>
              </a:cxnLst>
              <a:rect l="0" t="0" r="r" b="b"/>
              <a:pathLst>
                <a:path w="81" h="105">
                  <a:moveTo>
                    <a:pt x="81" y="4"/>
                  </a:moveTo>
                  <a:lnTo>
                    <a:pt x="81" y="4"/>
                  </a:lnTo>
                  <a:lnTo>
                    <a:pt x="80" y="2"/>
                  </a:lnTo>
                  <a:lnTo>
                    <a:pt x="79" y="0"/>
                  </a:lnTo>
                  <a:lnTo>
                    <a:pt x="76" y="0"/>
                  </a:lnTo>
                  <a:lnTo>
                    <a:pt x="74" y="0"/>
                  </a:lnTo>
                  <a:lnTo>
                    <a:pt x="72" y="3"/>
                  </a:lnTo>
                  <a:lnTo>
                    <a:pt x="71" y="4"/>
                  </a:lnTo>
                  <a:lnTo>
                    <a:pt x="71" y="6"/>
                  </a:lnTo>
                  <a:lnTo>
                    <a:pt x="71" y="6"/>
                  </a:lnTo>
                  <a:lnTo>
                    <a:pt x="71" y="12"/>
                  </a:lnTo>
                  <a:lnTo>
                    <a:pt x="69" y="18"/>
                  </a:lnTo>
                  <a:lnTo>
                    <a:pt x="66" y="24"/>
                  </a:lnTo>
                  <a:lnTo>
                    <a:pt x="62" y="30"/>
                  </a:lnTo>
                  <a:lnTo>
                    <a:pt x="53" y="40"/>
                  </a:lnTo>
                  <a:lnTo>
                    <a:pt x="43" y="49"/>
                  </a:lnTo>
                  <a:lnTo>
                    <a:pt x="43" y="49"/>
                  </a:lnTo>
                  <a:lnTo>
                    <a:pt x="38" y="54"/>
                  </a:lnTo>
                  <a:lnTo>
                    <a:pt x="34" y="60"/>
                  </a:lnTo>
                  <a:lnTo>
                    <a:pt x="34" y="60"/>
                  </a:lnTo>
                  <a:lnTo>
                    <a:pt x="29" y="70"/>
                  </a:lnTo>
                  <a:lnTo>
                    <a:pt x="22" y="80"/>
                  </a:lnTo>
                  <a:lnTo>
                    <a:pt x="18" y="85"/>
                  </a:lnTo>
                  <a:lnTo>
                    <a:pt x="13" y="90"/>
                  </a:lnTo>
                  <a:lnTo>
                    <a:pt x="9" y="93"/>
                  </a:lnTo>
                  <a:lnTo>
                    <a:pt x="4" y="94"/>
                  </a:lnTo>
                  <a:lnTo>
                    <a:pt x="4" y="94"/>
                  </a:lnTo>
                  <a:lnTo>
                    <a:pt x="2" y="96"/>
                  </a:lnTo>
                  <a:lnTo>
                    <a:pt x="1" y="97"/>
                  </a:lnTo>
                  <a:lnTo>
                    <a:pt x="0" y="100"/>
                  </a:lnTo>
                  <a:lnTo>
                    <a:pt x="0" y="102"/>
                  </a:lnTo>
                  <a:lnTo>
                    <a:pt x="1" y="103"/>
                  </a:lnTo>
                  <a:lnTo>
                    <a:pt x="2" y="104"/>
                  </a:lnTo>
                  <a:lnTo>
                    <a:pt x="4" y="105"/>
                  </a:lnTo>
                  <a:lnTo>
                    <a:pt x="4" y="105"/>
                  </a:lnTo>
                  <a:lnTo>
                    <a:pt x="8" y="104"/>
                  </a:lnTo>
                  <a:lnTo>
                    <a:pt x="12" y="102"/>
                  </a:lnTo>
                  <a:lnTo>
                    <a:pt x="20" y="97"/>
                  </a:lnTo>
                  <a:lnTo>
                    <a:pt x="26" y="90"/>
                  </a:lnTo>
                  <a:lnTo>
                    <a:pt x="32" y="83"/>
                  </a:lnTo>
                  <a:lnTo>
                    <a:pt x="42" y="67"/>
                  </a:lnTo>
                  <a:lnTo>
                    <a:pt x="48" y="59"/>
                  </a:lnTo>
                  <a:lnTo>
                    <a:pt x="54" y="53"/>
                  </a:lnTo>
                  <a:lnTo>
                    <a:pt x="54" y="53"/>
                  </a:lnTo>
                  <a:lnTo>
                    <a:pt x="64" y="43"/>
                  </a:lnTo>
                  <a:lnTo>
                    <a:pt x="68" y="37"/>
                  </a:lnTo>
                  <a:lnTo>
                    <a:pt x="72" y="31"/>
                  </a:lnTo>
                  <a:lnTo>
                    <a:pt x="76" y="24"/>
                  </a:lnTo>
                  <a:lnTo>
                    <a:pt x="79" y="18"/>
                  </a:lnTo>
                  <a:lnTo>
                    <a:pt x="81" y="11"/>
                  </a:lnTo>
                  <a:lnTo>
                    <a:pt x="81" y="4"/>
                  </a:lnTo>
                  <a:lnTo>
                    <a:pt x="8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4" name="chenying0907 320"/>
            <p:cNvSpPr>
              <a:spLocks/>
            </p:cNvSpPr>
            <p:nvPr/>
          </p:nvSpPr>
          <p:spPr bwMode="auto">
            <a:xfrm>
              <a:off x="3792538" y="3240088"/>
              <a:ext cx="46038" cy="57150"/>
            </a:xfrm>
            <a:custGeom>
              <a:avLst/>
              <a:gdLst/>
              <a:ahLst/>
              <a:cxnLst>
                <a:cxn ang="0">
                  <a:pos x="77" y="2"/>
                </a:cxn>
                <a:cxn ang="0">
                  <a:pos x="77" y="2"/>
                </a:cxn>
                <a:cxn ang="0">
                  <a:pos x="67" y="15"/>
                </a:cxn>
                <a:cxn ang="0">
                  <a:pos x="58" y="26"/>
                </a:cxn>
                <a:cxn ang="0">
                  <a:pos x="39" y="50"/>
                </a:cxn>
                <a:cxn ang="0">
                  <a:pos x="39" y="50"/>
                </a:cxn>
                <a:cxn ang="0">
                  <a:pos x="30" y="62"/>
                </a:cxn>
                <a:cxn ang="0">
                  <a:pos x="21" y="76"/>
                </a:cxn>
                <a:cxn ang="0">
                  <a:pos x="11" y="88"/>
                </a:cxn>
                <a:cxn ang="0">
                  <a:pos x="1" y="100"/>
                </a:cxn>
                <a:cxn ang="0">
                  <a:pos x="1" y="100"/>
                </a:cxn>
                <a:cxn ang="0">
                  <a:pos x="0" y="103"/>
                </a:cxn>
                <a:cxn ang="0">
                  <a:pos x="0" y="105"/>
                </a:cxn>
                <a:cxn ang="0">
                  <a:pos x="0" y="106"/>
                </a:cxn>
                <a:cxn ang="0">
                  <a:pos x="1" y="108"/>
                </a:cxn>
                <a:cxn ang="0">
                  <a:pos x="3" y="109"/>
                </a:cxn>
                <a:cxn ang="0">
                  <a:pos x="4" y="109"/>
                </a:cxn>
                <a:cxn ang="0">
                  <a:pos x="6" y="109"/>
                </a:cxn>
                <a:cxn ang="0">
                  <a:pos x="8" y="108"/>
                </a:cxn>
                <a:cxn ang="0">
                  <a:pos x="8" y="108"/>
                </a:cxn>
                <a:cxn ang="0">
                  <a:pos x="18" y="96"/>
                </a:cxn>
                <a:cxn ang="0">
                  <a:pos x="27" y="84"/>
                </a:cxn>
                <a:cxn ang="0">
                  <a:pos x="43" y="60"/>
                </a:cxn>
                <a:cxn ang="0">
                  <a:pos x="43" y="60"/>
                </a:cxn>
                <a:cxn ang="0">
                  <a:pos x="54" y="47"/>
                </a:cxn>
                <a:cxn ang="0">
                  <a:pos x="64" y="33"/>
                </a:cxn>
                <a:cxn ang="0">
                  <a:pos x="74" y="20"/>
                </a:cxn>
                <a:cxn ang="0">
                  <a:pos x="85" y="6"/>
                </a:cxn>
                <a:cxn ang="0">
                  <a:pos x="85" y="6"/>
                </a:cxn>
                <a:cxn ang="0">
                  <a:pos x="86" y="5"/>
                </a:cxn>
                <a:cxn ang="0">
                  <a:pos x="85" y="3"/>
                </a:cxn>
                <a:cxn ang="0">
                  <a:pos x="85" y="2"/>
                </a:cxn>
                <a:cxn ang="0">
                  <a:pos x="83" y="0"/>
                </a:cxn>
                <a:cxn ang="0">
                  <a:pos x="80" y="0"/>
                </a:cxn>
                <a:cxn ang="0">
                  <a:pos x="78" y="0"/>
                </a:cxn>
                <a:cxn ang="0">
                  <a:pos x="77" y="2"/>
                </a:cxn>
                <a:cxn ang="0">
                  <a:pos x="77" y="2"/>
                </a:cxn>
              </a:cxnLst>
              <a:rect l="0" t="0" r="r" b="b"/>
              <a:pathLst>
                <a:path w="86" h="109">
                  <a:moveTo>
                    <a:pt x="77" y="2"/>
                  </a:moveTo>
                  <a:lnTo>
                    <a:pt x="77" y="2"/>
                  </a:lnTo>
                  <a:lnTo>
                    <a:pt x="67" y="15"/>
                  </a:lnTo>
                  <a:lnTo>
                    <a:pt x="58" y="26"/>
                  </a:lnTo>
                  <a:lnTo>
                    <a:pt x="39" y="50"/>
                  </a:lnTo>
                  <a:lnTo>
                    <a:pt x="39" y="50"/>
                  </a:lnTo>
                  <a:lnTo>
                    <a:pt x="30" y="62"/>
                  </a:lnTo>
                  <a:lnTo>
                    <a:pt x="21" y="76"/>
                  </a:lnTo>
                  <a:lnTo>
                    <a:pt x="11" y="88"/>
                  </a:lnTo>
                  <a:lnTo>
                    <a:pt x="1" y="100"/>
                  </a:lnTo>
                  <a:lnTo>
                    <a:pt x="1" y="100"/>
                  </a:lnTo>
                  <a:lnTo>
                    <a:pt x="0" y="103"/>
                  </a:lnTo>
                  <a:lnTo>
                    <a:pt x="0" y="105"/>
                  </a:lnTo>
                  <a:lnTo>
                    <a:pt x="0" y="106"/>
                  </a:lnTo>
                  <a:lnTo>
                    <a:pt x="1" y="108"/>
                  </a:lnTo>
                  <a:lnTo>
                    <a:pt x="3" y="109"/>
                  </a:lnTo>
                  <a:lnTo>
                    <a:pt x="4" y="109"/>
                  </a:lnTo>
                  <a:lnTo>
                    <a:pt x="6" y="109"/>
                  </a:lnTo>
                  <a:lnTo>
                    <a:pt x="8" y="108"/>
                  </a:lnTo>
                  <a:lnTo>
                    <a:pt x="8" y="108"/>
                  </a:lnTo>
                  <a:lnTo>
                    <a:pt x="18" y="96"/>
                  </a:lnTo>
                  <a:lnTo>
                    <a:pt x="27" y="84"/>
                  </a:lnTo>
                  <a:lnTo>
                    <a:pt x="43" y="60"/>
                  </a:lnTo>
                  <a:lnTo>
                    <a:pt x="43" y="60"/>
                  </a:lnTo>
                  <a:lnTo>
                    <a:pt x="54" y="47"/>
                  </a:lnTo>
                  <a:lnTo>
                    <a:pt x="64" y="33"/>
                  </a:lnTo>
                  <a:lnTo>
                    <a:pt x="74" y="20"/>
                  </a:lnTo>
                  <a:lnTo>
                    <a:pt x="85" y="6"/>
                  </a:lnTo>
                  <a:lnTo>
                    <a:pt x="85" y="6"/>
                  </a:lnTo>
                  <a:lnTo>
                    <a:pt x="86" y="5"/>
                  </a:lnTo>
                  <a:lnTo>
                    <a:pt x="85" y="3"/>
                  </a:lnTo>
                  <a:lnTo>
                    <a:pt x="85" y="2"/>
                  </a:lnTo>
                  <a:lnTo>
                    <a:pt x="83" y="0"/>
                  </a:lnTo>
                  <a:lnTo>
                    <a:pt x="80" y="0"/>
                  </a:lnTo>
                  <a:lnTo>
                    <a:pt x="78" y="0"/>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5" name="chenying0907 321"/>
            <p:cNvSpPr>
              <a:spLocks/>
            </p:cNvSpPr>
            <p:nvPr/>
          </p:nvSpPr>
          <p:spPr bwMode="auto">
            <a:xfrm>
              <a:off x="3817938" y="3254375"/>
              <a:ext cx="33338" cy="55563"/>
            </a:xfrm>
            <a:custGeom>
              <a:avLst/>
              <a:gdLst/>
              <a:ahLst/>
              <a:cxnLst>
                <a:cxn ang="0">
                  <a:pos x="52" y="2"/>
                </a:cxn>
                <a:cxn ang="0">
                  <a:pos x="52" y="2"/>
                </a:cxn>
                <a:cxn ang="0">
                  <a:pos x="41" y="27"/>
                </a:cxn>
                <a:cxn ang="0">
                  <a:pos x="30" y="51"/>
                </a:cxn>
                <a:cxn ang="0">
                  <a:pos x="16" y="75"/>
                </a:cxn>
                <a:cxn ang="0">
                  <a:pos x="9" y="86"/>
                </a:cxn>
                <a:cxn ang="0">
                  <a:pos x="1" y="96"/>
                </a:cxn>
                <a:cxn ang="0">
                  <a:pos x="1" y="96"/>
                </a:cxn>
                <a:cxn ang="0">
                  <a:pos x="0" y="98"/>
                </a:cxn>
                <a:cxn ang="0">
                  <a:pos x="0" y="100"/>
                </a:cxn>
                <a:cxn ang="0">
                  <a:pos x="1" y="103"/>
                </a:cxn>
                <a:cxn ang="0">
                  <a:pos x="3" y="104"/>
                </a:cxn>
                <a:cxn ang="0">
                  <a:pos x="4" y="104"/>
                </a:cxn>
                <a:cxn ang="0">
                  <a:pos x="6" y="104"/>
                </a:cxn>
                <a:cxn ang="0">
                  <a:pos x="8" y="103"/>
                </a:cxn>
                <a:cxn ang="0">
                  <a:pos x="8" y="103"/>
                </a:cxn>
                <a:cxn ang="0">
                  <a:pos x="16" y="92"/>
                </a:cxn>
                <a:cxn ang="0">
                  <a:pos x="23" y="81"/>
                </a:cxn>
                <a:cxn ang="0">
                  <a:pos x="37" y="57"/>
                </a:cxn>
                <a:cxn ang="0">
                  <a:pos x="49" y="32"/>
                </a:cxn>
                <a:cxn ang="0">
                  <a:pos x="61" y="7"/>
                </a:cxn>
                <a:cxn ang="0">
                  <a:pos x="61" y="7"/>
                </a:cxn>
                <a:cxn ang="0">
                  <a:pos x="61" y="5"/>
                </a:cxn>
                <a:cxn ang="0">
                  <a:pos x="61" y="3"/>
                </a:cxn>
                <a:cxn ang="0">
                  <a:pos x="57" y="1"/>
                </a:cxn>
                <a:cxn ang="0">
                  <a:pos x="56" y="0"/>
                </a:cxn>
                <a:cxn ang="0">
                  <a:pos x="54" y="0"/>
                </a:cxn>
                <a:cxn ang="0">
                  <a:pos x="53" y="1"/>
                </a:cxn>
                <a:cxn ang="0">
                  <a:pos x="52" y="2"/>
                </a:cxn>
                <a:cxn ang="0">
                  <a:pos x="52" y="2"/>
                </a:cxn>
              </a:cxnLst>
              <a:rect l="0" t="0" r="r" b="b"/>
              <a:pathLst>
                <a:path w="61" h="104">
                  <a:moveTo>
                    <a:pt x="52" y="2"/>
                  </a:moveTo>
                  <a:lnTo>
                    <a:pt x="52" y="2"/>
                  </a:lnTo>
                  <a:lnTo>
                    <a:pt x="41" y="27"/>
                  </a:lnTo>
                  <a:lnTo>
                    <a:pt x="30" y="51"/>
                  </a:lnTo>
                  <a:lnTo>
                    <a:pt x="16" y="75"/>
                  </a:lnTo>
                  <a:lnTo>
                    <a:pt x="9" y="86"/>
                  </a:lnTo>
                  <a:lnTo>
                    <a:pt x="1" y="96"/>
                  </a:lnTo>
                  <a:lnTo>
                    <a:pt x="1" y="96"/>
                  </a:lnTo>
                  <a:lnTo>
                    <a:pt x="0" y="98"/>
                  </a:lnTo>
                  <a:lnTo>
                    <a:pt x="0" y="100"/>
                  </a:lnTo>
                  <a:lnTo>
                    <a:pt x="1" y="103"/>
                  </a:lnTo>
                  <a:lnTo>
                    <a:pt x="3" y="104"/>
                  </a:lnTo>
                  <a:lnTo>
                    <a:pt x="4" y="104"/>
                  </a:lnTo>
                  <a:lnTo>
                    <a:pt x="6" y="104"/>
                  </a:lnTo>
                  <a:lnTo>
                    <a:pt x="8" y="103"/>
                  </a:lnTo>
                  <a:lnTo>
                    <a:pt x="8" y="103"/>
                  </a:lnTo>
                  <a:lnTo>
                    <a:pt x="16" y="92"/>
                  </a:lnTo>
                  <a:lnTo>
                    <a:pt x="23" y="81"/>
                  </a:lnTo>
                  <a:lnTo>
                    <a:pt x="37" y="57"/>
                  </a:lnTo>
                  <a:lnTo>
                    <a:pt x="49" y="32"/>
                  </a:lnTo>
                  <a:lnTo>
                    <a:pt x="61" y="7"/>
                  </a:lnTo>
                  <a:lnTo>
                    <a:pt x="61" y="7"/>
                  </a:lnTo>
                  <a:lnTo>
                    <a:pt x="61" y="5"/>
                  </a:lnTo>
                  <a:lnTo>
                    <a:pt x="61" y="3"/>
                  </a:lnTo>
                  <a:lnTo>
                    <a:pt x="57" y="1"/>
                  </a:lnTo>
                  <a:lnTo>
                    <a:pt x="56" y="0"/>
                  </a:lnTo>
                  <a:lnTo>
                    <a:pt x="54" y="0"/>
                  </a:lnTo>
                  <a:lnTo>
                    <a:pt x="53" y="1"/>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6" name="chenying0907 322"/>
            <p:cNvSpPr>
              <a:spLocks/>
            </p:cNvSpPr>
            <p:nvPr/>
          </p:nvSpPr>
          <p:spPr bwMode="auto">
            <a:xfrm>
              <a:off x="3843338" y="3259138"/>
              <a:ext cx="36513" cy="63500"/>
            </a:xfrm>
            <a:custGeom>
              <a:avLst/>
              <a:gdLst/>
              <a:ahLst/>
              <a:cxnLst>
                <a:cxn ang="0">
                  <a:pos x="61" y="5"/>
                </a:cxn>
                <a:cxn ang="0">
                  <a:pos x="61" y="5"/>
                </a:cxn>
                <a:cxn ang="0">
                  <a:pos x="60" y="12"/>
                </a:cxn>
                <a:cxn ang="0">
                  <a:pos x="57" y="19"/>
                </a:cxn>
                <a:cxn ang="0">
                  <a:pos x="54" y="25"/>
                </a:cxn>
                <a:cxn ang="0">
                  <a:pos x="50" y="30"/>
                </a:cxn>
                <a:cxn ang="0">
                  <a:pos x="40" y="42"/>
                </a:cxn>
                <a:cxn ang="0">
                  <a:pos x="35" y="48"/>
                </a:cxn>
                <a:cxn ang="0">
                  <a:pos x="32" y="54"/>
                </a:cxn>
                <a:cxn ang="0">
                  <a:pos x="32" y="54"/>
                </a:cxn>
                <a:cxn ang="0">
                  <a:pos x="15" y="83"/>
                </a:cxn>
                <a:cxn ang="0">
                  <a:pos x="6" y="98"/>
                </a:cxn>
                <a:cxn ang="0">
                  <a:pos x="2" y="106"/>
                </a:cxn>
                <a:cxn ang="0">
                  <a:pos x="0" y="113"/>
                </a:cxn>
                <a:cxn ang="0">
                  <a:pos x="0" y="113"/>
                </a:cxn>
                <a:cxn ang="0">
                  <a:pos x="0" y="115"/>
                </a:cxn>
                <a:cxn ang="0">
                  <a:pos x="0" y="117"/>
                </a:cxn>
                <a:cxn ang="0">
                  <a:pos x="1" y="118"/>
                </a:cxn>
                <a:cxn ang="0">
                  <a:pos x="3" y="119"/>
                </a:cxn>
                <a:cxn ang="0">
                  <a:pos x="5" y="119"/>
                </a:cxn>
                <a:cxn ang="0">
                  <a:pos x="6" y="118"/>
                </a:cxn>
                <a:cxn ang="0">
                  <a:pos x="8" y="117"/>
                </a:cxn>
                <a:cxn ang="0">
                  <a:pos x="9" y="116"/>
                </a:cxn>
                <a:cxn ang="0">
                  <a:pos x="9" y="116"/>
                </a:cxn>
                <a:cxn ang="0">
                  <a:pos x="11" y="108"/>
                </a:cxn>
                <a:cxn ang="0">
                  <a:pos x="16" y="100"/>
                </a:cxn>
                <a:cxn ang="0">
                  <a:pos x="24" y="84"/>
                </a:cxn>
                <a:cxn ang="0">
                  <a:pos x="42" y="53"/>
                </a:cxn>
                <a:cxn ang="0">
                  <a:pos x="42" y="53"/>
                </a:cxn>
                <a:cxn ang="0">
                  <a:pos x="48" y="48"/>
                </a:cxn>
                <a:cxn ang="0">
                  <a:pos x="53" y="42"/>
                </a:cxn>
                <a:cxn ang="0">
                  <a:pos x="57" y="37"/>
                </a:cxn>
                <a:cxn ang="0">
                  <a:pos x="62" y="30"/>
                </a:cxn>
                <a:cxn ang="0">
                  <a:pos x="62" y="30"/>
                </a:cxn>
                <a:cxn ang="0">
                  <a:pos x="67" y="19"/>
                </a:cxn>
                <a:cxn ang="0">
                  <a:pos x="69" y="13"/>
                </a:cxn>
                <a:cxn ang="0">
                  <a:pos x="70" y="7"/>
                </a:cxn>
                <a:cxn ang="0">
                  <a:pos x="70" y="7"/>
                </a:cxn>
                <a:cxn ang="0">
                  <a:pos x="70" y="5"/>
                </a:cxn>
                <a:cxn ang="0">
                  <a:pos x="69" y="3"/>
                </a:cxn>
                <a:cxn ang="0">
                  <a:pos x="66" y="0"/>
                </a:cxn>
                <a:cxn ang="0">
                  <a:pos x="65" y="0"/>
                </a:cxn>
                <a:cxn ang="0">
                  <a:pos x="63" y="1"/>
                </a:cxn>
                <a:cxn ang="0">
                  <a:pos x="62" y="3"/>
                </a:cxn>
                <a:cxn ang="0">
                  <a:pos x="61" y="5"/>
                </a:cxn>
                <a:cxn ang="0">
                  <a:pos x="61" y="5"/>
                </a:cxn>
              </a:cxnLst>
              <a:rect l="0" t="0" r="r" b="b"/>
              <a:pathLst>
                <a:path w="70" h="119">
                  <a:moveTo>
                    <a:pt x="61" y="5"/>
                  </a:moveTo>
                  <a:lnTo>
                    <a:pt x="61" y="5"/>
                  </a:lnTo>
                  <a:lnTo>
                    <a:pt x="60" y="12"/>
                  </a:lnTo>
                  <a:lnTo>
                    <a:pt x="57" y="19"/>
                  </a:lnTo>
                  <a:lnTo>
                    <a:pt x="54" y="25"/>
                  </a:lnTo>
                  <a:lnTo>
                    <a:pt x="50" y="30"/>
                  </a:lnTo>
                  <a:lnTo>
                    <a:pt x="40" y="42"/>
                  </a:lnTo>
                  <a:lnTo>
                    <a:pt x="35" y="48"/>
                  </a:lnTo>
                  <a:lnTo>
                    <a:pt x="32" y="54"/>
                  </a:lnTo>
                  <a:lnTo>
                    <a:pt x="32" y="54"/>
                  </a:lnTo>
                  <a:lnTo>
                    <a:pt x="15" y="83"/>
                  </a:lnTo>
                  <a:lnTo>
                    <a:pt x="6" y="98"/>
                  </a:lnTo>
                  <a:lnTo>
                    <a:pt x="2" y="106"/>
                  </a:lnTo>
                  <a:lnTo>
                    <a:pt x="0" y="113"/>
                  </a:lnTo>
                  <a:lnTo>
                    <a:pt x="0" y="113"/>
                  </a:lnTo>
                  <a:lnTo>
                    <a:pt x="0" y="115"/>
                  </a:lnTo>
                  <a:lnTo>
                    <a:pt x="0" y="117"/>
                  </a:lnTo>
                  <a:lnTo>
                    <a:pt x="1" y="118"/>
                  </a:lnTo>
                  <a:lnTo>
                    <a:pt x="3" y="119"/>
                  </a:lnTo>
                  <a:lnTo>
                    <a:pt x="5" y="119"/>
                  </a:lnTo>
                  <a:lnTo>
                    <a:pt x="6" y="118"/>
                  </a:lnTo>
                  <a:lnTo>
                    <a:pt x="8" y="117"/>
                  </a:lnTo>
                  <a:lnTo>
                    <a:pt x="9" y="116"/>
                  </a:lnTo>
                  <a:lnTo>
                    <a:pt x="9" y="116"/>
                  </a:lnTo>
                  <a:lnTo>
                    <a:pt x="11" y="108"/>
                  </a:lnTo>
                  <a:lnTo>
                    <a:pt x="16" y="100"/>
                  </a:lnTo>
                  <a:lnTo>
                    <a:pt x="24" y="84"/>
                  </a:lnTo>
                  <a:lnTo>
                    <a:pt x="42" y="53"/>
                  </a:lnTo>
                  <a:lnTo>
                    <a:pt x="42" y="53"/>
                  </a:lnTo>
                  <a:lnTo>
                    <a:pt x="48" y="48"/>
                  </a:lnTo>
                  <a:lnTo>
                    <a:pt x="53" y="42"/>
                  </a:lnTo>
                  <a:lnTo>
                    <a:pt x="57" y="37"/>
                  </a:lnTo>
                  <a:lnTo>
                    <a:pt x="62" y="30"/>
                  </a:lnTo>
                  <a:lnTo>
                    <a:pt x="62" y="30"/>
                  </a:lnTo>
                  <a:lnTo>
                    <a:pt x="67" y="19"/>
                  </a:lnTo>
                  <a:lnTo>
                    <a:pt x="69" y="13"/>
                  </a:lnTo>
                  <a:lnTo>
                    <a:pt x="70" y="7"/>
                  </a:lnTo>
                  <a:lnTo>
                    <a:pt x="70" y="7"/>
                  </a:lnTo>
                  <a:lnTo>
                    <a:pt x="70" y="5"/>
                  </a:lnTo>
                  <a:lnTo>
                    <a:pt x="69" y="3"/>
                  </a:lnTo>
                  <a:lnTo>
                    <a:pt x="66" y="0"/>
                  </a:lnTo>
                  <a:lnTo>
                    <a:pt x="65" y="0"/>
                  </a:lnTo>
                  <a:lnTo>
                    <a:pt x="63" y="1"/>
                  </a:lnTo>
                  <a:lnTo>
                    <a:pt x="62" y="3"/>
                  </a:lnTo>
                  <a:lnTo>
                    <a:pt x="61" y="5"/>
                  </a:lnTo>
                  <a:lnTo>
                    <a:pt x="6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7" name="chenying0907 323"/>
            <p:cNvSpPr>
              <a:spLocks/>
            </p:cNvSpPr>
            <p:nvPr/>
          </p:nvSpPr>
          <p:spPr bwMode="auto">
            <a:xfrm>
              <a:off x="3857625" y="3278188"/>
              <a:ext cx="41275" cy="66675"/>
            </a:xfrm>
            <a:custGeom>
              <a:avLst/>
              <a:gdLst/>
              <a:ahLst/>
              <a:cxnLst>
                <a:cxn ang="0">
                  <a:pos x="66" y="4"/>
                </a:cxn>
                <a:cxn ang="0">
                  <a:pos x="66" y="4"/>
                </a:cxn>
                <a:cxn ang="0">
                  <a:pos x="64" y="11"/>
                </a:cxn>
                <a:cxn ang="0">
                  <a:pos x="61" y="18"/>
                </a:cxn>
                <a:cxn ang="0">
                  <a:pos x="52" y="31"/>
                </a:cxn>
                <a:cxn ang="0">
                  <a:pos x="52" y="31"/>
                </a:cxn>
                <a:cxn ang="0">
                  <a:pos x="43" y="45"/>
                </a:cxn>
                <a:cxn ang="0">
                  <a:pos x="34" y="59"/>
                </a:cxn>
                <a:cxn ang="0">
                  <a:pos x="34" y="59"/>
                </a:cxn>
                <a:cxn ang="0">
                  <a:pos x="24" y="74"/>
                </a:cxn>
                <a:cxn ang="0">
                  <a:pos x="14" y="88"/>
                </a:cxn>
                <a:cxn ang="0">
                  <a:pos x="6" y="104"/>
                </a:cxn>
                <a:cxn ang="0">
                  <a:pos x="3" y="112"/>
                </a:cxn>
                <a:cxn ang="0">
                  <a:pos x="0" y="120"/>
                </a:cxn>
                <a:cxn ang="0">
                  <a:pos x="0" y="120"/>
                </a:cxn>
                <a:cxn ang="0">
                  <a:pos x="0" y="122"/>
                </a:cxn>
                <a:cxn ang="0">
                  <a:pos x="1" y="125"/>
                </a:cxn>
                <a:cxn ang="0">
                  <a:pos x="2" y="126"/>
                </a:cxn>
                <a:cxn ang="0">
                  <a:pos x="4" y="127"/>
                </a:cxn>
                <a:cxn ang="0">
                  <a:pos x="5" y="127"/>
                </a:cxn>
                <a:cxn ang="0">
                  <a:pos x="7" y="127"/>
                </a:cxn>
                <a:cxn ang="0">
                  <a:pos x="8" y="126"/>
                </a:cxn>
                <a:cxn ang="0">
                  <a:pos x="9" y="123"/>
                </a:cxn>
                <a:cxn ang="0">
                  <a:pos x="9" y="123"/>
                </a:cxn>
                <a:cxn ang="0">
                  <a:pos x="12" y="113"/>
                </a:cxn>
                <a:cxn ang="0">
                  <a:pos x="17" y="104"/>
                </a:cxn>
                <a:cxn ang="0">
                  <a:pos x="22" y="96"/>
                </a:cxn>
                <a:cxn ang="0">
                  <a:pos x="27" y="87"/>
                </a:cxn>
                <a:cxn ang="0">
                  <a:pos x="39" y="71"/>
                </a:cxn>
                <a:cxn ang="0">
                  <a:pos x="44" y="62"/>
                </a:cxn>
                <a:cxn ang="0">
                  <a:pos x="50" y="53"/>
                </a:cxn>
                <a:cxn ang="0">
                  <a:pos x="50" y="53"/>
                </a:cxn>
                <a:cxn ang="0">
                  <a:pos x="57" y="41"/>
                </a:cxn>
                <a:cxn ang="0">
                  <a:pos x="65" y="29"/>
                </a:cxn>
                <a:cxn ang="0">
                  <a:pos x="72" y="17"/>
                </a:cxn>
                <a:cxn ang="0">
                  <a:pos x="74" y="10"/>
                </a:cxn>
                <a:cxn ang="0">
                  <a:pos x="76" y="4"/>
                </a:cxn>
                <a:cxn ang="0">
                  <a:pos x="76" y="4"/>
                </a:cxn>
                <a:cxn ang="0">
                  <a:pos x="75" y="2"/>
                </a:cxn>
                <a:cxn ang="0">
                  <a:pos x="75" y="1"/>
                </a:cxn>
                <a:cxn ang="0">
                  <a:pos x="73" y="0"/>
                </a:cxn>
                <a:cxn ang="0">
                  <a:pos x="72" y="0"/>
                </a:cxn>
                <a:cxn ang="0">
                  <a:pos x="68" y="1"/>
                </a:cxn>
                <a:cxn ang="0">
                  <a:pos x="67" y="2"/>
                </a:cxn>
                <a:cxn ang="0">
                  <a:pos x="66" y="4"/>
                </a:cxn>
                <a:cxn ang="0">
                  <a:pos x="66" y="4"/>
                </a:cxn>
              </a:cxnLst>
              <a:rect l="0" t="0" r="r" b="b"/>
              <a:pathLst>
                <a:path w="76" h="127">
                  <a:moveTo>
                    <a:pt x="66" y="4"/>
                  </a:moveTo>
                  <a:lnTo>
                    <a:pt x="66" y="4"/>
                  </a:lnTo>
                  <a:lnTo>
                    <a:pt x="64" y="11"/>
                  </a:lnTo>
                  <a:lnTo>
                    <a:pt x="61" y="18"/>
                  </a:lnTo>
                  <a:lnTo>
                    <a:pt x="52" y="31"/>
                  </a:lnTo>
                  <a:lnTo>
                    <a:pt x="52" y="31"/>
                  </a:lnTo>
                  <a:lnTo>
                    <a:pt x="43" y="45"/>
                  </a:lnTo>
                  <a:lnTo>
                    <a:pt x="34" y="59"/>
                  </a:lnTo>
                  <a:lnTo>
                    <a:pt x="34" y="59"/>
                  </a:lnTo>
                  <a:lnTo>
                    <a:pt x="24" y="74"/>
                  </a:lnTo>
                  <a:lnTo>
                    <a:pt x="14" y="88"/>
                  </a:lnTo>
                  <a:lnTo>
                    <a:pt x="6" y="104"/>
                  </a:lnTo>
                  <a:lnTo>
                    <a:pt x="3" y="112"/>
                  </a:lnTo>
                  <a:lnTo>
                    <a:pt x="0" y="120"/>
                  </a:lnTo>
                  <a:lnTo>
                    <a:pt x="0" y="120"/>
                  </a:lnTo>
                  <a:lnTo>
                    <a:pt x="0" y="122"/>
                  </a:lnTo>
                  <a:lnTo>
                    <a:pt x="1" y="125"/>
                  </a:lnTo>
                  <a:lnTo>
                    <a:pt x="2" y="126"/>
                  </a:lnTo>
                  <a:lnTo>
                    <a:pt x="4" y="127"/>
                  </a:lnTo>
                  <a:lnTo>
                    <a:pt x="5" y="127"/>
                  </a:lnTo>
                  <a:lnTo>
                    <a:pt x="7" y="127"/>
                  </a:lnTo>
                  <a:lnTo>
                    <a:pt x="8" y="126"/>
                  </a:lnTo>
                  <a:lnTo>
                    <a:pt x="9" y="123"/>
                  </a:lnTo>
                  <a:lnTo>
                    <a:pt x="9" y="123"/>
                  </a:lnTo>
                  <a:lnTo>
                    <a:pt x="12" y="113"/>
                  </a:lnTo>
                  <a:lnTo>
                    <a:pt x="17" y="104"/>
                  </a:lnTo>
                  <a:lnTo>
                    <a:pt x="22" y="96"/>
                  </a:lnTo>
                  <a:lnTo>
                    <a:pt x="27" y="87"/>
                  </a:lnTo>
                  <a:lnTo>
                    <a:pt x="39" y="71"/>
                  </a:lnTo>
                  <a:lnTo>
                    <a:pt x="44" y="62"/>
                  </a:lnTo>
                  <a:lnTo>
                    <a:pt x="50" y="53"/>
                  </a:lnTo>
                  <a:lnTo>
                    <a:pt x="50" y="53"/>
                  </a:lnTo>
                  <a:lnTo>
                    <a:pt x="57" y="41"/>
                  </a:lnTo>
                  <a:lnTo>
                    <a:pt x="65" y="29"/>
                  </a:lnTo>
                  <a:lnTo>
                    <a:pt x="72" y="17"/>
                  </a:lnTo>
                  <a:lnTo>
                    <a:pt x="74" y="10"/>
                  </a:lnTo>
                  <a:lnTo>
                    <a:pt x="76" y="4"/>
                  </a:lnTo>
                  <a:lnTo>
                    <a:pt x="76" y="4"/>
                  </a:lnTo>
                  <a:lnTo>
                    <a:pt x="75" y="2"/>
                  </a:lnTo>
                  <a:lnTo>
                    <a:pt x="75" y="1"/>
                  </a:lnTo>
                  <a:lnTo>
                    <a:pt x="73" y="0"/>
                  </a:lnTo>
                  <a:lnTo>
                    <a:pt x="72" y="0"/>
                  </a:lnTo>
                  <a:lnTo>
                    <a:pt x="68" y="1"/>
                  </a:lnTo>
                  <a:lnTo>
                    <a:pt x="67" y="2"/>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8" name="chenying0907 324"/>
            <p:cNvSpPr>
              <a:spLocks/>
            </p:cNvSpPr>
            <p:nvPr/>
          </p:nvSpPr>
          <p:spPr bwMode="auto">
            <a:xfrm>
              <a:off x="3875088" y="3305175"/>
              <a:ext cx="42863" cy="69850"/>
            </a:xfrm>
            <a:custGeom>
              <a:avLst/>
              <a:gdLst/>
              <a:ahLst/>
              <a:cxnLst>
                <a:cxn ang="0">
                  <a:pos x="73" y="0"/>
                </a:cxn>
                <a:cxn ang="0">
                  <a:pos x="73" y="0"/>
                </a:cxn>
                <a:cxn ang="0">
                  <a:pos x="72" y="0"/>
                </a:cxn>
                <a:cxn ang="0">
                  <a:pos x="70" y="0"/>
                </a:cxn>
                <a:cxn ang="0">
                  <a:pos x="69" y="1"/>
                </a:cxn>
                <a:cxn ang="0">
                  <a:pos x="67" y="2"/>
                </a:cxn>
                <a:cxn ang="0">
                  <a:pos x="67" y="5"/>
                </a:cxn>
                <a:cxn ang="0">
                  <a:pos x="67" y="7"/>
                </a:cxn>
                <a:cxn ang="0">
                  <a:pos x="69" y="8"/>
                </a:cxn>
                <a:cxn ang="0">
                  <a:pos x="69" y="8"/>
                </a:cxn>
                <a:cxn ang="0">
                  <a:pos x="70" y="9"/>
                </a:cxn>
                <a:cxn ang="0">
                  <a:pos x="70" y="12"/>
                </a:cxn>
                <a:cxn ang="0">
                  <a:pos x="70" y="16"/>
                </a:cxn>
                <a:cxn ang="0">
                  <a:pos x="69" y="22"/>
                </a:cxn>
                <a:cxn ang="0">
                  <a:pos x="66" y="29"/>
                </a:cxn>
                <a:cxn ang="0">
                  <a:pos x="57" y="47"/>
                </a:cxn>
                <a:cxn ang="0">
                  <a:pos x="44" y="66"/>
                </a:cxn>
                <a:cxn ang="0">
                  <a:pos x="31" y="86"/>
                </a:cxn>
                <a:cxn ang="0">
                  <a:pos x="19" y="103"/>
                </a:cxn>
                <a:cxn ang="0">
                  <a:pos x="2" y="125"/>
                </a:cxn>
                <a:cxn ang="0">
                  <a:pos x="2" y="125"/>
                </a:cxn>
                <a:cxn ang="0">
                  <a:pos x="1" y="126"/>
                </a:cxn>
                <a:cxn ang="0">
                  <a:pos x="0" y="128"/>
                </a:cxn>
                <a:cxn ang="0">
                  <a:pos x="1" y="130"/>
                </a:cxn>
                <a:cxn ang="0">
                  <a:pos x="2" y="131"/>
                </a:cxn>
                <a:cxn ang="0">
                  <a:pos x="3" y="132"/>
                </a:cxn>
                <a:cxn ang="0">
                  <a:pos x="5" y="132"/>
                </a:cxn>
                <a:cxn ang="0">
                  <a:pos x="6" y="132"/>
                </a:cxn>
                <a:cxn ang="0">
                  <a:pos x="8" y="131"/>
                </a:cxn>
                <a:cxn ang="0">
                  <a:pos x="8" y="131"/>
                </a:cxn>
                <a:cxn ang="0">
                  <a:pos x="23" y="115"/>
                </a:cxn>
                <a:cxn ang="0">
                  <a:pos x="36" y="96"/>
                </a:cxn>
                <a:cxn ang="0">
                  <a:pos x="48" y="78"/>
                </a:cxn>
                <a:cxn ang="0">
                  <a:pos x="59" y="58"/>
                </a:cxn>
                <a:cxn ang="0">
                  <a:pos x="59" y="58"/>
                </a:cxn>
                <a:cxn ang="0">
                  <a:pos x="67" y="47"/>
                </a:cxn>
                <a:cxn ang="0">
                  <a:pos x="71" y="38"/>
                </a:cxn>
                <a:cxn ang="0">
                  <a:pos x="75" y="30"/>
                </a:cxn>
                <a:cxn ang="0">
                  <a:pos x="79" y="21"/>
                </a:cxn>
                <a:cxn ang="0">
                  <a:pos x="80" y="13"/>
                </a:cxn>
                <a:cxn ang="0">
                  <a:pos x="80" y="9"/>
                </a:cxn>
                <a:cxn ang="0">
                  <a:pos x="79" y="6"/>
                </a:cxn>
                <a:cxn ang="0">
                  <a:pos x="77" y="3"/>
                </a:cxn>
                <a:cxn ang="0">
                  <a:pos x="73" y="0"/>
                </a:cxn>
                <a:cxn ang="0">
                  <a:pos x="73" y="0"/>
                </a:cxn>
              </a:cxnLst>
              <a:rect l="0" t="0" r="r" b="b"/>
              <a:pathLst>
                <a:path w="80" h="132">
                  <a:moveTo>
                    <a:pt x="73" y="0"/>
                  </a:moveTo>
                  <a:lnTo>
                    <a:pt x="73" y="0"/>
                  </a:lnTo>
                  <a:lnTo>
                    <a:pt x="72" y="0"/>
                  </a:lnTo>
                  <a:lnTo>
                    <a:pt x="70" y="0"/>
                  </a:lnTo>
                  <a:lnTo>
                    <a:pt x="69" y="1"/>
                  </a:lnTo>
                  <a:lnTo>
                    <a:pt x="67" y="2"/>
                  </a:lnTo>
                  <a:lnTo>
                    <a:pt x="67" y="5"/>
                  </a:lnTo>
                  <a:lnTo>
                    <a:pt x="67" y="7"/>
                  </a:lnTo>
                  <a:lnTo>
                    <a:pt x="69" y="8"/>
                  </a:lnTo>
                  <a:lnTo>
                    <a:pt x="69" y="8"/>
                  </a:lnTo>
                  <a:lnTo>
                    <a:pt x="70" y="9"/>
                  </a:lnTo>
                  <a:lnTo>
                    <a:pt x="70" y="12"/>
                  </a:lnTo>
                  <a:lnTo>
                    <a:pt x="70" y="16"/>
                  </a:lnTo>
                  <a:lnTo>
                    <a:pt x="69" y="22"/>
                  </a:lnTo>
                  <a:lnTo>
                    <a:pt x="66" y="29"/>
                  </a:lnTo>
                  <a:lnTo>
                    <a:pt x="57" y="47"/>
                  </a:lnTo>
                  <a:lnTo>
                    <a:pt x="44" y="66"/>
                  </a:lnTo>
                  <a:lnTo>
                    <a:pt x="31" y="86"/>
                  </a:lnTo>
                  <a:lnTo>
                    <a:pt x="19" y="103"/>
                  </a:lnTo>
                  <a:lnTo>
                    <a:pt x="2" y="125"/>
                  </a:lnTo>
                  <a:lnTo>
                    <a:pt x="2" y="125"/>
                  </a:lnTo>
                  <a:lnTo>
                    <a:pt x="1" y="126"/>
                  </a:lnTo>
                  <a:lnTo>
                    <a:pt x="0" y="128"/>
                  </a:lnTo>
                  <a:lnTo>
                    <a:pt x="1" y="130"/>
                  </a:lnTo>
                  <a:lnTo>
                    <a:pt x="2" y="131"/>
                  </a:lnTo>
                  <a:lnTo>
                    <a:pt x="3" y="132"/>
                  </a:lnTo>
                  <a:lnTo>
                    <a:pt x="5" y="132"/>
                  </a:lnTo>
                  <a:lnTo>
                    <a:pt x="6" y="132"/>
                  </a:lnTo>
                  <a:lnTo>
                    <a:pt x="8" y="131"/>
                  </a:lnTo>
                  <a:lnTo>
                    <a:pt x="8" y="131"/>
                  </a:lnTo>
                  <a:lnTo>
                    <a:pt x="23" y="115"/>
                  </a:lnTo>
                  <a:lnTo>
                    <a:pt x="36" y="96"/>
                  </a:lnTo>
                  <a:lnTo>
                    <a:pt x="48" y="78"/>
                  </a:lnTo>
                  <a:lnTo>
                    <a:pt x="59" y="58"/>
                  </a:lnTo>
                  <a:lnTo>
                    <a:pt x="59" y="58"/>
                  </a:lnTo>
                  <a:lnTo>
                    <a:pt x="67" y="47"/>
                  </a:lnTo>
                  <a:lnTo>
                    <a:pt x="71" y="38"/>
                  </a:lnTo>
                  <a:lnTo>
                    <a:pt x="75" y="30"/>
                  </a:lnTo>
                  <a:lnTo>
                    <a:pt x="79" y="21"/>
                  </a:lnTo>
                  <a:lnTo>
                    <a:pt x="80" y="13"/>
                  </a:lnTo>
                  <a:lnTo>
                    <a:pt x="80" y="9"/>
                  </a:lnTo>
                  <a:lnTo>
                    <a:pt x="79" y="6"/>
                  </a:lnTo>
                  <a:lnTo>
                    <a:pt x="77" y="3"/>
                  </a:lnTo>
                  <a:lnTo>
                    <a:pt x="73" y="0"/>
                  </a:ln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9" name="chenying0907 325"/>
            <p:cNvSpPr>
              <a:spLocks/>
            </p:cNvSpPr>
            <p:nvPr/>
          </p:nvSpPr>
          <p:spPr bwMode="auto">
            <a:xfrm>
              <a:off x="3883025" y="3336925"/>
              <a:ext cx="47625" cy="76200"/>
            </a:xfrm>
            <a:custGeom>
              <a:avLst/>
              <a:gdLst/>
              <a:ahLst/>
              <a:cxnLst>
                <a:cxn ang="0">
                  <a:pos x="80" y="3"/>
                </a:cxn>
                <a:cxn ang="0">
                  <a:pos x="80" y="3"/>
                </a:cxn>
                <a:cxn ang="0">
                  <a:pos x="78" y="13"/>
                </a:cxn>
                <a:cxn ang="0">
                  <a:pos x="74" y="22"/>
                </a:cxn>
                <a:cxn ang="0">
                  <a:pos x="68" y="30"/>
                </a:cxn>
                <a:cxn ang="0">
                  <a:pos x="63" y="38"/>
                </a:cxn>
                <a:cxn ang="0">
                  <a:pos x="49" y="55"/>
                </a:cxn>
                <a:cxn ang="0">
                  <a:pos x="44" y="63"/>
                </a:cxn>
                <a:cxn ang="0">
                  <a:pos x="39" y="71"/>
                </a:cxn>
                <a:cxn ang="0">
                  <a:pos x="39" y="71"/>
                </a:cxn>
                <a:cxn ang="0">
                  <a:pos x="27" y="96"/>
                </a:cxn>
                <a:cxn ang="0">
                  <a:pos x="20" y="109"/>
                </a:cxn>
                <a:cxn ang="0">
                  <a:pos x="16" y="114"/>
                </a:cxn>
                <a:cxn ang="0">
                  <a:pos x="12" y="118"/>
                </a:cxn>
                <a:cxn ang="0">
                  <a:pos x="12" y="118"/>
                </a:cxn>
                <a:cxn ang="0">
                  <a:pos x="8" y="122"/>
                </a:cxn>
                <a:cxn ang="0">
                  <a:pos x="4" y="126"/>
                </a:cxn>
                <a:cxn ang="0">
                  <a:pos x="2" y="130"/>
                </a:cxn>
                <a:cxn ang="0">
                  <a:pos x="0" y="135"/>
                </a:cxn>
                <a:cxn ang="0">
                  <a:pos x="0" y="135"/>
                </a:cxn>
                <a:cxn ang="0">
                  <a:pos x="0" y="138"/>
                </a:cxn>
                <a:cxn ang="0">
                  <a:pos x="1" y="140"/>
                </a:cxn>
                <a:cxn ang="0">
                  <a:pos x="2" y="141"/>
                </a:cxn>
                <a:cxn ang="0">
                  <a:pos x="4" y="142"/>
                </a:cxn>
                <a:cxn ang="0">
                  <a:pos x="5" y="142"/>
                </a:cxn>
                <a:cxn ang="0">
                  <a:pos x="7" y="142"/>
                </a:cxn>
                <a:cxn ang="0">
                  <a:pos x="8" y="141"/>
                </a:cxn>
                <a:cxn ang="0">
                  <a:pos x="9" y="139"/>
                </a:cxn>
                <a:cxn ang="0">
                  <a:pos x="9" y="139"/>
                </a:cxn>
                <a:cxn ang="0">
                  <a:pos x="10" y="135"/>
                </a:cxn>
                <a:cxn ang="0">
                  <a:pos x="12" y="131"/>
                </a:cxn>
                <a:cxn ang="0">
                  <a:pos x="17" y="125"/>
                </a:cxn>
                <a:cxn ang="0">
                  <a:pos x="22" y="119"/>
                </a:cxn>
                <a:cxn ang="0">
                  <a:pos x="26" y="113"/>
                </a:cxn>
                <a:cxn ang="0">
                  <a:pos x="26" y="113"/>
                </a:cxn>
                <a:cxn ang="0">
                  <a:pos x="40" y="88"/>
                </a:cxn>
                <a:cxn ang="0">
                  <a:pos x="47" y="76"/>
                </a:cxn>
                <a:cxn ang="0">
                  <a:pos x="51" y="69"/>
                </a:cxn>
                <a:cxn ang="0">
                  <a:pos x="55" y="64"/>
                </a:cxn>
                <a:cxn ang="0">
                  <a:pos x="55" y="64"/>
                </a:cxn>
                <a:cxn ang="0">
                  <a:pos x="65" y="54"/>
                </a:cxn>
                <a:cxn ang="0">
                  <a:pos x="69" y="48"/>
                </a:cxn>
                <a:cxn ang="0">
                  <a:pos x="73" y="40"/>
                </a:cxn>
                <a:cxn ang="0">
                  <a:pos x="73" y="40"/>
                </a:cxn>
                <a:cxn ang="0">
                  <a:pos x="77" y="32"/>
                </a:cxn>
                <a:cxn ang="0">
                  <a:pos x="82" y="24"/>
                </a:cxn>
                <a:cxn ang="0">
                  <a:pos x="86" y="15"/>
                </a:cxn>
                <a:cxn ang="0">
                  <a:pos x="88" y="10"/>
                </a:cxn>
                <a:cxn ang="0">
                  <a:pos x="89" y="5"/>
                </a:cxn>
                <a:cxn ang="0">
                  <a:pos x="89" y="5"/>
                </a:cxn>
                <a:cxn ang="0">
                  <a:pos x="89" y="3"/>
                </a:cxn>
                <a:cxn ang="0">
                  <a:pos x="88" y="2"/>
                </a:cxn>
                <a:cxn ang="0">
                  <a:pos x="85" y="0"/>
                </a:cxn>
                <a:cxn ang="0">
                  <a:pos x="84" y="0"/>
                </a:cxn>
                <a:cxn ang="0">
                  <a:pos x="82" y="0"/>
                </a:cxn>
                <a:cxn ang="0">
                  <a:pos x="81" y="1"/>
                </a:cxn>
                <a:cxn ang="0">
                  <a:pos x="80" y="3"/>
                </a:cxn>
                <a:cxn ang="0">
                  <a:pos x="80" y="3"/>
                </a:cxn>
              </a:cxnLst>
              <a:rect l="0" t="0" r="r" b="b"/>
              <a:pathLst>
                <a:path w="89" h="142">
                  <a:moveTo>
                    <a:pt x="80" y="3"/>
                  </a:moveTo>
                  <a:lnTo>
                    <a:pt x="80" y="3"/>
                  </a:lnTo>
                  <a:lnTo>
                    <a:pt x="78" y="13"/>
                  </a:lnTo>
                  <a:lnTo>
                    <a:pt x="74" y="22"/>
                  </a:lnTo>
                  <a:lnTo>
                    <a:pt x="68" y="30"/>
                  </a:lnTo>
                  <a:lnTo>
                    <a:pt x="63" y="38"/>
                  </a:lnTo>
                  <a:lnTo>
                    <a:pt x="49" y="55"/>
                  </a:lnTo>
                  <a:lnTo>
                    <a:pt x="44" y="63"/>
                  </a:lnTo>
                  <a:lnTo>
                    <a:pt x="39" y="71"/>
                  </a:lnTo>
                  <a:lnTo>
                    <a:pt x="39" y="71"/>
                  </a:lnTo>
                  <a:lnTo>
                    <a:pt x="27" y="96"/>
                  </a:lnTo>
                  <a:lnTo>
                    <a:pt x="20" y="109"/>
                  </a:lnTo>
                  <a:lnTo>
                    <a:pt x="16" y="114"/>
                  </a:lnTo>
                  <a:lnTo>
                    <a:pt x="12" y="118"/>
                  </a:lnTo>
                  <a:lnTo>
                    <a:pt x="12" y="118"/>
                  </a:lnTo>
                  <a:lnTo>
                    <a:pt x="8" y="122"/>
                  </a:lnTo>
                  <a:lnTo>
                    <a:pt x="4" y="126"/>
                  </a:lnTo>
                  <a:lnTo>
                    <a:pt x="2" y="130"/>
                  </a:lnTo>
                  <a:lnTo>
                    <a:pt x="0" y="135"/>
                  </a:lnTo>
                  <a:lnTo>
                    <a:pt x="0" y="135"/>
                  </a:lnTo>
                  <a:lnTo>
                    <a:pt x="0" y="138"/>
                  </a:lnTo>
                  <a:lnTo>
                    <a:pt x="1" y="140"/>
                  </a:lnTo>
                  <a:lnTo>
                    <a:pt x="2" y="141"/>
                  </a:lnTo>
                  <a:lnTo>
                    <a:pt x="4" y="142"/>
                  </a:lnTo>
                  <a:lnTo>
                    <a:pt x="5" y="142"/>
                  </a:lnTo>
                  <a:lnTo>
                    <a:pt x="7" y="142"/>
                  </a:lnTo>
                  <a:lnTo>
                    <a:pt x="8" y="141"/>
                  </a:lnTo>
                  <a:lnTo>
                    <a:pt x="9" y="139"/>
                  </a:lnTo>
                  <a:lnTo>
                    <a:pt x="9" y="139"/>
                  </a:lnTo>
                  <a:lnTo>
                    <a:pt x="10" y="135"/>
                  </a:lnTo>
                  <a:lnTo>
                    <a:pt x="12" y="131"/>
                  </a:lnTo>
                  <a:lnTo>
                    <a:pt x="17" y="125"/>
                  </a:lnTo>
                  <a:lnTo>
                    <a:pt x="22" y="119"/>
                  </a:lnTo>
                  <a:lnTo>
                    <a:pt x="26" y="113"/>
                  </a:lnTo>
                  <a:lnTo>
                    <a:pt x="26" y="113"/>
                  </a:lnTo>
                  <a:lnTo>
                    <a:pt x="40" y="88"/>
                  </a:lnTo>
                  <a:lnTo>
                    <a:pt x="47" y="76"/>
                  </a:lnTo>
                  <a:lnTo>
                    <a:pt x="51" y="69"/>
                  </a:lnTo>
                  <a:lnTo>
                    <a:pt x="55" y="64"/>
                  </a:lnTo>
                  <a:lnTo>
                    <a:pt x="55" y="64"/>
                  </a:lnTo>
                  <a:lnTo>
                    <a:pt x="65" y="54"/>
                  </a:lnTo>
                  <a:lnTo>
                    <a:pt x="69" y="48"/>
                  </a:lnTo>
                  <a:lnTo>
                    <a:pt x="73" y="40"/>
                  </a:lnTo>
                  <a:lnTo>
                    <a:pt x="73" y="40"/>
                  </a:lnTo>
                  <a:lnTo>
                    <a:pt x="77" y="32"/>
                  </a:lnTo>
                  <a:lnTo>
                    <a:pt x="82" y="24"/>
                  </a:lnTo>
                  <a:lnTo>
                    <a:pt x="86" y="15"/>
                  </a:lnTo>
                  <a:lnTo>
                    <a:pt x="88" y="10"/>
                  </a:lnTo>
                  <a:lnTo>
                    <a:pt x="89" y="5"/>
                  </a:lnTo>
                  <a:lnTo>
                    <a:pt x="89" y="5"/>
                  </a:lnTo>
                  <a:lnTo>
                    <a:pt x="89" y="3"/>
                  </a:lnTo>
                  <a:lnTo>
                    <a:pt x="88" y="2"/>
                  </a:lnTo>
                  <a:lnTo>
                    <a:pt x="85" y="0"/>
                  </a:lnTo>
                  <a:lnTo>
                    <a:pt x="84" y="0"/>
                  </a:lnTo>
                  <a:lnTo>
                    <a:pt x="82" y="0"/>
                  </a:lnTo>
                  <a:lnTo>
                    <a:pt x="81" y="1"/>
                  </a:lnTo>
                  <a:lnTo>
                    <a:pt x="80" y="3"/>
                  </a:lnTo>
                  <a:lnTo>
                    <a:pt x="8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0" name="chenying0907 326"/>
            <p:cNvSpPr>
              <a:spLocks/>
            </p:cNvSpPr>
            <p:nvPr/>
          </p:nvSpPr>
          <p:spPr bwMode="auto">
            <a:xfrm>
              <a:off x="3883025" y="3362325"/>
              <a:ext cx="63500" cy="82550"/>
            </a:xfrm>
            <a:custGeom>
              <a:avLst/>
              <a:gdLst/>
              <a:ahLst/>
              <a:cxnLst>
                <a:cxn ang="0">
                  <a:pos x="110" y="2"/>
                </a:cxn>
                <a:cxn ang="0">
                  <a:pos x="110" y="2"/>
                </a:cxn>
                <a:cxn ang="0">
                  <a:pos x="98" y="16"/>
                </a:cxn>
                <a:cxn ang="0">
                  <a:pos x="86" y="33"/>
                </a:cxn>
                <a:cxn ang="0">
                  <a:pos x="76" y="50"/>
                </a:cxn>
                <a:cxn ang="0">
                  <a:pos x="66" y="67"/>
                </a:cxn>
                <a:cxn ang="0">
                  <a:pos x="66" y="67"/>
                </a:cxn>
                <a:cxn ang="0">
                  <a:pos x="52" y="88"/>
                </a:cxn>
                <a:cxn ang="0">
                  <a:pos x="36" y="109"/>
                </a:cxn>
                <a:cxn ang="0">
                  <a:pos x="18" y="130"/>
                </a:cxn>
                <a:cxn ang="0">
                  <a:pos x="1" y="148"/>
                </a:cxn>
                <a:cxn ang="0">
                  <a:pos x="1" y="148"/>
                </a:cxn>
                <a:cxn ang="0">
                  <a:pos x="0" y="151"/>
                </a:cxn>
                <a:cxn ang="0">
                  <a:pos x="1" y="154"/>
                </a:cxn>
                <a:cxn ang="0">
                  <a:pos x="3" y="156"/>
                </a:cxn>
                <a:cxn ang="0">
                  <a:pos x="6" y="157"/>
                </a:cxn>
                <a:cxn ang="0">
                  <a:pos x="6" y="157"/>
                </a:cxn>
                <a:cxn ang="0">
                  <a:pos x="9" y="156"/>
                </a:cxn>
                <a:cxn ang="0">
                  <a:pos x="11" y="154"/>
                </a:cxn>
                <a:cxn ang="0">
                  <a:pos x="12" y="151"/>
                </a:cxn>
                <a:cxn ang="0">
                  <a:pos x="13" y="148"/>
                </a:cxn>
                <a:cxn ang="0">
                  <a:pos x="13" y="148"/>
                </a:cxn>
                <a:cxn ang="0">
                  <a:pos x="25" y="135"/>
                </a:cxn>
                <a:cxn ang="0">
                  <a:pos x="38" y="120"/>
                </a:cxn>
                <a:cxn ang="0">
                  <a:pos x="60" y="91"/>
                </a:cxn>
                <a:cxn ang="0">
                  <a:pos x="60" y="91"/>
                </a:cxn>
                <a:cxn ang="0">
                  <a:pos x="68" y="80"/>
                </a:cxn>
                <a:cxn ang="0">
                  <a:pos x="75" y="70"/>
                </a:cxn>
                <a:cxn ang="0">
                  <a:pos x="87" y="48"/>
                </a:cxn>
                <a:cxn ang="0">
                  <a:pos x="101" y="28"/>
                </a:cxn>
                <a:cxn ang="0">
                  <a:pos x="108" y="17"/>
                </a:cxn>
                <a:cxn ang="0">
                  <a:pos x="116" y="8"/>
                </a:cxn>
                <a:cxn ang="0">
                  <a:pos x="116" y="8"/>
                </a:cxn>
                <a:cxn ang="0">
                  <a:pos x="117" y="7"/>
                </a:cxn>
                <a:cxn ang="0">
                  <a:pos x="118" y="5"/>
                </a:cxn>
                <a:cxn ang="0">
                  <a:pos x="117" y="3"/>
                </a:cxn>
                <a:cxn ang="0">
                  <a:pos x="116" y="2"/>
                </a:cxn>
                <a:cxn ang="0">
                  <a:pos x="115" y="1"/>
                </a:cxn>
                <a:cxn ang="0">
                  <a:pos x="113" y="0"/>
                </a:cxn>
                <a:cxn ang="0">
                  <a:pos x="112" y="1"/>
                </a:cxn>
                <a:cxn ang="0">
                  <a:pos x="110" y="2"/>
                </a:cxn>
                <a:cxn ang="0">
                  <a:pos x="110" y="2"/>
                </a:cxn>
              </a:cxnLst>
              <a:rect l="0" t="0" r="r" b="b"/>
              <a:pathLst>
                <a:path w="118" h="157">
                  <a:moveTo>
                    <a:pt x="110" y="2"/>
                  </a:moveTo>
                  <a:lnTo>
                    <a:pt x="110" y="2"/>
                  </a:lnTo>
                  <a:lnTo>
                    <a:pt x="98" y="16"/>
                  </a:lnTo>
                  <a:lnTo>
                    <a:pt x="86" y="33"/>
                  </a:lnTo>
                  <a:lnTo>
                    <a:pt x="76" y="50"/>
                  </a:lnTo>
                  <a:lnTo>
                    <a:pt x="66" y="67"/>
                  </a:lnTo>
                  <a:lnTo>
                    <a:pt x="66" y="67"/>
                  </a:lnTo>
                  <a:lnTo>
                    <a:pt x="52" y="88"/>
                  </a:lnTo>
                  <a:lnTo>
                    <a:pt x="36" y="109"/>
                  </a:lnTo>
                  <a:lnTo>
                    <a:pt x="18" y="130"/>
                  </a:lnTo>
                  <a:lnTo>
                    <a:pt x="1" y="148"/>
                  </a:lnTo>
                  <a:lnTo>
                    <a:pt x="1" y="148"/>
                  </a:lnTo>
                  <a:lnTo>
                    <a:pt x="0" y="151"/>
                  </a:lnTo>
                  <a:lnTo>
                    <a:pt x="1" y="154"/>
                  </a:lnTo>
                  <a:lnTo>
                    <a:pt x="3" y="156"/>
                  </a:lnTo>
                  <a:lnTo>
                    <a:pt x="6" y="157"/>
                  </a:lnTo>
                  <a:lnTo>
                    <a:pt x="6" y="157"/>
                  </a:lnTo>
                  <a:lnTo>
                    <a:pt x="9" y="156"/>
                  </a:lnTo>
                  <a:lnTo>
                    <a:pt x="11" y="154"/>
                  </a:lnTo>
                  <a:lnTo>
                    <a:pt x="12" y="151"/>
                  </a:lnTo>
                  <a:lnTo>
                    <a:pt x="13" y="148"/>
                  </a:lnTo>
                  <a:lnTo>
                    <a:pt x="13" y="148"/>
                  </a:lnTo>
                  <a:lnTo>
                    <a:pt x="25" y="135"/>
                  </a:lnTo>
                  <a:lnTo>
                    <a:pt x="38" y="120"/>
                  </a:lnTo>
                  <a:lnTo>
                    <a:pt x="60" y="91"/>
                  </a:lnTo>
                  <a:lnTo>
                    <a:pt x="60" y="91"/>
                  </a:lnTo>
                  <a:lnTo>
                    <a:pt x="68" y="80"/>
                  </a:lnTo>
                  <a:lnTo>
                    <a:pt x="75" y="70"/>
                  </a:lnTo>
                  <a:lnTo>
                    <a:pt x="87" y="48"/>
                  </a:lnTo>
                  <a:lnTo>
                    <a:pt x="101" y="28"/>
                  </a:lnTo>
                  <a:lnTo>
                    <a:pt x="108" y="17"/>
                  </a:lnTo>
                  <a:lnTo>
                    <a:pt x="116" y="8"/>
                  </a:lnTo>
                  <a:lnTo>
                    <a:pt x="116" y="8"/>
                  </a:lnTo>
                  <a:lnTo>
                    <a:pt x="117" y="7"/>
                  </a:lnTo>
                  <a:lnTo>
                    <a:pt x="118" y="5"/>
                  </a:lnTo>
                  <a:lnTo>
                    <a:pt x="117" y="3"/>
                  </a:lnTo>
                  <a:lnTo>
                    <a:pt x="116" y="2"/>
                  </a:lnTo>
                  <a:lnTo>
                    <a:pt x="115" y="1"/>
                  </a:lnTo>
                  <a:lnTo>
                    <a:pt x="113" y="0"/>
                  </a:lnTo>
                  <a:lnTo>
                    <a:pt x="112" y="1"/>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1" name="chenying0907 327"/>
            <p:cNvSpPr>
              <a:spLocks/>
            </p:cNvSpPr>
            <p:nvPr/>
          </p:nvSpPr>
          <p:spPr bwMode="auto">
            <a:xfrm>
              <a:off x="3535363" y="3360738"/>
              <a:ext cx="34925" cy="61913"/>
            </a:xfrm>
            <a:custGeom>
              <a:avLst/>
              <a:gdLst/>
              <a:ahLst/>
              <a:cxnLst>
                <a:cxn ang="0">
                  <a:pos x="56" y="3"/>
                </a:cxn>
                <a:cxn ang="0">
                  <a:pos x="56" y="3"/>
                </a:cxn>
                <a:cxn ang="0">
                  <a:pos x="55" y="8"/>
                </a:cxn>
                <a:cxn ang="0">
                  <a:pos x="52" y="11"/>
                </a:cxn>
                <a:cxn ang="0">
                  <a:pos x="45" y="19"/>
                </a:cxn>
                <a:cxn ang="0">
                  <a:pos x="38" y="26"/>
                </a:cxn>
                <a:cxn ang="0">
                  <a:pos x="35" y="30"/>
                </a:cxn>
                <a:cxn ang="0">
                  <a:pos x="34" y="36"/>
                </a:cxn>
                <a:cxn ang="0">
                  <a:pos x="34" y="36"/>
                </a:cxn>
                <a:cxn ang="0">
                  <a:pos x="33" y="41"/>
                </a:cxn>
                <a:cxn ang="0">
                  <a:pos x="31" y="46"/>
                </a:cxn>
                <a:cxn ang="0">
                  <a:pos x="25" y="55"/>
                </a:cxn>
                <a:cxn ang="0">
                  <a:pos x="20" y="66"/>
                </a:cxn>
                <a:cxn ang="0">
                  <a:pos x="15" y="75"/>
                </a:cxn>
                <a:cxn ang="0">
                  <a:pos x="15" y="75"/>
                </a:cxn>
                <a:cxn ang="0">
                  <a:pos x="7" y="94"/>
                </a:cxn>
                <a:cxn ang="0">
                  <a:pos x="0" y="112"/>
                </a:cxn>
                <a:cxn ang="0">
                  <a:pos x="0" y="112"/>
                </a:cxn>
                <a:cxn ang="0">
                  <a:pos x="0" y="114"/>
                </a:cxn>
                <a:cxn ang="0">
                  <a:pos x="0" y="115"/>
                </a:cxn>
                <a:cxn ang="0">
                  <a:pos x="1" y="116"/>
                </a:cxn>
                <a:cxn ang="0">
                  <a:pos x="3" y="117"/>
                </a:cxn>
                <a:cxn ang="0">
                  <a:pos x="6" y="117"/>
                </a:cxn>
                <a:cxn ang="0">
                  <a:pos x="8" y="116"/>
                </a:cxn>
                <a:cxn ang="0">
                  <a:pos x="9" y="114"/>
                </a:cxn>
                <a:cxn ang="0">
                  <a:pos x="9" y="114"/>
                </a:cxn>
                <a:cxn ang="0">
                  <a:pos x="17" y="94"/>
                </a:cxn>
                <a:cxn ang="0">
                  <a:pos x="26" y="73"/>
                </a:cxn>
                <a:cxn ang="0">
                  <a:pos x="26" y="73"/>
                </a:cxn>
                <a:cxn ang="0">
                  <a:pos x="31" y="66"/>
                </a:cxn>
                <a:cxn ang="0">
                  <a:pos x="35" y="58"/>
                </a:cxn>
                <a:cxn ang="0">
                  <a:pos x="39" y="51"/>
                </a:cxn>
                <a:cxn ang="0">
                  <a:pos x="42" y="43"/>
                </a:cxn>
                <a:cxn ang="0">
                  <a:pos x="42" y="43"/>
                </a:cxn>
                <a:cxn ang="0">
                  <a:pos x="44" y="38"/>
                </a:cxn>
                <a:cxn ang="0">
                  <a:pos x="47" y="33"/>
                </a:cxn>
                <a:cxn ang="0">
                  <a:pos x="54" y="24"/>
                </a:cxn>
                <a:cxn ang="0">
                  <a:pos x="62" y="15"/>
                </a:cxn>
                <a:cxn ang="0">
                  <a:pos x="64" y="11"/>
                </a:cxn>
                <a:cxn ang="0">
                  <a:pos x="66" y="6"/>
                </a:cxn>
                <a:cxn ang="0">
                  <a:pos x="66" y="6"/>
                </a:cxn>
                <a:cxn ang="0">
                  <a:pos x="66" y="4"/>
                </a:cxn>
                <a:cxn ang="0">
                  <a:pos x="65" y="2"/>
                </a:cxn>
                <a:cxn ang="0">
                  <a:pos x="64" y="1"/>
                </a:cxn>
                <a:cxn ang="0">
                  <a:pos x="63" y="0"/>
                </a:cxn>
                <a:cxn ang="0">
                  <a:pos x="60" y="0"/>
                </a:cxn>
                <a:cxn ang="0">
                  <a:pos x="58" y="0"/>
                </a:cxn>
                <a:cxn ang="0">
                  <a:pos x="57" y="1"/>
                </a:cxn>
                <a:cxn ang="0">
                  <a:pos x="56" y="3"/>
                </a:cxn>
                <a:cxn ang="0">
                  <a:pos x="56" y="3"/>
                </a:cxn>
              </a:cxnLst>
              <a:rect l="0" t="0" r="r" b="b"/>
              <a:pathLst>
                <a:path w="66" h="117">
                  <a:moveTo>
                    <a:pt x="56" y="3"/>
                  </a:moveTo>
                  <a:lnTo>
                    <a:pt x="56" y="3"/>
                  </a:lnTo>
                  <a:lnTo>
                    <a:pt x="55" y="8"/>
                  </a:lnTo>
                  <a:lnTo>
                    <a:pt x="52" y="11"/>
                  </a:lnTo>
                  <a:lnTo>
                    <a:pt x="45" y="19"/>
                  </a:lnTo>
                  <a:lnTo>
                    <a:pt x="38" y="26"/>
                  </a:lnTo>
                  <a:lnTo>
                    <a:pt x="35" y="30"/>
                  </a:lnTo>
                  <a:lnTo>
                    <a:pt x="34" y="36"/>
                  </a:lnTo>
                  <a:lnTo>
                    <a:pt x="34" y="36"/>
                  </a:lnTo>
                  <a:lnTo>
                    <a:pt x="33" y="41"/>
                  </a:lnTo>
                  <a:lnTo>
                    <a:pt x="31" y="46"/>
                  </a:lnTo>
                  <a:lnTo>
                    <a:pt x="25" y="55"/>
                  </a:lnTo>
                  <a:lnTo>
                    <a:pt x="20" y="66"/>
                  </a:lnTo>
                  <a:lnTo>
                    <a:pt x="15" y="75"/>
                  </a:lnTo>
                  <a:lnTo>
                    <a:pt x="15" y="75"/>
                  </a:lnTo>
                  <a:lnTo>
                    <a:pt x="7" y="94"/>
                  </a:lnTo>
                  <a:lnTo>
                    <a:pt x="0" y="112"/>
                  </a:lnTo>
                  <a:lnTo>
                    <a:pt x="0" y="112"/>
                  </a:lnTo>
                  <a:lnTo>
                    <a:pt x="0" y="114"/>
                  </a:lnTo>
                  <a:lnTo>
                    <a:pt x="0" y="115"/>
                  </a:lnTo>
                  <a:lnTo>
                    <a:pt x="1" y="116"/>
                  </a:lnTo>
                  <a:lnTo>
                    <a:pt x="3" y="117"/>
                  </a:lnTo>
                  <a:lnTo>
                    <a:pt x="6" y="117"/>
                  </a:lnTo>
                  <a:lnTo>
                    <a:pt x="8" y="116"/>
                  </a:lnTo>
                  <a:lnTo>
                    <a:pt x="9" y="114"/>
                  </a:lnTo>
                  <a:lnTo>
                    <a:pt x="9" y="114"/>
                  </a:lnTo>
                  <a:lnTo>
                    <a:pt x="17" y="94"/>
                  </a:lnTo>
                  <a:lnTo>
                    <a:pt x="26" y="73"/>
                  </a:lnTo>
                  <a:lnTo>
                    <a:pt x="26" y="73"/>
                  </a:lnTo>
                  <a:lnTo>
                    <a:pt x="31" y="66"/>
                  </a:lnTo>
                  <a:lnTo>
                    <a:pt x="35" y="58"/>
                  </a:lnTo>
                  <a:lnTo>
                    <a:pt x="39" y="51"/>
                  </a:lnTo>
                  <a:lnTo>
                    <a:pt x="42" y="43"/>
                  </a:lnTo>
                  <a:lnTo>
                    <a:pt x="42" y="43"/>
                  </a:lnTo>
                  <a:lnTo>
                    <a:pt x="44" y="38"/>
                  </a:lnTo>
                  <a:lnTo>
                    <a:pt x="47" y="33"/>
                  </a:lnTo>
                  <a:lnTo>
                    <a:pt x="54" y="24"/>
                  </a:lnTo>
                  <a:lnTo>
                    <a:pt x="62" y="15"/>
                  </a:lnTo>
                  <a:lnTo>
                    <a:pt x="64" y="11"/>
                  </a:lnTo>
                  <a:lnTo>
                    <a:pt x="66" y="6"/>
                  </a:lnTo>
                  <a:lnTo>
                    <a:pt x="66" y="6"/>
                  </a:lnTo>
                  <a:lnTo>
                    <a:pt x="66" y="4"/>
                  </a:lnTo>
                  <a:lnTo>
                    <a:pt x="65" y="2"/>
                  </a:lnTo>
                  <a:lnTo>
                    <a:pt x="64" y="1"/>
                  </a:lnTo>
                  <a:lnTo>
                    <a:pt x="63" y="0"/>
                  </a:lnTo>
                  <a:lnTo>
                    <a:pt x="60" y="0"/>
                  </a:lnTo>
                  <a:lnTo>
                    <a:pt x="58" y="0"/>
                  </a:lnTo>
                  <a:lnTo>
                    <a:pt x="57" y="1"/>
                  </a:lnTo>
                  <a:lnTo>
                    <a:pt x="56" y="3"/>
                  </a:lnTo>
                  <a:lnTo>
                    <a:pt x="5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2" name="chenying0907 328"/>
            <p:cNvSpPr>
              <a:spLocks/>
            </p:cNvSpPr>
            <p:nvPr/>
          </p:nvSpPr>
          <p:spPr bwMode="auto">
            <a:xfrm>
              <a:off x="3575050" y="3349625"/>
              <a:ext cx="31750" cy="46038"/>
            </a:xfrm>
            <a:custGeom>
              <a:avLst/>
              <a:gdLst/>
              <a:ahLst/>
              <a:cxnLst>
                <a:cxn ang="0">
                  <a:pos x="54" y="2"/>
                </a:cxn>
                <a:cxn ang="0">
                  <a:pos x="54" y="2"/>
                </a:cxn>
                <a:cxn ang="0">
                  <a:pos x="40" y="18"/>
                </a:cxn>
                <a:cxn ang="0">
                  <a:pos x="26" y="35"/>
                </a:cxn>
                <a:cxn ang="0">
                  <a:pos x="26" y="35"/>
                </a:cxn>
                <a:cxn ang="0">
                  <a:pos x="23" y="39"/>
                </a:cxn>
                <a:cxn ang="0">
                  <a:pos x="21" y="44"/>
                </a:cxn>
                <a:cxn ang="0">
                  <a:pos x="16" y="55"/>
                </a:cxn>
                <a:cxn ang="0">
                  <a:pos x="16" y="55"/>
                </a:cxn>
                <a:cxn ang="0">
                  <a:pos x="9" y="67"/>
                </a:cxn>
                <a:cxn ang="0">
                  <a:pos x="1" y="78"/>
                </a:cxn>
                <a:cxn ang="0">
                  <a:pos x="1" y="78"/>
                </a:cxn>
                <a:cxn ang="0">
                  <a:pos x="0" y="80"/>
                </a:cxn>
                <a:cxn ang="0">
                  <a:pos x="0" y="83"/>
                </a:cxn>
                <a:cxn ang="0">
                  <a:pos x="1" y="84"/>
                </a:cxn>
                <a:cxn ang="0">
                  <a:pos x="3" y="85"/>
                </a:cxn>
                <a:cxn ang="0">
                  <a:pos x="4" y="86"/>
                </a:cxn>
                <a:cxn ang="0">
                  <a:pos x="6" y="86"/>
                </a:cxn>
                <a:cxn ang="0">
                  <a:pos x="8" y="85"/>
                </a:cxn>
                <a:cxn ang="0">
                  <a:pos x="9" y="84"/>
                </a:cxn>
                <a:cxn ang="0">
                  <a:pos x="9" y="84"/>
                </a:cxn>
                <a:cxn ang="0">
                  <a:pos x="22" y="64"/>
                </a:cxn>
                <a:cxn ang="0">
                  <a:pos x="27" y="55"/>
                </a:cxn>
                <a:cxn ang="0">
                  <a:pos x="32" y="44"/>
                </a:cxn>
                <a:cxn ang="0">
                  <a:pos x="32" y="44"/>
                </a:cxn>
                <a:cxn ang="0">
                  <a:pos x="34" y="39"/>
                </a:cxn>
                <a:cxn ang="0">
                  <a:pos x="37" y="35"/>
                </a:cxn>
                <a:cxn ang="0">
                  <a:pos x="44" y="27"/>
                </a:cxn>
                <a:cxn ang="0">
                  <a:pos x="44" y="27"/>
                </a:cxn>
                <a:cxn ang="0">
                  <a:pos x="53" y="17"/>
                </a:cxn>
                <a:cxn ang="0">
                  <a:pos x="61" y="8"/>
                </a:cxn>
                <a:cxn ang="0">
                  <a:pos x="61" y="8"/>
                </a:cxn>
                <a:cxn ang="0">
                  <a:pos x="62" y="7"/>
                </a:cxn>
                <a:cxn ang="0">
                  <a:pos x="62" y="5"/>
                </a:cxn>
                <a:cxn ang="0">
                  <a:pos x="62" y="3"/>
                </a:cxn>
                <a:cxn ang="0">
                  <a:pos x="61" y="2"/>
                </a:cxn>
                <a:cxn ang="0">
                  <a:pos x="59" y="1"/>
                </a:cxn>
                <a:cxn ang="0">
                  <a:pos x="58" y="0"/>
                </a:cxn>
                <a:cxn ang="0">
                  <a:pos x="56" y="1"/>
                </a:cxn>
                <a:cxn ang="0">
                  <a:pos x="54" y="2"/>
                </a:cxn>
                <a:cxn ang="0">
                  <a:pos x="54" y="2"/>
                </a:cxn>
              </a:cxnLst>
              <a:rect l="0" t="0" r="r" b="b"/>
              <a:pathLst>
                <a:path w="62" h="86">
                  <a:moveTo>
                    <a:pt x="54" y="2"/>
                  </a:moveTo>
                  <a:lnTo>
                    <a:pt x="54" y="2"/>
                  </a:lnTo>
                  <a:lnTo>
                    <a:pt x="40" y="18"/>
                  </a:lnTo>
                  <a:lnTo>
                    <a:pt x="26" y="35"/>
                  </a:lnTo>
                  <a:lnTo>
                    <a:pt x="26" y="35"/>
                  </a:lnTo>
                  <a:lnTo>
                    <a:pt x="23" y="39"/>
                  </a:lnTo>
                  <a:lnTo>
                    <a:pt x="21" y="44"/>
                  </a:lnTo>
                  <a:lnTo>
                    <a:pt x="16" y="55"/>
                  </a:lnTo>
                  <a:lnTo>
                    <a:pt x="16" y="55"/>
                  </a:lnTo>
                  <a:lnTo>
                    <a:pt x="9" y="67"/>
                  </a:lnTo>
                  <a:lnTo>
                    <a:pt x="1" y="78"/>
                  </a:lnTo>
                  <a:lnTo>
                    <a:pt x="1" y="78"/>
                  </a:lnTo>
                  <a:lnTo>
                    <a:pt x="0" y="80"/>
                  </a:lnTo>
                  <a:lnTo>
                    <a:pt x="0" y="83"/>
                  </a:lnTo>
                  <a:lnTo>
                    <a:pt x="1" y="84"/>
                  </a:lnTo>
                  <a:lnTo>
                    <a:pt x="3" y="85"/>
                  </a:lnTo>
                  <a:lnTo>
                    <a:pt x="4" y="86"/>
                  </a:lnTo>
                  <a:lnTo>
                    <a:pt x="6" y="86"/>
                  </a:lnTo>
                  <a:lnTo>
                    <a:pt x="8" y="85"/>
                  </a:lnTo>
                  <a:lnTo>
                    <a:pt x="9" y="84"/>
                  </a:lnTo>
                  <a:lnTo>
                    <a:pt x="9" y="84"/>
                  </a:lnTo>
                  <a:lnTo>
                    <a:pt x="22" y="64"/>
                  </a:lnTo>
                  <a:lnTo>
                    <a:pt x="27" y="55"/>
                  </a:lnTo>
                  <a:lnTo>
                    <a:pt x="32" y="44"/>
                  </a:lnTo>
                  <a:lnTo>
                    <a:pt x="32" y="44"/>
                  </a:lnTo>
                  <a:lnTo>
                    <a:pt x="34" y="39"/>
                  </a:lnTo>
                  <a:lnTo>
                    <a:pt x="37" y="35"/>
                  </a:lnTo>
                  <a:lnTo>
                    <a:pt x="44" y="27"/>
                  </a:lnTo>
                  <a:lnTo>
                    <a:pt x="44" y="27"/>
                  </a:lnTo>
                  <a:lnTo>
                    <a:pt x="53" y="17"/>
                  </a:lnTo>
                  <a:lnTo>
                    <a:pt x="61" y="8"/>
                  </a:lnTo>
                  <a:lnTo>
                    <a:pt x="61" y="8"/>
                  </a:lnTo>
                  <a:lnTo>
                    <a:pt x="62" y="7"/>
                  </a:lnTo>
                  <a:lnTo>
                    <a:pt x="62" y="5"/>
                  </a:lnTo>
                  <a:lnTo>
                    <a:pt x="62" y="3"/>
                  </a:lnTo>
                  <a:lnTo>
                    <a:pt x="61" y="2"/>
                  </a:lnTo>
                  <a:lnTo>
                    <a:pt x="59" y="1"/>
                  </a:lnTo>
                  <a:lnTo>
                    <a:pt x="58" y="0"/>
                  </a:lnTo>
                  <a:lnTo>
                    <a:pt x="56" y="1"/>
                  </a:lnTo>
                  <a:lnTo>
                    <a:pt x="54" y="2"/>
                  </a:lnTo>
                  <a:lnTo>
                    <a:pt x="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3" name="chenying0907 329"/>
            <p:cNvSpPr>
              <a:spLocks/>
            </p:cNvSpPr>
            <p:nvPr/>
          </p:nvSpPr>
          <p:spPr bwMode="auto">
            <a:xfrm>
              <a:off x="3602038" y="3348038"/>
              <a:ext cx="33338" cy="44450"/>
            </a:xfrm>
            <a:custGeom>
              <a:avLst/>
              <a:gdLst/>
              <a:ahLst/>
              <a:cxnLst>
                <a:cxn ang="0">
                  <a:pos x="52" y="2"/>
                </a:cxn>
                <a:cxn ang="0">
                  <a:pos x="52" y="2"/>
                </a:cxn>
                <a:cxn ang="0">
                  <a:pos x="47" y="9"/>
                </a:cxn>
                <a:cxn ang="0">
                  <a:pos x="42" y="15"/>
                </a:cxn>
                <a:cxn ang="0">
                  <a:pos x="37" y="22"/>
                </a:cxn>
                <a:cxn ang="0">
                  <a:pos x="33" y="30"/>
                </a:cxn>
                <a:cxn ang="0">
                  <a:pos x="33" y="30"/>
                </a:cxn>
                <a:cxn ang="0">
                  <a:pos x="30" y="36"/>
                </a:cxn>
                <a:cxn ang="0">
                  <a:pos x="26" y="42"/>
                </a:cxn>
                <a:cxn ang="0">
                  <a:pos x="18" y="54"/>
                </a:cxn>
                <a:cxn ang="0">
                  <a:pos x="9" y="66"/>
                </a:cxn>
                <a:cxn ang="0">
                  <a:pos x="1" y="78"/>
                </a:cxn>
                <a:cxn ang="0">
                  <a:pos x="1" y="78"/>
                </a:cxn>
                <a:cxn ang="0">
                  <a:pos x="0" y="79"/>
                </a:cxn>
                <a:cxn ang="0">
                  <a:pos x="0" y="81"/>
                </a:cxn>
                <a:cxn ang="0">
                  <a:pos x="1" y="82"/>
                </a:cxn>
                <a:cxn ang="0">
                  <a:pos x="2" y="84"/>
                </a:cxn>
                <a:cxn ang="0">
                  <a:pos x="4" y="84"/>
                </a:cxn>
                <a:cxn ang="0">
                  <a:pos x="5" y="84"/>
                </a:cxn>
                <a:cxn ang="0">
                  <a:pos x="7" y="84"/>
                </a:cxn>
                <a:cxn ang="0">
                  <a:pos x="8" y="82"/>
                </a:cxn>
                <a:cxn ang="0">
                  <a:pos x="8" y="82"/>
                </a:cxn>
                <a:cxn ang="0">
                  <a:pos x="24" y="60"/>
                </a:cxn>
                <a:cxn ang="0">
                  <a:pos x="24" y="60"/>
                </a:cxn>
                <a:cxn ang="0">
                  <a:pos x="32" y="50"/>
                </a:cxn>
                <a:cxn ang="0">
                  <a:pos x="36" y="45"/>
                </a:cxn>
                <a:cxn ang="0">
                  <a:pos x="39" y="40"/>
                </a:cxn>
                <a:cxn ang="0">
                  <a:pos x="39" y="40"/>
                </a:cxn>
                <a:cxn ang="0">
                  <a:pos x="44" y="32"/>
                </a:cxn>
                <a:cxn ang="0">
                  <a:pos x="49" y="24"/>
                </a:cxn>
                <a:cxn ang="0">
                  <a:pos x="55" y="15"/>
                </a:cxn>
                <a:cxn ang="0">
                  <a:pos x="61" y="7"/>
                </a:cxn>
                <a:cxn ang="0">
                  <a:pos x="61" y="7"/>
                </a:cxn>
                <a:cxn ang="0">
                  <a:pos x="62" y="5"/>
                </a:cxn>
                <a:cxn ang="0">
                  <a:pos x="61" y="3"/>
                </a:cxn>
                <a:cxn ang="0">
                  <a:pos x="60" y="2"/>
                </a:cxn>
                <a:cxn ang="0">
                  <a:pos x="58" y="1"/>
                </a:cxn>
                <a:cxn ang="0">
                  <a:pos x="57" y="0"/>
                </a:cxn>
                <a:cxn ang="0">
                  <a:pos x="55" y="0"/>
                </a:cxn>
                <a:cxn ang="0">
                  <a:pos x="53" y="1"/>
                </a:cxn>
                <a:cxn ang="0">
                  <a:pos x="52" y="2"/>
                </a:cxn>
                <a:cxn ang="0">
                  <a:pos x="52" y="2"/>
                </a:cxn>
              </a:cxnLst>
              <a:rect l="0" t="0" r="r" b="b"/>
              <a:pathLst>
                <a:path w="62" h="84">
                  <a:moveTo>
                    <a:pt x="52" y="2"/>
                  </a:moveTo>
                  <a:lnTo>
                    <a:pt x="52" y="2"/>
                  </a:lnTo>
                  <a:lnTo>
                    <a:pt x="47" y="9"/>
                  </a:lnTo>
                  <a:lnTo>
                    <a:pt x="42" y="15"/>
                  </a:lnTo>
                  <a:lnTo>
                    <a:pt x="37" y="22"/>
                  </a:lnTo>
                  <a:lnTo>
                    <a:pt x="33" y="30"/>
                  </a:lnTo>
                  <a:lnTo>
                    <a:pt x="33" y="30"/>
                  </a:lnTo>
                  <a:lnTo>
                    <a:pt x="30" y="36"/>
                  </a:lnTo>
                  <a:lnTo>
                    <a:pt x="26" y="42"/>
                  </a:lnTo>
                  <a:lnTo>
                    <a:pt x="18" y="54"/>
                  </a:lnTo>
                  <a:lnTo>
                    <a:pt x="9" y="66"/>
                  </a:lnTo>
                  <a:lnTo>
                    <a:pt x="1" y="78"/>
                  </a:lnTo>
                  <a:lnTo>
                    <a:pt x="1" y="78"/>
                  </a:lnTo>
                  <a:lnTo>
                    <a:pt x="0" y="79"/>
                  </a:lnTo>
                  <a:lnTo>
                    <a:pt x="0" y="81"/>
                  </a:lnTo>
                  <a:lnTo>
                    <a:pt x="1" y="82"/>
                  </a:lnTo>
                  <a:lnTo>
                    <a:pt x="2" y="84"/>
                  </a:lnTo>
                  <a:lnTo>
                    <a:pt x="4" y="84"/>
                  </a:lnTo>
                  <a:lnTo>
                    <a:pt x="5" y="84"/>
                  </a:lnTo>
                  <a:lnTo>
                    <a:pt x="7" y="84"/>
                  </a:lnTo>
                  <a:lnTo>
                    <a:pt x="8" y="82"/>
                  </a:lnTo>
                  <a:lnTo>
                    <a:pt x="8" y="82"/>
                  </a:lnTo>
                  <a:lnTo>
                    <a:pt x="24" y="60"/>
                  </a:lnTo>
                  <a:lnTo>
                    <a:pt x="24" y="60"/>
                  </a:lnTo>
                  <a:lnTo>
                    <a:pt x="32" y="50"/>
                  </a:lnTo>
                  <a:lnTo>
                    <a:pt x="36" y="45"/>
                  </a:lnTo>
                  <a:lnTo>
                    <a:pt x="39" y="40"/>
                  </a:lnTo>
                  <a:lnTo>
                    <a:pt x="39" y="40"/>
                  </a:lnTo>
                  <a:lnTo>
                    <a:pt x="44" y="32"/>
                  </a:lnTo>
                  <a:lnTo>
                    <a:pt x="49" y="24"/>
                  </a:lnTo>
                  <a:lnTo>
                    <a:pt x="55" y="15"/>
                  </a:lnTo>
                  <a:lnTo>
                    <a:pt x="61" y="7"/>
                  </a:lnTo>
                  <a:lnTo>
                    <a:pt x="61" y="7"/>
                  </a:lnTo>
                  <a:lnTo>
                    <a:pt x="62" y="5"/>
                  </a:lnTo>
                  <a:lnTo>
                    <a:pt x="61" y="3"/>
                  </a:lnTo>
                  <a:lnTo>
                    <a:pt x="60" y="2"/>
                  </a:lnTo>
                  <a:lnTo>
                    <a:pt x="58" y="1"/>
                  </a:lnTo>
                  <a:lnTo>
                    <a:pt x="57" y="0"/>
                  </a:lnTo>
                  <a:lnTo>
                    <a:pt x="55" y="0"/>
                  </a:lnTo>
                  <a:lnTo>
                    <a:pt x="53" y="1"/>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4" name="chenying0907 330"/>
            <p:cNvSpPr>
              <a:spLocks/>
            </p:cNvSpPr>
            <p:nvPr/>
          </p:nvSpPr>
          <p:spPr bwMode="auto">
            <a:xfrm>
              <a:off x="3632200" y="3352800"/>
              <a:ext cx="28575" cy="39688"/>
            </a:xfrm>
            <a:custGeom>
              <a:avLst/>
              <a:gdLst/>
              <a:ahLst/>
              <a:cxnLst>
                <a:cxn ang="0">
                  <a:pos x="53" y="5"/>
                </a:cxn>
                <a:cxn ang="0">
                  <a:pos x="53" y="5"/>
                </a:cxn>
                <a:cxn ang="0">
                  <a:pos x="52" y="3"/>
                </a:cxn>
                <a:cxn ang="0">
                  <a:pos x="51" y="1"/>
                </a:cxn>
                <a:cxn ang="0">
                  <a:pos x="50" y="1"/>
                </a:cxn>
                <a:cxn ang="0">
                  <a:pos x="48" y="0"/>
                </a:cxn>
                <a:cxn ang="0">
                  <a:pos x="45" y="1"/>
                </a:cxn>
                <a:cxn ang="0">
                  <a:pos x="44" y="3"/>
                </a:cxn>
                <a:cxn ang="0">
                  <a:pos x="43" y="5"/>
                </a:cxn>
                <a:cxn ang="0">
                  <a:pos x="43" y="5"/>
                </a:cxn>
                <a:cxn ang="0">
                  <a:pos x="42" y="9"/>
                </a:cxn>
                <a:cxn ang="0">
                  <a:pos x="41" y="13"/>
                </a:cxn>
                <a:cxn ang="0">
                  <a:pos x="36" y="22"/>
                </a:cxn>
                <a:cxn ang="0">
                  <a:pos x="28" y="31"/>
                </a:cxn>
                <a:cxn ang="0">
                  <a:pos x="23" y="37"/>
                </a:cxn>
                <a:cxn ang="0">
                  <a:pos x="23" y="37"/>
                </a:cxn>
                <a:cxn ang="0">
                  <a:pos x="17" y="44"/>
                </a:cxn>
                <a:cxn ang="0">
                  <a:pos x="11" y="53"/>
                </a:cxn>
                <a:cxn ang="0">
                  <a:pos x="1" y="69"/>
                </a:cxn>
                <a:cxn ang="0">
                  <a:pos x="1" y="69"/>
                </a:cxn>
                <a:cxn ang="0">
                  <a:pos x="0" y="71"/>
                </a:cxn>
                <a:cxn ang="0">
                  <a:pos x="1" y="74"/>
                </a:cxn>
                <a:cxn ang="0">
                  <a:pos x="4" y="75"/>
                </a:cxn>
                <a:cxn ang="0">
                  <a:pos x="7" y="75"/>
                </a:cxn>
                <a:cxn ang="0">
                  <a:pos x="7" y="75"/>
                </a:cxn>
                <a:cxn ang="0">
                  <a:pos x="10" y="74"/>
                </a:cxn>
                <a:cxn ang="0">
                  <a:pos x="12" y="72"/>
                </a:cxn>
                <a:cxn ang="0">
                  <a:pos x="14" y="70"/>
                </a:cxn>
                <a:cxn ang="0">
                  <a:pos x="15" y="66"/>
                </a:cxn>
                <a:cxn ang="0">
                  <a:pos x="15" y="66"/>
                </a:cxn>
                <a:cxn ang="0">
                  <a:pos x="15" y="66"/>
                </a:cxn>
                <a:cxn ang="0">
                  <a:pos x="15" y="66"/>
                </a:cxn>
                <a:cxn ang="0">
                  <a:pos x="25" y="51"/>
                </a:cxn>
                <a:cxn ang="0">
                  <a:pos x="36" y="35"/>
                </a:cxn>
                <a:cxn ang="0">
                  <a:pos x="36" y="35"/>
                </a:cxn>
                <a:cxn ang="0">
                  <a:pos x="46" y="21"/>
                </a:cxn>
                <a:cxn ang="0">
                  <a:pos x="50" y="13"/>
                </a:cxn>
                <a:cxn ang="0">
                  <a:pos x="52" y="9"/>
                </a:cxn>
                <a:cxn ang="0">
                  <a:pos x="53" y="5"/>
                </a:cxn>
                <a:cxn ang="0">
                  <a:pos x="53" y="5"/>
                </a:cxn>
              </a:cxnLst>
              <a:rect l="0" t="0" r="r" b="b"/>
              <a:pathLst>
                <a:path w="53" h="75">
                  <a:moveTo>
                    <a:pt x="53" y="5"/>
                  </a:moveTo>
                  <a:lnTo>
                    <a:pt x="53" y="5"/>
                  </a:lnTo>
                  <a:lnTo>
                    <a:pt x="52" y="3"/>
                  </a:lnTo>
                  <a:lnTo>
                    <a:pt x="51" y="1"/>
                  </a:lnTo>
                  <a:lnTo>
                    <a:pt x="50" y="1"/>
                  </a:lnTo>
                  <a:lnTo>
                    <a:pt x="48" y="0"/>
                  </a:lnTo>
                  <a:lnTo>
                    <a:pt x="45" y="1"/>
                  </a:lnTo>
                  <a:lnTo>
                    <a:pt x="44" y="3"/>
                  </a:lnTo>
                  <a:lnTo>
                    <a:pt x="43" y="5"/>
                  </a:lnTo>
                  <a:lnTo>
                    <a:pt x="43" y="5"/>
                  </a:lnTo>
                  <a:lnTo>
                    <a:pt x="42" y="9"/>
                  </a:lnTo>
                  <a:lnTo>
                    <a:pt x="41" y="13"/>
                  </a:lnTo>
                  <a:lnTo>
                    <a:pt x="36" y="22"/>
                  </a:lnTo>
                  <a:lnTo>
                    <a:pt x="28" y="31"/>
                  </a:lnTo>
                  <a:lnTo>
                    <a:pt x="23" y="37"/>
                  </a:lnTo>
                  <a:lnTo>
                    <a:pt x="23" y="37"/>
                  </a:lnTo>
                  <a:lnTo>
                    <a:pt x="17" y="44"/>
                  </a:lnTo>
                  <a:lnTo>
                    <a:pt x="11" y="53"/>
                  </a:lnTo>
                  <a:lnTo>
                    <a:pt x="1" y="69"/>
                  </a:lnTo>
                  <a:lnTo>
                    <a:pt x="1" y="69"/>
                  </a:lnTo>
                  <a:lnTo>
                    <a:pt x="0" y="71"/>
                  </a:lnTo>
                  <a:lnTo>
                    <a:pt x="1" y="74"/>
                  </a:lnTo>
                  <a:lnTo>
                    <a:pt x="4" y="75"/>
                  </a:lnTo>
                  <a:lnTo>
                    <a:pt x="7" y="75"/>
                  </a:lnTo>
                  <a:lnTo>
                    <a:pt x="7" y="75"/>
                  </a:lnTo>
                  <a:lnTo>
                    <a:pt x="10" y="74"/>
                  </a:lnTo>
                  <a:lnTo>
                    <a:pt x="12" y="72"/>
                  </a:lnTo>
                  <a:lnTo>
                    <a:pt x="14" y="70"/>
                  </a:lnTo>
                  <a:lnTo>
                    <a:pt x="15" y="66"/>
                  </a:lnTo>
                  <a:lnTo>
                    <a:pt x="15" y="66"/>
                  </a:lnTo>
                  <a:lnTo>
                    <a:pt x="15" y="66"/>
                  </a:lnTo>
                  <a:lnTo>
                    <a:pt x="15" y="66"/>
                  </a:lnTo>
                  <a:lnTo>
                    <a:pt x="25" y="51"/>
                  </a:lnTo>
                  <a:lnTo>
                    <a:pt x="36" y="35"/>
                  </a:lnTo>
                  <a:lnTo>
                    <a:pt x="36" y="35"/>
                  </a:lnTo>
                  <a:lnTo>
                    <a:pt x="46" y="21"/>
                  </a:lnTo>
                  <a:lnTo>
                    <a:pt x="50" y="13"/>
                  </a:lnTo>
                  <a:lnTo>
                    <a:pt x="52" y="9"/>
                  </a:lnTo>
                  <a:lnTo>
                    <a:pt x="53" y="5"/>
                  </a:lnTo>
                  <a:lnTo>
                    <a:pt x="5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5" name="chenying0907 331"/>
            <p:cNvSpPr>
              <a:spLocks/>
            </p:cNvSpPr>
            <p:nvPr/>
          </p:nvSpPr>
          <p:spPr bwMode="auto">
            <a:xfrm>
              <a:off x="3670300" y="3357563"/>
              <a:ext cx="17463" cy="26988"/>
            </a:xfrm>
            <a:custGeom>
              <a:avLst/>
              <a:gdLst/>
              <a:ahLst/>
              <a:cxnLst>
                <a:cxn ang="0">
                  <a:pos x="23" y="2"/>
                </a:cxn>
                <a:cxn ang="0">
                  <a:pos x="23" y="2"/>
                </a:cxn>
                <a:cxn ang="0">
                  <a:pos x="16" y="14"/>
                </a:cxn>
                <a:cxn ang="0">
                  <a:pos x="8" y="24"/>
                </a:cxn>
                <a:cxn ang="0">
                  <a:pos x="5" y="29"/>
                </a:cxn>
                <a:cxn ang="0">
                  <a:pos x="2" y="34"/>
                </a:cxn>
                <a:cxn ang="0">
                  <a:pos x="1" y="41"/>
                </a:cxn>
                <a:cxn ang="0">
                  <a:pos x="0" y="48"/>
                </a:cxn>
                <a:cxn ang="0">
                  <a:pos x="0" y="48"/>
                </a:cxn>
                <a:cxn ang="0">
                  <a:pos x="0" y="50"/>
                </a:cxn>
                <a:cxn ang="0">
                  <a:pos x="1" y="51"/>
                </a:cxn>
                <a:cxn ang="0">
                  <a:pos x="3" y="52"/>
                </a:cxn>
                <a:cxn ang="0">
                  <a:pos x="4" y="53"/>
                </a:cxn>
                <a:cxn ang="0">
                  <a:pos x="6" y="52"/>
                </a:cxn>
                <a:cxn ang="0">
                  <a:pos x="7" y="51"/>
                </a:cxn>
                <a:cxn ang="0">
                  <a:pos x="9" y="50"/>
                </a:cxn>
                <a:cxn ang="0">
                  <a:pos x="9" y="48"/>
                </a:cxn>
                <a:cxn ang="0">
                  <a:pos x="9" y="48"/>
                </a:cxn>
                <a:cxn ang="0">
                  <a:pos x="10" y="42"/>
                </a:cxn>
                <a:cxn ang="0">
                  <a:pos x="12" y="36"/>
                </a:cxn>
                <a:cxn ang="0">
                  <a:pos x="14" y="31"/>
                </a:cxn>
                <a:cxn ang="0">
                  <a:pos x="17" y="26"/>
                </a:cxn>
                <a:cxn ang="0">
                  <a:pos x="24" y="17"/>
                </a:cxn>
                <a:cxn ang="0">
                  <a:pos x="32" y="8"/>
                </a:cxn>
                <a:cxn ang="0">
                  <a:pos x="32" y="8"/>
                </a:cxn>
                <a:cxn ang="0">
                  <a:pos x="33" y="6"/>
                </a:cxn>
                <a:cxn ang="0">
                  <a:pos x="33" y="4"/>
                </a:cxn>
                <a:cxn ang="0">
                  <a:pos x="32" y="2"/>
                </a:cxn>
                <a:cxn ang="0">
                  <a:pos x="31" y="1"/>
                </a:cxn>
                <a:cxn ang="0">
                  <a:pos x="28" y="0"/>
                </a:cxn>
                <a:cxn ang="0">
                  <a:pos x="26" y="1"/>
                </a:cxn>
                <a:cxn ang="0">
                  <a:pos x="23" y="2"/>
                </a:cxn>
                <a:cxn ang="0">
                  <a:pos x="23" y="2"/>
                </a:cxn>
              </a:cxnLst>
              <a:rect l="0" t="0" r="r" b="b"/>
              <a:pathLst>
                <a:path w="33" h="53">
                  <a:moveTo>
                    <a:pt x="23" y="2"/>
                  </a:moveTo>
                  <a:lnTo>
                    <a:pt x="23" y="2"/>
                  </a:lnTo>
                  <a:lnTo>
                    <a:pt x="16" y="14"/>
                  </a:lnTo>
                  <a:lnTo>
                    <a:pt x="8" y="24"/>
                  </a:lnTo>
                  <a:lnTo>
                    <a:pt x="5" y="29"/>
                  </a:lnTo>
                  <a:lnTo>
                    <a:pt x="2" y="34"/>
                  </a:lnTo>
                  <a:lnTo>
                    <a:pt x="1" y="41"/>
                  </a:lnTo>
                  <a:lnTo>
                    <a:pt x="0" y="48"/>
                  </a:lnTo>
                  <a:lnTo>
                    <a:pt x="0" y="48"/>
                  </a:lnTo>
                  <a:lnTo>
                    <a:pt x="0" y="50"/>
                  </a:lnTo>
                  <a:lnTo>
                    <a:pt x="1" y="51"/>
                  </a:lnTo>
                  <a:lnTo>
                    <a:pt x="3" y="52"/>
                  </a:lnTo>
                  <a:lnTo>
                    <a:pt x="4" y="53"/>
                  </a:lnTo>
                  <a:lnTo>
                    <a:pt x="6" y="52"/>
                  </a:lnTo>
                  <a:lnTo>
                    <a:pt x="7" y="51"/>
                  </a:lnTo>
                  <a:lnTo>
                    <a:pt x="9" y="50"/>
                  </a:lnTo>
                  <a:lnTo>
                    <a:pt x="9" y="48"/>
                  </a:lnTo>
                  <a:lnTo>
                    <a:pt x="9" y="48"/>
                  </a:lnTo>
                  <a:lnTo>
                    <a:pt x="10" y="42"/>
                  </a:lnTo>
                  <a:lnTo>
                    <a:pt x="12" y="36"/>
                  </a:lnTo>
                  <a:lnTo>
                    <a:pt x="14" y="31"/>
                  </a:lnTo>
                  <a:lnTo>
                    <a:pt x="17" y="26"/>
                  </a:lnTo>
                  <a:lnTo>
                    <a:pt x="24" y="17"/>
                  </a:lnTo>
                  <a:lnTo>
                    <a:pt x="32" y="8"/>
                  </a:lnTo>
                  <a:lnTo>
                    <a:pt x="32" y="8"/>
                  </a:lnTo>
                  <a:lnTo>
                    <a:pt x="33" y="6"/>
                  </a:lnTo>
                  <a:lnTo>
                    <a:pt x="33" y="4"/>
                  </a:lnTo>
                  <a:lnTo>
                    <a:pt x="32" y="2"/>
                  </a:lnTo>
                  <a:lnTo>
                    <a:pt x="31" y="1"/>
                  </a:lnTo>
                  <a:lnTo>
                    <a:pt x="28" y="0"/>
                  </a:lnTo>
                  <a:lnTo>
                    <a:pt x="26" y="1"/>
                  </a:lnTo>
                  <a:lnTo>
                    <a:pt x="23" y="2"/>
                  </a:lnTo>
                  <a:lnTo>
                    <a:pt x="2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6" name="chenying0907 332"/>
            <p:cNvSpPr>
              <a:spLocks/>
            </p:cNvSpPr>
            <p:nvPr/>
          </p:nvSpPr>
          <p:spPr bwMode="auto">
            <a:xfrm>
              <a:off x="3690938" y="3352800"/>
              <a:ext cx="22225" cy="36513"/>
            </a:xfrm>
            <a:custGeom>
              <a:avLst/>
              <a:gdLst/>
              <a:ahLst/>
              <a:cxnLst>
                <a:cxn ang="0">
                  <a:pos x="33" y="2"/>
                </a:cxn>
                <a:cxn ang="0">
                  <a:pos x="33" y="2"/>
                </a:cxn>
                <a:cxn ang="0">
                  <a:pos x="27" y="19"/>
                </a:cxn>
                <a:cxn ang="0">
                  <a:pos x="24" y="26"/>
                </a:cxn>
                <a:cxn ang="0">
                  <a:pos x="19" y="33"/>
                </a:cxn>
                <a:cxn ang="0">
                  <a:pos x="19" y="33"/>
                </a:cxn>
                <a:cxn ang="0">
                  <a:pos x="8" y="49"/>
                </a:cxn>
                <a:cxn ang="0">
                  <a:pos x="3" y="57"/>
                </a:cxn>
                <a:cxn ang="0">
                  <a:pos x="0" y="65"/>
                </a:cxn>
                <a:cxn ang="0">
                  <a:pos x="0" y="65"/>
                </a:cxn>
                <a:cxn ang="0">
                  <a:pos x="0" y="67"/>
                </a:cxn>
                <a:cxn ang="0">
                  <a:pos x="1" y="69"/>
                </a:cxn>
                <a:cxn ang="0">
                  <a:pos x="2" y="70"/>
                </a:cxn>
                <a:cxn ang="0">
                  <a:pos x="4" y="71"/>
                </a:cxn>
                <a:cxn ang="0">
                  <a:pos x="9" y="71"/>
                </a:cxn>
                <a:cxn ang="0">
                  <a:pos x="9" y="71"/>
                </a:cxn>
                <a:cxn ang="0">
                  <a:pos x="10" y="71"/>
                </a:cxn>
                <a:cxn ang="0">
                  <a:pos x="12" y="70"/>
                </a:cxn>
                <a:cxn ang="0">
                  <a:pos x="13" y="67"/>
                </a:cxn>
                <a:cxn ang="0">
                  <a:pos x="13" y="64"/>
                </a:cxn>
                <a:cxn ang="0">
                  <a:pos x="11" y="62"/>
                </a:cxn>
                <a:cxn ang="0">
                  <a:pos x="11" y="62"/>
                </a:cxn>
                <a:cxn ang="0">
                  <a:pos x="19" y="50"/>
                </a:cxn>
                <a:cxn ang="0">
                  <a:pos x="27" y="38"/>
                </a:cxn>
                <a:cxn ang="0">
                  <a:pos x="27" y="38"/>
                </a:cxn>
                <a:cxn ang="0">
                  <a:pos x="32" y="31"/>
                </a:cxn>
                <a:cxn ang="0">
                  <a:pos x="35" y="23"/>
                </a:cxn>
                <a:cxn ang="0">
                  <a:pos x="41" y="7"/>
                </a:cxn>
                <a:cxn ang="0">
                  <a:pos x="41" y="7"/>
                </a:cxn>
                <a:cxn ang="0">
                  <a:pos x="42" y="5"/>
                </a:cxn>
                <a:cxn ang="0">
                  <a:pos x="41" y="3"/>
                </a:cxn>
                <a:cxn ang="0">
                  <a:pos x="39" y="1"/>
                </a:cxn>
                <a:cxn ang="0">
                  <a:pos x="38" y="0"/>
                </a:cxn>
                <a:cxn ang="0">
                  <a:pos x="36" y="0"/>
                </a:cxn>
                <a:cxn ang="0">
                  <a:pos x="34" y="1"/>
                </a:cxn>
                <a:cxn ang="0">
                  <a:pos x="33" y="2"/>
                </a:cxn>
                <a:cxn ang="0">
                  <a:pos x="33" y="2"/>
                </a:cxn>
              </a:cxnLst>
              <a:rect l="0" t="0" r="r" b="b"/>
              <a:pathLst>
                <a:path w="42" h="71">
                  <a:moveTo>
                    <a:pt x="33" y="2"/>
                  </a:moveTo>
                  <a:lnTo>
                    <a:pt x="33" y="2"/>
                  </a:lnTo>
                  <a:lnTo>
                    <a:pt x="27" y="19"/>
                  </a:lnTo>
                  <a:lnTo>
                    <a:pt x="24" y="26"/>
                  </a:lnTo>
                  <a:lnTo>
                    <a:pt x="19" y="33"/>
                  </a:lnTo>
                  <a:lnTo>
                    <a:pt x="19" y="33"/>
                  </a:lnTo>
                  <a:lnTo>
                    <a:pt x="8" y="49"/>
                  </a:lnTo>
                  <a:lnTo>
                    <a:pt x="3" y="57"/>
                  </a:lnTo>
                  <a:lnTo>
                    <a:pt x="0" y="65"/>
                  </a:lnTo>
                  <a:lnTo>
                    <a:pt x="0" y="65"/>
                  </a:lnTo>
                  <a:lnTo>
                    <a:pt x="0" y="67"/>
                  </a:lnTo>
                  <a:lnTo>
                    <a:pt x="1" y="69"/>
                  </a:lnTo>
                  <a:lnTo>
                    <a:pt x="2" y="70"/>
                  </a:lnTo>
                  <a:lnTo>
                    <a:pt x="4" y="71"/>
                  </a:lnTo>
                  <a:lnTo>
                    <a:pt x="9" y="71"/>
                  </a:lnTo>
                  <a:lnTo>
                    <a:pt x="9" y="71"/>
                  </a:lnTo>
                  <a:lnTo>
                    <a:pt x="10" y="71"/>
                  </a:lnTo>
                  <a:lnTo>
                    <a:pt x="12" y="70"/>
                  </a:lnTo>
                  <a:lnTo>
                    <a:pt x="13" y="67"/>
                  </a:lnTo>
                  <a:lnTo>
                    <a:pt x="13" y="64"/>
                  </a:lnTo>
                  <a:lnTo>
                    <a:pt x="11" y="62"/>
                  </a:lnTo>
                  <a:lnTo>
                    <a:pt x="11" y="62"/>
                  </a:lnTo>
                  <a:lnTo>
                    <a:pt x="19" y="50"/>
                  </a:lnTo>
                  <a:lnTo>
                    <a:pt x="27" y="38"/>
                  </a:lnTo>
                  <a:lnTo>
                    <a:pt x="27" y="38"/>
                  </a:lnTo>
                  <a:lnTo>
                    <a:pt x="32" y="31"/>
                  </a:lnTo>
                  <a:lnTo>
                    <a:pt x="35" y="23"/>
                  </a:lnTo>
                  <a:lnTo>
                    <a:pt x="41" y="7"/>
                  </a:lnTo>
                  <a:lnTo>
                    <a:pt x="41" y="7"/>
                  </a:lnTo>
                  <a:lnTo>
                    <a:pt x="42" y="5"/>
                  </a:lnTo>
                  <a:lnTo>
                    <a:pt x="41" y="3"/>
                  </a:lnTo>
                  <a:lnTo>
                    <a:pt x="39" y="1"/>
                  </a:lnTo>
                  <a:lnTo>
                    <a:pt x="38" y="0"/>
                  </a:lnTo>
                  <a:lnTo>
                    <a:pt x="36" y="0"/>
                  </a:lnTo>
                  <a:lnTo>
                    <a:pt x="34"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7" name="chenying0907 333"/>
            <p:cNvSpPr>
              <a:spLocks/>
            </p:cNvSpPr>
            <p:nvPr/>
          </p:nvSpPr>
          <p:spPr bwMode="auto">
            <a:xfrm>
              <a:off x="3724275" y="3357563"/>
              <a:ext cx="23813" cy="30163"/>
            </a:xfrm>
            <a:custGeom>
              <a:avLst/>
              <a:gdLst/>
              <a:ahLst/>
              <a:cxnLst>
                <a:cxn ang="0">
                  <a:pos x="35" y="2"/>
                </a:cxn>
                <a:cxn ang="0">
                  <a:pos x="35" y="2"/>
                </a:cxn>
                <a:cxn ang="0">
                  <a:pos x="23" y="15"/>
                </a:cxn>
                <a:cxn ang="0">
                  <a:pos x="10" y="29"/>
                </a:cxn>
                <a:cxn ang="0">
                  <a:pos x="10" y="29"/>
                </a:cxn>
                <a:cxn ang="0">
                  <a:pos x="7" y="34"/>
                </a:cxn>
                <a:cxn ang="0">
                  <a:pos x="3" y="41"/>
                </a:cxn>
                <a:cxn ang="0">
                  <a:pos x="1" y="48"/>
                </a:cxn>
                <a:cxn ang="0">
                  <a:pos x="0" y="51"/>
                </a:cxn>
                <a:cxn ang="0">
                  <a:pos x="1" y="54"/>
                </a:cxn>
                <a:cxn ang="0">
                  <a:pos x="1" y="54"/>
                </a:cxn>
                <a:cxn ang="0">
                  <a:pos x="2" y="56"/>
                </a:cxn>
                <a:cxn ang="0">
                  <a:pos x="4" y="57"/>
                </a:cxn>
                <a:cxn ang="0">
                  <a:pos x="7" y="57"/>
                </a:cxn>
                <a:cxn ang="0">
                  <a:pos x="8" y="56"/>
                </a:cxn>
                <a:cxn ang="0">
                  <a:pos x="10" y="55"/>
                </a:cxn>
                <a:cxn ang="0">
                  <a:pos x="10" y="53"/>
                </a:cxn>
                <a:cxn ang="0">
                  <a:pos x="10" y="51"/>
                </a:cxn>
                <a:cxn ang="0">
                  <a:pos x="10" y="51"/>
                </a:cxn>
                <a:cxn ang="0">
                  <a:pos x="10" y="49"/>
                </a:cxn>
                <a:cxn ang="0">
                  <a:pos x="10" y="46"/>
                </a:cxn>
                <a:cxn ang="0">
                  <a:pos x="14" y="40"/>
                </a:cxn>
                <a:cxn ang="0">
                  <a:pos x="23" y="29"/>
                </a:cxn>
                <a:cxn ang="0">
                  <a:pos x="23" y="29"/>
                </a:cxn>
                <a:cxn ang="0">
                  <a:pos x="32" y="19"/>
                </a:cxn>
                <a:cxn ang="0">
                  <a:pos x="42" y="9"/>
                </a:cxn>
                <a:cxn ang="0">
                  <a:pos x="42" y="9"/>
                </a:cxn>
                <a:cxn ang="0">
                  <a:pos x="43" y="7"/>
                </a:cxn>
                <a:cxn ang="0">
                  <a:pos x="43" y="6"/>
                </a:cxn>
                <a:cxn ang="0">
                  <a:pos x="43" y="3"/>
                </a:cxn>
                <a:cxn ang="0">
                  <a:pos x="42" y="2"/>
                </a:cxn>
                <a:cxn ang="0">
                  <a:pos x="40" y="1"/>
                </a:cxn>
                <a:cxn ang="0">
                  <a:pos x="39" y="0"/>
                </a:cxn>
                <a:cxn ang="0">
                  <a:pos x="37" y="0"/>
                </a:cxn>
                <a:cxn ang="0">
                  <a:pos x="35" y="2"/>
                </a:cxn>
                <a:cxn ang="0">
                  <a:pos x="35" y="2"/>
                </a:cxn>
              </a:cxnLst>
              <a:rect l="0" t="0" r="r" b="b"/>
              <a:pathLst>
                <a:path w="43" h="57">
                  <a:moveTo>
                    <a:pt x="35" y="2"/>
                  </a:moveTo>
                  <a:lnTo>
                    <a:pt x="35" y="2"/>
                  </a:lnTo>
                  <a:lnTo>
                    <a:pt x="23" y="15"/>
                  </a:lnTo>
                  <a:lnTo>
                    <a:pt x="10" y="29"/>
                  </a:lnTo>
                  <a:lnTo>
                    <a:pt x="10" y="29"/>
                  </a:lnTo>
                  <a:lnTo>
                    <a:pt x="7" y="34"/>
                  </a:lnTo>
                  <a:lnTo>
                    <a:pt x="3" y="41"/>
                  </a:lnTo>
                  <a:lnTo>
                    <a:pt x="1" y="48"/>
                  </a:lnTo>
                  <a:lnTo>
                    <a:pt x="0" y="51"/>
                  </a:lnTo>
                  <a:lnTo>
                    <a:pt x="1" y="54"/>
                  </a:lnTo>
                  <a:lnTo>
                    <a:pt x="1" y="54"/>
                  </a:lnTo>
                  <a:lnTo>
                    <a:pt x="2" y="56"/>
                  </a:lnTo>
                  <a:lnTo>
                    <a:pt x="4" y="57"/>
                  </a:lnTo>
                  <a:lnTo>
                    <a:pt x="7" y="57"/>
                  </a:lnTo>
                  <a:lnTo>
                    <a:pt x="8" y="56"/>
                  </a:lnTo>
                  <a:lnTo>
                    <a:pt x="10" y="55"/>
                  </a:lnTo>
                  <a:lnTo>
                    <a:pt x="10" y="53"/>
                  </a:lnTo>
                  <a:lnTo>
                    <a:pt x="10" y="51"/>
                  </a:lnTo>
                  <a:lnTo>
                    <a:pt x="10" y="51"/>
                  </a:lnTo>
                  <a:lnTo>
                    <a:pt x="10" y="49"/>
                  </a:lnTo>
                  <a:lnTo>
                    <a:pt x="10" y="46"/>
                  </a:lnTo>
                  <a:lnTo>
                    <a:pt x="14" y="40"/>
                  </a:lnTo>
                  <a:lnTo>
                    <a:pt x="23" y="29"/>
                  </a:lnTo>
                  <a:lnTo>
                    <a:pt x="23" y="29"/>
                  </a:lnTo>
                  <a:lnTo>
                    <a:pt x="32" y="19"/>
                  </a:lnTo>
                  <a:lnTo>
                    <a:pt x="42" y="9"/>
                  </a:lnTo>
                  <a:lnTo>
                    <a:pt x="42" y="9"/>
                  </a:lnTo>
                  <a:lnTo>
                    <a:pt x="43" y="7"/>
                  </a:lnTo>
                  <a:lnTo>
                    <a:pt x="43" y="6"/>
                  </a:lnTo>
                  <a:lnTo>
                    <a:pt x="43" y="3"/>
                  </a:lnTo>
                  <a:lnTo>
                    <a:pt x="42" y="2"/>
                  </a:lnTo>
                  <a:lnTo>
                    <a:pt x="40" y="1"/>
                  </a:lnTo>
                  <a:lnTo>
                    <a:pt x="39" y="0"/>
                  </a:lnTo>
                  <a:lnTo>
                    <a:pt x="37" y="0"/>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8" name="chenying0907 334"/>
            <p:cNvSpPr>
              <a:spLocks/>
            </p:cNvSpPr>
            <p:nvPr/>
          </p:nvSpPr>
          <p:spPr bwMode="auto">
            <a:xfrm>
              <a:off x="3740150" y="3365500"/>
              <a:ext cx="22225" cy="30163"/>
            </a:xfrm>
            <a:custGeom>
              <a:avLst/>
              <a:gdLst/>
              <a:ahLst/>
              <a:cxnLst>
                <a:cxn ang="0">
                  <a:pos x="35" y="1"/>
                </a:cxn>
                <a:cxn ang="0">
                  <a:pos x="35" y="1"/>
                </a:cxn>
                <a:cxn ang="0">
                  <a:pos x="25" y="12"/>
                </a:cxn>
                <a:cxn ang="0">
                  <a:pos x="16" y="24"/>
                </a:cxn>
                <a:cxn ang="0">
                  <a:pos x="8" y="37"/>
                </a:cxn>
                <a:cxn ang="0">
                  <a:pos x="1" y="49"/>
                </a:cxn>
                <a:cxn ang="0">
                  <a:pos x="1" y="49"/>
                </a:cxn>
                <a:cxn ang="0">
                  <a:pos x="0" y="51"/>
                </a:cxn>
                <a:cxn ang="0">
                  <a:pos x="1" y="54"/>
                </a:cxn>
                <a:cxn ang="0">
                  <a:pos x="2" y="55"/>
                </a:cxn>
                <a:cxn ang="0">
                  <a:pos x="3" y="56"/>
                </a:cxn>
                <a:cxn ang="0">
                  <a:pos x="4" y="57"/>
                </a:cxn>
                <a:cxn ang="0">
                  <a:pos x="6" y="57"/>
                </a:cxn>
                <a:cxn ang="0">
                  <a:pos x="8" y="56"/>
                </a:cxn>
                <a:cxn ang="0">
                  <a:pos x="9" y="55"/>
                </a:cxn>
                <a:cxn ang="0">
                  <a:pos x="9" y="55"/>
                </a:cxn>
                <a:cxn ang="0">
                  <a:pos x="16" y="42"/>
                </a:cxn>
                <a:cxn ang="0">
                  <a:pos x="24" y="30"/>
                </a:cxn>
                <a:cxn ang="0">
                  <a:pos x="32" y="18"/>
                </a:cxn>
                <a:cxn ang="0">
                  <a:pos x="41" y="8"/>
                </a:cxn>
                <a:cxn ang="0">
                  <a:pos x="41" y="8"/>
                </a:cxn>
                <a:cxn ang="0">
                  <a:pos x="42" y="6"/>
                </a:cxn>
                <a:cxn ang="0">
                  <a:pos x="43" y="4"/>
                </a:cxn>
                <a:cxn ang="0">
                  <a:pos x="42" y="3"/>
                </a:cxn>
                <a:cxn ang="0">
                  <a:pos x="41" y="1"/>
                </a:cxn>
                <a:cxn ang="0">
                  <a:pos x="40" y="0"/>
                </a:cxn>
                <a:cxn ang="0">
                  <a:pos x="38" y="0"/>
                </a:cxn>
                <a:cxn ang="0">
                  <a:pos x="37" y="0"/>
                </a:cxn>
                <a:cxn ang="0">
                  <a:pos x="35" y="1"/>
                </a:cxn>
                <a:cxn ang="0">
                  <a:pos x="35" y="1"/>
                </a:cxn>
              </a:cxnLst>
              <a:rect l="0" t="0" r="r" b="b"/>
              <a:pathLst>
                <a:path w="43" h="57">
                  <a:moveTo>
                    <a:pt x="35" y="1"/>
                  </a:moveTo>
                  <a:lnTo>
                    <a:pt x="35" y="1"/>
                  </a:lnTo>
                  <a:lnTo>
                    <a:pt x="25" y="12"/>
                  </a:lnTo>
                  <a:lnTo>
                    <a:pt x="16" y="24"/>
                  </a:lnTo>
                  <a:lnTo>
                    <a:pt x="8" y="37"/>
                  </a:lnTo>
                  <a:lnTo>
                    <a:pt x="1" y="49"/>
                  </a:lnTo>
                  <a:lnTo>
                    <a:pt x="1" y="49"/>
                  </a:lnTo>
                  <a:lnTo>
                    <a:pt x="0" y="51"/>
                  </a:lnTo>
                  <a:lnTo>
                    <a:pt x="1" y="54"/>
                  </a:lnTo>
                  <a:lnTo>
                    <a:pt x="2" y="55"/>
                  </a:lnTo>
                  <a:lnTo>
                    <a:pt x="3" y="56"/>
                  </a:lnTo>
                  <a:lnTo>
                    <a:pt x="4" y="57"/>
                  </a:lnTo>
                  <a:lnTo>
                    <a:pt x="6" y="57"/>
                  </a:lnTo>
                  <a:lnTo>
                    <a:pt x="8" y="56"/>
                  </a:lnTo>
                  <a:lnTo>
                    <a:pt x="9" y="55"/>
                  </a:lnTo>
                  <a:lnTo>
                    <a:pt x="9" y="55"/>
                  </a:lnTo>
                  <a:lnTo>
                    <a:pt x="16" y="42"/>
                  </a:lnTo>
                  <a:lnTo>
                    <a:pt x="24" y="30"/>
                  </a:lnTo>
                  <a:lnTo>
                    <a:pt x="32" y="18"/>
                  </a:lnTo>
                  <a:lnTo>
                    <a:pt x="41" y="8"/>
                  </a:lnTo>
                  <a:lnTo>
                    <a:pt x="41" y="8"/>
                  </a:lnTo>
                  <a:lnTo>
                    <a:pt x="42" y="6"/>
                  </a:lnTo>
                  <a:lnTo>
                    <a:pt x="43" y="4"/>
                  </a:lnTo>
                  <a:lnTo>
                    <a:pt x="42" y="3"/>
                  </a:lnTo>
                  <a:lnTo>
                    <a:pt x="41" y="1"/>
                  </a:lnTo>
                  <a:lnTo>
                    <a:pt x="40" y="0"/>
                  </a:lnTo>
                  <a:lnTo>
                    <a:pt x="38" y="0"/>
                  </a:lnTo>
                  <a:lnTo>
                    <a:pt x="37"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9" name="chenying0907 335"/>
            <p:cNvSpPr>
              <a:spLocks/>
            </p:cNvSpPr>
            <p:nvPr/>
          </p:nvSpPr>
          <p:spPr bwMode="auto">
            <a:xfrm>
              <a:off x="3762375" y="3375025"/>
              <a:ext cx="12700" cy="30163"/>
            </a:xfrm>
            <a:custGeom>
              <a:avLst/>
              <a:gdLst/>
              <a:ahLst/>
              <a:cxnLst>
                <a:cxn ang="0">
                  <a:pos x="15" y="4"/>
                </a:cxn>
                <a:cxn ang="0">
                  <a:pos x="15" y="4"/>
                </a:cxn>
                <a:cxn ang="0">
                  <a:pos x="0" y="51"/>
                </a:cxn>
                <a:cxn ang="0">
                  <a:pos x="0" y="51"/>
                </a:cxn>
                <a:cxn ang="0">
                  <a:pos x="0" y="53"/>
                </a:cxn>
                <a:cxn ang="0">
                  <a:pos x="0" y="54"/>
                </a:cxn>
                <a:cxn ang="0">
                  <a:pos x="1" y="55"/>
                </a:cxn>
                <a:cxn ang="0">
                  <a:pos x="3" y="56"/>
                </a:cxn>
                <a:cxn ang="0">
                  <a:pos x="5" y="56"/>
                </a:cxn>
                <a:cxn ang="0">
                  <a:pos x="6" y="56"/>
                </a:cxn>
                <a:cxn ang="0">
                  <a:pos x="9" y="55"/>
                </a:cxn>
                <a:cxn ang="0">
                  <a:pos x="10" y="53"/>
                </a:cxn>
                <a:cxn ang="0">
                  <a:pos x="10" y="53"/>
                </a:cxn>
                <a:cxn ang="0">
                  <a:pos x="23" y="6"/>
                </a:cxn>
                <a:cxn ang="0">
                  <a:pos x="23" y="6"/>
                </a:cxn>
                <a:cxn ang="0">
                  <a:pos x="24" y="4"/>
                </a:cxn>
                <a:cxn ang="0">
                  <a:pos x="23" y="2"/>
                </a:cxn>
                <a:cxn ang="0">
                  <a:pos x="22" y="0"/>
                </a:cxn>
                <a:cxn ang="0">
                  <a:pos x="20" y="0"/>
                </a:cxn>
                <a:cxn ang="0">
                  <a:pos x="19" y="0"/>
                </a:cxn>
                <a:cxn ang="0">
                  <a:pos x="17" y="0"/>
                </a:cxn>
                <a:cxn ang="0">
                  <a:pos x="16" y="1"/>
                </a:cxn>
                <a:cxn ang="0">
                  <a:pos x="15" y="4"/>
                </a:cxn>
                <a:cxn ang="0">
                  <a:pos x="15" y="4"/>
                </a:cxn>
              </a:cxnLst>
              <a:rect l="0" t="0" r="r" b="b"/>
              <a:pathLst>
                <a:path w="24" h="56">
                  <a:moveTo>
                    <a:pt x="15" y="4"/>
                  </a:moveTo>
                  <a:lnTo>
                    <a:pt x="15" y="4"/>
                  </a:lnTo>
                  <a:lnTo>
                    <a:pt x="0" y="51"/>
                  </a:lnTo>
                  <a:lnTo>
                    <a:pt x="0" y="51"/>
                  </a:lnTo>
                  <a:lnTo>
                    <a:pt x="0" y="53"/>
                  </a:lnTo>
                  <a:lnTo>
                    <a:pt x="0" y="54"/>
                  </a:lnTo>
                  <a:lnTo>
                    <a:pt x="1" y="55"/>
                  </a:lnTo>
                  <a:lnTo>
                    <a:pt x="3" y="56"/>
                  </a:lnTo>
                  <a:lnTo>
                    <a:pt x="5" y="56"/>
                  </a:lnTo>
                  <a:lnTo>
                    <a:pt x="6" y="56"/>
                  </a:lnTo>
                  <a:lnTo>
                    <a:pt x="9" y="55"/>
                  </a:lnTo>
                  <a:lnTo>
                    <a:pt x="10" y="53"/>
                  </a:lnTo>
                  <a:lnTo>
                    <a:pt x="10" y="53"/>
                  </a:lnTo>
                  <a:lnTo>
                    <a:pt x="23" y="6"/>
                  </a:lnTo>
                  <a:lnTo>
                    <a:pt x="23" y="6"/>
                  </a:lnTo>
                  <a:lnTo>
                    <a:pt x="24" y="4"/>
                  </a:lnTo>
                  <a:lnTo>
                    <a:pt x="23" y="2"/>
                  </a:lnTo>
                  <a:lnTo>
                    <a:pt x="22" y="0"/>
                  </a:lnTo>
                  <a:lnTo>
                    <a:pt x="20" y="0"/>
                  </a:lnTo>
                  <a:lnTo>
                    <a:pt x="19" y="0"/>
                  </a:lnTo>
                  <a:lnTo>
                    <a:pt x="17" y="0"/>
                  </a:lnTo>
                  <a:lnTo>
                    <a:pt x="16" y="1"/>
                  </a:lnTo>
                  <a:lnTo>
                    <a:pt x="15" y="4"/>
                  </a:lnTo>
                  <a:lnTo>
                    <a:pt x="1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0" name="chenying0907 336"/>
            <p:cNvSpPr>
              <a:spLocks/>
            </p:cNvSpPr>
            <p:nvPr/>
          </p:nvSpPr>
          <p:spPr bwMode="auto">
            <a:xfrm>
              <a:off x="3757613" y="3392488"/>
              <a:ext cx="38100" cy="42863"/>
            </a:xfrm>
            <a:custGeom>
              <a:avLst/>
              <a:gdLst/>
              <a:ahLst/>
              <a:cxnLst>
                <a:cxn ang="0">
                  <a:pos x="64" y="2"/>
                </a:cxn>
                <a:cxn ang="0">
                  <a:pos x="64" y="2"/>
                </a:cxn>
                <a:cxn ang="0">
                  <a:pos x="54" y="10"/>
                </a:cxn>
                <a:cxn ang="0">
                  <a:pos x="45" y="19"/>
                </a:cxn>
                <a:cxn ang="0">
                  <a:pos x="45" y="19"/>
                </a:cxn>
                <a:cxn ang="0">
                  <a:pos x="41" y="24"/>
                </a:cxn>
                <a:cxn ang="0">
                  <a:pos x="38" y="29"/>
                </a:cxn>
                <a:cxn ang="0">
                  <a:pos x="35" y="35"/>
                </a:cxn>
                <a:cxn ang="0">
                  <a:pos x="31" y="39"/>
                </a:cxn>
                <a:cxn ang="0">
                  <a:pos x="31" y="39"/>
                </a:cxn>
                <a:cxn ang="0">
                  <a:pos x="22" y="47"/>
                </a:cxn>
                <a:cxn ang="0">
                  <a:pos x="13" y="55"/>
                </a:cxn>
                <a:cxn ang="0">
                  <a:pos x="9" y="59"/>
                </a:cxn>
                <a:cxn ang="0">
                  <a:pos x="6" y="63"/>
                </a:cxn>
                <a:cxn ang="0">
                  <a:pos x="3" y="69"/>
                </a:cxn>
                <a:cxn ang="0">
                  <a:pos x="1" y="75"/>
                </a:cxn>
                <a:cxn ang="0">
                  <a:pos x="1" y="75"/>
                </a:cxn>
                <a:cxn ang="0">
                  <a:pos x="0" y="77"/>
                </a:cxn>
                <a:cxn ang="0">
                  <a:pos x="1" y="78"/>
                </a:cxn>
                <a:cxn ang="0">
                  <a:pos x="2" y="79"/>
                </a:cxn>
                <a:cxn ang="0">
                  <a:pos x="4" y="80"/>
                </a:cxn>
                <a:cxn ang="0">
                  <a:pos x="5" y="80"/>
                </a:cxn>
                <a:cxn ang="0">
                  <a:pos x="7" y="80"/>
                </a:cxn>
                <a:cxn ang="0">
                  <a:pos x="9" y="79"/>
                </a:cxn>
                <a:cxn ang="0">
                  <a:pos x="10" y="77"/>
                </a:cxn>
                <a:cxn ang="0">
                  <a:pos x="10" y="77"/>
                </a:cxn>
                <a:cxn ang="0">
                  <a:pos x="12" y="72"/>
                </a:cxn>
                <a:cxn ang="0">
                  <a:pos x="15" y="67"/>
                </a:cxn>
                <a:cxn ang="0">
                  <a:pos x="19" y="62"/>
                </a:cxn>
                <a:cxn ang="0">
                  <a:pos x="23" y="58"/>
                </a:cxn>
                <a:cxn ang="0">
                  <a:pos x="40" y="44"/>
                </a:cxn>
                <a:cxn ang="0">
                  <a:pos x="40" y="44"/>
                </a:cxn>
                <a:cxn ang="0">
                  <a:pos x="43" y="40"/>
                </a:cxn>
                <a:cxn ang="0">
                  <a:pos x="46" y="37"/>
                </a:cxn>
                <a:cxn ang="0">
                  <a:pos x="51" y="28"/>
                </a:cxn>
                <a:cxn ang="0">
                  <a:pos x="51" y="28"/>
                </a:cxn>
                <a:cxn ang="0">
                  <a:pos x="55" y="22"/>
                </a:cxn>
                <a:cxn ang="0">
                  <a:pos x="60" y="17"/>
                </a:cxn>
                <a:cxn ang="0">
                  <a:pos x="70" y="8"/>
                </a:cxn>
                <a:cxn ang="0">
                  <a:pos x="70" y="8"/>
                </a:cxn>
                <a:cxn ang="0">
                  <a:pos x="71" y="7"/>
                </a:cxn>
                <a:cxn ang="0">
                  <a:pos x="71" y="5"/>
                </a:cxn>
                <a:cxn ang="0">
                  <a:pos x="71" y="3"/>
                </a:cxn>
                <a:cxn ang="0">
                  <a:pos x="70" y="2"/>
                </a:cxn>
                <a:cxn ang="0">
                  <a:pos x="69" y="0"/>
                </a:cxn>
                <a:cxn ang="0">
                  <a:pos x="67" y="0"/>
                </a:cxn>
                <a:cxn ang="0">
                  <a:pos x="65" y="0"/>
                </a:cxn>
                <a:cxn ang="0">
                  <a:pos x="64" y="2"/>
                </a:cxn>
                <a:cxn ang="0">
                  <a:pos x="64" y="2"/>
                </a:cxn>
              </a:cxnLst>
              <a:rect l="0" t="0" r="r" b="b"/>
              <a:pathLst>
                <a:path w="71" h="80">
                  <a:moveTo>
                    <a:pt x="64" y="2"/>
                  </a:moveTo>
                  <a:lnTo>
                    <a:pt x="64" y="2"/>
                  </a:lnTo>
                  <a:lnTo>
                    <a:pt x="54" y="10"/>
                  </a:lnTo>
                  <a:lnTo>
                    <a:pt x="45" y="19"/>
                  </a:lnTo>
                  <a:lnTo>
                    <a:pt x="45" y="19"/>
                  </a:lnTo>
                  <a:lnTo>
                    <a:pt x="41" y="24"/>
                  </a:lnTo>
                  <a:lnTo>
                    <a:pt x="38" y="29"/>
                  </a:lnTo>
                  <a:lnTo>
                    <a:pt x="35" y="35"/>
                  </a:lnTo>
                  <a:lnTo>
                    <a:pt x="31" y="39"/>
                  </a:lnTo>
                  <a:lnTo>
                    <a:pt x="31" y="39"/>
                  </a:lnTo>
                  <a:lnTo>
                    <a:pt x="22" y="47"/>
                  </a:lnTo>
                  <a:lnTo>
                    <a:pt x="13" y="55"/>
                  </a:lnTo>
                  <a:lnTo>
                    <a:pt x="9" y="59"/>
                  </a:lnTo>
                  <a:lnTo>
                    <a:pt x="6" y="63"/>
                  </a:lnTo>
                  <a:lnTo>
                    <a:pt x="3" y="69"/>
                  </a:lnTo>
                  <a:lnTo>
                    <a:pt x="1" y="75"/>
                  </a:lnTo>
                  <a:lnTo>
                    <a:pt x="1" y="75"/>
                  </a:lnTo>
                  <a:lnTo>
                    <a:pt x="0" y="77"/>
                  </a:lnTo>
                  <a:lnTo>
                    <a:pt x="1" y="78"/>
                  </a:lnTo>
                  <a:lnTo>
                    <a:pt x="2" y="79"/>
                  </a:lnTo>
                  <a:lnTo>
                    <a:pt x="4" y="80"/>
                  </a:lnTo>
                  <a:lnTo>
                    <a:pt x="5" y="80"/>
                  </a:lnTo>
                  <a:lnTo>
                    <a:pt x="7" y="80"/>
                  </a:lnTo>
                  <a:lnTo>
                    <a:pt x="9" y="79"/>
                  </a:lnTo>
                  <a:lnTo>
                    <a:pt x="10" y="77"/>
                  </a:lnTo>
                  <a:lnTo>
                    <a:pt x="10" y="77"/>
                  </a:lnTo>
                  <a:lnTo>
                    <a:pt x="12" y="72"/>
                  </a:lnTo>
                  <a:lnTo>
                    <a:pt x="15" y="67"/>
                  </a:lnTo>
                  <a:lnTo>
                    <a:pt x="19" y="62"/>
                  </a:lnTo>
                  <a:lnTo>
                    <a:pt x="23" y="58"/>
                  </a:lnTo>
                  <a:lnTo>
                    <a:pt x="40" y="44"/>
                  </a:lnTo>
                  <a:lnTo>
                    <a:pt x="40" y="44"/>
                  </a:lnTo>
                  <a:lnTo>
                    <a:pt x="43" y="40"/>
                  </a:lnTo>
                  <a:lnTo>
                    <a:pt x="46" y="37"/>
                  </a:lnTo>
                  <a:lnTo>
                    <a:pt x="51" y="28"/>
                  </a:lnTo>
                  <a:lnTo>
                    <a:pt x="51" y="28"/>
                  </a:lnTo>
                  <a:lnTo>
                    <a:pt x="55" y="22"/>
                  </a:lnTo>
                  <a:lnTo>
                    <a:pt x="60" y="17"/>
                  </a:lnTo>
                  <a:lnTo>
                    <a:pt x="70" y="8"/>
                  </a:lnTo>
                  <a:lnTo>
                    <a:pt x="70" y="8"/>
                  </a:lnTo>
                  <a:lnTo>
                    <a:pt x="71" y="7"/>
                  </a:lnTo>
                  <a:lnTo>
                    <a:pt x="71" y="5"/>
                  </a:lnTo>
                  <a:lnTo>
                    <a:pt x="71" y="3"/>
                  </a:lnTo>
                  <a:lnTo>
                    <a:pt x="70" y="2"/>
                  </a:lnTo>
                  <a:lnTo>
                    <a:pt x="69" y="0"/>
                  </a:lnTo>
                  <a:lnTo>
                    <a:pt x="67" y="0"/>
                  </a:lnTo>
                  <a:lnTo>
                    <a:pt x="65" y="0"/>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1" name="chenying0907 337"/>
            <p:cNvSpPr>
              <a:spLocks/>
            </p:cNvSpPr>
            <p:nvPr/>
          </p:nvSpPr>
          <p:spPr bwMode="auto">
            <a:xfrm>
              <a:off x="3714750" y="3413125"/>
              <a:ext cx="88900" cy="87313"/>
            </a:xfrm>
            <a:custGeom>
              <a:avLst/>
              <a:gdLst/>
              <a:ahLst/>
              <a:cxnLst>
                <a:cxn ang="0">
                  <a:pos x="158" y="2"/>
                </a:cxn>
                <a:cxn ang="0">
                  <a:pos x="158" y="2"/>
                </a:cxn>
                <a:cxn ang="0">
                  <a:pos x="154" y="8"/>
                </a:cxn>
                <a:cxn ang="0">
                  <a:pos x="149" y="13"/>
                </a:cxn>
                <a:cxn ang="0">
                  <a:pos x="139" y="23"/>
                </a:cxn>
                <a:cxn ang="0">
                  <a:pos x="128" y="33"/>
                </a:cxn>
                <a:cxn ang="0">
                  <a:pos x="118" y="43"/>
                </a:cxn>
                <a:cxn ang="0">
                  <a:pos x="118" y="43"/>
                </a:cxn>
                <a:cxn ang="0">
                  <a:pos x="99" y="66"/>
                </a:cxn>
                <a:cxn ang="0">
                  <a:pos x="78" y="86"/>
                </a:cxn>
                <a:cxn ang="0">
                  <a:pos x="78" y="86"/>
                </a:cxn>
                <a:cxn ang="0">
                  <a:pos x="57" y="103"/>
                </a:cxn>
                <a:cxn ang="0">
                  <a:pos x="38" y="121"/>
                </a:cxn>
                <a:cxn ang="0">
                  <a:pos x="27" y="129"/>
                </a:cxn>
                <a:cxn ang="0">
                  <a:pos x="18" y="138"/>
                </a:cxn>
                <a:cxn ang="0">
                  <a:pos x="10" y="148"/>
                </a:cxn>
                <a:cxn ang="0">
                  <a:pos x="1" y="159"/>
                </a:cxn>
                <a:cxn ang="0">
                  <a:pos x="1" y="159"/>
                </a:cxn>
                <a:cxn ang="0">
                  <a:pos x="0" y="162"/>
                </a:cxn>
                <a:cxn ang="0">
                  <a:pos x="1" y="164"/>
                </a:cxn>
                <a:cxn ang="0">
                  <a:pos x="5" y="166"/>
                </a:cxn>
                <a:cxn ang="0">
                  <a:pos x="7" y="166"/>
                </a:cxn>
                <a:cxn ang="0">
                  <a:pos x="7" y="166"/>
                </a:cxn>
                <a:cxn ang="0">
                  <a:pos x="13" y="163"/>
                </a:cxn>
                <a:cxn ang="0">
                  <a:pos x="18" y="160"/>
                </a:cxn>
                <a:cxn ang="0">
                  <a:pos x="18" y="160"/>
                </a:cxn>
                <a:cxn ang="0">
                  <a:pos x="20" y="158"/>
                </a:cxn>
                <a:cxn ang="0">
                  <a:pos x="20" y="156"/>
                </a:cxn>
                <a:cxn ang="0">
                  <a:pos x="19" y="154"/>
                </a:cxn>
                <a:cxn ang="0">
                  <a:pos x="18" y="153"/>
                </a:cxn>
                <a:cxn ang="0">
                  <a:pos x="18" y="153"/>
                </a:cxn>
                <a:cxn ang="0">
                  <a:pos x="25" y="143"/>
                </a:cxn>
                <a:cxn ang="0">
                  <a:pos x="34" y="135"/>
                </a:cxn>
                <a:cxn ang="0">
                  <a:pos x="53" y="118"/>
                </a:cxn>
                <a:cxn ang="0">
                  <a:pos x="73" y="103"/>
                </a:cxn>
                <a:cxn ang="0">
                  <a:pos x="91" y="86"/>
                </a:cxn>
                <a:cxn ang="0">
                  <a:pos x="91" y="86"/>
                </a:cxn>
                <a:cxn ang="0">
                  <a:pos x="102" y="76"/>
                </a:cxn>
                <a:cxn ang="0">
                  <a:pos x="111" y="66"/>
                </a:cxn>
                <a:cxn ang="0">
                  <a:pos x="131" y="44"/>
                </a:cxn>
                <a:cxn ang="0">
                  <a:pos x="131" y="44"/>
                </a:cxn>
                <a:cxn ang="0">
                  <a:pos x="140" y="35"/>
                </a:cxn>
                <a:cxn ang="0">
                  <a:pos x="149" y="25"/>
                </a:cxn>
                <a:cxn ang="0">
                  <a:pos x="158" y="17"/>
                </a:cxn>
                <a:cxn ang="0">
                  <a:pos x="163" y="12"/>
                </a:cxn>
                <a:cxn ang="0">
                  <a:pos x="167" y="7"/>
                </a:cxn>
                <a:cxn ang="0">
                  <a:pos x="167" y="7"/>
                </a:cxn>
                <a:cxn ang="0">
                  <a:pos x="167" y="5"/>
                </a:cxn>
                <a:cxn ang="0">
                  <a:pos x="167" y="4"/>
                </a:cxn>
                <a:cxn ang="0">
                  <a:pos x="166" y="2"/>
                </a:cxn>
                <a:cxn ang="0">
                  <a:pos x="165" y="1"/>
                </a:cxn>
                <a:cxn ang="0">
                  <a:pos x="163" y="0"/>
                </a:cxn>
                <a:cxn ang="0">
                  <a:pos x="162" y="0"/>
                </a:cxn>
                <a:cxn ang="0">
                  <a:pos x="159" y="1"/>
                </a:cxn>
                <a:cxn ang="0">
                  <a:pos x="158" y="2"/>
                </a:cxn>
                <a:cxn ang="0">
                  <a:pos x="158" y="2"/>
                </a:cxn>
              </a:cxnLst>
              <a:rect l="0" t="0" r="r" b="b"/>
              <a:pathLst>
                <a:path w="167" h="166">
                  <a:moveTo>
                    <a:pt x="158" y="2"/>
                  </a:moveTo>
                  <a:lnTo>
                    <a:pt x="158" y="2"/>
                  </a:lnTo>
                  <a:lnTo>
                    <a:pt x="154" y="8"/>
                  </a:lnTo>
                  <a:lnTo>
                    <a:pt x="149" y="13"/>
                  </a:lnTo>
                  <a:lnTo>
                    <a:pt x="139" y="23"/>
                  </a:lnTo>
                  <a:lnTo>
                    <a:pt x="128" y="33"/>
                  </a:lnTo>
                  <a:lnTo>
                    <a:pt x="118" y="43"/>
                  </a:lnTo>
                  <a:lnTo>
                    <a:pt x="118" y="43"/>
                  </a:lnTo>
                  <a:lnTo>
                    <a:pt x="99" y="66"/>
                  </a:lnTo>
                  <a:lnTo>
                    <a:pt x="78" y="86"/>
                  </a:lnTo>
                  <a:lnTo>
                    <a:pt x="78" y="86"/>
                  </a:lnTo>
                  <a:lnTo>
                    <a:pt x="57" y="103"/>
                  </a:lnTo>
                  <a:lnTo>
                    <a:pt x="38" y="121"/>
                  </a:lnTo>
                  <a:lnTo>
                    <a:pt x="27" y="129"/>
                  </a:lnTo>
                  <a:lnTo>
                    <a:pt x="18" y="138"/>
                  </a:lnTo>
                  <a:lnTo>
                    <a:pt x="10" y="148"/>
                  </a:lnTo>
                  <a:lnTo>
                    <a:pt x="1" y="159"/>
                  </a:lnTo>
                  <a:lnTo>
                    <a:pt x="1" y="159"/>
                  </a:lnTo>
                  <a:lnTo>
                    <a:pt x="0" y="162"/>
                  </a:lnTo>
                  <a:lnTo>
                    <a:pt x="1" y="164"/>
                  </a:lnTo>
                  <a:lnTo>
                    <a:pt x="5" y="166"/>
                  </a:lnTo>
                  <a:lnTo>
                    <a:pt x="7" y="166"/>
                  </a:lnTo>
                  <a:lnTo>
                    <a:pt x="7" y="166"/>
                  </a:lnTo>
                  <a:lnTo>
                    <a:pt x="13" y="163"/>
                  </a:lnTo>
                  <a:lnTo>
                    <a:pt x="18" y="160"/>
                  </a:lnTo>
                  <a:lnTo>
                    <a:pt x="18" y="160"/>
                  </a:lnTo>
                  <a:lnTo>
                    <a:pt x="20" y="158"/>
                  </a:lnTo>
                  <a:lnTo>
                    <a:pt x="20" y="156"/>
                  </a:lnTo>
                  <a:lnTo>
                    <a:pt x="19" y="154"/>
                  </a:lnTo>
                  <a:lnTo>
                    <a:pt x="18" y="153"/>
                  </a:lnTo>
                  <a:lnTo>
                    <a:pt x="18" y="153"/>
                  </a:lnTo>
                  <a:lnTo>
                    <a:pt x="25" y="143"/>
                  </a:lnTo>
                  <a:lnTo>
                    <a:pt x="34" y="135"/>
                  </a:lnTo>
                  <a:lnTo>
                    <a:pt x="53" y="118"/>
                  </a:lnTo>
                  <a:lnTo>
                    <a:pt x="73" y="103"/>
                  </a:lnTo>
                  <a:lnTo>
                    <a:pt x="91" y="86"/>
                  </a:lnTo>
                  <a:lnTo>
                    <a:pt x="91" y="86"/>
                  </a:lnTo>
                  <a:lnTo>
                    <a:pt x="102" y="76"/>
                  </a:lnTo>
                  <a:lnTo>
                    <a:pt x="111" y="66"/>
                  </a:lnTo>
                  <a:lnTo>
                    <a:pt x="131" y="44"/>
                  </a:lnTo>
                  <a:lnTo>
                    <a:pt x="131" y="44"/>
                  </a:lnTo>
                  <a:lnTo>
                    <a:pt x="140" y="35"/>
                  </a:lnTo>
                  <a:lnTo>
                    <a:pt x="149" y="25"/>
                  </a:lnTo>
                  <a:lnTo>
                    <a:pt x="158" y="17"/>
                  </a:lnTo>
                  <a:lnTo>
                    <a:pt x="163" y="12"/>
                  </a:lnTo>
                  <a:lnTo>
                    <a:pt x="167" y="7"/>
                  </a:lnTo>
                  <a:lnTo>
                    <a:pt x="167" y="7"/>
                  </a:lnTo>
                  <a:lnTo>
                    <a:pt x="167" y="5"/>
                  </a:lnTo>
                  <a:lnTo>
                    <a:pt x="167" y="4"/>
                  </a:lnTo>
                  <a:lnTo>
                    <a:pt x="166" y="2"/>
                  </a:lnTo>
                  <a:lnTo>
                    <a:pt x="165" y="1"/>
                  </a:lnTo>
                  <a:lnTo>
                    <a:pt x="163" y="0"/>
                  </a:lnTo>
                  <a:lnTo>
                    <a:pt x="162" y="0"/>
                  </a:lnTo>
                  <a:lnTo>
                    <a:pt x="159" y="1"/>
                  </a:lnTo>
                  <a:lnTo>
                    <a:pt x="158" y="2"/>
                  </a:lnTo>
                  <a:lnTo>
                    <a:pt x="1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2" name="chenying0907 338"/>
            <p:cNvSpPr>
              <a:spLocks/>
            </p:cNvSpPr>
            <p:nvPr/>
          </p:nvSpPr>
          <p:spPr bwMode="auto">
            <a:xfrm>
              <a:off x="3743325" y="3448050"/>
              <a:ext cx="57150" cy="65088"/>
            </a:xfrm>
            <a:custGeom>
              <a:avLst/>
              <a:gdLst/>
              <a:ahLst/>
              <a:cxnLst>
                <a:cxn ang="0">
                  <a:pos x="100" y="2"/>
                </a:cxn>
                <a:cxn ang="0">
                  <a:pos x="100" y="2"/>
                </a:cxn>
                <a:cxn ang="0">
                  <a:pos x="90" y="14"/>
                </a:cxn>
                <a:cxn ang="0">
                  <a:pos x="80" y="26"/>
                </a:cxn>
                <a:cxn ang="0">
                  <a:pos x="57" y="49"/>
                </a:cxn>
                <a:cxn ang="0">
                  <a:pos x="57" y="49"/>
                </a:cxn>
                <a:cxn ang="0">
                  <a:pos x="43" y="66"/>
                </a:cxn>
                <a:cxn ang="0">
                  <a:pos x="30" y="82"/>
                </a:cxn>
                <a:cxn ang="0">
                  <a:pos x="16" y="99"/>
                </a:cxn>
                <a:cxn ang="0">
                  <a:pos x="1" y="114"/>
                </a:cxn>
                <a:cxn ang="0">
                  <a:pos x="1" y="114"/>
                </a:cxn>
                <a:cxn ang="0">
                  <a:pos x="0" y="117"/>
                </a:cxn>
                <a:cxn ang="0">
                  <a:pos x="0" y="118"/>
                </a:cxn>
                <a:cxn ang="0">
                  <a:pos x="0" y="120"/>
                </a:cxn>
                <a:cxn ang="0">
                  <a:pos x="1" y="121"/>
                </a:cxn>
                <a:cxn ang="0">
                  <a:pos x="3" y="122"/>
                </a:cxn>
                <a:cxn ang="0">
                  <a:pos x="4" y="123"/>
                </a:cxn>
                <a:cxn ang="0">
                  <a:pos x="6" y="123"/>
                </a:cxn>
                <a:cxn ang="0">
                  <a:pos x="8" y="121"/>
                </a:cxn>
                <a:cxn ang="0">
                  <a:pos x="8" y="121"/>
                </a:cxn>
                <a:cxn ang="0">
                  <a:pos x="23" y="105"/>
                </a:cxn>
                <a:cxn ang="0">
                  <a:pos x="36" y="89"/>
                </a:cxn>
                <a:cxn ang="0">
                  <a:pos x="64" y="57"/>
                </a:cxn>
                <a:cxn ang="0">
                  <a:pos x="64" y="57"/>
                </a:cxn>
                <a:cxn ang="0">
                  <a:pos x="87" y="32"/>
                </a:cxn>
                <a:cxn ang="0">
                  <a:pos x="98" y="19"/>
                </a:cxn>
                <a:cxn ang="0">
                  <a:pos x="109" y="6"/>
                </a:cxn>
                <a:cxn ang="0">
                  <a:pos x="109" y="6"/>
                </a:cxn>
                <a:cxn ang="0">
                  <a:pos x="110" y="5"/>
                </a:cxn>
                <a:cxn ang="0">
                  <a:pos x="110" y="3"/>
                </a:cxn>
                <a:cxn ang="0">
                  <a:pos x="109" y="2"/>
                </a:cxn>
                <a:cxn ang="0">
                  <a:pos x="107" y="0"/>
                </a:cxn>
                <a:cxn ang="0">
                  <a:pos x="103" y="0"/>
                </a:cxn>
                <a:cxn ang="0">
                  <a:pos x="101" y="0"/>
                </a:cxn>
                <a:cxn ang="0">
                  <a:pos x="100" y="2"/>
                </a:cxn>
                <a:cxn ang="0">
                  <a:pos x="100" y="2"/>
                </a:cxn>
              </a:cxnLst>
              <a:rect l="0" t="0" r="r" b="b"/>
              <a:pathLst>
                <a:path w="110" h="123">
                  <a:moveTo>
                    <a:pt x="100" y="2"/>
                  </a:moveTo>
                  <a:lnTo>
                    <a:pt x="100" y="2"/>
                  </a:lnTo>
                  <a:lnTo>
                    <a:pt x="90" y="14"/>
                  </a:lnTo>
                  <a:lnTo>
                    <a:pt x="80" y="26"/>
                  </a:lnTo>
                  <a:lnTo>
                    <a:pt x="57" y="49"/>
                  </a:lnTo>
                  <a:lnTo>
                    <a:pt x="57" y="49"/>
                  </a:lnTo>
                  <a:lnTo>
                    <a:pt x="43" y="66"/>
                  </a:lnTo>
                  <a:lnTo>
                    <a:pt x="30" y="82"/>
                  </a:lnTo>
                  <a:lnTo>
                    <a:pt x="16" y="99"/>
                  </a:lnTo>
                  <a:lnTo>
                    <a:pt x="1" y="114"/>
                  </a:lnTo>
                  <a:lnTo>
                    <a:pt x="1" y="114"/>
                  </a:lnTo>
                  <a:lnTo>
                    <a:pt x="0" y="117"/>
                  </a:lnTo>
                  <a:lnTo>
                    <a:pt x="0" y="118"/>
                  </a:lnTo>
                  <a:lnTo>
                    <a:pt x="0" y="120"/>
                  </a:lnTo>
                  <a:lnTo>
                    <a:pt x="1" y="121"/>
                  </a:lnTo>
                  <a:lnTo>
                    <a:pt x="3" y="122"/>
                  </a:lnTo>
                  <a:lnTo>
                    <a:pt x="4" y="123"/>
                  </a:lnTo>
                  <a:lnTo>
                    <a:pt x="6" y="123"/>
                  </a:lnTo>
                  <a:lnTo>
                    <a:pt x="8" y="121"/>
                  </a:lnTo>
                  <a:lnTo>
                    <a:pt x="8" y="121"/>
                  </a:lnTo>
                  <a:lnTo>
                    <a:pt x="23" y="105"/>
                  </a:lnTo>
                  <a:lnTo>
                    <a:pt x="36" y="89"/>
                  </a:lnTo>
                  <a:lnTo>
                    <a:pt x="64" y="57"/>
                  </a:lnTo>
                  <a:lnTo>
                    <a:pt x="64" y="57"/>
                  </a:lnTo>
                  <a:lnTo>
                    <a:pt x="87" y="32"/>
                  </a:lnTo>
                  <a:lnTo>
                    <a:pt x="98" y="19"/>
                  </a:lnTo>
                  <a:lnTo>
                    <a:pt x="109" y="6"/>
                  </a:lnTo>
                  <a:lnTo>
                    <a:pt x="109" y="6"/>
                  </a:lnTo>
                  <a:lnTo>
                    <a:pt x="110" y="5"/>
                  </a:lnTo>
                  <a:lnTo>
                    <a:pt x="110" y="3"/>
                  </a:lnTo>
                  <a:lnTo>
                    <a:pt x="109" y="2"/>
                  </a:lnTo>
                  <a:lnTo>
                    <a:pt x="107" y="0"/>
                  </a:lnTo>
                  <a:lnTo>
                    <a:pt x="103" y="0"/>
                  </a:lnTo>
                  <a:lnTo>
                    <a:pt x="101" y="0"/>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3" name="chenying0907 339"/>
            <p:cNvSpPr>
              <a:spLocks/>
            </p:cNvSpPr>
            <p:nvPr/>
          </p:nvSpPr>
          <p:spPr bwMode="auto">
            <a:xfrm>
              <a:off x="3752850" y="3470275"/>
              <a:ext cx="50800" cy="60325"/>
            </a:xfrm>
            <a:custGeom>
              <a:avLst/>
              <a:gdLst/>
              <a:ahLst/>
              <a:cxnLst>
                <a:cxn ang="0">
                  <a:pos x="86" y="1"/>
                </a:cxn>
                <a:cxn ang="0">
                  <a:pos x="86" y="1"/>
                </a:cxn>
                <a:cxn ang="0">
                  <a:pos x="63" y="26"/>
                </a:cxn>
                <a:cxn ang="0">
                  <a:pos x="41" y="52"/>
                </a:cxn>
                <a:cxn ang="0">
                  <a:pos x="20" y="79"/>
                </a:cxn>
                <a:cxn ang="0">
                  <a:pos x="1" y="107"/>
                </a:cxn>
                <a:cxn ang="0">
                  <a:pos x="1" y="107"/>
                </a:cxn>
                <a:cxn ang="0">
                  <a:pos x="0" y="109"/>
                </a:cxn>
                <a:cxn ang="0">
                  <a:pos x="0" y="111"/>
                </a:cxn>
                <a:cxn ang="0">
                  <a:pos x="1" y="112"/>
                </a:cxn>
                <a:cxn ang="0">
                  <a:pos x="3" y="113"/>
                </a:cxn>
                <a:cxn ang="0">
                  <a:pos x="4" y="114"/>
                </a:cxn>
                <a:cxn ang="0">
                  <a:pos x="6" y="114"/>
                </a:cxn>
                <a:cxn ang="0">
                  <a:pos x="8" y="113"/>
                </a:cxn>
                <a:cxn ang="0">
                  <a:pos x="9" y="112"/>
                </a:cxn>
                <a:cxn ang="0">
                  <a:pos x="9" y="112"/>
                </a:cxn>
                <a:cxn ang="0">
                  <a:pos x="28" y="84"/>
                </a:cxn>
                <a:cxn ang="0">
                  <a:pos x="48" y="57"/>
                </a:cxn>
                <a:cxn ang="0">
                  <a:pos x="70" y="32"/>
                </a:cxn>
                <a:cxn ang="0">
                  <a:pos x="94" y="8"/>
                </a:cxn>
                <a:cxn ang="0">
                  <a:pos x="94" y="8"/>
                </a:cxn>
                <a:cxn ang="0">
                  <a:pos x="95" y="6"/>
                </a:cxn>
                <a:cxn ang="0">
                  <a:pos x="95" y="4"/>
                </a:cxn>
                <a:cxn ang="0">
                  <a:pos x="95" y="3"/>
                </a:cxn>
                <a:cxn ang="0">
                  <a:pos x="94" y="1"/>
                </a:cxn>
                <a:cxn ang="0">
                  <a:pos x="92" y="0"/>
                </a:cxn>
                <a:cxn ang="0">
                  <a:pos x="91" y="0"/>
                </a:cxn>
                <a:cxn ang="0">
                  <a:pos x="88" y="0"/>
                </a:cxn>
                <a:cxn ang="0">
                  <a:pos x="86" y="1"/>
                </a:cxn>
                <a:cxn ang="0">
                  <a:pos x="86" y="1"/>
                </a:cxn>
              </a:cxnLst>
              <a:rect l="0" t="0" r="r" b="b"/>
              <a:pathLst>
                <a:path w="95" h="114">
                  <a:moveTo>
                    <a:pt x="86" y="1"/>
                  </a:moveTo>
                  <a:lnTo>
                    <a:pt x="86" y="1"/>
                  </a:lnTo>
                  <a:lnTo>
                    <a:pt x="63" y="26"/>
                  </a:lnTo>
                  <a:lnTo>
                    <a:pt x="41" y="52"/>
                  </a:lnTo>
                  <a:lnTo>
                    <a:pt x="20" y="79"/>
                  </a:lnTo>
                  <a:lnTo>
                    <a:pt x="1" y="107"/>
                  </a:lnTo>
                  <a:lnTo>
                    <a:pt x="1" y="107"/>
                  </a:lnTo>
                  <a:lnTo>
                    <a:pt x="0" y="109"/>
                  </a:lnTo>
                  <a:lnTo>
                    <a:pt x="0" y="111"/>
                  </a:lnTo>
                  <a:lnTo>
                    <a:pt x="1" y="112"/>
                  </a:lnTo>
                  <a:lnTo>
                    <a:pt x="3" y="113"/>
                  </a:lnTo>
                  <a:lnTo>
                    <a:pt x="4" y="114"/>
                  </a:lnTo>
                  <a:lnTo>
                    <a:pt x="6" y="114"/>
                  </a:lnTo>
                  <a:lnTo>
                    <a:pt x="8" y="113"/>
                  </a:lnTo>
                  <a:lnTo>
                    <a:pt x="9" y="112"/>
                  </a:lnTo>
                  <a:lnTo>
                    <a:pt x="9" y="112"/>
                  </a:lnTo>
                  <a:lnTo>
                    <a:pt x="28" y="84"/>
                  </a:lnTo>
                  <a:lnTo>
                    <a:pt x="48" y="57"/>
                  </a:lnTo>
                  <a:lnTo>
                    <a:pt x="70" y="32"/>
                  </a:lnTo>
                  <a:lnTo>
                    <a:pt x="94" y="8"/>
                  </a:lnTo>
                  <a:lnTo>
                    <a:pt x="94" y="8"/>
                  </a:lnTo>
                  <a:lnTo>
                    <a:pt x="95" y="6"/>
                  </a:lnTo>
                  <a:lnTo>
                    <a:pt x="95" y="4"/>
                  </a:lnTo>
                  <a:lnTo>
                    <a:pt x="95" y="3"/>
                  </a:lnTo>
                  <a:lnTo>
                    <a:pt x="94" y="1"/>
                  </a:lnTo>
                  <a:lnTo>
                    <a:pt x="92" y="0"/>
                  </a:lnTo>
                  <a:lnTo>
                    <a:pt x="91" y="0"/>
                  </a:lnTo>
                  <a:lnTo>
                    <a:pt x="88" y="0"/>
                  </a:lnTo>
                  <a:lnTo>
                    <a:pt x="86" y="1"/>
                  </a:lnTo>
                  <a:lnTo>
                    <a:pt x="8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4" name="chenying0907 340"/>
            <p:cNvSpPr>
              <a:spLocks/>
            </p:cNvSpPr>
            <p:nvPr/>
          </p:nvSpPr>
          <p:spPr bwMode="auto">
            <a:xfrm>
              <a:off x="3497263" y="3452813"/>
              <a:ext cx="14288" cy="30163"/>
            </a:xfrm>
            <a:custGeom>
              <a:avLst/>
              <a:gdLst/>
              <a:ahLst/>
              <a:cxnLst>
                <a:cxn ang="0">
                  <a:pos x="20" y="2"/>
                </a:cxn>
                <a:cxn ang="0">
                  <a:pos x="20" y="2"/>
                </a:cxn>
                <a:cxn ang="0">
                  <a:pos x="14" y="14"/>
                </a:cxn>
                <a:cxn ang="0">
                  <a:pos x="9" y="26"/>
                </a:cxn>
                <a:cxn ang="0">
                  <a:pos x="0" y="51"/>
                </a:cxn>
                <a:cxn ang="0">
                  <a:pos x="0" y="51"/>
                </a:cxn>
                <a:cxn ang="0">
                  <a:pos x="0" y="53"/>
                </a:cxn>
                <a:cxn ang="0">
                  <a:pos x="1" y="54"/>
                </a:cxn>
                <a:cxn ang="0">
                  <a:pos x="2" y="56"/>
                </a:cxn>
                <a:cxn ang="0">
                  <a:pos x="3" y="56"/>
                </a:cxn>
                <a:cxn ang="0">
                  <a:pos x="5" y="57"/>
                </a:cxn>
                <a:cxn ang="0">
                  <a:pos x="7" y="56"/>
                </a:cxn>
                <a:cxn ang="0">
                  <a:pos x="9" y="55"/>
                </a:cxn>
                <a:cxn ang="0">
                  <a:pos x="10" y="53"/>
                </a:cxn>
                <a:cxn ang="0">
                  <a:pos x="10" y="53"/>
                </a:cxn>
                <a:cxn ang="0">
                  <a:pos x="18" y="29"/>
                </a:cxn>
                <a:cxn ang="0">
                  <a:pos x="22" y="18"/>
                </a:cxn>
                <a:cxn ang="0">
                  <a:pos x="28" y="7"/>
                </a:cxn>
                <a:cxn ang="0">
                  <a:pos x="28" y="7"/>
                </a:cxn>
                <a:cxn ang="0">
                  <a:pos x="29" y="5"/>
                </a:cxn>
                <a:cxn ang="0">
                  <a:pos x="29" y="3"/>
                </a:cxn>
                <a:cxn ang="0">
                  <a:pos x="28" y="2"/>
                </a:cxn>
                <a:cxn ang="0">
                  <a:pos x="26" y="0"/>
                </a:cxn>
                <a:cxn ang="0">
                  <a:pos x="25" y="0"/>
                </a:cxn>
                <a:cxn ang="0">
                  <a:pos x="23" y="0"/>
                </a:cxn>
                <a:cxn ang="0">
                  <a:pos x="22" y="0"/>
                </a:cxn>
                <a:cxn ang="0">
                  <a:pos x="20" y="2"/>
                </a:cxn>
                <a:cxn ang="0">
                  <a:pos x="20" y="2"/>
                </a:cxn>
              </a:cxnLst>
              <a:rect l="0" t="0" r="r" b="b"/>
              <a:pathLst>
                <a:path w="29" h="57">
                  <a:moveTo>
                    <a:pt x="20" y="2"/>
                  </a:moveTo>
                  <a:lnTo>
                    <a:pt x="20" y="2"/>
                  </a:lnTo>
                  <a:lnTo>
                    <a:pt x="14" y="14"/>
                  </a:lnTo>
                  <a:lnTo>
                    <a:pt x="9" y="26"/>
                  </a:lnTo>
                  <a:lnTo>
                    <a:pt x="0" y="51"/>
                  </a:lnTo>
                  <a:lnTo>
                    <a:pt x="0" y="51"/>
                  </a:lnTo>
                  <a:lnTo>
                    <a:pt x="0" y="53"/>
                  </a:lnTo>
                  <a:lnTo>
                    <a:pt x="1" y="54"/>
                  </a:lnTo>
                  <a:lnTo>
                    <a:pt x="2" y="56"/>
                  </a:lnTo>
                  <a:lnTo>
                    <a:pt x="3" y="56"/>
                  </a:lnTo>
                  <a:lnTo>
                    <a:pt x="5" y="57"/>
                  </a:lnTo>
                  <a:lnTo>
                    <a:pt x="7" y="56"/>
                  </a:lnTo>
                  <a:lnTo>
                    <a:pt x="9" y="55"/>
                  </a:lnTo>
                  <a:lnTo>
                    <a:pt x="10" y="53"/>
                  </a:lnTo>
                  <a:lnTo>
                    <a:pt x="10" y="53"/>
                  </a:lnTo>
                  <a:lnTo>
                    <a:pt x="18" y="29"/>
                  </a:lnTo>
                  <a:lnTo>
                    <a:pt x="22" y="18"/>
                  </a:lnTo>
                  <a:lnTo>
                    <a:pt x="28" y="7"/>
                  </a:lnTo>
                  <a:lnTo>
                    <a:pt x="28" y="7"/>
                  </a:lnTo>
                  <a:lnTo>
                    <a:pt x="29" y="5"/>
                  </a:lnTo>
                  <a:lnTo>
                    <a:pt x="29" y="3"/>
                  </a:lnTo>
                  <a:lnTo>
                    <a:pt x="28" y="2"/>
                  </a:lnTo>
                  <a:lnTo>
                    <a:pt x="26" y="0"/>
                  </a:lnTo>
                  <a:lnTo>
                    <a:pt x="25" y="0"/>
                  </a:lnTo>
                  <a:lnTo>
                    <a:pt x="23" y="0"/>
                  </a:lnTo>
                  <a:lnTo>
                    <a:pt x="22" y="0"/>
                  </a:lnTo>
                  <a:lnTo>
                    <a:pt x="20" y="2"/>
                  </a:lnTo>
                  <a:lnTo>
                    <a:pt x="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5" name="chenying0907 341"/>
            <p:cNvSpPr>
              <a:spLocks/>
            </p:cNvSpPr>
            <p:nvPr/>
          </p:nvSpPr>
          <p:spPr bwMode="auto">
            <a:xfrm>
              <a:off x="3516313" y="3560763"/>
              <a:ext cx="12700" cy="39688"/>
            </a:xfrm>
            <a:custGeom>
              <a:avLst/>
              <a:gdLst/>
              <a:ahLst/>
              <a:cxnLst>
                <a:cxn ang="0">
                  <a:pos x="15" y="5"/>
                </a:cxn>
                <a:cxn ang="0">
                  <a:pos x="15" y="5"/>
                </a:cxn>
                <a:cxn ang="0">
                  <a:pos x="14" y="13"/>
                </a:cxn>
                <a:cxn ang="0">
                  <a:pos x="12" y="21"/>
                </a:cxn>
                <a:cxn ang="0">
                  <a:pos x="8" y="38"/>
                </a:cxn>
                <a:cxn ang="0">
                  <a:pos x="3" y="54"/>
                </a:cxn>
                <a:cxn ang="0">
                  <a:pos x="2" y="63"/>
                </a:cxn>
                <a:cxn ang="0">
                  <a:pos x="0" y="71"/>
                </a:cxn>
                <a:cxn ang="0">
                  <a:pos x="0" y="71"/>
                </a:cxn>
                <a:cxn ang="0">
                  <a:pos x="0" y="73"/>
                </a:cxn>
                <a:cxn ang="0">
                  <a:pos x="2" y="74"/>
                </a:cxn>
                <a:cxn ang="0">
                  <a:pos x="4" y="75"/>
                </a:cxn>
                <a:cxn ang="0">
                  <a:pos x="5" y="75"/>
                </a:cxn>
                <a:cxn ang="0">
                  <a:pos x="7" y="75"/>
                </a:cxn>
                <a:cxn ang="0">
                  <a:pos x="8" y="74"/>
                </a:cxn>
                <a:cxn ang="0">
                  <a:pos x="10" y="73"/>
                </a:cxn>
                <a:cxn ang="0">
                  <a:pos x="10" y="71"/>
                </a:cxn>
                <a:cxn ang="0">
                  <a:pos x="10" y="71"/>
                </a:cxn>
                <a:cxn ang="0">
                  <a:pos x="11" y="63"/>
                </a:cxn>
                <a:cxn ang="0">
                  <a:pos x="12" y="54"/>
                </a:cxn>
                <a:cxn ang="0">
                  <a:pos x="17" y="38"/>
                </a:cxn>
                <a:cxn ang="0">
                  <a:pos x="21" y="21"/>
                </a:cxn>
                <a:cxn ang="0">
                  <a:pos x="23" y="13"/>
                </a:cxn>
                <a:cxn ang="0">
                  <a:pos x="24" y="5"/>
                </a:cxn>
                <a:cxn ang="0">
                  <a:pos x="24" y="5"/>
                </a:cxn>
                <a:cxn ang="0">
                  <a:pos x="23" y="3"/>
                </a:cxn>
                <a:cxn ang="0">
                  <a:pos x="23" y="1"/>
                </a:cxn>
                <a:cxn ang="0">
                  <a:pos x="21" y="0"/>
                </a:cxn>
                <a:cxn ang="0">
                  <a:pos x="19" y="0"/>
                </a:cxn>
                <a:cxn ang="0">
                  <a:pos x="18" y="0"/>
                </a:cxn>
                <a:cxn ang="0">
                  <a:pos x="16" y="1"/>
                </a:cxn>
                <a:cxn ang="0">
                  <a:pos x="15" y="3"/>
                </a:cxn>
                <a:cxn ang="0">
                  <a:pos x="15" y="5"/>
                </a:cxn>
                <a:cxn ang="0">
                  <a:pos x="15" y="5"/>
                </a:cxn>
              </a:cxnLst>
              <a:rect l="0" t="0" r="r" b="b"/>
              <a:pathLst>
                <a:path w="24" h="75">
                  <a:moveTo>
                    <a:pt x="15" y="5"/>
                  </a:moveTo>
                  <a:lnTo>
                    <a:pt x="15" y="5"/>
                  </a:lnTo>
                  <a:lnTo>
                    <a:pt x="14" y="13"/>
                  </a:lnTo>
                  <a:lnTo>
                    <a:pt x="12" y="21"/>
                  </a:lnTo>
                  <a:lnTo>
                    <a:pt x="8" y="38"/>
                  </a:lnTo>
                  <a:lnTo>
                    <a:pt x="3" y="54"/>
                  </a:lnTo>
                  <a:lnTo>
                    <a:pt x="2" y="63"/>
                  </a:lnTo>
                  <a:lnTo>
                    <a:pt x="0" y="71"/>
                  </a:lnTo>
                  <a:lnTo>
                    <a:pt x="0" y="71"/>
                  </a:lnTo>
                  <a:lnTo>
                    <a:pt x="0" y="73"/>
                  </a:lnTo>
                  <a:lnTo>
                    <a:pt x="2" y="74"/>
                  </a:lnTo>
                  <a:lnTo>
                    <a:pt x="4" y="75"/>
                  </a:lnTo>
                  <a:lnTo>
                    <a:pt x="5" y="75"/>
                  </a:lnTo>
                  <a:lnTo>
                    <a:pt x="7" y="75"/>
                  </a:lnTo>
                  <a:lnTo>
                    <a:pt x="8" y="74"/>
                  </a:lnTo>
                  <a:lnTo>
                    <a:pt x="10" y="73"/>
                  </a:lnTo>
                  <a:lnTo>
                    <a:pt x="10" y="71"/>
                  </a:lnTo>
                  <a:lnTo>
                    <a:pt x="10" y="71"/>
                  </a:lnTo>
                  <a:lnTo>
                    <a:pt x="11" y="63"/>
                  </a:lnTo>
                  <a:lnTo>
                    <a:pt x="12" y="54"/>
                  </a:lnTo>
                  <a:lnTo>
                    <a:pt x="17" y="38"/>
                  </a:lnTo>
                  <a:lnTo>
                    <a:pt x="21" y="21"/>
                  </a:lnTo>
                  <a:lnTo>
                    <a:pt x="23" y="13"/>
                  </a:lnTo>
                  <a:lnTo>
                    <a:pt x="24" y="5"/>
                  </a:lnTo>
                  <a:lnTo>
                    <a:pt x="24" y="5"/>
                  </a:lnTo>
                  <a:lnTo>
                    <a:pt x="23" y="3"/>
                  </a:lnTo>
                  <a:lnTo>
                    <a:pt x="23" y="1"/>
                  </a:lnTo>
                  <a:lnTo>
                    <a:pt x="21" y="0"/>
                  </a:lnTo>
                  <a:lnTo>
                    <a:pt x="19" y="0"/>
                  </a:lnTo>
                  <a:lnTo>
                    <a:pt x="18" y="0"/>
                  </a:lnTo>
                  <a:lnTo>
                    <a:pt x="16" y="1"/>
                  </a:lnTo>
                  <a:lnTo>
                    <a:pt x="15" y="3"/>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6" name="chenying0907 342"/>
            <p:cNvSpPr>
              <a:spLocks/>
            </p:cNvSpPr>
            <p:nvPr/>
          </p:nvSpPr>
          <p:spPr bwMode="auto">
            <a:xfrm>
              <a:off x="3535363" y="3578225"/>
              <a:ext cx="9525" cy="33338"/>
            </a:xfrm>
            <a:custGeom>
              <a:avLst/>
              <a:gdLst/>
              <a:ahLst/>
              <a:cxnLst>
                <a:cxn ang="0">
                  <a:pos x="9" y="5"/>
                </a:cxn>
                <a:cxn ang="0">
                  <a:pos x="9" y="5"/>
                </a:cxn>
                <a:cxn ang="0">
                  <a:pos x="9" y="11"/>
                </a:cxn>
                <a:cxn ang="0">
                  <a:pos x="8" y="17"/>
                </a:cxn>
                <a:cxn ang="0">
                  <a:pos x="5" y="31"/>
                </a:cxn>
                <a:cxn ang="0">
                  <a:pos x="2" y="43"/>
                </a:cxn>
                <a:cxn ang="0">
                  <a:pos x="1" y="50"/>
                </a:cxn>
                <a:cxn ang="0">
                  <a:pos x="0" y="56"/>
                </a:cxn>
                <a:cxn ang="0">
                  <a:pos x="0" y="56"/>
                </a:cxn>
                <a:cxn ang="0">
                  <a:pos x="0" y="59"/>
                </a:cxn>
                <a:cxn ang="0">
                  <a:pos x="1" y="61"/>
                </a:cxn>
                <a:cxn ang="0">
                  <a:pos x="3" y="61"/>
                </a:cxn>
                <a:cxn ang="0">
                  <a:pos x="4" y="62"/>
                </a:cxn>
                <a:cxn ang="0">
                  <a:pos x="6" y="61"/>
                </a:cxn>
                <a:cxn ang="0">
                  <a:pos x="8" y="61"/>
                </a:cxn>
                <a:cxn ang="0">
                  <a:pos x="9" y="59"/>
                </a:cxn>
                <a:cxn ang="0">
                  <a:pos x="9" y="56"/>
                </a:cxn>
                <a:cxn ang="0">
                  <a:pos x="9" y="56"/>
                </a:cxn>
                <a:cxn ang="0">
                  <a:pos x="10" y="50"/>
                </a:cxn>
                <a:cxn ang="0">
                  <a:pos x="11" y="43"/>
                </a:cxn>
                <a:cxn ang="0">
                  <a:pos x="14" y="31"/>
                </a:cxn>
                <a:cxn ang="0">
                  <a:pos x="17" y="18"/>
                </a:cxn>
                <a:cxn ang="0">
                  <a:pos x="18" y="11"/>
                </a:cxn>
                <a:cxn ang="0">
                  <a:pos x="18" y="5"/>
                </a:cxn>
                <a:cxn ang="0">
                  <a:pos x="18" y="5"/>
                </a:cxn>
                <a:cxn ang="0">
                  <a:pos x="18" y="3"/>
                </a:cxn>
                <a:cxn ang="0">
                  <a:pos x="17" y="1"/>
                </a:cxn>
                <a:cxn ang="0">
                  <a:pos x="16" y="1"/>
                </a:cxn>
                <a:cxn ang="0">
                  <a:pos x="14" y="0"/>
                </a:cxn>
                <a:cxn ang="0">
                  <a:pos x="12" y="1"/>
                </a:cxn>
                <a:cxn ang="0">
                  <a:pos x="11" y="1"/>
                </a:cxn>
                <a:cxn ang="0">
                  <a:pos x="10" y="3"/>
                </a:cxn>
                <a:cxn ang="0">
                  <a:pos x="9" y="5"/>
                </a:cxn>
                <a:cxn ang="0">
                  <a:pos x="9" y="5"/>
                </a:cxn>
              </a:cxnLst>
              <a:rect l="0" t="0" r="r" b="b"/>
              <a:pathLst>
                <a:path w="18" h="62">
                  <a:moveTo>
                    <a:pt x="9" y="5"/>
                  </a:moveTo>
                  <a:lnTo>
                    <a:pt x="9" y="5"/>
                  </a:lnTo>
                  <a:lnTo>
                    <a:pt x="9" y="11"/>
                  </a:lnTo>
                  <a:lnTo>
                    <a:pt x="8" y="17"/>
                  </a:lnTo>
                  <a:lnTo>
                    <a:pt x="5" y="31"/>
                  </a:lnTo>
                  <a:lnTo>
                    <a:pt x="2" y="43"/>
                  </a:lnTo>
                  <a:lnTo>
                    <a:pt x="1" y="50"/>
                  </a:lnTo>
                  <a:lnTo>
                    <a:pt x="0" y="56"/>
                  </a:lnTo>
                  <a:lnTo>
                    <a:pt x="0" y="56"/>
                  </a:lnTo>
                  <a:lnTo>
                    <a:pt x="0" y="59"/>
                  </a:lnTo>
                  <a:lnTo>
                    <a:pt x="1" y="61"/>
                  </a:lnTo>
                  <a:lnTo>
                    <a:pt x="3" y="61"/>
                  </a:lnTo>
                  <a:lnTo>
                    <a:pt x="4" y="62"/>
                  </a:lnTo>
                  <a:lnTo>
                    <a:pt x="6" y="61"/>
                  </a:lnTo>
                  <a:lnTo>
                    <a:pt x="8" y="61"/>
                  </a:lnTo>
                  <a:lnTo>
                    <a:pt x="9" y="59"/>
                  </a:lnTo>
                  <a:lnTo>
                    <a:pt x="9" y="56"/>
                  </a:lnTo>
                  <a:lnTo>
                    <a:pt x="9" y="56"/>
                  </a:lnTo>
                  <a:lnTo>
                    <a:pt x="10" y="50"/>
                  </a:lnTo>
                  <a:lnTo>
                    <a:pt x="11" y="43"/>
                  </a:lnTo>
                  <a:lnTo>
                    <a:pt x="14" y="31"/>
                  </a:lnTo>
                  <a:lnTo>
                    <a:pt x="17" y="18"/>
                  </a:lnTo>
                  <a:lnTo>
                    <a:pt x="18" y="11"/>
                  </a:lnTo>
                  <a:lnTo>
                    <a:pt x="18" y="5"/>
                  </a:lnTo>
                  <a:lnTo>
                    <a:pt x="18" y="5"/>
                  </a:lnTo>
                  <a:lnTo>
                    <a:pt x="18" y="3"/>
                  </a:lnTo>
                  <a:lnTo>
                    <a:pt x="17" y="1"/>
                  </a:lnTo>
                  <a:lnTo>
                    <a:pt x="16" y="1"/>
                  </a:lnTo>
                  <a:lnTo>
                    <a:pt x="14" y="0"/>
                  </a:lnTo>
                  <a:lnTo>
                    <a:pt x="12" y="1"/>
                  </a:lnTo>
                  <a:lnTo>
                    <a:pt x="11" y="1"/>
                  </a:lnTo>
                  <a:lnTo>
                    <a:pt x="10" y="3"/>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7" name="chenying0907 343"/>
            <p:cNvSpPr>
              <a:spLocks/>
            </p:cNvSpPr>
            <p:nvPr/>
          </p:nvSpPr>
          <p:spPr bwMode="auto">
            <a:xfrm>
              <a:off x="3554413" y="3590925"/>
              <a:ext cx="4763" cy="26988"/>
            </a:xfrm>
            <a:custGeom>
              <a:avLst/>
              <a:gdLst/>
              <a:ahLst/>
              <a:cxnLst>
                <a:cxn ang="0">
                  <a:pos x="0" y="6"/>
                </a:cxn>
                <a:cxn ang="0">
                  <a:pos x="0" y="48"/>
                </a:cxn>
                <a:cxn ang="0">
                  <a:pos x="0" y="48"/>
                </a:cxn>
                <a:cxn ang="0">
                  <a:pos x="0" y="50"/>
                </a:cxn>
                <a:cxn ang="0">
                  <a:pos x="1" y="51"/>
                </a:cxn>
                <a:cxn ang="0">
                  <a:pos x="3" y="52"/>
                </a:cxn>
                <a:cxn ang="0">
                  <a:pos x="4" y="52"/>
                </a:cxn>
                <a:cxn ang="0">
                  <a:pos x="6" y="52"/>
                </a:cxn>
                <a:cxn ang="0">
                  <a:pos x="7" y="51"/>
                </a:cxn>
                <a:cxn ang="0">
                  <a:pos x="9" y="50"/>
                </a:cxn>
                <a:cxn ang="0">
                  <a:pos x="9" y="48"/>
                </a:cxn>
                <a:cxn ang="0">
                  <a:pos x="9" y="6"/>
                </a:cxn>
                <a:cxn ang="0">
                  <a:pos x="9" y="6"/>
                </a:cxn>
                <a:cxn ang="0">
                  <a:pos x="9" y="4"/>
                </a:cxn>
                <a:cxn ang="0">
                  <a:pos x="7" y="1"/>
                </a:cxn>
                <a:cxn ang="0">
                  <a:pos x="6" y="1"/>
                </a:cxn>
                <a:cxn ang="0">
                  <a:pos x="4" y="0"/>
                </a:cxn>
                <a:cxn ang="0">
                  <a:pos x="3" y="1"/>
                </a:cxn>
                <a:cxn ang="0">
                  <a:pos x="1" y="1"/>
                </a:cxn>
                <a:cxn ang="0">
                  <a:pos x="0" y="4"/>
                </a:cxn>
                <a:cxn ang="0">
                  <a:pos x="0" y="6"/>
                </a:cxn>
                <a:cxn ang="0">
                  <a:pos x="0" y="6"/>
                </a:cxn>
              </a:cxnLst>
              <a:rect l="0" t="0" r="r" b="b"/>
              <a:pathLst>
                <a:path w="9" h="52">
                  <a:moveTo>
                    <a:pt x="0" y="6"/>
                  </a:moveTo>
                  <a:lnTo>
                    <a:pt x="0" y="48"/>
                  </a:lnTo>
                  <a:lnTo>
                    <a:pt x="0" y="48"/>
                  </a:lnTo>
                  <a:lnTo>
                    <a:pt x="0" y="50"/>
                  </a:lnTo>
                  <a:lnTo>
                    <a:pt x="1" y="51"/>
                  </a:lnTo>
                  <a:lnTo>
                    <a:pt x="3" y="52"/>
                  </a:lnTo>
                  <a:lnTo>
                    <a:pt x="4" y="52"/>
                  </a:lnTo>
                  <a:lnTo>
                    <a:pt x="6" y="52"/>
                  </a:lnTo>
                  <a:lnTo>
                    <a:pt x="7" y="51"/>
                  </a:lnTo>
                  <a:lnTo>
                    <a:pt x="9" y="50"/>
                  </a:lnTo>
                  <a:lnTo>
                    <a:pt x="9" y="48"/>
                  </a:lnTo>
                  <a:lnTo>
                    <a:pt x="9" y="6"/>
                  </a:lnTo>
                  <a:lnTo>
                    <a:pt x="9" y="6"/>
                  </a:lnTo>
                  <a:lnTo>
                    <a:pt x="9" y="4"/>
                  </a:lnTo>
                  <a:lnTo>
                    <a:pt x="7" y="1"/>
                  </a:lnTo>
                  <a:lnTo>
                    <a:pt x="6" y="1"/>
                  </a:lnTo>
                  <a:lnTo>
                    <a:pt x="4" y="0"/>
                  </a:lnTo>
                  <a:lnTo>
                    <a:pt x="3" y="1"/>
                  </a:lnTo>
                  <a:lnTo>
                    <a:pt x="1" y="1"/>
                  </a:lnTo>
                  <a:lnTo>
                    <a:pt x="0"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8" name="chenying0907 344"/>
            <p:cNvSpPr>
              <a:spLocks/>
            </p:cNvSpPr>
            <p:nvPr/>
          </p:nvSpPr>
          <p:spPr bwMode="auto">
            <a:xfrm>
              <a:off x="3570288" y="3595688"/>
              <a:ext cx="14288" cy="33338"/>
            </a:xfrm>
            <a:custGeom>
              <a:avLst/>
              <a:gdLst/>
              <a:ahLst/>
              <a:cxnLst>
                <a:cxn ang="0">
                  <a:pos x="29" y="4"/>
                </a:cxn>
                <a:cxn ang="0">
                  <a:pos x="29" y="4"/>
                </a:cxn>
                <a:cxn ang="0">
                  <a:pos x="28" y="2"/>
                </a:cxn>
                <a:cxn ang="0">
                  <a:pos x="26" y="1"/>
                </a:cxn>
                <a:cxn ang="0">
                  <a:pos x="24" y="0"/>
                </a:cxn>
                <a:cxn ang="0">
                  <a:pos x="22" y="1"/>
                </a:cxn>
                <a:cxn ang="0">
                  <a:pos x="20" y="2"/>
                </a:cxn>
                <a:cxn ang="0">
                  <a:pos x="19" y="4"/>
                </a:cxn>
                <a:cxn ang="0">
                  <a:pos x="19" y="6"/>
                </a:cxn>
                <a:cxn ang="0">
                  <a:pos x="19" y="6"/>
                </a:cxn>
                <a:cxn ang="0">
                  <a:pos x="19" y="10"/>
                </a:cxn>
                <a:cxn ang="0">
                  <a:pos x="19" y="13"/>
                </a:cxn>
                <a:cxn ang="0">
                  <a:pos x="16" y="20"/>
                </a:cxn>
                <a:cxn ang="0">
                  <a:pos x="13" y="27"/>
                </a:cxn>
                <a:cxn ang="0">
                  <a:pos x="9" y="33"/>
                </a:cxn>
                <a:cxn ang="0">
                  <a:pos x="9" y="33"/>
                </a:cxn>
                <a:cxn ang="0">
                  <a:pos x="6" y="39"/>
                </a:cxn>
                <a:cxn ang="0">
                  <a:pos x="3" y="44"/>
                </a:cxn>
                <a:cxn ang="0">
                  <a:pos x="1" y="50"/>
                </a:cxn>
                <a:cxn ang="0">
                  <a:pos x="0" y="57"/>
                </a:cxn>
                <a:cxn ang="0">
                  <a:pos x="0" y="57"/>
                </a:cxn>
                <a:cxn ang="0">
                  <a:pos x="1" y="59"/>
                </a:cxn>
                <a:cxn ang="0">
                  <a:pos x="2" y="61"/>
                </a:cxn>
                <a:cxn ang="0">
                  <a:pos x="3" y="61"/>
                </a:cxn>
                <a:cxn ang="0">
                  <a:pos x="5" y="62"/>
                </a:cxn>
                <a:cxn ang="0">
                  <a:pos x="6" y="61"/>
                </a:cxn>
                <a:cxn ang="0">
                  <a:pos x="8" y="61"/>
                </a:cxn>
                <a:cxn ang="0">
                  <a:pos x="9" y="59"/>
                </a:cxn>
                <a:cxn ang="0">
                  <a:pos x="9" y="57"/>
                </a:cxn>
                <a:cxn ang="0">
                  <a:pos x="9" y="57"/>
                </a:cxn>
                <a:cxn ang="0">
                  <a:pos x="11" y="49"/>
                </a:cxn>
                <a:cxn ang="0">
                  <a:pos x="13" y="43"/>
                </a:cxn>
                <a:cxn ang="0">
                  <a:pos x="20" y="31"/>
                </a:cxn>
                <a:cxn ang="0">
                  <a:pos x="24" y="24"/>
                </a:cxn>
                <a:cxn ang="0">
                  <a:pos x="28" y="18"/>
                </a:cxn>
                <a:cxn ang="0">
                  <a:pos x="29" y="11"/>
                </a:cxn>
                <a:cxn ang="0">
                  <a:pos x="29" y="4"/>
                </a:cxn>
                <a:cxn ang="0">
                  <a:pos x="29" y="4"/>
                </a:cxn>
              </a:cxnLst>
              <a:rect l="0" t="0" r="r" b="b"/>
              <a:pathLst>
                <a:path w="29" h="62">
                  <a:moveTo>
                    <a:pt x="29" y="4"/>
                  </a:moveTo>
                  <a:lnTo>
                    <a:pt x="29" y="4"/>
                  </a:lnTo>
                  <a:lnTo>
                    <a:pt x="28" y="2"/>
                  </a:lnTo>
                  <a:lnTo>
                    <a:pt x="26" y="1"/>
                  </a:lnTo>
                  <a:lnTo>
                    <a:pt x="24" y="0"/>
                  </a:lnTo>
                  <a:lnTo>
                    <a:pt x="22" y="1"/>
                  </a:lnTo>
                  <a:lnTo>
                    <a:pt x="20" y="2"/>
                  </a:lnTo>
                  <a:lnTo>
                    <a:pt x="19" y="4"/>
                  </a:lnTo>
                  <a:lnTo>
                    <a:pt x="19" y="6"/>
                  </a:lnTo>
                  <a:lnTo>
                    <a:pt x="19" y="6"/>
                  </a:lnTo>
                  <a:lnTo>
                    <a:pt x="19" y="10"/>
                  </a:lnTo>
                  <a:lnTo>
                    <a:pt x="19" y="13"/>
                  </a:lnTo>
                  <a:lnTo>
                    <a:pt x="16" y="20"/>
                  </a:lnTo>
                  <a:lnTo>
                    <a:pt x="13" y="27"/>
                  </a:lnTo>
                  <a:lnTo>
                    <a:pt x="9" y="33"/>
                  </a:lnTo>
                  <a:lnTo>
                    <a:pt x="9" y="33"/>
                  </a:lnTo>
                  <a:lnTo>
                    <a:pt x="6" y="39"/>
                  </a:lnTo>
                  <a:lnTo>
                    <a:pt x="3" y="44"/>
                  </a:lnTo>
                  <a:lnTo>
                    <a:pt x="1" y="50"/>
                  </a:lnTo>
                  <a:lnTo>
                    <a:pt x="0" y="57"/>
                  </a:lnTo>
                  <a:lnTo>
                    <a:pt x="0" y="57"/>
                  </a:lnTo>
                  <a:lnTo>
                    <a:pt x="1" y="59"/>
                  </a:lnTo>
                  <a:lnTo>
                    <a:pt x="2" y="61"/>
                  </a:lnTo>
                  <a:lnTo>
                    <a:pt x="3" y="61"/>
                  </a:lnTo>
                  <a:lnTo>
                    <a:pt x="5" y="62"/>
                  </a:lnTo>
                  <a:lnTo>
                    <a:pt x="6" y="61"/>
                  </a:lnTo>
                  <a:lnTo>
                    <a:pt x="8" y="61"/>
                  </a:lnTo>
                  <a:lnTo>
                    <a:pt x="9" y="59"/>
                  </a:lnTo>
                  <a:lnTo>
                    <a:pt x="9" y="57"/>
                  </a:lnTo>
                  <a:lnTo>
                    <a:pt x="9" y="57"/>
                  </a:lnTo>
                  <a:lnTo>
                    <a:pt x="11" y="49"/>
                  </a:lnTo>
                  <a:lnTo>
                    <a:pt x="13" y="43"/>
                  </a:lnTo>
                  <a:lnTo>
                    <a:pt x="20" y="31"/>
                  </a:lnTo>
                  <a:lnTo>
                    <a:pt x="24" y="24"/>
                  </a:lnTo>
                  <a:lnTo>
                    <a:pt x="28" y="18"/>
                  </a:lnTo>
                  <a:lnTo>
                    <a:pt x="29" y="11"/>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9" name="chenying0907 345"/>
            <p:cNvSpPr>
              <a:spLocks/>
            </p:cNvSpPr>
            <p:nvPr/>
          </p:nvSpPr>
          <p:spPr bwMode="auto">
            <a:xfrm>
              <a:off x="3592513" y="3600450"/>
              <a:ext cx="17463" cy="33338"/>
            </a:xfrm>
            <a:custGeom>
              <a:avLst/>
              <a:gdLst/>
              <a:ahLst/>
              <a:cxnLst>
                <a:cxn ang="0">
                  <a:pos x="24" y="4"/>
                </a:cxn>
                <a:cxn ang="0">
                  <a:pos x="24" y="4"/>
                </a:cxn>
                <a:cxn ang="0">
                  <a:pos x="22" y="11"/>
                </a:cxn>
                <a:cxn ang="0">
                  <a:pos x="20" y="18"/>
                </a:cxn>
                <a:cxn ang="0">
                  <a:pos x="16" y="24"/>
                </a:cxn>
                <a:cxn ang="0">
                  <a:pos x="11" y="30"/>
                </a:cxn>
                <a:cxn ang="0">
                  <a:pos x="7" y="36"/>
                </a:cxn>
                <a:cxn ang="0">
                  <a:pos x="3" y="42"/>
                </a:cxn>
                <a:cxn ang="0">
                  <a:pos x="1" y="49"/>
                </a:cxn>
                <a:cxn ang="0">
                  <a:pos x="0" y="57"/>
                </a:cxn>
                <a:cxn ang="0">
                  <a:pos x="0" y="57"/>
                </a:cxn>
                <a:cxn ang="0">
                  <a:pos x="0" y="58"/>
                </a:cxn>
                <a:cxn ang="0">
                  <a:pos x="1" y="60"/>
                </a:cxn>
                <a:cxn ang="0">
                  <a:pos x="2" y="61"/>
                </a:cxn>
                <a:cxn ang="0">
                  <a:pos x="4" y="61"/>
                </a:cxn>
                <a:cxn ang="0">
                  <a:pos x="6" y="61"/>
                </a:cxn>
                <a:cxn ang="0">
                  <a:pos x="7" y="60"/>
                </a:cxn>
                <a:cxn ang="0">
                  <a:pos x="8" y="58"/>
                </a:cxn>
                <a:cxn ang="0">
                  <a:pos x="9" y="57"/>
                </a:cxn>
                <a:cxn ang="0">
                  <a:pos x="9" y="57"/>
                </a:cxn>
                <a:cxn ang="0">
                  <a:pos x="10" y="50"/>
                </a:cxn>
                <a:cxn ang="0">
                  <a:pos x="13" y="42"/>
                </a:cxn>
                <a:cxn ang="0">
                  <a:pos x="17" y="36"/>
                </a:cxn>
                <a:cxn ang="0">
                  <a:pos x="21" y="31"/>
                </a:cxn>
                <a:cxn ang="0">
                  <a:pos x="25" y="25"/>
                </a:cxn>
                <a:cxn ang="0">
                  <a:pos x="29" y="19"/>
                </a:cxn>
                <a:cxn ang="0">
                  <a:pos x="31" y="11"/>
                </a:cxn>
                <a:cxn ang="0">
                  <a:pos x="33" y="4"/>
                </a:cxn>
                <a:cxn ang="0">
                  <a:pos x="33" y="4"/>
                </a:cxn>
                <a:cxn ang="0">
                  <a:pos x="32" y="2"/>
                </a:cxn>
                <a:cxn ang="0">
                  <a:pos x="31" y="1"/>
                </a:cxn>
                <a:cxn ang="0">
                  <a:pos x="30" y="0"/>
                </a:cxn>
                <a:cxn ang="0">
                  <a:pos x="28" y="0"/>
                </a:cxn>
                <a:cxn ang="0">
                  <a:pos x="27" y="0"/>
                </a:cxn>
                <a:cxn ang="0">
                  <a:pos x="25" y="1"/>
                </a:cxn>
                <a:cxn ang="0">
                  <a:pos x="24" y="2"/>
                </a:cxn>
                <a:cxn ang="0">
                  <a:pos x="24" y="4"/>
                </a:cxn>
                <a:cxn ang="0">
                  <a:pos x="24" y="4"/>
                </a:cxn>
              </a:cxnLst>
              <a:rect l="0" t="0" r="r" b="b"/>
              <a:pathLst>
                <a:path w="33" h="61">
                  <a:moveTo>
                    <a:pt x="24" y="4"/>
                  </a:moveTo>
                  <a:lnTo>
                    <a:pt x="24" y="4"/>
                  </a:lnTo>
                  <a:lnTo>
                    <a:pt x="22" y="11"/>
                  </a:lnTo>
                  <a:lnTo>
                    <a:pt x="20" y="18"/>
                  </a:lnTo>
                  <a:lnTo>
                    <a:pt x="16" y="24"/>
                  </a:lnTo>
                  <a:lnTo>
                    <a:pt x="11" y="30"/>
                  </a:lnTo>
                  <a:lnTo>
                    <a:pt x="7" y="36"/>
                  </a:lnTo>
                  <a:lnTo>
                    <a:pt x="3" y="42"/>
                  </a:lnTo>
                  <a:lnTo>
                    <a:pt x="1" y="49"/>
                  </a:lnTo>
                  <a:lnTo>
                    <a:pt x="0" y="57"/>
                  </a:lnTo>
                  <a:lnTo>
                    <a:pt x="0" y="57"/>
                  </a:lnTo>
                  <a:lnTo>
                    <a:pt x="0" y="58"/>
                  </a:lnTo>
                  <a:lnTo>
                    <a:pt x="1" y="60"/>
                  </a:lnTo>
                  <a:lnTo>
                    <a:pt x="2" y="61"/>
                  </a:lnTo>
                  <a:lnTo>
                    <a:pt x="4" y="61"/>
                  </a:lnTo>
                  <a:lnTo>
                    <a:pt x="6" y="61"/>
                  </a:lnTo>
                  <a:lnTo>
                    <a:pt x="7" y="60"/>
                  </a:lnTo>
                  <a:lnTo>
                    <a:pt x="8" y="58"/>
                  </a:lnTo>
                  <a:lnTo>
                    <a:pt x="9" y="57"/>
                  </a:lnTo>
                  <a:lnTo>
                    <a:pt x="9" y="57"/>
                  </a:lnTo>
                  <a:lnTo>
                    <a:pt x="10" y="50"/>
                  </a:lnTo>
                  <a:lnTo>
                    <a:pt x="13" y="42"/>
                  </a:lnTo>
                  <a:lnTo>
                    <a:pt x="17" y="36"/>
                  </a:lnTo>
                  <a:lnTo>
                    <a:pt x="21" y="31"/>
                  </a:lnTo>
                  <a:lnTo>
                    <a:pt x="25" y="25"/>
                  </a:lnTo>
                  <a:lnTo>
                    <a:pt x="29" y="19"/>
                  </a:lnTo>
                  <a:lnTo>
                    <a:pt x="31" y="11"/>
                  </a:lnTo>
                  <a:lnTo>
                    <a:pt x="33" y="4"/>
                  </a:lnTo>
                  <a:lnTo>
                    <a:pt x="33" y="4"/>
                  </a:lnTo>
                  <a:lnTo>
                    <a:pt x="32" y="2"/>
                  </a:lnTo>
                  <a:lnTo>
                    <a:pt x="31" y="1"/>
                  </a:lnTo>
                  <a:lnTo>
                    <a:pt x="30" y="0"/>
                  </a:lnTo>
                  <a:lnTo>
                    <a:pt x="28" y="0"/>
                  </a:lnTo>
                  <a:lnTo>
                    <a:pt x="27" y="0"/>
                  </a:lnTo>
                  <a:lnTo>
                    <a:pt x="25" y="1"/>
                  </a:lnTo>
                  <a:lnTo>
                    <a:pt x="24"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0" name="chenying0907 346"/>
            <p:cNvSpPr>
              <a:spLocks/>
            </p:cNvSpPr>
            <p:nvPr/>
          </p:nvSpPr>
          <p:spPr bwMode="auto">
            <a:xfrm>
              <a:off x="3617913" y="3595688"/>
              <a:ext cx="26988" cy="39688"/>
            </a:xfrm>
            <a:custGeom>
              <a:avLst/>
              <a:gdLst/>
              <a:ahLst/>
              <a:cxnLst>
                <a:cxn ang="0">
                  <a:pos x="43" y="2"/>
                </a:cxn>
                <a:cxn ang="0">
                  <a:pos x="43" y="2"/>
                </a:cxn>
                <a:cxn ang="0">
                  <a:pos x="38" y="8"/>
                </a:cxn>
                <a:cxn ang="0">
                  <a:pos x="35" y="15"/>
                </a:cxn>
                <a:cxn ang="0">
                  <a:pos x="28" y="31"/>
                </a:cxn>
                <a:cxn ang="0">
                  <a:pos x="28" y="31"/>
                </a:cxn>
                <a:cxn ang="0">
                  <a:pos x="22" y="41"/>
                </a:cxn>
                <a:cxn ang="0">
                  <a:pos x="16" y="50"/>
                </a:cxn>
                <a:cxn ang="0">
                  <a:pos x="8" y="60"/>
                </a:cxn>
                <a:cxn ang="0">
                  <a:pos x="1" y="68"/>
                </a:cxn>
                <a:cxn ang="0">
                  <a:pos x="1" y="68"/>
                </a:cxn>
                <a:cxn ang="0">
                  <a:pos x="0" y="70"/>
                </a:cxn>
                <a:cxn ang="0">
                  <a:pos x="0" y="71"/>
                </a:cxn>
                <a:cxn ang="0">
                  <a:pos x="0" y="73"/>
                </a:cxn>
                <a:cxn ang="0">
                  <a:pos x="1" y="74"/>
                </a:cxn>
                <a:cxn ang="0">
                  <a:pos x="2" y="75"/>
                </a:cxn>
                <a:cxn ang="0">
                  <a:pos x="4" y="76"/>
                </a:cxn>
                <a:cxn ang="0">
                  <a:pos x="6" y="75"/>
                </a:cxn>
                <a:cxn ang="0">
                  <a:pos x="7" y="74"/>
                </a:cxn>
                <a:cxn ang="0">
                  <a:pos x="7" y="74"/>
                </a:cxn>
                <a:cxn ang="0">
                  <a:pos x="19" y="60"/>
                </a:cxn>
                <a:cxn ang="0">
                  <a:pos x="31" y="44"/>
                </a:cxn>
                <a:cxn ang="0">
                  <a:pos x="31" y="44"/>
                </a:cxn>
                <a:cxn ang="0">
                  <a:pos x="36" y="35"/>
                </a:cxn>
                <a:cxn ang="0">
                  <a:pos x="40" y="26"/>
                </a:cxn>
                <a:cxn ang="0">
                  <a:pos x="44" y="16"/>
                </a:cxn>
                <a:cxn ang="0">
                  <a:pos x="47" y="12"/>
                </a:cxn>
                <a:cxn ang="0">
                  <a:pos x="50" y="8"/>
                </a:cxn>
                <a:cxn ang="0">
                  <a:pos x="50" y="8"/>
                </a:cxn>
                <a:cxn ang="0">
                  <a:pos x="51" y="6"/>
                </a:cxn>
                <a:cxn ang="0">
                  <a:pos x="51" y="5"/>
                </a:cxn>
                <a:cxn ang="0">
                  <a:pos x="50" y="3"/>
                </a:cxn>
                <a:cxn ang="0">
                  <a:pos x="49" y="2"/>
                </a:cxn>
                <a:cxn ang="0">
                  <a:pos x="48" y="1"/>
                </a:cxn>
                <a:cxn ang="0">
                  <a:pos x="46" y="0"/>
                </a:cxn>
                <a:cxn ang="0">
                  <a:pos x="45" y="0"/>
                </a:cxn>
                <a:cxn ang="0">
                  <a:pos x="43" y="2"/>
                </a:cxn>
                <a:cxn ang="0">
                  <a:pos x="43" y="2"/>
                </a:cxn>
              </a:cxnLst>
              <a:rect l="0" t="0" r="r" b="b"/>
              <a:pathLst>
                <a:path w="51" h="76">
                  <a:moveTo>
                    <a:pt x="43" y="2"/>
                  </a:moveTo>
                  <a:lnTo>
                    <a:pt x="43" y="2"/>
                  </a:lnTo>
                  <a:lnTo>
                    <a:pt x="38" y="8"/>
                  </a:lnTo>
                  <a:lnTo>
                    <a:pt x="35" y="15"/>
                  </a:lnTo>
                  <a:lnTo>
                    <a:pt x="28" y="31"/>
                  </a:lnTo>
                  <a:lnTo>
                    <a:pt x="28" y="31"/>
                  </a:lnTo>
                  <a:lnTo>
                    <a:pt x="22" y="41"/>
                  </a:lnTo>
                  <a:lnTo>
                    <a:pt x="16" y="50"/>
                  </a:lnTo>
                  <a:lnTo>
                    <a:pt x="8" y="60"/>
                  </a:lnTo>
                  <a:lnTo>
                    <a:pt x="1" y="68"/>
                  </a:lnTo>
                  <a:lnTo>
                    <a:pt x="1" y="68"/>
                  </a:lnTo>
                  <a:lnTo>
                    <a:pt x="0" y="70"/>
                  </a:lnTo>
                  <a:lnTo>
                    <a:pt x="0" y="71"/>
                  </a:lnTo>
                  <a:lnTo>
                    <a:pt x="0" y="73"/>
                  </a:lnTo>
                  <a:lnTo>
                    <a:pt x="1" y="74"/>
                  </a:lnTo>
                  <a:lnTo>
                    <a:pt x="2" y="75"/>
                  </a:lnTo>
                  <a:lnTo>
                    <a:pt x="4" y="76"/>
                  </a:lnTo>
                  <a:lnTo>
                    <a:pt x="6" y="75"/>
                  </a:lnTo>
                  <a:lnTo>
                    <a:pt x="7" y="74"/>
                  </a:lnTo>
                  <a:lnTo>
                    <a:pt x="7" y="74"/>
                  </a:lnTo>
                  <a:lnTo>
                    <a:pt x="19" y="60"/>
                  </a:lnTo>
                  <a:lnTo>
                    <a:pt x="31" y="44"/>
                  </a:lnTo>
                  <a:lnTo>
                    <a:pt x="31" y="44"/>
                  </a:lnTo>
                  <a:lnTo>
                    <a:pt x="36" y="35"/>
                  </a:lnTo>
                  <a:lnTo>
                    <a:pt x="40" y="26"/>
                  </a:lnTo>
                  <a:lnTo>
                    <a:pt x="44" y="16"/>
                  </a:lnTo>
                  <a:lnTo>
                    <a:pt x="47" y="12"/>
                  </a:lnTo>
                  <a:lnTo>
                    <a:pt x="50" y="8"/>
                  </a:lnTo>
                  <a:lnTo>
                    <a:pt x="50" y="8"/>
                  </a:lnTo>
                  <a:lnTo>
                    <a:pt x="51" y="6"/>
                  </a:lnTo>
                  <a:lnTo>
                    <a:pt x="51" y="5"/>
                  </a:lnTo>
                  <a:lnTo>
                    <a:pt x="50" y="3"/>
                  </a:lnTo>
                  <a:lnTo>
                    <a:pt x="49" y="2"/>
                  </a:lnTo>
                  <a:lnTo>
                    <a:pt x="48" y="1"/>
                  </a:lnTo>
                  <a:lnTo>
                    <a:pt x="46" y="0"/>
                  </a:lnTo>
                  <a:lnTo>
                    <a:pt x="45" y="0"/>
                  </a:lnTo>
                  <a:lnTo>
                    <a:pt x="43" y="2"/>
                  </a:lnTo>
                  <a:lnTo>
                    <a:pt x="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1" name="chenying0907 347"/>
            <p:cNvSpPr>
              <a:spLocks/>
            </p:cNvSpPr>
            <p:nvPr/>
          </p:nvSpPr>
          <p:spPr bwMode="auto">
            <a:xfrm>
              <a:off x="3640138" y="3600450"/>
              <a:ext cx="22225" cy="34925"/>
            </a:xfrm>
            <a:custGeom>
              <a:avLst/>
              <a:gdLst/>
              <a:ahLst/>
              <a:cxnLst>
                <a:cxn ang="0">
                  <a:pos x="34" y="2"/>
                </a:cxn>
                <a:cxn ang="0">
                  <a:pos x="34" y="2"/>
                </a:cxn>
                <a:cxn ang="0">
                  <a:pos x="25" y="17"/>
                </a:cxn>
                <a:cxn ang="0">
                  <a:pos x="21" y="23"/>
                </a:cxn>
                <a:cxn ang="0">
                  <a:pos x="16" y="31"/>
                </a:cxn>
                <a:cxn ang="0">
                  <a:pos x="16" y="31"/>
                </a:cxn>
                <a:cxn ang="0">
                  <a:pos x="10" y="44"/>
                </a:cxn>
                <a:cxn ang="0">
                  <a:pos x="6" y="52"/>
                </a:cxn>
                <a:cxn ang="0">
                  <a:pos x="1" y="58"/>
                </a:cxn>
                <a:cxn ang="0">
                  <a:pos x="1" y="58"/>
                </a:cxn>
                <a:cxn ang="0">
                  <a:pos x="0" y="60"/>
                </a:cxn>
                <a:cxn ang="0">
                  <a:pos x="0" y="61"/>
                </a:cxn>
                <a:cxn ang="0">
                  <a:pos x="0" y="63"/>
                </a:cxn>
                <a:cxn ang="0">
                  <a:pos x="1" y="64"/>
                </a:cxn>
                <a:cxn ang="0">
                  <a:pos x="3" y="65"/>
                </a:cxn>
                <a:cxn ang="0">
                  <a:pos x="4" y="66"/>
                </a:cxn>
                <a:cxn ang="0">
                  <a:pos x="6" y="66"/>
                </a:cxn>
                <a:cxn ang="0">
                  <a:pos x="8" y="64"/>
                </a:cxn>
                <a:cxn ang="0">
                  <a:pos x="8" y="64"/>
                </a:cxn>
                <a:cxn ang="0">
                  <a:pos x="12" y="59"/>
                </a:cxn>
                <a:cxn ang="0">
                  <a:pos x="16" y="52"/>
                </a:cxn>
                <a:cxn ang="0">
                  <a:pos x="24" y="38"/>
                </a:cxn>
                <a:cxn ang="0">
                  <a:pos x="24" y="38"/>
                </a:cxn>
                <a:cxn ang="0">
                  <a:pos x="28" y="30"/>
                </a:cxn>
                <a:cxn ang="0">
                  <a:pos x="33" y="22"/>
                </a:cxn>
                <a:cxn ang="0">
                  <a:pos x="41" y="6"/>
                </a:cxn>
                <a:cxn ang="0">
                  <a:pos x="41" y="6"/>
                </a:cxn>
                <a:cxn ang="0">
                  <a:pos x="42" y="4"/>
                </a:cxn>
                <a:cxn ang="0">
                  <a:pos x="42" y="3"/>
                </a:cxn>
                <a:cxn ang="0">
                  <a:pos x="41" y="1"/>
                </a:cxn>
                <a:cxn ang="0">
                  <a:pos x="40" y="0"/>
                </a:cxn>
                <a:cxn ang="0">
                  <a:pos x="38" y="0"/>
                </a:cxn>
                <a:cxn ang="0">
                  <a:pos x="36" y="0"/>
                </a:cxn>
                <a:cxn ang="0">
                  <a:pos x="35" y="0"/>
                </a:cxn>
                <a:cxn ang="0">
                  <a:pos x="34" y="2"/>
                </a:cxn>
                <a:cxn ang="0">
                  <a:pos x="34" y="2"/>
                </a:cxn>
              </a:cxnLst>
              <a:rect l="0" t="0" r="r" b="b"/>
              <a:pathLst>
                <a:path w="42" h="66">
                  <a:moveTo>
                    <a:pt x="34" y="2"/>
                  </a:moveTo>
                  <a:lnTo>
                    <a:pt x="34" y="2"/>
                  </a:lnTo>
                  <a:lnTo>
                    <a:pt x="25" y="17"/>
                  </a:lnTo>
                  <a:lnTo>
                    <a:pt x="21" y="23"/>
                  </a:lnTo>
                  <a:lnTo>
                    <a:pt x="16" y="31"/>
                  </a:lnTo>
                  <a:lnTo>
                    <a:pt x="16" y="31"/>
                  </a:lnTo>
                  <a:lnTo>
                    <a:pt x="10" y="44"/>
                  </a:lnTo>
                  <a:lnTo>
                    <a:pt x="6" y="52"/>
                  </a:lnTo>
                  <a:lnTo>
                    <a:pt x="1" y="58"/>
                  </a:lnTo>
                  <a:lnTo>
                    <a:pt x="1" y="58"/>
                  </a:lnTo>
                  <a:lnTo>
                    <a:pt x="0" y="60"/>
                  </a:lnTo>
                  <a:lnTo>
                    <a:pt x="0" y="61"/>
                  </a:lnTo>
                  <a:lnTo>
                    <a:pt x="0" y="63"/>
                  </a:lnTo>
                  <a:lnTo>
                    <a:pt x="1" y="64"/>
                  </a:lnTo>
                  <a:lnTo>
                    <a:pt x="3" y="65"/>
                  </a:lnTo>
                  <a:lnTo>
                    <a:pt x="4" y="66"/>
                  </a:lnTo>
                  <a:lnTo>
                    <a:pt x="6" y="66"/>
                  </a:lnTo>
                  <a:lnTo>
                    <a:pt x="8" y="64"/>
                  </a:lnTo>
                  <a:lnTo>
                    <a:pt x="8" y="64"/>
                  </a:lnTo>
                  <a:lnTo>
                    <a:pt x="12" y="59"/>
                  </a:lnTo>
                  <a:lnTo>
                    <a:pt x="16" y="52"/>
                  </a:lnTo>
                  <a:lnTo>
                    <a:pt x="24" y="38"/>
                  </a:lnTo>
                  <a:lnTo>
                    <a:pt x="24" y="38"/>
                  </a:lnTo>
                  <a:lnTo>
                    <a:pt x="28" y="30"/>
                  </a:lnTo>
                  <a:lnTo>
                    <a:pt x="33" y="22"/>
                  </a:lnTo>
                  <a:lnTo>
                    <a:pt x="41" y="6"/>
                  </a:lnTo>
                  <a:lnTo>
                    <a:pt x="41" y="6"/>
                  </a:lnTo>
                  <a:lnTo>
                    <a:pt x="42" y="4"/>
                  </a:lnTo>
                  <a:lnTo>
                    <a:pt x="42" y="3"/>
                  </a:lnTo>
                  <a:lnTo>
                    <a:pt x="41" y="1"/>
                  </a:lnTo>
                  <a:lnTo>
                    <a:pt x="40" y="0"/>
                  </a:lnTo>
                  <a:lnTo>
                    <a:pt x="38" y="0"/>
                  </a:lnTo>
                  <a:lnTo>
                    <a:pt x="36" y="0"/>
                  </a:lnTo>
                  <a:lnTo>
                    <a:pt x="35"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2" name="chenying0907 348"/>
            <p:cNvSpPr>
              <a:spLocks/>
            </p:cNvSpPr>
            <p:nvPr/>
          </p:nvSpPr>
          <p:spPr bwMode="auto">
            <a:xfrm>
              <a:off x="3665538" y="3603625"/>
              <a:ext cx="19050" cy="34925"/>
            </a:xfrm>
            <a:custGeom>
              <a:avLst/>
              <a:gdLst/>
              <a:ahLst/>
              <a:cxnLst>
                <a:cxn ang="0">
                  <a:pos x="30" y="1"/>
                </a:cxn>
                <a:cxn ang="0">
                  <a:pos x="30" y="1"/>
                </a:cxn>
                <a:cxn ang="0">
                  <a:pos x="25" y="5"/>
                </a:cxn>
                <a:cxn ang="0">
                  <a:pos x="22" y="12"/>
                </a:cxn>
                <a:cxn ang="0">
                  <a:pos x="20" y="18"/>
                </a:cxn>
                <a:cxn ang="0">
                  <a:pos x="19" y="26"/>
                </a:cxn>
                <a:cxn ang="0">
                  <a:pos x="19" y="26"/>
                </a:cxn>
                <a:cxn ang="0">
                  <a:pos x="18" y="30"/>
                </a:cxn>
                <a:cxn ang="0">
                  <a:pos x="16" y="34"/>
                </a:cxn>
                <a:cxn ang="0">
                  <a:pos x="10" y="43"/>
                </a:cxn>
                <a:cxn ang="0">
                  <a:pos x="10" y="43"/>
                </a:cxn>
                <a:cxn ang="0">
                  <a:pos x="0" y="59"/>
                </a:cxn>
                <a:cxn ang="0">
                  <a:pos x="0" y="59"/>
                </a:cxn>
                <a:cxn ang="0">
                  <a:pos x="0" y="61"/>
                </a:cxn>
                <a:cxn ang="0">
                  <a:pos x="0" y="63"/>
                </a:cxn>
                <a:cxn ang="0">
                  <a:pos x="1" y="65"/>
                </a:cxn>
                <a:cxn ang="0">
                  <a:pos x="2" y="66"/>
                </a:cxn>
                <a:cxn ang="0">
                  <a:pos x="5" y="66"/>
                </a:cxn>
                <a:cxn ang="0">
                  <a:pos x="6" y="66"/>
                </a:cxn>
                <a:cxn ang="0">
                  <a:pos x="8" y="66"/>
                </a:cxn>
                <a:cxn ang="0">
                  <a:pos x="9" y="64"/>
                </a:cxn>
                <a:cxn ang="0">
                  <a:pos x="9" y="64"/>
                </a:cxn>
                <a:cxn ang="0">
                  <a:pos x="16" y="52"/>
                </a:cxn>
                <a:cxn ang="0">
                  <a:pos x="23" y="38"/>
                </a:cxn>
                <a:cxn ang="0">
                  <a:pos x="23" y="38"/>
                </a:cxn>
                <a:cxn ang="0">
                  <a:pos x="26" y="34"/>
                </a:cxn>
                <a:cxn ang="0">
                  <a:pos x="28" y="31"/>
                </a:cxn>
                <a:cxn ang="0">
                  <a:pos x="28" y="29"/>
                </a:cxn>
                <a:cxn ang="0">
                  <a:pos x="28" y="29"/>
                </a:cxn>
                <a:cxn ang="0">
                  <a:pos x="28" y="23"/>
                </a:cxn>
                <a:cxn ang="0">
                  <a:pos x="29" y="18"/>
                </a:cxn>
                <a:cxn ang="0">
                  <a:pos x="31" y="13"/>
                </a:cxn>
                <a:cxn ang="0">
                  <a:pos x="33" y="10"/>
                </a:cxn>
                <a:cxn ang="0">
                  <a:pos x="36" y="9"/>
                </a:cxn>
                <a:cxn ang="0">
                  <a:pos x="36" y="9"/>
                </a:cxn>
                <a:cxn ang="0">
                  <a:pos x="38" y="7"/>
                </a:cxn>
                <a:cxn ang="0">
                  <a:pos x="38" y="6"/>
                </a:cxn>
                <a:cxn ang="0">
                  <a:pos x="38" y="4"/>
                </a:cxn>
                <a:cxn ang="0">
                  <a:pos x="38" y="2"/>
                </a:cxn>
                <a:cxn ang="0">
                  <a:pos x="36" y="1"/>
                </a:cxn>
                <a:cxn ang="0">
                  <a:pos x="34" y="0"/>
                </a:cxn>
                <a:cxn ang="0">
                  <a:pos x="32" y="0"/>
                </a:cxn>
                <a:cxn ang="0">
                  <a:pos x="30" y="1"/>
                </a:cxn>
                <a:cxn ang="0">
                  <a:pos x="30" y="1"/>
                </a:cxn>
              </a:cxnLst>
              <a:rect l="0" t="0" r="r" b="b"/>
              <a:pathLst>
                <a:path w="38" h="66">
                  <a:moveTo>
                    <a:pt x="30" y="1"/>
                  </a:moveTo>
                  <a:lnTo>
                    <a:pt x="30" y="1"/>
                  </a:lnTo>
                  <a:lnTo>
                    <a:pt x="25" y="5"/>
                  </a:lnTo>
                  <a:lnTo>
                    <a:pt x="22" y="12"/>
                  </a:lnTo>
                  <a:lnTo>
                    <a:pt x="20" y="18"/>
                  </a:lnTo>
                  <a:lnTo>
                    <a:pt x="19" y="26"/>
                  </a:lnTo>
                  <a:lnTo>
                    <a:pt x="19" y="26"/>
                  </a:lnTo>
                  <a:lnTo>
                    <a:pt x="18" y="30"/>
                  </a:lnTo>
                  <a:lnTo>
                    <a:pt x="16" y="34"/>
                  </a:lnTo>
                  <a:lnTo>
                    <a:pt x="10" y="43"/>
                  </a:lnTo>
                  <a:lnTo>
                    <a:pt x="10" y="43"/>
                  </a:lnTo>
                  <a:lnTo>
                    <a:pt x="0" y="59"/>
                  </a:lnTo>
                  <a:lnTo>
                    <a:pt x="0" y="59"/>
                  </a:lnTo>
                  <a:lnTo>
                    <a:pt x="0" y="61"/>
                  </a:lnTo>
                  <a:lnTo>
                    <a:pt x="0" y="63"/>
                  </a:lnTo>
                  <a:lnTo>
                    <a:pt x="1" y="65"/>
                  </a:lnTo>
                  <a:lnTo>
                    <a:pt x="2" y="66"/>
                  </a:lnTo>
                  <a:lnTo>
                    <a:pt x="5" y="66"/>
                  </a:lnTo>
                  <a:lnTo>
                    <a:pt x="6" y="66"/>
                  </a:lnTo>
                  <a:lnTo>
                    <a:pt x="8" y="66"/>
                  </a:lnTo>
                  <a:lnTo>
                    <a:pt x="9" y="64"/>
                  </a:lnTo>
                  <a:lnTo>
                    <a:pt x="9" y="64"/>
                  </a:lnTo>
                  <a:lnTo>
                    <a:pt x="16" y="52"/>
                  </a:lnTo>
                  <a:lnTo>
                    <a:pt x="23" y="38"/>
                  </a:lnTo>
                  <a:lnTo>
                    <a:pt x="23" y="38"/>
                  </a:lnTo>
                  <a:lnTo>
                    <a:pt x="26" y="34"/>
                  </a:lnTo>
                  <a:lnTo>
                    <a:pt x="28" y="31"/>
                  </a:lnTo>
                  <a:lnTo>
                    <a:pt x="28" y="29"/>
                  </a:lnTo>
                  <a:lnTo>
                    <a:pt x="28" y="29"/>
                  </a:lnTo>
                  <a:lnTo>
                    <a:pt x="28" y="23"/>
                  </a:lnTo>
                  <a:lnTo>
                    <a:pt x="29" y="18"/>
                  </a:lnTo>
                  <a:lnTo>
                    <a:pt x="31" y="13"/>
                  </a:lnTo>
                  <a:lnTo>
                    <a:pt x="33" y="10"/>
                  </a:lnTo>
                  <a:lnTo>
                    <a:pt x="36" y="9"/>
                  </a:lnTo>
                  <a:lnTo>
                    <a:pt x="36" y="9"/>
                  </a:lnTo>
                  <a:lnTo>
                    <a:pt x="38" y="7"/>
                  </a:lnTo>
                  <a:lnTo>
                    <a:pt x="38" y="6"/>
                  </a:lnTo>
                  <a:lnTo>
                    <a:pt x="38" y="4"/>
                  </a:lnTo>
                  <a:lnTo>
                    <a:pt x="38" y="2"/>
                  </a:lnTo>
                  <a:lnTo>
                    <a:pt x="36" y="1"/>
                  </a:lnTo>
                  <a:lnTo>
                    <a:pt x="34" y="0"/>
                  </a:lnTo>
                  <a:lnTo>
                    <a:pt x="32" y="0"/>
                  </a:lnTo>
                  <a:lnTo>
                    <a:pt x="30" y="1"/>
                  </a:lnTo>
                  <a:lnTo>
                    <a:pt x="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3" name="chenying0907 349"/>
            <p:cNvSpPr>
              <a:spLocks/>
            </p:cNvSpPr>
            <p:nvPr/>
          </p:nvSpPr>
          <p:spPr bwMode="auto">
            <a:xfrm>
              <a:off x="3686175" y="3608388"/>
              <a:ext cx="17463" cy="30163"/>
            </a:xfrm>
            <a:custGeom>
              <a:avLst/>
              <a:gdLst/>
              <a:ahLst/>
              <a:cxnLst>
                <a:cxn ang="0">
                  <a:pos x="22" y="6"/>
                </a:cxn>
                <a:cxn ang="0">
                  <a:pos x="22" y="6"/>
                </a:cxn>
                <a:cxn ang="0">
                  <a:pos x="21" y="11"/>
                </a:cxn>
                <a:cxn ang="0">
                  <a:pos x="17" y="17"/>
                </a:cxn>
                <a:cxn ang="0">
                  <a:pos x="9" y="27"/>
                </a:cxn>
                <a:cxn ang="0">
                  <a:pos x="9" y="27"/>
                </a:cxn>
                <a:cxn ang="0">
                  <a:pos x="6" y="32"/>
                </a:cxn>
                <a:cxn ang="0">
                  <a:pos x="4" y="39"/>
                </a:cxn>
                <a:cxn ang="0">
                  <a:pos x="2" y="45"/>
                </a:cxn>
                <a:cxn ang="0">
                  <a:pos x="0" y="50"/>
                </a:cxn>
                <a:cxn ang="0">
                  <a:pos x="0" y="50"/>
                </a:cxn>
                <a:cxn ang="0">
                  <a:pos x="0" y="52"/>
                </a:cxn>
                <a:cxn ang="0">
                  <a:pos x="0" y="54"/>
                </a:cxn>
                <a:cxn ang="0">
                  <a:pos x="2" y="57"/>
                </a:cxn>
                <a:cxn ang="0">
                  <a:pos x="4" y="57"/>
                </a:cxn>
                <a:cxn ang="0">
                  <a:pos x="5" y="57"/>
                </a:cxn>
                <a:cxn ang="0">
                  <a:pos x="7" y="57"/>
                </a:cxn>
                <a:cxn ang="0">
                  <a:pos x="8" y="55"/>
                </a:cxn>
                <a:cxn ang="0">
                  <a:pos x="8" y="55"/>
                </a:cxn>
                <a:cxn ang="0">
                  <a:pos x="14" y="40"/>
                </a:cxn>
                <a:cxn ang="0">
                  <a:pos x="17" y="32"/>
                </a:cxn>
                <a:cxn ang="0">
                  <a:pos x="21" y="25"/>
                </a:cxn>
                <a:cxn ang="0">
                  <a:pos x="21" y="25"/>
                </a:cxn>
                <a:cxn ang="0">
                  <a:pos x="29" y="16"/>
                </a:cxn>
                <a:cxn ang="0">
                  <a:pos x="31" y="12"/>
                </a:cxn>
                <a:cxn ang="0">
                  <a:pos x="33" y="6"/>
                </a:cxn>
                <a:cxn ang="0">
                  <a:pos x="33" y="6"/>
                </a:cxn>
                <a:cxn ang="0">
                  <a:pos x="32" y="4"/>
                </a:cxn>
                <a:cxn ang="0">
                  <a:pos x="31" y="1"/>
                </a:cxn>
                <a:cxn ang="0">
                  <a:pos x="30" y="1"/>
                </a:cxn>
                <a:cxn ang="0">
                  <a:pos x="28" y="0"/>
                </a:cxn>
                <a:cxn ang="0">
                  <a:pos x="24" y="3"/>
                </a:cxn>
                <a:cxn ang="0">
                  <a:pos x="23" y="4"/>
                </a:cxn>
                <a:cxn ang="0">
                  <a:pos x="22" y="6"/>
                </a:cxn>
                <a:cxn ang="0">
                  <a:pos x="22" y="6"/>
                </a:cxn>
              </a:cxnLst>
              <a:rect l="0" t="0" r="r" b="b"/>
              <a:pathLst>
                <a:path w="33" h="57">
                  <a:moveTo>
                    <a:pt x="22" y="6"/>
                  </a:moveTo>
                  <a:lnTo>
                    <a:pt x="22" y="6"/>
                  </a:lnTo>
                  <a:lnTo>
                    <a:pt x="21" y="11"/>
                  </a:lnTo>
                  <a:lnTo>
                    <a:pt x="17" y="17"/>
                  </a:lnTo>
                  <a:lnTo>
                    <a:pt x="9" y="27"/>
                  </a:lnTo>
                  <a:lnTo>
                    <a:pt x="9" y="27"/>
                  </a:lnTo>
                  <a:lnTo>
                    <a:pt x="6" y="32"/>
                  </a:lnTo>
                  <a:lnTo>
                    <a:pt x="4" y="39"/>
                  </a:lnTo>
                  <a:lnTo>
                    <a:pt x="2" y="45"/>
                  </a:lnTo>
                  <a:lnTo>
                    <a:pt x="0" y="50"/>
                  </a:lnTo>
                  <a:lnTo>
                    <a:pt x="0" y="50"/>
                  </a:lnTo>
                  <a:lnTo>
                    <a:pt x="0" y="52"/>
                  </a:lnTo>
                  <a:lnTo>
                    <a:pt x="0" y="54"/>
                  </a:lnTo>
                  <a:lnTo>
                    <a:pt x="2" y="57"/>
                  </a:lnTo>
                  <a:lnTo>
                    <a:pt x="4" y="57"/>
                  </a:lnTo>
                  <a:lnTo>
                    <a:pt x="5" y="57"/>
                  </a:lnTo>
                  <a:lnTo>
                    <a:pt x="7" y="57"/>
                  </a:lnTo>
                  <a:lnTo>
                    <a:pt x="8" y="55"/>
                  </a:lnTo>
                  <a:lnTo>
                    <a:pt x="8" y="55"/>
                  </a:lnTo>
                  <a:lnTo>
                    <a:pt x="14" y="40"/>
                  </a:lnTo>
                  <a:lnTo>
                    <a:pt x="17" y="32"/>
                  </a:lnTo>
                  <a:lnTo>
                    <a:pt x="21" y="25"/>
                  </a:lnTo>
                  <a:lnTo>
                    <a:pt x="21" y="25"/>
                  </a:lnTo>
                  <a:lnTo>
                    <a:pt x="29" y="16"/>
                  </a:lnTo>
                  <a:lnTo>
                    <a:pt x="31" y="12"/>
                  </a:lnTo>
                  <a:lnTo>
                    <a:pt x="33" y="6"/>
                  </a:lnTo>
                  <a:lnTo>
                    <a:pt x="33" y="6"/>
                  </a:lnTo>
                  <a:lnTo>
                    <a:pt x="32" y="4"/>
                  </a:lnTo>
                  <a:lnTo>
                    <a:pt x="31" y="1"/>
                  </a:lnTo>
                  <a:lnTo>
                    <a:pt x="30" y="1"/>
                  </a:lnTo>
                  <a:lnTo>
                    <a:pt x="28" y="0"/>
                  </a:lnTo>
                  <a:lnTo>
                    <a:pt x="24" y="3"/>
                  </a:lnTo>
                  <a:lnTo>
                    <a:pt x="23" y="4"/>
                  </a:lnTo>
                  <a:lnTo>
                    <a:pt x="22" y="6"/>
                  </a:lnTo>
                  <a:lnTo>
                    <a:pt x="2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4" name="chenying0907 350"/>
            <p:cNvSpPr>
              <a:spLocks/>
            </p:cNvSpPr>
            <p:nvPr/>
          </p:nvSpPr>
          <p:spPr bwMode="auto">
            <a:xfrm>
              <a:off x="3703638" y="3613150"/>
              <a:ext cx="22225" cy="30163"/>
            </a:xfrm>
            <a:custGeom>
              <a:avLst/>
              <a:gdLst/>
              <a:ahLst/>
              <a:cxnLst>
                <a:cxn ang="0">
                  <a:pos x="34" y="2"/>
                </a:cxn>
                <a:cxn ang="0">
                  <a:pos x="34" y="2"/>
                </a:cxn>
                <a:cxn ang="0">
                  <a:pos x="29" y="7"/>
                </a:cxn>
                <a:cxn ang="0">
                  <a:pos x="24" y="13"/>
                </a:cxn>
                <a:cxn ang="0">
                  <a:pos x="17" y="26"/>
                </a:cxn>
                <a:cxn ang="0">
                  <a:pos x="10" y="38"/>
                </a:cxn>
                <a:cxn ang="0">
                  <a:pos x="5" y="43"/>
                </a:cxn>
                <a:cxn ang="0">
                  <a:pos x="1" y="49"/>
                </a:cxn>
                <a:cxn ang="0">
                  <a:pos x="1" y="49"/>
                </a:cxn>
                <a:cxn ang="0">
                  <a:pos x="0" y="50"/>
                </a:cxn>
                <a:cxn ang="0">
                  <a:pos x="0" y="52"/>
                </a:cxn>
                <a:cxn ang="0">
                  <a:pos x="0" y="55"/>
                </a:cxn>
                <a:cxn ang="0">
                  <a:pos x="1" y="56"/>
                </a:cxn>
                <a:cxn ang="0">
                  <a:pos x="2" y="57"/>
                </a:cxn>
                <a:cxn ang="0">
                  <a:pos x="4" y="58"/>
                </a:cxn>
                <a:cxn ang="0">
                  <a:pos x="6" y="57"/>
                </a:cxn>
                <a:cxn ang="0">
                  <a:pos x="7" y="56"/>
                </a:cxn>
                <a:cxn ang="0">
                  <a:pos x="7" y="56"/>
                </a:cxn>
                <a:cxn ang="0">
                  <a:pos x="12" y="50"/>
                </a:cxn>
                <a:cxn ang="0">
                  <a:pos x="16" y="44"/>
                </a:cxn>
                <a:cxn ang="0">
                  <a:pos x="23" y="32"/>
                </a:cxn>
                <a:cxn ang="0">
                  <a:pos x="32" y="19"/>
                </a:cxn>
                <a:cxn ang="0">
                  <a:pos x="36" y="14"/>
                </a:cxn>
                <a:cxn ang="0">
                  <a:pos x="40" y="8"/>
                </a:cxn>
                <a:cxn ang="0">
                  <a:pos x="40" y="8"/>
                </a:cxn>
                <a:cxn ang="0">
                  <a:pos x="42" y="7"/>
                </a:cxn>
                <a:cxn ang="0">
                  <a:pos x="42" y="5"/>
                </a:cxn>
                <a:cxn ang="0">
                  <a:pos x="41" y="3"/>
                </a:cxn>
                <a:cxn ang="0">
                  <a:pos x="40" y="2"/>
                </a:cxn>
                <a:cxn ang="0">
                  <a:pos x="39" y="1"/>
                </a:cxn>
                <a:cxn ang="0">
                  <a:pos x="37" y="0"/>
                </a:cxn>
                <a:cxn ang="0">
                  <a:pos x="36" y="1"/>
                </a:cxn>
                <a:cxn ang="0">
                  <a:pos x="34" y="2"/>
                </a:cxn>
                <a:cxn ang="0">
                  <a:pos x="34" y="2"/>
                </a:cxn>
              </a:cxnLst>
              <a:rect l="0" t="0" r="r" b="b"/>
              <a:pathLst>
                <a:path w="42" h="58">
                  <a:moveTo>
                    <a:pt x="34" y="2"/>
                  </a:moveTo>
                  <a:lnTo>
                    <a:pt x="34" y="2"/>
                  </a:lnTo>
                  <a:lnTo>
                    <a:pt x="29" y="7"/>
                  </a:lnTo>
                  <a:lnTo>
                    <a:pt x="24" y="13"/>
                  </a:lnTo>
                  <a:lnTo>
                    <a:pt x="17" y="26"/>
                  </a:lnTo>
                  <a:lnTo>
                    <a:pt x="10" y="38"/>
                  </a:lnTo>
                  <a:lnTo>
                    <a:pt x="5" y="43"/>
                  </a:lnTo>
                  <a:lnTo>
                    <a:pt x="1" y="49"/>
                  </a:lnTo>
                  <a:lnTo>
                    <a:pt x="1" y="49"/>
                  </a:lnTo>
                  <a:lnTo>
                    <a:pt x="0" y="50"/>
                  </a:lnTo>
                  <a:lnTo>
                    <a:pt x="0" y="52"/>
                  </a:lnTo>
                  <a:lnTo>
                    <a:pt x="0" y="55"/>
                  </a:lnTo>
                  <a:lnTo>
                    <a:pt x="1" y="56"/>
                  </a:lnTo>
                  <a:lnTo>
                    <a:pt x="2" y="57"/>
                  </a:lnTo>
                  <a:lnTo>
                    <a:pt x="4" y="58"/>
                  </a:lnTo>
                  <a:lnTo>
                    <a:pt x="6" y="57"/>
                  </a:lnTo>
                  <a:lnTo>
                    <a:pt x="7" y="56"/>
                  </a:lnTo>
                  <a:lnTo>
                    <a:pt x="7" y="56"/>
                  </a:lnTo>
                  <a:lnTo>
                    <a:pt x="12" y="50"/>
                  </a:lnTo>
                  <a:lnTo>
                    <a:pt x="16" y="44"/>
                  </a:lnTo>
                  <a:lnTo>
                    <a:pt x="23" y="32"/>
                  </a:lnTo>
                  <a:lnTo>
                    <a:pt x="32" y="19"/>
                  </a:lnTo>
                  <a:lnTo>
                    <a:pt x="36" y="14"/>
                  </a:lnTo>
                  <a:lnTo>
                    <a:pt x="40" y="8"/>
                  </a:lnTo>
                  <a:lnTo>
                    <a:pt x="40" y="8"/>
                  </a:lnTo>
                  <a:lnTo>
                    <a:pt x="42" y="7"/>
                  </a:lnTo>
                  <a:lnTo>
                    <a:pt x="42" y="5"/>
                  </a:lnTo>
                  <a:lnTo>
                    <a:pt x="41" y="3"/>
                  </a:lnTo>
                  <a:lnTo>
                    <a:pt x="40" y="2"/>
                  </a:lnTo>
                  <a:lnTo>
                    <a:pt x="39" y="1"/>
                  </a:lnTo>
                  <a:lnTo>
                    <a:pt x="37" y="0"/>
                  </a:lnTo>
                  <a:lnTo>
                    <a:pt x="36"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5" name="chenying0907 351"/>
            <p:cNvSpPr>
              <a:spLocks/>
            </p:cNvSpPr>
            <p:nvPr/>
          </p:nvSpPr>
          <p:spPr bwMode="auto">
            <a:xfrm>
              <a:off x="3725863" y="3621088"/>
              <a:ext cx="25400" cy="34925"/>
            </a:xfrm>
            <a:custGeom>
              <a:avLst/>
              <a:gdLst/>
              <a:ahLst/>
              <a:cxnLst>
                <a:cxn ang="0">
                  <a:pos x="38" y="1"/>
                </a:cxn>
                <a:cxn ang="0">
                  <a:pos x="38" y="1"/>
                </a:cxn>
                <a:cxn ang="0">
                  <a:pos x="36" y="6"/>
                </a:cxn>
                <a:cxn ang="0">
                  <a:pos x="34" y="11"/>
                </a:cxn>
                <a:cxn ang="0">
                  <a:pos x="34" y="11"/>
                </a:cxn>
                <a:cxn ang="0">
                  <a:pos x="30" y="20"/>
                </a:cxn>
                <a:cxn ang="0">
                  <a:pos x="24" y="27"/>
                </a:cxn>
                <a:cxn ang="0">
                  <a:pos x="24" y="27"/>
                </a:cxn>
                <a:cxn ang="0">
                  <a:pos x="12" y="43"/>
                </a:cxn>
                <a:cxn ang="0">
                  <a:pos x="0" y="59"/>
                </a:cxn>
                <a:cxn ang="0">
                  <a:pos x="0" y="59"/>
                </a:cxn>
                <a:cxn ang="0">
                  <a:pos x="0" y="60"/>
                </a:cxn>
                <a:cxn ang="0">
                  <a:pos x="0" y="62"/>
                </a:cxn>
                <a:cxn ang="0">
                  <a:pos x="1" y="63"/>
                </a:cxn>
                <a:cxn ang="0">
                  <a:pos x="2" y="64"/>
                </a:cxn>
                <a:cxn ang="0">
                  <a:pos x="4" y="65"/>
                </a:cxn>
                <a:cxn ang="0">
                  <a:pos x="5" y="65"/>
                </a:cxn>
                <a:cxn ang="0">
                  <a:pos x="7" y="65"/>
                </a:cxn>
                <a:cxn ang="0">
                  <a:pos x="8" y="63"/>
                </a:cxn>
                <a:cxn ang="0">
                  <a:pos x="8" y="63"/>
                </a:cxn>
                <a:cxn ang="0">
                  <a:pos x="20" y="49"/>
                </a:cxn>
                <a:cxn ang="0">
                  <a:pos x="30" y="35"/>
                </a:cxn>
                <a:cxn ang="0">
                  <a:pos x="30" y="35"/>
                </a:cxn>
                <a:cxn ang="0">
                  <a:pos x="35" y="28"/>
                </a:cxn>
                <a:cxn ang="0">
                  <a:pos x="40" y="21"/>
                </a:cxn>
                <a:cxn ang="0">
                  <a:pos x="40" y="21"/>
                </a:cxn>
                <a:cxn ang="0">
                  <a:pos x="43" y="14"/>
                </a:cxn>
                <a:cxn ang="0">
                  <a:pos x="44" y="10"/>
                </a:cxn>
                <a:cxn ang="0">
                  <a:pos x="47" y="6"/>
                </a:cxn>
                <a:cxn ang="0">
                  <a:pos x="47" y="6"/>
                </a:cxn>
                <a:cxn ang="0">
                  <a:pos x="48" y="4"/>
                </a:cxn>
                <a:cxn ang="0">
                  <a:pos x="48" y="3"/>
                </a:cxn>
                <a:cxn ang="0">
                  <a:pos x="47" y="1"/>
                </a:cxn>
                <a:cxn ang="0">
                  <a:pos x="45" y="0"/>
                </a:cxn>
                <a:cxn ang="0">
                  <a:pos x="41" y="0"/>
                </a:cxn>
                <a:cxn ang="0">
                  <a:pos x="40" y="0"/>
                </a:cxn>
                <a:cxn ang="0">
                  <a:pos x="38" y="1"/>
                </a:cxn>
                <a:cxn ang="0">
                  <a:pos x="38" y="1"/>
                </a:cxn>
              </a:cxnLst>
              <a:rect l="0" t="0" r="r" b="b"/>
              <a:pathLst>
                <a:path w="48" h="65">
                  <a:moveTo>
                    <a:pt x="38" y="1"/>
                  </a:moveTo>
                  <a:lnTo>
                    <a:pt x="38" y="1"/>
                  </a:lnTo>
                  <a:lnTo>
                    <a:pt x="36" y="6"/>
                  </a:lnTo>
                  <a:lnTo>
                    <a:pt x="34" y="11"/>
                  </a:lnTo>
                  <a:lnTo>
                    <a:pt x="34" y="11"/>
                  </a:lnTo>
                  <a:lnTo>
                    <a:pt x="30" y="20"/>
                  </a:lnTo>
                  <a:lnTo>
                    <a:pt x="24" y="27"/>
                  </a:lnTo>
                  <a:lnTo>
                    <a:pt x="24" y="27"/>
                  </a:lnTo>
                  <a:lnTo>
                    <a:pt x="12" y="43"/>
                  </a:lnTo>
                  <a:lnTo>
                    <a:pt x="0" y="59"/>
                  </a:lnTo>
                  <a:lnTo>
                    <a:pt x="0" y="59"/>
                  </a:lnTo>
                  <a:lnTo>
                    <a:pt x="0" y="60"/>
                  </a:lnTo>
                  <a:lnTo>
                    <a:pt x="0" y="62"/>
                  </a:lnTo>
                  <a:lnTo>
                    <a:pt x="1" y="63"/>
                  </a:lnTo>
                  <a:lnTo>
                    <a:pt x="2" y="64"/>
                  </a:lnTo>
                  <a:lnTo>
                    <a:pt x="4" y="65"/>
                  </a:lnTo>
                  <a:lnTo>
                    <a:pt x="5" y="65"/>
                  </a:lnTo>
                  <a:lnTo>
                    <a:pt x="7" y="65"/>
                  </a:lnTo>
                  <a:lnTo>
                    <a:pt x="8" y="63"/>
                  </a:lnTo>
                  <a:lnTo>
                    <a:pt x="8" y="63"/>
                  </a:lnTo>
                  <a:lnTo>
                    <a:pt x="20" y="49"/>
                  </a:lnTo>
                  <a:lnTo>
                    <a:pt x="30" y="35"/>
                  </a:lnTo>
                  <a:lnTo>
                    <a:pt x="30" y="35"/>
                  </a:lnTo>
                  <a:lnTo>
                    <a:pt x="35" y="28"/>
                  </a:lnTo>
                  <a:lnTo>
                    <a:pt x="40" y="21"/>
                  </a:lnTo>
                  <a:lnTo>
                    <a:pt x="40" y="21"/>
                  </a:lnTo>
                  <a:lnTo>
                    <a:pt x="43" y="14"/>
                  </a:lnTo>
                  <a:lnTo>
                    <a:pt x="44" y="10"/>
                  </a:lnTo>
                  <a:lnTo>
                    <a:pt x="47" y="6"/>
                  </a:lnTo>
                  <a:lnTo>
                    <a:pt x="47" y="6"/>
                  </a:lnTo>
                  <a:lnTo>
                    <a:pt x="48" y="4"/>
                  </a:lnTo>
                  <a:lnTo>
                    <a:pt x="48" y="3"/>
                  </a:lnTo>
                  <a:lnTo>
                    <a:pt x="47" y="1"/>
                  </a:lnTo>
                  <a:lnTo>
                    <a:pt x="45" y="0"/>
                  </a:lnTo>
                  <a:lnTo>
                    <a:pt x="41" y="0"/>
                  </a:lnTo>
                  <a:lnTo>
                    <a:pt x="40" y="0"/>
                  </a:lnTo>
                  <a:lnTo>
                    <a:pt x="38" y="1"/>
                  </a:lnTo>
                  <a:lnTo>
                    <a:pt x="3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6" name="chenying0907 352"/>
            <p:cNvSpPr>
              <a:spLocks noEditPoints="1"/>
            </p:cNvSpPr>
            <p:nvPr/>
          </p:nvSpPr>
          <p:spPr bwMode="auto">
            <a:xfrm>
              <a:off x="3298825" y="3154363"/>
              <a:ext cx="669925" cy="663575"/>
            </a:xfrm>
            <a:custGeom>
              <a:avLst/>
              <a:gdLst/>
              <a:ahLst/>
              <a:cxnLst>
                <a:cxn ang="0">
                  <a:pos x="515" y="1242"/>
                </a:cxn>
                <a:cxn ang="0">
                  <a:pos x="386" y="1197"/>
                </a:cxn>
                <a:cxn ang="0">
                  <a:pos x="238" y="1112"/>
                </a:cxn>
                <a:cxn ang="0">
                  <a:pos x="126" y="1003"/>
                </a:cxn>
                <a:cxn ang="0">
                  <a:pos x="31" y="856"/>
                </a:cxn>
                <a:cxn ang="0">
                  <a:pos x="2" y="726"/>
                </a:cxn>
                <a:cxn ang="0">
                  <a:pos x="3" y="498"/>
                </a:cxn>
                <a:cxn ang="0">
                  <a:pos x="38" y="350"/>
                </a:cxn>
                <a:cxn ang="0">
                  <a:pos x="111" y="236"/>
                </a:cxn>
                <a:cxn ang="0">
                  <a:pos x="237" y="139"/>
                </a:cxn>
                <a:cxn ang="0">
                  <a:pos x="351" y="72"/>
                </a:cxn>
                <a:cxn ang="0">
                  <a:pos x="525" y="10"/>
                </a:cxn>
                <a:cxn ang="0">
                  <a:pos x="646" y="1"/>
                </a:cxn>
                <a:cxn ang="0">
                  <a:pos x="682" y="13"/>
                </a:cxn>
                <a:cxn ang="0">
                  <a:pos x="782" y="31"/>
                </a:cxn>
                <a:cxn ang="0">
                  <a:pos x="863" y="60"/>
                </a:cxn>
                <a:cxn ang="0">
                  <a:pos x="972" y="104"/>
                </a:cxn>
                <a:cxn ang="0">
                  <a:pos x="1079" y="153"/>
                </a:cxn>
                <a:cxn ang="0">
                  <a:pos x="1171" y="250"/>
                </a:cxn>
                <a:cxn ang="0">
                  <a:pos x="1238" y="379"/>
                </a:cxn>
                <a:cxn ang="0">
                  <a:pos x="1264" y="531"/>
                </a:cxn>
                <a:cxn ang="0">
                  <a:pos x="1252" y="745"/>
                </a:cxn>
                <a:cxn ang="0">
                  <a:pos x="1235" y="888"/>
                </a:cxn>
                <a:cxn ang="0">
                  <a:pos x="1168" y="1026"/>
                </a:cxn>
                <a:cxn ang="0">
                  <a:pos x="1032" y="1139"/>
                </a:cxn>
                <a:cxn ang="0">
                  <a:pos x="902" y="1210"/>
                </a:cxn>
                <a:cxn ang="0">
                  <a:pos x="707" y="1248"/>
                </a:cxn>
                <a:cxn ang="0">
                  <a:pos x="455" y="67"/>
                </a:cxn>
                <a:cxn ang="0">
                  <a:pos x="273" y="155"/>
                </a:cxn>
                <a:cxn ang="0">
                  <a:pos x="140" y="252"/>
                </a:cxn>
                <a:cxn ang="0">
                  <a:pos x="87" y="330"/>
                </a:cxn>
                <a:cxn ang="0">
                  <a:pos x="44" y="465"/>
                </a:cxn>
                <a:cxn ang="0">
                  <a:pos x="38" y="619"/>
                </a:cxn>
                <a:cxn ang="0">
                  <a:pos x="47" y="782"/>
                </a:cxn>
                <a:cxn ang="0">
                  <a:pos x="108" y="922"/>
                </a:cxn>
                <a:cxn ang="0">
                  <a:pos x="228" y="1056"/>
                </a:cxn>
                <a:cxn ang="0">
                  <a:pos x="386" y="1157"/>
                </a:cxn>
                <a:cxn ang="0">
                  <a:pos x="550" y="1210"/>
                </a:cxn>
                <a:cxn ang="0">
                  <a:pos x="685" y="1212"/>
                </a:cxn>
                <a:cxn ang="0">
                  <a:pos x="848" y="1188"/>
                </a:cxn>
                <a:cxn ang="0">
                  <a:pos x="970" y="1143"/>
                </a:cxn>
                <a:cxn ang="0">
                  <a:pos x="1088" y="1054"/>
                </a:cxn>
                <a:cxn ang="0">
                  <a:pos x="1161" y="973"/>
                </a:cxn>
                <a:cxn ang="0">
                  <a:pos x="1210" y="831"/>
                </a:cxn>
                <a:cxn ang="0">
                  <a:pos x="1217" y="692"/>
                </a:cxn>
                <a:cxn ang="0">
                  <a:pos x="1225" y="579"/>
                </a:cxn>
                <a:cxn ang="0">
                  <a:pos x="1220" y="445"/>
                </a:cxn>
                <a:cxn ang="0">
                  <a:pos x="1156" y="298"/>
                </a:cxn>
                <a:cxn ang="0">
                  <a:pos x="1068" y="190"/>
                </a:cxn>
                <a:cxn ang="0">
                  <a:pos x="968" y="144"/>
                </a:cxn>
                <a:cxn ang="0">
                  <a:pos x="865" y="99"/>
                </a:cxn>
                <a:cxn ang="0">
                  <a:pos x="794" y="69"/>
                </a:cxn>
                <a:cxn ang="0">
                  <a:pos x="742" y="59"/>
                </a:cxn>
                <a:cxn ang="0">
                  <a:pos x="679" y="50"/>
                </a:cxn>
                <a:cxn ang="0">
                  <a:pos x="631" y="46"/>
                </a:cxn>
                <a:cxn ang="0">
                  <a:pos x="541" y="49"/>
                </a:cxn>
                <a:cxn ang="0">
                  <a:pos x="487" y="64"/>
                </a:cxn>
                <a:cxn ang="0">
                  <a:pos x="463" y="66"/>
                </a:cxn>
              </a:cxnLst>
              <a:rect l="0" t="0" r="r" b="b"/>
              <a:pathLst>
                <a:path w="1264" h="1253">
                  <a:moveTo>
                    <a:pt x="623" y="1253"/>
                  </a:moveTo>
                  <a:lnTo>
                    <a:pt x="623" y="1253"/>
                  </a:lnTo>
                  <a:lnTo>
                    <a:pt x="585" y="1252"/>
                  </a:lnTo>
                  <a:lnTo>
                    <a:pt x="566" y="1250"/>
                  </a:lnTo>
                  <a:lnTo>
                    <a:pt x="549" y="1248"/>
                  </a:lnTo>
                  <a:lnTo>
                    <a:pt x="531" y="1246"/>
                  </a:lnTo>
                  <a:lnTo>
                    <a:pt x="515" y="1242"/>
                  </a:lnTo>
                  <a:lnTo>
                    <a:pt x="498" y="1239"/>
                  </a:lnTo>
                  <a:lnTo>
                    <a:pt x="482" y="1233"/>
                  </a:lnTo>
                  <a:lnTo>
                    <a:pt x="482" y="1233"/>
                  </a:lnTo>
                  <a:lnTo>
                    <a:pt x="457" y="1225"/>
                  </a:lnTo>
                  <a:lnTo>
                    <a:pt x="433" y="1217"/>
                  </a:lnTo>
                  <a:lnTo>
                    <a:pt x="409" y="1208"/>
                  </a:lnTo>
                  <a:lnTo>
                    <a:pt x="386" y="1197"/>
                  </a:lnTo>
                  <a:lnTo>
                    <a:pt x="363" y="1187"/>
                  </a:lnTo>
                  <a:lnTo>
                    <a:pt x="340" y="1176"/>
                  </a:lnTo>
                  <a:lnTo>
                    <a:pt x="319" y="1164"/>
                  </a:lnTo>
                  <a:lnTo>
                    <a:pt x="298" y="1152"/>
                  </a:lnTo>
                  <a:lnTo>
                    <a:pt x="277" y="1139"/>
                  </a:lnTo>
                  <a:lnTo>
                    <a:pt x="258" y="1126"/>
                  </a:lnTo>
                  <a:lnTo>
                    <a:pt x="238" y="1112"/>
                  </a:lnTo>
                  <a:lnTo>
                    <a:pt x="220" y="1097"/>
                  </a:lnTo>
                  <a:lnTo>
                    <a:pt x="203" y="1083"/>
                  </a:lnTo>
                  <a:lnTo>
                    <a:pt x="185" y="1067"/>
                  </a:lnTo>
                  <a:lnTo>
                    <a:pt x="170" y="1052"/>
                  </a:lnTo>
                  <a:lnTo>
                    <a:pt x="154" y="1036"/>
                  </a:lnTo>
                  <a:lnTo>
                    <a:pt x="154" y="1036"/>
                  </a:lnTo>
                  <a:lnTo>
                    <a:pt x="126" y="1003"/>
                  </a:lnTo>
                  <a:lnTo>
                    <a:pt x="100" y="970"/>
                  </a:lnTo>
                  <a:lnTo>
                    <a:pt x="86" y="951"/>
                  </a:lnTo>
                  <a:lnTo>
                    <a:pt x="74" y="934"/>
                  </a:lnTo>
                  <a:lnTo>
                    <a:pt x="61" y="915"/>
                  </a:lnTo>
                  <a:lnTo>
                    <a:pt x="51" y="897"/>
                  </a:lnTo>
                  <a:lnTo>
                    <a:pt x="41" y="877"/>
                  </a:lnTo>
                  <a:lnTo>
                    <a:pt x="31" y="856"/>
                  </a:lnTo>
                  <a:lnTo>
                    <a:pt x="23" y="836"/>
                  </a:lnTo>
                  <a:lnTo>
                    <a:pt x="16" y="815"/>
                  </a:lnTo>
                  <a:lnTo>
                    <a:pt x="11" y="793"/>
                  </a:lnTo>
                  <a:lnTo>
                    <a:pt x="7" y="772"/>
                  </a:lnTo>
                  <a:lnTo>
                    <a:pt x="3" y="749"/>
                  </a:lnTo>
                  <a:lnTo>
                    <a:pt x="2" y="726"/>
                  </a:lnTo>
                  <a:lnTo>
                    <a:pt x="2" y="726"/>
                  </a:lnTo>
                  <a:lnTo>
                    <a:pt x="2" y="689"/>
                  </a:lnTo>
                  <a:lnTo>
                    <a:pt x="1" y="652"/>
                  </a:lnTo>
                  <a:lnTo>
                    <a:pt x="1" y="652"/>
                  </a:lnTo>
                  <a:lnTo>
                    <a:pt x="0" y="614"/>
                  </a:lnTo>
                  <a:lnTo>
                    <a:pt x="0" y="576"/>
                  </a:lnTo>
                  <a:lnTo>
                    <a:pt x="1" y="536"/>
                  </a:lnTo>
                  <a:lnTo>
                    <a:pt x="3" y="498"/>
                  </a:lnTo>
                  <a:lnTo>
                    <a:pt x="8" y="460"/>
                  </a:lnTo>
                  <a:lnTo>
                    <a:pt x="11" y="441"/>
                  </a:lnTo>
                  <a:lnTo>
                    <a:pt x="14" y="423"/>
                  </a:lnTo>
                  <a:lnTo>
                    <a:pt x="19" y="404"/>
                  </a:lnTo>
                  <a:lnTo>
                    <a:pt x="24" y="386"/>
                  </a:lnTo>
                  <a:lnTo>
                    <a:pt x="30" y="368"/>
                  </a:lnTo>
                  <a:lnTo>
                    <a:pt x="38" y="350"/>
                  </a:lnTo>
                  <a:lnTo>
                    <a:pt x="38" y="350"/>
                  </a:lnTo>
                  <a:lnTo>
                    <a:pt x="48" y="328"/>
                  </a:lnTo>
                  <a:lnTo>
                    <a:pt x="58" y="307"/>
                  </a:lnTo>
                  <a:lnTo>
                    <a:pt x="70" y="288"/>
                  </a:lnTo>
                  <a:lnTo>
                    <a:pt x="82" y="270"/>
                  </a:lnTo>
                  <a:lnTo>
                    <a:pt x="96" y="252"/>
                  </a:lnTo>
                  <a:lnTo>
                    <a:pt x="111" y="236"/>
                  </a:lnTo>
                  <a:lnTo>
                    <a:pt x="127" y="219"/>
                  </a:lnTo>
                  <a:lnTo>
                    <a:pt x="145" y="204"/>
                  </a:lnTo>
                  <a:lnTo>
                    <a:pt x="145" y="204"/>
                  </a:lnTo>
                  <a:lnTo>
                    <a:pt x="160" y="191"/>
                  </a:lnTo>
                  <a:lnTo>
                    <a:pt x="175" y="180"/>
                  </a:lnTo>
                  <a:lnTo>
                    <a:pt x="205" y="158"/>
                  </a:lnTo>
                  <a:lnTo>
                    <a:pt x="237" y="139"/>
                  </a:lnTo>
                  <a:lnTo>
                    <a:pt x="269" y="119"/>
                  </a:lnTo>
                  <a:lnTo>
                    <a:pt x="269" y="119"/>
                  </a:lnTo>
                  <a:lnTo>
                    <a:pt x="295" y="102"/>
                  </a:lnTo>
                  <a:lnTo>
                    <a:pt x="295" y="102"/>
                  </a:lnTo>
                  <a:lnTo>
                    <a:pt x="312" y="92"/>
                  </a:lnTo>
                  <a:lnTo>
                    <a:pt x="331" y="83"/>
                  </a:lnTo>
                  <a:lnTo>
                    <a:pt x="351" y="72"/>
                  </a:lnTo>
                  <a:lnTo>
                    <a:pt x="371" y="63"/>
                  </a:lnTo>
                  <a:lnTo>
                    <a:pt x="416" y="45"/>
                  </a:lnTo>
                  <a:lnTo>
                    <a:pt x="464" y="27"/>
                  </a:lnTo>
                  <a:lnTo>
                    <a:pt x="464" y="27"/>
                  </a:lnTo>
                  <a:lnTo>
                    <a:pt x="484" y="20"/>
                  </a:lnTo>
                  <a:lnTo>
                    <a:pt x="504" y="15"/>
                  </a:lnTo>
                  <a:lnTo>
                    <a:pt x="525" y="10"/>
                  </a:lnTo>
                  <a:lnTo>
                    <a:pt x="546" y="6"/>
                  </a:lnTo>
                  <a:lnTo>
                    <a:pt x="567" y="4"/>
                  </a:lnTo>
                  <a:lnTo>
                    <a:pt x="590" y="2"/>
                  </a:lnTo>
                  <a:lnTo>
                    <a:pt x="615" y="1"/>
                  </a:lnTo>
                  <a:lnTo>
                    <a:pt x="641" y="0"/>
                  </a:lnTo>
                  <a:lnTo>
                    <a:pt x="641" y="0"/>
                  </a:lnTo>
                  <a:lnTo>
                    <a:pt x="646" y="1"/>
                  </a:lnTo>
                  <a:lnTo>
                    <a:pt x="650" y="3"/>
                  </a:lnTo>
                  <a:lnTo>
                    <a:pt x="652" y="5"/>
                  </a:lnTo>
                  <a:lnTo>
                    <a:pt x="654" y="7"/>
                  </a:lnTo>
                  <a:lnTo>
                    <a:pt x="656" y="10"/>
                  </a:lnTo>
                  <a:lnTo>
                    <a:pt x="659" y="10"/>
                  </a:lnTo>
                  <a:lnTo>
                    <a:pt x="659" y="10"/>
                  </a:lnTo>
                  <a:lnTo>
                    <a:pt x="682" y="13"/>
                  </a:lnTo>
                  <a:lnTo>
                    <a:pt x="706" y="15"/>
                  </a:lnTo>
                  <a:lnTo>
                    <a:pt x="729" y="19"/>
                  </a:lnTo>
                  <a:lnTo>
                    <a:pt x="751" y="25"/>
                  </a:lnTo>
                  <a:lnTo>
                    <a:pt x="751" y="25"/>
                  </a:lnTo>
                  <a:lnTo>
                    <a:pt x="767" y="29"/>
                  </a:lnTo>
                  <a:lnTo>
                    <a:pt x="782" y="31"/>
                  </a:lnTo>
                  <a:lnTo>
                    <a:pt x="782" y="31"/>
                  </a:lnTo>
                  <a:lnTo>
                    <a:pt x="801" y="34"/>
                  </a:lnTo>
                  <a:lnTo>
                    <a:pt x="810" y="37"/>
                  </a:lnTo>
                  <a:lnTo>
                    <a:pt x="818" y="40"/>
                  </a:lnTo>
                  <a:lnTo>
                    <a:pt x="818" y="40"/>
                  </a:lnTo>
                  <a:lnTo>
                    <a:pt x="841" y="51"/>
                  </a:lnTo>
                  <a:lnTo>
                    <a:pt x="863" y="60"/>
                  </a:lnTo>
                  <a:lnTo>
                    <a:pt x="863" y="60"/>
                  </a:lnTo>
                  <a:lnTo>
                    <a:pt x="882" y="68"/>
                  </a:lnTo>
                  <a:lnTo>
                    <a:pt x="903" y="78"/>
                  </a:lnTo>
                  <a:lnTo>
                    <a:pt x="903" y="78"/>
                  </a:lnTo>
                  <a:lnTo>
                    <a:pt x="920" y="85"/>
                  </a:lnTo>
                  <a:lnTo>
                    <a:pt x="937" y="92"/>
                  </a:lnTo>
                  <a:lnTo>
                    <a:pt x="972" y="104"/>
                  </a:lnTo>
                  <a:lnTo>
                    <a:pt x="972" y="104"/>
                  </a:lnTo>
                  <a:lnTo>
                    <a:pt x="1000" y="114"/>
                  </a:lnTo>
                  <a:lnTo>
                    <a:pt x="1027" y="124"/>
                  </a:lnTo>
                  <a:lnTo>
                    <a:pt x="1041" y="130"/>
                  </a:lnTo>
                  <a:lnTo>
                    <a:pt x="1054" y="138"/>
                  </a:lnTo>
                  <a:lnTo>
                    <a:pt x="1066" y="145"/>
                  </a:lnTo>
                  <a:lnTo>
                    <a:pt x="1079" y="153"/>
                  </a:lnTo>
                  <a:lnTo>
                    <a:pt x="1079" y="153"/>
                  </a:lnTo>
                  <a:lnTo>
                    <a:pt x="1093" y="164"/>
                  </a:lnTo>
                  <a:lnTo>
                    <a:pt x="1107" y="176"/>
                  </a:lnTo>
                  <a:lnTo>
                    <a:pt x="1120" y="189"/>
                  </a:lnTo>
                  <a:lnTo>
                    <a:pt x="1133" y="203"/>
                  </a:lnTo>
                  <a:lnTo>
                    <a:pt x="1146" y="218"/>
                  </a:lnTo>
                  <a:lnTo>
                    <a:pt x="1159" y="234"/>
                  </a:lnTo>
                  <a:lnTo>
                    <a:pt x="1171" y="250"/>
                  </a:lnTo>
                  <a:lnTo>
                    <a:pt x="1182" y="267"/>
                  </a:lnTo>
                  <a:lnTo>
                    <a:pt x="1193" y="284"/>
                  </a:lnTo>
                  <a:lnTo>
                    <a:pt x="1204" y="303"/>
                  </a:lnTo>
                  <a:lnTo>
                    <a:pt x="1213" y="321"/>
                  </a:lnTo>
                  <a:lnTo>
                    <a:pt x="1222" y="340"/>
                  </a:lnTo>
                  <a:lnTo>
                    <a:pt x="1231" y="360"/>
                  </a:lnTo>
                  <a:lnTo>
                    <a:pt x="1238" y="379"/>
                  </a:lnTo>
                  <a:lnTo>
                    <a:pt x="1244" y="399"/>
                  </a:lnTo>
                  <a:lnTo>
                    <a:pt x="1250" y="418"/>
                  </a:lnTo>
                  <a:lnTo>
                    <a:pt x="1250" y="418"/>
                  </a:lnTo>
                  <a:lnTo>
                    <a:pt x="1256" y="446"/>
                  </a:lnTo>
                  <a:lnTo>
                    <a:pt x="1261" y="474"/>
                  </a:lnTo>
                  <a:lnTo>
                    <a:pt x="1263" y="503"/>
                  </a:lnTo>
                  <a:lnTo>
                    <a:pt x="1264" y="531"/>
                  </a:lnTo>
                  <a:lnTo>
                    <a:pt x="1264" y="560"/>
                  </a:lnTo>
                  <a:lnTo>
                    <a:pt x="1262" y="589"/>
                  </a:lnTo>
                  <a:lnTo>
                    <a:pt x="1258" y="647"/>
                  </a:lnTo>
                  <a:lnTo>
                    <a:pt x="1258" y="647"/>
                  </a:lnTo>
                  <a:lnTo>
                    <a:pt x="1254" y="696"/>
                  </a:lnTo>
                  <a:lnTo>
                    <a:pt x="1253" y="721"/>
                  </a:lnTo>
                  <a:lnTo>
                    <a:pt x="1252" y="745"/>
                  </a:lnTo>
                  <a:lnTo>
                    <a:pt x="1252" y="745"/>
                  </a:lnTo>
                  <a:lnTo>
                    <a:pt x="1251" y="784"/>
                  </a:lnTo>
                  <a:lnTo>
                    <a:pt x="1249" y="805"/>
                  </a:lnTo>
                  <a:lnTo>
                    <a:pt x="1247" y="825"/>
                  </a:lnTo>
                  <a:lnTo>
                    <a:pt x="1244" y="846"/>
                  </a:lnTo>
                  <a:lnTo>
                    <a:pt x="1240" y="867"/>
                  </a:lnTo>
                  <a:lnTo>
                    <a:pt x="1235" y="888"/>
                  </a:lnTo>
                  <a:lnTo>
                    <a:pt x="1229" y="909"/>
                  </a:lnTo>
                  <a:lnTo>
                    <a:pt x="1222" y="930"/>
                  </a:lnTo>
                  <a:lnTo>
                    <a:pt x="1214" y="950"/>
                  </a:lnTo>
                  <a:lnTo>
                    <a:pt x="1204" y="970"/>
                  </a:lnTo>
                  <a:lnTo>
                    <a:pt x="1193" y="990"/>
                  </a:lnTo>
                  <a:lnTo>
                    <a:pt x="1181" y="1008"/>
                  </a:lnTo>
                  <a:lnTo>
                    <a:pt x="1168" y="1026"/>
                  </a:lnTo>
                  <a:lnTo>
                    <a:pt x="1152" y="1042"/>
                  </a:lnTo>
                  <a:lnTo>
                    <a:pt x="1136" y="1058"/>
                  </a:lnTo>
                  <a:lnTo>
                    <a:pt x="1133" y="1059"/>
                  </a:lnTo>
                  <a:lnTo>
                    <a:pt x="1133" y="1059"/>
                  </a:lnTo>
                  <a:lnTo>
                    <a:pt x="1099" y="1087"/>
                  </a:lnTo>
                  <a:lnTo>
                    <a:pt x="1066" y="1114"/>
                  </a:lnTo>
                  <a:lnTo>
                    <a:pt x="1032" y="1139"/>
                  </a:lnTo>
                  <a:lnTo>
                    <a:pt x="1015" y="1152"/>
                  </a:lnTo>
                  <a:lnTo>
                    <a:pt x="997" y="1163"/>
                  </a:lnTo>
                  <a:lnTo>
                    <a:pt x="979" y="1174"/>
                  </a:lnTo>
                  <a:lnTo>
                    <a:pt x="961" y="1184"/>
                  </a:lnTo>
                  <a:lnTo>
                    <a:pt x="941" y="1193"/>
                  </a:lnTo>
                  <a:lnTo>
                    <a:pt x="923" y="1202"/>
                  </a:lnTo>
                  <a:lnTo>
                    <a:pt x="902" y="1210"/>
                  </a:lnTo>
                  <a:lnTo>
                    <a:pt x="882" y="1217"/>
                  </a:lnTo>
                  <a:lnTo>
                    <a:pt x="861" y="1222"/>
                  </a:lnTo>
                  <a:lnTo>
                    <a:pt x="839" y="1227"/>
                  </a:lnTo>
                  <a:lnTo>
                    <a:pt x="839" y="1227"/>
                  </a:lnTo>
                  <a:lnTo>
                    <a:pt x="788" y="1237"/>
                  </a:lnTo>
                  <a:lnTo>
                    <a:pt x="735" y="1245"/>
                  </a:lnTo>
                  <a:lnTo>
                    <a:pt x="707" y="1248"/>
                  </a:lnTo>
                  <a:lnTo>
                    <a:pt x="679" y="1251"/>
                  </a:lnTo>
                  <a:lnTo>
                    <a:pt x="651" y="1252"/>
                  </a:lnTo>
                  <a:lnTo>
                    <a:pt x="623" y="1253"/>
                  </a:lnTo>
                  <a:lnTo>
                    <a:pt x="623" y="1253"/>
                  </a:lnTo>
                  <a:lnTo>
                    <a:pt x="623" y="1253"/>
                  </a:lnTo>
                  <a:lnTo>
                    <a:pt x="623" y="1253"/>
                  </a:lnTo>
                  <a:close/>
                  <a:moveTo>
                    <a:pt x="455" y="67"/>
                  </a:moveTo>
                  <a:lnTo>
                    <a:pt x="455" y="67"/>
                  </a:lnTo>
                  <a:lnTo>
                    <a:pt x="444" y="72"/>
                  </a:lnTo>
                  <a:lnTo>
                    <a:pt x="444" y="72"/>
                  </a:lnTo>
                  <a:lnTo>
                    <a:pt x="396" y="92"/>
                  </a:lnTo>
                  <a:lnTo>
                    <a:pt x="352" y="112"/>
                  </a:lnTo>
                  <a:lnTo>
                    <a:pt x="310" y="133"/>
                  </a:lnTo>
                  <a:lnTo>
                    <a:pt x="273" y="155"/>
                  </a:lnTo>
                  <a:lnTo>
                    <a:pt x="272" y="156"/>
                  </a:lnTo>
                  <a:lnTo>
                    <a:pt x="272" y="156"/>
                  </a:lnTo>
                  <a:lnTo>
                    <a:pt x="227" y="184"/>
                  </a:lnTo>
                  <a:lnTo>
                    <a:pt x="204" y="200"/>
                  </a:lnTo>
                  <a:lnTo>
                    <a:pt x="181" y="216"/>
                  </a:lnTo>
                  <a:lnTo>
                    <a:pt x="159" y="234"/>
                  </a:lnTo>
                  <a:lnTo>
                    <a:pt x="140" y="252"/>
                  </a:lnTo>
                  <a:lnTo>
                    <a:pt x="131" y="261"/>
                  </a:lnTo>
                  <a:lnTo>
                    <a:pt x="122" y="272"/>
                  </a:lnTo>
                  <a:lnTo>
                    <a:pt x="114" y="282"/>
                  </a:lnTo>
                  <a:lnTo>
                    <a:pt x="107" y="292"/>
                  </a:lnTo>
                  <a:lnTo>
                    <a:pt x="107" y="292"/>
                  </a:lnTo>
                  <a:lnTo>
                    <a:pt x="96" y="310"/>
                  </a:lnTo>
                  <a:lnTo>
                    <a:pt x="87" y="330"/>
                  </a:lnTo>
                  <a:lnTo>
                    <a:pt x="78" y="349"/>
                  </a:lnTo>
                  <a:lnTo>
                    <a:pt x="70" y="370"/>
                  </a:lnTo>
                  <a:lnTo>
                    <a:pt x="62" y="392"/>
                  </a:lnTo>
                  <a:lnTo>
                    <a:pt x="55" y="414"/>
                  </a:lnTo>
                  <a:lnTo>
                    <a:pt x="49" y="439"/>
                  </a:lnTo>
                  <a:lnTo>
                    <a:pt x="44" y="465"/>
                  </a:lnTo>
                  <a:lnTo>
                    <a:pt x="44" y="465"/>
                  </a:lnTo>
                  <a:lnTo>
                    <a:pt x="41" y="484"/>
                  </a:lnTo>
                  <a:lnTo>
                    <a:pt x="39" y="503"/>
                  </a:lnTo>
                  <a:lnTo>
                    <a:pt x="38" y="522"/>
                  </a:lnTo>
                  <a:lnTo>
                    <a:pt x="37" y="541"/>
                  </a:lnTo>
                  <a:lnTo>
                    <a:pt x="37" y="580"/>
                  </a:lnTo>
                  <a:lnTo>
                    <a:pt x="38" y="619"/>
                  </a:lnTo>
                  <a:lnTo>
                    <a:pt x="38" y="619"/>
                  </a:lnTo>
                  <a:lnTo>
                    <a:pt x="39" y="648"/>
                  </a:lnTo>
                  <a:lnTo>
                    <a:pt x="39" y="677"/>
                  </a:lnTo>
                  <a:lnTo>
                    <a:pt x="39" y="677"/>
                  </a:lnTo>
                  <a:lnTo>
                    <a:pt x="40" y="705"/>
                  </a:lnTo>
                  <a:lnTo>
                    <a:pt x="41" y="730"/>
                  </a:lnTo>
                  <a:lnTo>
                    <a:pt x="43" y="757"/>
                  </a:lnTo>
                  <a:lnTo>
                    <a:pt x="47" y="782"/>
                  </a:lnTo>
                  <a:lnTo>
                    <a:pt x="52" y="807"/>
                  </a:lnTo>
                  <a:lnTo>
                    <a:pt x="60" y="831"/>
                  </a:lnTo>
                  <a:lnTo>
                    <a:pt x="70" y="855"/>
                  </a:lnTo>
                  <a:lnTo>
                    <a:pt x="82" y="879"/>
                  </a:lnTo>
                  <a:lnTo>
                    <a:pt x="82" y="879"/>
                  </a:lnTo>
                  <a:lnTo>
                    <a:pt x="94" y="901"/>
                  </a:lnTo>
                  <a:lnTo>
                    <a:pt x="108" y="922"/>
                  </a:lnTo>
                  <a:lnTo>
                    <a:pt x="122" y="942"/>
                  </a:lnTo>
                  <a:lnTo>
                    <a:pt x="138" y="963"/>
                  </a:lnTo>
                  <a:lnTo>
                    <a:pt x="154" y="982"/>
                  </a:lnTo>
                  <a:lnTo>
                    <a:pt x="171" y="1001"/>
                  </a:lnTo>
                  <a:lnTo>
                    <a:pt x="189" y="1020"/>
                  </a:lnTo>
                  <a:lnTo>
                    <a:pt x="208" y="1038"/>
                  </a:lnTo>
                  <a:lnTo>
                    <a:pt x="228" y="1056"/>
                  </a:lnTo>
                  <a:lnTo>
                    <a:pt x="248" y="1072"/>
                  </a:lnTo>
                  <a:lnTo>
                    <a:pt x="269" y="1088"/>
                  </a:lnTo>
                  <a:lnTo>
                    <a:pt x="292" y="1103"/>
                  </a:lnTo>
                  <a:lnTo>
                    <a:pt x="313" y="1118"/>
                  </a:lnTo>
                  <a:lnTo>
                    <a:pt x="337" y="1132"/>
                  </a:lnTo>
                  <a:lnTo>
                    <a:pt x="361" y="1145"/>
                  </a:lnTo>
                  <a:lnTo>
                    <a:pt x="386" y="1157"/>
                  </a:lnTo>
                  <a:lnTo>
                    <a:pt x="386" y="1157"/>
                  </a:lnTo>
                  <a:lnTo>
                    <a:pt x="414" y="1169"/>
                  </a:lnTo>
                  <a:lnTo>
                    <a:pt x="440" y="1181"/>
                  </a:lnTo>
                  <a:lnTo>
                    <a:pt x="468" y="1190"/>
                  </a:lnTo>
                  <a:lnTo>
                    <a:pt x="495" y="1198"/>
                  </a:lnTo>
                  <a:lnTo>
                    <a:pt x="522" y="1205"/>
                  </a:lnTo>
                  <a:lnTo>
                    <a:pt x="550" y="1210"/>
                  </a:lnTo>
                  <a:lnTo>
                    <a:pt x="578" y="1213"/>
                  </a:lnTo>
                  <a:lnTo>
                    <a:pt x="607" y="1215"/>
                  </a:lnTo>
                  <a:lnTo>
                    <a:pt x="607" y="1215"/>
                  </a:lnTo>
                  <a:lnTo>
                    <a:pt x="627" y="1216"/>
                  </a:lnTo>
                  <a:lnTo>
                    <a:pt x="627" y="1216"/>
                  </a:lnTo>
                  <a:lnTo>
                    <a:pt x="656" y="1215"/>
                  </a:lnTo>
                  <a:lnTo>
                    <a:pt x="685" y="1212"/>
                  </a:lnTo>
                  <a:lnTo>
                    <a:pt x="714" y="1209"/>
                  </a:lnTo>
                  <a:lnTo>
                    <a:pt x="742" y="1205"/>
                  </a:lnTo>
                  <a:lnTo>
                    <a:pt x="742" y="1205"/>
                  </a:lnTo>
                  <a:lnTo>
                    <a:pt x="788" y="1199"/>
                  </a:lnTo>
                  <a:lnTo>
                    <a:pt x="788" y="1199"/>
                  </a:lnTo>
                  <a:lnTo>
                    <a:pt x="818" y="1194"/>
                  </a:lnTo>
                  <a:lnTo>
                    <a:pt x="848" y="1188"/>
                  </a:lnTo>
                  <a:lnTo>
                    <a:pt x="877" y="1180"/>
                  </a:lnTo>
                  <a:lnTo>
                    <a:pt x="906" y="1169"/>
                  </a:lnTo>
                  <a:lnTo>
                    <a:pt x="915" y="1166"/>
                  </a:lnTo>
                  <a:lnTo>
                    <a:pt x="915" y="1166"/>
                  </a:lnTo>
                  <a:lnTo>
                    <a:pt x="933" y="1159"/>
                  </a:lnTo>
                  <a:lnTo>
                    <a:pt x="952" y="1151"/>
                  </a:lnTo>
                  <a:lnTo>
                    <a:pt x="970" y="1143"/>
                  </a:lnTo>
                  <a:lnTo>
                    <a:pt x="979" y="1137"/>
                  </a:lnTo>
                  <a:lnTo>
                    <a:pt x="986" y="1132"/>
                  </a:lnTo>
                  <a:lnTo>
                    <a:pt x="1003" y="1120"/>
                  </a:lnTo>
                  <a:lnTo>
                    <a:pt x="1003" y="1120"/>
                  </a:lnTo>
                  <a:lnTo>
                    <a:pt x="1037" y="1094"/>
                  </a:lnTo>
                  <a:lnTo>
                    <a:pt x="1072" y="1067"/>
                  </a:lnTo>
                  <a:lnTo>
                    <a:pt x="1088" y="1054"/>
                  </a:lnTo>
                  <a:lnTo>
                    <a:pt x="1104" y="1040"/>
                  </a:lnTo>
                  <a:lnTo>
                    <a:pt x="1119" y="1026"/>
                  </a:lnTo>
                  <a:lnTo>
                    <a:pt x="1133" y="1010"/>
                  </a:lnTo>
                  <a:lnTo>
                    <a:pt x="1133" y="1010"/>
                  </a:lnTo>
                  <a:lnTo>
                    <a:pt x="1144" y="999"/>
                  </a:lnTo>
                  <a:lnTo>
                    <a:pt x="1153" y="986"/>
                  </a:lnTo>
                  <a:lnTo>
                    <a:pt x="1161" y="973"/>
                  </a:lnTo>
                  <a:lnTo>
                    <a:pt x="1170" y="960"/>
                  </a:lnTo>
                  <a:lnTo>
                    <a:pt x="1177" y="946"/>
                  </a:lnTo>
                  <a:lnTo>
                    <a:pt x="1183" y="933"/>
                  </a:lnTo>
                  <a:lnTo>
                    <a:pt x="1192" y="905"/>
                  </a:lnTo>
                  <a:lnTo>
                    <a:pt x="1201" y="878"/>
                  </a:lnTo>
                  <a:lnTo>
                    <a:pt x="1207" y="853"/>
                  </a:lnTo>
                  <a:lnTo>
                    <a:pt x="1210" y="831"/>
                  </a:lnTo>
                  <a:lnTo>
                    <a:pt x="1213" y="811"/>
                  </a:lnTo>
                  <a:lnTo>
                    <a:pt x="1213" y="811"/>
                  </a:lnTo>
                  <a:lnTo>
                    <a:pt x="1215" y="785"/>
                  </a:lnTo>
                  <a:lnTo>
                    <a:pt x="1216" y="760"/>
                  </a:lnTo>
                  <a:lnTo>
                    <a:pt x="1216" y="714"/>
                  </a:lnTo>
                  <a:lnTo>
                    <a:pt x="1216" y="714"/>
                  </a:lnTo>
                  <a:lnTo>
                    <a:pt x="1217" y="692"/>
                  </a:lnTo>
                  <a:lnTo>
                    <a:pt x="1219" y="672"/>
                  </a:lnTo>
                  <a:lnTo>
                    <a:pt x="1219" y="672"/>
                  </a:lnTo>
                  <a:lnTo>
                    <a:pt x="1221" y="652"/>
                  </a:lnTo>
                  <a:lnTo>
                    <a:pt x="1223" y="631"/>
                  </a:lnTo>
                  <a:lnTo>
                    <a:pt x="1223" y="631"/>
                  </a:lnTo>
                  <a:lnTo>
                    <a:pt x="1223" y="605"/>
                  </a:lnTo>
                  <a:lnTo>
                    <a:pt x="1225" y="579"/>
                  </a:lnTo>
                  <a:lnTo>
                    <a:pt x="1225" y="579"/>
                  </a:lnTo>
                  <a:lnTo>
                    <a:pt x="1227" y="540"/>
                  </a:lnTo>
                  <a:lnTo>
                    <a:pt x="1227" y="521"/>
                  </a:lnTo>
                  <a:lnTo>
                    <a:pt x="1227" y="502"/>
                  </a:lnTo>
                  <a:lnTo>
                    <a:pt x="1226" y="483"/>
                  </a:lnTo>
                  <a:lnTo>
                    <a:pt x="1224" y="464"/>
                  </a:lnTo>
                  <a:lnTo>
                    <a:pt x="1220" y="445"/>
                  </a:lnTo>
                  <a:lnTo>
                    <a:pt x="1215" y="428"/>
                  </a:lnTo>
                  <a:lnTo>
                    <a:pt x="1215" y="428"/>
                  </a:lnTo>
                  <a:lnTo>
                    <a:pt x="1203" y="394"/>
                  </a:lnTo>
                  <a:lnTo>
                    <a:pt x="1187" y="355"/>
                  </a:lnTo>
                  <a:lnTo>
                    <a:pt x="1178" y="336"/>
                  </a:lnTo>
                  <a:lnTo>
                    <a:pt x="1168" y="316"/>
                  </a:lnTo>
                  <a:lnTo>
                    <a:pt x="1156" y="298"/>
                  </a:lnTo>
                  <a:lnTo>
                    <a:pt x="1144" y="278"/>
                  </a:lnTo>
                  <a:lnTo>
                    <a:pt x="1144" y="278"/>
                  </a:lnTo>
                  <a:lnTo>
                    <a:pt x="1124" y="251"/>
                  </a:lnTo>
                  <a:lnTo>
                    <a:pt x="1105" y="227"/>
                  </a:lnTo>
                  <a:lnTo>
                    <a:pt x="1086" y="207"/>
                  </a:lnTo>
                  <a:lnTo>
                    <a:pt x="1068" y="190"/>
                  </a:lnTo>
                  <a:lnTo>
                    <a:pt x="1068" y="190"/>
                  </a:lnTo>
                  <a:lnTo>
                    <a:pt x="1057" y="182"/>
                  </a:lnTo>
                  <a:lnTo>
                    <a:pt x="1047" y="175"/>
                  </a:lnTo>
                  <a:lnTo>
                    <a:pt x="1035" y="169"/>
                  </a:lnTo>
                  <a:lnTo>
                    <a:pt x="1024" y="163"/>
                  </a:lnTo>
                  <a:lnTo>
                    <a:pt x="1001" y="154"/>
                  </a:lnTo>
                  <a:lnTo>
                    <a:pt x="978" y="146"/>
                  </a:lnTo>
                  <a:lnTo>
                    <a:pt x="968" y="144"/>
                  </a:lnTo>
                  <a:lnTo>
                    <a:pt x="968" y="144"/>
                  </a:lnTo>
                  <a:lnTo>
                    <a:pt x="948" y="135"/>
                  </a:lnTo>
                  <a:lnTo>
                    <a:pt x="927" y="127"/>
                  </a:lnTo>
                  <a:lnTo>
                    <a:pt x="905" y="118"/>
                  </a:lnTo>
                  <a:lnTo>
                    <a:pt x="884" y="108"/>
                  </a:lnTo>
                  <a:lnTo>
                    <a:pt x="884" y="108"/>
                  </a:lnTo>
                  <a:lnTo>
                    <a:pt x="865" y="99"/>
                  </a:lnTo>
                  <a:lnTo>
                    <a:pt x="845" y="92"/>
                  </a:lnTo>
                  <a:lnTo>
                    <a:pt x="845" y="92"/>
                  </a:lnTo>
                  <a:lnTo>
                    <a:pt x="823" y="82"/>
                  </a:lnTo>
                  <a:lnTo>
                    <a:pt x="811" y="78"/>
                  </a:lnTo>
                  <a:lnTo>
                    <a:pt x="800" y="71"/>
                  </a:lnTo>
                  <a:lnTo>
                    <a:pt x="800" y="71"/>
                  </a:lnTo>
                  <a:lnTo>
                    <a:pt x="794" y="69"/>
                  </a:lnTo>
                  <a:lnTo>
                    <a:pt x="787" y="67"/>
                  </a:lnTo>
                  <a:lnTo>
                    <a:pt x="773" y="66"/>
                  </a:lnTo>
                  <a:lnTo>
                    <a:pt x="773" y="66"/>
                  </a:lnTo>
                  <a:lnTo>
                    <a:pt x="764" y="65"/>
                  </a:lnTo>
                  <a:lnTo>
                    <a:pt x="754" y="63"/>
                  </a:lnTo>
                  <a:lnTo>
                    <a:pt x="754" y="63"/>
                  </a:lnTo>
                  <a:lnTo>
                    <a:pt x="742" y="59"/>
                  </a:lnTo>
                  <a:lnTo>
                    <a:pt x="742" y="59"/>
                  </a:lnTo>
                  <a:lnTo>
                    <a:pt x="719" y="52"/>
                  </a:lnTo>
                  <a:lnTo>
                    <a:pt x="719" y="52"/>
                  </a:lnTo>
                  <a:lnTo>
                    <a:pt x="708" y="50"/>
                  </a:lnTo>
                  <a:lnTo>
                    <a:pt x="696" y="50"/>
                  </a:lnTo>
                  <a:lnTo>
                    <a:pt x="696" y="50"/>
                  </a:lnTo>
                  <a:lnTo>
                    <a:pt x="679" y="50"/>
                  </a:lnTo>
                  <a:lnTo>
                    <a:pt x="679" y="50"/>
                  </a:lnTo>
                  <a:lnTo>
                    <a:pt x="662" y="51"/>
                  </a:lnTo>
                  <a:lnTo>
                    <a:pt x="662" y="51"/>
                  </a:lnTo>
                  <a:lnTo>
                    <a:pt x="651" y="51"/>
                  </a:lnTo>
                  <a:lnTo>
                    <a:pt x="642" y="49"/>
                  </a:lnTo>
                  <a:lnTo>
                    <a:pt x="642" y="49"/>
                  </a:lnTo>
                  <a:lnTo>
                    <a:pt x="631" y="46"/>
                  </a:lnTo>
                  <a:lnTo>
                    <a:pt x="620" y="44"/>
                  </a:lnTo>
                  <a:lnTo>
                    <a:pt x="609" y="43"/>
                  </a:lnTo>
                  <a:lnTo>
                    <a:pt x="597" y="43"/>
                  </a:lnTo>
                  <a:lnTo>
                    <a:pt x="597" y="43"/>
                  </a:lnTo>
                  <a:lnTo>
                    <a:pt x="579" y="44"/>
                  </a:lnTo>
                  <a:lnTo>
                    <a:pt x="559" y="46"/>
                  </a:lnTo>
                  <a:lnTo>
                    <a:pt x="541" y="49"/>
                  </a:lnTo>
                  <a:lnTo>
                    <a:pt x="523" y="53"/>
                  </a:lnTo>
                  <a:lnTo>
                    <a:pt x="523" y="53"/>
                  </a:lnTo>
                  <a:lnTo>
                    <a:pt x="493" y="59"/>
                  </a:lnTo>
                  <a:lnTo>
                    <a:pt x="491" y="59"/>
                  </a:lnTo>
                  <a:lnTo>
                    <a:pt x="490" y="61"/>
                  </a:lnTo>
                  <a:lnTo>
                    <a:pt x="490" y="61"/>
                  </a:lnTo>
                  <a:lnTo>
                    <a:pt x="487" y="64"/>
                  </a:lnTo>
                  <a:lnTo>
                    <a:pt x="484" y="66"/>
                  </a:lnTo>
                  <a:lnTo>
                    <a:pt x="480" y="67"/>
                  </a:lnTo>
                  <a:lnTo>
                    <a:pt x="476" y="68"/>
                  </a:lnTo>
                  <a:lnTo>
                    <a:pt x="469" y="68"/>
                  </a:lnTo>
                  <a:lnTo>
                    <a:pt x="469" y="68"/>
                  </a:lnTo>
                  <a:lnTo>
                    <a:pt x="466" y="67"/>
                  </a:lnTo>
                  <a:lnTo>
                    <a:pt x="463" y="66"/>
                  </a:lnTo>
                  <a:lnTo>
                    <a:pt x="461" y="66"/>
                  </a:lnTo>
                  <a:lnTo>
                    <a:pt x="455" y="6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7" name="chenying0907 353"/>
            <p:cNvSpPr>
              <a:spLocks noEditPoints="1"/>
            </p:cNvSpPr>
            <p:nvPr/>
          </p:nvSpPr>
          <p:spPr bwMode="auto">
            <a:xfrm>
              <a:off x="3565525" y="3451225"/>
              <a:ext cx="104775" cy="98425"/>
            </a:xfrm>
            <a:custGeom>
              <a:avLst/>
              <a:gdLst/>
              <a:ahLst/>
              <a:cxnLst>
                <a:cxn ang="0">
                  <a:pos x="81" y="184"/>
                </a:cxn>
                <a:cxn ang="0">
                  <a:pos x="59" y="183"/>
                </a:cxn>
                <a:cxn ang="0">
                  <a:pos x="36" y="177"/>
                </a:cxn>
                <a:cxn ang="0">
                  <a:pos x="20" y="168"/>
                </a:cxn>
                <a:cxn ang="0">
                  <a:pos x="11" y="160"/>
                </a:cxn>
                <a:cxn ang="0">
                  <a:pos x="5" y="150"/>
                </a:cxn>
                <a:cxn ang="0">
                  <a:pos x="3" y="143"/>
                </a:cxn>
                <a:cxn ang="0">
                  <a:pos x="0" y="125"/>
                </a:cxn>
                <a:cxn ang="0">
                  <a:pos x="4" y="104"/>
                </a:cxn>
                <a:cxn ang="0">
                  <a:pos x="9" y="85"/>
                </a:cxn>
                <a:cxn ang="0">
                  <a:pos x="16" y="67"/>
                </a:cxn>
                <a:cxn ang="0">
                  <a:pos x="20" y="60"/>
                </a:cxn>
                <a:cxn ang="0">
                  <a:pos x="30" y="45"/>
                </a:cxn>
                <a:cxn ang="0">
                  <a:pos x="43" y="33"/>
                </a:cxn>
                <a:cxn ang="0">
                  <a:pos x="58" y="22"/>
                </a:cxn>
                <a:cxn ang="0">
                  <a:pos x="67" y="18"/>
                </a:cxn>
                <a:cxn ang="0">
                  <a:pos x="100" y="5"/>
                </a:cxn>
                <a:cxn ang="0">
                  <a:pos x="136" y="0"/>
                </a:cxn>
                <a:cxn ang="0">
                  <a:pos x="144" y="1"/>
                </a:cxn>
                <a:cxn ang="0">
                  <a:pos x="162" y="4"/>
                </a:cxn>
                <a:cxn ang="0">
                  <a:pos x="178" y="11"/>
                </a:cxn>
                <a:cxn ang="0">
                  <a:pos x="190" y="25"/>
                </a:cxn>
                <a:cxn ang="0">
                  <a:pos x="195" y="34"/>
                </a:cxn>
                <a:cxn ang="0">
                  <a:pos x="196" y="43"/>
                </a:cxn>
                <a:cxn ang="0">
                  <a:pos x="196" y="45"/>
                </a:cxn>
                <a:cxn ang="0">
                  <a:pos x="195" y="65"/>
                </a:cxn>
                <a:cxn ang="0">
                  <a:pos x="189" y="106"/>
                </a:cxn>
                <a:cxn ang="0">
                  <a:pos x="184" y="125"/>
                </a:cxn>
                <a:cxn ang="0">
                  <a:pos x="176" y="142"/>
                </a:cxn>
                <a:cxn ang="0">
                  <a:pos x="166" y="157"/>
                </a:cxn>
                <a:cxn ang="0">
                  <a:pos x="150" y="168"/>
                </a:cxn>
                <a:cxn ang="0">
                  <a:pos x="131" y="178"/>
                </a:cxn>
                <a:cxn ang="0">
                  <a:pos x="119" y="180"/>
                </a:cxn>
                <a:cxn ang="0">
                  <a:pos x="93" y="184"/>
                </a:cxn>
                <a:cxn ang="0">
                  <a:pos x="81" y="184"/>
                </a:cxn>
                <a:cxn ang="0">
                  <a:pos x="81" y="184"/>
                </a:cxn>
                <a:cxn ang="0">
                  <a:pos x="131" y="36"/>
                </a:cxn>
                <a:cxn ang="0">
                  <a:pos x="111" y="39"/>
                </a:cxn>
                <a:cxn ang="0">
                  <a:pos x="98" y="43"/>
                </a:cxn>
                <a:cxn ang="0">
                  <a:pos x="73" y="55"/>
                </a:cxn>
                <a:cxn ang="0">
                  <a:pos x="62" y="64"/>
                </a:cxn>
                <a:cxn ang="0">
                  <a:pos x="55" y="74"/>
                </a:cxn>
                <a:cxn ang="0">
                  <a:pos x="42" y="101"/>
                </a:cxn>
                <a:cxn ang="0">
                  <a:pos x="37" y="121"/>
                </a:cxn>
                <a:cxn ang="0">
                  <a:pos x="37" y="129"/>
                </a:cxn>
                <a:cxn ang="0">
                  <a:pos x="40" y="136"/>
                </a:cxn>
                <a:cxn ang="0">
                  <a:pos x="45" y="141"/>
                </a:cxn>
                <a:cxn ang="0">
                  <a:pos x="53" y="144"/>
                </a:cxn>
                <a:cxn ang="0">
                  <a:pos x="74" y="148"/>
                </a:cxn>
                <a:cxn ang="0">
                  <a:pos x="84" y="149"/>
                </a:cxn>
                <a:cxn ang="0">
                  <a:pos x="102" y="148"/>
                </a:cxn>
                <a:cxn ang="0">
                  <a:pos x="117" y="144"/>
                </a:cxn>
                <a:cxn ang="0">
                  <a:pos x="132" y="136"/>
                </a:cxn>
                <a:cxn ang="0">
                  <a:pos x="143" y="127"/>
                </a:cxn>
                <a:cxn ang="0">
                  <a:pos x="147" y="121"/>
                </a:cxn>
                <a:cxn ang="0">
                  <a:pos x="153" y="103"/>
                </a:cxn>
                <a:cxn ang="0">
                  <a:pos x="158" y="73"/>
                </a:cxn>
                <a:cxn ang="0">
                  <a:pos x="160" y="41"/>
                </a:cxn>
                <a:cxn ang="0">
                  <a:pos x="153" y="41"/>
                </a:cxn>
                <a:cxn ang="0">
                  <a:pos x="149" y="39"/>
                </a:cxn>
                <a:cxn ang="0">
                  <a:pos x="144" y="37"/>
                </a:cxn>
                <a:cxn ang="0">
                  <a:pos x="131" y="36"/>
                </a:cxn>
              </a:cxnLst>
              <a:rect l="0" t="0" r="r" b="b"/>
              <a:pathLst>
                <a:path w="196" h="184">
                  <a:moveTo>
                    <a:pt x="81" y="184"/>
                  </a:moveTo>
                  <a:lnTo>
                    <a:pt x="81" y="184"/>
                  </a:lnTo>
                  <a:lnTo>
                    <a:pt x="71" y="184"/>
                  </a:lnTo>
                  <a:lnTo>
                    <a:pt x="59" y="183"/>
                  </a:lnTo>
                  <a:lnTo>
                    <a:pt x="47" y="181"/>
                  </a:lnTo>
                  <a:lnTo>
                    <a:pt x="36" y="177"/>
                  </a:lnTo>
                  <a:lnTo>
                    <a:pt x="24" y="172"/>
                  </a:lnTo>
                  <a:lnTo>
                    <a:pt x="20" y="168"/>
                  </a:lnTo>
                  <a:lnTo>
                    <a:pt x="15" y="164"/>
                  </a:lnTo>
                  <a:lnTo>
                    <a:pt x="11" y="160"/>
                  </a:lnTo>
                  <a:lnTo>
                    <a:pt x="8" y="155"/>
                  </a:lnTo>
                  <a:lnTo>
                    <a:pt x="5" y="150"/>
                  </a:lnTo>
                  <a:lnTo>
                    <a:pt x="3" y="143"/>
                  </a:lnTo>
                  <a:lnTo>
                    <a:pt x="3" y="143"/>
                  </a:lnTo>
                  <a:lnTo>
                    <a:pt x="1" y="134"/>
                  </a:lnTo>
                  <a:lnTo>
                    <a:pt x="0" y="125"/>
                  </a:lnTo>
                  <a:lnTo>
                    <a:pt x="1" y="115"/>
                  </a:lnTo>
                  <a:lnTo>
                    <a:pt x="4" y="104"/>
                  </a:lnTo>
                  <a:lnTo>
                    <a:pt x="6" y="94"/>
                  </a:lnTo>
                  <a:lnTo>
                    <a:pt x="9" y="85"/>
                  </a:lnTo>
                  <a:lnTo>
                    <a:pt x="12" y="75"/>
                  </a:lnTo>
                  <a:lnTo>
                    <a:pt x="16" y="67"/>
                  </a:lnTo>
                  <a:lnTo>
                    <a:pt x="16" y="67"/>
                  </a:lnTo>
                  <a:lnTo>
                    <a:pt x="20" y="60"/>
                  </a:lnTo>
                  <a:lnTo>
                    <a:pt x="25" y="53"/>
                  </a:lnTo>
                  <a:lnTo>
                    <a:pt x="30" y="45"/>
                  </a:lnTo>
                  <a:lnTo>
                    <a:pt x="37" y="39"/>
                  </a:lnTo>
                  <a:lnTo>
                    <a:pt x="43" y="33"/>
                  </a:lnTo>
                  <a:lnTo>
                    <a:pt x="50" y="28"/>
                  </a:lnTo>
                  <a:lnTo>
                    <a:pt x="58" y="22"/>
                  </a:lnTo>
                  <a:lnTo>
                    <a:pt x="67" y="18"/>
                  </a:lnTo>
                  <a:lnTo>
                    <a:pt x="67" y="18"/>
                  </a:lnTo>
                  <a:lnTo>
                    <a:pt x="82" y="10"/>
                  </a:lnTo>
                  <a:lnTo>
                    <a:pt x="100" y="5"/>
                  </a:lnTo>
                  <a:lnTo>
                    <a:pt x="118" y="2"/>
                  </a:lnTo>
                  <a:lnTo>
                    <a:pt x="136" y="0"/>
                  </a:lnTo>
                  <a:lnTo>
                    <a:pt x="136" y="0"/>
                  </a:lnTo>
                  <a:lnTo>
                    <a:pt x="144" y="1"/>
                  </a:lnTo>
                  <a:lnTo>
                    <a:pt x="152" y="2"/>
                  </a:lnTo>
                  <a:lnTo>
                    <a:pt x="162" y="4"/>
                  </a:lnTo>
                  <a:lnTo>
                    <a:pt x="170" y="7"/>
                  </a:lnTo>
                  <a:lnTo>
                    <a:pt x="178" y="11"/>
                  </a:lnTo>
                  <a:lnTo>
                    <a:pt x="185" y="18"/>
                  </a:lnTo>
                  <a:lnTo>
                    <a:pt x="190" y="25"/>
                  </a:lnTo>
                  <a:lnTo>
                    <a:pt x="195" y="34"/>
                  </a:lnTo>
                  <a:lnTo>
                    <a:pt x="195" y="34"/>
                  </a:lnTo>
                  <a:lnTo>
                    <a:pt x="196" y="39"/>
                  </a:lnTo>
                  <a:lnTo>
                    <a:pt x="196" y="43"/>
                  </a:lnTo>
                  <a:lnTo>
                    <a:pt x="196" y="43"/>
                  </a:lnTo>
                  <a:lnTo>
                    <a:pt x="196" y="45"/>
                  </a:lnTo>
                  <a:lnTo>
                    <a:pt x="196" y="45"/>
                  </a:lnTo>
                  <a:lnTo>
                    <a:pt x="195" y="65"/>
                  </a:lnTo>
                  <a:lnTo>
                    <a:pt x="193" y="86"/>
                  </a:lnTo>
                  <a:lnTo>
                    <a:pt x="189" y="106"/>
                  </a:lnTo>
                  <a:lnTo>
                    <a:pt x="187" y="116"/>
                  </a:lnTo>
                  <a:lnTo>
                    <a:pt x="184" y="125"/>
                  </a:lnTo>
                  <a:lnTo>
                    <a:pt x="180" y="133"/>
                  </a:lnTo>
                  <a:lnTo>
                    <a:pt x="176" y="142"/>
                  </a:lnTo>
                  <a:lnTo>
                    <a:pt x="171" y="150"/>
                  </a:lnTo>
                  <a:lnTo>
                    <a:pt x="166" y="157"/>
                  </a:lnTo>
                  <a:lnTo>
                    <a:pt x="158" y="163"/>
                  </a:lnTo>
                  <a:lnTo>
                    <a:pt x="150" y="168"/>
                  </a:lnTo>
                  <a:lnTo>
                    <a:pt x="141" y="174"/>
                  </a:lnTo>
                  <a:lnTo>
                    <a:pt x="131" y="178"/>
                  </a:lnTo>
                  <a:lnTo>
                    <a:pt x="131" y="178"/>
                  </a:lnTo>
                  <a:lnTo>
                    <a:pt x="119" y="180"/>
                  </a:lnTo>
                  <a:lnTo>
                    <a:pt x="107" y="183"/>
                  </a:lnTo>
                  <a:lnTo>
                    <a:pt x="93" y="184"/>
                  </a:lnTo>
                  <a:lnTo>
                    <a:pt x="81" y="184"/>
                  </a:lnTo>
                  <a:lnTo>
                    <a:pt x="81" y="184"/>
                  </a:lnTo>
                  <a:lnTo>
                    <a:pt x="81" y="184"/>
                  </a:lnTo>
                  <a:lnTo>
                    <a:pt x="81" y="184"/>
                  </a:lnTo>
                  <a:close/>
                  <a:moveTo>
                    <a:pt x="131" y="36"/>
                  </a:moveTo>
                  <a:lnTo>
                    <a:pt x="131" y="36"/>
                  </a:lnTo>
                  <a:lnTo>
                    <a:pt x="121" y="37"/>
                  </a:lnTo>
                  <a:lnTo>
                    <a:pt x="111" y="39"/>
                  </a:lnTo>
                  <a:lnTo>
                    <a:pt x="111" y="39"/>
                  </a:lnTo>
                  <a:lnTo>
                    <a:pt x="98" y="43"/>
                  </a:lnTo>
                  <a:lnTo>
                    <a:pt x="85" y="49"/>
                  </a:lnTo>
                  <a:lnTo>
                    <a:pt x="73" y="55"/>
                  </a:lnTo>
                  <a:lnTo>
                    <a:pt x="68" y="59"/>
                  </a:lnTo>
                  <a:lnTo>
                    <a:pt x="62" y="64"/>
                  </a:lnTo>
                  <a:lnTo>
                    <a:pt x="62" y="64"/>
                  </a:lnTo>
                  <a:lnTo>
                    <a:pt x="55" y="74"/>
                  </a:lnTo>
                  <a:lnTo>
                    <a:pt x="46" y="92"/>
                  </a:lnTo>
                  <a:lnTo>
                    <a:pt x="42" y="101"/>
                  </a:lnTo>
                  <a:lnTo>
                    <a:pt x="38" y="112"/>
                  </a:lnTo>
                  <a:lnTo>
                    <a:pt x="37" y="121"/>
                  </a:lnTo>
                  <a:lnTo>
                    <a:pt x="37" y="129"/>
                  </a:lnTo>
                  <a:lnTo>
                    <a:pt x="37" y="129"/>
                  </a:lnTo>
                  <a:lnTo>
                    <a:pt x="38" y="133"/>
                  </a:lnTo>
                  <a:lnTo>
                    <a:pt x="40" y="136"/>
                  </a:lnTo>
                  <a:lnTo>
                    <a:pt x="43" y="139"/>
                  </a:lnTo>
                  <a:lnTo>
                    <a:pt x="45" y="141"/>
                  </a:lnTo>
                  <a:lnTo>
                    <a:pt x="45" y="141"/>
                  </a:lnTo>
                  <a:lnTo>
                    <a:pt x="53" y="144"/>
                  </a:lnTo>
                  <a:lnTo>
                    <a:pt x="63" y="147"/>
                  </a:lnTo>
                  <a:lnTo>
                    <a:pt x="74" y="148"/>
                  </a:lnTo>
                  <a:lnTo>
                    <a:pt x="84" y="149"/>
                  </a:lnTo>
                  <a:lnTo>
                    <a:pt x="84" y="149"/>
                  </a:lnTo>
                  <a:lnTo>
                    <a:pt x="92" y="149"/>
                  </a:lnTo>
                  <a:lnTo>
                    <a:pt x="102" y="148"/>
                  </a:lnTo>
                  <a:lnTo>
                    <a:pt x="110" y="146"/>
                  </a:lnTo>
                  <a:lnTo>
                    <a:pt x="117" y="144"/>
                  </a:lnTo>
                  <a:lnTo>
                    <a:pt x="124" y="141"/>
                  </a:lnTo>
                  <a:lnTo>
                    <a:pt x="132" y="136"/>
                  </a:lnTo>
                  <a:lnTo>
                    <a:pt x="138" y="132"/>
                  </a:lnTo>
                  <a:lnTo>
                    <a:pt x="143" y="127"/>
                  </a:lnTo>
                  <a:lnTo>
                    <a:pt x="143" y="127"/>
                  </a:lnTo>
                  <a:lnTo>
                    <a:pt x="147" y="121"/>
                  </a:lnTo>
                  <a:lnTo>
                    <a:pt x="151" y="113"/>
                  </a:lnTo>
                  <a:lnTo>
                    <a:pt x="153" y="103"/>
                  </a:lnTo>
                  <a:lnTo>
                    <a:pt x="155" y="94"/>
                  </a:lnTo>
                  <a:lnTo>
                    <a:pt x="158" y="73"/>
                  </a:lnTo>
                  <a:lnTo>
                    <a:pt x="160" y="54"/>
                  </a:lnTo>
                  <a:lnTo>
                    <a:pt x="160" y="41"/>
                  </a:lnTo>
                  <a:lnTo>
                    <a:pt x="153" y="41"/>
                  </a:lnTo>
                  <a:lnTo>
                    <a:pt x="153" y="41"/>
                  </a:lnTo>
                  <a:lnTo>
                    <a:pt x="149" y="39"/>
                  </a:lnTo>
                  <a:lnTo>
                    <a:pt x="149" y="39"/>
                  </a:lnTo>
                  <a:lnTo>
                    <a:pt x="144" y="37"/>
                  </a:lnTo>
                  <a:lnTo>
                    <a:pt x="144" y="37"/>
                  </a:lnTo>
                  <a:lnTo>
                    <a:pt x="137" y="36"/>
                  </a:lnTo>
                  <a:lnTo>
                    <a:pt x="131" y="36"/>
                  </a:lnTo>
                  <a:lnTo>
                    <a:pt x="131"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8" name="chenying0907 354"/>
            <p:cNvSpPr>
              <a:spLocks/>
            </p:cNvSpPr>
            <p:nvPr/>
          </p:nvSpPr>
          <p:spPr bwMode="auto">
            <a:xfrm>
              <a:off x="3473450" y="3341688"/>
              <a:ext cx="346075" cy="288925"/>
            </a:xfrm>
            <a:custGeom>
              <a:avLst/>
              <a:gdLst/>
              <a:ahLst/>
              <a:cxnLst>
                <a:cxn ang="0">
                  <a:pos x="83" y="525"/>
                </a:cxn>
                <a:cxn ang="0">
                  <a:pos x="26" y="444"/>
                </a:cxn>
                <a:cxn ang="0">
                  <a:pos x="0" y="333"/>
                </a:cxn>
                <a:cxn ang="0">
                  <a:pos x="9" y="215"/>
                </a:cxn>
                <a:cxn ang="0">
                  <a:pos x="62" y="113"/>
                </a:cxn>
                <a:cxn ang="0">
                  <a:pos x="164" y="29"/>
                </a:cxn>
                <a:cxn ang="0">
                  <a:pos x="293" y="2"/>
                </a:cxn>
                <a:cxn ang="0">
                  <a:pos x="454" y="10"/>
                </a:cxn>
                <a:cxn ang="0">
                  <a:pos x="574" y="45"/>
                </a:cxn>
                <a:cxn ang="0">
                  <a:pos x="643" y="113"/>
                </a:cxn>
                <a:cxn ang="0">
                  <a:pos x="654" y="191"/>
                </a:cxn>
                <a:cxn ang="0">
                  <a:pos x="625" y="299"/>
                </a:cxn>
                <a:cxn ang="0">
                  <a:pos x="573" y="379"/>
                </a:cxn>
                <a:cxn ang="0">
                  <a:pos x="516" y="399"/>
                </a:cxn>
                <a:cxn ang="0">
                  <a:pos x="464" y="383"/>
                </a:cxn>
                <a:cxn ang="0">
                  <a:pos x="457" y="298"/>
                </a:cxn>
                <a:cxn ang="0">
                  <a:pos x="498" y="206"/>
                </a:cxn>
                <a:cxn ang="0">
                  <a:pos x="530" y="154"/>
                </a:cxn>
                <a:cxn ang="0">
                  <a:pos x="475" y="107"/>
                </a:cxn>
                <a:cxn ang="0">
                  <a:pos x="444" y="114"/>
                </a:cxn>
                <a:cxn ang="0">
                  <a:pos x="424" y="138"/>
                </a:cxn>
                <a:cxn ang="0">
                  <a:pos x="402" y="126"/>
                </a:cxn>
                <a:cxn ang="0">
                  <a:pos x="313" y="104"/>
                </a:cxn>
                <a:cxn ang="0">
                  <a:pos x="199" y="127"/>
                </a:cxn>
                <a:cxn ang="0">
                  <a:pos x="122" y="197"/>
                </a:cxn>
                <a:cxn ang="0">
                  <a:pos x="89" y="294"/>
                </a:cxn>
                <a:cxn ang="0">
                  <a:pos x="100" y="386"/>
                </a:cxn>
                <a:cxn ang="0">
                  <a:pos x="176" y="469"/>
                </a:cxn>
                <a:cxn ang="0">
                  <a:pos x="259" y="489"/>
                </a:cxn>
                <a:cxn ang="0">
                  <a:pos x="349" y="464"/>
                </a:cxn>
                <a:cxn ang="0">
                  <a:pos x="376" y="462"/>
                </a:cxn>
                <a:cxn ang="0">
                  <a:pos x="379" y="486"/>
                </a:cxn>
                <a:cxn ang="0">
                  <a:pos x="328" y="511"/>
                </a:cxn>
                <a:cxn ang="0">
                  <a:pos x="259" y="523"/>
                </a:cxn>
                <a:cxn ang="0">
                  <a:pos x="142" y="492"/>
                </a:cxn>
                <a:cxn ang="0">
                  <a:pos x="73" y="414"/>
                </a:cxn>
                <a:cxn ang="0">
                  <a:pos x="55" y="267"/>
                </a:cxn>
                <a:cxn ang="0">
                  <a:pos x="93" y="172"/>
                </a:cxn>
                <a:cxn ang="0">
                  <a:pos x="192" y="93"/>
                </a:cxn>
                <a:cxn ang="0">
                  <a:pos x="331" y="70"/>
                </a:cxn>
                <a:cxn ang="0">
                  <a:pos x="415" y="92"/>
                </a:cxn>
                <a:cxn ang="0">
                  <a:pos x="465" y="72"/>
                </a:cxn>
                <a:cxn ang="0">
                  <a:pos x="553" y="118"/>
                </a:cxn>
                <a:cxn ang="0">
                  <a:pos x="561" y="179"/>
                </a:cxn>
                <a:cxn ang="0">
                  <a:pos x="502" y="268"/>
                </a:cxn>
                <a:cxn ang="0">
                  <a:pos x="493" y="338"/>
                </a:cxn>
                <a:cxn ang="0">
                  <a:pos x="515" y="362"/>
                </a:cxn>
                <a:cxn ang="0">
                  <a:pos x="561" y="339"/>
                </a:cxn>
                <a:cxn ang="0">
                  <a:pos x="611" y="212"/>
                </a:cxn>
                <a:cxn ang="0">
                  <a:pos x="597" y="112"/>
                </a:cxn>
                <a:cxn ang="0">
                  <a:pos x="534" y="62"/>
                </a:cxn>
                <a:cxn ang="0">
                  <a:pos x="333" y="39"/>
                </a:cxn>
                <a:cxn ang="0">
                  <a:pos x="196" y="56"/>
                </a:cxn>
                <a:cxn ang="0">
                  <a:pos x="103" y="124"/>
                </a:cxn>
                <a:cxn ang="0">
                  <a:pos x="42" y="216"/>
                </a:cxn>
                <a:cxn ang="0">
                  <a:pos x="36" y="319"/>
                </a:cxn>
                <a:cxn ang="0">
                  <a:pos x="52" y="417"/>
                </a:cxn>
                <a:cxn ang="0">
                  <a:pos x="108" y="497"/>
                </a:cxn>
                <a:cxn ang="0">
                  <a:pos x="132" y="516"/>
                </a:cxn>
                <a:cxn ang="0">
                  <a:pos x="128" y="546"/>
                </a:cxn>
              </a:cxnLst>
              <a:rect l="0" t="0" r="r" b="b"/>
              <a:pathLst>
                <a:path w="656" h="547">
                  <a:moveTo>
                    <a:pt x="120" y="547"/>
                  </a:moveTo>
                  <a:lnTo>
                    <a:pt x="120" y="547"/>
                  </a:lnTo>
                  <a:lnTo>
                    <a:pt x="114" y="547"/>
                  </a:lnTo>
                  <a:lnTo>
                    <a:pt x="110" y="546"/>
                  </a:lnTo>
                  <a:lnTo>
                    <a:pt x="101" y="541"/>
                  </a:lnTo>
                  <a:lnTo>
                    <a:pt x="92" y="533"/>
                  </a:lnTo>
                  <a:lnTo>
                    <a:pt x="83" y="525"/>
                  </a:lnTo>
                  <a:lnTo>
                    <a:pt x="83" y="525"/>
                  </a:lnTo>
                  <a:lnTo>
                    <a:pt x="70" y="514"/>
                  </a:lnTo>
                  <a:lnTo>
                    <a:pt x="70" y="514"/>
                  </a:lnTo>
                  <a:lnTo>
                    <a:pt x="61" y="505"/>
                  </a:lnTo>
                  <a:lnTo>
                    <a:pt x="51" y="495"/>
                  </a:lnTo>
                  <a:lnTo>
                    <a:pt x="44" y="483"/>
                  </a:lnTo>
                  <a:lnTo>
                    <a:pt x="37" y="470"/>
                  </a:lnTo>
                  <a:lnTo>
                    <a:pt x="31" y="457"/>
                  </a:lnTo>
                  <a:lnTo>
                    <a:pt x="26" y="444"/>
                  </a:lnTo>
                  <a:lnTo>
                    <a:pt x="15" y="418"/>
                  </a:lnTo>
                  <a:lnTo>
                    <a:pt x="12" y="409"/>
                  </a:lnTo>
                  <a:lnTo>
                    <a:pt x="12" y="409"/>
                  </a:lnTo>
                  <a:lnTo>
                    <a:pt x="8" y="396"/>
                  </a:lnTo>
                  <a:lnTo>
                    <a:pt x="5" y="384"/>
                  </a:lnTo>
                  <a:lnTo>
                    <a:pt x="2" y="371"/>
                  </a:lnTo>
                  <a:lnTo>
                    <a:pt x="1" y="358"/>
                  </a:lnTo>
                  <a:lnTo>
                    <a:pt x="0" y="333"/>
                  </a:lnTo>
                  <a:lnTo>
                    <a:pt x="0" y="306"/>
                  </a:lnTo>
                  <a:lnTo>
                    <a:pt x="0" y="306"/>
                  </a:lnTo>
                  <a:lnTo>
                    <a:pt x="1" y="281"/>
                  </a:lnTo>
                  <a:lnTo>
                    <a:pt x="1" y="281"/>
                  </a:lnTo>
                  <a:lnTo>
                    <a:pt x="1" y="263"/>
                  </a:lnTo>
                  <a:lnTo>
                    <a:pt x="3" y="245"/>
                  </a:lnTo>
                  <a:lnTo>
                    <a:pt x="5" y="230"/>
                  </a:lnTo>
                  <a:lnTo>
                    <a:pt x="9" y="215"/>
                  </a:lnTo>
                  <a:lnTo>
                    <a:pt x="13" y="201"/>
                  </a:lnTo>
                  <a:lnTo>
                    <a:pt x="19" y="186"/>
                  </a:lnTo>
                  <a:lnTo>
                    <a:pt x="26" y="172"/>
                  </a:lnTo>
                  <a:lnTo>
                    <a:pt x="34" y="157"/>
                  </a:lnTo>
                  <a:lnTo>
                    <a:pt x="34" y="157"/>
                  </a:lnTo>
                  <a:lnTo>
                    <a:pt x="42" y="142"/>
                  </a:lnTo>
                  <a:lnTo>
                    <a:pt x="51" y="127"/>
                  </a:lnTo>
                  <a:lnTo>
                    <a:pt x="62" y="113"/>
                  </a:lnTo>
                  <a:lnTo>
                    <a:pt x="73" y="100"/>
                  </a:lnTo>
                  <a:lnTo>
                    <a:pt x="85" y="87"/>
                  </a:lnTo>
                  <a:lnTo>
                    <a:pt x="97" y="76"/>
                  </a:lnTo>
                  <a:lnTo>
                    <a:pt x="109" y="64"/>
                  </a:lnTo>
                  <a:lnTo>
                    <a:pt x="123" y="54"/>
                  </a:lnTo>
                  <a:lnTo>
                    <a:pt x="136" y="45"/>
                  </a:lnTo>
                  <a:lnTo>
                    <a:pt x="150" y="37"/>
                  </a:lnTo>
                  <a:lnTo>
                    <a:pt x="164" y="29"/>
                  </a:lnTo>
                  <a:lnTo>
                    <a:pt x="179" y="22"/>
                  </a:lnTo>
                  <a:lnTo>
                    <a:pt x="194" y="17"/>
                  </a:lnTo>
                  <a:lnTo>
                    <a:pt x="208" y="13"/>
                  </a:lnTo>
                  <a:lnTo>
                    <a:pt x="224" y="10"/>
                  </a:lnTo>
                  <a:lnTo>
                    <a:pt x="239" y="7"/>
                  </a:lnTo>
                  <a:lnTo>
                    <a:pt x="239" y="7"/>
                  </a:lnTo>
                  <a:lnTo>
                    <a:pt x="267" y="5"/>
                  </a:lnTo>
                  <a:lnTo>
                    <a:pt x="293" y="2"/>
                  </a:lnTo>
                  <a:lnTo>
                    <a:pt x="319" y="1"/>
                  </a:lnTo>
                  <a:lnTo>
                    <a:pt x="345" y="0"/>
                  </a:lnTo>
                  <a:lnTo>
                    <a:pt x="345" y="0"/>
                  </a:lnTo>
                  <a:lnTo>
                    <a:pt x="368" y="1"/>
                  </a:lnTo>
                  <a:lnTo>
                    <a:pt x="390" y="2"/>
                  </a:lnTo>
                  <a:lnTo>
                    <a:pt x="412" y="3"/>
                  </a:lnTo>
                  <a:lnTo>
                    <a:pt x="434" y="7"/>
                  </a:lnTo>
                  <a:lnTo>
                    <a:pt x="454" y="10"/>
                  </a:lnTo>
                  <a:lnTo>
                    <a:pt x="476" y="13"/>
                  </a:lnTo>
                  <a:lnTo>
                    <a:pt x="496" y="18"/>
                  </a:lnTo>
                  <a:lnTo>
                    <a:pt x="516" y="23"/>
                  </a:lnTo>
                  <a:lnTo>
                    <a:pt x="516" y="23"/>
                  </a:lnTo>
                  <a:lnTo>
                    <a:pt x="532" y="27"/>
                  </a:lnTo>
                  <a:lnTo>
                    <a:pt x="547" y="33"/>
                  </a:lnTo>
                  <a:lnTo>
                    <a:pt x="562" y="39"/>
                  </a:lnTo>
                  <a:lnTo>
                    <a:pt x="574" y="45"/>
                  </a:lnTo>
                  <a:lnTo>
                    <a:pt x="587" y="52"/>
                  </a:lnTo>
                  <a:lnTo>
                    <a:pt x="598" y="59"/>
                  </a:lnTo>
                  <a:lnTo>
                    <a:pt x="607" y="66"/>
                  </a:lnTo>
                  <a:lnTo>
                    <a:pt x="616" y="75"/>
                  </a:lnTo>
                  <a:lnTo>
                    <a:pt x="625" y="84"/>
                  </a:lnTo>
                  <a:lnTo>
                    <a:pt x="632" y="93"/>
                  </a:lnTo>
                  <a:lnTo>
                    <a:pt x="638" y="103"/>
                  </a:lnTo>
                  <a:lnTo>
                    <a:pt x="643" y="113"/>
                  </a:lnTo>
                  <a:lnTo>
                    <a:pt x="647" y="124"/>
                  </a:lnTo>
                  <a:lnTo>
                    <a:pt x="651" y="136"/>
                  </a:lnTo>
                  <a:lnTo>
                    <a:pt x="654" y="148"/>
                  </a:lnTo>
                  <a:lnTo>
                    <a:pt x="655" y="160"/>
                  </a:lnTo>
                  <a:lnTo>
                    <a:pt x="655" y="160"/>
                  </a:lnTo>
                  <a:lnTo>
                    <a:pt x="656" y="171"/>
                  </a:lnTo>
                  <a:lnTo>
                    <a:pt x="655" y="181"/>
                  </a:lnTo>
                  <a:lnTo>
                    <a:pt x="654" y="191"/>
                  </a:lnTo>
                  <a:lnTo>
                    <a:pt x="652" y="203"/>
                  </a:lnTo>
                  <a:lnTo>
                    <a:pt x="646" y="224"/>
                  </a:lnTo>
                  <a:lnTo>
                    <a:pt x="640" y="245"/>
                  </a:lnTo>
                  <a:lnTo>
                    <a:pt x="640" y="245"/>
                  </a:lnTo>
                  <a:lnTo>
                    <a:pt x="633" y="272"/>
                  </a:lnTo>
                  <a:lnTo>
                    <a:pt x="633" y="272"/>
                  </a:lnTo>
                  <a:lnTo>
                    <a:pt x="629" y="285"/>
                  </a:lnTo>
                  <a:lnTo>
                    <a:pt x="625" y="299"/>
                  </a:lnTo>
                  <a:lnTo>
                    <a:pt x="619" y="313"/>
                  </a:lnTo>
                  <a:lnTo>
                    <a:pt x="611" y="327"/>
                  </a:lnTo>
                  <a:lnTo>
                    <a:pt x="604" y="339"/>
                  </a:lnTo>
                  <a:lnTo>
                    <a:pt x="597" y="352"/>
                  </a:lnTo>
                  <a:lnTo>
                    <a:pt x="588" y="363"/>
                  </a:lnTo>
                  <a:lnTo>
                    <a:pt x="578" y="374"/>
                  </a:lnTo>
                  <a:lnTo>
                    <a:pt x="578" y="374"/>
                  </a:lnTo>
                  <a:lnTo>
                    <a:pt x="573" y="379"/>
                  </a:lnTo>
                  <a:lnTo>
                    <a:pt x="566" y="385"/>
                  </a:lnTo>
                  <a:lnTo>
                    <a:pt x="560" y="389"/>
                  </a:lnTo>
                  <a:lnTo>
                    <a:pt x="551" y="393"/>
                  </a:lnTo>
                  <a:lnTo>
                    <a:pt x="544" y="395"/>
                  </a:lnTo>
                  <a:lnTo>
                    <a:pt x="535" y="397"/>
                  </a:lnTo>
                  <a:lnTo>
                    <a:pt x="526" y="398"/>
                  </a:lnTo>
                  <a:lnTo>
                    <a:pt x="516" y="399"/>
                  </a:lnTo>
                  <a:lnTo>
                    <a:pt x="516" y="399"/>
                  </a:lnTo>
                  <a:lnTo>
                    <a:pt x="516" y="399"/>
                  </a:lnTo>
                  <a:lnTo>
                    <a:pt x="501" y="398"/>
                  </a:lnTo>
                  <a:lnTo>
                    <a:pt x="484" y="396"/>
                  </a:lnTo>
                  <a:lnTo>
                    <a:pt x="484" y="396"/>
                  </a:lnTo>
                  <a:lnTo>
                    <a:pt x="476" y="393"/>
                  </a:lnTo>
                  <a:lnTo>
                    <a:pt x="472" y="391"/>
                  </a:lnTo>
                  <a:lnTo>
                    <a:pt x="469" y="389"/>
                  </a:lnTo>
                  <a:lnTo>
                    <a:pt x="464" y="383"/>
                  </a:lnTo>
                  <a:lnTo>
                    <a:pt x="459" y="374"/>
                  </a:lnTo>
                  <a:lnTo>
                    <a:pt x="457" y="365"/>
                  </a:lnTo>
                  <a:lnTo>
                    <a:pt x="456" y="356"/>
                  </a:lnTo>
                  <a:lnTo>
                    <a:pt x="455" y="332"/>
                  </a:lnTo>
                  <a:lnTo>
                    <a:pt x="455" y="327"/>
                  </a:lnTo>
                  <a:lnTo>
                    <a:pt x="455" y="327"/>
                  </a:lnTo>
                  <a:lnTo>
                    <a:pt x="456" y="312"/>
                  </a:lnTo>
                  <a:lnTo>
                    <a:pt x="457" y="298"/>
                  </a:lnTo>
                  <a:lnTo>
                    <a:pt x="460" y="283"/>
                  </a:lnTo>
                  <a:lnTo>
                    <a:pt x="464" y="269"/>
                  </a:lnTo>
                  <a:lnTo>
                    <a:pt x="469" y="256"/>
                  </a:lnTo>
                  <a:lnTo>
                    <a:pt x="474" y="243"/>
                  </a:lnTo>
                  <a:lnTo>
                    <a:pt x="480" y="231"/>
                  </a:lnTo>
                  <a:lnTo>
                    <a:pt x="487" y="219"/>
                  </a:lnTo>
                  <a:lnTo>
                    <a:pt x="487" y="219"/>
                  </a:lnTo>
                  <a:lnTo>
                    <a:pt x="498" y="206"/>
                  </a:lnTo>
                  <a:lnTo>
                    <a:pt x="498" y="206"/>
                  </a:lnTo>
                  <a:lnTo>
                    <a:pt x="511" y="190"/>
                  </a:lnTo>
                  <a:lnTo>
                    <a:pt x="521" y="177"/>
                  </a:lnTo>
                  <a:lnTo>
                    <a:pt x="525" y="171"/>
                  </a:lnTo>
                  <a:lnTo>
                    <a:pt x="528" y="165"/>
                  </a:lnTo>
                  <a:lnTo>
                    <a:pt x="529" y="159"/>
                  </a:lnTo>
                  <a:lnTo>
                    <a:pt x="530" y="154"/>
                  </a:lnTo>
                  <a:lnTo>
                    <a:pt x="530" y="154"/>
                  </a:lnTo>
                  <a:lnTo>
                    <a:pt x="529" y="151"/>
                  </a:lnTo>
                  <a:lnTo>
                    <a:pt x="528" y="147"/>
                  </a:lnTo>
                  <a:lnTo>
                    <a:pt x="522" y="139"/>
                  </a:lnTo>
                  <a:lnTo>
                    <a:pt x="515" y="131"/>
                  </a:lnTo>
                  <a:lnTo>
                    <a:pt x="506" y="123"/>
                  </a:lnTo>
                  <a:lnTo>
                    <a:pt x="496" y="116"/>
                  </a:lnTo>
                  <a:lnTo>
                    <a:pt x="485" y="111"/>
                  </a:lnTo>
                  <a:lnTo>
                    <a:pt x="475" y="107"/>
                  </a:lnTo>
                  <a:lnTo>
                    <a:pt x="470" y="106"/>
                  </a:lnTo>
                  <a:lnTo>
                    <a:pt x="465" y="106"/>
                  </a:lnTo>
                  <a:lnTo>
                    <a:pt x="465" y="106"/>
                  </a:lnTo>
                  <a:lnTo>
                    <a:pt x="459" y="106"/>
                  </a:lnTo>
                  <a:lnTo>
                    <a:pt x="455" y="107"/>
                  </a:lnTo>
                  <a:lnTo>
                    <a:pt x="451" y="109"/>
                  </a:lnTo>
                  <a:lnTo>
                    <a:pt x="447" y="111"/>
                  </a:lnTo>
                  <a:lnTo>
                    <a:pt x="444" y="114"/>
                  </a:lnTo>
                  <a:lnTo>
                    <a:pt x="441" y="117"/>
                  </a:lnTo>
                  <a:lnTo>
                    <a:pt x="439" y="121"/>
                  </a:lnTo>
                  <a:lnTo>
                    <a:pt x="437" y="126"/>
                  </a:lnTo>
                  <a:lnTo>
                    <a:pt x="437" y="126"/>
                  </a:lnTo>
                  <a:lnTo>
                    <a:pt x="436" y="130"/>
                  </a:lnTo>
                  <a:lnTo>
                    <a:pt x="435" y="133"/>
                  </a:lnTo>
                  <a:lnTo>
                    <a:pt x="430" y="136"/>
                  </a:lnTo>
                  <a:lnTo>
                    <a:pt x="424" y="138"/>
                  </a:lnTo>
                  <a:lnTo>
                    <a:pt x="419" y="139"/>
                  </a:lnTo>
                  <a:lnTo>
                    <a:pt x="419" y="139"/>
                  </a:lnTo>
                  <a:lnTo>
                    <a:pt x="414" y="138"/>
                  </a:lnTo>
                  <a:lnTo>
                    <a:pt x="410" y="136"/>
                  </a:lnTo>
                  <a:lnTo>
                    <a:pt x="406" y="133"/>
                  </a:lnTo>
                  <a:lnTo>
                    <a:pt x="404" y="128"/>
                  </a:lnTo>
                  <a:lnTo>
                    <a:pt x="403" y="127"/>
                  </a:lnTo>
                  <a:lnTo>
                    <a:pt x="402" y="126"/>
                  </a:lnTo>
                  <a:lnTo>
                    <a:pt x="402" y="126"/>
                  </a:lnTo>
                  <a:lnTo>
                    <a:pt x="391" y="120"/>
                  </a:lnTo>
                  <a:lnTo>
                    <a:pt x="381" y="115"/>
                  </a:lnTo>
                  <a:lnTo>
                    <a:pt x="370" y="111"/>
                  </a:lnTo>
                  <a:lnTo>
                    <a:pt x="358" y="108"/>
                  </a:lnTo>
                  <a:lnTo>
                    <a:pt x="346" y="106"/>
                  </a:lnTo>
                  <a:lnTo>
                    <a:pt x="334" y="105"/>
                  </a:lnTo>
                  <a:lnTo>
                    <a:pt x="313" y="104"/>
                  </a:lnTo>
                  <a:lnTo>
                    <a:pt x="313" y="104"/>
                  </a:lnTo>
                  <a:lnTo>
                    <a:pt x="295" y="105"/>
                  </a:lnTo>
                  <a:lnTo>
                    <a:pt x="277" y="106"/>
                  </a:lnTo>
                  <a:lnTo>
                    <a:pt x="259" y="109"/>
                  </a:lnTo>
                  <a:lnTo>
                    <a:pt x="243" y="112"/>
                  </a:lnTo>
                  <a:lnTo>
                    <a:pt x="227" y="117"/>
                  </a:lnTo>
                  <a:lnTo>
                    <a:pt x="213" y="122"/>
                  </a:lnTo>
                  <a:lnTo>
                    <a:pt x="199" y="127"/>
                  </a:lnTo>
                  <a:lnTo>
                    <a:pt x="189" y="135"/>
                  </a:lnTo>
                  <a:lnTo>
                    <a:pt x="189" y="135"/>
                  </a:lnTo>
                  <a:lnTo>
                    <a:pt x="174" y="144"/>
                  </a:lnTo>
                  <a:lnTo>
                    <a:pt x="162" y="154"/>
                  </a:lnTo>
                  <a:lnTo>
                    <a:pt x="151" y="165"/>
                  </a:lnTo>
                  <a:lnTo>
                    <a:pt x="140" y="175"/>
                  </a:lnTo>
                  <a:lnTo>
                    <a:pt x="130" y="185"/>
                  </a:lnTo>
                  <a:lnTo>
                    <a:pt x="122" y="197"/>
                  </a:lnTo>
                  <a:lnTo>
                    <a:pt x="114" y="208"/>
                  </a:lnTo>
                  <a:lnTo>
                    <a:pt x="107" y="219"/>
                  </a:lnTo>
                  <a:lnTo>
                    <a:pt x="102" y="231"/>
                  </a:lnTo>
                  <a:lnTo>
                    <a:pt x="97" y="243"/>
                  </a:lnTo>
                  <a:lnTo>
                    <a:pt x="94" y="256"/>
                  </a:lnTo>
                  <a:lnTo>
                    <a:pt x="91" y="268"/>
                  </a:lnTo>
                  <a:lnTo>
                    <a:pt x="90" y="281"/>
                  </a:lnTo>
                  <a:lnTo>
                    <a:pt x="89" y="294"/>
                  </a:lnTo>
                  <a:lnTo>
                    <a:pt x="89" y="307"/>
                  </a:lnTo>
                  <a:lnTo>
                    <a:pt x="91" y="322"/>
                  </a:lnTo>
                  <a:lnTo>
                    <a:pt x="91" y="322"/>
                  </a:lnTo>
                  <a:lnTo>
                    <a:pt x="92" y="336"/>
                  </a:lnTo>
                  <a:lnTo>
                    <a:pt x="92" y="336"/>
                  </a:lnTo>
                  <a:lnTo>
                    <a:pt x="95" y="361"/>
                  </a:lnTo>
                  <a:lnTo>
                    <a:pt x="97" y="373"/>
                  </a:lnTo>
                  <a:lnTo>
                    <a:pt x="100" y="386"/>
                  </a:lnTo>
                  <a:lnTo>
                    <a:pt x="104" y="397"/>
                  </a:lnTo>
                  <a:lnTo>
                    <a:pt x="109" y="408"/>
                  </a:lnTo>
                  <a:lnTo>
                    <a:pt x="116" y="420"/>
                  </a:lnTo>
                  <a:lnTo>
                    <a:pt x="124" y="429"/>
                  </a:lnTo>
                  <a:lnTo>
                    <a:pt x="124" y="429"/>
                  </a:lnTo>
                  <a:lnTo>
                    <a:pt x="141" y="445"/>
                  </a:lnTo>
                  <a:lnTo>
                    <a:pt x="159" y="458"/>
                  </a:lnTo>
                  <a:lnTo>
                    <a:pt x="176" y="469"/>
                  </a:lnTo>
                  <a:lnTo>
                    <a:pt x="196" y="480"/>
                  </a:lnTo>
                  <a:lnTo>
                    <a:pt x="196" y="480"/>
                  </a:lnTo>
                  <a:lnTo>
                    <a:pt x="207" y="484"/>
                  </a:lnTo>
                  <a:lnTo>
                    <a:pt x="220" y="487"/>
                  </a:lnTo>
                  <a:lnTo>
                    <a:pt x="232" y="489"/>
                  </a:lnTo>
                  <a:lnTo>
                    <a:pt x="246" y="489"/>
                  </a:lnTo>
                  <a:lnTo>
                    <a:pt x="246" y="489"/>
                  </a:lnTo>
                  <a:lnTo>
                    <a:pt x="259" y="489"/>
                  </a:lnTo>
                  <a:lnTo>
                    <a:pt x="273" y="487"/>
                  </a:lnTo>
                  <a:lnTo>
                    <a:pt x="286" y="485"/>
                  </a:lnTo>
                  <a:lnTo>
                    <a:pt x="298" y="482"/>
                  </a:lnTo>
                  <a:lnTo>
                    <a:pt x="324" y="473"/>
                  </a:lnTo>
                  <a:lnTo>
                    <a:pt x="347" y="465"/>
                  </a:lnTo>
                  <a:lnTo>
                    <a:pt x="348" y="465"/>
                  </a:lnTo>
                  <a:lnTo>
                    <a:pt x="349" y="464"/>
                  </a:lnTo>
                  <a:lnTo>
                    <a:pt x="349" y="464"/>
                  </a:lnTo>
                  <a:lnTo>
                    <a:pt x="352" y="461"/>
                  </a:lnTo>
                  <a:lnTo>
                    <a:pt x="355" y="460"/>
                  </a:lnTo>
                  <a:lnTo>
                    <a:pt x="359" y="459"/>
                  </a:lnTo>
                  <a:lnTo>
                    <a:pt x="363" y="458"/>
                  </a:lnTo>
                  <a:lnTo>
                    <a:pt x="363" y="458"/>
                  </a:lnTo>
                  <a:lnTo>
                    <a:pt x="370" y="459"/>
                  </a:lnTo>
                  <a:lnTo>
                    <a:pt x="373" y="461"/>
                  </a:lnTo>
                  <a:lnTo>
                    <a:pt x="376" y="462"/>
                  </a:lnTo>
                  <a:lnTo>
                    <a:pt x="378" y="465"/>
                  </a:lnTo>
                  <a:lnTo>
                    <a:pt x="379" y="468"/>
                  </a:lnTo>
                  <a:lnTo>
                    <a:pt x="381" y="471"/>
                  </a:lnTo>
                  <a:lnTo>
                    <a:pt x="381" y="476"/>
                  </a:lnTo>
                  <a:lnTo>
                    <a:pt x="381" y="479"/>
                  </a:lnTo>
                  <a:lnTo>
                    <a:pt x="381" y="479"/>
                  </a:lnTo>
                  <a:lnTo>
                    <a:pt x="381" y="483"/>
                  </a:lnTo>
                  <a:lnTo>
                    <a:pt x="379" y="486"/>
                  </a:lnTo>
                  <a:lnTo>
                    <a:pt x="378" y="489"/>
                  </a:lnTo>
                  <a:lnTo>
                    <a:pt x="376" y="491"/>
                  </a:lnTo>
                  <a:lnTo>
                    <a:pt x="372" y="494"/>
                  </a:lnTo>
                  <a:lnTo>
                    <a:pt x="368" y="496"/>
                  </a:lnTo>
                  <a:lnTo>
                    <a:pt x="368" y="496"/>
                  </a:lnTo>
                  <a:lnTo>
                    <a:pt x="349" y="503"/>
                  </a:lnTo>
                  <a:lnTo>
                    <a:pt x="349" y="503"/>
                  </a:lnTo>
                  <a:lnTo>
                    <a:pt x="328" y="511"/>
                  </a:lnTo>
                  <a:lnTo>
                    <a:pt x="309" y="517"/>
                  </a:lnTo>
                  <a:lnTo>
                    <a:pt x="298" y="519"/>
                  </a:lnTo>
                  <a:lnTo>
                    <a:pt x="288" y="521"/>
                  </a:lnTo>
                  <a:lnTo>
                    <a:pt x="278" y="522"/>
                  </a:lnTo>
                  <a:lnTo>
                    <a:pt x="266" y="523"/>
                  </a:lnTo>
                  <a:lnTo>
                    <a:pt x="266" y="523"/>
                  </a:lnTo>
                  <a:lnTo>
                    <a:pt x="259" y="523"/>
                  </a:lnTo>
                  <a:lnTo>
                    <a:pt x="259" y="523"/>
                  </a:lnTo>
                  <a:lnTo>
                    <a:pt x="242" y="522"/>
                  </a:lnTo>
                  <a:lnTo>
                    <a:pt x="226" y="520"/>
                  </a:lnTo>
                  <a:lnTo>
                    <a:pt x="211" y="518"/>
                  </a:lnTo>
                  <a:lnTo>
                    <a:pt x="197" y="515"/>
                  </a:lnTo>
                  <a:lnTo>
                    <a:pt x="184" y="511"/>
                  </a:lnTo>
                  <a:lnTo>
                    <a:pt x="170" y="505"/>
                  </a:lnTo>
                  <a:lnTo>
                    <a:pt x="157" y="499"/>
                  </a:lnTo>
                  <a:lnTo>
                    <a:pt x="142" y="492"/>
                  </a:lnTo>
                  <a:lnTo>
                    <a:pt x="142" y="492"/>
                  </a:lnTo>
                  <a:lnTo>
                    <a:pt x="134" y="488"/>
                  </a:lnTo>
                  <a:lnTo>
                    <a:pt x="126" y="483"/>
                  </a:lnTo>
                  <a:lnTo>
                    <a:pt x="111" y="471"/>
                  </a:lnTo>
                  <a:lnTo>
                    <a:pt x="99" y="458"/>
                  </a:lnTo>
                  <a:lnTo>
                    <a:pt x="89" y="445"/>
                  </a:lnTo>
                  <a:lnTo>
                    <a:pt x="80" y="429"/>
                  </a:lnTo>
                  <a:lnTo>
                    <a:pt x="73" y="414"/>
                  </a:lnTo>
                  <a:lnTo>
                    <a:pt x="67" y="397"/>
                  </a:lnTo>
                  <a:lnTo>
                    <a:pt x="62" y="382"/>
                  </a:lnTo>
                  <a:lnTo>
                    <a:pt x="59" y="365"/>
                  </a:lnTo>
                  <a:lnTo>
                    <a:pt x="56" y="348"/>
                  </a:lnTo>
                  <a:lnTo>
                    <a:pt x="55" y="333"/>
                  </a:lnTo>
                  <a:lnTo>
                    <a:pt x="54" y="317"/>
                  </a:lnTo>
                  <a:lnTo>
                    <a:pt x="52" y="290"/>
                  </a:lnTo>
                  <a:lnTo>
                    <a:pt x="55" y="267"/>
                  </a:lnTo>
                  <a:lnTo>
                    <a:pt x="55" y="267"/>
                  </a:lnTo>
                  <a:lnTo>
                    <a:pt x="56" y="253"/>
                  </a:lnTo>
                  <a:lnTo>
                    <a:pt x="59" y="239"/>
                  </a:lnTo>
                  <a:lnTo>
                    <a:pt x="64" y="226"/>
                  </a:lnTo>
                  <a:lnTo>
                    <a:pt x="69" y="211"/>
                  </a:lnTo>
                  <a:lnTo>
                    <a:pt x="76" y="198"/>
                  </a:lnTo>
                  <a:lnTo>
                    <a:pt x="83" y="184"/>
                  </a:lnTo>
                  <a:lnTo>
                    <a:pt x="93" y="172"/>
                  </a:lnTo>
                  <a:lnTo>
                    <a:pt x="102" y="159"/>
                  </a:lnTo>
                  <a:lnTo>
                    <a:pt x="113" y="148"/>
                  </a:lnTo>
                  <a:lnTo>
                    <a:pt x="125" y="137"/>
                  </a:lnTo>
                  <a:lnTo>
                    <a:pt x="137" y="126"/>
                  </a:lnTo>
                  <a:lnTo>
                    <a:pt x="150" y="116"/>
                  </a:lnTo>
                  <a:lnTo>
                    <a:pt x="163" y="108"/>
                  </a:lnTo>
                  <a:lnTo>
                    <a:pt x="177" y="100"/>
                  </a:lnTo>
                  <a:lnTo>
                    <a:pt x="192" y="93"/>
                  </a:lnTo>
                  <a:lnTo>
                    <a:pt x="206" y="87"/>
                  </a:lnTo>
                  <a:lnTo>
                    <a:pt x="206" y="87"/>
                  </a:lnTo>
                  <a:lnTo>
                    <a:pt x="234" y="80"/>
                  </a:lnTo>
                  <a:lnTo>
                    <a:pt x="262" y="74"/>
                  </a:lnTo>
                  <a:lnTo>
                    <a:pt x="290" y="70"/>
                  </a:lnTo>
                  <a:lnTo>
                    <a:pt x="318" y="69"/>
                  </a:lnTo>
                  <a:lnTo>
                    <a:pt x="318" y="69"/>
                  </a:lnTo>
                  <a:lnTo>
                    <a:pt x="331" y="70"/>
                  </a:lnTo>
                  <a:lnTo>
                    <a:pt x="345" y="71"/>
                  </a:lnTo>
                  <a:lnTo>
                    <a:pt x="357" y="72"/>
                  </a:lnTo>
                  <a:lnTo>
                    <a:pt x="370" y="74"/>
                  </a:lnTo>
                  <a:lnTo>
                    <a:pt x="381" y="77"/>
                  </a:lnTo>
                  <a:lnTo>
                    <a:pt x="392" y="81"/>
                  </a:lnTo>
                  <a:lnTo>
                    <a:pt x="403" y="85"/>
                  </a:lnTo>
                  <a:lnTo>
                    <a:pt x="412" y="90"/>
                  </a:lnTo>
                  <a:lnTo>
                    <a:pt x="415" y="92"/>
                  </a:lnTo>
                  <a:lnTo>
                    <a:pt x="418" y="89"/>
                  </a:lnTo>
                  <a:lnTo>
                    <a:pt x="418" y="89"/>
                  </a:lnTo>
                  <a:lnTo>
                    <a:pt x="423" y="85"/>
                  </a:lnTo>
                  <a:lnTo>
                    <a:pt x="428" y="82"/>
                  </a:lnTo>
                  <a:lnTo>
                    <a:pt x="434" y="79"/>
                  </a:lnTo>
                  <a:lnTo>
                    <a:pt x="439" y="77"/>
                  </a:lnTo>
                  <a:lnTo>
                    <a:pt x="451" y="73"/>
                  </a:lnTo>
                  <a:lnTo>
                    <a:pt x="465" y="72"/>
                  </a:lnTo>
                  <a:lnTo>
                    <a:pt x="465" y="72"/>
                  </a:lnTo>
                  <a:lnTo>
                    <a:pt x="479" y="73"/>
                  </a:lnTo>
                  <a:lnTo>
                    <a:pt x="494" y="77"/>
                  </a:lnTo>
                  <a:lnTo>
                    <a:pt x="508" y="82"/>
                  </a:lnTo>
                  <a:lnTo>
                    <a:pt x="521" y="88"/>
                  </a:lnTo>
                  <a:lnTo>
                    <a:pt x="534" y="97"/>
                  </a:lnTo>
                  <a:lnTo>
                    <a:pt x="544" y="107"/>
                  </a:lnTo>
                  <a:lnTo>
                    <a:pt x="553" y="118"/>
                  </a:lnTo>
                  <a:lnTo>
                    <a:pt x="561" y="130"/>
                  </a:lnTo>
                  <a:lnTo>
                    <a:pt x="561" y="130"/>
                  </a:lnTo>
                  <a:lnTo>
                    <a:pt x="563" y="136"/>
                  </a:lnTo>
                  <a:lnTo>
                    <a:pt x="565" y="144"/>
                  </a:lnTo>
                  <a:lnTo>
                    <a:pt x="566" y="151"/>
                  </a:lnTo>
                  <a:lnTo>
                    <a:pt x="566" y="160"/>
                  </a:lnTo>
                  <a:lnTo>
                    <a:pt x="565" y="170"/>
                  </a:lnTo>
                  <a:lnTo>
                    <a:pt x="561" y="179"/>
                  </a:lnTo>
                  <a:lnTo>
                    <a:pt x="556" y="189"/>
                  </a:lnTo>
                  <a:lnTo>
                    <a:pt x="548" y="201"/>
                  </a:lnTo>
                  <a:lnTo>
                    <a:pt x="548" y="201"/>
                  </a:lnTo>
                  <a:lnTo>
                    <a:pt x="537" y="213"/>
                  </a:lnTo>
                  <a:lnTo>
                    <a:pt x="527" y="227"/>
                  </a:lnTo>
                  <a:lnTo>
                    <a:pt x="517" y="240"/>
                  </a:lnTo>
                  <a:lnTo>
                    <a:pt x="509" y="253"/>
                  </a:lnTo>
                  <a:lnTo>
                    <a:pt x="502" y="268"/>
                  </a:lnTo>
                  <a:lnTo>
                    <a:pt x="497" y="282"/>
                  </a:lnTo>
                  <a:lnTo>
                    <a:pt x="493" y="297"/>
                  </a:lnTo>
                  <a:lnTo>
                    <a:pt x="491" y="311"/>
                  </a:lnTo>
                  <a:lnTo>
                    <a:pt x="491" y="311"/>
                  </a:lnTo>
                  <a:lnTo>
                    <a:pt x="491" y="319"/>
                  </a:lnTo>
                  <a:lnTo>
                    <a:pt x="491" y="319"/>
                  </a:lnTo>
                  <a:lnTo>
                    <a:pt x="491" y="329"/>
                  </a:lnTo>
                  <a:lnTo>
                    <a:pt x="493" y="338"/>
                  </a:lnTo>
                  <a:lnTo>
                    <a:pt x="494" y="343"/>
                  </a:lnTo>
                  <a:lnTo>
                    <a:pt x="495" y="347"/>
                  </a:lnTo>
                  <a:lnTo>
                    <a:pt x="497" y="352"/>
                  </a:lnTo>
                  <a:lnTo>
                    <a:pt x="500" y="355"/>
                  </a:lnTo>
                  <a:lnTo>
                    <a:pt x="500" y="355"/>
                  </a:lnTo>
                  <a:lnTo>
                    <a:pt x="504" y="358"/>
                  </a:lnTo>
                  <a:lnTo>
                    <a:pt x="509" y="361"/>
                  </a:lnTo>
                  <a:lnTo>
                    <a:pt x="515" y="362"/>
                  </a:lnTo>
                  <a:lnTo>
                    <a:pt x="522" y="363"/>
                  </a:lnTo>
                  <a:lnTo>
                    <a:pt x="522" y="363"/>
                  </a:lnTo>
                  <a:lnTo>
                    <a:pt x="528" y="362"/>
                  </a:lnTo>
                  <a:lnTo>
                    <a:pt x="532" y="361"/>
                  </a:lnTo>
                  <a:lnTo>
                    <a:pt x="540" y="358"/>
                  </a:lnTo>
                  <a:lnTo>
                    <a:pt x="548" y="353"/>
                  </a:lnTo>
                  <a:lnTo>
                    <a:pt x="554" y="346"/>
                  </a:lnTo>
                  <a:lnTo>
                    <a:pt x="561" y="339"/>
                  </a:lnTo>
                  <a:lnTo>
                    <a:pt x="566" y="332"/>
                  </a:lnTo>
                  <a:lnTo>
                    <a:pt x="572" y="320"/>
                  </a:lnTo>
                  <a:lnTo>
                    <a:pt x="572" y="320"/>
                  </a:lnTo>
                  <a:lnTo>
                    <a:pt x="580" y="302"/>
                  </a:lnTo>
                  <a:lnTo>
                    <a:pt x="588" y="284"/>
                  </a:lnTo>
                  <a:lnTo>
                    <a:pt x="599" y="248"/>
                  </a:lnTo>
                  <a:lnTo>
                    <a:pt x="599" y="248"/>
                  </a:lnTo>
                  <a:lnTo>
                    <a:pt x="611" y="212"/>
                  </a:lnTo>
                  <a:lnTo>
                    <a:pt x="611" y="212"/>
                  </a:lnTo>
                  <a:lnTo>
                    <a:pt x="615" y="195"/>
                  </a:lnTo>
                  <a:lnTo>
                    <a:pt x="619" y="179"/>
                  </a:lnTo>
                  <a:lnTo>
                    <a:pt x="617" y="165"/>
                  </a:lnTo>
                  <a:lnTo>
                    <a:pt x="615" y="151"/>
                  </a:lnTo>
                  <a:lnTo>
                    <a:pt x="611" y="138"/>
                  </a:lnTo>
                  <a:lnTo>
                    <a:pt x="605" y="124"/>
                  </a:lnTo>
                  <a:lnTo>
                    <a:pt x="597" y="112"/>
                  </a:lnTo>
                  <a:lnTo>
                    <a:pt x="588" y="100"/>
                  </a:lnTo>
                  <a:lnTo>
                    <a:pt x="588" y="100"/>
                  </a:lnTo>
                  <a:lnTo>
                    <a:pt x="581" y="92"/>
                  </a:lnTo>
                  <a:lnTo>
                    <a:pt x="574" y="86"/>
                  </a:lnTo>
                  <a:lnTo>
                    <a:pt x="565" y="79"/>
                  </a:lnTo>
                  <a:lnTo>
                    <a:pt x="556" y="73"/>
                  </a:lnTo>
                  <a:lnTo>
                    <a:pt x="545" y="68"/>
                  </a:lnTo>
                  <a:lnTo>
                    <a:pt x="534" y="62"/>
                  </a:lnTo>
                  <a:lnTo>
                    <a:pt x="521" y="58"/>
                  </a:lnTo>
                  <a:lnTo>
                    <a:pt x="509" y="54"/>
                  </a:lnTo>
                  <a:lnTo>
                    <a:pt x="495" y="50"/>
                  </a:lnTo>
                  <a:lnTo>
                    <a:pt x="479" y="47"/>
                  </a:lnTo>
                  <a:lnTo>
                    <a:pt x="446" y="43"/>
                  </a:lnTo>
                  <a:lnTo>
                    <a:pt x="410" y="40"/>
                  </a:lnTo>
                  <a:lnTo>
                    <a:pt x="370" y="39"/>
                  </a:lnTo>
                  <a:lnTo>
                    <a:pt x="333" y="39"/>
                  </a:lnTo>
                  <a:lnTo>
                    <a:pt x="333" y="39"/>
                  </a:lnTo>
                  <a:lnTo>
                    <a:pt x="305" y="39"/>
                  </a:lnTo>
                  <a:lnTo>
                    <a:pt x="277" y="40"/>
                  </a:lnTo>
                  <a:lnTo>
                    <a:pt x="249" y="43"/>
                  </a:lnTo>
                  <a:lnTo>
                    <a:pt x="235" y="45"/>
                  </a:lnTo>
                  <a:lnTo>
                    <a:pt x="222" y="48"/>
                  </a:lnTo>
                  <a:lnTo>
                    <a:pt x="209" y="51"/>
                  </a:lnTo>
                  <a:lnTo>
                    <a:pt x="196" y="56"/>
                  </a:lnTo>
                  <a:lnTo>
                    <a:pt x="184" y="61"/>
                  </a:lnTo>
                  <a:lnTo>
                    <a:pt x="171" y="66"/>
                  </a:lnTo>
                  <a:lnTo>
                    <a:pt x="159" y="74"/>
                  </a:lnTo>
                  <a:lnTo>
                    <a:pt x="148" y="82"/>
                  </a:lnTo>
                  <a:lnTo>
                    <a:pt x="136" y="91"/>
                  </a:lnTo>
                  <a:lnTo>
                    <a:pt x="126" y="102"/>
                  </a:lnTo>
                  <a:lnTo>
                    <a:pt x="126" y="102"/>
                  </a:lnTo>
                  <a:lnTo>
                    <a:pt x="103" y="124"/>
                  </a:lnTo>
                  <a:lnTo>
                    <a:pt x="92" y="137"/>
                  </a:lnTo>
                  <a:lnTo>
                    <a:pt x="81" y="149"/>
                  </a:lnTo>
                  <a:lnTo>
                    <a:pt x="72" y="163"/>
                  </a:lnTo>
                  <a:lnTo>
                    <a:pt x="63" y="177"/>
                  </a:lnTo>
                  <a:lnTo>
                    <a:pt x="54" y="191"/>
                  </a:lnTo>
                  <a:lnTo>
                    <a:pt x="46" y="207"/>
                  </a:lnTo>
                  <a:lnTo>
                    <a:pt x="46" y="207"/>
                  </a:lnTo>
                  <a:lnTo>
                    <a:pt x="42" y="216"/>
                  </a:lnTo>
                  <a:lnTo>
                    <a:pt x="40" y="227"/>
                  </a:lnTo>
                  <a:lnTo>
                    <a:pt x="38" y="236"/>
                  </a:lnTo>
                  <a:lnTo>
                    <a:pt x="37" y="246"/>
                  </a:lnTo>
                  <a:lnTo>
                    <a:pt x="36" y="266"/>
                  </a:lnTo>
                  <a:lnTo>
                    <a:pt x="36" y="285"/>
                  </a:lnTo>
                  <a:lnTo>
                    <a:pt x="36" y="285"/>
                  </a:lnTo>
                  <a:lnTo>
                    <a:pt x="36" y="308"/>
                  </a:lnTo>
                  <a:lnTo>
                    <a:pt x="36" y="319"/>
                  </a:lnTo>
                  <a:lnTo>
                    <a:pt x="35" y="330"/>
                  </a:lnTo>
                  <a:lnTo>
                    <a:pt x="35" y="330"/>
                  </a:lnTo>
                  <a:lnTo>
                    <a:pt x="34" y="338"/>
                  </a:lnTo>
                  <a:lnTo>
                    <a:pt x="34" y="347"/>
                  </a:lnTo>
                  <a:lnTo>
                    <a:pt x="36" y="365"/>
                  </a:lnTo>
                  <a:lnTo>
                    <a:pt x="40" y="383"/>
                  </a:lnTo>
                  <a:lnTo>
                    <a:pt x="45" y="400"/>
                  </a:lnTo>
                  <a:lnTo>
                    <a:pt x="52" y="417"/>
                  </a:lnTo>
                  <a:lnTo>
                    <a:pt x="61" y="433"/>
                  </a:lnTo>
                  <a:lnTo>
                    <a:pt x="77" y="464"/>
                  </a:lnTo>
                  <a:lnTo>
                    <a:pt x="78" y="466"/>
                  </a:lnTo>
                  <a:lnTo>
                    <a:pt x="78" y="466"/>
                  </a:lnTo>
                  <a:lnTo>
                    <a:pt x="85" y="476"/>
                  </a:lnTo>
                  <a:lnTo>
                    <a:pt x="92" y="484"/>
                  </a:lnTo>
                  <a:lnTo>
                    <a:pt x="100" y="491"/>
                  </a:lnTo>
                  <a:lnTo>
                    <a:pt x="108" y="497"/>
                  </a:lnTo>
                  <a:lnTo>
                    <a:pt x="108" y="497"/>
                  </a:lnTo>
                  <a:lnTo>
                    <a:pt x="117" y="504"/>
                  </a:lnTo>
                  <a:lnTo>
                    <a:pt x="124" y="512"/>
                  </a:lnTo>
                  <a:lnTo>
                    <a:pt x="125" y="512"/>
                  </a:lnTo>
                  <a:lnTo>
                    <a:pt x="126" y="513"/>
                  </a:lnTo>
                  <a:lnTo>
                    <a:pt x="126" y="513"/>
                  </a:lnTo>
                  <a:lnTo>
                    <a:pt x="129" y="514"/>
                  </a:lnTo>
                  <a:lnTo>
                    <a:pt x="132" y="516"/>
                  </a:lnTo>
                  <a:lnTo>
                    <a:pt x="135" y="521"/>
                  </a:lnTo>
                  <a:lnTo>
                    <a:pt x="136" y="527"/>
                  </a:lnTo>
                  <a:lnTo>
                    <a:pt x="136" y="533"/>
                  </a:lnTo>
                  <a:lnTo>
                    <a:pt x="136" y="533"/>
                  </a:lnTo>
                  <a:lnTo>
                    <a:pt x="135" y="536"/>
                  </a:lnTo>
                  <a:lnTo>
                    <a:pt x="133" y="542"/>
                  </a:lnTo>
                  <a:lnTo>
                    <a:pt x="131" y="544"/>
                  </a:lnTo>
                  <a:lnTo>
                    <a:pt x="128" y="546"/>
                  </a:lnTo>
                  <a:lnTo>
                    <a:pt x="124" y="547"/>
                  </a:lnTo>
                  <a:lnTo>
                    <a:pt x="120" y="547"/>
                  </a:lnTo>
                  <a:lnTo>
                    <a:pt x="120" y="5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9" name="chenying0907 355"/>
            <p:cNvSpPr>
              <a:spLocks/>
            </p:cNvSpPr>
            <p:nvPr/>
          </p:nvSpPr>
          <p:spPr bwMode="auto">
            <a:xfrm>
              <a:off x="3398838" y="3257550"/>
              <a:ext cx="492125" cy="452438"/>
            </a:xfrm>
            <a:custGeom>
              <a:avLst/>
              <a:gdLst/>
              <a:ahLst/>
              <a:cxnLst>
                <a:cxn ang="0">
                  <a:pos x="332" y="844"/>
                </a:cxn>
                <a:cxn ang="0">
                  <a:pos x="216" y="808"/>
                </a:cxn>
                <a:cxn ang="0">
                  <a:pos x="91" y="732"/>
                </a:cxn>
                <a:cxn ang="0">
                  <a:pos x="31" y="608"/>
                </a:cxn>
                <a:cxn ang="0">
                  <a:pos x="1" y="450"/>
                </a:cxn>
                <a:cxn ang="0">
                  <a:pos x="20" y="310"/>
                </a:cxn>
                <a:cxn ang="0">
                  <a:pos x="89" y="184"/>
                </a:cxn>
                <a:cxn ang="0">
                  <a:pos x="209" y="76"/>
                </a:cxn>
                <a:cxn ang="0">
                  <a:pos x="406" y="5"/>
                </a:cxn>
                <a:cxn ang="0">
                  <a:pos x="585" y="12"/>
                </a:cxn>
                <a:cxn ang="0">
                  <a:pos x="722" y="62"/>
                </a:cxn>
                <a:cxn ang="0">
                  <a:pos x="867" y="162"/>
                </a:cxn>
                <a:cxn ang="0">
                  <a:pos x="915" y="266"/>
                </a:cxn>
                <a:cxn ang="0">
                  <a:pos x="930" y="328"/>
                </a:cxn>
                <a:cxn ang="0">
                  <a:pos x="927" y="429"/>
                </a:cxn>
                <a:cxn ang="0">
                  <a:pos x="874" y="570"/>
                </a:cxn>
                <a:cxn ang="0">
                  <a:pos x="797" y="662"/>
                </a:cxn>
                <a:cxn ang="0">
                  <a:pos x="715" y="705"/>
                </a:cxn>
                <a:cxn ang="0">
                  <a:pos x="632" y="705"/>
                </a:cxn>
                <a:cxn ang="0">
                  <a:pos x="551" y="683"/>
                </a:cxn>
                <a:cxn ang="0">
                  <a:pos x="493" y="646"/>
                </a:cxn>
                <a:cxn ang="0">
                  <a:pos x="494" y="619"/>
                </a:cxn>
                <a:cxn ang="0">
                  <a:pos x="525" y="624"/>
                </a:cxn>
                <a:cxn ang="0">
                  <a:pos x="602" y="659"/>
                </a:cxn>
                <a:cxn ang="0">
                  <a:pos x="683" y="670"/>
                </a:cxn>
                <a:cxn ang="0">
                  <a:pos x="770" y="637"/>
                </a:cxn>
                <a:cxn ang="0">
                  <a:pos x="827" y="585"/>
                </a:cxn>
                <a:cxn ang="0">
                  <a:pos x="887" y="453"/>
                </a:cxn>
                <a:cxn ang="0">
                  <a:pos x="895" y="354"/>
                </a:cxn>
                <a:cxn ang="0">
                  <a:pos x="881" y="304"/>
                </a:cxn>
                <a:cxn ang="0">
                  <a:pos x="853" y="200"/>
                </a:cxn>
                <a:cxn ang="0">
                  <a:pos x="762" y="124"/>
                </a:cxn>
                <a:cxn ang="0">
                  <a:pos x="618" y="60"/>
                </a:cxn>
                <a:cxn ang="0">
                  <a:pos x="479" y="38"/>
                </a:cxn>
                <a:cxn ang="0">
                  <a:pos x="361" y="48"/>
                </a:cxn>
                <a:cxn ang="0">
                  <a:pos x="233" y="103"/>
                </a:cxn>
                <a:cxn ang="0">
                  <a:pos x="111" y="215"/>
                </a:cxn>
                <a:cxn ang="0">
                  <a:pos x="54" y="336"/>
                </a:cxn>
                <a:cxn ang="0">
                  <a:pos x="36" y="496"/>
                </a:cxn>
                <a:cxn ang="0">
                  <a:pos x="81" y="635"/>
                </a:cxn>
                <a:cxn ang="0">
                  <a:pos x="169" y="746"/>
                </a:cxn>
                <a:cxn ang="0">
                  <a:pos x="326" y="805"/>
                </a:cxn>
                <a:cxn ang="0">
                  <a:pos x="490" y="814"/>
                </a:cxn>
                <a:cxn ang="0">
                  <a:pos x="553" y="797"/>
                </a:cxn>
                <a:cxn ang="0">
                  <a:pos x="577" y="764"/>
                </a:cxn>
                <a:cxn ang="0">
                  <a:pos x="546" y="751"/>
                </a:cxn>
                <a:cxn ang="0">
                  <a:pos x="428" y="749"/>
                </a:cxn>
                <a:cxn ang="0">
                  <a:pos x="274" y="717"/>
                </a:cxn>
                <a:cxn ang="0">
                  <a:pos x="230" y="678"/>
                </a:cxn>
                <a:cxn ang="0">
                  <a:pos x="250" y="661"/>
                </a:cxn>
                <a:cxn ang="0">
                  <a:pos x="336" y="701"/>
                </a:cxn>
                <a:cxn ang="0">
                  <a:pos x="522" y="714"/>
                </a:cxn>
                <a:cxn ang="0">
                  <a:pos x="615" y="746"/>
                </a:cxn>
                <a:cxn ang="0">
                  <a:pos x="620" y="792"/>
                </a:cxn>
                <a:cxn ang="0">
                  <a:pos x="595" y="816"/>
                </a:cxn>
                <a:cxn ang="0">
                  <a:pos x="468" y="853"/>
                </a:cxn>
              </a:cxnLst>
              <a:rect l="0" t="0" r="r" b="b"/>
              <a:pathLst>
                <a:path w="930" h="853">
                  <a:moveTo>
                    <a:pt x="444" y="853"/>
                  </a:moveTo>
                  <a:lnTo>
                    <a:pt x="444" y="853"/>
                  </a:lnTo>
                  <a:lnTo>
                    <a:pt x="394" y="852"/>
                  </a:lnTo>
                  <a:lnTo>
                    <a:pt x="372" y="850"/>
                  </a:lnTo>
                  <a:lnTo>
                    <a:pt x="353" y="848"/>
                  </a:lnTo>
                  <a:lnTo>
                    <a:pt x="353" y="848"/>
                  </a:lnTo>
                  <a:lnTo>
                    <a:pt x="342" y="846"/>
                  </a:lnTo>
                  <a:lnTo>
                    <a:pt x="332" y="844"/>
                  </a:lnTo>
                  <a:lnTo>
                    <a:pt x="311" y="838"/>
                  </a:lnTo>
                  <a:lnTo>
                    <a:pt x="311" y="838"/>
                  </a:lnTo>
                  <a:lnTo>
                    <a:pt x="297" y="834"/>
                  </a:lnTo>
                  <a:lnTo>
                    <a:pt x="282" y="830"/>
                  </a:lnTo>
                  <a:lnTo>
                    <a:pt x="282" y="830"/>
                  </a:lnTo>
                  <a:lnTo>
                    <a:pt x="260" y="825"/>
                  </a:lnTo>
                  <a:lnTo>
                    <a:pt x="238" y="817"/>
                  </a:lnTo>
                  <a:lnTo>
                    <a:pt x="216" y="808"/>
                  </a:lnTo>
                  <a:lnTo>
                    <a:pt x="196" y="799"/>
                  </a:lnTo>
                  <a:lnTo>
                    <a:pt x="175" y="789"/>
                  </a:lnTo>
                  <a:lnTo>
                    <a:pt x="154" y="777"/>
                  </a:lnTo>
                  <a:lnTo>
                    <a:pt x="114" y="752"/>
                  </a:lnTo>
                  <a:lnTo>
                    <a:pt x="114" y="752"/>
                  </a:lnTo>
                  <a:lnTo>
                    <a:pt x="108" y="748"/>
                  </a:lnTo>
                  <a:lnTo>
                    <a:pt x="102" y="743"/>
                  </a:lnTo>
                  <a:lnTo>
                    <a:pt x="91" y="732"/>
                  </a:lnTo>
                  <a:lnTo>
                    <a:pt x="81" y="717"/>
                  </a:lnTo>
                  <a:lnTo>
                    <a:pt x="72" y="702"/>
                  </a:lnTo>
                  <a:lnTo>
                    <a:pt x="63" y="685"/>
                  </a:lnTo>
                  <a:lnTo>
                    <a:pt x="56" y="669"/>
                  </a:lnTo>
                  <a:lnTo>
                    <a:pt x="43" y="635"/>
                  </a:lnTo>
                  <a:lnTo>
                    <a:pt x="43" y="635"/>
                  </a:lnTo>
                  <a:lnTo>
                    <a:pt x="31" y="608"/>
                  </a:lnTo>
                  <a:lnTo>
                    <a:pt x="31" y="608"/>
                  </a:lnTo>
                  <a:lnTo>
                    <a:pt x="23" y="587"/>
                  </a:lnTo>
                  <a:lnTo>
                    <a:pt x="16" y="567"/>
                  </a:lnTo>
                  <a:lnTo>
                    <a:pt x="10" y="549"/>
                  </a:lnTo>
                  <a:lnTo>
                    <a:pt x="6" y="529"/>
                  </a:lnTo>
                  <a:lnTo>
                    <a:pt x="1" y="511"/>
                  </a:lnTo>
                  <a:lnTo>
                    <a:pt x="0" y="491"/>
                  </a:lnTo>
                  <a:lnTo>
                    <a:pt x="0" y="470"/>
                  </a:lnTo>
                  <a:lnTo>
                    <a:pt x="1" y="450"/>
                  </a:lnTo>
                  <a:lnTo>
                    <a:pt x="1" y="450"/>
                  </a:lnTo>
                  <a:lnTo>
                    <a:pt x="5" y="427"/>
                  </a:lnTo>
                  <a:lnTo>
                    <a:pt x="7" y="404"/>
                  </a:lnTo>
                  <a:lnTo>
                    <a:pt x="7" y="404"/>
                  </a:lnTo>
                  <a:lnTo>
                    <a:pt x="9" y="381"/>
                  </a:lnTo>
                  <a:lnTo>
                    <a:pt x="11" y="357"/>
                  </a:lnTo>
                  <a:lnTo>
                    <a:pt x="15" y="334"/>
                  </a:lnTo>
                  <a:lnTo>
                    <a:pt x="20" y="310"/>
                  </a:lnTo>
                  <a:lnTo>
                    <a:pt x="20" y="310"/>
                  </a:lnTo>
                  <a:lnTo>
                    <a:pt x="26" y="292"/>
                  </a:lnTo>
                  <a:lnTo>
                    <a:pt x="33" y="272"/>
                  </a:lnTo>
                  <a:lnTo>
                    <a:pt x="43" y="253"/>
                  </a:lnTo>
                  <a:lnTo>
                    <a:pt x="52" y="236"/>
                  </a:lnTo>
                  <a:lnTo>
                    <a:pt x="63" y="217"/>
                  </a:lnTo>
                  <a:lnTo>
                    <a:pt x="76" y="201"/>
                  </a:lnTo>
                  <a:lnTo>
                    <a:pt x="89" y="184"/>
                  </a:lnTo>
                  <a:lnTo>
                    <a:pt x="103" y="168"/>
                  </a:lnTo>
                  <a:lnTo>
                    <a:pt x="117" y="152"/>
                  </a:lnTo>
                  <a:lnTo>
                    <a:pt x="132" y="138"/>
                  </a:lnTo>
                  <a:lnTo>
                    <a:pt x="147" y="123"/>
                  </a:lnTo>
                  <a:lnTo>
                    <a:pt x="163" y="110"/>
                  </a:lnTo>
                  <a:lnTo>
                    <a:pt x="178" y="97"/>
                  </a:lnTo>
                  <a:lnTo>
                    <a:pt x="194" y="86"/>
                  </a:lnTo>
                  <a:lnTo>
                    <a:pt x="209" y="76"/>
                  </a:lnTo>
                  <a:lnTo>
                    <a:pt x="225" y="66"/>
                  </a:lnTo>
                  <a:lnTo>
                    <a:pt x="225" y="66"/>
                  </a:lnTo>
                  <a:lnTo>
                    <a:pt x="253" y="51"/>
                  </a:lnTo>
                  <a:lnTo>
                    <a:pt x="283" y="38"/>
                  </a:lnTo>
                  <a:lnTo>
                    <a:pt x="313" y="26"/>
                  </a:lnTo>
                  <a:lnTo>
                    <a:pt x="343" y="17"/>
                  </a:lnTo>
                  <a:lnTo>
                    <a:pt x="374" y="10"/>
                  </a:lnTo>
                  <a:lnTo>
                    <a:pt x="406" y="5"/>
                  </a:lnTo>
                  <a:lnTo>
                    <a:pt x="438" y="1"/>
                  </a:lnTo>
                  <a:lnTo>
                    <a:pt x="471" y="0"/>
                  </a:lnTo>
                  <a:lnTo>
                    <a:pt x="471" y="0"/>
                  </a:lnTo>
                  <a:lnTo>
                    <a:pt x="504" y="1"/>
                  </a:lnTo>
                  <a:lnTo>
                    <a:pt x="540" y="5"/>
                  </a:lnTo>
                  <a:lnTo>
                    <a:pt x="540" y="5"/>
                  </a:lnTo>
                  <a:lnTo>
                    <a:pt x="562" y="8"/>
                  </a:lnTo>
                  <a:lnTo>
                    <a:pt x="585" y="12"/>
                  </a:lnTo>
                  <a:lnTo>
                    <a:pt x="608" y="17"/>
                  </a:lnTo>
                  <a:lnTo>
                    <a:pt x="630" y="24"/>
                  </a:lnTo>
                  <a:lnTo>
                    <a:pt x="653" y="31"/>
                  </a:lnTo>
                  <a:lnTo>
                    <a:pt x="676" y="41"/>
                  </a:lnTo>
                  <a:lnTo>
                    <a:pt x="698" y="50"/>
                  </a:lnTo>
                  <a:lnTo>
                    <a:pt x="720" y="61"/>
                  </a:lnTo>
                  <a:lnTo>
                    <a:pt x="722" y="62"/>
                  </a:lnTo>
                  <a:lnTo>
                    <a:pt x="722" y="62"/>
                  </a:lnTo>
                  <a:lnTo>
                    <a:pt x="758" y="81"/>
                  </a:lnTo>
                  <a:lnTo>
                    <a:pt x="793" y="102"/>
                  </a:lnTo>
                  <a:lnTo>
                    <a:pt x="810" y="112"/>
                  </a:lnTo>
                  <a:lnTo>
                    <a:pt x="827" y="124"/>
                  </a:lnTo>
                  <a:lnTo>
                    <a:pt x="842" y="137"/>
                  </a:lnTo>
                  <a:lnTo>
                    <a:pt x="857" y="150"/>
                  </a:lnTo>
                  <a:lnTo>
                    <a:pt x="857" y="150"/>
                  </a:lnTo>
                  <a:lnTo>
                    <a:pt x="867" y="162"/>
                  </a:lnTo>
                  <a:lnTo>
                    <a:pt x="877" y="175"/>
                  </a:lnTo>
                  <a:lnTo>
                    <a:pt x="888" y="188"/>
                  </a:lnTo>
                  <a:lnTo>
                    <a:pt x="896" y="204"/>
                  </a:lnTo>
                  <a:lnTo>
                    <a:pt x="904" y="219"/>
                  </a:lnTo>
                  <a:lnTo>
                    <a:pt x="909" y="235"/>
                  </a:lnTo>
                  <a:lnTo>
                    <a:pt x="913" y="251"/>
                  </a:lnTo>
                  <a:lnTo>
                    <a:pt x="915" y="259"/>
                  </a:lnTo>
                  <a:lnTo>
                    <a:pt x="915" y="266"/>
                  </a:lnTo>
                  <a:lnTo>
                    <a:pt x="915" y="266"/>
                  </a:lnTo>
                  <a:lnTo>
                    <a:pt x="916" y="275"/>
                  </a:lnTo>
                  <a:lnTo>
                    <a:pt x="918" y="283"/>
                  </a:lnTo>
                  <a:lnTo>
                    <a:pt x="923" y="300"/>
                  </a:lnTo>
                  <a:lnTo>
                    <a:pt x="923" y="300"/>
                  </a:lnTo>
                  <a:lnTo>
                    <a:pt x="928" y="313"/>
                  </a:lnTo>
                  <a:lnTo>
                    <a:pt x="930" y="321"/>
                  </a:lnTo>
                  <a:lnTo>
                    <a:pt x="930" y="328"/>
                  </a:lnTo>
                  <a:lnTo>
                    <a:pt x="930" y="328"/>
                  </a:lnTo>
                  <a:lnTo>
                    <a:pt x="930" y="351"/>
                  </a:lnTo>
                  <a:lnTo>
                    <a:pt x="929" y="374"/>
                  </a:lnTo>
                  <a:lnTo>
                    <a:pt x="929" y="374"/>
                  </a:lnTo>
                  <a:lnTo>
                    <a:pt x="928" y="393"/>
                  </a:lnTo>
                  <a:lnTo>
                    <a:pt x="928" y="413"/>
                  </a:lnTo>
                  <a:lnTo>
                    <a:pt x="928" y="413"/>
                  </a:lnTo>
                  <a:lnTo>
                    <a:pt x="927" y="429"/>
                  </a:lnTo>
                  <a:lnTo>
                    <a:pt x="925" y="445"/>
                  </a:lnTo>
                  <a:lnTo>
                    <a:pt x="921" y="460"/>
                  </a:lnTo>
                  <a:lnTo>
                    <a:pt x="916" y="476"/>
                  </a:lnTo>
                  <a:lnTo>
                    <a:pt x="910" y="491"/>
                  </a:lnTo>
                  <a:lnTo>
                    <a:pt x="904" y="505"/>
                  </a:lnTo>
                  <a:lnTo>
                    <a:pt x="890" y="535"/>
                  </a:lnTo>
                  <a:lnTo>
                    <a:pt x="890" y="535"/>
                  </a:lnTo>
                  <a:lnTo>
                    <a:pt x="874" y="570"/>
                  </a:lnTo>
                  <a:lnTo>
                    <a:pt x="874" y="570"/>
                  </a:lnTo>
                  <a:lnTo>
                    <a:pt x="866" y="586"/>
                  </a:lnTo>
                  <a:lnTo>
                    <a:pt x="858" y="602"/>
                  </a:lnTo>
                  <a:lnTo>
                    <a:pt x="847" y="615"/>
                  </a:lnTo>
                  <a:lnTo>
                    <a:pt x="836" y="627"/>
                  </a:lnTo>
                  <a:lnTo>
                    <a:pt x="825" y="640"/>
                  </a:lnTo>
                  <a:lnTo>
                    <a:pt x="811" y="651"/>
                  </a:lnTo>
                  <a:lnTo>
                    <a:pt x="797" y="662"/>
                  </a:lnTo>
                  <a:lnTo>
                    <a:pt x="782" y="674"/>
                  </a:lnTo>
                  <a:lnTo>
                    <a:pt x="782" y="674"/>
                  </a:lnTo>
                  <a:lnTo>
                    <a:pt x="766" y="684"/>
                  </a:lnTo>
                  <a:lnTo>
                    <a:pt x="758" y="690"/>
                  </a:lnTo>
                  <a:lnTo>
                    <a:pt x="747" y="695"/>
                  </a:lnTo>
                  <a:lnTo>
                    <a:pt x="737" y="699"/>
                  </a:lnTo>
                  <a:lnTo>
                    <a:pt x="727" y="703"/>
                  </a:lnTo>
                  <a:lnTo>
                    <a:pt x="715" y="705"/>
                  </a:lnTo>
                  <a:lnTo>
                    <a:pt x="704" y="706"/>
                  </a:lnTo>
                  <a:lnTo>
                    <a:pt x="696" y="707"/>
                  </a:lnTo>
                  <a:lnTo>
                    <a:pt x="696" y="707"/>
                  </a:lnTo>
                  <a:lnTo>
                    <a:pt x="663" y="708"/>
                  </a:lnTo>
                  <a:lnTo>
                    <a:pt x="663" y="708"/>
                  </a:lnTo>
                  <a:lnTo>
                    <a:pt x="663" y="708"/>
                  </a:lnTo>
                  <a:lnTo>
                    <a:pt x="641" y="707"/>
                  </a:lnTo>
                  <a:lnTo>
                    <a:pt x="632" y="705"/>
                  </a:lnTo>
                  <a:lnTo>
                    <a:pt x="623" y="704"/>
                  </a:lnTo>
                  <a:lnTo>
                    <a:pt x="623" y="704"/>
                  </a:lnTo>
                  <a:lnTo>
                    <a:pt x="604" y="699"/>
                  </a:lnTo>
                  <a:lnTo>
                    <a:pt x="604" y="699"/>
                  </a:lnTo>
                  <a:lnTo>
                    <a:pt x="577" y="691"/>
                  </a:lnTo>
                  <a:lnTo>
                    <a:pt x="564" y="687"/>
                  </a:lnTo>
                  <a:lnTo>
                    <a:pt x="551" y="683"/>
                  </a:lnTo>
                  <a:lnTo>
                    <a:pt x="551" y="683"/>
                  </a:lnTo>
                  <a:lnTo>
                    <a:pt x="543" y="679"/>
                  </a:lnTo>
                  <a:lnTo>
                    <a:pt x="534" y="675"/>
                  </a:lnTo>
                  <a:lnTo>
                    <a:pt x="519" y="664"/>
                  </a:lnTo>
                  <a:lnTo>
                    <a:pt x="519" y="664"/>
                  </a:lnTo>
                  <a:lnTo>
                    <a:pt x="508" y="655"/>
                  </a:lnTo>
                  <a:lnTo>
                    <a:pt x="496" y="648"/>
                  </a:lnTo>
                  <a:lnTo>
                    <a:pt x="496" y="648"/>
                  </a:lnTo>
                  <a:lnTo>
                    <a:pt x="493" y="646"/>
                  </a:lnTo>
                  <a:lnTo>
                    <a:pt x="490" y="643"/>
                  </a:lnTo>
                  <a:lnTo>
                    <a:pt x="489" y="641"/>
                  </a:lnTo>
                  <a:lnTo>
                    <a:pt x="488" y="638"/>
                  </a:lnTo>
                  <a:lnTo>
                    <a:pt x="487" y="634"/>
                  </a:lnTo>
                  <a:lnTo>
                    <a:pt x="488" y="629"/>
                  </a:lnTo>
                  <a:lnTo>
                    <a:pt x="488" y="629"/>
                  </a:lnTo>
                  <a:lnTo>
                    <a:pt x="490" y="624"/>
                  </a:lnTo>
                  <a:lnTo>
                    <a:pt x="494" y="619"/>
                  </a:lnTo>
                  <a:lnTo>
                    <a:pt x="499" y="616"/>
                  </a:lnTo>
                  <a:lnTo>
                    <a:pt x="502" y="615"/>
                  </a:lnTo>
                  <a:lnTo>
                    <a:pt x="505" y="615"/>
                  </a:lnTo>
                  <a:lnTo>
                    <a:pt x="505" y="615"/>
                  </a:lnTo>
                  <a:lnTo>
                    <a:pt x="510" y="615"/>
                  </a:lnTo>
                  <a:lnTo>
                    <a:pt x="514" y="617"/>
                  </a:lnTo>
                  <a:lnTo>
                    <a:pt x="514" y="617"/>
                  </a:lnTo>
                  <a:lnTo>
                    <a:pt x="525" y="624"/>
                  </a:lnTo>
                  <a:lnTo>
                    <a:pt x="536" y="632"/>
                  </a:lnTo>
                  <a:lnTo>
                    <a:pt x="536" y="632"/>
                  </a:lnTo>
                  <a:lnTo>
                    <a:pt x="548" y="639"/>
                  </a:lnTo>
                  <a:lnTo>
                    <a:pt x="559" y="646"/>
                  </a:lnTo>
                  <a:lnTo>
                    <a:pt x="572" y="652"/>
                  </a:lnTo>
                  <a:lnTo>
                    <a:pt x="586" y="656"/>
                  </a:lnTo>
                  <a:lnTo>
                    <a:pt x="586" y="656"/>
                  </a:lnTo>
                  <a:lnTo>
                    <a:pt x="602" y="659"/>
                  </a:lnTo>
                  <a:lnTo>
                    <a:pt x="617" y="662"/>
                  </a:lnTo>
                  <a:lnTo>
                    <a:pt x="647" y="667"/>
                  </a:lnTo>
                  <a:lnTo>
                    <a:pt x="647" y="667"/>
                  </a:lnTo>
                  <a:lnTo>
                    <a:pt x="663" y="669"/>
                  </a:lnTo>
                  <a:lnTo>
                    <a:pt x="663" y="669"/>
                  </a:lnTo>
                  <a:lnTo>
                    <a:pt x="673" y="670"/>
                  </a:lnTo>
                  <a:lnTo>
                    <a:pt x="683" y="670"/>
                  </a:lnTo>
                  <a:lnTo>
                    <a:pt x="683" y="670"/>
                  </a:lnTo>
                  <a:lnTo>
                    <a:pt x="695" y="669"/>
                  </a:lnTo>
                  <a:lnTo>
                    <a:pt x="706" y="668"/>
                  </a:lnTo>
                  <a:lnTo>
                    <a:pt x="716" y="666"/>
                  </a:lnTo>
                  <a:lnTo>
                    <a:pt x="728" y="661"/>
                  </a:lnTo>
                  <a:lnTo>
                    <a:pt x="738" y="657"/>
                  </a:lnTo>
                  <a:lnTo>
                    <a:pt x="748" y="651"/>
                  </a:lnTo>
                  <a:lnTo>
                    <a:pt x="760" y="645"/>
                  </a:lnTo>
                  <a:lnTo>
                    <a:pt x="770" y="637"/>
                  </a:lnTo>
                  <a:lnTo>
                    <a:pt x="770" y="637"/>
                  </a:lnTo>
                  <a:lnTo>
                    <a:pt x="783" y="626"/>
                  </a:lnTo>
                  <a:lnTo>
                    <a:pt x="783" y="626"/>
                  </a:lnTo>
                  <a:lnTo>
                    <a:pt x="796" y="618"/>
                  </a:lnTo>
                  <a:lnTo>
                    <a:pt x="808" y="608"/>
                  </a:lnTo>
                  <a:lnTo>
                    <a:pt x="818" y="597"/>
                  </a:lnTo>
                  <a:lnTo>
                    <a:pt x="824" y="591"/>
                  </a:lnTo>
                  <a:lnTo>
                    <a:pt x="827" y="585"/>
                  </a:lnTo>
                  <a:lnTo>
                    <a:pt x="830" y="580"/>
                  </a:lnTo>
                  <a:lnTo>
                    <a:pt x="830" y="580"/>
                  </a:lnTo>
                  <a:lnTo>
                    <a:pt x="848" y="546"/>
                  </a:lnTo>
                  <a:lnTo>
                    <a:pt x="858" y="528"/>
                  </a:lnTo>
                  <a:lnTo>
                    <a:pt x="866" y="510"/>
                  </a:lnTo>
                  <a:lnTo>
                    <a:pt x="874" y="491"/>
                  </a:lnTo>
                  <a:lnTo>
                    <a:pt x="881" y="471"/>
                  </a:lnTo>
                  <a:lnTo>
                    <a:pt x="887" y="453"/>
                  </a:lnTo>
                  <a:lnTo>
                    <a:pt x="891" y="434"/>
                  </a:lnTo>
                  <a:lnTo>
                    <a:pt x="891" y="434"/>
                  </a:lnTo>
                  <a:lnTo>
                    <a:pt x="892" y="421"/>
                  </a:lnTo>
                  <a:lnTo>
                    <a:pt x="893" y="406"/>
                  </a:lnTo>
                  <a:lnTo>
                    <a:pt x="894" y="377"/>
                  </a:lnTo>
                  <a:lnTo>
                    <a:pt x="894" y="377"/>
                  </a:lnTo>
                  <a:lnTo>
                    <a:pt x="894" y="356"/>
                  </a:lnTo>
                  <a:lnTo>
                    <a:pt x="895" y="354"/>
                  </a:lnTo>
                  <a:lnTo>
                    <a:pt x="895" y="354"/>
                  </a:lnTo>
                  <a:lnTo>
                    <a:pt x="895" y="344"/>
                  </a:lnTo>
                  <a:lnTo>
                    <a:pt x="894" y="334"/>
                  </a:lnTo>
                  <a:lnTo>
                    <a:pt x="892" y="325"/>
                  </a:lnTo>
                  <a:lnTo>
                    <a:pt x="888" y="315"/>
                  </a:lnTo>
                  <a:lnTo>
                    <a:pt x="888" y="315"/>
                  </a:lnTo>
                  <a:lnTo>
                    <a:pt x="885" y="310"/>
                  </a:lnTo>
                  <a:lnTo>
                    <a:pt x="881" y="304"/>
                  </a:lnTo>
                  <a:lnTo>
                    <a:pt x="881" y="304"/>
                  </a:lnTo>
                  <a:lnTo>
                    <a:pt x="878" y="287"/>
                  </a:lnTo>
                  <a:lnTo>
                    <a:pt x="878" y="287"/>
                  </a:lnTo>
                  <a:lnTo>
                    <a:pt x="873" y="257"/>
                  </a:lnTo>
                  <a:lnTo>
                    <a:pt x="870" y="242"/>
                  </a:lnTo>
                  <a:lnTo>
                    <a:pt x="866" y="228"/>
                  </a:lnTo>
                  <a:lnTo>
                    <a:pt x="860" y="213"/>
                  </a:lnTo>
                  <a:lnTo>
                    <a:pt x="853" y="200"/>
                  </a:lnTo>
                  <a:lnTo>
                    <a:pt x="842" y="187"/>
                  </a:lnTo>
                  <a:lnTo>
                    <a:pt x="837" y="181"/>
                  </a:lnTo>
                  <a:lnTo>
                    <a:pt x="831" y="175"/>
                  </a:lnTo>
                  <a:lnTo>
                    <a:pt x="831" y="175"/>
                  </a:lnTo>
                  <a:lnTo>
                    <a:pt x="814" y="162"/>
                  </a:lnTo>
                  <a:lnTo>
                    <a:pt x="798" y="149"/>
                  </a:lnTo>
                  <a:lnTo>
                    <a:pt x="780" y="137"/>
                  </a:lnTo>
                  <a:lnTo>
                    <a:pt x="762" y="124"/>
                  </a:lnTo>
                  <a:lnTo>
                    <a:pt x="743" y="114"/>
                  </a:lnTo>
                  <a:lnTo>
                    <a:pt x="724" y="104"/>
                  </a:lnTo>
                  <a:lnTo>
                    <a:pt x="705" y="93"/>
                  </a:lnTo>
                  <a:lnTo>
                    <a:pt x="684" y="85"/>
                  </a:lnTo>
                  <a:lnTo>
                    <a:pt x="684" y="85"/>
                  </a:lnTo>
                  <a:lnTo>
                    <a:pt x="663" y="76"/>
                  </a:lnTo>
                  <a:lnTo>
                    <a:pt x="640" y="68"/>
                  </a:lnTo>
                  <a:lnTo>
                    <a:pt x="618" y="60"/>
                  </a:lnTo>
                  <a:lnTo>
                    <a:pt x="595" y="54"/>
                  </a:lnTo>
                  <a:lnTo>
                    <a:pt x="574" y="50"/>
                  </a:lnTo>
                  <a:lnTo>
                    <a:pt x="550" y="45"/>
                  </a:lnTo>
                  <a:lnTo>
                    <a:pt x="526" y="42"/>
                  </a:lnTo>
                  <a:lnTo>
                    <a:pt x="501" y="39"/>
                  </a:lnTo>
                  <a:lnTo>
                    <a:pt x="501" y="39"/>
                  </a:lnTo>
                  <a:lnTo>
                    <a:pt x="479" y="38"/>
                  </a:lnTo>
                  <a:lnTo>
                    <a:pt x="479" y="38"/>
                  </a:lnTo>
                  <a:lnTo>
                    <a:pt x="464" y="39"/>
                  </a:lnTo>
                  <a:lnTo>
                    <a:pt x="450" y="40"/>
                  </a:lnTo>
                  <a:lnTo>
                    <a:pt x="422" y="43"/>
                  </a:lnTo>
                  <a:lnTo>
                    <a:pt x="422" y="43"/>
                  </a:lnTo>
                  <a:lnTo>
                    <a:pt x="398" y="45"/>
                  </a:lnTo>
                  <a:lnTo>
                    <a:pt x="372" y="47"/>
                  </a:lnTo>
                  <a:lnTo>
                    <a:pt x="372" y="47"/>
                  </a:lnTo>
                  <a:lnTo>
                    <a:pt x="361" y="48"/>
                  </a:lnTo>
                  <a:lnTo>
                    <a:pt x="348" y="49"/>
                  </a:lnTo>
                  <a:lnTo>
                    <a:pt x="337" y="52"/>
                  </a:lnTo>
                  <a:lnTo>
                    <a:pt x="325" y="55"/>
                  </a:lnTo>
                  <a:lnTo>
                    <a:pt x="312" y="59"/>
                  </a:lnTo>
                  <a:lnTo>
                    <a:pt x="301" y="64"/>
                  </a:lnTo>
                  <a:lnTo>
                    <a:pt x="277" y="76"/>
                  </a:lnTo>
                  <a:lnTo>
                    <a:pt x="255" y="88"/>
                  </a:lnTo>
                  <a:lnTo>
                    <a:pt x="233" y="103"/>
                  </a:lnTo>
                  <a:lnTo>
                    <a:pt x="213" y="117"/>
                  </a:lnTo>
                  <a:lnTo>
                    <a:pt x="196" y="132"/>
                  </a:lnTo>
                  <a:lnTo>
                    <a:pt x="190" y="137"/>
                  </a:lnTo>
                  <a:lnTo>
                    <a:pt x="190" y="137"/>
                  </a:lnTo>
                  <a:lnTo>
                    <a:pt x="163" y="162"/>
                  </a:lnTo>
                  <a:lnTo>
                    <a:pt x="136" y="187"/>
                  </a:lnTo>
                  <a:lnTo>
                    <a:pt x="123" y="201"/>
                  </a:lnTo>
                  <a:lnTo>
                    <a:pt x="111" y="215"/>
                  </a:lnTo>
                  <a:lnTo>
                    <a:pt x="101" y="230"/>
                  </a:lnTo>
                  <a:lnTo>
                    <a:pt x="90" y="245"/>
                  </a:lnTo>
                  <a:lnTo>
                    <a:pt x="90" y="245"/>
                  </a:lnTo>
                  <a:lnTo>
                    <a:pt x="81" y="264"/>
                  </a:lnTo>
                  <a:lnTo>
                    <a:pt x="73" y="281"/>
                  </a:lnTo>
                  <a:lnTo>
                    <a:pt x="65" y="300"/>
                  </a:lnTo>
                  <a:lnTo>
                    <a:pt x="59" y="317"/>
                  </a:lnTo>
                  <a:lnTo>
                    <a:pt x="54" y="336"/>
                  </a:lnTo>
                  <a:lnTo>
                    <a:pt x="49" y="355"/>
                  </a:lnTo>
                  <a:lnTo>
                    <a:pt x="42" y="393"/>
                  </a:lnTo>
                  <a:lnTo>
                    <a:pt x="42" y="393"/>
                  </a:lnTo>
                  <a:lnTo>
                    <a:pt x="39" y="417"/>
                  </a:lnTo>
                  <a:lnTo>
                    <a:pt x="36" y="438"/>
                  </a:lnTo>
                  <a:lnTo>
                    <a:pt x="34" y="459"/>
                  </a:lnTo>
                  <a:lnTo>
                    <a:pt x="34" y="479"/>
                  </a:lnTo>
                  <a:lnTo>
                    <a:pt x="36" y="496"/>
                  </a:lnTo>
                  <a:lnTo>
                    <a:pt x="38" y="512"/>
                  </a:lnTo>
                  <a:lnTo>
                    <a:pt x="40" y="527"/>
                  </a:lnTo>
                  <a:lnTo>
                    <a:pt x="44" y="540"/>
                  </a:lnTo>
                  <a:lnTo>
                    <a:pt x="49" y="553"/>
                  </a:lnTo>
                  <a:lnTo>
                    <a:pt x="49" y="553"/>
                  </a:lnTo>
                  <a:lnTo>
                    <a:pt x="63" y="594"/>
                  </a:lnTo>
                  <a:lnTo>
                    <a:pt x="72" y="615"/>
                  </a:lnTo>
                  <a:lnTo>
                    <a:pt x="81" y="635"/>
                  </a:lnTo>
                  <a:lnTo>
                    <a:pt x="90" y="655"/>
                  </a:lnTo>
                  <a:lnTo>
                    <a:pt x="101" y="675"/>
                  </a:lnTo>
                  <a:lnTo>
                    <a:pt x="113" y="692"/>
                  </a:lnTo>
                  <a:lnTo>
                    <a:pt x="125" y="710"/>
                  </a:lnTo>
                  <a:lnTo>
                    <a:pt x="125" y="710"/>
                  </a:lnTo>
                  <a:lnTo>
                    <a:pt x="139" y="723"/>
                  </a:lnTo>
                  <a:lnTo>
                    <a:pt x="153" y="736"/>
                  </a:lnTo>
                  <a:lnTo>
                    <a:pt x="169" y="746"/>
                  </a:lnTo>
                  <a:lnTo>
                    <a:pt x="186" y="756"/>
                  </a:lnTo>
                  <a:lnTo>
                    <a:pt x="205" y="765"/>
                  </a:lnTo>
                  <a:lnTo>
                    <a:pt x="224" y="773"/>
                  </a:lnTo>
                  <a:lnTo>
                    <a:pt x="262" y="786"/>
                  </a:lnTo>
                  <a:lnTo>
                    <a:pt x="262" y="786"/>
                  </a:lnTo>
                  <a:lnTo>
                    <a:pt x="283" y="794"/>
                  </a:lnTo>
                  <a:lnTo>
                    <a:pt x="305" y="800"/>
                  </a:lnTo>
                  <a:lnTo>
                    <a:pt x="326" y="805"/>
                  </a:lnTo>
                  <a:lnTo>
                    <a:pt x="346" y="809"/>
                  </a:lnTo>
                  <a:lnTo>
                    <a:pt x="367" y="812"/>
                  </a:lnTo>
                  <a:lnTo>
                    <a:pt x="388" y="815"/>
                  </a:lnTo>
                  <a:lnTo>
                    <a:pt x="408" y="816"/>
                  </a:lnTo>
                  <a:lnTo>
                    <a:pt x="429" y="816"/>
                  </a:lnTo>
                  <a:lnTo>
                    <a:pt x="429" y="816"/>
                  </a:lnTo>
                  <a:lnTo>
                    <a:pt x="460" y="816"/>
                  </a:lnTo>
                  <a:lnTo>
                    <a:pt x="490" y="814"/>
                  </a:lnTo>
                  <a:lnTo>
                    <a:pt x="505" y="812"/>
                  </a:lnTo>
                  <a:lnTo>
                    <a:pt x="520" y="809"/>
                  </a:lnTo>
                  <a:lnTo>
                    <a:pt x="534" y="806"/>
                  </a:lnTo>
                  <a:lnTo>
                    <a:pt x="548" y="801"/>
                  </a:lnTo>
                  <a:lnTo>
                    <a:pt x="549" y="801"/>
                  </a:lnTo>
                  <a:lnTo>
                    <a:pt x="550" y="800"/>
                  </a:lnTo>
                  <a:lnTo>
                    <a:pt x="550" y="800"/>
                  </a:lnTo>
                  <a:lnTo>
                    <a:pt x="553" y="797"/>
                  </a:lnTo>
                  <a:lnTo>
                    <a:pt x="553" y="797"/>
                  </a:lnTo>
                  <a:lnTo>
                    <a:pt x="560" y="792"/>
                  </a:lnTo>
                  <a:lnTo>
                    <a:pt x="570" y="783"/>
                  </a:lnTo>
                  <a:lnTo>
                    <a:pt x="573" y="779"/>
                  </a:lnTo>
                  <a:lnTo>
                    <a:pt x="576" y="774"/>
                  </a:lnTo>
                  <a:lnTo>
                    <a:pt x="578" y="769"/>
                  </a:lnTo>
                  <a:lnTo>
                    <a:pt x="577" y="764"/>
                  </a:lnTo>
                  <a:lnTo>
                    <a:pt x="577" y="764"/>
                  </a:lnTo>
                  <a:lnTo>
                    <a:pt x="575" y="760"/>
                  </a:lnTo>
                  <a:lnTo>
                    <a:pt x="572" y="756"/>
                  </a:lnTo>
                  <a:lnTo>
                    <a:pt x="567" y="754"/>
                  </a:lnTo>
                  <a:lnTo>
                    <a:pt x="563" y="752"/>
                  </a:lnTo>
                  <a:lnTo>
                    <a:pt x="554" y="751"/>
                  </a:lnTo>
                  <a:lnTo>
                    <a:pt x="547" y="751"/>
                  </a:lnTo>
                  <a:lnTo>
                    <a:pt x="546" y="751"/>
                  </a:lnTo>
                  <a:lnTo>
                    <a:pt x="546" y="751"/>
                  </a:lnTo>
                  <a:lnTo>
                    <a:pt x="519" y="751"/>
                  </a:lnTo>
                  <a:lnTo>
                    <a:pt x="519" y="751"/>
                  </a:lnTo>
                  <a:lnTo>
                    <a:pt x="492" y="751"/>
                  </a:lnTo>
                  <a:lnTo>
                    <a:pt x="492" y="751"/>
                  </a:lnTo>
                  <a:lnTo>
                    <a:pt x="470" y="751"/>
                  </a:lnTo>
                  <a:lnTo>
                    <a:pt x="450" y="750"/>
                  </a:lnTo>
                  <a:lnTo>
                    <a:pt x="450" y="750"/>
                  </a:lnTo>
                  <a:lnTo>
                    <a:pt x="428" y="749"/>
                  </a:lnTo>
                  <a:lnTo>
                    <a:pt x="407" y="748"/>
                  </a:lnTo>
                  <a:lnTo>
                    <a:pt x="407" y="748"/>
                  </a:lnTo>
                  <a:lnTo>
                    <a:pt x="385" y="747"/>
                  </a:lnTo>
                  <a:lnTo>
                    <a:pt x="362" y="745"/>
                  </a:lnTo>
                  <a:lnTo>
                    <a:pt x="339" y="740"/>
                  </a:lnTo>
                  <a:lnTo>
                    <a:pt x="318" y="734"/>
                  </a:lnTo>
                  <a:lnTo>
                    <a:pt x="296" y="727"/>
                  </a:lnTo>
                  <a:lnTo>
                    <a:pt x="274" y="717"/>
                  </a:lnTo>
                  <a:lnTo>
                    <a:pt x="256" y="707"/>
                  </a:lnTo>
                  <a:lnTo>
                    <a:pt x="237" y="696"/>
                  </a:lnTo>
                  <a:lnTo>
                    <a:pt x="237" y="696"/>
                  </a:lnTo>
                  <a:lnTo>
                    <a:pt x="234" y="692"/>
                  </a:lnTo>
                  <a:lnTo>
                    <a:pt x="232" y="689"/>
                  </a:lnTo>
                  <a:lnTo>
                    <a:pt x="230" y="686"/>
                  </a:lnTo>
                  <a:lnTo>
                    <a:pt x="230" y="683"/>
                  </a:lnTo>
                  <a:lnTo>
                    <a:pt x="230" y="678"/>
                  </a:lnTo>
                  <a:lnTo>
                    <a:pt x="231" y="674"/>
                  </a:lnTo>
                  <a:lnTo>
                    <a:pt x="231" y="674"/>
                  </a:lnTo>
                  <a:lnTo>
                    <a:pt x="233" y="669"/>
                  </a:lnTo>
                  <a:lnTo>
                    <a:pt x="236" y="665"/>
                  </a:lnTo>
                  <a:lnTo>
                    <a:pt x="241" y="661"/>
                  </a:lnTo>
                  <a:lnTo>
                    <a:pt x="245" y="660"/>
                  </a:lnTo>
                  <a:lnTo>
                    <a:pt x="245" y="660"/>
                  </a:lnTo>
                  <a:lnTo>
                    <a:pt x="250" y="661"/>
                  </a:lnTo>
                  <a:lnTo>
                    <a:pt x="255" y="665"/>
                  </a:lnTo>
                  <a:lnTo>
                    <a:pt x="255" y="665"/>
                  </a:lnTo>
                  <a:lnTo>
                    <a:pt x="267" y="673"/>
                  </a:lnTo>
                  <a:lnTo>
                    <a:pt x="280" y="680"/>
                  </a:lnTo>
                  <a:lnTo>
                    <a:pt x="294" y="686"/>
                  </a:lnTo>
                  <a:lnTo>
                    <a:pt x="307" y="692"/>
                  </a:lnTo>
                  <a:lnTo>
                    <a:pt x="322" y="697"/>
                  </a:lnTo>
                  <a:lnTo>
                    <a:pt x="336" y="701"/>
                  </a:lnTo>
                  <a:lnTo>
                    <a:pt x="350" y="704"/>
                  </a:lnTo>
                  <a:lnTo>
                    <a:pt x="364" y="707"/>
                  </a:lnTo>
                  <a:lnTo>
                    <a:pt x="394" y="710"/>
                  </a:lnTo>
                  <a:lnTo>
                    <a:pt x="423" y="712"/>
                  </a:lnTo>
                  <a:lnTo>
                    <a:pt x="453" y="713"/>
                  </a:lnTo>
                  <a:lnTo>
                    <a:pt x="483" y="714"/>
                  </a:lnTo>
                  <a:lnTo>
                    <a:pt x="483" y="714"/>
                  </a:lnTo>
                  <a:lnTo>
                    <a:pt x="522" y="714"/>
                  </a:lnTo>
                  <a:lnTo>
                    <a:pt x="560" y="716"/>
                  </a:lnTo>
                  <a:lnTo>
                    <a:pt x="560" y="716"/>
                  </a:lnTo>
                  <a:lnTo>
                    <a:pt x="572" y="717"/>
                  </a:lnTo>
                  <a:lnTo>
                    <a:pt x="582" y="720"/>
                  </a:lnTo>
                  <a:lnTo>
                    <a:pt x="591" y="726"/>
                  </a:lnTo>
                  <a:lnTo>
                    <a:pt x="599" y="731"/>
                  </a:lnTo>
                  <a:lnTo>
                    <a:pt x="608" y="738"/>
                  </a:lnTo>
                  <a:lnTo>
                    <a:pt x="615" y="746"/>
                  </a:lnTo>
                  <a:lnTo>
                    <a:pt x="620" y="755"/>
                  </a:lnTo>
                  <a:lnTo>
                    <a:pt x="625" y="766"/>
                  </a:lnTo>
                  <a:lnTo>
                    <a:pt x="625" y="766"/>
                  </a:lnTo>
                  <a:lnTo>
                    <a:pt x="626" y="771"/>
                  </a:lnTo>
                  <a:lnTo>
                    <a:pt x="626" y="776"/>
                  </a:lnTo>
                  <a:lnTo>
                    <a:pt x="625" y="781"/>
                  </a:lnTo>
                  <a:lnTo>
                    <a:pt x="623" y="786"/>
                  </a:lnTo>
                  <a:lnTo>
                    <a:pt x="620" y="792"/>
                  </a:lnTo>
                  <a:lnTo>
                    <a:pt x="616" y="797"/>
                  </a:lnTo>
                  <a:lnTo>
                    <a:pt x="610" y="803"/>
                  </a:lnTo>
                  <a:lnTo>
                    <a:pt x="603" y="808"/>
                  </a:lnTo>
                  <a:lnTo>
                    <a:pt x="602" y="809"/>
                  </a:lnTo>
                  <a:lnTo>
                    <a:pt x="602" y="810"/>
                  </a:lnTo>
                  <a:lnTo>
                    <a:pt x="602" y="810"/>
                  </a:lnTo>
                  <a:lnTo>
                    <a:pt x="598" y="813"/>
                  </a:lnTo>
                  <a:lnTo>
                    <a:pt x="595" y="816"/>
                  </a:lnTo>
                  <a:lnTo>
                    <a:pt x="595" y="816"/>
                  </a:lnTo>
                  <a:lnTo>
                    <a:pt x="583" y="825"/>
                  </a:lnTo>
                  <a:lnTo>
                    <a:pt x="569" y="832"/>
                  </a:lnTo>
                  <a:lnTo>
                    <a:pt x="552" y="838"/>
                  </a:lnTo>
                  <a:lnTo>
                    <a:pt x="533" y="843"/>
                  </a:lnTo>
                  <a:lnTo>
                    <a:pt x="514" y="847"/>
                  </a:lnTo>
                  <a:lnTo>
                    <a:pt x="492" y="850"/>
                  </a:lnTo>
                  <a:lnTo>
                    <a:pt x="468" y="853"/>
                  </a:lnTo>
                  <a:lnTo>
                    <a:pt x="444" y="853"/>
                  </a:lnTo>
                  <a:lnTo>
                    <a:pt x="444"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2" name="chenying0907 1481"/>
          <p:cNvGrpSpPr/>
          <p:nvPr/>
        </p:nvGrpSpPr>
        <p:grpSpPr>
          <a:xfrm>
            <a:off x="3531390" y="2729091"/>
            <a:ext cx="744372" cy="706361"/>
            <a:chOff x="4219575" y="3103563"/>
            <a:chExt cx="746125" cy="708025"/>
          </a:xfrm>
          <a:solidFill>
            <a:schemeClr val="accent6">
              <a:lumMod val="75000"/>
            </a:schemeClr>
          </a:solidFill>
        </p:grpSpPr>
        <p:sp>
          <p:nvSpPr>
            <p:cNvPr id="2272" name="chenying0907 356"/>
            <p:cNvSpPr>
              <a:spLocks/>
            </p:cNvSpPr>
            <p:nvPr/>
          </p:nvSpPr>
          <p:spPr bwMode="auto">
            <a:xfrm>
              <a:off x="4276725" y="3703638"/>
              <a:ext cx="17463" cy="60325"/>
            </a:xfrm>
            <a:custGeom>
              <a:avLst/>
              <a:gdLst/>
              <a:ahLst/>
              <a:cxnLst>
                <a:cxn ang="0">
                  <a:pos x="24" y="4"/>
                </a:cxn>
                <a:cxn ang="0">
                  <a:pos x="24" y="4"/>
                </a:cxn>
                <a:cxn ang="0">
                  <a:pos x="22" y="18"/>
                </a:cxn>
                <a:cxn ang="0">
                  <a:pos x="20" y="31"/>
                </a:cxn>
                <a:cxn ang="0">
                  <a:pos x="12" y="57"/>
                </a:cxn>
                <a:cxn ang="0">
                  <a:pos x="7" y="69"/>
                </a:cxn>
                <a:cxn ang="0">
                  <a:pos x="4" y="83"/>
                </a:cxn>
                <a:cxn ang="0">
                  <a:pos x="1" y="95"/>
                </a:cxn>
                <a:cxn ang="0">
                  <a:pos x="0" y="109"/>
                </a:cxn>
                <a:cxn ang="0">
                  <a:pos x="0" y="109"/>
                </a:cxn>
                <a:cxn ang="0">
                  <a:pos x="0" y="111"/>
                </a:cxn>
                <a:cxn ang="0">
                  <a:pos x="1" y="113"/>
                </a:cxn>
                <a:cxn ang="0">
                  <a:pos x="3" y="114"/>
                </a:cxn>
                <a:cxn ang="0">
                  <a:pos x="4" y="114"/>
                </a:cxn>
                <a:cxn ang="0">
                  <a:pos x="6" y="114"/>
                </a:cxn>
                <a:cxn ang="0">
                  <a:pos x="7" y="113"/>
                </a:cxn>
                <a:cxn ang="0">
                  <a:pos x="9" y="111"/>
                </a:cxn>
                <a:cxn ang="0">
                  <a:pos x="10" y="109"/>
                </a:cxn>
                <a:cxn ang="0">
                  <a:pos x="10" y="109"/>
                </a:cxn>
                <a:cxn ang="0">
                  <a:pos x="11" y="95"/>
                </a:cxn>
                <a:cxn ang="0">
                  <a:pos x="14" y="83"/>
                </a:cxn>
                <a:cxn ang="0">
                  <a:pos x="17" y="69"/>
                </a:cxn>
                <a:cxn ang="0">
                  <a:pos x="21" y="57"/>
                </a:cxn>
                <a:cxn ang="0">
                  <a:pos x="29" y="31"/>
                </a:cxn>
                <a:cxn ang="0">
                  <a:pos x="32" y="18"/>
                </a:cxn>
                <a:cxn ang="0">
                  <a:pos x="33" y="4"/>
                </a:cxn>
                <a:cxn ang="0">
                  <a:pos x="33" y="4"/>
                </a:cxn>
                <a:cxn ang="0">
                  <a:pos x="33" y="2"/>
                </a:cxn>
                <a:cxn ang="0">
                  <a:pos x="32" y="1"/>
                </a:cxn>
                <a:cxn ang="0">
                  <a:pos x="30" y="0"/>
                </a:cxn>
                <a:cxn ang="0">
                  <a:pos x="28" y="0"/>
                </a:cxn>
                <a:cxn ang="0">
                  <a:pos x="27" y="0"/>
                </a:cxn>
                <a:cxn ang="0">
                  <a:pos x="25" y="1"/>
                </a:cxn>
                <a:cxn ang="0">
                  <a:pos x="24" y="2"/>
                </a:cxn>
                <a:cxn ang="0">
                  <a:pos x="24" y="4"/>
                </a:cxn>
                <a:cxn ang="0">
                  <a:pos x="24" y="4"/>
                </a:cxn>
              </a:cxnLst>
              <a:rect l="0" t="0" r="r" b="b"/>
              <a:pathLst>
                <a:path w="33" h="114">
                  <a:moveTo>
                    <a:pt x="24" y="4"/>
                  </a:moveTo>
                  <a:lnTo>
                    <a:pt x="24" y="4"/>
                  </a:lnTo>
                  <a:lnTo>
                    <a:pt x="22" y="18"/>
                  </a:lnTo>
                  <a:lnTo>
                    <a:pt x="20" y="31"/>
                  </a:lnTo>
                  <a:lnTo>
                    <a:pt x="12" y="57"/>
                  </a:lnTo>
                  <a:lnTo>
                    <a:pt x="7" y="69"/>
                  </a:lnTo>
                  <a:lnTo>
                    <a:pt x="4" y="83"/>
                  </a:lnTo>
                  <a:lnTo>
                    <a:pt x="1" y="95"/>
                  </a:lnTo>
                  <a:lnTo>
                    <a:pt x="0" y="109"/>
                  </a:lnTo>
                  <a:lnTo>
                    <a:pt x="0" y="109"/>
                  </a:lnTo>
                  <a:lnTo>
                    <a:pt x="0" y="111"/>
                  </a:lnTo>
                  <a:lnTo>
                    <a:pt x="1" y="113"/>
                  </a:lnTo>
                  <a:lnTo>
                    <a:pt x="3" y="114"/>
                  </a:lnTo>
                  <a:lnTo>
                    <a:pt x="4" y="114"/>
                  </a:lnTo>
                  <a:lnTo>
                    <a:pt x="6" y="114"/>
                  </a:lnTo>
                  <a:lnTo>
                    <a:pt x="7" y="113"/>
                  </a:lnTo>
                  <a:lnTo>
                    <a:pt x="9" y="111"/>
                  </a:lnTo>
                  <a:lnTo>
                    <a:pt x="10" y="109"/>
                  </a:lnTo>
                  <a:lnTo>
                    <a:pt x="10" y="109"/>
                  </a:lnTo>
                  <a:lnTo>
                    <a:pt x="11" y="95"/>
                  </a:lnTo>
                  <a:lnTo>
                    <a:pt x="14" y="83"/>
                  </a:lnTo>
                  <a:lnTo>
                    <a:pt x="17" y="69"/>
                  </a:lnTo>
                  <a:lnTo>
                    <a:pt x="21" y="57"/>
                  </a:lnTo>
                  <a:lnTo>
                    <a:pt x="29" y="31"/>
                  </a:lnTo>
                  <a:lnTo>
                    <a:pt x="32" y="18"/>
                  </a:lnTo>
                  <a:lnTo>
                    <a:pt x="33" y="4"/>
                  </a:lnTo>
                  <a:lnTo>
                    <a:pt x="33" y="4"/>
                  </a:lnTo>
                  <a:lnTo>
                    <a:pt x="33" y="2"/>
                  </a:lnTo>
                  <a:lnTo>
                    <a:pt x="32" y="1"/>
                  </a:lnTo>
                  <a:lnTo>
                    <a:pt x="30" y="0"/>
                  </a:lnTo>
                  <a:lnTo>
                    <a:pt x="28" y="0"/>
                  </a:lnTo>
                  <a:lnTo>
                    <a:pt x="27" y="0"/>
                  </a:lnTo>
                  <a:lnTo>
                    <a:pt x="25" y="1"/>
                  </a:lnTo>
                  <a:lnTo>
                    <a:pt x="24"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3" name="chenying0907 357"/>
            <p:cNvSpPr>
              <a:spLocks/>
            </p:cNvSpPr>
            <p:nvPr/>
          </p:nvSpPr>
          <p:spPr bwMode="auto">
            <a:xfrm>
              <a:off x="4314825" y="3724275"/>
              <a:ext cx="17463" cy="57150"/>
            </a:xfrm>
            <a:custGeom>
              <a:avLst/>
              <a:gdLst/>
              <a:ahLst/>
              <a:cxnLst>
                <a:cxn ang="0">
                  <a:pos x="23" y="4"/>
                </a:cxn>
                <a:cxn ang="0">
                  <a:pos x="23" y="4"/>
                </a:cxn>
                <a:cxn ang="0">
                  <a:pos x="18" y="17"/>
                </a:cxn>
                <a:cxn ang="0">
                  <a:pos x="14" y="29"/>
                </a:cxn>
                <a:cxn ang="0">
                  <a:pos x="9" y="43"/>
                </a:cxn>
                <a:cxn ang="0">
                  <a:pos x="4" y="55"/>
                </a:cxn>
                <a:cxn ang="0">
                  <a:pos x="4" y="55"/>
                </a:cxn>
                <a:cxn ang="0">
                  <a:pos x="2" y="68"/>
                </a:cxn>
                <a:cxn ang="0">
                  <a:pos x="1" y="80"/>
                </a:cxn>
                <a:cxn ang="0">
                  <a:pos x="0" y="105"/>
                </a:cxn>
                <a:cxn ang="0">
                  <a:pos x="0" y="105"/>
                </a:cxn>
                <a:cxn ang="0">
                  <a:pos x="0" y="106"/>
                </a:cxn>
                <a:cxn ang="0">
                  <a:pos x="1" y="108"/>
                </a:cxn>
                <a:cxn ang="0">
                  <a:pos x="2" y="109"/>
                </a:cxn>
                <a:cxn ang="0">
                  <a:pos x="4" y="109"/>
                </a:cxn>
                <a:cxn ang="0">
                  <a:pos x="6" y="109"/>
                </a:cxn>
                <a:cxn ang="0">
                  <a:pos x="7" y="108"/>
                </a:cxn>
                <a:cxn ang="0">
                  <a:pos x="8" y="106"/>
                </a:cxn>
                <a:cxn ang="0">
                  <a:pos x="9" y="105"/>
                </a:cxn>
                <a:cxn ang="0">
                  <a:pos x="9" y="105"/>
                </a:cxn>
                <a:cxn ang="0">
                  <a:pos x="9" y="93"/>
                </a:cxn>
                <a:cxn ang="0">
                  <a:pos x="11" y="83"/>
                </a:cxn>
                <a:cxn ang="0">
                  <a:pos x="13" y="62"/>
                </a:cxn>
                <a:cxn ang="0">
                  <a:pos x="13" y="62"/>
                </a:cxn>
                <a:cxn ang="0">
                  <a:pos x="14" y="55"/>
                </a:cxn>
                <a:cxn ang="0">
                  <a:pos x="16" y="48"/>
                </a:cxn>
                <a:cxn ang="0">
                  <a:pos x="21" y="33"/>
                </a:cxn>
                <a:cxn ang="0">
                  <a:pos x="27" y="20"/>
                </a:cxn>
                <a:cxn ang="0">
                  <a:pos x="33" y="6"/>
                </a:cxn>
                <a:cxn ang="0">
                  <a:pos x="33" y="6"/>
                </a:cxn>
                <a:cxn ang="0">
                  <a:pos x="33" y="4"/>
                </a:cxn>
                <a:cxn ang="0">
                  <a:pos x="32" y="3"/>
                </a:cxn>
                <a:cxn ang="0">
                  <a:pos x="31" y="1"/>
                </a:cxn>
                <a:cxn ang="0">
                  <a:pos x="28" y="0"/>
                </a:cxn>
                <a:cxn ang="0">
                  <a:pos x="27" y="0"/>
                </a:cxn>
                <a:cxn ang="0">
                  <a:pos x="25" y="0"/>
                </a:cxn>
                <a:cxn ang="0">
                  <a:pos x="24" y="1"/>
                </a:cxn>
                <a:cxn ang="0">
                  <a:pos x="23" y="4"/>
                </a:cxn>
                <a:cxn ang="0">
                  <a:pos x="23" y="4"/>
                </a:cxn>
              </a:cxnLst>
              <a:rect l="0" t="0" r="r" b="b"/>
              <a:pathLst>
                <a:path w="33" h="109">
                  <a:moveTo>
                    <a:pt x="23" y="4"/>
                  </a:moveTo>
                  <a:lnTo>
                    <a:pt x="23" y="4"/>
                  </a:lnTo>
                  <a:lnTo>
                    <a:pt x="18" y="17"/>
                  </a:lnTo>
                  <a:lnTo>
                    <a:pt x="14" y="29"/>
                  </a:lnTo>
                  <a:lnTo>
                    <a:pt x="9" y="43"/>
                  </a:lnTo>
                  <a:lnTo>
                    <a:pt x="4" y="55"/>
                  </a:lnTo>
                  <a:lnTo>
                    <a:pt x="4" y="55"/>
                  </a:lnTo>
                  <a:lnTo>
                    <a:pt x="2" y="68"/>
                  </a:lnTo>
                  <a:lnTo>
                    <a:pt x="1" y="80"/>
                  </a:lnTo>
                  <a:lnTo>
                    <a:pt x="0" y="105"/>
                  </a:lnTo>
                  <a:lnTo>
                    <a:pt x="0" y="105"/>
                  </a:lnTo>
                  <a:lnTo>
                    <a:pt x="0" y="106"/>
                  </a:lnTo>
                  <a:lnTo>
                    <a:pt x="1" y="108"/>
                  </a:lnTo>
                  <a:lnTo>
                    <a:pt x="2" y="109"/>
                  </a:lnTo>
                  <a:lnTo>
                    <a:pt x="4" y="109"/>
                  </a:lnTo>
                  <a:lnTo>
                    <a:pt x="6" y="109"/>
                  </a:lnTo>
                  <a:lnTo>
                    <a:pt x="7" y="108"/>
                  </a:lnTo>
                  <a:lnTo>
                    <a:pt x="8" y="106"/>
                  </a:lnTo>
                  <a:lnTo>
                    <a:pt x="9" y="105"/>
                  </a:lnTo>
                  <a:lnTo>
                    <a:pt x="9" y="105"/>
                  </a:lnTo>
                  <a:lnTo>
                    <a:pt x="9" y="93"/>
                  </a:lnTo>
                  <a:lnTo>
                    <a:pt x="11" y="83"/>
                  </a:lnTo>
                  <a:lnTo>
                    <a:pt x="13" y="62"/>
                  </a:lnTo>
                  <a:lnTo>
                    <a:pt x="13" y="62"/>
                  </a:lnTo>
                  <a:lnTo>
                    <a:pt x="14" y="55"/>
                  </a:lnTo>
                  <a:lnTo>
                    <a:pt x="16" y="48"/>
                  </a:lnTo>
                  <a:lnTo>
                    <a:pt x="21" y="33"/>
                  </a:lnTo>
                  <a:lnTo>
                    <a:pt x="27" y="20"/>
                  </a:lnTo>
                  <a:lnTo>
                    <a:pt x="33" y="6"/>
                  </a:lnTo>
                  <a:lnTo>
                    <a:pt x="33" y="6"/>
                  </a:lnTo>
                  <a:lnTo>
                    <a:pt x="33" y="4"/>
                  </a:lnTo>
                  <a:lnTo>
                    <a:pt x="32" y="3"/>
                  </a:lnTo>
                  <a:lnTo>
                    <a:pt x="31" y="1"/>
                  </a:lnTo>
                  <a:lnTo>
                    <a:pt x="28" y="0"/>
                  </a:lnTo>
                  <a:lnTo>
                    <a:pt x="27" y="0"/>
                  </a:lnTo>
                  <a:lnTo>
                    <a:pt x="25" y="0"/>
                  </a:lnTo>
                  <a:lnTo>
                    <a:pt x="24"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4" name="chenying0907 358"/>
            <p:cNvSpPr>
              <a:spLocks/>
            </p:cNvSpPr>
            <p:nvPr/>
          </p:nvSpPr>
          <p:spPr bwMode="auto">
            <a:xfrm>
              <a:off x="4352925" y="3725863"/>
              <a:ext cx="22225" cy="55563"/>
            </a:xfrm>
            <a:custGeom>
              <a:avLst/>
              <a:gdLst/>
              <a:ahLst/>
              <a:cxnLst>
                <a:cxn ang="0">
                  <a:pos x="33" y="5"/>
                </a:cxn>
                <a:cxn ang="0">
                  <a:pos x="33" y="5"/>
                </a:cxn>
                <a:cxn ang="0">
                  <a:pos x="32" y="11"/>
                </a:cxn>
                <a:cxn ang="0">
                  <a:pos x="30" y="17"/>
                </a:cxn>
                <a:cxn ang="0">
                  <a:pos x="25" y="30"/>
                </a:cxn>
                <a:cxn ang="0">
                  <a:pos x="18" y="41"/>
                </a:cxn>
                <a:cxn ang="0">
                  <a:pos x="13" y="52"/>
                </a:cxn>
                <a:cxn ang="0">
                  <a:pos x="13" y="52"/>
                </a:cxn>
                <a:cxn ang="0">
                  <a:pos x="9" y="64"/>
                </a:cxn>
                <a:cxn ang="0">
                  <a:pos x="5" y="75"/>
                </a:cxn>
                <a:cxn ang="0">
                  <a:pos x="0" y="98"/>
                </a:cxn>
                <a:cxn ang="0">
                  <a:pos x="0" y="98"/>
                </a:cxn>
                <a:cxn ang="0">
                  <a:pos x="0" y="100"/>
                </a:cxn>
                <a:cxn ang="0">
                  <a:pos x="0" y="102"/>
                </a:cxn>
                <a:cxn ang="0">
                  <a:pos x="1" y="103"/>
                </a:cxn>
                <a:cxn ang="0">
                  <a:pos x="3" y="104"/>
                </a:cxn>
                <a:cxn ang="0">
                  <a:pos x="5" y="104"/>
                </a:cxn>
                <a:cxn ang="0">
                  <a:pos x="6" y="104"/>
                </a:cxn>
                <a:cxn ang="0">
                  <a:pos x="8" y="103"/>
                </a:cxn>
                <a:cxn ang="0">
                  <a:pos x="8" y="101"/>
                </a:cxn>
                <a:cxn ang="0">
                  <a:pos x="8" y="101"/>
                </a:cxn>
                <a:cxn ang="0">
                  <a:pos x="16" y="72"/>
                </a:cxn>
                <a:cxn ang="0">
                  <a:pos x="21" y="58"/>
                </a:cxn>
                <a:cxn ang="0">
                  <a:pos x="27" y="45"/>
                </a:cxn>
                <a:cxn ang="0">
                  <a:pos x="27" y="45"/>
                </a:cxn>
                <a:cxn ang="0">
                  <a:pos x="36" y="25"/>
                </a:cxn>
                <a:cxn ang="0">
                  <a:pos x="40" y="15"/>
                </a:cxn>
                <a:cxn ang="0">
                  <a:pos x="42" y="5"/>
                </a:cxn>
                <a:cxn ang="0">
                  <a:pos x="42" y="5"/>
                </a:cxn>
                <a:cxn ang="0">
                  <a:pos x="42" y="3"/>
                </a:cxn>
                <a:cxn ang="0">
                  <a:pos x="41" y="1"/>
                </a:cxn>
                <a:cxn ang="0">
                  <a:pos x="39" y="1"/>
                </a:cxn>
                <a:cxn ang="0">
                  <a:pos x="38" y="0"/>
                </a:cxn>
                <a:cxn ang="0">
                  <a:pos x="34" y="1"/>
                </a:cxn>
                <a:cxn ang="0">
                  <a:pos x="33" y="3"/>
                </a:cxn>
                <a:cxn ang="0">
                  <a:pos x="33" y="5"/>
                </a:cxn>
                <a:cxn ang="0">
                  <a:pos x="33" y="5"/>
                </a:cxn>
              </a:cxnLst>
              <a:rect l="0" t="0" r="r" b="b"/>
              <a:pathLst>
                <a:path w="42" h="104">
                  <a:moveTo>
                    <a:pt x="33" y="5"/>
                  </a:moveTo>
                  <a:lnTo>
                    <a:pt x="33" y="5"/>
                  </a:lnTo>
                  <a:lnTo>
                    <a:pt x="32" y="11"/>
                  </a:lnTo>
                  <a:lnTo>
                    <a:pt x="30" y="17"/>
                  </a:lnTo>
                  <a:lnTo>
                    <a:pt x="25" y="30"/>
                  </a:lnTo>
                  <a:lnTo>
                    <a:pt x="18" y="41"/>
                  </a:lnTo>
                  <a:lnTo>
                    <a:pt x="13" y="52"/>
                  </a:lnTo>
                  <a:lnTo>
                    <a:pt x="13" y="52"/>
                  </a:lnTo>
                  <a:lnTo>
                    <a:pt x="9" y="64"/>
                  </a:lnTo>
                  <a:lnTo>
                    <a:pt x="5" y="75"/>
                  </a:lnTo>
                  <a:lnTo>
                    <a:pt x="0" y="98"/>
                  </a:lnTo>
                  <a:lnTo>
                    <a:pt x="0" y="98"/>
                  </a:lnTo>
                  <a:lnTo>
                    <a:pt x="0" y="100"/>
                  </a:lnTo>
                  <a:lnTo>
                    <a:pt x="0" y="102"/>
                  </a:lnTo>
                  <a:lnTo>
                    <a:pt x="1" y="103"/>
                  </a:lnTo>
                  <a:lnTo>
                    <a:pt x="3" y="104"/>
                  </a:lnTo>
                  <a:lnTo>
                    <a:pt x="5" y="104"/>
                  </a:lnTo>
                  <a:lnTo>
                    <a:pt x="6" y="104"/>
                  </a:lnTo>
                  <a:lnTo>
                    <a:pt x="8" y="103"/>
                  </a:lnTo>
                  <a:lnTo>
                    <a:pt x="8" y="101"/>
                  </a:lnTo>
                  <a:lnTo>
                    <a:pt x="8" y="101"/>
                  </a:lnTo>
                  <a:lnTo>
                    <a:pt x="16" y="72"/>
                  </a:lnTo>
                  <a:lnTo>
                    <a:pt x="21" y="58"/>
                  </a:lnTo>
                  <a:lnTo>
                    <a:pt x="27" y="45"/>
                  </a:lnTo>
                  <a:lnTo>
                    <a:pt x="27" y="45"/>
                  </a:lnTo>
                  <a:lnTo>
                    <a:pt x="36" y="25"/>
                  </a:lnTo>
                  <a:lnTo>
                    <a:pt x="40" y="15"/>
                  </a:lnTo>
                  <a:lnTo>
                    <a:pt x="42" y="5"/>
                  </a:lnTo>
                  <a:lnTo>
                    <a:pt x="42" y="5"/>
                  </a:lnTo>
                  <a:lnTo>
                    <a:pt x="42" y="3"/>
                  </a:lnTo>
                  <a:lnTo>
                    <a:pt x="41" y="1"/>
                  </a:lnTo>
                  <a:lnTo>
                    <a:pt x="39" y="1"/>
                  </a:lnTo>
                  <a:lnTo>
                    <a:pt x="38" y="0"/>
                  </a:lnTo>
                  <a:lnTo>
                    <a:pt x="34" y="1"/>
                  </a:lnTo>
                  <a:lnTo>
                    <a:pt x="33" y="3"/>
                  </a:lnTo>
                  <a:lnTo>
                    <a:pt x="33" y="5"/>
                  </a:lnTo>
                  <a:lnTo>
                    <a:pt x="3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5" name="chenying0907 359"/>
            <p:cNvSpPr>
              <a:spLocks/>
            </p:cNvSpPr>
            <p:nvPr/>
          </p:nvSpPr>
          <p:spPr bwMode="auto">
            <a:xfrm>
              <a:off x="4387850" y="3729038"/>
              <a:ext cx="26988" cy="57150"/>
            </a:xfrm>
            <a:custGeom>
              <a:avLst/>
              <a:gdLst/>
              <a:ahLst/>
              <a:cxnLst>
                <a:cxn ang="0">
                  <a:pos x="42" y="4"/>
                </a:cxn>
                <a:cxn ang="0">
                  <a:pos x="42" y="4"/>
                </a:cxn>
                <a:cxn ang="0">
                  <a:pos x="41" y="10"/>
                </a:cxn>
                <a:cxn ang="0">
                  <a:pos x="40" y="15"/>
                </a:cxn>
                <a:cxn ang="0">
                  <a:pos x="35" y="26"/>
                </a:cxn>
                <a:cxn ang="0">
                  <a:pos x="24" y="44"/>
                </a:cxn>
                <a:cxn ang="0">
                  <a:pos x="24" y="44"/>
                </a:cxn>
                <a:cxn ang="0">
                  <a:pos x="22" y="49"/>
                </a:cxn>
                <a:cxn ang="0">
                  <a:pos x="20" y="56"/>
                </a:cxn>
                <a:cxn ang="0">
                  <a:pos x="16" y="67"/>
                </a:cxn>
                <a:cxn ang="0">
                  <a:pos x="16" y="67"/>
                </a:cxn>
                <a:cxn ang="0">
                  <a:pos x="9" y="84"/>
                </a:cxn>
                <a:cxn ang="0">
                  <a:pos x="0" y="101"/>
                </a:cxn>
                <a:cxn ang="0">
                  <a:pos x="0" y="101"/>
                </a:cxn>
                <a:cxn ang="0">
                  <a:pos x="0" y="103"/>
                </a:cxn>
                <a:cxn ang="0">
                  <a:pos x="0" y="105"/>
                </a:cxn>
                <a:cxn ang="0">
                  <a:pos x="1" y="107"/>
                </a:cxn>
                <a:cxn ang="0">
                  <a:pos x="2" y="108"/>
                </a:cxn>
                <a:cxn ang="0">
                  <a:pos x="4" y="108"/>
                </a:cxn>
                <a:cxn ang="0">
                  <a:pos x="6" y="108"/>
                </a:cxn>
                <a:cxn ang="0">
                  <a:pos x="7" y="108"/>
                </a:cxn>
                <a:cxn ang="0">
                  <a:pos x="8" y="106"/>
                </a:cxn>
                <a:cxn ang="0">
                  <a:pos x="8" y="106"/>
                </a:cxn>
                <a:cxn ang="0">
                  <a:pos x="22" y="77"/>
                </a:cxn>
                <a:cxn ang="0">
                  <a:pos x="22" y="77"/>
                </a:cxn>
                <a:cxn ang="0">
                  <a:pos x="25" y="70"/>
                </a:cxn>
                <a:cxn ang="0">
                  <a:pos x="28" y="62"/>
                </a:cxn>
                <a:cxn ang="0">
                  <a:pos x="31" y="53"/>
                </a:cxn>
                <a:cxn ang="0">
                  <a:pos x="34" y="46"/>
                </a:cxn>
                <a:cxn ang="0">
                  <a:pos x="34" y="46"/>
                </a:cxn>
                <a:cxn ang="0">
                  <a:pos x="45" y="26"/>
                </a:cxn>
                <a:cxn ang="0">
                  <a:pos x="49" y="15"/>
                </a:cxn>
                <a:cxn ang="0">
                  <a:pos x="51" y="10"/>
                </a:cxn>
                <a:cxn ang="0">
                  <a:pos x="52" y="4"/>
                </a:cxn>
                <a:cxn ang="0">
                  <a:pos x="52" y="4"/>
                </a:cxn>
                <a:cxn ang="0">
                  <a:pos x="52" y="2"/>
                </a:cxn>
                <a:cxn ang="0">
                  <a:pos x="51" y="1"/>
                </a:cxn>
                <a:cxn ang="0">
                  <a:pos x="49" y="0"/>
                </a:cxn>
                <a:cxn ang="0">
                  <a:pos x="47" y="0"/>
                </a:cxn>
                <a:cxn ang="0">
                  <a:pos x="44" y="1"/>
                </a:cxn>
                <a:cxn ang="0">
                  <a:pos x="43" y="2"/>
                </a:cxn>
                <a:cxn ang="0">
                  <a:pos x="42" y="4"/>
                </a:cxn>
                <a:cxn ang="0">
                  <a:pos x="42" y="4"/>
                </a:cxn>
              </a:cxnLst>
              <a:rect l="0" t="0" r="r" b="b"/>
              <a:pathLst>
                <a:path w="52" h="108">
                  <a:moveTo>
                    <a:pt x="42" y="4"/>
                  </a:moveTo>
                  <a:lnTo>
                    <a:pt x="42" y="4"/>
                  </a:lnTo>
                  <a:lnTo>
                    <a:pt x="41" y="10"/>
                  </a:lnTo>
                  <a:lnTo>
                    <a:pt x="40" y="15"/>
                  </a:lnTo>
                  <a:lnTo>
                    <a:pt x="35" y="26"/>
                  </a:lnTo>
                  <a:lnTo>
                    <a:pt x="24" y="44"/>
                  </a:lnTo>
                  <a:lnTo>
                    <a:pt x="24" y="44"/>
                  </a:lnTo>
                  <a:lnTo>
                    <a:pt x="22" y="49"/>
                  </a:lnTo>
                  <a:lnTo>
                    <a:pt x="20" y="56"/>
                  </a:lnTo>
                  <a:lnTo>
                    <a:pt x="16" y="67"/>
                  </a:lnTo>
                  <a:lnTo>
                    <a:pt x="16" y="67"/>
                  </a:lnTo>
                  <a:lnTo>
                    <a:pt x="9" y="84"/>
                  </a:lnTo>
                  <a:lnTo>
                    <a:pt x="0" y="101"/>
                  </a:lnTo>
                  <a:lnTo>
                    <a:pt x="0" y="101"/>
                  </a:lnTo>
                  <a:lnTo>
                    <a:pt x="0" y="103"/>
                  </a:lnTo>
                  <a:lnTo>
                    <a:pt x="0" y="105"/>
                  </a:lnTo>
                  <a:lnTo>
                    <a:pt x="1" y="107"/>
                  </a:lnTo>
                  <a:lnTo>
                    <a:pt x="2" y="108"/>
                  </a:lnTo>
                  <a:lnTo>
                    <a:pt x="4" y="108"/>
                  </a:lnTo>
                  <a:lnTo>
                    <a:pt x="6" y="108"/>
                  </a:lnTo>
                  <a:lnTo>
                    <a:pt x="7" y="108"/>
                  </a:lnTo>
                  <a:lnTo>
                    <a:pt x="8" y="106"/>
                  </a:lnTo>
                  <a:lnTo>
                    <a:pt x="8" y="106"/>
                  </a:lnTo>
                  <a:lnTo>
                    <a:pt x="22" y="77"/>
                  </a:lnTo>
                  <a:lnTo>
                    <a:pt x="22" y="77"/>
                  </a:lnTo>
                  <a:lnTo>
                    <a:pt x="25" y="70"/>
                  </a:lnTo>
                  <a:lnTo>
                    <a:pt x="28" y="62"/>
                  </a:lnTo>
                  <a:lnTo>
                    <a:pt x="31" y="53"/>
                  </a:lnTo>
                  <a:lnTo>
                    <a:pt x="34" y="46"/>
                  </a:lnTo>
                  <a:lnTo>
                    <a:pt x="34" y="46"/>
                  </a:lnTo>
                  <a:lnTo>
                    <a:pt x="45" y="26"/>
                  </a:lnTo>
                  <a:lnTo>
                    <a:pt x="49" y="15"/>
                  </a:lnTo>
                  <a:lnTo>
                    <a:pt x="51" y="10"/>
                  </a:lnTo>
                  <a:lnTo>
                    <a:pt x="52" y="4"/>
                  </a:lnTo>
                  <a:lnTo>
                    <a:pt x="52" y="4"/>
                  </a:lnTo>
                  <a:lnTo>
                    <a:pt x="52" y="2"/>
                  </a:lnTo>
                  <a:lnTo>
                    <a:pt x="51" y="1"/>
                  </a:lnTo>
                  <a:lnTo>
                    <a:pt x="49" y="0"/>
                  </a:lnTo>
                  <a:lnTo>
                    <a:pt x="47" y="0"/>
                  </a:lnTo>
                  <a:lnTo>
                    <a:pt x="44" y="1"/>
                  </a:lnTo>
                  <a:lnTo>
                    <a:pt x="43" y="2"/>
                  </a:lnTo>
                  <a:lnTo>
                    <a:pt x="42" y="4"/>
                  </a:lnTo>
                  <a:lnTo>
                    <a:pt x="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6" name="chenying0907 360"/>
            <p:cNvSpPr>
              <a:spLocks/>
            </p:cNvSpPr>
            <p:nvPr/>
          </p:nvSpPr>
          <p:spPr bwMode="auto">
            <a:xfrm>
              <a:off x="4438650" y="3730625"/>
              <a:ext cx="23813" cy="55563"/>
            </a:xfrm>
            <a:custGeom>
              <a:avLst/>
              <a:gdLst/>
              <a:ahLst/>
              <a:cxnLst>
                <a:cxn ang="0">
                  <a:pos x="37" y="5"/>
                </a:cxn>
                <a:cxn ang="0">
                  <a:pos x="37" y="5"/>
                </a:cxn>
                <a:cxn ang="0">
                  <a:pos x="35" y="17"/>
                </a:cxn>
                <a:cxn ang="0">
                  <a:pos x="32" y="29"/>
                </a:cxn>
                <a:cxn ang="0">
                  <a:pos x="27" y="41"/>
                </a:cxn>
                <a:cxn ang="0">
                  <a:pos x="21" y="53"/>
                </a:cxn>
                <a:cxn ang="0">
                  <a:pos x="8" y="75"/>
                </a:cxn>
                <a:cxn ang="0">
                  <a:pos x="3" y="87"/>
                </a:cxn>
                <a:cxn ang="0">
                  <a:pos x="0" y="99"/>
                </a:cxn>
                <a:cxn ang="0">
                  <a:pos x="0" y="99"/>
                </a:cxn>
                <a:cxn ang="0">
                  <a:pos x="0" y="100"/>
                </a:cxn>
                <a:cxn ang="0">
                  <a:pos x="0" y="102"/>
                </a:cxn>
                <a:cxn ang="0">
                  <a:pos x="2" y="103"/>
                </a:cxn>
                <a:cxn ang="0">
                  <a:pos x="3" y="104"/>
                </a:cxn>
                <a:cxn ang="0">
                  <a:pos x="5" y="104"/>
                </a:cxn>
                <a:cxn ang="0">
                  <a:pos x="6" y="104"/>
                </a:cxn>
                <a:cxn ang="0">
                  <a:pos x="8" y="103"/>
                </a:cxn>
                <a:cxn ang="0">
                  <a:pos x="9" y="101"/>
                </a:cxn>
                <a:cxn ang="0">
                  <a:pos x="9" y="101"/>
                </a:cxn>
                <a:cxn ang="0">
                  <a:pos x="12" y="89"/>
                </a:cxn>
                <a:cxn ang="0">
                  <a:pos x="17" y="76"/>
                </a:cxn>
                <a:cxn ang="0">
                  <a:pos x="30" y="54"/>
                </a:cxn>
                <a:cxn ang="0">
                  <a:pos x="36" y="42"/>
                </a:cxn>
                <a:cxn ang="0">
                  <a:pos x="41" y="30"/>
                </a:cxn>
                <a:cxn ang="0">
                  <a:pos x="45" y="17"/>
                </a:cxn>
                <a:cxn ang="0">
                  <a:pos x="46" y="5"/>
                </a:cxn>
                <a:cxn ang="0">
                  <a:pos x="46" y="5"/>
                </a:cxn>
                <a:cxn ang="0">
                  <a:pos x="46" y="3"/>
                </a:cxn>
                <a:cxn ang="0">
                  <a:pos x="45" y="2"/>
                </a:cxn>
                <a:cxn ang="0">
                  <a:pos x="44" y="1"/>
                </a:cxn>
                <a:cxn ang="0">
                  <a:pos x="42" y="0"/>
                </a:cxn>
                <a:cxn ang="0">
                  <a:pos x="40" y="1"/>
                </a:cxn>
                <a:cxn ang="0">
                  <a:pos x="39" y="2"/>
                </a:cxn>
                <a:cxn ang="0">
                  <a:pos x="38" y="3"/>
                </a:cxn>
                <a:cxn ang="0">
                  <a:pos x="37" y="5"/>
                </a:cxn>
                <a:cxn ang="0">
                  <a:pos x="37" y="5"/>
                </a:cxn>
              </a:cxnLst>
              <a:rect l="0" t="0" r="r" b="b"/>
              <a:pathLst>
                <a:path w="46" h="104">
                  <a:moveTo>
                    <a:pt x="37" y="5"/>
                  </a:moveTo>
                  <a:lnTo>
                    <a:pt x="37" y="5"/>
                  </a:lnTo>
                  <a:lnTo>
                    <a:pt x="35" y="17"/>
                  </a:lnTo>
                  <a:lnTo>
                    <a:pt x="32" y="29"/>
                  </a:lnTo>
                  <a:lnTo>
                    <a:pt x="27" y="41"/>
                  </a:lnTo>
                  <a:lnTo>
                    <a:pt x="21" y="53"/>
                  </a:lnTo>
                  <a:lnTo>
                    <a:pt x="8" y="75"/>
                  </a:lnTo>
                  <a:lnTo>
                    <a:pt x="3" y="87"/>
                  </a:lnTo>
                  <a:lnTo>
                    <a:pt x="0" y="99"/>
                  </a:lnTo>
                  <a:lnTo>
                    <a:pt x="0" y="99"/>
                  </a:lnTo>
                  <a:lnTo>
                    <a:pt x="0" y="100"/>
                  </a:lnTo>
                  <a:lnTo>
                    <a:pt x="0" y="102"/>
                  </a:lnTo>
                  <a:lnTo>
                    <a:pt x="2" y="103"/>
                  </a:lnTo>
                  <a:lnTo>
                    <a:pt x="3" y="104"/>
                  </a:lnTo>
                  <a:lnTo>
                    <a:pt x="5" y="104"/>
                  </a:lnTo>
                  <a:lnTo>
                    <a:pt x="6" y="104"/>
                  </a:lnTo>
                  <a:lnTo>
                    <a:pt x="8" y="103"/>
                  </a:lnTo>
                  <a:lnTo>
                    <a:pt x="9" y="101"/>
                  </a:lnTo>
                  <a:lnTo>
                    <a:pt x="9" y="101"/>
                  </a:lnTo>
                  <a:lnTo>
                    <a:pt x="12" y="89"/>
                  </a:lnTo>
                  <a:lnTo>
                    <a:pt x="17" y="76"/>
                  </a:lnTo>
                  <a:lnTo>
                    <a:pt x="30" y="54"/>
                  </a:lnTo>
                  <a:lnTo>
                    <a:pt x="36" y="42"/>
                  </a:lnTo>
                  <a:lnTo>
                    <a:pt x="41" y="30"/>
                  </a:lnTo>
                  <a:lnTo>
                    <a:pt x="45" y="17"/>
                  </a:lnTo>
                  <a:lnTo>
                    <a:pt x="46" y="5"/>
                  </a:lnTo>
                  <a:lnTo>
                    <a:pt x="46" y="5"/>
                  </a:lnTo>
                  <a:lnTo>
                    <a:pt x="46" y="3"/>
                  </a:lnTo>
                  <a:lnTo>
                    <a:pt x="45" y="2"/>
                  </a:lnTo>
                  <a:lnTo>
                    <a:pt x="44" y="1"/>
                  </a:lnTo>
                  <a:lnTo>
                    <a:pt x="42" y="0"/>
                  </a:lnTo>
                  <a:lnTo>
                    <a:pt x="40" y="1"/>
                  </a:lnTo>
                  <a:lnTo>
                    <a:pt x="39" y="2"/>
                  </a:lnTo>
                  <a:lnTo>
                    <a:pt x="38" y="3"/>
                  </a:lnTo>
                  <a:lnTo>
                    <a:pt x="37" y="5"/>
                  </a:lnTo>
                  <a:lnTo>
                    <a:pt x="3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7" name="chenying0907 361"/>
            <p:cNvSpPr>
              <a:spLocks/>
            </p:cNvSpPr>
            <p:nvPr/>
          </p:nvSpPr>
          <p:spPr bwMode="auto">
            <a:xfrm>
              <a:off x="4478338" y="3732213"/>
              <a:ext cx="25400" cy="52388"/>
            </a:xfrm>
            <a:custGeom>
              <a:avLst/>
              <a:gdLst/>
              <a:ahLst/>
              <a:cxnLst>
                <a:cxn ang="0">
                  <a:pos x="39" y="3"/>
                </a:cxn>
                <a:cxn ang="0">
                  <a:pos x="39" y="3"/>
                </a:cxn>
                <a:cxn ang="0">
                  <a:pos x="34" y="14"/>
                </a:cxn>
                <a:cxn ang="0">
                  <a:pos x="29" y="26"/>
                </a:cxn>
                <a:cxn ang="0">
                  <a:pos x="18" y="47"/>
                </a:cxn>
                <a:cxn ang="0">
                  <a:pos x="13" y="58"/>
                </a:cxn>
                <a:cxn ang="0">
                  <a:pos x="8" y="69"/>
                </a:cxn>
                <a:cxn ang="0">
                  <a:pos x="3" y="80"/>
                </a:cxn>
                <a:cxn ang="0">
                  <a:pos x="0" y="93"/>
                </a:cxn>
                <a:cxn ang="0">
                  <a:pos x="0" y="93"/>
                </a:cxn>
                <a:cxn ang="0">
                  <a:pos x="0" y="95"/>
                </a:cxn>
                <a:cxn ang="0">
                  <a:pos x="1" y="97"/>
                </a:cxn>
                <a:cxn ang="0">
                  <a:pos x="4" y="98"/>
                </a:cxn>
                <a:cxn ang="0">
                  <a:pos x="6" y="99"/>
                </a:cxn>
                <a:cxn ang="0">
                  <a:pos x="8" y="98"/>
                </a:cxn>
                <a:cxn ang="0">
                  <a:pos x="9" y="97"/>
                </a:cxn>
                <a:cxn ang="0">
                  <a:pos x="10" y="95"/>
                </a:cxn>
                <a:cxn ang="0">
                  <a:pos x="10" y="95"/>
                </a:cxn>
                <a:cxn ang="0">
                  <a:pos x="13" y="84"/>
                </a:cxn>
                <a:cxn ang="0">
                  <a:pos x="17" y="72"/>
                </a:cxn>
                <a:cxn ang="0">
                  <a:pos x="22" y="61"/>
                </a:cxn>
                <a:cxn ang="0">
                  <a:pos x="27" y="49"/>
                </a:cxn>
                <a:cxn ang="0">
                  <a:pos x="39" y="28"/>
                </a:cxn>
                <a:cxn ang="0">
                  <a:pos x="44" y="16"/>
                </a:cxn>
                <a:cxn ang="0">
                  <a:pos x="48" y="5"/>
                </a:cxn>
                <a:cxn ang="0">
                  <a:pos x="48" y="5"/>
                </a:cxn>
                <a:cxn ang="0">
                  <a:pos x="48" y="3"/>
                </a:cxn>
                <a:cxn ang="0">
                  <a:pos x="47" y="2"/>
                </a:cxn>
                <a:cxn ang="0">
                  <a:pos x="46" y="0"/>
                </a:cxn>
                <a:cxn ang="0">
                  <a:pos x="45" y="0"/>
                </a:cxn>
                <a:cxn ang="0">
                  <a:pos x="43" y="0"/>
                </a:cxn>
                <a:cxn ang="0">
                  <a:pos x="41" y="0"/>
                </a:cxn>
                <a:cxn ang="0">
                  <a:pos x="40" y="1"/>
                </a:cxn>
                <a:cxn ang="0">
                  <a:pos x="39" y="3"/>
                </a:cxn>
                <a:cxn ang="0">
                  <a:pos x="39" y="3"/>
                </a:cxn>
              </a:cxnLst>
              <a:rect l="0" t="0" r="r" b="b"/>
              <a:pathLst>
                <a:path w="48" h="99">
                  <a:moveTo>
                    <a:pt x="39" y="3"/>
                  </a:moveTo>
                  <a:lnTo>
                    <a:pt x="39" y="3"/>
                  </a:lnTo>
                  <a:lnTo>
                    <a:pt x="34" y="14"/>
                  </a:lnTo>
                  <a:lnTo>
                    <a:pt x="29" y="26"/>
                  </a:lnTo>
                  <a:lnTo>
                    <a:pt x="18" y="47"/>
                  </a:lnTo>
                  <a:lnTo>
                    <a:pt x="13" y="58"/>
                  </a:lnTo>
                  <a:lnTo>
                    <a:pt x="8" y="69"/>
                  </a:lnTo>
                  <a:lnTo>
                    <a:pt x="3" y="80"/>
                  </a:lnTo>
                  <a:lnTo>
                    <a:pt x="0" y="93"/>
                  </a:lnTo>
                  <a:lnTo>
                    <a:pt x="0" y="93"/>
                  </a:lnTo>
                  <a:lnTo>
                    <a:pt x="0" y="95"/>
                  </a:lnTo>
                  <a:lnTo>
                    <a:pt x="1" y="97"/>
                  </a:lnTo>
                  <a:lnTo>
                    <a:pt x="4" y="98"/>
                  </a:lnTo>
                  <a:lnTo>
                    <a:pt x="6" y="99"/>
                  </a:lnTo>
                  <a:lnTo>
                    <a:pt x="8" y="98"/>
                  </a:lnTo>
                  <a:lnTo>
                    <a:pt x="9" y="97"/>
                  </a:lnTo>
                  <a:lnTo>
                    <a:pt x="10" y="95"/>
                  </a:lnTo>
                  <a:lnTo>
                    <a:pt x="10" y="95"/>
                  </a:lnTo>
                  <a:lnTo>
                    <a:pt x="13" y="84"/>
                  </a:lnTo>
                  <a:lnTo>
                    <a:pt x="17" y="72"/>
                  </a:lnTo>
                  <a:lnTo>
                    <a:pt x="22" y="61"/>
                  </a:lnTo>
                  <a:lnTo>
                    <a:pt x="27" y="49"/>
                  </a:lnTo>
                  <a:lnTo>
                    <a:pt x="39" y="28"/>
                  </a:lnTo>
                  <a:lnTo>
                    <a:pt x="44" y="16"/>
                  </a:lnTo>
                  <a:lnTo>
                    <a:pt x="48" y="5"/>
                  </a:lnTo>
                  <a:lnTo>
                    <a:pt x="48" y="5"/>
                  </a:lnTo>
                  <a:lnTo>
                    <a:pt x="48" y="3"/>
                  </a:lnTo>
                  <a:lnTo>
                    <a:pt x="47" y="2"/>
                  </a:lnTo>
                  <a:lnTo>
                    <a:pt x="46" y="0"/>
                  </a:lnTo>
                  <a:lnTo>
                    <a:pt x="45" y="0"/>
                  </a:lnTo>
                  <a:lnTo>
                    <a:pt x="43"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8" name="chenying0907 362"/>
            <p:cNvSpPr>
              <a:spLocks/>
            </p:cNvSpPr>
            <p:nvPr/>
          </p:nvSpPr>
          <p:spPr bwMode="auto">
            <a:xfrm>
              <a:off x="4508500" y="3738563"/>
              <a:ext cx="19050" cy="55563"/>
            </a:xfrm>
            <a:custGeom>
              <a:avLst/>
              <a:gdLst/>
              <a:ahLst/>
              <a:cxnLst>
                <a:cxn ang="0">
                  <a:pos x="29" y="5"/>
                </a:cxn>
                <a:cxn ang="0">
                  <a:pos x="29" y="5"/>
                </a:cxn>
                <a:cxn ang="0">
                  <a:pos x="27" y="17"/>
                </a:cxn>
                <a:cxn ang="0">
                  <a:pos x="24" y="29"/>
                </a:cxn>
                <a:cxn ang="0">
                  <a:pos x="15" y="51"/>
                </a:cxn>
                <a:cxn ang="0">
                  <a:pos x="15" y="51"/>
                </a:cxn>
                <a:cxn ang="0">
                  <a:pos x="14" y="56"/>
                </a:cxn>
                <a:cxn ang="0">
                  <a:pos x="13" y="61"/>
                </a:cxn>
                <a:cxn ang="0">
                  <a:pos x="12" y="73"/>
                </a:cxn>
                <a:cxn ang="0">
                  <a:pos x="12" y="73"/>
                </a:cxn>
                <a:cxn ang="0">
                  <a:pos x="9" y="79"/>
                </a:cxn>
                <a:cxn ang="0">
                  <a:pos x="7" y="85"/>
                </a:cxn>
                <a:cxn ang="0">
                  <a:pos x="1" y="97"/>
                </a:cxn>
                <a:cxn ang="0">
                  <a:pos x="1" y="97"/>
                </a:cxn>
                <a:cxn ang="0">
                  <a:pos x="0" y="99"/>
                </a:cxn>
                <a:cxn ang="0">
                  <a:pos x="0" y="102"/>
                </a:cxn>
                <a:cxn ang="0">
                  <a:pos x="1" y="103"/>
                </a:cxn>
                <a:cxn ang="0">
                  <a:pos x="2" y="104"/>
                </a:cxn>
                <a:cxn ang="0">
                  <a:pos x="4" y="105"/>
                </a:cxn>
                <a:cxn ang="0">
                  <a:pos x="6" y="105"/>
                </a:cxn>
                <a:cxn ang="0">
                  <a:pos x="7" y="104"/>
                </a:cxn>
                <a:cxn ang="0">
                  <a:pos x="9" y="103"/>
                </a:cxn>
                <a:cxn ang="0">
                  <a:pos x="9" y="103"/>
                </a:cxn>
                <a:cxn ang="0">
                  <a:pos x="15" y="92"/>
                </a:cxn>
                <a:cxn ang="0">
                  <a:pos x="19" y="81"/>
                </a:cxn>
                <a:cxn ang="0">
                  <a:pos x="22" y="70"/>
                </a:cxn>
                <a:cxn ang="0">
                  <a:pos x="24" y="57"/>
                </a:cxn>
                <a:cxn ang="0">
                  <a:pos x="24" y="57"/>
                </a:cxn>
                <a:cxn ang="0">
                  <a:pos x="25" y="51"/>
                </a:cxn>
                <a:cxn ang="0">
                  <a:pos x="27" y="45"/>
                </a:cxn>
                <a:cxn ang="0">
                  <a:pos x="31" y="31"/>
                </a:cxn>
                <a:cxn ang="0">
                  <a:pos x="35" y="19"/>
                </a:cxn>
                <a:cxn ang="0">
                  <a:pos x="37" y="12"/>
                </a:cxn>
                <a:cxn ang="0">
                  <a:pos x="38" y="5"/>
                </a:cxn>
                <a:cxn ang="0">
                  <a:pos x="38" y="5"/>
                </a:cxn>
                <a:cxn ang="0">
                  <a:pos x="37" y="3"/>
                </a:cxn>
                <a:cxn ang="0">
                  <a:pos x="37" y="1"/>
                </a:cxn>
                <a:cxn ang="0">
                  <a:pos x="35" y="1"/>
                </a:cxn>
                <a:cxn ang="0">
                  <a:pos x="33" y="0"/>
                </a:cxn>
                <a:cxn ang="0">
                  <a:pos x="32" y="1"/>
                </a:cxn>
                <a:cxn ang="0">
                  <a:pos x="30" y="1"/>
                </a:cxn>
                <a:cxn ang="0">
                  <a:pos x="29" y="3"/>
                </a:cxn>
                <a:cxn ang="0">
                  <a:pos x="29" y="5"/>
                </a:cxn>
                <a:cxn ang="0">
                  <a:pos x="29" y="5"/>
                </a:cxn>
              </a:cxnLst>
              <a:rect l="0" t="0" r="r" b="b"/>
              <a:pathLst>
                <a:path w="38" h="105">
                  <a:moveTo>
                    <a:pt x="29" y="5"/>
                  </a:moveTo>
                  <a:lnTo>
                    <a:pt x="29" y="5"/>
                  </a:lnTo>
                  <a:lnTo>
                    <a:pt x="27" y="17"/>
                  </a:lnTo>
                  <a:lnTo>
                    <a:pt x="24" y="29"/>
                  </a:lnTo>
                  <a:lnTo>
                    <a:pt x="15" y="51"/>
                  </a:lnTo>
                  <a:lnTo>
                    <a:pt x="15" y="51"/>
                  </a:lnTo>
                  <a:lnTo>
                    <a:pt x="14" y="56"/>
                  </a:lnTo>
                  <a:lnTo>
                    <a:pt x="13" y="61"/>
                  </a:lnTo>
                  <a:lnTo>
                    <a:pt x="12" y="73"/>
                  </a:lnTo>
                  <a:lnTo>
                    <a:pt x="12" y="73"/>
                  </a:lnTo>
                  <a:lnTo>
                    <a:pt x="9" y="79"/>
                  </a:lnTo>
                  <a:lnTo>
                    <a:pt x="7" y="85"/>
                  </a:lnTo>
                  <a:lnTo>
                    <a:pt x="1" y="97"/>
                  </a:lnTo>
                  <a:lnTo>
                    <a:pt x="1" y="97"/>
                  </a:lnTo>
                  <a:lnTo>
                    <a:pt x="0" y="99"/>
                  </a:lnTo>
                  <a:lnTo>
                    <a:pt x="0" y="102"/>
                  </a:lnTo>
                  <a:lnTo>
                    <a:pt x="1" y="103"/>
                  </a:lnTo>
                  <a:lnTo>
                    <a:pt x="2" y="104"/>
                  </a:lnTo>
                  <a:lnTo>
                    <a:pt x="4" y="105"/>
                  </a:lnTo>
                  <a:lnTo>
                    <a:pt x="6" y="105"/>
                  </a:lnTo>
                  <a:lnTo>
                    <a:pt x="7" y="104"/>
                  </a:lnTo>
                  <a:lnTo>
                    <a:pt x="9" y="103"/>
                  </a:lnTo>
                  <a:lnTo>
                    <a:pt x="9" y="103"/>
                  </a:lnTo>
                  <a:lnTo>
                    <a:pt x="15" y="92"/>
                  </a:lnTo>
                  <a:lnTo>
                    <a:pt x="19" y="81"/>
                  </a:lnTo>
                  <a:lnTo>
                    <a:pt x="22" y="70"/>
                  </a:lnTo>
                  <a:lnTo>
                    <a:pt x="24" y="57"/>
                  </a:lnTo>
                  <a:lnTo>
                    <a:pt x="24" y="57"/>
                  </a:lnTo>
                  <a:lnTo>
                    <a:pt x="25" y="51"/>
                  </a:lnTo>
                  <a:lnTo>
                    <a:pt x="27" y="45"/>
                  </a:lnTo>
                  <a:lnTo>
                    <a:pt x="31" y="31"/>
                  </a:lnTo>
                  <a:lnTo>
                    <a:pt x="35" y="19"/>
                  </a:lnTo>
                  <a:lnTo>
                    <a:pt x="37" y="12"/>
                  </a:lnTo>
                  <a:lnTo>
                    <a:pt x="38" y="5"/>
                  </a:lnTo>
                  <a:lnTo>
                    <a:pt x="38" y="5"/>
                  </a:lnTo>
                  <a:lnTo>
                    <a:pt x="37" y="3"/>
                  </a:lnTo>
                  <a:lnTo>
                    <a:pt x="37" y="1"/>
                  </a:lnTo>
                  <a:lnTo>
                    <a:pt x="35" y="1"/>
                  </a:lnTo>
                  <a:lnTo>
                    <a:pt x="33" y="0"/>
                  </a:lnTo>
                  <a:lnTo>
                    <a:pt x="32" y="1"/>
                  </a:lnTo>
                  <a:lnTo>
                    <a:pt x="30" y="1"/>
                  </a:lnTo>
                  <a:lnTo>
                    <a:pt x="29" y="3"/>
                  </a:lnTo>
                  <a:lnTo>
                    <a:pt x="29" y="5"/>
                  </a:lnTo>
                  <a:lnTo>
                    <a:pt x="2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9" name="chenying0907 363"/>
            <p:cNvSpPr>
              <a:spLocks/>
            </p:cNvSpPr>
            <p:nvPr/>
          </p:nvSpPr>
          <p:spPr bwMode="auto">
            <a:xfrm>
              <a:off x="4545013" y="3736975"/>
              <a:ext cx="15875" cy="49213"/>
            </a:xfrm>
            <a:custGeom>
              <a:avLst/>
              <a:gdLst/>
              <a:ahLst/>
              <a:cxnLst>
                <a:cxn ang="0">
                  <a:pos x="19" y="4"/>
                </a:cxn>
                <a:cxn ang="0">
                  <a:pos x="19" y="4"/>
                </a:cxn>
                <a:cxn ang="0">
                  <a:pos x="19" y="16"/>
                </a:cxn>
                <a:cxn ang="0">
                  <a:pos x="17" y="26"/>
                </a:cxn>
                <a:cxn ang="0">
                  <a:pos x="13" y="47"/>
                </a:cxn>
                <a:cxn ang="0">
                  <a:pos x="8" y="68"/>
                </a:cxn>
                <a:cxn ang="0">
                  <a:pos x="0" y="89"/>
                </a:cxn>
                <a:cxn ang="0">
                  <a:pos x="0" y="89"/>
                </a:cxn>
                <a:cxn ang="0">
                  <a:pos x="0" y="90"/>
                </a:cxn>
                <a:cxn ang="0">
                  <a:pos x="0" y="92"/>
                </a:cxn>
                <a:cxn ang="0">
                  <a:pos x="2" y="93"/>
                </a:cxn>
                <a:cxn ang="0">
                  <a:pos x="4" y="94"/>
                </a:cxn>
                <a:cxn ang="0">
                  <a:pos x="6" y="94"/>
                </a:cxn>
                <a:cxn ang="0">
                  <a:pos x="7" y="94"/>
                </a:cxn>
                <a:cxn ang="0">
                  <a:pos x="9" y="93"/>
                </a:cxn>
                <a:cxn ang="0">
                  <a:pos x="10" y="91"/>
                </a:cxn>
                <a:cxn ang="0">
                  <a:pos x="10" y="91"/>
                </a:cxn>
                <a:cxn ang="0">
                  <a:pos x="17" y="69"/>
                </a:cxn>
                <a:cxn ang="0">
                  <a:pos x="22" y="49"/>
                </a:cxn>
                <a:cxn ang="0">
                  <a:pos x="27" y="27"/>
                </a:cxn>
                <a:cxn ang="0">
                  <a:pos x="28" y="16"/>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94">
                  <a:moveTo>
                    <a:pt x="19" y="4"/>
                  </a:moveTo>
                  <a:lnTo>
                    <a:pt x="19" y="4"/>
                  </a:lnTo>
                  <a:lnTo>
                    <a:pt x="19" y="16"/>
                  </a:lnTo>
                  <a:lnTo>
                    <a:pt x="17" y="26"/>
                  </a:lnTo>
                  <a:lnTo>
                    <a:pt x="13" y="47"/>
                  </a:lnTo>
                  <a:lnTo>
                    <a:pt x="8" y="68"/>
                  </a:lnTo>
                  <a:lnTo>
                    <a:pt x="0" y="89"/>
                  </a:lnTo>
                  <a:lnTo>
                    <a:pt x="0" y="89"/>
                  </a:lnTo>
                  <a:lnTo>
                    <a:pt x="0" y="90"/>
                  </a:lnTo>
                  <a:lnTo>
                    <a:pt x="0" y="92"/>
                  </a:lnTo>
                  <a:lnTo>
                    <a:pt x="2" y="93"/>
                  </a:lnTo>
                  <a:lnTo>
                    <a:pt x="4" y="94"/>
                  </a:lnTo>
                  <a:lnTo>
                    <a:pt x="6" y="94"/>
                  </a:lnTo>
                  <a:lnTo>
                    <a:pt x="7" y="94"/>
                  </a:lnTo>
                  <a:lnTo>
                    <a:pt x="9" y="93"/>
                  </a:lnTo>
                  <a:lnTo>
                    <a:pt x="10" y="91"/>
                  </a:lnTo>
                  <a:lnTo>
                    <a:pt x="10" y="91"/>
                  </a:lnTo>
                  <a:lnTo>
                    <a:pt x="17" y="69"/>
                  </a:lnTo>
                  <a:lnTo>
                    <a:pt x="22" y="49"/>
                  </a:lnTo>
                  <a:lnTo>
                    <a:pt x="27" y="27"/>
                  </a:lnTo>
                  <a:lnTo>
                    <a:pt x="28" y="16"/>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0" name="chenying0907 364"/>
            <p:cNvSpPr>
              <a:spLocks/>
            </p:cNvSpPr>
            <p:nvPr/>
          </p:nvSpPr>
          <p:spPr bwMode="auto">
            <a:xfrm>
              <a:off x="4605338" y="3643313"/>
              <a:ext cx="47625" cy="82550"/>
            </a:xfrm>
            <a:custGeom>
              <a:avLst/>
              <a:gdLst/>
              <a:ahLst/>
              <a:cxnLst>
                <a:cxn ang="0">
                  <a:pos x="81" y="3"/>
                </a:cxn>
                <a:cxn ang="0">
                  <a:pos x="79" y="12"/>
                </a:cxn>
                <a:cxn ang="0">
                  <a:pos x="74" y="16"/>
                </a:cxn>
                <a:cxn ang="0">
                  <a:pos x="63" y="24"/>
                </a:cxn>
                <a:cxn ang="0">
                  <a:pos x="61" y="27"/>
                </a:cxn>
                <a:cxn ang="0">
                  <a:pos x="56" y="41"/>
                </a:cxn>
                <a:cxn ang="0">
                  <a:pos x="50" y="50"/>
                </a:cxn>
                <a:cxn ang="0">
                  <a:pos x="37" y="68"/>
                </a:cxn>
                <a:cxn ang="0">
                  <a:pos x="31" y="77"/>
                </a:cxn>
                <a:cxn ang="0">
                  <a:pos x="12" y="109"/>
                </a:cxn>
                <a:cxn ang="0">
                  <a:pos x="4" y="127"/>
                </a:cxn>
                <a:cxn ang="0">
                  <a:pos x="1" y="144"/>
                </a:cxn>
                <a:cxn ang="0">
                  <a:pos x="0" y="146"/>
                </a:cxn>
                <a:cxn ang="0">
                  <a:pos x="0" y="149"/>
                </a:cxn>
                <a:cxn ang="0">
                  <a:pos x="2" y="154"/>
                </a:cxn>
                <a:cxn ang="0">
                  <a:pos x="5" y="155"/>
                </a:cxn>
                <a:cxn ang="0">
                  <a:pos x="8" y="154"/>
                </a:cxn>
                <a:cxn ang="0">
                  <a:pos x="9" y="149"/>
                </a:cxn>
                <a:cxn ang="0">
                  <a:pos x="10" y="143"/>
                </a:cxn>
                <a:cxn ang="0">
                  <a:pos x="15" y="125"/>
                </a:cxn>
                <a:cxn ang="0">
                  <a:pos x="26" y="101"/>
                </a:cxn>
                <a:cxn ang="0">
                  <a:pos x="41" y="78"/>
                </a:cxn>
                <a:cxn ang="0">
                  <a:pos x="56" y="57"/>
                </a:cxn>
                <a:cxn ang="0">
                  <a:pos x="65" y="42"/>
                </a:cxn>
                <a:cxn ang="0">
                  <a:pos x="75" y="27"/>
                </a:cxn>
                <a:cxn ang="0">
                  <a:pos x="81" y="23"/>
                </a:cxn>
                <a:cxn ang="0">
                  <a:pos x="88" y="12"/>
                </a:cxn>
                <a:cxn ang="0">
                  <a:pos x="90" y="5"/>
                </a:cxn>
                <a:cxn ang="0">
                  <a:pos x="89" y="2"/>
                </a:cxn>
                <a:cxn ang="0">
                  <a:pos x="85" y="0"/>
                </a:cxn>
                <a:cxn ang="0">
                  <a:pos x="82" y="1"/>
                </a:cxn>
                <a:cxn ang="0">
                  <a:pos x="81" y="3"/>
                </a:cxn>
              </a:cxnLst>
              <a:rect l="0" t="0" r="r" b="b"/>
              <a:pathLst>
                <a:path w="90" h="155">
                  <a:moveTo>
                    <a:pt x="81" y="3"/>
                  </a:moveTo>
                  <a:lnTo>
                    <a:pt x="81" y="3"/>
                  </a:lnTo>
                  <a:lnTo>
                    <a:pt x="80" y="8"/>
                  </a:lnTo>
                  <a:lnTo>
                    <a:pt x="79" y="12"/>
                  </a:lnTo>
                  <a:lnTo>
                    <a:pt x="76" y="14"/>
                  </a:lnTo>
                  <a:lnTo>
                    <a:pt x="74" y="16"/>
                  </a:lnTo>
                  <a:lnTo>
                    <a:pt x="69" y="19"/>
                  </a:lnTo>
                  <a:lnTo>
                    <a:pt x="63" y="24"/>
                  </a:lnTo>
                  <a:lnTo>
                    <a:pt x="63" y="24"/>
                  </a:lnTo>
                  <a:lnTo>
                    <a:pt x="61" y="27"/>
                  </a:lnTo>
                  <a:lnTo>
                    <a:pt x="59" y="33"/>
                  </a:lnTo>
                  <a:lnTo>
                    <a:pt x="56" y="41"/>
                  </a:lnTo>
                  <a:lnTo>
                    <a:pt x="56" y="41"/>
                  </a:lnTo>
                  <a:lnTo>
                    <a:pt x="50" y="50"/>
                  </a:lnTo>
                  <a:lnTo>
                    <a:pt x="43" y="58"/>
                  </a:lnTo>
                  <a:lnTo>
                    <a:pt x="37" y="68"/>
                  </a:lnTo>
                  <a:lnTo>
                    <a:pt x="31" y="77"/>
                  </a:lnTo>
                  <a:lnTo>
                    <a:pt x="31" y="77"/>
                  </a:lnTo>
                  <a:lnTo>
                    <a:pt x="22" y="92"/>
                  </a:lnTo>
                  <a:lnTo>
                    <a:pt x="12" y="109"/>
                  </a:lnTo>
                  <a:lnTo>
                    <a:pt x="8" y="117"/>
                  </a:lnTo>
                  <a:lnTo>
                    <a:pt x="4" y="127"/>
                  </a:lnTo>
                  <a:lnTo>
                    <a:pt x="2" y="135"/>
                  </a:lnTo>
                  <a:lnTo>
                    <a:pt x="1" y="144"/>
                  </a:lnTo>
                  <a:lnTo>
                    <a:pt x="1" y="144"/>
                  </a:lnTo>
                  <a:lnTo>
                    <a:pt x="0" y="146"/>
                  </a:lnTo>
                  <a:lnTo>
                    <a:pt x="0" y="149"/>
                  </a:lnTo>
                  <a:lnTo>
                    <a:pt x="0" y="149"/>
                  </a:lnTo>
                  <a:lnTo>
                    <a:pt x="0" y="151"/>
                  </a:lnTo>
                  <a:lnTo>
                    <a:pt x="2" y="154"/>
                  </a:lnTo>
                  <a:lnTo>
                    <a:pt x="3" y="155"/>
                  </a:lnTo>
                  <a:lnTo>
                    <a:pt x="5" y="155"/>
                  </a:lnTo>
                  <a:lnTo>
                    <a:pt x="6" y="155"/>
                  </a:lnTo>
                  <a:lnTo>
                    <a:pt x="8" y="154"/>
                  </a:lnTo>
                  <a:lnTo>
                    <a:pt x="9" y="151"/>
                  </a:lnTo>
                  <a:lnTo>
                    <a:pt x="9" y="149"/>
                  </a:lnTo>
                  <a:lnTo>
                    <a:pt x="9" y="149"/>
                  </a:lnTo>
                  <a:lnTo>
                    <a:pt x="10" y="143"/>
                  </a:lnTo>
                  <a:lnTo>
                    <a:pt x="10" y="137"/>
                  </a:lnTo>
                  <a:lnTo>
                    <a:pt x="15" y="125"/>
                  </a:lnTo>
                  <a:lnTo>
                    <a:pt x="20" y="112"/>
                  </a:lnTo>
                  <a:lnTo>
                    <a:pt x="26" y="101"/>
                  </a:lnTo>
                  <a:lnTo>
                    <a:pt x="34" y="89"/>
                  </a:lnTo>
                  <a:lnTo>
                    <a:pt x="41" y="78"/>
                  </a:lnTo>
                  <a:lnTo>
                    <a:pt x="56" y="57"/>
                  </a:lnTo>
                  <a:lnTo>
                    <a:pt x="56" y="57"/>
                  </a:lnTo>
                  <a:lnTo>
                    <a:pt x="61" y="49"/>
                  </a:lnTo>
                  <a:lnTo>
                    <a:pt x="65" y="42"/>
                  </a:lnTo>
                  <a:lnTo>
                    <a:pt x="69" y="34"/>
                  </a:lnTo>
                  <a:lnTo>
                    <a:pt x="75" y="27"/>
                  </a:lnTo>
                  <a:lnTo>
                    <a:pt x="75" y="27"/>
                  </a:lnTo>
                  <a:lnTo>
                    <a:pt x="81" y="23"/>
                  </a:lnTo>
                  <a:lnTo>
                    <a:pt x="85" y="18"/>
                  </a:lnTo>
                  <a:lnTo>
                    <a:pt x="88" y="12"/>
                  </a:lnTo>
                  <a:lnTo>
                    <a:pt x="90" y="5"/>
                  </a:lnTo>
                  <a:lnTo>
                    <a:pt x="90" y="5"/>
                  </a:lnTo>
                  <a:lnTo>
                    <a:pt x="90" y="3"/>
                  </a:lnTo>
                  <a:lnTo>
                    <a:pt x="89" y="2"/>
                  </a:lnTo>
                  <a:lnTo>
                    <a:pt x="87" y="0"/>
                  </a:lnTo>
                  <a:lnTo>
                    <a:pt x="85" y="0"/>
                  </a:lnTo>
                  <a:lnTo>
                    <a:pt x="83" y="0"/>
                  </a:lnTo>
                  <a:lnTo>
                    <a:pt x="82" y="1"/>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1" name="chenying0907 365"/>
            <p:cNvSpPr>
              <a:spLocks/>
            </p:cNvSpPr>
            <p:nvPr/>
          </p:nvSpPr>
          <p:spPr bwMode="auto">
            <a:xfrm>
              <a:off x="4610100" y="3646488"/>
              <a:ext cx="71438" cy="104775"/>
            </a:xfrm>
            <a:custGeom>
              <a:avLst/>
              <a:gdLst/>
              <a:ahLst/>
              <a:cxnLst>
                <a:cxn ang="0">
                  <a:pos x="126" y="1"/>
                </a:cxn>
                <a:cxn ang="0">
                  <a:pos x="126" y="1"/>
                </a:cxn>
                <a:cxn ang="0">
                  <a:pos x="115" y="9"/>
                </a:cxn>
                <a:cxn ang="0">
                  <a:pos x="105" y="17"/>
                </a:cxn>
                <a:cxn ang="0">
                  <a:pos x="96" y="27"/>
                </a:cxn>
                <a:cxn ang="0">
                  <a:pos x="87" y="37"/>
                </a:cxn>
                <a:cxn ang="0">
                  <a:pos x="80" y="47"/>
                </a:cxn>
                <a:cxn ang="0">
                  <a:pos x="73" y="59"/>
                </a:cxn>
                <a:cxn ang="0">
                  <a:pos x="59" y="82"/>
                </a:cxn>
                <a:cxn ang="0">
                  <a:pos x="59" y="82"/>
                </a:cxn>
                <a:cxn ang="0">
                  <a:pos x="44" y="109"/>
                </a:cxn>
                <a:cxn ang="0">
                  <a:pos x="28" y="136"/>
                </a:cxn>
                <a:cxn ang="0">
                  <a:pos x="13" y="164"/>
                </a:cxn>
                <a:cxn ang="0">
                  <a:pos x="7" y="178"/>
                </a:cxn>
                <a:cxn ang="0">
                  <a:pos x="0" y="193"/>
                </a:cxn>
                <a:cxn ang="0">
                  <a:pos x="0" y="193"/>
                </a:cxn>
                <a:cxn ang="0">
                  <a:pos x="0" y="195"/>
                </a:cxn>
                <a:cxn ang="0">
                  <a:pos x="1" y="197"/>
                </a:cxn>
                <a:cxn ang="0">
                  <a:pos x="2" y="198"/>
                </a:cxn>
                <a:cxn ang="0">
                  <a:pos x="3" y="199"/>
                </a:cxn>
                <a:cxn ang="0">
                  <a:pos x="6" y="199"/>
                </a:cxn>
                <a:cxn ang="0">
                  <a:pos x="8" y="198"/>
                </a:cxn>
                <a:cxn ang="0">
                  <a:pos x="9" y="197"/>
                </a:cxn>
                <a:cxn ang="0">
                  <a:pos x="10" y="196"/>
                </a:cxn>
                <a:cxn ang="0">
                  <a:pos x="10" y="196"/>
                </a:cxn>
                <a:cxn ang="0">
                  <a:pos x="15" y="183"/>
                </a:cxn>
                <a:cxn ang="0">
                  <a:pos x="21" y="170"/>
                </a:cxn>
                <a:cxn ang="0">
                  <a:pos x="33" y="147"/>
                </a:cxn>
                <a:cxn ang="0">
                  <a:pos x="47" y="124"/>
                </a:cxn>
                <a:cxn ang="0">
                  <a:pos x="60" y="100"/>
                </a:cxn>
                <a:cxn ang="0">
                  <a:pos x="60" y="100"/>
                </a:cxn>
                <a:cxn ang="0">
                  <a:pos x="74" y="74"/>
                </a:cxn>
                <a:cxn ang="0">
                  <a:pos x="82" y="62"/>
                </a:cxn>
                <a:cxn ang="0">
                  <a:pos x="89" y="49"/>
                </a:cxn>
                <a:cxn ang="0">
                  <a:pos x="98" y="38"/>
                </a:cxn>
                <a:cxn ang="0">
                  <a:pos x="108" y="28"/>
                </a:cxn>
                <a:cxn ang="0">
                  <a:pos x="119" y="17"/>
                </a:cxn>
                <a:cxn ang="0">
                  <a:pos x="130" y="9"/>
                </a:cxn>
                <a:cxn ang="0">
                  <a:pos x="130" y="9"/>
                </a:cxn>
                <a:cxn ang="0">
                  <a:pos x="133" y="7"/>
                </a:cxn>
                <a:cxn ang="0">
                  <a:pos x="134" y="6"/>
                </a:cxn>
                <a:cxn ang="0">
                  <a:pos x="133" y="4"/>
                </a:cxn>
                <a:cxn ang="0">
                  <a:pos x="133" y="2"/>
                </a:cxn>
                <a:cxn ang="0">
                  <a:pos x="132" y="1"/>
                </a:cxn>
                <a:cxn ang="0">
                  <a:pos x="129" y="0"/>
                </a:cxn>
                <a:cxn ang="0">
                  <a:pos x="128" y="0"/>
                </a:cxn>
                <a:cxn ang="0">
                  <a:pos x="126" y="1"/>
                </a:cxn>
                <a:cxn ang="0">
                  <a:pos x="126" y="1"/>
                </a:cxn>
              </a:cxnLst>
              <a:rect l="0" t="0" r="r" b="b"/>
              <a:pathLst>
                <a:path w="134" h="199">
                  <a:moveTo>
                    <a:pt x="126" y="1"/>
                  </a:moveTo>
                  <a:lnTo>
                    <a:pt x="126" y="1"/>
                  </a:lnTo>
                  <a:lnTo>
                    <a:pt x="115" y="9"/>
                  </a:lnTo>
                  <a:lnTo>
                    <a:pt x="105" y="17"/>
                  </a:lnTo>
                  <a:lnTo>
                    <a:pt x="96" y="27"/>
                  </a:lnTo>
                  <a:lnTo>
                    <a:pt x="87" y="37"/>
                  </a:lnTo>
                  <a:lnTo>
                    <a:pt x="80" y="47"/>
                  </a:lnTo>
                  <a:lnTo>
                    <a:pt x="73" y="59"/>
                  </a:lnTo>
                  <a:lnTo>
                    <a:pt x="59" y="82"/>
                  </a:lnTo>
                  <a:lnTo>
                    <a:pt x="59" y="82"/>
                  </a:lnTo>
                  <a:lnTo>
                    <a:pt x="44" y="109"/>
                  </a:lnTo>
                  <a:lnTo>
                    <a:pt x="28" y="136"/>
                  </a:lnTo>
                  <a:lnTo>
                    <a:pt x="13" y="164"/>
                  </a:lnTo>
                  <a:lnTo>
                    <a:pt x="7" y="178"/>
                  </a:lnTo>
                  <a:lnTo>
                    <a:pt x="0" y="193"/>
                  </a:lnTo>
                  <a:lnTo>
                    <a:pt x="0" y="193"/>
                  </a:lnTo>
                  <a:lnTo>
                    <a:pt x="0" y="195"/>
                  </a:lnTo>
                  <a:lnTo>
                    <a:pt x="1" y="197"/>
                  </a:lnTo>
                  <a:lnTo>
                    <a:pt x="2" y="198"/>
                  </a:lnTo>
                  <a:lnTo>
                    <a:pt x="3" y="199"/>
                  </a:lnTo>
                  <a:lnTo>
                    <a:pt x="6" y="199"/>
                  </a:lnTo>
                  <a:lnTo>
                    <a:pt x="8" y="198"/>
                  </a:lnTo>
                  <a:lnTo>
                    <a:pt x="9" y="197"/>
                  </a:lnTo>
                  <a:lnTo>
                    <a:pt x="10" y="196"/>
                  </a:lnTo>
                  <a:lnTo>
                    <a:pt x="10" y="196"/>
                  </a:lnTo>
                  <a:lnTo>
                    <a:pt x="15" y="183"/>
                  </a:lnTo>
                  <a:lnTo>
                    <a:pt x="21" y="170"/>
                  </a:lnTo>
                  <a:lnTo>
                    <a:pt x="33" y="147"/>
                  </a:lnTo>
                  <a:lnTo>
                    <a:pt x="47" y="124"/>
                  </a:lnTo>
                  <a:lnTo>
                    <a:pt x="60" y="100"/>
                  </a:lnTo>
                  <a:lnTo>
                    <a:pt x="60" y="100"/>
                  </a:lnTo>
                  <a:lnTo>
                    <a:pt x="74" y="74"/>
                  </a:lnTo>
                  <a:lnTo>
                    <a:pt x="82" y="62"/>
                  </a:lnTo>
                  <a:lnTo>
                    <a:pt x="89" y="49"/>
                  </a:lnTo>
                  <a:lnTo>
                    <a:pt x="98" y="38"/>
                  </a:lnTo>
                  <a:lnTo>
                    <a:pt x="108" y="28"/>
                  </a:lnTo>
                  <a:lnTo>
                    <a:pt x="119" y="17"/>
                  </a:lnTo>
                  <a:lnTo>
                    <a:pt x="130" y="9"/>
                  </a:lnTo>
                  <a:lnTo>
                    <a:pt x="130" y="9"/>
                  </a:lnTo>
                  <a:lnTo>
                    <a:pt x="133" y="7"/>
                  </a:lnTo>
                  <a:lnTo>
                    <a:pt x="134" y="6"/>
                  </a:lnTo>
                  <a:lnTo>
                    <a:pt x="133" y="4"/>
                  </a:lnTo>
                  <a:lnTo>
                    <a:pt x="133" y="2"/>
                  </a:lnTo>
                  <a:lnTo>
                    <a:pt x="132" y="1"/>
                  </a:lnTo>
                  <a:lnTo>
                    <a:pt x="129" y="0"/>
                  </a:lnTo>
                  <a:lnTo>
                    <a:pt x="128" y="0"/>
                  </a:lnTo>
                  <a:lnTo>
                    <a:pt x="126" y="1"/>
                  </a:lnTo>
                  <a:lnTo>
                    <a:pt x="1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2" name="chenying0907 366"/>
            <p:cNvSpPr>
              <a:spLocks/>
            </p:cNvSpPr>
            <p:nvPr/>
          </p:nvSpPr>
          <p:spPr bwMode="auto">
            <a:xfrm>
              <a:off x="4624388" y="3638550"/>
              <a:ext cx="84138" cy="130175"/>
            </a:xfrm>
            <a:custGeom>
              <a:avLst/>
              <a:gdLst/>
              <a:ahLst/>
              <a:cxnLst>
                <a:cxn ang="0">
                  <a:pos x="152" y="1"/>
                </a:cxn>
                <a:cxn ang="0">
                  <a:pos x="137" y="15"/>
                </a:cxn>
                <a:cxn ang="0">
                  <a:pos x="123" y="30"/>
                </a:cxn>
                <a:cxn ang="0">
                  <a:pos x="99" y="66"/>
                </a:cxn>
                <a:cxn ang="0">
                  <a:pos x="67" y="121"/>
                </a:cxn>
                <a:cxn ang="0">
                  <a:pos x="56" y="138"/>
                </a:cxn>
                <a:cxn ang="0">
                  <a:pos x="32" y="174"/>
                </a:cxn>
                <a:cxn ang="0">
                  <a:pos x="12" y="211"/>
                </a:cxn>
                <a:cxn ang="0">
                  <a:pos x="1" y="229"/>
                </a:cxn>
                <a:cxn ang="0">
                  <a:pos x="0" y="238"/>
                </a:cxn>
                <a:cxn ang="0">
                  <a:pos x="4" y="246"/>
                </a:cxn>
                <a:cxn ang="0">
                  <a:pos x="6" y="247"/>
                </a:cxn>
                <a:cxn ang="0">
                  <a:pos x="12" y="246"/>
                </a:cxn>
                <a:cxn ang="0">
                  <a:pos x="14" y="242"/>
                </a:cxn>
                <a:cxn ang="0">
                  <a:pos x="16" y="241"/>
                </a:cxn>
                <a:cxn ang="0">
                  <a:pos x="17" y="236"/>
                </a:cxn>
                <a:cxn ang="0">
                  <a:pos x="15" y="234"/>
                </a:cxn>
                <a:cxn ang="0">
                  <a:pos x="12" y="234"/>
                </a:cxn>
                <a:cxn ang="0">
                  <a:pos x="10" y="234"/>
                </a:cxn>
                <a:cxn ang="0">
                  <a:pos x="12" y="229"/>
                </a:cxn>
                <a:cxn ang="0">
                  <a:pos x="22" y="210"/>
                </a:cxn>
                <a:cxn ang="0">
                  <a:pos x="33" y="191"/>
                </a:cxn>
                <a:cxn ang="0">
                  <a:pos x="53" y="160"/>
                </a:cxn>
                <a:cxn ang="0">
                  <a:pos x="73" y="129"/>
                </a:cxn>
                <a:cxn ang="0">
                  <a:pos x="92" y="98"/>
                </a:cxn>
                <a:cxn ang="0">
                  <a:pos x="121" y="50"/>
                </a:cxn>
                <a:cxn ang="0">
                  <a:pos x="144" y="21"/>
                </a:cxn>
                <a:cxn ang="0">
                  <a:pos x="157" y="10"/>
                </a:cxn>
                <a:cxn ang="0">
                  <a:pos x="158" y="9"/>
                </a:cxn>
                <a:cxn ang="0">
                  <a:pos x="158" y="2"/>
                </a:cxn>
                <a:cxn ang="0">
                  <a:pos x="156" y="0"/>
                </a:cxn>
                <a:cxn ang="0">
                  <a:pos x="152" y="1"/>
                </a:cxn>
              </a:cxnLst>
              <a:rect l="0" t="0" r="r" b="b"/>
              <a:pathLst>
                <a:path w="159" h="247">
                  <a:moveTo>
                    <a:pt x="152" y="1"/>
                  </a:moveTo>
                  <a:lnTo>
                    <a:pt x="152" y="1"/>
                  </a:lnTo>
                  <a:lnTo>
                    <a:pt x="145" y="8"/>
                  </a:lnTo>
                  <a:lnTo>
                    <a:pt x="137" y="15"/>
                  </a:lnTo>
                  <a:lnTo>
                    <a:pt x="129" y="23"/>
                  </a:lnTo>
                  <a:lnTo>
                    <a:pt x="123" y="30"/>
                  </a:lnTo>
                  <a:lnTo>
                    <a:pt x="111" y="48"/>
                  </a:lnTo>
                  <a:lnTo>
                    <a:pt x="99" y="66"/>
                  </a:lnTo>
                  <a:lnTo>
                    <a:pt x="79" y="103"/>
                  </a:lnTo>
                  <a:lnTo>
                    <a:pt x="67" y="121"/>
                  </a:lnTo>
                  <a:lnTo>
                    <a:pt x="56" y="138"/>
                  </a:lnTo>
                  <a:lnTo>
                    <a:pt x="56" y="138"/>
                  </a:lnTo>
                  <a:lnTo>
                    <a:pt x="44" y="155"/>
                  </a:lnTo>
                  <a:lnTo>
                    <a:pt x="32" y="174"/>
                  </a:lnTo>
                  <a:lnTo>
                    <a:pt x="12" y="211"/>
                  </a:lnTo>
                  <a:lnTo>
                    <a:pt x="12" y="211"/>
                  </a:lnTo>
                  <a:lnTo>
                    <a:pt x="6" y="219"/>
                  </a:lnTo>
                  <a:lnTo>
                    <a:pt x="1" y="229"/>
                  </a:lnTo>
                  <a:lnTo>
                    <a:pt x="0" y="233"/>
                  </a:lnTo>
                  <a:lnTo>
                    <a:pt x="0" y="238"/>
                  </a:lnTo>
                  <a:lnTo>
                    <a:pt x="1" y="242"/>
                  </a:lnTo>
                  <a:lnTo>
                    <a:pt x="4" y="246"/>
                  </a:lnTo>
                  <a:lnTo>
                    <a:pt x="4" y="246"/>
                  </a:lnTo>
                  <a:lnTo>
                    <a:pt x="6" y="247"/>
                  </a:lnTo>
                  <a:lnTo>
                    <a:pt x="9" y="247"/>
                  </a:lnTo>
                  <a:lnTo>
                    <a:pt x="12" y="246"/>
                  </a:lnTo>
                  <a:lnTo>
                    <a:pt x="13" y="244"/>
                  </a:lnTo>
                  <a:lnTo>
                    <a:pt x="14" y="242"/>
                  </a:lnTo>
                  <a:lnTo>
                    <a:pt x="14" y="242"/>
                  </a:lnTo>
                  <a:lnTo>
                    <a:pt x="16" y="241"/>
                  </a:lnTo>
                  <a:lnTo>
                    <a:pt x="17" y="240"/>
                  </a:lnTo>
                  <a:lnTo>
                    <a:pt x="17" y="236"/>
                  </a:lnTo>
                  <a:lnTo>
                    <a:pt x="16" y="235"/>
                  </a:lnTo>
                  <a:lnTo>
                    <a:pt x="15" y="234"/>
                  </a:lnTo>
                  <a:lnTo>
                    <a:pt x="14" y="233"/>
                  </a:lnTo>
                  <a:lnTo>
                    <a:pt x="12" y="234"/>
                  </a:lnTo>
                  <a:lnTo>
                    <a:pt x="12" y="234"/>
                  </a:lnTo>
                  <a:lnTo>
                    <a:pt x="10" y="234"/>
                  </a:lnTo>
                  <a:lnTo>
                    <a:pt x="10" y="234"/>
                  </a:lnTo>
                  <a:lnTo>
                    <a:pt x="12" y="229"/>
                  </a:lnTo>
                  <a:lnTo>
                    <a:pt x="15" y="222"/>
                  </a:lnTo>
                  <a:lnTo>
                    <a:pt x="22" y="210"/>
                  </a:lnTo>
                  <a:lnTo>
                    <a:pt x="33" y="191"/>
                  </a:lnTo>
                  <a:lnTo>
                    <a:pt x="33" y="191"/>
                  </a:lnTo>
                  <a:lnTo>
                    <a:pt x="43" y="176"/>
                  </a:lnTo>
                  <a:lnTo>
                    <a:pt x="53" y="160"/>
                  </a:lnTo>
                  <a:lnTo>
                    <a:pt x="73" y="129"/>
                  </a:lnTo>
                  <a:lnTo>
                    <a:pt x="73" y="129"/>
                  </a:lnTo>
                  <a:lnTo>
                    <a:pt x="83" y="114"/>
                  </a:lnTo>
                  <a:lnTo>
                    <a:pt x="92" y="98"/>
                  </a:lnTo>
                  <a:lnTo>
                    <a:pt x="111" y="65"/>
                  </a:lnTo>
                  <a:lnTo>
                    <a:pt x="121" y="50"/>
                  </a:lnTo>
                  <a:lnTo>
                    <a:pt x="131" y="34"/>
                  </a:lnTo>
                  <a:lnTo>
                    <a:pt x="144" y="21"/>
                  </a:lnTo>
                  <a:lnTo>
                    <a:pt x="150" y="15"/>
                  </a:lnTo>
                  <a:lnTo>
                    <a:pt x="157" y="10"/>
                  </a:lnTo>
                  <a:lnTo>
                    <a:pt x="157" y="10"/>
                  </a:lnTo>
                  <a:lnTo>
                    <a:pt x="158" y="9"/>
                  </a:lnTo>
                  <a:lnTo>
                    <a:pt x="159" y="6"/>
                  </a:lnTo>
                  <a:lnTo>
                    <a:pt x="158" y="2"/>
                  </a:lnTo>
                  <a:lnTo>
                    <a:pt x="157" y="1"/>
                  </a:lnTo>
                  <a:lnTo>
                    <a:pt x="156" y="0"/>
                  </a:lnTo>
                  <a:lnTo>
                    <a:pt x="154" y="0"/>
                  </a:lnTo>
                  <a:lnTo>
                    <a:pt x="152" y="1"/>
                  </a:lnTo>
                  <a:lnTo>
                    <a:pt x="1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3" name="chenying0907 367"/>
            <p:cNvSpPr>
              <a:spLocks/>
            </p:cNvSpPr>
            <p:nvPr/>
          </p:nvSpPr>
          <p:spPr bwMode="auto">
            <a:xfrm>
              <a:off x="4648200" y="3646488"/>
              <a:ext cx="80963" cy="120650"/>
            </a:xfrm>
            <a:custGeom>
              <a:avLst/>
              <a:gdLst/>
              <a:ahLst/>
              <a:cxnLst>
                <a:cxn ang="0">
                  <a:pos x="143" y="2"/>
                </a:cxn>
                <a:cxn ang="0">
                  <a:pos x="143" y="2"/>
                </a:cxn>
                <a:cxn ang="0">
                  <a:pos x="132" y="14"/>
                </a:cxn>
                <a:cxn ang="0">
                  <a:pos x="120" y="28"/>
                </a:cxn>
                <a:cxn ang="0">
                  <a:pos x="110" y="41"/>
                </a:cxn>
                <a:cxn ang="0">
                  <a:pos x="100" y="54"/>
                </a:cxn>
                <a:cxn ang="0">
                  <a:pos x="81" y="83"/>
                </a:cxn>
                <a:cxn ang="0">
                  <a:pos x="63" y="113"/>
                </a:cxn>
                <a:cxn ang="0">
                  <a:pos x="63" y="113"/>
                </a:cxn>
                <a:cxn ang="0">
                  <a:pos x="47" y="141"/>
                </a:cxn>
                <a:cxn ang="0">
                  <a:pos x="32" y="169"/>
                </a:cxn>
                <a:cxn ang="0">
                  <a:pos x="32" y="169"/>
                </a:cxn>
                <a:cxn ang="0">
                  <a:pos x="24" y="182"/>
                </a:cxn>
                <a:cxn ang="0">
                  <a:pos x="15" y="195"/>
                </a:cxn>
                <a:cxn ang="0">
                  <a:pos x="7" y="207"/>
                </a:cxn>
                <a:cxn ang="0">
                  <a:pos x="1" y="221"/>
                </a:cxn>
                <a:cxn ang="0">
                  <a:pos x="1" y="221"/>
                </a:cxn>
                <a:cxn ang="0">
                  <a:pos x="0" y="223"/>
                </a:cxn>
                <a:cxn ang="0">
                  <a:pos x="1" y="225"/>
                </a:cxn>
                <a:cxn ang="0">
                  <a:pos x="2" y="227"/>
                </a:cxn>
                <a:cxn ang="0">
                  <a:pos x="5" y="228"/>
                </a:cxn>
                <a:cxn ang="0">
                  <a:pos x="9" y="228"/>
                </a:cxn>
                <a:cxn ang="0">
                  <a:pos x="9" y="228"/>
                </a:cxn>
                <a:cxn ang="0">
                  <a:pos x="12" y="227"/>
                </a:cxn>
                <a:cxn ang="0">
                  <a:pos x="14" y="224"/>
                </a:cxn>
                <a:cxn ang="0">
                  <a:pos x="13" y="221"/>
                </a:cxn>
                <a:cxn ang="0">
                  <a:pos x="12" y="219"/>
                </a:cxn>
                <a:cxn ang="0">
                  <a:pos x="12" y="219"/>
                </a:cxn>
                <a:cxn ang="0">
                  <a:pos x="17" y="209"/>
                </a:cxn>
                <a:cxn ang="0">
                  <a:pos x="23" y="200"/>
                </a:cxn>
                <a:cxn ang="0">
                  <a:pos x="36" y="180"/>
                </a:cxn>
                <a:cxn ang="0">
                  <a:pos x="36" y="180"/>
                </a:cxn>
                <a:cxn ang="0">
                  <a:pos x="52" y="153"/>
                </a:cxn>
                <a:cxn ang="0">
                  <a:pos x="67" y="125"/>
                </a:cxn>
                <a:cxn ang="0">
                  <a:pos x="67" y="125"/>
                </a:cxn>
                <a:cxn ang="0">
                  <a:pos x="85" y="94"/>
                </a:cxn>
                <a:cxn ang="0">
                  <a:pos x="105" y="64"/>
                </a:cxn>
                <a:cxn ang="0">
                  <a:pos x="115" y="49"/>
                </a:cxn>
                <a:cxn ang="0">
                  <a:pos x="127" y="35"/>
                </a:cxn>
                <a:cxn ang="0">
                  <a:pos x="138" y="21"/>
                </a:cxn>
                <a:cxn ang="0">
                  <a:pos x="150" y="8"/>
                </a:cxn>
                <a:cxn ang="0">
                  <a:pos x="150" y="8"/>
                </a:cxn>
                <a:cxn ang="0">
                  <a:pos x="151" y="6"/>
                </a:cxn>
                <a:cxn ang="0">
                  <a:pos x="151" y="5"/>
                </a:cxn>
                <a:cxn ang="0">
                  <a:pos x="150" y="3"/>
                </a:cxn>
                <a:cxn ang="0">
                  <a:pos x="149" y="2"/>
                </a:cxn>
                <a:cxn ang="0">
                  <a:pos x="148" y="1"/>
                </a:cxn>
                <a:cxn ang="0">
                  <a:pos x="146" y="0"/>
                </a:cxn>
                <a:cxn ang="0">
                  <a:pos x="145" y="0"/>
                </a:cxn>
                <a:cxn ang="0">
                  <a:pos x="143" y="2"/>
                </a:cxn>
                <a:cxn ang="0">
                  <a:pos x="143" y="2"/>
                </a:cxn>
              </a:cxnLst>
              <a:rect l="0" t="0" r="r" b="b"/>
              <a:pathLst>
                <a:path w="151" h="228">
                  <a:moveTo>
                    <a:pt x="143" y="2"/>
                  </a:moveTo>
                  <a:lnTo>
                    <a:pt x="143" y="2"/>
                  </a:lnTo>
                  <a:lnTo>
                    <a:pt x="132" y="14"/>
                  </a:lnTo>
                  <a:lnTo>
                    <a:pt x="120" y="28"/>
                  </a:lnTo>
                  <a:lnTo>
                    <a:pt x="110" y="41"/>
                  </a:lnTo>
                  <a:lnTo>
                    <a:pt x="100" y="54"/>
                  </a:lnTo>
                  <a:lnTo>
                    <a:pt x="81" y="83"/>
                  </a:lnTo>
                  <a:lnTo>
                    <a:pt x="63" y="113"/>
                  </a:lnTo>
                  <a:lnTo>
                    <a:pt x="63" y="113"/>
                  </a:lnTo>
                  <a:lnTo>
                    <a:pt x="47" y="141"/>
                  </a:lnTo>
                  <a:lnTo>
                    <a:pt x="32" y="169"/>
                  </a:lnTo>
                  <a:lnTo>
                    <a:pt x="32" y="169"/>
                  </a:lnTo>
                  <a:lnTo>
                    <a:pt x="24" y="182"/>
                  </a:lnTo>
                  <a:lnTo>
                    <a:pt x="15" y="195"/>
                  </a:lnTo>
                  <a:lnTo>
                    <a:pt x="7" y="207"/>
                  </a:lnTo>
                  <a:lnTo>
                    <a:pt x="1" y="221"/>
                  </a:lnTo>
                  <a:lnTo>
                    <a:pt x="1" y="221"/>
                  </a:lnTo>
                  <a:lnTo>
                    <a:pt x="0" y="223"/>
                  </a:lnTo>
                  <a:lnTo>
                    <a:pt x="1" y="225"/>
                  </a:lnTo>
                  <a:lnTo>
                    <a:pt x="2" y="227"/>
                  </a:lnTo>
                  <a:lnTo>
                    <a:pt x="5" y="228"/>
                  </a:lnTo>
                  <a:lnTo>
                    <a:pt x="9" y="228"/>
                  </a:lnTo>
                  <a:lnTo>
                    <a:pt x="9" y="228"/>
                  </a:lnTo>
                  <a:lnTo>
                    <a:pt x="12" y="227"/>
                  </a:lnTo>
                  <a:lnTo>
                    <a:pt x="14" y="224"/>
                  </a:lnTo>
                  <a:lnTo>
                    <a:pt x="13" y="221"/>
                  </a:lnTo>
                  <a:lnTo>
                    <a:pt x="12" y="219"/>
                  </a:lnTo>
                  <a:lnTo>
                    <a:pt x="12" y="219"/>
                  </a:lnTo>
                  <a:lnTo>
                    <a:pt x="17" y="209"/>
                  </a:lnTo>
                  <a:lnTo>
                    <a:pt x="23" y="200"/>
                  </a:lnTo>
                  <a:lnTo>
                    <a:pt x="36" y="180"/>
                  </a:lnTo>
                  <a:lnTo>
                    <a:pt x="36" y="180"/>
                  </a:lnTo>
                  <a:lnTo>
                    <a:pt x="52" y="153"/>
                  </a:lnTo>
                  <a:lnTo>
                    <a:pt x="67" y="125"/>
                  </a:lnTo>
                  <a:lnTo>
                    <a:pt x="67" y="125"/>
                  </a:lnTo>
                  <a:lnTo>
                    <a:pt x="85" y="94"/>
                  </a:lnTo>
                  <a:lnTo>
                    <a:pt x="105" y="64"/>
                  </a:lnTo>
                  <a:lnTo>
                    <a:pt x="115" y="49"/>
                  </a:lnTo>
                  <a:lnTo>
                    <a:pt x="127" y="35"/>
                  </a:lnTo>
                  <a:lnTo>
                    <a:pt x="138" y="21"/>
                  </a:lnTo>
                  <a:lnTo>
                    <a:pt x="150" y="8"/>
                  </a:lnTo>
                  <a:lnTo>
                    <a:pt x="150" y="8"/>
                  </a:lnTo>
                  <a:lnTo>
                    <a:pt x="151" y="6"/>
                  </a:lnTo>
                  <a:lnTo>
                    <a:pt x="151" y="5"/>
                  </a:lnTo>
                  <a:lnTo>
                    <a:pt x="150" y="3"/>
                  </a:lnTo>
                  <a:lnTo>
                    <a:pt x="149" y="2"/>
                  </a:lnTo>
                  <a:lnTo>
                    <a:pt x="148" y="1"/>
                  </a:lnTo>
                  <a:lnTo>
                    <a:pt x="146" y="0"/>
                  </a:lnTo>
                  <a:lnTo>
                    <a:pt x="145" y="0"/>
                  </a:lnTo>
                  <a:lnTo>
                    <a:pt x="143" y="2"/>
                  </a:lnTo>
                  <a:lnTo>
                    <a:pt x="1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4" name="chenying0907 368"/>
            <p:cNvSpPr>
              <a:spLocks/>
            </p:cNvSpPr>
            <p:nvPr/>
          </p:nvSpPr>
          <p:spPr bwMode="auto">
            <a:xfrm>
              <a:off x="4708525" y="3648075"/>
              <a:ext cx="52388" cy="69850"/>
            </a:xfrm>
            <a:custGeom>
              <a:avLst/>
              <a:gdLst/>
              <a:ahLst/>
              <a:cxnLst>
                <a:cxn ang="0">
                  <a:pos x="92" y="1"/>
                </a:cxn>
                <a:cxn ang="0">
                  <a:pos x="92" y="1"/>
                </a:cxn>
                <a:cxn ang="0">
                  <a:pos x="79" y="15"/>
                </a:cxn>
                <a:cxn ang="0">
                  <a:pos x="66" y="30"/>
                </a:cxn>
                <a:cxn ang="0">
                  <a:pos x="54" y="44"/>
                </a:cxn>
                <a:cxn ang="0">
                  <a:pos x="43" y="60"/>
                </a:cxn>
                <a:cxn ang="0">
                  <a:pos x="21" y="92"/>
                </a:cxn>
                <a:cxn ang="0">
                  <a:pos x="1" y="125"/>
                </a:cxn>
                <a:cxn ang="0">
                  <a:pos x="1" y="125"/>
                </a:cxn>
                <a:cxn ang="0">
                  <a:pos x="0" y="127"/>
                </a:cxn>
                <a:cxn ang="0">
                  <a:pos x="1" y="129"/>
                </a:cxn>
                <a:cxn ang="0">
                  <a:pos x="1" y="131"/>
                </a:cxn>
                <a:cxn ang="0">
                  <a:pos x="3" y="132"/>
                </a:cxn>
                <a:cxn ang="0">
                  <a:pos x="4" y="132"/>
                </a:cxn>
                <a:cxn ang="0">
                  <a:pos x="6" y="132"/>
                </a:cxn>
                <a:cxn ang="0">
                  <a:pos x="8" y="132"/>
                </a:cxn>
                <a:cxn ang="0">
                  <a:pos x="10" y="130"/>
                </a:cxn>
                <a:cxn ang="0">
                  <a:pos x="10" y="130"/>
                </a:cxn>
                <a:cxn ang="0">
                  <a:pos x="29" y="97"/>
                </a:cxn>
                <a:cxn ang="0">
                  <a:pos x="50" y="66"/>
                </a:cxn>
                <a:cxn ang="0">
                  <a:pos x="61" y="51"/>
                </a:cxn>
                <a:cxn ang="0">
                  <a:pos x="74" y="36"/>
                </a:cxn>
                <a:cxn ang="0">
                  <a:pos x="86" y="22"/>
                </a:cxn>
                <a:cxn ang="0">
                  <a:pos x="98" y="8"/>
                </a:cxn>
                <a:cxn ang="0">
                  <a:pos x="98" y="8"/>
                </a:cxn>
                <a:cxn ang="0">
                  <a:pos x="99" y="6"/>
                </a:cxn>
                <a:cxn ang="0">
                  <a:pos x="100" y="4"/>
                </a:cxn>
                <a:cxn ang="0">
                  <a:pos x="99" y="3"/>
                </a:cxn>
                <a:cxn ang="0">
                  <a:pos x="98" y="1"/>
                </a:cxn>
                <a:cxn ang="0">
                  <a:pos x="97" y="0"/>
                </a:cxn>
                <a:cxn ang="0">
                  <a:pos x="95" y="0"/>
                </a:cxn>
                <a:cxn ang="0">
                  <a:pos x="93" y="0"/>
                </a:cxn>
                <a:cxn ang="0">
                  <a:pos x="92" y="1"/>
                </a:cxn>
                <a:cxn ang="0">
                  <a:pos x="92" y="1"/>
                </a:cxn>
              </a:cxnLst>
              <a:rect l="0" t="0" r="r" b="b"/>
              <a:pathLst>
                <a:path w="100" h="132">
                  <a:moveTo>
                    <a:pt x="92" y="1"/>
                  </a:moveTo>
                  <a:lnTo>
                    <a:pt x="92" y="1"/>
                  </a:lnTo>
                  <a:lnTo>
                    <a:pt x="79" y="15"/>
                  </a:lnTo>
                  <a:lnTo>
                    <a:pt x="66" y="30"/>
                  </a:lnTo>
                  <a:lnTo>
                    <a:pt x="54" y="44"/>
                  </a:lnTo>
                  <a:lnTo>
                    <a:pt x="43" y="60"/>
                  </a:lnTo>
                  <a:lnTo>
                    <a:pt x="21" y="92"/>
                  </a:lnTo>
                  <a:lnTo>
                    <a:pt x="1" y="125"/>
                  </a:lnTo>
                  <a:lnTo>
                    <a:pt x="1" y="125"/>
                  </a:lnTo>
                  <a:lnTo>
                    <a:pt x="0" y="127"/>
                  </a:lnTo>
                  <a:lnTo>
                    <a:pt x="1" y="129"/>
                  </a:lnTo>
                  <a:lnTo>
                    <a:pt x="1" y="131"/>
                  </a:lnTo>
                  <a:lnTo>
                    <a:pt x="3" y="132"/>
                  </a:lnTo>
                  <a:lnTo>
                    <a:pt x="4" y="132"/>
                  </a:lnTo>
                  <a:lnTo>
                    <a:pt x="6" y="132"/>
                  </a:lnTo>
                  <a:lnTo>
                    <a:pt x="8" y="132"/>
                  </a:lnTo>
                  <a:lnTo>
                    <a:pt x="10" y="130"/>
                  </a:lnTo>
                  <a:lnTo>
                    <a:pt x="10" y="130"/>
                  </a:lnTo>
                  <a:lnTo>
                    <a:pt x="29" y="97"/>
                  </a:lnTo>
                  <a:lnTo>
                    <a:pt x="50" y="66"/>
                  </a:lnTo>
                  <a:lnTo>
                    <a:pt x="61" y="51"/>
                  </a:lnTo>
                  <a:lnTo>
                    <a:pt x="74" y="36"/>
                  </a:lnTo>
                  <a:lnTo>
                    <a:pt x="86" y="22"/>
                  </a:lnTo>
                  <a:lnTo>
                    <a:pt x="98" y="8"/>
                  </a:lnTo>
                  <a:lnTo>
                    <a:pt x="98" y="8"/>
                  </a:lnTo>
                  <a:lnTo>
                    <a:pt x="99" y="6"/>
                  </a:lnTo>
                  <a:lnTo>
                    <a:pt x="100" y="4"/>
                  </a:lnTo>
                  <a:lnTo>
                    <a:pt x="99" y="3"/>
                  </a:lnTo>
                  <a:lnTo>
                    <a:pt x="98" y="1"/>
                  </a:lnTo>
                  <a:lnTo>
                    <a:pt x="97" y="0"/>
                  </a:lnTo>
                  <a:lnTo>
                    <a:pt x="95" y="0"/>
                  </a:lnTo>
                  <a:lnTo>
                    <a:pt x="93" y="0"/>
                  </a:lnTo>
                  <a:lnTo>
                    <a:pt x="92" y="1"/>
                  </a:lnTo>
                  <a:lnTo>
                    <a:pt x="9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5" name="chenying0907 369"/>
            <p:cNvSpPr>
              <a:spLocks/>
            </p:cNvSpPr>
            <p:nvPr/>
          </p:nvSpPr>
          <p:spPr bwMode="auto">
            <a:xfrm>
              <a:off x="4749800" y="3648075"/>
              <a:ext cx="39688" cy="52388"/>
            </a:xfrm>
            <a:custGeom>
              <a:avLst/>
              <a:gdLst/>
              <a:ahLst/>
              <a:cxnLst>
                <a:cxn ang="0">
                  <a:pos x="66" y="4"/>
                </a:cxn>
                <a:cxn ang="0">
                  <a:pos x="66" y="4"/>
                </a:cxn>
                <a:cxn ang="0">
                  <a:pos x="65" y="10"/>
                </a:cxn>
                <a:cxn ang="0">
                  <a:pos x="62" y="14"/>
                </a:cxn>
                <a:cxn ang="0">
                  <a:pos x="59" y="20"/>
                </a:cxn>
                <a:cxn ang="0">
                  <a:pos x="54" y="24"/>
                </a:cxn>
                <a:cxn ang="0">
                  <a:pos x="45" y="32"/>
                </a:cxn>
                <a:cxn ang="0">
                  <a:pos x="41" y="36"/>
                </a:cxn>
                <a:cxn ang="0">
                  <a:pos x="38" y="40"/>
                </a:cxn>
                <a:cxn ang="0">
                  <a:pos x="38" y="40"/>
                </a:cxn>
                <a:cxn ang="0">
                  <a:pos x="29" y="54"/>
                </a:cxn>
                <a:cxn ang="0">
                  <a:pos x="18" y="66"/>
                </a:cxn>
                <a:cxn ang="0">
                  <a:pos x="9" y="78"/>
                </a:cxn>
                <a:cxn ang="0">
                  <a:pos x="0" y="92"/>
                </a:cxn>
                <a:cxn ang="0">
                  <a:pos x="0" y="92"/>
                </a:cxn>
                <a:cxn ang="0">
                  <a:pos x="0" y="94"/>
                </a:cxn>
                <a:cxn ang="0">
                  <a:pos x="0" y="96"/>
                </a:cxn>
                <a:cxn ang="0">
                  <a:pos x="1" y="97"/>
                </a:cxn>
                <a:cxn ang="0">
                  <a:pos x="2" y="99"/>
                </a:cxn>
                <a:cxn ang="0">
                  <a:pos x="4" y="99"/>
                </a:cxn>
                <a:cxn ang="0">
                  <a:pos x="5" y="99"/>
                </a:cxn>
                <a:cxn ang="0">
                  <a:pos x="7" y="98"/>
                </a:cxn>
                <a:cxn ang="0">
                  <a:pos x="8" y="97"/>
                </a:cxn>
                <a:cxn ang="0">
                  <a:pos x="8" y="97"/>
                </a:cxn>
                <a:cxn ang="0">
                  <a:pos x="17" y="82"/>
                </a:cxn>
                <a:cxn ang="0">
                  <a:pos x="28" y="66"/>
                </a:cxn>
                <a:cxn ang="0">
                  <a:pos x="40" y="52"/>
                </a:cxn>
                <a:cxn ang="0">
                  <a:pos x="52" y="38"/>
                </a:cxn>
                <a:cxn ang="0">
                  <a:pos x="52" y="38"/>
                </a:cxn>
                <a:cxn ang="0">
                  <a:pos x="60" y="31"/>
                </a:cxn>
                <a:cxn ang="0">
                  <a:pos x="67" y="23"/>
                </a:cxn>
                <a:cxn ang="0">
                  <a:pos x="70" y="18"/>
                </a:cxn>
                <a:cxn ang="0">
                  <a:pos x="72" y="14"/>
                </a:cxn>
                <a:cxn ang="0">
                  <a:pos x="74" y="10"/>
                </a:cxn>
                <a:cxn ang="0">
                  <a:pos x="75" y="4"/>
                </a:cxn>
                <a:cxn ang="0">
                  <a:pos x="75" y="4"/>
                </a:cxn>
                <a:cxn ang="0">
                  <a:pos x="75" y="3"/>
                </a:cxn>
                <a:cxn ang="0">
                  <a:pos x="74" y="1"/>
                </a:cxn>
                <a:cxn ang="0">
                  <a:pos x="73" y="0"/>
                </a:cxn>
                <a:cxn ang="0">
                  <a:pos x="71" y="0"/>
                </a:cxn>
                <a:cxn ang="0">
                  <a:pos x="68" y="1"/>
                </a:cxn>
                <a:cxn ang="0">
                  <a:pos x="67" y="3"/>
                </a:cxn>
                <a:cxn ang="0">
                  <a:pos x="66" y="4"/>
                </a:cxn>
                <a:cxn ang="0">
                  <a:pos x="66" y="4"/>
                </a:cxn>
              </a:cxnLst>
              <a:rect l="0" t="0" r="r" b="b"/>
              <a:pathLst>
                <a:path w="75" h="99">
                  <a:moveTo>
                    <a:pt x="66" y="4"/>
                  </a:moveTo>
                  <a:lnTo>
                    <a:pt x="66" y="4"/>
                  </a:lnTo>
                  <a:lnTo>
                    <a:pt x="65" y="10"/>
                  </a:lnTo>
                  <a:lnTo>
                    <a:pt x="62" y="14"/>
                  </a:lnTo>
                  <a:lnTo>
                    <a:pt x="59" y="20"/>
                  </a:lnTo>
                  <a:lnTo>
                    <a:pt x="54" y="24"/>
                  </a:lnTo>
                  <a:lnTo>
                    <a:pt x="45" y="32"/>
                  </a:lnTo>
                  <a:lnTo>
                    <a:pt x="41" y="36"/>
                  </a:lnTo>
                  <a:lnTo>
                    <a:pt x="38" y="40"/>
                  </a:lnTo>
                  <a:lnTo>
                    <a:pt x="38" y="40"/>
                  </a:lnTo>
                  <a:lnTo>
                    <a:pt x="29" y="54"/>
                  </a:lnTo>
                  <a:lnTo>
                    <a:pt x="18" y="66"/>
                  </a:lnTo>
                  <a:lnTo>
                    <a:pt x="9" y="78"/>
                  </a:lnTo>
                  <a:lnTo>
                    <a:pt x="0" y="92"/>
                  </a:lnTo>
                  <a:lnTo>
                    <a:pt x="0" y="92"/>
                  </a:lnTo>
                  <a:lnTo>
                    <a:pt x="0" y="94"/>
                  </a:lnTo>
                  <a:lnTo>
                    <a:pt x="0" y="96"/>
                  </a:lnTo>
                  <a:lnTo>
                    <a:pt x="1" y="97"/>
                  </a:lnTo>
                  <a:lnTo>
                    <a:pt x="2" y="99"/>
                  </a:lnTo>
                  <a:lnTo>
                    <a:pt x="4" y="99"/>
                  </a:lnTo>
                  <a:lnTo>
                    <a:pt x="5" y="99"/>
                  </a:lnTo>
                  <a:lnTo>
                    <a:pt x="7" y="98"/>
                  </a:lnTo>
                  <a:lnTo>
                    <a:pt x="8" y="97"/>
                  </a:lnTo>
                  <a:lnTo>
                    <a:pt x="8" y="97"/>
                  </a:lnTo>
                  <a:lnTo>
                    <a:pt x="17" y="82"/>
                  </a:lnTo>
                  <a:lnTo>
                    <a:pt x="28" y="66"/>
                  </a:lnTo>
                  <a:lnTo>
                    <a:pt x="40" y="52"/>
                  </a:lnTo>
                  <a:lnTo>
                    <a:pt x="52" y="38"/>
                  </a:lnTo>
                  <a:lnTo>
                    <a:pt x="52" y="38"/>
                  </a:lnTo>
                  <a:lnTo>
                    <a:pt x="60" y="31"/>
                  </a:lnTo>
                  <a:lnTo>
                    <a:pt x="67" y="23"/>
                  </a:lnTo>
                  <a:lnTo>
                    <a:pt x="70" y="18"/>
                  </a:lnTo>
                  <a:lnTo>
                    <a:pt x="72" y="14"/>
                  </a:lnTo>
                  <a:lnTo>
                    <a:pt x="74" y="10"/>
                  </a:lnTo>
                  <a:lnTo>
                    <a:pt x="75" y="4"/>
                  </a:lnTo>
                  <a:lnTo>
                    <a:pt x="75" y="4"/>
                  </a:lnTo>
                  <a:lnTo>
                    <a:pt x="75" y="3"/>
                  </a:lnTo>
                  <a:lnTo>
                    <a:pt x="74" y="1"/>
                  </a:lnTo>
                  <a:lnTo>
                    <a:pt x="73" y="0"/>
                  </a:lnTo>
                  <a:lnTo>
                    <a:pt x="71" y="0"/>
                  </a:lnTo>
                  <a:lnTo>
                    <a:pt x="68" y="1"/>
                  </a:lnTo>
                  <a:lnTo>
                    <a:pt x="67" y="3"/>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6" name="chenying0907 370"/>
            <p:cNvSpPr>
              <a:spLocks/>
            </p:cNvSpPr>
            <p:nvPr/>
          </p:nvSpPr>
          <p:spPr bwMode="auto">
            <a:xfrm>
              <a:off x="4384675" y="3116263"/>
              <a:ext cx="22225" cy="38100"/>
            </a:xfrm>
            <a:custGeom>
              <a:avLst/>
              <a:gdLst/>
              <a:ahLst/>
              <a:cxnLst>
                <a:cxn ang="0">
                  <a:pos x="38" y="0"/>
                </a:cxn>
                <a:cxn ang="0">
                  <a:pos x="33" y="0"/>
                </a:cxn>
                <a:cxn ang="0">
                  <a:pos x="33" y="0"/>
                </a:cxn>
                <a:cxn ang="0">
                  <a:pos x="31" y="0"/>
                </a:cxn>
                <a:cxn ang="0">
                  <a:pos x="29" y="2"/>
                </a:cxn>
                <a:cxn ang="0">
                  <a:pos x="29" y="2"/>
                </a:cxn>
                <a:cxn ang="0">
                  <a:pos x="19" y="18"/>
                </a:cxn>
                <a:cxn ang="0">
                  <a:pos x="10" y="35"/>
                </a:cxn>
                <a:cxn ang="0">
                  <a:pos x="10" y="35"/>
                </a:cxn>
                <a:cxn ang="0">
                  <a:pos x="6" y="42"/>
                </a:cxn>
                <a:cxn ang="0">
                  <a:pos x="2" y="50"/>
                </a:cxn>
                <a:cxn ang="0">
                  <a:pos x="0" y="59"/>
                </a:cxn>
                <a:cxn ang="0">
                  <a:pos x="0" y="63"/>
                </a:cxn>
                <a:cxn ang="0">
                  <a:pos x="0" y="67"/>
                </a:cxn>
                <a:cxn ang="0">
                  <a:pos x="0" y="67"/>
                </a:cxn>
                <a:cxn ang="0">
                  <a:pos x="1" y="69"/>
                </a:cxn>
                <a:cxn ang="0">
                  <a:pos x="3" y="70"/>
                </a:cxn>
                <a:cxn ang="0">
                  <a:pos x="4" y="70"/>
                </a:cxn>
                <a:cxn ang="0">
                  <a:pos x="6" y="70"/>
                </a:cxn>
                <a:cxn ang="0">
                  <a:pos x="8" y="69"/>
                </a:cxn>
                <a:cxn ang="0">
                  <a:pos x="9" y="68"/>
                </a:cxn>
                <a:cxn ang="0">
                  <a:pos x="9" y="67"/>
                </a:cxn>
                <a:cxn ang="0">
                  <a:pos x="9" y="65"/>
                </a:cxn>
                <a:cxn ang="0">
                  <a:pos x="9" y="65"/>
                </a:cxn>
                <a:cxn ang="0">
                  <a:pos x="9" y="61"/>
                </a:cxn>
                <a:cxn ang="0">
                  <a:pos x="9" y="57"/>
                </a:cxn>
                <a:cxn ang="0">
                  <a:pos x="13" y="48"/>
                </a:cxn>
                <a:cxn ang="0">
                  <a:pos x="22" y="33"/>
                </a:cxn>
                <a:cxn ang="0">
                  <a:pos x="22" y="33"/>
                </a:cxn>
                <a:cxn ang="0">
                  <a:pos x="33" y="15"/>
                </a:cxn>
                <a:cxn ang="0">
                  <a:pos x="33" y="15"/>
                </a:cxn>
                <a:cxn ang="0">
                  <a:pos x="36" y="9"/>
                </a:cxn>
                <a:cxn ang="0">
                  <a:pos x="36" y="9"/>
                </a:cxn>
                <a:cxn ang="0">
                  <a:pos x="38" y="9"/>
                </a:cxn>
                <a:cxn ang="0">
                  <a:pos x="38" y="9"/>
                </a:cxn>
                <a:cxn ang="0">
                  <a:pos x="40" y="9"/>
                </a:cxn>
                <a:cxn ang="0">
                  <a:pos x="41" y="8"/>
                </a:cxn>
                <a:cxn ang="0">
                  <a:pos x="42" y="6"/>
                </a:cxn>
                <a:cxn ang="0">
                  <a:pos x="42" y="4"/>
                </a:cxn>
                <a:cxn ang="0">
                  <a:pos x="42" y="3"/>
                </a:cxn>
                <a:cxn ang="0">
                  <a:pos x="41" y="1"/>
                </a:cxn>
                <a:cxn ang="0">
                  <a:pos x="40" y="0"/>
                </a:cxn>
                <a:cxn ang="0">
                  <a:pos x="38" y="0"/>
                </a:cxn>
                <a:cxn ang="0">
                  <a:pos x="38" y="0"/>
                </a:cxn>
              </a:cxnLst>
              <a:rect l="0" t="0" r="r" b="b"/>
              <a:pathLst>
                <a:path w="42" h="70">
                  <a:moveTo>
                    <a:pt x="38" y="0"/>
                  </a:moveTo>
                  <a:lnTo>
                    <a:pt x="33" y="0"/>
                  </a:lnTo>
                  <a:lnTo>
                    <a:pt x="33" y="0"/>
                  </a:lnTo>
                  <a:lnTo>
                    <a:pt x="31" y="0"/>
                  </a:lnTo>
                  <a:lnTo>
                    <a:pt x="29" y="2"/>
                  </a:lnTo>
                  <a:lnTo>
                    <a:pt x="29" y="2"/>
                  </a:lnTo>
                  <a:lnTo>
                    <a:pt x="19" y="18"/>
                  </a:lnTo>
                  <a:lnTo>
                    <a:pt x="10" y="35"/>
                  </a:lnTo>
                  <a:lnTo>
                    <a:pt x="10" y="35"/>
                  </a:lnTo>
                  <a:lnTo>
                    <a:pt x="6" y="42"/>
                  </a:lnTo>
                  <a:lnTo>
                    <a:pt x="2" y="50"/>
                  </a:lnTo>
                  <a:lnTo>
                    <a:pt x="0" y="59"/>
                  </a:lnTo>
                  <a:lnTo>
                    <a:pt x="0" y="63"/>
                  </a:lnTo>
                  <a:lnTo>
                    <a:pt x="0" y="67"/>
                  </a:lnTo>
                  <a:lnTo>
                    <a:pt x="0" y="67"/>
                  </a:lnTo>
                  <a:lnTo>
                    <a:pt x="1" y="69"/>
                  </a:lnTo>
                  <a:lnTo>
                    <a:pt x="3" y="70"/>
                  </a:lnTo>
                  <a:lnTo>
                    <a:pt x="4" y="70"/>
                  </a:lnTo>
                  <a:lnTo>
                    <a:pt x="6" y="70"/>
                  </a:lnTo>
                  <a:lnTo>
                    <a:pt x="8" y="69"/>
                  </a:lnTo>
                  <a:lnTo>
                    <a:pt x="9" y="68"/>
                  </a:lnTo>
                  <a:lnTo>
                    <a:pt x="9" y="67"/>
                  </a:lnTo>
                  <a:lnTo>
                    <a:pt x="9" y="65"/>
                  </a:lnTo>
                  <a:lnTo>
                    <a:pt x="9" y="65"/>
                  </a:lnTo>
                  <a:lnTo>
                    <a:pt x="9" y="61"/>
                  </a:lnTo>
                  <a:lnTo>
                    <a:pt x="9" y="57"/>
                  </a:lnTo>
                  <a:lnTo>
                    <a:pt x="13" y="48"/>
                  </a:lnTo>
                  <a:lnTo>
                    <a:pt x="22" y="33"/>
                  </a:lnTo>
                  <a:lnTo>
                    <a:pt x="22" y="33"/>
                  </a:lnTo>
                  <a:lnTo>
                    <a:pt x="33" y="15"/>
                  </a:lnTo>
                  <a:lnTo>
                    <a:pt x="33" y="15"/>
                  </a:lnTo>
                  <a:lnTo>
                    <a:pt x="36" y="9"/>
                  </a:lnTo>
                  <a:lnTo>
                    <a:pt x="36" y="9"/>
                  </a:lnTo>
                  <a:lnTo>
                    <a:pt x="38" y="9"/>
                  </a:lnTo>
                  <a:lnTo>
                    <a:pt x="38" y="9"/>
                  </a:lnTo>
                  <a:lnTo>
                    <a:pt x="40" y="9"/>
                  </a:lnTo>
                  <a:lnTo>
                    <a:pt x="41" y="8"/>
                  </a:lnTo>
                  <a:lnTo>
                    <a:pt x="42" y="6"/>
                  </a:lnTo>
                  <a:lnTo>
                    <a:pt x="42" y="4"/>
                  </a:lnTo>
                  <a:lnTo>
                    <a:pt x="42" y="3"/>
                  </a:lnTo>
                  <a:lnTo>
                    <a:pt x="41" y="1"/>
                  </a:lnTo>
                  <a:lnTo>
                    <a:pt x="40" y="0"/>
                  </a:lnTo>
                  <a:lnTo>
                    <a:pt x="38" y="0"/>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7" name="chenying0907 371"/>
            <p:cNvSpPr>
              <a:spLocks/>
            </p:cNvSpPr>
            <p:nvPr/>
          </p:nvSpPr>
          <p:spPr bwMode="auto">
            <a:xfrm>
              <a:off x="4446588" y="3108325"/>
              <a:ext cx="34925" cy="47625"/>
            </a:xfrm>
            <a:custGeom>
              <a:avLst/>
              <a:gdLst/>
              <a:ahLst/>
              <a:cxnLst>
                <a:cxn ang="0">
                  <a:pos x="55" y="2"/>
                </a:cxn>
                <a:cxn ang="0">
                  <a:pos x="55" y="2"/>
                </a:cxn>
                <a:cxn ang="0">
                  <a:pos x="46" y="15"/>
                </a:cxn>
                <a:cxn ang="0">
                  <a:pos x="36" y="26"/>
                </a:cxn>
                <a:cxn ang="0">
                  <a:pos x="26" y="39"/>
                </a:cxn>
                <a:cxn ang="0">
                  <a:pos x="16" y="50"/>
                </a:cxn>
                <a:cxn ang="0">
                  <a:pos x="16" y="50"/>
                </a:cxn>
                <a:cxn ang="0">
                  <a:pos x="10" y="58"/>
                </a:cxn>
                <a:cxn ang="0">
                  <a:pos x="4" y="69"/>
                </a:cxn>
                <a:cxn ang="0">
                  <a:pos x="1" y="75"/>
                </a:cxn>
                <a:cxn ang="0">
                  <a:pos x="0" y="80"/>
                </a:cxn>
                <a:cxn ang="0">
                  <a:pos x="0" y="85"/>
                </a:cxn>
                <a:cxn ang="0">
                  <a:pos x="1" y="87"/>
                </a:cxn>
                <a:cxn ang="0">
                  <a:pos x="4" y="89"/>
                </a:cxn>
                <a:cxn ang="0">
                  <a:pos x="4" y="89"/>
                </a:cxn>
                <a:cxn ang="0">
                  <a:pos x="6" y="90"/>
                </a:cxn>
                <a:cxn ang="0">
                  <a:pos x="8" y="90"/>
                </a:cxn>
                <a:cxn ang="0">
                  <a:pos x="9" y="90"/>
                </a:cxn>
                <a:cxn ang="0">
                  <a:pos x="11" y="89"/>
                </a:cxn>
                <a:cxn ang="0">
                  <a:pos x="12" y="87"/>
                </a:cxn>
                <a:cxn ang="0">
                  <a:pos x="12" y="86"/>
                </a:cxn>
                <a:cxn ang="0">
                  <a:pos x="12" y="84"/>
                </a:cxn>
                <a:cxn ang="0">
                  <a:pos x="11" y="82"/>
                </a:cxn>
                <a:cxn ang="0">
                  <a:pos x="11" y="82"/>
                </a:cxn>
                <a:cxn ang="0">
                  <a:pos x="10" y="80"/>
                </a:cxn>
                <a:cxn ang="0">
                  <a:pos x="10" y="77"/>
                </a:cxn>
                <a:cxn ang="0">
                  <a:pos x="12" y="74"/>
                </a:cxn>
                <a:cxn ang="0">
                  <a:pos x="14" y="69"/>
                </a:cxn>
                <a:cxn ang="0">
                  <a:pos x="21" y="57"/>
                </a:cxn>
                <a:cxn ang="0">
                  <a:pos x="31" y="46"/>
                </a:cxn>
                <a:cxn ang="0">
                  <a:pos x="51" y="22"/>
                </a:cxn>
                <a:cxn ang="0">
                  <a:pos x="63" y="8"/>
                </a:cxn>
                <a:cxn ang="0">
                  <a:pos x="63" y="8"/>
                </a:cxn>
                <a:cxn ang="0">
                  <a:pos x="65" y="6"/>
                </a:cxn>
                <a:cxn ang="0">
                  <a:pos x="65" y="3"/>
                </a:cxn>
                <a:cxn ang="0">
                  <a:pos x="63" y="2"/>
                </a:cxn>
                <a:cxn ang="0">
                  <a:pos x="62" y="1"/>
                </a:cxn>
                <a:cxn ang="0">
                  <a:pos x="58" y="0"/>
                </a:cxn>
                <a:cxn ang="0">
                  <a:pos x="56" y="1"/>
                </a:cxn>
                <a:cxn ang="0">
                  <a:pos x="55" y="2"/>
                </a:cxn>
                <a:cxn ang="0">
                  <a:pos x="55" y="2"/>
                </a:cxn>
              </a:cxnLst>
              <a:rect l="0" t="0" r="r" b="b"/>
              <a:pathLst>
                <a:path w="65" h="90">
                  <a:moveTo>
                    <a:pt x="55" y="2"/>
                  </a:moveTo>
                  <a:lnTo>
                    <a:pt x="55" y="2"/>
                  </a:lnTo>
                  <a:lnTo>
                    <a:pt x="46" y="15"/>
                  </a:lnTo>
                  <a:lnTo>
                    <a:pt x="36" y="26"/>
                  </a:lnTo>
                  <a:lnTo>
                    <a:pt x="26" y="39"/>
                  </a:lnTo>
                  <a:lnTo>
                    <a:pt x="16" y="50"/>
                  </a:lnTo>
                  <a:lnTo>
                    <a:pt x="16" y="50"/>
                  </a:lnTo>
                  <a:lnTo>
                    <a:pt x="10" y="58"/>
                  </a:lnTo>
                  <a:lnTo>
                    <a:pt x="4" y="69"/>
                  </a:lnTo>
                  <a:lnTo>
                    <a:pt x="1" y="75"/>
                  </a:lnTo>
                  <a:lnTo>
                    <a:pt x="0" y="80"/>
                  </a:lnTo>
                  <a:lnTo>
                    <a:pt x="0" y="85"/>
                  </a:lnTo>
                  <a:lnTo>
                    <a:pt x="1" y="87"/>
                  </a:lnTo>
                  <a:lnTo>
                    <a:pt x="4" y="89"/>
                  </a:lnTo>
                  <a:lnTo>
                    <a:pt x="4" y="89"/>
                  </a:lnTo>
                  <a:lnTo>
                    <a:pt x="6" y="90"/>
                  </a:lnTo>
                  <a:lnTo>
                    <a:pt x="8" y="90"/>
                  </a:lnTo>
                  <a:lnTo>
                    <a:pt x="9" y="90"/>
                  </a:lnTo>
                  <a:lnTo>
                    <a:pt x="11" y="89"/>
                  </a:lnTo>
                  <a:lnTo>
                    <a:pt x="12" y="87"/>
                  </a:lnTo>
                  <a:lnTo>
                    <a:pt x="12" y="86"/>
                  </a:lnTo>
                  <a:lnTo>
                    <a:pt x="12" y="84"/>
                  </a:lnTo>
                  <a:lnTo>
                    <a:pt x="11" y="82"/>
                  </a:lnTo>
                  <a:lnTo>
                    <a:pt x="11" y="82"/>
                  </a:lnTo>
                  <a:lnTo>
                    <a:pt x="10" y="80"/>
                  </a:lnTo>
                  <a:lnTo>
                    <a:pt x="10" y="77"/>
                  </a:lnTo>
                  <a:lnTo>
                    <a:pt x="12" y="74"/>
                  </a:lnTo>
                  <a:lnTo>
                    <a:pt x="14" y="69"/>
                  </a:lnTo>
                  <a:lnTo>
                    <a:pt x="21" y="57"/>
                  </a:lnTo>
                  <a:lnTo>
                    <a:pt x="31" y="46"/>
                  </a:lnTo>
                  <a:lnTo>
                    <a:pt x="51" y="22"/>
                  </a:lnTo>
                  <a:lnTo>
                    <a:pt x="63" y="8"/>
                  </a:lnTo>
                  <a:lnTo>
                    <a:pt x="63" y="8"/>
                  </a:lnTo>
                  <a:lnTo>
                    <a:pt x="65" y="6"/>
                  </a:lnTo>
                  <a:lnTo>
                    <a:pt x="65" y="3"/>
                  </a:lnTo>
                  <a:lnTo>
                    <a:pt x="63" y="2"/>
                  </a:lnTo>
                  <a:lnTo>
                    <a:pt x="62" y="1"/>
                  </a:lnTo>
                  <a:lnTo>
                    <a:pt x="58" y="0"/>
                  </a:lnTo>
                  <a:lnTo>
                    <a:pt x="56" y="1"/>
                  </a:lnTo>
                  <a:lnTo>
                    <a:pt x="55" y="2"/>
                  </a:lnTo>
                  <a:lnTo>
                    <a:pt x="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8" name="chenying0907 372"/>
            <p:cNvSpPr>
              <a:spLocks/>
            </p:cNvSpPr>
            <p:nvPr/>
          </p:nvSpPr>
          <p:spPr bwMode="auto">
            <a:xfrm>
              <a:off x="4516438" y="3119438"/>
              <a:ext cx="22225" cy="39688"/>
            </a:xfrm>
            <a:custGeom>
              <a:avLst/>
              <a:gdLst/>
              <a:ahLst/>
              <a:cxnLst>
                <a:cxn ang="0">
                  <a:pos x="34" y="1"/>
                </a:cxn>
                <a:cxn ang="0">
                  <a:pos x="34" y="1"/>
                </a:cxn>
                <a:cxn ang="0">
                  <a:pos x="29" y="5"/>
                </a:cxn>
                <a:cxn ang="0">
                  <a:pos x="24" y="10"/>
                </a:cxn>
                <a:cxn ang="0">
                  <a:pos x="16" y="21"/>
                </a:cxn>
                <a:cxn ang="0">
                  <a:pos x="10" y="33"/>
                </a:cxn>
                <a:cxn ang="0">
                  <a:pos x="5" y="45"/>
                </a:cxn>
                <a:cxn ang="0">
                  <a:pos x="5" y="45"/>
                </a:cxn>
                <a:cxn ang="0">
                  <a:pos x="3" y="54"/>
                </a:cxn>
                <a:cxn ang="0">
                  <a:pos x="0" y="63"/>
                </a:cxn>
                <a:cxn ang="0">
                  <a:pos x="0" y="67"/>
                </a:cxn>
                <a:cxn ang="0">
                  <a:pos x="2" y="71"/>
                </a:cxn>
                <a:cxn ang="0">
                  <a:pos x="4" y="73"/>
                </a:cxn>
                <a:cxn ang="0">
                  <a:pos x="9" y="75"/>
                </a:cxn>
                <a:cxn ang="0">
                  <a:pos x="9" y="75"/>
                </a:cxn>
                <a:cxn ang="0">
                  <a:pos x="11" y="75"/>
                </a:cxn>
                <a:cxn ang="0">
                  <a:pos x="12" y="74"/>
                </a:cxn>
                <a:cxn ang="0">
                  <a:pos x="13" y="72"/>
                </a:cxn>
                <a:cxn ang="0">
                  <a:pos x="13" y="71"/>
                </a:cxn>
                <a:cxn ang="0">
                  <a:pos x="12" y="67"/>
                </a:cxn>
                <a:cxn ang="0">
                  <a:pos x="11" y="66"/>
                </a:cxn>
                <a:cxn ang="0">
                  <a:pos x="9" y="66"/>
                </a:cxn>
                <a:cxn ang="0">
                  <a:pos x="9" y="66"/>
                </a:cxn>
                <a:cxn ang="0">
                  <a:pos x="19" y="35"/>
                </a:cxn>
                <a:cxn ang="0">
                  <a:pos x="19" y="35"/>
                </a:cxn>
                <a:cxn ang="0">
                  <a:pos x="23" y="28"/>
                </a:cxn>
                <a:cxn ang="0">
                  <a:pos x="29" y="21"/>
                </a:cxn>
                <a:cxn ang="0">
                  <a:pos x="34" y="13"/>
                </a:cxn>
                <a:cxn ang="0">
                  <a:pos x="41" y="7"/>
                </a:cxn>
                <a:cxn ang="0">
                  <a:pos x="41" y="7"/>
                </a:cxn>
                <a:cxn ang="0">
                  <a:pos x="42" y="6"/>
                </a:cxn>
                <a:cxn ang="0">
                  <a:pos x="42" y="4"/>
                </a:cxn>
                <a:cxn ang="0">
                  <a:pos x="42" y="3"/>
                </a:cxn>
                <a:cxn ang="0">
                  <a:pos x="41" y="1"/>
                </a:cxn>
                <a:cxn ang="0">
                  <a:pos x="38" y="0"/>
                </a:cxn>
                <a:cxn ang="0">
                  <a:pos x="36" y="0"/>
                </a:cxn>
                <a:cxn ang="0">
                  <a:pos x="34" y="1"/>
                </a:cxn>
                <a:cxn ang="0">
                  <a:pos x="34" y="1"/>
                </a:cxn>
              </a:cxnLst>
              <a:rect l="0" t="0" r="r" b="b"/>
              <a:pathLst>
                <a:path w="42" h="75">
                  <a:moveTo>
                    <a:pt x="34" y="1"/>
                  </a:moveTo>
                  <a:lnTo>
                    <a:pt x="34" y="1"/>
                  </a:lnTo>
                  <a:lnTo>
                    <a:pt x="29" y="5"/>
                  </a:lnTo>
                  <a:lnTo>
                    <a:pt x="24" y="10"/>
                  </a:lnTo>
                  <a:lnTo>
                    <a:pt x="16" y="21"/>
                  </a:lnTo>
                  <a:lnTo>
                    <a:pt x="10" y="33"/>
                  </a:lnTo>
                  <a:lnTo>
                    <a:pt x="5" y="45"/>
                  </a:lnTo>
                  <a:lnTo>
                    <a:pt x="5" y="45"/>
                  </a:lnTo>
                  <a:lnTo>
                    <a:pt x="3" y="54"/>
                  </a:lnTo>
                  <a:lnTo>
                    <a:pt x="0" y="63"/>
                  </a:lnTo>
                  <a:lnTo>
                    <a:pt x="0" y="67"/>
                  </a:lnTo>
                  <a:lnTo>
                    <a:pt x="2" y="71"/>
                  </a:lnTo>
                  <a:lnTo>
                    <a:pt x="4" y="73"/>
                  </a:lnTo>
                  <a:lnTo>
                    <a:pt x="9" y="75"/>
                  </a:lnTo>
                  <a:lnTo>
                    <a:pt x="9" y="75"/>
                  </a:lnTo>
                  <a:lnTo>
                    <a:pt x="11" y="75"/>
                  </a:lnTo>
                  <a:lnTo>
                    <a:pt x="12" y="74"/>
                  </a:lnTo>
                  <a:lnTo>
                    <a:pt x="13" y="72"/>
                  </a:lnTo>
                  <a:lnTo>
                    <a:pt x="13" y="71"/>
                  </a:lnTo>
                  <a:lnTo>
                    <a:pt x="12" y="67"/>
                  </a:lnTo>
                  <a:lnTo>
                    <a:pt x="11" y="66"/>
                  </a:lnTo>
                  <a:lnTo>
                    <a:pt x="9" y="66"/>
                  </a:lnTo>
                  <a:lnTo>
                    <a:pt x="9" y="66"/>
                  </a:lnTo>
                  <a:lnTo>
                    <a:pt x="19" y="35"/>
                  </a:lnTo>
                  <a:lnTo>
                    <a:pt x="19" y="35"/>
                  </a:lnTo>
                  <a:lnTo>
                    <a:pt x="23" y="28"/>
                  </a:lnTo>
                  <a:lnTo>
                    <a:pt x="29" y="21"/>
                  </a:lnTo>
                  <a:lnTo>
                    <a:pt x="34" y="13"/>
                  </a:lnTo>
                  <a:lnTo>
                    <a:pt x="41" y="7"/>
                  </a:lnTo>
                  <a:lnTo>
                    <a:pt x="41" y="7"/>
                  </a:lnTo>
                  <a:lnTo>
                    <a:pt x="42" y="6"/>
                  </a:lnTo>
                  <a:lnTo>
                    <a:pt x="42" y="4"/>
                  </a:lnTo>
                  <a:lnTo>
                    <a:pt x="42" y="3"/>
                  </a:lnTo>
                  <a:lnTo>
                    <a:pt x="41" y="1"/>
                  </a:lnTo>
                  <a:lnTo>
                    <a:pt x="38" y="0"/>
                  </a:lnTo>
                  <a:lnTo>
                    <a:pt x="36" y="0"/>
                  </a:lnTo>
                  <a:lnTo>
                    <a:pt x="34" y="1"/>
                  </a:lnTo>
                  <a:lnTo>
                    <a:pt x="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9" name="chenying0907 373"/>
            <p:cNvSpPr>
              <a:spLocks/>
            </p:cNvSpPr>
            <p:nvPr/>
          </p:nvSpPr>
          <p:spPr bwMode="auto">
            <a:xfrm>
              <a:off x="4583113" y="3121025"/>
              <a:ext cx="26988" cy="34925"/>
            </a:xfrm>
            <a:custGeom>
              <a:avLst/>
              <a:gdLst/>
              <a:ahLst/>
              <a:cxnLst>
                <a:cxn ang="0">
                  <a:pos x="43" y="1"/>
                </a:cxn>
                <a:cxn ang="0">
                  <a:pos x="43" y="1"/>
                </a:cxn>
                <a:cxn ang="0">
                  <a:pos x="37" y="7"/>
                </a:cxn>
                <a:cxn ang="0">
                  <a:pos x="31" y="15"/>
                </a:cxn>
                <a:cxn ang="0">
                  <a:pos x="21" y="29"/>
                </a:cxn>
                <a:cxn ang="0">
                  <a:pos x="12" y="45"/>
                </a:cxn>
                <a:cxn ang="0">
                  <a:pos x="7" y="52"/>
                </a:cxn>
                <a:cxn ang="0">
                  <a:pos x="1" y="58"/>
                </a:cxn>
                <a:cxn ang="0">
                  <a:pos x="1" y="58"/>
                </a:cxn>
                <a:cxn ang="0">
                  <a:pos x="0" y="60"/>
                </a:cxn>
                <a:cxn ang="0">
                  <a:pos x="0" y="62"/>
                </a:cxn>
                <a:cxn ang="0">
                  <a:pos x="0" y="63"/>
                </a:cxn>
                <a:cxn ang="0">
                  <a:pos x="1" y="65"/>
                </a:cxn>
                <a:cxn ang="0">
                  <a:pos x="3" y="66"/>
                </a:cxn>
                <a:cxn ang="0">
                  <a:pos x="4" y="66"/>
                </a:cxn>
                <a:cxn ang="0">
                  <a:pos x="6" y="66"/>
                </a:cxn>
                <a:cxn ang="0">
                  <a:pos x="8" y="65"/>
                </a:cxn>
                <a:cxn ang="0">
                  <a:pos x="8" y="65"/>
                </a:cxn>
                <a:cxn ang="0">
                  <a:pos x="13" y="58"/>
                </a:cxn>
                <a:cxn ang="0">
                  <a:pos x="18" y="51"/>
                </a:cxn>
                <a:cxn ang="0">
                  <a:pos x="28" y="36"/>
                </a:cxn>
                <a:cxn ang="0">
                  <a:pos x="38" y="21"/>
                </a:cxn>
                <a:cxn ang="0">
                  <a:pos x="44" y="15"/>
                </a:cxn>
                <a:cxn ang="0">
                  <a:pos x="50" y="8"/>
                </a:cxn>
                <a:cxn ang="0">
                  <a:pos x="50" y="8"/>
                </a:cxn>
                <a:cxn ang="0">
                  <a:pos x="51" y="6"/>
                </a:cxn>
                <a:cxn ang="0">
                  <a:pos x="51" y="5"/>
                </a:cxn>
                <a:cxn ang="0">
                  <a:pos x="51" y="3"/>
                </a:cxn>
                <a:cxn ang="0">
                  <a:pos x="50" y="2"/>
                </a:cxn>
                <a:cxn ang="0">
                  <a:pos x="47" y="0"/>
                </a:cxn>
                <a:cxn ang="0">
                  <a:pos x="45" y="0"/>
                </a:cxn>
                <a:cxn ang="0">
                  <a:pos x="43" y="1"/>
                </a:cxn>
                <a:cxn ang="0">
                  <a:pos x="43" y="1"/>
                </a:cxn>
              </a:cxnLst>
              <a:rect l="0" t="0" r="r" b="b"/>
              <a:pathLst>
                <a:path w="51" h="66">
                  <a:moveTo>
                    <a:pt x="43" y="1"/>
                  </a:moveTo>
                  <a:lnTo>
                    <a:pt x="43" y="1"/>
                  </a:lnTo>
                  <a:lnTo>
                    <a:pt x="37" y="7"/>
                  </a:lnTo>
                  <a:lnTo>
                    <a:pt x="31" y="15"/>
                  </a:lnTo>
                  <a:lnTo>
                    <a:pt x="21" y="29"/>
                  </a:lnTo>
                  <a:lnTo>
                    <a:pt x="12" y="45"/>
                  </a:lnTo>
                  <a:lnTo>
                    <a:pt x="7" y="52"/>
                  </a:lnTo>
                  <a:lnTo>
                    <a:pt x="1" y="58"/>
                  </a:lnTo>
                  <a:lnTo>
                    <a:pt x="1" y="58"/>
                  </a:lnTo>
                  <a:lnTo>
                    <a:pt x="0" y="60"/>
                  </a:lnTo>
                  <a:lnTo>
                    <a:pt x="0" y="62"/>
                  </a:lnTo>
                  <a:lnTo>
                    <a:pt x="0" y="63"/>
                  </a:lnTo>
                  <a:lnTo>
                    <a:pt x="1" y="65"/>
                  </a:lnTo>
                  <a:lnTo>
                    <a:pt x="3" y="66"/>
                  </a:lnTo>
                  <a:lnTo>
                    <a:pt x="4" y="66"/>
                  </a:lnTo>
                  <a:lnTo>
                    <a:pt x="6" y="66"/>
                  </a:lnTo>
                  <a:lnTo>
                    <a:pt x="8" y="65"/>
                  </a:lnTo>
                  <a:lnTo>
                    <a:pt x="8" y="65"/>
                  </a:lnTo>
                  <a:lnTo>
                    <a:pt x="13" y="58"/>
                  </a:lnTo>
                  <a:lnTo>
                    <a:pt x="18" y="51"/>
                  </a:lnTo>
                  <a:lnTo>
                    <a:pt x="28" y="36"/>
                  </a:lnTo>
                  <a:lnTo>
                    <a:pt x="38" y="21"/>
                  </a:lnTo>
                  <a:lnTo>
                    <a:pt x="44" y="15"/>
                  </a:lnTo>
                  <a:lnTo>
                    <a:pt x="50" y="8"/>
                  </a:lnTo>
                  <a:lnTo>
                    <a:pt x="50" y="8"/>
                  </a:lnTo>
                  <a:lnTo>
                    <a:pt x="51" y="6"/>
                  </a:lnTo>
                  <a:lnTo>
                    <a:pt x="51" y="5"/>
                  </a:lnTo>
                  <a:lnTo>
                    <a:pt x="51" y="3"/>
                  </a:lnTo>
                  <a:lnTo>
                    <a:pt x="50" y="2"/>
                  </a:lnTo>
                  <a:lnTo>
                    <a:pt x="47" y="0"/>
                  </a:lnTo>
                  <a:lnTo>
                    <a:pt x="45" y="0"/>
                  </a:lnTo>
                  <a:lnTo>
                    <a:pt x="43" y="1"/>
                  </a:lnTo>
                  <a:lnTo>
                    <a:pt x="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0" name="chenying0907 374"/>
            <p:cNvSpPr>
              <a:spLocks/>
            </p:cNvSpPr>
            <p:nvPr/>
          </p:nvSpPr>
          <p:spPr bwMode="auto">
            <a:xfrm>
              <a:off x="4638675" y="3114675"/>
              <a:ext cx="26988" cy="44450"/>
            </a:xfrm>
            <a:custGeom>
              <a:avLst/>
              <a:gdLst/>
              <a:ahLst/>
              <a:cxnLst>
                <a:cxn ang="0">
                  <a:pos x="42" y="3"/>
                </a:cxn>
                <a:cxn ang="0">
                  <a:pos x="42" y="3"/>
                </a:cxn>
                <a:cxn ang="0">
                  <a:pos x="40" y="8"/>
                </a:cxn>
                <a:cxn ang="0">
                  <a:pos x="37" y="12"/>
                </a:cxn>
                <a:cxn ang="0">
                  <a:pos x="30" y="22"/>
                </a:cxn>
                <a:cxn ang="0">
                  <a:pos x="14" y="40"/>
                </a:cxn>
                <a:cxn ang="0">
                  <a:pos x="14" y="40"/>
                </a:cxn>
                <a:cxn ang="0">
                  <a:pos x="8" y="49"/>
                </a:cxn>
                <a:cxn ang="0">
                  <a:pos x="4" y="59"/>
                </a:cxn>
                <a:cxn ang="0">
                  <a:pos x="1" y="69"/>
                </a:cxn>
                <a:cxn ang="0">
                  <a:pos x="0" y="79"/>
                </a:cxn>
                <a:cxn ang="0">
                  <a:pos x="0" y="79"/>
                </a:cxn>
                <a:cxn ang="0">
                  <a:pos x="0" y="81"/>
                </a:cxn>
                <a:cxn ang="0">
                  <a:pos x="1" y="83"/>
                </a:cxn>
                <a:cxn ang="0">
                  <a:pos x="2" y="83"/>
                </a:cxn>
                <a:cxn ang="0">
                  <a:pos x="4" y="84"/>
                </a:cxn>
                <a:cxn ang="0">
                  <a:pos x="6" y="83"/>
                </a:cxn>
                <a:cxn ang="0">
                  <a:pos x="7" y="83"/>
                </a:cxn>
                <a:cxn ang="0">
                  <a:pos x="8" y="81"/>
                </a:cxn>
                <a:cxn ang="0">
                  <a:pos x="9" y="79"/>
                </a:cxn>
                <a:cxn ang="0">
                  <a:pos x="9" y="79"/>
                </a:cxn>
                <a:cxn ang="0">
                  <a:pos x="10" y="74"/>
                </a:cxn>
                <a:cxn ang="0">
                  <a:pos x="11" y="68"/>
                </a:cxn>
                <a:cxn ang="0">
                  <a:pos x="14" y="58"/>
                </a:cxn>
                <a:cxn ang="0">
                  <a:pos x="21" y="49"/>
                </a:cxn>
                <a:cxn ang="0">
                  <a:pos x="27" y="40"/>
                </a:cxn>
                <a:cxn ang="0">
                  <a:pos x="40" y="23"/>
                </a:cxn>
                <a:cxn ang="0">
                  <a:pos x="46" y="14"/>
                </a:cxn>
                <a:cxn ang="0">
                  <a:pos x="52" y="5"/>
                </a:cxn>
                <a:cxn ang="0">
                  <a:pos x="52" y="5"/>
                </a:cxn>
                <a:cxn ang="0">
                  <a:pos x="52" y="3"/>
                </a:cxn>
                <a:cxn ang="0">
                  <a:pos x="52" y="2"/>
                </a:cxn>
                <a:cxn ang="0">
                  <a:pos x="51" y="0"/>
                </a:cxn>
                <a:cxn ang="0">
                  <a:pos x="49" y="0"/>
                </a:cxn>
                <a:cxn ang="0">
                  <a:pos x="45" y="0"/>
                </a:cxn>
                <a:cxn ang="0">
                  <a:pos x="43" y="1"/>
                </a:cxn>
                <a:cxn ang="0">
                  <a:pos x="42" y="3"/>
                </a:cxn>
                <a:cxn ang="0">
                  <a:pos x="42" y="3"/>
                </a:cxn>
              </a:cxnLst>
              <a:rect l="0" t="0" r="r" b="b"/>
              <a:pathLst>
                <a:path w="52" h="84">
                  <a:moveTo>
                    <a:pt x="42" y="3"/>
                  </a:moveTo>
                  <a:lnTo>
                    <a:pt x="42" y="3"/>
                  </a:lnTo>
                  <a:lnTo>
                    <a:pt x="40" y="8"/>
                  </a:lnTo>
                  <a:lnTo>
                    <a:pt x="37" y="12"/>
                  </a:lnTo>
                  <a:lnTo>
                    <a:pt x="30" y="22"/>
                  </a:lnTo>
                  <a:lnTo>
                    <a:pt x="14" y="40"/>
                  </a:lnTo>
                  <a:lnTo>
                    <a:pt x="14" y="40"/>
                  </a:lnTo>
                  <a:lnTo>
                    <a:pt x="8" y="49"/>
                  </a:lnTo>
                  <a:lnTo>
                    <a:pt x="4" y="59"/>
                  </a:lnTo>
                  <a:lnTo>
                    <a:pt x="1" y="69"/>
                  </a:lnTo>
                  <a:lnTo>
                    <a:pt x="0" y="79"/>
                  </a:lnTo>
                  <a:lnTo>
                    <a:pt x="0" y="79"/>
                  </a:lnTo>
                  <a:lnTo>
                    <a:pt x="0" y="81"/>
                  </a:lnTo>
                  <a:lnTo>
                    <a:pt x="1" y="83"/>
                  </a:lnTo>
                  <a:lnTo>
                    <a:pt x="2" y="83"/>
                  </a:lnTo>
                  <a:lnTo>
                    <a:pt x="4" y="84"/>
                  </a:lnTo>
                  <a:lnTo>
                    <a:pt x="6" y="83"/>
                  </a:lnTo>
                  <a:lnTo>
                    <a:pt x="7" y="83"/>
                  </a:lnTo>
                  <a:lnTo>
                    <a:pt x="8" y="81"/>
                  </a:lnTo>
                  <a:lnTo>
                    <a:pt x="9" y="79"/>
                  </a:lnTo>
                  <a:lnTo>
                    <a:pt x="9" y="79"/>
                  </a:lnTo>
                  <a:lnTo>
                    <a:pt x="10" y="74"/>
                  </a:lnTo>
                  <a:lnTo>
                    <a:pt x="11" y="68"/>
                  </a:lnTo>
                  <a:lnTo>
                    <a:pt x="14" y="58"/>
                  </a:lnTo>
                  <a:lnTo>
                    <a:pt x="21" y="49"/>
                  </a:lnTo>
                  <a:lnTo>
                    <a:pt x="27" y="40"/>
                  </a:lnTo>
                  <a:lnTo>
                    <a:pt x="40" y="23"/>
                  </a:lnTo>
                  <a:lnTo>
                    <a:pt x="46" y="14"/>
                  </a:lnTo>
                  <a:lnTo>
                    <a:pt x="52" y="5"/>
                  </a:lnTo>
                  <a:lnTo>
                    <a:pt x="52" y="5"/>
                  </a:lnTo>
                  <a:lnTo>
                    <a:pt x="52" y="3"/>
                  </a:lnTo>
                  <a:lnTo>
                    <a:pt x="52" y="2"/>
                  </a:lnTo>
                  <a:lnTo>
                    <a:pt x="51" y="0"/>
                  </a:lnTo>
                  <a:lnTo>
                    <a:pt x="49" y="0"/>
                  </a:lnTo>
                  <a:lnTo>
                    <a:pt x="45" y="0"/>
                  </a:lnTo>
                  <a:lnTo>
                    <a:pt x="43" y="1"/>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1" name="chenying0907 375"/>
            <p:cNvSpPr>
              <a:spLocks/>
            </p:cNvSpPr>
            <p:nvPr/>
          </p:nvSpPr>
          <p:spPr bwMode="auto">
            <a:xfrm>
              <a:off x="4686300" y="3121025"/>
              <a:ext cx="25400" cy="38100"/>
            </a:xfrm>
            <a:custGeom>
              <a:avLst/>
              <a:gdLst/>
              <a:ahLst/>
              <a:cxnLst>
                <a:cxn ang="0">
                  <a:pos x="38" y="2"/>
                </a:cxn>
                <a:cxn ang="0">
                  <a:pos x="38" y="2"/>
                </a:cxn>
                <a:cxn ang="0">
                  <a:pos x="34" y="10"/>
                </a:cxn>
                <a:cxn ang="0">
                  <a:pos x="29" y="19"/>
                </a:cxn>
                <a:cxn ang="0">
                  <a:pos x="17" y="33"/>
                </a:cxn>
                <a:cxn ang="0">
                  <a:pos x="12" y="40"/>
                </a:cxn>
                <a:cxn ang="0">
                  <a:pos x="7" y="48"/>
                </a:cxn>
                <a:cxn ang="0">
                  <a:pos x="3" y="56"/>
                </a:cxn>
                <a:cxn ang="0">
                  <a:pos x="0" y="65"/>
                </a:cxn>
                <a:cxn ang="0">
                  <a:pos x="0" y="65"/>
                </a:cxn>
                <a:cxn ang="0">
                  <a:pos x="0" y="67"/>
                </a:cxn>
                <a:cxn ang="0">
                  <a:pos x="1" y="69"/>
                </a:cxn>
                <a:cxn ang="0">
                  <a:pos x="2" y="70"/>
                </a:cxn>
                <a:cxn ang="0">
                  <a:pos x="4" y="71"/>
                </a:cxn>
                <a:cxn ang="0">
                  <a:pos x="5" y="71"/>
                </a:cxn>
                <a:cxn ang="0">
                  <a:pos x="7" y="70"/>
                </a:cxn>
                <a:cxn ang="0">
                  <a:pos x="8" y="69"/>
                </a:cxn>
                <a:cxn ang="0">
                  <a:pos x="9" y="67"/>
                </a:cxn>
                <a:cxn ang="0">
                  <a:pos x="9" y="67"/>
                </a:cxn>
                <a:cxn ang="0">
                  <a:pos x="12" y="59"/>
                </a:cxn>
                <a:cxn ang="0">
                  <a:pos x="16" y="52"/>
                </a:cxn>
                <a:cxn ang="0">
                  <a:pos x="21" y="44"/>
                </a:cxn>
                <a:cxn ang="0">
                  <a:pos x="27" y="37"/>
                </a:cxn>
                <a:cxn ang="0">
                  <a:pos x="37" y="23"/>
                </a:cxn>
                <a:cxn ang="0">
                  <a:pos x="42" y="16"/>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1">
                  <a:moveTo>
                    <a:pt x="38" y="2"/>
                  </a:moveTo>
                  <a:lnTo>
                    <a:pt x="38" y="2"/>
                  </a:lnTo>
                  <a:lnTo>
                    <a:pt x="34" y="10"/>
                  </a:lnTo>
                  <a:lnTo>
                    <a:pt x="29" y="19"/>
                  </a:lnTo>
                  <a:lnTo>
                    <a:pt x="17" y="33"/>
                  </a:lnTo>
                  <a:lnTo>
                    <a:pt x="12" y="40"/>
                  </a:lnTo>
                  <a:lnTo>
                    <a:pt x="7" y="48"/>
                  </a:lnTo>
                  <a:lnTo>
                    <a:pt x="3" y="56"/>
                  </a:lnTo>
                  <a:lnTo>
                    <a:pt x="0" y="65"/>
                  </a:lnTo>
                  <a:lnTo>
                    <a:pt x="0" y="65"/>
                  </a:lnTo>
                  <a:lnTo>
                    <a:pt x="0" y="67"/>
                  </a:lnTo>
                  <a:lnTo>
                    <a:pt x="1" y="69"/>
                  </a:lnTo>
                  <a:lnTo>
                    <a:pt x="2" y="70"/>
                  </a:lnTo>
                  <a:lnTo>
                    <a:pt x="4" y="71"/>
                  </a:lnTo>
                  <a:lnTo>
                    <a:pt x="5" y="71"/>
                  </a:lnTo>
                  <a:lnTo>
                    <a:pt x="7" y="70"/>
                  </a:lnTo>
                  <a:lnTo>
                    <a:pt x="8" y="69"/>
                  </a:lnTo>
                  <a:lnTo>
                    <a:pt x="9" y="67"/>
                  </a:lnTo>
                  <a:lnTo>
                    <a:pt x="9" y="67"/>
                  </a:lnTo>
                  <a:lnTo>
                    <a:pt x="12" y="59"/>
                  </a:lnTo>
                  <a:lnTo>
                    <a:pt x="16" y="52"/>
                  </a:lnTo>
                  <a:lnTo>
                    <a:pt x="21" y="44"/>
                  </a:lnTo>
                  <a:lnTo>
                    <a:pt x="27" y="37"/>
                  </a:lnTo>
                  <a:lnTo>
                    <a:pt x="37" y="23"/>
                  </a:lnTo>
                  <a:lnTo>
                    <a:pt x="42" y="16"/>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2" name="chenying0907 376"/>
            <p:cNvSpPr>
              <a:spLocks/>
            </p:cNvSpPr>
            <p:nvPr/>
          </p:nvSpPr>
          <p:spPr bwMode="auto">
            <a:xfrm>
              <a:off x="4721225" y="3125788"/>
              <a:ext cx="33338" cy="38100"/>
            </a:xfrm>
            <a:custGeom>
              <a:avLst/>
              <a:gdLst/>
              <a:ahLst/>
              <a:cxnLst>
                <a:cxn ang="0">
                  <a:pos x="54" y="1"/>
                </a:cxn>
                <a:cxn ang="0">
                  <a:pos x="54" y="1"/>
                </a:cxn>
                <a:cxn ang="0">
                  <a:pos x="40" y="17"/>
                </a:cxn>
                <a:cxn ang="0">
                  <a:pos x="28" y="32"/>
                </a:cxn>
                <a:cxn ang="0">
                  <a:pos x="15" y="49"/>
                </a:cxn>
                <a:cxn ang="0">
                  <a:pos x="2" y="63"/>
                </a:cxn>
                <a:cxn ang="0">
                  <a:pos x="2" y="63"/>
                </a:cxn>
                <a:cxn ang="0">
                  <a:pos x="0" y="66"/>
                </a:cxn>
                <a:cxn ang="0">
                  <a:pos x="0" y="68"/>
                </a:cxn>
                <a:cxn ang="0">
                  <a:pos x="1" y="69"/>
                </a:cxn>
                <a:cxn ang="0">
                  <a:pos x="2" y="71"/>
                </a:cxn>
                <a:cxn ang="0">
                  <a:pos x="3" y="72"/>
                </a:cxn>
                <a:cxn ang="0">
                  <a:pos x="5" y="72"/>
                </a:cxn>
                <a:cxn ang="0">
                  <a:pos x="6" y="72"/>
                </a:cxn>
                <a:cxn ang="0">
                  <a:pos x="8" y="71"/>
                </a:cxn>
                <a:cxn ang="0">
                  <a:pos x="8" y="71"/>
                </a:cxn>
                <a:cxn ang="0">
                  <a:pos x="22" y="55"/>
                </a:cxn>
                <a:cxn ang="0">
                  <a:pos x="34" y="40"/>
                </a:cxn>
                <a:cxn ang="0">
                  <a:pos x="47" y="24"/>
                </a:cxn>
                <a:cxn ang="0">
                  <a:pos x="61" y="9"/>
                </a:cxn>
                <a:cxn ang="0">
                  <a:pos x="61" y="9"/>
                </a:cxn>
                <a:cxn ang="0">
                  <a:pos x="62" y="7"/>
                </a:cxn>
                <a:cxn ang="0">
                  <a:pos x="62" y="6"/>
                </a:cxn>
                <a:cxn ang="0">
                  <a:pos x="61" y="4"/>
                </a:cxn>
                <a:cxn ang="0">
                  <a:pos x="60" y="3"/>
                </a:cxn>
                <a:cxn ang="0">
                  <a:pos x="59" y="1"/>
                </a:cxn>
                <a:cxn ang="0">
                  <a:pos x="57" y="0"/>
                </a:cxn>
                <a:cxn ang="0">
                  <a:pos x="56" y="0"/>
                </a:cxn>
                <a:cxn ang="0">
                  <a:pos x="54" y="1"/>
                </a:cxn>
                <a:cxn ang="0">
                  <a:pos x="54" y="1"/>
                </a:cxn>
              </a:cxnLst>
              <a:rect l="0" t="0" r="r" b="b"/>
              <a:pathLst>
                <a:path w="62" h="72">
                  <a:moveTo>
                    <a:pt x="54" y="1"/>
                  </a:moveTo>
                  <a:lnTo>
                    <a:pt x="54" y="1"/>
                  </a:lnTo>
                  <a:lnTo>
                    <a:pt x="40" y="17"/>
                  </a:lnTo>
                  <a:lnTo>
                    <a:pt x="28" y="32"/>
                  </a:lnTo>
                  <a:lnTo>
                    <a:pt x="15" y="49"/>
                  </a:lnTo>
                  <a:lnTo>
                    <a:pt x="2" y="63"/>
                  </a:lnTo>
                  <a:lnTo>
                    <a:pt x="2" y="63"/>
                  </a:lnTo>
                  <a:lnTo>
                    <a:pt x="0" y="66"/>
                  </a:lnTo>
                  <a:lnTo>
                    <a:pt x="0" y="68"/>
                  </a:lnTo>
                  <a:lnTo>
                    <a:pt x="1" y="69"/>
                  </a:lnTo>
                  <a:lnTo>
                    <a:pt x="2" y="71"/>
                  </a:lnTo>
                  <a:lnTo>
                    <a:pt x="3" y="72"/>
                  </a:lnTo>
                  <a:lnTo>
                    <a:pt x="5" y="72"/>
                  </a:lnTo>
                  <a:lnTo>
                    <a:pt x="6" y="72"/>
                  </a:lnTo>
                  <a:lnTo>
                    <a:pt x="8" y="71"/>
                  </a:lnTo>
                  <a:lnTo>
                    <a:pt x="8" y="71"/>
                  </a:lnTo>
                  <a:lnTo>
                    <a:pt x="22" y="55"/>
                  </a:lnTo>
                  <a:lnTo>
                    <a:pt x="34" y="40"/>
                  </a:lnTo>
                  <a:lnTo>
                    <a:pt x="47" y="24"/>
                  </a:lnTo>
                  <a:lnTo>
                    <a:pt x="61" y="9"/>
                  </a:lnTo>
                  <a:lnTo>
                    <a:pt x="61" y="9"/>
                  </a:lnTo>
                  <a:lnTo>
                    <a:pt x="62" y="7"/>
                  </a:lnTo>
                  <a:lnTo>
                    <a:pt x="62" y="6"/>
                  </a:lnTo>
                  <a:lnTo>
                    <a:pt x="61" y="4"/>
                  </a:lnTo>
                  <a:lnTo>
                    <a:pt x="60" y="3"/>
                  </a:lnTo>
                  <a:lnTo>
                    <a:pt x="59" y="1"/>
                  </a:lnTo>
                  <a:lnTo>
                    <a:pt x="57" y="0"/>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3" name="chenying0907 377"/>
            <p:cNvSpPr>
              <a:spLocks/>
            </p:cNvSpPr>
            <p:nvPr/>
          </p:nvSpPr>
          <p:spPr bwMode="auto">
            <a:xfrm>
              <a:off x="4311650" y="3119438"/>
              <a:ext cx="20638" cy="39688"/>
            </a:xfrm>
            <a:custGeom>
              <a:avLst/>
              <a:gdLst/>
              <a:ahLst/>
              <a:cxnLst>
                <a:cxn ang="0">
                  <a:pos x="39" y="4"/>
                </a:cxn>
                <a:cxn ang="0">
                  <a:pos x="39" y="4"/>
                </a:cxn>
                <a:cxn ang="0">
                  <a:pos x="38" y="2"/>
                </a:cxn>
                <a:cxn ang="0">
                  <a:pos x="37" y="1"/>
                </a:cxn>
                <a:cxn ang="0">
                  <a:pos x="35" y="0"/>
                </a:cxn>
                <a:cxn ang="0">
                  <a:pos x="33" y="0"/>
                </a:cxn>
                <a:cxn ang="0">
                  <a:pos x="31" y="0"/>
                </a:cxn>
                <a:cxn ang="0">
                  <a:pos x="30" y="1"/>
                </a:cxn>
                <a:cxn ang="0">
                  <a:pos x="29" y="2"/>
                </a:cxn>
                <a:cxn ang="0">
                  <a:pos x="29" y="4"/>
                </a:cxn>
                <a:cxn ang="0">
                  <a:pos x="29" y="4"/>
                </a:cxn>
                <a:cxn ang="0">
                  <a:pos x="29" y="14"/>
                </a:cxn>
                <a:cxn ang="0">
                  <a:pos x="28" y="24"/>
                </a:cxn>
                <a:cxn ang="0">
                  <a:pos x="26" y="33"/>
                </a:cxn>
                <a:cxn ang="0">
                  <a:pos x="24" y="38"/>
                </a:cxn>
                <a:cxn ang="0">
                  <a:pos x="21" y="42"/>
                </a:cxn>
                <a:cxn ang="0">
                  <a:pos x="21" y="42"/>
                </a:cxn>
                <a:cxn ang="0">
                  <a:pos x="17" y="50"/>
                </a:cxn>
                <a:cxn ang="0">
                  <a:pos x="12" y="56"/>
                </a:cxn>
                <a:cxn ang="0">
                  <a:pos x="1" y="68"/>
                </a:cxn>
                <a:cxn ang="0">
                  <a:pos x="1" y="68"/>
                </a:cxn>
                <a:cxn ang="0">
                  <a:pos x="0" y="70"/>
                </a:cxn>
                <a:cxn ang="0">
                  <a:pos x="0" y="71"/>
                </a:cxn>
                <a:cxn ang="0">
                  <a:pos x="1" y="73"/>
                </a:cxn>
                <a:cxn ang="0">
                  <a:pos x="2" y="74"/>
                </a:cxn>
                <a:cxn ang="0">
                  <a:pos x="6" y="75"/>
                </a:cxn>
                <a:cxn ang="0">
                  <a:pos x="8" y="74"/>
                </a:cxn>
                <a:cxn ang="0">
                  <a:pos x="10" y="73"/>
                </a:cxn>
                <a:cxn ang="0">
                  <a:pos x="10" y="73"/>
                </a:cxn>
                <a:cxn ang="0">
                  <a:pos x="15" y="65"/>
                </a:cxn>
                <a:cxn ang="0">
                  <a:pos x="22" y="57"/>
                </a:cxn>
                <a:cxn ang="0">
                  <a:pos x="28" y="50"/>
                </a:cxn>
                <a:cxn ang="0">
                  <a:pos x="33" y="41"/>
                </a:cxn>
                <a:cxn ang="0">
                  <a:pos x="33" y="41"/>
                </a:cxn>
                <a:cxn ang="0">
                  <a:pos x="35" y="37"/>
                </a:cxn>
                <a:cxn ang="0">
                  <a:pos x="37" y="32"/>
                </a:cxn>
                <a:cxn ang="0">
                  <a:pos x="39" y="23"/>
                </a:cxn>
                <a:cxn ang="0">
                  <a:pos x="39" y="4"/>
                </a:cxn>
                <a:cxn ang="0">
                  <a:pos x="39" y="4"/>
                </a:cxn>
              </a:cxnLst>
              <a:rect l="0" t="0" r="r" b="b"/>
              <a:pathLst>
                <a:path w="39" h="75">
                  <a:moveTo>
                    <a:pt x="39" y="4"/>
                  </a:moveTo>
                  <a:lnTo>
                    <a:pt x="39" y="4"/>
                  </a:lnTo>
                  <a:lnTo>
                    <a:pt x="38" y="2"/>
                  </a:lnTo>
                  <a:lnTo>
                    <a:pt x="37" y="1"/>
                  </a:lnTo>
                  <a:lnTo>
                    <a:pt x="35" y="0"/>
                  </a:lnTo>
                  <a:lnTo>
                    <a:pt x="33" y="0"/>
                  </a:lnTo>
                  <a:lnTo>
                    <a:pt x="31" y="0"/>
                  </a:lnTo>
                  <a:lnTo>
                    <a:pt x="30" y="1"/>
                  </a:lnTo>
                  <a:lnTo>
                    <a:pt x="29" y="2"/>
                  </a:lnTo>
                  <a:lnTo>
                    <a:pt x="29" y="4"/>
                  </a:lnTo>
                  <a:lnTo>
                    <a:pt x="29" y="4"/>
                  </a:lnTo>
                  <a:lnTo>
                    <a:pt x="29" y="14"/>
                  </a:lnTo>
                  <a:lnTo>
                    <a:pt x="28" y="24"/>
                  </a:lnTo>
                  <a:lnTo>
                    <a:pt x="26" y="33"/>
                  </a:lnTo>
                  <a:lnTo>
                    <a:pt x="24" y="38"/>
                  </a:lnTo>
                  <a:lnTo>
                    <a:pt x="21" y="42"/>
                  </a:lnTo>
                  <a:lnTo>
                    <a:pt x="21" y="42"/>
                  </a:lnTo>
                  <a:lnTo>
                    <a:pt x="17" y="50"/>
                  </a:lnTo>
                  <a:lnTo>
                    <a:pt x="12" y="56"/>
                  </a:lnTo>
                  <a:lnTo>
                    <a:pt x="1" y="68"/>
                  </a:lnTo>
                  <a:lnTo>
                    <a:pt x="1" y="68"/>
                  </a:lnTo>
                  <a:lnTo>
                    <a:pt x="0" y="70"/>
                  </a:lnTo>
                  <a:lnTo>
                    <a:pt x="0" y="71"/>
                  </a:lnTo>
                  <a:lnTo>
                    <a:pt x="1" y="73"/>
                  </a:lnTo>
                  <a:lnTo>
                    <a:pt x="2" y="74"/>
                  </a:lnTo>
                  <a:lnTo>
                    <a:pt x="6" y="75"/>
                  </a:lnTo>
                  <a:lnTo>
                    <a:pt x="8" y="74"/>
                  </a:lnTo>
                  <a:lnTo>
                    <a:pt x="10" y="73"/>
                  </a:lnTo>
                  <a:lnTo>
                    <a:pt x="10" y="73"/>
                  </a:lnTo>
                  <a:lnTo>
                    <a:pt x="15" y="65"/>
                  </a:lnTo>
                  <a:lnTo>
                    <a:pt x="22" y="57"/>
                  </a:lnTo>
                  <a:lnTo>
                    <a:pt x="28" y="50"/>
                  </a:lnTo>
                  <a:lnTo>
                    <a:pt x="33" y="41"/>
                  </a:lnTo>
                  <a:lnTo>
                    <a:pt x="33" y="41"/>
                  </a:lnTo>
                  <a:lnTo>
                    <a:pt x="35" y="37"/>
                  </a:lnTo>
                  <a:lnTo>
                    <a:pt x="37" y="32"/>
                  </a:lnTo>
                  <a:lnTo>
                    <a:pt x="39" y="23"/>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4" name="chenying0907 378"/>
            <p:cNvSpPr>
              <a:spLocks/>
            </p:cNvSpPr>
            <p:nvPr/>
          </p:nvSpPr>
          <p:spPr bwMode="auto">
            <a:xfrm>
              <a:off x="4568825" y="3319463"/>
              <a:ext cx="41275" cy="146050"/>
            </a:xfrm>
            <a:custGeom>
              <a:avLst/>
              <a:gdLst/>
              <a:ahLst/>
              <a:cxnLst>
                <a:cxn ang="0">
                  <a:pos x="72" y="2"/>
                </a:cxn>
                <a:cxn ang="0">
                  <a:pos x="72" y="2"/>
                </a:cxn>
                <a:cxn ang="0">
                  <a:pos x="64" y="16"/>
                </a:cxn>
                <a:cxn ang="0">
                  <a:pos x="58" y="30"/>
                </a:cxn>
                <a:cxn ang="0">
                  <a:pos x="51" y="45"/>
                </a:cxn>
                <a:cxn ang="0">
                  <a:pos x="47" y="60"/>
                </a:cxn>
                <a:cxn ang="0">
                  <a:pos x="40" y="91"/>
                </a:cxn>
                <a:cxn ang="0">
                  <a:pos x="34" y="122"/>
                </a:cxn>
                <a:cxn ang="0">
                  <a:pos x="34" y="122"/>
                </a:cxn>
                <a:cxn ang="0">
                  <a:pos x="26" y="158"/>
                </a:cxn>
                <a:cxn ang="0">
                  <a:pos x="17" y="195"/>
                </a:cxn>
                <a:cxn ang="0">
                  <a:pos x="17" y="195"/>
                </a:cxn>
                <a:cxn ang="0">
                  <a:pos x="12" y="214"/>
                </a:cxn>
                <a:cxn ang="0">
                  <a:pos x="7" y="233"/>
                </a:cxn>
                <a:cxn ang="0">
                  <a:pos x="3" y="251"/>
                </a:cxn>
                <a:cxn ang="0">
                  <a:pos x="1" y="260"/>
                </a:cxn>
                <a:cxn ang="0">
                  <a:pos x="0" y="270"/>
                </a:cxn>
                <a:cxn ang="0">
                  <a:pos x="0" y="270"/>
                </a:cxn>
                <a:cxn ang="0">
                  <a:pos x="0" y="272"/>
                </a:cxn>
                <a:cxn ang="0">
                  <a:pos x="1" y="274"/>
                </a:cxn>
                <a:cxn ang="0">
                  <a:pos x="3" y="274"/>
                </a:cxn>
                <a:cxn ang="0">
                  <a:pos x="5" y="275"/>
                </a:cxn>
                <a:cxn ang="0">
                  <a:pos x="6" y="274"/>
                </a:cxn>
                <a:cxn ang="0">
                  <a:pos x="8" y="274"/>
                </a:cxn>
                <a:cxn ang="0">
                  <a:pos x="9" y="272"/>
                </a:cxn>
                <a:cxn ang="0">
                  <a:pos x="9" y="270"/>
                </a:cxn>
                <a:cxn ang="0">
                  <a:pos x="9" y="270"/>
                </a:cxn>
                <a:cxn ang="0">
                  <a:pos x="10" y="260"/>
                </a:cxn>
                <a:cxn ang="0">
                  <a:pos x="12" y="251"/>
                </a:cxn>
                <a:cxn ang="0">
                  <a:pos x="16" y="234"/>
                </a:cxn>
                <a:cxn ang="0">
                  <a:pos x="21" y="216"/>
                </a:cxn>
                <a:cxn ang="0">
                  <a:pos x="27" y="197"/>
                </a:cxn>
                <a:cxn ang="0">
                  <a:pos x="27" y="197"/>
                </a:cxn>
                <a:cxn ang="0">
                  <a:pos x="40" y="133"/>
                </a:cxn>
                <a:cxn ang="0">
                  <a:pos x="40" y="133"/>
                </a:cxn>
                <a:cxn ang="0">
                  <a:pos x="47" y="100"/>
                </a:cxn>
                <a:cxn ang="0">
                  <a:pos x="55" y="68"/>
                </a:cxn>
                <a:cxn ang="0">
                  <a:pos x="60" y="52"/>
                </a:cxn>
                <a:cxn ang="0">
                  <a:pos x="65" y="36"/>
                </a:cxn>
                <a:cxn ang="0">
                  <a:pos x="72" y="21"/>
                </a:cxn>
                <a:cxn ang="0">
                  <a:pos x="80" y="6"/>
                </a:cxn>
                <a:cxn ang="0">
                  <a:pos x="80" y="6"/>
                </a:cxn>
                <a:cxn ang="0">
                  <a:pos x="80" y="5"/>
                </a:cxn>
                <a:cxn ang="0">
                  <a:pos x="80" y="3"/>
                </a:cxn>
                <a:cxn ang="0">
                  <a:pos x="79" y="2"/>
                </a:cxn>
                <a:cxn ang="0">
                  <a:pos x="78" y="0"/>
                </a:cxn>
                <a:cxn ang="0">
                  <a:pos x="77" y="0"/>
                </a:cxn>
                <a:cxn ang="0">
                  <a:pos x="75" y="0"/>
                </a:cxn>
                <a:cxn ang="0">
                  <a:pos x="73" y="0"/>
                </a:cxn>
                <a:cxn ang="0">
                  <a:pos x="72" y="2"/>
                </a:cxn>
                <a:cxn ang="0">
                  <a:pos x="72" y="2"/>
                </a:cxn>
              </a:cxnLst>
              <a:rect l="0" t="0" r="r" b="b"/>
              <a:pathLst>
                <a:path w="80" h="275">
                  <a:moveTo>
                    <a:pt x="72" y="2"/>
                  </a:moveTo>
                  <a:lnTo>
                    <a:pt x="72" y="2"/>
                  </a:lnTo>
                  <a:lnTo>
                    <a:pt x="64" y="16"/>
                  </a:lnTo>
                  <a:lnTo>
                    <a:pt x="58" y="30"/>
                  </a:lnTo>
                  <a:lnTo>
                    <a:pt x="51" y="45"/>
                  </a:lnTo>
                  <a:lnTo>
                    <a:pt x="47" y="60"/>
                  </a:lnTo>
                  <a:lnTo>
                    <a:pt x="40" y="91"/>
                  </a:lnTo>
                  <a:lnTo>
                    <a:pt x="34" y="122"/>
                  </a:lnTo>
                  <a:lnTo>
                    <a:pt x="34" y="122"/>
                  </a:lnTo>
                  <a:lnTo>
                    <a:pt x="26" y="158"/>
                  </a:lnTo>
                  <a:lnTo>
                    <a:pt x="17" y="195"/>
                  </a:lnTo>
                  <a:lnTo>
                    <a:pt x="17" y="195"/>
                  </a:lnTo>
                  <a:lnTo>
                    <a:pt x="12" y="214"/>
                  </a:lnTo>
                  <a:lnTo>
                    <a:pt x="7" y="233"/>
                  </a:lnTo>
                  <a:lnTo>
                    <a:pt x="3" y="251"/>
                  </a:lnTo>
                  <a:lnTo>
                    <a:pt x="1" y="260"/>
                  </a:lnTo>
                  <a:lnTo>
                    <a:pt x="0" y="270"/>
                  </a:lnTo>
                  <a:lnTo>
                    <a:pt x="0" y="270"/>
                  </a:lnTo>
                  <a:lnTo>
                    <a:pt x="0" y="272"/>
                  </a:lnTo>
                  <a:lnTo>
                    <a:pt x="1" y="274"/>
                  </a:lnTo>
                  <a:lnTo>
                    <a:pt x="3" y="274"/>
                  </a:lnTo>
                  <a:lnTo>
                    <a:pt x="5" y="275"/>
                  </a:lnTo>
                  <a:lnTo>
                    <a:pt x="6" y="274"/>
                  </a:lnTo>
                  <a:lnTo>
                    <a:pt x="8" y="274"/>
                  </a:lnTo>
                  <a:lnTo>
                    <a:pt x="9" y="272"/>
                  </a:lnTo>
                  <a:lnTo>
                    <a:pt x="9" y="270"/>
                  </a:lnTo>
                  <a:lnTo>
                    <a:pt x="9" y="270"/>
                  </a:lnTo>
                  <a:lnTo>
                    <a:pt x="10" y="260"/>
                  </a:lnTo>
                  <a:lnTo>
                    <a:pt x="12" y="251"/>
                  </a:lnTo>
                  <a:lnTo>
                    <a:pt x="16" y="234"/>
                  </a:lnTo>
                  <a:lnTo>
                    <a:pt x="21" y="216"/>
                  </a:lnTo>
                  <a:lnTo>
                    <a:pt x="27" y="197"/>
                  </a:lnTo>
                  <a:lnTo>
                    <a:pt x="27" y="197"/>
                  </a:lnTo>
                  <a:lnTo>
                    <a:pt x="40" y="133"/>
                  </a:lnTo>
                  <a:lnTo>
                    <a:pt x="40" y="133"/>
                  </a:lnTo>
                  <a:lnTo>
                    <a:pt x="47" y="100"/>
                  </a:lnTo>
                  <a:lnTo>
                    <a:pt x="55" y="68"/>
                  </a:lnTo>
                  <a:lnTo>
                    <a:pt x="60" y="52"/>
                  </a:lnTo>
                  <a:lnTo>
                    <a:pt x="65" y="36"/>
                  </a:lnTo>
                  <a:lnTo>
                    <a:pt x="72" y="21"/>
                  </a:lnTo>
                  <a:lnTo>
                    <a:pt x="80" y="6"/>
                  </a:lnTo>
                  <a:lnTo>
                    <a:pt x="80" y="6"/>
                  </a:lnTo>
                  <a:lnTo>
                    <a:pt x="80" y="5"/>
                  </a:lnTo>
                  <a:lnTo>
                    <a:pt x="80" y="3"/>
                  </a:lnTo>
                  <a:lnTo>
                    <a:pt x="79" y="2"/>
                  </a:lnTo>
                  <a:lnTo>
                    <a:pt x="78" y="0"/>
                  </a:lnTo>
                  <a:lnTo>
                    <a:pt x="77" y="0"/>
                  </a:lnTo>
                  <a:lnTo>
                    <a:pt x="75" y="0"/>
                  </a:lnTo>
                  <a:lnTo>
                    <a:pt x="73" y="0"/>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5" name="chenying0907 379"/>
            <p:cNvSpPr>
              <a:spLocks/>
            </p:cNvSpPr>
            <p:nvPr/>
          </p:nvSpPr>
          <p:spPr bwMode="auto">
            <a:xfrm>
              <a:off x="4610100" y="3270250"/>
              <a:ext cx="46038" cy="166688"/>
            </a:xfrm>
            <a:custGeom>
              <a:avLst/>
              <a:gdLst/>
              <a:ahLst/>
              <a:cxnLst>
                <a:cxn ang="0">
                  <a:pos x="77" y="3"/>
                </a:cxn>
                <a:cxn ang="0">
                  <a:pos x="77" y="3"/>
                </a:cxn>
                <a:cxn ang="0">
                  <a:pos x="72" y="21"/>
                </a:cxn>
                <a:cxn ang="0">
                  <a:pos x="65" y="38"/>
                </a:cxn>
                <a:cxn ang="0">
                  <a:pos x="58" y="55"/>
                </a:cxn>
                <a:cxn ang="0">
                  <a:pos x="53" y="72"/>
                </a:cxn>
                <a:cxn ang="0">
                  <a:pos x="53" y="72"/>
                </a:cxn>
                <a:cxn ang="0">
                  <a:pos x="31" y="156"/>
                </a:cxn>
                <a:cxn ang="0">
                  <a:pos x="31" y="156"/>
                </a:cxn>
                <a:cxn ang="0">
                  <a:pos x="27" y="177"/>
                </a:cxn>
                <a:cxn ang="0">
                  <a:pos x="24" y="197"/>
                </a:cxn>
                <a:cxn ang="0">
                  <a:pos x="20" y="219"/>
                </a:cxn>
                <a:cxn ang="0">
                  <a:pos x="16" y="240"/>
                </a:cxn>
                <a:cxn ang="0">
                  <a:pos x="16" y="240"/>
                </a:cxn>
                <a:cxn ang="0">
                  <a:pos x="7" y="276"/>
                </a:cxn>
                <a:cxn ang="0">
                  <a:pos x="2" y="293"/>
                </a:cxn>
                <a:cxn ang="0">
                  <a:pos x="0" y="313"/>
                </a:cxn>
                <a:cxn ang="0">
                  <a:pos x="0" y="313"/>
                </a:cxn>
                <a:cxn ang="0">
                  <a:pos x="1" y="315"/>
                </a:cxn>
                <a:cxn ang="0">
                  <a:pos x="1" y="316"/>
                </a:cxn>
                <a:cxn ang="0">
                  <a:pos x="3" y="317"/>
                </a:cxn>
                <a:cxn ang="0">
                  <a:pos x="6" y="317"/>
                </a:cxn>
                <a:cxn ang="0">
                  <a:pos x="7" y="317"/>
                </a:cxn>
                <a:cxn ang="0">
                  <a:pos x="9" y="316"/>
                </a:cxn>
                <a:cxn ang="0">
                  <a:pos x="10" y="315"/>
                </a:cxn>
                <a:cxn ang="0">
                  <a:pos x="10" y="313"/>
                </a:cxn>
                <a:cxn ang="0">
                  <a:pos x="10" y="313"/>
                </a:cxn>
                <a:cxn ang="0">
                  <a:pos x="11" y="303"/>
                </a:cxn>
                <a:cxn ang="0">
                  <a:pos x="13" y="292"/>
                </a:cxn>
                <a:cxn ang="0">
                  <a:pos x="17" y="273"/>
                </a:cxn>
                <a:cxn ang="0">
                  <a:pos x="27" y="234"/>
                </a:cxn>
                <a:cxn ang="0">
                  <a:pos x="27" y="234"/>
                </a:cxn>
                <a:cxn ang="0">
                  <a:pos x="31" y="215"/>
                </a:cxn>
                <a:cxn ang="0">
                  <a:pos x="34" y="196"/>
                </a:cxn>
                <a:cxn ang="0">
                  <a:pos x="36" y="177"/>
                </a:cxn>
                <a:cxn ang="0">
                  <a:pos x="41" y="158"/>
                </a:cxn>
                <a:cxn ang="0">
                  <a:pos x="41" y="158"/>
                </a:cxn>
                <a:cxn ang="0">
                  <a:pos x="60" y="84"/>
                </a:cxn>
                <a:cxn ang="0">
                  <a:pos x="60" y="84"/>
                </a:cxn>
                <a:cxn ang="0">
                  <a:pos x="66" y="64"/>
                </a:cxn>
                <a:cxn ang="0">
                  <a:pos x="73" y="44"/>
                </a:cxn>
                <a:cxn ang="0">
                  <a:pos x="80" y="26"/>
                </a:cxn>
                <a:cxn ang="0">
                  <a:pos x="86" y="6"/>
                </a:cxn>
                <a:cxn ang="0">
                  <a:pos x="86" y="6"/>
                </a:cxn>
                <a:cxn ang="0">
                  <a:pos x="86" y="4"/>
                </a:cxn>
                <a:cxn ang="0">
                  <a:pos x="85" y="2"/>
                </a:cxn>
                <a:cxn ang="0">
                  <a:pos x="84" y="1"/>
                </a:cxn>
                <a:cxn ang="0">
                  <a:pos x="82" y="0"/>
                </a:cxn>
                <a:cxn ang="0">
                  <a:pos x="81" y="0"/>
                </a:cxn>
                <a:cxn ang="0">
                  <a:pos x="79" y="0"/>
                </a:cxn>
                <a:cxn ang="0">
                  <a:pos x="78" y="1"/>
                </a:cxn>
                <a:cxn ang="0">
                  <a:pos x="77" y="3"/>
                </a:cxn>
                <a:cxn ang="0">
                  <a:pos x="77" y="3"/>
                </a:cxn>
              </a:cxnLst>
              <a:rect l="0" t="0" r="r" b="b"/>
              <a:pathLst>
                <a:path w="86" h="317">
                  <a:moveTo>
                    <a:pt x="77" y="3"/>
                  </a:moveTo>
                  <a:lnTo>
                    <a:pt x="77" y="3"/>
                  </a:lnTo>
                  <a:lnTo>
                    <a:pt x="72" y="21"/>
                  </a:lnTo>
                  <a:lnTo>
                    <a:pt x="65" y="38"/>
                  </a:lnTo>
                  <a:lnTo>
                    <a:pt x="58" y="55"/>
                  </a:lnTo>
                  <a:lnTo>
                    <a:pt x="53" y="72"/>
                  </a:lnTo>
                  <a:lnTo>
                    <a:pt x="53" y="72"/>
                  </a:lnTo>
                  <a:lnTo>
                    <a:pt x="31" y="156"/>
                  </a:lnTo>
                  <a:lnTo>
                    <a:pt x="31" y="156"/>
                  </a:lnTo>
                  <a:lnTo>
                    <a:pt x="27" y="177"/>
                  </a:lnTo>
                  <a:lnTo>
                    <a:pt x="24" y="197"/>
                  </a:lnTo>
                  <a:lnTo>
                    <a:pt x="20" y="219"/>
                  </a:lnTo>
                  <a:lnTo>
                    <a:pt x="16" y="240"/>
                  </a:lnTo>
                  <a:lnTo>
                    <a:pt x="16" y="240"/>
                  </a:lnTo>
                  <a:lnTo>
                    <a:pt x="7" y="276"/>
                  </a:lnTo>
                  <a:lnTo>
                    <a:pt x="2" y="293"/>
                  </a:lnTo>
                  <a:lnTo>
                    <a:pt x="0" y="313"/>
                  </a:lnTo>
                  <a:lnTo>
                    <a:pt x="0" y="313"/>
                  </a:lnTo>
                  <a:lnTo>
                    <a:pt x="1" y="315"/>
                  </a:lnTo>
                  <a:lnTo>
                    <a:pt x="1" y="316"/>
                  </a:lnTo>
                  <a:lnTo>
                    <a:pt x="3" y="317"/>
                  </a:lnTo>
                  <a:lnTo>
                    <a:pt x="6" y="317"/>
                  </a:lnTo>
                  <a:lnTo>
                    <a:pt x="7" y="317"/>
                  </a:lnTo>
                  <a:lnTo>
                    <a:pt x="9" y="316"/>
                  </a:lnTo>
                  <a:lnTo>
                    <a:pt x="10" y="315"/>
                  </a:lnTo>
                  <a:lnTo>
                    <a:pt x="10" y="313"/>
                  </a:lnTo>
                  <a:lnTo>
                    <a:pt x="10" y="313"/>
                  </a:lnTo>
                  <a:lnTo>
                    <a:pt x="11" y="303"/>
                  </a:lnTo>
                  <a:lnTo>
                    <a:pt x="13" y="292"/>
                  </a:lnTo>
                  <a:lnTo>
                    <a:pt x="17" y="273"/>
                  </a:lnTo>
                  <a:lnTo>
                    <a:pt x="27" y="234"/>
                  </a:lnTo>
                  <a:lnTo>
                    <a:pt x="27" y="234"/>
                  </a:lnTo>
                  <a:lnTo>
                    <a:pt x="31" y="215"/>
                  </a:lnTo>
                  <a:lnTo>
                    <a:pt x="34" y="196"/>
                  </a:lnTo>
                  <a:lnTo>
                    <a:pt x="36" y="177"/>
                  </a:lnTo>
                  <a:lnTo>
                    <a:pt x="41" y="158"/>
                  </a:lnTo>
                  <a:lnTo>
                    <a:pt x="41" y="158"/>
                  </a:lnTo>
                  <a:lnTo>
                    <a:pt x="60" y="84"/>
                  </a:lnTo>
                  <a:lnTo>
                    <a:pt x="60" y="84"/>
                  </a:lnTo>
                  <a:lnTo>
                    <a:pt x="66" y="64"/>
                  </a:lnTo>
                  <a:lnTo>
                    <a:pt x="73" y="44"/>
                  </a:lnTo>
                  <a:lnTo>
                    <a:pt x="80" y="26"/>
                  </a:lnTo>
                  <a:lnTo>
                    <a:pt x="86" y="6"/>
                  </a:lnTo>
                  <a:lnTo>
                    <a:pt x="86" y="6"/>
                  </a:lnTo>
                  <a:lnTo>
                    <a:pt x="86" y="4"/>
                  </a:lnTo>
                  <a:lnTo>
                    <a:pt x="85" y="2"/>
                  </a:lnTo>
                  <a:lnTo>
                    <a:pt x="84" y="1"/>
                  </a:lnTo>
                  <a:lnTo>
                    <a:pt x="82" y="0"/>
                  </a:lnTo>
                  <a:lnTo>
                    <a:pt x="81" y="0"/>
                  </a:lnTo>
                  <a:lnTo>
                    <a:pt x="79"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6" name="chenying0907 380"/>
            <p:cNvSpPr>
              <a:spLocks/>
            </p:cNvSpPr>
            <p:nvPr/>
          </p:nvSpPr>
          <p:spPr bwMode="auto">
            <a:xfrm>
              <a:off x="4660900" y="3228975"/>
              <a:ext cx="38100" cy="158750"/>
            </a:xfrm>
            <a:custGeom>
              <a:avLst/>
              <a:gdLst/>
              <a:ahLst/>
              <a:cxnLst>
                <a:cxn ang="0">
                  <a:pos x="62" y="5"/>
                </a:cxn>
                <a:cxn ang="0">
                  <a:pos x="62" y="5"/>
                </a:cxn>
                <a:cxn ang="0">
                  <a:pos x="59" y="23"/>
                </a:cxn>
                <a:cxn ang="0">
                  <a:pos x="56" y="43"/>
                </a:cxn>
                <a:cxn ang="0">
                  <a:pos x="46" y="80"/>
                </a:cxn>
                <a:cxn ang="0">
                  <a:pos x="46" y="80"/>
                </a:cxn>
                <a:cxn ang="0">
                  <a:pos x="35" y="117"/>
                </a:cxn>
                <a:cxn ang="0">
                  <a:pos x="31" y="136"/>
                </a:cxn>
                <a:cxn ang="0">
                  <a:pos x="27" y="155"/>
                </a:cxn>
                <a:cxn ang="0">
                  <a:pos x="27" y="155"/>
                </a:cxn>
                <a:cxn ang="0">
                  <a:pos x="20" y="189"/>
                </a:cxn>
                <a:cxn ang="0">
                  <a:pos x="13" y="224"/>
                </a:cxn>
                <a:cxn ang="0">
                  <a:pos x="6" y="259"/>
                </a:cxn>
                <a:cxn ang="0">
                  <a:pos x="2" y="276"/>
                </a:cxn>
                <a:cxn ang="0">
                  <a:pos x="0" y="294"/>
                </a:cxn>
                <a:cxn ang="0">
                  <a:pos x="0" y="294"/>
                </a:cxn>
                <a:cxn ang="0">
                  <a:pos x="0" y="296"/>
                </a:cxn>
                <a:cxn ang="0">
                  <a:pos x="1" y="297"/>
                </a:cxn>
                <a:cxn ang="0">
                  <a:pos x="3" y="298"/>
                </a:cxn>
                <a:cxn ang="0">
                  <a:pos x="4" y="298"/>
                </a:cxn>
                <a:cxn ang="0">
                  <a:pos x="8" y="297"/>
                </a:cxn>
                <a:cxn ang="0">
                  <a:pos x="10" y="296"/>
                </a:cxn>
                <a:cxn ang="0">
                  <a:pos x="10" y="294"/>
                </a:cxn>
                <a:cxn ang="0">
                  <a:pos x="10" y="294"/>
                </a:cxn>
                <a:cxn ang="0">
                  <a:pos x="13" y="274"/>
                </a:cxn>
                <a:cxn ang="0">
                  <a:pos x="16" y="255"/>
                </a:cxn>
                <a:cxn ang="0">
                  <a:pos x="24" y="216"/>
                </a:cxn>
                <a:cxn ang="0">
                  <a:pos x="24" y="216"/>
                </a:cxn>
                <a:cxn ang="0">
                  <a:pos x="31" y="177"/>
                </a:cxn>
                <a:cxn ang="0">
                  <a:pos x="35" y="159"/>
                </a:cxn>
                <a:cxn ang="0">
                  <a:pos x="41" y="140"/>
                </a:cxn>
                <a:cxn ang="0">
                  <a:pos x="41" y="140"/>
                </a:cxn>
                <a:cxn ang="0">
                  <a:pos x="46" y="122"/>
                </a:cxn>
                <a:cxn ang="0">
                  <a:pos x="50" y="103"/>
                </a:cxn>
                <a:cxn ang="0">
                  <a:pos x="55" y="84"/>
                </a:cxn>
                <a:cxn ang="0">
                  <a:pos x="59" y="66"/>
                </a:cxn>
                <a:cxn ang="0">
                  <a:pos x="59" y="66"/>
                </a:cxn>
                <a:cxn ang="0">
                  <a:pos x="63" y="51"/>
                </a:cxn>
                <a:cxn ang="0">
                  <a:pos x="68" y="36"/>
                </a:cxn>
                <a:cxn ang="0">
                  <a:pos x="70" y="20"/>
                </a:cxn>
                <a:cxn ang="0">
                  <a:pos x="72" y="5"/>
                </a:cxn>
                <a:cxn ang="0">
                  <a:pos x="72" y="5"/>
                </a:cxn>
                <a:cxn ang="0">
                  <a:pos x="72" y="3"/>
                </a:cxn>
                <a:cxn ang="0">
                  <a:pos x="71" y="2"/>
                </a:cxn>
                <a:cxn ang="0">
                  <a:pos x="69" y="1"/>
                </a:cxn>
                <a:cxn ang="0">
                  <a:pos x="68" y="0"/>
                </a:cxn>
                <a:cxn ang="0">
                  <a:pos x="65" y="1"/>
                </a:cxn>
                <a:cxn ang="0">
                  <a:pos x="63" y="2"/>
                </a:cxn>
                <a:cxn ang="0">
                  <a:pos x="62" y="3"/>
                </a:cxn>
                <a:cxn ang="0">
                  <a:pos x="62" y="5"/>
                </a:cxn>
                <a:cxn ang="0">
                  <a:pos x="62" y="5"/>
                </a:cxn>
              </a:cxnLst>
              <a:rect l="0" t="0" r="r" b="b"/>
              <a:pathLst>
                <a:path w="72" h="298">
                  <a:moveTo>
                    <a:pt x="62" y="5"/>
                  </a:moveTo>
                  <a:lnTo>
                    <a:pt x="62" y="5"/>
                  </a:lnTo>
                  <a:lnTo>
                    <a:pt x="59" y="23"/>
                  </a:lnTo>
                  <a:lnTo>
                    <a:pt x="56" y="43"/>
                  </a:lnTo>
                  <a:lnTo>
                    <a:pt x="46" y="80"/>
                  </a:lnTo>
                  <a:lnTo>
                    <a:pt x="46" y="80"/>
                  </a:lnTo>
                  <a:lnTo>
                    <a:pt x="35" y="117"/>
                  </a:lnTo>
                  <a:lnTo>
                    <a:pt x="31" y="136"/>
                  </a:lnTo>
                  <a:lnTo>
                    <a:pt x="27" y="155"/>
                  </a:lnTo>
                  <a:lnTo>
                    <a:pt x="27" y="155"/>
                  </a:lnTo>
                  <a:lnTo>
                    <a:pt x="20" y="189"/>
                  </a:lnTo>
                  <a:lnTo>
                    <a:pt x="13" y="224"/>
                  </a:lnTo>
                  <a:lnTo>
                    <a:pt x="6" y="259"/>
                  </a:lnTo>
                  <a:lnTo>
                    <a:pt x="2" y="276"/>
                  </a:lnTo>
                  <a:lnTo>
                    <a:pt x="0" y="294"/>
                  </a:lnTo>
                  <a:lnTo>
                    <a:pt x="0" y="294"/>
                  </a:lnTo>
                  <a:lnTo>
                    <a:pt x="0" y="296"/>
                  </a:lnTo>
                  <a:lnTo>
                    <a:pt x="1" y="297"/>
                  </a:lnTo>
                  <a:lnTo>
                    <a:pt x="3" y="298"/>
                  </a:lnTo>
                  <a:lnTo>
                    <a:pt x="4" y="298"/>
                  </a:lnTo>
                  <a:lnTo>
                    <a:pt x="8" y="297"/>
                  </a:lnTo>
                  <a:lnTo>
                    <a:pt x="10" y="296"/>
                  </a:lnTo>
                  <a:lnTo>
                    <a:pt x="10" y="294"/>
                  </a:lnTo>
                  <a:lnTo>
                    <a:pt x="10" y="294"/>
                  </a:lnTo>
                  <a:lnTo>
                    <a:pt x="13" y="274"/>
                  </a:lnTo>
                  <a:lnTo>
                    <a:pt x="16" y="255"/>
                  </a:lnTo>
                  <a:lnTo>
                    <a:pt x="24" y="216"/>
                  </a:lnTo>
                  <a:lnTo>
                    <a:pt x="24" y="216"/>
                  </a:lnTo>
                  <a:lnTo>
                    <a:pt x="31" y="177"/>
                  </a:lnTo>
                  <a:lnTo>
                    <a:pt x="35" y="159"/>
                  </a:lnTo>
                  <a:lnTo>
                    <a:pt x="41" y="140"/>
                  </a:lnTo>
                  <a:lnTo>
                    <a:pt x="41" y="140"/>
                  </a:lnTo>
                  <a:lnTo>
                    <a:pt x="46" y="122"/>
                  </a:lnTo>
                  <a:lnTo>
                    <a:pt x="50" y="103"/>
                  </a:lnTo>
                  <a:lnTo>
                    <a:pt x="55" y="84"/>
                  </a:lnTo>
                  <a:lnTo>
                    <a:pt x="59" y="66"/>
                  </a:lnTo>
                  <a:lnTo>
                    <a:pt x="59" y="66"/>
                  </a:lnTo>
                  <a:lnTo>
                    <a:pt x="63" y="51"/>
                  </a:lnTo>
                  <a:lnTo>
                    <a:pt x="68" y="36"/>
                  </a:lnTo>
                  <a:lnTo>
                    <a:pt x="70" y="20"/>
                  </a:lnTo>
                  <a:lnTo>
                    <a:pt x="72" y="5"/>
                  </a:lnTo>
                  <a:lnTo>
                    <a:pt x="72" y="5"/>
                  </a:lnTo>
                  <a:lnTo>
                    <a:pt x="72" y="3"/>
                  </a:lnTo>
                  <a:lnTo>
                    <a:pt x="71" y="2"/>
                  </a:lnTo>
                  <a:lnTo>
                    <a:pt x="69" y="1"/>
                  </a:lnTo>
                  <a:lnTo>
                    <a:pt x="68" y="0"/>
                  </a:lnTo>
                  <a:lnTo>
                    <a:pt x="65" y="1"/>
                  </a:lnTo>
                  <a:lnTo>
                    <a:pt x="63" y="2"/>
                  </a:lnTo>
                  <a:lnTo>
                    <a:pt x="62" y="3"/>
                  </a:lnTo>
                  <a:lnTo>
                    <a:pt x="62" y="5"/>
                  </a:lnTo>
                  <a:lnTo>
                    <a:pt x="6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7" name="chenying0907 381"/>
            <p:cNvSpPr>
              <a:spLocks/>
            </p:cNvSpPr>
            <p:nvPr/>
          </p:nvSpPr>
          <p:spPr bwMode="auto">
            <a:xfrm>
              <a:off x="4719638" y="3197225"/>
              <a:ext cx="39688" cy="139700"/>
            </a:xfrm>
            <a:custGeom>
              <a:avLst/>
              <a:gdLst/>
              <a:ahLst/>
              <a:cxnLst>
                <a:cxn ang="0">
                  <a:pos x="66" y="3"/>
                </a:cxn>
                <a:cxn ang="0">
                  <a:pos x="66" y="3"/>
                </a:cxn>
                <a:cxn ang="0">
                  <a:pos x="55" y="28"/>
                </a:cxn>
                <a:cxn ang="0">
                  <a:pos x="49" y="40"/>
                </a:cxn>
                <a:cxn ang="0">
                  <a:pos x="44" y="53"/>
                </a:cxn>
                <a:cxn ang="0">
                  <a:pos x="44" y="53"/>
                </a:cxn>
                <a:cxn ang="0">
                  <a:pos x="39" y="72"/>
                </a:cxn>
                <a:cxn ang="0">
                  <a:pos x="35" y="91"/>
                </a:cxn>
                <a:cxn ang="0">
                  <a:pos x="31" y="109"/>
                </a:cxn>
                <a:cxn ang="0">
                  <a:pos x="26" y="128"/>
                </a:cxn>
                <a:cxn ang="0">
                  <a:pos x="26" y="128"/>
                </a:cxn>
                <a:cxn ang="0">
                  <a:pos x="22" y="144"/>
                </a:cxn>
                <a:cxn ang="0">
                  <a:pos x="18" y="160"/>
                </a:cxn>
                <a:cxn ang="0">
                  <a:pos x="15" y="176"/>
                </a:cxn>
                <a:cxn ang="0">
                  <a:pos x="12" y="193"/>
                </a:cxn>
                <a:cxn ang="0">
                  <a:pos x="12" y="193"/>
                </a:cxn>
                <a:cxn ang="0">
                  <a:pos x="5" y="227"/>
                </a:cxn>
                <a:cxn ang="0">
                  <a:pos x="2" y="243"/>
                </a:cxn>
                <a:cxn ang="0">
                  <a:pos x="0" y="260"/>
                </a:cxn>
                <a:cxn ang="0">
                  <a:pos x="0" y="260"/>
                </a:cxn>
                <a:cxn ang="0">
                  <a:pos x="0" y="262"/>
                </a:cxn>
                <a:cxn ang="0">
                  <a:pos x="1" y="263"/>
                </a:cxn>
                <a:cxn ang="0">
                  <a:pos x="2" y="264"/>
                </a:cxn>
                <a:cxn ang="0">
                  <a:pos x="4" y="264"/>
                </a:cxn>
                <a:cxn ang="0">
                  <a:pos x="7" y="263"/>
                </a:cxn>
                <a:cxn ang="0">
                  <a:pos x="8" y="262"/>
                </a:cxn>
                <a:cxn ang="0">
                  <a:pos x="9" y="260"/>
                </a:cxn>
                <a:cxn ang="0">
                  <a:pos x="9" y="260"/>
                </a:cxn>
                <a:cxn ang="0">
                  <a:pos x="12" y="241"/>
                </a:cxn>
                <a:cxn ang="0">
                  <a:pos x="15" y="224"/>
                </a:cxn>
                <a:cxn ang="0">
                  <a:pos x="24" y="188"/>
                </a:cxn>
                <a:cxn ang="0">
                  <a:pos x="24" y="188"/>
                </a:cxn>
                <a:cxn ang="0">
                  <a:pos x="30" y="155"/>
                </a:cxn>
                <a:cxn ang="0">
                  <a:pos x="33" y="138"/>
                </a:cxn>
                <a:cxn ang="0">
                  <a:pos x="37" y="123"/>
                </a:cxn>
                <a:cxn ang="0">
                  <a:pos x="37" y="123"/>
                </a:cxn>
                <a:cxn ang="0">
                  <a:pos x="45" y="89"/>
                </a:cxn>
                <a:cxn ang="0">
                  <a:pos x="54" y="55"/>
                </a:cxn>
                <a:cxn ang="0">
                  <a:pos x="54" y="55"/>
                </a:cxn>
                <a:cxn ang="0">
                  <a:pos x="59" y="43"/>
                </a:cxn>
                <a:cxn ang="0">
                  <a:pos x="64" y="31"/>
                </a:cxn>
                <a:cxn ang="0">
                  <a:pos x="75" y="5"/>
                </a:cxn>
                <a:cxn ang="0">
                  <a:pos x="75" y="5"/>
                </a:cxn>
                <a:cxn ang="0">
                  <a:pos x="75" y="4"/>
                </a:cxn>
                <a:cxn ang="0">
                  <a:pos x="75" y="2"/>
                </a:cxn>
                <a:cxn ang="0">
                  <a:pos x="74" y="1"/>
                </a:cxn>
                <a:cxn ang="0">
                  <a:pos x="72" y="0"/>
                </a:cxn>
                <a:cxn ang="0">
                  <a:pos x="69" y="0"/>
                </a:cxn>
                <a:cxn ang="0">
                  <a:pos x="67" y="1"/>
                </a:cxn>
                <a:cxn ang="0">
                  <a:pos x="66" y="3"/>
                </a:cxn>
                <a:cxn ang="0">
                  <a:pos x="66" y="3"/>
                </a:cxn>
              </a:cxnLst>
              <a:rect l="0" t="0" r="r" b="b"/>
              <a:pathLst>
                <a:path w="75" h="264">
                  <a:moveTo>
                    <a:pt x="66" y="3"/>
                  </a:moveTo>
                  <a:lnTo>
                    <a:pt x="66" y="3"/>
                  </a:lnTo>
                  <a:lnTo>
                    <a:pt x="55" y="28"/>
                  </a:lnTo>
                  <a:lnTo>
                    <a:pt x="49" y="40"/>
                  </a:lnTo>
                  <a:lnTo>
                    <a:pt x="44" y="53"/>
                  </a:lnTo>
                  <a:lnTo>
                    <a:pt x="44" y="53"/>
                  </a:lnTo>
                  <a:lnTo>
                    <a:pt x="39" y="72"/>
                  </a:lnTo>
                  <a:lnTo>
                    <a:pt x="35" y="91"/>
                  </a:lnTo>
                  <a:lnTo>
                    <a:pt x="31" y="109"/>
                  </a:lnTo>
                  <a:lnTo>
                    <a:pt x="26" y="128"/>
                  </a:lnTo>
                  <a:lnTo>
                    <a:pt x="26" y="128"/>
                  </a:lnTo>
                  <a:lnTo>
                    <a:pt x="22" y="144"/>
                  </a:lnTo>
                  <a:lnTo>
                    <a:pt x="18" y="160"/>
                  </a:lnTo>
                  <a:lnTo>
                    <a:pt x="15" y="176"/>
                  </a:lnTo>
                  <a:lnTo>
                    <a:pt x="12" y="193"/>
                  </a:lnTo>
                  <a:lnTo>
                    <a:pt x="12" y="193"/>
                  </a:lnTo>
                  <a:lnTo>
                    <a:pt x="5" y="227"/>
                  </a:lnTo>
                  <a:lnTo>
                    <a:pt x="2" y="243"/>
                  </a:lnTo>
                  <a:lnTo>
                    <a:pt x="0" y="260"/>
                  </a:lnTo>
                  <a:lnTo>
                    <a:pt x="0" y="260"/>
                  </a:lnTo>
                  <a:lnTo>
                    <a:pt x="0" y="262"/>
                  </a:lnTo>
                  <a:lnTo>
                    <a:pt x="1" y="263"/>
                  </a:lnTo>
                  <a:lnTo>
                    <a:pt x="2" y="264"/>
                  </a:lnTo>
                  <a:lnTo>
                    <a:pt x="4" y="264"/>
                  </a:lnTo>
                  <a:lnTo>
                    <a:pt x="7" y="263"/>
                  </a:lnTo>
                  <a:lnTo>
                    <a:pt x="8" y="262"/>
                  </a:lnTo>
                  <a:lnTo>
                    <a:pt x="9" y="260"/>
                  </a:lnTo>
                  <a:lnTo>
                    <a:pt x="9" y="260"/>
                  </a:lnTo>
                  <a:lnTo>
                    <a:pt x="12" y="241"/>
                  </a:lnTo>
                  <a:lnTo>
                    <a:pt x="15" y="224"/>
                  </a:lnTo>
                  <a:lnTo>
                    <a:pt x="24" y="188"/>
                  </a:lnTo>
                  <a:lnTo>
                    <a:pt x="24" y="188"/>
                  </a:lnTo>
                  <a:lnTo>
                    <a:pt x="30" y="155"/>
                  </a:lnTo>
                  <a:lnTo>
                    <a:pt x="33" y="138"/>
                  </a:lnTo>
                  <a:lnTo>
                    <a:pt x="37" y="123"/>
                  </a:lnTo>
                  <a:lnTo>
                    <a:pt x="37" y="123"/>
                  </a:lnTo>
                  <a:lnTo>
                    <a:pt x="45" y="89"/>
                  </a:lnTo>
                  <a:lnTo>
                    <a:pt x="54" y="55"/>
                  </a:lnTo>
                  <a:lnTo>
                    <a:pt x="54" y="55"/>
                  </a:lnTo>
                  <a:lnTo>
                    <a:pt x="59" y="43"/>
                  </a:lnTo>
                  <a:lnTo>
                    <a:pt x="64" y="31"/>
                  </a:lnTo>
                  <a:lnTo>
                    <a:pt x="75" y="5"/>
                  </a:lnTo>
                  <a:lnTo>
                    <a:pt x="75" y="5"/>
                  </a:lnTo>
                  <a:lnTo>
                    <a:pt x="75" y="4"/>
                  </a:lnTo>
                  <a:lnTo>
                    <a:pt x="75" y="2"/>
                  </a:lnTo>
                  <a:lnTo>
                    <a:pt x="74" y="1"/>
                  </a:lnTo>
                  <a:lnTo>
                    <a:pt x="72" y="0"/>
                  </a:lnTo>
                  <a:lnTo>
                    <a:pt x="69" y="0"/>
                  </a:lnTo>
                  <a:lnTo>
                    <a:pt x="67" y="1"/>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8" name="chenying0907 382"/>
            <p:cNvSpPr>
              <a:spLocks/>
            </p:cNvSpPr>
            <p:nvPr/>
          </p:nvSpPr>
          <p:spPr bwMode="auto">
            <a:xfrm>
              <a:off x="4773613" y="3186113"/>
              <a:ext cx="34925" cy="101600"/>
            </a:xfrm>
            <a:custGeom>
              <a:avLst/>
              <a:gdLst/>
              <a:ahLst/>
              <a:cxnLst>
                <a:cxn ang="0">
                  <a:pos x="59" y="4"/>
                </a:cxn>
                <a:cxn ang="0">
                  <a:pos x="59" y="4"/>
                </a:cxn>
                <a:cxn ang="0">
                  <a:pos x="57" y="11"/>
                </a:cxn>
                <a:cxn ang="0">
                  <a:pos x="53" y="18"/>
                </a:cxn>
                <a:cxn ang="0">
                  <a:pos x="46" y="31"/>
                </a:cxn>
                <a:cxn ang="0">
                  <a:pos x="46" y="31"/>
                </a:cxn>
                <a:cxn ang="0">
                  <a:pos x="42" y="36"/>
                </a:cxn>
                <a:cxn ang="0">
                  <a:pos x="41" y="42"/>
                </a:cxn>
                <a:cxn ang="0">
                  <a:pos x="40" y="54"/>
                </a:cxn>
                <a:cxn ang="0">
                  <a:pos x="40" y="54"/>
                </a:cxn>
                <a:cxn ang="0">
                  <a:pos x="36" y="74"/>
                </a:cxn>
                <a:cxn ang="0">
                  <a:pos x="31" y="93"/>
                </a:cxn>
                <a:cxn ang="0">
                  <a:pos x="18" y="132"/>
                </a:cxn>
                <a:cxn ang="0">
                  <a:pos x="18" y="132"/>
                </a:cxn>
                <a:cxn ang="0">
                  <a:pos x="10" y="153"/>
                </a:cxn>
                <a:cxn ang="0">
                  <a:pos x="2" y="174"/>
                </a:cxn>
                <a:cxn ang="0">
                  <a:pos x="2" y="174"/>
                </a:cxn>
                <a:cxn ang="0">
                  <a:pos x="1" y="178"/>
                </a:cxn>
                <a:cxn ang="0">
                  <a:pos x="0" y="182"/>
                </a:cxn>
                <a:cxn ang="0">
                  <a:pos x="1" y="186"/>
                </a:cxn>
                <a:cxn ang="0">
                  <a:pos x="4" y="189"/>
                </a:cxn>
                <a:cxn ang="0">
                  <a:pos x="4" y="189"/>
                </a:cxn>
                <a:cxn ang="0">
                  <a:pos x="6" y="190"/>
                </a:cxn>
                <a:cxn ang="0">
                  <a:pos x="7" y="190"/>
                </a:cxn>
                <a:cxn ang="0">
                  <a:pos x="9" y="189"/>
                </a:cxn>
                <a:cxn ang="0">
                  <a:pos x="10" y="188"/>
                </a:cxn>
                <a:cxn ang="0">
                  <a:pos x="10" y="185"/>
                </a:cxn>
                <a:cxn ang="0">
                  <a:pos x="10" y="183"/>
                </a:cxn>
                <a:cxn ang="0">
                  <a:pos x="9" y="181"/>
                </a:cxn>
                <a:cxn ang="0">
                  <a:pos x="9" y="181"/>
                </a:cxn>
                <a:cxn ang="0">
                  <a:pos x="9" y="180"/>
                </a:cxn>
                <a:cxn ang="0">
                  <a:pos x="10" y="178"/>
                </a:cxn>
                <a:cxn ang="0">
                  <a:pos x="14" y="170"/>
                </a:cxn>
                <a:cxn ang="0">
                  <a:pos x="19" y="163"/>
                </a:cxn>
                <a:cxn ang="0">
                  <a:pos x="21" y="158"/>
                </a:cxn>
                <a:cxn ang="0">
                  <a:pos x="21" y="158"/>
                </a:cxn>
                <a:cxn ang="0">
                  <a:pos x="24" y="144"/>
                </a:cxn>
                <a:cxn ang="0">
                  <a:pos x="28" y="130"/>
                </a:cxn>
                <a:cxn ang="0">
                  <a:pos x="38" y="102"/>
                </a:cxn>
                <a:cxn ang="0">
                  <a:pos x="38" y="102"/>
                </a:cxn>
                <a:cxn ang="0">
                  <a:pos x="42" y="89"/>
                </a:cxn>
                <a:cxn ang="0">
                  <a:pos x="46" y="75"/>
                </a:cxn>
                <a:cxn ang="0">
                  <a:pos x="51" y="48"/>
                </a:cxn>
                <a:cxn ang="0">
                  <a:pos x="51" y="48"/>
                </a:cxn>
                <a:cxn ang="0">
                  <a:pos x="52" y="42"/>
                </a:cxn>
                <a:cxn ang="0">
                  <a:pos x="54" y="37"/>
                </a:cxn>
                <a:cxn ang="0">
                  <a:pos x="59" y="27"/>
                </a:cxn>
                <a:cxn ang="0">
                  <a:pos x="64" y="18"/>
                </a:cxn>
                <a:cxn ang="0">
                  <a:pos x="66" y="11"/>
                </a:cxn>
                <a:cxn ang="0">
                  <a:pos x="68" y="6"/>
                </a:cxn>
                <a:cxn ang="0">
                  <a:pos x="68" y="6"/>
                </a:cxn>
                <a:cxn ang="0">
                  <a:pos x="68" y="4"/>
                </a:cxn>
                <a:cxn ang="0">
                  <a:pos x="67" y="2"/>
                </a:cxn>
                <a:cxn ang="0">
                  <a:pos x="64" y="1"/>
                </a:cxn>
                <a:cxn ang="0">
                  <a:pos x="62" y="0"/>
                </a:cxn>
                <a:cxn ang="0">
                  <a:pos x="61" y="1"/>
                </a:cxn>
                <a:cxn ang="0">
                  <a:pos x="60" y="2"/>
                </a:cxn>
                <a:cxn ang="0">
                  <a:pos x="59" y="4"/>
                </a:cxn>
                <a:cxn ang="0">
                  <a:pos x="59" y="4"/>
                </a:cxn>
              </a:cxnLst>
              <a:rect l="0" t="0" r="r" b="b"/>
              <a:pathLst>
                <a:path w="68" h="190">
                  <a:moveTo>
                    <a:pt x="59" y="4"/>
                  </a:moveTo>
                  <a:lnTo>
                    <a:pt x="59" y="4"/>
                  </a:lnTo>
                  <a:lnTo>
                    <a:pt x="57" y="11"/>
                  </a:lnTo>
                  <a:lnTo>
                    <a:pt x="53" y="18"/>
                  </a:lnTo>
                  <a:lnTo>
                    <a:pt x="46" y="31"/>
                  </a:lnTo>
                  <a:lnTo>
                    <a:pt x="46" y="31"/>
                  </a:lnTo>
                  <a:lnTo>
                    <a:pt x="42" y="36"/>
                  </a:lnTo>
                  <a:lnTo>
                    <a:pt x="41" y="42"/>
                  </a:lnTo>
                  <a:lnTo>
                    <a:pt x="40" y="54"/>
                  </a:lnTo>
                  <a:lnTo>
                    <a:pt x="40" y="54"/>
                  </a:lnTo>
                  <a:lnTo>
                    <a:pt x="36" y="74"/>
                  </a:lnTo>
                  <a:lnTo>
                    <a:pt x="31" y="93"/>
                  </a:lnTo>
                  <a:lnTo>
                    <a:pt x="18" y="132"/>
                  </a:lnTo>
                  <a:lnTo>
                    <a:pt x="18" y="132"/>
                  </a:lnTo>
                  <a:lnTo>
                    <a:pt x="10" y="153"/>
                  </a:lnTo>
                  <a:lnTo>
                    <a:pt x="2" y="174"/>
                  </a:lnTo>
                  <a:lnTo>
                    <a:pt x="2" y="174"/>
                  </a:lnTo>
                  <a:lnTo>
                    <a:pt x="1" y="178"/>
                  </a:lnTo>
                  <a:lnTo>
                    <a:pt x="0" y="182"/>
                  </a:lnTo>
                  <a:lnTo>
                    <a:pt x="1" y="186"/>
                  </a:lnTo>
                  <a:lnTo>
                    <a:pt x="4" y="189"/>
                  </a:lnTo>
                  <a:lnTo>
                    <a:pt x="4" y="189"/>
                  </a:lnTo>
                  <a:lnTo>
                    <a:pt x="6" y="190"/>
                  </a:lnTo>
                  <a:lnTo>
                    <a:pt x="7" y="190"/>
                  </a:lnTo>
                  <a:lnTo>
                    <a:pt x="9" y="189"/>
                  </a:lnTo>
                  <a:lnTo>
                    <a:pt x="10" y="188"/>
                  </a:lnTo>
                  <a:lnTo>
                    <a:pt x="10" y="185"/>
                  </a:lnTo>
                  <a:lnTo>
                    <a:pt x="10" y="183"/>
                  </a:lnTo>
                  <a:lnTo>
                    <a:pt x="9" y="181"/>
                  </a:lnTo>
                  <a:lnTo>
                    <a:pt x="9" y="181"/>
                  </a:lnTo>
                  <a:lnTo>
                    <a:pt x="9" y="180"/>
                  </a:lnTo>
                  <a:lnTo>
                    <a:pt x="10" y="178"/>
                  </a:lnTo>
                  <a:lnTo>
                    <a:pt x="14" y="170"/>
                  </a:lnTo>
                  <a:lnTo>
                    <a:pt x="19" y="163"/>
                  </a:lnTo>
                  <a:lnTo>
                    <a:pt x="21" y="158"/>
                  </a:lnTo>
                  <a:lnTo>
                    <a:pt x="21" y="158"/>
                  </a:lnTo>
                  <a:lnTo>
                    <a:pt x="24" y="144"/>
                  </a:lnTo>
                  <a:lnTo>
                    <a:pt x="28" y="130"/>
                  </a:lnTo>
                  <a:lnTo>
                    <a:pt x="38" y="102"/>
                  </a:lnTo>
                  <a:lnTo>
                    <a:pt x="38" y="102"/>
                  </a:lnTo>
                  <a:lnTo>
                    <a:pt x="42" y="89"/>
                  </a:lnTo>
                  <a:lnTo>
                    <a:pt x="46" y="75"/>
                  </a:lnTo>
                  <a:lnTo>
                    <a:pt x="51" y="48"/>
                  </a:lnTo>
                  <a:lnTo>
                    <a:pt x="51" y="48"/>
                  </a:lnTo>
                  <a:lnTo>
                    <a:pt x="52" y="42"/>
                  </a:lnTo>
                  <a:lnTo>
                    <a:pt x="54" y="37"/>
                  </a:lnTo>
                  <a:lnTo>
                    <a:pt x="59" y="27"/>
                  </a:lnTo>
                  <a:lnTo>
                    <a:pt x="64" y="18"/>
                  </a:lnTo>
                  <a:lnTo>
                    <a:pt x="66" y="11"/>
                  </a:lnTo>
                  <a:lnTo>
                    <a:pt x="68" y="6"/>
                  </a:lnTo>
                  <a:lnTo>
                    <a:pt x="68" y="6"/>
                  </a:lnTo>
                  <a:lnTo>
                    <a:pt x="68" y="4"/>
                  </a:lnTo>
                  <a:lnTo>
                    <a:pt x="67" y="2"/>
                  </a:lnTo>
                  <a:lnTo>
                    <a:pt x="64" y="1"/>
                  </a:lnTo>
                  <a:lnTo>
                    <a:pt x="62" y="0"/>
                  </a:lnTo>
                  <a:lnTo>
                    <a:pt x="61" y="1"/>
                  </a:lnTo>
                  <a:lnTo>
                    <a:pt x="60" y="2"/>
                  </a:lnTo>
                  <a:lnTo>
                    <a:pt x="59" y="4"/>
                  </a:lnTo>
                  <a:lnTo>
                    <a:pt x="5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9" name="chenying0907 383"/>
            <p:cNvSpPr>
              <a:spLocks/>
            </p:cNvSpPr>
            <p:nvPr/>
          </p:nvSpPr>
          <p:spPr bwMode="auto">
            <a:xfrm>
              <a:off x="4829175" y="3186113"/>
              <a:ext cx="22225" cy="73025"/>
            </a:xfrm>
            <a:custGeom>
              <a:avLst/>
              <a:gdLst/>
              <a:ahLst/>
              <a:cxnLst>
                <a:cxn ang="0">
                  <a:pos x="35" y="5"/>
                </a:cxn>
                <a:cxn ang="0">
                  <a:pos x="35" y="5"/>
                </a:cxn>
                <a:cxn ang="0">
                  <a:pos x="32" y="21"/>
                </a:cxn>
                <a:cxn ang="0">
                  <a:pos x="29" y="37"/>
                </a:cxn>
                <a:cxn ang="0">
                  <a:pos x="21" y="68"/>
                </a:cxn>
                <a:cxn ang="0">
                  <a:pos x="21" y="68"/>
                </a:cxn>
                <a:cxn ang="0">
                  <a:pos x="18" y="85"/>
                </a:cxn>
                <a:cxn ang="0">
                  <a:pos x="13" y="100"/>
                </a:cxn>
                <a:cxn ang="0">
                  <a:pos x="2" y="132"/>
                </a:cxn>
                <a:cxn ang="0">
                  <a:pos x="2" y="132"/>
                </a:cxn>
                <a:cxn ang="0">
                  <a:pos x="0" y="134"/>
                </a:cxn>
                <a:cxn ang="0">
                  <a:pos x="2" y="135"/>
                </a:cxn>
                <a:cxn ang="0">
                  <a:pos x="3" y="136"/>
                </a:cxn>
                <a:cxn ang="0">
                  <a:pos x="5" y="137"/>
                </a:cxn>
                <a:cxn ang="0">
                  <a:pos x="8" y="137"/>
                </a:cxn>
                <a:cxn ang="0">
                  <a:pos x="10" y="136"/>
                </a:cxn>
                <a:cxn ang="0">
                  <a:pos x="11" y="134"/>
                </a:cxn>
                <a:cxn ang="0">
                  <a:pos x="11" y="134"/>
                </a:cxn>
                <a:cxn ang="0">
                  <a:pos x="17" y="117"/>
                </a:cxn>
                <a:cxn ang="0">
                  <a:pos x="23" y="99"/>
                </a:cxn>
                <a:cxn ang="0">
                  <a:pos x="28" y="81"/>
                </a:cxn>
                <a:cxn ang="0">
                  <a:pos x="32" y="62"/>
                </a:cxn>
                <a:cxn ang="0">
                  <a:pos x="32" y="62"/>
                </a:cxn>
                <a:cxn ang="0">
                  <a:pos x="40" y="34"/>
                </a:cxn>
                <a:cxn ang="0">
                  <a:pos x="42" y="20"/>
                </a:cxn>
                <a:cxn ang="0">
                  <a:pos x="44" y="5"/>
                </a:cxn>
                <a:cxn ang="0">
                  <a:pos x="44" y="5"/>
                </a:cxn>
                <a:cxn ang="0">
                  <a:pos x="44" y="3"/>
                </a:cxn>
                <a:cxn ang="0">
                  <a:pos x="43" y="2"/>
                </a:cxn>
                <a:cxn ang="0">
                  <a:pos x="41" y="1"/>
                </a:cxn>
                <a:cxn ang="0">
                  <a:pos x="40" y="0"/>
                </a:cxn>
                <a:cxn ang="0">
                  <a:pos x="38" y="1"/>
                </a:cxn>
                <a:cxn ang="0">
                  <a:pos x="36" y="2"/>
                </a:cxn>
                <a:cxn ang="0">
                  <a:pos x="35" y="3"/>
                </a:cxn>
                <a:cxn ang="0">
                  <a:pos x="35" y="5"/>
                </a:cxn>
                <a:cxn ang="0">
                  <a:pos x="35" y="5"/>
                </a:cxn>
              </a:cxnLst>
              <a:rect l="0" t="0" r="r" b="b"/>
              <a:pathLst>
                <a:path w="44" h="137">
                  <a:moveTo>
                    <a:pt x="35" y="5"/>
                  </a:moveTo>
                  <a:lnTo>
                    <a:pt x="35" y="5"/>
                  </a:lnTo>
                  <a:lnTo>
                    <a:pt x="32" y="21"/>
                  </a:lnTo>
                  <a:lnTo>
                    <a:pt x="29" y="37"/>
                  </a:lnTo>
                  <a:lnTo>
                    <a:pt x="21" y="68"/>
                  </a:lnTo>
                  <a:lnTo>
                    <a:pt x="21" y="68"/>
                  </a:lnTo>
                  <a:lnTo>
                    <a:pt x="18" y="85"/>
                  </a:lnTo>
                  <a:lnTo>
                    <a:pt x="13" y="100"/>
                  </a:lnTo>
                  <a:lnTo>
                    <a:pt x="2" y="132"/>
                  </a:lnTo>
                  <a:lnTo>
                    <a:pt x="2" y="132"/>
                  </a:lnTo>
                  <a:lnTo>
                    <a:pt x="0" y="134"/>
                  </a:lnTo>
                  <a:lnTo>
                    <a:pt x="2" y="135"/>
                  </a:lnTo>
                  <a:lnTo>
                    <a:pt x="3" y="136"/>
                  </a:lnTo>
                  <a:lnTo>
                    <a:pt x="5" y="137"/>
                  </a:lnTo>
                  <a:lnTo>
                    <a:pt x="8" y="137"/>
                  </a:lnTo>
                  <a:lnTo>
                    <a:pt x="10" y="136"/>
                  </a:lnTo>
                  <a:lnTo>
                    <a:pt x="11" y="134"/>
                  </a:lnTo>
                  <a:lnTo>
                    <a:pt x="11" y="134"/>
                  </a:lnTo>
                  <a:lnTo>
                    <a:pt x="17" y="117"/>
                  </a:lnTo>
                  <a:lnTo>
                    <a:pt x="23" y="99"/>
                  </a:lnTo>
                  <a:lnTo>
                    <a:pt x="28" y="81"/>
                  </a:lnTo>
                  <a:lnTo>
                    <a:pt x="32" y="62"/>
                  </a:lnTo>
                  <a:lnTo>
                    <a:pt x="32" y="62"/>
                  </a:lnTo>
                  <a:lnTo>
                    <a:pt x="40" y="34"/>
                  </a:lnTo>
                  <a:lnTo>
                    <a:pt x="42" y="20"/>
                  </a:lnTo>
                  <a:lnTo>
                    <a:pt x="44" y="5"/>
                  </a:lnTo>
                  <a:lnTo>
                    <a:pt x="44" y="5"/>
                  </a:lnTo>
                  <a:lnTo>
                    <a:pt x="44" y="3"/>
                  </a:lnTo>
                  <a:lnTo>
                    <a:pt x="43" y="2"/>
                  </a:lnTo>
                  <a:lnTo>
                    <a:pt x="41" y="1"/>
                  </a:lnTo>
                  <a:lnTo>
                    <a:pt x="40" y="0"/>
                  </a:lnTo>
                  <a:lnTo>
                    <a:pt x="38" y="1"/>
                  </a:lnTo>
                  <a:lnTo>
                    <a:pt x="36" y="2"/>
                  </a:lnTo>
                  <a:lnTo>
                    <a:pt x="35" y="3"/>
                  </a:lnTo>
                  <a:lnTo>
                    <a:pt x="35" y="5"/>
                  </a:lnTo>
                  <a:lnTo>
                    <a:pt x="3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0" name="chenying0907 384"/>
            <p:cNvSpPr>
              <a:spLocks/>
            </p:cNvSpPr>
            <p:nvPr/>
          </p:nvSpPr>
          <p:spPr bwMode="auto">
            <a:xfrm>
              <a:off x="4884738" y="3184525"/>
              <a:ext cx="9525" cy="12700"/>
            </a:xfrm>
            <a:custGeom>
              <a:avLst/>
              <a:gdLst/>
              <a:ahLst/>
              <a:cxnLst>
                <a:cxn ang="0">
                  <a:pos x="10" y="1"/>
                </a:cxn>
                <a:cxn ang="0">
                  <a:pos x="10" y="1"/>
                </a:cxn>
                <a:cxn ang="0">
                  <a:pos x="3" y="9"/>
                </a:cxn>
                <a:cxn ang="0">
                  <a:pos x="1" y="13"/>
                </a:cxn>
                <a:cxn ang="0">
                  <a:pos x="0" y="19"/>
                </a:cxn>
                <a:cxn ang="0">
                  <a:pos x="0" y="19"/>
                </a:cxn>
                <a:cxn ang="0">
                  <a:pos x="0" y="21"/>
                </a:cxn>
                <a:cxn ang="0">
                  <a:pos x="1" y="22"/>
                </a:cxn>
                <a:cxn ang="0">
                  <a:pos x="2" y="23"/>
                </a:cxn>
                <a:cxn ang="0">
                  <a:pos x="4" y="23"/>
                </a:cxn>
                <a:cxn ang="0">
                  <a:pos x="7" y="22"/>
                </a:cxn>
                <a:cxn ang="0">
                  <a:pos x="8" y="21"/>
                </a:cxn>
                <a:cxn ang="0">
                  <a:pos x="9" y="19"/>
                </a:cxn>
                <a:cxn ang="0">
                  <a:pos x="9" y="19"/>
                </a:cxn>
                <a:cxn ang="0">
                  <a:pos x="10" y="15"/>
                </a:cxn>
                <a:cxn ang="0">
                  <a:pos x="12" y="12"/>
                </a:cxn>
                <a:cxn ang="0">
                  <a:pos x="17" y="8"/>
                </a:cxn>
                <a:cxn ang="0">
                  <a:pos x="17" y="8"/>
                </a:cxn>
                <a:cxn ang="0">
                  <a:pos x="18" y="6"/>
                </a:cxn>
                <a:cxn ang="0">
                  <a:pos x="18" y="4"/>
                </a:cxn>
                <a:cxn ang="0">
                  <a:pos x="17" y="3"/>
                </a:cxn>
                <a:cxn ang="0">
                  <a:pos x="16" y="1"/>
                </a:cxn>
                <a:cxn ang="0">
                  <a:pos x="15" y="0"/>
                </a:cxn>
                <a:cxn ang="0">
                  <a:pos x="13" y="0"/>
                </a:cxn>
                <a:cxn ang="0">
                  <a:pos x="12" y="0"/>
                </a:cxn>
                <a:cxn ang="0">
                  <a:pos x="10" y="1"/>
                </a:cxn>
                <a:cxn ang="0">
                  <a:pos x="10" y="1"/>
                </a:cxn>
              </a:cxnLst>
              <a:rect l="0" t="0" r="r" b="b"/>
              <a:pathLst>
                <a:path w="18" h="23">
                  <a:moveTo>
                    <a:pt x="10" y="1"/>
                  </a:moveTo>
                  <a:lnTo>
                    <a:pt x="10" y="1"/>
                  </a:lnTo>
                  <a:lnTo>
                    <a:pt x="3" y="9"/>
                  </a:lnTo>
                  <a:lnTo>
                    <a:pt x="1" y="13"/>
                  </a:lnTo>
                  <a:lnTo>
                    <a:pt x="0" y="19"/>
                  </a:lnTo>
                  <a:lnTo>
                    <a:pt x="0" y="19"/>
                  </a:lnTo>
                  <a:lnTo>
                    <a:pt x="0" y="21"/>
                  </a:lnTo>
                  <a:lnTo>
                    <a:pt x="1" y="22"/>
                  </a:lnTo>
                  <a:lnTo>
                    <a:pt x="2" y="23"/>
                  </a:lnTo>
                  <a:lnTo>
                    <a:pt x="4" y="23"/>
                  </a:lnTo>
                  <a:lnTo>
                    <a:pt x="7" y="22"/>
                  </a:lnTo>
                  <a:lnTo>
                    <a:pt x="8" y="21"/>
                  </a:lnTo>
                  <a:lnTo>
                    <a:pt x="9" y="19"/>
                  </a:lnTo>
                  <a:lnTo>
                    <a:pt x="9" y="19"/>
                  </a:lnTo>
                  <a:lnTo>
                    <a:pt x="10" y="15"/>
                  </a:lnTo>
                  <a:lnTo>
                    <a:pt x="12" y="12"/>
                  </a:lnTo>
                  <a:lnTo>
                    <a:pt x="17" y="8"/>
                  </a:lnTo>
                  <a:lnTo>
                    <a:pt x="17" y="8"/>
                  </a:lnTo>
                  <a:lnTo>
                    <a:pt x="18" y="6"/>
                  </a:lnTo>
                  <a:lnTo>
                    <a:pt x="18" y="4"/>
                  </a:lnTo>
                  <a:lnTo>
                    <a:pt x="17" y="3"/>
                  </a:lnTo>
                  <a:lnTo>
                    <a:pt x="16" y="1"/>
                  </a:lnTo>
                  <a:lnTo>
                    <a:pt x="15" y="0"/>
                  </a:lnTo>
                  <a:lnTo>
                    <a:pt x="13" y="0"/>
                  </a:lnTo>
                  <a:lnTo>
                    <a:pt x="12" y="0"/>
                  </a:lnTo>
                  <a:lnTo>
                    <a:pt x="10" y="1"/>
                  </a:lnTo>
                  <a:lnTo>
                    <a:pt x="1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1" name="chenying0907 385"/>
            <p:cNvSpPr>
              <a:spLocks/>
            </p:cNvSpPr>
            <p:nvPr/>
          </p:nvSpPr>
          <p:spPr bwMode="auto">
            <a:xfrm>
              <a:off x="4586288" y="3460750"/>
              <a:ext cx="165100" cy="39688"/>
            </a:xfrm>
            <a:custGeom>
              <a:avLst/>
              <a:gdLst/>
              <a:ahLst/>
              <a:cxnLst>
                <a:cxn ang="0">
                  <a:pos x="306" y="66"/>
                </a:cxn>
                <a:cxn ang="0">
                  <a:pos x="306" y="66"/>
                </a:cxn>
                <a:cxn ang="0">
                  <a:pos x="297" y="67"/>
                </a:cxn>
                <a:cxn ang="0">
                  <a:pos x="288" y="66"/>
                </a:cxn>
                <a:cxn ang="0">
                  <a:pos x="279" y="63"/>
                </a:cxn>
                <a:cxn ang="0">
                  <a:pos x="268" y="59"/>
                </a:cxn>
                <a:cxn ang="0">
                  <a:pos x="249" y="51"/>
                </a:cxn>
                <a:cxn ang="0">
                  <a:pos x="232" y="45"/>
                </a:cxn>
                <a:cxn ang="0">
                  <a:pos x="232" y="45"/>
                </a:cxn>
                <a:cxn ang="0">
                  <a:pos x="194" y="35"/>
                </a:cxn>
                <a:cxn ang="0">
                  <a:pos x="157" y="24"/>
                </a:cxn>
                <a:cxn ang="0">
                  <a:pos x="157" y="24"/>
                </a:cxn>
                <a:cxn ang="0">
                  <a:pos x="139" y="20"/>
                </a:cxn>
                <a:cxn ang="0">
                  <a:pos x="121" y="17"/>
                </a:cxn>
                <a:cxn ang="0">
                  <a:pos x="102" y="14"/>
                </a:cxn>
                <a:cxn ang="0">
                  <a:pos x="85" y="11"/>
                </a:cxn>
                <a:cxn ang="0">
                  <a:pos x="85" y="11"/>
                </a:cxn>
                <a:cxn ang="0">
                  <a:pos x="64" y="7"/>
                </a:cxn>
                <a:cxn ang="0">
                  <a:pos x="44" y="3"/>
                </a:cxn>
                <a:cxn ang="0">
                  <a:pos x="25" y="1"/>
                </a:cxn>
                <a:cxn ang="0">
                  <a:pos x="4" y="0"/>
                </a:cxn>
                <a:cxn ang="0">
                  <a:pos x="4" y="0"/>
                </a:cxn>
                <a:cxn ang="0">
                  <a:pos x="2" y="0"/>
                </a:cxn>
                <a:cxn ang="0">
                  <a:pos x="1" y="1"/>
                </a:cxn>
                <a:cxn ang="0">
                  <a:pos x="0" y="2"/>
                </a:cxn>
                <a:cxn ang="0">
                  <a:pos x="0" y="4"/>
                </a:cxn>
                <a:cxn ang="0">
                  <a:pos x="0" y="6"/>
                </a:cxn>
                <a:cxn ang="0">
                  <a:pos x="1" y="7"/>
                </a:cxn>
                <a:cxn ang="0">
                  <a:pos x="2" y="8"/>
                </a:cxn>
                <a:cxn ang="0">
                  <a:pos x="4" y="9"/>
                </a:cxn>
                <a:cxn ang="0">
                  <a:pos x="4" y="9"/>
                </a:cxn>
                <a:cxn ang="0">
                  <a:pos x="26" y="10"/>
                </a:cxn>
                <a:cxn ang="0">
                  <a:pos x="47" y="13"/>
                </a:cxn>
                <a:cxn ang="0">
                  <a:pos x="68" y="17"/>
                </a:cxn>
                <a:cxn ang="0">
                  <a:pos x="90" y="21"/>
                </a:cxn>
                <a:cxn ang="0">
                  <a:pos x="90" y="21"/>
                </a:cxn>
                <a:cxn ang="0">
                  <a:pos x="109" y="25"/>
                </a:cxn>
                <a:cxn ang="0">
                  <a:pos x="130" y="30"/>
                </a:cxn>
                <a:cxn ang="0">
                  <a:pos x="151" y="34"/>
                </a:cxn>
                <a:cxn ang="0">
                  <a:pos x="170" y="39"/>
                </a:cxn>
                <a:cxn ang="0">
                  <a:pos x="170" y="39"/>
                </a:cxn>
                <a:cxn ang="0">
                  <a:pos x="191" y="45"/>
                </a:cxn>
                <a:cxn ang="0">
                  <a:pos x="213" y="50"/>
                </a:cxn>
                <a:cxn ang="0">
                  <a:pos x="234" y="56"/>
                </a:cxn>
                <a:cxn ang="0">
                  <a:pos x="255" y="63"/>
                </a:cxn>
                <a:cxn ang="0">
                  <a:pos x="255" y="63"/>
                </a:cxn>
                <a:cxn ang="0">
                  <a:pos x="281" y="73"/>
                </a:cxn>
                <a:cxn ang="0">
                  <a:pos x="288" y="74"/>
                </a:cxn>
                <a:cxn ang="0">
                  <a:pos x="294" y="75"/>
                </a:cxn>
                <a:cxn ang="0">
                  <a:pos x="301" y="76"/>
                </a:cxn>
                <a:cxn ang="0">
                  <a:pos x="309" y="75"/>
                </a:cxn>
                <a:cxn ang="0">
                  <a:pos x="309" y="75"/>
                </a:cxn>
                <a:cxn ang="0">
                  <a:pos x="311" y="74"/>
                </a:cxn>
                <a:cxn ang="0">
                  <a:pos x="312" y="73"/>
                </a:cxn>
                <a:cxn ang="0">
                  <a:pos x="312" y="71"/>
                </a:cxn>
                <a:cxn ang="0">
                  <a:pos x="312" y="70"/>
                </a:cxn>
                <a:cxn ang="0">
                  <a:pos x="310" y="67"/>
                </a:cxn>
                <a:cxn ang="0">
                  <a:pos x="308" y="66"/>
                </a:cxn>
                <a:cxn ang="0">
                  <a:pos x="306" y="66"/>
                </a:cxn>
                <a:cxn ang="0">
                  <a:pos x="306" y="66"/>
                </a:cxn>
              </a:cxnLst>
              <a:rect l="0" t="0" r="r" b="b"/>
              <a:pathLst>
                <a:path w="312" h="76">
                  <a:moveTo>
                    <a:pt x="306" y="66"/>
                  </a:moveTo>
                  <a:lnTo>
                    <a:pt x="306" y="66"/>
                  </a:lnTo>
                  <a:lnTo>
                    <a:pt x="297" y="67"/>
                  </a:lnTo>
                  <a:lnTo>
                    <a:pt x="288" y="66"/>
                  </a:lnTo>
                  <a:lnTo>
                    <a:pt x="279" y="63"/>
                  </a:lnTo>
                  <a:lnTo>
                    <a:pt x="268" y="59"/>
                  </a:lnTo>
                  <a:lnTo>
                    <a:pt x="249" y="51"/>
                  </a:lnTo>
                  <a:lnTo>
                    <a:pt x="232" y="45"/>
                  </a:lnTo>
                  <a:lnTo>
                    <a:pt x="232" y="45"/>
                  </a:lnTo>
                  <a:lnTo>
                    <a:pt x="194" y="35"/>
                  </a:lnTo>
                  <a:lnTo>
                    <a:pt x="157" y="24"/>
                  </a:lnTo>
                  <a:lnTo>
                    <a:pt x="157" y="24"/>
                  </a:lnTo>
                  <a:lnTo>
                    <a:pt x="139" y="20"/>
                  </a:lnTo>
                  <a:lnTo>
                    <a:pt x="121" y="17"/>
                  </a:lnTo>
                  <a:lnTo>
                    <a:pt x="102" y="14"/>
                  </a:lnTo>
                  <a:lnTo>
                    <a:pt x="85" y="11"/>
                  </a:lnTo>
                  <a:lnTo>
                    <a:pt x="85" y="11"/>
                  </a:lnTo>
                  <a:lnTo>
                    <a:pt x="64" y="7"/>
                  </a:lnTo>
                  <a:lnTo>
                    <a:pt x="44" y="3"/>
                  </a:lnTo>
                  <a:lnTo>
                    <a:pt x="25" y="1"/>
                  </a:lnTo>
                  <a:lnTo>
                    <a:pt x="4" y="0"/>
                  </a:lnTo>
                  <a:lnTo>
                    <a:pt x="4" y="0"/>
                  </a:lnTo>
                  <a:lnTo>
                    <a:pt x="2" y="0"/>
                  </a:lnTo>
                  <a:lnTo>
                    <a:pt x="1" y="1"/>
                  </a:lnTo>
                  <a:lnTo>
                    <a:pt x="0" y="2"/>
                  </a:lnTo>
                  <a:lnTo>
                    <a:pt x="0" y="4"/>
                  </a:lnTo>
                  <a:lnTo>
                    <a:pt x="0" y="6"/>
                  </a:lnTo>
                  <a:lnTo>
                    <a:pt x="1" y="7"/>
                  </a:lnTo>
                  <a:lnTo>
                    <a:pt x="2" y="8"/>
                  </a:lnTo>
                  <a:lnTo>
                    <a:pt x="4" y="9"/>
                  </a:lnTo>
                  <a:lnTo>
                    <a:pt x="4" y="9"/>
                  </a:lnTo>
                  <a:lnTo>
                    <a:pt x="26" y="10"/>
                  </a:lnTo>
                  <a:lnTo>
                    <a:pt x="47" y="13"/>
                  </a:lnTo>
                  <a:lnTo>
                    <a:pt x="68" y="17"/>
                  </a:lnTo>
                  <a:lnTo>
                    <a:pt x="90" y="21"/>
                  </a:lnTo>
                  <a:lnTo>
                    <a:pt x="90" y="21"/>
                  </a:lnTo>
                  <a:lnTo>
                    <a:pt x="109" y="25"/>
                  </a:lnTo>
                  <a:lnTo>
                    <a:pt x="130" y="30"/>
                  </a:lnTo>
                  <a:lnTo>
                    <a:pt x="151" y="34"/>
                  </a:lnTo>
                  <a:lnTo>
                    <a:pt x="170" y="39"/>
                  </a:lnTo>
                  <a:lnTo>
                    <a:pt x="170" y="39"/>
                  </a:lnTo>
                  <a:lnTo>
                    <a:pt x="191" y="45"/>
                  </a:lnTo>
                  <a:lnTo>
                    <a:pt x="213" y="50"/>
                  </a:lnTo>
                  <a:lnTo>
                    <a:pt x="234" y="56"/>
                  </a:lnTo>
                  <a:lnTo>
                    <a:pt x="255" y="63"/>
                  </a:lnTo>
                  <a:lnTo>
                    <a:pt x="255" y="63"/>
                  </a:lnTo>
                  <a:lnTo>
                    <a:pt x="281" y="73"/>
                  </a:lnTo>
                  <a:lnTo>
                    <a:pt x="288" y="74"/>
                  </a:lnTo>
                  <a:lnTo>
                    <a:pt x="294" y="75"/>
                  </a:lnTo>
                  <a:lnTo>
                    <a:pt x="301" y="76"/>
                  </a:lnTo>
                  <a:lnTo>
                    <a:pt x="309" y="75"/>
                  </a:lnTo>
                  <a:lnTo>
                    <a:pt x="309" y="75"/>
                  </a:lnTo>
                  <a:lnTo>
                    <a:pt x="311" y="74"/>
                  </a:lnTo>
                  <a:lnTo>
                    <a:pt x="312" y="73"/>
                  </a:lnTo>
                  <a:lnTo>
                    <a:pt x="312" y="71"/>
                  </a:lnTo>
                  <a:lnTo>
                    <a:pt x="312" y="70"/>
                  </a:lnTo>
                  <a:lnTo>
                    <a:pt x="310" y="67"/>
                  </a:lnTo>
                  <a:lnTo>
                    <a:pt x="308" y="66"/>
                  </a:lnTo>
                  <a:lnTo>
                    <a:pt x="306" y="66"/>
                  </a:lnTo>
                  <a:lnTo>
                    <a:pt x="306" y="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2" name="chenying0907 386"/>
            <p:cNvSpPr>
              <a:spLocks/>
            </p:cNvSpPr>
            <p:nvPr/>
          </p:nvSpPr>
          <p:spPr bwMode="auto">
            <a:xfrm>
              <a:off x="4660900" y="3400425"/>
              <a:ext cx="171450" cy="47625"/>
            </a:xfrm>
            <a:custGeom>
              <a:avLst/>
              <a:gdLst/>
              <a:ahLst/>
              <a:cxnLst>
                <a:cxn ang="0">
                  <a:pos x="319" y="80"/>
                </a:cxn>
                <a:cxn ang="0">
                  <a:pos x="319" y="80"/>
                </a:cxn>
                <a:cxn ang="0">
                  <a:pos x="278" y="76"/>
                </a:cxn>
                <a:cxn ang="0">
                  <a:pos x="239" y="71"/>
                </a:cxn>
                <a:cxn ang="0">
                  <a:pos x="199" y="63"/>
                </a:cxn>
                <a:cxn ang="0">
                  <a:pos x="160" y="54"/>
                </a:cxn>
                <a:cxn ang="0">
                  <a:pos x="160" y="54"/>
                </a:cxn>
                <a:cxn ang="0">
                  <a:pos x="121" y="42"/>
                </a:cxn>
                <a:cxn ang="0">
                  <a:pos x="83" y="31"/>
                </a:cxn>
                <a:cxn ang="0">
                  <a:pos x="63" y="25"/>
                </a:cxn>
                <a:cxn ang="0">
                  <a:pos x="45" y="19"/>
                </a:cxn>
                <a:cxn ang="0">
                  <a:pos x="26" y="10"/>
                </a:cxn>
                <a:cxn ang="0">
                  <a:pos x="8" y="1"/>
                </a:cxn>
                <a:cxn ang="0">
                  <a:pos x="8" y="1"/>
                </a:cxn>
                <a:cxn ang="0">
                  <a:pos x="6" y="0"/>
                </a:cxn>
                <a:cxn ang="0">
                  <a:pos x="3" y="1"/>
                </a:cxn>
                <a:cxn ang="0">
                  <a:pos x="2" y="2"/>
                </a:cxn>
                <a:cxn ang="0">
                  <a:pos x="1" y="3"/>
                </a:cxn>
                <a:cxn ang="0">
                  <a:pos x="0" y="5"/>
                </a:cxn>
                <a:cxn ang="0">
                  <a:pos x="0" y="6"/>
                </a:cxn>
                <a:cxn ang="0">
                  <a:pos x="1" y="8"/>
                </a:cxn>
                <a:cxn ang="0">
                  <a:pos x="2" y="9"/>
                </a:cxn>
                <a:cxn ang="0">
                  <a:pos x="2" y="9"/>
                </a:cxn>
                <a:cxn ang="0">
                  <a:pos x="21" y="19"/>
                </a:cxn>
                <a:cxn ang="0">
                  <a:pos x="41" y="27"/>
                </a:cxn>
                <a:cxn ang="0">
                  <a:pos x="59" y="33"/>
                </a:cxn>
                <a:cxn ang="0">
                  <a:pos x="79" y="39"/>
                </a:cxn>
                <a:cxn ang="0">
                  <a:pos x="118" y="51"/>
                </a:cxn>
                <a:cxn ang="0">
                  <a:pos x="157" y="62"/>
                </a:cxn>
                <a:cxn ang="0">
                  <a:pos x="157" y="62"/>
                </a:cxn>
                <a:cxn ang="0">
                  <a:pos x="177" y="68"/>
                </a:cxn>
                <a:cxn ang="0">
                  <a:pos x="197" y="72"/>
                </a:cxn>
                <a:cxn ang="0">
                  <a:pos x="217" y="77"/>
                </a:cxn>
                <a:cxn ang="0">
                  <a:pos x="237" y="80"/>
                </a:cxn>
                <a:cxn ang="0">
                  <a:pos x="277" y="87"/>
                </a:cxn>
                <a:cxn ang="0">
                  <a:pos x="319" y="91"/>
                </a:cxn>
                <a:cxn ang="0">
                  <a:pos x="319" y="91"/>
                </a:cxn>
                <a:cxn ang="0">
                  <a:pos x="321" y="90"/>
                </a:cxn>
                <a:cxn ang="0">
                  <a:pos x="322" y="90"/>
                </a:cxn>
                <a:cxn ang="0">
                  <a:pos x="323" y="88"/>
                </a:cxn>
                <a:cxn ang="0">
                  <a:pos x="323" y="86"/>
                </a:cxn>
                <a:cxn ang="0">
                  <a:pos x="322" y="83"/>
                </a:cxn>
                <a:cxn ang="0">
                  <a:pos x="321" y="82"/>
                </a:cxn>
                <a:cxn ang="0">
                  <a:pos x="319" y="80"/>
                </a:cxn>
                <a:cxn ang="0">
                  <a:pos x="319" y="80"/>
                </a:cxn>
              </a:cxnLst>
              <a:rect l="0" t="0" r="r" b="b"/>
              <a:pathLst>
                <a:path w="323" h="91">
                  <a:moveTo>
                    <a:pt x="319" y="80"/>
                  </a:moveTo>
                  <a:lnTo>
                    <a:pt x="319" y="80"/>
                  </a:lnTo>
                  <a:lnTo>
                    <a:pt x="278" y="76"/>
                  </a:lnTo>
                  <a:lnTo>
                    <a:pt x="239" y="71"/>
                  </a:lnTo>
                  <a:lnTo>
                    <a:pt x="199" y="63"/>
                  </a:lnTo>
                  <a:lnTo>
                    <a:pt x="160" y="54"/>
                  </a:lnTo>
                  <a:lnTo>
                    <a:pt x="160" y="54"/>
                  </a:lnTo>
                  <a:lnTo>
                    <a:pt x="121" y="42"/>
                  </a:lnTo>
                  <a:lnTo>
                    <a:pt x="83" y="31"/>
                  </a:lnTo>
                  <a:lnTo>
                    <a:pt x="63" y="25"/>
                  </a:lnTo>
                  <a:lnTo>
                    <a:pt x="45" y="19"/>
                  </a:lnTo>
                  <a:lnTo>
                    <a:pt x="26" y="10"/>
                  </a:lnTo>
                  <a:lnTo>
                    <a:pt x="8" y="1"/>
                  </a:lnTo>
                  <a:lnTo>
                    <a:pt x="8" y="1"/>
                  </a:lnTo>
                  <a:lnTo>
                    <a:pt x="6" y="0"/>
                  </a:lnTo>
                  <a:lnTo>
                    <a:pt x="3" y="1"/>
                  </a:lnTo>
                  <a:lnTo>
                    <a:pt x="2" y="2"/>
                  </a:lnTo>
                  <a:lnTo>
                    <a:pt x="1" y="3"/>
                  </a:lnTo>
                  <a:lnTo>
                    <a:pt x="0" y="5"/>
                  </a:lnTo>
                  <a:lnTo>
                    <a:pt x="0" y="6"/>
                  </a:lnTo>
                  <a:lnTo>
                    <a:pt x="1" y="8"/>
                  </a:lnTo>
                  <a:lnTo>
                    <a:pt x="2" y="9"/>
                  </a:lnTo>
                  <a:lnTo>
                    <a:pt x="2" y="9"/>
                  </a:lnTo>
                  <a:lnTo>
                    <a:pt x="21" y="19"/>
                  </a:lnTo>
                  <a:lnTo>
                    <a:pt x="41" y="27"/>
                  </a:lnTo>
                  <a:lnTo>
                    <a:pt x="59" y="33"/>
                  </a:lnTo>
                  <a:lnTo>
                    <a:pt x="79" y="39"/>
                  </a:lnTo>
                  <a:lnTo>
                    <a:pt x="118" y="51"/>
                  </a:lnTo>
                  <a:lnTo>
                    <a:pt x="157" y="62"/>
                  </a:lnTo>
                  <a:lnTo>
                    <a:pt x="157" y="62"/>
                  </a:lnTo>
                  <a:lnTo>
                    <a:pt x="177" y="68"/>
                  </a:lnTo>
                  <a:lnTo>
                    <a:pt x="197" y="72"/>
                  </a:lnTo>
                  <a:lnTo>
                    <a:pt x="217" y="77"/>
                  </a:lnTo>
                  <a:lnTo>
                    <a:pt x="237" y="80"/>
                  </a:lnTo>
                  <a:lnTo>
                    <a:pt x="277" y="87"/>
                  </a:lnTo>
                  <a:lnTo>
                    <a:pt x="319" y="91"/>
                  </a:lnTo>
                  <a:lnTo>
                    <a:pt x="319" y="91"/>
                  </a:lnTo>
                  <a:lnTo>
                    <a:pt x="321" y="90"/>
                  </a:lnTo>
                  <a:lnTo>
                    <a:pt x="322" y="90"/>
                  </a:lnTo>
                  <a:lnTo>
                    <a:pt x="323" y="88"/>
                  </a:lnTo>
                  <a:lnTo>
                    <a:pt x="323" y="86"/>
                  </a:lnTo>
                  <a:lnTo>
                    <a:pt x="322" y="83"/>
                  </a:lnTo>
                  <a:lnTo>
                    <a:pt x="321" y="82"/>
                  </a:lnTo>
                  <a:lnTo>
                    <a:pt x="319" y="80"/>
                  </a:lnTo>
                  <a:lnTo>
                    <a:pt x="319" y="8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3" name="chenying0907 387"/>
            <p:cNvSpPr>
              <a:spLocks/>
            </p:cNvSpPr>
            <p:nvPr/>
          </p:nvSpPr>
          <p:spPr bwMode="auto">
            <a:xfrm>
              <a:off x="4708525" y="3362325"/>
              <a:ext cx="158750" cy="50800"/>
            </a:xfrm>
            <a:custGeom>
              <a:avLst/>
              <a:gdLst/>
              <a:ahLst/>
              <a:cxnLst>
                <a:cxn ang="0">
                  <a:pos x="294" y="84"/>
                </a:cxn>
                <a:cxn ang="0">
                  <a:pos x="294" y="84"/>
                </a:cxn>
                <a:cxn ang="0">
                  <a:pos x="290" y="85"/>
                </a:cxn>
                <a:cxn ang="0">
                  <a:pos x="287" y="85"/>
                </a:cxn>
                <a:cxn ang="0">
                  <a:pos x="282" y="83"/>
                </a:cxn>
                <a:cxn ang="0">
                  <a:pos x="278" y="79"/>
                </a:cxn>
                <a:cxn ang="0">
                  <a:pos x="273" y="76"/>
                </a:cxn>
                <a:cxn ang="0">
                  <a:pos x="273" y="76"/>
                </a:cxn>
                <a:cxn ang="0">
                  <a:pos x="266" y="72"/>
                </a:cxn>
                <a:cxn ang="0">
                  <a:pos x="257" y="69"/>
                </a:cxn>
                <a:cxn ang="0">
                  <a:pos x="240" y="63"/>
                </a:cxn>
                <a:cxn ang="0">
                  <a:pos x="240" y="63"/>
                </a:cxn>
                <a:cxn ang="0">
                  <a:pos x="222" y="58"/>
                </a:cxn>
                <a:cxn ang="0">
                  <a:pos x="205" y="52"/>
                </a:cxn>
                <a:cxn ang="0">
                  <a:pos x="169" y="45"/>
                </a:cxn>
                <a:cxn ang="0">
                  <a:pos x="169" y="45"/>
                </a:cxn>
                <a:cxn ang="0">
                  <a:pos x="128" y="36"/>
                </a:cxn>
                <a:cxn ang="0">
                  <a:pos x="87" y="25"/>
                </a:cxn>
                <a:cxn ang="0">
                  <a:pos x="67" y="20"/>
                </a:cxn>
                <a:cxn ang="0">
                  <a:pos x="47" y="14"/>
                </a:cxn>
                <a:cxn ang="0">
                  <a:pos x="27" y="8"/>
                </a:cxn>
                <a:cxn ang="0">
                  <a:pos x="7" y="0"/>
                </a:cxn>
                <a:cxn ang="0">
                  <a:pos x="7" y="0"/>
                </a:cxn>
                <a:cxn ang="0">
                  <a:pos x="5" y="0"/>
                </a:cxn>
                <a:cxn ang="0">
                  <a:pos x="3" y="0"/>
                </a:cxn>
                <a:cxn ang="0">
                  <a:pos x="1" y="2"/>
                </a:cxn>
                <a:cxn ang="0">
                  <a:pos x="0" y="4"/>
                </a:cxn>
                <a:cxn ang="0">
                  <a:pos x="0" y="6"/>
                </a:cxn>
                <a:cxn ang="0">
                  <a:pos x="1" y="7"/>
                </a:cxn>
                <a:cxn ang="0">
                  <a:pos x="3" y="8"/>
                </a:cxn>
                <a:cxn ang="0">
                  <a:pos x="3" y="8"/>
                </a:cxn>
                <a:cxn ang="0">
                  <a:pos x="23" y="16"/>
                </a:cxn>
                <a:cxn ang="0">
                  <a:pos x="43" y="23"/>
                </a:cxn>
                <a:cxn ang="0">
                  <a:pos x="63" y="30"/>
                </a:cxn>
                <a:cxn ang="0">
                  <a:pos x="84" y="35"/>
                </a:cxn>
                <a:cxn ang="0">
                  <a:pos x="125" y="44"/>
                </a:cxn>
                <a:cxn ang="0">
                  <a:pos x="167" y="54"/>
                </a:cxn>
                <a:cxn ang="0">
                  <a:pos x="167" y="54"/>
                </a:cxn>
                <a:cxn ang="0">
                  <a:pos x="210" y="65"/>
                </a:cxn>
                <a:cxn ang="0">
                  <a:pos x="232" y="70"/>
                </a:cxn>
                <a:cxn ang="0">
                  <a:pos x="253" y="78"/>
                </a:cxn>
                <a:cxn ang="0">
                  <a:pos x="253" y="78"/>
                </a:cxn>
                <a:cxn ang="0">
                  <a:pos x="263" y="83"/>
                </a:cxn>
                <a:cxn ang="0">
                  <a:pos x="274" y="90"/>
                </a:cxn>
                <a:cxn ang="0">
                  <a:pos x="279" y="93"/>
                </a:cxn>
                <a:cxn ang="0">
                  <a:pos x="285" y="95"/>
                </a:cxn>
                <a:cxn ang="0">
                  <a:pos x="290" y="95"/>
                </a:cxn>
                <a:cxn ang="0">
                  <a:pos x="296" y="94"/>
                </a:cxn>
                <a:cxn ang="0">
                  <a:pos x="296" y="94"/>
                </a:cxn>
                <a:cxn ang="0">
                  <a:pos x="298" y="93"/>
                </a:cxn>
                <a:cxn ang="0">
                  <a:pos x="299" y="92"/>
                </a:cxn>
                <a:cxn ang="0">
                  <a:pos x="299" y="87"/>
                </a:cxn>
                <a:cxn ang="0">
                  <a:pos x="298" y="86"/>
                </a:cxn>
                <a:cxn ang="0">
                  <a:pos x="297" y="84"/>
                </a:cxn>
                <a:cxn ang="0">
                  <a:pos x="296" y="84"/>
                </a:cxn>
                <a:cxn ang="0">
                  <a:pos x="294" y="84"/>
                </a:cxn>
                <a:cxn ang="0">
                  <a:pos x="294" y="84"/>
                </a:cxn>
              </a:cxnLst>
              <a:rect l="0" t="0" r="r" b="b"/>
              <a:pathLst>
                <a:path w="299" h="95">
                  <a:moveTo>
                    <a:pt x="294" y="84"/>
                  </a:moveTo>
                  <a:lnTo>
                    <a:pt x="294" y="84"/>
                  </a:lnTo>
                  <a:lnTo>
                    <a:pt x="290" y="85"/>
                  </a:lnTo>
                  <a:lnTo>
                    <a:pt x="287" y="85"/>
                  </a:lnTo>
                  <a:lnTo>
                    <a:pt x="282" y="83"/>
                  </a:lnTo>
                  <a:lnTo>
                    <a:pt x="278" y="79"/>
                  </a:lnTo>
                  <a:lnTo>
                    <a:pt x="273" y="76"/>
                  </a:lnTo>
                  <a:lnTo>
                    <a:pt x="273" y="76"/>
                  </a:lnTo>
                  <a:lnTo>
                    <a:pt x="266" y="72"/>
                  </a:lnTo>
                  <a:lnTo>
                    <a:pt x="257" y="69"/>
                  </a:lnTo>
                  <a:lnTo>
                    <a:pt x="240" y="63"/>
                  </a:lnTo>
                  <a:lnTo>
                    <a:pt x="240" y="63"/>
                  </a:lnTo>
                  <a:lnTo>
                    <a:pt x="222" y="58"/>
                  </a:lnTo>
                  <a:lnTo>
                    <a:pt x="205" y="52"/>
                  </a:lnTo>
                  <a:lnTo>
                    <a:pt x="169" y="45"/>
                  </a:lnTo>
                  <a:lnTo>
                    <a:pt x="169" y="45"/>
                  </a:lnTo>
                  <a:lnTo>
                    <a:pt x="128" y="36"/>
                  </a:lnTo>
                  <a:lnTo>
                    <a:pt x="87" y="25"/>
                  </a:lnTo>
                  <a:lnTo>
                    <a:pt x="67" y="20"/>
                  </a:lnTo>
                  <a:lnTo>
                    <a:pt x="47" y="14"/>
                  </a:lnTo>
                  <a:lnTo>
                    <a:pt x="27" y="8"/>
                  </a:lnTo>
                  <a:lnTo>
                    <a:pt x="7" y="0"/>
                  </a:lnTo>
                  <a:lnTo>
                    <a:pt x="7" y="0"/>
                  </a:lnTo>
                  <a:lnTo>
                    <a:pt x="5" y="0"/>
                  </a:lnTo>
                  <a:lnTo>
                    <a:pt x="3" y="0"/>
                  </a:lnTo>
                  <a:lnTo>
                    <a:pt x="1" y="2"/>
                  </a:lnTo>
                  <a:lnTo>
                    <a:pt x="0" y="4"/>
                  </a:lnTo>
                  <a:lnTo>
                    <a:pt x="0" y="6"/>
                  </a:lnTo>
                  <a:lnTo>
                    <a:pt x="1" y="7"/>
                  </a:lnTo>
                  <a:lnTo>
                    <a:pt x="3" y="8"/>
                  </a:lnTo>
                  <a:lnTo>
                    <a:pt x="3" y="8"/>
                  </a:lnTo>
                  <a:lnTo>
                    <a:pt x="23" y="16"/>
                  </a:lnTo>
                  <a:lnTo>
                    <a:pt x="43" y="23"/>
                  </a:lnTo>
                  <a:lnTo>
                    <a:pt x="63" y="30"/>
                  </a:lnTo>
                  <a:lnTo>
                    <a:pt x="84" y="35"/>
                  </a:lnTo>
                  <a:lnTo>
                    <a:pt x="125" y="44"/>
                  </a:lnTo>
                  <a:lnTo>
                    <a:pt x="167" y="54"/>
                  </a:lnTo>
                  <a:lnTo>
                    <a:pt x="167" y="54"/>
                  </a:lnTo>
                  <a:lnTo>
                    <a:pt x="210" y="65"/>
                  </a:lnTo>
                  <a:lnTo>
                    <a:pt x="232" y="70"/>
                  </a:lnTo>
                  <a:lnTo>
                    <a:pt x="253" y="78"/>
                  </a:lnTo>
                  <a:lnTo>
                    <a:pt x="253" y="78"/>
                  </a:lnTo>
                  <a:lnTo>
                    <a:pt x="263" y="83"/>
                  </a:lnTo>
                  <a:lnTo>
                    <a:pt x="274" y="90"/>
                  </a:lnTo>
                  <a:lnTo>
                    <a:pt x="279" y="93"/>
                  </a:lnTo>
                  <a:lnTo>
                    <a:pt x="285" y="95"/>
                  </a:lnTo>
                  <a:lnTo>
                    <a:pt x="290" y="95"/>
                  </a:lnTo>
                  <a:lnTo>
                    <a:pt x="296" y="94"/>
                  </a:lnTo>
                  <a:lnTo>
                    <a:pt x="296" y="94"/>
                  </a:lnTo>
                  <a:lnTo>
                    <a:pt x="298" y="93"/>
                  </a:lnTo>
                  <a:lnTo>
                    <a:pt x="299" y="92"/>
                  </a:lnTo>
                  <a:lnTo>
                    <a:pt x="299" y="87"/>
                  </a:lnTo>
                  <a:lnTo>
                    <a:pt x="298" y="86"/>
                  </a:lnTo>
                  <a:lnTo>
                    <a:pt x="297" y="84"/>
                  </a:lnTo>
                  <a:lnTo>
                    <a:pt x="296" y="84"/>
                  </a:lnTo>
                  <a:lnTo>
                    <a:pt x="294" y="84"/>
                  </a:lnTo>
                  <a:lnTo>
                    <a:pt x="294" y="8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4" name="chenying0907 388"/>
            <p:cNvSpPr>
              <a:spLocks/>
            </p:cNvSpPr>
            <p:nvPr/>
          </p:nvSpPr>
          <p:spPr bwMode="auto">
            <a:xfrm>
              <a:off x="4737100" y="3335338"/>
              <a:ext cx="131763" cy="30163"/>
            </a:xfrm>
            <a:custGeom>
              <a:avLst/>
              <a:gdLst/>
              <a:ahLst/>
              <a:cxnLst>
                <a:cxn ang="0">
                  <a:pos x="246" y="48"/>
                </a:cxn>
                <a:cxn ang="0">
                  <a:pos x="214" y="44"/>
                </a:cxn>
                <a:cxn ang="0">
                  <a:pos x="148" y="32"/>
                </a:cxn>
                <a:cxn ang="0">
                  <a:pos x="116" y="25"/>
                </a:cxn>
                <a:cxn ang="0">
                  <a:pos x="88" y="20"/>
                </a:cxn>
                <a:cxn ang="0">
                  <a:pos x="60" y="18"/>
                </a:cxn>
                <a:cxn ang="0">
                  <a:pos x="36" y="12"/>
                </a:cxn>
                <a:cxn ang="0">
                  <a:pos x="13" y="6"/>
                </a:cxn>
                <a:cxn ang="0">
                  <a:pos x="14" y="5"/>
                </a:cxn>
                <a:cxn ang="0">
                  <a:pos x="13" y="3"/>
                </a:cxn>
                <a:cxn ang="0">
                  <a:pos x="11" y="1"/>
                </a:cxn>
                <a:cxn ang="0">
                  <a:pos x="7" y="1"/>
                </a:cxn>
                <a:cxn ang="0">
                  <a:pos x="5" y="3"/>
                </a:cxn>
                <a:cxn ang="0">
                  <a:pos x="4" y="5"/>
                </a:cxn>
                <a:cxn ang="0">
                  <a:pos x="1" y="6"/>
                </a:cxn>
                <a:cxn ang="0">
                  <a:pos x="0" y="9"/>
                </a:cxn>
                <a:cxn ang="0">
                  <a:pos x="2" y="13"/>
                </a:cxn>
                <a:cxn ang="0">
                  <a:pos x="4" y="14"/>
                </a:cxn>
                <a:cxn ang="0">
                  <a:pos x="21" y="19"/>
                </a:cxn>
                <a:cxn ang="0">
                  <a:pos x="32" y="24"/>
                </a:cxn>
                <a:cxn ang="0">
                  <a:pos x="38" y="25"/>
                </a:cxn>
                <a:cxn ang="0">
                  <a:pos x="60" y="27"/>
                </a:cxn>
                <a:cxn ang="0">
                  <a:pos x="96" y="31"/>
                </a:cxn>
                <a:cxn ang="0">
                  <a:pos x="131" y="38"/>
                </a:cxn>
                <a:cxn ang="0">
                  <a:pos x="159" y="44"/>
                </a:cxn>
                <a:cxn ang="0">
                  <a:pos x="218" y="55"/>
                </a:cxn>
                <a:cxn ang="0">
                  <a:pos x="246" y="57"/>
                </a:cxn>
                <a:cxn ang="0">
                  <a:pos x="248" y="57"/>
                </a:cxn>
                <a:cxn ang="0">
                  <a:pos x="251" y="54"/>
                </a:cxn>
                <a:cxn ang="0">
                  <a:pos x="251" y="51"/>
                </a:cxn>
                <a:cxn ang="0">
                  <a:pos x="248" y="48"/>
                </a:cxn>
                <a:cxn ang="0">
                  <a:pos x="246" y="48"/>
                </a:cxn>
              </a:cxnLst>
              <a:rect l="0" t="0" r="r" b="b"/>
              <a:pathLst>
                <a:path w="251" h="57">
                  <a:moveTo>
                    <a:pt x="246" y="48"/>
                  </a:moveTo>
                  <a:lnTo>
                    <a:pt x="246" y="48"/>
                  </a:lnTo>
                  <a:lnTo>
                    <a:pt x="230" y="46"/>
                  </a:lnTo>
                  <a:lnTo>
                    <a:pt x="214" y="44"/>
                  </a:lnTo>
                  <a:lnTo>
                    <a:pt x="181" y="39"/>
                  </a:lnTo>
                  <a:lnTo>
                    <a:pt x="148" y="32"/>
                  </a:lnTo>
                  <a:lnTo>
                    <a:pt x="116" y="25"/>
                  </a:lnTo>
                  <a:lnTo>
                    <a:pt x="116" y="25"/>
                  </a:lnTo>
                  <a:lnTo>
                    <a:pt x="102" y="22"/>
                  </a:lnTo>
                  <a:lnTo>
                    <a:pt x="88" y="20"/>
                  </a:lnTo>
                  <a:lnTo>
                    <a:pt x="60" y="18"/>
                  </a:lnTo>
                  <a:lnTo>
                    <a:pt x="60" y="18"/>
                  </a:lnTo>
                  <a:lnTo>
                    <a:pt x="48" y="15"/>
                  </a:lnTo>
                  <a:lnTo>
                    <a:pt x="36" y="12"/>
                  </a:lnTo>
                  <a:lnTo>
                    <a:pt x="25" y="9"/>
                  </a:lnTo>
                  <a:lnTo>
                    <a:pt x="13" y="6"/>
                  </a:lnTo>
                  <a:lnTo>
                    <a:pt x="13" y="6"/>
                  </a:lnTo>
                  <a:lnTo>
                    <a:pt x="14" y="5"/>
                  </a:lnTo>
                  <a:lnTo>
                    <a:pt x="14" y="5"/>
                  </a:lnTo>
                  <a:lnTo>
                    <a:pt x="13" y="3"/>
                  </a:lnTo>
                  <a:lnTo>
                    <a:pt x="12" y="1"/>
                  </a:lnTo>
                  <a:lnTo>
                    <a:pt x="11" y="1"/>
                  </a:lnTo>
                  <a:lnTo>
                    <a:pt x="9" y="0"/>
                  </a:lnTo>
                  <a:lnTo>
                    <a:pt x="7" y="1"/>
                  </a:lnTo>
                  <a:lnTo>
                    <a:pt x="6" y="1"/>
                  </a:lnTo>
                  <a:lnTo>
                    <a:pt x="5" y="3"/>
                  </a:lnTo>
                  <a:lnTo>
                    <a:pt x="4" y="5"/>
                  </a:lnTo>
                  <a:lnTo>
                    <a:pt x="4" y="5"/>
                  </a:lnTo>
                  <a:lnTo>
                    <a:pt x="2" y="5"/>
                  </a:lnTo>
                  <a:lnTo>
                    <a:pt x="1" y="6"/>
                  </a:lnTo>
                  <a:lnTo>
                    <a:pt x="0" y="8"/>
                  </a:lnTo>
                  <a:lnTo>
                    <a:pt x="0" y="9"/>
                  </a:lnTo>
                  <a:lnTo>
                    <a:pt x="1" y="12"/>
                  </a:lnTo>
                  <a:lnTo>
                    <a:pt x="2" y="13"/>
                  </a:lnTo>
                  <a:lnTo>
                    <a:pt x="4" y="14"/>
                  </a:lnTo>
                  <a:lnTo>
                    <a:pt x="4" y="14"/>
                  </a:lnTo>
                  <a:lnTo>
                    <a:pt x="14" y="17"/>
                  </a:lnTo>
                  <a:lnTo>
                    <a:pt x="21" y="19"/>
                  </a:lnTo>
                  <a:lnTo>
                    <a:pt x="25" y="21"/>
                  </a:lnTo>
                  <a:lnTo>
                    <a:pt x="32" y="24"/>
                  </a:lnTo>
                  <a:lnTo>
                    <a:pt x="32" y="24"/>
                  </a:lnTo>
                  <a:lnTo>
                    <a:pt x="38" y="25"/>
                  </a:lnTo>
                  <a:lnTo>
                    <a:pt x="45" y="26"/>
                  </a:lnTo>
                  <a:lnTo>
                    <a:pt x="60" y="27"/>
                  </a:lnTo>
                  <a:lnTo>
                    <a:pt x="60" y="27"/>
                  </a:lnTo>
                  <a:lnTo>
                    <a:pt x="96" y="31"/>
                  </a:lnTo>
                  <a:lnTo>
                    <a:pt x="114" y="34"/>
                  </a:lnTo>
                  <a:lnTo>
                    <a:pt x="131" y="38"/>
                  </a:lnTo>
                  <a:lnTo>
                    <a:pt x="131" y="38"/>
                  </a:lnTo>
                  <a:lnTo>
                    <a:pt x="159" y="44"/>
                  </a:lnTo>
                  <a:lnTo>
                    <a:pt x="188" y="51"/>
                  </a:lnTo>
                  <a:lnTo>
                    <a:pt x="218" y="55"/>
                  </a:lnTo>
                  <a:lnTo>
                    <a:pt x="232" y="56"/>
                  </a:lnTo>
                  <a:lnTo>
                    <a:pt x="246" y="57"/>
                  </a:lnTo>
                  <a:lnTo>
                    <a:pt x="246" y="57"/>
                  </a:lnTo>
                  <a:lnTo>
                    <a:pt x="248" y="57"/>
                  </a:lnTo>
                  <a:lnTo>
                    <a:pt x="250" y="56"/>
                  </a:lnTo>
                  <a:lnTo>
                    <a:pt x="251" y="54"/>
                  </a:lnTo>
                  <a:lnTo>
                    <a:pt x="251" y="53"/>
                  </a:lnTo>
                  <a:lnTo>
                    <a:pt x="251" y="51"/>
                  </a:lnTo>
                  <a:lnTo>
                    <a:pt x="250" y="50"/>
                  </a:lnTo>
                  <a:lnTo>
                    <a:pt x="248" y="48"/>
                  </a:lnTo>
                  <a:lnTo>
                    <a:pt x="246" y="48"/>
                  </a:lnTo>
                  <a:lnTo>
                    <a:pt x="246"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5" name="chenying0907 389"/>
            <p:cNvSpPr>
              <a:spLocks/>
            </p:cNvSpPr>
            <p:nvPr/>
          </p:nvSpPr>
          <p:spPr bwMode="auto">
            <a:xfrm>
              <a:off x="4838700" y="3271838"/>
              <a:ext cx="112713" cy="6350"/>
            </a:xfrm>
            <a:custGeom>
              <a:avLst/>
              <a:gdLst/>
              <a:ahLst/>
              <a:cxnLst>
                <a:cxn ang="0">
                  <a:pos x="209" y="0"/>
                </a:cxn>
                <a:cxn ang="0">
                  <a:pos x="5" y="0"/>
                </a:cxn>
                <a:cxn ang="0">
                  <a:pos x="5" y="0"/>
                </a:cxn>
                <a:cxn ang="0">
                  <a:pos x="3" y="1"/>
                </a:cxn>
                <a:cxn ang="0">
                  <a:pos x="1" y="2"/>
                </a:cxn>
                <a:cxn ang="0">
                  <a:pos x="0" y="3"/>
                </a:cxn>
                <a:cxn ang="0">
                  <a:pos x="0" y="5"/>
                </a:cxn>
                <a:cxn ang="0">
                  <a:pos x="0" y="7"/>
                </a:cxn>
                <a:cxn ang="0">
                  <a:pos x="1" y="8"/>
                </a:cxn>
                <a:cxn ang="0">
                  <a:pos x="3" y="9"/>
                </a:cxn>
                <a:cxn ang="0">
                  <a:pos x="5" y="11"/>
                </a:cxn>
                <a:cxn ang="0">
                  <a:pos x="209" y="11"/>
                </a:cxn>
                <a:cxn ang="0">
                  <a:pos x="209" y="11"/>
                </a:cxn>
                <a:cxn ang="0">
                  <a:pos x="211" y="9"/>
                </a:cxn>
                <a:cxn ang="0">
                  <a:pos x="212" y="8"/>
                </a:cxn>
                <a:cxn ang="0">
                  <a:pos x="213" y="7"/>
                </a:cxn>
                <a:cxn ang="0">
                  <a:pos x="213" y="5"/>
                </a:cxn>
                <a:cxn ang="0">
                  <a:pos x="213" y="3"/>
                </a:cxn>
                <a:cxn ang="0">
                  <a:pos x="212" y="2"/>
                </a:cxn>
                <a:cxn ang="0">
                  <a:pos x="211" y="1"/>
                </a:cxn>
                <a:cxn ang="0">
                  <a:pos x="209" y="0"/>
                </a:cxn>
                <a:cxn ang="0">
                  <a:pos x="209" y="0"/>
                </a:cxn>
              </a:cxnLst>
              <a:rect l="0" t="0" r="r" b="b"/>
              <a:pathLst>
                <a:path w="213" h="11">
                  <a:moveTo>
                    <a:pt x="209" y="0"/>
                  </a:moveTo>
                  <a:lnTo>
                    <a:pt x="5" y="0"/>
                  </a:lnTo>
                  <a:lnTo>
                    <a:pt x="5" y="0"/>
                  </a:lnTo>
                  <a:lnTo>
                    <a:pt x="3" y="1"/>
                  </a:lnTo>
                  <a:lnTo>
                    <a:pt x="1" y="2"/>
                  </a:lnTo>
                  <a:lnTo>
                    <a:pt x="0" y="3"/>
                  </a:lnTo>
                  <a:lnTo>
                    <a:pt x="0" y="5"/>
                  </a:lnTo>
                  <a:lnTo>
                    <a:pt x="0" y="7"/>
                  </a:lnTo>
                  <a:lnTo>
                    <a:pt x="1" y="8"/>
                  </a:lnTo>
                  <a:lnTo>
                    <a:pt x="3" y="9"/>
                  </a:lnTo>
                  <a:lnTo>
                    <a:pt x="5" y="11"/>
                  </a:lnTo>
                  <a:lnTo>
                    <a:pt x="209" y="11"/>
                  </a:lnTo>
                  <a:lnTo>
                    <a:pt x="209" y="11"/>
                  </a:lnTo>
                  <a:lnTo>
                    <a:pt x="211" y="9"/>
                  </a:lnTo>
                  <a:lnTo>
                    <a:pt x="212" y="8"/>
                  </a:lnTo>
                  <a:lnTo>
                    <a:pt x="213" y="7"/>
                  </a:lnTo>
                  <a:lnTo>
                    <a:pt x="213" y="5"/>
                  </a:lnTo>
                  <a:lnTo>
                    <a:pt x="213" y="3"/>
                  </a:lnTo>
                  <a:lnTo>
                    <a:pt x="212" y="2"/>
                  </a:lnTo>
                  <a:lnTo>
                    <a:pt x="211" y="1"/>
                  </a:lnTo>
                  <a:lnTo>
                    <a:pt x="209" y="0"/>
                  </a:lnTo>
                  <a:lnTo>
                    <a:pt x="20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6" name="chenying0907 390"/>
            <p:cNvSpPr>
              <a:spLocks/>
            </p:cNvSpPr>
            <p:nvPr/>
          </p:nvSpPr>
          <p:spPr bwMode="auto">
            <a:xfrm>
              <a:off x="4260850" y="3252788"/>
              <a:ext cx="73025" cy="128588"/>
            </a:xfrm>
            <a:custGeom>
              <a:avLst/>
              <a:gdLst/>
              <a:ahLst/>
              <a:cxnLst>
                <a:cxn ang="0">
                  <a:pos x="127" y="2"/>
                </a:cxn>
                <a:cxn ang="0">
                  <a:pos x="127" y="2"/>
                </a:cxn>
                <a:cxn ang="0">
                  <a:pos x="93" y="60"/>
                </a:cxn>
                <a:cxn ang="0">
                  <a:pos x="61" y="118"/>
                </a:cxn>
                <a:cxn ang="0">
                  <a:pos x="30" y="177"/>
                </a:cxn>
                <a:cxn ang="0">
                  <a:pos x="15" y="207"/>
                </a:cxn>
                <a:cxn ang="0">
                  <a:pos x="0" y="237"/>
                </a:cxn>
                <a:cxn ang="0">
                  <a:pos x="0" y="237"/>
                </a:cxn>
                <a:cxn ang="0">
                  <a:pos x="0" y="239"/>
                </a:cxn>
                <a:cxn ang="0">
                  <a:pos x="0" y="241"/>
                </a:cxn>
                <a:cxn ang="0">
                  <a:pos x="2" y="243"/>
                </a:cxn>
                <a:cxn ang="0">
                  <a:pos x="4" y="244"/>
                </a:cxn>
                <a:cxn ang="0">
                  <a:pos x="7" y="244"/>
                </a:cxn>
                <a:cxn ang="0">
                  <a:pos x="8" y="243"/>
                </a:cxn>
                <a:cxn ang="0">
                  <a:pos x="9" y="242"/>
                </a:cxn>
                <a:cxn ang="0">
                  <a:pos x="9" y="242"/>
                </a:cxn>
                <a:cxn ang="0">
                  <a:pos x="23" y="211"/>
                </a:cxn>
                <a:cxn ang="0">
                  <a:pos x="39" y="182"/>
                </a:cxn>
                <a:cxn ang="0">
                  <a:pos x="70" y="123"/>
                </a:cxn>
                <a:cxn ang="0">
                  <a:pos x="102" y="65"/>
                </a:cxn>
                <a:cxn ang="0">
                  <a:pos x="136" y="7"/>
                </a:cxn>
                <a:cxn ang="0">
                  <a:pos x="136" y="7"/>
                </a:cxn>
                <a:cxn ang="0">
                  <a:pos x="136" y="5"/>
                </a:cxn>
                <a:cxn ang="0">
                  <a:pos x="136" y="3"/>
                </a:cxn>
                <a:cxn ang="0">
                  <a:pos x="135" y="2"/>
                </a:cxn>
                <a:cxn ang="0">
                  <a:pos x="134" y="1"/>
                </a:cxn>
                <a:cxn ang="0">
                  <a:pos x="131" y="0"/>
                </a:cxn>
                <a:cxn ang="0">
                  <a:pos x="130" y="0"/>
                </a:cxn>
                <a:cxn ang="0">
                  <a:pos x="128" y="1"/>
                </a:cxn>
                <a:cxn ang="0">
                  <a:pos x="127" y="2"/>
                </a:cxn>
                <a:cxn ang="0">
                  <a:pos x="127" y="2"/>
                </a:cxn>
              </a:cxnLst>
              <a:rect l="0" t="0" r="r" b="b"/>
              <a:pathLst>
                <a:path w="136" h="244">
                  <a:moveTo>
                    <a:pt x="127" y="2"/>
                  </a:moveTo>
                  <a:lnTo>
                    <a:pt x="127" y="2"/>
                  </a:lnTo>
                  <a:lnTo>
                    <a:pt x="93" y="60"/>
                  </a:lnTo>
                  <a:lnTo>
                    <a:pt x="61" y="118"/>
                  </a:lnTo>
                  <a:lnTo>
                    <a:pt x="30" y="177"/>
                  </a:lnTo>
                  <a:lnTo>
                    <a:pt x="15" y="207"/>
                  </a:lnTo>
                  <a:lnTo>
                    <a:pt x="0" y="237"/>
                  </a:lnTo>
                  <a:lnTo>
                    <a:pt x="0" y="237"/>
                  </a:lnTo>
                  <a:lnTo>
                    <a:pt x="0" y="239"/>
                  </a:lnTo>
                  <a:lnTo>
                    <a:pt x="0" y="241"/>
                  </a:lnTo>
                  <a:lnTo>
                    <a:pt x="2" y="243"/>
                  </a:lnTo>
                  <a:lnTo>
                    <a:pt x="4" y="244"/>
                  </a:lnTo>
                  <a:lnTo>
                    <a:pt x="7" y="244"/>
                  </a:lnTo>
                  <a:lnTo>
                    <a:pt x="8" y="243"/>
                  </a:lnTo>
                  <a:lnTo>
                    <a:pt x="9" y="242"/>
                  </a:lnTo>
                  <a:lnTo>
                    <a:pt x="9" y="242"/>
                  </a:lnTo>
                  <a:lnTo>
                    <a:pt x="23" y="211"/>
                  </a:lnTo>
                  <a:lnTo>
                    <a:pt x="39" y="182"/>
                  </a:lnTo>
                  <a:lnTo>
                    <a:pt x="70" y="123"/>
                  </a:lnTo>
                  <a:lnTo>
                    <a:pt x="102" y="65"/>
                  </a:lnTo>
                  <a:lnTo>
                    <a:pt x="136" y="7"/>
                  </a:lnTo>
                  <a:lnTo>
                    <a:pt x="136" y="7"/>
                  </a:lnTo>
                  <a:lnTo>
                    <a:pt x="136" y="5"/>
                  </a:lnTo>
                  <a:lnTo>
                    <a:pt x="136" y="3"/>
                  </a:lnTo>
                  <a:lnTo>
                    <a:pt x="135" y="2"/>
                  </a:lnTo>
                  <a:lnTo>
                    <a:pt x="134" y="1"/>
                  </a:lnTo>
                  <a:lnTo>
                    <a:pt x="131" y="0"/>
                  </a:lnTo>
                  <a:lnTo>
                    <a:pt x="130" y="0"/>
                  </a:lnTo>
                  <a:lnTo>
                    <a:pt x="128" y="1"/>
                  </a:lnTo>
                  <a:lnTo>
                    <a:pt x="127" y="2"/>
                  </a:lnTo>
                  <a:lnTo>
                    <a:pt x="1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7" name="chenying0907 391"/>
            <p:cNvSpPr>
              <a:spLocks/>
            </p:cNvSpPr>
            <p:nvPr/>
          </p:nvSpPr>
          <p:spPr bwMode="auto">
            <a:xfrm>
              <a:off x="4311650" y="3292475"/>
              <a:ext cx="50800" cy="82550"/>
            </a:xfrm>
            <a:custGeom>
              <a:avLst/>
              <a:gdLst/>
              <a:ahLst/>
              <a:cxnLst>
                <a:cxn ang="0">
                  <a:pos x="90" y="3"/>
                </a:cxn>
                <a:cxn ang="0">
                  <a:pos x="90" y="3"/>
                </a:cxn>
                <a:cxn ang="0">
                  <a:pos x="45" y="75"/>
                </a:cxn>
                <a:cxn ang="0">
                  <a:pos x="23" y="111"/>
                </a:cxn>
                <a:cxn ang="0">
                  <a:pos x="1" y="148"/>
                </a:cxn>
                <a:cxn ang="0">
                  <a:pos x="1" y="148"/>
                </a:cxn>
                <a:cxn ang="0">
                  <a:pos x="0" y="150"/>
                </a:cxn>
                <a:cxn ang="0">
                  <a:pos x="1" y="151"/>
                </a:cxn>
                <a:cxn ang="0">
                  <a:pos x="2" y="153"/>
                </a:cxn>
                <a:cxn ang="0">
                  <a:pos x="3" y="154"/>
                </a:cxn>
                <a:cxn ang="0">
                  <a:pos x="4" y="154"/>
                </a:cxn>
                <a:cxn ang="0">
                  <a:pos x="6" y="154"/>
                </a:cxn>
                <a:cxn ang="0">
                  <a:pos x="9" y="154"/>
                </a:cxn>
                <a:cxn ang="0">
                  <a:pos x="10" y="152"/>
                </a:cxn>
                <a:cxn ang="0">
                  <a:pos x="10" y="152"/>
                </a:cxn>
                <a:cxn ang="0">
                  <a:pos x="31" y="116"/>
                </a:cxn>
                <a:cxn ang="0">
                  <a:pos x="53" y="80"/>
                </a:cxn>
                <a:cxn ang="0">
                  <a:pos x="98" y="8"/>
                </a:cxn>
                <a:cxn ang="0">
                  <a:pos x="98" y="8"/>
                </a:cxn>
                <a:cxn ang="0">
                  <a:pos x="98" y="6"/>
                </a:cxn>
                <a:cxn ang="0">
                  <a:pos x="98" y="4"/>
                </a:cxn>
                <a:cxn ang="0">
                  <a:pos x="97" y="3"/>
                </a:cxn>
                <a:cxn ang="0">
                  <a:pos x="96" y="0"/>
                </a:cxn>
                <a:cxn ang="0">
                  <a:pos x="94" y="0"/>
                </a:cxn>
                <a:cxn ang="0">
                  <a:pos x="93" y="0"/>
                </a:cxn>
                <a:cxn ang="0">
                  <a:pos x="91" y="0"/>
                </a:cxn>
                <a:cxn ang="0">
                  <a:pos x="90" y="3"/>
                </a:cxn>
                <a:cxn ang="0">
                  <a:pos x="90" y="3"/>
                </a:cxn>
              </a:cxnLst>
              <a:rect l="0" t="0" r="r" b="b"/>
              <a:pathLst>
                <a:path w="98" h="154">
                  <a:moveTo>
                    <a:pt x="90" y="3"/>
                  </a:moveTo>
                  <a:lnTo>
                    <a:pt x="90" y="3"/>
                  </a:lnTo>
                  <a:lnTo>
                    <a:pt x="45" y="75"/>
                  </a:lnTo>
                  <a:lnTo>
                    <a:pt x="23" y="111"/>
                  </a:lnTo>
                  <a:lnTo>
                    <a:pt x="1" y="148"/>
                  </a:lnTo>
                  <a:lnTo>
                    <a:pt x="1" y="148"/>
                  </a:lnTo>
                  <a:lnTo>
                    <a:pt x="0" y="150"/>
                  </a:lnTo>
                  <a:lnTo>
                    <a:pt x="1" y="151"/>
                  </a:lnTo>
                  <a:lnTo>
                    <a:pt x="2" y="153"/>
                  </a:lnTo>
                  <a:lnTo>
                    <a:pt x="3" y="154"/>
                  </a:lnTo>
                  <a:lnTo>
                    <a:pt x="4" y="154"/>
                  </a:lnTo>
                  <a:lnTo>
                    <a:pt x="6" y="154"/>
                  </a:lnTo>
                  <a:lnTo>
                    <a:pt x="9" y="154"/>
                  </a:lnTo>
                  <a:lnTo>
                    <a:pt x="10" y="152"/>
                  </a:lnTo>
                  <a:lnTo>
                    <a:pt x="10" y="152"/>
                  </a:lnTo>
                  <a:lnTo>
                    <a:pt x="31" y="116"/>
                  </a:lnTo>
                  <a:lnTo>
                    <a:pt x="53" y="80"/>
                  </a:lnTo>
                  <a:lnTo>
                    <a:pt x="98" y="8"/>
                  </a:lnTo>
                  <a:lnTo>
                    <a:pt x="98" y="8"/>
                  </a:lnTo>
                  <a:lnTo>
                    <a:pt x="98" y="6"/>
                  </a:lnTo>
                  <a:lnTo>
                    <a:pt x="98" y="4"/>
                  </a:lnTo>
                  <a:lnTo>
                    <a:pt x="97" y="3"/>
                  </a:lnTo>
                  <a:lnTo>
                    <a:pt x="96" y="0"/>
                  </a:lnTo>
                  <a:lnTo>
                    <a:pt x="94" y="0"/>
                  </a:lnTo>
                  <a:lnTo>
                    <a:pt x="93" y="0"/>
                  </a:lnTo>
                  <a:lnTo>
                    <a:pt x="91" y="0"/>
                  </a:lnTo>
                  <a:lnTo>
                    <a:pt x="90" y="3"/>
                  </a:lnTo>
                  <a:lnTo>
                    <a:pt x="9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8" name="chenying0907 392"/>
            <p:cNvSpPr>
              <a:spLocks/>
            </p:cNvSpPr>
            <p:nvPr/>
          </p:nvSpPr>
          <p:spPr bwMode="auto">
            <a:xfrm>
              <a:off x="4529138" y="3536950"/>
              <a:ext cx="41275" cy="85725"/>
            </a:xfrm>
            <a:custGeom>
              <a:avLst/>
              <a:gdLst/>
              <a:ahLst/>
              <a:cxnLst>
                <a:cxn ang="0">
                  <a:pos x="71" y="3"/>
                </a:cxn>
                <a:cxn ang="0">
                  <a:pos x="71" y="3"/>
                </a:cxn>
                <a:cxn ang="0">
                  <a:pos x="52" y="40"/>
                </a:cxn>
                <a:cxn ang="0">
                  <a:pos x="33" y="79"/>
                </a:cxn>
                <a:cxn ang="0">
                  <a:pos x="17" y="117"/>
                </a:cxn>
                <a:cxn ang="0">
                  <a:pos x="0" y="156"/>
                </a:cxn>
                <a:cxn ang="0">
                  <a:pos x="0" y="156"/>
                </a:cxn>
                <a:cxn ang="0">
                  <a:pos x="0" y="158"/>
                </a:cxn>
                <a:cxn ang="0">
                  <a:pos x="1" y="159"/>
                </a:cxn>
                <a:cxn ang="0">
                  <a:pos x="2" y="160"/>
                </a:cxn>
                <a:cxn ang="0">
                  <a:pos x="3" y="161"/>
                </a:cxn>
                <a:cxn ang="0">
                  <a:pos x="8" y="161"/>
                </a:cxn>
                <a:cxn ang="0">
                  <a:pos x="9" y="160"/>
                </a:cxn>
                <a:cxn ang="0">
                  <a:pos x="10" y="158"/>
                </a:cxn>
                <a:cxn ang="0">
                  <a:pos x="10" y="158"/>
                </a:cxn>
                <a:cxn ang="0">
                  <a:pos x="25" y="120"/>
                </a:cxn>
                <a:cxn ang="0">
                  <a:pos x="43" y="82"/>
                </a:cxn>
                <a:cxn ang="0">
                  <a:pos x="60" y="45"/>
                </a:cxn>
                <a:cxn ang="0">
                  <a:pos x="79" y="7"/>
                </a:cxn>
                <a:cxn ang="0">
                  <a:pos x="79" y="7"/>
                </a:cxn>
                <a:cxn ang="0">
                  <a:pos x="80" y="5"/>
                </a:cxn>
                <a:cxn ang="0">
                  <a:pos x="79" y="4"/>
                </a:cxn>
                <a:cxn ang="0">
                  <a:pos x="78" y="2"/>
                </a:cxn>
                <a:cxn ang="0">
                  <a:pos x="77" y="1"/>
                </a:cxn>
                <a:cxn ang="0">
                  <a:pos x="76" y="0"/>
                </a:cxn>
                <a:cxn ang="0">
                  <a:pos x="74" y="0"/>
                </a:cxn>
                <a:cxn ang="0">
                  <a:pos x="72" y="1"/>
                </a:cxn>
                <a:cxn ang="0">
                  <a:pos x="71" y="3"/>
                </a:cxn>
                <a:cxn ang="0">
                  <a:pos x="71" y="3"/>
                </a:cxn>
              </a:cxnLst>
              <a:rect l="0" t="0" r="r" b="b"/>
              <a:pathLst>
                <a:path w="80" h="161">
                  <a:moveTo>
                    <a:pt x="71" y="3"/>
                  </a:moveTo>
                  <a:lnTo>
                    <a:pt x="71" y="3"/>
                  </a:lnTo>
                  <a:lnTo>
                    <a:pt x="52" y="40"/>
                  </a:lnTo>
                  <a:lnTo>
                    <a:pt x="33" y="79"/>
                  </a:lnTo>
                  <a:lnTo>
                    <a:pt x="17" y="117"/>
                  </a:lnTo>
                  <a:lnTo>
                    <a:pt x="0" y="156"/>
                  </a:lnTo>
                  <a:lnTo>
                    <a:pt x="0" y="156"/>
                  </a:lnTo>
                  <a:lnTo>
                    <a:pt x="0" y="158"/>
                  </a:lnTo>
                  <a:lnTo>
                    <a:pt x="1" y="159"/>
                  </a:lnTo>
                  <a:lnTo>
                    <a:pt x="2" y="160"/>
                  </a:lnTo>
                  <a:lnTo>
                    <a:pt x="3" y="161"/>
                  </a:lnTo>
                  <a:lnTo>
                    <a:pt x="8" y="161"/>
                  </a:lnTo>
                  <a:lnTo>
                    <a:pt x="9" y="160"/>
                  </a:lnTo>
                  <a:lnTo>
                    <a:pt x="10" y="158"/>
                  </a:lnTo>
                  <a:lnTo>
                    <a:pt x="10" y="158"/>
                  </a:lnTo>
                  <a:lnTo>
                    <a:pt x="25" y="120"/>
                  </a:lnTo>
                  <a:lnTo>
                    <a:pt x="43" y="82"/>
                  </a:lnTo>
                  <a:lnTo>
                    <a:pt x="60" y="45"/>
                  </a:lnTo>
                  <a:lnTo>
                    <a:pt x="79" y="7"/>
                  </a:lnTo>
                  <a:lnTo>
                    <a:pt x="79" y="7"/>
                  </a:lnTo>
                  <a:lnTo>
                    <a:pt x="80" y="5"/>
                  </a:lnTo>
                  <a:lnTo>
                    <a:pt x="79" y="4"/>
                  </a:lnTo>
                  <a:lnTo>
                    <a:pt x="78" y="2"/>
                  </a:lnTo>
                  <a:lnTo>
                    <a:pt x="77" y="1"/>
                  </a:lnTo>
                  <a:lnTo>
                    <a:pt x="76" y="0"/>
                  </a:lnTo>
                  <a:lnTo>
                    <a:pt x="74"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9" name="chenying0907 393"/>
            <p:cNvSpPr>
              <a:spLocks/>
            </p:cNvSpPr>
            <p:nvPr/>
          </p:nvSpPr>
          <p:spPr bwMode="auto">
            <a:xfrm>
              <a:off x="4592638" y="3511550"/>
              <a:ext cx="31750" cy="57150"/>
            </a:xfrm>
            <a:custGeom>
              <a:avLst/>
              <a:gdLst/>
              <a:ahLst/>
              <a:cxnLst>
                <a:cxn ang="0">
                  <a:pos x="51" y="4"/>
                </a:cxn>
                <a:cxn ang="0">
                  <a:pos x="51" y="4"/>
                </a:cxn>
                <a:cxn ang="0">
                  <a:pos x="50" y="10"/>
                </a:cxn>
                <a:cxn ang="0">
                  <a:pos x="49" y="17"/>
                </a:cxn>
                <a:cxn ang="0">
                  <a:pos x="43" y="30"/>
                </a:cxn>
                <a:cxn ang="0">
                  <a:pos x="29" y="53"/>
                </a:cxn>
                <a:cxn ang="0">
                  <a:pos x="29" y="53"/>
                </a:cxn>
                <a:cxn ang="0">
                  <a:pos x="16" y="78"/>
                </a:cxn>
                <a:cxn ang="0">
                  <a:pos x="1" y="103"/>
                </a:cxn>
                <a:cxn ang="0">
                  <a:pos x="1" y="103"/>
                </a:cxn>
                <a:cxn ang="0">
                  <a:pos x="0" y="104"/>
                </a:cxn>
                <a:cxn ang="0">
                  <a:pos x="1" y="106"/>
                </a:cxn>
                <a:cxn ang="0">
                  <a:pos x="1" y="108"/>
                </a:cxn>
                <a:cxn ang="0">
                  <a:pos x="3" y="109"/>
                </a:cxn>
                <a:cxn ang="0">
                  <a:pos x="4" y="109"/>
                </a:cxn>
                <a:cxn ang="0">
                  <a:pos x="6" y="109"/>
                </a:cxn>
                <a:cxn ang="0">
                  <a:pos x="8" y="109"/>
                </a:cxn>
                <a:cxn ang="0">
                  <a:pos x="10" y="107"/>
                </a:cxn>
                <a:cxn ang="0">
                  <a:pos x="10" y="107"/>
                </a:cxn>
                <a:cxn ang="0">
                  <a:pos x="18" y="94"/>
                </a:cxn>
                <a:cxn ang="0">
                  <a:pos x="26" y="80"/>
                </a:cxn>
                <a:cxn ang="0">
                  <a:pos x="41" y="51"/>
                </a:cxn>
                <a:cxn ang="0">
                  <a:pos x="41" y="51"/>
                </a:cxn>
                <a:cxn ang="0">
                  <a:pos x="53" y="29"/>
                </a:cxn>
                <a:cxn ang="0">
                  <a:pos x="58" y="17"/>
                </a:cxn>
                <a:cxn ang="0">
                  <a:pos x="60" y="11"/>
                </a:cxn>
                <a:cxn ang="0">
                  <a:pos x="61" y="4"/>
                </a:cxn>
                <a:cxn ang="0">
                  <a:pos x="61" y="4"/>
                </a:cxn>
                <a:cxn ang="0">
                  <a:pos x="60" y="2"/>
                </a:cxn>
                <a:cxn ang="0">
                  <a:pos x="60" y="1"/>
                </a:cxn>
                <a:cxn ang="0">
                  <a:pos x="58" y="0"/>
                </a:cxn>
                <a:cxn ang="0">
                  <a:pos x="56" y="0"/>
                </a:cxn>
                <a:cxn ang="0">
                  <a:pos x="53" y="1"/>
                </a:cxn>
                <a:cxn ang="0">
                  <a:pos x="52" y="2"/>
                </a:cxn>
                <a:cxn ang="0">
                  <a:pos x="51" y="4"/>
                </a:cxn>
                <a:cxn ang="0">
                  <a:pos x="51" y="4"/>
                </a:cxn>
              </a:cxnLst>
              <a:rect l="0" t="0" r="r" b="b"/>
              <a:pathLst>
                <a:path w="61" h="109">
                  <a:moveTo>
                    <a:pt x="51" y="4"/>
                  </a:moveTo>
                  <a:lnTo>
                    <a:pt x="51" y="4"/>
                  </a:lnTo>
                  <a:lnTo>
                    <a:pt x="50" y="10"/>
                  </a:lnTo>
                  <a:lnTo>
                    <a:pt x="49" y="17"/>
                  </a:lnTo>
                  <a:lnTo>
                    <a:pt x="43" y="30"/>
                  </a:lnTo>
                  <a:lnTo>
                    <a:pt x="29" y="53"/>
                  </a:lnTo>
                  <a:lnTo>
                    <a:pt x="29" y="53"/>
                  </a:lnTo>
                  <a:lnTo>
                    <a:pt x="16" y="78"/>
                  </a:lnTo>
                  <a:lnTo>
                    <a:pt x="1" y="103"/>
                  </a:lnTo>
                  <a:lnTo>
                    <a:pt x="1" y="103"/>
                  </a:lnTo>
                  <a:lnTo>
                    <a:pt x="0" y="104"/>
                  </a:lnTo>
                  <a:lnTo>
                    <a:pt x="1" y="106"/>
                  </a:lnTo>
                  <a:lnTo>
                    <a:pt x="1" y="108"/>
                  </a:lnTo>
                  <a:lnTo>
                    <a:pt x="3" y="109"/>
                  </a:lnTo>
                  <a:lnTo>
                    <a:pt x="4" y="109"/>
                  </a:lnTo>
                  <a:lnTo>
                    <a:pt x="6" y="109"/>
                  </a:lnTo>
                  <a:lnTo>
                    <a:pt x="8" y="109"/>
                  </a:lnTo>
                  <a:lnTo>
                    <a:pt x="10" y="107"/>
                  </a:lnTo>
                  <a:lnTo>
                    <a:pt x="10" y="107"/>
                  </a:lnTo>
                  <a:lnTo>
                    <a:pt x="18" y="94"/>
                  </a:lnTo>
                  <a:lnTo>
                    <a:pt x="26" y="80"/>
                  </a:lnTo>
                  <a:lnTo>
                    <a:pt x="41" y="51"/>
                  </a:lnTo>
                  <a:lnTo>
                    <a:pt x="41" y="51"/>
                  </a:lnTo>
                  <a:lnTo>
                    <a:pt x="53" y="29"/>
                  </a:lnTo>
                  <a:lnTo>
                    <a:pt x="58" y="17"/>
                  </a:lnTo>
                  <a:lnTo>
                    <a:pt x="60" y="11"/>
                  </a:lnTo>
                  <a:lnTo>
                    <a:pt x="61" y="4"/>
                  </a:lnTo>
                  <a:lnTo>
                    <a:pt x="61" y="4"/>
                  </a:lnTo>
                  <a:lnTo>
                    <a:pt x="60" y="2"/>
                  </a:lnTo>
                  <a:lnTo>
                    <a:pt x="60" y="1"/>
                  </a:lnTo>
                  <a:lnTo>
                    <a:pt x="58" y="0"/>
                  </a:lnTo>
                  <a:lnTo>
                    <a:pt x="56" y="0"/>
                  </a:lnTo>
                  <a:lnTo>
                    <a:pt x="53" y="1"/>
                  </a:lnTo>
                  <a:lnTo>
                    <a:pt x="52" y="2"/>
                  </a:lnTo>
                  <a:lnTo>
                    <a:pt x="51" y="4"/>
                  </a:lnTo>
                  <a:lnTo>
                    <a:pt x="5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0" name="chenying0907 394"/>
            <p:cNvSpPr>
              <a:spLocks/>
            </p:cNvSpPr>
            <p:nvPr/>
          </p:nvSpPr>
          <p:spPr bwMode="auto">
            <a:xfrm>
              <a:off x="4638675" y="3521075"/>
              <a:ext cx="22225" cy="50800"/>
            </a:xfrm>
            <a:custGeom>
              <a:avLst/>
              <a:gdLst/>
              <a:ahLst/>
              <a:cxnLst>
                <a:cxn ang="0">
                  <a:pos x="32" y="4"/>
                </a:cxn>
                <a:cxn ang="0">
                  <a:pos x="32" y="4"/>
                </a:cxn>
                <a:cxn ang="0">
                  <a:pos x="31" y="17"/>
                </a:cxn>
                <a:cxn ang="0">
                  <a:pos x="28" y="28"/>
                </a:cxn>
                <a:cxn ang="0">
                  <a:pos x="25" y="38"/>
                </a:cxn>
                <a:cxn ang="0">
                  <a:pos x="20" y="50"/>
                </a:cxn>
                <a:cxn ang="0">
                  <a:pos x="10" y="70"/>
                </a:cxn>
                <a:cxn ang="0">
                  <a:pos x="0" y="92"/>
                </a:cxn>
                <a:cxn ang="0">
                  <a:pos x="0" y="92"/>
                </a:cxn>
                <a:cxn ang="0">
                  <a:pos x="0" y="94"/>
                </a:cxn>
                <a:cxn ang="0">
                  <a:pos x="0" y="95"/>
                </a:cxn>
                <a:cxn ang="0">
                  <a:pos x="2" y="96"/>
                </a:cxn>
                <a:cxn ang="0">
                  <a:pos x="3" y="97"/>
                </a:cxn>
                <a:cxn ang="0">
                  <a:pos x="7" y="97"/>
                </a:cxn>
                <a:cxn ang="0">
                  <a:pos x="8" y="96"/>
                </a:cxn>
                <a:cxn ang="0">
                  <a:pos x="9" y="94"/>
                </a:cxn>
                <a:cxn ang="0">
                  <a:pos x="9" y="94"/>
                </a:cxn>
                <a:cxn ang="0">
                  <a:pos x="20" y="72"/>
                </a:cxn>
                <a:cxn ang="0">
                  <a:pos x="30" y="51"/>
                </a:cxn>
                <a:cxn ang="0">
                  <a:pos x="34" y="39"/>
                </a:cxn>
                <a:cxn ang="0">
                  <a:pos x="37" y="28"/>
                </a:cxn>
                <a:cxn ang="0">
                  <a:pos x="40" y="17"/>
                </a:cxn>
                <a:cxn ang="0">
                  <a:pos x="41" y="4"/>
                </a:cxn>
                <a:cxn ang="0">
                  <a:pos x="41" y="4"/>
                </a:cxn>
                <a:cxn ang="0">
                  <a:pos x="41" y="2"/>
                </a:cxn>
                <a:cxn ang="0">
                  <a:pos x="40" y="1"/>
                </a:cxn>
                <a:cxn ang="0">
                  <a:pos x="38" y="0"/>
                </a:cxn>
                <a:cxn ang="0">
                  <a:pos x="37" y="0"/>
                </a:cxn>
                <a:cxn ang="0">
                  <a:pos x="35" y="0"/>
                </a:cxn>
                <a:cxn ang="0">
                  <a:pos x="33" y="1"/>
                </a:cxn>
                <a:cxn ang="0">
                  <a:pos x="32" y="2"/>
                </a:cxn>
                <a:cxn ang="0">
                  <a:pos x="32" y="4"/>
                </a:cxn>
                <a:cxn ang="0">
                  <a:pos x="32" y="4"/>
                </a:cxn>
              </a:cxnLst>
              <a:rect l="0" t="0" r="r" b="b"/>
              <a:pathLst>
                <a:path w="41" h="97">
                  <a:moveTo>
                    <a:pt x="32" y="4"/>
                  </a:moveTo>
                  <a:lnTo>
                    <a:pt x="32" y="4"/>
                  </a:lnTo>
                  <a:lnTo>
                    <a:pt x="31" y="17"/>
                  </a:lnTo>
                  <a:lnTo>
                    <a:pt x="28" y="28"/>
                  </a:lnTo>
                  <a:lnTo>
                    <a:pt x="25" y="38"/>
                  </a:lnTo>
                  <a:lnTo>
                    <a:pt x="20" y="50"/>
                  </a:lnTo>
                  <a:lnTo>
                    <a:pt x="10" y="70"/>
                  </a:lnTo>
                  <a:lnTo>
                    <a:pt x="0" y="92"/>
                  </a:lnTo>
                  <a:lnTo>
                    <a:pt x="0" y="92"/>
                  </a:lnTo>
                  <a:lnTo>
                    <a:pt x="0" y="94"/>
                  </a:lnTo>
                  <a:lnTo>
                    <a:pt x="0" y="95"/>
                  </a:lnTo>
                  <a:lnTo>
                    <a:pt x="2" y="96"/>
                  </a:lnTo>
                  <a:lnTo>
                    <a:pt x="3" y="97"/>
                  </a:lnTo>
                  <a:lnTo>
                    <a:pt x="7" y="97"/>
                  </a:lnTo>
                  <a:lnTo>
                    <a:pt x="8" y="96"/>
                  </a:lnTo>
                  <a:lnTo>
                    <a:pt x="9" y="94"/>
                  </a:lnTo>
                  <a:lnTo>
                    <a:pt x="9" y="94"/>
                  </a:lnTo>
                  <a:lnTo>
                    <a:pt x="20" y="72"/>
                  </a:lnTo>
                  <a:lnTo>
                    <a:pt x="30" y="51"/>
                  </a:lnTo>
                  <a:lnTo>
                    <a:pt x="34" y="39"/>
                  </a:lnTo>
                  <a:lnTo>
                    <a:pt x="37" y="28"/>
                  </a:lnTo>
                  <a:lnTo>
                    <a:pt x="40" y="17"/>
                  </a:lnTo>
                  <a:lnTo>
                    <a:pt x="41" y="4"/>
                  </a:lnTo>
                  <a:lnTo>
                    <a:pt x="41" y="4"/>
                  </a:lnTo>
                  <a:lnTo>
                    <a:pt x="41" y="2"/>
                  </a:lnTo>
                  <a:lnTo>
                    <a:pt x="40" y="1"/>
                  </a:lnTo>
                  <a:lnTo>
                    <a:pt x="38" y="0"/>
                  </a:lnTo>
                  <a:lnTo>
                    <a:pt x="37"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1" name="chenying0907 395"/>
            <p:cNvSpPr>
              <a:spLocks/>
            </p:cNvSpPr>
            <p:nvPr/>
          </p:nvSpPr>
          <p:spPr bwMode="auto">
            <a:xfrm>
              <a:off x="4719638" y="3544888"/>
              <a:ext cx="55563" cy="80963"/>
            </a:xfrm>
            <a:custGeom>
              <a:avLst/>
              <a:gdLst/>
              <a:ahLst/>
              <a:cxnLst>
                <a:cxn ang="0">
                  <a:pos x="96" y="1"/>
                </a:cxn>
                <a:cxn ang="0">
                  <a:pos x="96" y="1"/>
                </a:cxn>
                <a:cxn ang="0">
                  <a:pos x="81" y="16"/>
                </a:cxn>
                <a:cxn ang="0">
                  <a:pos x="68" y="32"/>
                </a:cxn>
                <a:cxn ang="0">
                  <a:pos x="42" y="65"/>
                </a:cxn>
                <a:cxn ang="0">
                  <a:pos x="42" y="65"/>
                </a:cxn>
                <a:cxn ang="0">
                  <a:pos x="35" y="74"/>
                </a:cxn>
                <a:cxn ang="0">
                  <a:pos x="30" y="84"/>
                </a:cxn>
                <a:cxn ang="0">
                  <a:pos x="20" y="105"/>
                </a:cxn>
                <a:cxn ang="0">
                  <a:pos x="10" y="126"/>
                </a:cxn>
                <a:cxn ang="0">
                  <a:pos x="1" y="147"/>
                </a:cxn>
                <a:cxn ang="0">
                  <a:pos x="1" y="147"/>
                </a:cxn>
                <a:cxn ang="0">
                  <a:pos x="0" y="149"/>
                </a:cxn>
                <a:cxn ang="0">
                  <a:pos x="1" y="150"/>
                </a:cxn>
                <a:cxn ang="0">
                  <a:pos x="1" y="152"/>
                </a:cxn>
                <a:cxn ang="0">
                  <a:pos x="3" y="154"/>
                </a:cxn>
                <a:cxn ang="0">
                  <a:pos x="4" y="155"/>
                </a:cxn>
                <a:cxn ang="0">
                  <a:pos x="6" y="155"/>
                </a:cxn>
                <a:cxn ang="0">
                  <a:pos x="7" y="154"/>
                </a:cxn>
                <a:cxn ang="0">
                  <a:pos x="9" y="151"/>
                </a:cxn>
                <a:cxn ang="0">
                  <a:pos x="9" y="151"/>
                </a:cxn>
                <a:cxn ang="0">
                  <a:pos x="17" y="133"/>
                </a:cxn>
                <a:cxn ang="0">
                  <a:pos x="26" y="113"/>
                </a:cxn>
                <a:cxn ang="0">
                  <a:pos x="34" y="94"/>
                </a:cxn>
                <a:cxn ang="0">
                  <a:pos x="39" y="84"/>
                </a:cxn>
                <a:cxn ang="0">
                  <a:pos x="45" y="76"/>
                </a:cxn>
                <a:cxn ang="0">
                  <a:pos x="45" y="76"/>
                </a:cxn>
                <a:cxn ang="0">
                  <a:pos x="59" y="58"/>
                </a:cxn>
                <a:cxn ang="0">
                  <a:pos x="73" y="41"/>
                </a:cxn>
                <a:cxn ang="0">
                  <a:pos x="88" y="23"/>
                </a:cxn>
                <a:cxn ang="0">
                  <a:pos x="103" y="7"/>
                </a:cxn>
                <a:cxn ang="0">
                  <a:pos x="103" y="7"/>
                </a:cxn>
                <a:cxn ang="0">
                  <a:pos x="104" y="6"/>
                </a:cxn>
                <a:cxn ang="0">
                  <a:pos x="104" y="4"/>
                </a:cxn>
                <a:cxn ang="0">
                  <a:pos x="104" y="2"/>
                </a:cxn>
                <a:cxn ang="0">
                  <a:pos x="103" y="1"/>
                </a:cxn>
                <a:cxn ang="0">
                  <a:pos x="101" y="0"/>
                </a:cxn>
                <a:cxn ang="0">
                  <a:pos x="100" y="0"/>
                </a:cxn>
                <a:cxn ang="0">
                  <a:pos x="98" y="0"/>
                </a:cxn>
                <a:cxn ang="0">
                  <a:pos x="96" y="1"/>
                </a:cxn>
                <a:cxn ang="0">
                  <a:pos x="96" y="1"/>
                </a:cxn>
              </a:cxnLst>
              <a:rect l="0" t="0" r="r" b="b"/>
              <a:pathLst>
                <a:path w="104" h="155">
                  <a:moveTo>
                    <a:pt x="96" y="1"/>
                  </a:moveTo>
                  <a:lnTo>
                    <a:pt x="96" y="1"/>
                  </a:lnTo>
                  <a:lnTo>
                    <a:pt x="81" y="16"/>
                  </a:lnTo>
                  <a:lnTo>
                    <a:pt x="68" y="32"/>
                  </a:lnTo>
                  <a:lnTo>
                    <a:pt x="42" y="65"/>
                  </a:lnTo>
                  <a:lnTo>
                    <a:pt x="42" y="65"/>
                  </a:lnTo>
                  <a:lnTo>
                    <a:pt x="35" y="74"/>
                  </a:lnTo>
                  <a:lnTo>
                    <a:pt x="30" y="84"/>
                  </a:lnTo>
                  <a:lnTo>
                    <a:pt x="20" y="105"/>
                  </a:lnTo>
                  <a:lnTo>
                    <a:pt x="10" y="126"/>
                  </a:lnTo>
                  <a:lnTo>
                    <a:pt x="1" y="147"/>
                  </a:lnTo>
                  <a:lnTo>
                    <a:pt x="1" y="147"/>
                  </a:lnTo>
                  <a:lnTo>
                    <a:pt x="0" y="149"/>
                  </a:lnTo>
                  <a:lnTo>
                    <a:pt x="1" y="150"/>
                  </a:lnTo>
                  <a:lnTo>
                    <a:pt x="1" y="152"/>
                  </a:lnTo>
                  <a:lnTo>
                    <a:pt x="3" y="154"/>
                  </a:lnTo>
                  <a:lnTo>
                    <a:pt x="4" y="155"/>
                  </a:lnTo>
                  <a:lnTo>
                    <a:pt x="6" y="155"/>
                  </a:lnTo>
                  <a:lnTo>
                    <a:pt x="7" y="154"/>
                  </a:lnTo>
                  <a:lnTo>
                    <a:pt x="9" y="151"/>
                  </a:lnTo>
                  <a:lnTo>
                    <a:pt x="9" y="151"/>
                  </a:lnTo>
                  <a:lnTo>
                    <a:pt x="17" y="133"/>
                  </a:lnTo>
                  <a:lnTo>
                    <a:pt x="26" y="113"/>
                  </a:lnTo>
                  <a:lnTo>
                    <a:pt x="34" y="94"/>
                  </a:lnTo>
                  <a:lnTo>
                    <a:pt x="39" y="84"/>
                  </a:lnTo>
                  <a:lnTo>
                    <a:pt x="45" y="76"/>
                  </a:lnTo>
                  <a:lnTo>
                    <a:pt x="45" y="76"/>
                  </a:lnTo>
                  <a:lnTo>
                    <a:pt x="59" y="58"/>
                  </a:lnTo>
                  <a:lnTo>
                    <a:pt x="73" y="41"/>
                  </a:lnTo>
                  <a:lnTo>
                    <a:pt x="88" y="23"/>
                  </a:lnTo>
                  <a:lnTo>
                    <a:pt x="103" y="7"/>
                  </a:lnTo>
                  <a:lnTo>
                    <a:pt x="103" y="7"/>
                  </a:lnTo>
                  <a:lnTo>
                    <a:pt x="104" y="6"/>
                  </a:lnTo>
                  <a:lnTo>
                    <a:pt x="104" y="4"/>
                  </a:lnTo>
                  <a:lnTo>
                    <a:pt x="104" y="2"/>
                  </a:lnTo>
                  <a:lnTo>
                    <a:pt x="103" y="1"/>
                  </a:lnTo>
                  <a:lnTo>
                    <a:pt x="101" y="0"/>
                  </a:lnTo>
                  <a:lnTo>
                    <a:pt x="100" y="0"/>
                  </a:lnTo>
                  <a:lnTo>
                    <a:pt x="98" y="0"/>
                  </a:lnTo>
                  <a:lnTo>
                    <a:pt x="96" y="1"/>
                  </a:lnTo>
                  <a:lnTo>
                    <a:pt x="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2" name="chenying0907 396"/>
            <p:cNvSpPr>
              <a:spLocks/>
            </p:cNvSpPr>
            <p:nvPr/>
          </p:nvSpPr>
          <p:spPr bwMode="auto">
            <a:xfrm>
              <a:off x="4219575" y="3103563"/>
              <a:ext cx="604838" cy="708025"/>
            </a:xfrm>
            <a:custGeom>
              <a:avLst/>
              <a:gdLst/>
              <a:ahLst/>
              <a:cxnLst>
                <a:cxn ang="0">
                  <a:pos x="691" y="1338"/>
                </a:cxn>
                <a:cxn ang="0">
                  <a:pos x="661" y="1332"/>
                </a:cxn>
                <a:cxn ang="0">
                  <a:pos x="581" y="1332"/>
                </a:cxn>
                <a:cxn ang="0">
                  <a:pos x="509" y="1331"/>
                </a:cxn>
                <a:cxn ang="0">
                  <a:pos x="487" y="1329"/>
                </a:cxn>
                <a:cxn ang="0">
                  <a:pos x="346" y="1332"/>
                </a:cxn>
                <a:cxn ang="0">
                  <a:pos x="227" y="1324"/>
                </a:cxn>
                <a:cxn ang="0">
                  <a:pos x="107" y="1276"/>
                </a:cxn>
                <a:cxn ang="0">
                  <a:pos x="26" y="1174"/>
                </a:cxn>
                <a:cxn ang="0">
                  <a:pos x="14" y="1125"/>
                </a:cxn>
                <a:cxn ang="0">
                  <a:pos x="14" y="1040"/>
                </a:cxn>
                <a:cxn ang="0">
                  <a:pos x="11" y="848"/>
                </a:cxn>
                <a:cxn ang="0">
                  <a:pos x="5" y="639"/>
                </a:cxn>
                <a:cxn ang="0">
                  <a:pos x="0" y="262"/>
                </a:cxn>
                <a:cxn ang="0">
                  <a:pos x="4" y="169"/>
                </a:cxn>
                <a:cxn ang="0">
                  <a:pos x="43" y="68"/>
                </a:cxn>
                <a:cxn ang="0">
                  <a:pos x="174" y="11"/>
                </a:cxn>
                <a:cxn ang="0">
                  <a:pos x="398" y="2"/>
                </a:cxn>
                <a:cxn ang="0">
                  <a:pos x="580" y="8"/>
                </a:cxn>
                <a:cxn ang="0">
                  <a:pos x="893" y="18"/>
                </a:cxn>
                <a:cxn ang="0">
                  <a:pos x="1050" y="43"/>
                </a:cxn>
                <a:cxn ang="0">
                  <a:pos x="1101" y="104"/>
                </a:cxn>
                <a:cxn ang="0">
                  <a:pos x="1104" y="157"/>
                </a:cxn>
                <a:cxn ang="0">
                  <a:pos x="1081" y="159"/>
                </a:cxn>
                <a:cxn ang="0">
                  <a:pos x="1069" y="123"/>
                </a:cxn>
                <a:cxn ang="0">
                  <a:pos x="1017" y="66"/>
                </a:cxn>
                <a:cxn ang="0">
                  <a:pos x="935" y="54"/>
                </a:cxn>
                <a:cxn ang="0">
                  <a:pos x="613" y="49"/>
                </a:cxn>
                <a:cxn ang="0">
                  <a:pos x="445" y="38"/>
                </a:cxn>
                <a:cxn ang="0">
                  <a:pos x="247" y="35"/>
                </a:cxn>
                <a:cxn ang="0">
                  <a:pos x="128" y="61"/>
                </a:cxn>
                <a:cxn ang="0">
                  <a:pos x="59" y="111"/>
                </a:cxn>
                <a:cxn ang="0">
                  <a:pos x="41" y="193"/>
                </a:cxn>
                <a:cxn ang="0">
                  <a:pos x="35" y="262"/>
                </a:cxn>
                <a:cxn ang="0">
                  <a:pos x="39" y="299"/>
                </a:cxn>
                <a:cxn ang="0">
                  <a:pos x="45" y="732"/>
                </a:cxn>
                <a:cxn ang="0">
                  <a:pos x="50" y="996"/>
                </a:cxn>
                <a:cxn ang="0">
                  <a:pos x="49" y="1106"/>
                </a:cxn>
                <a:cxn ang="0">
                  <a:pos x="52" y="1136"/>
                </a:cxn>
                <a:cxn ang="0">
                  <a:pos x="85" y="1207"/>
                </a:cxn>
                <a:cxn ang="0">
                  <a:pos x="189" y="1281"/>
                </a:cxn>
                <a:cxn ang="0">
                  <a:pos x="259" y="1287"/>
                </a:cxn>
                <a:cxn ang="0">
                  <a:pos x="384" y="1298"/>
                </a:cxn>
                <a:cxn ang="0">
                  <a:pos x="466" y="1292"/>
                </a:cxn>
                <a:cxn ang="0">
                  <a:pos x="602" y="1297"/>
                </a:cxn>
                <a:cxn ang="0">
                  <a:pos x="682" y="1297"/>
                </a:cxn>
                <a:cxn ang="0">
                  <a:pos x="713" y="1294"/>
                </a:cxn>
                <a:cxn ang="0">
                  <a:pos x="781" y="1271"/>
                </a:cxn>
                <a:cxn ang="0">
                  <a:pos x="969" y="1143"/>
                </a:cxn>
                <a:cxn ang="0">
                  <a:pos x="1093" y="1056"/>
                </a:cxn>
                <a:cxn ang="0">
                  <a:pos x="1108" y="1031"/>
                </a:cxn>
                <a:cxn ang="0">
                  <a:pos x="1096" y="668"/>
                </a:cxn>
                <a:cxn ang="0">
                  <a:pos x="1112" y="658"/>
                </a:cxn>
                <a:cxn ang="0">
                  <a:pos x="1132" y="676"/>
                </a:cxn>
                <a:cxn ang="0">
                  <a:pos x="1135" y="1062"/>
                </a:cxn>
                <a:cxn ang="0">
                  <a:pos x="1074" y="1111"/>
                </a:cxn>
                <a:cxn ang="0">
                  <a:pos x="931" y="1212"/>
                </a:cxn>
                <a:cxn ang="0">
                  <a:pos x="765" y="1319"/>
                </a:cxn>
                <a:cxn ang="0">
                  <a:pos x="719" y="1332"/>
                </a:cxn>
              </a:cxnLst>
              <a:rect l="0" t="0" r="r" b="b"/>
              <a:pathLst>
                <a:path w="1145" h="1338">
                  <a:moveTo>
                    <a:pt x="707" y="1338"/>
                  </a:moveTo>
                  <a:lnTo>
                    <a:pt x="707" y="1338"/>
                  </a:lnTo>
                  <a:lnTo>
                    <a:pt x="703" y="1338"/>
                  </a:lnTo>
                  <a:lnTo>
                    <a:pt x="700" y="1337"/>
                  </a:lnTo>
                  <a:lnTo>
                    <a:pt x="698" y="1336"/>
                  </a:lnTo>
                  <a:lnTo>
                    <a:pt x="696" y="1337"/>
                  </a:lnTo>
                  <a:lnTo>
                    <a:pt x="696" y="1337"/>
                  </a:lnTo>
                  <a:lnTo>
                    <a:pt x="691" y="1338"/>
                  </a:lnTo>
                  <a:lnTo>
                    <a:pt x="691" y="1338"/>
                  </a:lnTo>
                  <a:lnTo>
                    <a:pt x="685" y="1337"/>
                  </a:lnTo>
                  <a:lnTo>
                    <a:pt x="678" y="1333"/>
                  </a:lnTo>
                  <a:lnTo>
                    <a:pt x="678" y="1333"/>
                  </a:lnTo>
                  <a:lnTo>
                    <a:pt x="675" y="1332"/>
                  </a:lnTo>
                  <a:lnTo>
                    <a:pt x="671" y="1332"/>
                  </a:lnTo>
                  <a:lnTo>
                    <a:pt x="671" y="1332"/>
                  </a:lnTo>
                  <a:lnTo>
                    <a:pt x="661" y="1332"/>
                  </a:lnTo>
                  <a:lnTo>
                    <a:pt x="648" y="1333"/>
                  </a:lnTo>
                  <a:lnTo>
                    <a:pt x="648" y="1333"/>
                  </a:lnTo>
                  <a:lnTo>
                    <a:pt x="638" y="1334"/>
                  </a:lnTo>
                  <a:lnTo>
                    <a:pt x="638" y="1334"/>
                  </a:lnTo>
                  <a:lnTo>
                    <a:pt x="615" y="1334"/>
                  </a:lnTo>
                  <a:lnTo>
                    <a:pt x="615" y="1334"/>
                  </a:lnTo>
                  <a:lnTo>
                    <a:pt x="600" y="1334"/>
                  </a:lnTo>
                  <a:lnTo>
                    <a:pt x="581" y="1332"/>
                  </a:lnTo>
                  <a:lnTo>
                    <a:pt x="581" y="1332"/>
                  </a:lnTo>
                  <a:lnTo>
                    <a:pt x="569" y="1331"/>
                  </a:lnTo>
                  <a:lnTo>
                    <a:pt x="554" y="1329"/>
                  </a:lnTo>
                  <a:lnTo>
                    <a:pt x="554" y="1329"/>
                  </a:lnTo>
                  <a:lnTo>
                    <a:pt x="534" y="1331"/>
                  </a:lnTo>
                  <a:lnTo>
                    <a:pt x="534" y="1331"/>
                  </a:lnTo>
                  <a:lnTo>
                    <a:pt x="513" y="1331"/>
                  </a:lnTo>
                  <a:lnTo>
                    <a:pt x="509" y="1331"/>
                  </a:lnTo>
                  <a:lnTo>
                    <a:pt x="509" y="1331"/>
                  </a:lnTo>
                  <a:lnTo>
                    <a:pt x="503" y="1329"/>
                  </a:lnTo>
                  <a:lnTo>
                    <a:pt x="496" y="1328"/>
                  </a:lnTo>
                  <a:lnTo>
                    <a:pt x="495" y="1327"/>
                  </a:lnTo>
                  <a:lnTo>
                    <a:pt x="492" y="1328"/>
                  </a:lnTo>
                  <a:lnTo>
                    <a:pt x="492" y="1328"/>
                  </a:lnTo>
                  <a:lnTo>
                    <a:pt x="487" y="1329"/>
                  </a:lnTo>
                  <a:lnTo>
                    <a:pt x="487" y="1329"/>
                  </a:lnTo>
                  <a:lnTo>
                    <a:pt x="461" y="1329"/>
                  </a:lnTo>
                  <a:lnTo>
                    <a:pt x="436" y="1332"/>
                  </a:lnTo>
                  <a:lnTo>
                    <a:pt x="436" y="1332"/>
                  </a:lnTo>
                  <a:lnTo>
                    <a:pt x="410" y="1333"/>
                  </a:lnTo>
                  <a:lnTo>
                    <a:pt x="384" y="1334"/>
                  </a:lnTo>
                  <a:lnTo>
                    <a:pt x="384" y="1334"/>
                  </a:lnTo>
                  <a:lnTo>
                    <a:pt x="364" y="1333"/>
                  </a:lnTo>
                  <a:lnTo>
                    <a:pt x="346" y="1332"/>
                  </a:lnTo>
                  <a:lnTo>
                    <a:pt x="346" y="1332"/>
                  </a:lnTo>
                  <a:lnTo>
                    <a:pt x="327" y="1329"/>
                  </a:lnTo>
                  <a:lnTo>
                    <a:pt x="308" y="1329"/>
                  </a:lnTo>
                  <a:lnTo>
                    <a:pt x="308" y="1329"/>
                  </a:lnTo>
                  <a:lnTo>
                    <a:pt x="274" y="1327"/>
                  </a:lnTo>
                  <a:lnTo>
                    <a:pt x="240" y="1325"/>
                  </a:lnTo>
                  <a:lnTo>
                    <a:pt x="227" y="1324"/>
                  </a:lnTo>
                  <a:lnTo>
                    <a:pt x="227" y="1324"/>
                  </a:lnTo>
                  <a:lnTo>
                    <a:pt x="208" y="1322"/>
                  </a:lnTo>
                  <a:lnTo>
                    <a:pt x="191" y="1318"/>
                  </a:lnTo>
                  <a:lnTo>
                    <a:pt x="174" y="1313"/>
                  </a:lnTo>
                  <a:lnTo>
                    <a:pt x="159" y="1307"/>
                  </a:lnTo>
                  <a:lnTo>
                    <a:pt x="159" y="1307"/>
                  </a:lnTo>
                  <a:lnTo>
                    <a:pt x="140" y="1297"/>
                  </a:lnTo>
                  <a:lnTo>
                    <a:pt x="124" y="1287"/>
                  </a:lnTo>
                  <a:lnTo>
                    <a:pt x="107" y="1276"/>
                  </a:lnTo>
                  <a:lnTo>
                    <a:pt x="93" y="1263"/>
                  </a:lnTo>
                  <a:lnTo>
                    <a:pt x="78" y="1249"/>
                  </a:lnTo>
                  <a:lnTo>
                    <a:pt x="65" y="1234"/>
                  </a:lnTo>
                  <a:lnTo>
                    <a:pt x="52" y="1219"/>
                  </a:lnTo>
                  <a:lnTo>
                    <a:pt x="40" y="1201"/>
                  </a:lnTo>
                  <a:lnTo>
                    <a:pt x="40" y="1201"/>
                  </a:lnTo>
                  <a:lnTo>
                    <a:pt x="30" y="1183"/>
                  </a:lnTo>
                  <a:lnTo>
                    <a:pt x="26" y="1174"/>
                  </a:lnTo>
                  <a:lnTo>
                    <a:pt x="22" y="1164"/>
                  </a:lnTo>
                  <a:lnTo>
                    <a:pt x="19" y="1155"/>
                  </a:lnTo>
                  <a:lnTo>
                    <a:pt x="17" y="1146"/>
                  </a:lnTo>
                  <a:lnTo>
                    <a:pt x="15" y="1136"/>
                  </a:lnTo>
                  <a:lnTo>
                    <a:pt x="14" y="1126"/>
                  </a:lnTo>
                  <a:lnTo>
                    <a:pt x="14" y="1125"/>
                  </a:lnTo>
                  <a:lnTo>
                    <a:pt x="14" y="1125"/>
                  </a:lnTo>
                  <a:lnTo>
                    <a:pt x="14" y="1125"/>
                  </a:lnTo>
                  <a:lnTo>
                    <a:pt x="13" y="1118"/>
                  </a:lnTo>
                  <a:lnTo>
                    <a:pt x="12" y="1111"/>
                  </a:lnTo>
                  <a:lnTo>
                    <a:pt x="11" y="1096"/>
                  </a:lnTo>
                  <a:lnTo>
                    <a:pt x="12" y="1081"/>
                  </a:lnTo>
                  <a:lnTo>
                    <a:pt x="13" y="1065"/>
                  </a:lnTo>
                  <a:lnTo>
                    <a:pt x="13" y="1065"/>
                  </a:lnTo>
                  <a:lnTo>
                    <a:pt x="14" y="1040"/>
                  </a:lnTo>
                  <a:lnTo>
                    <a:pt x="14" y="1040"/>
                  </a:lnTo>
                  <a:lnTo>
                    <a:pt x="14" y="997"/>
                  </a:lnTo>
                  <a:lnTo>
                    <a:pt x="14" y="997"/>
                  </a:lnTo>
                  <a:lnTo>
                    <a:pt x="14" y="945"/>
                  </a:lnTo>
                  <a:lnTo>
                    <a:pt x="14" y="895"/>
                  </a:lnTo>
                  <a:lnTo>
                    <a:pt x="14" y="895"/>
                  </a:lnTo>
                  <a:lnTo>
                    <a:pt x="13" y="871"/>
                  </a:lnTo>
                  <a:lnTo>
                    <a:pt x="11" y="848"/>
                  </a:lnTo>
                  <a:lnTo>
                    <a:pt x="11" y="848"/>
                  </a:lnTo>
                  <a:lnTo>
                    <a:pt x="8" y="815"/>
                  </a:lnTo>
                  <a:lnTo>
                    <a:pt x="7" y="799"/>
                  </a:lnTo>
                  <a:lnTo>
                    <a:pt x="8" y="782"/>
                  </a:lnTo>
                  <a:lnTo>
                    <a:pt x="8" y="782"/>
                  </a:lnTo>
                  <a:lnTo>
                    <a:pt x="9" y="747"/>
                  </a:lnTo>
                  <a:lnTo>
                    <a:pt x="9" y="711"/>
                  </a:lnTo>
                  <a:lnTo>
                    <a:pt x="7" y="675"/>
                  </a:lnTo>
                  <a:lnTo>
                    <a:pt x="5" y="639"/>
                  </a:lnTo>
                  <a:lnTo>
                    <a:pt x="5" y="639"/>
                  </a:lnTo>
                  <a:lnTo>
                    <a:pt x="2" y="589"/>
                  </a:lnTo>
                  <a:lnTo>
                    <a:pt x="1" y="564"/>
                  </a:lnTo>
                  <a:lnTo>
                    <a:pt x="0" y="539"/>
                  </a:lnTo>
                  <a:lnTo>
                    <a:pt x="0" y="280"/>
                  </a:lnTo>
                  <a:lnTo>
                    <a:pt x="0" y="280"/>
                  </a:lnTo>
                  <a:lnTo>
                    <a:pt x="0" y="272"/>
                  </a:lnTo>
                  <a:lnTo>
                    <a:pt x="0" y="262"/>
                  </a:lnTo>
                  <a:lnTo>
                    <a:pt x="3" y="243"/>
                  </a:lnTo>
                  <a:lnTo>
                    <a:pt x="3" y="243"/>
                  </a:lnTo>
                  <a:lnTo>
                    <a:pt x="4" y="230"/>
                  </a:lnTo>
                  <a:lnTo>
                    <a:pt x="5" y="219"/>
                  </a:lnTo>
                  <a:lnTo>
                    <a:pt x="4" y="196"/>
                  </a:lnTo>
                  <a:lnTo>
                    <a:pt x="4" y="196"/>
                  </a:lnTo>
                  <a:lnTo>
                    <a:pt x="4" y="183"/>
                  </a:lnTo>
                  <a:lnTo>
                    <a:pt x="4" y="169"/>
                  </a:lnTo>
                  <a:lnTo>
                    <a:pt x="5" y="157"/>
                  </a:lnTo>
                  <a:lnTo>
                    <a:pt x="7" y="145"/>
                  </a:lnTo>
                  <a:lnTo>
                    <a:pt x="7" y="145"/>
                  </a:lnTo>
                  <a:lnTo>
                    <a:pt x="12" y="126"/>
                  </a:lnTo>
                  <a:lnTo>
                    <a:pt x="18" y="109"/>
                  </a:lnTo>
                  <a:lnTo>
                    <a:pt x="26" y="93"/>
                  </a:lnTo>
                  <a:lnTo>
                    <a:pt x="34" y="80"/>
                  </a:lnTo>
                  <a:lnTo>
                    <a:pt x="43" y="68"/>
                  </a:lnTo>
                  <a:lnTo>
                    <a:pt x="54" y="58"/>
                  </a:lnTo>
                  <a:lnTo>
                    <a:pt x="68" y="48"/>
                  </a:lnTo>
                  <a:lnTo>
                    <a:pt x="84" y="39"/>
                  </a:lnTo>
                  <a:lnTo>
                    <a:pt x="84" y="39"/>
                  </a:lnTo>
                  <a:lnTo>
                    <a:pt x="100" y="33"/>
                  </a:lnTo>
                  <a:lnTo>
                    <a:pt x="114" y="28"/>
                  </a:lnTo>
                  <a:lnTo>
                    <a:pt x="144" y="19"/>
                  </a:lnTo>
                  <a:lnTo>
                    <a:pt x="174" y="11"/>
                  </a:lnTo>
                  <a:lnTo>
                    <a:pt x="204" y="6"/>
                  </a:lnTo>
                  <a:lnTo>
                    <a:pt x="233" y="3"/>
                  </a:lnTo>
                  <a:lnTo>
                    <a:pt x="262" y="1"/>
                  </a:lnTo>
                  <a:lnTo>
                    <a:pt x="290" y="0"/>
                  </a:lnTo>
                  <a:lnTo>
                    <a:pt x="317" y="0"/>
                  </a:lnTo>
                  <a:lnTo>
                    <a:pt x="317" y="0"/>
                  </a:lnTo>
                  <a:lnTo>
                    <a:pt x="358" y="0"/>
                  </a:lnTo>
                  <a:lnTo>
                    <a:pt x="398" y="2"/>
                  </a:lnTo>
                  <a:lnTo>
                    <a:pt x="398" y="2"/>
                  </a:lnTo>
                  <a:lnTo>
                    <a:pt x="441" y="3"/>
                  </a:lnTo>
                  <a:lnTo>
                    <a:pt x="483" y="3"/>
                  </a:lnTo>
                  <a:lnTo>
                    <a:pt x="483" y="3"/>
                  </a:lnTo>
                  <a:lnTo>
                    <a:pt x="507" y="4"/>
                  </a:lnTo>
                  <a:lnTo>
                    <a:pt x="532" y="5"/>
                  </a:lnTo>
                  <a:lnTo>
                    <a:pt x="580" y="8"/>
                  </a:lnTo>
                  <a:lnTo>
                    <a:pt x="580" y="8"/>
                  </a:lnTo>
                  <a:lnTo>
                    <a:pt x="629" y="11"/>
                  </a:lnTo>
                  <a:lnTo>
                    <a:pt x="654" y="12"/>
                  </a:lnTo>
                  <a:lnTo>
                    <a:pt x="678" y="12"/>
                  </a:lnTo>
                  <a:lnTo>
                    <a:pt x="678" y="12"/>
                  </a:lnTo>
                  <a:lnTo>
                    <a:pt x="730" y="14"/>
                  </a:lnTo>
                  <a:lnTo>
                    <a:pt x="783" y="15"/>
                  </a:lnTo>
                  <a:lnTo>
                    <a:pt x="881" y="17"/>
                  </a:lnTo>
                  <a:lnTo>
                    <a:pt x="893" y="18"/>
                  </a:lnTo>
                  <a:lnTo>
                    <a:pt x="893" y="18"/>
                  </a:lnTo>
                  <a:lnTo>
                    <a:pt x="930" y="19"/>
                  </a:lnTo>
                  <a:lnTo>
                    <a:pt x="968" y="22"/>
                  </a:lnTo>
                  <a:lnTo>
                    <a:pt x="985" y="24"/>
                  </a:lnTo>
                  <a:lnTo>
                    <a:pt x="1003" y="27"/>
                  </a:lnTo>
                  <a:lnTo>
                    <a:pt x="1019" y="31"/>
                  </a:lnTo>
                  <a:lnTo>
                    <a:pt x="1035" y="37"/>
                  </a:lnTo>
                  <a:lnTo>
                    <a:pt x="1050" y="43"/>
                  </a:lnTo>
                  <a:lnTo>
                    <a:pt x="1064" y="52"/>
                  </a:lnTo>
                  <a:lnTo>
                    <a:pt x="1075" y="62"/>
                  </a:lnTo>
                  <a:lnTo>
                    <a:pt x="1081" y="68"/>
                  </a:lnTo>
                  <a:lnTo>
                    <a:pt x="1085" y="74"/>
                  </a:lnTo>
                  <a:lnTo>
                    <a:pt x="1090" y="81"/>
                  </a:lnTo>
                  <a:lnTo>
                    <a:pt x="1095" y="89"/>
                  </a:lnTo>
                  <a:lnTo>
                    <a:pt x="1098" y="96"/>
                  </a:lnTo>
                  <a:lnTo>
                    <a:pt x="1101" y="104"/>
                  </a:lnTo>
                  <a:lnTo>
                    <a:pt x="1104" y="114"/>
                  </a:lnTo>
                  <a:lnTo>
                    <a:pt x="1106" y="124"/>
                  </a:lnTo>
                  <a:lnTo>
                    <a:pt x="1107" y="134"/>
                  </a:lnTo>
                  <a:lnTo>
                    <a:pt x="1108" y="145"/>
                  </a:lnTo>
                  <a:lnTo>
                    <a:pt x="1108" y="145"/>
                  </a:lnTo>
                  <a:lnTo>
                    <a:pt x="1107" y="152"/>
                  </a:lnTo>
                  <a:lnTo>
                    <a:pt x="1106" y="154"/>
                  </a:lnTo>
                  <a:lnTo>
                    <a:pt x="1104" y="157"/>
                  </a:lnTo>
                  <a:lnTo>
                    <a:pt x="1104" y="157"/>
                  </a:lnTo>
                  <a:lnTo>
                    <a:pt x="1101" y="159"/>
                  </a:lnTo>
                  <a:lnTo>
                    <a:pt x="1098" y="160"/>
                  </a:lnTo>
                  <a:lnTo>
                    <a:pt x="1095" y="161"/>
                  </a:lnTo>
                  <a:lnTo>
                    <a:pt x="1090" y="162"/>
                  </a:lnTo>
                  <a:lnTo>
                    <a:pt x="1090" y="162"/>
                  </a:lnTo>
                  <a:lnTo>
                    <a:pt x="1084" y="161"/>
                  </a:lnTo>
                  <a:lnTo>
                    <a:pt x="1081" y="159"/>
                  </a:lnTo>
                  <a:lnTo>
                    <a:pt x="1078" y="157"/>
                  </a:lnTo>
                  <a:lnTo>
                    <a:pt x="1076" y="155"/>
                  </a:lnTo>
                  <a:lnTo>
                    <a:pt x="1074" y="152"/>
                  </a:lnTo>
                  <a:lnTo>
                    <a:pt x="1072" y="149"/>
                  </a:lnTo>
                  <a:lnTo>
                    <a:pt x="1072" y="145"/>
                  </a:lnTo>
                  <a:lnTo>
                    <a:pt x="1072" y="145"/>
                  </a:lnTo>
                  <a:lnTo>
                    <a:pt x="1071" y="133"/>
                  </a:lnTo>
                  <a:lnTo>
                    <a:pt x="1069" y="123"/>
                  </a:lnTo>
                  <a:lnTo>
                    <a:pt x="1066" y="114"/>
                  </a:lnTo>
                  <a:lnTo>
                    <a:pt x="1062" y="104"/>
                  </a:lnTo>
                  <a:lnTo>
                    <a:pt x="1056" y="96"/>
                  </a:lnTo>
                  <a:lnTo>
                    <a:pt x="1050" y="89"/>
                  </a:lnTo>
                  <a:lnTo>
                    <a:pt x="1044" y="83"/>
                  </a:lnTo>
                  <a:lnTo>
                    <a:pt x="1036" y="77"/>
                  </a:lnTo>
                  <a:lnTo>
                    <a:pt x="1026" y="71"/>
                  </a:lnTo>
                  <a:lnTo>
                    <a:pt x="1017" y="66"/>
                  </a:lnTo>
                  <a:lnTo>
                    <a:pt x="1006" y="62"/>
                  </a:lnTo>
                  <a:lnTo>
                    <a:pt x="994" y="59"/>
                  </a:lnTo>
                  <a:lnTo>
                    <a:pt x="981" y="57"/>
                  </a:lnTo>
                  <a:lnTo>
                    <a:pt x="968" y="55"/>
                  </a:lnTo>
                  <a:lnTo>
                    <a:pt x="952" y="54"/>
                  </a:lnTo>
                  <a:lnTo>
                    <a:pt x="937" y="54"/>
                  </a:lnTo>
                  <a:lnTo>
                    <a:pt x="935" y="54"/>
                  </a:lnTo>
                  <a:lnTo>
                    <a:pt x="935" y="54"/>
                  </a:lnTo>
                  <a:lnTo>
                    <a:pt x="897" y="53"/>
                  </a:lnTo>
                  <a:lnTo>
                    <a:pt x="861" y="51"/>
                  </a:lnTo>
                  <a:lnTo>
                    <a:pt x="861" y="51"/>
                  </a:lnTo>
                  <a:lnTo>
                    <a:pt x="825" y="50"/>
                  </a:lnTo>
                  <a:lnTo>
                    <a:pt x="788" y="49"/>
                  </a:lnTo>
                  <a:lnTo>
                    <a:pt x="630" y="49"/>
                  </a:lnTo>
                  <a:lnTo>
                    <a:pt x="630" y="49"/>
                  </a:lnTo>
                  <a:lnTo>
                    <a:pt x="613" y="49"/>
                  </a:lnTo>
                  <a:lnTo>
                    <a:pt x="597" y="48"/>
                  </a:lnTo>
                  <a:lnTo>
                    <a:pt x="564" y="45"/>
                  </a:lnTo>
                  <a:lnTo>
                    <a:pt x="564" y="45"/>
                  </a:lnTo>
                  <a:lnTo>
                    <a:pt x="531" y="40"/>
                  </a:lnTo>
                  <a:lnTo>
                    <a:pt x="514" y="39"/>
                  </a:lnTo>
                  <a:lnTo>
                    <a:pt x="497" y="39"/>
                  </a:lnTo>
                  <a:lnTo>
                    <a:pt x="497" y="39"/>
                  </a:lnTo>
                  <a:lnTo>
                    <a:pt x="445" y="38"/>
                  </a:lnTo>
                  <a:lnTo>
                    <a:pt x="392" y="35"/>
                  </a:lnTo>
                  <a:lnTo>
                    <a:pt x="392" y="35"/>
                  </a:lnTo>
                  <a:lnTo>
                    <a:pt x="344" y="33"/>
                  </a:lnTo>
                  <a:lnTo>
                    <a:pt x="344" y="33"/>
                  </a:lnTo>
                  <a:lnTo>
                    <a:pt x="311" y="32"/>
                  </a:lnTo>
                  <a:lnTo>
                    <a:pt x="311" y="32"/>
                  </a:lnTo>
                  <a:lnTo>
                    <a:pt x="283" y="33"/>
                  </a:lnTo>
                  <a:lnTo>
                    <a:pt x="247" y="35"/>
                  </a:lnTo>
                  <a:lnTo>
                    <a:pt x="227" y="37"/>
                  </a:lnTo>
                  <a:lnTo>
                    <a:pt x="207" y="40"/>
                  </a:lnTo>
                  <a:lnTo>
                    <a:pt x="188" y="43"/>
                  </a:lnTo>
                  <a:lnTo>
                    <a:pt x="169" y="49"/>
                  </a:lnTo>
                  <a:lnTo>
                    <a:pt x="168" y="49"/>
                  </a:lnTo>
                  <a:lnTo>
                    <a:pt x="168" y="49"/>
                  </a:lnTo>
                  <a:lnTo>
                    <a:pt x="147" y="55"/>
                  </a:lnTo>
                  <a:lnTo>
                    <a:pt x="128" y="61"/>
                  </a:lnTo>
                  <a:lnTo>
                    <a:pt x="109" y="68"/>
                  </a:lnTo>
                  <a:lnTo>
                    <a:pt x="101" y="72"/>
                  </a:lnTo>
                  <a:lnTo>
                    <a:pt x="93" y="78"/>
                  </a:lnTo>
                  <a:lnTo>
                    <a:pt x="84" y="83"/>
                  </a:lnTo>
                  <a:lnTo>
                    <a:pt x="77" y="89"/>
                  </a:lnTo>
                  <a:lnTo>
                    <a:pt x="70" y="95"/>
                  </a:lnTo>
                  <a:lnTo>
                    <a:pt x="64" y="102"/>
                  </a:lnTo>
                  <a:lnTo>
                    <a:pt x="59" y="111"/>
                  </a:lnTo>
                  <a:lnTo>
                    <a:pt x="53" y="120"/>
                  </a:lnTo>
                  <a:lnTo>
                    <a:pt x="49" y="130"/>
                  </a:lnTo>
                  <a:lnTo>
                    <a:pt x="45" y="142"/>
                  </a:lnTo>
                  <a:lnTo>
                    <a:pt x="45" y="142"/>
                  </a:lnTo>
                  <a:lnTo>
                    <a:pt x="42" y="155"/>
                  </a:lnTo>
                  <a:lnTo>
                    <a:pt x="41" y="167"/>
                  </a:lnTo>
                  <a:lnTo>
                    <a:pt x="41" y="181"/>
                  </a:lnTo>
                  <a:lnTo>
                    <a:pt x="41" y="193"/>
                  </a:lnTo>
                  <a:lnTo>
                    <a:pt x="41" y="193"/>
                  </a:lnTo>
                  <a:lnTo>
                    <a:pt x="42" y="209"/>
                  </a:lnTo>
                  <a:lnTo>
                    <a:pt x="41" y="224"/>
                  </a:lnTo>
                  <a:lnTo>
                    <a:pt x="41" y="224"/>
                  </a:lnTo>
                  <a:lnTo>
                    <a:pt x="38" y="240"/>
                  </a:lnTo>
                  <a:lnTo>
                    <a:pt x="38" y="240"/>
                  </a:lnTo>
                  <a:lnTo>
                    <a:pt x="36" y="251"/>
                  </a:lnTo>
                  <a:lnTo>
                    <a:pt x="35" y="262"/>
                  </a:lnTo>
                  <a:lnTo>
                    <a:pt x="35" y="268"/>
                  </a:lnTo>
                  <a:lnTo>
                    <a:pt x="35" y="273"/>
                  </a:lnTo>
                  <a:lnTo>
                    <a:pt x="37" y="278"/>
                  </a:lnTo>
                  <a:lnTo>
                    <a:pt x="39" y="282"/>
                  </a:lnTo>
                  <a:lnTo>
                    <a:pt x="39" y="282"/>
                  </a:lnTo>
                  <a:lnTo>
                    <a:pt x="41" y="288"/>
                  </a:lnTo>
                  <a:lnTo>
                    <a:pt x="41" y="294"/>
                  </a:lnTo>
                  <a:lnTo>
                    <a:pt x="39" y="299"/>
                  </a:lnTo>
                  <a:lnTo>
                    <a:pt x="38" y="302"/>
                  </a:lnTo>
                  <a:lnTo>
                    <a:pt x="36" y="303"/>
                  </a:lnTo>
                  <a:lnTo>
                    <a:pt x="36" y="305"/>
                  </a:lnTo>
                  <a:lnTo>
                    <a:pt x="36" y="305"/>
                  </a:lnTo>
                  <a:lnTo>
                    <a:pt x="37" y="404"/>
                  </a:lnTo>
                  <a:lnTo>
                    <a:pt x="38" y="509"/>
                  </a:lnTo>
                  <a:lnTo>
                    <a:pt x="40" y="620"/>
                  </a:lnTo>
                  <a:lnTo>
                    <a:pt x="45" y="732"/>
                  </a:lnTo>
                  <a:lnTo>
                    <a:pt x="45" y="732"/>
                  </a:lnTo>
                  <a:lnTo>
                    <a:pt x="47" y="788"/>
                  </a:lnTo>
                  <a:lnTo>
                    <a:pt x="49" y="845"/>
                  </a:lnTo>
                  <a:lnTo>
                    <a:pt x="50" y="905"/>
                  </a:lnTo>
                  <a:lnTo>
                    <a:pt x="50" y="965"/>
                  </a:lnTo>
                  <a:lnTo>
                    <a:pt x="50" y="965"/>
                  </a:lnTo>
                  <a:lnTo>
                    <a:pt x="50" y="996"/>
                  </a:lnTo>
                  <a:lnTo>
                    <a:pt x="50" y="996"/>
                  </a:lnTo>
                  <a:lnTo>
                    <a:pt x="50" y="1033"/>
                  </a:lnTo>
                  <a:lnTo>
                    <a:pt x="50" y="1070"/>
                  </a:lnTo>
                  <a:lnTo>
                    <a:pt x="50" y="1075"/>
                  </a:lnTo>
                  <a:lnTo>
                    <a:pt x="50" y="1075"/>
                  </a:lnTo>
                  <a:lnTo>
                    <a:pt x="49" y="1099"/>
                  </a:lnTo>
                  <a:lnTo>
                    <a:pt x="49" y="1099"/>
                  </a:lnTo>
                  <a:lnTo>
                    <a:pt x="50" y="1106"/>
                  </a:lnTo>
                  <a:lnTo>
                    <a:pt x="49" y="1106"/>
                  </a:lnTo>
                  <a:lnTo>
                    <a:pt x="50" y="1116"/>
                  </a:lnTo>
                  <a:lnTo>
                    <a:pt x="50" y="1119"/>
                  </a:lnTo>
                  <a:lnTo>
                    <a:pt x="51" y="1121"/>
                  </a:lnTo>
                  <a:lnTo>
                    <a:pt x="51" y="1121"/>
                  </a:lnTo>
                  <a:lnTo>
                    <a:pt x="52" y="1124"/>
                  </a:lnTo>
                  <a:lnTo>
                    <a:pt x="53" y="1128"/>
                  </a:lnTo>
                  <a:lnTo>
                    <a:pt x="53" y="1132"/>
                  </a:lnTo>
                  <a:lnTo>
                    <a:pt x="52" y="1136"/>
                  </a:lnTo>
                  <a:lnTo>
                    <a:pt x="52" y="1137"/>
                  </a:lnTo>
                  <a:lnTo>
                    <a:pt x="52" y="1138"/>
                  </a:lnTo>
                  <a:lnTo>
                    <a:pt x="52" y="1138"/>
                  </a:lnTo>
                  <a:lnTo>
                    <a:pt x="57" y="1153"/>
                  </a:lnTo>
                  <a:lnTo>
                    <a:pt x="62" y="1167"/>
                  </a:lnTo>
                  <a:lnTo>
                    <a:pt x="69" y="1181"/>
                  </a:lnTo>
                  <a:lnTo>
                    <a:pt x="76" y="1194"/>
                  </a:lnTo>
                  <a:lnTo>
                    <a:pt x="85" y="1207"/>
                  </a:lnTo>
                  <a:lnTo>
                    <a:pt x="96" y="1219"/>
                  </a:lnTo>
                  <a:lnTo>
                    <a:pt x="107" y="1230"/>
                  </a:lnTo>
                  <a:lnTo>
                    <a:pt x="120" y="1242"/>
                  </a:lnTo>
                  <a:lnTo>
                    <a:pt x="133" y="1252"/>
                  </a:lnTo>
                  <a:lnTo>
                    <a:pt x="146" y="1260"/>
                  </a:lnTo>
                  <a:lnTo>
                    <a:pt x="160" y="1269"/>
                  </a:lnTo>
                  <a:lnTo>
                    <a:pt x="174" y="1275"/>
                  </a:lnTo>
                  <a:lnTo>
                    <a:pt x="189" y="1281"/>
                  </a:lnTo>
                  <a:lnTo>
                    <a:pt x="202" y="1285"/>
                  </a:lnTo>
                  <a:lnTo>
                    <a:pt x="217" y="1287"/>
                  </a:lnTo>
                  <a:lnTo>
                    <a:pt x="231" y="1288"/>
                  </a:lnTo>
                  <a:lnTo>
                    <a:pt x="231" y="1288"/>
                  </a:lnTo>
                  <a:lnTo>
                    <a:pt x="240" y="1287"/>
                  </a:lnTo>
                  <a:lnTo>
                    <a:pt x="240" y="1287"/>
                  </a:lnTo>
                  <a:lnTo>
                    <a:pt x="259" y="1287"/>
                  </a:lnTo>
                  <a:lnTo>
                    <a:pt x="259" y="1287"/>
                  </a:lnTo>
                  <a:lnTo>
                    <a:pt x="278" y="1287"/>
                  </a:lnTo>
                  <a:lnTo>
                    <a:pt x="296" y="1289"/>
                  </a:lnTo>
                  <a:lnTo>
                    <a:pt x="332" y="1293"/>
                  </a:lnTo>
                  <a:lnTo>
                    <a:pt x="332" y="1293"/>
                  </a:lnTo>
                  <a:lnTo>
                    <a:pt x="349" y="1296"/>
                  </a:lnTo>
                  <a:lnTo>
                    <a:pt x="349" y="1296"/>
                  </a:lnTo>
                  <a:lnTo>
                    <a:pt x="366" y="1297"/>
                  </a:lnTo>
                  <a:lnTo>
                    <a:pt x="384" y="1298"/>
                  </a:lnTo>
                  <a:lnTo>
                    <a:pt x="384" y="1298"/>
                  </a:lnTo>
                  <a:lnTo>
                    <a:pt x="411" y="1297"/>
                  </a:lnTo>
                  <a:lnTo>
                    <a:pt x="437" y="1295"/>
                  </a:lnTo>
                  <a:lnTo>
                    <a:pt x="437" y="1295"/>
                  </a:lnTo>
                  <a:lnTo>
                    <a:pt x="462" y="1293"/>
                  </a:lnTo>
                  <a:lnTo>
                    <a:pt x="465" y="1293"/>
                  </a:lnTo>
                  <a:lnTo>
                    <a:pt x="466" y="1292"/>
                  </a:lnTo>
                  <a:lnTo>
                    <a:pt x="466" y="1292"/>
                  </a:lnTo>
                  <a:lnTo>
                    <a:pt x="471" y="1289"/>
                  </a:lnTo>
                  <a:lnTo>
                    <a:pt x="476" y="1288"/>
                  </a:lnTo>
                  <a:lnTo>
                    <a:pt x="478" y="1288"/>
                  </a:lnTo>
                  <a:lnTo>
                    <a:pt x="478" y="1288"/>
                  </a:lnTo>
                  <a:lnTo>
                    <a:pt x="528" y="1292"/>
                  </a:lnTo>
                  <a:lnTo>
                    <a:pt x="528" y="1292"/>
                  </a:lnTo>
                  <a:lnTo>
                    <a:pt x="577" y="1295"/>
                  </a:lnTo>
                  <a:lnTo>
                    <a:pt x="602" y="1297"/>
                  </a:lnTo>
                  <a:lnTo>
                    <a:pt x="627" y="1297"/>
                  </a:lnTo>
                  <a:lnTo>
                    <a:pt x="627" y="1297"/>
                  </a:lnTo>
                  <a:lnTo>
                    <a:pt x="645" y="1296"/>
                  </a:lnTo>
                  <a:lnTo>
                    <a:pt x="645" y="1296"/>
                  </a:lnTo>
                  <a:lnTo>
                    <a:pt x="665" y="1296"/>
                  </a:lnTo>
                  <a:lnTo>
                    <a:pt x="665" y="1296"/>
                  </a:lnTo>
                  <a:lnTo>
                    <a:pt x="674" y="1296"/>
                  </a:lnTo>
                  <a:lnTo>
                    <a:pt x="682" y="1297"/>
                  </a:lnTo>
                  <a:lnTo>
                    <a:pt x="690" y="1300"/>
                  </a:lnTo>
                  <a:lnTo>
                    <a:pt x="697" y="1303"/>
                  </a:lnTo>
                  <a:lnTo>
                    <a:pt x="699" y="1304"/>
                  </a:lnTo>
                  <a:lnTo>
                    <a:pt x="703" y="1303"/>
                  </a:lnTo>
                  <a:lnTo>
                    <a:pt x="704" y="1302"/>
                  </a:lnTo>
                  <a:lnTo>
                    <a:pt x="704" y="1302"/>
                  </a:lnTo>
                  <a:lnTo>
                    <a:pt x="708" y="1297"/>
                  </a:lnTo>
                  <a:lnTo>
                    <a:pt x="713" y="1294"/>
                  </a:lnTo>
                  <a:lnTo>
                    <a:pt x="725" y="1289"/>
                  </a:lnTo>
                  <a:lnTo>
                    <a:pt x="736" y="1285"/>
                  </a:lnTo>
                  <a:lnTo>
                    <a:pt x="749" y="1281"/>
                  </a:lnTo>
                  <a:lnTo>
                    <a:pt x="749" y="1281"/>
                  </a:lnTo>
                  <a:lnTo>
                    <a:pt x="765" y="1277"/>
                  </a:lnTo>
                  <a:lnTo>
                    <a:pt x="772" y="1274"/>
                  </a:lnTo>
                  <a:lnTo>
                    <a:pt x="781" y="1271"/>
                  </a:lnTo>
                  <a:lnTo>
                    <a:pt x="781" y="1271"/>
                  </a:lnTo>
                  <a:lnTo>
                    <a:pt x="812" y="1254"/>
                  </a:lnTo>
                  <a:lnTo>
                    <a:pt x="843" y="1233"/>
                  </a:lnTo>
                  <a:lnTo>
                    <a:pt x="875" y="1211"/>
                  </a:lnTo>
                  <a:lnTo>
                    <a:pt x="908" y="1185"/>
                  </a:lnTo>
                  <a:lnTo>
                    <a:pt x="908" y="1185"/>
                  </a:lnTo>
                  <a:lnTo>
                    <a:pt x="922" y="1174"/>
                  </a:lnTo>
                  <a:lnTo>
                    <a:pt x="938" y="1162"/>
                  </a:lnTo>
                  <a:lnTo>
                    <a:pt x="969" y="1143"/>
                  </a:lnTo>
                  <a:lnTo>
                    <a:pt x="969" y="1143"/>
                  </a:lnTo>
                  <a:lnTo>
                    <a:pt x="992" y="1127"/>
                  </a:lnTo>
                  <a:lnTo>
                    <a:pt x="1016" y="1111"/>
                  </a:lnTo>
                  <a:lnTo>
                    <a:pt x="1016" y="1111"/>
                  </a:lnTo>
                  <a:lnTo>
                    <a:pt x="1029" y="1101"/>
                  </a:lnTo>
                  <a:lnTo>
                    <a:pt x="1029" y="1101"/>
                  </a:lnTo>
                  <a:lnTo>
                    <a:pt x="1070" y="1073"/>
                  </a:lnTo>
                  <a:lnTo>
                    <a:pt x="1093" y="1056"/>
                  </a:lnTo>
                  <a:lnTo>
                    <a:pt x="1099" y="1051"/>
                  </a:lnTo>
                  <a:lnTo>
                    <a:pt x="1103" y="1046"/>
                  </a:lnTo>
                  <a:lnTo>
                    <a:pt x="1104" y="1043"/>
                  </a:lnTo>
                  <a:lnTo>
                    <a:pt x="1105" y="1041"/>
                  </a:lnTo>
                  <a:lnTo>
                    <a:pt x="1105" y="1041"/>
                  </a:lnTo>
                  <a:lnTo>
                    <a:pt x="1106" y="1036"/>
                  </a:lnTo>
                  <a:lnTo>
                    <a:pt x="1107" y="1032"/>
                  </a:lnTo>
                  <a:lnTo>
                    <a:pt x="1108" y="1031"/>
                  </a:lnTo>
                  <a:lnTo>
                    <a:pt x="1108" y="1029"/>
                  </a:lnTo>
                  <a:lnTo>
                    <a:pt x="1108" y="1029"/>
                  </a:lnTo>
                  <a:lnTo>
                    <a:pt x="1106" y="946"/>
                  </a:lnTo>
                  <a:lnTo>
                    <a:pt x="1104" y="859"/>
                  </a:lnTo>
                  <a:lnTo>
                    <a:pt x="1100" y="770"/>
                  </a:lnTo>
                  <a:lnTo>
                    <a:pt x="1096" y="676"/>
                  </a:lnTo>
                  <a:lnTo>
                    <a:pt x="1096" y="676"/>
                  </a:lnTo>
                  <a:lnTo>
                    <a:pt x="1096" y="668"/>
                  </a:lnTo>
                  <a:lnTo>
                    <a:pt x="1098" y="666"/>
                  </a:lnTo>
                  <a:lnTo>
                    <a:pt x="1099" y="663"/>
                  </a:lnTo>
                  <a:lnTo>
                    <a:pt x="1099" y="663"/>
                  </a:lnTo>
                  <a:lnTo>
                    <a:pt x="1102" y="661"/>
                  </a:lnTo>
                  <a:lnTo>
                    <a:pt x="1105" y="660"/>
                  </a:lnTo>
                  <a:lnTo>
                    <a:pt x="1108" y="659"/>
                  </a:lnTo>
                  <a:lnTo>
                    <a:pt x="1112" y="658"/>
                  </a:lnTo>
                  <a:lnTo>
                    <a:pt x="1112" y="658"/>
                  </a:lnTo>
                  <a:lnTo>
                    <a:pt x="1118" y="659"/>
                  </a:lnTo>
                  <a:lnTo>
                    <a:pt x="1123" y="661"/>
                  </a:lnTo>
                  <a:lnTo>
                    <a:pt x="1125" y="662"/>
                  </a:lnTo>
                  <a:lnTo>
                    <a:pt x="1128" y="665"/>
                  </a:lnTo>
                  <a:lnTo>
                    <a:pt x="1130" y="668"/>
                  </a:lnTo>
                  <a:lnTo>
                    <a:pt x="1131" y="672"/>
                  </a:lnTo>
                  <a:lnTo>
                    <a:pt x="1132" y="676"/>
                  </a:lnTo>
                  <a:lnTo>
                    <a:pt x="1132" y="676"/>
                  </a:lnTo>
                  <a:lnTo>
                    <a:pt x="1137" y="780"/>
                  </a:lnTo>
                  <a:lnTo>
                    <a:pt x="1140" y="877"/>
                  </a:lnTo>
                  <a:lnTo>
                    <a:pt x="1143" y="967"/>
                  </a:lnTo>
                  <a:lnTo>
                    <a:pt x="1145" y="1053"/>
                  </a:lnTo>
                  <a:lnTo>
                    <a:pt x="1139" y="1053"/>
                  </a:lnTo>
                  <a:lnTo>
                    <a:pt x="1137" y="1057"/>
                  </a:lnTo>
                  <a:lnTo>
                    <a:pt x="1137" y="1057"/>
                  </a:lnTo>
                  <a:lnTo>
                    <a:pt x="1135" y="1062"/>
                  </a:lnTo>
                  <a:lnTo>
                    <a:pt x="1131" y="1067"/>
                  </a:lnTo>
                  <a:lnTo>
                    <a:pt x="1127" y="1072"/>
                  </a:lnTo>
                  <a:lnTo>
                    <a:pt x="1121" y="1076"/>
                  </a:lnTo>
                  <a:lnTo>
                    <a:pt x="1110" y="1085"/>
                  </a:lnTo>
                  <a:lnTo>
                    <a:pt x="1098" y="1093"/>
                  </a:lnTo>
                  <a:lnTo>
                    <a:pt x="1098" y="1093"/>
                  </a:lnTo>
                  <a:lnTo>
                    <a:pt x="1085" y="1101"/>
                  </a:lnTo>
                  <a:lnTo>
                    <a:pt x="1074" y="1111"/>
                  </a:lnTo>
                  <a:lnTo>
                    <a:pt x="1074" y="1111"/>
                  </a:lnTo>
                  <a:lnTo>
                    <a:pt x="1054" y="1125"/>
                  </a:lnTo>
                  <a:lnTo>
                    <a:pt x="1035" y="1139"/>
                  </a:lnTo>
                  <a:lnTo>
                    <a:pt x="995" y="1166"/>
                  </a:lnTo>
                  <a:lnTo>
                    <a:pt x="995" y="1166"/>
                  </a:lnTo>
                  <a:lnTo>
                    <a:pt x="954" y="1194"/>
                  </a:lnTo>
                  <a:lnTo>
                    <a:pt x="954" y="1194"/>
                  </a:lnTo>
                  <a:lnTo>
                    <a:pt x="931" y="1212"/>
                  </a:lnTo>
                  <a:lnTo>
                    <a:pt x="908" y="1229"/>
                  </a:lnTo>
                  <a:lnTo>
                    <a:pt x="908" y="1229"/>
                  </a:lnTo>
                  <a:lnTo>
                    <a:pt x="865" y="1262"/>
                  </a:lnTo>
                  <a:lnTo>
                    <a:pt x="844" y="1277"/>
                  </a:lnTo>
                  <a:lnTo>
                    <a:pt x="822" y="1291"/>
                  </a:lnTo>
                  <a:lnTo>
                    <a:pt x="799" y="1304"/>
                  </a:lnTo>
                  <a:lnTo>
                    <a:pt x="776" y="1315"/>
                  </a:lnTo>
                  <a:lnTo>
                    <a:pt x="765" y="1319"/>
                  </a:lnTo>
                  <a:lnTo>
                    <a:pt x="753" y="1322"/>
                  </a:lnTo>
                  <a:lnTo>
                    <a:pt x="740" y="1325"/>
                  </a:lnTo>
                  <a:lnTo>
                    <a:pt x="729" y="1328"/>
                  </a:lnTo>
                  <a:lnTo>
                    <a:pt x="727" y="1328"/>
                  </a:lnTo>
                  <a:lnTo>
                    <a:pt x="726" y="1329"/>
                  </a:lnTo>
                  <a:lnTo>
                    <a:pt x="726" y="1329"/>
                  </a:lnTo>
                  <a:lnTo>
                    <a:pt x="723" y="1331"/>
                  </a:lnTo>
                  <a:lnTo>
                    <a:pt x="719" y="1332"/>
                  </a:lnTo>
                  <a:lnTo>
                    <a:pt x="712" y="1334"/>
                  </a:lnTo>
                  <a:lnTo>
                    <a:pt x="713" y="1337"/>
                  </a:lnTo>
                  <a:lnTo>
                    <a:pt x="713" y="1337"/>
                  </a:lnTo>
                  <a:lnTo>
                    <a:pt x="710" y="1338"/>
                  </a:lnTo>
                  <a:lnTo>
                    <a:pt x="710" y="1338"/>
                  </a:lnTo>
                  <a:lnTo>
                    <a:pt x="707" y="1338"/>
                  </a:lnTo>
                  <a:lnTo>
                    <a:pt x="707" y="13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3" name="chenying0907 397"/>
            <p:cNvSpPr>
              <a:spLocks noEditPoints="1"/>
            </p:cNvSpPr>
            <p:nvPr/>
          </p:nvSpPr>
          <p:spPr bwMode="auto">
            <a:xfrm>
              <a:off x="4422775" y="3170238"/>
              <a:ext cx="542925" cy="473075"/>
            </a:xfrm>
            <a:custGeom>
              <a:avLst/>
              <a:gdLst/>
              <a:ahLst/>
              <a:cxnLst>
                <a:cxn ang="0">
                  <a:pos x="2" y="884"/>
                </a:cxn>
                <a:cxn ang="0">
                  <a:pos x="4" y="861"/>
                </a:cxn>
                <a:cxn ang="0">
                  <a:pos x="45" y="818"/>
                </a:cxn>
                <a:cxn ang="0">
                  <a:pos x="132" y="715"/>
                </a:cxn>
                <a:cxn ang="0">
                  <a:pos x="182" y="635"/>
                </a:cxn>
                <a:cxn ang="0">
                  <a:pos x="192" y="564"/>
                </a:cxn>
                <a:cxn ang="0">
                  <a:pos x="207" y="470"/>
                </a:cxn>
                <a:cxn ang="0">
                  <a:pos x="253" y="351"/>
                </a:cxn>
                <a:cxn ang="0">
                  <a:pos x="358" y="215"/>
                </a:cxn>
                <a:cxn ang="0">
                  <a:pos x="517" y="90"/>
                </a:cxn>
                <a:cxn ang="0">
                  <a:pos x="663" y="24"/>
                </a:cxn>
                <a:cxn ang="0">
                  <a:pos x="817" y="2"/>
                </a:cxn>
                <a:cxn ang="0">
                  <a:pos x="943" y="2"/>
                </a:cxn>
                <a:cxn ang="0">
                  <a:pos x="1002" y="16"/>
                </a:cxn>
                <a:cxn ang="0">
                  <a:pos x="1020" y="26"/>
                </a:cxn>
                <a:cxn ang="0">
                  <a:pos x="1022" y="133"/>
                </a:cxn>
                <a:cxn ang="0">
                  <a:pos x="979" y="246"/>
                </a:cxn>
                <a:cxn ang="0">
                  <a:pos x="962" y="260"/>
                </a:cxn>
                <a:cxn ang="0">
                  <a:pos x="893" y="274"/>
                </a:cxn>
                <a:cxn ang="0">
                  <a:pos x="808" y="306"/>
                </a:cxn>
                <a:cxn ang="0">
                  <a:pos x="918" y="339"/>
                </a:cxn>
                <a:cxn ang="0">
                  <a:pos x="927" y="359"/>
                </a:cxn>
                <a:cxn ang="0">
                  <a:pos x="913" y="390"/>
                </a:cxn>
                <a:cxn ang="0">
                  <a:pos x="814" y="507"/>
                </a:cxn>
                <a:cxn ang="0">
                  <a:pos x="649" y="614"/>
                </a:cxn>
                <a:cxn ang="0">
                  <a:pos x="475" y="674"/>
                </a:cxn>
                <a:cxn ang="0">
                  <a:pos x="252" y="686"/>
                </a:cxn>
                <a:cxn ang="0">
                  <a:pos x="211" y="689"/>
                </a:cxn>
                <a:cxn ang="0">
                  <a:pos x="126" y="777"/>
                </a:cxn>
                <a:cxn ang="0">
                  <a:pos x="53" y="863"/>
                </a:cxn>
                <a:cxn ang="0">
                  <a:pos x="17" y="894"/>
                </a:cxn>
                <a:cxn ang="0">
                  <a:pos x="745" y="48"/>
                </a:cxn>
                <a:cxn ang="0">
                  <a:pos x="624" y="74"/>
                </a:cxn>
                <a:cxn ang="0">
                  <a:pos x="505" y="137"/>
                </a:cxn>
                <a:cxn ang="0">
                  <a:pos x="419" y="211"/>
                </a:cxn>
                <a:cxn ang="0">
                  <a:pos x="291" y="355"/>
                </a:cxn>
                <a:cxn ang="0">
                  <a:pos x="241" y="484"/>
                </a:cxn>
                <a:cxn ang="0">
                  <a:pos x="228" y="573"/>
                </a:cxn>
                <a:cxn ang="0">
                  <a:pos x="224" y="646"/>
                </a:cxn>
                <a:cxn ang="0">
                  <a:pos x="307" y="651"/>
                </a:cxn>
                <a:cxn ang="0">
                  <a:pos x="441" y="639"/>
                </a:cxn>
                <a:cxn ang="0">
                  <a:pos x="535" y="627"/>
                </a:cxn>
                <a:cxn ang="0">
                  <a:pos x="630" y="583"/>
                </a:cxn>
                <a:cxn ang="0">
                  <a:pos x="705" y="540"/>
                </a:cxn>
                <a:cxn ang="0">
                  <a:pos x="803" y="471"/>
                </a:cxn>
                <a:cxn ang="0">
                  <a:pos x="872" y="385"/>
                </a:cxn>
                <a:cxn ang="0">
                  <a:pos x="826" y="349"/>
                </a:cxn>
                <a:cxn ang="0">
                  <a:pos x="717" y="321"/>
                </a:cxn>
                <a:cxn ang="0">
                  <a:pos x="657" y="300"/>
                </a:cxn>
                <a:cxn ang="0">
                  <a:pos x="647" y="280"/>
                </a:cxn>
                <a:cxn ang="0">
                  <a:pos x="659" y="257"/>
                </a:cxn>
                <a:cxn ang="0">
                  <a:pos x="843" y="243"/>
                </a:cxn>
                <a:cxn ang="0">
                  <a:pos x="959" y="205"/>
                </a:cxn>
                <a:cxn ang="0">
                  <a:pos x="990" y="94"/>
                </a:cxn>
                <a:cxn ang="0">
                  <a:pos x="979" y="41"/>
                </a:cxn>
                <a:cxn ang="0">
                  <a:pos x="974" y="45"/>
                </a:cxn>
                <a:cxn ang="0">
                  <a:pos x="957" y="41"/>
                </a:cxn>
              </a:cxnLst>
              <a:rect l="0" t="0" r="r" b="b"/>
              <a:pathLst>
                <a:path w="1026" h="894">
                  <a:moveTo>
                    <a:pt x="17" y="894"/>
                  </a:moveTo>
                  <a:lnTo>
                    <a:pt x="17" y="894"/>
                  </a:lnTo>
                  <a:lnTo>
                    <a:pt x="11" y="893"/>
                  </a:lnTo>
                  <a:lnTo>
                    <a:pt x="8" y="892"/>
                  </a:lnTo>
                  <a:lnTo>
                    <a:pt x="6" y="891"/>
                  </a:lnTo>
                  <a:lnTo>
                    <a:pt x="3" y="887"/>
                  </a:lnTo>
                  <a:lnTo>
                    <a:pt x="2" y="884"/>
                  </a:lnTo>
                  <a:lnTo>
                    <a:pt x="1" y="881"/>
                  </a:lnTo>
                  <a:lnTo>
                    <a:pt x="0" y="877"/>
                  </a:lnTo>
                  <a:lnTo>
                    <a:pt x="0" y="872"/>
                  </a:lnTo>
                  <a:lnTo>
                    <a:pt x="0" y="872"/>
                  </a:lnTo>
                  <a:lnTo>
                    <a:pt x="1" y="869"/>
                  </a:lnTo>
                  <a:lnTo>
                    <a:pt x="1" y="866"/>
                  </a:lnTo>
                  <a:lnTo>
                    <a:pt x="4" y="861"/>
                  </a:lnTo>
                  <a:lnTo>
                    <a:pt x="7" y="857"/>
                  </a:lnTo>
                  <a:lnTo>
                    <a:pt x="10" y="856"/>
                  </a:lnTo>
                  <a:lnTo>
                    <a:pt x="12" y="855"/>
                  </a:lnTo>
                  <a:lnTo>
                    <a:pt x="13" y="854"/>
                  </a:lnTo>
                  <a:lnTo>
                    <a:pt x="13" y="854"/>
                  </a:lnTo>
                  <a:lnTo>
                    <a:pt x="29" y="836"/>
                  </a:lnTo>
                  <a:lnTo>
                    <a:pt x="45" y="818"/>
                  </a:lnTo>
                  <a:lnTo>
                    <a:pt x="45" y="818"/>
                  </a:lnTo>
                  <a:lnTo>
                    <a:pt x="69" y="791"/>
                  </a:lnTo>
                  <a:lnTo>
                    <a:pt x="82" y="777"/>
                  </a:lnTo>
                  <a:lnTo>
                    <a:pt x="93" y="761"/>
                  </a:lnTo>
                  <a:lnTo>
                    <a:pt x="93" y="761"/>
                  </a:lnTo>
                  <a:lnTo>
                    <a:pt x="112" y="738"/>
                  </a:lnTo>
                  <a:lnTo>
                    <a:pt x="132" y="715"/>
                  </a:lnTo>
                  <a:lnTo>
                    <a:pt x="153" y="692"/>
                  </a:lnTo>
                  <a:lnTo>
                    <a:pt x="176" y="670"/>
                  </a:lnTo>
                  <a:lnTo>
                    <a:pt x="188" y="658"/>
                  </a:lnTo>
                  <a:lnTo>
                    <a:pt x="187" y="655"/>
                  </a:lnTo>
                  <a:lnTo>
                    <a:pt x="187" y="655"/>
                  </a:lnTo>
                  <a:lnTo>
                    <a:pt x="184" y="645"/>
                  </a:lnTo>
                  <a:lnTo>
                    <a:pt x="182" y="635"/>
                  </a:lnTo>
                  <a:lnTo>
                    <a:pt x="181" y="627"/>
                  </a:lnTo>
                  <a:lnTo>
                    <a:pt x="181" y="621"/>
                  </a:lnTo>
                  <a:lnTo>
                    <a:pt x="181" y="621"/>
                  </a:lnTo>
                  <a:lnTo>
                    <a:pt x="183" y="603"/>
                  </a:lnTo>
                  <a:lnTo>
                    <a:pt x="187" y="586"/>
                  </a:lnTo>
                  <a:lnTo>
                    <a:pt x="187" y="586"/>
                  </a:lnTo>
                  <a:lnTo>
                    <a:pt x="192" y="564"/>
                  </a:lnTo>
                  <a:lnTo>
                    <a:pt x="193" y="553"/>
                  </a:lnTo>
                  <a:lnTo>
                    <a:pt x="194" y="540"/>
                  </a:lnTo>
                  <a:lnTo>
                    <a:pt x="194" y="540"/>
                  </a:lnTo>
                  <a:lnTo>
                    <a:pt x="196" y="524"/>
                  </a:lnTo>
                  <a:lnTo>
                    <a:pt x="198" y="506"/>
                  </a:lnTo>
                  <a:lnTo>
                    <a:pt x="202" y="489"/>
                  </a:lnTo>
                  <a:lnTo>
                    <a:pt x="207" y="470"/>
                  </a:lnTo>
                  <a:lnTo>
                    <a:pt x="212" y="452"/>
                  </a:lnTo>
                  <a:lnTo>
                    <a:pt x="218" y="432"/>
                  </a:lnTo>
                  <a:lnTo>
                    <a:pt x="225" y="412"/>
                  </a:lnTo>
                  <a:lnTo>
                    <a:pt x="233" y="392"/>
                  </a:lnTo>
                  <a:lnTo>
                    <a:pt x="233" y="392"/>
                  </a:lnTo>
                  <a:lnTo>
                    <a:pt x="243" y="371"/>
                  </a:lnTo>
                  <a:lnTo>
                    <a:pt x="253" y="351"/>
                  </a:lnTo>
                  <a:lnTo>
                    <a:pt x="264" y="332"/>
                  </a:lnTo>
                  <a:lnTo>
                    <a:pt x="276" y="313"/>
                  </a:lnTo>
                  <a:lnTo>
                    <a:pt x="289" y="296"/>
                  </a:lnTo>
                  <a:lnTo>
                    <a:pt x="302" y="278"/>
                  </a:lnTo>
                  <a:lnTo>
                    <a:pt x="315" y="261"/>
                  </a:lnTo>
                  <a:lnTo>
                    <a:pt x="329" y="245"/>
                  </a:lnTo>
                  <a:lnTo>
                    <a:pt x="358" y="215"/>
                  </a:lnTo>
                  <a:lnTo>
                    <a:pt x="388" y="188"/>
                  </a:lnTo>
                  <a:lnTo>
                    <a:pt x="417" y="162"/>
                  </a:lnTo>
                  <a:lnTo>
                    <a:pt x="446" y="140"/>
                  </a:lnTo>
                  <a:lnTo>
                    <a:pt x="446" y="140"/>
                  </a:lnTo>
                  <a:lnTo>
                    <a:pt x="464" y="126"/>
                  </a:lnTo>
                  <a:lnTo>
                    <a:pt x="481" y="114"/>
                  </a:lnTo>
                  <a:lnTo>
                    <a:pt x="517" y="90"/>
                  </a:lnTo>
                  <a:lnTo>
                    <a:pt x="555" y="69"/>
                  </a:lnTo>
                  <a:lnTo>
                    <a:pt x="592" y="49"/>
                  </a:lnTo>
                  <a:lnTo>
                    <a:pt x="592" y="49"/>
                  </a:lnTo>
                  <a:lnTo>
                    <a:pt x="609" y="40"/>
                  </a:lnTo>
                  <a:lnTo>
                    <a:pt x="627" y="34"/>
                  </a:lnTo>
                  <a:lnTo>
                    <a:pt x="645" y="28"/>
                  </a:lnTo>
                  <a:lnTo>
                    <a:pt x="663" y="24"/>
                  </a:lnTo>
                  <a:lnTo>
                    <a:pt x="681" y="20"/>
                  </a:lnTo>
                  <a:lnTo>
                    <a:pt x="699" y="17"/>
                  </a:lnTo>
                  <a:lnTo>
                    <a:pt x="737" y="11"/>
                  </a:lnTo>
                  <a:lnTo>
                    <a:pt x="745" y="10"/>
                  </a:lnTo>
                  <a:lnTo>
                    <a:pt x="745" y="10"/>
                  </a:lnTo>
                  <a:lnTo>
                    <a:pt x="782" y="5"/>
                  </a:lnTo>
                  <a:lnTo>
                    <a:pt x="817" y="2"/>
                  </a:lnTo>
                  <a:lnTo>
                    <a:pt x="848" y="0"/>
                  </a:lnTo>
                  <a:lnTo>
                    <a:pt x="878" y="0"/>
                  </a:lnTo>
                  <a:lnTo>
                    <a:pt x="878" y="0"/>
                  </a:lnTo>
                  <a:lnTo>
                    <a:pt x="902" y="0"/>
                  </a:lnTo>
                  <a:lnTo>
                    <a:pt x="924" y="1"/>
                  </a:lnTo>
                  <a:lnTo>
                    <a:pt x="924" y="1"/>
                  </a:lnTo>
                  <a:lnTo>
                    <a:pt x="943" y="2"/>
                  </a:lnTo>
                  <a:lnTo>
                    <a:pt x="943" y="2"/>
                  </a:lnTo>
                  <a:lnTo>
                    <a:pt x="959" y="3"/>
                  </a:lnTo>
                  <a:lnTo>
                    <a:pt x="975" y="5"/>
                  </a:lnTo>
                  <a:lnTo>
                    <a:pt x="982" y="6"/>
                  </a:lnTo>
                  <a:lnTo>
                    <a:pt x="990" y="8"/>
                  </a:lnTo>
                  <a:lnTo>
                    <a:pt x="997" y="11"/>
                  </a:lnTo>
                  <a:lnTo>
                    <a:pt x="1002" y="16"/>
                  </a:lnTo>
                  <a:lnTo>
                    <a:pt x="1003" y="16"/>
                  </a:lnTo>
                  <a:lnTo>
                    <a:pt x="1005" y="17"/>
                  </a:lnTo>
                  <a:lnTo>
                    <a:pt x="1005" y="17"/>
                  </a:lnTo>
                  <a:lnTo>
                    <a:pt x="1010" y="18"/>
                  </a:lnTo>
                  <a:lnTo>
                    <a:pt x="1016" y="21"/>
                  </a:lnTo>
                  <a:lnTo>
                    <a:pt x="1018" y="24"/>
                  </a:lnTo>
                  <a:lnTo>
                    <a:pt x="1020" y="26"/>
                  </a:lnTo>
                  <a:lnTo>
                    <a:pt x="1022" y="30"/>
                  </a:lnTo>
                  <a:lnTo>
                    <a:pt x="1023" y="33"/>
                  </a:lnTo>
                  <a:lnTo>
                    <a:pt x="1023" y="33"/>
                  </a:lnTo>
                  <a:lnTo>
                    <a:pt x="1026" y="61"/>
                  </a:lnTo>
                  <a:lnTo>
                    <a:pt x="1026" y="86"/>
                  </a:lnTo>
                  <a:lnTo>
                    <a:pt x="1025" y="110"/>
                  </a:lnTo>
                  <a:lnTo>
                    <a:pt x="1022" y="133"/>
                  </a:lnTo>
                  <a:lnTo>
                    <a:pt x="1022" y="133"/>
                  </a:lnTo>
                  <a:lnTo>
                    <a:pt x="1016" y="154"/>
                  </a:lnTo>
                  <a:lnTo>
                    <a:pt x="1010" y="174"/>
                  </a:lnTo>
                  <a:lnTo>
                    <a:pt x="1002" y="193"/>
                  </a:lnTo>
                  <a:lnTo>
                    <a:pt x="994" y="213"/>
                  </a:lnTo>
                  <a:lnTo>
                    <a:pt x="994" y="213"/>
                  </a:lnTo>
                  <a:lnTo>
                    <a:pt x="979" y="246"/>
                  </a:lnTo>
                  <a:lnTo>
                    <a:pt x="979" y="246"/>
                  </a:lnTo>
                  <a:lnTo>
                    <a:pt x="976" y="251"/>
                  </a:lnTo>
                  <a:lnTo>
                    <a:pt x="973" y="254"/>
                  </a:lnTo>
                  <a:lnTo>
                    <a:pt x="969" y="256"/>
                  </a:lnTo>
                  <a:lnTo>
                    <a:pt x="966" y="257"/>
                  </a:lnTo>
                  <a:lnTo>
                    <a:pt x="963" y="258"/>
                  </a:lnTo>
                  <a:lnTo>
                    <a:pt x="962" y="260"/>
                  </a:lnTo>
                  <a:lnTo>
                    <a:pt x="962" y="260"/>
                  </a:lnTo>
                  <a:lnTo>
                    <a:pt x="960" y="262"/>
                  </a:lnTo>
                  <a:lnTo>
                    <a:pt x="956" y="266"/>
                  </a:lnTo>
                  <a:lnTo>
                    <a:pt x="952" y="268"/>
                  </a:lnTo>
                  <a:lnTo>
                    <a:pt x="947" y="269"/>
                  </a:lnTo>
                  <a:lnTo>
                    <a:pt x="947" y="269"/>
                  </a:lnTo>
                  <a:lnTo>
                    <a:pt x="893" y="274"/>
                  </a:lnTo>
                  <a:lnTo>
                    <a:pt x="841" y="279"/>
                  </a:lnTo>
                  <a:lnTo>
                    <a:pt x="841" y="279"/>
                  </a:lnTo>
                  <a:lnTo>
                    <a:pt x="780" y="286"/>
                  </a:lnTo>
                  <a:lnTo>
                    <a:pt x="779" y="298"/>
                  </a:lnTo>
                  <a:lnTo>
                    <a:pt x="779" y="298"/>
                  </a:lnTo>
                  <a:lnTo>
                    <a:pt x="795" y="302"/>
                  </a:lnTo>
                  <a:lnTo>
                    <a:pt x="808" y="306"/>
                  </a:lnTo>
                  <a:lnTo>
                    <a:pt x="808" y="306"/>
                  </a:lnTo>
                  <a:lnTo>
                    <a:pt x="833" y="316"/>
                  </a:lnTo>
                  <a:lnTo>
                    <a:pt x="858" y="324"/>
                  </a:lnTo>
                  <a:lnTo>
                    <a:pt x="887" y="333"/>
                  </a:lnTo>
                  <a:lnTo>
                    <a:pt x="915" y="338"/>
                  </a:lnTo>
                  <a:lnTo>
                    <a:pt x="915" y="338"/>
                  </a:lnTo>
                  <a:lnTo>
                    <a:pt x="918" y="339"/>
                  </a:lnTo>
                  <a:lnTo>
                    <a:pt x="921" y="341"/>
                  </a:lnTo>
                  <a:lnTo>
                    <a:pt x="924" y="343"/>
                  </a:lnTo>
                  <a:lnTo>
                    <a:pt x="925" y="345"/>
                  </a:lnTo>
                  <a:lnTo>
                    <a:pt x="925" y="345"/>
                  </a:lnTo>
                  <a:lnTo>
                    <a:pt x="928" y="349"/>
                  </a:lnTo>
                  <a:lnTo>
                    <a:pt x="928" y="353"/>
                  </a:lnTo>
                  <a:lnTo>
                    <a:pt x="927" y="359"/>
                  </a:lnTo>
                  <a:lnTo>
                    <a:pt x="924" y="363"/>
                  </a:lnTo>
                  <a:lnTo>
                    <a:pt x="923" y="364"/>
                  </a:lnTo>
                  <a:lnTo>
                    <a:pt x="923" y="365"/>
                  </a:lnTo>
                  <a:lnTo>
                    <a:pt x="923" y="365"/>
                  </a:lnTo>
                  <a:lnTo>
                    <a:pt x="922" y="369"/>
                  </a:lnTo>
                  <a:lnTo>
                    <a:pt x="922" y="369"/>
                  </a:lnTo>
                  <a:lnTo>
                    <a:pt x="913" y="390"/>
                  </a:lnTo>
                  <a:lnTo>
                    <a:pt x="902" y="409"/>
                  </a:lnTo>
                  <a:lnTo>
                    <a:pt x="889" y="428"/>
                  </a:lnTo>
                  <a:lnTo>
                    <a:pt x="877" y="445"/>
                  </a:lnTo>
                  <a:lnTo>
                    <a:pt x="862" y="462"/>
                  </a:lnTo>
                  <a:lnTo>
                    <a:pt x="847" y="478"/>
                  </a:lnTo>
                  <a:lnTo>
                    <a:pt x="831" y="493"/>
                  </a:lnTo>
                  <a:lnTo>
                    <a:pt x="814" y="507"/>
                  </a:lnTo>
                  <a:lnTo>
                    <a:pt x="796" y="521"/>
                  </a:lnTo>
                  <a:lnTo>
                    <a:pt x="779" y="534"/>
                  </a:lnTo>
                  <a:lnTo>
                    <a:pt x="742" y="559"/>
                  </a:lnTo>
                  <a:lnTo>
                    <a:pt x="703" y="583"/>
                  </a:lnTo>
                  <a:lnTo>
                    <a:pt x="664" y="605"/>
                  </a:lnTo>
                  <a:lnTo>
                    <a:pt x="649" y="614"/>
                  </a:lnTo>
                  <a:lnTo>
                    <a:pt x="649" y="614"/>
                  </a:lnTo>
                  <a:lnTo>
                    <a:pt x="625" y="627"/>
                  </a:lnTo>
                  <a:lnTo>
                    <a:pt x="601" y="637"/>
                  </a:lnTo>
                  <a:lnTo>
                    <a:pt x="576" y="648"/>
                  </a:lnTo>
                  <a:lnTo>
                    <a:pt x="552" y="656"/>
                  </a:lnTo>
                  <a:lnTo>
                    <a:pt x="526" y="662"/>
                  </a:lnTo>
                  <a:lnTo>
                    <a:pt x="501" y="668"/>
                  </a:lnTo>
                  <a:lnTo>
                    <a:pt x="475" y="674"/>
                  </a:lnTo>
                  <a:lnTo>
                    <a:pt x="449" y="677"/>
                  </a:lnTo>
                  <a:lnTo>
                    <a:pt x="423" y="680"/>
                  </a:lnTo>
                  <a:lnTo>
                    <a:pt x="398" y="682"/>
                  </a:lnTo>
                  <a:lnTo>
                    <a:pt x="348" y="685"/>
                  </a:lnTo>
                  <a:lnTo>
                    <a:pt x="298" y="686"/>
                  </a:lnTo>
                  <a:lnTo>
                    <a:pt x="252" y="686"/>
                  </a:lnTo>
                  <a:lnTo>
                    <a:pt x="252" y="686"/>
                  </a:lnTo>
                  <a:lnTo>
                    <a:pt x="225" y="686"/>
                  </a:lnTo>
                  <a:lnTo>
                    <a:pt x="224" y="687"/>
                  </a:lnTo>
                  <a:lnTo>
                    <a:pt x="224" y="687"/>
                  </a:lnTo>
                  <a:lnTo>
                    <a:pt x="220" y="689"/>
                  </a:lnTo>
                  <a:lnTo>
                    <a:pt x="215" y="690"/>
                  </a:lnTo>
                  <a:lnTo>
                    <a:pt x="215" y="690"/>
                  </a:lnTo>
                  <a:lnTo>
                    <a:pt x="211" y="689"/>
                  </a:lnTo>
                  <a:lnTo>
                    <a:pt x="208" y="689"/>
                  </a:lnTo>
                  <a:lnTo>
                    <a:pt x="199" y="697"/>
                  </a:lnTo>
                  <a:lnTo>
                    <a:pt x="199" y="697"/>
                  </a:lnTo>
                  <a:lnTo>
                    <a:pt x="178" y="719"/>
                  </a:lnTo>
                  <a:lnTo>
                    <a:pt x="156" y="742"/>
                  </a:lnTo>
                  <a:lnTo>
                    <a:pt x="135" y="766"/>
                  </a:lnTo>
                  <a:lnTo>
                    <a:pt x="126" y="777"/>
                  </a:lnTo>
                  <a:lnTo>
                    <a:pt x="117" y="789"/>
                  </a:lnTo>
                  <a:lnTo>
                    <a:pt x="117" y="789"/>
                  </a:lnTo>
                  <a:lnTo>
                    <a:pt x="106" y="804"/>
                  </a:lnTo>
                  <a:lnTo>
                    <a:pt x="96" y="817"/>
                  </a:lnTo>
                  <a:lnTo>
                    <a:pt x="72" y="842"/>
                  </a:lnTo>
                  <a:lnTo>
                    <a:pt x="72" y="842"/>
                  </a:lnTo>
                  <a:lnTo>
                    <a:pt x="53" y="863"/>
                  </a:lnTo>
                  <a:lnTo>
                    <a:pt x="43" y="874"/>
                  </a:lnTo>
                  <a:lnTo>
                    <a:pt x="34" y="885"/>
                  </a:lnTo>
                  <a:lnTo>
                    <a:pt x="34" y="885"/>
                  </a:lnTo>
                  <a:lnTo>
                    <a:pt x="31" y="888"/>
                  </a:lnTo>
                  <a:lnTo>
                    <a:pt x="27" y="892"/>
                  </a:lnTo>
                  <a:lnTo>
                    <a:pt x="22" y="894"/>
                  </a:lnTo>
                  <a:lnTo>
                    <a:pt x="17" y="894"/>
                  </a:lnTo>
                  <a:lnTo>
                    <a:pt x="17" y="894"/>
                  </a:lnTo>
                  <a:close/>
                  <a:moveTo>
                    <a:pt x="884" y="36"/>
                  </a:moveTo>
                  <a:lnTo>
                    <a:pt x="884" y="36"/>
                  </a:lnTo>
                  <a:lnTo>
                    <a:pt x="861" y="37"/>
                  </a:lnTo>
                  <a:lnTo>
                    <a:pt x="861" y="37"/>
                  </a:lnTo>
                  <a:lnTo>
                    <a:pt x="782" y="43"/>
                  </a:lnTo>
                  <a:lnTo>
                    <a:pt x="745" y="48"/>
                  </a:lnTo>
                  <a:lnTo>
                    <a:pt x="709" y="53"/>
                  </a:lnTo>
                  <a:lnTo>
                    <a:pt x="709" y="53"/>
                  </a:lnTo>
                  <a:lnTo>
                    <a:pt x="692" y="55"/>
                  </a:lnTo>
                  <a:lnTo>
                    <a:pt x="676" y="59"/>
                  </a:lnTo>
                  <a:lnTo>
                    <a:pt x="658" y="63"/>
                  </a:lnTo>
                  <a:lnTo>
                    <a:pt x="640" y="68"/>
                  </a:lnTo>
                  <a:lnTo>
                    <a:pt x="624" y="74"/>
                  </a:lnTo>
                  <a:lnTo>
                    <a:pt x="606" y="82"/>
                  </a:lnTo>
                  <a:lnTo>
                    <a:pt x="589" y="90"/>
                  </a:lnTo>
                  <a:lnTo>
                    <a:pt x="571" y="98"/>
                  </a:lnTo>
                  <a:lnTo>
                    <a:pt x="555" y="106"/>
                  </a:lnTo>
                  <a:lnTo>
                    <a:pt x="538" y="117"/>
                  </a:lnTo>
                  <a:lnTo>
                    <a:pt x="522" y="127"/>
                  </a:lnTo>
                  <a:lnTo>
                    <a:pt x="505" y="137"/>
                  </a:lnTo>
                  <a:lnTo>
                    <a:pt x="490" y="149"/>
                  </a:lnTo>
                  <a:lnTo>
                    <a:pt x="474" y="161"/>
                  </a:lnTo>
                  <a:lnTo>
                    <a:pt x="460" y="174"/>
                  </a:lnTo>
                  <a:lnTo>
                    <a:pt x="446" y="186"/>
                  </a:lnTo>
                  <a:lnTo>
                    <a:pt x="446" y="186"/>
                  </a:lnTo>
                  <a:lnTo>
                    <a:pt x="419" y="211"/>
                  </a:lnTo>
                  <a:lnTo>
                    <a:pt x="419" y="211"/>
                  </a:lnTo>
                  <a:lnTo>
                    <a:pt x="396" y="234"/>
                  </a:lnTo>
                  <a:lnTo>
                    <a:pt x="372" y="256"/>
                  </a:lnTo>
                  <a:lnTo>
                    <a:pt x="349" y="279"/>
                  </a:lnTo>
                  <a:lnTo>
                    <a:pt x="328" y="304"/>
                  </a:lnTo>
                  <a:lnTo>
                    <a:pt x="309" y="329"/>
                  </a:lnTo>
                  <a:lnTo>
                    <a:pt x="300" y="342"/>
                  </a:lnTo>
                  <a:lnTo>
                    <a:pt x="291" y="355"/>
                  </a:lnTo>
                  <a:lnTo>
                    <a:pt x="283" y="370"/>
                  </a:lnTo>
                  <a:lnTo>
                    <a:pt x="276" y="384"/>
                  </a:lnTo>
                  <a:lnTo>
                    <a:pt x="269" y="400"/>
                  </a:lnTo>
                  <a:lnTo>
                    <a:pt x="262" y="415"/>
                  </a:lnTo>
                  <a:lnTo>
                    <a:pt x="262" y="415"/>
                  </a:lnTo>
                  <a:lnTo>
                    <a:pt x="251" y="449"/>
                  </a:lnTo>
                  <a:lnTo>
                    <a:pt x="241" y="484"/>
                  </a:lnTo>
                  <a:lnTo>
                    <a:pt x="237" y="501"/>
                  </a:lnTo>
                  <a:lnTo>
                    <a:pt x="233" y="519"/>
                  </a:lnTo>
                  <a:lnTo>
                    <a:pt x="231" y="536"/>
                  </a:lnTo>
                  <a:lnTo>
                    <a:pt x="230" y="555"/>
                  </a:lnTo>
                  <a:lnTo>
                    <a:pt x="230" y="555"/>
                  </a:lnTo>
                  <a:lnTo>
                    <a:pt x="230" y="564"/>
                  </a:lnTo>
                  <a:lnTo>
                    <a:pt x="228" y="573"/>
                  </a:lnTo>
                  <a:lnTo>
                    <a:pt x="223" y="592"/>
                  </a:lnTo>
                  <a:lnTo>
                    <a:pt x="221" y="599"/>
                  </a:lnTo>
                  <a:lnTo>
                    <a:pt x="221" y="599"/>
                  </a:lnTo>
                  <a:lnTo>
                    <a:pt x="220" y="609"/>
                  </a:lnTo>
                  <a:lnTo>
                    <a:pt x="221" y="620"/>
                  </a:lnTo>
                  <a:lnTo>
                    <a:pt x="224" y="645"/>
                  </a:lnTo>
                  <a:lnTo>
                    <a:pt x="224" y="646"/>
                  </a:lnTo>
                  <a:lnTo>
                    <a:pt x="226" y="648"/>
                  </a:lnTo>
                  <a:lnTo>
                    <a:pt x="228" y="650"/>
                  </a:lnTo>
                  <a:lnTo>
                    <a:pt x="230" y="650"/>
                  </a:lnTo>
                  <a:lnTo>
                    <a:pt x="230" y="650"/>
                  </a:lnTo>
                  <a:lnTo>
                    <a:pt x="262" y="651"/>
                  </a:lnTo>
                  <a:lnTo>
                    <a:pt x="262" y="651"/>
                  </a:lnTo>
                  <a:lnTo>
                    <a:pt x="307" y="651"/>
                  </a:lnTo>
                  <a:lnTo>
                    <a:pt x="307" y="651"/>
                  </a:lnTo>
                  <a:lnTo>
                    <a:pt x="339" y="651"/>
                  </a:lnTo>
                  <a:lnTo>
                    <a:pt x="372" y="649"/>
                  </a:lnTo>
                  <a:lnTo>
                    <a:pt x="406" y="646"/>
                  </a:lnTo>
                  <a:lnTo>
                    <a:pt x="423" y="644"/>
                  </a:lnTo>
                  <a:lnTo>
                    <a:pt x="441" y="639"/>
                  </a:lnTo>
                  <a:lnTo>
                    <a:pt x="441" y="639"/>
                  </a:lnTo>
                  <a:lnTo>
                    <a:pt x="461" y="636"/>
                  </a:lnTo>
                  <a:lnTo>
                    <a:pt x="481" y="635"/>
                  </a:lnTo>
                  <a:lnTo>
                    <a:pt x="481" y="635"/>
                  </a:lnTo>
                  <a:lnTo>
                    <a:pt x="509" y="632"/>
                  </a:lnTo>
                  <a:lnTo>
                    <a:pt x="523" y="630"/>
                  </a:lnTo>
                  <a:lnTo>
                    <a:pt x="535" y="627"/>
                  </a:lnTo>
                  <a:lnTo>
                    <a:pt x="535" y="627"/>
                  </a:lnTo>
                  <a:lnTo>
                    <a:pt x="551" y="621"/>
                  </a:lnTo>
                  <a:lnTo>
                    <a:pt x="565" y="615"/>
                  </a:lnTo>
                  <a:lnTo>
                    <a:pt x="594" y="601"/>
                  </a:lnTo>
                  <a:lnTo>
                    <a:pt x="594" y="601"/>
                  </a:lnTo>
                  <a:lnTo>
                    <a:pt x="611" y="592"/>
                  </a:lnTo>
                  <a:lnTo>
                    <a:pt x="630" y="583"/>
                  </a:lnTo>
                  <a:lnTo>
                    <a:pt x="630" y="583"/>
                  </a:lnTo>
                  <a:lnTo>
                    <a:pt x="640" y="578"/>
                  </a:lnTo>
                  <a:lnTo>
                    <a:pt x="652" y="572"/>
                  </a:lnTo>
                  <a:lnTo>
                    <a:pt x="674" y="559"/>
                  </a:lnTo>
                  <a:lnTo>
                    <a:pt x="674" y="559"/>
                  </a:lnTo>
                  <a:lnTo>
                    <a:pt x="692" y="549"/>
                  </a:lnTo>
                  <a:lnTo>
                    <a:pt x="692" y="549"/>
                  </a:lnTo>
                  <a:lnTo>
                    <a:pt x="705" y="540"/>
                  </a:lnTo>
                  <a:lnTo>
                    <a:pt x="705" y="540"/>
                  </a:lnTo>
                  <a:lnTo>
                    <a:pt x="726" y="529"/>
                  </a:lnTo>
                  <a:lnTo>
                    <a:pt x="746" y="517"/>
                  </a:lnTo>
                  <a:lnTo>
                    <a:pt x="764" y="504"/>
                  </a:lnTo>
                  <a:lnTo>
                    <a:pt x="783" y="490"/>
                  </a:lnTo>
                  <a:lnTo>
                    <a:pt x="783" y="490"/>
                  </a:lnTo>
                  <a:lnTo>
                    <a:pt x="803" y="471"/>
                  </a:lnTo>
                  <a:lnTo>
                    <a:pt x="820" y="453"/>
                  </a:lnTo>
                  <a:lnTo>
                    <a:pt x="837" y="433"/>
                  </a:lnTo>
                  <a:lnTo>
                    <a:pt x="851" y="413"/>
                  </a:lnTo>
                  <a:lnTo>
                    <a:pt x="851" y="413"/>
                  </a:lnTo>
                  <a:lnTo>
                    <a:pt x="865" y="396"/>
                  </a:lnTo>
                  <a:lnTo>
                    <a:pt x="865" y="396"/>
                  </a:lnTo>
                  <a:lnTo>
                    <a:pt x="872" y="385"/>
                  </a:lnTo>
                  <a:lnTo>
                    <a:pt x="880" y="375"/>
                  </a:lnTo>
                  <a:lnTo>
                    <a:pt x="884" y="368"/>
                  </a:lnTo>
                  <a:lnTo>
                    <a:pt x="876" y="366"/>
                  </a:lnTo>
                  <a:lnTo>
                    <a:pt x="876" y="366"/>
                  </a:lnTo>
                  <a:lnTo>
                    <a:pt x="851" y="359"/>
                  </a:lnTo>
                  <a:lnTo>
                    <a:pt x="826" y="349"/>
                  </a:lnTo>
                  <a:lnTo>
                    <a:pt x="826" y="349"/>
                  </a:lnTo>
                  <a:lnTo>
                    <a:pt x="805" y="342"/>
                  </a:lnTo>
                  <a:lnTo>
                    <a:pt x="782" y="335"/>
                  </a:lnTo>
                  <a:lnTo>
                    <a:pt x="782" y="335"/>
                  </a:lnTo>
                  <a:lnTo>
                    <a:pt x="759" y="330"/>
                  </a:lnTo>
                  <a:lnTo>
                    <a:pt x="736" y="324"/>
                  </a:lnTo>
                  <a:lnTo>
                    <a:pt x="736" y="324"/>
                  </a:lnTo>
                  <a:lnTo>
                    <a:pt x="717" y="321"/>
                  </a:lnTo>
                  <a:lnTo>
                    <a:pt x="698" y="317"/>
                  </a:lnTo>
                  <a:lnTo>
                    <a:pt x="681" y="312"/>
                  </a:lnTo>
                  <a:lnTo>
                    <a:pt x="671" y="308"/>
                  </a:lnTo>
                  <a:lnTo>
                    <a:pt x="663" y="305"/>
                  </a:lnTo>
                  <a:lnTo>
                    <a:pt x="663" y="305"/>
                  </a:lnTo>
                  <a:lnTo>
                    <a:pt x="660" y="302"/>
                  </a:lnTo>
                  <a:lnTo>
                    <a:pt x="657" y="300"/>
                  </a:lnTo>
                  <a:lnTo>
                    <a:pt x="656" y="297"/>
                  </a:lnTo>
                  <a:lnTo>
                    <a:pt x="655" y="293"/>
                  </a:lnTo>
                  <a:lnTo>
                    <a:pt x="655" y="290"/>
                  </a:lnTo>
                  <a:lnTo>
                    <a:pt x="653" y="289"/>
                  </a:lnTo>
                  <a:lnTo>
                    <a:pt x="653" y="289"/>
                  </a:lnTo>
                  <a:lnTo>
                    <a:pt x="649" y="285"/>
                  </a:lnTo>
                  <a:lnTo>
                    <a:pt x="647" y="280"/>
                  </a:lnTo>
                  <a:lnTo>
                    <a:pt x="646" y="274"/>
                  </a:lnTo>
                  <a:lnTo>
                    <a:pt x="647" y="268"/>
                  </a:lnTo>
                  <a:lnTo>
                    <a:pt x="647" y="268"/>
                  </a:lnTo>
                  <a:lnTo>
                    <a:pt x="649" y="265"/>
                  </a:lnTo>
                  <a:lnTo>
                    <a:pt x="652" y="260"/>
                  </a:lnTo>
                  <a:lnTo>
                    <a:pt x="656" y="257"/>
                  </a:lnTo>
                  <a:lnTo>
                    <a:pt x="659" y="257"/>
                  </a:lnTo>
                  <a:lnTo>
                    <a:pt x="663" y="256"/>
                  </a:lnTo>
                  <a:lnTo>
                    <a:pt x="663" y="256"/>
                  </a:lnTo>
                  <a:lnTo>
                    <a:pt x="709" y="255"/>
                  </a:lnTo>
                  <a:lnTo>
                    <a:pt x="753" y="252"/>
                  </a:lnTo>
                  <a:lnTo>
                    <a:pt x="798" y="248"/>
                  </a:lnTo>
                  <a:lnTo>
                    <a:pt x="843" y="243"/>
                  </a:lnTo>
                  <a:lnTo>
                    <a:pt x="843" y="243"/>
                  </a:lnTo>
                  <a:lnTo>
                    <a:pt x="892" y="238"/>
                  </a:lnTo>
                  <a:lnTo>
                    <a:pt x="942" y="234"/>
                  </a:lnTo>
                  <a:lnTo>
                    <a:pt x="946" y="234"/>
                  </a:lnTo>
                  <a:lnTo>
                    <a:pt x="947" y="229"/>
                  </a:lnTo>
                  <a:lnTo>
                    <a:pt x="947" y="229"/>
                  </a:lnTo>
                  <a:lnTo>
                    <a:pt x="959" y="205"/>
                  </a:lnTo>
                  <a:lnTo>
                    <a:pt x="959" y="205"/>
                  </a:lnTo>
                  <a:lnTo>
                    <a:pt x="967" y="188"/>
                  </a:lnTo>
                  <a:lnTo>
                    <a:pt x="974" y="171"/>
                  </a:lnTo>
                  <a:lnTo>
                    <a:pt x="980" y="153"/>
                  </a:lnTo>
                  <a:lnTo>
                    <a:pt x="985" y="135"/>
                  </a:lnTo>
                  <a:lnTo>
                    <a:pt x="985" y="135"/>
                  </a:lnTo>
                  <a:lnTo>
                    <a:pt x="987" y="115"/>
                  </a:lnTo>
                  <a:lnTo>
                    <a:pt x="990" y="94"/>
                  </a:lnTo>
                  <a:lnTo>
                    <a:pt x="990" y="73"/>
                  </a:lnTo>
                  <a:lnTo>
                    <a:pt x="988" y="52"/>
                  </a:lnTo>
                  <a:lnTo>
                    <a:pt x="988" y="50"/>
                  </a:lnTo>
                  <a:lnTo>
                    <a:pt x="985" y="48"/>
                  </a:lnTo>
                  <a:lnTo>
                    <a:pt x="985" y="48"/>
                  </a:lnTo>
                  <a:lnTo>
                    <a:pt x="982" y="46"/>
                  </a:lnTo>
                  <a:lnTo>
                    <a:pt x="979" y="41"/>
                  </a:lnTo>
                  <a:lnTo>
                    <a:pt x="971" y="48"/>
                  </a:lnTo>
                  <a:lnTo>
                    <a:pt x="971" y="48"/>
                  </a:lnTo>
                  <a:lnTo>
                    <a:pt x="971" y="47"/>
                  </a:lnTo>
                  <a:lnTo>
                    <a:pt x="971" y="47"/>
                  </a:lnTo>
                  <a:lnTo>
                    <a:pt x="973" y="45"/>
                  </a:lnTo>
                  <a:lnTo>
                    <a:pt x="974" y="45"/>
                  </a:lnTo>
                  <a:lnTo>
                    <a:pt x="974" y="45"/>
                  </a:lnTo>
                  <a:lnTo>
                    <a:pt x="974" y="45"/>
                  </a:lnTo>
                  <a:lnTo>
                    <a:pt x="974" y="45"/>
                  </a:lnTo>
                  <a:lnTo>
                    <a:pt x="967" y="43"/>
                  </a:lnTo>
                  <a:lnTo>
                    <a:pt x="967" y="43"/>
                  </a:lnTo>
                  <a:lnTo>
                    <a:pt x="962" y="41"/>
                  </a:lnTo>
                  <a:lnTo>
                    <a:pt x="957" y="41"/>
                  </a:lnTo>
                  <a:lnTo>
                    <a:pt x="957" y="41"/>
                  </a:lnTo>
                  <a:lnTo>
                    <a:pt x="925" y="37"/>
                  </a:lnTo>
                  <a:lnTo>
                    <a:pt x="921" y="37"/>
                  </a:lnTo>
                  <a:lnTo>
                    <a:pt x="921" y="37"/>
                  </a:lnTo>
                  <a:lnTo>
                    <a:pt x="884" y="36"/>
                  </a:lnTo>
                  <a:lnTo>
                    <a:pt x="884"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4" name="chenying0907 398"/>
            <p:cNvSpPr>
              <a:spLocks/>
            </p:cNvSpPr>
            <p:nvPr/>
          </p:nvSpPr>
          <p:spPr bwMode="auto">
            <a:xfrm>
              <a:off x="4587875" y="3630613"/>
              <a:ext cx="239713" cy="161925"/>
            </a:xfrm>
            <a:custGeom>
              <a:avLst/>
              <a:gdLst/>
              <a:ahLst/>
              <a:cxnLst>
                <a:cxn ang="0">
                  <a:pos x="19" y="306"/>
                </a:cxn>
                <a:cxn ang="0">
                  <a:pos x="9" y="303"/>
                </a:cxn>
                <a:cxn ang="0">
                  <a:pos x="4" y="299"/>
                </a:cxn>
                <a:cxn ang="0">
                  <a:pos x="1" y="292"/>
                </a:cxn>
                <a:cxn ang="0">
                  <a:pos x="0" y="288"/>
                </a:cxn>
                <a:cxn ang="0">
                  <a:pos x="1" y="227"/>
                </a:cxn>
                <a:cxn ang="0">
                  <a:pos x="4" y="165"/>
                </a:cxn>
                <a:cxn ang="0">
                  <a:pos x="8" y="89"/>
                </a:cxn>
                <a:cxn ang="0">
                  <a:pos x="8" y="63"/>
                </a:cxn>
                <a:cxn ang="0">
                  <a:pos x="11" y="34"/>
                </a:cxn>
                <a:cxn ang="0">
                  <a:pos x="19" y="18"/>
                </a:cxn>
                <a:cxn ang="0">
                  <a:pos x="25" y="11"/>
                </a:cxn>
                <a:cxn ang="0">
                  <a:pos x="34" y="6"/>
                </a:cxn>
                <a:cxn ang="0">
                  <a:pos x="51" y="1"/>
                </a:cxn>
                <a:cxn ang="0">
                  <a:pos x="64" y="0"/>
                </a:cxn>
                <a:cxn ang="0">
                  <a:pos x="70" y="0"/>
                </a:cxn>
                <a:cxn ang="0">
                  <a:pos x="153" y="7"/>
                </a:cxn>
                <a:cxn ang="0">
                  <a:pos x="234" y="18"/>
                </a:cxn>
                <a:cxn ang="0">
                  <a:pos x="284" y="26"/>
                </a:cxn>
                <a:cxn ang="0">
                  <a:pos x="385" y="37"/>
                </a:cxn>
                <a:cxn ang="0">
                  <a:pos x="436" y="38"/>
                </a:cxn>
                <a:cxn ang="0">
                  <a:pos x="440" y="39"/>
                </a:cxn>
                <a:cxn ang="0">
                  <a:pos x="446" y="41"/>
                </a:cxn>
                <a:cxn ang="0">
                  <a:pos x="450" y="46"/>
                </a:cxn>
                <a:cxn ang="0">
                  <a:pos x="452" y="57"/>
                </a:cxn>
                <a:cxn ang="0">
                  <a:pos x="451" y="63"/>
                </a:cxn>
                <a:cxn ang="0">
                  <a:pos x="448" y="69"/>
                </a:cxn>
                <a:cxn ang="0">
                  <a:pos x="443" y="73"/>
                </a:cxn>
                <a:cxn ang="0">
                  <a:pos x="436" y="74"/>
                </a:cxn>
                <a:cxn ang="0">
                  <a:pos x="410" y="73"/>
                </a:cxn>
                <a:cxn ang="0">
                  <a:pos x="335" y="67"/>
                </a:cxn>
                <a:cxn ang="0">
                  <a:pos x="293" y="64"/>
                </a:cxn>
                <a:cxn ang="0">
                  <a:pos x="249" y="59"/>
                </a:cxn>
                <a:cxn ang="0">
                  <a:pos x="167" y="49"/>
                </a:cxn>
                <a:cxn ang="0">
                  <a:pos x="131" y="43"/>
                </a:cxn>
                <a:cxn ang="0">
                  <a:pos x="77" y="37"/>
                </a:cxn>
                <a:cxn ang="0">
                  <a:pos x="59" y="36"/>
                </a:cxn>
                <a:cxn ang="0">
                  <a:pos x="54" y="37"/>
                </a:cxn>
                <a:cxn ang="0">
                  <a:pos x="49" y="40"/>
                </a:cxn>
                <a:cxn ang="0">
                  <a:pos x="45" y="47"/>
                </a:cxn>
                <a:cxn ang="0">
                  <a:pos x="43" y="66"/>
                </a:cxn>
                <a:cxn ang="0">
                  <a:pos x="44" y="76"/>
                </a:cxn>
                <a:cxn ang="0">
                  <a:pos x="45" y="90"/>
                </a:cxn>
                <a:cxn ang="0">
                  <a:pos x="42" y="113"/>
                </a:cxn>
                <a:cxn ang="0">
                  <a:pos x="40" y="161"/>
                </a:cxn>
                <a:cxn ang="0">
                  <a:pos x="41" y="184"/>
                </a:cxn>
                <a:cxn ang="0">
                  <a:pos x="41" y="207"/>
                </a:cxn>
                <a:cxn ang="0">
                  <a:pos x="38" y="245"/>
                </a:cxn>
                <a:cxn ang="0">
                  <a:pos x="37" y="266"/>
                </a:cxn>
                <a:cxn ang="0">
                  <a:pos x="36" y="289"/>
                </a:cxn>
                <a:cxn ang="0">
                  <a:pos x="35" y="295"/>
                </a:cxn>
                <a:cxn ang="0">
                  <a:pos x="32" y="300"/>
                </a:cxn>
                <a:cxn ang="0">
                  <a:pos x="29" y="302"/>
                </a:cxn>
                <a:cxn ang="0">
                  <a:pos x="23" y="306"/>
                </a:cxn>
                <a:cxn ang="0">
                  <a:pos x="19" y="306"/>
                </a:cxn>
              </a:cxnLst>
              <a:rect l="0" t="0" r="r" b="b"/>
              <a:pathLst>
                <a:path w="452" h="306">
                  <a:moveTo>
                    <a:pt x="19" y="306"/>
                  </a:moveTo>
                  <a:lnTo>
                    <a:pt x="19" y="306"/>
                  </a:lnTo>
                  <a:lnTo>
                    <a:pt x="12" y="304"/>
                  </a:lnTo>
                  <a:lnTo>
                    <a:pt x="9" y="303"/>
                  </a:lnTo>
                  <a:lnTo>
                    <a:pt x="6" y="301"/>
                  </a:lnTo>
                  <a:lnTo>
                    <a:pt x="4" y="299"/>
                  </a:lnTo>
                  <a:lnTo>
                    <a:pt x="2" y="296"/>
                  </a:lnTo>
                  <a:lnTo>
                    <a:pt x="1" y="292"/>
                  </a:lnTo>
                  <a:lnTo>
                    <a:pt x="0" y="288"/>
                  </a:lnTo>
                  <a:lnTo>
                    <a:pt x="0" y="288"/>
                  </a:lnTo>
                  <a:lnTo>
                    <a:pt x="0" y="257"/>
                  </a:lnTo>
                  <a:lnTo>
                    <a:pt x="1" y="227"/>
                  </a:lnTo>
                  <a:lnTo>
                    <a:pt x="4" y="165"/>
                  </a:lnTo>
                  <a:lnTo>
                    <a:pt x="4" y="165"/>
                  </a:lnTo>
                  <a:lnTo>
                    <a:pt x="7" y="114"/>
                  </a:lnTo>
                  <a:lnTo>
                    <a:pt x="8" y="89"/>
                  </a:lnTo>
                  <a:lnTo>
                    <a:pt x="8" y="63"/>
                  </a:lnTo>
                  <a:lnTo>
                    <a:pt x="8" y="63"/>
                  </a:lnTo>
                  <a:lnTo>
                    <a:pt x="9" y="47"/>
                  </a:lnTo>
                  <a:lnTo>
                    <a:pt x="11" y="34"/>
                  </a:lnTo>
                  <a:lnTo>
                    <a:pt x="15" y="24"/>
                  </a:lnTo>
                  <a:lnTo>
                    <a:pt x="19" y="18"/>
                  </a:lnTo>
                  <a:lnTo>
                    <a:pt x="22" y="14"/>
                  </a:lnTo>
                  <a:lnTo>
                    <a:pt x="25" y="11"/>
                  </a:lnTo>
                  <a:lnTo>
                    <a:pt x="29" y="8"/>
                  </a:lnTo>
                  <a:lnTo>
                    <a:pt x="34" y="6"/>
                  </a:lnTo>
                  <a:lnTo>
                    <a:pt x="39" y="4"/>
                  </a:lnTo>
                  <a:lnTo>
                    <a:pt x="51" y="1"/>
                  </a:lnTo>
                  <a:lnTo>
                    <a:pt x="64" y="0"/>
                  </a:lnTo>
                  <a:lnTo>
                    <a:pt x="64" y="0"/>
                  </a:lnTo>
                  <a:lnTo>
                    <a:pt x="70" y="0"/>
                  </a:lnTo>
                  <a:lnTo>
                    <a:pt x="70" y="0"/>
                  </a:lnTo>
                  <a:lnTo>
                    <a:pt x="112" y="3"/>
                  </a:lnTo>
                  <a:lnTo>
                    <a:pt x="153" y="7"/>
                  </a:lnTo>
                  <a:lnTo>
                    <a:pt x="193" y="13"/>
                  </a:lnTo>
                  <a:lnTo>
                    <a:pt x="234" y="18"/>
                  </a:lnTo>
                  <a:lnTo>
                    <a:pt x="234" y="18"/>
                  </a:lnTo>
                  <a:lnTo>
                    <a:pt x="284" y="26"/>
                  </a:lnTo>
                  <a:lnTo>
                    <a:pt x="335" y="32"/>
                  </a:lnTo>
                  <a:lnTo>
                    <a:pt x="385" y="37"/>
                  </a:lnTo>
                  <a:lnTo>
                    <a:pt x="410" y="38"/>
                  </a:lnTo>
                  <a:lnTo>
                    <a:pt x="436" y="38"/>
                  </a:lnTo>
                  <a:lnTo>
                    <a:pt x="436" y="38"/>
                  </a:lnTo>
                  <a:lnTo>
                    <a:pt x="440" y="39"/>
                  </a:lnTo>
                  <a:lnTo>
                    <a:pt x="443" y="40"/>
                  </a:lnTo>
                  <a:lnTo>
                    <a:pt x="446" y="41"/>
                  </a:lnTo>
                  <a:lnTo>
                    <a:pt x="448" y="44"/>
                  </a:lnTo>
                  <a:lnTo>
                    <a:pt x="450" y="46"/>
                  </a:lnTo>
                  <a:lnTo>
                    <a:pt x="451" y="49"/>
                  </a:lnTo>
                  <a:lnTo>
                    <a:pt x="452" y="57"/>
                  </a:lnTo>
                  <a:lnTo>
                    <a:pt x="452" y="57"/>
                  </a:lnTo>
                  <a:lnTo>
                    <a:pt x="451" y="63"/>
                  </a:lnTo>
                  <a:lnTo>
                    <a:pt x="450" y="66"/>
                  </a:lnTo>
                  <a:lnTo>
                    <a:pt x="448" y="69"/>
                  </a:lnTo>
                  <a:lnTo>
                    <a:pt x="446" y="71"/>
                  </a:lnTo>
                  <a:lnTo>
                    <a:pt x="443" y="73"/>
                  </a:lnTo>
                  <a:lnTo>
                    <a:pt x="440" y="74"/>
                  </a:lnTo>
                  <a:lnTo>
                    <a:pt x="436" y="74"/>
                  </a:lnTo>
                  <a:lnTo>
                    <a:pt x="436" y="74"/>
                  </a:lnTo>
                  <a:lnTo>
                    <a:pt x="410" y="73"/>
                  </a:lnTo>
                  <a:lnTo>
                    <a:pt x="384" y="72"/>
                  </a:lnTo>
                  <a:lnTo>
                    <a:pt x="335" y="67"/>
                  </a:lnTo>
                  <a:lnTo>
                    <a:pt x="335" y="67"/>
                  </a:lnTo>
                  <a:lnTo>
                    <a:pt x="293" y="64"/>
                  </a:lnTo>
                  <a:lnTo>
                    <a:pt x="293" y="64"/>
                  </a:lnTo>
                  <a:lnTo>
                    <a:pt x="249" y="59"/>
                  </a:lnTo>
                  <a:lnTo>
                    <a:pt x="207" y="55"/>
                  </a:lnTo>
                  <a:lnTo>
                    <a:pt x="167" y="49"/>
                  </a:lnTo>
                  <a:lnTo>
                    <a:pt x="131" y="43"/>
                  </a:lnTo>
                  <a:lnTo>
                    <a:pt x="131" y="43"/>
                  </a:lnTo>
                  <a:lnTo>
                    <a:pt x="97" y="38"/>
                  </a:lnTo>
                  <a:lnTo>
                    <a:pt x="77" y="37"/>
                  </a:lnTo>
                  <a:lnTo>
                    <a:pt x="59" y="36"/>
                  </a:lnTo>
                  <a:lnTo>
                    <a:pt x="59" y="36"/>
                  </a:lnTo>
                  <a:lnTo>
                    <a:pt x="59" y="36"/>
                  </a:lnTo>
                  <a:lnTo>
                    <a:pt x="54" y="37"/>
                  </a:lnTo>
                  <a:lnTo>
                    <a:pt x="49" y="40"/>
                  </a:lnTo>
                  <a:lnTo>
                    <a:pt x="49" y="40"/>
                  </a:lnTo>
                  <a:lnTo>
                    <a:pt x="46" y="43"/>
                  </a:lnTo>
                  <a:lnTo>
                    <a:pt x="45" y="47"/>
                  </a:lnTo>
                  <a:lnTo>
                    <a:pt x="43" y="56"/>
                  </a:lnTo>
                  <a:lnTo>
                    <a:pt x="43" y="66"/>
                  </a:lnTo>
                  <a:lnTo>
                    <a:pt x="44" y="76"/>
                  </a:lnTo>
                  <a:lnTo>
                    <a:pt x="44" y="76"/>
                  </a:lnTo>
                  <a:lnTo>
                    <a:pt x="45" y="84"/>
                  </a:lnTo>
                  <a:lnTo>
                    <a:pt x="45" y="90"/>
                  </a:lnTo>
                  <a:lnTo>
                    <a:pt x="45" y="90"/>
                  </a:lnTo>
                  <a:lnTo>
                    <a:pt x="42" y="113"/>
                  </a:lnTo>
                  <a:lnTo>
                    <a:pt x="41" y="137"/>
                  </a:lnTo>
                  <a:lnTo>
                    <a:pt x="40" y="161"/>
                  </a:lnTo>
                  <a:lnTo>
                    <a:pt x="41" y="184"/>
                  </a:lnTo>
                  <a:lnTo>
                    <a:pt x="41" y="184"/>
                  </a:lnTo>
                  <a:lnTo>
                    <a:pt x="41" y="207"/>
                  </a:lnTo>
                  <a:lnTo>
                    <a:pt x="41" y="207"/>
                  </a:lnTo>
                  <a:lnTo>
                    <a:pt x="40" y="226"/>
                  </a:lnTo>
                  <a:lnTo>
                    <a:pt x="38" y="245"/>
                  </a:lnTo>
                  <a:lnTo>
                    <a:pt x="38" y="245"/>
                  </a:lnTo>
                  <a:lnTo>
                    <a:pt x="37" y="266"/>
                  </a:lnTo>
                  <a:lnTo>
                    <a:pt x="36" y="289"/>
                  </a:lnTo>
                  <a:lnTo>
                    <a:pt x="36" y="289"/>
                  </a:lnTo>
                  <a:lnTo>
                    <a:pt x="36" y="292"/>
                  </a:lnTo>
                  <a:lnTo>
                    <a:pt x="35" y="295"/>
                  </a:lnTo>
                  <a:lnTo>
                    <a:pt x="34" y="298"/>
                  </a:lnTo>
                  <a:lnTo>
                    <a:pt x="32" y="300"/>
                  </a:lnTo>
                  <a:lnTo>
                    <a:pt x="32" y="300"/>
                  </a:lnTo>
                  <a:lnTo>
                    <a:pt x="29" y="302"/>
                  </a:lnTo>
                  <a:lnTo>
                    <a:pt x="26" y="304"/>
                  </a:lnTo>
                  <a:lnTo>
                    <a:pt x="23" y="306"/>
                  </a:lnTo>
                  <a:lnTo>
                    <a:pt x="19" y="306"/>
                  </a:lnTo>
                  <a:lnTo>
                    <a:pt x="19" y="3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5" name="chenying0907 399"/>
            <p:cNvSpPr>
              <a:spLocks/>
            </p:cNvSpPr>
            <p:nvPr/>
          </p:nvSpPr>
          <p:spPr bwMode="auto">
            <a:xfrm>
              <a:off x="4329113" y="3263900"/>
              <a:ext cx="242888" cy="22225"/>
            </a:xfrm>
            <a:custGeom>
              <a:avLst/>
              <a:gdLst/>
              <a:ahLst/>
              <a:cxnLst>
                <a:cxn ang="0">
                  <a:pos x="189" y="42"/>
                </a:cxn>
                <a:cxn ang="0">
                  <a:pos x="174" y="42"/>
                </a:cxn>
                <a:cxn ang="0">
                  <a:pos x="116" y="40"/>
                </a:cxn>
                <a:cxn ang="0">
                  <a:pos x="43" y="38"/>
                </a:cxn>
                <a:cxn ang="0">
                  <a:pos x="18" y="36"/>
                </a:cxn>
                <a:cxn ang="0">
                  <a:pos x="11" y="34"/>
                </a:cxn>
                <a:cxn ang="0">
                  <a:pos x="5" y="29"/>
                </a:cxn>
                <a:cxn ang="0">
                  <a:pos x="1" y="22"/>
                </a:cxn>
                <a:cxn ang="0">
                  <a:pos x="0" y="15"/>
                </a:cxn>
                <a:cxn ang="0">
                  <a:pos x="5" y="5"/>
                </a:cxn>
                <a:cxn ang="0">
                  <a:pos x="9" y="1"/>
                </a:cxn>
                <a:cxn ang="0">
                  <a:pos x="16" y="0"/>
                </a:cxn>
                <a:cxn ang="0">
                  <a:pos x="17" y="0"/>
                </a:cxn>
                <a:cxn ang="0">
                  <a:pos x="61" y="3"/>
                </a:cxn>
                <a:cxn ang="0">
                  <a:pos x="106" y="4"/>
                </a:cxn>
                <a:cxn ang="0">
                  <a:pos x="189" y="7"/>
                </a:cxn>
                <a:cxn ang="0">
                  <a:pos x="218" y="8"/>
                </a:cxn>
                <a:cxn ang="0">
                  <a:pos x="257" y="7"/>
                </a:cxn>
                <a:cxn ang="0">
                  <a:pos x="300" y="6"/>
                </a:cxn>
                <a:cxn ang="0">
                  <a:pos x="393" y="4"/>
                </a:cxn>
                <a:cxn ang="0">
                  <a:pos x="424" y="4"/>
                </a:cxn>
                <a:cxn ang="0">
                  <a:pos x="447" y="6"/>
                </a:cxn>
                <a:cxn ang="0">
                  <a:pos x="454" y="9"/>
                </a:cxn>
                <a:cxn ang="0">
                  <a:pos x="458" y="13"/>
                </a:cxn>
                <a:cxn ang="0">
                  <a:pos x="459" y="22"/>
                </a:cxn>
                <a:cxn ang="0">
                  <a:pos x="457" y="29"/>
                </a:cxn>
                <a:cxn ang="0">
                  <a:pos x="453" y="35"/>
                </a:cxn>
                <a:cxn ang="0">
                  <a:pos x="448" y="40"/>
                </a:cxn>
                <a:cxn ang="0">
                  <a:pos x="439" y="41"/>
                </a:cxn>
                <a:cxn ang="0">
                  <a:pos x="439" y="41"/>
                </a:cxn>
                <a:cxn ang="0">
                  <a:pos x="436" y="41"/>
                </a:cxn>
                <a:cxn ang="0">
                  <a:pos x="424" y="39"/>
                </a:cxn>
                <a:cxn ang="0">
                  <a:pos x="372" y="38"/>
                </a:cxn>
                <a:cxn ang="0">
                  <a:pos x="322" y="38"/>
                </a:cxn>
                <a:cxn ang="0">
                  <a:pos x="268" y="40"/>
                </a:cxn>
                <a:cxn ang="0">
                  <a:pos x="189" y="42"/>
                </a:cxn>
              </a:cxnLst>
              <a:rect l="0" t="0" r="r" b="b"/>
              <a:pathLst>
                <a:path w="459" h="42">
                  <a:moveTo>
                    <a:pt x="189" y="42"/>
                  </a:moveTo>
                  <a:lnTo>
                    <a:pt x="189" y="42"/>
                  </a:lnTo>
                  <a:lnTo>
                    <a:pt x="174" y="42"/>
                  </a:lnTo>
                  <a:lnTo>
                    <a:pt x="174" y="42"/>
                  </a:lnTo>
                  <a:lnTo>
                    <a:pt x="116" y="40"/>
                  </a:lnTo>
                  <a:lnTo>
                    <a:pt x="116" y="40"/>
                  </a:lnTo>
                  <a:lnTo>
                    <a:pt x="68" y="39"/>
                  </a:lnTo>
                  <a:lnTo>
                    <a:pt x="43" y="38"/>
                  </a:lnTo>
                  <a:lnTo>
                    <a:pt x="18" y="36"/>
                  </a:lnTo>
                  <a:lnTo>
                    <a:pt x="18" y="36"/>
                  </a:lnTo>
                  <a:lnTo>
                    <a:pt x="14" y="35"/>
                  </a:lnTo>
                  <a:lnTo>
                    <a:pt x="11" y="34"/>
                  </a:lnTo>
                  <a:lnTo>
                    <a:pt x="8" y="32"/>
                  </a:lnTo>
                  <a:lnTo>
                    <a:pt x="5" y="29"/>
                  </a:lnTo>
                  <a:lnTo>
                    <a:pt x="2" y="26"/>
                  </a:lnTo>
                  <a:lnTo>
                    <a:pt x="1" y="22"/>
                  </a:lnTo>
                  <a:lnTo>
                    <a:pt x="0" y="15"/>
                  </a:lnTo>
                  <a:lnTo>
                    <a:pt x="0" y="15"/>
                  </a:lnTo>
                  <a:lnTo>
                    <a:pt x="1" y="10"/>
                  </a:lnTo>
                  <a:lnTo>
                    <a:pt x="5" y="5"/>
                  </a:lnTo>
                  <a:lnTo>
                    <a:pt x="7" y="3"/>
                  </a:lnTo>
                  <a:lnTo>
                    <a:pt x="9" y="1"/>
                  </a:lnTo>
                  <a:lnTo>
                    <a:pt x="12" y="1"/>
                  </a:lnTo>
                  <a:lnTo>
                    <a:pt x="16" y="0"/>
                  </a:lnTo>
                  <a:lnTo>
                    <a:pt x="16" y="0"/>
                  </a:lnTo>
                  <a:lnTo>
                    <a:pt x="17" y="0"/>
                  </a:lnTo>
                  <a:lnTo>
                    <a:pt x="17" y="0"/>
                  </a:lnTo>
                  <a:lnTo>
                    <a:pt x="61" y="3"/>
                  </a:lnTo>
                  <a:lnTo>
                    <a:pt x="106" y="4"/>
                  </a:lnTo>
                  <a:lnTo>
                    <a:pt x="106" y="4"/>
                  </a:lnTo>
                  <a:lnTo>
                    <a:pt x="147" y="5"/>
                  </a:lnTo>
                  <a:lnTo>
                    <a:pt x="189" y="7"/>
                  </a:lnTo>
                  <a:lnTo>
                    <a:pt x="189" y="7"/>
                  </a:lnTo>
                  <a:lnTo>
                    <a:pt x="218" y="8"/>
                  </a:lnTo>
                  <a:lnTo>
                    <a:pt x="218" y="8"/>
                  </a:lnTo>
                  <a:lnTo>
                    <a:pt x="257" y="7"/>
                  </a:lnTo>
                  <a:lnTo>
                    <a:pt x="300" y="6"/>
                  </a:lnTo>
                  <a:lnTo>
                    <a:pt x="300" y="6"/>
                  </a:lnTo>
                  <a:lnTo>
                    <a:pt x="347" y="4"/>
                  </a:lnTo>
                  <a:lnTo>
                    <a:pt x="393" y="4"/>
                  </a:lnTo>
                  <a:lnTo>
                    <a:pt x="393" y="4"/>
                  </a:lnTo>
                  <a:lnTo>
                    <a:pt x="424" y="4"/>
                  </a:lnTo>
                  <a:lnTo>
                    <a:pt x="447" y="6"/>
                  </a:lnTo>
                  <a:lnTo>
                    <a:pt x="447" y="6"/>
                  </a:lnTo>
                  <a:lnTo>
                    <a:pt x="451" y="7"/>
                  </a:lnTo>
                  <a:lnTo>
                    <a:pt x="454" y="9"/>
                  </a:lnTo>
                  <a:lnTo>
                    <a:pt x="456" y="11"/>
                  </a:lnTo>
                  <a:lnTo>
                    <a:pt x="458" y="13"/>
                  </a:lnTo>
                  <a:lnTo>
                    <a:pt x="459" y="18"/>
                  </a:lnTo>
                  <a:lnTo>
                    <a:pt x="459" y="22"/>
                  </a:lnTo>
                  <a:lnTo>
                    <a:pt x="459" y="22"/>
                  </a:lnTo>
                  <a:lnTo>
                    <a:pt x="457" y="29"/>
                  </a:lnTo>
                  <a:lnTo>
                    <a:pt x="456" y="32"/>
                  </a:lnTo>
                  <a:lnTo>
                    <a:pt x="453" y="35"/>
                  </a:lnTo>
                  <a:lnTo>
                    <a:pt x="451" y="38"/>
                  </a:lnTo>
                  <a:lnTo>
                    <a:pt x="448" y="40"/>
                  </a:lnTo>
                  <a:lnTo>
                    <a:pt x="444" y="41"/>
                  </a:lnTo>
                  <a:lnTo>
                    <a:pt x="439" y="41"/>
                  </a:lnTo>
                  <a:lnTo>
                    <a:pt x="439" y="41"/>
                  </a:lnTo>
                  <a:lnTo>
                    <a:pt x="439" y="41"/>
                  </a:lnTo>
                  <a:lnTo>
                    <a:pt x="439" y="41"/>
                  </a:lnTo>
                  <a:lnTo>
                    <a:pt x="436" y="41"/>
                  </a:lnTo>
                  <a:lnTo>
                    <a:pt x="436" y="41"/>
                  </a:lnTo>
                  <a:lnTo>
                    <a:pt x="424" y="39"/>
                  </a:lnTo>
                  <a:lnTo>
                    <a:pt x="410" y="38"/>
                  </a:lnTo>
                  <a:lnTo>
                    <a:pt x="372" y="38"/>
                  </a:lnTo>
                  <a:lnTo>
                    <a:pt x="372" y="38"/>
                  </a:lnTo>
                  <a:lnTo>
                    <a:pt x="322" y="38"/>
                  </a:lnTo>
                  <a:lnTo>
                    <a:pt x="268" y="40"/>
                  </a:lnTo>
                  <a:lnTo>
                    <a:pt x="268" y="40"/>
                  </a:lnTo>
                  <a:lnTo>
                    <a:pt x="226" y="41"/>
                  </a:lnTo>
                  <a:lnTo>
                    <a:pt x="189" y="42"/>
                  </a:lnTo>
                  <a:lnTo>
                    <a:pt x="189"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6" name="chenying0907 400"/>
            <p:cNvSpPr>
              <a:spLocks/>
            </p:cNvSpPr>
            <p:nvPr/>
          </p:nvSpPr>
          <p:spPr bwMode="auto">
            <a:xfrm>
              <a:off x="4335463" y="3346450"/>
              <a:ext cx="173038" cy="19050"/>
            </a:xfrm>
            <a:custGeom>
              <a:avLst/>
              <a:gdLst/>
              <a:ahLst/>
              <a:cxnLst>
                <a:cxn ang="0">
                  <a:pos x="17" y="36"/>
                </a:cxn>
                <a:cxn ang="0">
                  <a:pos x="17" y="36"/>
                </a:cxn>
                <a:cxn ang="0">
                  <a:pos x="13" y="35"/>
                </a:cxn>
                <a:cxn ang="0">
                  <a:pos x="10" y="34"/>
                </a:cxn>
                <a:cxn ang="0">
                  <a:pos x="7" y="32"/>
                </a:cxn>
                <a:cxn ang="0">
                  <a:pos x="4" y="30"/>
                </a:cxn>
                <a:cxn ang="0">
                  <a:pos x="3" y="28"/>
                </a:cxn>
                <a:cxn ang="0">
                  <a:pos x="1" y="25"/>
                </a:cxn>
                <a:cxn ang="0">
                  <a:pos x="0" y="17"/>
                </a:cxn>
                <a:cxn ang="0">
                  <a:pos x="0" y="17"/>
                </a:cxn>
                <a:cxn ang="0">
                  <a:pos x="1" y="11"/>
                </a:cxn>
                <a:cxn ang="0">
                  <a:pos x="3" y="8"/>
                </a:cxn>
                <a:cxn ang="0">
                  <a:pos x="4" y="5"/>
                </a:cxn>
                <a:cxn ang="0">
                  <a:pos x="7" y="3"/>
                </a:cxn>
                <a:cxn ang="0">
                  <a:pos x="10" y="1"/>
                </a:cxn>
                <a:cxn ang="0">
                  <a:pos x="13" y="0"/>
                </a:cxn>
                <a:cxn ang="0">
                  <a:pos x="17" y="0"/>
                </a:cxn>
                <a:cxn ang="0">
                  <a:pos x="312" y="0"/>
                </a:cxn>
                <a:cxn ang="0">
                  <a:pos x="312" y="0"/>
                </a:cxn>
                <a:cxn ang="0">
                  <a:pos x="316" y="0"/>
                </a:cxn>
                <a:cxn ang="0">
                  <a:pos x="319" y="1"/>
                </a:cxn>
                <a:cxn ang="0">
                  <a:pos x="322" y="3"/>
                </a:cxn>
                <a:cxn ang="0">
                  <a:pos x="324" y="5"/>
                </a:cxn>
                <a:cxn ang="0">
                  <a:pos x="326" y="8"/>
                </a:cxn>
                <a:cxn ang="0">
                  <a:pos x="327" y="11"/>
                </a:cxn>
                <a:cxn ang="0">
                  <a:pos x="328" y="17"/>
                </a:cxn>
                <a:cxn ang="0">
                  <a:pos x="328" y="17"/>
                </a:cxn>
                <a:cxn ang="0">
                  <a:pos x="327" y="25"/>
                </a:cxn>
                <a:cxn ang="0">
                  <a:pos x="326" y="28"/>
                </a:cxn>
                <a:cxn ang="0">
                  <a:pos x="324" y="30"/>
                </a:cxn>
                <a:cxn ang="0">
                  <a:pos x="322" y="32"/>
                </a:cxn>
                <a:cxn ang="0">
                  <a:pos x="319" y="34"/>
                </a:cxn>
                <a:cxn ang="0">
                  <a:pos x="316" y="35"/>
                </a:cxn>
                <a:cxn ang="0">
                  <a:pos x="312" y="36"/>
                </a:cxn>
                <a:cxn ang="0">
                  <a:pos x="17" y="36"/>
                </a:cxn>
              </a:cxnLst>
              <a:rect l="0" t="0" r="r" b="b"/>
              <a:pathLst>
                <a:path w="328" h="36">
                  <a:moveTo>
                    <a:pt x="17" y="36"/>
                  </a:moveTo>
                  <a:lnTo>
                    <a:pt x="17" y="36"/>
                  </a:lnTo>
                  <a:lnTo>
                    <a:pt x="13" y="35"/>
                  </a:lnTo>
                  <a:lnTo>
                    <a:pt x="10" y="34"/>
                  </a:lnTo>
                  <a:lnTo>
                    <a:pt x="7" y="32"/>
                  </a:lnTo>
                  <a:lnTo>
                    <a:pt x="4" y="30"/>
                  </a:lnTo>
                  <a:lnTo>
                    <a:pt x="3" y="28"/>
                  </a:lnTo>
                  <a:lnTo>
                    <a:pt x="1" y="25"/>
                  </a:lnTo>
                  <a:lnTo>
                    <a:pt x="0" y="17"/>
                  </a:lnTo>
                  <a:lnTo>
                    <a:pt x="0" y="17"/>
                  </a:lnTo>
                  <a:lnTo>
                    <a:pt x="1" y="11"/>
                  </a:lnTo>
                  <a:lnTo>
                    <a:pt x="3" y="8"/>
                  </a:lnTo>
                  <a:lnTo>
                    <a:pt x="4" y="5"/>
                  </a:lnTo>
                  <a:lnTo>
                    <a:pt x="7" y="3"/>
                  </a:lnTo>
                  <a:lnTo>
                    <a:pt x="10" y="1"/>
                  </a:lnTo>
                  <a:lnTo>
                    <a:pt x="13" y="0"/>
                  </a:lnTo>
                  <a:lnTo>
                    <a:pt x="17" y="0"/>
                  </a:lnTo>
                  <a:lnTo>
                    <a:pt x="312" y="0"/>
                  </a:lnTo>
                  <a:lnTo>
                    <a:pt x="312" y="0"/>
                  </a:lnTo>
                  <a:lnTo>
                    <a:pt x="316" y="0"/>
                  </a:lnTo>
                  <a:lnTo>
                    <a:pt x="319" y="1"/>
                  </a:lnTo>
                  <a:lnTo>
                    <a:pt x="322" y="3"/>
                  </a:lnTo>
                  <a:lnTo>
                    <a:pt x="324" y="5"/>
                  </a:lnTo>
                  <a:lnTo>
                    <a:pt x="326" y="8"/>
                  </a:lnTo>
                  <a:lnTo>
                    <a:pt x="327" y="11"/>
                  </a:lnTo>
                  <a:lnTo>
                    <a:pt x="328" y="17"/>
                  </a:lnTo>
                  <a:lnTo>
                    <a:pt x="328" y="17"/>
                  </a:lnTo>
                  <a:lnTo>
                    <a:pt x="327" y="25"/>
                  </a:lnTo>
                  <a:lnTo>
                    <a:pt x="326" y="28"/>
                  </a:lnTo>
                  <a:lnTo>
                    <a:pt x="324" y="30"/>
                  </a:lnTo>
                  <a:lnTo>
                    <a:pt x="322" y="32"/>
                  </a:lnTo>
                  <a:lnTo>
                    <a:pt x="319" y="34"/>
                  </a:lnTo>
                  <a:lnTo>
                    <a:pt x="316" y="35"/>
                  </a:lnTo>
                  <a:lnTo>
                    <a:pt x="312" y="36"/>
                  </a:lnTo>
                  <a:lnTo>
                    <a:pt x="17"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7" name="chenying0907 401"/>
            <p:cNvSpPr>
              <a:spLocks/>
            </p:cNvSpPr>
            <p:nvPr/>
          </p:nvSpPr>
          <p:spPr bwMode="auto">
            <a:xfrm>
              <a:off x="4332288" y="3421063"/>
              <a:ext cx="63500" cy="23813"/>
            </a:xfrm>
            <a:custGeom>
              <a:avLst/>
              <a:gdLst/>
              <a:ahLst/>
              <a:cxnLst>
                <a:cxn ang="0">
                  <a:pos x="79" y="44"/>
                </a:cxn>
                <a:cxn ang="0">
                  <a:pos x="61" y="40"/>
                </a:cxn>
                <a:cxn ang="0">
                  <a:pos x="57" y="39"/>
                </a:cxn>
                <a:cxn ang="0">
                  <a:pos x="54" y="37"/>
                </a:cxn>
                <a:cxn ang="0">
                  <a:pos x="53" y="36"/>
                </a:cxn>
                <a:cxn ang="0">
                  <a:pos x="44" y="35"/>
                </a:cxn>
                <a:cxn ang="0">
                  <a:pos x="40" y="35"/>
                </a:cxn>
                <a:cxn ang="0">
                  <a:pos x="33" y="36"/>
                </a:cxn>
                <a:cxn ang="0">
                  <a:pos x="16" y="37"/>
                </a:cxn>
                <a:cxn ang="0">
                  <a:pos x="16" y="37"/>
                </a:cxn>
                <a:cxn ang="0">
                  <a:pos x="9" y="36"/>
                </a:cxn>
                <a:cxn ang="0">
                  <a:pos x="4" y="32"/>
                </a:cxn>
                <a:cxn ang="0">
                  <a:pos x="0" y="21"/>
                </a:cxn>
                <a:cxn ang="0">
                  <a:pos x="1" y="15"/>
                </a:cxn>
                <a:cxn ang="0">
                  <a:pos x="4" y="8"/>
                </a:cxn>
                <a:cxn ang="0">
                  <a:pos x="9" y="3"/>
                </a:cxn>
                <a:cxn ang="0">
                  <a:pos x="17" y="1"/>
                </a:cxn>
                <a:cxn ang="0">
                  <a:pos x="29" y="1"/>
                </a:cxn>
                <a:cxn ang="0">
                  <a:pos x="45" y="0"/>
                </a:cxn>
                <a:cxn ang="0">
                  <a:pos x="57" y="1"/>
                </a:cxn>
                <a:cxn ang="0">
                  <a:pos x="67" y="3"/>
                </a:cxn>
                <a:cxn ang="0">
                  <a:pos x="74" y="6"/>
                </a:cxn>
                <a:cxn ang="0">
                  <a:pos x="102" y="6"/>
                </a:cxn>
                <a:cxn ang="0">
                  <a:pos x="110" y="8"/>
                </a:cxn>
                <a:cxn ang="0">
                  <a:pos x="115" y="13"/>
                </a:cxn>
                <a:cxn ang="0">
                  <a:pos x="118" y="18"/>
                </a:cxn>
                <a:cxn ang="0">
                  <a:pos x="119" y="25"/>
                </a:cxn>
                <a:cxn ang="0">
                  <a:pos x="117" y="34"/>
                </a:cxn>
                <a:cxn ang="0">
                  <a:pos x="112" y="39"/>
                </a:cxn>
                <a:cxn ang="0">
                  <a:pos x="106" y="43"/>
                </a:cxn>
                <a:cxn ang="0">
                  <a:pos x="102" y="43"/>
                </a:cxn>
                <a:cxn ang="0">
                  <a:pos x="90" y="43"/>
                </a:cxn>
                <a:cxn ang="0">
                  <a:pos x="79" y="44"/>
                </a:cxn>
              </a:cxnLst>
              <a:rect l="0" t="0" r="r" b="b"/>
              <a:pathLst>
                <a:path w="119" h="44">
                  <a:moveTo>
                    <a:pt x="79" y="44"/>
                  </a:moveTo>
                  <a:lnTo>
                    <a:pt x="79" y="44"/>
                  </a:lnTo>
                  <a:lnTo>
                    <a:pt x="69" y="43"/>
                  </a:lnTo>
                  <a:lnTo>
                    <a:pt x="61" y="40"/>
                  </a:lnTo>
                  <a:lnTo>
                    <a:pt x="61" y="40"/>
                  </a:lnTo>
                  <a:lnTo>
                    <a:pt x="57" y="39"/>
                  </a:lnTo>
                  <a:lnTo>
                    <a:pt x="54" y="37"/>
                  </a:lnTo>
                  <a:lnTo>
                    <a:pt x="54" y="37"/>
                  </a:lnTo>
                  <a:lnTo>
                    <a:pt x="53" y="36"/>
                  </a:lnTo>
                  <a:lnTo>
                    <a:pt x="53" y="36"/>
                  </a:lnTo>
                  <a:lnTo>
                    <a:pt x="44" y="35"/>
                  </a:lnTo>
                  <a:lnTo>
                    <a:pt x="44" y="35"/>
                  </a:lnTo>
                  <a:lnTo>
                    <a:pt x="40" y="35"/>
                  </a:lnTo>
                  <a:lnTo>
                    <a:pt x="40" y="35"/>
                  </a:lnTo>
                  <a:lnTo>
                    <a:pt x="33" y="36"/>
                  </a:lnTo>
                  <a:lnTo>
                    <a:pt x="33" y="36"/>
                  </a:lnTo>
                  <a:lnTo>
                    <a:pt x="16" y="37"/>
                  </a:lnTo>
                  <a:lnTo>
                    <a:pt x="16" y="37"/>
                  </a:lnTo>
                  <a:lnTo>
                    <a:pt x="16" y="37"/>
                  </a:lnTo>
                  <a:lnTo>
                    <a:pt x="16" y="37"/>
                  </a:lnTo>
                  <a:lnTo>
                    <a:pt x="12" y="37"/>
                  </a:lnTo>
                  <a:lnTo>
                    <a:pt x="9" y="36"/>
                  </a:lnTo>
                  <a:lnTo>
                    <a:pt x="6" y="34"/>
                  </a:lnTo>
                  <a:lnTo>
                    <a:pt x="4" y="32"/>
                  </a:lnTo>
                  <a:lnTo>
                    <a:pt x="1" y="27"/>
                  </a:lnTo>
                  <a:lnTo>
                    <a:pt x="0" y="21"/>
                  </a:lnTo>
                  <a:lnTo>
                    <a:pt x="0" y="21"/>
                  </a:lnTo>
                  <a:lnTo>
                    <a:pt x="1" y="15"/>
                  </a:lnTo>
                  <a:lnTo>
                    <a:pt x="2" y="12"/>
                  </a:lnTo>
                  <a:lnTo>
                    <a:pt x="4" y="8"/>
                  </a:lnTo>
                  <a:lnTo>
                    <a:pt x="6" y="5"/>
                  </a:lnTo>
                  <a:lnTo>
                    <a:pt x="9" y="3"/>
                  </a:lnTo>
                  <a:lnTo>
                    <a:pt x="13" y="2"/>
                  </a:lnTo>
                  <a:lnTo>
                    <a:pt x="17" y="1"/>
                  </a:lnTo>
                  <a:lnTo>
                    <a:pt x="17" y="1"/>
                  </a:lnTo>
                  <a:lnTo>
                    <a:pt x="29" y="1"/>
                  </a:lnTo>
                  <a:lnTo>
                    <a:pt x="29" y="1"/>
                  </a:lnTo>
                  <a:lnTo>
                    <a:pt x="45" y="0"/>
                  </a:lnTo>
                  <a:lnTo>
                    <a:pt x="45" y="0"/>
                  </a:lnTo>
                  <a:lnTo>
                    <a:pt x="57" y="1"/>
                  </a:lnTo>
                  <a:lnTo>
                    <a:pt x="67" y="3"/>
                  </a:lnTo>
                  <a:lnTo>
                    <a:pt x="67" y="3"/>
                  </a:lnTo>
                  <a:lnTo>
                    <a:pt x="72" y="5"/>
                  </a:lnTo>
                  <a:lnTo>
                    <a:pt x="74" y="6"/>
                  </a:lnTo>
                  <a:lnTo>
                    <a:pt x="102" y="6"/>
                  </a:lnTo>
                  <a:lnTo>
                    <a:pt x="102" y="6"/>
                  </a:lnTo>
                  <a:lnTo>
                    <a:pt x="106" y="6"/>
                  </a:lnTo>
                  <a:lnTo>
                    <a:pt x="110" y="8"/>
                  </a:lnTo>
                  <a:lnTo>
                    <a:pt x="112" y="9"/>
                  </a:lnTo>
                  <a:lnTo>
                    <a:pt x="115" y="13"/>
                  </a:lnTo>
                  <a:lnTo>
                    <a:pt x="117" y="15"/>
                  </a:lnTo>
                  <a:lnTo>
                    <a:pt x="118" y="18"/>
                  </a:lnTo>
                  <a:lnTo>
                    <a:pt x="119" y="25"/>
                  </a:lnTo>
                  <a:lnTo>
                    <a:pt x="119" y="25"/>
                  </a:lnTo>
                  <a:lnTo>
                    <a:pt x="118" y="31"/>
                  </a:lnTo>
                  <a:lnTo>
                    <a:pt x="117" y="34"/>
                  </a:lnTo>
                  <a:lnTo>
                    <a:pt x="115" y="36"/>
                  </a:lnTo>
                  <a:lnTo>
                    <a:pt x="112" y="39"/>
                  </a:lnTo>
                  <a:lnTo>
                    <a:pt x="110" y="40"/>
                  </a:lnTo>
                  <a:lnTo>
                    <a:pt x="106" y="43"/>
                  </a:lnTo>
                  <a:lnTo>
                    <a:pt x="102" y="43"/>
                  </a:lnTo>
                  <a:lnTo>
                    <a:pt x="102" y="43"/>
                  </a:lnTo>
                  <a:lnTo>
                    <a:pt x="90" y="43"/>
                  </a:lnTo>
                  <a:lnTo>
                    <a:pt x="90" y="43"/>
                  </a:lnTo>
                  <a:lnTo>
                    <a:pt x="79" y="44"/>
                  </a:lnTo>
                  <a:lnTo>
                    <a:pt x="79"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8" name="chenying0907 402"/>
            <p:cNvSpPr>
              <a:spLocks/>
            </p:cNvSpPr>
            <p:nvPr/>
          </p:nvSpPr>
          <p:spPr bwMode="auto">
            <a:xfrm>
              <a:off x="4427538" y="3421063"/>
              <a:ext cx="68263" cy="22225"/>
            </a:xfrm>
            <a:custGeom>
              <a:avLst/>
              <a:gdLst/>
              <a:ahLst/>
              <a:cxnLst>
                <a:cxn ang="0">
                  <a:pos x="18" y="42"/>
                </a:cxn>
                <a:cxn ang="0">
                  <a:pos x="18" y="42"/>
                </a:cxn>
                <a:cxn ang="0">
                  <a:pos x="14" y="42"/>
                </a:cxn>
                <a:cxn ang="0">
                  <a:pos x="10" y="39"/>
                </a:cxn>
                <a:cxn ang="0">
                  <a:pos x="7" y="38"/>
                </a:cxn>
                <a:cxn ang="0">
                  <a:pos x="4" y="36"/>
                </a:cxn>
                <a:cxn ang="0">
                  <a:pos x="2" y="33"/>
                </a:cxn>
                <a:cxn ang="0">
                  <a:pos x="1" y="30"/>
                </a:cxn>
                <a:cxn ang="0">
                  <a:pos x="0" y="24"/>
                </a:cxn>
                <a:cxn ang="0">
                  <a:pos x="0" y="24"/>
                </a:cxn>
                <a:cxn ang="0">
                  <a:pos x="1" y="17"/>
                </a:cxn>
                <a:cxn ang="0">
                  <a:pos x="2" y="14"/>
                </a:cxn>
                <a:cxn ang="0">
                  <a:pos x="4" y="12"/>
                </a:cxn>
                <a:cxn ang="0">
                  <a:pos x="8" y="8"/>
                </a:cxn>
                <a:cxn ang="0">
                  <a:pos x="10" y="7"/>
                </a:cxn>
                <a:cxn ang="0">
                  <a:pos x="14" y="5"/>
                </a:cxn>
                <a:cxn ang="0">
                  <a:pos x="18" y="5"/>
                </a:cxn>
                <a:cxn ang="0">
                  <a:pos x="18" y="5"/>
                </a:cxn>
                <a:cxn ang="0">
                  <a:pos x="42" y="4"/>
                </a:cxn>
                <a:cxn ang="0">
                  <a:pos x="65" y="3"/>
                </a:cxn>
                <a:cxn ang="0">
                  <a:pos x="65" y="3"/>
                </a:cxn>
                <a:cxn ang="0">
                  <a:pos x="89" y="1"/>
                </a:cxn>
                <a:cxn ang="0">
                  <a:pos x="113" y="0"/>
                </a:cxn>
                <a:cxn ang="0">
                  <a:pos x="113" y="0"/>
                </a:cxn>
                <a:cxn ang="0">
                  <a:pos x="117" y="1"/>
                </a:cxn>
                <a:cxn ang="0">
                  <a:pos x="120" y="2"/>
                </a:cxn>
                <a:cxn ang="0">
                  <a:pos x="123" y="4"/>
                </a:cxn>
                <a:cxn ang="0">
                  <a:pos x="125" y="6"/>
                </a:cxn>
                <a:cxn ang="0">
                  <a:pos x="127" y="8"/>
                </a:cxn>
                <a:cxn ang="0">
                  <a:pos x="128" y="12"/>
                </a:cxn>
                <a:cxn ang="0">
                  <a:pos x="129" y="19"/>
                </a:cxn>
                <a:cxn ang="0">
                  <a:pos x="129" y="19"/>
                </a:cxn>
                <a:cxn ang="0">
                  <a:pos x="128" y="25"/>
                </a:cxn>
                <a:cxn ang="0">
                  <a:pos x="127" y="28"/>
                </a:cxn>
                <a:cxn ang="0">
                  <a:pos x="125" y="31"/>
                </a:cxn>
                <a:cxn ang="0">
                  <a:pos x="123" y="33"/>
                </a:cxn>
                <a:cxn ang="0">
                  <a:pos x="120" y="35"/>
                </a:cxn>
                <a:cxn ang="0">
                  <a:pos x="117" y="36"/>
                </a:cxn>
                <a:cxn ang="0">
                  <a:pos x="113" y="36"/>
                </a:cxn>
                <a:cxn ang="0">
                  <a:pos x="113" y="36"/>
                </a:cxn>
                <a:cxn ang="0">
                  <a:pos x="88" y="37"/>
                </a:cxn>
                <a:cxn ang="0">
                  <a:pos x="64" y="39"/>
                </a:cxn>
                <a:cxn ang="0">
                  <a:pos x="64" y="39"/>
                </a:cxn>
                <a:cxn ang="0">
                  <a:pos x="42" y="41"/>
                </a:cxn>
                <a:cxn ang="0">
                  <a:pos x="18" y="42"/>
                </a:cxn>
                <a:cxn ang="0">
                  <a:pos x="18" y="42"/>
                </a:cxn>
              </a:cxnLst>
              <a:rect l="0" t="0" r="r" b="b"/>
              <a:pathLst>
                <a:path w="129" h="42">
                  <a:moveTo>
                    <a:pt x="18" y="42"/>
                  </a:moveTo>
                  <a:lnTo>
                    <a:pt x="18" y="42"/>
                  </a:lnTo>
                  <a:lnTo>
                    <a:pt x="14" y="42"/>
                  </a:lnTo>
                  <a:lnTo>
                    <a:pt x="10" y="39"/>
                  </a:lnTo>
                  <a:lnTo>
                    <a:pt x="7" y="38"/>
                  </a:lnTo>
                  <a:lnTo>
                    <a:pt x="4" y="36"/>
                  </a:lnTo>
                  <a:lnTo>
                    <a:pt x="2" y="33"/>
                  </a:lnTo>
                  <a:lnTo>
                    <a:pt x="1" y="30"/>
                  </a:lnTo>
                  <a:lnTo>
                    <a:pt x="0" y="24"/>
                  </a:lnTo>
                  <a:lnTo>
                    <a:pt x="0" y="24"/>
                  </a:lnTo>
                  <a:lnTo>
                    <a:pt x="1" y="17"/>
                  </a:lnTo>
                  <a:lnTo>
                    <a:pt x="2" y="14"/>
                  </a:lnTo>
                  <a:lnTo>
                    <a:pt x="4" y="12"/>
                  </a:lnTo>
                  <a:lnTo>
                    <a:pt x="8" y="8"/>
                  </a:lnTo>
                  <a:lnTo>
                    <a:pt x="10" y="7"/>
                  </a:lnTo>
                  <a:lnTo>
                    <a:pt x="14" y="5"/>
                  </a:lnTo>
                  <a:lnTo>
                    <a:pt x="18" y="5"/>
                  </a:lnTo>
                  <a:lnTo>
                    <a:pt x="18" y="5"/>
                  </a:lnTo>
                  <a:lnTo>
                    <a:pt x="42" y="4"/>
                  </a:lnTo>
                  <a:lnTo>
                    <a:pt x="65" y="3"/>
                  </a:lnTo>
                  <a:lnTo>
                    <a:pt x="65" y="3"/>
                  </a:lnTo>
                  <a:lnTo>
                    <a:pt x="89" y="1"/>
                  </a:lnTo>
                  <a:lnTo>
                    <a:pt x="113" y="0"/>
                  </a:lnTo>
                  <a:lnTo>
                    <a:pt x="113" y="0"/>
                  </a:lnTo>
                  <a:lnTo>
                    <a:pt x="117" y="1"/>
                  </a:lnTo>
                  <a:lnTo>
                    <a:pt x="120" y="2"/>
                  </a:lnTo>
                  <a:lnTo>
                    <a:pt x="123" y="4"/>
                  </a:lnTo>
                  <a:lnTo>
                    <a:pt x="125" y="6"/>
                  </a:lnTo>
                  <a:lnTo>
                    <a:pt x="127" y="8"/>
                  </a:lnTo>
                  <a:lnTo>
                    <a:pt x="128" y="12"/>
                  </a:lnTo>
                  <a:lnTo>
                    <a:pt x="129" y="19"/>
                  </a:lnTo>
                  <a:lnTo>
                    <a:pt x="129" y="19"/>
                  </a:lnTo>
                  <a:lnTo>
                    <a:pt x="128" y="25"/>
                  </a:lnTo>
                  <a:lnTo>
                    <a:pt x="127" y="28"/>
                  </a:lnTo>
                  <a:lnTo>
                    <a:pt x="125" y="31"/>
                  </a:lnTo>
                  <a:lnTo>
                    <a:pt x="123" y="33"/>
                  </a:lnTo>
                  <a:lnTo>
                    <a:pt x="120" y="35"/>
                  </a:lnTo>
                  <a:lnTo>
                    <a:pt x="117" y="36"/>
                  </a:lnTo>
                  <a:lnTo>
                    <a:pt x="113" y="36"/>
                  </a:lnTo>
                  <a:lnTo>
                    <a:pt x="113" y="36"/>
                  </a:lnTo>
                  <a:lnTo>
                    <a:pt x="88" y="37"/>
                  </a:lnTo>
                  <a:lnTo>
                    <a:pt x="64" y="39"/>
                  </a:lnTo>
                  <a:lnTo>
                    <a:pt x="64" y="39"/>
                  </a:lnTo>
                  <a:lnTo>
                    <a:pt x="42" y="41"/>
                  </a:lnTo>
                  <a:lnTo>
                    <a:pt x="18" y="42"/>
                  </a:lnTo>
                  <a:lnTo>
                    <a:pt x="18"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9" name="chenying0907 403"/>
            <p:cNvSpPr>
              <a:spLocks/>
            </p:cNvSpPr>
            <p:nvPr/>
          </p:nvSpPr>
          <p:spPr bwMode="auto">
            <a:xfrm>
              <a:off x="4335463" y="3495675"/>
              <a:ext cx="128588" cy="20638"/>
            </a:xfrm>
            <a:custGeom>
              <a:avLst/>
              <a:gdLst/>
              <a:ahLst/>
              <a:cxnLst>
                <a:cxn ang="0">
                  <a:pos x="226" y="40"/>
                </a:cxn>
                <a:cxn ang="0">
                  <a:pos x="226" y="40"/>
                </a:cxn>
                <a:cxn ang="0">
                  <a:pos x="173" y="39"/>
                </a:cxn>
                <a:cxn ang="0">
                  <a:pos x="122" y="38"/>
                </a:cxn>
                <a:cxn ang="0">
                  <a:pos x="122" y="38"/>
                </a:cxn>
                <a:cxn ang="0">
                  <a:pos x="70" y="36"/>
                </a:cxn>
                <a:cxn ang="0">
                  <a:pos x="17" y="35"/>
                </a:cxn>
                <a:cxn ang="0">
                  <a:pos x="17" y="35"/>
                </a:cxn>
                <a:cxn ang="0">
                  <a:pos x="13" y="35"/>
                </a:cxn>
                <a:cxn ang="0">
                  <a:pos x="10" y="34"/>
                </a:cxn>
                <a:cxn ang="0">
                  <a:pos x="7" y="32"/>
                </a:cxn>
                <a:cxn ang="0">
                  <a:pos x="4" y="30"/>
                </a:cxn>
                <a:cxn ang="0">
                  <a:pos x="3" y="26"/>
                </a:cxn>
                <a:cxn ang="0">
                  <a:pos x="1" y="23"/>
                </a:cxn>
                <a:cxn ang="0">
                  <a:pos x="0" y="17"/>
                </a:cxn>
                <a:cxn ang="0">
                  <a:pos x="0" y="17"/>
                </a:cxn>
                <a:cxn ang="0">
                  <a:pos x="1" y="11"/>
                </a:cxn>
                <a:cxn ang="0">
                  <a:pos x="3" y="8"/>
                </a:cxn>
                <a:cxn ang="0">
                  <a:pos x="4" y="5"/>
                </a:cxn>
                <a:cxn ang="0">
                  <a:pos x="7" y="3"/>
                </a:cxn>
                <a:cxn ang="0">
                  <a:pos x="10" y="1"/>
                </a:cxn>
                <a:cxn ang="0">
                  <a:pos x="13" y="0"/>
                </a:cxn>
                <a:cxn ang="0">
                  <a:pos x="17" y="0"/>
                </a:cxn>
                <a:cxn ang="0">
                  <a:pos x="17" y="0"/>
                </a:cxn>
                <a:cxn ang="0">
                  <a:pos x="70" y="0"/>
                </a:cxn>
                <a:cxn ang="0">
                  <a:pos x="122" y="2"/>
                </a:cxn>
                <a:cxn ang="0">
                  <a:pos x="122" y="2"/>
                </a:cxn>
                <a:cxn ang="0">
                  <a:pos x="173" y="3"/>
                </a:cxn>
                <a:cxn ang="0">
                  <a:pos x="226" y="4"/>
                </a:cxn>
                <a:cxn ang="0">
                  <a:pos x="226" y="4"/>
                </a:cxn>
                <a:cxn ang="0">
                  <a:pos x="230" y="5"/>
                </a:cxn>
                <a:cxn ang="0">
                  <a:pos x="233" y="6"/>
                </a:cxn>
                <a:cxn ang="0">
                  <a:pos x="236" y="7"/>
                </a:cxn>
                <a:cxn ang="0">
                  <a:pos x="239" y="10"/>
                </a:cxn>
                <a:cxn ang="0">
                  <a:pos x="240" y="12"/>
                </a:cxn>
                <a:cxn ang="0">
                  <a:pos x="242" y="15"/>
                </a:cxn>
                <a:cxn ang="0">
                  <a:pos x="243" y="22"/>
                </a:cxn>
                <a:cxn ang="0">
                  <a:pos x="243" y="22"/>
                </a:cxn>
                <a:cxn ang="0">
                  <a:pos x="242" y="29"/>
                </a:cxn>
                <a:cxn ang="0">
                  <a:pos x="240" y="32"/>
                </a:cxn>
                <a:cxn ang="0">
                  <a:pos x="239" y="35"/>
                </a:cxn>
                <a:cxn ang="0">
                  <a:pos x="236" y="37"/>
                </a:cxn>
                <a:cxn ang="0">
                  <a:pos x="233" y="39"/>
                </a:cxn>
                <a:cxn ang="0">
                  <a:pos x="230" y="40"/>
                </a:cxn>
                <a:cxn ang="0">
                  <a:pos x="226" y="40"/>
                </a:cxn>
                <a:cxn ang="0">
                  <a:pos x="226" y="40"/>
                </a:cxn>
              </a:cxnLst>
              <a:rect l="0" t="0" r="r" b="b"/>
              <a:pathLst>
                <a:path w="243" h="40">
                  <a:moveTo>
                    <a:pt x="226" y="40"/>
                  </a:moveTo>
                  <a:lnTo>
                    <a:pt x="226" y="40"/>
                  </a:lnTo>
                  <a:lnTo>
                    <a:pt x="173" y="39"/>
                  </a:lnTo>
                  <a:lnTo>
                    <a:pt x="122" y="38"/>
                  </a:lnTo>
                  <a:lnTo>
                    <a:pt x="122" y="38"/>
                  </a:lnTo>
                  <a:lnTo>
                    <a:pt x="70" y="36"/>
                  </a:lnTo>
                  <a:lnTo>
                    <a:pt x="17" y="35"/>
                  </a:lnTo>
                  <a:lnTo>
                    <a:pt x="17" y="35"/>
                  </a:lnTo>
                  <a:lnTo>
                    <a:pt x="13" y="35"/>
                  </a:lnTo>
                  <a:lnTo>
                    <a:pt x="10" y="34"/>
                  </a:lnTo>
                  <a:lnTo>
                    <a:pt x="7" y="32"/>
                  </a:lnTo>
                  <a:lnTo>
                    <a:pt x="4" y="30"/>
                  </a:lnTo>
                  <a:lnTo>
                    <a:pt x="3" y="26"/>
                  </a:lnTo>
                  <a:lnTo>
                    <a:pt x="1" y="23"/>
                  </a:lnTo>
                  <a:lnTo>
                    <a:pt x="0" y="17"/>
                  </a:lnTo>
                  <a:lnTo>
                    <a:pt x="0" y="17"/>
                  </a:lnTo>
                  <a:lnTo>
                    <a:pt x="1" y="11"/>
                  </a:lnTo>
                  <a:lnTo>
                    <a:pt x="3" y="8"/>
                  </a:lnTo>
                  <a:lnTo>
                    <a:pt x="4" y="5"/>
                  </a:lnTo>
                  <a:lnTo>
                    <a:pt x="7" y="3"/>
                  </a:lnTo>
                  <a:lnTo>
                    <a:pt x="10" y="1"/>
                  </a:lnTo>
                  <a:lnTo>
                    <a:pt x="13" y="0"/>
                  </a:lnTo>
                  <a:lnTo>
                    <a:pt x="17" y="0"/>
                  </a:lnTo>
                  <a:lnTo>
                    <a:pt x="17" y="0"/>
                  </a:lnTo>
                  <a:lnTo>
                    <a:pt x="70" y="0"/>
                  </a:lnTo>
                  <a:lnTo>
                    <a:pt x="122" y="2"/>
                  </a:lnTo>
                  <a:lnTo>
                    <a:pt x="122" y="2"/>
                  </a:lnTo>
                  <a:lnTo>
                    <a:pt x="173" y="3"/>
                  </a:lnTo>
                  <a:lnTo>
                    <a:pt x="226" y="4"/>
                  </a:lnTo>
                  <a:lnTo>
                    <a:pt x="226" y="4"/>
                  </a:lnTo>
                  <a:lnTo>
                    <a:pt x="230" y="5"/>
                  </a:lnTo>
                  <a:lnTo>
                    <a:pt x="233" y="6"/>
                  </a:lnTo>
                  <a:lnTo>
                    <a:pt x="236" y="7"/>
                  </a:lnTo>
                  <a:lnTo>
                    <a:pt x="239" y="10"/>
                  </a:lnTo>
                  <a:lnTo>
                    <a:pt x="240" y="12"/>
                  </a:lnTo>
                  <a:lnTo>
                    <a:pt x="242" y="15"/>
                  </a:lnTo>
                  <a:lnTo>
                    <a:pt x="243" y="22"/>
                  </a:lnTo>
                  <a:lnTo>
                    <a:pt x="243" y="22"/>
                  </a:lnTo>
                  <a:lnTo>
                    <a:pt x="242" y="29"/>
                  </a:lnTo>
                  <a:lnTo>
                    <a:pt x="240" y="32"/>
                  </a:lnTo>
                  <a:lnTo>
                    <a:pt x="239" y="35"/>
                  </a:lnTo>
                  <a:lnTo>
                    <a:pt x="236" y="37"/>
                  </a:lnTo>
                  <a:lnTo>
                    <a:pt x="233" y="39"/>
                  </a:lnTo>
                  <a:lnTo>
                    <a:pt x="230" y="40"/>
                  </a:lnTo>
                  <a:lnTo>
                    <a:pt x="226" y="40"/>
                  </a:lnTo>
                  <a:lnTo>
                    <a:pt x="226" y="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0" name="chenying0907 404"/>
            <p:cNvSpPr>
              <a:spLocks/>
            </p:cNvSpPr>
            <p:nvPr/>
          </p:nvSpPr>
          <p:spPr bwMode="auto">
            <a:xfrm>
              <a:off x="4332288" y="3560763"/>
              <a:ext cx="77788" cy="19050"/>
            </a:xfrm>
            <a:custGeom>
              <a:avLst/>
              <a:gdLst/>
              <a:ahLst/>
              <a:cxnLst>
                <a:cxn ang="0">
                  <a:pos x="16" y="36"/>
                </a:cxn>
                <a:cxn ang="0">
                  <a:pos x="16" y="36"/>
                </a:cxn>
                <a:cxn ang="0">
                  <a:pos x="12" y="35"/>
                </a:cxn>
                <a:cxn ang="0">
                  <a:pos x="9" y="34"/>
                </a:cxn>
                <a:cxn ang="0">
                  <a:pos x="6" y="33"/>
                </a:cxn>
                <a:cxn ang="0">
                  <a:pos x="4" y="30"/>
                </a:cxn>
                <a:cxn ang="0">
                  <a:pos x="2" y="27"/>
                </a:cxn>
                <a:cxn ang="0">
                  <a:pos x="1" y="24"/>
                </a:cxn>
                <a:cxn ang="0">
                  <a:pos x="0" y="17"/>
                </a:cxn>
                <a:cxn ang="0">
                  <a:pos x="0" y="17"/>
                </a:cxn>
                <a:cxn ang="0">
                  <a:pos x="1" y="11"/>
                </a:cxn>
                <a:cxn ang="0">
                  <a:pos x="2" y="8"/>
                </a:cxn>
                <a:cxn ang="0">
                  <a:pos x="4" y="5"/>
                </a:cxn>
                <a:cxn ang="0">
                  <a:pos x="6" y="3"/>
                </a:cxn>
                <a:cxn ang="0">
                  <a:pos x="9" y="1"/>
                </a:cxn>
                <a:cxn ang="0">
                  <a:pos x="12" y="0"/>
                </a:cxn>
                <a:cxn ang="0">
                  <a:pos x="16" y="0"/>
                </a:cxn>
                <a:cxn ang="0">
                  <a:pos x="131" y="0"/>
                </a:cxn>
                <a:cxn ang="0">
                  <a:pos x="131" y="0"/>
                </a:cxn>
                <a:cxn ang="0">
                  <a:pos x="135" y="0"/>
                </a:cxn>
                <a:cxn ang="0">
                  <a:pos x="138" y="1"/>
                </a:cxn>
                <a:cxn ang="0">
                  <a:pos x="141" y="3"/>
                </a:cxn>
                <a:cxn ang="0">
                  <a:pos x="143" y="5"/>
                </a:cxn>
                <a:cxn ang="0">
                  <a:pos x="145" y="8"/>
                </a:cxn>
                <a:cxn ang="0">
                  <a:pos x="146" y="11"/>
                </a:cxn>
                <a:cxn ang="0">
                  <a:pos x="147" y="17"/>
                </a:cxn>
                <a:cxn ang="0">
                  <a:pos x="147" y="17"/>
                </a:cxn>
                <a:cxn ang="0">
                  <a:pos x="146" y="24"/>
                </a:cxn>
                <a:cxn ang="0">
                  <a:pos x="145" y="27"/>
                </a:cxn>
                <a:cxn ang="0">
                  <a:pos x="143" y="30"/>
                </a:cxn>
                <a:cxn ang="0">
                  <a:pos x="141" y="33"/>
                </a:cxn>
                <a:cxn ang="0">
                  <a:pos x="138" y="34"/>
                </a:cxn>
                <a:cxn ang="0">
                  <a:pos x="135" y="35"/>
                </a:cxn>
                <a:cxn ang="0">
                  <a:pos x="131" y="36"/>
                </a:cxn>
                <a:cxn ang="0">
                  <a:pos x="16" y="36"/>
                </a:cxn>
              </a:cxnLst>
              <a:rect l="0" t="0" r="r" b="b"/>
              <a:pathLst>
                <a:path w="147" h="36">
                  <a:moveTo>
                    <a:pt x="16" y="36"/>
                  </a:moveTo>
                  <a:lnTo>
                    <a:pt x="16" y="36"/>
                  </a:lnTo>
                  <a:lnTo>
                    <a:pt x="12" y="35"/>
                  </a:lnTo>
                  <a:lnTo>
                    <a:pt x="9" y="34"/>
                  </a:lnTo>
                  <a:lnTo>
                    <a:pt x="6" y="33"/>
                  </a:lnTo>
                  <a:lnTo>
                    <a:pt x="4" y="30"/>
                  </a:lnTo>
                  <a:lnTo>
                    <a:pt x="2" y="27"/>
                  </a:lnTo>
                  <a:lnTo>
                    <a:pt x="1" y="24"/>
                  </a:lnTo>
                  <a:lnTo>
                    <a:pt x="0" y="17"/>
                  </a:lnTo>
                  <a:lnTo>
                    <a:pt x="0" y="17"/>
                  </a:lnTo>
                  <a:lnTo>
                    <a:pt x="1" y="11"/>
                  </a:lnTo>
                  <a:lnTo>
                    <a:pt x="2" y="8"/>
                  </a:lnTo>
                  <a:lnTo>
                    <a:pt x="4" y="5"/>
                  </a:lnTo>
                  <a:lnTo>
                    <a:pt x="6" y="3"/>
                  </a:lnTo>
                  <a:lnTo>
                    <a:pt x="9" y="1"/>
                  </a:lnTo>
                  <a:lnTo>
                    <a:pt x="12" y="0"/>
                  </a:lnTo>
                  <a:lnTo>
                    <a:pt x="16" y="0"/>
                  </a:lnTo>
                  <a:lnTo>
                    <a:pt x="131" y="0"/>
                  </a:lnTo>
                  <a:lnTo>
                    <a:pt x="131" y="0"/>
                  </a:lnTo>
                  <a:lnTo>
                    <a:pt x="135" y="0"/>
                  </a:lnTo>
                  <a:lnTo>
                    <a:pt x="138" y="1"/>
                  </a:lnTo>
                  <a:lnTo>
                    <a:pt x="141" y="3"/>
                  </a:lnTo>
                  <a:lnTo>
                    <a:pt x="143" y="5"/>
                  </a:lnTo>
                  <a:lnTo>
                    <a:pt x="145" y="8"/>
                  </a:lnTo>
                  <a:lnTo>
                    <a:pt x="146" y="11"/>
                  </a:lnTo>
                  <a:lnTo>
                    <a:pt x="147" y="17"/>
                  </a:lnTo>
                  <a:lnTo>
                    <a:pt x="147" y="17"/>
                  </a:lnTo>
                  <a:lnTo>
                    <a:pt x="146" y="24"/>
                  </a:lnTo>
                  <a:lnTo>
                    <a:pt x="145" y="27"/>
                  </a:lnTo>
                  <a:lnTo>
                    <a:pt x="143" y="30"/>
                  </a:lnTo>
                  <a:lnTo>
                    <a:pt x="141" y="33"/>
                  </a:lnTo>
                  <a:lnTo>
                    <a:pt x="138" y="34"/>
                  </a:lnTo>
                  <a:lnTo>
                    <a:pt x="135" y="35"/>
                  </a:lnTo>
                  <a:lnTo>
                    <a:pt x="131" y="36"/>
                  </a:lnTo>
                  <a:lnTo>
                    <a:pt x="16"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1" name="chenying0907 405"/>
            <p:cNvSpPr>
              <a:spLocks/>
            </p:cNvSpPr>
            <p:nvPr/>
          </p:nvSpPr>
          <p:spPr bwMode="auto">
            <a:xfrm>
              <a:off x="4329113" y="3621088"/>
              <a:ext cx="66675" cy="20638"/>
            </a:xfrm>
            <a:custGeom>
              <a:avLst/>
              <a:gdLst/>
              <a:ahLst/>
              <a:cxnLst>
                <a:cxn ang="0">
                  <a:pos x="19" y="41"/>
                </a:cxn>
                <a:cxn ang="0">
                  <a:pos x="19" y="41"/>
                </a:cxn>
                <a:cxn ang="0">
                  <a:pos x="15" y="39"/>
                </a:cxn>
                <a:cxn ang="0">
                  <a:pos x="12" y="38"/>
                </a:cxn>
                <a:cxn ang="0">
                  <a:pos x="9" y="37"/>
                </a:cxn>
                <a:cxn ang="0">
                  <a:pos x="7" y="34"/>
                </a:cxn>
                <a:cxn ang="0">
                  <a:pos x="3" y="32"/>
                </a:cxn>
                <a:cxn ang="0">
                  <a:pos x="2" y="29"/>
                </a:cxn>
                <a:cxn ang="0">
                  <a:pos x="1" y="26"/>
                </a:cxn>
                <a:cxn ang="0">
                  <a:pos x="0" y="22"/>
                </a:cxn>
                <a:cxn ang="0">
                  <a:pos x="0" y="18"/>
                </a:cxn>
                <a:cxn ang="0">
                  <a:pos x="0" y="18"/>
                </a:cxn>
                <a:cxn ang="0">
                  <a:pos x="1" y="14"/>
                </a:cxn>
                <a:cxn ang="0">
                  <a:pos x="2" y="10"/>
                </a:cxn>
                <a:cxn ang="0">
                  <a:pos x="5" y="6"/>
                </a:cxn>
                <a:cxn ang="0">
                  <a:pos x="7" y="4"/>
                </a:cxn>
                <a:cxn ang="0">
                  <a:pos x="9" y="2"/>
                </a:cxn>
                <a:cxn ang="0">
                  <a:pos x="12" y="1"/>
                </a:cxn>
                <a:cxn ang="0">
                  <a:pos x="19" y="0"/>
                </a:cxn>
                <a:cxn ang="0">
                  <a:pos x="19" y="0"/>
                </a:cxn>
                <a:cxn ang="0">
                  <a:pos x="24" y="1"/>
                </a:cxn>
                <a:cxn ang="0">
                  <a:pos x="29" y="3"/>
                </a:cxn>
                <a:cxn ang="0">
                  <a:pos x="31" y="4"/>
                </a:cxn>
                <a:cxn ang="0">
                  <a:pos x="109" y="4"/>
                </a:cxn>
                <a:cxn ang="0">
                  <a:pos x="109" y="4"/>
                </a:cxn>
                <a:cxn ang="0">
                  <a:pos x="113" y="4"/>
                </a:cxn>
                <a:cxn ang="0">
                  <a:pos x="117" y="5"/>
                </a:cxn>
                <a:cxn ang="0">
                  <a:pos x="119" y="7"/>
                </a:cxn>
                <a:cxn ang="0">
                  <a:pos x="122" y="10"/>
                </a:cxn>
                <a:cxn ang="0">
                  <a:pos x="124" y="13"/>
                </a:cxn>
                <a:cxn ang="0">
                  <a:pos x="125" y="16"/>
                </a:cxn>
                <a:cxn ang="0">
                  <a:pos x="126" y="22"/>
                </a:cxn>
                <a:cxn ang="0">
                  <a:pos x="126" y="22"/>
                </a:cxn>
                <a:cxn ang="0">
                  <a:pos x="125" y="29"/>
                </a:cxn>
                <a:cxn ang="0">
                  <a:pos x="124" y="31"/>
                </a:cxn>
                <a:cxn ang="0">
                  <a:pos x="122" y="34"/>
                </a:cxn>
                <a:cxn ang="0">
                  <a:pos x="119" y="36"/>
                </a:cxn>
                <a:cxn ang="0">
                  <a:pos x="117" y="38"/>
                </a:cxn>
                <a:cxn ang="0">
                  <a:pos x="113" y="39"/>
                </a:cxn>
                <a:cxn ang="0">
                  <a:pos x="109" y="41"/>
                </a:cxn>
                <a:cxn ang="0">
                  <a:pos x="19" y="41"/>
                </a:cxn>
              </a:cxnLst>
              <a:rect l="0" t="0" r="r" b="b"/>
              <a:pathLst>
                <a:path w="126" h="41">
                  <a:moveTo>
                    <a:pt x="19" y="41"/>
                  </a:moveTo>
                  <a:lnTo>
                    <a:pt x="19" y="41"/>
                  </a:lnTo>
                  <a:lnTo>
                    <a:pt x="15" y="39"/>
                  </a:lnTo>
                  <a:lnTo>
                    <a:pt x="12" y="38"/>
                  </a:lnTo>
                  <a:lnTo>
                    <a:pt x="9" y="37"/>
                  </a:lnTo>
                  <a:lnTo>
                    <a:pt x="7" y="34"/>
                  </a:lnTo>
                  <a:lnTo>
                    <a:pt x="3" y="32"/>
                  </a:lnTo>
                  <a:lnTo>
                    <a:pt x="2" y="29"/>
                  </a:lnTo>
                  <a:lnTo>
                    <a:pt x="1" y="26"/>
                  </a:lnTo>
                  <a:lnTo>
                    <a:pt x="0" y="22"/>
                  </a:lnTo>
                  <a:lnTo>
                    <a:pt x="0" y="18"/>
                  </a:lnTo>
                  <a:lnTo>
                    <a:pt x="0" y="18"/>
                  </a:lnTo>
                  <a:lnTo>
                    <a:pt x="1" y="14"/>
                  </a:lnTo>
                  <a:lnTo>
                    <a:pt x="2" y="10"/>
                  </a:lnTo>
                  <a:lnTo>
                    <a:pt x="5" y="6"/>
                  </a:lnTo>
                  <a:lnTo>
                    <a:pt x="7" y="4"/>
                  </a:lnTo>
                  <a:lnTo>
                    <a:pt x="9" y="2"/>
                  </a:lnTo>
                  <a:lnTo>
                    <a:pt x="12" y="1"/>
                  </a:lnTo>
                  <a:lnTo>
                    <a:pt x="19" y="0"/>
                  </a:lnTo>
                  <a:lnTo>
                    <a:pt x="19" y="0"/>
                  </a:lnTo>
                  <a:lnTo>
                    <a:pt x="24" y="1"/>
                  </a:lnTo>
                  <a:lnTo>
                    <a:pt x="29" y="3"/>
                  </a:lnTo>
                  <a:lnTo>
                    <a:pt x="31" y="4"/>
                  </a:lnTo>
                  <a:lnTo>
                    <a:pt x="109" y="4"/>
                  </a:lnTo>
                  <a:lnTo>
                    <a:pt x="109" y="4"/>
                  </a:lnTo>
                  <a:lnTo>
                    <a:pt x="113" y="4"/>
                  </a:lnTo>
                  <a:lnTo>
                    <a:pt x="117" y="5"/>
                  </a:lnTo>
                  <a:lnTo>
                    <a:pt x="119" y="7"/>
                  </a:lnTo>
                  <a:lnTo>
                    <a:pt x="122" y="10"/>
                  </a:lnTo>
                  <a:lnTo>
                    <a:pt x="124" y="13"/>
                  </a:lnTo>
                  <a:lnTo>
                    <a:pt x="125" y="16"/>
                  </a:lnTo>
                  <a:lnTo>
                    <a:pt x="126" y="22"/>
                  </a:lnTo>
                  <a:lnTo>
                    <a:pt x="126" y="22"/>
                  </a:lnTo>
                  <a:lnTo>
                    <a:pt x="125" y="29"/>
                  </a:lnTo>
                  <a:lnTo>
                    <a:pt x="124" y="31"/>
                  </a:lnTo>
                  <a:lnTo>
                    <a:pt x="122" y="34"/>
                  </a:lnTo>
                  <a:lnTo>
                    <a:pt x="119" y="36"/>
                  </a:lnTo>
                  <a:lnTo>
                    <a:pt x="117" y="38"/>
                  </a:lnTo>
                  <a:lnTo>
                    <a:pt x="113" y="39"/>
                  </a:lnTo>
                  <a:lnTo>
                    <a:pt x="109" y="41"/>
                  </a:lnTo>
                  <a:lnTo>
                    <a:pt x="19"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2" name="chenying0907 407"/>
            <p:cNvSpPr>
              <a:spLocks/>
            </p:cNvSpPr>
            <p:nvPr/>
          </p:nvSpPr>
          <p:spPr bwMode="auto">
            <a:xfrm>
              <a:off x="4535488" y="3187700"/>
              <a:ext cx="396875" cy="330200"/>
            </a:xfrm>
            <a:custGeom>
              <a:avLst/>
              <a:gdLst/>
              <a:ahLst/>
              <a:cxnLst>
                <a:cxn ang="0">
                  <a:pos x="12" y="623"/>
                </a:cxn>
                <a:cxn ang="0">
                  <a:pos x="2" y="616"/>
                </a:cxn>
                <a:cxn ang="0">
                  <a:pos x="0" y="610"/>
                </a:cxn>
                <a:cxn ang="0">
                  <a:pos x="1" y="602"/>
                </a:cxn>
                <a:cxn ang="0">
                  <a:pos x="16" y="580"/>
                </a:cxn>
                <a:cxn ang="0">
                  <a:pos x="37" y="561"/>
                </a:cxn>
                <a:cxn ang="0">
                  <a:pos x="58" y="541"/>
                </a:cxn>
                <a:cxn ang="0">
                  <a:pos x="137" y="452"/>
                </a:cxn>
                <a:cxn ang="0">
                  <a:pos x="181" y="404"/>
                </a:cxn>
                <a:cxn ang="0">
                  <a:pos x="252" y="340"/>
                </a:cxn>
                <a:cxn ang="0">
                  <a:pos x="328" y="280"/>
                </a:cxn>
                <a:cxn ang="0">
                  <a:pos x="479" y="173"/>
                </a:cxn>
                <a:cxn ang="0">
                  <a:pos x="552" y="122"/>
                </a:cxn>
                <a:cxn ang="0">
                  <a:pos x="606" y="80"/>
                </a:cxn>
                <a:cxn ang="0">
                  <a:pos x="636" y="59"/>
                </a:cxn>
                <a:cxn ang="0">
                  <a:pos x="657" y="45"/>
                </a:cxn>
                <a:cxn ang="0">
                  <a:pos x="692" y="23"/>
                </a:cxn>
                <a:cxn ang="0">
                  <a:pos x="697" y="21"/>
                </a:cxn>
                <a:cxn ang="0">
                  <a:pos x="722" y="6"/>
                </a:cxn>
                <a:cxn ang="0">
                  <a:pos x="727" y="2"/>
                </a:cxn>
                <a:cxn ang="0">
                  <a:pos x="733" y="0"/>
                </a:cxn>
                <a:cxn ang="0">
                  <a:pos x="748" y="7"/>
                </a:cxn>
                <a:cxn ang="0">
                  <a:pos x="752" y="16"/>
                </a:cxn>
                <a:cxn ang="0">
                  <a:pos x="748" y="32"/>
                </a:cxn>
                <a:cxn ang="0">
                  <a:pos x="736" y="41"/>
                </a:cxn>
                <a:cxn ang="0">
                  <a:pos x="694" y="67"/>
                </a:cxn>
                <a:cxn ang="0">
                  <a:pos x="668" y="82"/>
                </a:cxn>
                <a:cxn ang="0">
                  <a:pos x="639" y="101"/>
                </a:cxn>
                <a:cxn ang="0">
                  <a:pos x="593" y="139"/>
                </a:cxn>
                <a:cxn ang="0">
                  <a:pos x="539" y="176"/>
                </a:cxn>
                <a:cxn ang="0">
                  <a:pos x="472" y="218"/>
                </a:cxn>
                <a:cxn ang="0">
                  <a:pos x="392" y="275"/>
                </a:cxn>
                <a:cxn ang="0">
                  <a:pos x="358" y="305"/>
                </a:cxn>
                <a:cxn ang="0">
                  <a:pos x="296" y="354"/>
                </a:cxn>
                <a:cxn ang="0">
                  <a:pos x="209" y="427"/>
                </a:cxn>
                <a:cxn ang="0">
                  <a:pos x="183" y="454"/>
                </a:cxn>
                <a:cxn ang="0">
                  <a:pos x="140" y="502"/>
                </a:cxn>
                <a:cxn ang="0">
                  <a:pos x="100" y="550"/>
                </a:cxn>
                <a:cxn ang="0">
                  <a:pos x="65" y="586"/>
                </a:cxn>
                <a:cxn ang="0">
                  <a:pos x="56" y="592"/>
                </a:cxn>
                <a:cxn ang="0">
                  <a:pos x="40" y="604"/>
                </a:cxn>
                <a:cxn ang="0">
                  <a:pos x="33" y="616"/>
                </a:cxn>
                <a:cxn ang="0">
                  <a:pos x="17" y="623"/>
                </a:cxn>
              </a:cxnLst>
              <a:rect l="0" t="0" r="r" b="b"/>
              <a:pathLst>
                <a:path w="752" h="623">
                  <a:moveTo>
                    <a:pt x="17" y="623"/>
                  </a:moveTo>
                  <a:lnTo>
                    <a:pt x="17" y="623"/>
                  </a:lnTo>
                  <a:lnTo>
                    <a:pt x="12" y="623"/>
                  </a:lnTo>
                  <a:lnTo>
                    <a:pt x="8" y="621"/>
                  </a:lnTo>
                  <a:lnTo>
                    <a:pt x="4" y="619"/>
                  </a:lnTo>
                  <a:lnTo>
                    <a:pt x="2" y="616"/>
                  </a:lnTo>
                  <a:lnTo>
                    <a:pt x="2" y="616"/>
                  </a:lnTo>
                  <a:lnTo>
                    <a:pt x="0" y="613"/>
                  </a:lnTo>
                  <a:lnTo>
                    <a:pt x="0" y="610"/>
                  </a:lnTo>
                  <a:lnTo>
                    <a:pt x="0" y="606"/>
                  </a:lnTo>
                  <a:lnTo>
                    <a:pt x="1" y="602"/>
                  </a:lnTo>
                  <a:lnTo>
                    <a:pt x="1" y="602"/>
                  </a:lnTo>
                  <a:lnTo>
                    <a:pt x="4" y="596"/>
                  </a:lnTo>
                  <a:lnTo>
                    <a:pt x="8" y="590"/>
                  </a:lnTo>
                  <a:lnTo>
                    <a:pt x="16" y="580"/>
                  </a:lnTo>
                  <a:lnTo>
                    <a:pt x="26" y="570"/>
                  </a:lnTo>
                  <a:lnTo>
                    <a:pt x="37" y="561"/>
                  </a:lnTo>
                  <a:lnTo>
                    <a:pt x="37" y="561"/>
                  </a:lnTo>
                  <a:lnTo>
                    <a:pt x="47" y="552"/>
                  </a:lnTo>
                  <a:lnTo>
                    <a:pt x="58" y="541"/>
                  </a:lnTo>
                  <a:lnTo>
                    <a:pt x="58" y="541"/>
                  </a:lnTo>
                  <a:lnTo>
                    <a:pt x="78" y="520"/>
                  </a:lnTo>
                  <a:lnTo>
                    <a:pt x="98" y="498"/>
                  </a:lnTo>
                  <a:lnTo>
                    <a:pt x="137" y="452"/>
                  </a:lnTo>
                  <a:lnTo>
                    <a:pt x="137" y="452"/>
                  </a:lnTo>
                  <a:lnTo>
                    <a:pt x="158" y="428"/>
                  </a:lnTo>
                  <a:lnTo>
                    <a:pt x="181" y="404"/>
                  </a:lnTo>
                  <a:lnTo>
                    <a:pt x="203" y="381"/>
                  </a:lnTo>
                  <a:lnTo>
                    <a:pt x="228" y="361"/>
                  </a:lnTo>
                  <a:lnTo>
                    <a:pt x="252" y="340"/>
                  </a:lnTo>
                  <a:lnTo>
                    <a:pt x="278" y="319"/>
                  </a:lnTo>
                  <a:lnTo>
                    <a:pt x="328" y="280"/>
                  </a:lnTo>
                  <a:lnTo>
                    <a:pt x="328" y="280"/>
                  </a:lnTo>
                  <a:lnTo>
                    <a:pt x="378" y="243"/>
                  </a:lnTo>
                  <a:lnTo>
                    <a:pt x="428" y="207"/>
                  </a:lnTo>
                  <a:lnTo>
                    <a:pt x="479" y="173"/>
                  </a:lnTo>
                  <a:lnTo>
                    <a:pt x="527" y="141"/>
                  </a:lnTo>
                  <a:lnTo>
                    <a:pt x="527" y="141"/>
                  </a:lnTo>
                  <a:lnTo>
                    <a:pt x="552" y="122"/>
                  </a:lnTo>
                  <a:lnTo>
                    <a:pt x="577" y="102"/>
                  </a:lnTo>
                  <a:lnTo>
                    <a:pt x="577" y="102"/>
                  </a:lnTo>
                  <a:lnTo>
                    <a:pt x="606" y="80"/>
                  </a:lnTo>
                  <a:lnTo>
                    <a:pt x="621" y="69"/>
                  </a:lnTo>
                  <a:lnTo>
                    <a:pt x="636" y="59"/>
                  </a:lnTo>
                  <a:lnTo>
                    <a:pt x="636" y="59"/>
                  </a:lnTo>
                  <a:lnTo>
                    <a:pt x="646" y="52"/>
                  </a:lnTo>
                  <a:lnTo>
                    <a:pt x="657" y="45"/>
                  </a:lnTo>
                  <a:lnTo>
                    <a:pt x="657" y="45"/>
                  </a:lnTo>
                  <a:lnTo>
                    <a:pt x="674" y="32"/>
                  </a:lnTo>
                  <a:lnTo>
                    <a:pt x="683" y="27"/>
                  </a:lnTo>
                  <a:lnTo>
                    <a:pt x="692" y="23"/>
                  </a:lnTo>
                  <a:lnTo>
                    <a:pt x="692" y="23"/>
                  </a:lnTo>
                  <a:lnTo>
                    <a:pt x="697" y="21"/>
                  </a:lnTo>
                  <a:lnTo>
                    <a:pt x="697" y="21"/>
                  </a:lnTo>
                  <a:lnTo>
                    <a:pt x="710" y="15"/>
                  </a:lnTo>
                  <a:lnTo>
                    <a:pt x="717" y="10"/>
                  </a:lnTo>
                  <a:lnTo>
                    <a:pt x="722" y="6"/>
                  </a:lnTo>
                  <a:lnTo>
                    <a:pt x="722" y="6"/>
                  </a:lnTo>
                  <a:lnTo>
                    <a:pt x="725" y="3"/>
                  </a:lnTo>
                  <a:lnTo>
                    <a:pt x="727" y="2"/>
                  </a:lnTo>
                  <a:lnTo>
                    <a:pt x="730" y="0"/>
                  </a:lnTo>
                  <a:lnTo>
                    <a:pt x="733" y="0"/>
                  </a:lnTo>
                  <a:lnTo>
                    <a:pt x="733" y="0"/>
                  </a:lnTo>
                  <a:lnTo>
                    <a:pt x="738" y="1"/>
                  </a:lnTo>
                  <a:lnTo>
                    <a:pt x="743" y="3"/>
                  </a:lnTo>
                  <a:lnTo>
                    <a:pt x="748" y="7"/>
                  </a:lnTo>
                  <a:lnTo>
                    <a:pt x="751" y="13"/>
                  </a:lnTo>
                  <a:lnTo>
                    <a:pt x="751" y="13"/>
                  </a:lnTo>
                  <a:lnTo>
                    <a:pt x="752" y="16"/>
                  </a:lnTo>
                  <a:lnTo>
                    <a:pt x="752" y="21"/>
                  </a:lnTo>
                  <a:lnTo>
                    <a:pt x="751" y="26"/>
                  </a:lnTo>
                  <a:lnTo>
                    <a:pt x="748" y="32"/>
                  </a:lnTo>
                  <a:lnTo>
                    <a:pt x="748" y="32"/>
                  </a:lnTo>
                  <a:lnTo>
                    <a:pt x="741" y="37"/>
                  </a:lnTo>
                  <a:lnTo>
                    <a:pt x="736" y="41"/>
                  </a:lnTo>
                  <a:lnTo>
                    <a:pt x="723" y="51"/>
                  </a:lnTo>
                  <a:lnTo>
                    <a:pt x="708" y="59"/>
                  </a:lnTo>
                  <a:lnTo>
                    <a:pt x="694" y="67"/>
                  </a:lnTo>
                  <a:lnTo>
                    <a:pt x="694" y="67"/>
                  </a:lnTo>
                  <a:lnTo>
                    <a:pt x="680" y="75"/>
                  </a:lnTo>
                  <a:lnTo>
                    <a:pt x="668" y="82"/>
                  </a:lnTo>
                  <a:lnTo>
                    <a:pt x="668" y="82"/>
                  </a:lnTo>
                  <a:lnTo>
                    <a:pt x="654" y="91"/>
                  </a:lnTo>
                  <a:lnTo>
                    <a:pt x="639" y="101"/>
                  </a:lnTo>
                  <a:lnTo>
                    <a:pt x="612" y="122"/>
                  </a:lnTo>
                  <a:lnTo>
                    <a:pt x="612" y="122"/>
                  </a:lnTo>
                  <a:lnTo>
                    <a:pt x="593" y="139"/>
                  </a:lnTo>
                  <a:lnTo>
                    <a:pt x="573" y="153"/>
                  </a:lnTo>
                  <a:lnTo>
                    <a:pt x="573" y="153"/>
                  </a:lnTo>
                  <a:lnTo>
                    <a:pt x="539" y="176"/>
                  </a:lnTo>
                  <a:lnTo>
                    <a:pt x="505" y="196"/>
                  </a:lnTo>
                  <a:lnTo>
                    <a:pt x="505" y="196"/>
                  </a:lnTo>
                  <a:lnTo>
                    <a:pt x="472" y="218"/>
                  </a:lnTo>
                  <a:lnTo>
                    <a:pt x="439" y="239"/>
                  </a:lnTo>
                  <a:lnTo>
                    <a:pt x="408" y="263"/>
                  </a:lnTo>
                  <a:lnTo>
                    <a:pt x="392" y="275"/>
                  </a:lnTo>
                  <a:lnTo>
                    <a:pt x="378" y="287"/>
                  </a:lnTo>
                  <a:lnTo>
                    <a:pt x="378" y="287"/>
                  </a:lnTo>
                  <a:lnTo>
                    <a:pt x="358" y="305"/>
                  </a:lnTo>
                  <a:lnTo>
                    <a:pt x="338" y="322"/>
                  </a:lnTo>
                  <a:lnTo>
                    <a:pt x="296" y="354"/>
                  </a:lnTo>
                  <a:lnTo>
                    <a:pt x="296" y="354"/>
                  </a:lnTo>
                  <a:lnTo>
                    <a:pt x="267" y="377"/>
                  </a:lnTo>
                  <a:lnTo>
                    <a:pt x="238" y="401"/>
                  </a:lnTo>
                  <a:lnTo>
                    <a:pt x="209" y="427"/>
                  </a:lnTo>
                  <a:lnTo>
                    <a:pt x="196" y="440"/>
                  </a:lnTo>
                  <a:lnTo>
                    <a:pt x="183" y="454"/>
                  </a:lnTo>
                  <a:lnTo>
                    <a:pt x="183" y="454"/>
                  </a:lnTo>
                  <a:lnTo>
                    <a:pt x="161" y="478"/>
                  </a:lnTo>
                  <a:lnTo>
                    <a:pt x="140" y="502"/>
                  </a:lnTo>
                  <a:lnTo>
                    <a:pt x="140" y="502"/>
                  </a:lnTo>
                  <a:lnTo>
                    <a:pt x="104" y="545"/>
                  </a:lnTo>
                  <a:lnTo>
                    <a:pt x="100" y="550"/>
                  </a:lnTo>
                  <a:lnTo>
                    <a:pt x="100" y="550"/>
                  </a:lnTo>
                  <a:lnTo>
                    <a:pt x="82" y="568"/>
                  </a:lnTo>
                  <a:lnTo>
                    <a:pt x="74" y="578"/>
                  </a:lnTo>
                  <a:lnTo>
                    <a:pt x="65" y="586"/>
                  </a:lnTo>
                  <a:lnTo>
                    <a:pt x="65" y="586"/>
                  </a:lnTo>
                  <a:lnTo>
                    <a:pt x="56" y="592"/>
                  </a:lnTo>
                  <a:lnTo>
                    <a:pt x="56" y="592"/>
                  </a:lnTo>
                  <a:lnTo>
                    <a:pt x="50" y="596"/>
                  </a:lnTo>
                  <a:lnTo>
                    <a:pt x="44" y="600"/>
                  </a:lnTo>
                  <a:lnTo>
                    <a:pt x="40" y="604"/>
                  </a:lnTo>
                  <a:lnTo>
                    <a:pt x="36" y="611"/>
                  </a:lnTo>
                  <a:lnTo>
                    <a:pt x="36" y="611"/>
                  </a:lnTo>
                  <a:lnTo>
                    <a:pt x="33" y="616"/>
                  </a:lnTo>
                  <a:lnTo>
                    <a:pt x="29" y="620"/>
                  </a:lnTo>
                  <a:lnTo>
                    <a:pt x="24" y="622"/>
                  </a:lnTo>
                  <a:lnTo>
                    <a:pt x="17" y="623"/>
                  </a:lnTo>
                  <a:lnTo>
                    <a:pt x="17" y="6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3" name="chenying0907 1482"/>
          <p:cNvGrpSpPr/>
          <p:nvPr/>
        </p:nvGrpSpPr>
        <p:grpSpPr>
          <a:xfrm>
            <a:off x="4529165" y="2763933"/>
            <a:ext cx="690524" cy="679438"/>
            <a:chOff x="5219701" y="3138488"/>
            <a:chExt cx="692150" cy="681038"/>
          </a:xfrm>
          <a:solidFill>
            <a:schemeClr val="accent6">
              <a:lumMod val="75000"/>
            </a:schemeClr>
          </a:solidFill>
        </p:grpSpPr>
        <p:sp>
          <p:nvSpPr>
            <p:cNvPr id="2264" name="chenying0907 408"/>
            <p:cNvSpPr>
              <a:spLocks noEditPoints="1"/>
            </p:cNvSpPr>
            <p:nvPr/>
          </p:nvSpPr>
          <p:spPr bwMode="auto">
            <a:xfrm>
              <a:off x="5219701" y="3141663"/>
              <a:ext cx="692150" cy="674688"/>
            </a:xfrm>
            <a:custGeom>
              <a:avLst/>
              <a:gdLst/>
              <a:ahLst/>
              <a:cxnLst>
                <a:cxn ang="0">
                  <a:pos x="473" y="1264"/>
                </a:cxn>
                <a:cxn ang="0">
                  <a:pos x="369" y="1230"/>
                </a:cxn>
                <a:cxn ang="0">
                  <a:pos x="184" y="1094"/>
                </a:cxn>
                <a:cxn ang="0">
                  <a:pos x="72" y="952"/>
                </a:cxn>
                <a:cxn ang="0">
                  <a:pos x="19" y="846"/>
                </a:cxn>
                <a:cxn ang="0">
                  <a:pos x="0" y="746"/>
                </a:cxn>
                <a:cxn ang="0">
                  <a:pos x="6" y="574"/>
                </a:cxn>
                <a:cxn ang="0">
                  <a:pos x="32" y="411"/>
                </a:cxn>
                <a:cxn ang="0">
                  <a:pos x="85" y="309"/>
                </a:cxn>
                <a:cxn ang="0">
                  <a:pos x="183" y="166"/>
                </a:cxn>
                <a:cxn ang="0">
                  <a:pos x="275" y="111"/>
                </a:cxn>
                <a:cxn ang="0">
                  <a:pos x="415" y="49"/>
                </a:cxn>
                <a:cxn ang="0">
                  <a:pos x="597" y="12"/>
                </a:cxn>
                <a:cxn ang="0">
                  <a:pos x="663" y="1"/>
                </a:cxn>
                <a:cxn ang="0">
                  <a:pos x="769" y="11"/>
                </a:cxn>
                <a:cxn ang="0">
                  <a:pos x="888" y="41"/>
                </a:cxn>
                <a:cxn ang="0">
                  <a:pos x="947" y="72"/>
                </a:cxn>
                <a:cxn ang="0">
                  <a:pos x="981" y="90"/>
                </a:cxn>
                <a:cxn ang="0">
                  <a:pos x="1034" y="127"/>
                </a:cxn>
                <a:cxn ang="0">
                  <a:pos x="1074" y="158"/>
                </a:cxn>
                <a:cxn ang="0">
                  <a:pos x="1155" y="246"/>
                </a:cxn>
                <a:cxn ang="0">
                  <a:pos x="1259" y="406"/>
                </a:cxn>
                <a:cxn ang="0">
                  <a:pos x="1286" y="512"/>
                </a:cxn>
                <a:cxn ang="0">
                  <a:pos x="1307" y="689"/>
                </a:cxn>
                <a:cxn ang="0">
                  <a:pos x="1291" y="846"/>
                </a:cxn>
                <a:cxn ang="0">
                  <a:pos x="1253" y="938"/>
                </a:cxn>
                <a:cxn ang="0">
                  <a:pos x="1196" y="1039"/>
                </a:cxn>
                <a:cxn ang="0">
                  <a:pos x="1097" y="1142"/>
                </a:cxn>
                <a:cxn ang="0">
                  <a:pos x="905" y="1234"/>
                </a:cxn>
                <a:cxn ang="0">
                  <a:pos x="672" y="1270"/>
                </a:cxn>
                <a:cxn ang="0">
                  <a:pos x="656" y="1277"/>
                </a:cxn>
                <a:cxn ang="0">
                  <a:pos x="656" y="44"/>
                </a:cxn>
                <a:cxn ang="0">
                  <a:pos x="492" y="66"/>
                </a:cxn>
                <a:cxn ang="0">
                  <a:pos x="340" y="119"/>
                </a:cxn>
                <a:cxn ang="0">
                  <a:pos x="235" y="172"/>
                </a:cxn>
                <a:cxn ang="0">
                  <a:pos x="157" y="253"/>
                </a:cxn>
                <a:cxn ang="0">
                  <a:pos x="82" y="390"/>
                </a:cxn>
                <a:cxn ang="0">
                  <a:pos x="47" y="525"/>
                </a:cxn>
                <a:cxn ang="0">
                  <a:pos x="35" y="687"/>
                </a:cxn>
                <a:cxn ang="0">
                  <a:pos x="50" y="820"/>
                </a:cxn>
                <a:cxn ang="0">
                  <a:pos x="121" y="958"/>
                </a:cxn>
                <a:cxn ang="0">
                  <a:pos x="249" y="1105"/>
                </a:cxn>
                <a:cxn ang="0">
                  <a:pos x="397" y="1203"/>
                </a:cxn>
                <a:cxn ang="0">
                  <a:pos x="610" y="1241"/>
                </a:cxn>
                <a:cxn ang="0">
                  <a:pos x="653" y="1235"/>
                </a:cxn>
                <a:cxn ang="0">
                  <a:pos x="807" y="1220"/>
                </a:cxn>
                <a:cxn ang="0">
                  <a:pos x="1008" y="1152"/>
                </a:cxn>
                <a:cxn ang="0">
                  <a:pos x="1116" y="1081"/>
                </a:cxn>
                <a:cxn ang="0">
                  <a:pos x="1202" y="965"/>
                </a:cxn>
                <a:cxn ang="0">
                  <a:pos x="1244" y="870"/>
                </a:cxn>
                <a:cxn ang="0">
                  <a:pos x="1269" y="756"/>
                </a:cxn>
                <a:cxn ang="0">
                  <a:pos x="1260" y="566"/>
                </a:cxn>
                <a:cxn ang="0">
                  <a:pos x="1219" y="405"/>
                </a:cxn>
                <a:cxn ang="0">
                  <a:pos x="1155" y="301"/>
                </a:cxn>
                <a:cxn ang="0">
                  <a:pos x="1103" y="245"/>
                </a:cxn>
                <a:cxn ang="0">
                  <a:pos x="1071" y="207"/>
                </a:cxn>
                <a:cxn ang="0">
                  <a:pos x="1021" y="161"/>
                </a:cxn>
                <a:cxn ang="0">
                  <a:pos x="971" y="126"/>
                </a:cxn>
                <a:cxn ang="0">
                  <a:pos x="940" y="115"/>
                </a:cxn>
                <a:cxn ang="0">
                  <a:pos x="867" y="71"/>
                </a:cxn>
                <a:cxn ang="0">
                  <a:pos x="751" y="44"/>
                </a:cxn>
                <a:cxn ang="0">
                  <a:pos x="670" y="38"/>
                </a:cxn>
              </a:cxnLst>
              <a:rect l="0" t="0" r="r" b="b"/>
              <a:pathLst>
                <a:path w="1307" h="1277">
                  <a:moveTo>
                    <a:pt x="641" y="1277"/>
                  </a:moveTo>
                  <a:lnTo>
                    <a:pt x="641" y="1277"/>
                  </a:lnTo>
                  <a:lnTo>
                    <a:pt x="608" y="1276"/>
                  </a:lnTo>
                  <a:lnTo>
                    <a:pt x="574" y="1275"/>
                  </a:lnTo>
                  <a:lnTo>
                    <a:pt x="541" y="1273"/>
                  </a:lnTo>
                  <a:lnTo>
                    <a:pt x="507" y="1270"/>
                  </a:lnTo>
                  <a:lnTo>
                    <a:pt x="473" y="1264"/>
                  </a:lnTo>
                  <a:lnTo>
                    <a:pt x="456" y="1259"/>
                  </a:lnTo>
                  <a:lnTo>
                    <a:pt x="439" y="1255"/>
                  </a:lnTo>
                  <a:lnTo>
                    <a:pt x="421" y="1250"/>
                  </a:lnTo>
                  <a:lnTo>
                    <a:pt x="404" y="1244"/>
                  </a:lnTo>
                  <a:lnTo>
                    <a:pt x="386" y="1238"/>
                  </a:lnTo>
                  <a:lnTo>
                    <a:pt x="369" y="1230"/>
                  </a:lnTo>
                  <a:lnTo>
                    <a:pt x="369" y="1230"/>
                  </a:lnTo>
                  <a:lnTo>
                    <a:pt x="343" y="1217"/>
                  </a:lnTo>
                  <a:lnTo>
                    <a:pt x="316" y="1202"/>
                  </a:lnTo>
                  <a:lnTo>
                    <a:pt x="289" y="1184"/>
                  </a:lnTo>
                  <a:lnTo>
                    <a:pt x="262" y="1164"/>
                  </a:lnTo>
                  <a:lnTo>
                    <a:pt x="236" y="1143"/>
                  </a:lnTo>
                  <a:lnTo>
                    <a:pt x="210" y="1119"/>
                  </a:lnTo>
                  <a:lnTo>
                    <a:pt x="184" y="1094"/>
                  </a:lnTo>
                  <a:lnTo>
                    <a:pt x="159" y="1068"/>
                  </a:lnTo>
                  <a:lnTo>
                    <a:pt x="159" y="1068"/>
                  </a:lnTo>
                  <a:lnTo>
                    <a:pt x="136" y="1043"/>
                  </a:lnTo>
                  <a:lnTo>
                    <a:pt x="116" y="1017"/>
                  </a:lnTo>
                  <a:lnTo>
                    <a:pt x="97" y="991"/>
                  </a:lnTo>
                  <a:lnTo>
                    <a:pt x="80" y="964"/>
                  </a:lnTo>
                  <a:lnTo>
                    <a:pt x="72" y="952"/>
                  </a:lnTo>
                  <a:lnTo>
                    <a:pt x="72" y="952"/>
                  </a:lnTo>
                  <a:lnTo>
                    <a:pt x="58" y="926"/>
                  </a:lnTo>
                  <a:lnTo>
                    <a:pt x="43" y="899"/>
                  </a:lnTo>
                  <a:lnTo>
                    <a:pt x="30" y="872"/>
                  </a:lnTo>
                  <a:lnTo>
                    <a:pt x="24" y="859"/>
                  </a:lnTo>
                  <a:lnTo>
                    <a:pt x="19" y="846"/>
                  </a:lnTo>
                  <a:lnTo>
                    <a:pt x="19" y="846"/>
                  </a:lnTo>
                  <a:lnTo>
                    <a:pt x="12" y="825"/>
                  </a:lnTo>
                  <a:lnTo>
                    <a:pt x="6" y="800"/>
                  </a:lnTo>
                  <a:lnTo>
                    <a:pt x="3" y="787"/>
                  </a:lnTo>
                  <a:lnTo>
                    <a:pt x="1" y="774"/>
                  </a:lnTo>
                  <a:lnTo>
                    <a:pt x="0" y="761"/>
                  </a:lnTo>
                  <a:lnTo>
                    <a:pt x="0" y="746"/>
                  </a:lnTo>
                  <a:lnTo>
                    <a:pt x="0" y="746"/>
                  </a:lnTo>
                  <a:lnTo>
                    <a:pt x="1" y="710"/>
                  </a:lnTo>
                  <a:lnTo>
                    <a:pt x="3" y="674"/>
                  </a:lnTo>
                  <a:lnTo>
                    <a:pt x="3" y="674"/>
                  </a:lnTo>
                  <a:lnTo>
                    <a:pt x="5" y="638"/>
                  </a:lnTo>
                  <a:lnTo>
                    <a:pt x="6" y="602"/>
                  </a:lnTo>
                  <a:lnTo>
                    <a:pt x="6" y="602"/>
                  </a:lnTo>
                  <a:lnTo>
                    <a:pt x="6" y="574"/>
                  </a:lnTo>
                  <a:lnTo>
                    <a:pt x="7" y="545"/>
                  </a:lnTo>
                  <a:lnTo>
                    <a:pt x="9" y="515"/>
                  </a:lnTo>
                  <a:lnTo>
                    <a:pt x="13" y="485"/>
                  </a:lnTo>
                  <a:lnTo>
                    <a:pt x="19" y="455"/>
                  </a:lnTo>
                  <a:lnTo>
                    <a:pt x="23" y="440"/>
                  </a:lnTo>
                  <a:lnTo>
                    <a:pt x="27" y="426"/>
                  </a:lnTo>
                  <a:lnTo>
                    <a:pt x="32" y="411"/>
                  </a:lnTo>
                  <a:lnTo>
                    <a:pt x="37" y="398"/>
                  </a:lnTo>
                  <a:lnTo>
                    <a:pt x="43" y="385"/>
                  </a:lnTo>
                  <a:lnTo>
                    <a:pt x="51" y="372"/>
                  </a:lnTo>
                  <a:lnTo>
                    <a:pt x="51" y="372"/>
                  </a:lnTo>
                  <a:lnTo>
                    <a:pt x="68" y="341"/>
                  </a:lnTo>
                  <a:lnTo>
                    <a:pt x="85" y="309"/>
                  </a:lnTo>
                  <a:lnTo>
                    <a:pt x="85" y="309"/>
                  </a:lnTo>
                  <a:lnTo>
                    <a:pt x="106" y="268"/>
                  </a:lnTo>
                  <a:lnTo>
                    <a:pt x="118" y="247"/>
                  </a:lnTo>
                  <a:lnTo>
                    <a:pt x="130" y="228"/>
                  </a:lnTo>
                  <a:lnTo>
                    <a:pt x="144" y="208"/>
                  </a:lnTo>
                  <a:lnTo>
                    <a:pt x="158" y="190"/>
                  </a:lnTo>
                  <a:lnTo>
                    <a:pt x="174" y="174"/>
                  </a:lnTo>
                  <a:lnTo>
                    <a:pt x="183" y="166"/>
                  </a:lnTo>
                  <a:lnTo>
                    <a:pt x="191" y="158"/>
                  </a:lnTo>
                  <a:lnTo>
                    <a:pt x="191" y="158"/>
                  </a:lnTo>
                  <a:lnTo>
                    <a:pt x="212" y="145"/>
                  </a:lnTo>
                  <a:lnTo>
                    <a:pt x="232" y="133"/>
                  </a:lnTo>
                  <a:lnTo>
                    <a:pt x="253" y="121"/>
                  </a:lnTo>
                  <a:lnTo>
                    <a:pt x="275" y="111"/>
                  </a:lnTo>
                  <a:lnTo>
                    <a:pt x="275" y="111"/>
                  </a:lnTo>
                  <a:lnTo>
                    <a:pt x="305" y="95"/>
                  </a:lnTo>
                  <a:lnTo>
                    <a:pt x="305" y="95"/>
                  </a:lnTo>
                  <a:lnTo>
                    <a:pt x="335" y="81"/>
                  </a:lnTo>
                  <a:lnTo>
                    <a:pt x="366" y="66"/>
                  </a:lnTo>
                  <a:lnTo>
                    <a:pt x="382" y="60"/>
                  </a:lnTo>
                  <a:lnTo>
                    <a:pt x="399" y="54"/>
                  </a:lnTo>
                  <a:lnTo>
                    <a:pt x="415" y="49"/>
                  </a:lnTo>
                  <a:lnTo>
                    <a:pt x="433" y="44"/>
                  </a:lnTo>
                  <a:lnTo>
                    <a:pt x="447" y="41"/>
                  </a:lnTo>
                  <a:lnTo>
                    <a:pt x="447" y="41"/>
                  </a:lnTo>
                  <a:lnTo>
                    <a:pt x="496" y="29"/>
                  </a:lnTo>
                  <a:lnTo>
                    <a:pt x="546" y="19"/>
                  </a:lnTo>
                  <a:lnTo>
                    <a:pt x="571" y="15"/>
                  </a:lnTo>
                  <a:lnTo>
                    <a:pt x="597" y="12"/>
                  </a:lnTo>
                  <a:lnTo>
                    <a:pt x="622" y="10"/>
                  </a:lnTo>
                  <a:lnTo>
                    <a:pt x="648" y="9"/>
                  </a:lnTo>
                  <a:lnTo>
                    <a:pt x="650" y="9"/>
                  </a:lnTo>
                  <a:lnTo>
                    <a:pt x="651" y="7"/>
                  </a:lnTo>
                  <a:lnTo>
                    <a:pt x="651" y="7"/>
                  </a:lnTo>
                  <a:lnTo>
                    <a:pt x="656" y="3"/>
                  </a:lnTo>
                  <a:lnTo>
                    <a:pt x="663" y="1"/>
                  </a:lnTo>
                  <a:lnTo>
                    <a:pt x="663" y="1"/>
                  </a:lnTo>
                  <a:lnTo>
                    <a:pt x="687" y="0"/>
                  </a:lnTo>
                  <a:lnTo>
                    <a:pt x="687" y="0"/>
                  </a:lnTo>
                  <a:lnTo>
                    <a:pt x="708" y="1"/>
                  </a:lnTo>
                  <a:lnTo>
                    <a:pt x="728" y="3"/>
                  </a:lnTo>
                  <a:lnTo>
                    <a:pt x="749" y="7"/>
                  </a:lnTo>
                  <a:lnTo>
                    <a:pt x="769" y="11"/>
                  </a:lnTo>
                  <a:lnTo>
                    <a:pt x="769" y="11"/>
                  </a:lnTo>
                  <a:lnTo>
                    <a:pt x="806" y="18"/>
                  </a:lnTo>
                  <a:lnTo>
                    <a:pt x="806" y="18"/>
                  </a:lnTo>
                  <a:lnTo>
                    <a:pt x="830" y="23"/>
                  </a:lnTo>
                  <a:lnTo>
                    <a:pt x="853" y="29"/>
                  </a:lnTo>
                  <a:lnTo>
                    <a:pt x="877" y="36"/>
                  </a:lnTo>
                  <a:lnTo>
                    <a:pt x="888" y="41"/>
                  </a:lnTo>
                  <a:lnTo>
                    <a:pt x="900" y="46"/>
                  </a:lnTo>
                  <a:lnTo>
                    <a:pt x="900" y="46"/>
                  </a:lnTo>
                  <a:lnTo>
                    <a:pt x="914" y="53"/>
                  </a:lnTo>
                  <a:lnTo>
                    <a:pt x="914" y="53"/>
                  </a:lnTo>
                  <a:lnTo>
                    <a:pt x="926" y="59"/>
                  </a:lnTo>
                  <a:lnTo>
                    <a:pt x="937" y="64"/>
                  </a:lnTo>
                  <a:lnTo>
                    <a:pt x="947" y="72"/>
                  </a:lnTo>
                  <a:lnTo>
                    <a:pt x="957" y="80"/>
                  </a:lnTo>
                  <a:lnTo>
                    <a:pt x="957" y="80"/>
                  </a:lnTo>
                  <a:lnTo>
                    <a:pt x="960" y="82"/>
                  </a:lnTo>
                  <a:lnTo>
                    <a:pt x="965" y="84"/>
                  </a:lnTo>
                  <a:lnTo>
                    <a:pt x="975" y="88"/>
                  </a:lnTo>
                  <a:lnTo>
                    <a:pt x="975" y="88"/>
                  </a:lnTo>
                  <a:lnTo>
                    <a:pt x="981" y="90"/>
                  </a:lnTo>
                  <a:lnTo>
                    <a:pt x="987" y="92"/>
                  </a:lnTo>
                  <a:lnTo>
                    <a:pt x="987" y="92"/>
                  </a:lnTo>
                  <a:lnTo>
                    <a:pt x="996" y="97"/>
                  </a:lnTo>
                  <a:lnTo>
                    <a:pt x="1005" y="104"/>
                  </a:lnTo>
                  <a:lnTo>
                    <a:pt x="1022" y="117"/>
                  </a:lnTo>
                  <a:lnTo>
                    <a:pt x="1022" y="117"/>
                  </a:lnTo>
                  <a:lnTo>
                    <a:pt x="1034" y="127"/>
                  </a:lnTo>
                  <a:lnTo>
                    <a:pt x="1047" y="137"/>
                  </a:lnTo>
                  <a:lnTo>
                    <a:pt x="1052" y="140"/>
                  </a:lnTo>
                  <a:lnTo>
                    <a:pt x="1052" y="140"/>
                  </a:lnTo>
                  <a:lnTo>
                    <a:pt x="1064" y="148"/>
                  </a:lnTo>
                  <a:lnTo>
                    <a:pt x="1069" y="152"/>
                  </a:lnTo>
                  <a:lnTo>
                    <a:pt x="1074" y="158"/>
                  </a:lnTo>
                  <a:lnTo>
                    <a:pt x="1074" y="158"/>
                  </a:lnTo>
                  <a:lnTo>
                    <a:pt x="1085" y="171"/>
                  </a:lnTo>
                  <a:lnTo>
                    <a:pt x="1095" y="182"/>
                  </a:lnTo>
                  <a:lnTo>
                    <a:pt x="1117" y="205"/>
                  </a:lnTo>
                  <a:lnTo>
                    <a:pt x="1117" y="205"/>
                  </a:lnTo>
                  <a:lnTo>
                    <a:pt x="1136" y="226"/>
                  </a:lnTo>
                  <a:lnTo>
                    <a:pt x="1155" y="246"/>
                  </a:lnTo>
                  <a:lnTo>
                    <a:pt x="1155" y="246"/>
                  </a:lnTo>
                  <a:lnTo>
                    <a:pt x="1181" y="279"/>
                  </a:lnTo>
                  <a:lnTo>
                    <a:pt x="1204" y="313"/>
                  </a:lnTo>
                  <a:lnTo>
                    <a:pt x="1225" y="345"/>
                  </a:lnTo>
                  <a:lnTo>
                    <a:pt x="1244" y="374"/>
                  </a:lnTo>
                  <a:lnTo>
                    <a:pt x="1244" y="374"/>
                  </a:lnTo>
                  <a:lnTo>
                    <a:pt x="1252" y="390"/>
                  </a:lnTo>
                  <a:lnTo>
                    <a:pt x="1259" y="406"/>
                  </a:lnTo>
                  <a:lnTo>
                    <a:pt x="1265" y="423"/>
                  </a:lnTo>
                  <a:lnTo>
                    <a:pt x="1271" y="440"/>
                  </a:lnTo>
                  <a:lnTo>
                    <a:pt x="1276" y="458"/>
                  </a:lnTo>
                  <a:lnTo>
                    <a:pt x="1280" y="475"/>
                  </a:lnTo>
                  <a:lnTo>
                    <a:pt x="1286" y="511"/>
                  </a:lnTo>
                  <a:lnTo>
                    <a:pt x="1286" y="512"/>
                  </a:lnTo>
                  <a:lnTo>
                    <a:pt x="1286" y="512"/>
                  </a:lnTo>
                  <a:lnTo>
                    <a:pt x="1291" y="538"/>
                  </a:lnTo>
                  <a:lnTo>
                    <a:pt x="1295" y="564"/>
                  </a:lnTo>
                  <a:lnTo>
                    <a:pt x="1298" y="590"/>
                  </a:lnTo>
                  <a:lnTo>
                    <a:pt x="1302" y="616"/>
                  </a:lnTo>
                  <a:lnTo>
                    <a:pt x="1302" y="616"/>
                  </a:lnTo>
                  <a:lnTo>
                    <a:pt x="1305" y="653"/>
                  </a:lnTo>
                  <a:lnTo>
                    <a:pt x="1307" y="689"/>
                  </a:lnTo>
                  <a:lnTo>
                    <a:pt x="1307" y="725"/>
                  </a:lnTo>
                  <a:lnTo>
                    <a:pt x="1306" y="761"/>
                  </a:lnTo>
                  <a:lnTo>
                    <a:pt x="1305" y="778"/>
                  </a:lnTo>
                  <a:lnTo>
                    <a:pt x="1303" y="796"/>
                  </a:lnTo>
                  <a:lnTo>
                    <a:pt x="1299" y="812"/>
                  </a:lnTo>
                  <a:lnTo>
                    <a:pt x="1295" y="830"/>
                  </a:lnTo>
                  <a:lnTo>
                    <a:pt x="1291" y="846"/>
                  </a:lnTo>
                  <a:lnTo>
                    <a:pt x="1286" y="863"/>
                  </a:lnTo>
                  <a:lnTo>
                    <a:pt x="1280" y="879"/>
                  </a:lnTo>
                  <a:lnTo>
                    <a:pt x="1272" y="895"/>
                  </a:lnTo>
                  <a:lnTo>
                    <a:pt x="1272" y="895"/>
                  </a:lnTo>
                  <a:lnTo>
                    <a:pt x="1262" y="917"/>
                  </a:lnTo>
                  <a:lnTo>
                    <a:pt x="1253" y="938"/>
                  </a:lnTo>
                  <a:lnTo>
                    <a:pt x="1253" y="938"/>
                  </a:lnTo>
                  <a:lnTo>
                    <a:pt x="1246" y="956"/>
                  </a:lnTo>
                  <a:lnTo>
                    <a:pt x="1237" y="974"/>
                  </a:lnTo>
                  <a:lnTo>
                    <a:pt x="1228" y="992"/>
                  </a:lnTo>
                  <a:lnTo>
                    <a:pt x="1218" y="1008"/>
                  </a:lnTo>
                  <a:lnTo>
                    <a:pt x="1213" y="1016"/>
                  </a:lnTo>
                  <a:lnTo>
                    <a:pt x="1213" y="1016"/>
                  </a:lnTo>
                  <a:lnTo>
                    <a:pt x="1196" y="1039"/>
                  </a:lnTo>
                  <a:lnTo>
                    <a:pt x="1180" y="1063"/>
                  </a:lnTo>
                  <a:lnTo>
                    <a:pt x="1161" y="1086"/>
                  </a:lnTo>
                  <a:lnTo>
                    <a:pt x="1151" y="1096"/>
                  </a:lnTo>
                  <a:lnTo>
                    <a:pt x="1141" y="1106"/>
                  </a:lnTo>
                  <a:lnTo>
                    <a:pt x="1141" y="1106"/>
                  </a:lnTo>
                  <a:lnTo>
                    <a:pt x="1120" y="1124"/>
                  </a:lnTo>
                  <a:lnTo>
                    <a:pt x="1097" y="1142"/>
                  </a:lnTo>
                  <a:lnTo>
                    <a:pt x="1073" y="1157"/>
                  </a:lnTo>
                  <a:lnTo>
                    <a:pt x="1048" y="1173"/>
                  </a:lnTo>
                  <a:lnTo>
                    <a:pt x="1022" y="1187"/>
                  </a:lnTo>
                  <a:lnTo>
                    <a:pt x="994" y="1201"/>
                  </a:lnTo>
                  <a:lnTo>
                    <a:pt x="965" y="1213"/>
                  </a:lnTo>
                  <a:lnTo>
                    <a:pt x="936" y="1223"/>
                  </a:lnTo>
                  <a:lnTo>
                    <a:pt x="905" y="1234"/>
                  </a:lnTo>
                  <a:lnTo>
                    <a:pt x="873" y="1243"/>
                  </a:lnTo>
                  <a:lnTo>
                    <a:pt x="841" y="1250"/>
                  </a:lnTo>
                  <a:lnTo>
                    <a:pt x="809" y="1256"/>
                  </a:lnTo>
                  <a:lnTo>
                    <a:pt x="775" y="1262"/>
                  </a:lnTo>
                  <a:lnTo>
                    <a:pt x="741" y="1266"/>
                  </a:lnTo>
                  <a:lnTo>
                    <a:pt x="707" y="1269"/>
                  </a:lnTo>
                  <a:lnTo>
                    <a:pt x="672" y="1270"/>
                  </a:lnTo>
                  <a:lnTo>
                    <a:pt x="670" y="1270"/>
                  </a:lnTo>
                  <a:lnTo>
                    <a:pt x="668" y="1272"/>
                  </a:lnTo>
                  <a:lnTo>
                    <a:pt x="668" y="1272"/>
                  </a:lnTo>
                  <a:lnTo>
                    <a:pt x="665" y="1274"/>
                  </a:lnTo>
                  <a:lnTo>
                    <a:pt x="663" y="1275"/>
                  </a:lnTo>
                  <a:lnTo>
                    <a:pt x="660" y="1276"/>
                  </a:lnTo>
                  <a:lnTo>
                    <a:pt x="656" y="1277"/>
                  </a:lnTo>
                  <a:lnTo>
                    <a:pt x="641" y="1277"/>
                  </a:lnTo>
                  <a:close/>
                  <a:moveTo>
                    <a:pt x="668" y="40"/>
                  </a:moveTo>
                  <a:lnTo>
                    <a:pt x="668" y="40"/>
                  </a:lnTo>
                  <a:lnTo>
                    <a:pt x="666" y="42"/>
                  </a:lnTo>
                  <a:lnTo>
                    <a:pt x="663" y="43"/>
                  </a:lnTo>
                  <a:lnTo>
                    <a:pt x="660" y="44"/>
                  </a:lnTo>
                  <a:lnTo>
                    <a:pt x="656" y="44"/>
                  </a:lnTo>
                  <a:lnTo>
                    <a:pt x="656" y="44"/>
                  </a:lnTo>
                  <a:lnTo>
                    <a:pt x="628" y="45"/>
                  </a:lnTo>
                  <a:lnTo>
                    <a:pt x="600" y="47"/>
                  </a:lnTo>
                  <a:lnTo>
                    <a:pt x="572" y="51"/>
                  </a:lnTo>
                  <a:lnTo>
                    <a:pt x="544" y="55"/>
                  </a:lnTo>
                  <a:lnTo>
                    <a:pt x="518" y="60"/>
                  </a:lnTo>
                  <a:lnTo>
                    <a:pt x="492" y="66"/>
                  </a:lnTo>
                  <a:lnTo>
                    <a:pt x="443" y="79"/>
                  </a:lnTo>
                  <a:lnTo>
                    <a:pt x="443" y="79"/>
                  </a:lnTo>
                  <a:lnTo>
                    <a:pt x="425" y="84"/>
                  </a:lnTo>
                  <a:lnTo>
                    <a:pt x="407" y="90"/>
                  </a:lnTo>
                  <a:lnTo>
                    <a:pt x="389" y="96"/>
                  </a:lnTo>
                  <a:lnTo>
                    <a:pt x="372" y="104"/>
                  </a:lnTo>
                  <a:lnTo>
                    <a:pt x="340" y="119"/>
                  </a:lnTo>
                  <a:lnTo>
                    <a:pt x="309" y="135"/>
                  </a:lnTo>
                  <a:lnTo>
                    <a:pt x="309" y="135"/>
                  </a:lnTo>
                  <a:lnTo>
                    <a:pt x="283" y="147"/>
                  </a:lnTo>
                  <a:lnTo>
                    <a:pt x="283" y="147"/>
                  </a:lnTo>
                  <a:lnTo>
                    <a:pt x="267" y="154"/>
                  </a:lnTo>
                  <a:lnTo>
                    <a:pt x="251" y="162"/>
                  </a:lnTo>
                  <a:lnTo>
                    <a:pt x="235" y="172"/>
                  </a:lnTo>
                  <a:lnTo>
                    <a:pt x="220" y="182"/>
                  </a:lnTo>
                  <a:lnTo>
                    <a:pt x="220" y="182"/>
                  </a:lnTo>
                  <a:lnTo>
                    <a:pt x="211" y="189"/>
                  </a:lnTo>
                  <a:lnTo>
                    <a:pt x="201" y="198"/>
                  </a:lnTo>
                  <a:lnTo>
                    <a:pt x="185" y="215"/>
                  </a:lnTo>
                  <a:lnTo>
                    <a:pt x="170" y="233"/>
                  </a:lnTo>
                  <a:lnTo>
                    <a:pt x="157" y="253"/>
                  </a:lnTo>
                  <a:lnTo>
                    <a:pt x="144" y="274"/>
                  </a:lnTo>
                  <a:lnTo>
                    <a:pt x="132" y="295"/>
                  </a:lnTo>
                  <a:lnTo>
                    <a:pt x="110" y="338"/>
                  </a:lnTo>
                  <a:lnTo>
                    <a:pt x="110" y="338"/>
                  </a:lnTo>
                  <a:lnTo>
                    <a:pt x="96" y="365"/>
                  </a:lnTo>
                  <a:lnTo>
                    <a:pt x="82" y="390"/>
                  </a:lnTo>
                  <a:lnTo>
                    <a:pt x="82" y="390"/>
                  </a:lnTo>
                  <a:lnTo>
                    <a:pt x="76" y="400"/>
                  </a:lnTo>
                  <a:lnTo>
                    <a:pt x="71" y="410"/>
                  </a:lnTo>
                  <a:lnTo>
                    <a:pt x="63" y="432"/>
                  </a:lnTo>
                  <a:lnTo>
                    <a:pt x="57" y="455"/>
                  </a:lnTo>
                  <a:lnTo>
                    <a:pt x="53" y="478"/>
                  </a:lnTo>
                  <a:lnTo>
                    <a:pt x="50" y="501"/>
                  </a:lnTo>
                  <a:lnTo>
                    <a:pt x="47" y="525"/>
                  </a:lnTo>
                  <a:lnTo>
                    <a:pt x="43" y="572"/>
                  </a:lnTo>
                  <a:lnTo>
                    <a:pt x="43" y="572"/>
                  </a:lnTo>
                  <a:lnTo>
                    <a:pt x="42" y="600"/>
                  </a:lnTo>
                  <a:lnTo>
                    <a:pt x="42" y="600"/>
                  </a:lnTo>
                  <a:lnTo>
                    <a:pt x="39" y="632"/>
                  </a:lnTo>
                  <a:lnTo>
                    <a:pt x="39" y="632"/>
                  </a:lnTo>
                  <a:lnTo>
                    <a:pt x="35" y="687"/>
                  </a:lnTo>
                  <a:lnTo>
                    <a:pt x="35" y="714"/>
                  </a:lnTo>
                  <a:lnTo>
                    <a:pt x="35" y="742"/>
                  </a:lnTo>
                  <a:lnTo>
                    <a:pt x="37" y="769"/>
                  </a:lnTo>
                  <a:lnTo>
                    <a:pt x="39" y="781"/>
                  </a:lnTo>
                  <a:lnTo>
                    <a:pt x="42" y="795"/>
                  </a:lnTo>
                  <a:lnTo>
                    <a:pt x="45" y="808"/>
                  </a:lnTo>
                  <a:lnTo>
                    <a:pt x="50" y="820"/>
                  </a:lnTo>
                  <a:lnTo>
                    <a:pt x="55" y="833"/>
                  </a:lnTo>
                  <a:lnTo>
                    <a:pt x="61" y="845"/>
                  </a:lnTo>
                  <a:lnTo>
                    <a:pt x="64" y="853"/>
                  </a:lnTo>
                  <a:lnTo>
                    <a:pt x="64" y="853"/>
                  </a:lnTo>
                  <a:lnTo>
                    <a:pt x="92" y="906"/>
                  </a:lnTo>
                  <a:lnTo>
                    <a:pt x="106" y="932"/>
                  </a:lnTo>
                  <a:lnTo>
                    <a:pt x="121" y="958"/>
                  </a:lnTo>
                  <a:lnTo>
                    <a:pt x="137" y="983"/>
                  </a:lnTo>
                  <a:lnTo>
                    <a:pt x="155" y="1007"/>
                  </a:lnTo>
                  <a:lnTo>
                    <a:pt x="175" y="1031"/>
                  </a:lnTo>
                  <a:lnTo>
                    <a:pt x="195" y="1054"/>
                  </a:lnTo>
                  <a:lnTo>
                    <a:pt x="195" y="1054"/>
                  </a:lnTo>
                  <a:lnTo>
                    <a:pt x="222" y="1081"/>
                  </a:lnTo>
                  <a:lnTo>
                    <a:pt x="249" y="1105"/>
                  </a:lnTo>
                  <a:lnTo>
                    <a:pt x="275" y="1127"/>
                  </a:lnTo>
                  <a:lnTo>
                    <a:pt x="300" y="1147"/>
                  </a:lnTo>
                  <a:lnTo>
                    <a:pt x="324" y="1164"/>
                  </a:lnTo>
                  <a:lnTo>
                    <a:pt x="349" y="1180"/>
                  </a:lnTo>
                  <a:lnTo>
                    <a:pt x="373" y="1192"/>
                  </a:lnTo>
                  <a:lnTo>
                    <a:pt x="397" y="1203"/>
                  </a:lnTo>
                  <a:lnTo>
                    <a:pt x="397" y="1203"/>
                  </a:lnTo>
                  <a:lnTo>
                    <a:pt x="429" y="1214"/>
                  </a:lnTo>
                  <a:lnTo>
                    <a:pt x="460" y="1223"/>
                  </a:lnTo>
                  <a:lnTo>
                    <a:pt x="491" y="1231"/>
                  </a:lnTo>
                  <a:lnTo>
                    <a:pt x="521" y="1235"/>
                  </a:lnTo>
                  <a:lnTo>
                    <a:pt x="551" y="1238"/>
                  </a:lnTo>
                  <a:lnTo>
                    <a:pt x="581" y="1240"/>
                  </a:lnTo>
                  <a:lnTo>
                    <a:pt x="610" y="1241"/>
                  </a:lnTo>
                  <a:lnTo>
                    <a:pt x="640" y="1241"/>
                  </a:lnTo>
                  <a:lnTo>
                    <a:pt x="643" y="1241"/>
                  </a:lnTo>
                  <a:lnTo>
                    <a:pt x="644" y="1239"/>
                  </a:lnTo>
                  <a:lnTo>
                    <a:pt x="644" y="1239"/>
                  </a:lnTo>
                  <a:lnTo>
                    <a:pt x="647" y="1237"/>
                  </a:lnTo>
                  <a:lnTo>
                    <a:pt x="650" y="1236"/>
                  </a:lnTo>
                  <a:lnTo>
                    <a:pt x="653" y="1235"/>
                  </a:lnTo>
                  <a:lnTo>
                    <a:pt x="656" y="1235"/>
                  </a:lnTo>
                  <a:lnTo>
                    <a:pt x="656" y="1235"/>
                  </a:lnTo>
                  <a:lnTo>
                    <a:pt x="687" y="1234"/>
                  </a:lnTo>
                  <a:lnTo>
                    <a:pt x="718" y="1232"/>
                  </a:lnTo>
                  <a:lnTo>
                    <a:pt x="748" y="1230"/>
                  </a:lnTo>
                  <a:lnTo>
                    <a:pt x="778" y="1225"/>
                  </a:lnTo>
                  <a:lnTo>
                    <a:pt x="807" y="1220"/>
                  </a:lnTo>
                  <a:lnTo>
                    <a:pt x="836" y="1213"/>
                  </a:lnTo>
                  <a:lnTo>
                    <a:pt x="864" y="1206"/>
                  </a:lnTo>
                  <a:lnTo>
                    <a:pt x="891" y="1196"/>
                  </a:lnTo>
                  <a:lnTo>
                    <a:pt x="891" y="1196"/>
                  </a:lnTo>
                  <a:lnTo>
                    <a:pt x="949" y="1177"/>
                  </a:lnTo>
                  <a:lnTo>
                    <a:pt x="978" y="1165"/>
                  </a:lnTo>
                  <a:lnTo>
                    <a:pt x="1008" y="1152"/>
                  </a:lnTo>
                  <a:lnTo>
                    <a:pt x="1037" y="1138"/>
                  </a:lnTo>
                  <a:lnTo>
                    <a:pt x="1052" y="1129"/>
                  </a:lnTo>
                  <a:lnTo>
                    <a:pt x="1065" y="1121"/>
                  </a:lnTo>
                  <a:lnTo>
                    <a:pt x="1078" y="1112"/>
                  </a:lnTo>
                  <a:lnTo>
                    <a:pt x="1092" y="1102"/>
                  </a:lnTo>
                  <a:lnTo>
                    <a:pt x="1103" y="1092"/>
                  </a:lnTo>
                  <a:lnTo>
                    <a:pt x="1116" y="1081"/>
                  </a:lnTo>
                  <a:lnTo>
                    <a:pt x="1116" y="1081"/>
                  </a:lnTo>
                  <a:lnTo>
                    <a:pt x="1136" y="1058"/>
                  </a:lnTo>
                  <a:lnTo>
                    <a:pt x="1157" y="1033"/>
                  </a:lnTo>
                  <a:lnTo>
                    <a:pt x="1177" y="1006"/>
                  </a:lnTo>
                  <a:lnTo>
                    <a:pt x="1195" y="979"/>
                  </a:lnTo>
                  <a:lnTo>
                    <a:pt x="1195" y="979"/>
                  </a:lnTo>
                  <a:lnTo>
                    <a:pt x="1202" y="965"/>
                  </a:lnTo>
                  <a:lnTo>
                    <a:pt x="1209" y="952"/>
                  </a:lnTo>
                  <a:lnTo>
                    <a:pt x="1221" y="924"/>
                  </a:lnTo>
                  <a:lnTo>
                    <a:pt x="1221" y="924"/>
                  </a:lnTo>
                  <a:lnTo>
                    <a:pt x="1228" y="904"/>
                  </a:lnTo>
                  <a:lnTo>
                    <a:pt x="1236" y="886"/>
                  </a:lnTo>
                  <a:lnTo>
                    <a:pt x="1236" y="886"/>
                  </a:lnTo>
                  <a:lnTo>
                    <a:pt x="1244" y="870"/>
                  </a:lnTo>
                  <a:lnTo>
                    <a:pt x="1250" y="855"/>
                  </a:lnTo>
                  <a:lnTo>
                    <a:pt x="1255" y="838"/>
                  </a:lnTo>
                  <a:lnTo>
                    <a:pt x="1259" y="822"/>
                  </a:lnTo>
                  <a:lnTo>
                    <a:pt x="1263" y="806"/>
                  </a:lnTo>
                  <a:lnTo>
                    <a:pt x="1266" y="789"/>
                  </a:lnTo>
                  <a:lnTo>
                    <a:pt x="1268" y="773"/>
                  </a:lnTo>
                  <a:lnTo>
                    <a:pt x="1269" y="756"/>
                  </a:lnTo>
                  <a:lnTo>
                    <a:pt x="1271" y="723"/>
                  </a:lnTo>
                  <a:lnTo>
                    <a:pt x="1271" y="691"/>
                  </a:lnTo>
                  <a:lnTo>
                    <a:pt x="1268" y="660"/>
                  </a:lnTo>
                  <a:lnTo>
                    <a:pt x="1266" y="629"/>
                  </a:lnTo>
                  <a:lnTo>
                    <a:pt x="1266" y="629"/>
                  </a:lnTo>
                  <a:lnTo>
                    <a:pt x="1263" y="598"/>
                  </a:lnTo>
                  <a:lnTo>
                    <a:pt x="1260" y="566"/>
                  </a:lnTo>
                  <a:lnTo>
                    <a:pt x="1256" y="533"/>
                  </a:lnTo>
                  <a:lnTo>
                    <a:pt x="1250" y="500"/>
                  </a:lnTo>
                  <a:lnTo>
                    <a:pt x="1242" y="467"/>
                  </a:lnTo>
                  <a:lnTo>
                    <a:pt x="1237" y="452"/>
                  </a:lnTo>
                  <a:lnTo>
                    <a:pt x="1232" y="436"/>
                  </a:lnTo>
                  <a:lnTo>
                    <a:pt x="1226" y="421"/>
                  </a:lnTo>
                  <a:lnTo>
                    <a:pt x="1219" y="405"/>
                  </a:lnTo>
                  <a:lnTo>
                    <a:pt x="1212" y="392"/>
                  </a:lnTo>
                  <a:lnTo>
                    <a:pt x="1203" y="377"/>
                  </a:lnTo>
                  <a:lnTo>
                    <a:pt x="1203" y="377"/>
                  </a:lnTo>
                  <a:lnTo>
                    <a:pt x="1184" y="346"/>
                  </a:lnTo>
                  <a:lnTo>
                    <a:pt x="1184" y="346"/>
                  </a:lnTo>
                  <a:lnTo>
                    <a:pt x="1169" y="324"/>
                  </a:lnTo>
                  <a:lnTo>
                    <a:pt x="1155" y="301"/>
                  </a:lnTo>
                  <a:lnTo>
                    <a:pt x="1138" y="280"/>
                  </a:lnTo>
                  <a:lnTo>
                    <a:pt x="1130" y="271"/>
                  </a:lnTo>
                  <a:lnTo>
                    <a:pt x="1122" y="263"/>
                  </a:lnTo>
                  <a:lnTo>
                    <a:pt x="1122" y="263"/>
                  </a:lnTo>
                  <a:lnTo>
                    <a:pt x="1114" y="255"/>
                  </a:lnTo>
                  <a:lnTo>
                    <a:pt x="1114" y="255"/>
                  </a:lnTo>
                  <a:lnTo>
                    <a:pt x="1103" y="245"/>
                  </a:lnTo>
                  <a:lnTo>
                    <a:pt x="1098" y="240"/>
                  </a:lnTo>
                  <a:lnTo>
                    <a:pt x="1095" y="235"/>
                  </a:lnTo>
                  <a:lnTo>
                    <a:pt x="1095" y="235"/>
                  </a:lnTo>
                  <a:lnTo>
                    <a:pt x="1090" y="227"/>
                  </a:lnTo>
                  <a:lnTo>
                    <a:pt x="1084" y="219"/>
                  </a:lnTo>
                  <a:lnTo>
                    <a:pt x="1077" y="213"/>
                  </a:lnTo>
                  <a:lnTo>
                    <a:pt x="1071" y="207"/>
                  </a:lnTo>
                  <a:lnTo>
                    <a:pt x="1071" y="207"/>
                  </a:lnTo>
                  <a:lnTo>
                    <a:pt x="1063" y="200"/>
                  </a:lnTo>
                  <a:lnTo>
                    <a:pt x="1055" y="190"/>
                  </a:lnTo>
                  <a:lnTo>
                    <a:pt x="1055" y="190"/>
                  </a:lnTo>
                  <a:lnTo>
                    <a:pt x="1044" y="180"/>
                  </a:lnTo>
                  <a:lnTo>
                    <a:pt x="1033" y="170"/>
                  </a:lnTo>
                  <a:lnTo>
                    <a:pt x="1021" y="161"/>
                  </a:lnTo>
                  <a:lnTo>
                    <a:pt x="1008" y="153"/>
                  </a:lnTo>
                  <a:lnTo>
                    <a:pt x="1008" y="153"/>
                  </a:lnTo>
                  <a:lnTo>
                    <a:pt x="992" y="142"/>
                  </a:lnTo>
                  <a:lnTo>
                    <a:pt x="983" y="137"/>
                  </a:lnTo>
                  <a:lnTo>
                    <a:pt x="976" y="130"/>
                  </a:lnTo>
                  <a:lnTo>
                    <a:pt x="976" y="130"/>
                  </a:lnTo>
                  <a:lnTo>
                    <a:pt x="971" y="126"/>
                  </a:lnTo>
                  <a:lnTo>
                    <a:pt x="966" y="124"/>
                  </a:lnTo>
                  <a:lnTo>
                    <a:pt x="955" y="121"/>
                  </a:lnTo>
                  <a:lnTo>
                    <a:pt x="955" y="121"/>
                  </a:lnTo>
                  <a:lnTo>
                    <a:pt x="947" y="119"/>
                  </a:lnTo>
                  <a:lnTo>
                    <a:pt x="943" y="117"/>
                  </a:lnTo>
                  <a:lnTo>
                    <a:pt x="940" y="115"/>
                  </a:lnTo>
                  <a:lnTo>
                    <a:pt x="940" y="115"/>
                  </a:lnTo>
                  <a:lnTo>
                    <a:pt x="934" y="108"/>
                  </a:lnTo>
                  <a:lnTo>
                    <a:pt x="927" y="103"/>
                  </a:lnTo>
                  <a:lnTo>
                    <a:pt x="911" y="92"/>
                  </a:lnTo>
                  <a:lnTo>
                    <a:pt x="896" y="84"/>
                  </a:lnTo>
                  <a:lnTo>
                    <a:pt x="880" y="77"/>
                  </a:lnTo>
                  <a:lnTo>
                    <a:pt x="880" y="77"/>
                  </a:lnTo>
                  <a:lnTo>
                    <a:pt x="867" y="71"/>
                  </a:lnTo>
                  <a:lnTo>
                    <a:pt x="852" y="65"/>
                  </a:lnTo>
                  <a:lnTo>
                    <a:pt x="837" y="59"/>
                  </a:lnTo>
                  <a:lnTo>
                    <a:pt x="820" y="54"/>
                  </a:lnTo>
                  <a:lnTo>
                    <a:pt x="803" y="50"/>
                  </a:lnTo>
                  <a:lnTo>
                    <a:pt x="785" y="47"/>
                  </a:lnTo>
                  <a:lnTo>
                    <a:pt x="767" y="45"/>
                  </a:lnTo>
                  <a:lnTo>
                    <a:pt x="751" y="44"/>
                  </a:lnTo>
                  <a:lnTo>
                    <a:pt x="751" y="44"/>
                  </a:lnTo>
                  <a:lnTo>
                    <a:pt x="731" y="43"/>
                  </a:lnTo>
                  <a:lnTo>
                    <a:pt x="712" y="41"/>
                  </a:lnTo>
                  <a:lnTo>
                    <a:pt x="712" y="41"/>
                  </a:lnTo>
                  <a:lnTo>
                    <a:pt x="693" y="39"/>
                  </a:lnTo>
                  <a:lnTo>
                    <a:pt x="672" y="38"/>
                  </a:lnTo>
                  <a:lnTo>
                    <a:pt x="670" y="38"/>
                  </a:lnTo>
                  <a:lnTo>
                    <a:pt x="668" y="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5" name="chenying0907 409"/>
            <p:cNvSpPr>
              <a:spLocks/>
            </p:cNvSpPr>
            <p:nvPr/>
          </p:nvSpPr>
          <p:spPr bwMode="auto">
            <a:xfrm>
              <a:off x="5319713" y="3249613"/>
              <a:ext cx="493713" cy="57150"/>
            </a:xfrm>
            <a:custGeom>
              <a:avLst/>
              <a:gdLst/>
              <a:ahLst/>
              <a:cxnLst>
                <a:cxn ang="0">
                  <a:pos x="488" y="109"/>
                </a:cxn>
                <a:cxn ang="0">
                  <a:pos x="463" y="107"/>
                </a:cxn>
                <a:cxn ang="0">
                  <a:pos x="442" y="104"/>
                </a:cxn>
                <a:cxn ang="0">
                  <a:pos x="431" y="101"/>
                </a:cxn>
                <a:cxn ang="0">
                  <a:pos x="395" y="96"/>
                </a:cxn>
                <a:cxn ang="0">
                  <a:pos x="346" y="93"/>
                </a:cxn>
                <a:cxn ang="0">
                  <a:pos x="339" y="93"/>
                </a:cxn>
                <a:cxn ang="0">
                  <a:pos x="272" y="88"/>
                </a:cxn>
                <a:cxn ang="0">
                  <a:pos x="206" y="81"/>
                </a:cxn>
                <a:cxn ang="0">
                  <a:pos x="157" y="74"/>
                </a:cxn>
                <a:cxn ang="0">
                  <a:pos x="106" y="65"/>
                </a:cxn>
                <a:cxn ang="0">
                  <a:pos x="56" y="51"/>
                </a:cxn>
                <a:cxn ang="0">
                  <a:pos x="9" y="32"/>
                </a:cxn>
                <a:cxn ang="0">
                  <a:pos x="6" y="30"/>
                </a:cxn>
                <a:cxn ang="0">
                  <a:pos x="1" y="24"/>
                </a:cxn>
                <a:cxn ang="0">
                  <a:pos x="0" y="15"/>
                </a:cxn>
                <a:cxn ang="0">
                  <a:pos x="3" y="9"/>
                </a:cxn>
                <a:cxn ang="0">
                  <a:pos x="12" y="1"/>
                </a:cxn>
                <a:cxn ang="0">
                  <a:pos x="20" y="0"/>
                </a:cxn>
                <a:cxn ang="0">
                  <a:pos x="24" y="0"/>
                </a:cxn>
                <a:cxn ang="0">
                  <a:pos x="29" y="2"/>
                </a:cxn>
                <a:cxn ang="0">
                  <a:pos x="57" y="13"/>
                </a:cxn>
                <a:cxn ang="0">
                  <a:pos x="117" y="31"/>
                </a:cxn>
                <a:cxn ang="0">
                  <a:pos x="178" y="41"/>
                </a:cxn>
                <a:cxn ang="0">
                  <a:pos x="270" y="50"/>
                </a:cxn>
                <a:cxn ang="0">
                  <a:pos x="273" y="50"/>
                </a:cxn>
                <a:cxn ang="0">
                  <a:pos x="356" y="60"/>
                </a:cxn>
                <a:cxn ang="0">
                  <a:pos x="409" y="66"/>
                </a:cxn>
                <a:cxn ang="0">
                  <a:pos x="463" y="70"/>
                </a:cxn>
                <a:cxn ang="0">
                  <a:pos x="489" y="71"/>
                </a:cxn>
                <a:cxn ang="0">
                  <a:pos x="517" y="71"/>
                </a:cxn>
                <a:cxn ang="0">
                  <a:pos x="596" y="69"/>
                </a:cxn>
                <a:cxn ang="0">
                  <a:pos x="693" y="63"/>
                </a:cxn>
                <a:cxn ang="0">
                  <a:pos x="714" y="62"/>
                </a:cxn>
                <a:cxn ang="0">
                  <a:pos x="738" y="61"/>
                </a:cxn>
                <a:cxn ang="0">
                  <a:pos x="784" y="55"/>
                </a:cxn>
                <a:cxn ang="0">
                  <a:pos x="807" y="48"/>
                </a:cxn>
                <a:cxn ang="0">
                  <a:pos x="818" y="44"/>
                </a:cxn>
                <a:cxn ang="0">
                  <a:pos x="854" y="38"/>
                </a:cxn>
                <a:cxn ang="0">
                  <a:pos x="874" y="34"/>
                </a:cxn>
                <a:cxn ang="0">
                  <a:pos x="895" y="30"/>
                </a:cxn>
                <a:cxn ang="0">
                  <a:pos x="896" y="29"/>
                </a:cxn>
                <a:cxn ang="0">
                  <a:pos x="902" y="26"/>
                </a:cxn>
                <a:cxn ang="0">
                  <a:pos x="915" y="25"/>
                </a:cxn>
                <a:cxn ang="0">
                  <a:pos x="919" y="25"/>
                </a:cxn>
                <a:cxn ang="0">
                  <a:pos x="927" y="27"/>
                </a:cxn>
                <a:cxn ang="0">
                  <a:pos x="931" y="33"/>
                </a:cxn>
                <a:cxn ang="0">
                  <a:pos x="933" y="37"/>
                </a:cxn>
                <a:cxn ang="0">
                  <a:pos x="931" y="49"/>
                </a:cxn>
                <a:cxn ang="0">
                  <a:pos x="926" y="56"/>
                </a:cxn>
                <a:cxn ang="0">
                  <a:pos x="919" y="60"/>
                </a:cxn>
                <a:cxn ang="0">
                  <a:pos x="900" y="67"/>
                </a:cxn>
                <a:cxn ang="0">
                  <a:pos x="858" y="77"/>
                </a:cxn>
                <a:cxn ang="0">
                  <a:pos x="794" y="88"/>
                </a:cxn>
                <a:cxn ang="0">
                  <a:pos x="752" y="93"/>
                </a:cxn>
                <a:cxn ang="0">
                  <a:pos x="684" y="100"/>
                </a:cxn>
                <a:cxn ang="0">
                  <a:pos x="663" y="103"/>
                </a:cxn>
                <a:cxn ang="0">
                  <a:pos x="602" y="104"/>
                </a:cxn>
                <a:cxn ang="0">
                  <a:pos x="559" y="105"/>
                </a:cxn>
                <a:cxn ang="0">
                  <a:pos x="533" y="107"/>
                </a:cxn>
                <a:cxn ang="0">
                  <a:pos x="510" y="108"/>
                </a:cxn>
                <a:cxn ang="0">
                  <a:pos x="488" y="109"/>
                </a:cxn>
              </a:cxnLst>
              <a:rect l="0" t="0" r="r" b="b"/>
              <a:pathLst>
                <a:path w="933" h="109">
                  <a:moveTo>
                    <a:pt x="488" y="109"/>
                  </a:moveTo>
                  <a:lnTo>
                    <a:pt x="488" y="109"/>
                  </a:lnTo>
                  <a:lnTo>
                    <a:pt x="475" y="108"/>
                  </a:lnTo>
                  <a:lnTo>
                    <a:pt x="463" y="107"/>
                  </a:lnTo>
                  <a:lnTo>
                    <a:pt x="452" y="106"/>
                  </a:lnTo>
                  <a:lnTo>
                    <a:pt x="442" y="104"/>
                  </a:lnTo>
                  <a:lnTo>
                    <a:pt x="442" y="104"/>
                  </a:lnTo>
                  <a:lnTo>
                    <a:pt x="431" y="101"/>
                  </a:lnTo>
                  <a:lnTo>
                    <a:pt x="419" y="99"/>
                  </a:lnTo>
                  <a:lnTo>
                    <a:pt x="395" y="96"/>
                  </a:lnTo>
                  <a:lnTo>
                    <a:pt x="370" y="94"/>
                  </a:lnTo>
                  <a:lnTo>
                    <a:pt x="346" y="93"/>
                  </a:lnTo>
                  <a:lnTo>
                    <a:pt x="339" y="93"/>
                  </a:lnTo>
                  <a:lnTo>
                    <a:pt x="339" y="93"/>
                  </a:lnTo>
                  <a:lnTo>
                    <a:pt x="306" y="91"/>
                  </a:lnTo>
                  <a:lnTo>
                    <a:pt x="272" y="88"/>
                  </a:lnTo>
                  <a:lnTo>
                    <a:pt x="239" y="85"/>
                  </a:lnTo>
                  <a:lnTo>
                    <a:pt x="206" y="81"/>
                  </a:lnTo>
                  <a:lnTo>
                    <a:pt x="206" y="81"/>
                  </a:lnTo>
                  <a:lnTo>
                    <a:pt x="157" y="74"/>
                  </a:lnTo>
                  <a:lnTo>
                    <a:pt x="131" y="70"/>
                  </a:lnTo>
                  <a:lnTo>
                    <a:pt x="106" y="65"/>
                  </a:lnTo>
                  <a:lnTo>
                    <a:pt x="81" y="59"/>
                  </a:lnTo>
                  <a:lnTo>
                    <a:pt x="56" y="51"/>
                  </a:lnTo>
                  <a:lnTo>
                    <a:pt x="32" y="42"/>
                  </a:lnTo>
                  <a:lnTo>
                    <a:pt x="9" y="32"/>
                  </a:lnTo>
                  <a:lnTo>
                    <a:pt x="9" y="32"/>
                  </a:lnTo>
                  <a:lnTo>
                    <a:pt x="6" y="30"/>
                  </a:lnTo>
                  <a:lnTo>
                    <a:pt x="3" y="28"/>
                  </a:lnTo>
                  <a:lnTo>
                    <a:pt x="1" y="24"/>
                  </a:lnTo>
                  <a:lnTo>
                    <a:pt x="0" y="19"/>
                  </a:lnTo>
                  <a:lnTo>
                    <a:pt x="0" y="15"/>
                  </a:lnTo>
                  <a:lnTo>
                    <a:pt x="0" y="15"/>
                  </a:lnTo>
                  <a:lnTo>
                    <a:pt x="3" y="9"/>
                  </a:lnTo>
                  <a:lnTo>
                    <a:pt x="7" y="4"/>
                  </a:lnTo>
                  <a:lnTo>
                    <a:pt x="12" y="1"/>
                  </a:lnTo>
                  <a:lnTo>
                    <a:pt x="17" y="0"/>
                  </a:lnTo>
                  <a:lnTo>
                    <a:pt x="20" y="0"/>
                  </a:lnTo>
                  <a:lnTo>
                    <a:pt x="20" y="0"/>
                  </a:lnTo>
                  <a:lnTo>
                    <a:pt x="24" y="0"/>
                  </a:lnTo>
                  <a:lnTo>
                    <a:pt x="29" y="2"/>
                  </a:lnTo>
                  <a:lnTo>
                    <a:pt x="29" y="2"/>
                  </a:lnTo>
                  <a:lnTo>
                    <a:pt x="42" y="8"/>
                  </a:lnTo>
                  <a:lnTo>
                    <a:pt x="57" y="13"/>
                  </a:lnTo>
                  <a:lnTo>
                    <a:pt x="86" y="24"/>
                  </a:lnTo>
                  <a:lnTo>
                    <a:pt x="117" y="31"/>
                  </a:lnTo>
                  <a:lnTo>
                    <a:pt x="147" y="37"/>
                  </a:lnTo>
                  <a:lnTo>
                    <a:pt x="178" y="41"/>
                  </a:lnTo>
                  <a:lnTo>
                    <a:pt x="209" y="45"/>
                  </a:lnTo>
                  <a:lnTo>
                    <a:pt x="270" y="50"/>
                  </a:lnTo>
                  <a:lnTo>
                    <a:pt x="273" y="50"/>
                  </a:lnTo>
                  <a:lnTo>
                    <a:pt x="273" y="50"/>
                  </a:lnTo>
                  <a:lnTo>
                    <a:pt x="315" y="55"/>
                  </a:lnTo>
                  <a:lnTo>
                    <a:pt x="356" y="60"/>
                  </a:lnTo>
                  <a:lnTo>
                    <a:pt x="356" y="60"/>
                  </a:lnTo>
                  <a:lnTo>
                    <a:pt x="409" y="66"/>
                  </a:lnTo>
                  <a:lnTo>
                    <a:pt x="436" y="68"/>
                  </a:lnTo>
                  <a:lnTo>
                    <a:pt x="463" y="70"/>
                  </a:lnTo>
                  <a:lnTo>
                    <a:pt x="463" y="70"/>
                  </a:lnTo>
                  <a:lnTo>
                    <a:pt x="489" y="71"/>
                  </a:lnTo>
                  <a:lnTo>
                    <a:pt x="517" y="71"/>
                  </a:lnTo>
                  <a:lnTo>
                    <a:pt x="517" y="71"/>
                  </a:lnTo>
                  <a:lnTo>
                    <a:pt x="557" y="71"/>
                  </a:lnTo>
                  <a:lnTo>
                    <a:pt x="596" y="69"/>
                  </a:lnTo>
                  <a:lnTo>
                    <a:pt x="675" y="64"/>
                  </a:lnTo>
                  <a:lnTo>
                    <a:pt x="693" y="63"/>
                  </a:lnTo>
                  <a:lnTo>
                    <a:pt x="693" y="63"/>
                  </a:lnTo>
                  <a:lnTo>
                    <a:pt x="714" y="62"/>
                  </a:lnTo>
                  <a:lnTo>
                    <a:pt x="714" y="62"/>
                  </a:lnTo>
                  <a:lnTo>
                    <a:pt x="738" y="61"/>
                  </a:lnTo>
                  <a:lnTo>
                    <a:pt x="760" y="59"/>
                  </a:lnTo>
                  <a:lnTo>
                    <a:pt x="784" y="55"/>
                  </a:lnTo>
                  <a:lnTo>
                    <a:pt x="795" y="51"/>
                  </a:lnTo>
                  <a:lnTo>
                    <a:pt x="807" y="48"/>
                  </a:lnTo>
                  <a:lnTo>
                    <a:pt x="807" y="48"/>
                  </a:lnTo>
                  <a:lnTo>
                    <a:pt x="818" y="44"/>
                  </a:lnTo>
                  <a:lnTo>
                    <a:pt x="831" y="42"/>
                  </a:lnTo>
                  <a:lnTo>
                    <a:pt x="854" y="38"/>
                  </a:lnTo>
                  <a:lnTo>
                    <a:pt x="854" y="38"/>
                  </a:lnTo>
                  <a:lnTo>
                    <a:pt x="874" y="34"/>
                  </a:lnTo>
                  <a:lnTo>
                    <a:pt x="894" y="30"/>
                  </a:lnTo>
                  <a:lnTo>
                    <a:pt x="895" y="30"/>
                  </a:lnTo>
                  <a:lnTo>
                    <a:pt x="896" y="29"/>
                  </a:lnTo>
                  <a:lnTo>
                    <a:pt x="896" y="29"/>
                  </a:lnTo>
                  <a:lnTo>
                    <a:pt x="899" y="27"/>
                  </a:lnTo>
                  <a:lnTo>
                    <a:pt x="902" y="26"/>
                  </a:lnTo>
                  <a:lnTo>
                    <a:pt x="908" y="25"/>
                  </a:lnTo>
                  <a:lnTo>
                    <a:pt x="915" y="25"/>
                  </a:lnTo>
                  <a:lnTo>
                    <a:pt x="915" y="25"/>
                  </a:lnTo>
                  <a:lnTo>
                    <a:pt x="919" y="25"/>
                  </a:lnTo>
                  <a:lnTo>
                    <a:pt x="923" y="26"/>
                  </a:lnTo>
                  <a:lnTo>
                    <a:pt x="927" y="27"/>
                  </a:lnTo>
                  <a:lnTo>
                    <a:pt x="929" y="29"/>
                  </a:lnTo>
                  <a:lnTo>
                    <a:pt x="931" y="33"/>
                  </a:lnTo>
                  <a:lnTo>
                    <a:pt x="933" y="37"/>
                  </a:lnTo>
                  <a:lnTo>
                    <a:pt x="933" y="37"/>
                  </a:lnTo>
                  <a:lnTo>
                    <a:pt x="933" y="43"/>
                  </a:lnTo>
                  <a:lnTo>
                    <a:pt x="931" y="49"/>
                  </a:lnTo>
                  <a:lnTo>
                    <a:pt x="929" y="53"/>
                  </a:lnTo>
                  <a:lnTo>
                    <a:pt x="926" y="56"/>
                  </a:lnTo>
                  <a:lnTo>
                    <a:pt x="923" y="58"/>
                  </a:lnTo>
                  <a:lnTo>
                    <a:pt x="919" y="60"/>
                  </a:lnTo>
                  <a:lnTo>
                    <a:pt x="919" y="60"/>
                  </a:lnTo>
                  <a:lnTo>
                    <a:pt x="900" y="67"/>
                  </a:lnTo>
                  <a:lnTo>
                    <a:pt x="879" y="73"/>
                  </a:lnTo>
                  <a:lnTo>
                    <a:pt x="858" y="77"/>
                  </a:lnTo>
                  <a:lnTo>
                    <a:pt x="838" y="81"/>
                  </a:lnTo>
                  <a:lnTo>
                    <a:pt x="794" y="88"/>
                  </a:lnTo>
                  <a:lnTo>
                    <a:pt x="752" y="93"/>
                  </a:lnTo>
                  <a:lnTo>
                    <a:pt x="752" y="93"/>
                  </a:lnTo>
                  <a:lnTo>
                    <a:pt x="718" y="96"/>
                  </a:lnTo>
                  <a:lnTo>
                    <a:pt x="684" y="100"/>
                  </a:lnTo>
                  <a:lnTo>
                    <a:pt x="684" y="100"/>
                  </a:lnTo>
                  <a:lnTo>
                    <a:pt x="663" y="103"/>
                  </a:lnTo>
                  <a:lnTo>
                    <a:pt x="644" y="104"/>
                  </a:lnTo>
                  <a:lnTo>
                    <a:pt x="602" y="104"/>
                  </a:lnTo>
                  <a:lnTo>
                    <a:pt x="602" y="104"/>
                  </a:lnTo>
                  <a:lnTo>
                    <a:pt x="559" y="105"/>
                  </a:lnTo>
                  <a:lnTo>
                    <a:pt x="559" y="105"/>
                  </a:lnTo>
                  <a:lnTo>
                    <a:pt x="533" y="107"/>
                  </a:lnTo>
                  <a:lnTo>
                    <a:pt x="533" y="107"/>
                  </a:lnTo>
                  <a:lnTo>
                    <a:pt x="510" y="108"/>
                  </a:lnTo>
                  <a:lnTo>
                    <a:pt x="488" y="109"/>
                  </a:lnTo>
                  <a:lnTo>
                    <a:pt x="488"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6" name="chenying0907 410"/>
            <p:cNvSpPr>
              <a:spLocks/>
            </p:cNvSpPr>
            <p:nvPr/>
          </p:nvSpPr>
          <p:spPr bwMode="auto">
            <a:xfrm>
              <a:off x="5219701" y="3473450"/>
              <a:ext cx="684213" cy="31750"/>
            </a:xfrm>
            <a:custGeom>
              <a:avLst/>
              <a:gdLst/>
              <a:ahLst/>
              <a:cxnLst>
                <a:cxn ang="0">
                  <a:pos x="1274" y="61"/>
                </a:cxn>
                <a:cxn ang="0">
                  <a:pos x="1271" y="61"/>
                </a:cxn>
                <a:cxn ang="0">
                  <a:pos x="1219" y="56"/>
                </a:cxn>
                <a:cxn ang="0">
                  <a:pos x="1171" y="55"/>
                </a:cxn>
                <a:cxn ang="0">
                  <a:pos x="1140" y="55"/>
                </a:cxn>
                <a:cxn ang="0">
                  <a:pos x="1109" y="55"/>
                </a:cxn>
                <a:cxn ang="0">
                  <a:pos x="1071" y="54"/>
                </a:cxn>
                <a:cxn ang="0">
                  <a:pos x="1034" y="52"/>
                </a:cxn>
                <a:cxn ang="0">
                  <a:pos x="960" y="49"/>
                </a:cxn>
                <a:cxn ang="0">
                  <a:pos x="889" y="48"/>
                </a:cxn>
                <a:cxn ang="0">
                  <a:pos x="820" y="46"/>
                </a:cxn>
                <a:cxn ang="0">
                  <a:pos x="681" y="43"/>
                </a:cxn>
                <a:cxn ang="0">
                  <a:pos x="570" y="43"/>
                </a:cxn>
                <a:cxn ang="0">
                  <a:pos x="460" y="42"/>
                </a:cxn>
                <a:cxn ang="0">
                  <a:pos x="393" y="43"/>
                </a:cxn>
                <a:cxn ang="0">
                  <a:pos x="333" y="43"/>
                </a:cxn>
                <a:cxn ang="0">
                  <a:pos x="289" y="45"/>
                </a:cxn>
                <a:cxn ang="0">
                  <a:pos x="212" y="46"/>
                </a:cxn>
                <a:cxn ang="0">
                  <a:pos x="164" y="45"/>
                </a:cxn>
                <a:cxn ang="0">
                  <a:pos x="111" y="42"/>
                </a:cxn>
                <a:cxn ang="0">
                  <a:pos x="64" y="38"/>
                </a:cxn>
                <a:cxn ang="0">
                  <a:pos x="18" y="36"/>
                </a:cxn>
                <a:cxn ang="0">
                  <a:pos x="13" y="36"/>
                </a:cxn>
                <a:cxn ang="0">
                  <a:pos x="7" y="33"/>
                </a:cxn>
                <a:cxn ang="0">
                  <a:pos x="3" y="28"/>
                </a:cxn>
                <a:cxn ang="0">
                  <a:pos x="0" y="18"/>
                </a:cxn>
                <a:cxn ang="0">
                  <a:pos x="1" y="12"/>
                </a:cxn>
                <a:cxn ang="0">
                  <a:pos x="4" y="7"/>
                </a:cxn>
                <a:cxn ang="0">
                  <a:pos x="10" y="2"/>
                </a:cxn>
                <a:cxn ang="0">
                  <a:pos x="18" y="0"/>
                </a:cxn>
                <a:cxn ang="0">
                  <a:pos x="40" y="0"/>
                </a:cxn>
                <a:cxn ang="0">
                  <a:pos x="107" y="4"/>
                </a:cxn>
                <a:cxn ang="0">
                  <a:pos x="152" y="8"/>
                </a:cxn>
                <a:cxn ang="0">
                  <a:pos x="197" y="10"/>
                </a:cxn>
                <a:cxn ang="0">
                  <a:pos x="200" y="10"/>
                </a:cxn>
                <a:cxn ang="0">
                  <a:pos x="283" y="9"/>
                </a:cxn>
                <a:cxn ang="0">
                  <a:pos x="324" y="8"/>
                </a:cxn>
                <a:cxn ang="0">
                  <a:pos x="715" y="7"/>
                </a:cxn>
                <a:cxn ang="0">
                  <a:pos x="750" y="8"/>
                </a:cxn>
                <a:cxn ang="0">
                  <a:pos x="784" y="10"/>
                </a:cxn>
                <a:cxn ang="0">
                  <a:pos x="855" y="13"/>
                </a:cxn>
                <a:cxn ang="0">
                  <a:pos x="894" y="13"/>
                </a:cxn>
                <a:cxn ang="0">
                  <a:pos x="932" y="12"/>
                </a:cxn>
                <a:cxn ang="0">
                  <a:pos x="963" y="13"/>
                </a:cxn>
                <a:cxn ang="0">
                  <a:pos x="989" y="15"/>
                </a:cxn>
                <a:cxn ang="0">
                  <a:pos x="1043" y="19"/>
                </a:cxn>
                <a:cxn ang="0">
                  <a:pos x="1096" y="19"/>
                </a:cxn>
                <a:cxn ang="0">
                  <a:pos x="1125" y="19"/>
                </a:cxn>
                <a:cxn ang="0">
                  <a:pos x="1154" y="19"/>
                </a:cxn>
                <a:cxn ang="0">
                  <a:pos x="1217" y="20"/>
                </a:cxn>
                <a:cxn ang="0">
                  <a:pos x="1281" y="26"/>
                </a:cxn>
                <a:cxn ang="0">
                  <a:pos x="1285" y="27"/>
                </a:cxn>
                <a:cxn ang="0">
                  <a:pos x="1290" y="31"/>
                </a:cxn>
                <a:cxn ang="0">
                  <a:pos x="1293" y="38"/>
                </a:cxn>
                <a:cxn ang="0">
                  <a:pos x="1293" y="42"/>
                </a:cxn>
                <a:cxn ang="0">
                  <a:pos x="1290" y="52"/>
                </a:cxn>
                <a:cxn ang="0">
                  <a:pos x="1285" y="57"/>
                </a:cxn>
                <a:cxn ang="0">
                  <a:pos x="1278" y="61"/>
                </a:cxn>
                <a:cxn ang="0">
                  <a:pos x="1274" y="61"/>
                </a:cxn>
                <a:cxn ang="0">
                  <a:pos x="1274" y="61"/>
                </a:cxn>
              </a:cxnLst>
              <a:rect l="0" t="0" r="r" b="b"/>
              <a:pathLst>
                <a:path w="1293" h="61">
                  <a:moveTo>
                    <a:pt x="1274" y="61"/>
                  </a:moveTo>
                  <a:lnTo>
                    <a:pt x="1274" y="61"/>
                  </a:lnTo>
                  <a:lnTo>
                    <a:pt x="1271" y="61"/>
                  </a:lnTo>
                  <a:lnTo>
                    <a:pt x="1271" y="61"/>
                  </a:lnTo>
                  <a:lnTo>
                    <a:pt x="1245" y="58"/>
                  </a:lnTo>
                  <a:lnTo>
                    <a:pt x="1219" y="56"/>
                  </a:lnTo>
                  <a:lnTo>
                    <a:pt x="1194" y="55"/>
                  </a:lnTo>
                  <a:lnTo>
                    <a:pt x="1171" y="55"/>
                  </a:lnTo>
                  <a:lnTo>
                    <a:pt x="1171" y="55"/>
                  </a:lnTo>
                  <a:lnTo>
                    <a:pt x="1140" y="55"/>
                  </a:lnTo>
                  <a:lnTo>
                    <a:pt x="1140" y="55"/>
                  </a:lnTo>
                  <a:lnTo>
                    <a:pt x="1109" y="55"/>
                  </a:lnTo>
                  <a:lnTo>
                    <a:pt x="1109" y="55"/>
                  </a:lnTo>
                  <a:lnTo>
                    <a:pt x="1071" y="54"/>
                  </a:lnTo>
                  <a:lnTo>
                    <a:pt x="1034" y="52"/>
                  </a:lnTo>
                  <a:lnTo>
                    <a:pt x="1034" y="52"/>
                  </a:lnTo>
                  <a:lnTo>
                    <a:pt x="997" y="50"/>
                  </a:lnTo>
                  <a:lnTo>
                    <a:pt x="960" y="49"/>
                  </a:lnTo>
                  <a:lnTo>
                    <a:pt x="960" y="49"/>
                  </a:lnTo>
                  <a:lnTo>
                    <a:pt x="889" y="48"/>
                  </a:lnTo>
                  <a:lnTo>
                    <a:pt x="820" y="46"/>
                  </a:lnTo>
                  <a:lnTo>
                    <a:pt x="820" y="46"/>
                  </a:lnTo>
                  <a:lnTo>
                    <a:pt x="751" y="44"/>
                  </a:lnTo>
                  <a:lnTo>
                    <a:pt x="681" y="43"/>
                  </a:lnTo>
                  <a:lnTo>
                    <a:pt x="681" y="43"/>
                  </a:lnTo>
                  <a:lnTo>
                    <a:pt x="570" y="43"/>
                  </a:lnTo>
                  <a:lnTo>
                    <a:pt x="570" y="43"/>
                  </a:lnTo>
                  <a:lnTo>
                    <a:pt x="460" y="42"/>
                  </a:lnTo>
                  <a:lnTo>
                    <a:pt x="460" y="42"/>
                  </a:lnTo>
                  <a:lnTo>
                    <a:pt x="393" y="43"/>
                  </a:lnTo>
                  <a:lnTo>
                    <a:pt x="333" y="43"/>
                  </a:lnTo>
                  <a:lnTo>
                    <a:pt x="333" y="43"/>
                  </a:lnTo>
                  <a:lnTo>
                    <a:pt x="289" y="45"/>
                  </a:lnTo>
                  <a:lnTo>
                    <a:pt x="289" y="45"/>
                  </a:lnTo>
                  <a:lnTo>
                    <a:pt x="251" y="46"/>
                  </a:lnTo>
                  <a:lnTo>
                    <a:pt x="212" y="46"/>
                  </a:lnTo>
                  <a:lnTo>
                    <a:pt x="212" y="46"/>
                  </a:lnTo>
                  <a:lnTo>
                    <a:pt x="164" y="45"/>
                  </a:lnTo>
                  <a:lnTo>
                    <a:pt x="164" y="45"/>
                  </a:lnTo>
                  <a:lnTo>
                    <a:pt x="111" y="42"/>
                  </a:lnTo>
                  <a:lnTo>
                    <a:pt x="111" y="42"/>
                  </a:lnTo>
                  <a:lnTo>
                    <a:pt x="64" y="38"/>
                  </a:lnTo>
                  <a:lnTo>
                    <a:pt x="41" y="36"/>
                  </a:lnTo>
                  <a:lnTo>
                    <a:pt x="18" y="36"/>
                  </a:lnTo>
                  <a:lnTo>
                    <a:pt x="18" y="36"/>
                  </a:lnTo>
                  <a:lnTo>
                    <a:pt x="13" y="36"/>
                  </a:lnTo>
                  <a:lnTo>
                    <a:pt x="10" y="34"/>
                  </a:lnTo>
                  <a:lnTo>
                    <a:pt x="7" y="33"/>
                  </a:lnTo>
                  <a:lnTo>
                    <a:pt x="4" y="30"/>
                  </a:lnTo>
                  <a:lnTo>
                    <a:pt x="3" y="28"/>
                  </a:lnTo>
                  <a:lnTo>
                    <a:pt x="1" y="25"/>
                  </a:lnTo>
                  <a:lnTo>
                    <a:pt x="0" y="18"/>
                  </a:lnTo>
                  <a:lnTo>
                    <a:pt x="0" y="18"/>
                  </a:lnTo>
                  <a:lnTo>
                    <a:pt x="1" y="12"/>
                  </a:lnTo>
                  <a:lnTo>
                    <a:pt x="3" y="9"/>
                  </a:lnTo>
                  <a:lnTo>
                    <a:pt x="4" y="7"/>
                  </a:lnTo>
                  <a:lnTo>
                    <a:pt x="7" y="3"/>
                  </a:lnTo>
                  <a:lnTo>
                    <a:pt x="10" y="2"/>
                  </a:lnTo>
                  <a:lnTo>
                    <a:pt x="13" y="0"/>
                  </a:lnTo>
                  <a:lnTo>
                    <a:pt x="18" y="0"/>
                  </a:lnTo>
                  <a:lnTo>
                    <a:pt x="18" y="0"/>
                  </a:lnTo>
                  <a:lnTo>
                    <a:pt x="40" y="0"/>
                  </a:lnTo>
                  <a:lnTo>
                    <a:pt x="63" y="1"/>
                  </a:lnTo>
                  <a:lnTo>
                    <a:pt x="107" y="4"/>
                  </a:lnTo>
                  <a:lnTo>
                    <a:pt x="107" y="4"/>
                  </a:lnTo>
                  <a:lnTo>
                    <a:pt x="152" y="8"/>
                  </a:lnTo>
                  <a:lnTo>
                    <a:pt x="175" y="9"/>
                  </a:lnTo>
                  <a:lnTo>
                    <a:pt x="197" y="10"/>
                  </a:lnTo>
                  <a:lnTo>
                    <a:pt x="200" y="10"/>
                  </a:lnTo>
                  <a:lnTo>
                    <a:pt x="200" y="10"/>
                  </a:lnTo>
                  <a:lnTo>
                    <a:pt x="242" y="9"/>
                  </a:lnTo>
                  <a:lnTo>
                    <a:pt x="283" y="9"/>
                  </a:lnTo>
                  <a:lnTo>
                    <a:pt x="283" y="9"/>
                  </a:lnTo>
                  <a:lnTo>
                    <a:pt x="324" y="8"/>
                  </a:lnTo>
                  <a:lnTo>
                    <a:pt x="366" y="7"/>
                  </a:lnTo>
                  <a:lnTo>
                    <a:pt x="715" y="7"/>
                  </a:lnTo>
                  <a:lnTo>
                    <a:pt x="715" y="7"/>
                  </a:lnTo>
                  <a:lnTo>
                    <a:pt x="750" y="8"/>
                  </a:lnTo>
                  <a:lnTo>
                    <a:pt x="784" y="10"/>
                  </a:lnTo>
                  <a:lnTo>
                    <a:pt x="784" y="10"/>
                  </a:lnTo>
                  <a:lnTo>
                    <a:pt x="819" y="12"/>
                  </a:lnTo>
                  <a:lnTo>
                    <a:pt x="855" y="13"/>
                  </a:lnTo>
                  <a:lnTo>
                    <a:pt x="855" y="13"/>
                  </a:lnTo>
                  <a:lnTo>
                    <a:pt x="894" y="13"/>
                  </a:lnTo>
                  <a:lnTo>
                    <a:pt x="894" y="13"/>
                  </a:lnTo>
                  <a:lnTo>
                    <a:pt x="932" y="12"/>
                  </a:lnTo>
                  <a:lnTo>
                    <a:pt x="932" y="12"/>
                  </a:lnTo>
                  <a:lnTo>
                    <a:pt x="963" y="13"/>
                  </a:lnTo>
                  <a:lnTo>
                    <a:pt x="989" y="15"/>
                  </a:lnTo>
                  <a:lnTo>
                    <a:pt x="989" y="15"/>
                  </a:lnTo>
                  <a:lnTo>
                    <a:pt x="1016" y="17"/>
                  </a:lnTo>
                  <a:lnTo>
                    <a:pt x="1043" y="19"/>
                  </a:lnTo>
                  <a:lnTo>
                    <a:pt x="1096" y="19"/>
                  </a:lnTo>
                  <a:lnTo>
                    <a:pt x="1096" y="19"/>
                  </a:lnTo>
                  <a:lnTo>
                    <a:pt x="1125" y="19"/>
                  </a:lnTo>
                  <a:lnTo>
                    <a:pt x="1125" y="19"/>
                  </a:lnTo>
                  <a:lnTo>
                    <a:pt x="1154" y="19"/>
                  </a:lnTo>
                  <a:lnTo>
                    <a:pt x="1154" y="19"/>
                  </a:lnTo>
                  <a:lnTo>
                    <a:pt x="1185" y="19"/>
                  </a:lnTo>
                  <a:lnTo>
                    <a:pt x="1217" y="20"/>
                  </a:lnTo>
                  <a:lnTo>
                    <a:pt x="1249" y="23"/>
                  </a:lnTo>
                  <a:lnTo>
                    <a:pt x="1281" y="26"/>
                  </a:lnTo>
                  <a:lnTo>
                    <a:pt x="1281" y="26"/>
                  </a:lnTo>
                  <a:lnTo>
                    <a:pt x="1285" y="27"/>
                  </a:lnTo>
                  <a:lnTo>
                    <a:pt x="1288" y="29"/>
                  </a:lnTo>
                  <a:lnTo>
                    <a:pt x="1290" y="31"/>
                  </a:lnTo>
                  <a:lnTo>
                    <a:pt x="1292" y="33"/>
                  </a:lnTo>
                  <a:lnTo>
                    <a:pt x="1293" y="38"/>
                  </a:lnTo>
                  <a:lnTo>
                    <a:pt x="1293" y="42"/>
                  </a:lnTo>
                  <a:lnTo>
                    <a:pt x="1293" y="42"/>
                  </a:lnTo>
                  <a:lnTo>
                    <a:pt x="1291" y="49"/>
                  </a:lnTo>
                  <a:lnTo>
                    <a:pt x="1290" y="52"/>
                  </a:lnTo>
                  <a:lnTo>
                    <a:pt x="1287" y="55"/>
                  </a:lnTo>
                  <a:lnTo>
                    <a:pt x="1285" y="57"/>
                  </a:lnTo>
                  <a:lnTo>
                    <a:pt x="1281" y="59"/>
                  </a:lnTo>
                  <a:lnTo>
                    <a:pt x="1278" y="61"/>
                  </a:lnTo>
                  <a:lnTo>
                    <a:pt x="1274" y="61"/>
                  </a:lnTo>
                  <a:lnTo>
                    <a:pt x="1274" y="61"/>
                  </a:lnTo>
                  <a:lnTo>
                    <a:pt x="1274" y="61"/>
                  </a:lnTo>
                  <a:lnTo>
                    <a:pt x="1274"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7" name="chenying0907 411"/>
            <p:cNvSpPr>
              <a:spLocks/>
            </p:cNvSpPr>
            <p:nvPr/>
          </p:nvSpPr>
          <p:spPr bwMode="auto">
            <a:xfrm>
              <a:off x="5334001" y="3676650"/>
              <a:ext cx="481013" cy="55563"/>
            </a:xfrm>
            <a:custGeom>
              <a:avLst/>
              <a:gdLst/>
              <a:ahLst/>
              <a:cxnLst>
                <a:cxn ang="0">
                  <a:pos x="888" y="105"/>
                </a:cxn>
                <a:cxn ang="0">
                  <a:pos x="879" y="103"/>
                </a:cxn>
                <a:cxn ang="0">
                  <a:pos x="854" y="92"/>
                </a:cxn>
                <a:cxn ang="0">
                  <a:pos x="799" y="74"/>
                </a:cxn>
                <a:cxn ang="0">
                  <a:pos x="743" y="62"/>
                </a:cxn>
                <a:cxn ang="0">
                  <a:pos x="658" y="48"/>
                </a:cxn>
                <a:cxn ang="0">
                  <a:pos x="652" y="47"/>
                </a:cxn>
                <a:cxn ang="0">
                  <a:pos x="592" y="41"/>
                </a:cxn>
                <a:cxn ang="0">
                  <a:pos x="533" y="38"/>
                </a:cxn>
                <a:cxn ang="0">
                  <a:pos x="415" y="36"/>
                </a:cxn>
                <a:cxn ang="0">
                  <a:pos x="389" y="37"/>
                </a:cxn>
                <a:cxn ang="0">
                  <a:pos x="341" y="40"/>
                </a:cxn>
                <a:cxn ang="0">
                  <a:pos x="267" y="48"/>
                </a:cxn>
                <a:cxn ang="0">
                  <a:pos x="198" y="58"/>
                </a:cxn>
                <a:cxn ang="0">
                  <a:pos x="167" y="63"/>
                </a:cxn>
                <a:cxn ang="0">
                  <a:pos x="128" y="69"/>
                </a:cxn>
                <a:cxn ang="0">
                  <a:pos x="90" y="77"/>
                </a:cxn>
                <a:cxn ang="0">
                  <a:pos x="71" y="82"/>
                </a:cxn>
                <a:cxn ang="0">
                  <a:pos x="35" y="91"/>
                </a:cxn>
                <a:cxn ang="0">
                  <a:pos x="16" y="93"/>
                </a:cxn>
                <a:cxn ang="0">
                  <a:pos x="14" y="93"/>
                </a:cxn>
                <a:cxn ang="0">
                  <a:pos x="7" y="92"/>
                </a:cxn>
                <a:cxn ang="0">
                  <a:pos x="3" y="88"/>
                </a:cxn>
                <a:cxn ang="0">
                  <a:pos x="0" y="77"/>
                </a:cxn>
                <a:cxn ang="0">
                  <a:pos x="0" y="71"/>
                </a:cxn>
                <a:cxn ang="0">
                  <a:pos x="3" y="64"/>
                </a:cxn>
                <a:cxn ang="0">
                  <a:pos x="9" y="60"/>
                </a:cxn>
                <a:cxn ang="0">
                  <a:pos x="16" y="56"/>
                </a:cxn>
                <a:cxn ang="0">
                  <a:pos x="35" y="54"/>
                </a:cxn>
                <a:cxn ang="0">
                  <a:pos x="89" y="43"/>
                </a:cxn>
                <a:cxn ang="0">
                  <a:pos x="115" y="37"/>
                </a:cxn>
                <a:cxn ang="0">
                  <a:pos x="141" y="32"/>
                </a:cxn>
                <a:cxn ang="0">
                  <a:pos x="250" y="13"/>
                </a:cxn>
                <a:cxn ang="0">
                  <a:pos x="279" y="9"/>
                </a:cxn>
                <a:cxn ang="0">
                  <a:pos x="336" y="4"/>
                </a:cxn>
                <a:cxn ang="0">
                  <a:pos x="419" y="1"/>
                </a:cxn>
                <a:cxn ang="0">
                  <a:pos x="472" y="0"/>
                </a:cxn>
                <a:cxn ang="0">
                  <a:pos x="569" y="3"/>
                </a:cxn>
                <a:cxn ang="0">
                  <a:pos x="651" y="9"/>
                </a:cxn>
                <a:cxn ang="0">
                  <a:pos x="707" y="16"/>
                </a:cxn>
                <a:cxn ang="0">
                  <a:pos x="763" y="26"/>
                </a:cxn>
                <a:cxn ang="0">
                  <a:pos x="819" y="42"/>
                </a:cxn>
                <a:cxn ang="0">
                  <a:pos x="873" y="61"/>
                </a:cxn>
                <a:cxn ang="0">
                  <a:pos x="899" y="72"/>
                </a:cxn>
                <a:cxn ang="0">
                  <a:pos x="904" y="76"/>
                </a:cxn>
                <a:cxn ang="0">
                  <a:pos x="908" y="85"/>
                </a:cxn>
                <a:cxn ang="0">
                  <a:pos x="907" y="88"/>
                </a:cxn>
                <a:cxn ang="0">
                  <a:pos x="901" y="100"/>
                </a:cxn>
                <a:cxn ang="0">
                  <a:pos x="891" y="105"/>
                </a:cxn>
                <a:cxn ang="0">
                  <a:pos x="888" y="105"/>
                </a:cxn>
              </a:cxnLst>
              <a:rect l="0" t="0" r="r" b="b"/>
              <a:pathLst>
                <a:path w="908" h="105">
                  <a:moveTo>
                    <a:pt x="888" y="105"/>
                  </a:moveTo>
                  <a:lnTo>
                    <a:pt x="888" y="105"/>
                  </a:lnTo>
                  <a:lnTo>
                    <a:pt x="884" y="104"/>
                  </a:lnTo>
                  <a:lnTo>
                    <a:pt x="879" y="103"/>
                  </a:lnTo>
                  <a:lnTo>
                    <a:pt x="879" y="103"/>
                  </a:lnTo>
                  <a:lnTo>
                    <a:pt x="854" y="92"/>
                  </a:lnTo>
                  <a:lnTo>
                    <a:pt x="827" y="82"/>
                  </a:lnTo>
                  <a:lnTo>
                    <a:pt x="799" y="74"/>
                  </a:lnTo>
                  <a:lnTo>
                    <a:pt x="770" y="68"/>
                  </a:lnTo>
                  <a:lnTo>
                    <a:pt x="743" y="62"/>
                  </a:lnTo>
                  <a:lnTo>
                    <a:pt x="714" y="56"/>
                  </a:lnTo>
                  <a:lnTo>
                    <a:pt x="658" y="48"/>
                  </a:lnTo>
                  <a:lnTo>
                    <a:pt x="652" y="47"/>
                  </a:lnTo>
                  <a:lnTo>
                    <a:pt x="652" y="47"/>
                  </a:lnTo>
                  <a:lnTo>
                    <a:pt x="622" y="44"/>
                  </a:lnTo>
                  <a:lnTo>
                    <a:pt x="592" y="41"/>
                  </a:lnTo>
                  <a:lnTo>
                    <a:pt x="563" y="39"/>
                  </a:lnTo>
                  <a:lnTo>
                    <a:pt x="533" y="38"/>
                  </a:lnTo>
                  <a:lnTo>
                    <a:pt x="473" y="36"/>
                  </a:lnTo>
                  <a:lnTo>
                    <a:pt x="415" y="36"/>
                  </a:lnTo>
                  <a:lnTo>
                    <a:pt x="415" y="36"/>
                  </a:lnTo>
                  <a:lnTo>
                    <a:pt x="389" y="37"/>
                  </a:lnTo>
                  <a:lnTo>
                    <a:pt x="366" y="38"/>
                  </a:lnTo>
                  <a:lnTo>
                    <a:pt x="341" y="40"/>
                  </a:lnTo>
                  <a:lnTo>
                    <a:pt x="316" y="42"/>
                  </a:lnTo>
                  <a:lnTo>
                    <a:pt x="267" y="48"/>
                  </a:lnTo>
                  <a:lnTo>
                    <a:pt x="219" y="55"/>
                  </a:lnTo>
                  <a:lnTo>
                    <a:pt x="198" y="58"/>
                  </a:lnTo>
                  <a:lnTo>
                    <a:pt x="198" y="58"/>
                  </a:lnTo>
                  <a:lnTo>
                    <a:pt x="167" y="63"/>
                  </a:lnTo>
                  <a:lnTo>
                    <a:pt x="167" y="63"/>
                  </a:lnTo>
                  <a:lnTo>
                    <a:pt x="128" y="69"/>
                  </a:lnTo>
                  <a:lnTo>
                    <a:pt x="109" y="72"/>
                  </a:lnTo>
                  <a:lnTo>
                    <a:pt x="90" y="77"/>
                  </a:lnTo>
                  <a:lnTo>
                    <a:pt x="90" y="77"/>
                  </a:lnTo>
                  <a:lnTo>
                    <a:pt x="71" y="82"/>
                  </a:lnTo>
                  <a:lnTo>
                    <a:pt x="53" y="87"/>
                  </a:lnTo>
                  <a:lnTo>
                    <a:pt x="35" y="91"/>
                  </a:lnTo>
                  <a:lnTo>
                    <a:pt x="16" y="93"/>
                  </a:lnTo>
                  <a:lnTo>
                    <a:pt x="16" y="93"/>
                  </a:lnTo>
                  <a:lnTo>
                    <a:pt x="14" y="93"/>
                  </a:lnTo>
                  <a:lnTo>
                    <a:pt x="14" y="93"/>
                  </a:lnTo>
                  <a:lnTo>
                    <a:pt x="10" y="93"/>
                  </a:lnTo>
                  <a:lnTo>
                    <a:pt x="7" y="92"/>
                  </a:lnTo>
                  <a:lnTo>
                    <a:pt x="5" y="91"/>
                  </a:lnTo>
                  <a:lnTo>
                    <a:pt x="3" y="88"/>
                  </a:lnTo>
                  <a:lnTo>
                    <a:pt x="0" y="83"/>
                  </a:lnTo>
                  <a:lnTo>
                    <a:pt x="0" y="77"/>
                  </a:lnTo>
                  <a:lnTo>
                    <a:pt x="0" y="77"/>
                  </a:lnTo>
                  <a:lnTo>
                    <a:pt x="0" y="71"/>
                  </a:lnTo>
                  <a:lnTo>
                    <a:pt x="2" y="67"/>
                  </a:lnTo>
                  <a:lnTo>
                    <a:pt x="3" y="64"/>
                  </a:lnTo>
                  <a:lnTo>
                    <a:pt x="6" y="62"/>
                  </a:lnTo>
                  <a:lnTo>
                    <a:pt x="9" y="60"/>
                  </a:lnTo>
                  <a:lnTo>
                    <a:pt x="12" y="57"/>
                  </a:lnTo>
                  <a:lnTo>
                    <a:pt x="16" y="56"/>
                  </a:lnTo>
                  <a:lnTo>
                    <a:pt x="16" y="56"/>
                  </a:lnTo>
                  <a:lnTo>
                    <a:pt x="35" y="54"/>
                  </a:lnTo>
                  <a:lnTo>
                    <a:pt x="54" y="51"/>
                  </a:lnTo>
                  <a:lnTo>
                    <a:pt x="89" y="43"/>
                  </a:lnTo>
                  <a:lnTo>
                    <a:pt x="89" y="43"/>
                  </a:lnTo>
                  <a:lnTo>
                    <a:pt x="115" y="37"/>
                  </a:lnTo>
                  <a:lnTo>
                    <a:pt x="141" y="32"/>
                  </a:lnTo>
                  <a:lnTo>
                    <a:pt x="141" y="32"/>
                  </a:lnTo>
                  <a:lnTo>
                    <a:pt x="195" y="23"/>
                  </a:lnTo>
                  <a:lnTo>
                    <a:pt x="250" y="13"/>
                  </a:lnTo>
                  <a:lnTo>
                    <a:pt x="250" y="13"/>
                  </a:lnTo>
                  <a:lnTo>
                    <a:pt x="279" y="9"/>
                  </a:lnTo>
                  <a:lnTo>
                    <a:pt x="308" y="6"/>
                  </a:lnTo>
                  <a:lnTo>
                    <a:pt x="336" y="4"/>
                  </a:lnTo>
                  <a:lnTo>
                    <a:pt x="363" y="2"/>
                  </a:lnTo>
                  <a:lnTo>
                    <a:pt x="419" y="1"/>
                  </a:lnTo>
                  <a:lnTo>
                    <a:pt x="472" y="0"/>
                  </a:lnTo>
                  <a:lnTo>
                    <a:pt x="472" y="0"/>
                  </a:lnTo>
                  <a:lnTo>
                    <a:pt x="518" y="1"/>
                  </a:lnTo>
                  <a:lnTo>
                    <a:pt x="569" y="3"/>
                  </a:lnTo>
                  <a:lnTo>
                    <a:pt x="624" y="6"/>
                  </a:lnTo>
                  <a:lnTo>
                    <a:pt x="651" y="9"/>
                  </a:lnTo>
                  <a:lnTo>
                    <a:pt x="680" y="12"/>
                  </a:lnTo>
                  <a:lnTo>
                    <a:pt x="707" y="16"/>
                  </a:lnTo>
                  <a:lnTo>
                    <a:pt x="735" y="21"/>
                  </a:lnTo>
                  <a:lnTo>
                    <a:pt x="763" y="26"/>
                  </a:lnTo>
                  <a:lnTo>
                    <a:pt x="792" y="34"/>
                  </a:lnTo>
                  <a:lnTo>
                    <a:pt x="819" y="42"/>
                  </a:lnTo>
                  <a:lnTo>
                    <a:pt x="846" y="50"/>
                  </a:lnTo>
                  <a:lnTo>
                    <a:pt x="873" y="61"/>
                  </a:lnTo>
                  <a:lnTo>
                    <a:pt x="899" y="72"/>
                  </a:lnTo>
                  <a:lnTo>
                    <a:pt x="899" y="72"/>
                  </a:lnTo>
                  <a:lnTo>
                    <a:pt x="902" y="74"/>
                  </a:lnTo>
                  <a:lnTo>
                    <a:pt x="904" y="76"/>
                  </a:lnTo>
                  <a:lnTo>
                    <a:pt x="907" y="81"/>
                  </a:lnTo>
                  <a:lnTo>
                    <a:pt x="908" y="85"/>
                  </a:lnTo>
                  <a:lnTo>
                    <a:pt x="907" y="88"/>
                  </a:lnTo>
                  <a:lnTo>
                    <a:pt x="907" y="88"/>
                  </a:lnTo>
                  <a:lnTo>
                    <a:pt x="905" y="95"/>
                  </a:lnTo>
                  <a:lnTo>
                    <a:pt x="901" y="100"/>
                  </a:lnTo>
                  <a:lnTo>
                    <a:pt x="894" y="104"/>
                  </a:lnTo>
                  <a:lnTo>
                    <a:pt x="891" y="105"/>
                  </a:lnTo>
                  <a:lnTo>
                    <a:pt x="888" y="105"/>
                  </a:lnTo>
                  <a:lnTo>
                    <a:pt x="888" y="10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8" name="chenying0907 412"/>
            <p:cNvSpPr>
              <a:spLocks/>
            </p:cNvSpPr>
            <p:nvPr/>
          </p:nvSpPr>
          <p:spPr bwMode="auto">
            <a:xfrm>
              <a:off x="5305426" y="3159125"/>
              <a:ext cx="180975" cy="641350"/>
            </a:xfrm>
            <a:custGeom>
              <a:avLst/>
              <a:gdLst/>
              <a:ahLst/>
              <a:cxnLst>
                <a:cxn ang="0">
                  <a:pos x="244" y="1210"/>
                </a:cxn>
                <a:cxn ang="0">
                  <a:pos x="223" y="1198"/>
                </a:cxn>
                <a:cxn ang="0">
                  <a:pos x="196" y="1170"/>
                </a:cxn>
                <a:cxn ang="0">
                  <a:pos x="153" y="1107"/>
                </a:cxn>
                <a:cxn ang="0">
                  <a:pos x="87" y="998"/>
                </a:cxn>
                <a:cxn ang="0">
                  <a:pos x="60" y="953"/>
                </a:cxn>
                <a:cxn ang="0">
                  <a:pos x="54" y="927"/>
                </a:cxn>
                <a:cxn ang="0">
                  <a:pos x="30" y="874"/>
                </a:cxn>
                <a:cxn ang="0">
                  <a:pos x="17" y="839"/>
                </a:cxn>
                <a:cxn ang="0">
                  <a:pos x="6" y="782"/>
                </a:cxn>
                <a:cxn ang="0">
                  <a:pos x="2" y="708"/>
                </a:cxn>
                <a:cxn ang="0">
                  <a:pos x="2" y="665"/>
                </a:cxn>
                <a:cxn ang="0">
                  <a:pos x="0" y="599"/>
                </a:cxn>
                <a:cxn ang="0">
                  <a:pos x="4" y="530"/>
                </a:cxn>
                <a:cxn ang="0">
                  <a:pos x="20" y="388"/>
                </a:cxn>
                <a:cxn ang="0">
                  <a:pos x="30" y="310"/>
                </a:cxn>
                <a:cxn ang="0">
                  <a:pos x="57" y="241"/>
                </a:cxn>
                <a:cxn ang="0">
                  <a:pos x="93" y="191"/>
                </a:cxn>
                <a:cxn ang="0">
                  <a:pos x="164" y="118"/>
                </a:cxn>
                <a:cxn ang="0">
                  <a:pos x="234" y="64"/>
                </a:cxn>
                <a:cxn ang="0">
                  <a:pos x="279" y="30"/>
                </a:cxn>
                <a:cxn ang="0">
                  <a:pos x="300" y="12"/>
                </a:cxn>
                <a:cxn ang="0">
                  <a:pos x="310" y="7"/>
                </a:cxn>
                <a:cxn ang="0">
                  <a:pos x="325" y="0"/>
                </a:cxn>
                <a:cxn ang="0">
                  <a:pos x="337" y="5"/>
                </a:cxn>
                <a:cxn ang="0">
                  <a:pos x="342" y="18"/>
                </a:cxn>
                <a:cxn ang="0">
                  <a:pos x="341" y="30"/>
                </a:cxn>
                <a:cxn ang="0">
                  <a:pos x="335" y="39"/>
                </a:cxn>
                <a:cxn ang="0">
                  <a:pos x="325" y="42"/>
                </a:cxn>
                <a:cxn ang="0">
                  <a:pos x="298" y="57"/>
                </a:cxn>
                <a:cxn ang="0">
                  <a:pos x="269" y="79"/>
                </a:cxn>
                <a:cxn ang="0">
                  <a:pos x="192" y="141"/>
                </a:cxn>
                <a:cxn ang="0">
                  <a:pos x="126" y="205"/>
                </a:cxn>
                <a:cxn ang="0">
                  <a:pos x="81" y="274"/>
                </a:cxn>
                <a:cxn ang="0">
                  <a:pos x="67" y="315"/>
                </a:cxn>
                <a:cxn ang="0">
                  <a:pos x="55" y="413"/>
                </a:cxn>
                <a:cxn ang="0">
                  <a:pos x="49" y="471"/>
                </a:cxn>
                <a:cxn ang="0">
                  <a:pos x="38" y="548"/>
                </a:cxn>
                <a:cxn ang="0">
                  <a:pos x="37" y="630"/>
                </a:cxn>
                <a:cxn ang="0">
                  <a:pos x="36" y="725"/>
                </a:cxn>
                <a:cxn ang="0">
                  <a:pos x="44" y="787"/>
                </a:cxn>
                <a:cxn ang="0">
                  <a:pos x="70" y="871"/>
                </a:cxn>
                <a:cxn ang="0">
                  <a:pos x="95" y="941"/>
                </a:cxn>
                <a:cxn ang="0">
                  <a:pos x="114" y="969"/>
                </a:cxn>
                <a:cxn ang="0">
                  <a:pos x="131" y="998"/>
                </a:cxn>
                <a:cxn ang="0">
                  <a:pos x="160" y="1049"/>
                </a:cxn>
                <a:cxn ang="0">
                  <a:pos x="191" y="1093"/>
                </a:cxn>
                <a:cxn ang="0">
                  <a:pos x="212" y="1124"/>
                </a:cxn>
                <a:cxn ang="0">
                  <a:pos x="234" y="1160"/>
                </a:cxn>
                <a:cxn ang="0">
                  <a:pos x="253" y="1175"/>
                </a:cxn>
                <a:cxn ang="0">
                  <a:pos x="264" y="1185"/>
                </a:cxn>
                <a:cxn ang="0">
                  <a:pos x="264" y="1202"/>
                </a:cxn>
                <a:cxn ang="0">
                  <a:pos x="251" y="1211"/>
                </a:cxn>
              </a:cxnLst>
              <a:rect l="0" t="0" r="r" b="b"/>
              <a:pathLst>
                <a:path w="342" h="1211">
                  <a:moveTo>
                    <a:pt x="251" y="1211"/>
                  </a:moveTo>
                  <a:lnTo>
                    <a:pt x="251" y="1211"/>
                  </a:lnTo>
                  <a:lnTo>
                    <a:pt x="248" y="1211"/>
                  </a:lnTo>
                  <a:lnTo>
                    <a:pt x="244" y="1210"/>
                  </a:lnTo>
                  <a:lnTo>
                    <a:pt x="244" y="1210"/>
                  </a:lnTo>
                  <a:lnTo>
                    <a:pt x="237" y="1206"/>
                  </a:lnTo>
                  <a:lnTo>
                    <a:pt x="229" y="1202"/>
                  </a:lnTo>
                  <a:lnTo>
                    <a:pt x="223" y="1198"/>
                  </a:lnTo>
                  <a:lnTo>
                    <a:pt x="217" y="1192"/>
                  </a:lnTo>
                  <a:lnTo>
                    <a:pt x="206" y="1181"/>
                  </a:lnTo>
                  <a:lnTo>
                    <a:pt x="196" y="1170"/>
                  </a:lnTo>
                  <a:lnTo>
                    <a:pt x="196" y="1170"/>
                  </a:lnTo>
                  <a:lnTo>
                    <a:pt x="184" y="1154"/>
                  </a:lnTo>
                  <a:lnTo>
                    <a:pt x="173" y="1138"/>
                  </a:lnTo>
                  <a:lnTo>
                    <a:pt x="161" y="1122"/>
                  </a:lnTo>
                  <a:lnTo>
                    <a:pt x="153" y="1107"/>
                  </a:lnTo>
                  <a:lnTo>
                    <a:pt x="153" y="1107"/>
                  </a:lnTo>
                  <a:lnTo>
                    <a:pt x="138" y="1079"/>
                  </a:lnTo>
                  <a:lnTo>
                    <a:pt x="121" y="1052"/>
                  </a:lnTo>
                  <a:lnTo>
                    <a:pt x="87" y="998"/>
                  </a:lnTo>
                  <a:lnTo>
                    <a:pt x="87" y="998"/>
                  </a:lnTo>
                  <a:lnTo>
                    <a:pt x="62" y="957"/>
                  </a:lnTo>
                  <a:lnTo>
                    <a:pt x="62" y="957"/>
                  </a:lnTo>
                  <a:lnTo>
                    <a:pt x="60" y="953"/>
                  </a:lnTo>
                  <a:lnTo>
                    <a:pt x="58" y="948"/>
                  </a:lnTo>
                  <a:lnTo>
                    <a:pt x="56" y="936"/>
                  </a:lnTo>
                  <a:lnTo>
                    <a:pt x="56" y="936"/>
                  </a:lnTo>
                  <a:lnTo>
                    <a:pt x="54" y="927"/>
                  </a:lnTo>
                  <a:lnTo>
                    <a:pt x="52" y="919"/>
                  </a:lnTo>
                  <a:lnTo>
                    <a:pt x="52" y="919"/>
                  </a:lnTo>
                  <a:lnTo>
                    <a:pt x="43" y="898"/>
                  </a:lnTo>
                  <a:lnTo>
                    <a:pt x="30" y="874"/>
                  </a:lnTo>
                  <a:lnTo>
                    <a:pt x="30" y="874"/>
                  </a:lnTo>
                  <a:lnTo>
                    <a:pt x="26" y="866"/>
                  </a:lnTo>
                  <a:lnTo>
                    <a:pt x="23" y="858"/>
                  </a:lnTo>
                  <a:lnTo>
                    <a:pt x="17" y="839"/>
                  </a:lnTo>
                  <a:lnTo>
                    <a:pt x="13" y="820"/>
                  </a:lnTo>
                  <a:lnTo>
                    <a:pt x="9" y="801"/>
                  </a:lnTo>
                  <a:lnTo>
                    <a:pt x="9" y="801"/>
                  </a:lnTo>
                  <a:lnTo>
                    <a:pt x="6" y="782"/>
                  </a:lnTo>
                  <a:lnTo>
                    <a:pt x="6" y="782"/>
                  </a:lnTo>
                  <a:lnTo>
                    <a:pt x="4" y="764"/>
                  </a:lnTo>
                  <a:lnTo>
                    <a:pt x="2" y="745"/>
                  </a:lnTo>
                  <a:lnTo>
                    <a:pt x="2" y="708"/>
                  </a:lnTo>
                  <a:lnTo>
                    <a:pt x="2" y="708"/>
                  </a:lnTo>
                  <a:lnTo>
                    <a:pt x="3" y="686"/>
                  </a:lnTo>
                  <a:lnTo>
                    <a:pt x="3" y="686"/>
                  </a:lnTo>
                  <a:lnTo>
                    <a:pt x="2" y="665"/>
                  </a:lnTo>
                  <a:lnTo>
                    <a:pt x="1" y="643"/>
                  </a:lnTo>
                  <a:lnTo>
                    <a:pt x="1" y="643"/>
                  </a:lnTo>
                  <a:lnTo>
                    <a:pt x="0" y="613"/>
                  </a:lnTo>
                  <a:lnTo>
                    <a:pt x="0" y="599"/>
                  </a:lnTo>
                  <a:lnTo>
                    <a:pt x="0" y="583"/>
                  </a:lnTo>
                  <a:lnTo>
                    <a:pt x="0" y="583"/>
                  </a:lnTo>
                  <a:lnTo>
                    <a:pt x="2" y="556"/>
                  </a:lnTo>
                  <a:lnTo>
                    <a:pt x="4" y="530"/>
                  </a:lnTo>
                  <a:lnTo>
                    <a:pt x="10" y="478"/>
                  </a:lnTo>
                  <a:lnTo>
                    <a:pt x="10" y="478"/>
                  </a:lnTo>
                  <a:lnTo>
                    <a:pt x="16" y="433"/>
                  </a:lnTo>
                  <a:lnTo>
                    <a:pt x="20" y="388"/>
                  </a:lnTo>
                  <a:lnTo>
                    <a:pt x="20" y="388"/>
                  </a:lnTo>
                  <a:lnTo>
                    <a:pt x="24" y="352"/>
                  </a:lnTo>
                  <a:lnTo>
                    <a:pt x="26" y="331"/>
                  </a:lnTo>
                  <a:lnTo>
                    <a:pt x="30" y="310"/>
                  </a:lnTo>
                  <a:lnTo>
                    <a:pt x="36" y="290"/>
                  </a:lnTo>
                  <a:lnTo>
                    <a:pt x="43" y="270"/>
                  </a:lnTo>
                  <a:lnTo>
                    <a:pt x="52" y="250"/>
                  </a:lnTo>
                  <a:lnTo>
                    <a:pt x="57" y="241"/>
                  </a:lnTo>
                  <a:lnTo>
                    <a:pt x="62" y="232"/>
                  </a:lnTo>
                  <a:lnTo>
                    <a:pt x="62" y="232"/>
                  </a:lnTo>
                  <a:lnTo>
                    <a:pt x="78" y="210"/>
                  </a:lnTo>
                  <a:lnTo>
                    <a:pt x="93" y="191"/>
                  </a:lnTo>
                  <a:lnTo>
                    <a:pt x="111" y="171"/>
                  </a:lnTo>
                  <a:lnTo>
                    <a:pt x="128" y="152"/>
                  </a:lnTo>
                  <a:lnTo>
                    <a:pt x="146" y="135"/>
                  </a:lnTo>
                  <a:lnTo>
                    <a:pt x="164" y="118"/>
                  </a:lnTo>
                  <a:lnTo>
                    <a:pt x="202" y="86"/>
                  </a:lnTo>
                  <a:lnTo>
                    <a:pt x="202" y="86"/>
                  </a:lnTo>
                  <a:lnTo>
                    <a:pt x="217" y="76"/>
                  </a:lnTo>
                  <a:lnTo>
                    <a:pt x="234" y="64"/>
                  </a:lnTo>
                  <a:lnTo>
                    <a:pt x="234" y="64"/>
                  </a:lnTo>
                  <a:lnTo>
                    <a:pt x="258" y="48"/>
                  </a:lnTo>
                  <a:lnTo>
                    <a:pt x="269" y="40"/>
                  </a:lnTo>
                  <a:lnTo>
                    <a:pt x="279" y="30"/>
                  </a:lnTo>
                  <a:lnTo>
                    <a:pt x="279" y="30"/>
                  </a:lnTo>
                  <a:lnTo>
                    <a:pt x="286" y="23"/>
                  </a:lnTo>
                  <a:lnTo>
                    <a:pt x="294" y="17"/>
                  </a:lnTo>
                  <a:lnTo>
                    <a:pt x="300" y="12"/>
                  </a:lnTo>
                  <a:lnTo>
                    <a:pt x="307" y="9"/>
                  </a:lnTo>
                  <a:lnTo>
                    <a:pt x="309" y="8"/>
                  </a:lnTo>
                  <a:lnTo>
                    <a:pt x="310" y="7"/>
                  </a:lnTo>
                  <a:lnTo>
                    <a:pt x="310" y="7"/>
                  </a:lnTo>
                  <a:lnTo>
                    <a:pt x="313" y="5"/>
                  </a:lnTo>
                  <a:lnTo>
                    <a:pt x="316" y="3"/>
                  </a:lnTo>
                  <a:lnTo>
                    <a:pt x="320" y="1"/>
                  </a:lnTo>
                  <a:lnTo>
                    <a:pt x="325" y="0"/>
                  </a:lnTo>
                  <a:lnTo>
                    <a:pt x="325" y="0"/>
                  </a:lnTo>
                  <a:lnTo>
                    <a:pt x="331" y="1"/>
                  </a:lnTo>
                  <a:lnTo>
                    <a:pt x="334" y="3"/>
                  </a:lnTo>
                  <a:lnTo>
                    <a:pt x="337" y="5"/>
                  </a:lnTo>
                  <a:lnTo>
                    <a:pt x="339" y="7"/>
                  </a:lnTo>
                  <a:lnTo>
                    <a:pt x="341" y="10"/>
                  </a:lnTo>
                  <a:lnTo>
                    <a:pt x="342" y="14"/>
                  </a:lnTo>
                  <a:lnTo>
                    <a:pt x="342" y="18"/>
                  </a:lnTo>
                  <a:lnTo>
                    <a:pt x="342" y="24"/>
                  </a:lnTo>
                  <a:lnTo>
                    <a:pt x="342" y="24"/>
                  </a:lnTo>
                  <a:lnTo>
                    <a:pt x="342" y="27"/>
                  </a:lnTo>
                  <a:lnTo>
                    <a:pt x="341" y="30"/>
                  </a:lnTo>
                  <a:lnTo>
                    <a:pt x="339" y="34"/>
                  </a:lnTo>
                  <a:lnTo>
                    <a:pt x="337" y="36"/>
                  </a:lnTo>
                  <a:lnTo>
                    <a:pt x="337" y="36"/>
                  </a:lnTo>
                  <a:lnTo>
                    <a:pt x="335" y="39"/>
                  </a:lnTo>
                  <a:lnTo>
                    <a:pt x="332" y="40"/>
                  </a:lnTo>
                  <a:lnTo>
                    <a:pt x="329" y="41"/>
                  </a:lnTo>
                  <a:lnTo>
                    <a:pt x="326" y="42"/>
                  </a:lnTo>
                  <a:lnTo>
                    <a:pt x="325" y="42"/>
                  </a:lnTo>
                  <a:lnTo>
                    <a:pt x="325" y="42"/>
                  </a:lnTo>
                  <a:lnTo>
                    <a:pt x="319" y="43"/>
                  </a:lnTo>
                  <a:lnTo>
                    <a:pt x="310" y="48"/>
                  </a:lnTo>
                  <a:lnTo>
                    <a:pt x="298" y="57"/>
                  </a:lnTo>
                  <a:lnTo>
                    <a:pt x="278" y="73"/>
                  </a:lnTo>
                  <a:lnTo>
                    <a:pt x="278" y="73"/>
                  </a:lnTo>
                  <a:lnTo>
                    <a:pt x="269" y="79"/>
                  </a:lnTo>
                  <a:lnTo>
                    <a:pt x="269" y="79"/>
                  </a:lnTo>
                  <a:lnTo>
                    <a:pt x="249" y="93"/>
                  </a:lnTo>
                  <a:lnTo>
                    <a:pt x="231" y="109"/>
                  </a:lnTo>
                  <a:lnTo>
                    <a:pt x="192" y="141"/>
                  </a:lnTo>
                  <a:lnTo>
                    <a:pt x="192" y="141"/>
                  </a:lnTo>
                  <a:lnTo>
                    <a:pt x="176" y="155"/>
                  </a:lnTo>
                  <a:lnTo>
                    <a:pt x="158" y="171"/>
                  </a:lnTo>
                  <a:lnTo>
                    <a:pt x="142" y="187"/>
                  </a:lnTo>
                  <a:lnTo>
                    <a:pt x="126" y="205"/>
                  </a:lnTo>
                  <a:lnTo>
                    <a:pt x="111" y="224"/>
                  </a:lnTo>
                  <a:lnTo>
                    <a:pt x="97" y="243"/>
                  </a:lnTo>
                  <a:lnTo>
                    <a:pt x="86" y="263"/>
                  </a:lnTo>
                  <a:lnTo>
                    <a:pt x="81" y="274"/>
                  </a:lnTo>
                  <a:lnTo>
                    <a:pt x="77" y="285"/>
                  </a:lnTo>
                  <a:lnTo>
                    <a:pt x="77" y="285"/>
                  </a:lnTo>
                  <a:lnTo>
                    <a:pt x="71" y="300"/>
                  </a:lnTo>
                  <a:lnTo>
                    <a:pt x="67" y="315"/>
                  </a:lnTo>
                  <a:lnTo>
                    <a:pt x="64" y="332"/>
                  </a:lnTo>
                  <a:lnTo>
                    <a:pt x="61" y="348"/>
                  </a:lnTo>
                  <a:lnTo>
                    <a:pt x="58" y="381"/>
                  </a:lnTo>
                  <a:lnTo>
                    <a:pt x="55" y="413"/>
                  </a:lnTo>
                  <a:lnTo>
                    <a:pt x="55" y="413"/>
                  </a:lnTo>
                  <a:lnTo>
                    <a:pt x="52" y="445"/>
                  </a:lnTo>
                  <a:lnTo>
                    <a:pt x="52" y="445"/>
                  </a:lnTo>
                  <a:lnTo>
                    <a:pt x="49" y="471"/>
                  </a:lnTo>
                  <a:lnTo>
                    <a:pt x="45" y="498"/>
                  </a:lnTo>
                  <a:lnTo>
                    <a:pt x="45" y="498"/>
                  </a:lnTo>
                  <a:lnTo>
                    <a:pt x="41" y="523"/>
                  </a:lnTo>
                  <a:lnTo>
                    <a:pt x="38" y="548"/>
                  </a:lnTo>
                  <a:lnTo>
                    <a:pt x="36" y="573"/>
                  </a:lnTo>
                  <a:lnTo>
                    <a:pt x="36" y="597"/>
                  </a:lnTo>
                  <a:lnTo>
                    <a:pt x="36" y="597"/>
                  </a:lnTo>
                  <a:lnTo>
                    <a:pt x="37" y="630"/>
                  </a:lnTo>
                  <a:lnTo>
                    <a:pt x="36" y="662"/>
                  </a:lnTo>
                  <a:lnTo>
                    <a:pt x="36" y="662"/>
                  </a:lnTo>
                  <a:lnTo>
                    <a:pt x="36" y="694"/>
                  </a:lnTo>
                  <a:lnTo>
                    <a:pt x="36" y="725"/>
                  </a:lnTo>
                  <a:lnTo>
                    <a:pt x="38" y="757"/>
                  </a:lnTo>
                  <a:lnTo>
                    <a:pt x="40" y="772"/>
                  </a:lnTo>
                  <a:lnTo>
                    <a:pt x="44" y="787"/>
                  </a:lnTo>
                  <a:lnTo>
                    <a:pt x="44" y="787"/>
                  </a:lnTo>
                  <a:lnTo>
                    <a:pt x="50" y="808"/>
                  </a:lnTo>
                  <a:lnTo>
                    <a:pt x="56" y="830"/>
                  </a:lnTo>
                  <a:lnTo>
                    <a:pt x="70" y="871"/>
                  </a:lnTo>
                  <a:lnTo>
                    <a:pt x="70" y="871"/>
                  </a:lnTo>
                  <a:lnTo>
                    <a:pt x="82" y="900"/>
                  </a:lnTo>
                  <a:lnTo>
                    <a:pt x="91" y="931"/>
                  </a:lnTo>
                  <a:lnTo>
                    <a:pt x="91" y="931"/>
                  </a:lnTo>
                  <a:lnTo>
                    <a:pt x="95" y="941"/>
                  </a:lnTo>
                  <a:lnTo>
                    <a:pt x="100" y="952"/>
                  </a:lnTo>
                  <a:lnTo>
                    <a:pt x="107" y="960"/>
                  </a:lnTo>
                  <a:lnTo>
                    <a:pt x="114" y="969"/>
                  </a:lnTo>
                  <a:lnTo>
                    <a:pt x="114" y="969"/>
                  </a:lnTo>
                  <a:lnTo>
                    <a:pt x="124" y="984"/>
                  </a:lnTo>
                  <a:lnTo>
                    <a:pt x="128" y="991"/>
                  </a:lnTo>
                  <a:lnTo>
                    <a:pt x="131" y="998"/>
                  </a:lnTo>
                  <a:lnTo>
                    <a:pt x="131" y="998"/>
                  </a:lnTo>
                  <a:lnTo>
                    <a:pt x="139" y="1012"/>
                  </a:lnTo>
                  <a:lnTo>
                    <a:pt x="145" y="1025"/>
                  </a:lnTo>
                  <a:lnTo>
                    <a:pt x="160" y="1049"/>
                  </a:lnTo>
                  <a:lnTo>
                    <a:pt x="160" y="1049"/>
                  </a:lnTo>
                  <a:lnTo>
                    <a:pt x="176" y="1071"/>
                  </a:lnTo>
                  <a:lnTo>
                    <a:pt x="176" y="1071"/>
                  </a:lnTo>
                  <a:lnTo>
                    <a:pt x="183" y="1082"/>
                  </a:lnTo>
                  <a:lnTo>
                    <a:pt x="191" y="1093"/>
                  </a:lnTo>
                  <a:lnTo>
                    <a:pt x="191" y="1093"/>
                  </a:lnTo>
                  <a:lnTo>
                    <a:pt x="203" y="1109"/>
                  </a:lnTo>
                  <a:lnTo>
                    <a:pt x="208" y="1116"/>
                  </a:lnTo>
                  <a:lnTo>
                    <a:pt x="212" y="1124"/>
                  </a:lnTo>
                  <a:lnTo>
                    <a:pt x="212" y="1124"/>
                  </a:lnTo>
                  <a:lnTo>
                    <a:pt x="219" y="1139"/>
                  </a:lnTo>
                  <a:lnTo>
                    <a:pt x="228" y="1154"/>
                  </a:lnTo>
                  <a:lnTo>
                    <a:pt x="234" y="1160"/>
                  </a:lnTo>
                  <a:lnTo>
                    <a:pt x="240" y="1167"/>
                  </a:lnTo>
                  <a:lnTo>
                    <a:pt x="246" y="1172"/>
                  </a:lnTo>
                  <a:lnTo>
                    <a:pt x="253" y="1175"/>
                  </a:lnTo>
                  <a:lnTo>
                    <a:pt x="253" y="1175"/>
                  </a:lnTo>
                  <a:lnTo>
                    <a:pt x="256" y="1177"/>
                  </a:lnTo>
                  <a:lnTo>
                    <a:pt x="259" y="1179"/>
                  </a:lnTo>
                  <a:lnTo>
                    <a:pt x="261" y="1182"/>
                  </a:lnTo>
                  <a:lnTo>
                    <a:pt x="264" y="1185"/>
                  </a:lnTo>
                  <a:lnTo>
                    <a:pt x="265" y="1191"/>
                  </a:lnTo>
                  <a:lnTo>
                    <a:pt x="265" y="1198"/>
                  </a:lnTo>
                  <a:lnTo>
                    <a:pt x="265" y="1198"/>
                  </a:lnTo>
                  <a:lnTo>
                    <a:pt x="264" y="1202"/>
                  </a:lnTo>
                  <a:lnTo>
                    <a:pt x="260" y="1207"/>
                  </a:lnTo>
                  <a:lnTo>
                    <a:pt x="256" y="1210"/>
                  </a:lnTo>
                  <a:lnTo>
                    <a:pt x="254" y="1211"/>
                  </a:lnTo>
                  <a:lnTo>
                    <a:pt x="251" y="1211"/>
                  </a:lnTo>
                  <a:lnTo>
                    <a:pt x="251" y="12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9" name="chenying0907 413"/>
            <p:cNvSpPr>
              <a:spLocks/>
            </p:cNvSpPr>
            <p:nvPr/>
          </p:nvSpPr>
          <p:spPr bwMode="auto">
            <a:xfrm>
              <a:off x="5449888" y="3138488"/>
              <a:ext cx="133350" cy="681038"/>
            </a:xfrm>
            <a:custGeom>
              <a:avLst/>
              <a:gdLst/>
              <a:ahLst/>
              <a:cxnLst>
                <a:cxn ang="0">
                  <a:pos x="171" y="1285"/>
                </a:cxn>
                <a:cxn ang="0">
                  <a:pos x="162" y="1274"/>
                </a:cxn>
                <a:cxn ang="0">
                  <a:pos x="155" y="1248"/>
                </a:cxn>
                <a:cxn ang="0">
                  <a:pos x="119" y="1178"/>
                </a:cxn>
                <a:cxn ang="0">
                  <a:pos x="96" y="1130"/>
                </a:cxn>
                <a:cxn ang="0">
                  <a:pos x="85" y="1100"/>
                </a:cxn>
                <a:cxn ang="0">
                  <a:pos x="65" y="1060"/>
                </a:cxn>
                <a:cxn ang="0">
                  <a:pos x="41" y="1009"/>
                </a:cxn>
                <a:cxn ang="0">
                  <a:pos x="29" y="965"/>
                </a:cxn>
                <a:cxn ang="0">
                  <a:pos x="11" y="900"/>
                </a:cxn>
                <a:cxn ang="0">
                  <a:pos x="3" y="792"/>
                </a:cxn>
                <a:cxn ang="0">
                  <a:pos x="2" y="697"/>
                </a:cxn>
                <a:cxn ang="0">
                  <a:pos x="0" y="595"/>
                </a:cxn>
                <a:cxn ang="0">
                  <a:pos x="9" y="478"/>
                </a:cxn>
                <a:cxn ang="0">
                  <a:pos x="18" y="409"/>
                </a:cxn>
                <a:cxn ang="0">
                  <a:pos x="33" y="366"/>
                </a:cxn>
                <a:cxn ang="0">
                  <a:pos x="63" y="254"/>
                </a:cxn>
                <a:cxn ang="0">
                  <a:pos x="82" y="213"/>
                </a:cxn>
                <a:cxn ang="0">
                  <a:pos x="97" y="186"/>
                </a:cxn>
                <a:cxn ang="0">
                  <a:pos x="132" y="111"/>
                </a:cxn>
                <a:cxn ang="0">
                  <a:pos x="166" y="62"/>
                </a:cxn>
                <a:cxn ang="0">
                  <a:pos x="175" y="47"/>
                </a:cxn>
                <a:cxn ang="0">
                  <a:pos x="185" y="31"/>
                </a:cxn>
                <a:cxn ang="0">
                  <a:pos x="218" y="5"/>
                </a:cxn>
                <a:cxn ang="0">
                  <a:pos x="236" y="0"/>
                </a:cxn>
                <a:cxn ang="0">
                  <a:pos x="248" y="5"/>
                </a:cxn>
                <a:cxn ang="0">
                  <a:pos x="253" y="22"/>
                </a:cxn>
                <a:cxn ang="0">
                  <a:pos x="245" y="34"/>
                </a:cxn>
                <a:cxn ang="0">
                  <a:pos x="226" y="41"/>
                </a:cxn>
                <a:cxn ang="0">
                  <a:pos x="212" y="55"/>
                </a:cxn>
                <a:cxn ang="0">
                  <a:pos x="200" y="78"/>
                </a:cxn>
                <a:cxn ang="0">
                  <a:pos x="183" y="100"/>
                </a:cxn>
                <a:cxn ang="0">
                  <a:pos x="161" y="131"/>
                </a:cxn>
                <a:cxn ang="0">
                  <a:pos x="127" y="197"/>
                </a:cxn>
                <a:cxn ang="0">
                  <a:pos x="98" y="264"/>
                </a:cxn>
                <a:cxn ang="0">
                  <a:pos x="75" y="349"/>
                </a:cxn>
                <a:cxn ang="0">
                  <a:pos x="61" y="391"/>
                </a:cxn>
                <a:cxn ang="0">
                  <a:pos x="51" y="429"/>
                </a:cxn>
                <a:cxn ang="0">
                  <a:pos x="41" y="559"/>
                </a:cxn>
                <a:cxn ang="0">
                  <a:pos x="39" y="812"/>
                </a:cxn>
                <a:cxn ang="0">
                  <a:pos x="46" y="879"/>
                </a:cxn>
                <a:cxn ang="0">
                  <a:pos x="73" y="987"/>
                </a:cxn>
                <a:cxn ang="0">
                  <a:pos x="93" y="1036"/>
                </a:cxn>
                <a:cxn ang="0">
                  <a:pos x="112" y="1071"/>
                </a:cxn>
                <a:cxn ang="0">
                  <a:pos x="124" y="1104"/>
                </a:cxn>
                <a:cxn ang="0">
                  <a:pos x="141" y="1147"/>
                </a:cxn>
                <a:cxn ang="0">
                  <a:pos x="182" y="1217"/>
                </a:cxn>
                <a:cxn ang="0">
                  <a:pos x="197" y="1271"/>
                </a:cxn>
                <a:cxn ang="0">
                  <a:pos x="193" y="1282"/>
                </a:cxn>
                <a:cxn ang="0">
                  <a:pos x="185" y="1287"/>
                </a:cxn>
              </a:cxnLst>
              <a:rect l="0" t="0" r="r" b="b"/>
              <a:pathLst>
                <a:path w="253" h="1287">
                  <a:moveTo>
                    <a:pt x="181" y="1287"/>
                  </a:moveTo>
                  <a:lnTo>
                    <a:pt x="181" y="1287"/>
                  </a:lnTo>
                  <a:lnTo>
                    <a:pt x="174" y="1286"/>
                  </a:lnTo>
                  <a:lnTo>
                    <a:pt x="171" y="1285"/>
                  </a:lnTo>
                  <a:lnTo>
                    <a:pt x="168" y="1283"/>
                  </a:lnTo>
                  <a:lnTo>
                    <a:pt x="165" y="1280"/>
                  </a:lnTo>
                  <a:lnTo>
                    <a:pt x="163" y="1277"/>
                  </a:lnTo>
                  <a:lnTo>
                    <a:pt x="162" y="1274"/>
                  </a:lnTo>
                  <a:lnTo>
                    <a:pt x="161" y="1270"/>
                  </a:lnTo>
                  <a:lnTo>
                    <a:pt x="161" y="1270"/>
                  </a:lnTo>
                  <a:lnTo>
                    <a:pt x="159" y="1259"/>
                  </a:lnTo>
                  <a:lnTo>
                    <a:pt x="155" y="1248"/>
                  </a:lnTo>
                  <a:lnTo>
                    <a:pt x="151" y="1236"/>
                  </a:lnTo>
                  <a:lnTo>
                    <a:pt x="144" y="1222"/>
                  </a:lnTo>
                  <a:lnTo>
                    <a:pt x="131" y="1197"/>
                  </a:lnTo>
                  <a:lnTo>
                    <a:pt x="119" y="1178"/>
                  </a:lnTo>
                  <a:lnTo>
                    <a:pt x="119" y="1178"/>
                  </a:lnTo>
                  <a:lnTo>
                    <a:pt x="110" y="1162"/>
                  </a:lnTo>
                  <a:lnTo>
                    <a:pt x="102" y="1147"/>
                  </a:lnTo>
                  <a:lnTo>
                    <a:pt x="96" y="1130"/>
                  </a:lnTo>
                  <a:lnTo>
                    <a:pt x="90" y="1114"/>
                  </a:lnTo>
                  <a:lnTo>
                    <a:pt x="90" y="1114"/>
                  </a:lnTo>
                  <a:lnTo>
                    <a:pt x="85" y="1100"/>
                  </a:lnTo>
                  <a:lnTo>
                    <a:pt x="85" y="1100"/>
                  </a:lnTo>
                  <a:lnTo>
                    <a:pt x="80" y="1090"/>
                  </a:lnTo>
                  <a:lnTo>
                    <a:pt x="75" y="1080"/>
                  </a:lnTo>
                  <a:lnTo>
                    <a:pt x="65" y="1060"/>
                  </a:lnTo>
                  <a:lnTo>
                    <a:pt x="65" y="1060"/>
                  </a:lnTo>
                  <a:lnTo>
                    <a:pt x="58" y="1048"/>
                  </a:lnTo>
                  <a:lnTo>
                    <a:pt x="51" y="1035"/>
                  </a:lnTo>
                  <a:lnTo>
                    <a:pt x="45" y="1023"/>
                  </a:lnTo>
                  <a:lnTo>
                    <a:pt x="41" y="1009"/>
                  </a:lnTo>
                  <a:lnTo>
                    <a:pt x="41" y="1009"/>
                  </a:lnTo>
                  <a:lnTo>
                    <a:pt x="35" y="988"/>
                  </a:lnTo>
                  <a:lnTo>
                    <a:pt x="29" y="965"/>
                  </a:lnTo>
                  <a:lnTo>
                    <a:pt x="29" y="965"/>
                  </a:lnTo>
                  <a:lnTo>
                    <a:pt x="23" y="943"/>
                  </a:lnTo>
                  <a:lnTo>
                    <a:pt x="16" y="921"/>
                  </a:lnTo>
                  <a:lnTo>
                    <a:pt x="16" y="921"/>
                  </a:lnTo>
                  <a:lnTo>
                    <a:pt x="11" y="900"/>
                  </a:lnTo>
                  <a:lnTo>
                    <a:pt x="8" y="878"/>
                  </a:lnTo>
                  <a:lnTo>
                    <a:pt x="6" y="856"/>
                  </a:lnTo>
                  <a:lnTo>
                    <a:pt x="4" y="836"/>
                  </a:lnTo>
                  <a:lnTo>
                    <a:pt x="3" y="792"/>
                  </a:lnTo>
                  <a:lnTo>
                    <a:pt x="3" y="748"/>
                  </a:lnTo>
                  <a:lnTo>
                    <a:pt x="3" y="729"/>
                  </a:lnTo>
                  <a:lnTo>
                    <a:pt x="3" y="729"/>
                  </a:lnTo>
                  <a:lnTo>
                    <a:pt x="2" y="697"/>
                  </a:lnTo>
                  <a:lnTo>
                    <a:pt x="2" y="664"/>
                  </a:lnTo>
                  <a:lnTo>
                    <a:pt x="2" y="664"/>
                  </a:lnTo>
                  <a:lnTo>
                    <a:pt x="1" y="630"/>
                  </a:lnTo>
                  <a:lnTo>
                    <a:pt x="0" y="595"/>
                  </a:lnTo>
                  <a:lnTo>
                    <a:pt x="1" y="561"/>
                  </a:lnTo>
                  <a:lnTo>
                    <a:pt x="3" y="527"/>
                  </a:lnTo>
                  <a:lnTo>
                    <a:pt x="3" y="527"/>
                  </a:lnTo>
                  <a:lnTo>
                    <a:pt x="9" y="478"/>
                  </a:lnTo>
                  <a:lnTo>
                    <a:pt x="9" y="478"/>
                  </a:lnTo>
                  <a:lnTo>
                    <a:pt x="16" y="420"/>
                  </a:lnTo>
                  <a:lnTo>
                    <a:pt x="16" y="420"/>
                  </a:lnTo>
                  <a:lnTo>
                    <a:pt x="18" y="409"/>
                  </a:lnTo>
                  <a:lnTo>
                    <a:pt x="20" y="399"/>
                  </a:lnTo>
                  <a:lnTo>
                    <a:pt x="28" y="380"/>
                  </a:lnTo>
                  <a:lnTo>
                    <a:pt x="28" y="380"/>
                  </a:lnTo>
                  <a:lnTo>
                    <a:pt x="33" y="366"/>
                  </a:lnTo>
                  <a:lnTo>
                    <a:pt x="37" y="351"/>
                  </a:lnTo>
                  <a:lnTo>
                    <a:pt x="37" y="351"/>
                  </a:lnTo>
                  <a:lnTo>
                    <a:pt x="49" y="306"/>
                  </a:lnTo>
                  <a:lnTo>
                    <a:pt x="63" y="254"/>
                  </a:lnTo>
                  <a:lnTo>
                    <a:pt x="63" y="254"/>
                  </a:lnTo>
                  <a:lnTo>
                    <a:pt x="67" y="243"/>
                  </a:lnTo>
                  <a:lnTo>
                    <a:pt x="71" y="233"/>
                  </a:lnTo>
                  <a:lnTo>
                    <a:pt x="82" y="213"/>
                  </a:lnTo>
                  <a:lnTo>
                    <a:pt x="82" y="213"/>
                  </a:lnTo>
                  <a:lnTo>
                    <a:pt x="90" y="200"/>
                  </a:lnTo>
                  <a:lnTo>
                    <a:pt x="97" y="186"/>
                  </a:lnTo>
                  <a:lnTo>
                    <a:pt x="97" y="186"/>
                  </a:lnTo>
                  <a:lnTo>
                    <a:pt x="107" y="162"/>
                  </a:lnTo>
                  <a:lnTo>
                    <a:pt x="107" y="162"/>
                  </a:lnTo>
                  <a:lnTo>
                    <a:pt x="119" y="135"/>
                  </a:lnTo>
                  <a:lnTo>
                    <a:pt x="132" y="111"/>
                  </a:lnTo>
                  <a:lnTo>
                    <a:pt x="139" y="98"/>
                  </a:lnTo>
                  <a:lnTo>
                    <a:pt x="146" y="86"/>
                  </a:lnTo>
                  <a:lnTo>
                    <a:pt x="156" y="74"/>
                  </a:lnTo>
                  <a:lnTo>
                    <a:pt x="166" y="62"/>
                  </a:lnTo>
                  <a:lnTo>
                    <a:pt x="166" y="62"/>
                  </a:lnTo>
                  <a:lnTo>
                    <a:pt x="169" y="59"/>
                  </a:lnTo>
                  <a:lnTo>
                    <a:pt x="171" y="55"/>
                  </a:lnTo>
                  <a:lnTo>
                    <a:pt x="175" y="47"/>
                  </a:lnTo>
                  <a:lnTo>
                    <a:pt x="175" y="47"/>
                  </a:lnTo>
                  <a:lnTo>
                    <a:pt x="180" y="38"/>
                  </a:lnTo>
                  <a:lnTo>
                    <a:pt x="183" y="34"/>
                  </a:lnTo>
                  <a:lnTo>
                    <a:pt x="185" y="31"/>
                  </a:lnTo>
                  <a:lnTo>
                    <a:pt x="185" y="31"/>
                  </a:lnTo>
                  <a:lnTo>
                    <a:pt x="196" y="21"/>
                  </a:lnTo>
                  <a:lnTo>
                    <a:pt x="206" y="13"/>
                  </a:lnTo>
                  <a:lnTo>
                    <a:pt x="218" y="5"/>
                  </a:lnTo>
                  <a:lnTo>
                    <a:pt x="231" y="1"/>
                  </a:lnTo>
                  <a:lnTo>
                    <a:pt x="231" y="1"/>
                  </a:lnTo>
                  <a:lnTo>
                    <a:pt x="236" y="0"/>
                  </a:lnTo>
                  <a:lnTo>
                    <a:pt x="236" y="0"/>
                  </a:lnTo>
                  <a:lnTo>
                    <a:pt x="239" y="0"/>
                  </a:lnTo>
                  <a:lnTo>
                    <a:pt x="243" y="1"/>
                  </a:lnTo>
                  <a:lnTo>
                    <a:pt x="246" y="3"/>
                  </a:lnTo>
                  <a:lnTo>
                    <a:pt x="248" y="5"/>
                  </a:lnTo>
                  <a:lnTo>
                    <a:pt x="251" y="10"/>
                  </a:lnTo>
                  <a:lnTo>
                    <a:pt x="253" y="17"/>
                  </a:lnTo>
                  <a:lnTo>
                    <a:pt x="253" y="17"/>
                  </a:lnTo>
                  <a:lnTo>
                    <a:pt x="253" y="22"/>
                  </a:lnTo>
                  <a:lnTo>
                    <a:pt x="251" y="28"/>
                  </a:lnTo>
                  <a:lnTo>
                    <a:pt x="250" y="30"/>
                  </a:lnTo>
                  <a:lnTo>
                    <a:pt x="247" y="32"/>
                  </a:lnTo>
                  <a:lnTo>
                    <a:pt x="245" y="34"/>
                  </a:lnTo>
                  <a:lnTo>
                    <a:pt x="240" y="35"/>
                  </a:lnTo>
                  <a:lnTo>
                    <a:pt x="240" y="35"/>
                  </a:lnTo>
                  <a:lnTo>
                    <a:pt x="232" y="38"/>
                  </a:lnTo>
                  <a:lnTo>
                    <a:pt x="226" y="41"/>
                  </a:lnTo>
                  <a:lnTo>
                    <a:pt x="221" y="45"/>
                  </a:lnTo>
                  <a:lnTo>
                    <a:pt x="217" y="48"/>
                  </a:lnTo>
                  <a:lnTo>
                    <a:pt x="214" y="51"/>
                  </a:lnTo>
                  <a:lnTo>
                    <a:pt x="212" y="55"/>
                  </a:lnTo>
                  <a:lnTo>
                    <a:pt x="207" y="64"/>
                  </a:lnTo>
                  <a:lnTo>
                    <a:pt x="207" y="64"/>
                  </a:lnTo>
                  <a:lnTo>
                    <a:pt x="204" y="70"/>
                  </a:lnTo>
                  <a:lnTo>
                    <a:pt x="200" y="78"/>
                  </a:lnTo>
                  <a:lnTo>
                    <a:pt x="200" y="78"/>
                  </a:lnTo>
                  <a:lnTo>
                    <a:pt x="193" y="89"/>
                  </a:lnTo>
                  <a:lnTo>
                    <a:pt x="183" y="100"/>
                  </a:lnTo>
                  <a:lnTo>
                    <a:pt x="183" y="100"/>
                  </a:lnTo>
                  <a:lnTo>
                    <a:pt x="171" y="115"/>
                  </a:lnTo>
                  <a:lnTo>
                    <a:pt x="166" y="123"/>
                  </a:lnTo>
                  <a:lnTo>
                    <a:pt x="161" y="131"/>
                  </a:lnTo>
                  <a:lnTo>
                    <a:pt x="161" y="131"/>
                  </a:lnTo>
                  <a:lnTo>
                    <a:pt x="150" y="153"/>
                  </a:lnTo>
                  <a:lnTo>
                    <a:pt x="138" y="176"/>
                  </a:lnTo>
                  <a:lnTo>
                    <a:pt x="138" y="176"/>
                  </a:lnTo>
                  <a:lnTo>
                    <a:pt x="127" y="197"/>
                  </a:lnTo>
                  <a:lnTo>
                    <a:pt x="116" y="219"/>
                  </a:lnTo>
                  <a:lnTo>
                    <a:pt x="106" y="242"/>
                  </a:lnTo>
                  <a:lnTo>
                    <a:pt x="98" y="264"/>
                  </a:lnTo>
                  <a:lnTo>
                    <a:pt x="98" y="264"/>
                  </a:lnTo>
                  <a:lnTo>
                    <a:pt x="87" y="304"/>
                  </a:lnTo>
                  <a:lnTo>
                    <a:pt x="76" y="344"/>
                  </a:lnTo>
                  <a:lnTo>
                    <a:pt x="75" y="349"/>
                  </a:lnTo>
                  <a:lnTo>
                    <a:pt x="75" y="349"/>
                  </a:lnTo>
                  <a:lnTo>
                    <a:pt x="70" y="364"/>
                  </a:lnTo>
                  <a:lnTo>
                    <a:pt x="65" y="379"/>
                  </a:lnTo>
                  <a:lnTo>
                    <a:pt x="65" y="379"/>
                  </a:lnTo>
                  <a:lnTo>
                    <a:pt x="61" y="391"/>
                  </a:lnTo>
                  <a:lnTo>
                    <a:pt x="56" y="403"/>
                  </a:lnTo>
                  <a:lnTo>
                    <a:pt x="53" y="416"/>
                  </a:lnTo>
                  <a:lnTo>
                    <a:pt x="51" y="429"/>
                  </a:lnTo>
                  <a:lnTo>
                    <a:pt x="51" y="429"/>
                  </a:lnTo>
                  <a:lnTo>
                    <a:pt x="49" y="468"/>
                  </a:lnTo>
                  <a:lnTo>
                    <a:pt x="45" y="506"/>
                  </a:lnTo>
                  <a:lnTo>
                    <a:pt x="45" y="506"/>
                  </a:lnTo>
                  <a:lnTo>
                    <a:pt x="41" y="559"/>
                  </a:lnTo>
                  <a:lnTo>
                    <a:pt x="39" y="586"/>
                  </a:lnTo>
                  <a:lnTo>
                    <a:pt x="39" y="613"/>
                  </a:lnTo>
                  <a:lnTo>
                    <a:pt x="39" y="812"/>
                  </a:lnTo>
                  <a:lnTo>
                    <a:pt x="39" y="812"/>
                  </a:lnTo>
                  <a:lnTo>
                    <a:pt x="39" y="830"/>
                  </a:lnTo>
                  <a:lnTo>
                    <a:pt x="41" y="846"/>
                  </a:lnTo>
                  <a:lnTo>
                    <a:pt x="43" y="863"/>
                  </a:lnTo>
                  <a:lnTo>
                    <a:pt x="46" y="879"/>
                  </a:lnTo>
                  <a:lnTo>
                    <a:pt x="54" y="912"/>
                  </a:lnTo>
                  <a:lnTo>
                    <a:pt x="62" y="944"/>
                  </a:lnTo>
                  <a:lnTo>
                    <a:pt x="62" y="944"/>
                  </a:lnTo>
                  <a:lnTo>
                    <a:pt x="73" y="987"/>
                  </a:lnTo>
                  <a:lnTo>
                    <a:pt x="73" y="987"/>
                  </a:lnTo>
                  <a:lnTo>
                    <a:pt x="78" y="1003"/>
                  </a:lnTo>
                  <a:lnTo>
                    <a:pt x="86" y="1020"/>
                  </a:lnTo>
                  <a:lnTo>
                    <a:pt x="93" y="1036"/>
                  </a:lnTo>
                  <a:lnTo>
                    <a:pt x="102" y="1052"/>
                  </a:lnTo>
                  <a:lnTo>
                    <a:pt x="102" y="1052"/>
                  </a:lnTo>
                  <a:lnTo>
                    <a:pt x="112" y="1071"/>
                  </a:lnTo>
                  <a:lnTo>
                    <a:pt x="112" y="1071"/>
                  </a:lnTo>
                  <a:lnTo>
                    <a:pt x="116" y="1079"/>
                  </a:lnTo>
                  <a:lnTo>
                    <a:pt x="119" y="1087"/>
                  </a:lnTo>
                  <a:lnTo>
                    <a:pt x="124" y="1104"/>
                  </a:lnTo>
                  <a:lnTo>
                    <a:pt x="124" y="1104"/>
                  </a:lnTo>
                  <a:lnTo>
                    <a:pt x="131" y="1126"/>
                  </a:lnTo>
                  <a:lnTo>
                    <a:pt x="136" y="1136"/>
                  </a:lnTo>
                  <a:lnTo>
                    <a:pt x="141" y="1147"/>
                  </a:lnTo>
                  <a:lnTo>
                    <a:pt x="141" y="1147"/>
                  </a:lnTo>
                  <a:lnTo>
                    <a:pt x="154" y="1166"/>
                  </a:lnTo>
                  <a:lnTo>
                    <a:pt x="164" y="1184"/>
                  </a:lnTo>
                  <a:lnTo>
                    <a:pt x="173" y="1201"/>
                  </a:lnTo>
                  <a:lnTo>
                    <a:pt x="182" y="1217"/>
                  </a:lnTo>
                  <a:lnTo>
                    <a:pt x="188" y="1232"/>
                  </a:lnTo>
                  <a:lnTo>
                    <a:pt x="192" y="1246"/>
                  </a:lnTo>
                  <a:lnTo>
                    <a:pt x="195" y="1259"/>
                  </a:lnTo>
                  <a:lnTo>
                    <a:pt x="197" y="1271"/>
                  </a:lnTo>
                  <a:lnTo>
                    <a:pt x="197" y="1271"/>
                  </a:lnTo>
                  <a:lnTo>
                    <a:pt x="196" y="1277"/>
                  </a:lnTo>
                  <a:lnTo>
                    <a:pt x="195" y="1280"/>
                  </a:lnTo>
                  <a:lnTo>
                    <a:pt x="193" y="1282"/>
                  </a:lnTo>
                  <a:lnTo>
                    <a:pt x="193" y="1282"/>
                  </a:lnTo>
                  <a:lnTo>
                    <a:pt x="191" y="1284"/>
                  </a:lnTo>
                  <a:lnTo>
                    <a:pt x="188" y="1286"/>
                  </a:lnTo>
                  <a:lnTo>
                    <a:pt x="185" y="1287"/>
                  </a:lnTo>
                  <a:lnTo>
                    <a:pt x="181" y="1287"/>
                  </a:lnTo>
                  <a:lnTo>
                    <a:pt x="181" y="12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0" name="chenying0907 414"/>
            <p:cNvSpPr>
              <a:spLocks/>
            </p:cNvSpPr>
            <p:nvPr/>
          </p:nvSpPr>
          <p:spPr bwMode="auto">
            <a:xfrm>
              <a:off x="5559426" y="3148013"/>
              <a:ext cx="134938" cy="661988"/>
            </a:xfrm>
            <a:custGeom>
              <a:avLst/>
              <a:gdLst/>
              <a:ahLst/>
              <a:cxnLst>
                <a:cxn ang="0">
                  <a:pos x="66" y="1250"/>
                </a:cxn>
                <a:cxn ang="0">
                  <a:pos x="58" y="1244"/>
                </a:cxn>
                <a:cxn ang="0">
                  <a:pos x="58" y="1224"/>
                </a:cxn>
                <a:cxn ang="0">
                  <a:pos x="80" y="1168"/>
                </a:cxn>
                <a:cxn ang="0">
                  <a:pos x="111" y="1115"/>
                </a:cxn>
                <a:cxn ang="0">
                  <a:pos x="129" y="1073"/>
                </a:cxn>
                <a:cxn ang="0">
                  <a:pos x="141" y="1041"/>
                </a:cxn>
                <a:cxn ang="0">
                  <a:pos x="168" y="991"/>
                </a:cxn>
                <a:cxn ang="0">
                  <a:pos x="192" y="918"/>
                </a:cxn>
                <a:cxn ang="0">
                  <a:pos x="210" y="838"/>
                </a:cxn>
                <a:cxn ang="0">
                  <a:pos x="214" y="595"/>
                </a:cxn>
                <a:cxn ang="0">
                  <a:pos x="208" y="491"/>
                </a:cxn>
                <a:cxn ang="0">
                  <a:pos x="202" y="417"/>
                </a:cxn>
                <a:cxn ang="0">
                  <a:pos x="188" y="367"/>
                </a:cxn>
                <a:cxn ang="0">
                  <a:pos x="177" y="333"/>
                </a:cxn>
                <a:cxn ang="0">
                  <a:pos x="155" y="256"/>
                </a:cxn>
                <a:cxn ang="0">
                  <a:pos x="115" y="170"/>
                </a:cxn>
                <a:cxn ang="0">
                  <a:pos x="92" y="127"/>
                </a:cxn>
                <a:cxn ang="0">
                  <a:pos x="70" y="97"/>
                </a:cxn>
                <a:cxn ang="0">
                  <a:pos x="49" y="68"/>
                </a:cxn>
                <a:cxn ang="0">
                  <a:pos x="40" y="49"/>
                </a:cxn>
                <a:cxn ang="0">
                  <a:pos x="21" y="37"/>
                </a:cxn>
                <a:cxn ang="0">
                  <a:pos x="7" y="31"/>
                </a:cxn>
                <a:cxn ang="0">
                  <a:pos x="0" y="15"/>
                </a:cxn>
                <a:cxn ang="0">
                  <a:pos x="8" y="3"/>
                </a:cxn>
                <a:cxn ang="0">
                  <a:pos x="17" y="0"/>
                </a:cxn>
                <a:cxn ang="0">
                  <a:pos x="47" y="11"/>
                </a:cxn>
                <a:cxn ang="0">
                  <a:pos x="71" y="33"/>
                </a:cxn>
                <a:cxn ang="0">
                  <a:pos x="82" y="52"/>
                </a:cxn>
                <a:cxn ang="0">
                  <a:pos x="98" y="71"/>
                </a:cxn>
                <a:cxn ang="0">
                  <a:pos x="135" y="132"/>
                </a:cxn>
                <a:cxn ang="0">
                  <a:pos x="156" y="180"/>
                </a:cxn>
                <a:cxn ang="0">
                  <a:pos x="182" y="226"/>
                </a:cxn>
                <a:cxn ang="0">
                  <a:pos x="204" y="297"/>
                </a:cxn>
                <a:cxn ang="0">
                  <a:pos x="226" y="368"/>
                </a:cxn>
                <a:cxn ang="0">
                  <a:pos x="237" y="407"/>
                </a:cxn>
                <a:cxn ang="0">
                  <a:pos x="249" y="512"/>
                </a:cxn>
                <a:cxn ang="0">
                  <a:pos x="253" y="612"/>
                </a:cxn>
                <a:cxn ang="0">
                  <a:pos x="250" y="709"/>
                </a:cxn>
                <a:cxn ang="0">
                  <a:pos x="249" y="812"/>
                </a:cxn>
                <a:cxn ang="0">
                  <a:pos x="237" y="895"/>
                </a:cxn>
                <a:cxn ang="0">
                  <a:pos x="225" y="939"/>
                </a:cxn>
                <a:cxn ang="0">
                  <a:pos x="208" y="993"/>
                </a:cxn>
                <a:cxn ang="0">
                  <a:pos x="188" y="1031"/>
                </a:cxn>
                <a:cxn ang="0">
                  <a:pos x="168" y="1070"/>
                </a:cxn>
                <a:cxn ang="0">
                  <a:pos x="150" y="1114"/>
                </a:cxn>
                <a:cxn ang="0">
                  <a:pos x="122" y="1164"/>
                </a:cxn>
                <a:cxn ang="0">
                  <a:pos x="94" y="1224"/>
                </a:cxn>
                <a:cxn ang="0">
                  <a:pos x="90" y="1241"/>
                </a:cxn>
                <a:cxn ang="0">
                  <a:pos x="73" y="1251"/>
                </a:cxn>
              </a:cxnLst>
              <a:rect l="0" t="0" r="r" b="b"/>
              <a:pathLst>
                <a:path w="254" h="1251">
                  <a:moveTo>
                    <a:pt x="73" y="1251"/>
                  </a:moveTo>
                  <a:lnTo>
                    <a:pt x="73" y="1251"/>
                  </a:lnTo>
                  <a:lnTo>
                    <a:pt x="69" y="1251"/>
                  </a:lnTo>
                  <a:lnTo>
                    <a:pt x="66" y="1250"/>
                  </a:lnTo>
                  <a:lnTo>
                    <a:pt x="62" y="1249"/>
                  </a:lnTo>
                  <a:lnTo>
                    <a:pt x="59" y="1246"/>
                  </a:lnTo>
                  <a:lnTo>
                    <a:pt x="59" y="1246"/>
                  </a:lnTo>
                  <a:lnTo>
                    <a:pt x="58" y="1244"/>
                  </a:lnTo>
                  <a:lnTo>
                    <a:pt x="57" y="1241"/>
                  </a:lnTo>
                  <a:lnTo>
                    <a:pt x="56" y="1235"/>
                  </a:lnTo>
                  <a:lnTo>
                    <a:pt x="56" y="1235"/>
                  </a:lnTo>
                  <a:lnTo>
                    <a:pt x="58" y="1224"/>
                  </a:lnTo>
                  <a:lnTo>
                    <a:pt x="61" y="1211"/>
                  </a:lnTo>
                  <a:lnTo>
                    <a:pt x="66" y="1198"/>
                  </a:lnTo>
                  <a:lnTo>
                    <a:pt x="72" y="1183"/>
                  </a:lnTo>
                  <a:lnTo>
                    <a:pt x="80" y="1168"/>
                  </a:lnTo>
                  <a:lnTo>
                    <a:pt x="89" y="1151"/>
                  </a:lnTo>
                  <a:lnTo>
                    <a:pt x="100" y="1134"/>
                  </a:lnTo>
                  <a:lnTo>
                    <a:pt x="111" y="1115"/>
                  </a:lnTo>
                  <a:lnTo>
                    <a:pt x="111" y="1115"/>
                  </a:lnTo>
                  <a:lnTo>
                    <a:pt x="117" y="1105"/>
                  </a:lnTo>
                  <a:lnTo>
                    <a:pt x="121" y="1095"/>
                  </a:lnTo>
                  <a:lnTo>
                    <a:pt x="129" y="1073"/>
                  </a:lnTo>
                  <a:lnTo>
                    <a:pt x="129" y="1073"/>
                  </a:lnTo>
                  <a:lnTo>
                    <a:pt x="135" y="1056"/>
                  </a:lnTo>
                  <a:lnTo>
                    <a:pt x="138" y="1049"/>
                  </a:lnTo>
                  <a:lnTo>
                    <a:pt x="141" y="1041"/>
                  </a:lnTo>
                  <a:lnTo>
                    <a:pt x="141" y="1041"/>
                  </a:lnTo>
                  <a:lnTo>
                    <a:pt x="151" y="1022"/>
                  </a:lnTo>
                  <a:lnTo>
                    <a:pt x="151" y="1022"/>
                  </a:lnTo>
                  <a:lnTo>
                    <a:pt x="161" y="1007"/>
                  </a:lnTo>
                  <a:lnTo>
                    <a:pt x="168" y="991"/>
                  </a:lnTo>
                  <a:lnTo>
                    <a:pt x="175" y="976"/>
                  </a:lnTo>
                  <a:lnTo>
                    <a:pt x="180" y="959"/>
                  </a:lnTo>
                  <a:lnTo>
                    <a:pt x="180" y="959"/>
                  </a:lnTo>
                  <a:lnTo>
                    <a:pt x="192" y="918"/>
                  </a:lnTo>
                  <a:lnTo>
                    <a:pt x="192" y="918"/>
                  </a:lnTo>
                  <a:lnTo>
                    <a:pt x="200" y="887"/>
                  </a:lnTo>
                  <a:lnTo>
                    <a:pt x="207" y="855"/>
                  </a:lnTo>
                  <a:lnTo>
                    <a:pt x="210" y="838"/>
                  </a:lnTo>
                  <a:lnTo>
                    <a:pt x="212" y="823"/>
                  </a:lnTo>
                  <a:lnTo>
                    <a:pt x="214" y="806"/>
                  </a:lnTo>
                  <a:lnTo>
                    <a:pt x="214" y="789"/>
                  </a:lnTo>
                  <a:lnTo>
                    <a:pt x="214" y="595"/>
                  </a:lnTo>
                  <a:lnTo>
                    <a:pt x="214" y="595"/>
                  </a:lnTo>
                  <a:lnTo>
                    <a:pt x="214" y="569"/>
                  </a:lnTo>
                  <a:lnTo>
                    <a:pt x="212" y="543"/>
                  </a:lnTo>
                  <a:lnTo>
                    <a:pt x="208" y="491"/>
                  </a:lnTo>
                  <a:lnTo>
                    <a:pt x="208" y="491"/>
                  </a:lnTo>
                  <a:lnTo>
                    <a:pt x="204" y="454"/>
                  </a:lnTo>
                  <a:lnTo>
                    <a:pt x="202" y="417"/>
                  </a:lnTo>
                  <a:lnTo>
                    <a:pt x="202" y="417"/>
                  </a:lnTo>
                  <a:lnTo>
                    <a:pt x="200" y="404"/>
                  </a:lnTo>
                  <a:lnTo>
                    <a:pt x="197" y="391"/>
                  </a:lnTo>
                  <a:lnTo>
                    <a:pt x="193" y="380"/>
                  </a:lnTo>
                  <a:lnTo>
                    <a:pt x="188" y="367"/>
                  </a:lnTo>
                  <a:lnTo>
                    <a:pt x="188" y="367"/>
                  </a:lnTo>
                  <a:lnTo>
                    <a:pt x="182" y="354"/>
                  </a:lnTo>
                  <a:lnTo>
                    <a:pt x="178" y="340"/>
                  </a:lnTo>
                  <a:lnTo>
                    <a:pt x="177" y="333"/>
                  </a:lnTo>
                  <a:lnTo>
                    <a:pt x="177" y="333"/>
                  </a:lnTo>
                  <a:lnTo>
                    <a:pt x="167" y="294"/>
                  </a:lnTo>
                  <a:lnTo>
                    <a:pt x="155" y="256"/>
                  </a:lnTo>
                  <a:lnTo>
                    <a:pt x="155" y="256"/>
                  </a:lnTo>
                  <a:lnTo>
                    <a:pt x="147" y="234"/>
                  </a:lnTo>
                  <a:lnTo>
                    <a:pt x="138" y="212"/>
                  </a:lnTo>
                  <a:lnTo>
                    <a:pt x="126" y="192"/>
                  </a:lnTo>
                  <a:lnTo>
                    <a:pt x="115" y="170"/>
                  </a:lnTo>
                  <a:lnTo>
                    <a:pt x="115" y="170"/>
                  </a:lnTo>
                  <a:lnTo>
                    <a:pt x="103" y="148"/>
                  </a:lnTo>
                  <a:lnTo>
                    <a:pt x="92" y="127"/>
                  </a:lnTo>
                  <a:lnTo>
                    <a:pt x="92" y="127"/>
                  </a:lnTo>
                  <a:lnTo>
                    <a:pt x="87" y="118"/>
                  </a:lnTo>
                  <a:lnTo>
                    <a:pt x="82" y="111"/>
                  </a:lnTo>
                  <a:lnTo>
                    <a:pt x="70" y="97"/>
                  </a:lnTo>
                  <a:lnTo>
                    <a:pt x="70" y="97"/>
                  </a:lnTo>
                  <a:lnTo>
                    <a:pt x="60" y="86"/>
                  </a:lnTo>
                  <a:lnTo>
                    <a:pt x="52" y="75"/>
                  </a:lnTo>
                  <a:lnTo>
                    <a:pt x="52" y="75"/>
                  </a:lnTo>
                  <a:lnTo>
                    <a:pt x="49" y="68"/>
                  </a:lnTo>
                  <a:lnTo>
                    <a:pt x="46" y="62"/>
                  </a:lnTo>
                  <a:lnTo>
                    <a:pt x="46" y="62"/>
                  </a:lnTo>
                  <a:lnTo>
                    <a:pt x="42" y="52"/>
                  </a:lnTo>
                  <a:lnTo>
                    <a:pt x="40" y="49"/>
                  </a:lnTo>
                  <a:lnTo>
                    <a:pt x="37" y="45"/>
                  </a:lnTo>
                  <a:lnTo>
                    <a:pt x="32" y="42"/>
                  </a:lnTo>
                  <a:lnTo>
                    <a:pt x="27" y="39"/>
                  </a:lnTo>
                  <a:lnTo>
                    <a:pt x="21" y="37"/>
                  </a:lnTo>
                  <a:lnTo>
                    <a:pt x="13" y="34"/>
                  </a:lnTo>
                  <a:lnTo>
                    <a:pt x="13" y="34"/>
                  </a:lnTo>
                  <a:lnTo>
                    <a:pt x="9" y="33"/>
                  </a:lnTo>
                  <a:lnTo>
                    <a:pt x="7" y="31"/>
                  </a:lnTo>
                  <a:lnTo>
                    <a:pt x="4" y="29"/>
                  </a:lnTo>
                  <a:lnTo>
                    <a:pt x="3" y="27"/>
                  </a:lnTo>
                  <a:lnTo>
                    <a:pt x="0" y="20"/>
                  </a:lnTo>
                  <a:lnTo>
                    <a:pt x="0" y="15"/>
                  </a:lnTo>
                  <a:lnTo>
                    <a:pt x="0" y="15"/>
                  </a:lnTo>
                  <a:lnTo>
                    <a:pt x="2" y="10"/>
                  </a:lnTo>
                  <a:lnTo>
                    <a:pt x="6" y="5"/>
                  </a:lnTo>
                  <a:lnTo>
                    <a:pt x="8" y="3"/>
                  </a:lnTo>
                  <a:lnTo>
                    <a:pt x="10" y="1"/>
                  </a:lnTo>
                  <a:lnTo>
                    <a:pt x="13" y="0"/>
                  </a:lnTo>
                  <a:lnTo>
                    <a:pt x="17" y="0"/>
                  </a:lnTo>
                  <a:lnTo>
                    <a:pt x="17" y="0"/>
                  </a:lnTo>
                  <a:lnTo>
                    <a:pt x="22" y="1"/>
                  </a:lnTo>
                  <a:lnTo>
                    <a:pt x="22" y="1"/>
                  </a:lnTo>
                  <a:lnTo>
                    <a:pt x="36" y="5"/>
                  </a:lnTo>
                  <a:lnTo>
                    <a:pt x="47" y="11"/>
                  </a:lnTo>
                  <a:lnTo>
                    <a:pt x="57" y="19"/>
                  </a:lnTo>
                  <a:lnTo>
                    <a:pt x="69" y="30"/>
                  </a:lnTo>
                  <a:lnTo>
                    <a:pt x="69" y="30"/>
                  </a:lnTo>
                  <a:lnTo>
                    <a:pt x="71" y="33"/>
                  </a:lnTo>
                  <a:lnTo>
                    <a:pt x="74" y="37"/>
                  </a:lnTo>
                  <a:lnTo>
                    <a:pt x="78" y="44"/>
                  </a:lnTo>
                  <a:lnTo>
                    <a:pt x="78" y="44"/>
                  </a:lnTo>
                  <a:lnTo>
                    <a:pt x="82" y="52"/>
                  </a:lnTo>
                  <a:lnTo>
                    <a:pt x="84" y="57"/>
                  </a:lnTo>
                  <a:lnTo>
                    <a:pt x="87" y="61"/>
                  </a:lnTo>
                  <a:lnTo>
                    <a:pt x="87" y="61"/>
                  </a:lnTo>
                  <a:lnTo>
                    <a:pt x="98" y="71"/>
                  </a:lnTo>
                  <a:lnTo>
                    <a:pt x="107" y="83"/>
                  </a:lnTo>
                  <a:lnTo>
                    <a:pt x="114" y="95"/>
                  </a:lnTo>
                  <a:lnTo>
                    <a:pt x="121" y="107"/>
                  </a:lnTo>
                  <a:lnTo>
                    <a:pt x="135" y="132"/>
                  </a:lnTo>
                  <a:lnTo>
                    <a:pt x="146" y="158"/>
                  </a:lnTo>
                  <a:lnTo>
                    <a:pt x="146" y="158"/>
                  </a:lnTo>
                  <a:lnTo>
                    <a:pt x="156" y="180"/>
                  </a:lnTo>
                  <a:lnTo>
                    <a:pt x="156" y="180"/>
                  </a:lnTo>
                  <a:lnTo>
                    <a:pt x="164" y="194"/>
                  </a:lnTo>
                  <a:lnTo>
                    <a:pt x="171" y="206"/>
                  </a:lnTo>
                  <a:lnTo>
                    <a:pt x="171" y="206"/>
                  </a:lnTo>
                  <a:lnTo>
                    <a:pt x="182" y="226"/>
                  </a:lnTo>
                  <a:lnTo>
                    <a:pt x="186" y="236"/>
                  </a:lnTo>
                  <a:lnTo>
                    <a:pt x="191" y="247"/>
                  </a:lnTo>
                  <a:lnTo>
                    <a:pt x="191" y="247"/>
                  </a:lnTo>
                  <a:lnTo>
                    <a:pt x="204" y="297"/>
                  </a:lnTo>
                  <a:lnTo>
                    <a:pt x="215" y="342"/>
                  </a:lnTo>
                  <a:lnTo>
                    <a:pt x="215" y="342"/>
                  </a:lnTo>
                  <a:lnTo>
                    <a:pt x="220" y="355"/>
                  </a:lnTo>
                  <a:lnTo>
                    <a:pt x="226" y="368"/>
                  </a:lnTo>
                  <a:lnTo>
                    <a:pt x="226" y="368"/>
                  </a:lnTo>
                  <a:lnTo>
                    <a:pt x="233" y="388"/>
                  </a:lnTo>
                  <a:lnTo>
                    <a:pt x="235" y="397"/>
                  </a:lnTo>
                  <a:lnTo>
                    <a:pt x="237" y="407"/>
                  </a:lnTo>
                  <a:lnTo>
                    <a:pt x="237" y="407"/>
                  </a:lnTo>
                  <a:lnTo>
                    <a:pt x="244" y="466"/>
                  </a:lnTo>
                  <a:lnTo>
                    <a:pt x="244" y="466"/>
                  </a:lnTo>
                  <a:lnTo>
                    <a:pt x="249" y="512"/>
                  </a:lnTo>
                  <a:lnTo>
                    <a:pt x="249" y="512"/>
                  </a:lnTo>
                  <a:lnTo>
                    <a:pt x="253" y="545"/>
                  </a:lnTo>
                  <a:lnTo>
                    <a:pt x="254" y="579"/>
                  </a:lnTo>
                  <a:lnTo>
                    <a:pt x="253" y="612"/>
                  </a:lnTo>
                  <a:lnTo>
                    <a:pt x="251" y="646"/>
                  </a:lnTo>
                  <a:lnTo>
                    <a:pt x="251" y="646"/>
                  </a:lnTo>
                  <a:lnTo>
                    <a:pt x="250" y="677"/>
                  </a:lnTo>
                  <a:lnTo>
                    <a:pt x="250" y="709"/>
                  </a:lnTo>
                  <a:lnTo>
                    <a:pt x="250" y="727"/>
                  </a:lnTo>
                  <a:lnTo>
                    <a:pt x="250" y="727"/>
                  </a:lnTo>
                  <a:lnTo>
                    <a:pt x="250" y="770"/>
                  </a:lnTo>
                  <a:lnTo>
                    <a:pt x="249" y="812"/>
                  </a:lnTo>
                  <a:lnTo>
                    <a:pt x="247" y="832"/>
                  </a:lnTo>
                  <a:lnTo>
                    <a:pt x="245" y="853"/>
                  </a:lnTo>
                  <a:lnTo>
                    <a:pt x="241" y="875"/>
                  </a:lnTo>
                  <a:lnTo>
                    <a:pt x="237" y="895"/>
                  </a:lnTo>
                  <a:lnTo>
                    <a:pt x="237" y="895"/>
                  </a:lnTo>
                  <a:lnTo>
                    <a:pt x="231" y="917"/>
                  </a:lnTo>
                  <a:lnTo>
                    <a:pt x="225" y="939"/>
                  </a:lnTo>
                  <a:lnTo>
                    <a:pt x="225" y="939"/>
                  </a:lnTo>
                  <a:lnTo>
                    <a:pt x="217" y="959"/>
                  </a:lnTo>
                  <a:lnTo>
                    <a:pt x="212" y="981"/>
                  </a:lnTo>
                  <a:lnTo>
                    <a:pt x="212" y="981"/>
                  </a:lnTo>
                  <a:lnTo>
                    <a:pt x="208" y="993"/>
                  </a:lnTo>
                  <a:lnTo>
                    <a:pt x="202" y="1006"/>
                  </a:lnTo>
                  <a:lnTo>
                    <a:pt x="196" y="1018"/>
                  </a:lnTo>
                  <a:lnTo>
                    <a:pt x="188" y="1031"/>
                  </a:lnTo>
                  <a:lnTo>
                    <a:pt x="188" y="1031"/>
                  </a:lnTo>
                  <a:lnTo>
                    <a:pt x="177" y="1050"/>
                  </a:lnTo>
                  <a:lnTo>
                    <a:pt x="173" y="1059"/>
                  </a:lnTo>
                  <a:lnTo>
                    <a:pt x="168" y="1070"/>
                  </a:lnTo>
                  <a:lnTo>
                    <a:pt x="168" y="1070"/>
                  </a:lnTo>
                  <a:lnTo>
                    <a:pt x="164" y="1082"/>
                  </a:lnTo>
                  <a:lnTo>
                    <a:pt x="164" y="1082"/>
                  </a:lnTo>
                  <a:lnTo>
                    <a:pt x="157" y="1099"/>
                  </a:lnTo>
                  <a:lnTo>
                    <a:pt x="150" y="1114"/>
                  </a:lnTo>
                  <a:lnTo>
                    <a:pt x="143" y="1130"/>
                  </a:lnTo>
                  <a:lnTo>
                    <a:pt x="135" y="1144"/>
                  </a:lnTo>
                  <a:lnTo>
                    <a:pt x="135" y="1144"/>
                  </a:lnTo>
                  <a:lnTo>
                    <a:pt x="122" y="1164"/>
                  </a:lnTo>
                  <a:lnTo>
                    <a:pt x="109" y="1188"/>
                  </a:lnTo>
                  <a:lnTo>
                    <a:pt x="103" y="1201"/>
                  </a:lnTo>
                  <a:lnTo>
                    <a:pt x="98" y="1213"/>
                  </a:lnTo>
                  <a:lnTo>
                    <a:pt x="94" y="1224"/>
                  </a:lnTo>
                  <a:lnTo>
                    <a:pt x="92" y="1234"/>
                  </a:lnTo>
                  <a:lnTo>
                    <a:pt x="92" y="1234"/>
                  </a:lnTo>
                  <a:lnTo>
                    <a:pt x="91" y="1238"/>
                  </a:lnTo>
                  <a:lnTo>
                    <a:pt x="90" y="1241"/>
                  </a:lnTo>
                  <a:lnTo>
                    <a:pt x="88" y="1244"/>
                  </a:lnTo>
                  <a:lnTo>
                    <a:pt x="85" y="1246"/>
                  </a:lnTo>
                  <a:lnTo>
                    <a:pt x="79" y="1250"/>
                  </a:lnTo>
                  <a:lnTo>
                    <a:pt x="73" y="1251"/>
                  </a:lnTo>
                  <a:lnTo>
                    <a:pt x="73" y="12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1" name="chenying0907 415"/>
            <p:cNvSpPr>
              <a:spLocks/>
            </p:cNvSpPr>
            <p:nvPr/>
          </p:nvSpPr>
          <p:spPr bwMode="auto">
            <a:xfrm>
              <a:off x="5618163" y="3146425"/>
              <a:ext cx="193675" cy="657225"/>
            </a:xfrm>
            <a:custGeom>
              <a:avLst/>
              <a:gdLst/>
              <a:ahLst/>
              <a:cxnLst>
                <a:cxn ang="0">
                  <a:pos x="29" y="1241"/>
                </a:cxn>
                <a:cxn ang="0">
                  <a:pos x="21" y="1231"/>
                </a:cxn>
                <a:cxn ang="0">
                  <a:pos x="22" y="1216"/>
                </a:cxn>
                <a:cxn ang="0">
                  <a:pos x="37" y="1201"/>
                </a:cxn>
                <a:cxn ang="0">
                  <a:pos x="66" y="1186"/>
                </a:cxn>
                <a:cxn ang="0">
                  <a:pos x="125" y="1154"/>
                </a:cxn>
                <a:cxn ang="0">
                  <a:pos x="154" y="1122"/>
                </a:cxn>
                <a:cxn ang="0">
                  <a:pos x="200" y="1069"/>
                </a:cxn>
                <a:cxn ang="0">
                  <a:pos x="251" y="1009"/>
                </a:cxn>
                <a:cxn ang="0">
                  <a:pos x="273" y="965"/>
                </a:cxn>
                <a:cxn ang="0">
                  <a:pos x="314" y="827"/>
                </a:cxn>
                <a:cxn ang="0">
                  <a:pos x="325" y="757"/>
                </a:cxn>
                <a:cxn ang="0">
                  <a:pos x="330" y="644"/>
                </a:cxn>
                <a:cxn ang="0">
                  <a:pos x="324" y="570"/>
                </a:cxn>
                <a:cxn ang="0">
                  <a:pos x="305" y="434"/>
                </a:cxn>
                <a:cxn ang="0">
                  <a:pos x="288" y="354"/>
                </a:cxn>
                <a:cxn ang="0">
                  <a:pos x="257" y="277"/>
                </a:cxn>
                <a:cxn ang="0">
                  <a:pos x="238" y="239"/>
                </a:cxn>
                <a:cxn ang="0">
                  <a:pos x="207" y="198"/>
                </a:cxn>
                <a:cxn ang="0">
                  <a:pos x="187" y="173"/>
                </a:cxn>
                <a:cxn ang="0">
                  <a:pos x="167" y="148"/>
                </a:cxn>
                <a:cxn ang="0">
                  <a:pos x="132" y="123"/>
                </a:cxn>
                <a:cxn ang="0">
                  <a:pos x="63" y="65"/>
                </a:cxn>
                <a:cxn ang="0">
                  <a:pos x="13" y="39"/>
                </a:cxn>
                <a:cxn ang="0">
                  <a:pos x="1" y="27"/>
                </a:cxn>
                <a:cxn ang="0">
                  <a:pos x="1" y="13"/>
                </a:cxn>
                <a:cxn ang="0">
                  <a:pos x="8" y="2"/>
                </a:cxn>
                <a:cxn ang="0">
                  <a:pos x="23" y="1"/>
                </a:cxn>
                <a:cxn ang="0">
                  <a:pos x="34" y="9"/>
                </a:cxn>
                <a:cxn ang="0">
                  <a:pos x="64" y="23"/>
                </a:cxn>
                <a:cxn ang="0">
                  <a:pos x="139" y="80"/>
                </a:cxn>
                <a:cxn ang="0">
                  <a:pos x="178" y="111"/>
                </a:cxn>
                <a:cxn ang="0">
                  <a:pos x="234" y="172"/>
                </a:cxn>
                <a:cxn ang="0">
                  <a:pos x="281" y="244"/>
                </a:cxn>
                <a:cxn ang="0">
                  <a:pos x="313" y="317"/>
                </a:cxn>
                <a:cxn ang="0">
                  <a:pos x="342" y="432"/>
                </a:cxn>
                <a:cxn ang="0">
                  <a:pos x="356" y="550"/>
                </a:cxn>
                <a:cxn ang="0">
                  <a:pos x="366" y="650"/>
                </a:cxn>
                <a:cxn ang="0">
                  <a:pos x="364" y="730"/>
                </a:cxn>
                <a:cxn ang="0">
                  <a:pos x="361" y="791"/>
                </a:cxn>
                <a:cxn ang="0">
                  <a:pos x="348" y="839"/>
                </a:cxn>
                <a:cxn ang="0">
                  <a:pos x="325" y="927"/>
                </a:cxn>
                <a:cxn ang="0">
                  <a:pos x="304" y="984"/>
                </a:cxn>
                <a:cxn ang="0">
                  <a:pos x="258" y="1059"/>
                </a:cxn>
                <a:cxn ang="0">
                  <a:pos x="192" y="1135"/>
                </a:cxn>
                <a:cxn ang="0">
                  <a:pos x="170" y="1160"/>
                </a:cxn>
                <a:cxn ang="0">
                  <a:pos x="132" y="1196"/>
                </a:cxn>
                <a:cxn ang="0">
                  <a:pos x="104" y="1207"/>
                </a:cxn>
                <a:cxn ang="0">
                  <a:pos x="65" y="1224"/>
                </a:cxn>
                <a:cxn ang="0">
                  <a:pos x="53" y="1235"/>
                </a:cxn>
                <a:cxn ang="0">
                  <a:pos x="39" y="1244"/>
                </a:cxn>
              </a:cxnLst>
              <a:rect l="0" t="0" r="r" b="b"/>
              <a:pathLst>
                <a:path w="366" h="1244">
                  <a:moveTo>
                    <a:pt x="39" y="1244"/>
                  </a:moveTo>
                  <a:lnTo>
                    <a:pt x="39" y="1244"/>
                  </a:lnTo>
                  <a:lnTo>
                    <a:pt x="34" y="1243"/>
                  </a:lnTo>
                  <a:lnTo>
                    <a:pt x="29" y="1241"/>
                  </a:lnTo>
                  <a:lnTo>
                    <a:pt x="25" y="1238"/>
                  </a:lnTo>
                  <a:lnTo>
                    <a:pt x="22" y="1234"/>
                  </a:lnTo>
                  <a:lnTo>
                    <a:pt x="22" y="1234"/>
                  </a:lnTo>
                  <a:lnTo>
                    <a:pt x="21" y="1231"/>
                  </a:lnTo>
                  <a:lnTo>
                    <a:pt x="20" y="1227"/>
                  </a:lnTo>
                  <a:lnTo>
                    <a:pt x="20" y="1222"/>
                  </a:lnTo>
                  <a:lnTo>
                    <a:pt x="22" y="1216"/>
                  </a:lnTo>
                  <a:lnTo>
                    <a:pt x="22" y="1216"/>
                  </a:lnTo>
                  <a:lnTo>
                    <a:pt x="25" y="1211"/>
                  </a:lnTo>
                  <a:lnTo>
                    <a:pt x="29" y="1207"/>
                  </a:lnTo>
                  <a:lnTo>
                    <a:pt x="33" y="1204"/>
                  </a:lnTo>
                  <a:lnTo>
                    <a:pt x="37" y="1201"/>
                  </a:lnTo>
                  <a:lnTo>
                    <a:pt x="48" y="1195"/>
                  </a:lnTo>
                  <a:lnTo>
                    <a:pt x="59" y="1190"/>
                  </a:lnTo>
                  <a:lnTo>
                    <a:pt x="66" y="1186"/>
                  </a:lnTo>
                  <a:lnTo>
                    <a:pt x="66" y="1186"/>
                  </a:lnTo>
                  <a:lnTo>
                    <a:pt x="91" y="1175"/>
                  </a:lnTo>
                  <a:lnTo>
                    <a:pt x="103" y="1169"/>
                  </a:lnTo>
                  <a:lnTo>
                    <a:pt x="115" y="1162"/>
                  </a:lnTo>
                  <a:lnTo>
                    <a:pt x="125" y="1154"/>
                  </a:lnTo>
                  <a:lnTo>
                    <a:pt x="135" y="1145"/>
                  </a:lnTo>
                  <a:lnTo>
                    <a:pt x="145" y="1135"/>
                  </a:lnTo>
                  <a:lnTo>
                    <a:pt x="154" y="1122"/>
                  </a:lnTo>
                  <a:lnTo>
                    <a:pt x="154" y="1122"/>
                  </a:lnTo>
                  <a:lnTo>
                    <a:pt x="165" y="1108"/>
                  </a:lnTo>
                  <a:lnTo>
                    <a:pt x="177" y="1095"/>
                  </a:lnTo>
                  <a:lnTo>
                    <a:pt x="200" y="1069"/>
                  </a:lnTo>
                  <a:lnTo>
                    <a:pt x="200" y="1069"/>
                  </a:lnTo>
                  <a:lnTo>
                    <a:pt x="218" y="1050"/>
                  </a:lnTo>
                  <a:lnTo>
                    <a:pt x="236" y="1030"/>
                  </a:lnTo>
                  <a:lnTo>
                    <a:pt x="244" y="1020"/>
                  </a:lnTo>
                  <a:lnTo>
                    <a:pt x="251" y="1009"/>
                  </a:lnTo>
                  <a:lnTo>
                    <a:pt x="258" y="997"/>
                  </a:lnTo>
                  <a:lnTo>
                    <a:pt x="263" y="985"/>
                  </a:lnTo>
                  <a:lnTo>
                    <a:pt x="263" y="985"/>
                  </a:lnTo>
                  <a:lnTo>
                    <a:pt x="273" y="965"/>
                  </a:lnTo>
                  <a:lnTo>
                    <a:pt x="280" y="946"/>
                  </a:lnTo>
                  <a:lnTo>
                    <a:pt x="293" y="905"/>
                  </a:lnTo>
                  <a:lnTo>
                    <a:pt x="305" y="866"/>
                  </a:lnTo>
                  <a:lnTo>
                    <a:pt x="314" y="827"/>
                  </a:lnTo>
                  <a:lnTo>
                    <a:pt x="314" y="827"/>
                  </a:lnTo>
                  <a:lnTo>
                    <a:pt x="319" y="804"/>
                  </a:lnTo>
                  <a:lnTo>
                    <a:pt x="323" y="780"/>
                  </a:lnTo>
                  <a:lnTo>
                    <a:pt x="325" y="757"/>
                  </a:lnTo>
                  <a:lnTo>
                    <a:pt x="327" y="734"/>
                  </a:lnTo>
                  <a:lnTo>
                    <a:pt x="330" y="711"/>
                  </a:lnTo>
                  <a:lnTo>
                    <a:pt x="330" y="689"/>
                  </a:lnTo>
                  <a:lnTo>
                    <a:pt x="330" y="644"/>
                  </a:lnTo>
                  <a:lnTo>
                    <a:pt x="330" y="644"/>
                  </a:lnTo>
                  <a:lnTo>
                    <a:pt x="328" y="619"/>
                  </a:lnTo>
                  <a:lnTo>
                    <a:pt x="327" y="595"/>
                  </a:lnTo>
                  <a:lnTo>
                    <a:pt x="324" y="570"/>
                  </a:lnTo>
                  <a:lnTo>
                    <a:pt x="322" y="545"/>
                  </a:lnTo>
                  <a:lnTo>
                    <a:pt x="315" y="496"/>
                  </a:lnTo>
                  <a:lnTo>
                    <a:pt x="307" y="447"/>
                  </a:lnTo>
                  <a:lnTo>
                    <a:pt x="305" y="434"/>
                  </a:lnTo>
                  <a:lnTo>
                    <a:pt x="305" y="434"/>
                  </a:lnTo>
                  <a:lnTo>
                    <a:pt x="298" y="394"/>
                  </a:lnTo>
                  <a:lnTo>
                    <a:pt x="293" y="374"/>
                  </a:lnTo>
                  <a:lnTo>
                    <a:pt x="288" y="354"/>
                  </a:lnTo>
                  <a:lnTo>
                    <a:pt x="282" y="333"/>
                  </a:lnTo>
                  <a:lnTo>
                    <a:pt x="275" y="314"/>
                  </a:lnTo>
                  <a:lnTo>
                    <a:pt x="267" y="295"/>
                  </a:lnTo>
                  <a:lnTo>
                    <a:pt x="257" y="277"/>
                  </a:lnTo>
                  <a:lnTo>
                    <a:pt x="257" y="277"/>
                  </a:lnTo>
                  <a:lnTo>
                    <a:pt x="246" y="256"/>
                  </a:lnTo>
                  <a:lnTo>
                    <a:pt x="246" y="256"/>
                  </a:lnTo>
                  <a:lnTo>
                    <a:pt x="238" y="239"/>
                  </a:lnTo>
                  <a:lnTo>
                    <a:pt x="229" y="224"/>
                  </a:lnTo>
                  <a:lnTo>
                    <a:pt x="219" y="210"/>
                  </a:lnTo>
                  <a:lnTo>
                    <a:pt x="213" y="203"/>
                  </a:lnTo>
                  <a:lnTo>
                    <a:pt x="207" y="198"/>
                  </a:lnTo>
                  <a:lnTo>
                    <a:pt x="207" y="198"/>
                  </a:lnTo>
                  <a:lnTo>
                    <a:pt x="201" y="193"/>
                  </a:lnTo>
                  <a:lnTo>
                    <a:pt x="196" y="187"/>
                  </a:lnTo>
                  <a:lnTo>
                    <a:pt x="187" y="173"/>
                  </a:lnTo>
                  <a:lnTo>
                    <a:pt x="187" y="173"/>
                  </a:lnTo>
                  <a:lnTo>
                    <a:pt x="181" y="165"/>
                  </a:lnTo>
                  <a:lnTo>
                    <a:pt x="175" y="157"/>
                  </a:lnTo>
                  <a:lnTo>
                    <a:pt x="167" y="148"/>
                  </a:lnTo>
                  <a:lnTo>
                    <a:pt x="160" y="143"/>
                  </a:lnTo>
                  <a:lnTo>
                    <a:pt x="160" y="143"/>
                  </a:lnTo>
                  <a:lnTo>
                    <a:pt x="146" y="133"/>
                  </a:lnTo>
                  <a:lnTo>
                    <a:pt x="132" y="123"/>
                  </a:lnTo>
                  <a:lnTo>
                    <a:pt x="105" y="100"/>
                  </a:lnTo>
                  <a:lnTo>
                    <a:pt x="105" y="100"/>
                  </a:lnTo>
                  <a:lnTo>
                    <a:pt x="85" y="82"/>
                  </a:lnTo>
                  <a:lnTo>
                    <a:pt x="63" y="65"/>
                  </a:lnTo>
                  <a:lnTo>
                    <a:pt x="52" y="57"/>
                  </a:lnTo>
                  <a:lnTo>
                    <a:pt x="39" y="50"/>
                  </a:lnTo>
                  <a:lnTo>
                    <a:pt x="27" y="44"/>
                  </a:lnTo>
                  <a:lnTo>
                    <a:pt x="13" y="39"/>
                  </a:lnTo>
                  <a:lnTo>
                    <a:pt x="13" y="39"/>
                  </a:lnTo>
                  <a:lnTo>
                    <a:pt x="8" y="37"/>
                  </a:lnTo>
                  <a:lnTo>
                    <a:pt x="4" y="33"/>
                  </a:lnTo>
                  <a:lnTo>
                    <a:pt x="1" y="27"/>
                  </a:lnTo>
                  <a:lnTo>
                    <a:pt x="0" y="21"/>
                  </a:lnTo>
                  <a:lnTo>
                    <a:pt x="0" y="17"/>
                  </a:lnTo>
                  <a:lnTo>
                    <a:pt x="0" y="17"/>
                  </a:lnTo>
                  <a:lnTo>
                    <a:pt x="1" y="13"/>
                  </a:lnTo>
                  <a:lnTo>
                    <a:pt x="2" y="9"/>
                  </a:lnTo>
                  <a:lnTo>
                    <a:pt x="4" y="6"/>
                  </a:lnTo>
                  <a:lnTo>
                    <a:pt x="6" y="4"/>
                  </a:lnTo>
                  <a:lnTo>
                    <a:pt x="8" y="2"/>
                  </a:lnTo>
                  <a:lnTo>
                    <a:pt x="11" y="1"/>
                  </a:lnTo>
                  <a:lnTo>
                    <a:pt x="19" y="0"/>
                  </a:lnTo>
                  <a:lnTo>
                    <a:pt x="19" y="0"/>
                  </a:lnTo>
                  <a:lnTo>
                    <a:pt x="23" y="1"/>
                  </a:lnTo>
                  <a:lnTo>
                    <a:pt x="27" y="2"/>
                  </a:lnTo>
                  <a:lnTo>
                    <a:pt x="31" y="4"/>
                  </a:lnTo>
                  <a:lnTo>
                    <a:pt x="33" y="7"/>
                  </a:lnTo>
                  <a:lnTo>
                    <a:pt x="34" y="9"/>
                  </a:lnTo>
                  <a:lnTo>
                    <a:pt x="36" y="9"/>
                  </a:lnTo>
                  <a:lnTo>
                    <a:pt x="36" y="9"/>
                  </a:lnTo>
                  <a:lnTo>
                    <a:pt x="51" y="15"/>
                  </a:lnTo>
                  <a:lnTo>
                    <a:pt x="64" y="23"/>
                  </a:lnTo>
                  <a:lnTo>
                    <a:pt x="77" y="32"/>
                  </a:lnTo>
                  <a:lnTo>
                    <a:pt x="90" y="40"/>
                  </a:lnTo>
                  <a:lnTo>
                    <a:pt x="115" y="60"/>
                  </a:lnTo>
                  <a:lnTo>
                    <a:pt x="139" y="80"/>
                  </a:lnTo>
                  <a:lnTo>
                    <a:pt x="139" y="80"/>
                  </a:lnTo>
                  <a:lnTo>
                    <a:pt x="158" y="96"/>
                  </a:lnTo>
                  <a:lnTo>
                    <a:pt x="178" y="111"/>
                  </a:lnTo>
                  <a:lnTo>
                    <a:pt x="178" y="111"/>
                  </a:lnTo>
                  <a:lnTo>
                    <a:pt x="193" y="125"/>
                  </a:lnTo>
                  <a:lnTo>
                    <a:pt x="208" y="139"/>
                  </a:lnTo>
                  <a:lnTo>
                    <a:pt x="222" y="156"/>
                  </a:lnTo>
                  <a:lnTo>
                    <a:pt x="234" y="172"/>
                  </a:lnTo>
                  <a:lnTo>
                    <a:pt x="247" y="190"/>
                  </a:lnTo>
                  <a:lnTo>
                    <a:pt x="258" y="208"/>
                  </a:lnTo>
                  <a:lnTo>
                    <a:pt x="281" y="244"/>
                  </a:lnTo>
                  <a:lnTo>
                    <a:pt x="281" y="244"/>
                  </a:lnTo>
                  <a:lnTo>
                    <a:pt x="290" y="262"/>
                  </a:lnTo>
                  <a:lnTo>
                    <a:pt x="299" y="281"/>
                  </a:lnTo>
                  <a:lnTo>
                    <a:pt x="307" y="298"/>
                  </a:lnTo>
                  <a:lnTo>
                    <a:pt x="313" y="317"/>
                  </a:lnTo>
                  <a:lnTo>
                    <a:pt x="319" y="335"/>
                  </a:lnTo>
                  <a:lnTo>
                    <a:pt x="325" y="355"/>
                  </a:lnTo>
                  <a:lnTo>
                    <a:pt x="335" y="393"/>
                  </a:lnTo>
                  <a:lnTo>
                    <a:pt x="342" y="432"/>
                  </a:lnTo>
                  <a:lnTo>
                    <a:pt x="347" y="472"/>
                  </a:lnTo>
                  <a:lnTo>
                    <a:pt x="352" y="511"/>
                  </a:lnTo>
                  <a:lnTo>
                    <a:pt x="356" y="550"/>
                  </a:lnTo>
                  <a:lnTo>
                    <a:pt x="356" y="550"/>
                  </a:lnTo>
                  <a:lnTo>
                    <a:pt x="364" y="615"/>
                  </a:lnTo>
                  <a:lnTo>
                    <a:pt x="364" y="615"/>
                  </a:lnTo>
                  <a:lnTo>
                    <a:pt x="365" y="633"/>
                  </a:lnTo>
                  <a:lnTo>
                    <a:pt x="366" y="650"/>
                  </a:lnTo>
                  <a:lnTo>
                    <a:pt x="365" y="686"/>
                  </a:lnTo>
                  <a:lnTo>
                    <a:pt x="365" y="686"/>
                  </a:lnTo>
                  <a:lnTo>
                    <a:pt x="364" y="723"/>
                  </a:lnTo>
                  <a:lnTo>
                    <a:pt x="364" y="730"/>
                  </a:lnTo>
                  <a:lnTo>
                    <a:pt x="364" y="730"/>
                  </a:lnTo>
                  <a:lnTo>
                    <a:pt x="364" y="751"/>
                  </a:lnTo>
                  <a:lnTo>
                    <a:pt x="363" y="770"/>
                  </a:lnTo>
                  <a:lnTo>
                    <a:pt x="361" y="791"/>
                  </a:lnTo>
                  <a:lnTo>
                    <a:pt x="358" y="800"/>
                  </a:lnTo>
                  <a:lnTo>
                    <a:pt x="355" y="810"/>
                  </a:lnTo>
                  <a:lnTo>
                    <a:pt x="355" y="810"/>
                  </a:lnTo>
                  <a:lnTo>
                    <a:pt x="348" y="839"/>
                  </a:lnTo>
                  <a:lnTo>
                    <a:pt x="341" y="868"/>
                  </a:lnTo>
                  <a:lnTo>
                    <a:pt x="341" y="868"/>
                  </a:lnTo>
                  <a:lnTo>
                    <a:pt x="334" y="897"/>
                  </a:lnTo>
                  <a:lnTo>
                    <a:pt x="325" y="927"/>
                  </a:lnTo>
                  <a:lnTo>
                    <a:pt x="316" y="956"/>
                  </a:lnTo>
                  <a:lnTo>
                    <a:pt x="310" y="971"/>
                  </a:lnTo>
                  <a:lnTo>
                    <a:pt x="304" y="984"/>
                  </a:lnTo>
                  <a:lnTo>
                    <a:pt x="304" y="984"/>
                  </a:lnTo>
                  <a:lnTo>
                    <a:pt x="294" y="1004"/>
                  </a:lnTo>
                  <a:lnTo>
                    <a:pt x="283" y="1022"/>
                  </a:lnTo>
                  <a:lnTo>
                    <a:pt x="271" y="1041"/>
                  </a:lnTo>
                  <a:lnTo>
                    <a:pt x="258" y="1059"/>
                  </a:lnTo>
                  <a:lnTo>
                    <a:pt x="244" y="1078"/>
                  </a:lnTo>
                  <a:lnTo>
                    <a:pt x="228" y="1097"/>
                  </a:lnTo>
                  <a:lnTo>
                    <a:pt x="211" y="1115"/>
                  </a:lnTo>
                  <a:lnTo>
                    <a:pt x="192" y="1135"/>
                  </a:lnTo>
                  <a:lnTo>
                    <a:pt x="192" y="1135"/>
                  </a:lnTo>
                  <a:lnTo>
                    <a:pt x="181" y="1147"/>
                  </a:lnTo>
                  <a:lnTo>
                    <a:pt x="170" y="1160"/>
                  </a:lnTo>
                  <a:lnTo>
                    <a:pt x="170" y="1160"/>
                  </a:lnTo>
                  <a:lnTo>
                    <a:pt x="161" y="1171"/>
                  </a:lnTo>
                  <a:lnTo>
                    <a:pt x="151" y="1181"/>
                  </a:lnTo>
                  <a:lnTo>
                    <a:pt x="139" y="1191"/>
                  </a:lnTo>
                  <a:lnTo>
                    <a:pt x="132" y="1196"/>
                  </a:lnTo>
                  <a:lnTo>
                    <a:pt x="124" y="1200"/>
                  </a:lnTo>
                  <a:lnTo>
                    <a:pt x="124" y="1200"/>
                  </a:lnTo>
                  <a:lnTo>
                    <a:pt x="116" y="1203"/>
                  </a:lnTo>
                  <a:lnTo>
                    <a:pt x="104" y="1207"/>
                  </a:lnTo>
                  <a:lnTo>
                    <a:pt x="104" y="1207"/>
                  </a:lnTo>
                  <a:lnTo>
                    <a:pt x="87" y="1213"/>
                  </a:lnTo>
                  <a:lnTo>
                    <a:pt x="71" y="1221"/>
                  </a:lnTo>
                  <a:lnTo>
                    <a:pt x="65" y="1224"/>
                  </a:lnTo>
                  <a:lnTo>
                    <a:pt x="60" y="1228"/>
                  </a:lnTo>
                  <a:lnTo>
                    <a:pt x="56" y="1231"/>
                  </a:lnTo>
                  <a:lnTo>
                    <a:pt x="53" y="1235"/>
                  </a:lnTo>
                  <a:lnTo>
                    <a:pt x="53" y="1235"/>
                  </a:lnTo>
                  <a:lnTo>
                    <a:pt x="50" y="1240"/>
                  </a:lnTo>
                  <a:lnTo>
                    <a:pt x="47" y="1242"/>
                  </a:lnTo>
                  <a:lnTo>
                    <a:pt x="42" y="1243"/>
                  </a:lnTo>
                  <a:lnTo>
                    <a:pt x="39" y="1244"/>
                  </a:lnTo>
                  <a:lnTo>
                    <a:pt x="39" y="12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4" name="chenying0907 1483"/>
          <p:cNvGrpSpPr/>
          <p:nvPr/>
        </p:nvGrpSpPr>
        <p:grpSpPr>
          <a:xfrm>
            <a:off x="5514271" y="2724339"/>
            <a:ext cx="739621" cy="711113"/>
            <a:chOff x="6207126" y="3098800"/>
            <a:chExt cx="741363" cy="712788"/>
          </a:xfrm>
          <a:solidFill>
            <a:schemeClr val="accent6">
              <a:lumMod val="75000"/>
            </a:schemeClr>
          </a:solidFill>
        </p:grpSpPr>
        <p:sp>
          <p:nvSpPr>
            <p:cNvPr id="2194" name="chenying0907 416"/>
            <p:cNvSpPr>
              <a:spLocks/>
            </p:cNvSpPr>
            <p:nvPr/>
          </p:nvSpPr>
          <p:spPr bwMode="auto">
            <a:xfrm>
              <a:off x="6251576" y="3155950"/>
              <a:ext cx="122238" cy="168275"/>
            </a:xfrm>
            <a:custGeom>
              <a:avLst/>
              <a:gdLst/>
              <a:ahLst/>
              <a:cxnLst>
                <a:cxn ang="0">
                  <a:pos x="226" y="0"/>
                </a:cxn>
                <a:cxn ang="0">
                  <a:pos x="226" y="0"/>
                </a:cxn>
                <a:cxn ang="0">
                  <a:pos x="220" y="2"/>
                </a:cxn>
                <a:cxn ang="0">
                  <a:pos x="214" y="5"/>
                </a:cxn>
                <a:cxn ang="0">
                  <a:pos x="208" y="11"/>
                </a:cxn>
                <a:cxn ang="0">
                  <a:pos x="203" y="16"/>
                </a:cxn>
                <a:cxn ang="0">
                  <a:pos x="193" y="27"/>
                </a:cxn>
                <a:cxn ang="0">
                  <a:pos x="185" y="37"/>
                </a:cxn>
                <a:cxn ang="0">
                  <a:pos x="185" y="37"/>
                </a:cxn>
                <a:cxn ang="0">
                  <a:pos x="153" y="80"/>
                </a:cxn>
                <a:cxn ang="0">
                  <a:pos x="121" y="121"/>
                </a:cxn>
                <a:cxn ang="0">
                  <a:pos x="121" y="121"/>
                </a:cxn>
                <a:cxn ang="0">
                  <a:pos x="88" y="167"/>
                </a:cxn>
                <a:cxn ang="0">
                  <a:pos x="56" y="213"/>
                </a:cxn>
                <a:cxn ang="0">
                  <a:pos x="41" y="237"/>
                </a:cxn>
                <a:cxn ang="0">
                  <a:pos x="27" y="261"/>
                </a:cxn>
                <a:cxn ang="0">
                  <a:pos x="14" y="285"/>
                </a:cxn>
                <a:cxn ang="0">
                  <a:pos x="0" y="310"/>
                </a:cxn>
                <a:cxn ang="0">
                  <a:pos x="0" y="310"/>
                </a:cxn>
                <a:cxn ang="0">
                  <a:pos x="0" y="312"/>
                </a:cxn>
                <a:cxn ang="0">
                  <a:pos x="0" y="314"/>
                </a:cxn>
                <a:cxn ang="0">
                  <a:pos x="2" y="317"/>
                </a:cxn>
                <a:cxn ang="0">
                  <a:pos x="4" y="317"/>
                </a:cxn>
                <a:cxn ang="0">
                  <a:pos x="6" y="317"/>
                </a:cxn>
                <a:cxn ang="0">
                  <a:pos x="7" y="316"/>
                </a:cxn>
                <a:cxn ang="0">
                  <a:pos x="8" y="315"/>
                </a:cxn>
                <a:cxn ang="0">
                  <a:pos x="8" y="315"/>
                </a:cxn>
                <a:cxn ang="0">
                  <a:pos x="20" y="294"/>
                </a:cxn>
                <a:cxn ang="0">
                  <a:pos x="31" y="273"/>
                </a:cxn>
                <a:cxn ang="0">
                  <a:pos x="42" y="252"/>
                </a:cxn>
                <a:cxn ang="0">
                  <a:pos x="55" y="233"/>
                </a:cxn>
                <a:cxn ang="0">
                  <a:pos x="82" y="193"/>
                </a:cxn>
                <a:cxn ang="0">
                  <a:pos x="109" y="154"/>
                </a:cxn>
                <a:cxn ang="0">
                  <a:pos x="109" y="154"/>
                </a:cxn>
                <a:cxn ang="0">
                  <a:pos x="140" y="112"/>
                </a:cxn>
                <a:cxn ang="0">
                  <a:pos x="172" y="71"/>
                </a:cxn>
                <a:cxn ang="0">
                  <a:pos x="172" y="71"/>
                </a:cxn>
                <a:cxn ang="0">
                  <a:pos x="183" y="55"/>
                </a:cxn>
                <a:cxn ang="0">
                  <a:pos x="196" y="36"/>
                </a:cxn>
                <a:cxn ang="0">
                  <a:pos x="204" y="27"/>
                </a:cxn>
                <a:cxn ang="0">
                  <a:pos x="212" y="19"/>
                </a:cxn>
                <a:cxn ang="0">
                  <a:pos x="220" y="13"/>
                </a:cxn>
                <a:cxn ang="0">
                  <a:pos x="224" y="11"/>
                </a:cxn>
                <a:cxn ang="0">
                  <a:pos x="228" y="10"/>
                </a:cxn>
                <a:cxn ang="0">
                  <a:pos x="228" y="10"/>
                </a:cxn>
                <a:cxn ang="0">
                  <a:pos x="230" y="8"/>
                </a:cxn>
                <a:cxn ang="0">
                  <a:pos x="231" y="7"/>
                </a:cxn>
                <a:cxn ang="0">
                  <a:pos x="231" y="5"/>
                </a:cxn>
                <a:cxn ang="0">
                  <a:pos x="231" y="3"/>
                </a:cxn>
                <a:cxn ang="0">
                  <a:pos x="231" y="2"/>
                </a:cxn>
                <a:cxn ang="0">
                  <a:pos x="229" y="0"/>
                </a:cxn>
                <a:cxn ang="0">
                  <a:pos x="228" y="0"/>
                </a:cxn>
                <a:cxn ang="0">
                  <a:pos x="226" y="0"/>
                </a:cxn>
                <a:cxn ang="0">
                  <a:pos x="226" y="0"/>
                </a:cxn>
              </a:cxnLst>
              <a:rect l="0" t="0" r="r" b="b"/>
              <a:pathLst>
                <a:path w="231" h="317">
                  <a:moveTo>
                    <a:pt x="226" y="0"/>
                  </a:moveTo>
                  <a:lnTo>
                    <a:pt x="226" y="0"/>
                  </a:lnTo>
                  <a:lnTo>
                    <a:pt x="220" y="2"/>
                  </a:lnTo>
                  <a:lnTo>
                    <a:pt x="214" y="5"/>
                  </a:lnTo>
                  <a:lnTo>
                    <a:pt x="208" y="11"/>
                  </a:lnTo>
                  <a:lnTo>
                    <a:pt x="203" y="16"/>
                  </a:lnTo>
                  <a:lnTo>
                    <a:pt x="193" y="27"/>
                  </a:lnTo>
                  <a:lnTo>
                    <a:pt x="185" y="37"/>
                  </a:lnTo>
                  <a:lnTo>
                    <a:pt x="185" y="37"/>
                  </a:lnTo>
                  <a:lnTo>
                    <a:pt x="153" y="80"/>
                  </a:lnTo>
                  <a:lnTo>
                    <a:pt x="121" y="121"/>
                  </a:lnTo>
                  <a:lnTo>
                    <a:pt x="121" y="121"/>
                  </a:lnTo>
                  <a:lnTo>
                    <a:pt x="88" y="167"/>
                  </a:lnTo>
                  <a:lnTo>
                    <a:pt x="56" y="213"/>
                  </a:lnTo>
                  <a:lnTo>
                    <a:pt x="41" y="237"/>
                  </a:lnTo>
                  <a:lnTo>
                    <a:pt x="27" y="261"/>
                  </a:lnTo>
                  <a:lnTo>
                    <a:pt x="14" y="285"/>
                  </a:lnTo>
                  <a:lnTo>
                    <a:pt x="0" y="310"/>
                  </a:lnTo>
                  <a:lnTo>
                    <a:pt x="0" y="310"/>
                  </a:lnTo>
                  <a:lnTo>
                    <a:pt x="0" y="312"/>
                  </a:lnTo>
                  <a:lnTo>
                    <a:pt x="0" y="314"/>
                  </a:lnTo>
                  <a:lnTo>
                    <a:pt x="2" y="317"/>
                  </a:lnTo>
                  <a:lnTo>
                    <a:pt x="4" y="317"/>
                  </a:lnTo>
                  <a:lnTo>
                    <a:pt x="6" y="317"/>
                  </a:lnTo>
                  <a:lnTo>
                    <a:pt x="7" y="316"/>
                  </a:lnTo>
                  <a:lnTo>
                    <a:pt x="8" y="315"/>
                  </a:lnTo>
                  <a:lnTo>
                    <a:pt x="8" y="315"/>
                  </a:lnTo>
                  <a:lnTo>
                    <a:pt x="20" y="294"/>
                  </a:lnTo>
                  <a:lnTo>
                    <a:pt x="31" y="273"/>
                  </a:lnTo>
                  <a:lnTo>
                    <a:pt x="42" y="252"/>
                  </a:lnTo>
                  <a:lnTo>
                    <a:pt x="55" y="233"/>
                  </a:lnTo>
                  <a:lnTo>
                    <a:pt x="82" y="193"/>
                  </a:lnTo>
                  <a:lnTo>
                    <a:pt x="109" y="154"/>
                  </a:lnTo>
                  <a:lnTo>
                    <a:pt x="109" y="154"/>
                  </a:lnTo>
                  <a:lnTo>
                    <a:pt x="140" y="112"/>
                  </a:lnTo>
                  <a:lnTo>
                    <a:pt x="172" y="71"/>
                  </a:lnTo>
                  <a:lnTo>
                    <a:pt x="172" y="71"/>
                  </a:lnTo>
                  <a:lnTo>
                    <a:pt x="183" y="55"/>
                  </a:lnTo>
                  <a:lnTo>
                    <a:pt x="196" y="36"/>
                  </a:lnTo>
                  <a:lnTo>
                    <a:pt x="204" y="27"/>
                  </a:lnTo>
                  <a:lnTo>
                    <a:pt x="212" y="19"/>
                  </a:lnTo>
                  <a:lnTo>
                    <a:pt x="220" y="13"/>
                  </a:lnTo>
                  <a:lnTo>
                    <a:pt x="224" y="11"/>
                  </a:lnTo>
                  <a:lnTo>
                    <a:pt x="228" y="10"/>
                  </a:lnTo>
                  <a:lnTo>
                    <a:pt x="228" y="10"/>
                  </a:lnTo>
                  <a:lnTo>
                    <a:pt x="230" y="8"/>
                  </a:lnTo>
                  <a:lnTo>
                    <a:pt x="231" y="7"/>
                  </a:lnTo>
                  <a:lnTo>
                    <a:pt x="231" y="5"/>
                  </a:lnTo>
                  <a:lnTo>
                    <a:pt x="231" y="3"/>
                  </a:lnTo>
                  <a:lnTo>
                    <a:pt x="231" y="2"/>
                  </a:lnTo>
                  <a:lnTo>
                    <a:pt x="229" y="0"/>
                  </a:lnTo>
                  <a:lnTo>
                    <a:pt x="228" y="0"/>
                  </a:lnTo>
                  <a:lnTo>
                    <a:pt x="226" y="0"/>
                  </a:lnTo>
                  <a:lnTo>
                    <a:pt x="22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5" name="chenying0907 417"/>
            <p:cNvSpPr>
              <a:spLocks/>
            </p:cNvSpPr>
            <p:nvPr/>
          </p:nvSpPr>
          <p:spPr bwMode="auto">
            <a:xfrm>
              <a:off x="6240463" y="3148013"/>
              <a:ext cx="165100" cy="241300"/>
            </a:xfrm>
            <a:custGeom>
              <a:avLst/>
              <a:gdLst/>
              <a:ahLst/>
              <a:cxnLst>
                <a:cxn ang="0">
                  <a:pos x="306" y="1"/>
                </a:cxn>
                <a:cxn ang="0">
                  <a:pos x="283" y="20"/>
                </a:cxn>
                <a:cxn ang="0">
                  <a:pos x="264" y="43"/>
                </a:cxn>
                <a:cxn ang="0">
                  <a:pos x="229" y="92"/>
                </a:cxn>
                <a:cxn ang="0">
                  <a:pos x="218" y="107"/>
                </a:cxn>
                <a:cxn ang="0">
                  <a:pos x="183" y="151"/>
                </a:cxn>
                <a:cxn ang="0">
                  <a:pos x="178" y="158"/>
                </a:cxn>
                <a:cxn ang="0">
                  <a:pos x="165" y="181"/>
                </a:cxn>
                <a:cxn ang="0">
                  <a:pos x="148" y="212"/>
                </a:cxn>
                <a:cxn ang="0">
                  <a:pos x="130" y="241"/>
                </a:cxn>
                <a:cxn ang="0">
                  <a:pos x="68" y="328"/>
                </a:cxn>
                <a:cxn ang="0">
                  <a:pos x="47" y="356"/>
                </a:cxn>
                <a:cxn ang="0">
                  <a:pos x="28" y="385"/>
                </a:cxn>
                <a:cxn ang="0">
                  <a:pos x="12" y="416"/>
                </a:cxn>
                <a:cxn ang="0">
                  <a:pos x="0" y="449"/>
                </a:cxn>
                <a:cxn ang="0">
                  <a:pos x="0" y="451"/>
                </a:cxn>
                <a:cxn ang="0">
                  <a:pos x="3" y="454"/>
                </a:cxn>
                <a:cxn ang="0">
                  <a:pos x="7" y="454"/>
                </a:cxn>
                <a:cxn ang="0">
                  <a:pos x="9" y="453"/>
                </a:cxn>
                <a:cxn ang="0">
                  <a:pos x="10" y="451"/>
                </a:cxn>
                <a:cxn ang="0">
                  <a:pos x="21" y="419"/>
                </a:cxn>
                <a:cxn ang="0">
                  <a:pos x="37" y="389"/>
                </a:cxn>
                <a:cxn ang="0">
                  <a:pos x="56" y="360"/>
                </a:cxn>
                <a:cxn ang="0">
                  <a:pos x="75" y="333"/>
                </a:cxn>
                <a:cxn ang="0">
                  <a:pos x="152" y="224"/>
                </a:cxn>
                <a:cxn ang="0">
                  <a:pos x="161" y="210"/>
                </a:cxn>
                <a:cxn ang="0">
                  <a:pos x="181" y="171"/>
                </a:cxn>
                <a:cxn ang="0">
                  <a:pos x="185" y="163"/>
                </a:cxn>
                <a:cxn ang="0">
                  <a:pos x="203" y="139"/>
                </a:cxn>
                <a:cxn ang="0">
                  <a:pos x="228" y="109"/>
                </a:cxn>
                <a:cxn ang="0">
                  <a:pos x="247" y="83"/>
                </a:cxn>
                <a:cxn ang="0">
                  <a:pos x="276" y="43"/>
                </a:cxn>
                <a:cxn ang="0">
                  <a:pos x="299" y="19"/>
                </a:cxn>
                <a:cxn ang="0">
                  <a:pos x="311" y="8"/>
                </a:cxn>
                <a:cxn ang="0">
                  <a:pos x="313" y="5"/>
                </a:cxn>
                <a:cxn ang="0">
                  <a:pos x="311" y="1"/>
                </a:cxn>
                <a:cxn ang="0">
                  <a:pos x="308" y="0"/>
                </a:cxn>
                <a:cxn ang="0">
                  <a:pos x="306" y="1"/>
                </a:cxn>
              </a:cxnLst>
              <a:rect l="0" t="0" r="r" b="b"/>
              <a:pathLst>
                <a:path w="313" h="454">
                  <a:moveTo>
                    <a:pt x="306" y="1"/>
                  </a:moveTo>
                  <a:lnTo>
                    <a:pt x="306" y="1"/>
                  </a:lnTo>
                  <a:lnTo>
                    <a:pt x="295" y="10"/>
                  </a:lnTo>
                  <a:lnTo>
                    <a:pt x="283" y="20"/>
                  </a:lnTo>
                  <a:lnTo>
                    <a:pt x="274" y="32"/>
                  </a:lnTo>
                  <a:lnTo>
                    <a:pt x="264" y="43"/>
                  </a:lnTo>
                  <a:lnTo>
                    <a:pt x="246" y="67"/>
                  </a:lnTo>
                  <a:lnTo>
                    <a:pt x="229" y="92"/>
                  </a:lnTo>
                  <a:lnTo>
                    <a:pt x="229" y="92"/>
                  </a:lnTo>
                  <a:lnTo>
                    <a:pt x="218" y="107"/>
                  </a:lnTo>
                  <a:lnTo>
                    <a:pt x="207" y="122"/>
                  </a:lnTo>
                  <a:lnTo>
                    <a:pt x="183" y="151"/>
                  </a:lnTo>
                  <a:lnTo>
                    <a:pt x="183" y="151"/>
                  </a:lnTo>
                  <a:lnTo>
                    <a:pt x="178" y="158"/>
                  </a:lnTo>
                  <a:lnTo>
                    <a:pt x="173" y="165"/>
                  </a:lnTo>
                  <a:lnTo>
                    <a:pt x="165" y="181"/>
                  </a:lnTo>
                  <a:lnTo>
                    <a:pt x="156" y="196"/>
                  </a:lnTo>
                  <a:lnTo>
                    <a:pt x="148" y="212"/>
                  </a:lnTo>
                  <a:lnTo>
                    <a:pt x="148" y="212"/>
                  </a:lnTo>
                  <a:lnTo>
                    <a:pt x="130" y="241"/>
                  </a:lnTo>
                  <a:lnTo>
                    <a:pt x="109" y="270"/>
                  </a:lnTo>
                  <a:lnTo>
                    <a:pt x="68" y="328"/>
                  </a:lnTo>
                  <a:lnTo>
                    <a:pt x="68" y="328"/>
                  </a:lnTo>
                  <a:lnTo>
                    <a:pt x="47" y="356"/>
                  </a:lnTo>
                  <a:lnTo>
                    <a:pt x="38" y="371"/>
                  </a:lnTo>
                  <a:lnTo>
                    <a:pt x="28" y="385"/>
                  </a:lnTo>
                  <a:lnTo>
                    <a:pt x="20" y="401"/>
                  </a:lnTo>
                  <a:lnTo>
                    <a:pt x="12" y="416"/>
                  </a:lnTo>
                  <a:lnTo>
                    <a:pt x="6" y="433"/>
                  </a:lnTo>
                  <a:lnTo>
                    <a:pt x="0" y="449"/>
                  </a:lnTo>
                  <a:lnTo>
                    <a:pt x="0" y="449"/>
                  </a:lnTo>
                  <a:lnTo>
                    <a:pt x="0" y="451"/>
                  </a:lnTo>
                  <a:lnTo>
                    <a:pt x="2" y="452"/>
                  </a:lnTo>
                  <a:lnTo>
                    <a:pt x="3" y="454"/>
                  </a:lnTo>
                  <a:lnTo>
                    <a:pt x="5" y="454"/>
                  </a:lnTo>
                  <a:lnTo>
                    <a:pt x="7" y="454"/>
                  </a:lnTo>
                  <a:lnTo>
                    <a:pt x="8" y="454"/>
                  </a:lnTo>
                  <a:lnTo>
                    <a:pt x="9" y="453"/>
                  </a:lnTo>
                  <a:lnTo>
                    <a:pt x="10" y="451"/>
                  </a:lnTo>
                  <a:lnTo>
                    <a:pt x="10" y="451"/>
                  </a:lnTo>
                  <a:lnTo>
                    <a:pt x="15" y="436"/>
                  </a:lnTo>
                  <a:lnTo>
                    <a:pt x="21" y="419"/>
                  </a:lnTo>
                  <a:lnTo>
                    <a:pt x="28" y="405"/>
                  </a:lnTo>
                  <a:lnTo>
                    <a:pt x="37" y="389"/>
                  </a:lnTo>
                  <a:lnTo>
                    <a:pt x="46" y="375"/>
                  </a:lnTo>
                  <a:lnTo>
                    <a:pt x="56" y="360"/>
                  </a:lnTo>
                  <a:lnTo>
                    <a:pt x="75" y="333"/>
                  </a:lnTo>
                  <a:lnTo>
                    <a:pt x="75" y="333"/>
                  </a:lnTo>
                  <a:lnTo>
                    <a:pt x="114" y="279"/>
                  </a:lnTo>
                  <a:lnTo>
                    <a:pt x="152" y="224"/>
                  </a:lnTo>
                  <a:lnTo>
                    <a:pt x="152" y="224"/>
                  </a:lnTo>
                  <a:lnTo>
                    <a:pt x="161" y="210"/>
                  </a:lnTo>
                  <a:lnTo>
                    <a:pt x="168" y="198"/>
                  </a:lnTo>
                  <a:lnTo>
                    <a:pt x="181" y="171"/>
                  </a:lnTo>
                  <a:lnTo>
                    <a:pt x="181" y="171"/>
                  </a:lnTo>
                  <a:lnTo>
                    <a:pt x="185" y="163"/>
                  </a:lnTo>
                  <a:lnTo>
                    <a:pt x="191" y="155"/>
                  </a:lnTo>
                  <a:lnTo>
                    <a:pt x="203" y="139"/>
                  </a:lnTo>
                  <a:lnTo>
                    <a:pt x="215" y="125"/>
                  </a:lnTo>
                  <a:lnTo>
                    <a:pt x="228" y="109"/>
                  </a:lnTo>
                  <a:lnTo>
                    <a:pt x="228" y="109"/>
                  </a:lnTo>
                  <a:lnTo>
                    <a:pt x="247" y="83"/>
                  </a:lnTo>
                  <a:lnTo>
                    <a:pt x="266" y="57"/>
                  </a:lnTo>
                  <a:lnTo>
                    <a:pt x="276" y="43"/>
                  </a:lnTo>
                  <a:lnTo>
                    <a:pt x="287" y="31"/>
                  </a:lnTo>
                  <a:lnTo>
                    <a:pt x="299" y="19"/>
                  </a:lnTo>
                  <a:lnTo>
                    <a:pt x="311" y="8"/>
                  </a:lnTo>
                  <a:lnTo>
                    <a:pt x="311" y="8"/>
                  </a:lnTo>
                  <a:lnTo>
                    <a:pt x="312" y="7"/>
                  </a:lnTo>
                  <a:lnTo>
                    <a:pt x="313" y="5"/>
                  </a:lnTo>
                  <a:lnTo>
                    <a:pt x="312" y="2"/>
                  </a:lnTo>
                  <a:lnTo>
                    <a:pt x="311" y="1"/>
                  </a:lnTo>
                  <a:lnTo>
                    <a:pt x="310" y="0"/>
                  </a:lnTo>
                  <a:lnTo>
                    <a:pt x="308" y="0"/>
                  </a:lnTo>
                  <a:lnTo>
                    <a:pt x="306" y="1"/>
                  </a:lnTo>
                  <a:lnTo>
                    <a:pt x="3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6" name="chenying0907 418"/>
            <p:cNvSpPr>
              <a:spLocks/>
            </p:cNvSpPr>
            <p:nvPr/>
          </p:nvSpPr>
          <p:spPr bwMode="auto">
            <a:xfrm>
              <a:off x="6234113" y="3133725"/>
              <a:ext cx="217488" cy="295275"/>
            </a:xfrm>
            <a:custGeom>
              <a:avLst/>
              <a:gdLst/>
              <a:ahLst/>
              <a:cxnLst>
                <a:cxn ang="0">
                  <a:pos x="405" y="1"/>
                </a:cxn>
                <a:cxn ang="0">
                  <a:pos x="379" y="25"/>
                </a:cxn>
                <a:cxn ang="0">
                  <a:pos x="357" y="51"/>
                </a:cxn>
                <a:cxn ang="0">
                  <a:pos x="317" y="109"/>
                </a:cxn>
                <a:cxn ang="0">
                  <a:pos x="256" y="191"/>
                </a:cxn>
                <a:cxn ang="0">
                  <a:pos x="194" y="271"/>
                </a:cxn>
                <a:cxn ang="0">
                  <a:pos x="134" y="347"/>
                </a:cxn>
                <a:cxn ang="0">
                  <a:pos x="73" y="420"/>
                </a:cxn>
                <a:cxn ang="0">
                  <a:pos x="49" y="451"/>
                </a:cxn>
                <a:cxn ang="0">
                  <a:pos x="28" y="483"/>
                </a:cxn>
                <a:cxn ang="0">
                  <a:pos x="11" y="516"/>
                </a:cxn>
                <a:cxn ang="0">
                  <a:pos x="0" y="553"/>
                </a:cxn>
                <a:cxn ang="0">
                  <a:pos x="0" y="556"/>
                </a:cxn>
                <a:cxn ang="0">
                  <a:pos x="2" y="559"/>
                </a:cxn>
                <a:cxn ang="0">
                  <a:pos x="5" y="560"/>
                </a:cxn>
                <a:cxn ang="0">
                  <a:pos x="8" y="558"/>
                </a:cxn>
                <a:cxn ang="0">
                  <a:pos x="9" y="557"/>
                </a:cxn>
                <a:cxn ang="0">
                  <a:pos x="22" y="516"/>
                </a:cxn>
                <a:cxn ang="0">
                  <a:pos x="40" y="480"/>
                </a:cxn>
                <a:cxn ang="0">
                  <a:pos x="64" y="447"/>
                </a:cxn>
                <a:cxn ang="0">
                  <a:pos x="90" y="415"/>
                </a:cxn>
                <a:cxn ang="0">
                  <a:pos x="167" y="322"/>
                </a:cxn>
                <a:cxn ang="0">
                  <a:pos x="191" y="291"/>
                </a:cxn>
                <a:cxn ang="0">
                  <a:pos x="304" y="143"/>
                </a:cxn>
                <a:cxn ang="0">
                  <a:pos x="329" y="111"/>
                </a:cxn>
                <a:cxn ang="0">
                  <a:pos x="353" y="77"/>
                </a:cxn>
                <a:cxn ang="0">
                  <a:pos x="378" y="41"/>
                </a:cxn>
                <a:cxn ang="0">
                  <a:pos x="393" y="24"/>
                </a:cxn>
                <a:cxn ang="0">
                  <a:pos x="410" y="9"/>
                </a:cxn>
                <a:cxn ang="0">
                  <a:pos x="411" y="7"/>
                </a:cxn>
                <a:cxn ang="0">
                  <a:pos x="411" y="2"/>
                </a:cxn>
                <a:cxn ang="0">
                  <a:pos x="408" y="0"/>
                </a:cxn>
                <a:cxn ang="0">
                  <a:pos x="405" y="1"/>
                </a:cxn>
              </a:cxnLst>
              <a:rect l="0" t="0" r="r" b="b"/>
              <a:pathLst>
                <a:path w="411" h="560">
                  <a:moveTo>
                    <a:pt x="405" y="1"/>
                  </a:moveTo>
                  <a:lnTo>
                    <a:pt x="405" y="1"/>
                  </a:lnTo>
                  <a:lnTo>
                    <a:pt x="392" y="12"/>
                  </a:lnTo>
                  <a:lnTo>
                    <a:pt x="379" y="25"/>
                  </a:lnTo>
                  <a:lnTo>
                    <a:pt x="368" y="38"/>
                  </a:lnTo>
                  <a:lnTo>
                    <a:pt x="357" y="51"/>
                  </a:lnTo>
                  <a:lnTo>
                    <a:pt x="337" y="81"/>
                  </a:lnTo>
                  <a:lnTo>
                    <a:pt x="317" y="109"/>
                  </a:lnTo>
                  <a:lnTo>
                    <a:pt x="317" y="109"/>
                  </a:lnTo>
                  <a:lnTo>
                    <a:pt x="256" y="191"/>
                  </a:lnTo>
                  <a:lnTo>
                    <a:pt x="194" y="271"/>
                  </a:lnTo>
                  <a:lnTo>
                    <a:pt x="194" y="271"/>
                  </a:lnTo>
                  <a:lnTo>
                    <a:pt x="164" y="310"/>
                  </a:lnTo>
                  <a:lnTo>
                    <a:pt x="134" y="347"/>
                  </a:lnTo>
                  <a:lnTo>
                    <a:pt x="73" y="420"/>
                  </a:lnTo>
                  <a:lnTo>
                    <a:pt x="73" y="420"/>
                  </a:lnTo>
                  <a:lnTo>
                    <a:pt x="61" y="436"/>
                  </a:lnTo>
                  <a:lnTo>
                    <a:pt x="49" y="451"/>
                  </a:lnTo>
                  <a:lnTo>
                    <a:pt x="38" y="467"/>
                  </a:lnTo>
                  <a:lnTo>
                    <a:pt x="28" y="483"/>
                  </a:lnTo>
                  <a:lnTo>
                    <a:pt x="19" y="500"/>
                  </a:lnTo>
                  <a:lnTo>
                    <a:pt x="11" y="516"/>
                  </a:lnTo>
                  <a:lnTo>
                    <a:pt x="4" y="535"/>
                  </a:lnTo>
                  <a:lnTo>
                    <a:pt x="0" y="553"/>
                  </a:lnTo>
                  <a:lnTo>
                    <a:pt x="0" y="553"/>
                  </a:lnTo>
                  <a:lnTo>
                    <a:pt x="0" y="556"/>
                  </a:lnTo>
                  <a:lnTo>
                    <a:pt x="0" y="558"/>
                  </a:lnTo>
                  <a:lnTo>
                    <a:pt x="2" y="559"/>
                  </a:lnTo>
                  <a:lnTo>
                    <a:pt x="3" y="560"/>
                  </a:lnTo>
                  <a:lnTo>
                    <a:pt x="5" y="560"/>
                  </a:lnTo>
                  <a:lnTo>
                    <a:pt x="6" y="559"/>
                  </a:lnTo>
                  <a:lnTo>
                    <a:pt x="8" y="558"/>
                  </a:lnTo>
                  <a:lnTo>
                    <a:pt x="9" y="557"/>
                  </a:lnTo>
                  <a:lnTo>
                    <a:pt x="9" y="557"/>
                  </a:lnTo>
                  <a:lnTo>
                    <a:pt x="15" y="536"/>
                  </a:lnTo>
                  <a:lnTo>
                    <a:pt x="22" y="516"/>
                  </a:lnTo>
                  <a:lnTo>
                    <a:pt x="30" y="499"/>
                  </a:lnTo>
                  <a:lnTo>
                    <a:pt x="40" y="480"/>
                  </a:lnTo>
                  <a:lnTo>
                    <a:pt x="52" y="464"/>
                  </a:lnTo>
                  <a:lnTo>
                    <a:pt x="64" y="447"/>
                  </a:lnTo>
                  <a:lnTo>
                    <a:pt x="90" y="415"/>
                  </a:lnTo>
                  <a:lnTo>
                    <a:pt x="90" y="415"/>
                  </a:lnTo>
                  <a:lnTo>
                    <a:pt x="142" y="353"/>
                  </a:lnTo>
                  <a:lnTo>
                    <a:pt x="167" y="322"/>
                  </a:lnTo>
                  <a:lnTo>
                    <a:pt x="191" y="291"/>
                  </a:lnTo>
                  <a:lnTo>
                    <a:pt x="191" y="291"/>
                  </a:lnTo>
                  <a:lnTo>
                    <a:pt x="247" y="217"/>
                  </a:lnTo>
                  <a:lnTo>
                    <a:pt x="304" y="143"/>
                  </a:lnTo>
                  <a:lnTo>
                    <a:pt x="304" y="143"/>
                  </a:lnTo>
                  <a:lnTo>
                    <a:pt x="329" y="111"/>
                  </a:lnTo>
                  <a:lnTo>
                    <a:pt x="353" y="77"/>
                  </a:lnTo>
                  <a:lnTo>
                    <a:pt x="353" y="77"/>
                  </a:lnTo>
                  <a:lnTo>
                    <a:pt x="366" y="59"/>
                  </a:lnTo>
                  <a:lnTo>
                    <a:pt x="378" y="41"/>
                  </a:lnTo>
                  <a:lnTo>
                    <a:pt x="385" y="32"/>
                  </a:lnTo>
                  <a:lnTo>
                    <a:pt x="393" y="24"/>
                  </a:lnTo>
                  <a:lnTo>
                    <a:pt x="401" y="16"/>
                  </a:lnTo>
                  <a:lnTo>
                    <a:pt x="410" y="9"/>
                  </a:lnTo>
                  <a:lnTo>
                    <a:pt x="410" y="9"/>
                  </a:lnTo>
                  <a:lnTo>
                    <a:pt x="411" y="7"/>
                  </a:lnTo>
                  <a:lnTo>
                    <a:pt x="411" y="6"/>
                  </a:lnTo>
                  <a:lnTo>
                    <a:pt x="411" y="2"/>
                  </a:lnTo>
                  <a:lnTo>
                    <a:pt x="410" y="1"/>
                  </a:lnTo>
                  <a:lnTo>
                    <a:pt x="408" y="0"/>
                  </a:lnTo>
                  <a:lnTo>
                    <a:pt x="407" y="0"/>
                  </a:lnTo>
                  <a:lnTo>
                    <a:pt x="405" y="1"/>
                  </a:lnTo>
                  <a:lnTo>
                    <a:pt x="4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7" name="chenying0907 419"/>
            <p:cNvSpPr>
              <a:spLocks/>
            </p:cNvSpPr>
            <p:nvPr/>
          </p:nvSpPr>
          <p:spPr bwMode="auto">
            <a:xfrm>
              <a:off x="6213476" y="3122613"/>
              <a:ext cx="284163" cy="357188"/>
            </a:xfrm>
            <a:custGeom>
              <a:avLst/>
              <a:gdLst/>
              <a:ahLst/>
              <a:cxnLst>
                <a:cxn ang="0">
                  <a:pos x="528" y="1"/>
                </a:cxn>
                <a:cxn ang="0">
                  <a:pos x="491" y="35"/>
                </a:cxn>
                <a:cxn ang="0">
                  <a:pos x="458" y="73"/>
                </a:cxn>
                <a:cxn ang="0">
                  <a:pos x="427" y="112"/>
                </a:cxn>
                <a:cxn ang="0">
                  <a:pos x="399" y="153"/>
                </a:cxn>
                <a:cxn ang="0">
                  <a:pos x="349" y="223"/>
                </a:cxn>
                <a:cxn ang="0">
                  <a:pos x="330" y="245"/>
                </a:cxn>
                <a:cxn ang="0">
                  <a:pos x="294" y="286"/>
                </a:cxn>
                <a:cxn ang="0">
                  <a:pos x="258" y="328"/>
                </a:cxn>
                <a:cxn ang="0">
                  <a:pos x="225" y="367"/>
                </a:cxn>
                <a:cxn ang="0">
                  <a:pos x="195" y="408"/>
                </a:cxn>
                <a:cxn ang="0">
                  <a:pos x="176" y="432"/>
                </a:cxn>
                <a:cxn ang="0">
                  <a:pos x="137" y="478"/>
                </a:cxn>
                <a:cxn ang="0">
                  <a:pos x="118" y="501"/>
                </a:cxn>
                <a:cxn ang="0">
                  <a:pos x="87" y="543"/>
                </a:cxn>
                <a:cxn ang="0">
                  <a:pos x="57" y="586"/>
                </a:cxn>
                <a:cxn ang="0">
                  <a:pos x="43" y="606"/>
                </a:cxn>
                <a:cxn ang="0">
                  <a:pos x="13" y="646"/>
                </a:cxn>
                <a:cxn ang="0">
                  <a:pos x="0" y="666"/>
                </a:cxn>
                <a:cxn ang="0">
                  <a:pos x="0" y="669"/>
                </a:cxn>
                <a:cxn ang="0">
                  <a:pos x="1" y="672"/>
                </a:cxn>
                <a:cxn ang="0">
                  <a:pos x="4" y="674"/>
                </a:cxn>
                <a:cxn ang="0">
                  <a:pos x="7" y="673"/>
                </a:cxn>
                <a:cxn ang="0">
                  <a:pos x="8" y="672"/>
                </a:cxn>
                <a:cxn ang="0">
                  <a:pos x="20" y="652"/>
                </a:cxn>
                <a:cxn ang="0">
                  <a:pos x="48" y="616"/>
                </a:cxn>
                <a:cxn ang="0">
                  <a:pos x="62" y="597"/>
                </a:cxn>
                <a:cxn ang="0">
                  <a:pos x="95" y="548"/>
                </a:cxn>
                <a:cxn ang="0">
                  <a:pos x="130" y="501"/>
                </a:cxn>
                <a:cxn ang="0">
                  <a:pos x="164" y="461"/>
                </a:cxn>
                <a:cxn ang="0">
                  <a:pos x="197" y="421"/>
                </a:cxn>
                <a:cxn ang="0">
                  <a:pos x="231" y="377"/>
                </a:cxn>
                <a:cxn ang="0">
                  <a:pos x="264" y="334"/>
                </a:cxn>
                <a:cxn ang="0">
                  <a:pos x="330" y="257"/>
                </a:cxn>
                <a:cxn ang="0">
                  <a:pos x="378" y="199"/>
                </a:cxn>
                <a:cxn ang="0">
                  <a:pos x="392" y="178"/>
                </a:cxn>
                <a:cxn ang="0">
                  <a:pos x="441" y="110"/>
                </a:cxn>
                <a:cxn ang="0">
                  <a:pos x="475" y="67"/>
                </a:cxn>
                <a:cxn ang="0">
                  <a:pos x="513" y="27"/>
                </a:cxn>
                <a:cxn ang="0">
                  <a:pos x="534" y="9"/>
                </a:cxn>
                <a:cxn ang="0">
                  <a:pos x="536" y="5"/>
                </a:cxn>
                <a:cxn ang="0">
                  <a:pos x="534" y="2"/>
                </a:cxn>
                <a:cxn ang="0">
                  <a:pos x="529" y="0"/>
                </a:cxn>
                <a:cxn ang="0">
                  <a:pos x="528" y="1"/>
                </a:cxn>
              </a:cxnLst>
              <a:rect l="0" t="0" r="r" b="b"/>
              <a:pathLst>
                <a:path w="536" h="674">
                  <a:moveTo>
                    <a:pt x="528" y="1"/>
                  </a:moveTo>
                  <a:lnTo>
                    <a:pt x="528" y="1"/>
                  </a:lnTo>
                  <a:lnTo>
                    <a:pt x="509" y="18"/>
                  </a:lnTo>
                  <a:lnTo>
                    <a:pt x="491" y="35"/>
                  </a:lnTo>
                  <a:lnTo>
                    <a:pt x="474" y="54"/>
                  </a:lnTo>
                  <a:lnTo>
                    <a:pt x="458" y="73"/>
                  </a:lnTo>
                  <a:lnTo>
                    <a:pt x="443" y="92"/>
                  </a:lnTo>
                  <a:lnTo>
                    <a:pt x="427" y="112"/>
                  </a:lnTo>
                  <a:lnTo>
                    <a:pt x="399" y="153"/>
                  </a:lnTo>
                  <a:lnTo>
                    <a:pt x="399" y="153"/>
                  </a:lnTo>
                  <a:lnTo>
                    <a:pt x="365" y="200"/>
                  </a:lnTo>
                  <a:lnTo>
                    <a:pt x="349" y="223"/>
                  </a:lnTo>
                  <a:lnTo>
                    <a:pt x="330" y="245"/>
                  </a:lnTo>
                  <a:lnTo>
                    <a:pt x="330" y="245"/>
                  </a:lnTo>
                  <a:lnTo>
                    <a:pt x="313" y="267"/>
                  </a:lnTo>
                  <a:lnTo>
                    <a:pt x="294" y="286"/>
                  </a:lnTo>
                  <a:lnTo>
                    <a:pt x="276" y="307"/>
                  </a:lnTo>
                  <a:lnTo>
                    <a:pt x="258" y="328"/>
                  </a:lnTo>
                  <a:lnTo>
                    <a:pt x="258" y="328"/>
                  </a:lnTo>
                  <a:lnTo>
                    <a:pt x="225" y="367"/>
                  </a:lnTo>
                  <a:lnTo>
                    <a:pt x="210" y="388"/>
                  </a:lnTo>
                  <a:lnTo>
                    <a:pt x="195" y="408"/>
                  </a:lnTo>
                  <a:lnTo>
                    <a:pt x="195" y="408"/>
                  </a:lnTo>
                  <a:lnTo>
                    <a:pt x="176" y="432"/>
                  </a:lnTo>
                  <a:lnTo>
                    <a:pt x="157" y="455"/>
                  </a:lnTo>
                  <a:lnTo>
                    <a:pt x="137" y="478"/>
                  </a:lnTo>
                  <a:lnTo>
                    <a:pt x="118" y="501"/>
                  </a:lnTo>
                  <a:lnTo>
                    <a:pt x="118" y="501"/>
                  </a:lnTo>
                  <a:lnTo>
                    <a:pt x="102" y="522"/>
                  </a:lnTo>
                  <a:lnTo>
                    <a:pt x="87" y="543"/>
                  </a:lnTo>
                  <a:lnTo>
                    <a:pt x="71" y="564"/>
                  </a:lnTo>
                  <a:lnTo>
                    <a:pt x="57" y="586"/>
                  </a:lnTo>
                  <a:lnTo>
                    <a:pt x="57" y="586"/>
                  </a:lnTo>
                  <a:lnTo>
                    <a:pt x="43" y="606"/>
                  </a:lnTo>
                  <a:lnTo>
                    <a:pt x="28" y="625"/>
                  </a:lnTo>
                  <a:lnTo>
                    <a:pt x="13" y="646"/>
                  </a:lnTo>
                  <a:lnTo>
                    <a:pt x="6" y="656"/>
                  </a:lnTo>
                  <a:lnTo>
                    <a:pt x="0" y="666"/>
                  </a:lnTo>
                  <a:lnTo>
                    <a:pt x="0" y="666"/>
                  </a:lnTo>
                  <a:lnTo>
                    <a:pt x="0" y="669"/>
                  </a:lnTo>
                  <a:lnTo>
                    <a:pt x="0" y="671"/>
                  </a:lnTo>
                  <a:lnTo>
                    <a:pt x="1" y="672"/>
                  </a:lnTo>
                  <a:lnTo>
                    <a:pt x="2" y="673"/>
                  </a:lnTo>
                  <a:lnTo>
                    <a:pt x="4" y="674"/>
                  </a:lnTo>
                  <a:lnTo>
                    <a:pt x="6" y="674"/>
                  </a:lnTo>
                  <a:lnTo>
                    <a:pt x="7" y="673"/>
                  </a:lnTo>
                  <a:lnTo>
                    <a:pt x="8" y="672"/>
                  </a:lnTo>
                  <a:lnTo>
                    <a:pt x="8" y="672"/>
                  </a:lnTo>
                  <a:lnTo>
                    <a:pt x="14" y="661"/>
                  </a:lnTo>
                  <a:lnTo>
                    <a:pt x="20" y="652"/>
                  </a:lnTo>
                  <a:lnTo>
                    <a:pt x="35" y="633"/>
                  </a:lnTo>
                  <a:lnTo>
                    <a:pt x="48" y="616"/>
                  </a:lnTo>
                  <a:lnTo>
                    <a:pt x="62" y="597"/>
                  </a:lnTo>
                  <a:lnTo>
                    <a:pt x="62" y="597"/>
                  </a:lnTo>
                  <a:lnTo>
                    <a:pt x="77" y="572"/>
                  </a:lnTo>
                  <a:lnTo>
                    <a:pt x="95" y="548"/>
                  </a:lnTo>
                  <a:lnTo>
                    <a:pt x="111" y="524"/>
                  </a:lnTo>
                  <a:lnTo>
                    <a:pt x="130" y="501"/>
                  </a:lnTo>
                  <a:lnTo>
                    <a:pt x="130" y="501"/>
                  </a:lnTo>
                  <a:lnTo>
                    <a:pt x="164" y="461"/>
                  </a:lnTo>
                  <a:lnTo>
                    <a:pt x="197" y="421"/>
                  </a:lnTo>
                  <a:lnTo>
                    <a:pt x="197" y="421"/>
                  </a:lnTo>
                  <a:lnTo>
                    <a:pt x="215" y="399"/>
                  </a:lnTo>
                  <a:lnTo>
                    <a:pt x="231" y="377"/>
                  </a:lnTo>
                  <a:lnTo>
                    <a:pt x="248" y="356"/>
                  </a:lnTo>
                  <a:lnTo>
                    <a:pt x="264" y="334"/>
                  </a:lnTo>
                  <a:lnTo>
                    <a:pt x="264" y="334"/>
                  </a:lnTo>
                  <a:lnTo>
                    <a:pt x="330" y="257"/>
                  </a:lnTo>
                  <a:lnTo>
                    <a:pt x="362" y="219"/>
                  </a:lnTo>
                  <a:lnTo>
                    <a:pt x="378" y="199"/>
                  </a:lnTo>
                  <a:lnTo>
                    <a:pt x="392" y="178"/>
                  </a:lnTo>
                  <a:lnTo>
                    <a:pt x="392" y="178"/>
                  </a:lnTo>
                  <a:lnTo>
                    <a:pt x="424" y="132"/>
                  </a:lnTo>
                  <a:lnTo>
                    <a:pt x="441" y="110"/>
                  </a:lnTo>
                  <a:lnTo>
                    <a:pt x="457" y="88"/>
                  </a:lnTo>
                  <a:lnTo>
                    <a:pt x="475" y="67"/>
                  </a:lnTo>
                  <a:lnTo>
                    <a:pt x="494" y="47"/>
                  </a:lnTo>
                  <a:lnTo>
                    <a:pt x="513" y="27"/>
                  </a:lnTo>
                  <a:lnTo>
                    <a:pt x="534" y="9"/>
                  </a:lnTo>
                  <a:lnTo>
                    <a:pt x="534" y="9"/>
                  </a:lnTo>
                  <a:lnTo>
                    <a:pt x="535" y="6"/>
                  </a:lnTo>
                  <a:lnTo>
                    <a:pt x="536" y="5"/>
                  </a:lnTo>
                  <a:lnTo>
                    <a:pt x="535" y="3"/>
                  </a:lnTo>
                  <a:lnTo>
                    <a:pt x="534" y="2"/>
                  </a:lnTo>
                  <a:lnTo>
                    <a:pt x="531" y="0"/>
                  </a:lnTo>
                  <a:lnTo>
                    <a:pt x="529" y="0"/>
                  </a:lnTo>
                  <a:lnTo>
                    <a:pt x="528" y="1"/>
                  </a:lnTo>
                  <a:lnTo>
                    <a:pt x="5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8" name="chenying0907 420"/>
            <p:cNvSpPr>
              <a:spLocks/>
            </p:cNvSpPr>
            <p:nvPr/>
          </p:nvSpPr>
          <p:spPr bwMode="auto">
            <a:xfrm>
              <a:off x="6230938" y="3341688"/>
              <a:ext cx="122238" cy="155575"/>
            </a:xfrm>
            <a:custGeom>
              <a:avLst/>
              <a:gdLst/>
              <a:ahLst/>
              <a:cxnLst>
                <a:cxn ang="0">
                  <a:pos x="224" y="2"/>
                </a:cxn>
                <a:cxn ang="0">
                  <a:pos x="224" y="2"/>
                </a:cxn>
                <a:cxn ang="0">
                  <a:pos x="196" y="29"/>
                </a:cxn>
                <a:cxn ang="0">
                  <a:pos x="183" y="43"/>
                </a:cxn>
                <a:cxn ang="0">
                  <a:pos x="170" y="58"/>
                </a:cxn>
                <a:cxn ang="0">
                  <a:pos x="170" y="58"/>
                </a:cxn>
                <a:cxn ang="0">
                  <a:pos x="155" y="82"/>
                </a:cxn>
                <a:cxn ang="0">
                  <a:pos x="139" y="106"/>
                </a:cxn>
                <a:cxn ang="0">
                  <a:pos x="123" y="128"/>
                </a:cxn>
                <a:cxn ang="0">
                  <a:pos x="115" y="140"/>
                </a:cxn>
                <a:cxn ang="0">
                  <a:pos x="104" y="150"/>
                </a:cxn>
                <a:cxn ang="0">
                  <a:pos x="104" y="150"/>
                </a:cxn>
                <a:cxn ang="0">
                  <a:pos x="91" y="166"/>
                </a:cxn>
                <a:cxn ang="0">
                  <a:pos x="77" y="182"/>
                </a:cxn>
                <a:cxn ang="0">
                  <a:pos x="53" y="215"/>
                </a:cxn>
                <a:cxn ang="0">
                  <a:pos x="53" y="215"/>
                </a:cxn>
                <a:cxn ang="0">
                  <a:pos x="26" y="250"/>
                </a:cxn>
                <a:cxn ang="0">
                  <a:pos x="12" y="269"/>
                </a:cxn>
                <a:cxn ang="0">
                  <a:pos x="1" y="288"/>
                </a:cxn>
                <a:cxn ang="0">
                  <a:pos x="1" y="288"/>
                </a:cxn>
                <a:cxn ang="0">
                  <a:pos x="0" y="290"/>
                </a:cxn>
                <a:cxn ang="0">
                  <a:pos x="0" y="292"/>
                </a:cxn>
                <a:cxn ang="0">
                  <a:pos x="1" y="293"/>
                </a:cxn>
                <a:cxn ang="0">
                  <a:pos x="2" y="294"/>
                </a:cxn>
                <a:cxn ang="0">
                  <a:pos x="4" y="295"/>
                </a:cxn>
                <a:cxn ang="0">
                  <a:pos x="6" y="295"/>
                </a:cxn>
                <a:cxn ang="0">
                  <a:pos x="7" y="294"/>
                </a:cxn>
                <a:cxn ang="0">
                  <a:pos x="8" y="293"/>
                </a:cxn>
                <a:cxn ang="0">
                  <a:pos x="8" y="293"/>
                </a:cxn>
                <a:cxn ang="0">
                  <a:pos x="20" y="275"/>
                </a:cxn>
                <a:cxn ang="0">
                  <a:pos x="31" y="259"/>
                </a:cxn>
                <a:cxn ang="0">
                  <a:pos x="56" y="227"/>
                </a:cxn>
                <a:cxn ang="0">
                  <a:pos x="56" y="227"/>
                </a:cxn>
                <a:cxn ang="0">
                  <a:pos x="86" y="188"/>
                </a:cxn>
                <a:cxn ang="0">
                  <a:pos x="101" y="169"/>
                </a:cxn>
                <a:cxn ang="0">
                  <a:pos x="117" y="151"/>
                </a:cxn>
                <a:cxn ang="0">
                  <a:pos x="117" y="151"/>
                </a:cxn>
                <a:cxn ang="0">
                  <a:pos x="124" y="143"/>
                </a:cxn>
                <a:cxn ang="0">
                  <a:pos x="131" y="135"/>
                </a:cxn>
                <a:cxn ang="0">
                  <a:pos x="144" y="116"/>
                </a:cxn>
                <a:cxn ang="0">
                  <a:pos x="168" y="78"/>
                </a:cxn>
                <a:cxn ang="0">
                  <a:pos x="168" y="78"/>
                </a:cxn>
                <a:cxn ang="0">
                  <a:pos x="175" y="69"/>
                </a:cxn>
                <a:cxn ang="0">
                  <a:pos x="183" y="59"/>
                </a:cxn>
                <a:cxn ang="0">
                  <a:pos x="198" y="42"/>
                </a:cxn>
                <a:cxn ang="0">
                  <a:pos x="230" y="9"/>
                </a:cxn>
                <a:cxn ang="0">
                  <a:pos x="230" y="9"/>
                </a:cxn>
                <a:cxn ang="0">
                  <a:pos x="232" y="8"/>
                </a:cxn>
                <a:cxn ang="0">
                  <a:pos x="232" y="6"/>
                </a:cxn>
                <a:cxn ang="0">
                  <a:pos x="231" y="3"/>
                </a:cxn>
                <a:cxn ang="0">
                  <a:pos x="230" y="2"/>
                </a:cxn>
                <a:cxn ang="0">
                  <a:pos x="229" y="1"/>
                </a:cxn>
                <a:cxn ang="0">
                  <a:pos x="227" y="0"/>
                </a:cxn>
                <a:cxn ang="0">
                  <a:pos x="226" y="1"/>
                </a:cxn>
                <a:cxn ang="0">
                  <a:pos x="224" y="2"/>
                </a:cxn>
                <a:cxn ang="0">
                  <a:pos x="224" y="2"/>
                </a:cxn>
              </a:cxnLst>
              <a:rect l="0" t="0" r="r" b="b"/>
              <a:pathLst>
                <a:path w="232" h="295">
                  <a:moveTo>
                    <a:pt x="224" y="2"/>
                  </a:moveTo>
                  <a:lnTo>
                    <a:pt x="224" y="2"/>
                  </a:lnTo>
                  <a:lnTo>
                    <a:pt x="196" y="29"/>
                  </a:lnTo>
                  <a:lnTo>
                    <a:pt x="183" y="43"/>
                  </a:lnTo>
                  <a:lnTo>
                    <a:pt x="170" y="58"/>
                  </a:lnTo>
                  <a:lnTo>
                    <a:pt x="170" y="58"/>
                  </a:lnTo>
                  <a:lnTo>
                    <a:pt x="155" y="82"/>
                  </a:lnTo>
                  <a:lnTo>
                    <a:pt x="139" y="106"/>
                  </a:lnTo>
                  <a:lnTo>
                    <a:pt x="123" y="128"/>
                  </a:lnTo>
                  <a:lnTo>
                    <a:pt x="115" y="140"/>
                  </a:lnTo>
                  <a:lnTo>
                    <a:pt x="104" y="150"/>
                  </a:lnTo>
                  <a:lnTo>
                    <a:pt x="104" y="150"/>
                  </a:lnTo>
                  <a:lnTo>
                    <a:pt x="91" y="166"/>
                  </a:lnTo>
                  <a:lnTo>
                    <a:pt x="77" y="182"/>
                  </a:lnTo>
                  <a:lnTo>
                    <a:pt x="53" y="215"/>
                  </a:lnTo>
                  <a:lnTo>
                    <a:pt x="53" y="215"/>
                  </a:lnTo>
                  <a:lnTo>
                    <a:pt x="26" y="250"/>
                  </a:lnTo>
                  <a:lnTo>
                    <a:pt x="12" y="269"/>
                  </a:lnTo>
                  <a:lnTo>
                    <a:pt x="1" y="288"/>
                  </a:lnTo>
                  <a:lnTo>
                    <a:pt x="1" y="288"/>
                  </a:lnTo>
                  <a:lnTo>
                    <a:pt x="0" y="290"/>
                  </a:lnTo>
                  <a:lnTo>
                    <a:pt x="0" y="292"/>
                  </a:lnTo>
                  <a:lnTo>
                    <a:pt x="1" y="293"/>
                  </a:lnTo>
                  <a:lnTo>
                    <a:pt x="2" y="294"/>
                  </a:lnTo>
                  <a:lnTo>
                    <a:pt x="4" y="295"/>
                  </a:lnTo>
                  <a:lnTo>
                    <a:pt x="6" y="295"/>
                  </a:lnTo>
                  <a:lnTo>
                    <a:pt x="7" y="294"/>
                  </a:lnTo>
                  <a:lnTo>
                    <a:pt x="8" y="293"/>
                  </a:lnTo>
                  <a:lnTo>
                    <a:pt x="8" y="293"/>
                  </a:lnTo>
                  <a:lnTo>
                    <a:pt x="20" y="275"/>
                  </a:lnTo>
                  <a:lnTo>
                    <a:pt x="31" y="259"/>
                  </a:lnTo>
                  <a:lnTo>
                    <a:pt x="56" y="227"/>
                  </a:lnTo>
                  <a:lnTo>
                    <a:pt x="56" y="227"/>
                  </a:lnTo>
                  <a:lnTo>
                    <a:pt x="86" y="188"/>
                  </a:lnTo>
                  <a:lnTo>
                    <a:pt x="101" y="169"/>
                  </a:lnTo>
                  <a:lnTo>
                    <a:pt x="117" y="151"/>
                  </a:lnTo>
                  <a:lnTo>
                    <a:pt x="117" y="151"/>
                  </a:lnTo>
                  <a:lnTo>
                    <a:pt x="124" y="143"/>
                  </a:lnTo>
                  <a:lnTo>
                    <a:pt x="131" y="135"/>
                  </a:lnTo>
                  <a:lnTo>
                    <a:pt x="144" y="116"/>
                  </a:lnTo>
                  <a:lnTo>
                    <a:pt x="168" y="78"/>
                  </a:lnTo>
                  <a:lnTo>
                    <a:pt x="168" y="78"/>
                  </a:lnTo>
                  <a:lnTo>
                    <a:pt x="175" y="69"/>
                  </a:lnTo>
                  <a:lnTo>
                    <a:pt x="183" y="59"/>
                  </a:lnTo>
                  <a:lnTo>
                    <a:pt x="198" y="42"/>
                  </a:lnTo>
                  <a:lnTo>
                    <a:pt x="230" y="9"/>
                  </a:lnTo>
                  <a:lnTo>
                    <a:pt x="230" y="9"/>
                  </a:lnTo>
                  <a:lnTo>
                    <a:pt x="232" y="8"/>
                  </a:lnTo>
                  <a:lnTo>
                    <a:pt x="232" y="6"/>
                  </a:lnTo>
                  <a:lnTo>
                    <a:pt x="231" y="3"/>
                  </a:lnTo>
                  <a:lnTo>
                    <a:pt x="230" y="2"/>
                  </a:lnTo>
                  <a:lnTo>
                    <a:pt x="229" y="1"/>
                  </a:lnTo>
                  <a:lnTo>
                    <a:pt x="227" y="0"/>
                  </a:lnTo>
                  <a:lnTo>
                    <a:pt x="226" y="1"/>
                  </a:lnTo>
                  <a:lnTo>
                    <a:pt x="224" y="2"/>
                  </a:lnTo>
                  <a:lnTo>
                    <a:pt x="2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9" name="chenying0907 421"/>
            <p:cNvSpPr>
              <a:spLocks/>
            </p:cNvSpPr>
            <p:nvPr/>
          </p:nvSpPr>
          <p:spPr bwMode="auto">
            <a:xfrm>
              <a:off x="6240463" y="3398838"/>
              <a:ext cx="98425" cy="134938"/>
            </a:xfrm>
            <a:custGeom>
              <a:avLst/>
              <a:gdLst/>
              <a:ahLst/>
              <a:cxnLst>
                <a:cxn ang="0">
                  <a:pos x="177" y="2"/>
                </a:cxn>
                <a:cxn ang="0">
                  <a:pos x="177" y="2"/>
                </a:cxn>
                <a:cxn ang="0">
                  <a:pos x="153" y="36"/>
                </a:cxn>
                <a:cxn ang="0">
                  <a:pos x="129" y="70"/>
                </a:cxn>
                <a:cxn ang="0">
                  <a:pos x="104" y="103"/>
                </a:cxn>
                <a:cxn ang="0">
                  <a:pos x="77" y="135"/>
                </a:cxn>
                <a:cxn ang="0">
                  <a:pos x="77" y="135"/>
                </a:cxn>
                <a:cxn ang="0">
                  <a:pos x="56" y="162"/>
                </a:cxn>
                <a:cxn ang="0">
                  <a:pos x="35" y="190"/>
                </a:cxn>
                <a:cxn ang="0">
                  <a:pos x="25" y="204"/>
                </a:cxn>
                <a:cxn ang="0">
                  <a:pos x="16" y="219"/>
                </a:cxn>
                <a:cxn ang="0">
                  <a:pos x="8" y="234"/>
                </a:cxn>
                <a:cxn ang="0">
                  <a:pos x="0" y="250"/>
                </a:cxn>
                <a:cxn ang="0">
                  <a:pos x="0" y="250"/>
                </a:cxn>
                <a:cxn ang="0">
                  <a:pos x="0" y="252"/>
                </a:cxn>
                <a:cxn ang="0">
                  <a:pos x="2" y="253"/>
                </a:cxn>
                <a:cxn ang="0">
                  <a:pos x="3" y="255"/>
                </a:cxn>
                <a:cxn ang="0">
                  <a:pos x="4" y="255"/>
                </a:cxn>
                <a:cxn ang="0">
                  <a:pos x="8" y="255"/>
                </a:cxn>
                <a:cxn ang="0">
                  <a:pos x="9" y="254"/>
                </a:cxn>
                <a:cxn ang="0">
                  <a:pos x="10" y="252"/>
                </a:cxn>
                <a:cxn ang="0">
                  <a:pos x="10" y="252"/>
                </a:cxn>
                <a:cxn ang="0">
                  <a:pos x="18" y="236"/>
                </a:cxn>
                <a:cxn ang="0">
                  <a:pos x="26" y="221"/>
                </a:cxn>
                <a:cxn ang="0">
                  <a:pos x="37" y="205"/>
                </a:cxn>
                <a:cxn ang="0">
                  <a:pos x="47" y="192"/>
                </a:cxn>
                <a:cxn ang="0">
                  <a:pos x="69" y="163"/>
                </a:cxn>
                <a:cxn ang="0">
                  <a:pos x="80" y="150"/>
                </a:cxn>
                <a:cxn ang="0">
                  <a:pos x="90" y="135"/>
                </a:cxn>
                <a:cxn ang="0">
                  <a:pos x="90" y="135"/>
                </a:cxn>
                <a:cxn ang="0">
                  <a:pos x="113" y="102"/>
                </a:cxn>
                <a:cxn ang="0">
                  <a:pos x="138" y="71"/>
                </a:cxn>
                <a:cxn ang="0">
                  <a:pos x="162" y="39"/>
                </a:cxn>
                <a:cxn ang="0">
                  <a:pos x="185" y="7"/>
                </a:cxn>
                <a:cxn ang="0">
                  <a:pos x="185" y="7"/>
                </a:cxn>
                <a:cxn ang="0">
                  <a:pos x="185" y="5"/>
                </a:cxn>
                <a:cxn ang="0">
                  <a:pos x="185" y="3"/>
                </a:cxn>
                <a:cxn ang="0">
                  <a:pos x="184" y="2"/>
                </a:cxn>
                <a:cxn ang="0">
                  <a:pos x="183" y="1"/>
                </a:cxn>
                <a:cxn ang="0">
                  <a:pos x="182" y="0"/>
                </a:cxn>
                <a:cxn ang="0">
                  <a:pos x="180" y="0"/>
                </a:cxn>
                <a:cxn ang="0">
                  <a:pos x="178" y="1"/>
                </a:cxn>
                <a:cxn ang="0">
                  <a:pos x="177" y="2"/>
                </a:cxn>
                <a:cxn ang="0">
                  <a:pos x="177" y="2"/>
                </a:cxn>
              </a:cxnLst>
              <a:rect l="0" t="0" r="r" b="b"/>
              <a:pathLst>
                <a:path w="185" h="255">
                  <a:moveTo>
                    <a:pt x="177" y="2"/>
                  </a:moveTo>
                  <a:lnTo>
                    <a:pt x="177" y="2"/>
                  </a:lnTo>
                  <a:lnTo>
                    <a:pt x="153" y="36"/>
                  </a:lnTo>
                  <a:lnTo>
                    <a:pt x="129" y="70"/>
                  </a:lnTo>
                  <a:lnTo>
                    <a:pt x="104" y="103"/>
                  </a:lnTo>
                  <a:lnTo>
                    <a:pt x="77" y="135"/>
                  </a:lnTo>
                  <a:lnTo>
                    <a:pt x="77" y="135"/>
                  </a:lnTo>
                  <a:lnTo>
                    <a:pt x="56" y="162"/>
                  </a:lnTo>
                  <a:lnTo>
                    <a:pt x="35" y="190"/>
                  </a:lnTo>
                  <a:lnTo>
                    <a:pt x="25" y="204"/>
                  </a:lnTo>
                  <a:lnTo>
                    <a:pt x="16" y="219"/>
                  </a:lnTo>
                  <a:lnTo>
                    <a:pt x="8" y="234"/>
                  </a:lnTo>
                  <a:lnTo>
                    <a:pt x="0" y="250"/>
                  </a:lnTo>
                  <a:lnTo>
                    <a:pt x="0" y="250"/>
                  </a:lnTo>
                  <a:lnTo>
                    <a:pt x="0" y="252"/>
                  </a:lnTo>
                  <a:lnTo>
                    <a:pt x="2" y="253"/>
                  </a:lnTo>
                  <a:lnTo>
                    <a:pt x="3" y="255"/>
                  </a:lnTo>
                  <a:lnTo>
                    <a:pt x="4" y="255"/>
                  </a:lnTo>
                  <a:lnTo>
                    <a:pt x="8" y="255"/>
                  </a:lnTo>
                  <a:lnTo>
                    <a:pt x="9" y="254"/>
                  </a:lnTo>
                  <a:lnTo>
                    <a:pt x="10" y="252"/>
                  </a:lnTo>
                  <a:lnTo>
                    <a:pt x="10" y="252"/>
                  </a:lnTo>
                  <a:lnTo>
                    <a:pt x="18" y="236"/>
                  </a:lnTo>
                  <a:lnTo>
                    <a:pt x="26" y="221"/>
                  </a:lnTo>
                  <a:lnTo>
                    <a:pt x="37" y="205"/>
                  </a:lnTo>
                  <a:lnTo>
                    <a:pt x="47" y="192"/>
                  </a:lnTo>
                  <a:lnTo>
                    <a:pt x="69" y="163"/>
                  </a:lnTo>
                  <a:lnTo>
                    <a:pt x="80" y="150"/>
                  </a:lnTo>
                  <a:lnTo>
                    <a:pt x="90" y="135"/>
                  </a:lnTo>
                  <a:lnTo>
                    <a:pt x="90" y="135"/>
                  </a:lnTo>
                  <a:lnTo>
                    <a:pt x="113" y="102"/>
                  </a:lnTo>
                  <a:lnTo>
                    <a:pt x="138" y="71"/>
                  </a:lnTo>
                  <a:lnTo>
                    <a:pt x="162" y="39"/>
                  </a:lnTo>
                  <a:lnTo>
                    <a:pt x="185" y="7"/>
                  </a:lnTo>
                  <a:lnTo>
                    <a:pt x="185" y="7"/>
                  </a:lnTo>
                  <a:lnTo>
                    <a:pt x="185" y="5"/>
                  </a:lnTo>
                  <a:lnTo>
                    <a:pt x="185" y="3"/>
                  </a:lnTo>
                  <a:lnTo>
                    <a:pt x="184" y="2"/>
                  </a:lnTo>
                  <a:lnTo>
                    <a:pt x="183" y="1"/>
                  </a:lnTo>
                  <a:lnTo>
                    <a:pt x="182" y="0"/>
                  </a:lnTo>
                  <a:lnTo>
                    <a:pt x="180" y="0"/>
                  </a:lnTo>
                  <a:lnTo>
                    <a:pt x="178" y="1"/>
                  </a:lnTo>
                  <a:lnTo>
                    <a:pt x="177" y="2"/>
                  </a:lnTo>
                  <a:lnTo>
                    <a:pt x="1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0" name="chenying0907 422"/>
            <p:cNvSpPr>
              <a:spLocks/>
            </p:cNvSpPr>
            <p:nvPr/>
          </p:nvSpPr>
          <p:spPr bwMode="auto">
            <a:xfrm>
              <a:off x="6251576" y="3451225"/>
              <a:ext cx="77788" cy="106363"/>
            </a:xfrm>
            <a:custGeom>
              <a:avLst/>
              <a:gdLst/>
              <a:ahLst/>
              <a:cxnLst>
                <a:cxn ang="0">
                  <a:pos x="139" y="2"/>
                </a:cxn>
                <a:cxn ang="0">
                  <a:pos x="139" y="2"/>
                </a:cxn>
                <a:cxn ang="0">
                  <a:pos x="121" y="19"/>
                </a:cxn>
                <a:cxn ang="0">
                  <a:pos x="113" y="28"/>
                </a:cxn>
                <a:cxn ang="0">
                  <a:pos x="104" y="37"/>
                </a:cxn>
                <a:cxn ang="0">
                  <a:pos x="104" y="37"/>
                </a:cxn>
                <a:cxn ang="0">
                  <a:pos x="94" y="54"/>
                </a:cxn>
                <a:cxn ang="0">
                  <a:pos x="84" y="71"/>
                </a:cxn>
                <a:cxn ang="0">
                  <a:pos x="73" y="88"/>
                </a:cxn>
                <a:cxn ang="0">
                  <a:pos x="62" y="103"/>
                </a:cxn>
                <a:cxn ang="0">
                  <a:pos x="62" y="103"/>
                </a:cxn>
                <a:cxn ang="0">
                  <a:pos x="17" y="160"/>
                </a:cxn>
                <a:cxn ang="0">
                  <a:pos x="17" y="160"/>
                </a:cxn>
                <a:cxn ang="0">
                  <a:pos x="10" y="168"/>
                </a:cxn>
                <a:cxn ang="0">
                  <a:pos x="5" y="177"/>
                </a:cxn>
                <a:cxn ang="0">
                  <a:pos x="2" y="185"/>
                </a:cxn>
                <a:cxn ang="0">
                  <a:pos x="0" y="194"/>
                </a:cxn>
                <a:cxn ang="0">
                  <a:pos x="0" y="194"/>
                </a:cxn>
                <a:cxn ang="0">
                  <a:pos x="0" y="196"/>
                </a:cxn>
                <a:cxn ang="0">
                  <a:pos x="1" y="198"/>
                </a:cxn>
                <a:cxn ang="0">
                  <a:pos x="2" y="199"/>
                </a:cxn>
                <a:cxn ang="0">
                  <a:pos x="4" y="199"/>
                </a:cxn>
                <a:cxn ang="0">
                  <a:pos x="7" y="198"/>
                </a:cxn>
                <a:cxn ang="0">
                  <a:pos x="8" y="196"/>
                </a:cxn>
                <a:cxn ang="0">
                  <a:pos x="9" y="194"/>
                </a:cxn>
                <a:cxn ang="0">
                  <a:pos x="9" y="194"/>
                </a:cxn>
                <a:cxn ang="0">
                  <a:pos x="11" y="187"/>
                </a:cxn>
                <a:cxn ang="0">
                  <a:pos x="15" y="180"/>
                </a:cxn>
                <a:cxn ang="0">
                  <a:pos x="19" y="173"/>
                </a:cxn>
                <a:cxn ang="0">
                  <a:pos x="24" y="165"/>
                </a:cxn>
                <a:cxn ang="0">
                  <a:pos x="35" y="151"/>
                </a:cxn>
                <a:cxn ang="0">
                  <a:pos x="46" y="138"/>
                </a:cxn>
                <a:cxn ang="0">
                  <a:pos x="46" y="138"/>
                </a:cxn>
                <a:cxn ang="0">
                  <a:pos x="61" y="121"/>
                </a:cxn>
                <a:cxn ang="0">
                  <a:pos x="68" y="112"/>
                </a:cxn>
                <a:cxn ang="0">
                  <a:pos x="74" y="102"/>
                </a:cxn>
                <a:cxn ang="0">
                  <a:pos x="74" y="102"/>
                </a:cxn>
                <a:cxn ang="0">
                  <a:pos x="91" y="78"/>
                </a:cxn>
                <a:cxn ang="0">
                  <a:pos x="108" y="53"/>
                </a:cxn>
                <a:cxn ang="0">
                  <a:pos x="125" y="30"/>
                </a:cxn>
                <a:cxn ang="0">
                  <a:pos x="135" y="20"/>
                </a:cxn>
                <a:cxn ang="0">
                  <a:pos x="146" y="8"/>
                </a:cxn>
                <a:cxn ang="0">
                  <a:pos x="146" y="8"/>
                </a:cxn>
                <a:cxn ang="0">
                  <a:pos x="147" y="6"/>
                </a:cxn>
                <a:cxn ang="0">
                  <a:pos x="147" y="5"/>
                </a:cxn>
                <a:cxn ang="0">
                  <a:pos x="146" y="3"/>
                </a:cxn>
                <a:cxn ang="0">
                  <a:pos x="145" y="2"/>
                </a:cxn>
                <a:cxn ang="0">
                  <a:pos x="144" y="1"/>
                </a:cxn>
                <a:cxn ang="0">
                  <a:pos x="142" y="0"/>
                </a:cxn>
                <a:cxn ang="0">
                  <a:pos x="141" y="1"/>
                </a:cxn>
                <a:cxn ang="0">
                  <a:pos x="139" y="2"/>
                </a:cxn>
                <a:cxn ang="0">
                  <a:pos x="139" y="2"/>
                </a:cxn>
              </a:cxnLst>
              <a:rect l="0" t="0" r="r" b="b"/>
              <a:pathLst>
                <a:path w="147" h="199">
                  <a:moveTo>
                    <a:pt x="139" y="2"/>
                  </a:moveTo>
                  <a:lnTo>
                    <a:pt x="139" y="2"/>
                  </a:lnTo>
                  <a:lnTo>
                    <a:pt x="121" y="19"/>
                  </a:lnTo>
                  <a:lnTo>
                    <a:pt x="113" y="28"/>
                  </a:lnTo>
                  <a:lnTo>
                    <a:pt x="104" y="37"/>
                  </a:lnTo>
                  <a:lnTo>
                    <a:pt x="104" y="37"/>
                  </a:lnTo>
                  <a:lnTo>
                    <a:pt x="94" y="54"/>
                  </a:lnTo>
                  <a:lnTo>
                    <a:pt x="84" y="71"/>
                  </a:lnTo>
                  <a:lnTo>
                    <a:pt x="73" y="88"/>
                  </a:lnTo>
                  <a:lnTo>
                    <a:pt x="62" y="103"/>
                  </a:lnTo>
                  <a:lnTo>
                    <a:pt x="62" y="103"/>
                  </a:lnTo>
                  <a:lnTo>
                    <a:pt x="17" y="160"/>
                  </a:lnTo>
                  <a:lnTo>
                    <a:pt x="17" y="160"/>
                  </a:lnTo>
                  <a:lnTo>
                    <a:pt x="10" y="168"/>
                  </a:lnTo>
                  <a:lnTo>
                    <a:pt x="5" y="177"/>
                  </a:lnTo>
                  <a:lnTo>
                    <a:pt x="2" y="185"/>
                  </a:lnTo>
                  <a:lnTo>
                    <a:pt x="0" y="194"/>
                  </a:lnTo>
                  <a:lnTo>
                    <a:pt x="0" y="194"/>
                  </a:lnTo>
                  <a:lnTo>
                    <a:pt x="0" y="196"/>
                  </a:lnTo>
                  <a:lnTo>
                    <a:pt x="1" y="198"/>
                  </a:lnTo>
                  <a:lnTo>
                    <a:pt x="2" y="199"/>
                  </a:lnTo>
                  <a:lnTo>
                    <a:pt x="4" y="199"/>
                  </a:lnTo>
                  <a:lnTo>
                    <a:pt x="7" y="198"/>
                  </a:lnTo>
                  <a:lnTo>
                    <a:pt x="8" y="196"/>
                  </a:lnTo>
                  <a:lnTo>
                    <a:pt x="9" y="194"/>
                  </a:lnTo>
                  <a:lnTo>
                    <a:pt x="9" y="194"/>
                  </a:lnTo>
                  <a:lnTo>
                    <a:pt x="11" y="187"/>
                  </a:lnTo>
                  <a:lnTo>
                    <a:pt x="15" y="180"/>
                  </a:lnTo>
                  <a:lnTo>
                    <a:pt x="19" y="173"/>
                  </a:lnTo>
                  <a:lnTo>
                    <a:pt x="24" y="165"/>
                  </a:lnTo>
                  <a:lnTo>
                    <a:pt x="35" y="151"/>
                  </a:lnTo>
                  <a:lnTo>
                    <a:pt x="46" y="138"/>
                  </a:lnTo>
                  <a:lnTo>
                    <a:pt x="46" y="138"/>
                  </a:lnTo>
                  <a:lnTo>
                    <a:pt x="61" y="121"/>
                  </a:lnTo>
                  <a:lnTo>
                    <a:pt x="68" y="112"/>
                  </a:lnTo>
                  <a:lnTo>
                    <a:pt x="74" y="102"/>
                  </a:lnTo>
                  <a:lnTo>
                    <a:pt x="74" y="102"/>
                  </a:lnTo>
                  <a:lnTo>
                    <a:pt x="91" y="78"/>
                  </a:lnTo>
                  <a:lnTo>
                    <a:pt x="108" y="53"/>
                  </a:lnTo>
                  <a:lnTo>
                    <a:pt x="125" y="30"/>
                  </a:lnTo>
                  <a:lnTo>
                    <a:pt x="135" y="20"/>
                  </a:lnTo>
                  <a:lnTo>
                    <a:pt x="146" y="8"/>
                  </a:lnTo>
                  <a:lnTo>
                    <a:pt x="146" y="8"/>
                  </a:lnTo>
                  <a:lnTo>
                    <a:pt x="147" y="6"/>
                  </a:lnTo>
                  <a:lnTo>
                    <a:pt x="147" y="5"/>
                  </a:lnTo>
                  <a:lnTo>
                    <a:pt x="146" y="3"/>
                  </a:lnTo>
                  <a:lnTo>
                    <a:pt x="145" y="2"/>
                  </a:lnTo>
                  <a:lnTo>
                    <a:pt x="144" y="1"/>
                  </a:lnTo>
                  <a:lnTo>
                    <a:pt x="142" y="0"/>
                  </a:lnTo>
                  <a:lnTo>
                    <a:pt x="141" y="1"/>
                  </a:lnTo>
                  <a:lnTo>
                    <a:pt x="139" y="2"/>
                  </a:lnTo>
                  <a:lnTo>
                    <a:pt x="1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1" name="chenying0907 423"/>
            <p:cNvSpPr>
              <a:spLocks/>
            </p:cNvSpPr>
            <p:nvPr/>
          </p:nvSpPr>
          <p:spPr bwMode="auto">
            <a:xfrm>
              <a:off x="6264276" y="3497263"/>
              <a:ext cx="65088" cy="103188"/>
            </a:xfrm>
            <a:custGeom>
              <a:avLst/>
              <a:gdLst/>
              <a:ahLst/>
              <a:cxnLst>
                <a:cxn ang="0">
                  <a:pos x="113" y="3"/>
                </a:cxn>
                <a:cxn ang="0">
                  <a:pos x="113" y="3"/>
                </a:cxn>
                <a:cxn ang="0">
                  <a:pos x="110" y="9"/>
                </a:cxn>
                <a:cxn ang="0">
                  <a:pos x="107" y="14"/>
                </a:cxn>
                <a:cxn ang="0">
                  <a:pos x="100" y="24"/>
                </a:cxn>
                <a:cxn ang="0">
                  <a:pos x="93" y="33"/>
                </a:cxn>
                <a:cxn ang="0">
                  <a:pos x="87" y="42"/>
                </a:cxn>
                <a:cxn ang="0">
                  <a:pos x="87" y="42"/>
                </a:cxn>
                <a:cxn ang="0">
                  <a:pos x="78" y="56"/>
                </a:cxn>
                <a:cxn ang="0">
                  <a:pos x="70" y="68"/>
                </a:cxn>
                <a:cxn ang="0">
                  <a:pos x="53" y="92"/>
                </a:cxn>
                <a:cxn ang="0">
                  <a:pos x="53" y="92"/>
                </a:cxn>
                <a:cxn ang="0">
                  <a:pos x="44" y="103"/>
                </a:cxn>
                <a:cxn ang="0">
                  <a:pos x="37" y="114"/>
                </a:cxn>
                <a:cxn ang="0">
                  <a:pos x="24" y="138"/>
                </a:cxn>
                <a:cxn ang="0">
                  <a:pos x="0" y="187"/>
                </a:cxn>
                <a:cxn ang="0">
                  <a:pos x="0" y="187"/>
                </a:cxn>
                <a:cxn ang="0">
                  <a:pos x="0" y="189"/>
                </a:cxn>
                <a:cxn ang="0">
                  <a:pos x="0" y="191"/>
                </a:cxn>
                <a:cxn ang="0">
                  <a:pos x="1" y="192"/>
                </a:cxn>
                <a:cxn ang="0">
                  <a:pos x="2" y="193"/>
                </a:cxn>
                <a:cxn ang="0">
                  <a:pos x="4" y="194"/>
                </a:cxn>
                <a:cxn ang="0">
                  <a:pos x="5" y="194"/>
                </a:cxn>
                <a:cxn ang="0">
                  <a:pos x="7" y="193"/>
                </a:cxn>
                <a:cxn ang="0">
                  <a:pos x="8" y="192"/>
                </a:cxn>
                <a:cxn ang="0">
                  <a:pos x="8" y="192"/>
                </a:cxn>
                <a:cxn ang="0">
                  <a:pos x="22" y="165"/>
                </a:cxn>
                <a:cxn ang="0">
                  <a:pos x="35" y="139"/>
                </a:cxn>
                <a:cxn ang="0">
                  <a:pos x="49" y="114"/>
                </a:cxn>
                <a:cxn ang="0">
                  <a:pos x="58" y="102"/>
                </a:cxn>
                <a:cxn ang="0">
                  <a:pos x="66" y="90"/>
                </a:cxn>
                <a:cxn ang="0">
                  <a:pos x="66" y="90"/>
                </a:cxn>
                <a:cxn ang="0">
                  <a:pos x="74" y="76"/>
                </a:cxn>
                <a:cxn ang="0">
                  <a:pos x="84" y="62"/>
                </a:cxn>
                <a:cxn ang="0">
                  <a:pos x="92" y="48"/>
                </a:cxn>
                <a:cxn ang="0">
                  <a:pos x="97" y="42"/>
                </a:cxn>
                <a:cxn ang="0">
                  <a:pos x="102" y="36"/>
                </a:cxn>
                <a:cxn ang="0">
                  <a:pos x="102" y="36"/>
                </a:cxn>
                <a:cxn ang="0">
                  <a:pos x="108" y="30"/>
                </a:cxn>
                <a:cxn ang="0">
                  <a:pos x="115" y="21"/>
                </a:cxn>
                <a:cxn ang="0">
                  <a:pos x="119" y="14"/>
                </a:cxn>
                <a:cxn ang="0">
                  <a:pos x="123" y="6"/>
                </a:cxn>
                <a:cxn ang="0">
                  <a:pos x="123" y="6"/>
                </a:cxn>
                <a:cxn ang="0">
                  <a:pos x="123" y="4"/>
                </a:cxn>
                <a:cxn ang="0">
                  <a:pos x="123" y="2"/>
                </a:cxn>
                <a:cxn ang="0">
                  <a:pos x="122" y="1"/>
                </a:cxn>
                <a:cxn ang="0">
                  <a:pos x="120" y="0"/>
                </a:cxn>
                <a:cxn ang="0">
                  <a:pos x="117" y="1"/>
                </a:cxn>
                <a:cxn ang="0">
                  <a:pos x="115" y="2"/>
                </a:cxn>
                <a:cxn ang="0">
                  <a:pos x="113" y="3"/>
                </a:cxn>
                <a:cxn ang="0">
                  <a:pos x="113" y="3"/>
                </a:cxn>
              </a:cxnLst>
              <a:rect l="0" t="0" r="r" b="b"/>
              <a:pathLst>
                <a:path w="123" h="194">
                  <a:moveTo>
                    <a:pt x="113" y="3"/>
                  </a:moveTo>
                  <a:lnTo>
                    <a:pt x="113" y="3"/>
                  </a:lnTo>
                  <a:lnTo>
                    <a:pt x="110" y="9"/>
                  </a:lnTo>
                  <a:lnTo>
                    <a:pt x="107" y="14"/>
                  </a:lnTo>
                  <a:lnTo>
                    <a:pt x="100" y="24"/>
                  </a:lnTo>
                  <a:lnTo>
                    <a:pt x="93" y="33"/>
                  </a:lnTo>
                  <a:lnTo>
                    <a:pt x="87" y="42"/>
                  </a:lnTo>
                  <a:lnTo>
                    <a:pt x="87" y="42"/>
                  </a:lnTo>
                  <a:lnTo>
                    <a:pt x="78" y="56"/>
                  </a:lnTo>
                  <a:lnTo>
                    <a:pt x="70" y="68"/>
                  </a:lnTo>
                  <a:lnTo>
                    <a:pt x="53" y="92"/>
                  </a:lnTo>
                  <a:lnTo>
                    <a:pt x="53" y="92"/>
                  </a:lnTo>
                  <a:lnTo>
                    <a:pt x="44" y="103"/>
                  </a:lnTo>
                  <a:lnTo>
                    <a:pt x="37" y="114"/>
                  </a:lnTo>
                  <a:lnTo>
                    <a:pt x="24" y="138"/>
                  </a:lnTo>
                  <a:lnTo>
                    <a:pt x="0" y="187"/>
                  </a:lnTo>
                  <a:lnTo>
                    <a:pt x="0" y="187"/>
                  </a:lnTo>
                  <a:lnTo>
                    <a:pt x="0" y="189"/>
                  </a:lnTo>
                  <a:lnTo>
                    <a:pt x="0" y="191"/>
                  </a:lnTo>
                  <a:lnTo>
                    <a:pt x="1" y="192"/>
                  </a:lnTo>
                  <a:lnTo>
                    <a:pt x="2" y="193"/>
                  </a:lnTo>
                  <a:lnTo>
                    <a:pt x="4" y="194"/>
                  </a:lnTo>
                  <a:lnTo>
                    <a:pt x="5" y="194"/>
                  </a:lnTo>
                  <a:lnTo>
                    <a:pt x="7" y="193"/>
                  </a:lnTo>
                  <a:lnTo>
                    <a:pt x="8" y="192"/>
                  </a:lnTo>
                  <a:lnTo>
                    <a:pt x="8" y="192"/>
                  </a:lnTo>
                  <a:lnTo>
                    <a:pt x="22" y="165"/>
                  </a:lnTo>
                  <a:lnTo>
                    <a:pt x="35" y="139"/>
                  </a:lnTo>
                  <a:lnTo>
                    <a:pt x="49" y="114"/>
                  </a:lnTo>
                  <a:lnTo>
                    <a:pt x="58" y="102"/>
                  </a:lnTo>
                  <a:lnTo>
                    <a:pt x="66" y="90"/>
                  </a:lnTo>
                  <a:lnTo>
                    <a:pt x="66" y="90"/>
                  </a:lnTo>
                  <a:lnTo>
                    <a:pt x="74" y="76"/>
                  </a:lnTo>
                  <a:lnTo>
                    <a:pt x="84" y="62"/>
                  </a:lnTo>
                  <a:lnTo>
                    <a:pt x="92" y="48"/>
                  </a:lnTo>
                  <a:lnTo>
                    <a:pt x="97" y="42"/>
                  </a:lnTo>
                  <a:lnTo>
                    <a:pt x="102" y="36"/>
                  </a:lnTo>
                  <a:lnTo>
                    <a:pt x="102" y="36"/>
                  </a:lnTo>
                  <a:lnTo>
                    <a:pt x="108" y="30"/>
                  </a:lnTo>
                  <a:lnTo>
                    <a:pt x="115" y="21"/>
                  </a:lnTo>
                  <a:lnTo>
                    <a:pt x="119" y="14"/>
                  </a:lnTo>
                  <a:lnTo>
                    <a:pt x="123" y="6"/>
                  </a:lnTo>
                  <a:lnTo>
                    <a:pt x="123" y="6"/>
                  </a:lnTo>
                  <a:lnTo>
                    <a:pt x="123" y="4"/>
                  </a:lnTo>
                  <a:lnTo>
                    <a:pt x="123" y="2"/>
                  </a:lnTo>
                  <a:lnTo>
                    <a:pt x="122" y="1"/>
                  </a:lnTo>
                  <a:lnTo>
                    <a:pt x="120" y="0"/>
                  </a:lnTo>
                  <a:lnTo>
                    <a:pt x="117" y="1"/>
                  </a:lnTo>
                  <a:lnTo>
                    <a:pt x="115" y="2"/>
                  </a:lnTo>
                  <a:lnTo>
                    <a:pt x="113" y="3"/>
                  </a:lnTo>
                  <a:lnTo>
                    <a:pt x="1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2" name="chenying0907 424"/>
            <p:cNvSpPr>
              <a:spLocks/>
            </p:cNvSpPr>
            <p:nvPr/>
          </p:nvSpPr>
          <p:spPr bwMode="auto">
            <a:xfrm>
              <a:off x="6288088" y="3535363"/>
              <a:ext cx="55563" cy="92075"/>
            </a:xfrm>
            <a:custGeom>
              <a:avLst/>
              <a:gdLst/>
              <a:ahLst/>
              <a:cxnLst>
                <a:cxn ang="0">
                  <a:pos x="96" y="1"/>
                </a:cxn>
                <a:cxn ang="0">
                  <a:pos x="96" y="1"/>
                </a:cxn>
                <a:cxn ang="0">
                  <a:pos x="80" y="23"/>
                </a:cxn>
                <a:cxn ang="0">
                  <a:pos x="64" y="44"/>
                </a:cxn>
                <a:cxn ang="0">
                  <a:pos x="34" y="89"/>
                </a:cxn>
                <a:cxn ang="0">
                  <a:pos x="34" y="89"/>
                </a:cxn>
                <a:cxn ang="0">
                  <a:pos x="22" y="109"/>
                </a:cxn>
                <a:cxn ang="0">
                  <a:pos x="13" y="127"/>
                </a:cxn>
                <a:cxn ang="0">
                  <a:pos x="9" y="137"/>
                </a:cxn>
                <a:cxn ang="0">
                  <a:pos x="6" y="148"/>
                </a:cxn>
                <a:cxn ang="0">
                  <a:pos x="2" y="158"/>
                </a:cxn>
                <a:cxn ang="0">
                  <a:pos x="0" y="169"/>
                </a:cxn>
                <a:cxn ang="0">
                  <a:pos x="0" y="169"/>
                </a:cxn>
                <a:cxn ang="0">
                  <a:pos x="0" y="172"/>
                </a:cxn>
                <a:cxn ang="0">
                  <a:pos x="0" y="173"/>
                </a:cxn>
                <a:cxn ang="0">
                  <a:pos x="3" y="175"/>
                </a:cxn>
                <a:cxn ang="0">
                  <a:pos x="6" y="176"/>
                </a:cxn>
                <a:cxn ang="0">
                  <a:pos x="8" y="175"/>
                </a:cxn>
                <a:cxn ang="0">
                  <a:pos x="9" y="174"/>
                </a:cxn>
                <a:cxn ang="0">
                  <a:pos x="10" y="172"/>
                </a:cxn>
                <a:cxn ang="0">
                  <a:pos x="10" y="172"/>
                </a:cxn>
                <a:cxn ang="0">
                  <a:pos x="14" y="151"/>
                </a:cxn>
                <a:cxn ang="0">
                  <a:pos x="21" y="131"/>
                </a:cxn>
                <a:cxn ang="0">
                  <a:pos x="31" y="113"/>
                </a:cxn>
                <a:cxn ang="0">
                  <a:pos x="43" y="94"/>
                </a:cxn>
                <a:cxn ang="0">
                  <a:pos x="43" y="94"/>
                </a:cxn>
                <a:cxn ang="0">
                  <a:pos x="72" y="51"/>
                </a:cxn>
                <a:cxn ang="0">
                  <a:pos x="87" y="29"/>
                </a:cxn>
                <a:cxn ang="0">
                  <a:pos x="103" y="8"/>
                </a:cxn>
                <a:cxn ang="0">
                  <a:pos x="103" y="8"/>
                </a:cxn>
                <a:cxn ang="0">
                  <a:pos x="104" y="6"/>
                </a:cxn>
                <a:cxn ang="0">
                  <a:pos x="104" y="4"/>
                </a:cxn>
                <a:cxn ang="0">
                  <a:pos x="103" y="1"/>
                </a:cxn>
                <a:cxn ang="0">
                  <a:pos x="101" y="0"/>
                </a:cxn>
                <a:cxn ang="0">
                  <a:pos x="100" y="0"/>
                </a:cxn>
                <a:cxn ang="0">
                  <a:pos x="97" y="0"/>
                </a:cxn>
                <a:cxn ang="0">
                  <a:pos x="96" y="1"/>
                </a:cxn>
                <a:cxn ang="0">
                  <a:pos x="96" y="1"/>
                </a:cxn>
              </a:cxnLst>
              <a:rect l="0" t="0" r="r" b="b"/>
              <a:pathLst>
                <a:path w="104" h="176">
                  <a:moveTo>
                    <a:pt x="96" y="1"/>
                  </a:moveTo>
                  <a:lnTo>
                    <a:pt x="96" y="1"/>
                  </a:lnTo>
                  <a:lnTo>
                    <a:pt x="80" y="23"/>
                  </a:lnTo>
                  <a:lnTo>
                    <a:pt x="64" y="44"/>
                  </a:lnTo>
                  <a:lnTo>
                    <a:pt x="34" y="89"/>
                  </a:lnTo>
                  <a:lnTo>
                    <a:pt x="34" y="89"/>
                  </a:lnTo>
                  <a:lnTo>
                    <a:pt x="22" y="109"/>
                  </a:lnTo>
                  <a:lnTo>
                    <a:pt x="13" y="127"/>
                  </a:lnTo>
                  <a:lnTo>
                    <a:pt x="9" y="137"/>
                  </a:lnTo>
                  <a:lnTo>
                    <a:pt x="6" y="148"/>
                  </a:lnTo>
                  <a:lnTo>
                    <a:pt x="2" y="158"/>
                  </a:lnTo>
                  <a:lnTo>
                    <a:pt x="0" y="169"/>
                  </a:lnTo>
                  <a:lnTo>
                    <a:pt x="0" y="169"/>
                  </a:lnTo>
                  <a:lnTo>
                    <a:pt x="0" y="172"/>
                  </a:lnTo>
                  <a:lnTo>
                    <a:pt x="0" y="173"/>
                  </a:lnTo>
                  <a:lnTo>
                    <a:pt x="3" y="175"/>
                  </a:lnTo>
                  <a:lnTo>
                    <a:pt x="6" y="176"/>
                  </a:lnTo>
                  <a:lnTo>
                    <a:pt x="8" y="175"/>
                  </a:lnTo>
                  <a:lnTo>
                    <a:pt x="9" y="174"/>
                  </a:lnTo>
                  <a:lnTo>
                    <a:pt x="10" y="172"/>
                  </a:lnTo>
                  <a:lnTo>
                    <a:pt x="10" y="172"/>
                  </a:lnTo>
                  <a:lnTo>
                    <a:pt x="14" y="151"/>
                  </a:lnTo>
                  <a:lnTo>
                    <a:pt x="21" y="131"/>
                  </a:lnTo>
                  <a:lnTo>
                    <a:pt x="31" y="113"/>
                  </a:lnTo>
                  <a:lnTo>
                    <a:pt x="43" y="94"/>
                  </a:lnTo>
                  <a:lnTo>
                    <a:pt x="43" y="94"/>
                  </a:lnTo>
                  <a:lnTo>
                    <a:pt x="72" y="51"/>
                  </a:lnTo>
                  <a:lnTo>
                    <a:pt x="87" y="29"/>
                  </a:lnTo>
                  <a:lnTo>
                    <a:pt x="103" y="8"/>
                  </a:lnTo>
                  <a:lnTo>
                    <a:pt x="103" y="8"/>
                  </a:lnTo>
                  <a:lnTo>
                    <a:pt x="104" y="6"/>
                  </a:lnTo>
                  <a:lnTo>
                    <a:pt x="104" y="4"/>
                  </a:lnTo>
                  <a:lnTo>
                    <a:pt x="103" y="1"/>
                  </a:lnTo>
                  <a:lnTo>
                    <a:pt x="101" y="0"/>
                  </a:lnTo>
                  <a:lnTo>
                    <a:pt x="100" y="0"/>
                  </a:lnTo>
                  <a:lnTo>
                    <a:pt x="97" y="0"/>
                  </a:lnTo>
                  <a:lnTo>
                    <a:pt x="96" y="1"/>
                  </a:lnTo>
                  <a:lnTo>
                    <a:pt x="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3" name="chenying0907 425"/>
            <p:cNvSpPr>
              <a:spLocks/>
            </p:cNvSpPr>
            <p:nvPr/>
          </p:nvSpPr>
          <p:spPr bwMode="auto">
            <a:xfrm>
              <a:off x="6303963" y="3573463"/>
              <a:ext cx="60325" cy="92075"/>
            </a:xfrm>
            <a:custGeom>
              <a:avLst/>
              <a:gdLst/>
              <a:ahLst/>
              <a:cxnLst>
                <a:cxn ang="0">
                  <a:pos x="106" y="2"/>
                </a:cxn>
                <a:cxn ang="0">
                  <a:pos x="106" y="2"/>
                </a:cxn>
                <a:cxn ang="0">
                  <a:pos x="99" y="14"/>
                </a:cxn>
                <a:cxn ang="0">
                  <a:pos x="92" y="24"/>
                </a:cxn>
                <a:cxn ang="0">
                  <a:pos x="84" y="33"/>
                </a:cxn>
                <a:cxn ang="0">
                  <a:pos x="76" y="43"/>
                </a:cxn>
                <a:cxn ang="0">
                  <a:pos x="58" y="61"/>
                </a:cxn>
                <a:cxn ang="0">
                  <a:pos x="50" y="71"/>
                </a:cxn>
                <a:cxn ang="0">
                  <a:pos x="43" y="81"/>
                </a:cxn>
                <a:cxn ang="0">
                  <a:pos x="43" y="81"/>
                </a:cxn>
                <a:cxn ang="0">
                  <a:pos x="30" y="103"/>
                </a:cxn>
                <a:cxn ang="0">
                  <a:pos x="19" y="124"/>
                </a:cxn>
                <a:cxn ang="0">
                  <a:pos x="10" y="147"/>
                </a:cxn>
                <a:cxn ang="0">
                  <a:pos x="0" y="170"/>
                </a:cxn>
                <a:cxn ang="0">
                  <a:pos x="0" y="170"/>
                </a:cxn>
                <a:cxn ang="0">
                  <a:pos x="0" y="172"/>
                </a:cxn>
                <a:cxn ang="0">
                  <a:pos x="0" y="173"/>
                </a:cxn>
                <a:cxn ang="0">
                  <a:pos x="2" y="175"/>
                </a:cxn>
                <a:cxn ang="0">
                  <a:pos x="3" y="175"/>
                </a:cxn>
                <a:cxn ang="0">
                  <a:pos x="7" y="175"/>
                </a:cxn>
                <a:cxn ang="0">
                  <a:pos x="9" y="174"/>
                </a:cxn>
                <a:cxn ang="0">
                  <a:pos x="10" y="172"/>
                </a:cxn>
                <a:cxn ang="0">
                  <a:pos x="10" y="172"/>
                </a:cxn>
                <a:cxn ang="0">
                  <a:pos x="24" y="136"/>
                </a:cxn>
                <a:cxn ang="0">
                  <a:pos x="24" y="136"/>
                </a:cxn>
                <a:cxn ang="0">
                  <a:pos x="29" y="122"/>
                </a:cxn>
                <a:cxn ang="0">
                  <a:pos x="36" y="110"/>
                </a:cxn>
                <a:cxn ang="0">
                  <a:pos x="51" y="86"/>
                </a:cxn>
                <a:cxn ang="0">
                  <a:pos x="51" y="86"/>
                </a:cxn>
                <a:cxn ang="0">
                  <a:pos x="58" y="76"/>
                </a:cxn>
                <a:cxn ang="0">
                  <a:pos x="65" y="65"/>
                </a:cxn>
                <a:cxn ang="0">
                  <a:pos x="83" y="47"/>
                </a:cxn>
                <a:cxn ang="0">
                  <a:pos x="92" y="38"/>
                </a:cxn>
                <a:cxn ang="0">
                  <a:pos x="100" y="28"/>
                </a:cxn>
                <a:cxn ang="0">
                  <a:pos x="108" y="18"/>
                </a:cxn>
                <a:cxn ang="0">
                  <a:pos x="114" y="8"/>
                </a:cxn>
                <a:cxn ang="0">
                  <a:pos x="114" y="8"/>
                </a:cxn>
                <a:cxn ang="0">
                  <a:pos x="114" y="6"/>
                </a:cxn>
                <a:cxn ang="0">
                  <a:pos x="114" y="3"/>
                </a:cxn>
                <a:cxn ang="0">
                  <a:pos x="111" y="0"/>
                </a:cxn>
                <a:cxn ang="0">
                  <a:pos x="110" y="0"/>
                </a:cxn>
                <a:cxn ang="0">
                  <a:pos x="108" y="0"/>
                </a:cxn>
                <a:cxn ang="0">
                  <a:pos x="107" y="1"/>
                </a:cxn>
                <a:cxn ang="0">
                  <a:pos x="106" y="2"/>
                </a:cxn>
                <a:cxn ang="0">
                  <a:pos x="106" y="2"/>
                </a:cxn>
              </a:cxnLst>
              <a:rect l="0" t="0" r="r" b="b"/>
              <a:pathLst>
                <a:path w="114" h="175">
                  <a:moveTo>
                    <a:pt x="106" y="2"/>
                  </a:moveTo>
                  <a:lnTo>
                    <a:pt x="106" y="2"/>
                  </a:lnTo>
                  <a:lnTo>
                    <a:pt x="99" y="14"/>
                  </a:lnTo>
                  <a:lnTo>
                    <a:pt x="92" y="24"/>
                  </a:lnTo>
                  <a:lnTo>
                    <a:pt x="84" y="33"/>
                  </a:lnTo>
                  <a:lnTo>
                    <a:pt x="76" y="43"/>
                  </a:lnTo>
                  <a:lnTo>
                    <a:pt x="58" y="61"/>
                  </a:lnTo>
                  <a:lnTo>
                    <a:pt x="50" y="71"/>
                  </a:lnTo>
                  <a:lnTo>
                    <a:pt x="43" y="81"/>
                  </a:lnTo>
                  <a:lnTo>
                    <a:pt x="43" y="81"/>
                  </a:lnTo>
                  <a:lnTo>
                    <a:pt x="30" y="103"/>
                  </a:lnTo>
                  <a:lnTo>
                    <a:pt x="19" y="124"/>
                  </a:lnTo>
                  <a:lnTo>
                    <a:pt x="10" y="147"/>
                  </a:lnTo>
                  <a:lnTo>
                    <a:pt x="0" y="170"/>
                  </a:lnTo>
                  <a:lnTo>
                    <a:pt x="0" y="170"/>
                  </a:lnTo>
                  <a:lnTo>
                    <a:pt x="0" y="172"/>
                  </a:lnTo>
                  <a:lnTo>
                    <a:pt x="0" y="173"/>
                  </a:lnTo>
                  <a:lnTo>
                    <a:pt x="2" y="175"/>
                  </a:lnTo>
                  <a:lnTo>
                    <a:pt x="3" y="175"/>
                  </a:lnTo>
                  <a:lnTo>
                    <a:pt x="7" y="175"/>
                  </a:lnTo>
                  <a:lnTo>
                    <a:pt x="9" y="174"/>
                  </a:lnTo>
                  <a:lnTo>
                    <a:pt x="10" y="172"/>
                  </a:lnTo>
                  <a:lnTo>
                    <a:pt x="10" y="172"/>
                  </a:lnTo>
                  <a:lnTo>
                    <a:pt x="24" y="136"/>
                  </a:lnTo>
                  <a:lnTo>
                    <a:pt x="24" y="136"/>
                  </a:lnTo>
                  <a:lnTo>
                    <a:pt x="29" y="122"/>
                  </a:lnTo>
                  <a:lnTo>
                    <a:pt x="36" y="110"/>
                  </a:lnTo>
                  <a:lnTo>
                    <a:pt x="51" y="86"/>
                  </a:lnTo>
                  <a:lnTo>
                    <a:pt x="51" y="86"/>
                  </a:lnTo>
                  <a:lnTo>
                    <a:pt x="58" y="76"/>
                  </a:lnTo>
                  <a:lnTo>
                    <a:pt x="65" y="65"/>
                  </a:lnTo>
                  <a:lnTo>
                    <a:pt x="83" y="47"/>
                  </a:lnTo>
                  <a:lnTo>
                    <a:pt x="92" y="38"/>
                  </a:lnTo>
                  <a:lnTo>
                    <a:pt x="100" y="28"/>
                  </a:lnTo>
                  <a:lnTo>
                    <a:pt x="108" y="18"/>
                  </a:lnTo>
                  <a:lnTo>
                    <a:pt x="114" y="8"/>
                  </a:lnTo>
                  <a:lnTo>
                    <a:pt x="114" y="8"/>
                  </a:lnTo>
                  <a:lnTo>
                    <a:pt x="114" y="6"/>
                  </a:lnTo>
                  <a:lnTo>
                    <a:pt x="114" y="3"/>
                  </a:lnTo>
                  <a:lnTo>
                    <a:pt x="111" y="0"/>
                  </a:lnTo>
                  <a:lnTo>
                    <a:pt x="110" y="0"/>
                  </a:lnTo>
                  <a:lnTo>
                    <a:pt x="108" y="0"/>
                  </a:lnTo>
                  <a:lnTo>
                    <a:pt x="107" y="1"/>
                  </a:lnTo>
                  <a:lnTo>
                    <a:pt x="106" y="2"/>
                  </a:lnTo>
                  <a:lnTo>
                    <a:pt x="10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4" name="chenying0907 426"/>
            <p:cNvSpPr>
              <a:spLocks/>
            </p:cNvSpPr>
            <p:nvPr/>
          </p:nvSpPr>
          <p:spPr bwMode="auto">
            <a:xfrm>
              <a:off x="6329363" y="3595688"/>
              <a:ext cx="57150" cy="93663"/>
            </a:xfrm>
            <a:custGeom>
              <a:avLst/>
              <a:gdLst/>
              <a:ahLst/>
              <a:cxnLst>
                <a:cxn ang="0">
                  <a:pos x="100" y="2"/>
                </a:cxn>
                <a:cxn ang="0">
                  <a:pos x="100" y="2"/>
                </a:cxn>
                <a:cxn ang="0">
                  <a:pos x="73" y="44"/>
                </a:cxn>
                <a:cxn ang="0">
                  <a:pos x="47" y="86"/>
                </a:cxn>
                <a:cxn ang="0">
                  <a:pos x="34" y="107"/>
                </a:cxn>
                <a:cxn ang="0">
                  <a:pos x="21" y="129"/>
                </a:cxn>
                <a:cxn ang="0">
                  <a:pos x="10" y="150"/>
                </a:cxn>
                <a:cxn ang="0">
                  <a:pos x="0" y="174"/>
                </a:cxn>
                <a:cxn ang="0">
                  <a:pos x="0" y="174"/>
                </a:cxn>
                <a:cxn ang="0">
                  <a:pos x="0" y="175"/>
                </a:cxn>
                <a:cxn ang="0">
                  <a:pos x="0" y="177"/>
                </a:cxn>
                <a:cxn ang="0">
                  <a:pos x="1" y="178"/>
                </a:cxn>
                <a:cxn ang="0">
                  <a:pos x="3" y="179"/>
                </a:cxn>
                <a:cxn ang="0">
                  <a:pos x="6" y="179"/>
                </a:cxn>
                <a:cxn ang="0">
                  <a:pos x="8" y="178"/>
                </a:cxn>
                <a:cxn ang="0">
                  <a:pos x="9" y="176"/>
                </a:cxn>
                <a:cxn ang="0">
                  <a:pos x="9" y="176"/>
                </a:cxn>
                <a:cxn ang="0">
                  <a:pos x="19" y="154"/>
                </a:cxn>
                <a:cxn ang="0">
                  <a:pos x="31" y="132"/>
                </a:cxn>
                <a:cxn ang="0">
                  <a:pos x="43" y="110"/>
                </a:cxn>
                <a:cxn ang="0">
                  <a:pos x="56" y="90"/>
                </a:cxn>
                <a:cxn ang="0">
                  <a:pos x="82" y="48"/>
                </a:cxn>
                <a:cxn ang="0">
                  <a:pos x="95" y="28"/>
                </a:cxn>
                <a:cxn ang="0">
                  <a:pos x="108" y="7"/>
                </a:cxn>
                <a:cxn ang="0">
                  <a:pos x="108" y="7"/>
                </a:cxn>
                <a:cxn ang="0">
                  <a:pos x="109" y="5"/>
                </a:cxn>
                <a:cxn ang="0">
                  <a:pos x="108" y="3"/>
                </a:cxn>
                <a:cxn ang="0">
                  <a:pos x="107" y="2"/>
                </a:cxn>
                <a:cxn ang="0">
                  <a:pos x="106" y="1"/>
                </a:cxn>
                <a:cxn ang="0">
                  <a:pos x="105" y="0"/>
                </a:cxn>
                <a:cxn ang="0">
                  <a:pos x="103" y="0"/>
                </a:cxn>
                <a:cxn ang="0">
                  <a:pos x="101" y="1"/>
                </a:cxn>
                <a:cxn ang="0">
                  <a:pos x="100" y="2"/>
                </a:cxn>
                <a:cxn ang="0">
                  <a:pos x="100" y="2"/>
                </a:cxn>
              </a:cxnLst>
              <a:rect l="0" t="0" r="r" b="b"/>
              <a:pathLst>
                <a:path w="109" h="179">
                  <a:moveTo>
                    <a:pt x="100" y="2"/>
                  </a:moveTo>
                  <a:lnTo>
                    <a:pt x="100" y="2"/>
                  </a:lnTo>
                  <a:lnTo>
                    <a:pt x="73" y="44"/>
                  </a:lnTo>
                  <a:lnTo>
                    <a:pt x="47" y="86"/>
                  </a:lnTo>
                  <a:lnTo>
                    <a:pt x="34" y="107"/>
                  </a:lnTo>
                  <a:lnTo>
                    <a:pt x="21" y="129"/>
                  </a:lnTo>
                  <a:lnTo>
                    <a:pt x="10" y="150"/>
                  </a:lnTo>
                  <a:lnTo>
                    <a:pt x="0" y="174"/>
                  </a:lnTo>
                  <a:lnTo>
                    <a:pt x="0" y="174"/>
                  </a:lnTo>
                  <a:lnTo>
                    <a:pt x="0" y="175"/>
                  </a:lnTo>
                  <a:lnTo>
                    <a:pt x="0" y="177"/>
                  </a:lnTo>
                  <a:lnTo>
                    <a:pt x="1" y="178"/>
                  </a:lnTo>
                  <a:lnTo>
                    <a:pt x="3" y="179"/>
                  </a:lnTo>
                  <a:lnTo>
                    <a:pt x="6" y="179"/>
                  </a:lnTo>
                  <a:lnTo>
                    <a:pt x="8" y="178"/>
                  </a:lnTo>
                  <a:lnTo>
                    <a:pt x="9" y="176"/>
                  </a:lnTo>
                  <a:lnTo>
                    <a:pt x="9" y="176"/>
                  </a:lnTo>
                  <a:lnTo>
                    <a:pt x="19" y="154"/>
                  </a:lnTo>
                  <a:lnTo>
                    <a:pt x="31" y="132"/>
                  </a:lnTo>
                  <a:lnTo>
                    <a:pt x="43" y="110"/>
                  </a:lnTo>
                  <a:lnTo>
                    <a:pt x="56" y="90"/>
                  </a:lnTo>
                  <a:lnTo>
                    <a:pt x="82" y="48"/>
                  </a:lnTo>
                  <a:lnTo>
                    <a:pt x="95" y="28"/>
                  </a:lnTo>
                  <a:lnTo>
                    <a:pt x="108" y="7"/>
                  </a:lnTo>
                  <a:lnTo>
                    <a:pt x="108" y="7"/>
                  </a:lnTo>
                  <a:lnTo>
                    <a:pt x="109" y="5"/>
                  </a:lnTo>
                  <a:lnTo>
                    <a:pt x="108" y="3"/>
                  </a:lnTo>
                  <a:lnTo>
                    <a:pt x="107" y="2"/>
                  </a:lnTo>
                  <a:lnTo>
                    <a:pt x="106" y="1"/>
                  </a:lnTo>
                  <a:lnTo>
                    <a:pt x="105" y="0"/>
                  </a:lnTo>
                  <a:lnTo>
                    <a:pt x="103" y="0"/>
                  </a:lnTo>
                  <a:lnTo>
                    <a:pt x="101"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5" name="chenying0907 427"/>
            <p:cNvSpPr>
              <a:spLocks/>
            </p:cNvSpPr>
            <p:nvPr/>
          </p:nvSpPr>
          <p:spPr bwMode="auto">
            <a:xfrm>
              <a:off x="6356351" y="3630613"/>
              <a:ext cx="52388" cy="71438"/>
            </a:xfrm>
            <a:custGeom>
              <a:avLst/>
              <a:gdLst/>
              <a:ahLst/>
              <a:cxnLst>
                <a:cxn ang="0">
                  <a:pos x="90" y="2"/>
                </a:cxn>
                <a:cxn ang="0">
                  <a:pos x="90" y="2"/>
                </a:cxn>
                <a:cxn ang="0">
                  <a:pos x="79" y="18"/>
                </a:cxn>
                <a:cxn ang="0">
                  <a:pos x="67" y="33"/>
                </a:cxn>
                <a:cxn ang="0">
                  <a:pos x="54" y="47"/>
                </a:cxn>
                <a:cxn ang="0">
                  <a:pos x="43" y="63"/>
                </a:cxn>
                <a:cxn ang="0">
                  <a:pos x="43" y="63"/>
                </a:cxn>
                <a:cxn ang="0">
                  <a:pos x="31" y="78"/>
                </a:cxn>
                <a:cxn ang="0">
                  <a:pos x="20" y="96"/>
                </a:cxn>
                <a:cxn ang="0">
                  <a:pos x="10" y="112"/>
                </a:cxn>
                <a:cxn ang="0">
                  <a:pos x="0" y="130"/>
                </a:cxn>
                <a:cxn ang="0">
                  <a:pos x="0" y="130"/>
                </a:cxn>
                <a:cxn ang="0">
                  <a:pos x="0" y="132"/>
                </a:cxn>
                <a:cxn ang="0">
                  <a:pos x="0" y="134"/>
                </a:cxn>
                <a:cxn ang="0">
                  <a:pos x="1" y="136"/>
                </a:cxn>
                <a:cxn ang="0">
                  <a:pos x="3" y="137"/>
                </a:cxn>
                <a:cxn ang="0">
                  <a:pos x="5" y="137"/>
                </a:cxn>
                <a:cxn ang="0">
                  <a:pos x="6" y="137"/>
                </a:cxn>
                <a:cxn ang="0">
                  <a:pos x="8" y="137"/>
                </a:cxn>
                <a:cxn ang="0">
                  <a:pos x="9" y="135"/>
                </a:cxn>
                <a:cxn ang="0">
                  <a:pos x="9" y="135"/>
                </a:cxn>
                <a:cxn ang="0">
                  <a:pos x="18" y="118"/>
                </a:cxn>
                <a:cxn ang="0">
                  <a:pos x="29" y="101"/>
                </a:cxn>
                <a:cxn ang="0">
                  <a:pos x="51" y="67"/>
                </a:cxn>
                <a:cxn ang="0">
                  <a:pos x="51" y="67"/>
                </a:cxn>
                <a:cxn ang="0">
                  <a:pos x="62" y="51"/>
                </a:cxn>
                <a:cxn ang="0">
                  <a:pos x="75" y="37"/>
                </a:cxn>
                <a:cxn ang="0">
                  <a:pos x="87" y="23"/>
                </a:cxn>
                <a:cxn ang="0">
                  <a:pos x="99" y="7"/>
                </a:cxn>
                <a:cxn ang="0">
                  <a:pos x="99" y="7"/>
                </a:cxn>
                <a:cxn ang="0">
                  <a:pos x="100" y="5"/>
                </a:cxn>
                <a:cxn ang="0">
                  <a:pos x="100" y="4"/>
                </a:cxn>
                <a:cxn ang="0">
                  <a:pos x="99" y="2"/>
                </a:cxn>
                <a:cxn ang="0">
                  <a:pos x="98" y="1"/>
                </a:cxn>
                <a:cxn ang="0">
                  <a:pos x="95" y="0"/>
                </a:cxn>
                <a:cxn ang="0">
                  <a:pos x="93" y="0"/>
                </a:cxn>
                <a:cxn ang="0">
                  <a:pos x="92" y="1"/>
                </a:cxn>
                <a:cxn ang="0">
                  <a:pos x="90" y="2"/>
                </a:cxn>
                <a:cxn ang="0">
                  <a:pos x="90" y="2"/>
                </a:cxn>
              </a:cxnLst>
              <a:rect l="0" t="0" r="r" b="b"/>
              <a:pathLst>
                <a:path w="100" h="137">
                  <a:moveTo>
                    <a:pt x="90" y="2"/>
                  </a:moveTo>
                  <a:lnTo>
                    <a:pt x="90" y="2"/>
                  </a:lnTo>
                  <a:lnTo>
                    <a:pt x="79" y="18"/>
                  </a:lnTo>
                  <a:lnTo>
                    <a:pt x="67" y="33"/>
                  </a:lnTo>
                  <a:lnTo>
                    <a:pt x="54" y="47"/>
                  </a:lnTo>
                  <a:lnTo>
                    <a:pt x="43" y="63"/>
                  </a:lnTo>
                  <a:lnTo>
                    <a:pt x="43" y="63"/>
                  </a:lnTo>
                  <a:lnTo>
                    <a:pt x="31" y="78"/>
                  </a:lnTo>
                  <a:lnTo>
                    <a:pt x="20" y="96"/>
                  </a:lnTo>
                  <a:lnTo>
                    <a:pt x="10" y="112"/>
                  </a:lnTo>
                  <a:lnTo>
                    <a:pt x="0" y="130"/>
                  </a:lnTo>
                  <a:lnTo>
                    <a:pt x="0" y="130"/>
                  </a:lnTo>
                  <a:lnTo>
                    <a:pt x="0" y="132"/>
                  </a:lnTo>
                  <a:lnTo>
                    <a:pt x="0" y="134"/>
                  </a:lnTo>
                  <a:lnTo>
                    <a:pt x="1" y="136"/>
                  </a:lnTo>
                  <a:lnTo>
                    <a:pt x="3" y="137"/>
                  </a:lnTo>
                  <a:lnTo>
                    <a:pt x="5" y="137"/>
                  </a:lnTo>
                  <a:lnTo>
                    <a:pt x="6" y="137"/>
                  </a:lnTo>
                  <a:lnTo>
                    <a:pt x="8" y="137"/>
                  </a:lnTo>
                  <a:lnTo>
                    <a:pt x="9" y="135"/>
                  </a:lnTo>
                  <a:lnTo>
                    <a:pt x="9" y="135"/>
                  </a:lnTo>
                  <a:lnTo>
                    <a:pt x="18" y="118"/>
                  </a:lnTo>
                  <a:lnTo>
                    <a:pt x="29" y="101"/>
                  </a:lnTo>
                  <a:lnTo>
                    <a:pt x="51" y="67"/>
                  </a:lnTo>
                  <a:lnTo>
                    <a:pt x="51" y="67"/>
                  </a:lnTo>
                  <a:lnTo>
                    <a:pt x="62" y="51"/>
                  </a:lnTo>
                  <a:lnTo>
                    <a:pt x="75" y="37"/>
                  </a:lnTo>
                  <a:lnTo>
                    <a:pt x="87" y="23"/>
                  </a:lnTo>
                  <a:lnTo>
                    <a:pt x="99" y="7"/>
                  </a:lnTo>
                  <a:lnTo>
                    <a:pt x="99" y="7"/>
                  </a:lnTo>
                  <a:lnTo>
                    <a:pt x="100" y="5"/>
                  </a:lnTo>
                  <a:lnTo>
                    <a:pt x="100" y="4"/>
                  </a:lnTo>
                  <a:lnTo>
                    <a:pt x="99" y="2"/>
                  </a:lnTo>
                  <a:lnTo>
                    <a:pt x="98" y="1"/>
                  </a:lnTo>
                  <a:lnTo>
                    <a:pt x="95" y="0"/>
                  </a:lnTo>
                  <a:lnTo>
                    <a:pt x="93" y="0"/>
                  </a:lnTo>
                  <a:lnTo>
                    <a:pt x="92" y="1"/>
                  </a:lnTo>
                  <a:lnTo>
                    <a:pt x="90" y="2"/>
                  </a:lnTo>
                  <a:lnTo>
                    <a:pt x="9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6" name="chenying0907 428"/>
            <p:cNvSpPr>
              <a:spLocks/>
            </p:cNvSpPr>
            <p:nvPr/>
          </p:nvSpPr>
          <p:spPr bwMode="auto">
            <a:xfrm>
              <a:off x="6384926" y="3644900"/>
              <a:ext cx="50800" cy="76200"/>
            </a:xfrm>
            <a:custGeom>
              <a:avLst/>
              <a:gdLst/>
              <a:ahLst/>
              <a:cxnLst>
                <a:cxn ang="0">
                  <a:pos x="87" y="3"/>
                </a:cxn>
                <a:cxn ang="0">
                  <a:pos x="87" y="3"/>
                </a:cxn>
                <a:cxn ang="0">
                  <a:pos x="86" y="8"/>
                </a:cxn>
                <a:cxn ang="0">
                  <a:pos x="84" y="13"/>
                </a:cxn>
                <a:cxn ang="0">
                  <a:pos x="78" y="21"/>
                </a:cxn>
                <a:cxn ang="0">
                  <a:pos x="70" y="29"/>
                </a:cxn>
                <a:cxn ang="0">
                  <a:pos x="64" y="37"/>
                </a:cxn>
                <a:cxn ang="0">
                  <a:pos x="64" y="37"/>
                </a:cxn>
                <a:cxn ang="0">
                  <a:pos x="36" y="78"/>
                </a:cxn>
                <a:cxn ang="0">
                  <a:pos x="36" y="78"/>
                </a:cxn>
                <a:cxn ang="0">
                  <a:pos x="17" y="105"/>
                </a:cxn>
                <a:cxn ang="0">
                  <a:pos x="7" y="120"/>
                </a:cxn>
                <a:cxn ang="0">
                  <a:pos x="4" y="127"/>
                </a:cxn>
                <a:cxn ang="0">
                  <a:pos x="0" y="135"/>
                </a:cxn>
                <a:cxn ang="0">
                  <a:pos x="0" y="135"/>
                </a:cxn>
                <a:cxn ang="0">
                  <a:pos x="0" y="136"/>
                </a:cxn>
                <a:cxn ang="0">
                  <a:pos x="1" y="138"/>
                </a:cxn>
                <a:cxn ang="0">
                  <a:pos x="2" y="140"/>
                </a:cxn>
                <a:cxn ang="0">
                  <a:pos x="2" y="140"/>
                </a:cxn>
                <a:cxn ang="0">
                  <a:pos x="4" y="141"/>
                </a:cxn>
                <a:cxn ang="0">
                  <a:pos x="4" y="141"/>
                </a:cxn>
                <a:cxn ang="0">
                  <a:pos x="6" y="142"/>
                </a:cxn>
                <a:cxn ang="0">
                  <a:pos x="7" y="142"/>
                </a:cxn>
                <a:cxn ang="0">
                  <a:pos x="9" y="141"/>
                </a:cxn>
                <a:cxn ang="0">
                  <a:pos x="11" y="140"/>
                </a:cxn>
                <a:cxn ang="0">
                  <a:pos x="11" y="136"/>
                </a:cxn>
                <a:cxn ang="0">
                  <a:pos x="11" y="134"/>
                </a:cxn>
                <a:cxn ang="0">
                  <a:pos x="8" y="133"/>
                </a:cxn>
                <a:cxn ang="0">
                  <a:pos x="8" y="133"/>
                </a:cxn>
                <a:cxn ang="0">
                  <a:pos x="11" y="133"/>
                </a:cxn>
                <a:cxn ang="0">
                  <a:pos x="13" y="131"/>
                </a:cxn>
                <a:cxn ang="0">
                  <a:pos x="17" y="124"/>
                </a:cxn>
                <a:cxn ang="0">
                  <a:pos x="23" y="111"/>
                </a:cxn>
                <a:cxn ang="0">
                  <a:pos x="23" y="111"/>
                </a:cxn>
                <a:cxn ang="0">
                  <a:pos x="29" y="103"/>
                </a:cxn>
                <a:cxn ang="0">
                  <a:pos x="35" y="95"/>
                </a:cxn>
                <a:cxn ang="0">
                  <a:pos x="49" y="77"/>
                </a:cxn>
                <a:cxn ang="0">
                  <a:pos x="49" y="77"/>
                </a:cxn>
                <a:cxn ang="0">
                  <a:pos x="64" y="53"/>
                </a:cxn>
                <a:cxn ang="0">
                  <a:pos x="73" y="41"/>
                </a:cxn>
                <a:cxn ang="0">
                  <a:pos x="82" y="31"/>
                </a:cxn>
                <a:cxn ang="0">
                  <a:pos x="82" y="31"/>
                </a:cxn>
                <a:cxn ang="0">
                  <a:pos x="87" y="24"/>
                </a:cxn>
                <a:cxn ang="0">
                  <a:pos x="91" y="19"/>
                </a:cxn>
                <a:cxn ang="0">
                  <a:pos x="94" y="12"/>
                </a:cxn>
                <a:cxn ang="0">
                  <a:pos x="96" y="6"/>
                </a:cxn>
                <a:cxn ang="0">
                  <a:pos x="96" y="6"/>
                </a:cxn>
                <a:cxn ang="0">
                  <a:pos x="96" y="4"/>
                </a:cxn>
                <a:cxn ang="0">
                  <a:pos x="95" y="2"/>
                </a:cxn>
                <a:cxn ang="0">
                  <a:pos x="93" y="0"/>
                </a:cxn>
                <a:cxn ang="0">
                  <a:pos x="91" y="0"/>
                </a:cxn>
                <a:cxn ang="0">
                  <a:pos x="89" y="0"/>
                </a:cxn>
                <a:cxn ang="0">
                  <a:pos x="88" y="1"/>
                </a:cxn>
                <a:cxn ang="0">
                  <a:pos x="87" y="3"/>
                </a:cxn>
                <a:cxn ang="0">
                  <a:pos x="87" y="3"/>
                </a:cxn>
              </a:cxnLst>
              <a:rect l="0" t="0" r="r" b="b"/>
              <a:pathLst>
                <a:path w="96" h="142">
                  <a:moveTo>
                    <a:pt x="87" y="3"/>
                  </a:moveTo>
                  <a:lnTo>
                    <a:pt x="87" y="3"/>
                  </a:lnTo>
                  <a:lnTo>
                    <a:pt x="86" y="8"/>
                  </a:lnTo>
                  <a:lnTo>
                    <a:pt x="84" y="13"/>
                  </a:lnTo>
                  <a:lnTo>
                    <a:pt x="78" y="21"/>
                  </a:lnTo>
                  <a:lnTo>
                    <a:pt x="70" y="29"/>
                  </a:lnTo>
                  <a:lnTo>
                    <a:pt x="64" y="37"/>
                  </a:lnTo>
                  <a:lnTo>
                    <a:pt x="64" y="37"/>
                  </a:lnTo>
                  <a:lnTo>
                    <a:pt x="36" y="78"/>
                  </a:lnTo>
                  <a:lnTo>
                    <a:pt x="36" y="78"/>
                  </a:lnTo>
                  <a:lnTo>
                    <a:pt x="17" y="105"/>
                  </a:lnTo>
                  <a:lnTo>
                    <a:pt x="7" y="120"/>
                  </a:lnTo>
                  <a:lnTo>
                    <a:pt x="4" y="127"/>
                  </a:lnTo>
                  <a:lnTo>
                    <a:pt x="0" y="135"/>
                  </a:lnTo>
                  <a:lnTo>
                    <a:pt x="0" y="135"/>
                  </a:lnTo>
                  <a:lnTo>
                    <a:pt x="0" y="136"/>
                  </a:lnTo>
                  <a:lnTo>
                    <a:pt x="1" y="138"/>
                  </a:lnTo>
                  <a:lnTo>
                    <a:pt x="2" y="140"/>
                  </a:lnTo>
                  <a:lnTo>
                    <a:pt x="2" y="140"/>
                  </a:lnTo>
                  <a:lnTo>
                    <a:pt x="4" y="141"/>
                  </a:lnTo>
                  <a:lnTo>
                    <a:pt x="4" y="141"/>
                  </a:lnTo>
                  <a:lnTo>
                    <a:pt x="6" y="142"/>
                  </a:lnTo>
                  <a:lnTo>
                    <a:pt x="7" y="142"/>
                  </a:lnTo>
                  <a:lnTo>
                    <a:pt x="9" y="141"/>
                  </a:lnTo>
                  <a:lnTo>
                    <a:pt x="11" y="140"/>
                  </a:lnTo>
                  <a:lnTo>
                    <a:pt x="11" y="136"/>
                  </a:lnTo>
                  <a:lnTo>
                    <a:pt x="11" y="134"/>
                  </a:lnTo>
                  <a:lnTo>
                    <a:pt x="8" y="133"/>
                  </a:lnTo>
                  <a:lnTo>
                    <a:pt x="8" y="133"/>
                  </a:lnTo>
                  <a:lnTo>
                    <a:pt x="11" y="133"/>
                  </a:lnTo>
                  <a:lnTo>
                    <a:pt x="13" y="131"/>
                  </a:lnTo>
                  <a:lnTo>
                    <a:pt x="17" y="124"/>
                  </a:lnTo>
                  <a:lnTo>
                    <a:pt x="23" y="111"/>
                  </a:lnTo>
                  <a:lnTo>
                    <a:pt x="23" y="111"/>
                  </a:lnTo>
                  <a:lnTo>
                    <a:pt x="29" y="103"/>
                  </a:lnTo>
                  <a:lnTo>
                    <a:pt x="35" y="95"/>
                  </a:lnTo>
                  <a:lnTo>
                    <a:pt x="49" y="77"/>
                  </a:lnTo>
                  <a:lnTo>
                    <a:pt x="49" y="77"/>
                  </a:lnTo>
                  <a:lnTo>
                    <a:pt x="64" y="53"/>
                  </a:lnTo>
                  <a:lnTo>
                    <a:pt x="73" y="41"/>
                  </a:lnTo>
                  <a:lnTo>
                    <a:pt x="82" y="31"/>
                  </a:lnTo>
                  <a:lnTo>
                    <a:pt x="82" y="31"/>
                  </a:lnTo>
                  <a:lnTo>
                    <a:pt x="87" y="24"/>
                  </a:lnTo>
                  <a:lnTo>
                    <a:pt x="91" y="19"/>
                  </a:lnTo>
                  <a:lnTo>
                    <a:pt x="94" y="12"/>
                  </a:lnTo>
                  <a:lnTo>
                    <a:pt x="96" y="6"/>
                  </a:lnTo>
                  <a:lnTo>
                    <a:pt x="96" y="6"/>
                  </a:lnTo>
                  <a:lnTo>
                    <a:pt x="96" y="4"/>
                  </a:lnTo>
                  <a:lnTo>
                    <a:pt x="95" y="2"/>
                  </a:lnTo>
                  <a:lnTo>
                    <a:pt x="93" y="0"/>
                  </a:lnTo>
                  <a:lnTo>
                    <a:pt x="91" y="0"/>
                  </a:lnTo>
                  <a:lnTo>
                    <a:pt x="89" y="0"/>
                  </a:lnTo>
                  <a:lnTo>
                    <a:pt x="88" y="1"/>
                  </a:lnTo>
                  <a:lnTo>
                    <a:pt x="87" y="3"/>
                  </a:lnTo>
                  <a:lnTo>
                    <a:pt x="8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7" name="chenying0907 429"/>
            <p:cNvSpPr>
              <a:spLocks/>
            </p:cNvSpPr>
            <p:nvPr/>
          </p:nvSpPr>
          <p:spPr bwMode="auto">
            <a:xfrm>
              <a:off x="6399213" y="3665538"/>
              <a:ext cx="57150" cy="65088"/>
            </a:xfrm>
            <a:custGeom>
              <a:avLst/>
              <a:gdLst/>
              <a:ahLst/>
              <a:cxnLst>
                <a:cxn ang="0">
                  <a:pos x="101" y="1"/>
                </a:cxn>
                <a:cxn ang="0">
                  <a:pos x="101" y="1"/>
                </a:cxn>
                <a:cxn ang="0">
                  <a:pos x="85" y="12"/>
                </a:cxn>
                <a:cxn ang="0">
                  <a:pos x="69" y="25"/>
                </a:cxn>
                <a:cxn ang="0">
                  <a:pos x="55" y="38"/>
                </a:cxn>
                <a:cxn ang="0">
                  <a:pos x="41" y="54"/>
                </a:cxn>
                <a:cxn ang="0">
                  <a:pos x="41" y="54"/>
                </a:cxn>
                <a:cxn ang="0">
                  <a:pos x="30" y="69"/>
                </a:cxn>
                <a:cxn ang="0">
                  <a:pos x="18" y="84"/>
                </a:cxn>
                <a:cxn ang="0">
                  <a:pos x="11" y="91"/>
                </a:cxn>
                <a:cxn ang="0">
                  <a:pos x="7" y="99"/>
                </a:cxn>
                <a:cxn ang="0">
                  <a:pos x="3" y="108"/>
                </a:cxn>
                <a:cxn ang="0">
                  <a:pos x="0" y="118"/>
                </a:cxn>
                <a:cxn ang="0">
                  <a:pos x="0" y="118"/>
                </a:cxn>
                <a:cxn ang="0">
                  <a:pos x="0" y="120"/>
                </a:cxn>
                <a:cxn ang="0">
                  <a:pos x="0" y="122"/>
                </a:cxn>
                <a:cxn ang="0">
                  <a:pos x="1" y="123"/>
                </a:cxn>
                <a:cxn ang="0">
                  <a:pos x="3" y="123"/>
                </a:cxn>
                <a:cxn ang="0">
                  <a:pos x="5" y="124"/>
                </a:cxn>
                <a:cxn ang="0">
                  <a:pos x="6" y="123"/>
                </a:cxn>
                <a:cxn ang="0">
                  <a:pos x="8" y="122"/>
                </a:cxn>
                <a:cxn ang="0">
                  <a:pos x="8" y="120"/>
                </a:cxn>
                <a:cxn ang="0">
                  <a:pos x="8" y="120"/>
                </a:cxn>
                <a:cxn ang="0">
                  <a:pos x="11" y="111"/>
                </a:cxn>
                <a:cxn ang="0">
                  <a:pos x="16" y="104"/>
                </a:cxn>
                <a:cxn ang="0">
                  <a:pos x="20" y="97"/>
                </a:cxn>
                <a:cxn ang="0">
                  <a:pos x="25" y="91"/>
                </a:cxn>
                <a:cxn ang="0">
                  <a:pos x="36" y="78"/>
                </a:cxn>
                <a:cxn ang="0">
                  <a:pos x="41" y="71"/>
                </a:cxn>
                <a:cxn ang="0">
                  <a:pos x="47" y="64"/>
                </a:cxn>
                <a:cxn ang="0">
                  <a:pos x="47" y="64"/>
                </a:cxn>
                <a:cxn ang="0">
                  <a:pos x="52" y="56"/>
                </a:cxn>
                <a:cxn ang="0">
                  <a:pos x="59" y="47"/>
                </a:cxn>
                <a:cxn ang="0">
                  <a:pos x="65" y="40"/>
                </a:cxn>
                <a:cxn ang="0">
                  <a:pos x="73" y="33"/>
                </a:cxn>
                <a:cxn ang="0">
                  <a:pos x="89" y="21"/>
                </a:cxn>
                <a:cxn ang="0">
                  <a:pos x="106" y="9"/>
                </a:cxn>
                <a:cxn ang="0">
                  <a:pos x="106" y="9"/>
                </a:cxn>
                <a:cxn ang="0">
                  <a:pos x="107" y="8"/>
                </a:cxn>
                <a:cxn ang="0">
                  <a:pos x="108" y="6"/>
                </a:cxn>
                <a:cxn ang="0">
                  <a:pos x="108" y="4"/>
                </a:cxn>
                <a:cxn ang="0">
                  <a:pos x="107" y="3"/>
                </a:cxn>
                <a:cxn ang="0">
                  <a:pos x="106" y="1"/>
                </a:cxn>
                <a:cxn ang="0">
                  <a:pos x="105" y="1"/>
                </a:cxn>
                <a:cxn ang="0">
                  <a:pos x="103" y="0"/>
                </a:cxn>
                <a:cxn ang="0">
                  <a:pos x="101" y="1"/>
                </a:cxn>
                <a:cxn ang="0">
                  <a:pos x="101" y="1"/>
                </a:cxn>
              </a:cxnLst>
              <a:rect l="0" t="0" r="r" b="b"/>
              <a:pathLst>
                <a:path w="108" h="124">
                  <a:moveTo>
                    <a:pt x="101" y="1"/>
                  </a:moveTo>
                  <a:lnTo>
                    <a:pt x="101" y="1"/>
                  </a:lnTo>
                  <a:lnTo>
                    <a:pt x="85" y="12"/>
                  </a:lnTo>
                  <a:lnTo>
                    <a:pt x="69" y="25"/>
                  </a:lnTo>
                  <a:lnTo>
                    <a:pt x="55" y="38"/>
                  </a:lnTo>
                  <a:lnTo>
                    <a:pt x="41" y="54"/>
                  </a:lnTo>
                  <a:lnTo>
                    <a:pt x="41" y="54"/>
                  </a:lnTo>
                  <a:lnTo>
                    <a:pt x="30" y="69"/>
                  </a:lnTo>
                  <a:lnTo>
                    <a:pt x="18" y="84"/>
                  </a:lnTo>
                  <a:lnTo>
                    <a:pt x="11" y="91"/>
                  </a:lnTo>
                  <a:lnTo>
                    <a:pt x="7" y="99"/>
                  </a:lnTo>
                  <a:lnTo>
                    <a:pt x="3" y="108"/>
                  </a:lnTo>
                  <a:lnTo>
                    <a:pt x="0" y="118"/>
                  </a:lnTo>
                  <a:lnTo>
                    <a:pt x="0" y="118"/>
                  </a:lnTo>
                  <a:lnTo>
                    <a:pt x="0" y="120"/>
                  </a:lnTo>
                  <a:lnTo>
                    <a:pt x="0" y="122"/>
                  </a:lnTo>
                  <a:lnTo>
                    <a:pt x="1" y="123"/>
                  </a:lnTo>
                  <a:lnTo>
                    <a:pt x="3" y="123"/>
                  </a:lnTo>
                  <a:lnTo>
                    <a:pt x="5" y="124"/>
                  </a:lnTo>
                  <a:lnTo>
                    <a:pt x="6" y="123"/>
                  </a:lnTo>
                  <a:lnTo>
                    <a:pt x="8" y="122"/>
                  </a:lnTo>
                  <a:lnTo>
                    <a:pt x="8" y="120"/>
                  </a:lnTo>
                  <a:lnTo>
                    <a:pt x="8" y="120"/>
                  </a:lnTo>
                  <a:lnTo>
                    <a:pt x="11" y="111"/>
                  </a:lnTo>
                  <a:lnTo>
                    <a:pt x="16" y="104"/>
                  </a:lnTo>
                  <a:lnTo>
                    <a:pt x="20" y="97"/>
                  </a:lnTo>
                  <a:lnTo>
                    <a:pt x="25" y="91"/>
                  </a:lnTo>
                  <a:lnTo>
                    <a:pt x="36" y="78"/>
                  </a:lnTo>
                  <a:lnTo>
                    <a:pt x="41" y="71"/>
                  </a:lnTo>
                  <a:lnTo>
                    <a:pt x="47" y="64"/>
                  </a:lnTo>
                  <a:lnTo>
                    <a:pt x="47" y="64"/>
                  </a:lnTo>
                  <a:lnTo>
                    <a:pt x="52" y="56"/>
                  </a:lnTo>
                  <a:lnTo>
                    <a:pt x="59" y="47"/>
                  </a:lnTo>
                  <a:lnTo>
                    <a:pt x="65" y="40"/>
                  </a:lnTo>
                  <a:lnTo>
                    <a:pt x="73" y="33"/>
                  </a:lnTo>
                  <a:lnTo>
                    <a:pt x="89" y="21"/>
                  </a:lnTo>
                  <a:lnTo>
                    <a:pt x="106" y="9"/>
                  </a:lnTo>
                  <a:lnTo>
                    <a:pt x="106" y="9"/>
                  </a:lnTo>
                  <a:lnTo>
                    <a:pt x="107" y="8"/>
                  </a:lnTo>
                  <a:lnTo>
                    <a:pt x="108" y="6"/>
                  </a:lnTo>
                  <a:lnTo>
                    <a:pt x="108" y="4"/>
                  </a:lnTo>
                  <a:lnTo>
                    <a:pt x="107" y="3"/>
                  </a:lnTo>
                  <a:lnTo>
                    <a:pt x="106" y="1"/>
                  </a:lnTo>
                  <a:lnTo>
                    <a:pt x="105" y="1"/>
                  </a:lnTo>
                  <a:lnTo>
                    <a:pt x="103" y="0"/>
                  </a:lnTo>
                  <a:lnTo>
                    <a:pt x="101" y="1"/>
                  </a:lnTo>
                  <a:lnTo>
                    <a:pt x="10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8" name="chenying0907 430"/>
            <p:cNvSpPr>
              <a:spLocks/>
            </p:cNvSpPr>
            <p:nvPr/>
          </p:nvSpPr>
          <p:spPr bwMode="auto">
            <a:xfrm>
              <a:off x="6424613" y="3671888"/>
              <a:ext cx="61913" cy="76200"/>
            </a:xfrm>
            <a:custGeom>
              <a:avLst/>
              <a:gdLst/>
              <a:ahLst/>
              <a:cxnLst>
                <a:cxn ang="0">
                  <a:pos x="110" y="2"/>
                </a:cxn>
                <a:cxn ang="0">
                  <a:pos x="110" y="2"/>
                </a:cxn>
                <a:cxn ang="0">
                  <a:pos x="78" y="32"/>
                </a:cxn>
                <a:cxn ang="0">
                  <a:pos x="63" y="48"/>
                </a:cxn>
                <a:cxn ang="0">
                  <a:pos x="47" y="63"/>
                </a:cxn>
                <a:cxn ang="0">
                  <a:pos x="33" y="80"/>
                </a:cxn>
                <a:cxn ang="0">
                  <a:pos x="20" y="97"/>
                </a:cxn>
                <a:cxn ang="0">
                  <a:pos x="14" y="107"/>
                </a:cxn>
                <a:cxn ang="0">
                  <a:pos x="9" y="116"/>
                </a:cxn>
                <a:cxn ang="0">
                  <a:pos x="5" y="126"/>
                </a:cxn>
                <a:cxn ang="0">
                  <a:pos x="1" y="137"/>
                </a:cxn>
                <a:cxn ang="0">
                  <a:pos x="1" y="137"/>
                </a:cxn>
                <a:cxn ang="0">
                  <a:pos x="0" y="139"/>
                </a:cxn>
                <a:cxn ang="0">
                  <a:pos x="1" y="140"/>
                </a:cxn>
                <a:cxn ang="0">
                  <a:pos x="3" y="142"/>
                </a:cxn>
                <a:cxn ang="0">
                  <a:pos x="5" y="143"/>
                </a:cxn>
                <a:cxn ang="0">
                  <a:pos x="8" y="142"/>
                </a:cxn>
                <a:cxn ang="0">
                  <a:pos x="13" y="137"/>
                </a:cxn>
                <a:cxn ang="0">
                  <a:pos x="13" y="137"/>
                </a:cxn>
                <a:cxn ang="0">
                  <a:pos x="14" y="135"/>
                </a:cxn>
                <a:cxn ang="0">
                  <a:pos x="14" y="134"/>
                </a:cxn>
                <a:cxn ang="0">
                  <a:pos x="13" y="130"/>
                </a:cxn>
                <a:cxn ang="0">
                  <a:pos x="13" y="130"/>
                </a:cxn>
                <a:cxn ang="0">
                  <a:pos x="22" y="112"/>
                </a:cxn>
                <a:cxn ang="0">
                  <a:pos x="33" y="95"/>
                </a:cxn>
                <a:cxn ang="0">
                  <a:pos x="45" y="80"/>
                </a:cxn>
                <a:cxn ang="0">
                  <a:pos x="58" y="64"/>
                </a:cxn>
                <a:cxn ang="0">
                  <a:pos x="73" y="51"/>
                </a:cxn>
                <a:cxn ang="0">
                  <a:pos x="87" y="37"/>
                </a:cxn>
                <a:cxn ang="0">
                  <a:pos x="117" y="9"/>
                </a:cxn>
                <a:cxn ang="0">
                  <a:pos x="117" y="9"/>
                </a:cxn>
                <a:cxn ang="0">
                  <a:pos x="118" y="7"/>
                </a:cxn>
                <a:cxn ang="0">
                  <a:pos x="118" y="6"/>
                </a:cxn>
                <a:cxn ang="0">
                  <a:pos x="118" y="3"/>
                </a:cxn>
                <a:cxn ang="0">
                  <a:pos x="117" y="2"/>
                </a:cxn>
                <a:cxn ang="0">
                  <a:pos x="115" y="1"/>
                </a:cxn>
                <a:cxn ang="0">
                  <a:pos x="114" y="0"/>
                </a:cxn>
                <a:cxn ang="0">
                  <a:pos x="112" y="0"/>
                </a:cxn>
                <a:cxn ang="0">
                  <a:pos x="110" y="2"/>
                </a:cxn>
                <a:cxn ang="0">
                  <a:pos x="110" y="2"/>
                </a:cxn>
              </a:cxnLst>
              <a:rect l="0" t="0" r="r" b="b"/>
              <a:pathLst>
                <a:path w="118" h="143">
                  <a:moveTo>
                    <a:pt x="110" y="2"/>
                  </a:moveTo>
                  <a:lnTo>
                    <a:pt x="110" y="2"/>
                  </a:lnTo>
                  <a:lnTo>
                    <a:pt x="78" y="32"/>
                  </a:lnTo>
                  <a:lnTo>
                    <a:pt x="63" y="48"/>
                  </a:lnTo>
                  <a:lnTo>
                    <a:pt x="47" y="63"/>
                  </a:lnTo>
                  <a:lnTo>
                    <a:pt x="33" y="80"/>
                  </a:lnTo>
                  <a:lnTo>
                    <a:pt x="20" y="97"/>
                  </a:lnTo>
                  <a:lnTo>
                    <a:pt x="14" y="107"/>
                  </a:lnTo>
                  <a:lnTo>
                    <a:pt x="9" y="116"/>
                  </a:lnTo>
                  <a:lnTo>
                    <a:pt x="5" y="126"/>
                  </a:lnTo>
                  <a:lnTo>
                    <a:pt x="1" y="137"/>
                  </a:lnTo>
                  <a:lnTo>
                    <a:pt x="1" y="137"/>
                  </a:lnTo>
                  <a:lnTo>
                    <a:pt x="0" y="139"/>
                  </a:lnTo>
                  <a:lnTo>
                    <a:pt x="1" y="140"/>
                  </a:lnTo>
                  <a:lnTo>
                    <a:pt x="3" y="142"/>
                  </a:lnTo>
                  <a:lnTo>
                    <a:pt x="5" y="143"/>
                  </a:lnTo>
                  <a:lnTo>
                    <a:pt x="8" y="142"/>
                  </a:lnTo>
                  <a:lnTo>
                    <a:pt x="13" y="137"/>
                  </a:lnTo>
                  <a:lnTo>
                    <a:pt x="13" y="137"/>
                  </a:lnTo>
                  <a:lnTo>
                    <a:pt x="14" y="135"/>
                  </a:lnTo>
                  <a:lnTo>
                    <a:pt x="14" y="134"/>
                  </a:lnTo>
                  <a:lnTo>
                    <a:pt x="13" y="130"/>
                  </a:lnTo>
                  <a:lnTo>
                    <a:pt x="13" y="130"/>
                  </a:lnTo>
                  <a:lnTo>
                    <a:pt x="22" y="112"/>
                  </a:lnTo>
                  <a:lnTo>
                    <a:pt x="33" y="95"/>
                  </a:lnTo>
                  <a:lnTo>
                    <a:pt x="45" y="80"/>
                  </a:lnTo>
                  <a:lnTo>
                    <a:pt x="58" y="64"/>
                  </a:lnTo>
                  <a:lnTo>
                    <a:pt x="73" y="51"/>
                  </a:lnTo>
                  <a:lnTo>
                    <a:pt x="87" y="37"/>
                  </a:lnTo>
                  <a:lnTo>
                    <a:pt x="117" y="9"/>
                  </a:lnTo>
                  <a:lnTo>
                    <a:pt x="117" y="9"/>
                  </a:lnTo>
                  <a:lnTo>
                    <a:pt x="118" y="7"/>
                  </a:lnTo>
                  <a:lnTo>
                    <a:pt x="118" y="6"/>
                  </a:lnTo>
                  <a:lnTo>
                    <a:pt x="118" y="3"/>
                  </a:lnTo>
                  <a:lnTo>
                    <a:pt x="117" y="2"/>
                  </a:lnTo>
                  <a:lnTo>
                    <a:pt x="115" y="1"/>
                  </a:lnTo>
                  <a:lnTo>
                    <a:pt x="114" y="0"/>
                  </a:lnTo>
                  <a:lnTo>
                    <a:pt x="112" y="0"/>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9" name="chenying0907 431"/>
            <p:cNvSpPr>
              <a:spLocks/>
            </p:cNvSpPr>
            <p:nvPr/>
          </p:nvSpPr>
          <p:spPr bwMode="auto">
            <a:xfrm>
              <a:off x="6456363" y="3679825"/>
              <a:ext cx="60325" cy="74613"/>
            </a:xfrm>
            <a:custGeom>
              <a:avLst/>
              <a:gdLst/>
              <a:ahLst/>
              <a:cxnLst>
                <a:cxn ang="0">
                  <a:pos x="106" y="1"/>
                </a:cxn>
                <a:cxn ang="0">
                  <a:pos x="106" y="1"/>
                </a:cxn>
                <a:cxn ang="0">
                  <a:pos x="91" y="16"/>
                </a:cxn>
                <a:cxn ang="0">
                  <a:pos x="78" y="33"/>
                </a:cxn>
                <a:cxn ang="0">
                  <a:pos x="52" y="67"/>
                </a:cxn>
                <a:cxn ang="0">
                  <a:pos x="26" y="101"/>
                </a:cxn>
                <a:cxn ang="0">
                  <a:pos x="2" y="135"/>
                </a:cxn>
                <a:cxn ang="0">
                  <a:pos x="2" y="135"/>
                </a:cxn>
                <a:cxn ang="0">
                  <a:pos x="0" y="137"/>
                </a:cxn>
                <a:cxn ang="0">
                  <a:pos x="0" y="138"/>
                </a:cxn>
                <a:cxn ang="0">
                  <a:pos x="2" y="140"/>
                </a:cxn>
                <a:cxn ang="0">
                  <a:pos x="3" y="141"/>
                </a:cxn>
                <a:cxn ang="0">
                  <a:pos x="6" y="141"/>
                </a:cxn>
                <a:cxn ang="0">
                  <a:pos x="8" y="141"/>
                </a:cxn>
                <a:cxn ang="0">
                  <a:pos x="10" y="139"/>
                </a:cxn>
                <a:cxn ang="0">
                  <a:pos x="10" y="139"/>
                </a:cxn>
                <a:cxn ang="0">
                  <a:pos x="35" y="106"/>
                </a:cxn>
                <a:cxn ang="0">
                  <a:pos x="59" y="72"/>
                </a:cxn>
                <a:cxn ang="0">
                  <a:pos x="85" y="39"/>
                </a:cxn>
                <a:cxn ang="0">
                  <a:pos x="99" y="24"/>
                </a:cxn>
                <a:cxn ang="0">
                  <a:pos x="113" y="8"/>
                </a:cxn>
                <a:cxn ang="0">
                  <a:pos x="113" y="8"/>
                </a:cxn>
                <a:cxn ang="0">
                  <a:pos x="114" y="6"/>
                </a:cxn>
                <a:cxn ang="0">
                  <a:pos x="114" y="4"/>
                </a:cxn>
                <a:cxn ang="0">
                  <a:pos x="114" y="3"/>
                </a:cxn>
                <a:cxn ang="0">
                  <a:pos x="113" y="1"/>
                </a:cxn>
                <a:cxn ang="0">
                  <a:pos x="111" y="0"/>
                </a:cxn>
                <a:cxn ang="0">
                  <a:pos x="110" y="0"/>
                </a:cxn>
                <a:cxn ang="0">
                  <a:pos x="108" y="0"/>
                </a:cxn>
                <a:cxn ang="0">
                  <a:pos x="106" y="1"/>
                </a:cxn>
                <a:cxn ang="0">
                  <a:pos x="106" y="1"/>
                </a:cxn>
              </a:cxnLst>
              <a:rect l="0" t="0" r="r" b="b"/>
              <a:pathLst>
                <a:path w="114" h="141">
                  <a:moveTo>
                    <a:pt x="106" y="1"/>
                  </a:moveTo>
                  <a:lnTo>
                    <a:pt x="106" y="1"/>
                  </a:lnTo>
                  <a:lnTo>
                    <a:pt x="91" y="16"/>
                  </a:lnTo>
                  <a:lnTo>
                    <a:pt x="78" y="33"/>
                  </a:lnTo>
                  <a:lnTo>
                    <a:pt x="52" y="67"/>
                  </a:lnTo>
                  <a:lnTo>
                    <a:pt x="26" y="101"/>
                  </a:lnTo>
                  <a:lnTo>
                    <a:pt x="2" y="135"/>
                  </a:lnTo>
                  <a:lnTo>
                    <a:pt x="2" y="135"/>
                  </a:lnTo>
                  <a:lnTo>
                    <a:pt x="0" y="137"/>
                  </a:lnTo>
                  <a:lnTo>
                    <a:pt x="0" y="138"/>
                  </a:lnTo>
                  <a:lnTo>
                    <a:pt x="2" y="140"/>
                  </a:lnTo>
                  <a:lnTo>
                    <a:pt x="3" y="141"/>
                  </a:lnTo>
                  <a:lnTo>
                    <a:pt x="6" y="141"/>
                  </a:lnTo>
                  <a:lnTo>
                    <a:pt x="8" y="141"/>
                  </a:lnTo>
                  <a:lnTo>
                    <a:pt x="10" y="139"/>
                  </a:lnTo>
                  <a:lnTo>
                    <a:pt x="10" y="139"/>
                  </a:lnTo>
                  <a:lnTo>
                    <a:pt x="35" y="106"/>
                  </a:lnTo>
                  <a:lnTo>
                    <a:pt x="59" y="72"/>
                  </a:lnTo>
                  <a:lnTo>
                    <a:pt x="85" y="39"/>
                  </a:lnTo>
                  <a:lnTo>
                    <a:pt x="99" y="24"/>
                  </a:lnTo>
                  <a:lnTo>
                    <a:pt x="113" y="8"/>
                  </a:lnTo>
                  <a:lnTo>
                    <a:pt x="113" y="8"/>
                  </a:lnTo>
                  <a:lnTo>
                    <a:pt x="114" y="6"/>
                  </a:lnTo>
                  <a:lnTo>
                    <a:pt x="114" y="4"/>
                  </a:lnTo>
                  <a:lnTo>
                    <a:pt x="114" y="3"/>
                  </a:lnTo>
                  <a:lnTo>
                    <a:pt x="113" y="1"/>
                  </a:lnTo>
                  <a:lnTo>
                    <a:pt x="111" y="0"/>
                  </a:lnTo>
                  <a:lnTo>
                    <a:pt x="110" y="0"/>
                  </a:lnTo>
                  <a:lnTo>
                    <a:pt x="108"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0" name="chenying0907 432"/>
            <p:cNvSpPr>
              <a:spLocks/>
            </p:cNvSpPr>
            <p:nvPr/>
          </p:nvSpPr>
          <p:spPr bwMode="auto">
            <a:xfrm>
              <a:off x="6483351" y="3683000"/>
              <a:ext cx="68263" cy="84138"/>
            </a:xfrm>
            <a:custGeom>
              <a:avLst/>
              <a:gdLst/>
              <a:ahLst/>
              <a:cxnLst>
                <a:cxn ang="0">
                  <a:pos x="120" y="1"/>
                </a:cxn>
                <a:cxn ang="0">
                  <a:pos x="120" y="1"/>
                </a:cxn>
                <a:cxn ang="0">
                  <a:pos x="113" y="9"/>
                </a:cxn>
                <a:cxn ang="0">
                  <a:pos x="105" y="18"/>
                </a:cxn>
                <a:cxn ang="0">
                  <a:pos x="99" y="26"/>
                </a:cxn>
                <a:cxn ang="0">
                  <a:pos x="92" y="34"/>
                </a:cxn>
                <a:cxn ang="0">
                  <a:pos x="92" y="34"/>
                </a:cxn>
                <a:cxn ang="0">
                  <a:pos x="77" y="50"/>
                </a:cxn>
                <a:cxn ang="0">
                  <a:pos x="68" y="58"/>
                </a:cxn>
                <a:cxn ang="0">
                  <a:pos x="61" y="66"/>
                </a:cxn>
                <a:cxn ang="0">
                  <a:pos x="61" y="66"/>
                </a:cxn>
                <a:cxn ang="0">
                  <a:pos x="28" y="108"/>
                </a:cxn>
                <a:cxn ang="0">
                  <a:pos x="20" y="120"/>
                </a:cxn>
                <a:cxn ang="0">
                  <a:pos x="12" y="131"/>
                </a:cxn>
                <a:cxn ang="0">
                  <a:pos x="5" y="143"/>
                </a:cxn>
                <a:cxn ang="0">
                  <a:pos x="0" y="155"/>
                </a:cxn>
                <a:cxn ang="0">
                  <a:pos x="0" y="155"/>
                </a:cxn>
                <a:cxn ang="0">
                  <a:pos x="0" y="157"/>
                </a:cxn>
                <a:cxn ang="0">
                  <a:pos x="0" y="158"/>
                </a:cxn>
                <a:cxn ang="0">
                  <a:pos x="1" y="159"/>
                </a:cxn>
                <a:cxn ang="0">
                  <a:pos x="3" y="160"/>
                </a:cxn>
                <a:cxn ang="0">
                  <a:pos x="6" y="160"/>
                </a:cxn>
                <a:cxn ang="0">
                  <a:pos x="8" y="159"/>
                </a:cxn>
                <a:cxn ang="0">
                  <a:pos x="9" y="157"/>
                </a:cxn>
                <a:cxn ang="0">
                  <a:pos x="9" y="157"/>
                </a:cxn>
                <a:cxn ang="0">
                  <a:pos x="15" y="147"/>
                </a:cxn>
                <a:cxn ang="0">
                  <a:pos x="21" y="136"/>
                </a:cxn>
                <a:cxn ang="0">
                  <a:pos x="34" y="116"/>
                </a:cxn>
                <a:cxn ang="0">
                  <a:pos x="64" y="77"/>
                </a:cxn>
                <a:cxn ang="0">
                  <a:pos x="64" y="77"/>
                </a:cxn>
                <a:cxn ang="0">
                  <a:pos x="72" y="68"/>
                </a:cxn>
                <a:cxn ang="0">
                  <a:pos x="81" y="59"/>
                </a:cxn>
                <a:cxn ang="0">
                  <a:pos x="98" y="40"/>
                </a:cxn>
                <a:cxn ang="0">
                  <a:pos x="98" y="40"/>
                </a:cxn>
                <a:cxn ang="0">
                  <a:pos x="105" y="32"/>
                </a:cxn>
                <a:cxn ang="0">
                  <a:pos x="113" y="24"/>
                </a:cxn>
                <a:cxn ang="0">
                  <a:pos x="119" y="15"/>
                </a:cxn>
                <a:cxn ang="0">
                  <a:pos x="126" y="7"/>
                </a:cxn>
                <a:cxn ang="0">
                  <a:pos x="126" y="7"/>
                </a:cxn>
                <a:cxn ang="0">
                  <a:pos x="127" y="6"/>
                </a:cxn>
                <a:cxn ang="0">
                  <a:pos x="128" y="4"/>
                </a:cxn>
                <a:cxn ang="0">
                  <a:pos x="127" y="2"/>
                </a:cxn>
                <a:cxn ang="0">
                  <a:pos x="126" y="1"/>
                </a:cxn>
                <a:cxn ang="0">
                  <a:pos x="125" y="0"/>
                </a:cxn>
                <a:cxn ang="0">
                  <a:pos x="123" y="0"/>
                </a:cxn>
                <a:cxn ang="0">
                  <a:pos x="121" y="0"/>
                </a:cxn>
                <a:cxn ang="0">
                  <a:pos x="120" y="1"/>
                </a:cxn>
                <a:cxn ang="0">
                  <a:pos x="120" y="1"/>
                </a:cxn>
              </a:cxnLst>
              <a:rect l="0" t="0" r="r" b="b"/>
              <a:pathLst>
                <a:path w="128" h="160">
                  <a:moveTo>
                    <a:pt x="120" y="1"/>
                  </a:moveTo>
                  <a:lnTo>
                    <a:pt x="120" y="1"/>
                  </a:lnTo>
                  <a:lnTo>
                    <a:pt x="113" y="9"/>
                  </a:lnTo>
                  <a:lnTo>
                    <a:pt x="105" y="18"/>
                  </a:lnTo>
                  <a:lnTo>
                    <a:pt x="99" y="26"/>
                  </a:lnTo>
                  <a:lnTo>
                    <a:pt x="92" y="34"/>
                  </a:lnTo>
                  <a:lnTo>
                    <a:pt x="92" y="34"/>
                  </a:lnTo>
                  <a:lnTo>
                    <a:pt x="77" y="50"/>
                  </a:lnTo>
                  <a:lnTo>
                    <a:pt x="68" y="58"/>
                  </a:lnTo>
                  <a:lnTo>
                    <a:pt x="61" y="66"/>
                  </a:lnTo>
                  <a:lnTo>
                    <a:pt x="61" y="66"/>
                  </a:lnTo>
                  <a:lnTo>
                    <a:pt x="28" y="108"/>
                  </a:lnTo>
                  <a:lnTo>
                    <a:pt x="20" y="120"/>
                  </a:lnTo>
                  <a:lnTo>
                    <a:pt x="12" y="131"/>
                  </a:lnTo>
                  <a:lnTo>
                    <a:pt x="5" y="143"/>
                  </a:lnTo>
                  <a:lnTo>
                    <a:pt x="0" y="155"/>
                  </a:lnTo>
                  <a:lnTo>
                    <a:pt x="0" y="155"/>
                  </a:lnTo>
                  <a:lnTo>
                    <a:pt x="0" y="157"/>
                  </a:lnTo>
                  <a:lnTo>
                    <a:pt x="0" y="158"/>
                  </a:lnTo>
                  <a:lnTo>
                    <a:pt x="1" y="159"/>
                  </a:lnTo>
                  <a:lnTo>
                    <a:pt x="3" y="160"/>
                  </a:lnTo>
                  <a:lnTo>
                    <a:pt x="6" y="160"/>
                  </a:lnTo>
                  <a:lnTo>
                    <a:pt x="8" y="159"/>
                  </a:lnTo>
                  <a:lnTo>
                    <a:pt x="9" y="157"/>
                  </a:lnTo>
                  <a:lnTo>
                    <a:pt x="9" y="157"/>
                  </a:lnTo>
                  <a:lnTo>
                    <a:pt x="15" y="147"/>
                  </a:lnTo>
                  <a:lnTo>
                    <a:pt x="21" y="136"/>
                  </a:lnTo>
                  <a:lnTo>
                    <a:pt x="34" y="116"/>
                  </a:lnTo>
                  <a:lnTo>
                    <a:pt x="64" y="77"/>
                  </a:lnTo>
                  <a:lnTo>
                    <a:pt x="64" y="77"/>
                  </a:lnTo>
                  <a:lnTo>
                    <a:pt x="72" y="68"/>
                  </a:lnTo>
                  <a:lnTo>
                    <a:pt x="81" y="59"/>
                  </a:lnTo>
                  <a:lnTo>
                    <a:pt x="98" y="40"/>
                  </a:lnTo>
                  <a:lnTo>
                    <a:pt x="98" y="40"/>
                  </a:lnTo>
                  <a:lnTo>
                    <a:pt x="105" y="32"/>
                  </a:lnTo>
                  <a:lnTo>
                    <a:pt x="113" y="24"/>
                  </a:lnTo>
                  <a:lnTo>
                    <a:pt x="119" y="15"/>
                  </a:lnTo>
                  <a:lnTo>
                    <a:pt x="126" y="7"/>
                  </a:lnTo>
                  <a:lnTo>
                    <a:pt x="126" y="7"/>
                  </a:lnTo>
                  <a:lnTo>
                    <a:pt x="127" y="6"/>
                  </a:lnTo>
                  <a:lnTo>
                    <a:pt x="128" y="4"/>
                  </a:lnTo>
                  <a:lnTo>
                    <a:pt x="127" y="2"/>
                  </a:lnTo>
                  <a:lnTo>
                    <a:pt x="126" y="1"/>
                  </a:lnTo>
                  <a:lnTo>
                    <a:pt x="125" y="0"/>
                  </a:lnTo>
                  <a:lnTo>
                    <a:pt x="123" y="0"/>
                  </a:lnTo>
                  <a:lnTo>
                    <a:pt x="121" y="0"/>
                  </a:lnTo>
                  <a:lnTo>
                    <a:pt x="120" y="1"/>
                  </a:lnTo>
                  <a:lnTo>
                    <a:pt x="1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1" name="chenying0907 433"/>
            <p:cNvSpPr>
              <a:spLocks/>
            </p:cNvSpPr>
            <p:nvPr/>
          </p:nvSpPr>
          <p:spPr bwMode="auto">
            <a:xfrm>
              <a:off x="6513513" y="3700463"/>
              <a:ext cx="55563" cy="79375"/>
            </a:xfrm>
            <a:custGeom>
              <a:avLst/>
              <a:gdLst/>
              <a:ahLst/>
              <a:cxnLst>
                <a:cxn ang="0">
                  <a:pos x="95" y="3"/>
                </a:cxn>
                <a:cxn ang="0">
                  <a:pos x="95" y="3"/>
                </a:cxn>
                <a:cxn ang="0">
                  <a:pos x="94" y="7"/>
                </a:cxn>
                <a:cxn ang="0">
                  <a:pos x="91" y="11"/>
                </a:cxn>
                <a:cxn ang="0">
                  <a:pos x="86" y="22"/>
                </a:cxn>
                <a:cxn ang="0">
                  <a:pos x="73" y="38"/>
                </a:cxn>
                <a:cxn ang="0">
                  <a:pos x="73" y="38"/>
                </a:cxn>
                <a:cxn ang="0">
                  <a:pos x="66" y="48"/>
                </a:cxn>
                <a:cxn ang="0">
                  <a:pos x="58" y="57"/>
                </a:cxn>
                <a:cxn ang="0">
                  <a:pos x="42" y="75"/>
                </a:cxn>
                <a:cxn ang="0">
                  <a:pos x="42" y="75"/>
                </a:cxn>
                <a:cxn ang="0">
                  <a:pos x="30" y="92"/>
                </a:cxn>
                <a:cxn ang="0">
                  <a:pos x="16" y="108"/>
                </a:cxn>
                <a:cxn ang="0">
                  <a:pos x="10" y="118"/>
                </a:cxn>
                <a:cxn ang="0">
                  <a:pos x="6" y="127"/>
                </a:cxn>
                <a:cxn ang="0">
                  <a:pos x="2" y="136"/>
                </a:cxn>
                <a:cxn ang="0">
                  <a:pos x="0" y="147"/>
                </a:cxn>
                <a:cxn ang="0">
                  <a:pos x="0" y="147"/>
                </a:cxn>
                <a:cxn ang="0">
                  <a:pos x="0" y="149"/>
                </a:cxn>
                <a:cxn ang="0">
                  <a:pos x="1" y="150"/>
                </a:cxn>
                <a:cxn ang="0">
                  <a:pos x="2" y="151"/>
                </a:cxn>
                <a:cxn ang="0">
                  <a:pos x="4" y="151"/>
                </a:cxn>
                <a:cxn ang="0">
                  <a:pos x="7" y="150"/>
                </a:cxn>
                <a:cxn ang="0">
                  <a:pos x="8" y="149"/>
                </a:cxn>
                <a:cxn ang="0">
                  <a:pos x="9" y="147"/>
                </a:cxn>
                <a:cxn ang="0">
                  <a:pos x="9" y="147"/>
                </a:cxn>
                <a:cxn ang="0">
                  <a:pos x="10" y="141"/>
                </a:cxn>
                <a:cxn ang="0">
                  <a:pos x="12" y="135"/>
                </a:cxn>
                <a:cxn ang="0">
                  <a:pos x="18" y="125"/>
                </a:cxn>
                <a:cxn ang="0">
                  <a:pos x="26" y="115"/>
                </a:cxn>
                <a:cxn ang="0">
                  <a:pos x="33" y="105"/>
                </a:cxn>
                <a:cxn ang="0">
                  <a:pos x="33" y="105"/>
                </a:cxn>
                <a:cxn ang="0">
                  <a:pos x="48" y="84"/>
                </a:cxn>
                <a:cxn ang="0">
                  <a:pos x="66" y="62"/>
                </a:cxn>
                <a:cxn ang="0">
                  <a:pos x="66" y="62"/>
                </a:cxn>
                <a:cxn ang="0">
                  <a:pos x="78" y="47"/>
                </a:cxn>
                <a:cxn ang="0">
                  <a:pos x="89" y="31"/>
                </a:cxn>
                <a:cxn ang="0">
                  <a:pos x="89" y="31"/>
                </a:cxn>
                <a:cxn ang="0">
                  <a:pos x="98" y="19"/>
                </a:cxn>
                <a:cxn ang="0">
                  <a:pos x="101" y="12"/>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51">
                  <a:moveTo>
                    <a:pt x="95" y="3"/>
                  </a:moveTo>
                  <a:lnTo>
                    <a:pt x="95" y="3"/>
                  </a:lnTo>
                  <a:lnTo>
                    <a:pt x="94" y="7"/>
                  </a:lnTo>
                  <a:lnTo>
                    <a:pt x="91" y="11"/>
                  </a:lnTo>
                  <a:lnTo>
                    <a:pt x="86" y="22"/>
                  </a:lnTo>
                  <a:lnTo>
                    <a:pt x="73" y="38"/>
                  </a:lnTo>
                  <a:lnTo>
                    <a:pt x="73" y="38"/>
                  </a:lnTo>
                  <a:lnTo>
                    <a:pt x="66" y="48"/>
                  </a:lnTo>
                  <a:lnTo>
                    <a:pt x="58" y="57"/>
                  </a:lnTo>
                  <a:lnTo>
                    <a:pt x="42" y="75"/>
                  </a:lnTo>
                  <a:lnTo>
                    <a:pt x="42" y="75"/>
                  </a:lnTo>
                  <a:lnTo>
                    <a:pt x="30" y="92"/>
                  </a:lnTo>
                  <a:lnTo>
                    <a:pt x="16" y="108"/>
                  </a:lnTo>
                  <a:lnTo>
                    <a:pt x="10" y="118"/>
                  </a:lnTo>
                  <a:lnTo>
                    <a:pt x="6" y="127"/>
                  </a:lnTo>
                  <a:lnTo>
                    <a:pt x="2" y="136"/>
                  </a:lnTo>
                  <a:lnTo>
                    <a:pt x="0" y="147"/>
                  </a:lnTo>
                  <a:lnTo>
                    <a:pt x="0" y="147"/>
                  </a:lnTo>
                  <a:lnTo>
                    <a:pt x="0" y="149"/>
                  </a:lnTo>
                  <a:lnTo>
                    <a:pt x="1" y="150"/>
                  </a:lnTo>
                  <a:lnTo>
                    <a:pt x="2" y="151"/>
                  </a:lnTo>
                  <a:lnTo>
                    <a:pt x="4" y="151"/>
                  </a:lnTo>
                  <a:lnTo>
                    <a:pt x="7" y="150"/>
                  </a:lnTo>
                  <a:lnTo>
                    <a:pt x="8" y="149"/>
                  </a:lnTo>
                  <a:lnTo>
                    <a:pt x="9" y="147"/>
                  </a:lnTo>
                  <a:lnTo>
                    <a:pt x="9" y="147"/>
                  </a:lnTo>
                  <a:lnTo>
                    <a:pt x="10" y="141"/>
                  </a:lnTo>
                  <a:lnTo>
                    <a:pt x="12" y="135"/>
                  </a:lnTo>
                  <a:lnTo>
                    <a:pt x="18" y="125"/>
                  </a:lnTo>
                  <a:lnTo>
                    <a:pt x="26" y="115"/>
                  </a:lnTo>
                  <a:lnTo>
                    <a:pt x="33" y="105"/>
                  </a:lnTo>
                  <a:lnTo>
                    <a:pt x="33" y="105"/>
                  </a:lnTo>
                  <a:lnTo>
                    <a:pt x="48" y="84"/>
                  </a:lnTo>
                  <a:lnTo>
                    <a:pt x="66" y="62"/>
                  </a:lnTo>
                  <a:lnTo>
                    <a:pt x="66" y="62"/>
                  </a:lnTo>
                  <a:lnTo>
                    <a:pt x="78" y="47"/>
                  </a:lnTo>
                  <a:lnTo>
                    <a:pt x="89" y="31"/>
                  </a:lnTo>
                  <a:lnTo>
                    <a:pt x="89" y="31"/>
                  </a:lnTo>
                  <a:lnTo>
                    <a:pt x="98" y="19"/>
                  </a:lnTo>
                  <a:lnTo>
                    <a:pt x="101" y="12"/>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2" name="chenying0907 434"/>
            <p:cNvSpPr>
              <a:spLocks/>
            </p:cNvSpPr>
            <p:nvPr/>
          </p:nvSpPr>
          <p:spPr bwMode="auto">
            <a:xfrm>
              <a:off x="6535738" y="3706813"/>
              <a:ext cx="65088" cy="80963"/>
            </a:xfrm>
            <a:custGeom>
              <a:avLst/>
              <a:gdLst/>
              <a:ahLst/>
              <a:cxnLst>
                <a:cxn ang="0">
                  <a:pos x="117" y="1"/>
                </a:cxn>
                <a:cxn ang="0">
                  <a:pos x="117" y="1"/>
                </a:cxn>
                <a:cxn ang="0">
                  <a:pos x="108" y="9"/>
                </a:cxn>
                <a:cxn ang="0">
                  <a:pos x="98" y="16"/>
                </a:cxn>
                <a:cxn ang="0">
                  <a:pos x="82" y="31"/>
                </a:cxn>
                <a:cxn ang="0">
                  <a:pos x="66" y="49"/>
                </a:cxn>
                <a:cxn ang="0">
                  <a:pos x="52" y="68"/>
                </a:cxn>
                <a:cxn ang="0">
                  <a:pos x="38" y="87"/>
                </a:cxn>
                <a:cxn ang="0">
                  <a:pos x="25" y="107"/>
                </a:cxn>
                <a:cxn ang="0">
                  <a:pos x="1" y="145"/>
                </a:cxn>
                <a:cxn ang="0">
                  <a:pos x="1" y="145"/>
                </a:cxn>
                <a:cxn ang="0">
                  <a:pos x="0" y="147"/>
                </a:cxn>
                <a:cxn ang="0">
                  <a:pos x="0" y="149"/>
                </a:cxn>
                <a:cxn ang="0">
                  <a:pos x="1" y="150"/>
                </a:cxn>
                <a:cxn ang="0">
                  <a:pos x="2" y="152"/>
                </a:cxn>
                <a:cxn ang="0">
                  <a:pos x="4" y="152"/>
                </a:cxn>
                <a:cxn ang="0">
                  <a:pos x="6" y="152"/>
                </a:cxn>
                <a:cxn ang="0">
                  <a:pos x="7" y="152"/>
                </a:cxn>
                <a:cxn ang="0">
                  <a:pos x="10" y="150"/>
                </a:cxn>
                <a:cxn ang="0">
                  <a:pos x="10" y="150"/>
                </a:cxn>
                <a:cxn ang="0">
                  <a:pos x="33" y="112"/>
                </a:cxn>
                <a:cxn ang="0">
                  <a:pos x="46" y="93"/>
                </a:cxn>
                <a:cxn ang="0">
                  <a:pos x="58" y="74"/>
                </a:cxn>
                <a:cxn ang="0">
                  <a:pos x="73" y="56"/>
                </a:cxn>
                <a:cxn ang="0">
                  <a:pos x="88" y="39"/>
                </a:cxn>
                <a:cxn ang="0">
                  <a:pos x="104" y="23"/>
                </a:cxn>
                <a:cxn ang="0">
                  <a:pos x="113" y="16"/>
                </a:cxn>
                <a:cxn ang="0">
                  <a:pos x="121" y="10"/>
                </a:cxn>
                <a:cxn ang="0">
                  <a:pos x="121" y="10"/>
                </a:cxn>
                <a:cxn ang="0">
                  <a:pos x="123" y="9"/>
                </a:cxn>
                <a:cxn ang="0">
                  <a:pos x="123" y="7"/>
                </a:cxn>
                <a:cxn ang="0">
                  <a:pos x="123" y="4"/>
                </a:cxn>
                <a:cxn ang="0">
                  <a:pos x="121" y="1"/>
                </a:cxn>
                <a:cxn ang="0">
                  <a:pos x="120" y="0"/>
                </a:cxn>
                <a:cxn ang="0">
                  <a:pos x="118" y="0"/>
                </a:cxn>
                <a:cxn ang="0">
                  <a:pos x="117" y="1"/>
                </a:cxn>
                <a:cxn ang="0">
                  <a:pos x="117" y="1"/>
                </a:cxn>
              </a:cxnLst>
              <a:rect l="0" t="0" r="r" b="b"/>
              <a:pathLst>
                <a:path w="123" h="152">
                  <a:moveTo>
                    <a:pt x="117" y="1"/>
                  </a:moveTo>
                  <a:lnTo>
                    <a:pt x="117" y="1"/>
                  </a:lnTo>
                  <a:lnTo>
                    <a:pt x="108" y="9"/>
                  </a:lnTo>
                  <a:lnTo>
                    <a:pt x="98" y="16"/>
                  </a:lnTo>
                  <a:lnTo>
                    <a:pt x="82" y="31"/>
                  </a:lnTo>
                  <a:lnTo>
                    <a:pt x="66" y="49"/>
                  </a:lnTo>
                  <a:lnTo>
                    <a:pt x="52" y="68"/>
                  </a:lnTo>
                  <a:lnTo>
                    <a:pt x="38" y="87"/>
                  </a:lnTo>
                  <a:lnTo>
                    <a:pt x="25" y="107"/>
                  </a:lnTo>
                  <a:lnTo>
                    <a:pt x="1" y="145"/>
                  </a:lnTo>
                  <a:lnTo>
                    <a:pt x="1" y="145"/>
                  </a:lnTo>
                  <a:lnTo>
                    <a:pt x="0" y="147"/>
                  </a:lnTo>
                  <a:lnTo>
                    <a:pt x="0" y="149"/>
                  </a:lnTo>
                  <a:lnTo>
                    <a:pt x="1" y="150"/>
                  </a:lnTo>
                  <a:lnTo>
                    <a:pt x="2" y="152"/>
                  </a:lnTo>
                  <a:lnTo>
                    <a:pt x="4" y="152"/>
                  </a:lnTo>
                  <a:lnTo>
                    <a:pt x="6" y="152"/>
                  </a:lnTo>
                  <a:lnTo>
                    <a:pt x="7" y="152"/>
                  </a:lnTo>
                  <a:lnTo>
                    <a:pt x="10" y="150"/>
                  </a:lnTo>
                  <a:lnTo>
                    <a:pt x="10" y="150"/>
                  </a:lnTo>
                  <a:lnTo>
                    <a:pt x="33" y="112"/>
                  </a:lnTo>
                  <a:lnTo>
                    <a:pt x="46" y="93"/>
                  </a:lnTo>
                  <a:lnTo>
                    <a:pt x="58" y="74"/>
                  </a:lnTo>
                  <a:lnTo>
                    <a:pt x="73" y="56"/>
                  </a:lnTo>
                  <a:lnTo>
                    <a:pt x="88" y="39"/>
                  </a:lnTo>
                  <a:lnTo>
                    <a:pt x="104" y="23"/>
                  </a:lnTo>
                  <a:lnTo>
                    <a:pt x="113" y="16"/>
                  </a:lnTo>
                  <a:lnTo>
                    <a:pt x="121" y="10"/>
                  </a:lnTo>
                  <a:lnTo>
                    <a:pt x="121" y="10"/>
                  </a:lnTo>
                  <a:lnTo>
                    <a:pt x="123" y="9"/>
                  </a:lnTo>
                  <a:lnTo>
                    <a:pt x="123" y="7"/>
                  </a:lnTo>
                  <a:lnTo>
                    <a:pt x="123" y="4"/>
                  </a:lnTo>
                  <a:lnTo>
                    <a:pt x="121" y="1"/>
                  </a:lnTo>
                  <a:lnTo>
                    <a:pt x="120" y="0"/>
                  </a:lnTo>
                  <a:lnTo>
                    <a:pt x="118" y="0"/>
                  </a:lnTo>
                  <a:lnTo>
                    <a:pt x="117" y="1"/>
                  </a:lnTo>
                  <a:lnTo>
                    <a:pt x="1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3" name="chenying0907 435"/>
            <p:cNvSpPr>
              <a:spLocks/>
            </p:cNvSpPr>
            <p:nvPr/>
          </p:nvSpPr>
          <p:spPr bwMode="auto">
            <a:xfrm>
              <a:off x="6569076" y="3690938"/>
              <a:ext cx="77788" cy="101600"/>
            </a:xfrm>
            <a:custGeom>
              <a:avLst/>
              <a:gdLst/>
              <a:ahLst/>
              <a:cxnLst>
                <a:cxn ang="0">
                  <a:pos x="141" y="0"/>
                </a:cxn>
                <a:cxn ang="0">
                  <a:pos x="141" y="0"/>
                </a:cxn>
                <a:cxn ang="0">
                  <a:pos x="138" y="0"/>
                </a:cxn>
                <a:cxn ang="0">
                  <a:pos x="136" y="3"/>
                </a:cxn>
                <a:cxn ang="0">
                  <a:pos x="135" y="5"/>
                </a:cxn>
                <a:cxn ang="0">
                  <a:pos x="133" y="8"/>
                </a:cxn>
                <a:cxn ang="0">
                  <a:pos x="133" y="8"/>
                </a:cxn>
                <a:cxn ang="0">
                  <a:pos x="114" y="28"/>
                </a:cxn>
                <a:cxn ang="0">
                  <a:pos x="96" y="51"/>
                </a:cxn>
                <a:cxn ang="0">
                  <a:pos x="60" y="96"/>
                </a:cxn>
                <a:cxn ang="0">
                  <a:pos x="60" y="96"/>
                </a:cxn>
                <a:cxn ang="0">
                  <a:pos x="44" y="117"/>
                </a:cxn>
                <a:cxn ang="0">
                  <a:pos x="27" y="140"/>
                </a:cxn>
                <a:cxn ang="0">
                  <a:pos x="20" y="152"/>
                </a:cxn>
                <a:cxn ang="0">
                  <a:pos x="13" y="164"/>
                </a:cxn>
                <a:cxn ang="0">
                  <a:pos x="5" y="176"/>
                </a:cxn>
                <a:cxn ang="0">
                  <a:pos x="0" y="188"/>
                </a:cxn>
                <a:cxn ang="0">
                  <a:pos x="0" y="188"/>
                </a:cxn>
                <a:cxn ang="0">
                  <a:pos x="0" y="190"/>
                </a:cxn>
                <a:cxn ang="0">
                  <a:pos x="0" y="192"/>
                </a:cxn>
                <a:cxn ang="0">
                  <a:pos x="1" y="193"/>
                </a:cxn>
                <a:cxn ang="0">
                  <a:pos x="3" y="194"/>
                </a:cxn>
                <a:cxn ang="0">
                  <a:pos x="6" y="194"/>
                </a:cxn>
                <a:cxn ang="0">
                  <a:pos x="8" y="193"/>
                </a:cxn>
                <a:cxn ang="0">
                  <a:pos x="10" y="190"/>
                </a:cxn>
                <a:cxn ang="0">
                  <a:pos x="10" y="190"/>
                </a:cxn>
                <a:cxn ang="0">
                  <a:pos x="15" y="178"/>
                </a:cxn>
                <a:cxn ang="0">
                  <a:pos x="22" y="166"/>
                </a:cxn>
                <a:cxn ang="0">
                  <a:pos x="29" y="153"/>
                </a:cxn>
                <a:cxn ang="0">
                  <a:pos x="37" y="141"/>
                </a:cxn>
                <a:cxn ang="0">
                  <a:pos x="55" y="117"/>
                </a:cxn>
                <a:cxn ang="0">
                  <a:pos x="74" y="95"/>
                </a:cxn>
                <a:cxn ang="0">
                  <a:pos x="74" y="95"/>
                </a:cxn>
                <a:cxn ang="0">
                  <a:pos x="109" y="51"/>
                </a:cxn>
                <a:cxn ang="0">
                  <a:pos x="126" y="29"/>
                </a:cxn>
                <a:cxn ang="0">
                  <a:pos x="146" y="8"/>
                </a:cxn>
                <a:cxn ang="0">
                  <a:pos x="146" y="8"/>
                </a:cxn>
                <a:cxn ang="0">
                  <a:pos x="147" y="5"/>
                </a:cxn>
                <a:cxn ang="0">
                  <a:pos x="146" y="3"/>
                </a:cxn>
                <a:cxn ang="0">
                  <a:pos x="144" y="0"/>
                </a:cxn>
                <a:cxn ang="0">
                  <a:pos x="141" y="0"/>
                </a:cxn>
                <a:cxn ang="0">
                  <a:pos x="141" y="0"/>
                </a:cxn>
              </a:cxnLst>
              <a:rect l="0" t="0" r="r" b="b"/>
              <a:pathLst>
                <a:path w="147" h="194">
                  <a:moveTo>
                    <a:pt x="141" y="0"/>
                  </a:moveTo>
                  <a:lnTo>
                    <a:pt x="141" y="0"/>
                  </a:lnTo>
                  <a:lnTo>
                    <a:pt x="138" y="0"/>
                  </a:lnTo>
                  <a:lnTo>
                    <a:pt x="136" y="3"/>
                  </a:lnTo>
                  <a:lnTo>
                    <a:pt x="135" y="5"/>
                  </a:lnTo>
                  <a:lnTo>
                    <a:pt x="133" y="8"/>
                  </a:lnTo>
                  <a:lnTo>
                    <a:pt x="133" y="8"/>
                  </a:lnTo>
                  <a:lnTo>
                    <a:pt x="114" y="28"/>
                  </a:lnTo>
                  <a:lnTo>
                    <a:pt x="96" y="51"/>
                  </a:lnTo>
                  <a:lnTo>
                    <a:pt x="60" y="96"/>
                  </a:lnTo>
                  <a:lnTo>
                    <a:pt x="60" y="96"/>
                  </a:lnTo>
                  <a:lnTo>
                    <a:pt x="44" y="117"/>
                  </a:lnTo>
                  <a:lnTo>
                    <a:pt x="27" y="140"/>
                  </a:lnTo>
                  <a:lnTo>
                    <a:pt x="20" y="152"/>
                  </a:lnTo>
                  <a:lnTo>
                    <a:pt x="13" y="164"/>
                  </a:lnTo>
                  <a:lnTo>
                    <a:pt x="5" y="176"/>
                  </a:lnTo>
                  <a:lnTo>
                    <a:pt x="0" y="188"/>
                  </a:lnTo>
                  <a:lnTo>
                    <a:pt x="0" y="188"/>
                  </a:lnTo>
                  <a:lnTo>
                    <a:pt x="0" y="190"/>
                  </a:lnTo>
                  <a:lnTo>
                    <a:pt x="0" y="192"/>
                  </a:lnTo>
                  <a:lnTo>
                    <a:pt x="1" y="193"/>
                  </a:lnTo>
                  <a:lnTo>
                    <a:pt x="3" y="194"/>
                  </a:lnTo>
                  <a:lnTo>
                    <a:pt x="6" y="194"/>
                  </a:lnTo>
                  <a:lnTo>
                    <a:pt x="8" y="193"/>
                  </a:lnTo>
                  <a:lnTo>
                    <a:pt x="10" y="190"/>
                  </a:lnTo>
                  <a:lnTo>
                    <a:pt x="10" y="190"/>
                  </a:lnTo>
                  <a:lnTo>
                    <a:pt x="15" y="178"/>
                  </a:lnTo>
                  <a:lnTo>
                    <a:pt x="22" y="166"/>
                  </a:lnTo>
                  <a:lnTo>
                    <a:pt x="29" y="153"/>
                  </a:lnTo>
                  <a:lnTo>
                    <a:pt x="37" y="141"/>
                  </a:lnTo>
                  <a:lnTo>
                    <a:pt x="55" y="117"/>
                  </a:lnTo>
                  <a:lnTo>
                    <a:pt x="74" y="95"/>
                  </a:lnTo>
                  <a:lnTo>
                    <a:pt x="74" y="95"/>
                  </a:lnTo>
                  <a:lnTo>
                    <a:pt x="109" y="51"/>
                  </a:lnTo>
                  <a:lnTo>
                    <a:pt x="126" y="29"/>
                  </a:lnTo>
                  <a:lnTo>
                    <a:pt x="146" y="8"/>
                  </a:lnTo>
                  <a:lnTo>
                    <a:pt x="146" y="8"/>
                  </a:lnTo>
                  <a:lnTo>
                    <a:pt x="147" y="5"/>
                  </a:lnTo>
                  <a:lnTo>
                    <a:pt x="146" y="3"/>
                  </a:lnTo>
                  <a:lnTo>
                    <a:pt x="144" y="0"/>
                  </a:lnTo>
                  <a:lnTo>
                    <a:pt x="141" y="0"/>
                  </a:lnTo>
                  <a:lnTo>
                    <a:pt x="14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4" name="chenying0907 436"/>
            <p:cNvSpPr>
              <a:spLocks/>
            </p:cNvSpPr>
            <p:nvPr/>
          </p:nvSpPr>
          <p:spPr bwMode="auto">
            <a:xfrm>
              <a:off x="6599238" y="3675063"/>
              <a:ext cx="95250" cy="111125"/>
            </a:xfrm>
            <a:custGeom>
              <a:avLst/>
              <a:gdLst/>
              <a:ahLst/>
              <a:cxnLst>
                <a:cxn ang="0">
                  <a:pos x="173" y="0"/>
                </a:cxn>
                <a:cxn ang="0">
                  <a:pos x="173" y="0"/>
                </a:cxn>
                <a:cxn ang="0">
                  <a:pos x="160" y="9"/>
                </a:cxn>
                <a:cxn ang="0">
                  <a:pos x="148" y="19"/>
                </a:cxn>
                <a:cxn ang="0">
                  <a:pos x="135" y="31"/>
                </a:cxn>
                <a:cxn ang="0">
                  <a:pos x="124" y="42"/>
                </a:cxn>
                <a:cxn ang="0">
                  <a:pos x="103" y="66"/>
                </a:cxn>
                <a:cxn ang="0">
                  <a:pos x="83" y="89"/>
                </a:cxn>
                <a:cxn ang="0">
                  <a:pos x="83" y="89"/>
                </a:cxn>
                <a:cxn ang="0">
                  <a:pos x="61" y="116"/>
                </a:cxn>
                <a:cxn ang="0">
                  <a:pos x="40" y="143"/>
                </a:cxn>
                <a:cxn ang="0">
                  <a:pos x="40" y="143"/>
                </a:cxn>
                <a:cxn ang="0">
                  <a:pos x="30" y="158"/>
                </a:cxn>
                <a:cxn ang="0">
                  <a:pos x="22" y="172"/>
                </a:cxn>
                <a:cxn ang="0">
                  <a:pos x="11" y="186"/>
                </a:cxn>
                <a:cxn ang="0">
                  <a:pos x="1" y="200"/>
                </a:cxn>
                <a:cxn ang="0">
                  <a:pos x="1" y="200"/>
                </a:cxn>
                <a:cxn ang="0">
                  <a:pos x="0" y="202"/>
                </a:cxn>
                <a:cxn ang="0">
                  <a:pos x="0" y="203"/>
                </a:cxn>
                <a:cxn ang="0">
                  <a:pos x="1" y="205"/>
                </a:cxn>
                <a:cxn ang="0">
                  <a:pos x="2" y="207"/>
                </a:cxn>
                <a:cxn ang="0">
                  <a:pos x="3" y="207"/>
                </a:cxn>
                <a:cxn ang="0">
                  <a:pos x="5" y="208"/>
                </a:cxn>
                <a:cxn ang="0">
                  <a:pos x="6" y="208"/>
                </a:cxn>
                <a:cxn ang="0">
                  <a:pos x="8" y="206"/>
                </a:cxn>
                <a:cxn ang="0">
                  <a:pos x="8" y="206"/>
                </a:cxn>
                <a:cxn ang="0">
                  <a:pos x="14" y="198"/>
                </a:cxn>
                <a:cxn ang="0">
                  <a:pos x="21" y="189"/>
                </a:cxn>
                <a:cxn ang="0">
                  <a:pos x="33" y="170"/>
                </a:cxn>
                <a:cxn ang="0">
                  <a:pos x="33" y="170"/>
                </a:cxn>
                <a:cxn ang="0">
                  <a:pos x="55" y="139"/>
                </a:cxn>
                <a:cxn ang="0">
                  <a:pos x="79" y="109"/>
                </a:cxn>
                <a:cxn ang="0">
                  <a:pos x="79" y="109"/>
                </a:cxn>
                <a:cxn ang="0">
                  <a:pos x="101" y="81"/>
                </a:cxn>
                <a:cxn ang="0">
                  <a:pos x="124" y="54"/>
                </a:cxn>
                <a:cxn ang="0">
                  <a:pos x="136" y="42"/>
                </a:cxn>
                <a:cxn ang="0">
                  <a:pos x="150" y="29"/>
                </a:cxn>
                <a:cxn ang="0">
                  <a:pos x="163" y="18"/>
                </a:cxn>
                <a:cxn ang="0">
                  <a:pos x="178" y="8"/>
                </a:cxn>
                <a:cxn ang="0">
                  <a:pos x="178" y="8"/>
                </a:cxn>
                <a:cxn ang="0">
                  <a:pos x="179" y="7"/>
                </a:cxn>
                <a:cxn ang="0">
                  <a:pos x="180" y="5"/>
                </a:cxn>
                <a:cxn ang="0">
                  <a:pos x="180" y="4"/>
                </a:cxn>
                <a:cxn ang="0">
                  <a:pos x="179" y="2"/>
                </a:cxn>
                <a:cxn ang="0">
                  <a:pos x="178" y="1"/>
                </a:cxn>
                <a:cxn ang="0">
                  <a:pos x="177" y="0"/>
                </a:cxn>
                <a:cxn ang="0">
                  <a:pos x="175" y="0"/>
                </a:cxn>
                <a:cxn ang="0">
                  <a:pos x="173" y="0"/>
                </a:cxn>
                <a:cxn ang="0">
                  <a:pos x="173" y="0"/>
                </a:cxn>
              </a:cxnLst>
              <a:rect l="0" t="0" r="r" b="b"/>
              <a:pathLst>
                <a:path w="180" h="208">
                  <a:moveTo>
                    <a:pt x="173" y="0"/>
                  </a:moveTo>
                  <a:lnTo>
                    <a:pt x="173" y="0"/>
                  </a:lnTo>
                  <a:lnTo>
                    <a:pt x="160" y="9"/>
                  </a:lnTo>
                  <a:lnTo>
                    <a:pt x="148" y="19"/>
                  </a:lnTo>
                  <a:lnTo>
                    <a:pt x="135" y="31"/>
                  </a:lnTo>
                  <a:lnTo>
                    <a:pt x="124" y="42"/>
                  </a:lnTo>
                  <a:lnTo>
                    <a:pt x="103" y="66"/>
                  </a:lnTo>
                  <a:lnTo>
                    <a:pt x="83" y="89"/>
                  </a:lnTo>
                  <a:lnTo>
                    <a:pt x="83" y="89"/>
                  </a:lnTo>
                  <a:lnTo>
                    <a:pt x="61" y="116"/>
                  </a:lnTo>
                  <a:lnTo>
                    <a:pt x="40" y="143"/>
                  </a:lnTo>
                  <a:lnTo>
                    <a:pt x="40" y="143"/>
                  </a:lnTo>
                  <a:lnTo>
                    <a:pt x="30" y="158"/>
                  </a:lnTo>
                  <a:lnTo>
                    <a:pt x="22" y="172"/>
                  </a:lnTo>
                  <a:lnTo>
                    <a:pt x="11" y="186"/>
                  </a:lnTo>
                  <a:lnTo>
                    <a:pt x="1" y="200"/>
                  </a:lnTo>
                  <a:lnTo>
                    <a:pt x="1" y="200"/>
                  </a:lnTo>
                  <a:lnTo>
                    <a:pt x="0" y="202"/>
                  </a:lnTo>
                  <a:lnTo>
                    <a:pt x="0" y="203"/>
                  </a:lnTo>
                  <a:lnTo>
                    <a:pt x="1" y="205"/>
                  </a:lnTo>
                  <a:lnTo>
                    <a:pt x="2" y="207"/>
                  </a:lnTo>
                  <a:lnTo>
                    <a:pt x="3" y="207"/>
                  </a:lnTo>
                  <a:lnTo>
                    <a:pt x="5" y="208"/>
                  </a:lnTo>
                  <a:lnTo>
                    <a:pt x="6" y="208"/>
                  </a:lnTo>
                  <a:lnTo>
                    <a:pt x="8" y="206"/>
                  </a:lnTo>
                  <a:lnTo>
                    <a:pt x="8" y="206"/>
                  </a:lnTo>
                  <a:lnTo>
                    <a:pt x="14" y="198"/>
                  </a:lnTo>
                  <a:lnTo>
                    <a:pt x="21" y="189"/>
                  </a:lnTo>
                  <a:lnTo>
                    <a:pt x="33" y="170"/>
                  </a:lnTo>
                  <a:lnTo>
                    <a:pt x="33" y="170"/>
                  </a:lnTo>
                  <a:lnTo>
                    <a:pt x="55" y="139"/>
                  </a:lnTo>
                  <a:lnTo>
                    <a:pt x="79" y="109"/>
                  </a:lnTo>
                  <a:lnTo>
                    <a:pt x="79" y="109"/>
                  </a:lnTo>
                  <a:lnTo>
                    <a:pt x="101" y="81"/>
                  </a:lnTo>
                  <a:lnTo>
                    <a:pt x="124" y="54"/>
                  </a:lnTo>
                  <a:lnTo>
                    <a:pt x="136" y="42"/>
                  </a:lnTo>
                  <a:lnTo>
                    <a:pt x="150" y="29"/>
                  </a:lnTo>
                  <a:lnTo>
                    <a:pt x="163" y="18"/>
                  </a:lnTo>
                  <a:lnTo>
                    <a:pt x="178" y="8"/>
                  </a:lnTo>
                  <a:lnTo>
                    <a:pt x="178" y="8"/>
                  </a:lnTo>
                  <a:lnTo>
                    <a:pt x="179" y="7"/>
                  </a:lnTo>
                  <a:lnTo>
                    <a:pt x="180" y="5"/>
                  </a:lnTo>
                  <a:lnTo>
                    <a:pt x="180" y="4"/>
                  </a:lnTo>
                  <a:lnTo>
                    <a:pt x="179" y="2"/>
                  </a:lnTo>
                  <a:lnTo>
                    <a:pt x="178" y="1"/>
                  </a:lnTo>
                  <a:lnTo>
                    <a:pt x="177" y="0"/>
                  </a:lnTo>
                  <a:lnTo>
                    <a:pt x="175" y="0"/>
                  </a:lnTo>
                  <a:lnTo>
                    <a:pt x="173" y="0"/>
                  </a:lnTo>
                  <a:lnTo>
                    <a:pt x="1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5" name="chenying0907 437"/>
            <p:cNvSpPr>
              <a:spLocks/>
            </p:cNvSpPr>
            <p:nvPr/>
          </p:nvSpPr>
          <p:spPr bwMode="auto">
            <a:xfrm>
              <a:off x="6630988" y="3644900"/>
              <a:ext cx="111125" cy="133350"/>
            </a:xfrm>
            <a:custGeom>
              <a:avLst/>
              <a:gdLst/>
              <a:ahLst/>
              <a:cxnLst>
                <a:cxn ang="0">
                  <a:pos x="199" y="3"/>
                </a:cxn>
                <a:cxn ang="0">
                  <a:pos x="199" y="3"/>
                </a:cxn>
                <a:cxn ang="0">
                  <a:pos x="194" y="12"/>
                </a:cxn>
                <a:cxn ang="0">
                  <a:pos x="189" y="20"/>
                </a:cxn>
                <a:cxn ang="0">
                  <a:pos x="178" y="38"/>
                </a:cxn>
                <a:cxn ang="0">
                  <a:pos x="164" y="53"/>
                </a:cxn>
                <a:cxn ang="0">
                  <a:pos x="151" y="69"/>
                </a:cxn>
                <a:cxn ang="0">
                  <a:pos x="151" y="69"/>
                </a:cxn>
                <a:cxn ang="0">
                  <a:pos x="136" y="85"/>
                </a:cxn>
                <a:cxn ang="0">
                  <a:pos x="122" y="102"/>
                </a:cxn>
                <a:cxn ang="0">
                  <a:pos x="92" y="133"/>
                </a:cxn>
                <a:cxn ang="0">
                  <a:pos x="92" y="133"/>
                </a:cxn>
                <a:cxn ang="0">
                  <a:pos x="63" y="165"/>
                </a:cxn>
                <a:cxn ang="0">
                  <a:pos x="35" y="198"/>
                </a:cxn>
                <a:cxn ang="0">
                  <a:pos x="35" y="198"/>
                </a:cxn>
                <a:cxn ang="0">
                  <a:pos x="17" y="220"/>
                </a:cxn>
                <a:cxn ang="0">
                  <a:pos x="7" y="231"/>
                </a:cxn>
                <a:cxn ang="0">
                  <a:pos x="3" y="237"/>
                </a:cxn>
                <a:cxn ang="0">
                  <a:pos x="0" y="243"/>
                </a:cxn>
                <a:cxn ang="0">
                  <a:pos x="0" y="243"/>
                </a:cxn>
                <a:cxn ang="0">
                  <a:pos x="0" y="246"/>
                </a:cxn>
                <a:cxn ang="0">
                  <a:pos x="0" y="249"/>
                </a:cxn>
                <a:cxn ang="0">
                  <a:pos x="2" y="250"/>
                </a:cxn>
                <a:cxn ang="0">
                  <a:pos x="4" y="251"/>
                </a:cxn>
                <a:cxn ang="0">
                  <a:pos x="9" y="251"/>
                </a:cxn>
                <a:cxn ang="0">
                  <a:pos x="9" y="251"/>
                </a:cxn>
                <a:cxn ang="0">
                  <a:pos x="12" y="250"/>
                </a:cxn>
                <a:cxn ang="0">
                  <a:pos x="13" y="248"/>
                </a:cxn>
                <a:cxn ang="0">
                  <a:pos x="13" y="245"/>
                </a:cxn>
                <a:cxn ang="0">
                  <a:pos x="11" y="242"/>
                </a:cxn>
                <a:cxn ang="0">
                  <a:pos x="11" y="242"/>
                </a:cxn>
                <a:cxn ang="0">
                  <a:pos x="21" y="228"/>
                </a:cxn>
                <a:cxn ang="0">
                  <a:pos x="32" y="216"/>
                </a:cxn>
                <a:cxn ang="0">
                  <a:pos x="54" y="191"/>
                </a:cxn>
                <a:cxn ang="0">
                  <a:pos x="54" y="191"/>
                </a:cxn>
                <a:cxn ang="0">
                  <a:pos x="82" y="159"/>
                </a:cxn>
                <a:cxn ang="0">
                  <a:pos x="111" y="128"/>
                </a:cxn>
                <a:cxn ang="0">
                  <a:pos x="111" y="128"/>
                </a:cxn>
                <a:cxn ang="0">
                  <a:pos x="140" y="96"/>
                </a:cxn>
                <a:cxn ang="0">
                  <a:pos x="168" y="63"/>
                </a:cxn>
                <a:cxn ang="0">
                  <a:pos x="168" y="63"/>
                </a:cxn>
                <a:cxn ang="0">
                  <a:pos x="179" y="49"/>
                </a:cxn>
                <a:cxn ang="0">
                  <a:pos x="190" y="36"/>
                </a:cxn>
                <a:cxn ang="0">
                  <a:pos x="200" y="21"/>
                </a:cxn>
                <a:cxn ang="0">
                  <a:pos x="205" y="13"/>
                </a:cxn>
                <a:cxn ang="0">
                  <a:pos x="208" y="6"/>
                </a:cxn>
                <a:cxn ang="0">
                  <a:pos x="208" y="6"/>
                </a:cxn>
                <a:cxn ang="0">
                  <a:pos x="209" y="4"/>
                </a:cxn>
                <a:cxn ang="0">
                  <a:pos x="208" y="2"/>
                </a:cxn>
                <a:cxn ang="0">
                  <a:pos x="207" y="1"/>
                </a:cxn>
                <a:cxn ang="0">
                  <a:pos x="206" y="0"/>
                </a:cxn>
                <a:cxn ang="0">
                  <a:pos x="201" y="0"/>
                </a:cxn>
                <a:cxn ang="0">
                  <a:pos x="200" y="1"/>
                </a:cxn>
                <a:cxn ang="0">
                  <a:pos x="199" y="3"/>
                </a:cxn>
                <a:cxn ang="0">
                  <a:pos x="199" y="3"/>
                </a:cxn>
              </a:cxnLst>
              <a:rect l="0" t="0" r="r" b="b"/>
              <a:pathLst>
                <a:path w="209" h="251">
                  <a:moveTo>
                    <a:pt x="199" y="3"/>
                  </a:moveTo>
                  <a:lnTo>
                    <a:pt x="199" y="3"/>
                  </a:lnTo>
                  <a:lnTo>
                    <a:pt x="194" y="12"/>
                  </a:lnTo>
                  <a:lnTo>
                    <a:pt x="189" y="20"/>
                  </a:lnTo>
                  <a:lnTo>
                    <a:pt x="178" y="38"/>
                  </a:lnTo>
                  <a:lnTo>
                    <a:pt x="164" y="53"/>
                  </a:lnTo>
                  <a:lnTo>
                    <a:pt x="151" y="69"/>
                  </a:lnTo>
                  <a:lnTo>
                    <a:pt x="151" y="69"/>
                  </a:lnTo>
                  <a:lnTo>
                    <a:pt x="136" y="85"/>
                  </a:lnTo>
                  <a:lnTo>
                    <a:pt x="122" y="102"/>
                  </a:lnTo>
                  <a:lnTo>
                    <a:pt x="92" y="133"/>
                  </a:lnTo>
                  <a:lnTo>
                    <a:pt x="92" y="133"/>
                  </a:lnTo>
                  <a:lnTo>
                    <a:pt x="63" y="165"/>
                  </a:lnTo>
                  <a:lnTo>
                    <a:pt x="35" y="198"/>
                  </a:lnTo>
                  <a:lnTo>
                    <a:pt x="35" y="198"/>
                  </a:lnTo>
                  <a:lnTo>
                    <a:pt x="17" y="220"/>
                  </a:lnTo>
                  <a:lnTo>
                    <a:pt x="7" y="231"/>
                  </a:lnTo>
                  <a:lnTo>
                    <a:pt x="3" y="237"/>
                  </a:lnTo>
                  <a:lnTo>
                    <a:pt x="0" y="243"/>
                  </a:lnTo>
                  <a:lnTo>
                    <a:pt x="0" y="243"/>
                  </a:lnTo>
                  <a:lnTo>
                    <a:pt x="0" y="246"/>
                  </a:lnTo>
                  <a:lnTo>
                    <a:pt x="0" y="249"/>
                  </a:lnTo>
                  <a:lnTo>
                    <a:pt x="2" y="250"/>
                  </a:lnTo>
                  <a:lnTo>
                    <a:pt x="4" y="251"/>
                  </a:lnTo>
                  <a:lnTo>
                    <a:pt x="9" y="251"/>
                  </a:lnTo>
                  <a:lnTo>
                    <a:pt x="9" y="251"/>
                  </a:lnTo>
                  <a:lnTo>
                    <a:pt x="12" y="250"/>
                  </a:lnTo>
                  <a:lnTo>
                    <a:pt x="13" y="248"/>
                  </a:lnTo>
                  <a:lnTo>
                    <a:pt x="13" y="245"/>
                  </a:lnTo>
                  <a:lnTo>
                    <a:pt x="11" y="242"/>
                  </a:lnTo>
                  <a:lnTo>
                    <a:pt x="11" y="242"/>
                  </a:lnTo>
                  <a:lnTo>
                    <a:pt x="21" y="228"/>
                  </a:lnTo>
                  <a:lnTo>
                    <a:pt x="32" y="216"/>
                  </a:lnTo>
                  <a:lnTo>
                    <a:pt x="54" y="191"/>
                  </a:lnTo>
                  <a:lnTo>
                    <a:pt x="54" y="191"/>
                  </a:lnTo>
                  <a:lnTo>
                    <a:pt x="82" y="159"/>
                  </a:lnTo>
                  <a:lnTo>
                    <a:pt x="111" y="128"/>
                  </a:lnTo>
                  <a:lnTo>
                    <a:pt x="111" y="128"/>
                  </a:lnTo>
                  <a:lnTo>
                    <a:pt x="140" y="96"/>
                  </a:lnTo>
                  <a:lnTo>
                    <a:pt x="168" y="63"/>
                  </a:lnTo>
                  <a:lnTo>
                    <a:pt x="168" y="63"/>
                  </a:lnTo>
                  <a:lnTo>
                    <a:pt x="179" y="49"/>
                  </a:lnTo>
                  <a:lnTo>
                    <a:pt x="190" y="36"/>
                  </a:lnTo>
                  <a:lnTo>
                    <a:pt x="200" y="21"/>
                  </a:lnTo>
                  <a:lnTo>
                    <a:pt x="205" y="13"/>
                  </a:lnTo>
                  <a:lnTo>
                    <a:pt x="208" y="6"/>
                  </a:lnTo>
                  <a:lnTo>
                    <a:pt x="208" y="6"/>
                  </a:lnTo>
                  <a:lnTo>
                    <a:pt x="209" y="4"/>
                  </a:lnTo>
                  <a:lnTo>
                    <a:pt x="208" y="2"/>
                  </a:lnTo>
                  <a:lnTo>
                    <a:pt x="207" y="1"/>
                  </a:lnTo>
                  <a:lnTo>
                    <a:pt x="206" y="0"/>
                  </a:lnTo>
                  <a:lnTo>
                    <a:pt x="201" y="0"/>
                  </a:lnTo>
                  <a:lnTo>
                    <a:pt x="200" y="1"/>
                  </a:lnTo>
                  <a:lnTo>
                    <a:pt x="199" y="3"/>
                  </a:lnTo>
                  <a:lnTo>
                    <a:pt x="19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6" name="chenying0907 438"/>
            <p:cNvSpPr>
              <a:spLocks/>
            </p:cNvSpPr>
            <p:nvPr/>
          </p:nvSpPr>
          <p:spPr bwMode="auto">
            <a:xfrm>
              <a:off x="6669088" y="3613150"/>
              <a:ext cx="122238" cy="165100"/>
            </a:xfrm>
            <a:custGeom>
              <a:avLst/>
              <a:gdLst/>
              <a:ahLst/>
              <a:cxnLst>
                <a:cxn ang="0">
                  <a:pos x="227" y="0"/>
                </a:cxn>
                <a:cxn ang="0">
                  <a:pos x="214" y="6"/>
                </a:cxn>
                <a:cxn ang="0">
                  <a:pos x="203" y="17"/>
                </a:cxn>
                <a:cxn ang="0">
                  <a:pos x="186" y="43"/>
                </a:cxn>
                <a:cxn ang="0">
                  <a:pos x="172" y="66"/>
                </a:cxn>
                <a:cxn ang="0">
                  <a:pos x="141" y="110"/>
                </a:cxn>
                <a:cxn ang="0">
                  <a:pos x="124" y="133"/>
                </a:cxn>
                <a:cxn ang="0">
                  <a:pos x="89" y="180"/>
                </a:cxn>
                <a:cxn ang="0">
                  <a:pos x="52" y="227"/>
                </a:cxn>
                <a:cxn ang="0">
                  <a:pos x="22" y="264"/>
                </a:cxn>
                <a:cxn ang="0">
                  <a:pos x="10" y="285"/>
                </a:cxn>
                <a:cxn ang="0">
                  <a:pos x="1" y="307"/>
                </a:cxn>
                <a:cxn ang="0">
                  <a:pos x="0" y="309"/>
                </a:cxn>
                <a:cxn ang="0">
                  <a:pos x="2" y="312"/>
                </a:cxn>
                <a:cxn ang="0">
                  <a:pos x="6" y="313"/>
                </a:cxn>
                <a:cxn ang="0">
                  <a:pos x="10" y="311"/>
                </a:cxn>
                <a:cxn ang="0">
                  <a:pos x="10" y="310"/>
                </a:cxn>
                <a:cxn ang="0">
                  <a:pos x="19" y="287"/>
                </a:cxn>
                <a:cxn ang="0">
                  <a:pos x="32" y="265"/>
                </a:cxn>
                <a:cxn ang="0">
                  <a:pos x="64" y="227"/>
                </a:cxn>
                <a:cxn ang="0">
                  <a:pos x="91" y="193"/>
                </a:cxn>
                <a:cxn ang="0">
                  <a:pos x="118" y="158"/>
                </a:cxn>
                <a:cxn ang="0">
                  <a:pos x="173" y="83"/>
                </a:cxn>
                <a:cxn ang="0">
                  <a:pos x="180" y="72"/>
                </a:cxn>
                <a:cxn ang="0">
                  <a:pos x="193" y="48"/>
                </a:cxn>
                <a:cxn ang="0">
                  <a:pos x="202" y="37"/>
                </a:cxn>
                <a:cxn ang="0">
                  <a:pos x="213" y="20"/>
                </a:cxn>
                <a:cxn ang="0">
                  <a:pos x="220" y="13"/>
                </a:cxn>
                <a:cxn ang="0">
                  <a:pos x="230" y="9"/>
                </a:cxn>
                <a:cxn ang="0">
                  <a:pos x="232" y="8"/>
                </a:cxn>
                <a:cxn ang="0">
                  <a:pos x="233" y="6"/>
                </a:cxn>
                <a:cxn ang="0">
                  <a:pos x="231" y="1"/>
                </a:cxn>
                <a:cxn ang="0">
                  <a:pos x="227" y="0"/>
                </a:cxn>
              </a:cxnLst>
              <a:rect l="0" t="0" r="r" b="b"/>
              <a:pathLst>
                <a:path w="233" h="313">
                  <a:moveTo>
                    <a:pt x="227" y="0"/>
                  </a:moveTo>
                  <a:lnTo>
                    <a:pt x="227" y="0"/>
                  </a:lnTo>
                  <a:lnTo>
                    <a:pt x="220" y="2"/>
                  </a:lnTo>
                  <a:lnTo>
                    <a:pt x="214" y="6"/>
                  </a:lnTo>
                  <a:lnTo>
                    <a:pt x="208" y="11"/>
                  </a:lnTo>
                  <a:lnTo>
                    <a:pt x="203" y="17"/>
                  </a:lnTo>
                  <a:lnTo>
                    <a:pt x="194" y="31"/>
                  </a:lnTo>
                  <a:lnTo>
                    <a:pt x="186" y="43"/>
                  </a:lnTo>
                  <a:lnTo>
                    <a:pt x="186" y="43"/>
                  </a:lnTo>
                  <a:lnTo>
                    <a:pt x="172" y="66"/>
                  </a:lnTo>
                  <a:lnTo>
                    <a:pt x="156" y="89"/>
                  </a:lnTo>
                  <a:lnTo>
                    <a:pt x="141" y="110"/>
                  </a:lnTo>
                  <a:lnTo>
                    <a:pt x="124" y="133"/>
                  </a:lnTo>
                  <a:lnTo>
                    <a:pt x="124" y="133"/>
                  </a:lnTo>
                  <a:lnTo>
                    <a:pt x="108" y="157"/>
                  </a:lnTo>
                  <a:lnTo>
                    <a:pt x="89" y="180"/>
                  </a:lnTo>
                  <a:lnTo>
                    <a:pt x="52" y="227"/>
                  </a:lnTo>
                  <a:lnTo>
                    <a:pt x="52" y="227"/>
                  </a:lnTo>
                  <a:lnTo>
                    <a:pt x="36" y="246"/>
                  </a:lnTo>
                  <a:lnTo>
                    <a:pt x="22" y="264"/>
                  </a:lnTo>
                  <a:lnTo>
                    <a:pt x="16" y="274"/>
                  </a:lnTo>
                  <a:lnTo>
                    <a:pt x="10" y="285"/>
                  </a:lnTo>
                  <a:lnTo>
                    <a:pt x="4" y="295"/>
                  </a:lnTo>
                  <a:lnTo>
                    <a:pt x="1" y="307"/>
                  </a:lnTo>
                  <a:lnTo>
                    <a:pt x="1" y="307"/>
                  </a:lnTo>
                  <a:lnTo>
                    <a:pt x="0" y="309"/>
                  </a:lnTo>
                  <a:lnTo>
                    <a:pt x="1" y="311"/>
                  </a:lnTo>
                  <a:lnTo>
                    <a:pt x="2" y="312"/>
                  </a:lnTo>
                  <a:lnTo>
                    <a:pt x="4" y="313"/>
                  </a:lnTo>
                  <a:lnTo>
                    <a:pt x="6" y="313"/>
                  </a:lnTo>
                  <a:lnTo>
                    <a:pt x="7" y="312"/>
                  </a:lnTo>
                  <a:lnTo>
                    <a:pt x="10" y="311"/>
                  </a:lnTo>
                  <a:lnTo>
                    <a:pt x="10" y="310"/>
                  </a:lnTo>
                  <a:lnTo>
                    <a:pt x="10" y="310"/>
                  </a:lnTo>
                  <a:lnTo>
                    <a:pt x="14" y="297"/>
                  </a:lnTo>
                  <a:lnTo>
                    <a:pt x="19" y="287"/>
                  </a:lnTo>
                  <a:lnTo>
                    <a:pt x="25" y="276"/>
                  </a:lnTo>
                  <a:lnTo>
                    <a:pt x="32" y="265"/>
                  </a:lnTo>
                  <a:lnTo>
                    <a:pt x="48" y="246"/>
                  </a:lnTo>
                  <a:lnTo>
                    <a:pt x="64" y="227"/>
                  </a:lnTo>
                  <a:lnTo>
                    <a:pt x="64" y="227"/>
                  </a:lnTo>
                  <a:lnTo>
                    <a:pt x="91" y="193"/>
                  </a:lnTo>
                  <a:lnTo>
                    <a:pt x="118" y="158"/>
                  </a:lnTo>
                  <a:lnTo>
                    <a:pt x="118" y="158"/>
                  </a:lnTo>
                  <a:lnTo>
                    <a:pt x="146" y="121"/>
                  </a:lnTo>
                  <a:lnTo>
                    <a:pt x="173" y="83"/>
                  </a:lnTo>
                  <a:lnTo>
                    <a:pt x="173" y="83"/>
                  </a:lnTo>
                  <a:lnTo>
                    <a:pt x="180" y="72"/>
                  </a:lnTo>
                  <a:lnTo>
                    <a:pt x="186" y="60"/>
                  </a:lnTo>
                  <a:lnTo>
                    <a:pt x="193" y="48"/>
                  </a:lnTo>
                  <a:lnTo>
                    <a:pt x="202" y="37"/>
                  </a:lnTo>
                  <a:lnTo>
                    <a:pt x="202" y="37"/>
                  </a:lnTo>
                  <a:lnTo>
                    <a:pt x="208" y="30"/>
                  </a:lnTo>
                  <a:lnTo>
                    <a:pt x="213" y="20"/>
                  </a:lnTo>
                  <a:lnTo>
                    <a:pt x="216" y="16"/>
                  </a:lnTo>
                  <a:lnTo>
                    <a:pt x="220" y="13"/>
                  </a:lnTo>
                  <a:lnTo>
                    <a:pt x="224" y="11"/>
                  </a:lnTo>
                  <a:lnTo>
                    <a:pt x="230" y="9"/>
                  </a:lnTo>
                  <a:lnTo>
                    <a:pt x="230" y="9"/>
                  </a:lnTo>
                  <a:lnTo>
                    <a:pt x="232" y="8"/>
                  </a:lnTo>
                  <a:lnTo>
                    <a:pt x="233" y="7"/>
                  </a:lnTo>
                  <a:lnTo>
                    <a:pt x="233" y="6"/>
                  </a:lnTo>
                  <a:lnTo>
                    <a:pt x="233" y="4"/>
                  </a:lnTo>
                  <a:lnTo>
                    <a:pt x="231" y="1"/>
                  </a:lnTo>
                  <a:lnTo>
                    <a:pt x="230" y="0"/>
                  </a:lnTo>
                  <a:lnTo>
                    <a:pt x="227" y="0"/>
                  </a:lnTo>
                  <a:lnTo>
                    <a:pt x="22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7" name="chenying0907 439"/>
            <p:cNvSpPr>
              <a:spLocks/>
            </p:cNvSpPr>
            <p:nvPr/>
          </p:nvSpPr>
          <p:spPr bwMode="auto">
            <a:xfrm>
              <a:off x="6704013" y="3436938"/>
              <a:ext cx="225425" cy="333375"/>
            </a:xfrm>
            <a:custGeom>
              <a:avLst/>
              <a:gdLst/>
              <a:ahLst/>
              <a:cxnLst>
                <a:cxn ang="0">
                  <a:pos x="419" y="1"/>
                </a:cxn>
                <a:cxn ang="0">
                  <a:pos x="395" y="32"/>
                </a:cxn>
                <a:cxn ang="0">
                  <a:pos x="374" y="64"/>
                </a:cxn>
                <a:cxn ang="0">
                  <a:pos x="344" y="108"/>
                </a:cxn>
                <a:cxn ang="0">
                  <a:pos x="313" y="150"/>
                </a:cxn>
                <a:cxn ang="0">
                  <a:pos x="285" y="189"/>
                </a:cxn>
                <a:cxn ang="0">
                  <a:pos x="232" y="269"/>
                </a:cxn>
                <a:cxn ang="0">
                  <a:pos x="205" y="308"/>
                </a:cxn>
                <a:cxn ang="0">
                  <a:pos x="156" y="375"/>
                </a:cxn>
                <a:cxn ang="0">
                  <a:pos x="139" y="396"/>
                </a:cxn>
                <a:cxn ang="0">
                  <a:pos x="110" y="432"/>
                </a:cxn>
                <a:cxn ang="0">
                  <a:pos x="85" y="471"/>
                </a:cxn>
                <a:cxn ang="0">
                  <a:pos x="73" y="492"/>
                </a:cxn>
                <a:cxn ang="0">
                  <a:pos x="50" y="534"/>
                </a:cxn>
                <a:cxn ang="0">
                  <a:pos x="39" y="556"/>
                </a:cxn>
                <a:cxn ang="0">
                  <a:pos x="16" y="589"/>
                </a:cxn>
                <a:cxn ang="0">
                  <a:pos x="6" y="605"/>
                </a:cxn>
                <a:cxn ang="0">
                  <a:pos x="0" y="624"/>
                </a:cxn>
                <a:cxn ang="0">
                  <a:pos x="0" y="626"/>
                </a:cxn>
                <a:cxn ang="0">
                  <a:pos x="5" y="630"/>
                </a:cxn>
                <a:cxn ang="0">
                  <a:pos x="8" y="630"/>
                </a:cxn>
                <a:cxn ang="0">
                  <a:pos x="10" y="627"/>
                </a:cxn>
                <a:cxn ang="0">
                  <a:pos x="12" y="617"/>
                </a:cxn>
                <a:cxn ang="0">
                  <a:pos x="21" y="598"/>
                </a:cxn>
                <a:cxn ang="0">
                  <a:pos x="39" y="570"/>
                </a:cxn>
                <a:cxn ang="0">
                  <a:pos x="51" y="554"/>
                </a:cxn>
                <a:cxn ang="0">
                  <a:pos x="72" y="515"/>
                </a:cxn>
                <a:cxn ang="0">
                  <a:pos x="92" y="475"/>
                </a:cxn>
                <a:cxn ang="0">
                  <a:pos x="106" y="455"/>
                </a:cxn>
                <a:cxn ang="0">
                  <a:pos x="135" y="415"/>
                </a:cxn>
                <a:cxn ang="0">
                  <a:pos x="151" y="396"/>
                </a:cxn>
                <a:cxn ang="0">
                  <a:pos x="181" y="359"/>
                </a:cxn>
                <a:cxn ang="0">
                  <a:pos x="208" y="319"/>
                </a:cxn>
                <a:cxn ang="0">
                  <a:pos x="312" y="167"/>
                </a:cxn>
                <a:cxn ang="0">
                  <a:pos x="367" y="91"/>
                </a:cxn>
                <a:cxn ang="0">
                  <a:pos x="382" y="70"/>
                </a:cxn>
                <a:cxn ang="0">
                  <a:pos x="409" y="27"/>
                </a:cxn>
                <a:cxn ang="0">
                  <a:pos x="425" y="8"/>
                </a:cxn>
                <a:cxn ang="0">
                  <a:pos x="426" y="6"/>
                </a:cxn>
                <a:cxn ang="0">
                  <a:pos x="426" y="2"/>
                </a:cxn>
                <a:cxn ang="0">
                  <a:pos x="424" y="0"/>
                </a:cxn>
                <a:cxn ang="0">
                  <a:pos x="421" y="0"/>
                </a:cxn>
                <a:cxn ang="0">
                  <a:pos x="419" y="1"/>
                </a:cxn>
              </a:cxnLst>
              <a:rect l="0" t="0" r="r" b="b"/>
              <a:pathLst>
                <a:path w="427" h="630">
                  <a:moveTo>
                    <a:pt x="419" y="1"/>
                  </a:moveTo>
                  <a:lnTo>
                    <a:pt x="419" y="1"/>
                  </a:lnTo>
                  <a:lnTo>
                    <a:pt x="406" y="17"/>
                  </a:lnTo>
                  <a:lnTo>
                    <a:pt x="395" y="32"/>
                  </a:lnTo>
                  <a:lnTo>
                    <a:pt x="385" y="49"/>
                  </a:lnTo>
                  <a:lnTo>
                    <a:pt x="374" y="64"/>
                  </a:lnTo>
                  <a:lnTo>
                    <a:pt x="374" y="64"/>
                  </a:lnTo>
                  <a:lnTo>
                    <a:pt x="344" y="108"/>
                  </a:lnTo>
                  <a:lnTo>
                    <a:pt x="329" y="129"/>
                  </a:lnTo>
                  <a:lnTo>
                    <a:pt x="313" y="150"/>
                  </a:lnTo>
                  <a:lnTo>
                    <a:pt x="313" y="150"/>
                  </a:lnTo>
                  <a:lnTo>
                    <a:pt x="285" y="189"/>
                  </a:lnTo>
                  <a:lnTo>
                    <a:pt x="259" y="228"/>
                  </a:lnTo>
                  <a:lnTo>
                    <a:pt x="232" y="269"/>
                  </a:lnTo>
                  <a:lnTo>
                    <a:pt x="205" y="308"/>
                  </a:lnTo>
                  <a:lnTo>
                    <a:pt x="205" y="308"/>
                  </a:lnTo>
                  <a:lnTo>
                    <a:pt x="173" y="353"/>
                  </a:lnTo>
                  <a:lnTo>
                    <a:pt x="156" y="375"/>
                  </a:lnTo>
                  <a:lnTo>
                    <a:pt x="139" y="396"/>
                  </a:lnTo>
                  <a:lnTo>
                    <a:pt x="139" y="396"/>
                  </a:lnTo>
                  <a:lnTo>
                    <a:pt x="124" y="414"/>
                  </a:lnTo>
                  <a:lnTo>
                    <a:pt x="110" y="432"/>
                  </a:lnTo>
                  <a:lnTo>
                    <a:pt x="97" y="452"/>
                  </a:lnTo>
                  <a:lnTo>
                    <a:pt x="85" y="471"/>
                  </a:lnTo>
                  <a:lnTo>
                    <a:pt x="85" y="471"/>
                  </a:lnTo>
                  <a:lnTo>
                    <a:pt x="73" y="492"/>
                  </a:lnTo>
                  <a:lnTo>
                    <a:pt x="61" y="514"/>
                  </a:lnTo>
                  <a:lnTo>
                    <a:pt x="50" y="534"/>
                  </a:lnTo>
                  <a:lnTo>
                    <a:pt x="39" y="556"/>
                  </a:lnTo>
                  <a:lnTo>
                    <a:pt x="39" y="556"/>
                  </a:lnTo>
                  <a:lnTo>
                    <a:pt x="27" y="572"/>
                  </a:lnTo>
                  <a:lnTo>
                    <a:pt x="16" y="589"/>
                  </a:lnTo>
                  <a:lnTo>
                    <a:pt x="11" y="597"/>
                  </a:lnTo>
                  <a:lnTo>
                    <a:pt x="6" y="605"/>
                  </a:lnTo>
                  <a:lnTo>
                    <a:pt x="2" y="615"/>
                  </a:lnTo>
                  <a:lnTo>
                    <a:pt x="0" y="624"/>
                  </a:lnTo>
                  <a:lnTo>
                    <a:pt x="0" y="624"/>
                  </a:lnTo>
                  <a:lnTo>
                    <a:pt x="0" y="626"/>
                  </a:lnTo>
                  <a:lnTo>
                    <a:pt x="1" y="628"/>
                  </a:lnTo>
                  <a:lnTo>
                    <a:pt x="5" y="630"/>
                  </a:lnTo>
                  <a:lnTo>
                    <a:pt x="6" y="630"/>
                  </a:lnTo>
                  <a:lnTo>
                    <a:pt x="8" y="630"/>
                  </a:lnTo>
                  <a:lnTo>
                    <a:pt x="9" y="629"/>
                  </a:lnTo>
                  <a:lnTo>
                    <a:pt x="10" y="627"/>
                  </a:lnTo>
                  <a:lnTo>
                    <a:pt x="10" y="627"/>
                  </a:lnTo>
                  <a:lnTo>
                    <a:pt x="12" y="617"/>
                  </a:lnTo>
                  <a:lnTo>
                    <a:pt x="16" y="608"/>
                  </a:lnTo>
                  <a:lnTo>
                    <a:pt x="21" y="598"/>
                  </a:lnTo>
                  <a:lnTo>
                    <a:pt x="26" y="589"/>
                  </a:lnTo>
                  <a:lnTo>
                    <a:pt x="39" y="570"/>
                  </a:lnTo>
                  <a:lnTo>
                    <a:pt x="51" y="554"/>
                  </a:lnTo>
                  <a:lnTo>
                    <a:pt x="51" y="554"/>
                  </a:lnTo>
                  <a:lnTo>
                    <a:pt x="61" y="534"/>
                  </a:lnTo>
                  <a:lnTo>
                    <a:pt x="72" y="515"/>
                  </a:lnTo>
                  <a:lnTo>
                    <a:pt x="82" y="495"/>
                  </a:lnTo>
                  <a:lnTo>
                    <a:pt x="92" y="475"/>
                  </a:lnTo>
                  <a:lnTo>
                    <a:pt x="92" y="475"/>
                  </a:lnTo>
                  <a:lnTo>
                    <a:pt x="106" y="455"/>
                  </a:lnTo>
                  <a:lnTo>
                    <a:pt x="120" y="434"/>
                  </a:lnTo>
                  <a:lnTo>
                    <a:pt x="135" y="415"/>
                  </a:lnTo>
                  <a:lnTo>
                    <a:pt x="151" y="396"/>
                  </a:lnTo>
                  <a:lnTo>
                    <a:pt x="151" y="396"/>
                  </a:lnTo>
                  <a:lnTo>
                    <a:pt x="167" y="378"/>
                  </a:lnTo>
                  <a:lnTo>
                    <a:pt x="181" y="359"/>
                  </a:lnTo>
                  <a:lnTo>
                    <a:pt x="208" y="319"/>
                  </a:lnTo>
                  <a:lnTo>
                    <a:pt x="208" y="319"/>
                  </a:lnTo>
                  <a:lnTo>
                    <a:pt x="312" y="167"/>
                  </a:lnTo>
                  <a:lnTo>
                    <a:pt x="312" y="167"/>
                  </a:lnTo>
                  <a:lnTo>
                    <a:pt x="340" y="129"/>
                  </a:lnTo>
                  <a:lnTo>
                    <a:pt x="367" y="91"/>
                  </a:lnTo>
                  <a:lnTo>
                    <a:pt x="367" y="91"/>
                  </a:lnTo>
                  <a:lnTo>
                    <a:pt x="382" y="70"/>
                  </a:lnTo>
                  <a:lnTo>
                    <a:pt x="395" y="49"/>
                  </a:lnTo>
                  <a:lnTo>
                    <a:pt x="409" y="27"/>
                  </a:lnTo>
                  <a:lnTo>
                    <a:pt x="418" y="18"/>
                  </a:lnTo>
                  <a:lnTo>
                    <a:pt x="425" y="8"/>
                  </a:lnTo>
                  <a:lnTo>
                    <a:pt x="425" y="8"/>
                  </a:lnTo>
                  <a:lnTo>
                    <a:pt x="426" y="6"/>
                  </a:lnTo>
                  <a:lnTo>
                    <a:pt x="427" y="4"/>
                  </a:lnTo>
                  <a:lnTo>
                    <a:pt x="426" y="2"/>
                  </a:lnTo>
                  <a:lnTo>
                    <a:pt x="425" y="1"/>
                  </a:lnTo>
                  <a:lnTo>
                    <a:pt x="424" y="0"/>
                  </a:lnTo>
                  <a:lnTo>
                    <a:pt x="422" y="0"/>
                  </a:lnTo>
                  <a:lnTo>
                    <a:pt x="421" y="0"/>
                  </a:lnTo>
                  <a:lnTo>
                    <a:pt x="419" y="1"/>
                  </a:lnTo>
                  <a:lnTo>
                    <a:pt x="4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8" name="chenying0907 440"/>
            <p:cNvSpPr>
              <a:spLocks/>
            </p:cNvSpPr>
            <p:nvPr/>
          </p:nvSpPr>
          <p:spPr bwMode="auto">
            <a:xfrm>
              <a:off x="6738938" y="3468688"/>
              <a:ext cx="206375" cy="279400"/>
            </a:xfrm>
            <a:custGeom>
              <a:avLst/>
              <a:gdLst/>
              <a:ahLst/>
              <a:cxnLst>
                <a:cxn ang="0">
                  <a:pos x="381" y="2"/>
                </a:cxn>
                <a:cxn ang="0">
                  <a:pos x="329" y="67"/>
                </a:cxn>
                <a:cxn ang="0">
                  <a:pos x="230" y="203"/>
                </a:cxn>
                <a:cxn ang="0">
                  <a:pos x="180" y="271"/>
                </a:cxn>
                <a:cxn ang="0">
                  <a:pos x="128" y="340"/>
                </a:cxn>
                <a:cxn ang="0">
                  <a:pos x="75" y="409"/>
                </a:cxn>
                <a:cxn ang="0">
                  <a:pos x="50" y="445"/>
                </a:cxn>
                <a:cxn ang="0">
                  <a:pos x="39" y="459"/>
                </a:cxn>
                <a:cxn ang="0">
                  <a:pos x="29" y="473"/>
                </a:cxn>
                <a:cxn ang="0">
                  <a:pos x="26" y="479"/>
                </a:cxn>
                <a:cxn ang="0">
                  <a:pos x="15" y="497"/>
                </a:cxn>
                <a:cxn ang="0">
                  <a:pos x="4" y="514"/>
                </a:cxn>
                <a:cxn ang="0">
                  <a:pos x="0" y="521"/>
                </a:cxn>
                <a:cxn ang="0">
                  <a:pos x="0" y="525"/>
                </a:cxn>
                <a:cxn ang="0">
                  <a:pos x="4" y="527"/>
                </a:cxn>
                <a:cxn ang="0">
                  <a:pos x="7" y="526"/>
                </a:cxn>
                <a:cxn ang="0">
                  <a:pos x="10" y="524"/>
                </a:cxn>
                <a:cxn ang="0">
                  <a:pos x="12" y="519"/>
                </a:cxn>
                <a:cxn ang="0">
                  <a:pos x="22" y="503"/>
                </a:cxn>
                <a:cxn ang="0">
                  <a:pos x="35" y="485"/>
                </a:cxn>
                <a:cxn ang="0">
                  <a:pos x="40" y="475"/>
                </a:cxn>
                <a:cxn ang="0">
                  <a:pos x="57" y="448"/>
                </a:cxn>
                <a:cxn ang="0">
                  <a:pos x="83" y="414"/>
                </a:cxn>
                <a:cxn ang="0">
                  <a:pos x="133" y="348"/>
                </a:cxn>
                <a:cxn ang="0">
                  <a:pos x="183" y="282"/>
                </a:cxn>
                <a:cxn ang="0">
                  <a:pos x="285" y="145"/>
                </a:cxn>
                <a:cxn ang="0">
                  <a:pos x="361" y="41"/>
                </a:cxn>
                <a:cxn ang="0">
                  <a:pos x="388" y="8"/>
                </a:cxn>
                <a:cxn ang="0">
                  <a:pos x="389" y="5"/>
                </a:cxn>
                <a:cxn ang="0">
                  <a:pos x="386" y="1"/>
                </a:cxn>
                <a:cxn ang="0">
                  <a:pos x="383" y="1"/>
                </a:cxn>
                <a:cxn ang="0">
                  <a:pos x="381" y="2"/>
                </a:cxn>
              </a:cxnLst>
              <a:rect l="0" t="0" r="r" b="b"/>
              <a:pathLst>
                <a:path w="389" h="527">
                  <a:moveTo>
                    <a:pt x="381" y="2"/>
                  </a:moveTo>
                  <a:lnTo>
                    <a:pt x="381" y="2"/>
                  </a:lnTo>
                  <a:lnTo>
                    <a:pt x="355" y="34"/>
                  </a:lnTo>
                  <a:lnTo>
                    <a:pt x="329" y="67"/>
                  </a:lnTo>
                  <a:lnTo>
                    <a:pt x="279" y="135"/>
                  </a:lnTo>
                  <a:lnTo>
                    <a:pt x="230" y="203"/>
                  </a:lnTo>
                  <a:lnTo>
                    <a:pt x="180" y="271"/>
                  </a:lnTo>
                  <a:lnTo>
                    <a:pt x="180" y="271"/>
                  </a:lnTo>
                  <a:lnTo>
                    <a:pt x="153" y="305"/>
                  </a:lnTo>
                  <a:lnTo>
                    <a:pt x="128" y="340"/>
                  </a:lnTo>
                  <a:lnTo>
                    <a:pt x="101" y="374"/>
                  </a:lnTo>
                  <a:lnTo>
                    <a:pt x="75" y="409"/>
                  </a:lnTo>
                  <a:lnTo>
                    <a:pt x="75" y="409"/>
                  </a:lnTo>
                  <a:lnTo>
                    <a:pt x="50" y="445"/>
                  </a:lnTo>
                  <a:lnTo>
                    <a:pt x="50" y="445"/>
                  </a:lnTo>
                  <a:lnTo>
                    <a:pt x="39" y="459"/>
                  </a:lnTo>
                  <a:lnTo>
                    <a:pt x="33" y="466"/>
                  </a:lnTo>
                  <a:lnTo>
                    <a:pt x="29" y="473"/>
                  </a:lnTo>
                  <a:lnTo>
                    <a:pt x="29" y="473"/>
                  </a:lnTo>
                  <a:lnTo>
                    <a:pt x="26" y="479"/>
                  </a:lnTo>
                  <a:lnTo>
                    <a:pt x="22" y="486"/>
                  </a:lnTo>
                  <a:lnTo>
                    <a:pt x="15" y="497"/>
                  </a:lnTo>
                  <a:lnTo>
                    <a:pt x="7" y="508"/>
                  </a:lnTo>
                  <a:lnTo>
                    <a:pt x="4" y="514"/>
                  </a:lnTo>
                  <a:lnTo>
                    <a:pt x="0" y="521"/>
                  </a:lnTo>
                  <a:lnTo>
                    <a:pt x="0" y="521"/>
                  </a:lnTo>
                  <a:lnTo>
                    <a:pt x="0" y="523"/>
                  </a:lnTo>
                  <a:lnTo>
                    <a:pt x="0" y="525"/>
                  </a:lnTo>
                  <a:lnTo>
                    <a:pt x="3" y="526"/>
                  </a:lnTo>
                  <a:lnTo>
                    <a:pt x="4" y="527"/>
                  </a:lnTo>
                  <a:lnTo>
                    <a:pt x="6" y="527"/>
                  </a:lnTo>
                  <a:lnTo>
                    <a:pt x="7" y="526"/>
                  </a:lnTo>
                  <a:lnTo>
                    <a:pt x="9" y="525"/>
                  </a:lnTo>
                  <a:lnTo>
                    <a:pt x="10" y="524"/>
                  </a:lnTo>
                  <a:lnTo>
                    <a:pt x="10" y="524"/>
                  </a:lnTo>
                  <a:lnTo>
                    <a:pt x="12" y="519"/>
                  </a:lnTo>
                  <a:lnTo>
                    <a:pt x="15" y="513"/>
                  </a:lnTo>
                  <a:lnTo>
                    <a:pt x="22" y="503"/>
                  </a:lnTo>
                  <a:lnTo>
                    <a:pt x="29" y="494"/>
                  </a:lnTo>
                  <a:lnTo>
                    <a:pt x="35" y="485"/>
                  </a:lnTo>
                  <a:lnTo>
                    <a:pt x="35" y="485"/>
                  </a:lnTo>
                  <a:lnTo>
                    <a:pt x="40" y="475"/>
                  </a:lnTo>
                  <a:lnTo>
                    <a:pt x="45" y="466"/>
                  </a:lnTo>
                  <a:lnTo>
                    <a:pt x="57" y="448"/>
                  </a:lnTo>
                  <a:lnTo>
                    <a:pt x="83" y="414"/>
                  </a:lnTo>
                  <a:lnTo>
                    <a:pt x="83" y="414"/>
                  </a:lnTo>
                  <a:lnTo>
                    <a:pt x="107" y="380"/>
                  </a:lnTo>
                  <a:lnTo>
                    <a:pt x="133" y="348"/>
                  </a:lnTo>
                  <a:lnTo>
                    <a:pt x="183" y="282"/>
                  </a:lnTo>
                  <a:lnTo>
                    <a:pt x="183" y="282"/>
                  </a:lnTo>
                  <a:lnTo>
                    <a:pt x="234" y="214"/>
                  </a:lnTo>
                  <a:lnTo>
                    <a:pt x="285" y="145"/>
                  </a:lnTo>
                  <a:lnTo>
                    <a:pt x="335" y="75"/>
                  </a:lnTo>
                  <a:lnTo>
                    <a:pt x="361" y="41"/>
                  </a:lnTo>
                  <a:lnTo>
                    <a:pt x="388" y="8"/>
                  </a:lnTo>
                  <a:lnTo>
                    <a:pt x="388" y="8"/>
                  </a:lnTo>
                  <a:lnTo>
                    <a:pt x="389" y="6"/>
                  </a:lnTo>
                  <a:lnTo>
                    <a:pt x="389" y="5"/>
                  </a:lnTo>
                  <a:lnTo>
                    <a:pt x="388" y="2"/>
                  </a:lnTo>
                  <a:lnTo>
                    <a:pt x="386" y="1"/>
                  </a:lnTo>
                  <a:lnTo>
                    <a:pt x="385" y="0"/>
                  </a:lnTo>
                  <a:lnTo>
                    <a:pt x="383" y="1"/>
                  </a:lnTo>
                  <a:lnTo>
                    <a:pt x="381" y="2"/>
                  </a:lnTo>
                  <a:lnTo>
                    <a:pt x="3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9" name="chenying0907 441"/>
            <p:cNvSpPr>
              <a:spLocks/>
            </p:cNvSpPr>
            <p:nvPr/>
          </p:nvSpPr>
          <p:spPr bwMode="auto">
            <a:xfrm>
              <a:off x="6777038" y="3524250"/>
              <a:ext cx="163513" cy="212725"/>
            </a:xfrm>
            <a:custGeom>
              <a:avLst/>
              <a:gdLst/>
              <a:ahLst/>
              <a:cxnLst>
                <a:cxn ang="0">
                  <a:pos x="299" y="2"/>
                </a:cxn>
                <a:cxn ang="0">
                  <a:pos x="263" y="45"/>
                </a:cxn>
                <a:cxn ang="0">
                  <a:pos x="232" y="91"/>
                </a:cxn>
                <a:cxn ang="0">
                  <a:pos x="214" y="118"/>
                </a:cxn>
                <a:cxn ang="0">
                  <a:pos x="157" y="196"/>
                </a:cxn>
                <a:cxn ang="0">
                  <a:pos x="135" y="223"/>
                </a:cxn>
                <a:cxn ang="0">
                  <a:pos x="70" y="302"/>
                </a:cxn>
                <a:cxn ang="0">
                  <a:pos x="53" y="323"/>
                </a:cxn>
                <a:cxn ang="0">
                  <a:pos x="38" y="343"/>
                </a:cxn>
                <a:cxn ang="0">
                  <a:pos x="19" y="373"/>
                </a:cxn>
                <a:cxn ang="0">
                  <a:pos x="13" y="386"/>
                </a:cxn>
                <a:cxn ang="0">
                  <a:pos x="6" y="393"/>
                </a:cxn>
                <a:cxn ang="0">
                  <a:pos x="3" y="395"/>
                </a:cxn>
                <a:cxn ang="0">
                  <a:pos x="0" y="397"/>
                </a:cxn>
                <a:cxn ang="0">
                  <a:pos x="0" y="400"/>
                </a:cxn>
                <a:cxn ang="0">
                  <a:pos x="2" y="403"/>
                </a:cxn>
                <a:cxn ang="0">
                  <a:pos x="6" y="403"/>
                </a:cxn>
                <a:cxn ang="0">
                  <a:pos x="11" y="401"/>
                </a:cxn>
                <a:cxn ang="0">
                  <a:pos x="19" y="394"/>
                </a:cxn>
                <a:cxn ang="0">
                  <a:pos x="22" y="388"/>
                </a:cxn>
                <a:cxn ang="0">
                  <a:pos x="47" y="347"/>
                </a:cxn>
                <a:cxn ang="0">
                  <a:pos x="57" y="334"/>
                </a:cxn>
                <a:cxn ang="0">
                  <a:pos x="102" y="278"/>
                </a:cxn>
                <a:cxn ang="0">
                  <a:pos x="147" y="223"/>
                </a:cxn>
                <a:cxn ang="0">
                  <a:pos x="185" y="173"/>
                </a:cxn>
                <a:cxn ang="0">
                  <a:pos x="222" y="124"/>
                </a:cxn>
                <a:cxn ang="0">
                  <a:pos x="262" y="65"/>
                </a:cxn>
                <a:cxn ang="0">
                  <a:pos x="294" y="22"/>
                </a:cxn>
                <a:cxn ang="0">
                  <a:pos x="307" y="9"/>
                </a:cxn>
                <a:cxn ang="0">
                  <a:pos x="308" y="6"/>
                </a:cxn>
                <a:cxn ang="0">
                  <a:pos x="307" y="2"/>
                </a:cxn>
                <a:cxn ang="0">
                  <a:pos x="303" y="0"/>
                </a:cxn>
                <a:cxn ang="0">
                  <a:pos x="299" y="2"/>
                </a:cxn>
              </a:cxnLst>
              <a:rect l="0" t="0" r="r" b="b"/>
              <a:pathLst>
                <a:path w="308" h="403">
                  <a:moveTo>
                    <a:pt x="299" y="2"/>
                  </a:moveTo>
                  <a:lnTo>
                    <a:pt x="299" y="2"/>
                  </a:lnTo>
                  <a:lnTo>
                    <a:pt x="281" y="23"/>
                  </a:lnTo>
                  <a:lnTo>
                    <a:pt x="263" y="45"/>
                  </a:lnTo>
                  <a:lnTo>
                    <a:pt x="248" y="68"/>
                  </a:lnTo>
                  <a:lnTo>
                    <a:pt x="232" y="91"/>
                  </a:lnTo>
                  <a:lnTo>
                    <a:pt x="232" y="91"/>
                  </a:lnTo>
                  <a:lnTo>
                    <a:pt x="214" y="118"/>
                  </a:lnTo>
                  <a:lnTo>
                    <a:pt x="195" y="144"/>
                  </a:lnTo>
                  <a:lnTo>
                    <a:pt x="157" y="196"/>
                  </a:lnTo>
                  <a:lnTo>
                    <a:pt x="157" y="196"/>
                  </a:lnTo>
                  <a:lnTo>
                    <a:pt x="135" y="223"/>
                  </a:lnTo>
                  <a:lnTo>
                    <a:pt x="113" y="249"/>
                  </a:lnTo>
                  <a:lnTo>
                    <a:pt x="70" y="302"/>
                  </a:lnTo>
                  <a:lnTo>
                    <a:pt x="70" y="302"/>
                  </a:lnTo>
                  <a:lnTo>
                    <a:pt x="53" y="323"/>
                  </a:lnTo>
                  <a:lnTo>
                    <a:pt x="38" y="343"/>
                  </a:lnTo>
                  <a:lnTo>
                    <a:pt x="38" y="343"/>
                  </a:lnTo>
                  <a:lnTo>
                    <a:pt x="29" y="358"/>
                  </a:lnTo>
                  <a:lnTo>
                    <a:pt x="19" y="373"/>
                  </a:lnTo>
                  <a:lnTo>
                    <a:pt x="19" y="373"/>
                  </a:lnTo>
                  <a:lnTo>
                    <a:pt x="13" y="386"/>
                  </a:lnTo>
                  <a:lnTo>
                    <a:pt x="9" y="391"/>
                  </a:lnTo>
                  <a:lnTo>
                    <a:pt x="6" y="393"/>
                  </a:lnTo>
                  <a:lnTo>
                    <a:pt x="3" y="395"/>
                  </a:lnTo>
                  <a:lnTo>
                    <a:pt x="3" y="395"/>
                  </a:lnTo>
                  <a:lnTo>
                    <a:pt x="1" y="395"/>
                  </a:lnTo>
                  <a:lnTo>
                    <a:pt x="0" y="397"/>
                  </a:lnTo>
                  <a:lnTo>
                    <a:pt x="0" y="398"/>
                  </a:lnTo>
                  <a:lnTo>
                    <a:pt x="0" y="400"/>
                  </a:lnTo>
                  <a:lnTo>
                    <a:pt x="1" y="402"/>
                  </a:lnTo>
                  <a:lnTo>
                    <a:pt x="2" y="403"/>
                  </a:lnTo>
                  <a:lnTo>
                    <a:pt x="4" y="403"/>
                  </a:lnTo>
                  <a:lnTo>
                    <a:pt x="6" y="403"/>
                  </a:lnTo>
                  <a:lnTo>
                    <a:pt x="6" y="403"/>
                  </a:lnTo>
                  <a:lnTo>
                    <a:pt x="11" y="401"/>
                  </a:lnTo>
                  <a:lnTo>
                    <a:pt x="15" y="398"/>
                  </a:lnTo>
                  <a:lnTo>
                    <a:pt x="19" y="394"/>
                  </a:lnTo>
                  <a:lnTo>
                    <a:pt x="22" y="388"/>
                  </a:lnTo>
                  <a:lnTo>
                    <a:pt x="22" y="388"/>
                  </a:lnTo>
                  <a:lnTo>
                    <a:pt x="38" y="361"/>
                  </a:lnTo>
                  <a:lnTo>
                    <a:pt x="47" y="347"/>
                  </a:lnTo>
                  <a:lnTo>
                    <a:pt x="57" y="334"/>
                  </a:lnTo>
                  <a:lnTo>
                    <a:pt x="57" y="334"/>
                  </a:lnTo>
                  <a:lnTo>
                    <a:pt x="78" y="306"/>
                  </a:lnTo>
                  <a:lnTo>
                    <a:pt x="102" y="278"/>
                  </a:lnTo>
                  <a:lnTo>
                    <a:pt x="125" y="250"/>
                  </a:lnTo>
                  <a:lnTo>
                    <a:pt x="147" y="223"/>
                  </a:lnTo>
                  <a:lnTo>
                    <a:pt x="147" y="223"/>
                  </a:lnTo>
                  <a:lnTo>
                    <a:pt x="185" y="173"/>
                  </a:lnTo>
                  <a:lnTo>
                    <a:pt x="222" y="124"/>
                  </a:lnTo>
                  <a:lnTo>
                    <a:pt x="222" y="124"/>
                  </a:lnTo>
                  <a:lnTo>
                    <a:pt x="241" y="94"/>
                  </a:lnTo>
                  <a:lnTo>
                    <a:pt x="262" y="65"/>
                  </a:lnTo>
                  <a:lnTo>
                    <a:pt x="283" y="37"/>
                  </a:lnTo>
                  <a:lnTo>
                    <a:pt x="294" y="22"/>
                  </a:lnTo>
                  <a:lnTo>
                    <a:pt x="307" y="9"/>
                  </a:lnTo>
                  <a:lnTo>
                    <a:pt x="307" y="9"/>
                  </a:lnTo>
                  <a:lnTo>
                    <a:pt x="308" y="8"/>
                  </a:lnTo>
                  <a:lnTo>
                    <a:pt x="308" y="6"/>
                  </a:lnTo>
                  <a:lnTo>
                    <a:pt x="308" y="4"/>
                  </a:lnTo>
                  <a:lnTo>
                    <a:pt x="307" y="2"/>
                  </a:lnTo>
                  <a:lnTo>
                    <a:pt x="304" y="1"/>
                  </a:lnTo>
                  <a:lnTo>
                    <a:pt x="303" y="0"/>
                  </a:lnTo>
                  <a:lnTo>
                    <a:pt x="301" y="1"/>
                  </a:lnTo>
                  <a:lnTo>
                    <a:pt x="299" y="2"/>
                  </a:lnTo>
                  <a:lnTo>
                    <a:pt x="29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0" name="chenying0907 442"/>
            <p:cNvSpPr>
              <a:spLocks/>
            </p:cNvSpPr>
            <p:nvPr/>
          </p:nvSpPr>
          <p:spPr bwMode="auto">
            <a:xfrm>
              <a:off x="6821488" y="3595688"/>
              <a:ext cx="88900" cy="111125"/>
            </a:xfrm>
            <a:custGeom>
              <a:avLst/>
              <a:gdLst/>
              <a:ahLst/>
              <a:cxnLst>
                <a:cxn ang="0">
                  <a:pos x="158" y="1"/>
                </a:cxn>
                <a:cxn ang="0">
                  <a:pos x="158" y="1"/>
                </a:cxn>
                <a:cxn ang="0">
                  <a:pos x="138" y="25"/>
                </a:cxn>
                <a:cxn ang="0">
                  <a:pos x="117" y="50"/>
                </a:cxn>
                <a:cxn ang="0">
                  <a:pos x="79" y="102"/>
                </a:cxn>
                <a:cxn ang="0">
                  <a:pos x="79" y="102"/>
                </a:cxn>
                <a:cxn ang="0">
                  <a:pos x="40" y="155"/>
                </a:cxn>
                <a:cxn ang="0">
                  <a:pos x="40" y="155"/>
                </a:cxn>
                <a:cxn ang="0">
                  <a:pos x="20" y="180"/>
                </a:cxn>
                <a:cxn ang="0">
                  <a:pos x="10" y="193"/>
                </a:cxn>
                <a:cxn ang="0">
                  <a:pos x="1" y="206"/>
                </a:cxn>
                <a:cxn ang="0">
                  <a:pos x="1" y="206"/>
                </a:cxn>
                <a:cxn ang="0">
                  <a:pos x="0" y="207"/>
                </a:cxn>
                <a:cxn ang="0">
                  <a:pos x="1" y="209"/>
                </a:cxn>
                <a:cxn ang="0">
                  <a:pos x="1" y="211"/>
                </a:cxn>
                <a:cxn ang="0">
                  <a:pos x="4" y="212"/>
                </a:cxn>
                <a:cxn ang="0">
                  <a:pos x="5" y="212"/>
                </a:cxn>
                <a:cxn ang="0">
                  <a:pos x="7" y="212"/>
                </a:cxn>
                <a:cxn ang="0">
                  <a:pos x="9" y="212"/>
                </a:cxn>
                <a:cxn ang="0">
                  <a:pos x="10" y="210"/>
                </a:cxn>
                <a:cxn ang="0">
                  <a:pos x="10" y="210"/>
                </a:cxn>
                <a:cxn ang="0">
                  <a:pos x="17" y="199"/>
                </a:cxn>
                <a:cxn ang="0">
                  <a:pos x="26" y="188"/>
                </a:cxn>
                <a:cxn ang="0">
                  <a:pos x="43" y="166"/>
                </a:cxn>
                <a:cxn ang="0">
                  <a:pos x="43" y="166"/>
                </a:cxn>
                <a:cxn ang="0">
                  <a:pos x="81" y="113"/>
                </a:cxn>
                <a:cxn ang="0">
                  <a:pos x="81" y="113"/>
                </a:cxn>
                <a:cxn ang="0">
                  <a:pos x="122" y="60"/>
                </a:cxn>
                <a:cxn ang="0">
                  <a:pos x="143" y="33"/>
                </a:cxn>
                <a:cxn ang="0">
                  <a:pos x="166" y="8"/>
                </a:cxn>
                <a:cxn ang="0">
                  <a:pos x="166" y="8"/>
                </a:cxn>
                <a:cxn ang="0">
                  <a:pos x="167" y="6"/>
                </a:cxn>
                <a:cxn ang="0">
                  <a:pos x="167" y="4"/>
                </a:cxn>
                <a:cxn ang="0">
                  <a:pos x="166" y="3"/>
                </a:cxn>
                <a:cxn ang="0">
                  <a:pos x="165" y="1"/>
                </a:cxn>
                <a:cxn ang="0">
                  <a:pos x="164" y="0"/>
                </a:cxn>
                <a:cxn ang="0">
                  <a:pos x="162" y="0"/>
                </a:cxn>
                <a:cxn ang="0">
                  <a:pos x="161" y="0"/>
                </a:cxn>
                <a:cxn ang="0">
                  <a:pos x="158" y="1"/>
                </a:cxn>
                <a:cxn ang="0">
                  <a:pos x="158" y="1"/>
                </a:cxn>
              </a:cxnLst>
              <a:rect l="0" t="0" r="r" b="b"/>
              <a:pathLst>
                <a:path w="167" h="212">
                  <a:moveTo>
                    <a:pt x="158" y="1"/>
                  </a:moveTo>
                  <a:lnTo>
                    <a:pt x="158" y="1"/>
                  </a:lnTo>
                  <a:lnTo>
                    <a:pt x="138" y="25"/>
                  </a:lnTo>
                  <a:lnTo>
                    <a:pt x="117" y="50"/>
                  </a:lnTo>
                  <a:lnTo>
                    <a:pt x="79" y="102"/>
                  </a:lnTo>
                  <a:lnTo>
                    <a:pt x="79" y="102"/>
                  </a:lnTo>
                  <a:lnTo>
                    <a:pt x="40" y="155"/>
                  </a:lnTo>
                  <a:lnTo>
                    <a:pt x="40" y="155"/>
                  </a:lnTo>
                  <a:lnTo>
                    <a:pt x="20" y="180"/>
                  </a:lnTo>
                  <a:lnTo>
                    <a:pt x="10" y="193"/>
                  </a:lnTo>
                  <a:lnTo>
                    <a:pt x="1" y="206"/>
                  </a:lnTo>
                  <a:lnTo>
                    <a:pt x="1" y="206"/>
                  </a:lnTo>
                  <a:lnTo>
                    <a:pt x="0" y="207"/>
                  </a:lnTo>
                  <a:lnTo>
                    <a:pt x="1" y="209"/>
                  </a:lnTo>
                  <a:lnTo>
                    <a:pt x="1" y="211"/>
                  </a:lnTo>
                  <a:lnTo>
                    <a:pt x="4" y="212"/>
                  </a:lnTo>
                  <a:lnTo>
                    <a:pt x="5" y="212"/>
                  </a:lnTo>
                  <a:lnTo>
                    <a:pt x="7" y="212"/>
                  </a:lnTo>
                  <a:lnTo>
                    <a:pt x="9" y="212"/>
                  </a:lnTo>
                  <a:lnTo>
                    <a:pt x="10" y="210"/>
                  </a:lnTo>
                  <a:lnTo>
                    <a:pt x="10" y="210"/>
                  </a:lnTo>
                  <a:lnTo>
                    <a:pt x="17" y="199"/>
                  </a:lnTo>
                  <a:lnTo>
                    <a:pt x="26" y="188"/>
                  </a:lnTo>
                  <a:lnTo>
                    <a:pt x="43" y="166"/>
                  </a:lnTo>
                  <a:lnTo>
                    <a:pt x="43" y="166"/>
                  </a:lnTo>
                  <a:lnTo>
                    <a:pt x="81" y="113"/>
                  </a:lnTo>
                  <a:lnTo>
                    <a:pt x="81" y="113"/>
                  </a:lnTo>
                  <a:lnTo>
                    <a:pt x="122" y="60"/>
                  </a:lnTo>
                  <a:lnTo>
                    <a:pt x="143" y="33"/>
                  </a:lnTo>
                  <a:lnTo>
                    <a:pt x="166" y="8"/>
                  </a:lnTo>
                  <a:lnTo>
                    <a:pt x="166" y="8"/>
                  </a:lnTo>
                  <a:lnTo>
                    <a:pt x="167" y="6"/>
                  </a:lnTo>
                  <a:lnTo>
                    <a:pt x="167" y="4"/>
                  </a:lnTo>
                  <a:lnTo>
                    <a:pt x="166" y="3"/>
                  </a:lnTo>
                  <a:lnTo>
                    <a:pt x="165" y="1"/>
                  </a:lnTo>
                  <a:lnTo>
                    <a:pt x="164" y="0"/>
                  </a:lnTo>
                  <a:lnTo>
                    <a:pt x="162" y="0"/>
                  </a:lnTo>
                  <a:lnTo>
                    <a:pt x="161" y="0"/>
                  </a:lnTo>
                  <a:lnTo>
                    <a:pt x="158" y="1"/>
                  </a:lnTo>
                  <a:lnTo>
                    <a:pt x="1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1" name="chenying0907 443"/>
            <p:cNvSpPr>
              <a:spLocks/>
            </p:cNvSpPr>
            <p:nvPr/>
          </p:nvSpPr>
          <p:spPr bwMode="auto">
            <a:xfrm>
              <a:off x="6443663" y="3109913"/>
              <a:ext cx="95250" cy="120650"/>
            </a:xfrm>
            <a:custGeom>
              <a:avLst/>
              <a:gdLst/>
              <a:ahLst/>
              <a:cxnLst>
                <a:cxn ang="0">
                  <a:pos x="171" y="3"/>
                </a:cxn>
                <a:cxn ang="0">
                  <a:pos x="171" y="3"/>
                </a:cxn>
                <a:cxn ang="0">
                  <a:pos x="147" y="34"/>
                </a:cxn>
                <a:cxn ang="0">
                  <a:pos x="123" y="63"/>
                </a:cxn>
                <a:cxn ang="0">
                  <a:pos x="73" y="123"/>
                </a:cxn>
                <a:cxn ang="0">
                  <a:pos x="73" y="123"/>
                </a:cxn>
                <a:cxn ang="0">
                  <a:pos x="50" y="152"/>
                </a:cxn>
                <a:cxn ang="0">
                  <a:pos x="27" y="180"/>
                </a:cxn>
                <a:cxn ang="0">
                  <a:pos x="27" y="180"/>
                </a:cxn>
                <a:cxn ang="0">
                  <a:pos x="18" y="190"/>
                </a:cxn>
                <a:cxn ang="0">
                  <a:pos x="10" y="200"/>
                </a:cxn>
                <a:cxn ang="0">
                  <a:pos x="4" y="210"/>
                </a:cxn>
                <a:cxn ang="0">
                  <a:pos x="2" y="216"/>
                </a:cxn>
                <a:cxn ang="0">
                  <a:pos x="0" y="223"/>
                </a:cxn>
                <a:cxn ang="0">
                  <a:pos x="0" y="223"/>
                </a:cxn>
                <a:cxn ang="0">
                  <a:pos x="1" y="225"/>
                </a:cxn>
                <a:cxn ang="0">
                  <a:pos x="1" y="226"/>
                </a:cxn>
                <a:cxn ang="0">
                  <a:pos x="4" y="228"/>
                </a:cxn>
                <a:cxn ang="0">
                  <a:pos x="6" y="228"/>
                </a:cxn>
                <a:cxn ang="0">
                  <a:pos x="7" y="228"/>
                </a:cxn>
                <a:cxn ang="0">
                  <a:pos x="9" y="227"/>
                </a:cxn>
                <a:cxn ang="0">
                  <a:pos x="9" y="225"/>
                </a:cxn>
                <a:cxn ang="0">
                  <a:pos x="9" y="225"/>
                </a:cxn>
                <a:cxn ang="0">
                  <a:pos x="12" y="216"/>
                </a:cxn>
                <a:cxn ang="0">
                  <a:pos x="15" y="209"/>
                </a:cxn>
                <a:cxn ang="0">
                  <a:pos x="19" y="202"/>
                </a:cxn>
                <a:cxn ang="0">
                  <a:pos x="25" y="195"/>
                </a:cxn>
                <a:cxn ang="0">
                  <a:pos x="37" y="181"/>
                </a:cxn>
                <a:cxn ang="0">
                  <a:pos x="48" y="169"/>
                </a:cxn>
                <a:cxn ang="0">
                  <a:pos x="48" y="169"/>
                </a:cxn>
                <a:cxn ang="0">
                  <a:pos x="69" y="143"/>
                </a:cxn>
                <a:cxn ang="0">
                  <a:pos x="91" y="117"/>
                </a:cxn>
                <a:cxn ang="0">
                  <a:pos x="91" y="117"/>
                </a:cxn>
                <a:cxn ang="0">
                  <a:pos x="112" y="90"/>
                </a:cxn>
                <a:cxn ang="0">
                  <a:pos x="136" y="66"/>
                </a:cxn>
                <a:cxn ang="0">
                  <a:pos x="136" y="66"/>
                </a:cxn>
                <a:cxn ang="0">
                  <a:pos x="147" y="52"/>
                </a:cxn>
                <a:cxn ang="0">
                  <a:pos x="159" y="38"/>
                </a:cxn>
                <a:cxn ang="0">
                  <a:pos x="179" y="8"/>
                </a:cxn>
                <a:cxn ang="0">
                  <a:pos x="179" y="8"/>
                </a:cxn>
                <a:cxn ang="0">
                  <a:pos x="180" y="6"/>
                </a:cxn>
                <a:cxn ang="0">
                  <a:pos x="180" y="5"/>
                </a:cxn>
                <a:cxn ang="0">
                  <a:pos x="179" y="3"/>
                </a:cxn>
                <a:cxn ang="0">
                  <a:pos x="178" y="2"/>
                </a:cxn>
                <a:cxn ang="0">
                  <a:pos x="174" y="0"/>
                </a:cxn>
                <a:cxn ang="0">
                  <a:pos x="173" y="2"/>
                </a:cxn>
                <a:cxn ang="0">
                  <a:pos x="171" y="3"/>
                </a:cxn>
                <a:cxn ang="0">
                  <a:pos x="171" y="3"/>
                </a:cxn>
              </a:cxnLst>
              <a:rect l="0" t="0" r="r" b="b"/>
              <a:pathLst>
                <a:path w="180" h="228">
                  <a:moveTo>
                    <a:pt x="171" y="3"/>
                  </a:moveTo>
                  <a:lnTo>
                    <a:pt x="171" y="3"/>
                  </a:lnTo>
                  <a:lnTo>
                    <a:pt x="147" y="34"/>
                  </a:lnTo>
                  <a:lnTo>
                    <a:pt x="123" y="63"/>
                  </a:lnTo>
                  <a:lnTo>
                    <a:pt x="73" y="123"/>
                  </a:lnTo>
                  <a:lnTo>
                    <a:pt x="73" y="123"/>
                  </a:lnTo>
                  <a:lnTo>
                    <a:pt x="50" y="152"/>
                  </a:lnTo>
                  <a:lnTo>
                    <a:pt x="27" y="180"/>
                  </a:lnTo>
                  <a:lnTo>
                    <a:pt x="27" y="180"/>
                  </a:lnTo>
                  <a:lnTo>
                    <a:pt x="18" y="190"/>
                  </a:lnTo>
                  <a:lnTo>
                    <a:pt x="10" y="200"/>
                  </a:lnTo>
                  <a:lnTo>
                    <a:pt x="4" y="210"/>
                  </a:lnTo>
                  <a:lnTo>
                    <a:pt x="2" y="216"/>
                  </a:lnTo>
                  <a:lnTo>
                    <a:pt x="0" y="223"/>
                  </a:lnTo>
                  <a:lnTo>
                    <a:pt x="0" y="223"/>
                  </a:lnTo>
                  <a:lnTo>
                    <a:pt x="1" y="225"/>
                  </a:lnTo>
                  <a:lnTo>
                    <a:pt x="1" y="226"/>
                  </a:lnTo>
                  <a:lnTo>
                    <a:pt x="4" y="228"/>
                  </a:lnTo>
                  <a:lnTo>
                    <a:pt x="6" y="228"/>
                  </a:lnTo>
                  <a:lnTo>
                    <a:pt x="7" y="228"/>
                  </a:lnTo>
                  <a:lnTo>
                    <a:pt x="9" y="227"/>
                  </a:lnTo>
                  <a:lnTo>
                    <a:pt x="9" y="225"/>
                  </a:lnTo>
                  <a:lnTo>
                    <a:pt x="9" y="225"/>
                  </a:lnTo>
                  <a:lnTo>
                    <a:pt x="12" y="216"/>
                  </a:lnTo>
                  <a:lnTo>
                    <a:pt x="15" y="209"/>
                  </a:lnTo>
                  <a:lnTo>
                    <a:pt x="19" y="202"/>
                  </a:lnTo>
                  <a:lnTo>
                    <a:pt x="25" y="195"/>
                  </a:lnTo>
                  <a:lnTo>
                    <a:pt x="37" y="181"/>
                  </a:lnTo>
                  <a:lnTo>
                    <a:pt x="48" y="169"/>
                  </a:lnTo>
                  <a:lnTo>
                    <a:pt x="48" y="169"/>
                  </a:lnTo>
                  <a:lnTo>
                    <a:pt x="69" y="143"/>
                  </a:lnTo>
                  <a:lnTo>
                    <a:pt x="91" y="117"/>
                  </a:lnTo>
                  <a:lnTo>
                    <a:pt x="91" y="117"/>
                  </a:lnTo>
                  <a:lnTo>
                    <a:pt x="112" y="90"/>
                  </a:lnTo>
                  <a:lnTo>
                    <a:pt x="136" y="66"/>
                  </a:lnTo>
                  <a:lnTo>
                    <a:pt x="136" y="66"/>
                  </a:lnTo>
                  <a:lnTo>
                    <a:pt x="147" y="52"/>
                  </a:lnTo>
                  <a:lnTo>
                    <a:pt x="159" y="38"/>
                  </a:lnTo>
                  <a:lnTo>
                    <a:pt x="179" y="8"/>
                  </a:lnTo>
                  <a:lnTo>
                    <a:pt x="179" y="8"/>
                  </a:lnTo>
                  <a:lnTo>
                    <a:pt x="180" y="6"/>
                  </a:lnTo>
                  <a:lnTo>
                    <a:pt x="180" y="5"/>
                  </a:lnTo>
                  <a:lnTo>
                    <a:pt x="179" y="3"/>
                  </a:lnTo>
                  <a:lnTo>
                    <a:pt x="178" y="2"/>
                  </a:lnTo>
                  <a:lnTo>
                    <a:pt x="174" y="0"/>
                  </a:lnTo>
                  <a:lnTo>
                    <a:pt x="173" y="2"/>
                  </a:lnTo>
                  <a:lnTo>
                    <a:pt x="171" y="3"/>
                  </a:lnTo>
                  <a:lnTo>
                    <a:pt x="1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2" name="chenying0907 444"/>
            <p:cNvSpPr>
              <a:spLocks/>
            </p:cNvSpPr>
            <p:nvPr/>
          </p:nvSpPr>
          <p:spPr bwMode="auto">
            <a:xfrm>
              <a:off x="6483351" y="3103563"/>
              <a:ext cx="100013" cy="117475"/>
            </a:xfrm>
            <a:custGeom>
              <a:avLst/>
              <a:gdLst/>
              <a:ahLst/>
              <a:cxnLst>
                <a:cxn ang="0">
                  <a:pos x="180" y="4"/>
                </a:cxn>
                <a:cxn ang="0">
                  <a:pos x="180" y="4"/>
                </a:cxn>
                <a:cxn ang="0">
                  <a:pos x="178" y="12"/>
                </a:cxn>
                <a:cxn ang="0">
                  <a:pos x="174" y="21"/>
                </a:cxn>
                <a:cxn ang="0">
                  <a:pos x="168" y="29"/>
                </a:cxn>
                <a:cxn ang="0">
                  <a:pos x="161" y="37"/>
                </a:cxn>
                <a:cxn ang="0">
                  <a:pos x="148" y="53"/>
                </a:cxn>
                <a:cxn ang="0">
                  <a:pos x="135" y="67"/>
                </a:cxn>
                <a:cxn ang="0">
                  <a:pos x="135" y="67"/>
                </a:cxn>
                <a:cxn ang="0">
                  <a:pos x="111" y="98"/>
                </a:cxn>
                <a:cxn ang="0">
                  <a:pos x="97" y="114"/>
                </a:cxn>
                <a:cxn ang="0">
                  <a:pos x="85" y="128"/>
                </a:cxn>
                <a:cxn ang="0">
                  <a:pos x="85" y="128"/>
                </a:cxn>
                <a:cxn ang="0">
                  <a:pos x="73" y="138"/>
                </a:cxn>
                <a:cxn ang="0">
                  <a:pos x="63" y="149"/>
                </a:cxn>
                <a:cxn ang="0">
                  <a:pos x="40" y="169"/>
                </a:cxn>
                <a:cxn ang="0">
                  <a:pos x="29" y="181"/>
                </a:cxn>
                <a:cxn ang="0">
                  <a:pos x="19" y="191"/>
                </a:cxn>
                <a:cxn ang="0">
                  <a:pos x="9" y="203"/>
                </a:cxn>
                <a:cxn ang="0">
                  <a:pos x="0" y="215"/>
                </a:cxn>
                <a:cxn ang="0">
                  <a:pos x="0" y="215"/>
                </a:cxn>
                <a:cxn ang="0">
                  <a:pos x="0" y="217"/>
                </a:cxn>
                <a:cxn ang="0">
                  <a:pos x="0" y="220"/>
                </a:cxn>
                <a:cxn ang="0">
                  <a:pos x="2" y="221"/>
                </a:cxn>
                <a:cxn ang="0">
                  <a:pos x="4" y="222"/>
                </a:cxn>
                <a:cxn ang="0">
                  <a:pos x="4" y="222"/>
                </a:cxn>
                <a:cxn ang="0">
                  <a:pos x="9" y="222"/>
                </a:cxn>
                <a:cxn ang="0">
                  <a:pos x="14" y="221"/>
                </a:cxn>
                <a:cxn ang="0">
                  <a:pos x="18" y="219"/>
                </a:cxn>
                <a:cxn ang="0">
                  <a:pos x="21" y="217"/>
                </a:cxn>
                <a:cxn ang="0">
                  <a:pos x="21" y="217"/>
                </a:cxn>
                <a:cxn ang="0">
                  <a:pos x="23" y="215"/>
                </a:cxn>
                <a:cxn ang="0">
                  <a:pos x="23" y="214"/>
                </a:cxn>
                <a:cxn ang="0">
                  <a:pos x="23" y="211"/>
                </a:cxn>
                <a:cxn ang="0">
                  <a:pos x="21" y="208"/>
                </a:cxn>
                <a:cxn ang="0">
                  <a:pos x="19" y="208"/>
                </a:cxn>
                <a:cxn ang="0">
                  <a:pos x="17" y="209"/>
                </a:cxn>
                <a:cxn ang="0">
                  <a:pos x="17" y="209"/>
                </a:cxn>
                <a:cxn ang="0">
                  <a:pos x="28" y="195"/>
                </a:cxn>
                <a:cxn ang="0">
                  <a:pos x="39" y="183"/>
                </a:cxn>
                <a:cxn ang="0">
                  <a:pos x="65" y="158"/>
                </a:cxn>
                <a:cxn ang="0">
                  <a:pos x="90" y="134"/>
                </a:cxn>
                <a:cxn ang="0">
                  <a:pos x="102" y="122"/>
                </a:cxn>
                <a:cxn ang="0">
                  <a:pos x="113" y="110"/>
                </a:cxn>
                <a:cxn ang="0">
                  <a:pos x="113" y="110"/>
                </a:cxn>
                <a:cxn ang="0">
                  <a:pos x="164" y="46"/>
                </a:cxn>
                <a:cxn ang="0">
                  <a:pos x="164" y="46"/>
                </a:cxn>
                <a:cxn ang="0">
                  <a:pos x="173" y="35"/>
                </a:cxn>
                <a:cxn ang="0">
                  <a:pos x="180" y="27"/>
                </a:cxn>
                <a:cxn ang="0">
                  <a:pos x="183" y="22"/>
                </a:cxn>
                <a:cxn ang="0">
                  <a:pos x="186" y="17"/>
                </a:cxn>
                <a:cxn ang="0">
                  <a:pos x="188" y="10"/>
                </a:cxn>
                <a:cxn ang="0">
                  <a:pos x="189" y="4"/>
                </a:cxn>
                <a:cxn ang="0">
                  <a:pos x="189" y="4"/>
                </a:cxn>
                <a:cxn ang="0">
                  <a:pos x="189" y="2"/>
                </a:cxn>
                <a:cxn ang="0">
                  <a:pos x="188" y="1"/>
                </a:cxn>
                <a:cxn ang="0">
                  <a:pos x="187" y="0"/>
                </a:cxn>
                <a:cxn ang="0">
                  <a:pos x="185" y="0"/>
                </a:cxn>
                <a:cxn ang="0">
                  <a:pos x="182" y="1"/>
                </a:cxn>
                <a:cxn ang="0">
                  <a:pos x="181" y="2"/>
                </a:cxn>
                <a:cxn ang="0">
                  <a:pos x="180" y="4"/>
                </a:cxn>
                <a:cxn ang="0">
                  <a:pos x="180" y="4"/>
                </a:cxn>
              </a:cxnLst>
              <a:rect l="0" t="0" r="r" b="b"/>
              <a:pathLst>
                <a:path w="189" h="222">
                  <a:moveTo>
                    <a:pt x="180" y="4"/>
                  </a:moveTo>
                  <a:lnTo>
                    <a:pt x="180" y="4"/>
                  </a:lnTo>
                  <a:lnTo>
                    <a:pt x="178" y="12"/>
                  </a:lnTo>
                  <a:lnTo>
                    <a:pt x="174" y="21"/>
                  </a:lnTo>
                  <a:lnTo>
                    <a:pt x="168" y="29"/>
                  </a:lnTo>
                  <a:lnTo>
                    <a:pt x="161" y="37"/>
                  </a:lnTo>
                  <a:lnTo>
                    <a:pt x="148" y="53"/>
                  </a:lnTo>
                  <a:lnTo>
                    <a:pt x="135" y="67"/>
                  </a:lnTo>
                  <a:lnTo>
                    <a:pt x="135" y="67"/>
                  </a:lnTo>
                  <a:lnTo>
                    <a:pt x="111" y="98"/>
                  </a:lnTo>
                  <a:lnTo>
                    <a:pt x="97" y="114"/>
                  </a:lnTo>
                  <a:lnTo>
                    <a:pt x="85" y="128"/>
                  </a:lnTo>
                  <a:lnTo>
                    <a:pt x="85" y="128"/>
                  </a:lnTo>
                  <a:lnTo>
                    <a:pt x="73" y="138"/>
                  </a:lnTo>
                  <a:lnTo>
                    <a:pt x="63" y="149"/>
                  </a:lnTo>
                  <a:lnTo>
                    <a:pt x="40" y="169"/>
                  </a:lnTo>
                  <a:lnTo>
                    <a:pt x="29" y="181"/>
                  </a:lnTo>
                  <a:lnTo>
                    <a:pt x="19" y="191"/>
                  </a:lnTo>
                  <a:lnTo>
                    <a:pt x="9" y="203"/>
                  </a:lnTo>
                  <a:lnTo>
                    <a:pt x="0" y="215"/>
                  </a:lnTo>
                  <a:lnTo>
                    <a:pt x="0" y="215"/>
                  </a:lnTo>
                  <a:lnTo>
                    <a:pt x="0" y="217"/>
                  </a:lnTo>
                  <a:lnTo>
                    <a:pt x="0" y="220"/>
                  </a:lnTo>
                  <a:lnTo>
                    <a:pt x="2" y="221"/>
                  </a:lnTo>
                  <a:lnTo>
                    <a:pt x="4" y="222"/>
                  </a:lnTo>
                  <a:lnTo>
                    <a:pt x="4" y="222"/>
                  </a:lnTo>
                  <a:lnTo>
                    <a:pt x="9" y="222"/>
                  </a:lnTo>
                  <a:lnTo>
                    <a:pt x="14" y="221"/>
                  </a:lnTo>
                  <a:lnTo>
                    <a:pt x="18" y="219"/>
                  </a:lnTo>
                  <a:lnTo>
                    <a:pt x="21" y="217"/>
                  </a:lnTo>
                  <a:lnTo>
                    <a:pt x="21" y="217"/>
                  </a:lnTo>
                  <a:lnTo>
                    <a:pt x="23" y="215"/>
                  </a:lnTo>
                  <a:lnTo>
                    <a:pt x="23" y="214"/>
                  </a:lnTo>
                  <a:lnTo>
                    <a:pt x="23" y="211"/>
                  </a:lnTo>
                  <a:lnTo>
                    <a:pt x="21" y="208"/>
                  </a:lnTo>
                  <a:lnTo>
                    <a:pt x="19" y="208"/>
                  </a:lnTo>
                  <a:lnTo>
                    <a:pt x="17" y="209"/>
                  </a:lnTo>
                  <a:lnTo>
                    <a:pt x="17" y="209"/>
                  </a:lnTo>
                  <a:lnTo>
                    <a:pt x="28" y="195"/>
                  </a:lnTo>
                  <a:lnTo>
                    <a:pt x="39" y="183"/>
                  </a:lnTo>
                  <a:lnTo>
                    <a:pt x="65" y="158"/>
                  </a:lnTo>
                  <a:lnTo>
                    <a:pt x="90" y="134"/>
                  </a:lnTo>
                  <a:lnTo>
                    <a:pt x="102" y="122"/>
                  </a:lnTo>
                  <a:lnTo>
                    <a:pt x="113" y="110"/>
                  </a:lnTo>
                  <a:lnTo>
                    <a:pt x="113" y="110"/>
                  </a:lnTo>
                  <a:lnTo>
                    <a:pt x="164" y="46"/>
                  </a:lnTo>
                  <a:lnTo>
                    <a:pt x="164" y="46"/>
                  </a:lnTo>
                  <a:lnTo>
                    <a:pt x="173" y="35"/>
                  </a:lnTo>
                  <a:lnTo>
                    <a:pt x="180" y="27"/>
                  </a:lnTo>
                  <a:lnTo>
                    <a:pt x="183" y="22"/>
                  </a:lnTo>
                  <a:lnTo>
                    <a:pt x="186" y="17"/>
                  </a:lnTo>
                  <a:lnTo>
                    <a:pt x="188" y="10"/>
                  </a:lnTo>
                  <a:lnTo>
                    <a:pt x="189" y="4"/>
                  </a:lnTo>
                  <a:lnTo>
                    <a:pt x="189" y="4"/>
                  </a:lnTo>
                  <a:lnTo>
                    <a:pt x="189" y="2"/>
                  </a:lnTo>
                  <a:lnTo>
                    <a:pt x="188" y="1"/>
                  </a:lnTo>
                  <a:lnTo>
                    <a:pt x="187" y="0"/>
                  </a:lnTo>
                  <a:lnTo>
                    <a:pt x="185" y="0"/>
                  </a:lnTo>
                  <a:lnTo>
                    <a:pt x="182" y="1"/>
                  </a:lnTo>
                  <a:lnTo>
                    <a:pt x="181" y="2"/>
                  </a:lnTo>
                  <a:lnTo>
                    <a:pt x="180" y="4"/>
                  </a:lnTo>
                  <a:lnTo>
                    <a:pt x="18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3" name="chenying0907 445"/>
            <p:cNvSpPr>
              <a:spLocks/>
            </p:cNvSpPr>
            <p:nvPr/>
          </p:nvSpPr>
          <p:spPr bwMode="auto">
            <a:xfrm>
              <a:off x="6530976" y="3109913"/>
              <a:ext cx="85725" cy="107950"/>
            </a:xfrm>
            <a:custGeom>
              <a:avLst/>
              <a:gdLst/>
              <a:ahLst/>
              <a:cxnLst>
                <a:cxn ang="0">
                  <a:pos x="153" y="2"/>
                </a:cxn>
                <a:cxn ang="0">
                  <a:pos x="153" y="2"/>
                </a:cxn>
                <a:cxn ang="0">
                  <a:pos x="144" y="11"/>
                </a:cxn>
                <a:cxn ang="0">
                  <a:pos x="134" y="21"/>
                </a:cxn>
                <a:cxn ang="0">
                  <a:pos x="127" y="31"/>
                </a:cxn>
                <a:cxn ang="0">
                  <a:pos x="119" y="42"/>
                </a:cxn>
                <a:cxn ang="0">
                  <a:pos x="91" y="86"/>
                </a:cxn>
                <a:cxn ang="0">
                  <a:pos x="91" y="86"/>
                </a:cxn>
                <a:cxn ang="0">
                  <a:pos x="70" y="114"/>
                </a:cxn>
                <a:cxn ang="0">
                  <a:pos x="47" y="142"/>
                </a:cxn>
                <a:cxn ang="0">
                  <a:pos x="25" y="170"/>
                </a:cxn>
                <a:cxn ang="0">
                  <a:pos x="1" y="197"/>
                </a:cxn>
                <a:cxn ang="0">
                  <a:pos x="1" y="197"/>
                </a:cxn>
                <a:cxn ang="0">
                  <a:pos x="0" y="198"/>
                </a:cxn>
                <a:cxn ang="0">
                  <a:pos x="0" y="200"/>
                </a:cxn>
                <a:cxn ang="0">
                  <a:pos x="1" y="202"/>
                </a:cxn>
                <a:cxn ang="0">
                  <a:pos x="2" y="203"/>
                </a:cxn>
                <a:cxn ang="0">
                  <a:pos x="3" y="204"/>
                </a:cxn>
                <a:cxn ang="0">
                  <a:pos x="4" y="204"/>
                </a:cxn>
                <a:cxn ang="0">
                  <a:pos x="6" y="204"/>
                </a:cxn>
                <a:cxn ang="0">
                  <a:pos x="8" y="203"/>
                </a:cxn>
                <a:cxn ang="0">
                  <a:pos x="23" y="188"/>
                </a:cxn>
                <a:cxn ang="0">
                  <a:pos x="23" y="188"/>
                </a:cxn>
                <a:cxn ang="0">
                  <a:pos x="24" y="187"/>
                </a:cxn>
                <a:cxn ang="0">
                  <a:pos x="24" y="185"/>
                </a:cxn>
                <a:cxn ang="0">
                  <a:pos x="24" y="185"/>
                </a:cxn>
                <a:cxn ang="0">
                  <a:pos x="55" y="149"/>
                </a:cxn>
                <a:cxn ang="0">
                  <a:pos x="84" y="111"/>
                </a:cxn>
                <a:cxn ang="0">
                  <a:pos x="84" y="111"/>
                </a:cxn>
                <a:cxn ang="0">
                  <a:pos x="93" y="99"/>
                </a:cxn>
                <a:cxn ang="0">
                  <a:pos x="102" y="85"/>
                </a:cxn>
                <a:cxn ang="0">
                  <a:pos x="119" y="57"/>
                </a:cxn>
                <a:cxn ang="0">
                  <a:pos x="128" y="45"/>
                </a:cxn>
                <a:cxn ang="0">
                  <a:pos x="137" y="31"/>
                </a:cxn>
                <a:cxn ang="0">
                  <a:pos x="148" y="20"/>
                </a:cxn>
                <a:cxn ang="0">
                  <a:pos x="160" y="9"/>
                </a:cxn>
                <a:cxn ang="0">
                  <a:pos x="160" y="9"/>
                </a:cxn>
                <a:cxn ang="0">
                  <a:pos x="161" y="7"/>
                </a:cxn>
                <a:cxn ang="0">
                  <a:pos x="161" y="6"/>
                </a:cxn>
                <a:cxn ang="0">
                  <a:pos x="161" y="4"/>
                </a:cxn>
                <a:cxn ang="0">
                  <a:pos x="160" y="3"/>
                </a:cxn>
                <a:cxn ang="0">
                  <a:pos x="157" y="0"/>
                </a:cxn>
                <a:cxn ang="0">
                  <a:pos x="155" y="0"/>
                </a:cxn>
                <a:cxn ang="0">
                  <a:pos x="153" y="2"/>
                </a:cxn>
                <a:cxn ang="0">
                  <a:pos x="153" y="2"/>
                </a:cxn>
              </a:cxnLst>
              <a:rect l="0" t="0" r="r" b="b"/>
              <a:pathLst>
                <a:path w="161" h="204">
                  <a:moveTo>
                    <a:pt x="153" y="2"/>
                  </a:moveTo>
                  <a:lnTo>
                    <a:pt x="153" y="2"/>
                  </a:lnTo>
                  <a:lnTo>
                    <a:pt x="144" y="11"/>
                  </a:lnTo>
                  <a:lnTo>
                    <a:pt x="134" y="21"/>
                  </a:lnTo>
                  <a:lnTo>
                    <a:pt x="127" y="31"/>
                  </a:lnTo>
                  <a:lnTo>
                    <a:pt x="119" y="42"/>
                  </a:lnTo>
                  <a:lnTo>
                    <a:pt x="91" y="86"/>
                  </a:lnTo>
                  <a:lnTo>
                    <a:pt x="91" y="86"/>
                  </a:lnTo>
                  <a:lnTo>
                    <a:pt x="70" y="114"/>
                  </a:lnTo>
                  <a:lnTo>
                    <a:pt x="47" y="142"/>
                  </a:lnTo>
                  <a:lnTo>
                    <a:pt x="25" y="170"/>
                  </a:lnTo>
                  <a:lnTo>
                    <a:pt x="1" y="197"/>
                  </a:lnTo>
                  <a:lnTo>
                    <a:pt x="1" y="197"/>
                  </a:lnTo>
                  <a:lnTo>
                    <a:pt x="0" y="198"/>
                  </a:lnTo>
                  <a:lnTo>
                    <a:pt x="0" y="200"/>
                  </a:lnTo>
                  <a:lnTo>
                    <a:pt x="1" y="202"/>
                  </a:lnTo>
                  <a:lnTo>
                    <a:pt x="2" y="203"/>
                  </a:lnTo>
                  <a:lnTo>
                    <a:pt x="3" y="204"/>
                  </a:lnTo>
                  <a:lnTo>
                    <a:pt x="4" y="204"/>
                  </a:lnTo>
                  <a:lnTo>
                    <a:pt x="6" y="204"/>
                  </a:lnTo>
                  <a:lnTo>
                    <a:pt x="8" y="203"/>
                  </a:lnTo>
                  <a:lnTo>
                    <a:pt x="23" y="188"/>
                  </a:lnTo>
                  <a:lnTo>
                    <a:pt x="23" y="188"/>
                  </a:lnTo>
                  <a:lnTo>
                    <a:pt x="24" y="187"/>
                  </a:lnTo>
                  <a:lnTo>
                    <a:pt x="24" y="185"/>
                  </a:lnTo>
                  <a:lnTo>
                    <a:pt x="24" y="185"/>
                  </a:lnTo>
                  <a:lnTo>
                    <a:pt x="55" y="149"/>
                  </a:lnTo>
                  <a:lnTo>
                    <a:pt x="84" y="111"/>
                  </a:lnTo>
                  <a:lnTo>
                    <a:pt x="84" y="111"/>
                  </a:lnTo>
                  <a:lnTo>
                    <a:pt x="93" y="99"/>
                  </a:lnTo>
                  <a:lnTo>
                    <a:pt x="102" y="85"/>
                  </a:lnTo>
                  <a:lnTo>
                    <a:pt x="119" y="57"/>
                  </a:lnTo>
                  <a:lnTo>
                    <a:pt x="128" y="45"/>
                  </a:lnTo>
                  <a:lnTo>
                    <a:pt x="137" y="31"/>
                  </a:lnTo>
                  <a:lnTo>
                    <a:pt x="148" y="20"/>
                  </a:lnTo>
                  <a:lnTo>
                    <a:pt x="160" y="9"/>
                  </a:lnTo>
                  <a:lnTo>
                    <a:pt x="160" y="9"/>
                  </a:lnTo>
                  <a:lnTo>
                    <a:pt x="161" y="7"/>
                  </a:lnTo>
                  <a:lnTo>
                    <a:pt x="161" y="6"/>
                  </a:lnTo>
                  <a:lnTo>
                    <a:pt x="161" y="4"/>
                  </a:lnTo>
                  <a:lnTo>
                    <a:pt x="160" y="3"/>
                  </a:lnTo>
                  <a:lnTo>
                    <a:pt x="157" y="0"/>
                  </a:lnTo>
                  <a:lnTo>
                    <a:pt x="155" y="0"/>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4" name="chenying0907 446"/>
            <p:cNvSpPr>
              <a:spLocks/>
            </p:cNvSpPr>
            <p:nvPr/>
          </p:nvSpPr>
          <p:spPr bwMode="auto">
            <a:xfrm>
              <a:off x="6581776" y="3121025"/>
              <a:ext cx="65088" cy="84138"/>
            </a:xfrm>
            <a:custGeom>
              <a:avLst/>
              <a:gdLst/>
              <a:ahLst/>
              <a:cxnLst>
                <a:cxn ang="0">
                  <a:pos x="119" y="0"/>
                </a:cxn>
                <a:cxn ang="0">
                  <a:pos x="114" y="0"/>
                </a:cxn>
                <a:cxn ang="0">
                  <a:pos x="114" y="0"/>
                </a:cxn>
                <a:cxn ang="0">
                  <a:pos x="111" y="1"/>
                </a:cxn>
                <a:cxn ang="0">
                  <a:pos x="109" y="3"/>
                </a:cxn>
                <a:cxn ang="0">
                  <a:pos x="109" y="5"/>
                </a:cxn>
                <a:cxn ang="0">
                  <a:pos x="109" y="7"/>
                </a:cxn>
                <a:cxn ang="0">
                  <a:pos x="109" y="7"/>
                </a:cxn>
                <a:cxn ang="0">
                  <a:pos x="97" y="24"/>
                </a:cxn>
                <a:cxn ang="0">
                  <a:pos x="86" y="40"/>
                </a:cxn>
                <a:cxn ang="0">
                  <a:pos x="63" y="75"/>
                </a:cxn>
                <a:cxn ang="0">
                  <a:pos x="63" y="75"/>
                </a:cxn>
                <a:cxn ang="0">
                  <a:pos x="47" y="95"/>
                </a:cxn>
                <a:cxn ang="0">
                  <a:pos x="31" y="115"/>
                </a:cxn>
                <a:cxn ang="0">
                  <a:pos x="14" y="133"/>
                </a:cxn>
                <a:cxn ang="0">
                  <a:pos x="7" y="144"/>
                </a:cxn>
                <a:cxn ang="0">
                  <a:pos x="0" y="155"/>
                </a:cxn>
                <a:cxn ang="0">
                  <a:pos x="0" y="155"/>
                </a:cxn>
                <a:cxn ang="0">
                  <a:pos x="0" y="156"/>
                </a:cxn>
                <a:cxn ang="0">
                  <a:pos x="0" y="158"/>
                </a:cxn>
                <a:cxn ang="0">
                  <a:pos x="1" y="160"/>
                </a:cxn>
                <a:cxn ang="0">
                  <a:pos x="2" y="161"/>
                </a:cxn>
                <a:cxn ang="0">
                  <a:pos x="4" y="161"/>
                </a:cxn>
                <a:cxn ang="0">
                  <a:pos x="5" y="161"/>
                </a:cxn>
                <a:cxn ang="0">
                  <a:pos x="7" y="161"/>
                </a:cxn>
                <a:cxn ang="0">
                  <a:pos x="8" y="159"/>
                </a:cxn>
                <a:cxn ang="0">
                  <a:pos x="8" y="159"/>
                </a:cxn>
                <a:cxn ang="0">
                  <a:pos x="22" y="141"/>
                </a:cxn>
                <a:cxn ang="0">
                  <a:pos x="36" y="122"/>
                </a:cxn>
                <a:cxn ang="0">
                  <a:pos x="65" y="87"/>
                </a:cxn>
                <a:cxn ang="0">
                  <a:pos x="65" y="87"/>
                </a:cxn>
                <a:cxn ang="0">
                  <a:pos x="80" y="67"/>
                </a:cxn>
                <a:cxn ang="0">
                  <a:pos x="93" y="48"/>
                </a:cxn>
                <a:cxn ang="0">
                  <a:pos x="106" y="27"/>
                </a:cxn>
                <a:cxn ang="0">
                  <a:pos x="114" y="18"/>
                </a:cxn>
                <a:cxn ang="0">
                  <a:pos x="122" y="8"/>
                </a:cxn>
                <a:cxn ang="0">
                  <a:pos x="122" y="8"/>
                </a:cxn>
                <a:cxn ang="0">
                  <a:pos x="123" y="6"/>
                </a:cxn>
                <a:cxn ang="0">
                  <a:pos x="123" y="3"/>
                </a:cxn>
                <a:cxn ang="0">
                  <a:pos x="121" y="1"/>
                </a:cxn>
                <a:cxn ang="0">
                  <a:pos x="119" y="0"/>
                </a:cxn>
                <a:cxn ang="0">
                  <a:pos x="119" y="0"/>
                </a:cxn>
              </a:cxnLst>
              <a:rect l="0" t="0" r="r" b="b"/>
              <a:pathLst>
                <a:path w="123" h="161">
                  <a:moveTo>
                    <a:pt x="119" y="0"/>
                  </a:moveTo>
                  <a:lnTo>
                    <a:pt x="114" y="0"/>
                  </a:lnTo>
                  <a:lnTo>
                    <a:pt x="114" y="0"/>
                  </a:lnTo>
                  <a:lnTo>
                    <a:pt x="111" y="1"/>
                  </a:lnTo>
                  <a:lnTo>
                    <a:pt x="109" y="3"/>
                  </a:lnTo>
                  <a:lnTo>
                    <a:pt x="109" y="5"/>
                  </a:lnTo>
                  <a:lnTo>
                    <a:pt x="109" y="7"/>
                  </a:lnTo>
                  <a:lnTo>
                    <a:pt x="109" y="7"/>
                  </a:lnTo>
                  <a:lnTo>
                    <a:pt x="97" y="24"/>
                  </a:lnTo>
                  <a:lnTo>
                    <a:pt x="86" y="40"/>
                  </a:lnTo>
                  <a:lnTo>
                    <a:pt x="63" y="75"/>
                  </a:lnTo>
                  <a:lnTo>
                    <a:pt x="63" y="75"/>
                  </a:lnTo>
                  <a:lnTo>
                    <a:pt x="47" y="95"/>
                  </a:lnTo>
                  <a:lnTo>
                    <a:pt x="31" y="115"/>
                  </a:lnTo>
                  <a:lnTo>
                    <a:pt x="14" y="133"/>
                  </a:lnTo>
                  <a:lnTo>
                    <a:pt x="7" y="144"/>
                  </a:lnTo>
                  <a:lnTo>
                    <a:pt x="0" y="155"/>
                  </a:lnTo>
                  <a:lnTo>
                    <a:pt x="0" y="155"/>
                  </a:lnTo>
                  <a:lnTo>
                    <a:pt x="0" y="156"/>
                  </a:lnTo>
                  <a:lnTo>
                    <a:pt x="0" y="158"/>
                  </a:lnTo>
                  <a:lnTo>
                    <a:pt x="1" y="160"/>
                  </a:lnTo>
                  <a:lnTo>
                    <a:pt x="2" y="161"/>
                  </a:lnTo>
                  <a:lnTo>
                    <a:pt x="4" y="161"/>
                  </a:lnTo>
                  <a:lnTo>
                    <a:pt x="5" y="161"/>
                  </a:lnTo>
                  <a:lnTo>
                    <a:pt x="7" y="161"/>
                  </a:lnTo>
                  <a:lnTo>
                    <a:pt x="8" y="159"/>
                  </a:lnTo>
                  <a:lnTo>
                    <a:pt x="8" y="159"/>
                  </a:lnTo>
                  <a:lnTo>
                    <a:pt x="22" y="141"/>
                  </a:lnTo>
                  <a:lnTo>
                    <a:pt x="36" y="122"/>
                  </a:lnTo>
                  <a:lnTo>
                    <a:pt x="65" y="87"/>
                  </a:lnTo>
                  <a:lnTo>
                    <a:pt x="65" y="87"/>
                  </a:lnTo>
                  <a:lnTo>
                    <a:pt x="80" y="67"/>
                  </a:lnTo>
                  <a:lnTo>
                    <a:pt x="93" y="48"/>
                  </a:lnTo>
                  <a:lnTo>
                    <a:pt x="106" y="27"/>
                  </a:lnTo>
                  <a:lnTo>
                    <a:pt x="114" y="18"/>
                  </a:lnTo>
                  <a:lnTo>
                    <a:pt x="122" y="8"/>
                  </a:lnTo>
                  <a:lnTo>
                    <a:pt x="122" y="8"/>
                  </a:lnTo>
                  <a:lnTo>
                    <a:pt x="123" y="6"/>
                  </a:lnTo>
                  <a:lnTo>
                    <a:pt x="123" y="3"/>
                  </a:lnTo>
                  <a:lnTo>
                    <a:pt x="121" y="1"/>
                  </a:lnTo>
                  <a:lnTo>
                    <a:pt x="119" y="0"/>
                  </a:lnTo>
                  <a:lnTo>
                    <a:pt x="11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5" name="chenying0907 447"/>
            <p:cNvSpPr>
              <a:spLocks/>
            </p:cNvSpPr>
            <p:nvPr/>
          </p:nvSpPr>
          <p:spPr bwMode="auto">
            <a:xfrm>
              <a:off x="6604001" y="3140075"/>
              <a:ext cx="60325" cy="73025"/>
            </a:xfrm>
            <a:custGeom>
              <a:avLst/>
              <a:gdLst/>
              <a:ahLst/>
              <a:cxnLst>
                <a:cxn ang="0">
                  <a:pos x="105" y="3"/>
                </a:cxn>
                <a:cxn ang="0">
                  <a:pos x="105" y="3"/>
                </a:cxn>
                <a:cxn ang="0">
                  <a:pos x="101" y="13"/>
                </a:cxn>
                <a:cxn ang="0">
                  <a:pos x="95" y="21"/>
                </a:cxn>
                <a:cxn ang="0">
                  <a:pos x="89" y="29"/>
                </a:cxn>
                <a:cxn ang="0">
                  <a:pos x="82" y="36"/>
                </a:cxn>
                <a:cxn ang="0">
                  <a:pos x="67" y="51"/>
                </a:cxn>
                <a:cxn ang="0">
                  <a:pos x="54" y="65"/>
                </a:cxn>
                <a:cxn ang="0">
                  <a:pos x="54" y="65"/>
                </a:cxn>
                <a:cxn ang="0">
                  <a:pos x="26" y="97"/>
                </a:cxn>
                <a:cxn ang="0">
                  <a:pos x="14" y="114"/>
                </a:cxn>
                <a:cxn ang="0">
                  <a:pos x="1" y="130"/>
                </a:cxn>
                <a:cxn ang="0">
                  <a:pos x="1" y="130"/>
                </a:cxn>
                <a:cxn ang="0">
                  <a:pos x="0" y="133"/>
                </a:cxn>
                <a:cxn ang="0">
                  <a:pos x="0" y="135"/>
                </a:cxn>
                <a:cxn ang="0">
                  <a:pos x="1" y="136"/>
                </a:cxn>
                <a:cxn ang="0">
                  <a:pos x="2" y="137"/>
                </a:cxn>
                <a:cxn ang="0">
                  <a:pos x="7" y="138"/>
                </a:cxn>
                <a:cxn ang="0">
                  <a:pos x="8" y="137"/>
                </a:cxn>
                <a:cxn ang="0">
                  <a:pos x="10" y="136"/>
                </a:cxn>
                <a:cxn ang="0">
                  <a:pos x="10" y="136"/>
                </a:cxn>
                <a:cxn ang="0">
                  <a:pos x="24" y="116"/>
                </a:cxn>
                <a:cxn ang="0">
                  <a:pos x="39" y="97"/>
                </a:cxn>
                <a:cxn ang="0">
                  <a:pos x="71" y="60"/>
                </a:cxn>
                <a:cxn ang="0">
                  <a:pos x="71" y="60"/>
                </a:cxn>
                <a:cxn ang="0">
                  <a:pos x="82" y="48"/>
                </a:cxn>
                <a:cxn ang="0">
                  <a:pos x="94" y="35"/>
                </a:cxn>
                <a:cxn ang="0">
                  <a:pos x="101" y="29"/>
                </a:cxn>
                <a:cxn ang="0">
                  <a:pos x="106" y="22"/>
                </a:cxn>
                <a:cxn ang="0">
                  <a:pos x="111" y="15"/>
                </a:cxn>
                <a:cxn ang="0">
                  <a:pos x="114" y="6"/>
                </a:cxn>
                <a:cxn ang="0">
                  <a:pos x="114" y="6"/>
                </a:cxn>
                <a:cxn ang="0">
                  <a:pos x="114" y="4"/>
                </a:cxn>
                <a:cxn ang="0">
                  <a:pos x="114" y="2"/>
                </a:cxn>
                <a:cxn ang="0">
                  <a:pos x="113" y="1"/>
                </a:cxn>
                <a:cxn ang="0">
                  <a:pos x="111" y="1"/>
                </a:cxn>
                <a:cxn ang="0">
                  <a:pos x="109" y="0"/>
                </a:cxn>
                <a:cxn ang="0">
                  <a:pos x="108" y="1"/>
                </a:cxn>
                <a:cxn ang="0">
                  <a:pos x="106" y="2"/>
                </a:cxn>
                <a:cxn ang="0">
                  <a:pos x="105" y="3"/>
                </a:cxn>
                <a:cxn ang="0">
                  <a:pos x="105" y="3"/>
                </a:cxn>
              </a:cxnLst>
              <a:rect l="0" t="0" r="r" b="b"/>
              <a:pathLst>
                <a:path w="114" h="138">
                  <a:moveTo>
                    <a:pt x="105" y="3"/>
                  </a:moveTo>
                  <a:lnTo>
                    <a:pt x="105" y="3"/>
                  </a:lnTo>
                  <a:lnTo>
                    <a:pt x="101" y="13"/>
                  </a:lnTo>
                  <a:lnTo>
                    <a:pt x="95" y="21"/>
                  </a:lnTo>
                  <a:lnTo>
                    <a:pt x="89" y="29"/>
                  </a:lnTo>
                  <a:lnTo>
                    <a:pt x="82" y="36"/>
                  </a:lnTo>
                  <a:lnTo>
                    <a:pt x="67" y="51"/>
                  </a:lnTo>
                  <a:lnTo>
                    <a:pt x="54" y="65"/>
                  </a:lnTo>
                  <a:lnTo>
                    <a:pt x="54" y="65"/>
                  </a:lnTo>
                  <a:lnTo>
                    <a:pt x="26" y="97"/>
                  </a:lnTo>
                  <a:lnTo>
                    <a:pt x="14" y="114"/>
                  </a:lnTo>
                  <a:lnTo>
                    <a:pt x="1" y="130"/>
                  </a:lnTo>
                  <a:lnTo>
                    <a:pt x="1" y="130"/>
                  </a:lnTo>
                  <a:lnTo>
                    <a:pt x="0" y="133"/>
                  </a:lnTo>
                  <a:lnTo>
                    <a:pt x="0" y="135"/>
                  </a:lnTo>
                  <a:lnTo>
                    <a:pt x="1" y="136"/>
                  </a:lnTo>
                  <a:lnTo>
                    <a:pt x="2" y="137"/>
                  </a:lnTo>
                  <a:lnTo>
                    <a:pt x="7" y="138"/>
                  </a:lnTo>
                  <a:lnTo>
                    <a:pt x="8" y="137"/>
                  </a:lnTo>
                  <a:lnTo>
                    <a:pt x="10" y="136"/>
                  </a:lnTo>
                  <a:lnTo>
                    <a:pt x="10" y="136"/>
                  </a:lnTo>
                  <a:lnTo>
                    <a:pt x="24" y="116"/>
                  </a:lnTo>
                  <a:lnTo>
                    <a:pt x="39" y="97"/>
                  </a:lnTo>
                  <a:lnTo>
                    <a:pt x="71" y="60"/>
                  </a:lnTo>
                  <a:lnTo>
                    <a:pt x="71" y="60"/>
                  </a:lnTo>
                  <a:lnTo>
                    <a:pt x="82" y="48"/>
                  </a:lnTo>
                  <a:lnTo>
                    <a:pt x="94" y="35"/>
                  </a:lnTo>
                  <a:lnTo>
                    <a:pt x="101" y="29"/>
                  </a:lnTo>
                  <a:lnTo>
                    <a:pt x="106" y="22"/>
                  </a:lnTo>
                  <a:lnTo>
                    <a:pt x="111" y="15"/>
                  </a:lnTo>
                  <a:lnTo>
                    <a:pt x="114" y="6"/>
                  </a:lnTo>
                  <a:lnTo>
                    <a:pt x="114" y="6"/>
                  </a:lnTo>
                  <a:lnTo>
                    <a:pt x="114" y="4"/>
                  </a:lnTo>
                  <a:lnTo>
                    <a:pt x="114" y="2"/>
                  </a:lnTo>
                  <a:lnTo>
                    <a:pt x="113" y="1"/>
                  </a:lnTo>
                  <a:lnTo>
                    <a:pt x="111" y="1"/>
                  </a:lnTo>
                  <a:lnTo>
                    <a:pt x="109" y="0"/>
                  </a:lnTo>
                  <a:lnTo>
                    <a:pt x="108" y="1"/>
                  </a:lnTo>
                  <a:lnTo>
                    <a:pt x="106" y="2"/>
                  </a:lnTo>
                  <a:lnTo>
                    <a:pt x="105" y="3"/>
                  </a:lnTo>
                  <a:lnTo>
                    <a:pt x="10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6" name="chenying0907 448"/>
            <p:cNvSpPr>
              <a:spLocks/>
            </p:cNvSpPr>
            <p:nvPr/>
          </p:nvSpPr>
          <p:spPr bwMode="auto">
            <a:xfrm>
              <a:off x="6634163" y="3143250"/>
              <a:ext cx="66675" cy="73025"/>
            </a:xfrm>
            <a:custGeom>
              <a:avLst/>
              <a:gdLst/>
              <a:ahLst/>
              <a:cxnLst>
                <a:cxn ang="0">
                  <a:pos x="122" y="0"/>
                </a:cxn>
                <a:cxn ang="0">
                  <a:pos x="122" y="0"/>
                </a:cxn>
                <a:cxn ang="0">
                  <a:pos x="116" y="3"/>
                </a:cxn>
                <a:cxn ang="0">
                  <a:pos x="110" y="6"/>
                </a:cxn>
                <a:cxn ang="0">
                  <a:pos x="103" y="11"/>
                </a:cxn>
                <a:cxn ang="0">
                  <a:pos x="98" y="16"/>
                </a:cxn>
                <a:cxn ang="0">
                  <a:pos x="89" y="28"/>
                </a:cxn>
                <a:cxn ang="0">
                  <a:pos x="80" y="41"/>
                </a:cxn>
                <a:cxn ang="0">
                  <a:pos x="80" y="41"/>
                </a:cxn>
                <a:cxn ang="0">
                  <a:pos x="61" y="63"/>
                </a:cxn>
                <a:cxn ang="0">
                  <a:pos x="42" y="86"/>
                </a:cxn>
                <a:cxn ang="0">
                  <a:pos x="22" y="108"/>
                </a:cxn>
                <a:cxn ang="0">
                  <a:pos x="2" y="130"/>
                </a:cxn>
                <a:cxn ang="0">
                  <a:pos x="2" y="130"/>
                </a:cxn>
                <a:cxn ang="0">
                  <a:pos x="0" y="132"/>
                </a:cxn>
                <a:cxn ang="0">
                  <a:pos x="0" y="133"/>
                </a:cxn>
                <a:cxn ang="0">
                  <a:pos x="1" y="135"/>
                </a:cxn>
                <a:cxn ang="0">
                  <a:pos x="2" y="136"/>
                </a:cxn>
                <a:cxn ang="0">
                  <a:pos x="3" y="137"/>
                </a:cxn>
                <a:cxn ang="0">
                  <a:pos x="5" y="138"/>
                </a:cxn>
                <a:cxn ang="0">
                  <a:pos x="6" y="138"/>
                </a:cxn>
                <a:cxn ang="0">
                  <a:pos x="8" y="136"/>
                </a:cxn>
                <a:cxn ang="0">
                  <a:pos x="8" y="136"/>
                </a:cxn>
                <a:cxn ang="0">
                  <a:pos x="15" y="133"/>
                </a:cxn>
                <a:cxn ang="0">
                  <a:pos x="15" y="133"/>
                </a:cxn>
                <a:cxn ang="0">
                  <a:pos x="17" y="132"/>
                </a:cxn>
                <a:cxn ang="0">
                  <a:pos x="19" y="131"/>
                </a:cxn>
                <a:cxn ang="0">
                  <a:pos x="19" y="128"/>
                </a:cxn>
                <a:cxn ang="0">
                  <a:pos x="19" y="125"/>
                </a:cxn>
                <a:cxn ang="0">
                  <a:pos x="19" y="125"/>
                </a:cxn>
                <a:cxn ang="0">
                  <a:pos x="50" y="91"/>
                </a:cxn>
                <a:cxn ang="0">
                  <a:pos x="80" y="55"/>
                </a:cxn>
                <a:cxn ang="0">
                  <a:pos x="80" y="55"/>
                </a:cxn>
                <a:cxn ang="0">
                  <a:pos x="89" y="43"/>
                </a:cxn>
                <a:cxn ang="0">
                  <a:pos x="99" y="28"/>
                </a:cxn>
                <a:cxn ang="0">
                  <a:pos x="105" y="22"/>
                </a:cxn>
                <a:cxn ang="0">
                  <a:pos x="112" y="16"/>
                </a:cxn>
                <a:cxn ang="0">
                  <a:pos x="118" y="12"/>
                </a:cxn>
                <a:cxn ang="0">
                  <a:pos x="125" y="10"/>
                </a:cxn>
                <a:cxn ang="0">
                  <a:pos x="125" y="10"/>
                </a:cxn>
                <a:cxn ang="0">
                  <a:pos x="127" y="9"/>
                </a:cxn>
                <a:cxn ang="0">
                  <a:pos x="128" y="8"/>
                </a:cxn>
                <a:cxn ang="0">
                  <a:pos x="128" y="6"/>
                </a:cxn>
                <a:cxn ang="0">
                  <a:pos x="128" y="5"/>
                </a:cxn>
                <a:cxn ang="0">
                  <a:pos x="126" y="1"/>
                </a:cxn>
                <a:cxn ang="0">
                  <a:pos x="124" y="0"/>
                </a:cxn>
                <a:cxn ang="0">
                  <a:pos x="122" y="0"/>
                </a:cxn>
                <a:cxn ang="0">
                  <a:pos x="122" y="0"/>
                </a:cxn>
              </a:cxnLst>
              <a:rect l="0" t="0" r="r" b="b"/>
              <a:pathLst>
                <a:path w="128" h="138">
                  <a:moveTo>
                    <a:pt x="122" y="0"/>
                  </a:moveTo>
                  <a:lnTo>
                    <a:pt x="122" y="0"/>
                  </a:lnTo>
                  <a:lnTo>
                    <a:pt x="116" y="3"/>
                  </a:lnTo>
                  <a:lnTo>
                    <a:pt x="110" y="6"/>
                  </a:lnTo>
                  <a:lnTo>
                    <a:pt x="103" y="11"/>
                  </a:lnTo>
                  <a:lnTo>
                    <a:pt x="98" y="16"/>
                  </a:lnTo>
                  <a:lnTo>
                    <a:pt x="89" y="28"/>
                  </a:lnTo>
                  <a:lnTo>
                    <a:pt x="80" y="41"/>
                  </a:lnTo>
                  <a:lnTo>
                    <a:pt x="80" y="41"/>
                  </a:lnTo>
                  <a:lnTo>
                    <a:pt x="61" y="63"/>
                  </a:lnTo>
                  <a:lnTo>
                    <a:pt x="42" y="86"/>
                  </a:lnTo>
                  <a:lnTo>
                    <a:pt x="22" y="108"/>
                  </a:lnTo>
                  <a:lnTo>
                    <a:pt x="2" y="130"/>
                  </a:lnTo>
                  <a:lnTo>
                    <a:pt x="2" y="130"/>
                  </a:lnTo>
                  <a:lnTo>
                    <a:pt x="0" y="132"/>
                  </a:lnTo>
                  <a:lnTo>
                    <a:pt x="0" y="133"/>
                  </a:lnTo>
                  <a:lnTo>
                    <a:pt x="1" y="135"/>
                  </a:lnTo>
                  <a:lnTo>
                    <a:pt x="2" y="136"/>
                  </a:lnTo>
                  <a:lnTo>
                    <a:pt x="3" y="137"/>
                  </a:lnTo>
                  <a:lnTo>
                    <a:pt x="5" y="138"/>
                  </a:lnTo>
                  <a:lnTo>
                    <a:pt x="6" y="138"/>
                  </a:lnTo>
                  <a:lnTo>
                    <a:pt x="8" y="136"/>
                  </a:lnTo>
                  <a:lnTo>
                    <a:pt x="8" y="136"/>
                  </a:lnTo>
                  <a:lnTo>
                    <a:pt x="15" y="133"/>
                  </a:lnTo>
                  <a:lnTo>
                    <a:pt x="15" y="133"/>
                  </a:lnTo>
                  <a:lnTo>
                    <a:pt x="17" y="132"/>
                  </a:lnTo>
                  <a:lnTo>
                    <a:pt x="19" y="131"/>
                  </a:lnTo>
                  <a:lnTo>
                    <a:pt x="19" y="128"/>
                  </a:lnTo>
                  <a:lnTo>
                    <a:pt x="19" y="125"/>
                  </a:lnTo>
                  <a:lnTo>
                    <a:pt x="19" y="125"/>
                  </a:lnTo>
                  <a:lnTo>
                    <a:pt x="50" y="91"/>
                  </a:lnTo>
                  <a:lnTo>
                    <a:pt x="80" y="55"/>
                  </a:lnTo>
                  <a:lnTo>
                    <a:pt x="80" y="55"/>
                  </a:lnTo>
                  <a:lnTo>
                    <a:pt x="89" y="43"/>
                  </a:lnTo>
                  <a:lnTo>
                    <a:pt x="99" y="28"/>
                  </a:lnTo>
                  <a:lnTo>
                    <a:pt x="105" y="22"/>
                  </a:lnTo>
                  <a:lnTo>
                    <a:pt x="112" y="16"/>
                  </a:lnTo>
                  <a:lnTo>
                    <a:pt x="118" y="12"/>
                  </a:lnTo>
                  <a:lnTo>
                    <a:pt x="125" y="10"/>
                  </a:lnTo>
                  <a:lnTo>
                    <a:pt x="125" y="10"/>
                  </a:lnTo>
                  <a:lnTo>
                    <a:pt x="127" y="9"/>
                  </a:lnTo>
                  <a:lnTo>
                    <a:pt x="128" y="8"/>
                  </a:lnTo>
                  <a:lnTo>
                    <a:pt x="128" y="6"/>
                  </a:lnTo>
                  <a:lnTo>
                    <a:pt x="128" y="5"/>
                  </a:lnTo>
                  <a:lnTo>
                    <a:pt x="126" y="1"/>
                  </a:lnTo>
                  <a:lnTo>
                    <a:pt x="124" y="0"/>
                  </a:lnTo>
                  <a:lnTo>
                    <a:pt x="122" y="0"/>
                  </a:lnTo>
                  <a:lnTo>
                    <a:pt x="12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7" name="chenying0907 449"/>
            <p:cNvSpPr>
              <a:spLocks/>
            </p:cNvSpPr>
            <p:nvPr/>
          </p:nvSpPr>
          <p:spPr bwMode="auto">
            <a:xfrm>
              <a:off x="6659563" y="3152775"/>
              <a:ext cx="61913" cy="68263"/>
            </a:xfrm>
            <a:custGeom>
              <a:avLst/>
              <a:gdLst/>
              <a:ahLst/>
              <a:cxnLst>
                <a:cxn ang="0">
                  <a:pos x="111" y="1"/>
                </a:cxn>
                <a:cxn ang="0">
                  <a:pos x="111" y="1"/>
                </a:cxn>
                <a:cxn ang="0">
                  <a:pos x="107" y="4"/>
                </a:cxn>
                <a:cxn ang="0">
                  <a:pos x="103" y="8"/>
                </a:cxn>
                <a:cxn ang="0">
                  <a:pos x="100" y="12"/>
                </a:cxn>
                <a:cxn ang="0">
                  <a:pos x="98" y="18"/>
                </a:cxn>
                <a:cxn ang="0">
                  <a:pos x="98" y="18"/>
                </a:cxn>
                <a:cxn ang="0">
                  <a:pos x="95" y="23"/>
                </a:cxn>
                <a:cxn ang="0">
                  <a:pos x="91" y="28"/>
                </a:cxn>
                <a:cxn ang="0">
                  <a:pos x="81" y="37"/>
                </a:cxn>
                <a:cxn ang="0">
                  <a:pos x="71" y="47"/>
                </a:cxn>
                <a:cxn ang="0">
                  <a:pos x="63" y="56"/>
                </a:cxn>
                <a:cxn ang="0">
                  <a:pos x="63" y="56"/>
                </a:cxn>
                <a:cxn ang="0">
                  <a:pos x="55" y="64"/>
                </a:cxn>
                <a:cxn ang="0">
                  <a:pos x="47" y="72"/>
                </a:cxn>
                <a:cxn ang="0">
                  <a:pos x="31" y="88"/>
                </a:cxn>
                <a:cxn ang="0">
                  <a:pos x="14" y="103"/>
                </a:cxn>
                <a:cxn ang="0">
                  <a:pos x="7" y="113"/>
                </a:cxn>
                <a:cxn ang="0">
                  <a:pos x="1" y="121"/>
                </a:cxn>
                <a:cxn ang="0">
                  <a:pos x="1" y="121"/>
                </a:cxn>
                <a:cxn ang="0">
                  <a:pos x="0" y="124"/>
                </a:cxn>
                <a:cxn ang="0">
                  <a:pos x="1" y="126"/>
                </a:cxn>
                <a:cxn ang="0">
                  <a:pos x="3" y="128"/>
                </a:cxn>
                <a:cxn ang="0">
                  <a:pos x="6" y="128"/>
                </a:cxn>
                <a:cxn ang="0">
                  <a:pos x="6" y="128"/>
                </a:cxn>
                <a:cxn ang="0">
                  <a:pos x="20" y="123"/>
                </a:cxn>
                <a:cxn ang="0">
                  <a:pos x="20" y="123"/>
                </a:cxn>
                <a:cxn ang="0">
                  <a:pos x="21" y="122"/>
                </a:cxn>
                <a:cxn ang="0">
                  <a:pos x="22" y="121"/>
                </a:cxn>
                <a:cxn ang="0">
                  <a:pos x="23" y="118"/>
                </a:cxn>
                <a:cxn ang="0">
                  <a:pos x="21" y="116"/>
                </a:cxn>
                <a:cxn ang="0">
                  <a:pos x="20" y="115"/>
                </a:cxn>
                <a:cxn ang="0">
                  <a:pos x="19" y="114"/>
                </a:cxn>
                <a:cxn ang="0">
                  <a:pos x="19" y="114"/>
                </a:cxn>
                <a:cxn ang="0">
                  <a:pos x="37" y="98"/>
                </a:cxn>
                <a:cxn ang="0">
                  <a:pos x="37" y="98"/>
                </a:cxn>
                <a:cxn ang="0">
                  <a:pos x="53" y="81"/>
                </a:cxn>
                <a:cxn ang="0">
                  <a:pos x="69" y="62"/>
                </a:cxn>
                <a:cxn ang="0">
                  <a:pos x="69" y="62"/>
                </a:cxn>
                <a:cxn ang="0">
                  <a:pos x="82" y="48"/>
                </a:cxn>
                <a:cxn ang="0">
                  <a:pos x="97" y="33"/>
                </a:cxn>
                <a:cxn ang="0">
                  <a:pos x="97" y="33"/>
                </a:cxn>
                <a:cxn ang="0">
                  <a:pos x="102" y="27"/>
                </a:cxn>
                <a:cxn ang="0">
                  <a:pos x="106" y="21"/>
                </a:cxn>
                <a:cxn ang="0">
                  <a:pos x="110" y="15"/>
                </a:cxn>
                <a:cxn ang="0">
                  <a:pos x="116" y="9"/>
                </a:cxn>
                <a:cxn ang="0">
                  <a:pos x="116" y="9"/>
                </a:cxn>
                <a:cxn ang="0">
                  <a:pos x="117" y="7"/>
                </a:cxn>
                <a:cxn ang="0">
                  <a:pos x="117" y="5"/>
                </a:cxn>
                <a:cxn ang="0">
                  <a:pos x="117" y="2"/>
                </a:cxn>
                <a:cxn ang="0">
                  <a:pos x="116" y="1"/>
                </a:cxn>
                <a:cxn ang="0">
                  <a:pos x="114" y="0"/>
                </a:cxn>
                <a:cxn ang="0">
                  <a:pos x="113" y="0"/>
                </a:cxn>
                <a:cxn ang="0">
                  <a:pos x="111" y="1"/>
                </a:cxn>
                <a:cxn ang="0">
                  <a:pos x="111" y="1"/>
                </a:cxn>
              </a:cxnLst>
              <a:rect l="0" t="0" r="r" b="b"/>
              <a:pathLst>
                <a:path w="117" h="128">
                  <a:moveTo>
                    <a:pt x="111" y="1"/>
                  </a:moveTo>
                  <a:lnTo>
                    <a:pt x="111" y="1"/>
                  </a:lnTo>
                  <a:lnTo>
                    <a:pt x="107" y="4"/>
                  </a:lnTo>
                  <a:lnTo>
                    <a:pt x="103" y="8"/>
                  </a:lnTo>
                  <a:lnTo>
                    <a:pt x="100" y="12"/>
                  </a:lnTo>
                  <a:lnTo>
                    <a:pt x="98" y="18"/>
                  </a:lnTo>
                  <a:lnTo>
                    <a:pt x="98" y="18"/>
                  </a:lnTo>
                  <a:lnTo>
                    <a:pt x="95" y="23"/>
                  </a:lnTo>
                  <a:lnTo>
                    <a:pt x="91" y="28"/>
                  </a:lnTo>
                  <a:lnTo>
                    <a:pt x="81" y="37"/>
                  </a:lnTo>
                  <a:lnTo>
                    <a:pt x="71" y="47"/>
                  </a:lnTo>
                  <a:lnTo>
                    <a:pt x="63" y="56"/>
                  </a:lnTo>
                  <a:lnTo>
                    <a:pt x="63" y="56"/>
                  </a:lnTo>
                  <a:lnTo>
                    <a:pt x="55" y="64"/>
                  </a:lnTo>
                  <a:lnTo>
                    <a:pt x="47" y="72"/>
                  </a:lnTo>
                  <a:lnTo>
                    <a:pt x="31" y="88"/>
                  </a:lnTo>
                  <a:lnTo>
                    <a:pt x="14" y="103"/>
                  </a:lnTo>
                  <a:lnTo>
                    <a:pt x="7" y="113"/>
                  </a:lnTo>
                  <a:lnTo>
                    <a:pt x="1" y="121"/>
                  </a:lnTo>
                  <a:lnTo>
                    <a:pt x="1" y="121"/>
                  </a:lnTo>
                  <a:lnTo>
                    <a:pt x="0" y="124"/>
                  </a:lnTo>
                  <a:lnTo>
                    <a:pt x="1" y="126"/>
                  </a:lnTo>
                  <a:lnTo>
                    <a:pt x="3" y="128"/>
                  </a:lnTo>
                  <a:lnTo>
                    <a:pt x="6" y="128"/>
                  </a:lnTo>
                  <a:lnTo>
                    <a:pt x="6" y="128"/>
                  </a:lnTo>
                  <a:lnTo>
                    <a:pt x="20" y="123"/>
                  </a:lnTo>
                  <a:lnTo>
                    <a:pt x="20" y="123"/>
                  </a:lnTo>
                  <a:lnTo>
                    <a:pt x="21" y="122"/>
                  </a:lnTo>
                  <a:lnTo>
                    <a:pt x="22" y="121"/>
                  </a:lnTo>
                  <a:lnTo>
                    <a:pt x="23" y="118"/>
                  </a:lnTo>
                  <a:lnTo>
                    <a:pt x="21" y="116"/>
                  </a:lnTo>
                  <a:lnTo>
                    <a:pt x="20" y="115"/>
                  </a:lnTo>
                  <a:lnTo>
                    <a:pt x="19" y="114"/>
                  </a:lnTo>
                  <a:lnTo>
                    <a:pt x="19" y="114"/>
                  </a:lnTo>
                  <a:lnTo>
                    <a:pt x="37" y="98"/>
                  </a:lnTo>
                  <a:lnTo>
                    <a:pt x="37" y="98"/>
                  </a:lnTo>
                  <a:lnTo>
                    <a:pt x="53" y="81"/>
                  </a:lnTo>
                  <a:lnTo>
                    <a:pt x="69" y="62"/>
                  </a:lnTo>
                  <a:lnTo>
                    <a:pt x="69" y="62"/>
                  </a:lnTo>
                  <a:lnTo>
                    <a:pt x="82" y="48"/>
                  </a:lnTo>
                  <a:lnTo>
                    <a:pt x="97" y="33"/>
                  </a:lnTo>
                  <a:lnTo>
                    <a:pt x="97" y="33"/>
                  </a:lnTo>
                  <a:lnTo>
                    <a:pt x="102" y="27"/>
                  </a:lnTo>
                  <a:lnTo>
                    <a:pt x="106" y="21"/>
                  </a:lnTo>
                  <a:lnTo>
                    <a:pt x="110" y="15"/>
                  </a:lnTo>
                  <a:lnTo>
                    <a:pt x="116" y="9"/>
                  </a:lnTo>
                  <a:lnTo>
                    <a:pt x="116" y="9"/>
                  </a:lnTo>
                  <a:lnTo>
                    <a:pt x="117" y="7"/>
                  </a:lnTo>
                  <a:lnTo>
                    <a:pt x="117" y="5"/>
                  </a:lnTo>
                  <a:lnTo>
                    <a:pt x="117" y="2"/>
                  </a:lnTo>
                  <a:lnTo>
                    <a:pt x="116" y="1"/>
                  </a:lnTo>
                  <a:lnTo>
                    <a:pt x="114" y="0"/>
                  </a:lnTo>
                  <a:lnTo>
                    <a:pt x="113"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8" name="chenying0907 450"/>
            <p:cNvSpPr>
              <a:spLocks/>
            </p:cNvSpPr>
            <p:nvPr/>
          </p:nvSpPr>
          <p:spPr bwMode="auto">
            <a:xfrm>
              <a:off x="6691313" y="3163888"/>
              <a:ext cx="55563" cy="69850"/>
            </a:xfrm>
            <a:custGeom>
              <a:avLst/>
              <a:gdLst/>
              <a:ahLst/>
              <a:cxnLst>
                <a:cxn ang="0">
                  <a:pos x="95" y="2"/>
                </a:cxn>
                <a:cxn ang="0">
                  <a:pos x="95" y="2"/>
                </a:cxn>
                <a:cxn ang="0">
                  <a:pos x="89" y="11"/>
                </a:cxn>
                <a:cxn ang="0">
                  <a:pos x="82" y="20"/>
                </a:cxn>
                <a:cxn ang="0">
                  <a:pos x="69" y="38"/>
                </a:cxn>
                <a:cxn ang="0">
                  <a:pos x="53" y="54"/>
                </a:cxn>
                <a:cxn ang="0">
                  <a:pos x="39" y="72"/>
                </a:cxn>
                <a:cxn ang="0">
                  <a:pos x="39" y="72"/>
                </a:cxn>
                <a:cxn ang="0">
                  <a:pos x="28" y="84"/>
                </a:cxn>
                <a:cxn ang="0">
                  <a:pos x="16" y="97"/>
                </a:cxn>
                <a:cxn ang="0">
                  <a:pos x="11" y="103"/>
                </a:cxn>
                <a:cxn ang="0">
                  <a:pos x="6" y="110"/>
                </a:cxn>
                <a:cxn ang="0">
                  <a:pos x="3" y="117"/>
                </a:cxn>
                <a:cxn ang="0">
                  <a:pos x="0" y="126"/>
                </a:cxn>
                <a:cxn ang="0">
                  <a:pos x="0" y="126"/>
                </a:cxn>
                <a:cxn ang="0">
                  <a:pos x="0" y="128"/>
                </a:cxn>
                <a:cxn ang="0">
                  <a:pos x="0" y="130"/>
                </a:cxn>
                <a:cxn ang="0">
                  <a:pos x="2" y="131"/>
                </a:cxn>
                <a:cxn ang="0">
                  <a:pos x="3" y="132"/>
                </a:cxn>
                <a:cxn ang="0">
                  <a:pos x="5" y="132"/>
                </a:cxn>
                <a:cxn ang="0">
                  <a:pos x="6" y="131"/>
                </a:cxn>
                <a:cxn ang="0">
                  <a:pos x="8" y="130"/>
                </a:cxn>
                <a:cxn ang="0">
                  <a:pos x="9" y="129"/>
                </a:cxn>
                <a:cxn ang="0">
                  <a:pos x="9" y="129"/>
                </a:cxn>
                <a:cxn ang="0">
                  <a:pos x="12" y="119"/>
                </a:cxn>
                <a:cxn ang="0">
                  <a:pos x="16" y="111"/>
                </a:cxn>
                <a:cxn ang="0">
                  <a:pos x="22" y="103"/>
                </a:cxn>
                <a:cxn ang="0">
                  <a:pos x="29" y="96"/>
                </a:cxn>
                <a:cxn ang="0">
                  <a:pos x="42" y="81"/>
                </a:cxn>
                <a:cxn ang="0">
                  <a:pos x="55" y="67"/>
                </a:cxn>
                <a:cxn ang="0">
                  <a:pos x="55" y="67"/>
                </a:cxn>
                <a:cxn ang="0">
                  <a:pos x="81" y="38"/>
                </a:cxn>
                <a:cxn ang="0">
                  <a:pos x="93" y="22"/>
                </a:cxn>
                <a:cxn ang="0">
                  <a:pos x="98" y="15"/>
                </a:cxn>
                <a:cxn ang="0">
                  <a:pos x="103" y="6"/>
                </a:cxn>
                <a:cxn ang="0">
                  <a:pos x="103" y="6"/>
                </a:cxn>
                <a:cxn ang="0">
                  <a:pos x="104" y="4"/>
                </a:cxn>
                <a:cxn ang="0">
                  <a:pos x="103" y="3"/>
                </a:cxn>
                <a:cxn ang="0">
                  <a:pos x="103" y="1"/>
                </a:cxn>
                <a:cxn ang="0">
                  <a:pos x="101" y="0"/>
                </a:cxn>
                <a:cxn ang="0">
                  <a:pos x="100" y="0"/>
                </a:cxn>
                <a:cxn ang="0">
                  <a:pos x="98" y="0"/>
                </a:cxn>
                <a:cxn ang="0">
                  <a:pos x="96" y="0"/>
                </a:cxn>
                <a:cxn ang="0">
                  <a:pos x="95" y="2"/>
                </a:cxn>
                <a:cxn ang="0">
                  <a:pos x="95" y="2"/>
                </a:cxn>
              </a:cxnLst>
              <a:rect l="0" t="0" r="r" b="b"/>
              <a:pathLst>
                <a:path w="104" h="132">
                  <a:moveTo>
                    <a:pt x="95" y="2"/>
                  </a:moveTo>
                  <a:lnTo>
                    <a:pt x="95" y="2"/>
                  </a:lnTo>
                  <a:lnTo>
                    <a:pt x="89" y="11"/>
                  </a:lnTo>
                  <a:lnTo>
                    <a:pt x="82" y="20"/>
                  </a:lnTo>
                  <a:lnTo>
                    <a:pt x="69" y="38"/>
                  </a:lnTo>
                  <a:lnTo>
                    <a:pt x="53" y="54"/>
                  </a:lnTo>
                  <a:lnTo>
                    <a:pt x="39" y="72"/>
                  </a:lnTo>
                  <a:lnTo>
                    <a:pt x="39" y="72"/>
                  </a:lnTo>
                  <a:lnTo>
                    <a:pt x="28" y="84"/>
                  </a:lnTo>
                  <a:lnTo>
                    <a:pt x="16" y="97"/>
                  </a:lnTo>
                  <a:lnTo>
                    <a:pt x="11" y="103"/>
                  </a:lnTo>
                  <a:lnTo>
                    <a:pt x="6" y="110"/>
                  </a:lnTo>
                  <a:lnTo>
                    <a:pt x="3" y="117"/>
                  </a:lnTo>
                  <a:lnTo>
                    <a:pt x="0" y="126"/>
                  </a:lnTo>
                  <a:lnTo>
                    <a:pt x="0" y="126"/>
                  </a:lnTo>
                  <a:lnTo>
                    <a:pt x="0" y="128"/>
                  </a:lnTo>
                  <a:lnTo>
                    <a:pt x="0" y="130"/>
                  </a:lnTo>
                  <a:lnTo>
                    <a:pt x="2" y="131"/>
                  </a:lnTo>
                  <a:lnTo>
                    <a:pt x="3" y="132"/>
                  </a:lnTo>
                  <a:lnTo>
                    <a:pt x="5" y="132"/>
                  </a:lnTo>
                  <a:lnTo>
                    <a:pt x="6" y="131"/>
                  </a:lnTo>
                  <a:lnTo>
                    <a:pt x="8" y="130"/>
                  </a:lnTo>
                  <a:lnTo>
                    <a:pt x="9" y="129"/>
                  </a:lnTo>
                  <a:lnTo>
                    <a:pt x="9" y="129"/>
                  </a:lnTo>
                  <a:lnTo>
                    <a:pt x="12" y="119"/>
                  </a:lnTo>
                  <a:lnTo>
                    <a:pt x="16" y="111"/>
                  </a:lnTo>
                  <a:lnTo>
                    <a:pt x="22" y="103"/>
                  </a:lnTo>
                  <a:lnTo>
                    <a:pt x="29" y="96"/>
                  </a:lnTo>
                  <a:lnTo>
                    <a:pt x="42" y="81"/>
                  </a:lnTo>
                  <a:lnTo>
                    <a:pt x="55" y="67"/>
                  </a:lnTo>
                  <a:lnTo>
                    <a:pt x="55" y="67"/>
                  </a:lnTo>
                  <a:lnTo>
                    <a:pt x="81" y="38"/>
                  </a:lnTo>
                  <a:lnTo>
                    <a:pt x="93" y="22"/>
                  </a:lnTo>
                  <a:lnTo>
                    <a:pt x="98" y="15"/>
                  </a:lnTo>
                  <a:lnTo>
                    <a:pt x="103" y="6"/>
                  </a:lnTo>
                  <a:lnTo>
                    <a:pt x="103" y="6"/>
                  </a:lnTo>
                  <a:lnTo>
                    <a:pt x="104" y="4"/>
                  </a:lnTo>
                  <a:lnTo>
                    <a:pt x="103" y="3"/>
                  </a:lnTo>
                  <a:lnTo>
                    <a:pt x="103" y="1"/>
                  </a:lnTo>
                  <a:lnTo>
                    <a:pt x="101" y="0"/>
                  </a:lnTo>
                  <a:lnTo>
                    <a:pt x="100" y="0"/>
                  </a:lnTo>
                  <a:lnTo>
                    <a:pt x="98" y="0"/>
                  </a:lnTo>
                  <a:lnTo>
                    <a:pt x="96" y="0"/>
                  </a:lnTo>
                  <a:lnTo>
                    <a:pt x="95" y="2"/>
                  </a:lnTo>
                  <a:lnTo>
                    <a:pt x="9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9" name="chenying0907 451"/>
            <p:cNvSpPr>
              <a:spLocks/>
            </p:cNvSpPr>
            <p:nvPr/>
          </p:nvSpPr>
          <p:spPr bwMode="auto">
            <a:xfrm>
              <a:off x="6721476" y="3168650"/>
              <a:ext cx="65088" cy="77788"/>
            </a:xfrm>
            <a:custGeom>
              <a:avLst/>
              <a:gdLst/>
              <a:ahLst/>
              <a:cxnLst>
                <a:cxn ang="0">
                  <a:pos x="119" y="0"/>
                </a:cxn>
                <a:cxn ang="0">
                  <a:pos x="119" y="0"/>
                </a:cxn>
                <a:cxn ang="0">
                  <a:pos x="110" y="1"/>
                </a:cxn>
                <a:cxn ang="0">
                  <a:pos x="103" y="5"/>
                </a:cxn>
                <a:cxn ang="0">
                  <a:pos x="95" y="10"/>
                </a:cxn>
                <a:cxn ang="0">
                  <a:pos x="88" y="15"/>
                </a:cxn>
                <a:cxn ang="0">
                  <a:pos x="83" y="23"/>
                </a:cxn>
                <a:cxn ang="0">
                  <a:pos x="77" y="30"/>
                </a:cxn>
                <a:cxn ang="0">
                  <a:pos x="68" y="44"/>
                </a:cxn>
                <a:cxn ang="0">
                  <a:pos x="68" y="44"/>
                </a:cxn>
                <a:cxn ang="0">
                  <a:pos x="50" y="68"/>
                </a:cxn>
                <a:cxn ang="0">
                  <a:pos x="32" y="91"/>
                </a:cxn>
                <a:cxn ang="0">
                  <a:pos x="16" y="115"/>
                </a:cxn>
                <a:cxn ang="0">
                  <a:pos x="8" y="127"/>
                </a:cxn>
                <a:cxn ang="0">
                  <a:pos x="0" y="139"/>
                </a:cxn>
                <a:cxn ang="0">
                  <a:pos x="0" y="139"/>
                </a:cxn>
                <a:cxn ang="0">
                  <a:pos x="0" y="141"/>
                </a:cxn>
                <a:cxn ang="0">
                  <a:pos x="0" y="144"/>
                </a:cxn>
                <a:cxn ang="0">
                  <a:pos x="1" y="145"/>
                </a:cxn>
                <a:cxn ang="0">
                  <a:pos x="3" y="146"/>
                </a:cxn>
                <a:cxn ang="0">
                  <a:pos x="5" y="147"/>
                </a:cxn>
                <a:cxn ang="0">
                  <a:pos x="7" y="147"/>
                </a:cxn>
                <a:cxn ang="0">
                  <a:pos x="8" y="146"/>
                </a:cxn>
                <a:cxn ang="0">
                  <a:pos x="9" y="145"/>
                </a:cxn>
                <a:cxn ang="0">
                  <a:pos x="9" y="145"/>
                </a:cxn>
                <a:cxn ang="0">
                  <a:pos x="15" y="133"/>
                </a:cxn>
                <a:cxn ang="0">
                  <a:pos x="22" y="123"/>
                </a:cxn>
                <a:cxn ang="0">
                  <a:pos x="37" y="103"/>
                </a:cxn>
                <a:cxn ang="0">
                  <a:pos x="52" y="84"/>
                </a:cxn>
                <a:cxn ang="0">
                  <a:pos x="66" y="64"/>
                </a:cxn>
                <a:cxn ang="0">
                  <a:pos x="66" y="64"/>
                </a:cxn>
                <a:cxn ang="0">
                  <a:pos x="76" y="47"/>
                </a:cxn>
                <a:cxn ang="0">
                  <a:pos x="81" y="39"/>
                </a:cxn>
                <a:cxn ang="0">
                  <a:pos x="87" y="30"/>
                </a:cxn>
                <a:cxn ang="0">
                  <a:pos x="94" y="23"/>
                </a:cxn>
                <a:cxn ang="0">
                  <a:pos x="102" y="17"/>
                </a:cxn>
                <a:cxn ang="0">
                  <a:pos x="110" y="11"/>
                </a:cxn>
                <a:cxn ang="0">
                  <a:pos x="114" y="10"/>
                </a:cxn>
                <a:cxn ang="0">
                  <a:pos x="119" y="9"/>
                </a:cxn>
                <a:cxn ang="0">
                  <a:pos x="119" y="9"/>
                </a:cxn>
                <a:cxn ang="0">
                  <a:pos x="120" y="8"/>
                </a:cxn>
                <a:cxn ang="0">
                  <a:pos x="122" y="7"/>
                </a:cxn>
                <a:cxn ang="0">
                  <a:pos x="123" y="4"/>
                </a:cxn>
                <a:cxn ang="0">
                  <a:pos x="123" y="2"/>
                </a:cxn>
                <a:cxn ang="0">
                  <a:pos x="122" y="1"/>
                </a:cxn>
                <a:cxn ang="0">
                  <a:pos x="120" y="0"/>
                </a:cxn>
                <a:cxn ang="0">
                  <a:pos x="119" y="0"/>
                </a:cxn>
                <a:cxn ang="0">
                  <a:pos x="119" y="0"/>
                </a:cxn>
              </a:cxnLst>
              <a:rect l="0" t="0" r="r" b="b"/>
              <a:pathLst>
                <a:path w="123" h="147">
                  <a:moveTo>
                    <a:pt x="119" y="0"/>
                  </a:moveTo>
                  <a:lnTo>
                    <a:pt x="119" y="0"/>
                  </a:lnTo>
                  <a:lnTo>
                    <a:pt x="110" y="1"/>
                  </a:lnTo>
                  <a:lnTo>
                    <a:pt x="103" y="5"/>
                  </a:lnTo>
                  <a:lnTo>
                    <a:pt x="95" y="10"/>
                  </a:lnTo>
                  <a:lnTo>
                    <a:pt x="88" y="15"/>
                  </a:lnTo>
                  <a:lnTo>
                    <a:pt x="83" y="23"/>
                  </a:lnTo>
                  <a:lnTo>
                    <a:pt x="77" y="30"/>
                  </a:lnTo>
                  <a:lnTo>
                    <a:pt x="68" y="44"/>
                  </a:lnTo>
                  <a:lnTo>
                    <a:pt x="68" y="44"/>
                  </a:lnTo>
                  <a:lnTo>
                    <a:pt x="50" y="68"/>
                  </a:lnTo>
                  <a:lnTo>
                    <a:pt x="32" y="91"/>
                  </a:lnTo>
                  <a:lnTo>
                    <a:pt x="16" y="115"/>
                  </a:lnTo>
                  <a:lnTo>
                    <a:pt x="8" y="127"/>
                  </a:lnTo>
                  <a:lnTo>
                    <a:pt x="0" y="139"/>
                  </a:lnTo>
                  <a:lnTo>
                    <a:pt x="0" y="139"/>
                  </a:lnTo>
                  <a:lnTo>
                    <a:pt x="0" y="141"/>
                  </a:lnTo>
                  <a:lnTo>
                    <a:pt x="0" y="144"/>
                  </a:lnTo>
                  <a:lnTo>
                    <a:pt x="1" y="145"/>
                  </a:lnTo>
                  <a:lnTo>
                    <a:pt x="3" y="146"/>
                  </a:lnTo>
                  <a:lnTo>
                    <a:pt x="5" y="147"/>
                  </a:lnTo>
                  <a:lnTo>
                    <a:pt x="7" y="147"/>
                  </a:lnTo>
                  <a:lnTo>
                    <a:pt x="8" y="146"/>
                  </a:lnTo>
                  <a:lnTo>
                    <a:pt x="9" y="145"/>
                  </a:lnTo>
                  <a:lnTo>
                    <a:pt x="9" y="145"/>
                  </a:lnTo>
                  <a:lnTo>
                    <a:pt x="15" y="133"/>
                  </a:lnTo>
                  <a:lnTo>
                    <a:pt x="22" y="123"/>
                  </a:lnTo>
                  <a:lnTo>
                    <a:pt x="37" y="103"/>
                  </a:lnTo>
                  <a:lnTo>
                    <a:pt x="52" y="84"/>
                  </a:lnTo>
                  <a:lnTo>
                    <a:pt x="66" y="64"/>
                  </a:lnTo>
                  <a:lnTo>
                    <a:pt x="66" y="64"/>
                  </a:lnTo>
                  <a:lnTo>
                    <a:pt x="76" y="47"/>
                  </a:lnTo>
                  <a:lnTo>
                    <a:pt x="81" y="39"/>
                  </a:lnTo>
                  <a:lnTo>
                    <a:pt x="87" y="30"/>
                  </a:lnTo>
                  <a:lnTo>
                    <a:pt x="94" y="23"/>
                  </a:lnTo>
                  <a:lnTo>
                    <a:pt x="102" y="17"/>
                  </a:lnTo>
                  <a:lnTo>
                    <a:pt x="110" y="11"/>
                  </a:lnTo>
                  <a:lnTo>
                    <a:pt x="114" y="10"/>
                  </a:lnTo>
                  <a:lnTo>
                    <a:pt x="119" y="9"/>
                  </a:lnTo>
                  <a:lnTo>
                    <a:pt x="119" y="9"/>
                  </a:lnTo>
                  <a:lnTo>
                    <a:pt x="120" y="8"/>
                  </a:lnTo>
                  <a:lnTo>
                    <a:pt x="122" y="7"/>
                  </a:lnTo>
                  <a:lnTo>
                    <a:pt x="123" y="4"/>
                  </a:lnTo>
                  <a:lnTo>
                    <a:pt x="123" y="2"/>
                  </a:lnTo>
                  <a:lnTo>
                    <a:pt x="122" y="1"/>
                  </a:lnTo>
                  <a:lnTo>
                    <a:pt x="120" y="0"/>
                  </a:lnTo>
                  <a:lnTo>
                    <a:pt x="119" y="0"/>
                  </a:lnTo>
                  <a:lnTo>
                    <a:pt x="11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0" name="chenying0907 452"/>
            <p:cNvSpPr>
              <a:spLocks/>
            </p:cNvSpPr>
            <p:nvPr/>
          </p:nvSpPr>
          <p:spPr bwMode="auto">
            <a:xfrm>
              <a:off x="6734176" y="3182938"/>
              <a:ext cx="74613" cy="77788"/>
            </a:xfrm>
            <a:custGeom>
              <a:avLst/>
              <a:gdLst/>
              <a:ahLst/>
              <a:cxnLst>
                <a:cxn ang="0">
                  <a:pos x="137" y="0"/>
                </a:cxn>
                <a:cxn ang="0">
                  <a:pos x="137" y="0"/>
                </a:cxn>
                <a:cxn ang="0">
                  <a:pos x="125" y="5"/>
                </a:cxn>
                <a:cxn ang="0">
                  <a:pos x="115" y="10"/>
                </a:cxn>
                <a:cxn ang="0">
                  <a:pos x="106" y="17"/>
                </a:cxn>
                <a:cxn ang="0">
                  <a:pos x="96" y="25"/>
                </a:cxn>
                <a:cxn ang="0">
                  <a:pos x="87" y="32"/>
                </a:cxn>
                <a:cxn ang="0">
                  <a:pos x="79" y="40"/>
                </a:cxn>
                <a:cxn ang="0">
                  <a:pos x="63" y="58"/>
                </a:cxn>
                <a:cxn ang="0">
                  <a:pos x="63" y="58"/>
                </a:cxn>
                <a:cxn ang="0">
                  <a:pos x="45" y="77"/>
                </a:cxn>
                <a:cxn ang="0">
                  <a:pos x="27" y="96"/>
                </a:cxn>
                <a:cxn ang="0">
                  <a:pos x="20" y="106"/>
                </a:cxn>
                <a:cxn ang="0">
                  <a:pos x="13" y="117"/>
                </a:cxn>
                <a:cxn ang="0">
                  <a:pos x="5" y="128"/>
                </a:cxn>
                <a:cxn ang="0">
                  <a:pos x="0" y="141"/>
                </a:cxn>
                <a:cxn ang="0">
                  <a:pos x="0" y="141"/>
                </a:cxn>
                <a:cxn ang="0">
                  <a:pos x="0" y="142"/>
                </a:cxn>
                <a:cxn ang="0">
                  <a:pos x="0" y="144"/>
                </a:cxn>
                <a:cxn ang="0">
                  <a:pos x="2" y="147"/>
                </a:cxn>
                <a:cxn ang="0">
                  <a:pos x="5" y="147"/>
                </a:cxn>
                <a:cxn ang="0">
                  <a:pos x="8" y="146"/>
                </a:cxn>
                <a:cxn ang="0">
                  <a:pos x="8" y="146"/>
                </a:cxn>
                <a:cxn ang="0">
                  <a:pos x="16" y="142"/>
                </a:cxn>
                <a:cxn ang="0">
                  <a:pos x="16" y="142"/>
                </a:cxn>
                <a:cxn ang="0">
                  <a:pos x="17" y="141"/>
                </a:cxn>
                <a:cxn ang="0">
                  <a:pos x="18" y="140"/>
                </a:cxn>
                <a:cxn ang="0">
                  <a:pos x="19" y="137"/>
                </a:cxn>
                <a:cxn ang="0">
                  <a:pos x="17" y="134"/>
                </a:cxn>
                <a:cxn ang="0">
                  <a:pos x="16" y="133"/>
                </a:cxn>
                <a:cxn ang="0">
                  <a:pos x="14" y="133"/>
                </a:cxn>
                <a:cxn ang="0">
                  <a:pos x="14" y="133"/>
                </a:cxn>
                <a:cxn ang="0">
                  <a:pos x="19" y="124"/>
                </a:cxn>
                <a:cxn ang="0">
                  <a:pos x="24" y="115"/>
                </a:cxn>
                <a:cxn ang="0">
                  <a:pos x="35" y="99"/>
                </a:cxn>
                <a:cxn ang="0">
                  <a:pos x="50" y="84"/>
                </a:cxn>
                <a:cxn ang="0">
                  <a:pos x="65" y="70"/>
                </a:cxn>
                <a:cxn ang="0">
                  <a:pos x="65" y="70"/>
                </a:cxn>
                <a:cxn ang="0">
                  <a:pos x="71" y="63"/>
                </a:cxn>
                <a:cxn ang="0">
                  <a:pos x="78" y="56"/>
                </a:cxn>
                <a:cxn ang="0">
                  <a:pos x="84" y="48"/>
                </a:cxn>
                <a:cxn ang="0">
                  <a:pos x="90" y="41"/>
                </a:cxn>
                <a:cxn ang="0">
                  <a:pos x="90" y="41"/>
                </a:cxn>
                <a:cxn ang="0">
                  <a:pos x="101" y="32"/>
                </a:cxn>
                <a:cxn ang="0">
                  <a:pos x="113" y="23"/>
                </a:cxn>
                <a:cxn ang="0">
                  <a:pos x="125" y="15"/>
                </a:cxn>
                <a:cxn ang="0">
                  <a:pos x="139" y="9"/>
                </a:cxn>
                <a:cxn ang="0">
                  <a:pos x="139" y="9"/>
                </a:cxn>
                <a:cxn ang="0">
                  <a:pos x="141" y="8"/>
                </a:cxn>
                <a:cxn ang="0">
                  <a:pos x="142" y="7"/>
                </a:cxn>
                <a:cxn ang="0">
                  <a:pos x="142" y="3"/>
                </a:cxn>
                <a:cxn ang="0">
                  <a:pos x="141" y="2"/>
                </a:cxn>
                <a:cxn ang="0">
                  <a:pos x="140" y="1"/>
                </a:cxn>
                <a:cxn ang="0">
                  <a:pos x="139" y="0"/>
                </a:cxn>
                <a:cxn ang="0">
                  <a:pos x="137" y="0"/>
                </a:cxn>
                <a:cxn ang="0">
                  <a:pos x="137" y="0"/>
                </a:cxn>
              </a:cxnLst>
              <a:rect l="0" t="0" r="r" b="b"/>
              <a:pathLst>
                <a:path w="142" h="147">
                  <a:moveTo>
                    <a:pt x="137" y="0"/>
                  </a:moveTo>
                  <a:lnTo>
                    <a:pt x="137" y="0"/>
                  </a:lnTo>
                  <a:lnTo>
                    <a:pt x="125" y="5"/>
                  </a:lnTo>
                  <a:lnTo>
                    <a:pt x="115" y="10"/>
                  </a:lnTo>
                  <a:lnTo>
                    <a:pt x="106" y="17"/>
                  </a:lnTo>
                  <a:lnTo>
                    <a:pt x="96" y="25"/>
                  </a:lnTo>
                  <a:lnTo>
                    <a:pt x="87" y="32"/>
                  </a:lnTo>
                  <a:lnTo>
                    <a:pt x="79" y="40"/>
                  </a:lnTo>
                  <a:lnTo>
                    <a:pt x="63" y="58"/>
                  </a:lnTo>
                  <a:lnTo>
                    <a:pt x="63" y="58"/>
                  </a:lnTo>
                  <a:lnTo>
                    <a:pt x="45" y="77"/>
                  </a:lnTo>
                  <a:lnTo>
                    <a:pt x="27" y="96"/>
                  </a:lnTo>
                  <a:lnTo>
                    <a:pt x="20" y="106"/>
                  </a:lnTo>
                  <a:lnTo>
                    <a:pt x="13" y="117"/>
                  </a:lnTo>
                  <a:lnTo>
                    <a:pt x="5" y="128"/>
                  </a:lnTo>
                  <a:lnTo>
                    <a:pt x="0" y="141"/>
                  </a:lnTo>
                  <a:lnTo>
                    <a:pt x="0" y="141"/>
                  </a:lnTo>
                  <a:lnTo>
                    <a:pt x="0" y="142"/>
                  </a:lnTo>
                  <a:lnTo>
                    <a:pt x="0" y="144"/>
                  </a:lnTo>
                  <a:lnTo>
                    <a:pt x="2" y="147"/>
                  </a:lnTo>
                  <a:lnTo>
                    <a:pt x="5" y="147"/>
                  </a:lnTo>
                  <a:lnTo>
                    <a:pt x="8" y="146"/>
                  </a:lnTo>
                  <a:lnTo>
                    <a:pt x="8" y="146"/>
                  </a:lnTo>
                  <a:lnTo>
                    <a:pt x="16" y="142"/>
                  </a:lnTo>
                  <a:lnTo>
                    <a:pt x="16" y="142"/>
                  </a:lnTo>
                  <a:lnTo>
                    <a:pt x="17" y="141"/>
                  </a:lnTo>
                  <a:lnTo>
                    <a:pt x="18" y="140"/>
                  </a:lnTo>
                  <a:lnTo>
                    <a:pt x="19" y="137"/>
                  </a:lnTo>
                  <a:lnTo>
                    <a:pt x="17" y="134"/>
                  </a:lnTo>
                  <a:lnTo>
                    <a:pt x="16" y="133"/>
                  </a:lnTo>
                  <a:lnTo>
                    <a:pt x="14" y="133"/>
                  </a:lnTo>
                  <a:lnTo>
                    <a:pt x="14" y="133"/>
                  </a:lnTo>
                  <a:lnTo>
                    <a:pt x="19" y="124"/>
                  </a:lnTo>
                  <a:lnTo>
                    <a:pt x="24" y="115"/>
                  </a:lnTo>
                  <a:lnTo>
                    <a:pt x="35" y="99"/>
                  </a:lnTo>
                  <a:lnTo>
                    <a:pt x="50" y="84"/>
                  </a:lnTo>
                  <a:lnTo>
                    <a:pt x="65" y="70"/>
                  </a:lnTo>
                  <a:lnTo>
                    <a:pt x="65" y="70"/>
                  </a:lnTo>
                  <a:lnTo>
                    <a:pt x="71" y="63"/>
                  </a:lnTo>
                  <a:lnTo>
                    <a:pt x="78" y="56"/>
                  </a:lnTo>
                  <a:lnTo>
                    <a:pt x="84" y="48"/>
                  </a:lnTo>
                  <a:lnTo>
                    <a:pt x="90" y="41"/>
                  </a:lnTo>
                  <a:lnTo>
                    <a:pt x="90" y="41"/>
                  </a:lnTo>
                  <a:lnTo>
                    <a:pt x="101" y="32"/>
                  </a:lnTo>
                  <a:lnTo>
                    <a:pt x="113" y="23"/>
                  </a:lnTo>
                  <a:lnTo>
                    <a:pt x="125" y="15"/>
                  </a:lnTo>
                  <a:lnTo>
                    <a:pt x="139" y="9"/>
                  </a:lnTo>
                  <a:lnTo>
                    <a:pt x="139" y="9"/>
                  </a:lnTo>
                  <a:lnTo>
                    <a:pt x="141" y="8"/>
                  </a:lnTo>
                  <a:lnTo>
                    <a:pt x="142" y="7"/>
                  </a:lnTo>
                  <a:lnTo>
                    <a:pt x="142" y="3"/>
                  </a:lnTo>
                  <a:lnTo>
                    <a:pt x="141" y="2"/>
                  </a:lnTo>
                  <a:lnTo>
                    <a:pt x="140" y="1"/>
                  </a:lnTo>
                  <a:lnTo>
                    <a:pt x="139" y="0"/>
                  </a:lnTo>
                  <a:lnTo>
                    <a:pt x="137" y="0"/>
                  </a:lnTo>
                  <a:lnTo>
                    <a:pt x="13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1" name="chenying0907 453"/>
            <p:cNvSpPr>
              <a:spLocks/>
            </p:cNvSpPr>
            <p:nvPr/>
          </p:nvSpPr>
          <p:spPr bwMode="auto">
            <a:xfrm>
              <a:off x="6754813" y="3195638"/>
              <a:ext cx="79375" cy="76200"/>
            </a:xfrm>
            <a:custGeom>
              <a:avLst/>
              <a:gdLst/>
              <a:ahLst/>
              <a:cxnLst>
                <a:cxn ang="0">
                  <a:pos x="144" y="1"/>
                </a:cxn>
                <a:cxn ang="0">
                  <a:pos x="144" y="1"/>
                </a:cxn>
                <a:cxn ang="0">
                  <a:pos x="128" y="15"/>
                </a:cxn>
                <a:cxn ang="0">
                  <a:pos x="112" y="29"/>
                </a:cxn>
                <a:cxn ang="0">
                  <a:pos x="95" y="41"/>
                </a:cxn>
                <a:cxn ang="0">
                  <a:pos x="80" y="54"/>
                </a:cxn>
                <a:cxn ang="0">
                  <a:pos x="80" y="54"/>
                </a:cxn>
                <a:cxn ang="0">
                  <a:pos x="59" y="74"/>
                </a:cxn>
                <a:cxn ang="0">
                  <a:pos x="40" y="94"/>
                </a:cxn>
                <a:cxn ang="0">
                  <a:pos x="1" y="134"/>
                </a:cxn>
                <a:cxn ang="0">
                  <a:pos x="1" y="134"/>
                </a:cxn>
                <a:cxn ang="0">
                  <a:pos x="0" y="135"/>
                </a:cxn>
                <a:cxn ang="0">
                  <a:pos x="0" y="137"/>
                </a:cxn>
                <a:cxn ang="0">
                  <a:pos x="1" y="140"/>
                </a:cxn>
                <a:cxn ang="0">
                  <a:pos x="4" y="142"/>
                </a:cxn>
                <a:cxn ang="0">
                  <a:pos x="6" y="142"/>
                </a:cxn>
                <a:cxn ang="0">
                  <a:pos x="7" y="141"/>
                </a:cxn>
                <a:cxn ang="0">
                  <a:pos x="7" y="141"/>
                </a:cxn>
                <a:cxn ang="0">
                  <a:pos x="12" y="139"/>
                </a:cxn>
                <a:cxn ang="0">
                  <a:pos x="17" y="137"/>
                </a:cxn>
                <a:cxn ang="0">
                  <a:pos x="21" y="135"/>
                </a:cxn>
                <a:cxn ang="0">
                  <a:pos x="26" y="132"/>
                </a:cxn>
                <a:cxn ang="0">
                  <a:pos x="26" y="132"/>
                </a:cxn>
                <a:cxn ang="0">
                  <a:pos x="28" y="130"/>
                </a:cxn>
                <a:cxn ang="0">
                  <a:pos x="28" y="127"/>
                </a:cxn>
                <a:cxn ang="0">
                  <a:pos x="27" y="125"/>
                </a:cxn>
                <a:cxn ang="0">
                  <a:pos x="25" y="124"/>
                </a:cxn>
                <a:cxn ang="0">
                  <a:pos x="25" y="124"/>
                </a:cxn>
                <a:cxn ang="0">
                  <a:pos x="52" y="95"/>
                </a:cxn>
                <a:cxn ang="0">
                  <a:pos x="80" y="68"/>
                </a:cxn>
                <a:cxn ang="0">
                  <a:pos x="80" y="68"/>
                </a:cxn>
                <a:cxn ang="0">
                  <a:pos x="98" y="52"/>
                </a:cxn>
                <a:cxn ang="0">
                  <a:pos x="115" y="38"/>
                </a:cxn>
                <a:cxn ang="0">
                  <a:pos x="134" y="23"/>
                </a:cxn>
                <a:cxn ang="0">
                  <a:pos x="150" y="8"/>
                </a:cxn>
                <a:cxn ang="0">
                  <a:pos x="150" y="8"/>
                </a:cxn>
                <a:cxn ang="0">
                  <a:pos x="151" y="6"/>
                </a:cxn>
                <a:cxn ang="0">
                  <a:pos x="151" y="5"/>
                </a:cxn>
                <a:cxn ang="0">
                  <a:pos x="151" y="3"/>
                </a:cxn>
                <a:cxn ang="0">
                  <a:pos x="150" y="2"/>
                </a:cxn>
                <a:cxn ang="0">
                  <a:pos x="149" y="1"/>
                </a:cxn>
                <a:cxn ang="0">
                  <a:pos x="147" y="0"/>
                </a:cxn>
                <a:cxn ang="0">
                  <a:pos x="145" y="0"/>
                </a:cxn>
                <a:cxn ang="0">
                  <a:pos x="144" y="1"/>
                </a:cxn>
                <a:cxn ang="0">
                  <a:pos x="144" y="1"/>
                </a:cxn>
              </a:cxnLst>
              <a:rect l="0" t="0" r="r" b="b"/>
              <a:pathLst>
                <a:path w="151" h="142">
                  <a:moveTo>
                    <a:pt x="144" y="1"/>
                  </a:moveTo>
                  <a:lnTo>
                    <a:pt x="144" y="1"/>
                  </a:lnTo>
                  <a:lnTo>
                    <a:pt x="128" y="15"/>
                  </a:lnTo>
                  <a:lnTo>
                    <a:pt x="112" y="29"/>
                  </a:lnTo>
                  <a:lnTo>
                    <a:pt x="95" y="41"/>
                  </a:lnTo>
                  <a:lnTo>
                    <a:pt x="80" y="54"/>
                  </a:lnTo>
                  <a:lnTo>
                    <a:pt x="80" y="54"/>
                  </a:lnTo>
                  <a:lnTo>
                    <a:pt x="59" y="74"/>
                  </a:lnTo>
                  <a:lnTo>
                    <a:pt x="40" y="94"/>
                  </a:lnTo>
                  <a:lnTo>
                    <a:pt x="1" y="134"/>
                  </a:lnTo>
                  <a:lnTo>
                    <a:pt x="1" y="134"/>
                  </a:lnTo>
                  <a:lnTo>
                    <a:pt x="0" y="135"/>
                  </a:lnTo>
                  <a:lnTo>
                    <a:pt x="0" y="137"/>
                  </a:lnTo>
                  <a:lnTo>
                    <a:pt x="1" y="140"/>
                  </a:lnTo>
                  <a:lnTo>
                    <a:pt x="4" y="142"/>
                  </a:lnTo>
                  <a:lnTo>
                    <a:pt x="6" y="142"/>
                  </a:lnTo>
                  <a:lnTo>
                    <a:pt x="7" y="141"/>
                  </a:lnTo>
                  <a:lnTo>
                    <a:pt x="7" y="141"/>
                  </a:lnTo>
                  <a:lnTo>
                    <a:pt x="12" y="139"/>
                  </a:lnTo>
                  <a:lnTo>
                    <a:pt x="17" y="137"/>
                  </a:lnTo>
                  <a:lnTo>
                    <a:pt x="21" y="135"/>
                  </a:lnTo>
                  <a:lnTo>
                    <a:pt x="26" y="132"/>
                  </a:lnTo>
                  <a:lnTo>
                    <a:pt x="26" y="132"/>
                  </a:lnTo>
                  <a:lnTo>
                    <a:pt x="28" y="130"/>
                  </a:lnTo>
                  <a:lnTo>
                    <a:pt x="28" y="127"/>
                  </a:lnTo>
                  <a:lnTo>
                    <a:pt x="27" y="125"/>
                  </a:lnTo>
                  <a:lnTo>
                    <a:pt x="25" y="124"/>
                  </a:lnTo>
                  <a:lnTo>
                    <a:pt x="25" y="124"/>
                  </a:lnTo>
                  <a:lnTo>
                    <a:pt x="52" y="95"/>
                  </a:lnTo>
                  <a:lnTo>
                    <a:pt x="80" y="68"/>
                  </a:lnTo>
                  <a:lnTo>
                    <a:pt x="80" y="68"/>
                  </a:lnTo>
                  <a:lnTo>
                    <a:pt x="98" y="52"/>
                  </a:lnTo>
                  <a:lnTo>
                    <a:pt x="115" y="38"/>
                  </a:lnTo>
                  <a:lnTo>
                    <a:pt x="134" y="23"/>
                  </a:lnTo>
                  <a:lnTo>
                    <a:pt x="150" y="8"/>
                  </a:lnTo>
                  <a:lnTo>
                    <a:pt x="150" y="8"/>
                  </a:lnTo>
                  <a:lnTo>
                    <a:pt x="151" y="6"/>
                  </a:lnTo>
                  <a:lnTo>
                    <a:pt x="151" y="5"/>
                  </a:lnTo>
                  <a:lnTo>
                    <a:pt x="151" y="3"/>
                  </a:lnTo>
                  <a:lnTo>
                    <a:pt x="150" y="2"/>
                  </a:lnTo>
                  <a:lnTo>
                    <a:pt x="149" y="1"/>
                  </a:lnTo>
                  <a:lnTo>
                    <a:pt x="147" y="0"/>
                  </a:lnTo>
                  <a:lnTo>
                    <a:pt x="145" y="0"/>
                  </a:lnTo>
                  <a:lnTo>
                    <a:pt x="144" y="1"/>
                  </a:lnTo>
                  <a:lnTo>
                    <a:pt x="1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2" name="chenying0907 454"/>
            <p:cNvSpPr>
              <a:spLocks/>
            </p:cNvSpPr>
            <p:nvPr/>
          </p:nvSpPr>
          <p:spPr bwMode="auto">
            <a:xfrm>
              <a:off x="6773863" y="3211513"/>
              <a:ext cx="71438" cy="82550"/>
            </a:xfrm>
            <a:custGeom>
              <a:avLst/>
              <a:gdLst/>
              <a:ahLst/>
              <a:cxnLst>
                <a:cxn ang="0">
                  <a:pos x="124" y="3"/>
                </a:cxn>
                <a:cxn ang="0">
                  <a:pos x="124" y="3"/>
                </a:cxn>
                <a:cxn ang="0">
                  <a:pos x="121" y="8"/>
                </a:cxn>
                <a:cxn ang="0">
                  <a:pos x="118" y="12"/>
                </a:cxn>
                <a:cxn ang="0">
                  <a:pos x="115" y="16"/>
                </a:cxn>
                <a:cxn ang="0">
                  <a:pos x="111" y="20"/>
                </a:cxn>
                <a:cxn ang="0">
                  <a:pos x="102" y="27"/>
                </a:cxn>
                <a:cxn ang="0">
                  <a:pos x="95" y="34"/>
                </a:cxn>
                <a:cxn ang="0">
                  <a:pos x="95" y="34"/>
                </a:cxn>
                <a:cxn ang="0">
                  <a:pos x="87" y="43"/>
                </a:cxn>
                <a:cxn ang="0">
                  <a:pos x="80" y="52"/>
                </a:cxn>
                <a:cxn ang="0">
                  <a:pos x="74" y="60"/>
                </a:cxn>
                <a:cxn ang="0">
                  <a:pos x="67" y="70"/>
                </a:cxn>
                <a:cxn ang="0">
                  <a:pos x="67" y="70"/>
                </a:cxn>
                <a:cxn ang="0">
                  <a:pos x="2" y="147"/>
                </a:cxn>
                <a:cxn ang="0">
                  <a:pos x="2" y="147"/>
                </a:cxn>
                <a:cxn ang="0">
                  <a:pos x="1" y="149"/>
                </a:cxn>
                <a:cxn ang="0">
                  <a:pos x="0" y="151"/>
                </a:cxn>
                <a:cxn ang="0">
                  <a:pos x="2" y="154"/>
                </a:cxn>
                <a:cxn ang="0">
                  <a:pos x="3" y="156"/>
                </a:cxn>
                <a:cxn ang="0">
                  <a:pos x="5" y="156"/>
                </a:cxn>
                <a:cxn ang="0">
                  <a:pos x="6" y="156"/>
                </a:cxn>
                <a:cxn ang="0">
                  <a:pos x="8" y="154"/>
                </a:cxn>
                <a:cxn ang="0">
                  <a:pos x="17" y="145"/>
                </a:cxn>
                <a:cxn ang="0">
                  <a:pos x="17" y="145"/>
                </a:cxn>
                <a:cxn ang="0">
                  <a:pos x="18" y="143"/>
                </a:cxn>
                <a:cxn ang="0">
                  <a:pos x="19" y="141"/>
                </a:cxn>
                <a:cxn ang="0">
                  <a:pos x="19" y="141"/>
                </a:cxn>
                <a:cxn ang="0">
                  <a:pos x="83" y="65"/>
                </a:cxn>
                <a:cxn ang="0">
                  <a:pos x="83" y="65"/>
                </a:cxn>
                <a:cxn ang="0">
                  <a:pos x="100" y="45"/>
                </a:cxn>
                <a:cxn ang="0">
                  <a:pos x="108" y="36"/>
                </a:cxn>
                <a:cxn ang="0">
                  <a:pos x="117" y="26"/>
                </a:cxn>
                <a:cxn ang="0">
                  <a:pos x="117" y="26"/>
                </a:cxn>
                <a:cxn ang="0">
                  <a:pos x="123" y="21"/>
                </a:cxn>
                <a:cxn ang="0">
                  <a:pos x="127" y="17"/>
                </a:cxn>
                <a:cxn ang="0">
                  <a:pos x="130" y="12"/>
                </a:cxn>
                <a:cxn ang="0">
                  <a:pos x="133" y="5"/>
                </a:cxn>
                <a:cxn ang="0">
                  <a:pos x="133" y="5"/>
                </a:cxn>
                <a:cxn ang="0">
                  <a:pos x="133" y="3"/>
                </a:cxn>
                <a:cxn ang="0">
                  <a:pos x="132" y="2"/>
                </a:cxn>
                <a:cxn ang="0">
                  <a:pos x="131" y="1"/>
                </a:cxn>
                <a:cxn ang="0">
                  <a:pos x="129" y="0"/>
                </a:cxn>
                <a:cxn ang="0">
                  <a:pos x="127" y="0"/>
                </a:cxn>
                <a:cxn ang="0">
                  <a:pos x="126" y="0"/>
                </a:cxn>
                <a:cxn ang="0">
                  <a:pos x="124" y="1"/>
                </a:cxn>
                <a:cxn ang="0">
                  <a:pos x="124" y="3"/>
                </a:cxn>
                <a:cxn ang="0">
                  <a:pos x="124" y="3"/>
                </a:cxn>
              </a:cxnLst>
              <a:rect l="0" t="0" r="r" b="b"/>
              <a:pathLst>
                <a:path w="133" h="156">
                  <a:moveTo>
                    <a:pt x="124" y="3"/>
                  </a:moveTo>
                  <a:lnTo>
                    <a:pt x="124" y="3"/>
                  </a:lnTo>
                  <a:lnTo>
                    <a:pt x="121" y="8"/>
                  </a:lnTo>
                  <a:lnTo>
                    <a:pt x="118" y="12"/>
                  </a:lnTo>
                  <a:lnTo>
                    <a:pt x="115" y="16"/>
                  </a:lnTo>
                  <a:lnTo>
                    <a:pt x="111" y="20"/>
                  </a:lnTo>
                  <a:lnTo>
                    <a:pt x="102" y="27"/>
                  </a:lnTo>
                  <a:lnTo>
                    <a:pt x="95" y="34"/>
                  </a:lnTo>
                  <a:lnTo>
                    <a:pt x="95" y="34"/>
                  </a:lnTo>
                  <a:lnTo>
                    <a:pt x="87" y="43"/>
                  </a:lnTo>
                  <a:lnTo>
                    <a:pt x="80" y="52"/>
                  </a:lnTo>
                  <a:lnTo>
                    <a:pt x="74" y="60"/>
                  </a:lnTo>
                  <a:lnTo>
                    <a:pt x="67" y="70"/>
                  </a:lnTo>
                  <a:lnTo>
                    <a:pt x="67" y="70"/>
                  </a:lnTo>
                  <a:lnTo>
                    <a:pt x="2" y="147"/>
                  </a:lnTo>
                  <a:lnTo>
                    <a:pt x="2" y="147"/>
                  </a:lnTo>
                  <a:lnTo>
                    <a:pt x="1" y="149"/>
                  </a:lnTo>
                  <a:lnTo>
                    <a:pt x="0" y="151"/>
                  </a:lnTo>
                  <a:lnTo>
                    <a:pt x="2" y="154"/>
                  </a:lnTo>
                  <a:lnTo>
                    <a:pt x="3" y="156"/>
                  </a:lnTo>
                  <a:lnTo>
                    <a:pt x="5" y="156"/>
                  </a:lnTo>
                  <a:lnTo>
                    <a:pt x="6" y="156"/>
                  </a:lnTo>
                  <a:lnTo>
                    <a:pt x="8" y="154"/>
                  </a:lnTo>
                  <a:lnTo>
                    <a:pt x="17" y="145"/>
                  </a:lnTo>
                  <a:lnTo>
                    <a:pt x="17" y="145"/>
                  </a:lnTo>
                  <a:lnTo>
                    <a:pt x="18" y="143"/>
                  </a:lnTo>
                  <a:lnTo>
                    <a:pt x="19" y="141"/>
                  </a:lnTo>
                  <a:lnTo>
                    <a:pt x="19" y="141"/>
                  </a:lnTo>
                  <a:lnTo>
                    <a:pt x="83" y="65"/>
                  </a:lnTo>
                  <a:lnTo>
                    <a:pt x="83" y="65"/>
                  </a:lnTo>
                  <a:lnTo>
                    <a:pt x="100" y="45"/>
                  </a:lnTo>
                  <a:lnTo>
                    <a:pt x="108" y="36"/>
                  </a:lnTo>
                  <a:lnTo>
                    <a:pt x="117" y="26"/>
                  </a:lnTo>
                  <a:lnTo>
                    <a:pt x="117" y="26"/>
                  </a:lnTo>
                  <a:lnTo>
                    <a:pt x="123" y="21"/>
                  </a:lnTo>
                  <a:lnTo>
                    <a:pt x="127" y="17"/>
                  </a:lnTo>
                  <a:lnTo>
                    <a:pt x="130" y="12"/>
                  </a:lnTo>
                  <a:lnTo>
                    <a:pt x="133" y="5"/>
                  </a:lnTo>
                  <a:lnTo>
                    <a:pt x="133" y="5"/>
                  </a:lnTo>
                  <a:lnTo>
                    <a:pt x="133" y="3"/>
                  </a:lnTo>
                  <a:lnTo>
                    <a:pt x="132" y="2"/>
                  </a:lnTo>
                  <a:lnTo>
                    <a:pt x="131" y="1"/>
                  </a:lnTo>
                  <a:lnTo>
                    <a:pt x="129" y="0"/>
                  </a:lnTo>
                  <a:lnTo>
                    <a:pt x="127" y="0"/>
                  </a:lnTo>
                  <a:lnTo>
                    <a:pt x="126" y="0"/>
                  </a:lnTo>
                  <a:lnTo>
                    <a:pt x="124" y="1"/>
                  </a:lnTo>
                  <a:lnTo>
                    <a:pt x="124" y="3"/>
                  </a:lnTo>
                  <a:lnTo>
                    <a:pt x="1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3" name="chenying0907 455"/>
            <p:cNvSpPr>
              <a:spLocks/>
            </p:cNvSpPr>
            <p:nvPr/>
          </p:nvSpPr>
          <p:spPr bwMode="auto">
            <a:xfrm>
              <a:off x="6794501" y="3233738"/>
              <a:ext cx="65088" cy="80963"/>
            </a:xfrm>
            <a:custGeom>
              <a:avLst/>
              <a:gdLst/>
              <a:ahLst/>
              <a:cxnLst>
                <a:cxn ang="0">
                  <a:pos x="114" y="1"/>
                </a:cxn>
                <a:cxn ang="0">
                  <a:pos x="114" y="1"/>
                </a:cxn>
                <a:cxn ang="0">
                  <a:pos x="97" y="21"/>
                </a:cxn>
                <a:cxn ang="0">
                  <a:pos x="79" y="40"/>
                </a:cxn>
                <a:cxn ang="0">
                  <a:pos x="63" y="61"/>
                </a:cxn>
                <a:cxn ang="0">
                  <a:pos x="47" y="83"/>
                </a:cxn>
                <a:cxn ang="0">
                  <a:pos x="47" y="83"/>
                </a:cxn>
                <a:cxn ang="0">
                  <a:pos x="32" y="104"/>
                </a:cxn>
                <a:cxn ang="0">
                  <a:pos x="24" y="116"/>
                </a:cxn>
                <a:cxn ang="0">
                  <a:pos x="14" y="126"/>
                </a:cxn>
                <a:cxn ang="0">
                  <a:pos x="14" y="126"/>
                </a:cxn>
                <a:cxn ang="0">
                  <a:pos x="6" y="135"/>
                </a:cxn>
                <a:cxn ang="0">
                  <a:pos x="2" y="140"/>
                </a:cxn>
                <a:cxn ang="0">
                  <a:pos x="0" y="146"/>
                </a:cxn>
                <a:cxn ang="0">
                  <a:pos x="0" y="146"/>
                </a:cxn>
                <a:cxn ang="0">
                  <a:pos x="0" y="148"/>
                </a:cxn>
                <a:cxn ang="0">
                  <a:pos x="1" y="150"/>
                </a:cxn>
                <a:cxn ang="0">
                  <a:pos x="3" y="152"/>
                </a:cxn>
                <a:cxn ang="0">
                  <a:pos x="6" y="152"/>
                </a:cxn>
                <a:cxn ang="0">
                  <a:pos x="6" y="152"/>
                </a:cxn>
                <a:cxn ang="0">
                  <a:pos x="10" y="150"/>
                </a:cxn>
                <a:cxn ang="0">
                  <a:pos x="14" y="148"/>
                </a:cxn>
                <a:cxn ang="0">
                  <a:pos x="23" y="140"/>
                </a:cxn>
                <a:cxn ang="0">
                  <a:pos x="23" y="140"/>
                </a:cxn>
                <a:cxn ang="0">
                  <a:pos x="24" y="138"/>
                </a:cxn>
                <a:cxn ang="0">
                  <a:pos x="24" y="136"/>
                </a:cxn>
                <a:cxn ang="0">
                  <a:pos x="23" y="134"/>
                </a:cxn>
                <a:cxn ang="0">
                  <a:pos x="20" y="133"/>
                </a:cxn>
                <a:cxn ang="0">
                  <a:pos x="20" y="133"/>
                </a:cxn>
                <a:cxn ang="0">
                  <a:pos x="28" y="126"/>
                </a:cxn>
                <a:cxn ang="0">
                  <a:pos x="28" y="126"/>
                </a:cxn>
                <a:cxn ang="0">
                  <a:pos x="56" y="87"/>
                </a:cxn>
                <a:cxn ang="0">
                  <a:pos x="56" y="87"/>
                </a:cxn>
                <a:cxn ang="0">
                  <a:pos x="71" y="66"/>
                </a:cxn>
                <a:cxn ang="0">
                  <a:pos x="87" y="46"/>
                </a:cxn>
                <a:cxn ang="0">
                  <a:pos x="104" y="27"/>
                </a:cxn>
                <a:cxn ang="0">
                  <a:pos x="122" y="8"/>
                </a:cxn>
                <a:cxn ang="0">
                  <a:pos x="122" y="8"/>
                </a:cxn>
                <a:cxn ang="0">
                  <a:pos x="123" y="6"/>
                </a:cxn>
                <a:cxn ang="0">
                  <a:pos x="123" y="4"/>
                </a:cxn>
                <a:cxn ang="0">
                  <a:pos x="123" y="3"/>
                </a:cxn>
                <a:cxn ang="0">
                  <a:pos x="122" y="1"/>
                </a:cxn>
                <a:cxn ang="0">
                  <a:pos x="120" y="0"/>
                </a:cxn>
                <a:cxn ang="0">
                  <a:pos x="119" y="0"/>
                </a:cxn>
                <a:cxn ang="0">
                  <a:pos x="117" y="0"/>
                </a:cxn>
                <a:cxn ang="0">
                  <a:pos x="114" y="1"/>
                </a:cxn>
                <a:cxn ang="0">
                  <a:pos x="114" y="1"/>
                </a:cxn>
              </a:cxnLst>
              <a:rect l="0" t="0" r="r" b="b"/>
              <a:pathLst>
                <a:path w="123" h="152">
                  <a:moveTo>
                    <a:pt x="114" y="1"/>
                  </a:moveTo>
                  <a:lnTo>
                    <a:pt x="114" y="1"/>
                  </a:lnTo>
                  <a:lnTo>
                    <a:pt x="97" y="21"/>
                  </a:lnTo>
                  <a:lnTo>
                    <a:pt x="79" y="40"/>
                  </a:lnTo>
                  <a:lnTo>
                    <a:pt x="63" y="61"/>
                  </a:lnTo>
                  <a:lnTo>
                    <a:pt x="47" y="83"/>
                  </a:lnTo>
                  <a:lnTo>
                    <a:pt x="47" y="83"/>
                  </a:lnTo>
                  <a:lnTo>
                    <a:pt x="32" y="104"/>
                  </a:lnTo>
                  <a:lnTo>
                    <a:pt x="24" y="116"/>
                  </a:lnTo>
                  <a:lnTo>
                    <a:pt x="14" y="126"/>
                  </a:lnTo>
                  <a:lnTo>
                    <a:pt x="14" y="126"/>
                  </a:lnTo>
                  <a:lnTo>
                    <a:pt x="6" y="135"/>
                  </a:lnTo>
                  <a:lnTo>
                    <a:pt x="2" y="140"/>
                  </a:lnTo>
                  <a:lnTo>
                    <a:pt x="0" y="146"/>
                  </a:lnTo>
                  <a:lnTo>
                    <a:pt x="0" y="146"/>
                  </a:lnTo>
                  <a:lnTo>
                    <a:pt x="0" y="148"/>
                  </a:lnTo>
                  <a:lnTo>
                    <a:pt x="1" y="150"/>
                  </a:lnTo>
                  <a:lnTo>
                    <a:pt x="3" y="152"/>
                  </a:lnTo>
                  <a:lnTo>
                    <a:pt x="6" y="152"/>
                  </a:lnTo>
                  <a:lnTo>
                    <a:pt x="6" y="152"/>
                  </a:lnTo>
                  <a:lnTo>
                    <a:pt x="10" y="150"/>
                  </a:lnTo>
                  <a:lnTo>
                    <a:pt x="14" y="148"/>
                  </a:lnTo>
                  <a:lnTo>
                    <a:pt x="23" y="140"/>
                  </a:lnTo>
                  <a:lnTo>
                    <a:pt x="23" y="140"/>
                  </a:lnTo>
                  <a:lnTo>
                    <a:pt x="24" y="138"/>
                  </a:lnTo>
                  <a:lnTo>
                    <a:pt x="24" y="136"/>
                  </a:lnTo>
                  <a:lnTo>
                    <a:pt x="23" y="134"/>
                  </a:lnTo>
                  <a:lnTo>
                    <a:pt x="20" y="133"/>
                  </a:lnTo>
                  <a:lnTo>
                    <a:pt x="20" y="133"/>
                  </a:lnTo>
                  <a:lnTo>
                    <a:pt x="28" y="126"/>
                  </a:lnTo>
                  <a:lnTo>
                    <a:pt x="28" y="126"/>
                  </a:lnTo>
                  <a:lnTo>
                    <a:pt x="56" y="87"/>
                  </a:lnTo>
                  <a:lnTo>
                    <a:pt x="56" y="87"/>
                  </a:lnTo>
                  <a:lnTo>
                    <a:pt x="71" y="66"/>
                  </a:lnTo>
                  <a:lnTo>
                    <a:pt x="87" y="46"/>
                  </a:lnTo>
                  <a:lnTo>
                    <a:pt x="104" y="27"/>
                  </a:lnTo>
                  <a:lnTo>
                    <a:pt x="122" y="8"/>
                  </a:lnTo>
                  <a:lnTo>
                    <a:pt x="122" y="8"/>
                  </a:lnTo>
                  <a:lnTo>
                    <a:pt x="123" y="6"/>
                  </a:lnTo>
                  <a:lnTo>
                    <a:pt x="123" y="4"/>
                  </a:lnTo>
                  <a:lnTo>
                    <a:pt x="123" y="3"/>
                  </a:lnTo>
                  <a:lnTo>
                    <a:pt x="122" y="1"/>
                  </a:lnTo>
                  <a:lnTo>
                    <a:pt x="120" y="0"/>
                  </a:lnTo>
                  <a:lnTo>
                    <a:pt x="119" y="0"/>
                  </a:lnTo>
                  <a:lnTo>
                    <a:pt x="117" y="0"/>
                  </a:lnTo>
                  <a:lnTo>
                    <a:pt x="114" y="1"/>
                  </a:lnTo>
                  <a:lnTo>
                    <a:pt x="1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4" name="chenying0907 456"/>
            <p:cNvSpPr>
              <a:spLocks/>
            </p:cNvSpPr>
            <p:nvPr/>
          </p:nvSpPr>
          <p:spPr bwMode="auto">
            <a:xfrm>
              <a:off x="6819901" y="3259138"/>
              <a:ext cx="52388" cy="74613"/>
            </a:xfrm>
            <a:custGeom>
              <a:avLst/>
              <a:gdLst/>
              <a:ahLst/>
              <a:cxnLst>
                <a:cxn ang="0">
                  <a:pos x="91" y="1"/>
                </a:cxn>
                <a:cxn ang="0">
                  <a:pos x="91" y="1"/>
                </a:cxn>
                <a:cxn ang="0">
                  <a:pos x="69" y="32"/>
                </a:cxn>
                <a:cxn ang="0">
                  <a:pos x="47" y="65"/>
                </a:cxn>
                <a:cxn ang="0">
                  <a:pos x="47" y="65"/>
                </a:cxn>
                <a:cxn ang="0">
                  <a:pos x="35" y="83"/>
                </a:cxn>
                <a:cxn ang="0">
                  <a:pos x="23" y="100"/>
                </a:cxn>
                <a:cxn ang="0">
                  <a:pos x="12" y="117"/>
                </a:cxn>
                <a:cxn ang="0">
                  <a:pos x="0" y="136"/>
                </a:cxn>
                <a:cxn ang="0">
                  <a:pos x="0" y="136"/>
                </a:cxn>
                <a:cxn ang="0">
                  <a:pos x="0" y="137"/>
                </a:cxn>
                <a:cxn ang="0">
                  <a:pos x="0" y="139"/>
                </a:cxn>
                <a:cxn ang="0">
                  <a:pos x="2" y="142"/>
                </a:cxn>
                <a:cxn ang="0">
                  <a:pos x="5" y="143"/>
                </a:cxn>
                <a:cxn ang="0">
                  <a:pos x="7" y="142"/>
                </a:cxn>
                <a:cxn ang="0">
                  <a:pos x="9" y="141"/>
                </a:cxn>
                <a:cxn ang="0">
                  <a:pos x="9" y="141"/>
                </a:cxn>
                <a:cxn ang="0">
                  <a:pos x="15" y="138"/>
                </a:cxn>
                <a:cxn ang="0">
                  <a:pos x="15" y="138"/>
                </a:cxn>
                <a:cxn ang="0">
                  <a:pos x="16" y="138"/>
                </a:cxn>
                <a:cxn ang="0">
                  <a:pos x="18" y="137"/>
                </a:cxn>
                <a:cxn ang="0">
                  <a:pos x="19" y="134"/>
                </a:cxn>
                <a:cxn ang="0">
                  <a:pos x="18" y="131"/>
                </a:cxn>
                <a:cxn ang="0">
                  <a:pos x="17" y="130"/>
                </a:cxn>
                <a:cxn ang="0">
                  <a:pos x="16" y="128"/>
                </a:cxn>
                <a:cxn ang="0">
                  <a:pos x="16" y="128"/>
                </a:cxn>
                <a:cxn ang="0">
                  <a:pos x="24" y="115"/>
                </a:cxn>
                <a:cxn ang="0">
                  <a:pos x="33" y="103"/>
                </a:cxn>
                <a:cxn ang="0">
                  <a:pos x="43" y="90"/>
                </a:cxn>
                <a:cxn ang="0">
                  <a:pos x="51" y="77"/>
                </a:cxn>
                <a:cxn ang="0">
                  <a:pos x="51" y="77"/>
                </a:cxn>
                <a:cxn ang="0">
                  <a:pos x="62" y="59"/>
                </a:cxn>
                <a:cxn ang="0">
                  <a:pos x="74" y="42"/>
                </a:cxn>
                <a:cxn ang="0">
                  <a:pos x="98" y="9"/>
                </a:cxn>
                <a:cxn ang="0">
                  <a:pos x="98" y="9"/>
                </a:cxn>
                <a:cxn ang="0">
                  <a:pos x="99" y="7"/>
                </a:cxn>
                <a:cxn ang="0">
                  <a:pos x="99" y="5"/>
                </a:cxn>
                <a:cxn ang="0">
                  <a:pos x="97" y="1"/>
                </a:cxn>
                <a:cxn ang="0">
                  <a:pos x="96" y="0"/>
                </a:cxn>
                <a:cxn ang="0">
                  <a:pos x="94" y="0"/>
                </a:cxn>
                <a:cxn ang="0">
                  <a:pos x="93" y="0"/>
                </a:cxn>
                <a:cxn ang="0">
                  <a:pos x="91" y="1"/>
                </a:cxn>
                <a:cxn ang="0">
                  <a:pos x="91" y="1"/>
                </a:cxn>
              </a:cxnLst>
              <a:rect l="0" t="0" r="r" b="b"/>
              <a:pathLst>
                <a:path w="99" h="143">
                  <a:moveTo>
                    <a:pt x="91" y="1"/>
                  </a:moveTo>
                  <a:lnTo>
                    <a:pt x="91" y="1"/>
                  </a:lnTo>
                  <a:lnTo>
                    <a:pt x="69" y="32"/>
                  </a:lnTo>
                  <a:lnTo>
                    <a:pt x="47" y="65"/>
                  </a:lnTo>
                  <a:lnTo>
                    <a:pt x="47" y="65"/>
                  </a:lnTo>
                  <a:lnTo>
                    <a:pt x="35" y="83"/>
                  </a:lnTo>
                  <a:lnTo>
                    <a:pt x="23" y="100"/>
                  </a:lnTo>
                  <a:lnTo>
                    <a:pt x="12" y="117"/>
                  </a:lnTo>
                  <a:lnTo>
                    <a:pt x="0" y="136"/>
                  </a:lnTo>
                  <a:lnTo>
                    <a:pt x="0" y="136"/>
                  </a:lnTo>
                  <a:lnTo>
                    <a:pt x="0" y="137"/>
                  </a:lnTo>
                  <a:lnTo>
                    <a:pt x="0" y="139"/>
                  </a:lnTo>
                  <a:lnTo>
                    <a:pt x="2" y="142"/>
                  </a:lnTo>
                  <a:lnTo>
                    <a:pt x="5" y="143"/>
                  </a:lnTo>
                  <a:lnTo>
                    <a:pt x="7" y="142"/>
                  </a:lnTo>
                  <a:lnTo>
                    <a:pt x="9" y="141"/>
                  </a:lnTo>
                  <a:lnTo>
                    <a:pt x="9" y="141"/>
                  </a:lnTo>
                  <a:lnTo>
                    <a:pt x="15" y="138"/>
                  </a:lnTo>
                  <a:lnTo>
                    <a:pt x="15" y="138"/>
                  </a:lnTo>
                  <a:lnTo>
                    <a:pt x="16" y="138"/>
                  </a:lnTo>
                  <a:lnTo>
                    <a:pt x="18" y="137"/>
                  </a:lnTo>
                  <a:lnTo>
                    <a:pt x="19" y="134"/>
                  </a:lnTo>
                  <a:lnTo>
                    <a:pt x="18" y="131"/>
                  </a:lnTo>
                  <a:lnTo>
                    <a:pt x="17" y="130"/>
                  </a:lnTo>
                  <a:lnTo>
                    <a:pt x="16" y="128"/>
                  </a:lnTo>
                  <a:lnTo>
                    <a:pt x="16" y="128"/>
                  </a:lnTo>
                  <a:lnTo>
                    <a:pt x="24" y="115"/>
                  </a:lnTo>
                  <a:lnTo>
                    <a:pt x="33" y="103"/>
                  </a:lnTo>
                  <a:lnTo>
                    <a:pt x="43" y="90"/>
                  </a:lnTo>
                  <a:lnTo>
                    <a:pt x="51" y="77"/>
                  </a:lnTo>
                  <a:lnTo>
                    <a:pt x="51" y="77"/>
                  </a:lnTo>
                  <a:lnTo>
                    <a:pt x="62" y="59"/>
                  </a:lnTo>
                  <a:lnTo>
                    <a:pt x="74" y="42"/>
                  </a:lnTo>
                  <a:lnTo>
                    <a:pt x="98" y="9"/>
                  </a:lnTo>
                  <a:lnTo>
                    <a:pt x="98" y="9"/>
                  </a:lnTo>
                  <a:lnTo>
                    <a:pt x="99" y="7"/>
                  </a:lnTo>
                  <a:lnTo>
                    <a:pt x="99" y="5"/>
                  </a:lnTo>
                  <a:lnTo>
                    <a:pt x="97" y="1"/>
                  </a:lnTo>
                  <a:lnTo>
                    <a:pt x="96" y="0"/>
                  </a:lnTo>
                  <a:lnTo>
                    <a:pt x="94" y="0"/>
                  </a:lnTo>
                  <a:lnTo>
                    <a:pt x="93" y="0"/>
                  </a:lnTo>
                  <a:lnTo>
                    <a:pt x="91" y="1"/>
                  </a:lnTo>
                  <a:lnTo>
                    <a:pt x="9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5" name="chenying0907 457"/>
            <p:cNvSpPr>
              <a:spLocks/>
            </p:cNvSpPr>
            <p:nvPr/>
          </p:nvSpPr>
          <p:spPr bwMode="auto">
            <a:xfrm>
              <a:off x="6827838" y="3284538"/>
              <a:ext cx="57150" cy="84138"/>
            </a:xfrm>
            <a:custGeom>
              <a:avLst/>
              <a:gdLst/>
              <a:ahLst/>
              <a:cxnLst>
                <a:cxn ang="0">
                  <a:pos x="100" y="2"/>
                </a:cxn>
                <a:cxn ang="0">
                  <a:pos x="100" y="2"/>
                </a:cxn>
                <a:cxn ang="0">
                  <a:pos x="88" y="22"/>
                </a:cxn>
                <a:cxn ang="0">
                  <a:pos x="74" y="40"/>
                </a:cxn>
                <a:cxn ang="0">
                  <a:pos x="48" y="77"/>
                </a:cxn>
                <a:cxn ang="0">
                  <a:pos x="23" y="115"/>
                </a:cxn>
                <a:cxn ang="0">
                  <a:pos x="11" y="134"/>
                </a:cxn>
                <a:cxn ang="0">
                  <a:pos x="0" y="154"/>
                </a:cxn>
                <a:cxn ang="0">
                  <a:pos x="0" y="154"/>
                </a:cxn>
                <a:cxn ang="0">
                  <a:pos x="0" y="156"/>
                </a:cxn>
                <a:cxn ang="0">
                  <a:pos x="0" y="157"/>
                </a:cxn>
                <a:cxn ang="0">
                  <a:pos x="2" y="160"/>
                </a:cxn>
                <a:cxn ang="0">
                  <a:pos x="4" y="161"/>
                </a:cxn>
                <a:cxn ang="0">
                  <a:pos x="6" y="161"/>
                </a:cxn>
                <a:cxn ang="0">
                  <a:pos x="7" y="159"/>
                </a:cxn>
                <a:cxn ang="0">
                  <a:pos x="12" y="155"/>
                </a:cxn>
                <a:cxn ang="0">
                  <a:pos x="12" y="155"/>
                </a:cxn>
                <a:cxn ang="0">
                  <a:pos x="13" y="152"/>
                </a:cxn>
                <a:cxn ang="0">
                  <a:pos x="13" y="150"/>
                </a:cxn>
                <a:cxn ang="0">
                  <a:pos x="13" y="150"/>
                </a:cxn>
                <a:cxn ang="0">
                  <a:pos x="24" y="131"/>
                </a:cxn>
                <a:cxn ang="0">
                  <a:pos x="35" y="113"/>
                </a:cxn>
                <a:cxn ang="0">
                  <a:pos x="60" y="77"/>
                </a:cxn>
                <a:cxn ang="0">
                  <a:pos x="84" y="42"/>
                </a:cxn>
                <a:cxn ang="0">
                  <a:pos x="96" y="25"/>
                </a:cxn>
                <a:cxn ang="0">
                  <a:pos x="108" y="7"/>
                </a:cxn>
                <a:cxn ang="0">
                  <a:pos x="108" y="7"/>
                </a:cxn>
                <a:cxn ang="0">
                  <a:pos x="108" y="5"/>
                </a:cxn>
                <a:cxn ang="0">
                  <a:pos x="108" y="3"/>
                </a:cxn>
                <a:cxn ang="0">
                  <a:pos x="107" y="2"/>
                </a:cxn>
                <a:cxn ang="0">
                  <a:pos x="106" y="1"/>
                </a:cxn>
                <a:cxn ang="0">
                  <a:pos x="104" y="0"/>
                </a:cxn>
                <a:cxn ang="0">
                  <a:pos x="103" y="0"/>
                </a:cxn>
                <a:cxn ang="0">
                  <a:pos x="101" y="1"/>
                </a:cxn>
                <a:cxn ang="0">
                  <a:pos x="100" y="2"/>
                </a:cxn>
                <a:cxn ang="0">
                  <a:pos x="100" y="2"/>
                </a:cxn>
              </a:cxnLst>
              <a:rect l="0" t="0" r="r" b="b"/>
              <a:pathLst>
                <a:path w="108" h="161">
                  <a:moveTo>
                    <a:pt x="100" y="2"/>
                  </a:moveTo>
                  <a:lnTo>
                    <a:pt x="100" y="2"/>
                  </a:lnTo>
                  <a:lnTo>
                    <a:pt x="88" y="22"/>
                  </a:lnTo>
                  <a:lnTo>
                    <a:pt x="74" y="40"/>
                  </a:lnTo>
                  <a:lnTo>
                    <a:pt x="48" y="77"/>
                  </a:lnTo>
                  <a:lnTo>
                    <a:pt x="23" y="115"/>
                  </a:lnTo>
                  <a:lnTo>
                    <a:pt x="11" y="134"/>
                  </a:lnTo>
                  <a:lnTo>
                    <a:pt x="0" y="154"/>
                  </a:lnTo>
                  <a:lnTo>
                    <a:pt x="0" y="154"/>
                  </a:lnTo>
                  <a:lnTo>
                    <a:pt x="0" y="156"/>
                  </a:lnTo>
                  <a:lnTo>
                    <a:pt x="0" y="157"/>
                  </a:lnTo>
                  <a:lnTo>
                    <a:pt x="2" y="160"/>
                  </a:lnTo>
                  <a:lnTo>
                    <a:pt x="4" y="161"/>
                  </a:lnTo>
                  <a:lnTo>
                    <a:pt x="6" y="161"/>
                  </a:lnTo>
                  <a:lnTo>
                    <a:pt x="7" y="159"/>
                  </a:lnTo>
                  <a:lnTo>
                    <a:pt x="12" y="155"/>
                  </a:lnTo>
                  <a:lnTo>
                    <a:pt x="12" y="155"/>
                  </a:lnTo>
                  <a:lnTo>
                    <a:pt x="13" y="152"/>
                  </a:lnTo>
                  <a:lnTo>
                    <a:pt x="13" y="150"/>
                  </a:lnTo>
                  <a:lnTo>
                    <a:pt x="13" y="150"/>
                  </a:lnTo>
                  <a:lnTo>
                    <a:pt x="24" y="131"/>
                  </a:lnTo>
                  <a:lnTo>
                    <a:pt x="35" y="113"/>
                  </a:lnTo>
                  <a:lnTo>
                    <a:pt x="60" y="77"/>
                  </a:lnTo>
                  <a:lnTo>
                    <a:pt x="84" y="42"/>
                  </a:lnTo>
                  <a:lnTo>
                    <a:pt x="96" y="25"/>
                  </a:lnTo>
                  <a:lnTo>
                    <a:pt x="108" y="7"/>
                  </a:lnTo>
                  <a:lnTo>
                    <a:pt x="108" y="7"/>
                  </a:lnTo>
                  <a:lnTo>
                    <a:pt x="108" y="5"/>
                  </a:lnTo>
                  <a:lnTo>
                    <a:pt x="108" y="3"/>
                  </a:lnTo>
                  <a:lnTo>
                    <a:pt x="107" y="2"/>
                  </a:lnTo>
                  <a:lnTo>
                    <a:pt x="106" y="1"/>
                  </a:lnTo>
                  <a:lnTo>
                    <a:pt x="104" y="0"/>
                  </a:lnTo>
                  <a:lnTo>
                    <a:pt x="103" y="0"/>
                  </a:lnTo>
                  <a:lnTo>
                    <a:pt x="101"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6" name="chenying0907 458"/>
            <p:cNvSpPr>
              <a:spLocks/>
            </p:cNvSpPr>
            <p:nvPr/>
          </p:nvSpPr>
          <p:spPr bwMode="auto">
            <a:xfrm>
              <a:off x="6840538" y="3311525"/>
              <a:ext cx="63500" cy="87313"/>
            </a:xfrm>
            <a:custGeom>
              <a:avLst/>
              <a:gdLst/>
              <a:ahLst/>
              <a:cxnLst>
                <a:cxn ang="0">
                  <a:pos x="114" y="2"/>
                </a:cxn>
                <a:cxn ang="0">
                  <a:pos x="114" y="2"/>
                </a:cxn>
                <a:cxn ang="0">
                  <a:pos x="98" y="19"/>
                </a:cxn>
                <a:cxn ang="0">
                  <a:pos x="82" y="38"/>
                </a:cxn>
                <a:cxn ang="0">
                  <a:pos x="69" y="57"/>
                </a:cxn>
                <a:cxn ang="0">
                  <a:pos x="55" y="78"/>
                </a:cxn>
                <a:cxn ang="0">
                  <a:pos x="28" y="118"/>
                </a:cxn>
                <a:cxn ang="0">
                  <a:pos x="15" y="138"/>
                </a:cxn>
                <a:cxn ang="0">
                  <a:pos x="1" y="158"/>
                </a:cxn>
                <a:cxn ang="0">
                  <a:pos x="1" y="158"/>
                </a:cxn>
                <a:cxn ang="0">
                  <a:pos x="0" y="160"/>
                </a:cxn>
                <a:cxn ang="0">
                  <a:pos x="0" y="162"/>
                </a:cxn>
                <a:cxn ang="0">
                  <a:pos x="1" y="165"/>
                </a:cxn>
                <a:cxn ang="0">
                  <a:pos x="3" y="166"/>
                </a:cxn>
                <a:cxn ang="0">
                  <a:pos x="4" y="166"/>
                </a:cxn>
                <a:cxn ang="0">
                  <a:pos x="6" y="166"/>
                </a:cxn>
                <a:cxn ang="0">
                  <a:pos x="7" y="165"/>
                </a:cxn>
                <a:cxn ang="0">
                  <a:pos x="7" y="165"/>
                </a:cxn>
                <a:cxn ang="0">
                  <a:pos x="21" y="145"/>
                </a:cxn>
                <a:cxn ang="0">
                  <a:pos x="36" y="125"/>
                </a:cxn>
                <a:cxn ang="0">
                  <a:pos x="62" y="84"/>
                </a:cxn>
                <a:cxn ang="0">
                  <a:pos x="75" y="65"/>
                </a:cxn>
                <a:cxn ang="0">
                  <a:pos x="89" y="45"/>
                </a:cxn>
                <a:cxn ang="0">
                  <a:pos x="105" y="25"/>
                </a:cxn>
                <a:cxn ang="0">
                  <a:pos x="121" y="8"/>
                </a:cxn>
                <a:cxn ang="0">
                  <a:pos x="121" y="8"/>
                </a:cxn>
                <a:cxn ang="0">
                  <a:pos x="122" y="6"/>
                </a:cxn>
                <a:cxn ang="0">
                  <a:pos x="122" y="5"/>
                </a:cxn>
                <a:cxn ang="0">
                  <a:pos x="121" y="3"/>
                </a:cxn>
                <a:cxn ang="0">
                  <a:pos x="120" y="2"/>
                </a:cxn>
                <a:cxn ang="0">
                  <a:pos x="119" y="1"/>
                </a:cxn>
                <a:cxn ang="0">
                  <a:pos x="117" y="0"/>
                </a:cxn>
                <a:cxn ang="0">
                  <a:pos x="116" y="0"/>
                </a:cxn>
                <a:cxn ang="0">
                  <a:pos x="114" y="2"/>
                </a:cxn>
                <a:cxn ang="0">
                  <a:pos x="114" y="2"/>
                </a:cxn>
              </a:cxnLst>
              <a:rect l="0" t="0" r="r" b="b"/>
              <a:pathLst>
                <a:path w="122" h="166">
                  <a:moveTo>
                    <a:pt x="114" y="2"/>
                  </a:moveTo>
                  <a:lnTo>
                    <a:pt x="114" y="2"/>
                  </a:lnTo>
                  <a:lnTo>
                    <a:pt x="98" y="19"/>
                  </a:lnTo>
                  <a:lnTo>
                    <a:pt x="82" y="38"/>
                  </a:lnTo>
                  <a:lnTo>
                    <a:pt x="69" y="57"/>
                  </a:lnTo>
                  <a:lnTo>
                    <a:pt x="55" y="78"/>
                  </a:lnTo>
                  <a:lnTo>
                    <a:pt x="28" y="118"/>
                  </a:lnTo>
                  <a:lnTo>
                    <a:pt x="15" y="138"/>
                  </a:lnTo>
                  <a:lnTo>
                    <a:pt x="1" y="158"/>
                  </a:lnTo>
                  <a:lnTo>
                    <a:pt x="1" y="158"/>
                  </a:lnTo>
                  <a:lnTo>
                    <a:pt x="0" y="160"/>
                  </a:lnTo>
                  <a:lnTo>
                    <a:pt x="0" y="162"/>
                  </a:lnTo>
                  <a:lnTo>
                    <a:pt x="1" y="165"/>
                  </a:lnTo>
                  <a:lnTo>
                    <a:pt x="3" y="166"/>
                  </a:lnTo>
                  <a:lnTo>
                    <a:pt x="4" y="166"/>
                  </a:lnTo>
                  <a:lnTo>
                    <a:pt x="6" y="166"/>
                  </a:lnTo>
                  <a:lnTo>
                    <a:pt x="7" y="165"/>
                  </a:lnTo>
                  <a:lnTo>
                    <a:pt x="7" y="165"/>
                  </a:lnTo>
                  <a:lnTo>
                    <a:pt x="21" y="145"/>
                  </a:lnTo>
                  <a:lnTo>
                    <a:pt x="36" y="125"/>
                  </a:lnTo>
                  <a:lnTo>
                    <a:pt x="62" y="84"/>
                  </a:lnTo>
                  <a:lnTo>
                    <a:pt x="75" y="65"/>
                  </a:lnTo>
                  <a:lnTo>
                    <a:pt x="89" y="45"/>
                  </a:lnTo>
                  <a:lnTo>
                    <a:pt x="105" y="25"/>
                  </a:lnTo>
                  <a:lnTo>
                    <a:pt x="121" y="8"/>
                  </a:lnTo>
                  <a:lnTo>
                    <a:pt x="121" y="8"/>
                  </a:lnTo>
                  <a:lnTo>
                    <a:pt x="122" y="6"/>
                  </a:lnTo>
                  <a:lnTo>
                    <a:pt x="122" y="5"/>
                  </a:lnTo>
                  <a:lnTo>
                    <a:pt x="121" y="3"/>
                  </a:lnTo>
                  <a:lnTo>
                    <a:pt x="120" y="2"/>
                  </a:lnTo>
                  <a:lnTo>
                    <a:pt x="119" y="1"/>
                  </a:lnTo>
                  <a:lnTo>
                    <a:pt x="117" y="0"/>
                  </a:lnTo>
                  <a:lnTo>
                    <a:pt x="116" y="0"/>
                  </a:lnTo>
                  <a:lnTo>
                    <a:pt x="114" y="2"/>
                  </a:lnTo>
                  <a:lnTo>
                    <a:pt x="11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7" name="chenying0907 459"/>
            <p:cNvSpPr>
              <a:spLocks/>
            </p:cNvSpPr>
            <p:nvPr/>
          </p:nvSpPr>
          <p:spPr bwMode="auto">
            <a:xfrm>
              <a:off x="6840538" y="3338513"/>
              <a:ext cx="74613" cy="115888"/>
            </a:xfrm>
            <a:custGeom>
              <a:avLst/>
              <a:gdLst/>
              <a:ahLst/>
              <a:cxnLst>
                <a:cxn ang="0">
                  <a:pos x="133" y="2"/>
                </a:cxn>
                <a:cxn ang="0">
                  <a:pos x="133" y="2"/>
                </a:cxn>
                <a:cxn ang="0">
                  <a:pos x="113" y="31"/>
                </a:cxn>
                <a:cxn ang="0">
                  <a:pos x="95" y="61"/>
                </a:cxn>
                <a:cxn ang="0">
                  <a:pos x="76" y="90"/>
                </a:cxn>
                <a:cxn ang="0">
                  <a:pos x="57" y="119"/>
                </a:cxn>
                <a:cxn ang="0">
                  <a:pos x="57" y="119"/>
                </a:cxn>
                <a:cxn ang="0">
                  <a:pos x="41" y="142"/>
                </a:cxn>
                <a:cxn ang="0">
                  <a:pos x="24" y="163"/>
                </a:cxn>
                <a:cxn ang="0">
                  <a:pos x="16" y="175"/>
                </a:cxn>
                <a:cxn ang="0">
                  <a:pos x="10" y="186"/>
                </a:cxn>
                <a:cxn ang="0">
                  <a:pos x="4" y="199"/>
                </a:cxn>
                <a:cxn ang="0">
                  <a:pos x="0" y="212"/>
                </a:cxn>
                <a:cxn ang="0">
                  <a:pos x="0" y="212"/>
                </a:cxn>
                <a:cxn ang="0">
                  <a:pos x="0" y="214"/>
                </a:cxn>
                <a:cxn ang="0">
                  <a:pos x="0" y="216"/>
                </a:cxn>
                <a:cxn ang="0">
                  <a:pos x="1" y="217"/>
                </a:cxn>
                <a:cxn ang="0">
                  <a:pos x="3" y="218"/>
                </a:cxn>
                <a:cxn ang="0">
                  <a:pos x="5" y="218"/>
                </a:cxn>
                <a:cxn ang="0">
                  <a:pos x="6" y="217"/>
                </a:cxn>
                <a:cxn ang="0">
                  <a:pos x="8" y="216"/>
                </a:cxn>
                <a:cxn ang="0">
                  <a:pos x="9" y="215"/>
                </a:cxn>
                <a:cxn ang="0">
                  <a:pos x="9" y="215"/>
                </a:cxn>
                <a:cxn ang="0">
                  <a:pos x="13" y="201"/>
                </a:cxn>
                <a:cxn ang="0">
                  <a:pos x="19" y="188"/>
                </a:cxn>
                <a:cxn ang="0">
                  <a:pos x="26" y="176"/>
                </a:cxn>
                <a:cxn ang="0">
                  <a:pos x="35" y="164"/>
                </a:cxn>
                <a:cxn ang="0">
                  <a:pos x="52" y="142"/>
                </a:cxn>
                <a:cxn ang="0">
                  <a:pos x="69" y="119"/>
                </a:cxn>
                <a:cxn ang="0">
                  <a:pos x="69" y="119"/>
                </a:cxn>
                <a:cxn ang="0">
                  <a:pos x="87" y="91"/>
                </a:cxn>
                <a:cxn ang="0">
                  <a:pos x="105" y="63"/>
                </a:cxn>
                <a:cxn ang="0">
                  <a:pos x="122" y="35"/>
                </a:cxn>
                <a:cxn ang="0">
                  <a:pos x="141" y="7"/>
                </a:cxn>
                <a:cxn ang="0">
                  <a:pos x="141" y="7"/>
                </a:cxn>
                <a:cxn ang="0">
                  <a:pos x="141" y="5"/>
                </a:cxn>
                <a:cxn ang="0">
                  <a:pos x="141" y="3"/>
                </a:cxn>
                <a:cxn ang="0">
                  <a:pos x="140" y="2"/>
                </a:cxn>
                <a:cxn ang="0">
                  <a:pos x="139" y="1"/>
                </a:cxn>
                <a:cxn ang="0">
                  <a:pos x="138" y="0"/>
                </a:cxn>
                <a:cxn ang="0">
                  <a:pos x="136" y="0"/>
                </a:cxn>
                <a:cxn ang="0">
                  <a:pos x="134" y="1"/>
                </a:cxn>
                <a:cxn ang="0">
                  <a:pos x="133" y="2"/>
                </a:cxn>
                <a:cxn ang="0">
                  <a:pos x="133" y="2"/>
                </a:cxn>
              </a:cxnLst>
              <a:rect l="0" t="0" r="r" b="b"/>
              <a:pathLst>
                <a:path w="141" h="218">
                  <a:moveTo>
                    <a:pt x="133" y="2"/>
                  </a:moveTo>
                  <a:lnTo>
                    <a:pt x="133" y="2"/>
                  </a:lnTo>
                  <a:lnTo>
                    <a:pt x="113" y="31"/>
                  </a:lnTo>
                  <a:lnTo>
                    <a:pt x="95" y="61"/>
                  </a:lnTo>
                  <a:lnTo>
                    <a:pt x="76" y="90"/>
                  </a:lnTo>
                  <a:lnTo>
                    <a:pt x="57" y="119"/>
                  </a:lnTo>
                  <a:lnTo>
                    <a:pt x="57" y="119"/>
                  </a:lnTo>
                  <a:lnTo>
                    <a:pt x="41" y="142"/>
                  </a:lnTo>
                  <a:lnTo>
                    <a:pt x="24" y="163"/>
                  </a:lnTo>
                  <a:lnTo>
                    <a:pt x="16" y="175"/>
                  </a:lnTo>
                  <a:lnTo>
                    <a:pt x="10" y="186"/>
                  </a:lnTo>
                  <a:lnTo>
                    <a:pt x="4" y="199"/>
                  </a:lnTo>
                  <a:lnTo>
                    <a:pt x="0" y="212"/>
                  </a:lnTo>
                  <a:lnTo>
                    <a:pt x="0" y="212"/>
                  </a:lnTo>
                  <a:lnTo>
                    <a:pt x="0" y="214"/>
                  </a:lnTo>
                  <a:lnTo>
                    <a:pt x="0" y="216"/>
                  </a:lnTo>
                  <a:lnTo>
                    <a:pt x="1" y="217"/>
                  </a:lnTo>
                  <a:lnTo>
                    <a:pt x="3" y="218"/>
                  </a:lnTo>
                  <a:lnTo>
                    <a:pt x="5" y="218"/>
                  </a:lnTo>
                  <a:lnTo>
                    <a:pt x="6" y="217"/>
                  </a:lnTo>
                  <a:lnTo>
                    <a:pt x="8" y="216"/>
                  </a:lnTo>
                  <a:lnTo>
                    <a:pt x="9" y="215"/>
                  </a:lnTo>
                  <a:lnTo>
                    <a:pt x="9" y="215"/>
                  </a:lnTo>
                  <a:lnTo>
                    <a:pt x="13" y="201"/>
                  </a:lnTo>
                  <a:lnTo>
                    <a:pt x="19" y="188"/>
                  </a:lnTo>
                  <a:lnTo>
                    <a:pt x="26" y="176"/>
                  </a:lnTo>
                  <a:lnTo>
                    <a:pt x="35" y="164"/>
                  </a:lnTo>
                  <a:lnTo>
                    <a:pt x="52" y="142"/>
                  </a:lnTo>
                  <a:lnTo>
                    <a:pt x="69" y="119"/>
                  </a:lnTo>
                  <a:lnTo>
                    <a:pt x="69" y="119"/>
                  </a:lnTo>
                  <a:lnTo>
                    <a:pt x="87" y="91"/>
                  </a:lnTo>
                  <a:lnTo>
                    <a:pt x="105" y="63"/>
                  </a:lnTo>
                  <a:lnTo>
                    <a:pt x="122" y="35"/>
                  </a:lnTo>
                  <a:lnTo>
                    <a:pt x="141" y="7"/>
                  </a:lnTo>
                  <a:lnTo>
                    <a:pt x="141" y="7"/>
                  </a:lnTo>
                  <a:lnTo>
                    <a:pt x="141" y="5"/>
                  </a:lnTo>
                  <a:lnTo>
                    <a:pt x="141" y="3"/>
                  </a:lnTo>
                  <a:lnTo>
                    <a:pt x="140" y="2"/>
                  </a:lnTo>
                  <a:lnTo>
                    <a:pt x="139" y="1"/>
                  </a:lnTo>
                  <a:lnTo>
                    <a:pt x="138" y="0"/>
                  </a:lnTo>
                  <a:lnTo>
                    <a:pt x="136" y="0"/>
                  </a:lnTo>
                  <a:lnTo>
                    <a:pt x="134" y="1"/>
                  </a:lnTo>
                  <a:lnTo>
                    <a:pt x="133" y="2"/>
                  </a:lnTo>
                  <a:lnTo>
                    <a:pt x="1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8" name="chenying0907 460"/>
            <p:cNvSpPr>
              <a:spLocks/>
            </p:cNvSpPr>
            <p:nvPr/>
          </p:nvSpPr>
          <p:spPr bwMode="auto">
            <a:xfrm>
              <a:off x="6821488" y="3373438"/>
              <a:ext cx="95250" cy="125413"/>
            </a:xfrm>
            <a:custGeom>
              <a:avLst/>
              <a:gdLst/>
              <a:ahLst/>
              <a:cxnLst>
                <a:cxn ang="0">
                  <a:pos x="172" y="2"/>
                </a:cxn>
                <a:cxn ang="0">
                  <a:pos x="172" y="2"/>
                </a:cxn>
                <a:cxn ang="0">
                  <a:pos x="169" y="10"/>
                </a:cxn>
                <a:cxn ang="0">
                  <a:pos x="164" y="17"/>
                </a:cxn>
                <a:cxn ang="0">
                  <a:pos x="151" y="30"/>
                </a:cxn>
                <a:cxn ang="0">
                  <a:pos x="139" y="44"/>
                </a:cxn>
                <a:cxn ang="0">
                  <a:pos x="128" y="56"/>
                </a:cxn>
                <a:cxn ang="0">
                  <a:pos x="128" y="56"/>
                </a:cxn>
                <a:cxn ang="0">
                  <a:pos x="117" y="71"/>
                </a:cxn>
                <a:cxn ang="0">
                  <a:pos x="107" y="85"/>
                </a:cxn>
                <a:cxn ang="0">
                  <a:pos x="87" y="114"/>
                </a:cxn>
                <a:cxn ang="0">
                  <a:pos x="87" y="114"/>
                </a:cxn>
                <a:cxn ang="0">
                  <a:pos x="66" y="143"/>
                </a:cxn>
                <a:cxn ang="0">
                  <a:pos x="44" y="172"/>
                </a:cxn>
                <a:cxn ang="0">
                  <a:pos x="22" y="201"/>
                </a:cxn>
                <a:cxn ang="0">
                  <a:pos x="12" y="215"/>
                </a:cxn>
                <a:cxn ang="0">
                  <a:pos x="1" y="231"/>
                </a:cxn>
                <a:cxn ang="0">
                  <a:pos x="1" y="231"/>
                </a:cxn>
                <a:cxn ang="0">
                  <a:pos x="0" y="232"/>
                </a:cxn>
                <a:cxn ang="0">
                  <a:pos x="1" y="234"/>
                </a:cxn>
                <a:cxn ang="0">
                  <a:pos x="1" y="236"/>
                </a:cxn>
                <a:cxn ang="0">
                  <a:pos x="4" y="237"/>
                </a:cxn>
                <a:cxn ang="0">
                  <a:pos x="5" y="237"/>
                </a:cxn>
                <a:cxn ang="0">
                  <a:pos x="7" y="237"/>
                </a:cxn>
                <a:cxn ang="0">
                  <a:pos x="9" y="237"/>
                </a:cxn>
                <a:cxn ang="0">
                  <a:pos x="10" y="235"/>
                </a:cxn>
                <a:cxn ang="0">
                  <a:pos x="10" y="235"/>
                </a:cxn>
                <a:cxn ang="0">
                  <a:pos x="19" y="219"/>
                </a:cxn>
                <a:cxn ang="0">
                  <a:pos x="29" y="205"/>
                </a:cxn>
                <a:cxn ang="0">
                  <a:pos x="51" y="176"/>
                </a:cxn>
                <a:cxn ang="0">
                  <a:pos x="74" y="147"/>
                </a:cxn>
                <a:cxn ang="0">
                  <a:pos x="95" y="118"/>
                </a:cxn>
                <a:cxn ang="0">
                  <a:pos x="95" y="118"/>
                </a:cxn>
                <a:cxn ang="0">
                  <a:pos x="120" y="83"/>
                </a:cxn>
                <a:cxn ang="0">
                  <a:pos x="133" y="65"/>
                </a:cxn>
                <a:cxn ang="0">
                  <a:pos x="145" y="49"/>
                </a:cxn>
                <a:cxn ang="0">
                  <a:pos x="145" y="49"/>
                </a:cxn>
                <a:cxn ang="0">
                  <a:pos x="154" y="39"/>
                </a:cxn>
                <a:cxn ang="0">
                  <a:pos x="165" y="29"/>
                </a:cxn>
                <a:cxn ang="0">
                  <a:pos x="173" y="19"/>
                </a:cxn>
                <a:cxn ang="0">
                  <a:pos x="177" y="14"/>
                </a:cxn>
                <a:cxn ang="0">
                  <a:pos x="180" y="8"/>
                </a:cxn>
                <a:cxn ang="0">
                  <a:pos x="180" y="8"/>
                </a:cxn>
                <a:cxn ang="0">
                  <a:pos x="181" y="6"/>
                </a:cxn>
                <a:cxn ang="0">
                  <a:pos x="180" y="3"/>
                </a:cxn>
                <a:cxn ang="0">
                  <a:pos x="178" y="1"/>
                </a:cxn>
                <a:cxn ang="0">
                  <a:pos x="176" y="0"/>
                </a:cxn>
                <a:cxn ang="0">
                  <a:pos x="175" y="0"/>
                </a:cxn>
                <a:cxn ang="0">
                  <a:pos x="173" y="1"/>
                </a:cxn>
                <a:cxn ang="0">
                  <a:pos x="172" y="2"/>
                </a:cxn>
                <a:cxn ang="0">
                  <a:pos x="172" y="2"/>
                </a:cxn>
              </a:cxnLst>
              <a:rect l="0" t="0" r="r" b="b"/>
              <a:pathLst>
                <a:path w="181" h="237">
                  <a:moveTo>
                    <a:pt x="172" y="2"/>
                  </a:moveTo>
                  <a:lnTo>
                    <a:pt x="172" y="2"/>
                  </a:lnTo>
                  <a:lnTo>
                    <a:pt x="169" y="10"/>
                  </a:lnTo>
                  <a:lnTo>
                    <a:pt x="164" y="17"/>
                  </a:lnTo>
                  <a:lnTo>
                    <a:pt x="151" y="30"/>
                  </a:lnTo>
                  <a:lnTo>
                    <a:pt x="139" y="44"/>
                  </a:lnTo>
                  <a:lnTo>
                    <a:pt x="128" y="56"/>
                  </a:lnTo>
                  <a:lnTo>
                    <a:pt x="128" y="56"/>
                  </a:lnTo>
                  <a:lnTo>
                    <a:pt x="117" y="71"/>
                  </a:lnTo>
                  <a:lnTo>
                    <a:pt x="107" y="85"/>
                  </a:lnTo>
                  <a:lnTo>
                    <a:pt x="87" y="114"/>
                  </a:lnTo>
                  <a:lnTo>
                    <a:pt x="87" y="114"/>
                  </a:lnTo>
                  <a:lnTo>
                    <a:pt x="66" y="143"/>
                  </a:lnTo>
                  <a:lnTo>
                    <a:pt x="44" y="172"/>
                  </a:lnTo>
                  <a:lnTo>
                    <a:pt x="22" y="201"/>
                  </a:lnTo>
                  <a:lnTo>
                    <a:pt x="12" y="215"/>
                  </a:lnTo>
                  <a:lnTo>
                    <a:pt x="1" y="231"/>
                  </a:lnTo>
                  <a:lnTo>
                    <a:pt x="1" y="231"/>
                  </a:lnTo>
                  <a:lnTo>
                    <a:pt x="0" y="232"/>
                  </a:lnTo>
                  <a:lnTo>
                    <a:pt x="1" y="234"/>
                  </a:lnTo>
                  <a:lnTo>
                    <a:pt x="1" y="236"/>
                  </a:lnTo>
                  <a:lnTo>
                    <a:pt x="4" y="237"/>
                  </a:lnTo>
                  <a:lnTo>
                    <a:pt x="5" y="237"/>
                  </a:lnTo>
                  <a:lnTo>
                    <a:pt x="7" y="237"/>
                  </a:lnTo>
                  <a:lnTo>
                    <a:pt x="9" y="237"/>
                  </a:lnTo>
                  <a:lnTo>
                    <a:pt x="10" y="235"/>
                  </a:lnTo>
                  <a:lnTo>
                    <a:pt x="10" y="235"/>
                  </a:lnTo>
                  <a:lnTo>
                    <a:pt x="19" y="219"/>
                  </a:lnTo>
                  <a:lnTo>
                    <a:pt x="29" y="205"/>
                  </a:lnTo>
                  <a:lnTo>
                    <a:pt x="51" y="176"/>
                  </a:lnTo>
                  <a:lnTo>
                    <a:pt x="74" y="147"/>
                  </a:lnTo>
                  <a:lnTo>
                    <a:pt x="95" y="118"/>
                  </a:lnTo>
                  <a:lnTo>
                    <a:pt x="95" y="118"/>
                  </a:lnTo>
                  <a:lnTo>
                    <a:pt x="120" y="83"/>
                  </a:lnTo>
                  <a:lnTo>
                    <a:pt x="133" y="65"/>
                  </a:lnTo>
                  <a:lnTo>
                    <a:pt x="145" y="49"/>
                  </a:lnTo>
                  <a:lnTo>
                    <a:pt x="145" y="49"/>
                  </a:lnTo>
                  <a:lnTo>
                    <a:pt x="154" y="39"/>
                  </a:lnTo>
                  <a:lnTo>
                    <a:pt x="165" y="29"/>
                  </a:lnTo>
                  <a:lnTo>
                    <a:pt x="173" y="19"/>
                  </a:lnTo>
                  <a:lnTo>
                    <a:pt x="177" y="14"/>
                  </a:lnTo>
                  <a:lnTo>
                    <a:pt x="180" y="8"/>
                  </a:lnTo>
                  <a:lnTo>
                    <a:pt x="180" y="8"/>
                  </a:lnTo>
                  <a:lnTo>
                    <a:pt x="181" y="6"/>
                  </a:lnTo>
                  <a:lnTo>
                    <a:pt x="180" y="3"/>
                  </a:lnTo>
                  <a:lnTo>
                    <a:pt x="178" y="1"/>
                  </a:lnTo>
                  <a:lnTo>
                    <a:pt x="176" y="0"/>
                  </a:lnTo>
                  <a:lnTo>
                    <a:pt x="175" y="0"/>
                  </a:lnTo>
                  <a:lnTo>
                    <a:pt x="173" y="1"/>
                  </a:lnTo>
                  <a:lnTo>
                    <a:pt x="172" y="2"/>
                  </a:lnTo>
                  <a:lnTo>
                    <a:pt x="1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9" name="chenying0907 461"/>
            <p:cNvSpPr>
              <a:spLocks/>
            </p:cNvSpPr>
            <p:nvPr/>
          </p:nvSpPr>
          <p:spPr bwMode="auto">
            <a:xfrm>
              <a:off x="6832601" y="3394075"/>
              <a:ext cx="104775" cy="127000"/>
            </a:xfrm>
            <a:custGeom>
              <a:avLst/>
              <a:gdLst/>
              <a:ahLst/>
              <a:cxnLst>
                <a:cxn ang="0">
                  <a:pos x="192" y="0"/>
                </a:cxn>
                <a:cxn ang="0">
                  <a:pos x="192" y="0"/>
                </a:cxn>
                <a:cxn ang="0">
                  <a:pos x="177" y="10"/>
                </a:cxn>
                <a:cxn ang="0">
                  <a:pos x="162" y="20"/>
                </a:cxn>
                <a:cxn ang="0">
                  <a:pos x="149" y="33"/>
                </a:cxn>
                <a:cxn ang="0">
                  <a:pos x="136" y="45"/>
                </a:cxn>
                <a:cxn ang="0">
                  <a:pos x="124" y="58"/>
                </a:cxn>
                <a:cxn ang="0">
                  <a:pos x="113" y="72"/>
                </a:cxn>
                <a:cxn ang="0">
                  <a:pos x="90" y="100"/>
                </a:cxn>
                <a:cxn ang="0">
                  <a:pos x="90" y="100"/>
                </a:cxn>
                <a:cxn ang="0">
                  <a:pos x="65" y="135"/>
                </a:cxn>
                <a:cxn ang="0">
                  <a:pos x="53" y="152"/>
                </a:cxn>
                <a:cxn ang="0">
                  <a:pos x="41" y="170"/>
                </a:cxn>
                <a:cxn ang="0">
                  <a:pos x="41" y="170"/>
                </a:cxn>
                <a:cxn ang="0">
                  <a:pos x="31" y="187"/>
                </a:cxn>
                <a:cxn ang="0">
                  <a:pos x="20" y="202"/>
                </a:cxn>
                <a:cxn ang="0">
                  <a:pos x="8" y="219"/>
                </a:cxn>
                <a:cxn ang="0">
                  <a:pos x="4" y="227"/>
                </a:cxn>
                <a:cxn ang="0">
                  <a:pos x="0" y="235"/>
                </a:cxn>
                <a:cxn ang="0">
                  <a:pos x="0" y="235"/>
                </a:cxn>
                <a:cxn ang="0">
                  <a:pos x="0" y="237"/>
                </a:cxn>
                <a:cxn ang="0">
                  <a:pos x="0" y="238"/>
                </a:cxn>
                <a:cxn ang="0">
                  <a:pos x="1" y="240"/>
                </a:cxn>
                <a:cxn ang="0">
                  <a:pos x="3" y="240"/>
                </a:cxn>
                <a:cxn ang="0">
                  <a:pos x="6" y="240"/>
                </a:cxn>
                <a:cxn ang="0">
                  <a:pos x="8" y="239"/>
                </a:cxn>
                <a:cxn ang="0">
                  <a:pos x="9" y="237"/>
                </a:cxn>
                <a:cxn ang="0">
                  <a:pos x="9" y="237"/>
                </a:cxn>
                <a:cxn ang="0">
                  <a:pos x="14" y="229"/>
                </a:cxn>
                <a:cxn ang="0">
                  <a:pos x="19" y="221"/>
                </a:cxn>
                <a:cxn ang="0">
                  <a:pos x="25" y="213"/>
                </a:cxn>
                <a:cxn ang="0">
                  <a:pos x="32" y="206"/>
                </a:cxn>
                <a:cxn ang="0">
                  <a:pos x="32" y="206"/>
                </a:cxn>
                <a:cxn ang="0">
                  <a:pos x="37" y="200"/>
                </a:cxn>
                <a:cxn ang="0">
                  <a:pos x="41" y="192"/>
                </a:cxn>
                <a:cxn ang="0">
                  <a:pos x="50" y="175"/>
                </a:cxn>
                <a:cxn ang="0">
                  <a:pos x="50" y="175"/>
                </a:cxn>
                <a:cxn ang="0">
                  <a:pos x="60" y="159"/>
                </a:cxn>
                <a:cxn ang="0">
                  <a:pos x="71" y="142"/>
                </a:cxn>
                <a:cxn ang="0">
                  <a:pos x="94" y="111"/>
                </a:cxn>
                <a:cxn ang="0">
                  <a:pos x="94" y="111"/>
                </a:cxn>
                <a:cxn ang="0">
                  <a:pos x="117" y="82"/>
                </a:cxn>
                <a:cxn ang="0">
                  <a:pos x="128" y="68"/>
                </a:cxn>
                <a:cxn ang="0">
                  <a:pos x="141" y="54"/>
                </a:cxn>
                <a:cxn ang="0">
                  <a:pos x="153" y="41"/>
                </a:cxn>
                <a:cxn ang="0">
                  <a:pos x="166" y="30"/>
                </a:cxn>
                <a:cxn ang="0">
                  <a:pos x="181" y="18"/>
                </a:cxn>
                <a:cxn ang="0">
                  <a:pos x="196" y="8"/>
                </a:cxn>
                <a:cxn ang="0">
                  <a:pos x="196" y="8"/>
                </a:cxn>
                <a:cxn ang="0">
                  <a:pos x="198" y="7"/>
                </a:cxn>
                <a:cxn ang="0">
                  <a:pos x="198" y="5"/>
                </a:cxn>
                <a:cxn ang="0">
                  <a:pos x="198" y="4"/>
                </a:cxn>
                <a:cxn ang="0">
                  <a:pos x="198" y="2"/>
                </a:cxn>
                <a:cxn ang="0">
                  <a:pos x="197" y="1"/>
                </a:cxn>
                <a:cxn ang="0">
                  <a:pos x="195" y="0"/>
                </a:cxn>
                <a:cxn ang="0">
                  <a:pos x="194" y="0"/>
                </a:cxn>
                <a:cxn ang="0">
                  <a:pos x="192" y="0"/>
                </a:cxn>
                <a:cxn ang="0">
                  <a:pos x="192" y="0"/>
                </a:cxn>
              </a:cxnLst>
              <a:rect l="0" t="0" r="r" b="b"/>
              <a:pathLst>
                <a:path w="198" h="240">
                  <a:moveTo>
                    <a:pt x="192" y="0"/>
                  </a:moveTo>
                  <a:lnTo>
                    <a:pt x="192" y="0"/>
                  </a:lnTo>
                  <a:lnTo>
                    <a:pt x="177" y="10"/>
                  </a:lnTo>
                  <a:lnTo>
                    <a:pt x="162" y="20"/>
                  </a:lnTo>
                  <a:lnTo>
                    <a:pt x="149" y="33"/>
                  </a:lnTo>
                  <a:lnTo>
                    <a:pt x="136" y="45"/>
                  </a:lnTo>
                  <a:lnTo>
                    <a:pt x="124" y="58"/>
                  </a:lnTo>
                  <a:lnTo>
                    <a:pt x="113" y="72"/>
                  </a:lnTo>
                  <a:lnTo>
                    <a:pt x="90" y="100"/>
                  </a:lnTo>
                  <a:lnTo>
                    <a:pt x="90" y="100"/>
                  </a:lnTo>
                  <a:lnTo>
                    <a:pt x="65" y="135"/>
                  </a:lnTo>
                  <a:lnTo>
                    <a:pt x="53" y="152"/>
                  </a:lnTo>
                  <a:lnTo>
                    <a:pt x="41" y="170"/>
                  </a:lnTo>
                  <a:lnTo>
                    <a:pt x="41" y="170"/>
                  </a:lnTo>
                  <a:lnTo>
                    <a:pt x="31" y="187"/>
                  </a:lnTo>
                  <a:lnTo>
                    <a:pt x="20" y="202"/>
                  </a:lnTo>
                  <a:lnTo>
                    <a:pt x="8" y="219"/>
                  </a:lnTo>
                  <a:lnTo>
                    <a:pt x="4" y="227"/>
                  </a:lnTo>
                  <a:lnTo>
                    <a:pt x="0" y="235"/>
                  </a:lnTo>
                  <a:lnTo>
                    <a:pt x="0" y="235"/>
                  </a:lnTo>
                  <a:lnTo>
                    <a:pt x="0" y="237"/>
                  </a:lnTo>
                  <a:lnTo>
                    <a:pt x="0" y="238"/>
                  </a:lnTo>
                  <a:lnTo>
                    <a:pt x="1" y="240"/>
                  </a:lnTo>
                  <a:lnTo>
                    <a:pt x="3" y="240"/>
                  </a:lnTo>
                  <a:lnTo>
                    <a:pt x="6" y="240"/>
                  </a:lnTo>
                  <a:lnTo>
                    <a:pt x="8" y="239"/>
                  </a:lnTo>
                  <a:lnTo>
                    <a:pt x="9" y="237"/>
                  </a:lnTo>
                  <a:lnTo>
                    <a:pt x="9" y="237"/>
                  </a:lnTo>
                  <a:lnTo>
                    <a:pt x="14" y="229"/>
                  </a:lnTo>
                  <a:lnTo>
                    <a:pt x="19" y="221"/>
                  </a:lnTo>
                  <a:lnTo>
                    <a:pt x="25" y="213"/>
                  </a:lnTo>
                  <a:lnTo>
                    <a:pt x="32" y="206"/>
                  </a:lnTo>
                  <a:lnTo>
                    <a:pt x="32" y="206"/>
                  </a:lnTo>
                  <a:lnTo>
                    <a:pt x="37" y="200"/>
                  </a:lnTo>
                  <a:lnTo>
                    <a:pt x="41" y="192"/>
                  </a:lnTo>
                  <a:lnTo>
                    <a:pt x="50" y="175"/>
                  </a:lnTo>
                  <a:lnTo>
                    <a:pt x="50" y="175"/>
                  </a:lnTo>
                  <a:lnTo>
                    <a:pt x="60" y="159"/>
                  </a:lnTo>
                  <a:lnTo>
                    <a:pt x="71" y="142"/>
                  </a:lnTo>
                  <a:lnTo>
                    <a:pt x="94" y="111"/>
                  </a:lnTo>
                  <a:lnTo>
                    <a:pt x="94" y="111"/>
                  </a:lnTo>
                  <a:lnTo>
                    <a:pt x="117" y="82"/>
                  </a:lnTo>
                  <a:lnTo>
                    <a:pt x="128" y="68"/>
                  </a:lnTo>
                  <a:lnTo>
                    <a:pt x="141" y="54"/>
                  </a:lnTo>
                  <a:lnTo>
                    <a:pt x="153" y="41"/>
                  </a:lnTo>
                  <a:lnTo>
                    <a:pt x="166" y="30"/>
                  </a:lnTo>
                  <a:lnTo>
                    <a:pt x="181" y="18"/>
                  </a:lnTo>
                  <a:lnTo>
                    <a:pt x="196" y="8"/>
                  </a:lnTo>
                  <a:lnTo>
                    <a:pt x="196" y="8"/>
                  </a:lnTo>
                  <a:lnTo>
                    <a:pt x="198" y="7"/>
                  </a:lnTo>
                  <a:lnTo>
                    <a:pt x="198" y="5"/>
                  </a:lnTo>
                  <a:lnTo>
                    <a:pt x="198" y="4"/>
                  </a:lnTo>
                  <a:lnTo>
                    <a:pt x="198" y="2"/>
                  </a:lnTo>
                  <a:lnTo>
                    <a:pt x="197" y="1"/>
                  </a:lnTo>
                  <a:lnTo>
                    <a:pt x="195" y="0"/>
                  </a:lnTo>
                  <a:lnTo>
                    <a:pt x="194" y="0"/>
                  </a:lnTo>
                  <a:lnTo>
                    <a:pt x="192" y="0"/>
                  </a:lnTo>
                  <a:lnTo>
                    <a:pt x="19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0" name="chenying0907 462"/>
            <p:cNvSpPr>
              <a:spLocks/>
            </p:cNvSpPr>
            <p:nvPr/>
          </p:nvSpPr>
          <p:spPr bwMode="auto">
            <a:xfrm>
              <a:off x="6451601" y="3336925"/>
              <a:ext cx="39688" cy="65088"/>
            </a:xfrm>
            <a:custGeom>
              <a:avLst/>
              <a:gdLst/>
              <a:ahLst/>
              <a:cxnLst>
                <a:cxn ang="0">
                  <a:pos x="66" y="3"/>
                </a:cxn>
                <a:cxn ang="0">
                  <a:pos x="66" y="3"/>
                </a:cxn>
                <a:cxn ang="0">
                  <a:pos x="60" y="18"/>
                </a:cxn>
                <a:cxn ang="0">
                  <a:pos x="51" y="32"/>
                </a:cxn>
                <a:cxn ang="0">
                  <a:pos x="41" y="46"/>
                </a:cxn>
                <a:cxn ang="0">
                  <a:pos x="31" y="59"/>
                </a:cxn>
                <a:cxn ang="0">
                  <a:pos x="22" y="71"/>
                </a:cxn>
                <a:cxn ang="0">
                  <a:pos x="13" y="86"/>
                </a:cxn>
                <a:cxn ang="0">
                  <a:pos x="5" y="100"/>
                </a:cxn>
                <a:cxn ang="0">
                  <a:pos x="2" y="109"/>
                </a:cxn>
                <a:cxn ang="0">
                  <a:pos x="0" y="117"/>
                </a:cxn>
                <a:cxn ang="0">
                  <a:pos x="0" y="117"/>
                </a:cxn>
                <a:cxn ang="0">
                  <a:pos x="0" y="119"/>
                </a:cxn>
                <a:cxn ang="0">
                  <a:pos x="1" y="120"/>
                </a:cxn>
                <a:cxn ang="0">
                  <a:pos x="2" y="122"/>
                </a:cxn>
                <a:cxn ang="0">
                  <a:pos x="3" y="122"/>
                </a:cxn>
                <a:cxn ang="0">
                  <a:pos x="5" y="122"/>
                </a:cxn>
                <a:cxn ang="0">
                  <a:pos x="7" y="122"/>
                </a:cxn>
                <a:cxn ang="0">
                  <a:pos x="8" y="121"/>
                </a:cxn>
                <a:cxn ang="0">
                  <a:pos x="9" y="119"/>
                </a:cxn>
                <a:cxn ang="0">
                  <a:pos x="9" y="119"/>
                </a:cxn>
                <a:cxn ang="0">
                  <a:pos x="12" y="111"/>
                </a:cxn>
                <a:cxn ang="0">
                  <a:pos x="15" y="103"/>
                </a:cxn>
                <a:cxn ang="0">
                  <a:pos x="22" y="88"/>
                </a:cxn>
                <a:cxn ang="0">
                  <a:pos x="31" y="74"/>
                </a:cxn>
                <a:cxn ang="0">
                  <a:pos x="40" y="61"/>
                </a:cxn>
                <a:cxn ang="0">
                  <a:pos x="51" y="48"/>
                </a:cxn>
                <a:cxn ang="0">
                  <a:pos x="60" y="34"/>
                </a:cxn>
                <a:cxn ang="0">
                  <a:pos x="68" y="21"/>
                </a:cxn>
                <a:cxn ang="0">
                  <a:pos x="76" y="5"/>
                </a:cxn>
                <a:cxn ang="0">
                  <a:pos x="76" y="5"/>
                </a:cxn>
                <a:cxn ang="0">
                  <a:pos x="76" y="3"/>
                </a:cxn>
                <a:cxn ang="0">
                  <a:pos x="76" y="1"/>
                </a:cxn>
                <a:cxn ang="0">
                  <a:pos x="75" y="0"/>
                </a:cxn>
                <a:cxn ang="0">
                  <a:pos x="72" y="0"/>
                </a:cxn>
                <a:cxn ang="0">
                  <a:pos x="69" y="0"/>
                </a:cxn>
                <a:cxn ang="0">
                  <a:pos x="67" y="1"/>
                </a:cxn>
                <a:cxn ang="0">
                  <a:pos x="66" y="3"/>
                </a:cxn>
                <a:cxn ang="0">
                  <a:pos x="66" y="3"/>
                </a:cxn>
              </a:cxnLst>
              <a:rect l="0" t="0" r="r" b="b"/>
              <a:pathLst>
                <a:path w="76" h="122">
                  <a:moveTo>
                    <a:pt x="66" y="3"/>
                  </a:moveTo>
                  <a:lnTo>
                    <a:pt x="66" y="3"/>
                  </a:lnTo>
                  <a:lnTo>
                    <a:pt x="60" y="18"/>
                  </a:lnTo>
                  <a:lnTo>
                    <a:pt x="51" y="32"/>
                  </a:lnTo>
                  <a:lnTo>
                    <a:pt x="41" y="46"/>
                  </a:lnTo>
                  <a:lnTo>
                    <a:pt x="31" y="59"/>
                  </a:lnTo>
                  <a:lnTo>
                    <a:pt x="22" y="71"/>
                  </a:lnTo>
                  <a:lnTo>
                    <a:pt x="13" y="86"/>
                  </a:lnTo>
                  <a:lnTo>
                    <a:pt x="5" y="100"/>
                  </a:lnTo>
                  <a:lnTo>
                    <a:pt x="2" y="109"/>
                  </a:lnTo>
                  <a:lnTo>
                    <a:pt x="0" y="117"/>
                  </a:lnTo>
                  <a:lnTo>
                    <a:pt x="0" y="117"/>
                  </a:lnTo>
                  <a:lnTo>
                    <a:pt x="0" y="119"/>
                  </a:lnTo>
                  <a:lnTo>
                    <a:pt x="1" y="120"/>
                  </a:lnTo>
                  <a:lnTo>
                    <a:pt x="2" y="122"/>
                  </a:lnTo>
                  <a:lnTo>
                    <a:pt x="3" y="122"/>
                  </a:lnTo>
                  <a:lnTo>
                    <a:pt x="5" y="122"/>
                  </a:lnTo>
                  <a:lnTo>
                    <a:pt x="7" y="122"/>
                  </a:lnTo>
                  <a:lnTo>
                    <a:pt x="8" y="121"/>
                  </a:lnTo>
                  <a:lnTo>
                    <a:pt x="9" y="119"/>
                  </a:lnTo>
                  <a:lnTo>
                    <a:pt x="9" y="119"/>
                  </a:lnTo>
                  <a:lnTo>
                    <a:pt x="12" y="111"/>
                  </a:lnTo>
                  <a:lnTo>
                    <a:pt x="15" y="103"/>
                  </a:lnTo>
                  <a:lnTo>
                    <a:pt x="22" y="88"/>
                  </a:lnTo>
                  <a:lnTo>
                    <a:pt x="31" y="74"/>
                  </a:lnTo>
                  <a:lnTo>
                    <a:pt x="40" y="61"/>
                  </a:lnTo>
                  <a:lnTo>
                    <a:pt x="51" y="48"/>
                  </a:lnTo>
                  <a:lnTo>
                    <a:pt x="60" y="34"/>
                  </a:lnTo>
                  <a:lnTo>
                    <a:pt x="68" y="21"/>
                  </a:lnTo>
                  <a:lnTo>
                    <a:pt x="76" y="5"/>
                  </a:lnTo>
                  <a:lnTo>
                    <a:pt x="76" y="5"/>
                  </a:lnTo>
                  <a:lnTo>
                    <a:pt x="76" y="3"/>
                  </a:lnTo>
                  <a:lnTo>
                    <a:pt x="76" y="1"/>
                  </a:lnTo>
                  <a:lnTo>
                    <a:pt x="75" y="0"/>
                  </a:lnTo>
                  <a:lnTo>
                    <a:pt x="72" y="0"/>
                  </a:lnTo>
                  <a:lnTo>
                    <a:pt x="69" y="0"/>
                  </a:lnTo>
                  <a:lnTo>
                    <a:pt x="67" y="1"/>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1" name="chenying0907 463"/>
            <p:cNvSpPr>
              <a:spLocks/>
            </p:cNvSpPr>
            <p:nvPr/>
          </p:nvSpPr>
          <p:spPr bwMode="auto">
            <a:xfrm>
              <a:off x="6467476" y="3341688"/>
              <a:ext cx="50800" cy="73025"/>
            </a:xfrm>
            <a:custGeom>
              <a:avLst/>
              <a:gdLst/>
              <a:ahLst/>
              <a:cxnLst>
                <a:cxn ang="0">
                  <a:pos x="87" y="1"/>
                </a:cxn>
                <a:cxn ang="0">
                  <a:pos x="87" y="1"/>
                </a:cxn>
                <a:cxn ang="0">
                  <a:pos x="80" y="8"/>
                </a:cxn>
                <a:cxn ang="0">
                  <a:pos x="74" y="15"/>
                </a:cxn>
                <a:cxn ang="0">
                  <a:pos x="63" y="29"/>
                </a:cxn>
                <a:cxn ang="0">
                  <a:pos x="54" y="46"/>
                </a:cxn>
                <a:cxn ang="0">
                  <a:pos x="44" y="61"/>
                </a:cxn>
                <a:cxn ang="0">
                  <a:pos x="44" y="61"/>
                </a:cxn>
                <a:cxn ang="0">
                  <a:pos x="36" y="72"/>
                </a:cxn>
                <a:cxn ang="0">
                  <a:pos x="30" y="82"/>
                </a:cxn>
                <a:cxn ang="0">
                  <a:pos x="19" y="104"/>
                </a:cxn>
                <a:cxn ang="0">
                  <a:pos x="19" y="104"/>
                </a:cxn>
                <a:cxn ang="0">
                  <a:pos x="15" y="111"/>
                </a:cxn>
                <a:cxn ang="0">
                  <a:pos x="9" y="117"/>
                </a:cxn>
                <a:cxn ang="0">
                  <a:pos x="4" y="123"/>
                </a:cxn>
                <a:cxn ang="0">
                  <a:pos x="2" y="127"/>
                </a:cxn>
                <a:cxn ang="0">
                  <a:pos x="0" y="132"/>
                </a:cxn>
                <a:cxn ang="0">
                  <a:pos x="0" y="132"/>
                </a:cxn>
                <a:cxn ang="0">
                  <a:pos x="0" y="134"/>
                </a:cxn>
                <a:cxn ang="0">
                  <a:pos x="1" y="135"/>
                </a:cxn>
                <a:cxn ang="0">
                  <a:pos x="2" y="136"/>
                </a:cxn>
                <a:cxn ang="0">
                  <a:pos x="4" y="137"/>
                </a:cxn>
                <a:cxn ang="0">
                  <a:pos x="5" y="137"/>
                </a:cxn>
                <a:cxn ang="0">
                  <a:pos x="7" y="137"/>
                </a:cxn>
                <a:cxn ang="0">
                  <a:pos x="8" y="136"/>
                </a:cxn>
                <a:cxn ang="0">
                  <a:pos x="9" y="134"/>
                </a:cxn>
                <a:cxn ang="0">
                  <a:pos x="9" y="134"/>
                </a:cxn>
                <a:cxn ang="0">
                  <a:pos x="13" y="127"/>
                </a:cxn>
                <a:cxn ang="0">
                  <a:pos x="18" y="121"/>
                </a:cxn>
                <a:cxn ang="0">
                  <a:pos x="23" y="115"/>
                </a:cxn>
                <a:cxn ang="0">
                  <a:pos x="27" y="109"/>
                </a:cxn>
                <a:cxn ang="0">
                  <a:pos x="27" y="109"/>
                </a:cxn>
                <a:cxn ang="0">
                  <a:pos x="36" y="90"/>
                </a:cxn>
                <a:cxn ang="0">
                  <a:pos x="47" y="73"/>
                </a:cxn>
                <a:cxn ang="0">
                  <a:pos x="47" y="73"/>
                </a:cxn>
                <a:cxn ang="0">
                  <a:pos x="57" y="56"/>
                </a:cxn>
                <a:cxn ang="0">
                  <a:pos x="68" y="39"/>
                </a:cxn>
                <a:cxn ang="0">
                  <a:pos x="80" y="22"/>
                </a:cxn>
                <a:cxn ang="0">
                  <a:pos x="87" y="15"/>
                </a:cxn>
                <a:cxn ang="0">
                  <a:pos x="94" y="8"/>
                </a:cxn>
                <a:cxn ang="0">
                  <a:pos x="94" y="8"/>
                </a:cxn>
                <a:cxn ang="0">
                  <a:pos x="95" y="7"/>
                </a:cxn>
                <a:cxn ang="0">
                  <a:pos x="95" y="5"/>
                </a:cxn>
                <a:cxn ang="0">
                  <a:pos x="95" y="2"/>
                </a:cxn>
                <a:cxn ang="0">
                  <a:pos x="94" y="1"/>
                </a:cxn>
                <a:cxn ang="0">
                  <a:pos x="91" y="0"/>
                </a:cxn>
                <a:cxn ang="0">
                  <a:pos x="89" y="0"/>
                </a:cxn>
                <a:cxn ang="0">
                  <a:pos x="87" y="1"/>
                </a:cxn>
                <a:cxn ang="0">
                  <a:pos x="87" y="1"/>
                </a:cxn>
              </a:cxnLst>
              <a:rect l="0" t="0" r="r" b="b"/>
              <a:pathLst>
                <a:path w="95" h="137">
                  <a:moveTo>
                    <a:pt x="87" y="1"/>
                  </a:moveTo>
                  <a:lnTo>
                    <a:pt x="87" y="1"/>
                  </a:lnTo>
                  <a:lnTo>
                    <a:pt x="80" y="8"/>
                  </a:lnTo>
                  <a:lnTo>
                    <a:pt x="74" y="15"/>
                  </a:lnTo>
                  <a:lnTo>
                    <a:pt x="63" y="29"/>
                  </a:lnTo>
                  <a:lnTo>
                    <a:pt x="54" y="46"/>
                  </a:lnTo>
                  <a:lnTo>
                    <a:pt x="44" y="61"/>
                  </a:lnTo>
                  <a:lnTo>
                    <a:pt x="44" y="61"/>
                  </a:lnTo>
                  <a:lnTo>
                    <a:pt x="36" y="72"/>
                  </a:lnTo>
                  <a:lnTo>
                    <a:pt x="30" y="82"/>
                  </a:lnTo>
                  <a:lnTo>
                    <a:pt x="19" y="104"/>
                  </a:lnTo>
                  <a:lnTo>
                    <a:pt x="19" y="104"/>
                  </a:lnTo>
                  <a:lnTo>
                    <a:pt x="15" y="111"/>
                  </a:lnTo>
                  <a:lnTo>
                    <a:pt x="9" y="117"/>
                  </a:lnTo>
                  <a:lnTo>
                    <a:pt x="4" y="123"/>
                  </a:lnTo>
                  <a:lnTo>
                    <a:pt x="2" y="127"/>
                  </a:lnTo>
                  <a:lnTo>
                    <a:pt x="0" y="132"/>
                  </a:lnTo>
                  <a:lnTo>
                    <a:pt x="0" y="132"/>
                  </a:lnTo>
                  <a:lnTo>
                    <a:pt x="0" y="134"/>
                  </a:lnTo>
                  <a:lnTo>
                    <a:pt x="1" y="135"/>
                  </a:lnTo>
                  <a:lnTo>
                    <a:pt x="2" y="136"/>
                  </a:lnTo>
                  <a:lnTo>
                    <a:pt x="4" y="137"/>
                  </a:lnTo>
                  <a:lnTo>
                    <a:pt x="5" y="137"/>
                  </a:lnTo>
                  <a:lnTo>
                    <a:pt x="7" y="137"/>
                  </a:lnTo>
                  <a:lnTo>
                    <a:pt x="8" y="136"/>
                  </a:lnTo>
                  <a:lnTo>
                    <a:pt x="9" y="134"/>
                  </a:lnTo>
                  <a:lnTo>
                    <a:pt x="9" y="134"/>
                  </a:lnTo>
                  <a:lnTo>
                    <a:pt x="13" y="127"/>
                  </a:lnTo>
                  <a:lnTo>
                    <a:pt x="18" y="121"/>
                  </a:lnTo>
                  <a:lnTo>
                    <a:pt x="23" y="115"/>
                  </a:lnTo>
                  <a:lnTo>
                    <a:pt x="27" y="109"/>
                  </a:lnTo>
                  <a:lnTo>
                    <a:pt x="27" y="109"/>
                  </a:lnTo>
                  <a:lnTo>
                    <a:pt x="36" y="90"/>
                  </a:lnTo>
                  <a:lnTo>
                    <a:pt x="47" y="73"/>
                  </a:lnTo>
                  <a:lnTo>
                    <a:pt x="47" y="73"/>
                  </a:lnTo>
                  <a:lnTo>
                    <a:pt x="57" y="56"/>
                  </a:lnTo>
                  <a:lnTo>
                    <a:pt x="68" y="39"/>
                  </a:lnTo>
                  <a:lnTo>
                    <a:pt x="80" y="22"/>
                  </a:lnTo>
                  <a:lnTo>
                    <a:pt x="87" y="15"/>
                  </a:lnTo>
                  <a:lnTo>
                    <a:pt x="94" y="8"/>
                  </a:lnTo>
                  <a:lnTo>
                    <a:pt x="94" y="8"/>
                  </a:lnTo>
                  <a:lnTo>
                    <a:pt x="95" y="7"/>
                  </a:lnTo>
                  <a:lnTo>
                    <a:pt x="95" y="5"/>
                  </a:lnTo>
                  <a:lnTo>
                    <a:pt x="95" y="2"/>
                  </a:lnTo>
                  <a:lnTo>
                    <a:pt x="94" y="1"/>
                  </a:lnTo>
                  <a:lnTo>
                    <a:pt x="91" y="0"/>
                  </a:lnTo>
                  <a:lnTo>
                    <a:pt x="89" y="0"/>
                  </a:lnTo>
                  <a:lnTo>
                    <a:pt x="87" y="1"/>
                  </a:lnTo>
                  <a:lnTo>
                    <a:pt x="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2" name="chenying0907 464"/>
            <p:cNvSpPr>
              <a:spLocks/>
            </p:cNvSpPr>
            <p:nvPr/>
          </p:nvSpPr>
          <p:spPr bwMode="auto">
            <a:xfrm>
              <a:off x="6483351" y="3346450"/>
              <a:ext cx="50800" cy="96838"/>
            </a:xfrm>
            <a:custGeom>
              <a:avLst/>
              <a:gdLst/>
              <a:ahLst/>
              <a:cxnLst>
                <a:cxn ang="0">
                  <a:pos x="86" y="2"/>
                </a:cxn>
                <a:cxn ang="0">
                  <a:pos x="86" y="2"/>
                </a:cxn>
                <a:cxn ang="0">
                  <a:pos x="62" y="43"/>
                </a:cxn>
                <a:cxn ang="0">
                  <a:pos x="52" y="65"/>
                </a:cxn>
                <a:cxn ang="0">
                  <a:pos x="41" y="88"/>
                </a:cxn>
                <a:cxn ang="0">
                  <a:pos x="41" y="88"/>
                </a:cxn>
                <a:cxn ang="0">
                  <a:pos x="36" y="101"/>
                </a:cxn>
                <a:cxn ang="0">
                  <a:pos x="32" y="114"/>
                </a:cxn>
                <a:cxn ang="0">
                  <a:pos x="27" y="128"/>
                </a:cxn>
                <a:cxn ang="0">
                  <a:pos x="24" y="135"/>
                </a:cxn>
                <a:cxn ang="0">
                  <a:pos x="20" y="141"/>
                </a:cxn>
                <a:cxn ang="0">
                  <a:pos x="20" y="141"/>
                </a:cxn>
                <a:cxn ang="0">
                  <a:pos x="8" y="156"/>
                </a:cxn>
                <a:cxn ang="0">
                  <a:pos x="3" y="164"/>
                </a:cxn>
                <a:cxn ang="0">
                  <a:pos x="1" y="168"/>
                </a:cxn>
                <a:cxn ang="0">
                  <a:pos x="0" y="172"/>
                </a:cxn>
                <a:cxn ang="0">
                  <a:pos x="0" y="172"/>
                </a:cxn>
                <a:cxn ang="0">
                  <a:pos x="0" y="174"/>
                </a:cxn>
                <a:cxn ang="0">
                  <a:pos x="0" y="176"/>
                </a:cxn>
                <a:cxn ang="0">
                  <a:pos x="0" y="176"/>
                </a:cxn>
                <a:cxn ang="0">
                  <a:pos x="0" y="178"/>
                </a:cxn>
                <a:cxn ang="0">
                  <a:pos x="1" y="180"/>
                </a:cxn>
                <a:cxn ang="0">
                  <a:pos x="3" y="182"/>
                </a:cxn>
                <a:cxn ang="0">
                  <a:pos x="4" y="182"/>
                </a:cxn>
                <a:cxn ang="0">
                  <a:pos x="6" y="182"/>
                </a:cxn>
                <a:cxn ang="0">
                  <a:pos x="8" y="180"/>
                </a:cxn>
                <a:cxn ang="0">
                  <a:pos x="9" y="178"/>
                </a:cxn>
                <a:cxn ang="0">
                  <a:pos x="9" y="176"/>
                </a:cxn>
                <a:cxn ang="0">
                  <a:pos x="9" y="176"/>
                </a:cxn>
                <a:cxn ang="0">
                  <a:pos x="10" y="171"/>
                </a:cxn>
                <a:cxn ang="0">
                  <a:pos x="12" y="166"/>
                </a:cxn>
                <a:cxn ang="0">
                  <a:pos x="16" y="160"/>
                </a:cxn>
                <a:cxn ang="0">
                  <a:pos x="20" y="154"/>
                </a:cxn>
                <a:cxn ang="0">
                  <a:pos x="29" y="143"/>
                </a:cxn>
                <a:cxn ang="0">
                  <a:pos x="32" y="137"/>
                </a:cxn>
                <a:cxn ang="0">
                  <a:pos x="35" y="133"/>
                </a:cxn>
                <a:cxn ang="0">
                  <a:pos x="35" y="133"/>
                </a:cxn>
                <a:cxn ang="0">
                  <a:pos x="42" y="114"/>
                </a:cxn>
                <a:cxn ang="0">
                  <a:pos x="49" y="97"/>
                </a:cxn>
                <a:cxn ang="0">
                  <a:pos x="49" y="97"/>
                </a:cxn>
                <a:cxn ang="0">
                  <a:pos x="53" y="84"/>
                </a:cxn>
                <a:cxn ang="0">
                  <a:pos x="58" y="73"/>
                </a:cxn>
                <a:cxn ang="0">
                  <a:pos x="69" y="50"/>
                </a:cxn>
                <a:cxn ang="0">
                  <a:pos x="94" y="6"/>
                </a:cxn>
                <a:cxn ang="0">
                  <a:pos x="94" y="6"/>
                </a:cxn>
                <a:cxn ang="0">
                  <a:pos x="95" y="5"/>
                </a:cxn>
                <a:cxn ang="0">
                  <a:pos x="94" y="3"/>
                </a:cxn>
                <a:cxn ang="0">
                  <a:pos x="93" y="1"/>
                </a:cxn>
                <a:cxn ang="0">
                  <a:pos x="92" y="0"/>
                </a:cxn>
                <a:cxn ang="0">
                  <a:pos x="91" y="0"/>
                </a:cxn>
                <a:cxn ang="0">
                  <a:pos x="89" y="0"/>
                </a:cxn>
                <a:cxn ang="0">
                  <a:pos x="87" y="0"/>
                </a:cxn>
                <a:cxn ang="0">
                  <a:pos x="86" y="2"/>
                </a:cxn>
                <a:cxn ang="0">
                  <a:pos x="86" y="2"/>
                </a:cxn>
              </a:cxnLst>
              <a:rect l="0" t="0" r="r" b="b"/>
              <a:pathLst>
                <a:path w="95" h="182">
                  <a:moveTo>
                    <a:pt x="86" y="2"/>
                  </a:moveTo>
                  <a:lnTo>
                    <a:pt x="86" y="2"/>
                  </a:lnTo>
                  <a:lnTo>
                    <a:pt x="62" y="43"/>
                  </a:lnTo>
                  <a:lnTo>
                    <a:pt x="52" y="65"/>
                  </a:lnTo>
                  <a:lnTo>
                    <a:pt x="41" y="88"/>
                  </a:lnTo>
                  <a:lnTo>
                    <a:pt x="41" y="88"/>
                  </a:lnTo>
                  <a:lnTo>
                    <a:pt x="36" y="101"/>
                  </a:lnTo>
                  <a:lnTo>
                    <a:pt x="32" y="114"/>
                  </a:lnTo>
                  <a:lnTo>
                    <a:pt x="27" y="128"/>
                  </a:lnTo>
                  <a:lnTo>
                    <a:pt x="24" y="135"/>
                  </a:lnTo>
                  <a:lnTo>
                    <a:pt x="20" y="141"/>
                  </a:lnTo>
                  <a:lnTo>
                    <a:pt x="20" y="141"/>
                  </a:lnTo>
                  <a:lnTo>
                    <a:pt x="8" y="156"/>
                  </a:lnTo>
                  <a:lnTo>
                    <a:pt x="3" y="164"/>
                  </a:lnTo>
                  <a:lnTo>
                    <a:pt x="1" y="168"/>
                  </a:lnTo>
                  <a:lnTo>
                    <a:pt x="0" y="172"/>
                  </a:lnTo>
                  <a:lnTo>
                    <a:pt x="0" y="172"/>
                  </a:lnTo>
                  <a:lnTo>
                    <a:pt x="0" y="174"/>
                  </a:lnTo>
                  <a:lnTo>
                    <a:pt x="0" y="176"/>
                  </a:lnTo>
                  <a:lnTo>
                    <a:pt x="0" y="176"/>
                  </a:lnTo>
                  <a:lnTo>
                    <a:pt x="0" y="178"/>
                  </a:lnTo>
                  <a:lnTo>
                    <a:pt x="1" y="180"/>
                  </a:lnTo>
                  <a:lnTo>
                    <a:pt x="3" y="182"/>
                  </a:lnTo>
                  <a:lnTo>
                    <a:pt x="4" y="182"/>
                  </a:lnTo>
                  <a:lnTo>
                    <a:pt x="6" y="182"/>
                  </a:lnTo>
                  <a:lnTo>
                    <a:pt x="8" y="180"/>
                  </a:lnTo>
                  <a:lnTo>
                    <a:pt x="9" y="178"/>
                  </a:lnTo>
                  <a:lnTo>
                    <a:pt x="9" y="176"/>
                  </a:lnTo>
                  <a:lnTo>
                    <a:pt x="9" y="176"/>
                  </a:lnTo>
                  <a:lnTo>
                    <a:pt x="10" y="171"/>
                  </a:lnTo>
                  <a:lnTo>
                    <a:pt x="12" y="166"/>
                  </a:lnTo>
                  <a:lnTo>
                    <a:pt x="16" y="160"/>
                  </a:lnTo>
                  <a:lnTo>
                    <a:pt x="20" y="154"/>
                  </a:lnTo>
                  <a:lnTo>
                    <a:pt x="29" y="143"/>
                  </a:lnTo>
                  <a:lnTo>
                    <a:pt x="32" y="137"/>
                  </a:lnTo>
                  <a:lnTo>
                    <a:pt x="35" y="133"/>
                  </a:lnTo>
                  <a:lnTo>
                    <a:pt x="35" y="133"/>
                  </a:lnTo>
                  <a:lnTo>
                    <a:pt x="42" y="114"/>
                  </a:lnTo>
                  <a:lnTo>
                    <a:pt x="49" y="97"/>
                  </a:lnTo>
                  <a:lnTo>
                    <a:pt x="49" y="97"/>
                  </a:lnTo>
                  <a:lnTo>
                    <a:pt x="53" y="84"/>
                  </a:lnTo>
                  <a:lnTo>
                    <a:pt x="58" y="73"/>
                  </a:lnTo>
                  <a:lnTo>
                    <a:pt x="69" y="50"/>
                  </a:lnTo>
                  <a:lnTo>
                    <a:pt x="94" y="6"/>
                  </a:lnTo>
                  <a:lnTo>
                    <a:pt x="94" y="6"/>
                  </a:lnTo>
                  <a:lnTo>
                    <a:pt x="95" y="5"/>
                  </a:lnTo>
                  <a:lnTo>
                    <a:pt x="94" y="3"/>
                  </a:lnTo>
                  <a:lnTo>
                    <a:pt x="93" y="1"/>
                  </a:lnTo>
                  <a:lnTo>
                    <a:pt x="92" y="0"/>
                  </a:lnTo>
                  <a:lnTo>
                    <a:pt x="91" y="0"/>
                  </a:lnTo>
                  <a:lnTo>
                    <a:pt x="89" y="0"/>
                  </a:lnTo>
                  <a:lnTo>
                    <a:pt x="87" y="0"/>
                  </a:lnTo>
                  <a:lnTo>
                    <a:pt x="86" y="2"/>
                  </a:lnTo>
                  <a:lnTo>
                    <a:pt x="8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3" name="chenying0907 465"/>
            <p:cNvSpPr>
              <a:spLocks/>
            </p:cNvSpPr>
            <p:nvPr/>
          </p:nvSpPr>
          <p:spPr bwMode="auto">
            <a:xfrm>
              <a:off x="6491288" y="3362325"/>
              <a:ext cx="57150" cy="109538"/>
            </a:xfrm>
            <a:custGeom>
              <a:avLst/>
              <a:gdLst/>
              <a:ahLst/>
              <a:cxnLst>
                <a:cxn ang="0">
                  <a:pos x="102" y="0"/>
                </a:cxn>
                <a:cxn ang="0">
                  <a:pos x="102" y="0"/>
                </a:cxn>
                <a:cxn ang="0">
                  <a:pos x="95" y="2"/>
                </a:cxn>
                <a:cxn ang="0">
                  <a:pos x="88" y="6"/>
                </a:cxn>
                <a:cxn ang="0">
                  <a:pos x="83" y="12"/>
                </a:cxn>
                <a:cxn ang="0">
                  <a:pos x="79" y="19"/>
                </a:cxn>
                <a:cxn ang="0">
                  <a:pos x="79" y="19"/>
                </a:cxn>
                <a:cxn ang="0">
                  <a:pos x="72" y="38"/>
                </a:cxn>
                <a:cxn ang="0">
                  <a:pos x="62" y="54"/>
                </a:cxn>
                <a:cxn ang="0">
                  <a:pos x="52" y="71"/>
                </a:cxn>
                <a:cxn ang="0">
                  <a:pos x="42" y="87"/>
                </a:cxn>
                <a:cxn ang="0">
                  <a:pos x="42" y="87"/>
                </a:cxn>
                <a:cxn ang="0">
                  <a:pos x="36" y="101"/>
                </a:cxn>
                <a:cxn ang="0">
                  <a:pos x="31" y="115"/>
                </a:cxn>
                <a:cxn ang="0">
                  <a:pos x="20" y="144"/>
                </a:cxn>
                <a:cxn ang="0">
                  <a:pos x="20" y="144"/>
                </a:cxn>
                <a:cxn ang="0">
                  <a:pos x="15" y="159"/>
                </a:cxn>
                <a:cxn ang="0">
                  <a:pos x="8" y="173"/>
                </a:cxn>
                <a:cxn ang="0">
                  <a:pos x="3" y="189"/>
                </a:cxn>
                <a:cxn ang="0">
                  <a:pos x="1" y="196"/>
                </a:cxn>
                <a:cxn ang="0">
                  <a:pos x="0" y="203"/>
                </a:cxn>
                <a:cxn ang="0">
                  <a:pos x="0" y="203"/>
                </a:cxn>
                <a:cxn ang="0">
                  <a:pos x="0" y="205"/>
                </a:cxn>
                <a:cxn ang="0">
                  <a:pos x="1" y="207"/>
                </a:cxn>
                <a:cxn ang="0">
                  <a:pos x="2" y="208"/>
                </a:cxn>
                <a:cxn ang="0">
                  <a:pos x="4" y="208"/>
                </a:cxn>
                <a:cxn ang="0">
                  <a:pos x="7" y="207"/>
                </a:cxn>
                <a:cxn ang="0">
                  <a:pos x="8" y="205"/>
                </a:cxn>
                <a:cxn ang="0">
                  <a:pos x="9" y="203"/>
                </a:cxn>
                <a:cxn ang="0">
                  <a:pos x="9" y="203"/>
                </a:cxn>
                <a:cxn ang="0">
                  <a:pos x="10" y="198"/>
                </a:cxn>
                <a:cxn ang="0">
                  <a:pos x="11" y="193"/>
                </a:cxn>
                <a:cxn ang="0">
                  <a:pos x="15" y="181"/>
                </a:cxn>
                <a:cxn ang="0">
                  <a:pos x="20" y="171"/>
                </a:cxn>
                <a:cxn ang="0">
                  <a:pos x="25" y="161"/>
                </a:cxn>
                <a:cxn ang="0">
                  <a:pos x="25" y="161"/>
                </a:cxn>
                <a:cxn ang="0">
                  <a:pos x="34" y="136"/>
                </a:cxn>
                <a:cxn ang="0">
                  <a:pos x="41" y="111"/>
                </a:cxn>
                <a:cxn ang="0">
                  <a:pos x="41" y="111"/>
                </a:cxn>
                <a:cxn ang="0">
                  <a:pos x="47" y="97"/>
                </a:cxn>
                <a:cxn ang="0">
                  <a:pos x="55" y="83"/>
                </a:cxn>
                <a:cxn ang="0">
                  <a:pos x="72" y="56"/>
                </a:cxn>
                <a:cxn ang="0">
                  <a:pos x="72" y="56"/>
                </a:cxn>
                <a:cxn ang="0">
                  <a:pos x="78" y="44"/>
                </a:cxn>
                <a:cxn ang="0">
                  <a:pos x="85" y="29"/>
                </a:cxn>
                <a:cxn ang="0">
                  <a:pos x="89" y="21"/>
                </a:cxn>
                <a:cxn ang="0">
                  <a:pos x="94" y="16"/>
                </a:cxn>
                <a:cxn ang="0">
                  <a:pos x="99" y="11"/>
                </a:cxn>
                <a:cxn ang="0">
                  <a:pos x="102" y="10"/>
                </a:cxn>
                <a:cxn ang="0">
                  <a:pos x="105" y="9"/>
                </a:cxn>
                <a:cxn ang="0">
                  <a:pos x="105" y="9"/>
                </a:cxn>
                <a:cxn ang="0">
                  <a:pos x="107" y="8"/>
                </a:cxn>
                <a:cxn ang="0">
                  <a:pos x="108" y="7"/>
                </a:cxn>
                <a:cxn ang="0">
                  <a:pos x="108" y="6"/>
                </a:cxn>
                <a:cxn ang="0">
                  <a:pos x="108" y="4"/>
                </a:cxn>
                <a:cxn ang="0">
                  <a:pos x="106" y="1"/>
                </a:cxn>
                <a:cxn ang="0">
                  <a:pos x="104" y="0"/>
                </a:cxn>
                <a:cxn ang="0">
                  <a:pos x="102" y="0"/>
                </a:cxn>
                <a:cxn ang="0">
                  <a:pos x="102" y="0"/>
                </a:cxn>
              </a:cxnLst>
              <a:rect l="0" t="0" r="r" b="b"/>
              <a:pathLst>
                <a:path w="108" h="208">
                  <a:moveTo>
                    <a:pt x="102" y="0"/>
                  </a:moveTo>
                  <a:lnTo>
                    <a:pt x="102" y="0"/>
                  </a:lnTo>
                  <a:lnTo>
                    <a:pt x="95" y="2"/>
                  </a:lnTo>
                  <a:lnTo>
                    <a:pt x="88" y="6"/>
                  </a:lnTo>
                  <a:lnTo>
                    <a:pt x="83" y="12"/>
                  </a:lnTo>
                  <a:lnTo>
                    <a:pt x="79" y="19"/>
                  </a:lnTo>
                  <a:lnTo>
                    <a:pt x="79" y="19"/>
                  </a:lnTo>
                  <a:lnTo>
                    <a:pt x="72" y="38"/>
                  </a:lnTo>
                  <a:lnTo>
                    <a:pt x="62" y="54"/>
                  </a:lnTo>
                  <a:lnTo>
                    <a:pt x="52" y="71"/>
                  </a:lnTo>
                  <a:lnTo>
                    <a:pt x="42" y="87"/>
                  </a:lnTo>
                  <a:lnTo>
                    <a:pt x="42" y="87"/>
                  </a:lnTo>
                  <a:lnTo>
                    <a:pt x="36" y="101"/>
                  </a:lnTo>
                  <a:lnTo>
                    <a:pt x="31" y="115"/>
                  </a:lnTo>
                  <a:lnTo>
                    <a:pt x="20" y="144"/>
                  </a:lnTo>
                  <a:lnTo>
                    <a:pt x="20" y="144"/>
                  </a:lnTo>
                  <a:lnTo>
                    <a:pt x="15" y="159"/>
                  </a:lnTo>
                  <a:lnTo>
                    <a:pt x="8" y="173"/>
                  </a:lnTo>
                  <a:lnTo>
                    <a:pt x="3" y="189"/>
                  </a:lnTo>
                  <a:lnTo>
                    <a:pt x="1" y="196"/>
                  </a:lnTo>
                  <a:lnTo>
                    <a:pt x="0" y="203"/>
                  </a:lnTo>
                  <a:lnTo>
                    <a:pt x="0" y="203"/>
                  </a:lnTo>
                  <a:lnTo>
                    <a:pt x="0" y="205"/>
                  </a:lnTo>
                  <a:lnTo>
                    <a:pt x="1" y="207"/>
                  </a:lnTo>
                  <a:lnTo>
                    <a:pt x="2" y="208"/>
                  </a:lnTo>
                  <a:lnTo>
                    <a:pt x="4" y="208"/>
                  </a:lnTo>
                  <a:lnTo>
                    <a:pt x="7" y="207"/>
                  </a:lnTo>
                  <a:lnTo>
                    <a:pt x="8" y="205"/>
                  </a:lnTo>
                  <a:lnTo>
                    <a:pt x="9" y="203"/>
                  </a:lnTo>
                  <a:lnTo>
                    <a:pt x="9" y="203"/>
                  </a:lnTo>
                  <a:lnTo>
                    <a:pt x="10" y="198"/>
                  </a:lnTo>
                  <a:lnTo>
                    <a:pt x="11" y="193"/>
                  </a:lnTo>
                  <a:lnTo>
                    <a:pt x="15" y="181"/>
                  </a:lnTo>
                  <a:lnTo>
                    <a:pt x="20" y="171"/>
                  </a:lnTo>
                  <a:lnTo>
                    <a:pt x="25" y="161"/>
                  </a:lnTo>
                  <a:lnTo>
                    <a:pt x="25" y="161"/>
                  </a:lnTo>
                  <a:lnTo>
                    <a:pt x="34" y="136"/>
                  </a:lnTo>
                  <a:lnTo>
                    <a:pt x="41" y="111"/>
                  </a:lnTo>
                  <a:lnTo>
                    <a:pt x="41" y="111"/>
                  </a:lnTo>
                  <a:lnTo>
                    <a:pt x="47" y="97"/>
                  </a:lnTo>
                  <a:lnTo>
                    <a:pt x="55" y="83"/>
                  </a:lnTo>
                  <a:lnTo>
                    <a:pt x="72" y="56"/>
                  </a:lnTo>
                  <a:lnTo>
                    <a:pt x="72" y="56"/>
                  </a:lnTo>
                  <a:lnTo>
                    <a:pt x="78" y="44"/>
                  </a:lnTo>
                  <a:lnTo>
                    <a:pt x="85" y="29"/>
                  </a:lnTo>
                  <a:lnTo>
                    <a:pt x="89" y="21"/>
                  </a:lnTo>
                  <a:lnTo>
                    <a:pt x="94" y="16"/>
                  </a:lnTo>
                  <a:lnTo>
                    <a:pt x="99" y="11"/>
                  </a:lnTo>
                  <a:lnTo>
                    <a:pt x="102" y="10"/>
                  </a:lnTo>
                  <a:lnTo>
                    <a:pt x="105" y="9"/>
                  </a:lnTo>
                  <a:lnTo>
                    <a:pt x="105" y="9"/>
                  </a:lnTo>
                  <a:lnTo>
                    <a:pt x="107" y="8"/>
                  </a:lnTo>
                  <a:lnTo>
                    <a:pt x="108" y="7"/>
                  </a:lnTo>
                  <a:lnTo>
                    <a:pt x="108" y="6"/>
                  </a:lnTo>
                  <a:lnTo>
                    <a:pt x="108" y="4"/>
                  </a:lnTo>
                  <a:lnTo>
                    <a:pt x="106" y="1"/>
                  </a:lnTo>
                  <a:lnTo>
                    <a:pt x="104" y="0"/>
                  </a:lnTo>
                  <a:lnTo>
                    <a:pt x="102" y="0"/>
                  </a:lnTo>
                  <a:lnTo>
                    <a:pt x="10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4" name="chenying0907 466"/>
            <p:cNvSpPr>
              <a:spLocks/>
            </p:cNvSpPr>
            <p:nvPr/>
          </p:nvSpPr>
          <p:spPr bwMode="auto">
            <a:xfrm>
              <a:off x="6492876" y="3363913"/>
              <a:ext cx="71438" cy="147638"/>
            </a:xfrm>
            <a:custGeom>
              <a:avLst/>
              <a:gdLst/>
              <a:ahLst/>
              <a:cxnLst>
                <a:cxn ang="0">
                  <a:pos x="123" y="4"/>
                </a:cxn>
                <a:cxn ang="0">
                  <a:pos x="123" y="4"/>
                </a:cxn>
                <a:cxn ang="0">
                  <a:pos x="122" y="12"/>
                </a:cxn>
                <a:cxn ang="0">
                  <a:pos x="120" y="19"/>
                </a:cxn>
                <a:cxn ang="0">
                  <a:pos x="116" y="28"/>
                </a:cxn>
                <a:cxn ang="0">
                  <a:pos x="112" y="35"/>
                </a:cxn>
                <a:cxn ang="0">
                  <a:pos x="104" y="49"/>
                </a:cxn>
                <a:cxn ang="0">
                  <a:pos x="96" y="63"/>
                </a:cxn>
                <a:cxn ang="0">
                  <a:pos x="96" y="63"/>
                </a:cxn>
                <a:cxn ang="0">
                  <a:pos x="89" y="79"/>
                </a:cxn>
                <a:cxn ang="0">
                  <a:pos x="82" y="96"/>
                </a:cxn>
                <a:cxn ang="0">
                  <a:pos x="75" y="111"/>
                </a:cxn>
                <a:cxn ang="0">
                  <a:pos x="68" y="128"/>
                </a:cxn>
                <a:cxn ang="0">
                  <a:pos x="68" y="128"/>
                </a:cxn>
                <a:cxn ang="0">
                  <a:pos x="50" y="164"/>
                </a:cxn>
                <a:cxn ang="0">
                  <a:pos x="34" y="199"/>
                </a:cxn>
                <a:cxn ang="0">
                  <a:pos x="1" y="272"/>
                </a:cxn>
                <a:cxn ang="0">
                  <a:pos x="1" y="272"/>
                </a:cxn>
                <a:cxn ang="0">
                  <a:pos x="0" y="275"/>
                </a:cxn>
                <a:cxn ang="0">
                  <a:pos x="1" y="276"/>
                </a:cxn>
                <a:cxn ang="0">
                  <a:pos x="3" y="279"/>
                </a:cxn>
                <a:cxn ang="0">
                  <a:pos x="4" y="279"/>
                </a:cxn>
                <a:cxn ang="0">
                  <a:pos x="6" y="279"/>
                </a:cxn>
                <a:cxn ang="0">
                  <a:pos x="8" y="279"/>
                </a:cxn>
                <a:cxn ang="0">
                  <a:pos x="9" y="277"/>
                </a:cxn>
                <a:cxn ang="0">
                  <a:pos x="9" y="277"/>
                </a:cxn>
                <a:cxn ang="0">
                  <a:pos x="43" y="200"/>
                </a:cxn>
                <a:cxn ang="0">
                  <a:pos x="80" y="125"/>
                </a:cxn>
                <a:cxn ang="0">
                  <a:pos x="80" y="125"/>
                </a:cxn>
                <a:cxn ang="0">
                  <a:pos x="87" y="107"/>
                </a:cxn>
                <a:cxn ang="0">
                  <a:pos x="95" y="90"/>
                </a:cxn>
                <a:cxn ang="0">
                  <a:pos x="102" y="72"/>
                </a:cxn>
                <a:cxn ang="0">
                  <a:pos x="110" y="55"/>
                </a:cxn>
                <a:cxn ang="0">
                  <a:pos x="110" y="55"/>
                </a:cxn>
                <a:cxn ang="0">
                  <a:pos x="125" y="31"/>
                </a:cxn>
                <a:cxn ang="0">
                  <a:pos x="128" y="25"/>
                </a:cxn>
                <a:cxn ang="0">
                  <a:pos x="130" y="18"/>
                </a:cxn>
                <a:cxn ang="0">
                  <a:pos x="132" y="11"/>
                </a:cxn>
                <a:cxn ang="0">
                  <a:pos x="133" y="4"/>
                </a:cxn>
                <a:cxn ang="0">
                  <a:pos x="133" y="4"/>
                </a:cxn>
                <a:cxn ang="0">
                  <a:pos x="132" y="2"/>
                </a:cxn>
                <a:cxn ang="0">
                  <a:pos x="131" y="1"/>
                </a:cxn>
                <a:cxn ang="0">
                  <a:pos x="130" y="0"/>
                </a:cxn>
                <a:cxn ang="0">
                  <a:pos x="128" y="0"/>
                </a:cxn>
                <a:cxn ang="0">
                  <a:pos x="127" y="0"/>
                </a:cxn>
                <a:cxn ang="0">
                  <a:pos x="125" y="1"/>
                </a:cxn>
                <a:cxn ang="0">
                  <a:pos x="124" y="2"/>
                </a:cxn>
                <a:cxn ang="0">
                  <a:pos x="123" y="4"/>
                </a:cxn>
                <a:cxn ang="0">
                  <a:pos x="123" y="4"/>
                </a:cxn>
              </a:cxnLst>
              <a:rect l="0" t="0" r="r" b="b"/>
              <a:pathLst>
                <a:path w="133" h="279">
                  <a:moveTo>
                    <a:pt x="123" y="4"/>
                  </a:moveTo>
                  <a:lnTo>
                    <a:pt x="123" y="4"/>
                  </a:lnTo>
                  <a:lnTo>
                    <a:pt x="122" y="12"/>
                  </a:lnTo>
                  <a:lnTo>
                    <a:pt x="120" y="19"/>
                  </a:lnTo>
                  <a:lnTo>
                    <a:pt x="116" y="28"/>
                  </a:lnTo>
                  <a:lnTo>
                    <a:pt x="112" y="35"/>
                  </a:lnTo>
                  <a:lnTo>
                    <a:pt x="104" y="49"/>
                  </a:lnTo>
                  <a:lnTo>
                    <a:pt x="96" y="63"/>
                  </a:lnTo>
                  <a:lnTo>
                    <a:pt x="96" y="63"/>
                  </a:lnTo>
                  <a:lnTo>
                    <a:pt x="89" y="79"/>
                  </a:lnTo>
                  <a:lnTo>
                    <a:pt x="82" y="96"/>
                  </a:lnTo>
                  <a:lnTo>
                    <a:pt x="75" y="111"/>
                  </a:lnTo>
                  <a:lnTo>
                    <a:pt x="68" y="128"/>
                  </a:lnTo>
                  <a:lnTo>
                    <a:pt x="68" y="128"/>
                  </a:lnTo>
                  <a:lnTo>
                    <a:pt x="50" y="164"/>
                  </a:lnTo>
                  <a:lnTo>
                    <a:pt x="34" y="199"/>
                  </a:lnTo>
                  <a:lnTo>
                    <a:pt x="1" y="272"/>
                  </a:lnTo>
                  <a:lnTo>
                    <a:pt x="1" y="272"/>
                  </a:lnTo>
                  <a:lnTo>
                    <a:pt x="0" y="275"/>
                  </a:lnTo>
                  <a:lnTo>
                    <a:pt x="1" y="276"/>
                  </a:lnTo>
                  <a:lnTo>
                    <a:pt x="3" y="279"/>
                  </a:lnTo>
                  <a:lnTo>
                    <a:pt x="4" y="279"/>
                  </a:lnTo>
                  <a:lnTo>
                    <a:pt x="6" y="279"/>
                  </a:lnTo>
                  <a:lnTo>
                    <a:pt x="8" y="279"/>
                  </a:lnTo>
                  <a:lnTo>
                    <a:pt x="9" y="277"/>
                  </a:lnTo>
                  <a:lnTo>
                    <a:pt x="9" y="277"/>
                  </a:lnTo>
                  <a:lnTo>
                    <a:pt x="43" y="200"/>
                  </a:lnTo>
                  <a:lnTo>
                    <a:pt x="80" y="125"/>
                  </a:lnTo>
                  <a:lnTo>
                    <a:pt x="80" y="125"/>
                  </a:lnTo>
                  <a:lnTo>
                    <a:pt x="87" y="107"/>
                  </a:lnTo>
                  <a:lnTo>
                    <a:pt x="95" y="90"/>
                  </a:lnTo>
                  <a:lnTo>
                    <a:pt x="102" y="72"/>
                  </a:lnTo>
                  <a:lnTo>
                    <a:pt x="110" y="55"/>
                  </a:lnTo>
                  <a:lnTo>
                    <a:pt x="110" y="55"/>
                  </a:lnTo>
                  <a:lnTo>
                    <a:pt x="125" y="31"/>
                  </a:lnTo>
                  <a:lnTo>
                    <a:pt x="128" y="25"/>
                  </a:lnTo>
                  <a:lnTo>
                    <a:pt x="130" y="18"/>
                  </a:lnTo>
                  <a:lnTo>
                    <a:pt x="132" y="11"/>
                  </a:lnTo>
                  <a:lnTo>
                    <a:pt x="133" y="4"/>
                  </a:lnTo>
                  <a:lnTo>
                    <a:pt x="133" y="4"/>
                  </a:lnTo>
                  <a:lnTo>
                    <a:pt x="132" y="2"/>
                  </a:lnTo>
                  <a:lnTo>
                    <a:pt x="131" y="1"/>
                  </a:lnTo>
                  <a:lnTo>
                    <a:pt x="130" y="0"/>
                  </a:lnTo>
                  <a:lnTo>
                    <a:pt x="128" y="0"/>
                  </a:lnTo>
                  <a:lnTo>
                    <a:pt x="127" y="0"/>
                  </a:lnTo>
                  <a:lnTo>
                    <a:pt x="125" y="1"/>
                  </a:lnTo>
                  <a:lnTo>
                    <a:pt x="124" y="2"/>
                  </a:lnTo>
                  <a:lnTo>
                    <a:pt x="123" y="4"/>
                  </a:lnTo>
                  <a:lnTo>
                    <a:pt x="1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5" name="chenying0907 467"/>
            <p:cNvSpPr>
              <a:spLocks/>
            </p:cNvSpPr>
            <p:nvPr/>
          </p:nvSpPr>
          <p:spPr bwMode="auto">
            <a:xfrm>
              <a:off x="6561138" y="3363913"/>
              <a:ext cx="25400" cy="63500"/>
            </a:xfrm>
            <a:custGeom>
              <a:avLst/>
              <a:gdLst/>
              <a:ahLst/>
              <a:cxnLst>
                <a:cxn ang="0">
                  <a:pos x="47" y="3"/>
                </a:cxn>
                <a:cxn ang="0">
                  <a:pos x="47" y="3"/>
                </a:cxn>
                <a:cxn ang="0">
                  <a:pos x="46" y="1"/>
                </a:cxn>
                <a:cxn ang="0">
                  <a:pos x="45" y="0"/>
                </a:cxn>
                <a:cxn ang="0">
                  <a:pos x="43" y="0"/>
                </a:cxn>
                <a:cxn ang="0">
                  <a:pos x="42" y="0"/>
                </a:cxn>
                <a:cxn ang="0">
                  <a:pos x="39" y="2"/>
                </a:cxn>
                <a:cxn ang="0">
                  <a:pos x="38" y="3"/>
                </a:cxn>
                <a:cxn ang="0">
                  <a:pos x="38" y="5"/>
                </a:cxn>
                <a:cxn ang="0">
                  <a:pos x="38" y="5"/>
                </a:cxn>
                <a:cxn ang="0">
                  <a:pos x="38" y="12"/>
                </a:cxn>
                <a:cxn ang="0">
                  <a:pos x="37" y="19"/>
                </a:cxn>
                <a:cxn ang="0">
                  <a:pos x="35" y="27"/>
                </a:cxn>
                <a:cxn ang="0">
                  <a:pos x="32" y="35"/>
                </a:cxn>
                <a:cxn ang="0">
                  <a:pos x="25" y="49"/>
                </a:cxn>
                <a:cxn ang="0">
                  <a:pos x="18" y="63"/>
                </a:cxn>
                <a:cxn ang="0">
                  <a:pos x="18" y="63"/>
                </a:cxn>
                <a:cxn ang="0">
                  <a:pos x="8" y="87"/>
                </a:cxn>
                <a:cxn ang="0">
                  <a:pos x="0" y="112"/>
                </a:cxn>
                <a:cxn ang="0">
                  <a:pos x="0" y="112"/>
                </a:cxn>
                <a:cxn ang="0">
                  <a:pos x="0" y="114"/>
                </a:cxn>
                <a:cxn ang="0">
                  <a:pos x="1" y="115"/>
                </a:cxn>
                <a:cxn ang="0">
                  <a:pos x="2" y="116"/>
                </a:cxn>
                <a:cxn ang="0">
                  <a:pos x="3" y="118"/>
                </a:cxn>
                <a:cxn ang="0">
                  <a:pos x="5" y="118"/>
                </a:cxn>
                <a:cxn ang="0">
                  <a:pos x="7" y="118"/>
                </a:cxn>
                <a:cxn ang="0">
                  <a:pos x="8" y="116"/>
                </a:cxn>
                <a:cxn ang="0">
                  <a:pos x="9" y="114"/>
                </a:cxn>
                <a:cxn ang="0">
                  <a:pos x="9" y="114"/>
                </a:cxn>
                <a:cxn ang="0">
                  <a:pos x="14" y="96"/>
                </a:cxn>
                <a:cxn ang="0">
                  <a:pos x="21" y="78"/>
                </a:cxn>
                <a:cxn ang="0">
                  <a:pos x="37" y="44"/>
                </a:cxn>
                <a:cxn ang="0">
                  <a:pos x="37" y="44"/>
                </a:cxn>
                <a:cxn ang="0">
                  <a:pos x="41" y="34"/>
                </a:cxn>
                <a:cxn ang="0">
                  <a:pos x="45" y="24"/>
                </a:cxn>
                <a:cxn ang="0">
                  <a:pos x="47" y="14"/>
                </a:cxn>
                <a:cxn ang="0">
                  <a:pos x="47" y="8"/>
                </a:cxn>
                <a:cxn ang="0">
                  <a:pos x="47" y="3"/>
                </a:cxn>
                <a:cxn ang="0">
                  <a:pos x="47" y="3"/>
                </a:cxn>
              </a:cxnLst>
              <a:rect l="0" t="0" r="r" b="b"/>
              <a:pathLst>
                <a:path w="47" h="118">
                  <a:moveTo>
                    <a:pt x="47" y="3"/>
                  </a:moveTo>
                  <a:lnTo>
                    <a:pt x="47" y="3"/>
                  </a:lnTo>
                  <a:lnTo>
                    <a:pt x="46" y="1"/>
                  </a:lnTo>
                  <a:lnTo>
                    <a:pt x="45" y="0"/>
                  </a:lnTo>
                  <a:lnTo>
                    <a:pt x="43" y="0"/>
                  </a:lnTo>
                  <a:lnTo>
                    <a:pt x="42" y="0"/>
                  </a:lnTo>
                  <a:lnTo>
                    <a:pt x="39" y="2"/>
                  </a:lnTo>
                  <a:lnTo>
                    <a:pt x="38" y="3"/>
                  </a:lnTo>
                  <a:lnTo>
                    <a:pt x="38" y="5"/>
                  </a:lnTo>
                  <a:lnTo>
                    <a:pt x="38" y="5"/>
                  </a:lnTo>
                  <a:lnTo>
                    <a:pt x="38" y="12"/>
                  </a:lnTo>
                  <a:lnTo>
                    <a:pt x="37" y="19"/>
                  </a:lnTo>
                  <a:lnTo>
                    <a:pt x="35" y="27"/>
                  </a:lnTo>
                  <a:lnTo>
                    <a:pt x="32" y="35"/>
                  </a:lnTo>
                  <a:lnTo>
                    <a:pt x="25" y="49"/>
                  </a:lnTo>
                  <a:lnTo>
                    <a:pt x="18" y="63"/>
                  </a:lnTo>
                  <a:lnTo>
                    <a:pt x="18" y="63"/>
                  </a:lnTo>
                  <a:lnTo>
                    <a:pt x="8" y="87"/>
                  </a:lnTo>
                  <a:lnTo>
                    <a:pt x="0" y="112"/>
                  </a:lnTo>
                  <a:lnTo>
                    <a:pt x="0" y="112"/>
                  </a:lnTo>
                  <a:lnTo>
                    <a:pt x="0" y="114"/>
                  </a:lnTo>
                  <a:lnTo>
                    <a:pt x="1" y="115"/>
                  </a:lnTo>
                  <a:lnTo>
                    <a:pt x="2" y="116"/>
                  </a:lnTo>
                  <a:lnTo>
                    <a:pt x="3" y="118"/>
                  </a:lnTo>
                  <a:lnTo>
                    <a:pt x="5" y="118"/>
                  </a:lnTo>
                  <a:lnTo>
                    <a:pt x="7" y="118"/>
                  </a:lnTo>
                  <a:lnTo>
                    <a:pt x="8" y="116"/>
                  </a:lnTo>
                  <a:lnTo>
                    <a:pt x="9" y="114"/>
                  </a:lnTo>
                  <a:lnTo>
                    <a:pt x="9" y="114"/>
                  </a:lnTo>
                  <a:lnTo>
                    <a:pt x="14" y="96"/>
                  </a:lnTo>
                  <a:lnTo>
                    <a:pt x="21" y="78"/>
                  </a:lnTo>
                  <a:lnTo>
                    <a:pt x="37" y="44"/>
                  </a:lnTo>
                  <a:lnTo>
                    <a:pt x="37" y="44"/>
                  </a:lnTo>
                  <a:lnTo>
                    <a:pt x="41" y="34"/>
                  </a:lnTo>
                  <a:lnTo>
                    <a:pt x="45" y="24"/>
                  </a:lnTo>
                  <a:lnTo>
                    <a:pt x="47" y="14"/>
                  </a:lnTo>
                  <a:lnTo>
                    <a:pt x="47" y="8"/>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6" name="chenying0907 468"/>
            <p:cNvSpPr>
              <a:spLocks/>
            </p:cNvSpPr>
            <p:nvPr/>
          </p:nvSpPr>
          <p:spPr bwMode="auto">
            <a:xfrm>
              <a:off x="6578601" y="3381375"/>
              <a:ext cx="22225" cy="47625"/>
            </a:xfrm>
            <a:custGeom>
              <a:avLst/>
              <a:gdLst/>
              <a:ahLst/>
              <a:cxnLst>
                <a:cxn ang="0">
                  <a:pos x="33" y="4"/>
                </a:cxn>
                <a:cxn ang="0">
                  <a:pos x="33" y="4"/>
                </a:cxn>
                <a:cxn ang="0">
                  <a:pos x="33" y="9"/>
                </a:cxn>
                <a:cxn ang="0">
                  <a:pos x="31" y="14"/>
                </a:cxn>
                <a:cxn ang="0">
                  <a:pos x="28" y="24"/>
                </a:cxn>
                <a:cxn ang="0">
                  <a:pos x="23" y="32"/>
                </a:cxn>
                <a:cxn ang="0">
                  <a:pos x="19" y="41"/>
                </a:cxn>
                <a:cxn ang="0">
                  <a:pos x="19" y="41"/>
                </a:cxn>
                <a:cxn ang="0">
                  <a:pos x="11" y="63"/>
                </a:cxn>
                <a:cxn ang="0">
                  <a:pos x="6" y="72"/>
                </a:cxn>
                <a:cxn ang="0">
                  <a:pos x="1" y="82"/>
                </a:cxn>
                <a:cxn ang="0">
                  <a:pos x="1" y="82"/>
                </a:cxn>
                <a:cxn ang="0">
                  <a:pos x="0" y="85"/>
                </a:cxn>
                <a:cxn ang="0">
                  <a:pos x="0" y="87"/>
                </a:cxn>
                <a:cxn ang="0">
                  <a:pos x="1" y="88"/>
                </a:cxn>
                <a:cxn ang="0">
                  <a:pos x="2" y="89"/>
                </a:cxn>
                <a:cxn ang="0">
                  <a:pos x="4" y="90"/>
                </a:cxn>
                <a:cxn ang="0">
                  <a:pos x="6" y="90"/>
                </a:cxn>
                <a:cxn ang="0">
                  <a:pos x="7" y="89"/>
                </a:cxn>
                <a:cxn ang="0">
                  <a:pos x="9" y="88"/>
                </a:cxn>
                <a:cxn ang="0">
                  <a:pos x="9" y="88"/>
                </a:cxn>
                <a:cxn ang="0">
                  <a:pos x="15" y="76"/>
                </a:cxn>
                <a:cxn ang="0">
                  <a:pos x="19" y="64"/>
                </a:cxn>
                <a:cxn ang="0">
                  <a:pos x="25" y="53"/>
                </a:cxn>
                <a:cxn ang="0">
                  <a:pos x="30" y="41"/>
                </a:cxn>
                <a:cxn ang="0">
                  <a:pos x="30" y="41"/>
                </a:cxn>
                <a:cxn ang="0">
                  <a:pos x="34" y="32"/>
                </a:cxn>
                <a:cxn ang="0">
                  <a:pos x="38" y="24"/>
                </a:cxn>
                <a:cxn ang="0">
                  <a:pos x="41" y="14"/>
                </a:cxn>
                <a:cxn ang="0">
                  <a:pos x="42" y="4"/>
                </a:cxn>
                <a:cxn ang="0">
                  <a:pos x="42" y="4"/>
                </a:cxn>
                <a:cxn ang="0">
                  <a:pos x="42" y="2"/>
                </a:cxn>
                <a:cxn ang="0">
                  <a:pos x="41" y="1"/>
                </a:cxn>
                <a:cxn ang="0">
                  <a:pos x="40" y="0"/>
                </a:cxn>
                <a:cxn ang="0">
                  <a:pos x="38" y="0"/>
                </a:cxn>
                <a:cxn ang="0">
                  <a:pos x="35" y="1"/>
                </a:cxn>
                <a:cxn ang="0">
                  <a:pos x="34" y="2"/>
                </a:cxn>
                <a:cxn ang="0">
                  <a:pos x="33" y="4"/>
                </a:cxn>
                <a:cxn ang="0">
                  <a:pos x="33" y="4"/>
                </a:cxn>
              </a:cxnLst>
              <a:rect l="0" t="0" r="r" b="b"/>
              <a:pathLst>
                <a:path w="42" h="90">
                  <a:moveTo>
                    <a:pt x="33" y="4"/>
                  </a:moveTo>
                  <a:lnTo>
                    <a:pt x="33" y="4"/>
                  </a:lnTo>
                  <a:lnTo>
                    <a:pt x="33" y="9"/>
                  </a:lnTo>
                  <a:lnTo>
                    <a:pt x="31" y="14"/>
                  </a:lnTo>
                  <a:lnTo>
                    <a:pt x="28" y="24"/>
                  </a:lnTo>
                  <a:lnTo>
                    <a:pt x="23" y="32"/>
                  </a:lnTo>
                  <a:lnTo>
                    <a:pt x="19" y="41"/>
                  </a:lnTo>
                  <a:lnTo>
                    <a:pt x="19" y="41"/>
                  </a:lnTo>
                  <a:lnTo>
                    <a:pt x="11" y="63"/>
                  </a:lnTo>
                  <a:lnTo>
                    <a:pt x="6" y="72"/>
                  </a:lnTo>
                  <a:lnTo>
                    <a:pt x="1" y="82"/>
                  </a:lnTo>
                  <a:lnTo>
                    <a:pt x="1" y="82"/>
                  </a:lnTo>
                  <a:lnTo>
                    <a:pt x="0" y="85"/>
                  </a:lnTo>
                  <a:lnTo>
                    <a:pt x="0" y="87"/>
                  </a:lnTo>
                  <a:lnTo>
                    <a:pt x="1" y="88"/>
                  </a:lnTo>
                  <a:lnTo>
                    <a:pt x="2" y="89"/>
                  </a:lnTo>
                  <a:lnTo>
                    <a:pt x="4" y="90"/>
                  </a:lnTo>
                  <a:lnTo>
                    <a:pt x="6" y="90"/>
                  </a:lnTo>
                  <a:lnTo>
                    <a:pt x="7" y="89"/>
                  </a:lnTo>
                  <a:lnTo>
                    <a:pt x="9" y="88"/>
                  </a:lnTo>
                  <a:lnTo>
                    <a:pt x="9" y="88"/>
                  </a:lnTo>
                  <a:lnTo>
                    <a:pt x="15" y="76"/>
                  </a:lnTo>
                  <a:lnTo>
                    <a:pt x="19" y="64"/>
                  </a:lnTo>
                  <a:lnTo>
                    <a:pt x="25" y="53"/>
                  </a:lnTo>
                  <a:lnTo>
                    <a:pt x="30" y="41"/>
                  </a:lnTo>
                  <a:lnTo>
                    <a:pt x="30" y="41"/>
                  </a:lnTo>
                  <a:lnTo>
                    <a:pt x="34" y="32"/>
                  </a:lnTo>
                  <a:lnTo>
                    <a:pt x="38" y="24"/>
                  </a:lnTo>
                  <a:lnTo>
                    <a:pt x="41" y="14"/>
                  </a:lnTo>
                  <a:lnTo>
                    <a:pt x="42" y="4"/>
                  </a:lnTo>
                  <a:lnTo>
                    <a:pt x="42" y="4"/>
                  </a:lnTo>
                  <a:lnTo>
                    <a:pt x="42" y="2"/>
                  </a:lnTo>
                  <a:lnTo>
                    <a:pt x="41" y="1"/>
                  </a:lnTo>
                  <a:lnTo>
                    <a:pt x="40" y="0"/>
                  </a:lnTo>
                  <a:lnTo>
                    <a:pt x="38" y="0"/>
                  </a:lnTo>
                  <a:lnTo>
                    <a:pt x="35" y="1"/>
                  </a:lnTo>
                  <a:lnTo>
                    <a:pt x="34" y="2"/>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7" name="chenying0907 469"/>
            <p:cNvSpPr>
              <a:spLocks/>
            </p:cNvSpPr>
            <p:nvPr/>
          </p:nvSpPr>
          <p:spPr bwMode="auto">
            <a:xfrm>
              <a:off x="6600826" y="3389313"/>
              <a:ext cx="17463" cy="52388"/>
            </a:xfrm>
            <a:custGeom>
              <a:avLst/>
              <a:gdLst/>
              <a:ahLst/>
              <a:cxnLst>
                <a:cxn ang="0">
                  <a:pos x="24" y="4"/>
                </a:cxn>
                <a:cxn ang="0">
                  <a:pos x="24" y="4"/>
                </a:cxn>
                <a:cxn ang="0">
                  <a:pos x="24" y="15"/>
                </a:cxn>
                <a:cxn ang="0">
                  <a:pos x="23" y="23"/>
                </a:cxn>
                <a:cxn ang="0">
                  <a:pos x="19" y="43"/>
                </a:cxn>
                <a:cxn ang="0">
                  <a:pos x="19" y="43"/>
                </a:cxn>
                <a:cxn ang="0">
                  <a:pos x="16" y="55"/>
                </a:cxn>
                <a:cxn ang="0">
                  <a:pos x="13" y="68"/>
                </a:cxn>
                <a:cxn ang="0">
                  <a:pos x="8" y="80"/>
                </a:cxn>
                <a:cxn ang="0">
                  <a:pos x="5" y="86"/>
                </a:cxn>
                <a:cxn ang="0">
                  <a:pos x="1" y="92"/>
                </a:cxn>
                <a:cxn ang="0">
                  <a:pos x="1" y="92"/>
                </a:cxn>
                <a:cxn ang="0">
                  <a:pos x="0" y="94"/>
                </a:cxn>
                <a:cxn ang="0">
                  <a:pos x="0" y="96"/>
                </a:cxn>
                <a:cxn ang="0">
                  <a:pos x="1" y="97"/>
                </a:cxn>
                <a:cxn ang="0">
                  <a:pos x="3" y="98"/>
                </a:cxn>
                <a:cxn ang="0">
                  <a:pos x="4" y="99"/>
                </a:cxn>
                <a:cxn ang="0">
                  <a:pos x="6" y="99"/>
                </a:cxn>
                <a:cxn ang="0">
                  <a:pos x="8" y="98"/>
                </a:cxn>
                <a:cxn ang="0">
                  <a:pos x="9" y="97"/>
                </a:cxn>
                <a:cxn ang="0">
                  <a:pos x="9" y="97"/>
                </a:cxn>
                <a:cxn ang="0">
                  <a:pos x="16" y="86"/>
                </a:cxn>
                <a:cxn ang="0">
                  <a:pos x="21" y="75"/>
                </a:cxn>
                <a:cxn ang="0">
                  <a:pos x="24" y="63"/>
                </a:cxn>
                <a:cxn ang="0">
                  <a:pos x="27" y="50"/>
                </a:cxn>
                <a:cxn ang="0">
                  <a:pos x="27" y="50"/>
                </a:cxn>
                <a:cxn ang="0">
                  <a:pos x="31" y="27"/>
                </a:cxn>
                <a:cxn ang="0">
                  <a:pos x="33" y="17"/>
                </a:cxn>
                <a:cxn ang="0">
                  <a:pos x="34" y="4"/>
                </a:cxn>
                <a:cxn ang="0">
                  <a:pos x="34"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4" h="99">
                  <a:moveTo>
                    <a:pt x="24" y="4"/>
                  </a:moveTo>
                  <a:lnTo>
                    <a:pt x="24" y="4"/>
                  </a:lnTo>
                  <a:lnTo>
                    <a:pt x="24" y="15"/>
                  </a:lnTo>
                  <a:lnTo>
                    <a:pt x="23" y="23"/>
                  </a:lnTo>
                  <a:lnTo>
                    <a:pt x="19" y="43"/>
                  </a:lnTo>
                  <a:lnTo>
                    <a:pt x="19" y="43"/>
                  </a:lnTo>
                  <a:lnTo>
                    <a:pt x="16" y="55"/>
                  </a:lnTo>
                  <a:lnTo>
                    <a:pt x="13" y="68"/>
                  </a:lnTo>
                  <a:lnTo>
                    <a:pt x="8" y="80"/>
                  </a:lnTo>
                  <a:lnTo>
                    <a:pt x="5" y="86"/>
                  </a:lnTo>
                  <a:lnTo>
                    <a:pt x="1" y="92"/>
                  </a:lnTo>
                  <a:lnTo>
                    <a:pt x="1" y="92"/>
                  </a:lnTo>
                  <a:lnTo>
                    <a:pt x="0" y="94"/>
                  </a:lnTo>
                  <a:lnTo>
                    <a:pt x="0" y="96"/>
                  </a:lnTo>
                  <a:lnTo>
                    <a:pt x="1" y="97"/>
                  </a:lnTo>
                  <a:lnTo>
                    <a:pt x="3" y="98"/>
                  </a:lnTo>
                  <a:lnTo>
                    <a:pt x="4" y="99"/>
                  </a:lnTo>
                  <a:lnTo>
                    <a:pt x="6" y="99"/>
                  </a:lnTo>
                  <a:lnTo>
                    <a:pt x="8" y="98"/>
                  </a:lnTo>
                  <a:lnTo>
                    <a:pt x="9" y="97"/>
                  </a:lnTo>
                  <a:lnTo>
                    <a:pt x="9" y="97"/>
                  </a:lnTo>
                  <a:lnTo>
                    <a:pt x="16" y="86"/>
                  </a:lnTo>
                  <a:lnTo>
                    <a:pt x="21" y="75"/>
                  </a:lnTo>
                  <a:lnTo>
                    <a:pt x="24" y="63"/>
                  </a:lnTo>
                  <a:lnTo>
                    <a:pt x="27" y="50"/>
                  </a:lnTo>
                  <a:lnTo>
                    <a:pt x="27" y="50"/>
                  </a:lnTo>
                  <a:lnTo>
                    <a:pt x="31" y="27"/>
                  </a:lnTo>
                  <a:lnTo>
                    <a:pt x="33" y="17"/>
                  </a:lnTo>
                  <a:lnTo>
                    <a:pt x="34" y="4"/>
                  </a:lnTo>
                  <a:lnTo>
                    <a:pt x="34"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8" name="chenying0907 470"/>
            <p:cNvSpPr>
              <a:spLocks/>
            </p:cNvSpPr>
            <p:nvPr/>
          </p:nvSpPr>
          <p:spPr bwMode="auto">
            <a:xfrm>
              <a:off x="6521451" y="3475038"/>
              <a:ext cx="17463" cy="39688"/>
            </a:xfrm>
            <a:custGeom>
              <a:avLst/>
              <a:gdLst/>
              <a:ahLst/>
              <a:cxnLst>
                <a:cxn ang="0">
                  <a:pos x="24" y="2"/>
                </a:cxn>
                <a:cxn ang="0">
                  <a:pos x="24" y="2"/>
                </a:cxn>
                <a:cxn ang="0">
                  <a:pos x="19" y="10"/>
                </a:cxn>
                <a:cxn ang="0">
                  <a:pos x="15" y="18"/>
                </a:cxn>
                <a:cxn ang="0">
                  <a:pos x="11" y="26"/>
                </a:cxn>
                <a:cxn ang="0">
                  <a:pos x="7" y="35"/>
                </a:cxn>
                <a:cxn ang="0">
                  <a:pos x="4" y="44"/>
                </a:cxn>
                <a:cxn ang="0">
                  <a:pos x="2" y="53"/>
                </a:cxn>
                <a:cxn ang="0">
                  <a:pos x="0" y="62"/>
                </a:cxn>
                <a:cxn ang="0">
                  <a:pos x="0" y="71"/>
                </a:cxn>
                <a:cxn ang="0">
                  <a:pos x="0" y="71"/>
                </a:cxn>
                <a:cxn ang="0">
                  <a:pos x="0" y="73"/>
                </a:cxn>
                <a:cxn ang="0">
                  <a:pos x="1" y="75"/>
                </a:cxn>
                <a:cxn ang="0">
                  <a:pos x="2" y="76"/>
                </a:cxn>
                <a:cxn ang="0">
                  <a:pos x="4" y="76"/>
                </a:cxn>
                <a:cxn ang="0">
                  <a:pos x="7" y="76"/>
                </a:cxn>
                <a:cxn ang="0">
                  <a:pos x="8" y="75"/>
                </a:cxn>
                <a:cxn ang="0">
                  <a:pos x="9" y="73"/>
                </a:cxn>
                <a:cxn ang="0">
                  <a:pos x="10" y="71"/>
                </a:cxn>
                <a:cxn ang="0">
                  <a:pos x="10" y="71"/>
                </a:cxn>
                <a:cxn ang="0">
                  <a:pos x="10" y="62"/>
                </a:cxn>
                <a:cxn ang="0">
                  <a:pos x="12" y="54"/>
                </a:cxn>
                <a:cxn ang="0">
                  <a:pos x="14" y="46"/>
                </a:cxn>
                <a:cxn ang="0">
                  <a:pos x="16" y="38"/>
                </a:cxn>
                <a:cxn ang="0">
                  <a:pos x="23" y="22"/>
                </a:cxn>
                <a:cxn ang="0">
                  <a:pos x="32" y="8"/>
                </a:cxn>
                <a:cxn ang="0">
                  <a:pos x="32" y="8"/>
                </a:cxn>
                <a:cxn ang="0">
                  <a:pos x="33" y="6"/>
                </a:cxn>
                <a:cxn ang="0">
                  <a:pos x="33" y="4"/>
                </a:cxn>
                <a:cxn ang="0">
                  <a:pos x="32" y="2"/>
                </a:cxn>
                <a:cxn ang="0">
                  <a:pos x="31" y="1"/>
                </a:cxn>
                <a:cxn ang="0">
                  <a:pos x="27" y="0"/>
                </a:cxn>
                <a:cxn ang="0">
                  <a:pos x="26" y="1"/>
                </a:cxn>
                <a:cxn ang="0">
                  <a:pos x="24" y="2"/>
                </a:cxn>
                <a:cxn ang="0">
                  <a:pos x="24" y="2"/>
                </a:cxn>
              </a:cxnLst>
              <a:rect l="0" t="0" r="r" b="b"/>
              <a:pathLst>
                <a:path w="33" h="76">
                  <a:moveTo>
                    <a:pt x="24" y="2"/>
                  </a:moveTo>
                  <a:lnTo>
                    <a:pt x="24" y="2"/>
                  </a:lnTo>
                  <a:lnTo>
                    <a:pt x="19" y="10"/>
                  </a:lnTo>
                  <a:lnTo>
                    <a:pt x="15" y="18"/>
                  </a:lnTo>
                  <a:lnTo>
                    <a:pt x="11" y="26"/>
                  </a:lnTo>
                  <a:lnTo>
                    <a:pt x="7" y="35"/>
                  </a:lnTo>
                  <a:lnTo>
                    <a:pt x="4" y="44"/>
                  </a:lnTo>
                  <a:lnTo>
                    <a:pt x="2" y="53"/>
                  </a:lnTo>
                  <a:lnTo>
                    <a:pt x="0" y="62"/>
                  </a:lnTo>
                  <a:lnTo>
                    <a:pt x="0" y="71"/>
                  </a:lnTo>
                  <a:lnTo>
                    <a:pt x="0" y="71"/>
                  </a:lnTo>
                  <a:lnTo>
                    <a:pt x="0" y="73"/>
                  </a:lnTo>
                  <a:lnTo>
                    <a:pt x="1" y="75"/>
                  </a:lnTo>
                  <a:lnTo>
                    <a:pt x="2" y="76"/>
                  </a:lnTo>
                  <a:lnTo>
                    <a:pt x="4" y="76"/>
                  </a:lnTo>
                  <a:lnTo>
                    <a:pt x="7" y="76"/>
                  </a:lnTo>
                  <a:lnTo>
                    <a:pt x="8" y="75"/>
                  </a:lnTo>
                  <a:lnTo>
                    <a:pt x="9" y="73"/>
                  </a:lnTo>
                  <a:lnTo>
                    <a:pt x="10" y="71"/>
                  </a:lnTo>
                  <a:lnTo>
                    <a:pt x="10" y="71"/>
                  </a:lnTo>
                  <a:lnTo>
                    <a:pt x="10" y="62"/>
                  </a:lnTo>
                  <a:lnTo>
                    <a:pt x="12" y="54"/>
                  </a:lnTo>
                  <a:lnTo>
                    <a:pt x="14" y="46"/>
                  </a:lnTo>
                  <a:lnTo>
                    <a:pt x="16" y="38"/>
                  </a:lnTo>
                  <a:lnTo>
                    <a:pt x="23" y="22"/>
                  </a:lnTo>
                  <a:lnTo>
                    <a:pt x="32" y="8"/>
                  </a:lnTo>
                  <a:lnTo>
                    <a:pt x="32" y="8"/>
                  </a:lnTo>
                  <a:lnTo>
                    <a:pt x="33" y="6"/>
                  </a:lnTo>
                  <a:lnTo>
                    <a:pt x="33" y="4"/>
                  </a:lnTo>
                  <a:lnTo>
                    <a:pt x="32" y="2"/>
                  </a:lnTo>
                  <a:lnTo>
                    <a:pt x="31" y="1"/>
                  </a:lnTo>
                  <a:lnTo>
                    <a:pt x="27" y="0"/>
                  </a:lnTo>
                  <a:lnTo>
                    <a:pt x="26" y="1"/>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9" name="chenying0907 471"/>
            <p:cNvSpPr>
              <a:spLocks/>
            </p:cNvSpPr>
            <p:nvPr/>
          </p:nvSpPr>
          <p:spPr bwMode="auto">
            <a:xfrm>
              <a:off x="6535738" y="3481388"/>
              <a:ext cx="22225" cy="46038"/>
            </a:xfrm>
            <a:custGeom>
              <a:avLst/>
              <a:gdLst/>
              <a:ahLst/>
              <a:cxnLst>
                <a:cxn ang="0">
                  <a:pos x="33" y="4"/>
                </a:cxn>
                <a:cxn ang="0">
                  <a:pos x="33" y="4"/>
                </a:cxn>
                <a:cxn ang="0">
                  <a:pos x="30" y="14"/>
                </a:cxn>
                <a:cxn ang="0">
                  <a:pos x="26" y="24"/>
                </a:cxn>
                <a:cxn ang="0">
                  <a:pos x="15" y="41"/>
                </a:cxn>
                <a:cxn ang="0">
                  <a:pos x="10" y="50"/>
                </a:cxn>
                <a:cxn ang="0">
                  <a:pos x="5" y="60"/>
                </a:cxn>
                <a:cxn ang="0">
                  <a:pos x="2" y="70"/>
                </a:cxn>
                <a:cxn ang="0">
                  <a:pos x="0" y="80"/>
                </a:cxn>
                <a:cxn ang="0">
                  <a:pos x="0" y="80"/>
                </a:cxn>
                <a:cxn ang="0">
                  <a:pos x="0" y="82"/>
                </a:cxn>
                <a:cxn ang="0">
                  <a:pos x="1" y="85"/>
                </a:cxn>
                <a:cxn ang="0">
                  <a:pos x="3" y="86"/>
                </a:cxn>
                <a:cxn ang="0">
                  <a:pos x="5" y="86"/>
                </a:cxn>
                <a:cxn ang="0">
                  <a:pos x="6" y="86"/>
                </a:cxn>
                <a:cxn ang="0">
                  <a:pos x="9" y="85"/>
                </a:cxn>
                <a:cxn ang="0">
                  <a:pos x="10" y="82"/>
                </a:cxn>
                <a:cxn ang="0">
                  <a:pos x="10" y="80"/>
                </a:cxn>
                <a:cxn ang="0">
                  <a:pos x="10" y="80"/>
                </a:cxn>
                <a:cxn ang="0">
                  <a:pos x="12" y="70"/>
                </a:cxn>
                <a:cxn ang="0">
                  <a:pos x="15" y="61"/>
                </a:cxn>
                <a:cxn ang="0">
                  <a:pos x="19" y="51"/>
                </a:cxn>
                <a:cxn ang="0">
                  <a:pos x="24" y="43"/>
                </a:cxn>
                <a:cxn ang="0">
                  <a:pos x="35" y="26"/>
                </a:cxn>
                <a:cxn ang="0">
                  <a:pos x="40" y="16"/>
                </a:cxn>
                <a:cxn ang="0">
                  <a:pos x="43" y="6"/>
                </a:cxn>
                <a:cxn ang="0">
                  <a:pos x="43" y="6"/>
                </a:cxn>
                <a:cxn ang="0">
                  <a:pos x="43" y="4"/>
                </a:cxn>
                <a:cxn ang="0">
                  <a:pos x="43" y="3"/>
                </a:cxn>
                <a:cxn ang="0">
                  <a:pos x="41" y="1"/>
                </a:cxn>
                <a:cxn ang="0">
                  <a:pos x="40" y="1"/>
                </a:cxn>
                <a:cxn ang="0">
                  <a:pos x="37" y="0"/>
                </a:cxn>
                <a:cxn ang="0">
                  <a:pos x="36" y="1"/>
                </a:cxn>
                <a:cxn ang="0">
                  <a:pos x="34" y="2"/>
                </a:cxn>
                <a:cxn ang="0">
                  <a:pos x="33" y="4"/>
                </a:cxn>
                <a:cxn ang="0">
                  <a:pos x="33" y="4"/>
                </a:cxn>
              </a:cxnLst>
              <a:rect l="0" t="0" r="r" b="b"/>
              <a:pathLst>
                <a:path w="43" h="86">
                  <a:moveTo>
                    <a:pt x="33" y="4"/>
                  </a:moveTo>
                  <a:lnTo>
                    <a:pt x="33" y="4"/>
                  </a:lnTo>
                  <a:lnTo>
                    <a:pt x="30" y="14"/>
                  </a:lnTo>
                  <a:lnTo>
                    <a:pt x="26" y="24"/>
                  </a:lnTo>
                  <a:lnTo>
                    <a:pt x="15" y="41"/>
                  </a:lnTo>
                  <a:lnTo>
                    <a:pt x="10" y="50"/>
                  </a:lnTo>
                  <a:lnTo>
                    <a:pt x="5" y="60"/>
                  </a:lnTo>
                  <a:lnTo>
                    <a:pt x="2" y="70"/>
                  </a:lnTo>
                  <a:lnTo>
                    <a:pt x="0" y="80"/>
                  </a:lnTo>
                  <a:lnTo>
                    <a:pt x="0" y="80"/>
                  </a:lnTo>
                  <a:lnTo>
                    <a:pt x="0" y="82"/>
                  </a:lnTo>
                  <a:lnTo>
                    <a:pt x="1" y="85"/>
                  </a:lnTo>
                  <a:lnTo>
                    <a:pt x="3" y="86"/>
                  </a:lnTo>
                  <a:lnTo>
                    <a:pt x="5" y="86"/>
                  </a:lnTo>
                  <a:lnTo>
                    <a:pt x="6" y="86"/>
                  </a:lnTo>
                  <a:lnTo>
                    <a:pt x="9" y="85"/>
                  </a:lnTo>
                  <a:lnTo>
                    <a:pt x="10" y="82"/>
                  </a:lnTo>
                  <a:lnTo>
                    <a:pt x="10" y="80"/>
                  </a:lnTo>
                  <a:lnTo>
                    <a:pt x="10" y="80"/>
                  </a:lnTo>
                  <a:lnTo>
                    <a:pt x="12" y="70"/>
                  </a:lnTo>
                  <a:lnTo>
                    <a:pt x="15" y="61"/>
                  </a:lnTo>
                  <a:lnTo>
                    <a:pt x="19" y="51"/>
                  </a:lnTo>
                  <a:lnTo>
                    <a:pt x="24" y="43"/>
                  </a:lnTo>
                  <a:lnTo>
                    <a:pt x="35" y="26"/>
                  </a:lnTo>
                  <a:lnTo>
                    <a:pt x="40" y="16"/>
                  </a:lnTo>
                  <a:lnTo>
                    <a:pt x="43" y="6"/>
                  </a:lnTo>
                  <a:lnTo>
                    <a:pt x="43" y="6"/>
                  </a:lnTo>
                  <a:lnTo>
                    <a:pt x="43" y="4"/>
                  </a:lnTo>
                  <a:lnTo>
                    <a:pt x="43" y="3"/>
                  </a:lnTo>
                  <a:lnTo>
                    <a:pt x="41" y="1"/>
                  </a:lnTo>
                  <a:lnTo>
                    <a:pt x="40" y="1"/>
                  </a:lnTo>
                  <a:lnTo>
                    <a:pt x="37" y="0"/>
                  </a:lnTo>
                  <a:lnTo>
                    <a:pt x="36" y="1"/>
                  </a:lnTo>
                  <a:lnTo>
                    <a:pt x="34" y="2"/>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0" name="chenying0907 472"/>
            <p:cNvSpPr>
              <a:spLocks/>
            </p:cNvSpPr>
            <p:nvPr/>
          </p:nvSpPr>
          <p:spPr bwMode="auto">
            <a:xfrm>
              <a:off x="6556376" y="3495675"/>
              <a:ext cx="20638" cy="39688"/>
            </a:xfrm>
            <a:custGeom>
              <a:avLst/>
              <a:gdLst/>
              <a:ahLst/>
              <a:cxnLst>
                <a:cxn ang="0">
                  <a:pos x="29" y="3"/>
                </a:cxn>
                <a:cxn ang="0">
                  <a:pos x="29" y="3"/>
                </a:cxn>
                <a:cxn ang="0">
                  <a:pos x="21" y="19"/>
                </a:cxn>
                <a:cxn ang="0">
                  <a:pos x="13" y="35"/>
                </a:cxn>
                <a:cxn ang="0">
                  <a:pos x="6" y="51"/>
                </a:cxn>
                <a:cxn ang="0">
                  <a:pos x="3" y="60"/>
                </a:cxn>
                <a:cxn ang="0">
                  <a:pos x="0" y="69"/>
                </a:cxn>
                <a:cxn ang="0">
                  <a:pos x="0" y="69"/>
                </a:cxn>
                <a:cxn ang="0">
                  <a:pos x="0" y="71"/>
                </a:cxn>
                <a:cxn ang="0">
                  <a:pos x="2" y="73"/>
                </a:cxn>
                <a:cxn ang="0">
                  <a:pos x="3" y="74"/>
                </a:cxn>
                <a:cxn ang="0">
                  <a:pos x="4" y="74"/>
                </a:cxn>
                <a:cxn ang="0">
                  <a:pos x="6" y="75"/>
                </a:cxn>
                <a:cxn ang="0">
                  <a:pos x="8" y="74"/>
                </a:cxn>
                <a:cxn ang="0">
                  <a:pos x="9" y="73"/>
                </a:cxn>
                <a:cxn ang="0">
                  <a:pos x="10" y="71"/>
                </a:cxn>
                <a:cxn ang="0">
                  <a:pos x="10" y="71"/>
                </a:cxn>
                <a:cxn ang="0">
                  <a:pos x="12" y="63"/>
                </a:cxn>
                <a:cxn ang="0">
                  <a:pos x="15" y="54"/>
                </a:cxn>
                <a:cxn ang="0">
                  <a:pos x="22" y="38"/>
                </a:cxn>
                <a:cxn ang="0">
                  <a:pos x="30" y="21"/>
                </a:cxn>
                <a:cxn ang="0">
                  <a:pos x="38" y="5"/>
                </a:cxn>
                <a:cxn ang="0">
                  <a:pos x="38" y="5"/>
                </a:cxn>
                <a:cxn ang="0">
                  <a:pos x="39" y="3"/>
                </a:cxn>
                <a:cxn ang="0">
                  <a:pos x="38" y="2"/>
                </a:cxn>
                <a:cxn ang="0">
                  <a:pos x="37" y="1"/>
                </a:cxn>
                <a:cxn ang="0">
                  <a:pos x="36" y="0"/>
                </a:cxn>
                <a:cxn ang="0">
                  <a:pos x="31" y="0"/>
                </a:cxn>
                <a:cxn ang="0">
                  <a:pos x="30" y="1"/>
                </a:cxn>
                <a:cxn ang="0">
                  <a:pos x="29" y="3"/>
                </a:cxn>
                <a:cxn ang="0">
                  <a:pos x="29" y="3"/>
                </a:cxn>
              </a:cxnLst>
              <a:rect l="0" t="0" r="r" b="b"/>
              <a:pathLst>
                <a:path w="39" h="75">
                  <a:moveTo>
                    <a:pt x="29" y="3"/>
                  </a:moveTo>
                  <a:lnTo>
                    <a:pt x="29" y="3"/>
                  </a:lnTo>
                  <a:lnTo>
                    <a:pt x="21" y="19"/>
                  </a:lnTo>
                  <a:lnTo>
                    <a:pt x="13" y="35"/>
                  </a:lnTo>
                  <a:lnTo>
                    <a:pt x="6" y="51"/>
                  </a:lnTo>
                  <a:lnTo>
                    <a:pt x="3" y="60"/>
                  </a:lnTo>
                  <a:lnTo>
                    <a:pt x="0" y="69"/>
                  </a:lnTo>
                  <a:lnTo>
                    <a:pt x="0" y="69"/>
                  </a:lnTo>
                  <a:lnTo>
                    <a:pt x="0" y="71"/>
                  </a:lnTo>
                  <a:lnTo>
                    <a:pt x="2" y="73"/>
                  </a:lnTo>
                  <a:lnTo>
                    <a:pt x="3" y="74"/>
                  </a:lnTo>
                  <a:lnTo>
                    <a:pt x="4" y="74"/>
                  </a:lnTo>
                  <a:lnTo>
                    <a:pt x="6" y="75"/>
                  </a:lnTo>
                  <a:lnTo>
                    <a:pt x="8" y="74"/>
                  </a:lnTo>
                  <a:lnTo>
                    <a:pt x="9" y="73"/>
                  </a:lnTo>
                  <a:lnTo>
                    <a:pt x="10" y="71"/>
                  </a:lnTo>
                  <a:lnTo>
                    <a:pt x="10" y="71"/>
                  </a:lnTo>
                  <a:lnTo>
                    <a:pt x="12" y="63"/>
                  </a:lnTo>
                  <a:lnTo>
                    <a:pt x="15" y="54"/>
                  </a:lnTo>
                  <a:lnTo>
                    <a:pt x="22" y="38"/>
                  </a:lnTo>
                  <a:lnTo>
                    <a:pt x="30" y="21"/>
                  </a:lnTo>
                  <a:lnTo>
                    <a:pt x="38" y="5"/>
                  </a:lnTo>
                  <a:lnTo>
                    <a:pt x="38" y="5"/>
                  </a:lnTo>
                  <a:lnTo>
                    <a:pt x="39" y="3"/>
                  </a:lnTo>
                  <a:lnTo>
                    <a:pt x="38" y="2"/>
                  </a:lnTo>
                  <a:lnTo>
                    <a:pt x="37" y="1"/>
                  </a:lnTo>
                  <a:lnTo>
                    <a:pt x="36" y="0"/>
                  </a:lnTo>
                  <a:lnTo>
                    <a:pt x="31" y="0"/>
                  </a:lnTo>
                  <a:lnTo>
                    <a:pt x="30" y="1"/>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1" name="chenying0907 473"/>
            <p:cNvSpPr>
              <a:spLocks/>
            </p:cNvSpPr>
            <p:nvPr/>
          </p:nvSpPr>
          <p:spPr bwMode="auto">
            <a:xfrm>
              <a:off x="6578601" y="3484563"/>
              <a:ext cx="26988" cy="55563"/>
            </a:xfrm>
            <a:custGeom>
              <a:avLst/>
              <a:gdLst/>
              <a:ahLst/>
              <a:cxnLst>
                <a:cxn ang="0">
                  <a:pos x="43" y="3"/>
                </a:cxn>
                <a:cxn ang="0">
                  <a:pos x="43" y="3"/>
                </a:cxn>
                <a:cxn ang="0">
                  <a:pos x="39" y="16"/>
                </a:cxn>
                <a:cxn ang="0">
                  <a:pos x="34" y="28"/>
                </a:cxn>
                <a:cxn ang="0">
                  <a:pos x="22" y="51"/>
                </a:cxn>
                <a:cxn ang="0">
                  <a:pos x="9" y="73"/>
                </a:cxn>
                <a:cxn ang="0">
                  <a:pos x="4" y="86"/>
                </a:cxn>
                <a:cxn ang="0">
                  <a:pos x="0" y="98"/>
                </a:cxn>
                <a:cxn ang="0">
                  <a:pos x="0" y="98"/>
                </a:cxn>
                <a:cxn ang="0">
                  <a:pos x="0" y="100"/>
                </a:cxn>
                <a:cxn ang="0">
                  <a:pos x="1" y="102"/>
                </a:cxn>
                <a:cxn ang="0">
                  <a:pos x="2" y="103"/>
                </a:cxn>
                <a:cxn ang="0">
                  <a:pos x="4" y="104"/>
                </a:cxn>
                <a:cxn ang="0">
                  <a:pos x="5" y="104"/>
                </a:cxn>
                <a:cxn ang="0">
                  <a:pos x="7" y="103"/>
                </a:cxn>
                <a:cxn ang="0">
                  <a:pos x="8" y="102"/>
                </a:cxn>
                <a:cxn ang="0">
                  <a:pos x="9" y="101"/>
                </a:cxn>
                <a:cxn ang="0">
                  <a:pos x="9" y="101"/>
                </a:cxn>
                <a:cxn ang="0">
                  <a:pos x="13" y="88"/>
                </a:cxn>
                <a:cxn ang="0">
                  <a:pos x="18" y="76"/>
                </a:cxn>
                <a:cxn ang="0">
                  <a:pos x="31" y="54"/>
                </a:cxn>
                <a:cxn ang="0">
                  <a:pos x="43" y="30"/>
                </a:cxn>
                <a:cxn ang="0">
                  <a:pos x="48" y="19"/>
                </a:cxn>
                <a:cxn ang="0">
                  <a:pos x="52" y="6"/>
                </a:cxn>
                <a:cxn ang="0">
                  <a:pos x="52" y="6"/>
                </a:cxn>
                <a:cxn ang="0">
                  <a:pos x="52" y="4"/>
                </a:cxn>
                <a:cxn ang="0">
                  <a:pos x="51" y="2"/>
                </a:cxn>
                <a:cxn ang="0">
                  <a:pos x="50" y="1"/>
                </a:cxn>
                <a:cxn ang="0">
                  <a:pos x="48" y="0"/>
                </a:cxn>
                <a:cxn ang="0">
                  <a:pos x="46" y="0"/>
                </a:cxn>
                <a:cxn ang="0">
                  <a:pos x="45" y="0"/>
                </a:cxn>
                <a:cxn ang="0">
                  <a:pos x="44" y="2"/>
                </a:cxn>
                <a:cxn ang="0">
                  <a:pos x="43" y="3"/>
                </a:cxn>
                <a:cxn ang="0">
                  <a:pos x="43" y="3"/>
                </a:cxn>
              </a:cxnLst>
              <a:rect l="0" t="0" r="r" b="b"/>
              <a:pathLst>
                <a:path w="52" h="104">
                  <a:moveTo>
                    <a:pt x="43" y="3"/>
                  </a:moveTo>
                  <a:lnTo>
                    <a:pt x="43" y="3"/>
                  </a:lnTo>
                  <a:lnTo>
                    <a:pt x="39" y="16"/>
                  </a:lnTo>
                  <a:lnTo>
                    <a:pt x="34" y="28"/>
                  </a:lnTo>
                  <a:lnTo>
                    <a:pt x="22" y="51"/>
                  </a:lnTo>
                  <a:lnTo>
                    <a:pt x="9" y="73"/>
                  </a:lnTo>
                  <a:lnTo>
                    <a:pt x="4" y="86"/>
                  </a:lnTo>
                  <a:lnTo>
                    <a:pt x="0" y="98"/>
                  </a:lnTo>
                  <a:lnTo>
                    <a:pt x="0" y="98"/>
                  </a:lnTo>
                  <a:lnTo>
                    <a:pt x="0" y="100"/>
                  </a:lnTo>
                  <a:lnTo>
                    <a:pt x="1" y="102"/>
                  </a:lnTo>
                  <a:lnTo>
                    <a:pt x="2" y="103"/>
                  </a:lnTo>
                  <a:lnTo>
                    <a:pt x="4" y="104"/>
                  </a:lnTo>
                  <a:lnTo>
                    <a:pt x="5" y="104"/>
                  </a:lnTo>
                  <a:lnTo>
                    <a:pt x="7" y="103"/>
                  </a:lnTo>
                  <a:lnTo>
                    <a:pt x="8" y="102"/>
                  </a:lnTo>
                  <a:lnTo>
                    <a:pt x="9" y="101"/>
                  </a:lnTo>
                  <a:lnTo>
                    <a:pt x="9" y="101"/>
                  </a:lnTo>
                  <a:lnTo>
                    <a:pt x="13" y="88"/>
                  </a:lnTo>
                  <a:lnTo>
                    <a:pt x="18" y="76"/>
                  </a:lnTo>
                  <a:lnTo>
                    <a:pt x="31" y="54"/>
                  </a:lnTo>
                  <a:lnTo>
                    <a:pt x="43" y="30"/>
                  </a:lnTo>
                  <a:lnTo>
                    <a:pt x="48" y="19"/>
                  </a:lnTo>
                  <a:lnTo>
                    <a:pt x="52" y="6"/>
                  </a:lnTo>
                  <a:lnTo>
                    <a:pt x="52" y="6"/>
                  </a:lnTo>
                  <a:lnTo>
                    <a:pt x="52" y="4"/>
                  </a:lnTo>
                  <a:lnTo>
                    <a:pt x="51" y="2"/>
                  </a:lnTo>
                  <a:lnTo>
                    <a:pt x="50" y="1"/>
                  </a:lnTo>
                  <a:lnTo>
                    <a:pt x="48" y="0"/>
                  </a:lnTo>
                  <a:lnTo>
                    <a:pt x="46" y="0"/>
                  </a:lnTo>
                  <a:lnTo>
                    <a:pt x="45" y="0"/>
                  </a:lnTo>
                  <a:lnTo>
                    <a:pt x="44" y="2"/>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2" name="chenying0907 474"/>
            <p:cNvSpPr>
              <a:spLocks/>
            </p:cNvSpPr>
            <p:nvPr/>
          </p:nvSpPr>
          <p:spPr bwMode="auto">
            <a:xfrm>
              <a:off x="6599238" y="3429000"/>
              <a:ext cx="47625" cy="112713"/>
            </a:xfrm>
            <a:custGeom>
              <a:avLst/>
              <a:gdLst/>
              <a:ahLst/>
              <a:cxnLst>
                <a:cxn ang="0">
                  <a:pos x="81" y="5"/>
                </a:cxn>
                <a:cxn ang="0">
                  <a:pos x="81" y="5"/>
                </a:cxn>
                <a:cxn ang="0">
                  <a:pos x="80" y="11"/>
                </a:cxn>
                <a:cxn ang="0">
                  <a:pos x="76" y="18"/>
                </a:cxn>
                <a:cxn ang="0">
                  <a:pos x="70" y="34"/>
                </a:cxn>
                <a:cxn ang="0">
                  <a:pos x="63" y="49"/>
                </a:cxn>
                <a:cxn ang="0">
                  <a:pos x="56" y="63"/>
                </a:cxn>
                <a:cxn ang="0">
                  <a:pos x="56" y="63"/>
                </a:cxn>
                <a:cxn ang="0">
                  <a:pos x="36" y="109"/>
                </a:cxn>
                <a:cxn ang="0">
                  <a:pos x="36" y="109"/>
                </a:cxn>
                <a:cxn ang="0">
                  <a:pos x="26" y="133"/>
                </a:cxn>
                <a:cxn ang="0">
                  <a:pos x="14" y="158"/>
                </a:cxn>
                <a:cxn ang="0">
                  <a:pos x="10" y="170"/>
                </a:cxn>
                <a:cxn ang="0">
                  <a:pos x="5" y="184"/>
                </a:cxn>
                <a:cxn ang="0">
                  <a:pos x="2" y="196"/>
                </a:cxn>
                <a:cxn ang="0">
                  <a:pos x="0" y="208"/>
                </a:cxn>
                <a:cxn ang="0">
                  <a:pos x="0" y="208"/>
                </a:cxn>
                <a:cxn ang="0">
                  <a:pos x="0" y="210"/>
                </a:cxn>
                <a:cxn ang="0">
                  <a:pos x="1" y="211"/>
                </a:cxn>
                <a:cxn ang="0">
                  <a:pos x="2" y="212"/>
                </a:cxn>
                <a:cxn ang="0">
                  <a:pos x="4" y="212"/>
                </a:cxn>
                <a:cxn ang="0">
                  <a:pos x="7" y="211"/>
                </a:cxn>
                <a:cxn ang="0">
                  <a:pos x="8" y="210"/>
                </a:cxn>
                <a:cxn ang="0">
                  <a:pos x="9" y="208"/>
                </a:cxn>
                <a:cxn ang="0">
                  <a:pos x="9" y="208"/>
                </a:cxn>
                <a:cxn ang="0">
                  <a:pos x="12" y="196"/>
                </a:cxn>
                <a:cxn ang="0">
                  <a:pos x="17" y="184"/>
                </a:cxn>
                <a:cxn ang="0">
                  <a:pos x="27" y="159"/>
                </a:cxn>
                <a:cxn ang="0">
                  <a:pos x="27" y="159"/>
                </a:cxn>
                <a:cxn ang="0">
                  <a:pos x="52" y="96"/>
                </a:cxn>
                <a:cxn ang="0">
                  <a:pos x="52" y="96"/>
                </a:cxn>
                <a:cxn ang="0">
                  <a:pos x="64" y="67"/>
                </a:cxn>
                <a:cxn ang="0">
                  <a:pos x="76" y="38"/>
                </a:cxn>
                <a:cxn ang="0">
                  <a:pos x="76" y="38"/>
                </a:cxn>
                <a:cxn ang="0">
                  <a:pos x="85" y="21"/>
                </a:cxn>
                <a:cxn ang="0">
                  <a:pos x="88" y="14"/>
                </a:cxn>
                <a:cxn ang="0">
                  <a:pos x="90" y="5"/>
                </a:cxn>
                <a:cxn ang="0">
                  <a:pos x="90" y="5"/>
                </a:cxn>
                <a:cxn ang="0">
                  <a:pos x="90" y="3"/>
                </a:cxn>
                <a:cxn ang="0">
                  <a:pos x="89" y="1"/>
                </a:cxn>
                <a:cxn ang="0">
                  <a:pos x="88" y="0"/>
                </a:cxn>
                <a:cxn ang="0">
                  <a:pos x="86" y="0"/>
                </a:cxn>
                <a:cxn ang="0">
                  <a:pos x="83" y="1"/>
                </a:cxn>
                <a:cxn ang="0">
                  <a:pos x="82" y="3"/>
                </a:cxn>
                <a:cxn ang="0">
                  <a:pos x="81" y="5"/>
                </a:cxn>
                <a:cxn ang="0">
                  <a:pos x="81" y="5"/>
                </a:cxn>
              </a:cxnLst>
              <a:rect l="0" t="0" r="r" b="b"/>
              <a:pathLst>
                <a:path w="90" h="212">
                  <a:moveTo>
                    <a:pt x="81" y="5"/>
                  </a:moveTo>
                  <a:lnTo>
                    <a:pt x="81" y="5"/>
                  </a:lnTo>
                  <a:lnTo>
                    <a:pt x="80" y="11"/>
                  </a:lnTo>
                  <a:lnTo>
                    <a:pt x="76" y="18"/>
                  </a:lnTo>
                  <a:lnTo>
                    <a:pt x="70" y="34"/>
                  </a:lnTo>
                  <a:lnTo>
                    <a:pt x="63" y="49"/>
                  </a:lnTo>
                  <a:lnTo>
                    <a:pt x="56" y="63"/>
                  </a:lnTo>
                  <a:lnTo>
                    <a:pt x="56" y="63"/>
                  </a:lnTo>
                  <a:lnTo>
                    <a:pt x="36" y="109"/>
                  </a:lnTo>
                  <a:lnTo>
                    <a:pt x="36" y="109"/>
                  </a:lnTo>
                  <a:lnTo>
                    <a:pt x="26" y="133"/>
                  </a:lnTo>
                  <a:lnTo>
                    <a:pt x="14" y="158"/>
                  </a:lnTo>
                  <a:lnTo>
                    <a:pt x="10" y="170"/>
                  </a:lnTo>
                  <a:lnTo>
                    <a:pt x="5" y="184"/>
                  </a:lnTo>
                  <a:lnTo>
                    <a:pt x="2" y="196"/>
                  </a:lnTo>
                  <a:lnTo>
                    <a:pt x="0" y="208"/>
                  </a:lnTo>
                  <a:lnTo>
                    <a:pt x="0" y="208"/>
                  </a:lnTo>
                  <a:lnTo>
                    <a:pt x="0" y="210"/>
                  </a:lnTo>
                  <a:lnTo>
                    <a:pt x="1" y="211"/>
                  </a:lnTo>
                  <a:lnTo>
                    <a:pt x="2" y="212"/>
                  </a:lnTo>
                  <a:lnTo>
                    <a:pt x="4" y="212"/>
                  </a:lnTo>
                  <a:lnTo>
                    <a:pt x="7" y="211"/>
                  </a:lnTo>
                  <a:lnTo>
                    <a:pt x="8" y="210"/>
                  </a:lnTo>
                  <a:lnTo>
                    <a:pt x="9" y="208"/>
                  </a:lnTo>
                  <a:lnTo>
                    <a:pt x="9" y="208"/>
                  </a:lnTo>
                  <a:lnTo>
                    <a:pt x="12" y="196"/>
                  </a:lnTo>
                  <a:lnTo>
                    <a:pt x="17" y="184"/>
                  </a:lnTo>
                  <a:lnTo>
                    <a:pt x="27" y="159"/>
                  </a:lnTo>
                  <a:lnTo>
                    <a:pt x="27" y="159"/>
                  </a:lnTo>
                  <a:lnTo>
                    <a:pt x="52" y="96"/>
                  </a:lnTo>
                  <a:lnTo>
                    <a:pt x="52" y="96"/>
                  </a:lnTo>
                  <a:lnTo>
                    <a:pt x="64" y="67"/>
                  </a:lnTo>
                  <a:lnTo>
                    <a:pt x="76" y="38"/>
                  </a:lnTo>
                  <a:lnTo>
                    <a:pt x="76" y="38"/>
                  </a:lnTo>
                  <a:lnTo>
                    <a:pt x="85" y="21"/>
                  </a:lnTo>
                  <a:lnTo>
                    <a:pt x="88" y="14"/>
                  </a:lnTo>
                  <a:lnTo>
                    <a:pt x="90" y="5"/>
                  </a:lnTo>
                  <a:lnTo>
                    <a:pt x="90" y="5"/>
                  </a:lnTo>
                  <a:lnTo>
                    <a:pt x="90" y="3"/>
                  </a:lnTo>
                  <a:lnTo>
                    <a:pt x="89" y="1"/>
                  </a:lnTo>
                  <a:lnTo>
                    <a:pt x="88" y="0"/>
                  </a:lnTo>
                  <a:lnTo>
                    <a:pt x="86" y="0"/>
                  </a:lnTo>
                  <a:lnTo>
                    <a:pt x="83" y="1"/>
                  </a:lnTo>
                  <a:lnTo>
                    <a:pt x="82" y="3"/>
                  </a:lnTo>
                  <a:lnTo>
                    <a:pt x="81" y="5"/>
                  </a:lnTo>
                  <a:lnTo>
                    <a:pt x="8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3" name="chenying0907 475"/>
            <p:cNvSpPr>
              <a:spLocks/>
            </p:cNvSpPr>
            <p:nvPr/>
          </p:nvSpPr>
          <p:spPr bwMode="auto">
            <a:xfrm>
              <a:off x="6618288" y="3476625"/>
              <a:ext cx="28575" cy="80963"/>
            </a:xfrm>
            <a:custGeom>
              <a:avLst/>
              <a:gdLst/>
              <a:ahLst/>
              <a:cxnLst>
                <a:cxn ang="0">
                  <a:pos x="43" y="5"/>
                </a:cxn>
                <a:cxn ang="0">
                  <a:pos x="43" y="5"/>
                </a:cxn>
                <a:cxn ang="0">
                  <a:pos x="42" y="10"/>
                </a:cxn>
                <a:cxn ang="0">
                  <a:pos x="40" y="16"/>
                </a:cxn>
                <a:cxn ang="0">
                  <a:pos x="34" y="26"/>
                </a:cxn>
                <a:cxn ang="0">
                  <a:pos x="34" y="26"/>
                </a:cxn>
                <a:cxn ang="0">
                  <a:pos x="30" y="37"/>
                </a:cxn>
                <a:cxn ang="0">
                  <a:pos x="27" y="46"/>
                </a:cxn>
                <a:cxn ang="0">
                  <a:pos x="24" y="57"/>
                </a:cxn>
                <a:cxn ang="0">
                  <a:pos x="21" y="67"/>
                </a:cxn>
                <a:cxn ang="0">
                  <a:pos x="21" y="67"/>
                </a:cxn>
                <a:cxn ang="0">
                  <a:pos x="14" y="86"/>
                </a:cxn>
                <a:cxn ang="0">
                  <a:pos x="7" y="106"/>
                </a:cxn>
                <a:cxn ang="0">
                  <a:pos x="2" y="127"/>
                </a:cxn>
                <a:cxn ang="0">
                  <a:pos x="0" y="146"/>
                </a:cxn>
                <a:cxn ang="0">
                  <a:pos x="0" y="146"/>
                </a:cxn>
                <a:cxn ang="0">
                  <a:pos x="0" y="148"/>
                </a:cxn>
                <a:cxn ang="0">
                  <a:pos x="1" y="150"/>
                </a:cxn>
                <a:cxn ang="0">
                  <a:pos x="2" y="151"/>
                </a:cxn>
                <a:cxn ang="0">
                  <a:pos x="4" y="151"/>
                </a:cxn>
                <a:cxn ang="0">
                  <a:pos x="7" y="150"/>
                </a:cxn>
                <a:cxn ang="0">
                  <a:pos x="9" y="148"/>
                </a:cxn>
                <a:cxn ang="0">
                  <a:pos x="10" y="146"/>
                </a:cxn>
                <a:cxn ang="0">
                  <a:pos x="10" y="146"/>
                </a:cxn>
                <a:cxn ang="0">
                  <a:pos x="11" y="136"/>
                </a:cxn>
                <a:cxn ang="0">
                  <a:pos x="14" y="126"/>
                </a:cxn>
                <a:cxn ang="0">
                  <a:pos x="19" y="104"/>
                </a:cxn>
                <a:cxn ang="0">
                  <a:pos x="26" y="83"/>
                </a:cxn>
                <a:cxn ang="0">
                  <a:pos x="33" y="63"/>
                </a:cxn>
                <a:cxn ang="0">
                  <a:pos x="33" y="63"/>
                </a:cxn>
                <a:cxn ang="0">
                  <a:pos x="37" y="48"/>
                </a:cxn>
                <a:cxn ang="0">
                  <a:pos x="44" y="34"/>
                </a:cxn>
                <a:cxn ang="0">
                  <a:pos x="49" y="19"/>
                </a:cxn>
                <a:cxn ang="0">
                  <a:pos x="51" y="12"/>
                </a:cxn>
                <a:cxn ang="0">
                  <a:pos x="52" y="5"/>
                </a:cxn>
                <a:cxn ang="0">
                  <a:pos x="52" y="5"/>
                </a:cxn>
                <a:cxn ang="0">
                  <a:pos x="52" y="3"/>
                </a:cxn>
                <a:cxn ang="0">
                  <a:pos x="51" y="1"/>
                </a:cxn>
                <a:cxn ang="0">
                  <a:pos x="50" y="1"/>
                </a:cxn>
                <a:cxn ang="0">
                  <a:pos x="48" y="0"/>
                </a:cxn>
                <a:cxn ang="0">
                  <a:pos x="45" y="2"/>
                </a:cxn>
                <a:cxn ang="0">
                  <a:pos x="44" y="3"/>
                </a:cxn>
                <a:cxn ang="0">
                  <a:pos x="43" y="5"/>
                </a:cxn>
                <a:cxn ang="0">
                  <a:pos x="43" y="5"/>
                </a:cxn>
              </a:cxnLst>
              <a:rect l="0" t="0" r="r" b="b"/>
              <a:pathLst>
                <a:path w="52" h="151">
                  <a:moveTo>
                    <a:pt x="43" y="5"/>
                  </a:moveTo>
                  <a:lnTo>
                    <a:pt x="43" y="5"/>
                  </a:lnTo>
                  <a:lnTo>
                    <a:pt x="42" y="10"/>
                  </a:lnTo>
                  <a:lnTo>
                    <a:pt x="40" y="16"/>
                  </a:lnTo>
                  <a:lnTo>
                    <a:pt x="34" y="26"/>
                  </a:lnTo>
                  <a:lnTo>
                    <a:pt x="34" y="26"/>
                  </a:lnTo>
                  <a:lnTo>
                    <a:pt x="30" y="37"/>
                  </a:lnTo>
                  <a:lnTo>
                    <a:pt x="27" y="46"/>
                  </a:lnTo>
                  <a:lnTo>
                    <a:pt x="24" y="57"/>
                  </a:lnTo>
                  <a:lnTo>
                    <a:pt x="21" y="67"/>
                  </a:lnTo>
                  <a:lnTo>
                    <a:pt x="21" y="67"/>
                  </a:lnTo>
                  <a:lnTo>
                    <a:pt x="14" y="86"/>
                  </a:lnTo>
                  <a:lnTo>
                    <a:pt x="7" y="106"/>
                  </a:lnTo>
                  <a:lnTo>
                    <a:pt x="2" y="127"/>
                  </a:lnTo>
                  <a:lnTo>
                    <a:pt x="0" y="146"/>
                  </a:lnTo>
                  <a:lnTo>
                    <a:pt x="0" y="146"/>
                  </a:lnTo>
                  <a:lnTo>
                    <a:pt x="0" y="148"/>
                  </a:lnTo>
                  <a:lnTo>
                    <a:pt x="1" y="150"/>
                  </a:lnTo>
                  <a:lnTo>
                    <a:pt x="2" y="151"/>
                  </a:lnTo>
                  <a:lnTo>
                    <a:pt x="4" y="151"/>
                  </a:lnTo>
                  <a:lnTo>
                    <a:pt x="7" y="150"/>
                  </a:lnTo>
                  <a:lnTo>
                    <a:pt x="9" y="148"/>
                  </a:lnTo>
                  <a:lnTo>
                    <a:pt x="10" y="146"/>
                  </a:lnTo>
                  <a:lnTo>
                    <a:pt x="10" y="146"/>
                  </a:lnTo>
                  <a:lnTo>
                    <a:pt x="11" y="136"/>
                  </a:lnTo>
                  <a:lnTo>
                    <a:pt x="14" y="126"/>
                  </a:lnTo>
                  <a:lnTo>
                    <a:pt x="19" y="104"/>
                  </a:lnTo>
                  <a:lnTo>
                    <a:pt x="26" y="83"/>
                  </a:lnTo>
                  <a:lnTo>
                    <a:pt x="33" y="63"/>
                  </a:lnTo>
                  <a:lnTo>
                    <a:pt x="33" y="63"/>
                  </a:lnTo>
                  <a:lnTo>
                    <a:pt x="37" y="48"/>
                  </a:lnTo>
                  <a:lnTo>
                    <a:pt x="44" y="34"/>
                  </a:lnTo>
                  <a:lnTo>
                    <a:pt x="49" y="19"/>
                  </a:lnTo>
                  <a:lnTo>
                    <a:pt x="51" y="12"/>
                  </a:lnTo>
                  <a:lnTo>
                    <a:pt x="52" y="5"/>
                  </a:lnTo>
                  <a:lnTo>
                    <a:pt x="52" y="5"/>
                  </a:lnTo>
                  <a:lnTo>
                    <a:pt x="52" y="3"/>
                  </a:lnTo>
                  <a:lnTo>
                    <a:pt x="51" y="1"/>
                  </a:lnTo>
                  <a:lnTo>
                    <a:pt x="50" y="1"/>
                  </a:lnTo>
                  <a:lnTo>
                    <a:pt x="48" y="0"/>
                  </a:lnTo>
                  <a:lnTo>
                    <a:pt x="45" y="2"/>
                  </a:lnTo>
                  <a:lnTo>
                    <a:pt x="44" y="3"/>
                  </a:lnTo>
                  <a:lnTo>
                    <a:pt x="43" y="5"/>
                  </a:lnTo>
                  <a:lnTo>
                    <a:pt x="4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4" name="chenying0907 476"/>
            <p:cNvSpPr>
              <a:spLocks/>
            </p:cNvSpPr>
            <p:nvPr/>
          </p:nvSpPr>
          <p:spPr bwMode="auto">
            <a:xfrm>
              <a:off x="6634163" y="3489325"/>
              <a:ext cx="31750" cy="77788"/>
            </a:xfrm>
            <a:custGeom>
              <a:avLst/>
              <a:gdLst/>
              <a:ahLst/>
              <a:cxnLst>
                <a:cxn ang="0">
                  <a:pos x="53" y="4"/>
                </a:cxn>
                <a:cxn ang="0">
                  <a:pos x="53" y="4"/>
                </a:cxn>
                <a:cxn ang="0">
                  <a:pos x="46" y="23"/>
                </a:cxn>
                <a:cxn ang="0">
                  <a:pos x="37" y="42"/>
                </a:cxn>
                <a:cxn ang="0">
                  <a:pos x="30" y="60"/>
                </a:cxn>
                <a:cxn ang="0">
                  <a:pos x="24" y="80"/>
                </a:cxn>
                <a:cxn ang="0">
                  <a:pos x="24" y="80"/>
                </a:cxn>
                <a:cxn ang="0">
                  <a:pos x="22" y="88"/>
                </a:cxn>
                <a:cxn ang="0">
                  <a:pos x="18" y="95"/>
                </a:cxn>
                <a:cxn ang="0">
                  <a:pos x="10" y="111"/>
                </a:cxn>
                <a:cxn ang="0">
                  <a:pos x="4" y="126"/>
                </a:cxn>
                <a:cxn ang="0">
                  <a:pos x="2" y="135"/>
                </a:cxn>
                <a:cxn ang="0">
                  <a:pos x="0" y="143"/>
                </a:cxn>
                <a:cxn ang="0">
                  <a:pos x="0" y="143"/>
                </a:cxn>
                <a:cxn ang="0">
                  <a:pos x="0" y="145"/>
                </a:cxn>
                <a:cxn ang="0">
                  <a:pos x="1" y="146"/>
                </a:cxn>
                <a:cxn ang="0">
                  <a:pos x="3" y="147"/>
                </a:cxn>
                <a:cxn ang="0">
                  <a:pos x="4" y="147"/>
                </a:cxn>
                <a:cxn ang="0">
                  <a:pos x="8" y="146"/>
                </a:cxn>
                <a:cxn ang="0">
                  <a:pos x="9" y="145"/>
                </a:cxn>
                <a:cxn ang="0">
                  <a:pos x="9" y="143"/>
                </a:cxn>
                <a:cxn ang="0">
                  <a:pos x="9" y="143"/>
                </a:cxn>
                <a:cxn ang="0">
                  <a:pos x="12" y="135"/>
                </a:cxn>
                <a:cxn ang="0">
                  <a:pos x="14" y="127"/>
                </a:cxn>
                <a:cxn ang="0">
                  <a:pos x="20" y="112"/>
                </a:cxn>
                <a:cxn ang="0">
                  <a:pos x="27" y="97"/>
                </a:cxn>
                <a:cxn ang="0">
                  <a:pos x="31" y="90"/>
                </a:cxn>
                <a:cxn ang="0">
                  <a:pos x="33" y="82"/>
                </a:cxn>
                <a:cxn ang="0">
                  <a:pos x="33" y="82"/>
                </a:cxn>
                <a:cxn ang="0">
                  <a:pos x="39" y="63"/>
                </a:cxn>
                <a:cxn ang="0">
                  <a:pos x="47" y="45"/>
                </a:cxn>
                <a:cxn ang="0">
                  <a:pos x="55" y="25"/>
                </a:cxn>
                <a:cxn ang="0">
                  <a:pos x="62" y="7"/>
                </a:cxn>
                <a:cxn ang="0">
                  <a:pos x="62" y="7"/>
                </a:cxn>
                <a:cxn ang="0">
                  <a:pos x="62" y="4"/>
                </a:cxn>
                <a:cxn ang="0">
                  <a:pos x="61" y="2"/>
                </a:cxn>
                <a:cxn ang="0">
                  <a:pos x="60" y="1"/>
                </a:cxn>
                <a:cxn ang="0">
                  <a:pos x="59" y="1"/>
                </a:cxn>
                <a:cxn ang="0">
                  <a:pos x="57" y="0"/>
                </a:cxn>
                <a:cxn ang="0">
                  <a:pos x="55" y="1"/>
                </a:cxn>
                <a:cxn ang="0">
                  <a:pos x="54" y="2"/>
                </a:cxn>
                <a:cxn ang="0">
                  <a:pos x="53" y="4"/>
                </a:cxn>
                <a:cxn ang="0">
                  <a:pos x="53" y="4"/>
                </a:cxn>
              </a:cxnLst>
              <a:rect l="0" t="0" r="r" b="b"/>
              <a:pathLst>
                <a:path w="62" h="147">
                  <a:moveTo>
                    <a:pt x="53" y="4"/>
                  </a:moveTo>
                  <a:lnTo>
                    <a:pt x="53" y="4"/>
                  </a:lnTo>
                  <a:lnTo>
                    <a:pt x="46" y="23"/>
                  </a:lnTo>
                  <a:lnTo>
                    <a:pt x="37" y="42"/>
                  </a:lnTo>
                  <a:lnTo>
                    <a:pt x="30" y="60"/>
                  </a:lnTo>
                  <a:lnTo>
                    <a:pt x="24" y="80"/>
                  </a:lnTo>
                  <a:lnTo>
                    <a:pt x="24" y="80"/>
                  </a:lnTo>
                  <a:lnTo>
                    <a:pt x="22" y="88"/>
                  </a:lnTo>
                  <a:lnTo>
                    <a:pt x="18" y="95"/>
                  </a:lnTo>
                  <a:lnTo>
                    <a:pt x="10" y="111"/>
                  </a:lnTo>
                  <a:lnTo>
                    <a:pt x="4" y="126"/>
                  </a:lnTo>
                  <a:lnTo>
                    <a:pt x="2" y="135"/>
                  </a:lnTo>
                  <a:lnTo>
                    <a:pt x="0" y="143"/>
                  </a:lnTo>
                  <a:lnTo>
                    <a:pt x="0" y="143"/>
                  </a:lnTo>
                  <a:lnTo>
                    <a:pt x="0" y="145"/>
                  </a:lnTo>
                  <a:lnTo>
                    <a:pt x="1" y="146"/>
                  </a:lnTo>
                  <a:lnTo>
                    <a:pt x="3" y="147"/>
                  </a:lnTo>
                  <a:lnTo>
                    <a:pt x="4" y="147"/>
                  </a:lnTo>
                  <a:lnTo>
                    <a:pt x="8" y="146"/>
                  </a:lnTo>
                  <a:lnTo>
                    <a:pt x="9" y="145"/>
                  </a:lnTo>
                  <a:lnTo>
                    <a:pt x="9" y="143"/>
                  </a:lnTo>
                  <a:lnTo>
                    <a:pt x="9" y="143"/>
                  </a:lnTo>
                  <a:lnTo>
                    <a:pt x="12" y="135"/>
                  </a:lnTo>
                  <a:lnTo>
                    <a:pt x="14" y="127"/>
                  </a:lnTo>
                  <a:lnTo>
                    <a:pt x="20" y="112"/>
                  </a:lnTo>
                  <a:lnTo>
                    <a:pt x="27" y="97"/>
                  </a:lnTo>
                  <a:lnTo>
                    <a:pt x="31" y="90"/>
                  </a:lnTo>
                  <a:lnTo>
                    <a:pt x="33" y="82"/>
                  </a:lnTo>
                  <a:lnTo>
                    <a:pt x="33" y="82"/>
                  </a:lnTo>
                  <a:lnTo>
                    <a:pt x="39" y="63"/>
                  </a:lnTo>
                  <a:lnTo>
                    <a:pt x="47" y="45"/>
                  </a:lnTo>
                  <a:lnTo>
                    <a:pt x="55" y="25"/>
                  </a:lnTo>
                  <a:lnTo>
                    <a:pt x="62" y="7"/>
                  </a:lnTo>
                  <a:lnTo>
                    <a:pt x="62" y="7"/>
                  </a:lnTo>
                  <a:lnTo>
                    <a:pt x="62" y="4"/>
                  </a:lnTo>
                  <a:lnTo>
                    <a:pt x="61" y="2"/>
                  </a:lnTo>
                  <a:lnTo>
                    <a:pt x="60" y="1"/>
                  </a:lnTo>
                  <a:lnTo>
                    <a:pt x="59" y="1"/>
                  </a:lnTo>
                  <a:lnTo>
                    <a:pt x="57" y="0"/>
                  </a:lnTo>
                  <a:lnTo>
                    <a:pt x="55" y="1"/>
                  </a:lnTo>
                  <a:lnTo>
                    <a:pt x="54" y="2"/>
                  </a:lnTo>
                  <a:lnTo>
                    <a:pt x="53" y="4"/>
                  </a:lnTo>
                  <a:lnTo>
                    <a:pt x="5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5" name="chenying0907 477"/>
            <p:cNvSpPr>
              <a:spLocks/>
            </p:cNvSpPr>
            <p:nvPr/>
          </p:nvSpPr>
          <p:spPr bwMode="auto">
            <a:xfrm>
              <a:off x="6651626" y="3519488"/>
              <a:ext cx="25400" cy="61913"/>
            </a:xfrm>
            <a:custGeom>
              <a:avLst/>
              <a:gdLst/>
              <a:ahLst/>
              <a:cxnLst>
                <a:cxn ang="0">
                  <a:pos x="38" y="5"/>
                </a:cxn>
                <a:cxn ang="0">
                  <a:pos x="38" y="5"/>
                </a:cxn>
                <a:cxn ang="0">
                  <a:pos x="37" y="13"/>
                </a:cxn>
                <a:cxn ang="0">
                  <a:pos x="35" y="20"/>
                </a:cxn>
                <a:cxn ang="0">
                  <a:pos x="31" y="33"/>
                </a:cxn>
                <a:cxn ang="0">
                  <a:pos x="25" y="48"/>
                </a:cxn>
                <a:cxn ang="0">
                  <a:pos x="21" y="62"/>
                </a:cxn>
                <a:cxn ang="0">
                  <a:pos x="21" y="62"/>
                </a:cxn>
                <a:cxn ang="0">
                  <a:pos x="17" y="74"/>
                </a:cxn>
                <a:cxn ang="0">
                  <a:pos x="12" y="88"/>
                </a:cxn>
                <a:cxn ang="0">
                  <a:pos x="0" y="113"/>
                </a:cxn>
                <a:cxn ang="0">
                  <a:pos x="0" y="113"/>
                </a:cxn>
                <a:cxn ang="0">
                  <a:pos x="0" y="115"/>
                </a:cxn>
                <a:cxn ang="0">
                  <a:pos x="1" y="117"/>
                </a:cxn>
                <a:cxn ang="0">
                  <a:pos x="2" y="118"/>
                </a:cxn>
                <a:cxn ang="0">
                  <a:pos x="3" y="118"/>
                </a:cxn>
                <a:cxn ang="0">
                  <a:pos x="7" y="118"/>
                </a:cxn>
                <a:cxn ang="0">
                  <a:pos x="8" y="117"/>
                </a:cxn>
                <a:cxn ang="0">
                  <a:pos x="9" y="116"/>
                </a:cxn>
                <a:cxn ang="0">
                  <a:pos x="9" y="116"/>
                </a:cxn>
                <a:cxn ang="0">
                  <a:pos x="22" y="87"/>
                </a:cxn>
                <a:cxn ang="0">
                  <a:pos x="27" y="71"/>
                </a:cxn>
                <a:cxn ang="0">
                  <a:pos x="32" y="57"/>
                </a:cxn>
                <a:cxn ang="0">
                  <a:pos x="32" y="57"/>
                </a:cxn>
                <a:cxn ang="0">
                  <a:pos x="36" y="44"/>
                </a:cxn>
                <a:cxn ang="0">
                  <a:pos x="40" y="31"/>
                </a:cxn>
                <a:cxn ang="0">
                  <a:pos x="46" y="19"/>
                </a:cxn>
                <a:cxn ang="0">
                  <a:pos x="47" y="11"/>
                </a:cxn>
                <a:cxn ang="0">
                  <a:pos x="48" y="5"/>
                </a:cxn>
                <a:cxn ang="0">
                  <a:pos x="48" y="5"/>
                </a:cxn>
                <a:cxn ang="0">
                  <a:pos x="48" y="3"/>
                </a:cxn>
                <a:cxn ang="0">
                  <a:pos x="47" y="2"/>
                </a:cxn>
                <a:cxn ang="0">
                  <a:pos x="46" y="1"/>
                </a:cxn>
                <a:cxn ang="0">
                  <a:pos x="44" y="0"/>
                </a:cxn>
                <a:cxn ang="0">
                  <a:pos x="40" y="2"/>
                </a:cxn>
                <a:cxn ang="0">
                  <a:pos x="39" y="3"/>
                </a:cxn>
                <a:cxn ang="0">
                  <a:pos x="38" y="5"/>
                </a:cxn>
                <a:cxn ang="0">
                  <a:pos x="38" y="5"/>
                </a:cxn>
              </a:cxnLst>
              <a:rect l="0" t="0" r="r" b="b"/>
              <a:pathLst>
                <a:path w="48" h="118">
                  <a:moveTo>
                    <a:pt x="38" y="5"/>
                  </a:moveTo>
                  <a:lnTo>
                    <a:pt x="38" y="5"/>
                  </a:lnTo>
                  <a:lnTo>
                    <a:pt x="37" y="13"/>
                  </a:lnTo>
                  <a:lnTo>
                    <a:pt x="35" y="20"/>
                  </a:lnTo>
                  <a:lnTo>
                    <a:pt x="31" y="33"/>
                  </a:lnTo>
                  <a:lnTo>
                    <a:pt x="25" y="48"/>
                  </a:lnTo>
                  <a:lnTo>
                    <a:pt x="21" y="62"/>
                  </a:lnTo>
                  <a:lnTo>
                    <a:pt x="21" y="62"/>
                  </a:lnTo>
                  <a:lnTo>
                    <a:pt x="17" y="74"/>
                  </a:lnTo>
                  <a:lnTo>
                    <a:pt x="12" y="88"/>
                  </a:lnTo>
                  <a:lnTo>
                    <a:pt x="0" y="113"/>
                  </a:lnTo>
                  <a:lnTo>
                    <a:pt x="0" y="113"/>
                  </a:lnTo>
                  <a:lnTo>
                    <a:pt x="0" y="115"/>
                  </a:lnTo>
                  <a:lnTo>
                    <a:pt x="1" y="117"/>
                  </a:lnTo>
                  <a:lnTo>
                    <a:pt x="2" y="118"/>
                  </a:lnTo>
                  <a:lnTo>
                    <a:pt x="3" y="118"/>
                  </a:lnTo>
                  <a:lnTo>
                    <a:pt x="7" y="118"/>
                  </a:lnTo>
                  <a:lnTo>
                    <a:pt x="8" y="117"/>
                  </a:lnTo>
                  <a:lnTo>
                    <a:pt x="9" y="116"/>
                  </a:lnTo>
                  <a:lnTo>
                    <a:pt x="9" y="116"/>
                  </a:lnTo>
                  <a:lnTo>
                    <a:pt x="22" y="87"/>
                  </a:lnTo>
                  <a:lnTo>
                    <a:pt x="27" y="71"/>
                  </a:lnTo>
                  <a:lnTo>
                    <a:pt x="32" y="57"/>
                  </a:lnTo>
                  <a:lnTo>
                    <a:pt x="32" y="57"/>
                  </a:lnTo>
                  <a:lnTo>
                    <a:pt x="36" y="44"/>
                  </a:lnTo>
                  <a:lnTo>
                    <a:pt x="40" y="31"/>
                  </a:lnTo>
                  <a:lnTo>
                    <a:pt x="46" y="19"/>
                  </a:lnTo>
                  <a:lnTo>
                    <a:pt x="47" y="11"/>
                  </a:lnTo>
                  <a:lnTo>
                    <a:pt x="48" y="5"/>
                  </a:lnTo>
                  <a:lnTo>
                    <a:pt x="48" y="5"/>
                  </a:lnTo>
                  <a:lnTo>
                    <a:pt x="48" y="3"/>
                  </a:lnTo>
                  <a:lnTo>
                    <a:pt x="47" y="2"/>
                  </a:lnTo>
                  <a:lnTo>
                    <a:pt x="46" y="1"/>
                  </a:lnTo>
                  <a:lnTo>
                    <a:pt x="44" y="0"/>
                  </a:lnTo>
                  <a:lnTo>
                    <a:pt x="40" y="2"/>
                  </a:lnTo>
                  <a:lnTo>
                    <a:pt x="39" y="3"/>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6" name="chenying0907 478"/>
            <p:cNvSpPr>
              <a:spLocks noEditPoints="1"/>
            </p:cNvSpPr>
            <p:nvPr/>
          </p:nvSpPr>
          <p:spPr bwMode="auto">
            <a:xfrm>
              <a:off x="6318251" y="3205163"/>
              <a:ext cx="522288" cy="504825"/>
            </a:xfrm>
            <a:custGeom>
              <a:avLst/>
              <a:gdLst/>
              <a:ahLst/>
              <a:cxnLst>
                <a:cxn ang="0">
                  <a:pos x="404" y="944"/>
                </a:cxn>
                <a:cxn ang="0">
                  <a:pos x="283" y="907"/>
                </a:cxn>
                <a:cxn ang="0">
                  <a:pos x="157" y="830"/>
                </a:cxn>
                <a:cxn ang="0">
                  <a:pos x="52" y="695"/>
                </a:cxn>
                <a:cxn ang="0">
                  <a:pos x="14" y="619"/>
                </a:cxn>
                <a:cxn ang="0">
                  <a:pos x="0" y="497"/>
                </a:cxn>
                <a:cxn ang="0">
                  <a:pos x="3" y="373"/>
                </a:cxn>
                <a:cxn ang="0">
                  <a:pos x="33" y="268"/>
                </a:cxn>
                <a:cxn ang="0">
                  <a:pos x="100" y="151"/>
                </a:cxn>
                <a:cxn ang="0">
                  <a:pos x="189" y="72"/>
                </a:cxn>
                <a:cxn ang="0">
                  <a:pos x="287" y="30"/>
                </a:cxn>
                <a:cxn ang="0">
                  <a:pos x="403" y="5"/>
                </a:cxn>
                <a:cxn ang="0">
                  <a:pos x="467" y="0"/>
                </a:cxn>
                <a:cxn ang="0">
                  <a:pos x="504" y="4"/>
                </a:cxn>
                <a:cxn ang="0">
                  <a:pos x="586" y="15"/>
                </a:cxn>
                <a:cxn ang="0">
                  <a:pos x="704" y="48"/>
                </a:cxn>
                <a:cxn ang="0">
                  <a:pos x="782" y="96"/>
                </a:cxn>
                <a:cxn ang="0">
                  <a:pos x="866" y="152"/>
                </a:cxn>
                <a:cxn ang="0">
                  <a:pos x="943" y="264"/>
                </a:cxn>
                <a:cxn ang="0">
                  <a:pos x="974" y="355"/>
                </a:cxn>
                <a:cxn ang="0">
                  <a:pos x="985" y="453"/>
                </a:cxn>
                <a:cxn ang="0">
                  <a:pos x="969" y="636"/>
                </a:cxn>
                <a:cxn ang="0">
                  <a:pos x="922" y="747"/>
                </a:cxn>
                <a:cxn ang="0">
                  <a:pos x="852" y="813"/>
                </a:cxn>
                <a:cxn ang="0">
                  <a:pos x="786" y="860"/>
                </a:cxn>
                <a:cxn ang="0">
                  <a:pos x="714" y="905"/>
                </a:cxn>
                <a:cxn ang="0">
                  <a:pos x="615" y="946"/>
                </a:cxn>
                <a:cxn ang="0">
                  <a:pos x="515" y="954"/>
                </a:cxn>
                <a:cxn ang="0">
                  <a:pos x="450" y="37"/>
                </a:cxn>
                <a:cxn ang="0">
                  <a:pos x="382" y="47"/>
                </a:cxn>
                <a:cxn ang="0">
                  <a:pos x="271" y="78"/>
                </a:cxn>
                <a:cxn ang="0">
                  <a:pos x="162" y="135"/>
                </a:cxn>
                <a:cxn ang="0">
                  <a:pos x="95" y="220"/>
                </a:cxn>
                <a:cxn ang="0">
                  <a:pos x="48" y="349"/>
                </a:cxn>
                <a:cxn ang="0">
                  <a:pos x="36" y="483"/>
                </a:cxn>
                <a:cxn ang="0">
                  <a:pos x="53" y="623"/>
                </a:cxn>
                <a:cxn ang="0">
                  <a:pos x="82" y="676"/>
                </a:cxn>
                <a:cxn ang="0">
                  <a:pos x="171" y="792"/>
                </a:cxn>
                <a:cxn ang="0">
                  <a:pos x="254" y="852"/>
                </a:cxn>
                <a:cxn ang="0">
                  <a:pos x="378" y="898"/>
                </a:cxn>
                <a:cxn ang="0">
                  <a:pos x="505" y="914"/>
                </a:cxn>
                <a:cxn ang="0">
                  <a:pos x="623" y="905"/>
                </a:cxn>
                <a:cxn ang="0">
                  <a:pos x="717" y="861"/>
                </a:cxn>
                <a:cxn ang="0">
                  <a:pos x="813" y="802"/>
                </a:cxn>
                <a:cxn ang="0">
                  <a:pos x="870" y="744"/>
                </a:cxn>
                <a:cxn ang="0">
                  <a:pos x="900" y="704"/>
                </a:cxn>
                <a:cxn ang="0">
                  <a:pos x="924" y="666"/>
                </a:cxn>
                <a:cxn ang="0">
                  <a:pos x="947" y="514"/>
                </a:cxn>
                <a:cxn ang="0">
                  <a:pos x="941" y="371"/>
                </a:cxn>
                <a:cxn ang="0">
                  <a:pos x="908" y="276"/>
                </a:cxn>
                <a:cxn ang="0">
                  <a:pos x="839" y="178"/>
                </a:cxn>
                <a:cxn ang="0">
                  <a:pos x="772" y="130"/>
                </a:cxn>
                <a:cxn ang="0">
                  <a:pos x="647" y="68"/>
                </a:cxn>
                <a:cxn ang="0">
                  <a:pos x="521" y="42"/>
                </a:cxn>
                <a:cxn ang="0">
                  <a:pos x="507" y="46"/>
                </a:cxn>
                <a:cxn ang="0">
                  <a:pos x="494" y="39"/>
                </a:cxn>
                <a:cxn ang="0">
                  <a:pos x="473" y="36"/>
                </a:cxn>
              </a:cxnLst>
              <a:rect l="0" t="0" r="r" b="b"/>
              <a:pathLst>
                <a:path w="985" h="954">
                  <a:moveTo>
                    <a:pt x="515" y="954"/>
                  </a:moveTo>
                  <a:lnTo>
                    <a:pt x="515" y="954"/>
                  </a:lnTo>
                  <a:lnTo>
                    <a:pt x="490" y="953"/>
                  </a:lnTo>
                  <a:lnTo>
                    <a:pt x="463" y="951"/>
                  </a:lnTo>
                  <a:lnTo>
                    <a:pt x="434" y="948"/>
                  </a:lnTo>
                  <a:lnTo>
                    <a:pt x="404" y="944"/>
                  </a:lnTo>
                  <a:lnTo>
                    <a:pt x="374" y="938"/>
                  </a:lnTo>
                  <a:lnTo>
                    <a:pt x="343" y="931"/>
                  </a:lnTo>
                  <a:lnTo>
                    <a:pt x="328" y="926"/>
                  </a:lnTo>
                  <a:lnTo>
                    <a:pt x="312" y="919"/>
                  </a:lnTo>
                  <a:lnTo>
                    <a:pt x="298" y="913"/>
                  </a:lnTo>
                  <a:lnTo>
                    <a:pt x="283" y="907"/>
                  </a:lnTo>
                  <a:lnTo>
                    <a:pt x="283" y="907"/>
                  </a:lnTo>
                  <a:lnTo>
                    <a:pt x="239" y="884"/>
                  </a:lnTo>
                  <a:lnTo>
                    <a:pt x="217" y="872"/>
                  </a:lnTo>
                  <a:lnTo>
                    <a:pt x="196" y="859"/>
                  </a:lnTo>
                  <a:lnTo>
                    <a:pt x="177" y="845"/>
                  </a:lnTo>
                  <a:lnTo>
                    <a:pt x="157" y="830"/>
                  </a:lnTo>
                  <a:lnTo>
                    <a:pt x="140" y="813"/>
                  </a:lnTo>
                  <a:lnTo>
                    <a:pt x="123" y="794"/>
                  </a:lnTo>
                  <a:lnTo>
                    <a:pt x="123" y="794"/>
                  </a:lnTo>
                  <a:lnTo>
                    <a:pt x="101" y="766"/>
                  </a:lnTo>
                  <a:lnTo>
                    <a:pt x="77" y="733"/>
                  </a:lnTo>
                  <a:lnTo>
                    <a:pt x="52" y="695"/>
                  </a:lnTo>
                  <a:lnTo>
                    <a:pt x="39" y="676"/>
                  </a:lnTo>
                  <a:lnTo>
                    <a:pt x="28" y="656"/>
                  </a:lnTo>
                  <a:lnTo>
                    <a:pt x="28" y="656"/>
                  </a:lnTo>
                  <a:lnTo>
                    <a:pt x="24" y="648"/>
                  </a:lnTo>
                  <a:lnTo>
                    <a:pt x="20" y="639"/>
                  </a:lnTo>
                  <a:lnTo>
                    <a:pt x="14" y="619"/>
                  </a:lnTo>
                  <a:lnTo>
                    <a:pt x="8" y="598"/>
                  </a:lnTo>
                  <a:lnTo>
                    <a:pt x="5" y="577"/>
                  </a:lnTo>
                  <a:lnTo>
                    <a:pt x="2" y="556"/>
                  </a:lnTo>
                  <a:lnTo>
                    <a:pt x="1" y="535"/>
                  </a:lnTo>
                  <a:lnTo>
                    <a:pt x="0" y="497"/>
                  </a:lnTo>
                  <a:lnTo>
                    <a:pt x="0" y="497"/>
                  </a:lnTo>
                  <a:lnTo>
                    <a:pt x="0" y="475"/>
                  </a:lnTo>
                  <a:lnTo>
                    <a:pt x="0" y="475"/>
                  </a:lnTo>
                  <a:lnTo>
                    <a:pt x="0" y="434"/>
                  </a:lnTo>
                  <a:lnTo>
                    <a:pt x="0" y="413"/>
                  </a:lnTo>
                  <a:lnTo>
                    <a:pt x="1" y="394"/>
                  </a:lnTo>
                  <a:lnTo>
                    <a:pt x="3" y="373"/>
                  </a:lnTo>
                  <a:lnTo>
                    <a:pt x="6" y="353"/>
                  </a:lnTo>
                  <a:lnTo>
                    <a:pt x="11" y="334"/>
                  </a:lnTo>
                  <a:lnTo>
                    <a:pt x="16" y="315"/>
                  </a:lnTo>
                  <a:lnTo>
                    <a:pt x="16" y="315"/>
                  </a:lnTo>
                  <a:lnTo>
                    <a:pt x="24" y="290"/>
                  </a:lnTo>
                  <a:lnTo>
                    <a:pt x="33" y="268"/>
                  </a:lnTo>
                  <a:lnTo>
                    <a:pt x="44" y="245"/>
                  </a:lnTo>
                  <a:lnTo>
                    <a:pt x="53" y="224"/>
                  </a:lnTo>
                  <a:lnTo>
                    <a:pt x="64" y="204"/>
                  </a:lnTo>
                  <a:lnTo>
                    <a:pt x="76" y="185"/>
                  </a:lnTo>
                  <a:lnTo>
                    <a:pt x="88" y="167"/>
                  </a:lnTo>
                  <a:lnTo>
                    <a:pt x="100" y="151"/>
                  </a:lnTo>
                  <a:lnTo>
                    <a:pt x="113" y="135"/>
                  </a:lnTo>
                  <a:lnTo>
                    <a:pt x="127" y="121"/>
                  </a:lnTo>
                  <a:lnTo>
                    <a:pt x="142" y="107"/>
                  </a:lnTo>
                  <a:lnTo>
                    <a:pt x="156" y="94"/>
                  </a:lnTo>
                  <a:lnTo>
                    <a:pt x="173" y="83"/>
                  </a:lnTo>
                  <a:lnTo>
                    <a:pt x="189" y="72"/>
                  </a:lnTo>
                  <a:lnTo>
                    <a:pt x="206" y="63"/>
                  </a:lnTo>
                  <a:lnTo>
                    <a:pt x="224" y="54"/>
                  </a:lnTo>
                  <a:lnTo>
                    <a:pt x="224" y="54"/>
                  </a:lnTo>
                  <a:lnTo>
                    <a:pt x="244" y="46"/>
                  </a:lnTo>
                  <a:lnTo>
                    <a:pt x="266" y="37"/>
                  </a:lnTo>
                  <a:lnTo>
                    <a:pt x="287" y="30"/>
                  </a:lnTo>
                  <a:lnTo>
                    <a:pt x="311" y="24"/>
                  </a:lnTo>
                  <a:lnTo>
                    <a:pt x="335" y="18"/>
                  </a:lnTo>
                  <a:lnTo>
                    <a:pt x="358" y="13"/>
                  </a:lnTo>
                  <a:lnTo>
                    <a:pt x="381" y="8"/>
                  </a:lnTo>
                  <a:lnTo>
                    <a:pt x="403" y="5"/>
                  </a:lnTo>
                  <a:lnTo>
                    <a:pt x="403" y="5"/>
                  </a:lnTo>
                  <a:lnTo>
                    <a:pt x="415" y="4"/>
                  </a:lnTo>
                  <a:lnTo>
                    <a:pt x="415" y="4"/>
                  </a:lnTo>
                  <a:lnTo>
                    <a:pt x="440" y="1"/>
                  </a:lnTo>
                  <a:lnTo>
                    <a:pt x="454" y="0"/>
                  </a:lnTo>
                  <a:lnTo>
                    <a:pt x="467" y="0"/>
                  </a:lnTo>
                  <a:lnTo>
                    <a:pt x="467" y="0"/>
                  </a:lnTo>
                  <a:lnTo>
                    <a:pt x="487" y="1"/>
                  </a:lnTo>
                  <a:lnTo>
                    <a:pt x="495" y="2"/>
                  </a:lnTo>
                  <a:lnTo>
                    <a:pt x="503" y="4"/>
                  </a:lnTo>
                  <a:lnTo>
                    <a:pt x="504" y="4"/>
                  </a:lnTo>
                  <a:lnTo>
                    <a:pt x="504" y="4"/>
                  </a:lnTo>
                  <a:lnTo>
                    <a:pt x="504" y="4"/>
                  </a:lnTo>
                  <a:lnTo>
                    <a:pt x="525" y="6"/>
                  </a:lnTo>
                  <a:lnTo>
                    <a:pt x="525" y="6"/>
                  </a:lnTo>
                  <a:lnTo>
                    <a:pt x="556" y="9"/>
                  </a:lnTo>
                  <a:lnTo>
                    <a:pt x="571" y="12"/>
                  </a:lnTo>
                  <a:lnTo>
                    <a:pt x="586" y="15"/>
                  </a:lnTo>
                  <a:lnTo>
                    <a:pt x="586" y="15"/>
                  </a:lnTo>
                  <a:lnTo>
                    <a:pt x="629" y="26"/>
                  </a:lnTo>
                  <a:lnTo>
                    <a:pt x="629" y="26"/>
                  </a:lnTo>
                  <a:lnTo>
                    <a:pt x="687" y="41"/>
                  </a:lnTo>
                  <a:lnTo>
                    <a:pt x="687" y="41"/>
                  </a:lnTo>
                  <a:lnTo>
                    <a:pt x="695" y="45"/>
                  </a:lnTo>
                  <a:lnTo>
                    <a:pt x="704" y="48"/>
                  </a:lnTo>
                  <a:lnTo>
                    <a:pt x="720" y="56"/>
                  </a:lnTo>
                  <a:lnTo>
                    <a:pt x="736" y="65"/>
                  </a:lnTo>
                  <a:lnTo>
                    <a:pt x="751" y="77"/>
                  </a:lnTo>
                  <a:lnTo>
                    <a:pt x="751" y="77"/>
                  </a:lnTo>
                  <a:lnTo>
                    <a:pt x="767" y="87"/>
                  </a:lnTo>
                  <a:lnTo>
                    <a:pt x="782" y="96"/>
                  </a:lnTo>
                  <a:lnTo>
                    <a:pt x="782" y="96"/>
                  </a:lnTo>
                  <a:lnTo>
                    <a:pt x="804" y="109"/>
                  </a:lnTo>
                  <a:lnTo>
                    <a:pt x="824" y="122"/>
                  </a:lnTo>
                  <a:lnTo>
                    <a:pt x="845" y="136"/>
                  </a:lnTo>
                  <a:lnTo>
                    <a:pt x="866" y="152"/>
                  </a:lnTo>
                  <a:lnTo>
                    <a:pt x="866" y="152"/>
                  </a:lnTo>
                  <a:lnTo>
                    <a:pt x="881" y="167"/>
                  </a:lnTo>
                  <a:lnTo>
                    <a:pt x="896" y="185"/>
                  </a:lnTo>
                  <a:lnTo>
                    <a:pt x="909" y="204"/>
                  </a:lnTo>
                  <a:lnTo>
                    <a:pt x="922" y="223"/>
                  </a:lnTo>
                  <a:lnTo>
                    <a:pt x="933" y="244"/>
                  </a:lnTo>
                  <a:lnTo>
                    <a:pt x="943" y="264"/>
                  </a:lnTo>
                  <a:lnTo>
                    <a:pt x="951" y="283"/>
                  </a:lnTo>
                  <a:lnTo>
                    <a:pt x="959" y="301"/>
                  </a:lnTo>
                  <a:lnTo>
                    <a:pt x="959" y="301"/>
                  </a:lnTo>
                  <a:lnTo>
                    <a:pt x="965" y="318"/>
                  </a:lnTo>
                  <a:lnTo>
                    <a:pt x="970" y="337"/>
                  </a:lnTo>
                  <a:lnTo>
                    <a:pt x="974" y="355"/>
                  </a:lnTo>
                  <a:lnTo>
                    <a:pt x="978" y="375"/>
                  </a:lnTo>
                  <a:lnTo>
                    <a:pt x="980" y="394"/>
                  </a:lnTo>
                  <a:lnTo>
                    <a:pt x="982" y="413"/>
                  </a:lnTo>
                  <a:lnTo>
                    <a:pt x="985" y="433"/>
                  </a:lnTo>
                  <a:lnTo>
                    <a:pt x="985" y="453"/>
                  </a:lnTo>
                  <a:lnTo>
                    <a:pt x="985" y="453"/>
                  </a:lnTo>
                  <a:lnTo>
                    <a:pt x="985" y="494"/>
                  </a:lnTo>
                  <a:lnTo>
                    <a:pt x="982" y="535"/>
                  </a:lnTo>
                  <a:lnTo>
                    <a:pt x="979" y="577"/>
                  </a:lnTo>
                  <a:lnTo>
                    <a:pt x="976" y="596"/>
                  </a:lnTo>
                  <a:lnTo>
                    <a:pt x="973" y="617"/>
                  </a:lnTo>
                  <a:lnTo>
                    <a:pt x="969" y="636"/>
                  </a:lnTo>
                  <a:lnTo>
                    <a:pt x="964" y="656"/>
                  </a:lnTo>
                  <a:lnTo>
                    <a:pt x="958" y="675"/>
                  </a:lnTo>
                  <a:lnTo>
                    <a:pt x="950" y="693"/>
                  </a:lnTo>
                  <a:lnTo>
                    <a:pt x="942" y="712"/>
                  </a:lnTo>
                  <a:lnTo>
                    <a:pt x="932" y="729"/>
                  </a:lnTo>
                  <a:lnTo>
                    <a:pt x="922" y="747"/>
                  </a:lnTo>
                  <a:lnTo>
                    <a:pt x="909" y="763"/>
                  </a:lnTo>
                  <a:lnTo>
                    <a:pt x="909" y="763"/>
                  </a:lnTo>
                  <a:lnTo>
                    <a:pt x="897" y="776"/>
                  </a:lnTo>
                  <a:lnTo>
                    <a:pt x="882" y="789"/>
                  </a:lnTo>
                  <a:lnTo>
                    <a:pt x="868" y="802"/>
                  </a:lnTo>
                  <a:lnTo>
                    <a:pt x="852" y="813"/>
                  </a:lnTo>
                  <a:lnTo>
                    <a:pt x="852" y="813"/>
                  </a:lnTo>
                  <a:lnTo>
                    <a:pt x="835" y="827"/>
                  </a:lnTo>
                  <a:lnTo>
                    <a:pt x="835" y="827"/>
                  </a:lnTo>
                  <a:lnTo>
                    <a:pt x="823" y="836"/>
                  </a:lnTo>
                  <a:lnTo>
                    <a:pt x="811" y="844"/>
                  </a:lnTo>
                  <a:lnTo>
                    <a:pt x="786" y="860"/>
                  </a:lnTo>
                  <a:lnTo>
                    <a:pt x="786" y="860"/>
                  </a:lnTo>
                  <a:lnTo>
                    <a:pt x="767" y="871"/>
                  </a:lnTo>
                  <a:lnTo>
                    <a:pt x="767" y="871"/>
                  </a:lnTo>
                  <a:lnTo>
                    <a:pt x="746" y="885"/>
                  </a:lnTo>
                  <a:lnTo>
                    <a:pt x="746" y="885"/>
                  </a:lnTo>
                  <a:lnTo>
                    <a:pt x="714" y="905"/>
                  </a:lnTo>
                  <a:lnTo>
                    <a:pt x="698" y="914"/>
                  </a:lnTo>
                  <a:lnTo>
                    <a:pt x="682" y="924"/>
                  </a:lnTo>
                  <a:lnTo>
                    <a:pt x="665" y="931"/>
                  </a:lnTo>
                  <a:lnTo>
                    <a:pt x="649" y="938"/>
                  </a:lnTo>
                  <a:lnTo>
                    <a:pt x="632" y="943"/>
                  </a:lnTo>
                  <a:lnTo>
                    <a:pt x="615" y="946"/>
                  </a:lnTo>
                  <a:lnTo>
                    <a:pt x="615" y="946"/>
                  </a:lnTo>
                  <a:lnTo>
                    <a:pt x="590" y="949"/>
                  </a:lnTo>
                  <a:lnTo>
                    <a:pt x="565" y="951"/>
                  </a:lnTo>
                  <a:lnTo>
                    <a:pt x="539" y="953"/>
                  </a:lnTo>
                  <a:lnTo>
                    <a:pt x="515" y="954"/>
                  </a:lnTo>
                  <a:lnTo>
                    <a:pt x="515" y="954"/>
                  </a:lnTo>
                  <a:lnTo>
                    <a:pt x="515" y="954"/>
                  </a:lnTo>
                  <a:lnTo>
                    <a:pt x="515" y="954"/>
                  </a:lnTo>
                  <a:close/>
                  <a:moveTo>
                    <a:pt x="473" y="36"/>
                  </a:moveTo>
                  <a:lnTo>
                    <a:pt x="473" y="36"/>
                  </a:lnTo>
                  <a:lnTo>
                    <a:pt x="461" y="36"/>
                  </a:lnTo>
                  <a:lnTo>
                    <a:pt x="450" y="37"/>
                  </a:lnTo>
                  <a:lnTo>
                    <a:pt x="450" y="37"/>
                  </a:lnTo>
                  <a:lnTo>
                    <a:pt x="435" y="39"/>
                  </a:lnTo>
                  <a:lnTo>
                    <a:pt x="435" y="39"/>
                  </a:lnTo>
                  <a:lnTo>
                    <a:pt x="422" y="39"/>
                  </a:lnTo>
                  <a:lnTo>
                    <a:pt x="408" y="41"/>
                  </a:lnTo>
                  <a:lnTo>
                    <a:pt x="382" y="47"/>
                  </a:lnTo>
                  <a:lnTo>
                    <a:pt x="358" y="53"/>
                  </a:lnTo>
                  <a:lnTo>
                    <a:pt x="332" y="60"/>
                  </a:lnTo>
                  <a:lnTo>
                    <a:pt x="332" y="60"/>
                  </a:lnTo>
                  <a:lnTo>
                    <a:pt x="310" y="66"/>
                  </a:lnTo>
                  <a:lnTo>
                    <a:pt x="310" y="66"/>
                  </a:lnTo>
                  <a:lnTo>
                    <a:pt x="271" y="78"/>
                  </a:lnTo>
                  <a:lnTo>
                    <a:pt x="251" y="84"/>
                  </a:lnTo>
                  <a:lnTo>
                    <a:pt x="233" y="91"/>
                  </a:lnTo>
                  <a:lnTo>
                    <a:pt x="214" y="99"/>
                  </a:lnTo>
                  <a:lnTo>
                    <a:pt x="196" y="110"/>
                  </a:lnTo>
                  <a:lnTo>
                    <a:pt x="179" y="122"/>
                  </a:lnTo>
                  <a:lnTo>
                    <a:pt x="162" y="135"/>
                  </a:lnTo>
                  <a:lnTo>
                    <a:pt x="162" y="135"/>
                  </a:lnTo>
                  <a:lnTo>
                    <a:pt x="147" y="151"/>
                  </a:lnTo>
                  <a:lnTo>
                    <a:pt x="132" y="167"/>
                  </a:lnTo>
                  <a:lnTo>
                    <a:pt x="119" y="184"/>
                  </a:lnTo>
                  <a:lnTo>
                    <a:pt x="107" y="202"/>
                  </a:lnTo>
                  <a:lnTo>
                    <a:pt x="95" y="220"/>
                  </a:lnTo>
                  <a:lnTo>
                    <a:pt x="85" y="240"/>
                  </a:lnTo>
                  <a:lnTo>
                    <a:pt x="76" y="260"/>
                  </a:lnTo>
                  <a:lnTo>
                    <a:pt x="67" y="281"/>
                  </a:lnTo>
                  <a:lnTo>
                    <a:pt x="60" y="303"/>
                  </a:lnTo>
                  <a:lnTo>
                    <a:pt x="54" y="326"/>
                  </a:lnTo>
                  <a:lnTo>
                    <a:pt x="48" y="349"/>
                  </a:lnTo>
                  <a:lnTo>
                    <a:pt x="44" y="374"/>
                  </a:lnTo>
                  <a:lnTo>
                    <a:pt x="40" y="400"/>
                  </a:lnTo>
                  <a:lnTo>
                    <a:pt x="38" y="426"/>
                  </a:lnTo>
                  <a:lnTo>
                    <a:pt x="36" y="454"/>
                  </a:lnTo>
                  <a:lnTo>
                    <a:pt x="36" y="483"/>
                  </a:lnTo>
                  <a:lnTo>
                    <a:pt x="36" y="483"/>
                  </a:lnTo>
                  <a:lnTo>
                    <a:pt x="37" y="524"/>
                  </a:lnTo>
                  <a:lnTo>
                    <a:pt x="38" y="547"/>
                  </a:lnTo>
                  <a:lnTo>
                    <a:pt x="40" y="569"/>
                  </a:lnTo>
                  <a:lnTo>
                    <a:pt x="44" y="591"/>
                  </a:lnTo>
                  <a:lnTo>
                    <a:pt x="50" y="613"/>
                  </a:lnTo>
                  <a:lnTo>
                    <a:pt x="53" y="623"/>
                  </a:lnTo>
                  <a:lnTo>
                    <a:pt x="57" y="633"/>
                  </a:lnTo>
                  <a:lnTo>
                    <a:pt x="61" y="643"/>
                  </a:lnTo>
                  <a:lnTo>
                    <a:pt x="67" y="652"/>
                  </a:lnTo>
                  <a:lnTo>
                    <a:pt x="67" y="652"/>
                  </a:lnTo>
                  <a:lnTo>
                    <a:pt x="82" y="676"/>
                  </a:lnTo>
                  <a:lnTo>
                    <a:pt x="82" y="676"/>
                  </a:lnTo>
                  <a:lnTo>
                    <a:pt x="102" y="707"/>
                  </a:lnTo>
                  <a:lnTo>
                    <a:pt x="123" y="738"/>
                  </a:lnTo>
                  <a:lnTo>
                    <a:pt x="134" y="752"/>
                  </a:lnTo>
                  <a:lnTo>
                    <a:pt x="146" y="767"/>
                  </a:lnTo>
                  <a:lnTo>
                    <a:pt x="157" y="780"/>
                  </a:lnTo>
                  <a:lnTo>
                    <a:pt x="171" y="792"/>
                  </a:lnTo>
                  <a:lnTo>
                    <a:pt x="171" y="792"/>
                  </a:lnTo>
                  <a:lnTo>
                    <a:pt x="186" y="806"/>
                  </a:lnTo>
                  <a:lnTo>
                    <a:pt x="202" y="819"/>
                  </a:lnTo>
                  <a:lnTo>
                    <a:pt x="219" y="831"/>
                  </a:lnTo>
                  <a:lnTo>
                    <a:pt x="236" y="842"/>
                  </a:lnTo>
                  <a:lnTo>
                    <a:pt x="254" y="852"/>
                  </a:lnTo>
                  <a:lnTo>
                    <a:pt x="273" y="862"/>
                  </a:lnTo>
                  <a:lnTo>
                    <a:pt x="292" y="871"/>
                  </a:lnTo>
                  <a:lnTo>
                    <a:pt x="313" y="879"/>
                  </a:lnTo>
                  <a:lnTo>
                    <a:pt x="334" y="886"/>
                  </a:lnTo>
                  <a:lnTo>
                    <a:pt x="356" y="893"/>
                  </a:lnTo>
                  <a:lnTo>
                    <a:pt x="378" y="898"/>
                  </a:lnTo>
                  <a:lnTo>
                    <a:pt x="402" y="903"/>
                  </a:lnTo>
                  <a:lnTo>
                    <a:pt x="427" y="907"/>
                  </a:lnTo>
                  <a:lnTo>
                    <a:pt x="452" y="910"/>
                  </a:lnTo>
                  <a:lnTo>
                    <a:pt x="478" y="912"/>
                  </a:lnTo>
                  <a:lnTo>
                    <a:pt x="505" y="914"/>
                  </a:lnTo>
                  <a:lnTo>
                    <a:pt x="505" y="914"/>
                  </a:lnTo>
                  <a:lnTo>
                    <a:pt x="536" y="915"/>
                  </a:lnTo>
                  <a:lnTo>
                    <a:pt x="536" y="915"/>
                  </a:lnTo>
                  <a:lnTo>
                    <a:pt x="560" y="914"/>
                  </a:lnTo>
                  <a:lnTo>
                    <a:pt x="582" y="912"/>
                  </a:lnTo>
                  <a:lnTo>
                    <a:pt x="603" y="909"/>
                  </a:lnTo>
                  <a:lnTo>
                    <a:pt x="623" y="905"/>
                  </a:lnTo>
                  <a:lnTo>
                    <a:pt x="643" y="899"/>
                  </a:lnTo>
                  <a:lnTo>
                    <a:pt x="661" y="892"/>
                  </a:lnTo>
                  <a:lnTo>
                    <a:pt x="680" y="882"/>
                  </a:lnTo>
                  <a:lnTo>
                    <a:pt x="698" y="872"/>
                  </a:lnTo>
                  <a:lnTo>
                    <a:pt x="698" y="872"/>
                  </a:lnTo>
                  <a:lnTo>
                    <a:pt x="717" y="861"/>
                  </a:lnTo>
                  <a:lnTo>
                    <a:pt x="737" y="850"/>
                  </a:lnTo>
                  <a:lnTo>
                    <a:pt x="737" y="850"/>
                  </a:lnTo>
                  <a:lnTo>
                    <a:pt x="768" y="832"/>
                  </a:lnTo>
                  <a:lnTo>
                    <a:pt x="783" y="822"/>
                  </a:lnTo>
                  <a:lnTo>
                    <a:pt x="799" y="812"/>
                  </a:lnTo>
                  <a:lnTo>
                    <a:pt x="813" y="802"/>
                  </a:lnTo>
                  <a:lnTo>
                    <a:pt x="827" y="790"/>
                  </a:lnTo>
                  <a:lnTo>
                    <a:pt x="839" y="778"/>
                  </a:lnTo>
                  <a:lnTo>
                    <a:pt x="849" y="765"/>
                  </a:lnTo>
                  <a:lnTo>
                    <a:pt x="849" y="765"/>
                  </a:lnTo>
                  <a:lnTo>
                    <a:pt x="860" y="753"/>
                  </a:lnTo>
                  <a:lnTo>
                    <a:pt x="870" y="744"/>
                  </a:lnTo>
                  <a:lnTo>
                    <a:pt x="870" y="744"/>
                  </a:lnTo>
                  <a:lnTo>
                    <a:pt x="878" y="736"/>
                  </a:lnTo>
                  <a:lnTo>
                    <a:pt x="885" y="727"/>
                  </a:lnTo>
                  <a:lnTo>
                    <a:pt x="894" y="717"/>
                  </a:lnTo>
                  <a:lnTo>
                    <a:pt x="897" y="711"/>
                  </a:lnTo>
                  <a:lnTo>
                    <a:pt x="900" y="704"/>
                  </a:lnTo>
                  <a:lnTo>
                    <a:pt x="900" y="704"/>
                  </a:lnTo>
                  <a:lnTo>
                    <a:pt x="906" y="692"/>
                  </a:lnTo>
                  <a:lnTo>
                    <a:pt x="913" y="682"/>
                  </a:lnTo>
                  <a:lnTo>
                    <a:pt x="913" y="682"/>
                  </a:lnTo>
                  <a:lnTo>
                    <a:pt x="918" y="674"/>
                  </a:lnTo>
                  <a:lnTo>
                    <a:pt x="924" y="666"/>
                  </a:lnTo>
                  <a:lnTo>
                    <a:pt x="928" y="657"/>
                  </a:lnTo>
                  <a:lnTo>
                    <a:pt x="930" y="648"/>
                  </a:lnTo>
                  <a:lnTo>
                    <a:pt x="930" y="648"/>
                  </a:lnTo>
                  <a:lnTo>
                    <a:pt x="938" y="602"/>
                  </a:lnTo>
                  <a:lnTo>
                    <a:pt x="944" y="558"/>
                  </a:lnTo>
                  <a:lnTo>
                    <a:pt x="947" y="514"/>
                  </a:lnTo>
                  <a:lnTo>
                    <a:pt x="948" y="470"/>
                  </a:lnTo>
                  <a:lnTo>
                    <a:pt x="948" y="470"/>
                  </a:lnTo>
                  <a:lnTo>
                    <a:pt x="947" y="433"/>
                  </a:lnTo>
                  <a:lnTo>
                    <a:pt x="946" y="412"/>
                  </a:lnTo>
                  <a:lnTo>
                    <a:pt x="944" y="393"/>
                  </a:lnTo>
                  <a:lnTo>
                    <a:pt x="941" y="371"/>
                  </a:lnTo>
                  <a:lnTo>
                    <a:pt x="937" y="350"/>
                  </a:lnTo>
                  <a:lnTo>
                    <a:pt x="931" y="330"/>
                  </a:lnTo>
                  <a:lnTo>
                    <a:pt x="924" y="309"/>
                  </a:lnTo>
                  <a:lnTo>
                    <a:pt x="924" y="309"/>
                  </a:lnTo>
                  <a:lnTo>
                    <a:pt x="917" y="295"/>
                  </a:lnTo>
                  <a:lnTo>
                    <a:pt x="908" y="276"/>
                  </a:lnTo>
                  <a:lnTo>
                    <a:pt x="897" y="254"/>
                  </a:lnTo>
                  <a:lnTo>
                    <a:pt x="883" y="233"/>
                  </a:lnTo>
                  <a:lnTo>
                    <a:pt x="867" y="210"/>
                  </a:lnTo>
                  <a:lnTo>
                    <a:pt x="859" y="198"/>
                  </a:lnTo>
                  <a:lnTo>
                    <a:pt x="849" y="188"/>
                  </a:lnTo>
                  <a:lnTo>
                    <a:pt x="839" y="178"/>
                  </a:lnTo>
                  <a:lnTo>
                    <a:pt x="829" y="169"/>
                  </a:lnTo>
                  <a:lnTo>
                    <a:pt x="817" y="160"/>
                  </a:lnTo>
                  <a:lnTo>
                    <a:pt x="806" y="152"/>
                  </a:lnTo>
                  <a:lnTo>
                    <a:pt x="806" y="152"/>
                  </a:lnTo>
                  <a:lnTo>
                    <a:pt x="772" y="130"/>
                  </a:lnTo>
                  <a:lnTo>
                    <a:pt x="772" y="130"/>
                  </a:lnTo>
                  <a:lnTo>
                    <a:pt x="742" y="112"/>
                  </a:lnTo>
                  <a:lnTo>
                    <a:pt x="712" y="94"/>
                  </a:lnTo>
                  <a:lnTo>
                    <a:pt x="696" y="87"/>
                  </a:lnTo>
                  <a:lnTo>
                    <a:pt x="680" y="80"/>
                  </a:lnTo>
                  <a:lnTo>
                    <a:pt x="664" y="73"/>
                  </a:lnTo>
                  <a:lnTo>
                    <a:pt x="647" y="68"/>
                  </a:lnTo>
                  <a:lnTo>
                    <a:pt x="647" y="68"/>
                  </a:lnTo>
                  <a:lnTo>
                    <a:pt x="615" y="61"/>
                  </a:lnTo>
                  <a:lnTo>
                    <a:pt x="584" y="54"/>
                  </a:lnTo>
                  <a:lnTo>
                    <a:pt x="553" y="49"/>
                  </a:lnTo>
                  <a:lnTo>
                    <a:pt x="523" y="44"/>
                  </a:lnTo>
                  <a:lnTo>
                    <a:pt x="521" y="42"/>
                  </a:lnTo>
                  <a:lnTo>
                    <a:pt x="519" y="44"/>
                  </a:lnTo>
                  <a:lnTo>
                    <a:pt x="519" y="44"/>
                  </a:lnTo>
                  <a:lnTo>
                    <a:pt x="516" y="46"/>
                  </a:lnTo>
                  <a:lnTo>
                    <a:pt x="511" y="46"/>
                  </a:lnTo>
                  <a:lnTo>
                    <a:pt x="511" y="46"/>
                  </a:lnTo>
                  <a:lnTo>
                    <a:pt x="507" y="46"/>
                  </a:lnTo>
                  <a:lnTo>
                    <a:pt x="502" y="42"/>
                  </a:lnTo>
                  <a:lnTo>
                    <a:pt x="502" y="42"/>
                  </a:lnTo>
                  <a:lnTo>
                    <a:pt x="495" y="39"/>
                  </a:lnTo>
                  <a:lnTo>
                    <a:pt x="495" y="39"/>
                  </a:lnTo>
                  <a:lnTo>
                    <a:pt x="494" y="39"/>
                  </a:lnTo>
                  <a:lnTo>
                    <a:pt x="494" y="39"/>
                  </a:lnTo>
                  <a:lnTo>
                    <a:pt x="488" y="37"/>
                  </a:lnTo>
                  <a:lnTo>
                    <a:pt x="488" y="37"/>
                  </a:lnTo>
                  <a:lnTo>
                    <a:pt x="487" y="37"/>
                  </a:lnTo>
                  <a:lnTo>
                    <a:pt x="487" y="37"/>
                  </a:lnTo>
                  <a:lnTo>
                    <a:pt x="480" y="36"/>
                  </a:lnTo>
                  <a:lnTo>
                    <a:pt x="473" y="36"/>
                  </a:lnTo>
                  <a:lnTo>
                    <a:pt x="473"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7" name="chenying0907 479"/>
            <p:cNvSpPr>
              <a:spLocks noEditPoints="1"/>
            </p:cNvSpPr>
            <p:nvPr/>
          </p:nvSpPr>
          <p:spPr bwMode="auto">
            <a:xfrm>
              <a:off x="6207126" y="3098800"/>
              <a:ext cx="741363" cy="712788"/>
            </a:xfrm>
            <a:custGeom>
              <a:avLst/>
              <a:gdLst/>
              <a:ahLst/>
              <a:cxnLst>
                <a:cxn ang="0">
                  <a:pos x="592" y="1335"/>
                </a:cxn>
                <a:cxn ang="0">
                  <a:pos x="436" y="1285"/>
                </a:cxn>
                <a:cxn ang="0">
                  <a:pos x="291" y="1202"/>
                </a:cxn>
                <a:cxn ang="0">
                  <a:pos x="184" y="1116"/>
                </a:cxn>
                <a:cxn ang="0">
                  <a:pos x="118" y="1037"/>
                </a:cxn>
                <a:cxn ang="0">
                  <a:pos x="43" y="904"/>
                </a:cxn>
                <a:cxn ang="0">
                  <a:pos x="3" y="760"/>
                </a:cxn>
                <a:cxn ang="0">
                  <a:pos x="11" y="568"/>
                </a:cxn>
                <a:cxn ang="0">
                  <a:pos x="58" y="349"/>
                </a:cxn>
                <a:cxn ang="0">
                  <a:pos x="123" y="226"/>
                </a:cxn>
                <a:cxn ang="0">
                  <a:pos x="223" y="131"/>
                </a:cxn>
                <a:cxn ang="0">
                  <a:pos x="371" y="58"/>
                </a:cxn>
                <a:cxn ang="0">
                  <a:pos x="532" y="13"/>
                </a:cxn>
                <a:cxn ang="0">
                  <a:pos x="701" y="2"/>
                </a:cxn>
                <a:cxn ang="0">
                  <a:pos x="786" y="10"/>
                </a:cxn>
                <a:cxn ang="0">
                  <a:pos x="919" y="37"/>
                </a:cxn>
                <a:cxn ang="0">
                  <a:pos x="1046" y="90"/>
                </a:cxn>
                <a:cxn ang="0">
                  <a:pos x="1142" y="138"/>
                </a:cxn>
                <a:cxn ang="0">
                  <a:pos x="1259" y="239"/>
                </a:cxn>
                <a:cxn ang="0">
                  <a:pos x="1280" y="294"/>
                </a:cxn>
                <a:cxn ang="0">
                  <a:pos x="1312" y="340"/>
                </a:cxn>
                <a:cxn ang="0">
                  <a:pos x="1340" y="375"/>
                </a:cxn>
                <a:cxn ang="0">
                  <a:pos x="1355" y="411"/>
                </a:cxn>
                <a:cxn ang="0">
                  <a:pos x="1379" y="475"/>
                </a:cxn>
                <a:cxn ang="0">
                  <a:pos x="1400" y="583"/>
                </a:cxn>
                <a:cxn ang="0">
                  <a:pos x="1400" y="713"/>
                </a:cxn>
                <a:cxn ang="0">
                  <a:pos x="1392" y="850"/>
                </a:cxn>
                <a:cxn ang="0">
                  <a:pos x="1323" y="1032"/>
                </a:cxn>
                <a:cxn ang="0">
                  <a:pos x="1214" y="1164"/>
                </a:cxn>
                <a:cxn ang="0">
                  <a:pos x="1066" y="1261"/>
                </a:cxn>
                <a:cxn ang="0">
                  <a:pos x="869" y="1332"/>
                </a:cxn>
                <a:cxn ang="0">
                  <a:pos x="719" y="1347"/>
                </a:cxn>
                <a:cxn ang="0">
                  <a:pos x="583" y="45"/>
                </a:cxn>
                <a:cxn ang="0">
                  <a:pos x="393" y="86"/>
                </a:cxn>
                <a:cxn ang="0">
                  <a:pos x="227" y="170"/>
                </a:cxn>
                <a:cxn ang="0">
                  <a:pos x="130" y="283"/>
                </a:cxn>
                <a:cxn ang="0">
                  <a:pos x="53" y="521"/>
                </a:cxn>
                <a:cxn ang="0">
                  <a:pos x="42" y="770"/>
                </a:cxn>
                <a:cxn ang="0">
                  <a:pos x="69" y="860"/>
                </a:cxn>
                <a:cxn ang="0">
                  <a:pos x="118" y="966"/>
                </a:cxn>
                <a:cxn ang="0">
                  <a:pos x="196" y="1073"/>
                </a:cxn>
                <a:cxn ang="0">
                  <a:pos x="320" y="1179"/>
                </a:cxn>
                <a:cxn ang="0">
                  <a:pos x="429" y="1241"/>
                </a:cxn>
                <a:cxn ang="0">
                  <a:pos x="569" y="1293"/>
                </a:cxn>
                <a:cxn ang="0">
                  <a:pos x="766" y="1307"/>
                </a:cxn>
                <a:cxn ang="0">
                  <a:pos x="947" y="1271"/>
                </a:cxn>
                <a:cxn ang="0">
                  <a:pos x="1158" y="1161"/>
                </a:cxn>
                <a:cxn ang="0">
                  <a:pos x="1277" y="1038"/>
                </a:cxn>
                <a:cxn ang="0">
                  <a:pos x="1355" y="855"/>
                </a:cxn>
                <a:cxn ang="0">
                  <a:pos x="1363" y="661"/>
                </a:cxn>
                <a:cxn ang="0">
                  <a:pos x="1337" y="474"/>
                </a:cxn>
                <a:cxn ang="0">
                  <a:pos x="1315" y="410"/>
                </a:cxn>
                <a:cxn ang="0">
                  <a:pos x="1277" y="355"/>
                </a:cxn>
                <a:cxn ang="0">
                  <a:pos x="1239" y="290"/>
                </a:cxn>
                <a:cxn ang="0">
                  <a:pos x="1196" y="223"/>
                </a:cxn>
                <a:cxn ang="0">
                  <a:pos x="1119" y="166"/>
                </a:cxn>
                <a:cxn ang="0">
                  <a:pos x="851" y="56"/>
                </a:cxn>
                <a:cxn ang="0">
                  <a:pos x="722" y="38"/>
                </a:cxn>
              </a:cxnLst>
              <a:rect l="0" t="0" r="r" b="b"/>
              <a:pathLst>
                <a:path w="1401" h="1347">
                  <a:moveTo>
                    <a:pt x="719" y="1347"/>
                  </a:moveTo>
                  <a:lnTo>
                    <a:pt x="719" y="1347"/>
                  </a:lnTo>
                  <a:lnTo>
                    <a:pt x="692" y="1347"/>
                  </a:lnTo>
                  <a:lnTo>
                    <a:pt x="666" y="1345"/>
                  </a:lnTo>
                  <a:lnTo>
                    <a:pt x="640" y="1343"/>
                  </a:lnTo>
                  <a:lnTo>
                    <a:pt x="614" y="1340"/>
                  </a:lnTo>
                  <a:lnTo>
                    <a:pt x="614" y="1340"/>
                  </a:lnTo>
                  <a:lnTo>
                    <a:pt x="592" y="1335"/>
                  </a:lnTo>
                  <a:lnTo>
                    <a:pt x="570" y="1331"/>
                  </a:lnTo>
                  <a:lnTo>
                    <a:pt x="548" y="1326"/>
                  </a:lnTo>
                  <a:lnTo>
                    <a:pt x="525" y="1319"/>
                  </a:lnTo>
                  <a:lnTo>
                    <a:pt x="503" y="1312"/>
                  </a:lnTo>
                  <a:lnTo>
                    <a:pt x="481" y="1303"/>
                  </a:lnTo>
                  <a:lnTo>
                    <a:pt x="459" y="1295"/>
                  </a:lnTo>
                  <a:lnTo>
                    <a:pt x="436" y="1285"/>
                  </a:lnTo>
                  <a:lnTo>
                    <a:pt x="436" y="1285"/>
                  </a:lnTo>
                  <a:lnTo>
                    <a:pt x="418" y="1275"/>
                  </a:lnTo>
                  <a:lnTo>
                    <a:pt x="400" y="1266"/>
                  </a:lnTo>
                  <a:lnTo>
                    <a:pt x="365" y="1244"/>
                  </a:lnTo>
                  <a:lnTo>
                    <a:pt x="365" y="1244"/>
                  </a:lnTo>
                  <a:lnTo>
                    <a:pt x="329" y="1223"/>
                  </a:lnTo>
                  <a:lnTo>
                    <a:pt x="309" y="1212"/>
                  </a:lnTo>
                  <a:lnTo>
                    <a:pt x="291" y="1202"/>
                  </a:lnTo>
                  <a:lnTo>
                    <a:pt x="291" y="1202"/>
                  </a:lnTo>
                  <a:lnTo>
                    <a:pt x="269" y="1192"/>
                  </a:lnTo>
                  <a:lnTo>
                    <a:pt x="248" y="1178"/>
                  </a:lnTo>
                  <a:lnTo>
                    <a:pt x="229" y="1164"/>
                  </a:lnTo>
                  <a:lnTo>
                    <a:pt x="210" y="1147"/>
                  </a:lnTo>
                  <a:lnTo>
                    <a:pt x="210" y="1147"/>
                  </a:lnTo>
                  <a:lnTo>
                    <a:pt x="203" y="1140"/>
                  </a:lnTo>
                  <a:lnTo>
                    <a:pt x="197" y="1132"/>
                  </a:lnTo>
                  <a:lnTo>
                    <a:pt x="184" y="1116"/>
                  </a:lnTo>
                  <a:lnTo>
                    <a:pt x="184" y="1116"/>
                  </a:lnTo>
                  <a:lnTo>
                    <a:pt x="173" y="1101"/>
                  </a:lnTo>
                  <a:lnTo>
                    <a:pt x="168" y="1094"/>
                  </a:lnTo>
                  <a:lnTo>
                    <a:pt x="161" y="1086"/>
                  </a:lnTo>
                  <a:lnTo>
                    <a:pt x="161" y="1086"/>
                  </a:lnTo>
                  <a:lnTo>
                    <a:pt x="146" y="1071"/>
                  </a:lnTo>
                  <a:lnTo>
                    <a:pt x="132" y="1054"/>
                  </a:lnTo>
                  <a:lnTo>
                    <a:pt x="118" y="1037"/>
                  </a:lnTo>
                  <a:lnTo>
                    <a:pt x="106" y="1020"/>
                  </a:lnTo>
                  <a:lnTo>
                    <a:pt x="93" y="1002"/>
                  </a:lnTo>
                  <a:lnTo>
                    <a:pt x="82" y="984"/>
                  </a:lnTo>
                  <a:lnTo>
                    <a:pt x="72" y="967"/>
                  </a:lnTo>
                  <a:lnTo>
                    <a:pt x="63" y="950"/>
                  </a:lnTo>
                  <a:lnTo>
                    <a:pt x="63" y="950"/>
                  </a:lnTo>
                  <a:lnTo>
                    <a:pt x="52" y="926"/>
                  </a:lnTo>
                  <a:lnTo>
                    <a:pt x="43" y="904"/>
                  </a:lnTo>
                  <a:lnTo>
                    <a:pt x="33" y="881"/>
                  </a:lnTo>
                  <a:lnTo>
                    <a:pt x="26" y="859"/>
                  </a:lnTo>
                  <a:lnTo>
                    <a:pt x="19" y="839"/>
                  </a:lnTo>
                  <a:lnTo>
                    <a:pt x="13" y="819"/>
                  </a:lnTo>
                  <a:lnTo>
                    <a:pt x="9" y="799"/>
                  </a:lnTo>
                  <a:lnTo>
                    <a:pt x="6" y="781"/>
                  </a:lnTo>
                  <a:lnTo>
                    <a:pt x="6" y="781"/>
                  </a:lnTo>
                  <a:lnTo>
                    <a:pt x="3" y="760"/>
                  </a:lnTo>
                  <a:lnTo>
                    <a:pt x="1" y="738"/>
                  </a:lnTo>
                  <a:lnTo>
                    <a:pt x="0" y="717"/>
                  </a:lnTo>
                  <a:lnTo>
                    <a:pt x="1" y="695"/>
                  </a:lnTo>
                  <a:lnTo>
                    <a:pt x="4" y="652"/>
                  </a:lnTo>
                  <a:lnTo>
                    <a:pt x="8" y="608"/>
                  </a:lnTo>
                  <a:lnTo>
                    <a:pt x="8" y="605"/>
                  </a:lnTo>
                  <a:lnTo>
                    <a:pt x="8" y="605"/>
                  </a:lnTo>
                  <a:lnTo>
                    <a:pt x="11" y="568"/>
                  </a:lnTo>
                  <a:lnTo>
                    <a:pt x="15" y="532"/>
                  </a:lnTo>
                  <a:lnTo>
                    <a:pt x="20" y="495"/>
                  </a:lnTo>
                  <a:lnTo>
                    <a:pt x="26" y="457"/>
                  </a:lnTo>
                  <a:lnTo>
                    <a:pt x="35" y="420"/>
                  </a:lnTo>
                  <a:lnTo>
                    <a:pt x="40" y="403"/>
                  </a:lnTo>
                  <a:lnTo>
                    <a:pt x="45" y="384"/>
                  </a:lnTo>
                  <a:lnTo>
                    <a:pt x="51" y="366"/>
                  </a:lnTo>
                  <a:lnTo>
                    <a:pt x="58" y="349"/>
                  </a:lnTo>
                  <a:lnTo>
                    <a:pt x="66" y="330"/>
                  </a:lnTo>
                  <a:lnTo>
                    <a:pt x="75" y="314"/>
                  </a:lnTo>
                  <a:lnTo>
                    <a:pt x="75" y="314"/>
                  </a:lnTo>
                  <a:lnTo>
                    <a:pt x="84" y="295"/>
                  </a:lnTo>
                  <a:lnTo>
                    <a:pt x="84" y="295"/>
                  </a:lnTo>
                  <a:lnTo>
                    <a:pt x="103" y="259"/>
                  </a:lnTo>
                  <a:lnTo>
                    <a:pt x="113" y="243"/>
                  </a:lnTo>
                  <a:lnTo>
                    <a:pt x="123" y="226"/>
                  </a:lnTo>
                  <a:lnTo>
                    <a:pt x="134" y="211"/>
                  </a:lnTo>
                  <a:lnTo>
                    <a:pt x="146" y="195"/>
                  </a:lnTo>
                  <a:lnTo>
                    <a:pt x="160" y="181"/>
                  </a:lnTo>
                  <a:lnTo>
                    <a:pt x="174" y="167"/>
                  </a:lnTo>
                  <a:lnTo>
                    <a:pt x="174" y="167"/>
                  </a:lnTo>
                  <a:lnTo>
                    <a:pt x="189" y="155"/>
                  </a:lnTo>
                  <a:lnTo>
                    <a:pt x="206" y="142"/>
                  </a:lnTo>
                  <a:lnTo>
                    <a:pt x="223" y="131"/>
                  </a:lnTo>
                  <a:lnTo>
                    <a:pt x="240" y="120"/>
                  </a:lnTo>
                  <a:lnTo>
                    <a:pt x="259" y="109"/>
                  </a:lnTo>
                  <a:lnTo>
                    <a:pt x="278" y="98"/>
                  </a:lnTo>
                  <a:lnTo>
                    <a:pt x="299" y="89"/>
                  </a:lnTo>
                  <a:lnTo>
                    <a:pt x="321" y="78"/>
                  </a:lnTo>
                  <a:lnTo>
                    <a:pt x="321" y="78"/>
                  </a:lnTo>
                  <a:lnTo>
                    <a:pt x="345" y="67"/>
                  </a:lnTo>
                  <a:lnTo>
                    <a:pt x="371" y="58"/>
                  </a:lnTo>
                  <a:lnTo>
                    <a:pt x="395" y="48"/>
                  </a:lnTo>
                  <a:lnTo>
                    <a:pt x="419" y="40"/>
                  </a:lnTo>
                  <a:lnTo>
                    <a:pt x="443" y="33"/>
                  </a:lnTo>
                  <a:lnTo>
                    <a:pt x="466" y="27"/>
                  </a:lnTo>
                  <a:lnTo>
                    <a:pt x="489" y="21"/>
                  </a:lnTo>
                  <a:lnTo>
                    <a:pt x="513" y="16"/>
                  </a:lnTo>
                  <a:lnTo>
                    <a:pt x="513" y="16"/>
                  </a:lnTo>
                  <a:lnTo>
                    <a:pt x="532" y="13"/>
                  </a:lnTo>
                  <a:lnTo>
                    <a:pt x="551" y="10"/>
                  </a:lnTo>
                  <a:lnTo>
                    <a:pt x="589" y="7"/>
                  </a:lnTo>
                  <a:lnTo>
                    <a:pt x="626" y="6"/>
                  </a:lnTo>
                  <a:lnTo>
                    <a:pt x="662" y="6"/>
                  </a:lnTo>
                  <a:lnTo>
                    <a:pt x="697" y="6"/>
                  </a:lnTo>
                  <a:lnTo>
                    <a:pt x="699" y="4"/>
                  </a:lnTo>
                  <a:lnTo>
                    <a:pt x="699" y="4"/>
                  </a:lnTo>
                  <a:lnTo>
                    <a:pt x="701" y="2"/>
                  </a:lnTo>
                  <a:lnTo>
                    <a:pt x="704" y="1"/>
                  </a:lnTo>
                  <a:lnTo>
                    <a:pt x="707" y="0"/>
                  </a:lnTo>
                  <a:lnTo>
                    <a:pt x="710" y="0"/>
                  </a:lnTo>
                  <a:lnTo>
                    <a:pt x="710" y="0"/>
                  </a:lnTo>
                  <a:lnTo>
                    <a:pt x="730" y="1"/>
                  </a:lnTo>
                  <a:lnTo>
                    <a:pt x="748" y="4"/>
                  </a:lnTo>
                  <a:lnTo>
                    <a:pt x="786" y="10"/>
                  </a:lnTo>
                  <a:lnTo>
                    <a:pt x="786" y="10"/>
                  </a:lnTo>
                  <a:lnTo>
                    <a:pt x="814" y="15"/>
                  </a:lnTo>
                  <a:lnTo>
                    <a:pt x="814" y="15"/>
                  </a:lnTo>
                  <a:lnTo>
                    <a:pt x="842" y="20"/>
                  </a:lnTo>
                  <a:lnTo>
                    <a:pt x="842" y="20"/>
                  </a:lnTo>
                  <a:lnTo>
                    <a:pt x="882" y="27"/>
                  </a:lnTo>
                  <a:lnTo>
                    <a:pt x="900" y="31"/>
                  </a:lnTo>
                  <a:lnTo>
                    <a:pt x="919" y="37"/>
                  </a:lnTo>
                  <a:lnTo>
                    <a:pt x="919" y="37"/>
                  </a:lnTo>
                  <a:lnTo>
                    <a:pt x="936" y="42"/>
                  </a:lnTo>
                  <a:lnTo>
                    <a:pt x="952" y="49"/>
                  </a:lnTo>
                  <a:lnTo>
                    <a:pt x="984" y="63"/>
                  </a:lnTo>
                  <a:lnTo>
                    <a:pt x="984" y="63"/>
                  </a:lnTo>
                  <a:lnTo>
                    <a:pt x="1004" y="73"/>
                  </a:lnTo>
                  <a:lnTo>
                    <a:pt x="1027" y="82"/>
                  </a:lnTo>
                  <a:lnTo>
                    <a:pt x="1027" y="82"/>
                  </a:lnTo>
                  <a:lnTo>
                    <a:pt x="1046" y="90"/>
                  </a:lnTo>
                  <a:lnTo>
                    <a:pt x="1046" y="90"/>
                  </a:lnTo>
                  <a:lnTo>
                    <a:pt x="1064" y="97"/>
                  </a:lnTo>
                  <a:lnTo>
                    <a:pt x="1083" y="104"/>
                  </a:lnTo>
                  <a:lnTo>
                    <a:pt x="1100" y="112"/>
                  </a:lnTo>
                  <a:lnTo>
                    <a:pt x="1117" y="123"/>
                  </a:lnTo>
                  <a:lnTo>
                    <a:pt x="1117" y="123"/>
                  </a:lnTo>
                  <a:lnTo>
                    <a:pt x="1142" y="138"/>
                  </a:lnTo>
                  <a:lnTo>
                    <a:pt x="1142" y="138"/>
                  </a:lnTo>
                  <a:lnTo>
                    <a:pt x="1178" y="161"/>
                  </a:lnTo>
                  <a:lnTo>
                    <a:pt x="1196" y="173"/>
                  </a:lnTo>
                  <a:lnTo>
                    <a:pt x="1212" y="187"/>
                  </a:lnTo>
                  <a:lnTo>
                    <a:pt x="1228" y="200"/>
                  </a:lnTo>
                  <a:lnTo>
                    <a:pt x="1242" y="216"/>
                  </a:lnTo>
                  <a:lnTo>
                    <a:pt x="1248" y="223"/>
                  </a:lnTo>
                  <a:lnTo>
                    <a:pt x="1253" y="231"/>
                  </a:lnTo>
                  <a:lnTo>
                    <a:pt x="1259" y="239"/>
                  </a:lnTo>
                  <a:lnTo>
                    <a:pt x="1263" y="248"/>
                  </a:lnTo>
                  <a:lnTo>
                    <a:pt x="1263" y="248"/>
                  </a:lnTo>
                  <a:lnTo>
                    <a:pt x="1266" y="256"/>
                  </a:lnTo>
                  <a:lnTo>
                    <a:pt x="1268" y="265"/>
                  </a:lnTo>
                  <a:lnTo>
                    <a:pt x="1268" y="265"/>
                  </a:lnTo>
                  <a:lnTo>
                    <a:pt x="1271" y="275"/>
                  </a:lnTo>
                  <a:lnTo>
                    <a:pt x="1275" y="285"/>
                  </a:lnTo>
                  <a:lnTo>
                    <a:pt x="1280" y="294"/>
                  </a:lnTo>
                  <a:lnTo>
                    <a:pt x="1286" y="302"/>
                  </a:lnTo>
                  <a:lnTo>
                    <a:pt x="1290" y="306"/>
                  </a:lnTo>
                  <a:lnTo>
                    <a:pt x="1290" y="306"/>
                  </a:lnTo>
                  <a:lnTo>
                    <a:pt x="1299" y="315"/>
                  </a:lnTo>
                  <a:lnTo>
                    <a:pt x="1306" y="325"/>
                  </a:lnTo>
                  <a:lnTo>
                    <a:pt x="1306" y="325"/>
                  </a:lnTo>
                  <a:lnTo>
                    <a:pt x="1310" y="331"/>
                  </a:lnTo>
                  <a:lnTo>
                    <a:pt x="1312" y="340"/>
                  </a:lnTo>
                  <a:lnTo>
                    <a:pt x="1312" y="340"/>
                  </a:lnTo>
                  <a:lnTo>
                    <a:pt x="1316" y="349"/>
                  </a:lnTo>
                  <a:lnTo>
                    <a:pt x="1320" y="357"/>
                  </a:lnTo>
                  <a:lnTo>
                    <a:pt x="1320" y="357"/>
                  </a:lnTo>
                  <a:lnTo>
                    <a:pt x="1327" y="363"/>
                  </a:lnTo>
                  <a:lnTo>
                    <a:pt x="1334" y="370"/>
                  </a:lnTo>
                  <a:lnTo>
                    <a:pt x="1334" y="370"/>
                  </a:lnTo>
                  <a:lnTo>
                    <a:pt x="1340" y="375"/>
                  </a:lnTo>
                  <a:lnTo>
                    <a:pt x="1343" y="378"/>
                  </a:lnTo>
                  <a:lnTo>
                    <a:pt x="1346" y="382"/>
                  </a:lnTo>
                  <a:lnTo>
                    <a:pt x="1346" y="382"/>
                  </a:lnTo>
                  <a:lnTo>
                    <a:pt x="1349" y="388"/>
                  </a:lnTo>
                  <a:lnTo>
                    <a:pt x="1351" y="396"/>
                  </a:lnTo>
                  <a:lnTo>
                    <a:pt x="1354" y="404"/>
                  </a:lnTo>
                  <a:lnTo>
                    <a:pt x="1355" y="411"/>
                  </a:lnTo>
                  <a:lnTo>
                    <a:pt x="1355" y="411"/>
                  </a:lnTo>
                  <a:lnTo>
                    <a:pt x="1356" y="423"/>
                  </a:lnTo>
                  <a:lnTo>
                    <a:pt x="1359" y="434"/>
                  </a:lnTo>
                  <a:lnTo>
                    <a:pt x="1364" y="443"/>
                  </a:lnTo>
                  <a:lnTo>
                    <a:pt x="1369" y="452"/>
                  </a:lnTo>
                  <a:lnTo>
                    <a:pt x="1369" y="452"/>
                  </a:lnTo>
                  <a:lnTo>
                    <a:pt x="1374" y="464"/>
                  </a:lnTo>
                  <a:lnTo>
                    <a:pt x="1379" y="475"/>
                  </a:lnTo>
                  <a:lnTo>
                    <a:pt x="1379" y="475"/>
                  </a:lnTo>
                  <a:lnTo>
                    <a:pt x="1384" y="488"/>
                  </a:lnTo>
                  <a:lnTo>
                    <a:pt x="1387" y="503"/>
                  </a:lnTo>
                  <a:lnTo>
                    <a:pt x="1391" y="531"/>
                  </a:lnTo>
                  <a:lnTo>
                    <a:pt x="1391" y="531"/>
                  </a:lnTo>
                  <a:lnTo>
                    <a:pt x="1394" y="548"/>
                  </a:lnTo>
                  <a:lnTo>
                    <a:pt x="1397" y="566"/>
                  </a:lnTo>
                  <a:lnTo>
                    <a:pt x="1397" y="566"/>
                  </a:lnTo>
                  <a:lnTo>
                    <a:pt x="1400" y="583"/>
                  </a:lnTo>
                  <a:lnTo>
                    <a:pt x="1401" y="603"/>
                  </a:lnTo>
                  <a:lnTo>
                    <a:pt x="1401" y="623"/>
                  </a:lnTo>
                  <a:lnTo>
                    <a:pt x="1400" y="641"/>
                  </a:lnTo>
                  <a:lnTo>
                    <a:pt x="1400" y="641"/>
                  </a:lnTo>
                  <a:lnTo>
                    <a:pt x="1399" y="662"/>
                  </a:lnTo>
                  <a:lnTo>
                    <a:pt x="1399" y="682"/>
                  </a:lnTo>
                  <a:lnTo>
                    <a:pt x="1399" y="682"/>
                  </a:lnTo>
                  <a:lnTo>
                    <a:pt x="1400" y="713"/>
                  </a:lnTo>
                  <a:lnTo>
                    <a:pt x="1400" y="713"/>
                  </a:lnTo>
                  <a:lnTo>
                    <a:pt x="1401" y="745"/>
                  </a:lnTo>
                  <a:lnTo>
                    <a:pt x="1401" y="760"/>
                  </a:lnTo>
                  <a:lnTo>
                    <a:pt x="1401" y="777"/>
                  </a:lnTo>
                  <a:lnTo>
                    <a:pt x="1401" y="777"/>
                  </a:lnTo>
                  <a:lnTo>
                    <a:pt x="1399" y="801"/>
                  </a:lnTo>
                  <a:lnTo>
                    <a:pt x="1396" y="826"/>
                  </a:lnTo>
                  <a:lnTo>
                    <a:pt x="1392" y="850"/>
                  </a:lnTo>
                  <a:lnTo>
                    <a:pt x="1386" y="874"/>
                  </a:lnTo>
                  <a:lnTo>
                    <a:pt x="1380" y="897"/>
                  </a:lnTo>
                  <a:lnTo>
                    <a:pt x="1373" y="921"/>
                  </a:lnTo>
                  <a:lnTo>
                    <a:pt x="1365" y="944"/>
                  </a:lnTo>
                  <a:lnTo>
                    <a:pt x="1356" y="967"/>
                  </a:lnTo>
                  <a:lnTo>
                    <a:pt x="1345" y="988"/>
                  </a:lnTo>
                  <a:lnTo>
                    <a:pt x="1334" y="1010"/>
                  </a:lnTo>
                  <a:lnTo>
                    <a:pt x="1323" y="1032"/>
                  </a:lnTo>
                  <a:lnTo>
                    <a:pt x="1309" y="1052"/>
                  </a:lnTo>
                  <a:lnTo>
                    <a:pt x="1296" y="1073"/>
                  </a:lnTo>
                  <a:lnTo>
                    <a:pt x="1280" y="1093"/>
                  </a:lnTo>
                  <a:lnTo>
                    <a:pt x="1265" y="1112"/>
                  </a:lnTo>
                  <a:lnTo>
                    <a:pt x="1248" y="1131"/>
                  </a:lnTo>
                  <a:lnTo>
                    <a:pt x="1248" y="1131"/>
                  </a:lnTo>
                  <a:lnTo>
                    <a:pt x="1232" y="1147"/>
                  </a:lnTo>
                  <a:lnTo>
                    <a:pt x="1214" y="1164"/>
                  </a:lnTo>
                  <a:lnTo>
                    <a:pt x="1198" y="1179"/>
                  </a:lnTo>
                  <a:lnTo>
                    <a:pt x="1180" y="1194"/>
                  </a:lnTo>
                  <a:lnTo>
                    <a:pt x="1161" y="1207"/>
                  </a:lnTo>
                  <a:lnTo>
                    <a:pt x="1143" y="1219"/>
                  </a:lnTo>
                  <a:lnTo>
                    <a:pt x="1124" y="1230"/>
                  </a:lnTo>
                  <a:lnTo>
                    <a:pt x="1106" y="1240"/>
                  </a:lnTo>
                  <a:lnTo>
                    <a:pt x="1106" y="1240"/>
                  </a:lnTo>
                  <a:lnTo>
                    <a:pt x="1066" y="1261"/>
                  </a:lnTo>
                  <a:lnTo>
                    <a:pt x="1027" y="1280"/>
                  </a:lnTo>
                  <a:lnTo>
                    <a:pt x="989" y="1296"/>
                  </a:lnTo>
                  <a:lnTo>
                    <a:pt x="970" y="1304"/>
                  </a:lnTo>
                  <a:lnTo>
                    <a:pt x="952" y="1311"/>
                  </a:lnTo>
                  <a:lnTo>
                    <a:pt x="952" y="1311"/>
                  </a:lnTo>
                  <a:lnTo>
                    <a:pt x="925" y="1319"/>
                  </a:lnTo>
                  <a:lnTo>
                    <a:pt x="897" y="1326"/>
                  </a:lnTo>
                  <a:lnTo>
                    <a:pt x="869" y="1332"/>
                  </a:lnTo>
                  <a:lnTo>
                    <a:pt x="840" y="1337"/>
                  </a:lnTo>
                  <a:lnTo>
                    <a:pt x="810" y="1342"/>
                  </a:lnTo>
                  <a:lnTo>
                    <a:pt x="780" y="1345"/>
                  </a:lnTo>
                  <a:lnTo>
                    <a:pt x="750" y="1347"/>
                  </a:lnTo>
                  <a:lnTo>
                    <a:pt x="719" y="1347"/>
                  </a:lnTo>
                  <a:lnTo>
                    <a:pt x="719" y="1347"/>
                  </a:lnTo>
                  <a:lnTo>
                    <a:pt x="719" y="1347"/>
                  </a:lnTo>
                  <a:lnTo>
                    <a:pt x="719" y="1347"/>
                  </a:lnTo>
                  <a:close/>
                  <a:moveTo>
                    <a:pt x="722" y="38"/>
                  </a:moveTo>
                  <a:lnTo>
                    <a:pt x="722" y="38"/>
                  </a:lnTo>
                  <a:lnTo>
                    <a:pt x="717" y="41"/>
                  </a:lnTo>
                  <a:lnTo>
                    <a:pt x="711" y="42"/>
                  </a:lnTo>
                  <a:lnTo>
                    <a:pt x="711" y="42"/>
                  </a:lnTo>
                  <a:lnTo>
                    <a:pt x="667" y="42"/>
                  </a:lnTo>
                  <a:lnTo>
                    <a:pt x="624" y="43"/>
                  </a:lnTo>
                  <a:lnTo>
                    <a:pt x="583" y="45"/>
                  </a:lnTo>
                  <a:lnTo>
                    <a:pt x="544" y="48"/>
                  </a:lnTo>
                  <a:lnTo>
                    <a:pt x="504" y="55"/>
                  </a:lnTo>
                  <a:lnTo>
                    <a:pt x="486" y="58"/>
                  </a:lnTo>
                  <a:lnTo>
                    <a:pt x="467" y="62"/>
                  </a:lnTo>
                  <a:lnTo>
                    <a:pt x="448" y="67"/>
                  </a:lnTo>
                  <a:lnTo>
                    <a:pt x="429" y="72"/>
                  </a:lnTo>
                  <a:lnTo>
                    <a:pt x="411" y="78"/>
                  </a:lnTo>
                  <a:lnTo>
                    <a:pt x="393" y="86"/>
                  </a:lnTo>
                  <a:lnTo>
                    <a:pt x="393" y="86"/>
                  </a:lnTo>
                  <a:lnTo>
                    <a:pt x="360" y="99"/>
                  </a:lnTo>
                  <a:lnTo>
                    <a:pt x="327" y="114"/>
                  </a:lnTo>
                  <a:lnTo>
                    <a:pt x="293" y="131"/>
                  </a:lnTo>
                  <a:lnTo>
                    <a:pt x="275" y="139"/>
                  </a:lnTo>
                  <a:lnTo>
                    <a:pt x="259" y="150"/>
                  </a:lnTo>
                  <a:lnTo>
                    <a:pt x="242" y="160"/>
                  </a:lnTo>
                  <a:lnTo>
                    <a:pt x="227" y="170"/>
                  </a:lnTo>
                  <a:lnTo>
                    <a:pt x="211" y="183"/>
                  </a:lnTo>
                  <a:lnTo>
                    <a:pt x="197" y="195"/>
                  </a:lnTo>
                  <a:lnTo>
                    <a:pt x="182" y="208"/>
                  </a:lnTo>
                  <a:lnTo>
                    <a:pt x="170" y="223"/>
                  </a:lnTo>
                  <a:lnTo>
                    <a:pt x="157" y="238"/>
                  </a:lnTo>
                  <a:lnTo>
                    <a:pt x="146" y="255"/>
                  </a:lnTo>
                  <a:lnTo>
                    <a:pt x="146" y="255"/>
                  </a:lnTo>
                  <a:lnTo>
                    <a:pt x="130" y="283"/>
                  </a:lnTo>
                  <a:lnTo>
                    <a:pt x="114" y="312"/>
                  </a:lnTo>
                  <a:lnTo>
                    <a:pt x="102" y="342"/>
                  </a:lnTo>
                  <a:lnTo>
                    <a:pt x="90" y="371"/>
                  </a:lnTo>
                  <a:lnTo>
                    <a:pt x="80" y="401"/>
                  </a:lnTo>
                  <a:lnTo>
                    <a:pt x="72" y="431"/>
                  </a:lnTo>
                  <a:lnTo>
                    <a:pt x="63" y="460"/>
                  </a:lnTo>
                  <a:lnTo>
                    <a:pt x="57" y="491"/>
                  </a:lnTo>
                  <a:lnTo>
                    <a:pt x="53" y="521"/>
                  </a:lnTo>
                  <a:lnTo>
                    <a:pt x="49" y="551"/>
                  </a:lnTo>
                  <a:lnTo>
                    <a:pt x="46" y="581"/>
                  </a:lnTo>
                  <a:lnTo>
                    <a:pt x="43" y="611"/>
                  </a:lnTo>
                  <a:lnTo>
                    <a:pt x="41" y="670"/>
                  </a:lnTo>
                  <a:lnTo>
                    <a:pt x="40" y="727"/>
                  </a:lnTo>
                  <a:lnTo>
                    <a:pt x="40" y="727"/>
                  </a:lnTo>
                  <a:lnTo>
                    <a:pt x="41" y="757"/>
                  </a:lnTo>
                  <a:lnTo>
                    <a:pt x="42" y="770"/>
                  </a:lnTo>
                  <a:lnTo>
                    <a:pt x="44" y="785"/>
                  </a:lnTo>
                  <a:lnTo>
                    <a:pt x="47" y="799"/>
                  </a:lnTo>
                  <a:lnTo>
                    <a:pt x="51" y="814"/>
                  </a:lnTo>
                  <a:lnTo>
                    <a:pt x="56" y="828"/>
                  </a:lnTo>
                  <a:lnTo>
                    <a:pt x="62" y="843"/>
                  </a:lnTo>
                  <a:lnTo>
                    <a:pt x="62" y="843"/>
                  </a:lnTo>
                  <a:lnTo>
                    <a:pt x="66" y="851"/>
                  </a:lnTo>
                  <a:lnTo>
                    <a:pt x="69" y="860"/>
                  </a:lnTo>
                  <a:lnTo>
                    <a:pt x="74" y="879"/>
                  </a:lnTo>
                  <a:lnTo>
                    <a:pt x="74" y="879"/>
                  </a:lnTo>
                  <a:lnTo>
                    <a:pt x="77" y="892"/>
                  </a:lnTo>
                  <a:lnTo>
                    <a:pt x="81" y="906"/>
                  </a:lnTo>
                  <a:lnTo>
                    <a:pt x="87" y="919"/>
                  </a:lnTo>
                  <a:lnTo>
                    <a:pt x="94" y="932"/>
                  </a:lnTo>
                  <a:lnTo>
                    <a:pt x="94" y="932"/>
                  </a:lnTo>
                  <a:lnTo>
                    <a:pt x="118" y="966"/>
                  </a:lnTo>
                  <a:lnTo>
                    <a:pt x="142" y="1002"/>
                  </a:lnTo>
                  <a:lnTo>
                    <a:pt x="142" y="1002"/>
                  </a:lnTo>
                  <a:lnTo>
                    <a:pt x="155" y="1021"/>
                  </a:lnTo>
                  <a:lnTo>
                    <a:pt x="171" y="1040"/>
                  </a:lnTo>
                  <a:lnTo>
                    <a:pt x="171" y="1040"/>
                  </a:lnTo>
                  <a:lnTo>
                    <a:pt x="183" y="1056"/>
                  </a:lnTo>
                  <a:lnTo>
                    <a:pt x="196" y="1073"/>
                  </a:lnTo>
                  <a:lnTo>
                    <a:pt x="196" y="1073"/>
                  </a:lnTo>
                  <a:lnTo>
                    <a:pt x="205" y="1084"/>
                  </a:lnTo>
                  <a:lnTo>
                    <a:pt x="213" y="1096"/>
                  </a:lnTo>
                  <a:lnTo>
                    <a:pt x="223" y="1106"/>
                  </a:lnTo>
                  <a:lnTo>
                    <a:pt x="232" y="1116"/>
                  </a:lnTo>
                  <a:lnTo>
                    <a:pt x="252" y="1134"/>
                  </a:lnTo>
                  <a:lnTo>
                    <a:pt x="274" y="1150"/>
                  </a:lnTo>
                  <a:lnTo>
                    <a:pt x="296" y="1166"/>
                  </a:lnTo>
                  <a:lnTo>
                    <a:pt x="320" y="1179"/>
                  </a:lnTo>
                  <a:lnTo>
                    <a:pt x="342" y="1192"/>
                  </a:lnTo>
                  <a:lnTo>
                    <a:pt x="366" y="1203"/>
                  </a:lnTo>
                  <a:lnTo>
                    <a:pt x="366" y="1203"/>
                  </a:lnTo>
                  <a:lnTo>
                    <a:pt x="383" y="1212"/>
                  </a:lnTo>
                  <a:lnTo>
                    <a:pt x="398" y="1223"/>
                  </a:lnTo>
                  <a:lnTo>
                    <a:pt x="398" y="1223"/>
                  </a:lnTo>
                  <a:lnTo>
                    <a:pt x="414" y="1232"/>
                  </a:lnTo>
                  <a:lnTo>
                    <a:pt x="429" y="1241"/>
                  </a:lnTo>
                  <a:lnTo>
                    <a:pt x="429" y="1241"/>
                  </a:lnTo>
                  <a:lnTo>
                    <a:pt x="453" y="1253"/>
                  </a:lnTo>
                  <a:lnTo>
                    <a:pt x="477" y="1263"/>
                  </a:lnTo>
                  <a:lnTo>
                    <a:pt x="499" y="1272"/>
                  </a:lnTo>
                  <a:lnTo>
                    <a:pt x="522" y="1280"/>
                  </a:lnTo>
                  <a:lnTo>
                    <a:pt x="522" y="1280"/>
                  </a:lnTo>
                  <a:lnTo>
                    <a:pt x="546" y="1287"/>
                  </a:lnTo>
                  <a:lnTo>
                    <a:pt x="569" y="1293"/>
                  </a:lnTo>
                  <a:lnTo>
                    <a:pt x="592" y="1297"/>
                  </a:lnTo>
                  <a:lnTo>
                    <a:pt x="617" y="1301"/>
                  </a:lnTo>
                  <a:lnTo>
                    <a:pt x="642" y="1304"/>
                  </a:lnTo>
                  <a:lnTo>
                    <a:pt x="668" y="1306"/>
                  </a:lnTo>
                  <a:lnTo>
                    <a:pt x="694" y="1307"/>
                  </a:lnTo>
                  <a:lnTo>
                    <a:pt x="721" y="1309"/>
                  </a:lnTo>
                  <a:lnTo>
                    <a:pt x="721" y="1309"/>
                  </a:lnTo>
                  <a:lnTo>
                    <a:pt x="766" y="1307"/>
                  </a:lnTo>
                  <a:lnTo>
                    <a:pt x="790" y="1307"/>
                  </a:lnTo>
                  <a:lnTo>
                    <a:pt x="813" y="1305"/>
                  </a:lnTo>
                  <a:lnTo>
                    <a:pt x="836" y="1303"/>
                  </a:lnTo>
                  <a:lnTo>
                    <a:pt x="859" y="1300"/>
                  </a:lnTo>
                  <a:lnTo>
                    <a:pt x="880" y="1295"/>
                  </a:lnTo>
                  <a:lnTo>
                    <a:pt x="901" y="1289"/>
                  </a:lnTo>
                  <a:lnTo>
                    <a:pt x="901" y="1289"/>
                  </a:lnTo>
                  <a:lnTo>
                    <a:pt x="947" y="1271"/>
                  </a:lnTo>
                  <a:lnTo>
                    <a:pt x="991" y="1254"/>
                  </a:lnTo>
                  <a:lnTo>
                    <a:pt x="1035" y="1234"/>
                  </a:lnTo>
                  <a:lnTo>
                    <a:pt x="1056" y="1224"/>
                  </a:lnTo>
                  <a:lnTo>
                    <a:pt x="1078" y="1212"/>
                  </a:lnTo>
                  <a:lnTo>
                    <a:pt x="1098" y="1201"/>
                  </a:lnTo>
                  <a:lnTo>
                    <a:pt x="1119" y="1189"/>
                  </a:lnTo>
                  <a:lnTo>
                    <a:pt x="1139" y="1175"/>
                  </a:lnTo>
                  <a:lnTo>
                    <a:pt x="1158" y="1161"/>
                  </a:lnTo>
                  <a:lnTo>
                    <a:pt x="1178" y="1146"/>
                  </a:lnTo>
                  <a:lnTo>
                    <a:pt x="1197" y="1130"/>
                  </a:lnTo>
                  <a:lnTo>
                    <a:pt x="1215" y="1113"/>
                  </a:lnTo>
                  <a:lnTo>
                    <a:pt x="1233" y="1095"/>
                  </a:lnTo>
                  <a:lnTo>
                    <a:pt x="1233" y="1095"/>
                  </a:lnTo>
                  <a:lnTo>
                    <a:pt x="1248" y="1077"/>
                  </a:lnTo>
                  <a:lnTo>
                    <a:pt x="1264" y="1059"/>
                  </a:lnTo>
                  <a:lnTo>
                    <a:pt x="1277" y="1038"/>
                  </a:lnTo>
                  <a:lnTo>
                    <a:pt x="1291" y="1017"/>
                  </a:lnTo>
                  <a:lnTo>
                    <a:pt x="1303" y="996"/>
                  </a:lnTo>
                  <a:lnTo>
                    <a:pt x="1314" y="973"/>
                  </a:lnTo>
                  <a:lnTo>
                    <a:pt x="1325" y="950"/>
                  </a:lnTo>
                  <a:lnTo>
                    <a:pt x="1334" y="927"/>
                  </a:lnTo>
                  <a:lnTo>
                    <a:pt x="1342" y="904"/>
                  </a:lnTo>
                  <a:lnTo>
                    <a:pt x="1348" y="880"/>
                  </a:lnTo>
                  <a:lnTo>
                    <a:pt x="1355" y="855"/>
                  </a:lnTo>
                  <a:lnTo>
                    <a:pt x="1360" y="831"/>
                  </a:lnTo>
                  <a:lnTo>
                    <a:pt x="1363" y="807"/>
                  </a:lnTo>
                  <a:lnTo>
                    <a:pt x="1365" y="783"/>
                  </a:lnTo>
                  <a:lnTo>
                    <a:pt x="1366" y="759"/>
                  </a:lnTo>
                  <a:lnTo>
                    <a:pt x="1365" y="735"/>
                  </a:lnTo>
                  <a:lnTo>
                    <a:pt x="1365" y="735"/>
                  </a:lnTo>
                  <a:lnTo>
                    <a:pt x="1363" y="661"/>
                  </a:lnTo>
                  <a:lnTo>
                    <a:pt x="1363" y="661"/>
                  </a:lnTo>
                  <a:lnTo>
                    <a:pt x="1361" y="605"/>
                  </a:lnTo>
                  <a:lnTo>
                    <a:pt x="1358" y="548"/>
                  </a:lnTo>
                  <a:lnTo>
                    <a:pt x="1358" y="548"/>
                  </a:lnTo>
                  <a:lnTo>
                    <a:pt x="1357" y="538"/>
                  </a:lnTo>
                  <a:lnTo>
                    <a:pt x="1355" y="528"/>
                  </a:lnTo>
                  <a:lnTo>
                    <a:pt x="1350" y="509"/>
                  </a:lnTo>
                  <a:lnTo>
                    <a:pt x="1344" y="491"/>
                  </a:lnTo>
                  <a:lnTo>
                    <a:pt x="1337" y="474"/>
                  </a:lnTo>
                  <a:lnTo>
                    <a:pt x="1337" y="474"/>
                  </a:lnTo>
                  <a:lnTo>
                    <a:pt x="1330" y="455"/>
                  </a:lnTo>
                  <a:lnTo>
                    <a:pt x="1330" y="455"/>
                  </a:lnTo>
                  <a:lnTo>
                    <a:pt x="1326" y="444"/>
                  </a:lnTo>
                  <a:lnTo>
                    <a:pt x="1323" y="434"/>
                  </a:lnTo>
                  <a:lnTo>
                    <a:pt x="1323" y="434"/>
                  </a:lnTo>
                  <a:lnTo>
                    <a:pt x="1319" y="421"/>
                  </a:lnTo>
                  <a:lnTo>
                    <a:pt x="1315" y="410"/>
                  </a:lnTo>
                  <a:lnTo>
                    <a:pt x="1312" y="404"/>
                  </a:lnTo>
                  <a:lnTo>
                    <a:pt x="1309" y="399"/>
                  </a:lnTo>
                  <a:lnTo>
                    <a:pt x="1305" y="393"/>
                  </a:lnTo>
                  <a:lnTo>
                    <a:pt x="1300" y="388"/>
                  </a:lnTo>
                  <a:lnTo>
                    <a:pt x="1300" y="388"/>
                  </a:lnTo>
                  <a:lnTo>
                    <a:pt x="1294" y="382"/>
                  </a:lnTo>
                  <a:lnTo>
                    <a:pt x="1287" y="374"/>
                  </a:lnTo>
                  <a:lnTo>
                    <a:pt x="1277" y="355"/>
                  </a:lnTo>
                  <a:lnTo>
                    <a:pt x="1277" y="355"/>
                  </a:lnTo>
                  <a:lnTo>
                    <a:pt x="1270" y="341"/>
                  </a:lnTo>
                  <a:lnTo>
                    <a:pt x="1266" y="334"/>
                  </a:lnTo>
                  <a:lnTo>
                    <a:pt x="1261" y="328"/>
                  </a:lnTo>
                  <a:lnTo>
                    <a:pt x="1261" y="328"/>
                  </a:lnTo>
                  <a:lnTo>
                    <a:pt x="1252" y="316"/>
                  </a:lnTo>
                  <a:lnTo>
                    <a:pt x="1245" y="303"/>
                  </a:lnTo>
                  <a:lnTo>
                    <a:pt x="1239" y="290"/>
                  </a:lnTo>
                  <a:lnTo>
                    <a:pt x="1234" y="275"/>
                  </a:lnTo>
                  <a:lnTo>
                    <a:pt x="1234" y="275"/>
                  </a:lnTo>
                  <a:lnTo>
                    <a:pt x="1230" y="263"/>
                  </a:lnTo>
                  <a:lnTo>
                    <a:pt x="1223" y="254"/>
                  </a:lnTo>
                  <a:lnTo>
                    <a:pt x="1217" y="245"/>
                  </a:lnTo>
                  <a:lnTo>
                    <a:pt x="1211" y="237"/>
                  </a:lnTo>
                  <a:lnTo>
                    <a:pt x="1203" y="230"/>
                  </a:lnTo>
                  <a:lnTo>
                    <a:pt x="1196" y="223"/>
                  </a:lnTo>
                  <a:lnTo>
                    <a:pt x="1178" y="211"/>
                  </a:lnTo>
                  <a:lnTo>
                    <a:pt x="1178" y="211"/>
                  </a:lnTo>
                  <a:lnTo>
                    <a:pt x="1163" y="199"/>
                  </a:lnTo>
                  <a:lnTo>
                    <a:pt x="1163" y="199"/>
                  </a:lnTo>
                  <a:lnTo>
                    <a:pt x="1151" y="191"/>
                  </a:lnTo>
                  <a:lnTo>
                    <a:pt x="1151" y="191"/>
                  </a:lnTo>
                  <a:lnTo>
                    <a:pt x="1136" y="178"/>
                  </a:lnTo>
                  <a:lnTo>
                    <a:pt x="1119" y="166"/>
                  </a:lnTo>
                  <a:lnTo>
                    <a:pt x="1103" y="156"/>
                  </a:lnTo>
                  <a:lnTo>
                    <a:pt x="1085" y="145"/>
                  </a:lnTo>
                  <a:lnTo>
                    <a:pt x="1085" y="145"/>
                  </a:lnTo>
                  <a:lnTo>
                    <a:pt x="1034" y="122"/>
                  </a:lnTo>
                  <a:lnTo>
                    <a:pt x="986" y="101"/>
                  </a:lnTo>
                  <a:lnTo>
                    <a:pt x="939" y="82"/>
                  </a:lnTo>
                  <a:lnTo>
                    <a:pt x="894" y="68"/>
                  </a:lnTo>
                  <a:lnTo>
                    <a:pt x="851" y="56"/>
                  </a:lnTo>
                  <a:lnTo>
                    <a:pt x="829" y="50"/>
                  </a:lnTo>
                  <a:lnTo>
                    <a:pt x="808" y="46"/>
                  </a:lnTo>
                  <a:lnTo>
                    <a:pt x="788" y="43"/>
                  </a:lnTo>
                  <a:lnTo>
                    <a:pt x="767" y="40"/>
                  </a:lnTo>
                  <a:lnTo>
                    <a:pt x="746" y="38"/>
                  </a:lnTo>
                  <a:lnTo>
                    <a:pt x="727" y="37"/>
                  </a:lnTo>
                  <a:lnTo>
                    <a:pt x="723" y="36"/>
                  </a:lnTo>
                  <a:lnTo>
                    <a:pt x="722" y="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8" name="chenying0907 480"/>
            <p:cNvSpPr>
              <a:spLocks noEditPoints="1"/>
            </p:cNvSpPr>
            <p:nvPr/>
          </p:nvSpPr>
          <p:spPr bwMode="auto">
            <a:xfrm>
              <a:off x="6435726" y="3302000"/>
              <a:ext cx="271463" cy="298450"/>
            </a:xfrm>
            <a:custGeom>
              <a:avLst/>
              <a:gdLst/>
              <a:ahLst/>
              <a:cxnLst>
                <a:cxn ang="0">
                  <a:pos x="450" y="557"/>
                </a:cxn>
                <a:cxn ang="0">
                  <a:pos x="366" y="529"/>
                </a:cxn>
                <a:cxn ang="0">
                  <a:pos x="326" y="519"/>
                </a:cxn>
                <a:cxn ang="0">
                  <a:pos x="297" y="505"/>
                </a:cxn>
                <a:cxn ang="0">
                  <a:pos x="230" y="478"/>
                </a:cxn>
                <a:cxn ang="0">
                  <a:pos x="160" y="451"/>
                </a:cxn>
                <a:cxn ang="0">
                  <a:pos x="114" y="440"/>
                </a:cxn>
                <a:cxn ang="0">
                  <a:pos x="85" y="421"/>
                </a:cxn>
                <a:cxn ang="0">
                  <a:pos x="66" y="358"/>
                </a:cxn>
                <a:cxn ang="0">
                  <a:pos x="46" y="269"/>
                </a:cxn>
                <a:cxn ang="0">
                  <a:pos x="21" y="151"/>
                </a:cxn>
                <a:cxn ang="0">
                  <a:pos x="2" y="56"/>
                </a:cxn>
                <a:cxn ang="0">
                  <a:pos x="2" y="16"/>
                </a:cxn>
                <a:cxn ang="0">
                  <a:pos x="17" y="6"/>
                </a:cxn>
                <a:cxn ang="0">
                  <a:pos x="28" y="0"/>
                </a:cxn>
                <a:cxn ang="0">
                  <a:pos x="44" y="4"/>
                </a:cxn>
                <a:cxn ang="0">
                  <a:pos x="56" y="6"/>
                </a:cxn>
                <a:cxn ang="0">
                  <a:pos x="57" y="9"/>
                </a:cxn>
                <a:cxn ang="0">
                  <a:pos x="101" y="30"/>
                </a:cxn>
                <a:cxn ang="0">
                  <a:pos x="231" y="90"/>
                </a:cxn>
                <a:cxn ang="0">
                  <a:pos x="292" y="117"/>
                </a:cxn>
                <a:cxn ang="0">
                  <a:pos x="351" y="157"/>
                </a:cxn>
                <a:cxn ang="0">
                  <a:pos x="373" y="204"/>
                </a:cxn>
                <a:cxn ang="0">
                  <a:pos x="430" y="337"/>
                </a:cxn>
                <a:cxn ang="0">
                  <a:pos x="461" y="401"/>
                </a:cxn>
                <a:cxn ang="0">
                  <a:pos x="495" y="472"/>
                </a:cxn>
                <a:cxn ang="0">
                  <a:pos x="503" y="509"/>
                </a:cxn>
                <a:cxn ang="0">
                  <a:pos x="509" y="528"/>
                </a:cxn>
                <a:cxn ang="0">
                  <a:pos x="513" y="540"/>
                </a:cxn>
                <a:cxn ang="0">
                  <a:pos x="504" y="558"/>
                </a:cxn>
                <a:cxn ang="0">
                  <a:pos x="492" y="560"/>
                </a:cxn>
                <a:cxn ang="0">
                  <a:pos x="481" y="563"/>
                </a:cxn>
                <a:cxn ang="0">
                  <a:pos x="43" y="61"/>
                </a:cxn>
                <a:cxn ang="0">
                  <a:pos x="48" y="100"/>
                </a:cxn>
                <a:cxn ang="0">
                  <a:pos x="58" y="147"/>
                </a:cxn>
                <a:cxn ang="0">
                  <a:pos x="65" y="173"/>
                </a:cxn>
                <a:cxn ang="0">
                  <a:pos x="73" y="224"/>
                </a:cxn>
                <a:cxn ang="0">
                  <a:pos x="93" y="310"/>
                </a:cxn>
                <a:cxn ang="0">
                  <a:pos x="112" y="374"/>
                </a:cxn>
                <a:cxn ang="0">
                  <a:pos x="121" y="403"/>
                </a:cxn>
                <a:cxn ang="0">
                  <a:pos x="188" y="424"/>
                </a:cxn>
                <a:cxn ang="0">
                  <a:pos x="235" y="443"/>
                </a:cxn>
                <a:cxn ang="0">
                  <a:pos x="283" y="461"/>
                </a:cxn>
                <a:cxn ang="0">
                  <a:pos x="325" y="478"/>
                </a:cxn>
                <a:cxn ang="0">
                  <a:pos x="386" y="498"/>
                </a:cxn>
                <a:cxn ang="0">
                  <a:pos x="463" y="524"/>
                </a:cxn>
                <a:cxn ang="0">
                  <a:pos x="468" y="507"/>
                </a:cxn>
                <a:cxn ang="0">
                  <a:pos x="432" y="419"/>
                </a:cxn>
                <a:cxn ang="0">
                  <a:pos x="405" y="371"/>
                </a:cxn>
                <a:cxn ang="0">
                  <a:pos x="374" y="304"/>
                </a:cxn>
                <a:cxn ang="0">
                  <a:pos x="338" y="213"/>
                </a:cxn>
                <a:cxn ang="0">
                  <a:pos x="325" y="186"/>
                </a:cxn>
                <a:cxn ang="0">
                  <a:pos x="272" y="151"/>
                </a:cxn>
                <a:cxn ang="0">
                  <a:pos x="207" y="120"/>
                </a:cxn>
                <a:cxn ang="0">
                  <a:pos x="96" y="66"/>
                </a:cxn>
                <a:cxn ang="0">
                  <a:pos x="38" y="42"/>
                </a:cxn>
              </a:cxnLst>
              <a:rect l="0" t="0" r="r" b="b"/>
              <a:pathLst>
                <a:path w="513" h="563">
                  <a:moveTo>
                    <a:pt x="481" y="563"/>
                  </a:moveTo>
                  <a:lnTo>
                    <a:pt x="481" y="563"/>
                  </a:lnTo>
                  <a:lnTo>
                    <a:pt x="477" y="562"/>
                  </a:lnTo>
                  <a:lnTo>
                    <a:pt x="477" y="562"/>
                  </a:lnTo>
                  <a:lnTo>
                    <a:pt x="450" y="557"/>
                  </a:lnTo>
                  <a:lnTo>
                    <a:pt x="423" y="551"/>
                  </a:lnTo>
                  <a:lnTo>
                    <a:pt x="398" y="542"/>
                  </a:lnTo>
                  <a:lnTo>
                    <a:pt x="376" y="533"/>
                  </a:lnTo>
                  <a:lnTo>
                    <a:pt x="376" y="533"/>
                  </a:lnTo>
                  <a:lnTo>
                    <a:pt x="366" y="529"/>
                  </a:lnTo>
                  <a:lnTo>
                    <a:pt x="352" y="524"/>
                  </a:lnTo>
                  <a:lnTo>
                    <a:pt x="338" y="521"/>
                  </a:lnTo>
                  <a:lnTo>
                    <a:pt x="331" y="520"/>
                  </a:lnTo>
                  <a:lnTo>
                    <a:pt x="326" y="519"/>
                  </a:lnTo>
                  <a:lnTo>
                    <a:pt x="326" y="519"/>
                  </a:lnTo>
                  <a:lnTo>
                    <a:pt x="320" y="519"/>
                  </a:lnTo>
                  <a:lnTo>
                    <a:pt x="315" y="516"/>
                  </a:lnTo>
                  <a:lnTo>
                    <a:pt x="305" y="510"/>
                  </a:lnTo>
                  <a:lnTo>
                    <a:pt x="305" y="510"/>
                  </a:lnTo>
                  <a:lnTo>
                    <a:pt x="297" y="505"/>
                  </a:lnTo>
                  <a:lnTo>
                    <a:pt x="287" y="501"/>
                  </a:lnTo>
                  <a:lnTo>
                    <a:pt x="287" y="501"/>
                  </a:lnTo>
                  <a:lnTo>
                    <a:pt x="273" y="497"/>
                  </a:lnTo>
                  <a:lnTo>
                    <a:pt x="258" y="491"/>
                  </a:lnTo>
                  <a:lnTo>
                    <a:pt x="230" y="478"/>
                  </a:lnTo>
                  <a:lnTo>
                    <a:pt x="230" y="478"/>
                  </a:lnTo>
                  <a:lnTo>
                    <a:pt x="213" y="470"/>
                  </a:lnTo>
                  <a:lnTo>
                    <a:pt x="195" y="463"/>
                  </a:lnTo>
                  <a:lnTo>
                    <a:pt x="178" y="457"/>
                  </a:lnTo>
                  <a:lnTo>
                    <a:pt x="160" y="451"/>
                  </a:lnTo>
                  <a:lnTo>
                    <a:pt x="160" y="451"/>
                  </a:lnTo>
                  <a:lnTo>
                    <a:pt x="150" y="449"/>
                  </a:lnTo>
                  <a:lnTo>
                    <a:pt x="150" y="449"/>
                  </a:lnTo>
                  <a:lnTo>
                    <a:pt x="132" y="446"/>
                  </a:lnTo>
                  <a:lnTo>
                    <a:pt x="114" y="440"/>
                  </a:lnTo>
                  <a:lnTo>
                    <a:pt x="105" y="437"/>
                  </a:lnTo>
                  <a:lnTo>
                    <a:pt x="96" y="433"/>
                  </a:lnTo>
                  <a:lnTo>
                    <a:pt x="90" y="428"/>
                  </a:lnTo>
                  <a:lnTo>
                    <a:pt x="85" y="421"/>
                  </a:lnTo>
                  <a:lnTo>
                    <a:pt x="85" y="421"/>
                  </a:lnTo>
                  <a:lnTo>
                    <a:pt x="82" y="415"/>
                  </a:lnTo>
                  <a:lnTo>
                    <a:pt x="79" y="408"/>
                  </a:lnTo>
                  <a:lnTo>
                    <a:pt x="74" y="391"/>
                  </a:lnTo>
                  <a:lnTo>
                    <a:pt x="70" y="375"/>
                  </a:lnTo>
                  <a:lnTo>
                    <a:pt x="66" y="358"/>
                  </a:lnTo>
                  <a:lnTo>
                    <a:pt x="66" y="358"/>
                  </a:lnTo>
                  <a:lnTo>
                    <a:pt x="61" y="332"/>
                  </a:lnTo>
                  <a:lnTo>
                    <a:pt x="57" y="315"/>
                  </a:lnTo>
                  <a:lnTo>
                    <a:pt x="57" y="315"/>
                  </a:lnTo>
                  <a:lnTo>
                    <a:pt x="46" y="269"/>
                  </a:lnTo>
                  <a:lnTo>
                    <a:pt x="41" y="245"/>
                  </a:lnTo>
                  <a:lnTo>
                    <a:pt x="36" y="222"/>
                  </a:lnTo>
                  <a:lnTo>
                    <a:pt x="36" y="222"/>
                  </a:lnTo>
                  <a:lnTo>
                    <a:pt x="29" y="186"/>
                  </a:lnTo>
                  <a:lnTo>
                    <a:pt x="21" y="151"/>
                  </a:lnTo>
                  <a:lnTo>
                    <a:pt x="21" y="151"/>
                  </a:lnTo>
                  <a:lnTo>
                    <a:pt x="14" y="119"/>
                  </a:lnTo>
                  <a:lnTo>
                    <a:pt x="6" y="88"/>
                  </a:lnTo>
                  <a:lnTo>
                    <a:pt x="4" y="71"/>
                  </a:lnTo>
                  <a:lnTo>
                    <a:pt x="2" y="56"/>
                  </a:lnTo>
                  <a:lnTo>
                    <a:pt x="1" y="39"/>
                  </a:lnTo>
                  <a:lnTo>
                    <a:pt x="0" y="24"/>
                  </a:lnTo>
                  <a:lnTo>
                    <a:pt x="0" y="24"/>
                  </a:lnTo>
                  <a:lnTo>
                    <a:pt x="1" y="19"/>
                  </a:lnTo>
                  <a:lnTo>
                    <a:pt x="2" y="16"/>
                  </a:lnTo>
                  <a:lnTo>
                    <a:pt x="4" y="12"/>
                  </a:lnTo>
                  <a:lnTo>
                    <a:pt x="6" y="10"/>
                  </a:lnTo>
                  <a:lnTo>
                    <a:pt x="12" y="7"/>
                  </a:lnTo>
                  <a:lnTo>
                    <a:pt x="16" y="6"/>
                  </a:lnTo>
                  <a:lnTo>
                    <a:pt x="17" y="6"/>
                  </a:lnTo>
                  <a:lnTo>
                    <a:pt x="19" y="5"/>
                  </a:lnTo>
                  <a:lnTo>
                    <a:pt x="19" y="5"/>
                  </a:lnTo>
                  <a:lnTo>
                    <a:pt x="21" y="3"/>
                  </a:lnTo>
                  <a:lnTo>
                    <a:pt x="25" y="1"/>
                  </a:lnTo>
                  <a:lnTo>
                    <a:pt x="28" y="0"/>
                  </a:lnTo>
                  <a:lnTo>
                    <a:pt x="32" y="0"/>
                  </a:lnTo>
                  <a:lnTo>
                    <a:pt x="32" y="0"/>
                  </a:lnTo>
                  <a:lnTo>
                    <a:pt x="35" y="0"/>
                  </a:lnTo>
                  <a:lnTo>
                    <a:pt x="39" y="2"/>
                  </a:lnTo>
                  <a:lnTo>
                    <a:pt x="44" y="4"/>
                  </a:lnTo>
                  <a:lnTo>
                    <a:pt x="47" y="8"/>
                  </a:lnTo>
                  <a:lnTo>
                    <a:pt x="56" y="2"/>
                  </a:lnTo>
                  <a:lnTo>
                    <a:pt x="56" y="2"/>
                  </a:lnTo>
                  <a:lnTo>
                    <a:pt x="57" y="3"/>
                  </a:lnTo>
                  <a:lnTo>
                    <a:pt x="56" y="6"/>
                  </a:lnTo>
                  <a:lnTo>
                    <a:pt x="56" y="6"/>
                  </a:lnTo>
                  <a:lnTo>
                    <a:pt x="54" y="8"/>
                  </a:lnTo>
                  <a:lnTo>
                    <a:pt x="53" y="8"/>
                  </a:lnTo>
                  <a:lnTo>
                    <a:pt x="53" y="8"/>
                  </a:lnTo>
                  <a:lnTo>
                    <a:pt x="57" y="9"/>
                  </a:lnTo>
                  <a:lnTo>
                    <a:pt x="73" y="16"/>
                  </a:lnTo>
                  <a:lnTo>
                    <a:pt x="73" y="16"/>
                  </a:lnTo>
                  <a:lnTo>
                    <a:pt x="87" y="23"/>
                  </a:lnTo>
                  <a:lnTo>
                    <a:pt x="101" y="30"/>
                  </a:lnTo>
                  <a:lnTo>
                    <a:pt x="101" y="30"/>
                  </a:lnTo>
                  <a:lnTo>
                    <a:pt x="126" y="42"/>
                  </a:lnTo>
                  <a:lnTo>
                    <a:pt x="150" y="53"/>
                  </a:lnTo>
                  <a:lnTo>
                    <a:pt x="150" y="53"/>
                  </a:lnTo>
                  <a:lnTo>
                    <a:pt x="190" y="71"/>
                  </a:lnTo>
                  <a:lnTo>
                    <a:pt x="231" y="90"/>
                  </a:lnTo>
                  <a:lnTo>
                    <a:pt x="231" y="90"/>
                  </a:lnTo>
                  <a:lnTo>
                    <a:pt x="245" y="97"/>
                  </a:lnTo>
                  <a:lnTo>
                    <a:pt x="262" y="104"/>
                  </a:lnTo>
                  <a:lnTo>
                    <a:pt x="262" y="104"/>
                  </a:lnTo>
                  <a:lnTo>
                    <a:pt x="292" y="117"/>
                  </a:lnTo>
                  <a:lnTo>
                    <a:pt x="307" y="125"/>
                  </a:lnTo>
                  <a:lnTo>
                    <a:pt x="321" y="133"/>
                  </a:lnTo>
                  <a:lnTo>
                    <a:pt x="335" y="142"/>
                  </a:lnTo>
                  <a:lnTo>
                    <a:pt x="346" y="152"/>
                  </a:lnTo>
                  <a:lnTo>
                    <a:pt x="351" y="157"/>
                  </a:lnTo>
                  <a:lnTo>
                    <a:pt x="356" y="163"/>
                  </a:lnTo>
                  <a:lnTo>
                    <a:pt x="359" y="169"/>
                  </a:lnTo>
                  <a:lnTo>
                    <a:pt x="362" y="176"/>
                  </a:lnTo>
                  <a:lnTo>
                    <a:pt x="373" y="204"/>
                  </a:lnTo>
                  <a:lnTo>
                    <a:pt x="373" y="204"/>
                  </a:lnTo>
                  <a:lnTo>
                    <a:pt x="404" y="282"/>
                  </a:lnTo>
                  <a:lnTo>
                    <a:pt x="404" y="282"/>
                  </a:lnTo>
                  <a:lnTo>
                    <a:pt x="410" y="296"/>
                  </a:lnTo>
                  <a:lnTo>
                    <a:pt x="416" y="310"/>
                  </a:lnTo>
                  <a:lnTo>
                    <a:pt x="430" y="337"/>
                  </a:lnTo>
                  <a:lnTo>
                    <a:pt x="430" y="337"/>
                  </a:lnTo>
                  <a:lnTo>
                    <a:pt x="441" y="358"/>
                  </a:lnTo>
                  <a:lnTo>
                    <a:pt x="452" y="381"/>
                  </a:lnTo>
                  <a:lnTo>
                    <a:pt x="452" y="381"/>
                  </a:lnTo>
                  <a:lnTo>
                    <a:pt x="461" y="401"/>
                  </a:lnTo>
                  <a:lnTo>
                    <a:pt x="471" y="420"/>
                  </a:lnTo>
                  <a:lnTo>
                    <a:pt x="471" y="420"/>
                  </a:lnTo>
                  <a:lnTo>
                    <a:pt x="484" y="445"/>
                  </a:lnTo>
                  <a:lnTo>
                    <a:pt x="490" y="459"/>
                  </a:lnTo>
                  <a:lnTo>
                    <a:pt x="495" y="472"/>
                  </a:lnTo>
                  <a:lnTo>
                    <a:pt x="495" y="472"/>
                  </a:lnTo>
                  <a:lnTo>
                    <a:pt x="499" y="484"/>
                  </a:lnTo>
                  <a:lnTo>
                    <a:pt x="501" y="497"/>
                  </a:lnTo>
                  <a:lnTo>
                    <a:pt x="501" y="497"/>
                  </a:lnTo>
                  <a:lnTo>
                    <a:pt x="503" y="509"/>
                  </a:lnTo>
                  <a:lnTo>
                    <a:pt x="507" y="522"/>
                  </a:lnTo>
                  <a:lnTo>
                    <a:pt x="507" y="522"/>
                  </a:lnTo>
                  <a:lnTo>
                    <a:pt x="509" y="527"/>
                  </a:lnTo>
                  <a:lnTo>
                    <a:pt x="509" y="527"/>
                  </a:lnTo>
                  <a:lnTo>
                    <a:pt x="509" y="528"/>
                  </a:lnTo>
                  <a:lnTo>
                    <a:pt x="508" y="529"/>
                  </a:lnTo>
                  <a:lnTo>
                    <a:pt x="508" y="529"/>
                  </a:lnTo>
                  <a:lnTo>
                    <a:pt x="510" y="532"/>
                  </a:lnTo>
                  <a:lnTo>
                    <a:pt x="512" y="535"/>
                  </a:lnTo>
                  <a:lnTo>
                    <a:pt x="513" y="540"/>
                  </a:lnTo>
                  <a:lnTo>
                    <a:pt x="513" y="545"/>
                  </a:lnTo>
                  <a:lnTo>
                    <a:pt x="512" y="549"/>
                  </a:lnTo>
                  <a:lnTo>
                    <a:pt x="512" y="549"/>
                  </a:lnTo>
                  <a:lnTo>
                    <a:pt x="508" y="554"/>
                  </a:lnTo>
                  <a:lnTo>
                    <a:pt x="504" y="558"/>
                  </a:lnTo>
                  <a:lnTo>
                    <a:pt x="499" y="560"/>
                  </a:lnTo>
                  <a:lnTo>
                    <a:pt x="495" y="561"/>
                  </a:lnTo>
                  <a:lnTo>
                    <a:pt x="495" y="561"/>
                  </a:lnTo>
                  <a:lnTo>
                    <a:pt x="495" y="561"/>
                  </a:lnTo>
                  <a:lnTo>
                    <a:pt x="492" y="560"/>
                  </a:lnTo>
                  <a:lnTo>
                    <a:pt x="490" y="560"/>
                  </a:lnTo>
                  <a:lnTo>
                    <a:pt x="489" y="561"/>
                  </a:lnTo>
                  <a:lnTo>
                    <a:pt x="489" y="561"/>
                  </a:lnTo>
                  <a:lnTo>
                    <a:pt x="485" y="562"/>
                  </a:lnTo>
                  <a:lnTo>
                    <a:pt x="481" y="563"/>
                  </a:lnTo>
                  <a:lnTo>
                    <a:pt x="481" y="563"/>
                  </a:lnTo>
                  <a:close/>
                  <a:moveTo>
                    <a:pt x="41" y="52"/>
                  </a:moveTo>
                  <a:lnTo>
                    <a:pt x="41" y="52"/>
                  </a:lnTo>
                  <a:lnTo>
                    <a:pt x="43" y="61"/>
                  </a:lnTo>
                  <a:lnTo>
                    <a:pt x="43" y="61"/>
                  </a:lnTo>
                  <a:lnTo>
                    <a:pt x="46" y="75"/>
                  </a:lnTo>
                  <a:lnTo>
                    <a:pt x="46" y="75"/>
                  </a:lnTo>
                  <a:lnTo>
                    <a:pt x="47" y="88"/>
                  </a:lnTo>
                  <a:lnTo>
                    <a:pt x="48" y="100"/>
                  </a:lnTo>
                  <a:lnTo>
                    <a:pt x="48" y="100"/>
                  </a:lnTo>
                  <a:lnTo>
                    <a:pt x="50" y="115"/>
                  </a:lnTo>
                  <a:lnTo>
                    <a:pt x="52" y="129"/>
                  </a:lnTo>
                  <a:lnTo>
                    <a:pt x="52" y="129"/>
                  </a:lnTo>
                  <a:lnTo>
                    <a:pt x="55" y="137"/>
                  </a:lnTo>
                  <a:lnTo>
                    <a:pt x="58" y="147"/>
                  </a:lnTo>
                  <a:lnTo>
                    <a:pt x="58" y="147"/>
                  </a:lnTo>
                  <a:lnTo>
                    <a:pt x="62" y="160"/>
                  </a:lnTo>
                  <a:lnTo>
                    <a:pt x="64" y="166"/>
                  </a:lnTo>
                  <a:lnTo>
                    <a:pt x="65" y="173"/>
                  </a:lnTo>
                  <a:lnTo>
                    <a:pt x="65" y="173"/>
                  </a:lnTo>
                  <a:lnTo>
                    <a:pt x="65" y="183"/>
                  </a:lnTo>
                  <a:lnTo>
                    <a:pt x="67" y="197"/>
                  </a:lnTo>
                  <a:lnTo>
                    <a:pt x="69" y="212"/>
                  </a:lnTo>
                  <a:lnTo>
                    <a:pt x="73" y="224"/>
                  </a:lnTo>
                  <a:lnTo>
                    <a:pt x="73" y="224"/>
                  </a:lnTo>
                  <a:lnTo>
                    <a:pt x="78" y="239"/>
                  </a:lnTo>
                  <a:lnTo>
                    <a:pt x="82" y="254"/>
                  </a:lnTo>
                  <a:lnTo>
                    <a:pt x="88" y="284"/>
                  </a:lnTo>
                  <a:lnTo>
                    <a:pt x="88" y="284"/>
                  </a:lnTo>
                  <a:lnTo>
                    <a:pt x="93" y="310"/>
                  </a:lnTo>
                  <a:lnTo>
                    <a:pt x="100" y="336"/>
                  </a:lnTo>
                  <a:lnTo>
                    <a:pt x="100" y="336"/>
                  </a:lnTo>
                  <a:lnTo>
                    <a:pt x="105" y="349"/>
                  </a:lnTo>
                  <a:lnTo>
                    <a:pt x="105" y="349"/>
                  </a:lnTo>
                  <a:lnTo>
                    <a:pt x="112" y="374"/>
                  </a:lnTo>
                  <a:lnTo>
                    <a:pt x="115" y="386"/>
                  </a:lnTo>
                  <a:lnTo>
                    <a:pt x="118" y="399"/>
                  </a:lnTo>
                  <a:lnTo>
                    <a:pt x="118" y="402"/>
                  </a:lnTo>
                  <a:lnTo>
                    <a:pt x="121" y="403"/>
                  </a:lnTo>
                  <a:lnTo>
                    <a:pt x="121" y="403"/>
                  </a:lnTo>
                  <a:lnTo>
                    <a:pt x="132" y="408"/>
                  </a:lnTo>
                  <a:lnTo>
                    <a:pt x="145" y="412"/>
                  </a:lnTo>
                  <a:lnTo>
                    <a:pt x="170" y="418"/>
                  </a:lnTo>
                  <a:lnTo>
                    <a:pt x="170" y="418"/>
                  </a:lnTo>
                  <a:lnTo>
                    <a:pt x="188" y="424"/>
                  </a:lnTo>
                  <a:lnTo>
                    <a:pt x="206" y="430"/>
                  </a:lnTo>
                  <a:lnTo>
                    <a:pt x="206" y="430"/>
                  </a:lnTo>
                  <a:lnTo>
                    <a:pt x="221" y="436"/>
                  </a:lnTo>
                  <a:lnTo>
                    <a:pt x="235" y="443"/>
                  </a:lnTo>
                  <a:lnTo>
                    <a:pt x="235" y="443"/>
                  </a:lnTo>
                  <a:lnTo>
                    <a:pt x="259" y="453"/>
                  </a:lnTo>
                  <a:lnTo>
                    <a:pt x="259" y="453"/>
                  </a:lnTo>
                  <a:lnTo>
                    <a:pt x="271" y="458"/>
                  </a:lnTo>
                  <a:lnTo>
                    <a:pt x="283" y="461"/>
                  </a:lnTo>
                  <a:lnTo>
                    <a:pt x="283" y="461"/>
                  </a:lnTo>
                  <a:lnTo>
                    <a:pt x="301" y="466"/>
                  </a:lnTo>
                  <a:lnTo>
                    <a:pt x="308" y="469"/>
                  </a:lnTo>
                  <a:lnTo>
                    <a:pt x="315" y="472"/>
                  </a:lnTo>
                  <a:lnTo>
                    <a:pt x="315" y="472"/>
                  </a:lnTo>
                  <a:lnTo>
                    <a:pt x="325" y="478"/>
                  </a:lnTo>
                  <a:lnTo>
                    <a:pt x="335" y="482"/>
                  </a:lnTo>
                  <a:lnTo>
                    <a:pt x="356" y="489"/>
                  </a:lnTo>
                  <a:lnTo>
                    <a:pt x="356" y="489"/>
                  </a:lnTo>
                  <a:lnTo>
                    <a:pt x="371" y="493"/>
                  </a:lnTo>
                  <a:lnTo>
                    <a:pt x="386" y="498"/>
                  </a:lnTo>
                  <a:lnTo>
                    <a:pt x="386" y="498"/>
                  </a:lnTo>
                  <a:lnTo>
                    <a:pt x="406" y="507"/>
                  </a:lnTo>
                  <a:lnTo>
                    <a:pt x="427" y="514"/>
                  </a:lnTo>
                  <a:lnTo>
                    <a:pt x="446" y="520"/>
                  </a:lnTo>
                  <a:lnTo>
                    <a:pt x="463" y="524"/>
                  </a:lnTo>
                  <a:lnTo>
                    <a:pt x="471" y="525"/>
                  </a:lnTo>
                  <a:lnTo>
                    <a:pt x="470" y="516"/>
                  </a:lnTo>
                  <a:lnTo>
                    <a:pt x="470" y="516"/>
                  </a:lnTo>
                  <a:lnTo>
                    <a:pt x="468" y="507"/>
                  </a:lnTo>
                  <a:lnTo>
                    <a:pt x="468" y="507"/>
                  </a:lnTo>
                  <a:lnTo>
                    <a:pt x="465" y="496"/>
                  </a:lnTo>
                  <a:lnTo>
                    <a:pt x="462" y="484"/>
                  </a:lnTo>
                  <a:lnTo>
                    <a:pt x="453" y="463"/>
                  </a:lnTo>
                  <a:lnTo>
                    <a:pt x="442" y="441"/>
                  </a:lnTo>
                  <a:lnTo>
                    <a:pt x="432" y="419"/>
                  </a:lnTo>
                  <a:lnTo>
                    <a:pt x="432" y="419"/>
                  </a:lnTo>
                  <a:lnTo>
                    <a:pt x="422" y="400"/>
                  </a:lnTo>
                  <a:lnTo>
                    <a:pt x="422" y="400"/>
                  </a:lnTo>
                  <a:lnTo>
                    <a:pt x="413" y="385"/>
                  </a:lnTo>
                  <a:lnTo>
                    <a:pt x="405" y="371"/>
                  </a:lnTo>
                  <a:lnTo>
                    <a:pt x="405" y="371"/>
                  </a:lnTo>
                  <a:lnTo>
                    <a:pt x="391" y="344"/>
                  </a:lnTo>
                  <a:lnTo>
                    <a:pt x="384" y="332"/>
                  </a:lnTo>
                  <a:lnTo>
                    <a:pt x="379" y="317"/>
                  </a:lnTo>
                  <a:lnTo>
                    <a:pt x="374" y="304"/>
                  </a:lnTo>
                  <a:lnTo>
                    <a:pt x="374" y="304"/>
                  </a:lnTo>
                  <a:lnTo>
                    <a:pt x="367" y="280"/>
                  </a:lnTo>
                  <a:lnTo>
                    <a:pt x="359" y="257"/>
                  </a:lnTo>
                  <a:lnTo>
                    <a:pt x="349" y="234"/>
                  </a:lnTo>
                  <a:lnTo>
                    <a:pt x="338" y="213"/>
                  </a:lnTo>
                  <a:lnTo>
                    <a:pt x="338" y="213"/>
                  </a:lnTo>
                  <a:lnTo>
                    <a:pt x="332" y="201"/>
                  </a:lnTo>
                  <a:lnTo>
                    <a:pt x="332" y="201"/>
                  </a:lnTo>
                  <a:lnTo>
                    <a:pt x="329" y="193"/>
                  </a:lnTo>
                  <a:lnTo>
                    <a:pt x="325" y="186"/>
                  </a:lnTo>
                  <a:lnTo>
                    <a:pt x="318" y="179"/>
                  </a:lnTo>
                  <a:lnTo>
                    <a:pt x="310" y="171"/>
                  </a:lnTo>
                  <a:lnTo>
                    <a:pt x="310" y="171"/>
                  </a:lnTo>
                  <a:lnTo>
                    <a:pt x="292" y="161"/>
                  </a:lnTo>
                  <a:lnTo>
                    <a:pt x="272" y="151"/>
                  </a:lnTo>
                  <a:lnTo>
                    <a:pt x="266" y="147"/>
                  </a:lnTo>
                  <a:lnTo>
                    <a:pt x="266" y="147"/>
                  </a:lnTo>
                  <a:lnTo>
                    <a:pt x="236" y="132"/>
                  </a:lnTo>
                  <a:lnTo>
                    <a:pt x="207" y="120"/>
                  </a:lnTo>
                  <a:lnTo>
                    <a:pt x="207" y="120"/>
                  </a:lnTo>
                  <a:lnTo>
                    <a:pt x="168" y="102"/>
                  </a:lnTo>
                  <a:lnTo>
                    <a:pt x="168" y="102"/>
                  </a:lnTo>
                  <a:lnTo>
                    <a:pt x="125" y="81"/>
                  </a:lnTo>
                  <a:lnTo>
                    <a:pt x="125" y="81"/>
                  </a:lnTo>
                  <a:lnTo>
                    <a:pt x="96" y="66"/>
                  </a:lnTo>
                  <a:lnTo>
                    <a:pt x="65" y="52"/>
                  </a:lnTo>
                  <a:lnTo>
                    <a:pt x="65" y="52"/>
                  </a:lnTo>
                  <a:lnTo>
                    <a:pt x="56" y="48"/>
                  </a:lnTo>
                  <a:lnTo>
                    <a:pt x="47" y="45"/>
                  </a:lnTo>
                  <a:lnTo>
                    <a:pt x="38" y="42"/>
                  </a:lnTo>
                  <a:lnTo>
                    <a:pt x="41" y="5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9" name="chenying0907 481"/>
            <p:cNvSpPr>
              <a:spLocks noEditPoints="1"/>
            </p:cNvSpPr>
            <p:nvPr/>
          </p:nvSpPr>
          <p:spPr bwMode="auto">
            <a:xfrm>
              <a:off x="6511926" y="3416300"/>
              <a:ext cx="96838" cy="87313"/>
            </a:xfrm>
            <a:custGeom>
              <a:avLst/>
              <a:gdLst/>
              <a:ahLst/>
              <a:cxnLst>
                <a:cxn ang="0">
                  <a:pos x="97" y="165"/>
                </a:cxn>
                <a:cxn ang="0">
                  <a:pos x="87" y="164"/>
                </a:cxn>
                <a:cxn ang="0">
                  <a:pos x="81" y="163"/>
                </a:cxn>
                <a:cxn ang="0">
                  <a:pos x="60" y="156"/>
                </a:cxn>
                <a:cxn ang="0">
                  <a:pos x="31" y="139"/>
                </a:cxn>
                <a:cxn ang="0">
                  <a:pos x="10" y="118"/>
                </a:cxn>
                <a:cxn ang="0">
                  <a:pos x="4" y="105"/>
                </a:cxn>
                <a:cxn ang="0">
                  <a:pos x="0" y="85"/>
                </a:cxn>
                <a:cxn ang="0">
                  <a:pos x="2" y="64"/>
                </a:cxn>
                <a:cxn ang="0">
                  <a:pos x="8" y="48"/>
                </a:cxn>
                <a:cxn ang="0">
                  <a:pos x="27" y="26"/>
                </a:cxn>
                <a:cxn ang="0">
                  <a:pos x="47" y="8"/>
                </a:cxn>
                <a:cxn ang="0">
                  <a:pos x="68" y="1"/>
                </a:cxn>
                <a:cxn ang="0">
                  <a:pos x="88" y="1"/>
                </a:cxn>
                <a:cxn ang="0">
                  <a:pos x="120" y="8"/>
                </a:cxn>
                <a:cxn ang="0">
                  <a:pos x="136" y="17"/>
                </a:cxn>
                <a:cxn ang="0">
                  <a:pos x="159" y="38"/>
                </a:cxn>
                <a:cxn ang="0">
                  <a:pos x="175" y="62"/>
                </a:cxn>
                <a:cxn ang="0">
                  <a:pos x="182" y="78"/>
                </a:cxn>
                <a:cxn ang="0">
                  <a:pos x="185" y="106"/>
                </a:cxn>
                <a:cxn ang="0">
                  <a:pos x="183" y="132"/>
                </a:cxn>
                <a:cxn ang="0">
                  <a:pos x="176" y="146"/>
                </a:cxn>
                <a:cxn ang="0">
                  <a:pos x="165" y="155"/>
                </a:cxn>
                <a:cxn ang="0">
                  <a:pos x="134" y="164"/>
                </a:cxn>
                <a:cxn ang="0">
                  <a:pos x="110" y="165"/>
                </a:cxn>
                <a:cxn ang="0">
                  <a:pos x="75" y="39"/>
                </a:cxn>
                <a:cxn ang="0">
                  <a:pos x="59" y="46"/>
                </a:cxn>
                <a:cxn ang="0">
                  <a:pos x="43" y="64"/>
                </a:cxn>
                <a:cxn ang="0">
                  <a:pos x="37" y="79"/>
                </a:cxn>
                <a:cxn ang="0">
                  <a:pos x="39" y="96"/>
                </a:cxn>
                <a:cxn ang="0">
                  <a:pos x="55" y="113"/>
                </a:cxn>
                <a:cxn ang="0">
                  <a:pos x="77" y="125"/>
                </a:cxn>
                <a:cxn ang="0">
                  <a:pos x="94" y="129"/>
                </a:cxn>
                <a:cxn ang="0">
                  <a:pos x="102" y="129"/>
                </a:cxn>
                <a:cxn ang="0">
                  <a:pos x="131" y="129"/>
                </a:cxn>
                <a:cxn ang="0">
                  <a:pos x="142" y="126"/>
                </a:cxn>
                <a:cxn ang="0">
                  <a:pos x="149" y="119"/>
                </a:cxn>
                <a:cxn ang="0">
                  <a:pos x="147" y="97"/>
                </a:cxn>
                <a:cxn ang="0">
                  <a:pos x="145" y="86"/>
                </a:cxn>
                <a:cxn ang="0">
                  <a:pos x="132" y="65"/>
                </a:cxn>
                <a:cxn ang="0">
                  <a:pos x="118" y="52"/>
                </a:cxn>
                <a:cxn ang="0">
                  <a:pos x="101" y="41"/>
                </a:cxn>
                <a:cxn ang="0">
                  <a:pos x="84" y="38"/>
                </a:cxn>
              </a:cxnLst>
              <a:rect l="0" t="0" r="r" b="b"/>
              <a:pathLst>
                <a:path w="185" h="165">
                  <a:moveTo>
                    <a:pt x="110" y="165"/>
                  </a:moveTo>
                  <a:lnTo>
                    <a:pt x="110" y="165"/>
                  </a:lnTo>
                  <a:lnTo>
                    <a:pt x="97" y="165"/>
                  </a:lnTo>
                  <a:lnTo>
                    <a:pt x="91" y="165"/>
                  </a:lnTo>
                  <a:lnTo>
                    <a:pt x="91" y="165"/>
                  </a:lnTo>
                  <a:lnTo>
                    <a:pt x="87" y="164"/>
                  </a:lnTo>
                  <a:lnTo>
                    <a:pt x="82" y="163"/>
                  </a:lnTo>
                  <a:lnTo>
                    <a:pt x="82" y="163"/>
                  </a:lnTo>
                  <a:lnTo>
                    <a:pt x="81" y="163"/>
                  </a:lnTo>
                  <a:lnTo>
                    <a:pt x="81" y="163"/>
                  </a:lnTo>
                  <a:lnTo>
                    <a:pt x="70" y="160"/>
                  </a:lnTo>
                  <a:lnTo>
                    <a:pt x="60" y="156"/>
                  </a:lnTo>
                  <a:lnTo>
                    <a:pt x="49" y="152"/>
                  </a:lnTo>
                  <a:lnTo>
                    <a:pt x="39" y="146"/>
                  </a:lnTo>
                  <a:lnTo>
                    <a:pt x="31" y="139"/>
                  </a:lnTo>
                  <a:lnTo>
                    <a:pt x="22" y="133"/>
                  </a:lnTo>
                  <a:lnTo>
                    <a:pt x="16" y="126"/>
                  </a:lnTo>
                  <a:lnTo>
                    <a:pt x="10" y="118"/>
                  </a:lnTo>
                  <a:lnTo>
                    <a:pt x="10" y="118"/>
                  </a:lnTo>
                  <a:lnTo>
                    <a:pt x="7" y="111"/>
                  </a:lnTo>
                  <a:lnTo>
                    <a:pt x="4" y="105"/>
                  </a:lnTo>
                  <a:lnTo>
                    <a:pt x="2" y="99"/>
                  </a:lnTo>
                  <a:lnTo>
                    <a:pt x="1" y="92"/>
                  </a:lnTo>
                  <a:lnTo>
                    <a:pt x="0" y="85"/>
                  </a:lnTo>
                  <a:lnTo>
                    <a:pt x="0" y="78"/>
                  </a:lnTo>
                  <a:lnTo>
                    <a:pt x="1" y="71"/>
                  </a:lnTo>
                  <a:lnTo>
                    <a:pt x="2" y="64"/>
                  </a:lnTo>
                  <a:lnTo>
                    <a:pt x="2" y="64"/>
                  </a:lnTo>
                  <a:lnTo>
                    <a:pt x="5" y="56"/>
                  </a:lnTo>
                  <a:lnTo>
                    <a:pt x="8" y="48"/>
                  </a:lnTo>
                  <a:lnTo>
                    <a:pt x="13" y="40"/>
                  </a:lnTo>
                  <a:lnTo>
                    <a:pt x="19" y="33"/>
                  </a:lnTo>
                  <a:lnTo>
                    <a:pt x="27" y="26"/>
                  </a:lnTo>
                  <a:lnTo>
                    <a:pt x="33" y="19"/>
                  </a:lnTo>
                  <a:lnTo>
                    <a:pt x="47" y="8"/>
                  </a:lnTo>
                  <a:lnTo>
                    <a:pt x="47" y="8"/>
                  </a:lnTo>
                  <a:lnTo>
                    <a:pt x="53" y="5"/>
                  </a:lnTo>
                  <a:lnTo>
                    <a:pt x="61" y="2"/>
                  </a:lnTo>
                  <a:lnTo>
                    <a:pt x="68" y="1"/>
                  </a:lnTo>
                  <a:lnTo>
                    <a:pt x="77" y="0"/>
                  </a:lnTo>
                  <a:lnTo>
                    <a:pt x="77" y="0"/>
                  </a:lnTo>
                  <a:lnTo>
                    <a:pt x="88" y="1"/>
                  </a:lnTo>
                  <a:lnTo>
                    <a:pt x="98" y="3"/>
                  </a:lnTo>
                  <a:lnTo>
                    <a:pt x="108" y="5"/>
                  </a:lnTo>
                  <a:lnTo>
                    <a:pt x="120" y="8"/>
                  </a:lnTo>
                  <a:lnTo>
                    <a:pt x="120" y="8"/>
                  </a:lnTo>
                  <a:lnTo>
                    <a:pt x="128" y="12"/>
                  </a:lnTo>
                  <a:lnTo>
                    <a:pt x="136" y="17"/>
                  </a:lnTo>
                  <a:lnTo>
                    <a:pt x="144" y="24"/>
                  </a:lnTo>
                  <a:lnTo>
                    <a:pt x="152" y="31"/>
                  </a:lnTo>
                  <a:lnTo>
                    <a:pt x="159" y="38"/>
                  </a:lnTo>
                  <a:lnTo>
                    <a:pt x="166" y="46"/>
                  </a:lnTo>
                  <a:lnTo>
                    <a:pt x="171" y="54"/>
                  </a:lnTo>
                  <a:lnTo>
                    <a:pt x="175" y="62"/>
                  </a:lnTo>
                  <a:lnTo>
                    <a:pt x="175" y="62"/>
                  </a:lnTo>
                  <a:lnTo>
                    <a:pt x="178" y="69"/>
                  </a:lnTo>
                  <a:lnTo>
                    <a:pt x="182" y="78"/>
                  </a:lnTo>
                  <a:lnTo>
                    <a:pt x="184" y="88"/>
                  </a:lnTo>
                  <a:lnTo>
                    <a:pt x="185" y="97"/>
                  </a:lnTo>
                  <a:lnTo>
                    <a:pt x="185" y="106"/>
                  </a:lnTo>
                  <a:lnTo>
                    <a:pt x="185" y="116"/>
                  </a:lnTo>
                  <a:lnTo>
                    <a:pt x="183" y="132"/>
                  </a:lnTo>
                  <a:lnTo>
                    <a:pt x="183" y="132"/>
                  </a:lnTo>
                  <a:lnTo>
                    <a:pt x="182" y="137"/>
                  </a:lnTo>
                  <a:lnTo>
                    <a:pt x="178" y="141"/>
                  </a:lnTo>
                  <a:lnTo>
                    <a:pt x="176" y="146"/>
                  </a:lnTo>
                  <a:lnTo>
                    <a:pt x="173" y="150"/>
                  </a:lnTo>
                  <a:lnTo>
                    <a:pt x="169" y="153"/>
                  </a:lnTo>
                  <a:lnTo>
                    <a:pt x="165" y="155"/>
                  </a:lnTo>
                  <a:lnTo>
                    <a:pt x="156" y="160"/>
                  </a:lnTo>
                  <a:lnTo>
                    <a:pt x="145" y="162"/>
                  </a:lnTo>
                  <a:lnTo>
                    <a:pt x="134" y="164"/>
                  </a:lnTo>
                  <a:lnTo>
                    <a:pt x="123" y="165"/>
                  </a:lnTo>
                  <a:lnTo>
                    <a:pt x="110" y="165"/>
                  </a:lnTo>
                  <a:lnTo>
                    <a:pt x="110" y="165"/>
                  </a:lnTo>
                  <a:close/>
                  <a:moveTo>
                    <a:pt x="84" y="38"/>
                  </a:moveTo>
                  <a:lnTo>
                    <a:pt x="84" y="38"/>
                  </a:lnTo>
                  <a:lnTo>
                    <a:pt x="75" y="39"/>
                  </a:lnTo>
                  <a:lnTo>
                    <a:pt x="70" y="40"/>
                  </a:lnTo>
                  <a:lnTo>
                    <a:pt x="65" y="43"/>
                  </a:lnTo>
                  <a:lnTo>
                    <a:pt x="59" y="46"/>
                  </a:lnTo>
                  <a:lnTo>
                    <a:pt x="53" y="50"/>
                  </a:lnTo>
                  <a:lnTo>
                    <a:pt x="48" y="57"/>
                  </a:lnTo>
                  <a:lnTo>
                    <a:pt x="43" y="64"/>
                  </a:lnTo>
                  <a:lnTo>
                    <a:pt x="43" y="64"/>
                  </a:lnTo>
                  <a:lnTo>
                    <a:pt x="39" y="72"/>
                  </a:lnTo>
                  <a:lnTo>
                    <a:pt x="37" y="79"/>
                  </a:lnTo>
                  <a:lnTo>
                    <a:pt x="37" y="88"/>
                  </a:lnTo>
                  <a:lnTo>
                    <a:pt x="39" y="96"/>
                  </a:lnTo>
                  <a:lnTo>
                    <a:pt x="39" y="96"/>
                  </a:lnTo>
                  <a:lnTo>
                    <a:pt x="43" y="102"/>
                  </a:lnTo>
                  <a:lnTo>
                    <a:pt x="48" y="108"/>
                  </a:lnTo>
                  <a:lnTo>
                    <a:pt x="55" y="113"/>
                  </a:lnTo>
                  <a:lnTo>
                    <a:pt x="62" y="118"/>
                  </a:lnTo>
                  <a:lnTo>
                    <a:pt x="70" y="122"/>
                  </a:lnTo>
                  <a:lnTo>
                    <a:pt x="77" y="125"/>
                  </a:lnTo>
                  <a:lnTo>
                    <a:pt x="86" y="127"/>
                  </a:lnTo>
                  <a:lnTo>
                    <a:pt x="93" y="129"/>
                  </a:lnTo>
                  <a:lnTo>
                    <a:pt x="94" y="129"/>
                  </a:lnTo>
                  <a:lnTo>
                    <a:pt x="94" y="129"/>
                  </a:lnTo>
                  <a:lnTo>
                    <a:pt x="102" y="129"/>
                  </a:lnTo>
                  <a:lnTo>
                    <a:pt x="102" y="129"/>
                  </a:lnTo>
                  <a:lnTo>
                    <a:pt x="118" y="130"/>
                  </a:lnTo>
                  <a:lnTo>
                    <a:pt x="118" y="130"/>
                  </a:lnTo>
                  <a:lnTo>
                    <a:pt x="131" y="129"/>
                  </a:lnTo>
                  <a:lnTo>
                    <a:pt x="137" y="128"/>
                  </a:lnTo>
                  <a:lnTo>
                    <a:pt x="142" y="126"/>
                  </a:lnTo>
                  <a:lnTo>
                    <a:pt x="142" y="126"/>
                  </a:lnTo>
                  <a:lnTo>
                    <a:pt x="145" y="124"/>
                  </a:lnTo>
                  <a:lnTo>
                    <a:pt x="147" y="122"/>
                  </a:lnTo>
                  <a:lnTo>
                    <a:pt x="149" y="119"/>
                  </a:lnTo>
                  <a:lnTo>
                    <a:pt x="149" y="116"/>
                  </a:lnTo>
                  <a:lnTo>
                    <a:pt x="149" y="106"/>
                  </a:lnTo>
                  <a:lnTo>
                    <a:pt x="147" y="97"/>
                  </a:lnTo>
                  <a:lnTo>
                    <a:pt x="147" y="95"/>
                  </a:lnTo>
                  <a:lnTo>
                    <a:pt x="147" y="95"/>
                  </a:lnTo>
                  <a:lnTo>
                    <a:pt x="145" y="86"/>
                  </a:lnTo>
                  <a:lnTo>
                    <a:pt x="142" y="77"/>
                  </a:lnTo>
                  <a:lnTo>
                    <a:pt x="137" y="71"/>
                  </a:lnTo>
                  <a:lnTo>
                    <a:pt x="132" y="65"/>
                  </a:lnTo>
                  <a:lnTo>
                    <a:pt x="129" y="62"/>
                  </a:lnTo>
                  <a:lnTo>
                    <a:pt x="129" y="62"/>
                  </a:lnTo>
                  <a:lnTo>
                    <a:pt x="118" y="52"/>
                  </a:lnTo>
                  <a:lnTo>
                    <a:pt x="112" y="47"/>
                  </a:lnTo>
                  <a:lnTo>
                    <a:pt x="107" y="44"/>
                  </a:lnTo>
                  <a:lnTo>
                    <a:pt x="101" y="41"/>
                  </a:lnTo>
                  <a:lnTo>
                    <a:pt x="96" y="39"/>
                  </a:lnTo>
                  <a:lnTo>
                    <a:pt x="90" y="38"/>
                  </a:lnTo>
                  <a:lnTo>
                    <a:pt x="84" y="38"/>
                  </a:lnTo>
                  <a:lnTo>
                    <a:pt x="84" y="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0" name="chenying0907 482"/>
            <p:cNvSpPr>
              <a:spLocks/>
            </p:cNvSpPr>
            <p:nvPr/>
          </p:nvSpPr>
          <p:spPr bwMode="auto">
            <a:xfrm>
              <a:off x="6526213" y="3246438"/>
              <a:ext cx="79375" cy="63500"/>
            </a:xfrm>
            <a:custGeom>
              <a:avLst/>
              <a:gdLst/>
              <a:ahLst/>
              <a:cxnLst>
                <a:cxn ang="0">
                  <a:pos x="13" y="121"/>
                </a:cxn>
                <a:cxn ang="0">
                  <a:pos x="4" y="115"/>
                </a:cxn>
                <a:cxn ang="0">
                  <a:pos x="1" y="110"/>
                </a:cxn>
                <a:cxn ang="0">
                  <a:pos x="0" y="103"/>
                </a:cxn>
                <a:cxn ang="0">
                  <a:pos x="2" y="42"/>
                </a:cxn>
                <a:cxn ang="0">
                  <a:pos x="3" y="14"/>
                </a:cxn>
                <a:cxn ang="0">
                  <a:pos x="8" y="5"/>
                </a:cxn>
                <a:cxn ang="0">
                  <a:pos x="20" y="1"/>
                </a:cxn>
                <a:cxn ang="0">
                  <a:pos x="27" y="1"/>
                </a:cxn>
                <a:cxn ang="0">
                  <a:pos x="35" y="3"/>
                </a:cxn>
                <a:cxn ang="0">
                  <a:pos x="40" y="9"/>
                </a:cxn>
                <a:cxn ang="0">
                  <a:pos x="44" y="17"/>
                </a:cxn>
                <a:cxn ang="0">
                  <a:pos x="57" y="29"/>
                </a:cxn>
                <a:cxn ang="0">
                  <a:pos x="66" y="23"/>
                </a:cxn>
                <a:cxn ang="0">
                  <a:pos x="61" y="29"/>
                </a:cxn>
                <a:cxn ang="0">
                  <a:pos x="69" y="34"/>
                </a:cxn>
                <a:cxn ang="0">
                  <a:pos x="95" y="51"/>
                </a:cxn>
                <a:cxn ang="0">
                  <a:pos x="105" y="48"/>
                </a:cxn>
                <a:cxn ang="0">
                  <a:pos x="103" y="28"/>
                </a:cxn>
                <a:cxn ang="0">
                  <a:pos x="101" y="17"/>
                </a:cxn>
                <a:cxn ang="0">
                  <a:pos x="104" y="9"/>
                </a:cxn>
                <a:cxn ang="0">
                  <a:pos x="115" y="0"/>
                </a:cxn>
                <a:cxn ang="0">
                  <a:pos x="125" y="0"/>
                </a:cxn>
                <a:cxn ang="0">
                  <a:pos x="134" y="8"/>
                </a:cxn>
                <a:cxn ang="0">
                  <a:pos x="139" y="28"/>
                </a:cxn>
                <a:cxn ang="0">
                  <a:pos x="140" y="48"/>
                </a:cxn>
                <a:cxn ang="0">
                  <a:pos x="141" y="49"/>
                </a:cxn>
                <a:cxn ang="0">
                  <a:pos x="145" y="48"/>
                </a:cxn>
                <a:cxn ang="0">
                  <a:pos x="139" y="54"/>
                </a:cxn>
                <a:cxn ang="0">
                  <a:pos x="141" y="60"/>
                </a:cxn>
                <a:cxn ang="0">
                  <a:pos x="143" y="71"/>
                </a:cxn>
                <a:cxn ang="0">
                  <a:pos x="139" y="99"/>
                </a:cxn>
                <a:cxn ang="0">
                  <a:pos x="134" y="107"/>
                </a:cxn>
                <a:cxn ang="0">
                  <a:pos x="124" y="114"/>
                </a:cxn>
                <a:cxn ang="0">
                  <a:pos x="120" y="114"/>
                </a:cxn>
                <a:cxn ang="0">
                  <a:pos x="108" y="111"/>
                </a:cxn>
                <a:cxn ang="0">
                  <a:pos x="98" y="102"/>
                </a:cxn>
                <a:cxn ang="0">
                  <a:pos x="86" y="91"/>
                </a:cxn>
                <a:cxn ang="0">
                  <a:pos x="63" y="73"/>
                </a:cxn>
                <a:cxn ang="0">
                  <a:pos x="50" y="65"/>
                </a:cxn>
                <a:cxn ang="0">
                  <a:pos x="37" y="67"/>
                </a:cxn>
                <a:cxn ang="0">
                  <a:pos x="35" y="103"/>
                </a:cxn>
                <a:cxn ang="0">
                  <a:pos x="32" y="114"/>
                </a:cxn>
                <a:cxn ang="0">
                  <a:pos x="23" y="119"/>
                </a:cxn>
              </a:cxnLst>
              <a:rect l="0" t="0" r="r" b="b"/>
              <a:pathLst>
                <a:path w="149" h="121">
                  <a:moveTo>
                    <a:pt x="17" y="121"/>
                  </a:moveTo>
                  <a:lnTo>
                    <a:pt x="17" y="121"/>
                  </a:lnTo>
                  <a:lnTo>
                    <a:pt x="13" y="121"/>
                  </a:lnTo>
                  <a:lnTo>
                    <a:pt x="9" y="119"/>
                  </a:lnTo>
                  <a:lnTo>
                    <a:pt x="6" y="117"/>
                  </a:lnTo>
                  <a:lnTo>
                    <a:pt x="4" y="115"/>
                  </a:lnTo>
                  <a:lnTo>
                    <a:pt x="4" y="115"/>
                  </a:lnTo>
                  <a:lnTo>
                    <a:pt x="2" y="113"/>
                  </a:lnTo>
                  <a:lnTo>
                    <a:pt x="1" y="110"/>
                  </a:lnTo>
                  <a:lnTo>
                    <a:pt x="0" y="107"/>
                  </a:lnTo>
                  <a:lnTo>
                    <a:pt x="0" y="103"/>
                  </a:lnTo>
                  <a:lnTo>
                    <a:pt x="0" y="103"/>
                  </a:lnTo>
                  <a:lnTo>
                    <a:pt x="1" y="65"/>
                  </a:lnTo>
                  <a:lnTo>
                    <a:pt x="1" y="65"/>
                  </a:lnTo>
                  <a:lnTo>
                    <a:pt x="2" y="42"/>
                  </a:lnTo>
                  <a:lnTo>
                    <a:pt x="3" y="18"/>
                  </a:lnTo>
                  <a:lnTo>
                    <a:pt x="3" y="18"/>
                  </a:lnTo>
                  <a:lnTo>
                    <a:pt x="3" y="14"/>
                  </a:lnTo>
                  <a:lnTo>
                    <a:pt x="4" y="10"/>
                  </a:lnTo>
                  <a:lnTo>
                    <a:pt x="6" y="7"/>
                  </a:lnTo>
                  <a:lnTo>
                    <a:pt x="8" y="5"/>
                  </a:lnTo>
                  <a:lnTo>
                    <a:pt x="11" y="3"/>
                  </a:lnTo>
                  <a:lnTo>
                    <a:pt x="14" y="2"/>
                  </a:lnTo>
                  <a:lnTo>
                    <a:pt x="20" y="1"/>
                  </a:lnTo>
                  <a:lnTo>
                    <a:pt x="22" y="1"/>
                  </a:lnTo>
                  <a:lnTo>
                    <a:pt x="22" y="1"/>
                  </a:lnTo>
                  <a:lnTo>
                    <a:pt x="27" y="1"/>
                  </a:lnTo>
                  <a:lnTo>
                    <a:pt x="27" y="1"/>
                  </a:lnTo>
                  <a:lnTo>
                    <a:pt x="30" y="1"/>
                  </a:lnTo>
                  <a:lnTo>
                    <a:pt x="35" y="3"/>
                  </a:lnTo>
                  <a:lnTo>
                    <a:pt x="37" y="4"/>
                  </a:lnTo>
                  <a:lnTo>
                    <a:pt x="38" y="6"/>
                  </a:lnTo>
                  <a:lnTo>
                    <a:pt x="40" y="9"/>
                  </a:lnTo>
                  <a:lnTo>
                    <a:pt x="41" y="13"/>
                  </a:lnTo>
                  <a:lnTo>
                    <a:pt x="42" y="17"/>
                  </a:lnTo>
                  <a:lnTo>
                    <a:pt x="44" y="17"/>
                  </a:lnTo>
                  <a:lnTo>
                    <a:pt x="44" y="17"/>
                  </a:lnTo>
                  <a:lnTo>
                    <a:pt x="51" y="23"/>
                  </a:lnTo>
                  <a:lnTo>
                    <a:pt x="57" y="29"/>
                  </a:lnTo>
                  <a:lnTo>
                    <a:pt x="66" y="22"/>
                  </a:lnTo>
                  <a:lnTo>
                    <a:pt x="66" y="22"/>
                  </a:lnTo>
                  <a:lnTo>
                    <a:pt x="66" y="23"/>
                  </a:lnTo>
                  <a:lnTo>
                    <a:pt x="65" y="27"/>
                  </a:lnTo>
                  <a:lnTo>
                    <a:pt x="61" y="29"/>
                  </a:lnTo>
                  <a:lnTo>
                    <a:pt x="61" y="29"/>
                  </a:lnTo>
                  <a:lnTo>
                    <a:pt x="68" y="33"/>
                  </a:lnTo>
                  <a:lnTo>
                    <a:pt x="69" y="34"/>
                  </a:lnTo>
                  <a:lnTo>
                    <a:pt x="69" y="34"/>
                  </a:lnTo>
                  <a:lnTo>
                    <a:pt x="80" y="40"/>
                  </a:lnTo>
                  <a:lnTo>
                    <a:pt x="80" y="40"/>
                  </a:lnTo>
                  <a:lnTo>
                    <a:pt x="95" y="51"/>
                  </a:lnTo>
                  <a:lnTo>
                    <a:pt x="103" y="59"/>
                  </a:lnTo>
                  <a:lnTo>
                    <a:pt x="105" y="48"/>
                  </a:lnTo>
                  <a:lnTo>
                    <a:pt x="105" y="48"/>
                  </a:lnTo>
                  <a:lnTo>
                    <a:pt x="105" y="38"/>
                  </a:lnTo>
                  <a:lnTo>
                    <a:pt x="105" y="32"/>
                  </a:lnTo>
                  <a:lnTo>
                    <a:pt x="103" y="28"/>
                  </a:lnTo>
                  <a:lnTo>
                    <a:pt x="103" y="28"/>
                  </a:lnTo>
                  <a:lnTo>
                    <a:pt x="101" y="21"/>
                  </a:lnTo>
                  <a:lnTo>
                    <a:pt x="101" y="17"/>
                  </a:lnTo>
                  <a:lnTo>
                    <a:pt x="102" y="13"/>
                  </a:lnTo>
                  <a:lnTo>
                    <a:pt x="104" y="9"/>
                  </a:lnTo>
                  <a:lnTo>
                    <a:pt x="104" y="9"/>
                  </a:lnTo>
                  <a:lnTo>
                    <a:pt x="107" y="6"/>
                  </a:lnTo>
                  <a:lnTo>
                    <a:pt x="111" y="2"/>
                  </a:lnTo>
                  <a:lnTo>
                    <a:pt x="115" y="0"/>
                  </a:lnTo>
                  <a:lnTo>
                    <a:pt x="121" y="0"/>
                  </a:lnTo>
                  <a:lnTo>
                    <a:pt x="121" y="0"/>
                  </a:lnTo>
                  <a:lnTo>
                    <a:pt x="125" y="0"/>
                  </a:lnTo>
                  <a:lnTo>
                    <a:pt x="129" y="2"/>
                  </a:lnTo>
                  <a:lnTo>
                    <a:pt x="131" y="5"/>
                  </a:lnTo>
                  <a:lnTo>
                    <a:pt x="134" y="8"/>
                  </a:lnTo>
                  <a:lnTo>
                    <a:pt x="134" y="8"/>
                  </a:lnTo>
                  <a:lnTo>
                    <a:pt x="137" y="18"/>
                  </a:lnTo>
                  <a:lnTo>
                    <a:pt x="139" y="28"/>
                  </a:lnTo>
                  <a:lnTo>
                    <a:pt x="140" y="38"/>
                  </a:lnTo>
                  <a:lnTo>
                    <a:pt x="140" y="48"/>
                  </a:lnTo>
                  <a:lnTo>
                    <a:pt x="140" y="48"/>
                  </a:lnTo>
                  <a:lnTo>
                    <a:pt x="140" y="52"/>
                  </a:lnTo>
                  <a:lnTo>
                    <a:pt x="140" y="52"/>
                  </a:lnTo>
                  <a:lnTo>
                    <a:pt x="141" y="49"/>
                  </a:lnTo>
                  <a:lnTo>
                    <a:pt x="143" y="48"/>
                  </a:lnTo>
                  <a:lnTo>
                    <a:pt x="145" y="48"/>
                  </a:lnTo>
                  <a:lnTo>
                    <a:pt x="145" y="48"/>
                  </a:lnTo>
                  <a:lnTo>
                    <a:pt x="148" y="49"/>
                  </a:lnTo>
                  <a:lnTo>
                    <a:pt x="149" y="50"/>
                  </a:lnTo>
                  <a:lnTo>
                    <a:pt x="139" y="54"/>
                  </a:lnTo>
                  <a:lnTo>
                    <a:pt x="139" y="55"/>
                  </a:lnTo>
                  <a:lnTo>
                    <a:pt x="139" y="55"/>
                  </a:lnTo>
                  <a:lnTo>
                    <a:pt x="141" y="60"/>
                  </a:lnTo>
                  <a:lnTo>
                    <a:pt x="141" y="60"/>
                  </a:lnTo>
                  <a:lnTo>
                    <a:pt x="143" y="71"/>
                  </a:lnTo>
                  <a:lnTo>
                    <a:pt x="143" y="71"/>
                  </a:lnTo>
                  <a:lnTo>
                    <a:pt x="144" y="79"/>
                  </a:lnTo>
                  <a:lnTo>
                    <a:pt x="142" y="90"/>
                  </a:lnTo>
                  <a:lnTo>
                    <a:pt x="139" y="99"/>
                  </a:lnTo>
                  <a:lnTo>
                    <a:pt x="137" y="104"/>
                  </a:lnTo>
                  <a:lnTo>
                    <a:pt x="134" y="107"/>
                  </a:lnTo>
                  <a:lnTo>
                    <a:pt x="134" y="107"/>
                  </a:lnTo>
                  <a:lnTo>
                    <a:pt x="131" y="110"/>
                  </a:lnTo>
                  <a:lnTo>
                    <a:pt x="127" y="113"/>
                  </a:lnTo>
                  <a:lnTo>
                    <a:pt x="124" y="114"/>
                  </a:lnTo>
                  <a:lnTo>
                    <a:pt x="120" y="114"/>
                  </a:lnTo>
                  <a:lnTo>
                    <a:pt x="120" y="114"/>
                  </a:lnTo>
                  <a:lnTo>
                    <a:pt x="120" y="114"/>
                  </a:lnTo>
                  <a:lnTo>
                    <a:pt x="112" y="113"/>
                  </a:lnTo>
                  <a:lnTo>
                    <a:pt x="112" y="113"/>
                  </a:lnTo>
                  <a:lnTo>
                    <a:pt x="108" y="111"/>
                  </a:lnTo>
                  <a:lnTo>
                    <a:pt x="104" y="109"/>
                  </a:lnTo>
                  <a:lnTo>
                    <a:pt x="98" y="102"/>
                  </a:lnTo>
                  <a:lnTo>
                    <a:pt x="98" y="102"/>
                  </a:lnTo>
                  <a:lnTo>
                    <a:pt x="93" y="96"/>
                  </a:lnTo>
                  <a:lnTo>
                    <a:pt x="86" y="91"/>
                  </a:lnTo>
                  <a:lnTo>
                    <a:pt x="86" y="91"/>
                  </a:lnTo>
                  <a:lnTo>
                    <a:pt x="75" y="81"/>
                  </a:lnTo>
                  <a:lnTo>
                    <a:pt x="75" y="81"/>
                  </a:lnTo>
                  <a:lnTo>
                    <a:pt x="63" y="73"/>
                  </a:lnTo>
                  <a:lnTo>
                    <a:pt x="57" y="69"/>
                  </a:lnTo>
                  <a:lnTo>
                    <a:pt x="50" y="65"/>
                  </a:lnTo>
                  <a:lnTo>
                    <a:pt x="50" y="65"/>
                  </a:lnTo>
                  <a:lnTo>
                    <a:pt x="45" y="62"/>
                  </a:lnTo>
                  <a:lnTo>
                    <a:pt x="37" y="57"/>
                  </a:lnTo>
                  <a:lnTo>
                    <a:pt x="37" y="67"/>
                  </a:lnTo>
                  <a:lnTo>
                    <a:pt x="37" y="67"/>
                  </a:lnTo>
                  <a:lnTo>
                    <a:pt x="35" y="103"/>
                  </a:lnTo>
                  <a:lnTo>
                    <a:pt x="35" y="103"/>
                  </a:lnTo>
                  <a:lnTo>
                    <a:pt x="35" y="107"/>
                  </a:lnTo>
                  <a:lnTo>
                    <a:pt x="34" y="111"/>
                  </a:lnTo>
                  <a:lnTo>
                    <a:pt x="32" y="114"/>
                  </a:lnTo>
                  <a:lnTo>
                    <a:pt x="30" y="116"/>
                  </a:lnTo>
                  <a:lnTo>
                    <a:pt x="27" y="118"/>
                  </a:lnTo>
                  <a:lnTo>
                    <a:pt x="23" y="119"/>
                  </a:lnTo>
                  <a:lnTo>
                    <a:pt x="17" y="121"/>
                  </a:lnTo>
                  <a:lnTo>
                    <a:pt x="17" y="1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1" name="chenying0907 483"/>
            <p:cNvSpPr>
              <a:spLocks/>
            </p:cNvSpPr>
            <p:nvPr/>
          </p:nvSpPr>
          <p:spPr bwMode="auto">
            <a:xfrm>
              <a:off x="6692901" y="3432175"/>
              <a:ext cx="100013" cy="71438"/>
            </a:xfrm>
            <a:custGeom>
              <a:avLst/>
              <a:gdLst/>
              <a:ahLst/>
              <a:cxnLst>
                <a:cxn ang="0">
                  <a:pos x="162" y="135"/>
                </a:cxn>
                <a:cxn ang="0">
                  <a:pos x="155" y="130"/>
                </a:cxn>
                <a:cxn ang="0">
                  <a:pos x="150" y="119"/>
                </a:cxn>
                <a:cxn ang="0">
                  <a:pos x="152" y="60"/>
                </a:cxn>
                <a:cxn ang="0">
                  <a:pos x="143" y="45"/>
                </a:cxn>
                <a:cxn ang="0">
                  <a:pos x="136" y="45"/>
                </a:cxn>
                <a:cxn ang="0">
                  <a:pos x="114" y="42"/>
                </a:cxn>
                <a:cxn ang="0">
                  <a:pos x="108" y="48"/>
                </a:cxn>
                <a:cxn ang="0">
                  <a:pos x="110" y="70"/>
                </a:cxn>
                <a:cxn ang="0">
                  <a:pos x="111" y="81"/>
                </a:cxn>
                <a:cxn ang="0">
                  <a:pos x="110" y="102"/>
                </a:cxn>
                <a:cxn ang="0">
                  <a:pos x="111" y="106"/>
                </a:cxn>
                <a:cxn ang="0">
                  <a:pos x="114" y="118"/>
                </a:cxn>
                <a:cxn ang="0">
                  <a:pos x="110" y="126"/>
                </a:cxn>
                <a:cxn ang="0">
                  <a:pos x="95" y="133"/>
                </a:cxn>
                <a:cxn ang="0">
                  <a:pos x="83" y="128"/>
                </a:cxn>
                <a:cxn ang="0">
                  <a:pos x="77" y="120"/>
                </a:cxn>
                <a:cxn ang="0">
                  <a:pos x="74" y="99"/>
                </a:cxn>
                <a:cxn ang="0">
                  <a:pos x="74" y="76"/>
                </a:cxn>
                <a:cxn ang="0">
                  <a:pos x="72" y="45"/>
                </a:cxn>
                <a:cxn ang="0">
                  <a:pos x="67" y="40"/>
                </a:cxn>
                <a:cxn ang="0">
                  <a:pos x="42" y="44"/>
                </a:cxn>
                <a:cxn ang="0">
                  <a:pos x="41" y="67"/>
                </a:cxn>
                <a:cxn ang="0">
                  <a:pos x="39" y="82"/>
                </a:cxn>
                <a:cxn ang="0">
                  <a:pos x="35" y="116"/>
                </a:cxn>
                <a:cxn ang="0">
                  <a:pos x="32" y="126"/>
                </a:cxn>
                <a:cxn ang="0">
                  <a:pos x="23" y="132"/>
                </a:cxn>
                <a:cxn ang="0">
                  <a:pos x="12" y="132"/>
                </a:cxn>
                <a:cxn ang="0">
                  <a:pos x="3" y="128"/>
                </a:cxn>
                <a:cxn ang="0">
                  <a:pos x="0" y="123"/>
                </a:cxn>
                <a:cxn ang="0">
                  <a:pos x="1" y="102"/>
                </a:cxn>
                <a:cxn ang="0">
                  <a:pos x="5" y="68"/>
                </a:cxn>
                <a:cxn ang="0">
                  <a:pos x="6" y="29"/>
                </a:cxn>
                <a:cxn ang="0">
                  <a:pos x="6" y="13"/>
                </a:cxn>
                <a:cxn ang="0">
                  <a:pos x="11" y="5"/>
                </a:cxn>
                <a:cxn ang="0">
                  <a:pos x="23" y="1"/>
                </a:cxn>
                <a:cxn ang="0">
                  <a:pos x="27" y="1"/>
                </a:cxn>
                <a:cxn ang="0">
                  <a:pos x="35" y="0"/>
                </a:cxn>
                <a:cxn ang="0">
                  <a:pos x="60" y="4"/>
                </a:cxn>
                <a:cxn ang="0">
                  <a:pos x="100" y="5"/>
                </a:cxn>
                <a:cxn ang="0">
                  <a:pos x="132" y="7"/>
                </a:cxn>
                <a:cxn ang="0">
                  <a:pos x="160" y="10"/>
                </a:cxn>
                <a:cxn ang="0">
                  <a:pos x="172" y="15"/>
                </a:cxn>
                <a:cxn ang="0">
                  <a:pos x="182" y="26"/>
                </a:cxn>
                <a:cxn ang="0">
                  <a:pos x="190" y="60"/>
                </a:cxn>
                <a:cxn ang="0">
                  <a:pos x="188" y="97"/>
                </a:cxn>
                <a:cxn ang="0">
                  <a:pos x="187" y="123"/>
                </a:cxn>
                <a:cxn ang="0">
                  <a:pos x="181" y="132"/>
                </a:cxn>
                <a:cxn ang="0">
                  <a:pos x="169" y="136"/>
                </a:cxn>
              </a:cxnLst>
              <a:rect l="0" t="0" r="r" b="b"/>
              <a:pathLst>
                <a:path w="190" h="136">
                  <a:moveTo>
                    <a:pt x="169" y="136"/>
                  </a:moveTo>
                  <a:lnTo>
                    <a:pt x="169" y="136"/>
                  </a:lnTo>
                  <a:lnTo>
                    <a:pt x="162" y="135"/>
                  </a:lnTo>
                  <a:lnTo>
                    <a:pt x="159" y="134"/>
                  </a:lnTo>
                  <a:lnTo>
                    <a:pt x="157" y="132"/>
                  </a:lnTo>
                  <a:lnTo>
                    <a:pt x="155" y="130"/>
                  </a:lnTo>
                  <a:lnTo>
                    <a:pt x="153" y="127"/>
                  </a:lnTo>
                  <a:lnTo>
                    <a:pt x="152" y="123"/>
                  </a:lnTo>
                  <a:lnTo>
                    <a:pt x="150" y="119"/>
                  </a:lnTo>
                  <a:lnTo>
                    <a:pt x="150" y="119"/>
                  </a:lnTo>
                  <a:lnTo>
                    <a:pt x="152" y="60"/>
                  </a:lnTo>
                  <a:lnTo>
                    <a:pt x="152" y="60"/>
                  </a:lnTo>
                  <a:lnTo>
                    <a:pt x="152" y="50"/>
                  </a:lnTo>
                  <a:lnTo>
                    <a:pt x="152" y="44"/>
                  </a:lnTo>
                  <a:lnTo>
                    <a:pt x="143" y="45"/>
                  </a:lnTo>
                  <a:lnTo>
                    <a:pt x="143" y="45"/>
                  </a:lnTo>
                  <a:lnTo>
                    <a:pt x="136" y="45"/>
                  </a:lnTo>
                  <a:lnTo>
                    <a:pt x="136" y="45"/>
                  </a:lnTo>
                  <a:lnTo>
                    <a:pt x="129" y="44"/>
                  </a:lnTo>
                  <a:lnTo>
                    <a:pt x="129" y="44"/>
                  </a:lnTo>
                  <a:lnTo>
                    <a:pt x="114" y="42"/>
                  </a:lnTo>
                  <a:lnTo>
                    <a:pt x="108" y="41"/>
                  </a:lnTo>
                  <a:lnTo>
                    <a:pt x="108" y="48"/>
                  </a:lnTo>
                  <a:lnTo>
                    <a:pt x="108" y="48"/>
                  </a:lnTo>
                  <a:lnTo>
                    <a:pt x="109" y="59"/>
                  </a:lnTo>
                  <a:lnTo>
                    <a:pt x="109" y="59"/>
                  </a:lnTo>
                  <a:lnTo>
                    <a:pt x="110" y="70"/>
                  </a:lnTo>
                  <a:lnTo>
                    <a:pt x="111" y="80"/>
                  </a:lnTo>
                  <a:lnTo>
                    <a:pt x="111" y="81"/>
                  </a:lnTo>
                  <a:lnTo>
                    <a:pt x="111" y="81"/>
                  </a:lnTo>
                  <a:lnTo>
                    <a:pt x="110" y="96"/>
                  </a:lnTo>
                  <a:lnTo>
                    <a:pt x="110" y="96"/>
                  </a:lnTo>
                  <a:lnTo>
                    <a:pt x="110" y="102"/>
                  </a:lnTo>
                  <a:lnTo>
                    <a:pt x="110" y="104"/>
                  </a:lnTo>
                  <a:lnTo>
                    <a:pt x="111" y="106"/>
                  </a:lnTo>
                  <a:lnTo>
                    <a:pt x="111" y="106"/>
                  </a:lnTo>
                  <a:lnTo>
                    <a:pt x="114" y="110"/>
                  </a:lnTo>
                  <a:lnTo>
                    <a:pt x="115" y="115"/>
                  </a:lnTo>
                  <a:lnTo>
                    <a:pt x="114" y="118"/>
                  </a:lnTo>
                  <a:lnTo>
                    <a:pt x="113" y="121"/>
                  </a:lnTo>
                  <a:lnTo>
                    <a:pt x="113" y="121"/>
                  </a:lnTo>
                  <a:lnTo>
                    <a:pt x="110" y="126"/>
                  </a:lnTo>
                  <a:lnTo>
                    <a:pt x="106" y="129"/>
                  </a:lnTo>
                  <a:lnTo>
                    <a:pt x="101" y="132"/>
                  </a:lnTo>
                  <a:lnTo>
                    <a:pt x="95" y="133"/>
                  </a:lnTo>
                  <a:lnTo>
                    <a:pt x="95" y="133"/>
                  </a:lnTo>
                  <a:lnTo>
                    <a:pt x="88" y="132"/>
                  </a:lnTo>
                  <a:lnTo>
                    <a:pt x="83" y="128"/>
                  </a:lnTo>
                  <a:lnTo>
                    <a:pt x="83" y="128"/>
                  </a:lnTo>
                  <a:lnTo>
                    <a:pt x="80" y="125"/>
                  </a:lnTo>
                  <a:lnTo>
                    <a:pt x="77" y="120"/>
                  </a:lnTo>
                  <a:lnTo>
                    <a:pt x="76" y="116"/>
                  </a:lnTo>
                  <a:lnTo>
                    <a:pt x="75" y="110"/>
                  </a:lnTo>
                  <a:lnTo>
                    <a:pt x="74" y="99"/>
                  </a:lnTo>
                  <a:lnTo>
                    <a:pt x="74" y="90"/>
                  </a:lnTo>
                  <a:lnTo>
                    <a:pt x="74" y="90"/>
                  </a:lnTo>
                  <a:lnTo>
                    <a:pt x="74" y="76"/>
                  </a:lnTo>
                  <a:lnTo>
                    <a:pt x="73" y="63"/>
                  </a:lnTo>
                  <a:lnTo>
                    <a:pt x="73" y="63"/>
                  </a:lnTo>
                  <a:lnTo>
                    <a:pt x="72" y="45"/>
                  </a:lnTo>
                  <a:lnTo>
                    <a:pt x="72" y="40"/>
                  </a:lnTo>
                  <a:lnTo>
                    <a:pt x="67" y="40"/>
                  </a:lnTo>
                  <a:lnTo>
                    <a:pt x="67" y="40"/>
                  </a:lnTo>
                  <a:lnTo>
                    <a:pt x="48" y="39"/>
                  </a:lnTo>
                  <a:lnTo>
                    <a:pt x="42" y="38"/>
                  </a:lnTo>
                  <a:lnTo>
                    <a:pt x="42" y="44"/>
                  </a:lnTo>
                  <a:lnTo>
                    <a:pt x="42" y="44"/>
                  </a:lnTo>
                  <a:lnTo>
                    <a:pt x="42" y="55"/>
                  </a:lnTo>
                  <a:lnTo>
                    <a:pt x="41" y="67"/>
                  </a:lnTo>
                  <a:lnTo>
                    <a:pt x="41" y="67"/>
                  </a:lnTo>
                  <a:lnTo>
                    <a:pt x="39" y="82"/>
                  </a:lnTo>
                  <a:lnTo>
                    <a:pt x="39" y="82"/>
                  </a:lnTo>
                  <a:lnTo>
                    <a:pt x="37" y="99"/>
                  </a:lnTo>
                  <a:lnTo>
                    <a:pt x="35" y="116"/>
                  </a:lnTo>
                  <a:lnTo>
                    <a:pt x="35" y="116"/>
                  </a:lnTo>
                  <a:lnTo>
                    <a:pt x="35" y="120"/>
                  </a:lnTo>
                  <a:lnTo>
                    <a:pt x="34" y="123"/>
                  </a:lnTo>
                  <a:lnTo>
                    <a:pt x="32" y="126"/>
                  </a:lnTo>
                  <a:lnTo>
                    <a:pt x="29" y="129"/>
                  </a:lnTo>
                  <a:lnTo>
                    <a:pt x="27" y="131"/>
                  </a:lnTo>
                  <a:lnTo>
                    <a:pt x="23" y="132"/>
                  </a:lnTo>
                  <a:lnTo>
                    <a:pt x="16" y="133"/>
                  </a:lnTo>
                  <a:lnTo>
                    <a:pt x="16" y="133"/>
                  </a:lnTo>
                  <a:lnTo>
                    <a:pt x="12" y="132"/>
                  </a:lnTo>
                  <a:lnTo>
                    <a:pt x="9" y="132"/>
                  </a:lnTo>
                  <a:lnTo>
                    <a:pt x="6" y="130"/>
                  </a:lnTo>
                  <a:lnTo>
                    <a:pt x="3" y="128"/>
                  </a:lnTo>
                  <a:lnTo>
                    <a:pt x="3" y="128"/>
                  </a:lnTo>
                  <a:lnTo>
                    <a:pt x="2" y="126"/>
                  </a:lnTo>
                  <a:lnTo>
                    <a:pt x="0" y="123"/>
                  </a:lnTo>
                  <a:lnTo>
                    <a:pt x="0" y="116"/>
                  </a:lnTo>
                  <a:lnTo>
                    <a:pt x="0" y="116"/>
                  </a:lnTo>
                  <a:lnTo>
                    <a:pt x="1" y="102"/>
                  </a:lnTo>
                  <a:lnTo>
                    <a:pt x="2" y="89"/>
                  </a:lnTo>
                  <a:lnTo>
                    <a:pt x="2" y="89"/>
                  </a:lnTo>
                  <a:lnTo>
                    <a:pt x="5" y="68"/>
                  </a:lnTo>
                  <a:lnTo>
                    <a:pt x="5" y="68"/>
                  </a:lnTo>
                  <a:lnTo>
                    <a:pt x="6" y="48"/>
                  </a:lnTo>
                  <a:lnTo>
                    <a:pt x="6" y="29"/>
                  </a:lnTo>
                  <a:lnTo>
                    <a:pt x="6" y="17"/>
                  </a:lnTo>
                  <a:lnTo>
                    <a:pt x="6" y="17"/>
                  </a:lnTo>
                  <a:lnTo>
                    <a:pt x="6" y="13"/>
                  </a:lnTo>
                  <a:lnTo>
                    <a:pt x="7" y="10"/>
                  </a:lnTo>
                  <a:lnTo>
                    <a:pt x="9" y="7"/>
                  </a:lnTo>
                  <a:lnTo>
                    <a:pt x="11" y="5"/>
                  </a:lnTo>
                  <a:lnTo>
                    <a:pt x="14" y="3"/>
                  </a:lnTo>
                  <a:lnTo>
                    <a:pt x="17" y="2"/>
                  </a:lnTo>
                  <a:lnTo>
                    <a:pt x="23" y="1"/>
                  </a:lnTo>
                  <a:lnTo>
                    <a:pt x="24" y="1"/>
                  </a:lnTo>
                  <a:lnTo>
                    <a:pt x="27" y="1"/>
                  </a:lnTo>
                  <a:lnTo>
                    <a:pt x="27" y="1"/>
                  </a:lnTo>
                  <a:lnTo>
                    <a:pt x="31" y="0"/>
                  </a:lnTo>
                  <a:lnTo>
                    <a:pt x="31" y="0"/>
                  </a:lnTo>
                  <a:lnTo>
                    <a:pt x="35" y="0"/>
                  </a:lnTo>
                  <a:lnTo>
                    <a:pt x="35" y="0"/>
                  </a:lnTo>
                  <a:lnTo>
                    <a:pt x="47" y="3"/>
                  </a:lnTo>
                  <a:lnTo>
                    <a:pt x="60" y="4"/>
                  </a:lnTo>
                  <a:lnTo>
                    <a:pt x="85" y="5"/>
                  </a:lnTo>
                  <a:lnTo>
                    <a:pt x="85" y="5"/>
                  </a:lnTo>
                  <a:lnTo>
                    <a:pt x="100" y="5"/>
                  </a:lnTo>
                  <a:lnTo>
                    <a:pt x="114" y="6"/>
                  </a:lnTo>
                  <a:lnTo>
                    <a:pt x="114" y="6"/>
                  </a:lnTo>
                  <a:lnTo>
                    <a:pt x="132" y="7"/>
                  </a:lnTo>
                  <a:lnTo>
                    <a:pt x="132" y="7"/>
                  </a:lnTo>
                  <a:lnTo>
                    <a:pt x="150" y="8"/>
                  </a:lnTo>
                  <a:lnTo>
                    <a:pt x="160" y="10"/>
                  </a:lnTo>
                  <a:lnTo>
                    <a:pt x="168" y="12"/>
                  </a:lnTo>
                  <a:lnTo>
                    <a:pt x="168" y="12"/>
                  </a:lnTo>
                  <a:lnTo>
                    <a:pt x="172" y="15"/>
                  </a:lnTo>
                  <a:lnTo>
                    <a:pt x="176" y="18"/>
                  </a:lnTo>
                  <a:lnTo>
                    <a:pt x="179" y="22"/>
                  </a:lnTo>
                  <a:lnTo>
                    <a:pt x="182" y="26"/>
                  </a:lnTo>
                  <a:lnTo>
                    <a:pt x="186" y="36"/>
                  </a:lnTo>
                  <a:lnTo>
                    <a:pt x="189" y="47"/>
                  </a:lnTo>
                  <a:lnTo>
                    <a:pt x="190" y="60"/>
                  </a:lnTo>
                  <a:lnTo>
                    <a:pt x="190" y="72"/>
                  </a:lnTo>
                  <a:lnTo>
                    <a:pt x="188" y="97"/>
                  </a:lnTo>
                  <a:lnTo>
                    <a:pt x="188" y="97"/>
                  </a:lnTo>
                  <a:lnTo>
                    <a:pt x="187" y="119"/>
                  </a:lnTo>
                  <a:lnTo>
                    <a:pt x="187" y="119"/>
                  </a:lnTo>
                  <a:lnTo>
                    <a:pt x="187" y="123"/>
                  </a:lnTo>
                  <a:lnTo>
                    <a:pt x="186" y="127"/>
                  </a:lnTo>
                  <a:lnTo>
                    <a:pt x="184" y="130"/>
                  </a:lnTo>
                  <a:lnTo>
                    <a:pt x="181" y="132"/>
                  </a:lnTo>
                  <a:lnTo>
                    <a:pt x="178" y="134"/>
                  </a:lnTo>
                  <a:lnTo>
                    <a:pt x="175" y="135"/>
                  </a:lnTo>
                  <a:lnTo>
                    <a:pt x="169" y="136"/>
                  </a:lnTo>
                  <a:lnTo>
                    <a:pt x="169" y="1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2" name="chenying0907 484"/>
            <p:cNvSpPr>
              <a:spLocks/>
            </p:cNvSpPr>
            <p:nvPr/>
          </p:nvSpPr>
          <p:spPr bwMode="auto">
            <a:xfrm>
              <a:off x="6354763" y="3409950"/>
              <a:ext cx="55563" cy="111125"/>
            </a:xfrm>
            <a:custGeom>
              <a:avLst/>
              <a:gdLst/>
              <a:ahLst/>
              <a:cxnLst>
                <a:cxn ang="0">
                  <a:pos x="32" y="209"/>
                </a:cxn>
                <a:cxn ang="0">
                  <a:pos x="26" y="208"/>
                </a:cxn>
                <a:cxn ang="0">
                  <a:pos x="17" y="200"/>
                </a:cxn>
                <a:cxn ang="0">
                  <a:pos x="14" y="194"/>
                </a:cxn>
                <a:cxn ang="0">
                  <a:pos x="14" y="185"/>
                </a:cxn>
                <a:cxn ang="0">
                  <a:pos x="17" y="180"/>
                </a:cxn>
                <a:cxn ang="0">
                  <a:pos x="22" y="176"/>
                </a:cxn>
                <a:cxn ang="0">
                  <a:pos x="31" y="172"/>
                </a:cxn>
                <a:cxn ang="0">
                  <a:pos x="42" y="168"/>
                </a:cxn>
                <a:cxn ang="0">
                  <a:pos x="59" y="161"/>
                </a:cxn>
                <a:cxn ang="0">
                  <a:pos x="50" y="154"/>
                </a:cxn>
                <a:cxn ang="0">
                  <a:pos x="21" y="135"/>
                </a:cxn>
                <a:cxn ang="0">
                  <a:pos x="13" y="128"/>
                </a:cxn>
                <a:cxn ang="0">
                  <a:pos x="9" y="122"/>
                </a:cxn>
                <a:cxn ang="0">
                  <a:pos x="8" y="117"/>
                </a:cxn>
                <a:cxn ang="0">
                  <a:pos x="9" y="109"/>
                </a:cxn>
                <a:cxn ang="0">
                  <a:pos x="13" y="103"/>
                </a:cxn>
                <a:cxn ang="0">
                  <a:pos x="20" y="96"/>
                </a:cxn>
                <a:cxn ang="0">
                  <a:pos x="37" y="84"/>
                </a:cxn>
                <a:cxn ang="0">
                  <a:pos x="46" y="79"/>
                </a:cxn>
                <a:cxn ang="0">
                  <a:pos x="63" y="72"/>
                </a:cxn>
                <a:cxn ang="0">
                  <a:pos x="57" y="66"/>
                </a:cxn>
                <a:cxn ang="0">
                  <a:pos x="44" y="55"/>
                </a:cxn>
                <a:cxn ang="0">
                  <a:pos x="29" y="46"/>
                </a:cxn>
                <a:cxn ang="0">
                  <a:pos x="11" y="35"/>
                </a:cxn>
                <a:cxn ang="0">
                  <a:pos x="7" y="31"/>
                </a:cxn>
                <a:cxn ang="0">
                  <a:pos x="0" y="20"/>
                </a:cxn>
                <a:cxn ang="0">
                  <a:pos x="2" y="12"/>
                </a:cxn>
                <a:cxn ang="0">
                  <a:pos x="6" y="7"/>
                </a:cxn>
                <a:cxn ang="0">
                  <a:pos x="15" y="1"/>
                </a:cxn>
                <a:cxn ang="0">
                  <a:pos x="20" y="0"/>
                </a:cxn>
                <a:cxn ang="0">
                  <a:pos x="26" y="1"/>
                </a:cxn>
                <a:cxn ang="0">
                  <a:pos x="31" y="5"/>
                </a:cxn>
                <a:cxn ang="0">
                  <a:pos x="46" y="17"/>
                </a:cxn>
                <a:cxn ang="0">
                  <a:pos x="60" y="27"/>
                </a:cxn>
                <a:cxn ang="0">
                  <a:pos x="85" y="47"/>
                </a:cxn>
                <a:cxn ang="0">
                  <a:pos x="95" y="58"/>
                </a:cxn>
                <a:cxn ang="0">
                  <a:pos x="103" y="73"/>
                </a:cxn>
                <a:cxn ang="0">
                  <a:pos x="104" y="79"/>
                </a:cxn>
                <a:cxn ang="0">
                  <a:pos x="100" y="89"/>
                </a:cxn>
                <a:cxn ang="0">
                  <a:pos x="90" y="99"/>
                </a:cxn>
                <a:cxn ang="0">
                  <a:pos x="66" y="111"/>
                </a:cxn>
                <a:cxn ang="0">
                  <a:pos x="66" y="121"/>
                </a:cxn>
                <a:cxn ang="0">
                  <a:pos x="81" y="130"/>
                </a:cxn>
                <a:cxn ang="0">
                  <a:pos x="93" y="140"/>
                </a:cxn>
                <a:cxn ang="0">
                  <a:pos x="101" y="150"/>
                </a:cxn>
                <a:cxn ang="0">
                  <a:pos x="103" y="163"/>
                </a:cxn>
                <a:cxn ang="0">
                  <a:pos x="102" y="170"/>
                </a:cxn>
                <a:cxn ang="0">
                  <a:pos x="94" y="180"/>
                </a:cxn>
                <a:cxn ang="0">
                  <a:pos x="82" y="189"/>
                </a:cxn>
                <a:cxn ang="0">
                  <a:pos x="61" y="198"/>
                </a:cxn>
                <a:cxn ang="0">
                  <a:pos x="50" y="202"/>
                </a:cxn>
                <a:cxn ang="0">
                  <a:pos x="41" y="207"/>
                </a:cxn>
                <a:cxn ang="0">
                  <a:pos x="32" y="209"/>
                </a:cxn>
              </a:cxnLst>
              <a:rect l="0" t="0" r="r" b="b"/>
              <a:pathLst>
                <a:path w="104" h="209">
                  <a:moveTo>
                    <a:pt x="32" y="209"/>
                  </a:moveTo>
                  <a:lnTo>
                    <a:pt x="32" y="209"/>
                  </a:lnTo>
                  <a:lnTo>
                    <a:pt x="28" y="209"/>
                  </a:lnTo>
                  <a:lnTo>
                    <a:pt x="26" y="208"/>
                  </a:lnTo>
                  <a:lnTo>
                    <a:pt x="20" y="204"/>
                  </a:lnTo>
                  <a:lnTo>
                    <a:pt x="17" y="200"/>
                  </a:lnTo>
                  <a:lnTo>
                    <a:pt x="14" y="194"/>
                  </a:lnTo>
                  <a:lnTo>
                    <a:pt x="14" y="194"/>
                  </a:lnTo>
                  <a:lnTo>
                    <a:pt x="14" y="191"/>
                  </a:lnTo>
                  <a:lnTo>
                    <a:pt x="14" y="185"/>
                  </a:lnTo>
                  <a:lnTo>
                    <a:pt x="15" y="183"/>
                  </a:lnTo>
                  <a:lnTo>
                    <a:pt x="17" y="180"/>
                  </a:lnTo>
                  <a:lnTo>
                    <a:pt x="19" y="178"/>
                  </a:lnTo>
                  <a:lnTo>
                    <a:pt x="22" y="176"/>
                  </a:lnTo>
                  <a:lnTo>
                    <a:pt x="22" y="176"/>
                  </a:lnTo>
                  <a:lnTo>
                    <a:pt x="31" y="172"/>
                  </a:lnTo>
                  <a:lnTo>
                    <a:pt x="42" y="168"/>
                  </a:lnTo>
                  <a:lnTo>
                    <a:pt x="42" y="168"/>
                  </a:lnTo>
                  <a:lnTo>
                    <a:pt x="47" y="166"/>
                  </a:lnTo>
                  <a:lnTo>
                    <a:pt x="59" y="161"/>
                  </a:lnTo>
                  <a:lnTo>
                    <a:pt x="50" y="154"/>
                  </a:lnTo>
                  <a:lnTo>
                    <a:pt x="50" y="154"/>
                  </a:lnTo>
                  <a:lnTo>
                    <a:pt x="29" y="141"/>
                  </a:lnTo>
                  <a:lnTo>
                    <a:pt x="21" y="135"/>
                  </a:lnTo>
                  <a:lnTo>
                    <a:pt x="13" y="128"/>
                  </a:lnTo>
                  <a:lnTo>
                    <a:pt x="13" y="128"/>
                  </a:lnTo>
                  <a:lnTo>
                    <a:pt x="10" y="126"/>
                  </a:lnTo>
                  <a:lnTo>
                    <a:pt x="9" y="122"/>
                  </a:lnTo>
                  <a:lnTo>
                    <a:pt x="8" y="117"/>
                  </a:lnTo>
                  <a:lnTo>
                    <a:pt x="8" y="117"/>
                  </a:lnTo>
                  <a:lnTo>
                    <a:pt x="8" y="113"/>
                  </a:lnTo>
                  <a:lnTo>
                    <a:pt x="9" y="109"/>
                  </a:lnTo>
                  <a:lnTo>
                    <a:pt x="11" y="106"/>
                  </a:lnTo>
                  <a:lnTo>
                    <a:pt x="13" y="103"/>
                  </a:lnTo>
                  <a:lnTo>
                    <a:pt x="13" y="103"/>
                  </a:lnTo>
                  <a:lnTo>
                    <a:pt x="20" y="96"/>
                  </a:lnTo>
                  <a:lnTo>
                    <a:pt x="27" y="89"/>
                  </a:lnTo>
                  <a:lnTo>
                    <a:pt x="37" y="84"/>
                  </a:lnTo>
                  <a:lnTo>
                    <a:pt x="46" y="79"/>
                  </a:lnTo>
                  <a:lnTo>
                    <a:pt x="46" y="79"/>
                  </a:lnTo>
                  <a:lnTo>
                    <a:pt x="53" y="76"/>
                  </a:lnTo>
                  <a:lnTo>
                    <a:pt x="63" y="72"/>
                  </a:lnTo>
                  <a:lnTo>
                    <a:pt x="57" y="66"/>
                  </a:lnTo>
                  <a:lnTo>
                    <a:pt x="57" y="66"/>
                  </a:lnTo>
                  <a:lnTo>
                    <a:pt x="51" y="60"/>
                  </a:lnTo>
                  <a:lnTo>
                    <a:pt x="44" y="55"/>
                  </a:lnTo>
                  <a:lnTo>
                    <a:pt x="29" y="46"/>
                  </a:lnTo>
                  <a:lnTo>
                    <a:pt x="29" y="46"/>
                  </a:lnTo>
                  <a:lnTo>
                    <a:pt x="17" y="39"/>
                  </a:lnTo>
                  <a:lnTo>
                    <a:pt x="11" y="35"/>
                  </a:lnTo>
                  <a:lnTo>
                    <a:pt x="7" y="31"/>
                  </a:lnTo>
                  <a:lnTo>
                    <a:pt x="7" y="31"/>
                  </a:lnTo>
                  <a:lnTo>
                    <a:pt x="2" y="25"/>
                  </a:lnTo>
                  <a:lnTo>
                    <a:pt x="0" y="20"/>
                  </a:lnTo>
                  <a:lnTo>
                    <a:pt x="1" y="16"/>
                  </a:lnTo>
                  <a:lnTo>
                    <a:pt x="2" y="12"/>
                  </a:lnTo>
                  <a:lnTo>
                    <a:pt x="2" y="12"/>
                  </a:lnTo>
                  <a:lnTo>
                    <a:pt x="6" y="7"/>
                  </a:lnTo>
                  <a:lnTo>
                    <a:pt x="10" y="4"/>
                  </a:lnTo>
                  <a:lnTo>
                    <a:pt x="15" y="1"/>
                  </a:lnTo>
                  <a:lnTo>
                    <a:pt x="20" y="0"/>
                  </a:lnTo>
                  <a:lnTo>
                    <a:pt x="20" y="0"/>
                  </a:lnTo>
                  <a:lnTo>
                    <a:pt x="23" y="0"/>
                  </a:lnTo>
                  <a:lnTo>
                    <a:pt x="26" y="1"/>
                  </a:lnTo>
                  <a:lnTo>
                    <a:pt x="31" y="5"/>
                  </a:lnTo>
                  <a:lnTo>
                    <a:pt x="31" y="5"/>
                  </a:lnTo>
                  <a:lnTo>
                    <a:pt x="39" y="11"/>
                  </a:lnTo>
                  <a:lnTo>
                    <a:pt x="46" y="17"/>
                  </a:lnTo>
                  <a:lnTo>
                    <a:pt x="60" y="27"/>
                  </a:lnTo>
                  <a:lnTo>
                    <a:pt x="60" y="27"/>
                  </a:lnTo>
                  <a:lnTo>
                    <a:pt x="74" y="37"/>
                  </a:lnTo>
                  <a:lnTo>
                    <a:pt x="85" y="47"/>
                  </a:lnTo>
                  <a:lnTo>
                    <a:pt x="90" y="52"/>
                  </a:lnTo>
                  <a:lnTo>
                    <a:pt x="95" y="58"/>
                  </a:lnTo>
                  <a:lnTo>
                    <a:pt x="100" y="66"/>
                  </a:lnTo>
                  <a:lnTo>
                    <a:pt x="103" y="73"/>
                  </a:lnTo>
                  <a:lnTo>
                    <a:pt x="103" y="73"/>
                  </a:lnTo>
                  <a:lnTo>
                    <a:pt x="104" y="79"/>
                  </a:lnTo>
                  <a:lnTo>
                    <a:pt x="103" y="84"/>
                  </a:lnTo>
                  <a:lnTo>
                    <a:pt x="100" y="89"/>
                  </a:lnTo>
                  <a:lnTo>
                    <a:pt x="95" y="94"/>
                  </a:lnTo>
                  <a:lnTo>
                    <a:pt x="90" y="99"/>
                  </a:lnTo>
                  <a:lnTo>
                    <a:pt x="83" y="103"/>
                  </a:lnTo>
                  <a:lnTo>
                    <a:pt x="66" y="111"/>
                  </a:lnTo>
                  <a:lnTo>
                    <a:pt x="57" y="116"/>
                  </a:lnTo>
                  <a:lnTo>
                    <a:pt x="66" y="121"/>
                  </a:lnTo>
                  <a:lnTo>
                    <a:pt x="66" y="121"/>
                  </a:lnTo>
                  <a:lnTo>
                    <a:pt x="81" y="130"/>
                  </a:lnTo>
                  <a:lnTo>
                    <a:pt x="87" y="135"/>
                  </a:lnTo>
                  <a:lnTo>
                    <a:pt x="93" y="140"/>
                  </a:lnTo>
                  <a:lnTo>
                    <a:pt x="97" y="145"/>
                  </a:lnTo>
                  <a:lnTo>
                    <a:pt x="101" y="150"/>
                  </a:lnTo>
                  <a:lnTo>
                    <a:pt x="103" y="157"/>
                  </a:lnTo>
                  <a:lnTo>
                    <a:pt x="103" y="163"/>
                  </a:lnTo>
                  <a:lnTo>
                    <a:pt x="103" y="163"/>
                  </a:lnTo>
                  <a:lnTo>
                    <a:pt x="102" y="170"/>
                  </a:lnTo>
                  <a:lnTo>
                    <a:pt x="98" y="175"/>
                  </a:lnTo>
                  <a:lnTo>
                    <a:pt x="94" y="180"/>
                  </a:lnTo>
                  <a:lnTo>
                    <a:pt x="89" y="185"/>
                  </a:lnTo>
                  <a:lnTo>
                    <a:pt x="82" y="189"/>
                  </a:lnTo>
                  <a:lnTo>
                    <a:pt x="76" y="193"/>
                  </a:lnTo>
                  <a:lnTo>
                    <a:pt x="61" y="198"/>
                  </a:lnTo>
                  <a:lnTo>
                    <a:pt x="61" y="198"/>
                  </a:lnTo>
                  <a:lnTo>
                    <a:pt x="50" y="202"/>
                  </a:lnTo>
                  <a:lnTo>
                    <a:pt x="41" y="207"/>
                  </a:lnTo>
                  <a:lnTo>
                    <a:pt x="41" y="207"/>
                  </a:lnTo>
                  <a:lnTo>
                    <a:pt x="37" y="209"/>
                  </a:lnTo>
                  <a:lnTo>
                    <a:pt x="32" y="209"/>
                  </a:lnTo>
                  <a:lnTo>
                    <a:pt x="32" y="2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3" name="chenying0907 485"/>
            <p:cNvSpPr>
              <a:spLocks/>
            </p:cNvSpPr>
            <p:nvPr/>
          </p:nvSpPr>
          <p:spPr bwMode="auto">
            <a:xfrm>
              <a:off x="6524626" y="3581400"/>
              <a:ext cx="87313" cy="84138"/>
            </a:xfrm>
            <a:custGeom>
              <a:avLst/>
              <a:gdLst/>
              <a:ahLst/>
              <a:cxnLst>
                <a:cxn ang="0">
                  <a:pos x="74" y="159"/>
                </a:cxn>
                <a:cxn ang="0">
                  <a:pos x="60" y="156"/>
                </a:cxn>
                <a:cxn ang="0">
                  <a:pos x="44" y="152"/>
                </a:cxn>
                <a:cxn ang="0">
                  <a:pos x="25" y="147"/>
                </a:cxn>
                <a:cxn ang="0">
                  <a:pos x="19" y="142"/>
                </a:cxn>
                <a:cxn ang="0">
                  <a:pos x="13" y="139"/>
                </a:cxn>
                <a:cxn ang="0">
                  <a:pos x="5" y="125"/>
                </a:cxn>
                <a:cxn ang="0">
                  <a:pos x="5" y="118"/>
                </a:cxn>
                <a:cxn ang="0">
                  <a:pos x="10" y="108"/>
                </a:cxn>
                <a:cxn ang="0">
                  <a:pos x="22" y="104"/>
                </a:cxn>
                <a:cxn ang="0">
                  <a:pos x="34" y="107"/>
                </a:cxn>
                <a:cxn ang="0">
                  <a:pos x="35" y="108"/>
                </a:cxn>
                <a:cxn ang="0">
                  <a:pos x="45" y="115"/>
                </a:cxn>
                <a:cxn ang="0">
                  <a:pos x="48" y="116"/>
                </a:cxn>
                <a:cxn ang="0">
                  <a:pos x="60" y="120"/>
                </a:cxn>
                <a:cxn ang="0">
                  <a:pos x="85" y="123"/>
                </a:cxn>
                <a:cxn ang="0">
                  <a:pos x="106" y="121"/>
                </a:cxn>
                <a:cxn ang="0">
                  <a:pos x="116" y="120"/>
                </a:cxn>
                <a:cxn ang="0">
                  <a:pos x="129" y="118"/>
                </a:cxn>
                <a:cxn ang="0">
                  <a:pos x="129" y="110"/>
                </a:cxn>
                <a:cxn ang="0">
                  <a:pos x="116" y="105"/>
                </a:cxn>
                <a:cxn ang="0">
                  <a:pos x="81" y="98"/>
                </a:cxn>
                <a:cxn ang="0">
                  <a:pos x="44" y="91"/>
                </a:cxn>
                <a:cxn ang="0">
                  <a:pos x="19" y="79"/>
                </a:cxn>
                <a:cxn ang="0">
                  <a:pos x="6" y="68"/>
                </a:cxn>
                <a:cxn ang="0">
                  <a:pos x="1" y="45"/>
                </a:cxn>
                <a:cxn ang="0">
                  <a:pos x="8" y="31"/>
                </a:cxn>
                <a:cxn ang="0">
                  <a:pos x="26" y="13"/>
                </a:cxn>
                <a:cxn ang="0">
                  <a:pos x="48" y="3"/>
                </a:cxn>
                <a:cxn ang="0">
                  <a:pos x="74" y="0"/>
                </a:cxn>
                <a:cxn ang="0">
                  <a:pos x="101" y="2"/>
                </a:cxn>
                <a:cxn ang="0">
                  <a:pos x="119" y="4"/>
                </a:cxn>
                <a:cxn ang="0">
                  <a:pos x="142" y="13"/>
                </a:cxn>
                <a:cxn ang="0">
                  <a:pos x="149" y="23"/>
                </a:cxn>
                <a:cxn ang="0">
                  <a:pos x="149" y="35"/>
                </a:cxn>
                <a:cxn ang="0">
                  <a:pos x="142" y="44"/>
                </a:cxn>
                <a:cxn ang="0">
                  <a:pos x="132" y="47"/>
                </a:cxn>
                <a:cxn ang="0">
                  <a:pos x="122" y="45"/>
                </a:cxn>
                <a:cxn ang="0">
                  <a:pos x="116" y="40"/>
                </a:cxn>
                <a:cxn ang="0">
                  <a:pos x="98" y="38"/>
                </a:cxn>
                <a:cxn ang="0">
                  <a:pos x="92" y="37"/>
                </a:cxn>
                <a:cxn ang="0">
                  <a:pos x="74" y="35"/>
                </a:cxn>
                <a:cxn ang="0">
                  <a:pos x="57" y="38"/>
                </a:cxn>
                <a:cxn ang="0">
                  <a:pos x="37" y="48"/>
                </a:cxn>
                <a:cxn ang="0">
                  <a:pos x="58" y="57"/>
                </a:cxn>
                <a:cxn ang="0">
                  <a:pos x="72" y="59"/>
                </a:cxn>
                <a:cxn ang="0">
                  <a:pos x="108" y="64"/>
                </a:cxn>
                <a:cxn ang="0">
                  <a:pos x="146" y="77"/>
                </a:cxn>
                <a:cxn ang="0">
                  <a:pos x="159" y="89"/>
                </a:cxn>
                <a:cxn ang="0">
                  <a:pos x="164" y="98"/>
                </a:cxn>
                <a:cxn ang="0">
                  <a:pos x="166" y="113"/>
                </a:cxn>
                <a:cxn ang="0">
                  <a:pos x="162" y="128"/>
                </a:cxn>
                <a:cxn ang="0">
                  <a:pos x="154" y="138"/>
                </a:cxn>
                <a:cxn ang="0">
                  <a:pos x="139" y="149"/>
                </a:cxn>
                <a:cxn ang="0">
                  <a:pos x="106" y="158"/>
                </a:cxn>
                <a:cxn ang="0">
                  <a:pos x="88" y="160"/>
                </a:cxn>
              </a:cxnLst>
              <a:rect l="0" t="0" r="r" b="b"/>
              <a:pathLst>
                <a:path w="166" h="160">
                  <a:moveTo>
                    <a:pt x="88" y="160"/>
                  </a:moveTo>
                  <a:lnTo>
                    <a:pt x="88" y="160"/>
                  </a:lnTo>
                  <a:lnTo>
                    <a:pt x="74" y="159"/>
                  </a:lnTo>
                  <a:lnTo>
                    <a:pt x="74" y="159"/>
                  </a:lnTo>
                  <a:lnTo>
                    <a:pt x="68" y="158"/>
                  </a:lnTo>
                  <a:lnTo>
                    <a:pt x="60" y="156"/>
                  </a:lnTo>
                  <a:lnTo>
                    <a:pt x="60" y="156"/>
                  </a:lnTo>
                  <a:lnTo>
                    <a:pt x="52" y="153"/>
                  </a:lnTo>
                  <a:lnTo>
                    <a:pt x="44" y="152"/>
                  </a:lnTo>
                  <a:lnTo>
                    <a:pt x="44" y="152"/>
                  </a:lnTo>
                  <a:lnTo>
                    <a:pt x="35" y="151"/>
                  </a:lnTo>
                  <a:lnTo>
                    <a:pt x="25" y="147"/>
                  </a:lnTo>
                  <a:lnTo>
                    <a:pt x="25" y="147"/>
                  </a:lnTo>
                  <a:lnTo>
                    <a:pt x="20" y="143"/>
                  </a:lnTo>
                  <a:lnTo>
                    <a:pt x="19" y="142"/>
                  </a:lnTo>
                  <a:lnTo>
                    <a:pt x="18" y="142"/>
                  </a:lnTo>
                  <a:lnTo>
                    <a:pt x="18" y="142"/>
                  </a:lnTo>
                  <a:lnTo>
                    <a:pt x="13" y="139"/>
                  </a:lnTo>
                  <a:lnTo>
                    <a:pt x="8" y="135"/>
                  </a:lnTo>
                  <a:lnTo>
                    <a:pt x="6" y="130"/>
                  </a:lnTo>
                  <a:lnTo>
                    <a:pt x="5" y="125"/>
                  </a:lnTo>
                  <a:lnTo>
                    <a:pt x="5" y="122"/>
                  </a:lnTo>
                  <a:lnTo>
                    <a:pt x="5" y="122"/>
                  </a:lnTo>
                  <a:lnTo>
                    <a:pt x="5" y="118"/>
                  </a:lnTo>
                  <a:lnTo>
                    <a:pt x="6" y="113"/>
                  </a:lnTo>
                  <a:lnTo>
                    <a:pt x="8" y="110"/>
                  </a:lnTo>
                  <a:lnTo>
                    <a:pt x="10" y="108"/>
                  </a:lnTo>
                  <a:lnTo>
                    <a:pt x="13" y="106"/>
                  </a:lnTo>
                  <a:lnTo>
                    <a:pt x="16" y="105"/>
                  </a:lnTo>
                  <a:lnTo>
                    <a:pt x="22" y="104"/>
                  </a:lnTo>
                  <a:lnTo>
                    <a:pt x="22" y="104"/>
                  </a:lnTo>
                  <a:lnTo>
                    <a:pt x="28" y="105"/>
                  </a:lnTo>
                  <a:lnTo>
                    <a:pt x="34" y="107"/>
                  </a:lnTo>
                  <a:lnTo>
                    <a:pt x="35" y="108"/>
                  </a:lnTo>
                  <a:lnTo>
                    <a:pt x="35" y="108"/>
                  </a:lnTo>
                  <a:lnTo>
                    <a:pt x="35" y="108"/>
                  </a:lnTo>
                  <a:lnTo>
                    <a:pt x="42" y="111"/>
                  </a:lnTo>
                  <a:lnTo>
                    <a:pt x="42" y="111"/>
                  </a:lnTo>
                  <a:lnTo>
                    <a:pt x="45" y="115"/>
                  </a:lnTo>
                  <a:lnTo>
                    <a:pt x="46" y="116"/>
                  </a:lnTo>
                  <a:lnTo>
                    <a:pt x="48" y="116"/>
                  </a:lnTo>
                  <a:lnTo>
                    <a:pt x="48" y="116"/>
                  </a:lnTo>
                  <a:lnTo>
                    <a:pt x="52" y="117"/>
                  </a:lnTo>
                  <a:lnTo>
                    <a:pt x="52" y="117"/>
                  </a:lnTo>
                  <a:lnTo>
                    <a:pt x="60" y="120"/>
                  </a:lnTo>
                  <a:lnTo>
                    <a:pt x="69" y="121"/>
                  </a:lnTo>
                  <a:lnTo>
                    <a:pt x="77" y="122"/>
                  </a:lnTo>
                  <a:lnTo>
                    <a:pt x="85" y="123"/>
                  </a:lnTo>
                  <a:lnTo>
                    <a:pt x="85" y="123"/>
                  </a:lnTo>
                  <a:lnTo>
                    <a:pt x="95" y="122"/>
                  </a:lnTo>
                  <a:lnTo>
                    <a:pt x="106" y="121"/>
                  </a:lnTo>
                  <a:lnTo>
                    <a:pt x="106" y="121"/>
                  </a:lnTo>
                  <a:lnTo>
                    <a:pt x="116" y="120"/>
                  </a:lnTo>
                  <a:lnTo>
                    <a:pt x="116" y="120"/>
                  </a:lnTo>
                  <a:lnTo>
                    <a:pt x="121" y="120"/>
                  </a:lnTo>
                  <a:lnTo>
                    <a:pt x="126" y="120"/>
                  </a:lnTo>
                  <a:lnTo>
                    <a:pt x="129" y="118"/>
                  </a:lnTo>
                  <a:lnTo>
                    <a:pt x="130" y="115"/>
                  </a:lnTo>
                  <a:lnTo>
                    <a:pt x="130" y="115"/>
                  </a:lnTo>
                  <a:lnTo>
                    <a:pt x="129" y="110"/>
                  </a:lnTo>
                  <a:lnTo>
                    <a:pt x="127" y="108"/>
                  </a:lnTo>
                  <a:lnTo>
                    <a:pt x="122" y="106"/>
                  </a:lnTo>
                  <a:lnTo>
                    <a:pt x="116" y="105"/>
                  </a:lnTo>
                  <a:lnTo>
                    <a:pt x="116" y="105"/>
                  </a:lnTo>
                  <a:lnTo>
                    <a:pt x="99" y="101"/>
                  </a:lnTo>
                  <a:lnTo>
                    <a:pt x="81" y="98"/>
                  </a:lnTo>
                  <a:lnTo>
                    <a:pt x="81" y="98"/>
                  </a:lnTo>
                  <a:lnTo>
                    <a:pt x="62" y="95"/>
                  </a:lnTo>
                  <a:lnTo>
                    <a:pt x="44" y="91"/>
                  </a:lnTo>
                  <a:lnTo>
                    <a:pt x="36" y="88"/>
                  </a:lnTo>
                  <a:lnTo>
                    <a:pt x="27" y="85"/>
                  </a:lnTo>
                  <a:lnTo>
                    <a:pt x="19" y="79"/>
                  </a:lnTo>
                  <a:lnTo>
                    <a:pt x="12" y="74"/>
                  </a:lnTo>
                  <a:lnTo>
                    <a:pt x="12" y="74"/>
                  </a:lnTo>
                  <a:lnTo>
                    <a:pt x="6" y="68"/>
                  </a:lnTo>
                  <a:lnTo>
                    <a:pt x="2" y="61"/>
                  </a:lnTo>
                  <a:lnTo>
                    <a:pt x="0" y="54"/>
                  </a:lnTo>
                  <a:lnTo>
                    <a:pt x="1" y="45"/>
                  </a:lnTo>
                  <a:lnTo>
                    <a:pt x="1" y="45"/>
                  </a:lnTo>
                  <a:lnTo>
                    <a:pt x="4" y="38"/>
                  </a:lnTo>
                  <a:lnTo>
                    <a:pt x="8" y="31"/>
                  </a:lnTo>
                  <a:lnTo>
                    <a:pt x="13" y="25"/>
                  </a:lnTo>
                  <a:lnTo>
                    <a:pt x="19" y="18"/>
                  </a:lnTo>
                  <a:lnTo>
                    <a:pt x="26" y="13"/>
                  </a:lnTo>
                  <a:lnTo>
                    <a:pt x="34" y="9"/>
                  </a:lnTo>
                  <a:lnTo>
                    <a:pt x="41" y="5"/>
                  </a:lnTo>
                  <a:lnTo>
                    <a:pt x="48" y="3"/>
                  </a:lnTo>
                  <a:lnTo>
                    <a:pt x="48" y="3"/>
                  </a:lnTo>
                  <a:lnTo>
                    <a:pt x="60" y="1"/>
                  </a:lnTo>
                  <a:lnTo>
                    <a:pt x="74" y="0"/>
                  </a:lnTo>
                  <a:lnTo>
                    <a:pt x="74" y="0"/>
                  </a:lnTo>
                  <a:lnTo>
                    <a:pt x="87" y="1"/>
                  </a:lnTo>
                  <a:lnTo>
                    <a:pt x="101" y="2"/>
                  </a:lnTo>
                  <a:lnTo>
                    <a:pt x="108" y="2"/>
                  </a:lnTo>
                  <a:lnTo>
                    <a:pt x="108" y="2"/>
                  </a:lnTo>
                  <a:lnTo>
                    <a:pt x="119" y="4"/>
                  </a:lnTo>
                  <a:lnTo>
                    <a:pt x="129" y="6"/>
                  </a:lnTo>
                  <a:lnTo>
                    <a:pt x="138" y="10"/>
                  </a:lnTo>
                  <a:lnTo>
                    <a:pt x="142" y="13"/>
                  </a:lnTo>
                  <a:lnTo>
                    <a:pt x="145" y="16"/>
                  </a:lnTo>
                  <a:lnTo>
                    <a:pt x="145" y="16"/>
                  </a:lnTo>
                  <a:lnTo>
                    <a:pt x="149" y="23"/>
                  </a:lnTo>
                  <a:lnTo>
                    <a:pt x="150" y="28"/>
                  </a:lnTo>
                  <a:lnTo>
                    <a:pt x="150" y="32"/>
                  </a:lnTo>
                  <a:lnTo>
                    <a:pt x="149" y="35"/>
                  </a:lnTo>
                  <a:lnTo>
                    <a:pt x="149" y="35"/>
                  </a:lnTo>
                  <a:lnTo>
                    <a:pt x="146" y="40"/>
                  </a:lnTo>
                  <a:lnTo>
                    <a:pt x="142" y="44"/>
                  </a:lnTo>
                  <a:lnTo>
                    <a:pt x="137" y="47"/>
                  </a:lnTo>
                  <a:lnTo>
                    <a:pt x="132" y="47"/>
                  </a:lnTo>
                  <a:lnTo>
                    <a:pt x="132" y="47"/>
                  </a:lnTo>
                  <a:lnTo>
                    <a:pt x="129" y="47"/>
                  </a:lnTo>
                  <a:lnTo>
                    <a:pt x="126" y="46"/>
                  </a:lnTo>
                  <a:lnTo>
                    <a:pt x="122" y="45"/>
                  </a:lnTo>
                  <a:lnTo>
                    <a:pt x="120" y="42"/>
                  </a:lnTo>
                  <a:lnTo>
                    <a:pt x="120" y="42"/>
                  </a:lnTo>
                  <a:lnTo>
                    <a:pt x="116" y="40"/>
                  </a:lnTo>
                  <a:lnTo>
                    <a:pt x="113" y="38"/>
                  </a:lnTo>
                  <a:lnTo>
                    <a:pt x="104" y="38"/>
                  </a:lnTo>
                  <a:lnTo>
                    <a:pt x="98" y="38"/>
                  </a:lnTo>
                  <a:lnTo>
                    <a:pt x="98" y="38"/>
                  </a:lnTo>
                  <a:lnTo>
                    <a:pt x="92" y="37"/>
                  </a:lnTo>
                  <a:lnTo>
                    <a:pt x="92" y="37"/>
                  </a:lnTo>
                  <a:lnTo>
                    <a:pt x="84" y="36"/>
                  </a:lnTo>
                  <a:lnTo>
                    <a:pt x="74" y="35"/>
                  </a:lnTo>
                  <a:lnTo>
                    <a:pt x="74" y="35"/>
                  </a:lnTo>
                  <a:lnTo>
                    <a:pt x="66" y="36"/>
                  </a:lnTo>
                  <a:lnTo>
                    <a:pt x="57" y="38"/>
                  </a:lnTo>
                  <a:lnTo>
                    <a:pt x="57" y="38"/>
                  </a:lnTo>
                  <a:lnTo>
                    <a:pt x="52" y="39"/>
                  </a:lnTo>
                  <a:lnTo>
                    <a:pt x="46" y="42"/>
                  </a:lnTo>
                  <a:lnTo>
                    <a:pt x="37" y="48"/>
                  </a:lnTo>
                  <a:lnTo>
                    <a:pt x="47" y="53"/>
                  </a:lnTo>
                  <a:lnTo>
                    <a:pt x="47" y="53"/>
                  </a:lnTo>
                  <a:lnTo>
                    <a:pt x="58" y="57"/>
                  </a:lnTo>
                  <a:lnTo>
                    <a:pt x="65" y="59"/>
                  </a:lnTo>
                  <a:lnTo>
                    <a:pt x="72" y="59"/>
                  </a:lnTo>
                  <a:lnTo>
                    <a:pt x="72" y="59"/>
                  </a:lnTo>
                  <a:lnTo>
                    <a:pt x="82" y="60"/>
                  </a:lnTo>
                  <a:lnTo>
                    <a:pt x="95" y="61"/>
                  </a:lnTo>
                  <a:lnTo>
                    <a:pt x="108" y="64"/>
                  </a:lnTo>
                  <a:lnTo>
                    <a:pt x="121" y="67"/>
                  </a:lnTo>
                  <a:lnTo>
                    <a:pt x="135" y="72"/>
                  </a:lnTo>
                  <a:lnTo>
                    <a:pt x="146" y="77"/>
                  </a:lnTo>
                  <a:lnTo>
                    <a:pt x="150" y="80"/>
                  </a:lnTo>
                  <a:lnTo>
                    <a:pt x="154" y="85"/>
                  </a:lnTo>
                  <a:lnTo>
                    <a:pt x="159" y="89"/>
                  </a:lnTo>
                  <a:lnTo>
                    <a:pt x="161" y="93"/>
                  </a:lnTo>
                  <a:lnTo>
                    <a:pt x="161" y="93"/>
                  </a:lnTo>
                  <a:lnTo>
                    <a:pt x="164" y="98"/>
                  </a:lnTo>
                  <a:lnTo>
                    <a:pt x="165" y="103"/>
                  </a:lnTo>
                  <a:lnTo>
                    <a:pt x="166" y="108"/>
                  </a:lnTo>
                  <a:lnTo>
                    <a:pt x="166" y="113"/>
                  </a:lnTo>
                  <a:lnTo>
                    <a:pt x="166" y="119"/>
                  </a:lnTo>
                  <a:lnTo>
                    <a:pt x="164" y="124"/>
                  </a:lnTo>
                  <a:lnTo>
                    <a:pt x="162" y="128"/>
                  </a:lnTo>
                  <a:lnTo>
                    <a:pt x="159" y="133"/>
                  </a:lnTo>
                  <a:lnTo>
                    <a:pt x="159" y="133"/>
                  </a:lnTo>
                  <a:lnTo>
                    <a:pt x="154" y="138"/>
                  </a:lnTo>
                  <a:lnTo>
                    <a:pt x="149" y="142"/>
                  </a:lnTo>
                  <a:lnTo>
                    <a:pt x="144" y="145"/>
                  </a:lnTo>
                  <a:lnTo>
                    <a:pt x="139" y="149"/>
                  </a:lnTo>
                  <a:lnTo>
                    <a:pt x="127" y="153"/>
                  </a:lnTo>
                  <a:lnTo>
                    <a:pt x="113" y="156"/>
                  </a:lnTo>
                  <a:lnTo>
                    <a:pt x="106" y="158"/>
                  </a:lnTo>
                  <a:lnTo>
                    <a:pt x="106" y="158"/>
                  </a:lnTo>
                  <a:lnTo>
                    <a:pt x="98" y="159"/>
                  </a:lnTo>
                  <a:lnTo>
                    <a:pt x="88" y="160"/>
                  </a:lnTo>
                  <a:lnTo>
                    <a:pt x="88" y="16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5" name="chenying0907 1484"/>
          <p:cNvGrpSpPr/>
          <p:nvPr/>
        </p:nvGrpSpPr>
        <p:grpSpPr>
          <a:xfrm>
            <a:off x="1499413" y="2811447"/>
            <a:ext cx="738037" cy="619254"/>
            <a:chOff x="2182813" y="3186113"/>
            <a:chExt cx="739775" cy="620713"/>
          </a:xfrm>
          <a:solidFill>
            <a:schemeClr val="accent6">
              <a:lumMod val="75000"/>
            </a:schemeClr>
          </a:solidFill>
        </p:grpSpPr>
        <p:sp>
          <p:nvSpPr>
            <p:cNvPr id="2140" name="chenying0907 486"/>
            <p:cNvSpPr>
              <a:spLocks/>
            </p:cNvSpPr>
            <p:nvPr/>
          </p:nvSpPr>
          <p:spPr bwMode="auto">
            <a:xfrm>
              <a:off x="2593976" y="3243263"/>
              <a:ext cx="47625" cy="60325"/>
            </a:xfrm>
            <a:custGeom>
              <a:avLst/>
              <a:gdLst/>
              <a:ahLst/>
              <a:cxnLst>
                <a:cxn ang="0">
                  <a:pos x="83" y="3"/>
                </a:cxn>
                <a:cxn ang="0">
                  <a:pos x="83" y="3"/>
                </a:cxn>
                <a:cxn ang="0">
                  <a:pos x="72" y="13"/>
                </a:cxn>
                <a:cxn ang="0">
                  <a:pos x="64" y="24"/>
                </a:cxn>
                <a:cxn ang="0">
                  <a:pos x="55" y="37"/>
                </a:cxn>
                <a:cxn ang="0">
                  <a:pos x="47" y="49"/>
                </a:cxn>
                <a:cxn ang="0">
                  <a:pos x="47" y="49"/>
                </a:cxn>
                <a:cxn ang="0">
                  <a:pos x="37" y="65"/>
                </a:cxn>
                <a:cxn ang="0">
                  <a:pos x="25" y="79"/>
                </a:cxn>
                <a:cxn ang="0">
                  <a:pos x="13" y="93"/>
                </a:cxn>
                <a:cxn ang="0">
                  <a:pos x="1" y="108"/>
                </a:cxn>
                <a:cxn ang="0">
                  <a:pos x="1" y="108"/>
                </a:cxn>
                <a:cxn ang="0">
                  <a:pos x="0" y="109"/>
                </a:cxn>
                <a:cxn ang="0">
                  <a:pos x="1" y="111"/>
                </a:cxn>
                <a:cxn ang="0">
                  <a:pos x="1" y="112"/>
                </a:cxn>
                <a:cxn ang="0">
                  <a:pos x="3" y="114"/>
                </a:cxn>
                <a:cxn ang="0">
                  <a:pos x="6" y="114"/>
                </a:cxn>
                <a:cxn ang="0">
                  <a:pos x="8" y="114"/>
                </a:cxn>
                <a:cxn ang="0">
                  <a:pos x="9" y="112"/>
                </a:cxn>
                <a:cxn ang="0">
                  <a:pos x="9" y="112"/>
                </a:cxn>
                <a:cxn ang="0">
                  <a:pos x="30" y="86"/>
                </a:cxn>
                <a:cxn ang="0">
                  <a:pos x="40" y="74"/>
                </a:cxn>
                <a:cxn ang="0">
                  <a:pos x="52" y="61"/>
                </a:cxn>
                <a:cxn ang="0">
                  <a:pos x="52" y="61"/>
                </a:cxn>
                <a:cxn ang="0">
                  <a:pos x="55" y="57"/>
                </a:cxn>
                <a:cxn ang="0">
                  <a:pos x="58" y="52"/>
                </a:cxn>
                <a:cxn ang="0">
                  <a:pos x="63" y="42"/>
                </a:cxn>
                <a:cxn ang="0">
                  <a:pos x="63" y="42"/>
                </a:cxn>
                <a:cxn ang="0">
                  <a:pos x="69" y="33"/>
                </a:cxn>
                <a:cxn ang="0">
                  <a:pos x="75" y="24"/>
                </a:cxn>
                <a:cxn ang="0">
                  <a:pos x="90" y="9"/>
                </a:cxn>
                <a:cxn ang="0">
                  <a:pos x="90" y="9"/>
                </a:cxn>
                <a:cxn ang="0">
                  <a:pos x="91" y="8"/>
                </a:cxn>
                <a:cxn ang="0">
                  <a:pos x="91" y="6"/>
                </a:cxn>
                <a:cxn ang="0">
                  <a:pos x="90" y="4"/>
                </a:cxn>
                <a:cxn ang="0">
                  <a:pos x="89" y="3"/>
                </a:cxn>
                <a:cxn ang="0">
                  <a:pos x="88" y="2"/>
                </a:cxn>
                <a:cxn ang="0">
                  <a:pos x="86" y="0"/>
                </a:cxn>
                <a:cxn ang="0">
                  <a:pos x="85" y="2"/>
                </a:cxn>
                <a:cxn ang="0">
                  <a:pos x="83" y="3"/>
                </a:cxn>
                <a:cxn ang="0">
                  <a:pos x="83" y="3"/>
                </a:cxn>
              </a:cxnLst>
              <a:rect l="0" t="0" r="r" b="b"/>
              <a:pathLst>
                <a:path w="91" h="114">
                  <a:moveTo>
                    <a:pt x="83" y="3"/>
                  </a:moveTo>
                  <a:lnTo>
                    <a:pt x="83" y="3"/>
                  </a:lnTo>
                  <a:lnTo>
                    <a:pt x="72" y="13"/>
                  </a:lnTo>
                  <a:lnTo>
                    <a:pt x="64" y="24"/>
                  </a:lnTo>
                  <a:lnTo>
                    <a:pt x="55" y="37"/>
                  </a:lnTo>
                  <a:lnTo>
                    <a:pt x="47" y="49"/>
                  </a:lnTo>
                  <a:lnTo>
                    <a:pt x="47" y="49"/>
                  </a:lnTo>
                  <a:lnTo>
                    <a:pt x="37" y="65"/>
                  </a:lnTo>
                  <a:lnTo>
                    <a:pt x="25" y="79"/>
                  </a:lnTo>
                  <a:lnTo>
                    <a:pt x="13" y="93"/>
                  </a:lnTo>
                  <a:lnTo>
                    <a:pt x="1" y="108"/>
                  </a:lnTo>
                  <a:lnTo>
                    <a:pt x="1" y="108"/>
                  </a:lnTo>
                  <a:lnTo>
                    <a:pt x="0" y="109"/>
                  </a:lnTo>
                  <a:lnTo>
                    <a:pt x="1" y="111"/>
                  </a:lnTo>
                  <a:lnTo>
                    <a:pt x="1" y="112"/>
                  </a:lnTo>
                  <a:lnTo>
                    <a:pt x="3" y="114"/>
                  </a:lnTo>
                  <a:lnTo>
                    <a:pt x="6" y="114"/>
                  </a:lnTo>
                  <a:lnTo>
                    <a:pt x="8" y="114"/>
                  </a:lnTo>
                  <a:lnTo>
                    <a:pt x="9" y="112"/>
                  </a:lnTo>
                  <a:lnTo>
                    <a:pt x="9" y="112"/>
                  </a:lnTo>
                  <a:lnTo>
                    <a:pt x="30" y="86"/>
                  </a:lnTo>
                  <a:lnTo>
                    <a:pt x="40" y="74"/>
                  </a:lnTo>
                  <a:lnTo>
                    <a:pt x="52" y="61"/>
                  </a:lnTo>
                  <a:lnTo>
                    <a:pt x="52" y="61"/>
                  </a:lnTo>
                  <a:lnTo>
                    <a:pt x="55" y="57"/>
                  </a:lnTo>
                  <a:lnTo>
                    <a:pt x="58" y="52"/>
                  </a:lnTo>
                  <a:lnTo>
                    <a:pt x="63" y="42"/>
                  </a:lnTo>
                  <a:lnTo>
                    <a:pt x="63" y="42"/>
                  </a:lnTo>
                  <a:lnTo>
                    <a:pt x="69" y="33"/>
                  </a:lnTo>
                  <a:lnTo>
                    <a:pt x="75" y="24"/>
                  </a:lnTo>
                  <a:lnTo>
                    <a:pt x="90" y="9"/>
                  </a:lnTo>
                  <a:lnTo>
                    <a:pt x="90" y="9"/>
                  </a:lnTo>
                  <a:lnTo>
                    <a:pt x="91" y="8"/>
                  </a:lnTo>
                  <a:lnTo>
                    <a:pt x="91" y="6"/>
                  </a:lnTo>
                  <a:lnTo>
                    <a:pt x="90" y="4"/>
                  </a:lnTo>
                  <a:lnTo>
                    <a:pt x="89" y="3"/>
                  </a:lnTo>
                  <a:lnTo>
                    <a:pt x="88" y="2"/>
                  </a:lnTo>
                  <a:lnTo>
                    <a:pt x="86" y="0"/>
                  </a:lnTo>
                  <a:lnTo>
                    <a:pt x="85" y="2"/>
                  </a:lnTo>
                  <a:lnTo>
                    <a:pt x="83" y="3"/>
                  </a:lnTo>
                  <a:lnTo>
                    <a:pt x="8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1" name="chenying0907 487"/>
            <p:cNvSpPr>
              <a:spLocks/>
            </p:cNvSpPr>
            <p:nvPr/>
          </p:nvSpPr>
          <p:spPr bwMode="auto">
            <a:xfrm>
              <a:off x="2593976" y="3243263"/>
              <a:ext cx="68263" cy="90488"/>
            </a:xfrm>
            <a:custGeom>
              <a:avLst/>
              <a:gdLst/>
              <a:ahLst/>
              <a:cxnLst>
                <a:cxn ang="0">
                  <a:pos x="122" y="2"/>
                </a:cxn>
                <a:cxn ang="0">
                  <a:pos x="122" y="2"/>
                </a:cxn>
                <a:cxn ang="0">
                  <a:pos x="113" y="6"/>
                </a:cxn>
                <a:cxn ang="0">
                  <a:pos x="104" y="11"/>
                </a:cxn>
                <a:cxn ang="0">
                  <a:pos x="96" y="18"/>
                </a:cxn>
                <a:cxn ang="0">
                  <a:pos x="90" y="25"/>
                </a:cxn>
                <a:cxn ang="0">
                  <a:pos x="83" y="34"/>
                </a:cxn>
                <a:cxn ang="0">
                  <a:pos x="77" y="42"/>
                </a:cxn>
                <a:cxn ang="0">
                  <a:pos x="66" y="58"/>
                </a:cxn>
                <a:cxn ang="0">
                  <a:pos x="66" y="58"/>
                </a:cxn>
                <a:cxn ang="0">
                  <a:pos x="50" y="85"/>
                </a:cxn>
                <a:cxn ang="0">
                  <a:pos x="33" y="111"/>
                </a:cxn>
                <a:cxn ang="0">
                  <a:pos x="16" y="138"/>
                </a:cxn>
                <a:cxn ang="0">
                  <a:pos x="0" y="165"/>
                </a:cxn>
                <a:cxn ang="0">
                  <a:pos x="0" y="165"/>
                </a:cxn>
                <a:cxn ang="0">
                  <a:pos x="0" y="167"/>
                </a:cxn>
                <a:cxn ang="0">
                  <a:pos x="0" y="168"/>
                </a:cxn>
                <a:cxn ang="0">
                  <a:pos x="1" y="170"/>
                </a:cxn>
                <a:cxn ang="0">
                  <a:pos x="2" y="171"/>
                </a:cxn>
                <a:cxn ang="0">
                  <a:pos x="4" y="172"/>
                </a:cxn>
                <a:cxn ang="0">
                  <a:pos x="5" y="172"/>
                </a:cxn>
                <a:cxn ang="0">
                  <a:pos x="7" y="171"/>
                </a:cxn>
                <a:cxn ang="0">
                  <a:pos x="8" y="169"/>
                </a:cxn>
                <a:cxn ang="0">
                  <a:pos x="8" y="169"/>
                </a:cxn>
                <a:cxn ang="0">
                  <a:pos x="34" y="128"/>
                </a:cxn>
                <a:cxn ang="0">
                  <a:pos x="61" y="86"/>
                </a:cxn>
                <a:cxn ang="0">
                  <a:pos x="61" y="86"/>
                </a:cxn>
                <a:cxn ang="0">
                  <a:pos x="74" y="65"/>
                </a:cxn>
                <a:cxn ang="0">
                  <a:pos x="80" y="53"/>
                </a:cxn>
                <a:cxn ang="0">
                  <a:pos x="88" y="43"/>
                </a:cxn>
                <a:cxn ang="0">
                  <a:pos x="95" y="33"/>
                </a:cxn>
                <a:cxn ang="0">
                  <a:pos x="103" y="23"/>
                </a:cxn>
                <a:cxn ang="0">
                  <a:pos x="113" y="16"/>
                </a:cxn>
                <a:cxn ang="0">
                  <a:pos x="119" y="13"/>
                </a:cxn>
                <a:cxn ang="0">
                  <a:pos x="124" y="10"/>
                </a:cxn>
                <a:cxn ang="0">
                  <a:pos x="124" y="10"/>
                </a:cxn>
                <a:cxn ang="0">
                  <a:pos x="126" y="9"/>
                </a:cxn>
                <a:cxn ang="0">
                  <a:pos x="127" y="8"/>
                </a:cxn>
                <a:cxn ang="0">
                  <a:pos x="127" y="4"/>
                </a:cxn>
                <a:cxn ang="0">
                  <a:pos x="126" y="3"/>
                </a:cxn>
                <a:cxn ang="0">
                  <a:pos x="125" y="2"/>
                </a:cxn>
                <a:cxn ang="0">
                  <a:pos x="124" y="0"/>
                </a:cxn>
                <a:cxn ang="0">
                  <a:pos x="122" y="2"/>
                </a:cxn>
                <a:cxn ang="0">
                  <a:pos x="122" y="2"/>
                </a:cxn>
              </a:cxnLst>
              <a:rect l="0" t="0" r="r" b="b"/>
              <a:pathLst>
                <a:path w="127" h="172">
                  <a:moveTo>
                    <a:pt x="122" y="2"/>
                  </a:moveTo>
                  <a:lnTo>
                    <a:pt x="122" y="2"/>
                  </a:lnTo>
                  <a:lnTo>
                    <a:pt x="113" y="6"/>
                  </a:lnTo>
                  <a:lnTo>
                    <a:pt x="104" y="11"/>
                  </a:lnTo>
                  <a:lnTo>
                    <a:pt x="96" y="18"/>
                  </a:lnTo>
                  <a:lnTo>
                    <a:pt x="90" y="25"/>
                  </a:lnTo>
                  <a:lnTo>
                    <a:pt x="83" y="34"/>
                  </a:lnTo>
                  <a:lnTo>
                    <a:pt x="77" y="42"/>
                  </a:lnTo>
                  <a:lnTo>
                    <a:pt x="66" y="58"/>
                  </a:lnTo>
                  <a:lnTo>
                    <a:pt x="66" y="58"/>
                  </a:lnTo>
                  <a:lnTo>
                    <a:pt x="50" y="85"/>
                  </a:lnTo>
                  <a:lnTo>
                    <a:pt x="33" y="111"/>
                  </a:lnTo>
                  <a:lnTo>
                    <a:pt x="16" y="138"/>
                  </a:lnTo>
                  <a:lnTo>
                    <a:pt x="0" y="165"/>
                  </a:lnTo>
                  <a:lnTo>
                    <a:pt x="0" y="165"/>
                  </a:lnTo>
                  <a:lnTo>
                    <a:pt x="0" y="167"/>
                  </a:lnTo>
                  <a:lnTo>
                    <a:pt x="0" y="168"/>
                  </a:lnTo>
                  <a:lnTo>
                    <a:pt x="1" y="170"/>
                  </a:lnTo>
                  <a:lnTo>
                    <a:pt x="2" y="171"/>
                  </a:lnTo>
                  <a:lnTo>
                    <a:pt x="4" y="172"/>
                  </a:lnTo>
                  <a:lnTo>
                    <a:pt x="5" y="172"/>
                  </a:lnTo>
                  <a:lnTo>
                    <a:pt x="7" y="171"/>
                  </a:lnTo>
                  <a:lnTo>
                    <a:pt x="8" y="169"/>
                  </a:lnTo>
                  <a:lnTo>
                    <a:pt x="8" y="169"/>
                  </a:lnTo>
                  <a:lnTo>
                    <a:pt x="34" y="128"/>
                  </a:lnTo>
                  <a:lnTo>
                    <a:pt x="61" y="86"/>
                  </a:lnTo>
                  <a:lnTo>
                    <a:pt x="61" y="86"/>
                  </a:lnTo>
                  <a:lnTo>
                    <a:pt x="74" y="65"/>
                  </a:lnTo>
                  <a:lnTo>
                    <a:pt x="80" y="53"/>
                  </a:lnTo>
                  <a:lnTo>
                    <a:pt x="88" y="43"/>
                  </a:lnTo>
                  <a:lnTo>
                    <a:pt x="95" y="33"/>
                  </a:lnTo>
                  <a:lnTo>
                    <a:pt x="103" y="23"/>
                  </a:lnTo>
                  <a:lnTo>
                    <a:pt x="113" y="16"/>
                  </a:lnTo>
                  <a:lnTo>
                    <a:pt x="119" y="13"/>
                  </a:lnTo>
                  <a:lnTo>
                    <a:pt x="124" y="10"/>
                  </a:lnTo>
                  <a:lnTo>
                    <a:pt x="124" y="10"/>
                  </a:lnTo>
                  <a:lnTo>
                    <a:pt x="126" y="9"/>
                  </a:lnTo>
                  <a:lnTo>
                    <a:pt x="127" y="8"/>
                  </a:lnTo>
                  <a:lnTo>
                    <a:pt x="127" y="4"/>
                  </a:lnTo>
                  <a:lnTo>
                    <a:pt x="126" y="3"/>
                  </a:lnTo>
                  <a:lnTo>
                    <a:pt x="125" y="2"/>
                  </a:lnTo>
                  <a:lnTo>
                    <a:pt x="124" y="0"/>
                  </a:lnTo>
                  <a:lnTo>
                    <a:pt x="122" y="2"/>
                  </a:lnTo>
                  <a:lnTo>
                    <a:pt x="12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2" name="chenying0907 488"/>
            <p:cNvSpPr>
              <a:spLocks/>
            </p:cNvSpPr>
            <p:nvPr/>
          </p:nvSpPr>
          <p:spPr bwMode="auto">
            <a:xfrm>
              <a:off x="2589213" y="3284538"/>
              <a:ext cx="65088" cy="79375"/>
            </a:xfrm>
            <a:custGeom>
              <a:avLst/>
              <a:gdLst/>
              <a:ahLst/>
              <a:cxnLst>
                <a:cxn ang="0">
                  <a:pos x="115" y="0"/>
                </a:cxn>
                <a:cxn ang="0">
                  <a:pos x="115" y="0"/>
                </a:cxn>
                <a:cxn ang="0">
                  <a:pos x="109" y="4"/>
                </a:cxn>
                <a:cxn ang="0">
                  <a:pos x="103" y="9"/>
                </a:cxn>
                <a:cxn ang="0">
                  <a:pos x="98" y="14"/>
                </a:cxn>
                <a:cxn ang="0">
                  <a:pos x="94" y="21"/>
                </a:cxn>
                <a:cxn ang="0">
                  <a:pos x="94" y="21"/>
                </a:cxn>
                <a:cxn ang="0">
                  <a:pos x="85" y="31"/>
                </a:cxn>
                <a:cxn ang="0">
                  <a:pos x="76" y="41"/>
                </a:cxn>
                <a:cxn ang="0">
                  <a:pos x="66" y="52"/>
                </a:cxn>
                <a:cxn ang="0">
                  <a:pos x="56" y="62"/>
                </a:cxn>
                <a:cxn ang="0">
                  <a:pos x="56" y="62"/>
                </a:cxn>
                <a:cxn ang="0">
                  <a:pos x="41" y="82"/>
                </a:cxn>
                <a:cxn ang="0">
                  <a:pos x="26" y="101"/>
                </a:cxn>
                <a:cxn ang="0">
                  <a:pos x="12" y="123"/>
                </a:cxn>
                <a:cxn ang="0">
                  <a:pos x="0" y="145"/>
                </a:cxn>
                <a:cxn ang="0">
                  <a:pos x="0" y="145"/>
                </a:cxn>
                <a:cxn ang="0">
                  <a:pos x="0" y="147"/>
                </a:cxn>
                <a:cxn ang="0">
                  <a:pos x="1" y="150"/>
                </a:cxn>
                <a:cxn ang="0">
                  <a:pos x="3" y="152"/>
                </a:cxn>
                <a:cxn ang="0">
                  <a:pos x="5" y="152"/>
                </a:cxn>
                <a:cxn ang="0">
                  <a:pos x="5" y="152"/>
                </a:cxn>
                <a:cxn ang="0">
                  <a:pos x="8" y="150"/>
                </a:cxn>
                <a:cxn ang="0">
                  <a:pos x="10" y="149"/>
                </a:cxn>
                <a:cxn ang="0">
                  <a:pos x="12" y="147"/>
                </a:cxn>
                <a:cxn ang="0">
                  <a:pos x="13" y="144"/>
                </a:cxn>
                <a:cxn ang="0">
                  <a:pos x="13" y="144"/>
                </a:cxn>
                <a:cxn ang="0">
                  <a:pos x="13" y="140"/>
                </a:cxn>
                <a:cxn ang="0">
                  <a:pos x="13" y="140"/>
                </a:cxn>
                <a:cxn ang="0">
                  <a:pos x="23" y="123"/>
                </a:cxn>
                <a:cxn ang="0">
                  <a:pos x="35" y="106"/>
                </a:cxn>
                <a:cxn ang="0">
                  <a:pos x="47" y="90"/>
                </a:cxn>
                <a:cxn ang="0">
                  <a:pos x="60" y="74"/>
                </a:cxn>
                <a:cxn ang="0">
                  <a:pos x="60" y="74"/>
                </a:cxn>
                <a:cxn ang="0">
                  <a:pos x="72" y="59"/>
                </a:cxn>
                <a:cxn ang="0">
                  <a:pos x="85" y="43"/>
                </a:cxn>
                <a:cxn ang="0">
                  <a:pos x="85" y="43"/>
                </a:cxn>
                <a:cxn ang="0">
                  <a:pos x="102" y="25"/>
                </a:cxn>
                <a:cxn ang="0">
                  <a:pos x="110" y="16"/>
                </a:cxn>
                <a:cxn ang="0">
                  <a:pos x="115" y="12"/>
                </a:cxn>
                <a:cxn ang="0">
                  <a:pos x="120" y="8"/>
                </a:cxn>
                <a:cxn ang="0">
                  <a:pos x="120" y="8"/>
                </a:cxn>
                <a:cxn ang="0">
                  <a:pos x="122" y="7"/>
                </a:cxn>
                <a:cxn ang="0">
                  <a:pos x="123" y="5"/>
                </a:cxn>
                <a:cxn ang="0">
                  <a:pos x="123" y="4"/>
                </a:cxn>
                <a:cxn ang="0">
                  <a:pos x="122" y="2"/>
                </a:cxn>
                <a:cxn ang="0">
                  <a:pos x="120" y="1"/>
                </a:cxn>
                <a:cxn ang="0">
                  <a:pos x="118" y="0"/>
                </a:cxn>
                <a:cxn ang="0">
                  <a:pos x="117" y="0"/>
                </a:cxn>
                <a:cxn ang="0">
                  <a:pos x="115" y="0"/>
                </a:cxn>
                <a:cxn ang="0">
                  <a:pos x="115" y="0"/>
                </a:cxn>
              </a:cxnLst>
              <a:rect l="0" t="0" r="r" b="b"/>
              <a:pathLst>
                <a:path w="123" h="152">
                  <a:moveTo>
                    <a:pt x="115" y="0"/>
                  </a:moveTo>
                  <a:lnTo>
                    <a:pt x="115" y="0"/>
                  </a:lnTo>
                  <a:lnTo>
                    <a:pt x="109" y="4"/>
                  </a:lnTo>
                  <a:lnTo>
                    <a:pt x="103" y="9"/>
                  </a:lnTo>
                  <a:lnTo>
                    <a:pt x="98" y="14"/>
                  </a:lnTo>
                  <a:lnTo>
                    <a:pt x="94" y="21"/>
                  </a:lnTo>
                  <a:lnTo>
                    <a:pt x="94" y="21"/>
                  </a:lnTo>
                  <a:lnTo>
                    <a:pt x="85" y="31"/>
                  </a:lnTo>
                  <a:lnTo>
                    <a:pt x="76" y="41"/>
                  </a:lnTo>
                  <a:lnTo>
                    <a:pt x="66" y="52"/>
                  </a:lnTo>
                  <a:lnTo>
                    <a:pt x="56" y="62"/>
                  </a:lnTo>
                  <a:lnTo>
                    <a:pt x="56" y="62"/>
                  </a:lnTo>
                  <a:lnTo>
                    <a:pt x="41" y="82"/>
                  </a:lnTo>
                  <a:lnTo>
                    <a:pt x="26" y="101"/>
                  </a:lnTo>
                  <a:lnTo>
                    <a:pt x="12" y="123"/>
                  </a:lnTo>
                  <a:lnTo>
                    <a:pt x="0" y="145"/>
                  </a:lnTo>
                  <a:lnTo>
                    <a:pt x="0" y="145"/>
                  </a:lnTo>
                  <a:lnTo>
                    <a:pt x="0" y="147"/>
                  </a:lnTo>
                  <a:lnTo>
                    <a:pt x="1" y="150"/>
                  </a:lnTo>
                  <a:lnTo>
                    <a:pt x="3" y="152"/>
                  </a:lnTo>
                  <a:lnTo>
                    <a:pt x="5" y="152"/>
                  </a:lnTo>
                  <a:lnTo>
                    <a:pt x="5" y="152"/>
                  </a:lnTo>
                  <a:lnTo>
                    <a:pt x="8" y="150"/>
                  </a:lnTo>
                  <a:lnTo>
                    <a:pt x="10" y="149"/>
                  </a:lnTo>
                  <a:lnTo>
                    <a:pt x="12" y="147"/>
                  </a:lnTo>
                  <a:lnTo>
                    <a:pt x="13" y="144"/>
                  </a:lnTo>
                  <a:lnTo>
                    <a:pt x="13" y="144"/>
                  </a:lnTo>
                  <a:lnTo>
                    <a:pt x="13" y="140"/>
                  </a:lnTo>
                  <a:lnTo>
                    <a:pt x="13" y="140"/>
                  </a:lnTo>
                  <a:lnTo>
                    <a:pt x="23" y="123"/>
                  </a:lnTo>
                  <a:lnTo>
                    <a:pt x="35" y="106"/>
                  </a:lnTo>
                  <a:lnTo>
                    <a:pt x="47" y="90"/>
                  </a:lnTo>
                  <a:lnTo>
                    <a:pt x="60" y="74"/>
                  </a:lnTo>
                  <a:lnTo>
                    <a:pt x="60" y="74"/>
                  </a:lnTo>
                  <a:lnTo>
                    <a:pt x="72" y="59"/>
                  </a:lnTo>
                  <a:lnTo>
                    <a:pt x="85" y="43"/>
                  </a:lnTo>
                  <a:lnTo>
                    <a:pt x="85" y="43"/>
                  </a:lnTo>
                  <a:lnTo>
                    <a:pt x="102" y="25"/>
                  </a:lnTo>
                  <a:lnTo>
                    <a:pt x="110" y="16"/>
                  </a:lnTo>
                  <a:lnTo>
                    <a:pt x="115" y="12"/>
                  </a:lnTo>
                  <a:lnTo>
                    <a:pt x="120" y="8"/>
                  </a:lnTo>
                  <a:lnTo>
                    <a:pt x="120" y="8"/>
                  </a:lnTo>
                  <a:lnTo>
                    <a:pt x="122" y="7"/>
                  </a:lnTo>
                  <a:lnTo>
                    <a:pt x="123" y="5"/>
                  </a:lnTo>
                  <a:lnTo>
                    <a:pt x="123" y="4"/>
                  </a:lnTo>
                  <a:lnTo>
                    <a:pt x="122" y="2"/>
                  </a:lnTo>
                  <a:lnTo>
                    <a:pt x="120" y="1"/>
                  </a:lnTo>
                  <a:lnTo>
                    <a:pt x="118" y="0"/>
                  </a:lnTo>
                  <a:lnTo>
                    <a:pt x="117" y="0"/>
                  </a:lnTo>
                  <a:lnTo>
                    <a:pt x="115" y="0"/>
                  </a:lnTo>
                  <a:lnTo>
                    <a:pt x="11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3" name="chenying0907 489"/>
            <p:cNvSpPr>
              <a:spLocks/>
            </p:cNvSpPr>
            <p:nvPr/>
          </p:nvSpPr>
          <p:spPr bwMode="auto">
            <a:xfrm>
              <a:off x="2609851" y="3311525"/>
              <a:ext cx="49213" cy="60325"/>
            </a:xfrm>
            <a:custGeom>
              <a:avLst/>
              <a:gdLst/>
              <a:ahLst/>
              <a:cxnLst>
                <a:cxn ang="0">
                  <a:pos x="89" y="0"/>
                </a:cxn>
                <a:cxn ang="0">
                  <a:pos x="89" y="0"/>
                </a:cxn>
                <a:cxn ang="0">
                  <a:pos x="82" y="2"/>
                </a:cxn>
                <a:cxn ang="0">
                  <a:pos x="76" y="6"/>
                </a:cxn>
                <a:cxn ang="0">
                  <a:pos x="71" y="11"/>
                </a:cxn>
                <a:cxn ang="0">
                  <a:pos x="66" y="16"/>
                </a:cxn>
                <a:cxn ang="0">
                  <a:pos x="58" y="28"/>
                </a:cxn>
                <a:cxn ang="0">
                  <a:pos x="48" y="39"/>
                </a:cxn>
                <a:cxn ang="0">
                  <a:pos x="48" y="39"/>
                </a:cxn>
                <a:cxn ang="0">
                  <a:pos x="35" y="54"/>
                </a:cxn>
                <a:cxn ang="0">
                  <a:pos x="23" y="71"/>
                </a:cxn>
                <a:cxn ang="0">
                  <a:pos x="10" y="88"/>
                </a:cxn>
                <a:cxn ang="0">
                  <a:pos x="5" y="98"/>
                </a:cxn>
                <a:cxn ang="0">
                  <a:pos x="1" y="107"/>
                </a:cxn>
                <a:cxn ang="0">
                  <a:pos x="1" y="107"/>
                </a:cxn>
                <a:cxn ang="0">
                  <a:pos x="0" y="109"/>
                </a:cxn>
                <a:cxn ang="0">
                  <a:pos x="1" y="110"/>
                </a:cxn>
                <a:cxn ang="0">
                  <a:pos x="3" y="113"/>
                </a:cxn>
                <a:cxn ang="0">
                  <a:pos x="5" y="114"/>
                </a:cxn>
                <a:cxn ang="0">
                  <a:pos x="6" y="114"/>
                </a:cxn>
                <a:cxn ang="0">
                  <a:pos x="8" y="113"/>
                </a:cxn>
                <a:cxn ang="0">
                  <a:pos x="9" y="111"/>
                </a:cxn>
                <a:cxn ang="0">
                  <a:pos x="9" y="111"/>
                </a:cxn>
                <a:cxn ang="0">
                  <a:pos x="13" y="103"/>
                </a:cxn>
                <a:cxn ang="0">
                  <a:pos x="17" y="95"/>
                </a:cxn>
                <a:cxn ang="0">
                  <a:pos x="29" y="79"/>
                </a:cxn>
                <a:cxn ang="0">
                  <a:pos x="52" y="50"/>
                </a:cxn>
                <a:cxn ang="0">
                  <a:pos x="52" y="50"/>
                </a:cxn>
                <a:cxn ang="0">
                  <a:pos x="60" y="39"/>
                </a:cxn>
                <a:cxn ang="0">
                  <a:pos x="69" y="26"/>
                </a:cxn>
                <a:cxn ang="0">
                  <a:pos x="74" y="20"/>
                </a:cxn>
                <a:cxn ang="0">
                  <a:pos x="79" y="15"/>
                </a:cxn>
                <a:cxn ang="0">
                  <a:pos x="86" y="11"/>
                </a:cxn>
                <a:cxn ang="0">
                  <a:pos x="92" y="9"/>
                </a:cxn>
                <a:cxn ang="0">
                  <a:pos x="92" y="9"/>
                </a:cxn>
                <a:cxn ang="0">
                  <a:pos x="93" y="9"/>
                </a:cxn>
                <a:cxn ang="0">
                  <a:pos x="95" y="7"/>
                </a:cxn>
                <a:cxn ang="0">
                  <a:pos x="95" y="6"/>
                </a:cxn>
                <a:cxn ang="0">
                  <a:pos x="95" y="4"/>
                </a:cxn>
                <a:cxn ang="0">
                  <a:pos x="93" y="1"/>
                </a:cxn>
                <a:cxn ang="0">
                  <a:pos x="91" y="1"/>
                </a:cxn>
                <a:cxn ang="0">
                  <a:pos x="89" y="0"/>
                </a:cxn>
                <a:cxn ang="0">
                  <a:pos x="89" y="0"/>
                </a:cxn>
              </a:cxnLst>
              <a:rect l="0" t="0" r="r" b="b"/>
              <a:pathLst>
                <a:path w="95" h="114">
                  <a:moveTo>
                    <a:pt x="89" y="0"/>
                  </a:moveTo>
                  <a:lnTo>
                    <a:pt x="89" y="0"/>
                  </a:lnTo>
                  <a:lnTo>
                    <a:pt x="82" y="2"/>
                  </a:lnTo>
                  <a:lnTo>
                    <a:pt x="76" y="6"/>
                  </a:lnTo>
                  <a:lnTo>
                    <a:pt x="71" y="11"/>
                  </a:lnTo>
                  <a:lnTo>
                    <a:pt x="66" y="16"/>
                  </a:lnTo>
                  <a:lnTo>
                    <a:pt x="58" y="28"/>
                  </a:lnTo>
                  <a:lnTo>
                    <a:pt x="48" y="39"/>
                  </a:lnTo>
                  <a:lnTo>
                    <a:pt x="48" y="39"/>
                  </a:lnTo>
                  <a:lnTo>
                    <a:pt x="35" y="54"/>
                  </a:lnTo>
                  <a:lnTo>
                    <a:pt x="23" y="71"/>
                  </a:lnTo>
                  <a:lnTo>
                    <a:pt x="10" y="88"/>
                  </a:lnTo>
                  <a:lnTo>
                    <a:pt x="5" y="98"/>
                  </a:lnTo>
                  <a:lnTo>
                    <a:pt x="1" y="107"/>
                  </a:lnTo>
                  <a:lnTo>
                    <a:pt x="1" y="107"/>
                  </a:lnTo>
                  <a:lnTo>
                    <a:pt x="0" y="109"/>
                  </a:lnTo>
                  <a:lnTo>
                    <a:pt x="1" y="110"/>
                  </a:lnTo>
                  <a:lnTo>
                    <a:pt x="3" y="113"/>
                  </a:lnTo>
                  <a:lnTo>
                    <a:pt x="5" y="114"/>
                  </a:lnTo>
                  <a:lnTo>
                    <a:pt x="6" y="114"/>
                  </a:lnTo>
                  <a:lnTo>
                    <a:pt x="8" y="113"/>
                  </a:lnTo>
                  <a:lnTo>
                    <a:pt x="9" y="111"/>
                  </a:lnTo>
                  <a:lnTo>
                    <a:pt x="9" y="111"/>
                  </a:lnTo>
                  <a:lnTo>
                    <a:pt x="13" y="103"/>
                  </a:lnTo>
                  <a:lnTo>
                    <a:pt x="17" y="95"/>
                  </a:lnTo>
                  <a:lnTo>
                    <a:pt x="29" y="79"/>
                  </a:lnTo>
                  <a:lnTo>
                    <a:pt x="52" y="50"/>
                  </a:lnTo>
                  <a:lnTo>
                    <a:pt x="52" y="50"/>
                  </a:lnTo>
                  <a:lnTo>
                    <a:pt x="60" y="39"/>
                  </a:lnTo>
                  <a:lnTo>
                    <a:pt x="69" y="26"/>
                  </a:lnTo>
                  <a:lnTo>
                    <a:pt x="74" y="20"/>
                  </a:lnTo>
                  <a:lnTo>
                    <a:pt x="79" y="15"/>
                  </a:lnTo>
                  <a:lnTo>
                    <a:pt x="86" y="11"/>
                  </a:lnTo>
                  <a:lnTo>
                    <a:pt x="92" y="9"/>
                  </a:lnTo>
                  <a:lnTo>
                    <a:pt x="92" y="9"/>
                  </a:lnTo>
                  <a:lnTo>
                    <a:pt x="93" y="9"/>
                  </a:lnTo>
                  <a:lnTo>
                    <a:pt x="95" y="7"/>
                  </a:lnTo>
                  <a:lnTo>
                    <a:pt x="95" y="6"/>
                  </a:lnTo>
                  <a:lnTo>
                    <a:pt x="95" y="4"/>
                  </a:lnTo>
                  <a:lnTo>
                    <a:pt x="93" y="1"/>
                  </a:lnTo>
                  <a:lnTo>
                    <a:pt x="91" y="1"/>
                  </a:lnTo>
                  <a:lnTo>
                    <a:pt x="89" y="0"/>
                  </a:lnTo>
                  <a:lnTo>
                    <a:pt x="8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4" name="chenying0907 490"/>
            <p:cNvSpPr>
              <a:spLocks/>
            </p:cNvSpPr>
            <p:nvPr/>
          </p:nvSpPr>
          <p:spPr bwMode="auto">
            <a:xfrm>
              <a:off x="2201863" y="3192463"/>
              <a:ext cx="93663" cy="122238"/>
            </a:xfrm>
            <a:custGeom>
              <a:avLst/>
              <a:gdLst/>
              <a:ahLst/>
              <a:cxnLst>
                <a:cxn ang="0">
                  <a:pos x="169" y="3"/>
                </a:cxn>
                <a:cxn ang="0">
                  <a:pos x="169" y="3"/>
                </a:cxn>
                <a:cxn ang="0">
                  <a:pos x="160" y="13"/>
                </a:cxn>
                <a:cxn ang="0">
                  <a:pos x="154" y="23"/>
                </a:cxn>
                <a:cxn ang="0">
                  <a:pos x="143" y="45"/>
                </a:cxn>
                <a:cxn ang="0">
                  <a:pos x="143" y="45"/>
                </a:cxn>
                <a:cxn ang="0">
                  <a:pos x="134" y="61"/>
                </a:cxn>
                <a:cxn ang="0">
                  <a:pos x="123" y="77"/>
                </a:cxn>
                <a:cxn ang="0">
                  <a:pos x="102" y="106"/>
                </a:cxn>
                <a:cxn ang="0">
                  <a:pos x="102" y="106"/>
                </a:cxn>
                <a:cxn ang="0">
                  <a:pos x="87" y="122"/>
                </a:cxn>
                <a:cxn ang="0">
                  <a:pos x="72" y="139"/>
                </a:cxn>
                <a:cxn ang="0">
                  <a:pos x="56" y="154"/>
                </a:cxn>
                <a:cxn ang="0">
                  <a:pos x="42" y="170"/>
                </a:cxn>
                <a:cxn ang="0">
                  <a:pos x="42" y="170"/>
                </a:cxn>
                <a:cxn ang="0">
                  <a:pos x="21" y="195"/>
                </a:cxn>
                <a:cxn ang="0">
                  <a:pos x="1" y="222"/>
                </a:cxn>
                <a:cxn ang="0">
                  <a:pos x="1" y="222"/>
                </a:cxn>
                <a:cxn ang="0">
                  <a:pos x="0" y="224"/>
                </a:cxn>
                <a:cxn ang="0">
                  <a:pos x="1" y="226"/>
                </a:cxn>
                <a:cxn ang="0">
                  <a:pos x="1" y="227"/>
                </a:cxn>
                <a:cxn ang="0">
                  <a:pos x="3" y="228"/>
                </a:cxn>
                <a:cxn ang="0">
                  <a:pos x="4" y="229"/>
                </a:cxn>
                <a:cxn ang="0">
                  <a:pos x="7" y="229"/>
                </a:cxn>
                <a:cxn ang="0">
                  <a:pos x="9" y="228"/>
                </a:cxn>
                <a:cxn ang="0">
                  <a:pos x="10" y="227"/>
                </a:cxn>
                <a:cxn ang="0">
                  <a:pos x="10" y="227"/>
                </a:cxn>
                <a:cxn ang="0">
                  <a:pos x="20" y="211"/>
                </a:cxn>
                <a:cxn ang="0">
                  <a:pos x="31" y="198"/>
                </a:cxn>
                <a:cxn ang="0">
                  <a:pos x="54" y="170"/>
                </a:cxn>
                <a:cxn ang="0">
                  <a:pos x="79" y="144"/>
                </a:cxn>
                <a:cxn ang="0">
                  <a:pos x="104" y="118"/>
                </a:cxn>
                <a:cxn ang="0">
                  <a:pos x="104" y="118"/>
                </a:cxn>
                <a:cxn ang="0">
                  <a:pos x="113" y="108"/>
                </a:cxn>
                <a:cxn ang="0">
                  <a:pos x="122" y="95"/>
                </a:cxn>
                <a:cxn ang="0">
                  <a:pos x="138" y="71"/>
                </a:cxn>
                <a:cxn ang="0">
                  <a:pos x="138" y="71"/>
                </a:cxn>
                <a:cxn ang="0">
                  <a:pos x="147" y="55"/>
                </a:cxn>
                <a:cxn ang="0">
                  <a:pos x="155" y="40"/>
                </a:cxn>
                <a:cxn ang="0">
                  <a:pos x="165" y="23"/>
                </a:cxn>
                <a:cxn ang="0">
                  <a:pos x="170" y="16"/>
                </a:cxn>
                <a:cxn ang="0">
                  <a:pos x="175" y="9"/>
                </a:cxn>
                <a:cxn ang="0">
                  <a:pos x="175" y="9"/>
                </a:cxn>
                <a:cxn ang="0">
                  <a:pos x="176" y="8"/>
                </a:cxn>
                <a:cxn ang="0">
                  <a:pos x="176" y="6"/>
                </a:cxn>
                <a:cxn ang="0">
                  <a:pos x="176" y="4"/>
                </a:cxn>
                <a:cxn ang="0">
                  <a:pos x="175" y="3"/>
                </a:cxn>
                <a:cxn ang="0">
                  <a:pos x="173" y="1"/>
                </a:cxn>
                <a:cxn ang="0">
                  <a:pos x="172" y="0"/>
                </a:cxn>
                <a:cxn ang="0">
                  <a:pos x="170" y="1"/>
                </a:cxn>
                <a:cxn ang="0">
                  <a:pos x="169" y="3"/>
                </a:cxn>
                <a:cxn ang="0">
                  <a:pos x="169" y="3"/>
                </a:cxn>
              </a:cxnLst>
              <a:rect l="0" t="0" r="r" b="b"/>
              <a:pathLst>
                <a:path w="176" h="229">
                  <a:moveTo>
                    <a:pt x="169" y="3"/>
                  </a:moveTo>
                  <a:lnTo>
                    <a:pt x="169" y="3"/>
                  </a:lnTo>
                  <a:lnTo>
                    <a:pt x="160" y="13"/>
                  </a:lnTo>
                  <a:lnTo>
                    <a:pt x="154" y="23"/>
                  </a:lnTo>
                  <a:lnTo>
                    <a:pt x="143" y="45"/>
                  </a:lnTo>
                  <a:lnTo>
                    <a:pt x="143" y="45"/>
                  </a:lnTo>
                  <a:lnTo>
                    <a:pt x="134" y="61"/>
                  </a:lnTo>
                  <a:lnTo>
                    <a:pt x="123" y="77"/>
                  </a:lnTo>
                  <a:lnTo>
                    <a:pt x="102" y="106"/>
                  </a:lnTo>
                  <a:lnTo>
                    <a:pt x="102" y="106"/>
                  </a:lnTo>
                  <a:lnTo>
                    <a:pt x="87" y="122"/>
                  </a:lnTo>
                  <a:lnTo>
                    <a:pt x="72" y="139"/>
                  </a:lnTo>
                  <a:lnTo>
                    <a:pt x="56" y="154"/>
                  </a:lnTo>
                  <a:lnTo>
                    <a:pt x="42" y="170"/>
                  </a:lnTo>
                  <a:lnTo>
                    <a:pt x="42" y="170"/>
                  </a:lnTo>
                  <a:lnTo>
                    <a:pt x="21" y="195"/>
                  </a:lnTo>
                  <a:lnTo>
                    <a:pt x="1" y="222"/>
                  </a:lnTo>
                  <a:lnTo>
                    <a:pt x="1" y="222"/>
                  </a:lnTo>
                  <a:lnTo>
                    <a:pt x="0" y="224"/>
                  </a:lnTo>
                  <a:lnTo>
                    <a:pt x="1" y="226"/>
                  </a:lnTo>
                  <a:lnTo>
                    <a:pt x="1" y="227"/>
                  </a:lnTo>
                  <a:lnTo>
                    <a:pt x="3" y="228"/>
                  </a:lnTo>
                  <a:lnTo>
                    <a:pt x="4" y="229"/>
                  </a:lnTo>
                  <a:lnTo>
                    <a:pt x="7" y="229"/>
                  </a:lnTo>
                  <a:lnTo>
                    <a:pt x="9" y="228"/>
                  </a:lnTo>
                  <a:lnTo>
                    <a:pt x="10" y="227"/>
                  </a:lnTo>
                  <a:lnTo>
                    <a:pt x="10" y="227"/>
                  </a:lnTo>
                  <a:lnTo>
                    <a:pt x="20" y="211"/>
                  </a:lnTo>
                  <a:lnTo>
                    <a:pt x="31" y="198"/>
                  </a:lnTo>
                  <a:lnTo>
                    <a:pt x="54" y="170"/>
                  </a:lnTo>
                  <a:lnTo>
                    <a:pt x="79" y="144"/>
                  </a:lnTo>
                  <a:lnTo>
                    <a:pt x="104" y="118"/>
                  </a:lnTo>
                  <a:lnTo>
                    <a:pt x="104" y="118"/>
                  </a:lnTo>
                  <a:lnTo>
                    <a:pt x="113" y="108"/>
                  </a:lnTo>
                  <a:lnTo>
                    <a:pt x="122" y="95"/>
                  </a:lnTo>
                  <a:lnTo>
                    <a:pt x="138" y="71"/>
                  </a:lnTo>
                  <a:lnTo>
                    <a:pt x="138" y="71"/>
                  </a:lnTo>
                  <a:lnTo>
                    <a:pt x="147" y="55"/>
                  </a:lnTo>
                  <a:lnTo>
                    <a:pt x="155" y="40"/>
                  </a:lnTo>
                  <a:lnTo>
                    <a:pt x="165" y="23"/>
                  </a:lnTo>
                  <a:lnTo>
                    <a:pt x="170" y="16"/>
                  </a:lnTo>
                  <a:lnTo>
                    <a:pt x="175" y="9"/>
                  </a:lnTo>
                  <a:lnTo>
                    <a:pt x="175" y="9"/>
                  </a:lnTo>
                  <a:lnTo>
                    <a:pt x="176" y="8"/>
                  </a:lnTo>
                  <a:lnTo>
                    <a:pt x="176" y="6"/>
                  </a:lnTo>
                  <a:lnTo>
                    <a:pt x="176" y="4"/>
                  </a:lnTo>
                  <a:lnTo>
                    <a:pt x="175" y="3"/>
                  </a:lnTo>
                  <a:lnTo>
                    <a:pt x="173" y="1"/>
                  </a:lnTo>
                  <a:lnTo>
                    <a:pt x="172" y="0"/>
                  </a:lnTo>
                  <a:lnTo>
                    <a:pt x="170" y="1"/>
                  </a:lnTo>
                  <a:lnTo>
                    <a:pt x="169" y="3"/>
                  </a:lnTo>
                  <a:lnTo>
                    <a:pt x="16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5" name="chenying0907 491"/>
            <p:cNvSpPr>
              <a:spLocks/>
            </p:cNvSpPr>
            <p:nvPr/>
          </p:nvSpPr>
          <p:spPr bwMode="auto">
            <a:xfrm>
              <a:off x="2214563" y="3246438"/>
              <a:ext cx="85725" cy="115888"/>
            </a:xfrm>
            <a:custGeom>
              <a:avLst/>
              <a:gdLst/>
              <a:ahLst/>
              <a:cxnLst>
                <a:cxn ang="0">
                  <a:pos x="153" y="2"/>
                </a:cxn>
                <a:cxn ang="0">
                  <a:pos x="153" y="2"/>
                </a:cxn>
                <a:cxn ang="0">
                  <a:pos x="146" y="16"/>
                </a:cxn>
                <a:cxn ang="0">
                  <a:pos x="137" y="30"/>
                </a:cxn>
                <a:cxn ang="0">
                  <a:pos x="129" y="43"/>
                </a:cxn>
                <a:cxn ang="0">
                  <a:pos x="120" y="55"/>
                </a:cxn>
                <a:cxn ang="0">
                  <a:pos x="100" y="80"/>
                </a:cxn>
                <a:cxn ang="0">
                  <a:pos x="81" y="105"/>
                </a:cxn>
                <a:cxn ang="0">
                  <a:pos x="81" y="105"/>
                </a:cxn>
                <a:cxn ang="0">
                  <a:pos x="60" y="135"/>
                </a:cxn>
                <a:cxn ang="0">
                  <a:pos x="39" y="165"/>
                </a:cxn>
                <a:cxn ang="0">
                  <a:pos x="39" y="165"/>
                </a:cxn>
                <a:cxn ang="0">
                  <a:pos x="31" y="176"/>
                </a:cxn>
                <a:cxn ang="0">
                  <a:pos x="21" y="188"/>
                </a:cxn>
                <a:cxn ang="0">
                  <a:pos x="10" y="199"/>
                </a:cxn>
                <a:cxn ang="0">
                  <a:pos x="1" y="210"/>
                </a:cxn>
                <a:cxn ang="0">
                  <a:pos x="1" y="210"/>
                </a:cxn>
                <a:cxn ang="0">
                  <a:pos x="0" y="212"/>
                </a:cxn>
                <a:cxn ang="0">
                  <a:pos x="1" y="215"/>
                </a:cxn>
                <a:cxn ang="0">
                  <a:pos x="1" y="216"/>
                </a:cxn>
                <a:cxn ang="0">
                  <a:pos x="3" y="217"/>
                </a:cxn>
                <a:cxn ang="0">
                  <a:pos x="4" y="218"/>
                </a:cxn>
                <a:cxn ang="0">
                  <a:pos x="6" y="218"/>
                </a:cxn>
                <a:cxn ang="0">
                  <a:pos x="8" y="217"/>
                </a:cxn>
                <a:cxn ang="0">
                  <a:pos x="9" y="216"/>
                </a:cxn>
                <a:cxn ang="0">
                  <a:pos x="9" y="216"/>
                </a:cxn>
                <a:cxn ang="0">
                  <a:pos x="19" y="203"/>
                </a:cxn>
                <a:cxn ang="0">
                  <a:pos x="29" y="193"/>
                </a:cxn>
                <a:cxn ang="0">
                  <a:pos x="38" y="181"/>
                </a:cxn>
                <a:cxn ang="0">
                  <a:pos x="48" y="170"/>
                </a:cxn>
                <a:cxn ang="0">
                  <a:pos x="48" y="170"/>
                </a:cxn>
                <a:cxn ang="0">
                  <a:pos x="68" y="140"/>
                </a:cxn>
                <a:cxn ang="0">
                  <a:pos x="89" y="110"/>
                </a:cxn>
                <a:cxn ang="0">
                  <a:pos x="89" y="110"/>
                </a:cxn>
                <a:cxn ang="0">
                  <a:pos x="109" y="85"/>
                </a:cxn>
                <a:cxn ang="0">
                  <a:pos x="128" y="61"/>
                </a:cxn>
                <a:cxn ang="0">
                  <a:pos x="137" y="47"/>
                </a:cxn>
                <a:cxn ang="0">
                  <a:pos x="146" y="35"/>
                </a:cxn>
                <a:cxn ang="0">
                  <a:pos x="154" y="20"/>
                </a:cxn>
                <a:cxn ang="0">
                  <a:pos x="161" y="7"/>
                </a:cxn>
                <a:cxn ang="0">
                  <a:pos x="161" y="7"/>
                </a:cxn>
                <a:cxn ang="0">
                  <a:pos x="161" y="5"/>
                </a:cxn>
                <a:cxn ang="0">
                  <a:pos x="161" y="3"/>
                </a:cxn>
                <a:cxn ang="0">
                  <a:pos x="159" y="1"/>
                </a:cxn>
                <a:cxn ang="0">
                  <a:pos x="157" y="0"/>
                </a:cxn>
                <a:cxn ang="0">
                  <a:pos x="156" y="0"/>
                </a:cxn>
                <a:cxn ang="0">
                  <a:pos x="154" y="1"/>
                </a:cxn>
                <a:cxn ang="0">
                  <a:pos x="153" y="2"/>
                </a:cxn>
                <a:cxn ang="0">
                  <a:pos x="153" y="2"/>
                </a:cxn>
              </a:cxnLst>
              <a:rect l="0" t="0" r="r" b="b"/>
              <a:pathLst>
                <a:path w="161" h="218">
                  <a:moveTo>
                    <a:pt x="153" y="2"/>
                  </a:moveTo>
                  <a:lnTo>
                    <a:pt x="153" y="2"/>
                  </a:lnTo>
                  <a:lnTo>
                    <a:pt x="146" y="16"/>
                  </a:lnTo>
                  <a:lnTo>
                    <a:pt x="137" y="30"/>
                  </a:lnTo>
                  <a:lnTo>
                    <a:pt x="129" y="43"/>
                  </a:lnTo>
                  <a:lnTo>
                    <a:pt x="120" y="55"/>
                  </a:lnTo>
                  <a:lnTo>
                    <a:pt x="100" y="80"/>
                  </a:lnTo>
                  <a:lnTo>
                    <a:pt x="81" y="105"/>
                  </a:lnTo>
                  <a:lnTo>
                    <a:pt x="81" y="105"/>
                  </a:lnTo>
                  <a:lnTo>
                    <a:pt x="60" y="135"/>
                  </a:lnTo>
                  <a:lnTo>
                    <a:pt x="39" y="165"/>
                  </a:lnTo>
                  <a:lnTo>
                    <a:pt x="39" y="165"/>
                  </a:lnTo>
                  <a:lnTo>
                    <a:pt x="31" y="176"/>
                  </a:lnTo>
                  <a:lnTo>
                    <a:pt x="21" y="188"/>
                  </a:lnTo>
                  <a:lnTo>
                    <a:pt x="10" y="199"/>
                  </a:lnTo>
                  <a:lnTo>
                    <a:pt x="1" y="210"/>
                  </a:lnTo>
                  <a:lnTo>
                    <a:pt x="1" y="210"/>
                  </a:lnTo>
                  <a:lnTo>
                    <a:pt x="0" y="212"/>
                  </a:lnTo>
                  <a:lnTo>
                    <a:pt x="1" y="215"/>
                  </a:lnTo>
                  <a:lnTo>
                    <a:pt x="1" y="216"/>
                  </a:lnTo>
                  <a:lnTo>
                    <a:pt x="3" y="217"/>
                  </a:lnTo>
                  <a:lnTo>
                    <a:pt x="4" y="218"/>
                  </a:lnTo>
                  <a:lnTo>
                    <a:pt x="6" y="218"/>
                  </a:lnTo>
                  <a:lnTo>
                    <a:pt x="8" y="217"/>
                  </a:lnTo>
                  <a:lnTo>
                    <a:pt x="9" y="216"/>
                  </a:lnTo>
                  <a:lnTo>
                    <a:pt x="9" y="216"/>
                  </a:lnTo>
                  <a:lnTo>
                    <a:pt x="19" y="203"/>
                  </a:lnTo>
                  <a:lnTo>
                    <a:pt x="29" y="193"/>
                  </a:lnTo>
                  <a:lnTo>
                    <a:pt x="38" y="181"/>
                  </a:lnTo>
                  <a:lnTo>
                    <a:pt x="48" y="170"/>
                  </a:lnTo>
                  <a:lnTo>
                    <a:pt x="48" y="170"/>
                  </a:lnTo>
                  <a:lnTo>
                    <a:pt x="68" y="140"/>
                  </a:lnTo>
                  <a:lnTo>
                    <a:pt x="89" y="110"/>
                  </a:lnTo>
                  <a:lnTo>
                    <a:pt x="89" y="110"/>
                  </a:lnTo>
                  <a:lnTo>
                    <a:pt x="109" y="85"/>
                  </a:lnTo>
                  <a:lnTo>
                    <a:pt x="128" y="61"/>
                  </a:lnTo>
                  <a:lnTo>
                    <a:pt x="137" y="47"/>
                  </a:lnTo>
                  <a:lnTo>
                    <a:pt x="146" y="35"/>
                  </a:lnTo>
                  <a:lnTo>
                    <a:pt x="154" y="20"/>
                  </a:lnTo>
                  <a:lnTo>
                    <a:pt x="161" y="7"/>
                  </a:lnTo>
                  <a:lnTo>
                    <a:pt x="161" y="7"/>
                  </a:lnTo>
                  <a:lnTo>
                    <a:pt x="161" y="5"/>
                  </a:lnTo>
                  <a:lnTo>
                    <a:pt x="161" y="3"/>
                  </a:lnTo>
                  <a:lnTo>
                    <a:pt x="159" y="1"/>
                  </a:lnTo>
                  <a:lnTo>
                    <a:pt x="157" y="0"/>
                  </a:lnTo>
                  <a:lnTo>
                    <a:pt x="156" y="0"/>
                  </a:lnTo>
                  <a:lnTo>
                    <a:pt x="154" y="1"/>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6" name="chenying0907 492"/>
            <p:cNvSpPr>
              <a:spLocks/>
            </p:cNvSpPr>
            <p:nvPr/>
          </p:nvSpPr>
          <p:spPr bwMode="auto">
            <a:xfrm>
              <a:off x="2203451" y="3306763"/>
              <a:ext cx="96838" cy="125413"/>
            </a:xfrm>
            <a:custGeom>
              <a:avLst/>
              <a:gdLst/>
              <a:ahLst/>
              <a:cxnLst>
                <a:cxn ang="0">
                  <a:pos x="177" y="2"/>
                </a:cxn>
                <a:cxn ang="0">
                  <a:pos x="177" y="2"/>
                </a:cxn>
                <a:cxn ang="0">
                  <a:pos x="165" y="13"/>
                </a:cxn>
                <a:cxn ang="0">
                  <a:pos x="153" y="25"/>
                </a:cxn>
                <a:cxn ang="0">
                  <a:pos x="143" y="38"/>
                </a:cxn>
                <a:cxn ang="0">
                  <a:pos x="133" y="53"/>
                </a:cxn>
                <a:cxn ang="0">
                  <a:pos x="114" y="83"/>
                </a:cxn>
                <a:cxn ang="0">
                  <a:pos x="106" y="97"/>
                </a:cxn>
                <a:cxn ang="0">
                  <a:pos x="96" y="111"/>
                </a:cxn>
                <a:cxn ang="0">
                  <a:pos x="96" y="111"/>
                </a:cxn>
                <a:cxn ang="0">
                  <a:pos x="86" y="126"/>
                </a:cxn>
                <a:cxn ang="0">
                  <a:pos x="77" y="143"/>
                </a:cxn>
                <a:cxn ang="0">
                  <a:pos x="66" y="159"/>
                </a:cxn>
                <a:cxn ang="0">
                  <a:pos x="56" y="175"/>
                </a:cxn>
                <a:cxn ang="0">
                  <a:pos x="56" y="175"/>
                </a:cxn>
                <a:cxn ang="0">
                  <a:pos x="48" y="186"/>
                </a:cxn>
                <a:cxn ang="0">
                  <a:pos x="33" y="205"/>
                </a:cxn>
                <a:cxn ang="0">
                  <a:pos x="25" y="214"/>
                </a:cxn>
                <a:cxn ang="0">
                  <a:pos x="18" y="221"/>
                </a:cxn>
                <a:cxn ang="0">
                  <a:pos x="11" y="226"/>
                </a:cxn>
                <a:cxn ang="0">
                  <a:pos x="9" y="228"/>
                </a:cxn>
                <a:cxn ang="0">
                  <a:pos x="6" y="229"/>
                </a:cxn>
                <a:cxn ang="0">
                  <a:pos x="6" y="229"/>
                </a:cxn>
                <a:cxn ang="0">
                  <a:pos x="3" y="229"/>
                </a:cxn>
                <a:cxn ang="0">
                  <a:pos x="2" y="229"/>
                </a:cxn>
                <a:cxn ang="0">
                  <a:pos x="0" y="232"/>
                </a:cxn>
                <a:cxn ang="0">
                  <a:pos x="0" y="234"/>
                </a:cxn>
                <a:cxn ang="0">
                  <a:pos x="0" y="236"/>
                </a:cxn>
                <a:cxn ang="0">
                  <a:pos x="1" y="237"/>
                </a:cxn>
                <a:cxn ang="0">
                  <a:pos x="3" y="238"/>
                </a:cxn>
                <a:cxn ang="0">
                  <a:pos x="3" y="238"/>
                </a:cxn>
                <a:cxn ang="0">
                  <a:pos x="8" y="238"/>
                </a:cxn>
                <a:cxn ang="0">
                  <a:pos x="12" y="237"/>
                </a:cxn>
                <a:cxn ang="0">
                  <a:pos x="15" y="236"/>
                </a:cxn>
                <a:cxn ang="0">
                  <a:pos x="19" y="233"/>
                </a:cxn>
                <a:cxn ang="0">
                  <a:pos x="24" y="228"/>
                </a:cxn>
                <a:cxn ang="0">
                  <a:pos x="30" y="220"/>
                </a:cxn>
                <a:cxn ang="0">
                  <a:pos x="30" y="220"/>
                </a:cxn>
                <a:cxn ang="0">
                  <a:pos x="42" y="206"/>
                </a:cxn>
                <a:cxn ang="0">
                  <a:pos x="55" y="190"/>
                </a:cxn>
                <a:cxn ang="0">
                  <a:pos x="66" y="175"/>
                </a:cxn>
                <a:cxn ang="0">
                  <a:pos x="78" y="159"/>
                </a:cxn>
                <a:cxn ang="0">
                  <a:pos x="78" y="159"/>
                </a:cxn>
                <a:cxn ang="0">
                  <a:pos x="104" y="119"/>
                </a:cxn>
                <a:cxn ang="0">
                  <a:pos x="129" y="80"/>
                </a:cxn>
                <a:cxn ang="0">
                  <a:pos x="129" y="80"/>
                </a:cxn>
                <a:cxn ang="0">
                  <a:pos x="141" y="61"/>
                </a:cxn>
                <a:cxn ang="0">
                  <a:pos x="153" y="42"/>
                </a:cxn>
                <a:cxn ang="0">
                  <a:pos x="160" y="32"/>
                </a:cxn>
                <a:cxn ang="0">
                  <a:pos x="168" y="24"/>
                </a:cxn>
                <a:cxn ang="0">
                  <a:pos x="175" y="16"/>
                </a:cxn>
                <a:cxn ang="0">
                  <a:pos x="183" y="9"/>
                </a:cxn>
                <a:cxn ang="0">
                  <a:pos x="183" y="9"/>
                </a:cxn>
                <a:cxn ang="0">
                  <a:pos x="185" y="8"/>
                </a:cxn>
                <a:cxn ang="0">
                  <a:pos x="185" y="5"/>
                </a:cxn>
                <a:cxn ang="0">
                  <a:pos x="184" y="3"/>
                </a:cxn>
                <a:cxn ang="0">
                  <a:pos x="183" y="2"/>
                </a:cxn>
                <a:cxn ang="0">
                  <a:pos x="180" y="0"/>
                </a:cxn>
                <a:cxn ang="0">
                  <a:pos x="179" y="1"/>
                </a:cxn>
                <a:cxn ang="0">
                  <a:pos x="177" y="2"/>
                </a:cxn>
                <a:cxn ang="0">
                  <a:pos x="177" y="2"/>
                </a:cxn>
              </a:cxnLst>
              <a:rect l="0" t="0" r="r" b="b"/>
              <a:pathLst>
                <a:path w="185" h="238">
                  <a:moveTo>
                    <a:pt x="177" y="2"/>
                  </a:moveTo>
                  <a:lnTo>
                    <a:pt x="177" y="2"/>
                  </a:lnTo>
                  <a:lnTo>
                    <a:pt x="165" y="13"/>
                  </a:lnTo>
                  <a:lnTo>
                    <a:pt x="153" y="25"/>
                  </a:lnTo>
                  <a:lnTo>
                    <a:pt x="143" y="38"/>
                  </a:lnTo>
                  <a:lnTo>
                    <a:pt x="133" y="53"/>
                  </a:lnTo>
                  <a:lnTo>
                    <a:pt x="114" y="83"/>
                  </a:lnTo>
                  <a:lnTo>
                    <a:pt x="106" y="97"/>
                  </a:lnTo>
                  <a:lnTo>
                    <a:pt x="96" y="111"/>
                  </a:lnTo>
                  <a:lnTo>
                    <a:pt x="96" y="111"/>
                  </a:lnTo>
                  <a:lnTo>
                    <a:pt x="86" y="126"/>
                  </a:lnTo>
                  <a:lnTo>
                    <a:pt x="77" y="143"/>
                  </a:lnTo>
                  <a:lnTo>
                    <a:pt x="66" y="159"/>
                  </a:lnTo>
                  <a:lnTo>
                    <a:pt x="56" y="175"/>
                  </a:lnTo>
                  <a:lnTo>
                    <a:pt x="56" y="175"/>
                  </a:lnTo>
                  <a:lnTo>
                    <a:pt x="48" y="186"/>
                  </a:lnTo>
                  <a:lnTo>
                    <a:pt x="33" y="205"/>
                  </a:lnTo>
                  <a:lnTo>
                    <a:pt x="25" y="214"/>
                  </a:lnTo>
                  <a:lnTo>
                    <a:pt x="18" y="221"/>
                  </a:lnTo>
                  <a:lnTo>
                    <a:pt x="11" y="226"/>
                  </a:lnTo>
                  <a:lnTo>
                    <a:pt x="9" y="228"/>
                  </a:lnTo>
                  <a:lnTo>
                    <a:pt x="6" y="229"/>
                  </a:lnTo>
                  <a:lnTo>
                    <a:pt x="6" y="229"/>
                  </a:lnTo>
                  <a:lnTo>
                    <a:pt x="3" y="229"/>
                  </a:lnTo>
                  <a:lnTo>
                    <a:pt x="2" y="229"/>
                  </a:lnTo>
                  <a:lnTo>
                    <a:pt x="0" y="232"/>
                  </a:lnTo>
                  <a:lnTo>
                    <a:pt x="0" y="234"/>
                  </a:lnTo>
                  <a:lnTo>
                    <a:pt x="0" y="236"/>
                  </a:lnTo>
                  <a:lnTo>
                    <a:pt x="1" y="237"/>
                  </a:lnTo>
                  <a:lnTo>
                    <a:pt x="3" y="238"/>
                  </a:lnTo>
                  <a:lnTo>
                    <a:pt x="3" y="238"/>
                  </a:lnTo>
                  <a:lnTo>
                    <a:pt x="8" y="238"/>
                  </a:lnTo>
                  <a:lnTo>
                    <a:pt x="12" y="237"/>
                  </a:lnTo>
                  <a:lnTo>
                    <a:pt x="15" y="236"/>
                  </a:lnTo>
                  <a:lnTo>
                    <a:pt x="19" y="233"/>
                  </a:lnTo>
                  <a:lnTo>
                    <a:pt x="24" y="228"/>
                  </a:lnTo>
                  <a:lnTo>
                    <a:pt x="30" y="220"/>
                  </a:lnTo>
                  <a:lnTo>
                    <a:pt x="30" y="220"/>
                  </a:lnTo>
                  <a:lnTo>
                    <a:pt x="42" y="206"/>
                  </a:lnTo>
                  <a:lnTo>
                    <a:pt x="55" y="190"/>
                  </a:lnTo>
                  <a:lnTo>
                    <a:pt x="66" y="175"/>
                  </a:lnTo>
                  <a:lnTo>
                    <a:pt x="78" y="159"/>
                  </a:lnTo>
                  <a:lnTo>
                    <a:pt x="78" y="159"/>
                  </a:lnTo>
                  <a:lnTo>
                    <a:pt x="104" y="119"/>
                  </a:lnTo>
                  <a:lnTo>
                    <a:pt x="129" y="80"/>
                  </a:lnTo>
                  <a:lnTo>
                    <a:pt x="129" y="80"/>
                  </a:lnTo>
                  <a:lnTo>
                    <a:pt x="141" y="61"/>
                  </a:lnTo>
                  <a:lnTo>
                    <a:pt x="153" y="42"/>
                  </a:lnTo>
                  <a:lnTo>
                    <a:pt x="160" y="32"/>
                  </a:lnTo>
                  <a:lnTo>
                    <a:pt x="168" y="24"/>
                  </a:lnTo>
                  <a:lnTo>
                    <a:pt x="175" y="16"/>
                  </a:lnTo>
                  <a:lnTo>
                    <a:pt x="183" y="9"/>
                  </a:lnTo>
                  <a:lnTo>
                    <a:pt x="183" y="9"/>
                  </a:lnTo>
                  <a:lnTo>
                    <a:pt x="185" y="8"/>
                  </a:lnTo>
                  <a:lnTo>
                    <a:pt x="185" y="5"/>
                  </a:lnTo>
                  <a:lnTo>
                    <a:pt x="184" y="3"/>
                  </a:lnTo>
                  <a:lnTo>
                    <a:pt x="183" y="2"/>
                  </a:lnTo>
                  <a:lnTo>
                    <a:pt x="180" y="0"/>
                  </a:lnTo>
                  <a:lnTo>
                    <a:pt x="179" y="1"/>
                  </a:lnTo>
                  <a:lnTo>
                    <a:pt x="177" y="2"/>
                  </a:lnTo>
                  <a:lnTo>
                    <a:pt x="1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7" name="chenying0907 493"/>
            <p:cNvSpPr>
              <a:spLocks/>
            </p:cNvSpPr>
            <p:nvPr/>
          </p:nvSpPr>
          <p:spPr bwMode="auto">
            <a:xfrm>
              <a:off x="2197101" y="3367088"/>
              <a:ext cx="98425" cy="117475"/>
            </a:xfrm>
            <a:custGeom>
              <a:avLst/>
              <a:gdLst/>
              <a:ahLst/>
              <a:cxnLst>
                <a:cxn ang="0">
                  <a:pos x="178" y="2"/>
                </a:cxn>
                <a:cxn ang="0">
                  <a:pos x="178" y="2"/>
                </a:cxn>
                <a:cxn ang="0">
                  <a:pos x="164" y="14"/>
                </a:cxn>
                <a:cxn ang="0">
                  <a:pos x="153" y="28"/>
                </a:cxn>
                <a:cxn ang="0">
                  <a:pos x="142" y="42"/>
                </a:cxn>
                <a:cxn ang="0">
                  <a:pos x="131" y="57"/>
                </a:cxn>
                <a:cxn ang="0">
                  <a:pos x="112" y="87"/>
                </a:cxn>
                <a:cxn ang="0">
                  <a:pos x="101" y="101"/>
                </a:cxn>
                <a:cxn ang="0">
                  <a:pos x="90" y="116"/>
                </a:cxn>
                <a:cxn ang="0">
                  <a:pos x="90" y="116"/>
                </a:cxn>
                <a:cxn ang="0">
                  <a:pos x="66" y="148"/>
                </a:cxn>
                <a:cxn ang="0">
                  <a:pos x="53" y="163"/>
                </a:cxn>
                <a:cxn ang="0">
                  <a:pos x="39" y="177"/>
                </a:cxn>
                <a:cxn ang="0">
                  <a:pos x="39" y="177"/>
                </a:cxn>
                <a:cxn ang="0">
                  <a:pos x="19" y="195"/>
                </a:cxn>
                <a:cxn ang="0">
                  <a:pos x="9" y="204"/>
                </a:cxn>
                <a:cxn ang="0">
                  <a:pos x="5" y="210"/>
                </a:cxn>
                <a:cxn ang="0">
                  <a:pos x="1" y="216"/>
                </a:cxn>
                <a:cxn ang="0">
                  <a:pos x="1" y="216"/>
                </a:cxn>
                <a:cxn ang="0">
                  <a:pos x="0" y="218"/>
                </a:cxn>
                <a:cxn ang="0">
                  <a:pos x="1" y="220"/>
                </a:cxn>
                <a:cxn ang="0">
                  <a:pos x="1" y="221"/>
                </a:cxn>
                <a:cxn ang="0">
                  <a:pos x="3" y="222"/>
                </a:cxn>
                <a:cxn ang="0">
                  <a:pos x="4" y="223"/>
                </a:cxn>
                <a:cxn ang="0">
                  <a:pos x="6" y="223"/>
                </a:cxn>
                <a:cxn ang="0">
                  <a:pos x="8" y="222"/>
                </a:cxn>
                <a:cxn ang="0">
                  <a:pos x="9" y="221"/>
                </a:cxn>
                <a:cxn ang="0">
                  <a:pos x="9" y="221"/>
                </a:cxn>
                <a:cxn ang="0">
                  <a:pos x="13" y="215"/>
                </a:cxn>
                <a:cxn ang="0">
                  <a:pos x="19" y="209"/>
                </a:cxn>
                <a:cxn ang="0">
                  <a:pos x="29" y="198"/>
                </a:cxn>
                <a:cxn ang="0">
                  <a:pos x="40" y="189"/>
                </a:cxn>
                <a:cxn ang="0">
                  <a:pos x="52" y="179"/>
                </a:cxn>
                <a:cxn ang="0">
                  <a:pos x="52" y="179"/>
                </a:cxn>
                <a:cxn ang="0">
                  <a:pos x="58" y="172"/>
                </a:cxn>
                <a:cxn ang="0">
                  <a:pos x="65" y="164"/>
                </a:cxn>
                <a:cxn ang="0">
                  <a:pos x="78" y="148"/>
                </a:cxn>
                <a:cxn ang="0">
                  <a:pos x="90" y="131"/>
                </a:cxn>
                <a:cxn ang="0">
                  <a:pos x="102" y="115"/>
                </a:cxn>
                <a:cxn ang="0">
                  <a:pos x="102" y="115"/>
                </a:cxn>
                <a:cxn ang="0">
                  <a:pos x="113" y="101"/>
                </a:cxn>
                <a:cxn ang="0">
                  <a:pos x="122" y="88"/>
                </a:cxn>
                <a:cxn ang="0">
                  <a:pos x="141" y="60"/>
                </a:cxn>
                <a:cxn ang="0">
                  <a:pos x="151" y="46"/>
                </a:cxn>
                <a:cxn ang="0">
                  <a:pos x="161" y="33"/>
                </a:cxn>
                <a:cxn ang="0">
                  <a:pos x="171" y="21"/>
                </a:cxn>
                <a:cxn ang="0">
                  <a:pos x="184" y="8"/>
                </a:cxn>
                <a:cxn ang="0">
                  <a:pos x="184" y="8"/>
                </a:cxn>
                <a:cxn ang="0">
                  <a:pos x="185" y="7"/>
                </a:cxn>
                <a:cxn ang="0">
                  <a:pos x="186" y="5"/>
                </a:cxn>
                <a:cxn ang="0">
                  <a:pos x="185" y="3"/>
                </a:cxn>
                <a:cxn ang="0">
                  <a:pos x="184" y="2"/>
                </a:cxn>
                <a:cxn ang="0">
                  <a:pos x="183" y="1"/>
                </a:cxn>
                <a:cxn ang="0">
                  <a:pos x="181" y="0"/>
                </a:cxn>
                <a:cxn ang="0">
                  <a:pos x="179" y="1"/>
                </a:cxn>
                <a:cxn ang="0">
                  <a:pos x="178" y="2"/>
                </a:cxn>
                <a:cxn ang="0">
                  <a:pos x="178" y="2"/>
                </a:cxn>
              </a:cxnLst>
              <a:rect l="0" t="0" r="r" b="b"/>
              <a:pathLst>
                <a:path w="186" h="223">
                  <a:moveTo>
                    <a:pt x="178" y="2"/>
                  </a:moveTo>
                  <a:lnTo>
                    <a:pt x="178" y="2"/>
                  </a:lnTo>
                  <a:lnTo>
                    <a:pt x="164" y="14"/>
                  </a:lnTo>
                  <a:lnTo>
                    <a:pt x="153" y="28"/>
                  </a:lnTo>
                  <a:lnTo>
                    <a:pt x="142" y="42"/>
                  </a:lnTo>
                  <a:lnTo>
                    <a:pt x="131" y="57"/>
                  </a:lnTo>
                  <a:lnTo>
                    <a:pt x="112" y="87"/>
                  </a:lnTo>
                  <a:lnTo>
                    <a:pt x="101" y="101"/>
                  </a:lnTo>
                  <a:lnTo>
                    <a:pt x="90" y="116"/>
                  </a:lnTo>
                  <a:lnTo>
                    <a:pt x="90" y="116"/>
                  </a:lnTo>
                  <a:lnTo>
                    <a:pt x="66" y="148"/>
                  </a:lnTo>
                  <a:lnTo>
                    <a:pt x="53" y="163"/>
                  </a:lnTo>
                  <a:lnTo>
                    <a:pt x="39" y="177"/>
                  </a:lnTo>
                  <a:lnTo>
                    <a:pt x="39" y="177"/>
                  </a:lnTo>
                  <a:lnTo>
                    <a:pt x="19" y="195"/>
                  </a:lnTo>
                  <a:lnTo>
                    <a:pt x="9" y="204"/>
                  </a:lnTo>
                  <a:lnTo>
                    <a:pt x="5" y="210"/>
                  </a:lnTo>
                  <a:lnTo>
                    <a:pt x="1" y="216"/>
                  </a:lnTo>
                  <a:lnTo>
                    <a:pt x="1" y="216"/>
                  </a:lnTo>
                  <a:lnTo>
                    <a:pt x="0" y="218"/>
                  </a:lnTo>
                  <a:lnTo>
                    <a:pt x="1" y="220"/>
                  </a:lnTo>
                  <a:lnTo>
                    <a:pt x="1" y="221"/>
                  </a:lnTo>
                  <a:lnTo>
                    <a:pt x="3" y="222"/>
                  </a:lnTo>
                  <a:lnTo>
                    <a:pt x="4" y="223"/>
                  </a:lnTo>
                  <a:lnTo>
                    <a:pt x="6" y="223"/>
                  </a:lnTo>
                  <a:lnTo>
                    <a:pt x="8" y="222"/>
                  </a:lnTo>
                  <a:lnTo>
                    <a:pt x="9" y="221"/>
                  </a:lnTo>
                  <a:lnTo>
                    <a:pt x="9" y="221"/>
                  </a:lnTo>
                  <a:lnTo>
                    <a:pt x="13" y="215"/>
                  </a:lnTo>
                  <a:lnTo>
                    <a:pt x="19" y="209"/>
                  </a:lnTo>
                  <a:lnTo>
                    <a:pt x="29" y="198"/>
                  </a:lnTo>
                  <a:lnTo>
                    <a:pt x="40" y="189"/>
                  </a:lnTo>
                  <a:lnTo>
                    <a:pt x="52" y="179"/>
                  </a:lnTo>
                  <a:lnTo>
                    <a:pt x="52" y="179"/>
                  </a:lnTo>
                  <a:lnTo>
                    <a:pt x="58" y="172"/>
                  </a:lnTo>
                  <a:lnTo>
                    <a:pt x="65" y="164"/>
                  </a:lnTo>
                  <a:lnTo>
                    <a:pt x="78" y="148"/>
                  </a:lnTo>
                  <a:lnTo>
                    <a:pt x="90" y="131"/>
                  </a:lnTo>
                  <a:lnTo>
                    <a:pt x="102" y="115"/>
                  </a:lnTo>
                  <a:lnTo>
                    <a:pt x="102" y="115"/>
                  </a:lnTo>
                  <a:lnTo>
                    <a:pt x="113" y="101"/>
                  </a:lnTo>
                  <a:lnTo>
                    <a:pt x="122" y="88"/>
                  </a:lnTo>
                  <a:lnTo>
                    <a:pt x="141" y="60"/>
                  </a:lnTo>
                  <a:lnTo>
                    <a:pt x="151" y="46"/>
                  </a:lnTo>
                  <a:lnTo>
                    <a:pt x="161" y="33"/>
                  </a:lnTo>
                  <a:lnTo>
                    <a:pt x="171" y="21"/>
                  </a:lnTo>
                  <a:lnTo>
                    <a:pt x="184" y="8"/>
                  </a:lnTo>
                  <a:lnTo>
                    <a:pt x="184" y="8"/>
                  </a:lnTo>
                  <a:lnTo>
                    <a:pt x="185" y="7"/>
                  </a:lnTo>
                  <a:lnTo>
                    <a:pt x="186" y="5"/>
                  </a:lnTo>
                  <a:lnTo>
                    <a:pt x="185" y="3"/>
                  </a:lnTo>
                  <a:lnTo>
                    <a:pt x="184" y="2"/>
                  </a:lnTo>
                  <a:lnTo>
                    <a:pt x="183" y="1"/>
                  </a:lnTo>
                  <a:lnTo>
                    <a:pt x="181" y="0"/>
                  </a:lnTo>
                  <a:lnTo>
                    <a:pt x="179" y="1"/>
                  </a:lnTo>
                  <a:lnTo>
                    <a:pt x="178" y="2"/>
                  </a:lnTo>
                  <a:lnTo>
                    <a:pt x="1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8" name="chenying0907 494"/>
            <p:cNvSpPr>
              <a:spLocks/>
            </p:cNvSpPr>
            <p:nvPr/>
          </p:nvSpPr>
          <p:spPr bwMode="auto">
            <a:xfrm>
              <a:off x="2208213" y="3397250"/>
              <a:ext cx="117475" cy="139700"/>
            </a:xfrm>
            <a:custGeom>
              <a:avLst/>
              <a:gdLst/>
              <a:ahLst/>
              <a:cxnLst>
                <a:cxn ang="0">
                  <a:pos x="215" y="1"/>
                </a:cxn>
                <a:cxn ang="0">
                  <a:pos x="215" y="1"/>
                </a:cxn>
                <a:cxn ang="0">
                  <a:pos x="209" y="5"/>
                </a:cxn>
                <a:cxn ang="0">
                  <a:pos x="204" y="10"/>
                </a:cxn>
                <a:cxn ang="0">
                  <a:pos x="197" y="20"/>
                </a:cxn>
                <a:cxn ang="0">
                  <a:pos x="197" y="20"/>
                </a:cxn>
                <a:cxn ang="0">
                  <a:pos x="190" y="30"/>
                </a:cxn>
                <a:cxn ang="0">
                  <a:pos x="182" y="38"/>
                </a:cxn>
                <a:cxn ang="0">
                  <a:pos x="166" y="54"/>
                </a:cxn>
                <a:cxn ang="0">
                  <a:pos x="166" y="54"/>
                </a:cxn>
                <a:cxn ang="0">
                  <a:pos x="136" y="88"/>
                </a:cxn>
                <a:cxn ang="0">
                  <a:pos x="122" y="104"/>
                </a:cxn>
                <a:cxn ang="0">
                  <a:pos x="107" y="122"/>
                </a:cxn>
                <a:cxn ang="0">
                  <a:pos x="107" y="122"/>
                </a:cxn>
                <a:cxn ang="0">
                  <a:pos x="52" y="189"/>
                </a:cxn>
                <a:cxn ang="0">
                  <a:pos x="25" y="223"/>
                </a:cxn>
                <a:cxn ang="0">
                  <a:pos x="0" y="258"/>
                </a:cxn>
                <a:cxn ang="0">
                  <a:pos x="0" y="258"/>
                </a:cxn>
                <a:cxn ang="0">
                  <a:pos x="0" y="259"/>
                </a:cxn>
                <a:cxn ang="0">
                  <a:pos x="0" y="261"/>
                </a:cxn>
                <a:cxn ang="0">
                  <a:pos x="0" y="262"/>
                </a:cxn>
                <a:cxn ang="0">
                  <a:pos x="2" y="263"/>
                </a:cxn>
                <a:cxn ang="0">
                  <a:pos x="5" y="264"/>
                </a:cxn>
                <a:cxn ang="0">
                  <a:pos x="7" y="264"/>
                </a:cxn>
                <a:cxn ang="0">
                  <a:pos x="8" y="262"/>
                </a:cxn>
                <a:cxn ang="0">
                  <a:pos x="8" y="262"/>
                </a:cxn>
                <a:cxn ang="0">
                  <a:pos x="35" y="226"/>
                </a:cxn>
                <a:cxn ang="0">
                  <a:pos x="63" y="191"/>
                </a:cxn>
                <a:cxn ang="0">
                  <a:pos x="119" y="121"/>
                </a:cxn>
                <a:cxn ang="0">
                  <a:pos x="119" y="121"/>
                </a:cxn>
                <a:cxn ang="0">
                  <a:pos x="132" y="106"/>
                </a:cxn>
                <a:cxn ang="0">
                  <a:pos x="145" y="91"/>
                </a:cxn>
                <a:cxn ang="0">
                  <a:pos x="173" y="62"/>
                </a:cxn>
                <a:cxn ang="0">
                  <a:pos x="173" y="62"/>
                </a:cxn>
                <a:cxn ang="0">
                  <a:pos x="187" y="46"/>
                </a:cxn>
                <a:cxn ang="0">
                  <a:pos x="201" y="31"/>
                </a:cxn>
                <a:cxn ang="0">
                  <a:pos x="201" y="31"/>
                </a:cxn>
                <a:cxn ang="0">
                  <a:pos x="210" y="18"/>
                </a:cxn>
                <a:cxn ang="0">
                  <a:pos x="216" y="13"/>
                </a:cxn>
                <a:cxn ang="0">
                  <a:pos x="221" y="7"/>
                </a:cxn>
                <a:cxn ang="0">
                  <a:pos x="221" y="7"/>
                </a:cxn>
                <a:cxn ang="0">
                  <a:pos x="222" y="6"/>
                </a:cxn>
                <a:cxn ang="0">
                  <a:pos x="223" y="4"/>
                </a:cxn>
                <a:cxn ang="0">
                  <a:pos x="222" y="3"/>
                </a:cxn>
                <a:cxn ang="0">
                  <a:pos x="221" y="1"/>
                </a:cxn>
                <a:cxn ang="0">
                  <a:pos x="218" y="0"/>
                </a:cxn>
                <a:cxn ang="0">
                  <a:pos x="216" y="0"/>
                </a:cxn>
                <a:cxn ang="0">
                  <a:pos x="215" y="1"/>
                </a:cxn>
                <a:cxn ang="0">
                  <a:pos x="215" y="1"/>
                </a:cxn>
              </a:cxnLst>
              <a:rect l="0" t="0" r="r" b="b"/>
              <a:pathLst>
                <a:path w="223" h="264">
                  <a:moveTo>
                    <a:pt x="215" y="1"/>
                  </a:moveTo>
                  <a:lnTo>
                    <a:pt x="215" y="1"/>
                  </a:lnTo>
                  <a:lnTo>
                    <a:pt x="209" y="5"/>
                  </a:lnTo>
                  <a:lnTo>
                    <a:pt x="204" y="10"/>
                  </a:lnTo>
                  <a:lnTo>
                    <a:pt x="197" y="20"/>
                  </a:lnTo>
                  <a:lnTo>
                    <a:pt x="197" y="20"/>
                  </a:lnTo>
                  <a:lnTo>
                    <a:pt x="190" y="30"/>
                  </a:lnTo>
                  <a:lnTo>
                    <a:pt x="182" y="38"/>
                  </a:lnTo>
                  <a:lnTo>
                    <a:pt x="166" y="54"/>
                  </a:lnTo>
                  <a:lnTo>
                    <a:pt x="166" y="54"/>
                  </a:lnTo>
                  <a:lnTo>
                    <a:pt x="136" y="88"/>
                  </a:lnTo>
                  <a:lnTo>
                    <a:pt x="122" y="104"/>
                  </a:lnTo>
                  <a:lnTo>
                    <a:pt x="107" y="122"/>
                  </a:lnTo>
                  <a:lnTo>
                    <a:pt x="107" y="122"/>
                  </a:lnTo>
                  <a:lnTo>
                    <a:pt x="52" y="189"/>
                  </a:lnTo>
                  <a:lnTo>
                    <a:pt x="25" y="223"/>
                  </a:lnTo>
                  <a:lnTo>
                    <a:pt x="0" y="258"/>
                  </a:lnTo>
                  <a:lnTo>
                    <a:pt x="0" y="258"/>
                  </a:lnTo>
                  <a:lnTo>
                    <a:pt x="0" y="259"/>
                  </a:lnTo>
                  <a:lnTo>
                    <a:pt x="0" y="261"/>
                  </a:lnTo>
                  <a:lnTo>
                    <a:pt x="0" y="262"/>
                  </a:lnTo>
                  <a:lnTo>
                    <a:pt x="2" y="263"/>
                  </a:lnTo>
                  <a:lnTo>
                    <a:pt x="5" y="264"/>
                  </a:lnTo>
                  <a:lnTo>
                    <a:pt x="7" y="264"/>
                  </a:lnTo>
                  <a:lnTo>
                    <a:pt x="8" y="262"/>
                  </a:lnTo>
                  <a:lnTo>
                    <a:pt x="8" y="262"/>
                  </a:lnTo>
                  <a:lnTo>
                    <a:pt x="35" y="226"/>
                  </a:lnTo>
                  <a:lnTo>
                    <a:pt x="63" y="191"/>
                  </a:lnTo>
                  <a:lnTo>
                    <a:pt x="119" y="121"/>
                  </a:lnTo>
                  <a:lnTo>
                    <a:pt x="119" y="121"/>
                  </a:lnTo>
                  <a:lnTo>
                    <a:pt x="132" y="106"/>
                  </a:lnTo>
                  <a:lnTo>
                    <a:pt x="145" y="91"/>
                  </a:lnTo>
                  <a:lnTo>
                    <a:pt x="173" y="62"/>
                  </a:lnTo>
                  <a:lnTo>
                    <a:pt x="173" y="62"/>
                  </a:lnTo>
                  <a:lnTo>
                    <a:pt x="187" y="46"/>
                  </a:lnTo>
                  <a:lnTo>
                    <a:pt x="201" y="31"/>
                  </a:lnTo>
                  <a:lnTo>
                    <a:pt x="201" y="31"/>
                  </a:lnTo>
                  <a:lnTo>
                    <a:pt x="210" y="18"/>
                  </a:lnTo>
                  <a:lnTo>
                    <a:pt x="216" y="13"/>
                  </a:lnTo>
                  <a:lnTo>
                    <a:pt x="221" y="7"/>
                  </a:lnTo>
                  <a:lnTo>
                    <a:pt x="221" y="7"/>
                  </a:lnTo>
                  <a:lnTo>
                    <a:pt x="222" y="6"/>
                  </a:lnTo>
                  <a:lnTo>
                    <a:pt x="223" y="4"/>
                  </a:lnTo>
                  <a:lnTo>
                    <a:pt x="222" y="3"/>
                  </a:lnTo>
                  <a:lnTo>
                    <a:pt x="221" y="1"/>
                  </a:lnTo>
                  <a:lnTo>
                    <a:pt x="218" y="0"/>
                  </a:lnTo>
                  <a:lnTo>
                    <a:pt x="216" y="0"/>
                  </a:lnTo>
                  <a:lnTo>
                    <a:pt x="215" y="1"/>
                  </a:lnTo>
                  <a:lnTo>
                    <a:pt x="21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9" name="chenying0907 495"/>
            <p:cNvSpPr>
              <a:spLocks/>
            </p:cNvSpPr>
            <p:nvPr/>
          </p:nvSpPr>
          <p:spPr bwMode="auto">
            <a:xfrm>
              <a:off x="2216151" y="3408363"/>
              <a:ext cx="147638" cy="184150"/>
            </a:xfrm>
            <a:custGeom>
              <a:avLst/>
              <a:gdLst/>
              <a:ahLst/>
              <a:cxnLst>
                <a:cxn ang="0">
                  <a:pos x="272" y="3"/>
                </a:cxn>
                <a:cxn ang="0">
                  <a:pos x="272" y="3"/>
                </a:cxn>
                <a:cxn ang="0">
                  <a:pos x="253" y="22"/>
                </a:cxn>
                <a:cxn ang="0">
                  <a:pos x="235" y="40"/>
                </a:cxn>
                <a:cxn ang="0">
                  <a:pos x="215" y="58"/>
                </a:cxn>
                <a:cxn ang="0">
                  <a:pos x="197" y="78"/>
                </a:cxn>
                <a:cxn ang="0">
                  <a:pos x="197" y="78"/>
                </a:cxn>
                <a:cxn ang="0">
                  <a:pos x="159" y="124"/>
                </a:cxn>
                <a:cxn ang="0">
                  <a:pos x="121" y="171"/>
                </a:cxn>
                <a:cxn ang="0">
                  <a:pos x="121" y="171"/>
                </a:cxn>
                <a:cxn ang="0">
                  <a:pos x="104" y="192"/>
                </a:cxn>
                <a:cxn ang="0">
                  <a:pos x="88" y="213"/>
                </a:cxn>
                <a:cxn ang="0">
                  <a:pos x="58" y="258"/>
                </a:cxn>
                <a:cxn ang="0">
                  <a:pos x="58" y="258"/>
                </a:cxn>
                <a:cxn ang="0">
                  <a:pos x="45" y="276"/>
                </a:cxn>
                <a:cxn ang="0">
                  <a:pos x="33" y="297"/>
                </a:cxn>
                <a:cxn ang="0">
                  <a:pos x="33" y="297"/>
                </a:cxn>
                <a:cxn ang="0">
                  <a:pos x="27" y="308"/>
                </a:cxn>
                <a:cxn ang="0">
                  <a:pos x="20" y="320"/>
                </a:cxn>
                <a:cxn ang="0">
                  <a:pos x="17" y="325"/>
                </a:cxn>
                <a:cxn ang="0">
                  <a:pos x="13" y="330"/>
                </a:cxn>
                <a:cxn ang="0">
                  <a:pos x="7" y="334"/>
                </a:cxn>
                <a:cxn ang="0">
                  <a:pos x="2" y="338"/>
                </a:cxn>
                <a:cxn ang="0">
                  <a:pos x="2" y="338"/>
                </a:cxn>
                <a:cxn ang="0">
                  <a:pos x="0" y="339"/>
                </a:cxn>
                <a:cxn ang="0">
                  <a:pos x="0" y="341"/>
                </a:cxn>
                <a:cxn ang="0">
                  <a:pos x="0" y="343"/>
                </a:cxn>
                <a:cxn ang="0">
                  <a:pos x="0" y="344"/>
                </a:cxn>
                <a:cxn ang="0">
                  <a:pos x="1" y="345"/>
                </a:cxn>
                <a:cxn ang="0">
                  <a:pos x="3" y="347"/>
                </a:cxn>
                <a:cxn ang="0">
                  <a:pos x="5" y="347"/>
                </a:cxn>
                <a:cxn ang="0">
                  <a:pos x="6" y="347"/>
                </a:cxn>
                <a:cxn ang="0">
                  <a:pos x="6" y="347"/>
                </a:cxn>
                <a:cxn ang="0">
                  <a:pos x="14" y="341"/>
                </a:cxn>
                <a:cxn ang="0">
                  <a:pos x="20" y="335"/>
                </a:cxn>
                <a:cxn ang="0">
                  <a:pos x="25" y="329"/>
                </a:cxn>
                <a:cxn ang="0">
                  <a:pos x="30" y="322"/>
                </a:cxn>
                <a:cxn ang="0">
                  <a:pos x="38" y="307"/>
                </a:cxn>
                <a:cxn ang="0">
                  <a:pos x="47" y="293"/>
                </a:cxn>
                <a:cxn ang="0">
                  <a:pos x="47" y="293"/>
                </a:cxn>
                <a:cxn ang="0">
                  <a:pos x="63" y="266"/>
                </a:cxn>
                <a:cxn ang="0">
                  <a:pos x="81" y="241"/>
                </a:cxn>
                <a:cxn ang="0">
                  <a:pos x="118" y="191"/>
                </a:cxn>
                <a:cxn ang="0">
                  <a:pos x="118" y="191"/>
                </a:cxn>
                <a:cxn ang="0">
                  <a:pos x="136" y="165"/>
                </a:cxn>
                <a:cxn ang="0">
                  <a:pos x="157" y="140"/>
                </a:cxn>
                <a:cxn ang="0">
                  <a:pos x="198" y="92"/>
                </a:cxn>
                <a:cxn ang="0">
                  <a:pos x="198" y="92"/>
                </a:cxn>
                <a:cxn ang="0">
                  <a:pos x="208" y="81"/>
                </a:cxn>
                <a:cxn ang="0">
                  <a:pos x="218" y="71"/>
                </a:cxn>
                <a:cxn ang="0">
                  <a:pos x="238" y="50"/>
                </a:cxn>
                <a:cxn ang="0">
                  <a:pos x="258" y="30"/>
                </a:cxn>
                <a:cxn ang="0">
                  <a:pos x="278" y="9"/>
                </a:cxn>
                <a:cxn ang="0">
                  <a:pos x="278" y="9"/>
                </a:cxn>
                <a:cxn ang="0">
                  <a:pos x="279" y="7"/>
                </a:cxn>
                <a:cxn ang="0">
                  <a:pos x="279" y="6"/>
                </a:cxn>
                <a:cxn ang="0">
                  <a:pos x="278" y="3"/>
                </a:cxn>
                <a:cxn ang="0">
                  <a:pos x="276" y="2"/>
                </a:cxn>
                <a:cxn ang="0">
                  <a:pos x="275" y="0"/>
                </a:cxn>
                <a:cxn ang="0">
                  <a:pos x="273" y="0"/>
                </a:cxn>
                <a:cxn ang="0">
                  <a:pos x="272" y="3"/>
                </a:cxn>
                <a:cxn ang="0">
                  <a:pos x="272" y="3"/>
                </a:cxn>
              </a:cxnLst>
              <a:rect l="0" t="0" r="r" b="b"/>
              <a:pathLst>
                <a:path w="279" h="347">
                  <a:moveTo>
                    <a:pt x="272" y="3"/>
                  </a:moveTo>
                  <a:lnTo>
                    <a:pt x="272" y="3"/>
                  </a:lnTo>
                  <a:lnTo>
                    <a:pt x="253" y="22"/>
                  </a:lnTo>
                  <a:lnTo>
                    <a:pt x="235" y="40"/>
                  </a:lnTo>
                  <a:lnTo>
                    <a:pt x="215" y="58"/>
                  </a:lnTo>
                  <a:lnTo>
                    <a:pt x="197" y="78"/>
                  </a:lnTo>
                  <a:lnTo>
                    <a:pt x="197" y="78"/>
                  </a:lnTo>
                  <a:lnTo>
                    <a:pt x="159" y="124"/>
                  </a:lnTo>
                  <a:lnTo>
                    <a:pt x="121" y="171"/>
                  </a:lnTo>
                  <a:lnTo>
                    <a:pt x="121" y="171"/>
                  </a:lnTo>
                  <a:lnTo>
                    <a:pt x="104" y="192"/>
                  </a:lnTo>
                  <a:lnTo>
                    <a:pt x="88" y="213"/>
                  </a:lnTo>
                  <a:lnTo>
                    <a:pt x="58" y="258"/>
                  </a:lnTo>
                  <a:lnTo>
                    <a:pt x="58" y="258"/>
                  </a:lnTo>
                  <a:lnTo>
                    <a:pt x="45" y="276"/>
                  </a:lnTo>
                  <a:lnTo>
                    <a:pt x="33" y="297"/>
                  </a:lnTo>
                  <a:lnTo>
                    <a:pt x="33" y="297"/>
                  </a:lnTo>
                  <a:lnTo>
                    <a:pt x="27" y="308"/>
                  </a:lnTo>
                  <a:lnTo>
                    <a:pt x="20" y="320"/>
                  </a:lnTo>
                  <a:lnTo>
                    <a:pt x="17" y="325"/>
                  </a:lnTo>
                  <a:lnTo>
                    <a:pt x="13" y="330"/>
                  </a:lnTo>
                  <a:lnTo>
                    <a:pt x="7" y="334"/>
                  </a:lnTo>
                  <a:lnTo>
                    <a:pt x="2" y="338"/>
                  </a:lnTo>
                  <a:lnTo>
                    <a:pt x="2" y="338"/>
                  </a:lnTo>
                  <a:lnTo>
                    <a:pt x="0" y="339"/>
                  </a:lnTo>
                  <a:lnTo>
                    <a:pt x="0" y="341"/>
                  </a:lnTo>
                  <a:lnTo>
                    <a:pt x="0" y="343"/>
                  </a:lnTo>
                  <a:lnTo>
                    <a:pt x="0" y="344"/>
                  </a:lnTo>
                  <a:lnTo>
                    <a:pt x="1" y="345"/>
                  </a:lnTo>
                  <a:lnTo>
                    <a:pt x="3" y="347"/>
                  </a:lnTo>
                  <a:lnTo>
                    <a:pt x="5" y="347"/>
                  </a:lnTo>
                  <a:lnTo>
                    <a:pt x="6" y="347"/>
                  </a:lnTo>
                  <a:lnTo>
                    <a:pt x="6" y="347"/>
                  </a:lnTo>
                  <a:lnTo>
                    <a:pt x="14" y="341"/>
                  </a:lnTo>
                  <a:lnTo>
                    <a:pt x="20" y="335"/>
                  </a:lnTo>
                  <a:lnTo>
                    <a:pt x="25" y="329"/>
                  </a:lnTo>
                  <a:lnTo>
                    <a:pt x="30" y="322"/>
                  </a:lnTo>
                  <a:lnTo>
                    <a:pt x="38" y="307"/>
                  </a:lnTo>
                  <a:lnTo>
                    <a:pt x="47" y="293"/>
                  </a:lnTo>
                  <a:lnTo>
                    <a:pt x="47" y="293"/>
                  </a:lnTo>
                  <a:lnTo>
                    <a:pt x="63" y="266"/>
                  </a:lnTo>
                  <a:lnTo>
                    <a:pt x="81" y="241"/>
                  </a:lnTo>
                  <a:lnTo>
                    <a:pt x="118" y="191"/>
                  </a:lnTo>
                  <a:lnTo>
                    <a:pt x="118" y="191"/>
                  </a:lnTo>
                  <a:lnTo>
                    <a:pt x="136" y="165"/>
                  </a:lnTo>
                  <a:lnTo>
                    <a:pt x="157" y="140"/>
                  </a:lnTo>
                  <a:lnTo>
                    <a:pt x="198" y="92"/>
                  </a:lnTo>
                  <a:lnTo>
                    <a:pt x="198" y="92"/>
                  </a:lnTo>
                  <a:lnTo>
                    <a:pt x="208" y="81"/>
                  </a:lnTo>
                  <a:lnTo>
                    <a:pt x="218" y="71"/>
                  </a:lnTo>
                  <a:lnTo>
                    <a:pt x="238" y="50"/>
                  </a:lnTo>
                  <a:lnTo>
                    <a:pt x="258" y="30"/>
                  </a:lnTo>
                  <a:lnTo>
                    <a:pt x="278" y="9"/>
                  </a:lnTo>
                  <a:lnTo>
                    <a:pt x="278" y="9"/>
                  </a:lnTo>
                  <a:lnTo>
                    <a:pt x="279" y="7"/>
                  </a:lnTo>
                  <a:lnTo>
                    <a:pt x="279" y="6"/>
                  </a:lnTo>
                  <a:lnTo>
                    <a:pt x="278" y="3"/>
                  </a:lnTo>
                  <a:lnTo>
                    <a:pt x="276" y="2"/>
                  </a:lnTo>
                  <a:lnTo>
                    <a:pt x="275" y="0"/>
                  </a:lnTo>
                  <a:lnTo>
                    <a:pt x="273" y="0"/>
                  </a:lnTo>
                  <a:lnTo>
                    <a:pt x="272" y="3"/>
                  </a:lnTo>
                  <a:lnTo>
                    <a:pt x="2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0" name="chenying0907 496"/>
            <p:cNvSpPr>
              <a:spLocks/>
            </p:cNvSpPr>
            <p:nvPr/>
          </p:nvSpPr>
          <p:spPr bwMode="auto">
            <a:xfrm>
              <a:off x="2216151" y="3514725"/>
              <a:ext cx="104775" cy="128588"/>
            </a:xfrm>
            <a:custGeom>
              <a:avLst/>
              <a:gdLst/>
              <a:ahLst/>
              <a:cxnLst>
                <a:cxn ang="0">
                  <a:pos x="190" y="1"/>
                </a:cxn>
                <a:cxn ang="0">
                  <a:pos x="190" y="1"/>
                </a:cxn>
                <a:cxn ang="0">
                  <a:pos x="181" y="12"/>
                </a:cxn>
                <a:cxn ang="0">
                  <a:pos x="172" y="24"/>
                </a:cxn>
                <a:cxn ang="0">
                  <a:pos x="163" y="35"/>
                </a:cxn>
                <a:cxn ang="0">
                  <a:pos x="156" y="47"/>
                </a:cxn>
                <a:cxn ang="0">
                  <a:pos x="156" y="47"/>
                </a:cxn>
                <a:cxn ang="0">
                  <a:pos x="146" y="63"/>
                </a:cxn>
                <a:cxn ang="0">
                  <a:pos x="134" y="78"/>
                </a:cxn>
                <a:cxn ang="0">
                  <a:pos x="111" y="108"/>
                </a:cxn>
                <a:cxn ang="0">
                  <a:pos x="111" y="108"/>
                </a:cxn>
                <a:cxn ang="0">
                  <a:pos x="85" y="141"/>
                </a:cxn>
                <a:cxn ang="0">
                  <a:pos x="58" y="173"/>
                </a:cxn>
                <a:cxn ang="0">
                  <a:pos x="30" y="203"/>
                </a:cxn>
                <a:cxn ang="0">
                  <a:pos x="1" y="233"/>
                </a:cxn>
                <a:cxn ang="0">
                  <a:pos x="1" y="233"/>
                </a:cxn>
                <a:cxn ang="0">
                  <a:pos x="0" y="235"/>
                </a:cxn>
                <a:cxn ang="0">
                  <a:pos x="0" y="237"/>
                </a:cxn>
                <a:cxn ang="0">
                  <a:pos x="0" y="238"/>
                </a:cxn>
                <a:cxn ang="0">
                  <a:pos x="1" y="241"/>
                </a:cxn>
                <a:cxn ang="0">
                  <a:pos x="2" y="242"/>
                </a:cxn>
                <a:cxn ang="0">
                  <a:pos x="4" y="242"/>
                </a:cxn>
                <a:cxn ang="0">
                  <a:pos x="6" y="242"/>
                </a:cxn>
                <a:cxn ang="0">
                  <a:pos x="7" y="241"/>
                </a:cxn>
                <a:cxn ang="0">
                  <a:pos x="7" y="241"/>
                </a:cxn>
                <a:cxn ang="0">
                  <a:pos x="33" y="215"/>
                </a:cxn>
                <a:cxn ang="0">
                  <a:pos x="57" y="189"/>
                </a:cxn>
                <a:cxn ang="0">
                  <a:pos x="81" y="163"/>
                </a:cxn>
                <a:cxn ang="0">
                  <a:pos x="103" y="135"/>
                </a:cxn>
                <a:cxn ang="0">
                  <a:pos x="103" y="135"/>
                </a:cxn>
                <a:cxn ang="0">
                  <a:pos x="128" y="101"/>
                </a:cxn>
                <a:cxn ang="0">
                  <a:pos x="154" y="67"/>
                </a:cxn>
                <a:cxn ang="0">
                  <a:pos x="154" y="67"/>
                </a:cxn>
                <a:cxn ang="0">
                  <a:pos x="165" y="51"/>
                </a:cxn>
                <a:cxn ang="0">
                  <a:pos x="175" y="37"/>
                </a:cxn>
                <a:cxn ang="0">
                  <a:pos x="185" y="23"/>
                </a:cxn>
                <a:cxn ang="0">
                  <a:pos x="197" y="8"/>
                </a:cxn>
                <a:cxn ang="0">
                  <a:pos x="197" y="8"/>
                </a:cxn>
                <a:cxn ang="0">
                  <a:pos x="198" y="6"/>
                </a:cxn>
                <a:cxn ang="0">
                  <a:pos x="198" y="5"/>
                </a:cxn>
                <a:cxn ang="0">
                  <a:pos x="198" y="3"/>
                </a:cxn>
                <a:cxn ang="0">
                  <a:pos x="197" y="2"/>
                </a:cxn>
                <a:cxn ang="0">
                  <a:pos x="195" y="1"/>
                </a:cxn>
                <a:cxn ang="0">
                  <a:pos x="194" y="0"/>
                </a:cxn>
                <a:cxn ang="0">
                  <a:pos x="192" y="0"/>
                </a:cxn>
                <a:cxn ang="0">
                  <a:pos x="190" y="1"/>
                </a:cxn>
                <a:cxn ang="0">
                  <a:pos x="190" y="1"/>
                </a:cxn>
              </a:cxnLst>
              <a:rect l="0" t="0" r="r" b="b"/>
              <a:pathLst>
                <a:path w="198" h="242">
                  <a:moveTo>
                    <a:pt x="190" y="1"/>
                  </a:moveTo>
                  <a:lnTo>
                    <a:pt x="190" y="1"/>
                  </a:lnTo>
                  <a:lnTo>
                    <a:pt x="181" y="12"/>
                  </a:lnTo>
                  <a:lnTo>
                    <a:pt x="172" y="24"/>
                  </a:lnTo>
                  <a:lnTo>
                    <a:pt x="163" y="35"/>
                  </a:lnTo>
                  <a:lnTo>
                    <a:pt x="156" y="47"/>
                  </a:lnTo>
                  <a:lnTo>
                    <a:pt x="156" y="47"/>
                  </a:lnTo>
                  <a:lnTo>
                    <a:pt x="146" y="63"/>
                  </a:lnTo>
                  <a:lnTo>
                    <a:pt x="134" y="78"/>
                  </a:lnTo>
                  <a:lnTo>
                    <a:pt x="111" y="108"/>
                  </a:lnTo>
                  <a:lnTo>
                    <a:pt x="111" y="108"/>
                  </a:lnTo>
                  <a:lnTo>
                    <a:pt x="85" y="141"/>
                  </a:lnTo>
                  <a:lnTo>
                    <a:pt x="58" y="173"/>
                  </a:lnTo>
                  <a:lnTo>
                    <a:pt x="30" y="203"/>
                  </a:lnTo>
                  <a:lnTo>
                    <a:pt x="1" y="233"/>
                  </a:lnTo>
                  <a:lnTo>
                    <a:pt x="1" y="233"/>
                  </a:lnTo>
                  <a:lnTo>
                    <a:pt x="0" y="235"/>
                  </a:lnTo>
                  <a:lnTo>
                    <a:pt x="0" y="237"/>
                  </a:lnTo>
                  <a:lnTo>
                    <a:pt x="0" y="238"/>
                  </a:lnTo>
                  <a:lnTo>
                    <a:pt x="1" y="241"/>
                  </a:lnTo>
                  <a:lnTo>
                    <a:pt x="2" y="242"/>
                  </a:lnTo>
                  <a:lnTo>
                    <a:pt x="4" y="242"/>
                  </a:lnTo>
                  <a:lnTo>
                    <a:pt x="6" y="242"/>
                  </a:lnTo>
                  <a:lnTo>
                    <a:pt x="7" y="241"/>
                  </a:lnTo>
                  <a:lnTo>
                    <a:pt x="7" y="241"/>
                  </a:lnTo>
                  <a:lnTo>
                    <a:pt x="33" y="215"/>
                  </a:lnTo>
                  <a:lnTo>
                    <a:pt x="57" y="189"/>
                  </a:lnTo>
                  <a:lnTo>
                    <a:pt x="81" y="163"/>
                  </a:lnTo>
                  <a:lnTo>
                    <a:pt x="103" y="135"/>
                  </a:lnTo>
                  <a:lnTo>
                    <a:pt x="103" y="135"/>
                  </a:lnTo>
                  <a:lnTo>
                    <a:pt x="128" y="101"/>
                  </a:lnTo>
                  <a:lnTo>
                    <a:pt x="154" y="67"/>
                  </a:lnTo>
                  <a:lnTo>
                    <a:pt x="154" y="67"/>
                  </a:lnTo>
                  <a:lnTo>
                    <a:pt x="165" y="51"/>
                  </a:lnTo>
                  <a:lnTo>
                    <a:pt x="175" y="37"/>
                  </a:lnTo>
                  <a:lnTo>
                    <a:pt x="185" y="23"/>
                  </a:lnTo>
                  <a:lnTo>
                    <a:pt x="197" y="8"/>
                  </a:lnTo>
                  <a:lnTo>
                    <a:pt x="197" y="8"/>
                  </a:lnTo>
                  <a:lnTo>
                    <a:pt x="198" y="6"/>
                  </a:lnTo>
                  <a:lnTo>
                    <a:pt x="198" y="5"/>
                  </a:lnTo>
                  <a:lnTo>
                    <a:pt x="198" y="3"/>
                  </a:lnTo>
                  <a:lnTo>
                    <a:pt x="197" y="2"/>
                  </a:lnTo>
                  <a:lnTo>
                    <a:pt x="195" y="1"/>
                  </a:lnTo>
                  <a:lnTo>
                    <a:pt x="194" y="0"/>
                  </a:lnTo>
                  <a:lnTo>
                    <a:pt x="192" y="0"/>
                  </a:lnTo>
                  <a:lnTo>
                    <a:pt x="190" y="1"/>
                  </a:lnTo>
                  <a:lnTo>
                    <a:pt x="19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1" name="chenying0907 497"/>
            <p:cNvSpPr>
              <a:spLocks/>
            </p:cNvSpPr>
            <p:nvPr/>
          </p:nvSpPr>
          <p:spPr bwMode="auto">
            <a:xfrm>
              <a:off x="2212976" y="3592513"/>
              <a:ext cx="93663" cy="115888"/>
            </a:xfrm>
            <a:custGeom>
              <a:avLst/>
              <a:gdLst/>
              <a:ahLst/>
              <a:cxnLst>
                <a:cxn ang="0">
                  <a:pos x="166" y="4"/>
                </a:cxn>
                <a:cxn ang="0">
                  <a:pos x="166" y="4"/>
                </a:cxn>
                <a:cxn ang="0">
                  <a:pos x="164" y="9"/>
                </a:cxn>
                <a:cxn ang="0">
                  <a:pos x="162" y="14"/>
                </a:cxn>
                <a:cxn ang="0">
                  <a:pos x="154" y="24"/>
                </a:cxn>
                <a:cxn ang="0">
                  <a:pos x="146" y="35"/>
                </a:cxn>
                <a:cxn ang="0">
                  <a:pos x="138" y="44"/>
                </a:cxn>
                <a:cxn ang="0">
                  <a:pos x="138" y="44"/>
                </a:cxn>
                <a:cxn ang="0">
                  <a:pos x="128" y="58"/>
                </a:cxn>
                <a:cxn ang="0">
                  <a:pos x="118" y="72"/>
                </a:cxn>
                <a:cxn ang="0">
                  <a:pos x="95" y="98"/>
                </a:cxn>
                <a:cxn ang="0">
                  <a:pos x="95" y="98"/>
                </a:cxn>
                <a:cxn ang="0">
                  <a:pos x="71" y="126"/>
                </a:cxn>
                <a:cxn ang="0">
                  <a:pos x="49" y="153"/>
                </a:cxn>
                <a:cxn ang="0">
                  <a:pos x="25" y="182"/>
                </a:cxn>
                <a:cxn ang="0">
                  <a:pos x="1" y="210"/>
                </a:cxn>
                <a:cxn ang="0">
                  <a:pos x="1" y="210"/>
                </a:cxn>
                <a:cxn ang="0">
                  <a:pos x="0" y="211"/>
                </a:cxn>
                <a:cxn ang="0">
                  <a:pos x="0" y="213"/>
                </a:cxn>
                <a:cxn ang="0">
                  <a:pos x="1" y="215"/>
                </a:cxn>
                <a:cxn ang="0">
                  <a:pos x="2" y="216"/>
                </a:cxn>
                <a:cxn ang="0">
                  <a:pos x="3" y="217"/>
                </a:cxn>
                <a:cxn ang="0">
                  <a:pos x="5" y="218"/>
                </a:cxn>
                <a:cxn ang="0">
                  <a:pos x="6" y="217"/>
                </a:cxn>
                <a:cxn ang="0">
                  <a:pos x="8" y="216"/>
                </a:cxn>
                <a:cxn ang="0">
                  <a:pos x="8" y="216"/>
                </a:cxn>
                <a:cxn ang="0">
                  <a:pos x="33" y="188"/>
                </a:cxn>
                <a:cxn ang="0">
                  <a:pos x="58" y="158"/>
                </a:cxn>
                <a:cxn ang="0">
                  <a:pos x="83" y="128"/>
                </a:cxn>
                <a:cxn ang="0">
                  <a:pos x="107" y="98"/>
                </a:cxn>
                <a:cxn ang="0">
                  <a:pos x="107" y="98"/>
                </a:cxn>
                <a:cxn ang="0">
                  <a:pos x="128" y="74"/>
                </a:cxn>
                <a:cxn ang="0">
                  <a:pos x="147" y="49"/>
                </a:cxn>
                <a:cxn ang="0">
                  <a:pos x="147" y="49"/>
                </a:cxn>
                <a:cxn ang="0">
                  <a:pos x="163" y="28"/>
                </a:cxn>
                <a:cxn ang="0">
                  <a:pos x="170" y="18"/>
                </a:cxn>
                <a:cxn ang="0">
                  <a:pos x="173" y="12"/>
                </a:cxn>
                <a:cxn ang="0">
                  <a:pos x="176" y="6"/>
                </a:cxn>
                <a:cxn ang="0">
                  <a:pos x="176" y="6"/>
                </a:cxn>
                <a:cxn ang="0">
                  <a:pos x="176" y="4"/>
                </a:cxn>
                <a:cxn ang="0">
                  <a:pos x="175" y="3"/>
                </a:cxn>
                <a:cxn ang="0">
                  <a:pos x="171" y="1"/>
                </a:cxn>
                <a:cxn ang="0">
                  <a:pos x="169" y="0"/>
                </a:cxn>
                <a:cxn ang="0">
                  <a:pos x="168" y="1"/>
                </a:cxn>
                <a:cxn ang="0">
                  <a:pos x="166" y="2"/>
                </a:cxn>
                <a:cxn ang="0">
                  <a:pos x="166" y="4"/>
                </a:cxn>
                <a:cxn ang="0">
                  <a:pos x="166" y="4"/>
                </a:cxn>
              </a:cxnLst>
              <a:rect l="0" t="0" r="r" b="b"/>
              <a:pathLst>
                <a:path w="176" h="218">
                  <a:moveTo>
                    <a:pt x="166" y="4"/>
                  </a:moveTo>
                  <a:lnTo>
                    <a:pt x="166" y="4"/>
                  </a:lnTo>
                  <a:lnTo>
                    <a:pt x="164" y="9"/>
                  </a:lnTo>
                  <a:lnTo>
                    <a:pt x="162" y="14"/>
                  </a:lnTo>
                  <a:lnTo>
                    <a:pt x="154" y="24"/>
                  </a:lnTo>
                  <a:lnTo>
                    <a:pt x="146" y="35"/>
                  </a:lnTo>
                  <a:lnTo>
                    <a:pt x="138" y="44"/>
                  </a:lnTo>
                  <a:lnTo>
                    <a:pt x="138" y="44"/>
                  </a:lnTo>
                  <a:lnTo>
                    <a:pt x="128" y="58"/>
                  </a:lnTo>
                  <a:lnTo>
                    <a:pt x="118" y="72"/>
                  </a:lnTo>
                  <a:lnTo>
                    <a:pt x="95" y="98"/>
                  </a:lnTo>
                  <a:lnTo>
                    <a:pt x="95" y="98"/>
                  </a:lnTo>
                  <a:lnTo>
                    <a:pt x="71" y="126"/>
                  </a:lnTo>
                  <a:lnTo>
                    <a:pt x="49" y="153"/>
                  </a:lnTo>
                  <a:lnTo>
                    <a:pt x="25" y="182"/>
                  </a:lnTo>
                  <a:lnTo>
                    <a:pt x="1" y="210"/>
                  </a:lnTo>
                  <a:lnTo>
                    <a:pt x="1" y="210"/>
                  </a:lnTo>
                  <a:lnTo>
                    <a:pt x="0" y="211"/>
                  </a:lnTo>
                  <a:lnTo>
                    <a:pt x="0" y="213"/>
                  </a:lnTo>
                  <a:lnTo>
                    <a:pt x="1" y="215"/>
                  </a:lnTo>
                  <a:lnTo>
                    <a:pt x="2" y="216"/>
                  </a:lnTo>
                  <a:lnTo>
                    <a:pt x="3" y="217"/>
                  </a:lnTo>
                  <a:lnTo>
                    <a:pt x="5" y="218"/>
                  </a:lnTo>
                  <a:lnTo>
                    <a:pt x="6" y="217"/>
                  </a:lnTo>
                  <a:lnTo>
                    <a:pt x="8" y="216"/>
                  </a:lnTo>
                  <a:lnTo>
                    <a:pt x="8" y="216"/>
                  </a:lnTo>
                  <a:lnTo>
                    <a:pt x="33" y="188"/>
                  </a:lnTo>
                  <a:lnTo>
                    <a:pt x="58" y="158"/>
                  </a:lnTo>
                  <a:lnTo>
                    <a:pt x="83" y="128"/>
                  </a:lnTo>
                  <a:lnTo>
                    <a:pt x="107" y="98"/>
                  </a:lnTo>
                  <a:lnTo>
                    <a:pt x="107" y="98"/>
                  </a:lnTo>
                  <a:lnTo>
                    <a:pt x="128" y="74"/>
                  </a:lnTo>
                  <a:lnTo>
                    <a:pt x="147" y="49"/>
                  </a:lnTo>
                  <a:lnTo>
                    <a:pt x="147" y="49"/>
                  </a:lnTo>
                  <a:lnTo>
                    <a:pt x="163" y="28"/>
                  </a:lnTo>
                  <a:lnTo>
                    <a:pt x="170" y="18"/>
                  </a:lnTo>
                  <a:lnTo>
                    <a:pt x="173" y="12"/>
                  </a:lnTo>
                  <a:lnTo>
                    <a:pt x="176" y="6"/>
                  </a:lnTo>
                  <a:lnTo>
                    <a:pt x="176" y="6"/>
                  </a:lnTo>
                  <a:lnTo>
                    <a:pt x="176" y="4"/>
                  </a:lnTo>
                  <a:lnTo>
                    <a:pt x="175" y="3"/>
                  </a:lnTo>
                  <a:lnTo>
                    <a:pt x="171" y="1"/>
                  </a:lnTo>
                  <a:lnTo>
                    <a:pt x="169" y="0"/>
                  </a:lnTo>
                  <a:lnTo>
                    <a:pt x="168" y="1"/>
                  </a:lnTo>
                  <a:lnTo>
                    <a:pt x="166" y="2"/>
                  </a:lnTo>
                  <a:lnTo>
                    <a:pt x="166" y="4"/>
                  </a:lnTo>
                  <a:lnTo>
                    <a:pt x="1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2" name="chenying0907 498"/>
            <p:cNvSpPr>
              <a:spLocks/>
            </p:cNvSpPr>
            <p:nvPr/>
          </p:nvSpPr>
          <p:spPr bwMode="auto">
            <a:xfrm>
              <a:off x="2252663" y="3652838"/>
              <a:ext cx="63500" cy="95250"/>
            </a:xfrm>
            <a:custGeom>
              <a:avLst/>
              <a:gdLst/>
              <a:ahLst/>
              <a:cxnLst>
                <a:cxn ang="0">
                  <a:pos x="111" y="2"/>
                </a:cxn>
                <a:cxn ang="0">
                  <a:pos x="111" y="2"/>
                </a:cxn>
                <a:cxn ang="0">
                  <a:pos x="97" y="26"/>
                </a:cxn>
                <a:cxn ang="0">
                  <a:pos x="84" y="50"/>
                </a:cxn>
                <a:cxn ang="0">
                  <a:pos x="69" y="72"/>
                </a:cxn>
                <a:cxn ang="0">
                  <a:pos x="53" y="94"/>
                </a:cxn>
                <a:cxn ang="0">
                  <a:pos x="53" y="94"/>
                </a:cxn>
                <a:cxn ang="0">
                  <a:pos x="25" y="132"/>
                </a:cxn>
                <a:cxn ang="0">
                  <a:pos x="12" y="153"/>
                </a:cxn>
                <a:cxn ang="0">
                  <a:pos x="6" y="163"/>
                </a:cxn>
                <a:cxn ang="0">
                  <a:pos x="1" y="174"/>
                </a:cxn>
                <a:cxn ang="0">
                  <a:pos x="1" y="174"/>
                </a:cxn>
                <a:cxn ang="0">
                  <a:pos x="0" y="176"/>
                </a:cxn>
                <a:cxn ang="0">
                  <a:pos x="1" y="178"/>
                </a:cxn>
                <a:cxn ang="0">
                  <a:pos x="2" y="179"/>
                </a:cxn>
                <a:cxn ang="0">
                  <a:pos x="3" y="179"/>
                </a:cxn>
                <a:cxn ang="0">
                  <a:pos x="8" y="179"/>
                </a:cxn>
                <a:cxn ang="0">
                  <a:pos x="9" y="178"/>
                </a:cxn>
                <a:cxn ang="0">
                  <a:pos x="10" y="177"/>
                </a:cxn>
                <a:cxn ang="0">
                  <a:pos x="10" y="177"/>
                </a:cxn>
                <a:cxn ang="0">
                  <a:pos x="15" y="166"/>
                </a:cxn>
                <a:cxn ang="0">
                  <a:pos x="21" y="157"/>
                </a:cxn>
                <a:cxn ang="0">
                  <a:pos x="27" y="149"/>
                </a:cxn>
                <a:cxn ang="0">
                  <a:pos x="33" y="140"/>
                </a:cxn>
                <a:cxn ang="0">
                  <a:pos x="33" y="140"/>
                </a:cxn>
                <a:cxn ang="0">
                  <a:pos x="49" y="116"/>
                </a:cxn>
                <a:cxn ang="0">
                  <a:pos x="65" y="94"/>
                </a:cxn>
                <a:cxn ang="0">
                  <a:pos x="65" y="94"/>
                </a:cxn>
                <a:cxn ang="0">
                  <a:pos x="80" y="74"/>
                </a:cxn>
                <a:cxn ang="0">
                  <a:pos x="94" y="52"/>
                </a:cxn>
                <a:cxn ang="0">
                  <a:pos x="107" y="29"/>
                </a:cxn>
                <a:cxn ang="0">
                  <a:pos x="119" y="6"/>
                </a:cxn>
                <a:cxn ang="0">
                  <a:pos x="119" y="6"/>
                </a:cxn>
                <a:cxn ang="0">
                  <a:pos x="119" y="5"/>
                </a:cxn>
                <a:cxn ang="0">
                  <a:pos x="119" y="3"/>
                </a:cxn>
                <a:cxn ang="0">
                  <a:pos x="118" y="1"/>
                </a:cxn>
                <a:cxn ang="0">
                  <a:pos x="117" y="0"/>
                </a:cxn>
                <a:cxn ang="0">
                  <a:pos x="115" y="0"/>
                </a:cxn>
                <a:cxn ang="0">
                  <a:pos x="113" y="0"/>
                </a:cxn>
                <a:cxn ang="0">
                  <a:pos x="112" y="0"/>
                </a:cxn>
                <a:cxn ang="0">
                  <a:pos x="111" y="2"/>
                </a:cxn>
                <a:cxn ang="0">
                  <a:pos x="111" y="2"/>
                </a:cxn>
              </a:cxnLst>
              <a:rect l="0" t="0" r="r" b="b"/>
              <a:pathLst>
                <a:path w="119" h="179">
                  <a:moveTo>
                    <a:pt x="111" y="2"/>
                  </a:moveTo>
                  <a:lnTo>
                    <a:pt x="111" y="2"/>
                  </a:lnTo>
                  <a:lnTo>
                    <a:pt x="97" y="26"/>
                  </a:lnTo>
                  <a:lnTo>
                    <a:pt x="84" y="50"/>
                  </a:lnTo>
                  <a:lnTo>
                    <a:pt x="69" y="72"/>
                  </a:lnTo>
                  <a:lnTo>
                    <a:pt x="53" y="94"/>
                  </a:lnTo>
                  <a:lnTo>
                    <a:pt x="53" y="94"/>
                  </a:lnTo>
                  <a:lnTo>
                    <a:pt x="25" y="132"/>
                  </a:lnTo>
                  <a:lnTo>
                    <a:pt x="12" y="153"/>
                  </a:lnTo>
                  <a:lnTo>
                    <a:pt x="6" y="163"/>
                  </a:lnTo>
                  <a:lnTo>
                    <a:pt x="1" y="174"/>
                  </a:lnTo>
                  <a:lnTo>
                    <a:pt x="1" y="174"/>
                  </a:lnTo>
                  <a:lnTo>
                    <a:pt x="0" y="176"/>
                  </a:lnTo>
                  <a:lnTo>
                    <a:pt x="1" y="178"/>
                  </a:lnTo>
                  <a:lnTo>
                    <a:pt x="2" y="179"/>
                  </a:lnTo>
                  <a:lnTo>
                    <a:pt x="3" y="179"/>
                  </a:lnTo>
                  <a:lnTo>
                    <a:pt x="8" y="179"/>
                  </a:lnTo>
                  <a:lnTo>
                    <a:pt x="9" y="178"/>
                  </a:lnTo>
                  <a:lnTo>
                    <a:pt x="10" y="177"/>
                  </a:lnTo>
                  <a:lnTo>
                    <a:pt x="10" y="177"/>
                  </a:lnTo>
                  <a:lnTo>
                    <a:pt x="15" y="166"/>
                  </a:lnTo>
                  <a:lnTo>
                    <a:pt x="21" y="157"/>
                  </a:lnTo>
                  <a:lnTo>
                    <a:pt x="27" y="149"/>
                  </a:lnTo>
                  <a:lnTo>
                    <a:pt x="33" y="140"/>
                  </a:lnTo>
                  <a:lnTo>
                    <a:pt x="33" y="140"/>
                  </a:lnTo>
                  <a:lnTo>
                    <a:pt x="49" y="116"/>
                  </a:lnTo>
                  <a:lnTo>
                    <a:pt x="65" y="94"/>
                  </a:lnTo>
                  <a:lnTo>
                    <a:pt x="65" y="94"/>
                  </a:lnTo>
                  <a:lnTo>
                    <a:pt x="80" y="74"/>
                  </a:lnTo>
                  <a:lnTo>
                    <a:pt x="94" y="52"/>
                  </a:lnTo>
                  <a:lnTo>
                    <a:pt x="107" y="29"/>
                  </a:lnTo>
                  <a:lnTo>
                    <a:pt x="119" y="6"/>
                  </a:lnTo>
                  <a:lnTo>
                    <a:pt x="119" y="6"/>
                  </a:lnTo>
                  <a:lnTo>
                    <a:pt x="119" y="5"/>
                  </a:lnTo>
                  <a:lnTo>
                    <a:pt x="119" y="3"/>
                  </a:lnTo>
                  <a:lnTo>
                    <a:pt x="118" y="1"/>
                  </a:lnTo>
                  <a:lnTo>
                    <a:pt x="117" y="0"/>
                  </a:lnTo>
                  <a:lnTo>
                    <a:pt x="115" y="0"/>
                  </a:lnTo>
                  <a:lnTo>
                    <a:pt x="113" y="0"/>
                  </a:lnTo>
                  <a:lnTo>
                    <a:pt x="112" y="0"/>
                  </a:lnTo>
                  <a:lnTo>
                    <a:pt x="111" y="2"/>
                  </a:lnTo>
                  <a:lnTo>
                    <a:pt x="11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3" name="chenying0907 499"/>
            <p:cNvSpPr>
              <a:spLocks/>
            </p:cNvSpPr>
            <p:nvPr/>
          </p:nvSpPr>
          <p:spPr bwMode="auto">
            <a:xfrm>
              <a:off x="2282826" y="3692525"/>
              <a:ext cx="55563" cy="82550"/>
            </a:xfrm>
            <a:custGeom>
              <a:avLst/>
              <a:gdLst/>
              <a:ahLst/>
              <a:cxnLst>
                <a:cxn ang="0">
                  <a:pos x="95" y="2"/>
                </a:cxn>
                <a:cxn ang="0">
                  <a:pos x="95" y="2"/>
                </a:cxn>
                <a:cxn ang="0">
                  <a:pos x="66" y="42"/>
                </a:cxn>
                <a:cxn ang="0">
                  <a:pos x="38" y="82"/>
                </a:cxn>
                <a:cxn ang="0">
                  <a:pos x="38" y="82"/>
                </a:cxn>
                <a:cxn ang="0">
                  <a:pos x="27" y="99"/>
                </a:cxn>
                <a:cxn ang="0">
                  <a:pos x="16" y="114"/>
                </a:cxn>
                <a:cxn ang="0">
                  <a:pos x="11" y="122"/>
                </a:cxn>
                <a:cxn ang="0">
                  <a:pos x="6" y="132"/>
                </a:cxn>
                <a:cxn ang="0">
                  <a:pos x="3" y="140"/>
                </a:cxn>
                <a:cxn ang="0">
                  <a:pos x="0" y="150"/>
                </a:cxn>
                <a:cxn ang="0">
                  <a:pos x="0" y="150"/>
                </a:cxn>
                <a:cxn ang="0">
                  <a:pos x="0" y="152"/>
                </a:cxn>
                <a:cxn ang="0">
                  <a:pos x="0" y="153"/>
                </a:cxn>
                <a:cxn ang="0">
                  <a:pos x="1" y="155"/>
                </a:cxn>
                <a:cxn ang="0">
                  <a:pos x="3" y="156"/>
                </a:cxn>
                <a:cxn ang="0">
                  <a:pos x="5" y="156"/>
                </a:cxn>
                <a:cxn ang="0">
                  <a:pos x="6" y="156"/>
                </a:cxn>
                <a:cxn ang="0">
                  <a:pos x="8" y="155"/>
                </a:cxn>
                <a:cxn ang="0">
                  <a:pos x="8" y="152"/>
                </a:cxn>
                <a:cxn ang="0">
                  <a:pos x="8" y="152"/>
                </a:cxn>
                <a:cxn ang="0">
                  <a:pos x="13" y="142"/>
                </a:cxn>
                <a:cxn ang="0">
                  <a:pos x="17" y="133"/>
                </a:cxn>
                <a:cxn ang="0">
                  <a:pos x="22" y="124"/>
                </a:cxn>
                <a:cxn ang="0">
                  <a:pos x="27" y="114"/>
                </a:cxn>
                <a:cxn ang="0">
                  <a:pos x="39" y="97"/>
                </a:cxn>
                <a:cxn ang="0">
                  <a:pos x="52" y="80"/>
                </a:cxn>
                <a:cxn ang="0">
                  <a:pos x="52" y="80"/>
                </a:cxn>
                <a:cxn ang="0">
                  <a:pos x="78" y="43"/>
                </a:cxn>
                <a:cxn ang="0">
                  <a:pos x="103" y="7"/>
                </a:cxn>
                <a:cxn ang="0">
                  <a:pos x="103" y="7"/>
                </a:cxn>
                <a:cxn ang="0">
                  <a:pos x="105" y="5"/>
                </a:cxn>
                <a:cxn ang="0">
                  <a:pos x="103" y="3"/>
                </a:cxn>
                <a:cxn ang="0">
                  <a:pos x="103" y="2"/>
                </a:cxn>
                <a:cxn ang="0">
                  <a:pos x="101" y="1"/>
                </a:cxn>
                <a:cxn ang="0">
                  <a:pos x="100" y="0"/>
                </a:cxn>
                <a:cxn ang="0">
                  <a:pos x="98" y="0"/>
                </a:cxn>
                <a:cxn ang="0">
                  <a:pos x="96" y="1"/>
                </a:cxn>
                <a:cxn ang="0">
                  <a:pos x="95" y="2"/>
                </a:cxn>
                <a:cxn ang="0">
                  <a:pos x="95" y="2"/>
                </a:cxn>
              </a:cxnLst>
              <a:rect l="0" t="0" r="r" b="b"/>
              <a:pathLst>
                <a:path w="105" h="156">
                  <a:moveTo>
                    <a:pt x="95" y="2"/>
                  </a:moveTo>
                  <a:lnTo>
                    <a:pt x="95" y="2"/>
                  </a:lnTo>
                  <a:lnTo>
                    <a:pt x="66" y="42"/>
                  </a:lnTo>
                  <a:lnTo>
                    <a:pt x="38" y="82"/>
                  </a:lnTo>
                  <a:lnTo>
                    <a:pt x="38" y="82"/>
                  </a:lnTo>
                  <a:lnTo>
                    <a:pt x="27" y="99"/>
                  </a:lnTo>
                  <a:lnTo>
                    <a:pt x="16" y="114"/>
                  </a:lnTo>
                  <a:lnTo>
                    <a:pt x="11" y="122"/>
                  </a:lnTo>
                  <a:lnTo>
                    <a:pt x="6" y="132"/>
                  </a:lnTo>
                  <a:lnTo>
                    <a:pt x="3" y="140"/>
                  </a:lnTo>
                  <a:lnTo>
                    <a:pt x="0" y="150"/>
                  </a:lnTo>
                  <a:lnTo>
                    <a:pt x="0" y="150"/>
                  </a:lnTo>
                  <a:lnTo>
                    <a:pt x="0" y="152"/>
                  </a:lnTo>
                  <a:lnTo>
                    <a:pt x="0" y="153"/>
                  </a:lnTo>
                  <a:lnTo>
                    <a:pt x="1" y="155"/>
                  </a:lnTo>
                  <a:lnTo>
                    <a:pt x="3" y="156"/>
                  </a:lnTo>
                  <a:lnTo>
                    <a:pt x="5" y="156"/>
                  </a:lnTo>
                  <a:lnTo>
                    <a:pt x="6" y="156"/>
                  </a:lnTo>
                  <a:lnTo>
                    <a:pt x="8" y="155"/>
                  </a:lnTo>
                  <a:lnTo>
                    <a:pt x="8" y="152"/>
                  </a:lnTo>
                  <a:lnTo>
                    <a:pt x="8" y="152"/>
                  </a:lnTo>
                  <a:lnTo>
                    <a:pt x="13" y="142"/>
                  </a:lnTo>
                  <a:lnTo>
                    <a:pt x="17" y="133"/>
                  </a:lnTo>
                  <a:lnTo>
                    <a:pt x="22" y="124"/>
                  </a:lnTo>
                  <a:lnTo>
                    <a:pt x="27" y="114"/>
                  </a:lnTo>
                  <a:lnTo>
                    <a:pt x="39" y="97"/>
                  </a:lnTo>
                  <a:lnTo>
                    <a:pt x="52" y="80"/>
                  </a:lnTo>
                  <a:lnTo>
                    <a:pt x="52" y="80"/>
                  </a:lnTo>
                  <a:lnTo>
                    <a:pt x="78" y="43"/>
                  </a:lnTo>
                  <a:lnTo>
                    <a:pt x="103" y="7"/>
                  </a:lnTo>
                  <a:lnTo>
                    <a:pt x="103" y="7"/>
                  </a:lnTo>
                  <a:lnTo>
                    <a:pt x="105" y="5"/>
                  </a:lnTo>
                  <a:lnTo>
                    <a:pt x="103" y="3"/>
                  </a:lnTo>
                  <a:lnTo>
                    <a:pt x="103" y="2"/>
                  </a:lnTo>
                  <a:lnTo>
                    <a:pt x="101" y="1"/>
                  </a:lnTo>
                  <a:lnTo>
                    <a:pt x="100" y="0"/>
                  </a:lnTo>
                  <a:lnTo>
                    <a:pt x="98" y="0"/>
                  </a:lnTo>
                  <a:lnTo>
                    <a:pt x="96" y="1"/>
                  </a:lnTo>
                  <a:lnTo>
                    <a:pt x="95" y="2"/>
                  </a:lnTo>
                  <a:lnTo>
                    <a:pt x="9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4" name="chenying0907 500"/>
            <p:cNvSpPr>
              <a:spLocks/>
            </p:cNvSpPr>
            <p:nvPr/>
          </p:nvSpPr>
          <p:spPr bwMode="auto">
            <a:xfrm>
              <a:off x="2343151" y="3705225"/>
              <a:ext cx="57150" cy="77788"/>
            </a:xfrm>
            <a:custGeom>
              <a:avLst/>
              <a:gdLst/>
              <a:ahLst/>
              <a:cxnLst>
                <a:cxn ang="0">
                  <a:pos x="100" y="1"/>
                </a:cxn>
                <a:cxn ang="0">
                  <a:pos x="100" y="1"/>
                </a:cxn>
                <a:cxn ang="0">
                  <a:pos x="68" y="43"/>
                </a:cxn>
                <a:cxn ang="0">
                  <a:pos x="36" y="82"/>
                </a:cxn>
                <a:cxn ang="0">
                  <a:pos x="36" y="82"/>
                </a:cxn>
                <a:cxn ang="0">
                  <a:pos x="25" y="96"/>
                </a:cxn>
                <a:cxn ang="0">
                  <a:pos x="14" y="110"/>
                </a:cxn>
                <a:cxn ang="0">
                  <a:pos x="9" y="117"/>
                </a:cxn>
                <a:cxn ang="0">
                  <a:pos x="5" y="124"/>
                </a:cxn>
                <a:cxn ang="0">
                  <a:pos x="2" y="133"/>
                </a:cxn>
                <a:cxn ang="0">
                  <a:pos x="0" y="141"/>
                </a:cxn>
                <a:cxn ang="0">
                  <a:pos x="0" y="141"/>
                </a:cxn>
                <a:cxn ang="0">
                  <a:pos x="0" y="143"/>
                </a:cxn>
                <a:cxn ang="0">
                  <a:pos x="0" y="145"/>
                </a:cxn>
                <a:cxn ang="0">
                  <a:pos x="2" y="146"/>
                </a:cxn>
                <a:cxn ang="0">
                  <a:pos x="3" y="147"/>
                </a:cxn>
                <a:cxn ang="0">
                  <a:pos x="5" y="147"/>
                </a:cxn>
                <a:cxn ang="0">
                  <a:pos x="7" y="147"/>
                </a:cxn>
                <a:cxn ang="0">
                  <a:pos x="8" y="146"/>
                </a:cxn>
                <a:cxn ang="0">
                  <a:pos x="9" y="144"/>
                </a:cxn>
                <a:cxn ang="0">
                  <a:pos x="9" y="144"/>
                </a:cxn>
                <a:cxn ang="0">
                  <a:pos x="11" y="135"/>
                </a:cxn>
                <a:cxn ang="0">
                  <a:pos x="15" y="125"/>
                </a:cxn>
                <a:cxn ang="0">
                  <a:pos x="20" y="117"/>
                </a:cxn>
                <a:cxn ang="0">
                  <a:pos x="26" y="110"/>
                </a:cxn>
                <a:cxn ang="0">
                  <a:pos x="38" y="94"/>
                </a:cxn>
                <a:cxn ang="0">
                  <a:pos x="50" y="80"/>
                </a:cxn>
                <a:cxn ang="0">
                  <a:pos x="50" y="80"/>
                </a:cxn>
                <a:cxn ang="0">
                  <a:pos x="107" y="9"/>
                </a:cxn>
                <a:cxn ang="0">
                  <a:pos x="107" y="9"/>
                </a:cxn>
                <a:cxn ang="0">
                  <a:pos x="108" y="7"/>
                </a:cxn>
                <a:cxn ang="0">
                  <a:pos x="108" y="4"/>
                </a:cxn>
                <a:cxn ang="0">
                  <a:pos x="106" y="1"/>
                </a:cxn>
                <a:cxn ang="0">
                  <a:pos x="105" y="0"/>
                </a:cxn>
                <a:cxn ang="0">
                  <a:pos x="103" y="0"/>
                </a:cxn>
                <a:cxn ang="0">
                  <a:pos x="102" y="0"/>
                </a:cxn>
                <a:cxn ang="0">
                  <a:pos x="100" y="1"/>
                </a:cxn>
                <a:cxn ang="0">
                  <a:pos x="100" y="1"/>
                </a:cxn>
              </a:cxnLst>
              <a:rect l="0" t="0" r="r" b="b"/>
              <a:pathLst>
                <a:path w="108" h="147">
                  <a:moveTo>
                    <a:pt x="100" y="1"/>
                  </a:moveTo>
                  <a:lnTo>
                    <a:pt x="100" y="1"/>
                  </a:lnTo>
                  <a:lnTo>
                    <a:pt x="68" y="43"/>
                  </a:lnTo>
                  <a:lnTo>
                    <a:pt x="36" y="82"/>
                  </a:lnTo>
                  <a:lnTo>
                    <a:pt x="36" y="82"/>
                  </a:lnTo>
                  <a:lnTo>
                    <a:pt x="25" y="96"/>
                  </a:lnTo>
                  <a:lnTo>
                    <a:pt x="14" y="110"/>
                  </a:lnTo>
                  <a:lnTo>
                    <a:pt x="9" y="117"/>
                  </a:lnTo>
                  <a:lnTo>
                    <a:pt x="5" y="124"/>
                  </a:lnTo>
                  <a:lnTo>
                    <a:pt x="2" y="133"/>
                  </a:lnTo>
                  <a:lnTo>
                    <a:pt x="0" y="141"/>
                  </a:lnTo>
                  <a:lnTo>
                    <a:pt x="0" y="141"/>
                  </a:lnTo>
                  <a:lnTo>
                    <a:pt x="0" y="143"/>
                  </a:lnTo>
                  <a:lnTo>
                    <a:pt x="0" y="145"/>
                  </a:lnTo>
                  <a:lnTo>
                    <a:pt x="2" y="146"/>
                  </a:lnTo>
                  <a:lnTo>
                    <a:pt x="3" y="147"/>
                  </a:lnTo>
                  <a:lnTo>
                    <a:pt x="5" y="147"/>
                  </a:lnTo>
                  <a:lnTo>
                    <a:pt x="7" y="147"/>
                  </a:lnTo>
                  <a:lnTo>
                    <a:pt x="8" y="146"/>
                  </a:lnTo>
                  <a:lnTo>
                    <a:pt x="9" y="144"/>
                  </a:lnTo>
                  <a:lnTo>
                    <a:pt x="9" y="144"/>
                  </a:lnTo>
                  <a:lnTo>
                    <a:pt x="11" y="135"/>
                  </a:lnTo>
                  <a:lnTo>
                    <a:pt x="15" y="125"/>
                  </a:lnTo>
                  <a:lnTo>
                    <a:pt x="20" y="117"/>
                  </a:lnTo>
                  <a:lnTo>
                    <a:pt x="26" y="110"/>
                  </a:lnTo>
                  <a:lnTo>
                    <a:pt x="38" y="94"/>
                  </a:lnTo>
                  <a:lnTo>
                    <a:pt x="50" y="80"/>
                  </a:lnTo>
                  <a:lnTo>
                    <a:pt x="50" y="80"/>
                  </a:lnTo>
                  <a:lnTo>
                    <a:pt x="107" y="9"/>
                  </a:lnTo>
                  <a:lnTo>
                    <a:pt x="107" y="9"/>
                  </a:lnTo>
                  <a:lnTo>
                    <a:pt x="108" y="7"/>
                  </a:lnTo>
                  <a:lnTo>
                    <a:pt x="108" y="4"/>
                  </a:lnTo>
                  <a:lnTo>
                    <a:pt x="106" y="1"/>
                  </a:lnTo>
                  <a:lnTo>
                    <a:pt x="105" y="0"/>
                  </a:lnTo>
                  <a:lnTo>
                    <a:pt x="103" y="0"/>
                  </a:lnTo>
                  <a:lnTo>
                    <a:pt x="102" y="0"/>
                  </a:lnTo>
                  <a:lnTo>
                    <a:pt x="100" y="1"/>
                  </a:lnTo>
                  <a:lnTo>
                    <a:pt x="10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5" name="chenying0907 501"/>
            <p:cNvSpPr>
              <a:spLocks/>
            </p:cNvSpPr>
            <p:nvPr/>
          </p:nvSpPr>
          <p:spPr bwMode="auto">
            <a:xfrm>
              <a:off x="2408238" y="3716338"/>
              <a:ext cx="46038" cy="63500"/>
            </a:xfrm>
            <a:custGeom>
              <a:avLst/>
              <a:gdLst/>
              <a:ahLst/>
              <a:cxnLst>
                <a:cxn ang="0">
                  <a:pos x="75" y="4"/>
                </a:cxn>
                <a:cxn ang="0">
                  <a:pos x="75" y="4"/>
                </a:cxn>
                <a:cxn ang="0">
                  <a:pos x="74" y="9"/>
                </a:cxn>
                <a:cxn ang="0">
                  <a:pos x="72" y="13"/>
                </a:cxn>
                <a:cxn ang="0">
                  <a:pos x="66" y="23"/>
                </a:cxn>
                <a:cxn ang="0">
                  <a:pos x="51" y="38"/>
                </a:cxn>
                <a:cxn ang="0">
                  <a:pos x="51" y="38"/>
                </a:cxn>
                <a:cxn ang="0">
                  <a:pos x="26" y="66"/>
                </a:cxn>
                <a:cxn ang="0">
                  <a:pos x="26" y="66"/>
                </a:cxn>
                <a:cxn ang="0">
                  <a:pos x="21" y="72"/>
                </a:cxn>
                <a:cxn ang="0">
                  <a:pos x="17" y="77"/>
                </a:cxn>
                <a:cxn ang="0">
                  <a:pos x="10" y="90"/>
                </a:cxn>
                <a:cxn ang="0">
                  <a:pos x="5" y="103"/>
                </a:cxn>
                <a:cxn ang="0">
                  <a:pos x="0" y="117"/>
                </a:cxn>
                <a:cxn ang="0">
                  <a:pos x="0" y="117"/>
                </a:cxn>
                <a:cxn ang="0">
                  <a:pos x="0" y="119"/>
                </a:cxn>
                <a:cxn ang="0">
                  <a:pos x="0" y="120"/>
                </a:cxn>
                <a:cxn ang="0">
                  <a:pos x="1" y="121"/>
                </a:cxn>
                <a:cxn ang="0">
                  <a:pos x="3" y="122"/>
                </a:cxn>
                <a:cxn ang="0">
                  <a:pos x="6" y="122"/>
                </a:cxn>
                <a:cxn ang="0">
                  <a:pos x="8" y="121"/>
                </a:cxn>
                <a:cxn ang="0">
                  <a:pos x="9" y="119"/>
                </a:cxn>
                <a:cxn ang="0">
                  <a:pos x="9" y="119"/>
                </a:cxn>
                <a:cxn ang="0">
                  <a:pos x="16" y="102"/>
                </a:cxn>
                <a:cxn ang="0">
                  <a:pos x="23" y="86"/>
                </a:cxn>
                <a:cxn ang="0">
                  <a:pos x="23" y="86"/>
                </a:cxn>
                <a:cxn ang="0">
                  <a:pos x="30" y="76"/>
                </a:cxn>
                <a:cxn ang="0">
                  <a:pos x="37" y="67"/>
                </a:cxn>
                <a:cxn ang="0">
                  <a:pos x="52" y="51"/>
                </a:cxn>
                <a:cxn ang="0">
                  <a:pos x="52" y="51"/>
                </a:cxn>
                <a:cxn ang="0">
                  <a:pos x="63" y="40"/>
                </a:cxn>
                <a:cxn ang="0">
                  <a:pos x="72" y="29"/>
                </a:cxn>
                <a:cxn ang="0">
                  <a:pos x="77" y="24"/>
                </a:cxn>
                <a:cxn ang="0">
                  <a:pos x="80" y="18"/>
                </a:cxn>
                <a:cxn ang="0">
                  <a:pos x="83" y="11"/>
                </a:cxn>
                <a:cxn ang="0">
                  <a:pos x="85" y="4"/>
                </a:cxn>
                <a:cxn ang="0">
                  <a:pos x="85" y="4"/>
                </a:cxn>
                <a:cxn ang="0">
                  <a:pos x="84" y="2"/>
                </a:cxn>
                <a:cxn ang="0">
                  <a:pos x="84" y="1"/>
                </a:cxn>
                <a:cxn ang="0">
                  <a:pos x="82" y="0"/>
                </a:cxn>
                <a:cxn ang="0">
                  <a:pos x="81" y="0"/>
                </a:cxn>
                <a:cxn ang="0">
                  <a:pos x="77" y="1"/>
                </a:cxn>
                <a:cxn ang="0">
                  <a:pos x="76" y="2"/>
                </a:cxn>
                <a:cxn ang="0">
                  <a:pos x="75" y="4"/>
                </a:cxn>
                <a:cxn ang="0">
                  <a:pos x="75" y="4"/>
                </a:cxn>
              </a:cxnLst>
              <a:rect l="0" t="0" r="r" b="b"/>
              <a:pathLst>
                <a:path w="85" h="122">
                  <a:moveTo>
                    <a:pt x="75" y="4"/>
                  </a:moveTo>
                  <a:lnTo>
                    <a:pt x="75" y="4"/>
                  </a:lnTo>
                  <a:lnTo>
                    <a:pt x="74" y="9"/>
                  </a:lnTo>
                  <a:lnTo>
                    <a:pt x="72" y="13"/>
                  </a:lnTo>
                  <a:lnTo>
                    <a:pt x="66" y="23"/>
                  </a:lnTo>
                  <a:lnTo>
                    <a:pt x="51" y="38"/>
                  </a:lnTo>
                  <a:lnTo>
                    <a:pt x="51" y="38"/>
                  </a:lnTo>
                  <a:lnTo>
                    <a:pt x="26" y="66"/>
                  </a:lnTo>
                  <a:lnTo>
                    <a:pt x="26" y="66"/>
                  </a:lnTo>
                  <a:lnTo>
                    <a:pt x="21" y="72"/>
                  </a:lnTo>
                  <a:lnTo>
                    <a:pt x="17" y="77"/>
                  </a:lnTo>
                  <a:lnTo>
                    <a:pt x="10" y="90"/>
                  </a:lnTo>
                  <a:lnTo>
                    <a:pt x="5" y="103"/>
                  </a:lnTo>
                  <a:lnTo>
                    <a:pt x="0" y="117"/>
                  </a:lnTo>
                  <a:lnTo>
                    <a:pt x="0" y="117"/>
                  </a:lnTo>
                  <a:lnTo>
                    <a:pt x="0" y="119"/>
                  </a:lnTo>
                  <a:lnTo>
                    <a:pt x="0" y="120"/>
                  </a:lnTo>
                  <a:lnTo>
                    <a:pt x="1" y="121"/>
                  </a:lnTo>
                  <a:lnTo>
                    <a:pt x="3" y="122"/>
                  </a:lnTo>
                  <a:lnTo>
                    <a:pt x="6" y="122"/>
                  </a:lnTo>
                  <a:lnTo>
                    <a:pt x="8" y="121"/>
                  </a:lnTo>
                  <a:lnTo>
                    <a:pt x="9" y="119"/>
                  </a:lnTo>
                  <a:lnTo>
                    <a:pt x="9" y="119"/>
                  </a:lnTo>
                  <a:lnTo>
                    <a:pt x="16" y="102"/>
                  </a:lnTo>
                  <a:lnTo>
                    <a:pt x="23" y="86"/>
                  </a:lnTo>
                  <a:lnTo>
                    <a:pt x="23" y="86"/>
                  </a:lnTo>
                  <a:lnTo>
                    <a:pt x="30" y="76"/>
                  </a:lnTo>
                  <a:lnTo>
                    <a:pt x="37" y="67"/>
                  </a:lnTo>
                  <a:lnTo>
                    <a:pt x="52" y="51"/>
                  </a:lnTo>
                  <a:lnTo>
                    <a:pt x="52" y="51"/>
                  </a:lnTo>
                  <a:lnTo>
                    <a:pt x="63" y="40"/>
                  </a:lnTo>
                  <a:lnTo>
                    <a:pt x="72" y="29"/>
                  </a:lnTo>
                  <a:lnTo>
                    <a:pt x="77" y="24"/>
                  </a:lnTo>
                  <a:lnTo>
                    <a:pt x="80" y="18"/>
                  </a:lnTo>
                  <a:lnTo>
                    <a:pt x="83" y="11"/>
                  </a:lnTo>
                  <a:lnTo>
                    <a:pt x="85" y="4"/>
                  </a:lnTo>
                  <a:lnTo>
                    <a:pt x="85" y="4"/>
                  </a:lnTo>
                  <a:lnTo>
                    <a:pt x="84" y="2"/>
                  </a:lnTo>
                  <a:lnTo>
                    <a:pt x="84" y="1"/>
                  </a:lnTo>
                  <a:lnTo>
                    <a:pt x="82" y="0"/>
                  </a:lnTo>
                  <a:lnTo>
                    <a:pt x="81" y="0"/>
                  </a:lnTo>
                  <a:lnTo>
                    <a:pt x="77" y="1"/>
                  </a:lnTo>
                  <a:lnTo>
                    <a:pt x="76" y="2"/>
                  </a:lnTo>
                  <a:lnTo>
                    <a:pt x="75" y="4"/>
                  </a:lnTo>
                  <a:lnTo>
                    <a:pt x="7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6" name="chenying0907 502"/>
            <p:cNvSpPr>
              <a:spLocks/>
            </p:cNvSpPr>
            <p:nvPr/>
          </p:nvSpPr>
          <p:spPr bwMode="auto">
            <a:xfrm>
              <a:off x="2459038" y="3713163"/>
              <a:ext cx="55563" cy="69850"/>
            </a:xfrm>
            <a:custGeom>
              <a:avLst/>
              <a:gdLst/>
              <a:ahLst/>
              <a:cxnLst>
                <a:cxn ang="0">
                  <a:pos x="95" y="3"/>
                </a:cxn>
                <a:cxn ang="0">
                  <a:pos x="95" y="3"/>
                </a:cxn>
                <a:cxn ang="0">
                  <a:pos x="91" y="13"/>
                </a:cxn>
                <a:cxn ang="0">
                  <a:pos x="85" y="23"/>
                </a:cxn>
                <a:cxn ang="0">
                  <a:pos x="79" y="31"/>
                </a:cxn>
                <a:cxn ang="0">
                  <a:pos x="71" y="39"/>
                </a:cxn>
                <a:cxn ang="0">
                  <a:pos x="55" y="53"/>
                </a:cxn>
                <a:cxn ang="0">
                  <a:pos x="46" y="62"/>
                </a:cxn>
                <a:cxn ang="0">
                  <a:pos x="39" y="69"/>
                </a:cxn>
                <a:cxn ang="0">
                  <a:pos x="39" y="69"/>
                </a:cxn>
                <a:cxn ang="0">
                  <a:pos x="27" y="82"/>
                </a:cxn>
                <a:cxn ang="0">
                  <a:pos x="15" y="95"/>
                </a:cxn>
                <a:cxn ang="0">
                  <a:pos x="10" y="102"/>
                </a:cxn>
                <a:cxn ang="0">
                  <a:pos x="6" y="109"/>
                </a:cxn>
                <a:cxn ang="0">
                  <a:pos x="2" y="118"/>
                </a:cxn>
                <a:cxn ang="0">
                  <a:pos x="0" y="126"/>
                </a:cxn>
                <a:cxn ang="0">
                  <a:pos x="0" y="126"/>
                </a:cxn>
                <a:cxn ang="0">
                  <a:pos x="0" y="128"/>
                </a:cxn>
                <a:cxn ang="0">
                  <a:pos x="1" y="130"/>
                </a:cxn>
                <a:cxn ang="0">
                  <a:pos x="2" y="131"/>
                </a:cxn>
                <a:cxn ang="0">
                  <a:pos x="3" y="132"/>
                </a:cxn>
                <a:cxn ang="0">
                  <a:pos x="5" y="132"/>
                </a:cxn>
                <a:cxn ang="0">
                  <a:pos x="7" y="132"/>
                </a:cxn>
                <a:cxn ang="0">
                  <a:pos x="8" y="131"/>
                </a:cxn>
                <a:cxn ang="0">
                  <a:pos x="9" y="129"/>
                </a:cxn>
                <a:cxn ang="0">
                  <a:pos x="9" y="129"/>
                </a:cxn>
                <a:cxn ang="0">
                  <a:pos x="12" y="119"/>
                </a:cxn>
                <a:cxn ang="0">
                  <a:pos x="17" y="108"/>
                </a:cxn>
                <a:cxn ang="0">
                  <a:pos x="24" y="98"/>
                </a:cxn>
                <a:cxn ang="0">
                  <a:pos x="31" y="89"/>
                </a:cxn>
                <a:cxn ang="0">
                  <a:pos x="39" y="79"/>
                </a:cxn>
                <a:cxn ang="0">
                  <a:pos x="48" y="71"/>
                </a:cxn>
                <a:cxn ang="0">
                  <a:pos x="65" y="56"/>
                </a:cxn>
                <a:cxn ang="0">
                  <a:pos x="65" y="56"/>
                </a:cxn>
                <a:cxn ang="0">
                  <a:pos x="77" y="45"/>
                </a:cxn>
                <a:cxn ang="0">
                  <a:pos x="89" y="34"/>
                </a:cxn>
                <a:cxn ang="0">
                  <a:pos x="94" y="28"/>
                </a:cxn>
                <a:cxn ang="0">
                  <a:pos x="98" y="21"/>
                </a:cxn>
                <a:cxn ang="0">
                  <a:pos x="101" y="14"/>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32">
                  <a:moveTo>
                    <a:pt x="95" y="3"/>
                  </a:moveTo>
                  <a:lnTo>
                    <a:pt x="95" y="3"/>
                  </a:lnTo>
                  <a:lnTo>
                    <a:pt x="91" y="13"/>
                  </a:lnTo>
                  <a:lnTo>
                    <a:pt x="85" y="23"/>
                  </a:lnTo>
                  <a:lnTo>
                    <a:pt x="79" y="31"/>
                  </a:lnTo>
                  <a:lnTo>
                    <a:pt x="71" y="39"/>
                  </a:lnTo>
                  <a:lnTo>
                    <a:pt x="55" y="53"/>
                  </a:lnTo>
                  <a:lnTo>
                    <a:pt x="46" y="62"/>
                  </a:lnTo>
                  <a:lnTo>
                    <a:pt x="39" y="69"/>
                  </a:lnTo>
                  <a:lnTo>
                    <a:pt x="39" y="69"/>
                  </a:lnTo>
                  <a:lnTo>
                    <a:pt x="27" y="82"/>
                  </a:lnTo>
                  <a:lnTo>
                    <a:pt x="15" y="95"/>
                  </a:lnTo>
                  <a:lnTo>
                    <a:pt x="10" y="102"/>
                  </a:lnTo>
                  <a:lnTo>
                    <a:pt x="6" y="109"/>
                  </a:lnTo>
                  <a:lnTo>
                    <a:pt x="2" y="118"/>
                  </a:lnTo>
                  <a:lnTo>
                    <a:pt x="0" y="126"/>
                  </a:lnTo>
                  <a:lnTo>
                    <a:pt x="0" y="126"/>
                  </a:lnTo>
                  <a:lnTo>
                    <a:pt x="0" y="128"/>
                  </a:lnTo>
                  <a:lnTo>
                    <a:pt x="1" y="130"/>
                  </a:lnTo>
                  <a:lnTo>
                    <a:pt x="2" y="131"/>
                  </a:lnTo>
                  <a:lnTo>
                    <a:pt x="3" y="132"/>
                  </a:lnTo>
                  <a:lnTo>
                    <a:pt x="5" y="132"/>
                  </a:lnTo>
                  <a:lnTo>
                    <a:pt x="7" y="132"/>
                  </a:lnTo>
                  <a:lnTo>
                    <a:pt x="8" y="131"/>
                  </a:lnTo>
                  <a:lnTo>
                    <a:pt x="9" y="129"/>
                  </a:lnTo>
                  <a:lnTo>
                    <a:pt x="9" y="129"/>
                  </a:lnTo>
                  <a:lnTo>
                    <a:pt x="12" y="119"/>
                  </a:lnTo>
                  <a:lnTo>
                    <a:pt x="17" y="108"/>
                  </a:lnTo>
                  <a:lnTo>
                    <a:pt x="24" y="98"/>
                  </a:lnTo>
                  <a:lnTo>
                    <a:pt x="31" y="89"/>
                  </a:lnTo>
                  <a:lnTo>
                    <a:pt x="39" y="79"/>
                  </a:lnTo>
                  <a:lnTo>
                    <a:pt x="48" y="71"/>
                  </a:lnTo>
                  <a:lnTo>
                    <a:pt x="65" y="56"/>
                  </a:lnTo>
                  <a:lnTo>
                    <a:pt x="65" y="56"/>
                  </a:lnTo>
                  <a:lnTo>
                    <a:pt x="77" y="45"/>
                  </a:lnTo>
                  <a:lnTo>
                    <a:pt x="89" y="34"/>
                  </a:lnTo>
                  <a:lnTo>
                    <a:pt x="94" y="28"/>
                  </a:lnTo>
                  <a:lnTo>
                    <a:pt x="98" y="21"/>
                  </a:lnTo>
                  <a:lnTo>
                    <a:pt x="101" y="14"/>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7" name="chenying0907 503"/>
            <p:cNvSpPr>
              <a:spLocks/>
            </p:cNvSpPr>
            <p:nvPr/>
          </p:nvSpPr>
          <p:spPr bwMode="auto">
            <a:xfrm>
              <a:off x="2528888" y="3719513"/>
              <a:ext cx="39688" cy="58738"/>
            </a:xfrm>
            <a:custGeom>
              <a:avLst/>
              <a:gdLst/>
              <a:ahLst/>
              <a:cxnLst>
                <a:cxn ang="0">
                  <a:pos x="67" y="3"/>
                </a:cxn>
                <a:cxn ang="0">
                  <a:pos x="67" y="3"/>
                </a:cxn>
                <a:cxn ang="0">
                  <a:pos x="60" y="16"/>
                </a:cxn>
                <a:cxn ang="0">
                  <a:pos x="52" y="28"/>
                </a:cxn>
                <a:cxn ang="0">
                  <a:pos x="42" y="38"/>
                </a:cxn>
                <a:cxn ang="0">
                  <a:pos x="33" y="50"/>
                </a:cxn>
                <a:cxn ang="0">
                  <a:pos x="33" y="50"/>
                </a:cxn>
                <a:cxn ang="0">
                  <a:pos x="28" y="56"/>
                </a:cxn>
                <a:cxn ang="0">
                  <a:pos x="24" y="62"/>
                </a:cxn>
                <a:cxn ang="0">
                  <a:pos x="15" y="76"/>
                </a:cxn>
                <a:cxn ang="0">
                  <a:pos x="8" y="89"/>
                </a:cxn>
                <a:cxn ang="0">
                  <a:pos x="1" y="102"/>
                </a:cxn>
                <a:cxn ang="0">
                  <a:pos x="1" y="102"/>
                </a:cxn>
                <a:cxn ang="0">
                  <a:pos x="0" y="105"/>
                </a:cxn>
                <a:cxn ang="0">
                  <a:pos x="0" y="107"/>
                </a:cxn>
                <a:cxn ang="0">
                  <a:pos x="1" y="108"/>
                </a:cxn>
                <a:cxn ang="0">
                  <a:pos x="3" y="109"/>
                </a:cxn>
                <a:cxn ang="0">
                  <a:pos x="4" y="110"/>
                </a:cxn>
                <a:cxn ang="0">
                  <a:pos x="6" y="110"/>
                </a:cxn>
                <a:cxn ang="0">
                  <a:pos x="7" y="109"/>
                </a:cxn>
                <a:cxn ang="0">
                  <a:pos x="9" y="108"/>
                </a:cxn>
                <a:cxn ang="0">
                  <a:pos x="9" y="108"/>
                </a:cxn>
                <a:cxn ang="0">
                  <a:pos x="18" y="93"/>
                </a:cxn>
                <a:cxn ang="0">
                  <a:pos x="25" y="79"/>
                </a:cxn>
                <a:cxn ang="0">
                  <a:pos x="33" y="65"/>
                </a:cxn>
                <a:cxn ang="0">
                  <a:pos x="43" y="52"/>
                </a:cxn>
                <a:cxn ang="0">
                  <a:pos x="43" y="52"/>
                </a:cxn>
                <a:cxn ang="0">
                  <a:pos x="53" y="42"/>
                </a:cxn>
                <a:cxn ang="0">
                  <a:pos x="61" y="31"/>
                </a:cxn>
                <a:cxn ang="0">
                  <a:pos x="69" y="20"/>
                </a:cxn>
                <a:cxn ang="0">
                  <a:pos x="75" y="7"/>
                </a:cxn>
                <a:cxn ang="0">
                  <a:pos x="75" y="7"/>
                </a:cxn>
                <a:cxn ang="0">
                  <a:pos x="76" y="5"/>
                </a:cxn>
                <a:cxn ang="0">
                  <a:pos x="75" y="4"/>
                </a:cxn>
                <a:cxn ang="0">
                  <a:pos x="73" y="1"/>
                </a:cxn>
                <a:cxn ang="0">
                  <a:pos x="71" y="0"/>
                </a:cxn>
                <a:cxn ang="0">
                  <a:pos x="70" y="0"/>
                </a:cxn>
                <a:cxn ang="0">
                  <a:pos x="68" y="1"/>
                </a:cxn>
                <a:cxn ang="0">
                  <a:pos x="67" y="3"/>
                </a:cxn>
                <a:cxn ang="0">
                  <a:pos x="67" y="3"/>
                </a:cxn>
              </a:cxnLst>
              <a:rect l="0" t="0" r="r" b="b"/>
              <a:pathLst>
                <a:path w="76" h="110">
                  <a:moveTo>
                    <a:pt x="67" y="3"/>
                  </a:moveTo>
                  <a:lnTo>
                    <a:pt x="67" y="3"/>
                  </a:lnTo>
                  <a:lnTo>
                    <a:pt x="60" y="16"/>
                  </a:lnTo>
                  <a:lnTo>
                    <a:pt x="52" y="28"/>
                  </a:lnTo>
                  <a:lnTo>
                    <a:pt x="42" y="38"/>
                  </a:lnTo>
                  <a:lnTo>
                    <a:pt x="33" y="50"/>
                  </a:lnTo>
                  <a:lnTo>
                    <a:pt x="33" y="50"/>
                  </a:lnTo>
                  <a:lnTo>
                    <a:pt x="28" y="56"/>
                  </a:lnTo>
                  <a:lnTo>
                    <a:pt x="24" y="62"/>
                  </a:lnTo>
                  <a:lnTo>
                    <a:pt x="15" y="76"/>
                  </a:lnTo>
                  <a:lnTo>
                    <a:pt x="8" y="89"/>
                  </a:lnTo>
                  <a:lnTo>
                    <a:pt x="1" y="102"/>
                  </a:lnTo>
                  <a:lnTo>
                    <a:pt x="1" y="102"/>
                  </a:lnTo>
                  <a:lnTo>
                    <a:pt x="0" y="105"/>
                  </a:lnTo>
                  <a:lnTo>
                    <a:pt x="0" y="107"/>
                  </a:lnTo>
                  <a:lnTo>
                    <a:pt x="1" y="108"/>
                  </a:lnTo>
                  <a:lnTo>
                    <a:pt x="3" y="109"/>
                  </a:lnTo>
                  <a:lnTo>
                    <a:pt x="4" y="110"/>
                  </a:lnTo>
                  <a:lnTo>
                    <a:pt x="6" y="110"/>
                  </a:lnTo>
                  <a:lnTo>
                    <a:pt x="7" y="109"/>
                  </a:lnTo>
                  <a:lnTo>
                    <a:pt x="9" y="108"/>
                  </a:lnTo>
                  <a:lnTo>
                    <a:pt x="9" y="108"/>
                  </a:lnTo>
                  <a:lnTo>
                    <a:pt x="18" y="93"/>
                  </a:lnTo>
                  <a:lnTo>
                    <a:pt x="25" y="79"/>
                  </a:lnTo>
                  <a:lnTo>
                    <a:pt x="33" y="65"/>
                  </a:lnTo>
                  <a:lnTo>
                    <a:pt x="43" y="52"/>
                  </a:lnTo>
                  <a:lnTo>
                    <a:pt x="43" y="52"/>
                  </a:lnTo>
                  <a:lnTo>
                    <a:pt x="53" y="42"/>
                  </a:lnTo>
                  <a:lnTo>
                    <a:pt x="61" y="31"/>
                  </a:lnTo>
                  <a:lnTo>
                    <a:pt x="69" y="20"/>
                  </a:lnTo>
                  <a:lnTo>
                    <a:pt x="75" y="7"/>
                  </a:lnTo>
                  <a:lnTo>
                    <a:pt x="75" y="7"/>
                  </a:lnTo>
                  <a:lnTo>
                    <a:pt x="76" y="5"/>
                  </a:lnTo>
                  <a:lnTo>
                    <a:pt x="75" y="4"/>
                  </a:lnTo>
                  <a:lnTo>
                    <a:pt x="73" y="1"/>
                  </a:lnTo>
                  <a:lnTo>
                    <a:pt x="71" y="0"/>
                  </a:lnTo>
                  <a:lnTo>
                    <a:pt x="70" y="0"/>
                  </a:lnTo>
                  <a:lnTo>
                    <a:pt x="68" y="1"/>
                  </a:lnTo>
                  <a:lnTo>
                    <a:pt x="67" y="3"/>
                  </a:lnTo>
                  <a:lnTo>
                    <a:pt x="6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8" name="chenying0907 504"/>
            <p:cNvSpPr>
              <a:spLocks/>
            </p:cNvSpPr>
            <p:nvPr/>
          </p:nvSpPr>
          <p:spPr bwMode="auto">
            <a:xfrm>
              <a:off x="2584451" y="3717925"/>
              <a:ext cx="44450" cy="61913"/>
            </a:xfrm>
            <a:custGeom>
              <a:avLst/>
              <a:gdLst/>
              <a:ahLst/>
              <a:cxnLst>
                <a:cxn ang="0">
                  <a:pos x="77" y="5"/>
                </a:cxn>
                <a:cxn ang="0">
                  <a:pos x="77" y="5"/>
                </a:cxn>
                <a:cxn ang="0">
                  <a:pos x="77" y="9"/>
                </a:cxn>
                <a:cxn ang="0">
                  <a:pos x="76" y="15"/>
                </a:cxn>
                <a:cxn ang="0">
                  <a:pos x="73" y="23"/>
                </a:cxn>
                <a:cxn ang="0">
                  <a:pos x="68" y="31"/>
                </a:cxn>
                <a:cxn ang="0">
                  <a:pos x="62" y="39"/>
                </a:cxn>
                <a:cxn ang="0">
                  <a:pos x="48" y="54"/>
                </a:cxn>
                <a:cxn ang="0">
                  <a:pos x="42" y="61"/>
                </a:cxn>
                <a:cxn ang="0">
                  <a:pos x="35" y="68"/>
                </a:cxn>
                <a:cxn ang="0">
                  <a:pos x="35" y="68"/>
                </a:cxn>
                <a:cxn ang="0">
                  <a:pos x="26" y="79"/>
                </a:cxn>
                <a:cxn ang="0">
                  <a:pos x="16" y="89"/>
                </a:cxn>
                <a:cxn ang="0">
                  <a:pos x="8" y="100"/>
                </a:cxn>
                <a:cxn ang="0">
                  <a:pos x="4" y="105"/>
                </a:cxn>
                <a:cxn ang="0">
                  <a:pos x="0" y="113"/>
                </a:cxn>
                <a:cxn ang="0">
                  <a:pos x="0" y="113"/>
                </a:cxn>
                <a:cxn ang="0">
                  <a:pos x="0" y="115"/>
                </a:cxn>
                <a:cxn ang="0">
                  <a:pos x="1" y="116"/>
                </a:cxn>
                <a:cxn ang="0">
                  <a:pos x="2" y="117"/>
                </a:cxn>
                <a:cxn ang="0">
                  <a:pos x="3" y="118"/>
                </a:cxn>
                <a:cxn ang="0">
                  <a:pos x="8" y="118"/>
                </a:cxn>
                <a:cxn ang="0">
                  <a:pos x="9" y="117"/>
                </a:cxn>
                <a:cxn ang="0">
                  <a:pos x="10" y="115"/>
                </a:cxn>
                <a:cxn ang="0">
                  <a:pos x="10" y="115"/>
                </a:cxn>
                <a:cxn ang="0">
                  <a:pos x="14" y="106"/>
                </a:cxn>
                <a:cxn ang="0">
                  <a:pos x="19" y="98"/>
                </a:cxn>
                <a:cxn ang="0">
                  <a:pos x="25" y="90"/>
                </a:cxn>
                <a:cxn ang="0">
                  <a:pos x="32" y="83"/>
                </a:cxn>
                <a:cxn ang="0">
                  <a:pos x="47" y="68"/>
                </a:cxn>
                <a:cxn ang="0">
                  <a:pos x="60" y="54"/>
                </a:cxn>
                <a:cxn ang="0">
                  <a:pos x="60" y="54"/>
                </a:cxn>
                <a:cxn ang="0">
                  <a:pos x="71" y="43"/>
                </a:cxn>
                <a:cxn ang="0">
                  <a:pos x="75" y="38"/>
                </a:cxn>
                <a:cxn ang="0">
                  <a:pos x="79" y="32"/>
                </a:cxn>
                <a:cxn ang="0">
                  <a:pos x="82" y="26"/>
                </a:cxn>
                <a:cxn ang="0">
                  <a:pos x="85" y="19"/>
                </a:cxn>
                <a:cxn ang="0">
                  <a:pos x="86" y="12"/>
                </a:cxn>
                <a:cxn ang="0">
                  <a:pos x="86" y="5"/>
                </a:cxn>
                <a:cxn ang="0">
                  <a:pos x="86" y="5"/>
                </a:cxn>
                <a:cxn ang="0">
                  <a:pos x="85" y="3"/>
                </a:cxn>
                <a:cxn ang="0">
                  <a:pos x="84" y="1"/>
                </a:cxn>
                <a:cxn ang="0">
                  <a:pos x="81" y="0"/>
                </a:cxn>
                <a:cxn ang="0">
                  <a:pos x="79" y="0"/>
                </a:cxn>
                <a:cxn ang="0">
                  <a:pos x="78" y="1"/>
                </a:cxn>
                <a:cxn ang="0">
                  <a:pos x="77" y="3"/>
                </a:cxn>
                <a:cxn ang="0">
                  <a:pos x="77" y="5"/>
                </a:cxn>
                <a:cxn ang="0">
                  <a:pos x="77" y="5"/>
                </a:cxn>
              </a:cxnLst>
              <a:rect l="0" t="0" r="r" b="b"/>
              <a:pathLst>
                <a:path w="86" h="118">
                  <a:moveTo>
                    <a:pt x="77" y="5"/>
                  </a:moveTo>
                  <a:lnTo>
                    <a:pt x="77" y="5"/>
                  </a:lnTo>
                  <a:lnTo>
                    <a:pt x="77" y="9"/>
                  </a:lnTo>
                  <a:lnTo>
                    <a:pt x="76" y="15"/>
                  </a:lnTo>
                  <a:lnTo>
                    <a:pt x="73" y="23"/>
                  </a:lnTo>
                  <a:lnTo>
                    <a:pt x="68" y="31"/>
                  </a:lnTo>
                  <a:lnTo>
                    <a:pt x="62" y="39"/>
                  </a:lnTo>
                  <a:lnTo>
                    <a:pt x="48" y="54"/>
                  </a:lnTo>
                  <a:lnTo>
                    <a:pt x="42" y="61"/>
                  </a:lnTo>
                  <a:lnTo>
                    <a:pt x="35" y="68"/>
                  </a:lnTo>
                  <a:lnTo>
                    <a:pt x="35" y="68"/>
                  </a:lnTo>
                  <a:lnTo>
                    <a:pt x="26" y="79"/>
                  </a:lnTo>
                  <a:lnTo>
                    <a:pt x="16" y="89"/>
                  </a:lnTo>
                  <a:lnTo>
                    <a:pt x="8" y="100"/>
                  </a:lnTo>
                  <a:lnTo>
                    <a:pt x="4" y="105"/>
                  </a:lnTo>
                  <a:lnTo>
                    <a:pt x="0" y="113"/>
                  </a:lnTo>
                  <a:lnTo>
                    <a:pt x="0" y="113"/>
                  </a:lnTo>
                  <a:lnTo>
                    <a:pt x="0" y="115"/>
                  </a:lnTo>
                  <a:lnTo>
                    <a:pt x="1" y="116"/>
                  </a:lnTo>
                  <a:lnTo>
                    <a:pt x="2" y="117"/>
                  </a:lnTo>
                  <a:lnTo>
                    <a:pt x="3" y="118"/>
                  </a:lnTo>
                  <a:lnTo>
                    <a:pt x="8" y="118"/>
                  </a:lnTo>
                  <a:lnTo>
                    <a:pt x="9" y="117"/>
                  </a:lnTo>
                  <a:lnTo>
                    <a:pt x="10" y="115"/>
                  </a:lnTo>
                  <a:lnTo>
                    <a:pt x="10" y="115"/>
                  </a:lnTo>
                  <a:lnTo>
                    <a:pt x="14" y="106"/>
                  </a:lnTo>
                  <a:lnTo>
                    <a:pt x="19" y="98"/>
                  </a:lnTo>
                  <a:lnTo>
                    <a:pt x="25" y="90"/>
                  </a:lnTo>
                  <a:lnTo>
                    <a:pt x="32" y="83"/>
                  </a:lnTo>
                  <a:lnTo>
                    <a:pt x="47" y="68"/>
                  </a:lnTo>
                  <a:lnTo>
                    <a:pt x="60" y="54"/>
                  </a:lnTo>
                  <a:lnTo>
                    <a:pt x="60" y="54"/>
                  </a:lnTo>
                  <a:lnTo>
                    <a:pt x="71" y="43"/>
                  </a:lnTo>
                  <a:lnTo>
                    <a:pt x="75" y="38"/>
                  </a:lnTo>
                  <a:lnTo>
                    <a:pt x="79" y="32"/>
                  </a:lnTo>
                  <a:lnTo>
                    <a:pt x="82" y="26"/>
                  </a:lnTo>
                  <a:lnTo>
                    <a:pt x="85" y="19"/>
                  </a:lnTo>
                  <a:lnTo>
                    <a:pt x="86" y="12"/>
                  </a:lnTo>
                  <a:lnTo>
                    <a:pt x="86" y="5"/>
                  </a:lnTo>
                  <a:lnTo>
                    <a:pt x="86" y="5"/>
                  </a:lnTo>
                  <a:lnTo>
                    <a:pt x="85" y="3"/>
                  </a:lnTo>
                  <a:lnTo>
                    <a:pt x="84" y="1"/>
                  </a:lnTo>
                  <a:lnTo>
                    <a:pt x="81" y="0"/>
                  </a:lnTo>
                  <a:lnTo>
                    <a:pt x="79" y="0"/>
                  </a:lnTo>
                  <a:lnTo>
                    <a:pt x="78" y="1"/>
                  </a:lnTo>
                  <a:lnTo>
                    <a:pt x="77" y="3"/>
                  </a:lnTo>
                  <a:lnTo>
                    <a:pt x="77" y="5"/>
                  </a:lnTo>
                  <a:lnTo>
                    <a:pt x="7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9" name="chenying0907 505"/>
            <p:cNvSpPr>
              <a:spLocks/>
            </p:cNvSpPr>
            <p:nvPr/>
          </p:nvSpPr>
          <p:spPr bwMode="auto">
            <a:xfrm>
              <a:off x="2632076" y="3725863"/>
              <a:ext cx="49213" cy="57150"/>
            </a:xfrm>
            <a:custGeom>
              <a:avLst/>
              <a:gdLst/>
              <a:ahLst/>
              <a:cxnLst>
                <a:cxn ang="0">
                  <a:pos x="85" y="3"/>
                </a:cxn>
                <a:cxn ang="0">
                  <a:pos x="85" y="3"/>
                </a:cxn>
                <a:cxn ang="0">
                  <a:pos x="83" y="7"/>
                </a:cxn>
                <a:cxn ang="0">
                  <a:pos x="81" y="10"/>
                </a:cxn>
                <a:cxn ang="0">
                  <a:pos x="74" y="15"/>
                </a:cxn>
                <a:cxn ang="0">
                  <a:pos x="74" y="15"/>
                </a:cxn>
                <a:cxn ang="0">
                  <a:pos x="67" y="21"/>
                </a:cxn>
                <a:cxn ang="0">
                  <a:pos x="62" y="27"/>
                </a:cxn>
                <a:cxn ang="0">
                  <a:pos x="58" y="34"/>
                </a:cxn>
                <a:cxn ang="0">
                  <a:pos x="52" y="40"/>
                </a:cxn>
                <a:cxn ang="0">
                  <a:pos x="52" y="40"/>
                </a:cxn>
                <a:cxn ang="0">
                  <a:pos x="38" y="54"/>
                </a:cxn>
                <a:cxn ang="0">
                  <a:pos x="26" y="70"/>
                </a:cxn>
                <a:cxn ang="0">
                  <a:pos x="14" y="85"/>
                </a:cxn>
                <a:cxn ang="0">
                  <a:pos x="1" y="100"/>
                </a:cxn>
                <a:cxn ang="0">
                  <a:pos x="1" y="100"/>
                </a:cxn>
                <a:cxn ang="0">
                  <a:pos x="0" y="102"/>
                </a:cxn>
                <a:cxn ang="0">
                  <a:pos x="0" y="104"/>
                </a:cxn>
                <a:cxn ang="0">
                  <a:pos x="0" y="106"/>
                </a:cxn>
                <a:cxn ang="0">
                  <a:pos x="1" y="107"/>
                </a:cxn>
                <a:cxn ang="0">
                  <a:pos x="2" y="108"/>
                </a:cxn>
                <a:cxn ang="0">
                  <a:pos x="4" y="108"/>
                </a:cxn>
                <a:cxn ang="0">
                  <a:pos x="6" y="108"/>
                </a:cxn>
                <a:cxn ang="0">
                  <a:pos x="7" y="107"/>
                </a:cxn>
                <a:cxn ang="0">
                  <a:pos x="7" y="107"/>
                </a:cxn>
                <a:cxn ang="0">
                  <a:pos x="22" y="90"/>
                </a:cxn>
                <a:cxn ang="0">
                  <a:pos x="35" y="74"/>
                </a:cxn>
                <a:cxn ang="0">
                  <a:pos x="50" y="57"/>
                </a:cxn>
                <a:cxn ang="0">
                  <a:pos x="64" y="41"/>
                </a:cxn>
                <a:cxn ang="0">
                  <a:pos x="64" y="41"/>
                </a:cxn>
                <a:cxn ang="0">
                  <a:pos x="69" y="35"/>
                </a:cxn>
                <a:cxn ang="0">
                  <a:pos x="75" y="28"/>
                </a:cxn>
                <a:cxn ang="0">
                  <a:pos x="81" y="22"/>
                </a:cxn>
                <a:cxn ang="0">
                  <a:pos x="87" y="17"/>
                </a:cxn>
                <a:cxn ang="0">
                  <a:pos x="87" y="17"/>
                </a:cxn>
                <a:cxn ang="0">
                  <a:pos x="90" y="15"/>
                </a:cxn>
                <a:cxn ang="0">
                  <a:pos x="92" y="12"/>
                </a:cxn>
                <a:cxn ang="0">
                  <a:pos x="94" y="6"/>
                </a:cxn>
                <a:cxn ang="0">
                  <a:pos x="94" y="6"/>
                </a:cxn>
                <a:cxn ang="0">
                  <a:pos x="94" y="4"/>
                </a:cxn>
                <a:cxn ang="0">
                  <a:pos x="94" y="2"/>
                </a:cxn>
                <a:cxn ang="0">
                  <a:pos x="93" y="1"/>
                </a:cxn>
                <a:cxn ang="0">
                  <a:pos x="91" y="0"/>
                </a:cxn>
                <a:cxn ang="0">
                  <a:pos x="89" y="0"/>
                </a:cxn>
                <a:cxn ang="0">
                  <a:pos x="88" y="0"/>
                </a:cxn>
                <a:cxn ang="0">
                  <a:pos x="86" y="1"/>
                </a:cxn>
                <a:cxn ang="0">
                  <a:pos x="85" y="3"/>
                </a:cxn>
                <a:cxn ang="0">
                  <a:pos x="85" y="3"/>
                </a:cxn>
              </a:cxnLst>
              <a:rect l="0" t="0" r="r" b="b"/>
              <a:pathLst>
                <a:path w="94" h="108">
                  <a:moveTo>
                    <a:pt x="85" y="3"/>
                  </a:moveTo>
                  <a:lnTo>
                    <a:pt x="85" y="3"/>
                  </a:lnTo>
                  <a:lnTo>
                    <a:pt x="83" y="7"/>
                  </a:lnTo>
                  <a:lnTo>
                    <a:pt x="81" y="10"/>
                  </a:lnTo>
                  <a:lnTo>
                    <a:pt x="74" y="15"/>
                  </a:lnTo>
                  <a:lnTo>
                    <a:pt x="74" y="15"/>
                  </a:lnTo>
                  <a:lnTo>
                    <a:pt x="67" y="21"/>
                  </a:lnTo>
                  <a:lnTo>
                    <a:pt x="62" y="27"/>
                  </a:lnTo>
                  <a:lnTo>
                    <a:pt x="58" y="34"/>
                  </a:lnTo>
                  <a:lnTo>
                    <a:pt x="52" y="40"/>
                  </a:lnTo>
                  <a:lnTo>
                    <a:pt x="52" y="40"/>
                  </a:lnTo>
                  <a:lnTo>
                    <a:pt x="38" y="54"/>
                  </a:lnTo>
                  <a:lnTo>
                    <a:pt x="26" y="70"/>
                  </a:lnTo>
                  <a:lnTo>
                    <a:pt x="14" y="85"/>
                  </a:lnTo>
                  <a:lnTo>
                    <a:pt x="1" y="100"/>
                  </a:lnTo>
                  <a:lnTo>
                    <a:pt x="1" y="100"/>
                  </a:lnTo>
                  <a:lnTo>
                    <a:pt x="0" y="102"/>
                  </a:lnTo>
                  <a:lnTo>
                    <a:pt x="0" y="104"/>
                  </a:lnTo>
                  <a:lnTo>
                    <a:pt x="0" y="106"/>
                  </a:lnTo>
                  <a:lnTo>
                    <a:pt x="1" y="107"/>
                  </a:lnTo>
                  <a:lnTo>
                    <a:pt x="2" y="108"/>
                  </a:lnTo>
                  <a:lnTo>
                    <a:pt x="4" y="108"/>
                  </a:lnTo>
                  <a:lnTo>
                    <a:pt x="6" y="108"/>
                  </a:lnTo>
                  <a:lnTo>
                    <a:pt x="7" y="107"/>
                  </a:lnTo>
                  <a:lnTo>
                    <a:pt x="7" y="107"/>
                  </a:lnTo>
                  <a:lnTo>
                    <a:pt x="22" y="90"/>
                  </a:lnTo>
                  <a:lnTo>
                    <a:pt x="35" y="74"/>
                  </a:lnTo>
                  <a:lnTo>
                    <a:pt x="50" y="57"/>
                  </a:lnTo>
                  <a:lnTo>
                    <a:pt x="64" y="41"/>
                  </a:lnTo>
                  <a:lnTo>
                    <a:pt x="64" y="41"/>
                  </a:lnTo>
                  <a:lnTo>
                    <a:pt x="69" y="35"/>
                  </a:lnTo>
                  <a:lnTo>
                    <a:pt x="75" y="28"/>
                  </a:lnTo>
                  <a:lnTo>
                    <a:pt x="81" y="22"/>
                  </a:lnTo>
                  <a:lnTo>
                    <a:pt x="87" y="17"/>
                  </a:lnTo>
                  <a:lnTo>
                    <a:pt x="87" y="17"/>
                  </a:lnTo>
                  <a:lnTo>
                    <a:pt x="90" y="15"/>
                  </a:lnTo>
                  <a:lnTo>
                    <a:pt x="92" y="12"/>
                  </a:lnTo>
                  <a:lnTo>
                    <a:pt x="94" y="6"/>
                  </a:lnTo>
                  <a:lnTo>
                    <a:pt x="94" y="6"/>
                  </a:lnTo>
                  <a:lnTo>
                    <a:pt x="94" y="4"/>
                  </a:lnTo>
                  <a:lnTo>
                    <a:pt x="94" y="2"/>
                  </a:lnTo>
                  <a:lnTo>
                    <a:pt x="93" y="1"/>
                  </a:lnTo>
                  <a:lnTo>
                    <a:pt x="91" y="0"/>
                  </a:lnTo>
                  <a:lnTo>
                    <a:pt x="89" y="0"/>
                  </a:lnTo>
                  <a:lnTo>
                    <a:pt x="88" y="0"/>
                  </a:lnTo>
                  <a:lnTo>
                    <a:pt x="86" y="1"/>
                  </a:lnTo>
                  <a:lnTo>
                    <a:pt x="85" y="3"/>
                  </a:lnTo>
                  <a:lnTo>
                    <a:pt x="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0" name="chenying0907 506"/>
            <p:cNvSpPr>
              <a:spLocks/>
            </p:cNvSpPr>
            <p:nvPr/>
          </p:nvSpPr>
          <p:spPr bwMode="auto">
            <a:xfrm>
              <a:off x="2674938" y="3722688"/>
              <a:ext cx="49213" cy="58738"/>
            </a:xfrm>
            <a:custGeom>
              <a:avLst/>
              <a:gdLst/>
              <a:ahLst/>
              <a:cxnLst>
                <a:cxn ang="0">
                  <a:pos x="84" y="3"/>
                </a:cxn>
                <a:cxn ang="0">
                  <a:pos x="84" y="3"/>
                </a:cxn>
                <a:cxn ang="0">
                  <a:pos x="82" y="12"/>
                </a:cxn>
                <a:cxn ang="0">
                  <a:pos x="78" y="19"/>
                </a:cxn>
                <a:cxn ang="0">
                  <a:pos x="74" y="25"/>
                </a:cxn>
                <a:cxn ang="0">
                  <a:pos x="70" y="31"/>
                </a:cxn>
                <a:cxn ang="0">
                  <a:pos x="59" y="44"/>
                </a:cxn>
                <a:cxn ang="0">
                  <a:pos x="47" y="55"/>
                </a:cxn>
                <a:cxn ang="0">
                  <a:pos x="47" y="55"/>
                </a:cxn>
                <a:cxn ang="0">
                  <a:pos x="1" y="102"/>
                </a:cxn>
                <a:cxn ang="0">
                  <a:pos x="1" y="102"/>
                </a:cxn>
                <a:cxn ang="0">
                  <a:pos x="0" y="103"/>
                </a:cxn>
                <a:cxn ang="0">
                  <a:pos x="0" y="105"/>
                </a:cxn>
                <a:cxn ang="0">
                  <a:pos x="0" y="107"/>
                </a:cxn>
                <a:cxn ang="0">
                  <a:pos x="1" y="108"/>
                </a:cxn>
                <a:cxn ang="0">
                  <a:pos x="2" y="109"/>
                </a:cxn>
                <a:cxn ang="0">
                  <a:pos x="4" y="110"/>
                </a:cxn>
                <a:cxn ang="0">
                  <a:pos x="6" y="109"/>
                </a:cxn>
                <a:cxn ang="0">
                  <a:pos x="7" y="108"/>
                </a:cxn>
                <a:cxn ang="0">
                  <a:pos x="7" y="108"/>
                </a:cxn>
                <a:cxn ang="0">
                  <a:pos x="59" y="57"/>
                </a:cxn>
                <a:cxn ang="0">
                  <a:pos x="59" y="57"/>
                </a:cxn>
                <a:cxn ang="0">
                  <a:pos x="70" y="46"/>
                </a:cxn>
                <a:cxn ang="0">
                  <a:pos x="80" y="34"/>
                </a:cxn>
                <a:cxn ang="0">
                  <a:pos x="84" y="28"/>
                </a:cxn>
                <a:cxn ang="0">
                  <a:pos x="89" y="21"/>
                </a:cxn>
                <a:cxn ang="0">
                  <a:pos x="92" y="14"/>
                </a:cxn>
                <a:cxn ang="0">
                  <a:pos x="94" y="7"/>
                </a:cxn>
                <a:cxn ang="0">
                  <a:pos x="94" y="7"/>
                </a:cxn>
                <a:cxn ang="0">
                  <a:pos x="94" y="5"/>
                </a:cxn>
                <a:cxn ang="0">
                  <a:pos x="94" y="2"/>
                </a:cxn>
                <a:cxn ang="0">
                  <a:pos x="92" y="1"/>
                </a:cxn>
                <a:cxn ang="0">
                  <a:pos x="91" y="0"/>
                </a:cxn>
                <a:cxn ang="0">
                  <a:pos x="89" y="0"/>
                </a:cxn>
                <a:cxn ang="0">
                  <a:pos x="88" y="1"/>
                </a:cxn>
                <a:cxn ang="0">
                  <a:pos x="85" y="2"/>
                </a:cxn>
                <a:cxn ang="0">
                  <a:pos x="84" y="3"/>
                </a:cxn>
                <a:cxn ang="0">
                  <a:pos x="84" y="3"/>
                </a:cxn>
              </a:cxnLst>
              <a:rect l="0" t="0" r="r" b="b"/>
              <a:pathLst>
                <a:path w="94" h="110">
                  <a:moveTo>
                    <a:pt x="84" y="3"/>
                  </a:moveTo>
                  <a:lnTo>
                    <a:pt x="84" y="3"/>
                  </a:lnTo>
                  <a:lnTo>
                    <a:pt x="82" y="12"/>
                  </a:lnTo>
                  <a:lnTo>
                    <a:pt x="78" y="19"/>
                  </a:lnTo>
                  <a:lnTo>
                    <a:pt x="74" y="25"/>
                  </a:lnTo>
                  <a:lnTo>
                    <a:pt x="70" y="31"/>
                  </a:lnTo>
                  <a:lnTo>
                    <a:pt x="59" y="44"/>
                  </a:lnTo>
                  <a:lnTo>
                    <a:pt x="47" y="55"/>
                  </a:lnTo>
                  <a:lnTo>
                    <a:pt x="47" y="55"/>
                  </a:lnTo>
                  <a:lnTo>
                    <a:pt x="1" y="102"/>
                  </a:lnTo>
                  <a:lnTo>
                    <a:pt x="1" y="102"/>
                  </a:lnTo>
                  <a:lnTo>
                    <a:pt x="0" y="103"/>
                  </a:lnTo>
                  <a:lnTo>
                    <a:pt x="0" y="105"/>
                  </a:lnTo>
                  <a:lnTo>
                    <a:pt x="0" y="107"/>
                  </a:lnTo>
                  <a:lnTo>
                    <a:pt x="1" y="108"/>
                  </a:lnTo>
                  <a:lnTo>
                    <a:pt x="2" y="109"/>
                  </a:lnTo>
                  <a:lnTo>
                    <a:pt x="4" y="110"/>
                  </a:lnTo>
                  <a:lnTo>
                    <a:pt x="6" y="109"/>
                  </a:lnTo>
                  <a:lnTo>
                    <a:pt x="7" y="108"/>
                  </a:lnTo>
                  <a:lnTo>
                    <a:pt x="7" y="108"/>
                  </a:lnTo>
                  <a:lnTo>
                    <a:pt x="59" y="57"/>
                  </a:lnTo>
                  <a:lnTo>
                    <a:pt x="59" y="57"/>
                  </a:lnTo>
                  <a:lnTo>
                    <a:pt x="70" y="46"/>
                  </a:lnTo>
                  <a:lnTo>
                    <a:pt x="80" y="34"/>
                  </a:lnTo>
                  <a:lnTo>
                    <a:pt x="84" y="28"/>
                  </a:lnTo>
                  <a:lnTo>
                    <a:pt x="89" y="21"/>
                  </a:lnTo>
                  <a:lnTo>
                    <a:pt x="92" y="14"/>
                  </a:lnTo>
                  <a:lnTo>
                    <a:pt x="94" y="7"/>
                  </a:lnTo>
                  <a:lnTo>
                    <a:pt x="94" y="7"/>
                  </a:lnTo>
                  <a:lnTo>
                    <a:pt x="94" y="5"/>
                  </a:lnTo>
                  <a:lnTo>
                    <a:pt x="94" y="2"/>
                  </a:lnTo>
                  <a:lnTo>
                    <a:pt x="92" y="1"/>
                  </a:lnTo>
                  <a:lnTo>
                    <a:pt x="91" y="0"/>
                  </a:lnTo>
                  <a:lnTo>
                    <a:pt x="89" y="0"/>
                  </a:lnTo>
                  <a:lnTo>
                    <a:pt x="88" y="1"/>
                  </a:lnTo>
                  <a:lnTo>
                    <a:pt x="85" y="2"/>
                  </a:lnTo>
                  <a:lnTo>
                    <a:pt x="84" y="3"/>
                  </a:lnTo>
                  <a:lnTo>
                    <a:pt x="8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1" name="chenying0907 507"/>
            <p:cNvSpPr>
              <a:spLocks/>
            </p:cNvSpPr>
            <p:nvPr/>
          </p:nvSpPr>
          <p:spPr bwMode="auto">
            <a:xfrm>
              <a:off x="2801938" y="3652838"/>
              <a:ext cx="107950" cy="117475"/>
            </a:xfrm>
            <a:custGeom>
              <a:avLst/>
              <a:gdLst/>
              <a:ahLst/>
              <a:cxnLst>
                <a:cxn ang="0">
                  <a:pos x="196" y="1"/>
                </a:cxn>
                <a:cxn ang="0">
                  <a:pos x="196" y="1"/>
                </a:cxn>
                <a:cxn ang="0">
                  <a:pos x="171" y="24"/>
                </a:cxn>
                <a:cxn ang="0">
                  <a:pos x="157" y="35"/>
                </a:cxn>
                <a:cxn ang="0">
                  <a:pos x="145" y="47"/>
                </a:cxn>
                <a:cxn ang="0">
                  <a:pos x="145" y="47"/>
                </a:cxn>
                <a:cxn ang="0">
                  <a:pos x="133" y="61"/>
                </a:cxn>
                <a:cxn ang="0">
                  <a:pos x="119" y="76"/>
                </a:cxn>
                <a:cxn ang="0">
                  <a:pos x="93" y="106"/>
                </a:cxn>
                <a:cxn ang="0">
                  <a:pos x="93" y="106"/>
                </a:cxn>
                <a:cxn ang="0">
                  <a:pos x="68" y="134"/>
                </a:cxn>
                <a:cxn ang="0">
                  <a:pos x="41" y="164"/>
                </a:cxn>
                <a:cxn ang="0">
                  <a:pos x="41" y="164"/>
                </a:cxn>
                <a:cxn ang="0">
                  <a:pos x="19" y="189"/>
                </a:cxn>
                <a:cxn ang="0">
                  <a:pos x="10" y="202"/>
                </a:cxn>
                <a:cxn ang="0">
                  <a:pos x="0" y="215"/>
                </a:cxn>
                <a:cxn ang="0">
                  <a:pos x="0" y="215"/>
                </a:cxn>
                <a:cxn ang="0">
                  <a:pos x="0" y="217"/>
                </a:cxn>
                <a:cxn ang="0">
                  <a:pos x="0" y="219"/>
                </a:cxn>
                <a:cxn ang="0">
                  <a:pos x="1" y="221"/>
                </a:cxn>
                <a:cxn ang="0">
                  <a:pos x="3" y="222"/>
                </a:cxn>
                <a:cxn ang="0">
                  <a:pos x="5" y="222"/>
                </a:cxn>
                <a:cxn ang="0">
                  <a:pos x="6" y="222"/>
                </a:cxn>
                <a:cxn ang="0">
                  <a:pos x="8" y="222"/>
                </a:cxn>
                <a:cxn ang="0">
                  <a:pos x="9" y="220"/>
                </a:cxn>
                <a:cxn ang="0">
                  <a:pos x="9" y="220"/>
                </a:cxn>
                <a:cxn ang="0">
                  <a:pos x="17" y="207"/>
                </a:cxn>
                <a:cxn ang="0">
                  <a:pos x="26" y="194"/>
                </a:cxn>
                <a:cxn ang="0">
                  <a:pos x="47" y="172"/>
                </a:cxn>
                <a:cxn ang="0">
                  <a:pos x="47" y="172"/>
                </a:cxn>
                <a:cxn ang="0">
                  <a:pos x="74" y="142"/>
                </a:cxn>
                <a:cxn ang="0">
                  <a:pos x="101" y="112"/>
                </a:cxn>
                <a:cxn ang="0">
                  <a:pos x="101" y="112"/>
                </a:cxn>
                <a:cxn ang="0">
                  <a:pos x="126" y="83"/>
                </a:cxn>
                <a:cxn ang="0">
                  <a:pos x="139" y="67"/>
                </a:cxn>
                <a:cxn ang="0">
                  <a:pos x="152" y="54"/>
                </a:cxn>
                <a:cxn ang="0">
                  <a:pos x="152" y="54"/>
                </a:cxn>
                <a:cxn ang="0">
                  <a:pos x="165" y="41"/>
                </a:cxn>
                <a:cxn ang="0">
                  <a:pos x="177" y="30"/>
                </a:cxn>
                <a:cxn ang="0">
                  <a:pos x="203" y="7"/>
                </a:cxn>
                <a:cxn ang="0">
                  <a:pos x="203" y="7"/>
                </a:cxn>
                <a:cxn ang="0">
                  <a:pos x="204" y="6"/>
                </a:cxn>
                <a:cxn ang="0">
                  <a:pos x="204" y="4"/>
                </a:cxn>
                <a:cxn ang="0">
                  <a:pos x="204" y="3"/>
                </a:cxn>
                <a:cxn ang="0">
                  <a:pos x="203" y="1"/>
                </a:cxn>
                <a:cxn ang="0">
                  <a:pos x="201" y="0"/>
                </a:cxn>
                <a:cxn ang="0">
                  <a:pos x="200" y="0"/>
                </a:cxn>
                <a:cxn ang="0">
                  <a:pos x="198" y="0"/>
                </a:cxn>
                <a:cxn ang="0">
                  <a:pos x="196" y="1"/>
                </a:cxn>
                <a:cxn ang="0">
                  <a:pos x="196" y="1"/>
                </a:cxn>
              </a:cxnLst>
              <a:rect l="0" t="0" r="r" b="b"/>
              <a:pathLst>
                <a:path w="204" h="222">
                  <a:moveTo>
                    <a:pt x="196" y="1"/>
                  </a:moveTo>
                  <a:lnTo>
                    <a:pt x="196" y="1"/>
                  </a:lnTo>
                  <a:lnTo>
                    <a:pt x="171" y="24"/>
                  </a:lnTo>
                  <a:lnTo>
                    <a:pt x="157" y="35"/>
                  </a:lnTo>
                  <a:lnTo>
                    <a:pt x="145" y="47"/>
                  </a:lnTo>
                  <a:lnTo>
                    <a:pt x="145" y="47"/>
                  </a:lnTo>
                  <a:lnTo>
                    <a:pt x="133" y="61"/>
                  </a:lnTo>
                  <a:lnTo>
                    <a:pt x="119" y="76"/>
                  </a:lnTo>
                  <a:lnTo>
                    <a:pt x="93" y="106"/>
                  </a:lnTo>
                  <a:lnTo>
                    <a:pt x="93" y="106"/>
                  </a:lnTo>
                  <a:lnTo>
                    <a:pt x="68" y="134"/>
                  </a:lnTo>
                  <a:lnTo>
                    <a:pt x="41" y="164"/>
                  </a:lnTo>
                  <a:lnTo>
                    <a:pt x="41" y="164"/>
                  </a:lnTo>
                  <a:lnTo>
                    <a:pt x="19" y="189"/>
                  </a:lnTo>
                  <a:lnTo>
                    <a:pt x="10" y="202"/>
                  </a:lnTo>
                  <a:lnTo>
                    <a:pt x="0" y="215"/>
                  </a:lnTo>
                  <a:lnTo>
                    <a:pt x="0" y="215"/>
                  </a:lnTo>
                  <a:lnTo>
                    <a:pt x="0" y="217"/>
                  </a:lnTo>
                  <a:lnTo>
                    <a:pt x="0" y="219"/>
                  </a:lnTo>
                  <a:lnTo>
                    <a:pt x="1" y="221"/>
                  </a:lnTo>
                  <a:lnTo>
                    <a:pt x="3" y="222"/>
                  </a:lnTo>
                  <a:lnTo>
                    <a:pt x="5" y="222"/>
                  </a:lnTo>
                  <a:lnTo>
                    <a:pt x="6" y="222"/>
                  </a:lnTo>
                  <a:lnTo>
                    <a:pt x="8" y="222"/>
                  </a:lnTo>
                  <a:lnTo>
                    <a:pt x="9" y="220"/>
                  </a:lnTo>
                  <a:lnTo>
                    <a:pt x="9" y="220"/>
                  </a:lnTo>
                  <a:lnTo>
                    <a:pt x="17" y="207"/>
                  </a:lnTo>
                  <a:lnTo>
                    <a:pt x="26" y="194"/>
                  </a:lnTo>
                  <a:lnTo>
                    <a:pt x="47" y="172"/>
                  </a:lnTo>
                  <a:lnTo>
                    <a:pt x="47" y="172"/>
                  </a:lnTo>
                  <a:lnTo>
                    <a:pt x="74" y="142"/>
                  </a:lnTo>
                  <a:lnTo>
                    <a:pt x="101" y="112"/>
                  </a:lnTo>
                  <a:lnTo>
                    <a:pt x="101" y="112"/>
                  </a:lnTo>
                  <a:lnTo>
                    <a:pt x="126" y="83"/>
                  </a:lnTo>
                  <a:lnTo>
                    <a:pt x="139" y="67"/>
                  </a:lnTo>
                  <a:lnTo>
                    <a:pt x="152" y="54"/>
                  </a:lnTo>
                  <a:lnTo>
                    <a:pt x="152" y="54"/>
                  </a:lnTo>
                  <a:lnTo>
                    <a:pt x="165" y="41"/>
                  </a:lnTo>
                  <a:lnTo>
                    <a:pt x="177" y="30"/>
                  </a:lnTo>
                  <a:lnTo>
                    <a:pt x="203" y="7"/>
                  </a:lnTo>
                  <a:lnTo>
                    <a:pt x="203" y="7"/>
                  </a:lnTo>
                  <a:lnTo>
                    <a:pt x="204" y="6"/>
                  </a:lnTo>
                  <a:lnTo>
                    <a:pt x="204" y="4"/>
                  </a:lnTo>
                  <a:lnTo>
                    <a:pt x="204" y="3"/>
                  </a:lnTo>
                  <a:lnTo>
                    <a:pt x="203" y="1"/>
                  </a:lnTo>
                  <a:lnTo>
                    <a:pt x="201" y="0"/>
                  </a:lnTo>
                  <a:lnTo>
                    <a:pt x="200" y="0"/>
                  </a:lnTo>
                  <a:lnTo>
                    <a:pt x="198" y="0"/>
                  </a:lnTo>
                  <a:lnTo>
                    <a:pt x="196" y="1"/>
                  </a:lnTo>
                  <a:lnTo>
                    <a:pt x="1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2" name="chenying0907 508"/>
            <p:cNvSpPr>
              <a:spLocks/>
            </p:cNvSpPr>
            <p:nvPr/>
          </p:nvSpPr>
          <p:spPr bwMode="auto">
            <a:xfrm>
              <a:off x="2835276" y="3698875"/>
              <a:ext cx="74613" cy="74613"/>
            </a:xfrm>
            <a:custGeom>
              <a:avLst/>
              <a:gdLst/>
              <a:ahLst/>
              <a:cxnLst>
                <a:cxn ang="0">
                  <a:pos x="134" y="1"/>
                </a:cxn>
                <a:cxn ang="0">
                  <a:pos x="134" y="1"/>
                </a:cxn>
                <a:cxn ang="0">
                  <a:pos x="115" y="15"/>
                </a:cxn>
                <a:cxn ang="0">
                  <a:pos x="98" y="31"/>
                </a:cxn>
                <a:cxn ang="0">
                  <a:pos x="80" y="46"/>
                </a:cxn>
                <a:cxn ang="0">
                  <a:pos x="63" y="63"/>
                </a:cxn>
                <a:cxn ang="0">
                  <a:pos x="48" y="79"/>
                </a:cxn>
                <a:cxn ang="0">
                  <a:pos x="31" y="97"/>
                </a:cxn>
                <a:cxn ang="0">
                  <a:pos x="16" y="115"/>
                </a:cxn>
                <a:cxn ang="0">
                  <a:pos x="1" y="133"/>
                </a:cxn>
                <a:cxn ang="0">
                  <a:pos x="1" y="133"/>
                </a:cxn>
                <a:cxn ang="0">
                  <a:pos x="0" y="135"/>
                </a:cxn>
                <a:cxn ang="0">
                  <a:pos x="0" y="137"/>
                </a:cxn>
                <a:cxn ang="0">
                  <a:pos x="1" y="140"/>
                </a:cxn>
                <a:cxn ang="0">
                  <a:pos x="3" y="141"/>
                </a:cxn>
                <a:cxn ang="0">
                  <a:pos x="5" y="141"/>
                </a:cxn>
                <a:cxn ang="0">
                  <a:pos x="7" y="141"/>
                </a:cxn>
                <a:cxn ang="0">
                  <a:pos x="8" y="140"/>
                </a:cxn>
                <a:cxn ang="0">
                  <a:pos x="8" y="140"/>
                </a:cxn>
                <a:cxn ang="0">
                  <a:pos x="23" y="122"/>
                </a:cxn>
                <a:cxn ang="0">
                  <a:pos x="39" y="104"/>
                </a:cxn>
                <a:cxn ang="0">
                  <a:pos x="54" y="87"/>
                </a:cxn>
                <a:cxn ang="0">
                  <a:pos x="71" y="70"/>
                </a:cxn>
                <a:cxn ang="0">
                  <a:pos x="87" y="54"/>
                </a:cxn>
                <a:cxn ang="0">
                  <a:pos x="105" y="38"/>
                </a:cxn>
                <a:cxn ang="0">
                  <a:pos x="122" y="23"/>
                </a:cxn>
                <a:cxn ang="0">
                  <a:pos x="141" y="7"/>
                </a:cxn>
                <a:cxn ang="0">
                  <a:pos x="141" y="7"/>
                </a:cxn>
                <a:cxn ang="0">
                  <a:pos x="142" y="6"/>
                </a:cxn>
                <a:cxn ang="0">
                  <a:pos x="142" y="4"/>
                </a:cxn>
                <a:cxn ang="0">
                  <a:pos x="142" y="2"/>
                </a:cxn>
                <a:cxn ang="0">
                  <a:pos x="141" y="1"/>
                </a:cxn>
                <a:cxn ang="0">
                  <a:pos x="138" y="0"/>
                </a:cxn>
                <a:cxn ang="0">
                  <a:pos x="136" y="0"/>
                </a:cxn>
                <a:cxn ang="0">
                  <a:pos x="134" y="1"/>
                </a:cxn>
                <a:cxn ang="0">
                  <a:pos x="134" y="1"/>
                </a:cxn>
              </a:cxnLst>
              <a:rect l="0" t="0" r="r" b="b"/>
              <a:pathLst>
                <a:path w="142" h="141">
                  <a:moveTo>
                    <a:pt x="134" y="1"/>
                  </a:moveTo>
                  <a:lnTo>
                    <a:pt x="134" y="1"/>
                  </a:lnTo>
                  <a:lnTo>
                    <a:pt x="115" y="15"/>
                  </a:lnTo>
                  <a:lnTo>
                    <a:pt x="98" y="31"/>
                  </a:lnTo>
                  <a:lnTo>
                    <a:pt x="80" y="46"/>
                  </a:lnTo>
                  <a:lnTo>
                    <a:pt x="63" y="63"/>
                  </a:lnTo>
                  <a:lnTo>
                    <a:pt x="48" y="79"/>
                  </a:lnTo>
                  <a:lnTo>
                    <a:pt x="31" y="97"/>
                  </a:lnTo>
                  <a:lnTo>
                    <a:pt x="16" y="115"/>
                  </a:lnTo>
                  <a:lnTo>
                    <a:pt x="1" y="133"/>
                  </a:lnTo>
                  <a:lnTo>
                    <a:pt x="1" y="133"/>
                  </a:lnTo>
                  <a:lnTo>
                    <a:pt x="0" y="135"/>
                  </a:lnTo>
                  <a:lnTo>
                    <a:pt x="0" y="137"/>
                  </a:lnTo>
                  <a:lnTo>
                    <a:pt x="1" y="140"/>
                  </a:lnTo>
                  <a:lnTo>
                    <a:pt x="3" y="141"/>
                  </a:lnTo>
                  <a:lnTo>
                    <a:pt x="5" y="141"/>
                  </a:lnTo>
                  <a:lnTo>
                    <a:pt x="7" y="141"/>
                  </a:lnTo>
                  <a:lnTo>
                    <a:pt x="8" y="140"/>
                  </a:lnTo>
                  <a:lnTo>
                    <a:pt x="8" y="140"/>
                  </a:lnTo>
                  <a:lnTo>
                    <a:pt x="23" y="122"/>
                  </a:lnTo>
                  <a:lnTo>
                    <a:pt x="39" y="104"/>
                  </a:lnTo>
                  <a:lnTo>
                    <a:pt x="54" y="87"/>
                  </a:lnTo>
                  <a:lnTo>
                    <a:pt x="71" y="70"/>
                  </a:lnTo>
                  <a:lnTo>
                    <a:pt x="87" y="54"/>
                  </a:lnTo>
                  <a:lnTo>
                    <a:pt x="105" y="38"/>
                  </a:lnTo>
                  <a:lnTo>
                    <a:pt x="122" y="23"/>
                  </a:lnTo>
                  <a:lnTo>
                    <a:pt x="141" y="7"/>
                  </a:lnTo>
                  <a:lnTo>
                    <a:pt x="141" y="7"/>
                  </a:lnTo>
                  <a:lnTo>
                    <a:pt x="142" y="6"/>
                  </a:lnTo>
                  <a:lnTo>
                    <a:pt x="142" y="4"/>
                  </a:lnTo>
                  <a:lnTo>
                    <a:pt x="142" y="2"/>
                  </a:lnTo>
                  <a:lnTo>
                    <a:pt x="141" y="1"/>
                  </a:lnTo>
                  <a:lnTo>
                    <a:pt x="138" y="0"/>
                  </a:lnTo>
                  <a:lnTo>
                    <a:pt x="136" y="0"/>
                  </a:lnTo>
                  <a:lnTo>
                    <a:pt x="134" y="1"/>
                  </a:lnTo>
                  <a:lnTo>
                    <a:pt x="1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3" name="chenying0907 509"/>
            <p:cNvSpPr>
              <a:spLocks/>
            </p:cNvSpPr>
            <p:nvPr/>
          </p:nvSpPr>
          <p:spPr bwMode="auto">
            <a:xfrm>
              <a:off x="2347913" y="3414713"/>
              <a:ext cx="63500" cy="57150"/>
            </a:xfrm>
            <a:custGeom>
              <a:avLst/>
              <a:gdLst/>
              <a:ahLst/>
              <a:cxnLst>
                <a:cxn ang="0">
                  <a:pos x="111" y="1"/>
                </a:cxn>
                <a:cxn ang="0">
                  <a:pos x="111" y="1"/>
                </a:cxn>
                <a:cxn ang="0">
                  <a:pos x="96" y="12"/>
                </a:cxn>
                <a:cxn ang="0">
                  <a:pos x="82" y="24"/>
                </a:cxn>
                <a:cxn ang="0">
                  <a:pos x="51" y="46"/>
                </a:cxn>
                <a:cxn ang="0">
                  <a:pos x="35" y="59"/>
                </a:cxn>
                <a:cxn ang="0">
                  <a:pos x="22" y="71"/>
                </a:cxn>
                <a:cxn ang="0">
                  <a:pos x="16" y="78"/>
                </a:cxn>
                <a:cxn ang="0">
                  <a:pos x="9" y="86"/>
                </a:cxn>
                <a:cxn ang="0">
                  <a:pos x="5" y="93"/>
                </a:cxn>
                <a:cxn ang="0">
                  <a:pos x="0" y="101"/>
                </a:cxn>
                <a:cxn ang="0">
                  <a:pos x="0" y="101"/>
                </a:cxn>
                <a:cxn ang="0">
                  <a:pos x="0" y="103"/>
                </a:cxn>
                <a:cxn ang="0">
                  <a:pos x="0" y="105"/>
                </a:cxn>
                <a:cxn ang="0">
                  <a:pos x="3" y="108"/>
                </a:cxn>
                <a:cxn ang="0">
                  <a:pos x="4" y="108"/>
                </a:cxn>
                <a:cxn ang="0">
                  <a:pos x="6" y="108"/>
                </a:cxn>
                <a:cxn ang="0">
                  <a:pos x="7" y="107"/>
                </a:cxn>
                <a:cxn ang="0">
                  <a:pos x="8" y="106"/>
                </a:cxn>
                <a:cxn ang="0">
                  <a:pos x="8" y="106"/>
                </a:cxn>
                <a:cxn ang="0">
                  <a:pos x="13" y="98"/>
                </a:cxn>
                <a:cxn ang="0">
                  <a:pos x="18" y="91"/>
                </a:cxn>
                <a:cxn ang="0">
                  <a:pos x="24" y="83"/>
                </a:cxn>
                <a:cxn ang="0">
                  <a:pos x="29" y="76"/>
                </a:cxn>
                <a:cxn ang="0">
                  <a:pos x="43" y="64"/>
                </a:cxn>
                <a:cxn ang="0">
                  <a:pos x="58" y="52"/>
                </a:cxn>
                <a:cxn ang="0">
                  <a:pos x="89" y="30"/>
                </a:cxn>
                <a:cxn ang="0">
                  <a:pos x="103" y="19"/>
                </a:cxn>
                <a:cxn ang="0">
                  <a:pos x="117" y="7"/>
                </a:cxn>
                <a:cxn ang="0">
                  <a:pos x="117" y="7"/>
                </a:cxn>
                <a:cxn ang="0">
                  <a:pos x="118" y="6"/>
                </a:cxn>
                <a:cxn ang="0">
                  <a:pos x="119" y="4"/>
                </a:cxn>
                <a:cxn ang="0">
                  <a:pos x="118" y="2"/>
                </a:cxn>
                <a:cxn ang="0">
                  <a:pos x="117" y="1"/>
                </a:cxn>
                <a:cxn ang="0">
                  <a:pos x="116" y="0"/>
                </a:cxn>
                <a:cxn ang="0">
                  <a:pos x="114" y="0"/>
                </a:cxn>
                <a:cxn ang="0">
                  <a:pos x="112" y="0"/>
                </a:cxn>
                <a:cxn ang="0">
                  <a:pos x="111" y="1"/>
                </a:cxn>
                <a:cxn ang="0">
                  <a:pos x="111" y="1"/>
                </a:cxn>
              </a:cxnLst>
              <a:rect l="0" t="0" r="r" b="b"/>
              <a:pathLst>
                <a:path w="119" h="108">
                  <a:moveTo>
                    <a:pt x="111" y="1"/>
                  </a:moveTo>
                  <a:lnTo>
                    <a:pt x="111" y="1"/>
                  </a:lnTo>
                  <a:lnTo>
                    <a:pt x="96" y="12"/>
                  </a:lnTo>
                  <a:lnTo>
                    <a:pt x="82" y="24"/>
                  </a:lnTo>
                  <a:lnTo>
                    <a:pt x="51" y="46"/>
                  </a:lnTo>
                  <a:lnTo>
                    <a:pt x="35" y="59"/>
                  </a:lnTo>
                  <a:lnTo>
                    <a:pt x="22" y="71"/>
                  </a:lnTo>
                  <a:lnTo>
                    <a:pt x="16" y="78"/>
                  </a:lnTo>
                  <a:lnTo>
                    <a:pt x="9" y="86"/>
                  </a:lnTo>
                  <a:lnTo>
                    <a:pt x="5" y="93"/>
                  </a:lnTo>
                  <a:lnTo>
                    <a:pt x="0" y="101"/>
                  </a:lnTo>
                  <a:lnTo>
                    <a:pt x="0" y="101"/>
                  </a:lnTo>
                  <a:lnTo>
                    <a:pt x="0" y="103"/>
                  </a:lnTo>
                  <a:lnTo>
                    <a:pt x="0" y="105"/>
                  </a:lnTo>
                  <a:lnTo>
                    <a:pt x="3" y="108"/>
                  </a:lnTo>
                  <a:lnTo>
                    <a:pt x="4" y="108"/>
                  </a:lnTo>
                  <a:lnTo>
                    <a:pt x="6" y="108"/>
                  </a:lnTo>
                  <a:lnTo>
                    <a:pt x="7" y="107"/>
                  </a:lnTo>
                  <a:lnTo>
                    <a:pt x="8" y="106"/>
                  </a:lnTo>
                  <a:lnTo>
                    <a:pt x="8" y="106"/>
                  </a:lnTo>
                  <a:lnTo>
                    <a:pt x="13" y="98"/>
                  </a:lnTo>
                  <a:lnTo>
                    <a:pt x="18" y="91"/>
                  </a:lnTo>
                  <a:lnTo>
                    <a:pt x="24" y="83"/>
                  </a:lnTo>
                  <a:lnTo>
                    <a:pt x="29" y="76"/>
                  </a:lnTo>
                  <a:lnTo>
                    <a:pt x="43" y="64"/>
                  </a:lnTo>
                  <a:lnTo>
                    <a:pt x="58" y="52"/>
                  </a:lnTo>
                  <a:lnTo>
                    <a:pt x="89" y="30"/>
                  </a:lnTo>
                  <a:lnTo>
                    <a:pt x="103" y="19"/>
                  </a:lnTo>
                  <a:lnTo>
                    <a:pt x="117" y="7"/>
                  </a:lnTo>
                  <a:lnTo>
                    <a:pt x="117" y="7"/>
                  </a:lnTo>
                  <a:lnTo>
                    <a:pt x="118" y="6"/>
                  </a:lnTo>
                  <a:lnTo>
                    <a:pt x="119" y="4"/>
                  </a:lnTo>
                  <a:lnTo>
                    <a:pt x="118" y="2"/>
                  </a:lnTo>
                  <a:lnTo>
                    <a:pt x="117" y="1"/>
                  </a:lnTo>
                  <a:lnTo>
                    <a:pt x="116" y="0"/>
                  </a:lnTo>
                  <a:lnTo>
                    <a:pt x="114" y="0"/>
                  </a:lnTo>
                  <a:lnTo>
                    <a:pt x="112"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4" name="chenying0907 510"/>
            <p:cNvSpPr>
              <a:spLocks/>
            </p:cNvSpPr>
            <p:nvPr/>
          </p:nvSpPr>
          <p:spPr bwMode="auto">
            <a:xfrm>
              <a:off x="2393951" y="3408363"/>
              <a:ext cx="69850" cy="68263"/>
            </a:xfrm>
            <a:custGeom>
              <a:avLst/>
              <a:gdLst/>
              <a:ahLst/>
              <a:cxnLst>
                <a:cxn ang="0">
                  <a:pos x="124" y="3"/>
                </a:cxn>
                <a:cxn ang="0">
                  <a:pos x="124" y="3"/>
                </a:cxn>
                <a:cxn ang="0">
                  <a:pos x="104" y="20"/>
                </a:cxn>
                <a:cxn ang="0">
                  <a:pos x="84" y="38"/>
                </a:cxn>
                <a:cxn ang="0">
                  <a:pos x="63" y="55"/>
                </a:cxn>
                <a:cxn ang="0">
                  <a:pos x="54" y="66"/>
                </a:cxn>
                <a:cxn ang="0">
                  <a:pos x="43" y="75"/>
                </a:cxn>
                <a:cxn ang="0">
                  <a:pos x="43" y="75"/>
                </a:cxn>
                <a:cxn ang="0">
                  <a:pos x="38" y="80"/>
                </a:cxn>
                <a:cxn ang="0">
                  <a:pos x="32" y="86"/>
                </a:cxn>
                <a:cxn ang="0">
                  <a:pos x="18" y="97"/>
                </a:cxn>
                <a:cxn ang="0">
                  <a:pos x="12" y="103"/>
                </a:cxn>
                <a:cxn ang="0">
                  <a:pos x="6" y="109"/>
                </a:cxn>
                <a:cxn ang="0">
                  <a:pos x="2" y="115"/>
                </a:cxn>
                <a:cxn ang="0">
                  <a:pos x="0" y="122"/>
                </a:cxn>
                <a:cxn ang="0">
                  <a:pos x="0" y="122"/>
                </a:cxn>
                <a:cxn ang="0">
                  <a:pos x="0" y="125"/>
                </a:cxn>
                <a:cxn ang="0">
                  <a:pos x="0" y="126"/>
                </a:cxn>
                <a:cxn ang="0">
                  <a:pos x="2" y="129"/>
                </a:cxn>
                <a:cxn ang="0">
                  <a:pos x="4" y="129"/>
                </a:cxn>
                <a:cxn ang="0">
                  <a:pos x="9" y="129"/>
                </a:cxn>
                <a:cxn ang="0">
                  <a:pos x="9" y="129"/>
                </a:cxn>
                <a:cxn ang="0">
                  <a:pos x="10" y="129"/>
                </a:cxn>
                <a:cxn ang="0">
                  <a:pos x="12" y="128"/>
                </a:cxn>
                <a:cxn ang="0">
                  <a:pos x="13" y="125"/>
                </a:cxn>
                <a:cxn ang="0">
                  <a:pos x="13" y="122"/>
                </a:cxn>
                <a:cxn ang="0">
                  <a:pos x="10" y="119"/>
                </a:cxn>
                <a:cxn ang="0">
                  <a:pos x="10" y="119"/>
                </a:cxn>
                <a:cxn ang="0">
                  <a:pos x="14" y="113"/>
                </a:cxn>
                <a:cxn ang="0">
                  <a:pos x="19" y="108"/>
                </a:cxn>
                <a:cxn ang="0">
                  <a:pos x="33" y="97"/>
                </a:cxn>
                <a:cxn ang="0">
                  <a:pos x="45" y="86"/>
                </a:cxn>
                <a:cxn ang="0">
                  <a:pos x="51" y="81"/>
                </a:cxn>
                <a:cxn ang="0">
                  <a:pos x="56" y="76"/>
                </a:cxn>
                <a:cxn ang="0">
                  <a:pos x="56" y="76"/>
                </a:cxn>
                <a:cxn ang="0">
                  <a:pos x="64" y="66"/>
                </a:cxn>
                <a:cxn ang="0">
                  <a:pos x="72" y="57"/>
                </a:cxn>
                <a:cxn ang="0">
                  <a:pos x="92" y="41"/>
                </a:cxn>
                <a:cxn ang="0">
                  <a:pos x="111" y="25"/>
                </a:cxn>
                <a:cxn ang="0">
                  <a:pos x="122" y="17"/>
                </a:cxn>
                <a:cxn ang="0">
                  <a:pos x="131" y="9"/>
                </a:cxn>
                <a:cxn ang="0">
                  <a:pos x="131" y="9"/>
                </a:cxn>
                <a:cxn ang="0">
                  <a:pos x="132" y="8"/>
                </a:cxn>
                <a:cxn ang="0">
                  <a:pos x="132" y="6"/>
                </a:cxn>
                <a:cxn ang="0">
                  <a:pos x="132" y="4"/>
                </a:cxn>
                <a:cxn ang="0">
                  <a:pos x="131" y="3"/>
                </a:cxn>
                <a:cxn ang="0">
                  <a:pos x="129" y="2"/>
                </a:cxn>
                <a:cxn ang="0">
                  <a:pos x="128" y="0"/>
                </a:cxn>
                <a:cxn ang="0">
                  <a:pos x="126" y="2"/>
                </a:cxn>
                <a:cxn ang="0">
                  <a:pos x="124" y="3"/>
                </a:cxn>
                <a:cxn ang="0">
                  <a:pos x="124" y="3"/>
                </a:cxn>
              </a:cxnLst>
              <a:rect l="0" t="0" r="r" b="b"/>
              <a:pathLst>
                <a:path w="132" h="129">
                  <a:moveTo>
                    <a:pt x="124" y="3"/>
                  </a:moveTo>
                  <a:lnTo>
                    <a:pt x="124" y="3"/>
                  </a:lnTo>
                  <a:lnTo>
                    <a:pt x="104" y="20"/>
                  </a:lnTo>
                  <a:lnTo>
                    <a:pt x="84" y="38"/>
                  </a:lnTo>
                  <a:lnTo>
                    <a:pt x="63" y="55"/>
                  </a:lnTo>
                  <a:lnTo>
                    <a:pt x="54" y="66"/>
                  </a:lnTo>
                  <a:lnTo>
                    <a:pt x="43" y="75"/>
                  </a:lnTo>
                  <a:lnTo>
                    <a:pt x="43" y="75"/>
                  </a:lnTo>
                  <a:lnTo>
                    <a:pt x="38" y="80"/>
                  </a:lnTo>
                  <a:lnTo>
                    <a:pt x="32" y="86"/>
                  </a:lnTo>
                  <a:lnTo>
                    <a:pt x="18" y="97"/>
                  </a:lnTo>
                  <a:lnTo>
                    <a:pt x="12" y="103"/>
                  </a:lnTo>
                  <a:lnTo>
                    <a:pt x="6" y="109"/>
                  </a:lnTo>
                  <a:lnTo>
                    <a:pt x="2" y="115"/>
                  </a:lnTo>
                  <a:lnTo>
                    <a:pt x="0" y="122"/>
                  </a:lnTo>
                  <a:lnTo>
                    <a:pt x="0" y="122"/>
                  </a:lnTo>
                  <a:lnTo>
                    <a:pt x="0" y="125"/>
                  </a:lnTo>
                  <a:lnTo>
                    <a:pt x="0" y="126"/>
                  </a:lnTo>
                  <a:lnTo>
                    <a:pt x="2" y="129"/>
                  </a:lnTo>
                  <a:lnTo>
                    <a:pt x="4" y="129"/>
                  </a:lnTo>
                  <a:lnTo>
                    <a:pt x="9" y="129"/>
                  </a:lnTo>
                  <a:lnTo>
                    <a:pt x="9" y="129"/>
                  </a:lnTo>
                  <a:lnTo>
                    <a:pt x="10" y="129"/>
                  </a:lnTo>
                  <a:lnTo>
                    <a:pt x="12" y="128"/>
                  </a:lnTo>
                  <a:lnTo>
                    <a:pt x="13" y="125"/>
                  </a:lnTo>
                  <a:lnTo>
                    <a:pt x="13" y="122"/>
                  </a:lnTo>
                  <a:lnTo>
                    <a:pt x="10" y="119"/>
                  </a:lnTo>
                  <a:lnTo>
                    <a:pt x="10" y="119"/>
                  </a:lnTo>
                  <a:lnTo>
                    <a:pt x="14" y="113"/>
                  </a:lnTo>
                  <a:lnTo>
                    <a:pt x="19" y="108"/>
                  </a:lnTo>
                  <a:lnTo>
                    <a:pt x="33" y="97"/>
                  </a:lnTo>
                  <a:lnTo>
                    <a:pt x="45" y="86"/>
                  </a:lnTo>
                  <a:lnTo>
                    <a:pt x="51" y="81"/>
                  </a:lnTo>
                  <a:lnTo>
                    <a:pt x="56" y="76"/>
                  </a:lnTo>
                  <a:lnTo>
                    <a:pt x="56" y="76"/>
                  </a:lnTo>
                  <a:lnTo>
                    <a:pt x="64" y="66"/>
                  </a:lnTo>
                  <a:lnTo>
                    <a:pt x="72" y="57"/>
                  </a:lnTo>
                  <a:lnTo>
                    <a:pt x="92" y="41"/>
                  </a:lnTo>
                  <a:lnTo>
                    <a:pt x="111" y="25"/>
                  </a:lnTo>
                  <a:lnTo>
                    <a:pt x="122" y="17"/>
                  </a:lnTo>
                  <a:lnTo>
                    <a:pt x="131" y="9"/>
                  </a:lnTo>
                  <a:lnTo>
                    <a:pt x="131" y="9"/>
                  </a:lnTo>
                  <a:lnTo>
                    <a:pt x="132" y="8"/>
                  </a:lnTo>
                  <a:lnTo>
                    <a:pt x="132" y="6"/>
                  </a:lnTo>
                  <a:lnTo>
                    <a:pt x="132" y="4"/>
                  </a:lnTo>
                  <a:lnTo>
                    <a:pt x="131" y="3"/>
                  </a:lnTo>
                  <a:lnTo>
                    <a:pt x="129" y="2"/>
                  </a:lnTo>
                  <a:lnTo>
                    <a:pt x="128" y="0"/>
                  </a:lnTo>
                  <a:lnTo>
                    <a:pt x="126" y="2"/>
                  </a:lnTo>
                  <a:lnTo>
                    <a:pt x="124" y="3"/>
                  </a:lnTo>
                  <a:lnTo>
                    <a:pt x="1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5" name="chenying0907 511"/>
            <p:cNvSpPr>
              <a:spLocks/>
            </p:cNvSpPr>
            <p:nvPr/>
          </p:nvSpPr>
          <p:spPr bwMode="auto">
            <a:xfrm>
              <a:off x="2430463" y="3419475"/>
              <a:ext cx="80963" cy="66675"/>
            </a:xfrm>
            <a:custGeom>
              <a:avLst/>
              <a:gdLst/>
              <a:ahLst/>
              <a:cxnLst>
                <a:cxn ang="0">
                  <a:pos x="144" y="1"/>
                </a:cxn>
                <a:cxn ang="0">
                  <a:pos x="144" y="1"/>
                </a:cxn>
                <a:cxn ang="0">
                  <a:pos x="125" y="16"/>
                </a:cxn>
                <a:cxn ang="0">
                  <a:pos x="106" y="29"/>
                </a:cxn>
                <a:cxn ang="0">
                  <a:pos x="68" y="56"/>
                </a:cxn>
                <a:cxn ang="0">
                  <a:pos x="50" y="70"/>
                </a:cxn>
                <a:cxn ang="0">
                  <a:pos x="33" y="86"/>
                </a:cxn>
                <a:cxn ang="0">
                  <a:pos x="17" y="102"/>
                </a:cxn>
                <a:cxn ang="0">
                  <a:pos x="1" y="121"/>
                </a:cxn>
                <a:cxn ang="0">
                  <a:pos x="1" y="121"/>
                </a:cxn>
                <a:cxn ang="0">
                  <a:pos x="0" y="122"/>
                </a:cxn>
                <a:cxn ang="0">
                  <a:pos x="0" y="124"/>
                </a:cxn>
                <a:cxn ang="0">
                  <a:pos x="1" y="126"/>
                </a:cxn>
                <a:cxn ang="0">
                  <a:pos x="2" y="127"/>
                </a:cxn>
                <a:cxn ang="0">
                  <a:pos x="6" y="127"/>
                </a:cxn>
                <a:cxn ang="0">
                  <a:pos x="7" y="127"/>
                </a:cxn>
                <a:cxn ang="0">
                  <a:pos x="9" y="125"/>
                </a:cxn>
                <a:cxn ang="0">
                  <a:pos x="9" y="125"/>
                </a:cxn>
                <a:cxn ang="0">
                  <a:pos x="24" y="108"/>
                </a:cxn>
                <a:cxn ang="0">
                  <a:pos x="40" y="91"/>
                </a:cxn>
                <a:cxn ang="0">
                  <a:pos x="58" y="77"/>
                </a:cxn>
                <a:cxn ang="0">
                  <a:pos x="75" y="62"/>
                </a:cxn>
                <a:cxn ang="0">
                  <a:pos x="114" y="35"/>
                </a:cxn>
                <a:cxn ang="0">
                  <a:pos x="132" y="22"/>
                </a:cxn>
                <a:cxn ang="0">
                  <a:pos x="151" y="8"/>
                </a:cxn>
                <a:cxn ang="0">
                  <a:pos x="151" y="8"/>
                </a:cxn>
                <a:cxn ang="0">
                  <a:pos x="152" y="6"/>
                </a:cxn>
                <a:cxn ang="0">
                  <a:pos x="152" y="4"/>
                </a:cxn>
                <a:cxn ang="0">
                  <a:pos x="152" y="3"/>
                </a:cxn>
                <a:cxn ang="0">
                  <a:pos x="151" y="2"/>
                </a:cxn>
                <a:cxn ang="0">
                  <a:pos x="148" y="0"/>
                </a:cxn>
                <a:cxn ang="0">
                  <a:pos x="146" y="0"/>
                </a:cxn>
                <a:cxn ang="0">
                  <a:pos x="144" y="1"/>
                </a:cxn>
                <a:cxn ang="0">
                  <a:pos x="144" y="1"/>
                </a:cxn>
              </a:cxnLst>
              <a:rect l="0" t="0" r="r" b="b"/>
              <a:pathLst>
                <a:path w="152" h="127">
                  <a:moveTo>
                    <a:pt x="144" y="1"/>
                  </a:moveTo>
                  <a:lnTo>
                    <a:pt x="144" y="1"/>
                  </a:lnTo>
                  <a:lnTo>
                    <a:pt x="125" y="16"/>
                  </a:lnTo>
                  <a:lnTo>
                    <a:pt x="106" y="29"/>
                  </a:lnTo>
                  <a:lnTo>
                    <a:pt x="68" y="56"/>
                  </a:lnTo>
                  <a:lnTo>
                    <a:pt x="50" y="70"/>
                  </a:lnTo>
                  <a:lnTo>
                    <a:pt x="33" y="86"/>
                  </a:lnTo>
                  <a:lnTo>
                    <a:pt x="17" y="102"/>
                  </a:lnTo>
                  <a:lnTo>
                    <a:pt x="1" y="121"/>
                  </a:lnTo>
                  <a:lnTo>
                    <a:pt x="1" y="121"/>
                  </a:lnTo>
                  <a:lnTo>
                    <a:pt x="0" y="122"/>
                  </a:lnTo>
                  <a:lnTo>
                    <a:pt x="0" y="124"/>
                  </a:lnTo>
                  <a:lnTo>
                    <a:pt x="1" y="126"/>
                  </a:lnTo>
                  <a:lnTo>
                    <a:pt x="2" y="127"/>
                  </a:lnTo>
                  <a:lnTo>
                    <a:pt x="6" y="127"/>
                  </a:lnTo>
                  <a:lnTo>
                    <a:pt x="7" y="127"/>
                  </a:lnTo>
                  <a:lnTo>
                    <a:pt x="9" y="125"/>
                  </a:lnTo>
                  <a:lnTo>
                    <a:pt x="9" y="125"/>
                  </a:lnTo>
                  <a:lnTo>
                    <a:pt x="24" y="108"/>
                  </a:lnTo>
                  <a:lnTo>
                    <a:pt x="40" y="91"/>
                  </a:lnTo>
                  <a:lnTo>
                    <a:pt x="58" y="77"/>
                  </a:lnTo>
                  <a:lnTo>
                    <a:pt x="75" y="62"/>
                  </a:lnTo>
                  <a:lnTo>
                    <a:pt x="114" y="35"/>
                  </a:lnTo>
                  <a:lnTo>
                    <a:pt x="132" y="22"/>
                  </a:lnTo>
                  <a:lnTo>
                    <a:pt x="151" y="8"/>
                  </a:lnTo>
                  <a:lnTo>
                    <a:pt x="151" y="8"/>
                  </a:lnTo>
                  <a:lnTo>
                    <a:pt x="152" y="6"/>
                  </a:lnTo>
                  <a:lnTo>
                    <a:pt x="152" y="4"/>
                  </a:lnTo>
                  <a:lnTo>
                    <a:pt x="152" y="3"/>
                  </a:lnTo>
                  <a:lnTo>
                    <a:pt x="151" y="2"/>
                  </a:lnTo>
                  <a:lnTo>
                    <a:pt x="148" y="0"/>
                  </a:lnTo>
                  <a:lnTo>
                    <a:pt x="146" y="0"/>
                  </a:lnTo>
                  <a:lnTo>
                    <a:pt x="144" y="1"/>
                  </a:lnTo>
                  <a:lnTo>
                    <a:pt x="1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6" name="chenying0907 512"/>
            <p:cNvSpPr>
              <a:spLocks/>
            </p:cNvSpPr>
            <p:nvPr/>
          </p:nvSpPr>
          <p:spPr bwMode="auto">
            <a:xfrm>
              <a:off x="2490788" y="3421063"/>
              <a:ext cx="73025" cy="60325"/>
            </a:xfrm>
            <a:custGeom>
              <a:avLst/>
              <a:gdLst/>
              <a:ahLst/>
              <a:cxnLst>
                <a:cxn ang="0">
                  <a:pos x="131" y="1"/>
                </a:cxn>
                <a:cxn ang="0">
                  <a:pos x="131" y="1"/>
                </a:cxn>
                <a:cxn ang="0">
                  <a:pos x="115" y="12"/>
                </a:cxn>
                <a:cxn ang="0">
                  <a:pos x="100" y="22"/>
                </a:cxn>
                <a:cxn ang="0">
                  <a:pos x="84" y="32"/>
                </a:cxn>
                <a:cxn ang="0">
                  <a:pos x="69" y="44"/>
                </a:cxn>
                <a:cxn ang="0">
                  <a:pos x="69" y="44"/>
                </a:cxn>
                <a:cxn ang="0">
                  <a:pos x="51" y="59"/>
                </a:cxn>
                <a:cxn ang="0">
                  <a:pos x="35" y="75"/>
                </a:cxn>
                <a:cxn ang="0">
                  <a:pos x="2" y="107"/>
                </a:cxn>
                <a:cxn ang="0">
                  <a:pos x="2" y="107"/>
                </a:cxn>
                <a:cxn ang="0">
                  <a:pos x="1" y="108"/>
                </a:cxn>
                <a:cxn ang="0">
                  <a:pos x="0" y="110"/>
                </a:cxn>
                <a:cxn ang="0">
                  <a:pos x="1" y="112"/>
                </a:cxn>
                <a:cxn ang="0">
                  <a:pos x="2" y="113"/>
                </a:cxn>
                <a:cxn ang="0">
                  <a:pos x="3" y="114"/>
                </a:cxn>
                <a:cxn ang="0">
                  <a:pos x="5" y="114"/>
                </a:cxn>
                <a:cxn ang="0">
                  <a:pos x="7" y="114"/>
                </a:cxn>
                <a:cxn ang="0">
                  <a:pos x="8" y="113"/>
                </a:cxn>
                <a:cxn ang="0">
                  <a:pos x="8" y="113"/>
                </a:cxn>
                <a:cxn ang="0">
                  <a:pos x="35" y="87"/>
                </a:cxn>
                <a:cxn ang="0">
                  <a:pos x="63" y="62"/>
                </a:cxn>
                <a:cxn ang="0">
                  <a:pos x="63" y="62"/>
                </a:cxn>
                <a:cxn ang="0">
                  <a:pos x="80" y="48"/>
                </a:cxn>
                <a:cxn ang="0">
                  <a:pos x="99" y="35"/>
                </a:cxn>
                <a:cxn ang="0">
                  <a:pos x="117" y="23"/>
                </a:cxn>
                <a:cxn ang="0">
                  <a:pos x="135" y="10"/>
                </a:cxn>
                <a:cxn ang="0">
                  <a:pos x="135" y="10"/>
                </a:cxn>
                <a:cxn ang="0">
                  <a:pos x="137" y="7"/>
                </a:cxn>
                <a:cxn ang="0">
                  <a:pos x="137" y="6"/>
                </a:cxn>
                <a:cxn ang="0">
                  <a:pos x="136" y="2"/>
                </a:cxn>
                <a:cxn ang="0">
                  <a:pos x="135" y="1"/>
                </a:cxn>
                <a:cxn ang="0">
                  <a:pos x="134" y="0"/>
                </a:cxn>
                <a:cxn ang="0">
                  <a:pos x="132" y="0"/>
                </a:cxn>
                <a:cxn ang="0">
                  <a:pos x="131" y="1"/>
                </a:cxn>
                <a:cxn ang="0">
                  <a:pos x="131" y="1"/>
                </a:cxn>
              </a:cxnLst>
              <a:rect l="0" t="0" r="r" b="b"/>
              <a:pathLst>
                <a:path w="137" h="114">
                  <a:moveTo>
                    <a:pt x="131" y="1"/>
                  </a:moveTo>
                  <a:lnTo>
                    <a:pt x="131" y="1"/>
                  </a:lnTo>
                  <a:lnTo>
                    <a:pt x="115" y="12"/>
                  </a:lnTo>
                  <a:lnTo>
                    <a:pt x="100" y="22"/>
                  </a:lnTo>
                  <a:lnTo>
                    <a:pt x="84" y="32"/>
                  </a:lnTo>
                  <a:lnTo>
                    <a:pt x="69" y="44"/>
                  </a:lnTo>
                  <a:lnTo>
                    <a:pt x="69" y="44"/>
                  </a:lnTo>
                  <a:lnTo>
                    <a:pt x="51" y="59"/>
                  </a:lnTo>
                  <a:lnTo>
                    <a:pt x="35" y="75"/>
                  </a:lnTo>
                  <a:lnTo>
                    <a:pt x="2" y="107"/>
                  </a:lnTo>
                  <a:lnTo>
                    <a:pt x="2" y="107"/>
                  </a:lnTo>
                  <a:lnTo>
                    <a:pt x="1" y="108"/>
                  </a:lnTo>
                  <a:lnTo>
                    <a:pt x="0" y="110"/>
                  </a:lnTo>
                  <a:lnTo>
                    <a:pt x="1" y="112"/>
                  </a:lnTo>
                  <a:lnTo>
                    <a:pt x="2" y="113"/>
                  </a:lnTo>
                  <a:lnTo>
                    <a:pt x="3" y="114"/>
                  </a:lnTo>
                  <a:lnTo>
                    <a:pt x="5" y="114"/>
                  </a:lnTo>
                  <a:lnTo>
                    <a:pt x="7" y="114"/>
                  </a:lnTo>
                  <a:lnTo>
                    <a:pt x="8" y="113"/>
                  </a:lnTo>
                  <a:lnTo>
                    <a:pt x="8" y="113"/>
                  </a:lnTo>
                  <a:lnTo>
                    <a:pt x="35" y="87"/>
                  </a:lnTo>
                  <a:lnTo>
                    <a:pt x="63" y="62"/>
                  </a:lnTo>
                  <a:lnTo>
                    <a:pt x="63" y="62"/>
                  </a:lnTo>
                  <a:lnTo>
                    <a:pt x="80" y="48"/>
                  </a:lnTo>
                  <a:lnTo>
                    <a:pt x="99" y="35"/>
                  </a:lnTo>
                  <a:lnTo>
                    <a:pt x="117" y="23"/>
                  </a:lnTo>
                  <a:lnTo>
                    <a:pt x="135" y="10"/>
                  </a:lnTo>
                  <a:lnTo>
                    <a:pt x="135" y="10"/>
                  </a:lnTo>
                  <a:lnTo>
                    <a:pt x="137" y="7"/>
                  </a:lnTo>
                  <a:lnTo>
                    <a:pt x="137" y="6"/>
                  </a:lnTo>
                  <a:lnTo>
                    <a:pt x="136" y="2"/>
                  </a:lnTo>
                  <a:lnTo>
                    <a:pt x="135" y="1"/>
                  </a:lnTo>
                  <a:lnTo>
                    <a:pt x="134" y="0"/>
                  </a:lnTo>
                  <a:lnTo>
                    <a:pt x="132" y="0"/>
                  </a:lnTo>
                  <a:lnTo>
                    <a:pt x="131" y="1"/>
                  </a:lnTo>
                  <a:lnTo>
                    <a:pt x="1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7" name="chenying0907 513"/>
            <p:cNvSpPr>
              <a:spLocks/>
            </p:cNvSpPr>
            <p:nvPr/>
          </p:nvSpPr>
          <p:spPr bwMode="auto">
            <a:xfrm>
              <a:off x="2557463" y="3416300"/>
              <a:ext cx="58738" cy="60325"/>
            </a:xfrm>
            <a:custGeom>
              <a:avLst/>
              <a:gdLst/>
              <a:ahLst/>
              <a:cxnLst>
                <a:cxn ang="0">
                  <a:pos x="104" y="2"/>
                </a:cxn>
                <a:cxn ang="0">
                  <a:pos x="104" y="2"/>
                </a:cxn>
                <a:cxn ang="0">
                  <a:pos x="100" y="9"/>
                </a:cxn>
                <a:cxn ang="0">
                  <a:pos x="94" y="16"/>
                </a:cxn>
                <a:cxn ang="0">
                  <a:pos x="80" y="29"/>
                </a:cxn>
                <a:cxn ang="0">
                  <a:pos x="67" y="41"/>
                </a:cxn>
                <a:cxn ang="0">
                  <a:pos x="53" y="54"/>
                </a:cxn>
                <a:cxn ang="0">
                  <a:pos x="1" y="105"/>
                </a:cxn>
                <a:cxn ang="0">
                  <a:pos x="1" y="105"/>
                </a:cxn>
                <a:cxn ang="0">
                  <a:pos x="0" y="107"/>
                </a:cxn>
                <a:cxn ang="0">
                  <a:pos x="0" y="109"/>
                </a:cxn>
                <a:cxn ang="0">
                  <a:pos x="0" y="110"/>
                </a:cxn>
                <a:cxn ang="0">
                  <a:pos x="1" y="113"/>
                </a:cxn>
                <a:cxn ang="0">
                  <a:pos x="3" y="114"/>
                </a:cxn>
                <a:cxn ang="0">
                  <a:pos x="4" y="114"/>
                </a:cxn>
                <a:cxn ang="0">
                  <a:pos x="6" y="114"/>
                </a:cxn>
                <a:cxn ang="0">
                  <a:pos x="8" y="113"/>
                </a:cxn>
                <a:cxn ang="0">
                  <a:pos x="65" y="55"/>
                </a:cxn>
                <a:cxn ang="0">
                  <a:pos x="65" y="55"/>
                </a:cxn>
                <a:cxn ang="0">
                  <a:pos x="77" y="43"/>
                </a:cxn>
                <a:cxn ang="0">
                  <a:pos x="91" y="32"/>
                </a:cxn>
                <a:cxn ang="0">
                  <a:pos x="102" y="21"/>
                </a:cxn>
                <a:cxn ang="0">
                  <a:pos x="108" y="13"/>
                </a:cxn>
                <a:cxn ang="0">
                  <a:pos x="112" y="7"/>
                </a:cxn>
                <a:cxn ang="0">
                  <a:pos x="112" y="7"/>
                </a:cxn>
                <a:cxn ang="0">
                  <a:pos x="113" y="5"/>
                </a:cxn>
                <a:cxn ang="0">
                  <a:pos x="113" y="4"/>
                </a:cxn>
                <a:cxn ang="0">
                  <a:pos x="112" y="2"/>
                </a:cxn>
                <a:cxn ang="0">
                  <a:pos x="111" y="1"/>
                </a:cxn>
                <a:cxn ang="0">
                  <a:pos x="109" y="0"/>
                </a:cxn>
                <a:cxn ang="0">
                  <a:pos x="107" y="0"/>
                </a:cxn>
                <a:cxn ang="0">
                  <a:pos x="106" y="1"/>
                </a:cxn>
                <a:cxn ang="0">
                  <a:pos x="104" y="2"/>
                </a:cxn>
                <a:cxn ang="0">
                  <a:pos x="104" y="2"/>
                </a:cxn>
              </a:cxnLst>
              <a:rect l="0" t="0" r="r" b="b"/>
              <a:pathLst>
                <a:path w="113" h="114">
                  <a:moveTo>
                    <a:pt x="104" y="2"/>
                  </a:moveTo>
                  <a:lnTo>
                    <a:pt x="104" y="2"/>
                  </a:lnTo>
                  <a:lnTo>
                    <a:pt x="100" y="9"/>
                  </a:lnTo>
                  <a:lnTo>
                    <a:pt x="94" y="16"/>
                  </a:lnTo>
                  <a:lnTo>
                    <a:pt x="80" y="29"/>
                  </a:lnTo>
                  <a:lnTo>
                    <a:pt x="67" y="41"/>
                  </a:lnTo>
                  <a:lnTo>
                    <a:pt x="53" y="54"/>
                  </a:lnTo>
                  <a:lnTo>
                    <a:pt x="1" y="105"/>
                  </a:lnTo>
                  <a:lnTo>
                    <a:pt x="1" y="105"/>
                  </a:lnTo>
                  <a:lnTo>
                    <a:pt x="0" y="107"/>
                  </a:lnTo>
                  <a:lnTo>
                    <a:pt x="0" y="109"/>
                  </a:lnTo>
                  <a:lnTo>
                    <a:pt x="0" y="110"/>
                  </a:lnTo>
                  <a:lnTo>
                    <a:pt x="1" y="113"/>
                  </a:lnTo>
                  <a:lnTo>
                    <a:pt x="3" y="114"/>
                  </a:lnTo>
                  <a:lnTo>
                    <a:pt x="4" y="114"/>
                  </a:lnTo>
                  <a:lnTo>
                    <a:pt x="6" y="114"/>
                  </a:lnTo>
                  <a:lnTo>
                    <a:pt x="8" y="113"/>
                  </a:lnTo>
                  <a:lnTo>
                    <a:pt x="65" y="55"/>
                  </a:lnTo>
                  <a:lnTo>
                    <a:pt x="65" y="55"/>
                  </a:lnTo>
                  <a:lnTo>
                    <a:pt x="77" y="43"/>
                  </a:lnTo>
                  <a:lnTo>
                    <a:pt x="91" y="32"/>
                  </a:lnTo>
                  <a:lnTo>
                    <a:pt x="102" y="21"/>
                  </a:lnTo>
                  <a:lnTo>
                    <a:pt x="108" y="13"/>
                  </a:lnTo>
                  <a:lnTo>
                    <a:pt x="112" y="7"/>
                  </a:lnTo>
                  <a:lnTo>
                    <a:pt x="112" y="7"/>
                  </a:lnTo>
                  <a:lnTo>
                    <a:pt x="113" y="5"/>
                  </a:lnTo>
                  <a:lnTo>
                    <a:pt x="113" y="4"/>
                  </a:lnTo>
                  <a:lnTo>
                    <a:pt x="112" y="2"/>
                  </a:lnTo>
                  <a:lnTo>
                    <a:pt x="111" y="1"/>
                  </a:lnTo>
                  <a:lnTo>
                    <a:pt x="109" y="0"/>
                  </a:lnTo>
                  <a:lnTo>
                    <a:pt x="107" y="0"/>
                  </a:lnTo>
                  <a:lnTo>
                    <a:pt x="106" y="1"/>
                  </a:lnTo>
                  <a:lnTo>
                    <a:pt x="104" y="2"/>
                  </a:lnTo>
                  <a:lnTo>
                    <a:pt x="10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8" name="chenying0907 514"/>
            <p:cNvSpPr>
              <a:spLocks/>
            </p:cNvSpPr>
            <p:nvPr/>
          </p:nvSpPr>
          <p:spPr bwMode="auto">
            <a:xfrm>
              <a:off x="2611438" y="3403600"/>
              <a:ext cx="55563" cy="68263"/>
            </a:xfrm>
            <a:custGeom>
              <a:avLst/>
              <a:gdLst/>
              <a:ahLst/>
              <a:cxnLst>
                <a:cxn ang="0">
                  <a:pos x="95" y="4"/>
                </a:cxn>
                <a:cxn ang="0">
                  <a:pos x="95" y="4"/>
                </a:cxn>
                <a:cxn ang="0">
                  <a:pos x="92" y="9"/>
                </a:cxn>
                <a:cxn ang="0">
                  <a:pos x="87" y="16"/>
                </a:cxn>
                <a:cxn ang="0">
                  <a:pos x="78" y="29"/>
                </a:cxn>
                <a:cxn ang="0">
                  <a:pos x="78" y="29"/>
                </a:cxn>
                <a:cxn ang="0">
                  <a:pos x="72" y="37"/>
                </a:cxn>
                <a:cxn ang="0">
                  <a:pos x="65" y="46"/>
                </a:cxn>
                <a:cxn ang="0">
                  <a:pos x="50" y="61"/>
                </a:cxn>
                <a:cxn ang="0">
                  <a:pos x="50" y="61"/>
                </a:cxn>
                <a:cxn ang="0">
                  <a:pos x="36" y="75"/>
                </a:cxn>
                <a:cxn ang="0">
                  <a:pos x="23" y="89"/>
                </a:cxn>
                <a:cxn ang="0">
                  <a:pos x="10" y="105"/>
                </a:cxn>
                <a:cxn ang="0">
                  <a:pos x="5" y="113"/>
                </a:cxn>
                <a:cxn ang="0">
                  <a:pos x="0" y="121"/>
                </a:cxn>
                <a:cxn ang="0">
                  <a:pos x="0" y="121"/>
                </a:cxn>
                <a:cxn ang="0">
                  <a:pos x="0" y="124"/>
                </a:cxn>
                <a:cxn ang="0">
                  <a:pos x="1" y="126"/>
                </a:cxn>
                <a:cxn ang="0">
                  <a:pos x="3" y="128"/>
                </a:cxn>
                <a:cxn ang="0">
                  <a:pos x="6" y="128"/>
                </a:cxn>
                <a:cxn ang="0">
                  <a:pos x="6" y="128"/>
                </a:cxn>
                <a:cxn ang="0">
                  <a:pos x="9" y="127"/>
                </a:cxn>
                <a:cxn ang="0">
                  <a:pos x="11" y="125"/>
                </a:cxn>
                <a:cxn ang="0">
                  <a:pos x="12" y="123"/>
                </a:cxn>
                <a:cxn ang="0">
                  <a:pos x="13" y="120"/>
                </a:cxn>
                <a:cxn ang="0">
                  <a:pos x="13" y="120"/>
                </a:cxn>
                <a:cxn ang="0">
                  <a:pos x="14" y="118"/>
                </a:cxn>
                <a:cxn ang="0">
                  <a:pos x="13" y="117"/>
                </a:cxn>
                <a:cxn ang="0">
                  <a:pos x="13" y="117"/>
                </a:cxn>
                <a:cxn ang="0">
                  <a:pos x="20" y="108"/>
                </a:cxn>
                <a:cxn ang="0">
                  <a:pos x="26" y="99"/>
                </a:cxn>
                <a:cxn ang="0">
                  <a:pos x="41" y="84"/>
                </a:cxn>
                <a:cxn ang="0">
                  <a:pos x="56" y="68"/>
                </a:cxn>
                <a:cxn ang="0">
                  <a:pos x="70" y="52"/>
                </a:cxn>
                <a:cxn ang="0">
                  <a:pos x="70" y="52"/>
                </a:cxn>
                <a:cxn ang="0">
                  <a:pos x="80" y="41"/>
                </a:cxn>
                <a:cxn ang="0">
                  <a:pos x="89" y="30"/>
                </a:cxn>
                <a:cxn ang="0">
                  <a:pos x="98" y="19"/>
                </a:cxn>
                <a:cxn ang="0">
                  <a:pos x="101" y="13"/>
                </a:cxn>
                <a:cxn ang="0">
                  <a:pos x="104" y="6"/>
                </a:cxn>
                <a:cxn ang="0">
                  <a:pos x="104" y="6"/>
                </a:cxn>
                <a:cxn ang="0">
                  <a:pos x="104" y="4"/>
                </a:cxn>
                <a:cxn ang="0">
                  <a:pos x="103" y="2"/>
                </a:cxn>
                <a:cxn ang="0">
                  <a:pos x="102" y="1"/>
                </a:cxn>
                <a:cxn ang="0">
                  <a:pos x="100" y="1"/>
                </a:cxn>
                <a:cxn ang="0">
                  <a:pos x="99" y="0"/>
                </a:cxn>
                <a:cxn ang="0">
                  <a:pos x="97" y="1"/>
                </a:cxn>
                <a:cxn ang="0">
                  <a:pos x="96" y="2"/>
                </a:cxn>
                <a:cxn ang="0">
                  <a:pos x="95" y="4"/>
                </a:cxn>
                <a:cxn ang="0">
                  <a:pos x="95" y="4"/>
                </a:cxn>
              </a:cxnLst>
              <a:rect l="0" t="0" r="r" b="b"/>
              <a:pathLst>
                <a:path w="104" h="128">
                  <a:moveTo>
                    <a:pt x="95" y="4"/>
                  </a:moveTo>
                  <a:lnTo>
                    <a:pt x="95" y="4"/>
                  </a:lnTo>
                  <a:lnTo>
                    <a:pt x="92" y="9"/>
                  </a:lnTo>
                  <a:lnTo>
                    <a:pt x="87" y="16"/>
                  </a:lnTo>
                  <a:lnTo>
                    <a:pt x="78" y="29"/>
                  </a:lnTo>
                  <a:lnTo>
                    <a:pt x="78" y="29"/>
                  </a:lnTo>
                  <a:lnTo>
                    <a:pt x="72" y="37"/>
                  </a:lnTo>
                  <a:lnTo>
                    <a:pt x="65" y="46"/>
                  </a:lnTo>
                  <a:lnTo>
                    <a:pt x="50" y="61"/>
                  </a:lnTo>
                  <a:lnTo>
                    <a:pt x="50" y="61"/>
                  </a:lnTo>
                  <a:lnTo>
                    <a:pt x="36" y="75"/>
                  </a:lnTo>
                  <a:lnTo>
                    <a:pt x="23" y="89"/>
                  </a:lnTo>
                  <a:lnTo>
                    <a:pt x="10" y="105"/>
                  </a:lnTo>
                  <a:lnTo>
                    <a:pt x="5" y="113"/>
                  </a:lnTo>
                  <a:lnTo>
                    <a:pt x="0" y="121"/>
                  </a:lnTo>
                  <a:lnTo>
                    <a:pt x="0" y="121"/>
                  </a:lnTo>
                  <a:lnTo>
                    <a:pt x="0" y="124"/>
                  </a:lnTo>
                  <a:lnTo>
                    <a:pt x="1" y="126"/>
                  </a:lnTo>
                  <a:lnTo>
                    <a:pt x="3" y="128"/>
                  </a:lnTo>
                  <a:lnTo>
                    <a:pt x="6" y="128"/>
                  </a:lnTo>
                  <a:lnTo>
                    <a:pt x="6" y="128"/>
                  </a:lnTo>
                  <a:lnTo>
                    <a:pt x="9" y="127"/>
                  </a:lnTo>
                  <a:lnTo>
                    <a:pt x="11" y="125"/>
                  </a:lnTo>
                  <a:lnTo>
                    <a:pt x="12" y="123"/>
                  </a:lnTo>
                  <a:lnTo>
                    <a:pt x="13" y="120"/>
                  </a:lnTo>
                  <a:lnTo>
                    <a:pt x="13" y="120"/>
                  </a:lnTo>
                  <a:lnTo>
                    <a:pt x="14" y="118"/>
                  </a:lnTo>
                  <a:lnTo>
                    <a:pt x="13" y="117"/>
                  </a:lnTo>
                  <a:lnTo>
                    <a:pt x="13" y="117"/>
                  </a:lnTo>
                  <a:lnTo>
                    <a:pt x="20" y="108"/>
                  </a:lnTo>
                  <a:lnTo>
                    <a:pt x="26" y="99"/>
                  </a:lnTo>
                  <a:lnTo>
                    <a:pt x="41" y="84"/>
                  </a:lnTo>
                  <a:lnTo>
                    <a:pt x="56" y="68"/>
                  </a:lnTo>
                  <a:lnTo>
                    <a:pt x="70" y="52"/>
                  </a:lnTo>
                  <a:lnTo>
                    <a:pt x="70" y="52"/>
                  </a:lnTo>
                  <a:lnTo>
                    <a:pt x="80" y="41"/>
                  </a:lnTo>
                  <a:lnTo>
                    <a:pt x="89" y="30"/>
                  </a:lnTo>
                  <a:lnTo>
                    <a:pt x="98" y="19"/>
                  </a:lnTo>
                  <a:lnTo>
                    <a:pt x="101" y="13"/>
                  </a:lnTo>
                  <a:lnTo>
                    <a:pt x="104" y="6"/>
                  </a:lnTo>
                  <a:lnTo>
                    <a:pt x="104" y="6"/>
                  </a:lnTo>
                  <a:lnTo>
                    <a:pt x="104" y="4"/>
                  </a:lnTo>
                  <a:lnTo>
                    <a:pt x="103" y="2"/>
                  </a:lnTo>
                  <a:lnTo>
                    <a:pt x="102" y="1"/>
                  </a:lnTo>
                  <a:lnTo>
                    <a:pt x="100" y="1"/>
                  </a:lnTo>
                  <a:lnTo>
                    <a:pt x="99" y="0"/>
                  </a:lnTo>
                  <a:lnTo>
                    <a:pt x="97" y="1"/>
                  </a:lnTo>
                  <a:lnTo>
                    <a:pt x="96" y="2"/>
                  </a:lnTo>
                  <a:lnTo>
                    <a:pt x="95" y="4"/>
                  </a:lnTo>
                  <a:lnTo>
                    <a:pt x="9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9" name="chenying0907 515"/>
            <p:cNvSpPr>
              <a:spLocks/>
            </p:cNvSpPr>
            <p:nvPr/>
          </p:nvSpPr>
          <p:spPr bwMode="auto">
            <a:xfrm>
              <a:off x="2640013" y="3408363"/>
              <a:ext cx="77788" cy="76200"/>
            </a:xfrm>
            <a:custGeom>
              <a:avLst/>
              <a:gdLst/>
              <a:ahLst/>
              <a:cxnLst>
                <a:cxn ang="0">
                  <a:pos x="139" y="3"/>
                </a:cxn>
                <a:cxn ang="0">
                  <a:pos x="139" y="3"/>
                </a:cxn>
                <a:cxn ang="0">
                  <a:pos x="71" y="70"/>
                </a:cxn>
                <a:cxn ang="0">
                  <a:pos x="37" y="103"/>
                </a:cxn>
                <a:cxn ang="0">
                  <a:pos x="2" y="135"/>
                </a:cxn>
                <a:cxn ang="0">
                  <a:pos x="2" y="135"/>
                </a:cxn>
                <a:cxn ang="0">
                  <a:pos x="0" y="137"/>
                </a:cxn>
                <a:cxn ang="0">
                  <a:pos x="0" y="138"/>
                </a:cxn>
                <a:cxn ang="0">
                  <a:pos x="1" y="140"/>
                </a:cxn>
                <a:cxn ang="0">
                  <a:pos x="2" y="141"/>
                </a:cxn>
                <a:cxn ang="0">
                  <a:pos x="3" y="142"/>
                </a:cxn>
                <a:cxn ang="0">
                  <a:pos x="5" y="143"/>
                </a:cxn>
                <a:cxn ang="0">
                  <a:pos x="6" y="143"/>
                </a:cxn>
                <a:cxn ang="0">
                  <a:pos x="8" y="142"/>
                </a:cxn>
                <a:cxn ang="0">
                  <a:pos x="8" y="142"/>
                </a:cxn>
                <a:cxn ang="0">
                  <a:pos x="43" y="109"/>
                </a:cxn>
                <a:cxn ang="0">
                  <a:pos x="77" y="76"/>
                </a:cxn>
                <a:cxn ang="0">
                  <a:pos x="145" y="9"/>
                </a:cxn>
                <a:cxn ang="0">
                  <a:pos x="145" y="9"/>
                </a:cxn>
                <a:cxn ang="0">
                  <a:pos x="146" y="8"/>
                </a:cxn>
                <a:cxn ang="0">
                  <a:pos x="147" y="6"/>
                </a:cxn>
                <a:cxn ang="0">
                  <a:pos x="146" y="4"/>
                </a:cxn>
                <a:cxn ang="0">
                  <a:pos x="145" y="3"/>
                </a:cxn>
                <a:cxn ang="0">
                  <a:pos x="144" y="2"/>
                </a:cxn>
                <a:cxn ang="0">
                  <a:pos x="142" y="0"/>
                </a:cxn>
                <a:cxn ang="0">
                  <a:pos x="140" y="2"/>
                </a:cxn>
                <a:cxn ang="0">
                  <a:pos x="139" y="3"/>
                </a:cxn>
                <a:cxn ang="0">
                  <a:pos x="139" y="3"/>
                </a:cxn>
              </a:cxnLst>
              <a:rect l="0" t="0" r="r" b="b"/>
              <a:pathLst>
                <a:path w="147" h="143">
                  <a:moveTo>
                    <a:pt x="139" y="3"/>
                  </a:moveTo>
                  <a:lnTo>
                    <a:pt x="139" y="3"/>
                  </a:lnTo>
                  <a:lnTo>
                    <a:pt x="71" y="70"/>
                  </a:lnTo>
                  <a:lnTo>
                    <a:pt x="37" y="103"/>
                  </a:lnTo>
                  <a:lnTo>
                    <a:pt x="2" y="135"/>
                  </a:lnTo>
                  <a:lnTo>
                    <a:pt x="2" y="135"/>
                  </a:lnTo>
                  <a:lnTo>
                    <a:pt x="0" y="137"/>
                  </a:lnTo>
                  <a:lnTo>
                    <a:pt x="0" y="138"/>
                  </a:lnTo>
                  <a:lnTo>
                    <a:pt x="1" y="140"/>
                  </a:lnTo>
                  <a:lnTo>
                    <a:pt x="2" y="141"/>
                  </a:lnTo>
                  <a:lnTo>
                    <a:pt x="3" y="142"/>
                  </a:lnTo>
                  <a:lnTo>
                    <a:pt x="5" y="143"/>
                  </a:lnTo>
                  <a:lnTo>
                    <a:pt x="6" y="143"/>
                  </a:lnTo>
                  <a:lnTo>
                    <a:pt x="8" y="142"/>
                  </a:lnTo>
                  <a:lnTo>
                    <a:pt x="8" y="142"/>
                  </a:lnTo>
                  <a:lnTo>
                    <a:pt x="43" y="109"/>
                  </a:lnTo>
                  <a:lnTo>
                    <a:pt x="77" y="76"/>
                  </a:lnTo>
                  <a:lnTo>
                    <a:pt x="145" y="9"/>
                  </a:lnTo>
                  <a:lnTo>
                    <a:pt x="145" y="9"/>
                  </a:lnTo>
                  <a:lnTo>
                    <a:pt x="146" y="8"/>
                  </a:lnTo>
                  <a:lnTo>
                    <a:pt x="147" y="6"/>
                  </a:lnTo>
                  <a:lnTo>
                    <a:pt x="146" y="4"/>
                  </a:lnTo>
                  <a:lnTo>
                    <a:pt x="145" y="3"/>
                  </a:lnTo>
                  <a:lnTo>
                    <a:pt x="144" y="2"/>
                  </a:lnTo>
                  <a:lnTo>
                    <a:pt x="142" y="0"/>
                  </a:lnTo>
                  <a:lnTo>
                    <a:pt x="140" y="2"/>
                  </a:lnTo>
                  <a:lnTo>
                    <a:pt x="139" y="3"/>
                  </a:lnTo>
                  <a:lnTo>
                    <a:pt x="1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0" name="chenying0907 516"/>
            <p:cNvSpPr>
              <a:spLocks/>
            </p:cNvSpPr>
            <p:nvPr/>
          </p:nvSpPr>
          <p:spPr bwMode="auto">
            <a:xfrm>
              <a:off x="2730501" y="3216275"/>
              <a:ext cx="61913" cy="65088"/>
            </a:xfrm>
            <a:custGeom>
              <a:avLst/>
              <a:gdLst/>
              <a:ahLst/>
              <a:cxnLst>
                <a:cxn ang="0">
                  <a:pos x="112" y="0"/>
                </a:cxn>
                <a:cxn ang="0">
                  <a:pos x="112" y="0"/>
                </a:cxn>
                <a:cxn ang="0">
                  <a:pos x="103" y="3"/>
                </a:cxn>
                <a:cxn ang="0">
                  <a:pos x="96" y="8"/>
                </a:cxn>
                <a:cxn ang="0">
                  <a:pos x="89" y="13"/>
                </a:cxn>
                <a:cxn ang="0">
                  <a:pos x="82" y="18"/>
                </a:cxn>
                <a:cxn ang="0">
                  <a:pos x="69" y="32"/>
                </a:cxn>
                <a:cxn ang="0">
                  <a:pos x="57" y="44"/>
                </a:cxn>
                <a:cxn ang="0">
                  <a:pos x="57" y="44"/>
                </a:cxn>
                <a:cxn ang="0">
                  <a:pos x="50" y="53"/>
                </a:cxn>
                <a:cxn ang="0">
                  <a:pos x="42" y="62"/>
                </a:cxn>
                <a:cxn ang="0">
                  <a:pos x="29" y="79"/>
                </a:cxn>
                <a:cxn ang="0">
                  <a:pos x="16" y="98"/>
                </a:cxn>
                <a:cxn ang="0">
                  <a:pos x="8" y="106"/>
                </a:cxn>
                <a:cxn ang="0">
                  <a:pos x="1" y="114"/>
                </a:cxn>
                <a:cxn ang="0">
                  <a:pos x="1" y="114"/>
                </a:cxn>
                <a:cxn ang="0">
                  <a:pos x="0" y="117"/>
                </a:cxn>
                <a:cxn ang="0">
                  <a:pos x="0" y="119"/>
                </a:cxn>
                <a:cxn ang="0">
                  <a:pos x="0" y="120"/>
                </a:cxn>
                <a:cxn ang="0">
                  <a:pos x="1" y="122"/>
                </a:cxn>
                <a:cxn ang="0">
                  <a:pos x="2" y="123"/>
                </a:cxn>
                <a:cxn ang="0">
                  <a:pos x="4" y="123"/>
                </a:cxn>
                <a:cxn ang="0">
                  <a:pos x="6" y="123"/>
                </a:cxn>
                <a:cxn ang="0">
                  <a:pos x="7" y="122"/>
                </a:cxn>
                <a:cxn ang="0">
                  <a:pos x="7" y="122"/>
                </a:cxn>
                <a:cxn ang="0">
                  <a:pos x="20" y="107"/>
                </a:cxn>
                <a:cxn ang="0">
                  <a:pos x="32" y="93"/>
                </a:cxn>
                <a:cxn ang="0">
                  <a:pos x="54" y="63"/>
                </a:cxn>
                <a:cxn ang="0">
                  <a:pos x="54" y="63"/>
                </a:cxn>
                <a:cxn ang="0">
                  <a:pos x="66" y="47"/>
                </a:cxn>
                <a:cxn ang="0">
                  <a:pos x="81" y="32"/>
                </a:cxn>
                <a:cxn ang="0">
                  <a:pos x="89" y="25"/>
                </a:cxn>
                <a:cxn ang="0">
                  <a:pos x="97" y="18"/>
                </a:cxn>
                <a:cxn ang="0">
                  <a:pos x="105" y="13"/>
                </a:cxn>
                <a:cxn ang="0">
                  <a:pos x="115" y="9"/>
                </a:cxn>
                <a:cxn ang="0">
                  <a:pos x="115" y="9"/>
                </a:cxn>
                <a:cxn ang="0">
                  <a:pos x="117" y="8"/>
                </a:cxn>
                <a:cxn ang="0">
                  <a:pos x="118" y="6"/>
                </a:cxn>
                <a:cxn ang="0">
                  <a:pos x="118" y="5"/>
                </a:cxn>
                <a:cxn ang="0">
                  <a:pos x="118" y="3"/>
                </a:cxn>
                <a:cxn ang="0">
                  <a:pos x="117" y="2"/>
                </a:cxn>
                <a:cxn ang="0">
                  <a:pos x="116" y="0"/>
                </a:cxn>
                <a:cxn ang="0">
                  <a:pos x="114" y="0"/>
                </a:cxn>
                <a:cxn ang="0">
                  <a:pos x="112" y="0"/>
                </a:cxn>
                <a:cxn ang="0">
                  <a:pos x="112" y="0"/>
                </a:cxn>
              </a:cxnLst>
              <a:rect l="0" t="0" r="r" b="b"/>
              <a:pathLst>
                <a:path w="118" h="123">
                  <a:moveTo>
                    <a:pt x="112" y="0"/>
                  </a:moveTo>
                  <a:lnTo>
                    <a:pt x="112" y="0"/>
                  </a:lnTo>
                  <a:lnTo>
                    <a:pt x="103" y="3"/>
                  </a:lnTo>
                  <a:lnTo>
                    <a:pt x="96" y="8"/>
                  </a:lnTo>
                  <a:lnTo>
                    <a:pt x="89" y="13"/>
                  </a:lnTo>
                  <a:lnTo>
                    <a:pt x="82" y="18"/>
                  </a:lnTo>
                  <a:lnTo>
                    <a:pt x="69" y="32"/>
                  </a:lnTo>
                  <a:lnTo>
                    <a:pt x="57" y="44"/>
                  </a:lnTo>
                  <a:lnTo>
                    <a:pt x="57" y="44"/>
                  </a:lnTo>
                  <a:lnTo>
                    <a:pt x="50" y="53"/>
                  </a:lnTo>
                  <a:lnTo>
                    <a:pt x="42" y="62"/>
                  </a:lnTo>
                  <a:lnTo>
                    <a:pt x="29" y="79"/>
                  </a:lnTo>
                  <a:lnTo>
                    <a:pt x="16" y="98"/>
                  </a:lnTo>
                  <a:lnTo>
                    <a:pt x="8" y="106"/>
                  </a:lnTo>
                  <a:lnTo>
                    <a:pt x="1" y="114"/>
                  </a:lnTo>
                  <a:lnTo>
                    <a:pt x="1" y="114"/>
                  </a:lnTo>
                  <a:lnTo>
                    <a:pt x="0" y="117"/>
                  </a:lnTo>
                  <a:lnTo>
                    <a:pt x="0" y="119"/>
                  </a:lnTo>
                  <a:lnTo>
                    <a:pt x="0" y="120"/>
                  </a:lnTo>
                  <a:lnTo>
                    <a:pt x="1" y="122"/>
                  </a:lnTo>
                  <a:lnTo>
                    <a:pt x="2" y="123"/>
                  </a:lnTo>
                  <a:lnTo>
                    <a:pt x="4" y="123"/>
                  </a:lnTo>
                  <a:lnTo>
                    <a:pt x="6" y="123"/>
                  </a:lnTo>
                  <a:lnTo>
                    <a:pt x="7" y="122"/>
                  </a:lnTo>
                  <a:lnTo>
                    <a:pt x="7" y="122"/>
                  </a:lnTo>
                  <a:lnTo>
                    <a:pt x="20" y="107"/>
                  </a:lnTo>
                  <a:lnTo>
                    <a:pt x="32" y="93"/>
                  </a:lnTo>
                  <a:lnTo>
                    <a:pt x="54" y="63"/>
                  </a:lnTo>
                  <a:lnTo>
                    <a:pt x="54" y="63"/>
                  </a:lnTo>
                  <a:lnTo>
                    <a:pt x="66" y="47"/>
                  </a:lnTo>
                  <a:lnTo>
                    <a:pt x="81" y="32"/>
                  </a:lnTo>
                  <a:lnTo>
                    <a:pt x="89" y="25"/>
                  </a:lnTo>
                  <a:lnTo>
                    <a:pt x="97" y="18"/>
                  </a:lnTo>
                  <a:lnTo>
                    <a:pt x="105" y="13"/>
                  </a:lnTo>
                  <a:lnTo>
                    <a:pt x="115" y="9"/>
                  </a:lnTo>
                  <a:lnTo>
                    <a:pt x="115" y="9"/>
                  </a:lnTo>
                  <a:lnTo>
                    <a:pt x="117" y="8"/>
                  </a:lnTo>
                  <a:lnTo>
                    <a:pt x="118" y="6"/>
                  </a:lnTo>
                  <a:lnTo>
                    <a:pt x="118" y="5"/>
                  </a:lnTo>
                  <a:lnTo>
                    <a:pt x="118" y="3"/>
                  </a:lnTo>
                  <a:lnTo>
                    <a:pt x="117" y="2"/>
                  </a:lnTo>
                  <a:lnTo>
                    <a:pt x="116" y="0"/>
                  </a:lnTo>
                  <a:lnTo>
                    <a:pt x="114" y="0"/>
                  </a:lnTo>
                  <a:lnTo>
                    <a:pt x="112" y="0"/>
                  </a:lnTo>
                  <a:lnTo>
                    <a:pt x="11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1" name="chenying0907 517"/>
            <p:cNvSpPr>
              <a:spLocks/>
            </p:cNvSpPr>
            <p:nvPr/>
          </p:nvSpPr>
          <p:spPr bwMode="auto">
            <a:xfrm>
              <a:off x="2713038" y="3238500"/>
              <a:ext cx="100013" cy="103188"/>
            </a:xfrm>
            <a:custGeom>
              <a:avLst/>
              <a:gdLst/>
              <a:ahLst/>
              <a:cxnLst>
                <a:cxn ang="0">
                  <a:pos x="180" y="5"/>
                </a:cxn>
                <a:cxn ang="0">
                  <a:pos x="180" y="5"/>
                </a:cxn>
                <a:cxn ang="0">
                  <a:pos x="178" y="12"/>
                </a:cxn>
                <a:cxn ang="0">
                  <a:pos x="175" y="18"/>
                </a:cxn>
                <a:cxn ang="0">
                  <a:pos x="169" y="24"/>
                </a:cxn>
                <a:cxn ang="0">
                  <a:pos x="164" y="29"/>
                </a:cxn>
                <a:cxn ang="0">
                  <a:pos x="153" y="38"/>
                </a:cxn>
                <a:cxn ang="0">
                  <a:pos x="142" y="48"/>
                </a:cxn>
                <a:cxn ang="0">
                  <a:pos x="142" y="48"/>
                </a:cxn>
                <a:cxn ang="0">
                  <a:pos x="118" y="69"/>
                </a:cxn>
                <a:cxn ang="0">
                  <a:pos x="94" y="93"/>
                </a:cxn>
                <a:cxn ang="0">
                  <a:pos x="94" y="93"/>
                </a:cxn>
                <a:cxn ang="0">
                  <a:pos x="69" y="115"/>
                </a:cxn>
                <a:cxn ang="0">
                  <a:pos x="45" y="139"/>
                </a:cxn>
                <a:cxn ang="0">
                  <a:pos x="23" y="161"/>
                </a:cxn>
                <a:cxn ang="0">
                  <a:pos x="1" y="187"/>
                </a:cxn>
                <a:cxn ang="0">
                  <a:pos x="1" y="187"/>
                </a:cxn>
                <a:cxn ang="0">
                  <a:pos x="0" y="188"/>
                </a:cxn>
                <a:cxn ang="0">
                  <a:pos x="0" y="190"/>
                </a:cxn>
                <a:cxn ang="0">
                  <a:pos x="1" y="193"/>
                </a:cxn>
                <a:cxn ang="0">
                  <a:pos x="3" y="194"/>
                </a:cxn>
                <a:cxn ang="0">
                  <a:pos x="4" y="195"/>
                </a:cxn>
                <a:cxn ang="0">
                  <a:pos x="6" y="194"/>
                </a:cxn>
                <a:cxn ang="0">
                  <a:pos x="7" y="193"/>
                </a:cxn>
                <a:cxn ang="0">
                  <a:pos x="7" y="193"/>
                </a:cxn>
                <a:cxn ang="0">
                  <a:pos x="20" y="179"/>
                </a:cxn>
                <a:cxn ang="0">
                  <a:pos x="32" y="165"/>
                </a:cxn>
                <a:cxn ang="0">
                  <a:pos x="58" y="139"/>
                </a:cxn>
                <a:cxn ang="0">
                  <a:pos x="113" y="88"/>
                </a:cxn>
                <a:cxn ang="0">
                  <a:pos x="113" y="88"/>
                </a:cxn>
                <a:cxn ang="0">
                  <a:pos x="139" y="63"/>
                </a:cxn>
                <a:cxn ang="0">
                  <a:pos x="166" y="38"/>
                </a:cxn>
                <a:cxn ang="0">
                  <a:pos x="166" y="38"/>
                </a:cxn>
                <a:cxn ang="0">
                  <a:pos x="175" y="31"/>
                </a:cxn>
                <a:cxn ang="0">
                  <a:pos x="182" y="24"/>
                </a:cxn>
                <a:cxn ang="0">
                  <a:pos x="184" y="20"/>
                </a:cxn>
                <a:cxn ang="0">
                  <a:pos x="186" y="16"/>
                </a:cxn>
                <a:cxn ang="0">
                  <a:pos x="188" y="11"/>
                </a:cxn>
                <a:cxn ang="0">
                  <a:pos x="189" y="5"/>
                </a:cxn>
                <a:cxn ang="0">
                  <a:pos x="189" y="5"/>
                </a:cxn>
                <a:cxn ang="0">
                  <a:pos x="189" y="3"/>
                </a:cxn>
                <a:cxn ang="0">
                  <a:pos x="188" y="2"/>
                </a:cxn>
                <a:cxn ang="0">
                  <a:pos x="187" y="1"/>
                </a:cxn>
                <a:cxn ang="0">
                  <a:pos x="185" y="0"/>
                </a:cxn>
                <a:cxn ang="0">
                  <a:pos x="182" y="2"/>
                </a:cxn>
                <a:cxn ang="0">
                  <a:pos x="180" y="3"/>
                </a:cxn>
                <a:cxn ang="0">
                  <a:pos x="180" y="5"/>
                </a:cxn>
                <a:cxn ang="0">
                  <a:pos x="180" y="5"/>
                </a:cxn>
              </a:cxnLst>
              <a:rect l="0" t="0" r="r" b="b"/>
              <a:pathLst>
                <a:path w="189" h="195">
                  <a:moveTo>
                    <a:pt x="180" y="5"/>
                  </a:moveTo>
                  <a:lnTo>
                    <a:pt x="180" y="5"/>
                  </a:lnTo>
                  <a:lnTo>
                    <a:pt x="178" y="12"/>
                  </a:lnTo>
                  <a:lnTo>
                    <a:pt x="175" y="18"/>
                  </a:lnTo>
                  <a:lnTo>
                    <a:pt x="169" y="24"/>
                  </a:lnTo>
                  <a:lnTo>
                    <a:pt x="164" y="29"/>
                  </a:lnTo>
                  <a:lnTo>
                    <a:pt x="153" y="38"/>
                  </a:lnTo>
                  <a:lnTo>
                    <a:pt x="142" y="48"/>
                  </a:lnTo>
                  <a:lnTo>
                    <a:pt x="142" y="48"/>
                  </a:lnTo>
                  <a:lnTo>
                    <a:pt x="118" y="69"/>
                  </a:lnTo>
                  <a:lnTo>
                    <a:pt x="94" y="93"/>
                  </a:lnTo>
                  <a:lnTo>
                    <a:pt x="94" y="93"/>
                  </a:lnTo>
                  <a:lnTo>
                    <a:pt x="69" y="115"/>
                  </a:lnTo>
                  <a:lnTo>
                    <a:pt x="45" y="139"/>
                  </a:lnTo>
                  <a:lnTo>
                    <a:pt x="23" y="161"/>
                  </a:lnTo>
                  <a:lnTo>
                    <a:pt x="1" y="187"/>
                  </a:lnTo>
                  <a:lnTo>
                    <a:pt x="1" y="187"/>
                  </a:lnTo>
                  <a:lnTo>
                    <a:pt x="0" y="188"/>
                  </a:lnTo>
                  <a:lnTo>
                    <a:pt x="0" y="190"/>
                  </a:lnTo>
                  <a:lnTo>
                    <a:pt x="1" y="193"/>
                  </a:lnTo>
                  <a:lnTo>
                    <a:pt x="3" y="194"/>
                  </a:lnTo>
                  <a:lnTo>
                    <a:pt x="4" y="195"/>
                  </a:lnTo>
                  <a:lnTo>
                    <a:pt x="6" y="194"/>
                  </a:lnTo>
                  <a:lnTo>
                    <a:pt x="7" y="193"/>
                  </a:lnTo>
                  <a:lnTo>
                    <a:pt x="7" y="193"/>
                  </a:lnTo>
                  <a:lnTo>
                    <a:pt x="20" y="179"/>
                  </a:lnTo>
                  <a:lnTo>
                    <a:pt x="32" y="165"/>
                  </a:lnTo>
                  <a:lnTo>
                    <a:pt x="58" y="139"/>
                  </a:lnTo>
                  <a:lnTo>
                    <a:pt x="113" y="88"/>
                  </a:lnTo>
                  <a:lnTo>
                    <a:pt x="113" y="88"/>
                  </a:lnTo>
                  <a:lnTo>
                    <a:pt x="139" y="63"/>
                  </a:lnTo>
                  <a:lnTo>
                    <a:pt x="166" y="38"/>
                  </a:lnTo>
                  <a:lnTo>
                    <a:pt x="166" y="38"/>
                  </a:lnTo>
                  <a:lnTo>
                    <a:pt x="175" y="31"/>
                  </a:lnTo>
                  <a:lnTo>
                    <a:pt x="182" y="24"/>
                  </a:lnTo>
                  <a:lnTo>
                    <a:pt x="184" y="20"/>
                  </a:lnTo>
                  <a:lnTo>
                    <a:pt x="186" y="16"/>
                  </a:lnTo>
                  <a:lnTo>
                    <a:pt x="188" y="11"/>
                  </a:lnTo>
                  <a:lnTo>
                    <a:pt x="189" y="5"/>
                  </a:lnTo>
                  <a:lnTo>
                    <a:pt x="189" y="5"/>
                  </a:lnTo>
                  <a:lnTo>
                    <a:pt x="189" y="3"/>
                  </a:lnTo>
                  <a:lnTo>
                    <a:pt x="188" y="2"/>
                  </a:lnTo>
                  <a:lnTo>
                    <a:pt x="187" y="1"/>
                  </a:lnTo>
                  <a:lnTo>
                    <a:pt x="185" y="0"/>
                  </a:lnTo>
                  <a:lnTo>
                    <a:pt x="182" y="2"/>
                  </a:lnTo>
                  <a:lnTo>
                    <a:pt x="180" y="3"/>
                  </a:lnTo>
                  <a:lnTo>
                    <a:pt x="180" y="5"/>
                  </a:lnTo>
                  <a:lnTo>
                    <a:pt x="18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2" name="chenying0907 518"/>
            <p:cNvSpPr>
              <a:spLocks/>
            </p:cNvSpPr>
            <p:nvPr/>
          </p:nvSpPr>
          <p:spPr bwMode="auto">
            <a:xfrm>
              <a:off x="2716213" y="3262313"/>
              <a:ext cx="123825" cy="117475"/>
            </a:xfrm>
            <a:custGeom>
              <a:avLst/>
              <a:gdLst/>
              <a:ahLst/>
              <a:cxnLst>
                <a:cxn ang="0">
                  <a:pos x="225" y="1"/>
                </a:cxn>
                <a:cxn ang="0">
                  <a:pos x="225" y="1"/>
                </a:cxn>
                <a:cxn ang="0">
                  <a:pos x="211" y="13"/>
                </a:cxn>
                <a:cxn ang="0">
                  <a:pos x="198" y="25"/>
                </a:cxn>
                <a:cxn ang="0">
                  <a:pos x="169" y="49"/>
                </a:cxn>
                <a:cxn ang="0">
                  <a:pos x="169" y="49"/>
                </a:cxn>
                <a:cxn ang="0">
                  <a:pos x="135" y="80"/>
                </a:cxn>
                <a:cxn ang="0">
                  <a:pos x="116" y="95"/>
                </a:cxn>
                <a:cxn ang="0">
                  <a:pos x="98" y="109"/>
                </a:cxn>
                <a:cxn ang="0">
                  <a:pos x="98" y="109"/>
                </a:cxn>
                <a:cxn ang="0">
                  <a:pos x="84" y="120"/>
                </a:cxn>
                <a:cxn ang="0">
                  <a:pos x="71" y="134"/>
                </a:cxn>
                <a:cxn ang="0">
                  <a:pos x="46" y="161"/>
                </a:cxn>
                <a:cxn ang="0">
                  <a:pos x="46" y="161"/>
                </a:cxn>
                <a:cxn ang="0">
                  <a:pos x="23" y="188"/>
                </a:cxn>
                <a:cxn ang="0">
                  <a:pos x="12" y="201"/>
                </a:cxn>
                <a:cxn ang="0">
                  <a:pos x="1" y="214"/>
                </a:cxn>
                <a:cxn ang="0">
                  <a:pos x="1" y="214"/>
                </a:cxn>
                <a:cxn ang="0">
                  <a:pos x="0" y="216"/>
                </a:cxn>
                <a:cxn ang="0">
                  <a:pos x="0" y="219"/>
                </a:cxn>
                <a:cxn ang="0">
                  <a:pos x="1" y="220"/>
                </a:cxn>
                <a:cxn ang="0">
                  <a:pos x="3" y="221"/>
                </a:cxn>
                <a:cxn ang="0">
                  <a:pos x="6" y="222"/>
                </a:cxn>
                <a:cxn ang="0">
                  <a:pos x="9" y="221"/>
                </a:cxn>
                <a:cxn ang="0">
                  <a:pos x="10" y="220"/>
                </a:cxn>
                <a:cxn ang="0">
                  <a:pos x="10" y="220"/>
                </a:cxn>
                <a:cxn ang="0">
                  <a:pos x="21" y="204"/>
                </a:cxn>
                <a:cxn ang="0">
                  <a:pos x="33" y="189"/>
                </a:cxn>
                <a:cxn ang="0">
                  <a:pos x="46" y="174"/>
                </a:cxn>
                <a:cxn ang="0">
                  <a:pos x="59" y="161"/>
                </a:cxn>
                <a:cxn ang="0">
                  <a:pos x="87" y="134"/>
                </a:cxn>
                <a:cxn ang="0">
                  <a:pos x="116" y="109"/>
                </a:cxn>
                <a:cxn ang="0">
                  <a:pos x="175" y="59"/>
                </a:cxn>
                <a:cxn ang="0">
                  <a:pos x="204" y="34"/>
                </a:cxn>
                <a:cxn ang="0">
                  <a:pos x="232" y="7"/>
                </a:cxn>
                <a:cxn ang="0">
                  <a:pos x="232" y="7"/>
                </a:cxn>
                <a:cxn ang="0">
                  <a:pos x="233" y="6"/>
                </a:cxn>
                <a:cxn ang="0">
                  <a:pos x="233" y="4"/>
                </a:cxn>
                <a:cxn ang="0">
                  <a:pos x="233" y="2"/>
                </a:cxn>
                <a:cxn ang="0">
                  <a:pos x="232" y="1"/>
                </a:cxn>
                <a:cxn ang="0">
                  <a:pos x="231" y="0"/>
                </a:cxn>
                <a:cxn ang="0">
                  <a:pos x="229" y="0"/>
                </a:cxn>
                <a:cxn ang="0">
                  <a:pos x="227" y="0"/>
                </a:cxn>
                <a:cxn ang="0">
                  <a:pos x="225" y="1"/>
                </a:cxn>
                <a:cxn ang="0">
                  <a:pos x="225" y="1"/>
                </a:cxn>
              </a:cxnLst>
              <a:rect l="0" t="0" r="r" b="b"/>
              <a:pathLst>
                <a:path w="233" h="222">
                  <a:moveTo>
                    <a:pt x="225" y="1"/>
                  </a:moveTo>
                  <a:lnTo>
                    <a:pt x="225" y="1"/>
                  </a:lnTo>
                  <a:lnTo>
                    <a:pt x="211" y="13"/>
                  </a:lnTo>
                  <a:lnTo>
                    <a:pt x="198" y="25"/>
                  </a:lnTo>
                  <a:lnTo>
                    <a:pt x="169" y="49"/>
                  </a:lnTo>
                  <a:lnTo>
                    <a:pt x="169" y="49"/>
                  </a:lnTo>
                  <a:lnTo>
                    <a:pt x="135" y="80"/>
                  </a:lnTo>
                  <a:lnTo>
                    <a:pt x="116" y="95"/>
                  </a:lnTo>
                  <a:lnTo>
                    <a:pt x="98" y="109"/>
                  </a:lnTo>
                  <a:lnTo>
                    <a:pt x="98" y="109"/>
                  </a:lnTo>
                  <a:lnTo>
                    <a:pt x="84" y="120"/>
                  </a:lnTo>
                  <a:lnTo>
                    <a:pt x="71" y="134"/>
                  </a:lnTo>
                  <a:lnTo>
                    <a:pt x="46" y="161"/>
                  </a:lnTo>
                  <a:lnTo>
                    <a:pt x="46" y="161"/>
                  </a:lnTo>
                  <a:lnTo>
                    <a:pt x="23" y="188"/>
                  </a:lnTo>
                  <a:lnTo>
                    <a:pt x="12" y="201"/>
                  </a:lnTo>
                  <a:lnTo>
                    <a:pt x="1" y="214"/>
                  </a:lnTo>
                  <a:lnTo>
                    <a:pt x="1" y="214"/>
                  </a:lnTo>
                  <a:lnTo>
                    <a:pt x="0" y="216"/>
                  </a:lnTo>
                  <a:lnTo>
                    <a:pt x="0" y="219"/>
                  </a:lnTo>
                  <a:lnTo>
                    <a:pt x="1" y="220"/>
                  </a:lnTo>
                  <a:lnTo>
                    <a:pt x="3" y="221"/>
                  </a:lnTo>
                  <a:lnTo>
                    <a:pt x="6" y="222"/>
                  </a:lnTo>
                  <a:lnTo>
                    <a:pt x="9" y="221"/>
                  </a:lnTo>
                  <a:lnTo>
                    <a:pt x="10" y="220"/>
                  </a:lnTo>
                  <a:lnTo>
                    <a:pt x="10" y="220"/>
                  </a:lnTo>
                  <a:lnTo>
                    <a:pt x="21" y="204"/>
                  </a:lnTo>
                  <a:lnTo>
                    <a:pt x="33" y="189"/>
                  </a:lnTo>
                  <a:lnTo>
                    <a:pt x="46" y="174"/>
                  </a:lnTo>
                  <a:lnTo>
                    <a:pt x="59" y="161"/>
                  </a:lnTo>
                  <a:lnTo>
                    <a:pt x="87" y="134"/>
                  </a:lnTo>
                  <a:lnTo>
                    <a:pt x="116" y="109"/>
                  </a:lnTo>
                  <a:lnTo>
                    <a:pt x="175" y="59"/>
                  </a:lnTo>
                  <a:lnTo>
                    <a:pt x="204" y="34"/>
                  </a:lnTo>
                  <a:lnTo>
                    <a:pt x="232" y="7"/>
                  </a:lnTo>
                  <a:lnTo>
                    <a:pt x="232" y="7"/>
                  </a:lnTo>
                  <a:lnTo>
                    <a:pt x="233" y="6"/>
                  </a:lnTo>
                  <a:lnTo>
                    <a:pt x="233" y="4"/>
                  </a:lnTo>
                  <a:lnTo>
                    <a:pt x="233" y="2"/>
                  </a:lnTo>
                  <a:lnTo>
                    <a:pt x="232" y="1"/>
                  </a:lnTo>
                  <a:lnTo>
                    <a:pt x="231" y="0"/>
                  </a:lnTo>
                  <a:lnTo>
                    <a:pt x="229" y="0"/>
                  </a:lnTo>
                  <a:lnTo>
                    <a:pt x="227"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3" name="chenying0907 519"/>
            <p:cNvSpPr>
              <a:spLocks/>
            </p:cNvSpPr>
            <p:nvPr/>
          </p:nvSpPr>
          <p:spPr bwMode="auto">
            <a:xfrm>
              <a:off x="2722563" y="3286125"/>
              <a:ext cx="157163" cy="141288"/>
            </a:xfrm>
            <a:custGeom>
              <a:avLst/>
              <a:gdLst/>
              <a:ahLst/>
              <a:cxnLst>
                <a:cxn ang="0">
                  <a:pos x="290" y="2"/>
                </a:cxn>
                <a:cxn ang="0">
                  <a:pos x="290" y="2"/>
                </a:cxn>
                <a:cxn ang="0">
                  <a:pos x="275" y="15"/>
                </a:cxn>
                <a:cxn ang="0">
                  <a:pos x="260" y="27"/>
                </a:cxn>
                <a:cxn ang="0">
                  <a:pos x="243" y="39"/>
                </a:cxn>
                <a:cxn ang="0">
                  <a:pos x="229" y="52"/>
                </a:cxn>
                <a:cxn ang="0">
                  <a:pos x="229" y="52"/>
                </a:cxn>
                <a:cxn ang="0">
                  <a:pos x="147" y="122"/>
                </a:cxn>
                <a:cxn ang="0">
                  <a:pos x="147" y="122"/>
                </a:cxn>
                <a:cxn ang="0">
                  <a:pos x="110" y="155"/>
                </a:cxn>
                <a:cxn ang="0">
                  <a:pos x="73" y="189"/>
                </a:cxn>
                <a:cxn ang="0">
                  <a:pos x="37" y="223"/>
                </a:cxn>
                <a:cxn ang="0">
                  <a:pos x="1" y="258"/>
                </a:cxn>
                <a:cxn ang="0">
                  <a:pos x="1" y="258"/>
                </a:cxn>
                <a:cxn ang="0">
                  <a:pos x="0" y="259"/>
                </a:cxn>
                <a:cxn ang="0">
                  <a:pos x="0" y="261"/>
                </a:cxn>
                <a:cxn ang="0">
                  <a:pos x="0" y="263"/>
                </a:cxn>
                <a:cxn ang="0">
                  <a:pos x="1" y="264"/>
                </a:cxn>
                <a:cxn ang="0">
                  <a:pos x="3" y="266"/>
                </a:cxn>
                <a:cxn ang="0">
                  <a:pos x="4" y="266"/>
                </a:cxn>
                <a:cxn ang="0">
                  <a:pos x="6" y="266"/>
                </a:cxn>
                <a:cxn ang="0">
                  <a:pos x="8" y="264"/>
                </a:cxn>
                <a:cxn ang="0">
                  <a:pos x="8" y="264"/>
                </a:cxn>
                <a:cxn ang="0">
                  <a:pos x="43" y="229"/>
                </a:cxn>
                <a:cxn ang="0">
                  <a:pos x="79" y="195"/>
                </a:cxn>
                <a:cxn ang="0">
                  <a:pos x="116" y="162"/>
                </a:cxn>
                <a:cxn ang="0">
                  <a:pos x="155" y="129"/>
                </a:cxn>
                <a:cxn ang="0">
                  <a:pos x="155" y="129"/>
                </a:cxn>
                <a:cxn ang="0">
                  <a:pos x="228" y="65"/>
                </a:cxn>
                <a:cxn ang="0">
                  <a:pos x="228" y="65"/>
                </a:cxn>
                <a:cxn ang="0">
                  <a:pos x="245" y="51"/>
                </a:cxn>
                <a:cxn ang="0">
                  <a:pos x="263" y="37"/>
                </a:cxn>
                <a:cxn ang="0">
                  <a:pos x="281" y="23"/>
                </a:cxn>
                <a:cxn ang="0">
                  <a:pos x="297" y="8"/>
                </a:cxn>
                <a:cxn ang="0">
                  <a:pos x="297" y="8"/>
                </a:cxn>
                <a:cxn ang="0">
                  <a:pos x="298" y="7"/>
                </a:cxn>
                <a:cxn ang="0">
                  <a:pos x="298" y="5"/>
                </a:cxn>
                <a:cxn ang="0">
                  <a:pos x="297" y="3"/>
                </a:cxn>
                <a:cxn ang="0">
                  <a:pos x="296" y="2"/>
                </a:cxn>
                <a:cxn ang="0">
                  <a:pos x="295" y="1"/>
                </a:cxn>
                <a:cxn ang="0">
                  <a:pos x="293" y="0"/>
                </a:cxn>
                <a:cxn ang="0">
                  <a:pos x="292" y="1"/>
                </a:cxn>
                <a:cxn ang="0">
                  <a:pos x="290" y="2"/>
                </a:cxn>
                <a:cxn ang="0">
                  <a:pos x="290" y="2"/>
                </a:cxn>
              </a:cxnLst>
              <a:rect l="0" t="0" r="r" b="b"/>
              <a:pathLst>
                <a:path w="298" h="266">
                  <a:moveTo>
                    <a:pt x="290" y="2"/>
                  </a:moveTo>
                  <a:lnTo>
                    <a:pt x="290" y="2"/>
                  </a:lnTo>
                  <a:lnTo>
                    <a:pt x="275" y="15"/>
                  </a:lnTo>
                  <a:lnTo>
                    <a:pt x="260" y="27"/>
                  </a:lnTo>
                  <a:lnTo>
                    <a:pt x="243" y="39"/>
                  </a:lnTo>
                  <a:lnTo>
                    <a:pt x="229" y="52"/>
                  </a:lnTo>
                  <a:lnTo>
                    <a:pt x="229" y="52"/>
                  </a:lnTo>
                  <a:lnTo>
                    <a:pt x="147" y="122"/>
                  </a:lnTo>
                  <a:lnTo>
                    <a:pt x="147" y="122"/>
                  </a:lnTo>
                  <a:lnTo>
                    <a:pt x="110" y="155"/>
                  </a:lnTo>
                  <a:lnTo>
                    <a:pt x="73" y="189"/>
                  </a:lnTo>
                  <a:lnTo>
                    <a:pt x="37" y="223"/>
                  </a:lnTo>
                  <a:lnTo>
                    <a:pt x="1" y="258"/>
                  </a:lnTo>
                  <a:lnTo>
                    <a:pt x="1" y="258"/>
                  </a:lnTo>
                  <a:lnTo>
                    <a:pt x="0" y="259"/>
                  </a:lnTo>
                  <a:lnTo>
                    <a:pt x="0" y="261"/>
                  </a:lnTo>
                  <a:lnTo>
                    <a:pt x="0" y="263"/>
                  </a:lnTo>
                  <a:lnTo>
                    <a:pt x="1" y="264"/>
                  </a:lnTo>
                  <a:lnTo>
                    <a:pt x="3" y="266"/>
                  </a:lnTo>
                  <a:lnTo>
                    <a:pt x="4" y="266"/>
                  </a:lnTo>
                  <a:lnTo>
                    <a:pt x="6" y="266"/>
                  </a:lnTo>
                  <a:lnTo>
                    <a:pt x="8" y="264"/>
                  </a:lnTo>
                  <a:lnTo>
                    <a:pt x="8" y="264"/>
                  </a:lnTo>
                  <a:lnTo>
                    <a:pt x="43" y="229"/>
                  </a:lnTo>
                  <a:lnTo>
                    <a:pt x="79" y="195"/>
                  </a:lnTo>
                  <a:lnTo>
                    <a:pt x="116" y="162"/>
                  </a:lnTo>
                  <a:lnTo>
                    <a:pt x="155" y="129"/>
                  </a:lnTo>
                  <a:lnTo>
                    <a:pt x="155" y="129"/>
                  </a:lnTo>
                  <a:lnTo>
                    <a:pt x="228" y="65"/>
                  </a:lnTo>
                  <a:lnTo>
                    <a:pt x="228" y="65"/>
                  </a:lnTo>
                  <a:lnTo>
                    <a:pt x="245" y="51"/>
                  </a:lnTo>
                  <a:lnTo>
                    <a:pt x="263" y="37"/>
                  </a:lnTo>
                  <a:lnTo>
                    <a:pt x="281" y="23"/>
                  </a:lnTo>
                  <a:lnTo>
                    <a:pt x="297" y="8"/>
                  </a:lnTo>
                  <a:lnTo>
                    <a:pt x="297" y="8"/>
                  </a:lnTo>
                  <a:lnTo>
                    <a:pt x="298" y="7"/>
                  </a:lnTo>
                  <a:lnTo>
                    <a:pt x="298" y="5"/>
                  </a:lnTo>
                  <a:lnTo>
                    <a:pt x="297" y="3"/>
                  </a:lnTo>
                  <a:lnTo>
                    <a:pt x="296" y="2"/>
                  </a:lnTo>
                  <a:lnTo>
                    <a:pt x="295" y="1"/>
                  </a:lnTo>
                  <a:lnTo>
                    <a:pt x="293" y="0"/>
                  </a:lnTo>
                  <a:lnTo>
                    <a:pt x="292" y="1"/>
                  </a:lnTo>
                  <a:lnTo>
                    <a:pt x="290" y="2"/>
                  </a:lnTo>
                  <a:lnTo>
                    <a:pt x="29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4" name="chenying0907 520"/>
            <p:cNvSpPr>
              <a:spLocks/>
            </p:cNvSpPr>
            <p:nvPr/>
          </p:nvSpPr>
          <p:spPr bwMode="auto">
            <a:xfrm>
              <a:off x="2711451" y="3314700"/>
              <a:ext cx="196850" cy="166688"/>
            </a:xfrm>
            <a:custGeom>
              <a:avLst/>
              <a:gdLst/>
              <a:ahLst/>
              <a:cxnLst>
                <a:cxn ang="0">
                  <a:pos x="363" y="1"/>
                </a:cxn>
                <a:cxn ang="0">
                  <a:pos x="363" y="1"/>
                </a:cxn>
                <a:cxn ang="0">
                  <a:pos x="341" y="21"/>
                </a:cxn>
                <a:cxn ang="0">
                  <a:pos x="319" y="41"/>
                </a:cxn>
                <a:cxn ang="0">
                  <a:pos x="274" y="79"/>
                </a:cxn>
                <a:cxn ang="0">
                  <a:pos x="228" y="116"/>
                </a:cxn>
                <a:cxn ang="0">
                  <a:pos x="183" y="155"/>
                </a:cxn>
                <a:cxn ang="0">
                  <a:pos x="183" y="155"/>
                </a:cxn>
                <a:cxn ang="0">
                  <a:pos x="138" y="194"/>
                </a:cxn>
                <a:cxn ang="0">
                  <a:pos x="94" y="234"/>
                </a:cxn>
                <a:cxn ang="0">
                  <a:pos x="94" y="234"/>
                </a:cxn>
                <a:cxn ang="0">
                  <a:pos x="71" y="253"/>
                </a:cxn>
                <a:cxn ang="0">
                  <a:pos x="48" y="271"/>
                </a:cxn>
                <a:cxn ang="0">
                  <a:pos x="25" y="290"/>
                </a:cxn>
                <a:cxn ang="0">
                  <a:pos x="2" y="310"/>
                </a:cxn>
                <a:cxn ang="0">
                  <a:pos x="2" y="310"/>
                </a:cxn>
                <a:cxn ang="0">
                  <a:pos x="1" y="311"/>
                </a:cxn>
                <a:cxn ang="0">
                  <a:pos x="0" y="313"/>
                </a:cxn>
                <a:cxn ang="0">
                  <a:pos x="1" y="314"/>
                </a:cxn>
                <a:cxn ang="0">
                  <a:pos x="2" y="316"/>
                </a:cxn>
                <a:cxn ang="0">
                  <a:pos x="3" y="317"/>
                </a:cxn>
                <a:cxn ang="0">
                  <a:pos x="5" y="317"/>
                </a:cxn>
                <a:cxn ang="0">
                  <a:pos x="6" y="317"/>
                </a:cxn>
                <a:cxn ang="0">
                  <a:pos x="8" y="316"/>
                </a:cxn>
                <a:cxn ang="0">
                  <a:pos x="8" y="316"/>
                </a:cxn>
                <a:cxn ang="0">
                  <a:pos x="30" y="298"/>
                </a:cxn>
                <a:cxn ang="0">
                  <a:pos x="52" y="281"/>
                </a:cxn>
                <a:cxn ang="0">
                  <a:pos x="73" y="264"/>
                </a:cxn>
                <a:cxn ang="0">
                  <a:pos x="95" y="247"/>
                </a:cxn>
                <a:cxn ang="0">
                  <a:pos x="95" y="247"/>
                </a:cxn>
                <a:cxn ang="0">
                  <a:pos x="183" y="167"/>
                </a:cxn>
                <a:cxn ang="0">
                  <a:pos x="183" y="167"/>
                </a:cxn>
                <a:cxn ang="0">
                  <a:pos x="207" y="146"/>
                </a:cxn>
                <a:cxn ang="0">
                  <a:pos x="229" y="127"/>
                </a:cxn>
                <a:cxn ang="0">
                  <a:pos x="277" y="89"/>
                </a:cxn>
                <a:cxn ang="0">
                  <a:pos x="324" y="49"/>
                </a:cxn>
                <a:cxn ang="0">
                  <a:pos x="347" y="29"/>
                </a:cxn>
                <a:cxn ang="0">
                  <a:pos x="369" y="8"/>
                </a:cxn>
                <a:cxn ang="0">
                  <a:pos x="369" y="8"/>
                </a:cxn>
                <a:cxn ang="0">
                  <a:pos x="370" y="6"/>
                </a:cxn>
                <a:cxn ang="0">
                  <a:pos x="370" y="4"/>
                </a:cxn>
                <a:cxn ang="0">
                  <a:pos x="370" y="3"/>
                </a:cxn>
                <a:cxn ang="0">
                  <a:pos x="369" y="1"/>
                </a:cxn>
                <a:cxn ang="0">
                  <a:pos x="368" y="0"/>
                </a:cxn>
                <a:cxn ang="0">
                  <a:pos x="366" y="0"/>
                </a:cxn>
                <a:cxn ang="0">
                  <a:pos x="364" y="0"/>
                </a:cxn>
                <a:cxn ang="0">
                  <a:pos x="363" y="1"/>
                </a:cxn>
                <a:cxn ang="0">
                  <a:pos x="363" y="1"/>
                </a:cxn>
              </a:cxnLst>
              <a:rect l="0" t="0" r="r" b="b"/>
              <a:pathLst>
                <a:path w="370" h="317">
                  <a:moveTo>
                    <a:pt x="363" y="1"/>
                  </a:moveTo>
                  <a:lnTo>
                    <a:pt x="363" y="1"/>
                  </a:lnTo>
                  <a:lnTo>
                    <a:pt x="341" y="21"/>
                  </a:lnTo>
                  <a:lnTo>
                    <a:pt x="319" y="41"/>
                  </a:lnTo>
                  <a:lnTo>
                    <a:pt x="274" y="79"/>
                  </a:lnTo>
                  <a:lnTo>
                    <a:pt x="228" y="116"/>
                  </a:lnTo>
                  <a:lnTo>
                    <a:pt x="183" y="155"/>
                  </a:lnTo>
                  <a:lnTo>
                    <a:pt x="183" y="155"/>
                  </a:lnTo>
                  <a:lnTo>
                    <a:pt x="138" y="194"/>
                  </a:lnTo>
                  <a:lnTo>
                    <a:pt x="94" y="234"/>
                  </a:lnTo>
                  <a:lnTo>
                    <a:pt x="94" y="234"/>
                  </a:lnTo>
                  <a:lnTo>
                    <a:pt x="71" y="253"/>
                  </a:lnTo>
                  <a:lnTo>
                    <a:pt x="48" y="271"/>
                  </a:lnTo>
                  <a:lnTo>
                    <a:pt x="25" y="290"/>
                  </a:lnTo>
                  <a:lnTo>
                    <a:pt x="2" y="310"/>
                  </a:lnTo>
                  <a:lnTo>
                    <a:pt x="2" y="310"/>
                  </a:lnTo>
                  <a:lnTo>
                    <a:pt x="1" y="311"/>
                  </a:lnTo>
                  <a:lnTo>
                    <a:pt x="0" y="313"/>
                  </a:lnTo>
                  <a:lnTo>
                    <a:pt x="1" y="314"/>
                  </a:lnTo>
                  <a:lnTo>
                    <a:pt x="2" y="316"/>
                  </a:lnTo>
                  <a:lnTo>
                    <a:pt x="3" y="317"/>
                  </a:lnTo>
                  <a:lnTo>
                    <a:pt x="5" y="317"/>
                  </a:lnTo>
                  <a:lnTo>
                    <a:pt x="6" y="317"/>
                  </a:lnTo>
                  <a:lnTo>
                    <a:pt x="8" y="316"/>
                  </a:lnTo>
                  <a:lnTo>
                    <a:pt x="8" y="316"/>
                  </a:lnTo>
                  <a:lnTo>
                    <a:pt x="30" y="298"/>
                  </a:lnTo>
                  <a:lnTo>
                    <a:pt x="52" y="281"/>
                  </a:lnTo>
                  <a:lnTo>
                    <a:pt x="73" y="264"/>
                  </a:lnTo>
                  <a:lnTo>
                    <a:pt x="95" y="247"/>
                  </a:lnTo>
                  <a:lnTo>
                    <a:pt x="95" y="247"/>
                  </a:lnTo>
                  <a:lnTo>
                    <a:pt x="183" y="167"/>
                  </a:lnTo>
                  <a:lnTo>
                    <a:pt x="183" y="167"/>
                  </a:lnTo>
                  <a:lnTo>
                    <a:pt x="207" y="146"/>
                  </a:lnTo>
                  <a:lnTo>
                    <a:pt x="229" y="127"/>
                  </a:lnTo>
                  <a:lnTo>
                    <a:pt x="277" y="89"/>
                  </a:lnTo>
                  <a:lnTo>
                    <a:pt x="324" y="49"/>
                  </a:lnTo>
                  <a:lnTo>
                    <a:pt x="347" y="29"/>
                  </a:lnTo>
                  <a:lnTo>
                    <a:pt x="369" y="8"/>
                  </a:lnTo>
                  <a:lnTo>
                    <a:pt x="369" y="8"/>
                  </a:lnTo>
                  <a:lnTo>
                    <a:pt x="370" y="6"/>
                  </a:lnTo>
                  <a:lnTo>
                    <a:pt x="370" y="4"/>
                  </a:lnTo>
                  <a:lnTo>
                    <a:pt x="370" y="3"/>
                  </a:lnTo>
                  <a:lnTo>
                    <a:pt x="369" y="1"/>
                  </a:lnTo>
                  <a:lnTo>
                    <a:pt x="368" y="0"/>
                  </a:lnTo>
                  <a:lnTo>
                    <a:pt x="366" y="0"/>
                  </a:lnTo>
                  <a:lnTo>
                    <a:pt x="364" y="0"/>
                  </a:lnTo>
                  <a:lnTo>
                    <a:pt x="363" y="1"/>
                  </a:lnTo>
                  <a:lnTo>
                    <a:pt x="3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5" name="chenying0907 521"/>
            <p:cNvSpPr>
              <a:spLocks/>
            </p:cNvSpPr>
            <p:nvPr/>
          </p:nvSpPr>
          <p:spPr bwMode="auto">
            <a:xfrm>
              <a:off x="2752726" y="3368675"/>
              <a:ext cx="144463" cy="133350"/>
            </a:xfrm>
            <a:custGeom>
              <a:avLst/>
              <a:gdLst/>
              <a:ahLst/>
              <a:cxnLst>
                <a:cxn ang="0">
                  <a:pos x="268" y="1"/>
                </a:cxn>
                <a:cxn ang="0">
                  <a:pos x="268" y="1"/>
                </a:cxn>
                <a:cxn ang="0">
                  <a:pos x="250" y="15"/>
                </a:cxn>
                <a:cxn ang="0">
                  <a:pos x="233" y="30"/>
                </a:cxn>
                <a:cxn ang="0">
                  <a:pos x="199" y="61"/>
                </a:cxn>
                <a:cxn ang="0">
                  <a:pos x="166" y="92"/>
                </a:cxn>
                <a:cxn ang="0">
                  <a:pos x="132" y="123"/>
                </a:cxn>
                <a:cxn ang="0">
                  <a:pos x="132" y="123"/>
                </a:cxn>
                <a:cxn ang="0">
                  <a:pos x="66" y="182"/>
                </a:cxn>
                <a:cxn ang="0">
                  <a:pos x="33" y="212"/>
                </a:cxn>
                <a:cxn ang="0">
                  <a:pos x="1" y="243"/>
                </a:cxn>
                <a:cxn ang="0">
                  <a:pos x="1" y="243"/>
                </a:cxn>
                <a:cxn ang="0">
                  <a:pos x="0" y="245"/>
                </a:cxn>
                <a:cxn ang="0">
                  <a:pos x="0" y="247"/>
                </a:cxn>
                <a:cxn ang="0">
                  <a:pos x="0" y="248"/>
                </a:cxn>
                <a:cxn ang="0">
                  <a:pos x="1" y="250"/>
                </a:cxn>
                <a:cxn ang="0">
                  <a:pos x="4" y="251"/>
                </a:cxn>
                <a:cxn ang="0">
                  <a:pos x="5" y="251"/>
                </a:cxn>
                <a:cxn ang="0">
                  <a:pos x="7" y="251"/>
                </a:cxn>
                <a:cxn ang="0">
                  <a:pos x="9" y="250"/>
                </a:cxn>
                <a:cxn ang="0">
                  <a:pos x="9" y="250"/>
                </a:cxn>
                <a:cxn ang="0">
                  <a:pos x="39" y="220"/>
                </a:cxn>
                <a:cxn ang="0">
                  <a:pos x="69" y="192"/>
                </a:cxn>
                <a:cxn ang="0">
                  <a:pos x="100" y="163"/>
                </a:cxn>
                <a:cxn ang="0">
                  <a:pos x="132" y="136"/>
                </a:cxn>
                <a:cxn ang="0">
                  <a:pos x="132" y="136"/>
                </a:cxn>
                <a:cxn ang="0">
                  <a:pos x="167" y="104"/>
                </a:cxn>
                <a:cxn ang="0">
                  <a:pos x="202" y="71"/>
                </a:cxn>
                <a:cxn ang="0">
                  <a:pos x="236" y="39"/>
                </a:cxn>
                <a:cxn ang="0">
                  <a:pos x="255" y="24"/>
                </a:cxn>
                <a:cxn ang="0">
                  <a:pos x="273" y="8"/>
                </a:cxn>
                <a:cxn ang="0">
                  <a:pos x="273" y="8"/>
                </a:cxn>
                <a:cxn ang="0">
                  <a:pos x="274" y="7"/>
                </a:cxn>
                <a:cxn ang="0">
                  <a:pos x="275" y="5"/>
                </a:cxn>
                <a:cxn ang="0">
                  <a:pos x="274" y="2"/>
                </a:cxn>
                <a:cxn ang="0">
                  <a:pos x="273" y="1"/>
                </a:cxn>
                <a:cxn ang="0">
                  <a:pos x="271" y="0"/>
                </a:cxn>
                <a:cxn ang="0">
                  <a:pos x="270" y="0"/>
                </a:cxn>
                <a:cxn ang="0">
                  <a:pos x="268" y="1"/>
                </a:cxn>
                <a:cxn ang="0">
                  <a:pos x="268" y="1"/>
                </a:cxn>
              </a:cxnLst>
              <a:rect l="0" t="0" r="r" b="b"/>
              <a:pathLst>
                <a:path w="275" h="251">
                  <a:moveTo>
                    <a:pt x="268" y="1"/>
                  </a:moveTo>
                  <a:lnTo>
                    <a:pt x="268" y="1"/>
                  </a:lnTo>
                  <a:lnTo>
                    <a:pt x="250" y="15"/>
                  </a:lnTo>
                  <a:lnTo>
                    <a:pt x="233" y="30"/>
                  </a:lnTo>
                  <a:lnTo>
                    <a:pt x="199" y="61"/>
                  </a:lnTo>
                  <a:lnTo>
                    <a:pt x="166" y="92"/>
                  </a:lnTo>
                  <a:lnTo>
                    <a:pt x="132" y="123"/>
                  </a:lnTo>
                  <a:lnTo>
                    <a:pt x="132" y="123"/>
                  </a:lnTo>
                  <a:lnTo>
                    <a:pt x="66" y="182"/>
                  </a:lnTo>
                  <a:lnTo>
                    <a:pt x="33" y="212"/>
                  </a:lnTo>
                  <a:lnTo>
                    <a:pt x="1" y="243"/>
                  </a:lnTo>
                  <a:lnTo>
                    <a:pt x="1" y="243"/>
                  </a:lnTo>
                  <a:lnTo>
                    <a:pt x="0" y="245"/>
                  </a:lnTo>
                  <a:lnTo>
                    <a:pt x="0" y="247"/>
                  </a:lnTo>
                  <a:lnTo>
                    <a:pt x="0" y="248"/>
                  </a:lnTo>
                  <a:lnTo>
                    <a:pt x="1" y="250"/>
                  </a:lnTo>
                  <a:lnTo>
                    <a:pt x="4" y="251"/>
                  </a:lnTo>
                  <a:lnTo>
                    <a:pt x="5" y="251"/>
                  </a:lnTo>
                  <a:lnTo>
                    <a:pt x="7" y="251"/>
                  </a:lnTo>
                  <a:lnTo>
                    <a:pt x="9" y="250"/>
                  </a:lnTo>
                  <a:lnTo>
                    <a:pt x="9" y="250"/>
                  </a:lnTo>
                  <a:lnTo>
                    <a:pt x="39" y="220"/>
                  </a:lnTo>
                  <a:lnTo>
                    <a:pt x="69" y="192"/>
                  </a:lnTo>
                  <a:lnTo>
                    <a:pt x="100" y="163"/>
                  </a:lnTo>
                  <a:lnTo>
                    <a:pt x="132" y="136"/>
                  </a:lnTo>
                  <a:lnTo>
                    <a:pt x="132" y="136"/>
                  </a:lnTo>
                  <a:lnTo>
                    <a:pt x="167" y="104"/>
                  </a:lnTo>
                  <a:lnTo>
                    <a:pt x="202" y="71"/>
                  </a:lnTo>
                  <a:lnTo>
                    <a:pt x="236" y="39"/>
                  </a:lnTo>
                  <a:lnTo>
                    <a:pt x="255" y="24"/>
                  </a:lnTo>
                  <a:lnTo>
                    <a:pt x="273" y="8"/>
                  </a:lnTo>
                  <a:lnTo>
                    <a:pt x="273" y="8"/>
                  </a:lnTo>
                  <a:lnTo>
                    <a:pt x="274" y="7"/>
                  </a:lnTo>
                  <a:lnTo>
                    <a:pt x="275" y="5"/>
                  </a:lnTo>
                  <a:lnTo>
                    <a:pt x="274" y="2"/>
                  </a:lnTo>
                  <a:lnTo>
                    <a:pt x="273" y="1"/>
                  </a:lnTo>
                  <a:lnTo>
                    <a:pt x="271" y="0"/>
                  </a:lnTo>
                  <a:lnTo>
                    <a:pt x="270" y="0"/>
                  </a:lnTo>
                  <a:lnTo>
                    <a:pt x="268" y="1"/>
                  </a:lnTo>
                  <a:lnTo>
                    <a:pt x="2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6" name="chenying0907 522"/>
            <p:cNvSpPr>
              <a:spLocks/>
            </p:cNvSpPr>
            <p:nvPr/>
          </p:nvSpPr>
          <p:spPr bwMode="auto">
            <a:xfrm>
              <a:off x="2774951" y="3416300"/>
              <a:ext cx="127000" cy="128588"/>
            </a:xfrm>
            <a:custGeom>
              <a:avLst/>
              <a:gdLst/>
              <a:ahLst/>
              <a:cxnLst>
                <a:cxn ang="0">
                  <a:pos x="241" y="3"/>
                </a:cxn>
                <a:cxn ang="0">
                  <a:pos x="241" y="3"/>
                </a:cxn>
                <a:cxn ang="0">
                  <a:pos x="240" y="2"/>
                </a:cxn>
                <a:cxn ang="0">
                  <a:pos x="239" y="1"/>
                </a:cxn>
                <a:cxn ang="0">
                  <a:pos x="238" y="0"/>
                </a:cxn>
                <a:cxn ang="0">
                  <a:pos x="236" y="0"/>
                </a:cxn>
                <a:cxn ang="0">
                  <a:pos x="233" y="2"/>
                </a:cxn>
                <a:cxn ang="0">
                  <a:pos x="232" y="4"/>
                </a:cxn>
                <a:cxn ang="0">
                  <a:pos x="232" y="6"/>
                </a:cxn>
                <a:cxn ang="0">
                  <a:pos x="232" y="6"/>
                </a:cxn>
                <a:cxn ang="0">
                  <a:pos x="232" y="9"/>
                </a:cxn>
                <a:cxn ang="0">
                  <a:pos x="230" y="13"/>
                </a:cxn>
                <a:cxn ang="0">
                  <a:pos x="227" y="16"/>
                </a:cxn>
                <a:cxn ang="0">
                  <a:pos x="223" y="21"/>
                </a:cxn>
                <a:cxn ang="0">
                  <a:pos x="208" y="31"/>
                </a:cxn>
                <a:cxn ang="0">
                  <a:pos x="208" y="31"/>
                </a:cxn>
                <a:cxn ang="0">
                  <a:pos x="193" y="45"/>
                </a:cxn>
                <a:cxn ang="0">
                  <a:pos x="176" y="60"/>
                </a:cxn>
                <a:cxn ang="0">
                  <a:pos x="176" y="60"/>
                </a:cxn>
                <a:cxn ang="0">
                  <a:pos x="141" y="92"/>
                </a:cxn>
                <a:cxn ang="0">
                  <a:pos x="105" y="124"/>
                </a:cxn>
                <a:cxn ang="0">
                  <a:pos x="105" y="124"/>
                </a:cxn>
                <a:cxn ang="0">
                  <a:pos x="76" y="149"/>
                </a:cxn>
                <a:cxn ang="0">
                  <a:pos x="62" y="162"/>
                </a:cxn>
                <a:cxn ang="0">
                  <a:pos x="47" y="174"/>
                </a:cxn>
                <a:cxn ang="0">
                  <a:pos x="34" y="188"/>
                </a:cxn>
                <a:cxn ang="0">
                  <a:pos x="21" y="202"/>
                </a:cxn>
                <a:cxn ang="0">
                  <a:pos x="10" y="218"/>
                </a:cxn>
                <a:cxn ang="0">
                  <a:pos x="1" y="234"/>
                </a:cxn>
                <a:cxn ang="0">
                  <a:pos x="1" y="234"/>
                </a:cxn>
                <a:cxn ang="0">
                  <a:pos x="0" y="236"/>
                </a:cxn>
                <a:cxn ang="0">
                  <a:pos x="1" y="239"/>
                </a:cxn>
                <a:cxn ang="0">
                  <a:pos x="1" y="241"/>
                </a:cxn>
                <a:cxn ang="0">
                  <a:pos x="3" y="242"/>
                </a:cxn>
                <a:cxn ang="0">
                  <a:pos x="4" y="242"/>
                </a:cxn>
                <a:cxn ang="0">
                  <a:pos x="6" y="242"/>
                </a:cxn>
                <a:cxn ang="0">
                  <a:pos x="7" y="241"/>
                </a:cxn>
                <a:cxn ang="0">
                  <a:pos x="9" y="240"/>
                </a:cxn>
                <a:cxn ang="0">
                  <a:pos x="9" y="240"/>
                </a:cxn>
                <a:cxn ang="0">
                  <a:pos x="14" y="229"/>
                </a:cxn>
                <a:cxn ang="0">
                  <a:pos x="20" y="220"/>
                </a:cxn>
                <a:cxn ang="0">
                  <a:pos x="27" y="211"/>
                </a:cxn>
                <a:cxn ang="0">
                  <a:pos x="34" y="202"/>
                </a:cxn>
                <a:cxn ang="0">
                  <a:pos x="48" y="186"/>
                </a:cxn>
                <a:cxn ang="0">
                  <a:pos x="65" y="170"/>
                </a:cxn>
                <a:cxn ang="0">
                  <a:pos x="99" y="141"/>
                </a:cxn>
                <a:cxn ang="0">
                  <a:pos x="117" y="126"/>
                </a:cxn>
                <a:cxn ang="0">
                  <a:pos x="133" y="111"/>
                </a:cxn>
                <a:cxn ang="0">
                  <a:pos x="133" y="111"/>
                </a:cxn>
                <a:cxn ang="0">
                  <a:pos x="153" y="93"/>
                </a:cxn>
                <a:cxn ang="0">
                  <a:pos x="172" y="76"/>
                </a:cxn>
                <a:cxn ang="0">
                  <a:pos x="192" y="59"/>
                </a:cxn>
                <a:cxn ang="0">
                  <a:pos x="212" y="41"/>
                </a:cxn>
                <a:cxn ang="0">
                  <a:pos x="212" y="41"/>
                </a:cxn>
                <a:cxn ang="0">
                  <a:pos x="222" y="34"/>
                </a:cxn>
                <a:cxn ang="0">
                  <a:pos x="232" y="25"/>
                </a:cxn>
                <a:cxn ang="0">
                  <a:pos x="236" y="21"/>
                </a:cxn>
                <a:cxn ang="0">
                  <a:pos x="239" y="15"/>
                </a:cxn>
                <a:cxn ang="0">
                  <a:pos x="241" y="9"/>
                </a:cxn>
                <a:cxn ang="0">
                  <a:pos x="241" y="3"/>
                </a:cxn>
                <a:cxn ang="0">
                  <a:pos x="241" y="3"/>
                </a:cxn>
              </a:cxnLst>
              <a:rect l="0" t="0" r="r" b="b"/>
              <a:pathLst>
                <a:path w="241" h="242">
                  <a:moveTo>
                    <a:pt x="241" y="3"/>
                  </a:moveTo>
                  <a:lnTo>
                    <a:pt x="241" y="3"/>
                  </a:lnTo>
                  <a:lnTo>
                    <a:pt x="240" y="2"/>
                  </a:lnTo>
                  <a:lnTo>
                    <a:pt x="239" y="1"/>
                  </a:lnTo>
                  <a:lnTo>
                    <a:pt x="238" y="0"/>
                  </a:lnTo>
                  <a:lnTo>
                    <a:pt x="236" y="0"/>
                  </a:lnTo>
                  <a:lnTo>
                    <a:pt x="233" y="2"/>
                  </a:lnTo>
                  <a:lnTo>
                    <a:pt x="232" y="4"/>
                  </a:lnTo>
                  <a:lnTo>
                    <a:pt x="232" y="6"/>
                  </a:lnTo>
                  <a:lnTo>
                    <a:pt x="232" y="6"/>
                  </a:lnTo>
                  <a:lnTo>
                    <a:pt x="232" y="9"/>
                  </a:lnTo>
                  <a:lnTo>
                    <a:pt x="230" y="13"/>
                  </a:lnTo>
                  <a:lnTo>
                    <a:pt x="227" y="16"/>
                  </a:lnTo>
                  <a:lnTo>
                    <a:pt x="223" y="21"/>
                  </a:lnTo>
                  <a:lnTo>
                    <a:pt x="208" y="31"/>
                  </a:lnTo>
                  <a:lnTo>
                    <a:pt x="208" y="31"/>
                  </a:lnTo>
                  <a:lnTo>
                    <a:pt x="193" y="45"/>
                  </a:lnTo>
                  <a:lnTo>
                    <a:pt x="176" y="60"/>
                  </a:lnTo>
                  <a:lnTo>
                    <a:pt x="176" y="60"/>
                  </a:lnTo>
                  <a:lnTo>
                    <a:pt x="141" y="92"/>
                  </a:lnTo>
                  <a:lnTo>
                    <a:pt x="105" y="124"/>
                  </a:lnTo>
                  <a:lnTo>
                    <a:pt x="105" y="124"/>
                  </a:lnTo>
                  <a:lnTo>
                    <a:pt x="76" y="149"/>
                  </a:lnTo>
                  <a:lnTo>
                    <a:pt x="62" y="162"/>
                  </a:lnTo>
                  <a:lnTo>
                    <a:pt x="47" y="174"/>
                  </a:lnTo>
                  <a:lnTo>
                    <a:pt x="34" y="188"/>
                  </a:lnTo>
                  <a:lnTo>
                    <a:pt x="21" y="202"/>
                  </a:lnTo>
                  <a:lnTo>
                    <a:pt x="10" y="218"/>
                  </a:lnTo>
                  <a:lnTo>
                    <a:pt x="1" y="234"/>
                  </a:lnTo>
                  <a:lnTo>
                    <a:pt x="1" y="234"/>
                  </a:lnTo>
                  <a:lnTo>
                    <a:pt x="0" y="236"/>
                  </a:lnTo>
                  <a:lnTo>
                    <a:pt x="1" y="239"/>
                  </a:lnTo>
                  <a:lnTo>
                    <a:pt x="1" y="241"/>
                  </a:lnTo>
                  <a:lnTo>
                    <a:pt x="3" y="242"/>
                  </a:lnTo>
                  <a:lnTo>
                    <a:pt x="4" y="242"/>
                  </a:lnTo>
                  <a:lnTo>
                    <a:pt x="6" y="242"/>
                  </a:lnTo>
                  <a:lnTo>
                    <a:pt x="7" y="241"/>
                  </a:lnTo>
                  <a:lnTo>
                    <a:pt x="9" y="240"/>
                  </a:lnTo>
                  <a:lnTo>
                    <a:pt x="9" y="240"/>
                  </a:lnTo>
                  <a:lnTo>
                    <a:pt x="14" y="229"/>
                  </a:lnTo>
                  <a:lnTo>
                    <a:pt x="20" y="220"/>
                  </a:lnTo>
                  <a:lnTo>
                    <a:pt x="27" y="211"/>
                  </a:lnTo>
                  <a:lnTo>
                    <a:pt x="34" y="202"/>
                  </a:lnTo>
                  <a:lnTo>
                    <a:pt x="48" y="186"/>
                  </a:lnTo>
                  <a:lnTo>
                    <a:pt x="65" y="170"/>
                  </a:lnTo>
                  <a:lnTo>
                    <a:pt x="99" y="141"/>
                  </a:lnTo>
                  <a:lnTo>
                    <a:pt x="117" y="126"/>
                  </a:lnTo>
                  <a:lnTo>
                    <a:pt x="133" y="111"/>
                  </a:lnTo>
                  <a:lnTo>
                    <a:pt x="133" y="111"/>
                  </a:lnTo>
                  <a:lnTo>
                    <a:pt x="153" y="93"/>
                  </a:lnTo>
                  <a:lnTo>
                    <a:pt x="172" y="76"/>
                  </a:lnTo>
                  <a:lnTo>
                    <a:pt x="192" y="59"/>
                  </a:lnTo>
                  <a:lnTo>
                    <a:pt x="212" y="41"/>
                  </a:lnTo>
                  <a:lnTo>
                    <a:pt x="212" y="41"/>
                  </a:lnTo>
                  <a:lnTo>
                    <a:pt x="222" y="34"/>
                  </a:lnTo>
                  <a:lnTo>
                    <a:pt x="232" y="25"/>
                  </a:lnTo>
                  <a:lnTo>
                    <a:pt x="236" y="21"/>
                  </a:lnTo>
                  <a:lnTo>
                    <a:pt x="239" y="15"/>
                  </a:lnTo>
                  <a:lnTo>
                    <a:pt x="241" y="9"/>
                  </a:lnTo>
                  <a:lnTo>
                    <a:pt x="241" y="3"/>
                  </a:lnTo>
                  <a:lnTo>
                    <a:pt x="2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7" name="chenying0907 523"/>
            <p:cNvSpPr>
              <a:spLocks/>
            </p:cNvSpPr>
            <p:nvPr/>
          </p:nvSpPr>
          <p:spPr bwMode="auto">
            <a:xfrm>
              <a:off x="2779713" y="3467100"/>
              <a:ext cx="134938" cy="130175"/>
            </a:xfrm>
            <a:custGeom>
              <a:avLst/>
              <a:gdLst/>
              <a:ahLst/>
              <a:cxnLst>
                <a:cxn ang="0">
                  <a:pos x="249" y="1"/>
                </a:cxn>
                <a:cxn ang="0">
                  <a:pos x="249" y="1"/>
                </a:cxn>
                <a:cxn ang="0">
                  <a:pos x="232" y="12"/>
                </a:cxn>
                <a:cxn ang="0">
                  <a:pos x="217" y="25"/>
                </a:cxn>
                <a:cxn ang="0">
                  <a:pos x="202" y="39"/>
                </a:cxn>
                <a:cxn ang="0">
                  <a:pos x="187" y="54"/>
                </a:cxn>
                <a:cxn ang="0">
                  <a:pos x="187" y="54"/>
                </a:cxn>
                <a:cxn ang="0">
                  <a:pos x="151" y="90"/>
                </a:cxn>
                <a:cxn ang="0">
                  <a:pos x="117" y="128"/>
                </a:cxn>
                <a:cxn ang="0">
                  <a:pos x="117" y="128"/>
                </a:cxn>
                <a:cxn ang="0">
                  <a:pos x="83" y="164"/>
                </a:cxn>
                <a:cxn ang="0">
                  <a:pos x="66" y="182"/>
                </a:cxn>
                <a:cxn ang="0">
                  <a:pos x="48" y="199"/>
                </a:cxn>
                <a:cxn ang="0">
                  <a:pos x="48" y="199"/>
                </a:cxn>
                <a:cxn ang="0">
                  <a:pos x="25" y="219"/>
                </a:cxn>
                <a:cxn ang="0">
                  <a:pos x="12" y="231"/>
                </a:cxn>
                <a:cxn ang="0">
                  <a:pos x="9" y="235"/>
                </a:cxn>
                <a:cxn ang="0">
                  <a:pos x="8" y="238"/>
                </a:cxn>
                <a:cxn ang="0">
                  <a:pos x="8" y="239"/>
                </a:cxn>
                <a:cxn ang="0">
                  <a:pos x="8" y="239"/>
                </a:cxn>
                <a:cxn ang="0">
                  <a:pos x="7" y="238"/>
                </a:cxn>
                <a:cxn ang="0">
                  <a:pos x="5" y="237"/>
                </a:cxn>
                <a:cxn ang="0">
                  <a:pos x="3" y="238"/>
                </a:cxn>
                <a:cxn ang="0">
                  <a:pos x="2" y="239"/>
                </a:cxn>
                <a:cxn ang="0">
                  <a:pos x="1" y="240"/>
                </a:cxn>
                <a:cxn ang="0">
                  <a:pos x="0" y="242"/>
                </a:cxn>
                <a:cxn ang="0">
                  <a:pos x="1" y="244"/>
                </a:cxn>
                <a:cxn ang="0">
                  <a:pos x="2" y="245"/>
                </a:cxn>
                <a:cxn ang="0">
                  <a:pos x="2" y="245"/>
                </a:cxn>
                <a:cxn ang="0">
                  <a:pos x="2" y="246"/>
                </a:cxn>
                <a:cxn ang="0">
                  <a:pos x="2" y="246"/>
                </a:cxn>
                <a:cxn ang="0">
                  <a:pos x="4" y="247"/>
                </a:cxn>
                <a:cxn ang="0">
                  <a:pos x="7" y="247"/>
                </a:cxn>
                <a:cxn ang="0">
                  <a:pos x="7" y="247"/>
                </a:cxn>
                <a:cxn ang="0">
                  <a:pos x="11" y="245"/>
                </a:cxn>
                <a:cxn ang="0">
                  <a:pos x="16" y="242"/>
                </a:cxn>
                <a:cxn ang="0">
                  <a:pos x="24" y="235"/>
                </a:cxn>
                <a:cxn ang="0">
                  <a:pos x="38" y="220"/>
                </a:cxn>
                <a:cxn ang="0">
                  <a:pos x="38" y="220"/>
                </a:cxn>
                <a:cxn ang="0">
                  <a:pos x="70" y="190"/>
                </a:cxn>
                <a:cxn ang="0">
                  <a:pos x="86" y="176"/>
                </a:cxn>
                <a:cxn ang="0">
                  <a:pos x="101" y="160"/>
                </a:cxn>
                <a:cxn ang="0">
                  <a:pos x="101" y="160"/>
                </a:cxn>
                <a:cxn ang="0">
                  <a:pos x="135" y="122"/>
                </a:cxn>
                <a:cxn ang="0">
                  <a:pos x="171" y="86"/>
                </a:cxn>
                <a:cxn ang="0">
                  <a:pos x="171" y="86"/>
                </a:cxn>
                <a:cxn ang="0">
                  <a:pos x="190" y="65"/>
                </a:cxn>
                <a:cxn ang="0">
                  <a:pos x="210" y="44"/>
                </a:cxn>
                <a:cxn ang="0">
                  <a:pos x="220" y="35"/>
                </a:cxn>
                <a:cxn ang="0">
                  <a:pos x="230" y="26"/>
                </a:cxn>
                <a:cxn ang="0">
                  <a:pos x="242" y="16"/>
                </a:cxn>
                <a:cxn ang="0">
                  <a:pos x="254" y="8"/>
                </a:cxn>
                <a:cxn ang="0">
                  <a:pos x="254" y="8"/>
                </a:cxn>
                <a:cxn ang="0">
                  <a:pos x="255" y="7"/>
                </a:cxn>
                <a:cxn ang="0">
                  <a:pos x="256" y="5"/>
                </a:cxn>
                <a:cxn ang="0">
                  <a:pos x="256" y="4"/>
                </a:cxn>
                <a:cxn ang="0">
                  <a:pos x="255" y="2"/>
                </a:cxn>
                <a:cxn ang="0">
                  <a:pos x="254" y="1"/>
                </a:cxn>
                <a:cxn ang="0">
                  <a:pos x="253" y="0"/>
                </a:cxn>
                <a:cxn ang="0">
                  <a:pos x="251" y="0"/>
                </a:cxn>
                <a:cxn ang="0">
                  <a:pos x="249" y="1"/>
                </a:cxn>
                <a:cxn ang="0">
                  <a:pos x="249" y="1"/>
                </a:cxn>
              </a:cxnLst>
              <a:rect l="0" t="0" r="r" b="b"/>
              <a:pathLst>
                <a:path w="256" h="247">
                  <a:moveTo>
                    <a:pt x="249" y="1"/>
                  </a:moveTo>
                  <a:lnTo>
                    <a:pt x="249" y="1"/>
                  </a:lnTo>
                  <a:lnTo>
                    <a:pt x="232" y="12"/>
                  </a:lnTo>
                  <a:lnTo>
                    <a:pt x="217" y="25"/>
                  </a:lnTo>
                  <a:lnTo>
                    <a:pt x="202" y="39"/>
                  </a:lnTo>
                  <a:lnTo>
                    <a:pt x="187" y="54"/>
                  </a:lnTo>
                  <a:lnTo>
                    <a:pt x="187" y="54"/>
                  </a:lnTo>
                  <a:lnTo>
                    <a:pt x="151" y="90"/>
                  </a:lnTo>
                  <a:lnTo>
                    <a:pt x="117" y="128"/>
                  </a:lnTo>
                  <a:lnTo>
                    <a:pt x="117" y="128"/>
                  </a:lnTo>
                  <a:lnTo>
                    <a:pt x="83" y="164"/>
                  </a:lnTo>
                  <a:lnTo>
                    <a:pt x="66" y="182"/>
                  </a:lnTo>
                  <a:lnTo>
                    <a:pt x="48" y="199"/>
                  </a:lnTo>
                  <a:lnTo>
                    <a:pt x="48" y="199"/>
                  </a:lnTo>
                  <a:lnTo>
                    <a:pt x="25" y="219"/>
                  </a:lnTo>
                  <a:lnTo>
                    <a:pt x="12" y="231"/>
                  </a:lnTo>
                  <a:lnTo>
                    <a:pt x="9" y="235"/>
                  </a:lnTo>
                  <a:lnTo>
                    <a:pt x="8" y="238"/>
                  </a:lnTo>
                  <a:lnTo>
                    <a:pt x="8" y="239"/>
                  </a:lnTo>
                  <a:lnTo>
                    <a:pt x="8" y="239"/>
                  </a:lnTo>
                  <a:lnTo>
                    <a:pt x="7" y="238"/>
                  </a:lnTo>
                  <a:lnTo>
                    <a:pt x="5" y="237"/>
                  </a:lnTo>
                  <a:lnTo>
                    <a:pt x="3" y="238"/>
                  </a:lnTo>
                  <a:lnTo>
                    <a:pt x="2" y="239"/>
                  </a:lnTo>
                  <a:lnTo>
                    <a:pt x="1" y="240"/>
                  </a:lnTo>
                  <a:lnTo>
                    <a:pt x="0" y="242"/>
                  </a:lnTo>
                  <a:lnTo>
                    <a:pt x="1" y="244"/>
                  </a:lnTo>
                  <a:lnTo>
                    <a:pt x="2" y="245"/>
                  </a:lnTo>
                  <a:lnTo>
                    <a:pt x="2" y="245"/>
                  </a:lnTo>
                  <a:lnTo>
                    <a:pt x="2" y="246"/>
                  </a:lnTo>
                  <a:lnTo>
                    <a:pt x="2" y="246"/>
                  </a:lnTo>
                  <a:lnTo>
                    <a:pt x="4" y="247"/>
                  </a:lnTo>
                  <a:lnTo>
                    <a:pt x="7" y="247"/>
                  </a:lnTo>
                  <a:lnTo>
                    <a:pt x="7" y="247"/>
                  </a:lnTo>
                  <a:lnTo>
                    <a:pt x="11" y="245"/>
                  </a:lnTo>
                  <a:lnTo>
                    <a:pt x="16" y="242"/>
                  </a:lnTo>
                  <a:lnTo>
                    <a:pt x="24" y="235"/>
                  </a:lnTo>
                  <a:lnTo>
                    <a:pt x="38" y="220"/>
                  </a:lnTo>
                  <a:lnTo>
                    <a:pt x="38" y="220"/>
                  </a:lnTo>
                  <a:lnTo>
                    <a:pt x="70" y="190"/>
                  </a:lnTo>
                  <a:lnTo>
                    <a:pt x="86" y="176"/>
                  </a:lnTo>
                  <a:lnTo>
                    <a:pt x="101" y="160"/>
                  </a:lnTo>
                  <a:lnTo>
                    <a:pt x="101" y="160"/>
                  </a:lnTo>
                  <a:lnTo>
                    <a:pt x="135" y="122"/>
                  </a:lnTo>
                  <a:lnTo>
                    <a:pt x="171" y="86"/>
                  </a:lnTo>
                  <a:lnTo>
                    <a:pt x="171" y="86"/>
                  </a:lnTo>
                  <a:lnTo>
                    <a:pt x="190" y="65"/>
                  </a:lnTo>
                  <a:lnTo>
                    <a:pt x="210" y="44"/>
                  </a:lnTo>
                  <a:lnTo>
                    <a:pt x="220" y="35"/>
                  </a:lnTo>
                  <a:lnTo>
                    <a:pt x="230" y="26"/>
                  </a:lnTo>
                  <a:lnTo>
                    <a:pt x="242" y="16"/>
                  </a:lnTo>
                  <a:lnTo>
                    <a:pt x="254" y="8"/>
                  </a:lnTo>
                  <a:lnTo>
                    <a:pt x="254" y="8"/>
                  </a:lnTo>
                  <a:lnTo>
                    <a:pt x="255" y="7"/>
                  </a:lnTo>
                  <a:lnTo>
                    <a:pt x="256" y="5"/>
                  </a:lnTo>
                  <a:lnTo>
                    <a:pt x="256" y="4"/>
                  </a:lnTo>
                  <a:lnTo>
                    <a:pt x="255" y="2"/>
                  </a:lnTo>
                  <a:lnTo>
                    <a:pt x="254" y="1"/>
                  </a:lnTo>
                  <a:lnTo>
                    <a:pt x="253" y="0"/>
                  </a:lnTo>
                  <a:lnTo>
                    <a:pt x="251" y="0"/>
                  </a:lnTo>
                  <a:lnTo>
                    <a:pt x="249" y="1"/>
                  </a:lnTo>
                  <a:lnTo>
                    <a:pt x="2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8" name="chenying0907 524"/>
            <p:cNvSpPr>
              <a:spLocks/>
            </p:cNvSpPr>
            <p:nvPr/>
          </p:nvSpPr>
          <p:spPr bwMode="auto">
            <a:xfrm>
              <a:off x="2817813" y="3517900"/>
              <a:ext cx="87313" cy="96838"/>
            </a:xfrm>
            <a:custGeom>
              <a:avLst/>
              <a:gdLst/>
              <a:ahLst/>
              <a:cxnLst>
                <a:cxn ang="0">
                  <a:pos x="157" y="3"/>
                </a:cxn>
                <a:cxn ang="0">
                  <a:pos x="157" y="3"/>
                </a:cxn>
                <a:cxn ang="0">
                  <a:pos x="155" y="7"/>
                </a:cxn>
                <a:cxn ang="0">
                  <a:pos x="152" y="11"/>
                </a:cxn>
                <a:cxn ang="0">
                  <a:pos x="144" y="19"/>
                </a:cxn>
                <a:cxn ang="0">
                  <a:pos x="135" y="26"/>
                </a:cxn>
                <a:cxn ang="0">
                  <a:pos x="127" y="32"/>
                </a:cxn>
                <a:cxn ang="0">
                  <a:pos x="127" y="32"/>
                </a:cxn>
                <a:cxn ang="0">
                  <a:pos x="109" y="55"/>
                </a:cxn>
                <a:cxn ang="0">
                  <a:pos x="90" y="77"/>
                </a:cxn>
                <a:cxn ang="0">
                  <a:pos x="90" y="77"/>
                </a:cxn>
                <a:cxn ang="0">
                  <a:pos x="47" y="128"/>
                </a:cxn>
                <a:cxn ang="0">
                  <a:pos x="25" y="153"/>
                </a:cxn>
                <a:cxn ang="0">
                  <a:pos x="1" y="177"/>
                </a:cxn>
                <a:cxn ang="0">
                  <a:pos x="1" y="177"/>
                </a:cxn>
                <a:cxn ang="0">
                  <a:pos x="0" y="179"/>
                </a:cxn>
                <a:cxn ang="0">
                  <a:pos x="0" y="180"/>
                </a:cxn>
                <a:cxn ang="0">
                  <a:pos x="1" y="182"/>
                </a:cxn>
                <a:cxn ang="0">
                  <a:pos x="2" y="183"/>
                </a:cxn>
                <a:cxn ang="0">
                  <a:pos x="3" y="184"/>
                </a:cxn>
                <a:cxn ang="0">
                  <a:pos x="6" y="185"/>
                </a:cxn>
                <a:cxn ang="0">
                  <a:pos x="7" y="184"/>
                </a:cxn>
                <a:cxn ang="0">
                  <a:pos x="9" y="183"/>
                </a:cxn>
                <a:cxn ang="0">
                  <a:pos x="9" y="183"/>
                </a:cxn>
                <a:cxn ang="0">
                  <a:pos x="32" y="158"/>
                </a:cxn>
                <a:cxn ang="0">
                  <a:pos x="56" y="131"/>
                </a:cxn>
                <a:cxn ang="0">
                  <a:pos x="103" y="77"/>
                </a:cxn>
                <a:cxn ang="0">
                  <a:pos x="103" y="77"/>
                </a:cxn>
                <a:cxn ang="0">
                  <a:pos x="123" y="52"/>
                </a:cxn>
                <a:cxn ang="0">
                  <a:pos x="135" y="39"/>
                </a:cxn>
                <a:cxn ang="0">
                  <a:pos x="146" y="27"/>
                </a:cxn>
                <a:cxn ang="0">
                  <a:pos x="146" y="27"/>
                </a:cxn>
                <a:cxn ang="0">
                  <a:pos x="151" y="22"/>
                </a:cxn>
                <a:cxn ang="0">
                  <a:pos x="157" y="18"/>
                </a:cxn>
                <a:cxn ang="0">
                  <a:pos x="163" y="12"/>
                </a:cxn>
                <a:cxn ang="0">
                  <a:pos x="165" y="9"/>
                </a:cxn>
                <a:cxn ang="0">
                  <a:pos x="167" y="6"/>
                </a:cxn>
                <a:cxn ang="0">
                  <a:pos x="167" y="6"/>
                </a:cxn>
                <a:cxn ang="0">
                  <a:pos x="167" y="4"/>
                </a:cxn>
                <a:cxn ang="0">
                  <a:pos x="166" y="2"/>
                </a:cxn>
                <a:cxn ang="0">
                  <a:pos x="165" y="1"/>
                </a:cxn>
                <a:cxn ang="0">
                  <a:pos x="164" y="0"/>
                </a:cxn>
                <a:cxn ang="0">
                  <a:pos x="159" y="0"/>
                </a:cxn>
                <a:cxn ang="0">
                  <a:pos x="158" y="1"/>
                </a:cxn>
                <a:cxn ang="0">
                  <a:pos x="157" y="3"/>
                </a:cxn>
                <a:cxn ang="0">
                  <a:pos x="157" y="3"/>
                </a:cxn>
              </a:cxnLst>
              <a:rect l="0" t="0" r="r" b="b"/>
              <a:pathLst>
                <a:path w="167" h="185">
                  <a:moveTo>
                    <a:pt x="157" y="3"/>
                  </a:moveTo>
                  <a:lnTo>
                    <a:pt x="157" y="3"/>
                  </a:lnTo>
                  <a:lnTo>
                    <a:pt x="155" y="7"/>
                  </a:lnTo>
                  <a:lnTo>
                    <a:pt x="152" y="11"/>
                  </a:lnTo>
                  <a:lnTo>
                    <a:pt x="144" y="19"/>
                  </a:lnTo>
                  <a:lnTo>
                    <a:pt x="135" y="26"/>
                  </a:lnTo>
                  <a:lnTo>
                    <a:pt x="127" y="32"/>
                  </a:lnTo>
                  <a:lnTo>
                    <a:pt x="127" y="32"/>
                  </a:lnTo>
                  <a:lnTo>
                    <a:pt x="109" y="55"/>
                  </a:lnTo>
                  <a:lnTo>
                    <a:pt x="90" y="77"/>
                  </a:lnTo>
                  <a:lnTo>
                    <a:pt x="90" y="77"/>
                  </a:lnTo>
                  <a:lnTo>
                    <a:pt x="47" y="128"/>
                  </a:lnTo>
                  <a:lnTo>
                    <a:pt x="25" y="153"/>
                  </a:lnTo>
                  <a:lnTo>
                    <a:pt x="1" y="177"/>
                  </a:lnTo>
                  <a:lnTo>
                    <a:pt x="1" y="177"/>
                  </a:lnTo>
                  <a:lnTo>
                    <a:pt x="0" y="179"/>
                  </a:lnTo>
                  <a:lnTo>
                    <a:pt x="0" y="180"/>
                  </a:lnTo>
                  <a:lnTo>
                    <a:pt x="1" y="182"/>
                  </a:lnTo>
                  <a:lnTo>
                    <a:pt x="2" y="183"/>
                  </a:lnTo>
                  <a:lnTo>
                    <a:pt x="3" y="184"/>
                  </a:lnTo>
                  <a:lnTo>
                    <a:pt x="6" y="185"/>
                  </a:lnTo>
                  <a:lnTo>
                    <a:pt x="7" y="184"/>
                  </a:lnTo>
                  <a:lnTo>
                    <a:pt x="9" y="183"/>
                  </a:lnTo>
                  <a:lnTo>
                    <a:pt x="9" y="183"/>
                  </a:lnTo>
                  <a:lnTo>
                    <a:pt x="32" y="158"/>
                  </a:lnTo>
                  <a:lnTo>
                    <a:pt x="56" y="131"/>
                  </a:lnTo>
                  <a:lnTo>
                    <a:pt x="103" y="77"/>
                  </a:lnTo>
                  <a:lnTo>
                    <a:pt x="103" y="77"/>
                  </a:lnTo>
                  <a:lnTo>
                    <a:pt x="123" y="52"/>
                  </a:lnTo>
                  <a:lnTo>
                    <a:pt x="135" y="39"/>
                  </a:lnTo>
                  <a:lnTo>
                    <a:pt x="146" y="27"/>
                  </a:lnTo>
                  <a:lnTo>
                    <a:pt x="146" y="27"/>
                  </a:lnTo>
                  <a:lnTo>
                    <a:pt x="151" y="22"/>
                  </a:lnTo>
                  <a:lnTo>
                    <a:pt x="157" y="18"/>
                  </a:lnTo>
                  <a:lnTo>
                    <a:pt x="163" y="12"/>
                  </a:lnTo>
                  <a:lnTo>
                    <a:pt x="165" y="9"/>
                  </a:lnTo>
                  <a:lnTo>
                    <a:pt x="167" y="6"/>
                  </a:lnTo>
                  <a:lnTo>
                    <a:pt x="167" y="6"/>
                  </a:lnTo>
                  <a:lnTo>
                    <a:pt x="167" y="4"/>
                  </a:lnTo>
                  <a:lnTo>
                    <a:pt x="166" y="2"/>
                  </a:lnTo>
                  <a:lnTo>
                    <a:pt x="165" y="1"/>
                  </a:lnTo>
                  <a:lnTo>
                    <a:pt x="164" y="0"/>
                  </a:lnTo>
                  <a:lnTo>
                    <a:pt x="159" y="0"/>
                  </a:lnTo>
                  <a:lnTo>
                    <a:pt x="158" y="1"/>
                  </a:lnTo>
                  <a:lnTo>
                    <a:pt x="157" y="3"/>
                  </a:lnTo>
                  <a:lnTo>
                    <a:pt x="1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9" name="chenying0907 525"/>
            <p:cNvSpPr>
              <a:spLocks/>
            </p:cNvSpPr>
            <p:nvPr/>
          </p:nvSpPr>
          <p:spPr bwMode="auto">
            <a:xfrm>
              <a:off x="2782888" y="3571875"/>
              <a:ext cx="109538" cy="106363"/>
            </a:xfrm>
            <a:custGeom>
              <a:avLst/>
              <a:gdLst/>
              <a:ahLst/>
              <a:cxnLst>
                <a:cxn ang="0">
                  <a:pos x="201" y="1"/>
                </a:cxn>
                <a:cxn ang="0">
                  <a:pos x="201" y="1"/>
                </a:cxn>
                <a:cxn ang="0">
                  <a:pos x="172" y="28"/>
                </a:cxn>
                <a:cxn ang="0">
                  <a:pos x="143" y="55"/>
                </a:cxn>
                <a:cxn ang="0">
                  <a:pos x="87" y="110"/>
                </a:cxn>
                <a:cxn ang="0">
                  <a:pos x="87" y="110"/>
                </a:cxn>
                <a:cxn ang="0">
                  <a:pos x="63" y="135"/>
                </a:cxn>
                <a:cxn ang="0">
                  <a:pos x="50" y="146"/>
                </a:cxn>
                <a:cxn ang="0">
                  <a:pos x="35" y="156"/>
                </a:cxn>
                <a:cxn ang="0">
                  <a:pos x="35" y="156"/>
                </a:cxn>
                <a:cxn ang="0">
                  <a:pos x="25" y="164"/>
                </a:cxn>
                <a:cxn ang="0">
                  <a:pos x="16" y="172"/>
                </a:cxn>
                <a:cxn ang="0">
                  <a:pos x="7" y="181"/>
                </a:cxn>
                <a:cxn ang="0">
                  <a:pos x="1" y="192"/>
                </a:cxn>
                <a:cxn ang="0">
                  <a:pos x="1" y="192"/>
                </a:cxn>
                <a:cxn ang="0">
                  <a:pos x="0" y="193"/>
                </a:cxn>
                <a:cxn ang="0">
                  <a:pos x="0" y="196"/>
                </a:cxn>
                <a:cxn ang="0">
                  <a:pos x="1" y="198"/>
                </a:cxn>
                <a:cxn ang="0">
                  <a:pos x="2" y="199"/>
                </a:cxn>
                <a:cxn ang="0">
                  <a:pos x="4" y="199"/>
                </a:cxn>
                <a:cxn ang="0">
                  <a:pos x="6" y="199"/>
                </a:cxn>
                <a:cxn ang="0">
                  <a:pos x="7" y="199"/>
                </a:cxn>
                <a:cxn ang="0">
                  <a:pos x="9" y="197"/>
                </a:cxn>
                <a:cxn ang="0">
                  <a:pos x="9" y="197"/>
                </a:cxn>
                <a:cxn ang="0">
                  <a:pos x="13" y="190"/>
                </a:cxn>
                <a:cxn ang="0">
                  <a:pos x="18" y="184"/>
                </a:cxn>
                <a:cxn ang="0">
                  <a:pos x="28" y="174"/>
                </a:cxn>
                <a:cxn ang="0">
                  <a:pos x="39" y="166"/>
                </a:cxn>
                <a:cxn ang="0">
                  <a:pos x="52" y="156"/>
                </a:cxn>
                <a:cxn ang="0">
                  <a:pos x="52" y="156"/>
                </a:cxn>
                <a:cxn ang="0">
                  <a:pos x="63" y="148"/>
                </a:cxn>
                <a:cxn ang="0">
                  <a:pos x="74" y="138"/>
                </a:cxn>
                <a:cxn ang="0">
                  <a:pos x="94" y="117"/>
                </a:cxn>
                <a:cxn ang="0">
                  <a:pos x="94" y="117"/>
                </a:cxn>
                <a:cxn ang="0">
                  <a:pos x="150" y="61"/>
                </a:cxn>
                <a:cxn ang="0">
                  <a:pos x="178" y="34"/>
                </a:cxn>
                <a:cxn ang="0">
                  <a:pos x="208" y="9"/>
                </a:cxn>
                <a:cxn ang="0">
                  <a:pos x="208" y="9"/>
                </a:cxn>
                <a:cxn ang="0">
                  <a:pos x="209" y="7"/>
                </a:cxn>
                <a:cxn ang="0">
                  <a:pos x="209" y="4"/>
                </a:cxn>
                <a:cxn ang="0">
                  <a:pos x="209" y="3"/>
                </a:cxn>
                <a:cxn ang="0">
                  <a:pos x="208" y="1"/>
                </a:cxn>
                <a:cxn ang="0">
                  <a:pos x="206" y="0"/>
                </a:cxn>
                <a:cxn ang="0">
                  <a:pos x="205" y="0"/>
                </a:cxn>
                <a:cxn ang="0">
                  <a:pos x="203" y="0"/>
                </a:cxn>
                <a:cxn ang="0">
                  <a:pos x="201" y="1"/>
                </a:cxn>
                <a:cxn ang="0">
                  <a:pos x="201" y="1"/>
                </a:cxn>
              </a:cxnLst>
              <a:rect l="0" t="0" r="r" b="b"/>
              <a:pathLst>
                <a:path w="209" h="199">
                  <a:moveTo>
                    <a:pt x="201" y="1"/>
                  </a:moveTo>
                  <a:lnTo>
                    <a:pt x="201" y="1"/>
                  </a:lnTo>
                  <a:lnTo>
                    <a:pt x="172" y="28"/>
                  </a:lnTo>
                  <a:lnTo>
                    <a:pt x="143" y="55"/>
                  </a:lnTo>
                  <a:lnTo>
                    <a:pt x="87" y="110"/>
                  </a:lnTo>
                  <a:lnTo>
                    <a:pt x="87" y="110"/>
                  </a:lnTo>
                  <a:lnTo>
                    <a:pt x="63" y="135"/>
                  </a:lnTo>
                  <a:lnTo>
                    <a:pt x="50" y="146"/>
                  </a:lnTo>
                  <a:lnTo>
                    <a:pt x="35" y="156"/>
                  </a:lnTo>
                  <a:lnTo>
                    <a:pt x="35" y="156"/>
                  </a:lnTo>
                  <a:lnTo>
                    <a:pt x="25" y="164"/>
                  </a:lnTo>
                  <a:lnTo>
                    <a:pt x="16" y="172"/>
                  </a:lnTo>
                  <a:lnTo>
                    <a:pt x="7" y="181"/>
                  </a:lnTo>
                  <a:lnTo>
                    <a:pt x="1" y="192"/>
                  </a:lnTo>
                  <a:lnTo>
                    <a:pt x="1" y="192"/>
                  </a:lnTo>
                  <a:lnTo>
                    <a:pt x="0" y="193"/>
                  </a:lnTo>
                  <a:lnTo>
                    <a:pt x="0" y="196"/>
                  </a:lnTo>
                  <a:lnTo>
                    <a:pt x="1" y="198"/>
                  </a:lnTo>
                  <a:lnTo>
                    <a:pt x="2" y="199"/>
                  </a:lnTo>
                  <a:lnTo>
                    <a:pt x="4" y="199"/>
                  </a:lnTo>
                  <a:lnTo>
                    <a:pt x="6" y="199"/>
                  </a:lnTo>
                  <a:lnTo>
                    <a:pt x="7" y="199"/>
                  </a:lnTo>
                  <a:lnTo>
                    <a:pt x="9" y="197"/>
                  </a:lnTo>
                  <a:lnTo>
                    <a:pt x="9" y="197"/>
                  </a:lnTo>
                  <a:lnTo>
                    <a:pt x="13" y="190"/>
                  </a:lnTo>
                  <a:lnTo>
                    <a:pt x="18" y="184"/>
                  </a:lnTo>
                  <a:lnTo>
                    <a:pt x="28" y="174"/>
                  </a:lnTo>
                  <a:lnTo>
                    <a:pt x="39" y="166"/>
                  </a:lnTo>
                  <a:lnTo>
                    <a:pt x="52" y="156"/>
                  </a:lnTo>
                  <a:lnTo>
                    <a:pt x="52" y="156"/>
                  </a:lnTo>
                  <a:lnTo>
                    <a:pt x="63" y="148"/>
                  </a:lnTo>
                  <a:lnTo>
                    <a:pt x="74" y="138"/>
                  </a:lnTo>
                  <a:lnTo>
                    <a:pt x="94" y="117"/>
                  </a:lnTo>
                  <a:lnTo>
                    <a:pt x="94" y="117"/>
                  </a:lnTo>
                  <a:lnTo>
                    <a:pt x="150" y="61"/>
                  </a:lnTo>
                  <a:lnTo>
                    <a:pt x="178" y="34"/>
                  </a:lnTo>
                  <a:lnTo>
                    <a:pt x="208" y="9"/>
                  </a:lnTo>
                  <a:lnTo>
                    <a:pt x="208" y="9"/>
                  </a:lnTo>
                  <a:lnTo>
                    <a:pt x="209" y="7"/>
                  </a:lnTo>
                  <a:lnTo>
                    <a:pt x="209" y="4"/>
                  </a:lnTo>
                  <a:lnTo>
                    <a:pt x="209" y="3"/>
                  </a:lnTo>
                  <a:lnTo>
                    <a:pt x="208" y="1"/>
                  </a:lnTo>
                  <a:lnTo>
                    <a:pt x="206" y="0"/>
                  </a:lnTo>
                  <a:lnTo>
                    <a:pt x="205" y="0"/>
                  </a:lnTo>
                  <a:lnTo>
                    <a:pt x="203" y="0"/>
                  </a:lnTo>
                  <a:lnTo>
                    <a:pt x="201" y="1"/>
                  </a:lnTo>
                  <a:lnTo>
                    <a:pt x="20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0" name="chenying0907 526"/>
            <p:cNvSpPr>
              <a:spLocks/>
            </p:cNvSpPr>
            <p:nvPr/>
          </p:nvSpPr>
          <p:spPr bwMode="auto">
            <a:xfrm>
              <a:off x="2747963" y="3602038"/>
              <a:ext cx="160338" cy="166688"/>
            </a:xfrm>
            <a:custGeom>
              <a:avLst/>
              <a:gdLst/>
              <a:ahLst/>
              <a:cxnLst>
                <a:cxn ang="0">
                  <a:pos x="293" y="3"/>
                </a:cxn>
                <a:cxn ang="0">
                  <a:pos x="289" y="9"/>
                </a:cxn>
                <a:cxn ang="0">
                  <a:pos x="276" y="21"/>
                </a:cxn>
                <a:cxn ang="0">
                  <a:pos x="271" y="26"/>
                </a:cxn>
                <a:cxn ang="0">
                  <a:pos x="229" y="63"/>
                </a:cxn>
                <a:cxn ang="0">
                  <a:pos x="208" y="83"/>
                </a:cxn>
                <a:cxn ang="0">
                  <a:pos x="147" y="145"/>
                </a:cxn>
                <a:cxn ang="0">
                  <a:pos x="110" y="182"/>
                </a:cxn>
                <a:cxn ang="0">
                  <a:pos x="84" y="211"/>
                </a:cxn>
                <a:cxn ang="0">
                  <a:pos x="77" y="221"/>
                </a:cxn>
                <a:cxn ang="0">
                  <a:pos x="51" y="255"/>
                </a:cxn>
                <a:cxn ang="0">
                  <a:pos x="41" y="267"/>
                </a:cxn>
                <a:cxn ang="0">
                  <a:pos x="24" y="288"/>
                </a:cxn>
                <a:cxn ang="0">
                  <a:pos x="15" y="298"/>
                </a:cxn>
                <a:cxn ang="0">
                  <a:pos x="3" y="304"/>
                </a:cxn>
                <a:cxn ang="0">
                  <a:pos x="1" y="304"/>
                </a:cxn>
                <a:cxn ang="0">
                  <a:pos x="0" y="307"/>
                </a:cxn>
                <a:cxn ang="0">
                  <a:pos x="1" y="311"/>
                </a:cxn>
                <a:cxn ang="0">
                  <a:pos x="3" y="313"/>
                </a:cxn>
                <a:cxn ang="0">
                  <a:pos x="5" y="313"/>
                </a:cxn>
                <a:cxn ang="0">
                  <a:pos x="14" y="310"/>
                </a:cxn>
                <a:cxn ang="0">
                  <a:pos x="26" y="299"/>
                </a:cxn>
                <a:cxn ang="0">
                  <a:pos x="31" y="292"/>
                </a:cxn>
                <a:cxn ang="0">
                  <a:pos x="56" y="266"/>
                </a:cxn>
                <a:cxn ang="0">
                  <a:pos x="63" y="256"/>
                </a:cxn>
                <a:cxn ang="0">
                  <a:pos x="102" y="206"/>
                </a:cxn>
                <a:cxn ang="0">
                  <a:pos x="147" y="158"/>
                </a:cxn>
                <a:cxn ang="0">
                  <a:pos x="191" y="114"/>
                </a:cxn>
                <a:cxn ang="0">
                  <a:pos x="236" y="70"/>
                </a:cxn>
                <a:cxn ang="0">
                  <a:pos x="259" y="49"/>
                </a:cxn>
                <a:cxn ang="0">
                  <a:pos x="283" y="27"/>
                </a:cxn>
                <a:cxn ang="0">
                  <a:pos x="300" y="13"/>
                </a:cxn>
                <a:cxn ang="0">
                  <a:pos x="303" y="6"/>
                </a:cxn>
                <a:cxn ang="0">
                  <a:pos x="303" y="2"/>
                </a:cxn>
                <a:cxn ang="0">
                  <a:pos x="300" y="0"/>
                </a:cxn>
                <a:cxn ang="0">
                  <a:pos x="295" y="1"/>
                </a:cxn>
                <a:cxn ang="0">
                  <a:pos x="293" y="3"/>
                </a:cxn>
              </a:cxnLst>
              <a:rect l="0" t="0" r="r" b="b"/>
              <a:pathLst>
                <a:path w="304" h="313">
                  <a:moveTo>
                    <a:pt x="293" y="3"/>
                  </a:moveTo>
                  <a:lnTo>
                    <a:pt x="293" y="3"/>
                  </a:lnTo>
                  <a:lnTo>
                    <a:pt x="292" y="6"/>
                  </a:lnTo>
                  <a:lnTo>
                    <a:pt x="289" y="9"/>
                  </a:lnTo>
                  <a:lnTo>
                    <a:pt x="283" y="16"/>
                  </a:lnTo>
                  <a:lnTo>
                    <a:pt x="276" y="21"/>
                  </a:lnTo>
                  <a:lnTo>
                    <a:pt x="271" y="26"/>
                  </a:lnTo>
                  <a:lnTo>
                    <a:pt x="271" y="26"/>
                  </a:lnTo>
                  <a:lnTo>
                    <a:pt x="250" y="45"/>
                  </a:lnTo>
                  <a:lnTo>
                    <a:pt x="229" y="63"/>
                  </a:lnTo>
                  <a:lnTo>
                    <a:pt x="229" y="63"/>
                  </a:lnTo>
                  <a:lnTo>
                    <a:pt x="208" y="83"/>
                  </a:lnTo>
                  <a:lnTo>
                    <a:pt x="187" y="103"/>
                  </a:lnTo>
                  <a:lnTo>
                    <a:pt x="147" y="145"/>
                  </a:lnTo>
                  <a:lnTo>
                    <a:pt x="147" y="145"/>
                  </a:lnTo>
                  <a:lnTo>
                    <a:pt x="110" y="182"/>
                  </a:lnTo>
                  <a:lnTo>
                    <a:pt x="92" y="201"/>
                  </a:lnTo>
                  <a:lnTo>
                    <a:pt x="84" y="211"/>
                  </a:lnTo>
                  <a:lnTo>
                    <a:pt x="77" y="221"/>
                  </a:lnTo>
                  <a:lnTo>
                    <a:pt x="77" y="221"/>
                  </a:lnTo>
                  <a:lnTo>
                    <a:pt x="60" y="244"/>
                  </a:lnTo>
                  <a:lnTo>
                    <a:pt x="51" y="255"/>
                  </a:lnTo>
                  <a:lnTo>
                    <a:pt x="41" y="267"/>
                  </a:lnTo>
                  <a:lnTo>
                    <a:pt x="41" y="267"/>
                  </a:lnTo>
                  <a:lnTo>
                    <a:pt x="33" y="276"/>
                  </a:lnTo>
                  <a:lnTo>
                    <a:pt x="24" y="288"/>
                  </a:lnTo>
                  <a:lnTo>
                    <a:pt x="20" y="293"/>
                  </a:lnTo>
                  <a:lnTo>
                    <a:pt x="15" y="298"/>
                  </a:lnTo>
                  <a:lnTo>
                    <a:pt x="8" y="302"/>
                  </a:lnTo>
                  <a:lnTo>
                    <a:pt x="3" y="304"/>
                  </a:lnTo>
                  <a:lnTo>
                    <a:pt x="3" y="304"/>
                  </a:lnTo>
                  <a:lnTo>
                    <a:pt x="1" y="304"/>
                  </a:lnTo>
                  <a:lnTo>
                    <a:pt x="0" y="306"/>
                  </a:lnTo>
                  <a:lnTo>
                    <a:pt x="0" y="307"/>
                  </a:lnTo>
                  <a:lnTo>
                    <a:pt x="0" y="309"/>
                  </a:lnTo>
                  <a:lnTo>
                    <a:pt x="1" y="311"/>
                  </a:lnTo>
                  <a:lnTo>
                    <a:pt x="2" y="312"/>
                  </a:lnTo>
                  <a:lnTo>
                    <a:pt x="3" y="313"/>
                  </a:lnTo>
                  <a:lnTo>
                    <a:pt x="5" y="313"/>
                  </a:lnTo>
                  <a:lnTo>
                    <a:pt x="5" y="313"/>
                  </a:lnTo>
                  <a:lnTo>
                    <a:pt x="10" y="311"/>
                  </a:lnTo>
                  <a:lnTo>
                    <a:pt x="14" y="310"/>
                  </a:lnTo>
                  <a:lnTo>
                    <a:pt x="20" y="305"/>
                  </a:lnTo>
                  <a:lnTo>
                    <a:pt x="26" y="299"/>
                  </a:lnTo>
                  <a:lnTo>
                    <a:pt x="31" y="292"/>
                  </a:lnTo>
                  <a:lnTo>
                    <a:pt x="31" y="292"/>
                  </a:lnTo>
                  <a:lnTo>
                    <a:pt x="48" y="275"/>
                  </a:lnTo>
                  <a:lnTo>
                    <a:pt x="56" y="266"/>
                  </a:lnTo>
                  <a:lnTo>
                    <a:pt x="63" y="256"/>
                  </a:lnTo>
                  <a:lnTo>
                    <a:pt x="63" y="256"/>
                  </a:lnTo>
                  <a:lnTo>
                    <a:pt x="82" y="229"/>
                  </a:lnTo>
                  <a:lnTo>
                    <a:pt x="102" y="206"/>
                  </a:lnTo>
                  <a:lnTo>
                    <a:pt x="124" y="182"/>
                  </a:lnTo>
                  <a:lnTo>
                    <a:pt x="147" y="158"/>
                  </a:lnTo>
                  <a:lnTo>
                    <a:pt x="147" y="158"/>
                  </a:lnTo>
                  <a:lnTo>
                    <a:pt x="191" y="114"/>
                  </a:lnTo>
                  <a:lnTo>
                    <a:pt x="213" y="91"/>
                  </a:lnTo>
                  <a:lnTo>
                    <a:pt x="236" y="70"/>
                  </a:lnTo>
                  <a:lnTo>
                    <a:pt x="236" y="70"/>
                  </a:lnTo>
                  <a:lnTo>
                    <a:pt x="259" y="49"/>
                  </a:lnTo>
                  <a:lnTo>
                    <a:pt x="283" y="27"/>
                  </a:lnTo>
                  <a:lnTo>
                    <a:pt x="283" y="27"/>
                  </a:lnTo>
                  <a:lnTo>
                    <a:pt x="295" y="18"/>
                  </a:lnTo>
                  <a:lnTo>
                    <a:pt x="300" y="13"/>
                  </a:lnTo>
                  <a:lnTo>
                    <a:pt x="303" y="6"/>
                  </a:lnTo>
                  <a:lnTo>
                    <a:pt x="303" y="6"/>
                  </a:lnTo>
                  <a:lnTo>
                    <a:pt x="304" y="4"/>
                  </a:lnTo>
                  <a:lnTo>
                    <a:pt x="303" y="2"/>
                  </a:lnTo>
                  <a:lnTo>
                    <a:pt x="302" y="1"/>
                  </a:lnTo>
                  <a:lnTo>
                    <a:pt x="300" y="0"/>
                  </a:lnTo>
                  <a:lnTo>
                    <a:pt x="297" y="0"/>
                  </a:lnTo>
                  <a:lnTo>
                    <a:pt x="295" y="1"/>
                  </a:lnTo>
                  <a:lnTo>
                    <a:pt x="293" y="3"/>
                  </a:lnTo>
                  <a:lnTo>
                    <a:pt x="29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1" name="chenying0907 527"/>
            <p:cNvSpPr>
              <a:spLocks/>
            </p:cNvSpPr>
            <p:nvPr/>
          </p:nvSpPr>
          <p:spPr bwMode="auto">
            <a:xfrm>
              <a:off x="2405063" y="3481388"/>
              <a:ext cx="68263" cy="88900"/>
            </a:xfrm>
            <a:custGeom>
              <a:avLst/>
              <a:gdLst/>
              <a:ahLst/>
              <a:cxnLst>
                <a:cxn ang="0">
                  <a:pos x="120" y="2"/>
                </a:cxn>
                <a:cxn ang="0">
                  <a:pos x="120" y="2"/>
                </a:cxn>
                <a:cxn ang="0">
                  <a:pos x="108" y="16"/>
                </a:cxn>
                <a:cxn ang="0">
                  <a:pos x="97" y="31"/>
                </a:cxn>
                <a:cxn ang="0">
                  <a:pos x="97" y="31"/>
                </a:cxn>
                <a:cxn ang="0">
                  <a:pos x="88" y="41"/>
                </a:cxn>
                <a:cxn ang="0">
                  <a:pos x="79" y="51"/>
                </a:cxn>
                <a:cxn ang="0">
                  <a:pos x="71" y="62"/>
                </a:cxn>
                <a:cxn ang="0">
                  <a:pos x="64" y="72"/>
                </a:cxn>
                <a:cxn ang="0">
                  <a:pos x="64" y="72"/>
                </a:cxn>
                <a:cxn ang="0">
                  <a:pos x="48" y="95"/>
                </a:cxn>
                <a:cxn ang="0">
                  <a:pos x="32" y="117"/>
                </a:cxn>
                <a:cxn ang="0">
                  <a:pos x="15" y="138"/>
                </a:cxn>
                <a:cxn ang="0">
                  <a:pos x="0" y="161"/>
                </a:cxn>
                <a:cxn ang="0">
                  <a:pos x="0" y="161"/>
                </a:cxn>
                <a:cxn ang="0">
                  <a:pos x="0" y="163"/>
                </a:cxn>
                <a:cxn ang="0">
                  <a:pos x="0" y="164"/>
                </a:cxn>
                <a:cxn ang="0">
                  <a:pos x="1" y="166"/>
                </a:cxn>
                <a:cxn ang="0">
                  <a:pos x="2" y="167"/>
                </a:cxn>
                <a:cxn ang="0">
                  <a:pos x="4" y="167"/>
                </a:cxn>
                <a:cxn ang="0">
                  <a:pos x="5" y="167"/>
                </a:cxn>
                <a:cxn ang="0">
                  <a:pos x="7" y="167"/>
                </a:cxn>
                <a:cxn ang="0">
                  <a:pos x="8" y="165"/>
                </a:cxn>
                <a:cxn ang="0">
                  <a:pos x="8" y="165"/>
                </a:cxn>
                <a:cxn ang="0">
                  <a:pos x="22" y="144"/>
                </a:cxn>
                <a:cxn ang="0">
                  <a:pos x="37" y="125"/>
                </a:cxn>
                <a:cxn ang="0">
                  <a:pos x="52" y="104"/>
                </a:cxn>
                <a:cxn ang="0">
                  <a:pos x="67" y="85"/>
                </a:cxn>
                <a:cxn ang="0">
                  <a:pos x="67" y="85"/>
                </a:cxn>
                <a:cxn ang="0">
                  <a:pos x="81" y="65"/>
                </a:cxn>
                <a:cxn ang="0">
                  <a:pos x="96" y="45"/>
                </a:cxn>
                <a:cxn ang="0">
                  <a:pos x="111" y="26"/>
                </a:cxn>
                <a:cxn ang="0">
                  <a:pos x="128" y="8"/>
                </a:cxn>
                <a:cxn ang="0">
                  <a:pos x="128" y="8"/>
                </a:cxn>
                <a:cxn ang="0">
                  <a:pos x="129" y="7"/>
                </a:cxn>
                <a:cxn ang="0">
                  <a:pos x="129" y="5"/>
                </a:cxn>
                <a:cxn ang="0">
                  <a:pos x="129" y="3"/>
                </a:cxn>
                <a:cxn ang="0">
                  <a:pos x="128" y="2"/>
                </a:cxn>
                <a:cxn ang="0">
                  <a:pos x="126" y="1"/>
                </a:cxn>
                <a:cxn ang="0">
                  <a:pos x="125" y="0"/>
                </a:cxn>
                <a:cxn ang="0">
                  <a:pos x="122" y="1"/>
                </a:cxn>
                <a:cxn ang="0">
                  <a:pos x="120" y="2"/>
                </a:cxn>
                <a:cxn ang="0">
                  <a:pos x="120" y="2"/>
                </a:cxn>
              </a:cxnLst>
              <a:rect l="0" t="0" r="r" b="b"/>
              <a:pathLst>
                <a:path w="129" h="167">
                  <a:moveTo>
                    <a:pt x="120" y="2"/>
                  </a:moveTo>
                  <a:lnTo>
                    <a:pt x="120" y="2"/>
                  </a:lnTo>
                  <a:lnTo>
                    <a:pt x="108" y="16"/>
                  </a:lnTo>
                  <a:lnTo>
                    <a:pt x="97" y="31"/>
                  </a:lnTo>
                  <a:lnTo>
                    <a:pt x="97" y="31"/>
                  </a:lnTo>
                  <a:lnTo>
                    <a:pt x="88" y="41"/>
                  </a:lnTo>
                  <a:lnTo>
                    <a:pt x="79" y="51"/>
                  </a:lnTo>
                  <a:lnTo>
                    <a:pt x="71" y="62"/>
                  </a:lnTo>
                  <a:lnTo>
                    <a:pt x="64" y="72"/>
                  </a:lnTo>
                  <a:lnTo>
                    <a:pt x="64" y="72"/>
                  </a:lnTo>
                  <a:lnTo>
                    <a:pt x="48" y="95"/>
                  </a:lnTo>
                  <a:lnTo>
                    <a:pt x="32" y="117"/>
                  </a:lnTo>
                  <a:lnTo>
                    <a:pt x="15" y="138"/>
                  </a:lnTo>
                  <a:lnTo>
                    <a:pt x="0" y="161"/>
                  </a:lnTo>
                  <a:lnTo>
                    <a:pt x="0" y="161"/>
                  </a:lnTo>
                  <a:lnTo>
                    <a:pt x="0" y="163"/>
                  </a:lnTo>
                  <a:lnTo>
                    <a:pt x="0" y="164"/>
                  </a:lnTo>
                  <a:lnTo>
                    <a:pt x="1" y="166"/>
                  </a:lnTo>
                  <a:lnTo>
                    <a:pt x="2" y="167"/>
                  </a:lnTo>
                  <a:lnTo>
                    <a:pt x="4" y="167"/>
                  </a:lnTo>
                  <a:lnTo>
                    <a:pt x="5" y="167"/>
                  </a:lnTo>
                  <a:lnTo>
                    <a:pt x="7" y="167"/>
                  </a:lnTo>
                  <a:lnTo>
                    <a:pt x="8" y="165"/>
                  </a:lnTo>
                  <a:lnTo>
                    <a:pt x="8" y="165"/>
                  </a:lnTo>
                  <a:lnTo>
                    <a:pt x="22" y="144"/>
                  </a:lnTo>
                  <a:lnTo>
                    <a:pt x="37" y="125"/>
                  </a:lnTo>
                  <a:lnTo>
                    <a:pt x="52" y="104"/>
                  </a:lnTo>
                  <a:lnTo>
                    <a:pt x="67" y="85"/>
                  </a:lnTo>
                  <a:lnTo>
                    <a:pt x="67" y="85"/>
                  </a:lnTo>
                  <a:lnTo>
                    <a:pt x="81" y="65"/>
                  </a:lnTo>
                  <a:lnTo>
                    <a:pt x="96" y="45"/>
                  </a:lnTo>
                  <a:lnTo>
                    <a:pt x="111" y="26"/>
                  </a:lnTo>
                  <a:lnTo>
                    <a:pt x="128" y="8"/>
                  </a:lnTo>
                  <a:lnTo>
                    <a:pt x="128" y="8"/>
                  </a:lnTo>
                  <a:lnTo>
                    <a:pt x="129" y="7"/>
                  </a:lnTo>
                  <a:lnTo>
                    <a:pt x="129" y="5"/>
                  </a:lnTo>
                  <a:lnTo>
                    <a:pt x="129" y="3"/>
                  </a:lnTo>
                  <a:lnTo>
                    <a:pt x="128" y="2"/>
                  </a:lnTo>
                  <a:lnTo>
                    <a:pt x="126" y="1"/>
                  </a:lnTo>
                  <a:lnTo>
                    <a:pt x="125" y="0"/>
                  </a:lnTo>
                  <a:lnTo>
                    <a:pt x="122" y="1"/>
                  </a:lnTo>
                  <a:lnTo>
                    <a:pt x="120" y="2"/>
                  </a:lnTo>
                  <a:lnTo>
                    <a:pt x="1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2" name="chenying0907 528"/>
            <p:cNvSpPr>
              <a:spLocks/>
            </p:cNvSpPr>
            <p:nvPr/>
          </p:nvSpPr>
          <p:spPr bwMode="auto">
            <a:xfrm>
              <a:off x="2468563" y="3505200"/>
              <a:ext cx="55563" cy="65088"/>
            </a:xfrm>
            <a:custGeom>
              <a:avLst/>
              <a:gdLst/>
              <a:ahLst/>
              <a:cxnLst>
                <a:cxn ang="0">
                  <a:pos x="96" y="2"/>
                </a:cxn>
                <a:cxn ang="0">
                  <a:pos x="96" y="2"/>
                </a:cxn>
                <a:cxn ang="0">
                  <a:pos x="71" y="29"/>
                </a:cxn>
                <a:cxn ang="0">
                  <a:pos x="46" y="57"/>
                </a:cxn>
                <a:cxn ang="0">
                  <a:pos x="23" y="86"/>
                </a:cxn>
                <a:cxn ang="0">
                  <a:pos x="1" y="117"/>
                </a:cxn>
                <a:cxn ang="0">
                  <a:pos x="1" y="117"/>
                </a:cxn>
                <a:cxn ang="0">
                  <a:pos x="0" y="119"/>
                </a:cxn>
                <a:cxn ang="0">
                  <a:pos x="0" y="120"/>
                </a:cxn>
                <a:cxn ang="0">
                  <a:pos x="1" y="122"/>
                </a:cxn>
                <a:cxn ang="0">
                  <a:pos x="2" y="123"/>
                </a:cxn>
                <a:cxn ang="0">
                  <a:pos x="4" y="123"/>
                </a:cxn>
                <a:cxn ang="0">
                  <a:pos x="7" y="123"/>
                </a:cxn>
                <a:cxn ang="0">
                  <a:pos x="8" y="123"/>
                </a:cxn>
                <a:cxn ang="0">
                  <a:pos x="10" y="121"/>
                </a:cxn>
                <a:cxn ang="0">
                  <a:pos x="10" y="121"/>
                </a:cxn>
                <a:cxn ang="0">
                  <a:pos x="30" y="91"/>
                </a:cxn>
                <a:cxn ang="0">
                  <a:pos x="54" y="63"/>
                </a:cxn>
                <a:cxn ang="0">
                  <a:pos x="78" y="35"/>
                </a:cxn>
                <a:cxn ang="0">
                  <a:pos x="104" y="9"/>
                </a:cxn>
                <a:cxn ang="0">
                  <a:pos x="104" y="9"/>
                </a:cxn>
                <a:cxn ang="0">
                  <a:pos x="105" y="6"/>
                </a:cxn>
                <a:cxn ang="0">
                  <a:pos x="105" y="5"/>
                </a:cxn>
                <a:cxn ang="0">
                  <a:pos x="105" y="3"/>
                </a:cxn>
                <a:cxn ang="0">
                  <a:pos x="104" y="2"/>
                </a:cxn>
                <a:cxn ang="0">
                  <a:pos x="102" y="1"/>
                </a:cxn>
                <a:cxn ang="0">
                  <a:pos x="101" y="0"/>
                </a:cxn>
                <a:cxn ang="0">
                  <a:pos x="98" y="1"/>
                </a:cxn>
                <a:cxn ang="0">
                  <a:pos x="96" y="2"/>
                </a:cxn>
                <a:cxn ang="0">
                  <a:pos x="96" y="2"/>
                </a:cxn>
              </a:cxnLst>
              <a:rect l="0" t="0" r="r" b="b"/>
              <a:pathLst>
                <a:path w="105" h="123">
                  <a:moveTo>
                    <a:pt x="96" y="2"/>
                  </a:moveTo>
                  <a:lnTo>
                    <a:pt x="96" y="2"/>
                  </a:lnTo>
                  <a:lnTo>
                    <a:pt x="71" y="29"/>
                  </a:lnTo>
                  <a:lnTo>
                    <a:pt x="46" y="57"/>
                  </a:lnTo>
                  <a:lnTo>
                    <a:pt x="23" y="86"/>
                  </a:lnTo>
                  <a:lnTo>
                    <a:pt x="1" y="117"/>
                  </a:lnTo>
                  <a:lnTo>
                    <a:pt x="1" y="117"/>
                  </a:lnTo>
                  <a:lnTo>
                    <a:pt x="0" y="119"/>
                  </a:lnTo>
                  <a:lnTo>
                    <a:pt x="0" y="120"/>
                  </a:lnTo>
                  <a:lnTo>
                    <a:pt x="1" y="122"/>
                  </a:lnTo>
                  <a:lnTo>
                    <a:pt x="2" y="123"/>
                  </a:lnTo>
                  <a:lnTo>
                    <a:pt x="4" y="123"/>
                  </a:lnTo>
                  <a:lnTo>
                    <a:pt x="7" y="123"/>
                  </a:lnTo>
                  <a:lnTo>
                    <a:pt x="8" y="123"/>
                  </a:lnTo>
                  <a:lnTo>
                    <a:pt x="10" y="121"/>
                  </a:lnTo>
                  <a:lnTo>
                    <a:pt x="10" y="121"/>
                  </a:lnTo>
                  <a:lnTo>
                    <a:pt x="30" y="91"/>
                  </a:lnTo>
                  <a:lnTo>
                    <a:pt x="54" y="63"/>
                  </a:lnTo>
                  <a:lnTo>
                    <a:pt x="78" y="35"/>
                  </a:lnTo>
                  <a:lnTo>
                    <a:pt x="104" y="9"/>
                  </a:lnTo>
                  <a:lnTo>
                    <a:pt x="104" y="9"/>
                  </a:lnTo>
                  <a:lnTo>
                    <a:pt x="105" y="6"/>
                  </a:lnTo>
                  <a:lnTo>
                    <a:pt x="105" y="5"/>
                  </a:lnTo>
                  <a:lnTo>
                    <a:pt x="105" y="3"/>
                  </a:lnTo>
                  <a:lnTo>
                    <a:pt x="104" y="2"/>
                  </a:lnTo>
                  <a:lnTo>
                    <a:pt x="102" y="1"/>
                  </a:lnTo>
                  <a:lnTo>
                    <a:pt x="101" y="0"/>
                  </a:lnTo>
                  <a:lnTo>
                    <a:pt x="98" y="1"/>
                  </a:lnTo>
                  <a:lnTo>
                    <a:pt x="96" y="2"/>
                  </a:lnTo>
                  <a:lnTo>
                    <a:pt x="9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3" name="chenying0907 529"/>
            <p:cNvSpPr>
              <a:spLocks/>
            </p:cNvSpPr>
            <p:nvPr/>
          </p:nvSpPr>
          <p:spPr bwMode="auto">
            <a:xfrm>
              <a:off x="2498726" y="3582988"/>
              <a:ext cx="82550" cy="95250"/>
            </a:xfrm>
            <a:custGeom>
              <a:avLst/>
              <a:gdLst/>
              <a:ahLst/>
              <a:cxnLst>
                <a:cxn ang="0">
                  <a:pos x="147" y="1"/>
                </a:cxn>
                <a:cxn ang="0">
                  <a:pos x="147" y="1"/>
                </a:cxn>
                <a:cxn ang="0">
                  <a:pos x="107" y="41"/>
                </a:cxn>
                <a:cxn ang="0">
                  <a:pos x="87" y="61"/>
                </a:cxn>
                <a:cxn ang="0">
                  <a:pos x="67" y="82"/>
                </a:cxn>
                <a:cxn ang="0">
                  <a:pos x="49" y="103"/>
                </a:cxn>
                <a:cxn ang="0">
                  <a:pos x="31" y="125"/>
                </a:cxn>
                <a:cxn ang="0">
                  <a:pos x="16" y="149"/>
                </a:cxn>
                <a:cxn ang="0">
                  <a:pos x="1" y="173"/>
                </a:cxn>
                <a:cxn ang="0">
                  <a:pos x="1" y="173"/>
                </a:cxn>
                <a:cxn ang="0">
                  <a:pos x="0" y="176"/>
                </a:cxn>
                <a:cxn ang="0">
                  <a:pos x="0" y="177"/>
                </a:cxn>
                <a:cxn ang="0">
                  <a:pos x="1" y="179"/>
                </a:cxn>
                <a:cxn ang="0">
                  <a:pos x="3" y="180"/>
                </a:cxn>
                <a:cxn ang="0">
                  <a:pos x="4" y="180"/>
                </a:cxn>
                <a:cxn ang="0">
                  <a:pos x="6" y="180"/>
                </a:cxn>
                <a:cxn ang="0">
                  <a:pos x="7" y="180"/>
                </a:cxn>
                <a:cxn ang="0">
                  <a:pos x="9" y="178"/>
                </a:cxn>
                <a:cxn ang="0">
                  <a:pos x="9" y="178"/>
                </a:cxn>
                <a:cxn ang="0">
                  <a:pos x="23" y="154"/>
                </a:cxn>
                <a:cxn ang="0">
                  <a:pos x="39" y="130"/>
                </a:cxn>
                <a:cxn ang="0">
                  <a:pos x="57" y="108"/>
                </a:cxn>
                <a:cxn ang="0">
                  <a:pos x="75" y="88"/>
                </a:cxn>
                <a:cxn ang="0">
                  <a:pos x="94" y="67"/>
                </a:cxn>
                <a:cxn ang="0">
                  <a:pos x="114" y="47"/>
                </a:cxn>
                <a:cxn ang="0">
                  <a:pos x="154" y="8"/>
                </a:cxn>
                <a:cxn ang="0">
                  <a:pos x="154" y="8"/>
                </a:cxn>
                <a:cxn ang="0">
                  <a:pos x="155" y="6"/>
                </a:cxn>
                <a:cxn ang="0">
                  <a:pos x="155" y="5"/>
                </a:cxn>
                <a:cxn ang="0">
                  <a:pos x="155" y="3"/>
                </a:cxn>
                <a:cxn ang="0">
                  <a:pos x="154" y="2"/>
                </a:cxn>
                <a:cxn ang="0">
                  <a:pos x="152" y="1"/>
                </a:cxn>
                <a:cxn ang="0">
                  <a:pos x="151" y="0"/>
                </a:cxn>
                <a:cxn ang="0">
                  <a:pos x="149" y="0"/>
                </a:cxn>
                <a:cxn ang="0">
                  <a:pos x="147" y="1"/>
                </a:cxn>
                <a:cxn ang="0">
                  <a:pos x="147" y="1"/>
                </a:cxn>
              </a:cxnLst>
              <a:rect l="0" t="0" r="r" b="b"/>
              <a:pathLst>
                <a:path w="155" h="180">
                  <a:moveTo>
                    <a:pt x="147" y="1"/>
                  </a:moveTo>
                  <a:lnTo>
                    <a:pt x="147" y="1"/>
                  </a:lnTo>
                  <a:lnTo>
                    <a:pt x="107" y="41"/>
                  </a:lnTo>
                  <a:lnTo>
                    <a:pt x="87" y="61"/>
                  </a:lnTo>
                  <a:lnTo>
                    <a:pt x="67" y="82"/>
                  </a:lnTo>
                  <a:lnTo>
                    <a:pt x="49" y="103"/>
                  </a:lnTo>
                  <a:lnTo>
                    <a:pt x="31" y="125"/>
                  </a:lnTo>
                  <a:lnTo>
                    <a:pt x="16" y="149"/>
                  </a:lnTo>
                  <a:lnTo>
                    <a:pt x="1" y="173"/>
                  </a:lnTo>
                  <a:lnTo>
                    <a:pt x="1" y="173"/>
                  </a:lnTo>
                  <a:lnTo>
                    <a:pt x="0" y="176"/>
                  </a:lnTo>
                  <a:lnTo>
                    <a:pt x="0" y="177"/>
                  </a:lnTo>
                  <a:lnTo>
                    <a:pt x="1" y="179"/>
                  </a:lnTo>
                  <a:lnTo>
                    <a:pt x="3" y="180"/>
                  </a:lnTo>
                  <a:lnTo>
                    <a:pt x="4" y="180"/>
                  </a:lnTo>
                  <a:lnTo>
                    <a:pt x="6" y="180"/>
                  </a:lnTo>
                  <a:lnTo>
                    <a:pt x="7" y="180"/>
                  </a:lnTo>
                  <a:lnTo>
                    <a:pt x="9" y="178"/>
                  </a:lnTo>
                  <a:lnTo>
                    <a:pt x="9" y="178"/>
                  </a:lnTo>
                  <a:lnTo>
                    <a:pt x="23" y="154"/>
                  </a:lnTo>
                  <a:lnTo>
                    <a:pt x="39" y="130"/>
                  </a:lnTo>
                  <a:lnTo>
                    <a:pt x="57" y="108"/>
                  </a:lnTo>
                  <a:lnTo>
                    <a:pt x="75" y="88"/>
                  </a:lnTo>
                  <a:lnTo>
                    <a:pt x="94" y="67"/>
                  </a:lnTo>
                  <a:lnTo>
                    <a:pt x="114" y="47"/>
                  </a:lnTo>
                  <a:lnTo>
                    <a:pt x="154" y="8"/>
                  </a:lnTo>
                  <a:lnTo>
                    <a:pt x="154" y="8"/>
                  </a:lnTo>
                  <a:lnTo>
                    <a:pt x="155" y="6"/>
                  </a:lnTo>
                  <a:lnTo>
                    <a:pt x="155" y="5"/>
                  </a:lnTo>
                  <a:lnTo>
                    <a:pt x="155" y="3"/>
                  </a:lnTo>
                  <a:lnTo>
                    <a:pt x="154" y="2"/>
                  </a:lnTo>
                  <a:lnTo>
                    <a:pt x="152" y="1"/>
                  </a:lnTo>
                  <a:lnTo>
                    <a:pt x="151" y="0"/>
                  </a:lnTo>
                  <a:lnTo>
                    <a:pt x="149" y="0"/>
                  </a:lnTo>
                  <a:lnTo>
                    <a:pt x="147" y="1"/>
                  </a:lnTo>
                  <a:lnTo>
                    <a:pt x="1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4" name="chenying0907 530"/>
            <p:cNvSpPr>
              <a:spLocks/>
            </p:cNvSpPr>
            <p:nvPr/>
          </p:nvSpPr>
          <p:spPr bwMode="auto">
            <a:xfrm>
              <a:off x="2598738" y="3586163"/>
              <a:ext cx="39688" cy="50800"/>
            </a:xfrm>
            <a:custGeom>
              <a:avLst/>
              <a:gdLst/>
              <a:ahLst/>
              <a:cxnLst>
                <a:cxn ang="0">
                  <a:pos x="64" y="2"/>
                </a:cxn>
                <a:cxn ang="0">
                  <a:pos x="64" y="2"/>
                </a:cxn>
                <a:cxn ang="0">
                  <a:pos x="48" y="25"/>
                </a:cxn>
                <a:cxn ang="0">
                  <a:pos x="31" y="47"/>
                </a:cxn>
                <a:cxn ang="0">
                  <a:pos x="15" y="68"/>
                </a:cxn>
                <a:cxn ang="0">
                  <a:pos x="7" y="80"/>
                </a:cxn>
                <a:cxn ang="0">
                  <a:pos x="0" y="91"/>
                </a:cxn>
                <a:cxn ang="0">
                  <a:pos x="0" y="91"/>
                </a:cxn>
                <a:cxn ang="0">
                  <a:pos x="0" y="93"/>
                </a:cxn>
                <a:cxn ang="0">
                  <a:pos x="0" y="95"/>
                </a:cxn>
                <a:cxn ang="0">
                  <a:pos x="1" y="96"/>
                </a:cxn>
                <a:cxn ang="0">
                  <a:pos x="2" y="97"/>
                </a:cxn>
                <a:cxn ang="0">
                  <a:pos x="4" y="98"/>
                </a:cxn>
                <a:cxn ang="0">
                  <a:pos x="5" y="98"/>
                </a:cxn>
                <a:cxn ang="0">
                  <a:pos x="7" y="97"/>
                </a:cxn>
                <a:cxn ang="0">
                  <a:pos x="8" y="96"/>
                </a:cxn>
                <a:cxn ang="0">
                  <a:pos x="8" y="96"/>
                </a:cxn>
                <a:cxn ang="0">
                  <a:pos x="16" y="84"/>
                </a:cxn>
                <a:cxn ang="0">
                  <a:pos x="23" y="73"/>
                </a:cxn>
                <a:cxn ang="0">
                  <a:pos x="39" y="51"/>
                </a:cxn>
                <a:cxn ang="0">
                  <a:pos x="56" y="29"/>
                </a:cxn>
                <a:cxn ang="0">
                  <a:pos x="73" y="7"/>
                </a:cxn>
                <a:cxn ang="0">
                  <a:pos x="73" y="7"/>
                </a:cxn>
                <a:cxn ang="0">
                  <a:pos x="73" y="5"/>
                </a:cxn>
                <a:cxn ang="0">
                  <a:pos x="73" y="4"/>
                </a:cxn>
                <a:cxn ang="0">
                  <a:pos x="71" y="2"/>
                </a:cxn>
                <a:cxn ang="0">
                  <a:pos x="70" y="1"/>
                </a:cxn>
                <a:cxn ang="0">
                  <a:pos x="67" y="0"/>
                </a:cxn>
                <a:cxn ang="0">
                  <a:pos x="65" y="1"/>
                </a:cxn>
                <a:cxn ang="0">
                  <a:pos x="64" y="2"/>
                </a:cxn>
                <a:cxn ang="0">
                  <a:pos x="64" y="2"/>
                </a:cxn>
              </a:cxnLst>
              <a:rect l="0" t="0" r="r" b="b"/>
              <a:pathLst>
                <a:path w="73" h="98">
                  <a:moveTo>
                    <a:pt x="64" y="2"/>
                  </a:moveTo>
                  <a:lnTo>
                    <a:pt x="64" y="2"/>
                  </a:lnTo>
                  <a:lnTo>
                    <a:pt x="48" y="25"/>
                  </a:lnTo>
                  <a:lnTo>
                    <a:pt x="31" y="47"/>
                  </a:lnTo>
                  <a:lnTo>
                    <a:pt x="15" y="68"/>
                  </a:lnTo>
                  <a:lnTo>
                    <a:pt x="7" y="80"/>
                  </a:lnTo>
                  <a:lnTo>
                    <a:pt x="0" y="91"/>
                  </a:lnTo>
                  <a:lnTo>
                    <a:pt x="0" y="91"/>
                  </a:lnTo>
                  <a:lnTo>
                    <a:pt x="0" y="93"/>
                  </a:lnTo>
                  <a:lnTo>
                    <a:pt x="0" y="95"/>
                  </a:lnTo>
                  <a:lnTo>
                    <a:pt x="1" y="96"/>
                  </a:lnTo>
                  <a:lnTo>
                    <a:pt x="2" y="97"/>
                  </a:lnTo>
                  <a:lnTo>
                    <a:pt x="4" y="98"/>
                  </a:lnTo>
                  <a:lnTo>
                    <a:pt x="5" y="98"/>
                  </a:lnTo>
                  <a:lnTo>
                    <a:pt x="7" y="97"/>
                  </a:lnTo>
                  <a:lnTo>
                    <a:pt x="8" y="96"/>
                  </a:lnTo>
                  <a:lnTo>
                    <a:pt x="8" y="96"/>
                  </a:lnTo>
                  <a:lnTo>
                    <a:pt x="16" y="84"/>
                  </a:lnTo>
                  <a:lnTo>
                    <a:pt x="23" y="73"/>
                  </a:lnTo>
                  <a:lnTo>
                    <a:pt x="39" y="51"/>
                  </a:lnTo>
                  <a:lnTo>
                    <a:pt x="56" y="29"/>
                  </a:lnTo>
                  <a:lnTo>
                    <a:pt x="73" y="7"/>
                  </a:lnTo>
                  <a:lnTo>
                    <a:pt x="73" y="7"/>
                  </a:lnTo>
                  <a:lnTo>
                    <a:pt x="73" y="5"/>
                  </a:lnTo>
                  <a:lnTo>
                    <a:pt x="73" y="4"/>
                  </a:lnTo>
                  <a:lnTo>
                    <a:pt x="71" y="2"/>
                  </a:lnTo>
                  <a:lnTo>
                    <a:pt x="70" y="1"/>
                  </a:lnTo>
                  <a:lnTo>
                    <a:pt x="67" y="0"/>
                  </a:lnTo>
                  <a:lnTo>
                    <a:pt x="65"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5" name="chenying0907 531"/>
            <p:cNvSpPr>
              <a:spLocks/>
            </p:cNvSpPr>
            <p:nvPr/>
          </p:nvSpPr>
          <p:spPr bwMode="auto">
            <a:xfrm>
              <a:off x="2665413" y="3605213"/>
              <a:ext cx="28575" cy="46038"/>
            </a:xfrm>
            <a:custGeom>
              <a:avLst/>
              <a:gdLst/>
              <a:ahLst/>
              <a:cxnLst>
                <a:cxn ang="0">
                  <a:pos x="45" y="3"/>
                </a:cxn>
                <a:cxn ang="0">
                  <a:pos x="45" y="3"/>
                </a:cxn>
                <a:cxn ang="0">
                  <a:pos x="42" y="15"/>
                </a:cxn>
                <a:cxn ang="0">
                  <a:pos x="37" y="24"/>
                </a:cxn>
                <a:cxn ang="0">
                  <a:pos x="31" y="33"/>
                </a:cxn>
                <a:cxn ang="0">
                  <a:pos x="25" y="43"/>
                </a:cxn>
                <a:cxn ang="0">
                  <a:pos x="13" y="60"/>
                </a:cxn>
                <a:cxn ang="0">
                  <a:pos x="6" y="69"/>
                </a:cxn>
                <a:cxn ang="0">
                  <a:pos x="1" y="79"/>
                </a:cxn>
                <a:cxn ang="0">
                  <a:pos x="1" y="79"/>
                </a:cxn>
                <a:cxn ang="0">
                  <a:pos x="0" y="81"/>
                </a:cxn>
                <a:cxn ang="0">
                  <a:pos x="0" y="82"/>
                </a:cxn>
                <a:cxn ang="0">
                  <a:pos x="1" y="84"/>
                </a:cxn>
                <a:cxn ang="0">
                  <a:pos x="3" y="85"/>
                </a:cxn>
                <a:cxn ang="0">
                  <a:pos x="4" y="85"/>
                </a:cxn>
                <a:cxn ang="0">
                  <a:pos x="6" y="85"/>
                </a:cxn>
                <a:cxn ang="0">
                  <a:pos x="7" y="85"/>
                </a:cxn>
                <a:cxn ang="0">
                  <a:pos x="10" y="83"/>
                </a:cxn>
                <a:cxn ang="0">
                  <a:pos x="10" y="83"/>
                </a:cxn>
                <a:cxn ang="0">
                  <a:pos x="15" y="74"/>
                </a:cxn>
                <a:cxn ang="0">
                  <a:pos x="21" y="64"/>
                </a:cxn>
                <a:cxn ang="0">
                  <a:pos x="34" y="46"/>
                </a:cxn>
                <a:cxn ang="0">
                  <a:pos x="41" y="36"/>
                </a:cxn>
                <a:cxn ang="0">
                  <a:pos x="46" y="27"/>
                </a:cxn>
                <a:cxn ang="0">
                  <a:pos x="51" y="17"/>
                </a:cxn>
                <a:cxn ang="0">
                  <a:pos x="54" y="7"/>
                </a:cxn>
                <a:cxn ang="0">
                  <a:pos x="54" y="7"/>
                </a:cxn>
                <a:cxn ang="0">
                  <a:pos x="54" y="4"/>
                </a:cxn>
                <a:cxn ang="0">
                  <a:pos x="53" y="2"/>
                </a:cxn>
                <a:cxn ang="0">
                  <a:pos x="52" y="1"/>
                </a:cxn>
                <a:cxn ang="0">
                  <a:pos x="51" y="0"/>
                </a:cxn>
                <a:cxn ang="0">
                  <a:pos x="49" y="0"/>
                </a:cxn>
                <a:cxn ang="0">
                  <a:pos x="47" y="0"/>
                </a:cxn>
                <a:cxn ang="0">
                  <a:pos x="46" y="1"/>
                </a:cxn>
                <a:cxn ang="0">
                  <a:pos x="45" y="3"/>
                </a:cxn>
                <a:cxn ang="0">
                  <a:pos x="45" y="3"/>
                </a:cxn>
              </a:cxnLst>
              <a:rect l="0" t="0" r="r" b="b"/>
              <a:pathLst>
                <a:path w="54" h="85">
                  <a:moveTo>
                    <a:pt x="45" y="3"/>
                  </a:moveTo>
                  <a:lnTo>
                    <a:pt x="45" y="3"/>
                  </a:lnTo>
                  <a:lnTo>
                    <a:pt x="42" y="15"/>
                  </a:lnTo>
                  <a:lnTo>
                    <a:pt x="37" y="24"/>
                  </a:lnTo>
                  <a:lnTo>
                    <a:pt x="31" y="33"/>
                  </a:lnTo>
                  <a:lnTo>
                    <a:pt x="25" y="43"/>
                  </a:lnTo>
                  <a:lnTo>
                    <a:pt x="13" y="60"/>
                  </a:lnTo>
                  <a:lnTo>
                    <a:pt x="6" y="69"/>
                  </a:lnTo>
                  <a:lnTo>
                    <a:pt x="1" y="79"/>
                  </a:lnTo>
                  <a:lnTo>
                    <a:pt x="1" y="79"/>
                  </a:lnTo>
                  <a:lnTo>
                    <a:pt x="0" y="81"/>
                  </a:lnTo>
                  <a:lnTo>
                    <a:pt x="0" y="82"/>
                  </a:lnTo>
                  <a:lnTo>
                    <a:pt x="1" y="84"/>
                  </a:lnTo>
                  <a:lnTo>
                    <a:pt x="3" y="85"/>
                  </a:lnTo>
                  <a:lnTo>
                    <a:pt x="4" y="85"/>
                  </a:lnTo>
                  <a:lnTo>
                    <a:pt x="6" y="85"/>
                  </a:lnTo>
                  <a:lnTo>
                    <a:pt x="7" y="85"/>
                  </a:lnTo>
                  <a:lnTo>
                    <a:pt x="10" y="83"/>
                  </a:lnTo>
                  <a:lnTo>
                    <a:pt x="10" y="83"/>
                  </a:lnTo>
                  <a:lnTo>
                    <a:pt x="15" y="74"/>
                  </a:lnTo>
                  <a:lnTo>
                    <a:pt x="21" y="64"/>
                  </a:lnTo>
                  <a:lnTo>
                    <a:pt x="34" y="46"/>
                  </a:lnTo>
                  <a:lnTo>
                    <a:pt x="41" y="36"/>
                  </a:lnTo>
                  <a:lnTo>
                    <a:pt x="46" y="27"/>
                  </a:lnTo>
                  <a:lnTo>
                    <a:pt x="51" y="17"/>
                  </a:lnTo>
                  <a:lnTo>
                    <a:pt x="54" y="7"/>
                  </a:lnTo>
                  <a:lnTo>
                    <a:pt x="54" y="7"/>
                  </a:lnTo>
                  <a:lnTo>
                    <a:pt x="54" y="4"/>
                  </a:lnTo>
                  <a:lnTo>
                    <a:pt x="53" y="2"/>
                  </a:lnTo>
                  <a:lnTo>
                    <a:pt x="52" y="1"/>
                  </a:lnTo>
                  <a:lnTo>
                    <a:pt x="51" y="0"/>
                  </a:lnTo>
                  <a:lnTo>
                    <a:pt x="49" y="0"/>
                  </a:lnTo>
                  <a:lnTo>
                    <a:pt x="47" y="0"/>
                  </a:lnTo>
                  <a:lnTo>
                    <a:pt x="46" y="1"/>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6" name="chenying0907 532"/>
            <p:cNvSpPr>
              <a:spLocks/>
            </p:cNvSpPr>
            <p:nvPr/>
          </p:nvSpPr>
          <p:spPr bwMode="auto">
            <a:xfrm>
              <a:off x="2389188" y="3224213"/>
              <a:ext cx="34925" cy="49213"/>
            </a:xfrm>
            <a:custGeom>
              <a:avLst/>
              <a:gdLst/>
              <a:ahLst/>
              <a:cxnLst>
                <a:cxn ang="0">
                  <a:pos x="59" y="1"/>
                </a:cxn>
                <a:cxn ang="0">
                  <a:pos x="59" y="1"/>
                </a:cxn>
                <a:cxn ang="0">
                  <a:pos x="48" y="9"/>
                </a:cxn>
                <a:cxn ang="0">
                  <a:pos x="39" y="17"/>
                </a:cxn>
                <a:cxn ang="0">
                  <a:pos x="29" y="27"/>
                </a:cxn>
                <a:cxn ang="0">
                  <a:pos x="21" y="38"/>
                </a:cxn>
                <a:cxn ang="0">
                  <a:pos x="15" y="50"/>
                </a:cxn>
                <a:cxn ang="0">
                  <a:pos x="9" y="62"/>
                </a:cxn>
                <a:cxn ang="0">
                  <a:pos x="4" y="74"/>
                </a:cxn>
                <a:cxn ang="0">
                  <a:pos x="0" y="86"/>
                </a:cxn>
                <a:cxn ang="0">
                  <a:pos x="0" y="86"/>
                </a:cxn>
                <a:cxn ang="0">
                  <a:pos x="0" y="88"/>
                </a:cxn>
                <a:cxn ang="0">
                  <a:pos x="1" y="90"/>
                </a:cxn>
                <a:cxn ang="0">
                  <a:pos x="2" y="91"/>
                </a:cxn>
                <a:cxn ang="0">
                  <a:pos x="4" y="92"/>
                </a:cxn>
                <a:cxn ang="0">
                  <a:pos x="5" y="92"/>
                </a:cxn>
                <a:cxn ang="0">
                  <a:pos x="7" y="91"/>
                </a:cxn>
                <a:cxn ang="0">
                  <a:pos x="8" y="90"/>
                </a:cxn>
                <a:cxn ang="0">
                  <a:pos x="9" y="89"/>
                </a:cxn>
                <a:cxn ang="0">
                  <a:pos x="9" y="89"/>
                </a:cxn>
                <a:cxn ang="0">
                  <a:pos x="13" y="78"/>
                </a:cxn>
                <a:cxn ang="0">
                  <a:pos x="17" y="66"/>
                </a:cxn>
                <a:cxn ang="0">
                  <a:pos x="22" y="55"/>
                </a:cxn>
                <a:cxn ang="0">
                  <a:pos x="29" y="44"/>
                </a:cxn>
                <a:cxn ang="0">
                  <a:pos x="37" y="33"/>
                </a:cxn>
                <a:cxn ang="0">
                  <a:pos x="45" y="24"/>
                </a:cxn>
                <a:cxn ang="0">
                  <a:pos x="54" y="16"/>
                </a:cxn>
                <a:cxn ang="0">
                  <a:pos x="64" y="10"/>
                </a:cxn>
                <a:cxn ang="0">
                  <a:pos x="64" y="10"/>
                </a:cxn>
                <a:cxn ang="0">
                  <a:pos x="66" y="9"/>
                </a:cxn>
                <a:cxn ang="0">
                  <a:pos x="66" y="7"/>
                </a:cxn>
                <a:cxn ang="0">
                  <a:pos x="66" y="4"/>
                </a:cxn>
                <a:cxn ang="0">
                  <a:pos x="66" y="3"/>
                </a:cxn>
                <a:cxn ang="0">
                  <a:pos x="65" y="1"/>
                </a:cxn>
                <a:cxn ang="0">
                  <a:pos x="63" y="0"/>
                </a:cxn>
                <a:cxn ang="0">
                  <a:pos x="60" y="0"/>
                </a:cxn>
                <a:cxn ang="0">
                  <a:pos x="59" y="1"/>
                </a:cxn>
                <a:cxn ang="0">
                  <a:pos x="59" y="1"/>
                </a:cxn>
              </a:cxnLst>
              <a:rect l="0" t="0" r="r" b="b"/>
              <a:pathLst>
                <a:path w="66" h="92">
                  <a:moveTo>
                    <a:pt x="59" y="1"/>
                  </a:moveTo>
                  <a:lnTo>
                    <a:pt x="59" y="1"/>
                  </a:lnTo>
                  <a:lnTo>
                    <a:pt x="48" y="9"/>
                  </a:lnTo>
                  <a:lnTo>
                    <a:pt x="39" y="17"/>
                  </a:lnTo>
                  <a:lnTo>
                    <a:pt x="29" y="27"/>
                  </a:lnTo>
                  <a:lnTo>
                    <a:pt x="21" y="38"/>
                  </a:lnTo>
                  <a:lnTo>
                    <a:pt x="15" y="50"/>
                  </a:lnTo>
                  <a:lnTo>
                    <a:pt x="9" y="62"/>
                  </a:lnTo>
                  <a:lnTo>
                    <a:pt x="4" y="74"/>
                  </a:lnTo>
                  <a:lnTo>
                    <a:pt x="0" y="86"/>
                  </a:lnTo>
                  <a:lnTo>
                    <a:pt x="0" y="86"/>
                  </a:lnTo>
                  <a:lnTo>
                    <a:pt x="0" y="88"/>
                  </a:lnTo>
                  <a:lnTo>
                    <a:pt x="1" y="90"/>
                  </a:lnTo>
                  <a:lnTo>
                    <a:pt x="2" y="91"/>
                  </a:lnTo>
                  <a:lnTo>
                    <a:pt x="4" y="92"/>
                  </a:lnTo>
                  <a:lnTo>
                    <a:pt x="5" y="92"/>
                  </a:lnTo>
                  <a:lnTo>
                    <a:pt x="7" y="91"/>
                  </a:lnTo>
                  <a:lnTo>
                    <a:pt x="8" y="90"/>
                  </a:lnTo>
                  <a:lnTo>
                    <a:pt x="9" y="89"/>
                  </a:lnTo>
                  <a:lnTo>
                    <a:pt x="9" y="89"/>
                  </a:lnTo>
                  <a:lnTo>
                    <a:pt x="13" y="78"/>
                  </a:lnTo>
                  <a:lnTo>
                    <a:pt x="17" y="66"/>
                  </a:lnTo>
                  <a:lnTo>
                    <a:pt x="22" y="55"/>
                  </a:lnTo>
                  <a:lnTo>
                    <a:pt x="29" y="44"/>
                  </a:lnTo>
                  <a:lnTo>
                    <a:pt x="37" y="33"/>
                  </a:lnTo>
                  <a:lnTo>
                    <a:pt x="45" y="24"/>
                  </a:lnTo>
                  <a:lnTo>
                    <a:pt x="54" y="16"/>
                  </a:lnTo>
                  <a:lnTo>
                    <a:pt x="64" y="10"/>
                  </a:lnTo>
                  <a:lnTo>
                    <a:pt x="64" y="10"/>
                  </a:lnTo>
                  <a:lnTo>
                    <a:pt x="66" y="9"/>
                  </a:lnTo>
                  <a:lnTo>
                    <a:pt x="66" y="7"/>
                  </a:lnTo>
                  <a:lnTo>
                    <a:pt x="66" y="4"/>
                  </a:lnTo>
                  <a:lnTo>
                    <a:pt x="66" y="3"/>
                  </a:lnTo>
                  <a:lnTo>
                    <a:pt x="65" y="1"/>
                  </a:lnTo>
                  <a:lnTo>
                    <a:pt x="63" y="0"/>
                  </a:lnTo>
                  <a:lnTo>
                    <a:pt x="60"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7" name="chenying0907 533"/>
            <p:cNvSpPr>
              <a:spLocks/>
            </p:cNvSpPr>
            <p:nvPr/>
          </p:nvSpPr>
          <p:spPr bwMode="auto">
            <a:xfrm>
              <a:off x="2425701" y="3241675"/>
              <a:ext cx="31750" cy="44450"/>
            </a:xfrm>
            <a:custGeom>
              <a:avLst/>
              <a:gdLst/>
              <a:ahLst/>
              <a:cxnLst>
                <a:cxn ang="0">
                  <a:pos x="50" y="2"/>
                </a:cxn>
                <a:cxn ang="0">
                  <a:pos x="50" y="2"/>
                </a:cxn>
                <a:cxn ang="0">
                  <a:pos x="45" y="13"/>
                </a:cxn>
                <a:cxn ang="0">
                  <a:pos x="39" y="22"/>
                </a:cxn>
                <a:cxn ang="0">
                  <a:pos x="26" y="41"/>
                </a:cxn>
                <a:cxn ang="0">
                  <a:pos x="12" y="59"/>
                </a:cxn>
                <a:cxn ang="0">
                  <a:pos x="6" y="69"/>
                </a:cxn>
                <a:cxn ang="0">
                  <a:pos x="0" y="79"/>
                </a:cxn>
                <a:cxn ang="0">
                  <a:pos x="0" y="79"/>
                </a:cxn>
                <a:cxn ang="0">
                  <a:pos x="0" y="80"/>
                </a:cxn>
                <a:cxn ang="0">
                  <a:pos x="0" y="82"/>
                </a:cxn>
                <a:cxn ang="0">
                  <a:pos x="1" y="84"/>
                </a:cxn>
                <a:cxn ang="0">
                  <a:pos x="2" y="85"/>
                </a:cxn>
                <a:cxn ang="0">
                  <a:pos x="4" y="85"/>
                </a:cxn>
                <a:cxn ang="0">
                  <a:pos x="5" y="85"/>
                </a:cxn>
                <a:cxn ang="0">
                  <a:pos x="7" y="85"/>
                </a:cxn>
                <a:cxn ang="0">
                  <a:pos x="8" y="83"/>
                </a:cxn>
                <a:cxn ang="0">
                  <a:pos x="8" y="83"/>
                </a:cxn>
                <a:cxn ang="0">
                  <a:pos x="14" y="74"/>
                </a:cxn>
                <a:cxn ang="0">
                  <a:pos x="20" y="63"/>
                </a:cxn>
                <a:cxn ang="0">
                  <a:pos x="34" y="45"/>
                </a:cxn>
                <a:cxn ang="0">
                  <a:pos x="47" y="27"/>
                </a:cxn>
                <a:cxn ang="0">
                  <a:pos x="53" y="17"/>
                </a:cxn>
                <a:cxn ang="0">
                  <a:pos x="59" y="8"/>
                </a:cxn>
                <a:cxn ang="0">
                  <a:pos x="59" y="8"/>
                </a:cxn>
                <a:cxn ang="0">
                  <a:pos x="60" y="6"/>
                </a:cxn>
                <a:cxn ang="0">
                  <a:pos x="59" y="3"/>
                </a:cxn>
                <a:cxn ang="0">
                  <a:pos x="58" y="2"/>
                </a:cxn>
                <a:cxn ang="0">
                  <a:pos x="57" y="0"/>
                </a:cxn>
                <a:cxn ang="0">
                  <a:pos x="56" y="0"/>
                </a:cxn>
                <a:cxn ang="0">
                  <a:pos x="53" y="0"/>
                </a:cxn>
                <a:cxn ang="0">
                  <a:pos x="51" y="1"/>
                </a:cxn>
                <a:cxn ang="0">
                  <a:pos x="50" y="2"/>
                </a:cxn>
                <a:cxn ang="0">
                  <a:pos x="50" y="2"/>
                </a:cxn>
              </a:cxnLst>
              <a:rect l="0" t="0" r="r" b="b"/>
              <a:pathLst>
                <a:path w="60" h="85">
                  <a:moveTo>
                    <a:pt x="50" y="2"/>
                  </a:moveTo>
                  <a:lnTo>
                    <a:pt x="50" y="2"/>
                  </a:lnTo>
                  <a:lnTo>
                    <a:pt x="45" y="13"/>
                  </a:lnTo>
                  <a:lnTo>
                    <a:pt x="39" y="22"/>
                  </a:lnTo>
                  <a:lnTo>
                    <a:pt x="26" y="41"/>
                  </a:lnTo>
                  <a:lnTo>
                    <a:pt x="12" y="59"/>
                  </a:lnTo>
                  <a:lnTo>
                    <a:pt x="6" y="69"/>
                  </a:lnTo>
                  <a:lnTo>
                    <a:pt x="0" y="79"/>
                  </a:lnTo>
                  <a:lnTo>
                    <a:pt x="0" y="79"/>
                  </a:lnTo>
                  <a:lnTo>
                    <a:pt x="0" y="80"/>
                  </a:lnTo>
                  <a:lnTo>
                    <a:pt x="0" y="82"/>
                  </a:lnTo>
                  <a:lnTo>
                    <a:pt x="1" y="84"/>
                  </a:lnTo>
                  <a:lnTo>
                    <a:pt x="2" y="85"/>
                  </a:lnTo>
                  <a:lnTo>
                    <a:pt x="4" y="85"/>
                  </a:lnTo>
                  <a:lnTo>
                    <a:pt x="5" y="85"/>
                  </a:lnTo>
                  <a:lnTo>
                    <a:pt x="7" y="85"/>
                  </a:lnTo>
                  <a:lnTo>
                    <a:pt x="8" y="83"/>
                  </a:lnTo>
                  <a:lnTo>
                    <a:pt x="8" y="83"/>
                  </a:lnTo>
                  <a:lnTo>
                    <a:pt x="14" y="74"/>
                  </a:lnTo>
                  <a:lnTo>
                    <a:pt x="20" y="63"/>
                  </a:lnTo>
                  <a:lnTo>
                    <a:pt x="34" y="45"/>
                  </a:lnTo>
                  <a:lnTo>
                    <a:pt x="47" y="27"/>
                  </a:lnTo>
                  <a:lnTo>
                    <a:pt x="53" y="17"/>
                  </a:lnTo>
                  <a:lnTo>
                    <a:pt x="59" y="8"/>
                  </a:lnTo>
                  <a:lnTo>
                    <a:pt x="59" y="8"/>
                  </a:lnTo>
                  <a:lnTo>
                    <a:pt x="60" y="6"/>
                  </a:lnTo>
                  <a:lnTo>
                    <a:pt x="59" y="3"/>
                  </a:lnTo>
                  <a:lnTo>
                    <a:pt x="58" y="2"/>
                  </a:lnTo>
                  <a:lnTo>
                    <a:pt x="57" y="0"/>
                  </a:lnTo>
                  <a:lnTo>
                    <a:pt x="56" y="0"/>
                  </a:lnTo>
                  <a:lnTo>
                    <a:pt x="53" y="0"/>
                  </a:lnTo>
                  <a:lnTo>
                    <a:pt x="51" y="1"/>
                  </a:lnTo>
                  <a:lnTo>
                    <a:pt x="50" y="2"/>
                  </a:lnTo>
                  <a:lnTo>
                    <a:pt x="5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8" name="chenying0907 534"/>
            <p:cNvSpPr>
              <a:spLocks/>
            </p:cNvSpPr>
            <p:nvPr/>
          </p:nvSpPr>
          <p:spPr bwMode="auto">
            <a:xfrm>
              <a:off x="2455863" y="3324225"/>
              <a:ext cx="23813" cy="39688"/>
            </a:xfrm>
            <a:custGeom>
              <a:avLst/>
              <a:gdLst/>
              <a:ahLst/>
              <a:cxnLst>
                <a:cxn ang="0">
                  <a:pos x="38" y="2"/>
                </a:cxn>
                <a:cxn ang="0">
                  <a:pos x="38" y="2"/>
                </a:cxn>
                <a:cxn ang="0">
                  <a:pos x="33" y="11"/>
                </a:cxn>
                <a:cxn ang="0">
                  <a:pos x="27" y="18"/>
                </a:cxn>
                <a:cxn ang="0">
                  <a:pos x="16" y="33"/>
                </a:cxn>
                <a:cxn ang="0">
                  <a:pos x="16" y="33"/>
                </a:cxn>
                <a:cxn ang="0">
                  <a:pos x="12" y="42"/>
                </a:cxn>
                <a:cxn ang="0">
                  <a:pos x="9" y="50"/>
                </a:cxn>
                <a:cxn ang="0">
                  <a:pos x="6" y="57"/>
                </a:cxn>
                <a:cxn ang="0">
                  <a:pos x="1" y="64"/>
                </a:cxn>
                <a:cxn ang="0">
                  <a:pos x="1" y="64"/>
                </a:cxn>
                <a:cxn ang="0">
                  <a:pos x="0" y="67"/>
                </a:cxn>
                <a:cxn ang="0">
                  <a:pos x="0" y="69"/>
                </a:cxn>
                <a:cxn ang="0">
                  <a:pos x="0" y="71"/>
                </a:cxn>
                <a:cxn ang="0">
                  <a:pos x="1" y="72"/>
                </a:cxn>
                <a:cxn ang="0">
                  <a:pos x="3" y="73"/>
                </a:cxn>
                <a:cxn ang="0">
                  <a:pos x="4" y="73"/>
                </a:cxn>
                <a:cxn ang="0">
                  <a:pos x="6" y="73"/>
                </a:cxn>
                <a:cxn ang="0">
                  <a:pos x="7" y="72"/>
                </a:cxn>
                <a:cxn ang="0">
                  <a:pos x="7" y="72"/>
                </a:cxn>
                <a:cxn ang="0">
                  <a:pos x="12" y="65"/>
                </a:cxn>
                <a:cxn ang="0">
                  <a:pos x="15" y="59"/>
                </a:cxn>
                <a:cxn ang="0">
                  <a:pos x="20" y="45"/>
                </a:cxn>
                <a:cxn ang="0">
                  <a:pos x="20" y="45"/>
                </a:cxn>
                <a:cxn ang="0">
                  <a:pos x="26" y="36"/>
                </a:cxn>
                <a:cxn ang="0">
                  <a:pos x="33" y="26"/>
                </a:cxn>
                <a:cxn ang="0">
                  <a:pos x="40" y="17"/>
                </a:cxn>
                <a:cxn ang="0">
                  <a:pos x="46" y="8"/>
                </a:cxn>
                <a:cxn ang="0">
                  <a:pos x="46" y="8"/>
                </a:cxn>
                <a:cxn ang="0">
                  <a:pos x="46" y="6"/>
                </a:cxn>
                <a:cxn ang="0">
                  <a:pos x="46" y="3"/>
                </a:cxn>
                <a:cxn ang="0">
                  <a:pos x="45" y="2"/>
                </a:cxn>
                <a:cxn ang="0">
                  <a:pos x="44" y="1"/>
                </a:cxn>
                <a:cxn ang="0">
                  <a:pos x="42" y="0"/>
                </a:cxn>
                <a:cxn ang="0">
                  <a:pos x="41" y="0"/>
                </a:cxn>
                <a:cxn ang="0">
                  <a:pos x="39" y="1"/>
                </a:cxn>
                <a:cxn ang="0">
                  <a:pos x="38" y="2"/>
                </a:cxn>
                <a:cxn ang="0">
                  <a:pos x="38" y="2"/>
                </a:cxn>
              </a:cxnLst>
              <a:rect l="0" t="0" r="r" b="b"/>
              <a:pathLst>
                <a:path w="46" h="73">
                  <a:moveTo>
                    <a:pt x="38" y="2"/>
                  </a:moveTo>
                  <a:lnTo>
                    <a:pt x="38" y="2"/>
                  </a:lnTo>
                  <a:lnTo>
                    <a:pt x="33" y="11"/>
                  </a:lnTo>
                  <a:lnTo>
                    <a:pt x="27" y="18"/>
                  </a:lnTo>
                  <a:lnTo>
                    <a:pt x="16" y="33"/>
                  </a:lnTo>
                  <a:lnTo>
                    <a:pt x="16" y="33"/>
                  </a:lnTo>
                  <a:lnTo>
                    <a:pt x="12" y="42"/>
                  </a:lnTo>
                  <a:lnTo>
                    <a:pt x="9" y="50"/>
                  </a:lnTo>
                  <a:lnTo>
                    <a:pt x="6" y="57"/>
                  </a:lnTo>
                  <a:lnTo>
                    <a:pt x="1" y="64"/>
                  </a:lnTo>
                  <a:lnTo>
                    <a:pt x="1" y="64"/>
                  </a:lnTo>
                  <a:lnTo>
                    <a:pt x="0" y="67"/>
                  </a:lnTo>
                  <a:lnTo>
                    <a:pt x="0" y="69"/>
                  </a:lnTo>
                  <a:lnTo>
                    <a:pt x="0" y="71"/>
                  </a:lnTo>
                  <a:lnTo>
                    <a:pt x="1" y="72"/>
                  </a:lnTo>
                  <a:lnTo>
                    <a:pt x="3" y="73"/>
                  </a:lnTo>
                  <a:lnTo>
                    <a:pt x="4" y="73"/>
                  </a:lnTo>
                  <a:lnTo>
                    <a:pt x="6" y="73"/>
                  </a:lnTo>
                  <a:lnTo>
                    <a:pt x="7" y="72"/>
                  </a:lnTo>
                  <a:lnTo>
                    <a:pt x="7" y="72"/>
                  </a:lnTo>
                  <a:lnTo>
                    <a:pt x="12" y="65"/>
                  </a:lnTo>
                  <a:lnTo>
                    <a:pt x="15" y="59"/>
                  </a:lnTo>
                  <a:lnTo>
                    <a:pt x="20" y="45"/>
                  </a:lnTo>
                  <a:lnTo>
                    <a:pt x="20" y="45"/>
                  </a:lnTo>
                  <a:lnTo>
                    <a:pt x="26" y="36"/>
                  </a:lnTo>
                  <a:lnTo>
                    <a:pt x="33" y="26"/>
                  </a:lnTo>
                  <a:lnTo>
                    <a:pt x="40" y="17"/>
                  </a:lnTo>
                  <a:lnTo>
                    <a:pt x="46" y="8"/>
                  </a:lnTo>
                  <a:lnTo>
                    <a:pt x="46" y="8"/>
                  </a:lnTo>
                  <a:lnTo>
                    <a:pt x="46" y="6"/>
                  </a:lnTo>
                  <a:lnTo>
                    <a:pt x="46" y="3"/>
                  </a:lnTo>
                  <a:lnTo>
                    <a:pt x="45" y="2"/>
                  </a:lnTo>
                  <a:lnTo>
                    <a:pt x="44" y="1"/>
                  </a:lnTo>
                  <a:lnTo>
                    <a:pt x="42"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9" name="chenying0907 535"/>
            <p:cNvSpPr>
              <a:spLocks/>
            </p:cNvSpPr>
            <p:nvPr/>
          </p:nvSpPr>
          <p:spPr bwMode="auto">
            <a:xfrm>
              <a:off x="2482851" y="3341688"/>
              <a:ext cx="34925" cy="34925"/>
            </a:xfrm>
            <a:custGeom>
              <a:avLst/>
              <a:gdLst/>
              <a:ahLst/>
              <a:cxnLst>
                <a:cxn ang="0">
                  <a:pos x="57" y="2"/>
                </a:cxn>
                <a:cxn ang="0">
                  <a:pos x="57" y="2"/>
                </a:cxn>
                <a:cxn ang="0">
                  <a:pos x="53" y="9"/>
                </a:cxn>
                <a:cxn ang="0">
                  <a:pos x="48" y="14"/>
                </a:cxn>
                <a:cxn ang="0">
                  <a:pos x="41" y="18"/>
                </a:cxn>
                <a:cxn ang="0">
                  <a:pos x="36" y="23"/>
                </a:cxn>
                <a:cxn ang="0">
                  <a:pos x="36" y="23"/>
                </a:cxn>
                <a:cxn ang="0">
                  <a:pos x="1" y="58"/>
                </a:cxn>
                <a:cxn ang="0">
                  <a:pos x="1" y="58"/>
                </a:cxn>
                <a:cxn ang="0">
                  <a:pos x="0" y="60"/>
                </a:cxn>
                <a:cxn ang="0">
                  <a:pos x="0" y="61"/>
                </a:cxn>
                <a:cxn ang="0">
                  <a:pos x="0" y="63"/>
                </a:cxn>
                <a:cxn ang="0">
                  <a:pos x="1" y="64"/>
                </a:cxn>
                <a:cxn ang="0">
                  <a:pos x="2" y="65"/>
                </a:cxn>
                <a:cxn ang="0">
                  <a:pos x="4" y="67"/>
                </a:cxn>
                <a:cxn ang="0">
                  <a:pos x="6" y="65"/>
                </a:cxn>
                <a:cxn ang="0">
                  <a:pos x="7" y="64"/>
                </a:cxn>
                <a:cxn ang="0">
                  <a:pos x="43" y="30"/>
                </a:cxn>
                <a:cxn ang="0">
                  <a:pos x="43" y="30"/>
                </a:cxn>
                <a:cxn ang="0">
                  <a:pos x="55" y="19"/>
                </a:cxn>
                <a:cxn ang="0">
                  <a:pos x="60" y="14"/>
                </a:cxn>
                <a:cxn ang="0">
                  <a:pos x="65" y="7"/>
                </a:cxn>
                <a:cxn ang="0">
                  <a:pos x="65" y="7"/>
                </a:cxn>
                <a:cxn ang="0">
                  <a:pos x="66" y="5"/>
                </a:cxn>
                <a:cxn ang="0">
                  <a:pos x="66" y="4"/>
                </a:cxn>
                <a:cxn ang="0">
                  <a:pos x="65" y="1"/>
                </a:cxn>
                <a:cxn ang="0">
                  <a:pos x="63" y="0"/>
                </a:cxn>
                <a:cxn ang="0">
                  <a:pos x="62" y="0"/>
                </a:cxn>
                <a:cxn ang="0">
                  <a:pos x="60" y="0"/>
                </a:cxn>
                <a:cxn ang="0">
                  <a:pos x="59" y="0"/>
                </a:cxn>
                <a:cxn ang="0">
                  <a:pos x="57" y="2"/>
                </a:cxn>
                <a:cxn ang="0">
                  <a:pos x="57" y="2"/>
                </a:cxn>
              </a:cxnLst>
              <a:rect l="0" t="0" r="r" b="b"/>
              <a:pathLst>
                <a:path w="66" h="67">
                  <a:moveTo>
                    <a:pt x="57" y="2"/>
                  </a:moveTo>
                  <a:lnTo>
                    <a:pt x="57" y="2"/>
                  </a:lnTo>
                  <a:lnTo>
                    <a:pt x="53" y="9"/>
                  </a:lnTo>
                  <a:lnTo>
                    <a:pt x="48" y="14"/>
                  </a:lnTo>
                  <a:lnTo>
                    <a:pt x="41" y="18"/>
                  </a:lnTo>
                  <a:lnTo>
                    <a:pt x="36" y="23"/>
                  </a:lnTo>
                  <a:lnTo>
                    <a:pt x="36" y="23"/>
                  </a:lnTo>
                  <a:lnTo>
                    <a:pt x="1" y="58"/>
                  </a:lnTo>
                  <a:lnTo>
                    <a:pt x="1" y="58"/>
                  </a:lnTo>
                  <a:lnTo>
                    <a:pt x="0" y="60"/>
                  </a:lnTo>
                  <a:lnTo>
                    <a:pt x="0" y="61"/>
                  </a:lnTo>
                  <a:lnTo>
                    <a:pt x="0" y="63"/>
                  </a:lnTo>
                  <a:lnTo>
                    <a:pt x="1" y="64"/>
                  </a:lnTo>
                  <a:lnTo>
                    <a:pt x="2" y="65"/>
                  </a:lnTo>
                  <a:lnTo>
                    <a:pt x="4" y="67"/>
                  </a:lnTo>
                  <a:lnTo>
                    <a:pt x="6" y="65"/>
                  </a:lnTo>
                  <a:lnTo>
                    <a:pt x="7" y="64"/>
                  </a:lnTo>
                  <a:lnTo>
                    <a:pt x="43" y="30"/>
                  </a:lnTo>
                  <a:lnTo>
                    <a:pt x="43" y="30"/>
                  </a:lnTo>
                  <a:lnTo>
                    <a:pt x="55" y="19"/>
                  </a:lnTo>
                  <a:lnTo>
                    <a:pt x="60" y="14"/>
                  </a:lnTo>
                  <a:lnTo>
                    <a:pt x="65" y="7"/>
                  </a:lnTo>
                  <a:lnTo>
                    <a:pt x="65" y="7"/>
                  </a:lnTo>
                  <a:lnTo>
                    <a:pt x="66" y="5"/>
                  </a:lnTo>
                  <a:lnTo>
                    <a:pt x="66" y="4"/>
                  </a:lnTo>
                  <a:lnTo>
                    <a:pt x="65" y="1"/>
                  </a:lnTo>
                  <a:lnTo>
                    <a:pt x="63" y="0"/>
                  </a:lnTo>
                  <a:lnTo>
                    <a:pt x="62" y="0"/>
                  </a:lnTo>
                  <a:lnTo>
                    <a:pt x="60" y="0"/>
                  </a:lnTo>
                  <a:lnTo>
                    <a:pt x="59" y="0"/>
                  </a:lnTo>
                  <a:lnTo>
                    <a:pt x="57" y="2"/>
                  </a:lnTo>
                  <a:lnTo>
                    <a:pt x="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0" name="chenying0907 536"/>
            <p:cNvSpPr>
              <a:spLocks noEditPoints="1"/>
            </p:cNvSpPr>
            <p:nvPr/>
          </p:nvSpPr>
          <p:spPr bwMode="auto">
            <a:xfrm>
              <a:off x="2182813" y="3186113"/>
              <a:ext cx="739775" cy="620713"/>
            </a:xfrm>
            <a:custGeom>
              <a:avLst/>
              <a:gdLst/>
              <a:ahLst/>
              <a:cxnLst>
                <a:cxn ang="0">
                  <a:pos x="431" y="1168"/>
                </a:cxn>
                <a:cxn ang="0">
                  <a:pos x="198" y="1161"/>
                </a:cxn>
                <a:cxn ang="0">
                  <a:pos x="114" y="1134"/>
                </a:cxn>
                <a:cxn ang="0">
                  <a:pos x="43" y="1094"/>
                </a:cxn>
                <a:cxn ang="0">
                  <a:pos x="11" y="1044"/>
                </a:cxn>
                <a:cxn ang="0">
                  <a:pos x="0" y="938"/>
                </a:cxn>
                <a:cxn ang="0">
                  <a:pos x="5" y="899"/>
                </a:cxn>
                <a:cxn ang="0">
                  <a:pos x="19" y="682"/>
                </a:cxn>
                <a:cxn ang="0">
                  <a:pos x="21" y="296"/>
                </a:cxn>
                <a:cxn ang="0">
                  <a:pos x="20" y="136"/>
                </a:cxn>
                <a:cxn ang="0">
                  <a:pos x="59" y="36"/>
                </a:cxn>
                <a:cxn ang="0">
                  <a:pos x="123" y="2"/>
                </a:cxn>
                <a:cxn ang="0">
                  <a:pos x="162" y="3"/>
                </a:cxn>
                <a:cxn ang="0">
                  <a:pos x="529" y="3"/>
                </a:cxn>
                <a:cxn ang="0">
                  <a:pos x="692" y="12"/>
                </a:cxn>
                <a:cxn ang="0">
                  <a:pos x="793" y="4"/>
                </a:cxn>
                <a:cxn ang="0">
                  <a:pos x="946" y="5"/>
                </a:cxn>
                <a:cxn ang="0">
                  <a:pos x="1075" y="4"/>
                </a:cxn>
                <a:cxn ang="0">
                  <a:pos x="1149" y="27"/>
                </a:cxn>
                <a:cxn ang="0">
                  <a:pos x="1264" y="114"/>
                </a:cxn>
                <a:cxn ang="0">
                  <a:pos x="1373" y="221"/>
                </a:cxn>
                <a:cxn ang="0">
                  <a:pos x="1385" y="262"/>
                </a:cxn>
                <a:cxn ang="0">
                  <a:pos x="1387" y="528"/>
                </a:cxn>
                <a:cxn ang="0">
                  <a:pos x="1392" y="754"/>
                </a:cxn>
                <a:cxn ang="0">
                  <a:pos x="1389" y="905"/>
                </a:cxn>
                <a:cxn ang="0">
                  <a:pos x="1398" y="935"/>
                </a:cxn>
                <a:cxn ang="0">
                  <a:pos x="1392" y="951"/>
                </a:cxn>
                <a:cxn ang="0">
                  <a:pos x="1372" y="1065"/>
                </a:cxn>
                <a:cxn ang="0">
                  <a:pos x="1333" y="1111"/>
                </a:cxn>
                <a:cxn ang="0">
                  <a:pos x="1230" y="1151"/>
                </a:cxn>
                <a:cxn ang="0">
                  <a:pos x="926" y="1171"/>
                </a:cxn>
                <a:cxn ang="0">
                  <a:pos x="351" y="1128"/>
                </a:cxn>
                <a:cxn ang="0">
                  <a:pos x="678" y="1137"/>
                </a:cxn>
                <a:cxn ang="0">
                  <a:pos x="1085" y="1127"/>
                </a:cxn>
                <a:cxn ang="0">
                  <a:pos x="1210" y="1119"/>
                </a:cxn>
                <a:cxn ang="0">
                  <a:pos x="1307" y="1087"/>
                </a:cxn>
                <a:cxn ang="0">
                  <a:pos x="1347" y="1018"/>
                </a:cxn>
                <a:cxn ang="0">
                  <a:pos x="1356" y="934"/>
                </a:cxn>
                <a:cxn ang="0">
                  <a:pos x="1356" y="895"/>
                </a:cxn>
                <a:cxn ang="0">
                  <a:pos x="1352" y="598"/>
                </a:cxn>
                <a:cxn ang="0">
                  <a:pos x="1351" y="312"/>
                </a:cxn>
                <a:cxn ang="0">
                  <a:pos x="1336" y="236"/>
                </a:cxn>
                <a:cxn ang="0">
                  <a:pos x="1326" y="218"/>
                </a:cxn>
                <a:cxn ang="0">
                  <a:pos x="1212" y="118"/>
                </a:cxn>
                <a:cxn ang="0">
                  <a:pos x="1141" y="68"/>
                </a:cxn>
                <a:cxn ang="0">
                  <a:pos x="1073" y="40"/>
                </a:cxn>
                <a:cxn ang="0">
                  <a:pos x="905" y="40"/>
                </a:cxn>
                <a:cxn ang="0">
                  <a:pos x="773" y="43"/>
                </a:cxn>
                <a:cxn ang="0">
                  <a:pos x="686" y="46"/>
                </a:cxn>
                <a:cxn ang="0">
                  <a:pos x="436" y="37"/>
                </a:cxn>
                <a:cxn ang="0">
                  <a:pos x="132" y="40"/>
                </a:cxn>
                <a:cxn ang="0">
                  <a:pos x="89" y="59"/>
                </a:cxn>
                <a:cxn ang="0">
                  <a:pos x="56" y="145"/>
                </a:cxn>
                <a:cxn ang="0">
                  <a:pos x="58" y="358"/>
                </a:cxn>
                <a:cxn ang="0">
                  <a:pos x="57" y="617"/>
                </a:cxn>
                <a:cxn ang="0">
                  <a:pos x="52" y="787"/>
                </a:cxn>
                <a:cxn ang="0">
                  <a:pos x="41" y="914"/>
                </a:cxn>
                <a:cxn ang="0">
                  <a:pos x="36" y="942"/>
                </a:cxn>
                <a:cxn ang="0">
                  <a:pos x="52" y="1040"/>
                </a:cxn>
                <a:cxn ang="0">
                  <a:pos x="111" y="1092"/>
                </a:cxn>
                <a:cxn ang="0">
                  <a:pos x="198" y="1125"/>
                </a:cxn>
              </a:cxnLst>
              <a:rect l="0" t="0" r="r" b="b"/>
              <a:pathLst>
                <a:path w="1399" h="1173">
                  <a:moveTo>
                    <a:pt x="678" y="1173"/>
                  </a:moveTo>
                  <a:lnTo>
                    <a:pt x="678" y="1173"/>
                  </a:lnTo>
                  <a:lnTo>
                    <a:pt x="616" y="1172"/>
                  </a:lnTo>
                  <a:lnTo>
                    <a:pt x="554" y="1171"/>
                  </a:lnTo>
                  <a:lnTo>
                    <a:pt x="554" y="1171"/>
                  </a:lnTo>
                  <a:lnTo>
                    <a:pt x="493" y="1169"/>
                  </a:lnTo>
                  <a:lnTo>
                    <a:pt x="431" y="1168"/>
                  </a:lnTo>
                  <a:lnTo>
                    <a:pt x="431" y="1168"/>
                  </a:lnTo>
                  <a:lnTo>
                    <a:pt x="375" y="1168"/>
                  </a:lnTo>
                  <a:lnTo>
                    <a:pt x="319" y="1168"/>
                  </a:lnTo>
                  <a:lnTo>
                    <a:pt x="266" y="1166"/>
                  </a:lnTo>
                  <a:lnTo>
                    <a:pt x="213" y="1163"/>
                  </a:lnTo>
                  <a:lnTo>
                    <a:pt x="213" y="1163"/>
                  </a:lnTo>
                  <a:lnTo>
                    <a:pt x="198" y="1161"/>
                  </a:lnTo>
                  <a:lnTo>
                    <a:pt x="186" y="1159"/>
                  </a:lnTo>
                  <a:lnTo>
                    <a:pt x="173" y="1157"/>
                  </a:lnTo>
                  <a:lnTo>
                    <a:pt x="160" y="1154"/>
                  </a:lnTo>
                  <a:lnTo>
                    <a:pt x="149" y="1150"/>
                  </a:lnTo>
                  <a:lnTo>
                    <a:pt x="136" y="1146"/>
                  </a:lnTo>
                  <a:lnTo>
                    <a:pt x="125" y="1140"/>
                  </a:lnTo>
                  <a:lnTo>
                    <a:pt x="114" y="1134"/>
                  </a:lnTo>
                  <a:lnTo>
                    <a:pt x="114" y="1134"/>
                  </a:lnTo>
                  <a:lnTo>
                    <a:pt x="93" y="1124"/>
                  </a:lnTo>
                  <a:lnTo>
                    <a:pt x="93" y="1124"/>
                  </a:lnTo>
                  <a:lnTo>
                    <a:pt x="78" y="1117"/>
                  </a:lnTo>
                  <a:lnTo>
                    <a:pt x="63" y="1108"/>
                  </a:lnTo>
                  <a:lnTo>
                    <a:pt x="50" y="1099"/>
                  </a:lnTo>
                  <a:lnTo>
                    <a:pt x="43" y="1094"/>
                  </a:lnTo>
                  <a:lnTo>
                    <a:pt x="38" y="1088"/>
                  </a:lnTo>
                  <a:lnTo>
                    <a:pt x="38" y="1088"/>
                  </a:lnTo>
                  <a:lnTo>
                    <a:pt x="31" y="1079"/>
                  </a:lnTo>
                  <a:lnTo>
                    <a:pt x="25" y="1070"/>
                  </a:lnTo>
                  <a:lnTo>
                    <a:pt x="20" y="1062"/>
                  </a:lnTo>
                  <a:lnTo>
                    <a:pt x="16" y="1053"/>
                  </a:lnTo>
                  <a:lnTo>
                    <a:pt x="11" y="1044"/>
                  </a:lnTo>
                  <a:lnTo>
                    <a:pt x="8" y="1035"/>
                  </a:lnTo>
                  <a:lnTo>
                    <a:pt x="4" y="1017"/>
                  </a:lnTo>
                  <a:lnTo>
                    <a:pt x="1" y="999"/>
                  </a:lnTo>
                  <a:lnTo>
                    <a:pt x="0" y="979"/>
                  </a:lnTo>
                  <a:lnTo>
                    <a:pt x="0" y="960"/>
                  </a:lnTo>
                  <a:lnTo>
                    <a:pt x="0" y="938"/>
                  </a:lnTo>
                  <a:lnTo>
                    <a:pt x="0" y="938"/>
                  </a:lnTo>
                  <a:lnTo>
                    <a:pt x="0" y="914"/>
                  </a:lnTo>
                  <a:lnTo>
                    <a:pt x="0" y="914"/>
                  </a:lnTo>
                  <a:lnTo>
                    <a:pt x="1" y="908"/>
                  </a:lnTo>
                  <a:lnTo>
                    <a:pt x="4" y="903"/>
                  </a:lnTo>
                  <a:lnTo>
                    <a:pt x="5" y="901"/>
                  </a:lnTo>
                  <a:lnTo>
                    <a:pt x="5" y="899"/>
                  </a:lnTo>
                  <a:lnTo>
                    <a:pt x="5" y="899"/>
                  </a:lnTo>
                  <a:lnTo>
                    <a:pt x="8" y="852"/>
                  </a:lnTo>
                  <a:lnTo>
                    <a:pt x="13" y="806"/>
                  </a:lnTo>
                  <a:lnTo>
                    <a:pt x="13" y="806"/>
                  </a:lnTo>
                  <a:lnTo>
                    <a:pt x="17" y="744"/>
                  </a:lnTo>
                  <a:lnTo>
                    <a:pt x="19" y="713"/>
                  </a:lnTo>
                  <a:lnTo>
                    <a:pt x="19" y="682"/>
                  </a:lnTo>
                  <a:lnTo>
                    <a:pt x="19" y="682"/>
                  </a:lnTo>
                  <a:lnTo>
                    <a:pt x="20" y="592"/>
                  </a:lnTo>
                  <a:lnTo>
                    <a:pt x="22" y="503"/>
                  </a:lnTo>
                  <a:lnTo>
                    <a:pt x="22" y="503"/>
                  </a:lnTo>
                  <a:lnTo>
                    <a:pt x="24" y="372"/>
                  </a:lnTo>
                  <a:lnTo>
                    <a:pt x="24" y="372"/>
                  </a:lnTo>
                  <a:lnTo>
                    <a:pt x="23" y="336"/>
                  </a:lnTo>
                  <a:lnTo>
                    <a:pt x="21" y="296"/>
                  </a:lnTo>
                  <a:lnTo>
                    <a:pt x="21" y="296"/>
                  </a:lnTo>
                  <a:lnTo>
                    <a:pt x="19" y="261"/>
                  </a:lnTo>
                  <a:lnTo>
                    <a:pt x="17" y="225"/>
                  </a:lnTo>
                  <a:lnTo>
                    <a:pt x="17" y="189"/>
                  </a:lnTo>
                  <a:lnTo>
                    <a:pt x="17" y="171"/>
                  </a:lnTo>
                  <a:lnTo>
                    <a:pt x="19" y="154"/>
                  </a:lnTo>
                  <a:lnTo>
                    <a:pt x="20" y="136"/>
                  </a:lnTo>
                  <a:lnTo>
                    <a:pt x="23" y="120"/>
                  </a:lnTo>
                  <a:lnTo>
                    <a:pt x="26" y="103"/>
                  </a:lnTo>
                  <a:lnTo>
                    <a:pt x="30" y="88"/>
                  </a:lnTo>
                  <a:lnTo>
                    <a:pt x="36" y="73"/>
                  </a:lnTo>
                  <a:lnTo>
                    <a:pt x="42" y="60"/>
                  </a:lnTo>
                  <a:lnTo>
                    <a:pt x="51" y="48"/>
                  </a:lnTo>
                  <a:lnTo>
                    <a:pt x="59" y="36"/>
                  </a:lnTo>
                  <a:lnTo>
                    <a:pt x="59" y="36"/>
                  </a:lnTo>
                  <a:lnTo>
                    <a:pt x="68" y="28"/>
                  </a:lnTo>
                  <a:lnTo>
                    <a:pt x="78" y="21"/>
                  </a:lnTo>
                  <a:lnTo>
                    <a:pt x="88" y="14"/>
                  </a:lnTo>
                  <a:lnTo>
                    <a:pt x="98" y="9"/>
                  </a:lnTo>
                  <a:lnTo>
                    <a:pt x="111" y="5"/>
                  </a:lnTo>
                  <a:lnTo>
                    <a:pt x="123" y="2"/>
                  </a:lnTo>
                  <a:lnTo>
                    <a:pt x="136" y="0"/>
                  </a:lnTo>
                  <a:lnTo>
                    <a:pt x="151" y="0"/>
                  </a:lnTo>
                  <a:lnTo>
                    <a:pt x="151" y="0"/>
                  </a:lnTo>
                  <a:lnTo>
                    <a:pt x="151" y="0"/>
                  </a:lnTo>
                  <a:lnTo>
                    <a:pt x="151" y="0"/>
                  </a:lnTo>
                  <a:lnTo>
                    <a:pt x="157" y="0"/>
                  </a:lnTo>
                  <a:lnTo>
                    <a:pt x="162" y="3"/>
                  </a:lnTo>
                  <a:lnTo>
                    <a:pt x="163" y="4"/>
                  </a:lnTo>
                  <a:lnTo>
                    <a:pt x="388" y="4"/>
                  </a:lnTo>
                  <a:lnTo>
                    <a:pt x="388" y="4"/>
                  </a:lnTo>
                  <a:lnTo>
                    <a:pt x="458" y="3"/>
                  </a:lnTo>
                  <a:lnTo>
                    <a:pt x="458" y="3"/>
                  </a:lnTo>
                  <a:lnTo>
                    <a:pt x="529" y="3"/>
                  </a:lnTo>
                  <a:lnTo>
                    <a:pt x="529" y="3"/>
                  </a:lnTo>
                  <a:lnTo>
                    <a:pt x="580" y="3"/>
                  </a:lnTo>
                  <a:lnTo>
                    <a:pt x="624" y="6"/>
                  </a:lnTo>
                  <a:lnTo>
                    <a:pt x="624" y="6"/>
                  </a:lnTo>
                  <a:lnTo>
                    <a:pt x="648" y="8"/>
                  </a:lnTo>
                  <a:lnTo>
                    <a:pt x="648" y="8"/>
                  </a:lnTo>
                  <a:lnTo>
                    <a:pt x="678" y="11"/>
                  </a:lnTo>
                  <a:lnTo>
                    <a:pt x="692" y="12"/>
                  </a:lnTo>
                  <a:lnTo>
                    <a:pt x="708" y="12"/>
                  </a:lnTo>
                  <a:lnTo>
                    <a:pt x="708" y="12"/>
                  </a:lnTo>
                  <a:lnTo>
                    <a:pt x="731" y="11"/>
                  </a:lnTo>
                  <a:lnTo>
                    <a:pt x="731" y="11"/>
                  </a:lnTo>
                  <a:lnTo>
                    <a:pt x="762" y="7"/>
                  </a:lnTo>
                  <a:lnTo>
                    <a:pt x="762" y="7"/>
                  </a:lnTo>
                  <a:lnTo>
                    <a:pt x="793" y="4"/>
                  </a:lnTo>
                  <a:lnTo>
                    <a:pt x="809" y="3"/>
                  </a:lnTo>
                  <a:lnTo>
                    <a:pt x="825" y="2"/>
                  </a:lnTo>
                  <a:lnTo>
                    <a:pt x="825" y="2"/>
                  </a:lnTo>
                  <a:lnTo>
                    <a:pt x="837" y="3"/>
                  </a:lnTo>
                  <a:lnTo>
                    <a:pt x="837" y="3"/>
                  </a:lnTo>
                  <a:lnTo>
                    <a:pt x="887" y="4"/>
                  </a:lnTo>
                  <a:lnTo>
                    <a:pt x="946" y="5"/>
                  </a:lnTo>
                  <a:lnTo>
                    <a:pt x="946" y="5"/>
                  </a:lnTo>
                  <a:lnTo>
                    <a:pt x="1009" y="4"/>
                  </a:lnTo>
                  <a:lnTo>
                    <a:pt x="1009" y="4"/>
                  </a:lnTo>
                  <a:lnTo>
                    <a:pt x="1071" y="4"/>
                  </a:lnTo>
                  <a:lnTo>
                    <a:pt x="1072" y="4"/>
                  </a:lnTo>
                  <a:lnTo>
                    <a:pt x="1072" y="4"/>
                  </a:lnTo>
                  <a:lnTo>
                    <a:pt x="1075" y="4"/>
                  </a:lnTo>
                  <a:lnTo>
                    <a:pt x="1075" y="4"/>
                  </a:lnTo>
                  <a:lnTo>
                    <a:pt x="1085" y="5"/>
                  </a:lnTo>
                  <a:lnTo>
                    <a:pt x="1094" y="6"/>
                  </a:lnTo>
                  <a:lnTo>
                    <a:pt x="1103" y="8"/>
                  </a:lnTo>
                  <a:lnTo>
                    <a:pt x="1113" y="10"/>
                  </a:lnTo>
                  <a:lnTo>
                    <a:pt x="1130" y="18"/>
                  </a:lnTo>
                  <a:lnTo>
                    <a:pt x="1149" y="27"/>
                  </a:lnTo>
                  <a:lnTo>
                    <a:pt x="1165" y="38"/>
                  </a:lnTo>
                  <a:lnTo>
                    <a:pt x="1183" y="50"/>
                  </a:lnTo>
                  <a:lnTo>
                    <a:pt x="1215" y="74"/>
                  </a:lnTo>
                  <a:lnTo>
                    <a:pt x="1215" y="74"/>
                  </a:lnTo>
                  <a:lnTo>
                    <a:pt x="1230" y="87"/>
                  </a:lnTo>
                  <a:lnTo>
                    <a:pt x="1230" y="87"/>
                  </a:lnTo>
                  <a:lnTo>
                    <a:pt x="1264" y="114"/>
                  </a:lnTo>
                  <a:lnTo>
                    <a:pt x="1298" y="144"/>
                  </a:lnTo>
                  <a:lnTo>
                    <a:pt x="1333" y="175"/>
                  </a:lnTo>
                  <a:lnTo>
                    <a:pt x="1368" y="209"/>
                  </a:lnTo>
                  <a:lnTo>
                    <a:pt x="1368" y="209"/>
                  </a:lnTo>
                  <a:lnTo>
                    <a:pt x="1371" y="213"/>
                  </a:lnTo>
                  <a:lnTo>
                    <a:pt x="1373" y="217"/>
                  </a:lnTo>
                  <a:lnTo>
                    <a:pt x="1373" y="221"/>
                  </a:lnTo>
                  <a:lnTo>
                    <a:pt x="1373" y="224"/>
                  </a:lnTo>
                  <a:lnTo>
                    <a:pt x="1373" y="226"/>
                  </a:lnTo>
                  <a:lnTo>
                    <a:pt x="1374" y="227"/>
                  </a:lnTo>
                  <a:lnTo>
                    <a:pt x="1374" y="227"/>
                  </a:lnTo>
                  <a:lnTo>
                    <a:pt x="1378" y="239"/>
                  </a:lnTo>
                  <a:lnTo>
                    <a:pt x="1382" y="251"/>
                  </a:lnTo>
                  <a:lnTo>
                    <a:pt x="1385" y="262"/>
                  </a:lnTo>
                  <a:lnTo>
                    <a:pt x="1387" y="275"/>
                  </a:lnTo>
                  <a:lnTo>
                    <a:pt x="1389" y="296"/>
                  </a:lnTo>
                  <a:lnTo>
                    <a:pt x="1389" y="312"/>
                  </a:lnTo>
                  <a:lnTo>
                    <a:pt x="1389" y="312"/>
                  </a:lnTo>
                  <a:lnTo>
                    <a:pt x="1388" y="406"/>
                  </a:lnTo>
                  <a:lnTo>
                    <a:pt x="1388" y="406"/>
                  </a:lnTo>
                  <a:lnTo>
                    <a:pt x="1387" y="528"/>
                  </a:lnTo>
                  <a:lnTo>
                    <a:pt x="1387" y="528"/>
                  </a:lnTo>
                  <a:lnTo>
                    <a:pt x="1388" y="588"/>
                  </a:lnTo>
                  <a:lnTo>
                    <a:pt x="1389" y="647"/>
                  </a:lnTo>
                  <a:lnTo>
                    <a:pt x="1389" y="647"/>
                  </a:lnTo>
                  <a:lnTo>
                    <a:pt x="1391" y="700"/>
                  </a:lnTo>
                  <a:lnTo>
                    <a:pt x="1392" y="754"/>
                  </a:lnTo>
                  <a:lnTo>
                    <a:pt x="1392" y="754"/>
                  </a:lnTo>
                  <a:lnTo>
                    <a:pt x="1392" y="827"/>
                  </a:lnTo>
                  <a:lnTo>
                    <a:pt x="1392" y="850"/>
                  </a:lnTo>
                  <a:lnTo>
                    <a:pt x="1392" y="850"/>
                  </a:lnTo>
                  <a:lnTo>
                    <a:pt x="1391" y="868"/>
                  </a:lnTo>
                  <a:lnTo>
                    <a:pt x="1391" y="868"/>
                  </a:lnTo>
                  <a:lnTo>
                    <a:pt x="1389" y="888"/>
                  </a:lnTo>
                  <a:lnTo>
                    <a:pt x="1389" y="905"/>
                  </a:lnTo>
                  <a:lnTo>
                    <a:pt x="1389" y="912"/>
                  </a:lnTo>
                  <a:lnTo>
                    <a:pt x="1390" y="918"/>
                  </a:lnTo>
                  <a:lnTo>
                    <a:pt x="1392" y="924"/>
                  </a:lnTo>
                  <a:lnTo>
                    <a:pt x="1395" y="929"/>
                  </a:lnTo>
                  <a:lnTo>
                    <a:pt x="1395" y="929"/>
                  </a:lnTo>
                  <a:lnTo>
                    <a:pt x="1397" y="932"/>
                  </a:lnTo>
                  <a:lnTo>
                    <a:pt x="1398" y="935"/>
                  </a:lnTo>
                  <a:lnTo>
                    <a:pt x="1399" y="938"/>
                  </a:lnTo>
                  <a:lnTo>
                    <a:pt x="1398" y="940"/>
                  </a:lnTo>
                  <a:lnTo>
                    <a:pt x="1397" y="944"/>
                  </a:lnTo>
                  <a:lnTo>
                    <a:pt x="1394" y="947"/>
                  </a:lnTo>
                  <a:lnTo>
                    <a:pt x="1392" y="949"/>
                  </a:lnTo>
                  <a:lnTo>
                    <a:pt x="1392" y="951"/>
                  </a:lnTo>
                  <a:lnTo>
                    <a:pt x="1392" y="951"/>
                  </a:lnTo>
                  <a:lnTo>
                    <a:pt x="1391" y="970"/>
                  </a:lnTo>
                  <a:lnTo>
                    <a:pt x="1390" y="990"/>
                  </a:lnTo>
                  <a:lnTo>
                    <a:pt x="1388" y="1009"/>
                  </a:lnTo>
                  <a:lnTo>
                    <a:pt x="1384" y="1028"/>
                  </a:lnTo>
                  <a:lnTo>
                    <a:pt x="1379" y="1046"/>
                  </a:lnTo>
                  <a:lnTo>
                    <a:pt x="1376" y="1056"/>
                  </a:lnTo>
                  <a:lnTo>
                    <a:pt x="1372" y="1065"/>
                  </a:lnTo>
                  <a:lnTo>
                    <a:pt x="1367" y="1073"/>
                  </a:lnTo>
                  <a:lnTo>
                    <a:pt x="1361" y="1081"/>
                  </a:lnTo>
                  <a:lnTo>
                    <a:pt x="1355" y="1090"/>
                  </a:lnTo>
                  <a:lnTo>
                    <a:pt x="1349" y="1097"/>
                  </a:lnTo>
                  <a:lnTo>
                    <a:pt x="1349" y="1097"/>
                  </a:lnTo>
                  <a:lnTo>
                    <a:pt x="1341" y="1105"/>
                  </a:lnTo>
                  <a:lnTo>
                    <a:pt x="1333" y="1111"/>
                  </a:lnTo>
                  <a:lnTo>
                    <a:pt x="1323" y="1119"/>
                  </a:lnTo>
                  <a:lnTo>
                    <a:pt x="1315" y="1124"/>
                  </a:lnTo>
                  <a:lnTo>
                    <a:pt x="1305" y="1129"/>
                  </a:lnTo>
                  <a:lnTo>
                    <a:pt x="1295" y="1133"/>
                  </a:lnTo>
                  <a:lnTo>
                    <a:pt x="1275" y="1140"/>
                  </a:lnTo>
                  <a:lnTo>
                    <a:pt x="1253" y="1147"/>
                  </a:lnTo>
                  <a:lnTo>
                    <a:pt x="1230" y="1151"/>
                  </a:lnTo>
                  <a:lnTo>
                    <a:pt x="1208" y="1154"/>
                  </a:lnTo>
                  <a:lnTo>
                    <a:pt x="1184" y="1156"/>
                  </a:lnTo>
                  <a:lnTo>
                    <a:pt x="1184" y="1156"/>
                  </a:lnTo>
                  <a:lnTo>
                    <a:pt x="1120" y="1162"/>
                  </a:lnTo>
                  <a:lnTo>
                    <a:pt x="1055" y="1166"/>
                  </a:lnTo>
                  <a:lnTo>
                    <a:pt x="991" y="1169"/>
                  </a:lnTo>
                  <a:lnTo>
                    <a:pt x="926" y="1171"/>
                  </a:lnTo>
                  <a:lnTo>
                    <a:pt x="862" y="1172"/>
                  </a:lnTo>
                  <a:lnTo>
                    <a:pt x="800" y="1173"/>
                  </a:lnTo>
                  <a:lnTo>
                    <a:pt x="678" y="1173"/>
                  </a:lnTo>
                  <a:lnTo>
                    <a:pt x="678" y="1173"/>
                  </a:lnTo>
                  <a:close/>
                  <a:moveTo>
                    <a:pt x="305" y="1128"/>
                  </a:moveTo>
                  <a:lnTo>
                    <a:pt x="305" y="1128"/>
                  </a:lnTo>
                  <a:lnTo>
                    <a:pt x="351" y="1128"/>
                  </a:lnTo>
                  <a:lnTo>
                    <a:pt x="398" y="1129"/>
                  </a:lnTo>
                  <a:lnTo>
                    <a:pt x="491" y="1133"/>
                  </a:lnTo>
                  <a:lnTo>
                    <a:pt x="491" y="1133"/>
                  </a:lnTo>
                  <a:lnTo>
                    <a:pt x="584" y="1136"/>
                  </a:lnTo>
                  <a:lnTo>
                    <a:pt x="630" y="1137"/>
                  </a:lnTo>
                  <a:lnTo>
                    <a:pt x="678" y="1137"/>
                  </a:lnTo>
                  <a:lnTo>
                    <a:pt x="678" y="1137"/>
                  </a:lnTo>
                  <a:lnTo>
                    <a:pt x="780" y="1137"/>
                  </a:lnTo>
                  <a:lnTo>
                    <a:pt x="780" y="1137"/>
                  </a:lnTo>
                  <a:lnTo>
                    <a:pt x="851" y="1137"/>
                  </a:lnTo>
                  <a:lnTo>
                    <a:pt x="928" y="1136"/>
                  </a:lnTo>
                  <a:lnTo>
                    <a:pt x="1006" y="1133"/>
                  </a:lnTo>
                  <a:lnTo>
                    <a:pt x="1045" y="1130"/>
                  </a:lnTo>
                  <a:lnTo>
                    <a:pt x="1085" y="1127"/>
                  </a:lnTo>
                  <a:lnTo>
                    <a:pt x="1085" y="1127"/>
                  </a:lnTo>
                  <a:lnTo>
                    <a:pt x="1110" y="1126"/>
                  </a:lnTo>
                  <a:lnTo>
                    <a:pt x="1137" y="1124"/>
                  </a:lnTo>
                  <a:lnTo>
                    <a:pt x="1137" y="1124"/>
                  </a:lnTo>
                  <a:lnTo>
                    <a:pt x="1173" y="1123"/>
                  </a:lnTo>
                  <a:lnTo>
                    <a:pt x="1192" y="1121"/>
                  </a:lnTo>
                  <a:lnTo>
                    <a:pt x="1210" y="1119"/>
                  </a:lnTo>
                  <a:lnTo>
                    <a:pt x="1227" y="1117"/>
                  </a:lnTo>
                  <a:lnTo>
                    <a:pt x="1245" y="1112"/>
                  </a:lnTo>
                  <a:lnTo>
                    <a:pt x="1262" y="1108"/>
                  </a:lnTo>
                  <a:lnTo>
                    <a:pt x="1279" y="1102"/>
                  </a:lnTo>
                  <a:lnTo>
                    <a:pt x="1279" y="1102"/>
                  </a:lnTo>
                  <a:lnTo>
                    <a:pt x="1293" y="1095"/>
                  </a:lnTo>
                  <a:lnTo>
                    <a:pt x="1307" y="1087"/>
                  </a:lnTo>
                  <a:lnTo>
                    <a:pt x="1318" y="1078"/>
                  </a:lnTo>
                  <a:lnTo>
                    <a:pt x="1327" y="1068"/>
                  </a:lnTo>
                  <a:lnTo>
                    <a:pt x="1335" y="1058"/>
                  </a:lnTo>
                  <a:lnTo>
                    <a:pt x="1341" y="1045"/>
                  </a:lnTo>
                  <a:lnTo>
                    <a:pt x="1345" y="1033"/>
                  </a:lnTo>
                  <a:lnTo>
                    <a:pt x="1347" y="1018"/>
                  </a:lnTo>
                  <a:lnTo>
                    <a:pt x="1347" y="1018"/>
                  </a:lnTo>
                  <a:lnTo>
                    <a:pt x="1351" y="993"/>
                  </a:lnTo>
                  <a:lnTo>
                    <a:pt x="1351" y="993"/>
                  </a:lnTo>
                  <a:lnTo>
                    <a:pt x="1354" y="966"/>
                  </a:lnTo>
                  <a:lnTo>
                    <a:pt x="1355" y="951"/>
                  </a:lnTo>
                  <a:lnTo>
                    <a:pt x="1356" y="938"/>
                  </a:lnTo>
                  <a:lnTo>
                    <a:pt x="1356" y="938"/>
                  </a:lnTo>
                  <a:lnTo>
                    <a:pt x="1356" y="934"/>
                  </a:lnTo>
                  <a:lnTo>
                    <a:pt x="1356" y="933"/>
                  </a:lnTo>
                  <a:lnTo>
                    <a:pt x="1356" y="932"/>
                  </a:lnTo>
                  <a:lnTo>
                    <a:pt x="1356" y="932"/>
                  </a:lnTo>
                  <a:lnTo>
                    <a:pt x="1355" y="919"/>
                  </a:lnTo>
                  <a:lnTo>
                    <a:pt x="1356" y="907"/>
                  </a:lnTo>
                  <a:lnTo>
                    <a:pt x="1356" y="907"/>
                  </a:lnTo>
                  <a:lnTo>
                    <a:pt x="1356" y="895"/>
                  </a:lnTo>
                  <a:lnTo>
                    <a:pt x="1356" y="804"/>
                  </a:lnTo>
                  <a:lnTo>
                    <a:pt x="1356" y="804"/>
                  </a:lnTo>
                  <a:lnTo>
                    <a:pt x="1355" y="743"/>
                  </a:lnTo>
                  <a:lnTo>
                    <a:pt x="1354" y="683"/>
                  </a:lnTo>
                  <a:lnTo>
                    <a:pt x="1354" y="683"/>
                  </a:lnTo>
                  <a:lnTo>
                    <a:pt x="1352" y="598"/>
                  </a:lnTo>
                  <a:lnTo>
                    <a:pt x="1352" y="598"/>
                  </a:lnTo>
                  <a:lnTo>
                    <a:pt x="1351" y="492"/>
                  </a:lnTo>
                  <a:lnTo>
                    <a:pt x="1351" y="437"/>
                  </a:lnTo>
                  <a:lnTo>
                    <a:pt x="1351" y="383"/>
                  </a:lnTo>
                  <a:lnTo>
                    <a:pt x="1351" y="383"/>
                  </a:lnTo>
                  <a:lnTo>
                    <a:pt x="1352" y="348"/>
                  </a:lnTo>
                  <a:lnTo>
                    <a:pt x="1351" y="330"/>
                  </a:lnTo>
                  <a:lnTo>
                    <a:pt x="1351" y="312"/>
                  </a:lnTo>
                  <a:lnTo>
                    <a:pt x="1349" y="294"/>
                  </a:lnTo>
                  <a:lnTo>
                    <a:pt x="1347" y="276"/>
                  </a:lnTo>
                  <a:lnTo>
                    <a:pt x="1343" y="257"/>
                  </a:lnTo>
                  <a:lnTo>
                    <a:pt x="1338" y="239"/>
                  </a:lnTo>
                  <a:lnTo>
                    <a:pt x="1338" y="238"/>
                  </a:lnTo>
                  <a:lnTo>
                    <a:pt x="1336" y="236"/>
                  </a:lnTo>
                  <a:lnTo>
                    <a:pt x="1336" y="236"/>
                  </a:lnTo>
                  <a:lnTo>
                    <a:pt x="1333" y="233"/>
                  </a:lnTo>
                  <a:lnTo>
                    <a:pt x="1331" y="230"/>
                  </a:lnTo>
                  <a:lnTo>
                    <a:pt x="1328" y="226"/>
                  </a:lnTo>
                  <a:lnTo>
                    <a:pt x="1327" y="222"/>
                  </a:lnTo>
                  <a:lnTo>
                    <a:pt x="1327" y="220"/>
                  </a:lnTo>
                  <a:lnTo>
                    <a:pt x="1326" y="218"/>
                  </a:lnTo>
                  <a:lnTo>
                    <a:pt x="1326" y="218"/>
                  </a:lnTo>
                  <a:lnTo>
                    <a:pt x="1302" y="196"/>
                  </a:lnTo>
                  <a:lnTo>
                    <a:pt x="1277" y="176"/>
                  </a:lnTo>
                  <a:lnTo>
                    <a:pt x="1277" y="176"/>
                  </a:lnTo>
                  <a:lnTo>
                    <a:pt x="1248" y="151"/>
                  </a:lnTo>
                  <a:lnTo>
                    <a:pt x="1219" y="125"/>
                  </a:lnTo>
                  <a:lnTo>
                    <a:pt x="1219" y="125"/>
                  </a:lnTo>
                  <a:lnTo>
                    <a:pt x="1212" y="118"/>
                  </a:lnTo>
                  <a:lnTo>
                    <a:pt x="1202" y="112"/>
                  </a:lnTo>
                  <a:lnTo>
                    <a:pt x="1186" y="101"/>
                  </a:lnTo>
                  <a:lnTo>
                    <a:pt x="1186" y="101"/>
                  </a:lnTo>
                  <a:lnTo>
                    <a:pt x="1170" y="92"/>
                  </a:lnTo>
                  <a:lnTo>
                    <a:pt x="1157" y="83"/>
                  </a:lnTo>
                  <a:lnTo>
                    <a:pt x="1157" y="83"/>
                  </a:lnTo>
                  <a:lnTo>
                    <a:pt x="1141" y="68"/>
                  </a:lnTo>
                  <a:lnTo>
                    <a:pt x="1132" y="62"/>
                  </a:lnTo>
                  <a:lnTo>
                    <a:pt x="1122" y="55"/>
                  </a:lnTo>
                  <a:lnTo>
                    <a:pt x="1110" y="50"/>
                  </a:lnTo>
                  <a:lnTo>
                    <a:pt x="1100" y="44"/>
                  </a:lnTo>
                  <a:lnTo>
                    <a:pt x="1088" y="41"/>
                  </a:lnTo>
                  <a:lnTo>
                    <a:pt x="1075" y="40"/>
                  </a:lnTo>
                  <a:lnTo>
                    <a:pt x="1073" y="40"/>
                  </a:lnTo>
                  <a:lnTo>
                    <a:pt x="1071" y="40"/>
                  </a:lnTo>
                  <a:lnTo>
                    <a:pt x="1071" y="40"/>
                  </a:lnTo>
                  <a:lnTo>
                    <a:pt x="1018" y="40"/>
                  </a:lnTo>
                  <a:lnTo>
                    <a:pt x="1018" y="40"/>
                  </a:lnTo>
                  <a:lnTo>
                    <a:pt x="965" y="40"/>
                  </a:lnTo>
                  <a:lnTo>
                    <a:pt x="965" y="40"/>
                  </a:lnTo>
                  <a:lnTo>
                    <a:pt x="905" y="40"/>
                  </a:lnTo>
                  <a:lnTo>
                    <a:pt x="837" y="39"/>
                  </a:lnTo>
                  <a:lnTo>
                    <a:pt x="837" y="39"/>
                  </a:lnTo>
                  <a:lnTo>
                    <a:pt x="830" y="38"/>
                  </a:lnTo>
                  <a:lnTo>
                    <a:pt x="830" y="38"/>
                  </a:lnTo>
                  <a:lnTo>
                    <a:pt x="815" y="39"/>
                  </a:lnTo>
                  <a:lnTo>
                    <a:pt x="801" y="40"/>
                  </a:lnTo>
                  <a:lnTo>
                    <a:pt x="773" y="43"/>
                  </a:lnTo>
                  <a:lnTo>
                    <a:pt x="773" y="43"/>
                  </a:lnTo>
                  <a:lnTo>
                    <a:pt x="752" y="45"/>
                  </a:lnTo>
                  <a:lnTo>
                    <a:pt x="730" y="48"/>
                  </a:lnTo>
                  <a:lnTo>
                    <a:pt x="730" y="48"/>
                  </a:lnTo>
                  <a:lnTo>
                    <a:pt x="715" y="48"/>
                  </a:lnTo>
                  <a:lnTo>
                    <a:pt x="715" y="48"/>
                  </a:lnTo>
                  <a:lnTo>
                    <a:pt x="686" y="46"/>
                  </a:lnTo>
                  <a:lnTo>
                    <a:pt x="658" y="44"/>
                  </a:lnTo>
                  <a:lnTo>
                    <a:pt x="658" y="44"/>
                  </a:lnTo>
                  <a:lnTo>
                    <a:pt x="624" y="42"/>
                  </a:lnTo>
                  <a:lnTo>
                    <a:pt x="624" y="42"/>
                  </a:lnTo>
                  <a:lnTo>
                    <a:pt x="582" y="40"/>
                  </a:lnTo>
                  <a:lnTo>
                    <a:pt x="536" y="38"/>
                  </a:lnTo>
                  <a:lnTo>
                    <a:pt x="436" y="37"/>
                  </a:lnTo>
                  <a:lnTo>
                    <a:pt x="436" y="37"/>
                  </a:lnTo>
                  <a:lnTo>
                    <a:pt x="360" y="38"/>
                  </a:lnTo>
                  <a:lnTo>
                    <a:pt x="283" y="39"/>
                  </a:lnTo>
                  <a:lnTo>
                    <a:pt x="283" y="39"/>
                  </a:lnTo>
                  <a:lnTo>
                    <a:pt x="208" y="40"/>
                  </a:lnTo>
                  <a:lnTo>
                    <a:pt x="132" y="40"/>
                  </a:lnTo>
                  <a:lnTo>
                    <a:pt x="132" y="40"/>
                  </a:lnTo>
                  <a:lnTo>
                    <a:pt x="127" y="39"/>
                  </a:lnTo>
                  <a:lnTo>
                    <a:pt x="125" y="39"/>
                  </a:lnTo>
                  <a:lnTo>
                    <a:pt x="124" y="39"/>
                  </a:lnTo>
                  <a:lnTo>
                    <a:pt x="124" y="39"/>
                  </a:lnTo>
                  <a:lnTo>
                    <a:pt x="111" y="44"/>
                  </a:lnTo>
                  <a:lnTo>
                    <a:pt x="99" y="51"/>
                  </a:lnTo>
                  <a:lnTo>
                    <a:pt x="89" y="59"/>
                  </a:lnTo>
                  <a:lnTo>
                    <a:pt x="81" y="68"/>
                  </a:lnTo>
                  <a:lnTo>
                    <a:pt x="73" y="80"/>
                  </a:lnTo>
                  <a:lnTo>
                    <a:pt x="68" y="91"/>
                  </a:lnTo>
                  <a:lnTo>
                    <a:pt x="64" y="103"/>
                  </a:lnTo>
                  <a:lnTo>
                    <a:pt x="60" y="117"/>
                  </a:lnTo>
                  <a:lnTo>
                    <a:pt x="58" y="131"/>
                  </a:lnTo>
                  <a:lnTo>
                    <a:pt x="56" y="145"/>
                  </a:lnTo>
                  <a:lnTo>
                    <a:pt x="55" y="174"/>
                  </a:lnTo>
                  <a:lnTo>
                    <a:pt x="55" y="201"/>
                  </a:lnTo>
                  <a:lnTo>
                    <a:pt x="56" y="228"/>
                  </a:lnTo>
                  <a:lnTo>
                    <a:pt x="56" y="241"/>
                  </a:lnTo>
                  <a:lnTo>
                    <a:pt x="56" y="241"/>
                  </a:lnTo>
                  <a:lnTo>
                    <a:pt x="58" y="300"/>
                  </a:lnTo>
                  <a:lnTo>
                    <a:pt x="58" y="358"/>
                  </a:lnTo>
                  <a:lnTo>
                    <a:pt x="57" y="416"/>
                  </a:lnTo>
                  <a:lnTo>
                    <a:pt x="56" y="476"/>
                  </a:lnTo>
                  <a:lnTo>
                    <a:pt x="56" y="476"/>
                  </a:lnTo>
                  <a:lnTo>
                    <a:pt x="56" y="527"/>
                  </a:lnTo>
                  <a:lnTo>
                    <a:pt x="56" y="577"/>
                  </a:lnTo>
                  <a:lnTo>
                    <a:pt x="56" y="577"/>
                  </a:lnTo>
                  <a:lnTo>
                    <a:pt x="57" y="617"/>
                  </a:lnTo>
                  <a:lnTo>
                    <a:pt x="57" y="655"/>
                  </a:lnTo>
                  <a:lnTo>
                    <a:pt x="56" y="694"/>
                  </a:lnTo>
                  <a:lnTo>
                    <a:pt x="54" y="733"/>
                  </a:lnTo>
                  <a:lnTo>
                    <a:pt x="54" y="733"/>
                  </a:lnTo>
                  <a:lnTo>
                    <a:pt x="53" y="760"/>
                  </a:lnTo>
                  <a:lnTo>
                    <a:pt x="52" y="787"/>
                  </a:lnTo>
                  <a:lnTo>
                    <a:pt x="52" y="787"/>
                  </a:lnTo>
                  <a:lnTo>
                    <a:pt x="51" y="814"/>
                  </a:lnTo>
                  <a:lnTo>
                    <a:pt x="50" y="840"/>
                  </a:lnTo>
                  <a:lnTo>
                    <a:pt x="50" y="840"/>
                  </a:lnTo>
                  <a:lnTo>
                    <a:pt x="46" y="873"/>
                  </a:lnTo>
                  <a:lnTo>
                    <a:pt x="46" y="873"/>
                  </a:lnTo>
                  <a:lnTo>
                    <a:pt x="42" y="900"/>
                  </a:lnTo>
                  <a:lnTo>
                    <a:pt x="41" y="914"/>
                  </a:lnTo>
                  <a:lnTo>
                    <a:pt x="41" y="928"/>
                  </a:lnTo>
                  <a:lnTo>
                    <a:pt x="41" y="928"/>
                  </a:lnTo>
                  <a:lnTo>
                    <a:pt x="40" y="934"/>
                  </a:lnTo>
                  <a:lnTo>
                    <a:pt x="37" y="939"/>
                  </a:lnTo>
                  <a:lnTo>
                    <a:pt x="36" y="940"/>
                  </a:lnTo>
                  <a:lnTo>
                    <a:pt x="36" y="942"/>
                  </a:lnTo>
                  <a:lnTo>
                    <a:pt x="36" y="942"/>
                  </a:lnTo>
                  <a:lnTo>
                    <a:pt x="36" y="963"/>
                  </a:lnTo>
                  <a:lnTo>
                    <a:pt x="36" y="983"/>
                  </a:lnTo>
                  <a:lnTo>
                    <a:pt x="39" y="1003"/>
                  </a:lnTo>
                  <a:lnTo>
                    <a:pt x="41" y="1012"/>
                  </a:lnTo>
                  <a:lnTo>
                    <a:pt x="43" y="1022"/>
                  </a:lnTo>
                  <a:lnTo>
                    <a:pt x="48" y="1031"/>
                  </a:lnTo>
                  <a:lnTo>
                    <a:pt x="52" y="1040"/>
                  </a:lnTo>
                  <a:lnTo>
                    <a:pt x="57" y="1049"/>
                  </a:lnTo>
                  <a:lnTo>
                    <a:pt x="64" y="1058"/>
                  </a:lnTo>
                  <a:lnTo>
                    <a:pt x="71" y="1066"/>
                  </a:lnTo>
                  <a:lnTo>
                    <a:pt x="81" y="1073"/>
                  </a:lnTo>
                  <a:lnTo>
                    <a:pt x="91" y="1080"/>
                  </a:lnTo>
                  <a:lnTo>
                    <a:pt x="103" y="1088"/>
                  </a:lnTo>
                  <a:lnTo>
                    <a:pt x="111" y="1092"/>
                  </a:lnTo>
                  <a:lnTo>
                    <a:pt x="111" y="1092"/>
                  </a:lnTo>
                  <a:lnTo>
                    <a:pt x="135" y="1104"/>
                  </a:lnTo>
                  <a:lnTo>
                    <a:pt x="147" y="1109"/>
                  </a:lnTo>
                  <a:lnTo>
                    <a:pt x="159" y="1115"/>
                  </a:lnTo>
                  <a:lnTo>
                    <a:pt x="172" y="1119"/>
                  </a:lnTo>
                  <a:lnTo>
                    <a:pt x="185" y="1123"/>
                  </a:lnTo>
                  <a:lnTo>
                    <a:pt x="198" y="1125"/>
                  </a:lnTo>
                  <a:lnTo>
                    <a:pt x="212" y="1127"/>
                  </a:lnTo>
                  <a:lnTo>
                    <a:pt x="212" y="1127"/>
                  </a:lnTo>
                  <a:lnTo>
                    <a:pt x="251" y="1128"/>
                  </a:lnTo>
                  <a:lnTo>
                    <a:pt x="291" y="1128"/>
                  </a:lnTo>
                  <a:lnTo>
                    <a:pt x="305" y="112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1" name="chenying0907 537"/>
            <p:cNvSpPr>
              <a:spLocks/>
            </p:cNvSpPr>
            <p:nvPr/>
          </p:nvSpPr>
          <p:spPr bwMode="auto">
            <a:xfrm>
              <a:off x="2292351" y="3190875"/>
              <a:ext cx="436563" cy="241300"/>
            </a:xfrm>
            <a:custGeom>
              <a:avLst/>
              <a:gdLst/>
              <a:ahLst/>
              <a:cxnLst>
                <a:cxn ang="0">
                  <a:pos x="718" y="456"/>
                </a:cxn>
                <a:cxn ang="0">
                  <a:pos x="677" y="453"/>
                </a:cxn>
                <a:cxn ang="0">
                  <a:pos x="599" y="450"/>
                </a:cxn>
                <a:cxn ang="0">
                  <a:pos x="445" y="443"/>
                </a:cxn>
                <a:cxn ang="0">
                  <a:pos x="334" y="441"/>
                </a:cxn>
                <a:cxn ang="0">
                  <a:pos x="225" y="439"/>
                </a:cxn>
                <a:cxn ang="0">
                  <a:pos x="195" y="439"/>
                </a:cxn>
                <a:cxn ang="0">
                  <a:pos x="133" y="439"/>
                </a:cxn>
                <a:cxn ang="0">
                  <a:pos x="84" y="434"/>
                </a:cxn>
                <a:cxn ang="0">
                  <a:pos x="36" y="422"/>
                </a:cxn>
                <a:cxn ang="0">
                  <a:pos x="25" y="416"/>
                </a:cxn>
                <a:cxn ang="0">
                  <a:pos x="12" y="403"/>
                </a:cxn>
                <a:cxn ang="0">
                  <a:pos x="4" y="376"/>
                </a:cxn>
                <a:cxn ang="0">
                  <a:pos x="4" y="338"/>
                </a:cxn>
                <a:cxn ang="0">
                  <a:pos x="0" y="23"/>
                </a:cxn>
                <a:cxn ang="0">
                  <a:pos x="3" y="13"/>
                </a:cxn>
                <a:cxn ang="0">
                  <a:pos x="11" y="6"/>
                </a:cxn>
                <a:cxn ang="0">
                  <a:pos x="22" y="4"/>
                </a:cxn>
                <a:cxn ang="0">
                  <a:pos x="33" y="8"/>
                </a:cxn>
                <a:cxn ang="0">
                  <a:pos x="37" y="13"/>
                </a:cxn>
                <a:cxn ang="0">
                  <a:pos x="39" y="28"/>
                </a:cxn>
                <a:cxn ang="0">
                  <a:pos x="41" y="363"/>
                </a:cxn>
                <a:cxn ang="0">
                  <a:pos x="43" y="379"/>
                </a:cxn>
                <a:cxn ang="0">
                  <a:pos x="58" y="392"/>
                </a:cxn>
                <a:cxn ang="0">
                  <a:pos x="82" y="398"/>
                </a:cxn>
                <a:cxn ang="0">
                  <a:pos x="112" y="401"/>
                </a:cxn>
                <a:cxn ang="0">
                  <a:pos x="146" y="402"/>
                </a:cxn>
                <a:cxn ang="0">
                  <a:pos x="221" y="401"/>
                </a:cxn>
                <a:cxn ang="0">
                  <a:pos x="267" y="404"/>
                </a:cxn>
                <a:cxn ang="0">
                  <a:pos x="314" y="407"/>
                </a:cxn>
                <a:cxn ang="0">
                  <a:pos x="391" y="408"/>
                </a:cxn>
                <a:cxn ang="0">
                  <a:pos x="427" y="407"/>
                </a:cxn>
                <a:cxn ang="0">
                  <a:pos x="576" y="411"/>
                </a:cxn>
                <a:cxn ang="0">
                  <a:pos x="645" y="417"/>
                </a:cxn>
                <a:cxn ang="0">
                  <a:pos x="691" y="421"/>
                </a:cxn>
                <a:cxn ang="0">
                  <a:pos x="726" y="421"/>
                </a:cxn>
                <a:cxn ang="0">
                  <a:pos x="761" y="411"/>
                </a:cxn>
                <a:cxn ang="0">
                  <a:pos x="775" y="401"/>
                </a:cxn>
                <a:cxn ang="0">
                  <a:pos x="784" y="387"/>
                </a:cxn>
                <a:cxn ang="0">
                  <a:pos x="787" y="369"/>
                </a:cxn>
                <a:cxn ang="0">
                  <a:pos x="785" y="269"/>
                </a:cxn>
                <a:cxn ang="0">
                  <a:pos x="783" y="152"/>
                </a:cxn>
                <a:cxn ang="0">
                  <a:pos x="783" y="114"/>
                </a:cxn>
                <a:cxn ang="0">
                  <a:pos x="782" y="68"/>
                </a:cxn>
                <a:cxn ang="0">
                  <a:pos x="771" y="43"/>
                </a:cxn>
                <a:cxn ang="0">
                  <a:pos x="768" y="31"/>
                </a:cxn>
                <a:cxn ang="0">
                  <a:pos x="768" y="14"/>
                </a:cxn>
                <a:cxn ang="0">
                  <a:pos x="773" y="5"/>
                </a:cxn>
                <a:cxn ang="0">
                  <a:pos x="786" y="0"/>
                </a:cxn>
                <a:cxn ang="0">
                  <a:pos x="795" y="3"/>
                </a:cxn>
                <a:cxn ang="0">
                  <a:pos x="802" y="11"/>
                </a:cxn>
                <a:cxn ang="0">
                  <a:pos x="804" y="18"/>
                </a:cxn>
                <a:cxn ang="0">
                  <a:pos x="812" y="49"/>
                </a:cxn>
                <a:cxn ang="0">
                  <a:pos x="818" y="69"/>
                </a:cxn>
                <a:cxn ang="0">
                  <a:pos x="819" y="111"/>
                </a:cxn>
                <a:cxn ang="0">
                  <a:pos x="818" y="183"/>
                </a:cxn>
                <a:cxn ang="0">
                  <a:pos x="821" y="238"/>
                </a:cxn>
                <a:cxn ang="0">
                  <a:pos x="825" y="313"/>
                </a:cxn>
                <a:cxn ang="0">
                  <a:pos x="823" y="386"/>
                </a:cxn>
                <a:cxn ang="0">
                  <a:pos x="814" y="419"/>
                </a:cxn>
                <a:cxn ang="0">
                  <a:pos x="801" y="435"/>
                </a:cxn>
                <a:cxn ang="0">
                  <a:pos x="774" y="451"/>
                </a:cxn>
                <a:cxn ang="0">
                  <a:pos x="735" y="456"/>
                </a:cxn>
              </a:cxnLst>
              <a:rect l="0" t="0" r="r" b="b"/>
              <a:pathLst>
                <a:path w="825" h="456">
                  <a:moveTo>
                    <a:pt x="735" y="456"/>
                  </a:moveTo>
                  <a:lnTo>
                    <a:pt x="735" y="456"/>
                  </a:lnTo>
                  <a:lnTo>
                    <a:pt x="718" y="456"/>
                  </a:lnTo>
                  <a:lnTo>
                    <a:pt x="700" y="455"/>
                  </a:lnTo>
                  <a:lnTo>
                    <a:pt x="700" y="455"/>
                  </a:lnTo>
                  <a:lnTo>
                    <a:pt x="677" y="453"/>
                  </a:lnTo>
                  <a:lnTo>
                    <a:pt x="677" y="453"/>
                  </a:lnTo>
                  <a:lnTo>
                    <a:pt x="599" y="450"/>
                  </a:lnTo>
                  <a:lnTo>
                    <a:pt x="599" y="450"/>
                  </a:lnTo>
                  <a:lnTo>
                    <a:pt x="522" y="445"/>
                  </a:lnTo>
                  <a:lnTo>
                    <a:pt x="483" y="444"/>
                  </a:lnTo>
                  <a:lnTo>
                    <a:pt x="445" y="443"/>
                  </a:lnTo>
                  <a:lnTo>
                    <a:pt x="445" y="443"/>
                  </a:lnTo>
                  <a:lnTo>
                    <a:pt x="389" y="443"/>
                  </a:lnTo>
                  <a:lnTo>
                    <a:pt x="334" y="441"/>
                  </a:lnTo>
                  <a:lnTo>
                    <a:pt x="334" y="441"/>
                  </a:lnTo>
                  <a:lnTo>
                    <a:pt x="281" y="440"/>
                  </a:lnTo>
                  <a:lnTo>
                    <a:pt x="225" y="439"/>
                  </a:lnTo>
                  <a:lnTo>
                    <a:pt x="225" y="439"/>
                  </a:lnTo>
                  <a:lnTo>
                    <a:pt x="195" y="439"/>
                  </a:lnTo>
                  <a:lnTo>
                    <a:pt x="195" y="439"/>
                  </a:lnTo>
                  <a:lnTo>
                    <a:pt x="166" y="439"/>
                  </a:lnTo>
                  <a:lnTo>
                    <a:pt x="166" y="439"/>
                  </a:lnTo>
                  <a:lnTo>
                    <a:pt x="133" y="439"/>
                  </a:lnTo>
                  <a:lnTo>
                    <a:pt x="118" y="438"/>
                  </a:lnTo>
                  <a:lnTo>
                    <a:pt x="101" y="436"/>
                  </a:lnTo>
                  <a:lnTo>
                    <a:pt x="84" y="434"/>
                  </a:lnTo>
                  <a:lnTo>
                    <a:pt x="68" y="431"/>
                  </a:lnTo>
                  <a:lnTo>
                    <a:pt x="52" y="427"/>
                  </a:lnTo>
                  <a:lnTo>
                    <a:pt x="36" y="422"/>
                  </a:lnTo>
                  <a:lnTo>
                    <a:pt x="36" y="422"/>
                  </a:lnTo>
                  <a:lnTo>
                    <a:pt x="30" y="419"/>
                  </a:lnTo>
                  <a:lnTo>
                    <a:pt x="25" y="416"/>
                  </a:lnTo>
                  <a:lnTo>
                    <a:pt x="20" y="411"/>
                  </a:lnTo>
                  <a:lnTo>
                    <a:pt x="16" y="407"/>
                  </a:lnTo>
                  <a:lnTo>
                    <a:pt x="12" y="403"/>
                  </a:lnTo>
                  <a:lnTo>
                    <a:pt x="10" y="398"/>
                  </a:lnTo>
                  <a:lnTo>
                    <a:pt x="6" y="388"/>
                  </a:lnTo>
                  <a:lnTo>
                    <a:pt x="4" y="376"/>
                  </a:lnTo>
                  <a:lnTo>
                    <a:pt x="3" y="364"/>
                  </a:lnTo>
                  <a:lnTo>
                    <a:pt x="4" y="338"/>
                  </a:lnTo>
                  <a:lnTo>
                    <a:pt x="4" y="338"/>
                  </a:lnTo>
                  <a:lnTo>
                    <a:pt x="5" y="315"/>
                  </a:lnTo>
                  <a:lnTo>
                    <a:pt x="0" y="23"/>
                  </a:lnTo>
                  <a:lnTo>
                    <a:pt x="0" y="23"/>
                  </a:lnTo>
                  <a:lnTo>
                    <a:pt x="0" y="19"/>
                  </a:lnTo>
                  <a:lnTo>
                    <a:pt x="1" y="16"/>
                  </a:lnTo>
                  <a:lnTo>
                    <a:pt x="3" y="13"/>
                  </a:lnTo>
                  <a:lnTo>
                    <a:pt x="5" y="10"/>
                  </a:lnTo>
                  <a:lnTo>
                    <a:pt x="8" y="8"/>
                  </a:lnTo>
                  <a:lnTo>
                    <a:pt x="11" y="6"/>
                  </a:lnTo>
                  <a:lnTo>
                    <a:pt x="14" y="5"/>
                  </a:lnTo>
                  <a:lnTo>
                    <a:pt x="18" y="4"/>
                  </a:lnTo>
                  <a:lnTo>
                    <a:pt x="22" y="4"/>
                  </a:lnTo>
                  <a:lnTo>
                    <a:pt x="22" y="4"/>
                  </a:lnTo>
                  <a:lnTo>
                    <a:pt x="29" y="5"/>
                  </a:lnTo>
                  <a:lnTo>
                    <a:pt x="33" y="8"/>
                  </a:lnTo>
                  <a:lnTo>
                    <a:pt x="36" y="11"/>
                  </a:lnTo>
                  <a:lnTo>
                    <a:pt x="37" y="13"/>
                  </a:lnTo>
                  <a:lnTo>
                    <a:pt x="37" y="13"/>
                  </a:lnTo>
                  <a:lnTo>
                    <a:pt x="39" y="18"/>
                  </a:lnTo>
                  <a:lnTo>
                    <a:pt x="40" y="23"/>
                  </a:lnTo>
                  <a:lnTo>
                    <a:pt x="39" y="28"/>
                  </a:lnTo>
                  <a:lnTo>
                    <a:pt x="37" y="33"/>
                  </a:lnTo>
                  <a:lnTo>
                    <a:pt x="36" y="35"/>
                  </a:lnTo>
                  <a:lnTo>
                    <a:pt x="41" y="363"/>
                  </a:lnTo>
                  <a:lnTo>
                    <a:pt x="41" y="363"/>
                  </a:lnTo>
                  <a:lnTo>
                    <a:pt x="41" y="372"/>
                  </a:lnTo>
                  <a:lnTo>
                    <a:pt x="43" y="379"/>
                  </a:lnTo>
                  <a:lnTo>
                    <a:pt x="47" y="385"/>
                  </a:lnTo>
                  <a:lnTo>
                    <a:pt x="51" y="389"/>
                  </a:lnTo>
                  <a:lnTo>
                    <a:pt x="58" y="392"/>
                  </a:lnTo>
                  <a:lnTo>
                    <a:pt x="64" y="394"/>
                  </a:lnTo>
                  <a:lnTo>
                    <a:pt x="78" y="397"/>
                  </a:lnTo>
                  <a:lnTo>
                    <a:pt x="82" y="398"/>
                  </a:lnTo>
                  <a:lnTo>
                    <a:pt x="82" y="398"/>
                  </a:lnTo>
                  <a:lnTo>
                    <a:pt x="97" y="400"/>
                  </a:lnTo>
                  <a:lnTo>
                    <a:pt x="112" y="401"/>
                  </a:lnTo>
                  <a:lnTo>
                    <a:pt x="129" y="402"/>
                  </a:lnTo>
                  <a:lnTo>
                    <a:pt x="146" y="402"/>
                  </a:lnTo>
                  <a:lnTo>
                    <a:pt x="146" y="402"/>
                  </a:lnTo>
                  <a:lnTo>
                    <a:pt x="184" y="402"/>
                  </a:lnTo>
                  <a:lnTo>
                    <a:pt x="184" y="402"/>
                  </a:lnTo>
                  <a:lnTo>
                    <a:pt x="221" y="401"/>
                  </a:lnTo>
                  <a:lnTo>
                    <a:pt x="221" y="401"/>
                  </a:lnTo>
                  <a:lnTo>
                    <a:pt x="246" y="402"/>
                  </a:lnTo>
                  <a:lnTo>
                    <a:pt x="267" y="404"/>
                  </a:lnTo>
                  <a:lnTo>
                    <a:pt x="267" y="404"/>
                  </a:lnTo>
                  <a:lnTo>
                    <a:pt x="291" y="406"/>
                  </a:lnTo>
                  <a:lnTo>
                    <a:pt x="314" y="407"/>
                  </a:lnTo>
                  <a:lnTo>
                    <a:pt x="355" y="408"/>
                  </a:lnTo>
                  <a:lnTo>
                    <a:pt x="355" y="408"/>
                  </a:lnTo>
                  <a:lnTo>
                    <a:pt x="391" y="408"/>
                  </a:lnTo>
                  <a:lnTo>
                    <a:pt x="391" y="408"/>
                  </a:lnTo>
                  <a:lnTo>
                    <a:pt x="427" y="407"/>
                  </a:lnTo>
                  <a:lnTo>
                    <a:pt x="427" y="407"/>
                  </a:lnTo>
                  <a:lnTo>
                    <a:pt x="480" y="408"/>
                  </a:lnTo>
                  <a:lnTo>
                    <a:pt x="530" y="409"/>
                  </a:lnTo>
                  <a:lnTo>
                    <a:pt x="576" y="411"/>
                  </a:lnTo>
                  <a:lnTo>
                    <a:pt x="622" y="413"/>
                  </a:lnTo>
                  <a:lnTo>
                    <a:pt x="622" y="413"/>
                  </a:lnTo>
                  <a:lnTo>
                    <a:pt x="645" y="417"/>
                  </a:lnTo>
                  <a:lnTo>
                    <a:pt x="645" y="417"/>
                  </a:lnTo>
                  <a:lnTo>
                    <a:pt x="675" y="420"/>
                  </a:lnTo>
                  <a:lnTo>
                    <a:pt x="691" y="421"/>
                  </a:lnTo>
                  <a:lnTo>
                    <a:pt x="707" y="421"/>
                  </a:lnTo>
                  <a:lnTo>
                    <a:pt x="707" y="421"/>
                  </a:lnTo>
                  <a:lnTo>
                    <a:pt x="726" y="421"/>
                  </a:lnTo>
                  <a:lnTo>
                    <a:pt x="741" y="418"/>
                  </a:lnTo>
                  <a:lnTo>
                    <a:pt x="756" y="413"/>
                  </a:lnTo>
                  <a:lnTo>
                    <a:pt x="761" y="411"/>
                  </a:lnTo>
                  <a:lnTo>
                    <a:pt x="767" y="408"/>
                  </a:lnTo>
                  <a:lnTo>
                    <a:pt x="771" y="404"/>
                  </a:lnTo>
                  <a:lnTo>
                    <a:pt x="775" y="401"/>
                  </a:lnTo>
                  <a:lnTo>
                    <a:pt x="779" y="396"/>
                  </a:lnTo>
                  <a:lnTo>
                    <a:pt x="782" y="392"/>
                  </a:lnTo>
                  <a:lnTo>
                    <a:pt x="784" y="387"/>
                  </a:lnTo>
                  <a:lnTo>
                    <a:pt x="786" y="381"/>
                  </a:lnTo>
                  <a:lnTo>
                    <a:pt x="787" y="375"/>
                  </a:lnTo>
                  <a:lnTo>
                    <a:pt x="787" y="369"/>
                  </a:lnTo>
                  <a:lnTo>
                    <a:pt x="787" y="369"/>
                  </a:lnTo>
                  <a:lnTo>
                    <a:pt x="786" y="324"/>
                  </a:lnTo>
                  <a:lnTo>
                    <a:pt x="785" y="269"/>
                  </a:lnTo>
                  <a:lnTo>
                    <a:pt x="785" y="269"/>
                  </a:lnTo>
                  <a:lnTo>
                    <a:pt x="783" y="188"/>
                  </a:lnTo>
                  <a:lnTo>
                    <a:pt x="783" y="152"/>
                  </a:lnTo>
                  <a:lnTo>
                    <a:pt x="783" y="121"/>
                  </a:lnTo>
                  <a:lnTo>
                    <a:pt x="783" y="114"/>
                  </a:lnTo>
                  <a:lnTo>
                    <a:pt x="783" y="114"/>
                  </a:lnTo>
                  <a:lnTo>
                    <a:pt x="784" y="96"/>
                  </a:lnTo>
                  <a:lnTo>
                    <a:pt x="783" y="78"/>
                  </a:lnTo>
                  <a:lnTo>
                    <a:pt x="782" y="68"/>
                  </a:lnTo>
                  <a:lnTo>
                    <a:pt x="779" y="59"/>
                  </a:lnTo>
                  <a:lnTo>
                    <a:pt x="777" y="51"/>
                  </a:lnTo>
                  <a:lnTo>
                    <a:pt x="771" y="43"/>
                  </a:lnTo>
                  <a:lnTo>
                    <a:pt x="771" y="43"/>
                  </a:lnTo>
                  <a:lnTo>
                    <a:pt x="769" y="37"/>
                  </a:lnTo>
                  <a:lnTo>
                    <a:pt x="768" y="31"/>
                  </a:lnTo>
                  <a:lnTo>
                    <a:pt x="768" y="18"/>
                  </a:lnTo>
                  <a:lnTo>
                    <a:pt x="768" y="18"/>
                  </a:lnTo>
                  <a:lnTo>
                    <a:pt x="768" y="14"/>
                  </a:lnTo>
                  <a:lnTo>
                    <a:pt x="769" y="11"/>
                  </a:lnTo>
                  <a:lnTo>
                    <a:pt x="771" y="8"/>
                  </a:lnTo>
                  <a:lnTo>
                    <a:pt x="773" y="5"/>
                  </a:lnTo>
                  <a:lnTo>
                    <a:pt x="777" y="3"/>
                  </a:lnTo>
                  <a:lnTo>
                    <a:pt x="780" y="1"/>
                  </a:lnTo>
                  <a:lnTo>
                    <a:pt x="786" y="0"/>
                  </a:lnTo>
                  <a:lnTo>
                    <a:pt x="786" y="0"/>
                  </a:lnTo>
                  <a:lnTo>
                    <a:pt x="792" y="1"/>
                  </a:lnTo>
                  <a:lnTo>
                    <a:pt x="795" y="3"/>
                  </a:lnTo>
                  <a:lnTo>
                    <a:pt x="798" y="5"/>
                  </a:lnTo>
                  <a:lnTo>
                    <a:pt x="800" y="8"/>
                  </a:lnTo>
                  <a:lnTo>
                    <a:pt x="802" y="11"/>
                  </a:lnTo>
                  <a:lnTo>
                    <a:pt x="803" y="14"/>
                  </a:lnTo>
                  <a:lnTo>
                    <a:pt x="804" y="18"/>
                  </a:lnTo>
                  <a:lnTo>
                    <a:pt x="804" y="18"/>
                  </a:lnTo>
                  <a:lnTo>
                    <a:pt x="804" y="26"/>
                  </a:lnTo>
                  <a:lnTo>
                    <a:pt x="806" y="33"/>
                  </a:lnTo>
                  <a:lnTo>
                    <a:pt x="812" y="49"/>
                  </a:lnTo>
                  <a:lnTo>
                    <a:pt x="812" y="49"/>
                  </a:lnTo>
                  <a:lnTo>
                    <a:pt x="816" y="62"/>
                  </a:lnTo>
                  <a:lnTo>
                    <a:pt x="818" y="69"/>
                  </a:lnTo>
                  <a:lnTo>
                    <a:pt x="819" y="76"/>
                  </a:lnTo>
                  <a:lnTo>
                    <a:pt x="819" y="76"/>
                  </a:lnTo>
                  <a:lnTo>
                    <a:pt x="819" y="111"/>
                  </a:lnTo>
                  <a:lnTo>
                    <a:pt x="819" y="145"/>
                  </a:lnTo>
                  <a:lnTo>
                    <a:pt x="819" y="145"/>
                  </a:lnTo>
                  <a:lnTo>
                    <a:pt x="818" y="183"/>
                  </a:lnTo>
                  <a:lnTo>
                    <a:pt x="818" y="183"/>
                  </a:lnTo>
                  <a:lnTo>
                    <a:pt x="819" y="207"/>
                  </a:lnTo>
                  <a:lnTo>
                    <a:pt x="821" y="238"/>
                  </a:lnTo>
                  <a:lnTo>
                    <a:pt x="821" y="238"/>
                  </a:lnTo>
                  <a:lnTo>
                    <a:pt x="824" y="287"/>
                  </a:lnTo>
                  <a:lnTo>
                    <a:pt x="825" y="313"/>
                  </a:lnTo>
                  <a:lnTo>
                    <a:pt x="825" y="339"/>
                  </a:lnTo>
                  <a:lnTo>
                    <a:pt x="825" y="363"/>
                  </a:lnTo>
                  <a:lnTo>
                    <a:pt x="823" y="386"/>
                  </a:lnTo>
                  <a:lnTo>
                    <a:pt x="819" y="404"/>
                  </a:lnTo>
                  <a:lnTo>
                    <a:pt x="817" y="411"/>
                  </a:lnTo>
                  <a:lnTo>
                    <a:pt x="814" y="419"/>
                  </a:lnTo>
                  <a:lnTo>
                    <a:pt x="814" y="419"/>
                  </a:lnTo>
                  <a:lnTo>
                    <a:pt x="809" y="428"/>
                  </a:lnTo>
                  <a:lnTo>
                    <a:pt x="801" y="435"/>
                  </a:lnTo>
                  <a:lnTo>
                    <a:pt x="794" y="442"/>
                  </a:lnTo>
                  <a:lnTo>
                    <a:pt x="785" y="448"/>
                  </a:lnTo>
                  <a:lnTo>
                    <a:pt x="774" y="451"/>
                  </a:lnTo>
                  <a:lnTo>
                    <a:pt x="763" y="454"/>
                  </a:lnTo>
                  <a:lnTo>
                    <a:pt x="750" y="456"/>
                  </a:lnTo>
                  <a:lnTo>
                    <a:pt x="735" y="456"/>
                  </a:lnTo>
                  <a:lnTo>
                    <a:pt x="735" y="45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2" name="chenying0907 538"/>
            <p:cNvSpPr>
              <a:spLocks noEditPoints="1"/>
            </p:cNvSpPr>
            <p:nvPr/>
          </p:nvSpPr>
          <p:spPr bwMode="auto">
            <a:xfrm>
              <a:off x="2570163" y="3225800"/>
              <a:ext cx="103188" cy="158750"/>
            </a:xfrm>
            <a:custGeom>
              <a:avLst/>
              <a:gdLst/>
              <a:ahLst/>
              <a:cxnLst>
                <a:cxn ang="0">
                  <a:pos x="72" y="299"/>
                </a:cxn>
                <a:cxn ang="0">
                  <a:pos x="40" y="295"/>
                </a:cxn>
                <a:cxn ang="0">
                  <a:pos x="18" y="284"/>
                </a:cxn>
                <a:cxn ang="0">
                  <a:pos x="8" y="274"/>
                </a:cxn>
                <a:cxn ang="0">
                  <a:pos x="2" y="250"/>
                </a:cxn>
                <a:cxn ang="0">
                  <a:pos x="3" y="124"/>
                </a:cxn>
                <a:cxn ang="0">
                  <a:pos x="2" y="92"/>
                </a:cxn>
                <a:cxn ang="0">
                  <a:pos x="2" y="58"/>
                </a:cxn>
                <a:cxn ang="0">
                  <a:pos x="6" y="38"/>
                </a:cxn>
                <a:cxn ang="0">
                  <a:pos x="8" y="23"/>
                </a:cxn>
                <a:cxn ang="0">
                  <a:pos x="8" y="22"/>
                </a:cxn>
                <a:cxn ang="0">
                  <a:pos x="12" y="10"/>
                </a:cxn>
                <a:cxn ang="0">
                  <a:pos x="21" y="5"/>
                </a:cxn>
                <a:cxn ang="0">
                  <a:pos x="55" y="2"/>
                </a:cxn>
                <a:cxn ang="0">
                  <a:pos x="101" y="0"/>
                </a:cxn>
                <a:cxn ang="0">
                  <a:pos x="136" y="4"/>
                </a:cxn>
                <a:cxn ang="0">
                  <a:pos x="172" y="17"/>
                </a:cxn>
                <a:cxn ang="0">
                  <a:pos x="184" y="32"/>
                </a:cxn>
                <a:cxn ang="0">
                  <a:pos x="192" y="60"/>
                </a:cxn>
                <a:cxn ang="0">
                  <a:pos x="195" y="117"/>
                </a:cxn>
                <a:cxn ang="0">
                  <a:pos x="193" y="193"/>
                </a:cxn>
                <a:cxn ang="0">
                  <a:pos x="190" y="273"/>
                </a:cxn>
                <a:cxn ang="0">
                  <a:pos x="187" y="283"/>
                </a:cxn>
                <a:cxn ang="0">
                  <a:pos x="183" y="288"/>
                </a:cxn>
                <a:cxn ang="0">
                  <a:pos x="172" y="291"/>
                </a:cxn>
                <a:cxn ang="0">
                  <a:pos x="169" y="291"/>
                </a:cxn>
                <a:cxn ang="0">
                  <a:pos x="165" y="292"/>
                </a:cxn>
                <a:cxn ang="0">
                  <a:pos x="153" y="296"/>
                </a:cxn>
                <a:cxn ang="0">
                  <a:pos x="107" y="299"/>
                </a:cxn>
                <a:cxn ang="0">
                  <a:pos x="82" y="39"/>
                </a:cxn>
                <a:cxn ang="0">
                  <a:pos x="42" y="40"/>
                </a:cxn>
                <a:cxn ang="0">
                  <a:pos x="39" y="70"/>
                </a:cxn>
                <a:cxn ang="0">
                  <a:pos x="38" y="177"/>
                </a:cxn>
                <a:cxn ang="0">
                  <a:pos x="37" y="209"/>
                </a:cxn>
                <a:cxn ang="0">
                  <a:pos x="40" y="240"/>
                </a:cxn>
                <a:cxn ang="0">
                  <a:pos x="46" y="252"/>
                </a:cxn>
                <a:cxn ang="0">
                  <a:pos x="61" y="261"/>
                </a:cxn>
                <a:cxn ang="0">
                  <a:pos x="71" y="261"/>
                </a:cxn>
                <a:cxn ang="0">
                  <a:pos x="109" y="260"/>
                </a:cxn>
                <a:cxn ang="0">
                  <a:pos x="153" y="255"/>
                </a:cxn>
                <a:cxn ang="0">
                  <a:pos x="156" y="180"/>
                </a:cxn>
                <a:cxn ang="0">
                  <a:pos x="159" y="100"/>
                </a:cxn>
                <a:cxn ang="0">
                  <a:pos x="159" y="74"/>
                </a:cxn>
                <a:cxn ang="0">
                  <a:pos x="150" y="53"/>
                </a:cxn>
                <a:cxn ang="0">
                  <a:pos x="123" y="42"/>
                </a:cxn>
                <a:cxn ang="0">
                  <a:pos x="82" y="39"/>
                </a:cxn>
              </a:cxnLst>
              <a:rect l="0" t="0" r="r" b="b"/>
              <a:pathLst>
                <a:path w="195" h="299">
                  <a:moveTo>
                    <a:pt x="85" y="299"/>
                  </a:moveTo>
                  <a:lnTo>
                    <a:pt x="85" y="299"/>
                  </a:lnTo>
                  <a:lnTo>
                    <a:pt x="72" y="299"/>
                  </a:lnTo>
                  <a:lnTo>
                    <a:pt x="60" y="298"/>
                  </a:lnTo>
                  <a:lnTo>
                    <a:pt x="49" y="297"/>
                  </a:lnTo>
                  <a:lnTo>
                    <a:pt x="40" y="295"/>
                  </a:lnTo>
                  <a:lnTo>
                    <a:pt x="31" y="292"/>
                  </a:lnTo>
                  <a:lnTo>
                    <a:pt x="24" y="289"/>
                  </a:lnTo>
                  <a:lnTo>
                    <a:pt x="18" y="284"/>
                  </a:lnTo>
                  <a:lnTo>
                    <a:pt x="13" y="280"/>
                  </a:lnTo>
                  <a:lnTo>
                    <a:pt x="13" y="280"/>
                  </a:lnTo>
                  <a:lnTo>
                    <a:pt x="8" y="274"/>
                  </a:lnTo>
                  <a:lnTo>
                    <a:pt x="5" y="268"/>
                  </a:lnTo>
                  <a:lnTo>
                    <a:pt x="3" y="260"/>
                  </a:lnTo>
                  <a:lnTo>
                    <a:pt x="2" y="250"/>
                  </a:lnTo>
                  <a:lnTo>
                    <a:pt x="2" y="250"/>
                  </a:lnTo>
                  <a:lnTo>
                    <a:pt x="3" y="126"/>
                  </a:lnTo>
                  <a:lnTo>
                    <a:pt x="3" y="124"/>
                  </a:lnTo>
                  <a:lnTo>
                    <a:pt x="3" y="124"/>
                  </a:lnTo>
                  <a:lnTo>
                    <a:pt x="2" y="92"/>
                  </a:lnTo>
                  <a:lnTo>
                    <a:pt x="2" y="92"/>
                  </a:lnTo>
                  <a:lnTo>
                    <a:pt x="0" y="70"/>
                  </a:lnTo>
                  <a:lnTo>
                    <a:pt x="0" y="70"/>
                  </a:lnTo>
                  <a:lnTo>
                    <a:pt x="2" y="58"/>
                  </a:lnTo>
                  <a:lnTo>
                    <a:pt x="4" y="48"/>
                  </a:lnTo>
                  <a:lnTo>
                    <a:pt x="4" y="48"/>
                  </a:lnTo>
                  <a:lnTo>
                    <a:pt x="6" y="38"/>
                  </a:lnTo>
                  <a:lnTo>
                    <a:pt x="7" y="27"/>
                  </a:lnTo>
                  <a:lnTo>
                    <a:pt x="7" y="27"/>
                  </a:lnTo>
                  <a:lnTo>
                    <a:pt x="8" y="23"/>
                  </a:lnTo>
                  <a:lnTo>
                    <a:pt x="8" y="22"/>
                  </a:lnTo>
                  <a:lnTo>
                    <a:pt x="8" y="22"/>
                  </a:lnTo>
                  <a:lnTo>
                    <a:pt x="8" y="22"/>
                  </a:lnTo>
                  <a:lnTo>
                    <a:pt x="9" y="15"/>
                  </a:lnTo>
                  <a:lnTo>
                    <a:pt x="10" y="12"/>
                  </a:lnTo>
                  <a:lnTo>
                    <a:pt x="12" y="10"/>
                  </a:lnTo>
                  <a:lnTo>
                    <a:pt x="14" y="8"/>
                  </a:lnTo>
                  <a:lnTo>
                    <a:pt x="17" y="6"/>
                  </a:lnTo>
                  <a:lnTo>
                    <a:pt x="21" y="5"/>
                  </a:lnTo>
                  <a:lnTo>
                    <a:pt x="25" y="5"/>
                  </a:lnTo>
                  <a:lnTo>
                    <a:pt x="25" y="5"/>
                  </a:lnTo>
                  <a:lnTo>
                    <a:pt x="55" y="2"/>
                  </a:lnTo>
                  <a:lnTo>
                    <a:pt x="55" y="2"/>
                  </a:lnTo>
                  <a:lnTo>
                    <a:pt x="78" y="1"/>
                  </a:lnTo>
                  <a:lnTo>
                    <a:pt x="101" y="0"/>
                  </a:lnTo>
                  <a:lnTo>
                    <a:pt x="101" y="0"/>
                  </a:lnTo>
                  <a:lnTo>
                    <a:pt x="119" y="1"/>
                  </a:lnTo>
                  <a:lnTo>
                    <a:pt x="136" y="4"/>
                  </a:lnTo>
                  <a:lnTo>
                    <a:pt x="150" y="7"/>
                  </a:lnTo>
                  <a:lnTo>
                    <a:pt x="163" y="11"/>
                  </a:lnTo>
                  <a:lnTo>
                    <a:pt x="172" y="17"/>
                  </a:lnTo>
                  <a:lnTo>
                    <a:pt x="179" y="23"/>
                  </a:lnTo>
                  <a:lnTo>
                    <a:pt x="182" y="27"/>
                  </a:lnTo>
                  <a:lnTo>
                    <a:pt x="184" y="32"/>
                  </a:lnTo>
                  <a:lnTo>
                    <a:pt x="187" y="42"/>
                  </a:lnTo>
                  <a:lnTo>
                    <a:pt x="187" y="42"/>
                  </a:lnTo>
                  <a:lnTo>
                    <a:pt x="192" y="60"/>
                  </a:lnTo>
                  <a:lnTo>
                    <a:pt x="194" y="80"/>
                  </a:lnTo>
                  <a:lnTo>
                    <a:pt x="195" y="99"/>
                  </a:lnTo>
                  <a:lnTo>
                    <a:pt x="195" y="117"/>
                  </a:lnTo>
                  <a:lnTo>
                    <a:pt x="195" y="155"/>
                  </a:lnTo>
                  <a:lnTo>
                    <a:pt x="193" y="193"/>
                  </a:lnTo>
                  <a:lnTo>
                    <a:pt x="193" y="193"/>
                  </a:lnTo>
                  <a:lnTo>
                    <a:pt x="191" y="233"/>
                  </a:lnTo>
                  <a:lnTo>
                    <a:pt x="190" y="254"/>
                  </a:lnTo>
                  <a:lnTo>
                    <a:pt x="190" y="273"/>
                  </a:lnTo>
                  <a:lnTo>
                    <a:pt x="190" y="273"/>
                  </a:lnTo>
                  <a:lnTo>
                    <a:pt x="188" y="280"/>
                  </a:lnTo>
                  <a:lnTo>
                    <a:pt x="187" y="283"/>
                  </a:lnTo>
                  <a:lnTo>
                    <a:pt x="185" y="286"/>
                  </a:lnTo>
                  <a:lnTo>
                    <a:pt x="185" y="286"/>
                  </a:lnTo>
                  <a:lnTo>
                    <a:pt x="183" y="288"/>
                  </a:lnTo>
                  <a:lnTo>
                    <a:pt x="179" y="290"/>
                  </a:lnTo>
                  <a:lnTo>
                    <a:pt x="176" y="291"/>
                  </a:lnTo>
                  <a:lnTo>
                    <a:pt x="172" y="291"/>
                  </a:lnTo>
                  <a:lnTo>
                    <a:pt x="172" y="291"/>
                  </a:lnTo>
                  <a:lnTo>
                    <a:pt x="172" y="291"/>
                  </a:lnTo>
                  <a:lnTo>
                    <a:pt x="169" y="291"/>
                  </a:lnTo>
                  <a:lnTo>
                    <a:pt x="167" y="290"/>
                  </a:lnTo>
                  <a:lnTo>
                    <a:pt x="165" y="292"/>
                  </a:lnTo>
                  <a:lnTo>
                    <a:pt x="165" y="292"/>
                  </a:lnTo>
                  <a:lnTo>
                    <a:pt x="160" y="295"/>
                  </a:lnTo>
                  <a:lnTo>
                    <a:pt x="153" y="296"/>
                  </a:lnTo>
                  <a:lnTo>
                    <a:pt x="153" y="296"/>
                  </a:lnTo>
                  <a:lnTo>
                    <a:pt x="126" y="298"/>
                  </a:lnTo>
                  <a:lnTo>
                    <a:pt x="126" y="298"/>
                  </a:lnTo>
                  <a:lnTo>
                    <a:pt x="107" y="299"/>
                  </a:lnTo>
                  <a:lnTo>
                    <a:pt x="85" y="299"/>
                  </a:lnTo>
                  <a:lnTo>
                    <a:pt x="85" y="299"/>
                  </a:lnTo>
                  <a:close/>
                  <a:moveTo>
                    <a:pt x="82" y="39"/>
                  </a:moveTo>
                  <a:lnTo>
                    <a:pt x="82" y="39"/>
                  </a:lnTo>
                  <a:lnTo>
                    <a:pt x="53" y="40"/>
                  </a:lnTo>
                  <a:lnTo>
                    <a:pt x="42" y="40"/>
                  </a:lnTo>
                  <a:lnTo>
                    <a:pt x="41" y="52"/>
                  </a:lnTo>
                  <a:lnTo>
                    <a:pt x="41" y="52"/>
                  </a:lnTo>
                  <a:lnTo>
                    <a:pt x="39" y="70"/>
                  </a:lnTo>
                  <a:lnTo>
                    <a:pt x="38" y="88"/>
                  </a:lnTo>
                  <a:lnTo>
                    <a:pt x="38" y="177"/>
                  </a:lnTo>
                  <a:lnTo>
                    <a:pt x="38" y="177"/>
                  </a:lnTo>
                  <a:lnTo>
                    <a:pt x="38" y="194"/>
                  </a:lnTo>
                  <a:lnTo>
                    <a:pt x="38" y="194"/>
                  </a:lnTo>
                  <a:lnTo>
                    <a:pt x="37" y="209"/>
                  </a:lnTo>
                  <a:lnTo>
                    <a:pt x="37" y="226"/>
                  </a:lnTo>
                  <a:lnTo>
                    <a:pt x="38" y="233"/>
                  </a:lnTo>
                  <a:lnTo>
                    <a:pt x="40" y="240"/>
                  </a:lnTo>
                  <a:lnTo>
                    <a:pt x="42" y="246"/>
                  </a:lnTo>
                  <a:lnTo>
                    <a:pt x="46" y="252"/>
                  </a:lnTo>
                  <a:lnTo>
                    <a:pt x="46" y="252"/>
                  </a:lnTo>
                  <a:lnTo>
                    <a:pt x="51" y="256"/>
                  </a:lnTo>
                  <a:lnTo>
                    <a:pt x="56" y="259"/>
                  </a:lnTo>
                  <a:lnTo>
                    <a:pt x="61" y="261"/>
                  </a:lnTo>
                  <a:lnTo>
                    <a:pt x="69" y="261"/>
                  </a:lnTo>
                  <a:lnTo>
                    <a:pt x="69" y="261"/>
                  </a:lnTo>
                  <a:lnTo>
                    <a:pt x="71" y="261"/>
                  </a:lnTo>
                  <a:lnTo>
                    <a:pt x="71" y="261"/>
                  </a:lnTo>
                  <a:lnTo>
                    <a:pt x="109" y="260"/>
                  </a:lnTo>
                  <a:lnTo>
                    <a:pt x="109" y="260"/>
                  </a:lnTo>
                  <a:lnTo>
                    <a:pt x="131" y="260"/>
                  </a:lnTo>
                  <a:lnTo>
                    <a:pt x="153" y="260"/>
                  </a:lnTo>
                  <a:lnTo>
                    <a:pt x="153" y="255"/>
                  </a:lnTo>
                  <a:lnTo>
                    <a:pt x="153" y="255"/>
                  </a:lnTo>
                  <a:lnTo>
                    <a:pt x="154" y="217"/>
                  </a:lnTo>
                  <a:lnTo>
                    <a:pt x="156" y="180"/>
                  </a:lnTo>
                  <a:lnTo>
                    <a:pt x="156" y="180"/>
                  </a:lnTo>
                  <a:lnTo>
                    <a:pt x="157" y="140"/>
                  </a:lnTo>
                  <a:lnTo>
                    <a:pt x="159" y="100"/>
                  </a:lnTo>
                  <a:lnTo>
                    <a:pt x="159" y="93"/>
                  </a:lnTo>
                  <a:lnTo>
                    <a:pt x="159" y="93"/>
                  </a:lnTo>
                  <a:lnTo>
                    <a:pt x="159" y="74"/>
                  </a:lnTo>
                  <a:lnTo>
                    <a:pt x="156" y="67"/>
                  </a:lnTo>
                  <a:lnTo>
                    <a:pt x="154" y="59"/>
                  </a:lnTo>
                  <a:lnTo>
                    <a:pt x="150" y="53"/>
                  </a:lnTo>
                  <a:lnTo>
                    <a:pt x="144" y="48"/>
                  </a:lnTo>
                  <a:lnTo>
                    <a:pt x="136" y="45"/>
                  </a:lnTo>
                  <a:lnTo>
                    <a:pt x="123" y="42"/>
                  </a:lnTo>
                  <a:lnTo>
                    <a:pt x="123" y="42"/>
                  </a:lnTo>
                  <a:lnTo>
                    <a:pt x="105" y="40"/>
                  </a:lnTo>
                  <a:lnTo>
                    <a:pt x="82" y="39"/>
                  </a:lnTo>
                  <a:lnTo>
                    <a:pt x="82" y="3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3" name="chenying0907 539"/>
            <p:cNvSpPr>
              <a:spLocks noEditPoints="1"/>
            </p:cNvSpPr>
            <p:nvPr/>
          </p:nvSpPr>
          <p:spPr bwMode="auto">
            <a:xfrm>
              <a:off x="2292351" y="3478213"/>
              <a:ext cx="504825" cy="250825"/>
            </a:xfrm>
            <a:custGeom>
              <a:avLst/>
              <a:gdLst/>
              <a:ahLst/>
              <a:cxnLst>
                <a:cxn ang="0">
                  <a:pos x="761" y="472"/>
                </a:cxn>
                <a:cxn ang="0">
                  <a:pos x="506" y="468"/>
                </a:cxn>
                <a:cxn ang="0">
                  <a:pos x="259" y="459"/>
                </a:cxn>
                <a:cxn ang="0">
                  <a:pos x="116" y="455"/>
                </a:cxn>
                <a:cxn ang="0">
                  <a:pos x="53" y="437"/>
                </a:cxn>
                <a:cxn ang="0">
                  <a:pos x="13" y="392"/>
                </a:cxn>
                <a:cxn ang="0">
                  <a:pos x="2" y="316"/>
                </a:cxn>
                <a:cxn ang="0">
                  <a:pos x="5" y="219"/>
                </a:cxn>
                <a:cxn ang="0">
                  <a:pos x="1" y="114"/>
                </a:cxn>
                <a:cxn ang="0">
                  <a:pos x="5" y="67"/>
                </a:cxn>
                <a:cxn ang="0">
                  <a:pos x="11" y="38"/>
                </a:cxn>
                <a:cxn ang="0">
                  <a:pos x="31" y="13"/>
                </a:cxn>
                <a:cxn ang="0">
                  <a:pos x="69" y="2"/>
                </a:cxn>
                <a:cxn ang="0">
                  <a:pos x="132" y="0"/>
                </a:cxn>
                <a:cxn ang="0">
                  <a:pos x="565" y="3"/>
                </a:cxn>
                <a:cxn ang="0">
                  <a:pos x="777" y="14"/>
                </a:cxn>
                <a:cxn ang="0">
                  <a:pos x="810" y="13"/>
                </a:cxn>
                <a:cxn ang="0">
                  <a:pos x="868" y="16"/>
                </a:cxn>
                <a:cxn ang="0">
                  <a:pos x="899" y="30"/>
                </a:cxn>
                <a:cxn ang="0">
                  <a:pos x="934" y="75"/>
                </a:cxn>
                <a:cxn ang="0">
                  <a:pos x="941" y="96"/>
                </a:cxn>
                <a:cxn ang="0">
                  <a:pos x="946" y="107"/>
                </a:cxn>
                <a:cxn ang="0">
                  <a:pos x="947" y="117"/>
                </a:cxn>
                <a:cxn ang="0">
                  <a:pos x="950" y="207"/>
                </a:cxn>
                <a:cxn ang="0">
                  <a:pos x="953" y="353"/>
                </a:cxn>
                <a:cxn ang="0">
                  <a:pos x="945" y="401"/>
                </a:cxn>
                <a:cxn ang="0">
                  <a:pos x="924" y="440"/>
                </a:cxn>
                <a:cxn ang="0">
                  <a:pos x="890" y="463"/>
                </a:cxn>
                <a:cxn ang="0">
                  <a:pos x="864" y="471"/>
                </a:cxn>
                <a:cxn ang="0">
                  <a:pos x="41" y="90"/>
                </a:cxn>
                <a:cxn ang="0">
                  <a:pos x="36" y="103"/>
                </a:cxn>
                <a:cxn ang="0">
                  <a:pos x="41" y="219"/>
                </a:cxn>
                <a:cxn ang="0">
                  <a:pos x="38" y="333"/>
                </a:cxn>
                <a:cxn ang="0">
                  <a:pos x="48" y="377"/>
                </a:cxn>
                <a:cxn ang="0">
                  <a:pos x="82" y="410"/>
                </a:cxn>
                <a:cxn ang="0">
                  <a:pos x="144" y="422"/>
                </a:cxn>
                <a:cxn ang="0">
                  <a:pos x="233" y="425"/>
                </a:cxn>
                <a:cxn ang="0">
                  <a:pos x="564" y="435"/>
                </a:cxn>
                <a:cxn ang="0">
                  <a:pos x="868" y="433"/>
                </a:cxn>
                <a:cxn ang="0">
                  <a:pos x="894" y="418"/>
                </a:cxn>
                <a:cxn ang="0">
                  <a:pos x="909" y="392"/>
                </a:cxn>
                <a:cxn ang="0">
                  <a:pos x="916" y="292"/>
                </a:cxn>
                <a:cxn ang="0">
                  <a:pos x="913" y="186"/>
                </a:cxn>
                <a:cxn ang="0">
                  <a:pos x="910" y="117"/>
                </a:cxn>
                <a:cxn ang="0">
                  <a:pos x="899" y="94"/>
                </a:cxn>
                <a:cxn ang="0">
                  <a:pos x="871" y="55"/>
                </a:cxn>
                <a:cxn ang="0">
                  <a:pos x="828" y="50"/>
                </a:cxn>
                <a:cxn ang="0">
                  <a:pos x="749" y="51"/>
                </a:cxn>
                <a:cxn ang="0">
                  <a:pos x="567" y="38"/>
                </a:cxn>
                <a:cxn ang="0">
                  <a:pos x="102" y="37"/>
                </a:cxn>
                <a:cxn ang="0">
                  <a:pos x="52" y="46"/>
                </a:cxn>
                <a:cxn ang="0">
                  <a:pos x="41" y="82"/>
                </a:cxn>
              </a:cxnLst>
              <a:rect l="0" t="0" r="r" b="b"/>
              <a:pathLst>
                <a:path w="954" h="473">
                  <a:moveTo>
                    <a:pt x="849" y="473"/>
                  </a:moveTo>
                  <a:lnTo>
                    <a:pt x="848" y="473"/>
                  </a:lnTo>
                  <a:lnTo>
                    <a:pt x="847" y="473"/>
                  </a:lnTo>
                  <a:lnTo>
                    <a:pt x="847" y="473"/>
                  </a:lnTo>
                  <a:lnTo>
                    <a:pt x="761" y="472"/>
                  </a:lnTo>
                  <a:lnTo>
                    <a:pt x="675" y="470"/>
                  </a:lnTo>
                  <a:lnTo>
                    <a:pt x="675" y="470"/>
                  </a:lnTo>
                  <a:lnTo>
                    <a:pt x="591" y="469"/>
                  </a:lnTo>
                  <a:lnTo>
                    <a:pt x="506" y="468"/>
                  </a:lnTo>
                  <a:lnTo>
                    <a:pt x="506" y="468"/>
                  </a:lnTo>
                  <a:lnTo>
                    <a:pt x="465" y="468"/>
                  </a:lnTo>
                  <a:lnTo>
                    <a:pt x="423" y="467"/>
                  </a:lnTo>
                  <a:lnTo>
                    <a:pt x="343" y="463"/>
                  </a:lnTo>
                  <a:lnTo>
                    <a:pt x="343" y="463"/>
                  </a:lnTo>
                  <a:lnTo>
                    <a:pt x="259" y="459"/>
                  </a:lnTo>
                  <a:lnTo>
                    <a:pt x="217" y="458"/>
                  </a:lnTo>
                  <a:lnTo>
                    <a:pt x="174" y="458"/>
                  </a:lnTo>
                  <a:lnTo>
                    <a:pt x="174" y="458"/>
                  </a:lnTo>
                  <a:lnTo>
                    <a:pt x="144" y="457"/>
                  </a:lnTo>
                  <a:lnTo>
                    <a:pt x="116" y="455"/>
                  </a:lnTo>
                  <a:lnTo>
                    <a:pt x="102" y="453"/>
                  </a:lnTo>
                  <a:lnTo>
                    <a:pt x="90" y="450"/>
                  </a:lnTo>
                  <a:lnTo>
                    <a:pt x="77" y="447"/>
                  </a:lnTo>
                  <a:lnTo>
                    <a:pt x="65" y="443"/>
                  </a:lnTo>
                  <a:lnTo>
                    <a:pt x="53" y="437"/>
                  </a:lnTo>
                  <a:lnTo>
                    <a:pt x="44" y="430"/>
                  </a:lnTo>
                  <a:lnTo>
                    <a:pt x="35" y="423"/>
                  </a:lnTo>
                  <a:lnTo>
                    <a:pt x="27" y="414"/>
                  </a:lnTo>
                  <a:lnTo>
                    <a:pt x="19" y="405"/>
                  </a:lnTo>
                  <a:lnTo>
                    <a:pt x="13" y="392"/>
                  </a:lnTo>
                  <a:lnTo>
                    <a:pt x="9" y="380"/>
                  </a:lnTo>
                  <a:lnTo>
                    <a:pt x="5" y="365"/>
                  </a:lnTo>
                  <a:lnTo>
                    <a:pt x="5" y="365"/>
                  </a:lnTo>
                  <a:lnTo>
                    <a:pt x="3" y="341"/>
                  </a:lnTo>
                  <a:lnTo>
                    <a:pt x="2" y="316"/>
                  </a:lnTo>
                  <a:lnTo>
                    <a:pt x="2" y="291"/>
                  </a:lnTo>
                  <a:lnTo>
                    <a:pt x="3" y="265"/>
                  </a:lnTo>
                  <a:lnTo>
                    <a:pt x="3" y="265"/>
                  </a:lnTo>
                  <a:lnTo>
                    <a:pt x="4" y="242"/>
                  </a:lnTo>
                  <a:lnTo>
                    <a:pt x="5" y="219"/>
                  </a:lnTo>
                  <a:lnTo>
                    <a:pt x="5" y="219"/>
                  </a:lnTo>
                  <a:lnTo>
                    <a:pt x="4" y="184"/>
                  </a:lnTo>
                  <a:lnTo>
                    <a:pt x="2" y="148"/>
                  </a:lnTo>
                  <a:lnTo>
                    <a:pt x="2" y="148"/>
                  </a:lnTo>
                  <a:lnTo>
                    <a:pt x="1" y="114"/>
                  </a:lnTo>
                  <a:lnTo>
                    <a:pt x="0" y="80"/>
                  </a:lnTo>
                  <a:lnTo>
                    <a:pt x="0" y="80"/>
                  </a:lnTo>
                  <a:lnTo>
                    <a:pt x="1" y="74"/>
                  </a:lnTo>
                  <a:lnTo>
                    <a:pt x="4" y="69"/>
                  </a:lnTo>
                  <a:lnTo>
                    <a:pt x="5" y="67"/>
                  </a:lnTo>
                  <a:lnTo>
                    <a:pt x="6" y="65"/>
                  </a:lnTo>
                  <a:lnTo>
                    <a:pt x="6" y="65"/>
                  </a:lnTo>
                  <a:lnTo>
                    <a:pt x="7" y="55"/>
                  </a:lnTo>
                  <a:lnTo>
                    <a:pt x="8" y="46"/>
                  </a:lnTo>
                  <a:lnTo>
                    <a:pt x="11" y="38"/>
                  </a:lnTo>
                  <a:lnTo>
                    <a:pt x="13" y="31"/>
                  </a:lnTo>
                  <a:lnTo>
                    <a:pt x="17" y="25"/>
                  </a:lnTo>
                  <a:lnTo>
                    <a:pt x="21" y="20"/>
                  </a:lnTo>
                  <a:lnTo>
                    <a:pt x="26" y="16"/>
                  </a:lnTo>
                  <a:lnTo>
                    <a:pt x="31" y="13"/>
                  </a:lnTo>
                  <a:lnTo>
                    <a:pt x="31" y="13"/>
                  </a:lnTo>
                  <a:lnTo>
                    <a:pt x="40" y="9"/>
                  </a:lnTo>
                  <a:lnTo>
                    <a:pt x="49" y="6"/>
                  </a:lnTo>
                  <a:lnTo>
                    <a:pt x="60" y="4"/>
                  </a:lnTo>
                  <a:lnTo>
                    <a:pt x="69" y="2"/>
                  </a:lnTo>
                  <a:lnTo>
                    <a:pt x="89" y="0"/>
                  </a:lnTo>
                  <a:lnTo>
                    <a:pt x="108" y="0"/>
                  </a:lnTo>
                  <a:lnTo>
                    <a:pt x="108" y="0"/>
                  </a:lnTo>
                  <a:lnTo>
                    <a:pt x="132" y="0"/>
                  </a:lnTo>
                  <a:lnTo>
                    <a:pt x="132" y="0"/>
                  </a:lnTo>
                  <a:lnTo>
                    <a:pt x="154" y="1"/>
                  </a:lnTo>
                  <a:lnTo>
                    <a:pt x="493" y="1"/>
                  </a:lnTo>
                  <a:lnTo>
                    <a:pt x="493" y="1"/>
                  </a:lnTo>
                  <a:lnTo>
                    <a:pt x="529" y="1"/>
                  </a:lnTo>
                  <a:lnTo>
                    <a:pt x="565" y="3"/>
                  </a:lnTo>
                  <a:lnTo>
                    <a:pt x="635" y="7"/>
                  </a:lnTo>
                  <a:lnTo>
                    <a:pt x="635" y="7"/>
                  </a:lnTo>
                  <a:lnTo>
                    <a:pt x="705" y="12"/>
                  </a:lnTo>
                  <a:lnTo>
                    <a:pt x="741" y="13"/>
                  </a:lnTo>
                  <a:lnTo>
                    <a:pt x="777" y="14"/>
                  </a:lnTo>
                  <a:lnTo>
                    <a:pt x="777" y="14"/>
                  </a:lnTo>
                  <a:lnTo>
                    <a:pt x="799" y="14"/>
                  </a:lnTo>
                  <a:lnTo>
                    <a:pt x="799" y="14"/>
                  </a:lnTo>
                  <a:lnTo>
                    <a:pt x="810" y="13"/>
                  </a:lnTo>
                  <a:lnTo>
                    <a:pt x="810" y="13"/>
                  </a:lnTo>
                  <a:lnTo>
                    <a:pt x="832" y="13"/>
                  </a:lnTo>
                  <a:lnTo>
                    <a:pt x="832" y="13"/>
                  </a:lnTo>
                  <a:lnTo>
                    <a:pt x="850" y="13"/>
                  </a:lnTo>
                  <a:lnTo>
                    <a:pt x="859" y="14"/>
                  </a:lnTo>
                  <a:lnTo>
                    <a:pt x="868" y="16"/>
                  </a:lnTo>
                  <a:lnTo>
                    <a:pt x="877" y="18"/>
                  </a:lnTo>
                  <a:lnTo>
                    <a:pt x="885" y="20"/>
                  </a:lnTo>
                  <a:lnTo>
                    <a:pt x="893" y="24"/>
                  </a:lnTo>
                  <a:lnTo>
                    <a:pt x="899" y="30"/>
                  </a:lnTo>
                  <a:lnTo>
                    <a:pt x="899" y="30"/>
                  </a:lnTo>
                  <a:lnTo>
                    <a:pt x="911" y="40"/>
                  </a:lnTo>
                  <a:lnTo>
                    <a:pt x="920" y="51"/>
                  </a:lnTo>
                  <a:lnTo>
                    <a:pt x="927" y="63"/>
                  </a:lnTo>
                  <a:lnTo>
                    <a:pt x="934" y="75"/>
                  </a:lnTo>
                  <a:lnTo>
                    <a:pt x="934" y="75"/>
                  </a:lnTo>
                  <a:lnTo>
                    <a:pt x="937" y="85"/>
                  </a:lnTo>
                  <a:lnTo>
                    <a:pt x="937" y="85"/>
                  </a:lnTo>
                  <a:lnTo>
                    <a:pt x="939" y="93"/>
                  </a:lnTo>
                  <a:lnTo>
                    <a:pt x="940" y="95"/>
                  </a:lnTo>
                  <a:lnTo>
                    <a:pt x="941" y="96"/>
                  </a:lnTo>
                  <a:lnTo>
                    <a:pt x="941" y="96"/>
                  </a:lnTo>
                  <a:lnTo>
                    <a:pt x="943" y="98"/>
                  </a:lnTo>
                  <a:lnTo>
                    <a:pt x="945" y="101"/>
                  </a:lnTo>
                  <a:lnTo>
                    <a:pt x="946" y="104"/>
                  </a:lnTo>
                  <a:lnTo>
                    <a:pt x="946" y="107"/>
                  </a:lnTo>
                  <a:lnTo>
                    <a:pt x="946" y="108"/>
                  </a:lnTo>
                  <a:lnTo>
                    <a:pt x="946" y="109"/>
                  </a:lnTo>
                  <a:lnTo>
                    <a:pt x="946" y="109"/>
                  </a:lnTo>
                  <a:lnTo>
                    <a:pt x="947" y="113"/>
                  </a:lnTo>
                  <a:lnTo>
                    <a:pt x="947" y="117"/>
                  </a:lnTo>
                  <a:lnTo>
                    <a:pt x="946" y="118"/>
                  </a:lnTo>
                  <a:lnTo>
                    <a:pt x="946" y="119"/>
                  </a:lnTo>
                  <a:lnTo>
                    <a:pt x="946" y="119"/>
                  </a:lnTo>
                  <a:lnTo>
                    <a:pt x="948" y="164"/>
                  </a:lnTo>
                  <a:lnTo>
                    <a:pt x="950" y="207"/>
                  </a:lnTo>
                  <a:lnTo>
                    <a:pt x="950" y="207"/>
                  </a:lnTo>
                  <a:lnTo>
                    <a:pt x="952" y="249"/>
                  </a:lnTo>
                  <a:lnTo>
                    <a:pt x="954" y="291"/>
                  </a:lnTo>
                  <a:lnTo>
                    <a:pt x="954" y="332"/>
                  </a:lnTo>
                  <a:lnTo>
                    <a:pt x="953" y="353"/>
                  </a:lnTo>
                  <a:lnTo>
                    <a:pt x="951" y="374"/>
                  </a:lnTo>
                  <a:lnTo>
                    <a:pt x="951" y="374"/>
                  </a:lnTo>
                  <a:lnTo>
                    <a:pt x="950" y="383"/>
                  </a:lnTo>
                  <a:lnTo>
                    <a:pt x="948" y="392"/>
                  </a:lnTo>
                  <a:lnTo>
                    <a:pt x="945" y="401"/>
                  </a:lnTo>
                  <a:lnTo>
                    <a:pt x="942" y="410"/>
                  </a:lnTo>
                  <a:lnTo>
                    <a:pt x="938" y="418"/>
                  </a:lnTo>
                  <a:lnTo>
                    <a:pt x="934" y="425"/>
                  </a:lnTo>
                  <a:lnTo>
                    <a:pt x="929" y="432"/>
                  </a:lnTo>
                  <a:lnTo>
                    <a:pt x="924" y="440"/>
                  </a:lnTo>
                  <a:lnTo>
                    <a:pt x="918" y="445"/>
                  </a:lnTo>
                  <a:lnTo>
                    <a:pt x="912" y="451"/>
                  </a:lnTo>
                  <a:lnTo>
                    <a:pt x="905" y="455"/>
                  </a:lnTo>
                  <a:lnTo>
                    <a:pt x="898" y="460"/>
                  </a:lnTo>
                  <a:lnTo>
                    <a:pt x="890" y="463"/>
                  </a:lnTo>
                  <a:lnTo>
                    <a:pt x="882" y="467"/>
                  </a:lnTo>
                  <a:lnTo>
                    <a:pt x="874" y="469"/>
                  </a:lnTo>
                  <a:lnTo>
                    <a:pt x="865" y="471"/>
                  </a:lnTo>
                  <a:lnTo>
                    <a:pt x="864" y="471"/>
                  </a:lnTo>
                  <a:lnTo>
                    <a:pt x="864" y="471"/>
                  </a:lnTo>
                  <a:lnTo>
                    <a:pt x="864" y="471"/>
                  </a:lnTo>
                  <a:lnTo>
                    <a:pt x="860" y="472"/>
                  </a:lnTo>
                  <a:lnTo>
                    <a:pt x="857" y="473"/>
                  </a:lnTo>
                  <a:lnTo>
                    <a:pt x="849" y="473"/>
                  </a:lnTo>
                  <a:close/>
                  <a:moveTo>
                    <a:pt x="41" y="90"/>
                  </a:moveTo>
                  <a:lnTo>
                    <a:pt x="41" y="90"/>
                  </a:lnTo>
                  <a:lnTo>
                    <a:pt x="40" y="95"/>
                  </a:lnTo>
                  <a:lnTo>
                    <a:pt x="38" y="100"/>
                  </a:lnTo>
                  <a:lnTo>
                    <a:pt x="36" y="101"/>
                  </a:lnTo>
                  <a:lnTo>
                    <a:pt x="36" y="103"/>
                  </a:lnTo>
                  <a:lnTo>
                    <a:pt x="36" y="103"/>
                  </a:lnTo>
                  <a:lnTo>
                    <a:pt x="38" y="148"/>
                  </a:lnTo>
                  <a:lnTo>
                    <a:pt x="38" y="148"/>
                  </a:lnTo>
                  <a:lnTo>
                    <a:pt x="40" y="184"/>
                  </a:lnTo>
                  <a:lnTo>
                    <a:pt x="41" y="219"/>
                  </a:lnTo>
                  <a:lnTo>
                    <a:pt x="41" y="290"/>
                  </a:lnTo>
                  <a:lnTo>
                    <a:pt x="41" y="290"/>
                  </a:lnTo>
                  <a:lnTo>
                    <a:pt x="39" y="311"/>
                  </a:lnTo>
                  <a:lnTo>
                    <a:pt x="39" y="311"/>
                  </a:lnTo>
                  <a:lnTo>
                    <a:pt x="38" y="333"/>
                  </a:lnTo>
                  <a:lnTo>
                    <a:pt x="38" y="345"/>
                  </a:lnTo>
                  <a:lnTo>
                    <a:pt x="40" y="355"/>
                  </a:lnTo>
                  <a:lnTo>
                    <a:pt x="40" y="355"/>
                  </a:lnTo>
                  <a:lnTo>
                    <a:pt x="44" y="366"/>
                  </a:lnTo>
                  <a:lnTo>
                    <a:pt x="48" y="377"/>
                  </a:lnTo>
                  <a:lnTo>
                    <a:pt x="55" y="386"/>
                  </a:lnTo>
                  <a:lnTo>
                    <a:pt x="61" y="394"/>
                  </a:lnTo>
                  <a:lnTo>
                    <a:pt x="67" y="400"/>
                  </a:lnTo>
                  <a:lnTo>
                    <a:pt x="74" y="406"/>
                  </a:lnTo>
                  <a:lnTo>
                    <a:pt x="82" y="410"/>
                  </a:lnTo>
                  <a:lnTo>
                    <a:pt x="91" y="414"/>
                  </a:lnTo>
                  <a:lnTo>
                    <a:pt x="99" y="417"/>
                  </a:lnTo>
                  <a:lnTo>
                    <a:pt x="108" y="419"/>
                  </a:lnTo>
                  <a:lnTo>
                    <a:pt x="126" y="421"/>
                  </a:lnTo>
                  <a:lnTo>
                    <a:pt x="144" y="422"/>
                  </a:lnTo>
                  <a:lnTo>
                    <a:pt x="163" y="422"/>
                  </a:lnTo>
                  <a:lnTo>
                    <a:pt x="163" y="422"/>
                  </a:lnTo>
                  <a:lnTo>
                    <a:pt x="199" y="423"/>
                  </a:lnTo>
                  <a:lnTo>
                    <a:pt x="233" y="425"/>
                  </a:lnTo>
                  <a:lnTo>
                    <a:pt x="233" y="425"/>
                  </a:lnTo>
                  <a:lnTo>
                    <a:pt x="261" y="427"/>
                  </a:lnTo>
                  <a:lnTo>
                    <a:pt x="290" y="429"/>
                  </a:lnTo>
                  <a:lnTo>
                    <a:pt x="290" y="429"/>
                  </a:lnTo>
                  <a:lnTo>
                    <a:pt x="424" y="432"/>
                  </a:lnTo>
                  <a:lnTo>
                    <a:pt x="564" y="435"/>
                  </a:lnTo>
                  <a:lnTo>
                    <a:pt x="704" y="436"/>
                  </a:lnTo>
                  <a:lnTo>
                    <a:pt x="848" y="437"/>
                  </a:lnTo>
                  <a:lnTo>
                    <a:pt x="848" y="437"/>
                  </a:lnTo>
                  <a:lnTo>
                    <a:pt x="862" y="435"/>
                  </a:lnTo>
                  <a:lnTo>
                    <a:pt x="868" y="433"/>
                  </a:lnTo>
                  <a:lnTo>
                    <a:pt x="875" y="431"/>
                  </a:lnTo>
                  <a:lnTo>
                    <a:pt x="880" y="428"/>
                  </a:lnTo>
                  <a:lnTo>
                    <a:pt x="885" y="425"/>
                  </a:lnTo>
                  <a:lnTo>
                    <a:pt x="890" y="422"/>
                  </a:lnTo>
                  <a:lnTo>
                    <a:pt x="894" y="418"/>
                  </a:lnTo>
                  <a:lnTo>
                    <a:pt x="894" y="418"/>
                  </a:lnTo>
                  <a:lnTo>
                    <a:pt x="898" y="412"/>
                  </a:lnTo>
                  <a:lnTo>
                    <a:pt x="903" y="406"/>
                  </a:lnTo>
                  <a:lnTo>
                    <a:pt x="906" y="399"/>
                  </a:lnTo>
                  <a:lnTo>
                    <a:pt x="909" y="392"/>
                  </a:lnTo>
                  <a:lnTo>
                    <a:pt x="913" y="377"/>
                  </a:lnTo>
                  <a:lnTo>
                    <a:pt x="916" y="360"/>
                  </a:lnTo>
                  <a:lnTo>
                    <a:pt x="917" y="344"/>
                  </a:lnTo>
                  <a:lnTo>
                    <a:pt x="917" y="326"/>
                  </a:lnTo>
                  <a:lnTo>
                    <a:pt x="916" y="292"/>
                  </a:lnTo>
                  <a:lnTo>
                    <a:pt x="916" y="292"/>
                  </a:lnTo>
                  <a:lnTo>
                    <a:pt x="915" y="264"/>
                  </a:lnTo>
                  <a:lnTo>
                    <a:pt x="915" y="264"/>
                  </a:lnTo>
                  <a:lnTo>
                    <a:pt x="914" y="225"/>
                  </a:lnTo>
                  <a:lnTo>
                    <a:pt x="913" y="186"/>
                  </a:lnTo>
                  <a:lnTo>
                    <a:pt x="913" y="186"/>
                  </a:lnTo>
                  <a:lnTo>
                    <a:pt x="911" y="154"/>
                  </a:lnTo>
                  <a:lnTo>
                    <a:pt x="911" y="121"/>
                  </a:lnTo>
                  <a:lnTo>
                    <a:pt x="911" y="118"/>
                  </a:lnTo>
                  <a:lnTo>
                    <a:pt x="910" y="117"/>
                  </a:lnTo>
                  <a:lnTo>
                    <a:pt x="910" y="117"/>
                  </a:lnTo>
                  <a:lnTo>
                    <a:pt x="907" y="112"/>
                  </a:lnTo>
                  <a:lnTo>
                    <a:pt x="904" y="106"/>
                  </a:lnTo>
                  <a:lnTo>
                    <a:pt x="899" y="94"/>
                  </a:lnTo>
                  <a:lnTo>
                    <a:pt x="899" y="94"/>
                  </a:lnTo>
                  <a:lnTo>
                    <a:pt x="894" y="79"/>
                  </a:lnTo>
                  <a:lnTo>
                    <a:pt x="890" y="72"/>
                  </a:lnTo>
                  <a:lnTo>
                    <a:pt x="886" y="65"/>
                  </a:lnTo>
                  <a:lnTo>
                    <a:pt x="879" y="60"/>
                  </a:lnTo>
                  <a:lnTo>
                    <a:pt x="871" y="55"/>
                  </a:lnTo>
                  <a:lnTo>
                    <a:pt x="860" y="51"/>
                  </a:lnTo>
                  <a:lnTo>
                    <a:pt x="847" y="50"/>
                  </a:lnTo>
                  <a:lnTo>
                    <a:pt x="847" y="50"/>
                  </a:lnTo>
                  <a:lnTo>
                    <a:pt x="828" y="50"/>
                  </a:lnTo>
                  <a:lnTo>
                    <a:pt x="828" y="50"/>
                  </a:lnTo>
                  <a:lnTo>
                    <a:pt x="796" y="50"/>
                  </a:lnTo>
                  <a:lnTo>
                    <a:pt x="796" y="50"/>
                  </a:lnTo>
                  <a:lnTo>
                    <a:pt x="764" y="51"/>
                  </a:lnTo>
                  <a:lnTo>
                    <a:pt x="764" y="51"/>
                  </a:lnTo>
                  <a:lnTo>
                    <a:pt x="749" y="51"/>
                  </a:lnTo>
                  <a:lnTo>
                    <a:pt x="735" y="50"/>
                  </a:lnTo>
                  <a:lnTo>
                    <a:pt x="735" y="50"/>
                  </a:lnTo>
                  <a:lnTo>
                    <a:pt x="678" y="45"/>
                  </a:lnTo>
                  <a:lnTo>
                    <a:pt x="623" y="40"/>
                  </a:lnTo>
                  <a:lnTo>
                    <a:pt x="567" y="38"/>
                  </a:lnTo>
                  <a:lnTo>
                    <a:pt x="511" y="36"/>
                  </a:lnTo>
                  <a:lnTo>
                    <a:pt x="178" y="36"/>
                  </a:lnTo>
                  <a:lnTo>
                    <a:pt x="119" y="36"/>
                  </a:lnTo>
                  <a:lnTo>
                    <a:pt x="119" y="36"/>
                  </a:lnTo>
                  <a:lnTo>
                    <a:pt x="102" y="37"/>
                  </a:lnTo>
                  <a:lnTo>
                    <a:pt x="84" y="37"/>
                  </a:lnTo>
                  <a:lnTo>
                    <a:pt x="84" y="37"/>
                  </a:lnTo>
                  <a:lnTo>
                    <a:pt x="71" y="39"/>
                  </a:lnTo>
                  <a:lnTo>
                    <a:pt x="60" y="42"/>
                  </a:lnTo>
                  <a:lnTo>
                    <a:pt x="52" y="46"/>
                  </a:lnTo>
                  <a:lnTo>
                    <a:pt x="46" y="51"/>
                  </a:lnTo>
                  <a:lnTo>
                    <a:pt x="43" y="57"/>
                  </a:lnTo>
                  <a:lnTo>
                    <a:pt x="41" y="65"/>
                  </a:lnTo>
                  <a:lnTo>
                    <a:pt x="41" y="73"/>
                  </a:lnTo>
                  <a:lnTo>
                    <a:pt x="41" y="82"/>
                  </a:lnTo>
                  <a:lnTo>
                    <a:pt x="41" y="85"/>
                  </a:lnTo>
                  <a:lnTo>
                    <a:pt x="41" y="9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6" name="chenying0907 1485"/>
          <p:cNvGrpSpPr/>
          <p:nvPr/>
        </p:nvGrpSpPr>
        <p:grpSpPr>
          <a:xfrm>
            <a:off x="4491156" y="1748737"/>
            <a:ext cx="663600" cy="701611"/>
            <a:chOff x="5181601" y="2120900"/>
            <a:chExt cx="665163" cy="703263"/>
          </a:xfrm>
          <a:solidFill>
            <a:schemeClr val="accent6">
              <a:lumMod val="75000"/>
            </a:schemeClr>
          </a:solidFill>
        </p:grpSpPr>
        <p:sp>
          <p:nvSpPr>
            <p:cNvPr id="2073" name="chenying0907 540"/>
            <p:cNvSpPr>
              <a:spLocks/>
            </p:cNvSpPr>
            <p:nvPr/>
          </p:nvSpPr>
          <p:spPr bwMode="auto">
            <a:xfrm>
              <a:off x="5226051" y="2433638"/>
              <a:ext cx="6350" cy="44450"/>
            </a:xfrm>
            <a:custGeom>
              <a:avLst/>
              <a:gdLst/>
              <a:ahLst/>
              <a:cxnLst>
                <a:cxn ang="0">
                  <a:pos x="11" y="47"/>
                </a:cxn>
                <a:cxn ang="0">
                  <a:pos x="11" y="47"/>
                </a:cxn>
                <a:cxn ang="0">
                  <a:pos x="11" y="36"/>
                </a:cxn>
                <a:cxn ang="0">
                  <a:pos x="11" y="26"/>
                </a:cxn>
                <a:cxn ang="0">
                  <a:pos x="11" y="4"/>
                </a:cxn>
                <a:cxn ang="0">
                  <a:pos x="11" y="4"/>
                </a:cxn>
                <a:cxn ang="0">
                  <a:pos x="10" y="3"/>
                </a:cxn>
                <a:cxn ang="0">
                  <a:pos x="9" y="1"/>
                </a:cxn>
                <a:cxn ang="0">
                  <a:pos x="8" y="0"/>
                </a:cxn>
                <a:cxn ang="0">
                  <a:pos x="6" y="0"/>
                </a:cxn>
                <a:cxn ang="0">
                  <a:pos x="3" y="0"/>
                </a:cxn>
                <a:cxn ang="0">
                  <a:pos x="2" y="1"/>
                </a:cxn>
                <a:cxn ang="0">
                  <a:pos x="1" y="3"/>
                </a:cxn>
                <a:cxn ang="0">
                  <a:pos x="1" y="4"/>
                </a:cxn>
                <a:cxn ang="0">
                  <a:pos x="1" y="4"/>
                </a:cxn>
                <a:cxn ang="0">
                  <a:pos x="1" y="40"/>
                </a:cxn>
                <a:cxn ang="0">
                  <a:pos x="1" y="40"/>
                </a:cxn>
                <a:cxn ang="0">
                  <a:pos x="3" y="60"/>
                </a:cxn>
                <a:cxn ang="0">
                  <a:pos x="3" y="70"/>
                </a:cxn>
                <a:cxn ang="0">
                  <a:pos x="2" y="74"/>
                </a:cxn>
                <a:cxn ang="0">
                  <a:pos x="1" y="79"/>
                </a:cxn>
                <a:cxn ang="0">
                  <a:pos x="1" y="79"/>
                </a:cxn>
                <a:cxn ang="0">
                  <a:pos x="0" y="81"/>
                </a:cxn>
                <a:cxn ang="0">
                  <a:pos x="1" y="82"/>
                </a:cxn>
                <a:cxn ang="0">
                  <a:pos x="2" y="83"/>
                </a:cxn>
                <a:cxn ang="0">
                  <a:pos x="4" y="84"/>
                </a:cxn>
                <a:cxn ang="0">
                  <a:pos x="8" y="84"/>
                </a:cxn>
                <a:cxn ang="0">
                  <a:pos x="10" y="83"/>
                </a:cxn>
                <a:cxn ang="0">
                  <a:pos x="11" y="81"/>
                </a:cxn>
                <a:cxn ang="0">
                  <a:pos x="11" y="81"/>
                </a:cxn>
                <a:cxn ang="0">
                  <a:pos x="13" y="73"/>
                </a:cxn>
                <a:cxn ang="0">
                  <a:pos x="13" y="64"/>
                </a:cxn>
                <a:cxn ang="0">
                  <a:pos x="11" y="47"/>
                </a:cxn>
                <a:cxn ang="0">
                  <a:pos x="11" y="47"/>
                </a:cxn>
              </a:cxnLst>
              <a:rect l="0" t="0" r="r" b="b"/>
              <a:pathLst>
                <a:path w="13" h="84">
                  <a:moveTo>
                    <a:pt x="11" y="47"/>
                  </a:moveTo>
                  <a:lnTo>
                    <a:pt x="11" y="47"/>
                  </a:lnTo>
                  <a:lnTo>
                    <a:pt x="11" y="36"/>
                  </a:lnTo>
                  <a:lnTo>
                    <a:pt x="11" y="26"/>
                  </a:lnTo>
                  <a:lnTo>
                    <a:pt x="11" y="4"/>
                  </a:lnTo>
                  <a:lnTo>
                    <a:pt x="11" y="4"/>
                  </a:lnTo>
                  <a:lnTo>
                    <a:pt x="10" y="3"/>
                  </a:lnTo>
                  <a:lnTo>
                    <a:pt x="9" y="1"/>
                  </a:lnTo>
                  <a:lnTo>
                    <a:pt x="8" y="0"/>
                  </a:lnTo>
                  <a:lnTo>
                    <a:pt x="6" y="0"/>
                  </a:lnTo>
                  <a:lnTo>
                    <a:pt x="3" y="0"/>
                  </a:lnTo>
                  <a:lnTo>
                    <a:pt x="2" y="1"/>
                  </a:lnTo>
                  <a:lnTo>
                    <a:pt x="1" y="3"/>
                  </a:lnTo>
                  <a:lnTo>
                    <a:pt x="1" y="4"/>
                  </a:lnTo>
                  <a:lnTo>
                    <a:pt x="1" y="4"/>
                  </a:lnTo>
                  <a:lnTo>
                    <a:pt x="1" y="40"/>
                  </a:lnTo>
                  <a:lnTo>
                    <a:pt x="1" y="40"/>
                  </a:lnTo>
                  <a:lnTo>
                    <a:pt x="3" y="60"/>
                  </a:lnTo>
                  <a:lnTo>
                    <a:pt x="3" y="70"/>
                  </a:lnTo>
                  <a:lnTo>
                    <a:pt x="2" y="74"/>
                  </a:lnTo>
                  <a:lnTo>
                    <a:pt x="1" y="79"/>
                  </a:lnTo>
                  <a:lnTo>
                    <a:pt x="1" y="79"/>
                  </a:lnTo>
                  <a:lnTo>
                    <a:pt x="0" y="81"/>
                  </a:lnTo>
                  <a:lnTo>
                    <a:pt x="1" y="82"/>
                  </a:lnTo>
                  <a:lnTo>
                    <a:pt x="2" y="83"/>
                  </a:lnTo>
                  <a:lnTo>
                    <a:pt x="4" y="84"/>
                  </a:lnTo>
                  <a:lnTo>
                    <a:pt x="8" y="84"/>
                  </a:lnTo>
                  <a:lnTo>
                    <a:pt x="10" y="83"/>
                  </a:lnTo>
                  <a:lnTo>
                    <a:pt x="11" y="81"/>
                  </a:lnTo>
                  <a:lnTo>
                    <a:pt x="11" y="81"/>
                  </a:lnTo>
                  <a:lnTo>
                    <a:pt x="13" y="73"/>
                  </a:lnTo>
                  <a:lnTo>
                    <a:pt x="13" y="64"/>
                  </a:lnTo>
                  <a:lnTo>
                    <a:pt x="11" y="47"/>
                  </a:lnTo>
                  <a:lnTo>
                    <a:pt x="11"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4" name="chenying0907 541"/>
            <p:cNvSpPr>
              <a:spLocks/>
            </p:cNvSpPr>
            <p:nvPr/>
          </p:nvSpPr>
          <p:spPr bwMode="auto">
            <a:xfrm>
              <a:off x="5240338" y="2468563"/>
              <a:ext cx="12700" cy="46038"/>
            </a:xfrm>
            <a:custGeom>
              <a:avLst/>
              <a:gdLst/>
              <a:ahLst/>
              <a:cxnLst>
                <a:cxn ang="0">
                  <a:pos x="23" y="76"/>
                </a:cxn>
                <a:cxn ang="0">
                  <a:pos x="23" y="76"/>
                </a:cxn>
                <a:cxn ang="0">
                  <a:pos x="19" y="73"/>
                </a:cxn>
                <a:cxn ang="0">
                  <a:pos x="15" y="70"/>
                </a:cxn>
                <a:cxn ang="0">
                  <a:pos x="13" y="66"/>
                </a:cxn>
                <a:cxn ang="0">
                  <a:pos x="11" y="62"/>
                </a:cxn>
                <a:cxn ang="0">
                  <a:pos x="10" y="58"/>
                </a:cxn>
                <a:cxn ang="0">
                  <a:pos x="10" y="54"/>
                </a:cxn>
                <a:cxn ang="0">
                  <a:pos x="10" y="43"/>
                </a:cxn>
                <a:cxn ang="0">
                  <a:pos x="11" y="34"/>
                </a:cxn>
                <a:cxn ang="0">
                  <a:pos x="13" y="24"/>
                </a:cxn>
                <a:cxn ang="0">
                  <a:pos x="15" y="13"/>
                </a:cxn>
                <a:cxn ang="0">
                  <a:pos x="16" y="5"/>
                </a:cxn>
                <a:cxn ang="0">
                  <a:pos x="16" y="5"/>
                </a:cxn>
                <a:cxn ang="0">
                  <a:pos x="16" y="3"/>
                </a:cxn>
                <a:cxn ang="0">
                  <a:pos x="15" y="1"/>
                </a:cxn>
                <a:cxn ang="0">
                  <a:pos x="13" y="1"/>
                </a:cxn>
                <a:cxn ang="0">
                  <a:pos x="11" y="0"/>
                </a:cxn>
                <a:cxn ang="0">
                  <a:pos x="10" y="1"/>
                </a:cxn>
                <a:cxn ang="0">
                  <a:pos x="7" y="1"/>
                </a:cxn>
                <a:cxn ang="0">
                  <a:pos x="6" y="3"/>
                </a:cxn>
                <a:cxn ang="0">
                  <a:pos x="6" y="5"/>
                </a:cxn>
                <a:cxn ang="0">
                  <a:pos x="6" y="5"/>
                </a:cxn>
                <a:cxn ang="0">
                  <a:pos x="5" y="15"/>
                </a:cxn>
                <a:cxn ang="0">
                  <a:pos x="3" y="26"/>
                </a:cxn>
                <a:cxn ang="0">
                  <a:pos x="1" y="37"/>
                </a:cxn>
                <a:cxn ang="0">
                  <a:pos x="0" y="48"/>
                </a:cxn>
                <a:cxn ang="0">
                  <a:pos x="0" y="59"/>
                </a:cxn>
                <a:cxn ang="0">
                  <a:pos x="1" y="64"/>
                </a:cxn>
                <a:cxn ang="0">
                  <a:pos x="3" y="69"/>
                </a:cxn>
                <a:cxn ang="0">
                  <a:pos x="5" y="73"/>
                </a:cxn>
                <a:cxn ang="0">
                  <a:pos x="9" y="77"/>
                </a:cxn>
                <a:cxn ang="0">
                  <a:pos x="13" y="81"/>
                </a:cxn>
                <a:cxn ang="0">
                  <a:pos x="18" y="85"/>
                </a:cxn>
                <a:cxn ang="0">
                  <a:pos x="18" y="85"/>
                </a:cxn>
                <a:cxn ang="0">
                  <a:pos x="20" y="86"/>
                </a:cxn>
                <a:cxn ang="0">
                  <a:pos x="22" y="86"/>
                </a:cxn>
                <a:cxn ang="0">
                  <a:pos x="23" y="85"/>
                </a:cxn>
                <a:cxn ang="0">
                  <a:pos x="24" y="82"/>
                </a:cxn>
                <a:cxn ang="0">
                  <a:pos x="25" y="81"/>
                </a:cxn>
                <a:cxn ang="0">
                  <a:pos x="25" y="79"/>
                </a:cxn>
                <a:cxn ang="0">
                  <a:pos x="24" y="77"/>
                </a:cxn>
                <a:cxn ang="0">
                  <a:pos x="23" y="76"/>
                </a:cxn>
                <a:cxn ang="0">
                  <a:pos x="23" y="76"/>
                </a:cxn>
              </a:cxnLst>
              <a:rect l="0" t="0" r="r" b="b"/>
              <a:pathLst>
                <a:path w="25" h="86">
                  <a:moveTo>
                    <a:pt x="23" y="76"/>
                  </a:moveTo>
                  <a:lnTo>
                    <a:pt x="23" y="76"/>
                  </a:lnTo>
                  <a:lnTo>
                    <a:pt x="19" y="73"/>
                  </a:lnTo>
                  <a:lnTo>
                    <a:pt x="15" y="70"/>
                  </a:lnTo>
                  <a:lnTo>
                    <a:pt x="13" y="66"/>
                  </a:lnTo>
                  <a:lnTo>
                    <a:pt x="11" y="62"/>
                  </a:lnTo>
                  <a:lnTo>
                    <a:pt x="10" y="58"/>
                  </a:lnTo>
                  <a:lnTo>
                    <a:pt x="10" y="54"/>
                  </a:lnTo>
                  <a:lnTo>
                    <a:pt x="10" y="43"/>
                  </a:lnTo>
                  <a:lnTo>
                    <a:pt x="11" y="34"/>
                  </a:lnTo>
                  <a:lnTo>
                    <a:pt x="13" y="24"/>
                  </a:lnTo>
                  <a:lnTo>
                    <a:pt x="15" y="13"/>
                  </a:lnTo>
                  <a:lnTo>
                    <a:pt x="16" y="5"/>
                  </a:lnTo>
                  <a:lnTo>
                    <a:pt x="16" y="5"/>
                  </a:lnTo>
                  <a:lnTo>
                    <a:pt x="16" y="3"/>
                  </a:lnTo>
                  <a:lnTo>
                    <a:pt x="15" y="1"/>
                  </a:lnTo>
                  <a:lnTo>
                    <a:pt x="13" y="1"/>
                  </a:lnTo>
                  <a:lnTo>
                    <a:pt x="11" y="0"/>
                  </a:lnTo>
                  <a:lnTo>
                    <a:pt x="10" y="1"/>
                  </a:lnTo>
                  <a:lnTo>
                    <a:pt x="7" y="1"/>
                  </a:lnTo>
                  <a:lnTo>
                    <a:pt x="6" y="3"/>
                  </a:lnTo>
                  <a:lnTo>
                    <a:pt x="6" y="5"/>
                  </a:lnTo>
                  <a:lnTo>
                    <a:pt x="6" y="5"/>
                  </a:lnTo>
                  <a:lnTo>
                    <a:pt x="5" y="15"/>
                  </a:lnTo>
                  <a:lnTo>
                    <a:pt x="3" y="26"/>
                  </a:lnTo>
                  <a:lnTo>
                    <a:pt x="1" y="37"/>
                  </a:lnTo>
                  <a:lnTo>
                    <a:pt x="0" y="48"/>
                  </a:lnTo>
                  <a:lnTo>
                    <a:pt x="0" y="59"/>
                  </a:lnTo>
                  <a:lnTo>
                    <a:pt x="1" y="64"/>
                  </a:lnTo>
                  <a:lnTo>
                    <a:pt x="3" y="69"/>
                  </a:lnTo>
                  <a:lnTo>
                    <a:pt x="5" y="73"/>
                  </a:lnTo>
                  <a:lnTo>
                    <a:pt x="9" y="77"/>
                  </a:lnTo>
                  <a:lnTo>
                    <a:pt x="13" y="81"/>
                  </a:lnTo>
                  <a:lnTo>
                    <a:pt x="18" y="85"/>
                  </a:lnTo>
                  <a:lnTo>
                    <a:pt x="18" y="85"/>
                  </a:lnTo>
                  <a:lnTo>
                    <a:pt x="20" y="86"/>
                  </a:lnTo>
                  <a:lnTo>
                    <a:pt x="22" y="86"/>
                  </a:lnTo>
                  <a:lnTo>
                    <a:pt x="23" y="85"/>
                  </a:lnTo>
                  <a:lnTo>
                    <a:pt x="24" y="82"/>
                  </a:lnTo>
                  <a:lnTo>
                    <a:pt x="25" y="81"/>
                  </a:lnTo>
                  <a:lnTo>
                    <a:pt x="25" y="79"/>
                  </a:lnTo>
                  <a:lnTo>
                    <a:pt x="24" y="77"/>
                  </a:lnTo>
                  <a:lnTo>
                    <a:pt x="23" y="76"/>
                  </a:lnTo>
                  <a:lnTo>
                    <a:pt x="23" y="7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5" name="chenying0907 542"/>
            <p:cNvSpPr>
              <a:spLocks/>
            </p:cNvSpPr>
            <p:nvPr/>
          </p:nvSpPr>
          <p:spPr bwMode="auto">
            <a:xfrm>
              <a:off x="5275263" y="2498725"/>
              <a:ext cx="6350" cy="46038"/>
            </a:xfrm>
            <a:custGeom>
              <a:avLst/>
              <a:gdLst/>
              <a:ahLst/>
              <a:cxnLst>
                <a:cxn ang="0">
                  <a:pos x="0" y="5"/>
                </a:cxn>
                <a:cxn ang="0">
                  <a:pos x="0" y="80"/>
                </a:cxn>
                <a:cxn ang="0">
                  <a:pos x="0" y="80"/>
                </a:cxn>
                <a:cxn ang="0">
                  <a:pos x="1" y="82"/>
                </a:cxn>
                <a:cxn ang="0">
                  <a:pos x="2" y="84"/>
                </a:cxn>
                <a:cxn ang="0">
                  <a:pos x="3" y="84"/>
                </a:cxn>
                <a:cxn ang="0">
                  <a:pos x="6" y="85"/>
                </a:cxn>
                <a:cxn ang="0">
                  <a:pos x="8" y="84"/>
                </a:cxn>
                <a:cxn ang="0">
                  <a:pos x="9" y="84"/>
                </a:cxn>
                <a:cxn ang="0">
                  <a:pos x="10" y="82"/>
                </a:cxn>
                <a:cxn ang="0">
                  <a:pos x="11" y="80"/>
                </a:cxn>
                <a:cxn ang="0">
                  <a:pos x="11" y="5"/>
                </a:cxn>
                <a:cxn ang="0">
                  <a:pos x="11" y="5"/>
                </a:cxn>
                <a:cxn ang="0">
                  <a:pos x="10" y="3"/>
                </a:cxn>
                <a:cxn ang="0">
                  <a:pos x="9" y="1"/>
                </a:cxn>
                <a:cxn ang="0">
                  <a:pos x="8" y="1"/>
                </a:cxn>
                <a:cxn ang="0">
                  <a:pos x="6" y="0"/>
                </a:cxn>
                <a:cxn ang="0">
                  <a:pos x="3" y="1"/>
                </a:cxn>
                <a:cxn ang="0">
                  <a:pos x="2" y="1"/>
                </a:cxn>
                <a:cxn ang="0">
                  <a:pos x="1" y="3"/>
                </a:cxn>
                <a:cxn ang="0">
                  <a:pos x="0" y="5"/>
                </a:cxn>
                <a:cxn ang="0">
                  <a:pos x="0" y="5"/>
                </a:cxn>
              </a:cxnLst>
              <a:rect l="0" t="0" r="r" b="b"/>
              <a:pathLst>
                <a:path w="11" h="85">
                  <a:moveTo>
                    <a:pt x="0" y="5"/>
                  </a:moveTo>
                  <a:lnTo>
                    <a:pt x="0" y="80"/>
                  </a:lnTo>
                  <a:lnTo>
                    <a:pt x="0" y="80"/>
                  </a:lnTo>
                  <a:lnTo>
                    <a:pt x="1" y="82"/>
                  </a:lnTo>
                  <a:lnTo>
                    <a:pt x="2" y="84"/>
                  </a:lnTo>
                  <a:lnTo>
                    <a:pt x="3" y="84"/>
                  </a:lnTo>
                  <a:lnTo>
                    <a:pt x="6" y="85"/>
                  </a:lnTo>
                  <a:lnTo>
                    <a:pt x="8" y="84"/>
                  </a:lnTo>
                  <a:lnTo>
                    <a:pt x="9" y="84"/>
                  </a:lnTo>
                  <a:lnTo>
                    <a:pt x="10" y="82"/>
                  </a:lnTo>
                  <a:lnTo>
                    <a:pt x="11" y="80"/>
                  </a:lnTo>
                  <a:lnTo>
                    <a:pt x="11" y="5"/>
                  </a:lnTo>
                  <a:lnTo>
                    <a:pt x="11" y="5"/>
                  </a:lnTo>
                  <a:lnTo>
                    <a:pt x="10" y="3"/>
                  </a:lnTo>
                  <a:lnTo>
                    <a:pt x="9" y="1"/>
                  </a:lnTo>
                  <a:lnTo>
                    <a:pt x="8" y="1"/>
                  </a:lnTo>
                  <a:lnTo>
                    <a:pt x="6" y="0"/>
                  </a:lnTo>
                  <a:lnTo>
                    <a:pt x="3" y="1"/>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6" name="chenying0907 543"/>
            <p:cNvSpPr>
              <a:spLocks/>
            </p:cNvSpPr>
            <p:nvPr/>
          </p:nvSpPr>
          <p:spPr bwMode="auto">
            <a:xfrm>
              <a:off x="5294313" y="2532063"/>
              <a:ext cx="6350" cy="31750"/>
            </a:xfrm>
            <a:custGeom>
              <a:avLst/>
              <a:gdLst/>
              <a:ahLst/>
              <a:cxnLst>
                <a:cxn ang="0">
                  <a:pos x="10" y="4"/>
                </a:cxn>
                <a:cxn ang="0">
                  <a:pos x="10" y="4"/>
                </a:cxn>
                <a:cxn ang="0">
                  <a:pos x="9" y="3"/>
                </a:cxn>
                <a:cxn ang="0">
                  <a:pos x="8" y="1"/>
                </a:cxn>
                <a:cxn ang="0">
                  <a:pos x="7" y="0"/>
                </a:cxn>
                <a:cxn ang="0">
                  <a:pos x="5" y="0"/>
                </a:cxn>
                <a:cxn ang="0">
                  <a:pos x="3" y="0"/>
                </a:cxn>
                <a:cxn ang="0">
                  <a:pos x="2" y="1"/>
                </a:cxn>
                <a:cxn ang="0">
                  <a:pos x="0" y="3"/>
                </a:cxn>
                <a:cxn ang="0">
                  <a:pos x="0" y="4"/>
                </a:cxn>
                <a:cxn ang="0">
                  <a:pos x="0" y="4"/>
                </a:cxn>
                <a:cxn ang="0">
                  <a:pos x="0" y="17"/>
                </a:cxn>
                <a:cxn ang="0">
                  <a:pos x="3" y="31"/>
                </a:cxn>
                <a:cxn ang="0">
                  <a:pos x="4" y="43"/>
                </a:cxn>
                <a:cxn ang="0">
                  <a:pos x="5" y="56"/>
                </a:cxn>
                <a:cxn ang="0">
                  <a:pos x="5" y="56"/>
                </a:cxn>
                <a:cxn ang="0">
                  <a:pos x="6" y="58"/>
                </a:cxn>
                <a:cxn ang="0">
                  <a:pos x="7" y="60"/>
                </a:cxn>
                <a:cxn ang="0">
                  <a:pos x="8" y="61"/>
                </a:cxn>
                <a:cxn ang="0">
                  <a:pos x="10" y="61"/>
                </a:cxn>
                <a:cxn ang="0">
                  <a:pos x="11" y="61"/>
                </a:cxn>
                <a:cxn ang="0">
                  <a:pos x="13" y="60"/>
                </a:cxn>
                <a:cxn ang="0">
                  <a:pos x="14" y="58"/>
                </a:cxn>
                <a:cxn ang="0">
                  <a:pos x="14" y="56"/>
                </a:cxn>
                <a:cxn ang="0">
                  <a:pos x="14" y="56"/>
                </a:cxn>
                <a:cxn ang="0">
                  <a:pos x="13" y="43"/>
                </a:cxn>
                <a:cxn ang="0">
                  <a:pos x="12" y="31"/>
                </a:cxn>
                <a:cxn ang="0">
                  <a:pos x="10" y="17"/>
                </a:cxn>
                <a:cxn ang="0">
                  <a:pos x="10" y="4"/>
                </a:cxn>
                <a:cxn ang="0">
                  <a:pos x="10" y="4"/>
                </a:cxn>
              </a:cxnLst>
              <a:rect l="0" t="0" r="r" b="b"/>
              <a:pathLst>
                <a:path w="14" h="61">
                  <a:moveTo>
                    <a:pt x="10" y="4"/>
                  </a:moveTo>
                  <a:lnTo>
                    <a:pt x="10" y="4"/>
                  </a:lnTo>
                  <a:lnTo>
                    <a:pt x="9" y="3"/>
                  </a:lnTo>
                  <a:lnTo>
                    <a:pt x="8" y="1"/>
                  </a:lnTo>
                  <a:lnTo>
                    <a:pt x="7" y="0"/>
                  </a:lnTo>
                  <a:lnTo>
                    <a:pt x="5" y="0"/>
                  </a:lnTo>
                  <a:lnTo>
                    <a:pt x="3" y="0"/>
                  </a:lnTo>
                  <a:lnTo>
                    <a:pt x="2" y="1"/>
                  </a:lnTo>
                  <a:lnTo>
                    <a:pt x="0" y="3"/>
                  </a:lnTo>
                  <a:lnTo>
                    <a:pt x="0" y="4"/>
                  </a:lnTo>
                  <a:lnTo>
                    <a:pt x="0" y="4"/>
                  </a:lnTo>
                  <a:lnTo>
                    <a:pt x="0" y="17"/>
                  </a:lnTo>
                  <a:lnTo>
                    <a:pt x="3" y="31"/>
                  </a:lnTo>
                  <a:lnTo>
                    <a:pt x="4" y="43"/>
                  </a:lnTo>
                  <a:lnTo>
                    <a:pt x="5" y="56"/>
                  </a:lnTo>
                  <a:lnTo>
                    <a:pt x="5" y="56"/>
                  </a:lnTo>
                  <a:lnTo>
                    <a:pt x="6" y="58"/>
                  </a:lnTo>
                  <a:lnTo>
                    <a:pt x="7" y="60"/>
                  </a:lnTo>
                  <a:lnTo>
                    <a:pt x="8" y="61"/>
                  </a:lnTo>
                  <a:lnTo>
                    <a:pt x="10" y="61"/>
                  </a:lnTo>
                  <a:lnTo>
                    <a:pt x="11" y="61"/>
                  </a:lnTo>
                  <a:lnTo>
                    <a:pt x="13" y="60"/>
                  </a:lnTo>
                  <a:lnTo>
                    <a:pt x="14" y="58"/>
                  </a:lnTo>
                  <a:lnTo>
                    <a:pt x="14" y="56"/>
                  </a:lnTo>
                  <a:lnTo>
                    <a:pt x="14" y="56"/>
                  </a:lnTo>
                  <a:lnTo>
                    <a:pt x="13" y="43"/>
                  </a:lnTo>
                  <a:lnTo>
                    <a:pt x="12" y="31"/>
                  </a:lnTo>
                  <a:lnTo>
                    <a:pt x="10" y="17"/>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7" name="chenying0907 544"/>
            <p:cNvSpPr>
              <a:spLocks/>
            </p:cNvSpPr>
            <p:nvPr/>
          </p:nvSpPr>
          <p:spPr bwMode="auto">
            <a:xfrm>
              <a:off x="5324476" y="2552700"/>
              <a:ext cx="4763" cy="34925"/>
            </a:xfrm>
            <a:custGeom>
              <a:avLst/>
              <a:gdLst/>
              <a:ahLst/>
              <a:cxnLst>
                <a:cxn ang="0">
                  <a:pos x="0" y="4"/>
                </a:cxn>
                <a:cxn ang="0">
                  <a:pos x="0" y="61"/>
                </a:cxn>
                <a:cxn ang="0">
                  <a:pos x="0" y="61"/>
                </a:cxn>
                <a:cxn ang="0">
                  <a:pos x="0" y="63"/>
                </a:cxn>
                <a:cxn ang="0">
                  <a:pos x="1" y="65"/>
                </a:cxn>
                <a:cxn ang="0">
                  <a:pos x="3" y="65"/>
                </a:cxn>
                <a:cxn ang="0">
                  <a:pos x="4" y="66"/>
                </a:cxn>
                <a:cxn ang="0">
                  <a:pos x="6" y="65"/>
                </a:cxn>
                <a:cxn ang="0">
                  <a:pos x="8" y="65"/>
                </a:cxn>
                <a:cxn ang="0">
                  <a:pos x="9" y="63"/>
                </a:cxn>
                <a:cxn ang="0">
                  <a:pos x="10" y="61"/>
                </a:cxn>
                <a:cxn ang="0">
                  <a:pos x="10" y="4"/>
                </a:cxn>
                <a:cxn ang="0">
                  <a:pos x="10"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10" h="66">
                  <a:moveTo>
                    <a:pt x="0" y="4"/>
                  </a:moveTo>
                  <a:lnTo>
                    <a:pt x="0" y="61"/>
                  </a:lnTo>
                  <a:lnTo>
                    <a:pt x="0" y="61"/>
                  </a:lnTo>
                  <a:lnTo>
                    <a:pt x="0" y="63"/>
                  </a:lnTo>
                  <a:lnTo>
                    <a:pt x="1" y="65"/>
                  </a:lnTo>
                  <a:lnTo>
                    <a:pt x="3" y="65"/>
                  </a:lnTo>
                  <a:lnTo>
                    <a:pt x="4" y="66"/>
                  </a:lnTo>
                  <a:lnTo>
                    <a:pt x="6" y="65"/>
                  </a:lnTo>
                  <a:lnTo>
                    <a:pt x="8" y="65"/>
                  </a:lnTo>
                  <a:lnTo>
                    <a:pt x="9" y="63"/>
                  </a:lnTo>
                  <a:lnTo>
                    <a:pt x="10" y="61"/>
                  </a:lnTo>
                  <a:lnTo>
                    <a:pt x="10" y="4"/>
                  </a:lnTo>
                  <a:lnTo>
                    <a:pt x="10" y="4"/>
                  </a:lnTo>
                  <a:lnTo>
                    <a:pt x="9" y="2"/>
                  </a:lnTo>
                  <a:lnTo>
                    <a:pt x="8"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8" name="chenying0907 545"/>
            <p:cNvSpPr>
              <a:spLocks/>
            </p:cNvSpPr>
            <p:nvPr/>
          </p:nvSpPr>
          <p:spPr bwMode="auto">
            <a:xfrm>
              <a:off x="5348288" y="2576513"/>
              <a:ext cx="7938" cy="42863"/>
            </a:xfrm>
            <a:custGeom>
              <a:avLst/>
              <a:gdLst/>
              <a:ahLst/>
              <a:cxnLst>
                <a:cxn ang="0">
                  <a:pos x="14" y="75"/>
                </a:cxn>
                <a:cxn ang="0">
                  <a:pos x="14" y="75"/>
                </a:cxn>
                <a:cxn ang="0">
                  <a:pos x="12" y="66"/>
                </a:cxn>
                <a:cxn ang="0">
                  <a:pos x="12" y="58"/>
                </a:cxn>
                <a:cxn ang="0">
                  <a:pos x="12" y="51"/>
                </a:cxn>
                <a:cxn ang="0">
                  <a:pos x="11" y="43"/>
                </a:cxn>
                <a:cxn ang="0">
                  <a:pos x="11" y="43"/>
                </a:cxn>
                <a:cxn ang="0">
                  <a:pos x="10" y="33"/>
                </a:cxn>
                <a:cxn ang="0">
                  <a:pos x="9" y="24"/>
                </a:cxn>
                <a:cxn ang="0">
                  <a:pos x="10" y="4"/>
                </a:cxn>
                <a:cxn ang="0">
                  <a:pos x="10" y="4"/>
                </a:cxn>
                <a:cxn ang="0">
                  <a:pos x="9" y="2"/>
                </a:cxn>
                <a:cxn ang="0">
                  <a:pos x="8" y="1"/>
                </a:cxn>
                <a:cxn ang="0">
                  <a:pos x="7" y="0"/>
                </a:cxn>
                <a:cxn ang="0">
                  <a:pos x="5" y="0"/>
                </a:cxn>
                <a:cxn ang="0">
                  <a:pos x="3" y="0"/>
                </a:cxn>
                <a:cxn ang="0">
                  <a:pos x="2" y="1"/>
                </a:cxn>
                <a:cxn ang="0">
                  <a:pos x="1" y="2"/>
                </a:cxn>
                <a:cxn ang="0">
                  <a:pos x="1" y="4"/>
                </a:cxn>
                <a:cxn ang="0">
                  <a:pos x="1" y="4"/>
                </a:cxn>
                <a:cxn ang="0">
                  <a:pos x="0" y="23"/>
                </a:cxn>
                <a:cxn ang="0">
                  <a:pos x="0" y="33"/>
                </a:cxn>
                <a:cxn ang="0">
                  <a:pos x="1" y="38"/>
                </a:cxn>
                <a:cxn ang="0">
                  <a:pos x="2" y="42"/>
                </a:cxn>
                <a:cxn ang="0">
                  <a:pos x="2" y="42"/>
                </a:cxn>
                <a:cxn ang="0">
                  <a:pos x="3" y="46"/>
                </a:cxn>
                <a:cxn ang="0">
                  <a:pos x="3" y="50"/>
                </a:cxn>
                <a:cxn ang="0">
                  <a:pos x="3" y="59"/>
                </a:cxn>
                <a:cxn ang="0">
                  <a:pos x="4" y="69"/>
                </a:cxn>
                <a:cxn ang="0">
                  <a:pos x="4" y="73"/>
                </a:cxn>
                <a:cxn ang="0">
                  <a:pos x="5" y="77"/>
                </a:cxn>
                <a:cxn ang="0">
                  <a:pos x="5" y="77"/>
                </a:cxn>
                <a:cxn ang="0">
                  <a:pos x="6" y="79"/>
                </a:cxn>
                <a:cxn ang="0">
                  <a:pos x="8" y="80"/>
                </a:cxn>
                <a:cxn ang="0">
                  <a:pos x="11" y="80"/>
                </a:cxn>
                <a:cxn ang="0">
                  <a:pos x="13" y="79"/>
                </a:cxn>
                <a:cxn ang="0">
                  <a:pos x="14" y="78"/>
                </a:cxn>
                <a:cxn ang="0">
                  <a:pos x="14" y="77"/>
                </a:cxn>
                <a:cxn ang="0">
                  <a:pos x="14" y="75"/>
                </a:cxn>
                <a:cxn ang="0">
                  <a:pos x="14" y="75"/>
                </a:cxn>
              </a:cxnLst>
              <a:rect l="0" t="0" r="r" b="b"/>
              <a:pathLst>
                <a:path w="14" h="80">
                  <a:moveTo>
                    <a:pt x="14" y="75"/>
                  </a:moveTo>
                  <a:lnTo>
                    <a:pt x="14" y="75"/>
                  </a:lnTo>
                  <a:lnTo>
                    <a:pt x="12" y="66"/>
                  </a:lnTo>
                  <a:lnTo>
                    <a:pt x="12" y="58"/>
                  </a:lnTo>
                  <a:lnTo>
                    <a:pt x="12" y="51"/>
                  </a:lnTo>
                  <a:lnTo>
                    <a:pt x="11" y="43"/>
                  </a:lnTo>
                  <a:lnTo>
                    <a:pt x="11" y="43"/>
                  </a:lnTo>
                  <a:lnTo>
                    <a:pt x="10" y="33"/>
                  </a:lnTo>
                  <a:lnTo>
                    <a:pt x="9" y="24"/>
                  </a:lnTo>
                  <a:lnTo>
                    <a:pt x="10" y="4"/>
                  </a:lnTo>
                  <a:lnTo>
                    <a:pt x="10" y="4"/>
                  </a:lnTo>
                  <a:lnTo>
                    <a:pt x="9" y="2"/>
                  </a:lnTo>
                  <a:lnTo>
                    <a:pt x="8" y="1"/>
                  </a:lnTo>
                  <a:lnTo>
                    <a:pt x="7" y="0"/>
                  </a:lnTo>
                  <a:lnTo>
                    <a:pt x="5" y="0"/>
                  </a:lnTo>
                  <a:lnTo>
                    <a:pt x="3" y="0"/>
                  </a:lnTo>
                  <a:lnTo>
                    <a:pt x="2" y="1"/>
                  </a:lnTo>
                  <a:lnTo>
                    <a:pt x="1" y="2"/>
                  </a:lnTo>
                  <a:lnTo>
                    <a:pt x="1" y="4"/>
                  </a:lnTo>
                  <a:lnTo>
                    <a:pt x="1" y="4"/>
                  </a:lnTo>
                  <a:lnTo>
                    <a:pt x="0" y="23"/>
                  </a:lnTo>
                  <a:lnTo>
                    <a:pt x="0" y="33"/>
                  </a:lnTo>
                  <a:lnTo>
                    <a:pt x="1" y="38"/>
                  </a:lnTo>
                  <a:lnTo>
                    <a:pt x="2" y="42"/>
                  </a:lnTo>
                  <a:lnTo>
                    <a:pt x="2" y="42"/>
                  </a:lnTo>
                  <a:lnTo>
                    <a:pt x="3" y="46"/>
                  </a:lnTo>
                  <a:lnTo>
                    <a:pt x="3" y="50"/>
                  </a:lnTo>
                  <a:lnTo>
                    <a:pt x="3" y="59"/>
                  </a:lnTo>
                  <a:lnTo>
                    <a:pt x="4" y="69"/>
                  </a:lnTo>
                  <a:lnTo>
                    <a:pt x="4" y="73"/>
                  </a:lnTo>
                  <a:lnTo>
                    <a:pt x="5" y="77"/>
                  </a:lnTo>
                  <a:lnTo>
                    <a:pt x="5" y="77"/>
                  </a:lnTo>
                  <a:lnTo>
                    <a:pt x="6" y="79"/>
                  </a:lnTo>
                  <a:lnTo>
                    <a:pt x="8" y="80"/>
                  </a:lnTo>
                  <a:lnTo>
                    <a:pt x="11" y="80"/>
                  </a:lnTo>
                  <a:lnTo>
                    <a:pt x="13" y="79"/>
                  </a:lnTo>
                  <a:lnTo>
                    <a:pt x="14" y="78"/>
                  </a:lnTo>
                  <a:lnTo>
                    <a:pt x="14" y="77"/>
                  </a:lnTo>
                  <a:lnTo>
                    <a:pt x="14" y="75"/>
                  </a:lnTo>
                  <a:lnTo>
                    <a:pt x="14" y="7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9" name="chenying0907 546"/>
            <p:cNvSpPr>
              <a:spLocks/>
            </p:cNvSpPr>
            <p:nvPr/>
          </p:nvSpPr>
          <p:spPr bwMode="auto">
            <a:xfrm>
              <a:off x="5380038" y="2606675"/>
              <a:ext cx="11113" cy="34925"/>
            </a:xfrm>
            <a:custGeom>
              <a:avLst/>
              <a:gdLst/>
              <a:ahLst/>
              <a:cxnLst>
                <a:cxn ang="0">
                  <a:pos x="9" y="4"/>
                </a:cxn>
                <a:cxn ang="0">
                  <a:pos x="9" y="4"/>
                </a:cxn>
                <a:cxn ang="0">
                  <a:pos x="8" y="2"/>
                </a:cxn>
                <a:cxn ang="0">
                  <a:pos x="7" y="1"/>
                </a:cxn>
                <a:cxn ang="0">
                  <a:pos x="6" y="0"/>
                </a:cxn>
                <a:cxn ang="0">
                  <a:pos x="4" y="0"/>
                </a:cxn>
                <a:cxn ang="0">
                  <a:pos x="2" y="0"/>
                </a:cxn>
                <a:cxn ang="0">
                  <a:pos x="1" y="1"/>
                </a:cxn>
                <a:cxn ang="0">
                  <a:pos x="0" y="2"/>
                </a:cxn>
                <a:cxn ang="0">
                  <a:pos x="0" y="4"/>
                </a:cxn>
                <a:cxn ang="0">
                  <a:pos x="0" y="4"/>
                </a:cxn>
                <a:cxn ang="0">
                  <a:pos x="0" y="12"/>
                </a:cxn>
                <a:cxn ang="0">
                  <a:pos x="2" y="19"/>
                </a:cxn>
                <a:cxn ang="0">
                  <a:pos x="6" y="33"/>
                </a:cxn>
                <a:cxn ang="0">
                  <a:pos x="11" y="47"/>
                </a:cxn>
                <a:cxn ang="0">
                  <a:pos x="13" y="54"/>
                </a:cxn>
                <a:cxn ang="0">
                  <a:pos x="13" y="61"/>
                </a:cxn>
                <a:cxn ang="0">
                  <a:pos x="13" y="61"/>
                </a:cxn>
                <a:cxn ang="0">
                  <a:pos x="14" y="63"/>
                </a:cxn>
                <a:cxn ang="0">
                  <a:pos x="15" y="65"/>
                </a:cxn>
                <a:cxn ang="0">
                  <a:pos x="16" y="65"/>
                </a:cxn>
                <a:cxn ang="0">
                  <a:pos x="18" y="66"/>
                </a:cxn>
                <a:cxn ang="0">
                  <a:pos x="20" y="65"/>
                </a:cxn>
                <a:cxn ang="0">
                  <a:pos x="21" y="65"/>
                </a:cxn>
                <a:cxn ang="0">
                  <a:pos x="22" y="63"/>
                </a:cxn>
                <a:cxn ang="0">
                  <a:pos x="23" y="61"/>
                </a:cxn>
                <a:cxn ang="0">
                  <a:pos x="23" y="61"/>
                </a:cxn>
                <a:cxn ang="0">
                  <a:pos x="22" y="54"/>
                </a:cxn>
                <a:cxn ang="0">
                  <a:pos x="20" y="47"/>
                </a:cxn>
                <a:cxn ang="0">
                  <a:pos x="16" y="33"/>
                </a:cxn>
                <a:cxn ang="0">
                  <a:pos x="11" y="19"/>
                </a:cxn>
                <a:cxn ang="0">
                  <a:pos x="9" y="12"/>
                </a:cxn>
                <a:cxn ang="0">
                  <a:pos x="9" y="4"/>
                </a:cxn>
                <a:cxn ang="0">
                  <a:pos x="9" y="4"/>
                </a:cxn>
              </a:cxnLst>
              <a:rect l="0" t="0" r="r" b="b"/>
              <a:pathLst>
                <a:path w="23" h="66">
                  <a:moveTo>
                    <a:pt x="9" y="4"/>
                  </a:moveTo>
                  <a:lnTo>
                    <a:pt x="9" y="4"/>
                  </a:lnTo>
                  <a:lnTo>
                    <a:pt x="8" y="2"/>
                  </a:lnTo>
                  <a:lnTo>
                    <a:pt x="7" y="1"/>
                  </a:lnTo>
                  <a:lnTo>
                    <a:pt x="6" y="0"/>
                  </a:lnTo>
                  <a:lnTo>
                    <a:pt x="4" y="0"/>
                  </a:lnTo>
                  <a:lnTo>
                    <a:pt x="2" y="0"/>
                  </a:lnTo>
                  <a:lnTo>
                    <a:pt x="1" y="1"/>
                  </a:lnTo>
                  <a:lnTo>
                    <a:pt x="0" y="2"/>
                  </a:lnTo>
                  <a:lnTo>
                    <a:pt x="0" y="4"/>
                  </a:lnTo>
                  <a:lnTo>
                    <a:pt x="0" y="4"/>
                  </a:lnTo>
                  <a:lnTo>
                    <a:pt x="0" y="12"/>
                  </a:lnTo>
                  <a:lnTo>
                    <a:pt x="2" y="19"/>
                  </a:lnTo>
                  <a:lnTo>
                    <a:pt x="6" y="33"/>
                  </a:lnTo>
                  <a:lnTo>
                    <a:pt x="11" y="47"/>
                  </a:lnTo>
                  <a:lnTo>
                    <a:pt x="13" y="54"/>
                  </a:lnTo>
                  <a:lnTo>
                    <a:pt x="13" y="61"/>
                  </a:lnTo>
                  <a:lnTo>
                    <a:pt x="13" y="61"/>
                  </a:lnTo>
                  <a:lnTo>
                    <a:pt x="14" y="63"/>
                  </a:lnTo>
                  <a:lnTo>
                    <a:pt x="15" y="65"/>
                  </a:lnTo>
                  <a:lnTo>
                    <a:pt x="16" y="65"/>
                  </a:lnTo>
                  <a:lnTo>
                    <a:pt x="18" y="66"/>
                  </a:lnTo>
                  <a:lnTo>
                    <a:pt x="20" y="65"/>
                  </a:lnTo>
                  <a:lnTo>
                    <a:pt x="21" y="65"/>
                  </a:lnTo>
                  <a:lnTo>
                    <a:pt x="22" y="63"/>
                  </a:lnTo>
                  <a:lnTo>
                    <a:pt x="23" y="61"/>
                  </a:lnTo>
                  <a:lnTo>
                    <a:pt x="23" y="61"/>
                  </a:lnTo>
                  <a:lnTo>
                    <a:pt x="22" y="54"/>
                  </a:lnTo>
                  <a:lnTo>
                    <a:pt x="20" y="47"/>
                  </a:lnTo>
                  <a:lnTo>
                    <a:pt x="16" y="33"/>
                  </a:lnTo>
                  <a:lnTo>
                    <a:pt x="11" y="19"/>
                  </a:lnTo>
                  <a:lnTo>
                    <a:pt x="9" y="12"/>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0" name="chenying0907 547"/>
            <p:cNvSpPr>
              <a:spLocks/>
            </p:cNvSpPr>
            <p:nvPr/>
          </p:nvSpPr>
          <p:spPr bwMode="auto">
            <a:xfrm>
              <a:off x="5411788" y="2632075"/>
              <a:ext cx="9525" cy="44450"/>
            </a:xfrm>
            <a:custGeom>
              <a:avLst/>
              <a:gdLst/>
              <a:ahLst/>
              <a:cxnLst>
                <a:cxn ang="0">
                  <a:pos x="18" y="78"/>
                </a:cxn>
                <a:cxn ang="0">
                  <a:pos x="18" y="78"/>
                </a:cxn>
                <a:cxn ang="0">
                  <a:pos x="16" y="71"/>
                </a:cxn>
                <a:cxn ang="0">
                  <a:pos x="15" y="63"/>
                </a:cxn>
                <a:cxn ang="0">
                  <a:pos x="14" y="46"/>
                </a:cxn>
                <a:cxn ang="0">
                  <a:pos x="14" y="46"/>
                </a:cxn>
                <a:cxn ang="0">
                  <a:pos x="13" y="41"/>
                </a:cxn>
                <a:cxn ang="0">
                  <a:pos x="12" y="36"/>
                </a:cxn>
                <a:cxn ang="0">
                  <a:pos x="10" y="25"/>
                </a:cxn>
                <a:cxn ang="0">
                  <a:pos x="10" y="25"/>
                </a:cxn>
                <a:cxn ang="0">
                  <a:pos x="9" y="14"/>
                </a:cxn>
                <a:cxn ang="0">
                  <a:pos x="9" y="4"/>
                </a:cxn>
                <a:cxn ang="0">
                  <a:pos x="9" y="4"/>
                </a:cxn>
                <a:cxn ang="0">
                  <a:pos x="9" y="2"/>
                </a:cxn>
                <a:cxn ang="0">
                  <a:pos x="8" y="1"/>
                </a:cxn>
                <a:cxn ang="0">
                  <a:pos x="7" y="0"/>
                </a:cxn>
                <a:cxn ang="0">
                  <a:pos x="5" y="0"/>
                </a:cxn>
                <a:cxn ang="0">
                  <a:pos x="3" y="0"/>
                </a:cxn>
                <a:cxn ang="0">
                  <a:pos x="2" y="1"/>
                </a:cxn>
                <a:cxn ang="0">
                  <a:pos x="1" y="2"/>
                </a:cxn>
                <a:cxn ang="0">
                  <a:pos x="0" y="4"/>
                </a:cxn>
                <a:cxn ang="0">
                  <a:pos x="0" y="4"/>
                </a:cxn>
                <a:cxn ang="0">
                  <a:pos x="1" y="23"/>
                </a:cxn>
                <a:cxn ang="0">
                  <a:pos x="2" y="33"/>
                </a:cxn>
                <a:cxn ang="0">
                  <a:pos x="3" y="42"/>
                </a:cxn>
                <a:cxn ang="0">
                  <a:pos x="3" y="42"/>
                </a:cxn>
                <a:cxn ang="0">
                  <a:pos x="5" y="52"/>
                </a:cxn>
                <a:cxn ang="0">
                  <a:pos x="6" y="62"/>
                </a:cxn>
                <a:cxn ang="0">
                  <a:pos x="7" y="72"/>
                </a:cxn>
                <a:cxn ang="0">
                  <a:pos x="10" y="81"/>
                </a:cxn>
                <a:cxn ang="0">
                  <a:pos x="10" y="81"/>
                </a:cxn>
                <a:cxn ang="0">
                  <a:pos x="11" y="82"/>
                </a:cxn>
                <a:cxn ang="0">
                  <a:pos x="12" y="83"/>
                </a:cxn>
                <a:cxn ang="0">
                  <a:pos x="16" y="84"/>
                </a:cxn>
                <a:cxn ang="0">
                  <a:pos x="17" y="83"/>
                </a:cxn>
                <a:cxn ang="0">
                  <a:pos x="18" y="82"/>
                </a:cxn>
                <a:cxn ang="0">
                  <a:pos x="19" y="80"/>
                </a:cxn>
                <a:cxn ang="0">
                  <a:pos x="18" y="78"/>
                </a:cxn>
                <a:cxn ang="0">
                  <a:pos x="18" y="78"/>
                </a:cxn>
              </a:cxnLst>
              <a:rect l="0" t="0" r="r" b="b"/>
              <a:pathLst>
                <a:path w="19" h="84">
                  <a:moveTo>
                    <a:pt x="18" y="78"/>
                  </a:moveTo>
                  <a:lnTo>
                    <a:pt x="18" y="78"/>
                  </a:lnTo>
                  <a:lnTo>
                    <a:pt x="16" y="71"/>
                  </a:lnTo>
                  <a:lnTo>
                    <a:pt x="15" y="63"/>
                  </a:lnTo>
                  <a:lnTo>
                    <a:pt x="14" y="46"/>
                  </a:lnTo>
                  <a:lnTo>
                    <a:pt x="14" y="46"/>
                  </a:lnTo>
                  <a:lnTo>
                    <a:pt x="13" y="41"/>
                  </a:lnTo>
                  <a:lnTo>
                    <a:pt x="12" y="36"/>
                  </a:lnTo>
                  <a:lnTo>
                    <a:pt x="10" y="25"/>
                  </a:lnTo>
                  <a:lnTo>
                    <a:pt x="10" y="25"/>
                  </a:lnTo>
                  <a:lnTo>
                    <a:pt x="9" y="14"/>
                  </a:lnTo>
                  <a:lnTo>
                    <a:pt x="9" y="4"/>
                  </a:lnTo>
                  <a:lnTo>
                    <a:pt x="9" y="4"/>
                  </a:lnTo>
                  <a:lnTo>
                    <a:pt x="9" y="2"/>
                  </a:lnTo>
                  <a:lnTo>
                    <a:pt x="8" y="1"/>
                  </a:lnTo>
                  <a:lnTo>
                    <a:pt x="7" y="0"/>
                  </a:lnTo>
                  <a:lnTo>
                    <a:pt x="5" y="0"/>
                  </a:lnTo>
                  <a:lnTo>
                    <a:pt x="3" y="0"/>
                  </a:lnTo>
                  <a:lnTo>
                    <a:pt x="2" y="1"/>
                  </a:lnTo>
                  <a:lnTo>
                    <a:pt x="1" y="2"/>
                  </a:lnTo>
                  <a:lnTo>
                    <a:pt x="0" y="4"/>
                  </a:lnTo>
                  <a:lnTo>
                    <a:pt x="0" y="4"/>
                  </a:lnTo>
                  <a:lnTo>
                    <a:pt x="1" y="23"/>
                  </a:lnTo>
                  <a:lnTo>
                    <a:pt x="2" y="33"/>
                  </a:lnTo>
                  <a:lnTo>
                    <a:pt x="3" y="42"/>
                  </a:lnTo>
                  <a:lnTo>
                    <a:pt x="3" y="42"/>
                  </a:lnTo>
                  <a:lnTo>
                    <a:pt x="5" y="52"/>
                  </a:lnTo>
                  <a:lnTo>
                    <a:pt x="6" y="62"/>
                  </a:lnTo>
                  <a:lnTo>
                    <a:pt x="7" y="72"/>
                  </a:lnTo>
                  <a:lnTo>
                    <a:pt x="10" y="81"/>
                  </a:lnTo>
                  <a:lnTo>
                    <a:pt x="10" y="81"/>
                  </a:lnTo>
                  <a:lnTo>
                    <a:pt x="11" y="82"/>
                  </a:lnTo>
                  <a:lnTo>
                    <a:pt x="12" y="83"/>
                  </a:lnTo>
                  <a:lnTo>
                    <a:pt x="16" y="84"/>
                  </a:lnTo>
                  <a:lnTo>
                    <a:pt x="17" y="83"/>
                  </a:lnTo>
                  <a:lnTo>
                    <a:pt x="18" y="82"/>
                  </a:lnTo>
                  <a:lnTo>
                    <a:pt x="19" y="80"/>
                  </a:lnTo>
                  <a:lnTo>
                    <a:pt x="18" y="78"/>
                  </a:lnTo>
                  <a:lnTo>
                    <a:pt x="18" y="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1" name="chenying0907 548"/>
            <p:cNvSpPr>
              <a:spLocks/>
            </p:cNvSpPr>
            <p:nvPr/>
          </p:nvSpPr>
          <p:spPr bwMode="auto">
            <a:xfrm>
              <a:off x="5434013" y="2662238"/>
              <a:ext cx="15875" cy="47625"/>
            </a:xfrm>
            <a:custGeom>
              <a:avLst/>
              <a:gdLst/>
              <a:ahLst/>
              <a:cxnLst>
                <a:cxn ang="0">
                  <a:pos x="9" y="5"/>
                </a:cxn>
                <a:cxn ang="0">
                  <a:pos x="9" y="5"/>
                </a:cxn>
                <a:cxn ang="0">
                  <a:pos x="8" y="3"/>
                </a:cxn>
                <a:cxn ang="0">
                  <a:pos x="7" y="2"/>
                </a:cxn>
                <a:cxn ang="0">
                  <a:pos x="6" y="0"/>
                </a:cxn>
                <a:cxn ang="0">
                  <a:pos x="4" y="0"/>
                </a:cxn>
                <a:cxn ang="0">
                  <a:pos x="2" y="0"/>
                </a:cxn>
                <a:cxn ang="0">
                  <a:pos x="1" y="2"/>
                </a:cxn>
                <a:cxn ang="0">
                  <a:pos x="0" y="3"/>
                </a:cxn>
                <a:cxn ang="0">
                  <a:pos x="0" y="5"/>
                </a:cxn>
                <a:cxn ang="0">
                  <a:pos x="0" y="5"/>
                </a:cxn>
                <a:cxn ang="0">
                  <a:pos x="1" y="15"/>
                </a:cxn>
                <a:cxn ang="0">
                  <a:pos x="3" y="25"/>
                </a:cxn>
                <a:cxn ang="0">
                  <a:pos x="9" y="45"/>
                </a:cxn>
                <a:cxn ang="0">
                  <a:pos x="15" y="65"/>
                </a:cxn>
                <a:cxn ang="0">
                  <a:pos x="17" y="75"/>
                </a:cxn>
                <a:cxn ang="0">
                  <a:pos x="19" y="85"/>
                </a:cxn>
                <a:cxn ang="0">
                  <a:pos x="19" y="85"/>
                </a:cxn>
                <a:cxn ang="0">
                  <a:pos x="19" y="87"/>
                </a:cxn>
                <a:cxn ang="0">
                  <a:pos x="21" y="88"/>
                </a:cxn>
                <a:cxn ang="0">
                  <a:pos x="22" y="89"/>
                </a:cxn>
                <a:cxn ang="0">
                  <a:pos x="24" y="90"/>
                </a:cxn>
                <a:cxn ang="0">
                  <a:pos x="25" y="89"/>
                </a:cxn>
                <a:cxn ang="0">
                  <a:pos x="27" y="88"/>
                </a:cxn>
                <a:cxn ang="0">
                  <a:pos x="28" y="87"/>
                </a:cxn>
                <a:cxn ang="0">
                  <a:pos x="28" y="85"/>
                </a:cxn>
                <a:cxn ang="0">
                  <a:pos x="28" y="85"/>
                </a:cxn>
                <a:cxn ang="0">
                  <a:pos x="27" y="75"/>
                </a:cxn>
                <a:cxn ang="0">
                  <a:pos x="25" y="65"/>
                </a:cxn>
                <a:cxn ang="0">
                  <a:pos x="19" y="45"/>
                </a:cxn>
                <a:cxn ang="0">
                  <a:pos x="12" y="25"/>
                </a:cxn>
                <a:cxn ang="0">
                  <a:pos x="10" y="15"/>
                </a:cxn>
                <a:cxn ang="0">
                  <a:pos x="9" y="5"/>
                </a:cxn>
                <a:cxn ang="0">
                  <a:pos x="9" y="5"/>
                </a:cxn>
              </a:cxnLst>
              <a:rect l="0" t="0" r="r" b="b"/>
              <a:pathLst>
                <a:path w="28" h="90">
                  <a:moveTo>
                    <a:pt x="9" y="5"/>
                  </a:moveTo>
                  <a:lnTo>
                    <a:pt x="9" y="5"/>
                  </a:lnTo>
                  <a:lnTo>
                    <a:pt x="8" y="3"/>
                  </a:lnTo>
                  <a:lnTo>
                    <a:pt x="7" y="2"/>
                  </a:lnTo>
                  <a:lnTo>
                    <a:pt x="6" y="0"/>
                  </a:lnTo>
                  <a:lnTo>
                    <a:pt x="4" y="0"/>
                  </a:lnTo>
                  <a:lnTo>
                    <a:pt x="2" y="0"/>
                  </a:lnTo>
                  <a:lnTo>
                    <a:pt x="1" y="2"/>
                  </a:lnTo>
                  <a:lnTo>
                    <a:pt x="0" y="3"/>
                  </a:lnTo>
                  <a:lnTo>
                    <a:pt x="0" y="5"/>
                  </a:lnTo>
                  <a:lnTo>
                    <a:pt x="0" y="5"/>
                  </a:lnTo>
                  <a:lnTo>
                    <a:pt x="1" y="15"/>
                  </a:lnTo>
                  <a:lnTo>
                    <a:pt x="3" y="25"/>
                  </a:lnTo>
                  <a:lnTo>
                    <a:pt x="9" y="45"/>
                  </a:lnTo>
                  <a:lnTo>
                    <a:pt x="15" y="65"/>
                  </a:lnTo>
                  <a:lnTo>
                    <a:pt x="17" y="75"/>
                  </a:lnTo>
                  <a:lnTo>
                    <a:pt x="19" y="85"/>
                  </a:lnTo>
                  <a:lnTo>
                    <a:pt x="19" y="85"/>
                  </a:lnTo>
                  <a:lnTo>
                    <a:pt x="19" y="87"/>
                  </a:lnTo>
                  <a:lnTo>
                    <a:pt x="21" y="88"/>
                  </a:lnTo>
                  <a:lnTo>
                    <a:pt x="22" y="89"/>
                  </a:lnTo>
                  <a:lnTo>
                    <a:pt x="24" y="90"/>
                  </a:lnTo>
                  <a:lnTo>
                    <a:pt x="25" y="89"/>
                  </a:lnTo>
                  <a:lnTo>
                    <a:pt x="27" y="88"/>
                  </a:lnTo>
                  <a:lnTo>
                    <a:pt x="28" y="87"/>
                  </a:lnTo>
                  <a:lnTo>
                    <a:pt x="28" y="85"/>
                  </a:lnTo>
                  <a:lnTo>
                    <a:pt x="28" y="85"/>
                  </a:lnTo>
                  <a:lnTo>
                    <a:pt x="27" y="75"/>
                  </a:lnTo>
                  <a:lnTo>
                    <a:pt x="25" y="65"/>
                  </a:lnTo>
                  <a:lnTo>
                    <a:pt x="19" y="45"/>
                  </a:lnTo>
                  <a:lnTo>
                    <a:pt x="12" y="25"/>
                  </a:lnTo>
                  <a:lnTo>
                    <a:pt x="10" y="15"/>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2" name="chenying0907 549"/>
            <p:cNvSpPr>
              <a:spLocks/>
            </p:cNvSpPr>
            <p:nvPr/>
          </p:nvSpPr>
          <p:spPr bwMode="auto">
            <a:xfrm>
              <a:off x="5467351" y="2697163"/>
              <a:ext cx="6350" cy="44450"/>
            </a:xfrm>
            <a:custGeom>
              <a:avLst/>
              <a:gdLst/>
              <a:ahLst/>
              <a:cxnLst>
                <a:cxn ang="0">
                  <a:pos x="9" y="4"/>
                </a:cxn>
                <a:cxn ang="0">
                  <a:pos x="9" y="4"/>
                </a:cxn>
                <a:cxn ang="0">
                  <a:pos x="9" y="2"/>
                </a:cxn>
                <a:cxn ang="0">
                  <a:pos x="8" y="1"/>
                </a:cxn>
                <a:cxn ang="0">
                  <a:pos x="6" y="0"/>
                </a:cxn>
                <a:cxn ang="0">
                  <a:pos x="5" y="0"/>
                </a:cxn>
                <a:cxn ang="0">
                  <a:pos x="3" y="0"/>
                </a:cxn>
                <a:cxn ang="0">
                  <a:pos x="2" y="1"/>
                </a:cxn>
                <a:cxn ang="0">
                  <a:pos x="1" y="2"/>
                </a:cxn>
                <a:cxn ang="0">
                  <a:pos x="0" y="4"/>
                </a:cxn>
                <a:cxn ang="0">
                  <a:pos x="0" y="4"/>
                </a:cxn>
                <a:cxn ang="0">
                  <a:pos x="1" y="23"/>
                </a:cxn>
                <a:cxn ang="0">
                  <a:pos x="3" y="42"/>
                </a:cxn>
                <a:cxn ang="0">
                  <a:pos x="4" y="61"/>
                </a:cxn>
                <a:cxn ang="0">
                  <a:pos x="5" y="80"/>
                </a:cxn>
                <a:cxn ang="0">
                  <a:pos x="5" y="80"/>
                </a:cxn>
                <a:cxn ang="0">
                  <a:pos x="5" y="82"/>
                </a:cxn>
                <a:cxn ang="0">
                  <a:pos x="6" y="83"/>
                </a:cxn>
                <a:cxn ang="0">
                  <a:pos x="8" y="84"/>
                </a:cxn>
                <a:cxn ang="0">
                  <a:pos x="9" y="84"/>
                </a:cxn>
                <a:cxn ang="0">
                  <a:pos x="11" y="84"/>
                </a:cxn>
                <a:cxn ang="0">
                  <a:pos x="13" y="83"/>
                </a:cxn>
                <a:cxn ang="0">
                  <a:pos x="14" y="82"/>
                </a:cxn>
                <a:cxn ang="0">
                  <a:pos x="14" y="80"/>
                </a:cxn>
                <a:cxn ang="0">
                  <a:pos x="14" y="80"/>
                </a:cxn>
                <a:cxn ang="0">
                  <a:pos x="13" y="61"/>
                </a:cxn>
                <a:cxn ang="0">
                  <a:pos x="12" y="42"/>
                </a:cxn>
                <a:cxn ang="0">
                  <a:pos x="10" y="23"/>
                </a:cxn>
                <a:cxn ang="0">
                  <a:pos x="9" y="4"/>
                </a:cxn>
                <a:cxn ang="0">
                  <a:pos x="9" y="4"/>
                </a:cxn>
              </a:cxnLst>
              <a:rect l="0" t="0" r="r" b="b"/>
              <a:pathLst>
                <a:path w="14" h="84">
                  <a:moveTo>
                    <a:pt x="9" y="4"/>
                  </a:moveTo>
                  <a:lnTo>
                    <a:pt x="9" y="4"/>
                  </a:lnTo>
                  <a:lnTo>
                    <a:pt x="9" y="2"/>
                  </a:lnTo>
                  <a:lnTo>
                    <a:pt x="8" y="1"/>
                  </a:lnTo>
                  <a:lnTo>
                    <a:pt x="6" y="0"/>
                  </a:lnTo>
                  <a:lnTo>
                    <a:pt x="5" y="0"/>
                  </a:lnTo>
                  <a:lnTo>
                    <a:pt x="3" y="0"/>
                  </a:lnTo>
                  <a:lnTo>
                    <a:pt x="2" y="1"/>
                  </a:lnTo>
                  <a:lnTo>
                    <a:pt x="1" y="2"/>
                  </a:lnTo>
                  <a:lnTo>
                    <a:pt x="0" y="4"/>
                  </a:lnTo>
                  <a:lnTo>
                    <a:pt x="0" y="4"/>
                  </a:lnTo>
                  <a:lnTo>
                    <a:pt x="1" y="23"/>
                  </a:lnTo>
                  <a:lnTo>
                    <a:pt x="3" y="42"/>
                  </a:lnTo>
                  <a:lnTo>
                    <a:pt x="4" y="61"/>
                  </a:lnTo>
                  <a:lnTo>
                    <a:pt x="5" y="80"/>
                  </a:lnTo>
                  <a:lnTo>
                    <a:pt x="5" y="80"/>
                  </a:lnTo>
                  <a:lnTo>
                    <a:pt x="5" y="82"/>
                  </a:lnTo>
                  <a:lnTo>
                    <a:pt x="6" y="83"/>
                  </a:lnTo>
                  <a:lnTo>
                    <a:pt x="8" y="84"/>
                  </a:lnTo>
                  <a:lnTo>
                    <a:pt x="9" y="84"/>
                  </a:lnTo>
                  <a:lnTo>
                    <a:pt x="11" y="84"/>
                  </a:lnTo>
                  <a:lnTo>
                    <a:pt x="13" y="83"/>
                  </a:lnTo>
                  <a:lnTo>
                    <a:pt x="14" y="82"/>
                  </a:lnTo>
                  <a:lnTo>
                    <a:pt x="14" y="80"/>
                  </a:lnTo>
                  <a:lnTo>
                    <a:pt x="14" y="80"/>
                  </a:lnTo>
                  <a:lnTo>
                    <a:pt x="13" y="61"/>
                  </a:lnTo>
                  <a:lnTo>
                    <a:pt x="12" y="42"/>
                  </a:lnTo>
                  <a:lnTo>
                    <a:pt x="10" y="23"/>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3" name="chenying0907 550"/>
            <p:cNvSpPr>
              <a:spLocks/>
            </p:cNvSpPr>
            <p:nvPr/>
          </p:nvSpPr>
          <p:spPr bwMode="auto">
            <a:xfrm>
              <a:off x="5494338" y="2727325"/>
              <a:ext cx="7938" cy="31750"/>
            </a:xfrm>
            <a:custGeom>
              <a:avLst/>
              <a:gdLst/>
              <a:ahLst/>
              <a:cxnLst>
                <a:cxn ang="0">
                  <a:pos x="14" y="55"/>
                </a:cxn>
                <a:cxn ang="0">
                  <a:pos x="14" y="55"/>
                </a:cxn>
                <a:cxn ang="0">
                  <a:pos x="11" y="49"/>
                </a:cxn>
                <a:cxn ang="0">
                  <a:pos x="10" y="43"/>
                </a:cxn>
                <a:cxn ang="0">
                  <a:pos x="9" y="37"/>
                </a:cxn>
                <a:cxn ang="0">
                  <a:pos x="9" y="30"/>
                </a:cxn>
                <a:cxn ang="0">
                  <a:pos x="10" y="5"/>
                </a:cxn>
                <a:cxn ang="0">
                  <a:pos x="10" y="5"/>
                </a:cxn>
                <a:cxn ang="0">
                  <a:pos x="10" y="3"/>
                </a:cxn>
                <a:cxn ang="0">
                  <a:pos x="9" y="1"/>
                </a:cxn>
                <a:cxn ang="0">
                  <a:pos x="7" y="0"/>
                </a:cxn>
                <a:cxn ang="0">
                  <a:pos x="5" y="0"/>
                </a:cxn>
                <a:cxn ang="0">
                  <a:pos x="4" y="0"/>
                </a:cxn>
                <a:cxn ang="0">
                  <a:pos x="2" y="1"/>
                </a:cxn>
                <a:cxn ang="0">
                  <a:pos x="1" y="3"/>
                </a:cxn>
                <a:cxn ang="0">
                  <a:pos x="1" y="5"/>
                </a:cxn>
                <a:cxn ang="0">
                  <a:pos x="1" y="5"/>
                </a:cxn>
                <a:cxn ang="0">
                  <a:pos x="0" y="19"/>
                </a:cxn>
                <a:cxn ang="0">
                  <a:pos x="0" y="32"/>
                </a:cxn>
                <a:cxn ang="0">
                  <a:pos x="0" y="40"/>
                </a:cxn>
                <a:cxn ang="0">
                  <a:pos x="1" y="47"/>
                </a:cxn>
                <a:cxn ang="0">
                  <a:pos x="3" y="53"/>
                </a:cxn>
                <a:cxn ang="0">
                  <a:pos x="6" y="59"/>
                </a:cxn>
                <a:cxn ang="0">
                  <a:pos x="6" y="59"/>
                </a:cxn>
                <a:cxn ang="0">
                  <a:pos x="7" y="61"/>
                </a:cxn>
                <a:cxn ang="0">
                  <a:pos x="9" y="61"/>
                </a:cxn>
                <a:cxn ang="0">
                  <a:pos x="11" y="61"/>
                </a:cxn>
                <a:cxn ang="0">
                  <a:pos x="12" y="61"/>
                </a:cxn>
                <a:cxn ang="0">
                  <a:pos x="13" y="60"/>
                </a:cxn>
                <a:cxn ang="0">
                  <a:pos x="14" y="58"/>
                </a:cxn>
                <a:cxn ang="0">
                  <a:pos x="15" y="57"/>
                </a:cxn>
                <a:cxn ang="0">
                  <a:pos x="14" y="55"/>
                </a:cxn>
                <a:cxn ang="0">
                  <a:pos x="14" y="55"/>
                </a:cxn>
              </a:cxnLst>
              <a:rect l="0" t="0" r="r" b="b"/>
              <a:pathLst>
                <a:path w="15" h="61">
                  <a:moveTo>
                    <a:pt x="14" y="55"/>
                  </a:moveTo>
                  <a:lnTo>
                    <a:pt x="14" y="55"/>
                  </a:lnTo>
                  <a:lnTo>
                    <a:pt x="11" y="49"/>
                  </a:lnTo>
                  <a:lnTo>
                    <a:pt x="10" y="43"/>
                  </a:lnTo>
                  <a:lnTo>
                    <a:pt x="9" y="37"/>
                  </a:lnTo>
                  <a:lnTo>
                    <a:pt x="9" y="30"/>
                  </a:lnTo>
                  <a:lnTo>
                    <a:pt x="10" y="5"/>
                  </a:lnTo>
                  <a:lnTo>
                    <a:pt x="10" y="5"/>
                  </a:lnTo>
                  <a:lnTo>
                    <a:pt x="10" y="3"/>
                  </a:lnTo>
                  <a:lnTo>
                    <a:pt x="9" y="1"/>
                  </a:lnTo>
                  <a:lnTo>
                    <a:pt x="7" y="0"/>
                  </a:lnTo>
                  <a:lnTo>
                    <a:pt x="5" y="0"/>
                  </a:lnTo>
                  <a:lnTo>
                    <a:pt x="4" y="0"/>
                  </a:lnTo>
                  <a:lnTo>
                    <a:pt x="2" y="1"/>
                  </a:lnTo>
                  <a:lnTo>
                    <a:pt x="1" y="3"/>
                  </a:lnTo>
                  <a:lnTo>
                    <a:pt x="1" y="5"/>
                  </a:lnTo>
                  <a:lnTo>
                    <a:pt x="1" y="5"/>
                  </a:lnTo>
                  <a:lnTo>
                    <a:pt x="0" y="19"/>
                  </a:lnTo>
                  <a:lnTo>
                    <a:pt x="0" y="32"/>
                  </a:lnTo>
                  <a:lnTo>
                    <a:pt x="0" y="40"/>
                  </a:lnTo>
                  <a:lnTo>
                    <a:pt x="1" y="47"/>
                  </a:lnTo>
                  <a:lnTo>
                    <a:pt x="3" y="53"/>
                  </a:lnTo>
                  <a:lnTo>
                    <a:pt x="6" y="59"/>
                  </a:lnTo>
                  <a:lnTo>
                    <a:pt x="6" y="59"/>
                  </a:lnTo>
                  <a:lnTo>
                    <a:pt x="7" y="61"/>
                  </a:lnTo>
                  <a:lnTo>
                    <a:pt x="9" y="61"/>
                  </a:lnTo>
                  <a:lnTo>
                    <a:pt x="11" y="61"/>
                  </a:lnTo>
                  <a:lnTo>
                    <a:pt x="12" y="61"/>
                  </a:lnTo>
                  <a:lnTo>
                    <a:pt x="13" y="60"/>
                  </a:lnTo>
                  <a:lnTo>
                    <a:pt x="14" y="58"/>
                  </a:lnTo>
                  <a:lnTo>
                    <a:pt x="15" y="57"/>
                  </a:lnTo>
                  <a:lnTo>
                    <a:pt x="14" y="55"/>
                  </a:lnTo>
                  <a:lnTo>
                    <a:pt x="14"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4" name="chenying0907 551"/>
            <p:cNvSpPr>
              <a:spLocks/>
            </p:cNvSpPr>
            <p:nvPr/>
          </p:nvSpPr>
          <p:spPr bwMode="auto">
            <a:xfrm>
              <a:off x="5521326" y="2744788"/>
              <a:ext cx="11113" cy="39688"/>
            </a:xfrm>
            <a:custGeom>
              <a:avLst/>
              <a:gdLst/>
              <a:ahLst/>
              <a:cxnLst>
                <a:cxn ang="0">
                  <a:pos x="19" y="71"/>
                </a:cxn>
                <a:cxn ang="0">
                  <a:pos x="19" y="71"/>
                </a:cxn>
                <a:cxn ang="0">
                  <a:pos x="18" y="63"/>
                </a:cxn>
                <a:cxn ang="0">
                  <a:pos x="17" y="56"/>
                </a:cxn>
                <a:cxn ang="0">
                  <a:pos x="17" y="49"/>
                </a:cxn>
                <a:cxn ang="0">
                  <a:pos x="17" y="42"/>
                </a:cxn>
                <a:cxn ang="0">
                  <a:pos x="17" y="42"/>
                </a:cxn>
                <a:cxn ang="0">
                  <a:pos x="15" y="32"/>
                </a:cxn>
                <a:cxn ang="0">
                  <a:pos x="13" y="24"/>
                </a:cxn>
                <a:cxn ang="0">
                  <a:pos x="11" y="15"/>
                </a:cxn>
                <a:cxn ang="0">
                  <a:pos x="9" y="6"/>
                </a:cxn>
                <a:cxn ang="0">
                  <a:pos x="9" y="6"/>
                </a:cxn>
                <a:cxn ang="0">
                  <a:pos x="9" y="4"/>
                </a:cxn>
                <a:cxn ang="0">
                  <a:pos x="8" y="1"/>
                </a:cxn>
                <a:cxn ang="0">
                  <a:pos x="6" y="0"/>
                </a:cxn>
                <a:cxn ang="0">
                  <a:pos x="5" y="0"/>
                </a:cxn>
                <a:cxn ang="0">
                  <a:pos x="3" y="0"/>
                </a:cxn>
                <a:cxn ang="0">
                  <a:pos x="2" y="1"/>
                </a:cxn>
                <a:cxn ang="0">
                  <a:pos x="1" y="4"/>
                </a:cxn>
                <a:cxn ang="0">
                  <a:pos x="0" y="6"/>
                </a:cxn>
                <a:cxn ang="0">
                  <a:pos x="0" y="6"/>
                </a:cxn>
                <a:cxn ang="0">
                  <a:pos x="1" y="14"/>
                </a:cxn>
                <a:cxn ang="0">
                  <a:pos x="2" y="22"/>
                </a:cxn>
                <a:cxn ang="0">
                  <a:pos x="6" y="40"/>
                </a:cxn>
                <a:cxn ang="0">
                  <a:pos x="6" y="40"/>
                </a:cxn>
                <a:cxn ang="0">
                  <a:pos x="7" y="48"/>
                </a:cxn>
                <a:cxn ang="0">
                  <a:pos x="7" y="56"/>
                </a:cxn>
                <a:cxn ang="0">
                  <a:pos x="8" y="64"/>
                </a:cxn>
                <a:cxn ang="0">
                  <a:pos x="11" y="73"/>
                </a:cxn>
                <a:cxn ang="0">
                  <a:pos x="11" y="73"/>
                </a:cxn>
                <a:cxn ang="0">
                  <a:pos x="12" y="75"/>
                </a:cxn>
                <a:cxn ang="0">
                  <a:pos x="13" y="76"/>
                </a:cxn>
                <a:cxn ang="0">
                  <a:pos x="17" y="76"/>
                </a:cxn>
                <a:cxn ang="0">
                  <a:pos x="18" y="75"/>
                </a:cxn>
                <a:cxn ang="0">
                  <a:pos x="19" y="74"/>
                </a:cxn>
                <a:cxn ang="0">
                  <a:pos x="20" y="73"/>
                </a:cxn>
                <a:cxn ang="0">
                  <a:pos x="19" y="71"/>
                </a:cxn>
                <a:cxn ang="0">
                  <a:pos x="19" y="71"/>
                </a:cxn>
              </a:cxnLst>
              <a:rect l="0" t="0" r="r" b="b"/>
              <a:pathLst>
                <a:path w="20" h="76">
                  <a:moveTo>
                    <a:pt x="19" y="71"/>
                  </a:moveTo>
                  <a:lnTo>
                    <a:pt x="19" y="71"/>
                  </a:lnTo>
                  <a:lnTo>
                    <a:pt x="18" y="63"/>
                  </a:lnTo>
                  <a:lnTo>
                    <a:pt x="17" y="56"/>
                  </a:lnTo>
                  <a:lnTo>
                    <a:pt x="17" y="49"/>
                  </a:lnTo>
                  <a:lnTo>
                    <a:pt x="17" y="42"/>
                  </a:lnTo>
                  <a:lnTo>
                    <a:pt x="17" y="42"/>
                  </a:lnTo>
                  <a:lnTo>
                    <a:pt x="15" y="32"/>
                  </a:lnTo>
                  <a:lnTo>
                    <a:pt x="13" y="24"/>
                  </a:lnTo>
                  <a:lnTo>
                    <a:pt x="11" y="15"/>
                  </a:lnTo>
                  <a:lnTo>
                    <a:pt x="9" y="6"/>
                  </a:lnTo>
                  <a:lnTo>
                    <a:pt x="9" y="6"/>
                  </a:lnTo>
                  <a:lnTo>
                    <a:pt x="9" y="4"/>
                  </a:lnTo>
                  <a:lnTo>
                    <a:pt x="8" y="1"/>
                  </a:lnTo>
                  <a:lnTo>
                    <a:pt x="6" y="0"/>
                  </a:lnTo>
                  <a:lnTo>
                    <a:pt x="5" y="0"/>
                  </a:lnTo>
                  <a:lnTo>
                    <a:pt x="3" y="0"/>
                  </a:lnTo>
                  <a:lnTo>
                    <a:pt x="2" y="1"/>
                  </a:lnTo>
                  <a:lnTo>
                    <a:pt x="1" y="4"/>
                  </a:lnTo>
                  <a:lnTo>
                    <a:pt x="0" y="6"/>
                  </a:lnTo>
                  <a:lnTo>
                    <a:pt x="0" y="6"/>
                  </a:lnTo>
                  <a:lnTo>
                    <a:pt x="1" y="14"/>
                  </a:lnTo>
                  <a:lnTo>
                    <a:pt x="2" y="22"/>
                  </a:lnTo>
                  <a:lnTo>
                    <a:pt x="6" y="40"/>
                  </a:lnTo>
                  <a:lnTo>
                    <a:pt x="6" y="40"/>
                  </a:lnTo>
                  <a:lnTo>
                    <a:pt x="7" y="48"/>
                  </a:lnTo>
                  <a:lnTo>
                    <a:pt x="7" y="56"/>
                  </a:lnTo>
                  <a:lnTo>
                    <a:pt x="8" y="64"/>
                  </a:lnTo>
                  <a:lnTo>
                    <a:pt x="11" y="73"/>
                  </a:lnTo>
                  <a:lnTo>
                    <a:pt x="11" y="73"/>
                  </a:lnTo>
                  <a:lnTo>
                    <a:pt x="12" y="75"/>
                  </a:lnTo>
                  <a:lnTo>
                    <a:pt x="13" y="76"/>
                  </a:lnTo>
                  <a:lnTo>
                    <a:pt x="17" y="76"/>
                  </a:lnTo>
                  <a:lnTo>
                    <a:pt x="18" y="75"/>
                  </a:lnTo>
                  <a:lnTo>
                    <a:pt x="19" y="74"/>
                  </a:lnTo>
                  <a:lnTo>
                    <a:pt x="20" y="73"/>
                  </a:lnTo>
                  <a:lnTo>
                    <a:pt x="19" y="71"/>
                  </a:lnTo>
                  <a:lnTo>
                    <a:pt x="19" y="7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5" name="chenying0907 552"/>
            <p:cNvSpPr>
              <a:spLocks/>
            </p:cNvSpPr>
            <p:nvPr/>
          </p:nvSpPr>
          <p:spPr bwMode="auto">
            <a:xfrm>
              <a:off x="5551488" y="2767013"/>
              <a:ext cx="12700" cy="34925"/>
            </a:xfrm>
            <a:custGeom>
              <a:avLst/>
              <a:gdLst/>
              <a:ahLst/>
              <a:cxnLst>
                <a:cxn ang="0">
                  <a:pos x="24" y="61"/>
                </a:cxn>
                <a:cxn ang="0">
                  <a:pos x="24" y="61"/>
                </a:cxn>
                <a:cxn ang="0">
                  <a:pos x="21" y="46"/>
                </a:cxn>
                <a:cxn ang="0">
                  <a:pos x="19" y="32"/>
                </a:cxn>
                <a:cxn ang="0">
                  <a:pos x="19" y="32"/>
                </a:cxn>
                <a:cxn ang="0">
                  <a:pos x="17" y="26"/>
                </a:cxn>
                <a:cxn ang="0">
                  <a:pos x="13" y="18"/>
                </a:cxn>
                <a:cxn ang="0">
                  <a:pos x="11" y="11"/>
                </a:cxn>
                <a:cxn ang="0">
                  <a:pos x="9" y="5"/>
                </a:cxn>
                <a:cxn ang="0">
                  <a:pos x="9" y="5"/>
                </a:cxn>
                <a:cxn ang="0">
                  <a:pos x="9" y="3"/>
                </a:cxn>
                <a:cxn ang="0">
                  <a:pos x="8" y="2"/>
                </a:cxn>
                <a:cxn ang="0">
                  <a:pos x="7" y="1"/>
                </a:cxn>
                <a:cxn ang="0">
                  <a:pos x="5" y="0"/>
                </a:cxn>
                <a:cxn ang="0">
                  <a:pos x="3" y="1"/>
                </a:cxn>
                <a:cxn ang="0">
                  <a:pos x="2" y="2"/>
                </a:cxn>
                <a:cxn ang="0">
                  <a:pos x="1" y="3"/>
                </a:cxn>
                <a:cxn ang="0">
                  <a:pos x="0" y="5"/>
                </a:cxn>
                <a:cxn ang="0">
                  <a:pos x="0" y="5"/>
                </a:cxn>
                <a:cxn ang="0">
                  <a:pos x="1" y="11"/>
                </a:cxn>
                <a:cxn ang="0">
                  <a:pos x="3" y="16"/>
                </a:cxn>
                <a:cxn ang="0">
                  <a:pos x="6" y="23"/>
                </a:cxn>
                <a:cxn ang="0">
                  <a:pos x="8" y="29"/>
                </a:cxn>
                <a:cxn ang="0">
                  <a:pos x="8" y="29"/>
                </a:cxn>
                <a:cxn ang="0">
                  <a:pos x="11" y="45"/>
                </a:cxn>
                <a:cxn ang="0">
                  <a:pos x="12" y="55"/>
                </a:cxn>
                <a:cxn ang="0">
                  <a:pos x="14" y="63"/>
                </a:cxn>
                <a:cxn ang="0">
                  <a:pos x="14" y="63"/>
                </a:cxn>
                <a:cxn ang="0">
                  <a:pos x="16" y="65"/>
                </a:cxn>
                <a:cxn ang="0">
                  <a:pos x="18" y="66"/>
                </a:cxn>
                <a:cxn ang="0">
                  <a:pos x="19" y="66"/>
                </a:cxn>
                <a:cxn ang="0">
                  <a:pos x="21" y="66"/>
                </a:cxn>
                <a:cxn ang="0">
                  <a:pos x="22" y="66"/>
                </a:cxn>
                <a:cxn ang="0">
                  <a:pos x="24" y="64"/>
                </a:cxn>
                <a:cxn ang="0">
                  <a:pos x="24" y="63"/>
                </a:cxn>
                <a:cxn ang="0">
                  <a:pos x="24" y="61"/>
                </a:cxn>
                <a:cxn ang="0">
                  <a:pos x="24" y="61"/>
                </a:cxn>
              </a:cxnLst>
              <a:rect l="0" t="0" r="r" b="b"/>
              <a:pathLst>
                <a:path w="24" h="66">
                  <a:moveTo>
                    <a:pt x="24" y="61"/>
                  </a:moveTo>
                  <a:lnTo>
                    <a:pt x="24" y="61"/>
                  </a:lnTo>
                  <a:lnTo>
                    <a:pt x="21" y="46"/>
                  </a:lnTo>
                  <a:lnTo>
                    <a:pt x="19" y="32"/>
                  </a:lnTo>
                  <a:lnTo>
                    <a:pt x="19" y="32"/>
                  </a:lnTo>
                  <a:lnTo>
                    <a:pt x="17" y="26"/>
                  </a:lnTo>
                  <a:lnTo>
                    <a:pt x="13" y="18"/>
                  </a:lnTo>
                  <a:lnTo>
                    <a:pt x="11" y="11"/>
                  </a:lnTo>
                  <a:lnTo>
                    <a:pt x="9" y="5"/>
                  </a:lnTo>
                  <a:lnTo>
                    <a:pt x="9" y="5"/>
                  </a:lnTo>
                  <a:lnTo>
                    <a:pt x="9" y="3"/>
                  </a:lnTo>
                  <a:lnTo>
                    <a:pt x="8" y="2"/>
                  </a:lnTo>
                  <a:lnTo>
                    <a:pt x="7" y="1"/>
                  </a:lnTo>
                  <a:lnTo>
                    <a:pt x="5" y="0"/>
                  </a:lnTo>
                  <a:lnTo>
                    <a:pt x="3" y="1"/>
                  </a:lnTo>
                  <a:lnTo>
                    <a:pt x="2" y="2"/>
                  </a:lnTo>
                  <a:lnTo>
                    <a:pt x="1" y="3"/>
                  </a:lnTo>
                  <a:lnTo>
                    <a:pt x="0" y="5"/>
                  </a:lnTo>
                  <a:lnTo>
                    <a:pt x="0" y="5"/>
                  </a:lnTo>
                  <a:lnTo>
                    <a:pt x="1" y="11"/>
                  </a:lnTo>
                  <a:lnTo>
                    <a:pt x="3" y="16"/>
                  </a:lnTo>
                  <a:lnTo>
                    <a:pt x="6" y="23"/>
                  </a:lnTo>
                  <a:lnTo>
                    <a:pt x="8" y="29"/>
                  </a:lnTo>
                  <a:lnTo>
                    <a:pt x="8" y="29"/>
                  </a:lnTo>
                  <a:lnTo>
                    <a:pt x="11" y="45"/>
                  </a:lnTo>
                  <a:lnTo>
                    <a:pt x="12" y="55"/>
                  </a:lnTo>
                  <a:lnTo>
                    <a:pt x="14" y="63"/>
                  </a:lnTo>
                  <a:lnTo>
                    <a:pt x="14" y="63"/>
                  </a:lnTo>
                  <a:lnTo>
                    <a:pt x="16" y="65"/>
                  </a:lnTo>
                  <a:lnTo>
                    <a:pt x="18" y="66"/>
                  </a:lnTo>
                  <a:lnTo>
                    <a:pt x="19" y="66"/>
                  </a:lnTo>
                  <a:lnTo>
                    <a:pt x="21" y="66"/>
                  </a:lnTo>
                  <a:lnTo>
                    <a:pt x="22" y="66"/>
                  </a:lnTo>
                  <a:lnTo>
                    <a:pt x="24" y="64"/>
                  </a:lnTo>
                  <a:lnTo>
                    <a:pt x="24" y="63"/>
                  </a:lnTo>
                  <a:lnTo>
                    <a:pt x="24" y="61"/>
                  </a:lnTo>
                  <a:lnTo>
                    <a:pt x="24"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6" name="chenying0907 553"/>
            <p:cNvSpPr>
              <a:spLocks/>
            </p:cNvSpPr>
            <p:nvPr/>
          </p:nvSpPr>
          <p:spPr bwMode="auto">
            <a:xfrm>
              <a:off x="5586413" y="2774950"/>
              <a:ext cx="7938" cy="31750"/>
            </a:xfrm>
            <a:custGeom>
              <a:avLst/>
              <a:gdLst/>
              <a:ahLst/>
              <a:cxnLst>
                <a:cxn ang="0">
                  <a:pos x="8" y="2"/>
                </a:cxn>
                <a:cxn ang="0">
                  <a:pos x="8" y="2"/>
                </a:cxn>
                <a:cxn ang="0">
                  <a:pos x="5" y="10"/>
                </a:cxn>
                <a:cxn ang="0">
                  <a:pos x="4" y="16"/>
                </a:cxn>
                <a:cxn ang="0">
                  <a:pos x="2" y="30"/>
                </a:cxn>
                <a:cxn ang="0">
                  <a:pos x="2" y="30"/>
                </a:cxn>
                <a:cxn ang="0">
                  <a:pos x="0" y="45"/>
                </a:cxn>
                <a:cxn ang="0">
                  <a:pos x="1" y="52"/>
                </a:cxn>
                <a:cxn ang="0">
                  <a:pos x="3" y="58"/>
                </a:cxn>
                <a:cxn ang="0">
                  <a:pos x="3" y="58"/>
                </a:cxn>
                <a:cxn ang="0">
                  <a:pos x="4" y="60"/>
                </a:cxn>
                <a:cxn ang="0">
                  <a:pos x="5" y="61"/>
                </a:cxn>
                <a:cxn ang="0">
                  <a:pos x="9" y="61"/>
                </a:cxn>
                <a:cxn ang="0">
                  <a:pos x="10" y="61"/>
                </a:cxn>
                <a:cxn ang="0">
                  <a:pos x="11" y="59"/>
                </a:cxn>
                <a:cxn ang="0">
                  <a:pos x="12" y="58"/>
                </a:cxn>
                <a:cxn ang="0">
                  <a:pos x="12" y="56"/>
                </a:cxn>
                <a:cxn ang="0">
                  <a:pos x="12" y="56"/>
                </a:cxn>
                <a:cxn ang="0">
                  <a:pos x="10" y="51"/>
                </a:cxn>
                <a:cxn ang="0">
                  <a:pos x="9" y="45"/>
                </a:cxn>
                <a:cxn ang="0">
                  <a:pos x="9" y="38"/>
                </a:cxn>
                <a:cxn ang="0">
                  <a:pos x="10" y="31"/>
                </a:cxn>
                <a:cxn ang="0">
                  <a:pos x="12" y="19"/>
                </a:cxn>
                <a:cxn ang="0">
                  <a:pos x="17" y="7"/>
                </a:cxn>
                <a:cxn ang="0">
                  <a:pos x="17" y="7"/>
                </a:cxn>
                <a:cxn ang="0">
                  <a:pos x="17" y="5"/>
                </a:cxn>
                <a:cxn ang="0">
                  <a:pos x="17" y="3"/>
                </a:cxn>
                <a:cxn ang="0">
                  <a:pos x="15" y="1"/>
                </a:cxn>
                <a:cxn ang="0">
                  <a:pos x="12" y="0"/>
                </a:cxn>
                <a:cxn ang="0">
                  <a:pos x="10" y="0"/>
                </a:cxn>
                <a:cxn ang="0">
                  <a:pos x="9" y="1"/>
                </a:cxn>
                <a:cxn ang="0">
                  <a:pos x="8" y="2"/>
                </a:cxn>
                <a:cxn ang="0">
                  <a:pos x="8" y="2"/>
                </a:cxn>
              </a:cxnLst>
              <a:rect l="0" t="0" r="r" b="b"/>
              <a:pathLst>
                <a:path w="17" h="61">
                  <a:moveTo>
                    <a:pt x="8" y="2"/>
                  </a:moveTo>
                  <a:lnTo>
                    <a:pt x="8" y="2"/>
                  </a:lnTo>
                  <a:lnTo>
                    <a:pt x="5" y="10"/>
                  </a:lnTo>
                  <a:lnTo>
                    <a:pt x="4" y="16"/>
                  </a:lnTo>
                  <a:lnTo>
                    <a:pt x="2" y="30"/>
                  </a:lnTo>
                  <a:lnTo>
                    <a:pt x="2" y="30"/>
                  </a:lnTo>
                  <a:lnTo>
                    <a:pt x="0" y="45"/>
                  </a:lnTo>
                  <a:lnTo>
                    <a:pt x="1" y="52"/>
                  </a:lnTo>
                  <a:lnTo>
                    <a:pt x="3" y="58"/>
                  </a:lnTo>
                  <a:lnTo>
                    <a:pt x="3" y="58"/>
                  </a:lnTo>
                  <a:lnTo>
                    <a:pt x="4" y="60"/>
                  </a:lnTo>
                  <a:lnTo>
                    <a:pt x="5" y="61"/>
                  </a:lnTo>
                  <a:lnTo>
                    <a:pt x="9" y="61"/>
                  </a:lnTo>
                  <a:lnTo>
                    <a:pt x="10" y="61"/>
                  </a:lnTo>
                  <a:lnTo>
                    <a:pt x="11" y="59"/>
                  </a:lnTo>
                  <a:lnTo>
                    <a:pt x="12" y="58"/>
                  </a:lnTo>
                  <a:lnTo>
                    <a:pt x="12" y="56"/>
                  </a:lnTo>
                  <a:lnTo>
                    <a:pt x="12" y="56"/>
                  </a:lnTo>
                  <a:lnTo>
                    <a:pt x="10" y="51"/>
                  </a:lnTo>
                  <a:lnTo>
                    <a:pt x="9" y="45"/>
                  </a:lnTo>
                  <a:lnTo>
                    <a:pt x="9" y="38"/>
                  </a:lnTo>
                  <a:lnTo>
                    <a:pt x="10" y="31"/>
                  </a:lnTo>
                  <a:lnTo>
                    <a:pt x="12" y="19"/>
                  </a:lnTo>
                  <a:lnTo>
                    <a:pt x="17" y="7"/>
                  </a:lnTo>
                  <a:lnTo>
                    <a:pt x="17" y="7"/>
                  </a:lnTo>
                  <a:lnTo>
                    <a:pt x="17" y="5"/>
                  </a:lnTo>
                  <a:lnTo>
                    <a:pt x="17" y="3"/>
                  </a:lnTo>
                  <a:lnTo>
                    <a:pt x="15" y="1"/>
                  </a:lnTo>
                  <a:lnTo>
                    <a:pt x="12" y="0"/>
                  </a:lnTo>
                  <a:lnTo>
                    <a:pt x="10" y="0"/>
                  </a:lnTo>
                  <a:lnTo>
                    <a:pt x="9" y="1"/>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7" name="chenying0907 554"/>
            <p:cNvSpPr>
              <a:spLocks/>
            </p:cNvSpPr>
            <p:nvPr/>
          </p:nvSpPr>
          <p:spPr bwMode="auto">
            <a:xfrm>
              <a:off x="5616576" y="2774950"/>
              <a:ext cx="6350" cy="42863"/>
            </a:xfrm>
            <a:custGeom>
              <a:avLst/>
              <a:gdLst/>
              <a:ahLst/>
              <a:cxnLst>
                <a:cxn ang="0">
                  <a:pos x="11" y="42"/>
                </a:cxn>
                <a:cxn ang="0">
                  <a:pos x="11" y="42"/>
                </a:cxn>
                <a:cxn ang="0">
                  <a:pos x="11" y="23"/>
                </a:cxn>
                <a:cxn ang="0">
                  <a:pos x="11" y="5"/>
                </a:cxn>
                <a:cxn ang="0">
                  <a:pos x="11" y="5"/>
                </a:cxn>
                <a:cxn ang="0">
                  <a:pos x="10" y="3"/>
                </a:cxn>
                <a:cxn ang="0">
                  <a:pos x="9" y="1"/>
                </a:cxn>
                <a:cxn ang="0">
                  <a:pos x="8" y="1"/>
                </a:cxn>
                <a:cxn ang="0">
                  <a:pos x="6" y="0"/>
                </a:cxn>
                <a:cxn ang="0">
                  <a:pos x="5" y="1"/>
                </a:cxn>
                <a:cxn ang="0">
                  <a:pos x="3" y="1"/>
                </a:cxn>
                <a:cxn ang="0">
                  <a:pos x="2" y="3"/>
                </a:cxn>
                <a:cxn ang="0">
                  <a:pos x="2" y="5"/>
                </a:cxn>
                <a:cxn ang="0">
                  <a:pos x="2" y="5"/>
                </a:cxn>
                <a:cxn ang="0">
                  <a:pos x="2" y="25"/>
                </a:cxn>
                <a:cxn ang="0">
                  <a:pos x="1" y="45"/>
                </a:cxn>
                <a:cxn ang="0">
                  <a:pos x="1" y="45"/>
                </a:cxn>
                <a:cxn ang="0">
                  <a:pos x="0" y="61"/>
                </a:cxn>
                <a:cxn ang="0">
                  <a:pos x="0" y="69"/>
                </a:cxn>
                <a:cxn ang="0">
                  <a:pos x="2" y="78"/>
                </a:cxn>
                <a:cxn ang="0">
                  <a:pos x="2" y="78"/>
                </a:cxn>
                <a:cxn ang="0">
                  <a:pos x="3" y="79"/>
                </a:cxn>
                <a:cxn ang="0">
                  <a:pos x="4" y="80"/>
                </a:cxn>
                <a:cxn ang="0">
                  <a:pos x="8" y="81"/>
                </a:cxn>
                <a:cxn ang="0">
                  <a:pos x="9" y="80"/>
                </a:cxn>
                <a:cxn ang="0">
                  <a:pos x="10" y="79"/>
                </a:cxn>
                <a:cxn ang="0">
                  <a:pos x="11" y="77"/>
                </a:cxn>
                <a:cxn ang="0">
                  <a:pos x="11" y="75"/>
                </a:cxn>
                <a:cxn ang="0">
                  <a:pos x="11" y="75"/>
                </a:cxn>
                <a:cxn ang="0">
                  <a:pos x="9" y="66"/>
                </a:cxn>
                <a:cxn ang="0">
                  <a:pos x="9" y="58"/>
                </a:cxn>
                <a:cxn ang="0">
                  <a:pos x="11" y="42"/>
                </a:cxn>
                <a:cxn ang="0">
                  <a:pos x="11" y="42"/>
                </a:cxn>
              </a:cxnLst>
              <a:rect l="0" t="0" r="r" b="b"/>
              <a:pathLst>
                <a:path w="11" h="81">
                  <a:moveTo>
                    <a:pt x="11" y="42"/>
                  </a:moveTo>
                  <a:lnTo>
                    <a:pt x="11" y="42"/>
                  </a:lnTo>
                  <a:lnTo>
                    <a:pt x="11" y="23"/>
                  </a:lnTo>
                  <a:lnTo>
                    <a:pt x="11" y="5"/>
                  </a:lnTo>
                  <a:lnTo>
                    <a:pt x="11" y="5"/>
                  </a:lnTo>
                  <a:lnTo>
                    <a:pt x="10" y="3"/>
                  </a:lnTo>
                  <a:lnTo>
                    <a:pt x="9" y="1"/>
                  </a:lnTo>
                  <a:lnTo>
                    <a:pt x="8" y="1"/>
                  </a:lnTo>
                  <a:lnTo>
                    <a:pt x="6" y="0"/>
                  </a:lnTo>
                  <a:lnTo>
                    <a:pt x="5" y="1"/>
                  </a:lnTo>
                  <a:lnTo>
                    <a:pt x="3" y="1"/>
                  </a:lnTo>
                  <a:lnTo>
                    <a:pt x="2" y="3"/>
                  </a:lnTo>
                  <a:lnTo>
                    <a:pt x="2" y="5"/>
                  </a:lnTo>
                  <a:lnTo>
                    <a:pt x="2" y="5"/>
                  </a:lnTo>
                  <a:lnTo>
                    <a:pt x="2" y="25"/>
                  </a:lnTo>
                  <a:lnTo>
                    <a:pt x="1" y="45"/>
                  </a:lnTo>
                  <a:lnTo>
                    <a:pt x="1" y="45"/>
                  </a:lnTo>
                  <a:lnTo>
                    <a:pt x="0" y="61"/>
                  </a:lnTo>
                  <a:lnTo>
                    <a:pt x="0" y="69"/>
                  </a:lnTo>
                  <a:lnTo>
                    <a:pt x="2" y="78"/>
                  </a:lnTo>
                  <a:lnTo>
                    <a:pt x="2" y="78"/>
                  </a:lnTo>
                  <a:lnTo>
                    <a:pt x="3" y="79"/>
                  </a:lnTo>
                  <a:lnTo>
                    <a:pt x="4" y="80"/>
                  </a:lnTo>
                  <a:lnTo>
                    <a:pt x="8" y="81"/>
                  </a:lnTo>
                  <a:lnTo>
                    <a:pt x="9" y="80"/>
                  </a:lnTo>
                  <a:lnTo>
                    <a:pt x="10" y="79"/>
                  </a:lnTo>
                  <a:lnTo>
                    <a:pt x="11" y="77"/>
                  </a:lnTo>
                  <a:lnTo>
                    <a:pt x="11" y="75"/>
                  </a:lnTo>
                  <a:lnTo>
                    <a:pt x="11" y="75"/>
                  </a:lnTo>
                  <a:lnTo>
                    <a:pt x="9" y="66"/>
                  </a:lnTo>
                  <a:lnTo>
                    <a:pt x="9" y="58"/>
                  </a:lnTo>
                  <a:lnTo>
                    <a:pt x="11" y="42"/>
                  </a:lnTo>
                  <a:lnTo>
                    <a:pt x="11"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8" name="chenying0907 555"/>
            <p:cNvSpPr>
              <a:spLocks/>
            </p:cNvSpPr>
            <p:nvPr/>
          </p:nvSpPr>
          <p:spPr bwMode="auto">
            <a:xfrm>
              <a:off x="5637213" y="2778125"/>
              <a:ext cx="4763" cy="31750"/>
            </a:xfrm>
            <a:custGeom>
              <a:avLst/>
              <a:gdLst/>
              <a:ahLst/>
              <a:cxnLst>
                <a:cxn ang="0">
                  <a:pos x="0" y="5"/>
                </a:cxn>
                <a:cxn ang="0">
                  <a:pos x="0" y="57"/>
                </a:cxn>
                <a:cxn ang="0">
                  <a:pos x="0" y="57"/>
                </a:cxn>
                <a:cxn ang="0">
                  <a:pos x="1" y="59"/>
                </a:cxn>
                <a:cxn ang="0">
                  <a:pos x="2" y="60"/>
                </a:cxn>
                <a:cxn ang="0">
                  <a:pos x="3" y="61"/>
                </a:cxn>
                <a:cxn ang="0">
                  <a:pos x="5" y="61"/>
                </a:cxn>
                <a:cxn ang="0">
                  <a:pos x="7" y="61"/>
                </a:cxn>
                <a:cxn ang="0">
                  <a:pos x="8" y="60"/>
                </a:cxn>
                <a:cxn ang="0">
                  <a:pos x="9" y="59"/>
                </a:cxn>
                <a:cxn ang="0">
                  <a:pos x="10" y="57"/>
                </a:cxn>
                <a:cxn ang="0">
                  <a:pos x="10" y="5"/>
                </a:cxn>
                <a:cxn ang="0">
                  <a:pos x="10" y="5"/>
                </a:cxn>
                <a:cxn ang="0">
                  <a:pos x="9" y="2"/>
                </a:cxn>
                <a:cxn ang="0">
                  <a:pos x="8" y="1"/>
                </a:cxn>
                <a:cxn ang="0">
                  <a:pos x="7" y="0"/>
                </a:cxn>
                <a:cxn ang="0">
                  <a:pos x="5" y="0"/>
                </a:cxn>
                <a:cxn ang="0">
                  <a:pos x="3" y="0"/>
                </a:cxn>
                <a:cxn ang="0">
                  <a:pos x="2" y="1"/>
                </a:cxn>
                <a:cxn ang="0">
                  <a:pos x="1" y="2"/>
                </a:cxn>
                <a:cxn ang="0">
                  <a:pos x="0" y="5"/>
                </a:cxn>
                <a:cxn ang="0">
                  <a:pos x="0" y="5"/>
                </a:cxn>
              </a:cxnLst>
              <a:rect l="0" t="0" r="r" b="b"/>
              <a:pathLst>
                <a:path w="10" h="61">
                  <a:moveTo>
                    <a:pt x="0" y="5"/>
                  </a:moveTo>
                  <a:lnTo>
                    <a:pt x="0" y="57"/>
                  </a:lnTo>
                  <a:lnTo>
                    <a:pt x="0" y="57"/>
                  </a:lnTo>
                  <a:lnTo>
                    <a:pt x="1" y="59"/>
                  </a:lnTo>
                  <a:lnTo>
                    <a:pt x="2" y="60"/>
                  </a:lnTo>
                  <a:lnTo>
                    <a:pt x="3" y="61"/>
                  </a:lnTo>
                  <a:lnTo>
                    <a:pt x="5" y="61"/>
                  </a:lnTo>
                  <a:lnTo>
                    <a:pt x="7" y="61"/>
                  </a:lnTo>
                  <a:lnTo>
                    <a:pt x="8" y="60"/>
                  </a:lnTo>
                  <a:lnTo>
                    <a:pt x="9" y="59"/>
                  </a:lnTo>
                  <a:lnTo>
                    <a:pt x="10" y="57"/>
                  </a:lnTo>
                  <a:lnTo>
                    <a:pt x="10" y="5"/>
                  </a:lnTo>
                  <a:lnTo>
                    <a:pt x="10" y="5"/>
                  </a:lnTo>
                  <a:lnTo>
                    <a:pt x="9" y="2"/>
                  </a:lnTo>
                  <a:lnTo>
                    <a:pt x="8" y="1"/>
                  </a:lnTo>
                  <a:lnTo>
                    <a:pt x="7" y="0"/>
                  </a:lnTo>
                  <a:lnTo>
                    <a:pt x="5" y="0"/>
                  </a:lnTo>
                  <a:lnTo>
                    <a:pt x="3" y="0"/>
                  </a:lnTo>
                  <a:lnTo>
                    <a:pt x="2" y="1"/>
                  </a:lnTo>
                  <a:lnTo>
                    <a:pt x="1"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9" name="chenying0907 556"/>
            <p:cNvSpPr>
              <a:spLocks/>
            </p:cNvSpPr>
            <p:nvPr/>
          </p:nvSpPr>
          <p:spPr bwMode="auto">
            <a:xfrm>
              <a:off x="5672138" y="2770188"/>
              <a:ext cx="7938" cy="31750"/>
            </a:xfrm>
            <a:custGeom>
              <a:avLst/>
              <a:gdLst/>
              <a:ahLst/>
              <a:cxnLst>
                <a:cxn ang="0">
                  <a:pos x="14" y="50"/>
                </a:cxn>
                <a:cxn ang="0">
                  <a:pos x="14" y="50"/>
                </a:cxn>
                <a:cxn ang="0">
                  <a:pos x="12" y="28"/>
                </a:cxn>
                <a:cxn ang="0">
                  <a:pos x="10" y="16"/>
                </a:cxn>
                <a:cxn ang="0">
                  <a:pos x="10" y="5"/>
                </a:cxn>
                <a:cxn ang="0">
                  <a:pos x="10" y="5"/>
                </a:cxn>
                <a:cxn ang="0">
                  <a:pos x="9" y="3"/>
                </a:cxn>
                <a:cxn ang="0">
                  <a:pos x="8" y="1"/>
                </a:cxn>
                <a:cxn ang="0">
                  <a:pos x="6" y="0"/>
                </a:cxn>
                <a:cxn ang="0">
                  <a:pos x="4" y="0"/>
                </a:cxn>
                <a:cxn ang="0">
                  <a:pos x="2" y="0"/>
                </a:cxn>
                <a:cxn ang="0">
                  <a:pos x="1" y="1"/>
                </a:cxn>
                <a:cxn ang="0">
                  <a:pos x="0" y="3"/>
                </a:cxn>
                <a:cxn ang="0">
                  <a:pos x="0" y="5"/>
                </a:cxn>
                <a:cxn ang="0">
                  <a:pos x="0" y="5"/>
                </a:cxn>
                <a:cxn ang="0">
                  <a:pos x="0" y="18"/>
                </a:cxn>
                <a:cxn ang="0">
                  <a:pos x="2" y="31"/>
                </a:cxn>
                <a:cxn ang="0">
                  <a:pos x="3" y="43"/>
                </a:cxn>
                <a:cxn ang="0">
                  <a:pos x="4" y="57"/>
                </a:cxn>
                <a:cxn ang="0">
                  <a:pos x="4" y="57"/>
                </a:cxn>
                <a:cxn ang="0">
                  <a:pos x="5" y="59"/>
                </a:cxn>
                <a:cxn ang="0">
                  <a:pos x="6" y="60"/>
                </a:cxn>
                <a:cxn ang="0">
                  <a:pos x="8" y="61"/>
                </a:cxn>
                <a:cxn ang="0">
                  <a:pos x="10" y="61"/>
                </a:cxn>
                <a:cxn ang="0">
                  <a:pos x="12" y="61"/>
                </a:cxn>
                <a:cxn ang="0">
                  <a:pos x="13" y="60"/>
                </a:cxn>
                <a:cxn ang="0">
                  <a:pos x="14" y="59"/>
                </a:cxn>
                <a:cxn ang="0">
                  <a:pos x="14" y="57"/>
                </a:cxn>
                <a:cxn ang="0">
                  <a:pos x="14" y="52"/>
                </a:cxn>
                <a:cxn ang="0">
                  <a:pos x="14" y="52"/>
                </a:cxn>
                <a:cxn ang="0">
                  <a:pos x="14" y="50"/>
                </a:cxn>
                <a:cxn ang="0">
                  <a:pos x="14" y="50"/>
                </a:cxn>
              </a:cxnLst>
              <a:rect l="0" t="0" r="r" b="b"/>
              <a:pathLst>
                <a:path w="14" h="61">
                  <a:moveTo>
                    <a:pt x="14" y="50"/>
                  </a:moveTo>
                  <a:lnTo>
                    <a:pt x="14" y="50"/>
                  </a:lnTo>
                  <a:lnTo>
                    <a:pt x="12" y="28"/>
                  </a:lnTo>
                  <a:lnTo>
                    <a:pt x="10" y="16"/>
                  </a:lnTo>
                  <a:lnTo>
                    <a:pt x="10" y="5"/>
                  </a:lnTo>
                  <a:lnTo>
                    <a:pt x="10" y="5"/>
                  </a:lnTo>
                  <a:lnTo>
                    <a:pt x="9" y="3"/>
                  </a:lnTo>
                  <a:lnTo>
                    <a:pt x="8" y="1"/>
                  </a:lnTo>
                  <a:lnTo>
                    <a:pt x="6" y="0"/>
                  </a:lnTo>
                  <a:lnTo>
                    <a:pt x="4" y="0"/>
                  </a:lnTo>
                  <a:lnTo>
                    <a:pt x="2" y="0"/>
                  </a:lnTo>
                  <a:lnTo>
                    <a:pt x="1" y="1"/>
                  </a:lnTo>
                  <a:lnTo>
                    <a:pt x="0" y="3"/>
                  </a:lnTo>
                  <a:lnTo>
                    <a:pt x="0" y="5"/>
                  </a:lnTo>
                  <a:lnTo>
                    <a:pt x="0" y="5"/>
                  </a:lnTo>
                  <a:lnTo>
                    <a:pt x="0" y="18"/>
                  </a:lnTo>
                  <a:lnTo>
                    <a:pt x="2" y="31"/>
                  </a:lnTo>
                  <a:lnTo>
                    <a:pt x="3" y="43"/>
                  </a:lnTo>
                  <a:lnTo>
                    <a:pt x="4" y="57"/>
                  </a:lnTo>
                  <a:lnTo>
                    <a:pt x="4" y="57"/>
                  </a:lnTo>
                  <a:lnTo>
                    <a:pt x="5" y="59"/>
                  </a:lnTo>
                  <a:lnTo>
                    <a:pt x="6" y="60"/>
                  </a:lnTo>
                  <a:lnTo>
                    <a:pt x="8" y="61"/>
                  </a:lnTo>
                  <a:lnTo>
                    <a:pt x="10" y="61"/>
                  </a:lnTo>
                  <a:lnTo>
                    <a:pt x="12" y="61"/>
                  </a:lnTo>
                  <a:lnTo>
                    <a:pt x="13" y="60"/>
                  </a:lnTo>
                  <a:lnTo>
                    <a:pt x="14" y="59"/>
                  </a:lnTo>
                  <a:lnTo>
                    <a:pt x="14" y="57"/>
                  </a:lnTo>
                  <a:lnTo>
                    <a:pt x="14" y="52"/>
                  </a:lnTo>
                  <a:lnTo>
                    <a:pt x="14" y="52"/>
                  </a:lnTo>
                  <a:lnTo>
                    <a:pt x="14" y="50"/>
                  </a:lnTo>
                  <a:lnTo>
                    <a:pt x="14"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0" name="chenying0907 557"/>
            <p:cNvSpPr>
              <a:spLocks/>
            </p:cNvSpPr>
            <p:nvPr/>
          </p:nvSpPr>
          <p:spPr bwMode="auto">
            <a:xfrm>
              <a:off x="5702301" y="2749550"/>
              <a:ext cx="4763" cy="33338"/>
            </a:xfrm>
            <a:custGeom>
              <a:avLst/>
              <a:gdLst/>
              <a:ahLst/>
              <a:cxnLst>
                <a:cxn ang="0">
                  <a:pos x="0" y="5"/>
                </a:cxn>
                <a:cxn ang="0">
                  <a:pos x="0" y="57"/>
                </a:cxn>
                <a:cxn ang="0">
                  <a:pos x="0" y="57"/>
                </a:cxn>
                <a:cxn ang="0">
                  <a:pos x="0" y="59"/>
                </a:cxn>
                <a:cxn ang="0">
                  <a:pos x="1" y="61"/>
                </a:cxn>
                <a:cxn ang="0">
                  <a:pos x="3" y="61"/>
                </a:cxn>
                <a:cxn ang="0">
                  <a:pos x="4" y="62"/>
                </a:cxn>
                <a:cxn ang="0">
                  <a:pos x="6" y="61"/>
                </a:cxn>
                <a:cxn ang="0">
                  <a:pos x="7" y="61"/>
                </a:cxn>
                <a:cxn ang="0">
                  <a:pos x="8" y="59"/>
                </a:cxn>
                <a:cxn ang="0">
                  <a:pos x="9" y="57"/>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Lst>
              <a:rect l="0" t="0" r="r" b="b"/>
              <a:pathLst>
                <a:path w="9" h="62">
                  <a:moveTo>
                    <a:pt x="0" y="5"/>
                  </a:moveTo>
                  <a:lnTo>
                    <a:pt x="0" y="57"/>
                  </a:lnTo>
                  <a:lnTo>
                    <a:pt x="0" y="57"/>
                  </a:lnTo>
                  <a:lnTo>
                    <a:pt x="0" y="59"/>
                  </a:lnTo>
                  <a:lnTo>
                    <a:pt x="1" y="61"/>
                  </a:lnTo>
                  <a:lnTo>
                    <a:pt x="3" y="61"/>
                  </a:lnTo>
                  <a:lnTo>
                    <a:pt x="4" y="62"/>
                  </a:lnTo>
                  <a:lnTo>
                    <a:pt x="6" y="61"/>
                  </a:lnTo>
                  <a:lnTo>
                    <a:pt x="7" y="61"/>
                  </a:lnTo>
                  <a:lnTo>
                    <a:pt x="8" y="59"/>
                  </a:lnTo>
                  <a:lnTo>
                    <a:pt x="9" y="57"/>
                  </a:lnTo>
                  <a:lnTo>
                    <a:pt x="9" y="5"/>
                  </a:lnTo>
                  <a:lnTo>
                    <a:pt x="9" y="5"/>
                  </a:lnTo>
                  <a:lnTo>
                    <a:pt x="8" y="3"/>
                  </a:lnTo>
                  <a:lnTo>
                    <a:pt x="7" y="1"/>
                  </a:lnTo>
                  <a:lnTo>
                    <a:pt x="6" y="1"/>
                  </a:lnTo>
                  <a:lnTo>
                    <a:pt x="4" y="0"/>
                  </a:lnTo>
                  <a:lnTo>
                    <a:pt x="3" y="1"/>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1" name="chenying0907 558"/>
            <p:cNvSpPr>
              <a:spLocks/>
            </p:cNvSpPr>
            <p:nvPr/>
          </p:nvSpPr>
          <p:spPr bwMode="auto">
            <a:xfrm>
              <a:off x="5722938" y="2735263"/>
              <a:ext cx="7938" cy="31750"/>
            </a:xfrm>
            <a:custGeom>
              <a:avLst/>
              <a:gdLst/>
              <a:ahLst/>
              <a:cxnLst>
                <a:cxn ang="0">
                  <a:pos x="5" y="4"/>
                </a:cxn>
                <a:cxn ang="0">
                  <a:pos x="5" y="4"/>
                </a:cxn>
                <a:cxn ang="0">
                  <a:pos x="4" y="17"/>
                </a:cxn>
                <a:cxn ang="0">
                  <a:pos x="3" y="30"/>
                </a:cxn>
                <a:cxn ang="0">
                  <a:pos x="1" y="43"/>
                </a:cxn>
                <a:cxn ang="0">
                  <a:pos x="0" y="57"/>
                </a:cxn>
                <a:cxn ang="0">
                  <a:pos x="0" y="57"/>
                </a:cxn>
                <a:cxn ang="0">
                  <a:pos x="1" y="59"/>
                </a:cxn>
                <a:cxn ang="0">
                  <a:pos x="2" y="60"/>
                </a:cxn>
                <a:cxn ang="0">
                  <a:pos x="3" y="61"/>
                </a:cxn>
                <a:cxn ang="0">
                  <a:pos x="5" y="61"/>
                </a:cxn>
                <a:cxn ang="0">
                  <a:pos x="8" y="61"/>
                </a:cxn>
                <a:cxn ang="0">
                  <a:pos x="9" y="60"/>
                </a:cxn>
                <a:cxn ang="0">
                  <a:pos x="10" y="59"/>
                </a:cxn>
                <a:cxn ang="0">
                  <a:pos x="11" y="57"/>
                </a:cxn>
                <a:cxn ang="0">
                  <a:pos x="11" y="57"/>
                </a:cxn>
                <a:cxn ang="0">
                  <a:pos x="11" y="43"/>
                </a:cxn>
                <a:cxn ang="0">
                  <a:pos x="13" y="30"/>
                </a:cxn>
                <a:cxn ang="0">
                  <a:pos x="14" y="17"/>
                </a:cxn>
                <a:cxn ang="0">
                  <a:pos x="15" y="4"/>
                </a:cxn>
                <a:cxn ang="0">
                  <a:pos x="15" y="4"/>
                </a:cxn>
                <a:cxn ang="0">
                  <a:pos x="15" y="2"/>
                </a:cxn>
                <a:cxn ang="0">
                  <a:pos x="14" y="1"/>
                </a:cxn>
                <a:cxn ang="0">
                  <a:pos x="12" y="0"/>
                </a:cxn>
                <a:cxn ang="0">
                  <a:pos x="11" y="0"/>
                </a:cxn>
                <a:cxn ang="0">
                  <a:pos x="9" y="0"/>
                </a:cxn>
                <a:cxn ang="0">
                  <a:pos x="6" y="1"/>
                </a:cxn>
                <a:cxn ang="0">
                  <a:pos x="5" y="2"/>
                </a:cxn>
                <a:cxn ang="0">
                  <a:pos x="5" y="4"/>
                </a:cxn>
                <a:cxn ang="0">
                  <a:pos x="5" y="4"/>
                </a:cxn>
              </a:cxnLst>
              <a:rect l="0" t="0" r="r" b="b"/>
              <a:pathLst>
                <a:path w="15" h="61">
                  <a:moveTo>
                    <a:pt x="5" y="4"/>
                  </a:moveTo>
                  <a:lnTo>
                    <a:pt x="5" y="4"/>
                  </a:lnTo>
                  <a:lnTo>
                    <a:pt x="4" y="17"/>
                  </a:lnTo>
                  <a:lnTo>
                    <a:pt x="3" y="30"/>
                  </a:lnTo>
                  <a:lnTo>
                    <a:pt x="1" y="43"/>
                  </a:lnTo>
                  <a:lnTo>
                    <a:pt x="0" y="57"/>
                  </a:lnTo>
                  <a:lnTo>
                    <a:pt x="0" y="57"/>
                  </a:lnTo>
                  <a:lnTo>
                    <a:pt x="1" y="59"/>
                  </a:lnTo>
                  <a:lnTo>
                    <a:pt x="2" y="60"/>
                  </a:lnTo>
                  <a:lnTo>
                    <a:pt x="3" y="61"/>
                  </a:lnTo>
                  <a:lnTo>
                    <a:pt x="5" y="61"/>
                  </a:lnTo>
                  <a:lnTo>
                    <a:pt x="8" y="61"/>
                  </a:lnTo>
                  <a:lnTo>
                    <a:pt x="9" y="60"/>
                  </a:lnTo>
                  <a:lnTo>
                    <a:pt x="10" y="59"/>
                  </a:lnTo>
                  <a:lnTo>
                    <a:pt x="11" y="57"/>
                  </a:lnTo>
                  <a:lnTo>
                    <a:pt x="11" y="57"/>
                  </a:lnTo>
                  <a:lnTo>
                    <a:pt x="11" y="43"/>
                  </a:lnTo>
                  <a:lnTo>
                    <a:pt x="13" y="30"/>
                  </a:lnTo>
                  <a:lnTo>
                    <a:pt x="14" y="17"/>
                  </a:lnTo>
                  <a:lnTo>
                    <a:pt x="15" y="4"/>
                  </a:lnTo>
                  <a:lnTo>
                    <a:pt x="15" y="4"/>
                  </a:lnTo>
                  <a:lnTo>
                    <a:pt x="15" y="2"/>
                  </a:lnTo>
                  <a:lnTo>
                    <a:pt x="14" y="1"/>
                  </a:lnTo>
                  <a:lnTo>
                    <a:pt x="12" y="0"/>
                  </a:lnTo>
                  <a:lnTo>
                    <a:pt x="11" y="0"/>
                  </a:lnTo>
                  <a:lnTo>
                    <a:pt x="9" y="0"/>
                  </a:lnTo>
                  <a:lnTo>
                    <a:pt x="6" y="1"/>
                  </a:lnTo>
                  <a:lnTo>
                    <a:pt x="5" y="2"/>
                  </a:lnTo>
                  <a:lnTo>
                    <a:pt x="5" y="4"/>
                  </a:lnTo>
                  <a:lnTo>
                    <a:pt x="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2" name="chenying0907 559"/>
            <p:cNvSpPr>
              <a:spLocks/>
            </p:cNvSpPr>
            <p:nvPr/>
          </p:nvSpPr>
          <p:spPr bwMode="auto">
            <a:xfrm>
              <a:off x="5740401" y="2724150"/>
              <a:ext cx="4763" cy="30163"/>
            </a:xfrm>
            <a:custGeom>
              <a:avLst/>
              <a:gdLst/>
              <a:ahLst/>
              <a:cxnLst>
                <a:cxn ang="0">
                  <a:pos x="0" y="5"/>
                </a:cxn>
                <a:cxn ang="0">
                  <a:pos x="0" y="53"/>
                </a:cxn>
                <a:cxn ang="0">
                  <a:pos x="0" y="53"/>
                </a:cxn>
                <a:cxn ang="0">
                  <a:pos x="0" y="55"/>
                </a:cxn>
                <a:cxn ang="0">
                  <a:pos x="1" y="56"/>
                </a:cxn>
                <a:cxn ang="0">
                  <a:pos x="2" y="57"/>
                </a:cxn>
                <a:cxn ang="0">
                  <a:pos x="4" y="57"/>
                </a:cxn>
                <a:cxn ang="0">
                  <a:pos x="7" y="57"/>
                </a:cxn>
                <a:cxn ang="0">
                  <a:pos x="8" y="56"/>
                </a:cxn>
                <a:cxn ang="0">
                  <a:pos x="9" y="55"/>
                </a:cxn>
                <a:cxn ang="0">
                  <a:pos x="10" y="53"/>
                </a:cxn>
                <a:cxn ang="0">
                  <a:pos x="10" y="5"/>
                </a:cxn>
                <a:cxn ang="0">
                  <a:pos x="10" y="5"/>
                </a:cxn>
                <a:cxn ang="0">
                  <a:pos x="9" y="3"/>
                </a:cxn>
                <a:cxn ang="0">
                  <a:pos x="8" y="2"/>
                </a:cxn>
                <a:cxn ang="0">
                  <a:pos x="7" y="1"/>
                </a:cxn>
                <a:cxn ang="0">
                  <a:pos x="4" y="0"/>
                </a:cxn>
                <a:cxn ang="0">
                  <a:pos x="2" y="1"/>
                </a:cxn>
                <a:cxn ang="0">
                  <a:pos x="1" y="2"/>
                </a:cxn>
                <a:cxn ang="0">
                  <a:pos x="0" y="3"/>
                </a:cxn>
                <a:cxn ang="0">
                  <a:pos x="0" y="5"/>
                </a:cxn>
                <a:cxn ang="0">
                  <a:pos x="0" y="5"/>
                </a:cxn>
              </a:cxnLst>
              <a:rect l="0" t="0" r="r" b="b"/>
              <a:pathLst>
                <a:path w="10" h="57">
                  <a:moveTo>
                    <a:pt x="0" y="5"/>
                  </a:moveTo>
                  <a:lnTo>
                    <a:pt x="0" y="53"/>
                  </a:lnTo>
                  <a:lnTo>
                    <a:pt x="0" y="53"/>
                  </a:lnTo>
                  <a:lnTo>
                    <a:pt x="0" y="55"/>
                  </a:lnTo>
                  <a:lnTo>
                    <a:pt x="1" y="56"/>
                  </a:lnTo>
                  <a:lnTo>
                    <a:pt x="2" y="57"/>
                  </a:lnTo>
                  <a:lnTo>
                    <a:pt x="4" y="57"/>
                  </a:lnTo>
                  <a:lnTo>
                    <a:pt x="7" y="57"/>
                  </a:lnTo>
                  <a:lnTo>
                    <a:pt x="8" y="56"/>
                  </a:lnTo>
                  <a:lnTo>
                    <a:pt x="9" y="55"/>
                  </a:lnTo>
                  <a:lnTo>
                    <a:pt x="10" y="53"/>
                  </a:lnTo>
                  <a:lnTo>
                    <a:pt x="10" y="5"/>
                  </a:lnTo>
                  <a:lnTo>
                    <a:pt x="10" y="5"/>
                  </a:lnTo>
                  <a:lnTo>
                    <a:pt x="9" y="3"/>
                  </a:lnTo>
                  <a:lnTo>
                    <a:pt x="8" y="2"/>
                  </a:lnTo>
                  <a:lnTo>
                    <a:pt x="7" y="1"/>
                  </a:lnTo>
                  <a:lnTo>
                    <a:pt x="4" y="0"/>
                  </a:lnTo>
                  <a:lnTo>
                    <a:pt x="2" y="1"/>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3" name="chenying0907 560"/>
            <p:cNvSpPr>
              <a:spLocks/>
            </p:cNvSpPr>
            <p:nvPr/>
          </p:nvSpPr>
          <p:spPr bwMode="auto">
            <a:xfrm>
              <a:off x="5762626" y="2697163"/>
              <a:ext cx="4763" cy="30163"/>
            </a:xfrm>
            <a:custGeom>
              <a:avLst/>
              <a:gdLst/>
              <a:ahLst/>
              <a:cxnLst>
                <a:cxn ang="0">
                  <a:pos x="0" y="4"/>
                </a:cxn>
                <a:cxn ang="0">
                  <a:pos x="0" y="51"/>
                </a:cxn>
                <a:cxn ang="0">
                  <a:pos x="0" y="51"/>
                </a:cxn>
                <a:cxn ang="0">
                  <a:pos x="0" y="53"/>
                </a:cxn>
                <a:cxn ang="0">
                  <a:pos x="1" y="55"/>
                </a:cxn>
                <a:cxn ang="0">
                  <a:pos x="3" y="55"/>
                </a:cxn>
                <a:cxn ang="0">
                  <a:pos x="4" y="56"/>
                </a:cxn>
                <a:cxn ang="0">
                  <a:pos x="6" y="55"/>
                </a:cxn>
                <a:cxn ang="0">
                  <a:pos x="8" y="55"/>
                </a:cxn>
                <a:cxn ang="0">
                  <a:pos x="9" y="53"/>
                </a:cxn>
                <a:cxn ang="0">
                  <a:pos x="9" y="51"/>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1"/>
                  </a:lnTo>
                  <a:lnTo>
                    <a:pt x="0" y="51"/>
                  </a:lnTo>
                  <a:lnTo>
                    <a:pt x="0" y="53"/>
                  </a:lnTo>
                  <a:lnTo>
                    <a:pt x="1" y="55"/>
                  </a:lnTo>
                  <a:lnTo>
                    <a:pt x="3" y="55"/>
                  </a:lnTo>
                  <a:lnTo>
                    <a:pt x="4" y="56"/>
                  </a:lnTo>
                  <a:lnTo>
                    <a:pt x="6" y="55"/>
                  </a:lnTo>
                  <a:lnTo>
                    <a:pt x="8" y="55"/>
                  </a:lnTo>
                  <a:lnTo>
                    <a:pt x="9" y="53"/>
                  </a:lnTo>
                  <a:lnTo>
                    <a:pt x="9" y="51"/>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4" name="chenying0907 561"/>
            <p:cNvSpPr>
              <a:spLocks/>
            </p:cNvSpPr>
            <p:nvPr/>
          </p:nvSpPr>
          <p:spPr bwMode="auto">
            <a:xfrm>
              <a:off x="5778501" y="2689225"/>
              <a:ext cx="4763" cy="33338"/>
            </a:xfrm>
            <a:custGeom>
              <a:avLst/>
              <a:gdLst/>
              <a:ahLst/>
              <a:cxnLst>
                <a:cxn ang="0">
                  <a:pos x="0" y="5"/>
                </a:cxn>
                <a:cxn ang="0">
                  <a:pos x="0" y="57"/>
                </a:cxn>
                <a:cxn ang="0">
                  <a:pos x="0" y="57"/>
                </a:cxn>
                <a:cxn ang="0">
                  <a:pos x="1" y="59"/>
                </a:cxn>
                <a:cxn ang="0">
                  <a:pos x="2" y="60"/>
                </a:cxn>
                <a:cxn ang="0">
                  <a:pos x="3" y="61"/>
                </a:cxn>
                <a:cxn ang="0">
                  <a:pos x="5" y="62"/>
                </a:cxn>
                <a:cxn ang="0">
                  <a:pos x="7" y="61"/>
                </a:cxn>
                <a:cxn ang="0">
                  <a:pos x="8" y="60"/>
                </a:cxn>
                <a:cxn ang="0">
                  <a:pos x="9" y="59"/>
                </a:cxn>
                <a:cxn ang="0">
                  <a:pos x="10" y="57"/>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62">
                  <a:moveTo>
                    <a:pt x="0" y="5"/>
                  </a:moveTo>
                  <a:lnTo>
                    <a:pt x="0" y="57"/>
                  </a:lnTo>
                  <a:lnTo>
                    <a:pt x="0" y="57"/>
                  </a:lnTo>
                  <a:lnTo>
                    <a:pt x="1" y="59"/>
                  </a:lnTo>
                  <a:lnTo>
                    <a:pt x="2" y="60"/>
                  </a:lnTo>
                  <a:lnTo>
                    <a:pt x="3" y="61"/>
                  </a:lnTo>
                  <a:lnTo>
                    <a:pt x="5" y="62"/>
                  </a:lnTo>
                  <a:lnTo>
                    <a:pt x="7" y="61"/>
                  </a:lnTo>
                  <a:lnTo>
                    <a:pt x="8" y="60"/>
                  </a:lnTo>
                  <a:lnTo>
                    <a:pt x="9" y="59"/>
                  </a:lnTo>
                  <a:lnTo>
                    <a:pt x="10" y="57"/>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5" name="chenying0907 562"/>
            <p:cNvSpPr>
              <a:spLocks/>
            </p:cNvSpPr>
            <p:nvPr/>
          </p:nvSpPr>
          <p:spPr bwMode="auto">
            <a:xfrm>
              <a:off x="5795963" y="2670175"/>
              <a:ext cx="6350" cy="30163"/>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1" y="14"/>
                </a:cxn>
                <a:cxn ang="0">
                  <a:pos x="4" y="25"/>
                </a:cxn>
                <a:cxn ang="0">
                  <a:pos x="4" y="25"/>
                </a:cxn>
                <a:cxn ang="0">
                  <a:pos x="5" y="31"/>
                </a:cxn>
                <a:cxn ang="0">
                  <a:pos x="5" y="38"/>
                </a:cxn>
                <a:cxn ang="0">
                  <a:pos x="4" y="53"/>
                </a:cxn>
                <a:cxn ang="0">
                  <a:pos x="4" y="53"/>
                </a:cxn>
                <a:cxn ang="0">
                  <a:pos x="5" y="55"/>
                </a:cxn>
                <a:cxn ang="0">
                  <a:pos x="6" y="56"/>
                </a:cxn>
                <a:cxn ang="0">
                  <a:pos x="7" y="57"/>
                </a:cxn>
                <a:cxn ang="0">
                  <a:pos x="9" y="57"/>
                </a:cxn>
                <a:cxn ang="0">
                  <a:pos x="10" y="57"/>
                </a:cxn>
                <a:cxn ang="0">
                  <a:pos x="12" y="56"/>
                </a:cxn>
                <a:cxn ang="0">
                  <a:pos x="13" y="55"/>
                </a:cxn>
                <a:cxn ang="0">
                  <a:pos x="13" y="53"/>
                </a:cxn>
                <a:cxn ang="0">
                  <a:pos x="13" y="29"/>
                </a:cxn>
                <a:cxn ang="0">
                  <a:pos x="13" y="29"/>
                </a:cxn>
                <a:cxn ang="0">
                  <a:pos x="13" y="23"/>
                </a:cxn>
                <a:cxn ang="0">
                  <a:pos x="11" y="16"/>
                </a:cxn>
                <a:cxn ang="0">
                  <a:pos x="10" y="11"/>
                </a:cxn>
                <a:cxn ang="0">
                  <a:pos x="9" y="5"/>
                </a:cxn>
                <a:cxn ang="0">
                  <a:pos x="9" y="5"/>
                </a:cxn>
              </a:cxnLst>
              <a:rect l="0" t="0" r="r" b="b"/>
              <a:pathLst>
                <a:path w="13" h="57">
                  <a:moveTo>
                    <a:pt x="9" y="5"/>
                  </a:moveTo>
                  <a:lnTo>
                    <a:pt x="9" y="5"/>
                  </a:lnTo>
                  <a:lnTo>
                    <a:pt x="8" y="3"/>
                  </a:lnTo>
                  <a:lnTo>
                    <a:pt x="7" y="2"/>
                  </a:lnTo>
                  <a:lnTo>
                    <a:pt x="6" y="1"/>
                  </a:lnTo>
                  <a:lnTo>
                    <a:pt x="4" y="0"/>
                  </a:lnTo>
                  <a:lnTo>
                    <a:pt x="2" y="1"/>
                  </a:lnTo>
                  <a:lnTo>
                    <a:pt x="1" y="2"/>
                  </a:lnTo>
                  <a:lnTo>
                    <a:pt x="0" y="3"/>
                  </a:lnTo>
                  <a:lnTo>
                    <a:pt x="0" y="5"/>
                  </a:lnTo>
                  <a:lnTo>
                    <a:pt x="0" y="5"/>
                  </a:lnTo>
                  <a:lnTo>
                    <a:pt x="1" y="14"/>
                  </a:lnTo>
                  <a:lnTo>
                    <a:pt x="4" y="25"/>
                  </a:lnTo>
                  <a:lnTo>
                    <a:pt x="4" y="25"/>
                  </a:lnTo>
                  <a:lnTo>
                    <a:pt x="5" y="31"/>
                  </a:lnTo>
                  <a:lnTo>
                    <a:pt x="5" y="38"/>
                  </a:lnTo>
                  <a:lnTo>
                    <a:pt x="4" y="53"/>
                  </a:lnTo>
                  <a:lnTo>
                    <a:pt x="4" y="53"/>
                  </a:lnTo>
                  <a:lnTo>
                    <a:pt x="5" y="55"/>
                  </a:lnTo>
                  <a:lnTo>
                    <a:pt x="6" y="56"/>
                  </a:lnTo>
                  <a:lnTo>
                    <a:pt x="7" y="57"/>
                  </a:lnTo>
                  <a:lnTo>
                    <a:pt x="9" y="57"/>
                  </a:lnTo>
                  <a:lnTo>
                    <a:pt x="10" y="57"/>
                  </a:lnTo>
                  <a:lnTo>
                    <a:pt x="12" y="56"/>
                  </a:lnTo>
                  <a:lnTo>
                    <a:pt x="13" y="55"/>
                  </a:lnTo>
                  <a:lnTo>
                    <a:pt x="13" y="53"/>
                  </a:lnTo>
                  <a:lnTo>
                    <a:pt x="13" y="29"/>
                  </a:lnTo>
                  <a:lnTo>
                    <a:pt x="13" y="29"/>
                  </a:lnTo>
                  <a:lnTo>
                    <a:pt x="13" y="23"/>
                  </a:lnTo>
                  <a:lnTo>
                    <a:pt x="11" y="16"/>
                  </a:lnTo>
                  <a:lnTo>
                    <a:pt x="10" y="11"/>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6" name="chenying0907 563"/>
            <p:cNvSpPr>
              <a:spLocks/>
            </p:cNvSpPr>
            <p:nvPr/>
          </p:nvSpPr>
          <p:spPr bwMode="auto">
            <a:xfrm>
              <a:off x="5291138" y="2278063"/>
              <a:ext cx="12700" cy="30163"/>
            </a:xfrm>
            <a:custGeom>
              <a:avLst/>
              <a:gdLst/>
              <a:ahLst/>
              <a:cxnLst>
                <a:cxn ang="0">
                  <a:pos x="16" y="2"/>
                </a:cxn>
                <a:cxn ang="0">
                  <a:pos x="16" y="2"/>
                </a:cxn>
                <a:cxn ang="0">
                  <a:pos x="12" y="8"/>
                </a:cxn>
                <a:cxn ang="0">
                  <a:pos x="9" y="13"/>
                </a:cxn>
                <a:cxn ang="0">
                  <a:pos x="5" y="19"/>
                </a:cxn>
                <a:cxn ang="0">
                  <a:pos x="3" y="26"/>
                </a:cxn>
                <a:cxn ang="0">
                  <a:pos x="1" y="40"/>
                </a:cxn>
                <a:cxn ang="0">
                  <a:pos x="0" y="53"/>
                </a:cxn>
                <a:cxn ang="0">
                  <a:pos x="0" y="53"/>
                </a:cxn>
                <a:cxn ang="0">
                  <a:pos x="0" y="55"/>
                </a:cxn>
                <a:cxn ang="0">
                  <a:pos x="1" y="56"/>
                </a:cxn>
                <a:cxn ang="0">
                  <a:pos x="3" y="57"/>
                </a:cxn>
                <a:cxn ang="0">
                  <a:pos x="4" y="57"/>
                </a:cxn>
                <a:cxn ang="0">
                  <a:pos x="7" y="57"/>
                </a:cxn>
                <a:cxn ang="0">
                  <a:pos x="9" y="56"/>
                </a:cxn>
                <a:cxn ang="0">
                  <a:pos x="10" y="55"/>
                </a:cxn>
                <a:cxn ang="0">
                  <a:pos x="10" y="53"/>
                </a:cxn>
                <a:cxn ang="0">
                  <a:pos x="10" y="53"/>
                </a:cxn>
                <a:cxn ang="0">
                  <a:pos x="11" y="42"/>
                </a:cxn>
                <a:cxn ang="0">
                  <a:pos x="13" y="29"/>
                </a:cxn>
                <a:cxn ang="0">
                  <a:pos x="14" y="24"/>
                </a:cxn>
                <a:cxn ang="0">
                  <a:pos x="17" y="18"/>
                </a:cxn>
                <a:cxn ang="0">
                  <a:pos x="19" y="13"/>
                </a:cxn>
                <a:cxn ang="0">
                  <a:pos x="23" y="9"/>
                </a:cxn>
                <a:cxn ang="0">
                  <a:pos x="23" y="9"/>
                </a:cxn>
                <a:cxn ang="0">
                  <a:pos x="24" y="7"/>
                </a:cxn>
                <a:cxn ang="0">
                  <a:pos x="24" y="5"/>
                </a:cxn>
                <a:cxn ang="0">
                  <a:pos x="23" y="3"/>
                </a:cxn>
                <a:cxn ang="0">
                  <a:pos x="22" y="2"/>
                </a:cxn>
                <a:cxn ang="0">
                  <a:pos x="21" y="1"/>
                </a:cxn>
                <a:cxn ang="0">
                  <a:pos x="19" y="0"/>
                </a:cxn>
                <a:cxn ang="0">
                  <a:pos x="18" y="0"/>
                </a:cxn>
                <a:cxn ang="0">
                  <a:pos x="16" y="2"/>
                </a:cxn>
                <a:cxn ang="0">
                  <a:pos x="16" y="2"/>
                </a:cxn>
              </a:cxnLst>
              <a:rect l="0" t="0" r="r" b="b"/>
              <a:pathLst>
                <a:path w="24" h="57">
                  <a:moveTo>
                    <a:pt x="16" y="2"/>
                  </a:moveTo>
                  <a:lnTo>
                    <a:pt x="16" y="2"/>
                  </a:lnTo>
                  <a:lnTo>
                    <a:pt x="12" y="8"/>
                  </a:lnTo>
                  <a:lnTo>
                    <a:pt x="9" y="13"/>
                  </a:lnTo>
                  <a:lnTo>
                    <a:pt x="5" y="19"/>
                  </a:lnTo>
                  <a:lnTo>
                    <a:pt x="3" y="26"/>
                  </a:lnTo>
                  <a:lnTo>
                    <a:pt x="1" y="40"/>
                  </a:lnTo>
                  <a:lnTo>
                    <a:pt x="0" y="53"/>
                  </a:lnTo>
                  <a:lnTo>
                    <a:pt x="0" y="53"/>
                  </a:lnTo>
                  <a:lnTo>
                    <a:pt x="0" y="55"/>
                  </a:lnTo>
                  <a:lnTo>
                    <a:pt x="1" y="56"/>
                  </a:lnTo>
                  <a:lnTo>
                    <a:pt x="3" y="57"/>
                  </a:lnTo>
                  <a:lnTo>
                    <a:pt x="4" y="57"/>
                  </a:lnTo>
                  <a:lnTo>
                    <a:pt x="7" y="57"/>
                  </a:lnTo>
                  <a:lnTo>
                    <a:pt x="9" y="56"/>
                  </a:lnTo>
                  <a:lnTo>
                    <a:pt x="10" y="55"/>
                  </a:lnTo>
                  <a:lnTo>
                    <a:pt x="10" y="53"/>
                  </a:lnTo>
                  <a:lnTo>
                    <a:pt x="10" y="53"/>
                  </a:lnTo>
                  <a:lnTo>
                    <a:pt x="11" y="42"/>
                  </a:lnTo>
                  <a:lnTo>
                    <a:pt x="13" y="29"/>
                  </a:lnTo>
                  <a:lnTo>
                    <a:pt x="14" y="24"/>
                  </a:lnTo>
                  <a:lnTo>
                    <a:pt x="17" y="18"/>
                  </a:lnTo>
                  <a:lnTo>
                    <a:pt x="19" y="13"/>
                  </a:lnTo>
                  <a:lnTo>
                    <a:pt x="23" y="9"/>
                  </a:lnTo>
                  <a:lnTo>
                    <a:pt x="23" y="9"/>
                  </a:lnTo>
                  <a:lnTo>
                    <a:pt x="24" y="7"/>
                  </a:lnTo>
                  <a:lnTo>
                    <a:pt x="24" y="5"/>
                  </a:lnTo>
                  <a:lnTo>
                    <a:pt x="23" y="3"/>
                  </a:lnTo>
                  <a:lnTo>
                    <a:pt x="22" y="2"/>
                  </a:lnTo>
                  <a:lnTo>
                    <a:pt x="21" y="1"/>
                  </a:lnTo>
                  <a:lnTo>
                    <a:pt x="19" y="0"/>
                  </a:lnTo>
                  <a:lnTo>
                    <a:pt x="18" y="0"/>
                  </a:lnTo>
                  <a:lnTo>
                    <a:pt x="16" y="2"/>
                  </a:lnTo>
                  <a:lnTo>
                    <a:pt x="1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7" name="chenying0907 564"/>
            <p:cNvSpPr>
              <a:spLocks/>
            </p:cNvSpPr>
            <p:nvPr/>
          </p:nvSpPr>
          <p:spPr bwMode="auto">
            <a:xfrm>
              <a:off x="5321301" y="2251075"/>
              <a:ext cx="7938" cy="26988"/>
            </a:xfrm>
            <a:custGeom>
              <a:avLst/>
              <a:gdLst/>
              <a:ahLst/>
              <a:cxnLst>
                <a:cxn ang="0">
                  <a:pos x="5" y="4"/>
                </a:cxn>
                <a:cxn ang="0">
                  <a:pos x="5" y="4"/>
                </a:cxn>
                <a:cxn ang="0">
                  <a:pos x="4" y="15"/>
                </a:cxn>
                <a:cxn ang="0">
                  <a:pos x="2" y="25"/>
                </a:cxn>
                <a:cxn ang="0">
                  <a:pos x="1" y="36"/>
                </a:cxn>
                <a:cxn ang="0">
                  <a:pos x="0" y="47"/>
                </a:cxn>
                <a:cxn ang="0">
                  <a:pos x="0" y="47"/>
                </a:cxn>
                <a:cxn ang="0">
                  <a:pos x="0" y="49"/>
                </a:cxn>
                <a:cxn ang="0">
                  <a:pos x="1" y="50"/>
                </a:cxn>
                <a:cxn ang="0">
                  <a:pos x="3" y="51"/>
                </a:cxn>
                <a:cxn ang="0">
                  <a:pos x="4" y="51"/>
                </a:cxn>
                <a:cxn ang="0">
                  <a:pos x="6" y="51"/>
                </a:cxn>
                <a:cxn ang="0">
                  <a:pos x="8" y="50"/>
                </a:cxn>
                <a:cxn ang="0">
                  <a:pos x="9" y="49"/>
                </a:cxn>
                <a:cxn ang="0">
                  <a:pos x="9" y="47"/>
                </a:cxn>
                <a:cxn ang="0">
                  <a:pos x="9" y="47"/>
                </a:cxn>
                <a:cxn ang="0">
                  <a:pos x="10" y="36"/>
                </a:cxn>
                <a:cxn ang="0">
                  <a:pos x="11" y="25"/>
                </a:cxn>
                <a:cxn ang="0">
                  <a:pos x="14" y="15"/>
                </a:cxn>
                <a:cxn ang="0">
                  <a:pos x="15" y="4"/>
                </a:cxn>
                <a:cxn ang="0">
                  <a:pos x="15" y="4"/>
                </a:cxn>
                <a:cxn ang="0">
                  <a:pos x="14" y="2"/>
                </a:cxn>
                <a:cxn ang="0">
                  <a:pos x="13" y="1"/>
                </a:cxn>
                <a:cxn ang="0">
                  <a:pos x="11" y="0"/>
                </a:cxn>
                <a:cxn ang="0">
                  <a:pos x="9" y="0"/>
                </a:cxn>
                <a:cxn ang="0">
                  <a:pos x="8" y="0"/>
                </a:cxn>
                <a:cxn ang="0">
                  <a:pos x="6" y="1"/>
                </a:cxn>
                <a:cxn ang="0">
                  <a:pos x="5" y="2"/>
                </a:cxn>
                <a:cxn ang="0">
                  <a:pos x="5" y="4"/>
                </a:cxn>
                <a:cxn ang="0">
                  <a:pos x="5" y="4"/>
                </a:cxn>
              </a:cxnLst>
              <a:rect l="0" t="0" r="r" b="b"/>
              <a:pathLst>
                <a:path w="15" h="51">
                  <a:moveTo>
                    <a:pt x="5" y="4"/>
                  </a:moveTo>
                  <a:lnTo>
                    <a:pt x="5" y="4"/>
                  </a:lnTo>
                  <a:lnTo>
                    <a:pt x="4" y="15"/>
                  </a:lnTo>
                  <a:lnTo>
                    <a:pt x="2" y="25"/>
                  </a:lnTo>
                  <a:lnTo>
                    <a:pt x="1" y="36"/>
                  </a:lnTo>
                  <a:lnTo>
                    <a:pt x="0" y="47"/>
                  </a:lnTo>
                  <a:lnTo>
                    <a:pt x="0" y="47"/>
                  </a:lnTo>
                  <a:lnTo>
                    <a:pt x="0" y="49"/>
                  </a:lnTo>
                  <a:lnTo>
                    <a:pt x="1" y="50"/>
                  </a:lnTo>
                  <a:lnTo>
                    <a:pt x="3" y="51"/>
                  </a:lnTo>
                  <a:lnTo>
                    <a:pt x="4" y="51"/>
                  </a:lnTo>
                  <a:lnTo>
                    <a:pt x="6" y="51"/>
                  </a:lnTo>
                  <a:lnTo>
                    <a:pt x="8" y="50"/>
                  </a:lnTo>
                  <a:lnTo>
                    <a:pt x="9" y="49"/>
                  </a:lnTo>
                  <a:lnTo>
                    <a:pt x="9" y="47"/>
                  </a:lnTo>
                  <a:lnTo>
                    <a:pt x="9" y="47"/>
                  </a:lnTo>
                  <a:lnTo>
                    <a:pt x="10" y="36"/>
                  </a:lnTo>
                  <a:lnTo>
                    <a:pt x="11" y="25"/>
                  </a:lnTo>
                  <a:lnTo>
                    <a:pt x="14" y="15"/>
                  </a:lnTo>
                  <a:lnTo>
                    <a:pt x="15" y="4"/>
                  </a:lnTo>
                  <a:lnTo>
                    <a:pt x="15" y="4"/>
                  </a:lnTo>
                  <a:lnTo>
                    <a:pt x="14" y="2"/>
                  </a:lnTo>
                  <a:lnTo>
                    <a:pt x="13" y="1"/>
                  </a:lnTo>
                  <a:lnTo>
                    <a:pt x="11" y="0"/>
                  </a:lnTo>
                  <a:lnTo>
                    <a:pt x="9" y="0"/>
                  </a:lnTo>
                  <a:lnTo>
                    <a:pt x="8" y="0"/>
                  </a:lnTo>
                  <a:lnTo>
                    <a:pt x="6" y="1"/>
                  </a:lnTo>
                  <a:lnTo>
                    <a:pt x="5" y="2"/>
                  </a:lnTo>
                  <a:lnTo>
                    <a:pt x="5" y="4"/>
                  </a:lnTo>
                  <a:lnTo>
                    <a:pt x="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8" name="chenying0907 565"/>
            <p:cNvSpPr>
              <a:spLocks/>
            </p:cNvSpPr>
            <p:nvPr/>
          </p:nvSpPr>
          <p:spPr bwMode="auto">
            <a:xfrm>
              <a:off x="5351463" y="2217738"/>
              <a:ext cx="9525" cy="26988"/>
            </a:xfrm>
            <a:custGeom>
              <a:avLst/>
              <a:gdLst/>
              <a:ahLst/>
              <a:cxnLst>
                <a:cxn ang="0">
                  <a:pos x="11" y="1"/>
                </a:cxn>
                <a:cxn ang="0">
                  <a:pos x="11" y="1"/>
                </a:cxn>
                <a:cxn ang="0">
                  <a:pos x="8" y="6"/>
                </a:cxn>
                <a:cxn ang="0">
                  <a:pos x="6" y="11"/>
                </a:cxn>
                <a:cxn ang="0">
                  <a:pos x="5" y="16"/>
                </a:cxn>
                <a:cxn ang="0">
                  <a:pos x="5" y="22"/>
                </a:cxn>
                <a:cxn ang="0">
                  <a:pos x="5" y="22"/>
                </a:cxn>
                <a:cxn ang="0">
                  <a:pos x="4" y="24"/>
                </a:cxn>
                <a:cxn ang="0">
                  <a:pos x="3" y="28"/>
                </a:cxn>
                <a:cxn ang="0">
                  <a:pos x="1" y="34"/>
                </a:cxn>
                <a:cxn ang="0">
                  <a:pos x="1" y="34"/>
                </a:cxn>
                <a:cxn ang="0">
                  <a:pos x="0" y="41"/>
                </a:cxn>
                <a:cxn ang="0">
                  <a:pos x="0" y="47"/>
                </a:cxn>
                <a:cxn ang="0">
                  <a:pos x="0" y="47"/>
                </a:cxn>
                <a:cxn ang="0">
                  <a:pos x="0" y="49"/>
                </a:cxn>
                <a:cxn ang="0">
                  <a:pos x="2" y="50"/>
                </a:cxn>
                <a:cxn ang="0">
                  <a:pos x="3" y="51"/>
                </a:cxn>
                <a:cxn ang="0">
                  <a:pos x="5" y="51"/>
                </a:cxn>
                <a:cxn ang="0">
                  <a:pos x="6" y="51"/>
                </a:cxn>
                <a:cxn ang="0">
                  <a:pos x="8" y="50"/>
                </a:cxn>
                <a:cxn ang="0">
                  <a:pos x="9" y="49"/>
                </a:cxn>
                <a:cxn ang="0">
                  <a:pos x="9" y="47"/>
                </a:cxn>
                <a:cxn ang="0">
                  <a:pos x="9" y="47"/>
                </a:cxn>
                <a:cxn ang="0">
                  <a:pos x="10" y="36"/>
                </a:cxn>
                <a:cxn ang="0">
                  <a:pos x="11" y="31"/>
                </a:cxn>
                <a:cxn ang="0">
                  <a:pos x="13" y="26"/>
                </a:cxn>
                <a:cxn ang="0">
                  <a:pos x="13" y="26"/>
                </a:cxn>
                <a:cxn ang="0">
                  <a:pos x="14" y="21"/>
                </a:cxn>
                <a:cxn ang="0">
                  <a:pos x="14" y="17"/>
                </a:cxn>
                <a:cxn ang="0">
                  <a:pos x="15" y="12"/>
                </a:cxn>
                <a:cxn ang="0">
                  <a:pos x="17" y="8"/>
                </a:cxn>
                <a:cxn ang="0">
                  <a:pos x="17" y="8"/>
                </a:cxn>
                <a:cxn ang="0">
                  <a:pos x="19" y="6"/>
                </a:cxn>
                <a:cxn ang="0">
                  <a:pos x="19" y="4"/>
                </a:cxn>
                <a:cxn ang="0">
                  <a:pos x="17" y="1"/>
                </a:cxn>
                <a:cxn ang="0">
                  <a:pos x="15" y="0"/>
                </a:cxn>
                <a:cxn ang="0">
                  <a:pos x="14" y="0"/>
                </a:cxn>
                <a:cxn ang="0">
                  <a:pos x="12" y="0"/>
                </a:cxn>
                <a:cxn ang="0">
                  <a:pos x="11" y="1"/>
                </a:cxn>
                <a:cxn ang="0">
                  <a:pos x="11" y="1"/>
                </a:cxn>
              </a:cxnLst>
              <a:rect l="0" t="0" r="r" b="b"/>
              <a:pathLst>
                <a:path w="19" h="51">
                  <a:moveTo>
                    <a:pt x="11" y="1"/>
                  </a:moveTo>
                  <a:lnTo>
                    <a:pt x="11" y="1"/>
                  </a:lnTo>
                  <a:lnTo>
                    <a:pt x="8" y="6"/>
                  </a:lnTo>
                  <a:lnTo>
                    <a:pt x="6" y="11"/>
                  </a:lnTo>
                  <a:lnTo>
                    <a:pt x="5" y="16"/>
                  </a:lnTo>
                  <a:lnTo>
                    <a:pt x="5" y="22"/>
                  </a:lnTo>
                  <a:lnTo>
                    <a:pt x="5" y="22"/>
                  </a:lnTo>
                  <a:lnTo>
                    <a:pt x="4" y="24"/>
                  </a:lnTo>
                  <a:lnTo>
                    <a:pt x="3" y="28"/>
                  </a:lnTo>
                  <a:lnTo>
                    <a:pt x="1" y="34"/>
                  </a:lnTo>
                  <a:lnTo>
                    <a:pt x="1" y="34"/>
                  </a:lnTo>
                  <a:lnTo>
                    <a:pt x="0" y="41"/>
                  </a:lnTo>
                  <a:lnTo>
                    <a:pt x="0" y="47"/>
                  </a:lnTo>
                  <a:lnTo>
                    <a:pt x="0" y="47"/>
                  </a:lnTo>
                  <a:lnTo>
                    <a:pt x="0" y="49"/>
                  </a:lnTo>
                  <a:lnTo>
                    <a:pt x="2" y="50"/>
                  </a:lnTo>
                  <a:lnTo>
                    <a:pt x="3" y="51"/>
                  </a:lnTo>
                  <a:lnTo>
                    <a:pt x="5" y="51"/>
                  </a:lnTo>
                  <a:lnTo>
                    <a:pt x="6" y="51"/>
                  </a:lnTo>
                  <a:lnTo>
                    <a:pt x="8" y="50"/>
                  </a:lnTo>
                  <a:lnTo>
                    <a:pt x="9" y="49"/>
                  </a:lnTo>
                  <a:lnTo>
                    <a:pt x="9" y="47"/>
                  </a:lnTo>
                  <a:lnTo>
                    <a:pt x="9" y="47"/>
                  </a:lnTo>
                  <a:lnTo>
                    <a:pt x="10" y="36"/>
                  </a:lnTo>
                  <a:lnTo>
                    <a:pt x="11" y="31"/>
                  </a:lnTo>
                  <a:lnTo>
                    <a:pt x="13" y="26"/>
                  </a:lnTo>
                  <a:lnTo>
                    <a:pt x="13" y="26"/>
                  </a:lnTo>
                  <a:lnTo>
                    <a:pt x="14" y="21"/>
                  </a:lnTo>
                  <a:lnTo>
                    <a:pt x="14" y="17"/>
                  </a:lnTo>
                  <a:lnTo>
                    <a:pt x="15" y="12"/>
                  </a:lnTo>
                  <a:lnTo>
                    <a:pt x="17" y="8"/>
                  </a:lnTo>
                  <a:lnTo>
                    <a:pt x="17" y="8"/>
                  </a:lnTo>
                  <a:lnTo>
                    <a:pt x="19" y="6"/>
                  </a:lnTo>
                  <a:lnTo>
                    <a:pt x="19" y="4"/>
                  </a:lnTo>
                  <a:lnTo>
                    <a:pt x="17" y="1"/>
                  </a:lnTo>
                  <a:lnTo>
                    <a:pt x="15" y="0"/>
                  </a:lnTo>
                  <a:lnTo>
                    <a:pt x="14" y="0"/>
                  </a:lnTo>
                  <a:lnTo>
                    <a:pt x="12" y="0"/>
                  </a:lnTo>
                  <a:lnTo>
                    <a:pt x="11" y="1"/>
                  </a:lnTo>
                  <a:lnTo>
                    <a:pt x="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9" name="chenying0907 566"/>
            <p:cNvSpPr>
              <a:spLocks/>
            </p:cNvSpPr>
            <p:nvPr/>
          </p:nvSpPr>
          <p:spPr bwMode="auto">
            <a:xfrm>
              <a:off x="5380038" y="2195513"/>
              <a:ext cx="9525" cy="26988"/>
            </a:xfrm>
            <a:custGeom>
              <a:avLst/>
              <a:gdLst/>
              <a:ahLst/>
              <a:cxnLst>
                <a:cxn ang="0">
                  <a:pos x="9" y="4"/>
                </a:cxn>
                <a:cxn ang="0">
                  <a:pos x="9" y="4"/>
                </a:cxn>
                <a:cxn ang="0">
                  <a:pos x="7" y="16"/>
                </a:cxn>
                <a:cxn ang="0">
                  <a:pos x="4" y="26"/>
                </a:cxn>
                <a:cxn ang="0">
                  <a:pos x="1" y="36"/>
                </a:cxn>
                <a:cxn ang="0">
                  <a:pos x="0" y="48"/>
                </a:cxn>
                <a:cxn ang="0">
                  <a:pos x="0" y="48"/>
                </a:cxn>
                <a:cxn ang="0">
                  <a:pos x="0" y="50"/>
                </a:cxn>
                <a:cxn ang="0">
                  <a:pos x="1" y="51"/>
                </a:cxn>
                <a:cxn ang="0">
                  <a:pos x="2" y="52"/>
                </a:cxn>
                <a:cxn ang="0">
                  <a:pos x="4" y="52"/>
                </a:cxn>
                <a:cxn ang="0">
                  <a:pos x="6" y="52"/>
                </a:cxn>
                <a:cxn ang="0">
                  <a:pos x="7" y="51"/>
                </a:cxn>
                <a:cxn ang="0">
                  <a:pos x="8" y="50"/>
                </a:cxn>
                <a:cxn ang="0">
                  <a:pos x="9" y="48"/>
                </a:cxn>
                <a:cxn ang="0">
                  <a:pos x="9" y="48"/>
                </a:cxn>
                <a:cxn ang="0">
                  <a:pos x="10" y="36"/>
                </a:cxn>
                <a:cxn ang="0">
                  <a:pos x="13" y="26"/>
                </a:cxn>
                <a:cxn ang="0">
                  <a:pos x="16" y="16"/>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52">
                  <a:moveTo>
                    <a:pt x="9" y="4"/>
                  </a:moveTo>
                  <a:lnTo>
                    <a:pt x="9" y="4"/>
                  </a:lnTo>
                  <a:lnTo>
                    <a:pt x="7" y="16"/>
                  </a:lnTo>
                  <a:lnTo>
                    <a:pt x="4" y="26"/>
                  </a:lnTo>
                  <a:lnTo>
                    <a:pt x="1" y="36"/>
                  </a:lnTo>
                  <a:lnTo>
                    <a:pt x="0" y="48"/>
                  </a:lnTo>
                  <a:lnTo>
                    <a:pt x="0" y="48"/>
                  </a:lnTo>
                  <a:lnTo>
                    <a:pt x="0" y="50"/>
                  </a:lnTo>
                  <a:lnTo>
                    <a:pt x="1" y="51"/>
                  </a:lnTo>
                  <a:lnTo>
                    <a:pt x="2" y="52"/>
                  </a:lnTo>
                  <a:lnTo>
                    <a:pt x="4" y="52"/>
                  </a:lnTo>
                  <a:lnTo>
                    <a:pt x="6" y="52"/>
                  </a:lnTo>
                  <a:lnTo>
                    <a:pt x="7" y="51"/>
                  </a:lnTo>
                  <a:lnTo>
                    <a:pt x="8" y="50"/>
                  </a:lnTo>
                  <a:lnTo>
                    <a:pt x="9" y="48"/>
                  </a:lnTo>
                  <a:lnTo>
                    <a:pt x="9" y="48"/>
                  </a:lnTo>
                  <a:lnTo>
                    <a:pt x="10" y="36"/>
                  </a:lnTo>
                  <a:lnTo>
                    <a:pt x="13" y="26"/>
                  </a:lnTo>
                  <a:lnTo>
                    <a:pt x="16" y="16"/>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0" name="chenying0907 567"/>
            <p:cNvSpPr>
              <a:spLocks/>
            </p:cNvSpPr>
            <p:nvPr/>
          </p:nvSpPr>
          <p:spPr bwMode="auto">
            <a:xfrm>
              <a:off x="5414963" y="2174875"/>
              <a:ext cx="6350" cy="30163"/>
            </a:xfrm>
            <a:custGeom>
              <a:avLst/>
              <a:gdLst/>
              <a:ahLst/>
              <a:cxnLst>
                <a:cxn ang="0">
                  <a:pos x="4" y="5"/>
                </a:cxn>
                <a:cxn ang="0">
                  <a:pos x="4" y="5"/>
                </a:cxn>
                <a:cxn ang="0">
                  <a:pos x="4" y="17"/>
                </a:cxn>
                <a:cxn ang="0">
                  <a:pos x="2" y="29"/>
                </a:cxn>
                <a:cxn ang="0">
                  <a:pos x="1" y="40"/>
                </a:cxn>
                <a:cxn ang="0">
                  <a:pos x="0" y="53"/>
                </a:cxn>
                <a:cxn ang="0">
                  <a:pos x="0" y="53"/>
                </a:cxn>
                <a:cxn ang="0">
                  <a:pos x="0" y="55"/>
                </a:cxn>
                <a:cxn ang="0">
                  <a:pos x="1" y="56"/>
                </a:cxn>
                <a:cxn ang="0">
                  <a:pos x="3" y="57"/>
                </a:cxn>
                <a:cxn ang="0">
                  <a:pos x="4" y="57"/>
                </a:cxn>
                <a:cxn ang="0">
                  <a:pos x="6" y="57"/>
                </a:cxn>
                <a:cxn ang="0">
                  <a:pos x="8" y="56"/>
                </a:cxn>
                <a:cxn ang="0">
                  <a:pos x="9" y="55"/>
                </a:cxn>
                <a:cxn ang="0">
                  <a:pos x="9" y="53"/>
                </a:cxn>
                <a:cxn ang="0">
                  <a:pos x="9" y="53"/>
                </a:cxn>
                <a:cxn ang="0">
                  <a:pos x="10" y="40"/>
                </a:cxn>
                <a:cxn ang="0">
                  <a:pos x="11" y="29"/>
                </a:cxn>
                <a:cxn ang="0">
                  <a:pos x="13" y="17"/>
                </a:cxn>
                <a:cxn ang="0">
                  <a:pos x="14" y="5"/>
                </a:cxn>
                <a:cxn ang="0">
                  <a:pos x="14" y="5"/>
                </a:cxn>
                <a:cxn ang="0">
                  <a:pos x="13" y="3"/>
                </a:cxn>
                <a:cxn ang="0">
                  <a:pos x="12" y="1"/>
                </a:cxn>
                <a:cxn ang="0">
                  <a:pos x="11" y="1"/>
                </a:cxn>
                <a:cxn ang="0">
                  <a:pos x="9" y="0"/>
                </a:cxn>
                <a:cxn ang="0">
                  <a:pos x="7" y="1"/>
                </a:cxn>
                <a:cxn ang="0">
                  <a:pos x="6" y="1"/>
                </a:cxn>
                <a:cxn ang="0">
                  <a:pos x="5" y="3"/>
                </a:cxn>
                <a:cxn ang="0">
                  <a:pos x="4" y="5"/>
                </a:cxn>
                <a:cxn ang="0">
                  <a:pos x="4" y="5"/>
                </a:cxn>
              </a:cxnLst>
              <a:rect l="0" t="0" r="r" b="b"/>
              <a:pathLst>
                <a:path w="14" h="57">
                  <a:moveTo>
                    <a:pt x="4" y="5"/>
                  </a:moveTo>
                  <a:lnTo>
                    <a:pt x="4" y="5"/>
                  </a:lnTo>
                  <a:lnTo>
                    <a:pt x="4" y="17"/>
                  </a:lnTo>
                  <a:lnTo>
                    <a:pt x="2" y="29"/>
                  </a:lnTo>
                  <a:lnTo>
                    <a:pt x="1" y="40"/>
                  </a:lnTo>
                  <a:lnTo>
                    <a:pt x="0" y="53"/>
                  </a:lnTo>
                  <a:lnTo>
                    <a:pt x="0" y="53"/>
                  </a:lnTo>
                  <a:lnTo>
                    <a:pt x="0" y="55"/>
                  </a:lnTo>
                  <a:lnTo>
                    <a:pt x="1" y="56"/>
                  </a:lnTo>
                  <a:lnTo>
                    <a:pt x="3" y="57"/>
                  </a:lnTo>
                  <a:lnTo>
                    <a:pt x="4" y="57"/>
                  </a:lnTo>
                  <a:lnTo>
                    <a:pt x="6" y="57"/>
                  </a:lnTo>
                  <a:lnTo>
                    <a:pt x="8" y="56"/>
                  </a:lnTo>
                  <a:lnTo>
                    <a:pt x="9" y="55"/>
                  </a:lnTo>
                  <a:lnTo>
                    <a:pt x="9" y="53"/>
                  </a:lnTo>
                  <a:lnTo>
                    <a:pt x="9" y="53"/>
                  </a:lnTo>
                  <a:lnTo>
                    <a:pt x="10" y="40"/>
                  </a:lnTo>
                  <a:lnTo>
                    <a:pt x="11" y="29"/>
                  </a:lnTo>
                  <a:lnTo>
                    <a:pt x="13" y="17"/>
                  </a:lnTo>
                  <a:lnTo>
                    <a:pt x="14" y="5"/>
                  </a:lnTo>
                  <a:lnTo>
                    <a:pt x="14" y="5"/>
                  </a:lnTo>
                  <a:lnTo>
                    <a:pt x="13" y="3"/>
                  </a:lnTo>
                  <a:lnTo>
                    <a:pt x="12" y="1"/>
                  </a:lnTo>
                  <a:lnTo>
                    <a:pt x="11" y="1"/>
                  </a:lnTo>
                  <a:lnTo>
                    <a:pt x="9" y="0"/>
                  </a:lnTo>
                  <a:lnTo>
                    <a:pt x="7" y="1"/>
                  </a:lnTo>
                  <a:lnTo>
                    <a:pt x="6" y="1"/>
                  </a:lnTo>
                  <a:lnTo>
                    <a:pt x="5" y="3"/>
                  </a:lnTo>
                  <a:lnTo>
                    <a:pt x="4" y="5"/>
                  </a:lnTo>
                  <a:lnTo>
                    <a:pt x="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1" name="chenying0907 568"/>
            <p:cNvSpPr>
              <a:spLocks/>
            </p:cNvSpPr>
            <p:nvPr/>
          </p:nvSpPr>
          <p:spPr bwMode="auto">
            <a:xfrm>
              <a:off x="5441951" y="2174875"/>
              <a:ext cx="7938" cy="25400"/>
            </a:xfrm>
            <a:custGeom>
              <a:avLst/>
              <a:gdLst/>
              <a:ahLst/>
              <a:cxnLst>
                <a:cxn ang="0">
                  <a:pos x="6" y="0"/>
                </a:cxn>
                <a:cxn ang="0">
                  <a:pos x="6" y="0"/>
                </a:cxn>
                <a:cxn ang="0">
                  <a:pos x="3" y="0"/>
                </a:cxn>
                <a:cxn ang="0">
                  <a:pos x="2" y="1"/>
                </a:cxn>
                <a:cxn ang="0">
                  <a:pos x="1" y="3"/>
                </a:cxn>
                <a:cxn ang="0">
                  <a:pos x="1" y="4"/>
                </a:cxn>
                <a:cxn ang="0">
                  <a:pos x="2" y="7"/>
                </a:cxn>
                <a:cxn ang="0">
                  <a:pos x="3" y="9"/>
                </a:cxn>
                <a:cxn ang="0">
                  <a:pos x="6" y="9"/>
                </a:cxn>
                <a:cxn ang="0">
                  <a:pos x="6" y="9"/>
                </a:cxn>
                <a:cxn ang="0">
                  <a:pos x="4" y="9"/>
                </a:cxn>
                <a:cxn ang="0">
                  <a:pos x="4" y="11"/>
                </a:cxn>
                <a:cxn ang="0">
                  <a:pos x="4" y="11"/>
                </a:cxn>
                <a:cxn ang="0">
                  <a:pos x="4" y="16"/>
                </a:cxn>
                <a:cxn ang="0">
                  <a:pos x="4" y="16"/>
                </a:cxn>
                <a:cxn ang="0">
                  <a:pos x="3" y="26"/>
                </a:cxn>
                <a:cxn ang="0">
                  <a:pos x="3" y="26"/>
                </a:cxn>
                <a:cxn ang="0">
                  <a:pos x="1" y="34"/>
                </a:cxn>
                <a:cxn ang="0">
                  <a:pos x="0" y="42"/>
                </a:cxn>
                <a:cxn ang="0">
                  <a:pos x="0" y="42"/>
                </a:cxn>
                <a:cxn ang="0">
                  <a:pos x="1" y="45"/>
                </a:cxn>
                <a:cxn ang="0">
                  <a:pos x="2" y="47"/>
                </a:cxn>
                <a:cxn ang="0">
                  <a:pos x="3" y="48"/>
                </a:cxn>
                <a:cxn ang="0">
                  <a:pos x="6" y="48"/>
                </a:cxn>
                <a:cxn ang="0">
                  <a:pos x="7" y="48"/>
                </a:cxn>
                <a:cxn ang="0">
                  <a:pos x="9" y="47"/>
                </a:cxn>
                <a:cxn ang="0">
                  <a:pos x="10" y="45"/>
                </a:cxn>
                <a:cxn ang="0">
                  <a:pos x="11" y="42"/>
                </a:cxn>
                <a:cxn ang="0">
                  <a:pos x="11" y="42"/>
                </a:cxn>
                <a:cxn ang="0">
                  <a:pos x="12" y="32"/>
                </a:cxn>
                <a:cxn ang="0">
                  <a:pos x="15" y="19"/>
                </a:cxn>
                <a:cxn ang="0">
                  <a:pos x="15" y="11"/>
                </a:cxn>
                <a:cxn ang="0">
                  <a:pos x="14" y="6"/>
                </a:cxn>
                <a:cxn ang="0">
                  <a:pos x="13" y="4"/>
                </a:cxn>
                <a:cxn ang="0">
                  <a:pos x="11" y="2"/>
                </a:cxn>
                <a:cxn ang="0">
                  <a:pos x="9" y="1"/>
                </a:cxn>
                <a:cxn ang="0">
                  <a:pos x="6" y="0"/>
                </a:cxn>
                <a:cxn ang="0">
                  <a:pos x="6" y="0"/>
                </a:cxn>
              </a:cxnLst>
              <a:rect l="0" t="0" r="r" b="b"/>
              <a:pathLst>
                <a:path w="15" h="48">
                  <a:moveTo>
                    <a:pt x="6" y="0"/>
                  </a:moveTo>
                  <a:lnTo>
                    <a:pt x="6" y="0"/>
                  </a:lnTo>
                  <a:lnTo>
                    <a:pt x="3" y="0"/>
                  </a:lnTo>
                  <a:lnTo>
                    <a:pt x="2" y="1"/>
                  </a:lnTo>
                  <a:lnTo>
                    <a:pt x="1" y="3"/>
                  </a:lnTo>
                  <a:lnTo>
                    <a:pt x="1" y="4"/>
                  </a:lnTo>
                  <a:lnTo>
                    <a:pt x="2" y="7"/>
                  </a:lnTo>
                  <a:lnTo>
                    <a:pt x="3" y="9"/>
                  </a:lnTo>
                  <a:lnTo>
                    <a:pt x="6" y="9"/>
                  </a:lnTo>
                  <a:lnTo>
                    <a:pt x="6" y="9"/>
                  </a:lnTo>
                  <a:lnTo>
                    <a:pt x="4" y="9"/>
                  </a:lnTo>
                  <a:lnTo>
                    <a:pt x="4" y="11"/>
                  </a:lnTo>
                  <a:lnTo>
                    <a:pt x="4" y="11"/>
                  </a:lnTo>
                  <a:lnTo>
                    <a:pt x="4" y="16"/>
                  </a:lnTo>
                  <a:lnTo>
                    <a:pt x="4" y="16"/>
                  </a:lnTo>
                  <a:lnTo>
                    <a:pt x="3" y="26"/>
                  </a:lnTo>
                  <a:lnTo>
                    <a:pt x="3" y="26"/>
                  </a:lnTo>
                  <a:lnTo>
                    <a:pt x="1" y="34"/>
                  </a:lnTo>
                  <a:lnTo>
                    <a:pt x="0" y="42"/>
                  </a:lnTo>
                  <a:lnTo>
                    <a:pt x="0" y="42"/>
                  </a:lnTo>
                  <a:lnTo>
                    <a:pt x="1" y="45"/>
                  </a:lnTo>
                  <a:lnTo>
                    <a:pt x="2" y="47"/>
                  </a:lnTo>
                  <a:lnTo>
                    <a:pt x="3" y="48"/>
                  </a:lnTo>
                  <a:lnTo>
                    <a:pt x="6" y="48"/>
                  </a:lnTo>
                  <a:lnTo>
                    <a:pt x="7" y="48"/>
                  </a:lnTo>
                  <a:lnTo>
                    <a:pt x="9" y="47"/>
                  </a:lnTo>
                  <a:lnTo>
                    <a:pt x="10" y="45"/>
                  </a:lnTo>
                  <a:lnTo>
                    <a:pt x="11" y="42"/>
                  </a:lnTo>
                  <a:lnTo>
                    <a:pt x="11" y="42"/>
                  </a:lnTo>
                  <a:lnTo>
                    <a:pt x="12" y="32"/>
                  </a:lnTo>
                  <a:lnTo>
                    <a:pt x="15" y="19"/>
                  </a:lnTo>
                  <a:lnTo>
                    <a:pt x="15" y="11"/>
                  </a:lnTo>
                  <a:lnTo>
                    <a:pt x="14" y="6"/>
                  </a:lnTo>
                  <a:lnTo>
                    <a:pt x="13" y="4"/>
                  </a:lnTo>
                  <a:lnTo>
                    <a:pt x="11" y="2"/>
                  </a:lnTo>
                  <a:lnTo>
                    <a:pt x="9" y="1"/>
                  </a:lnTo>
                  <a:lnTo>
                    <a:pt x="6" y="0"/>
                  </a:lnTo>
                  <a:lnTo>
                    <a:pt x="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2" name="chenying0907 569"/>
            <p:cNvSpPr>
              <a:spLocks/>
            </p:cNvSpPr>
            <p:nvPr/>
          </p:nvSpPr>
          <p:spPr bwMode="auto">
            <a:xfrm>
              <a:off x="5473701" y="2173288"/>
              <a:ext cx="14288" cy="36513"/>
            </a:xfrm>
            <a:custGeom>
              <a:avLst/>
              <a:gdLst/>
              <a:ahLst/>
              <a:cxnLst>
                <a:cxn ang="0">
                  <a:pos x="24" y="4"/>
                </a:cxn>
                <a:cxn ang="0">
                  <a:pos x="24" y="4"/>
                </a:cxn>
                <a:cxn ang="0">
                  <a:pos x="24" y="2"/>
                </a:cxn>
                <a:cxn ang="0">
                  <a:pos x="23" y="1"/>
                </a:cxn>
                <a:cxn ang="0">
                  <a:pos x="21" y="0"/>
                </a:cxn>
                <a:cxn ang="0">
                  <a:pos x="19" y="0"/>
                </a:cxn>
                <a:cxn ang="0">
                  <a:pos x="18" y="0"/>
                </a:cxn>
                <a:cxn ang="0">
                  <a:pos x="16" y="1"/>
                </a:cxn>
                <a:cxn ang="0">
                  <a:pos x="15" y="2"/>
                </a:cxn>
                <a:cxn ang="0">
                  <a:pos x="15" y="4"/>
                </a:cxn>
                <a:cxn ang="0">
                  <a:pos x="15" y="4"/>
                </a:cxn>
                <a:cxn ang="0">
                  <a:pos x="15" y="22"/>
                </a:cxn>
                <a:cxn ang="0">
                  <a:pos x="15" y="30"/>
                </a:cxn>
                <a:cxn ang="0">
                  <a:pos x="14" y="38"/>
                </a:cxn>
                <a:cxn ang="0">
                  <a:pos x="14" y="38"/>
                </a:cxn>
                <a:cxn ang="0">
                  <a:pos x="12" y="45"/>
                </a:cxn>
                <a:cxn ang="0">
                  <a:pos x="9" y="52"/>
                </a:cxn>
                <a:cxn ang="0">
                  <a:pos x="1" y="63"/>
                </a:cxn>
                <a:cxn ang="0">
                  <a:pos x="1" y="63"/>
                </a:cxn>
                <a:cxn ang="0">
                  <a:pos x="0" y="65"/>
                </a:cxn>
                <a:cxn ang="0">
                  <a:pos x="0" y="67"/>
                </a:cxn>
                <a:cxn ang="0">
                  <a:pos x="1" y="69"/>
                </a:cxn>
                <a:cxn ang="0">
                  <a:pos x="2" y="70"/>
                </a:cxn>
                <a:cxn ang="0">
                  <a:pos x="4" y="70"/>
                </a:cxn>
                <a:cxn ang="0">
                  <a:pos x="7" y="70"/>
                </a:cxn>
                <a:cxn ang="0">
                  <a:pos x="8" y="70"/>
                </a:cxn>
                <a:cxn ang="0">
                  <a:pos x="10" y="68"/>
                </a:cxn>
                <a:cxn ang="0">
                  <a:pos x="10" y="68"/>
                </a:cxn>
                <a:cxn ang="0">
                  <a:pos x="16" y="57"/>
                </a:cxn>
                <a:cxn ang="0">
                  <a:pos x="19" y="51"/>
                </a:cxn>
                <a:cxn ang="0">
                  <a:pos x="22" y="44"/>
                </a:cxn>
                <a:cxn ang="0">
                  <a:pos x="22" y="44"/>
                </a:cxn>
                <a:cxn ang="0">
                  <a:pos x="23" y="40"/>
                </a:cxn>
                <a:cxn ang="0">
                  <a:pos x="24" y="35"/>
                </a:cxn>
                <a:cxn ang="0">
                  <a:pos x="25" y="25"/>
                </a:cxn>
                <a:cxn ang="0">
                  <a:pos x="24" y="4"/>
                </a:cxn>
                <a:cxn ang="0">
                  <a:pos x="24" y="4"/>
                </a:cxn>
              </a:cxnLst>
              <a:rect l="0" t="0" r="r" b="b"/>
              <a:pathLst>
                <a:path w="25" h="70">
                  <a:moveTo>
                    <a:pt x="24" y="4"/>
                  </a:moveTo>
                  <a:lnTo>
                    <a:pt x="24" y="4"/>
                  </a:lnTo>
                  <a:lnTo>
                    <a:pt x="24" y="2"/>
                  </a:lnTo>
                  <a:lnTo>
                    <a:pt x="23" y="1"/>
                  </a:lnTo>
                  <a:lnTo>
                    <a:pt x="21" y="0"/>
                  </a:lnTo>
                  <a:lnTo>
                    <a:pt x="19" y="0"/>
                  </a:lnTo>
                  <a:lnTo>
                    <a:pt x="18" y="0"/>
                  </a:lnTo>
                  <a:lnTo>
                    <a:pt x="16" y="1"/>
                  </a:lnTo>
                  <a:lnTo>
                    <a:pt x="15" y="2"/>
                  </a:lnTo>
                  <a:lnTo>
                    <a:pt x="15" y="4"/>
                  </a:lnTo>
                  <a:lnTo>
                    <a:pt x="15" y="4"/>
                  </a:lnTo>
                  <a:lnTo>
                    <a:pt x="15" y="22"/>
                  </a:lnTo>
                  <a:lnTo>
                    <a:pt x="15" y="30"/>
                  </a:lnTo>
                  <a:lnTo>
                    <a:pt x="14" y="38"/>
                  </a:lnTo>
                  <a:lnTo>
                    <a:pt x="14" y="38"/>
                  </a:lnTo>
                  <a:lnTo>
                    <a:pt x="12" y="45"/>
                  </a:lnTo>
                  <a:lnTo>
                    <a:pt x="9" y="52"/>
                  </a:lnTo>
                  <a:lnTo>
                    <a:pt x="1" y="63"/>
                  </a:lnTo>
                  <a:lnTo>
                    <a:pt x="1" y="63"/>
                  </a:lnTo>
                  <a:lnTo>
                    <a:pt x="0" y="65"/>
                  </a:lnTo>
                  <a:lnTo>
                    <a:pt x="0" y="67"/>
                  </a:lnTo>
                  <a:lnTo>
                    <a:pt x="1" y="69"/>
                  </a:lnTo>
                  <a:lnTo>
                    <a:pt x="2" y="70"/>
                  </a:lnTo>
                  <a:lnTo>
                    <a:pt x="4" y="70"/>
                  </a:lnTo>
                  <a:lnTo>
                    <a:pt x="7" y="70"/>
                  </a:lnTo>
                  <a:lnTo>
                    <a:pt x="8" y="70"/>
                  </a:lnTo>
                  <a:lnTo>
                    <a:pt x="10" y="68"/>
                  </a:lnTo>
                  <a:lnTo>
                    <a:pt x="10" y="68"/>
                  </a:lnTo>
                  <a:lnTo>
                    <a:pt x="16" y="57"/>
                  </a:lnTo>
                  <a:lnTo>
                    <a:pt x="19" y="51"/>
                  </a:lnTo>
                  <a:lnTo>
                    <a:pt x="22" y="44"/>
                  </a:lnTo>
                  <a:lnTo>
                    <a:pt x="22" y="44"/>
                  </a:lnTo>
                  <a:lnTo>
                    <a:pt x="23" y="40"/>
                  </a:lnTo>
                  <a:lnTo>
                    <a:pt x="24" y="35"/>
                  </a:lnTo>
                  <a:lnTo>
                    <a:pt x="25" y="25"/>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3" name="chenying0907 570"/>
            <p:cNvSpPr>
              <a:spLocks/>
            </p:cNvSpPr>
            <p:nvPr/>
          </p:nvSpPr>
          <p:spPr bwMode="auto">
            <a:xfrm>
              <a:off x="5503863" y="2192338"/>
              <a:ext cx="4763" cy="28575"/>
            </a:xfrm>
            <a:custGeom>
              <a:avLst/>
              <a:gdLst/>
              <a:ahLst/>
              <a:cxnLst>
                <a:cxn ang="0">
                  <a:pos x="0" y="5"/>
                </a:cxn>
                <a:cxn ang="0">
                  <a:pos x="0" y="48"/>
                </a:cxn>
                <a:cxn ang="0">
                  <a:pos x="0" y="48"/>
                </a:cxn>
                <a:cxn ang="0">
                  <a:pos x="0" y="50"/>
                </a:cxn>
                <a:cxn ang="0">
                  <a:pos x="2" y="51"/>
                </a:cxn>
                <a:cxn ang="0">
                  <a:pos x="3" y="52"/>
                </a:cxn>
                <a:cxn ang="0">
                  <a:pos x="5" y="53"/>
                </a:cxn>
                <a:cxn ang="0">
                  <a:pos x="6" y="52"/>
                </a:cxn>
                <a:cxn ang="0">
                  <a:pos x="8" y="51"/>
                </a:cxn>
                <a:cxn ang="0">
                  <a:pos x="9" y="50"/>
                </a:cxn>
                <a:cxn ang="0">
                  <a:pos x="9" y="48"/>
                </a:cxn>
                <a:cxn ang="0">
                  <a:pos x="9" y="5"/>
                </a:cxn>
                <a:cxn ang="0">
                  <a:pos x="9" y="5"/>
                </a:cxn>
                <a:cxn ang="0">
                  <a:pos x="9" y="3"/>
                </a:cxn>
                <a:cxn ang="0">
                  <a:pos x="8" y="1"/>
                </a:cxn>
                <a:cxn ang="0">
                  <a:pos x="6" y="1"/>
                </a:cxn>
                <a:cxn ang="0">
                  <a:pos x="5" y="0"/>
                </a:cxn>
                <a:cxn ang="0">
                  <a:pos x="3" y="1"/>
                </a:cxn>
                <a:cxn ang="0">
                  <a:pos x="2" y="1"/>
                </a:cxn>
                <a:cxn ang="0">
                  <a:pos x="0" y="3"/>
                </a:cxn>
                <a:cxn ang="0">
                  <a:pos x="0" y="5"/>
                </a:cxn>
                <a:cxn ang="0">
                  <a:pos x="0" y="5"/>
                </a:cxn>
              </a:cxnLst>
              <a:rect l="0" t="0" r="r" b="b"/>
              <a:pathLst>
                <a:path w="9" h="53">
                  <a:moveTo>
                    <a:pt x="0" y="5"/>
                  </a:moveTo>
                  <a:lnTo>
                    <a:pt x="0" y="48"/>
                  </a:lnTo>
                  <a:lnTo>
                    <a:pt x="0" y="48"/>
                  </a:lnTo>
                  <a:lnTo>
                    <a:pt x="0" y="50"/>
                  </a:lnTo>
                  <a:lnTo>
                    <a:pt x="2" y="51"/>
                  </a:lnTo>
                  <a:lnTo>
                    <a:pt x="3" y="52"/>
                  </a:lnTo>
                  <a:lnTo>
                    <a:pt x="5" y="53"/>
                  </a:lnTo>
                  <a:lnTo>
                    <a:pt x="6" y="52"/>
                  </a:lnTo>
                  <a:lnTo>
                    <a:pt x="8" y="51"/>
                  </a:lnTo>
                  <a:lnTo>
                    <a:pt x="9" y="50"/>
                  </a:lnTo>
                  <a:lnTo>
                    <a:pt x="9" y="48"/>
                  </a:lnTo>
                  <a:lnTo>
                    <a:pt x="9" y="5"/>
                  </a:lnTo>
                  <a:lnTo>
                    <a:pt x="9" y="5"/>
                  </a:lnTo>
                  <a:lnTo>
                    <a:pt x="9" y="3"/>
                  </a:lnTo>
                  <a:lnTo>
                    <a:pt x="8" y="1"/>
                  </a:lnTo>
                  <a:lnTo>
                    <a:pt x="6" y="1"/>
                  </a:lnTo>
                  <a:lnTo>
                    <a:pt x="5" y="0"/>
                  </a:lnTo>
                  <a:lnTo>
                    <a:pt x="3" y="1"/>
                  </a:lnTo>
                  <a:lnTo>
                    <a:pt x="2"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4" name="chenying0907 571"/>
            <p:cNvSpPr>
              <a:spLocks/>
            </p:cNvSpPr>
            <p:nvPr/>
          </p:nvSpPr>
          <p:spPr bwMode="auto">
            <a:xfrm>
              <a:off x="5526088" y="2200275"/>
              <a:ext cx="7938" cy="30163"/>
            </a:xfrm>
            <a:custGeom>
              <a:avLst/>
              <a:gdLst/>
              <a:ahLst/>
              <a:cxnLst>
                <a:cxn ang="0">
                  <a:pos x="7" y="2"/>
                </a:cxn>
                <a:cxn ang="0">
                  <a:pos x="7" y="2"/>
                </a:cxn>
                <a:cxn ang="0">
                  <a:pos x="4" y="8"/>
                </a:cxn>
                <a:cxn ang="0">
                  <a:pos x="2" y="14"/>
                </a:cxn>
                <a:cxn ang="0">
                  <a:pos x="0" y="20"/>
                </a:cxn>
                <a:cxn ang="0">
                  <a:pos x="0" y="26"/>
                </a:cxn>
                <a:cxn ang="0">
                  <a:pos x="0" y="39"/>
                </a:cxn>
                <a:cxn ang="0">
                  <a:pos x="0" y="51"/>
                </a:cxn>
                <a:cxn ang="0">
                  <a:pos x="0" y="51"/>
                </a:cxn>
                <a:cxn ang="0">
                  <a:pos x="2" y="53"/>
                </a:cxn>
                <a:cxn ang="0">
                  <a:pos x="3" y="55"/>
                </a:cxn>
                <a:cxn ang="0">
                  <a:pos x="4" y="56"/>
                </a:cxn>
                <a:cxn ang="0">
                  <a:pos x="6" y="56"/>
                </a:cxn>
                <a:cxn ang="0">
                  <a:pos x="8" y="56"/>
                </a:cxn>
                <a:cxn ang="0">
                  <a:pos x="9" y="55"/>
                </a:cxn>
                <a:cxn ang="0">
                  <a:pos x="10" y="53"/>
                </a:cxn>
                <a:cxn ang="0">
                  <a:pos x="11" y="51"/>
                </a:cxn>
                <a:cxn ang="0">
                  <a:pos x="11" y="51"/>
                </a:cxn>
                <a:cxn ang="0">
                  <a:pos x="9" y="29"/>
                </a:cxn>
                <a:cxn ang="0">
                  <a:pos x="10" y="23"/>
                </a:cxn>
                <a:cxn ang="0">
                  <a:pos x="11" y="17"/>
                </a:cxn>
                <a:cxn ang="0">
                  <a:pos x="12" y="12"/>
                </a:cxn>
                <a:cxn ang="0">
                  <a:pos x="15" y="7"/>
                </a:cxn>
                <a:cxn ang="0">
                  <a:pos x="15" y="7"/>
                </a:cxn>
                <a:cxn ang="0">
                  <a:pos x="15" y="5"/>
                </a:cxn>
                <a:cxn ang="0">
                  <a:pos x="15" y="3"/>
                </a:cxn>
                <a:cxn ang="0">
                  <a:pos x="14" y="2"/>
                </a:cxn>
                <a:cxn ang="0">
                  <a:pos x="13" y="1"/>
                </a:cxn>
                <a:cxn ang="0">
                  <a:pos x="11" y="0"/>
                </a:cxn>
                <a:cxn ang="0">
                  <a:pos x="10" y="0"/>
                </a:cxn>
                <a:cxn ang="0">
                  <a:pos x="8" y="1"/>
                </a:cxn>
                <a:cxn ang="0">
                  <a:pos x="7" y="2"/>
                </a:cxn>
                <a:cxn ang="0">
                  <a:pos x="7" y="2"/>
                </a:cxn>
              </a:cxnLst>
              <a:rect l="0" t="0" r="r" b="b"/>
              <a:pathLst>
                <a:path w="15" h="56">
                  <a:moveTo>
                    <a:pt x="7" y="2"/>
                  </a:moveTo>
                  <a:lnTo>
                    <a:pt x="7" y="2"/>
                  </a:lnTo>
                  <a:lnTo>
                    <a:pt x="4" y="8"/>
                  </a:lnTo>
                  <a:lnTo>
                    <a:pt x="2" y="14"/>
                  </a:lnTo>
                  <a:lnTo>
                    <a:pt x="0" y="20"/>
                  </a:lnTo>
                  <a:lnTo>
                    <a:pt x="0" y="26"/>
                  </a:lnTo>
                  <a:lnTo>
                    <a:pt x="0" y="39"/>
                  </a:lnTo>
                  <a:lnTo>
                    <a:pt x="0" y="51"/>
                  </a:lnTo>
                  <a:lnTo>
                    <a:pt x="0" y="51"/>
                  </a:lnTo>
                  <a:lnTo>
                    <a:pt x="2" y="53"/>
                  </a:lnTo>
                  <a:lnTo>
                    <a:pt x="3" y="55"/>
                  </a:lnTo>
                  <a:lnTo>
                    <a:pt x="4" y="56"/>
                  </a:lnTo>
                  <a:lnTo>
                    <a:pt x="6" y="56"/>
                  </a:lnTo>
                  <a:lnTo>
                    <a:pt x="8" y="56"/>
                  </a:lnTo>
                  <a:lnTo>
                    <a:pt x="9" y="55"/>
                  </a:lnTo>
                  <a:lnTo>
                    <a:pt x="10" y="53"/>
                  </a:lnTo>
                  <a:lnTo>
                    <a:pt x="11" y="51"/>
                  </a:lnTo>
                  <a:lnTo>
                    <a:pt x="11" y="51"/>
                  </a:lnTo>
                  <a:lnTo>
                    <a:pt x="9" y="29"/>
                  </a:lnTo>
                  <a:lnTo>
                    <a:pt x="10" y="23"/>
                  </a:lnTo>
                  <a:lnTo>
                    <a:pt x="11" y="17"/>
                  </a:lnTo>
                  <a:lnTo>
                    <a:pt x="12" y="12"/>
                  </a:lnTo>
                  <a:lnTo>
                    <a:pt x="15" y="7"/>
                  </a:lnTo>
                  <a:lnTo>
                    <a:pt x="15" y="7"/>
                  </a:lnTo>
                  <a:lnTo>
                    <a:pt x="15" y="5"/>
                  </a:lnTo>
                  <a:lnTo>
                    <a:pt x="15" y="3"/>
                  </a:lnTo>
                  <a:lnTo>
                    <a:pt x="14" y="2"/>
                  </a:lnTo>
                  <a:lnTo>
                    <a:pt x="13" y="1"/>
                  </a:lnTo>
                  <a:lnTo>
                    <a:pt x="11" y="0"/>
                  </a:lnTo>
                  <a:lnTo>
                    <a:pt x="10" y="0"/>
                  </a:lnTo>
                  <a:lnTo>
                    <a:pt x="8" y="1"/>
                  </a:lnTo>
                  <a:lnTo>
                    <a:pt x="7" y="2"/>
                  </a:lnTo>
                  <a:lnTo>
                    <a:pt x="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5" name="chenying0907 572"/>
            <p:cNvSpPr>
              <a:spLocks/>
            </p:cNvSpPr>
            <p:nvPr/>
          </p:nvSpPr>
          <p:spPr bwMode="auto">
            <a:xfrm>
              <a:off x="5549901" y="2212975"/>
              <a:ext cx="4763" cy="25400"/>
            </a:xfrm>
            <a:custGeom>
              <a:avLst/>
              <a:gdLst/>
              <a:ahLst/>
              <a:cxnLst>
                <a:cxn ang="0">
                  <a:pos x="0" y="6"/>
                </a:cxn>
                <a:cxn ang="0">
                  <a:pos x="0" y="43"/>
                </a:cxn>
                <a:cxn ang="0">
                  <a:pos x="0" y="43"/>
                </a:cxn>
                <a:cxn ang="0">
                  <a:pos x="0" y="45"/>
                </a:cxn>
                <a:cxn ang="0">
                  <a:pos x="1" y="47"/>
                </a:cxn>
                <a:cxn ang="0">
                  <a:pos x="3" y="47"/>
                </a:cxn>
                <a:cxn ang="0">
                  <a:pos x="4" y="48"/>
                </a:cxn>
                <a:cxn ang="0">
                  <a:pos x="6" y="47"/>
                </a:cxn>
                <a:cxn ang="0">
                  <a:pos x="7" y="47"/>
                </a:cxn>
                <a:cxn ang="0">
                  <a:pos x="8" y="45"/>
                </a:cxn>
                <a:cxn ang="0">
                  <a:pos x="9" y="43"/>
                </a:cxn>
                <a:cxn ang="0">
                  <a:pos x="9" y="6"/>
                </a:cxn>
                <a:cxn ang="0">
                  <a:pos x="9" y="6"/>
                </a:cxn>
                <a:cxn ang="0">
                  <a:pos x="8" y="3"/>
                </a:cxn>
                <a:cxn ang="0">
                  <a:pos x="7" y="1"/>
                </a:cxn>
                <a:cxn ang="0">
                  <a:pos x="6" y="0"/>
                </a:cxn>
                <a:cxn ang="0">
                  <a:pos x="4" y="0"/>
                </a:cxn>
                <a:cxn ang="0">
                  <a:pos x="3" y="0"/>
                </a:cxn>
                <a:cxn ang="0">
                  <a:pos x="1" y="1"/>
                </a:cxn>
                <a:cxn ang="0">
                  <a:pos x="0" y="3"/>
                </a:cxn>
                <a:cxn ang="0">
                  <a:pos x="0" y="6"/>
                </a:cxn>
                <a:cxn ang="0">
                  <a:pos x="0" y="6"/>
                </a:cxn>
              </a:cxnLst>
              <a:rect l="0" t="0" r="r" b="b"/>
              <a:pathLst>
                <a:path w="9" h="48">
                  <a:moveTo>
                    <a:pt x="0" y="6"/>
                  </a:moveTo>
                  <a:lnTo>
                    <a:pt x="0" y="43"/>
                  </a:lnTo>
                  <a:lnTo>
                    <a:pt x="0" y="43"/>
                  </a:lnTo>
                  <a:lnTo>
                    <a:pt x="0" y="45"/>
                  </a:lnTo>
                  <a:lnTo>
                    <a:pt x="1" y="47"/>
                  </a:lnTo>
                  <a:lnTo>
                    <a:pt x="3" y="47"/>
                  </a:lnTo>
                  <a:lnTo>
                    <a:pt x="4" y="48"/>
                  </a:lnTo>
                  <a:lnTo>
                    <a:pt x="6" y="47"/>
                  </a:lnTo>
                  <a:lnTo>
                    <a:pt x="7" y="47"/>
                  </a:lnTo>
                  <a:lnTo>
                    <a:pt x="8" y="45"/>
                  </a:lnTo>
                  <a:lnTo>
                    <a:pt x="9" y="43"/>
                  </a:lnTo>
                  <a:lnTo>
                    <a:pt x="9" y="6"/>
                  </a:lnTo>
                  <a:lnTo>
                    <a:pt x="9" y="6"/>
                  </a:lnTo>
                  <a:lnTo>
                    <a:pt x="8" y="3"/>
                  </a:lnTo>
                  <a:lnTo>
                    <a:pt x="7" y="1"/>
                  </a:lnTo>
                  <a:lnTo>
                    <a:pt x="6" y="0"/>
                  </a:lnTo>
                  <a:lnTo>
                    <a:pt x="4" y="0"/>
                  </a:lnTo>
                  <a:lnTo>
                    <a:pt x="3" y="0"/>
                  </a:lnTo>
                  <a:lnTo>
                    <a:pt x="1" y="1"/>
                  </a:lnTo>
                  <a:lnTo>
                    <a:pt x="0"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6" name="chenying0907 573"/>
            <p:cNvSpPr>
              <a:spLocks/>
            </p:cNvSpPr>
            <p:nvPr/>
          </p:nvSpPr>
          <p:spPr bwMode="auto">
            <a:xfrm>
              <a:off x="5567363" y="2225675"/>
              <a:ext cx="4763" cy="25400"/>
            </a:xfrm>
            <a:custGeom>
              <a:avLst/>
              <a:gdLst/>
              <a:ahLst/>
              <a:cxnLst>
                <a:cxn ang="0">
                  <a:pos x="0" y="4"/>
                </a:cxn>
                <a:cxn ang="0">
                  <a:pos x="0" y="42"/>
                </a:cxn>
                <a:cxn ang="0">
                  <a:pos x="0" y="42"/>
                </a:cxn>
                <a:cxn ang="0">
                  <a:pos x="0" y="45"/>
                </a:cxn>
                <a:cxn ang="0">
                  <a:pos x="1" y="47"/>
                </a:cxn>
                <a:cxn ang="0">
                  <a:pos x="3" y="47"/>
                </a:cxn>
                <a:cxn ang="0">
                  <a:pos x="4" y="48"/>
                </a:cxn>
                <a:cxn ang="0">
                  <a:pos x="6" y="47"/>
                </a:cxn>
                <a:cxn ang="0">
                  <a:pos x="8" y="47"/>
                </a:cxn>
                <a:cxn ang="0">
                  <a:pos x="9" y="45"/>
                </a:cxn>
                <a:cxn ang="0">
                  <a:pos x="9" y="42"/>
                </a:cxn>
                <a:cxn ang="0">
                  <a:pos x="9" y="4"/>
                </a:cxn>
                <a:cxn ang="0">
                  <a:pos x="9" y="4"/>
                </a:cxn>
                <a:cxn ang="0">
                  <a:pos x="9" y="3"/>
                </a:cxn>
                <a:cxn ang="0">
                  <a:pos x="8" y="1"/>
                </a:cxn>
                <a:cxn ang="0">
                  <a:pos x="6" y="0"/>
                </a:cxn>
                <a:cxn ang="0">
                  <a:pos x="4" y="0"/>
                </a:cxn>
                <a:cxn ang="0">
                  <a:pos x="3" y="0"/>
                </a:cxn>
                <a:cxn ang="0">
                  <a:pos x="1" y="1"/>
                </a:cxn>
                <a:cxn ang="0">
                  <a:pos x="0" y="3"/>
                </a:cxn>
                <a:cxn ang="0">
                  <a:pos x="0" y="4"/>
                </a:cxn>
                <a:cxn ang="0">
                  <a:pos x="0" y="4"/>
                </a:cxn>
              </a:cxnLst>
              <a:rect l="0" t="0" r="r" b="b"/>
              <a:pathLst>
                <a:path w="9" h="48">
                  <a:moveTo>
                    <a:pt x="0" y="4"/>
                  </a:moveTo>
                  <a:lnTo>
                    <a:pt x="0" y="42"/>
                  </a:lnTo>
                  <a:lnTo>
                    <a:pt x="0" y="42"/>
                  </a:lnTo>
                  <a:lnTo>
                    <a:pt x="0" y="45"/>
                  </a:lnTo>
                  <a:lnTo>
                    <a:pt x="1" y="47"/>
                  </a:lnTo>
                  <a:lnTo>
                    <a:pt x="3" y="47"/>
                  </a:lnTo>
                  <a:lnTo>
                    <a:pt x="4" y="48"/>
                  </a:lnTo>
                  <a:lnTo>
                    <a:pt x="6" y="47"/>
                  </a:lnTo>
                  <a:lnTo>
                    <a:pt x="8" y="47"/>
                  </a:lnTo>
                  <a:lnTo>
                    <a:pt x="9" y="45"/>
                  </a:lnTo>
                  <a:lnTo>
                    <a:pt x="9" y="42"/>
                  </a:lnTo>
                  <a:lnTo>
                    <a:pt x="9" y="4"/>
                  </a:lnTo>
                  <a:lnTo>
                    <a:pt x="9" y="4"/>
                  </a:lnTo>
                  <a:lnTo>
                    <a:pt x="9" y="3"/>
                  </a:lnTo>
                  <a:lnTo>
                    <a:pt x="8" y="1"/>
                  </a:lnTo>
                  <a:lnTo>
                    <a:pt x="6" y="0"/>
                  </a:lnTo>
                  <a:lnTo>
                    <a:pt x="4" y="0"/>
                  </a:lnTo>
                  <a:lnTo>
                    <a:pt x="3" y="0"/>
                  </a:lnTo>
                  <a:lnTo>
                    <a:pt x="1" y="1"/>
                  </a:lnTo>
                  <a:lnTo>
                    <a:pt x="0" y="3"/>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7" name="chenying0907 574"/>
            <p:cNvSpPr>
              <a:spLocks/>
            </p:cNvSpPr>
            <p:nvPr/>
          </p:nvSpPr>
          <p:spPr bwMode="auto">
            <a:xfrm>
              <a:off x="5597526" y="2243138"/>
              <a:ext cx="6350" cy="30163"/>
            </a:xfrm>
            <a:custGeom>
              <a:avLst/>
              <a:gdLst/>
              <a:ahLst/>
              <a:cxnLst>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 ang="0">
                  <a:pos x="1" y="17"/>
                </a:cxn>
                <a:cxn ang="0">
                  <a:pos x="2" y="28"/>
                </a:cxn>
                <a:cxn ang="0">
                  <a:pos x="2" y="39"/>
                </a:cxn>
                <a:cxn ang="0">
                  <a:pos x="1" y="46"/>
                </a:cxn>
                <a:cxn ang="0">
                  <a:pos x="0" y="51"/>
                </a:cxn>
                <a:cxn ang="0">
                  <a:pos x="0" y="51"/>
                </a:cxn>
                <a:cxn ang="0">
                  <a:pos x="0" y="53"/>
                </a:cxn>
                <a:cxn ang="0">
                  <a:pos x="1" y="55"/>
                </a:cxn>
                <a:cxn ang="0">
                  <a:pos x="2" y="56"/>
                </a:cxn>
                <a:cxn ang="0">
                  <a:pos x="3" y="57"/>
                </a:cxn>
                <a:cxn ang="0">
                  <a:pos x="5" y="57"/>
                </a:cxn>
                <a:cxn ang="0">
                  <a:pos x="7" y="57"/>
                </a:cxn>
                <a:cxn ang="0">
                  <a:pos x="8" y="55"/>
                </a:cxn>
                <a:cxn ang="0">
                  <a:pos x="9" y="54"/>
                </a:cxn>
                <a:cxn ang="0">
                  <a:pos x="9" y="54"/>
                </a:cxn>
                <a:cxn ang="0">
                  <a:pos x="10" y="48"/>
                </a:cxn>
                <a:cxn ang="0">
                  <a:pos x="11" y="42"/>
                </a:cxn>
                <a:cxn ang="0">
                  <a:pos x="11" y="29"/>
                </a:cxn>
                <a:cxn ang="0">
                  <a:pos x="10" y="17"/>
                </a:cxn>
                <a:cxn ang="0">
                  <a:pos x="9" y="5"/>
                </a:cxn>
                <a:cxn ang="0">
                  <a:pos x="9" y="5"/>
                </a:cxn>
              </a:cxnLst>
              <a:rect l="0" t="0" r="r" b="b"/>
              <a:pathLst>
                <a:path w="11" h="57">
                  <a:moveTo>
                    <a:pt x="9" y="5"/>
                  </a:moveTo>
                  <a:lnTo>
                    <a:pt x="9" y="5"/>
                  </a:lnTo>
                  <a:lnTo>
                    <a:pt x="9" y="3"/>
                  </a:lnTo>
                  <a:lnTo>
                    <a:pt x="8" y="1"/>
                  </a:lnTo>
                  <a:lnTo>
                    <a:pt x="6" y="0"/>
                  </a:lnTo>
                  <a:lnTo>
                    <a:pt x="4" y="0"/>
                  </a:lnTo>
                  <a:lnTo>
                    <a:pt x="3" y="0"/>
                  </a:lnTo>
                  <a:lnTo>
                    <a:pt x="1" y="1"/>
                  </a:lnTo>
                  <a:lnTo>
                    <a:pt x="0" y="3"/>
                  </a:lnTo>
                  <a:lnTo>
                    <a:pt x="0" y="5"/>
                  </a:lnTo>
                  <a:lnTo>
                    <a:pt x="0" y="5"/>
                  </a:lnTo>
                  <a:lnTo>
                    <a:pt x="1" y="17"/>
                  </a:lnTo>
                  <a:lnTo>
                    <a:pt x="2" y="28"/>
                  </a:lnTo>
                  <a:lnTo>
                    <a:pt x="2" y="39"/>
                  </a:lnTo>
                  <a:lnTo>
                    <a:pt x="1" y="46"/>
                  </a:lnTo>
                  <a:lnTo>
                    <a:pt x="0" y="51"/>
                  </a:lnTo>
                  <a:lnTo>
                    <a:pt x="0" y="51"/>
                  </a:lnTo>
                  <a:lnTo>
                    <a:pt x="0" y="53"/>
                  </a:lnTo>
                  <a:lnTo>
                    <a:pt x="1" y="55"/>
                  </a:lnTo>
                  <a:lnTo>
                    <a:pt x="2" y="56"/>
                  </a:lnTo>
                  <a:lnTo>
                    <a:pt x="3" y="57"/>
                  </a:lnTo>
                  <a:lnTo>
                    <a:pt x="5" y="57"/>
                  </a:lnTo>
                  <a:lnTo>
                    <a:pt x="7" y="57"/>
                  </a:lnTo>
                  <a:lnTo>
                    <a:pt x="8" y="55"/>
                  </a:lnTo>
                  <a:lnTo>
                    <a:pt x="9" y="54"/>
                  </a:lnTo>
                  <a:lnTo>
                    <a:pt x="9" y="54"/>
                  </a:lnTo>
                  <a:lnTo>
                    <a:pt x="10" y="48"/>
                  </a:lnTo>
                  <a:lnTo>
                    <a:pt x="11" y="42"/>
                  </a:lnTo>
                  <a:lnTo>
                    <a:pt x="11" y="29"/>
                  </a:lnTo>
                  <a:lnTo>
                    <a:pt x="10" y="17"/>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8" name="chenying0907 575"/>
            <p:cNvSpPr>
              <a:spLocks/>
            </p:cNvSpPr>
            <p:nvPr/>
          </p:nvSpPr>
          <p:spPr bwMode="auto">
            <a:xfrm>
              <a:off x="5354638" y="2393950"/>
              <a:ext cx="6350" cy="31750"/>
            </a:xfrm>
            <a:custGeom>
              <a:avLst/>
              <a:gdLst/>
              <a:ahLst/>
              <a:cxnLst>
                <a:cxn ang="0">
                  <a:pos x="4" y="4"/>
                </a:cxn>
                <a:cxn ang="0">
                  <a:pos x="4" y="4"/>
                </a:cxn>
                <a:cxn ang="0">
                  <a:pos x="4" y="30"/>
                </a:cxn>
                <a:cxn ang="0">
                  <a:pos x="3" y="43"/>
                </a:cxn>
                <a:cxn ang="0">
                  <a:pos x="0" y="55"/>
                </a:cxn>
                <a:cxn ang="0">
                  <a:pos x="0" y="55"/>
                </a:cxn>
                <a:cxn ang="0">
                  <a:pos x="0" y="57"/>
                </a:cxn>
                <a:cxn ang="0">
                  <a:pos x="0" y="59"/>
                </a:cxn>
                <a:cxn ang="0">
                  <a:pos x="1" y="60"/>
                </a:cxn>
                <a:cxn ang="0">
                  <a:pos x="3" y="61"/>
                </a:cxn>
                <a:cxn ang="0">
                  <a:pos x="5" y="61"/>
                </a:cxn>
                <a:cxn ang="0">
                  <a:pos x="6" y="61"/>
                </a:cxn>
                <a:cxn ang="0">
                  <a:pos x="8" y="59"/>
                </a:cxn>
                <a:cxn ang="0">
                  <a:pos x="9" y="58"/>
                </a:cxn>
                <a:cxn ang="0">
                  <a:pos x="9" y="58"/>
                </a:cxn>
                <a:cxn ang="0">
                  <a:pos x="12" y="45"/>
                </a:cxn>
                <a:cxn ang="0">
                  <a:pos x="14" y="31"/>
                </a:cxn>
                <a:cxn ang="0">
                  <a:pos x="14" y="4"/>
                </a:cxn>
                <a:cxn ang="0">
                  <a:pos x="14" y="4"/>
                </a:cxn>
                <a:cxn ang="0">
                  <a:pos x="14" y="2"/>
                </a:cxn>
                <a:cxn ang="0">
                  <a:pos x="12" y="1"/>
                </a:cxn>
                <a:cxn ang="0">
                  <a:pos x="11" y="0"/>
                </a:cxn>
                <a:cxn ang="0">
                  <a:pos x="9" y="0"/>
                </a:cxn>
                <a:cxn ang="0">
                  <a:pos x="7" y="0"/>
                </a:cxn>
                <a:cxn ang="0">
                  <a:pos x="6" y="1"/>
                </a:cxn>
                <a:cxn ang="0">
                  <a:pos x="5" y="2"/>
                </a:cxn>
                <a:cxn ang="0">
                  <a:pos x="4" y="4"/>
                </a:cxn>
                <a:cxn ang="0">
                  <a:pos x="4" y="4"/>
                </a:cxn>
              </a:cxnLst>
              <a:rect l="0" t="0" r="r" b="b"/>
              <a:pathLst>
                <a:path w="14" h="61">
                  <a:moveTo>
                    <a:pt x="4" y="4"/>
                  </a:moveTo>
                  <a:lnTo>
                    <a:pt x="4" y="4"/>
                  </a:lnTo>
                  <a:lnTo>
                    <a:pt x="4" y="30"/>
                  </a:lnTo>
                  <a:lnTo>
                    <a:pt x="3" y="43"/>
                  </a:lnTo>
                  <a:lnTo>
                    <a:pt x="0" y="55"/>
                  </a:lnTo>
                  <a:lnTo>
                    <a:pt x="0" y="55"/>
                  </a:lnTo>
                  <a:lnTo>
                    <a:pt x="0" y="57"/>
                  </a:lnTo>
                  <a:lnTo>
                    <a:pt x="0" y="59"/>
                  </a:lnTo>
                  <a:lnTo>
                    <a:pt x="1" y="60"/>
                  </a:lnTo>
                  <a:lnTo>
                    <a:pt x="3" y="61"/>
                  </a:lnTo>
                  <a:lnTo>
                    <a:pt x="5" y="61"/>
                  </a:lnTo>
                  <a:lnTo>
                    <a:pt x="6" y="61"/>
                  </a:lnTo>
                  <a:lnTo>
                    <a:pt x="8" y="59"/>
                  </a:lnTo>
                  <a:lnTo>
                    <a:pt x="9" y="58"/>
                  </a:lnTo>
                  <a:lnTo>
                    <a:pt x="9" y="58"/>
                  </a:lnTo>
                  <a:lnTo>
                    <a:pt x="12" y="45"/>
                  </a:lnTo>
                  <a:lnTo>
                    <a:pt x="14" y="31"/>
                  </a:lnTo>
                  <a:lnTo>
                    <a:pt x="14" y="4"/>
                  </a:lnTo>
                  <a:lnTo>
                    <a:pt x="14" y="4"/>
                  </a:lnTo>
                  <a:lnTo>
                    <a:pt x="14" y="2"/>
                  </a:lnTo>
                  <a:lnTo>
                    <a:pt x="12" y="1"/>
                  </a:lnTo>
                  <a:lnTo>
                    <a:pt x="11" y="0"/>
                  </a:lnTo>
                  <a:lnTo>
                    <a:pt x="9" y="0"/>
                  </a:lnTo>
                  <a:lnTo>
                    <a:pt x="7" y="0"/>
                  </a:lnTo>
                  <a:lnTo>
                    <a:pt x="6" y="1"/>
                  </a:lnTo>
                  <a:lnTo>
                    <a:pt x="5" y="2"/>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9" name="chenying0907 576"/>
            <p:cNvSpPr>
              <a:spLocks/>
            </p:cNvSpPr>
            <p:nvPr/>
          </p:nvSpPr>
          <p:spPr bwMode="auto">
            <a:xfrm>
              <a:off x="5367338" y="2428875"/>
              <a:ext cx="4763" cy="39688"/>
            </a:xfrm>
            <a:custGeom>
              <a:avLst/>
              <a:gdLst/>
              <a:ahLst/>
              <a:cxnLst>
                <a:cxn ang="0">
                  <a:pos x="0" y="5"/>
                </a:cxn>
                <a:cxn ang="0">
                  <a:pos x="0" y="72"/>
                </a:cxn>
                <a:cxn ang="0">
                  <a:pos x="0" y="72"/>
                </a:cxn>
                <a:cxn ang="0">
                  <a:pos x="0" y="73"/>
                </a:cxn>
                <a:cxn ang="0">
                  <a:pos x="1" y="75"/>
                </a:cxn>
                <a:cxn ang="0">
                  <a:pos x="3" y="76"/>
                </a:cxn>
                <a:cxn ang="0">
                  <a:pos x="4" y="76"/>
                </a:cxn>
                <a:cxn ang="0">
                  <a:pos x="6" y="76"/>
                </a:cxn>
                <a:cxn ang="0">
                  <a:pos x="7" y="75"/>
                </a:cxn>
                <a:cxn ang="0">
                  <a:pos x="8" y="73"/>
                </a:cxn>
                <a:cxn ang="0">
                  <a:pos x="9" y="72"/>
                </a:cxn>
                <a:cxn ang="0">
                  <a:pos x="9" y="5"/>
                </a:cxn>
                <a:cxn ang="0">
                  <a:pos x="9" y="5"/>
                </a:cxn>
                <a:cxn ang="0">
                  <a:pos x="8" y="2"/>
                </a:cxn>
                <a:cxn ang="0">
                  <a:pos x="7" y="1"/>
                </a:cxn>
                <a:cxn ang="0">
                  <a:pos x="6" y="0"/>
                </a:cxn>
                <a:cxn ang="0">
                  <a:pos x="4" y="0"/>
                </a:cxn>
                <a:cxn ang="0">
                  <a:pos x="3" y="0"/>
                </a:cxn>
                <a:cxn ang="0">
                  <a:pos x="1" y="1"/>
                </a:cxn>
                <a:cxn ang="0">
                  <a:pos x="0" y="2"/>
                </a:cxn>
                <a:cxn ang="0">
                  <a:pos x="0" y="5"/>
                </a:cxn>
                <a:cxn ang="0">
                  <a:pos x="0" y="5"/>
                </a:cxn>
              </a:cxnLst>
              <a:rect l="0" t="0" r="r" b="b"/>
              <a:pathLst>
                <a:path w="9" h="76">
                  <a:moveTo>
                    <a:pt x="0" y="5"/>
                  </a:moveTo>
                  <a:lnTo>
                    <a:pt x="0" y="72"/>
                  </a:lnTo>
                  <a:lnTo>
                    <a:pt x="0" y="72"/>
                  </a:lnTo>
                  <a:lnTo>
                    <a:pt x="0" y="73"/>
                  </a:lnTo>
                  <a:lnTo>
                    <a:pt x="1" y="75"/>
                  </a:lnTo>
                  <a:lnTo>
                    <a:pt x="3" y="76"/>
                  </a:lnTo>
                  <a:lnTo>
                    <a:pt x="4" y="76"/>
                  </a:lnTo>
                  <a:lnTo>
                    <a:pt x="6" y="76"/>
                  </a:lnTo>
                  <a:lnTo>
                    <a:pt x="7" y="75"/>
                  </a:lnTo>
                  <a:lnTo>
                    <a:pt x="8" y="73"/>
                  </a:lnTo>
                  <a:lnTo>
                    <a:pt x="9" y="72"/>
                  </a:lnTo>
                  <a:lnTo>
                    <a:pt x="9" y="5"/>
                  </a:lnTo>
                  <a:lnTo>
                    <a:pt x="9" y="5"/>
                  </a:lnTo>
                  <a:lnTo>
                    <a:pt x="8" y="2"/>
                  </a:lnTo>
                  <a:lnTo>
                    <a:pt x="7" y="1"/>
                  </a:lnTo>
                  <a:lnTo>
                    <a:pt x="6" y="0"/>
                  </a:lnTo>
                  <a:lnTo>
                    <a:pt x="4" y="0"/>
                  </a:lnTo>
                  <a:lnTo>
                    <a:pt x="3" y="0"/>
                  </a:lnTo>
                  <a:lnTo>
                    <a:pt x="1"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0" name="chenying0907 577"/>
            <p:cNvSpPr>
              <a:spLocks/>
            </p:cNvSpPr>
            <p:nvPr/>
          </p:nvSpPr>
          <p:spPr bwMode="auto">
            <a:xfrm>
              <a:off x="5384801" y="2454275"/>
              <a:ext cx="4763" cy="39688"/>
            </a:xfrm>
            <a:custGeom>
              <a:avLst/>
              <a:gdLst/>
              <a:ahLst/>
              <a:cxnLst>
                <a:cxn ang="0">
                  <a:pos x="0" y="4"/>
                </a:cxn>
                <a:cxn ang="0">
                  <a:pos x="0" y="70"/>
                </a:cxn>
                <a:cxn ang="0">
                  <a:pos x="0" y="70"/>
                </a:cxn>
                <a:cxn ang="0">
                  <a:pos x="0" y="72"/>
                </a:cxn>
                <a:cxn ang="0">
                  <a:pos x="1" y="74"/>
                </a:cxn>
                <a:cxn ang="0">
                  <a:pos x="3" y="75"/>
                </a:cxn>
                <a:cxn ang="0">
                  <a:pos x="4" y="75"/>
                </a:cxn>
                <a:cxn ang="0">
                  <a:pos x="6" y="75"/>
                </a:cxn>
                <a:cxn ang="0">
                  <a:pos x="8" y="74"/>
                </a:cxn>
                <a:cxn ang="0">
                  <a:pos x="9" y="72"/>
                </a:cxn>
                <a:cxn ang="0">
                  <a:pos x="9" y="70"/>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75">
                  <a:moveTo>
                    <a:pt x="0" y="4"/>
                  </a:moveTo>
                  <a:lnTo>
                    <a:pt x="0" y="70"/>
                  </a:lnTo>
                  <a:lnTo>
                    <a:pt x="0" y="70"/>
                  </a:lnTo>
                  <a:lnTo>
                    <a:pt x="0" y="72"/>
                  </a:lnTo>
                  <a:lnTo>
                    <a:pt x="1" y="74"/>
                  </a:lnTo>
                  <a:lnTo>
                    <a:pt x="3" y="75"/>
                  </a:lnTo>
                  <a:lnTo>
                    <a:pt x="4" y="75"/>
                  </a:lnTo>
                  <a:lnTo>
                    <a:pt x="6" y="75"/>
                  </a:lnTo>
                  <a:lnTo>
                    <a:pt x="8" y="74"/>
                  </a:lnTo>
                  <a:lnTo>
                    <a:pt x="9" y="72"/>
                  </a:lnTo>
                  <a:lnTo>
                    <a:pt x="9" y="70"/>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1" name="chenying0907 578"/>
            <p:cNvSpPr>
              <a:spLocks/>
            </p:cNvSpPr>
            <p:nvPr/>
          </p:nvSpPr>
          <p:spPr bwMode="auto">
            <a:xfrm>
              <a:off x="5402263" y="2479675"/>
              <a:ext cx="6350" cy="39688"/>
            </a:xfrm>
            <a:custGeom>
              <a:avLst/>
              <a:gdLst/>
              <a:ahLst/>
              <a:cxnLst>
                <a:cxn ang="0">
                  <a:pos x="14" y="5"/>
                </a:cxn>
                <a:cxn ang="0">
                  <a:pos x="14" y="5"/>
                </a:cxn>
                <a:cxn ang="0">
                  <a:pos x="13" y="2"/>
                </a:cxn>
                <a:cxn ang="0">
                  <a:pos x="12" y="1"/>
                </a:cxn>
                <a:cxn ang="0">
                  <a:pos x="11" y="0"/>
                </a:cxn>
                <a:cxn ang="0">
                  <a:pos x="9" y="0"/>
                </a:cxn>
                <a:cxn ang="0">
                  <a:pos x="8" y="0"/>
                </a:cxn>
                <a:cxn ang="0">
                  <a:pos x="6" y="1"/>
                </a:cxn>
                <a:cxn ang="0">
                  <a:pos x="5" y="2"/>
                </a:cxn>
                <a:cxn ang="0">
                  <a:pos x="4" y="5"/>
                </a:cxn>
                <a:cxn ang="0">
                  <a:pos x="4" y="5"/>
                </a:cxn>
                <a:cxn ang="0">
                  <a:pos x="4" y="14"/>
                </a:cxn>
                <a:cxn ang="0">
                  <a:pos x="2" y="23"/>
                </a:cxn>
                <a:cxn ang="0">
                  <a:pos x="1" y="32"/>
                </a:cxn>
                <a:cxn ang="0">
                  <a:pos x="0" y="41"/>
                </a:cxn>
                <a:cxn ang="0">
                  <a:pos x="0" y="41"/>
                </a:cxn>
                <a:cxn ang="0">
                  <a:pos x="0" y="49"/>
                </a:cxn>
                <a:cxn ang="0">
                  <a:pos x="1" y="57"/>
                </a:cxn>
                <a:cxn ang="0">
                  <a:pos x="3" y="66"/>
                </a:cxn>
                <a:cxn ang="0">
                  <a:pos x="5" y="74"/>
                </a:cxn>
                <a:cxn ang="0">
                  <a:pos x="5" y="74"/>
                </a:cxn>
                <a:cxn ang="0">
                  <a:pos x="6" y="75"/>
                </a:cxn>
                <a:cxn ang="0">
                  <a:pos x="8" y="76"/>
                </a:cxn>
                <a:cxn ang="0">
                  <a:pos x="9" y="76"/>
                </a:cxn>
                <a:cxn ang="0">
                  <a:pos x="11" y="75"/>
                </a:cxn>
                <a:cxn ang="0">
                  <a:pos x="13" y="73"/>
                </a:cxn>
                <a:cxn ang="0">
                  <a:pos x="13" y="71"/>
                </a:cxn>
                <a:cxn ang="0">
                  <a:pos x="13" y="69"/>
                </a:cxn>
                <a:cxn ang="0">
                  <a:pos x="13" y="69"/>
                </a:cxn>
                <a:cxn ang="0">
                  <a:pos x="11" y="60"/>
                </a:cxn>
                <a:cxn ang="0">
                  <a:pos x="9" y="53"/>
                </a:cxn>
                <a:cxn ang="0">
                  <a:pos x="9" y="45"/>
                </a:cxn>
                <a:cxn ang="0">
                  <a:pos x="10" y="37"/>
                </a:cxn>
                <a:cxn ang="0">
                  <a:pos x="12" y="21"/>
                </a:cxn>
                <a:cxn ang="0">
                  <a:pos x="14" y="5"/>
                </a:cxn>
                <a:cxn ang="0">
                  <a:pos x="14" y="5"/>
                </a:cxn>
              </a:cxnLst>
              <a:rect l="0" t="0" r="r" b="b"/>
              <a:pathLst>
                <a:path w="14" h="76">
                  <a:moveTo>
                    <a:pt x="14" y="5"/>
                  </a:moveTo>
                  <a:lnTo>
                    <a:pt x="14" y="5"/>
                  </a:lnTo>
                  <a:lnTo>
                    <a:pt x="13" y="2"/>
                  </a:lnTo>
                  <a:lnTo>
                    <a:pt x="12" y="1"/>
                  </a:lnTo>
                  <a:lnTo>
                    <a:pt x="11" y="0"/>
                  </a:lnTo>
                  <a:lnTo>
                    <a:pt x="9" y="0"/>
                  </a:lnTo>
                  <a:lnTo>
                    <a:pt x="8" y="0"/>
                  </a:lnTo>
                  <a:lnTo>
                    <a:pt x="6" y="1"/>
                  </a:lnTo>
                  <a:lnTo>
                    <a:pt x="5" y="2"/>
                  </a:lnTo>
                  <a:lnTo>
                    <a:pt x="4" y="5"/>
                  </a:lnTo>
                  <a:lnTo>
                    <a:pt x="4" y="5"/>
                  </a:lnTo>
                  <a:lnTo>
                    <a:pt x="4" y="14"/>
                  </a:lnTo>
                  <a:lnTo>
                    <a:pt x="2" y="23"/>
                  </a:lnTo>
                  <a:lnTo>
                    <a:pt x="1" y="32"/>
                  </a:lnTo>
                  <a:lnTo>
                    <a:pt x="0" y="41"/>
                  </a:lnTo>
                  <a:lnTo>
                    <a:pt x="0" y="41"/>
                  </a:lnTo>
                  <a:lnTo>
                    <a:pt x="0" y="49"/>
                  </a:lnTo>
                  <a:lnTo>
                    <a:pt x="1" y="57"/>
                  </a:lnTo>
                  <a:lnTo>
                    <a:pt x="3" y="66"/>
                  </a:lnTo>
                  <a:lnTo>
                    <a:pt x="5" y="74"/>
                  </a:lnTo>
                  <a:lnTo>
                    <a:pt x="5" y="74"/>
                  </a:lnTo>
                  <a:lnTo>
                    <a:pt x="6" y="75"/>
                  </a:lnTo>
                  <a:lnTo>
                    <a:pt x="8" y="76"/>
                  </a:lnTo>
                  <a:lnTo>
                    <a:pt x="9" y="76"/>
                  </a:lnTo>
                  <a:lnTo>
                    <a:pt x="11" y="75"/>
                  </a:lnTo>
                  <a:lnTo>
                    <a:pt x="13" y="73"/>
                  </a:lnTo>
                  <a:lnTo>
                    <a:pt x="13" y="71"/>
                  </a:lnTo>
                  <a:lnTo>
                    <a:pt x="13" y="69"/>
                  </a:lnTo>
                  <a:lnTo>
                    <a:pt x="13" y="69"/>
                  </a:lnTo>
                  <a:lnTo>
                    <a:pt x="11" y="60"/>
                  </a:lnTo>
                  <a:lnTo>
                    <a:pt x="9" y="53"/>
                  </a:lnTo>
                  <a:lnTo>
                    <a:pt x="9" y="45"/>
                  </a:lnTo>
                  <a:lnTo>
                    <a:pt x="10" y="37"/>
                  </a:lnTo>
                  <a:lnTo>
                    <a:pt x="12" y="21"/>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2" name="chenying0907 579"/>
            <p:cNvSpPr>
              <a:spLocks/>
            </p:cNvSpPr>
            <p:nvPr/>
          </p:nvSpPr>
          <p:spPr bwMode="auto">
            <a:xfrm>
              <a:off x="5426076" y="2497138"/>
              <a:ext cx="7938" cy="30163"/>
            </a:xfrm>
            <a:custGeom>
              <a:avLst/>
              <a:gdLst/>
              <a:ahLst/>
              <a:cxnLst>
                <a:cxn ang="0">
                  <a:pos x="7" y="3"/>
                </a:cxn>
                <a:cxn ang="0">
                  <a:pos x="7" y="3"/>
                </a:cxn>
                <a:cxn ang="0">
                  <a:pos x="4" y="9"/>
                </a:cxn>
                <a:cxn ang="0">
                  <a:pos x="1" y="14"/>
                </a:cxn>
                <a:cxn ang="0">
                  <a:pos x="0" y="20"/>
                </a:cxn>
                <a:cxn ang="0">
                  <a:pos x="0" y="26"/>
                </a:cxn>
                <a:cxn ang="0">
                  <a:pos x="0" y="40"/>
                </a:cxn>
                <a:cxn ang="0">
                  <a:pos x="1" y="52"/>
                </a:cxn>
                <a:cxn ang="0">
                  <a:pos x="1" y="52"/>
                </a:cxn>
                <a:cxn ang="0">
                  <a:pos x="1" y="54"/>
                </a:cxn>
                <a:cxn ang="0">
                  <a:pos x="3" y="55"/>
                </a:cxn>
                <a:cxn ang="0">
                  <a:pos x="5" y="56"/>
                </a:cxn>
                <a:cxn ang="0">
                  <a:pos x="6" y="57"/>
                </a:cxn>
                <a:cxn ang="0">
                  <a:pos x="8" y="56"/>
                </a:cxn>
                <a:cxn ang="0">
                  <a:pos x="10" y="55"/>
                </a:cxn>
                <a:cxn ang="0">
                  <a:pos x="11" y="54"/>
                </a:cxn>
                <a:cxn ang="0">
                  <a:pos x="11" y="52"/>
                </a:cxn>
                <a:cxn ang="0">
                  <a:pos x="11" y="52"/>
                </a:cxn>
                <a:cxn ang="0">
                  <a:pos x="10" y="29"/>
                </a:cxn>
                <a:cxn ang="0">
                  <a:pos x="10" y="23"/>
                </a:cxn>
                <a:cxn ang="0">
                  <a:pos x="11" y="18"/>
                </a:cxn>
                <a:cxn ang="0">
                  <a:pos x="12" y="13"/>
                </a:cxn>
                <a:cxn ang="0">
                  <a:pos x="15" y="8"/>
                </a:cxn>
                <a:cxn ang="0">
                  <a:pos x="15" y="8"/>
                </a:cxn>
                <a:cxn ang="0">
                  <a:pos x="16" y="6"/>
                </a:cxn>
                <a:cxn ang="0">
                  <a:pos x="15" y="4"/>
                </a:cxn>
                <a:cxn ang="0">
                  <a:pos x="15" y="2"/>
                </a:cxn>
                <a:cxn ang="0">
                  <a:pos x="13" y="0"/>
                </a:cxn>
                <a:cxn ang="0">
                  <a:pos x="12" y="0"/>
                </a:cxn>
                <a:cxn ang="0">
                  <a:pos x="10" y="0"/>
                </a:cxn>
                <a:cxn ang="0">
                  <a:pos x="8" y="0"/>
                </a:cxn>
                <a:cxn ang="0">
                  <a:pos x="7" y="3"/>
                </a:cxn>
                <a:cxn ang="0">
                  <a:pos x="7" y="3"/>
                </a:cxn>
              </a:cxnLst>
              <a:rect l="0" t="0" r="r" b="b"/>
              <a:pathLst>
                <a:path w="16" h="57">
                  <a:moveTo>
                    <a:pt x="7" y="3"/>
                  </a:moveTo>
                  <a:lnTo>
                    <a:pt x="7" y="3"/>
                  </a:lnTo>
                  <a:lnTo>
                    <a:pt x="4" y="9"/>
                  </a:lnTo>
                  <a:lnTo>
                    <a:pt x="1" y="14"/>
                  </a:lnTo>
                  <a:lnTo>
                    <a:pt x="0" y="20"/>
                  </a:lnTo>
                  <a:lnTo>
                    <a:pt x="0" y="26"/>
                  </a:lnTo>
                  <a:lnTo>
                    <a:pt x="0" y="40"/>
                  </a:lnTo>
                  <a:lnTo>
                    <a:pt x="1" y="52"/>
                  </a:lnTo>
                  <a:lnTo>
                    <a:pt x="1" y="52"/>
                  </a:lnTo>
                  <a:lnTo>
                    <a:pt x="1" y="54"/>
                  </a:lnTo>
                  <a:lnTo>
                    <a:pt x="3" y="55"/>
                  </a:lnTo>
                  <a:lnTo>
                    <a:pt x="5" y="56"/>
                  </a:lnTo>
                  <a:lnTo>
                    <a:pt x="6" y="57"/>
                  </a:lnTo>
                  <a:lnTo>
                    <a:pt x="8" y="56"/>
                  </a:lnTo>
                  <a:lnTo>
                    <a:pt x="10" y="55"/>
                  </a:lnTo>
                  <a:lnTo>
                    <a:pt x="11" y="54"/>
                  </a:lnTo>
                  <a:lnTo>
                    <a:pt x="11" y="52"/>
                  </a:lnTo>
                  <a:lnTo>
                    <a:pt x="11" y="52"/>
                  </a:lnTo>
                  <a:lnTo>
                    <a:pt x="10" y="29"/>
                  </a:lnTo>
                  <a:lnTo>
                    <a:pt x="10" y="23"/>
                  </a:lnTo>
                  <a:lnTo>
                    <a:pt x="11" y="18"/>
                  </a:lnTo>
                  <a:lnTo>
                    <a:pt x="12" y="13"/>
                  </a:lnTo>
                  <a:lnTo>
                    <a:pt x="15" y="8"/>
                  </a:lnTo>
                  <a:lnTo>
                    <a:pt x="15" y="8"/>
                  </a:lnTo>
                  <a:lnTo>
                    <a:pt x="16" y="6"/>
                  </a:lnTo>
                  <a:lnTo>
                    <a:pt x="15" y="4"/>
                  </a:lnTo>
                  <a:lnTo>
                    <a:pt x="15" y="2"/>
                  </a:lnTo>
                  <a:lnTo>
                    <a:pt x="13" y="0"/>
                  </a:lnTo>
                  <a:lnTo>
                    <a:pt x="12" y="0"/>
                  </a:lnTo>
                  <a:lnTo>
                    <a:pt x="10" y="0"/>
                  </a:lnTo>
                  <a:lnTo>
                    <a:pt x="8" y="0"/>
                  </a:lnTo>
                  <a:lnTo>
                    <a:pt x="7" y="3"/>
                  </a:lnTo>
                  <a:lnTo>
                    <a:pt x="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3" name="chenying0907 580"/>
            <p:cNvSpPr>
              <a:spLocks/>
            </p:cNvSpPr>
            <p:nvPr/>
          </p:nvSpPr>
          <p:spPr bwMode="auto">
            <a:xfrm>
              <a:off x="5446713" y="2514600"/>
              <a:ext cx="7938" cy="36513"/>
            </a:xfrm>
            <a:custGeom>
              <a:avLst/>
              <a:gdLst/>
              <a:ahLst/>
              <a:cxnLst>
                <a:cxn ang="0">
                  <a:pos x="15" y="64"/>
                </a:cxn>
                <a:cxn ang="0">
                  <a:pos x="15" y="64"/>
                </a:cxn>
                <a:cxn ang="0">
                  <a:pos x="12" y="56"/>
                </a:cxn>
                <a:cxn ang="0">
                  <a:pos x="10" y="49"/>
                </a:cxn>
                <a:cxn ang="0">
                  <a:pos x="9" y="42"/>
                </a:cxn>
                <a:cxn ang="0">
                  <a:pos x="9" y="35"/>
                </a:cxn>
                <a:cxn ang="0">
                  <a:pos x="10" y="19"/>
                </a:cxn>
                <a:cxn ang="0">
                  <a:pos x="11" y="4"/>
                </a:cxn>
                <a:cxn ang="0">
                  <a:pos x="11" y="4"/>
                </a:cxn>
                <a:cxn ang="0">
                  <a:pos x="10" y="2"/>
                </a:cxn>
                <a:cxn ang="0">
                  <a:pos x="9" y="1"/>
                </a:cxn>
                <a:cxn ang="0">
                  <a:pos x="8" y="0"/>
                </a:cxn>
                <a:cxn ang="0">
                  <a:pos x="6" y="0"/>
                </a:cxn>
                <a:cxn ang="0">
                  <a:pos x="4" y="0"/>
                </a:cxn>
                <a:cxn ang="0">
                  <a:pos x="3" y="1"/>
                </a:cxn>
                <a:cxn ang="0">
                  <a:pos x="2" y="2"/>
                </a:cxn>
                <a:cxn ang="0">
                  <a:pos x="2" y="4"/>
                </a:cxn>
                <a:cxn ang="0">
                  <a:pos x="2" y="4"/>
                </a:cxn>
                <a:cxn ang="0">
                  <a:pos x="1" y="20"/>
                </a:cxn>
                <a:cxn ang="0">
                  <a:pos x="0" y="37"/>
                </a:cxn>
                <a:cxn ang="0">
                  <a:pos x="0" y="45"/>
                </a:cxn>
                <a:cxn ang="0">
                  <a:pos x="1" y="53"/>
                </a:cxn>
                <a:cxn ang="0">
                  <a:pos x="3" y="60"/>
                </a:cxn>
                <a:cxn ang="0">
                  <a:pos x="7" y="68"/>
                </a:cxn>
                <a:cxn ang="0">
                  <a:pos x="7" y="68"/>
                </a:cxn>
                <a:cxn ang="0">
                  <a:pos x="8" y="70"/>
                </a:cxn>
                <a:cxn ang="0">
                  <a:pos x="10" y="70"/>
                </a:cxn>
                <a:cxn ang="0">
                  <a:pos x="11" y="70"/>
                </a:cxn>
                <a:cxn ang="0">
                  <a:pos x="13" y="70"/>
                </a:cxn>
                <a:cxn ang="0">
                  <a:pos x="14" y="69"/>
                </a:cxn>
                <a:cxn ang="0">
                  <a:pos x="15" y="67"/>
                </a:cxn>
                <a:cxn ang="0">
                  <a:pos x="15" y="66"/>
                </a:cxn>
                <a:cxn ang="0">
                  <a:pos x="15" y="64"/>
                </a:cxn>
                <a:cxn ang="0">
                  <a:pos x="15" y="64"/>
                </a:cxn>
              </a:cxnLst>
              <a:rect l="0" t="0" r="r" b="b"/>
              <a:pathLst>
                <a:path w="15" h="70">
                  <a:moveTo>
                    <a:pt x="15" y="64"/>
                  </a:moveTo>
                  <a:lnTo>
                    <a:pt x="15" y="64"/>
                  </a:lnTo>
                  <a:lnTo>
                    <a:pt x="12" y="56"/>
                  </a:lnTo>
                  <a:lnTo>
                    <a:pt x="10" y="49"/>
                  </a:lnTo>
                  <a:lnTo>
                    <a:pt x="9" y="42"/>
                  </a:lnTo>
                  <a:lnTo>
                    <a:pt x="9" y="35"/>
                  </a:lnTo>
                  <a:lnTo>
                    <a:pt x="10" y="19"/>
                  </a:lnTo>
                  <a:lnTo>
                    <a:pt x="11" y="4"/>
                  </a:lnTo>
                  <a:lnTo>
                    <a:pt x="11" y="4"/>
                  </a:lnTo>
                  <a:lnTo>
                    <a:pt x="10" y="2"/>
                  </a:lnTo>
                  <a:lnTo>
                    <a:pt x="9" y="1"/>
                  </a:lnTo>
                  <a:lnTo>
                    <a:pt x="8" y="0"/>
                  </a:lnTo>
                  <a:lnTo>
                    <a:pt x="6" y="0"/>
                  </a:lnTo>
                  <a:lnTo>
                    <a:pt x="4" y="0"/>
                  </a:lnTo>
                  <a:lnTo>
                    <a:pt x="3" y="1"/>
                  </a:lnTo>
                  <a:lnTo>
                    <a:pt x="2" y="2"/>
                  </a:lnTo>
                  <a:lnTo>
                    <a:pt x="2" y="4"/>
                  </a:lnTo>
                  <a:lnTo>
                    <a:pt x="2" y="4"/>
                  </a:lnTo>
                  <a:lnTo>
                    <a:pt x="1" y="20"/>
                  </a:lnTo>
                  <a:lnTo>
                    <a:pt x="0" y="37"/>
                  </a:lnTo>
                  <a:lnTo>
                    <a:pt x="0" y="45"/>
                  </a:lnTo>
                  <a:lnTo>
                    <a:pt x="1" y="53"/>
                  </a:lnTo>
                  <a:lnTo>
                    <a:pt x="3" y="60"/>
                  </a:lnTo>
                  <a:lnTo>
                    <a:pt x="7" y="68"/>
                  </a:lnTo>
                  <a:lnTo>
                    <a:pt x="7" y="68"/>
                  </a:lnTo>
                  <a:lnTo>
                    <a:pt x="8" y="70"/>
                  </a:lnTo>
                  <a:lnTo>
                    <a:pt x="10" y="70"/>
                  </a:lnTo>
                  <a:lnTo>
                    <a:pt x="11" y="70"/>
                  </a:lnTo>
                  <a:lnTo>
                    <a:pt x="13" y="70"/>
                  </a:lnTo>
                  <a:lnTo>
                    <a:pt x="14" y="69"/>
                  </a:lnTo>
                  <a:lnTo>
                    <a:pt x="15" y="67"/>
                  </a:lnTo>
                  <a:lnTo>
                    <a:pt x="15" y="66"/>
                  </a:lnTo>
                  <a:lnTo>
                    <a:pt x="15" y="64"/>
                  </a:lnTo>
                  <a:lnTo>
                    <a:pt x="15" y="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4" name="chenying0907 581"/>
            <p:cNvSpPr>
              <a:spLocks/>
            </p:cNvSpPr>
            <p:nvPr/>
          </p:nvSpPr>
          <p:spPr bwMode="auto">
            <a:xfrm>
              <a:off x="5464176" y="2540000"/>
              <a:ext cx="9525" cy="31750"/>
            </a:xfrm>
            <a:custGeom>
              <a:avLst/>
              <a:gdLst/>
              <a:ahLst/>
              <a:cxnLst>
                <a:cxn ang="0">
                  <a:pos x="12" y="37"/>
                </a:cxn>
                <a:cxn ang="0">
                  <a:pos x="12" y="37"/>
                </a:cxn>
                <a:cxn ang="0">
                  <a:pos x="9" y="30"/>
                </a:cxn>
                <a:cxn ang="0">
                  <a:pos x="8" y="2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33"/>
                </a:cxn>
                <a:cxn ang="0">
                  <a:pos x="0" y="33"/>
                </a:cxn>
                <a:cxn ang="0">
                  <a:pos x="0" y="36"/>
                </a:cxn>
                <a:cxn ang="0">
                  <a:pos x="1" y="38"/>
                </a:cxn>
                <a:cxn ang="0">
                  <a:pos x="4" y="44"/>
                </a:cxn>
                <a:cxn ang="0">
                  <a:pos x="7" y="51"/>
                </a:cxn>
                <a:cxn ang="0">
                  <a:pos x="9" y="57"/>
                </a:cxn>
                <a:cxn ang="0">
                  <a:pos x="9" y="57"/>
                </a:cxn>
                <a:cxn ang="0">
                  <a:pos x="9" y="59"/>
                </a:cxn>
                <a:cxn ang="0">
                  <a:pos x="11" y="60"/>
                </a:cxn>
                <a:cxn ang="0">
                  <a:pos x="14" y="61"/>
                </a:cxn>
                <a:cxn ang="0">
                  <a:pos x="16" y="61"/>
                </a:cxn>
                <a:cxn ang="0">
                  <a:pos x="17" y="60"/>
                </a:cxn>
                <a:cxn ang="0">
                  <a:pos x="18" y="59"/>
                </a:cxn>
                <a:cxn ang="0">
                  <a:pos x="18" y="57"/>
                </a:cxn>
                <a:cxn ang="0">
                  <a:pos x="18" y="57"/>
                </a:cxn>
                <a:cxn ang="0">
                  <a:pos x="17" y="52"/>
                </a:cxn>
                <a:cxn ang="0">
                  <a:pos x="16" y="47"/>
                </a:cxn>
                <a:cxn ang="0">
                  <a:pos x="12" y="37"/>
                </a:cxn>
                <a:cxn ang="0">
                  <a:pos x="12" y="37"/>
                </a:cxn>
              </a:cxnLst>
              <a:rect l="0" t="0" r="r" b="b"/>
              <a:pathLst>
                <a:path w="18" h="61">
                  <a:moveTo>
                    <a:pt x="12" y="37"/>
                  </a:moveTo>
                  <a:lnTo>
                    <a:pt x="12" y="37"/>
                  </a:lnTo>
                  <a:lnTo>
                    <a:pt x="9" y="30"/>
                  </a:lnTo>
                  <a:lnTo>
                    <a:pt x="8" y="22"/>
                  </a:lnTo>
                  <a:lnTo>
                    <a:pt x="9" y="4"/>
                  </a:lnTo>
                  <a:lnTo>
                    <a:pt x="9" y="4"/>
                  </a:lnTo>
                  <a:lnTo>
                    <a:pt x="8" y="2"/>
                  </a:lnTo>
                  <a:lnTo>
                    <a:pt x="7" y="1"/>
                  </a:lnTo>
                  <a:lnTo>
                    <a:pt x="6" y="0"/>
                  </a:lnTo>
                  <a:lnTo>
                    <a:pt x="4" y="0"/>
                  </a:lnTo>
                  <a:lnTo>
                    <a:pt x="3" y="0"/>
                  </a:lnTo>
                  <a:lnTo>
                    <a:pt x="1" y="1"/>
                  </a:lnTo>
                  <a:lnTo>
                    <a:pt x="0" y="2"/>
                  </a:lnTo>
                  <a:lnTo>
                    <a:pt x="0" y="4"/>
                  </a:lnTo>
                  <a:lnTo>
                    <a:pt x="0" y="33"/>
                  </a:lnTo>
                  <a:lnTo>
                    <a:pt x="0" y="33"/>
                  </a:lnTo>
                  <a:lnTo>
                    <a:pt x="0" y="36"/>
                  </a:lnTo>
                  <a:lnTo>
                    <a:pt x="1" y="38"/>
                  </a:lnTo>
                  <a:lnTo>
                    <a:pt x="4" y="44"/>
                  </a:lnTo>
                  <a:lnTo>
                    <a:pt x="7" y="51"/>
                  </a:lnTo>
                  <a:lnTo>
                    <a:pt x="9" y="57"/>
                  </a:lnTo>
                  <a:lnTo>
                    <a:pt x="9" y="57"/>
                  </a:lnTo>
                  <a:lnTo>
                    <a:pt x="9" y="59"/>
                  </a:lnTo>
                  <a:lnTo>
                    <a:pt x="11" y="60"/>
                  </a:lnTo>
                  <a:lnTo>
                    <a:pt x="14" y="61"/>
                  </a:lnTo>
                  <a:lnTo>
                    <a:pt x="16" y="61"/>
                  </a:lnTo>
                  <a:lnTo>
                    <a:pt x="17" y="60"/>
                  </a:lnTo>
                  <a:lnTo>
                    <a:pt x="18" y="59"/>
                  </a:lnTo>
                  <a:lnTo>
                    <a:pt x="18" y="57"/>
                  </a:lnTo>
                  <a:lnTo>
                    <a:pt x="18" y="57"/>
                  </a:lnTo>
                  <a:lnTo>
                    <a:pt x="17" y="52"/>
                  </a:lnTo>
                  <a:lnTo>
                    <a:pt x="16" y="47"/>
                  </a:lnTo>
                  <a:lnTo>
                    <a:pt x="12" y="37"/>
                  </a:lnTo>
                  <a:lnTo>
                    <a:pt x="12"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5" name="chenying0907 582"/>
            <p:cNvSpPr>
              <a:spLocks/>
            </p:cNvSpPr>
            <p:nvPr/>
          </p:nvSpPr>
          <p:spPr bwMode="auto">
            <a:xfrm>
              <a:off x="5489576" y="2562225"/>
              <a:ext cx="7938" cy="30163"/>
            </a:xfrm>
            <a:custGeom>
              <a:avLst/>
              <a:gdLst/>
              <a:ahLst/>
              <a:cxnLst>
                <a:cxn ang="0">
                  <a:pos x="14" y="6"/>
                </a:cxn>
                <a:cxn ang="0">
                  <a:pos x="14" y="6"/>
                </a:cxn>
                <a:cxn ang="0">
                  <a:pos x="14" y="4"/>
                </a:cxn>
                <a:cxn ang="0">
                  <a:pos x="13" y="1"/>
                </a:cxn>
                <a:cxn ang="0">
                  <a:pos x="12" y="0"/>
                </a:cxn>
                <a:cxn ang="0">
                  <a:pos x="10" y="0"/>
                </a:cxn>
                <a:cxn ang="0">
                  <a:pos x="7" y="0"/>
                </a:cxn>
                <a:cxn ang="0">
                  <a:pos x="6" y="1"/>
                </a:cxn>
                <a:cxn ang="0">
                  <a:pos x="5" y="4"/>
                </a:cxn>
                <a:cxn ang="0">
                  <a:pos x="4" y="6"/>
                </a:cxn>
                <a:cxn ang="0">
                  <a:pos x="4" y="6"/>
                </a:cxn>
                <a:cxn ang="0">
                  <a:pos x="3" y="11"/>
                </a:cxn>
                <a:cxn ang="0">
                  <a:pos x="2" y="17"/>
                </a:cxn>
                <a:cxn ang="0">
                  <a:pos x="1" y="23"/>
                </a:cxn>
                <a:cxn ang="0">
                  <a:pos x="0" y="28"/>
                </a:cxn>
                <a:cxn ang="0">
                  <a:pos x="0" y="28"/>
                </a:cxn>
                <a:cxn ang="0">
                  <a:pos x="0" y="34"/>
                </a:cxn>
                <a:cxn ang="0">
                  <a:pos x="1" y="41"/>
                </a:cxn>
                <a:cxn ang="0">
                  <a:pos x="3" y="47"/>
                </a:cxn>
                <a:cxn ang="0">
                  <a:pos x="4" y="52"/>
                </a:cxn>
                <a:cxn ang="0">
                  <a:pos x="4" y="52"/>
                </a:cxn>
                <a:cxn ang="0">
                  <a:pos x="5" y="54"/>
                </a:cxn>
                <a:cxn ang="0">
                  <a:pos x="6" y="56"/>
                </a:cxn>
                <a:cxn ang="0">
                  <a:pos x="7" y="57"/>
                </a:cxn>
                <a:cxn ang="0">
                  <a:pos x="10" y="57"/>
                </a:cxn>
                <a:cxn ang="0">
                  <a:pos x="12" y="57"/>
                </a:cxn>
                <a:cxn ang="0">
                  <a:pos x="13" y="56"/>
                </a:cxn>
                <a:cxn ang="0">
                  <a:pos x="14" y="54"/>
                </a:cxn>
                <a:cxn ang="0">
                  <a:pos x="14" y="52"/>
                </a:cxn>
                <a:cxn ang="0">
                  <a:pos x="14" y="52"/>
                </a:cxn>
                <a:cxn ang="0">
                  <a:pos x="13" y="47"/>
                </a:cxn>
                <a:cxn ang="0">
                  <a:pos x="12" y="41"/>
                </a:cxn>
                <a:cxn ang="0">
                  <a:pos x="11" y="34"/>
                </a:cxn>
                <a:cxn ang="0">
                  <a:pos x="10" y="28"/>
                </a:cxn>
                <a:cxn ang="0">
                  <a:pos x="10" y="28"/>
                </a:cxn>
                <a:cxn ang="0">
                  <a:pos x="10" y="23"/>
                </a:cxn>
                <a:cxn ang="0">
                  <a:pos x="12" y="17"/>
                </a:cxn>
                <a:cxn ang="0">
                  <a:pos x="13" y="11"/>
                </a:cxn>
                <a:cxn ang="0">
                  <a:pos x="14" y="6"/>
                </a:cxn>
                <a:cxn ang="0">
                  <a:pos x="14" y="6"/>
                </a:cxn>
              </a:cxnLst>
              <a:rect l="0" t="0" r="r" b="b"/>
              <a:pathLst>
                <a:path w="14" h="57">
                  <a:moveTo>
                    <a:pt x="14" y="6"/>
                  </a:moveTo>
                  <a:lnTo>
                    <a:pt x="14" y="6"/>
                  </a:lnTo>
                  <a:lnTo>
                    <a:pt x="14" y="4"/>
                  </a:lnTo>
                  <a:lnTo>
                    <a:pt x="13" y="1"/>
                  </a:lnTo>
                  <a:lnTo>
                    <a:pt x="12" y="0"/>
                  </a:lnTo>
                  <a:lnTo>
                    <a:pt x="10" y="0"/>
                  </a:lnTo>
                  <a:lnTo>
                    <a:pt x="7" y="0"/>
                  </a:lnTo>
                  <a:lnTo>
                    <a:pt x="6" y="1"/>
                  </a:lnTo>
                  <a:lnTo>
                    <a:pt x="5" y="4"/>
                  </a:lnTo>
                  <a:lnTo>
                    <a:pt x="4" y="6"/>
                  </a:lnTo>
                  <a:lnTo>
                    <a:pt x="4" y="6"/>
                  </a:lnTo>
                  <a:lnTo>
                    <a:pt x="3" y="11"/>
                  </a:lnTo>
                  <a:lnTo>
                    <a:pt x="2" y="17"/>
                  </a:lnTo>
                  <a:lnTo>
                    <a:pt x="1" y="23"/>
                  </a:lnTo>
                  <a:lnTo>
                    <a:pt x="0" y="28"/>
                  </a:lnTo>
                  <a:lnTo>
                    <a:pt x="0" y="28"/>
                  </a:lnTo>
                  <a:lnTo>
                    <a:pt x="0" y="34"/>
                  </a:lnTo>
                  <a:lnTo>
                    <a:pt x="1" y="41"/>
                  </a:lnTo>
                  <a:lnTo>
                    <a:pt x="3" y="47"/>
                  </a:lnTo>
                  <a:lnTo>
                    <a:pt x="4" y="52"/>
                  </a:lnTo>
                  <a:lnTo>
                    <a:pt x="4" y="52"/>
                  </a:lnTo>
                  <a:lnTo>
                    <a:pt x="5" y="54"/>
                  </a:lnTo>
                  <a:lnTo>
                    <a:pt x="6" y="56"/>
                  </a:lnTo>
                  <a:lnTo>
                    <a:pt x="7" y="57"/>
                  </a:lnTo>
                  <a:lnTo>
                    <a:pt x="10" y="57"/>
                  </a:lnTo>
                  <a:lnTo>
                    <a:pt x="12" y="57"/>
                  </a:lnTo>
                  <a:lnTo>
                    <a:pt x="13" y="56"/>
                  </a:lnTo>
                  <a:lnTo>
                    <a:pt x="14" y="54"/>
                  </a:lnTo>
                  <a:lnTo>
                    <a:pt x="14" y="52"/>
                  </a:lnTo>
                  <a:lnTo>
                    <a:pt x="14" y="52"/>
                  </a:lnTo>
                  <a:lnTo>
                    <a:pt x="13" y="47"/>
                  </a:lnTo>
                  <a:lnTo>
                    <a:pt x="12" y="41"/>
                  </a:lnTo>
                  <a:lnTo>
                    <a:pt x="11" y="34"/>
                  </a:lnTo>
                  <a:lnTo>
                    <a:pt x="10" y="28"/>
                  </a:lnTo>
                  <a:lnTo>
                    <a:pt x="10" y="28"/>
                  </a:lnTo>
                  <a:lnTo>
                    <a:pt x="10" y="23"/>
                  </a:lnTo>
                  <a:lnTo>
                    <a:pt x="12" y="17"/>
                  </a:lnTo>
                  <a:lnTo>
                    <a:pt x="13" y="11"/>
                  </a:lnTo>
                  <a:lnTo>
                    <a:pt x="14" y="6"/>
                  </a:lnTo>
                  <a:lnTo>
                    <a:pt x="1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6" name="chenying0907 583"/>
            <p:cNvSpPr>
              <a:spLocks/>
            </p:cNvSpPr>
            <p:nvPr/>
          </p:nvSpPr>
          <p:spPr bwMode="auto">
            <a:xfrm>
              <a:off x="5514976" y="2584450"/>
              <a:ext cx="9525" cy="34925"/>
            </a:xfrm>
            <a:custGeom>
              <a:avLst/>
              <a:gdLst/>
              <a:ahLst/>
              <a:cxnLst>
                <a:cxn ang="0">
                  <a:pos x="14" y="41"/>
                </a:cxn>
                <a:cxn ang="0">
                  <a:pos x="14" y="41"/>
                </a:cxn>
                <a:cxn ang="0">
                  <a:pos x="12" y="33"/>
                </a:cxn>
                <a:cxn ang="0">
                  <a:pos x="10" y="24"/>
                </a:cxn>
                <a:cxn ang="0">
                  <a:pos x="10" y="5"/>
                </a:cxn>
                <a:cxn ang="0">
                  <a:pos x="10" y="5"/>
                </a:cxn>
                <a:cxn ang="0">
                  <a:pos x="9" y="3"/>
                </a:cxn>
                <a:cxn ang="0">
                  <a:pos x="8" y="2"/>
                </a:cxn>
                <a:cxn ang="0">
                  <a:pos x="7" y="1"/>
                </a:cxn>
                <a:cxn ang="0">
                  <a:pos x="5" y="0"/>
                </a:cxn>
                <a:cxn ang="0">
                  <a:pos x="3" y="1"/>
                </a:cxn>
                <a:cxn ang="0">
                  <a:pos x="2" y="2"/>
                </a:cxn>
                <a:cxn ang="0">
                  <a:pos x="1" y="3"/>
                </a:cxn>
                <a:cxn ang="0">
                  <a:pos x="0" y="5"/>
                </a:cxn>
                <a:cxn ang="0">
                  <a:pos x="0" y="5"/>
                </a:cxn>
                <a:cxn ang="0">
                  <a:pos x="1" y="18"/>
                </a:cxn>
                <a:cxn ang="0">
                  <a:pos x="2" y="32"/>
                </a:cxn>
                <a:cxn ang="0">
                  <a:pos x="2" y="32"/>
                </a:cxn>
                <a:cxn ang="0">
                  <a:pos x="4" y="40"/>
                </a:cxn>
                <a:cxn ang="0">
                  <a:pos x="6" y="47"/>
                </a:cxn>
                <a:cxn ang="0">
                  <a:pos x="8" y="55"/>
                </a:cxn>
                <a:cxn ang="0">
                  <a:pos x="10" y="62"/>
                </a:cxn>
                <a:cxn ang="0">
                  <a:pos x="10" y="62"/>
                </a:cxn>
                <a:cxn ang="0">
                  <a:pos x="10" y="64"/>
                </a:cxn>
                <a:cxn ang="0">
                  <a:pos x="11" y="65"/>
                </a:cxn>
                <a:cxn ang="0">
                  <a:pos x="15" y="66"/>
                </a:cxn>
                <a:cxn ang="0">
                  <a:pos x="16" y="66"/>
                </a:cxn>
                <a:cxn ang="0">
                  <a:pos x="18" y="65"/>
                </a:cxn>
                <a:cxn ang="0">
                  <a:pos x="19" y="64"/>
                </a:cxn>
                <a:cxn ang="0">
                  <a:pos x="19" y="62"/>
                </a:cxn>
                <a:cxn ang="0">
                  <a:pos x="19" y="62"/>
                </a:cxn>
                <a:cxn ang="0">
                  <a:pos x="17" y="51"/>
                </a:cxn>
                <a:cxn ang="0">
                  <a:pos x="14" y="41"/>
                </a:cxn>
                <a:cxn ang="0">
                  <a:pos x="14" y="41"/>
                </a:cxn>
              </a:cxnLst>
              <a:rect l="0" t="0" r="r" b="b"/>
              <a:pathLst>
                <a:path w="19" h="66">
                  <a:moveTo>
                    <a:pt x="14" y="41"/>
                  </a:moveTo>
                  <a:lnTo>
                    <a:pt x="14" y="41"/>
                  </a:lnTo>
                  <a:lnTo>
                    <a:pt x="12" y="33"/>
                  </a:lnTo>
                  <a:lnTo>
                    <a:pt x="10" y="24"/>
                  </a:lnTo>
                  <a:lnTo>
                    <a:pt x="10" y="5"/>
                  </a:lnTo>
                  <a:lnTo>
                    <a:pt x="10" y="5"/>
                  </a:lnTo>
                  <a:lnTo>
                    <a:pt x="9" y="3"/>
                  </a:lnTo>
                  <a:lnTo>
                    <a:pt x="8" y="2"/>
                  </a:lnTo>
                  <a:lnTo>
                    <a:pt x="7" y="1"/>
                  </a:lnTo>
                  <a:lnTo>
                    <a:pt x="5" y="0"/>
                  </a:lnTo>
                  <a:lnTo>
                    <a:pt x="3" y="1"/>
                  </a:lnTo>
                  <a:lnTo>
                    <a:pt x="2" y="2"/>
                  </a:lnTo>
                  <a:lnTo>
                    <a:pt x="1" y="3"/>
                  </a:lnTo>
                  <a:lnTo>
                    <a:pt x="0" y="5"/>
                  </a:lnTo>
                  <a:lnTo>
                    <a:pt x="0" y="5"/>
                  </a:lnTo>
                  <a:lnTo>
                    <a:pt x="1" y="18"/>
                  </a:lnTo>
                  <a:lnTo>
                    <a:pt x="2" y="32"/>
                  </a:lnTo>
                  <a:lnTo>
                    <a:pt x="2" y="32"/>
                  </a:lnTo>
                  <a:lnTo>
                    <a:pt x="4" y="40"/>
                  </a:lnTo>
                  <a:lnTo>
                    <a:pt x="6" y="47"/>
                  </a:lnTo>
                  <a:lnTo>
                    <a:pt x="8" y="55"/>
                  </a:lnTo>
                  <a:lnTo>
                    <a:pt x="10" y="62"/>
                  </a:lnTo>
                  <a:lnTo>
                    <a:pt x="10" y="62"/>
                  </a:lnTo>
                  <a:lnTo>
                    <a:pt x="10" y="64"/>
                  </a:lnTo>
                  <a:lnTo>
                    <a:pt x="11" y="65"/>
                  </a:lnTo>
                  <a:lnTo>
                    <a:pt x="15" y="66"/>
                  </a:lnTo>
                  <a:lnTo>
                    <a:pt x="16" y="66"/>
                  </a:lnTo>
                  <a:lnTo>
                    <a:pt x="18" y="65"/>
                  </a:lnTo>
                  <a:lnTo>
                    <a:pt x="19" y="64"/>
                  </a:lnTo>
                  <a:lnTo>
                    <a:pt x="19" y="62"/>
                  </a:lnTo>
                  <a:lnTo>
                    <a:pt x="19" y="62"/>
                  </a:lnTo>
                  <a:lnTo>
                    <a:pt x="17" y="51"/>
                  </a:lnTo>
                  <a:lnTo>
                    <a:pt x="14" y="41"/>
                  </a:lnTo>
                  <a:lnTo>
                    <a:pt x="14"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7" name="chenying0907 584"/>
            <p:cNvSpPr>
              <a:spLocks/>
            </p:cNvSpPr>
            <p:nvPr/>
          </p:nvSpPr>
          <p:spPr bwMode="auto">
            <a:xfrm>
              <a:off x="5538788" y="2609850"/>
              <a:ext cx="11113" cy="34925"/>
            </a:xfrm>
            <a:custGeom>
              <a:avLst/>
              <a:gdLst/>
              <a:ahLst/>
              <a:cxnLst>
                <a:cxn ang="0">
                  <a:pos x="20" y="61"/>
                </a:cxn>
                <a:cxn ang="0">
                  <a:pos x="20" y="61"/>
                </a:cxn>
                <a:cxn ang="0">
                  <a:pos x="14" y="33"/>
                </a:cxn>
                <a:cxn ang="0">
                  <a:pos x="11" y="19"/>
                </a:cxn>
                <a:cxn ang="0">
                  <a:pos x="11" y="5"/>
                </a:cxn>
                <a:cxn ang="0">
                  <a:pos x="11" y="5"/>
                </a:cxn>
                <a:cxn ang="0">
                  <a:pos x="10" y="3"/>
                </a:cxn>
                <a:cxn ang="0">
                  <a:pos x="9" y="1"/>
                </a:cxn>
                <a:cxn ang="0">
                  <a:pos x="7" y="1"/>
                </a:cxn>
                <a:cxn ang="0">
                  <a:pos x="5" y="0"/>
                </a:cxn>
                <a:cxn ang="0">
                  <a:pos x="3" y="1"/>
                </a:cxn>
                <a:cxn ang="0">
                  <a:pos x="2" y="1"/>
                </a:cxn>
                <a:cxn ang="0">
                  <a:pos x="1" y="3"/>
                </a:cxn>
                <a:cxn ang="0">
                  <a:pos x="0" y="5"/>
                </a:cxn>
                <a:cxn ang="0">
                  <a:pos x="0" y="5"/>
                </a:cxn>
                <a:cxn ang="0">
                  <a:pos x="1" y="20"/>
                </a:cxn>
                <a:cxn ang="0">
                  <a:pos x="3" y="34"/>
                </a:cxn>
                <a:cxn ang="0">
                  <a:pos x="11" y="63"/>
                </a:cxn>
                <a:cxn ang="0">
                  <a:pos x="11" y="63"/>
                </a:cxn>
                <a:cxn ang="0">
                  <a:pos x="12" y="65"/>
                </a:cxn>
                <a:cxn ang="0">
                  <a:pos x="13" y="66"/>
                </a:cxn>
                <a:cxn ang="0">
                  <a:pos x="15" y="66"/>
                </a:cxn>
                <a:cxn ang="0">
                  <a:pos x="16" y="66"/>
                </a:cxn>
                <a:cxn ang="0">
                  <a:pos x="18" y="65"/>
                </a:cxn>
                <a:cxn ang="0">
                  <a:pos x="19" y="64"/>
                </a:cxn>
                <a:cxn ang="0">
                  <a:pos x="20" y="63"/>
                </a:cxn>
                <a:cxn ang="0">
                  <a:pos x="20" y="61"/>
                </a:cxn>
                <a:cxn ang="0">
                  <a:pos x="20" y="61"/>
                </a:cxn>
              </a:cxnLst>
              <a:rect l="0" t="0" r="r" b="b"/>
              <a:pathLst>
                <a:path w="20" h="66">
                  <a:moveTo>
                    <a:pt x="20" y="61"/>
                  </a:moveTo>
                  <a:lnTo>
                    <a:pt x="20" y="61"/>
                  </a:lnTo>
                  <a:lnTo>
                    <a:pt x="14" y="33"/>
                  </a:lnTo>
                  <a:lnTo>
                    <a:pt x="11" y="19"/>
                  </a:lnTo>
                  <a:lnTo>
                    <a:pt x="11" y="5"/>
                  </a:lnTo>
                  <a:lnTo>
                    <a:pt x="11" y="5"/>
                  </a:lnTo>
                  <a:lnTo>
                    <a:pt x="10" y="3"/>
                  </a:lnTo>
                  <a:lnTo>
                    <a:pt x="9" y="1"/>
                  </a:lnTo>
                  <a:lnTo>
                    <a:pt x="7" y="1"/>
                  </a:lnTo>
                  <a:lnTo>
                    <a:pt x="5" y="0"/>
                  </a:lnTo>
                  <a:lnTo>
                    <a:pt x="3" y="1"/>
                  </a:lnTo>
                  <a:lnTo>
                    <a:pt x="2" y="1"/>
                  </a:lnTo>
                  <a:lnTo>
                    <a:pt x="1" y="3"/>
                  </a:lnTo>
                  <a:lnTo>
                    <a:pt x="0" y="5"/>
                  </a:lnTo>
                  <a:lnTo>
                    <a:pt x="0" y="5"/>
                  </a:lnTo>
                  <a:lnTo>
                    <a:pt x="1" y="20"/>
                  </a:lnTo>
                  <a:lnTo>
                    <a:pt x="3" y="34"/>
                  </a:lnTo>
                  <a:lnTo>
                    <a:pt x="11" y="63"/>
                  </a:lnTo>
                  <a:lnTo>
                    <a:pt x="11" y="63"/>
                  </a:lnTo>
                  <a:lnTo>
                    <a:pt x="12" y="65"/>
                  </a:lnTo>
                  <a:lnTo>
                    <a:pt x="13" y="66"/>
                  </a:lnTo>
                  <a:lnTo>
                    <a:pt x="15" y="66"/>
                  </a:lnTo>
                  <a:lnTo>
                    <a:pt x="16" y="66"/>
                  </a:lnTo>
                  <a:lnTo>
                    <a:pt x="18" y="65"/>
                  </a:lnTo>
                  <a:lnTo>
                    <a:pt x="19" y="64"/>
                  </a:lnTo>
                  <a:lnTo>
                    <a:pt x="20" y="63"/>
                  </a:lnTo>
                  <a:lnTo>
                    <a:pt x="20" y="61"/>
                  </a:lnTo>
                  <a:lnTo>
                    <a:pt x="20"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8" name="chenying0907 585"/>
            <p:cNvSpPr>
              <a:spLocks/>
            </p:cNvSpPr>
            <p:nvPr/>
          </p:nvSpPr>
          <p:spPr bwMode="auto">
            <a:xfrm>
              <a:off x="5562601" y="2635250"/>
              <a:ext cx="6350" cy="31750"/>
            </a:xfrm>
            <a:custGeom>
              <a:avLst/>
              <a:gdLst/>
              <a:ahLst/>
              <a:cxnLst>
                <a:cxn ang="0">
                  <a:pos x="13" y="56"/>
                </a:cxn>
                <a:cxn ang="0">
                  <a:pos x="13" y="56"/>
                </a:cxn>
                <a:cxn ang="0">
                  <a:pos x="11" y="43"/>
                </a:cxn>
                <a:cxn ang="0">
                  <a:pos x="10" y="30"/>
                </a:cxn>
                <a:cxn ang="0">
                  <a:pos x="9" y="5"/>
                </a:cxn>
                <a:cxn ang="0">
                  <a:pos x="9" y="5"/>
                </a:cxn>
                <a:cxn ang="0">
                  <a:pos x="8" y="3"/>
                </a:cxn>
                <a:cxn ang="0">
                  <a:pos x="7" y="1"/>
                </a:cxn>
                <a:cxn ang="0">
                  <a:pos x="6" y="0"/>
                </a:cxn>
                <a:cxn ang="0">
                  <a:pos x="4" y="0"/>
                </a:cxn>
                <a:cxn ang="0">
                  <a:pos x="3" y="0"/>
                </a:cxn>
                <a:cxn ang="0">
                  <a:pos x="1" y="1"/>
                </a:cxn>
                <a:cxn ang="0">
                  <a:pos x="0" y="3"/>
                </a:cxn>
                <a:cxn ang="0">
                  <a:pos x="0" y="5"/>
                </a:cxn>
                <a:cxn ang="0">
                  <a:pos x="0" y="5"/>
                </a:cxn>
                <a:cxn ang="0">
                  <a:pos x="1" y="32"/>
                </a:cxn>
                <a:cxn ang="0">
                  <a:pos x="2" y="45"/>
                </a:cxn>
                <a:cxn ang="0">
                  <a:pos x="4" y="58"/>
                </a:cxn>
                <a:cxn ang="0">
                  <a:pos x="4" y="58"/>
                </a:cxn>
                <a:cxn ang="0">
                  <a:pos x="5" y="60"/>
                </a:cxn>
                <a:cxn ang="0">
                  <a:pos x="7" y="61"/>
                </a:cxn>
                <a:cxn ang="0">
                  <a:pos x="8" y="62"/>
                </a:cxn>
                <a:cxn ang="0">
                  <a:pos x="10" y="61"/>
                </a:cxn>
                <a:cxn ang="0">
                  <a:pos x="11" y="61"/>
                </a:cxn>
                <a:cxn ang="0">
                  <a:pos x="13" y="60"/>
                </a:cxn>
                <a:cxn ang="0">
                  <a:pos x="13" y="58"/>
                </a:cxn>
                <a:cxn ang="0">
                  <a:pos x="13" y="56"/>
                </a:cxn>
                <a:cxn ang="0">
                  <a:pos x="13" y="56"/>
                </a:cxn>
              </a:cxnLst>
              <a:rect l="0" t="0" r="r" b="b"/>
              <a:pathLst>
                <a:path w="13" h="62">
                  <a:moveTo>
                    <a:pt x="13" y="56"/>
                  </a:moveTo>
                  <a:lnTo>
                    <a:pt x="13" y="56"/>
                  </a:lnTo>
                  <a:lnTo>
                    <a:pt x="11" y="43"/>
                  </a:lnTo>
                  <a:lnTo>
                    <a:pt x="10" y="30"/>
                  </a:lnTo>
                  <a:lnTo>
                    <a:pt x="9" y="5"/>
                  </a:lnTo>
                  <a:lnTo>
                    <a:pt x="9" y="5"/>
                  </a:lnTo>
                  <a:lnTo>
                    <a:pt x="8" y="3"/>
                  </a:lnTo>
                  <a:lnTo>
                    <a:pt x="7" y="1"/>
                  </a:lnTo>
                  <a:lnTo>
                    <a:pt x="6" y="0"/>
                  </a:lnTo>
                  <a:lnTo>
                    <a:pt x="4" y="0"/>
                  </a:lnTo>
                  <a:lnTo>
                    <a:pt x="3" y="0"/>
                  </a:lnTo>
                  <a:lnTo>
                    <a:pt x="1" y="1"/>
                  </a:lnTo>
                  <a:lnTo>
                    <a:pt x="0" y="3"/>
                  </a:lnTo>
                  <a:lnTo>
                    <a:pt x="0" y="5"/>
                  </a:lnTo>
                  <a:lnTo>
                    <a:pt x="0" y="5"/>
                  </a:lnTo>
                  <a:lnTo>
                    <a:pt x="1" y="32"/>
                  </a:lnTo>
                  <a:lnTo>
                    <a:pt x="2" y="45"/>
                  </a:lnTo>
                  <a:lnTo>
                    <a:pt x="4" y="58"/>
                  </a:lnTo>
                  <a:lnTo>
                    <a:pt x="4" y="58"/>
                  </a:lnTo>
                  <a:lnTo>
                    <a:pt x="5" y="60"/>
                  </a:lnTo>
                  <a:lnTo>
                    <a:pt x="7" y="61"/>
                  </a:lnTo>
                  <a:lnTo>
                    <a:pt x="8" y="62"/>
                  </a:lnTo>
                  <a:lnTo>
                    <a:pt x="10" y="61"/>
                  </a:lnTo>
                  <a:lnTo>
                    <a:pt x="11" y="61"/>
                  </a:lnTo>
                  <a:lnTo>
                    <a:pt x="13" y="60"/>
                  </a:lnTo>
                  <a:lnTo>
                    <a:pt x="13" y="58"/>
                  </a:lnTo>
                  <a:lnTo>
                    <a:pt x="13" y="56"/>
                  </a:lnTo>
                  <a:lnTo>
                    <a:pt x="13" y="5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9" name="chenying0907 586"/>
            <p:cNvSpPr>
              <a:spLocks/>
            </p:cNvSpPr>
            <p:nvPr/>
          </p:nvSpPr>
          <p:spPr bwMode="auto">
            <a:xfrm>
              <a:off x="5580063" y="2647950"/>
              <a:ext cx="9525" cy="23813"/>
            </a:xfrm>
            <a:custGeom>
              <a:avLst/>
              <a:gdLst/>
              <a:ahLst/>
              <a:cxnLst>
                <a:cxn ang="0">
                  <a:pos x="18" y="41"/>
                </a:cxn>
                <a:cxn ang="0">
                  <a:pos x="18" y="41"/>
                </a:cxn>
                <a:cxn ang="0">
                  <a:pos x="12" y="23"/>
                </a:cxn>
                <a:cxn ang="0">
                  <a:pos x="10" y="14"/>
                </a:cxn>
                <a:cxn ang="0">
                  <a:pos x="9" y="5"/>
                </a:cxn>
                <a:cxn ang="0">
                  <a:pos x="9" y="5"/>
                </a:cxn>
                <a:cxn ang="0">
                  <a:pos x="9" y="3"/>
                </a:cxn>
                <a:cxn ang="0">
                  <a:pos x="7" y="1"/>
                </a:cxn>
                <a:cxn ang="0">
                  <a:pos x="6" y="0"/>
                </a:cxn>
                <a:cxn ang="0">
                  <a:pos x="4" y="0"/>
                </a:cxn>
                <a:cxn ang="0">
                  <a:pos x="3" y="0"/>
                </a:cxn>
                <a:cxn ang="0">
                  <a:pos x="1" y="1"/>
                </a:cxn>
                <a:cxn ang="0">
                  <a:pos x="0" y="3"/>
                </a:cxn>
                <a:cxn ang="0">
                  <a:pos x="0" y="5"/>
                </a:cxn>
                <a:cxn ang="0">
                  <a:pos x="0" y="5"/>
                </a:cxn>
                <a:cxn ang="0">
                  <a:pos x="1" y="14"/>
                </a:cxn>
                <a:cxn ang="0">
                  <a:pos x="3" y="24"/>
                </a:cxn>
                <a:cxn ang="0">
                  <a:pos x="9" y="44"/>
                </a:cxn>
                <a:cxn ang="0">
                  <a:pos x="9" y="44"/>
                </a:cxn>
                <a:cxn ang="0">
                  <a:pos x="10" y="45"/>
                </a:cxn>
                <a:cxn ang="0">
                  <a:pos x="12" y="46"/>
                </a:cxn>
                <a:cxn ang="0">
                  <a:pos x="13" y="47"/>
                </a:cxn>
                <a:cxn ang="0">
                  <a:pos x="15" y="47"/>
                </a:cxn>
                <a:cxn ang="0">
                  <a:pos x="17" y="46"/>
                </a:cxn>
                <a:cxn ang="0">
                  <a:pos x="18" y="45"/>
                </a:cxn>
                <a:cxn ang="0">
                  <a:pos x="18" y="43"/>
                </a:cxn>
                <a:cxn ang="0">
                  <a:pos x="18" y="41"/>
                </a:cxn>
                <a:cxn ang="0">
                  <a:pos x="18" y="41"/>
                </a:cxn>
              </a:cxnLst>
              <a:rect l="0" t="0" r="r" b="b"/>
              <a:pathLst>
                <a:path w="18" h="47">
                  <a:moveTo>
                    <a:pt x="18" y="41"/>
                  </a:moveTo>
                  <a:lnTo>
                    <a:pt x="18" y="41"/>
                  </a:lnTo>
                  <a:lnTo>
                    <a:pt x="12" y="23"/>
                  </a:lnTo>
                  <a:lnTo>
                    <a:pt x="10" y="14"/>
                  </a:lnTo>
                  <a:lnTo>
                    <a:pt x="9" y="5"/>
                  </a:lnTo>
                  <a:lnTo>
                    <a:pt x="9" y="5"/>
                  </a:lnTo>
                  <a:lnTo>
                    <a:pt x="9" y="3"/>
                  </a:lnTo>
                  <a:lnTo>
                    <a:pt x="7" y="1"/>
                  </a:lnTo>
                  <a:lnTo>
                    <a:pt x="6" y="0"/>
                  </a:lnTo>
                  <a:lnTo>
                    <a:pt x="4" y="0"/>
                  </a:lnTo>
                  <a:lnTo>
                    <a:pt x="3" y="0"/>
                  </a:lnTo>
                  <a:lnTo>
                    <a:pt x="1" y="1"/>
                  </a:lnTo>
                  <a:lnTo>
                    <a:pt x="0" y="3"/>
                  </a:lnTo>
                  <a:lnTo>
                    <a:pt x="0" y="5"/>
                  </a:lnTo>
                  <a:lnTo>
                    <a:pt x="0" y="5"/>
                  </a:lnTo>
                  <a:lnTo>
                    <a:pt x="1" y="14"/>
                  </a:lnTo>
                  <a:lnTo>
                    <a:pt x="3" y="24"/>
                  </a:lnTo>
                  <a:lnTo>
                    <a:pt x="9" y="44"/>
                  </a:lnTo>
                  <a:lnTo>
                    <a:pt x="9" y="44"/>
                  </a:lnTo>
                  <a:lnTo>
                    <a:pt x="10" y="45"/>
                  </a:lnTo>
                  <a:lnTo>
                    <a:pt x="12" y="46"/>
                  </a:lnTo>
                  <a:lnTo>
                    <a:pt x="13" y="47"/>
                  </a:lnTo>
                  <a:lnTo>
                    <a:pt x="15" y="47"/>
                  </a:lnTo>
                  <a:lnTo>
                    <a:pt x="17" y="46"/>
                  </a:lnTo>
                  <a:lnTo>
                    <a:pt x="18" y="45"/>
                  </a:lnTo>
                  <a:lnTo>
                    <a:pt x="18" y="43"/>
                  </a:lnTo>
                  <a:lnTo>
                    <a:pt x="18" y="41"/>
                  </a:lnTo>
                  <a:lnTo>
                    <a:pt x="18"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0" name="chenying0907 587"/>
            <p:cNvSpPr>
              <a:spLocks/>
            </p:cNvSpPr>
            <p:nvPr/>
          </p:nvSpPr>
          <p:spPr bwMode="auto">
            <a:xfrm>
              <a:off x="5429251" y="2311400"/>
              <a:ext cx="4763" cy="26988"/>
            </a:xfrm>
            <a:custGeom>
              <a:avLst/>
              <a:gdLst/>
              <a:ahLst/>
              <a:cxnLst>
                <a:cxn ang="0">
                  <a:pos x="0" y="5"/>
                </a:cxn>
                <a:cxn ang="0">
                  <a:pos x="0" y="48"/>
                </a:cxn>
                <a:cxn ang="0">
                  <a:pos x="0" y="48"/>
                </a:cxn>
                <a:cxn ang="0">
                  <a:pos x="1" y="50"/>
                </a:cxn>
                <a:cxn ang="0">
                  <a:pos x="2" y="51"/>
                </a:cxn>
                <a:cxn ang="0">
                  <a:pos x="3" y="52"/>
                </a:cxn>
                <a:cxn ang="0">
                  <a:pos x="5" y="52"/>
                </a:cxn>
                <a:cxn ang="0">
                  <a:pos x="7" y="52"/>
                </a:cxn>
                <a:cxn ang="0">
                  <a:pos x="8" y="51"/>
                </a:cxn>
                <a:cxn ang="0">
                  <a:pos x="9" y="50"/>
                </a:cxn>
                <a:cxn ang="0">
                  <a:pos x="10" y="48"/>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52">
                  <a:moveTo>
                    <a:pt x="0" y="5"/>
                  </a:moveTo>
                  <a:lnTo>
                    <a:pt x="0" y="48"/>
                  </a:lnTo>
                  <a:lnTo>
                    <a:pt x="0" y="48"/>
                  </a:lnTo>
                  <a:lnTo>
                    <a:pt x="1" y="50"/>
                  </a:lnTo>
                  <a:lnTo>
                    <a:pt x="2" y="51"/>
                  </a:lnTo>
                  <a:lnTo>
                    <a:pt x="3" y="52"/>
                  </a:lnTo>
                  <a:lnTo>
                    <a:pt x="5" y="52"/>
                  </a:lnTo>
                  <a:lnTo>
                    <a:pt x="7" y="52"/>
                  </a:lnTo>
                  <a:lnTo>
                    <a:pt x="8" y="51"/>
                  </a:lnTo>
                  <a:lnTo>
                    <a:pt x="9" y="50"/>
                  </a:lnTo>
                  <a:lnTo>
                    <a:pt x="10" y="48"/>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1" name="chenying0907 588"/>
            <p:cNvSpPr>
              <a:spLocks/>
            </p:cNvSpPr>
            <p:nvPr/>
          </p:nvSpPr>
          <p:spPr bwMode="auto">
            <a:xfrm>
              <a:off x="5454651" y="2290763"/>
              <a:ext cx="4763" cy="30163"/>
            </a:xfrm>
            <a:custGeom>
              <a:avLst/>
              <a:gdLst/>
              <a:ahLst/>
              <a:cxnLst>
                <a:cxn ang="0">
                  <a:pos x="0" y="5"/>
                </a:cxn>
                <a:cxn ang="0">
                  <a:pos x="0" y="53"/>
                </a:cxn>
                <a:cxn ang="0">
                  <a:pos x="0" y="53"/>
                </a:cxn>
                <a:cxn ang="0">
                  <a:pos x="1" y="55"/>
                </a:cxn>
                <a:cxn ang="0">
                  <a:pos x="2" y="56"/>
                </a:cxn>
                <a:cxn ang="0">
                  <a:pos x="3" y="57"/>
                </a:cxn>
                <a:cxn ang="0">
                  <a:pos x="5" y="57"/>
                </a:cxn>
                <a:cxn ang="0">
                  <a:pos x="7" y="57"/>
                </a:cxn>
                <a:cxn ang="0">
                  <a:pos x="8" y="56"/>
                </a:cxn>
                <a:cxn ang="0">
                  <a:pos x="9" y="55"/>
                </a:cxn>
                <a:cxn ang="0">
                  <a:pos x="9" y="53"/>
                </a:cxn>
                <a:cxn ang="0">
                  <a:pos x="9" y="5"/>
                </a:cxn>
                <a:cxn ang="0">
                  <a:pos x="9" y="5"/>
                </a:cxn>
                <a:cxn ang="0">
                  <a:pos x="9" y="3"/>
                </a:cxn>
                <a:cxn ang="0">
                  <a:pos x="8" y="1"/>
                </a:cxn>
                <a:cxn ang="0">
                  <a:pos x="7" y="1"/>
                </a:cxn>
                <a:cxn ang="0">
                  <a:pos x="5" y="0"/>
                </a:cxn>
                <a:cxn ang="0">
                  <a:pos x="3" y="1"/>
                </a:cxn>
                <a:cxn ang="0">
                  <a:pos x="2" y="1"/>
                </a:cxn>
                <a:cxn ang="0">
                  <a:pos x="1" y="3"/>
                </a:cxn>
                <a:cxn ang="0">
                  <a:pos x="0" y="5"/>
                </a:cxn>
                <a:cxn ang="0">
                  <a:pos x="0" y="5"/>
                </a:cxn>
              </a:cxnLst>
              <a:rect l="0" t="0" r="r" b="b"/>
              <a:pathLst>
                <a:path w="9" h="57">
                  <a:moveTo>
                    <a:pt x="0" y="5"/>
                  </a:moveTo>
                  <a:lnTo>
                    <a:pt x="0" y="53"/>
                  </a:lnTo>
                  <a:lnTo>
                    <a:pt x="0" y="53"/>
                  </a:lnTo>
                  <a:lnTo>
                    <a:pt x="1" y="55"/>
                  </a:lnTo>
                  <a:lnTo>
                    <a:pt x="2" y="56"/>
                  </a:lnTo>
                  <a:lnTo>
                    <a:pt x="3" y="57"/>
                  </a:lnTo>
                  <a:lnTo>
                    <a:pt x="5" y="57"/>
                  </a:lnTo>
                  <a:lnTo>
                    <a:pt x="7" y="57"/>
                  </a:lnTo>
                  <a:lnTo>
                    <a:pt x="8" y="56"/>
                  </a:lnTo>
                  <a:lnTo>
                    <a:pt x="9" y="55"/>
                  </a:lnTo>
                  <a:lnTo>
                    <a:pt x="9" y="53"/>
                  </a:lnTo>
                  <a:lnTo>
                    <a:pt x="9" y="5"/>
                  </a:lnTo>
                  <a:lnTo>
                    <a:pt x="9" y="5"/>
                  </a:lnTo>
                  <a:lnTo>
                    <a:pt x="9" y="3"/>
                  </a:lnTo>
                  <a:lnTo>
                    <a:pt x="8" y="1"/>
                  </a:lnTo>
                  <a:lnTo>
                    <a:pt x="7" y="1"/>
                  </a:lnTo>
                  <a:lnTo>
                    <a:pt x="5" y="0"/>
                  </a:lnTo>
                  <a:lnTo>
                    <a:pt x="3" y="1"/>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2" name="chenying0907 589"/>
            <p:cNvSpPr>
              <a:spLocks/>
            </p:cNvSpPr>
            <p:nvPr/>
          </p:nvSpPr>
          <p:spPr bwMode="auto">
            <a:xfrm>
              <a:off x="5481638" y="2281238"/>
              <a:ext cx="4763" cy="30163"/>
            </a:xfrm>
            <a:custGeom>
              <a:avLst/>
              <a:gdLst/>
              <a:ahLst/>
              <a:cxnLst>
                <a:cxn ang="0">
                  <a:pos x="0" y="5"/>
                </a:cxn>
                <a:cxn ang="0">
                  <a:pos x="0" y="52"/>
                </a:cxn>
                <a:cxn ang="0">
                  <a:pos x="0" y="52"/>
                </a:cxn>
                <a:cxn ang="0">
                  <a:pos x="0" y="54"/>
                </a:cxn>
                <a:cxn ang="0">
                  <a:pos x="1" y="56"/>
                </a:cxn>
                <a:cxn ang="0">
                  <a:pos x="3" y="57"/>
                </a:cxn>
                <a:cxn ang="0">
                  <a:pos x="4" y="57"/>
                </a:cxn>
                <a:cxn ang="0">
                  <a:pos x="6" y="57"/>
                </a:cxn>
                <a:cxn ang="0">
                  <a:pos x="8" y="56"/>
                </a:cxn>
                <a:cxn ang="0">
                  <a:pos x="9" y="54"/>
                </a:cxn>
                <a:cxn ang="0">
                  <a:pos x="9" y="52"/>
                </a:cxn>
                <a:cxn ang="0">
                  <a:pos x="9" y="5"/>
                </a:cxn>
                <a:cxn ang="0">
                  <a:pos x="9" y="5"/>
                </a:cxn>
                <a:cxn ang="0">
                  <a:pos x="9" y="4"/>
                </a:cxn>
                <a:cxn ang="0">
                  <a:pos x="8" y="2"/>
                </a:cxn>
                <a:cxn ang="0">
                  <a:pos x="6" y="0"/>
                </a:cxn>
                <a:cxn ang="0">
                  <a:pos x="4" y="0"/>
                </a:cxn>
                <a:cxn ang="0">
                  <a:pos x="3" y="0"/>
                </a:cxn>
                <a:cxn ang="0">
                  <a:pos x="1" y="2"/>
                </a:cxn>
                <a:cxn ang="0">
                  <a:pos x="0" y="4"/>
                </a:cxn>
                <a:cxn ang="0">
                  <a:pos x="0" y="5"/>
                </a:cxn>
                <a:cxn ang="0">
                  <a:pos x="0" y="5"/>
                </a:cxn>
              </a:cxnLst>
              <a:rect l="0" t="0" r="r" b="b"/>
              <a:pathLst>
                <a:path w="9" h="57">
                  <a:moveTo>
                    <a:pt x="0" y="5"/>
                  </a:moveTo>
                  <a:lnTo>
                    <a:pt x="0" y="52"/>
                  </a:lnTo>
                  <a:lnTo>
                    <a:pt x="0" y="52"/>
                  </a:lnTo>
                  <a:lnTo>
                    <a:pt x="0" y="54"/>
                  </a:lnTo>
                  <a:lnTo>
                    <a:pt x="1" y="56"/>
                  </a:lnTo>
                  <a:lnTo>
                    <a:pt x="3" y="57"/>
                  </a:lnTo>
                  <a:lnTo>
                    <a:pt x="4" y="57"/>
                  </a:lnTo>
                  <a:lnTo>
                    <a:pt x="6" y="57"/>
                  </a:lnTo>
                  <a:lnTo>
                    <a:pt x="8" y="56"/>
                  </a:lnTo>
                  <a:lnTo>
                    <a:pt x="9" y="54"/>
                  </a:lnTo>
                  <a:lnTo>
                    <a:pt x="9" y="52"/>
                  </a:lnTo>
                  <a:lnTo>
                    <a:pt x="9" y="5"/>
                  </a:lnTo>
                  <a:lnTo>
                    <a:pt x="9" y="5"/>
                  </a:lnTo>
                  <a:lnTo>
                    <a:pt x="9" y="4"/>
                  </a:lnTo>
                  <a:lnTo>
                    <a:pt x="8" y="2"/>
                  </a:lnTo>
                  <a:lnTo>
                    <a:pt x="6" y="0"/>
                  </a:lnTo>
                  <a:lnTo>
                    <a:pt x="4" y="0"/>
                  </a:lnTo>
                  <a:lnTo>
                    <a:pt x="3" y="0"/>
                  </a:lnTo>
                  <a:lnTo>
                    <a:pt x="1" y="2"/>
                  </a:lnTo>
                  <a:lnTo>
                    <a:pt x="0" y="4"/>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3" name="chenying0907 590"/>
            <p:cNvSpPr>
              <a:spLocks/>
            </p:cNvSpPr>
            <p:nvPr/>
          </p:nvSpPr>
          <p:spPr bwMode="auto">
            <a:xfrm>
              <a:off x="5503863" y="2281238"/>
              <a:ext cx="4763" cy="31750"/>
            </a:xfrm>
            <a:custGeom>
              <a:avLst/>
              <a:gdLst/>
              <a:ahLst/>
              <a:cxnLst>
                <a:cxn ang="0">
                  <a:pos x="0" y="5"/>
                </a:cxn>
                <a:cxn ang="0">
                  <a:pos x="0" y="57"/>
                </a:cxn>
                <a:cxn ang="0">
                  <a:pos x="0" y="57"/>
                </a:cxn>
                <a:cxn ang="0">
                  <a:pos x="0" y="59"/>
                </a:cxn>
                <a:cxn ang="0">
                  <a:pos x="2" y="60"/>
                </a:cxn>
                <a:cxn ang="0">
                  <a:pos x="3" y="61"/>
                </a:cxn>
                <a:cxn ang="0">
                  <a:pos x="5" y="61"/>
                </a:cxn>
                <a:cxn ang="0">
                  <a:pos x="6" y="61"/>
                </a:cxn>
                <a:cxn ang="0">
                  <a:pos x="8" y="60"/>
                </a:cxn>
                <a:cxn ang="0">
                  <a:pos x="9" y="59"/>
                </a:cxn>
                <a:cxn ang="0">
                  <a:pos x="9" y="57"/>
                </a:cxn>
                <a:cxn ang="0">
                  <a:pos x="9" y="5"/>
                </a:cxn>
                <a:cxn ang="0">
                  <a:pos x="9" y="5"/>
                </a:cxn>
                <a:cxn ang="0">
                  <a:pos x="9" y="4"/>
                </a:cxn>
                <a:cxn ang="0">
                  <a:pos x="8" y="2"/>
                </a:cxn>
                <a:cxn ang="0">
                  <a:pos x="6" y="0"/>
                </a:cxn>
                <a:cxn ang="0">
                  <a:pos x="5" y="0"/>
                </a:cxn>
                <a:cxn ang="0">
                  <a:pos x="3" y="0"/>
                </a:cxn>
                <a:cxn ang="0">
                  <a:pos x="2" y="2"/>
                </a:cxn>
                <a:cxn ang="0">
                  <a:pos x="0" y="4"/>
                </a:cxn>
                <a:cxn ang="0">
                  <a:pos x="0" y="5"/>
                </a:cxn>
                <a:cxn ang="0">
                  <a:pos x="0" y="5"/>
                </a:cxn>
              </a:cxnLst>
              <a:rect l="0" t="0" r="r" b="b"/>
              <a:pathLst>
                <a:path w="9" h="61">
                  <a:moveTo>
                    <a:pt x="0" y="5"/>
                  </a:moveTo>
                  <a:lnTo>
                    <a:pt x="0" y="57"/>
                  </a:lnTo>
                  <a:lnTo>
                    <a:pt x="0" y="57"/>
                  </a:lnTo>
                  <a:lnTo>
                    <a:pt x="0" y="59"/>
                  </a:lnTo>
                  <a:lnTo>
                    <a:pt x="2" y="60"/>
                  </a:lnTo>
                  <a:lnTo>
                    <a:pt x="3" y="61"/>
                  </a:lnTo>
                  <a:lnTo>
                    <a:pt x="5" y="61"/>
                  </a:lnTo>
                  <a:lnTo>
                    <a:pt x="6" y="61"/>
                  </a:lnTo>
                  <a:lnTo>
                    <a:pt x="8" y="60"/>
                  </a:lnTo>
                  <a:lnTo>
                    <a:pt x="9" y="59"/>
                  </a:lnTo>
                  <a:lnTo>
                    <a:pt x="9" y="57"/>
                  </a:lnTo>
                  <a:lnTo>
                    <a:pt x="9" y="5"/>
                  </a:lnTo>
                  <a:lnTo>
                    <a:pt x="9" y="5"/>
                  </a:lnTo>
                  <a:lnTo>
                    <a:pt x="9" y="4"/>
                  </a:lnTo>
                  <a:lnTo>
                    <a:pt x="8" y="2"/>
                  </a:lnTo>
                  <a:lnTo>
                    <a:pt x="6" y="0"/>
                  </a:lnTo>
                  <a:lnTo>
                    <a:pt x="5" y="0"/>
                  </a:lnTo>
                  <a:lnTo>
                    <a:pt x="3" y="0"/>
                  </a:lnTo>
                  <a:lnTo>
                    <a:pt x="2" y="2"/>
                  </a:lnTo>
                  <a:lnTo>
                    <a:pt x="0" y="4"/>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4" name="chenying0907 591"/>
            <p:cNvSpPr>
              <a:spLocks/>
            </p:cNvSpPr>
            <p:nvPr/>
          </p:nvSpPr>
          <p:spPr bwMode="auto">
            <a:xfrm>
              <a:off x="5529263" y="2289175"/>
              <a:ext cx="11113" cy="42863"/>
            </a:xfrm>
            <a:custGeom>
              <a:avLst/>
              <a:gdLst/>
              <a:ahLst/>
              <a:cxnLst>
                <a:cxn ang="0">
                  <a:pos x="9" y="3"/>
                </a:cxn>
                <a:cxn ang="0">
                  <a:pos x="9" y="3"/>
                </a:cxn>
                <a:cxn ang="0">
                  <a:pos x="7" y="10"/>
                </a:cxn>
                <a:cxn ang="0">
                  <a:pos x="5" y="17"/>
                </a:cxn>
                <a:cxn ang="0">
                  <a:pos x="5" y="33"/>
                </a:cxn>
                <a:cxn ang="0">
                  <a:pos x="5" y="33"/>
                </a:cxn>
                <a:cxn ang="0">
                  <a:pos x="4" y="43"/>
                </a:cxn>
                <a:cxn ang="0">
                  <a:pos x="2" y="54"/>
                </a:cxn>
                <a:cxn ang="0">
                  <a:pos x="1" y="65"/>
                </a:cxn>
                <a:cxn ang="0">
                  <a:pos x="0" y="75"/>
                </a:cxn>
                <a:cxn ang="0">
                  <a:pos x="0" y="75"/>
                </a:cxn>
                <a:cxn ang="0">
                  <a:pos x="0" y="77"/>
                </a:cxn>
                <a:cxn ang="0">
                  <a:pos x="1" y="78"/>
                </a:cxn>
                <a:cxn ang="0">
                  <a:pos x="3" y="79"/>
                </a:cxn>
                <a:cxn ang="0">
                  <a:pos x="4" y="81"/>
                </a:cxn>
                <a:cxn ang="0">
                  <a:pos x="6" y="79"/>
                </a:cxn>
                <a:cxn ang="0">
                  <a:pos x="8" y="78"/>
                </a:cxn>
                <a:cxn ang="0">
                  <a:pos x="9" y="77"/>
                </a:cxn>
                <a:cxn ang="0">
                  <a:pos x="9" y="75"/>
                </a:cxn>
                <a:cxn ang="0">
                  <a:pos x="9" y="75"/>
                </a:cxn>
                <a:cxn ang="0">
                  <a:pos x="11" y="60"/>
                </a:cxn>
                <a:cxn ang="0">
                  <a:pos x="13" y="43"/>
                </a:cxn>
                <a:cxn ang="0">
                  <a:pos x="13" y="43"/>
                </a:cxn>
                <a:cxn ang="0">
                  <a:pos x="14" y="25"/>
                </a:cxn>
                <a:cxn ang="0">
                  <a:pos x="15" y="14"/>
                </a:cxn>
                <a:cxn ang="0">
                  <a:pos x="18" y="5"/>
                </a:cxn>
                <a:cxn ang="0">
                  <a:pos x="18" y="5"/>
                </a:cxn>
                <a:cxn ang="0">
                  <a:pos x="19" y="4"/>
                </a:cxn>
                <a:cxn ang="0">
                  <a:pos x="18" y="2"/>
                </a:cxn>
                <a:cxn ang="0">
                  <a:pos x="17" y="1"/>
                </a:cxn>
                <a:cxn ang="0">
                  <a:pos x="15" y="0"/>
                </a:cxn>
                <a:cxn ang="0">
                  <a:pos x="12" y="0"/>
                </a:cxn>
                <a:cxn ang="0">
                  <a:pos x="10" y="1"/>
                </a:cxn>
                <a:cxn ang="0">
                  <a:pos x="9" y="3"/>
                </a:cxn>
                <a:cxn ang="0">
                  <a:pos x="9" y="3"/>
                </a:cxn>
              </a:cxnLst>
              <a:rect l="0" t="0" r="r" b="b"/>
              <a:pathLst>
                <a:path w="19" h="81">
                  <a:moveTo>
                    <a:pt x="9" y="3"/>
                  </a:moveTo>
                  <a:lnTo>
                    <a:pt x="9" y="3"/>
                  </a:lnTo>
                  <a:lnTo>
                    <a:pt x="7" y="10"/>
                  </a:lnTo>
                  <a:lnTo>
                    <a:pt x="5" y="17"/>
                  </a:lnTo>
                  <a:lnTo>
                    <a:pt x="5" y="33"/>
                  </a:lnTo>
                  <a:lnTo>
                    <a:pt x="5" y="33"/>
                  </a:lnTo>
                  <a:lnTo>
                    <a:pt x="4" y="43"/>
                  </a:lnTo>
                  <a:lnTo>
                    <a:pt x="2" y="54"/>
                  </a:lnTo>
                  <a:lnTo>
                    <a:pt x="1" y="65"/>
                  </a:lnTo>
                  <a:lnTo>
                    <a:pt x="0" y="75"/>
                  </a:lnTo>
                  <a:lnTo>
                    <a:pt x="0" y="75"/>
                  </a:lnTo>
                  <a:lnTo>
                    <a:pt x="0" y="77"/>
                  </a:lnTo>
                  <a:lnTo>
                    <a:pt x="1" y="78"/>
                  </a:lnTo>
                  <a:lnTo>
                    <a:pt x="3" y="79"/>
                  </a:lnTo>
                  <a:lnTo>
                    <a:pt x="4" y="81"/>
                  </a:lnTo>
                  <a:lnTo>
                    <a:pt x="6" y="79"/>
                  </a:lnTo>
                  <a:lnTo>
                    <a:pt x="8" y="78"/>
                  </a:lnTo>
                  <a:lnTo>
                    <a:pt x="9" y="77"/>
                  </a:lnTo>
                  <a:lnTo>
                    <a:pt x="9" y="75"/>
                  </a:lnTo>
                  <a:lnTo>
                    <a:pt x="9" y="75"/>
                  </a:lnTo>
                  <a:lnTo>
                    <a:pt x="11" y="60"/>
                  </a:lnTo>
                  <a:lnTo>
                    <a:pt x="13" y="43"/>
                  </a:lnTo>
                  <a:lnTo>
                    <a:pt x="13" y="43"/>
                  </a:lnTo>
                  <a:lnTo>
                    <a:pt x="14" y="25"/>
                  </a:lnTo>
                  <a:lnTo>
                    <a:pt x="15" y="14"/>
                  </a:lnTo>
                  <a:lnTo>
                    <a:pt x="18" y="5"/>
                  </a:lnTo>
                  <a:lnTo>
                    <a:pt x="18" y="5"/>
                  </a:lnTo>
                  <a:lnTo>
                    <a:pt x="19" y="4"/>
                  </a:lnTo>
                  <a:lnTo>
                    <a:pt x="18" y="2"/>
                  </a:lnTo>
                  <a:lnTo>
                    <a:pt x="17" y="1"/>
                  </a:lnTo>
                  <a:lnTo>
                    <a:pt x="15" y="0"/>
                  </a:lnTo>
                  <a:lnTo>
                    <a:pt x="12" y="0"/>
                  </a:lnTo>
                  <a:lnTo>
                    <a:pt x="10" y="1"/>
                  </a:lnTo>
                  <a:lnTo>
                    <a:pt x="9" y="3"/>
                  </a:lnTo>
                  <a:lnTo>
                    <a:pt x="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5" name="chenying0907 592"/>
            <p:cNvSpPr>
              <a:spLocks/>
            </p:cNvSpPr>
            <p:nvPr/>
          </p:nvSpPr>
          <p:spPr bwMode="auto">
            <a:xfrm>
              <a:off x="5546726" y="2312988"/>
              <a:ext cx="7938" cy="46038"/>
            </a:xfrm>
            <a:custGeom>
              <a:avLst/>
              <a:gdLst/>
              <a:ahLst/>
              <a:cxnLst>
                <a:cxn ang="0">
                  <a:pos x="6" y="4"/>
                </a:cxn>
                <a:cxn ang="0">
                  <a:pos x="6" y="4"/>
                </a:cxn>
                <a:cxn ang="0">
                  <a:pos x="3" y="13"/>
                </a:cxn>
                <a:cxn ang="0">
                  <a:pos x="1" y="22"/>
                </a:cxn>
                <a:cxn ang="0">
                  <a:pos x="0" y="32"/>
                </a:cxn>
                <a:cxn ang="0">
                  <a:pos x="0" y="42"/>
                </a:cxn>
                <a:cxn ang="0">
                  <a:pos x="1" y="61"/>
                </a:cxn>
                <a:cxn ang="0">
                  <a:pos x="1" y="81"/>
                </a:cxn>
                <a:cxn ang="0">
                  <a:pos x="1" y="81"/>
                </a:cxn>
                <a:cxn ang="0">
                  <a:pos x="2" y="83"/>
                </a:cxn>
                <a:cxn ang="0">
                  <a:pos x="3" y="84"/>
                </a:cxn>
                <a:cxn ang="0">
                  <a:pos x="4" y="85"/>
                </a:cxn>
                <a:cxn ang="0">
                  <a:pos x="6" y="85"/>
                </a:cxn>
                <a:cxn ang="0">
                  <a:pos x="7" y="85"/>
                </a:cxn>
                <a:cxn ang="0">
                  <a:pos x="9" y="84"/>
                </a:cxn>
                <a:cxn ang="0">
                  <a:pos x="10" y="83"/>
                </a:cxn>
                <a:cxn ang="0">
                  <a:pos x="10" y="81"/>
                </a:cxn>
                <a:cxn ang="0">
                  <a:pos x="10" y="81"/>
                </a:cxn>
                <a:cxn ang="0">
                  <a:pos x="10" y="61"/>
                </a:cxn>
                <a:cxn ang="0">
                  <a:pos x="9" y="43"/>
                </a:cxn>
                <a:cxn ang="0">
                  <a:pos x="10" y="34"/>
                </a:cxn>
                <a:cxn ang="0">
                  <a:pos x="10" y="24"/>
                </a:cxn>
                <a:cxn ang="0">
                  <a:pos x="12" y="15"/>
                </a:cxn>
                <a:cxn ang="0">
                  <a:pos x="15" y="6"/>
                </a:cxn>
                <a:cxn ang="0">
                  <a:pos x="15" y="6"/>
                </a:cxn>
                <a:cxn ang="0">
                  <a:pos x="15" y="4"/>
                </a:cxn>
                <a:cxn ang="0">
                  <a:pos x="14" y="3"/>
                </a:cxn>
                <a:cxn ang="0">
                  <a:pos x="13" y="1"/>
                </a:cxn>
                <a:cxn ang="0">
                  <a:pos x="12" y="0"/>
                </a:cxn>
                <a:cxn ang="0">
                  <a:pos x="8" y="0"/>
                </a:cxn>
                <a:cxn ang="0">
                  <a:pos x="7" y="1"/>
                </a:cxn>
                <a:cxn ang="0">
                  <a:pos x="6" y="4"/>
                </a:cxn>
                <a:cxn ang="0">
                  <a:pos x="6" y="4"/>
                </a:cxn>
              </a:cxnLst>
              <a:rect l="0" t="0" r="r" b="b"/>
              <a:pathLst>
                <a:path w="15" h="85">
                  <a:moveTo>
                    <a:pt x="6" y="4"/>
                  </a:moveTo>
                  <a:lnTo>
                    <a:pt x="6" y="4"/>
                  </a:lnTo>
                  <a:lnTo>
                    <a:pt x="3" y="13"/>
                  </a:lnTo>
                  <a:lnTo>
                    <a:pt x="1" y="22"/>
                  </a:lnTo>
                  <a:lnTo>
                    <a:pt x="0" y="32"/>
                  </a:lnTo>
                  <a:lnTo>
                    <a:pt x="0" y="42"/>
                  </a:lnTo>
                  <a:lnTo>
                    <a:pt x="1" y="61"/>
                  </a:lnTo>
                  <a:lnTo>
                    <a:pt x="1" y="81"/>
                  </a:lnTo>
                  <a:lnTo>
                    <a:pt x="1" y="81"/>
                  </a:lnTo>
                  <a:lnTo>
                    <a:pt x="2" y="83"/>
                  </a:lnTo>
                  <a:lnTo>
                    <a:pt x="3" y="84"/>
                  </a:lnTo>
                  <a:lnTo>
                    <a:pt x="4" y="85"/>
                  </a:lnTo>
                  <a:lnTo>
                    <a:pt x="6" y="85"/>
                  </a:lnTo>
                  <a:lnTo>
                    <a:pt x="7" y="85"/>
                  </a:lnTo>
                  <a:lnTo>
                    <a:pt x="9" y="84"/>
                  </a:lnTo>
                  <a:lnTo>
                    <a:pt x="10" y="83"/>
                  </a:lnTo>
                  <a:lnTo>
                    <a:pt x="10" y="81"/>
                  </a:lnTo>
                  <a:lnTo>
                    <a:pt x="10" y="81"/>
                  </a:lnTo>
                  <a:lnTo>
                    <a:pt x="10" y="61"/>
                  </a:lnTo>
                  <a:lnTo>
                    <a:pt x="9" y="43"/>
                  </a:lnTo>
                  <a:lnTo>
                    <a:pt x="10" y="34"/>
                  </a:lnTo>
                  <a:lnTo>
                    <a:pt x="10" y="24"/>
                  </a:lnTo>
                  <a:lnTo>
                    <a:pt x="12" y="15"/>
                  </a:lnTo>
                  <a:lnTo>
                    <a:pt x="15" y="6"/>
                  </a:lnTo>
                  <a:lnTo>
                    <a:pt x="15" y="6"/>
                  </a:lnTo>
                  <a:lnTo>
                    <a:pt x="15" y="4"/>
                  </a:lnTo>
                  <a:lnTo>
                    <a:pt x="14" y="3"/>
                  </a:lnTo>
                  <a:lnTo>
                    <a:pt x="13" y="1"/>
                  </a:lnTo>
                  <a:lnTo>
                    <a:pt x="12" y="0"/>
                  </a:lnTo>
                  <a:lnTo>
                    <a:pt x="8" y="0"/>
                  </a:lnTo>
                  <a:lnTo>
                    <a:pt x="7" y="1"/>
                  </a:lnTo>
                  <a:lnTo>
                    <a:pt x="6" y="4"/>
                  </a:lnTo>
                  <a:lnTo>
                    <a:pt x="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6" name="chenying0907 593"/>
            <p:cNvSpPr>
              <a:spLocks/>
            </p:cNvSpPr>
            <p:nvPr/>
          </p:nvSpPr>
          <p:spPr bwMode="auto">
            <a:xfrm>
              <a:off x="5567363" y="2338388"/>
              <a:ext cx="4763" cy="30163"/>
            </a:xfrm>
            <a:custGeom>
              <a:avLst/>
              <a:gdLst/>
              <a:ahLst/>
              <a:cxnLst>
                <a:cxn ang="0">
                  <a:pos x="0" y="4"/>
                </a:cxn>
                <a:cxn ang="0">
                  <a:pos x="0" y="52"/>
                </a:cxn>
                <a:cxn ang="0">
                  <a:pos x="0" y="52"/>
                </a:cxn>
                <a:cxn ang="0">
                  <a:pos x="0" y="54"/>
                </a:cxn>
                <a:cxn ang="0">
                  <a:pos x="1" y="55"/>
                </a:cxn>
                <a:cxn ang="0">
                  <a:pos x="3" y="56"/>
                </a:cxn>
                <a:cxn ang="0">
                  <a:pos x="4" y="56"/>
                </a:cxn>
                <a:cxn ang="0">
                  <a:pos x="6" y="56"/>
                </a:cxn>
                <a:cxn ang="0">
                  <a:pos x="8" y="55"/>
                </a:cxn>
                <a:cxn ang="0">
                  <a:pos x="9" y="54"/>
                </a:cxn>
                <a:cxn ang="0">
                  <a:pos x="9" y="52"/>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2"/>
                  </a:lnTo>
                  <a:lnTo>
                    <a:pt x="0" y="52"/>
                  </a:lnTo>
                  <a:lnTo>
                    <a:pt x="0" y="54"/>
                  </a:lnTo>
                  <a:lnTo>
                    <a:pt x="1" y="55"/>
                  </a:lnTo>
                  <a:lnTo>
                    <a:pt x="3" y="56"/>
                  </a:lnTo>
                  <a:lnTo>
                    <a:pt x="4" y="56"/>
                  </a:lnTo>
                  <a:lnTo>
                    <a:pt x="6" y="56"/>
                  </a:lnTo>
                  <a:lnTo>
                    <a:pt x="8" y="55"/>
                  </a:lnTo>
                  <a:lnTo>
                    <a:pt x="9" y="54"/>
                  </a:lnTo>
                  <a:lnTo>
                    <a:pt x="9" y="52"/>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7" name="chenying0907 594"/>
            <p:cNvSpPr>
              <a:spLocks/>
            </p:cNvSpPr>
            <p:nvPr/>
          </p:nvSpPr>
          <p:spPr bwMode="auto">
            <a:xfrm>
              <a:off x="5591176" y="2354263"/>
              <a:ext cx="7938" cy="36513"/>
            </a:xfrm>
            <a:custGeom>
              <a:avLst/>
              <a:gdLst/>
              <a:ahLst/>
              <a:cxnLst>
                <a:cxn ang="0">
                  <a:pos x="7" y="2"/>
                </a:cxn>
                <a:cxn ang="0">
                  <a:pos x="7" y="2"/>
                </a:cxn>
                <a:cxn ang="0">
                  <a:pos x="4" y="10"/>
                </a:cxn>
                <a:cxn ang="0">
                  <a:pos x="1" y="17"/>
                </a:cxn>
                <a:cxn ang="0">
                  <a:pos x="0" y="26"/>
                </a:cxn>
                <a:cxn ang="0">
                  <a:pos x="0" y="34"/>
                </a:cxn>
                <a:cxn ang="0">
                  <a:pos x="0" y="49"/>
                </a:cxn>
                <a:cxn ang="0">
                  <a:pos x="1" y="66"/>
                </a:cxn>
                <a:cxn ang="0">
                  <a:pos x="1" y="66"/>
                </a:cxn>
                <a:cxn ang="0">
                  <a:pos x="1" y="68"/>
                </a:cxn>
                <a:cxn ang="0">
                  <a:pos x="2" y="70"/>
                </a:cxn>
                <a:cxn ang="0">
                  <a:pos x="5" y="70"/>
                </a:cxn>
                <a:cxn ang="0">
                  <a:pos x="6" y="71"/>
                </a:cxn>
                <a:cxn ang="0">
                  <a:pos x="8" y="70"/>
                </a:cxn>
                <a:cxn ang="0">
                  <a:pos x="10" y="70"/>
                </a:cxn>
                <a:cxn ang="0">
                  <a:pos x="11" y="68"/>
                </a:cxn>
                <a:cxn ang="0">
                  <a:pos x="11" y="66"/>
                </a:cxn>
                <a:cxn ang="0">
                  <a:pos x="11" y="66"/>
                </a:cxn>
                <a:cxn ang="0">
                  <a:pos x="10" y="36"/>
                </a:cxn>
                <a:cxn ang="0">
                  <a:pos x="10" y="29"/>
                </a:cxn>
                <a:cxn ang="0">
                  <a:pos x="11" y="22"/>
                </a:cxn>
                <a:cxn ang="0">
                  <a:pos x="12" y="14"/>
                </a:cxn>
                <a:cxn ang="0">
                  <a:pos x="15" y="7"/>
                </a:cxn>
                <a:cxn ang="0">
                  <a:pos x="15" y="7"/>
                </a:cxn>
                <a:cxn ang="0">
                  <a:pos x="15" y="5"/>
                </a:cxn>
                <a:cxn ang="0">
                  <a:pos x="15" y="3"/>
                </a:cxn>
                <a:cxn ang="0">
                  <a:pos x="13" y="1"/>
                </a:cxn>
                <a:cxn ang="0">
                  <a:pos x="11" y="0"/>
                </a:cxn>
                <a:cxn ang="0">
                  <a:pos x="10" y="0"/>
                </a:cxn>
                <a:cxn ang="0">
                  <a:pos x="8" y="1"/>
                </a:cxn>
                <a:cxn ang="0">
                  <a:pos x="7" y="2"/>
                </a:cxn>
                <a:cxn ang="0">
                  <a:pos x="7" y="2"/>
                </a:cxn>
              </a:cxnLst>
              <a:rect l="0" t="0" r="r" b="b"/>
              <a:pathLst>
                <a:path w="15" h="71">
                  <a:moveTo>
                    <a:pt x="7" y="2"/>
                  </a:moveTo>
                  <a:lnTo>
                    <a:pt x="7" y="2"/>
                  </a:lnTo>
                  <a:lnTo>
                    <a:pt x="4" y="10"/>
                  </a:lnTo>
                  <a:lnTo>
                    <a:pt x="1" y="17"/>
                  </a:lnTo>
                  <a:lnTo>
                    <a:pt x="0" y="26"/>
                  </a:lnTo>
                  <a:lnTo>
                    <a:pt x="0" y="34"/>
                  </a:lnTo>
                  <a:lnTo>
                    <a:pt x="0" y="49"/>
                  </a:lnTo>
                  <a:lnTo>
                    <a:pt x="1" y="66"/>
                  </a:lnTo>
                  <a:lnTo>
                    <a:pt x="1" y="66"/>
                  </a:lnTo>
                  <a:lnTo>
                    <a:pt x="1" y="68"/>
                  </a:lnTo>
                  <a:lnTo>
                    <a:pt x="2" y="70"/>
                  </a:lnTo>
                  <a:lnTo>
                    <a:pt x="5" y="70"/>
                  </a:lnTo>
                  <a:lnTo>
                    <a:pt x="6" y="71"/>
                  </a:lnTo>
                  <a:lnTo>
                    <a:pt x="8" y="70"/>
                  </a:lnTo>
                  <a:lnTo>
                    <a:pt x="10" y="70"/>
                  </a:lnTo>
                  <a:lnTo>
                    <a:pt x="11" y="68"/>
                  </a:lnTo>
                  <a:lnTo>
                    <a:pt x="11" y="66"/>
                  </a:lnTo>
                  <a:lnTo>
                    <a:pt x="11" y="66"/>
                  </a:lnTo>
                  <a:lnTo>
                    <a:pt x="10" y="36"/>
                  </a:lnTo>
                  <a:lnTo>
                    <a:pt x="10" y="29"/>
                  </a:lnTo>
                  <a:lnTo>
                    <a:pt x="11" y="22"/>
                  </a:lnTo>
                  <a:lnTo>
                    <a:pt x="12" y="14"/>
                  </a:lnTo>
                  <a:lnTo>
                    <a:pt x="15" y="7"/>
                  </a:lnTo>
                  <a:lnTo>
                    <a:pt x="15" y="7"/>
                  </a:lnTo>
                  <a:lnTo>
                    <a:pt x="15" y="5"/>
                  </a:lnTo>
                  <a:lnTo>
                    <a:pt x="15" y="3"/>
                  </a:lnTo>
                  <a:lnTo>
                    <a:pt x="13" y="1"/>
                  </a:lnTo>
                  <a:lnTo>
                    <a:pt x="11" y="0"/>
                  </a:lnTo>
                  <a:lnTo>
                    <a:pt x="10" y="0"/>
                  </a:lnTo>
                  <a:lnTo>
                    <a:pt x="8" y="1"/>
                  </a:lnTo>
                  <a:lnTo>
                    <a:pt x="7" y="2"/>
                  </a:lnTo>
                  <a:lnTo>
                    <a:pt x="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8" name="chenying0907 595"/>
            <p:cNvSpPr>
              <a:spLocks/>
            </p:cNvSpPr>
            <p:nvPr/>
          </p:nvSpPr>
          <p:spPr bwMode="auto">
            <a:xfrm>
              <a:off x="5614988" y="2376488"/>
              <a:ext cx="4763" cy="36513"/>
            </a:xfrm>
            <a:custGeom>
              <a:avLst/>
              <a:gdLst/>
              <a:ahLst/>
              <a:cxnLst>
                <a:cxn ang="0">
                  <a:pos x="0" y="5"/>
                </a:cxn>
                <a:cxn ang="0">
                  <a:pos x="0" y="67"/>
                </a:cxn>
                <a:cxn ang="0">
                  <a:pos x="0" y="67"/>
                </a:cxn>
                <a:cxn ang="0">
                  <a:pos x="0" y="68"/>
                </a:cxn>
                <a:cxn ang="0">
                  <a:pos x="1" y="70"/>
                </a:cxn>
                <a:cxn ang="0">
                  <a:pos x="3" y="71"/>
                </a:cxn>
                <a:cxn ang="0">
                  <a:pos x="5" y="71"/>
                </a:cxn>
                <a:cxn ang="0">
                  <a:pos x="6" y="71"/>
                </a:cxn>
                <a:cxn ang="0">
                  <a:pos x="8" y="70"/>
                </a:cxn>
                <a:cxn ang="0">
                  <a:pos x="9" y="68"/>
                </a:cxn>
                <a:cxn ang="0">
                  <a:pos x="9" y="67"/>
                </a:cxn>
                <a:cxn ang="0">
                  <a:pos x="9" y="5"/>
                </a:cxn>
                <a:cxn ang="0">
                  <a:pos x="9" y="5"/>
                </a:cxn>
                <a:cxn ang="0">
                  <a:pos x="9" y="3"/>
                </a:cxn>
                <a:cxn ang="0">
                  <a:pos x="8" y="2"/>
                </a:cxn>
                <a:cxn ang="0">
                  <a:pos x="6" y="1"/>
                </a:cxn>
                <a:cxn ang="0">
                  <a:pos x="5" y="0"/>
                </a:cxn>
                <a:cxn ang="0">
                  <a:pos x="3" y="1"/>
                </a:cxn>
                <a:cxn ang="0">
                  <a:pos x="1" y="2"/>
                </a:cxn>
                <a:cxn ang="0">
                  <a:pos x="0" y="3"/>
                </a:cxn>
                <a:cxn ang="0">
                  <a:pos x="0" y="5"/>
                </a:cxn>
                <a:cxn ang="0">
                  <a:pos x="0" y="5"/>
                </a:cxn>
              </a:cxnLst>
              <a:rect l="0" t="0" r="r" b="b"/>
              <a:pathLst>
                <a:path w="9" h="71">
                  <a:moveTo>
                    <a:pt x="0" y="5"/>
                  </a:moveTo>
                  <a:lnTo>
                    <a:pt x="0" y="67"/>
                  </a:lnTo>
                  <a:lnTo>
                    <a:pt x="0" y="67"/>
                  </a:lnTo>
                  <a:lnTo>
                    <a:pt x="0" y="68"/>
                  </a:lnTo>
                  <a:lnTo>
                    <a:pt x="1" y="70"/>
                  </a:lnTo>
                  <a:lnTo>
                    <a:pt x="3" y="71"/>
                  </a:lnTo>
                  <a:lnTo>
                    <a:pt x="5" y="71"/>
                  </a:lnTo>
                  <a:lnTo>
                    <a:pt x="6" y="71"/>
                  </a:lnTo>
                  <a:lnTo>
                    <a:pt x="8" y="70"/>
                  </a:lnTo>
                  <a:lnTo>
                    <a:pt x="9" y="68"/>
                  </a:lnTo>
                  <a:lnTo>
                    <a:pt x="9" y="67"/>
                  </a:lnTo>
                  <a:lnTo>
                    <a:pt x="9" y="5"/>
                  </a:lnTo>
                  <a:lnTo>
                    <a:pt x="9" y="5"/>
                  </a:lnTo>
                  <a:lnTo>
                    <a:pt x="9" y="3"/>
                  </a:lnTo>
                  <a:lnTo>
                    <a:pt x="8" y="2"/>
                  </a:lnTo>
                  <a:lnTo>
                    <a:pt x="6" y="1"/>
                  </a:lnTo>
                  <a:lnTo>
                    <a:pt x="5" y="0"/>
                  </a:lnTo>
                  <a:lnTo>
                    <a:pt x="3" y="1"/>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9" name="chenying0907 596"/>
            <p:cNvSpPr>
              <a:spLocks/>
            </p:cNvSpPr>
            <p:nvPr/>
          </p:nvSpPr>
          <p:spPr bwMode="auto">
            <a:xfrm>
              <a:off x="5637213" y="2398713"/>
              <a:ext cx="4763" cy="34925"/>
            </a:xfrm>
            <a:custGeom>
              <a:avLst/>
              <a:gdLst/>
              <a:ahLst/>
              <a:cxnLst>
                <a:cxn ang="0">
                  <a:pos x="0" y="4"/>
                </a:cxn>
                <a:cxn ang="0">
                  <a:pos x="0" y="61"/>
                </a:cxn>
                <a:cxn ang="0">
                  <a:pos x="0" y="61"/>
                </a:cxn>
                <a:cxn ang="0">
                  <a:pos x="1" y="63"/>
                </a:cxn>
                <a:cxn ang="0">
                  <a:pos x="2" y="65"/>
                </a:cxn>
                <a:cxn ang="0">
                  <a:pos x="3" y="65"/>
                </a:cxn>
                <a:cxn ang="0">
                  <a:pos x="5" y="66"/>
                </a:cxn>
                <a:cxn ang="0">
                  <a:pos x="7" y="65"/>
                </a:cxn>
                <a:cxn ang="0">
                  <a:pos x="8" y="65"/>
                </a:cxn>
                <a:cxn ang="0">
                  <a:pos x="9" y="63"/>
                </a:cxn>
                <a:cxn ang="0">
                  <a:pos x="10" y="61"/>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Lst>
              <a:rect l="0" t="0" r="r" b="b"/>
              <a:pathLst>
                <a:path w="10" h="66">
                  <a:moveTo>
                    <a:pt x="0" y="4"/>
                  </a:moveTo>
                  <a:lnTo>
                    <a:pt x="0" y="61"/>
                  </a:lnTo>
                  <a:lnTo>
                    <a:pt x="0" y="61"/>
                  </a:lnTo>
                  <a:lnTo>
                    <a:pt x="1" y="63"/>
                  </a:lnTo>
                  <a:lnTo>
                    <a:pt x="2" y="65"/>
                  </a:lnTo>
                  <a:lnTo>
                    <a:pt x="3" y="65"/>
                  </a:lnTo>
                  <a:lnTo>
                    <a:pt x="5" y="66"/>
                  </a:lnTo>
                  <a:lnTo>
                    <a:pt x="7" y="65"/>
                  </a:lnTo>
                  <a:lnTo>
                    <a:pt x="8" y="65"/>
                  </a:lnTo>
                  <a:lnTo>
                    <a:pt x="9" y="63"/>
                  </a:lnTo>
                  <a:lnTo>
                    <a:pt x="10" y="61"/>
                  </a:lnTo>
                  <a:lnTo>
                    <a:pt x="10" y="4"/>
                  </a:lnTo>
                  <a:lnTo>
                    <a:pt x="10" y="4"/>
                  </a:lnTo>
                  <a:lnTo>
                    <a:pt x="9" y="2"/>
                  </a:lnTo>
                  <a:lnTo>
                    <a:pt x="8" y="1"/>
                  </a:lnTo>
                  <a:lnTo>
                    <a:pt x="7" y="0"/>
                  </a:lnTo>
                  <a:lnTo>
                    <a:pt x="5" y="0"/>
                  </a:lnTo>
                  <a:lnTo>
                    <a:pt x="3" y="0"/>
                  </a:lnTo>
                  <a:lnTo>
                    <a:pt x="2" y="1"/>
                  </a:lnTo>
                  <a:lnTo>
                    <a:pt x="1"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0" name="chenying0907 597"/>
            <p:cNvSpPr>
              <a:spLocks/>
            </p:cNvSpPr>
            <p:nvPr/>
          </p:nvSpPr>
          <p:spPr bwMode="auto">
            <a:xfrm>
              <a:off x="5657851" y="2419350"/>
              <a:ext cx="4763" cy="36513"/>
            </a:xfrm>
            <a:custGeom>
              <a:avLst/>
              <a:gdLst/>
              <a:ahLst/>
              <a:cxnLst>
                <a:cxn ang="0">
                  <a:pos x="0" y="5"/>
                </a:cxn>
                <a:cxn ang="0">
                  <a:pos x="0" y="67"/>
                </a:cxn>
                <a:cxn ang="0">
                  <a:pos x="0" y="67"/>
                </a:cxn>
                <a:cxn ang="0">
                  <a:pos x="0" y="69"/>
                </a:cxn>
                <a:cxn ang="0">
                  <a:pos x="2" y="70"/>
                </a:cxn>
                <a:cxn ang="0">
                  <a:pos x="3" y="71"/>
                </a:cxn>
                <a:cxn ang="0">
                  <a:pos x="6" y="71"/>
                </a:cxn>
                <a:cxn ang="0">
                  <a:pos x="7" y="71"/>
                </a:cxn>
                <a:cxn ang="0">
                  <a:pos x="9" y="70"/>
                </a:cxn>
                <a:cxn ang="0">
                  <a:pos x="10" y="69"/>
                </a:cxn>
                <a:cxn ang="0">
                  <a:pos x="10" y="67"/>
                </a:cxn>
                <a:cxn ang="0">
                  <a:pos x="10" y="5"/>
                </a:cxn>
                <a:cxn ang="0">
                  <a:pos x="10" y="5"/>
                </a:cxn>
                <a:cxn ang="0">
                  <a:pos x="10" y="3"/>
                </a:cxn>
                <a:cxn ang="0">
                  <a:pos x="9" y="2"/>
                </a:cxn>
                <a:cxn ang="0">
                  <a:pos x="7" y="1"/>
                </a:cxn>
                <a:cxn ang="0">
                  <a:pos x="6" y="0"/>
                </a:cxn>
                <a:cxn ang="0">
                  <a:pos x="3" y="1"/>
                </a:cxn>
                <a:cxn ang="0">
                  <a:pos x="2" y="2"/>
                </a:cxn>
                <a:cxn ang="0">
                  <a:pos x="0" y="3"/>
                </a:cxn>
                <a:cxn ang="0">
                  <a:pos x="0" y="5"/>
                </a:cxn>
                <a:cxn ang="0">
                  <a:pos x="0" y="5"/>
                </a:cxn>
              </a:cxnLst>
              <a:rect l="0" t="0" r="r" b="b"/>
              <a:pathLst>
                <a:path w="10" h="71">
                  <a:moveTo>
                    <a:pt x="0" y="5"/>
                  </a:moveTo>
                  <a:lnTo>
                    <a:pt x="0" y="67"/>
                  </a:lnTo>
                  <a:lnTo>
                    <a:pt x="0" y="67"/>
                  </a:lnTo>
                  <a:lnTo>
                    <a:pt x="0" y="69"/>
                  </a:lnTo>
                  <a:lnTo>
                    <a:pt x="2" y="70"/>
                  </a:lnTo>
                  <a:lnTo>
                    <a:pt x="3" y="71"/>
                  </a:lnTo>
                  <a:lnTo>
                    <a:pt x="6" y="71"/>
                  </a:lnTo>
                  <a:lnTo>
                    <a:pt x="7" y="71"/>
                  </a:lnTo>
                  <a:lnTo>
                    <a:pt x="9" y="70"/>
                  </a:lnTo>
                  <a:lnTo>
                    <a:pt x="10" y="69"/>
                  </a:lnTo>
                  <a:lnTo>
                    <a:pt x="10" y="67"/>
                  </a:lnTo>
                  <a:lnTo>
                    <a:pt x="10" y="5"/>
                  </a:lnTo>
                  <a:lnTo>
                    <a:pt x="10" y="5"/>
                  </a:lnTo>
                  <a:lnTo>
                    <a:pt x="10" y="3"/>
                  </a:lnTo>
                  <a:lnTo>
                    <a:pt x="9" y="2"/>
                  </a:lnTo>
                  <a:lnTo>
                    <a:pt x="7" y="1"/>
                  </a:lnTo>
                  <a:lnTo>
                    <a:pt x="6" y="0"/>
                  </a:lnTo>
                  <a:lnTo>
                    <a:pt x="3" y="1"/>
                  </a:lnTo>
                  <a:lnTo>
                    <a:pt x="2"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1" name="chenying0907 598"/>
            <p:cNvSpPr>
              <a:spLocks/>
            </p:cNvSpPr>
            <p:nvPr/>
          </p:nvSpPr>
          <p:spPr bwMode="auto">
            <a:xfrm>
              <a:off x="5680076" y="2441575"/>
              <a:ext cx="7938" cy="36513"/>
            </a:xfrm>
            <a:custGeom>
              <a:avLst/>
              <a:gdLst/>
              <a:ahLst/>
              <a:cxnLst>
                <a:cxn ang="0">
                  <a:pos x="14" y="65"/>
                </a:cxn>
                <a:cxn ang="0">
                  <a:pos x="14" y="65"/>
                </a:cxn>
                <a:cxn ang="0">
                  <a:pos x="11" y="50"/>
                </a:cxn>
                <a:cxn ang="0">
                  <a:pos x="10" y="35"/>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36"/>
                </a:cxn>
                <a:cxn ang="0">
                  <a:pos x="2" y="52"/>
                </a:cxn>
                <a:cxn ang="0">
                  <a:pos x="5" y="67"/>
                </a:cxn>
                <a:cxn ang="0">
                  <a:pos x="5" y="67"/>
                </a:cxn>
                <a:cxn ang="0">
                  <a:pos x="6" y="69"/>
                </a:cxn>
                <a:cxn ang="0">
                  <a:pos x="7" y="70"/>
                </a:cxn>
                <a:cxn ang="0">
                  <a:pos x="9" y="70"/>
                </a:cxn>
                <a:cxn ang="0">
                  <a:pos x="11" y="70"/>
                </a:cxn>
                <a:cxn ang="0">
                  <a:pos x="12" y="69"/>
                </a:cxn>
                <a:cxn ang="0">
                  <a:pos x="13" y="68"/>
                </a:cxn>
                <a:cxn ang="0">
                  <a:pos x="14" y="67"/>
                </a:cxn>
                <a:cxn ang="0">
                  <a:pos x="14" y="65"/>
                </a:cxn>
                <a:cxn ang="0">
                  <a:pos x="14" y="65"/>
                </a:cxn>
              </a:cxnLst>
              <a:rect l="0" t="0" r="r" b="b"/>
              <a:pathLst>
                <a:path w="14" h="70">
                  <a:moveTo>
                    <a:pt x="14" y="65"/>
                  </a:moveTo>
                  <a:lnTo>
                    <a:pt x="14" y="65"/>
                  </a:lnTo>
                  <a:lnTo>
                    <a:pt x="11" y="50"/>
                  </a:lnTo>
                  <a:lnTo>
                    <a:pt x="10" y="35"/>
                  </a:lnTo>
                  <a:lnTo>
                    <a:pt x="10" y="4"/>
                  </a:lnTo>
                  <a:lnTo>
                    <a:pt x="10" y="4"/>
                  </a:lnTo>
                  <a:lnTo>
                    <a:pt x="9" y="2"/>
                  </a:lnTo>
                  <a:lnTo>
                    <a:pt x="8" y="1"/>
                  </a:lnTo>
                  <a:lnTo>
                    <a:pt x="7" y="0"/>
                  </a:lnTo>
                  <a:lnTo>
                    <a:pt x="5" y="0"/>
                  </a:lnTo>
                  <a:lnTo>
                    <a:pt x="3" y="0"/>
                  </a:lnTo>
                  <a:lnTo>
                    <a:pt x="2" y="1"/>
                  </a:lnTo>
                  <a:lnTo>
                    <a:pt x="1" y="2"/>
                  </a:lnTo>
                  <a:lnTo>
                    <a:pt x="0" y="4"/>
                  </a:lnTo>
                  <a:lnTo>
                    <a:pt x="0" y="4"/>
                  </a:lnTo>
                  <a:lnTo>
                    <a:pt x="1" y="36"/>
                  </a:lnTo>
                  <a:lnTo>
                    <a:pt x="2" y="52"/>
                  </a:lnTo>
                  <a:lnTo>
                    <a:pt x="5" y="67"/>
                  </a:lnTo>
                  <a:lnTo>
                    <a:pt x="5" y="67"/>
                  </a:lnTo>
                  <a:lnTo>
                    <a:pt x="6" y="69"/>
                  </a:lnTo>
                  <a:lnTo>
                    <a:pt x="7" y="70"/>
                  </a:lnTo>
                  <a:lnTo>
                    <a:pt x="9" y="70"/>
                  </a:lnTo>
                  <a:lnTo>
                    <a:pt x="11" y="70"/>
                  </a:lnTo>
                  <a:lnTo>
                    <a:pt x="12" y="69"/>
                  </a:lnTo>
                  <a:lnTo>
                    <a:pt x="13" y="68"/>
                  </a:lnTo>
                  <a:lnTo>
                    <a:pt x="14" y="67"/>
                  </a:lnTo>
                  <a:lnTo>
                    <a:pt x="14" y="65"/>
                  </a:lnTo>
                  <a:lnTo>
                    <a:pt x="14"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2" name="chenying0907 599"/>
            <p:cNvSpPr>
              <a:spLocks/>
            </p:cNvSpPr>
            <p:nvPr/>
          </p:nvSpPr>
          <p:spPr bwMode="auto">
            <a:xfrm>
              <a:off x="5705476" y="2463800"/>
              <a:ext cx="7938" cy="31750"/>
            </a:xfrm>
            <a:custGeom>
              <a:avLst/>
              <a:gdLst/>
              <a:ahLst/>
              <a:cxnLst>
                <a:cxn ang="0">
                  <a:pos x="10" y="35"/>
                </a:cxn>
                <a:cxn ang="0">
                  <a:pos x="10" y="5"/>
                </a:cxn>
                <a:cxn ang="0">
                  <a:pos x="10" y="5"/>
                </a:cxn>
                <a:cxn ang="0">
                  <a:pos x="10" y="3"/>
                </a:cxn>
                <a:cxn ang="0">
                  <a:pos x="8" y="1"/>
                </a:cxn>
                <a:cxn ang="0">
                  <a:pos x="7" y="0"/>
                </a:cxn>
                <a:cxn ang="0">
                  <a:pos x="5" y="0"/>
                </a:cxn>
                <a:cxn ang="0">
                  <a:pos x="3" y="0"/>
                </a:cxn>
                <a:cxn ang="0">
                  <a:pos x="2" y="1"/>
                </a:cxn>
                <a:cxn ang="0">
                  <a:pos x="1" y="3"/>
                </a:cxn>
                <a:cxn ang="0">
                  <a:pos x="0" y="5"/>
                </a:cxn>
                <a:cxn ang="0">
                  <a:pos x="0" y="33"/>
                </a:cxn>
                <a:cxn ang="0">
                  <a:pos x="0" y="33"/>
                </a:cxn>
                <a:cxn ang="0">
                  <a:pos x="0" y="39"/>
                </a:cxn>
                <a:cxn ang="0">
                  <a:pos x="1" y="45"/>
                </a:cxn>
                <a:cxn ang="0">
                  <a:pos x="1" y="45"/>
                </a:cxn>
                <a:cxn ang="0">
                  <a:pos x="3" y="50"/>
                </a:cxn>
                <a:cxn ang="0">
                  <a:pos x="5" y="56"/>
                </a:cxn>
                <a:cxn ang="0">
                  <a:pos x="5" y="56"/>
                </a:cxn>
                <a:cxn ang="0">
                  <a:pos x="5" y="58"/>
                </a:cxn>
                <a:cxn ang="0">
                  <a:pos x="7" y="59"/>
                </a:cxn>
                <a:cxn ang="0">
                  <a:pos x="11" y="60"/>
                </a:cxn>
                <a:cxn ang="0">
                  <a:pos x="13" y="60"/>
                </a:cxn>
                <a:cxn ang="0">
                  <a:pos x="14" y="59"/>
                </a:cxn>
                <a:cxn ang="0">
                  <a:pos x="15" y="58"/>
                </a:cxn>
                <a:cxn ang="0">
                  <a:pos x="15" y="56"/>
                </a:cxn>
                <a:cxn ang="0">
                  <a:pos x="15" y="56"/>
                </a:cxn>
                <a:cxn ang="0">
                  <a:pos x="14" y="51"/>
                </a:cxn>
                <a:cxn ang="0">
                  <a:pos x="12" y="46"/>
                </a:cxn>
                <a:cxn ang="0">
                  <a:pos x="11" y="41"/>
                </a:cxn>
                <a:cxn ang="0">
                  <a:pos x="10" y="35"/>
                </a:cxn>
                <a:cxn ang="0">
                  <a:pos x="10" y="35"/>
                </a:cxn>
              </a:cxnLst>
              <a:rect l="0" t="0" r="r" b="b"/>
              <a:pathLst>
                <a:path w="15" h="60">
                  <a:moveTo>
                    <a:pt x="10" y="35"/>
                  </a:moveTo>
                  <a:lnTo>
                    <a:pt x="10" y="5"/>
                  </a:lnTo>
                  <a:lnTo>
                    <a:pt x="10" y="5"/>
                  </a:lnTo>
                  <a:lnTo>
                    <a:pt x="10" y="3"/>
                  </a:lnTo>
                  <a:lnTo>
                    <a:pt x="8" y="1"/>
                  </a:lnTo>
                  <a:lnTo>
                    <a:pt x="7" y="0"/>
                  </a:lnTo>
                  <a:lnTo>
                    <a:pt x="5" y="0"/>
                  </a:lnTo>
                  <a:lnTo>
                    <a:pt x="3" y="0"/>
                  </a:lnTo>
                  <a:lnTo>
                    <a:pt x="2" y="1"/>
                  </a:lnTo>
                  <a:lnTo>
                    <a:pt x="1" y="3"/>
                  </a:lnTo>
                  <a:lnTo>
                    <a:pt x="0" y="5"/>
                  </a:lnTo>
                  <a:lnTo>
                    <a:pt x="0" y="33"/>
                  </a:lnTo>
                  <a:lnTo>
                    <a:pt x="0" y="33"/>
                  </a:lnTo>
                  <a:lnTo>
                    <a:pt x="0" y="39"/>
                  </a:lnTo>
                  <a:lnTo>
                    <a:pt x="1" y="45"/>
                  </a:lnTo>
                  <a:lnTo>
                    <a:pt x="1" y="45"/>
                  </a:lnTo>
                  <a:lnTo>
                    <a:pt x="3" y="50"/>
                  </a:lnTo>
                  <a:lnTo>
                    <a:pt x="5" y="56"/>
                  </a:lnTo>
                  <a:lnTo>
                    <a:pt x="5" y="56"/>
                  </a:lnTo>
                  <a:lnTo>
                    <a:pt x="5" y="58"/>
                  </a:lnTo>
                  <a:lnTo>
                    <a:pt x="7" y="59"/>
                  </a:lnTo>
                  <a:lnTo>
                    <a:pt x="11" y="60"/>
                  </a:lnTo>
                  <a:lnTo>
                    <a:pt x="13" y="60"/>
                  </a:lnTo>
                  <a:lnTo>
                    <a:pt x="14" y="59"/>
                  </a:lnTo>
                  <a:lnTo>
                    <a:pt x="15" y="58"/>
                  </a:lnTo>
                  <a:lnTo>
                    <a:pt x="15" y="56"/>
                  </a:lnTo>
                  <a:lnTo>
                    <a:pt x="15" y="56"/>
                  </a:lnTo>
                  <a:lnTo>
                    <a:pt x="14" y="51"/>
                  </a:lnTo>
                  <a:lnTo>
                    <a:pt x="12" y="46"/>
                  </a:lnTo>
                  <a:lnTo>
                    <a:pt x="11" y="41"/>
                  </a:lnTo>
                  <a:lnTo>
                    <a:pt x="10" y="35"/>
                  </a:lnTo>
                  <a:lnTo>
                    <a:pt x="10" y="3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3" name="chenying0907 600"/>
            <p:cNvSpPr>
              <a:spLocks/>
            </p:cNvSpPr>
            <p:nvPr/>
          </p:nvSpPr>
          <p:spPr bwMode="auto">
            <a:xfrm>
              <a:off x="5730876" y="2486025"/>
              <a:ext cx="4763" cy="46038"/>
            </a:xfrm>
            <a:custGeom>
              <a:avLst/>
              <a:gdLst/>
              <a:ahLst/>
              <a:cxnLst>
                <a:cxn ang="0">
                  <a:pos x="0" y="5"/>
                </a:cxn>
                <a:cxn ang="0">
                  <a:pos x="0" y="80"/>
                </a:cxn>
                <a:cxn ang="0">
                  <a:pos x="0" y="80"/>
                </a:cxn>
                <a:cxn ang="0">
                  <a:pos x="1" y="82"/>
                </a:cxn>
                <a:cxn ang="0">
                  <a:pos x="2" y="85"/>
                </a:cxn>
                <a:cxn ang="0">
                  <a:pos x="3" y="85"/>
                </a:cxn>
                <a:cxn ang="0">
                  <a:pos x="5" y="86"/>
                </a:cxn>
                <a:cxn ang="0">
                  <a:pos x="6" y="85"/>
                </a:cxn>
                <a:cxn ang="0">
                  <a:pos x="8" y="85"/>
                </a:cxn>
                <a:cxn ang="0">
                  <a:pos x="9" y="82"/>
                </a:cxn>
                <a:cxn ang="0">
                  <a:pos x="9" y="80"/>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6">
                  <a:moveTo>
                    <a:pt x="0" y="5"/>
                  </a:moveTo>
                  <a:lnTo>
                    <a:pt x="0" y="80"/>
                  </a:lnTo>
                  <a:lnTo>
                    <a:pt x="0" y="80"/>
                  </a:lnTo>
                  <a:lnTo>
                    <a:pt x="1" y="82"/>
                  </a:lnTo>
                  <a:lnTo>
                    <a:pt x="2" y="85"/>
                  </a:lnTo>
                  <a:lnTo>
                    <a:pt x="3" y="85"/>
                  </a:lnTo>
                  <a:lnTo>
                    <a:pt x="5" y="86"/>
                  </a:lnTo>
                  <a:lnTo>
                    <a:pt x="6" y="85"/>
                  </a:lnTo>
                  <a:lnTo>
                    <a:pt x="8" y="85"/>
                  </a:lnTo>
                  <a:lnTo>
                    <a:pt x="9" y="82"/>
                  </a:lnTo>
                  <a:lnTo>
                    <a:pt x="9" y="80"/>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4" name="chenying0907 601"/>
            <p:cNvSpPr>
              <a:spLocks/>
            </p:cNvSpPr>
            <p:nvPr/>
          </p:nvSpPr>
          <p:spPr bwMode="auto">
            <a:xfrm>
              <a:off x="5748338" y="2506663"/>
              <a:ext cx="4763" cy="42863"/>
            </a:xfrm>
            <a:custGeom>
              <a:avLst/>
              <a:gdLst/>
              <a:ahLst/>
              <a:cxnLst>
                <a:cxn ang="0">
                  <a:pos x="0" y="5"/>
                </a:cxn>
                <a:cxn ang="0">
                  <a:pos x="0" y="75"/>
                </a:cxn>
                <a:cxn ang="0">
                  <a:pos x="0" y="75"/>
                </a:cxn>
                <a:cxn ang="0">
                  <a:pos x="1" y="78"/>
                </a:cxn>
                <a:cxn ang="0">
                  <a:pos x="2" y="80"/>
                </a:cxn>
                <a:cxn ang="0">
                  <a:pos x="3" y="81"/>
                </a:cxn>
                <a:cxn ang="0">
                  <a:pos x="5" y="81"/>
                </a:cxn>
                <a:cxn ang="0">
                  <a:pos x="7" y="81"/>
                </a:cxn>
                <a:cxn ang="0">
                  <a:pos x="8" y="80"/>
                </a:cxn>
                <a:cxn ang="0">
                  <a:pos x="9" y="78"/>
                </a:cxn>
                <a:cxn ang="0">
                  <a:pos x="10" y="75"/>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81">
                  <a:moveTo>
                    <a:pt x="0" y="5"/>
                  </a:moveTo>
                  <a:lnTo>
                    <a:pt x="0" y="75"/>
                  </a:lnTo>
                  <a:lnTo>
                    <a:pt x="0" y="75"/>
                  </a:lnTo>
                  <a:lnTo>
                    <a:pt x="1" y="78"/>
                  </a:lnTo>
                  <a:lnTo>
                    <a:pt x="2" y="80"/>
                  </a:lnTo>
                  <a:lnTo>
                    <a:pt x="3" y="81"/>
                  </a:lnTo>
                  <a:lnTo>
                    <a:pt x="5" y="81"/>
                  </a:lnTo>
                  <a:lnTo>
                    <a:pt x="7" y="81"/>
                  </a:lnTo>
                  <a:lnTo>
                    <a:pt x="8" y="80"/>
                  </a:lnTo>
                  <a:lnTo>
                    <a:pt x="9" y="78"/>
                  </a:lnTo>
                  <a:lnTo>
                    <a:pt x="10" y="75"/>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5" name="chenying0907 602"/>
            <p:cNvSpPr>
              <a:spLocks/>
            </p:cNvSpPr>
            <p:nvPr/>
          </p:nvSpPr>
          <p:spPr bwMode="auto">
            <a:xfrm>
              <a:off x="5761038" y="2528888"/>
              <a:ext cx="4763" cy="38100"/>
            </a:xfrm>
            <a:custGeom>
              <a:avLst/>
              <a:gdLst/>
              <a:ahLst/>
              <a:cxnLst>
                <a:cxn ang="0">
                  <a:pos x="0" y="6"/>
                </a:cxn>
                <a:cxn ang="0">
                  <a:pos x="0" y="68"/>
                </a:cxn>
                <a:cxn ang="0">
                  <a:pos x="0" y="68"/>
                </a:cxn>
                <a:cxn ang="0">
                  <a:pos x="1" y="69"/>
                </a:cxn>
                <a:cxn ang="0">
                  <a:pos x="2" y="71"/>
                </a:cxn>
                <a:cxn ang="0">
                  <a:pos x="3" y="72"/>
                </a:cxn>
                <a:cxn ang="0">
                  <a:pos x="5" y="72"/>
                </a:cxn>
                <a:cxn ang="0">
                  <a:pos x="7" y="72"/>
                </a:cxn>
                <a:cxn ang="0">
                  <a:pos x="8" y="71"/>
                </a:cxn>
                <a:cxn ang="0">
                  <a:pos x="9" y="69"/>
                </a:cxn>
                <a:cxn ang="0">
                  <a:pos x="9" y="68"/>
                </a:cxn>
                <a:cxn ang="0">
                  <a:pos x="9" y="6"/>
                </a:cxn>
                <a:cxn ang="0">
                  <a:pos x="9" y="6"/>
                </a:cxn>
                <a:cxn ang="0">
                  <a:pos x="9" y="4"/>
                </a:cxn>
                <a:cxn ang="0">
                  <a:pos x="8" y="2"/>
                </a:cxn>
                <a:cxn ang="0">
                  <a:pos x="7" y="1"/>
                </a:cxn>
                <a:cxn ang="0">
                  <a:pos x="5" y="0"/>
                </a:cxn>
                <a:cxn ang="0">
                  <a:pos x="3" y="1"/>
                </a:cxn>
                <a:cxn ang="0">
                  <a:pos x="2" y="2"/>
                </a:cxn>
                <a:cxn ang="0">
                  <a:pos x="1" y="4"/>
                </a:cxn>
                <a:cxn ang="0">
                  <a:pos x="0" y="6"/>
                </a:cxn>
                <a:cxn ang="0">
                  <a:pos x="0" y="6"/>
                </a:cxn>
              </a:cxnLst>
              <a:rect l="0" t="0" r="r" b="b"/>
              <a:pathLst>
                <a:path w="9" h="72">
                  <a:moveTo>
                    <a:pt x="0" y="6"/>
                  </a:moveTo>
                  <a:lnTo>
                    <a:pt x="0" y="68"/>
                  </a:lnTo>
                  <a:lnTo>
                    <a:pt x="0" y="68"/>
                  </a:lnTo>
                  <a:lnTo>
                    <a:pt x="1" y="69"/>
                  </a:lnTo>
                  <a:lnTo>
                    <a:pt x="2" y="71"/>
                  </a:lnTo>
                  <a:lnTo>
                    <a:pt x="3" y="72"/>
                  </a:lnTo>
                  <a:lnTo>
                    <a:pt x="5" y="72"/>
                  </a:lnTo>
                  <a:lnTo>
                    <a:pt x="7" y="72"/>
                  </a:lnTo>
                  <a:lnTo>
                    <a:pt x="8" y="71"/>
                  </a:lnTo>
                  <a:lnTo>
                    <a:pt x="9" y="69"/>
                  </a:lnTo>
                  <a:lnTo>
                    <a:pt x="9" y="68"/>
                  </a:lnTo>
                  <a:lnTo>
                    <a:pt x="9" y="6"/>
                  </a:lnTo>
                  <a:lnTo>
                    <a:pt x="9" y="6"/>
                  </a:lnTo>
                  <a:lnTo>
                    <a:pt x="9" y="4"/>
                  </a:lnTo>
                  <a:lnTo>
                    <a:pt x="8" y="2"/>
                  </a:lnTo>
                  <a:lnTo>
                    <a:pt x="7" y="1"/>
                  </a:lnTo>
                  <a:lnTo>
                    <a:pt x="5" y="0"/>
                  </a:lnTo>
                  <a:lnTo>
                    <a:pt x="3" y="1"/>
                  </a:lnTo>
                  <a:lnTo>
                    <a:pt x="2" y="2"/>
                  </a:lnTo>
                  <a:lnTo>
                    <a:pt x="1"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6" name="chenying0907 603"/>
            <p:cNvSpPr>
              <a:spLocks/>
            </p:cNvSpPr>
            <p:nvPr/>
          </p:nvSpPr>
          <p:spPr bwMode="auto">
            <a:xfrm>
              <a:off x="5775326" y="2544763"/>
              <a:ext cx="4763" cy="39688"/>
            </a:xfrm>
            <a:custGeom>
              <a:avLst/>
              <a:gdLst/>
              <a:ahLst/>
              <a:cxnLst>
                <a:cxn ang="0">
                  <a:pos x="0" y="4"/>
                </a:cxn>
                <a:cxn ang="0">
                  <a:pos x="0" y="72"/>
                </a:cxn>
                <a:cxn ang="0">
                  <a:pos x="0" y="72"/>
                </a:cxn>
                <a:cxn ang="0">
                  <a:pos x="0" y="74"/>
                </a:cxn>
                <a:cxn ang="0">
                  <a:pos x="2" y="75"/>
                </a:cxn>
                <a:cxn ang="0">
                  <a:pos x="4" y="76"/>
                </a:cxn>
                <a:cxn ang="0">
                  <a:pos x="5" y="76"/>
                </a:cxn>
                <a:cxn ang="0">
                  <a:pos x="7" y="76"/>
                </a:cxn>
                <a:cxn ang="0">
                  <a:pos x="9" y="75"/>
                </a:cxn>
                <a:cxn ang="0">
                  <a:pos x="10" y="74"/>
                </a:cxn>
                <a:cxn ang="0">
                  <a:pos x="10" y="72"/>
                </a:cxn>
                <a:cxn ang="0">
                  <a:pos x="10" y="4"/>
                </a:cxn>
                <a:cxn ang="0">
                  <a:pos x="10" y="4"/>
                </a:cxn>
                <a:cxn ang="0">
                  <a:pos x="10" y="2"/>
                </a:cxn>
                <a:cxn ang="0">
                  <a:pos x="9" y="1"/>
                </a:cxn>
                <a:cxn ang="0">
                  <a:pos x="7" y="0"/>
                </a:cxn>
                <a:cxn ang="0">
                  <a:pos x="5" y="0"/>
                </a:cxn>
                <a:cxn ang="0">
                  <a:pos x="4" y="0"/>
                </a:cxn>
                <a:cxn ang="0">
                  <a:pos x="2" y="1"/>
                </a:cxn>
                <a:cxn ang="0">
                  <a:pos x="0" y="2"/>
                </a:cxn>
                <a:cxn ang="0">
                  <a:pos x="0" y="4"/>
                </a:cxn>
                <a:cxn ang="0">
                  <a:pos x="0" y="4"/>
                </a:cxn>
              </a:cxnLst>
              <a:rect l="0" t="0" r="r" b="b"/>
              <a:pathLst>
                <a:path w="10" h="76">
                  <a:moveTo>
                    <a:pt x="0" y="4"/>
                  </a:moveTo>
                  <a:lnTo>
                    <a:pt x="0" y="72"/>
                  </a:lnTo>
                  <a:lnTo>
                    <a:pt x="0" y="72"/>
                  </a:lnTo>
                  <a:lnTo>
                    <a:pt x="0" y="74"/>
                  </a:lnTo>
                  <a:lnTo>
                    <a:pt x="2" y="75"/>
                  </a:lnTo>
                  <a:lnTo>
                    <a:pt x="4" y="76"/>
                  </a:lnTo>
                  <a:lnTo>
                    <a:pt x="5" y="76"/>
                  </a:lnTo>
                  <a:lnTo>
                    <a:pt x="7" y="76"/>
                  </a:lnTo>
                  <a:lnTo>
                    <a:pt x="9" y="75"/>
                  </a:lnTo>
                  <a:lnTo>
                    <a:pt x="10" y="74"/>
                  </a:lnTo>
                  <a:lnTo>
                    <a:pt x="10" y="72"/>
                  </a:lnTo>
                  <a:lnTo>
                    <a:pt x="10" y="4"/>
                  </a:lnTo>
                  <a:lnTo>
                    <a:pt x="10" y="4"/>
                  </a:lnTo>
                  <a:lnTo>
                    <a:pt x="10" y="2"/>
                  </a:lnTo>
                  <a:lnTo>
                    <a:pt x="9" y="1"/>
                  </a:lnTo>
                  <a:lnTo>
                    <a:pt x="7" y="0"/>
                  </a:lnTo>
                  <a:lnTo>
                    <a:pt x="5" y="0"/>
                  </a:lnTo>
                  <a:lnTo>
                    <a:pt x="4" y="0"/>
                  </a:lnTo>
                  <a:lnTo>
                    <a:pt x="2"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7" name="chenying0907 604"/>
            <p:cNvSpPr>
              <a:spLocks/>
            </p:cNvSpPr>
            <p:nvPr/>
          </p:nvSpPr>
          <p:spPr bwMode="auto">
            <a:xfrm>
              <a:off x="5181601" y="2170113"/>
              <a:ext cx="665163" cy="654050"/>
            </a:xfrm>
            <a:custGeom>
              <a:avLst/>
              <a:gdLst/>
              <a:ahLst/>
              <a:cxnLst>
                <a:cxn ang="0">
                  <a:pos x="534" y="1115"/>
                </a:cxn>
                <a:cxn ang="0">
                  <a:pos x="311" y="889"/>
                </a:cxn>
                <a:cxn ang="0">
                  <a:pos x="124" y="701"/>
                </a:cxn>
                <a:cxn ang="0">
                  <a:pos x="14" y="547"/>
                </a:cxn>
                <a:cxn ang="0">
                  <a:pos x="5" y="361"/>
                </a:cxn>
                <a:cxn ang="0">
                  <a:pos x="109" y="152"/>
                </a:cxn>
                <a:cxn ang="0">
                  <a:pos x="270" y="29"/>
                </a:cxn>
                <a:cxn ang="0">
                  <a:pos x="103" y="233"/>
                </a:cxn>
                <a:cxn ang="0">
                  <a:pos x="38" y="486"/>
                </a:cxn>
                <a:cxn ang="0">
                  <a:pos x="137" y="664"/>
                </a:cxn>
                <a:cxn ang="0">
                  <a:pos x="467" y="998"/>
                </a:cxn>
                <a:cxn ang="0">
                  <a:pos x="676" y="1170"/>
                </a:cxn>
                <a:cxn ang="0">
                  <a:pos x="872" y="1193"/>
                </a:cxn>
                <a:cxn ang="0">
                  <a:pos x="1085" y="1070"/>
                </a:cxn>
                <a:cxn ang="0">
                  <a:pos x="1218" y="861"/>
                </a:cxn>
                <a:cxn ang="0">
                  <a:pos x="1167" y="643"/>
                </a:cxn>
                <a:cxn ang="0">
                  <a:pos x="1008" y="472"/>
                </a:cxn>
                <a:cxn ang="0">
                  <a:pos x="731" y="201"/>
                </a:cxn>
                <a:cxn ang="0">
                  <a:pos x="553" y="142"/>
                </a:cxn>
                <a:cxn ang="0">
                  <a:pos x="393" y="228"/>
                </a:cxn>
                <a:cxn ang="0">
                  <a:pos x="282" y="427"/>
                </a:cxn>
                <a:cxn ang="0">
                  <a:pos x="388" y="615"/>
                </a:cxn>
                <a:cxn ang="0">
                  <a:pos x="702" y="942"/>
                </a:cxn>
                <a:cxn ang="0">
                  <a:pos x="798" y="922"/>
                </a:cxn>
                <a:cxn ang="0">
                  <a:pos x="641" y="744"/>
                </a:cxn>
                <a:cxn ang="0">
                  <a:pos x="397" y="487"/>
                </a:cxn>
                <a:cxn ang="0">
                  <a:pos x="451" y="309"/>
                </a:cxn>
                <a:cxn ang="0">
                  <a:pos x="591" y="250"/>
                </a:cxn>
                <a:cxn ang="0">
                  <a:pos x="742" y="397"/>
                </a:cxn>
                <a:cxn ang="0">
                  <a:pos x="1076" y="711"/>
                </a:cxn>
                <a:cxn ang="0">
                  <a:pos x="1109" y="861"/>
                </a:cxn>
                <a:cxn ang="0">
                  <a:pos x="858" y="1104"/>
                </a:cxn>
                <a:cxn ang="0">
                  <a:pos x="618" y="1022"/>
                </a:cxn>
                <a:cxn ang="0">
                  <a:pos x="342" y="740"/>
                </a:cxn>
                <a:cxn ang="0">
                  <a:pos x="156" y="450"/>
                </a:cxn>
                <a:cxn ang="0">
                  <a:pos x="287" y="163"/>
                </a:cxn>
                <a:cxn ang="0">
                  <a:pos x="286" y="221"/>
                </a:cxn>
                <a:cxn ang="0">
                  <a:pos x="196" y="489"/>
                </a:cxn>
                <a:cxn ang="0">
                  <a:pos x="398" y="752"/>
                </a:cxn>
                <a:cxn ang="0">
                  <a:pos x="712" y="1049"/>
                </a:cxn>
                <a:cxn ang="0">
                  <a:pos x="926" y="1037"/>
                </a:cxn>
                <a:cxn ang="0">
                  <a:pos x="1077" y="824"/>
                </a:cxn>
                <a:cxn ang="0">
                  <a:pos x="900" y="596"/>
                </a:cxn>
                <a:cxn ang="0">
                  <a:pos x="612" y="298"/>
                </a:cxn>
                <a:cxn ang="0">
                  <a:pos x="527" y="303"/>
                </a:cxn>
                <a:cxn ang="0">
                  <a:pos x="477" y="332"/>
                </a:cxn>
                <a:cxn ang="0">
                  <a:pos x="441" y="486"/>
                </a:cxn>
                <a:cxn ang="0">
                  <a:pos x="731" y="783"/>
                </a:cxn>
                <a:cxn ang="0">
                  <a:pos x="829" y="884"/>
                </a:cxn>
                <a:cxn ang="0">
                  <a:pos x="783" y="989"/>
                </a:cxn>
                <a:cxn ang="0">
                  <a:pos x="669" y="962"/>
                </a:cxn>
                <a:cxn ang="0">
                  <a:pos x="450" y="729"/>
                </a:cxn>
                <a:cxn ang="0">
                  <a:pos x="256" y="471"/>
                </a:cxn>
                <a:cxn ang="0">
                  <a:pos x="300" y="284"/>
                </a:cxn>
                <a:cxn ang="0">
                  <a:pos x="464" y="137"/>
                </a:cxn>
                <a:cxn ang="0">
                  <a:pos x="670" y="122"/>
                </a:cxn>
                <a:cxn ang="0">
                  <a:pos x="759" y="177"/>
                </a:cxn>
                <a:cxn ang="0">
                  <a:pos x="1071" y="489"/>
                </a:cxn>
                <a:cxn ang="0">
                  <a:pos x="1188" y="605"/>
                </a:cxn>
                <a:cxn ang="0">
                  <a:pos x="1256" y="846"/>
                </a:cxn>
                <a:cxn ang="0">
                  <a:pos x="1180" y="1021"/>
                </a:cxn>
                <a:cxn ang="0">
                  <a:pos x="930" y="1212"/>
                </a:cxn>
              </a:cxnLst>
              <a:rect l="0" t="0" r="r" b="b"/>
              <a:pathLst>
                <a:path w="1256" h="1235">
                  <a:moveTo>
                    <a:pt x="808" y="1235"/>
                  </a:moveTo>
                  <a:lnTo>
                    <a:pt x="808" y="1235"/>
                  </a:lnTo>
                  <a:lnTo>
                    <a:pt x="792" y="1235"/>
                  </a:lnTo>
                  <a:lnTo>
                    <a:pt x="775" y="1234"/>
                  </a:lnTo>
                  <a:lnTo>
                    <a:pt x="757" y="1232"/>
                  </a:lnTo>
                  <a:lnTo>
                    <a:pt x="738" y="1230"/>
                  </a:lnTo>
                  <a:lnTo>
                    <a:pt x="719" y="1226"/>
                  </a:lnTo>
                  <a:lnTo>
                    <a:pt x="699" y="1220"/>
                  </a:lnTo>
                  <a:lnTo>
                    <a:pt x="679" y="1212"/>
                  </a:lnTo>
                  <a:lnTo>
                    <a:pt x="660" y="1203"/>
                  </a:lnTo>
                  <a:lnTo>
                    <a:pt x="660" y="1203"/>
                  </a:lnTo>
                  <a:lnTo>
                    <a:pt x="629" y="1186"/>
                  </a:lnTo>
                  <a:lnTo>
                    <a:pt x="598" y="1165"/>
                  </a:lnTo>
                  <a:lnTo>
                    <a:pt x="566" y="1141"/>
                  </a:lnTo>
                  <a:lnTo>
                    <a:pt x="534" y="1115"/>
                  </a:lnTo>
                  <a:lnTo>
                    <a:pt x="533" y="1114"/>
                  </a:lnTo>
                  <a:lnTo>
                    <a:pt x="531" y="1114"/>
                  </a:lnTo>
                  <a:lnTo>
                    <a:pt x="531" y="1114"/>
                  </a:lnTo>
                  <a:lnTo>
                    <a:pt x="527" y="1112"/>
                  </a:lnTo>
                  <a:lnTo>
                    <a:pt x="522" y="1109"/>
                  </a:lnTo>
                  <a:lnTo>
                    <a:pt x="518" y="1105"/>
                  </a:lnTo>
                  <a:lnTo>
                    <a:pt x="518" y="1105"/>
                  </a:lnTo>
                  <a:lnTo>
                    <a:pt x="465" y="1051"/>
                  </a:lnTo>
                  <a:lnTo>
                    <a:pt x="440" y="1024"/>
                  </a:lnTo>
                  <a:lnTo>
                    <a:pt x="415" y="997"/>
                  </a:lnTo>
                  <a:lnTo>
                    <a:pt x="415" y="997"/>
                  </a:lnTo>
                  <a:lnTo>
                    <a:pt x="389" y="968"/>
                  </a:lnTo>
                  <a:lnTo>
                    <a:pt x="358" y="935"/>
                  </a:lnTo>
                  <a:lnTo>
                    <a:pt x="326" y="903"/>
                  </a:lnTo>
                  <a:lnTo>
                    <a:pt x="311" y="889"/>
                  </a:lnTo>
                  <a:lnTo>
                    <a:pt x="296" y="878"/>
                  </a:lnTo>
                  <a:lnTo>
                    <a:pt x="296" y="878"/>
                  </a:lnTo>
                  <a:lnTo>
                    <a:pt x="281" y="865"/>
                  </a:lnTo>
                  <a:lnTo>
                    <a:pt x="265" y="852"/>
                  </a:lnTo>
                  <a:lnTo>
                    <a:pt x="250" y="839"/>
                  </a:lnTo>
                  <a:lnTo>
                    <a:pt x="235" y="823"/>
                  </a:lnTo>
                  <a:lnTo>
                    <a:pt x="207" y="793"/>
                  </a:lnTo>
                  <a:lnTo>
                    <a:pt x="180" y="761"/>
                  </a:lnTo>
                  <a:lnTo>
                    <a:pt x="180" y="761"/>
                  </a:lnTo>
                  <a:lnTo>
                    <a:pt x="156" y="732"/>
                  </a:lnTo>
                  <a:lnTo>
                    <a:pt x="130" y="704"/>
                  </a:lnTo>
                  <a:lnTo>
                    <a:pt x="129" y="703"/>
                  </a:lnTo>
                  <a:lnTo>
                    <a:pt x="128" y="703"/>
                  </a:lnTo>
                  <a:lnTo>
                    <a:pt x="128" y="703"/>
                  </a:lnTo>
                  <a:lnTo>
                    <a:pt x="124" y="701"/>
                  </a:lnTo>
                  <a:lnTo>
                    <a:pt x="120" y="698"/>
                  </a:lnTo>
                  <a:lnTo>
                    <a:pt x="74" y="653"/>
                  </a:lnTo>
                  <a:lnTo>
                    <a:pt x="74" y="653"/>
                  </a:lnTo>
                  <a:lnTo>
                    <a:pt x="70" y="648"/>
                  </a:lnTo>
                  <a:lnTo>
                    <a:pt x="67" y="643"/>
                  </a:lnTo>
                  <a:lnTo>
                    <a:pt x="63" y="635"/>
                  </a:lnTo>
                  <a:lnTo>
                    <a:pt x="63" y="635"/>
                  </a:lnTo>
                  <a:lnTo>
                    <a:pt x="60" y="627"/>
                  </a:lnTo>
                  <a:lnTo>
                    <a:pt x="54" y="619"/>
                  </a:lnTo>
                  <a:lnTo>
                    <a:pt x="54" y="619"/>
                  </a:lnTo>
                  <a:lnTo>
                    <a:pt x="40" y="596"/>
                  </a:lnTo>
                  <a:lnTo>
                    <a:pt x="28" y="572"/>
                  </a:lnTo>
                  <a:lnTo>
                    <a:pt x="28" y="572"/>
                  </a:lnTo>
                  <a:lnTo>
                    <a:pt x="14" y="547"/>
                  </a:lnTo>
                  <a:lnTo>
                    <a:pt x="14" y="547"/>
                  </a:lnTo>
                  <a:lnTo>
                    <a:pt x="11" y="540"/>
                  </a:lnTo>
                  <a:lnTo>
                    <a:pt x="7" y="532"/>
                  </a:lnTo>
                  <a:lnTo>
                    <a:pt x="5" y="522"/>
                  </a:lnTo>
                  <a:lnTo>
                    <a:pt x="3" y="513"/>
                  </a:lnTo>
                  <a:lnTo>
                    <a:pt x="0" y="494"/>
                  </a:lnTo>
                  <a:lnTo>
                    <a:pt x="0" y="484"/>
                  </a:lnTo>
                  <a:lnTo>
                    <a:pt x="0" y="475"/>
                  </a:lnTo>
                  <a:lnTo>
                    <a:pt x="0" y="475"/>
                  </a:lnTo>
                  <a:lnTo>
                    <a:pt x="1" y="452"/>
                  </a:lnTo>
                  <a:lnTo>
                    <a:pt x="1" y="431"/>
                  </a:lnTo>
                  <a:lnTo>
                    <a:pt x="1" y="431"/>
                  </a:lnTo>
                  <a:lnTo>
                    <a:pt x="1" y="413"/>
                  </a:lnTo>
                  <a:lnTo>
                    <a:pt x="1" y="395"/>
                  </a:lnTo>
                  <a:lnTo>
                    <a:pt x="2" y="378"/>
                  </a:lnTo>
                  <a:lnTo>
                    <a:pt x="5" y="361"/>
                  </a:lnTo>
                  <a:lnTo>
                    <a:pt x="5" y="361"/>
                  </a:lnTo>
                  <a:lnTo>
                    <a:pt x="8" y="347"/>
                  </a:lnTo>
                  <a:lnTo>
                    <a:pt x="12" y="333"/>
                  </a:lnTo>
                  <a:lnTo>
                    <a:pt x="17" y="320"/>
                  </a:lnTo>
                  <a:lnTo>
                    <a:pt x="22" y="308"/>
                  </a:lnTo>
                  <a:lnTo>
                    <a:pt x="35" y="283"/>
                  </a:lnTo>
                  <a:lnTo>
                    <a:pt x="48" y="260"/>
                  </a:lnTo>
                  <a:lnTo>
                    <a:pt x="48" y="260"/>
                  </a:lnTo>
                  <a:lnTo>
                    <a:pt x="60" y="239"/>
                  </a:lnTo>
                  <a:lnTo>
                    <a:pt x="70" y="219"/>
                  </a:lnTo>
                  <a:lnTo>
                    <a:pt x="70" y="219"/>
                  </a:lnTo>
                  <a:lnTo>
                    <a:pt x="89" y="185"/>
                  </a:lnTo>
                  <a:lnTo>
                    <a:pt x="98" y="168"/>
                  </a:lnTo>
                  <a:lnTo>
                    <a:pt x="109" y="152"/>
                  </a:lnTo>
                  <a:lnTo>
                    <a:pt x="109" y="152"/>
                  </a:lnTo>
                  <a:lnTo>
                    <a:pt x="126" y="130"/>
                  </a:lnTo>
                  <a:lnTo>
                    <a:pt x="142" y="108"/>
                  </a:lnTo>
                  <a:lnTo>
                    <a:pt x="160" y="89"/>
                  </a:lnTo>
                  <a:lnTo>
                    <a:pt x="177" y="69"/>
                  </a:lnTo>
                  <a:lnTo>
                    <a:pt x="195" y="50"/>
                  </a:lnTo>
                  <a:lnTo>
                    <a:pt x="213" y="33"/>
                  </a:lnTo>
                  <a:lnTo>
                    <a:pt x="231" y="16"/>
                  </a:lnTo>
                  <a:lnTo>
                    <a:pt x="250" y="1"/>
                  </a:lnTo>
                  <a:lnTo>
                    <a:pt x="250" y="1"/>
                  </a:lnTo>
                  <a:lnTo>
                    <a:pt x="251" y="0"/>
                  </a:lnTo>
                  <a:lnTo>
                    <a:pt x="251" y="0"/>
                  </a:lnTo>
                  <a:lnTo>
                    <a:pt x="257" y="9"/>
                  </a:lnTo>
                  <a:lnTo>
                    <a:pt x="257" y="9"/>
                  </a:lnTo>
                  <a:lnTo>
                    <a:pt x="270" y="29"/>
                  </a:lnTo>
                  <a:lnTo>
                    <a:pt x="270" y="29"/>
                  </a:lnTo>
                  <a:lnTo>
                    <a:pt x="264" y="34"/>
                  </a:lnTo>
                  <a:lnTo>
                    <a:pt x="264" y="34"/>
                  </a:lnTo>
                  <a:lnTo>
                    <a:pt x="246" y="49"/>
                  </a:lnTo>
                  <a:lnTo>
                    <a:pt x="228" y="67"/>
                  </a:lnTo>
                  <a:lnTo>
                    <a:pt x="210" y="84"/>
                  </a:lnTo>
                  <a:lnTo>
                    <a:pt x="193" y="103"/>
                  </a:lnTo>
                  <a:lnTo>
                    <a:pt x="176" y="122"/>
                  </a:lnTo>
                  <a:lnTo>
                    <a:pt x="161" y="141"/>
                  </a:lnTo>
                  <a:lnTo>
                    <a:pt x="145" y="161"/>
                  </a:lnTo>
                  <a:lnTo>
                    <a:pt x="132" y="182"/>
                  </a:lnTo>
                  <a:lnTo>
                    <a:pt x="132" y="182"/>
                  </a:lnTo>
                  <a:lnTo>
                    <a:pt x="124" y="194"/>
                  </a:lnTo>
                  <a:lnTo>
                    <a:pt x="116" y="207"/>
                  </a:lnTo>
                  <a:lnTo>
                    <a:pt x="103" y="233"/>
                  </a:lnTo>
                  <a:lnTo>
                    <a:pt x="103" y="233"/>
                  </a:lnTo>
                  <a:lnTo>
                    <a:pt x="92" y="256"/>
                  </a:lnTo>
                  <a:lnTo>
                    <a:pt x="79" y="278"/>
                  </a:lnTo>
                  <a:lnTo>
                    <a:pt x="79" y="278"/>
                  </a:lnTo>
                  <a:lnTo>
                    <a:pt x="67" y="299"/>
                  </a:lnTo>
                  <a:lnTo>
                    <a:pt x="56" y="322"/>
                  </a:lnTo>
                  <a:lnTo>
                    <a:pt x="50" y="333"/>
                  </a:lnTo>
                  <a:lnTo>
                    <a:pt x="45" y="346"/>
                  </a:lnTo>
                  <a:lnTo>
                    <a:pt x="42" y="358"/>
                  </a:lnTo>
                  <a:lnTo>
                    <a:pt x="39" y="371"/>
                  </a:lnTo>
                  <a:lnTo>
                    <a:pt x="39" y="371"/>
                  </a:lnTo>
                  <a:lnTo>
                    <a:pt x="36" y="396"/>
                  </a:lnTo>
                  <a:lnTo>
                    <a:pt x="35" y="420"/>
                  </a:lnTo>
                  <a:lnTo>
                    <a:pt x="34" y="443"/>
                  </a:lnTo>
                  <a:lnTo>
                    <a:pt x="35" y="465"/>
                  </a:lnTo>
                  <a:lnTo>
                    <a:pt x="38" y="486"/>
                  </a:lnTo>
                  <a:lnTo>
                    <a:pt x="42" y="506"/>
                  </a:lnTo>
                  <a:lnTo>
                    <a:pt x="47" y="525"/>
                  </a:lnTo>
                  <a:lnTo>
                    <a:pt x="54" y="542"/>
                  </a:lnTo>
                  <a:lnTo>
                    <a:pt x="54" y="542"/>
                  </a:lnTo>
                  <a:lnTo>
                    <a:pt x="62" y="559"/>
                  </a:lnTo>
                  <a:lnTo>
                    <a:pt x="70" y="575"/>
                  </a:lnTo>
                  <a:lnTo>
                    <a:pt x="79" y="591"/>
                  </a:lnTo>
                  <a:lnTo>
                    <a:pt x="89" y="605"/>
                  </a:lnTo>
                  <a:lnTo>
                    <a:pt x="99" y="620"/>
                  </a:lnTo>
                  <a:lnTo>
                    <a:pt x="110" y="634"/>
                  </a:lnTo>
                  <a:lnTo>
                    <a:pt x="122" y="647"/>
                  </a:lnTo>
                  <a:lnTo>
                    <a:pt x="135" y="662"/>
                  </a:lnTo>
                  <a:lnTo>
                    <a:pt x="136" y="663"/>
                  </a:lnTo>
                  <a:lnTo>
                    <a:pt x="137" y="664"/>
                  </a:lnTo>
                  <a:lnTo>
                    <a:pt x="137" y="664"/>
                  </a:lnTo>
                  <a:lnTo>
                    <a:pt x="141" y="665"/>
                  </a:lnTo>
                  <a:lnTo>
                    <a:pt x="145" y="668"/>
                  </a:lnTo>
                  <a:lnTo>
                    <a:pt x="145" y="668"/>
                  </a:lnTo>
                  <a:lnTo>
                    <a:pt x="178" y="702"/>
                  </a:lnTo>
                  <a:lnTo>
                    <a:pt x="209" y="736"/>
                  </a:lnTo>
                  <a:lnTo>
                    <a:pt x="209" y="736"/>
                  </a:lnTo>
                  <a:lnTo>
                    <a:pt x="238" y="767"/>
                  </a:lnTo>
                  <a:lnTo>
                    <a:pt x="268" y="799"/>
                  </a:lnTo>
                  <a:lnTo>
                    <a:pt x="298" y="829"/>
                  </a:lnTo>
                  <a:lnTo>
                    <a:pt x="330" y="858"/>
                  </a:lnTo>
                  <a:lnTo>
                    <a:pt x="330" y="858"/>
                  </a:lnTo>
                  <a:lnTo>
                    <a:pt x="362" y="889"/>
                  </a:lnTo>
                  <a:lnTo>
                    <a:pt x="396" y="923"/>
                  </a:lnTo>
                  <a:lnTo>
                    <a:pt x="431" y="960"/>
                  </a:lnTo>
                  <a:lnTo>
                    <a:pt x="467" y="998"/>
                  </a:lnTo>
                  <a:lnTo>
                    <a:pt x="467" y="998"/>
                  </a:lnTo>
                  <a:lnTo>
                    <a:pt x="506" y="1040"/>
                  </a:lnTo>
                  <a:lnTo>
                    <a:pt x="542" y="1078"/>
                  </a:lnTo>
                  <a:lnTo>
                    <a:pt x="543" y="1079"/>
                  </a:lnTo>
                  <a:lnTo>
                    <a:pt x="545" y="1080"/>
                  </a:lnTo>
                  <a:lnTo>
                    <a:pt x="545" y="1080"/>
                  </a:lnTo>
                  <a:lnTo>
                    <a:pt x="548" y="1081"/>
                  </a:lnTo>
                  <a:lnTo>
                    <a:pt x="552" y="1084"/>
                  </a:lnTo>
                  <a:lnTo>
                    <a:pt x="552" y="1084"/>
                  </a:lnTo>
                  <a:lnTo>
                    <a:pt x="575" y="1103"/>
                  </a:lnTo>
                  <a:lnTo>
                    <a:pt x="601" y="1124"/>
                  </a:lnTo>
                  <a:lnTo>
                    <a:pt x="630" y="1143"/>
                  </a:lnTo>
                  <a:lnTo>
                    <a:pt x="644" y="1153"/>
                  </a:lnTo>
                  <a:lnTo>
                    <a:pt x="661" y="1162"/>
                  </a:lnTo>
                  <a:lnTo>
                    <a:pt x="676" y="1170"/>
                  </a:lnTo>
                  <a:lnTo>
                    <a:pt x="693" y="1177"/>
                  </a:lnTo>
                  <a:lnTo>
                    <a:pt x="710" y="1185"/>
                  </a:lnTo>
                  <a:lnTo>
                    <a:pt x="728" y="1190"/>
                  </a:lnTo>
                  <a:lnTo>
                    <a:pt x="747" y="1195"/>
                  </a:lnTo>
                  <a:lnTo>
                    <a:pt x="765" y="1198"/>
                  </a:lnTo>
                  <a:lnTo>
                    <a:pt x="784" y="1200"/>
                  </a:lnTo>
                  <a:lnTo>
                    <a:pt x="803" y="1201"/>
                  </a:lnTo>
                  <a:lnTo>
                    <a:pt x="803" y="1201"/>
                  </a:lnTo>
                  <a:lnTo>
                    <a:pt x="816" y="1201"/>
                  </a:lnTo>
                  <a:lnTo>
                    <a:pt x="828" y="1200"/>
                  </a:lnTo>
                  <a:lnTo>
                    <a:pt x="841" y="1198"/>
                  </a:lnTo>
                  <a:lnTo>
                    <a:pt x="854" y="1196"/>
                  </a:lnTo>
                  <a:lnTo>
                    <a:pt x="854" y="1196"/>
                  </a:lnTo>
                  <a:lnTo>
                    <a:pt x="872" y="1193"/>
                  </a:lnTo>
                  <a:lnTo>
                    <a:pt x="872" y="1193"/>
                  </a:lnTo>
                  <a:lnTo>
                    <a:pt x="883" y="1191"/>
                  </a:lnTo>
                  <a:lnTo>
                    <a:pt x="895" y="1189"/>
                  </a:lnTo>
                  <a:lnTo>
                    <a:pt x="907" y="1185"/>
                  </a:lnTo>
                  <a:lnTo>
                    <a:pt x="918" y="1179"/>
                  </a:lnTo>
                  <a:lnTo>
                    <a:pt x="918" y="1179"/>
                  </a:lnTo>
                  <a:lnTo>
                    <a:pt x="945" y="1165"/>
                  </a:lnTo>
                  <a:lnTo>
                    <a:pt x="945" y="1165"/>
                  </a:lnTo>
                  <a:lnTo>
                    <a:pt x="977" y="1148"/>
                  </a:lnTo>
                  <a:lnTo>
                    <a:pt x="977" y="1148"/>
                  </a:lnTo>
                  <a:lnTo>
                    <a:pt x="1006" y="1132"/>
                  </a:lnTo>
                  <a:lnTo>
                    <a:pt x="1033" y="1114"/>
                  </a:lnTo>
                  <a:lnTo>
                    <a:pt x="1057" y="1096"/>
                  </a:lnTo>
                  <a:lnTo>
                    <a:pt x="1069" y="1086"/>
                  </a:lnTo>
                  <a:lnTo>
                    <a:pt x="1078" y="1077"/>
                  </a:lnTo>
                  <a:lnTo>
                    <a:pt x="1085" y="1070"/>
                  </a:lnTo>
                  <a:lnTo>
                    <a:pt x="1085" y="1070"/>
                  </a:lnTo>
                  <a:lnTo>
                    <a:pt x="1111" y="1044"/>
                  </a:lnTo>
                  <a:lnTo>
                    <a:pt x="1123" y="1032"/>
                  </a:lnTo>
                  <a:lnTo>
                    <a:pt x="1134" y="1018"/>
                  </a:lnTo>
                  <a:lnTo>
                    <a:pt x="1145" y="1005"/>
                  </a:lnTo>
                  <a:lnTo>
                    <a:pt x="1156" y="990"/>
                  </a:lnTo>
                  <a:lnTo>
                    <a:pt x="1165" y="975"/>
                  </a:lnTo>
                  <a:lnTo>
                    <a:pt x="1173" y="959"/>
                  </a:lnTo>
                  <a:lnTo>
                    <a:pt x="1173" y="959"/>
                  </a:lnTo>
                  <a:lnTo>
                    <a:pt x="1184" y="937"/>
                  </a:lnTo>
                  <a:lnTo>
                    <a:pt x="1184" y="937"/>
                  </a:lnTo>
                  <a:lnTo>
                    <a:pt x="1198" y="912"/>
                  </a:lnTo>
                  <a:lnTo>
                    <a:pt x="1209" y="886"/>
                  </a:lnTo>
                  <a:lnTo>
                    <a:pt x="1213" y="874"/>
                  </a:lnTo>
                  <a:lnTo>
                    <a:pt x="1218" y="861"/>
                  </a:lnTo>
                  <a:lnTo>
                    <a:pt x="1220" y="848"/>
                  </a:lnTo>
                  <a:lnTo>
                    <a:pt x="1222" y="835"/>
                  </a:lnTo>
                  <a:lnTo>
                    <a:pt x="1222" y="835"/>
                  </a:lnTo>
                  <a:lnTo>
                    <a:pt x="1221" y="819"/>
                  </a:lnTo>
                  <a:lnTo>
                    <a:pt x="1220" y="802"/>
                  </a:lnTo>
                  <a:lnTo>
                    <a:pt x="1216" y="784"/>
                  </a:lnTo>
                  <a:lnTo>
                    <a:pt x="1212" y="765"/>
                  </a:lnTo>
                  <a:lnTo>
                    <a:pt x="1207" y="746"/>
                  </a:lnTo>
                  <a:lnTo>
                    <a:pt x="1200" y="724"/>
                  </a:lnTo>
                  <a:lnTo>
                    <a:pt x="1193" y="702"/>
                  </a:lnTo>
                  <a:lnTo>
                    <a:pt x="1183" y="678"/>
                  </a:lnTo>
                  <a:lnTo>
                    <a:pt x="1182" y="677"/>
                  </a:lnTo>
                  <a:lnTo>
                    <a:pt x="1182" y="677"/>
                  </a:lnTo>
                  <a:lnTo>
                    <a:pt x="1174" y="660"/>
                  </a:lnTo>
                  <a:lnTo>
                    <a:pt x="1167" y="643"/>
                  </a:lnTo>
                  <a:lnTo>
                    <a:pt x="1158" y="627"/>
                  </a:lnTo>
                  <a:lnTo>
                    <a:pt x="1151" y="620"/>
                  </a:lnTo>
                  <a:lnTo>
                    <a:pt x="1146" y="612"/>
                  </a:lnTo>
                  <a:lnTo>
                    <a:pt x="1146" y="612"/>
                  </a:lnTo>
                  <a:lnTo>
                    <a:pt x="1138" y="602"/>
                  </a:lnTo>
                  <a:lnTo>
                    <a:pt x="1131" y="592"/>
                  </a:lnTo>
                  <a:lnTo>
                    <a:pt x="1131" y="591"/>
                  </a:lnTo>
                  <a:lnTo>
                    <a:pt x="1130" y="591"/>
                  </a:lnTo>
                  <a:lnTo>
                    <a:pt x="1130" y="591"/>
                  </a:lnTo>
                  <a:lnTo>
                    <a:pt x="1090" y="554"/>
                  </a:lnTo>
                  <a:lnTo>
                    <a:pt x="1090" y="554"/>
                  </a:lnTo>
                  <a:lnTo>
                    <a:pt x="1069" y="535"/>
                  </a:lnTo>
                  <a:lnTo>
                    <a:pt x="1048" y="515"/>
                  </a:lnTo>
                  <a:lnTo>
                    <a:pt x="1027" y="495"/>
                  </a:lnTo>
                  <a:lnTo>
                    <a:pt x="1008" y="472"/>
                  </a:lnTo>
                  <a:lnTo>
                    <a:pt x="1008" y="472"/>
                  </a:lnTo>
                  <a:lnTo>
                    <a:pt x="992" y="454"/>
                  </a:lnTo>
                  <a:lnTo>
                    <a:pt x="972" y="432"/>
                  </a:lnTo>
                  <a:lnTo>
                    <a:pt x="918" y="375"/>
                  </a:lnTo>
                  <a:lnTo>
                    <a:pt x="864" y="319"/>
                  </a:lnTo>
                  <a:lnTo>
                    <a:pt x="824" y="280"/>
                  </a:lnTo>
                  <a:lnTo>
                    <a:pt x="824" y="280"/>
                  </a:lnTo>
                  <a:lnTo>
                    <a:pt x="804" y="262"/>
                  </a:lnTo>
                  <a:lnTo>
                    <a:pt x="783" y="246"/>
                  </a:lnTo>
                  <a:lnTo>
                    <a:pt x="783" y="246"/>
                  </a:lnTo>
                  <a:lnTo>
                    <a:pt x="757" y="225"/>
                  </a:lnTo>
                  <a:lnTo>
                    <a:pt x="743" y="214"/>
                  </a:lnTo>
                  <a:lnTo>
                    <a:pt x="732" y="202"/>
                  </a:lnTo>
                  <a:lnTo>
                    <a:pt x="731" y="201"/>
                  </a:lnTo>
                  <a:lnTo>
                    <a:pt x="731" y="201"/>
                  </a:lnTo>
                  <a:lnTo>
                    <a:pt x="731" y="201"/>
                  </a:lnTo>
                  <a:lnTo>
                    <a:pt x="705" y="184"/>
                  </a:lnTo>
                  <a:lnTo>
                    <a:pt x="693" y="176"/>
                  </a:lnTo>
                  <a:lnTo>
                    <a:pt x="680" y="169"/>
                  </a:lnTo>
                  <a:lnTo>
                    <a:pt x="668" y="163"/>
                  </a:lnTo>
                  <a:lnTo>
                    <a:pt x="655" y="158"/>
                  </a:lnTo>
                  <a:lnTo>
                    <a:pt x="641" y="153"/>
                  </a:lnTo>
                  <a:lnTo>
                    <a:pt x="627" y="150"/>
                  </a:lnTo>
                  <a:lnTo>
                    <a:pt x="627" y="150"/>
                  </a:lnTo>
                  <a:lnTo>
                    <a:pt x="599" y="143"/>
                  </a:lnTo>
                  <a:lnTo>
                    <a:pt x="584" y="141"/>
                  </a:lnTo>
                  <a:lnTo>
                    <a:pt x="571" y="140"/>
                  </a:lnTo>
                  <a:lnTo>
                    <a:pt x="571" y="140"/>
                  </a:lnTo>
                  <a:lnTo>
                    <a:pt x="562" y="141"/>
                  </a:lnTo>
                  <a:lnTo>
                    <a:pt x="553" y="142"/>
                  </a:lnTo>
                  <a:lnTo>
                    <a:pt x="545" y="143"/>
                  </a:lnTo>
                  <a:lnTo>
                    <a:pt x="538" y="145"/>
                  </a:lnTo>
                  <a:lnTo>
                    <a:pt x="538" y="145"/>
                  </a:lnTo>
                  <a:lnTo>
                    <a:pt x="517" y="155"/>
                  </a:lnTo>
                  <a:lnTo>
                    <a:pt x="517" y="155"/>
                  </a:lnTo>
                  <a:lnTo>
                    <a:pt x="502" y="161"/>
                  </a:lnTo>
                  <a:lnTo>
                    <a:pt x="485" y="166"/>
                  </a:lnTo>
                  <a:lnTo>
                    <a:pt x="485" y="166"/>
                  </a:lnTo>
                  <a:lnTo>
                    <a:pt x="477" y="169"/>
                  </a:lnTo>
                  <a:lnTo>
                    <a:pt x="469" y="172"/>
                  </a:lnTo>
                  <a:lnTo>
                    <a:pt x="452" y="181"/>
                  </a:lnTo>
                  <a:lnTo>
                    <a:pt x="437" y="191"/>
                  </a:lnTo>
                  <a:lnTo>
                    <a:pt x="421" y="202"/>
                  </a:lnTo>
                  <a:lnTo>
                    <a:pt x="407" y="215"/>
                  </a:lnTo>
                  <a:lnTo>
                    <a:pt x="393" y="228"/>
                  </a:lnTo>
                  <a:lnTo>
                    <a:pt x="367" y="255"/>
                  </a:lnTo>
                  <a:lnTo>
                    <a:pt x="367" y="255"/>
                  </a:lnTo>
                  <a:lnTo>
                    <a:pt x="355" y="269"/>
                  </a:lnTo>
                  <a:lnTo>
                    <a:pt x="355" y="269"/>
                  </a:lnTo>
                  <a:lnTo>
                    <a:pt x="344" y="282"/>
                  </a:lnTo>
                  <a:lnTo>
                    <a:pt x="332" y="297"/>
                  </a:lnTo>
                  <a:lnTo>
                    <a:pt x="322" y="313"/>
                  </a:lnTo>
                  <a:lnTo>
                    <a:pt x="313" y="329"/>
                  </a:lnTo>
                  <a:lnTo>
                    <a:pt x="303" y="348"/>
                  </a:lnTo>
                  <a:lnTo>
                    <a:pt x="296" y="366"/>
                  </a:lnTo>
                  <a:lnTo>
                    <a:pt x="289" y="385"/>
                  </a:lnTo>
                  <a:lnTo>
                    <a:pt x="284" y="406"/>
                  </a:lnTo>
                  <a:lnTo>
                    <a:pt x="284" y="406"/>
                  </a:lnTo>
                  <a:lnTo>
                    <a:pt x="282" y="416"/>
                  </a:lnTo>
                  <a:lnTo>
                    <a:pt x="282" y="427"/>
                  </a:lnTo>
                  <a:lnTo>
                    <a:pt x="283" y="439"/>
                  </a:lnTo>
                  <a:lnTo>
                    <a:pt x="286" y="450"/>
                  </a:lnTo>
                  <a:lnTo>
                    <a:pt x="289" y="462"/>
                  </a:lnTo>
                  <a:lnTo>
                    <a:pt x="293" y="473"/>
                  </a:lnTo>
                  <a:lnTo>
                    <a:pt x="302" y="495"/>
                  </a:lnTo>
                  <a:lnTo>
                    <a:pt x="302" y="495"/>
                  </a:lnTo>
                  <a:lnTo>
                    <a:pt x="312" y="516"/>
                  </a:lnTo>
                  <a:lnTo>
                    <a:pt x="312" y="516"/>
                  </a:lnTo>
                  <a:lnTo>
                    <a:pt x="318" y="530"/>
                  </a:lnTo>
                  <a:lnTo>
                    <a:pt x="325" y="544"/>
                  </a:lnTo>
                  <a:lnTo>
                    <a:pt x="334" y="557"/>
                  </a:lnTo>
                  <a:lnTo>
                    <a:pt x="345" y="570"/>
                  </a:lnTo>
                  <a:lnTo>
                    <a:pt x="356" y="582"/>
                  </a:lnTo>
                  <a:lnTo>
                    <a:pt x="366" y="595"/>
                  </a:lnTo>
                  <a:lnTo>
                    <a:pt x="388" y="615"/>
                  </a:lnTo>
                  <a:lnTo>
                    <a:pt x="598" y="826"/>
                  </a:lnTo>
                  <a:lnTo>
                    <a:pt x="598" y="826"/>
                  </a:lnTo>
                  <a:lnTo>
                    <a:pt x="611" y="840"/>
                  </a:lnTo>
                  <a:lnTo>
                    <a:pt x="624" y="854"/>
                  </a:lnTo>
                  <a:lnTo>
                    <a:pt x="646" y="883"/>
                  </a:lnTo>
                  <a:lnTo>
                    <a:pt x="646" y="883"/>
                  </a:lnTo>
                  <a:lnTo>
                    <a:pt x="663" y="905"/>
                  </a:lnTo>
                  <a:lnTo>
                    <a:pt x="680" y="925"/>
                  </a:lnTo>
                  <a:lnTo>
                    <a:pt x="681" y="926"/>
                  </a:lnTo>
                  <a:lnTo>
                    <a:pt x="684" y="927"/>
                  </a:lnTo>
                  <a:lnTo>
                    <a:pt x="684" y="927"/>
                  </a:lnTo>
                  <a:lnTo>
                    <a:pt x="687" y="929"/>
                  </a:lnTo>
                  <a:lnTo>
                    <a:pt x="691" y="932"/>
                  </a:lnTo>
                  <a:lnTo>
                    <a:pt x="691" y="932"/>
                  </a:lnTo>
                  <a:lnTo>
                    <a:pt x="702" y="942"/>
                  </a:lnTo>
                  <a:lnTo>
                    <a:pt x="708" y="947"/>
                  </a:lnTo>
                  <a:lnTo>
                    <a:pt x="716" y="951"/>
                  </a:lnTo>
                  <a:lnTo>
                    <a:pt x="723" y="955"/>
                  </a:lnTo>
                  <a:lnTo>
                    <a:pt x="731" y="958"/>
                  </a:lnTo>
                  <a:lnTo>
                    <a:pt x="739" y="960"/>
                  </a:lnTo>
                  <a:lnTo>
                    <a:pt x="748" y="960"/>
                  </a:lnTo>
                  <a:lnTo>
                    <a:pt x="748" y="960"/>
                  </a:lnTo>
                  <a:lnTo>
                    <a:pt x="758" y="959"/>
                  </a:lnTo>
                  <a:lnTo>
                    <a:pt x="767" y="956"/>
                  </a:lnTo>
                  <a:lnTo>
                    <a:pt x="776" y="951"/>
                  </a:lnTo>
                  <a:lnTo>
                    <a:pt x="785" y="944"/>
                  </a:lnTo>
                  <a:lnTo>
                    <a:pt x="785" y="944"/>
                  </a:lnTo>
                  <a:lnTo>
                    <a:pt x="791" y="937"/>
                  </a:lnTo>
                  <a:lnTo>
                    <a:pt x="796" y="929"/>
                  </a:lnTo>
                  <a:lnTo>
                    <a:pt x="798" y="922"/>
                  </a:lnTo>
                  <a:lnTo>
                    <a:pt x="799" y="914"/>
                  </a:lnTo>
                  <a:lnTo>
                    <a:pt x="799" y="914"/>
                  </a:lnTo>
                  <a:lnTo>
                    <a:pt x="798" y="907"/>
                  </a:lnTo>
                  <a:lnTo>
                    <a:pt x="795" y="901"/>
                  </a:lnTo>
                  <a:lnTo>
                    <a:pt x="792" y="893"/>
                  </a:lnTo>
                  <a:lnTo>
                    <a:pt x="788" y="887"/>
                  </a:lnTo>
                  <a:lnTo>
                    <a:pt x="776" y="876"/>
                  </a:lnTo>
                  <a:lnTo>
                    <a:pt x="766" y="865"/>
                  </a:lnTo>
                  <a:lnTo>
                    <a:pt x="765" y="864"/>
                  </a:lnTo>
                  <a:lnTo>
                    <a:pt x="763" y="863"/>
                  </a:lnTo>
                  <a:lnTo>
                    <a:pt x="763" y="863"/>
                  </a:lnTo>
                  <a:lnTo>
                    <a:pt x="759" y="862"/>
                  </a:lnTo>
                  <a:lnTo>
                    <a:pt x="755" y="859"/>
                  </a:lnTo>
                  <a:lnTo>
                    <a:pt x="755" y="859"/>
                  </a:lnTo>
                  <a:lnTo>
                    <a:pt x="641" y="744"/>
                  </a:lnTo>
                  <a:lnTo>
                    <a:pt x="641" y="744"/>
                  </a:lnTo>
                  <a:lnTo>
                    <a:pt x="529" y="629"/>
                  </a:lnTo>
                  <a:lnTo>
                    <a:pt x="529" y="629"/>
                  </a:lnTo>
                  <a:lnTo>
                    <a:pt x="506" y="604"/>
                  </a:lnTo>
                  <a:lnTo>
                    <a:pt x="506" y="604"/>
                  </a:lnTo>
                  <a:lnTo>
                    <a:pt x="486" y="584"/>
                  </a:lnTo>
                  <a:lnTo>
                    <a:pt x="466" y="565"/>
                  </a:lnTo>
                  <a:lnTo>
                    <a:pt x="462" y="562"/>
                  </a:lnTo>
                  <a:lnTo>
                    <a:pt x="462" y="562"/>
                  </a:lnTo>
                  <a:lnTo>
                    <a:pt x="436" y="537"/>
                  </a:lnTo>
                  <a:lnTo>
                    <a:pt x="422" y="523"/>
                  </a:lnTo>
                  <a:lnTo>
                    <a:pt x="411" y="509"/>
                  </a:lnTo>
                  <a:lnTo>
                    <a:pt x="411" y="509"/>
                  </a:lnTo>
                  <a:lnTo>
                    <a:pt x="404" y="499"/>
                  </a:lnTo>
                  <a:lnTo>
                    <a:pt x="397" y="487"/>
                  </a:lnTo>
                  <a:lnTo>
                    <a:pt x="393" y="475"/>
                  </a:lnTo>
                  <a:lnTo>
                    <a:pt x="390" y="464"/>
                  </a:lnTo>
                  <a:lnTo>
                    <a:pt x="388" y="451"/>
                  </a:lnTo>
                  <a:lnTo>
                    <a:pt x="387" y="439"/>
                  </a:lnTo>
                  <a:lnTo>
                    <a:pt x="388" y="426"/>
                  </a:lnTo>
                  <a:lnTo>
                    <a:pt x="390" y="413"/>
                  </a:lnTo>
                  <a:lnTo>
                    <a:pt x="390" y="413"/>
                  </a:lnTo>
                  <a:lnTo>
                    <a:pt x="392" y="402"/>
                  </a:lnTo>
                  <a:lnTo>
                    <a:pt x="396" y="390"/>
                  </a:lnTo>
                  <a:lnTo>
                    <a:pt x="400" y="379"/>
                  </a:lnTo>
                  <a:lnTo>
                    <a:pt x="407" y="368"/>
                  </a:lnTo>
                  <a:lnTo>
                    <a:pt x="412" y="357"/>
                  </a:lnTo>
                  <a:lnTo>
                    <a:pt x="419" y="347"/>
                  </a:lnTo>
                  <a:lnTo>
                    <a:pt x="435" y="327"/>
                  </a:lnTo>
                  <a:lnTo>
                    <a:pt x="451" y="309"/>
                  </a:lnTo>
                  <a:lnTo>
                    <a:pt x="469" y="292"/>
                  </a:lnTo>
                  <a:lnTo>
                    <a:pt x="487" y="277"/>
                  </a:lnTo>
                  <a:lnTo>
                    <a:pt x="506" y="265"/>
                  </a:lnTo>
                  <a:lnTo>
                    <a:pt x="506" y="265"/>
                  </a:lnTo>
                  <a:lnTo>
                    <a:pt x="513" y="261"/>
                  </a:lnTo>
                  <a:lnTo>
                    <a:pt x="519" y="259"/>
                  </a:lnTo>
                  <a:lnTo>
                    <a:pt x="533" y="257"/>
                  </a:lnTo>
                  <a:lnTo>
                    <a:pt x="533" y="257"/>
                  </a:lnTo>
                  <a:lnTo>
                    <a:pt x="541" y="256"/>
                  </a:lnTo>
                  <a:lnTo>
                    <a:pt x="551" y="254"/>
                  </a:lnTo>
                  <a:lnTo>
                    <a:pt x="551" y="254"/>
                  </a:lnTo>
                  <a:lnTo>
                    <a:pt x="565" y="251"/>
                  </a:lnTo>
                  <a:lnTo>
                    <a:pt x="580" y="250"/>
                  </a:lnTo>
                  <a:lnTo>
                    <a:pt x="580" y="250"/>
                  </a:lnTo>
                  <a:lnTo>
                    <a:pt x="591" y="250"/>
                  </a:lnTo>
                  <a:lnTo>
                    <a:pt x="601" y="252"/>
                  </a:lnTo>
                  <a:lnTo>
                    <a:pt x="609" y="255"/>
                  </a:lnTo>
                  <a:lnTo>
                    <a:pt x="616" y="258"/>
                  </a:lnTo>
                  <a:lnTo>
                    <a:pt x="616" y="258"/>
                  </a:lnTo>
                  <a:lnTo>
                    <a:pt x="628" y="266"/>
                  </a:lnTo>
                  <a:lnTo>
                    <a:pt x="638" y="276"/>
                  </a:lnTo>
                  <a:lnTo>
                    <a:pt x="647" y="285"/>
                  </a:lnTo>
                  <a:lnTo>
                    <a:pt x="658" y="294"/>
                  </a:lnTo>
                  <a:lnTo>
                    <a:pt x="675" y="316"/>
                  </a:lnTo>
                  <a:lnTo>
                    <a:pt x="693" y="338"/>
                  </a:lnTo>
                  <a:lnTo>
                    <a:pt x="693" y="338"/>
                  </a:lnTo>
                  <a:lnTo>
                    <a:pt x="707" y="356"/>
                  </a:lnTo>
                  <a:lnTo>
                    <a:pt x="723" y="375"/>
                  </a:lnTo>
                  <a:lnTo>
                    <a:pt x="723" y="375"/>
                  </a:lnTo>
                  <a:lnTo>
                    <a:pt x="742" y="397"/>
                  </a:lnTo>
                  <a:lnTo>
                    <a:pt x="767" y="422"/>
                  </a:lnTo>
                  <a:lnTo>
                    <a:pt x="793" y="448"/>
                  </a:lnTo>
                  <a:lnTo>
                    <a:pt x="823" y="476"/>
                  </a:lnTo>
                  <a:lnTo>
                    <a:pt x="885" y="533"/>
                  </a:lnTo>
                  <a:lnTo>
                    <a:pt x="948" y="591"/>
                  </a:lnTo>
                  <a:lnTo>
                    <a:pt x="948" y="591"/>
                  </a:lnTo>
                  <a:lnTo>
                    <a:pt x="1009" y="646"/>
                  </a:lnTo>
                  <a:lnTo>
                    <a:pt x="1059" y="694"/>
                  </a:lnTo>
                  <a:lnTo>
                    <a:pt x="1062" y="695"/>
                  </a:lnTo>
                  <a:lnTo>
                    <a:pt x="1065" y="698"/>
                  </a:lnTo>
                  <a:lnTo>
                    <a:pt x="1065" y="698"/>
                  </a:lnTo>
                  <a:lnTo>
                    <a:pt x="1073" y="706"/>
                  </a:lnTo>
                  <a:lnTo>
                    <a:pt x="1073" y="706"/>
                  </a:lnTo>
                  <a:lnTo>
                    <a:pt x="1076" y="710"/>
                  </a:lnTo>
                  <a:lnTo>
                    <a:pt x="1076" y="711"/>
                  </a:lnTo>
                  <a:lnTo>
                    <a:pt x="1077" y="711"/>
                  </a:lnTo>
                  <a:lnTo>
                    <a:pt x="1077" y="711"/>
                  </a:lnTo>
                  <a:lnTo>
                    <a:pt x="1086" y="725"/>
                  </a:lnTo>
                  <a:lnTo>
                    <a:pt x="1096" y="739"/>
                  </a:lnTo>
                  <a:lnTo>
                    <a:pt x="1104" y="756"/>
                  </a:lnTo>
                  <a:lnTo>
                    <a:pt x="1110" y="774"/>
                  </a:lnTo>
                  <a:lnTo>
                    <a:pt x="1113" y="784"/>
                  </a:lnTo>
                  <a:lnTo>
                    <a:pt x="1115" y="794"/>
                  </a:lnTo>
                  <a:lnTo>
                    <a:pt x="1116" y="804"/>
                  </a:lnTo>
                  <a:lnTo>
                    <a:pt x="1116" y="815"/>
                  </a:lnTo>
                  <a:lnTo>
                    <a:pt x="1116" y="826"/>
                  </a:lnTo>
                  <a:lnTo>
                    <a:pt x="1114" y="838"/>
                  </a:lnTo>
                  <a:lnTo>
                    <a:pt x="1112" y="850"/>
                  </a:lnTo>
                  <a:lnTo>
                    <a:pt x="1109" y="861"/>
                  </a:lnTo>
                  <a:lnTo>
                    <a:pt x="1109" y="861"/>
                  </a:lnTo>
                  <a:lnTo>
                    <a:pt x="1100" y="886"/>
                  </a:lnTo>
                  <a:lnTo>
                    <a:pt x="1089" y="910"/>
                  </a:lnTo>
                  <a:lnTo>
                    <a:pt x="1079" y="932"/>
                  </a:lnTo>
                  <a:lnTo>
                    <a:pt x="1066" y="952"/>
                  </a:lnTo>
                  <a:lnTo>
                    <a:pt x="1052" y="972"/>
                  </a:lnTo>
                  <a:lnTo>
                    <a:pt x="1037" y="990"/>
                  </a:lnTo>
                  <a:lnTo>
                    <a:pt x="1020" y="1008"/>
                  </a:lnTo>
                  <a:lnTo>
                    <a:pt x="1003" y="1024"/>
                  </a:lnTo>
                  <a:lnTo>
                    <a:pt x="1003" y="1024"/>
                  </a:lnTo>
                  <a:lnTo>
                    <a:pt x="979" y="1044"/>
                  </a:lnTo>
                  <a:lnTo>
                    <a:pt x="954" y="1061"/>
                  </a:lnTo>
                  <a:lnTo>
                    <a:pt x="930" y="1075"/>
                  </a:lnTo>
                  <a:lnTo>
                    <a:pt x="906" y="1087"/>
                  </a:lnTo>
                  <a:lnTo>
                    <a:pt x="882" y="1097"/>
                  </a:lnTo>
                  <a:lnTo>
                    <a:pt x="858" y="1104"/>
                  </a:lnTo>
                  <a:lnTo>
                    <a:pt x="846" y="1106"/>
                  </a:lnTo>
                  <a:lnTo>
                    <a:pt x="834" y="1108"/>
                  </a:lnTo>
                  <a:lnTo>
                    <a:pt x="823" y="1109"/>
                  </a:lnTo>
                  <a:lnTo>
                    <a:pt x="812" y="1109"/>
                  </a:lnTo>
                  <a:lnTo>
                    <a:pt x="812" y="1109"/>
                  </a:lnTo>
                  <a:lnTo>
                    <a:pt x="797" y="1108"/>
                  </a:lnTo>
                  <a:lnTo>
                    <a:pt x="797" y="1108"/>
                  </a:lnTo>
                  <a:lnTo>
                    <a:pt x="772" y="1105"/>
                  </a:lnTo>
                  <a:lnTo>
                    <a:pt x="749" y="1100"/>
                  </a:lnTo>
                  <a:lnTo>
                    <a:pt x="725" y="1093"/>
                  </a:lnTo>
                  <a:lnTo>
                    <a:pt x="702" y="1083"/>
                  </a:lnTo>
                  <a:lnTo>
                    <a:pt x="680" y="1071"/>
                  </a:lnTo>
                  <a:lnTo>
                    <a:pt x="659" y="1058"/>
                  </a:lnTo>
                  <a:lnTo>
                    <a:pt x="638" y="1041"/>
                  </a:lnTo>
                  <a:lnTo>
                    <a:pt x="618" y="1022"/>
                  </a:lnTo>
                  <a:lnTo>
                    <a:pt x="618" y="1022"/>
                  </a:lnTo>
                  <a:lnTo>
                    <a:pt x="615" y="1018"/>
                  </a:lnTo>
                  <a:lnTo>
                    <a:pt x="613" y="1014"/>
                  </a:lnTo>
                  <a:lnTo>
                    <a:pt x="613" y="1012"/>
                  </a:lnTo>
                  <a:lnTo>
                    <a:pt x="612" y="1011"/>
                  </a:lnTo>
                  <a:lnTo>
                    <a:pt x="612" y="1011"/>
                  </a:lnTo>
                  <a:lnTo>
                    <a:pt x="571" y="972"/>
                  </a:lnTo>
                  <a:lnTo>
                    <a:pt x="527" y="929"/>
                  </a:lnTo>
                  <a:lnTo>
                    <a:pt x="527" y="929"/>
                  </a:lnTo>
                  <a:lnTo>
                    <a:pt x="485" y="891"/>
                  </a:lnTo>
                  <a:lnTo>
                    <a:pt x="446" y="852"/>
                  </a:lnTo>
                  <a:lnTo>
                    <a:pt x="408" y="814"/>
                  </a:lnTo>
                  <a:lnTo>
                    <a:pt x="374" y="778"/>
                  </a:lnTo>
                  <a:lnTo>
                    <a:pt x="374" y="778"/>
                  </a:lnTo>
                  <a:lnTo>
                    <a:pt x="342" y="740"/>
                  </a:lnTo>
                  <a:lnTo>
                    <a:pt x="311" y="702"/>
                  </a:lnTo>
                  <a:lnTo>
                    <a:pt x="311" y="702"/>
                  </a:lnTo>
                  <a:lnTo>
                    <a:pt x="288" y="674"/>
                  </a:lnTo>
                  <a:lnTo>
                    <a:pt x="265" y="646"/>
                  </a:lnTo>
                  <a:lnTo>
                    <a:pt x="241" y="620"/>
                  </a:lnTo>
                  <a:lnTo>
                    <a:pt x="216" y="594"/>
                  </a:lnTo>
                  <a:lnTo>
                    <a:pt x="215" y="592"/>
                  </a:lnTo>
                  <a:lnTo>
                    <a:pt x="215" y="592"/>
                  </a:lnTo>
                  <a:lnTo>
                    <a:pt x="200" y="574"/>
                  </a:lnTo>
                  <a:lnTo>
                    <a:pt x="187" y="557"/>
                  </a:lnTo>
                  <a:lnTo>
                    <a:pt x="176" y="537"/>
                  </a:lnTo>
                  <a:lnTo>
                    <a:pt x="168" y="516"/>
                  </a:lnTo>
                  <a:lnTo>
                    <a:pt x="162" y="496"/>
                  </a:lnTo>
                  <a:lnTo>
                    <a:pt x="158" y="473"/>
                  </a:lnTo>
                  <a:lnTo>
                    <a:pt x="156" y="450"/>
                  </a:lnTo>
                  <a:lnTo>
                    <a:pt x="157" y="426"/>
                  </a:lnTo>
                  <a:lnTo>
                    <a:pt x="157" y="426"/>
                  </a:lnTo>
                  <a:lnTo>
                    <a:pt x="159" y="404"/>
                  </a:lnTo>
                  <a:lnTo>
                    <a:pt x="163" y="381"/>
                  </a:lnTo>
                  <a:lnTo>
                    <a:pt x="169" y="359"/>
                  </a:lnTo>
                  <a:lnTo>
                    <a:pt x="176" y="337"/>
                  </a:lnTo>
                  <a:lnTo>
                    <a:pt x="185" y="315"/>
                  </a:lnTo>
                  <a:lnTo>
                    <a:pt x="195" y="294"/>
                  </a:lnTo>
                  <a:lnTo>
                    <a:pt x="205" y="272"/>
                  </a:lnTo>
                  <a:lnTo>
                    <a:pt x="218" y="253"/>
                  </a:lnTo>
                  <a:lnTo>
                    <a:pt x="230" y="233"/>
                  </a:lnTo>
                  <a:lnTo>
                    <a:pt x="243" y="214"/>
                  </a:lnTo>
                  <a:lnTo>
                    <a:pt x="258" y="196"/>
                  </a:lnTo>
                  <a:lnTo>
                    <a:pt x="272" y="178"/>
                  </a:lnTo>
                  <a:lnTo>
                    <a:pt x="287" y="163"/>
                  </a:lnTo>
                  <a:lnTo>
                    <a:pt x="302" y="147"/>
                  </a:lnTo>
                  <a:lnTo>
                    <a:pt x="317" y="134"/>
                  </a:lnTo>
                  <a:lnTo>
                    <a:pt x="332" y="122"/>
                  </a:lnTo>
                  <a:lnTo>
                    <a:pt x="335" y="119"/>
                  </a:lnTo>
                  <a:lnTo>
                    <a:pt x="335" y="119"/>
                  </a:lnTo>
                  <a:lnTo>
                    <a:pt x="343" y="128"/>
                  </a:lnTo>
                  <a:lnTo>
                    <a:pt x="343" y="128"/>
                  </a:lnTo>
                  <a:lnTo>
                    <a:pt x="352" y="136"/>
                  </a:lnTo>
                  <a:lnTo>
                    <a:pt x="362" y="143"/>
                  </a:lnTo>
                  <a:lnTo>
                    <a:pt x="362" y="143"/>
                  </a:lnTo>
                  <a:lnTo>
                    <a:pt x="347" y="158"/>
                  </a:lnTo>
                  <a:lnTo>
                    <a:pt x="331" y="172"/>
                  </a:lnTo>
                  <a:lnTo>
                    <a:pt x="316" y="188"/>
                  </a:lnTo>
                  <a:lnTo>
                    <a:pt x="300" y="204"/>
                  </a:lnTo>
                  <a:lnTo>
                    <a:pt x="286" y="221"/>
                  </a:lnTo>
                  <a:lnTo>
                    <a:pt x="272" y="238"/>
                  </a:lnTo>
                  <a:lnTo>
                    <a:pt x="259" y="257"/>
                  </a:lnTo>
                  <a:lnTo>
                    <a:pt x="247" y="276"/>
                  </a:lnTo>
                  <a:lnTo>
                    <a:pt x="235" y="294"/>
                  </a:lnTo>
                  <a:lnTo>
                    <a:pt x="225" y="314"/>
                  </a:lnTo>
                  <a:lnTo>
                    <a:pt x="216" y="333"/>
                  </a:lnTo>
                  <a:lnTo>
                    <a:pt x="207" y="353"/>
                  </a:lnTo>
                  <a:lnTo>
                    <a:pt x="201" y="373"/>
                  </a:lnTo>
                  <a:lnTo>
                    <a:pt x="196" y="392"/>
                  </a:lnTo>
                  <a:lnTo>
                    <a:pt x="192" y="412"/>
                  </a:lnTo>
                  <a:lnTo>
                    <a:pt x="190" y="432"/>
                  </a:lnTo>
                  <a:lnTo>
                    <a:pt x="190" y="432"/>
                  </a:lnTo>
                  <a:lnTo>
                    <a:pt x="190" y="451"/>
                  </a:lnTo>
                  <a:lnTo>
                    <a:pt x="192" y="471"/>
                  </a:lnTo>
                  <a:lnTo>
                    <a:pt x="196" y="489"/>
                  </a:lnTo>
                  <a:lnTo>
                    <a:pt x="201" y="507"/>
                  </a:lnTo>
                  <a:lnTo>
                    <a:pt x="209" y="523"/>
                  </a:lnTo>
                  <a:lnTo>
                    <a:pt x="219" y="540"/>
                  </a:lnTo>
                  <a:lnTo>
                    <a:pt x="230" y="556"/>
                  </a:lnTo>
                  <a:lnTo>
                    <a:pt x="243" y="570"/>
                  </a:lnTo>
                  <a:lnTo>
                    <a:pt x="245" y="571"/>
                  </a:lnTo>
                  <a:lnTo>
                    <a:pt x="245" y="571"/>
                  </a:lnTo>
                  <a:lnTo>
                    <a:pt x="264" y="593"/>
                  </a:lnTo>
                  <a:lnTo>
                    <a:pt x="284" y="614"/>
                  </a:lnTo>
                  <a:lnTo>
                    <a:pt x="321" y="661"/>
                  </a:lnTo>
                  <a:lnTo>
                    <a:pt x="321" y="661"/>
                  </a:lnTo>
                  <a:lnTo>
                    <a:pt x="358" y="707"/>
                  </a:lnTo>
                  <a:lnTo>
                    <a:pt x="378" y="730"/>
                  </a:lnTo>
                  <a:lnTo>
                    <a:pt x="398" y="752"/>
                  </a:lnTo>
                  <a:lnTo>
                    <a:pt x="398" y="752"/>
                  </a:lnTo>
                  <a:lnTo>
                    <a:pt x="462" y="815"/>
                  </a:lnTo>
                  <a:lnTo>
                    <a:pt x="532" y="883"/>
                  </a:lnTo>
                  <a:lnTo>
                    <a:pt x="532" y="883"/>
                  </a:lnTo>
                  <a:lnTo>
                    <a:pt x="588" y="938"/>
                  </a:lnTo>
                  <a:lnTo>
                    <a:pt x="639" y="987"/>
                  </a:lnTo>
                  <a:lnTo>
                    <a:pt x="639" y="987"/>
                  </a:lnTo>
                  <a:lnTo>
                    <a:pt x="642" y="991"/>
                  </a:lnTo>
                  <a:lnTo>
                    <a:pt x="643" y="996"/>
                  </a:lnTo>
                  <a:lnTo>
                    <a:pt x="644" y="998"/>
                  </a:lnTo>
                  <a:lnTo>
                    <a:pt x="645" y="999"/>
                  </a:lnTo>
                  <a:lnTo>
                    <a:pt x="645" y="999"/>
                  </a:lnTo>
                  <a:lnTo>
                    <a:pt x="660" y="1011"/>
                  </a:lnTo>
                  <a:lnTo>
                    <a:pt x="675" y="1024"/>
                  </a:lnTo>
                  <a:lnTo>
                    <a:pt x="693" y="1038"/>
                  </a:lnTo>
                  <a:lnTo>
                    <a:pt x="712" y="1049"/>
                  </a:lnTo>
                  <a:lnTo>
                    <a:pt x="733" y="1060"/>
                  </a:lnTo>
                  <a:lnTo>
                    <a:pt x="743" y="1064"/>
                  </a:lnTo>
                  <a:lnTo>
                    <a:pt x="755" y="1068"/>
                  </a:lnTo>
                  <a:lnTo>
                    <a:pt x="765" y="1070"/>
                  </a:lnTo>
                  <a:lnTo>
                    <a:pt x="778" y="1073"/>
                  </a:lnTo>
                  <a:lnTo>
                    <a:pt x="789" y="1074"/>
                  </a:lnTo>
                  <a:lnTo>
                    <a:pt x="801" y="1074"/>
                  </a:lnTo>
                  <a:lnTo>
                    <a:pt x="801" y="1074"/>
                  </a:lnTo>
                  <a:lnTo>
                    <a:pt x="813" y="1074"/>
                  </a:lnTo>
                  <a:lnTo>
                    <a:pt x="813" y="1074"/>
                  </a:lnTo>
                  <a:lnTo>
                    <a:pt x="835" y="1071"/>
                  </a:lnTo>
                  <a:lnTo>
                    <a:pt x="858" y="1066"/>
                  </a:lnTo>
                  <a:lnTo>
                    <a:pt x="881" y="1058"/>
                  </a:lnTo>
                  <a:lnTo>
                    <a:pt x="904" y="1048"/>
                  </a:lnTo>
                  <a:lnTo>
                    <a:pt x="926" y="1037"/>
                  </a:lnTo>
                  <a:lnTo>
                    <a:pt x="947" y="1023"/>
                  </a:lnTo>
                  <a:lnTo>
                    <a:pt x="968" y="1008"/>
                  </a:lnTo>
                  <a:lnTo>
                    <a:pt x="986" y="990"/>
                  </a:lnTo>
                  <a:lnTo>
                    <a:pt x="986" y="990"/>
                  </a:lnTo>
                  <a:lnTo>
                    <a:pt x="1003" y="973"/>
                  </a:lnTo>
                  <a:lnTo>
                    <a:pt x="1013" y="961"/>
                  </a:lnTo>
                  <a:lnTo>
                    <a:pt x="1023" y="948"/>
                  </a:lnTo>
                  <a:lnTo>
                    <a:pt x="1034" y="934"/>
                  </a:lnTo>
                  <a:lnTo>
                    <a:pt x="1044" y="917"/>
                  </a:lnTo>
                  <a:lnTo>
                    <a:pt x="1054" y="901"/>
                  </a:lnTo>
                  <a:lnTo>
                    <a:pt x="1063" y="882"/>
                  </a:lnTo>
                  <a:lnTo>
                    <a:pt x="1070" y="863"/>
                  </a:lnTo>
                  <a:lnTo>
                    <a:pt x="1075" y="844"/>
                  </a:lnTo>
                  <a:lnTo>
                    <a:pt x="1076" y="834"/>
                  </a:lnTo>
                  <a:lnTo>
                    <a:pt x="1077" y="824"/>
                  </a:lnTo>
                  <a:lnTo>
                    <a:pt x="1077" y="814"/>
                  </a:lnTo>
                  <a:lnTo>
                    <a:pt x="1077" y="804"/>
                  </a:lnTo>
                  <a:lnTo>
                    <a:pt x="1076" y="794"/>
                  </a:lnTo>
                  <a:lnTo>
                    <a:pt x="1074" y="784"/>
                  </a:lnTo>
                  <a:lnTo>
                    <a:pt x="1071" y="773"/>
                  </a:lnTo>
                  <a:lnTo>
                    <a:pt x="1067" y="764"/>
                  </a:lnTo>
                  <a:lnTo>
                    <a:pt x="1062" y="754"/>
                  </a:lnTo>
                  <a:lnTo>
                    <a:pt x="1055" y="745"/>
                  </a:lnTo>
                  <a:lnTo>
                    <a:pt x="1048" y="734"/>
                  </a:lnTo>
                  <a:lnTo>
                    <a:pt x="1040" y="725"/>
                  </a:lnTo>
                  <a:lnTo>
                    <a:pt x="1040" y="725"/>
                  </a:lnTo>
                  <a:lnTo>
                    <a:pt x="1012" y="698"/>
                  </a:lnTo>
                  <a:lnTo>
                    <a:pt x="979" y="667"/>
                  </a:lnTo>
                  <a:lnTo>
                    <a:pt x="900" y="596"/>
                  </a:lnTo>
                  <a:lnTo>
                    <a:pt x="900" y="596"/>
                  </a:lnTo>
                  <a:lnTo>
                    <a:pt x="812" y="515"/>
                  </a:lnTo>
                  <a:lnTo>
                    <a:pt x="773" y="479"/>
                  </a:lnTo>
                  <a:lnTo>
                    <a:pt x="741" y="448"/>
                  </a:lnTo>
                  <a:lnTo>
                    <a:pt x="741" y="448"/>
                  </a:lnTo>
                  <a:lnTo>
                    <a:pt x="722" y="427"/>
                  </a:lnTo>
                  <a:lnTo>
                    <a:pt x="703" y="407"/>
                  </a:lnTo>
                  <a:lnTo>
                    <a:pt x="667" y="363"/>
                  </a:lnTo>
                  <a:lnTo>
                    <a:pt x="667" y="363"/>
                  </a:lnTo>
                  <a:lnTo>
                    <a:pt x="649" y="341"/>
                  </a:lnTo>
                  <a:lnTo>
                    <a:pt x="649" y="341"/>
                  </a:lnTo>
                  <a:lnTo>
                    <a:pt x="642" y="332"/>
                  </a:lnTo>
                  <a:lnTo>
                    <a:pt x="642" y="332"/>
                  </a:lnTo>
                  <a:lnTo>
                    <a:pt x="632" y="318"/>
                  </a:lnTo>
                  <a:lnTo>
                    <a:pt x="619" y="305"/>
                  </a:lnTo>
                  <a:lnTo>
                    <a:pt x="612" y="298"/>
                  </a:lnTo>
                  <a:lnTo>
                    <a:pt x="605" y="293"/>
                  </a:lnTo>
                  <a:lnTo>
                    <a:pt x="598" y="290"/>
                  </a:lnTo>
                  <a:lnTo>
                    <a:pt x="591" y="288"/>
                  </a:lnTo>
                  <a:lnTo>
                    <a:pt x="591" y="288"/>
                  </a:lnTo>
                  <a:lnTo>
                    <a:pt x="581" y="287"/>
                  </a:lnTo>
                  <a:lnTo>
                    <a:pt x="581" y="287"/>
                  </a:lnTo>
                  <a:lnTo>
                    <a:pt x="569" y="288"/>
                  </a:lnTo>
                  <a:lnTo>
                    <a:pt x="556" y="290"/>
                  </a:lnTo>
                  <a:lnTo>
                    <a:pt x="556" y="290"/>
                  </a:lnTo>
                  <a:lnTo>
                    <a:pt x="546" y="292"/>
                  </a:lnTo>
                  <a:lnTo>
                    <a:pt x="536" y="293"/>
                  </a:lnTo>
                  <a:lnTo>
                    <a:pt x="536" y="293"/>
                  </a:lnTo>
                  <a:lnTo>
                    <a:pt x="529" y="292"/>
                  </a:lnTo>
                  <a:lnTo>
                    <a:pt x="527" y="303"/>
                  </a:lnTo>
                  <a:lnTo>
                    <a:pt x="527" y="303"/>
                  </a:lnTo>
                  <a:lnTo>
                    <a:pt x="525" y="302"/>
                  </a:lnTo>
                  <a:lnTo>
                    <a:pt x="525" y="300"/>
                  </a:lnTo>
                  <a:lnTo>
                    <a:pt x="525" y="300"/>
                  </a:lnTo>
                  <a:lnTo>
                    <a:pt x="525" y="297"/>
                  </a:lnTo>
                  <a:lnTo>
                    <a:pt x="527" y="296"/>
                  </a:lnTo>
                  <a:lnTo>
                    <a:pt x="527" y="296"/>
                  </a:lnTo>
                  <a:lnTo>
                    <a:pt x="518" y="299"/>
                  </a:lnTo>
                  <a:lnTo>
                    <a:pt x="518" y="299"/>
                  </a:lnTo>
                  <a:lnTo>
                    <a:pt x="512" y="301"/>
                  </a:lnTo>
                  <a:lnTo>
                    <a:pt x="512" y="301"/>
                  </a:lnTo>
                  <a:lnTo>
                    <a:pt x="502" y="308"/>
                  </a:lnTo>
                  <a:lnTo>
                    <a:pt x="492" y="315"/>
                  </a:lnTo>
                  <a:lnTo>
                    <a:pt x="484" y="323"/>
                  </a:lnTo>
                  <a:lnTo>
                    <a:pt x="477" y="332"/>
                  </a:lnTo>
                  <a:lnTo>
                    <a:pt x="477" y="332"/>
                  </a:lnTo>
                  <a:lnTo>
                    <a:pt x="464" y="349"/>
                  </a:lnTo>
                  <a:lnTo>
                    <a:pt x="464" y="349"/>
                  </a:lnTo>
                  <a:lnTo>
                    <a:pt x="449" y="368"/>
                  </a:lnTo>
                  <a:lnTo>
                    <a:pt x="442" y="377"/>
                  </a:lnTo>
                  <a:lnTo>
                    <a:pt x="436" y="388"/>
                  </a:lnTo>
                  <a:lnTo>
                    <a:pt x="436" y="388"/>
                  </a:lnTo>
                  <a:lnTo>
                    <a:pt x="430" y="401"/>
                  </a:lnTo>
                  <a:lnTo>
                    <a:pt x="427" y="413"/>
                  </a:lnTo>
                  <a:lnTo>
                    <a:pt x="425" y="425"/>
                  </a:lnTo>
                  <a:lnTo>
                    <a:pt x="425" y="437"/>
                  </a:lnTo>
                  <a:lnTo>
                    <a:pt x="426" y="447"/>
                  </a:lnTo>
                  <a:lnTo>
                    <a:pt x="428" y="457"/>
                  </a:lnTo>
                  <a:lnTo>
                    <a:pt x="431" y="468"/>
                  </a:lnTo>
                  <a:lnTo>
                    <a:pt x="436" y="477"/>
                  </a:lnTo>
                  <a:lnTo>
                    <a:pt x="441" y="486"/>
                  </a:lnTo>
                  <a:lnTo>
                    <a:pt x="447" y="495"/>
                  </a:lnTo>
                  <a:lnTo>
                    <a:pt x="453" y="504"/>
                  </a:lnTo>
                  <a:lnTo>
                    <a:pt x="460" y="511"/>
                  </a:lnTo>
                  <a:lnTo>
                    <a:pt x="476" y="527"/>
                  </a:lnTo>
                  <a:lnTo>
                    <a:pt x="491" y="540"/>
                  </a:lnTo>
                  <a:lnTo>
                    <a:pt x="491" y="540"/>
                  </a:lnTo>
                  <a:lnTo>
                    <a:pt x="504" y="550"/>
                  </a:lnTo>
                  <a:lnTo>
                    <a:pt x="519" y="564"/>
                  </a:lnTo>
                  <a:lnTo>
                    <a:pt x="555" y="601"/>
                  </a:lnTo>
                  <a:lnTo>
                    <a:pt x="636" y="684"/>
                  </a:lnTo>
                  <a:lnTo>
                    <a:pt x="636" y="684"/>
                  </a:lnTo>
                  <a:lnTo>
                    <a:pt x="682" y="732"/>
                  </a:lnTo>
                  <a:lnTo>
                    <a:pt x="682" y="732"/>
                  </a:lnTo>
                  <a:lnTo>
                    <a:pt x="707" y="757"/>
                  </a:lnTo>
                  <a:lnTo>
                    <a:pt x="731" y="783"/>
                  </a:lnTo>
                  <a:lnTo>
                    <a:pt x="731" y="783"/>
                  </a:lnTo>
                  <a:lnTo>
                    <a:pt x="769" y="823"/>
                  </a:lnTo>
                  <a:lnTo>
                    <a:pt x="770" y="824"/>
                  </a:lnTo>
                  <a:lnTo>
                    <a:pt x="772" y="824"/>
                  </a:lnTo>
                  <a:lnTo>
                    <a:pt x="772" y="824"/>
                  </a:lnTo>
                  <a:lnTo>
                    <a:pt x="776" y="826"/>
                  </a:lnTo>
                  <a:lnTo>
                    <a:pt x="780" y="829"/>
                  </a:lnTo>
                  <a:lnTo>
                    <a:pt x="780" y="829"/>
                  </a:lnTo>
                  <a:lnTo>
                    <a:pt x="789" y="838"/>
                  </a:lnTo>
                  <a:lnTo>
                    <a:pt x="789" y="838"/>
                  </a:lnTo>
                  <a:lnTo>
                    <a:pt x="804" y="852"/>
                  </a:lnTo>
                  <a:lnTo>
                    <a:pt x="812" y="860"/>
                  </a:lnTo>
                  <a:lnTo>
                    <a:pt x="818" y="867"/>
                  </a:lnTo>
                  <a:lnTo>
                    <a:pt x="824" y="876"/>
                  </a:lnTo>
                  <a:lnTo>
                    <a:pt x="829" y="884"/>
                  </a:lnTo>
                  <a:lnTo>
                    <a:pt x="833" y="893"/>
                  </a:lnTo>
                  <a:lnTo>
                    <a:pt x="835" y="904"/>
                  </a:lnTo>
                  <a:lnTo>
                    <a:pt x="835" y="904"/>
                  </a:lnTo>
                  <a:lnTo>
                    <a:pt x="836" y="912"/>
                  </a:lnTo>
                  <a:lnTo>
                    <a:pt x="836" y="920"/>
                  </a:lnTo>
                  <a:lnTo>
                    <a:pt x="834" y="929"/>
                  </a:lnTo>
                  <a:lnTo>
                    <a:pt x="832" y="939"/>
                  </a:lnTo>
                  <a:lnTo>
                    <a:pt x="828" y="947"/>
                  </a:lnTo>
                  <a:lnTo>
                    <a:pt x="823" y="955"/>
                  </a:lnTo>
                  <a:lnTo>
                    <a:pt x="818" y="962"/>
                  </a:lnTo>
                  <a:lnTo>
                    <a:pt x="811" y="969"/>
                  </a:lnTo>
                  <a:lnTo>
                    <a:pt x="811" y="969"/>
                  </a:lnTo>
                  <a:lnTo>
                    <a:pt x="797" y="980"/>
                  </a:lnTo>
                  <a:lnTo>
                    <a:pt x="790" y="985"/>
                  </a:lnTo>
                  <a:lnTo>
                    <a:pt x="783" y="989"/>
                  </a:lnTo>
                  <a:lnTo>
                    <a:pt x="774" y="993"/>
                  </a:lnTo>
                  <a:lnTo>
                    <a:pt x="766" y="997"/>
                  </a:lnTo>
                  <a:lnTo>
                    <a:pt x="758" y="999"/>
                  </a:lnTo>
                  <a:lnTo>
                    <a:pt x="750" y="999"/>
                  </a:lnTo>
                  <a:lnTo>
                    <a:pt x="750" y="999"/>
                  </a:lnTo>
                  <a:lnTo>
                    <a:pt x="741" y="999"/>
                  </a:lnTo>
                  <a:lnTo>
                    <a:pt x="733" y="997"/>
                  </a:lnTo>
                  <a:lnTo>
                    <a:pt x="733" y="997"/>
                  </a:lnTo>
                  <a:lnTo>
                    <a:pt x="717" y="991"/>
                  </a:lnTo>
                  <a:lnTo>
                    <a:pt x="701" y="984"/>
                  </a:lnTo>
                  <a:lnTo>
                    <a:pt x="687" y="975"/>
                  </a:lnTo>
                  <a:lnTo>
                    <a:pt x="672" y="964"/>
                  </a:lnTo>
                  <a:lnTo>
                    <a:pt x="671" y="962"/>
                  </a:lnTo>
                  <a:lnTo>
                    <a:pt x="669" y="962"/>
                  </a:lnTo>
                  <a:lnTo>
                    <a:pt x="669" y="962"/>
                  </a:lnTo>
                  <a:lnTo>
                    <a:pt x="665" y="960"/>
                  </a:lnTo>
                  <a:lnTo>
                    <a:pt x="661" y="957"/>
                  </a:lnTo>
                  <a:lnTo>
                    <a:pt x="661" y="957"/>
                  </a:lnTo>
                  <a:lnTo>
                    <a:pt x="654" y="949"/>
                  </a:lnTo>
                  <a:lnTo>
                    <a:pt x="646" y="940"/>
                  </a:lnTo>
                  <a:lnTo>
                    <a:pt x="633" y="921"/>
                  </a:lnTo>
                  <a:lnTo>
                    <a:pt x="633" y="921"/>
                  </a:lnTo>
                  <a:lnTo>
                    <a:pt x="619" y="903"/>
                  </a:lnTo>
                  <a:lnTo>
                    <a:pt x="612" y="893"/>
                  </a:lnTo>
                  <a:lnTo>
                    <a:pt x="605" y="884"/>
                  </a:lnTo>
                  <a:lnTo>
                    <a:pt x="605" y="884"/>
                  </a:lnTo>
                  <a:lnTo>
                    <a:pt x="547" y="826"/>
                  </a:lnTo>
                  <a:lnTo>
                    <a:pt x="474" y="753"/>
                  </a:lnTo>
                  <a:lnTo>
                    <a:pt x="450" y="729"/>
                  </a:lnTo>
                  <a:lnTo>
                    <a:pt x="450" y="729"/>
                  </a:lnTo>
                  <a:lnTo>
                    <a:pt x="418" y="698"/>
                  </a:lnTo>
                  <a:lnTo>
                    <a:pt x="418" y="698"/>
                  </a:lnTo>
                  <a:lnTo>
                    <a:pt x="391" y="670"/>
                  </a:lnTo>
                  <a:lnTo>
                    <a:pt x="363" y="643"/>
                  </a:lnTo>
                  <a:lnTo>
                    <a:pt x="337" y="614"/>
                  </a:lnTo>
                  <a:lnTo>
                    <a:pt x="325" y="599"/>
                  </a:lnTo>
                  <a:lnTo>
                    <a:pt x="313" y="584"/>
                  </a:lnTo>
                  <a:lnTo>
                    <a:pt x="313" y="584"/>
                  </a:lnTo>
                  <a:lnTo>
                    <a:pt x="304" y="571"/>
                  </a:lnTo>
                  <a:lnTo>
                    <a:pt x="296" y="559"/>
                  </a:lnTo>
                  <a:lnTo>
                    <a:pt x="289" y="545"/>
                  </a:lnTo>
                  <a:lnTo>
                    <a:pt x="282" y="533"/>
                  </a:lnTo>
                  <a:lnTo>
                    <a:pt x="269" y="506"/>
                  </a:lnTo>
                  <a:lnTo>
                    <a:pt x="258" y="477"/>
                  </a:lnTo>
                  <a:lnTo>
                    <a:pt x="256" y="471"/>
                  </a:lnTo>
                  <a:lnTo>
                    <a:pt x="256" y="471"/>
                  </a:lnTo>
                  <a:lnTo>
                    <a:pt x="251" y="457"/>
                  </a:lnTo>
                  <a:lnTo>
                    <a:pt x="248" y="444"/>
                  </a:lnTo>
                  <a:lnTo>
                    <a:pt x="247" y="431"/>
                  </a:lnTo>
                  <a:lnTo>
                    <a:pt x="247" y="418"/>
                  </a:lnTo>
                  <a:lnTo>
                    <a:pt x="248" y="405"/>
                  </a:lnTo>
                  <a:lnTo>
                    <a:pt x="251" y="392"/>
                  </a:lnTo>
                  <a:lnTo>
                    <a:pt x="255" y="378"/>
                  </a:lnTo>
                  <a:lnTo>
                    <a:pt x="260" y="363"/>
                  </a:lnTo>
                  <a:lnTo>
                    <a:pt x="260" y="363"/>
                  </a:lnTo>
                  <a:lnTo>
                    <a:pt x="267" y="347"/>
                  </a:lnTo>
                  <a:lnTo>
                    <a:pt x="274" y="330"/>
                  </a:lnTo>
                  <a:lnTo>
                    <a:pt x="283" y="315"/>
                  </a:lnTo>
                  <a:lnTo>
                    <a:pt x="291" y="298"/>
                  </a:lnTo>
                  <a:lnTo>
                    <a:pt x="300" y="284"/>
                  </a:lnTo>
                  <a:lnTo>
                    <a:pt x="311" y="269"/>
                  </a:lnTo>
                  <a:lnTo>
                    <a:pt x="321" y="255"/>
                  </a:lnTo>
                  <a:lnTo>
                    <a:pt x="332" y="240"/>
                  </a:lnTo>
                  <a:lnTo>
                    <a:pt x="345" y="227"/>
                  </a:lnTo>
                  <a:lnTo>
                    <a:pt x="357" y="215"/>
                  </a:lnTo>
                  <a:lnTo>
                    <a:pt x="370" y="202"/>
                  </a:lnTo>
                  <a:lnTo>
                    <a:pt x="384" y="190"/>
                  </a:lnTo>
                  <a:lnTo>
                    <a:pt x="397" y="178"/>
                  </a:lnTo>
                  <a:lnTo>
                    <a:pt x="413" y="168"/>
                  </a:lnTo>
                  <a:lnTo>
                    <a:pt x="428" y="158"/>
                  </a:lnTo>
                  <a:lnTo>
                    <a:pt x="444" y="147"/>
                  </a:lnTo>
                  <a:lnTo>
                    <a:pt x="444" y="147"/>
                  </a:lnTo>
                  <a:lnTo>
                    <a:pt x="454" y="143"/>
                  </a:lnTo>
                  <a:lnTo>
                    <a:pt x="464" y="137"/>
                  </a:lnTo>
                  <a:lnTo>
                    <a:pt x="464" y="137"/>
                  </a:lnTo>
                  <a:lnTo>
                    <a:pt x="492" y="123"/>
                  </a:lnTo>
                  <a:lnTo>
                    <a:pt x="492" y="123"/>
                  </a:lnTo>
                  <a:lnTo>
                    <a:pt x="512" y="115"/>
                  </a:lnTo>
                  <a:lnTo>
                    <a:pt x="532" y="110"/>
                  </a:lnTo>
                  <a:lnTo>
                    <a:pt x="553" y="107"/>
                  </a:lnTo>
                  <a:lnTo>
                    <a:pt x="574" y="106"/>
                  </a:lnTo>
                  <a:lnTo>
                    <a:pt x="574" y="106"/>
                  </a:lnTo>
                  <a:lnTo>
                    <a:pt x="590" y="106"/>
                  </a:lnTo>
                  <a:lnTo>
                    <a:pt x="605" y="108"/>
                  </a:lnTo>
                  <a:lnTo>
                    <a:pt x="621" y="110"/>
                  </a:lnTo>
                  <a:lnTo>
                    <a:pt x="636" y="114"/>
                  </a:lnTo>
                  <a:lnTo>
                    <a:pt x="636" y="114"/>
                  </a:lnTo>
                  <a:lnTo>
                    <a:pt x="657" y="120"/>
                  </a:lnTo>
                  <a:lnTo>
                    <a:pt x="657" y="120"/>
                  </a:lnTo>
                  <a:lnTo>
                    <a:pt x="670" y="122"/>
                  </a:lnTo>
                  <a:lnTo>
                    <a:pt x="682" y="126"/>
                  </a:lnTo>
                  <a:lnTo>
                    <a:pt x="695" y="131"/>
                  </a:lnTo>
                  <a:lnTo>
                    <a:pt x="701" y="134"/>
                  </a:lnTo>
                  <a:lnTo>
                    <a:pt x="706" y="137"/>
                  </a:lnTo>
                  <a:lnTo>
                    <a:pt x="706" y="137"/>
                  </a:lnTo>
                  <a:lnTo>
                    <a:pt x="725" y="152"/>
                  </a:lnTo>
                  <a:lnTo>
                    <a:pt x="738" y="162"/>
                  </a:lnTo>
                  <a:lnTo>
                    <a:pt x="740" y="162"/>
                  </a:lnTo>
                  <a:lnTo>
                    <a:pt x="740" y="162"/>
                  </a:lnTo>
                  <a:lnTo>
                    <a:pt x="745" y="163"/>
                  </a:lnTo>
                  <a:lnTo>
                    <a:pt x="751" y="166"/>
                  </a:lnTo>
                  <a:lnTo>
                    <a:pt x="755" y="170"/>
                  </a:lnTo>
                  <a:lnTo>
                    <a:pt x="757" y="175"/>
                  </a:lnTo>
                  <a:lnTo>
                    <a:pt x="758" y="177"/>
                  </a:lnTo>
                  <a:lnTo>
                    <a:pt x="759" y="177"/>
                  </a:lnTo>
                  <a:lnTo>
                    <a:pt x="759" y="177"/>
                  </a:lnTo>
                  <a:lnTo>
                    <a:pt x="771" y="190"/>
                  </a:lnTo>
                  <a:lnTo>
                    <a:pt x="785" y="201"/>
                  </a:lnTo>
                  <a:lnTo>
                    <a:pt x="812" y="223"/>
                  </a:lnTo>
                  <a:lnTo>
                    <a:pt x="812" y="223"/>
                  </a:lnTo>
                  <a:lnTo>
                    <a:pt x="837" y="244"/>
                  </a:lnTo>
                  <a:lnTo>
                    <a:pt x="850" y="255"/>
                  </a:lnTo>
                  <a:lnTo>
                    <a:pt x="862" y="266"/>
                  </a:lnTo>
                  <a:lnTo>
                    <a:pt x="862" y="266"/>
                  </a:lnTo>
                  <a:lnTo>
                    <a:pt x="948" y="356"/>
                  </a:lnTo>
                  <a:lnTo>
                    <a:pt x="1033" y="446"/>
                  </a:lnTo>
                  <a:lnTo>
                    <a:pt x="1033" y="446"/>
                  </a:lnTo>
                  <a:lnTo>
                    <a:pt x="1054" y="472"/>
                  </a:lnTo>
                  <a:lnTo>
                    <a:pt x="1054" y="472"/>
                  </a:lnTo>
                  <a:lnTo>
                    <a:pt x="1071" y="489"/>
                  </a:lnTo>
                  <a:lnTo>
                    <a:pt x="1086" y="508"/>
                  </a:lnTo>
                  <a:lnTo>
                    <a:pt x="1104" y="523"/>
                  </a:lnTo>
                  <a:lnTo>
                    <a:pt x="1113" y="531"/>
                  </a:lnTo>
                  <a:lnTo>
                    <a:pt x="1123" y="538"/>
                  </a:lnTo>
                  <a:lnTo>
                    <a:pt x="1123" y="538"/>
                  </a:lnTo>
                  <a:lnTo>
                    <a:pt x="1139" y="549"/>
                  </a:lnTo>
                  <a:lnTo>
                    <a:pt x="1155" y="563"/>
                  </a:lnTo>
                  <a:lnTo>
                    <a:pt x="1169" y="577"/>
                  </a:lnTo>
                  <a:lnTo>
                    <a:pt x="1182" y="592"/>
                  </a:lnTo>
                  <a:lnTo>
                    <a:pt x="1182" y="592"/>
                  </a:lnTo>
                  <a:lnTo>
                    <a:pt x="1186" y="597"/>
                  </a:lnTo>
                  <a:lnTo>
                    <a:pt x="1187" y="602"/>
                  </a:lnTo>
                  <a:lnTo>
                    <a:pt x="1187" y="604"/>
                  </a:lnTo>
                  <a:lnTo>
                    <a:pt x="1188" y="605"/>
                  </a:lnTo>
                  <a:lnTo>
                    <a:pt x="1188" y="605"/>
                  </a:lnTo>
                  <a:lnTo>
                    <a:pt x="1194" y="614"/>
                  </a:lnTo>
                  <a:lnTo>
                    <a:pt x="1199" y="624"/>
                  </a:lnTo>
                  <a:lnTo>
                    <a:pt x="1199" y="624"/>
                  </a:lnTo>
                  <a:lnTo>
                    <a:pt x="1213" y="660"/>
                  </a:lnTo>
                  <a:lnTo>
                    <a:pt x="1213" y="660"/>
                  </a:lnTo>
                  <a:lnTo>
                    <a:pt x="1224" y="685"/>
                  </a:lnTo>
                  <a:lnTo>
                    <a:pt x="1233" y="709"/>
                  </a:lnTo>
                  <a:lnTo>
                    <a:pt x="1233" y="709"/>
                  </a:lnTo>
                  <a:lnTo>
                    <a:pt x="1239" y="730"/>
                  </a:lnTo>
                  <a:lnTo>
                    <a:pt x="1244" y="750"/>
                  </a:lnTo>
                  <a:lnTo>
                    <a:pt x="1249" y="769"/>
                  </a:lnTo>
                  <a:lnTo>
                    <a:pt x="1253" y="788"/>
                  </a:lnTo>
                  <a:lnTo>
                    <a:pt x="1255" y="808"/>
                  </a:lnTo>
                  <a:lnTo>
                    <a:pt x="1256" y="826"/>
                  </a:lnTo>
                  <a:lnTo>
                    <a:pt x="1256" y="846"/>
                  </a:lnTo>
                  <a:lnTo>
                    <a:pt x="1254" y="864"/>
                  </a:lnTo>
                  <a:lnTo>
                    <a:pt x="1254" y="864"/>
                  </a:lnTo>
                  <a:lnTo>
                    <a:pt x="1252" y="876"/>
                  </a:lnTo>
                  <a:lnTo>
                    <a:pt x="1246" y="887"/>
                  </a:lnTo>
                  <a:lnTo>
                    <a:pt x="1235" y="911"/>
                  </a:lnTo>
                  <a:lnTo>
                    <a:pt x="1235" y="911"/>
                  </a:lnTo>
                  <a:lnTo>
                    <a:pt x="1228" y="926"/>
                  </a:lnTo>
                  <a:lnTo>
                    <a:pt x="1228" y="926"/>
                  </a:lnTo>
                  <a:lnTo>
                    <a:pt x="1218" y="950"/>
                  </a:lnTo>
                  <a:lnTo>
                    <a:pt x="1218" y="950"/>
                  </a:lnTo>
                  <a:lnTo>
                    <a:pt x="1204" y="979"/>
                  </a:lnTo>
                  <a:lnTo>
                    <a:pt x="1197" y="993"/>
                  </a:lnTo>
                  <a:lnTo>
                    <a:pt x="1190" y="1007"/>
                  </a:lnTo>
                  <a:lnTo>
                    <a:pt x="1190" y="1007"/>
                  </a:lnTo>
                  <a:lnTo>
                    <a:pt x="1180" y="1021"/>
                  </a:lnTo>
                  <a:lnTo>
                    <a:pt x="1170" y="1036"/>
                  </a:lnTo>
                  <a:lnTo>
                    <a:pt x="1159" y="1049"/>
                  </a:lnTo>
                  <a:lnTo>
                    <a:pt x="1146" y="1064"/>
                  </a:lnTo>
                  <a:lnTo>
                    <a:pt x="1133" y="1077"/>
                  </a:lnTo>
                  <a:lnTo>
                    <a:pt x="1119" y="1090"/>
                  </a:lnTo>
                  <a:lnTo>
                    <a:pt x="1105" y="1102"/>
                  </a:lnTo>
                  <a:lnTo>
                    <a:pt x="1089" y="1113"/>
                  </a:lnTo>
                  <a:lnTo>
                    <a:pt x="1079" y="1121"/>
                  </a:lnTo>
                  <a:lnTo>
                    <a:pt x="1079" y="1121"/>
                  </a:lnTo>
                  <a:lnTo>
                    <a:pt x="1051" y="1141"/>
                  </a:lnTo>
                  <a:lnTo>
                    <a:pt x="1022" y="1162"/>
                  </a:lnTo>
                  <a:lnTo>
                    <a:pt x="992" y="1180"/>
                  </a:lnTo>
                  <a:lnTo>
                    <a:pt x="962" y="1197"/>
                  </a:lnTo>
                  <a:lnTo>
                    <a:pt x="947" y="1205"/>
                  </a:lnTo>
                  <a:lnTo>
                    <a:pt x="930" y="1212"/>
                  </a:lnTo>
                  <a:lnTo>
                    <a:pt x="915" y="1219"/>
                  </a:lnTo>
                  <a:lnTo>
                    <a:pt x="898" y="1224"/>
                  </a:lnTo>
                  <a:lnTo>
                    <a:pt x="881" y="1228"/>
                  </a:lnTo>
                  <a:lnTo>
                    <a:pt x="863" y="1231"/>
                  </a:lnTo>
                  <a:lnTo>
                    <a:pt x="846" y="1233"/>
                  </a:lnTo>
                  <a:lnTo>
                    <a:pt x="828" y="1235"/>
                  </a:lnTo>
                  <a:lnTo>
                    <a:pt x="828" y="1235"/>
                  </a:lnTo>
                  <a:lnTo>
                    <a:pt x="808" y="1235"/>
                  </a:lnTo>
                  <a:lnTo>
                    <a:pt x="808" y="123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8" name="chenying0907 605"/>
            <p:cNvSpPr>
              <a:spLocks/>
            </p:cNvSpPr>
            <p:nvPr/>
          </p:nvSpPr>
          <p:spPr bwMode="auto">
            <a:xfrm>
              <a:off x="5305426" y="2120900"/>
              <a:ext cx="365125" cy="185738"/>
            </a:xfrm>
            <a:custGeom>
              <a:avLst/>
              <a:gdLst/>
              <a:ahLst/>
              <a:cxnLst>
                <a:cxn ang="0">
                  <a:pos x="588" y="352"/>
                </a:cxn>
                <a:cxn ang="0">
                  <a:pos x="575" y="342"/>
                </a:cxn>
                <a:cxn ang="0">
                  <a:pos x="572" y="332"/>
                </a:cxn>
                <a:cxn ang="0">
                  <a:pos x="578" y="321"/>
                </a:cxn>
                <a:cxn ang="0">
                  <a:pos x="590" y="315"/>
                </a:cxn>
                <a:cxn ang="0">
                  <a:pos x="621" y="298"/>
                </a:cxn>
                <a:cxn ang="0">
                  <a:pos x="648" y="276"/>
                </a:cxn>
                <a:cxn ang="0">
                  <a:pos x="656" y="257"/>
                </a:cxn>
                <a:cxn ang="0">
                  <a:pos x="657" y="247"/>
                </a:cxn>
                <a:cxn ang="0">
                  <a:pos x="649" y="228"/>
                </a:cxn>
                <a:cxn ang="0">
                  <a:pos x="630" y="207"/>
                </a:cxn>
                <a:cxn ang="0">
                  <a:pos x="597" y="182"/>
                </a:cxn>
                <a:cxn ang="0">
                  <a:pos x="556" y="149"/>
                </a:cxn>
                <a:cxn ang="0">
                  <a:pos x="503" y="102"/>
                </a:cxn>
                <a:cxn ang="0">
                  <a:pos x="445" y="66"/>
                </a:cxn>
                <a:cxn ang="0">
                  <a:pos x="412" y="55"/>
                </a:cxn>
                <a:cxn ang="0">
                  <a:pos x="368" y="45"/>
                </a:cxn>
                <a:cxn ang="0">
                  <a:pos x="276" y="37"/>
                </a:cxn>
                <a:cxn ang="0">
                  <a:pos x="224" y="40"/>
                </a:cxn>
                <a:cxn ang="0">
                  <a:pos x="172" y="48"/>
                </a:cxn>
                <a:cxn ang="0">
                  <a:pos x="131" y="60"/>
                </a:cxn>
                <a:cxn ang="0">
                  <a:pos x="95" y="77"/>
                </a:cxn>
                <a:cxn ang="0">
                  <a:pos x="75" y="91"/>
                </a:cxn>
                <a:cxn ang="0">
                  <a:pos x="57" y="106"/>
                </a:cxn>
                <a:cxn ang="0">
                  <a:pos x="28" y="128"/>
                </a:cxn>
                <a:cxn ang="0">
                  <a:pos x="20" y="130"/>
                </a:cxn>
                <a:cxn ang="0">
                  <a:pos x="13" y="129"/>
                </a:cxn>
                <a:cxn ang="0">
                  <a:pos x="0" y="113"/>
                </a:cxn>
                <a:cxn ang="0">
                  <a:pos x="0" y="106"/>
                </a:cxn>
                <a:cxn ang="0">
                  <a:pos x="8" y="98"/>
                </a:cxn>
                <a:cxn ang="0">
                  <a:pos x="23" y="89"/>
                </a:cxn>
                <a:cxn ang="0">
                  <a:pos x="48" y="66"/>
                </a:cxn>
                <a:cxn ang="0">
                  <a:pos x="71" y="50"/>
                </a:cxn>
                <a:cxn ang="0">
                  <a:pos x="104" y="31"/>
                </a:cxn>
                <a:cxn ang="0">
                  <a:pos x="149" y="14"/>
                </a:cxn>
                <a:cxn ang="0">
                  <a:pos x="199" y="5"/>
                </a:cxn>
                <a:cxn ang="0">
                  <a:pos x="259" y="1"/>
                </a:cxn>
                <a:cxn ang="0">
                  <a:pos x="318" y="1"/>
                </a:cxn>
                <a:cxn ang="0">
                  <a:pos x="404" y="12"/>
                </a:cxn>
                <a:cxn ang="0">
                  <a:pos x="473" y="37"/>
                </a:cxn>
                <a:cxn ang="0">
                  <a:pos x="512" y="62"/>
                </a:cxn>
                <a:cxn ang="0">
                  <a:pos x="570" y="112"/>
                </a:cxn>
                <a:cxn ang="0">
                  <a:pos x="585" y="126"/>
                </a:cxn>
                <a:cxn ang="0">
                  <a:pos x="619" y="153"/>
                </a:cxn>
                <a:cxn ang="0">
                  <a:pos x="662" y="190"/>
                </a:cxn>
                <a:cxn ang="0">
                  <a:pos x="681" y="213"/>
                </a:cxn>
                <a:cxn ang="0">
                  <a:pos x="690" y="243"/>
                </a:cxn>
                <a:cxn ang="0">
                  <a:pos x="687" y="274"/>
                </a:cxn>
                <a:cxn ang="0">
                  <a:pos x="677" y="295"/>
                </a:cxn>
                <a:cxn ang="0">
                  <a:pos x="654" y="320"/>
                </a:cxn>
                <a:cxn ang="0">
                  <a:pos x="615" y="343"/>
                </a:cxn>
                <a:cxn ang="0">
                  <a:pos x="600" y="350"/>
                </a:cxn>
                <a:cxn ang="0">
                  <a:pos x="591" y="352"/>
                </a:cxn>
              </a:cxnLst>
              <a:rect l="0" t="0" r="r" b="b"/>
              <a:pathLst>
                <a:path w="690" h="352">
                  <a:moveTo>
                    <a:pt x="591" y="352"/>
                  </a:moveTo>
                  <a:lnTo>
                    <a:pt x="591" y="352"/>
                  </a:lnTo>
                  <a:lnTo>
                    <a:pt x="588" y="352"/>
                  </a:lnTo>
                  <a:lnTo>
                    <a:pt x="585" y="351"/>
                  </a:lnTo>
                  <a:lnTo>
                    <a:pt x="579" y="347"/>
                  </a:lnTo>
                  <a:lnTo>
                    <a:pt x="575" y="342"/>
                  </a:lnTo>
                  <a:lnTo>
                    <a:pt x="572" y="337"/>
                  </a:lnTo>
                  <a:lnTo>
                    <a:pt x="572" y="337"/>
                  </a:lnTo>
                  <a:lnTo>
                    <a:pt x="572" y="332"/>
                  </a:lnTo>
                  <a:lnTo>
                    <a:pt x="572" y="328"/>
                  </a:lnTo>
                  <a:lnTo>
                    <a:pt x="575" y="323"/>
                  </a:lnTo>
                  <a:lnTo>
                    <a:pt x="578" y="321"/>
                  </a:lnTo>
                  <a:lnTo>
                    <a:pt x="581" y="319"/>
                  </a:lnTo>
                  <a:lnTo>
                    <a:pt x="581" y="319"/>
                  </a:lnTo>
                  <a:lnTo>
                    <a:pt x="590" y="315"/>
                  </a:lnTo>
                  <a:lnTo>
                    <a:pt x="590" y="315"/>
                  </a:lnTo>
                  <a:lnTo>
                    <a:pt x="610" y="305"/>
                  </a:lnTo>
                  <a:lnTo>
                    <a:pt x="621" y="298"/>
                  </a:lnTo>
                  <a:lnTo>
                    <a:pt x="630" y="291"/>
                  </a:lnTo>
                  <a:lnTo>
                    <a:pt x="640" y="284"/>
                  </a:lnTo>
                  <a:lnTo>
                    <a:pt x="648" y="276"/>
                  </a:lnTo>
                  <a:lnTo>
                    <a:pt x="653" y="266"/>
                  </a:lnTo>
                  <a:lnTo>
                    <a:pt x="655" y="261"/>
                  </a:lnTo>
                  <a:lnTo>
                    <a:pt x="656" y="257"/>
                  </a:lnTo>
                  <a:lnTo>
                    <a:pt x="656" y="257"/>
                  </a:lnTo>
                  <a:lnTo>
                    <a:pt x="657" y="252"/>
                  </a:lnTo>
                  <a:lnTo>
                    <a:pt x="657" y="247"/>
                  </a:lnTo>
                  <a:lnTo>
                    <a:pt x="656" y="243"/>
                  </a:lnTo>
                  <a:lnTo>
                    <a:pt x="654" y="237"/>
                  </a:lnTo>
                  <a:lnTo>
                    <a:pt x="649" y="228"/>
                  </a:lnTo>
                  <a:lnTo>
                    <a:pt x="641" y="218"/>
                  </a:lnTo>
                  <a:lnTo>
                    <a:pt x="641" y="218"/>
                  </a:lnTo>
                  <a:lnTo>
                    <a:pt x="630" y="207"/>
                  </a:lnTo>
                  <a:lnTo>
                    <a:pt x="620" y="198"/>
                  </a:lnTo>
                  <a:lnTo>
                    <a:pt x="597" y="182"/>
                  </a:lnTo>
                  <a:lnTo>
                    <a:pt x="597" y="182"/>
                  </a:lnTo>
                  <a:lnTo>
                    <a:pt x="580" y="169"/>
                  </a:lnTo>
                  <a:lnTo>
                    <a:pt x="563" y="155"/>
                  </a:lnTo>
                  <a:lnTo>
                    <a:pt x="556" y="149"/>
                  </a:lnTo>
                  <a:lnTo>
                    <a:pt x="556" y="149"/>
                  </a:lnTo>
                  <a:lnTo>
                    <a:pt x="521" y="118"/>
                  </a:lnTo>
                  <a:lnTo>
                    <a:pt x="503" y="102"/>
                  </a:lnTo>
                  <a:lnTo>
                    <a:pt x="485" y="89"/>
                  </a:lnTo>
                  <a:lnTo>
                    <a:pt x="466" y="77"/>
                  </a:lnTo>
                  <a:lnTo>
                    <a:pt x="445" y="66"/>
                  </a:lnTo>
                  <a:lnTo>
                    <a:pt x="435" y="62"/>
                  </a:lnTo>
                  <a:lnTo>
                    <a:pt x="424" y="58"/>
                  </a:lnTo>
                  <a:lnTo>
                    <a:pt x="412" y="55"/>
                  </a:lnTo>
                  <a:lnTo>
                    <a:pt x="400" y="51"/>
                  </a:lnTo>
                  <a:lnTo>
                    <a:pt x="400" y="51"/>
                  </a:lnTo>
                  <a:lnTo>
                    <a:pt x="368" y="45"/>
                  </a:lnTo>
                  <a:lnTo>
                    <a:pt x="337" y="41"/>
                  </a:lnTo>
                  <a:lnTo>
                    <a:pt x="306" y="38"/>
                  </a:lnTo>
                  <a:lnTo>
                    <a:pt x="276" y="37"/>
                  </a:lnTo>
                  <a:lnTo>
                    <a:pt x="276" y="37"/>
                  </a:lnTo>
                  <a:lnTo>
                    <a:pt x="250" y="38"/>
                  </a:lnTo>
                  <a:lnTo>
                    <a:pt x="224" y="40"/>
                  </a:lnTo>
                  <a:lnTo>
                    <a:pt x="198" y="43"/>
                  </a:lnTo>
                  <a:lnTo>
                    <a:pt x="172" y="48"/>
                  </a:lnTo>
                  <a:lnTo>
                    <a:pt x="172" y="48"/>
                  </a:lnTo>
                  <a:lnTo>
                    <a:pt x="158" y="51"/>
                  </a:lnTo>
                  <a:lnTo>
                    <a:pt x="145" y="56"/>
                  </a:lnTo>
                  <a:lnTo>
                    <a:pt x="131" y="60"/>
                  </a:lnTo>
                  <a:lnTo>
                    <a:pt x="119" y="65"/>
                  </a:lnTo>
                  <a:lnTo>
                    <a:pt x="107" y="71"/>
                  </a:lnTo>
                  <a:lnTo>
                    <a:pt x="95" y="77"/>
                  </a:lnTo>
                  <a:lnTo>
                    <a:pt x="85" y="83"/>
                  </a:lnTo>
                  <a:lnTo>
                    <a:pt x="75" y="91"/>
                  </a:lnTo>
                  <a:lnTo>
                    <a:pt x="75" y="91"/>
                  </a:lnTo>
                  <a:lnTo>
                    <a:pt x="65" y="98"/>
                  </a:lnTo>
                  <a:lnTo>
                    <a:pt x="57" y="106"/>
                  </a:lnTo>
                  <a:lnTo>
                    <a:pt x="57" y="106"/>
                  </a:lnTo>
                  <a:lnTo>
                    <a:pt x="44" y="119"/>
                  </a:lnTo>
                  <a:lnTo>
                    <a:pt x="36" y="124"/>
                  </a:lnTo>
                  <a:lnTo>
                    <a:pt x="28" y="128"/>
                  </a:lnTo>
                  <a:lnTo>
                    <a:pt x="28" y="128"/>
                  </a:lnTo>
                  <a:lnTo>
                    <a:pt x="24" y="130"/>
                  </a:lnTo>
                  <a:lnTo>
                    <a:pt x="20" y="130"/>
                  </a:lnTo>
                  <a:lnTo>
                    <a:pt x="20" y="130"/>
                  </a:lnTo>
                  <a:lnTo>
                    <a:pt x="16" y="130"/>
                  </a:lnTo>
                  <a:lnTo>
                    <a:pt x="13" y="129"/>
                  </a:lnTo>
                  <a:lnTo>
                    <a:pt x="7" y="125"/>
                  </a:lnTo>
                  <a:lnTo>
                    <a:pt x="2" y="120"/>
                  </a:lnTo>
                  <a:lnTo>
                    <a:pt x="0" y="113"/>
                  </a:lnTo>
                  <a:lnTo>
                    <a:pt x="0" y="113"/>
                  </a:lnTo>
                  <a:lnTo>
                    <a:pt x="0" y="110"/>
                  </a:lnTo>
                  <a:lnTo>
                    <a:pt x="0" y="106"/>
                  </a:lnTo>
                  <a:lnTo>
                    <a:pt x="3" y="101"/>
                  </a:lnTo>
                  <a:lnTo>
                    <a:pt x="5" y="100"/>
                  </a:lnTo>
                  <a:lnTo>
                    <a:pt x="8" y="98"/>
                  </a:lnTo>
                  <a:lnTo>
                    <a:pt x="8" y="98"/>
                  </a:lnTo>
                  <a:lnTo>
                    <a:pt x="16" y="94"/>
                  </a:lnTo>
                  <a:lnTo>
                    <a:pt x="23" y="89"/>
                  </a:lnTo>
                  <a:lnTo>
                    <a:pt x="35" y="78"/>
                  </a:lnTo>
                  <a:lnTo>
                    <a:pt x="35" y="78"/>
                  </a:lnTo>
                  <a:lnTo>
                    <a:pt x="48" y="66"/>
                  </a:lnTo>
                  <a:lnTo>
                    <a:pt x="48" y="66"/>
                  </a:lnTo>
                  <a:lnTo>
                    <a:pt x="59" y="58"/>
                  </a:lnTo>
                  <a:lnTo>
                    <a:pt x="71" y="50"/>
                  </a:lnTo>
                  <a:lnTo>
                    <a:pt x="97" y="35"/>
                  </a:lnTo>
                  <a:lnTo>
                    <a:pt x="104" y="31"/>
                  </a:lnTo>
                  <a:lnTo>
                    <a:pt x="104" y="31"/>
                  </a:lnTo>
                  <a:lnTo>
                    <a:pt x="118" y="25"/>
                  </a:lnTo>
                  <a:lnTo>
                    <a:pt x="133" y="18"/>
                  </a:lnTo>
                  <a:lnTo>
                    <a:pt x="149" y="14"/>
                  </a:lnTo>
                  <a:lnTo>
                    <a:pt x="165" y="10"/>
                  </a:lnTo>
                  <a:lnTo>
                    <a:pt x="183" y="7"/>
                  </a:lnTo>
                  <a:lnTo>
                    <a:pt x="199" y="5"/>
                  </a:lnTo>
                  <a:lnTo>
                    <a:pt x="233" y="2"/>
                  </a:lnTo>
                  <a:lnTo>
                    <a:pt x="233" y="2"/>
                  </a:lnTo>
                  <a:lnTo>
                    <a:pt x="259" y="1"/>
                  </a:lnTo>
                  <a:lnTo>
                    <a:pt x="286" y="0"/>
                  </a:lnTo>
                  <a:lnTo>
                    <a:pt x="286" y="0"/>
                  </a:lnTo>
                  <a:lnTo>
                    <a:pt x="318" y="1"/>
                  </a:lnTo>
                  <a:lnTo>
                    <a:pt x="348" y="3"/>
                  </a:lnTo>
                  <a:lnTo>
                    <a:pt x="377" y="7"/>
                  </a:lnTo>
                  <a:lnTo>
                    <a:pt x="404" y="12"/>
                  </a:lnTo>
                  <a:lnTo>
                    <a:pt x="429" y="18"/>
                  </a:lnTo>
                  <a:lnTo>
                    <a:pt x="452" y="27"/>
                  </a:lnTo>
                  <a:lnTo>
                    <a:pt x="473" y="37"/>
                  </a:lnTo>
                  <a:lnTo>
                    <a:pt x="492" y="47"/>
                  </a:lnTo>
                  <a:lnTo>
                    <a:pt x="492" y="47"/>
                  </a:lnTo>
                  <a:lnTo>
                    <a:pt x="512" y="62"/>
                  </a:lnTo>
                  <a:lnTo>
                    <a:pt x="532" y="78"/>
                  </a:lnTo>
                  <a:lnTo>
                    <a:pt x="551" y="95"/>
                  </a:lnTo>
                  <a:lnTo>
                    <a:pt x="570" y="112"/>
                  </a:lnTo>
                  <a:lnTo>
                    <a:pt x="570" y="112"/>
                  </a:lnTo>
                  <a:lnTo>
                    <a:pt x="585" y="126"/>
                  </a:lnTo>
                  <a:lnTo>
                    <a:pt x="585" y="126"/>
                  </a:lnTo>
                  <a:lnTo>
                    <a:pt x="601" y="139"/>
                  </a:lnTo>
                  <a:lnTo>
                    <a:pt x="619" y="153"/>
                  </a:lnTo>
                  <a:lnTo>
                    <a:pt x="619" y="153"/>
                  </a:lnTo>
                  <a:lnTo>
                    <a:pt x="633" y="164"/>
                  </a:lnTo>
                  <a:lnTo>
                    <a:pt x="649" y="176"/>
                  </a:lnTo>
                  <a:lnTo>
                    <a:pt x="662" y="190"/>
                  </a:lnTo>
                  <a:lnTo>
                    <a:pt x="676" y="204"/>
                  </a:lnTo>
                  <a:lnTo>
                    <a:pt x="676" y="204"/>
                  </a:lnTo>
                  <a:lnTo>
                    <a:pt x="681" y="213"/>
                  </a:lnTo>
                  <a:lnTo>
                    <a:pt x="686" y="222"/>
                  </a:lnTo>
                  <a:lnTo>
                    <a:pt x="688" y="232"/>
                  </a:lnTo>
                  <a:lnTo>
                    <a:pt x="690" y="243"/>
                  </a:lnTo>
                  <a:lnTo>
                    <a:pt x="690" y="253"/>
                  </a:lnTo>
                  <a:lnTo>
                    <a:pt x="689" y="263"/>
                  </a:lnTo>
                  <a:lnTo>
                    <a:pt x="687" y="274"/>
                  </a:lnTo>
                  <a:lnTo>
                    <a:pt x="683" y="284"/>
                  </a:lnTo>
                  <a:lnTo>
                    <a:pt x="683" y="284"/>
                  </a:lnTo>
                  <a:lnTo>
                    <a:pt x="677" y="295"/>
                  </a:lnTo>
                  <a:lnTo>
                    <a:pt x="669" y="305"/>
                  </a:lnTo>
                  <a:lnTo>
                    <a:pt x="662" y="313"/>
                  </a:lnTo>
                  <a:lnTo>
                    <a:pt x="654" y="320"/>
                  </a:lnTo>
                  <a:lnTo>
                    <a:pt x="645" y="326"/>
                  </a:lnTo>
                  <a:lnTo>
                    <a:pt x="635" y="331"/>
                  </a:lnTo>
                  <a:lnTo>
                    <a:pt x="615" y="343"/>
                  </a:lnTo>
                  <a:lnTo>
                    <a:pt x="615" y="343"/>
                  </a:lnTo>
                  <a:lnTo>
                    <a:pt x="600" y="350"/>
                  </a:lnTo>
                  <a:lnTo>
                    <a:pt x="600" y="350"/>
                  </a:lnTo>
                  <a:lnTo>
                    <a:pt x="595" y="351"/>
                  </a:lnTo>
                  <a:lnTo>
                    <a:pt x="591" y="352"/>
                  </a:lnTo>
                  <a:lnTo>
                    <a:pt x="591" y="35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9" name="chenying0907 606"/>
            <p:cNvSpPr>
              <a:spLocks/>
            </p:cNvSpPr>
            <p:nvPr/>
          </p:nvSpPr>
          <p:spPr bwMode="auto">
            <a:xfrm>
              <a:off x="5356226" y="2198688"/>
              <a:ext cx="147638" cy="49213"/>
            </a:xfrm>
            <a:custGeom>
              <a:avLst/>
              <a:gdLst/>
              <a:ahLst/>
              <a:cxnLst>
                <a:cxn ang="0">
                  <a:pos x="16" y="94"/>
                </a:cxn>
                <a:cxn ang="0">
                  <a:pos x="9" y="93"/>
                </a:cxn>
                <a:cxn ang="0">
                  <a:pos x="2" y="85"/>
                </a:cxn>
                <a:cxn ang="0">
                  <a:pos x="0" y="79"/>
                </a:cxn>
                <a:cxn ang="0">
                  <a:pos x="2" y="68"/>
                </a:cxn>
                <a:cxn ang="0">
                  <a:pos x="6" y="62"/>
                </a:cxn>
                <a:cxn ang="0">
                  <a:pos x="13" y="59"/>
                </a:cxn>
                <a:cxn ang="0">
                  <a:pos x="18" y="57"/>
                </a:cxn>
                <a:cxn ang="0">
                  <a:pos x="31" y="46"/>
                </a:cxn>
                <a:cxn ang="0">
                  <a:pos x="38" y="41"/>
                </a:cxn>
                <a:cxn ang="0">
                  <a:pos x="46" y="36"/>
                </a:cxn>
                <a:cxn ang="0">
                  <a:pos x="60" y="28"/>
                </a:cxn>
                <a:cxn ang="0">
                  <a:pos x="77" y="20"/>
                </a:cxn>
                <a:cxn ang="0">
                  <a:pos x="115" y="7"/>
                </a:cxn>
                <a:cxn ang="0">
                  <a:pos x="134" y="2"/>
                </a:cxn>
                <a:cxn ang="0">
                  <a:pos x="154" y="0"/>
                </a:cxn>
                <a:cxn ang="0">
                  <a:pos x="173" y="2"/>
                </a:cxn>
                <a:cxn ang="0">
                  <a:pos x="208" y="9"/>
                </a:cxn>
                <a:cxn ang="0">
                  <a:pos x="240" y="24"/>
                </a:cxn>
                <a:cxn ang="0">
                  <a:pos x="266" y="45"/>
                </a:cxn>
                <a:cxn ang="0">
                  <a:pos x="276" y="58"/>
                </a:cxn>
                <a:cxn ang="0">
                  <a:pos x="279" y="67"/>
                </a:cxn>
                <a:cxn ang="0">
                  <a:pos x="278" y="74"/>
                </a:cxn>
                <a:cxn ang="0">
                  <a:pos x="275" y="78"/>
                </a:cxn>
                <a:cxn ang="0">
                  <a:pos x="266" y="83"/>
                </a:cxn>
                <a:cxn ang="0">
                  <a:pos x="259" y="84"/>
                </a:cxn>
                <a:cxn ang="0">
                  <a:pos x="256" y="83"/>
                </a:cxn>
                <a:cxn ang="0">
                  <a:pos x="248" y="80"/>
                </a:cxn>
                <a:cxn ang="0">
                  <a:pos x="245" y="76"/>
                </a:cxn>
                <a:cxn ang="0">
                  <a:pos x="230" y="59"/>
                </a:cxn>
                <a:cxn ang="0">
                  <a:pos x="210" y="47"/>
                </a:cxn>
                <a:cxn ang="0">
                  <a:pos x="186" y="40"/>
                </a:cxn>
                <a:cxn ang="0">
                  <a:pos x="160" y="37"/>
                </a:cxn>
                <a:cxn ang="0">
                  <a:pos x="150" y="37"/>
                </a:cxn>
                <a:cxn ang="0">
                  <a:pos x="121" y="42"/>
                </a:cxn>
                <a:cxn ang="0">
                  <a:pos x="94" y="51"/>
                </a:cxn>
                <a:cxn ang="0">
                  <a:pos x="86" y="56"/>
                </a:cxn>
                <a:cxn ang="0">
                  <a:pos x="62" y="71"/>
                </a:cxn>
                <a:cxn ang="0">
                  <a:pos x="43" y="84"/>
                </a:cxn>
                <a:cxn ang="0">
                  <a:pos x="22" y="94"/>
                </a:cxn>
                <a:cxn ang="0">
                  <a:pos x="16" y="94"/>
                </a:cxn>
              </a:cxnLst>
              <a:rect l="0" t="0" r="r" b="b"/>
              <a:pathLst>
                <a:path w="279" h="94">
                  <a:moveTo>
                    <a:pt x="16" y="94"/>
                  </a:moveTo>
                  <a:lnTo>
                    <a:pt x="16" y="94"/>
                  </a:lnTo>
                  <a:lnTo>
                    <a:pt x="13" y="94"/>
                  </a:lnTo>
                  <a:lnTo>
                    <a:pt x="9" y="93"/>
                  </a:lnTo>
                  <a:lnTo>
                    <a:pt x="5" y="90"/>
                  </a:lnTo>
                  <a:lnTo>
                    <a:pt x="2" y="85"/>
                  </a:lnTo>
                  <a:lnTo>
                    <a:pt x="0" y="79"/>
                  </a:lnTo>
                  <a:lnTo>
                    <a:pt x="0" y="79"/>
                  </a:lnTo>
                  <a:lnTo>
                    <a:pt x="0" y="74"/>
                  </a:lnTo>
                  <a:lnTo>
                    <a:pt x="2" y="68"/>
                  </a:lnTo>
                  <a:lnTo>
                    <a:pt x="3" y="66"/>
                  </a:lnTo>
                  <a:lnTo>
                    <a:pt x="6" y="62"/>
                  </a:lnTo>
                  <a:lnTo>
                    <a:pt x="8" y="60"/>
                  </a:lnTo>
                  <a:lnTo>
                    <a:pt x="13" y="59"/>
                  </a:lnTo>
                  <a:lnTo>
                    <a:pt x="13" y="59"/>
                  </a:lnTo>
                  <a:lnTo>
                    <a:pt x="18" y="57"/>
                  </a:lnTo>
                  <a:lnTo>
                    <a:pt x="22" y="54"/>
                  </a:lnTo>
                  <a:lnTo>
                    <a:pt x="31" y="46"/>
                  </a:lnTo>
                  <a:lnTo>
                    <a:pt x="31" y="46"/>
                  </a:lnTo>
                  <a:lnTo>
                    <a:pt x="38" y="41"/>
                  </a:lnTo>
                  <a:lnTo>
                    <a:pt x="46" y="36"/>
                  </a:lnTo>
                  <a:lnTo>
                    <a:pt x="46" y="36"/>
                  </a:lnTo>
                  <a:lnTo>
                    <a:pt x="60" y="28"/>
                  </a:lnTo>
                  <a:lnTo>
                    <a:pt x="60" y="28"/>
                  </a:lnTo>
                  <a:lnTo>
                    <a:pt x="77" y="20"/>
                  </a:lnTo>
                  <a:lnTo>
                    <a:pt x="77" y="20"/>
                  </a:lnTo>
                  <a:lnTo>
                    <a:pt x="95" y="13"/>
                  </a:lnTo>
                  <a:lnTo>
                    <a:pt x="115" y="7"/>
                  </a:lnTo>
                  <a:lnTo>
                    <a:pt x="124" y="4"/>
                  </a:lnTo>
                  <a:lnTo>
                    <a:pt x="134" y="2"/>
                  </a:lnTo>
                  <a:lnTo>
                    <a:pt x="144" y="0"/>
                  </a:lnTo>
                  <a:lnTo>
                    <a:pt x="154" y="0"/>
                  </a:lnTo>
                  <a:lnTo>
                    <a:pt x="154" y="0"/>
                  </a:lnTo>
                  <a:lnTo>
                    <a:pt x="173" y="2"/>
                  </a:lnTo>
                  <a:lnTo>
                    <a:pt x="191" y="5"/>
                  </a:lnTo>
                  <a:lnTo>
                    <a:pt x="208" y="9"/>
                  </a:lnTo>
                  <a:lnTo>
                    <a:pt x="224" y="16"/>
                  </a:lnTo>
                  <a:lnTo>
                    <a:pt x="240" y="24"/>
                  </a:lnTo>
                  <a:lnTo>
                    <a:pt x="253" y="34"/>
                  </a:lnTo>
                  <a:lnTo>
                    <a:pt x="266" y="45"/>
                  </a:lnTo>
                  <a:lnTo>
                    <a:pt x="276" y="58"/>
                  </a:lnTo>
                  <a:lnTo>
                    <a:pt x="276" y="58"/>
                  </a:lnTo>
                  <a:lnTo>
                    <a:pt x="278" y="62"/>
                  </a:lnTo>
                  <a:lnTo>
                    <a:pt x="279" y="67"/>
                  </a:lnTo>
                  <a:lnTo>
                    <a:pt x="279" y="70"/>
                  </a:lnTo>
                  <a:lnTo>
                    <a:pt x="278" y="74"/>
                  </a:lnTo>
                  <a:lnTo>
                    <a:pt x="278" y="74"/>
                  </a:lnTo>
                  <a:lnTo>
                    <a:pt x="275" y="78"/>
                  </a:lnTo>
                  <a:lnTo>
                    <a:pt x="271" y="81"/>
                  </a:lnTo>
                  <a:lnTo>
                    <a:pt x="266" y="83"/>
                  </a:lnTo>
                  <a:lnTo>
                    <a:pt x="259" y="84"/>
                  </a:lnTo>
                  <a:lnTo>
                    <a:pt x="259" y="84"/>
                  </a:lnTo>
                  <a:lnTo>
                    <a:pt x="259" y="84"/>
                  </a:lnTo>
                  <a:lnTo>
                    <a:pt x="256" y="83"/>
                  </a:lnTo>
                  <a:lnTo>
                    <a:pt x="252" y="82"/>
                  </a:lnTo>
                  <a:lnTo>
                    <a:pt x="248" y="80"/>
                  </a:lnTo>
                  <a:lnTo>
                    <a:pt x="245" y="76"/>
                  </a:lnTo>
                  <a:lnTo>
                    <a:pt x="245" y="76"/>
                  </a:lnTo>
                  <a:lnTo>
                    <a:pt x="238" y="67"/>
                  </a:lnTo>
                  <a:lnTo>
                    <a:pt x="230" y="59"/>
                  </a:lnTo>
                  <a:lnTo>
                    <a:pt x="220" y="52"/>
                  </a:lnTo>
                  <a:lnTo>
                    <a:pt x="210" y="47"/>
                  </a:lnTo>
                  <a:lnTo>
                    <a:pt x="199" y="43"/>
                  </a:lnTo>
                  <a:lnTo>
                    <a:pt x="186" y="40"/>
                  </a:lnTo>
                  <a:lnTo>
                    <a:pt x="174" y="38"/>
                  </a:lnTo>
                  <a:lnTo>
                    <a:pt x="160" y="37"/>
                  </a:lnTo>
                  <a:lnTo>
                    <a:pt x="160" y="37"/>
                  </a:lnTo>
                  <a:lnTo>
                    <a:pt x="150" y="37"/>
                  </a:lnTo>
                  <a:lnTo>
                    <a:pt x="141" y="38"/>
                  </a:lnTo>
                  <a:lnTo>
                    <a:pt x="121" y="42"/>
                  </a:lnTo>
                  <a:lnTo>
                    <a:pt x="102" y="48"/>
                  </a:lnTo>
                  <a:lnTo>
                    <a:pt x="94" y="51"/>
                  </a:lnTo>
                  <a:lnTo>
                    <a:pt x="86" y="56"/>
                  </a:lnTo>
                  <a:lnTo>
                    <a:pt x="86" y="56"/>
                  </a:lnTo>
                  <a:lnTo>
                    <a:pt x="74" y="64"/>
                  </a:lnTo>
                  <a:lnTo>
                    <a:pt x="62" y="71"/>
                  </a:lnTo>
                  <a:lnTo>
                    <a:pt x="62" y="71"/>
                  </a:lnTo>
                  <a:lnTo>
                    <a:pt x="43" y="84"/>
                  </a:lnTo>
                  <a:lnTo>
                    <a:pt x="32" y="90"/>
                  </a:lnTo>
                  <a:lnTo>
                    <a:pt x="22" y="94"/>
                  </a:lnTo>
                  <a:lnTo>
                    <a:pt x="22" y="94"/>
                  </a:lnTo>
                  <a:lnTo>
                    <a:pt x="16" y="94"/>
                  </a:lnTo>
                  <a:lnTo>
                    <a:pt x="16" y="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7" name="chenying0907 1486"/>
          <p:cNvGrpSpPr/>
          <p:nvPr/>
        </p:nvGrpSpPr>
        <p:grpSpPr>
          <a:xfrm>
            <a:off x="1480408" y="3753790"/>
            <a:ext cx="753876" cy="627174"/>
            <a:chOff x="2163763" y="4130675"/>
            <a:chExt cx="755651" cy="628651"/>
          </a:xfrm>
          <a:solidFill>
            <a:schemeClr val="accent6">
              <a:lumMod val="75000"/>
            </a:schemeClr>
          </a:solidFill>
        </p:grpSpPr>
        <p:sp>
          <p:nvSpPr>
            <p:cNvPr id="2030" name="chenying0907 608"/>
            <p:cNvSpPr>
              <a:spLocks/>
            </p:cNvSpPr>
            <p:nvPr/>
          </p:nvSpPr>
          <p:spPr bwMode="auto">
            <a:xfrm>
              <a:off x="2178051" y="4143375"/>
              <a:ext cx="104775" cy="100013"/>
            </a:xfrm>
            <a:custGeom>
              <a:avLst/>
              <a:gdLst/>
              <a:ahLst/>
              <a:cxnLst>
                <a:cxn ang="0">
                  <a:pos x="192" y="1"/>
                </a:cxn>
                <a:cxn ang="0">
                  <a:pos x="192" y="1"/>
                </a:cxn>
                <a:cxn ang="0">
                  <a:pos x="180" y="11"/>
                </a:cxn>
                <a:cxn ang="0">
                  <a:pos x="167" y="21"/>
                </a:cxn>
                <a:cxn ang="0">
                  <a:pos x="144" y="43"/>
                </a:cxn>
                <a:cxn ang="0">
                  <a:pos x="123" y="66"/>
                </a:cxn>
                <a:cxn ang="0">
                  <a:pos x="110" y="77"/>
                </a:cxn>
                <a:cxn ang="0">
                  <a:pos x="99" y="87"/>
                </a:cxn>
                <a:cxn ang="0">
                  <a:pos x="99" y="87"/>
                </a:cxn>
                <a:cxn ang="0">
                  <a:pos x="73" y="110"/>
                </a:cxn>
                <a:cxn ang="0">
                  <a:pos x="48" y="133"/>
                </a:cxn>
                <a:cxn ang="0">
                  <a:pos x="1" y="181"/>
                </a:cxn>
                <a:cxn ang="0">
                  <a:pos x="1" y="181"/>
                </a:cxn>
                <a:cxn ang="0">
                  <a:pos x="0" y="184"/>
                </a:cxn>
                <a:cxn ang="0">
                  <a:pos x="0" y="187"/>
                </a:cxn>
                <a:cxn ang="0">
                  <a:pos x="2" y="189"/>
                </a:cxn>
                <a:cxn ang="0">
                  <a:pos x="5" y="190"/>
                </a:cxn>
                <a:cxn ang="0">
                  <a:pos x="9" y="190"/>
                </a:cxn>
                <a:cxn ang="0">
                  <a:pos x="9" y="190"/>
                </a:cxn>
                <a:cxn ang="0">
                  <a:pos x="12" y="189"/>
                </a:cxn>
                <a:cxn ang="0">
                  <a:pos x="13" y="188"/>
                </a:cxn>
                <a:cxn ang="0">
                  <a:pos x="14" y="185"/>
                </a:cxn>
                <a:cxn ang="0">
                  <a:pos x="13" y="183"/>
                </a:cxn>
                <a:cxn ang="0">
                  <a:pos x="13" y="183"/>
                </a:cxn>
                <a:cxn ang="0">
                  <a:pos x="56" y="141"/>
                </a:cxn>
                <a:cxn ang="0">
                  <a:pos x="99" y="100"/>
                </a:cxn>
                <a:cxn ang="0">
                  <a:pos x="99" y="100"/>
                </a:cxn>
                <a:cxn ang="0">
                  <a:pos x="123" y="77"/>
                </a:cxn>
                <a:cxn ang="0">
                  <a:pos x="147" y="53"/>
                </a:cxn>
                <a:cxn ang="0">
                  <a:pos x="171" y="30"/>
                </a:cxn>
                <a:cxn ang="0">
                  <a:pos x="184" y="19"/>
                </a:cxn>
                <a:cxn ang="0">
                  <a:pos x="197" y="9"/>
                </a:cxn>
                <a:cxn ang="0">
                  <a:pos x="197" y="9"/>
                </a:cxn>
                <a:cxn ang="0">
                  <a:pos x="198" y="7"/>
                </a:cxn>
                <a:cxn ang="0">
                  <a:pos x="199" y="6"/>
                </a:cxn>
                <a:cxn ang="0">
                  <a:pos x="198" y="2"/>
                </a:cxn>
                <a:cxn ang="0">
                  <a:pos x="197" y="1"/>
                </a:cxn>
                <a:cxn ang="0">
                  <a:pos x="195" y="0"/>
                </a:cxn>
                <a:cxn ang="0">
                  <a:pos x="194" y="0"/>
                </a:cxn>
                <a:cxn ang="0">
                  <a:pos x="192" y="1"/>
                </a:cxn>
                <a:cxn ang="0">
                  <a:pos x="192" y="1"/>
                </a:cxn>
              </a:cxnLst>
              <a:rect l="0" t="0" r="r" b="b"/>
              <a:pathLst>
                <a:path w="199" h="190">
                  <a:moveTo>
                    <a:pt x="192" y="1"/>
                  </a:moveTo>
                  <a:lnTo>
                    <a:pt x="192" y="1"/>
                  </a:lnTo>
                  <a:lnTo>
                    <a:pt x="180" y="11"/>
                  </a:lnTo>
                  <a:lnTo>
                    <a:pt x="167" y="21"/>
                  </a:lnTo>
                  <a:lnTo>
                    <a:pt x="144" y="43"/>
                  </a:lnTo>
                  <a:lnTo>
                    <a:pt x="123" y="66"/>
                  </a:lnTo>
                  <a:lnTo>
                    <a:pt x="110" y="77"/>
                  </a:lnTo>
                  <a:lnTo>
                    <a:pt x="99" y="87"/>
                  </a:lnTo>
                  <a:lnTo>
                    <a:pt x="99" y="87"/>
                  </a:lnTo>
                  <a:lnTo>
                    <a:pt x="73" y="110"/>
                  </a:lnTo>
                  <a:lnTo>
                    <a:pt x="48" y="133"/>
                  </a:lnTo>
                  <a:lnTo>
                    <a:pt x="1" y="181"/>
                  </a:lnTo>
                  <a:lnTo>
                    <a:pt x="1" y="181"/>
                  </a:lnTo>
                  <a:lnTo>
                    <a:pt x="0" y="184"/>
                  </a:lnTo>
                  <a:lnTo>
                    <a:pt x="0" y="187"/>
                  </a:lnTo>
                  <a:lnTo>
                    <a:pt x="2" y="189"/>
                  </a:lnTo>
                  <a:lnTo>
                    <a:pt x="5" y="190"/>
                  </a:lnTo>
                  <a:lnTo>
                    <a:pt x="9" y="190"/>
                  </a:lnTo>
                  <a:lnTo>
                    <a:pt x="9" y="190"/>
                  </a:lnTo>
                  <a:lnTo>
                    <a:pt x="12" y="189"/>
                  </a:lnTo>
                  <a:lnTo>
                    <a:pt x="13" y="188"/>
                  </a:lnTo>
                  <a:lnTo>
                    <a:pt x="14" y="185"/>
                  </a:lnTo>
                  <a:lnTo>
                    <a:pt x="13" y="183"/>
                  </a:lnTo>
                  <a:lnTo>
                    <a:pt x="13" y="183"/>
                  </a:lnTo>
                  <a:lnTo>
                    <a:pt x="56" y="141"/>
                  </a:lnTo>
                  <a:lnTo>
                    <a:pt x="99" y="100"/>
                  </a:lnTo>
                  <a:lnTo>
                    <a:pt x="99" y="100"/>
                  </a:lnTo>
                  <a:lnTo>
                    <a:pt x="123" y="77"/>
                  </a:lnTo>
                  <a:lnTo>
                    <a:pt x="147" y="53"/>
                  </a:lnTo>
                  <a:lnTo>
                    <a:pt x="171" y="30"/>
                  </a:lnTo>
                  <a:lnTo>
                    <a:pt x="184" y="19"/>
                  </a:lnTo>
                  <a:lnTo>
                    <a:pt x="197" y="9"/>
                  </a:lnTo>
                  <a:lnTo>
                    <a:pt x="197" y="9"/>
                  </a:lnTo>
                  <a:lnTo>
                    <a:pt x="198" y="7"/>
                  </a:lnTo>
                  <a:lnTo>
                    <a:pt x="199" y="6"/>
                  </a:lnTo>
                  <a:lnTo>
                    <a:pt x="198" y="2"/>
                  </a:lnTo>
                  <a:lnTo>
                    <a:pt x="197" y="1"/>
                  </a:lnTo>
                  <a:lnTo>
                    <a:pt x="195" y="0"/>
                  </a:lnTo>
                  <a:lnTo>
                    <a:pt x="194" y="0"/>
                  </a:lnTo>
                  <a:lnTo>
                    <a:pt x="192" y="1"/>
                  </a:lnTo>
                  <a:lnTo>
                    <a:pt x="19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1" name="chenying0907 609"/>
            <p:cNvSpPr>
              <a:spLocks/>
            </p:cNvSpPr>
            <p:nvPr/>
          </p:nvSpPr>
          <p:spPr bwMode="auto">
            <a:xfrm>
              <a:off x="2170113" y="4137025"/>
              <a:ext cx="147638" cy="149225"/>
            </a:xfrm>
            <a:custGeom>
              <a:avLst/>
              <a:gdLst/>
              <a:ahLst/>
              <a:cxnLst>
                <a:cxn ang="0">
                  <a:pos x="272" y="1"/>
                </a:cxn>
                <a:cxn ang="0">
                  <a:pos x="272" y="1"/>
                </a:cxn>
                <a:cxn ang="0">
                  <a:pos x="257" y="19"/>
                </a:cxn>
                <a:cxn ang="0">
                  <a:pos x="242" y="38"/>
                </a:cxn>
                <a:cxn ang="0">
                  <a:pos x="228" y="56"/>
                </a:cxn>
                <a:cxn ang="0">
                  <a:pos x="212" y="74"/>
                </a:cxn>
                <a:cxn ang="0">
                  <a:pos x="212" y="74"/>
                </a:cxn>
                <a:cxn ang="0">
                  <a:pos x="196" y="90"/>
                </a:cxn>
                <a:cxn ang="0">
                  <a:pos x="179" y="106"/>
                </a:cxn>
                <a:cxn ang="0">
                  <a:pos x="145" y="139"/>
                </a:cxn>
                <a:cxn ang="0">
                  <a:pos x="145" y="139"/>
                </a:cxn>
                <a:cxn ang="0">
                  <a:pos x="77" y="203"/>
                </a:cxn>
                <a:cxn ang="0">
                  <a:pos x="8" y="267"/>
                </a:cxn>
                <a:cxn ang="0">
                  <a:pos x="8" y="267"/>
                </a:cxn>
                <a:cxn ang="0">
                  <a:pos x="7" y="268"/>
                </a:cxn>
                <a:cxn ang="0">
                  <a:pos x="7" y="268"/>
                </a:cxn>
                <a:cxn ang="0">
                  <a:pos x="2" y="272"/>
                </a:cxn>
                <a:cxn ang="0">
                  <a:pos x="2" y="272"/>
                </a:cxn>
                <a:cxn ang="0">
                  <a:pos x="1" y="273"/>
                </a:cxn>
                <a:cxn ang="0">
                  <a:pos x="0" y="275"/>
                </a:cxn>
                <a:cxn ang="0">
                  <a:pos x="1" y="277"/>
                </a:cxn>
                <a:cxn ang="0">
                  <a:pos x="3" y="279"/>
                </a:cxn>
                <a:cxn ang="0">
                  <a:pos x="7" y="280"/>
                </a:cxn>
                <a:cxn ang="0">
                  <a:pos x="7" y="280"/>
                </a:cxn>
                <a:cxn ang="0">
                  <a:pos x="10" y="279"/>
                </a:cxn>
                <a:cxn ang="0">
                  <a:pos x="12" y="278"/>
                </a:cxn>
                <a:cxn ang="0">
                  <a:pos x="14" y="274"/>
                </a:cxn>
                <a:cxn ang="0">
                  <a:pos x="14" y="274"/>
                </a:cxn>
                <a:cxn ang="0">
                  <a:pos x="84" y="210"/>
                </a:cxn>
                <a:cxn ang="0">
                  <a:pos x="118" y="178"/>
                </a:cxn>
                <a:cxn ang="0">
                  <a:pos x="152" y="145"/>
                </a:cxn>
                <a:cxn ang="0">
                  <a:pos x="152" y="145"/>
                </a:cxn>
                <a:cxn ang="0">
                  <a:pos x="185" y="113"/>
                </a:cxn>
                <a:cxn ang="0">
                  <a:pos x="218" y="80"/>
                </a:cxn>
                <a:cxn ang="0">
                  <a:pos x="218" y="80"/>
                </a:cxn>
                <a:cxn ang="0">
                  <a:pos x="234" y="62"/>
                </a:cxn>
                <a:cxn ang="0">
                  <a:pos x="249" y="45"/>
                </a:cxn>
                <a:cxn ang="0">
                  <a:pos x="264" y="26"/>
                </a:cxn>
                <a:cxn ang="0">
                  <a:pos x="279" y="9"/>
                </a:cxn>
                <a:cxn ang="0">
                  <a:pos x="279" y="9"/>
                </a:cxn>
                <a:cxn ang="0">
                  <a:pos x="280" y="7"/>
                </a:cxn>
                <a:cxn ang="0">
                  <a:pos x="280" y="5"/>
                </a:cxn>
                <a:cxn ang="0">
                  <a:pos x="280" y="3"/>
                </a:cxn>
                <a:cxn ang="0">
                  <a:pos x="279" y="1"/>
                </a:cxn>
                <a:cxn ang="0">
                  <a:pos x="277" y="0"/>
                </a:cxn>
                <a:cxn ang="0">
                  <a:pos x="276" y="0"/>
                </a:cxn>
                <a:cxn ang="0">
                  <a:pos x="274" y="0"/>
                </a:cxn>
                <a:cxn ang="0">
                  <a:pos x="272" y="1"/>
                </a:cxn>
                <a:cxn ang="0">
                  <a:pos x="272" y="1"/>
                </a:cxn>
              </a:cxnLst>
              <a:rect l="0" t="0" r="r" b="b"/>
              <a:pathLst>
                <a:path w="280" h="280">
                  <a:moveTo>
                    <a:pt x="272" y="1"/>
                  </a:moveTo>
                  <a:lnTo>
                    <a:pt x="272" y="1"/>
                  </a:lnTo>
                  <a:lnTo>
                    <a:pt x="257" y="19"/>
                  </a:lnTo>
                  <a:lnTo>
                    <a:pt x="242" y="38"/>
                  </a:lnTo>
                  <a:lnTo>
                    <a:pt x="228" y="56"/>
                  </a:lnTo>
                  <a:lnTo>
                    <a:pt x="212" y="74"/>
                  </a:lnTo>
                  <a:lnTo>
                    <a:pt x="212" y="74"/>
                  </a:lnTo>
                  <a:lnTo>
                    <a:pt x="196" y="90"/>
                  </a:lnTo>
                  <a:lnTo>
                    <a:pt x="179" y="106"/>
                  </a:lnTo>
                  <a:lnTo>
                    <a:pt x="145" y="139"/>
                  </a:lnTo>
                  <a:lnTo>
                    <a:pt x="145" y="139"/>
                  </a:lnTo>
                  <a:lnTo>
                    <a:pt x="77" y="203"/>
                  </a:lnTo>
                  <a:lnTo>
                    <a:pt x="8" y="267"/>
                  </a:lnTo>
                  <a:lnTo>
                    <a:pt x="8" y="267"/>
                  </a:lnTo>
                  <a:lnTo>
                    <a:pt x="7" y="268"/>
                  </a:lnTo>
                  <a:lnTo>
                    <a:pt x="7" y="268"/>
                  </a:lnTo>
                  <a:lnTo>
                    <a:pt x="2" y="272"/>
                  </a:lnTo>
                  <a:lnTo>
                    <a:pt x="2" y="272"/>
                  </a:lnTo>
                  <a:lnTo>
                    <a:pt x="1" y="273"/>
                  </a:lnTo>
                  <a:lnTo>
                    <a:pt x="0" y="275"/>
                  </a:lnTo>
                  <a:lnTo>
                    <a:pt x="1" y="277"/>
                  </a:lnTo>
                  <a:lnTo>
                    <a:pt x="3" y="279"/>
                  </a:lnTo>
                  <a:lnTo>
                    <a:pt x="7" y="280"/>
                  </a:lnTo>
                  <a:lnTo>
                    <a:pt x="7" y="280"/>
                  </a:lnTo>
                  <a:lnTo>
                    <a:pt x="10" y="279"/>
                  </a:lnTo>
                  <a:lnTo>
                    <a:pt x="12" y="278"/>
                  </a:lnTo>
                  <a:lnTo>
                    <a:pt x="14" y="274"/>
                  </a:lnTo>
                  <a:lnTo>
                    <a:pt x="14" y="274"/>
                  </a:lnTo>
                  <a:lnTo>
                    <a:pt x="84" y="210"/>
                  </a:lnTo>
                  <a:lnTo>
                    <a:pt x="118" y="178"/>
                  </a:lnTo>
                  <a:lnTo>
                    <a:pt x="152" y="145"/>
                  </a:lnTo>
                  <a:lnTo>
                    <a:pt x="152" y="145"/>
                  </a:lnTo>
                  <a:lnTo>
                    <a:pt x="185" y="113"/>
                  </a:lnTo>
                  <a:lnTo>
                    <a:pt x="218" y="80"/>
                  </a:lnTo>
                  <a:lnTo>
                    <a:pt x="218" y="80"/>
                  </a:lnTo>
                  <a:lnTo>
                    <a:pt x="234" y="62"/>
                  </a:lnTo>
                  <a:lnTo>
                    <a:pt x="249" y="45"/>
                  </a:lnTo>
                  <a:lnTo>
                    <a:pt x="264" y="26"/>
                  </a:lnTo>
                  <a:lnTo>
                    <a:pt x="279" y="9"/>
                  </a:lnTo>
                  <a:lnTo>
                    <a:pt x="279" y="9"/>
                  </a:lnTo>
                  <a:lnTo>
                    <a:pt x="280" y="7"/>
                  </a:lnTo>
                  <a:lnTo>
                    <a:pt x="280" y="5"/>
                  </a:lnTo>
                  <a:lnTo>
                    <a:pt x="280" y="3"/>
                  </a:lnTo>
                  <a:lnTo>
                    <a:pt x="279" y="1"/>
                  </a:lnTo>
                  <a:lnTo>
                    <a:pt x="277" y="0"/>
                  </a:lnTo>
                  <a:lnTo>
                    <a:pt x="276" y="0"/>
                  </a:lnTo>
                  <a:lnTo>
                    <a:pt x="274" y="0"/>
                  </a:lnTo>
                  <a:lnTo>
                    <a:pt x="272" y="1"/>
                  </a:lnTo>
                  <a:lnTo>
                    <a:pt x="2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2" name="chenying0907 610"/>
            <p:cNvSpPr>
              <a:spLocks/>
            </p:cNvSpPr>
            <p:nvPr/>
          </p:nvSpPr>
          <p:spPr bwMode="auto">
            <a:xfrm>
              <a:off x="2198688" y="4140200"/>
              <a:ext cx="157163" cy="176213"/>
            </a:xfrm>
            <a:custGeom>
              <a:avLst/>
              <a:gdLst/>
              <a:ahLst/>
              <a:cxnLst>
                <a:cxn ang="0">
                  <a:pos x="290" y="1"/>
                </a:cxn>
                <a:cxn ang="0">
                  <a:pos x="290" y="1"/>
                </a:cxn>
                <a:cxn ang="0">
                  <a:pos x="199" y="101"/>
                </a:cxn>
                <a:cxn ang="0">
                  <a:pos x="154" y="149"/>
                </a:cxn>
                <a:cxn ang="0">
                  <a:pos x="107" y="199"/>
                </a:cxn>
                <a:cxn ang="0">
                  <a:pos x="107" y="199"/>
                </a:cxn>
                <a:cxn ang="0">
                  <a:pos x="88" y="220"/>
                </a:cxn>
                <a:cxn ang="0">
                  <a:pos x="69" y="240"/>
                </a:cxn>
                <a:cxn ang="0">
                  <a:pos x="51" y="262"/>
                </a:cxn>
                <a:cxn ang="0">
                  <a:pos x="31" y="284"/>
                </a:cxn>
                <a:cxn ang="0">
                  <a:pos x="31" y="284"/>
                </a:cxn>
                <a:cxn ang="0">
                  <a:pos x="13" y="302"/>
                </a:cxn>
                <a:cxn ang="0">
                  <a:pos x="5" y="314"/>
                </a:cxn>
                <a:cxn ang="0">
                  <a:pos x="2" y="319"/>
                </a:cxn>
                <a:cxn ang="0">
                  <a:pos x="0" y="325"/>
                </a:cxn>
                <a:cxn ang="0">
                  <a:pos x="0" y="325"/>
                </a:cxn>
                <a:cxn ang="0">
                  <a:pos x="0" y="327"/>
                </a:cxn>
                <a:cxn ang="0">
                  <a:pos x="1" y="329"/>
                </a:cxn>
                <a:cxn ang="0">
                  <a:pos x="1" y="329"/>
                </a:cxn>
                <a:cxn ang="0">
                  <a:pos x="1" y="330"/>
                </a:cxn>
                <a:cxn ang="0">
                  <a:pos x="1" y="330"/>
                </a:cxn>
                <a:cxn ang="0">
                  <a:pos x="3" y="331"/>
                </a:cxn>
                <a:cxn ang="0">
                  <a:pos x="5" y="331"/>
                </a:cxn>
                <a:cxn ang="0">
                  <a:pos x="6" y="330"/>
                </a:cxn>
                <a:cxn ang="0">
                  <a:pos x="8" y="329"/>
                </a:cxn>
                <a:cxn ang="0">
                  <a:pos x="9" y="328"/>
                </a:cxn>
                <a:cxn ang="0">
                  <a:pos x="9" y="326"/>
                </a:cxn>
                <a:cxn ang="0">
                  <a:pos x="9" y="325"/>
                </a:cxn>
                <a:cxn ang="0">
                  <a:pos x="8" y="323"/>
                </a:cxn>
                <a:cxn ang="0">
                  <a:pos x="8" y="323"/>
                </a:cxn>
                <a:cxn ang="0">
                  <a:pos x="9" y="323"/>
                </a:cxn>
                <a:cxn ang="0">
                  <a:pos x="11" y="322"/>
                </a:cxn>
                <a:cxn ang="0">
                  <a:pos x="18" y="316"/>
                </a:cxn>
                <a:cxn ang="0">
                  <a:pos x="27" y="302"/>
                </a:cxn>
                <a:cxn ang="0">
                  <a:pos x="27" y="302"/>
                </a:cxn>
                <a:cxn ang="0">
                  <a:pos x="47" y="281"/>
                </a:cxn>
                <a:cxn ang="0">
                  <a:pos x="47" y="281"/>
                </a:cxn>
                <a:cxn ang="0">
                  <a:pos x="65" y="258"/>
                </a:cxn>
                <a:cxn ang="0">
                  <a:pos x="85" y="236"/>
                </a:cxn>
                <a:cxn ang="0">
                  <a:pos x="126" y="193"/>
                </a:cxn>
                <a:cxn ang="0">
                  <a:pos x="126" y="193"/>
                </a:cxn>
                <a:cxn ang="0">
                  <a:pos x="169" y="147"/>
                </a:cxn>
                <a:cxn ang="0">
                  <a:pos x="213" y="101"/>
                </a:cxn>
                <a:cxn ang="0">
                  <a:pos x="298" y="7"/>
                </a:cxn>
                <a:cxn ang="0">
                  <a:pos x="298" y="7"/>
                </a:cxn>
                <a:cxn ang="0">
                  <a:pos x="299" y="6"/>
                </a:cxn>
                <a:cxn ang="0">
                  <a:pos x="299" y="4"/>
                </a:cxn>
                <a:cxn ang="0">
                  <a:pos x="298" y="2"/>
                </a:cxn>
                <a:cxn ang="0">
                  <a:pos x="297" y="1"/>
                </a:cxn>
                <a:cxn ang="0">
                  <a:pos x="295" y="0"/>
                </a:cxn>
                <a:cxn ang="0">
                  <a:pos x="293" y="0"/>
                </a:cxn>
                <a:cxn ang="0">
                  <a:pos x="292" y="0"/>
                </a:cxn>
                <a:cxn ang="0">
                  <a:pos x="290" y="1"/>
                </a:cxn>
                <a:cxn ang="0">
                  <a:pos x="290" y="1"/>
                </a:cxn>
              </a:cxnLst>
              <a:rect l="0" t="0" r="r" b="b"/>
              <a:pathLst>
                <a:path w="299" h="331">
                  <a:moveTo>
                    <a:pt x="290" y="1"/>
                  </a:moveTo>
                  <a:lnTo>
                    <a:pt x="290" y="1"/>
                  </a:lnTo>
                  <a:lnTo>
                    <a:pt x="199" y="101"/>
                  </a:lnTo>
                  <a:lnTo>
                    <a:pt x="154" y="149"/>
                  </a:lnTo>
                  <a:lnTo>
                    <a:pt x="107" y="199"/>
                  </a:lnTo>
                  <a:lnTo>
                    <a:pt x="107" y="199"/>
                  </a:lnTo>
                  <a:lnTo>
                    <a:pt x="88" y="220"/>
                  </a:lnTo>
                  <a:lnTo>
                    <a:pt x="69" y="240"/>
                  </a:lnTo>
                  <a:lnTo>
                    <a:pt x="51" y="262"/>
                  </a:lnTo>
                  <a:lnTo>
                    <a:pt x="31" y="284"/>
                  </a:lnTo>
                  <a:lnTo>
                    <a:pt x="31" y="284"/>
                  </a:lnTo>
                  <a:lnTo>
                    <a:pt x="13" y="302"/>
                  </a:lnTo>
                  <a:lnTo>
                    <a:pt x="5" y="314"/>
                  </a:lnTo>
                  <a:lnTo>
                    <a:pt x="2" y="319"/>
                  </a:lnTo>
                  <a:lnTo>
                    <a:pt x="0" y="325"/>
                  </a:lnTo>
                  <a:lnTo>
                    <a:pt x="0" y="325"/>
                  </a:lnTo>
                  <a:lnTo>
                    <a:pt x="0" y="327"/>
                  </a:lnTo>
                  <a:lnTo>
                    <a:pt x="1" y="329"/>
                  </a:lnTo>
                  <a:lnTo>
                    <a:pt x="1" y="329"/>
                  </a:lnTo>
                  <a:lnTo>
                    <a:pt x="1" y="330"/>
                  </a:lnTo>
                  <a:lnTo>
                    <a:pt x="1" y="330"/>
                  </a:lnTo>
                  <a:lnTo>
                    <a:pt x="3" y="331"/>
                  </a:lnTo>
                  <a:lnTo>
                    <a:pt x="5" y="331"/>
                  </a:lnTo>
                  <a:lnTo>
                    <a:pt x="6" y="330"/>
                  </a:lnTo>
                  <a:lnTo>
                    <a:pt x="8" y="329"/>
                  </a:lnTo>
                  <a:lnTo>
                    <a:pt x="9" y="328"/>
                  </a:lnTo>
                  <a:lnTo>
                    <a:pt x="9" y="326"/>
                  </a:lnTo>
                  <a:lnTo>
                    <a:pt x="9" y="325"/>
                  </a:lnTo>
                  <a:lnTo>
                    <a:pt x="8" y="323"/>
                  </a:lnTo>
                  <a:lnTo>
                    <a:pt x="8" y="323"/>
                  </a:lnTo>
                  <a:lnTo>
                    <a:pt x="9" y="323"/>
                  </a:lnTo>
                  <a:lnTo>
                    <a:pt x="11" y="322"/>
                  </a:lnTo>
                  <a:lnTo>
                    <a:pt x="18" y="316"/>
                  </a:lnTo>
                  <a:lnTo>
                    <a:pt x="27" y="302"/>
                  </a:lnTo>
                  <a:lnTo>
                    <a:pt x="27" y="302"/>
                  </a:lnTo>
                  <a:lnTo>
                    <a:pt x="47" y="281"/>
                  </a:lnTo>
                  <a:lnTo>
                    <a:pt x="47" y="281"/>
                  </a:lnTo>
                  <a:lnTo>
                    <a:pt x="65" y="258"/>
                  </a:lnTo>
                  <a:lnTo>
                    <a:pt x="85" y="236"/>
                  </a:lnTo>
                  <a:lnTo>
                    <a:pt x="126" y="193"/>
                  </a:lnTo>
                  <a:lnTo>
                    <a:pt x="126" y="193"/>
                  </a:lnTo>
                  <a:lnTo>
                    <a:pt x="169" y="147"/>
                  </a:lnTo>
                  <a:lnTo>
                    <a:pt x="213" y="101"/>
                  </a:lnTo>
                  <a:lnTo>
                    <a:pt x="298" y="7"/>
                  </a:lnTo>
                  <a:lnTo>
                    <a:pt x="298" y="7"/>
                  </a:lnTo>
                  <a:lnTo>
                    <a:pt x="299" y="6"/>
                  </a:lnTo>
                  <a:lnTo>
                    <a:pt x="299" y="4"/>
                  </a:lnTo>
                  <a:lnTo>
                    <a:pt x="298" y="2"/>
                  </a:lnTo>
                  <a:lnTo>
                    <a:pt x="297" y="1"/>
                  </a:lnTo>
                  <a:lnTo>
                    <a:pt x="295" y="0"/>
                  </a:lnTo>
                  <a:lnTo>
                    <a:pt x="293" y="0"/>
                  </a:lnTo>
                  <a:lnTo>
                    <a:pt x="292" y="0"/>
                  </a:lnTo>
                  <a:lnTo>
                    <a:pt x="290" y="1"/>
                  </a:lnTo>
                  <a:lnTo>
                    <a:pt x="29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3" name="chenying0907 611"/>
            <p:cNvSpPr>
              <a:spLocks/>
            </p:cNvSpPr>
            <p:nvPr/>
          </p:nvSpPr>
          <p:spPr bwMode="auto">
            <a:xfrm>
              <a:off x="2165351" y="4157663"/>
              <a:ext cx="220663" cy="220663"/>
            </a:xfrm>
            <a:custGeom>
              <a:avLst/>
              <a:gdLst/>
              <a:ahLst/>
              <a:cxnLst>
                <a:cxn ang="0">
                  <a:pos x="410" y="0"/>
                </a:cxn>
                <a:cxn ang="0">
                  <a:pos x="386" y="17"/>
                </a:cxn>
                <a:cxn ang="0">
                  <a:pos x="365" y="40"/>
                </a:cxn>
                <a:cxn ang="0">
                  <a:pos x="336" y="76"/>
                </a:cxn>
                <a:cxn ang="0">
                  <a:pos x="325" y="87"/>
                </a:cxn>
                <a:cxn ang="0">
                  <a:pos x="299" y="115"/>
                </a:cxn>
                <a:cxn ang="0">
                  <a:pos x="240" y="167"/>
                </a:cxn>
                <a:cxn ang="0">
                  <a:pos x="212" y="194"/>
                </a:cxn>
                <a:cxn ang="0">
                  <a:pos x="153" y="253"/>
                </a:cxn>
                <a:cxn ang="0">
                  <a:pos x="95" y="312"/>
                </a:cxn>
                <a:cxn ang="0">
                  <a:pos x="42" y="363"/>
                </a:cxn>
                <a:cxn ang="0">
                  <a:pos x="20" y="385"/>
                </a:cxn>
                <a:cxn ang="0">
                  <a:pos x="5" y="402"/>
                </a:cxn>
                <a:cxn ang="0">
                  <a:pos x="1" y="410"/>
                </a:cxn>
                <a:cxn ang="0">
                  <a:pos x="1" y="414"/>
                </a:cxn>
                <a:cxn ang="0">
                  <a:pos x="5" y="417"/>
                </a:cxn>
                <a:cxn ang="0">
                  <a:pos x="10" y="416"/>
                </a:cxn>
                <a:cxn ang="0">
                  <a:pos x="17" y="413"/>
                </a:cxn>
                <a:cxn ang="0">
                  <a:pos x="19" y="409"/>
                </a:cxn>
                <a:cxn ang="0">
                  <a:pos x="19" y="406"/>
                </a:cxn>
                <a:cxn ang="0">
                  <a:pos x="17" y="403"/>
                </a:cxn>
                <a:cxn ang="0">
                  <a:pos x="32" y="386"/>
                </a:cxn>
                <a:cxn ang="0">
                  <a:pos x="49" y="369"/>
                </a:cxn>
                <a:cxn ang="0">
                  <a:pos x="101" y="318"/>
                </a:cxn>
                <a:cxn ang="0">
                  <a:pos x="185" y="235"/>
                </a:cxn>
                <a:cxn ang="0">
                  <a:pos x="212" y="206"/>
                </a:cxn>
                <a:cxn ang="0">
                  <a:pos x="239" y="180"/>
                </a:cxn>
                <a:cxn ang="0">
                  <a:pos x="293" y="131"/>
                </a:cxn>
                <a:cxn ang="0">
                  <a:pos x="321" y="106"/>
                </a:cxn>
                <a:cxn ang="0">
                  <a:pos x="368" y="54"/>
                </a:cxn>
                <a:cxn ang="0">
                  <a:pos x="378" y="41"/>
                </a:cxn>
                <a:cxn ang="0">
                  <a:pos x="395" y="22"/>
                </a:cxn>
                <a:cxn ang="0">
                  <a:pos x="408" y="12"/>
                </a:cxn>
                <a:cxn ang="0">
                  <a:pos x="415" y="8"/>
                </a:cxn>
                <a:cxn ang="0">
                  <a:pos x="417" y="6"/>
                </a:cxn>
                <a:cxn ang="0">
                  <a:pos x="416" y="2"/>
                </a:cxn>
                <a:cxn ang="0">
                  <a:pos x="412" y="0"/>
                </a:cxn>
                <a:cxn ang="0">
                  <a:pos x="410" y="0"/>
                </a:cxn>
              </a:cxnLst>
              <a:rect l="0" t="0" r="r" b="b"/>
              <a:pathLst>
                <a:path w="417" h="417">
                  <a:moveTo>
                    <a:pt x="410" y="0"/>
                  </a:moveTo>
                  <a:lnTo>
                    <a:pt x="410" y="0"/>
                  </a:lnTo>
                  <a:lnTo>
                    <a:pt x="398" y="8"/>
                  </a:lnTo>
                  <a:lnTo>
                    <a:pt x="386" y="17"/>
                  </a:lnTo>
                  <a:lnTo>
                    <a:pt x="375" y="27"/>
                  </a:lnTo>
                  <a:lnTo>
                    <a:pt x="365" y="40"/>
                  </a:lnTo>
                  <a:lnTo>
                    <a:pt x="345" y="65"/>
                  </a:lnTo>
                  <a:lnTo>
                    <a:pt x="336" y="76"/>
                  </a:lnTo>
                  <a:lnTo>
                    <a:pt x="325" y="87"/>
                  </a:lnTo>
                  <a:lnTo>
                    <a:pt x="325" y="87"/>
                  </a:lnTo>
                  <a:lnTo>
                    <a:pt x="312" y="102"/>
                  </a:lnTo>
                  <a:lnTo>
                    <a:pt x="299" y="115"/>
                  </a:lnTo>
                  <a:lnTo>
                    <a:pt x="270" y="141"/>
                  </a:lnTo>
                  <a:lnTo>
                    <a:pt x="240" y="167"/>
                  </a:lnTo>
                  <a:lnTo>
                    <a:pt x="212" y="194"/>
                  </a:lnTo>
                  <a:lnTo>
                    <a:pt x="212" y="194"/>
                  </a:lnTo>
                  <a:lnTo>
                    <a:pt x="182" y="223"/>
                  </a:lnTo>
                  <a:lnTo>
                    <a:pt x="153" y="253"/>
                  </a:lnTo>
                  <a:lnTo>
                    <a:pt x="124" y="282"/>
                  </a:lnTo>
                  <a:lnTo>
                    <a:pt x="95" y="312"/>
                  </a:lnTo>
                  <a:lnTo>
                    <a:pt x="95" y="312"/>
                  </a:lnTo>
                  <a:lnTo>
                    <a:pt x="42" y="363"/>
                  </a:lnTo>
                  <a:lnTo>
                    <a:pt x="42" y="363"/>
                  </a:lnTo>
                  <a:lnTo>
                    <a:pt x="20" y="385"/>
                  </a:lnTo>
                  <a:lnTo>
                    <a:pt x="9" y="396"/>
                  </a:lnTo>
                  <a:lnTo>
                    <a:pt x="5" y="402"/>
                  </a:lnTo>
                  <a:lnTo>
                    <a:pt x="1" y="410"/>
                  </a:lnTo>
                  <a:lnTo>
                    <a:pt x="1" y="410"/>
                  </a:lnTo>
                  <a:lnTo>
                    <a:pt x="0" y="412"/>
                  </a:lnTo>
                  <a:lnTo>
                    <a:pt x="1" y="414"/>
                  </a:lnTo>
                  <a:lnTo>
                    <a:pt x="2" y="416"/>
                  </a:lnTo>
                  <a:lnTo>
                    <a:pt x="5" y="417"/>
                  </a:lnTo>
                  <a:lnTo>
                    <a:pt x="5" y="417"/>
                  </a:lnTo>
                  <a:lnTo>
                    <a:pt x="10" y="416"/>
                  </a:lnTo>
                  <a:lnTo>
                    <a:pt x="14" y="415"/>
                  </a:lnTo>
                  <a:lnTo>
                    <a:pt x="17" y="413"/>
                  </a:lnTo>
                  <a:lnTo>
                    <a:pt x="19" y="409"/>
                  </a:lnTo>
                  <a:lnTo>
                    <a:pt x="19" y="409"/>
                  </a:lnTo>
                  <a:lnTo>
                    <a:pt x="20" y="407"/>
                  </a:lnTo>
                  <a:lnTo>
                    <a:pt x="19" y="406"/>
                  </a:lnTo>
                  <a:lnTo>
                    <a:pt x="17" y="403"/>
                  </a:lnTo>
                  <a:lnTo>
                    <a:pt x="17" y="403"/>
                  </a:lnTo>
                  <a:lnTo>
                    <a:pt x="24" y="394"/>
                  </a:lnTo>
                  <a:lnTo>
                    <a:pt x="32" y="386"/>
                  </a:lnTo>
                  <a:lnTo>
                    <a:pt x="49" y="369"/>
                  </a:lnTo>
                  <a:lnTo>
                    <a:pt x="49" y="369"/>
                  </a:lnTo>
                  <a:lnTo>
                    <a:pt x="101" y="318"/>
                  </a:lnTo>
                  <a:lnTo>
                    <a:pt x="101" y="318"/>
                  </a:lnTo>
                  <a:lnTo>
                    <a:pt x="158" y="263"/>
                  </a:lnTo>
                  <a:lnTo>
                    <a:pt x="185" y="235"/>
                  </a:lnTo>
                  <a:lnTo>
                    <a:pt x="212" y="206"/>
                  </a:lnTo>
                  <a:lnTo>
                    <a:pt x="212" y="206"/>
                  </a:lnTo>
                  <a:lnTo>
                    <a:pt x="225" y="193"/>
                  </a:lnTo>
                  <a:lnTo>
                    <a:pt x="239" y="180"/>
                  </a:lnTo>
                  <a:lnTo>
                    <a:pt x="266" y="156"/>
                  </a:lnTo>
                  <a:lnTo>
                    <a:pt x="293" y="131"/>
                  </a:lnTo>
                  <a:lnTo>
                    <a:pt x="321" y="106"/>
                  </a:lnTo>
                  <a:lnTo>
                    <a:pt x="321" y="106"/>
                  </a:lnTo>
                  <a:lnTo>
                    <a:pt x="345" y="80"/>
                  </a:lnTo>
                  <a:lnTo>
                    <a:pt x="368" y="54"/>
                  </a:lnTo>
                  <a:lnTo>
                    <a:pt x="368" y="54"/>
                  </a:lnTo>
                  <a:lnTo>
                    <a:pt x="378" y="41"/>
                  </a:lnTo>
                  <a:lnTo>
                    <a:pt x="388" y="29"/>
                  </a:lnTo>
                  <a:lnTo>
                    <a:pt x="395" y="22"/>
                  </a:lnTo>
                  <a:lnTo>
                    <a:pt x="401" y="17"/>
                  </a:lnTo>
                  <a:lnTo>
                    <a:pt x="408" y="12"/>
                  </a:lnTo>
                  <a:lnTo>
                    <a:pt x="415" y="8"/>
                  </a:lnTo>
                  <a:lnTo>
                    <a:pt x="415" y="8"/>
                  </a:lnTo>
                  <a:lnTo>
                    <a:pt x="416" y="7"/>
                  </a:lnTo>
                  <a:lnTo>
                    <a:pt x="417" y="6"/>
                  </a:lnTo>
                  <a:lnTo>
                    <a:pt x="417" y="4"/>
                  </a:lnTo>
                  <a:lnTo>
                    <a:pt x="416" y="2"/>
                  </a:lnTo>
                  <a:lnTo>
                    <a:pt x="414" y="0"/>
                  </a:lnTo>
                  <a:lnTo>
                    <a:pt x="412" y="0"/>
                  </a:lnTo>
                  <a:lnTo>
                    <a:pt x="410" y="0"/>
                  </a:lnTo>
                  <a:lnTo>
                    <a:pt x="41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4" name="chenying0907 612"/>
            <p:cNvSpPr>
              <a:spLocks/>
            </p:cNvSpPr>
            <p:nvPr/>
          </p:nvSpPr>
          <p:spPr bwMode="auto">
            <a:xfrm>
              <a:off x="2181226" y="4264025"/>
              <a:ext cx="142875" cy="131763"/>
            </a:xfrm>
            <a:custGeom>
              <a:avLst/>
              <a:gdLst/>
              <a:ahLst/>
              <a:cxnLst>
                <a:cxn ang="0">
                  <a:pos x="262" y="0"/>
                </a:cxn>
                <a:cxn ang="0">
                  <a:pos x="262" y="0"/>
                </a:cxn>
                <a:cxn ang="0">
                  <a:pos x="255" y="5"/>
                </a:cxn>
                <a:cxn ang="0">
                  <a:pos x="248" y="10"/>
                </a:cxn>
                <a:cxn ang="0">
                  <a:pos x="234" y="23"/>
                </a:cxn>
                <a:cxn ang="0">
                  <a:pos x="210" y="49"/>
                </a:cxn>
                <a:cxn ang="0">
                  <a:pos x="210" y="49"/>
                </a:cxn>
                <a:cxn ang="0">
                  <a:pos x="193" y="65"/>
                </a:cxn>
                <a:cxn ang="0">
                  <a:pos x="178" y="83"/>
                </a:cxn>
                <a:cxn ang="0">
                  <a:pos x="162" y="99"/>
                </a:cxn>
                <a:cxn ang="0">
                  <a:pos x="147" y="116"/>
                </a:cxn>
                <a:cxn ang="0">
                  <a:pos x="147" y="116"/>
                </a:cxn>
                <a:cxn ang="0">
                  <a:pos x="112" y="150"/>
                </a:cxn>
                <a:cxn ang="0">
                  <a:pos x="76" y="182"/>
                </a:cxn>
                <a:cxn ang="0">
                  <a:pos x="39" y="212"/>
                </a:cxn>
                <a:cxn ang="0">
                  <a:pos x="2" y="242"/>
                </a:cxn>
                <a:cxn ang="0">
                  <a:pos x="2" y="242"/>
                </a:cxn>
                <a:cxn ang="0">
                  <a:pos x="1" y="244"/>
                </a:cxn>
                <a:cxn ang="0">
                  <a:pos x="0" y="245"/>
                </a:cxn>
                <a:cxn ang="0">
                  <a:pos x="1" y="249"/>
                </a:cxn>
                <a:cxn ang="0">
                  <a:pos x="2" y="250"/>
                </a:cxn>
                <a:cxn ang="0">
                  <a:pos x="3" y="251"/>
                </a:cxn>
                <a:cxn ang="0">
                  <a:pos x="5" y="251"/>
                </a:cxn>
                <a:cxn ang="0">
                  <a:pos x="7" y="250"/>
                </a:cxn>
                <a:cxn ang="0">
                  <a:pos x="7" y="250"/>
                </a:cxn>
                <a:cxn ang="0">
                  <a:pos x="11" y="248"/>
                </a:cxn>
                <a:cxn ang="0">
                  <a:pos x="17" y="246"/>
                </a:cxn>
                <a:cxn ang="0">
                  <a:pos x="21" y="244"/>
                </a:cxn>
                <a:cxn ang="0">
                  <a:pos x="26" y="241"/>
                </a:cxn>
                <a:cxn ang="0">
                  <a:pos x="26" y="241"/>
                </a:cxn>
                <a:cxn ang="0">
                  <a:pos x="27" y="240"/>
                </a:cxn>
                <a:cxn ang="0">
                  <a:pos x="28" y="238"/>
                </a:cxn>
                <a:cxn ang="0">
                  <a:pos x="28" y="235"/>
                </a:cxn>
                <a:cxn ang="0">
                  <a:pos x="27" y="234"/>
                </a:cxn>
                <a:cxn ang="0">
                  <a:pos x="27" y="234"/>
                </a:cxn>
                <a:cxn ang="0">
                  <a:pos x="57" y="211"/>
                </a:cxn>
                <a:cxn ang="0">
                  <a:pos x="86" y="186"/>
                </a:cxn>
                <a:cxn ang="0">
                  <a:pos x="114" y="161"/>
                </a:cxn>
                <a:cxn ang="0">
                  <a:pos x="142" y="135"/>
                </a:cxn>
                <a:cxn ang="0">
                  <a:pos x="142" y="135"/>
                </a:cxn>
                <a:cxn ang="0">
                  <a:pos x="174" y="101"/>
                </a:cxn>
                <a:cxn ang="0">
                  <a:pos x="206" y="67"/>
                </a:cxn>
                <a:cxn ang="0">
                  <a:pos x="206" y="67"/>
                </a:cxn>
                <a:cxn ang="0">
                  <a:pos x="220" y="51"/>
                </a:cxn>
                <a:cxn ang="0">
                  <a:pos x="234" y="35"/>
                </a:cxn>
                <a:cxn ang="0">
                  <a:pos x="250" y="21"/>
                </a:cxn>
                <a:cxn ang="0">
                  <a:pos x="258" y="14"/>
                </a:cxn>
                <a:cxn ang="0">
                  <a:pos x="268" y="8"/>
                </a:cxn>
                <a:cxn ang="0">
                  <a:pos x="268" y="8"/>
                </a:cxn>
                <a:cxn ang="0">
                  <a:pos x="270" y="7"/>
                </a:cxn>
                <a:cxn ang="0">
                  <a:pos x="270" y="5"/>
                </a:cxn>
                <a:cxn ang="0">
                  <a:pos x="270" y="4"/>
                </a:cxn>
                <a:cxn ang="0">
                  <a:pos x="270" y="2"/>
                </a:cxn>
                <a:cxn ang="0">
                  <a:pos x="268" y="1"/>
                </a:cxn>
                <a:cxn ang="0">
                  <a:pos x="267" y="0"/>
                </a:cxn>
                <a:cxn ang="0">
                  <a:pos x="264" y="0"/>
                </a:cxn>
                <a:cxn ang="0">
                  <a:pos x="262" y="0"/>
                </a:cxn>
                <a:cxn ang="0">
                  <a:pos x="262" y="0"/>
                </a:cxn>
              </a:cxnLst>
              <a:rect l="0" t="0" r="r" b="b"/>
              <a:pathLst>
                <a:path w="270" h="251">
                  <a:moveTo>
                    <a:pt x="262" y="0"/>
                  </a:moveTo>
                  <a:lnTo>
                    <a:pt x="262" y="0"/>
                  </a:lnTo>
                  <a:lnTo>
                    <a:pt x="255" y="5"/>
                  </a:lnTo>
                  <a:lnTo>
                    <a:pt x="248" y="10"/>
                  </a:lnTo>
                  <a:lnTo>
                    <a:pt x="234" y="23"/>
                  </a:lnTo>
                  <a:lnTo>
                    <a:pt x="210" y="49"/>
                  </a:lnTo>
                  <a:lnTo>
                    <a:pt x="210" y="49"/>
                  </a:lnTo>
                  <a:lnTo>
                    <a:pt x="193" y="65"/>
                  </a:lnTo>
                  <a:lnTo>
                    <a:pt x="178" y="83"/>
                  </a:lnTo>
                  <a:lnTo>
                    <a:pt x="162" y="99"/>
                  </a:lnTo>
                  <a:lnTo>
                    <a:pt x="147" y="116"/>
                  </a:lnTo>
                  <a:lnTo>
                    <a:pt x="147" y="116"/>
                  </a:lnTo>
                  <a:lnTo>
                    <a:pt x="112" y="150"/>
                  </a:lnTo>
                  <a:lnTo>
                    <a:pt x="76" y="182"/>
                  </a:lnTo>
                  <a:lnTo>
                    <a:pt x="39" y="212"/>
                  </a:lnTo>
                  <a:lnTo>
                    <a:pt x="2" y="242"/>
                  </a:lnTo>
                  <a:lnTo>
                    <a:pt x="2" y="242"/>
                  </a:lnTo>
                  <a:lnTo>
                    <a:pt x="1" y="244"/>
                  </a:lnTo>
                  <a:lnTo>
                    <a:pt x="0" y="245"/>
                  </a:lnTo>
                  <a:lnTo>
                    <a:pt x="1" y="249"/>
                  </a:lnTo>
                  <a:lnTo>
                    <a:pt x="2" y="250"/>
                  </a:lnTo>
                  <a:lnTo>
                    <a:pt x="3" y="251"/>
                  </a:lnTo>
                  <a:lnTo>
                    <a:pt x="5" y="251"/>
                  </a:lnTo>
                  <a:lnTo>
                    <a:pt x="7" y="250"/>
                  </a:lnTo>
                  <a:lnTo>
                    <a:pt x="7" y="250"/>
                  </a:lnTo>
                  <a:lnTo>
                    <a:pt x="11" y="248"/>
                  </a:lnTo>
                  <a:lnTo>
                    <a:pt x="17" y="246"/>
                  </a:lnTo>
                  <a:lnTo>
                    <a:pt x="21" y="244"/>
                  </a:lnTo>
                  <a:lnTo>
                    <a:pt x="26" y="241"/>
                  </a:lnTo>
                  <a:lnTo>
                    <a:pt x="26" y="241"/>
                  </a:lnTo>
                  <a:lnTo>
                    <a:pt x="27" y="240"/>
                  </a:lnTo>
                  <a:lnTo>
                    <a:pt x="28" y="238"/>
                  </a:lnTo>
                  <a:lnTo>
                    <a:pt x="28" y="235"/>
                  </a:lnTo>
                  <a:lnTo>
                    <a:pt x="27" y="234"/>
                  </a:lnTo>
                  <a:lnTo>
                    <a:pt x="27" y="234"/>
                  </a:lnTo>
                  <a:lnTo>
                    <a:pt x="57" y="211"/>
                  </a:lnTo>
                  <a:lnTo>
                    <a:pt x="86" y="186"/>
                  </a:lnTo>
                  <a:lnTo>
                    <a:pt x="114" y="161"/>
                  </a:lnTo>
                  <a:lnTo>
                    <a:pt x="142" y="135"/>
                  </a:lnTo>
                  <a:lnTo>
                    <a:pt x="142" y="135"/>
                  </a:lnTo>
                  <a:lnTo>
                    <a:pt x="174" y="101"/>
                  </a:lnTo>
                  <a:lnTo>
                    <a:pt x="206" y="67"/>
                  </a:lnTo>
                  <a:lnTo>
                    <a:pt x="206" y="67"/>
                  </a:lnTo>
                  <a:lnTo>
                    <a:pt x="220" y="51"/>
                  </a:lnTo>
                  <a:lnTo>
                    <a:pt x="234" y="35"/>
                  </a:lnTo>
                  <a:lnTo>
                    <a:pt x="250" y="21"/>
                  </a:lnTo>
                  <a:lnTo>
                    <a:pt x="258" y="14"/>
                  </a:lnTo>
                  <a:lnTo>
                    <a:pt x="268" y="8"/>
                  </a:lnTo>
                  <a:lnTo>
                    <a:pt x="268" y="8"/>
                  </a:lnTo>
                  <a:lnTo>
                    <a:pt x="270" y="7"/>
                  </a:lnTo>
                  <a:lnTo>
                    <a:pt x="270" y="5"/>
                  </a:lnTo>
                  <a:lnTo>
                    <a:pt x="270" y="4"/>
                  </a:lnTo>
                  <a:lnTo>
                    <a:pt x="270" y="2"/>
                  </a:lnTo>
                  <a:lnTo>
                    <a:pt x="268" y="1"/>
                  </a:lnTo>
                  <a:lnTo>
                    <a:pt x="267" y="0"/>
                  </a:lnTo>
                  <a:lnTo>
                    <a:pt x="264" y="0"/>
                  </a:lnTo>
                  <a:lnTo>
                    <a:pt x="262" y="0"/>
                  </a:lnTo>
                  <a:lnTo>
                    <a:pt x="26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5" name="chenying0907 613"/>
            <p:cNvSpPr>
              <a:spLocks/>
            </p:cNvSpPr>
            <p:nvPr/>
          </p:nvSpPr>
          <p:spPr bwMode="auto">
            <a:xfrm>
              <a:off x="2182813" y="4306888"/>
              <a:ext cx="133350" cy="123825"/>
            </a:xfrm>
            <a:custGeom>
              <a:avLst/>
              <a:gdLst/>
              <a:ahLst/>
              <a:cxnLst>
                <a:cxn ang="0">
                  <a:pos x="244" y="1"/>
                </a:cxn>
                <a:cxn ang="0">
                  <a:pos x="244" y="1"/>
                </a:cxn>
                <a:cxn ang="0">
                  <a:pos x="227" y="18"/>
                </a:cxn>
                <a:cxn ang="0">
                  <a:pos x="211" y="36"/>
                </a:cxn>
                <a:cxn ang="0">
                  <a:pos x="179" y="73"/>
                </a:cxn>
                <a:cxn ang="0">
                  <a:pos x="162" y="90"/>
                </a:cxn>
                <a:cxn ang="0">
                  <a:pos x="146" y="108"/>
                </a:cxn>
                <a:cxn ang="0">
                  <a:pos x="128" y="125"/>
                </a:cxn>
                <a:cxn ang="0">
                  <a:pos x="110" y="141"/>
                </a:cxn>
                <a:cxn ang="0">
                  <a:pos x="110" y="141"/>
                </a:cxn>
                <a:cxn ang="0">
                  <a:pos x="71" y="172"/>
                </a:cxn>
                <a:cxn ang="0">
                  <a:pos x="52" y="188"/>
                </a:cxn>
                <a:cxn ang="0">
                  <a:pos x="31" y="202"/>
                </a:cxn>
                <a:cxn ang="0">
                  <a:pos x="31" y="202"/>
                </a:cxn>
                <a:cxn ang="0">
                  <a:pos x="23" y="208"/>
                </a:cxn>
                <a:cxn ang="0">
                  <a:pos x="14" y="213"/>
                </a:cxn>
                <a:cxn ang="0">
                  <a:pos x="9" y="217"/>
                </a:cxn>
                <a:cxn ang="0">
                  <a:pos x="5" y="222"/>
                </a:cxn>
                <a:cxn ang="0">
                  <a:pos x="2" y="226"/>
                </a:cxn>
                <a:cxn ang="0">
                  <a:pos x="0" y="230"/>
                </a:cxn>
                <a:cxn ang="0">
                  <a:pos x="0" y="230"/>
                </a:cxn>
                <a:cxn ang="0">
                  <a:pos x="0" y="232"/>
                </a:cxn>
                <a:cxn ang="0">
                  <a:pos x="1" y="234"/>
                </a:cxn>
                <a:cxn ang="0">
                  <a:pos x="2" y="235"/>
                </a:cxn>
                <a:cxn ang="0">
                  <a:pos x="4" y="236"/>
                </a:cxn>
                <a:cxn ang="0">
                  <a:pos x="5" y="236"/>
                </a:cxn>
                <a:cxn ang="0">
                  <a:pos x="7" y="236"/>
                </a:cxn>
                <a:cxn ang="0">
                  <a:pos x="8" y="234"/>
                </a:cxn>
                <a:cxn ang="0">
                  <a:pos x="9" y="233"/>
                </a:cxn>
                <a:cxn ang="0">
                  <a:pos x="9" y="233"/>
                </a:cxn>
                <a:cxn ang="0">
                  <a:pos x="12" y="228"/>
                </a:cxn>
                <a:cxn ang="0">
                  <a:pos x="16" y="224"/>
                </a:cxn>
                <a:cxn ang="0">
                  <a:pos x="21" y="220"/>
                </a:cxn>
                <a:cxn ang="0">
                  <a:pos x="26" y="215"/>
                </a:cxn>
                <a:cxn ang="0">
                  <a:pos x="38" y="207"/>
                </a:cxn>
                <a:cxn ang="0">
                  <a:pos x="49" y="201"/>
                </a:cxn>
                <a:cxn ang="0">
                  <a:pos x="49" y="201"/>
                </a:cxn>
                <a:cxn ang="0">
                  <a:pos x="67" y="185"/>
                </a:cxn>
                <a:cxn ang="0">
                  <a:pos x="86" y="171"/>
                </a:cxn>
                <a:cxn ang="0">
                  <a:pos x="104" y="158"/>
                </a:cxn>
                <a:cxn ang="0">
                  <a:pos x="123" y="142"/>
                </a:cxn>
                <a:cxn ang="0">
                  <a:pos x="123" y="142"/>
                </a:cxn>
                <a:cxn ang="0">
                  <a:pos x="141" y="127"/>
                </a:cxn>
                <a:cxn ang="0">
                  <a:pos x="156" y="109"/>
                </a:cxn>
                <a:cxn ang="0">
                  <a:pos x="187" y="74"/>
                </a:cxn>
                <a:cxn ang="0">
                  <a:pos x="187" y="74"/>
                </a:cxn>
                <a:cxn ang="0">
                  <a:pos x="218" y="40"/>
                </a:cxn>
                <a:cxn ang="0">
                  <a:pos x="250" y="7"/>
                </a:cxn>
                <a:cxn ang="0">
                  <a:pos x="250" y="7"/>
                </a:cxn>
                <a:cxn ang="0">
                  <a:pos x="251" y="6"/>
                </a:cxn>
                <a:cxn ang="0">
                  <a:pos x="252" y="4"/>
                </a:cxn>
                <a:cxn ang="0">
                  <a:pos x="251" y="2"/>
                </a:cxn>
                <a:cxn ang="0">
                  <a:pos x="250" y="1"/>
                </a:cxn>
                <a:cxn ang="0">
                  <a:pos x="249" y="0"/>
                </a:cxn>
                <a:cxn ang="0">
                  <a:pos x="247" y="0"/>
                </a:cxn>
                <a:cxn ang="0">
                  <a:pos x="245" y="0"/>
                </a:cxn>
                <a:cxn ang="0">
                  <a:pos x="244" y="1"/>
                </a:cxn>
                <a:cxn ang="0">
                  <a:pos x="244" y="1"/>
                </a:cxn>
              </a:cxnLst>
              <a:rect l="0" t="0" r="r" b="b"/>
              <a:pathLst>
                <a:path w="252" h="236">
                  <a:moveTo>
                    <a:pt x="244" y="1"/>
                  </a:moveTo>
                  <a:lnTo>
                    <a:pt x="244" y="1"/>
                  </a:lnTo>
                  <a:lnTo>
                    <a:pt x="227" y="18"/>
                  </a:lnTo>
                  <a:lnTo>
                    <a:pt x="211" y="36"/>
                  </a:lnTo>
                  <a:lnTo>
                    <a:pt x="179" y="73"/>
                  </a:lnTo>
                  <a:lnTo>
                    <a:pt x="162" y="90"/>
                  </a:lnTo>
                  <a:lnTo>
                    <a:pt x="146" y="108"/>
                  </a:lnTo>
                  <a:lnTo>
                    <a:pt x="128" y="125"/>
                  </a:lnTo>
                  <a:lnTo>
                    <a:pt x="110" y="141"/>
                  </a:lnTo>
                  <a:lnTo>
                    <a:pt x="110" y="141"/>
                  </a:lnTo>
                  <a:lnTo>
                    <a:pt x="71" y="172"/>
                  </a:lnTo>
                  <a:lnTo>
                    <a:pt x="52" y="188"/>
                  </a:lnTo>
                  <a:lnTo>
                    <a:pt x="31" y="202"/>
                  </a:lnTo>
                  <a:lnTo>
                    <a:pt x="31" y="202"/>
                  </a:lnTo>
                  <a:lnTo>
                    <a:pt x="23" y="208"/>
                  </a:lnTo>
                  <a:lnTo>
                    <a:pt x="14" y="213"/>
                  </a:lnTo>
                  <a:lnTo>
                    <a:pt x="9" y="217"/>
                  </a:lnTo>
                  <a:lnTo>
                    <a:pt x="5" y="222"/>
                  </a:lnTo>
                  <a:lnTo>
                    <a:pt x="2" y="226"/>
                  </a:lnTo>
                  <a:lnTo>
                    <a:pt x="0" y="230"/>
                  </a:lnTo>
                  <a:lnTo>
                    <a:pt x="0" y="230"/>
                  </a:lnTo>
                  <a:lnTo>
                    <a:pt x="0" y="232"/>
                  </a:lnTo>
                  <a:lnTo>
                    <a:pt x="1" y="234"/>
                  </a:lnTo>
                  <a:lnTo>
                    <a:pt x="2" y="235"/>
                  </a:lnTo>
                  <a:lnTo>
                    <a:pt x="4" y="236"/>
                  </a:lnTo>
                  <a:lnTo>
                    <a:pt x="5" y="236"/>
                  </a:lnTo>
                  <a:lnTo>
                    <a:pt x="7" y="236"/>
                  </a:lnTo>
                  <a:lnTo>
                    <a:pt x="8" y="234"/>
                  </a:lnTo>
                  <a:lnTo>
                    <a:pt x="9" y="233"/>
                  </a:lnTo>
                  <a:lnTo>
                    <a:pt x="9" y="233"/>
                  </a:lnTo>
                  <a:lnTo>
                    <a:pt x="12" y="228"/>
                  </a:lnTo>
                  <a:lnTo>
                    <a:pt x="16" y="224"/>
                  </a:lnTo>
                  <a:lnTo>
                    <a:pt x="21" y="220"/>
                  </a:lnTo>
                  <a:lnTo>
                    <a:pt x="26" y="215"/>
                  </a:lnTo>
                  <a:lnTo>
                    <a:pt x="38" y="207"/>
                  </a:lnTo>
                  <a:lnTo>
                    <a:pt x="49" y="201"/>
                  </a:lnTo>
                  <a:lnTo>
                    <a:pt x="49" y="201"/>
                  </a:lnTo>
                  <a:lnTo>
                    <a:pt x="67" y="185"/>
                  </a:lnTo>
                  <a:lnTo>
                    <a:pt x="86" y="171"/>
                  </a:lnTo>
                  <a:lnTo>
                    <a:pt x="104" y="158"/>
                  </a:lnTo>
                  <a:lnTo>
                    <a:pt x="123" y="142"/>
                  </a:lnTo>
                  <a:lnTo>
                    <a:pt x="123" y="142"/>
                  </a:lnTo>
                  <a:lnTo>
                    <a:pt x="141" y="127"/>
                  </a:lnTo>
                  <a:lnTo>
                    <a:pt x="156" y="109"/>
                  </a:lnTo>
                  <a:lnTo>
                    <a:pt x="187" y="74"/>
                  </a:lnTo>
                  <a:lnTo>
                    <a:pt x="187" y="74"/>
                  </a:lnTo>
                  <a:lnTo>
                    <a:pt x="218" y="40"/>
                  </a:lnTo>
                  <a:lnTo>
                    <a:pt x="250" y="7"/>
                  </a:lnTo>
                  <a:lnTo>
                    <a:pt x="250" y="7"/>
                  </a:lnTo>
                  <a:lnTo>
                    <a:pt x="251" y="6"/>
                  </a:lnTo>
                  <a:lnTo>
                    <a:pt x="252" y="4"/>
                  </a:lnTo>
                  <a:lnTo>
                    <a:pt x="251" y="2"/>
                  </a:lnTo>
                  <a:lnTo>
                    <a:pt x="250" y="1"/>
                  </a:lnTo>
                  <a:lnTo>
                    <a:pt x="249" y="0"/>
                  </a:lnTo>
                  <a:lnTo>
                    <a:pt x="247" y="0"/>
                  </a:lnTo>
                  <a:lnTo>
                    <a:pt x="245" y="0"/>
                  </a:lnTo>
                  <a:lnTo>
                    <a:pt x="244" y="1"/>
                  </a:lnTo>
                  <a:lnTo>
                    <a:pt x="2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6" name="chenying0907 614"/>
            <p:cNvSpPr>
              <a:spLocks/>
            </p:cNvSpPr>
            <p:nvPr/>
          </p:nvSpPr>
          <p:spPr bwMode="auto">
            <a:xfrm>
              <a:off x="2190751" y="4356100"/>
              <a:ext cx="127000" cy="115888"/>
            </a:xfrm>
            <a:custGeom>
              <a:avLst/>
              <a:gdLst/>
              <a:ahLst/>
              <a:cxnLst>
                <a:cxn ang="0">
                  <a:pos x="234" y="1"/>
                </a:cxn>
                <a:cxn ang="0">
                  <a:pos x="234" y="1"/>
                </a:cxn>
                <a:cxn ang="0">
                  <a:pos x="220" y="12"/>
                </a:cxn>
                <a:cxn ang="0">
                  <a:pos x="205" y="23"/>
                </a:cxn>
                <a:cxn ang="0">
                  <a:pos x="191" y="35"/>
                </a:cxn>
                <a:cxn ang="0">
                  <a:pos x="177" y="47"/>
                </a:cxn>
                <a:cxn ang="0">
                  <a:pos x="151" y="73"/>
                </a:cxn>
                <a:cxn ang="0">
                  <a:pos x="126" y="100"/>
                </a:cxn>
                <a:cxn ang="0">
                  <a:pos x="126" y="100"/>
                </a:cxn>
                <a:cxn ang="0">
                  <a:pos x="110" y="114"/>
                </a:cxn>
                <a:cxn ang="0">
                  <a:pos x="96" y="128"/>
                </a:cxn>
                <a:cxn ang="0">
                  <a:pos x="64" y="156"/>
                </a:cxn>
                <a:cxn ang="0">
                  <a:pos x="32" y="182"/>
                </a:cxn>
                <a:cxn ang="0">
                  <a:pos x="16" y="196"/>
                </a:cxn>
                <a:cxn ang="0">
                  <a:pos x="1" y="210"/>
                </a:cxn>
                <a:cxn ang="0">
                  <a:pos x="1" y="210"/>
                </a:cxn>
                <a:cxn ang="0">
                  <a:pos x="0" y="212"/>
                </a:cxn>
                <a:cxn ang="0">
                  <a:pos x="0" y="215"/>
                </a:cxn>
                <a:cxn ang="0">
                  <a:pos x="2" y="217"/>
                </a:cxn>
                <a:cxn ang="0">
                  <a:pos x="5" y="219"/>
                </a:cxn>
                <a:cxn ang="0">
                  <a:pos x="9" y="219"/>
                </a:cxn>
                <a:cxn ang="0">
                  <a:pos x="9" y="219"/>
                </a:cxn>
                <a:cxn ang="0">
                  <a:pos x="12" y="217"/>
                </a:cxn>
                <a:cxn ang="0">
                  <a:pos x="13" y="215"/>
                </a:cxn>
                <a:cxn ang="0">
                  <a:pos x="14" y="213"/>
                </a:cxn>
                <a:cxn ang="0">
                  <a:pos x="13" y="211"/>
                </a:cxn>
                <a:cxn ang="0">
                  <a:pos x="13" y="211"/>
                </a:cxn>
                <a:cxn ang="0">
                  <a:pos x="40" y="188"/>
                </a:cxn>
                <a:cxn ang="0">
                  <a:pos x="67" y="165"/>
                </a:cxn>
                <a:cxn ang="0">
                  <a:pos x="94" y="142"/>
                </a:cxn>
                <a:cxn ang="0">
                  <a:pos x="120" y="118"/>
                </a:cxn>
                <a:cxn ang="0">
                  <a:pos x="120" y="118"/>
                </a:cxn>
                <a:cxn ang="0">
                  <a:pos x="149" y="89"/>
                </a:cxn>
                <a:cxn ang="0">
                  <a:pos x="177" y="62"/>
                </a:cxn>
                <a:cxn ang="0">
                  <a:pos x="192" y="47"/>
                </a:cxn>
                <a:cxn ang="0">
                  <a:pos x="207" y="34"/>
                </a:cxn>
                <a:cxn ang="0">
                  <a:pos x="223" y="21"/>
                </a:cxn>
                <a:cxn ang="0">
                  <a:pos x="239" y="9"/>
                </a:cxn>
                <a:cxn ang="0">
                  <a:pos x="239" y="9"/>
                </a:cxn>
                <a:cxn ang="0">
                  <a:pos x="240" y="8"/>
                </a:cxn>
                <a:cxn ang="0">
                  <a:pos x="241" y="6"/>
                </a:cxn>
                <a:cxn ang="0">
                  <a:pos x="241" y="4"/>
                </a:cxn>
                <a:cxn ang="0">
                  <a:pos x="240" y="2"/>
                </a:cxn>
                <a:cxn ang="0">
                  <a:pos x="239" y="1"/>
                </a:cxn>
                <a:cxn ang="0">
                  <a:pos x="238" y="0"/>
                </a:cxn>
                <a:cxn ang="0">
                  <a:pos x="236" y="0"/>
                </a:cxn>
                <a:cxn ang="0">
                  <a:pos x="234" y="1"/>
                </a:cxn>
                <a:cxn ang="0">
                  <a:pos x="234" y="1"/>
                </a:cxn>
              </a:cxnLst>
              <a:rect l="0" t="0" r="r" b="b"/>
              <a:pathLst>
                <a:path w="241" h="219">
                  <a:moveTo>
                    <a:pt x="234" y="1"/>
                  </a:moveTo>
                  <a:lnTo>
                    <a:pt x="234" y="1"/>
                  </a:lnTo>
                  <a:lnTo>
                    <a:pt x="220" y="12"/>
                  </a:lnTo>
                  <a:lnTo>
                    <a:pt x="205" y="23"/>
                  </a:lnTo>
                  <a:lnTo>
                    <a:pt x="191" y="35"/>
                  </a:lnTo>
                  <a:lnTo>
                    <a:pt x="177" y="47"/>
                  </a:lnTo>
                  <a:lnTo>
                    <a:pt x="151" y="73"/>
                  </a:lnTo>
                  <a:lnTo>
                    <a:pt x="126" y="100"/>
                  </a:lnTo>
                  <a:lnTo>
                    <a:pt x="126" y="100"/>
                  </a:lnTo>
                  <a:lnTo>
                    <a:pt x="110" y="114"/>
                  </a:lnTo>
                  <a:lnTo>
                    <a:pt x="96" y="128"/>
                  </a:lnTo>
                  <a:lnTo>
                    <a:pt x="64" y="156"/>
                  </a:lnTo>
                  <a:lnTo>
                    <a:pt x="32" y="182"/>
                  </a:lnTo>
                  <a:lnTo>
                    <a:pt x="16" y="196"/>
                  </a:lnTo>
                  <a:lnTo>
                    <a:pt x="1" y="210"/>
                  </a:lnTo>
                  <a:lnTo>
                    <a:pt x="1" y="210"/>
                  </a:lnTo>
                  <a:lnTo>
                    <a:pt x="0" y="212"/>
                  </a:lnTo>
                  <a:lnTo>
                    <a:pt x="0" y="215"/>
                  </a:lnTo>
                  <a:lnTo>
                    <a:pt x="2" y="217"/>
                  </a:lnTo>
                  <a:lnTo>
                    <a:pt x="5" y="219"/>
                  </a:lnTo>
                  <a:lnTo>
                    <a:pt x="9" y="219"/>
                  </a:lnTo>
                  <a:lnTo>
                    <a:pt x="9" y="219"/>
                  </a:lnTo>
                  <a:lnTo>
                    <a:pt x="12" y="217"/>
                  </a:lnTo>
                  <a:lnTo>
                    <a:pt x="13" y="215"/>
                  </a:lnTo>
                  <a:lnTo>
                    <a:pt x="14" y="213"/>
                  </a:lnTo>
                  <a:lnTo>
                    <a:pt x="13" y="211"/>
                  </a:lnTo>
                  <a:lnTo>
                    <a:pt x="13" y="211"/>
                  </a:lnTo>
                  <a:lnTo>
                    <a:pt x="40" y="188"/>
                  </a:lnTo>
                  <a:lnTo>
                    <a:pt x="67" y="165"/>
                  </a:lnTo>
                  <a:lnTo>
                    <a:pt x="94" y="142"/>
                  </a:lnTo>
                  <a:lnTo>
                    <a:pt x="120" y="118"/>
                  </a:lnTo>
                  <a:lnTo>
                    <a:pt x="120" y="118"/>
                  </a:lnTo>
                  <a:lnTo>
                    <a:pt x="149" y="89"/>
                  </a:lnTo>
                  <a:lnTo>
                    <a:pt x="177" y="62"/>
                  </a:lnTo>
                  <a:lnTo>
                    <a:pt x="192" y="47"/>
                  </a:lnTo>
                  <a:lnTo>
                    <a:pt x="207" y="34"/>
                  </a:lnTo>
                  <a:lnTo>
                    <a:pt x="223" y="21"/>
                  </a:lnTo>
                  <a:lnTo>
                    <a:pt x="239" y="9"/>
                  </a:lnTo>
                  <a:lnTo>
                    <a:pt x="239" y="9"/>
                  </a:lnTo>
                  <a:lnTo>
                    <a:pt x="240" y="8"/>
                  </a:lnTo>
                  <a:lnTo>
                    <a:pt x="241" y="6"/>
                  </a:lnTo>
                  <a:lnTo>
                    <a:pt x="241" y="4"/>
                  </a:lnTo>
                  <a:lnTo>
                    <a:pt x="240" y="2"/>
                  </a:lnTo>
                  <a:lnTo>
                    <a:pt x="239" y="1"/>
                  </a:lnTo>
                  <a:lnTo>
                    <a:pt x="238" y="0"/>
                  </a:lnTo>
                  <a:lnTo>
                    <a:pt x="236" y="0"/>
                  </a:lnTo>
                  <a:lnTo>
                    <a:pt x="234" y="1"/>
                  </a:lnTo>
                  <a:lnTo>
                    <a:pt x="2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7" name="chenying0907 615"/>
            <p:cNvSpPr>
              <a:spLocks/>
            </p:cNvSpPr>
            <p:nvPr/>
          </p:nvSpPr>
          <p:spPr bwMode="auto">
            <a:xfrm>
              <a:off x="2174876" y="4406900"/>
              <a:ext cx="119063" cy="117475"/>
            </a:xfrm>
            <a:custGeom>
              <a:avLst/>
              <a:gdLst/>
              <a:ahLst/>
              <a:cxnLst>
                <a:cxn ang="0">
                  <a:pos x="216" y="1"/>
                </a:cxn>
                <a:cxn ang="0">
                  <a:pos x="203" y="9"/>
                </a:cxn>
                <a:cxn ang="0">
                  <a:pos x="193" y="19"/>
                </a:cxn>
                <a:cxn ang="0">
                  <a:pos x="173" y="43"/>
                </a:cxn>
                <a:cxn ang="0">
                  <a:pos x="159" y="58"/>
                </a:cxn>
                <a:cxn ang="0">
                  <a:pos x="129" y="91"/>
                </a:cxn>
                <a:cxn ang="0">
                  <a:pos x="48" y="173"/>
                </a:cxn>
                <a:cxn ang="0">
                  <a:pos x="37" y="182"/>
                </a:cxn>
                <a:cxn ang="0">
                  <a:pos x="15" y="200"/>
                </a:cxn>
                <a:cxn ang="0">
                  <a:pos x="5" y="209"/>
                </a:cxn>
                <a:cxn ang="0">
                  <a:pos x="3" y="212"/>
                </a:cxn>
                <a:cxn ang="0">
                  <a:pos x="1" y="216"/>
                </a:cxn>
                <a:cxn ang="0">
                  <a:pos x="1" y="220"/>
                </a:cxn>
                <a:cxn ang="0">
                  <a:pos x="6" y="223"/>
                </a:cxn>
                <a:cxn ang="0">
                  <a:pos x="9" y="221"/>
                </a:cxn>
                <a:cxn ang="0">
                  <a:pos x="11" y="218"/>
                </a:cxn>
                <a:cxn ang="0">
                  <a:pos x="11" y="218"/>
                </a:cxn>
                <a:cxn ang="0">
                  <a:pos x="14" y="216"/>
                </a:cxn>
                <a:cxn ang="0">
                  <a:pos x="14" y="213"/>
                </a:cxn>
                <a:cxn ang="0">
                  <a:pos x="34" y="196"/>
                </a:cxn>
                <a:cxn ang="0">
                  <a:pos x="54" y="179"/>
                </a:cxn>
                <a:cxn ang="0">
                  <a:pos x="113" y="120"/>
                </a:cxn>
                <a:cxn ang="0">
                  <a:pos x="141" y="91"/>
                </a:cxn>
                <a:cxn ang="0">
                  <a:pos x="168" y="63"/>
                </a:cxn>
                <a:cxn ang="0">
                  <a:pos x="189" y="43"/>
                </a:cxn>
                <a:cxn ang="0">
                  <a:pos x="194" y="36"/>
                </a:cxn>
                <a:cxn ang="0">
                  <a:pos x="205" y="19"/>
                </a:cxn>
                <a:cxn ang="0">
                  <a:pos x="221" y="9"/>
                </a:cxn>
                <a:cxn ang="0">
                  <a:pos x="223" y="8"/>
                </a:cxn>
                <a:cxn ang="0">
                  <a:pos x="223" y="5"/>
                </a:cxn>
                <a:cxn ang="0">
                  <a:pos x="220" y="1"/>
                </a:cxn>
                <a:cxn ang="0">
                  <a:pos x="216" y="1"/>
                </a:cxn>
              </a:cxnLst>
              <a:rect l="0" t="0" r="r" b="b"/>
              <a:pathLst>
                <a:path w="223" h="223">
                  <a:moveTo>
                    <a:pt x="216" y="1"/>
                  </a:moveTo>
                  <a:lnTo>
                    <a:pt x="216" y="1"/>
                  </a:lnTo>
                  <a:lnTo>
                    <a:pt x="209" y="4"/>
                  </a:lnTo>
                  <a:lnTo>
                    <a:pt x="203" y="9"/>
                  </a:lnTo>
                  <a:lnTo>
                    <a:pt x="198" y="14"/>
                  </a:lnTo>
                  <a:lnTo>
                    <a:pt x="193" y="19"/>
                  </a:lnTo>
                  <a:lnTo>
                    <a:pt x="184" y="31"/>
                  </a:lnTo>
                  <a:lnTo>
                    <a:pt x="173" y="43"/>
                  </a:lnTo>
                  <a:lnTo>
                    <a:pt x="173" y="43"/>
                  </a:lnTo>
                  <a:lnTo>
                    <a:pt x="159" y="58"/>
                  </a:lnTo>
                  <a:lnTo>
                    <a:pt x="143" y="75"/>
                  </a:lnTo>
                  <a:lnTo>
                    <a:pt x="129" y="91"/>
                  </a:lnTo>
                  <a:lnTo>
                    <a:pt x="113" y="107"/>
                  </a:lnTo>
                  <a:lnTo>
                    <a:pt x="48" y="173"/>
                  </a:lnTo>
                  <a:lnTo>
                    <a:pt x="48" y="173"/>
                  </a:lnTo>
                  <a:lnTo>
                    <a:pt x="37" y="182"/>
                  </a:lnTo>
                  <a:lnTo>
                    <a:pt x="27" y="191"/>
                  </a:lnTo>
                  <a:lnTo>
                    <a:pt x="15" y="200"/>
                  </a:lnTo>
                  <a:lnTo>
                    <a:pt x="10" y="204"/>
                  </a:lnTo>
                  <a:lnTo>
                    <a:pt x="5" y="209"/>
                  </a:lnTo>
                  <a:lnTo>
                    <a:pt x="5" y="209"/>
                  </a:lnTo>
                  <a:lnTo>
                    <a:pt x="3" y="212"/>
                  </a:lnTo>
                  <a:lnTo>
                    <a:pt x="1" y="216"/>
                  </a:lnTo>
                  <a:lnTo>
                    <a:pt x="1" y="216"/>
                  </a:lnTo>
                  <a:lnTo>
                    <a:pt x="0" y="219"/>
                  </a:lnTo>
                  <a:lnTo>
                    <a:pt x="1" y="220"/>
                  </a:lnTo>
                  <a:lnTo>
                    <a:pt x="3" y="222"/>
                  </a:lnTo>
                  <a:lnTo>
                    <a:pt x="6" y="223"/>
                  </a:lnTo>
                  <a:lnTo>
                    <a:pt x="8" y="222"/>
                  </a:lnTo>
                  <a:lnTo>
                    <a:pt x="9" y="221"/>
                  </a:lnTo>
                  <a:lnTo>
                    <a:pt x="9" y="221"/>
                  </a:lnTo>
                  <a:lnTo>
                    <a:pt x="11" y="218"/>
                  </a:lnTo>
                  <a:lnTo>
                    <a:pt x="11" y="218"/>
                  </a:lnTo>
                  <a:lnTo>
                    <a:pt x="11" y="218"/>
                  </a:lnTo>
                  <a:lnTo>
                    <a:pt x="12" y="218"/>
                  </a:lnTo>
                  <a:lnTo>
                    <a:pt x="14" y="216"/>
                  </a:lnTo>
                  <a:lnTo>
                    <a:pt x="14" y="213"/>
                  </a:lnTo>
                  <a:lnTo>
                    <a:pt x="14" y="213"/>
                  </a:lnTo>
                  <a:lnTo>
                    <a:pt x="23" y="204"/>
                  </a:lnTo>
                  <a:lnTo>
                    <a:pt x="34" y="196"/>
                  </a:lnTo>
                  <a:lnTo>
                    <a:pt x="45" y="189"/>
                  </a:lnTo>
                  <a:lnTo>
                    <a:pt x="54" y="179"/>
                  </a:lnTo>
                  <a:lnTo>
                    <a:pt x="113" y="120"/>
                  </a:lnTo>
                  <a:lnTo>
                    <a:pt x="113" y="120"/>
                  </a:lnTo>
                  <a:lnTo>
                    <a:pt x="128" y="106"/>
                  </a:lnTo>
                  <a:lnTo>
                    <a:pt x="141" y="91"/>
                  </a:lnTo>
                  <a:lnTo>
                    <a:pt x="168" y="63"/>
                  </a:lnTo>
                  <a:lnTo>
                    <a:pt x="168" y="63"/>
                  </a:lnTo>
                  <a:lnTo>
                    <a:pt x="181" y="49"/>
                  </a:lnTo>
                  <a:lnTo>
                    <a:pt x="189" y="43"/>
                  </a:lnTo>
                  <a:lnTo>
                    <a:pt x="194" y="36"/>
                  </a:lnTo>
                  <a:lnTo>
                    <a:pt x="194" y="36"/>
                  </a:lnTo>
                  <a:lnTo>
                    <a:pt x="199" y="26"/>
                  </a:lnTo>
                  <a:lnTo>
                    <a:pt x="205" y="19"/>
                  </a:lnTo>
                  <a:lnTo>
                    <a:pt x="212" y="13"/>
                  </a:lnTo>
                  <a:lnTo>
                    <a:pt x="221" y="9"/>
                  </a:lnTo>
                  <a:lnTo>
                    <a:pt x="221" y="9"/>
                  </a:lnTo>
                  <a:lnTo>
                    <a:pt x="223" y="8"/>
                  </a:lnTo>
                  <a:lnTo>
                    <a:pt x="223" y="6"/>
                  </a:lnTo>
                  <a:lnTo>
                    <a:pt x="223" y="5"/>
                  </a:lnTo>
                  <a:lnTo>
                    <a:pt x="223" y="3"/>
                  </a:lnTo>
                  <a:lnTo>
                    <a:pt x="220" y="1"/>
                  </a:lnTo>
                  <a:lnTo>
                    <a:pt x="218" y="0"/>
                  </a:lnTo>
                  <a:lnTo>
                    <a:pt x="216" y="1"/>
                  </a:lnTo>
                  <a:lnTo>
                    <a:pt x="2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8" name="chenying0907 616"/>
            <p:cNvSpPr>
              <a:spLocks/>
            </p:cNvSpPr>
            <p:nvPr/>
          </p:nvSpPr>
          <p:spPr bwMode="auto">
            <a:xfrm>
              <a:off x="2190751" y="4446588"/>
              <a:ext cx="122238" cy="122238"/>
            </a:xfrm>
            <a:custGeom>
              <a:avLst/>
              <a:gdLst/>
              <a:ahLst/>
              <a:cxnLst>
                <a:cxn ang="0">
                  <a:pos x="223" y="2"/>
                </a:cxn>
                <a:cxn ang="0">
                  <a:pos x="223" y="2"/>
                </a:cxn>
                <a:cxn ang="0">
                  <a:pos x="221" y="5"/>
                </a:cxn>
                <a:cxn ang="0">
                  <a:pos x="218" y="8"/>
                </a:cxn>
                <a:cxn ang="0">
                  <a:pos x="211" y="12"/>
                </a:cxn>
                <a:cxn ang="0">
                  <a:pos x="205" y="15"/>
                </a:cxn>
                <a:cxn ang="0">
                  <a:pos x="203" y="18"/>
                </a:cxn>
                <a:cxn ang="0">
                  <a:pos x="200" y="20"/>
                </a:cxn>
                <a:cxn ang="0">
                  <a:pos x="200" y="20"/>
                </a:cxn>
                <a:cxn ang="0">
                  <a:pos x="178" y="50"/>
                </a:cxn>
                <a:cxn ang="0">
                  <a:pos x="178" y="50"/>
                </a:cxn>
                <a:cxn ang="0">
                  <a:pos x="164" y="69"/>
                </a:cxn>
                <a:cxn ang="0">
                  <a:pos x="149" y="87"/>
                </a:cxn>
                <a:cxn ang="0">
                  <a:pos x="133" y="104"/>
                </a:cxn>
                <a:cxn ang="0">
                  <a:pos x="115" y="121"/>
                </a:cxn>
                <a:cxn ang="0">
                  <a:pos x="115" y="121"/>
                </a:cxn>
                <a:cxn ang="0">
                  <a:pos x="86" y="146"/>
                </a:cxn>
                <a:cxn ang="0">
                  <a:pos x="56" y="170"/>
                </a:cxn>
                <a:cxn ang="0">
                  <a:pos x="41" y="183"/>
                </a:cxn>
                <a:cxn ang="0">
                  <a:pos x="27" y="195"/>
                </a:cxn>
                <a:cxn ang="0">
                  <a:pos x="14" y="210"/>
                </a:cxn>
                <a:cxn ang="0">
                  <a:pos x="1" y="224"/>
                </a:cxn>
                <a:cxn ang="0">
                  <a:pos x="1" y="224"/>
                </a:cxn>
                <a:cxn ang="0">
                  <a:pos x="0" y="225"/>
                </a:cxn>
                <a:cxn ang="0">
                  <a:pos x="0" y="227"/>
                </a:cxn>
                <a:cxn ang="0">
                  <a:pos x="2" y="230"/>
                </a:cxn>
                <a:cxn ang="0">
                  <a:pos x="3" y="231"/>
                </a:cxn>
                <a:cxn ang="0">
                  <a:pos x="5" y="232"/>
                </a:cxn>
                <a:cxn ang="0">
                  <a:pos x="6" y="231"/>
                </a:cxn>
                <a:cxn ang="0">
                  <a:pos x="8" y="230"/>
                </a:cxn>
                <a:cxn ang="0">
                  <a:pos x="8" y="230"/>
                </a:cxn>
                <a:cxn ang="0">
                  <a:pos x="21" y="215"/>
                </a:cxn>
                <a:cxn ang="0">
                  <a:pos x="35" y="200"/>
                </a:cxn>
                <a:cxn ang="0">
                  <a:pos x="50" y="187"/>
                </a:cxn>
                <a:cxn ang="0">
                  <a:pos x="66" y="174"/>
                </a:cxn>
                <a:cxn ang="0">
                  <a:pos x="98" y="148"/>
                </a:cxn>
                <a:cxn ang="0">
                  <a:pos x="129" y="122"/>
                </a:cxn>
                <a:cxn ang="0">
                  <a:pos x="129" y="122"/>
                </a:cxn>
                <a:cxn ang="0">
                  <a:pos x="144" y="107"/>
                </a:cxn>
                <a:cxn ang="0">
                  <a:pos x="158" y="93"/>
                </a:cxn>
                <a:cxn ang="0">
                  <a:pos x="170" y="77"/>
                </a:cxn>
                <a:cxn ang="0">
                  <a:pos x="181" y="61"/>
                </a:cxn>
                <a:cxn ang="0">
                  <a:pos x="181" y="61"/>
                </a:cxn>
                <a:cxn ang="0">
                  <a:pos x="189" y="51"/>
                </a:cxn>
                <a:cxn ang="0">
                  <a:pos x="197" y="39"/>
                </a:cxn>
                <a:cxn ang="0">
                  <a:pos x="206" y="29"/>
                </a:cxn>
                <a:cxn ang="0">
                  <a:pos x="211" y="25"/>
                </a:cxn>
                <a:cxn ang="0">
                  <a:pos x="217" y="22"/>
                </a:cxn>
                <a:cxn ang="0">
                  <a:pos x="217" y="22"/>
                </a:cxn>
                <a:cxn ang="0">
                  <a:pos x="222" y="19"/>
                </a:cxn>
                <a:cxn ang="0">
                  <a:pos x="225" y="14"/>
                </a:cxn>
                <a:cxn ang="0">
                  <a:pos x="231" y="7"/>
                </a:cxn>
                <a:cxn ang="0">
                  <a:pos x="231" y="7"/>
                </a:cxn>
                <a:cxn ang="0">
                  <a:pos x="232" y="5"/>
                </a:cxn>
                <a:cxn ang="0">
                  <a:pos x="232" y="3"/>
                </a:cxn>
                <a:cxn ang="0">
                  <a:pos x="231" y="2"/>
                </a:cxn>
                <a:cxn ang="0">
                  <a:pos x="230" y="1"/>
                </a:cxn>
                <a:cxn ang="0">
                  <a:pos x="228" y="0"/>
                </a:cxn>
                <a:cxn ang="0">
                  <a:pos x="226" y="0"/>
                </a:cxn>
                <a:cxn ang="0">
                  <a:pos x="225" y="0"/>
                </a:cxn>
                <a:cxn ang="0">
                  <a:pos x="223" y="2"/>
                </a:cxn>
                <a:cxn ang="0">
                  <a:pos x="223" y="2"/>
                </a:cxn>
              </a:cxnLst>
              <a:rect l="0" t="0" r="r" b="b"/>
              <a:pathLst>
                <a:path w="232" h="232">
                  <a:moveTo>
                    <a:pt x="223" y="2"/>
                  </a:moveTo>
                  <a:lnTo>
                    <a:pt x="223" y="2"/>
                  </a:lnTo>
                  <a:lnTo>
                    <a:pt x="221" y="5"/>
                  </a:lnTo>
                  <a:lnTo>
                    <a:pt x="218" y="8"/>
                  </a:lnTo>
                  <a:lnTo>
                    <a:pt x="211" y="12"/>
                  </a:lnTo>
                  <a:lnTo>
                    <a:pt x="205" y="15"/>
                  </a:lnTo>
                  <a:lnTo>
                    <a:pt x="203" y="18"/>
                  </a:lnTo>
                  <a:lnTo>
                    <a:pt x="200" y="20"/>
                  </a:lnTo>
                  <a:lnTo>
                    <a:pt x="200" y="20"/>
                  </a:lnTo>
                  <a:lnTo>
                    <a:pt x="178" y="50"/>
                  </a:lnTo>
                  <a:lnTo>
                    <a:pt x="178" y="50"/>
                  </a:lnTo>
                  <a:lnTo>
                    <a:pt x="164" y="69"/>
                  </a:lnTo>
                  <a:lnTo>
                    <a:pt x="149" y="87"/>
                  </a:lnTo>
                  <a:lnTo>
                    <a:pt x="133" y="104"/>
                  </a:lnTo>
                  <a:lnTo>
                    <a:pt x="115" y="121"/>
                  </a:lnTo>
                  <a:lnTo>
                    <a:pt x="115" y="121"/>
                  </a:lnTo>
                  <a:lnTo>
                    <a:pt x="86" y="146"/>
                  </a:lnTo>
                  <a:lnTo>
                    <a:pt x="56" y="170"/>
                  </a:lnTo>
                  <a:lnTo>
                    <a:pt x="41" y="183"/>
                  </a:lnTo>
                  <a:lnTo>
                    <a:pt x="27" y="195"/>
                  </a:lnTo>
                  <a:lnTo>
                    <a:pt x="14" y="210"/>
                  </a:lnTo>
                  <a:lnTo>
                    <a:pt x="1" y="224"/>
                  </a:lnTo>
                  <a:lnTo>
                    <a:pt x="1" y="224"/>
                  </a:lnTo>
                  <a:lnTo>
                    <a:pt x="0" y="225"/>
                  </a:lnTo>
                  <a:lnTo>
                    <a:pt x="0" y="227"/>
                  </a:lnTo>
                  <a:lnTo>
                    <a:pt x="2" y="230"/>
                  </a:lnTo>
                  <a:lnTo>
                    <a:pt x="3" y="231"/>
                  </a:lnTo>
                  <a:lnTo>
                    <a:pt x="5" y="232"/>
                  </a:lnTo>
                  <a:lnTo>
                    <a:pt x="6" y="231"/>
                  </a:lnTo>
                  <a:lnTo>
                    <a:pt x="8" y="230"/>
                  </a:lnTo>
                  <a:lnTo>
                    <a:pt x="8" y="230"/>
                  </a:lnTo>
                  <a:lnTo>
                    <a:pt x="21" y="215"/>
                  </a:lnTo>
                  <a:lnTo>
                    <a:pt x="35" y="200"/>
                  </a:lnTo>
                  <a:lnTo>
                    <a:pt x="50" y="187"/>
                  </a:lnTo>
                  <a:lnTo>
                    <a:pt x="66" y="174"/>
                  </a:lnTo>
                  <a:lnTo>
                    <a:pt x="98" y="148"/>
                  </a:lnTo>
                  <a:lnTo>
                    <a:pt x="129" y="122"/>
                  </a:lnTo>
                  <a:lnTo>
                    <a:pt x="129" y="122"/>
                  </a:lnTo>
                  <a:lnTo>
                    <a:pt x="144" y="107"/>
                  </a:lnTo>
                  <a:lnTo>
                    <a:pt x="158" y="93"/>
                  </a:lnTo>
                  <a:lnTo>
                    <a:pt x="170" y="77"/>
                  </a:lnTo>
                  <a:lnTo>
                    <a:pt x="181" y="61"/>
                  </a:lnTo>
                  <a:lnTo>
                    <a:pt x="181" y="61"/>
                  </a:lnTo>
                  <a:lnTo>
                    <a:pt x="189" y="51"/>
                  </a:lnTo>
                  <a:lnTo>
                    <a:pt x="197" y="39"/>
                  </a:lnTo>
                  <a:lnTo>
                    <a:pt x="206" y="29"/>
                  </a:lnTo>
                  <a:lnTo>
                    <a:pt x="211" y="25"/>
                  </a:lnTo>
                  <a:lnTo>
                    <a:pt x="217" y="22"/>
                  </a:lnTo>
                  <a:lnTo>
                    <a:pt x="217" y="22"/>
                  </a:lnTo>
                  <a:lnTo>
                    <a:pt x="222" y="19"/>
                  </a:lnTo>
                  <a:lnTo>
                    <a:pt x="225" y="14"/>
                  </a:lnTo>
                  <a:lnTo>
                    <a:pt x="231" y="7"/>
                  </a:lnTo>
                  <a:lnTo>
                    <a:pt x="231" y="7"/>
                  </a:lnTo>
                  <a:lnTo>
                    <a:pt x="232" y="5"/>
                  </a:lnTo>
                  <a:lnTo>
                    <a:pt x="232" y="3"/>
                  </a:lnTo>
                  <a:lnTo>
                    <a:pt x="231" y="2"/>
                  </a:lnTo>
                  <a:lnTo>
                    <a:pt x="230" y="1"/>
                  </a:lnTo>
                  <a:lnTo>
                    <a:pt x="228" y="0"/>
                  </a:lnTo>
                  <a:lnTo>
                    <a:pt x="226" y="0"/>
                  </a:lnTo>
                  <a:lnTo>
                    <a:pt x="225" y="0"/>
                  </a:lnTo>
                  <a:lnTo>
                    <a:pt x="223" y="2"/>
                  </a:lnTo>
                  <a:lnTo>
                    <a:pt x="22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9" name="chenying0907 617"/>
            <p:cNvSpPr>
              <a:spLocks/>
            </p:cNvSpPr>
            <p:nvPr/>
          </p:nvSpPr>
          <p:spPr bwMode="auto">
            <a:xfrm>
              <a:off x="2200276" y="4495800"/>
              <a:ext cx="103188" cy="106363"/>
            </a:xfrm>
            <a:custGeom>
              <a:avLst/>
              <a:gdLst/>
              <a:ahLst/>
              <a:cxnLst>
                <a:cxn ang="0">
                  <a:pos x="185" y="4"/>
                </a:cxn>
                <a:cxn ang="0">
                  <a:pos x="180" y="15"/>
                </a:cxn>
                <a:cxn ang="0">
                  <a:pos x="172" y="26"/>
                </a:cxn>
                <a:cxn ang="0">
                  <a:pos x="152" y="46"/>
                </a:cxn>
                <a:cxn ang="0">
                  <a:pos x="141" y="60"/>
                </a:cxn>
                <a:cxn ang="0">
                  <a:pos x="116" y="85"/>
                </a:cxn>
                <a:cxn ang="0">
                  <a:pos x="102" y="96"/>
                </a:cxn>
                <a:cxn ang="0">
                  <a:pos x="76" y="122"/>
                </a:cxn>
                <a:cxn ang="0">
                  <a:pos x="49" y="149"/>
                </a:cxn>
                <a:cxn ang="0">
                  <a:pos x="36" y="160"/>
                </a:cxn>
                <a:cxn ang="0">
                  <a:pos x="13" y="181"/>
                </a:cxn>
                <a:cxn ang="0">
                  <a:pos x="1" y="191"/>
                </a:cxn>
                <a:cxn ang="0">
                  <a:pos x="0" y="197"/>
                </a:cxn>
                <a:cxn ang="0">
                  <a:pos x="4" y="199"/>
                </a:cxn>
                <a:cxn ang="0">
                  <a:pos x="5" y="199"/>
                </a:cxn>
                <a:cxn ang="0">
                  <a:pos x="15" y="194"/>
                </a:cxn>
                <a:cxn ang="0">
                  <a:pos x="17" y="193"/>
                </a:cxn>
                <a:cxn ang="0">
                  <a:pos x="18" y="190"/>
                </a:cxn>
                <a:cxn ang="0">
                  <a:pos x="18" y="188"/>
                </a:cxn>
                <a:cxn ang="0">
                  <a:pos x="55" y="156"/>
                </a:cxn>
                <a:cxn ang="0">
                  <a:pos x="70" y="142"/>
                </a:cxn>
                <a:cxn ang="0">
                  <a:pos x="99" y="112"/>
                </a:cxn>
                <a:cxn ang="0">
                  <a:pos x="115" y="98"/>
                </a:cxn>
                <a:cxn ang="0">
                  <a:pos x="142" y="73"/>
                </a:cxn>
                <a:cxn ang="0">
                  <a:pos x="164" y="45"/>
                </a:cxn>
                <a:cxn ang="0">
                  <a:pos x="169" y="40"/>
                </a:cxn>
                <a:cxn ang="0">
                  <a:pos x="182" y="27"/>
                </a:cxn>
                <a:cxn ang="0">
                  <a:pos x="189" y="18"/>
                </a:cxn>
                <a:cxn ang="0">
                  <a:pos x="193" y="6"/>
                </a:cxn>
                <a:cxn ang="0">
                  <a:pos x="193" y="4"/>
                </a:cxn>
                <a:cxn ang="0">
                  <a:pos x="190" y="1"/>
                </a:cxn>
                <a:cxn ang="0">
                  <a:pos x="187" y="1"/>
                </a:cxn>
                <a:cxn ang="0">
                  <a:pos x="185" y="4"/>
                </a:cxn>
              </a:cxnLst>
              <a:rect l="0" t="0" r="r" b="b"/>
              <a:pathLst>
                <a:path w="193" h="199">
                  <a:moveTo>
                    <a:pt x="185" y="4"/>
                  </a:moveTo>
                  <a:lnTo>
                    <a:pt x="185" y="4"/>
                  </a:lnTo>
                  <a:lnTo>
                    <a:pt x="183" y="9"/>
                  </a:lnTo>
                  <a:lnTo>
                    <a:pt x="180" y="15"/>
                  </a:lnTo>
                  <a:lnTo>
                    <a:pt x="176" y="21"/>
                  </a:lnTo>
                  <a:lnTo>
                    <a:pt x="172" y="26"/>
                  </a:lnTo>
                  <a:lnTo>
                    <a:pt x="161" y="36"/>
                  </a:lnTo>
                  <a:lnTo>
                    <a:pt x="152" y="46"/>
                  </a:lnTo>
                  <a:lnTo>
                    <a:pt x="152" y="46"/>
                  </a:lnTo>
                  <a:lnTo>
                    <a:pt x="141" y="60"/>
                  </a:lnTo>
                  <a:lnTo>
                    <a:pt x="128" y="72"/>
                  </a:lnTo>
                  <a:lnTo>
                    <a:pt x="116" y="85"/>
                  </a:lnTo>
                  <a:lnTo>
                    <a:pt x="102" y="96"/>
                  </a:lnTo>
                  <a:lnTo>
                    <a:pt x="102" y="96"/>
                  </a:lnTo>
                  <a:lnTo>
                    <a:pt x="88" y="108"/>
                  </a:lnTo>
                  <a:lnTo>
                    <a:pt x="76" y="122"/>
                  </a:lnTo>
                  <a:lnTo>
                    <a:pt x="62" y="136"/>
                  </a:lnTo>
                  <a:lnTo>
                    <a:pt x="49" y="149"/>
                  </a:lnTo>
                  <a:lnTo>
                    <a:pt x="49" y="149"/>
                  </a:lnTo>
                  <a:lnTo>
                    <a:pt x="36" y="160"/>
                  </a:lnTo>
                  <a:lnTo>
                    <a:pt x="24" y="170"/>
                  </a:lnTo>
                  <a:lnTo>
                    <a:pt x="13" y="181"/>
                  </a:lnTo>
                  <a:lnTo>
                    <a:pt x="1" y="191"/>
                  </a:lnTo>
                  <a:lnTo>
                    <a:pt x="1" y="191"/>
                  </a:lnTo>
                  <a:lnTo>
                    <a:pt x="0" y="194"/>
                  </a:lnTo>
                  <a:lnTo>
                    <a:pt x="0" y="197"/>
                  </a:lnTo>
                  <a:lnTo>
                    <a:pt x="2" y="199"/>
                  </a:lnTo>
                  <a:lnTo>
                    <a:pt x="4" y="199"/>
                  </a:lnTo>
                  <a:lnTo>
                    <a:pt x="5" y="199"/>
                  </a:lnTo>
                  <a:lnTo>
                    <a:pt x="5" y="199"/>
                  </a:lnTo>
                  <a:lnTo>
                    <a:pt x="11" y="197"/>
                  </a:lnTo>
                  <a:lnTo>
                    <a:pt x="15" y="194"/>
                  </a:lnTo>
                  <a:lnTo>
                    <a:pt x="15" y="194"/>
                  </a:lnTo>
                  <a:lnTo>
                    <a:pt x="17" y="193"/>
                  </a:lnTo>
                  <a:lnTo>
                    <a:pt x="18" y="192"/>
                  </a:lnTo>
                  <a:lnTo>
                    <a:pt x="18" y="190"/>
                  </a:lnTo>
                  <a:lnTo>
                    <a:pt x="18" y="188"/>
                  </a:lnTo>
                  <a:lnTo>
                    <a:pt x="18" y="188"/>
                  </a:lnTo>
                  <a:lnTo>
                    <a:pt x="36" y="172"/>
                  </a:lnTo>
                  <a:lnTo>
                    <a:pt x="55" y="156"/>
                  </a:lnTo>
                  <a:lnTo>
                    <a:pt x="55" y="156"/>
                  </a:lnTo>
                  <a:lnTo>
                    <a:pt x="70" y="142"/>
                  </a:lnTo>
                  <a:lnTo>
                    <a:pt x="85" y="126"/>
                  </a:lnTo>
                  <a:lnTo>
                    <a:pt x="99" y="112"/>
                  </a:lnTo>
                  <a:lnTo>
                    <a:pt x="115" y="98"/>
                  </a:lnTo>
                  <a:lnTo>
                    <a:pt x="115" y="98"/>
                  </a:lnTo>
                  <a:lnTo>
                    <a:pt x="128" y="86"/>
                  </a:lnTo>
                  <a:lnTo>
                    <a:pt x="142" y="73"/>
                  </a:lnTo>
                  <a:lnTo>
                    <a:pt x="154" y="60"/>
                  </a:lnTo>
                  <a:lnTo>
                    <a:pt x="164" y="45"/>
                  </a:lnTo>
                  <a:lnTo>
                    <a:pt x="164" y="45"/>
                  </a:lnTo>
                  <a:lnTo>
                    <a:pt x="169" y="40"/>
                  </a:lnTo>
                  <a:lnTo>
                    <a:pt x="173" y="36"/>
                  </a:lnTo>
                  <a:lnTo>
                    <a:pt x="182" y="27"/>
                  </a:lnTo>
                  <a:lnTo>
                    <a:pt x="186" y="23"/>
                  </a:lnTo>
                  <a:lnTo>
                    <a:pt x="189" y="18"/>
                  </a:lnTo>
                  <a:lnTo>
                    <a:pt x="192" y="12"/>
                  </a:lnTo>
                  <a:lnTo>
                    <a:pt x="193" y="6"/>
                  </a:lnTo>
                  <a:lnTo>
                    <a:pt x="193" y="6"/>
                  </a:lnTo>
                  <a:lnTo>
                    <a:pt x="193" y="4"/>
                  </a:lnTo>
                  <a:lnTo>
                    <a:pt x="193" y="3"/>
                  </a:lnTo>
                  <a:lnTo>
                    <a:pt x="190" y="1"/>
                  </a:lnTo>
                  <a:lnTo>
                    <a:pt x="188" y="0"/>
                  </a:lnTo>
                  <a:lnTo>
                    <a:pt x="187" y="1"/>
                  </a:lnTo>
                  <a:lnTo>
                    <a:pt x="185" y="2"/>
                  </a:lnTo>
                  <a:lnTo>
                    <a:pt x="185" y="4"/>
                  </a:lnTo>
                  <a:lnTo>
                    <a:pt x="1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0" name="chenying0907 618"/>
            <p:cNvSpPr>
              <a:spLocks/>
            </p:cNvSpPr>
            <p:nvPr/>
          </p:nvSpPr>
          <p:spPr bwMode="auto">
            <a:xfrm>
              <a:off x="2235201" y="4533900"/>
              <a:ext cx="73025" cy="82550"/>
            </a:xfrm>
            <a:custGeom>
              <a:avLst/>
              <a:gdLst/>
              <a:ahLst/>
              <a:cxnLst>
                <a:cxn ang="0">
                  <a:pos x="128" y="4"/>
                </a:cxn>
                <a:cxn ang="0">
                  <a:pos x="128" y="4"/>
                </a:cxn>
                <a:cxn ang="0">
                  <a:pos x="126" y="10"/>
                </a:cxn>
                <a:cxn ang="0">
                  <a:pos x="122" y="14"/>
                </a:cxn>
                <a:cxn ang="0">
                  <a:pos x="114" y="24"/>
                </a:cxn>
                <a:cxn ang="0">
                  <a:pos x="104" y="33"/>
                </a:cxn>
                <a:cxn ang="0">
                  <a:pos x="95" y="42"/>
                </a:cxn>
                <a:cxn ang="0">
                  <a:pos x="95" y="42"/>
                </a:cxn>
                <a:cxn ang="0">
                  <a:pos x="78" y="62"/>
                </a:cxn>
                <a:cxn ang="0">
                  <a:pos x="59" y="83"/>
                </a:cxn>
                <a:cxn ang="0">
                  <a:pos x="59" y="83"/>
                </a:cxn>
                <a:cxn ang="0">
                  <a:pos x="50" y="94"/>
                </a:cxn>
                <a:cxn ang="0">
                  <a:pos x="42" y="106"/>
                </a:cxn>
                <a:cxn ang="0">
                  <a:pos x="32" y="116"/>
                </a:cxn>
                <a:cxn ang="0">
                  <a:pos x="27" y="121"/>
                </a:cxn>
                <a:cxn ang="0">
                  <a:pos x="22" y="126"/>
                </a:cxn>
                <a:cxn ang="0">
                  <a:pos x="22" y="126"/>
                </a:cxn>
                <a:cxn ang="0">
                  <a:pos x="16" y="131"/>
                </a:cxn>
                <a:cxn ang="0">
                  <a:pos x="10" y="137"/>
                </a:cxn>
                <a:cxn ang="0">
                  <a:pos x="4" y="143"/>
                </a:cxn>
                <a:cxn ang="0">
                  <a:pos x="0" y="150"/>
                </a:cxn>
                <a:cxn ang="0">
                  <a:pos x="0" y="150"/>
                </a:cxn>
                <a:cxn ang="0">
                  <a:pos x="0" y="152"/>
                </a:cxn>
                <a:cxn ang="0">
                  <a:pos x="0" y="154"/>
                </a:cxn>
                <a:cxn ang="0">
                  <a:pos x="2" y="156"/>
                </a:cxn>
                <a:cxn ang="0">
                  <a:pos x="4" y="157"/>
                </a:cxn>
                <a:cxn ang="0">
                  <a:pos x="7" y="157"/>
                </a:cxn>
                <a:cxn ang="0">
                  <a:pos x="8" y="156"/>
                </a:cxn>
                <a:cxn ang="0">
                  <a:pos x="9" y="154"/>
                </a:cxn>
                <a:cxn ang="0">
                  <a:pos x="9" y="154"/>
                </a:cxn>
                <a:cxn ang="0">
                  <a:pos x="12" y="150"/>
                </a:cxn>
                <a:cxn ang="0">
                  <a:pos x="15" y="145"/>
                </a:cxn>
                <a:cxn ang="0">
                  <a:pos x="23" y="137"/>
                </a:cxn>
                <a:cxn ang="0">
                  <a:pos x="42" y="122"/>
                </a:cxn>
                <a:cxn ang="0">
                  <a:pos x="42" y="122"/>
                </a:cxn>
                <a:cxn ang="0">
                  <a:pos x="44" y="119"/>
                </a:cxn>
                <a:cxn ang="0">
                  <a:pos x="47" y="115"/>
                </a:cxn>
                <a:cxn ang="0">
                  <a:pos x="51" y="108"/>
                </a:cxn>
                <a:cxn ang="0">
                  <a:pos x="51" y="108"/>
                </a:cxn>
                <a:cxn ang="0">
                  <a:pos x="63" y="92"/>
                </a:cxn>
                <a:cxn ang="0">
                  <a:pos x="77" y="78"/>
                </a:cxn>
                <a:cxn ang="0">
                  <a:pos x="77" y="78"/>
                </a:cxn>
                <a:cxn ang="0">
                  <a:pos x="94" y="58"/>
                </a:cxn>
                <a:cxn ang="0">
                  <a:pos x="113" y="37"/>
                </a:cxn>
                <a:cxn ang="0">
                  <a:pos x="113" y="37"/>
                </a:cxn>
                <a:cxn ang="0">
                  <a:pos x="126" y="23"/>
                </a:cxn>
                <a:cxn ang="0">
                  <a:pos x="133" y="16"/>
                </a:cxn>
                <a:cxn ang="0">
                  <a:pos x="136" y="12"/>
                </a:cxn>
                <a:cxn ang="0">
                  <a:pos x="138" y="6"/>
                </a:cxn>
                <a:cxn ang="0">
                  <a:pos x="138" y="6"/>
                </a:cxn>
                <a:cxn ang="0">
                  <a:pos x="138" y="4"/>
                </a:cxn>
                <a:cxn ang="0">
                  <a:pos x="137" y="3"/>
                </a:cxn>
                <a:cxn ang="0">
                  <a:pos x="136" y="1"/>
                </a:cxn>
                <a:cxn ang="0">
                  <a:pos x="134" y="1"/>
                </a:cxn>
                <a:cxn ang="0">
                  <a:pos x="133" y="0"/>
                </a:cxn>
                <a:cxn ang="0">
                  <a:pos x="130" y="1"/>
                </a:cxn>
                <a:cxn ang="0">
                  <a:pos x="129" y="2"/>
                </a:cxn>
                <a:cxn ang="0">
                  <a:pos x="128" y="4"/>
                </a:cxn>
                <a:cxn ang="0">
                  <a:pos x="128" y="4"/>
                </a:cxn>
              </a:cxnLst>
              <a:rect l="0" t="0" r="r" b="b"/>
              <a:pathLst>
                <a:path w="138" h="157">
                  <a:moveTo>
                    <a:pt x="128" y="4"/>
                  </a:moveTo>
                  <a:lnTo>
                    <a:pt x="128" y="4"/>
                  </a:lnTo>
                  <a:lnTo>
                    <a:pt x="126" y="10"/>
                  </a:lnTo>
                  <a:lnTo>
                    <a:pt x="122" y="14"/>
                  </a:lnTo>
                  <a:lnTo>
                    <a:pt x="114" y="24"/>
                  </a:lnTo>
                  <a:lnTo>
                    <a:pt x="104" y="33"/>
                  </a:lnTo>
                  <a:lnTo>
                    <a:pt x="95" y="42"/>
                  </a:lnTo>
                  <a:lnTo>
                    <a:pt x="95" y="42"/>
                  </a:lnTo>
                  <a:lnTo>
                    <a:pt x="78" y="62"/>
                  </a:lnTo>
                  <a:lnTo>
                    <a:pt x="59" y="83"/>
                  </a:lnTo>
                  <a:lnTo>
                    <a:pt x="59" y="83"/>
                  </a:lnTo>
                  <a:lnTo>
                    <a:pt x="50" y="94"/>
                  </a:lnTo>
                  <a:lnTo>
                    <a:pt x="42" y="106"/>
                  </a:lnTo>
                  <a:lnTo>
                    <a:pt x="32" y="116"/>
                  </a:lnTo>
                  <a:lnTo>
                    <a:pt x="27" y="121"/>
                  </a:lnTo>
                  <a:lnTo>
                    <a:pt x="22" y="126"/>
                  </a:lnTo>
                  <a:lnTo>
                    <a:pt x="22" y="126"/>
                  </a:lnTo>
                  <a:lnTo>
                    <a:pt x="16" y="131"/>
                  </a:lnTo>
                  <a:lnTo>
                    <a:pt x="10" y="137"/>
                  </a:lnTo>
                  <a:lnTo>
                    <a:pt x="4" y="143"/>
                  </a:lnTo>
                  <a:lnTo>
                    <a:pt x="0" y="150"/>
                  </a:lnTo>
                  <a:lnTo>
                    <a:pt x="0" y="150"/>
                  </a:lnTo>
                  <a:lnTo>
                    <a:pt x="0" y="152"/>
                  </a:lnTo>
                  <a:lnTo>
                    <a:pt x="0" y="154"/>
                  </a:lnTo>
                  <a:lnTo>
                    <a:pt x="2" y="156"/>
                  </a:lnTo>
                  <a:lnTo>
                    <a:pt x="4" y="157"/>
                  </a:lnTo>
                  <a:lnTo>
                    <a:pt x="7" y="157"/>
                  </a:lnTo>
                  <a:lnTo>
                    <a:pt x="8" y="156"/>
                  </a:lnTo>
                  <a:lnTo>
                    <a:pt x="9" y="154"/>
                  </a:lnTo>
                  <a:lnTo>
                    <a:pt x="9" y="154"/>
                  </a:lnTo>
                  <a:lnTo>
                    <a:pt x="12" y="150"/>
                  </a:lnTo>
                  <a:lnTo>
                    <a:pt x="15" y="145"/>
                  </a:lnTo>
                  <a:lnTo>
                    <a:pt x="23" y="137"/>
                  </a:lnTo>
                  <a:lnTo>
                    <a:pt x="42" y="122"/>
                  </a:lnTo>
                  <a:lnTo>
                    <a:pt x="42" y="122"/>
                  </a:lnTo>
                  <a:lnTo>
                    <a:pt x="44" y="119"/>
                  </a:lnTo>
                  <a:lnTo>
                    <a:pt x="47" y="115"/>
                  </a:lnTo>
                  <a:lnTo>
                    <a:pt x="51" y="108"/>
                  </a:lnTo>
                  <a:lnTo>
                    <a:pt x="51" y="108"/>
                  </a:lnTo>
                  <a:lnTo>
                    <a:pt x="63" y="92"/>
                  </a:lnTo>
                  <a:lnTo>
                    <a:pt x="77" y="78"/>
                  </a:lnTo>
                  <a:lnTo>
                    <a:pt x="77" y="78"/>
                  </a:lnTo>
                  <a:lnTo>
                    <a:pt x="94" y="58"/>
                  </a:lnTo>
                  <a:lnTo>
                    <a:pt x="113" y="37"/>
                  </a:lnTo>
                  <a:lnTo>
                    <a:pt x="113" y="37"/>
                  </a:lnTo>
                  <a:lnTo>
                    <a:pt x="126" y="23"/>
                  </a:lnTo>
                  <a:lnTo>
                    <a:pt x="133" y="16"/>
                  </a:lnTo>
                  <a:lnTo>
                    <a:pt x="136" y="12"/>
                  </a:lnTo>
                  <a:lnTo>
                    <a:pt x="138" y="6"/>
                  </a:lnTo>
                  <a:lnTo>
                    <a:pt x="138" y="6"/>
                  </a:lnTo>
                  <a:lnTo>
                    <a:pt x="138" y="4"/>
                  </a:lnTo>
                  <a:lnTo>
                    <a:pt x="137" y="3"/>
                  </a:lnTo>
                  <a:lnTo>
                    <a:pt x="136" y="1"/>
                  </a:lnTo>
                  <a:lnTo>
                    <a:pt x="134" y="1"/>
                  </a:lnTo>
                  <a:lnTo>
                    <a:pt x="133" y="0"/>
                  </a:lnTo>
                  <a:lnTo>
                    <a:pt x="130" y="1"/>
                  </a:lnTo>
                  <a:lnTo>
                    <a:pt x="129" y="2"/>
                  </a:lnTo>
                  <a:lnTo>
                    <a:pt x="128" y="4"/>
                  </a:lnTo>
                  <a:lnTo>
                    <a:pt x="1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1" name="chenying0907 619"/>
            <p:cNvSpPr>
              <a:spLocks/>
            </p:cNvSpPr>
            <p:nvPr/>
          </p:nvSpPr>
          <p:spPr bwMode="auto">
            <a:xfrm>
              <a:off x="2265363" y="4567238"/>
              <a:ext cx="55563" cy="61913"/>
            </a:xfrm>
            <a:custGeom>
              <a:avLst/>
              <a:gdLst/>
              <a:ahLst/>
              <a:cxnLst>
                <a:cxn ang="0">
                  <a:pos x="96" y="1"/>
                </a:cxn>
                <a:cxn ang="0">
                  <a:pos x="96" y="1"/>
                </a:cxn>
                <a:cxn ang="0">
                  <a:pos x="70" y="27"/>
                </a:cxn>
                <a:cxn ang="0">
                  <a:pos x="44" y="53"/>
                </a:cxn>
                <a:cxn ang="0">
                  <a:pos x="31" y="66"/>
                </a:cxn>
                <a:cxn ang="0">
                  <a:pos x="19" y="81"/>
                </a:cxn>
                <a:cxn ang="0">
                  <a:pos x="8" y="95"/>
                </a:cxn>
                <a:cxn ang="0">
                  <a:pos x="0" y="112"/>
                </a:cxn>
                <a:cxn ang="0">
                  <a:pos x="0" y="112"/>
                </a:cxn>
                <a:cxn ang="0">
                  <a:pos x="0" y="114"/>
                </a:cxn>
                <a:cxn ang="0">
                  <a:pos x="0" y="116"/>
                </a:cxn>
                <a:cxn ang="0">
                  <a:pos x="3" y="118"/>
                </a:cxn>
                <a:cxn ang="0">
                  <a:pos x="4" y="119"/>
                </a:cxn>
                <a:cxn ang="0">
                  <a:pos x="6" y="119"/>
                </a:cxn>
                <a:cxn ang="0">
                  <a:pos x="7" y="118"/>
                </a:cxn>
                <a:cxn ang="0">
                  <a:pos x="8" y="116"/>
                </a:cxn>
                <a:cxn ang="0">
                  <a:pos x="8" y="116"/>
                </a:cxn>
                <a:cxn ang="0">
                  <a:pos x="17" y="100"/>
                </a:cxn>
                <a:cxn ang="0">
                  <a:pos x="27" y="86"/>
                </a:cxn>
                <a:cxn ang="0">
                  <a:pos x="38" y="72"/>
                </a:cxn>
                <a:cxn ang="0">
                  <a:pos x="51" y="58"/>
                </a:cxn>
                <a:cxn ang="0">
                  <a:pos x="77" y="33"/>
                </a:cxn>
                <a:cxn ang="0">
                  <a:pos x="102" y="9"/>
                </a:cxn>
                <a:cxn ang="0">
                  <a:pos x="102" y="9"/>
                </a:cxn>
                <a:cxn ang="0">
                  <a:pos x="103" y="6"/>
                </a:cxn>
                <a:cxn ang="0">
                  <a:pos x="104" y="4"/>
                </a:cxn>
                <a:cxn ang="0">
                  <a:pos x="103" y="3"/>
                </a:cxn>
                <a:cxn ang="0">
                  <a:pos x="102" y="1"/>
                </a:cxn>
                <a:cxn ang="0">
                  <a:pos x="101" y="0"/>
                </a:cxn>
                <a:cxn ang="0">
                  <a:pos x="99" y="0"/>
                </a:cxn>
                <a:cxn ang="0">
                  <a:pos x="98" y="0"/>
                </a:cxn>
                <a:cxn ang="0">
                  <a:pos x="96" y="1"/>
                </a:cxn>
                <a:cxn ang="0">
                  <a:pos x="96" y="1"/>
                </a:cxn>
              </a:cxnLst>
              <a:rect l="0" t="0" r="r" b="b"/>
              <a:pathLst>
                <a:path w="104" h="119">
                  <a:moveTo>
                    <a:pt x="96" y="1"/>
                  </a:moveTo>
                  <a:lnTo>
                    <a:pt x="96" y="1"/>
                  </a:lnTo>
                  <a:lnTo>
                    <a:pt x="70" y="27"/>
                  </a:lnTo>
                  <a:lnTo>
                    <a:pt x="44" y="53"/>
                  </a:lnTo>
                  <a:lnTo>
                    <a:pt x="31" y="66"/>
                  </a:lnTo>
                  <a:lnTo>
                    <a:pt x="19" y="81"/>
                  </a:lnTo>
                  <a:lnTo>
                    <a:pt x="8" y="95"/>
                  </a:lnTo>
                  <a:lnTo>
                    <a:pt x="0" y="112"/>
                  </a:lnTo>
                  <a:lnTo>
                    <a:pt x="0" y="112"/>
                  </a:lnTo>
                  <a:lnTo>
                    <a:pt x="0" y="114"/>
                  </a:lnTo>
                  <a:lnTo>
                    <a:pt x="0" y="116"/>
                  </a:lnTo>
                  <a:lnTo>
                    <a:pt x="3" y="118"/>
                  </a:lnTo>
                  <a:lnTo>
                    <a:pt x="4" y="119"/>
                  </a:lnTo>
                  <a:lnTo>
                    <a:pt x="6" y="119"/>
                  </a:lnTo>
                  <a:lnTo>
                    <a:pt x="7" y="118"/>
                  </a:lnTo>
                  <a:lnTo>
                    <a:pt x="8" y="116"/>
                  </a:lnTo>
                  <a:lnTo>
                    <a:pt x="8" y="116"/>
                  </a:lnTo>
                  <a:lnTo>
                    <a:pt x="17" y="100"/>
                  </a:lnTo>
                  <a:lnTo>
                    <a:pt x="27" y="86"/>
                  </a:lnTo>
                  <a:lnTo>
                    <a:pt x="38" y="72"/>
                  </a:lnTo>
                  <a:lnTo>
                    <a:pt x="51" y="58"/>
                  </a:lnTo>
                  <a:lnTo>
                    <a:pt x="77" y="33"/>
                  </a:lnTo>
                  <a:lnTo>
                    <a:pt x="102" y="9"/>
                  </a:lnTo>
                  <a:lnTo>
                    <a:pt x="102" y="9"/>
                  </a:lnTo>
                  <a:lnTo>
                    <a:pt x="103" y="6"/>
                  </a:lnTo>
                  <a:lnTo>
                    <a:pt x="104" y="4"/>
                  </a:lnTo>
                  <a:lnTo>
                    <a:pt x="103" y="3"/>
                  </a:lnTo>
                  <a:lnTo>
                    <a:pt x="102" y="1"/>
                  </a:lnTo>
                  <a:lnTo>
                    <a:pt x="101" y="0"/>
                  </a:lnTo>
                  <a:lnTo>
                    <a:pt x="99" y="0"/>
                  </a:lnTo>
                  <a:lnTo>
                    <a:pt x="98" y="0"/>
                  </a:lnTo>
                  <a:lnTo>
                    <a:pt x="96" y="1"/>
                  </a:lnTo>
                  <a:lnTo>
                    <a:pt x="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2" name="chenying0907 620"/>
            <p:cNvSpPr>
              <a:spLocks/>
            </p:cNvSpPr>
            <p:nvPr/>
          </p:nvSpPr>
          <p:spPr bwMode="auto">
            <a:xfrm>
              <a:off x="2359026" y="4152900"/>
              <a:ext cx="84138" cy="90488"/>
            </a:xfrm>
            <a:custGeom>
              <a:avLst/>
              <a:gdLst/>
              <a:ahLst/>
              <a:cxnLst>
                <a:cxn ang="0">
                  <a:pos x="154" y="1"/>
                </a:cxn>
                <a:cxn ang="0">
                  <a:pos x="154" y="1"/>
                </a:cxn>
                <a:cxn ang="0">
                  <a:pos x="142" y="10"/>
                </a:cxn>
                <a:cxn ang="0">
                  <a:pos x="132" y="18"/>
                </a:cxn>
                <a:cxn ang="0">
                  <a:pos x="112" y="36"/>
                </a:cxn>
                <a:cxn ang="0">
                  <a:pos x="93" y="56"/>
                </a:cxn>
                <a:cxn ang="0">
                  <a:pos x="75" y="76"/>
                </a:cxn>
                <a:cxn ang="0">
                  <a:pos x="75" y="76"/>
                </a:cxn>
                <a:cxn ang="0">
                  <a:pos x="52" y="100"/>
                </a:cxn>
                <a:cxn ang="0">
                  <a:pos x="29" y="125"/>
                </a:cxn>
                <a:cxn ang="0">
                  <a:pos x="29" y="125"/>
                </a:cxn>
                <a:cxn ang="0">
                  <a:pos x="20" y="135"/>
                </a:cxn>
                <a:cxn ang="0">
                  <a:pos x="12" y="144"/>
                </a:cxn>
                <a:cxn ang="0">
                  <a:pos x="6" y="153"/>
                </a:cxn>
                <a:cxn ang="0">
                  <a:pos x="0" y="165"/>
                </a:cxn>
                <a:cxn ang="0">
                  <a:pos x="0" y="165"/>
                </a:cxn>
                <a:cxn ang="0">
                  <a:pos x="0" y="167"/>
                </a:cxn>
                <a:cxn ang="0">
                  <a:pos x="0" y="170"/>
                </a:cxn>
                <a:cxn ang="0">
                  <a:pos x="2" y="171"/>
                </a:cxn>
                <a:cxn ang="0">
                  <a:pos x="4" y="172"/>
                </a:cxn>
                <a:cxn ang="0">
                  <a:pos x="4" y="172"/>
                </a:cxn>
                <a:cxn ang="0">
                  <a:pos x="9" y="172"/>
                </a:cxn>
                <a:cxn ang="0">
                  <a:pos x="13" y="171"/>
                </a:cxn>
                <a:cxn ang="0">
                  <a:pos x="16" y="168"/>
                </a:cxn>
                <a:cxn ang="0">
                  <a:pos x="18" y="163"/>
                </a:cxn>
                <a:cxn ang="0">
                  <a:pos x="18" y="163"/>
                </a:cxn>
                <a:cxn ang="0">
                  <a:pos x="18" y="161"/>
                </a:cxn>
                <a:cxn ang="0">
                  <a:pos x="17" y="159"/>
                </a:cxn>
                <a:cxn ang="0">
                  <a:pos x="16" y="158"/>
                </a:cxn>
                <a:cxn ang="0">
                  <a:pos x="14" y="157"/>
                </a:cxn>
                <a:cxn ang="0">
                  <a:pos x="14" y="157"/>
                </a:cxn>
                <a:cxn ang="0">
                  <a:pos x="20" y="148"/>
                </a:cxn>
                <a:cxn ang="0">
                  <a:pos x="28" y="139"/>
                </a:cxn>
                <a:cxn ang="0">
                  <a:pos x="43" y="121"/>
                </a:cxn>
                <a:cxn ang="0">
                  <a:pos x="60" y="105"/>
                </a:cxn>
                <a:cxn ang="0">
                  <a:pos x="75" y="89"/>
                </a:cxn>
                <a:cxn ang="0">
                  <a:pos x="75" y="89"/>
                </a:cxn>
                <a:cxn ang="0">
                  <a:pos x="95" y="67"/>
                </a:cxn>
                <a:cxn ang="0">
                  <a:pos x="114" y="47"/>
                </a:cxn>
                <a:cxn ang="0">
                  <a:pos x="125" y="36"/>
                </a:cxn>
                <a:cxn ang="0">
                  <a:pos x="135" y="27"/>
                </a:cxn>
                <a:cxn ang="0">
                  <a:pos x="146" y="18"/>
                </a:cxn>
                <a:cxn ang="0">
                  <a:pos x="158" y="10"/>
                </a:cxn>
                <a:cxn ang="0">
                  <a:pos x="158" y="10"/>
                </a:cxn>
                <a:cxn ang="0">
                  <a:pos x="160" y="9"/>
                </a:cxn>
                <a:cxn ang="0">
                  <a:pos x="160" y="6"/>
                </a:cxn>
                <a:cxn ang="0">
                  <a:pos x="160" y="4"/>
                </a:cxn>
                <a:cxn ang="0">
                  <a:pos x="160" y="3"/>
                </a:cxn>
                <a:cxn ang="0">
                  <a:pos x="159" y="1"/>
                </a:cxn>
                <a:cxn ang="0">
                  <a:pos x="157" y="1"/>
                </a:cxn>
                <a:cxn ang="0">
                  <a:pos x="156" y="0"/>
                </a:cxn>
                <a:cxn ang="0">
                  <a:pos x="154" y="1"/>
                </a:cxn>
                <a:cxn ang="0">
                  <a:pos x="154" y="1"/>
                </a:cxn>
              </a:cxnLst>
              <a:rect l="0" t="0" r="r" b="b"/>
              <a:pathLst>
                <a:path w="160" h="172">
                  <a:moveTo>
                    <a:pt x="154" y="1"/>
                  </a:moveTo>
                  <a:lnTo>
                    <a:pt x="154" y="1"/>
                  </a:lnTo>
                  <a:lnTo>
                    <a:pt x="142" y="10"/>
                  </a:lnTo>
                  <a:lnTo>
                    <a:pt x="132" y="18"/>
                  </a:lnTo>
                  <a:lnTo>
                    <a:pt x="112" y="36"/>
                  </a:lnTo>
                  <a:lnTo>
                    <a:pt x="93" y="56"/>
                  </a:lnTo>
                  <a:lnTo>
                    <a:pt x="75" y="76"/>
                  </a:lnTo>
                  <a:lnTo>
                    <a:pt x="75" y="76"/>
                  </a:lnTo>
                  <a:lnTo>
                    <a:pt x="52" y="100"/>
                  </a:lnTo>
                  <a:lnTo>
                    <a:pt x="29" y="125"/>
                  </a:lnTo>
                  <a:lnTo>
                    <a:pt x="29" y="125"/>
                  </a:lnTo>
                  <a:lnTo>
                    <a:pt x="20" y="135"/>
                  </a:lnTo>
                  <a:lnTo>
                    <a:pt x="12" y="144"/>
                  </a:lnTo>
                  <a:lnTo>
                    <a:pt x="6" y="153"/>
                  </a:lnTo>
                  <a:lnTo>
                    <a:pt x="0" y="165"/>
                  </a:lnTo>
                  <a:lnTo>
                    <a:pt x="0" y="165"/>
                  </a:lnTo>
                  <a:lnTo>
                    <a:pt x="0" y="167"/>
                  </a:lnTo>
                  <a:lnTo>
                    <a:pt x="0" y="170"/>
                  </a:lnTo>
                  <a:lnTo>
                    <a:pt x="2" y="171"/>
                  </a:lnTo>
                  <a:lnTo>
                    <a:pt x="4" y="172"/>
                  </a:lnTo>
                  <a:lnTo>
                    <a:pt x="4" y="172"/>
                  </a:lnTo>
                  <a:lnTo>
                    <a:pt x="9" y="172"/>
                  </a:lnTo>
                  <a:lnTo>
                    <a:pt x="13" y="171"/>
                  </a:lnTo>
                  <a:lnTo>
                    <a:pt x="16" y="168"/>
                  </a:lnTo>
                  <a:lnTo>
                    <a:pt x="18" y="163"/>
                  </a:lnTo>
                  <a:lnTo>
                    <a:pt x="18" y="163"/>
                  </a:lnTo>
                  <a:lnTo>
                    <a:pt x="18" y="161"/>
                  </a:lnTo>
                  <a:lnTo>
                    <a:pt x="17" y="159"/>
                  </a:lnTo>
                  <a:lnTo>
                    <a:pt x="16" y="158"/>
                  </a:lnTo>
                  <a:lnTo>
                    <a:pt x="14" y="157"/>
                  </a:lnTo>
                  <a:lnTo>
                    <a:pt x="14" y="157"/>
                  </a:lnTo>
                  <a:lnTo>
                    <a:pt x="20" y="148"/>
                  </a:lnTo>
                  <a:lnTo>
                    <a:pt x="28" y="139"/>
                  </a:lnTo>
                  <a:lnTo>
                    <a:pt x="43" y="121"/>
                  </a:lnTo>
                  <a:lnTo>
                    <a:pt x="60" y="105"/>
                  </a:lnTo>
                  <a:lnTo>
                    <a:pt x="75" y="89"/>
                  </a:lnTo>
                  <a:lnTo>
                    <a:pt x="75" y="89"/>
                  </a:lnTo>
                  <a:lnTo>
                    <a:pt x="95" y="67"/>
                  </a:lnTo>
                  <a:lnTo>
                    <a:pt x="114" y="47"/>
                  </a:lnTo>
                  <a:lnTo>
                    <a:pt x="125" y="36"/>
                  </a:lnTo>
                  <a:lnTo>
                    <a:pt x="135" y="27"/>
                  </a:lnTo>
                  <a:lnTo>
                    <a:pt x="146" y="18"/>
                  </a:lnTo>
                  <a:lnTo>
                    <a:pt x="158" y="10"/>
                  </a:lnTo>
                  <a:lnTo>
                    <a:pt x="158" y="10"/>
                  </a:lnTo>
                  <a:lnTo>
                    <a:pt x="160" y="9"/>
                  </a:lnTo>
                  <a:lnTo>
                    <a:pt x="160" y="6"/>
                  </a:lnTo>
                  <a:lnTo>
                    <a:pt x="160" y="4"/>
                  </a:lnTo>
                  <a:lnTo>
                    <a:pt x="160" y="3"/>
                  </a:lnTo>
                  <a:lnTo>
                    <a:pt x="159" y="1"/>
                  </a:lnTo>
                  <a:lnTo>
                    <a:pt x="157" y="1"/>
                  </a:lnTo>
                  <a:lnTo>
                    <a:pt x="156" y="0"/>
                  </a:lnTo>
                  <a:lnTo>
                    <a:pt x="154" y="1"/>
                  </a:lnTo>
                  <a:lnTo>
                    <a:pt x="1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3" name="chenying0907 621"/>
            <p:cNvSpPr>
              <a:spLocks/>
            </p:cNvSpPr>
            <p:nvPr/>
          </p:nvSpPr>
          <p:spPr bwMode="auto">
            <a:xfrm>
              <a:off x="2406651" y="4149725"/>
              <a:ext cx="92075" cy="88900"/>
            </a:xfrm>
            <a:custGeom>
              <a:avLst/>
              <a:gdLst/>
              <a:ahLst/>
              <a:cxnLst>
                <a:cxn ang="0">
                  <a:pos x="168" y="1"/>
                </a:cxn>
                <a:cxn ang="0">
                  <a:pos x="168" y="1"/>
                </a:cxn>
                <a:cxn ang="0">
                  <a:pos x="144" y="19"/>
                </a:cxn>
                <a:cxn ang="0">
                  <a:pos x="123" y="37"/>
                </a:cxn>
                <a:cxn ang="0">
                  <a:pos x="102" y="57"/>
                </a:cxn>
                <a:cxn ang="0">
                  <a:pos x="81" y="78"/>
                </a:cxn>
                <a:cxn ang="0">
                  <a:pos x="81" y="78"/>
                </a:cxn>
                <a:cxn ang="0">
                  <a:pos x="56" y="101"/>
                </a:cxn>
                <a:cxn ang="0">
                  <a:pos x="44" y="114"/>
                </a:cxn>
                <a:cxn ang="0">
                  <a:pos x="31" y="125"/>
                </a:cxn>
                <a:cxn ang="0">
                  <a:pos x="31" y="125"/>
                </a:cxn>
                <a:cxn ang="0">
                  <a:pos x="21" y="132"/>
                </a:cxn>
                <a:cxn ang="0">
                  <a:pos x="13" y="140"/>
                </a:cxn>
                <a:cxn ang="0">
                  <a:pos x="6" y="149"/>
                </a:cxn>
                <a:cxn ang="0">
                  <a:pos x="3" y="154"/>
                </a:cxn>
                <a:cxn ang="0">
                  <a:pos x="0" y="159"/>
                </a:cxn>
                <a:cxn ang="0">
                  <a:pos x="0" y="159"/>
                </a:cxn>
                <a:cxn ang="0">
                  <a:pos x="0" y="160"/>
                </a:cxn>
                <a:cxn ang="0">
                  <a:pos x="0" y="162"/>
                </a:cxn>
                <a:cxn ang="0">
                  <a:pos x="2" y="165"/>
                </a:cxn>
                <a:cxn ang="0">
                  <a:pos x="5" y="166"/>
                </a:cxn>
                <a:cxn ang="0">
                  <a:pos x="6" y="165"/>
                </a:cxn>
                <a:cxn ang="0">
                  <a:pos x="8" y="164"/>
                </a:cxn>
                <a:cxn ang="0">
                  <a:pos x="12" y="160"/>
                </a:cxn>
                <a:cxn ang="0">
                  <a:pos x="12" y="160"/>
                </a:cxn>
                <a:cxn ang="0">
                  <a:pos x="13" y="157"/>
                </a:cxn>
                <a:cxn ang="0">
                  <a:pos x="13" y="155"/>
                </a:cxn>
                <a:cxn ang="0">
                  <a:pos x="13" y="155"/>
                </a:cxn>
                <a:cxn ang="0">
                  <a:pos x="20" y="147"/>
                </a:cxn>
                <a:cxn ang="0">
                  <a:pos x="27" y="140"/>
                </a:cxn>
                <a:cxn ang="0">
                  <a:pos x="44" y="126"/>
                </a:cxn>
                <a:cxn ang="0">
                  <a:pos x="44" y="126"/>
                </a:cxn>
                <a:cxn ang="0">
                  <a:pos x="55" y="116"/>
                </a:cxn>
                <a:cxn ang="0">
                  <a:pos x="67" y="106"/>
                </a:cxn>
                <a:cxn ang="0">
                  <a:pos x="88" y="84"/>
                </a:cxn>
                <a:cxn ang="0">
                  <a:pos x="88" y="84"/>
                </a:cxn>
                <a:cxn ang="0">
                  <a:pos x="108" y="64"/>
                </a:cxn>
                <a:cxn ang="0">
                  <a:pos x="129" y="45"/>
                </a:cxn>
                <a:cxn ang="0">
                  <a:pos x="149" y="26"/>
                </a:cxn>
                <a:cxn ang="0">
                  <a:pos x="172" y="9"/>
                </a:cxn>
                <a:cxn ang="0">
                  <a:pos x="172" y="9"/>
                </a:cxn>
                <a:cxn ang="0">
                  <a:pos x="174" y="7"/>
                </a:cxn>
                <a:cxn ang="0">
                  <a:pos x="174" y="5"/>
                </a:cxn>
                <a:cxn ang="0">
                  <a:pos x="174" y="2"/>
                </a:cxn>
                <a:cxn ang="0">
                  <a:pos x="173" y="1"/>
                </a:cxn>
                <a:cxn ang="0">
                  <a:pos x="171" y="0"/>
                </a:cxn>
                <a:cxn ang="0">
                  <a:pos x="169" y="0"/>
                </a:cxn>
                <a:cxn ang="0">
                  <a:pos x="168" y="1"/>
                </a:cxn>
                <a:cxn ang="0">
                  <a:pos x="168" y="1"/>
                </a:cxn>
              </a:cxnLst>
              <a:rect l="0" t="0" r="r" b="b"/>
              <a:pathLst>
                <a:path w="174" h="166">
                  <a:moveTo>
                    <a:pt x="168" y="1"/>
                  </a:moveTo>
                  <a:lnTo>
                    <a:pt x="168" y="1"/>
                  </a:lnTo>
                  <a:lnTo>
                    <a:pt x="144" y="19"/>
                  </a:lnTo>
                  <a:lnTo>
                    <a:pt x="123" y="37"/>
                  </a:lnTo>
                  <a:lnTo>
                    <a:pt x="102" y="57"/>
                  </a:lnTo>
                  <a:lnTo>
                    <a:pt x="81" y="78"/>
                  </a:lnTo>
                  <a:lnTo>
                    <a:pt x="81" y="78"/>
                  </a:lnTo>
                  <a:lnTo>
                    <a:pt x="56" y="101"/>
                  </a:lnTo>
                  <a:lnTo>
                    <a:pt x="44" y="114"/>
                  </a:lnTo>
                  <a:lnTo>
                    <a:pt x="31" y="125"/>
                  </a:lnTo>
                  <a:lnTo>
                    <a:pt x="31" y="125"/>
                  </a:lnTo>
                  <a:lnTo>
                    <a:pt x="21" y="132"/>
                  </a:lnTo>
                  <a:lnTo>
                    <a:pt x="13" y="140"/>
                  </a:lnTo>
                  <a:lnTo>
                    <a:pt x="6" y="149"/>
                  </a:lnTo>
                  <a:lnTo>
                    <a:pt x="3" y="154"/>
                  </a:lnTo>
                  <a:lnTo>
                    <a:pt x="0" y="159"/>
                  </a:lnTo>
                  <a:lnTo>
                    <a:pt x="0" y="159"/>
                  </a:lnTo>
                  <a:lnTo>
                    <a:pt x="0" y="160"/>
                  </a:lnTo>
                  <a:lnTo>
                    <a:pt x="0" y="162"/>
                  </a:lnTo>
                  <a:lnTo>
                    <a:pt x="2" y="165"/>
                  </a:lnTo>
                  <a:lnTo>
                    <a:pt x="5" y="166"/>
                  </a:lnTo>
                  <a:lnTo>
                    <a:pt x="6" y="165"/>
                  </a:lnTo>
                  <a:lnTo>
                    <a:pt x="8" y="164"/>
                  </a:lnTo>
                  <a:lnTo>
                    <a:pt x="12" y="160"/>
                  </a:lnTo>
                  <a:lnTo>
                    <a:pt x="12" y="160"/>
                  </a:lnTo>
                  <a:lnTo>
                    <a:pt x="13" y="157"/>
                  </a:lnTo>
                  <a:lnTo>
                    <a:pt x="13" y="155"/>
                  </a:lnTo>
                  <a:lnTo>
                    <a:pt x="13" y="155"/>
                  </a:lnTo>
                  <a:lnTo>
                    <a:pt x="20" y="147"/>
                  </a:lnTo>
                  <a:lnTo>
                    <a:pt x="27" y="140"/>
                  </a:lnTo>
                  <a:lnTo>
                    <a:pt x="44" y="126"/>
                  </a:lnTo>
                  <a:lnTo>
                    <a:pt x="44" y="126"/>
                  </a:lnTo>
                  <a:lnTo>
                    <a:pt x="55" y="116"/>
                  </a:lnTo>
                  <a:lnTo>
                    <a:pt x="67" y="106"/>
                  </a:lnTo>
                  <a:lnTo>
                    <a:pt x="88" y="84"/>
                  </a:lnTo>
                  <a:lnTo>
                    <a:pt x="88" y="84"/>
                  </a:lnTo>
                  <a:lnTo>
                    <a:pt x="108" y="64"/>
                  </a:lnTo>
                  <a:lnTo>
                    <a:pt x="129" y="45"/>
                  </a:lnTo>
                  <a:lnTo>
                    <a:pt x="149" y="26"/>
                  </a:lnTo>
                  <a:lnTo>
                    <a:pt x="172" y="9"/>
                  </a:lnTo>
                  <a:lnTo>
                    <a:pt x="172" y="9"/>
                  </a:lnTo>
                  <a:lnTo>
                    <a:pt x="174" y="7"/>
                  </a:lnTo>
                  <a:lnTo>
                    <a:pt x="174" y="5"/>
                  </a:lnTo>
                  <a:lnTo>
                    <a:pt x="174" y="2"/>
                  </a:lnTo>
                  <a:lnTo>
                    <a:pt x="173" y="1"/>
                  </a:lnTo>
                  <a:lnTo>
                    <a:pt x="171" y="0"/>
                  </a:lnTo>
                  <a:lnTo>
                    <a:pt x="169" y="0"/>
                  </a:lnTo>
                  <a:lnTo>
                    <a:pt x="168" y="1"/>
                  </a:lnTo>
                  <a:lnTo>
                    <a:pt x="1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4" name="chenying0907 622"/>
            <p:cNvSpPr>
              <a:spLocks/>
            </p:cNvSpPr>
            <p:nvPr/>
          </p:nvSpPr>
          <p:spPr bwMode="auto">
            <a:xfrm>
              <a:off x="2433638" y="4144963"/>
              <a:ext cx="120650" cy="98425"/>
            </a:xfrm>
            <a:custGeom>
              <a:avLst/>
              <a:gdLst/>
              <a:ahLst/>
              <a:cxnLst>
                <a:cxn ang="0">
                  <a:pos x="221" y="0"/>
                </a:cxn>
                <a:cxn ang="0">
                  <a:pos x="221" y="0"/>
                </a:cxn>
                <a:cxn ang="0">
                  <a:pos x="166" y="38"/>
                </a:cxn>
                <a:cxn ang="0">
                  <a:pos x="139" y="58"/>
                </a:cxn>
                <a:cxn ang="0">
                  <a:pos x="112" y="78"/>
                </a:cxn>
                <a:cxn ang="0">
                  <a:pos x="112" y="78"/>
                </a:cxn>
                <a:cxn ang="0">
                  <a:pos x="84" y="102"/>
                </a:cxn>
                <a:cxn ang="0">
                  <a:pos x="55" y="125"/>
                </a:cxn>
                <a:cxn ang="0">
                  <a:pos x="27" y="150"/>
                </a:cxn>
                <a:cxn ang="0">
                  <a:pos x="15" y="163"/>
                </a:cxn>
                <a:cxn ang="0">
                  <a:pos x="2" y="176"/>
                </a:cxn>
                <a:cxn ang="0">
                  <a:pos x="2" y="176"/>
                </a:cxn>
                <a:cxn ang="0">
                  <a:pos x="0" y="179"/>
                </a:cxn>
                <a:cxn ang="0">
                  <a:pos x="1" y="182"/>
                </a:cxn>
                <a:cxn ang="0">
                  <a:pos x="2" y="184"/>
                </a:cxn>
                <a:cxn ang="0">
                  <a:pos x="5" y="185"/>
                </a:cxn>
                <a:cxn ang="0">
                  <a:pos x="5" y="185"/>
                </a:cxn>
                <a:cxn ang="0">
                  <a:pos x="10" y="184"/>
                </a:cxn>
                <a:cxn ang="0">
                  <a:pos x="12" y="183"/>
                </a:cxn>
                <a:cxn ang="0">
                  <a:pos x="14" y="181"/>
                </a:cxn>
                <a:cxn ang="0">
                  <a:pos x="15" y="176"/>
                </a:cxn>
                <a:cxn ang="0">
                  <a:pos x="15" y="176"/>
                </a:cxn>
                <a:cxn ang="0">
                  <a:pos x="25" y="166"/>
                </a:cxn>
                <a:cxn ang="0">
                  <a:pos x="36" y="156"/>
                </a:cxn>
                <a:cxn ang="0">
                  <a:pos x="59" y="136"/>
                </a:cxn>
                <a:cxn ang="0">
                  <a:pos x="82" y="117"/>
                </a:cxn>
                <a:cxn ang="0">
                  <a:pos x="106" y="97"/>
                </a:cxn>
                <a:cxn ang="0">
                  <a:pos x="106" y="97"/>
                </a:cxn>
                <a:cxn ang="0">
                  <a:pos x="135" y="73"/>
                </a:cxn>
                <a:cxn ang="0">
                  <a:pos x="164" y="50"/>
                </a:cxn>
                <a:cxn ang="0">
                  <a:pos x="194" y="29"/>
                </a:cxn>
                <a:cxn ang="0">
                  <a:pos x="225" y="8"/>
                </a:cxn>
                <a:cxn ang="0">
                  <a:pos x="225" y="8"/>
                </a:cxn>
                <a:cxn ang="0">
                  <a:pos x="227" y="7"/>
                </a:cxn>
                <a:cxn ang="0">
                  <a:pos x="227" y="5"/>
                </a:cxn>
                <a:cxn ang="0">
                  <a:pos x="227" y="4"/>
                </a:cxn>
                <a:cxn ang="0">
                  <a:pos x="227" y="2"/>
                </a:cxn>
                <a:cxn ang="0">
                  <a:pos x="226" y="1"/>
                </a:cxn>
                <a:cxn ang="0">
                  <a:pos x="224" y="0"/>
                </a:cxn>
                <a:cxn ang="0">
                  <a:pos x="223" y="0"/>
                </a:cxn>
                <a:cxn ang="0">
                  <a:pos x="221" y="0"/>
                </a:cxn>
                <a:cxn ang="0">
                  <a:pos x="221" y="0"/>
                </a:cxn>
              </a:cxnLst>
              <a:rect l="0" t="0" r="r" b="b"/>
              <a:pathLst>
                <a:path w="227" h="185">
                  <a:moveTo>
                    <a:pt x="221" y="0"/>
                  </a:moveTo>
                  <a:lnTo>
                    <a:pt x="221" y="0"/>
                  </a:lnTo>
                  <a:lnTo>
                    <a:pt x="166" y="38"/>
                  </a:lnTo>
                  <a:lnTo>
                    <a:pt x="139" y="58"/>
                  </a:lnTo>
                  <a:lnTo>
                    <a:pt x="112" y="78"/>
                  </a:lnTo>
                  <a:lnTo>
                    <a:pt x="112" y="78"/>
                  </a:lnTo>
                  <a:lnTo>
                    <a:pt x="84" y="102"/>
                  </a:lnTo>
                  <a:lnTo>
                    <a:pt x="55" y="125"/>
                  </a:lnTo>
                  <a:lnTo>
                    <a:pt x="27" y="150"/>
                  </a:lnTo>
                  <a:lnTo>
                    <a:pt x="15" y="163"/>
                  </a:lnTo>
                  <a:lnTo>
                    <a:pt x="2" y="176"/>
                  </a:lnTo>
                  <a:lnTo>
                    <a:pt x="2" y="176"/>
                  </a:lnTo>
                  <a:lnTo>
                    <a:pt x="0" y="179"/>
                  </a:lnTo>
                  <a:lnTo>
                    <a:pt x="1" y="182"/>
                  </a:lnTo>
                  <a:lnTo>
                    <a:pt x="2" y="184"/>
                  </a:lnTo>
                  <a:lnTo>
                    <a:pt x="5" y="185"/>
                  </a:lnTo>
                  <a:lnTo>
                    <a:pt x="5" y="185"/>
                  </a:lnTo>
                  <a:lnTo>
                    <a:pt x="10" y="184"/>
                  </a:lnTo>
                  <a:lnTo>
                    <a:pt x="12" y="183"/>
                  </a:lnTo>
                  <a:lnTo>
                    <a:pt x="14" y="181"/>
                  </a:lnTo>
                  <a:lnTo>
                    <a:pt x="15" y="176"/>
                  </a:lnTo>
                  <a:lnTo>
                    <a:pt x="15" y="176"/>
                  </a:lnTo>
                  <a:lnTo>
                    <a:pt x="25" y="166"/>
                  </a:lnTo>
                  <a:lnTo>
                    <a:pt x="36" y="156"/>
                  </a:lnTo>
                  <a:lnTo>
                    <a:pt x="59" y="136"/>
                  </a:lnTo>
                  <a:lnTo>
                    <a:pt x="82" y="117"/>
                  </a:lnTo>
                  <a:lnTo>
                    <a:pt x="106" y="97"/>
                  </a:lnTo>
                  <a:lnTo>
                    <a:pt x="106" y="97"/>
                  </a:lnTo>
                  <a:lnTo>
                    <a:pt x="135" y="73"/>
                  </a:lnTo>
                  <a:lnTo>
                    <a:pt x="164" y="50"/>
                  </a:lnTo>
                  <a:lnTo>
                    <a:pt x="194" y="29"/>
                  </a:lnTo>
                  <a:lnTo>
                    <a:pt x="225" y="8"/>
                  </a:lnTo>
                  <a:lnTo>
                    <a:pt x="225" y="8"/>
                  </a:lnTo>
                  <a:lnTo>
                    <a:pt x="227" y="7"/>
                  </a:lnTo>
                  <a:lnTo>
                    <a:pt x="227" y="5"/>
                  </a:lnTo>
                  <a:lnTo>
                    <a:pt x="227" y="4"/>
                  </a:lnTo>
                  <a:lnTo>
                    <a:pt x="227" y="2"/>
                  </a:lnTo>
                  <a:lnTo>
                    <a:pt x="226" y="1"/>
                  </a:lnTo>
                  <a:lnTo>
                    <a:pt x="224" y="0"/>
                  </a:lnTo>
                  <a:lnTo>
                    <a:pt x="223" y="0"/>
                  </a:lnTo>
                  <a:lnTo>
                    <a:pt x="221" y="0"/>
                  </a:lnTo>
                  <a:lnTo>
                    <a:pt x="22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5" name="chenying0907 623"/>
            <p:cNvSpPr>
              <a:spLocks/>
            </p:cNvSpPr>
            <p:nvPr/>
          </p:nvSpPr>
          <p:spPr bwMode="auto">
            <a:xfrm>
              <a:off x="2484438" y="4154488"/>
              <a:ext cx="107950" cy="84138"/>
            </a:xfrm>
            <a:custGeom>
              <a:avLst/>
              <a:gdLst/>
              <a:ahLst/>
              <a:cxnLst>
                <a:cxn ang="0">
                  <a:pos x="198" y="1"/>
                </a:cxn>
                <a:cxn ang="0">
                  <a:pos x="198" y="1"/>
                </a:cxn>
                <a:cxn ang="0">
                  <a:pos x="185" y="8"/>
                </a:cxn>
                <a:cxn ang="0">
                  <a:pos x="174" y="15"/>
                </a:cxn>
                <a:cxn ang="0">
                  <a:pos x="162" y="23"/>
                </a:cxn>
                <a:cxn ang="0">
                  <a:pos x="152" y="31"/>
                </a:cxn>
                <a:cxn ang="0">
                  <a:pos x="131" y="50"/>
                </a:cxn>
                <a:cxn ang="0">
                  <a:pos x="112" y="69"/>
                </a:cxn>
                <a:cxn ang="0">
                  <a:pos x="112" y="69"/>
                </a:cxn>
                <a:cxn ang="0">
                  <a:pos x="86" y="90"/>
                </a:cxn>
                <a:cxn ang="0">
                  <a:pos x="59" y="111"/>
                </a:cxn>
                <a:cxn ang="0">
                  <a:pos x="31" y="130"/>
                </a:cxn>
                <a:cxn ang="0">
                  <a:pos x="2" y="148"/>
                </a:cxn>
                <a:cxn ang="0">
                  <a:pos x="2" y="148"/>
                </a:cxn>
                <a:cxn ang="0">
                  <a:pos x="1" y="149"/>
                </a:cxn>
                <a:cxn ang="0">
                  <a:pos x="0" y="151"/>
                </a:cxn>
                <a:cxn ang="0">
                  <a:pos x="0" y="153"/>
                </a:cxn>
                <a:cxn ang="0">
                  <a:pos x="1" y="154"/>
                </a:cxn>
                <a:cxn ang="0">
                  <a:pos x="2" y="156"/>
                </a:cxn>
                <a:cxn ang="0">
                  <a:pos x="3" y="157"/>
                </a:cxn>
                <a:cxn ang="0">
                  <a:pos x="5" y="157"/>
                </a:cxn>
                <a:cxn ang="0">
                  <a:pos x="8" y="156"/>
                </a:cxn>
                <a:cxn ang="0">
                  <a:pos x="8" y="156"/>
                </a:cxn>
                <a:cxn ang="0">
                  <a:pos x="33" y="140"/>
                </a:cxn>
                <a:cxn ang="0">
                  <a:pos x="58" y="122"/>
                </a:cxn>
                <a:cxn ang="0">
                  <a:pos x="82" y="105"/>
                </a:cxn>
                <a:cxn ang="0">
                  <a:pos x="106" y="85"/>
                </a:cxn>
                <a:cxn ang="0">
                  <a:pos x="106" y="85"/>
                </a:cxn>
                <a:cxn ang="0">
                  <a:pos x="129" y="66"/>
                </a:cxn>
                <a:cxn ang="0">
                  <a:pos x="152" y="44"/>
                </a:cxn>
                <a:cxn ang="0">
                  <a:pos x="163" y="35"/>
                </a:cxn>
                <a:cxn ang="0">
                  <a:pos x="176" y="25"/>
                </a:cxn>
                <a:cxn ang="0">
                  <a:pos x="188" y="17"/>
                </a:cxn>
                <a:cxn ang="0">
                  <a:pos x="202" y="10"/>
                </a:cxn>
                <a:cxn ang="0">
                  <a:pos x="202" y="10"/>
                </a:cxn>
                <a:cxn ang="0">
                  <a:pos x="204" y="9"/>
                </a:cxn>
                <a:cxn ang="0">
                  <a:pos x="204" y="7"/>
                </a:cxn>
                <a:cxn ang="0">
                  <a:pos x="204" y="5"/>
                </a:cxn>
                <a:cxn ang="0">
                  <a:pos x="204" y="4"/>
                </a:cxn>
                <a:cxn ang="0">
                  <a:pos x="201" y="1"/>
                </a:cxn>
                <a:cxn ang="0">
                  <a:pos x="199" y="0"/>
                </a:cxn>
                <a:cxn ang="0">
                  <a:pos x="198" y="1"/>
                </a:cxn>
                <a:cxn ang="0">
                  <a:pos x="198" y="1"/>
                </a:cxn>
              </a:cxnLst>
              <a:rect l="0" t="0" r="r" b="b"/>
              <a:pathLst>
                <a:path w="204" h="157">
                  <a:moveTo>
                    <a:pt x="198" y="1"/>
                  </a:moveTo>
                  <a:lnTo>
                    <a:pt x="198" y="1"/>
                  </a:lnTo>
                  <a:lnTo>
                    <a:pt x="185" y="8"/>
                  </a:lnTo>
                  <a:lnTo>
                    <a:pt x="174" y="15"/>
                  </a:lnTo>
                  <a:lnTo>
                    <a:pt x="162" y="23"/>
                  </a:lnTo>
                  <a:lnTo>
                    <a:pt x="152" y="31"/>
                  </a:lnTo>
                  <a:lnTo>
                    <a:pt x="131" y="50"/>
                  </a:lnTo>
                  <a:lnTo>
                    <a:pt x="112" y="69"/>
                  </a:lnTo>
                  <a:lnTo>
                    <a:pt x="112" y="69"/>
                  </a:lnTo>
                  <a:lnTo>
                    <a:pt x="86" y="90"/>
                  </a:lnTo>
                  <a:lnTo>
                    <a:pt x="59" y="111"/>
                  </a:lnTo>
                  <a:lnTo>
                    <a:pt x="31" y="130"/>
                  </a:lnTo>
                  <a:lnTo>
                    <a:pt x="2" y="148"/>
                  </a:lnTo>
                  <a:lnTo>
                    <a:pt x="2" y="148"/>
                  </a:lnTo>
                  <a:lnTo>
                    <a:pt x="1" y="149"/>
                  </a:lnTo>
                  <a:lnTo>
                    <a:pt x="0" y="151"/>
                  </a:lnTo>
                  <a:lnTo>
                    <a:pt x="0" y="153"/>
                  </a:lnTo>
                  <a:lnTo>
                    <a:pt x="1" y="154"/>
                  </a:lnTo>
                  <a:lnTo>
                    <a:pt x="2" y="156"/>
                  </a:lnTo>
                  <a:lnTo>
                    <a:pt x="3" y="157"/>
                  </a:lnTo>
                  <a:lnTo>
                    <a:pt x="5" y="157"/>
                  </a:lnTo>
                  <a:lnTo>
                    <a:pt x="8" y="156"/>
                  </a:lnTo>
                  <a:lnTo>
                    <a:pt x="8" y="156"/>
                  </a:lnTo>
                  <a:lnTo>
                    <a:pt x="33" y="140"/>
                  </a:lnTo>
                  <a:lnTo>
                    <a:pt x="58" y="122"/>
                  </a:lnTo>
                  <a:lnTo>
                    <a:pt x="82" y="105"/>
                  </a:lnTo>
                  <a:lnTo>
                    <a:pt x="106" y="85"/>
                  </a:lnTo>
                  <a:lnTo>
                    <a:pt x="106" y="85"/>
                  </a:lnTo>
                  <a:lnTo>
                    <a:pt x="129" y="66"/>
                  </a:lnTo>
                  <a:lnTo>
                    <a:pt x="152" y="44"/>
                  </a:lnTo>
                  <a:lnTo>
                    <a:pt x="163" y="35"/>
                  </a:lnTo>
                  <a:lnTo>
                    <a:pt x="176" y="25"/>
                  </a:lnTo>
                  <a:lnTo>
                    <a:pt x="188" y="17"/>
                  </a:lnTo>
                  <a:lnTo>
                    <a:pt x="202" y="10"/>
                  </a:lnTo>
                  <a:lnTo>
                    <a:pt x="202" y="10"/>
                  </a:lnTo>
                  <a:lnTo>
                    <a:pt x="204" y="9"/>
                  </a:lnTo>
                  <a:lnTo>
                    <a:pt x="204" y="7"/>
                  </a:lnTo>
                  <a:lnTo>
                    <a:pt x="204" y="5"/>
                  </a:lnTo>
                  <a:lnTo>
                    <a:pt x="204" y="4"/>
                  </a:lnTo>
                  <a:lnTo>
                    <a:pt x="201" y="1"/>
                  </a:lnTo>
                  <a:lnTo>
                    <a:pt x="199" y="0"/>
                  </a:lnTo>
                  <a:lnTo>
                    <a:pt x="198" y="1"/>
                  </a:lnTo>
                  <a:lnTo>
                    <a:pt x="1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6" name="chenying0907 624"/>
            <p:cNvSpPr>
              <a:spLocks/>
            </p:cNvSpPr>
            <p:nvPr/>
          </p:nvSpPr>
          <p:spPr bwMode="auto">
            <a:xfrm>
              <a:off x="2516188" y="4152900"/>
              <a:ext cx="115888" cy="90488"/>
            </a:xfrm>
            <a:custGeom>
              <a:avLst/>
              <a:gdLst/>
              <a:ahLst/>
              <a:cxnLst>
                <a:cxn ang="0">
                  <a:pos x="211" y="1"/>
                </a:cxn>
                <a:cxn ang="0">
                  <a:pos x="211" y="1"/>
                </a:cxn>
                <a:cxn ang="0">
                  <a:pos x="185" y="21"/>
                </a:cxn>
                <a:cxn ang="0">
                  <a:pos x="159" y="41"/>
                </a:cxn>
                <a:cxn ang="0">
                  <a:pos x="135" y="61"/>
                </a:cxn>
                <a:cxn ang="0">
                  <a:pos x="109" y="81"/>
                </a:cxn>
                <a:cxn ang="0">
                  <a:pos x="109" y="81"/>
                </a:cxn>
                <a:cxn ang="0">
                  <a:pos x="55" y="122"/>
                </a:cxn>
                <a:cxn ang="0">
                  <a:pos x="28" y="142"/>
                </a:cxn>
                <a:cxn ang="0">
                  <a:pos x="1" y="163"/>
                </a:cxn>
                <a:cxn ang="0">
                  <a:pos x="1" y="163"/>
                </a:cxn>
                <a:cxn ang="0">
                  <a:pos x="0" y="166"/>
                </a:cxn>
                <a:cxn ang="0">
                  <a:pos x="0" y="167"/>
                </a:cxn>
                <a:cxn ang="0">
                  <a:pos x="0" y="169"/>
                </a:cxn>
                <a:cxn ang="0">
                  <a:pos x="1" y="170"/>
                </a:cxn>
                <a:cxn ang="0">
                  <a:pos x="4" y="172"/>
                </a:cxn>
                <a:cxn ang="0">
                  <a:pos x="6" y="171"/>
                </a:cxn>
                <a:cxn ang="0">
                  <a:pos x="9" y="170"/>
                </a:cxn>
                <a:cxn ang="0">
                  <a:pos x="9" y="170"/>
                </a:cxn>
                <a:cxn ang="0">
                  <a:pos x="32" y="151"/>
                </a:cxn>
                <a:cxn ang="0">
                  <a:pos x="58" y="132"/>
                </a:cxn>
                <a:cxn ang="0">
                  <a:pos x="83" y="114"/>
                </a:cxn>
                <a:cxn ang="0">
                  <a:pos x="108" y="94"/>
                </a:cxn>
                <a:cxn ang="0">
                  <a:pos x="108" y="94"/>
                </a:cxn>
                <a:cxn ang="0">
                  <a:pos x="121" y="84"/>
                </a:cxn>
                <a:cxn ang="0">
                  <a:pos x="135" y="74"/>
                </a:cxn>
                <a:cxn ang="0">
                  <a:pos x="149" y="63"/>
                </a:cxn>
                <a:cxn ang="0">
                  <a:pos x="162" y="53"/>
                </a:cxn>
                <a:cxn ang="0">
                  <a:pos x="162" y="53"/>
                </a:cxn>
                <a:cxn ang="0">
                  <a:pos x="188" y="31"/>
                </a:cxn>
                <a:cxn ang="0">
                  <a:pos x="202" y="20"/>
                </a:cxn>
                <a:cxn ang="0">
                  <a:pos x="216" y="10"/>
                </a:cxn>
                <a:cxn ang="0">
                  <a:pos x="216" y="10"/>
                </a:cxn>
                <a:cxn ang="0">
                  <a:pos x="217" y="9"/>
                </a:cxn>
                <a:cxn ang="0">
                  <a:pos x="218" y="6"/>
                </a:cxn>
                <a:cxn ang="0">
                  <a:pos x="217" y="3"/>
                </a:cxn>
                <a:cxn ang="0">
                  <a:pos x="216" y="1"/>
                </a:cxn>
                <a:cxn ang="0">
                  <a:pos x="214" y="1"/>
                </a:cxn>
                <a:cxn ang="0">
                  <a:pos x="213" y="0"/>
                </a:cxn>
                <a:cxn ang="0">
                  <a:pos x="211" y="1"/>
                </a:cxn>
                <a:cxn ang="0">
                  <a:pos x="211" y="1"/>
                </a:cxn>
              </a:cxnLst>
              <a:rect l="0" t="0" r="r" b="b"/>
              <a:pathLst>
                <a:path w="218" h="172">
                  <a:moveTo>
                    <a:pt x="211" y="1"/>
                  </a:moveTo>
                  <a:lnTo>
                    <a:pt x="211" y="1"/>
                  </a:lnTo>
                  <a:lnTo>
                    <a:pt x="185" y="21"/>
                  </a:lnTo>
                  <a:lnTo>
                    <a:pt x="159" y="41"/>
                  </a:lnTo>
                  <a:lnTo>
                    <a:pt x="135" y="61"/>
                  </a:lnTo>
                  <a:lnTo>
                    <a:pt x="109" y="81"/>
                  </a:lnTo>
                  <a:lnTo>
                    <a:pt x="109" y="81"/>
                  </a:lnTo>
                  <a:lnTo>
                    <a:pt x="55" y="122"/>
                  </a:lnTo>
                  <a:lnTo>
                    <a:pt x="28" y="142"/>
                  </a:lnTo>
                  <a:lnTo>
                    <a:pt x="1" y="163"/>
                  </a:lnTo>
                  <a:lnTo>
                    <a:pt x="1" y="163"/>
                  </a:lnTo>
                  <a:lnTo>
                    <a:pt x="0" y="166"/>
                  </a:lnTo>
                  <a:lnTo>
                    <a:pt x="0" y="167"/>
                  </a:lnTo>
                  <a:lnTo>
                    <a:pt x="0" y="169"/>
                  </a:lnTo>
                  <a:lnTo>
                    <a:pt x="1" y="170"/>
                  </a:lnTo>
                  <a:lnTo>
                    <a:pt x="4" y="172"/>
                  </a:lnTo>
                  <a:lnTo>
                    <a:pt x="6" y="171"/>
                  </a:lnTo>
                  <a:lnTo>
                    <a:pt x="9" y="170"/>
                  </a:lnTo>
                  <a:lnTo>
                    <a:pt x="9" y="170"/>
                  </a:lnTo>
                  <a:lnTo>
                    <a:pt x="32" y="151"/>
                  </a:lnTo>
                  <a:lnTo>
                    <a:pt x="58" y="132"/>
                  </a:lnTo>
                  <a:lnTo>
                    <a:pt x="83" y="114"/>
                  </a:lnTo>
                  <a:lnTo>
                    <a:pt x="108" y="94"/>
                  </a:lnTo>
                  <a:lnTo>
                    <a:pt x="108" y="94"/>
                  </a:lnTo>
                  <a:lnTo>
                    <a:pt x="121" y="84"/>
                  </a:lnTo>
                  <a:lnTo>
                    <a:pt x="135" y="74"/>
                  </a:lnTo>
                  <a:lnTo>
                    <a:pt x="149" y="63"/>
                  </a:lnTo>
                  <a:lnTo>
                    <a:pt x="162" y="53"/>
                  </a:lnTo>
                  <a:lnTo>
                    <a:pt x="162" y="53"/>
                  </a:lnTo>
                  <a:lnTo>
                    <a:pt x="188" y="31"/>
                  </a:lnTo>
                  <a:lnTo>
                    <a:pt x="202" y="20"/>
                  </a:lnTo>
                  <a:lnTo>
                    <a:pt x="216" y="10"/>
                  </a:lnTo>
                  <a:lnTo>
                    <a:pt x="216" y="10"/>
                  </a:lnTo>
                  <a:lnTo>
                    <a:pt x="217" y="9"/>
                  </a:lnTo>
                  <a:lnTo>
                    <a:pt x="218" y="6"/>
                  </a:lnTo>
                  <a:lnTo>
                    <a:pt x="217" y="3"/>
                  </a:lnTo>
                  <a:lnTo>
                    <a:pt x="216" y="1"/>
                  </a:lnTo>
                  <a:lnTo>
                    <a:pt x="214" y="1"/>
                  </a:lnTo>
                  <a:lnTo>
                    <a:pt x="213" y="0"/>
                  </a:lnTo>
                  <a:lnTo>
                    <a:pt x="211" y="1"/>
                  </a:lnTo>
                  <a:lnTo>
                    <a:pt x="2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7" name="chenying0907 625"/>
            <p:cNvSpPr>
              <a:spLocks/>
            </p:cNvSpPr>
            <p:nvPr/>
          </p:nvSpPr>
          <p:spPr bwMode="auto">
            <a:xfrm>
              <a:off x="2566988" y="4149725"/>
              <a:ext cx="103188" cy="90488"/>
            </a:xfrm>
            <a:custGeom>
              <a:avLst/>
              <a:gdLst/>
              <a:ahLst/>
              <a:cxnLst>
                <a:cxn ang="0">
                  <a:pos x="187" y="1"/>
                </a:cxn>
                <a:cxn ang="0">
                  <a:pos x="187" y="1"/>
                </a:cxn>
                <a:cxn ang="0">
                  <a:pos x="175" y="9"/>
                </a:cxn>
                <a:cxn ang="0">
                  <a:pos x="163" y="18"/>
                </a:cxn>
                <a:cxn ang="0">
                  <a:pos x="141" y="37"/>
                </a:cxn>
                <a:cxn ang="0">
                  <a:pos x="119" y="58"/>
                </a:cxn>
                <a:cxn ang="0">
                  <a:pos x="98" y="80"/>
                </a:cxn>
                <a:cxn ang="0">
                  <a:pos x="98" y="80"/>
                </a:cxn>
                <a:cxn ang="0">
                  <a:pos x="87" y="90"/>
                </a:cxn>
                <a:cxn ang="0">
                  <a:pos x="76" y="101"/>
                </a:cxn>
                <a:cxn ang="0">
                  <a:pos x="50" y="121"/>
                </a:cxn>
                <a:cxn ang="0">
                  <a:pos x="25" y="142"/>
                </a:cxn>
                <a:cxn ang="0">
                  <a:pos x="13" y="152"/>
                </a:cxn>
                <a:cxn ang="0">
                  <a:pos x="1" y="162"/>
                </a:cxn>
                <a:cxn ang="0">
                  <a:pos x="1" y="162"/>
                </a:cxn>
                <a:cxn ang="0">
                  <a:pos x="0" y="164"/>
                </a:cxn>
                <a:cxn ang="0">
                  <a:pos x="0" y="166"/>
                </a:cxn>
                <a:cxn ang="0">
                  <a:pos x="0" y="167"/>
                </a:cxn>
                <a:cxn ang="0">
                  <a:pos x="1" y="170"/>
                </a:cxn>
                <a:cxn ang="0">
                  <a:pos x="2" y="171"/>
                </a:cxn>
                <a:cxn ang="0">
                  <a:pos x="4" y="171"/>
                </a:cxn>
                <a:cxn ang="0">
                  <a:pos x="6" y="171"/>
                </a:cxn>
                <a:cxn ang="0">
                  <a:pos x="8" y="170"/>
                </a:cxn>
                <a:cxn ang="0">
                  <a:pos x="8" y="170"/>
                </a:cxn>
                <a:cxn ang="0">
                  <a:pos x="19" y="159"/>
                </a:cxn>
                <a:cxn ang="0">
                  <a:pos x="30" y="150"/>
                </a:cxn>
                <a:cxn ang="0">
                  <a:pos x="54" y="131"/>
                </a:cxn>
                <a:cxn ang="0">
                  <a:pos x="78" y="112"/>
                </a:cxn>
                <a:cxn ang="0">
                  <a:pos x="88" y="102"/>
                </a:cxn>
                <a:cxn ang="0">
                  <a:pos x="99" y="92"/>
                </a:cxn>
                <a:cxn ang="0">
                  <a:pos x="99" y="92"/>
                </a:cxn>
                <a:cxn ang="0">
                  <a:pos x="121" y="69"/>
                </a:cxn>
                <a:cxn ang="0">
                  <a:pos x="144" y="48"/>
                </a:cxn>
                <a:cxn ang="0">
                  <a:pos x="167" y="27"/>
                </a:cxn>
                <a:cxn ang="0">
                  <a:pos x="179" y="18"/>
                </a:cxn>
                <a:cxn ang="0">
                  <a:pos x="191" y="9"/>
                </a:cxn>
                <a:cxn ang="0">
                  <a:pos x="191" y="9"/>
                </a:cxn>
                <a:cxn ang="0">
                  <a:pos x="193" y="7"/>
                </a:cxn>
                <a:cxn ang="0">
                  <a:pos x="194" y="6"/>
                </a:cxn>
                <a:cxn ang="0">
                  <a:pos x="193" y="4"/>
                </a:cxn>
                <a:cxn ang="0">
                  <a:pos x="193" y="2"/>
                </a:cxn>
                <a:cxn ang="0">
                  <a:pos x="192" y="1"/>
                </a:cxn>
                <a:cxn ang="0">
                  <a:pos x="190" y="0"/>
                </a:cxn>
                <a:cxn ang="0">
                  <a:pos x="189" y="0"/>
                </a:cxn>
                <a:cxn ang="0">
                  <a:pos x="187" y="1"/>
                </a:cxn>
                <a:cxn ang="0">
                  <a:pos x="187" y="1"/>
                </a:cxn>
              </a:cxnLst>
              <a:rect l="0" t="0" r="r" b="b"/>
              <a:pathLst>
                <a:path w="194" h="171">
                  <a:moveTo>
                    <a:pt x="187" y="1"/>
                  </a:moveTo>
                  <a:lnTo>
                    <a:pt x="187" y="1"/>
                  </a:lnTo>
                  <a:lnTo>
                    <a:pt x="175" y="9"/>
                  </a:lnTo>
                  <a:lnTo>
                    <a:pt x="163" y="18"/>
                  </a:lnTo>
                  <a:lnTo>
                    <a:pt x="141" y="37"/>
                  </a:lnTo>
                  <a:lnTo>
                    <a:pt x="119" y="58"/>
                  </a:lnTo>
                  <a:lnTo>
                    <a:pt x="98" y="80"/>
                  </a:lnTo>
                  <a:lnTo>
                    <a:pt x="98" y="80"/>
                  </a:lnTo>
                  <a:lnTo>
                    <a:pt x="87" y="90"/>
                  </a:lnTo>
                  <a:lnTo>
                    <a:pt x="76" y="101"/>
                  </a:lnTo>
                  <a:lnTo>
                    <a:pt x="50" y="121"/>
                  </a:lnTo>
                  <a:lnTo>
                    <a:pt x="25" y="142"/>
                  </a:lnTo>
                  <a:lnTo>
                    <a:pt x="13" y="152"/>
                  </a:lnTo>
                  <a:lnTo>
                    <a:pt x="1" y="162"/>
                  </a:lnTo>
                  <a:lnTo>
                    <a:pt x="1" y="162"/>
                  </a:lnTo>
                  <a:lnTo>
                    <a:pt x="0" y="164"/>
                  </a:lnTo>
                  <a:lnTo>
                    <a:pt x="0" y="166"/>
                  </a:lnTo>
                  <a:lnTo>
                    <a:pt x="0" y="167"/>
                  </a:lnTo>
                  <a:lnTo>
                    <a:pt x="1" y="170"/>
                  </a:lnTo>
                  <a:lnTo>
                    <a:pt x="2" y="171"/>
                  </a:lnTo>
                  <a:lnTo>
                    <a:pt x="4" y="171"/>
                  </a:lnTo>
                  <a:lnTo>
                    <a:pt x="6" y="171"/>
                  </a:lnTo>
                  <a:lnTo>
                    <a:pt x="8" y="170"/>
                  </a:lnTo>
                  <a:lnTo>
                    <a:pt x="8" y="170"/>
                  </a:lnTo>
                  <a:lnTo>
                    <a:pt x="19" y="159"/>
                  </a:lnTo>
                  <a:lnTo>
                    <a:pt x="30" y="150"/>
                  </a:lnTo>
                  <a:lnTo>
                    <a:pt x="54" y="131"/>
                  </a:lnTo>
                  <a:lnTo>
                    <a:pt x="78" y="112"/>
                  </a:lnTo>
                  <a:lnTo>
                    <a:pt x="88" y="102"/>
                  </a:lnTo>
                  <a:lnTo>
                    <a:pt x="99" y="92"/>
                  </a:lnTo>
                  <a:lnTo>
                    <a:pt x="99" y="92"/>
                  </a:lnTo>
                  <a:lnTo>
                    <a:pt x="121" y="69"/>
                  </a:lnTo>
                  <a:lnTo>
                    <a:pt x="144" y="48"/>
                  </a:lnTo>
                  <a:lnTo>
                    <a:pt x="167" y="27"/>
                  </a:lnTo>
                  <a:lnTo>
                    <a:pt x="179" y="18"/>
                  </a:lnTo>
                  <a:lnTo>
                    <a:pt x="191" y="9"/>
                  </a:lnTo>
                  <a:lnTo>
                    <a:pt x="191" y="9"/>
                  </a:lnTo>
                  <a:lnTo>
                    <a:pt x="193" y="7"/>
                  </a:lnTo>
                  <a:lnTo>
                    <a:pt x="194" y="6"/>
                  </a:lnTo>
                  <a:lnTo>
                    <a:pt x="193" y="4"/>
                  </a:lnTo>
                  <a:lnTo>
                    <a:pt x="193" y="2"/>
                  </a:lnTo>
                  <a:lnTo>
                    <a:pt x="192" y="1"/>
                  </a:lnTo>
                  <a:lnTo>
                    <a:pt x="190" y="0"/>
                  </a:lnTo>
                  <a:lnTo>
                    <a:pt x="189" y="0"/>
                  </a:lnTo>
                  <a:lnTo>
                    <a:pt x="187" y="1"/>
                  </a:lnTo>
                  <a:lnTo>
                    <a:pt x="1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8" name="chenying0907 626"/>
            <p:cNvSpPr>
              <a:spLocks/>
            </p:cNvSpPr>
            <p:nvPr/>
          </p:nvSpPr>
          <p:spPr bwMode="auto">
            <a:xfrm>
              <a:off x="2616201" y="4148138"/>
              <a:ext cx="111125" cy="95250"/>
            </a:xfrm>
            <a:custGeom>
              <a:avLst/>
              <a:gdLst/>
              <a:ahLst/>
              <a:cxnLst>
                <a:cxn ang="0">
                  <a:pos x="203" y="1"/>
                </a:cxn>
                <a:cxn ang="0">
                  <a:pos x="203" y="1"/>
                </a:cxn>
                <a:cxn ang="0">
                  <a:pos x="189" y="7"/>
                </a:cxn>
                <a:cxn ang="0">
                  <a:pos x="176" y="15"/>
                </a:cxn>
                <a:cxn ang="0">
                  <a:pos x="163" y="25"/>
                </a:cxn>
                <a:cxn ang="0">
                  <a:pos x="151" y="35"/>
                </a:cxn>
                <a:cxn ang="0">
                  <a:pos x="127" y="58"/>
                </a:cxn>
                <a:cxn ang="0">
                  <a:pos x="105" y="80"/>
                </a:cxn>
                <a:cxn ang="0">
                  <a:pos x="105" y="80"/>
                </a:cxn>
                <a:cxn ang="0">
                  <a:pos x="93" y="91"/>
                </a:cxn>
                <a:cxn ang="0">
                  <a:pos x="82" y="103"/>
                </a:cxn>
                <a:cxn ang="0">
                  <a:pos x="69" y="115"/>
                </a:cxn>
                <a:cxn ang="0">
                  <a:pos x="58" y="126"/>
                </a:cxn>
                <a:cxn ang="0">
                  <a:pos x="58" y="126"/>
                </a:cxn>
                <a:cxn ang="0">
                  <a:pos x="30" y="150"/>
                </a:cxn>
                <a:cxn ang="0">
                  <a:pos x="2" y="172"/>
                </a:cxn>
                <a:cxn ang="0">
                  <a:pos x="2" y="172"/>
                </a:cxn>
                <a:cxn ang="0">
                  <a:pos x="0" y="175"/>
                </a:cxn>
                <a:cxn ang="0">
                  <a:pos x="0" y="176"/>
                </a:cxn>
                <a:cxn ang="0">
                  <a:pos x="1" y="178"/>
                </a:cxn>
                <a:cxn ang="0">
                  <a:pos x="2" y="179"/>
                </a:cxn>
                <a:cxn ang="0">
                  <a:pos x="5" y="181"/>
                </a:cxn>
                <a:cxn ang="0">
                  <a:pos x="6" y="180"/>
                </a:cxn>
                <a:cxn ang="0">
                  <a:pos x="9" y="179"/>
                </a:cxn>
                <a:cxn ang="0">
                  <a:pos x="9" y="179"/>
                </a:cxn>
                <a:cxn ang="0">
                  <a:pos x="55" y="140"/>
                </a:cxn>
                <a:cxn ang="0">
                  <a:pos x="78" y="121"/>
                </a:cxn>
                <a:cxn ang="0">
                  <a:pos x="88" y="109"/>
                </a:cxn>
                <a:cxn ang="0">
                  <a:pos x="98" y="98"/>
                </a:cxn>
                <a:cxn ang="0">
                  <a:pos x="98" y="98"/>
                </a:cxn>
                <a:cxn ang="0">
                  <a:pos x="110" y="88"/>
                </a:cxn>
                <a:cxn ang="0">
                  <a:pos x="121" y="77"/>
                </a:cxn>
                <a:cxn ang="0">
                  <a:pos x="144" y="57"/>
                </a:cxn>
                <a:cxn ang="0">
                  <a:pos x="144" y="57"/>
                </a:cxn>
                <a:cxn ang="0">
                  <a:pos x="158" y="43"/>
                </a:cxn>
                <a:cxn ang="0">
                  <a:pos x="173" y="30"/>
                </a:cxn>
                <a:cxn ang="0">
                  <a:pos x="180" y="24"/>
                </a:cxn>
                <a:cxn ang="0">
                  <a:pos x="188" y="19"/>
                </a:cxn>
                <a:cxn ang="0">
                  <a:pos x="197" y="13"/>
                </a:cxn>
                <a:cxn ang="0">
                  <a:pos x="206" y="9"/>
                </a:cxn>
                <a:cxn ang="0">
                  <a:pos x="206" y="9"/>
                </a:cxn>
                <a:cxn ang="0">
                  <a:pos x="208" y="8"/>
                </a:cxn>
                <a:cxn ang="0">
                  <a:pos x="209" y="7"/>
                </a:cxn>
                <a:cxn ang="0">
                  <a:pos x="209" y="3"/>
                </a:cxn>
                <a:cxn ang="0">
                  <a:pos x="208" y="2"/>
                </a:cxn>
                <a:cxn ang="0">
                  <a:pos x="207" y="1"/>
                </a:cxn>
                <a:cxn ang="0">
                  <a:pos x="205" y="0"/>
                </a:cxn>
                <a:cxn ang="0">
                  <a:pos x="203" y="1"/>
                </a:cxn>
                <a:cxn ang="0">
                  <a:pos x="203" y="1"/>
                </a:cxn>
              </a:cxnLst>
              <a:rect l="0" t="0" r="r" b="b"/>
              <a:pathLst>
                <a:path w="209" h="181">
                  <a:moveTo>
                    <a:pt x="203" y="1"/>
                  </a:moveTo>
                  <a:lnTo>
                    <a:pt x="203" y="1"/>
                  </a:lnTo>
                  <a:lnTo>
                    <a:pt x="189" y="7"/>
                  </a:lnTo>
                  <a:lnTo>
                    <a:pt x="176" y="15"/>
                  </a:lnTo>
                  <a:lnTo>
                    <a:pt x="163" y="25"/>
                  </a:lnTo>
                  <a:lnTo>
                    <a:pt x="151" y="35"/>
                  </a:lnTo>
                  <a:lnTo>
                    <a:pt x="127" y="58"/>
                  </a:lnTo>
                  <a:lnTo>
                    <a:pt x="105" y="80"/>
                  </a:lnTo>
                  <a:lnTo>
                    <a:pt x="105" y="80"/>
                  </a:lnTo>
                  <a:lnTo>
                    <a:pt x="93" y="91"/>
                  </a:lnTo>
                  <a:lnTo>
                    <a:pt x="82" y="103"/>
                  </a:lnTo>
                  <a:lnTo>
                    <a:pt x="69" y="115"/>
                  </a:lnTo>
                  <a:lnTo>
                    <a:pt x="58" y="126"/>
                  </a:lnTo>
                  <a:lnTo>
                    <a:pt x="58" y="126"/>
                  </a:lnTo>
                  <a:lnTo>
                    <a:pt x="30" y="150"/>
                  </a:lnTo>
                  <a:lnTo>
                    <a:pt x="2" y="172"/>
                  </a:lnTo>
                  <a:lnTo>
                    <a:pt x="2" y="172"/>
                  </a:lnTo>
                  <a:lnTo>
                    <a:pt x="0" y="175"/>
                  </a:lnTo>
                  <a:lnTo>
                    <a:pt x="0" y="176"/>
                  </a:lnTo>
                  <a:lnTo>
                    <a:pt x="1" y="178"/>
                  </a:lnTo>
                  <a:lnTo>
                    <a:pt x="2" y="179"/>
                  </a:lnTo>
                  <a:lnTo>
                    <a:pt x="5" y="181"/>
                  </a:lnTo>
                  <a:lnTo>
                    <a:pt x="6" y="180"/>
                  </a:lnTo>
                  <a:lnTo>
                    <a:pt x="9" y="179"/>
                  </a:lnTo>
                  <a:lnTo>
                    <a:pt x="9" y="179"/>
                  </a:lnTo>
                  <a:lnTo>
                    <a:pt x="55" y="140"/>
                  </a:lnTo>
                  <a:lnTo>
                    <a:pt x="78" y="121"/>
                  </a:lnTo>
                  <a:lnTo>
                    <a:pt x="88" y="109"/>
                  </a:lnTo>
                  <a:lnTo>
                    <a:pt x="98" y="98"/>
                  </a:lnTo>
                  <a:lnTo>
                    <a:pt x="98" y="98"/>
                  </a:lnTo>
                  <a:lnTo>
                    <a:pt x="110" y="88"/>
                  </a:lnTo>
                  <a:lnTo>
                    <a:pt x="121" y="77"/>
                  </a:lnTo>
                  <a:lnTo>
                    <a:pt x="144" y="57"/>
                  </a:lnTo>
                  <a:lnTo>
                    <a:pt x="144" y="57"/>
                  </a:lnTo>
                  <a:lnTo>
                    <a:pt x="158" y="43"/>
                  </a:lnTo>
                  <a:lnTo>
                    <a:pt x="173" y="30"/>
                  </a:lnTo>
                  <a:lnTo>
                    <a:pt x="180" y="24"/>
                  </a:lnTo>
                  <a:lnTo>
                    <a:pt x="188" y="19"/>
                  </a:lnTo>
                  <a:lnTo>
                    <a:pt x="197" y="13"/>
                  </a:lnTo>
                  <a:lnTo>
                    <a:pt x="206" y="9"/>
                  </a:lnTo>
                  <a:lnTo>
                    <a:pt x="206" y="9"/>
                  </a:lnTo>
                  <a:lnTo>
                    <a:pt x="208" y="8"/>
                  </a:lnTo>
                  <a:lnTo>
                    <a:pt x="209" y="7"/>
                  </a:lnTo>
                  <a:lnTo>
                    <a:pt x="209" y="3"/>
                  </a:lnTo>
                  <a:lnTo>
                    <a:pt x="208" y="2"/>
                  </a:lnTo>
                  <a:lnTo>
                    <a:pt x="207" y="1"/>
                  </a:lnTo>
                  <a:lnTo>
                    <a:pt x="205" y="0"/>
                  </a:lnTo>
                  <a:lnTo>
                    <a:pt x="203" y="1"/>
                  </a:lnTo>
                  <a:lnTo>
                    <a:pt x="20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9" name="chenying0907 627"/>
            <p:cNvSpPr>
              <a:spLocks/>
            </p:cNvSpPr>
            <p:nvPr/>
          </p:nvSpPr>
          <p:spPr bwMode="auto">
            <a:xfrm>
              <a:off x="2654301" y="4165600"/>
              <a:ext cx="101600" cy="84138"/>
            </a:xfrm>
            <a:custGeom>
              <a:avLst/>
              <a:gdLst/>
              <a:ahLst/>
              <a:cxnLst>
                <a:cxn ang="0">
                  <a:pos x="182" y="1"/>
                </a:cxn>
                <a:cxn ang="0">
                  <a:pos x="182" y="1"/>
                </a:cxn>
                <a:cxn ang="0">
                  <a:pos x="158" y="18"/>
                </a:cxn>
                <a:cxn ang="0">
                  <a:pos x="133" y="34"/>
                </a:cxn>
                <a:cxn ang="0">
                  <a:pos x="110" y="53"/>
                </a:cxn>
                <a:cxn ang="0">
                  <a:pos x="87" y="72"/>
                </a:cxn>
                <a:cxn ang="0">
                  <a:pos x="87" y="72"/>
                </a:cxn>
                <a:cxn ang="0">
                  <a:pos x="65" y="92"/>
                </a:cxn>
                <a:cxn ang="0">
                  <a:pos x="42" y="112"/>
                </a:cxn>
                <a:cxn ang="0">
                  <a:pos x="31" y="122"/>
                </a:cxn>
                <a:cxn ang="0">
                  <a:pos x="20" y="132"/>
                </a:cxn>
                <a:cxn ang="0">
                  <a:pos x="10" y="143"/>
                </a:cxn>
                <a:cxn ang="0">
                  <a:pos x="1" y="155"/>
                </a:cxn>
                <a:cxn ang="0">
                  <a:pos x="1" y="155"/>
                </a:cxn>
                <a:cxn ang="0">
                  <a:pos x="0" y="156"/>
                </a:cxn>
                <a:cxn ang="0">
                  <a:pos x="0" y="158"/>
                </a:cxn>
                <a:cxn ang="0">
                  <a:pos x="1" y="159"/>
                </a:cxn>
                <a:cxn ang="0">
                  <a:pos x="2" y="161"/>
                </a:cxn>
                <a:cxn ang="0">
                  <a:pos x="6" y="161"/>
                </a:cxn>
                <a:cxn ang="0">
                  <a:pos x="7" y="161"/>
                </a:cxn>
                <a:cxn ang="0">
                  <a:pos x="9" y="159"/>
                </a:cxn>
                <a:cxn ang="0">
                  <a:pos x="9" y="159"/>
                </a:cxn>
                <a:cxn ang="0">
                  <a:pos x="17" y="149"/>
                </a:cxn>
                <a:cxn ang="0">
                  <a:pos x="26" y="138"/>
                </a:cxn>
                <a:cxn ang="0">
                  <a:pos x="47" y="121"/>
                </a:cxn>
                <a:cxn ang="0">
                  <a:pos x="68" y="103"/>
                </a:cxn>
                <a:cxn ang="0">
                  <a:pos x="88" y="85"/>
                </a:cxn>
                <a:cxn ang="0">
                  <a:pos x="88" y="85"/>
                </a:cxn>
                <a:cxn ang="0">
                  <a:pos x="111" y="64"/>
                </a:cxn>
                <a:cxn ang="0">
                  <a:pos x="136" y="44"/>
                </a:cxn>
                <a:cxn ang="0">
                  <a:pos x="161" y="27"/>
                </a:cxn>
                <a:cxn ang="0">
                  <a:pos x="188" y="9"/>
                </a:cxn>
                <a:cxn ang="0">
                  <a:pos x="188" y="9"/>
                </a:cxn>
                <a:cxn ang="0">
                  <a:pos x="189" y="8"/>
                </a:cxn>
                <a:cxn ang="0">
                  <a:pos x="190" y="6"/>
                </a:cxn>
                <a:cxn ang="0">
                  <a:pos x="190" y="4"/>
                </a:cxn>
                <a:cxn ang="0">
                  <a:pos x="189" y="3"/>
                </a:cxn>
                <a:cxn ang="0">
                  <a:pos x="188" y="1"/>
                </a:cxn>
                <a:cxn ang="0">
                  <a:pos x="185" y="1"/>
                </a:cxn>
                <a:cxn ang="0">
                  <a:pos x="184" y="0"/>
                </a:cxn>
                <a:cxn ang="0">
                  <a:pos x="182" y="1"/>
                </a:cxn>
                <a:cxn ang="0">
                  <a:pos x="182" y="1"/>
                </a:cxn>
              </a:cxnLst>
              <a:rect l="0" t="0" r="r" b="b"/>
              <a:pathLst>
                <a:path w="190" h="161">
                  <a:moveTo>
                    <a:pt x="182" y="1"/>
                  </a:moveTo>
                  <a:lnTo>
                    <a:pt x="182" y="1"/>
                  </a:lnTo>
                  <a:lnTo>
                    <a:pt x="158" y="18"/>
                  </a:lnTo>
                  <a:lnTo>
                    <a:pt x="133" y="34"/>
                  </a:lnTo>
                  <a:lnTo>
                    <a:pt x="110" y="53"/>
                  </a:lnTo>
                  <a:lnTo>
                    <a:pt x="87" y="72"/>
                  </a:lnTo>
                  <a:lnTo>
                    <a:pt x="87" y="72"/>
                  </a:lnTo>
                  <a:lnTo>
                    <a:pt x="65" y="92"/>
                  </a:lnTo>
                  <a:lnTo>
                    <a:pt x="42" y="112"/>
                  </a:lnTo>
                  <a:lnTo>
                    <a:pt x="31" y="122"/>
                  </a:lnTo>
                  <a:lnTo>
                    <a:pt x="20" y="132"/>
                  </a:lnTo>
                  <a:lnTo>
                    <a:pt x="10" y="143"/>
                  </a:lnTo>
                  <a:lnTo>
                    <a:pt x="1" y="155"/>
                  </a:lnTo>
                  <a:lnTo>
                    <a:pt x="1" y="155"/>
                  </a:lnTo>
                  <a:lnTo>
                    <a:pt x="0" y="156"/>
                  </a:lnTo>
                  <a:lnTo>
                    <a:pt x="0" y="158"/>
                  </a:lnTo>
                  <a:lnTo>
                    <a:pt x="1" y="159"/>
                  </a:lnTo>
                  <a:lnTo>
                    <a:pt x="2" y="161"/>
                  </a:lnTo>
                  <a:lnTo>
                    <a:pt x="6" y="161"/>
                  </a:lnTo>
                  <a:lnTo>
                    <a:pt x="7" y="161"/>
                  </a:lnTo>
                  <a:lnTo>
                    <a:pt x="9" y="159"/>
                  </a:lnTo>
                  <a:lnTo>
                    <a:pt x="9" y="159"/>
                  </a:lnTo>
                  <a:lnTo>
                    <a:pt x="17" y="149"/>
                  </a:lnTo>
                  <a:lnTo>
                    <a:pt x="26" y="138"/>
                  </a:lnTo>
                  <a:lnTo>
                    <a:pt x="47" y="121"/>
                  </a:lnTo>
                  <a:lnTo>
                    <a:pt x="68" y="103"/>
                  </a:lnTo>
                  <a:lnTo>
                    <a:pt x="88" y="85"/>
                  </a:lnTo>
                  <a:lnTo>
                    <a:pt x="88" y="85"/>
                  </a:lnTo>
                  <a:lnTo>
                    <a:pt x="111" y="64"/>
                  </a:lnTo>
                  <a:lnTo>
                    <a:pt x="136" y="44"/>
                  </a:lnTo>
                  <a:lnTo>
                    <a:pt x="161" y="27"/>
                  </a:lnTo>
                  <a:lnTo>
                    <a:pt x="188" y="9"/>
                  </a:lnTo>
                  <a:lnTo>
                    <a:pt x="188" y="9"/>
                  </a:lnTo>
                  <a:lnTo>
                    <a:pt x="189" y="8"/>
                  </a:lnTo>
                  <a:lnTo>
                    <a:pt x="190" y="6"/>
                  </a:lnTo>
                  <a:lnTo>
                    <a:pt x="190" y="4"/>
                  </a:lnTo>
                  <a:lnTo>
                    <a:pt x="189" y="3"/>
                  </a:lnTo>
                  <a:lnTo>
                    <a:pt x="188" y="1"/>
                  </a:lnTo>
                  <a:lnTo>
                    <a:pt x="185" y="1"/>
                  </a:lnTo>
                  <a:lnTo>
                    <a:pt x="184" y="0"/>
                  </a:lnTo>
                  <a:lnTo>
                    <a:pt x="182" y="1"/>
                  </a:lnTo>
                  <a:lnTo>
                    <a:pt x="1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0" name="chenying0907 628"/>
            <p:cNvSpPr>
              <a:spLocks/>
            </p:cNvSpPr>
            <p:nvPr/>
          </p:nvSpPr>
          <p:spPr bwMode="auto">
            <a:xfrm>
              <a:off x="2687638" y="4197350"/>
              <a:ext cx="60325" cy="53975"/>
            </a:xfrm>
            <a:custGeom>
              <a:avLst/>
              <a:gdLst/>
              <a:ahLst/>
              <a:cxnLst>
                <a:cxn ang="0">
                  <a:pos x="106" y="1"/>
                </a:cxn>
                <a:cxn ang="0">
                  <a:pos x="106" y="1"/>
                </a:cxn>
                <a:cxn ang="0">
                  <a:pos x="91" y="9"/>
                </a:cxn>
                <a:cxn ang="0">
                  <a:pos x="78" y="19"/>
                </a:cxn>
                <a:cxn ang="0">
                  <a:pos x="65" y="29"/>
                </a:cxn>
                <a:cxn ang="0">
                  <a:pos x="52" y="40"/>
                </a:cxn>
                <a:cxn ang="0">
                  <a:pos x="29" y="63"/>
                </a:cxn>
                <a:cxn ang="0">
                  <a:pos x="29" y="63"/>
                </a:cxn>
                <a:cxn ang="0">
                  <a:pos x="16" y="77"/>
                </a:cxn>
                <a:cxn ang="0">
                  <a:pos x="10" y="85"/>
                </a:cxn>
                <a:cxn ang="0">
                  <a:pos x="2" y="91"/>
                </a:cxn>
                <a:cxn ang="0">
                  <a:pos x="2" y="91"/>
                </a:cxn>
                <a:cxn ang="0">
                  <a:pos x="1" y="92"/>
                </a:cxn>
                <a:cxn ang="0">
                  <a:pos x="0" y="94"/>
                </a:cxn>
                <a:cxn ang="0">
                  <a:pos x="0" y="96"/>
                </a:cxn>
                <a:cxn ang="0">
                  <a:pos x="1" y="97"/>
                </a:cxn>
                <a:cxn ang="0">
                  <a:pos x="2" y="99"/>
                </a:cxn>
                <a:cxn ang="0">
                  <a:pos x="3" y="100"/>
                </a:cxn>
                <a:cxn ang="0">
                  <a:pos x="5" y="100"/>
                </a:cxn>
                <a:cxn ang="0">
                  <a:pos x="7" y="99"/>
                </a:cxn>
                <a:cxn ang="0">
                  <a:pos x="7" y="99"/>
                </a:cxn>
                <a:cxn ang="0">
                  <a:pos x="13" y="95"/>
                </a:cxn>
                <a:cxn ang="0">
                  <a:pos x="18" y="90"/>
                </a:cxn>
                <a:cxn ang="0">
                  <a:pos x="29" y="79"/>
                </a:cxn>
                <a:cxn ang="0">
                  <a:pos x="40" y="67"/>
                </a:cxn>
                <a:cxn ang="0">
                  <a:pos x="50" y="56"/>
                </a:cxn>
                <a:cxn ang="0">
                  <a:pos x="50" y="56"/>
                </a:cxn>
                <a:cxn ang="0">
                  <a:pos x="64" y="42"/>
                </a:cxn>
                <a:cxn ang="0">
                  <a:pos x="78" y="30"/>
                </a:cxn>
                <a:cxn ang="0">
                  <a:pos x="94" y="19"/>
                </a:cxn>
                <a:cxn ang="0">
                  <a:pos x="111" y="9"/>
                </a:cxn>
                <a:cxn ang="0">
                  <a:pos x="111" y="9"/>
                </a:cxn>
                <a:cxn ang="0">
                  <a:pos x="112" y="8"/>
                </a:cxn>
                <a:cxn ang="0">
                  <a:pos x="113" y="6"/>
                </a:cxn>
                <a:cxn ang="0">
                  <a:pos x="113" y="4"/>
                </a:cxn>
                <a:cxn ang="0">
                  <a:pos x="112" y="3"/>
                </a:cxn>
                <a:cxn ang="0">
                  <a:pos x="111" y="1"/>
                </a:cxn>
                <a:cxn ang="0">
                  <a:pos x="110" y="1"/>
                </a:cxn>
                <a:cxn ang="0">
                  <a:pos x="108" y="0"/>
                </a:cxn>
                <a:cxn ang="0">
                  <a:pos x="106" y="1"/>
                </a:cxn>
                <a:cxn ang="0">
                  <a:pos x="106" y="1"/>
                </a:cxn>
              </a:cxnLst>
              <a:rect l="0" t="0" r="r" b="b"/>
              <a:pathLst>
                <a:path w="113" h="100">
                  <a:moveTo>
                    <a:pt x="106" y="1"/>
                  </a:moveTo>
                  <a:lnTo>
                    <a:pt x="106" y="1"/>
                  </a:lnTo>
                  <a:lnTo>
                    <a:pt x="91" y="9"/>
                  </a:lnTo>
                  <a:lnTo>
                    <a:pt x="78" y="19"/>
                  </a:lnTo>
                  <a:lnTo>
                    <a:pt x="65" y="29"/>
                  </a:lnTo>
                  <a:lnTo>
                    <a:pt x="52" y="40"/>
                  </a:lnTo>
                  <a:lnTo>
                    <a:pt x="29" y="63"/>
                  </a:lnTo>
                  <a:lnTo>
                    <a:pt x="29" y="63"/>
                  </a:lnTo>
                  <a:lnTo>
                    <a:pt x="16" y="77"/>
                  </a:lnTo>
                  <a:lnTo>
                    <a:pt x="10" y="85"/>
                  </a:lnTo>
                  <a:lnTo>
                    <a:pt x="2" y="91"/>
                  </a:lnTo>
                  <a:lnTo>
                    <a:pt x="2" y="91"/>
                  </a:lnTo>
                  <a:lnTo>
                    <a:pt x="1" y="92"/>
                  </a:lnTo>
                  <a:lnTo>
                    <a:pt x="0" y="94"/>
                  </a:lnTo>
                  <a:lnTo>
                    <a:pt x="0" y="96"/>
                  </a:lnTo>
                  <a:lnTo>
                    <a:pt x="1" y="97"/>
                  </a:lnTo>
                  <a:lnTo>
                    <a:pt x="2" y="99"/>
                  </a:lnTo>
                  <a:lnTo>
                    <a:pt x="3" y="100"/>
                  </a:lnTo>
                  <a:lnTo>
                    <a:pt x="5" y="100"/>
                  </a:lnTo>
                  <a:lnTo>
                    <a:pt x="7" y="99"/>
                  </a:lnTo>
                  <a:lnTo>
                    <a:pt x="7" y="99"/>
                  </a:lnTo>
                  <a:lnTo>
                    <a:pt x="13" y="95"/>
                  </a:lnTo>
                  <a:lnTo>
                    <a:pt x="18" y="90"/>
                  </a:lnTo>
                  <a:lnTo>
                    <a:pt x="29" y="79"/>
                  </a:lnTo>
                  <a:lnTo>
                    <a:pt x="40" y="67"/>
                  </a:lnTo>
                  <a:lnTo>
                    <a:pt x="50" y="56"/>
                  </a:lnTo>
                  <a:lnTo>
                    <a:pt x="50" y="56"/>
                  </a:lnTo>
                  <a:lnTo>
                    <a:pt x="64" y="42"/>
                  </a:lnTo>
                  <a:lnTo>
                    <a:pt x="78" y="30"/>
                  </a:lnTo>
                  <a:lnTo>
                    <a:pt x="94" y="19"/>
                  </a:lnTo>
                  <a:lnTo>
                    <a:pt x="111" y="9"/>
                  </a:lnTo>
                  <a:lnTo>
                    <a:pt x="111" y="9"/>
                  </a:lnTo>
                  <a:lnTo>
                    <a:pt x="112" y="8"/>
                  </a:lnTo>
                  <a:lnTo>
                    <a:pt x="113" y="6"/>
                  </a:lnTo>
                  <a:lnTo>
                    <a:pt x="113" y="4"/>
                  </a:lnTo>
                  <a:lnTo>
                    <a:pt x="112" y="3"/>
                  </a:lnTo>
                  <a:lnTo>
                    <a:pt x="111" y="1"/>
                  </a:lnTo>
                  <a:lnTo>
                    <a:pt x="110" y="1"/>
                  </a:lnTo>
                  <a:lnTo>
                    <a:pt x="108"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1" name="chenying0907 629"/>
            <p:cNvSpPr>
              <a:spLocks/>
            </p:cNvSpPr>
            <p:nvPr/>
          </p:nvSpPr>
          <p:spPr bwMode="auto">
            <a:xfrm>
              <a:off x="2395538" y="4254500"/>
              <a:ext cx="63500" cy="80963"/>
            </a:xfrm>
            <a:custGeom>
              <a:avLst/>
              <a:gdLst/>
              <a:ahLst/>
              <a:cxnLst>
                <a:cxn ang="0">
                  <a:pos x="108" y="3"/>
                </a:cxn>
                <a:cxn ang="0">
                  <a:pos x="108" y="3"/>
                </a:cxn>
                <a:cxn ang="0">
                  <a:pos x="104" y="15"/>
                </a:cxn>
                <a:cxn ang="0">
                  <a:pos x="99" y="25"/>
                </a:cxn>
                <a:cxn ang="0">
                  <a:pos x="94" y="36"/>
                </a:cxn>
                <a:cxn ang="0">
                  <a:pos x="87" y="45"/>
                </a:cxn>
                <a:cxn ang="0">
                  <a:pos x="72" y="64"/>
                </a:cxn>
                <a:cxn ang="0">
                  <a:pos x="58" y="82"/>
                </a:cxn>
                <a:cxn ang="0">
                  <a:pos x="58" y="82"/>
                </a:cxn>
                <a:cxn ang="0">
                  <a:pos x="30" y="115"/>
                </a:cxn>
                <a:cxn ang="0">
                  <a:pos x="17" y="132"/>
                </a:cxn>
                <a:cxn ang="0">
                  <a:pos x="2" y="147"/>
                </a:cxn>
                <a:cxn ang="0">
                  <a:pos x="2" y="147"/>
                </a:cxn>
                <a:cxn ang="0">
                  <a:pos x="1" y="148"/>
                </a:cxn>
                <a:cxn ang="0">
                  <a:pos x="0" y="150"/>
                </a:cxn>
                <a:cxn ang="0">
                  <a:pos x="1" y="152"/>
                </a:cxn>
                <a:cxn ang="0">
                  <a:pos x="2" y="153"/>
                </a:cxn>
                <a:cxn ang="0">
                  <a:pos x="3" y="154"/>
                </a:cxn>
                <a:cxn ang="0">
                  <a:pos x="5" y="155"/>
                </a:cxn>
                <a:cxn ang="0">
                  <a:pos x="7" y="154"/>
                </a:cxn>
                <a:cxn ang="0">
                  <a:pos x="8" y="153"/>
                </a:cxn>
                <a:cxn ang="0">
                  <a:pos x="8" y="153"/>
                </a:cxn>
                <a:cxn ang="0">
                  <a:pos x="26" y="136"/>
                </a:cxn>
                <a:cxn ang="0">
                  <a:pos x="41" y="116"/>
                </a:cxn>
                <a:cxn ang="0">
                  <a:pos x="73" y="78"/>
                </a:cxn>
                <a:cxn ang="0">
                  <a:pos x="73" y="78"/>
                </a:cxn>
                <a:cxn ang="0">
                  <a:pos x="87" y="61"/>
                </a:cxn>
                <a:cxn ang="0">
                  <a:pos x="99" y="45"/>
                </a:cxn>
                <a:cxn ang="0">
                  <a:pos x="105" y="36"/>
                </a:cxn>
                <a:cxn ang="0">
                  <a:pos x="109" y="26"/>
                </a:cxn>
                <a:cxn ang="0">
                  <a:pos x="114" y="16"/>
                </a:cxn>
                <a:cxn ang="0">
                  <a:pos x="117" y="7"/>
                </a:cxn>
                <a:cxn ang="0">
                  <a:pos x="117" y="7"/>
                </a:cxn>
                <a:cxn ang="0">
                  <a:pos x="118" y="5"/>
                </a:cxn>
                <a:cxn ang="0">
                  <a:pos x="117" y="2"/>
                </a:cxn>
                <a:cxn ang="0">
                  <a:pos x="116" y="1"/>
                </a:cxn>
                <a:cxn ang="0">
                  <a:pos x="114" y="0"/>
                </a:cxn>
                <a:cxn ang="0">
                  <a:pos x="112" y="0"/>
                </a:cxn>
                <a:cxn ang="0">
                  <a:pos x="111" y="0"/>
                </a:cxn>
                <a:cxn ang="0">
                  <a:pos x="108" y="1"/>
                </a:cxn>
                <a:cxn ang="0">
                  <a:pos x="108" y="3"/>
                </a:cxn>
                <a:cxn ang="0">
                  <a:pos x="108" y="3"/>
                </a:cxn>
              </a:cxnLst>
              <a:rect l="0" t="0" r="r" b="b"/>
              <a:pathLst>
                <a:path w="118" h="155">
                  <a:moveTo>
                    <a:pt x="108" y="3"/>
                  </a:moveTo>
                  <a:lnTo>
                    <a:pt x="108" y="3"/>
                  </a:lnTo>
                  <a:lnTo>
                    <a:pt x="104" y="15"/>
                  </a:lnTo>
                  <a:lnTo>
                    <a:pt x="99" y="25"/>
                  </a:lnTo>
                  <a:lnTo>
                    <a:pt x="94" y="36"/>
                  </a:lnTo>
                  <a:lnTo>
                    <a:pt x="87" y="45"/>
                  </a:lnTo>
                  <a:lnTo>
                    <a:pt x="72" y="64"/>
                  </a:lnTo>
                  <a:lnTo>
                    <a:pt x="58" y="82"/>
                  </a:lnTo>
                  <a:lnTo>
                    <a:pt x="58" y="82"/>
                  </a:lnTo>
                  <a:lnTo>
                    <a:pt x="30" y="115"/>
                  </a:lnTo>
                  <a:lnTo>
                    <a:pt x="17" y="132"/>
                  </a:lnTo>
                  <a:lnTo>
                    <a:pt x="2" y="147"/>
                  </a:lnTo>
                  <a:lnTo>
                    <a:pt x="2" y="147"/>
                  </a:lnTo>
                  <a:lnTo>
                    <a:pt x="1" y="148"/>
                  </a:lnTo>
                  <a:lnTo>
                    <a:pt x="0" y="150"/>
                  </a:lnTo>
                  <a:lnTo>
                    <a:pt x="1" y="152"/>
                  </a:lnTo>
                  <a:lnTo>
                    <a:pt x="2" y="153"/>
                  </a:lnTo>
                  <a:lnTo>
                    <a:pt x="3" y="154"/>
                  </a:lnTo>
                  <a:lnTo>
                    <a:pt x="5" y="155"/>
                  </a:lnTo>
                  <a:lnTo>
                    <a:pt x="7" y="154"/>
                  </a:lnTo>
                  <a:lnTo>
                    <a:pt x="8" y="153"/>
                  </a:lnTo>
                  <a:lnTo>
                    <a:pt x="8" y="153"/>
                  </a:lnTo>
                  <a:lnTo>
                    <a:pt x="26" y="136"/>
                  </a:lnTo>
                  <a:lnTo>
                    <a:pt x="41" y="116"/>
                  </a:lnTo>
                  <a:lnTo>
                    <a:pt x="73" y="78"/>
                  </a:lnTo>
                  <a:lnTo>
                    <a:pt x="73" y="78"/>
                  </a:lnTo>
                  <a:lnTo>
                    <a:pt x="87" y="61"/>
                  </a:lnTo>
                  <a:lnTo>
                    <a:pt x="99" y="45"/>
                  </a:lnTo>
                  <a:lnTo>
                    <a:pt x="105" y="36"/>
                  </a:lnTo>
                  <a:lnTo>
                    <a:pt x="109" y="26"/>
                  </a:lnTo>
                  <a:lnTo>
                    <a:pt x="114" y="16"/>
                  </a:lnTo>
                  <a:lnTo>
                    <a:pt x="117" y="7"/>
                  </a:lnTo>
                  <a:lnTo>
                    <a:pt x="117" y="7"/>
                  </a:lnTo>
                  <a:lnTo>
                    <a:pt x="118" y="5"/>
                  </a:lnTo>
                  <a:lnTo>
                    <a:pt x="117" y="2"/>
                  </a:lnTo>
                  <a:lnTo>
                    <a:pt x="116" y="1"/>
                  </a:lnTo>
                  <a:lnTo>
                    <a:pt x="114" y="0"/>
                  </a:lnTo>
                  <a:lnTo>
                    <a:pt x="112" y="0"/>
                  </a:lnTo>
                  <a:lnTo>
                    <a:pt x="111" y="0"/>
                  </a:lnTo>
                  <a:lnTo>
                    <a:pt x="108" y="1"/>
                  </a:lnTo>
                  <a:lnTo>
                    <a:pt x="108" y="3"/>
                  </a:lnTo>
                  <a:lnTo>
                    <a:pt x="10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2" name="chenying0907 630"/>
            <p:cNvSpPr>
              <a:spLocks/>
            </p:cNvSpPr>
            <p:nvPr/>
          </p:nvSpPr>
          <p:spPr bwMode="auto">
            <a:xfrm>
              <a:off x="2470151" y="4267200"/>
              <a:ext cx="38100" cy="52388"/>
            </a:xfrm>
            <a:custGeom>
              <a:avLst/>
              <a:gdLst/>
              <a:ahLst/>
              <a:cxnLst>
                <a:cxn ang="0">
                  <a:pos x="65" y="1"/>
                </a:cxn>
                <a:cxn ang="0">
                  <a:pos x="65" y="1"/>
                </a:cxn>
                <a:cxn ang="0">
                  <a:pos x="55" y="11"/>
                </a:cxn>
                <a:cxn ang="0">
                  <a:pos x="46" y="21"/>
                </a:cxn>
                <a:cxn ang="0">
                  <a:pos x="38" y="31"/>
                </a:cxn>
                <a:cxn ang="0">
                  <a:pos x="30" y="44"/>
                </a:cxn>
                <a:cxn ang="0">
                  <a:pos x="16" y="67"/>
                </a:cxn>
                <a:cxn ang="0">
                  <a:pos x="9" y="79"/>
                </a:cxn>
                <a:cxn ang="0">
                  <a:pos x="1" y="90"/>
                </a:cxn>
                <a:cxn ang="0">
                  <a:pos x="1" y="90"/>
                </a:cxn>
                <a:cxn ang="0">
                  <a:pos x="0" y="92"/>
                </a:cxn>
                <a:cxn ang="0">
                  <a:pos x="0" y="94"/>
                </a:cxn>
                <a:cxn ang="0">
                  <a:pos x="1" y="95"/>
                </a:cxn>
                <a:cxn ang="0">
                  <a:pos x="2" y="96"/>
                </a:cxn>
                <a:cxn ang="0">
                  <a:pos x="6" y="97"/>
                </a:cxn>
                <a:cxn ang="0">
                  <a:pos x="8" y="96"/>
                </a:cxn>
                <a:cxn ang="0">
                  <a:pos x="10" y="95"/>
                </a:cxn>
                <a:cxn ang="0">
                  <a:pos x="10" y="95"/>
                </a:cxn>
                <a:cxn ang="0">
                  <a:pos x="17" y="84"/>
                </a:cxn>
                <a:cxn ang="0">
                  <a:pos x="24" y="73"/>
                </a:cxn>
                <a:cxn ang="0">
                  <a:pos x="38" y="49"/>
                </a:cxn>
                <a:cxn ang="0">
                  <a:pos x="45" y="37"/>
                </a:cxn>
                <a:cxn ang="0">
                  <a:pos x="53" y="27"/>
                </a:cxn>
                <a:cxn ang="0">
                  <a:pos x="61" y="17"/>
                </a:cxn>
                <a:cxn ang="0">
                  <a:pos x="72" y="7"/>
                </a:cxn>
                <a:cxn ang="0">
                  <a:pos x="72" y="7"/>
                </a:cxn>
                <a:cxn ang="0">
                  <a:pos x="73" y="6"/>
                </a:cxn>
                <a:cxn ang="0">
                  <a:pos x="74" y="4"/>
                </a:cxn>
                <a:cxn ang="0">
                  <a:pos x="73" y="2"/>
                </a:cxn>
                <a:cxn ang="0">
                  <a:pos x="72" y="1"/>
                </a:cxn>
                <a:cxn ang="0">
                  <a:pos x="69" y="0"/>
                </a:cxn>
                <a:cxn ang="0">
                  <a:pos x="67" y="0"/>
                </a:cxn>
                <a:cxn ang="0">
                  <a:pos x="65" y="1"/>
                </a:cxn>
                <a:cxn ang="0">
                  <a:pos x="65" y="1"/>
                </a:cxn>
              </a:cxnLst>
              <a:rect l="0" t="0" r="r" b="b"/>
              <a:pathLst>
                <a:path w="74" h="97">
                  <a:moveTo>
                    <a:pt x="65" y="1"/>
                  </a:moveTo>
                  <a:lnTo>
                    <a:pt x="65" y="1"/>
                  </a:lnTo>
                  <a:lnTo>
                    <a:pt x="55" y="11"/>
                  </a:lnTo>
                  <a:lnTo>
                    <a:pt x="46" y="21"/>
                  </a:lnTo>
                  <a:lnTo>
                    <a:pt x="38" y="31"/>
                  </a:lnTo>
                  <a:lnTo>
                    <a:pt x="30" y="44"/>
                  </a:lnTo>
                  <a:lnTo>
                    <a:pt x="16" y="67"/>
                  </a:lnTo>
                  <a:lnTo>
                    <a:pt x="9" y="79"/>
                  </a:lnTo>
                  <a:lnTo>
                    <a:pt x="1" y="90"/>
                  </a:lnTo>
                  <a:lnTo>
                    <a:pt x="1" y="90"/>
                  </a:lnTo>
                  <a:lnTo>
                    <a:pt x="0" y="92"/>
                  </a:lnTo>
                  <a:lnTo>
                    <a:pt x="0" y="94"/>
                  </a:lnTo>
                  <a:lnTo>
                    <a:pt x="1" y="95"/>
                  </a:lnTo>
                  <a:lnTo>
                    <a:pt x="2" y="96"/>
                  </a:lnTo>
                  <a:lnTo>
                    <a:pt x="6" y="97"/>
                  </a:lnTo>
                  <a:lnTo>
                    <a:pt x="8" y="96"/>
                  </a:lnTo>
                  <a:lnTo>
                    <a:pt x="10" y="95"/>
                  </a:lnTo>
                  <a:lnTo>
                    <a:pt x="10" y="95"/>
                  </a:lnTo>
                  <a:lnTo>
                    <a:pt x="17" y="84"/>
                  </a:lnTo>
                  <a:lnTo>
                    <a:pt x="24" y="73"/>
                  </a:lnTo>
                  <a:lnTo>
                    <a:pt x="38" y="49"/>
                  </a:lnTo>
                  <a:lnTo>
                    <a:pt x="45" y="37"/>
                  </a:lnTo>
                  <a:lnTo>
                    <a:pt x="53" y="27"/>
                  </a:lnTo>
                  <a:lnTo>
                    <a:pt x="61" y="17"/>
                  </a:lnTo>
                  <a:lnTo>
                    <a:pt x="72" y="7"/>
                  </a:lnTo>
                  <a:lnTo>
                    <a:pt x="72" y="7"/>
                  </a:lnTo>
                  <a:lnTo>
                    <a:pt x="73" y="6"/>
                  </a:lnTo>
                  <a:lnTo>
                    <a:pt x="74" y="4"/>
                  </a:lnTo>
                  <a:lnTo>
                    <a:pt x="73" y="2"/>
                  </a:lnTo>
                  <a:lnTo>
                    <a:pt x="72" y="1"/>
                  </a:lnTo>
                  <a:lnTo>
                    <a:pt x="69" y="0"/>
                  </a:lnTo>
                  <a:lnTo>
                    <a:pt x="67" y="0"/>
                  </a:lnTo>
                  <a:lnTo>
                    <a:pt x="65" y="1"/>
                  </a:lnTo>
                  <a:lnTo>
                    <a:pt x="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3" name="chenying0907 631"/>
            <p:cNvSpPr>
              <a:spLocks/>
            </p:cNvSpPr>
            <p:nvPr/>
          </p:nvSpPr>
          <p:spPr bwMode="auto">
            <a:xfrm>
              <a:off x="2530476" y="4284663"/>
              <a:ext cx="41275" cy="47625"/>
            </a:xfrm>
            <a:custGeom>
              <a:avLst/>
              <a:gdLst/>
              <a:ahLst/>
              <a:cxnLst>
                <a:cxn ang="0">
                  <a:pos x="71" y="1"/>
                </a:cxn>
                <a:cxn ang="0">
                  <a:pos x="71" y="1"/>
                </a:cxn>
                <a:cxn ang="0">
                  <a:pos x="52" y="21"/>
                </a:cxn>
                <a:cxn ang="0">
                  <a:pos x="33" y="40"/>
                </a:cxn>
                <a:cxn ang="0">
                  <a:pos x="17" y="62"/>
                </a:cxn>
                <a:cxn ang="0">
                  <a:pos x="8" y="74"/>
                </a:cxn>
                <a:cxn ang="0">
                  <a:pos x="1" y="85"/>
                </a:cxn>
                <a:cxn ang="0">
                  <a:pos x="1" y="85"/>
                </a:cxn>
                <a:cxn ang="0">
                  <a:pos x="0" y="87"/>
                </a:cxn>
                <a:cxn ang="0">
                  <a:pos x="0" y="88"/>
                </a:cxn>
                <a:cxn ang="0">
                  <a:pos x="1" y="90"/>
                </a:cxn>
                <a:cxn ang="0">
                  <a:pos x="2" y="91"/>
                </a:cxn>
                <a:cxn ang="0">
                  <a:pos x="4" y="91"/>
                </a:cxn>
                <a:cxn ang="0">
                  <a:pos x="6" y="91"/>
                </a:cxn>
                <a:cxn ang="0">
                  <a:pos x="7" y="91"/>
                </a:cxn>
                <a:cxn ang="0">
                  <a:pos x="9" y="89"/>
                </a:cxn>
                <a:cxn ang="0">
                  <a:pos x="9" y="89"/>
                </a:cxn>
                <a:cxn ang="0">
                  <a:pos x="17" y="78"/>
                </a:cxn>
                <a:cxn ang="0">
                  <a:pos x="24" y="67"/>
                </a:cxn>
                <a:cxn ang="0">
                  <a:pos x="41" y="47"/>
                </a:cxn>
                <a:cxn ang="0">
                  <a:pos x="59" y="27"/>
                </a:cxn>
                <a:cxn ang="0">
                  <a:pos x="78" y="8"/>
                </a:cxn>
                <a:cxn ang="0">
                  <a:pos x="78" y="8"/>
                </a:cxn>
                <a:cxn ang="0">
                  <a:pos x="79" y="6"/>
                </a:cxn>
                <a:cxn ang="0">
                  <a:pos x="80" y="4"/>
                </a:cxn>
                <a:cxn ang="0">
                  <a:pos x="79" y="3"/>
                </a:cxn>
                <a:cxn ang="0">
                  <a:pos x="78" y="1"/>
                </a:cxn>
                <a:cxn ang="0">
                  <a:pos x="76" y="0"/>
                </a:cxn>
                <a:cxn ang="0">
                  <a:pos x="74" y="0"/>
                </a:cxn>
                <a:cxn ang="0">
                  <a:pos x="72" y="0"/>
                </a:cxn>
                <a:cxn ang="0">
                  <a:pos x="71" y="1"/>
                </a:cxn>
                <a:cxn ang="0">
                  <a:pos x="71" y="1"/>
                </a:cxn>
              </a:cxnLst>
              <a:rect l="0" t="0" r="r" b="b"/>
              <a:pathLst>
                <a:path w="80" h="91">
                  <a:moveTo>
                    <a:pt x="71" y="1"/>
                  </a:moveTo>
                  <a:lnTo>
                    <a:pt x="71" y="1"/>
                  </a:lnTo>
                  <a:lnTo>
                    <a:pt x="52" y="21"/>
                  </a:lnTo>
                  <a:lnTo>
                    <a:pt x="33" y="40"/>
                  </a:lnTo>
                  <a:lnTo>
                    <a:pt x="17" y="62"/>
                  </a:lnTo>
                  <a:lnTo>
                    <a:pt x="8" y="74"/>
                  </a:lnTo>
                  <a:lnTo>
                    <a:pt x="1" y="85"/>
                  </a:lnTo>
                  <a:lnTo>
                    <a:pt x="1" y="85"/>
                  </a:lnTo>
                  <a:lnTo>
                    <a:pt x="0" y="87"/>
                  </a:lnTo>
                  <a:lnTo>
                    <a:pt x="0" y="88"/>
                  </a:lnTo>
                  <a:lnTo>
                    <a:pt x="1" y="90"/>
                  </a:lnTo>
                  <a:lnTo>
                    <a:pt x="2" y="91"/>
                  </a:lnTo>
                  <a:lnTo>
                    <a:pt x="4" y="91"/>
                  </a:lnTo>
                  <a:lnTo>
                    <a:pt x="6" y="91"/>
                  </a:lnTo>
                  <a:lnTo>
                    <a:pt x="7" y="91"/>
                  </a:lnTo>
                  <a:lnTo>
                    <a:pt x="9" y="89"/>
                  </a:lnTo>
                  <a:lnTo>
                    <a:pt x="9" y="89"/>
                  </a:lnTo>
                  <a:lnTo>
                    <a:pt x="17" y="78"/>
                  </a:lnTo>
                  <a:lnTo>
                    <a:pt x="24" y="67"/>
                  </a:lnTo>
                  <a:lnTo>
                    <a:pt x="41" y="47"/>
                  </a:lnTo>
                  <a:lnTo>
                    <a:pt x="59" y="27"/>
                  </a:lnTo>
                  <a:lnTo>
                    <a:pt x="78" y="8"/>
                  </a:lnTo>
                  <a:lnTo>
                    <a:pt x="78" y="8"/>
                  </a:lnTo>
                  <a:lnTo>
                    <a:pt x="79" y="6"/>
                  </a:lnTo>
                  <a:lnTo>
                    <a:pt x="80" y="4"/>
                  </a:lnTo>
                  <a:lnTo>
                    <a:pt x="79" y="3"/>
                  </a:lnTo>
                  <a:lnTo>
                    <a:pt x="78" y="1"/>
                  </a:lnTo>
                  <a:lnTo>
                    <a:pt x="76" y="0"/>
                  </a:lnTo>
                  <a:lnTo>
                    <a:pt x="74" y="0"/>
                  </a:lnTo>
                  <a:lnTo>
                    <a:pt x="72" y="0"/>
                  </a:lnTo>
                  <a:lnTo>
                    <a:pt x="71" y="1"/>
                  </a:lnTo>
                  <a:lnTo>
                    <a:pt x="7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4" name="chenying0907 632"/>
            <p:cNvSpPr>
              <a:spLocks/>
            </p:cNvSpPr>
            <p:nvPr/>
          </p:nvSpPr>
          <p:spPr bwMode="auto">
            <a:xfrm>
              <a:off x="2800351" y="4448175"/>
              <a:ext cx="42863" cy="61913"/>
            </a:xfrm>
            <a:custGeom>
              <a:avLst/>
              <a:gdLst/>
              <a:ahLst/>
              <a:cxnLst>
                <a:cxn ang="0">
                  <a:pos x="71" y="2"/>
                </a:cxn>
                <a:cxn ang="0">
                  <a:pos x="71" y="2"/>
                </a:cxn>
                <a:cxn ang="0">
                  <a:pos x="59" y="17"/>
                </a:cxn>
                <a:cxn ang="0">
                  <a:pos x="48" y="31"/>
                </a:cxn>
                <a:cxn ang="0">
                  <a:pos x="37" y="45"/>
                </a:cxn>
                <a:cxn ang="0">
                  <a:pos x="26" y="59"/>
                </a:cxn>
                <a:cxn ang="0">
                  <a:pos x="26" y="59"/>
                </a:cxn>
                <a:cxn ang="0">
                  <a:pos x="17" y="71"/>
                </a:cxn>
                <a:cxn ang="0">
                  <a:pos x="10" y="84"/>
                </a:cxn>
                <a:cxn ang="0">
                  <a:pos x="7" y="90"/>
                </a:cxn>
                <a:cxn ang="0">
                  <a:pos x="3" y="97"/>
                </a:cxn>
                <a:cxn ang="0">
                  <a:pos x="1" y="104"/>
                </a:cxn>
                <a:cxn ang="0">
                  <a:pos x="0" y="112"/>
                </a:cxn>
                <a:cxn ang="0">
                  <a:pos x="0" y="112"/>
                </a:cxn>
                <a:cxn ang="0">
                  <a:pos x="0" y="114"/>
                </a:cxn>
                <a:cxn ang="0">
                  <a:pos x="1" y="116"/>
                </a:cxn>
                <a:cxn ang="0">
                  <a:pos x="2" y="116"/>
                </a:cxn>
                <a:cxn ang="0">
                  <a:pos x="4" y="117"/>
                </a:cxn>
                <a:cxn ang="0">
                  <a:pos x="8" y="116"/>
                </a:cxn>
                <a:cxn ang="0">
                  <a:pos x="10" y="114"/>
                </a:cxn>
                <a:cxn ang="0">
                  <a:pos x="10" y="112"/>
                </a:cxn>
                <a:cxn ang="0">
                  <a:pos x="10" y="112"/>
                </a:cxn>
                <a:cxn ang="0">
                  <a:pos x="12" y="103"/>
                </a:cxn>
                <a:cxn ang="0">
                  <a:pos x="14" y="94"/>
                </a:cxn>
                <a:cxn ang="0">
                  <a:pos x="19" y="86"/>
                </a:cxn>
                <a:cxn ang="0">
                  <a:pos x="23" y="78"/>
                </a:cxn>
                <a:cxn ang="0">
                  <a:pos x="34" y="62"/>
                </a:cxn>
                <a:cxn ang="0">
                  <a:pos x="47" y="48"/>
                </a:cxn>
                <a:cxn ang="0">
                  <a:pos x="47" y="48"/>
                </a:cxn>
                <a:cxn ang="0">
                  <a:pos x="62" y="28"/>
                </a:cxn>
                <a:cxn ang="0">
                  <a:pos x="79" y="7"/>
                </a:cxn>
                <a:cxn ang="0">
                  <a:pos x="79" y="7"/>
                </a:cxn>
                <a:cxn ang="0">
                  <a:pos x="80" y="5"/>
                </a:cxn>
                <a:cxn ang="0">
                  <a:pos x="79" y="3"/>
                </a:cxn>
                <a:cxn ang="0">
                  <a:pos x="79" y="2"/>
                </a:cxn>
                <a:cxn ang="0">
                  <a:pos x="77" y="1"/>
                </a:cxn>
                <a:cxn ang="0">
                  <a:pos x="74" y="0"/>
                </a:cxn>
                <a:cxn ang="0">
                  <a:pos x="72" y="1"/>
                </a:cxn>
                <a:cxn ang="0">
                  <a:pos x="71" y="2"/>
                </a:cxn>
                <a:cxn ang="0">
                  <a:pos x="71" y="2"/>
                </a:cxn>
              </a:cxnLst>
              <a:rect l="0" t="0" r="r" b="b"/>
              <a:pathLst>
                <a:path w="80" h="117">
                  <a:moveTo>
                    <a:pt x="71" y="2"/>
                  </a:moveTo>
                  <a:lnTo>
                    <a:pt x="71" y="2"/>
                  </a:lnTo>
                  <a:lnTo>
                    <a:pt x="59" y="17"/>
                  </a:lnTo>
                  <a:lnTo>
                    <a:pt x="48" y="31"/>
                  </a:lnTo>
                  <a:lnTo>
                    <a:pt x="37" y="45"/>
                  </a:lnTo>
                  <a:lnTo>
                    <a:pt x="26" y="59"/>
                  </a:lnTo>
                  <a:lnTo>
                    <a:pt x="26" y="59"/>
                  </a:lnTo>
                  <a:lnTo>
                    <a:pt x="17" y="71"/>
                  </a:lnTo>
                  <a:lnTo>
                    <a:pt x="10" y="84"/>
                  </a:lnTo>
                  <a:lnTo>
                    <a:pt x="7" y="90"/>
                  </a:lnTo>
                  <a:lnTo>
                    <a:pt x="3" y="97"/>
                  </a:lnTo>
                  <a:lnTo>
                    <a:pt x="1" y="104"/>
                  </a:lnTo>
                  <a:lnTo>
                    <a:pt x="0" y="112"/>
                  </a:lnTo>
                  <a:lnTo>
                    <a:pt x="0" y="112"/>
                  </a:lnTo>
                  <a:lnTo>
                    <a:pt x="0" y="114"/>
                  </a:lnTo>
                  <a:lnTo>
                    <a:pt x="1" y="116"/>
                  </a:lnTo>
                  <a:lnTo>
                    <a:pt x="2" y="116"/>
                  </a:lnTo>
                  <a:lnTo>
                    <a:pt x="4" y="117"/>
                  </a:lnTo>
                  <a:lnTo>
                    <a:pt x="8" y="116"/>
                  </a:lnTo>
                  <a:lnTo>
                    <a:pt x="10" y="114"/>
                  </a:lnTo>
                  <a:lnTo>
                    <a:pt x="10" y="112"/>
                  </a:lnTo>
                  <a:lnTo>
                    <a:pt x="10" y="112"/>
                  </a:lnTo>
                  <a:lnTo>
                    <a:pt x="12" y="103"/>
                  </a:lnTo>
                  <a:lnTo>
                    <a:pt x="14" y="94"/>
                  </a:lnTo>
                  <a:lnTo>
                    <a:pt x="19" y="86"/>
                  </a:lnTo>
                  <a:lnTo>
                    <a:pt x="23" y="78"/>
                  </a:lnTo>
                  <a:lnTo>
                    <a:pt x="34" y="62"/>
                  </a:lnTo>
                  <a:lnTo>
                    <a:pt x="47" y="48"/>
                  </a:lnTo>
                  <a:lnTo>
                    <a:pt x="47" y="48"/>
                  </a:lnTo>
                  <a:lnTo>
                    <a:pt x="62" y="28"/>
                  </a:lnTo>
                  <a:lnTo>
                    <a:pt x="79" y="7"/>
                  </a:lnTo>
                  <a:lnTo>
                    <a:pt x="79" y="7"/>
                  </a:lnTo>
                  <a:lnTo>
                    <a:pt x="80" y="5"/>
                  </a:lnTo>
                  <a:lnTo>
                    <a:pt x="79" y="3"/>
                  </a:lnTo>
                  <a:lnTo>
                    <a:pt x="79" y="2"/>
                  </a:lnTo>
                  <a:lnTo>
                    <a:pt x="77" y="1"/>
                  </a:lnTo>
                  <a:lnTo>
                    <a:pt x="74" y="0"/>
                  </a:lnTo>
                  <a:lnTo>
                    <a:pt x="72" y="1"/>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5" name="chenying0907 633"/>
            <p:cNvSpPr>
              <a:spLocks/>
            </p:cNvSpPr>
            <p:nvPr/>
          </p:nvSpPr>
          <p:spPr bwMode="auto">
            <a:xfrm>
              <a:off x="2838451" y="4475163"/>
              <a:ext cx="30163" cy="31750"/>
            </a:xfrm>
            <a:custGeom>
              <a:avLst/>
              <a:gdLst/>
              <a:ahLst/>
              <a:cxnLst>
                <a:cxn ang="0">
                  <a:pos x="52" y="0"/>
                </a:cxn>
                <a:cxn ang="0">
                  <a:pos x="52" y="0"/>
                </a:cxn>
                <a:cxn ang="0">
                  <a:pos x="45" y="6"/>
                </a:cxn>
                <a:cxn ang="0">
                  <a:pos x="39" y="11"/>
                </a:cxn>
                <a:cxn ang="0">
                  <a:pos x="25" y="25"/>
                </a:cxn>
                <a:cxn ang="0">
                  <a:pos x="14" y="38"/>
                </a:cxn>
                <a:cxn ang="0">
                  <a:pos x="2" y="51"/>
                </a:cxn>
                <a:cxn ang="0">
                  <a:pos x="2" y="51"/>
                </a:cxn>
                <a:cxn ang="0">
                  <a:pos x="0" y="53"/>
                </a:cxn>
                <a:cxn ang="0">
                  <a:pos x="0" y="54"/>
                </a:cxn>
                <a:cxn ang="0">
                  <a:pos x="1" y="57"/>
                </a:cxn>
                <a:cxn ang="0">
                  <a:pos x="2" y="58"/>
                </a:cxn>
                <a:cxn ang="0">
                  <a:pos x="3" y="59"/>
                </a:cxn>
                <a:cxn ang="0">
                  <a:pos x="5" y="60"/>
                </a:cxn>
                <a:cxn ang="0">
                  <a:pos x="6" y="60"/>
                </a:cxn>
                <a:cxn ang="0">
                  <a:pos x="8" y="58"/>
                </a:cxn>
                <a:cxn ang="0">
                  <a:pos x="8" y="58"/>
                </a:cxn>
                <a:cxn ang="0">
                  <a:pos x="20" y="45"/>
                </a:cxn>
                <a:cxn ang="0">
                  <a:pos x="32" y="32"/>
                </a:cxn>
                <a:cxn ang="0">
                  <a:pos x="44" y="19"/>
                </a:cxn>
                <a:cxn ang="0">
                  <a:pos x="50" y="13"/>
                </a:cxn>
                <a:cxn ang="0">
                  <a:pos x="57" y="8"/>
                </a:cxn>
                <a:cxn ang="0">
                  <a:pos x="57" y="8"/>
                </a:cxn>
                <a:cxn ang="0">
                  <a:pos x="58" y="7"/>
                </a:cxn>
                <a:cxn ang="0">
                  <a:pos x="59" y="5"/>
                </a:cxn>
                <a:cxn ang="0">
                  <a:pos x="58" y="2"/>
                </a:cxn>
                <a:cxn ang="0">
                  <a:pos x="57" y="0"/>
                </a:cxn>
                <a:cxn ang="0">
                  <a:pos x="56" y="0"/>
                </a:cxn>
                <a:cxn ang="0">
                  <a:pos x="54" y="0"/>
                </a:cxn>
                <a:cxn ang="0">
                  <a:pos x="52" y="0"/>
                </a:cxn>
                <a:cxn ang="0">
                  <a:pos x="52" y="0"/>
                </a:cxn>
              </a:cxnLst>
              <a:rect l="0" t="0" r="r" b="b"/>
              <a:pathLst>
                <a:path w="59" h="60">
                  <a:moveTo>
                    <a:pt x="52" y="0"/>
                  </a:moveTo>
                  <a:lnTo>
                    <a:pt x="52" y="0"/>
                  </a:lnTo>
                  <a:lnTo>
                    <a:pt x="45" y="6"/>
                  </a:lnTo>
                  <a:lnTo>
                    <a:pt x="39" y="11"/>
                  </a:lnTo>
                  <a:lnTo>
                    <a:pt x="25" y="25"/>
                  </a:lnTo>
                  <a:lnTo>
                    <a:pt x="14" y="38"/>
                  </a:lnTo>
                  <a:lnTo>
                    <a:pt x="2" y="51"/>
                  </a:lnTo>
                  <a:lnTo>
                    <a:pt x="2" y="51"/>
                  </a:lnTo>
                  <a:lnTo>
                    <a:pt x="0" y="53"/>
                  </a:lnTo>
                  <a:lnTo>
                    <a:pt x="0" y="54"/>
                  </a:lnTo>
                  <a:lnTo>
                    <a:pt x="1" y="57"/>
                  </a:lnTo>
                  <a:lnTo>
                    <a:pt x="2" y="58"/>
                  </a:lnTo>
                  <a:lnTo>
                    <a:pt x="3" y="59"/>
                  </a:lnTo>
                  <a:lnTo>
                    <a:pt x="5" y="60"/>
                  </a:lnTo>
                  <a:lnTo>
                    <a:pt x="6" y="60"/>
                  </a:lnTo>
                  <a:lnTo>
                    <a:pt x="8" y="58"/>
                  </a:lnTo>
                  <a:lnTo>
                    <a:pt x="8" y="58"/>
                  </a:lnTo>
                  <a:lnTo>
                    <a:pt x="20" y="45"/>
                  </a:lnTo>
                  <a:lnTo>
                    <a:pt x="32" y="32"/>
                  </a:lnTo>
                  <a:lnTo>
                    <a:pt x="44" y="19"/>
                  </a:lnTo>
                  <a:lnTo>
                    <a:pt x="50" y="13"/>
                  </a:lnTo>
                  <a:lnTo>
                    <a:pt x="57" y="8"/>
                  </a:lnTo>
                  <a:lnTo>
                    <a:pt x="57" y="8"/>
                  </a:lnTo>
                  <a:lnTo>
                    <a:pt x="58" y="7"/>
                  </a:lnTo>
                  <a:lnTo>
                    <a:pt x="59" y="5"/>
                  </a:lnTo>
                  <a:lnTo>
                    <a:pt x="58" y="2"/>
                  </a:lnTo>
                  <a:lnTo>
                    <a:pt x="57" y="0"/>
                  </a:lnTo>
                  <a:lnTo>
                    <a:pt x="56" y="0"/>
                  </a:lnTo>
                  <a:lnTo>
                    <a:pt x="54" y="0"/>
                  </a:lnTo>
                  <a:lnTo>
                    <a:pt x="52" y="0"/>
                  </a:lnTo>
                  <a:lnTo>
                    <a:pt x="5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6" name="chenying0907 634"/>
            <p:cNvSpPr>
              <a:spLocks/>
            </p:cNvSpPr>
            <p:nvPr/>
          </p:nvSpPr>
          <p:spPr bwMode="auto">
            <a:xfrm>
              <a:off x="2339976" y="4575175"/>
              <a:ext cx="44450" cy="61913"/>
            </a:xfrm>
            <a:custGeom>
              <a:avLst/>
              <a:gdLst/>
              <a:ahLst/>
              <a:cxnLst>
                <a:cxn ang="0">
                  <a:pos x="77" y="2"/>
                </a:cxn>
                <a:cxn ang="0">
                  <a:pos x="77" y="2"/>
                </a:cxn>
                <a:cxn ang="0">
                  <a:pos x="66" y="13"/>
                </a:cxn>
                <a:cxn ang="0">
                  <a:pos x="55" y="27"/>
                </a:cxn>
                <a:cxn ang="0">
                  <a:pos x="45" y="39"/>
                </a:cxn>
                <a:cxn ang="0">
                  <a:pos x="35" y="52"/>
                </a:cxn>
                <a:cxn ang="0">
                  <a:pos x="17" y="80"/>
                </a:cxn>
                <a:cxn ang="0">
                  <a:pos x="1" y="110"/>
                </a:cxn>
                <a:cxn ang="0">
                  <a:pos x="1" y="110"/>
                </a:cxn>
                <a:cxn ang="0">
                  <a:pos x="0" y="112"/>
                </a:cxn>
                <a:cxn ang="0">
                  <a:pos x="1" y="113"/>
                </a:cxn>
                <a:cxn ang="0">
                  <a:pos x="2" y="115"/>
                </a:cxn>
                <a:cxn ang="0">
                  <a:pos x="3" y="116"/>
                </a:cxn>
                <a:cxn ang="0">
                  <a:pos x="4" y="116"/>
                </a:cxn>
                <a:cxn ang="0">
                  <a:pos x="6" y="116"/>
                </a:cxn>
                <a:cxn ang="0">
                  <a:pos x="8" y="116"/>
                </a:cxn>
                <a:cxn ang="0">
                  <a:pos x="9" y="114"/>
                </a:cxn>
                <a:cxn ang="0">
                  <a:pos x="9" y="114"/>
                </a:cxn>
                <a:cxn ang="0">
                  <a:pos x="24" y="85"/>
                </a:cxn>
                <a:cxn ang="0">
                  <a:pos x="42" y="59"/>
                </a:cxn>
                <a:cxn ang="0">
                  <a:pos x="52" y="45"/>
                </a:cxn>
                <a:cxn ang="0">
                  <a:pos x="62" y="33"/>
                </a:cxn>
                <a:cxn ang="0">
                  <a:pos x="73" y="20"/>
                </a:cxn>
                <a:cxn ang="0">
                  <a:pos x="84" y="8"/>
                </a:cxn>
                <a:cxn ang="0">
                  <a:pos x="84" y="8"/>
                </a:cxn>
                <a:cxn ang="0">
                  <a:pos x="85" y="6"/>
                </a:cxn>
                <a:cxn ang="0">
                  <a:pos x="85" y="5"/>
                </a:cxn>
                <a:cxn ang="0">
                  <a:pos x="84" y="3"/>
                </a:cxn>
                <a:cxn ang="0">
                  <a:pos x="83" y="2"/>
                </a:cxn>
                <a:cxn ang="0">
                  <a:pos x="82" y="1"/>
                </a:cxn>
                <a:cxn ang="0">
                  <a:pos x="80" y="0"/>
                </a:cxn>
                <a:cxn ang="0">
                  <a:pos x="79" y="0"/>
                </a:cxn>
                <a:cxn ang="0">
                  <a:pos x="77" y="2"/>
                </a:cxn>
                <a:cxn ang="0">
                  <a:pos x="77" y="2"/>
                </a:cxn>
              </a:cxnLst>
              <a:rect l="0" t="0" r="r" b="b"/>
              <a:pathLst>
                <a:path w="85" h="116">
                  <a:moveTo>
                    <a:pt x="77" y="2"/>
                  </a:moveTo>
                  <a:lnTo>
                    <a:pt x="77" y="2"/>
                  </a:lnTo>
                  <a:lnTo>
                    <a:pt x="66" y="13"/>
                  </a:lnTo>
                  <a:lnTo>
                    <a:pt x="55" y="27"/>
                  </a:lnTo>
                  <a:lnTo>
                    <a:pt x="45" y="39"/>
                  </a:lnTo>
                  <a:lnTo>
                    <a:pt x="35" y="52"/>
                  </a:lnTo>
                  <a:lnTo>
                    <a:pt x="17" y="80"/>
                  </a:lnTo>
                  <a:lnTo>
                    <a:pt x="1" y="110"/>
                  </a:lnTo>
                  <a:lnTo>
                    <a:pt x="1" y="110"/>
                  </a:lnTo>
                  <a:lnTo>
                    <a:pt x="0" y="112"/>
                  </a:lnTo>
                  <a:lnTo>
                    <a:pt x="1" y="113"/>
                  </a:lnTo>
                  <a:lnTo>
                    <a:pt x="2" y="115"/>
                  </a:lnTo>
                  <a:lnTo>
                    <a:pt x="3" y="116"/>
                  </a:lnTo>
                  <a:lnTo>
                    <a:pt x="4" y="116"/>
                  </a:lnTo>
                  <a:lnTo>
                    <a:pt x="6" y="116"/>
                  </a:lnTo>
                  <a:lnTo>
                    <a:pt x="8" y="116"/>
                  </a:lnTo>
                  <a:lnTo>
                    <a:pt x="9" y="114"/>
                  </a:lnTo>
                  <a:lnTo>
                    <a:pt x="9" y="114"/>
                  </a:lnTo>
                  <a:lnTo>
                    <a:pt x="24" y="85"/>
                  </a:lnTo>
                  <a:lnTo>
                    <a:pt x="42" y="59"/>
                  </a:lnTo>
                  <a:lnTo>
                    <a:pt x="52" y="45"/>
                  </a:lnTo>
                  <a:lnTo>
                    <a:pt x="62" y="33"/>
                  </a:lnTo>
                  <a:lnTo>
                    <a:pt x="73" y="20"/>
                  </a:lnTo>
                  <a:lnTo>
                    <a:pt x="84" y="8"/>
                  </a:lnTo>
                  <a:lnTo>
                    <a:pt x="84" y="8"/>
                  </a:lnTo>
                  <a:lnTo>
                    <a:pt x="85" y="6"/>
                  </a:lnTo>
                  <a:lnTo>
                    <a:pt x="85" y="5"/>
                  </a:lnTo>
                  <a:lnTo>
                    <a:pt x="84" y="3"/>
                  </a:lnTo>
                  <a:lnTo>
                    <a:pt x="83" y="2"/>
                  </a:lnTo>
                  <a:lnTo>
                    <a:pt x="82" y="1"/>
                  </a:lnTo>
                  <a:lnTo>
                    <a:pt x="80" y="0"/>
                  </a:lnTo>
                  <a:lnTo>
                    <a:pt x="79" y="0"/>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7" name="chenying0907 635"/>
            <p:cNvSpPr>
              <a:spLocks/>
            </p:cNvSpPr>
            <p:nvPr/>
          </p:nvSpPr>
          <p:spPr bwMode="auto">
            <a:xfrm>
              <a:off x="2359026" y="4618038"/>
              <a:ext cx="34925" cy="58738"/>
            </a:xfrm>
            <a:custGeom>
              <a:avLst/>
              <a:gdLst/>
              <a:ahLst/>
              <a:cxnLst>
                <a:cxn ang="0">
                  <a:pos x="58" y="1"/>
                </a:cxn>
                <a:cxn ang="0">
                  <a:pos x="58" y="1"/>
                </a:cxn>
                <a:cxn ang="0">
                  <a:pos x="40" y="25"/>
                </a:cxn>
                <a:cxn ang="0">
                  <a:pos x="25" y="51"/>
                </a:cxn>
                <a:cxn ang="0">
                  <a:pos x="17" y="63"/>
                </a:cxn>
                <a:cxn ang="0">
                  <a:pos x="11" y="77"/>
                </a:cxn>
                <a:cxn ang="0">
                  <a:pos x="5" y="91"/>
                </a:cxn>
                <a:cxn ang="0">
                  <a:pos x="0" y="105"/>
                </a:cxn>
                <a:cxn ang="0">
                  <a:pos x="0" y="105"/>
                </a:cxn>
                <a:cxn ang="0">
                  <a:pos x="0" y="107"/>
                </a:cxn>
                <a:cxn ang="0">
                  <a:pos x="1" y="109"/>
                </a:cxn>
                <a:cxn ang="0">
                  <a:pos x="2" y="110"/>
                </a:cxn>
                <a:cxn ang="0">
                  <a:pos x="3" y="111"/>
                </a:cxn>
                <a:cxn ang="0">
                  <a:pos x="5" y="111"/>
                </a:cxn>
                <a:cxn ang="0">
                  <a:pos x="7" y="110"/>
                </a:cxn>
                <a:cxn ang="0">
                  <a:pos x="8" y="109"/>
                </a:cxn>
                <a:cxn ang="0">
                  <a:pos x="9" y="108"/>
                </a:cxn>
                <a:cxn ang="0">
                  <a:pos x="9" y="108"/>
                </a:cxn>
                <a:cxn ang="0">
                  <a:pos x="14" y="93"/>
                </a:cxn>
                <a:cxn ang="0">
                  <a:pos x="19" y="81"/>
                </a:cxn>
                <a:cxn ang="0">
                  <a:pos x="26" y="68"/>
                </a:cxn>
                <a:cxn ang="0">
                  <a:pos x="33" y="55"/>
                </a:cxn>
                <a:cxn ang="0">
                  <a:pos x="48" y="31"/>
                </a:cxn>
                <a:cxn ang="0">
                  <a:pos x="65" y="9"/>
                </a:cxn>
                <a:cxn ang="0">
                  <a:pos x="65" y="9"/>
                </a:cxn>
                <a:cxn ang="0">
                  <a:pos x="66" y="7"/>
                </a:cxn>
                <a:cxn ang="0">
                  <a:pos x="66" y="5"/>
                </a:cxn>
                <a:cxn ang="0">
                  <a:pos x="64" y="1"/>
                </a:cxn>
                <a:cxn ang="0">
                  <a:pos x="63" y="0"/>
                </a:cxn>
                <a:cxn ang="0">
                  <a:pos x="62" y="0"/>
                </a:cxn>
                <a:cxn ang="0">
                  <a:pos x="60" y="0"/>
                </a:cxn>
                <a:cxn ang="0">
                  <a:pos x="58" y="1"/>
                </a:cxn>
                <a:cxn ang="0">
                  <a:pos x="58" y="1"/>
                </a:cxn>
              </a:cxnLst>
              <a:rect l="0" t="0" r="r" b="b"/>
              <a:pathLst>
                <a:path w="66" h="111">
                  <a:moveTo>
                    <a:pt x="58" y="1"/>
                  </a:moveTo>
                  <a:lnTo>
                    <a:pt x="58" y="1"/>
                  </a:lnTo>
                  <a:lnTo>
                    <a:pt x="40" y="25"/>
                  </a:lnTo>
                  <a:lnTo>
                    <a:pt x="25" y="51"/>
                  </a:lnTo>
                  <a:lnTo>
                    <a:pt x="17" y="63"/>
                  </a:lnTo>
                  <a:lnTo>
                    <a:pt x="11" y="77"/>
                  </a:lnTo>
                  <a:lnTo>
                    <a:pt x="5" y="91"/>
                  </a:lnTo>
                  <a:lnTo>
                    <a:pt x="0" y="105"/>
                  </a:lnTo>
                  <a:lnTo>
                    <a:pt x="0" y="105"/>
                  </a:lnTo>
                  <a:lnTo>
                    <a:pt x="0" y="107"/>
                  </a:lnTo>
                  <a:lnTo>
                    <a:pt x="1" y="109"/>
                  </a:lnTo>
                  <a:lnTo>
                    <a:pt x="2" y="110"/>
                  </a:lnTo>
                  <a:lnTo>
                    <a:pt x="3" y="111"/>
                  </a:lnTo>
                  <a:lnTo>
                    <a:pt x="5" y="111"/>
                  </a:lnTo>
                  <a:lnTo>
                    <a:pt x="7" y="110"/>
                  </a:lnTo>
                  <a:lnTo>
                    <a:pt x="8" y="109"/>
                  </a:lnTo>
                  <a:lnTo>
                    <a:pt x="9" y="108"/>
                  </a:lnTo>
                  <a:lnTo>
                    <a:pt x="9" y="108"/>
                  </a:lnTo>
                  <a:lnTo>
                    <a:pt x="14" y="93"/>
                  </a:lnTo>
                  <a:lnTo>
                    <a:pt x="19" y="81"/>
                  </a:lnTo>
                  <a:lnTo>
                    <a:pt x="26" y="68"/>
                  </a:lnTo>
                  <a:lnTo>
                    <a:pt x="33" y="55"/>
                  </a:lnTo>
                  <a:lnTo>
                    <a:pt x="48" y="31"/>
                  </a:lnTo>
                  <a:lnTo>
                    <a:pt x="65" y="9"/>
                  </a:lnTo>
                  <a:lnTo>
                    <a:pt x="65" y="9"/>
                  </a:lnTo>
                  <a:lnTo>
                    <a:pt x="66" y="7"/>
                  </a:lnTo>
                  <a:lnTo>
                    <a:pt x="66" y="5"/>
                  </a:lnTo>
                  <a:lnTo>
                    <a:pt x="64" y="1"/>
                  </a:lnTo>
                  <a:lnTo>
                    <a:pt x="63" y="0"/>
                  </a:lnTo>
                  <a:lnTo>
                    <a:pt x="62"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8" name="chenying0907 636"/>
            <p:cNvSpPr>
              <a:spLocks/>
            </p:cNvSpPr>
            <p:nvPr/>
          </p:nvSpPr>
          <p:spPr bwMode="auto">
            <a:xfrm>
              <a:off x="2522538" y="4689475"/>
              <a:ext cx="163513" cy="65088"/>
            </a:xfrm>
            <a:custGeom>
              <a:avLst/>
              <a:gdLst/>
              <a:ahLst/>
              <a:cxnLst>
                <a:cxn ang="0">
                  <a:pos x="279" y="125"/>
                </a:cxn>
                <a:cxn ang="0">
                  <a:pos x="166" y="123"/>
                </a:cxn>
                <a:cxn ang="0">
                  <a:pos x="110" y="121"/>
                </a:cxn>
                <a:cxn ang="0">
                  <a:pos x="55" y="121"/>
                </a:cxn>
                <a:cxn ang="0">
                  <a:pos x="28" y="118"/>
                </a:cxn>
                <a:cxn ang="0">
                  <a:pos x="15" y="111"/>
                </a:cxn>
                <a:cxn ang="0">
                  <a:pos x="12" y="108"/>
                </a:cxn>
                <a:cxn ang="0">
                  <a:pos x="5" y="97"/>
                </a:cxn>
                <a:cxn ang="0">
                  <a:pos x="1" y="80"/>
                </a:cxn>
                <a:cxn ang="0">
                  <a:pos x="0" y="42"/>
                </a:cxn>
                <a:cxn ang="0">
                  <a:pos x="1" y="21"/>
                </a:cxn>
                <a:cxn ang="0">
                  <a:pos x="1" y="16"/>
                </a:cxn>
                <a:cxn ang="0">
                  <a:pos x="5" y="8"/>
                </a:cxn>
                <a:cxn ang="0">
                  <a:pos x="11" y="3"/>
                </a:cxn>
                <a:cxn ang="0">
                  <a:pos x="19" y="0"/>
                </a:cxn>
                <a:cxn ang="0">
                  <a:pos x="23" y="0"/>
                </a:cxn>
                <a:cxn ang="0">
                  <a:pos x="32" y="1"/>
                </a:cxn>
                <a:cxn ang="0">
                  <a:pos x="39" y="5"/>
                </a:cxn>
                <a:cxn ang="0">
                  <a:pos x="44" y="12"/>
                </a:cxn>
                <a:cxn ang="0">
                  <a:pos x="46" y="21"/>
                </a:cxn>
                <a:cxn ang="0">
                  <a:pos x="46" y="34"/>
                </a:cxn>
                <a:cxn ang="0">
                  <a:pos x="46" y="46"/>
                </a:cxn>
                <a:cxn ang="0">
                  <a:pos x="46" y="58"/>
                </a:cxn>
                <a:cxn ang="0">
                  <a:pos x="44" y="64"/>
                </a:cxn>
                <a:cxn ang="0">
                  <a:pos x="40" y="69"/>
                </a:cxn>
                <a:cxn ang="0">
                  <a:pos x="43" y="76"/>
                </a:cxn>
                <a:cxn ang="0">
                  <a:pos x="48" y="76"/>
                </a:cxn>
                <a:cxn ang="0">
                  <a:pos x="55" y="76"/>
                </a:cxn>
                <a:cxn ang="0">
                  <a:pos x="67" y="75"/>
                </a:cxn>
                <a:cxn ang="0">
                  <a:pos x="89" y="74"/>
                </a:cxn>
                <a:cxn ang="0">
                  <a:pos x="105" y="75"/>
                </a:cxn>
                <a:cxn ang="0">
                  <a:pos x="133" y="77"/>
                </a:cxn>
                <a:cxn ang="0">
                  <a:pos x="207" y="79"/>
                </a:cxn>
                <a:cxn ang="0">
                  <a:pos x="243" y="79"/>
                </a:cxn>
                <a:cxn ang="0">
                  <a:pos x="266" y="31"/>
                </a:cxn>
                <a:cxn ang="0">
                  <a:pos x="266" y="25"/>
                </a:cxn>
                <a:cxn ang="0">
                  <a:pos x="270" y="17"/>
                </a:cxn>
                <a:cxn ang="0">
                  <a:pos x="276" y="12"/>
                </a:cxn>
                <a:cxn ang="0">
                  <a:pos x="285" y="9"/>
                </a:cxn>
                <a:cxn ang="0">
                  <a:pos x="289" y="9"/>
                </a:cxn>
                <a:cxn ang="0">
                  <a:pos x="297" y="10"/>
                </a:cxn>
                <a:cxn ang="0">
                  <a:pos x="304" y="14"/>
                </a:cxn>
                <a:cxn ang="0">
                  <a:pos x="309" y="21"/>
                </a:cxn>
                <a:cxn ang="0">
                  <a:pos x="311" y="31"/>
                </a:cxn>
                <a:cxn ang="0">
                  <a:pos x="311" y="102"/>
                </a:cxn>
                <a:cxn ang="0">
                  <a:pos x="309" y="111"/>
                </a:cxn>
                <a:cxn ang="0">
                  <a:pos x="304" y="118"/>
                </a:cxn>
                <a:cxn ang="0">
                  <a:pos x="301" y="120"/>
                </a:cxn>
                <a:cxn ang="0">
                  <a:pos x="293" y="124"/>
                </a:cxn>
                <a:cxn ang="0">
                  <a:pos x="287" y="124"/>
                </a:cxn>
                <a:cxn ang="0">
                  <a:pos x="286" y="124"/>
                </a:cxn>
                <a:cxn ang="0">
                  <a:pos x="279" y="125"/>
                </a:cxn>
              </a:cxnLst>
              <a:rect l="0" t="0" r="r" b="b"/>
              <a:pathLst>
                <a:path w="311" h="125">
                  <a:moveTo>
                    <a:pt x="279" y="125"/>
                  </a:moveTo>
                  <a:lnTo>
                    <a:pt x="279" y="125"/>
                  </a:lnTo>
                  <a:lnTo>
                    <a:pt x="222" y="125"/>
                  </a:lnTo>
                  <a:lnTo>
                    <a:pt x="166" y="123"/>
                  </a:lnTo>
                  <a:lnTo>
                    <a:pt x="166" y="123"/>
                  </a:lnTo>
                  <a:lnTo>
                    <a:pt x="110" y="121"/>
                  </a:lnTo>
                  <a:lnTo>
                    <a:pt x="55" y="121"/>
                  </a:lnTo>
                  <a:lnTo>
                    <a:pt x="55" y="121"/>
                  </a:lnTo>
                  <a:lnTo>
                    <a:pt x="41" y="120"/>
                  </a:lnTo>
                  <a:lnTo>
                    <a:pt x="28" y="118"/>
                  </a:lnTo>
                  <a:lnTo>
                    <a:pt x="19" y="114"/>
                  </a:lnTo>
                  <a:lnTo>
                    <a:pt x="15" y="111"/>
                  </a:lnTo>
                  <a:lnTo>
                    <a:pt x="12" y="108"/>
                  </a:lnTo>
                  <a:lnTo>
                    <a:pt x="12" y="108"/>
                  </a:lnTo>
                  <a:lnTo>
                    <a:pt x="8" y="103"/>
                  </a:lnTo>
                  <a:lnTo>
                    <a:pt x="5" y="97"/>
                  </a:lnTo>
                  <a:lnTo>
                    <a:pt x="2" y="88"/>
                  </a:lnTo>
                  <a:lnTo>
                    <a:pt x="1" y="80"/>
                  </a:lnTo>
                  <a:lnTo>
                    <a:pt x="0" y="63"/>
                  </a:lnTo>
                  <a:lnTo>
                    <a:pt x="0" y="42"/>
                  </a:lnTo>
                  <a:lnTo>
                    <a:pt x="0" y="42"/>
                  </a:lnTo>
                  <a:lnTo>
                    <a:pt x="1" y="21"/>
                  </a:lnTo>
                  <a:lnTo>
                    <a:pt x="1" y="21"/>
                  </a:lnTo>
                  <a:lnTo>
                    <a:pt x="1" y="16"/>
                  </a:lnTo>
                  <a:lnTo>
                    <a:pt x="3" y="12"/>
                  </a:lnTo>
                  <a:lnTo>
                    <a:pt x="5" y="8"/>
                  </a:lnTo>
                  <a:lnTo>
                    <a:pt x="8" y="5"/>
                  </a:lnTo>
                  <a:lnTo>
                    <a:pt x="11" y="3"/>
                  </a:lnTo>
                  <a:lnTo>
                    <a:pt x="15" y="1"/>
                  </a:lnTo>
                  <a:lnTo>
                    <a:pt x="19" y="0"/>
                  </a:lnTo>
                  <a:lnTo>
                    <a:pt x="23" y="0"/>
                  </a:lnTo>
                  <a:lnTo>
                    <a:pt x="23" y="0"/>
                  </a:lnTo>
                  <a:lnTo>
                    <a:pt x="27" y="0"/>
                  </a:lnTo>
                  <a:lnTo>
                    <a:pt x="32" y="1"/>
                  </a:lnTo>
                  <a:lnTo>
                    <a:pt x="36" y="3"/>
                  </a:lnTo>
                  <a:lnTo>
                    <a:pt x="39" y="5"/>
                  </a:lnTo>
                  <a:lnTo>
                    <a:pt x="42" y="8"/>
                  </a:lnTo>
                  <a:lnTo>
                    <a:pt x="44" y="12"/>
                  </a:lnTo>
                  <a:lnTo>
                    <a:pt x="45" y="16"/>
                  </a:lnTo>
                  <a:lnTo>
                    <a:pt x="46" y="21"/>
                  </a:lnTo>
                  <a:lnTo>
                    <a:pt x="46" y="21"/>
                  </a:lnTo>
                  <a:lnTo>
                    <a:pt x="46" y="34"/>
                  </a:lnTo>
                  <a:lnTo>
                    <a:pt x="46" y="34"/>
                  </a:lnTo>
                  <a:lnTo>
                    <a:pt x="46" y="46"/>
                  </a:lnTo>
                  <a:lnTo>
                    <a:pt x="46" y="58"/>
                  </a:lnTo>
                  <a:lnTo>
                    <a:pt x="46" y="58"/>
                  </a:lnTo>
                  <a:lnTo>
                    <a:pt x="45" y="62"/>
                  </a:lnTo>
                  <a:lnTo>
                    <a:pt x="44" y="64"/>
                  </a:lnTo>
                  <a:lnTo>
                    <a:pt x="43" y="66"/>
                  </a:lnTo>
                  <a:lnTo>
                    <a:pt x="40" y="69"/>
                  </a:lnTo>
                  <a:lnTo>
                    <a:pt x="41" y="73"/>
                  </a:lnTo>
                  <a:lnTo>
                    <a:pt x="43" y="76"/>
                  </a:lnTo>
                  <a:lnTo>
                    <a:pt x="47" y="76"/>
                  </a:lnTo>
                  <a:lnTo>
                    <a:pt x="48" y="76"/>
                  </a:lnTo>
                  <a:lnTo>
                    <a:pt x="48" y="76"/>
                  </a:lnTo>
                  <a:lnTo>
                    <a:pt x="55" y="76"/>
                  </a:lnTo>
                  <a:lnTo>
                    <a:pt x="55" y="76"/>
                  </a:lnTo>
                  <a:lnTo>
                    <a:pt x="67" y="75"/>
                  </a:lnTo>
                  <a:lnTo>
                    <a:pt x="67" y="75"/>
                  </a:lnTo>
                  <a:lnTo>
                    <a:pt x="89" y="74"/>
                  </a:lnTo>
                  <a:lnTo>
                    <a:pt x="89" y="74"/>
                  </a:lnTo>
                  <a:lnTo>
                    <a:pt x="105" y="75"/>
                  </a:lnTo>
                  <a:lnTo>
                    <a:pt x="105" y="75"/>
                  </a:lnTo>
                  <a:lnTo>
                    <a:pt x="133" y="77"/>
                  </a:lnTo>
                  <a:lnTo>
                    <a:pt x="159" y="79"/>
                  </a:lnTo>
                  <a:lnTo>
                    <a:pt x="207" y="79"/>
                  </a:lnTo>
                  <a:lnTo>
                    <a:pt x="207" y="79"/>
                  </a:lnTo>
                  <a:lnTo>
                    <a:pt x="243" y="79"/>
                  </a:lnTo>
                  <a:lnTo>
                    <a:pt x="266" y="79"/>
                  </a:lnTo>
                  <a:lnTo>
                    <a:pt x="266" y="31"/>
                  </a:lnTo>
                  <a:lnTo>
                    <a:pt x="266" y="31"/>
                  </a:lnTo>
                  <a:lnTo>
                    <a:pt x="266" y="25"/>
                  </a:lnTo>
                  <a:lnTo>
                    <a:pt x="268" y="21"/>
                  </a:lnTo>
                  <a:lnTo>
                    <a:pt x="270" y="17"/>
                  </a:lnTo>
                  <a:lnTo>
                    <a:pt x="273" y="14"/>
                  </a:lnTo>
                  <a:lnTo>
                    <a:pt x="276" y="12"/>
                  </a:lnTo>
                  <a:lnTo>
                    <a:pt x="281" y="10"/>
                  </a:lnTo>
                  <a:lnTo>
                    <a:pt x="285" y="9"/>
                  </a:lnTo>
                  <a:lnTo>
                    <a:pt x="289" y="9"/>
                  </a:lnTo>
                  <a:lnTo>
                    <a:pt x="289" y="9"/>
                  </a:lnTo>
                  <a:lnTo>
                    <a:pt x="293" y="9"/>
                  </a:lnTo>
                  <a:lnTo>
                    <a:pt x="297" y="10"/>
                  </a:lnTo>
                  <a:lnTo>
                    <a:pt x="301" y="12"/>
                  </a:lnTo>
                  <a:lnTo>
                    <a:pt x="304" y="14"/>
                  </a:lnTo>
                  <a:lnTo>
                    <a:pt x="307" y="17"/>
                  </a:lnTo>
                  <a:lnTo>
                    <a:pt x="309" y="21"/>
                  </a:lnTo>
                  <a:lnTo>
                    <a:pt x="310" y="25"/>
                  </a:lnTo>
                  <a:lnTo>
                    <a:pt x="311" y="31"/>
                  </a:lnTo>
                  <a:lnTo>
                    <a:pt x="311" y="102"/>
                  </a:lnTo>
                  <a:lnTo>
                    <a:pt x="311" y="102"/>
                  </a:lnTo>
                  <a:lnTo>
                    <a:pt x="310" y="107"/>
                  </a:lnTo>
                  <a:lnTo>
                    <a:pt x="309" y="111"/>
                  </a:lnTo>
                  <a:lnTo>
                    <a:pt x="307" y="115"/>
                  </a:lnTo>
                  <a:lnTo>
                    <a:pt x="304" y="118"/>
                  </a:lnTo>
                  <a:lnTo>
                    <a:pt x="304" y="118"/>
                  </a:lnTo>
                  <a:lnTo>
                    <a:pt x="301" y="120"/>
                  </a:lnTo>
                  <a:lnTo>
                    <a:pt x="297" y="123"/>
                  </a:lnTo>
                  <a:lnTo>
                    <a:pt x="293" y="124"/>
                  </a:lnTo>
                  <a:lnTo>
                    <a:pt x="289" y="124"/>
                  </a:lnTo>
                  <a:lnTo>
                    <a:pt x="287" y="124"/>
                  </a:lnTo>
                  <a:lnTo>
                    <a:pt x="286" y="124"/>
                  </a:lnTo>
                  <a:lnTo>
                    <a:pt x="286" y="124"/>
                  </a:lnTo>
                  <a:lnTo>
                    <a:pt x="279" y="125"/>
                  </a:lnTo>
                  <a:lnTo>
                    <a:pt x="279" y="12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9" name="chenying0907 637"/>
            <p:cNvSpPr>
              <a:spLocks/>
            </p:cNvSpPr>
            <p:nvPr/>
          </p:nvSpPr>
          <p:spPr bwMode="auto">
            <a:xfrm>
              <a:off x="2301876" y="4237038"/>
              <a:ext cx="617538" cy="522288"/>
            </a:xfrm>
            <a:custGeom>
              <a:avLst/>
              <a:gdLst/>
              <a:ahLst/>
              <a:cxnLst>
                <a:cxn ang="0">
                  <a:pos x="858" y="985"/>
                </a:cxn>
                <a:cxn ang="0">
                  <a:pos x="837" y="972"/>
                </a:cxn>
                <a:cxn ang="0">
                  <a:pos x="819" y="928"/>
                </a:cxn>
                <a:cxn ang="0">
                  <a:pos x="822" y="871"/>
                </a:cxn>
                <a:cxn ang="0">
                  <a:pos x="843" y="860"/>
                </a:cxn>
                <a:cxn ang="0">
                  <a:pos x="865" y="876"/>
                </a:cxn>
                <a:cxn ang="0">
                  <a:pos x="865" y="924"/>
                </a:cxn>
                <a:cxn ang="0">
                  <a:pos x="945" y="941"/>
                </a:cxn>
                <a:cxn ang="0">
                  <a:pos x="1009" y="939"/>
                </a:cxn>
                <a:cxn ang="0">
                  <a:pos x="1096" y="911"/>
                </a:cxn>
                <a:cxn ang="0">
                  <a:pos x="1120" y="867"/>
                </a:cxn>
                <a:cxn ang="0">
                  <a:pos x="1118" y="778"/>
                </a:cxn>
                <a:cxn ang="0">
                  <a:pos x="1104" y="357"/>
                </a:cxn>
                <a:cxn ang="0">
                  <a:pos x="1104" y="237"/>
                </a:cxn>
                <a:cxn ang="0">
                  <a:pos x="1088" y="145"/>
                </a:cxn>
                <a:cxn ang="0">
                  <a:pos x="1042" y="89"/>
                </a:cxn>
                <a:cxn ang="0">
                  <a:pos x="983" y="64"/>
                </a:cxn>
                <a:cxn ang="0">
                  <a:pos x="887" y="64"/>
                </a:cxn>
                <a:cxn ang="0">
                  <a:pos x="564" y="60"/>
                </a:cxn>
                <a:cxn ang="0">
                  <a:pos x="180" y="51"/>
                </a:cxn>
                <a:cxn ang="0">
                  <a:pos x="121" y="55"/>
                </a:cxn>
                <a:cxn ang="0">
                  <a:pos x="64" y="78"/>
                </a:cxn>
                <a:cxn ang="0">
                  <a:pos x="44" y="141"/>
                </a:cxn>
                <a:cxn ang="0">
                  <a:pos x="48" y="368"/>
                </a:cxn>
                <a:cxn ang="0">
                  <a:pos x="53" y="604"/>
                </a:cxn>
                <a:cxn ang="0">
                  <a:pos x="58" y="785"/>
                </a:cxn>
                <a:cxn ang="0">
                  <a:pos x="81" y="878"/>
                </a:cxn>
                <a:cxn ang="0">
                  <a:pos x="124" y="928"/>
                </a:cxn>
                <a:cxn ang="0">
                  <a:pos x="175" y="941"/>
                </a:cxn>
                <a:cxn ang="0">
                  <a:pos x="271" y="931"/>
                </a:cxn>
                <a:cxn ang="0">
                  <a:pos x="267" y="885"/>
                </a:cxn>
                <a:cxn ang="0">
                  <a:pos x="271" y="857"/>
                </a:cxn>
                <a:cxn ang="0">
                  <a:pos x="296" y="851"/>
                </a:cxn>
                <a:cxn ang="0">
                  <a:pos x="311" y="872"/>
                </a:cxn>
                <a:cxn ang="0">
                  <a:pos x="315" y="947"/>
                </a:cxn>
                <a:cxn ang="0">
                  <a:pos x="305" y="975"/>
                </a:cxn>
                <a:cxn ang="0">
                  <a:pos x="285" y="979"/>
                </a:cxn>
                <a:cxn ang="0">
                  <a:pos x="212" y="982"/>
                </a:cxn>
                <a:cxn ang="0">
                  <a:pos x="105" y="970"/>
                </a:cxn>
                <a:cxn ang="0">
                  <a:pos x="49" y="920"/>
                </a:cxn>
                <a:cxn ang="0">
                  <a:pos x="20" y="814"/>
                </a:cxn>
                <a:cxn ang="0">
                  <a:pos x="6" y="640"/>
                </a:cxn>
                <a:cxn ang="0">
                  <a:pos x="3" y="231"/>
                </a:cxn>
                <a:cxn ang="0">
                  <a:pos x="13" y="70"/>
                </a:cxn>
                <a:cxn ang="0">
                  <a:pos x="50" y="29"/>
                </a:cxn>
                <a:cxn ang="0">
                  <a:pos x="113" y="10"/>
                </a:cxn>
                <a:cxn ang="0">
                  <a:pos x="161" y="6"/>
                </a:cxn>
                <a:cxn ang="0">
                  <a:pos x="182" y="3"/>
                </a:cxn>
                <a:cxn ang="0">
                  <a:pos x="205" y="3"/>
                </a:cxn>
                <a:cxn ang="0">
                  <a:pos x="407" y="16"/>
                </a:cxn>
                <a:cxn ang="0">
                  <a:pos x="799" y="15"/>
                </a:cxn>
                <a:cxn ang="0">
                  <a:pos x="934" y="18"/>
                </a:cxn>
                <a:cxn ang="0">
                  <a:pos x="1005" y="21"/>
                </a:cxn>
                <a:cxn ang="0">
                  <a:pos x="1073" y="55"/>
                </a:cxn>
                <a:cxn ang="0">
                  <a:pos x="1126" y="118"/>
                </a:cxn>
                <a:cxn ang="0">
                  <a:pos x="1150" y="250"/>
                </a:cxn>
                <a:cxn ang="0">
                  <a:pos x="1151" y="482"/>
                </a:cxn>
                <a:cxn ang="0">
                  <a:pos x="1157" y="731"/>
                </a:cxn>
                <a:cxn ang="0">
                  <a:pos x="1165" y="868"/>
                </a:cxn>
                <a:cxn ang="0">
                  <a:pos x="1141" y="930"/>
                </a:cxn>
                <a:cxn ang="0">
                  <a:pos x="1077" y="970"/>
                </a:cxn>
                <a:cxn ang="0">
                  <a:pos x="1018" y="988"/>
                </a:cxn>
              </a:cxnLst>
              <a:rect l="0" t="0" r="r" b="b"/>
              <a:pathLst>
                <a:path w="1167" h="989">
                  <a:moveTo>
                    <a:pt x="1009" y="989"/>
                  </a:moveTo>
                  <a:lnTo>
                    <a:pt x="1009" y="989"/>
                  </a:lnTo>
                  <a:lnTo>
                    <a:pt x="944" y="987"/>
                  </a:lnTo>
                  <a:lnTo>
                    <a:pt x="944" y="987"/>
                  </a:lnTo>
                  <a:lnTo>
                    <a:pt x="901" y="985"/>
                  </a:lnTo>
                  <a:lnTo>
                    <a:pt x="858" y="985"/>
                  </a:lnTo>
                  <a:lnTo>
                    <a:pt x="858" y="985"/>
                  </a:lnTo>
                  <a:lnTo>
                    <a:pt x="850" y="984"/>
                  </a:lnTo>
                  <a:lnTo>
                    <a:pt x="845" y="982"/>
                  </a:lnTo>
                  <a:lnTo>
                    <a:pt x="841" y="978"/>
                  </a:lnTo>
                  <a:lnTo>
                    <a:pt x="839" y="974"/>
                  </a:lnTo>
                  <a:lnTo>
                    <a:pt x="838" y="973"/>
                  </a:lnTo>
                  <a:lnTo>
                    <a:pt x="837" y="972"/>
                  </a:lnTo>
                  <a:lnTo>
                    <a:pt x="837" y="972"/>
                  </a:lnTo>
                  <a:lnTo>
                    <a:pt x="832" y="969"/>
                  </a:lnTo>
                  <a:lnTo>
                    <a:pt x="832" y="969"/>
                  </a:lnTo>
                  <a:lnTo>
                    <a:pt x="828" y="962"/>
                  </a:lnTo>
                  <a:lnTo>
                    <a:pt x="824" y="954"/>
                  </a:lnTo>
                  <a:lnTo>
                    <a:pt x="821" y="945"/>
                  </a:lnTo>
                  <a:lnTo>
                    <a:pt x="819" y="937"/>
                  </a:lnTo>
                  <a:lnTo>
                    <a:pt x="819" y="928"/>
                  </a:lnTo>
                  <a:lnTo>
                    <a:pt x="819" y="920"/>
                  </a:lnTo>
                  <a:lnTo>
                    <a:pt x="819" y="901"/>
                  </a:lnTo>
                  <a:lnTo>
                    <a:pt x="819" y="901"/>
                  </a:lnTo>
                  <a:lnTo>
                    <a:pt x="820" y="881"/>
                  </a:lnTo>
                  <a:lnTo>
                    <a:pt x="820" y="881"/>
                  </a:lnTo>
                  <a:lnTo>
                    <a:pt x="820" y="876"/>
                  </a:lnTo>
                  <a:lnTo>
                    <a:pt x="822" y="871"/>
                  </a:lnTo>
                  <a:lnTo>
                    <a:pt x="825" y="868"/>
                  </a:lnTo>
                  <a:lnTo>
                    <a:pt x="828" y="865"/>
                  </a:lnTo>
                  <a:lnTo>
                    <a:pt x="831" y="862"/>
                  </a:lnTo>
                  <a:lnTo>
                    <a:pt x="835" y="861"/>
                  </a:lnTo>
                  <a:lnTo>
                    <a:pt x="839" y="860"/>
                  </a:lnTo>
                  <a:lnTo>
                    <a:pt x="843" y="860"/>
                  </a:lnTo>
                  <a:lnTo>
                    <a:pt x="843" y="860"/>
                  </a:lnTo>
                  <a:lnTo>
                    <a:pt x="847" y="860"/>
                  </a:lnTo>
                  <a:lnTo>
                    <a:pt x="851" y="861"/>
                  </a:lnTo>
                  <a:lnTo>
                    <a:pt x="856" y="862"/>
                  </a:lnTo>
                  <a:lnTo>
                    <a:pt x="859" y="865"/>
                  </a:lnTo>
                  <a:lnTo>
                    <a:pt x="862" y="868"/>
                  </a:lnTo>
                  <a:lnTo>
                    <a:pt x="864" y="871"/>
                  </a:lnTo>
                  <a:lnTo>
                    <a:pt x="865" y="876"/>
                  </a:lnTo>
                  <a:lnTo>
                    <a:pt x="866" y="881"/>
                  </a:lnTo>
                  <a:lnTo>
                    <a:pt x="866" y="882"/>
                  </a:lnTo>
                  <a:lnTo>
                    <a:pt x="866" y="882"/>
                  </a:lnTo>
                  <a:lnTo>
                    <a:pt x="865" y="912"/>
                  </a:lnTo>
                  <a:lnTo>
                    <a:pt x="865" y="915"/>
                  </a:lnTo>
                  <a:lnTo>
                    <a:pt x="865" y="915"/>
                  </a:lnTo>
                  <a:lnTo>
                    <a:pt x="865" y="924"/>
                  </a:lnTo>
                  <a:lnTo>
                    <a:pt x="865" y="932"/>
                  </a:lnTo>
                  <a:lnTo>
                    <a:pt x="865" y="938"/>
                  </a:lnTo>
                  <a:lnTo>
                    <a:pt x="870" y="939"/>
                  </a:lnTo>
                  <a:lnTo>
                    <a:pt x="870" y="939"/>
                  </a:lnTo>
                  <a:lnTo>
                    <a:pt x="908" y="940"/>
                  </a:lnTo>
                  <a:lnTo>
                    <a:pt x="945" y="941"/>
                  </a:lnTo>
                  <a:lnTo>
                    <a:pt x="945" y="941"/>
                  </a:lnTo>
                  <a:lnTo>
                    <a:pt x="996" y="943"/>
                  </a:lnTo>
                  <a:lnTo>
                    <a:pt x="998" y="943"/>
                  </a:lnTo>
                  <a:lnTo>
                    <a:pt x="999" y="942"/>
                  </a:lnTo>
                  <a:lnTo>
                    <a:pt x="999" y="942"/>
                  </a:lnTo>
                  <a:lnTo>
                    <a:pt x="1004" y="940"/>
                  </a:lnTo>
                  <a:lnTo>
                    <a:pt x="1009" y="939"/>
                  </a:lnTo>
                  <a:lnTo>
                    <a:pt x="1009" y="939"/>
                  </a:lnTo>
                  <a:lnTo>
                    <a:pt x="1035" y="935"/>
                  </a:lnTo>
                  <a:lnTo>
                    <a:pt x="1049" y="933"/>
                  </a:lnTo>
                  <a:lnTo>
                    <a:pt x="1064" y="929"/>
                  </a:lnTo>
                  <a:lnTo>
                    <a:pt x="1078" y="923"/>
                  </a:lnTo>
                  <a:lnTo>
                    <a:pt x="1085" y="920"/>
                  </a:lnTo>
                  <a:lnTo>
                    <a:pt x="1091" y="916"/>
                  </a:lnTo>
                  <a:lnTo>
                    <a:pt x="1096" y="911"/>
                  </a:lnTo>
                  <a:lnTo>
                    <a:pt x="1102" y="906"/>
                  </a:lnTo>
                  <a:lnTo>
                    <a:pt x="1107" y="900"/>
                  </a:lnTo>
                  <a:lnTo>
                    <a:pt x="1111" y="894"/>
                  </a:lnTo>
                  <a:lnTo>
                    <a:pt x="1111" y="894"/>
                  </a:lnTo>
                  <a:lnTo>
                    <a:pt x="1115" y="885"/>
                  </a:lnTo>
                  <a:lnTo>
                    <a:pt x="1118" y="876"/>
                  </a:lnTo>
                  <a:lnTo>
                    <a:pt x="1120" y="867"/>
                  </a:lnTo>
                  <a:lnTo>
                    <a:pt x="1121" y="858"/>
                  </a:lnTo>
                  <a:lnTo>
                    <a:pt x="1121" y="839"/>
                  </a:lnTo>
                  <a:lnTo>
                    <a:pt x="1120" y="821"/>
                  </a:lnTo>
                  <a:lnTo>
                    <a:pt x="1120" y="821"/>
                  </a:lnTo>
                  <a:lnTo>
                    <a:pt x="1119" y="802"/>
                  </a:lnTo>
                  <a:lnTo>
                    <a:pt x="1119" y="802"/>
                  </a:lnTo>
                  <a:lnTo>
                    <a:pt x="1118" y="778"/>
                  </a:lnTo>
                  <a:lnTo>
                    <a:pt x="1117" y="754"/>
                  </a:lnTo>
                  <a:lnTo>
                    <a:pt x="1112" y="708"/>
                  </a:lnTo>
                  <a:lnTo>
                    <a:pt x="1112" y="708"/>
                  </a:lnTo>
                  <a:lnTo>
                    <a:pt x="1107" y="655"/>
                  </a:lnTo>
                  <a:lnTo>
                    <a:pt x="1106" y="628"/>
                  </a:lnTo>
                  <a:lnTo>
                    <a:pt x="1104" y="602"/>
                  </a:lnTo>
                  <a:lnTo>
                    <a:pt x="1104" y="357"/>
                  </a:lnTo>
                  <a:lnTo>
                    <a:pt x="1104" y="357"/>
                  </a:lnTo>
                  <a:lnTo>
                    <a:pt x="1106" y="318"/>
                  </a:lnTo>
                  <a:lnTo>
                    <a:pt x="1106" y="318"/>
                  </a:lnTo>
                  <a:lnTo>
                    <a:pt x="1107" y="295"/>
                  </a:lnTo>
                  <a:lnTo>
                    <a:pt x="1107" y="272"/>
                  </a:lnTo>
                  <a:lnTo>
                    <a:pt x="1106" y="248"/>
                  </a:lnTo>
                  <a:lnTo>
                    <a:pt x="1104" y="237"/>
                  </a:lnTo>
                  <a:lnTo>
                    <a:pt x="1102" y="224"/>
                  </a:lnTo>
                  <a:lnTo>
                    <a:pt x="1102" y="224"/>
                  </a:lnTo>
                  <a:lnTo>
                    <a:pt x="1098" y="200"/>
                  </a:lnTo>
                  <a:lnTo>
                    <a:pt x="1098" y="200"/>
                  </a:lnTo>
                  <a:lnTo>
                    <a:pt x="1095" y="177"/>
                  </a:lnTo>
                  <a:lnTo>
                    <a:pt x="1091" y="155"/>
                  </a:lnTo>
                  <a:lnTo>
                    <a:pt x="1088" y="145"/>
                  </a:lnTo>
                  <a:lnTo>
                    <a:pt x="1084" y="136"/>
                  </a:lnTo>
                  <a:lnTo>
                    <a:pt x="1079" y="126"/>
                  </a:lnTo>
                  <a:lnTo>
                    <a:pt x="1073" y="120"/>
                  </a:lnTo>
                  <a:lnTo>
                    <a:pt x="1068" y="115"/>
                  </a:lnTo>
                  <a:lnTo>
                    <a:pt x="1068" y="115"/>
                  </a:lnTo>
                  <a:lnTo>
                    <a:pt x="1052" y="98"/>
                  </a:lnTo>
                  <a:lnTo>
                    <a:pt x="1042" y="89"/>
                  </a:lnTo>
                  <a:lnTo>
                    <a:pt x="1032" y="82"/>
                  </a:lnTo>
                  <a:lnTo>
                    <a:pt x="1022" y="75"/>
                  </a:lnTo>
                  <a:lnTo>
                    <a:pt x="1010" y="70"/>
                  </a:lnTo>
                  <a:lnTo>
                    <a:pt x="999" y="65"/>
                  </a:lnTo>
                  <a:lnTo>
                    <a:pt x="993" y="64"/>
                  </a:lnTo>
                  <a:lnTo>
                    <a:pt x="987" y="64"/>
                  </a:lnTo>
                  <a:lnTo>
                    <a:pt x="983" y="64"/>
                  </a:lnTo>
                  <a:lnTo>
                    <a:pt x="983" y="64"/>
                  </a:lnTo>
                  <a:lnTo>
                    <a:pt x="947" y="64"/>
                  </a:lnTo>
                  <a:lnTo>
                    <a:pt x="947" y="64"/>
                  </a:lnTo>
                  <a:lnTo>
                    <a:pt x="913" y="65"/>
                  </a:lnTo>
                  <a:lnTo>
                    <a:pt x="913" y="65"/>
                  </a:lnTo>
                  <a:lnTo>
                    <a:pt x="887" y="64"/>
                  </a:lnTo>
                  <a:lnTo>
                    <a:pt x="887" y="64"/>
                  </a:lnTo>
                  <a:lnTo>
                    <a:pt x="838" y="62"/>
                  </a:lnTo>
                  <a:lnTo>
                    <a:pt x="790" y="60"/>
                  </a:lnTo>
                  <a:lnTo>
                    <a:pt x="692" y="60"/>
                  </a:lnTo>
                  <a:lnTo>
                    <a:pt x="660" y="60"/>
                  </a:lnTo>
                  <a:lnTo>
                    <a:pt x="660" y="60"/>
                  </a:lnTo>
                  <a:lnTo>
                    <a:pt x="564" y="60"/>
                  </a:lnTo>
                  <a:lnTo>
                    <a:pt x="564" y="60"/>
                  </a:lnTo>
                  <a:lnTo>
                    <a:pt x="469" y="60"/>
                  </a:lnTo>
                  <a:lnTo>
                    <a:pt x="469" y="60"/>
                  </a:lnTo>
                  <a:lnTo>
                    <a:pt x="402" y="60"/>
                  </a:lnTo>
                  <a:lnTo>
                    <a:pt x="330" y="59"/>
                  </a:lnTo>
                  <a:lnTo>
                    <a:pt x="255" y="56"/>
                  </a:lnTo>
                  <a:lnTo>
                    <a:pt x="217" y="54"/>
                  </a:lnTo>
                  <a:lnTo>
                    <a:pt x="180" y="51"/>
                  </a:lnTo>
                  <a:lnTo>
                    <a:pt x="179" y="51"/>
                  </a:lnTo>
                  <a:lnTo>
                    <a:pt x="178" y="51"/>
                  </a:lnTo>
                  <a:lnTo>
                    <a:pt x="178" y="51"/>
                  </a:lnTo>
                  <a:lnTo>
                    <a:pt x="162" y="53"/>
                  </a:lnTo>
                  <a:lnTo>
                    <a:pt x="146" y="54"/>
                  </a:lnTo>
                  <a:lnTo>
                    <a:pt x="146" y="54"/>
                  </a:lnTo>
                  <a:lnTo>
                    <a:pt x="121" y="55"/>
                  </a:lnTo>
                  <a:lnTo>
                    <a:pt x="110" y="57"/>
                  </a:lnTo>
                  <a:lnTo>
                    <a:pt x="97" y="59"/>
                  </a:lnTo>
                  <a:lnTo>
                    <a:pt x="97" y="59"/>
                  </a:lnTo>
                  <a:lnTo>
                    <a:pt x="87" y="63"/>
                  </a:lnTo>
                  <a:lnTo>
                    <a:pt x="79" y="67"/>
                  </a:lnTo>
                  <a:lnTo>
                    <a:pt x="72" y="73"/>
                  </a:lnTo>
                  <a:lnTo>
                    <a:pt x="64" y="78"/>
                  </a:lnTo>
                  <a:lnTo>
                    <a:pt x="59" y="84"/>
                  </a:lnTo>
                  <a:lnTo>
                    <a:pt x="55" y="91"/>
                  </a:lnTo>
                  <a:lnTo>
                    <a:pt x="52" y="98"/>
                  </a:lnTo>
                  <a:lnTo>
                    <a:pt x="49" y="107"/>
                  </a:lnTo>
                  <a:lnTo>
                    <a:pt x="47" y="115"/>
                  </a:lnTo>
                  <a:lnTo>
                    <a:pt x="46" y="123"/>
                  </a:lnTo>
                  <a:lnTo>
                    <a:pt x="44" y="141"/>
                  </a:lnTo>
                  <a:lnTo>
                    <a:pt x="44" y="158"/>
                  </a:lnTo>
                  <a:lnTo>
                    <a:pt x="45" y="176"/>
                  </a:lnTo>
                  <a:lnTo>
                    <a:pt x="45" y="176"/>
                  </a:lnTo>
                  <a:lnTo>
                    <a:pt x="46" y="203"/>
                  </a:lnTo>
                  <a:lnTo>
                    <a:pt x="46" y="203"/>
                  </a:lnTo>
                  <a:lnTo>
                    <a:pt x="47" y="285"/>
                  </a:lnTo>
                  <a:lnTo>
                    <a:pt x="48" y="368"/>
                  </a:lnTo>
                  <a:lnTo>
                    <a:pt x="48" y="368"/>
                  </a:lnTo>
                  <a:lnTo>
                    <a:pt x="50" y="451"/>
                  </a:lnTo>
                  <a:lnTo>
                    <a:pt x="50" y="533"/>
                  </a:lnTo>
                  <a:lnTo>
                    <a:pt x="50" y="533"/>
                  </a:lnTo>
                  <a:lnTo>
                    <a:pt x="51" y="568"/>
                  </a:lnTo>
                  <a:lnTo>
                    <a:pt x="53" y="604"/>
                  </a:lnTo>
                  <a:lnTo>
                    <a:pt x="53" y="604"/>
                  </a:lnTo>
                  <a:lnTo>
                    <a:pt x="54" y="638"/>
                  </a:lnTo>
                  <a:lnTo>
                    <a:pt x="55" y="673"/>
                  </a:lnTo>
                  <a:lnTo>
                    <a:pt x="55" y="677"/>
                  </a:lnTo>
                  <a:lnTo>
                    <a:pt x="55" y="677"/>
                  </a:lnTo>
                  <a:lnTo>
                    <a:pt x="55" y="719"/>
                  </a:lnTo>
                  <a:lnTo>
                    <a:pt x="57" y="764"/>
                  </a:lnTo>
                  <a:lnTo>
                    <a:pt x="58" y="785"/>
                  </a:lnTo>
                  <a:lnTo>
                    <a:pt x="61" y="806"/>
                  </a:lnTo>
                  <a:lnTo>
                    <a:pt x="65" y="827"/>
                  </a:lnTo>
                  <a:lnTo>
                    <a:pt x="69" y="847"/>
                  </a:lnTo>
                  <a:lnTo>
                    <a:pt x="69" y="847"/>
                  </a:lnTo>
                  <a:lnTo>
                    <a:pt x="73" y="859"/>
                  </a:lnTo>
                  <a:lnTo>
                    <a:pt x="77" y="869"/>
                  </a:lnTo>
                  <a:lnTo>
                    <a:pt x="81" y="878"/>
                  </a:lnTo>
                  <a:lnTo>
                    <a:pt x="86" y="888"/>
                  </a:lnTo>
                  <a:lnTo>
                    <a:pt x="91" y="896"/>
                  </a:lnTo>
                  <a:lnTo>
                    <a:pt x="97" y="903"/>
                  </a:lnTo>
                  <a:lnTo>
                    <a:pt x="104" y="910"/>
                  </a:lnTo>
                  <a:lnTo>
                    <a:pt x="110" y="917"/>
                  </a:lnTo>
                  <a:lnTo>
                    <a:pt x="117" y="923"/>
                  </a:lnTo>
                  <a:lnTo>
                    <a:pt x="124" y="928"/>
                  </a:lnTo>
                  <a:lnTo>
                    <a:pt x="131" y="932"/>
                  </a:lnTo>
                  <a:lnTo>
                    <a:pt x="140" y="935"/>
                  </a:lnTo>
                  <a:lnTo>
                    <a:pt x="148" y="938"/>
                  </a:lnTo>
                  <a:lnTo>
                    <a:pt x="157" y="940"/>
                  </a:lnTo>
                  <a:lnTo>
                    <a:pt x="166" y="941"/>
                  </a:lnTo>
                  <a:lnTo>
                    <a:pt x="175" y="941"/>
                  </a:lnTo>
                  <a:lnTo>
                    <a:pt x="175" y="941"/>
                  </a:lnTo>
                  <a:lnTo>
                    <a:pt x="191" y="940"/>
                  </a:lnTo>
                  <a:lnTo>
                    <a:pt x="191" y="940"/>
                  </a:lnTo>
                  <a:lnTo>
                    <a:pt x="229" y="936"/>
                  </a:lnTo>
                  <a:lnTo>
                    <a:pt x="264" y="934"/>
                  </a:lnTo>
                  <a:lnTo>
                    <a:pt x="265" y="934"/>
                  </a:lnTo>
                  <a:lnTo>
                    <a:pt x="266" y="934"/>
                  </a:lnTo>
                  <a:lnTo>
                    <a:pt x="271" y="931"/>
                  </a:lnTo>
                  <a:lnTo>
                    <a:pt x="271" y="928"/>
                  </a:lnTo>
                  <a:lnTo>
                    <a:pt x="271" y="928"/>
                  </a:lnTo>
                  <a:lnTo>
                    <a:pt x="270" y="918"/>
                  </a:lnTo>
                  <a:lnTo>
                    <a:pt x="270" y="918"/>
                  </a:lnTo>
                  <a:lnTo>
                    <a:pt x="268" y="898"/>
                  </a:lnTo>
                  <a:lnTo>
                    <a:pt x="268" y="898"/>
                  </a:lnTo>
                  <a:lnTo>
                    <a:pt x="267" y="885"/>
                  </a:lnTo>
                  <a:lnTo>
                    <a:pt x="266" y="871"/>
                  </a:lnTo>
                  <a:lnTo>
                    <a:pt x="266" y="871"/>
                  </a:lnTo>
                  <a:lnTo>
                    <a:pt x="266" y="867"/>
                  </a:lnTo>
                  <a:lnTo>
                    <a:pt x="267" y="863"/>
                  </a:lnTo>
                  <a:lnTo>
                    <a:pt x="269" y="860"/>
                  </a:lnTo>
                  <a:lnTo>
                    <a:pt x="271" y="857"/>
                  </a:lnTo>
                  <a:lnTo>
                    <a:pt x="271" y="857"/>
                  </a:lnTo>
                  <a:lnTo>
                    <a:pt x="274" y="854"/>
                  </a:lnTo>
                  <a:lnTo>
                    <a:pt x="278" y="851"/>
                  </a:lnTo>
                  <a:lnTo>
                    <a:pt x="282" y="850"/>
                  </a:lnTo>
                  <a:lnTo>
                    <a:pt x="287" y="849"/>
                  </a:lnTo>
                  <a:lnTo>
                    <a:pt x="287" y="849"/>
                  </a:lnTo>
                  <a:lnTo>
                    <a:pt x="292" y="850"/>
                  </a:lnTo>
                  <a:lnTo>
                    <a:pt x="296" y="851"/>
                  </a:lnTo>
                  <a:lnTo>
                    <a:pt x="300" y="853"/>
                  </a:lnTo>
                  <a:lnTo>
                    <a:pt x="303" y="856"/>
                  </a:lnTo>
                  <a:lnTo>
                    <a:pt x="306" y="858"/>
                  </a:lnTo>
                  <a:lnTo>
                    <a:pt x="309" y="862"/>
                  </a:lnTo>
                  <a:lnTo>
                    <a:pt x="310" y="867"/>
                  </a:lnTo>
                  <a:lnTo>
                    <a:pt x="311" y="872"/>
                  </a:lnTo>
                  <a:lnTo>
                    <a:pt x="311" y="872"/>
                  </a:lnTo>
                  <a:lnTo>
                    <a:pt x="312" y="884"/>
                  </a:lnTo>
                  <a:lnTo>
                    <a:pt x="313" y="896"/>
                  </a:lnTo>
                  <a:lnTo>
                    <a:pt x="313" y="896"/>
                  </a:lnTo>
                  <a:lnTo>
                    <a:pt x="315" y="906"/>
                  </a:lnTo>
                  <a:lnTo>
                    <a:pt x="315" y="918"/>
                  </a:lnTo>
                  <a:lnTo>
                    <a:pt x="315" y="918"/>
                  </a:lnTo>
                  <a:lnTo>
                    <a:pt x="315" y="947"/>
                  </a:lnTo>
                  <a:lnTo>
                    <a:pt x="315" y="957"/>
                  </a:lnTo>
                  <a:lnTo>
                    <a:pt x="315" y="957"/>
                  </a:lnTo>
                  <a:lnTo>
                    <a:pt x="315" y="962"/>
                  </a:lnTo>
                  <a:lnTo>
                    <a:pt x="314" y="967"/>
                  </a:lnTo>
                  <a:lnTo>
                    <a:pt x="311" y="970"/>
                  </a:lnTo>
                  <a:lnTo>
                    <a:pt x="309" y="973"/>
                  </a:lnTo>
                  <a:lnTo>
                    <a:pt x="305" y="975"/>
                  </a:lnTo>
                  <a:lnTo>
                    <a:pt x="302" y="978"/>
                  </a:lnTo>
                  <a:lnTo>
                    <a:pt x="298" y="979"/>
                  </a:lnTo>
                  <a:lnTo>
                    <a:pt x="293" y="979"/>
                  </a:lnTo>
                  <a:lnTo>
                    <a:pt x="293" y="979"/>
                  </a:lnTo>
                  <a:lnTo>
                    <a:pt x="288" y="979"/>
                  </a:lnTo>
                  <a:lnTo>
                    <a:pt x="286" y="979"/>
                  </a:lnTo>
                  <a:lnTo>
                    <a:pt x="285" y="979"/>
                  </a:lnTo>
                  <a:lnTo>
                    <a:pt x="285" y="979"/>
                  </a:lnTo>
                  <a:lnTo>
                    <a:pt x="279" y="980"/>
                  </a:lnTo>
                  <a:lnTo>
                    <a:pt x="279" y="980"/>
                  </a:lnTo>
                  <a:lnTo>
                    <a:pt x="257" y="981"/>
                  </a:lnTo>
                  <a:lnTo>
                    <a:pt x="236" y="981"/>
                  </a:lnTo>
                  <a:lnTo>
                    <a:pt x="236" y="981"/>
                  </a:lnTo>
                  <a:lnTo>
                    <a:pt x="212" y="982"/>
                  </a:lnTo>
                  <a:lnTo>
                    <a:pt x="188" y="983"/>
                  </a:lnTo>
                  <a:lnTo>
                    <a:pt x="188" y="983"/>
                  </a:lnTo>
                  <a:lnTo>
                    <a:pt x="167" y="982"/>
                  </a:lnTo>
                  <a:lnTo>
                    <a:pt x="146" y="981"/>
                  </a:lnTo>
                  <a:lnTo>
                    <a:pt x="125" y="976"/>
                  </a:lnTo>
                  <a:lnTo>
                    <a:pt x="115" y="973"/>
                  </a:lnTo>
                  <a:lnTo>
                    <a:pt x="105" y="970"/>
                  </a:lnTo>
                  <a:lnTo>
                    <a:pt x="95" y="965"/>
                  </a:lnTo>
                  <a:lnTo>
                    <a:pt x="86" y="960"/>
                  </a:lnTo>
                  <a:lnTo>
                    <a:pt x="78" y="955"/>
                  </a:lnTo>
                  <a:lnTo>
                    <a:pt x="69" y="948"/>
                  </a:lnTo>
                  <a:lnTo>
                    <a:pt x="62" y="939"/>
                  </a:lnTo>
                  <a:lnTo>
                    <a:pt x="55" y="930"/>
                  </a:lnTo>
                  <a:lnTo>
                    <a:pt x="49" y="920"/>
                  </a:lnTo>
                  <a:lnTo>
                    <a:pt x="44" y="908"/>
                  </a:lnTo>
                  <a:lnTo>
                    <a:pt x="44" y="908"/>
                  </a:lnTo>
                  <a:lnTo>
                    <a:pt x="36" y="889"/>
                  </a:lnTo>
                  <a:lnTo>
                    <a:pt x="30" y="870"/>
                  </a:lnTo>
                  <a:lnTo>
                    <a:pt x="26" y="851"/>
                  </a:lnTo>
                  <a:lnTo>
                    <a:pt x="23" y="833"/>
                  </a:lnTo>
                  <a:lnTo>
                    <a:pt x="20" y="814"/>
                  </a:lnTo>
                  <a:lnTo>
                    <a:pt x="18" y="795"/>
                  </a:lnTo>
                  <a:lnTo>
                    <a:pt x="15" y="756"/>
                  </a:lnTo>
                  <a:lnTo>
                    <a:pt x="15" y="756"/>
                  </a:lnTo>
                  <a:lnTo>
                    <a:pt x="12" y="721"/>
                  </a:lnTo>
                  <a:lnTo>
                    <a:pt x="12" y="721"/>
                  </a:lnTo>
                  <a:lnTo>
                    <a:pt x="9" y="682"/>
                  </a:lnTo>
                  <a:lnTo>
                    <a:pt x="6" y="640"/>
                  </a:lnTo>
                  <a:lnTo>
                    <a:pt x="5" y="595"/>
                  </a:lnTo>
                  <a:lnTo>
                    <a:pt x="4" y="549"/>
                  </a:lnTo>
                  <a:lnTo>
                    <a:pt x="4" y="498"/>
                  </a:lnTo>
                  <a:lnTo>
                    <a:pt x="4" y="498"/>
                  </a:lnTo>
                  <a:lnTo>
                    <a:pt x="4" y="409"/>
                  </a:lnTo>
                  <a:lnTo>
                    <a:pt x="4" y="321"/>
                  </a:lnTo>
                  <a:lnTo>
                    <a:pt x="3" y="231"/>
                  </a:lnTo>
                  <a:lnTo>
                    <a:pt x="0" y="141"/>
                  </a:lnTo>
                  <a:lnTo>
                    <a:pt x="0" y="141"/>
                  </a:lnTo>
                  <a:lnTo>
                    <a:pt x="0" y="121"/>
                  </a:lnTo>
                  <a:lnTo>
                    <a:pt x="2" y="103"/>
                  </a:lnTo>
                  <a:lnTo>
                    <a:pt x="6" y="85"/>
                  </a:lnTo>
                  <a:lnTo>
                    <a:pt x="10" y="78"/>
                  </a:lnTo>
                  <a:lnTo>
                    <a:pt x="13" y="70"/>
                  </a:lnTo>
                  <a:lnTo>
                    <a:pt x="17" y="62"/>
                  </a:lnTo>
                  <a:lnTo>
                    <a:pt x="21" y="56"/>
                  </a:lnTo>
                  <a:lnTo>
                    <a:pt x="26" y="50"/>
                  </a:lnTo>
                  <a:lnTo>
                    <a:pt x="31" y="44"/>
                  </a:lnTo>
                  <a:lnTo>
                    <a:pt x="37" y="39"/>
                  </a:lnTo>
                  <a:lnTo>
                    <a:pt x="44" y="33"/>
                  </a:lnTo>
                  <a:lnTo>
                    <a:pt x="50" y="29"/>
                  </a:lnTo>
                  <a:lnTo>
                    <a:pt x="57" y="25"/>
                  </a:lnTo>
                  <a:lnTo>
                    <a:pt x="57" y="25"/>
                  </a:lnTo>
                  <a:lnTo>
                    <a:pt x="71" y="20"/>
                  </a:lnTo>
                  <a:lnTo>
                    <a:pt x="84" y="15"/>
                  </a:lnTo>
                  <a:lnTo>
                    <a:pt x="99" y="12"/>
                  </a:lnTo>
                  <a:lnTo>
                    <a:pt x="113" y="10"/>
                  </a:lnTo>
                  <a:lnTo>
                    <a:pt x="113" y="10"/>
                  </a:lnTo>
                  <a:lnTo>
                    <a:pt x="131" y="10"/>
                  </a:lnTo>
                  <a:lnTo>
                    <a:pt x="131" y="10"/>
                  </a:lnTo>
                  <a:lnTo>
                    <a:pt x="153" y="9"/>
                  </a:lnTo>
                  <a:lnTo>
                    <a:pt x="155" y="9"/>
                  </a:lnTo>
                  <a:lnTo>
                    <a:pt x="156" y="8"/>
                  </a:lnTo>
                  <a:lnTo>
                    <a:pt x="156" y="8"/>
                  </a:lnTo>
                  <a:lnTo>
                    <a:pt x="161" y="6"/>
                  </a:lnTo>
                  <a:lnTo>
                    <a:pt x="167" y="4"/>
                  </a:lnTo>
                  <a:lnTo>
                    <a:pt x="167" y="4"/>
                  </a:lnTo>
                  <a:lnTo>
                    <a:pt x="170" y="4"/>
                  </a:lnTo>
                  <a:lnTo>
                    <a:pt x="177" y="6"/>
                  </a:lnTo>
                  <a:lnTo>
                    <a:pt x="178" y="6"/>
                  </a:lnTo>
                  <a:lnTo>
                    <a:pt x="178" y="6"/>
                  </a:lnTo>
                  <a:lnTo>
                    <a:pt x="182" y="3"/>
                  </a:lnTo>
                  <a:lnTo>
                    <a:pt x="182" y="3"/>
                  </a:lnTo>
                  <a:lnTo>
                    <a:pt x="187" y="1"/>
                  </a:lnTo>
                  <a:lnTo>
                    <a:pt x="193" y="0"/>
                  </a:lnTo>
                  <a:lnTo>
                    <a:pt x="193" y="0"/>
                  </a:lnTo>
                  <a:lnTo>
                    <a:pt x="197" y="0"/>
                  </a:lnTo>
                  <a:lnTo>
                    <a:pt x="201" y="2"/>
                  </a:lnTo>
                  <a:lnTo>
                    <a:pt x="205" y="3"/>
                  </a:lnTo>
                  <a:lnTo>
                    <a:pt x="208" y="7"/>
                  </a:lnTo>
                  <a:lnTo>
                    <a:pt x="209" y="8"/>
                  </a:lnTo>
                  <a:lnTo>
                    <a:pt x="211" y="9"/>
                  </a:lnTo>
                  <a:lnTo>
                    <a:pt x="211" y="9"/>
                  </a:lnTo>
                  <a:lnTo>
                    <a:pt x="272" y="12"/>
                  </a:lnTo>
                  <a:lnTo>
                    <a:pt x="336" y="14"/>
                  </a:lnTo>
                  <a:lnTo>
                    <a:pt x="407" y="16"/>
                  </a:lnTo>
                  <a:lnTo>
                    <a:pt x="486" y="16"/>
                  </a:lnTo>
                  <a:lnTo>
                    <a:pt x="486" y="16"/>
                  </a:lnTo>
                  <a:lnTo>
                    <a:pt x="625" y="15"/>
                  </a:lnTo>
                  <a:lnTo>
                    <a:pt x="625" y="15"/>
                  </a:lnTo>
                  <a:lnTo>
                    <a:pt x="765" y="15"/>
                  </a:lnTo>
                  <a:lnTo>
                    <a:pt x="765" y="15"/>
                  </a:lnTo>
                  <a:lnTo>
                    <a:pt x="799" y="15"/>
                  </a:lnTo>
                  <a:lnTo>
                    <a:pt x="834" y="17"/>
                  </a:lnTo>
                  <a:lnTo>
                    <a:pt x="834" y="17"/>
                  </a:lnTo>
                  <a:lnTo>
                    <a:pt x="868" y="18"/>
                  </a:lnTo>
                  <a:lnTo>
                    <a:pt x="903" y="19"/>
                  </a:lnTo>
                  <a:lnTo>
                    <a:pt x="903" y="19"/>
                  </a:lnTo>
                  <a:lnTo>
                    <a:pt x="934" y="18"/>
                  </a:lnTo>
                  <a:lnTo>
                    <a:pt x="934" y="18"/>
                  </a:lnTo>
                  <a:lnTo>
                    <a:pt x="951" y="17"/>
                  </a:lnTo>
                  <a:lnTo>
                    <a:pt x="967" y="17"/>
                  </a:lnTo>
                  <a:lnTo>
                    <a:pt x="967" y="17"/>
                  </a:lnTo>
                  <a:lnTo>
                    <a:pt x="988" y="18"/>
                  </a:lnTo>
                  <a:lnTo>
                    <a:pt x="997" y="19"/>
                  </a:lnTo>
                  <a:lnTo>
                    <a:pt x="1005" y="21"/>
                  </a:lnTo>
                  <a:lnTo>
                    <a:pt x="1005" y="21"/>
                  </a:lnTo>
                  <a:lnTo>
                    <a:pt x="1015" y="23"/>
                  </a:lnTo>
                  <a:lnTo>
                    <a:pt x="1025" y="27"/>
                  </a:lnTo>
                  <a:lnTo>
                    <a:pt x="1035" y="31"/>
                  </a:lnTo>
                  <a:lnTo>
                    <a:pt x="1045" y="36"/>
                  </a:lnTo>
                  <a:lnTo>
                    <a:pt x="1055" y="43"/>
                  </a:lnTo>
                  <a:lnTo>
                    <a:pt x="1064" y="49"/>
                  </a:lnTo>
                  <a:lnTo>
                    <a:pt x="1073" y="55"/>
                  </a:lnTo>
                  <a:lnTo>
                    <a:pt x="1083" y="63"/>
                  </a:lnTo>
                  <a:lnTo>
                    <a:pt x="1092" y="71"/>
                  </a:lnTo>
                  <a:lnTo>
                    <a:pt x="1100" y="80"/>
                  </a:lnTo>
                  <a:lnTo>
                    <a:pt x="1108" y="88"/>
                  </a:lnTo>
                  <a:lnTo>
                    <a:pt x="1115" y="98"/>
                  </a:lnTo>
                  <a:lnTo>
                    <a:pt x="1121" y="108"/>
                  </a:lnTo>
                  <a:lnTo>
                    <a:pt x="1126" y="118"/>
                  </a:lnTo>
                  <a:lnTo>
                    <a:pt x="1130" y="129"/>
                  </a:lnTo>
                  <a:lnTo>
                    <a:pt x="1134" y="140"/>
                  </a:lnTo>
                  <a:lnTo>
                    <a:pt x="1134" y="140"/>
                  </a:lnTo>
                  <a:lnTo>
                    <a:pt x="1140" y="168"/>
                  </a:lnTo>
                  <a:lnTo>
                    <a:pt x="1145" y="195"/>
                  </a:lnTo>
                  <a:lnTo>
                    <a:pt x="1148" y="222"/>
                  </a:lnTo>
                  <a:lnTo>
                    <a:pt x="1150" y="250"/>
                  </a:lnTo>
                  <a:lnTo>
                    <a:pt x="1151" y="278"/>
                  </a:lnTo>
                  <a:lnTo>
                    <a:pt x="1151" y="305"/>
                  </a:lnTo>
                  <a:lnTo>
                    <a:pt x="1151" y="361"/>
                  </a:lnTo>
                  <a:lnTo>
                    <a:pt x="1151" y="361"/>
                  </a:lnTo>
                  <a:lnTo>
                    <a:pt x="1150" y="410"/>
                  </a:lnTo>
                  <a:lnTo>
                    <a:pt x="1150" y="410"/>
                  </a:lnTo>
                  <a:lnTo>
                    <a:pt x="1151" y="482"/>
                  </a:lnTo>
                  <a:lnTo>
                    <a:pt x="1153" y="553"/>
                  </a:lnTo>
                  <a:lnTo>
                    <a:pt x="1153" y="553"/>
                  </a:lnTo>
                  <a:lnTo>
                    <a:pt x="1154" y="623"/>
                  </a:lnTo>
                  <a:lnTo>
                    <a:pt x="1155" y="694"/>
                  </a:lnTo>
                  <a:lnTo>
                    <a:pt x="1155" y="694"/>
                  </a:lnTo>
                  <a:lnTo>
                    <a:pt x="1155" y="713"/>
                  </a:lnTo>
                  <a:lnTo>
                    <a:pt x="1157" y="731"/>
                  </a:lnTo>
                  <a:lnTo>
                    <a:pt x="1161" y="767"/>
                  </a:lnTo>
                  <a:lnTo>
                    <a:pt x="1161" y="767"/>
                  </a:lnTo>
                  <a:lnTo>
                    <a:pt x="1165" y="801"/>
                  </a:lnTo>
                  <a:lnTo>
                    <a:pt x="1166" y="817"/>
                  </a:lnTo>
                  <a:lnTo>
                    <a:pt x="1167" y="834"/>
                  </a:lnTo>
                  <a:lnTo>
                    <a:pt x="1167" y="851"/>
                  </a:lnTo>
                  <a:lnTo>
                    <a:pt x="1165" y="868"/>
                  </a:lnTo>
                  <a:lnTo>
                    <a:pt x="1162" y="885"/>
                  </a:lnTo>
                  <a:lnTo>
                    <a:pt x="1158" y="901"/>
                  </a:lnTo>
                  <a:lnTo>
                    <a:pt x="1158" y="901"/>
                  </a:lnTo>
                  <a:lnTo>
                    <a:pt x="1155" y="908"/>
                  </a:lnTo>
                  <a:lnTo>
                    <a:pt x="1151" y="917"/>
                  </a:lnTo>
                  <a:lnTo>
                    <a:pt x="1146" y="924"/>
                  </a:lnTo>
                  <a:lnTo>
                    <a:pt x="1141" y="930"/>
                  </a:lnTo>
                  <a:lnTo>
                    <a:pt x="1135" y="936"/>
                  </a:lnTo>
                  <a:lnTo>
                    <a:pt x="1129" y="942"/>
                  </a:lnTo>
                  <a:lnTo>
                    <a:pt x="1122" y="949"/>
                  </a:lnTo>
                  <a:lnTo>
                    <a:pt x="1114" y="954"/>
                  </a:lnTo>
                  <a:lnTo>
                    <a:pt x="1106" y="958"/>
                  </a:lnTo>
                  <a:lnTo>
                    <a:pt x="1096" y="963"/>
                  </a:lnTo>
                  <a:lnTo>
                    <a:pt x="1077" y="970"/>
                  </a:lnTo>
                  <a:lnTo>
                    <a:pt x="1053" y="976"/>
                  </a:lnTo>
                  <a:lnTo>
                    <a:pt x="1028" y="982"/>
                  </a:lnTo>
                  <a:lnTo>
                    <a:pt x="1026" y="983"/>
                  </a:lnTo>
                  <a:lnTo>
                    <a:pt x="1024" y="984"/>
                  </a:lnTo>
                  <a:lnTo>
                    <a:pt x="1024" y="984"/>
                  </a:lnTo>
                  <a:lnTo>
                    <a:pt x="1021" y="986"/>
                  </a:lnTo>
                  <a:lnTo>
                    <a:pt x="1018" y="988"/>
                  </a:lnTo>
                  <a:lnTo>
                    <a:pt x="1014" y="989"/>
                  </a:lnTo>
                  <a:lnTo>
                    <a:pt x="1009" y="989"/>
                  </a:lnTo>
                  <a:lnTo>
                    <a:pt x="1009" y="9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0" name="chenying0907 638"/>
            <p:cNvSpPr>
              <a:spLocks/>
            </p:cNvSpPr>
            <p:nvPr/>
          </p:nvSpPr>
          <p:spPr bwMode="auto">
            <a:xfrm>
              <a:off x="2393951" y="4608513"/>
              <a:ext cx="195263" cy="92075"/>
            </a:xfrm>
            <a:custGeom>
              <a:avLst/>
              <a:gdLst/>
              <a:ahLst/>
              <a:cxnLst>
                <a:cxn ang="0">
                  <a:pos x="74" y="175"/>
                </a:cxn>
                <a:cxn ang="0">
                  <a:pos x="34" y="160"/>
                </a:cxn>
                <a:cxn ang="0">
                  <a:pos x="13" y="142"/>
                </a:cxn>
                <a:cxn ang="0">
                  <a:pos x="4" y="126"/>
                </a:cxn>
                <a:cxn ang="0">
                  <a:pos x="0" y="104"/>
                </a:cxn>
                <a:cxn ang="0">
                  <a:pos x="2" y="65"/>
                </a:cxn>
                <a:cxn ang="0">
                  <a:pos x="15" y="37"/>
                </a:cxn>
                <a:cxn ang="0">
                  <a:pos x="32" y="25"/>
                </a:cxn>
                <a:cxn ang="0">
                  <a:pos x="61" y="12"/>
                </a:cxn>
                <a:cxn ang="0">
                  <a:pos x="103" y="6"/>
                </a:cxn>
                <a:cxn ang="0">
                  <a:pos x="125" y="4"/>
                </a:cxn>
                <a:cxn ang="0">
                  <a:pos x="194" y="0"/>
                </a:cxn>
                <a:cxn ang="0">
                  <a:pos x="251" y="3"/>
                </a:cxn>
                <a:cxn ang="0">
                  <a:pos x="288" y="9"/>
                </a:cxn>
                <a:cxn ang="0">
                  <a:pos x="317" y="14"/>
                </a:cxn>
                <a:cxn ang="0">
                  <a:pos x="341" y="27"/>
                </a:cxn>
                <a:cxn ang="0">
                  <a:pos x="356" y="42"/>
                </a:cxn>
                <a:cxn ang="0">
                  <a:pos x="368" y="75"/>
                </a:cxn>
                <a:cxn ang="0">
                  <a:pos x="364" y="113"/>
                </a:cxn>
                <a:cxn ang="0">
                  <a:pos x="357" y="129"/>
                </a:cxn>
                <a:cxn ang="0">
                  <a:pos x="344" y="140"/>
                </a:cxn>
                <a:cxn ang="0">
                  <a:pos x="315" y="155"/>
                </a:cxn>
                <a:cxn ang="0">
                  <a:pos x="274" y="163"/>
                </a:cxn>
                <a:cxn ang="0">
                  <a:pos x="273" y="163"/>
                </a:cxn>
                <a:cxn ang="0">
                  <a:pos x="261" y="164"/>
                </a:cxn>
                <a:cxn ang="0">
                  <a:pos x="248" y="160"/>
                </a:cxn>
                <a:cxn ang="0">
                  <a:pos x="240" y="152"/>
                </a:cxn>
                <a:cxn ang="0">
                  <a:pos x="239" y="139"/>
                </a:cxn>
                <a:cxn ang="0">
                  <a:pos x="245" y="128"/>
                </a:cxn>
                <a:cxn ang="0">
                  <a:pos x="256" y="120"/>
                </a:cxn>
                <a:cxn ang="0">
                  <a:pos x="265" y="119"/>
                </a:cxn>
                <a:cxn ang="0">
                  <a:pos x="295" y="113"/>
                </a:cxn>
                <a:cxn ang="0">
                  <a:pos x="311" y="104"/>
                </a:cxn>
                <a:cxn ang="0">
                  <a:pos x="318" y="92"/>
                </a:cxn>
                <a:cxn ang="0">
                  <a:pos x="320" y="72"/>
                </a:cxn>
                <a:cxn ang="0">
                  <a:pos x="318" y="66"/>
                </a:cxn>
                <a:cxn ang="0">
                  <a:pos x="306" y="57"/>
                </a:cxn>
                <a:cxn ang="0">
                  <a:pos x="276" y="50"/>
                </a:cxn>
                <a:cxn ang="0">
                  <a:pos x="247" y="50"/>
                </a:cxn>
                <a:cxn ang="0">
                  <a:pos x="158" y="48"/>
                </a:cxn>
                <a:cxn ang="0">
                  <a:pos x="124" y="49"/>
                </a:cxn>
                <a:cxn ang="0">
                  <a:pos x="96" y="50"/>
                </a:cxn>
                <a:cxn ang="0">
                  <a:pos x="63" y="57"/>
                </a:cxn>
                <a:cxn ang="0">
                  <a:pos x="51" y="64"/>
                </a:cxn>
                <a:cxn ang="0">
                  <a:pos x="47" y="75"/>
                </a:cxn>
                <a:cxn ang="0">
                  <a:pos x="47" y="94"/>
                </a:cxn>
                <a:cxn ang="0">
                  <a:pos x="52" y="115"/>
                </a:cxn>
                <a:cxn ang="0">
                  <a:pos x="68" y="126"/>
                </a:cxn>
                <a:cxn ang="0">
                  <a:pos x="81" y="128"/>
                </a:cxn>
                <a:cxn ang="0">
                  <a:pos x="91" y="133"/>
                </a:cxn>
                <a:cxn ang="0">
                  <a:pos x="98" y="126"/>
                </a:cxn>
                <a:cxn ang="0">
                  <a:pos x="106" y="124"/>
                </a:cxn>
                <a:cxn ang="0">
                  <a:pos x="120" y="124"/>
                </a:cxn>
                <a:cxn ang="0">
                  <a:pos x="130" y="130"/>
                </a:cxn>
                <a:cxn ang="0">
                  <a:pos x="136" y="143"/>
                </a:cxn>
                <a:cxn ang="0">
                  <a:pos x="134" y="155"/>
                </a:cxn>
                <a:cxn ang="0">
                  <a:pos x="128" y="165"/>
                </a:cxn>
                <a:cxn ang="0">
                  <a:pos x="119" y="168"/>
                </a:cxn>
                <a:cxn ang="0">
                  <a:pos x="111" y="172"/>
                </a:cxn>
                <a:cxn ang="0">
                  <a:pos x="88" y="176"/>
                </a:cxn>
              </a:cxnLst>
              <a:rect l="0" t="0" r="r" b="b"/>
              <a:pathLst>
                <a:path w="369" h="176">
                  <a:moveTo>
                    <a:pt x="88" y="176"/>
                  </a:moveTo>
                  <a:lnTo>
                    <a:pt x="88" y="176"/>
                  </a:lnTo>
                  <a:lnTo>
                    <a:pt x="74" y="175"/>
                  </a:lnTo>
                  <a:lnTo>
                    <a:pt x="61" y="172"/>
                  </a:lnTo>
                  <a:lnTo>
                    <a:pt x="47" y="167"/>
                  </a:lnTo>
                  <a:lnTo>
                    <a:pt x="34" y="160"/>
                  </a:lnTo>
                  <a:lnTo>
                    <a:pt x="23" y="152"/>
                  </a:lnTo>
                  <a:lnTo>
                    <a:pt x="17" y="147"/>
                  </a:lnTo>
                  <a:lnTo>
                    <a:pt x="13" y="142"/>
                  </a:lnTo>
                  <a:lnTo>
                    <a:pt x="9" y="137"/>
                  </a:lnTo>
                  <a:lnTo>
                    <a:pt x="6" y="131"/>
                  </a:lnTo>
                  <a:lnTo>
                    <a:pt x="4" y="126"/>
                  </a:lnTo>
                  <a:lnTo>
                    <a:pt x="3" y="120"/>
                  </a:lnTo>
                  <a:lnTo>
                    <a:pt x="3" y="120"/>
                  </a:lnTo>
                  <a:lnTo>
                    <a:pt x="0" y="104"/>
                  </a:lnTo>
                  <a:lnTo>
                    <a:pt x="0" y="90"/>
                  </a:lnTo>
                  <a:lnTo>
                    <a:pt x="0" y="76"/>
                  </a:lnTo>
                  <a:lnTo>
                    <a:pt x="2" y="65"/>
                  </a:lnTo>
                  <a:lnTo>
                    <a:pt x="5" y="54"/>
                  </a:lnTo>
                  <a:lnTo>
                    <a:pt x="9" y="45"/>
                  </a:lnTo>
                  <a:lnTo>
                    <a:pt x="15" y="37"/>
                  </a:lnTo>
                  <a:lnTo>
                    <a:pt x="22" y="31"/>
                  </a:lnTo>
                  <a:lnTo>
                    <a:pt x="22" y="31"/>
                  </a:lnTo>
                  <a:lnTo>
                    <a:pt x="32" y="25"/>
                  </a:lnTo>
                  <a:lnTo>
                    <a:pt x="41" y="19"/>
                  </a:lnTo>
                  <a:lnTo>
                    <a:pt x="50" y="15"/>
                  </a:lnTo>
                  <a:lnTo>
                    <a:pt x="61" y="12"/>
                  </a:lnTo>
                  <a:lnTo>
                    <a:pt x="71" y="10"/>
                  </a:lnTo>
                  <a:lnTo>
                    <a:pt x="81" y="8"/>
                  </a:lnTo>
                  <a:lnTo>
                    <a:pt x="103" y="6"/>
                  </a:lnTo>
                  <a:lnTo>
                    <a:pt x="103" y="6"/>
                  </a:lnTo>
                  <a:lnTo>
                    <a:pt x="125" y="4"/>
                  </a:lnTo>
                  <a:lnTo>
                    <a:pt x="125" y="4"/>
                  </a:lnTo>
                  <a:lnTo>
                    <a:pt x="159" y="1"/>
                  </a:lnTo>
                  <a:lnTo>
                    <a:pt x="194" y="0"/>
                  </a:lnTo>
                  <a:lnTo>
                    <a:pt x="194" y="0"/>
                  </a:lnTo>
                  <a:lnTo>
                    <a:pt x="215" y="0"/>
                  </a:lnTo>
                  <a:lnTo>
                    <a:pt x="233" y="1"/>
                  </a:lnTo>
                  <a:lnTo>
                    <a:pt x="251" y="3"/>
                  </a:lnTo>
                  <a:lnTo>
                    <a:pt x="267" y="6"/>
                  </a:lnTo>
                  <a:lnTo>
                    <a:pt x="267" y="6"/>
                  </a:lnTo>
                  <a:lnTo>
                    <a:pt x="288" y="9"/>
                  </a:lnTo>
                  <a:lnTo>
                    <a:pt x="288" y="9"/>
                  </a:lnTo>
                  <a:lnTo>
                    <a:pt x="308" y="12"/>
                  </a:lnTo>
                  <a:lnTo>
                    <a:pt x="317" y="14"/>
                  </a:lnTo>
                  <a:lnTo>
                    <a:pt x="325" y="17"/>
                  </a:lnTo>
                  <a:lnTo>
                    <a:pt x="333" y="20"/>
                  </a:lnTo>
                  <a:lnTo>
                    <a:pt x="341" y="27"/>
                  </a:lnTo>
                  <a:lnTo>
                    <a:pt x="349" y="33"/>
                  </a:lnTo>
                  <a:lnTo>
                    <a:pt x="356" y="42"/>
                  </a:lnTo>
                  <a:lnTo>
                    <a:pt x="356" y="42"/>
                  </a:lnTo>
                  <a:lnTo>
                    <a:pt x="361" y="51"/>
                  </a:lnTo>
                  <a:lnTo>
                    <a:pt x="365" y="63"/>
                  </a:lnTo>
                  <a:lnTo>
                    <a:pt x="368" y="75"/>
                  </a:lnTo>
                  <a:lnTo>
                    <a:pt x="369" y="88"/>
                  </a:lnTo>
                  <a:lnTo>
                    <a:pt x="368" y="101"/>
                  </a:lnTo>
                  <a:lnTo>
                    <a:pt x="364" y="113"/>
                  </a:lnTo>
                  <a:lnTo>
                    <a:pt x="362" y="119"/>
                  </a:lnTo>
                  <a:lnTo>
                    <a:pt x="360" y="124"/>
                  </a:lnTo>
                  <a:lnTo>
                    <a:pt x="357" y="129"/>
                  </a:lnTo>
                  <a:lnTo>
                    <a:pt x="353" y="132"/>
                  </a:lnTo>
                  <a:lnTo>
                    <a:pt x="353" y="132"/>
                  </a:lnTo>
                  <a:lnTo>
                    <a:pt x="344" y="140"/>
                  </a:lnTo>
                  <a:lnTo>
                    <a:pt x="334" y="146"/>
                  </a:lnTo>
                  <a:lnTo>
                    <a:pt x="325" y="152"/>
                  </a:lnTo>
                  <a:lnTo>
                    <a:pt x="315" y="155"/>
                  </a:lnTo>
                  <a:lnTo>
                    <a:pt x="306" y="158"/>
                  </a:lnTo>
                  <a:lnTo>
                    <a:pt x="295" y="160"/>
                  </a:lnTo>
                  <a:lnTo>
                    <a:pt x="274" y="163"/>
                  </a:lnTo>
                  <a:lnTo>
                    <a:pt x="274" y="163"/>
                  </a:lnTo>
                  <a:lnTo>
                    <a:pt x="273" y="163"/>
                  </a:lnTo>
                  <a:lnTo>
                    <a:pt x="273" y="163"/>
                  </a:lnTo>
                  <a:lnTo>
                    <a:pt x="266" y="164"/>
                  </a:lnTo>
                  <a:lnTo>
                    <a:pt x="261" y="164"/>
                  </a:lnTo>
                  <a:lnTo>
                    <a:pt x="261" y="164"/>
                  </a:lnTo>
                  <a:lnTo>
                    <a:pt x="256" y="164"/>
                  </a:lnTo>
                  <a:lnTo>
                    <a:pt x="252" y="162"/>
                  </a:lnTo>
                  <a:lnTo>
                    <a:pt x="248" y="160"/>
                  </a:lnTo>
                  <a:lnTo>
                    <a:pt x="245" y="158"/>
                  </a:lnTo>
                  <a:lnTo>
                    <a:pt x="243" y="155"/>
                  </a:lnTo>
                  <a:lnTo>
                    <a:pt x="240" y="152"/>
                  </a:lnTo>
                  <a:lnTo>
                    <a:pt x="239" y="144"/>
                  </a:lnTo>
                  <a:lnTo>
                    <a:pt x="239" y="144"/>
                  </a:lnTo>
                  <a:lnTo>
                    <a:pt x="239" y="139"/>
                  </a:lnTo>
                  <a:lnTo>
                    <a:pt x="240" y="135"/>
                  </a:lnTo>
                  <a:lnTo>
                    <a:pt x="243" y="131"/>
                  </a:lnTo>
                  <a:lnTo>
                    <a:pt x="245" y="128"/>
                  </a:lnTo>
                  <a:lnTo>
                    <a:pt x="248" y="124"/>
                  </a:lnTo>
                  <a:lnTo>
                    <a:pt x="252" y="122"/>
                  </a:lnTo>
                  <a:lnTo>
                    <a:pt x="256" y="120"/>
                  </a:lnTo>
                  <a:lnTo>
                    <a:pt x="262" y="119"/>
                  </a:lnTo>
                  <a:lnTo>
                    <a:pt x="265" y="119"/>
                  </a:lnTo>
                  <a:lnTo>
                    <a:pt x="265" y="119"/>
                  </a:lnTo>
                  <a:lnTo>
                    <a:pt x="276" y="117"/>
                  </a:lnTo>
                  <a:lnTo>
                    <a:pt x="285" y="115"/>
                  </a:lnTo>
                  <a:lnTo>
                    <a:pt x="295" y="113"/>
                  </a:lnTo>
                  <a:lnTo>
                    <a:pt x="303" y="109"/>
                  </a:lnTo>
                  <a:lnTo>
                    <a:pt x="308" y="107"/>
                  </a:lnTo>
                  <a:lnTo>
                    <a:pt x="311" y="104"/>
                  </a:lnTo>
                  <a:lnTo>
                    <a:pt x="314" y="100"/>
                  </a:lnTo>
                  <a:lnTo>
                    <a:pt x="316" y="96"/>
                  </a:lnTo>
                  <a:lnTo>
                    <a:pt x="318" y="92"/>
                  </a:lnTo>
                  <a:lnTo>
                    <a:pt x="319" y="85"/>
                  </a:lnTo>
                  <a:lnTo>
                    <a:pt x="320" y="79"/>
                  </a:lnTo>
                  <a:lnTo>
                    <a:pt x="320" y="72"/>
                  </a:lnTo>
                  <a:lnTo>
                    <a:pt x="320" y="72"/>
                  </a:lnTo>
                  <a:lnTo>
                    <a:pt x="319" y="69"/>
                  </a:lnTo>
                  <a:lnTo>
                    <a:pt x="318" y="66"/>
                  </a:lnTo>
                  <a:lnTo>
                    <a:pt x="316" y="63"/>
                  </a:lnTo>
                  <a:lnTo>
                    <a:pt x="313" y="61"/>
                  </a:lnTo>
                  <a:lnTo>
                    <a:pt x="306" y="57"/>
                  </a:lnTo>
                  <a:lnTo>
                    <a:pt x="297" y="53"/>
                  </a:lnTo>
                  <a:lnTo>
                    <a:pt x="287" y="52"/>
                  </a:lnTo>
                  <a:lnTo>
                    <a:pt x="276" y="50"/>
                  </a:lnTo>
                  <a:lnTo>
                    <a:pt x="254" y="50"/>
                  </a:lnTo>
                  <a:lnTo>
                    <a:pt x="247" y="50"/>
                  </a:lnTo>
                  <a:lnTo>
                    <a:pt x="247" y="50"/>
                  </a:lnTo>
                  <a:lnTo>
                    <a:pt x="202" y="49"/>
                  </a:lnTo>
                  <a:lnTo>
                    <a:pt x="202" y="49"/>
                  </a:lnTo>
                  <a:lnTo>
                    <a:pt x="158" y="48"/>
                  </a:lnTo>
                  <a:lnTo>
                    <a:pt x="158" y="48"/>
                  </a:lnTo>
                  <a:lnTo>
                    <a:pt x="124" y="49"/>
                  </a:lnTo>
                  <a:lnTo>
                    <a:pt x="124" y="49"/>
                  </a:lnTo>
                  <a:lnTo>
                    <a:pt x="117" y="49"/>
                  </a:lnTo>
                  <a:lnTo>
                    <a:pt x="117" y="49"/>
                  </a:lnTo>
                  <a:lnTo>
                    <a:pt x="96" y="50"/>
                  </a:lnTo>
                  <a:lnTo>
                    <a:pt x="83" y="51"/>
                  </a:lnTo>
                  <a:lnTo>
                    <a:pt x="73" y="53"/>
                  </a:lnTo>
                  <a:lnTo>
                    <a:pt x="63" y="57"/>
                  </a:lnTo>
                  <a:lnTo>
                    <a:pt x="59" y="59"/>
                  </a:lnTo>
                  <a:lnTo>
                    <a:pt x="55" y="61"/>
                  </a:lnTo>
                  <a:lnTo>
                    <a:pt x="51" y="64"/>
                  </a:lnTo>
                  <a:lnTo>
                    <a:pt x="49" y="67"/>
                  </a:lnTo>
                  <a:lnTo>
                    <a:pt x="47" y="71"/>
                  </a:lnTo>
                  <a:lnTo>
                    <a:pt x="47" y="75"/>
                  </a:lnTo>
                  <a:lnTo>
                    <a:pt x="47" y="80"/>
                  </a:lnTo>
                  <a:lnTo>
                    <a:pt x="47" y="80"/>
                  </a:lnTo>
                  <a:lnTo>
                    <a:pt x="47" y="94"/>
                  </a:lnTo>
                  <a:lnTo>
                    <a:pt x="48" y="101"/>
                  </a:lnTo>
                  <a:lnTo>
                    <a:pt x="49" y="108"/>
                  </a:lnTo>
                  <a:lnTo>
                    <a:pt x="52" y="115"/>
                  </a:lnTo>
                  <a:lnTo>
                    <a:pt x="58" y="121"/>
                  </a:lnTo>
                  <a:lnTo>
                    <a:pt x="64" y="125"/>
                  </a:lnTo>
                  <a:lnTo>
                    <a:pt x="68" y="126"/>
                  </a:lnTo>
                  <a:lnTo>
                    <a:pt x="73" y="127"/>
                  </a:lnTo>
                  <a:lnTo>
                    <a:pt x="73" y="127"/>
                  </a:lnTo>
                  <a:lnTo>
                    <a:pt x="81" y="128"/>
                  </a:lnTo>
                  <a:lnTo>
                    <a:pt x="81" y="128"/>
                  </a:lnTo>
                  <a:lnTo>
                    <a:pt x="82" y="128"/>
                  </a:lnTo>
                  <a:lnTo>
                    <a:pt x="91" y="133"/>
                  </a:lnTo>
                  <a:lnTo>
                    <a:pt x="91" y="133"/>
                  </a:lnTo>
                  <a:lnTo>
                    <a:pt x="94" y="129"/>
                  </a:lnTo>
                  <a:lnTo>
                    <a:pt x="98" y="126"/>
                  </a:lnTo>
                  <a:lnTo>
                    <a:pt x="98" y="126"/>
                  </a:lnTo>
                  <a:lnTo>
                    <a:pt x="102" y="125"/>
                  </a:lnTo>
                  <a:lnTo>
                    <a:pt x="106" y="124"/>
                  </a:lnTo>
                  <a:lnTo>
                    <a:pt x="114" y="124"/>
                  </a:lnTo>
                  <a:lnTo>
                    <a:pt x="114" y="124"/>
                  </a:lnTo>
                  <a:lnTo>
                    <a:pt x="120" y="124"/>
                  </a:lnTo>
                  <a:lnTo>
                    <a:pt x="124" y="125"/>
                  </a:lnTo>
                  <a:lnTo>
                    <a:pt x="127" y="127"/>
                  </a:lnTo>
                  <a:lnTo>
                    <a:pt x="130" y="130"/>
                  </a:lnTo>
                  <a:lnTo>
                    <a:pt x="133" y="133"/>
                  </a:lnTo>
                  <a:lnTo>
                    <a:pt x="134" y="136"/>
                  </a:lnTo>
                  <a:lnTo>
                    <a:pt x="136" y="143"/>
                  </a:lnTo>
                  <a:lnTo>
                    <a:pt x="136" y="143"/>
                  </a:lnTo>
                  <a:lnTo>
                    <a:pt x="136" y="151"/>
                  </a:lnTo>
                  <a:lnTo>
                    <a:pt x="134" y="155"/>
                  </a:lnTo>
                  <a:lnTo>
                    <a:pt x="133" y="159"/>
                  </a:lnTo>
                  <a:lnTo>
                    <a:pt x="131" y="162"/>
                  </a:lnTo>
                  <a:lnTo>
                    <a:pt x="128" y="165"/>
                  </a:lnTo>
                  <a:lnTo>
                    <a:pt x="124" y="167"/>
                  </a:lnTo>
                  <a:lnTo>
                    <a:pt x="120" y="168"/>
                  </a:lnTo>
                  <a:lnTo>
                    <a:pt x="119" y="168"/>
                  </a:lnTo>
                  <a:lnTo>
                    <a:pt x="118" y="169"/>
                  </a:lnTo>
                  <a:lnTo>
                    <a:pt x="118" y="169"/>
                  </a:lnTo>
                  <a:lnTo>
                    <a:pt x="111" y="172"/>
                  </a:lnTo>
                  <a:lnTo>
                    <a:pt x="104" y="174"/>
                  </a:lnTo>
                  <a:lnTo>
                    <a:pt x="96" y="176"/>
                  </a:lnTo>
                  <a:lnTo>
                    <a:pt x="88" y="176"/>
                  </a:lnTo>
                  <a:lnTo>
                    <a:pt x="88" y="17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1" name="chenying0907 639"/>
            <p:cNvSpPr>
              <a:spLocks/>
            </p:cNvSpPr>
            <p:nvPr/>
          </p:nvSpPr>
          <p:spPr bwMode="auto">
            <a:xfrm>
              <a:off x="2605088" y="4614863"/>
              <a:ext cx="206375" cy="87313"/>
            </a:xfrm>
            <a:custGeom>
              <a:avLst/>
              <a:gdLst/>
              <a:ahLst/>
              <a:cxnLst>
                <a:cxn ang="0">
                  <a:pos x="105" y="165"/>
                </a:cxn>
                <a:cxn ang="0">
                  <a:pos x="67" y="159"/>
                </a:cxn>
                <a:cxn ang="0">
                  <a:pos x="30" y="142"/>
                </a:cxn>
                <a:cxn ang="0">
                  <a:pos x="14" y="126"/>
                </a:cxn>
                <a:cxn ang="0">
                  <a:pos x="3" y="102"/>
                </a:cxn>
                <a:cxn ang="0">
                  <a:pos x="0" y="73"/>
                </a:cxn>
                <a:cxn ang="0">
                  <a:pos x="2" y="53"/>
                </a:cxn>
                <a:cxn ang="0">
                  <a:pos x="13" y="29"/>
                </a:cxn>
                <a:cxn ang="0">
                  <a:pos x="33" y="14"/>
                </a:cxn>
                <a:cxn ang="0">
                  <a:pos x="59" y="5"/>
                </a:cxn>
                <a:cxn ang="0">
                  <a:pos x="119" y="0"/>
                </a:cxn>
                <a:cxn ang="0">
                  <a:pos x="150" y="1"/>
                </a:cxn>
                <a:cxn ang="0">
                  <a:pos x="202" y="2"/>
                </a:cxn>
                <a:cxn ang="0">
                  <a:pos x="309" y="12"/>
                </a:cxn>
                <a:cxn ang="0">
                  <a:pos x="333" y="17"/>
                </a:cxn>
                <a:cxn ang="0">
                  <a:pos x="361" y="32"/>
                </a:cxn>
                <a:cxn ang="0">
                  <a:pos x="383" y="58"/>
                </a:cxn>
                <a:cxn ang="0">
                  <a:pos x="388" y="69"/>
                </a:cxn>
                <a:cxn ang="0">
                  <a:pos x="390" y="93"/>
                </a:cxn>
                <a:cxn ang="0">
                  <a:pos x="377" y="126"/>
                </a:cxn>
                <a:cxn ang="0">
                  <a:pos x="360" y="143"/>
                </a:cxn>
                <a:cxn ang="0">
                  <a:pos x="335" y="155"/>
                </a:cxn>
                <a:cxn ang="0">
                  <a:pos x="308" y="160"/>
                </a:cxn>
                <a:cxn ang="0">
                  <a:pos x="290" y="161"/>
                </a:cxn>
                <a:cxn ang="0">
                  <a:pos x="264" y="160"/>
                </a:cxn>
                <a:cxn ang="0">
                  <a:pos x="255" y="158"/>
                </a:cxn>
                <a:cxn ang="0">
                  <a:pos x="245" y="149"/>
                </a:cxn>
                <a:cxn ang="0">
                  <a:pos x="242" y="138"/>
                </a:cxn>
                <a:cxn ang="0">
                  <a:pos x="243" y="129"/>
                </a:cxn>
                <a:cxn ang="0">
                  <a:pos x="251" y="119"/>
                </a:cxn>
                <a:cxn ang="0">
                  <a:pos x="264" y="115"/>
                </a:cxn>
                <a:cxn ang="0">
                  <a:pos x="299" y="116"/>
                </a:cxn>
                <a:cxn ang="0">
                  <a:pos x="310" y="114"/>
                </a:cxn>
                <a:cxn ang="0">
                  <a:pos x="319" y="108"/>
                </a:cxn>
                <a:cxn ang="0">
                  <a:pos x="325" y="91"/>
                </a:cxn>
                <a:cxn ang="0">
                  <a:pos x="323" y="61"/>
                </a:cxn>
                <a:cxn ang="0">
                  <a:pos x="308" y="58"/>
                </a:cxn>
                <a:cxn ang="0">
                  <a:pos x="275" y="55"/>
                </a:cxn>
                <a:cxn ang="0">
                  <a:pos x="204" y="49"/>
                </a:cxn>
                <a:cxn ang="0">
                  <a:pos x="157" y="47"/>
                </a:cxn>
                <a:cxn ang="0">
                  <a:pos x="119" y="45"/>
                </a:cxn>
                <a:cxn ang="0">
                  <a:pos x="87" y="45"/>
                </a:cxn>
                <a:cxn ang="0">
                  <a:pos x="54" y="55"/>
                </a:cxn>
                <a:cxn ang="0">
                  <a:pos x="48" y="62"/>
                </a:cxn>
                <a:cxn ang="0">
                  <a:pos x="43" y="73"/>
                </a:cxn>
                <a:cxn ang="0">
                  <a:pos x="45" y="87"/>
                </a:cxn>
                <a:cxn ang="0">
                  <a:pos x="51" y="99"/>
                </a:cxn>
                <a:cxn ang="0">
                  <a:pos x="68" y="115"/>
                </a:cxn>
                <a:cxn ang="0">
                  <a:pos x="86" y="121"/>
                </a:cxn>
                <a:cxn ang="0">
                  <a:pos x="86" y="121"/>
                </a:cxn>
                <a:cxn ang="0">
                  <a:pos x="128" y="120"/>
                </a:cxn>
                <a:cxn ang="0">
                  <a:pos x="141" y="123"/>
                </a:cxn>
                <a:cxn ang="0">
                  <a:pos x="147" y="133"/>
                </a:cxn>
                <a:cxn ang="0">
                  <a:pos x="148" y="141"/>
                </a:cxn>
                <a:cxn ang="0">
                  <a:pos x="146" y="153"/>
                </a:cxn>
                <a:cxn ang="0">
                  <a:pos x="137" y="162"/>
                </a:cxn>
                <a:cxn ang="0">
                  <a:pos x="127" y="165"/>
                </a:cxn>
              </a:cxnLst>
              <a:rect l="0" t="0" r="r" b="b"/>
              <a:pathLst>
                <a:path w="390" h="165">
                  <a:moveTo>
                    <a:pt x="117" y="165"/>
                  </a:moveTo>
                  <a:lnTo>
                    <a:pt x="117" y="165"/>
                  </a:lnTo>
                  <a:lnTo>
                    <a:pt x="105" y="165"/>
                  </a:lnTo>
                  <a:lnTo>
                    <a:pt x="93" y="164"/>
                  </a:lnTo>
                  <a:lnTo>
                    <a:pt x="79" y="162"/>
                  </a:lnTo>
                  <a:lnTo>
                    <a:pt x="67" y="159"/>
                  </a:lnTo>
                  <a:lnTo>
                    <a:pt x="53" y="155"/>
                  </a:lnTo>
                  <a:lnTo>
                    <a:pt x="41" y="149"/>
                  </a:lnTo>
                  <a:lnTo>
                    <a:pt x="30" y="142"/>
                  </a:lnTo>
                  <a:lnTo>
                    <a:pt x="20" y="133"/>
                  </a:lnTo>
                  <a:lnTo>
                    <a:pt x="20" y="133"/>
                  </a:lnTo>
                  <a:lnTo>
                    <a:pt x="14" y="126"/>
                  </a:lnTo>
                  <a:lnTo>
                    <a:pt x="10" y="119"/>
                  </a:lnTo>
                  <a:lnTo>
                    <a:pt x="6" y="111"/>
                  </a:lnTo>
                  <a:lnTo>
                    <a:pt x="3" y="102"/>
                  </a:lnTo>
                  <a:lnTo>
                    <a:pt x="1" y="93"/>
                  </a:lnTo>
                  <a:lnTo>
                    <a:pt x="0" y="84"/>
                  </a:lnTo>
                  <a:lnTo>
                    <a:pt x="0" y="73"/>
                  </a:lnTo>
                  <a:lnTo>
                    <a:pt x="0" y="62"/>
                  </a:lnTo>
                  <a:lnTo>
                    <a:pt x="0" y="62"/>
                  </a:lnTo>
                  <a:lnTo>
                    <a:pt x="2" y="53"/>
                  </a:lnTo>
                  <a:lnTo>
                    <a:pt x="4" y="44"/>
                  </a:lnTo>
                  <a:lnTo>
                    <a:pt x="8" y="36"/>
                  </a:lnTo>
                  <a:lnTo>
                    <a:pt x="13" y="29"/>
                  </a:lnTo>
                  <a:lnTo>
                    <a:pt x="19" y="24"/>
                  </a:lnTo>
                  <a:lnTo>
                    <a:pt x="25" y="19"/>
                  </a:lnTo>
                  <a:lnTo>
                    <a:pt x="33" y="14"/>
                  </a:lnTo>
                  <a:lnTo>
                    <a:pt x="41" y="10"/>
                  </a:lnTo>
                  <a:lnTo>
                    <a:pt x="50" y="7"/>
                  </a:lnTo>
                  <a:lnTo>
                    <a:pt x="59" y="5"/>
                  </a:lnTo>
                  <a:lnTo>
                    <a:pt x="79" y="2"/>
                  </a:lnTo>
                  <a:lnTo>
                    <a:pt x="99" y="0"/>
                  </a:lnTo>
                  <a:lnTo>
                    <a:pt x="119" y="0"/>
                  </a:lnTo>
                  <a:lnTo>
                    <a:pt x="119" y="0"/>
                  </a:lnTo>
                  <a:lnTo>
                    <a:pt x="150" y="1"/>
                  </a:lnTo>
                  <a:lnTo>
                    <a:pt x="150" y="1"/>
                  </a:lnTo>
                  <a:lnTo>
                    <a:pt x="172" y="1"/>
                  </a:lnTo>
                  <a:lnTo>
                    <a:pt x="172" y="1"/>
                  </a:lnTo>
                  <a:lnTo>
                    <a:pt x="202" y="2"/>
                  </a:lnTo>
                  <a:lnTo>
                    <a:pt x="235" y="3"/>
                  </a:lnTo>
                  <a:lnTo>
                    <a:pt x="270" y="7"/>
                  </a:lnTo>
                  <a:lnTo>
                    <a:pt x="309" y="12"/>
                  </a:lnTo>
                  <a:lnTo>
                    <a:pt x="309" y="12"/>
                  </a:lnTo>
                  <a:lnTo>
                    <a:pt x="322" y="14"/>
                  </a:lnTo>
                  <a:lnTo>
                    <a:pt x="333" y="17"/>
                  </a:lnTo>
                  <a:lnTo>
                    <a:pt x="344" y="21"/>
                  </a:lnTo>
                  <a:lnTo>
                    <a:pt x="353" y="26"/>
                  </a:lnTo>
                  <a:lnTo>
                    <a:pt x="361" y="32"/>
                  </a:lnTo>
                  <a:lnTo>
                    <a:pt x="369" y="40"/>
                  </a:lnTo>
                  <a:lnTo>
                    <a:pt x="377" y="49"/>
                  </a:lnTo>
                  <a:lnTo>
                    <a:pt x="383" y="58"/>
                  </a:lnTo>
                  <a:lnTo>
                    <a:pt x="383" y="58"/>
                  </a:lnTo>
                  <a:lnTo>
                    <a:pt x="386" y="63"/>
                  </a:lnTo>
                  <a:lnTo>
                    <a:pt x="388" y="69"/>
                  </a:lnTo>
                  <a:lnTo>
                    <a:pt x="389" y="76"/>
                  </a:lnTo>
                  <a:lnTo>
                    <a:pt x="390" y="81"/>
                  </a:lnTo>
                  <a:lnTo>
                    <a:pt x="390" y="93"/>
                  </a:lnTo>
                  <a:lnTo>
                    <a:pt x="387" y="104"/>
                  </a:lnTo>
                  <a:lnTo>
                    <a:pt x="383" y="116"/>
                  </a:lnTo>
                  <a:lnTo>
                    <a:pt x="377" y="126"/>
                  </a:lnTo>
                  <a:lnTo>
                    <a:pt x="369" y="134"/>
                  </a:lnTo>
                  <a:lnTo>
                    <a:pt x="360" y="143"/>
                  </a:lnTo>
                  <a:lnTo>
                    <a:pt x="360" y="143"/>
                  </a:lnTo>
                  <a:lnTo>
                    <a:pt x="353" y="148"/>
                  </a:lnTo>
                  <a:lnTo>
                    <a:pt x="345" y="152"/>
                  </a:lnTo>
                  <a:lnTo>
                    <a:pt x="335" y="155"/>
                  </a:lnTo>
                  <a:lnTo>
                    <a:pt x="327" y="158"/>
                  </a:lnTo>
                  <a:lnTo>
                    <a:pt x="318" y="159"/>
                  </a:lnTo>
                  <a:lnTo>
                    <a:pt x="308" y="160"/>
                  </a:lnTo>
                  <a:lnTo>
                    <a:pt x="290" y="161"/>
                  </a:lnTo>
                  <a:lnTo>
                    <a:pt x="290" y="161"/>
                  </a:lnTo>
                  <a:lnTo>
                    <a:pt x="290" y="161"/>
                  </a:lnTo>
                  <a:lnTo>
                    <a:pt x="290" y="161"/>
                  </a:lnTo>
                  <a:lnTo>
                    <a:pt x="273" y="160"/>
                  </a:lnTo>
                  <a:lnTo>
                    <a:pt x="264" y="160"/>
                  </a:lnTo>
                  <a:lnTo>
                    <a:pt x="264" y="160"/>
                  </a:lnTo>
                  <a:lnTo>
                    <a:pt x="259" y="160"/>
                  </a:lnTo>
                  <a:lnTo>
                    <a:pt x="255" y="158"/>
                  </a:lnTo>
                  <a:lnTo>
                    <a:pt x="251" y="156"/>
                  </a:lnTo>
                  <a:lnTo>
                    <a:pt x="247" y="153"/>
                  </a:lnTo>
                  <a:lnTo>
                    <a:pt x="245" y="149"/>
                  </a:lnTo>
                  <a:lnTo>
                    <a:pt x="243" y="146"/>
                  </a:lnTo>
                  <a:lnTo>
                    <a:pt x="242" y="142"/>
                  </a:lnTo>
                  <a:lnTo>
                    <a:pt x="242" y="138"/>
                  </a:lnTo>
                  <a:lnTo>
                    <a:pt x="242" y="138"/>
                  </a:lnTo>
                  <a:lnTo>
                    <a:pt x="242" y="133"/>
                  </a:lnTo>
                  <a:lnTo>
                    <a:pt x="243" y="129"/>
                  </a:lnTo>
                  <a:lnTo>
                    <a:pt x="245" y="125"/>
                  </a:lnTo>
                  <a:lnTo>
                    <a:pt x="247" y="122"/>
                  </a:lnTo>
                  <a:lnTo>
                    <a:pt x="251" y="119"/>
                  </a:lnTo>
                  <a:lnTo>
                    <a:pt x="255" y="117"/>
                  </a:lnTo>
                  <a:lnTo>
                    <a:pt x="259" y="116"/>
                  </a:lnTo>
                  <a:lnTo>
                    <a:pt x="264" y="115"/>
                  </a:lnTo>
                  <a:lnTo>
                    <a:pt x="293" y="115"/>
                  </a:lnTo>
                  <a:lnTo>
                    <a:pt x="293" y="115"/>
                  </a:lnTo>
                  <a:lnTo>
                    <a:pt x="299" y="116"/>
                  </a:lnTo>
                  <a:lnTo>
                    <a:pt x="299" y="116"/>
                  </a:lnTo>
                  <a:lnTo>
                    <a:pt x="305" y="116"/>
                  </a:lnTo>
                  <a:lnTo>
                    <a:pt x="310" y="114"/>
                  </a:lnTo>
                  <a:lnTo>
                    <a:pt x="315" y="111"/>
                  </a:lnTo>
                  <a:lnTo>
                    <a:pt x="319" y="108"/>
                  </a:lnTo>
                  <a:lnTo>
                    <a:pt x="319" y="108"/>
                  </a:lnTo>
                  <a:lnTo>
                    <a:pt x="321" y="104"/>
                  </a:lnTo>
                  <a:lnTo>
                    <a:pt x="323" y="100"/>
                  </a:lnTo>
                  <a:lnTo>
                    <a:pt x="325" y="91"/>
                  </a:lnTo>
                  <a:lnTo>
                    <a:pt x="326" y="79"/>
                  </a:lnTo>
                  <a:lnTo>
                    <a:pt x="324" y="64"/>
                  </a:lnTo>
                  <a:lnTo>
                    <a:pt x="323" y="61"/>
                  </a:lnTo>
                  <a:lnTo>
                    <a:pt x="320" y="60"/>
                  </a:lnTo>
                  <a:lnTo>
                    <a:pt x="320" y="60"/>
                  </a:lnTo>
                  <a:lnTo>
                    <a:pt x="308" y="58"/>
                  </a:lnTo>
                  <a:lnTo>
                    <a:pt x="297" y="56"/>
                  </a:lnTo>
                  <a:lnTo>
                    <a:pt x="275" y="55"/>
                  </a:lnTo>
                  <a:lnTo>
                    <a:pt x="275" y="55"/>
                  </a:lnTo>
                  <a:lnTo>
                    <a:pt x="253" y="53"/>
                  </a:lnTo>
                  <a:lnTo>
                    <a:pt x="253" y="53"/>
                  </a:lnTo>
                  <a:lnTo>
                    <a:pt x="204" y="49"/>
                  </a:lnTo>
                  <a:lnTo>
                    <a:pt x="180" y="48"/>
                  </a:lnTo>
                  <a:lnTo>
                    <a:pt x="157" y="47"/>
                  </a:lnTo>
                  <a:lnTo>
                    <a:pt x="157" y="47"/>
                  </a:lnTo>
                  <a:lnTo>
                    <a:pt x="135" y="46"/>
                  </a:lnTo>
                  <a:lnTo>
                    <a:pt x="135" y="46"/>
                  </a:lnTo>
                  <a:lnTo>
                    <a:pt x="119" y="45"/>
                  </a:lnTo>
                  <a:lnTo>
                    <a:pt x="103" y="45"/>
                  </a:lnTo>
                  <a:lnTo>
                    <a:pt x="103" y="45"/>
                  </a:lnTo>
                  <a:lnTo>
                    <a:pt x="87" y="45"/>
                  </a:lnTo>
                  <a:lnTo>
                    <a:pt x="74" y="47"/>
                  </a:lnTo>
                  <a:lnTo>
                    <a:pt x="63" y="51"/>
                  </a:lnTo>
                  <a:lnTo>
                    <a:pt x="54" y="55"/>
                  </a:lnTo>
                  <a:lnTo>
                    <a:pt x="54" y="55"/>
                  </a:lnTo>
                  <a:lnTo>
                    <a:pt x="50" y="58"/>
                  </a:lnTo>
                  <a:lnTo>
                    <a:pt x="48" y="62"/>
                  </a:lnTo>
                  <a:lnTo>
                    <a:pt x="46" y="65"/>
                  </a:lnTo>
                  <a:lnTo>
                    <a:pt x="44" y="69"/>
                  </a:lnTo>
                  <a:lnTo>
                    <a:pt x="43" y="73"/>
                  </a:lnTo>
                  <a:lnTo>
                    <a:pt x="43" y="78"/>
                  </a:lnTo>
                  <a:lnTo>
                    <a:pt x="43" y="83"/>
                  </a:lnTo>
                  <a:lnTo>
                    <a:pt x="45" y="87"/>
                  </a:lnTo>
                  <a:lnTo>
                    <a:pt x="45" y="87"/>
                  </a:lnTo>
                  <a:lnTo>
                    <a:pt x="47" y="93"/>
                  </a:lnTo>
                  <a:lnTo>
                    <a:pt x="51" y="99"/>
                  </a:lnTo>
                  <a:lnTo>
                    <a:pt x="56" y="106"/>
                  </a:lnTo>
                  <a:lnTo>
                    <a:pt x="62" y="111"/>
                  </a:lnTo>
                  <a:lnTo>
                    <a:pt x="68" y="115"/>
                  </a:lnTo>
                  <a:lnTo>
                    <a:pt x="74" y="118"/>
                  </a:lnTo>
                  <a:lnTo>
                    <a:pt x="80" y="120"/>
                  </a:lnTo>
                  <a:lnTo>
                    <a:pt x="86" y="121"/>
                  </a:lnTo>
                  <a:lnTo>
                    <a:pt x="86" y="121"/>
                  </a:lnTo>
                  <a:lnTo>
                    <a:pt x="86" y="121"/>
                  </a:lnTo>
                  <a:lnTo>
                    <a:pt x="86" y="121"/>
                  </a:lnTo>
                  <a:lnTo>
                    <a:pt x="119" y="120"/>
                  </a:lnTo>
                  <a:lnTo>
                    <a:pt x="128" y="120"/>
                  </a:lnTo>
                  <a:lnTo>
                    <a:pt x="128" y="120"/>
                  </a:lnTo>
                  <a:lnTo>
                    <a:pt x="133" y="120"/>
                  </a:lnTo>
                  <a:lnTo>
                    <a:pt x="137" y="121"/>
                  </a:lnTo>
                  <a:lnTo>
                    <a:pt x="141" y="123"/>
                  </a:lnTo>
                  <a:lnTo>
                    <a:pt x="143" y="126"/>
                  </a:lnTo>
                  <a:lnTo>
                    <a:pt x="145" y="129"/>
                  </a:lnTo>
                  <a:lnTo>
                    <a:pt x="147" y="133"/>
                  </a:lnTo>
                  <a:lnTo>
                    <a:pt x="148" y="136"/>
                  </a:lnTo>
                  <a:lnTo>
                    <a:pt x="148" y="141"/>
                  </a:lnTo>
                  <a:lnTo>
                    <a:pt x="148" y="141"/>
                  </a:lnTo>
                  <a:lnTo>
                    <a:pt x="148" y="145"/>
                  </a:lnTo>
                  <a:lnTo>
                    <a:pt x="147" y="150"/>
                  </a:lnTo>
                  <a:lnTo>
                    <a:pt x="146" y="153"/>
                  </a:lnTo>
                  <a:lnTo>
                    <a:pt x="143" y="157"/>
                  </a:lnTo>
                  <a:lnTo>
                    <a:pt x="140" y="160"/>
                  </a:lnTo>
                  <a:lnTo>
                    <a:pt x="137" y="162"/>
                  </a:lnTo>
                  <a:lnTo>
                    <a:pt x="132" y="164"/>
                  </a:lnTo>
                  <a:lnTo>
                    <a:pt x="127" y="165"/>
                  </a:lnTo>
                  <a:lnTo>
                    <a:pt x="127" y="165"/>
                  </a:lnTo>
                  <a:lnTo>
                    <a:pt x="117" y="165"/>
                  </a:lnTo>
                  <a:lnTo>
                    <a:pt x="117" y="1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2" name="chenying0907 640"/>
            <p:cNvSpPr>
              <a:spLocks/>
            </p:cNvSpPr>
            <p:nvPr/>
          </p:nvSpPr>
          <p:spPr bwMode="auto">
            <a:xfrm>
              <a:off x="2381251" y="4476750"/>
              <a:ext cx="171450" cy="95250"/>
            </a:xfrm>
            <a:custGeom>
              <a:avLst/>
              <a:gdLst/>
              <a:ahLst/>
              <a:cxnLst>
                <a:cxn ang="0">
                  <a:pos x="219" y="181"/>
                </a:cxn>
                <a:cxn ang="0">
                  <a:pos x="164" y="177"/>
                </a:cxn>
                <a:cxn ang="0">
                  <a:pos x="136" y="175"/>
                </a:cxn>
                <a:cxn ang="0">
                  <a:pos x="131" y="175"/>
                </a:cxn>
                <a:cxn ang="0">
                  <a:pos x="93" y="173"/>
                </a:cxn>
                <a:cxn ang="0">
                  <a:pos x="60" y="169"/>
                </a:cxn>
                <a:cxn ang="0">
                  <a:pos x="39" y="163"/>
                </a:cxn>
                <a:cxn ang="0">
                  <a:pos x="22" y="154"/>
                </a:cxn>
                <a:cxn ang="0">
                  <a:pos x="8" y="141"/>
                </a:cxn>
                <a:cxn ang="0">
                  <a:pos x="1" y="125"/>
                </a:cxn>
                <a:cxn ang="0">
                  <a:pos x="0" y="115"/>
                </a:cxn>
                <a:cxn ang="0">
                  <a:pos x="2" y="100"/>
                </a:cxn>
                <a:cxn ang="0">
                  <a:pos x="7" y="86"/>
                </a:cxn>
                <a:cxn ang="0">
                  <a:pos x="16" y="71"/>
                </a:cxn>
                <a:cxn ang="0">
                  <a:pos x="38" y="44"/>
                </a:cxn>
                <a:cxn ang="0">
                  <a:pos x="67" y="25"/>
                </a:cxn>
                <a:cxn ang="0">
                  <a:pos x="83" y="16"/>
                </a:cxn>
                <a:cxn ang="0">
                  <a:pos x="84" y="15"/>
                </a:cxn>
                <a:cxn ang="0">
                  <a:pos x="91" y="9"/>
                </a:cxn>
                <a:cxn ang="0">
                  <a:pos x="101" y="7"/>
                </a:cxn>
                <a:cxn ang="0">
                  <a:pos x="115" y="6"/>
                </a:cxn>
                <a:cxn ang="0">
                  <a:pos x="128" y="4"/>
                </a:cxn>
                <a:cxn ang="0">
                  <a:pos x="157" y="0"/>
                </a:cxn>
                <a:cxn ang="0">
                  <a:pos x="170" y="1"/>
                </a:cxn>
                <a:cxn ang="0">
                  <a:pos x="207" y="8"/>
                </a:cxn>
                <a:cxn ang="0">
                  <a:pos x="212" y="9"/>
                </a:cxn>
                <a:cxn ang="0">
                  <a:pos x="223" y="12"/>
                </a:cxn>
                <a:cxn ang="0">
                  <a:pos x="225" y="11"/>
                </a:cxn>
                <a:cxn ang="0">
                  <a:pos x="230" y="10"/>
                </a:cxn>
                <a:cxn ang="0">
                  <a:pos x="242" y="14"/>
                </a:cxn>
                <a:cxn ang="0">
                  <a:pos x="255" y="25"/>
                </a:cxn>
                <a:cxn ang="0">
                  <a:pos x="264" y="31"/>
                </a:cxn>
                <a:cxn ang="0">
                  <a:pos x="278" y="44"/>
                </a:cxn>
                <a:cxn ang="0">
                  <a:pos x="304" y="74"/>
                </a:cxn>
                <a:cxn ang="0">
                  <a:pos x="314" y="90"/>
                </a:cxn>
                <a:cxn ang="0">
                  <a:pos x="320" y="105"/>
                </a:cxn>
                <a:cxn ang="0">
                  <a:pos x="323" y="122"/>
                </a:cxn>
                <a:cxn ang="0">
                  <a:pos x="320" y="137"/>
                </a:cxn>
                <a:cxn ang="0">
                  <a:pos x="312" y="152"/>
                </a:cxn>
                <a:cxn ang="0">
                  <a:pos x="306" y="159"/>
                </a:cxn>
                <a:cxn ang="0">
                  <a:pos x="289" y="169"/>
                </a:cxn>
                <a:cxn ang="0">
                  <a:pos x="266" y="176"/>
                </a:cxn>
                <a:cxn ang="0">
                  <a:pos x="237" y="180"/>
                </a:cxn>
                <a:cxn ang="0">
                  <a:pos x="219" y="181"/>
                </a:cxn>
                <a:cxn ang="0">
                  <a:pos x="219" y="181"/>
                </a:cxn>
              </a:cxnLst>
              <a:rect l="0" t="0" r="r" b="b"/>
              <a:pathLst>
                <a:path w="323" h="181">
                  <a:moveTo>
                    <a:pt x="219" y="181"/>
                  </a:moveTo>
                  <a:lnTo>
                    <a:pt x="219" y="181"/>
                  </a:lnTo>
                  <a:lnTo>
                    <a:pt x="191" y="180"/>
                  </a:lnTo>
                  <a:lnTo>
                    <a:pt x="164" y="177"/>
                  </a:lnTo>
                  <a:lnTo>
                    <a:pt x="164" y="177"/>
                  </a:lnTo>
                  <a:lnTo>
                    <a:pt x="136" y="175"/>
                  </a:lnTo>
                  <a:lnTo>
                    <a:pt x="131" y="175"/>
                  </a:lnTo>
                  <a:lnTo>
                    <a:pt x="131" y="175"/>
                  </a:lnTo>
                  <a:lnTo>
                    <a:pt x="114" y="175"/>
                  </a:lnTo>
                  <a:lnTo>
                    <a:pt x="93" y="173"/>
                  </a:lnTo>
                  <a:lnTo>
                    <a:pt x="71" y="171"/>
                  </a:lnTo>
                  <a:lnTo>
                    <a:pt x="60" y="169"/>
                  </a:lnTo>
                  <a:lnTo>
                    <a:pt x="50" y="166"/>
                  </a:lnTo>
                  <a:lnTo>
                    <a:pt x="39" y="163"/>
                  </a:lnTo>
                  <a:lnTo>
                    <a:pt x="30" y="159"/>
                  </a:lnTo>
                  <a:lnTo>
                    <a:pt x="22" y="154"/>
                  </a:lnTo>
                  <a:lnTo>
                    <a:pt x="15" y="149"/>
                  </a:lnTo>
                  <a:lnTo>
                    <a:pt x="8" y="141"/>
                  </a:lnTo>
                  <a:lnTo>
                    <a:pt x="3" y="134"/>
                  </a:lnTo>
                  <a:lnTo>
                    <a:pt x="1" y="125"/>
                  </a:lnTo>
                  <a:lnTo>
                    <a:pt x="0" y="115"/>
                  </a:lnTo>
                  <a:lnTo>
                    <a:pt x="0" y="115"/>
                  </a:lnTo>
                  <a:lnTo>
                    <a:pt x="0" y="108"/>
                  </a:lnTo>
                  <a:lnTo>
                    <a:pt x="2" y="100"/>
                  </a:lnTo>
                  <a:lnTo>
                    <a:pt x="4" y="93"/>
                  </a:lnTo>
                  <a:lnTo>
                    <a:pt x="7" y="86"/>
                  </a:lnTo>
                  <a:lnTo>
                    <a:pt x="10" y="78"/>
                  </a:lnTo>
                  <a:lnTo>
                    <a:pt x="16" y="71"/>
                  </a:lnTo>
                  <a:lnTo>
                    <a:pt x="26" y="58"/>
                  </a:lnTo>
                  <a:lnTo>
                    <a:pt x="38" y="44"/>
                  </a:lnTo>
                  <a:lnTo>
                    <a:pt x="53" y="34"/>
                  </a:lnTo>
                  <a:lnTo>
                    <a:pt x="67" y="25"/>
                  </a:lnTo>
                  <a:lnTo>
                    <a:pt x="82" y="17"/>
                  </a:lnTo>
                  <a:lnTo>
                    <a:pt x="83" y="16"/>
                  </a:lnTo>
                  <a:lnTo>
                    <a:pt x="84" y="15"/>
                  </a:lnTo>
                  <a:lnTo>
                    <a:pt x="84" y="15"/>
                  </a:lnTo>
                  <a:lnTo>
                    <a:pt x="87" y="12"/>
                  </a:lnTo>
                  <a:lnTo>
                    <a:pt x="91" y="9"/>
                  </a:lnTo>
                  <a:lnTo>
                    <a:pt x="96" y="8"/>
                  </a:lnTo>
                  <a:lnTo>
                    <a:pt x="101" y="7"/>
                  </a:lnTo>
                  <a:lnTo>
                    <a:pt x="101" y="7"/>
                  </a:lnTo>
                  <a:lnTo>
                    <a:pt x="115" y="6"/>
                  </a:lnTo>
                  <a:lnTo>
                    <a:pt x="128" y="4"/>
                  </a:lnTo>
                  <a:lnTo>
                    <a:pt x="128" y="4"/>
                  </a:lnTo>
                  <a:lnTo>
                    <a:pt x="143" y="1"/>
                  </a:lnTo>
                  <a:lnTo>
                    <a:pt x="157" y="0"/>
                  </a:lnTo>
                  <a:lnTo>
                    <a:pt x="157" y="0"/>
                  </a:lnTo>
                  <a:lnTo>
                    <a:pt x="170" y="1"/>
                  </a:lnTo>
                  <a:lnTo>
                    <a:pt x="182" y="3"/>
                  </a:lnTo>
                  <a:lnTo>
                    <a:pt x="207" y="8"/>
                  </a:lnTo>
                  <a:lnTo>
                    <a:pt x="212" y="9"/>
                  </a:lnTo>
                  <a:lnTo>
                    <a:pt x="212" y="9"/>
                  </a:lnTo>
                  <a:lnTo>
                    <a:pt x="221" y="11"/>
                  </a:lnTo>
                  <a:lnTo>
                    <a:pt x="223" y="12"/>
                  </a:lnTo>
                  <a:lnTo>
                    <a:pt x="225" y="11"/>
                  </a:lnTo>
                  <a:lnTo>
                    <a:pt x="225" y="11"/>
                  </a:lnTo>
                  <a:lnTo>
                    <a:pt x="230" y="10"/>
                  </a:lnTo>
                  <a:lnTo>
                    <a:pt x="230" y="10"/>
                  </a:lnTo>
                  <a:lnTo>
                    <a:pt x="237" y="11"/>
                  </a:lnTo>
                  <a:lnTo>
                    <a:pt x="242" y="14"/>
                  </a:lnTo>
                  <a:lnTo>
                    <a:pt x="242" y="14"/>
                  </a:lnTo>
                  <a:lnTo>
                    <a:pt x="255" y="25"/>
                  </a:lnTo>
                  <a:lnTo>
                    <a:pt x="255" y="25"/>
                  </a:lnTo>
                  <a:lnTo>
                    <a:pt x="264" y="31"/>
                  </a:lnTo>
                  <a:lnTo>
                    <a:pt x="264" y="31"/>
                  </a:lnTo>
                  <a:lnTo>
                    <a:pt x="278" y="44"/>
                  </a:lnTo>
                  <a:lnTo>
                    <a:pt x="291" y="59"/>
                  </a:lnTo>
                  <a:lnTo>
                    <a:pt x="304" y="74"/>
                  </a:lnTo>
                  <a:lnTo>
                    <a:pt x="309" y="81"/>
                  </a:lnTo>
                  <a:lnTo>
                    <a:pt x="314" y="90"/>
                  </a:lnTo>
                  <a:lnTo>
                    <a:pt x="317" y="97"/>
                  </a:lnTo>
                  <a:lnTo>
                    <a:pt x="320" y="105"/>
                  </a:lnTo>
                  <a:lnTo>
                    <a:pt x="322" y="113"/>
                  </a:lnTo>
                  <a:lnTo>
                    <a:pt x="323" y="122"/>
                  </a:lnTo>
                  <a:lnTo>
                    <a:pt x="322" y="129"/>
                  </a:lnTo>
                  <a:lnTo>
                    <a:pt x="320" y="137"/>
                  </a:lnTo>
                  <a:lnTo>
                    <a:pt x="317" y="144"/>
                  </a:lnTo>
                  <a:lnTo>
                    <a:pt x="312" y="152"/>
                  </a:lnTo>
                  <a:lnTo>
                    <a:pt x="312" y="152"/>
                  </a:lnTo>
                  <a:lnTo>
                    <a:pt x="306" y="159"/>
                  </a:lnTo>
                  <a:lnTo>
                    <a:pt x="299" y="164"/>
                  </a:lnTo>
                  <a:lnTo>
                    <a:pt x="289" y="169"/>
                  </a:lnTo>
                  <a:lnTo>
                    <a:pt x="278" y="173"/>
                  </a:lnTo>
                  <a:lnTo>
                    <a:pt x="266" y="176"/>
                  </a:lnTo>
                  <a:lnTo>
                    <a:pt x="252" y="178"/>
                  </a:lnTo>
                  <a:lnTo>
                    <a:pt x="237" y="180"/>
                  </a:lnTo>
                  <a:lnTo>
                    <a:pt x="219" y="181"/>
                  </a:lnTo>
                  <a:lnTo>
                    <a:pt x="219" y="181"/>
                  </a:lnTo>
                  <a:lnTo>
                    <a:pt x="219" y="181"/>
                  </a:lnTo>
                  <a:lnTo>
                    <a:pt x="21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3" name="chenying0907 641"/>
            <p:cNvSpPr>
              <a:spLocks/>
            </p:cNvSpPr>
            <p:nvPr/>
          </p:nvSpPr>
          <p:spPr bwMode="auto">
            <a:xfrm>
              <a:off x="2413001" y="4362450"/>
              <a:ext cx="130175" cy="123825"/>
            </a:xfrm>
            <a:custGeom>
              <a:avLst/>
              <a:gdLst/>
              <a:ahLst/>
              <a:cxnLst>
                <a:cxn ang="0">
                  <a:pos x="127" y="234"/>
                </a:cxn>
                <a:cxn ang="0">
                  <a:pos x="100" y="231"/>
                </a:cxn>
                <a:cxn ang="0">
                  <a:pos x="98" y="231"/>
                </a:cxn>
                <a:cxn ang="0">
                  <a:pos x="95" y="231"/>
                </a:cxn>
                <a:cxn ang="0">
                  <a:pos x="85" y="230"/>
                </a:cxn>
                <a:cxn ang="0">
                  <a:pos x="64" y="224"/>
                </a:cxn>
                <a:cxn ang="0">
                  <a:pos x="44" y="214"/>
                </a:cxn>
                <a:cxn ang="0">
                  <a:pos x="29" y="200"/>
                </a:cxn>
                <a:cxn ang="0">
                  <a:pos x="22" y="193"/>
                </a:cxn>
                <a:cxn ang="0">
                  <a:pos x="8" y="172"/>
                </a:cxn>
                <a:cxn ang="0">
                  <a:pos x="2" y="152"/>
                </a:cxn>
                <a:cxn ang="0">
                  <a:pos x="0" y="130"/>
                </a:cxn>
                <a:cxn ang="0">
                  <a:pos x="2" y="106"/>
                </a:cxn>
                <a:cxn ang="0">
                  <a:pos x="4" y="92"/>
                </a:cxn>
                <a:cxn ang="0">
                  <a:pos x="13" y="67"/>
                </a:cxn>
                <a:cxn ang="0">
                  <a:pos x="26" y="47"/>
                </a:cxn>
                <a:cxn ang="0">
                  <a:pos x="43" y="31"/>
                </a:cxn>
                <a:cxn ang="0">
                  <a:pos x="62" y="19"/>
                </a:cxn>
                <a:cxn ang="0">
                  <a:pos x="84" y="9"/>
                </a:cxn>
                <a:cxn ang="0">
                  <a:pos x="105" y="3"/>
                </a:cxn>
                <a:cxn ang="0">
                  <a:pos x="129" y="1"/>
                </a:cxn>
                <a:cxn ang="0">
                  <a:pos x="141" y="0"/>
                </a:cxn>
                <a:cxn ang="0">
                  <a:pos x="152" y="1"/>
                </a:cxn>
                <a:cxn ang="0">
                  <a:pos x="177" y="9"/>
                </a:cxn>
                <a:cxn ang="0">
                  <a:pos x="201" y="22"/>
                </a:cxn>
                <a:cxn ang="0">
                  <a:pos x="220" y="37"/>
                </a:cxn>
                <a:cxn ang="0">
                  <a:pos x="227" y="44"/>
                </a:cxn>
                <a:cxn ang="0">
                  <a:pos x="238" y="64"/>
                </a:cxn>
                <a:cxn ang="0">
                  <a:pos x="245" y="88"/>
                </a:cxn>
                <a:cxn ang="0">
                  <a:pos x="248" y="112"/>
                </a:cxn>
                <a:cxn ang="0">
                  <a:pos x="244" y="135"/>
                </a:cxn>
                <a:cxn ang="0">
                  <a:pos x="240" y="147"/>
                </a:cxn>
                <a:cxn ang="0">
                  <a:pos x="230" y="167"/>
                </a:cxn>
                <a:cxn ang="0">
                  <a:pos x="219" y="186"/>
                </a:cxn>
                <a:cxn ang="0">
                  <a:pos x="206" y="201"/>
                </a:cxn>
                <a:cxn ang="0">
                  <a:pos x="190" y="214"/>
                </a:cxn>
                <a:cxn ang="0">
                  <a:pos x="173" y="224"/>
                </a:cxn>
                <a:cxn ang="0">
                  <a:pos x="156" y="230"/>
                </a:cxn>
                <a:cxn ang="0">
                  <a:pos x="136" y="233"/>
                </a:cxn>
                <a:cxn ang="0">
                  <a:pos x="127" y="234"/>
                </a:cxn>
              </a:cxnLst>
              <a:rect l="0" t="0" r="r" b="b"/>
              <a:pathLst>
                <a:path w="248" h="234">
                  <a:moveTo>
                    <a:pt x="127" y="234"/>
                  </a:moveTo>
                  <a:lnTo>
                    <a:pt x="127" y="234"/>
                  </a:lnTo>
                  <a:lnTo>
                    <a:pt x="114" y="233"/>
                  </a:lnTo>
                  <a:lnTo>
                    <a:pt x="100" y="231"/>
                  </a:lnTo>
                  <a:lnTo>
                    <a:pt x="99" y="231"/>
                  </a:lnTo>
                  <a:lnTo>
                    <a:pt x="98" y="231"/>
                  </a:lnTo>
                  <a:lnTo>
                    <a:pt x="98" y="231"/>
                  </a:lnTo>
                  <a:lnTo>
                    <a:pt x="95" y="231"/>
                  </a:lnTo>
                  <a:lnTo>
                    <a:pt x="95" y="231"/>
                  </a:lnTo>
                  <a:lnTo>
                    <a:pt x="85" y="230"/>
                  </a:lnTo>
                  <a:lnTo>
                    <a:pt x="74" y="228"/>
                  </a:lnTo>
                  <a:lnTo>
                    <a:pt x="64" y="224"/>
                  </a:lnTo>
                  <a:lnTo>
                    <a:pt x="54" y="219"/>
                  </a:lnTo>
                  <a:lnTo>
                    <a:pt x="44" y="214"/>
                  </a:lnTo>
                  <a:lnTo>
                    <a:pt x="36" y="208"/>
                  </a:lnTo>
                  <a:lnTo>
                    <a:pt x="29" y="200"/>
                  </a:lnTo>
                  <a:lnTo>
                    <a:pt x="22" y="193"/>
                  </a:lnTo>
                  <a:lnTo>
                    <a:pt x="22" y="193"/>
                  </a:lnTo>
                  <a:lnTo>
                    <a:pt x="14" y="183"/>
                  </a:lnTo>
                  <a:lnTo>
                    <a:pt x="8" y="172"/>
                  </a:lnTo>
                  <a:lnTo>
                    <a:pt x="4" y="162"/>
                  </a:lnTo>
                  <a:lnTo>
                    <a:pt x="2" y="152"/>
                  </a:lnTo>
                  <a:lnTo>
                    <a:pt x="0" y="141"/>
                  </a:lnTo>
                  <a:lnTo>
                    <a:pt x="0" y="130"/>
                  </a:lnTo>
                  <a:lnTo>
                    <a:pt x="0" y="119"/>
                  </a:lnTo>
                  <a:lnTo>
                    <a:pt x="2" y="106"/>
                  </a:lnTo>
                  <a:lnTo>
                    <a:pt x="2" y="106"/>
                  </a:lnTo>
                  <a:lnTo>
                    <a:pt x="4" y="92"/>
                  </a:lnTo>
                  <a:lnTo>
                    <a:pt x="8" y="79"/>
                  </a:lnTo>
                  <a:lnTo>
                    <a:pt x="13" y="67"/>
                  </a:lnTo>
                  <a:lnTo>
                    <a:pt x="20" y="57"/>
                  </a:lnTo>
                  <a:lnTo>
                    <a:pt x="26" y="47"/>
                  </a:lnTo>
                  <a:lnTo>
                    <a:pt x="34" y="38"/>
                  </a:lnTo>
                  <a:lnTo>
                    <a:pt x="43" y="31"/>
                  </a:lnTo>
                  <a:lnTo>
                    <a:pt x="53" y="24"/>
                  </a:lnTo>
                  <a:lnTo>
                    <a:pt x="62" y="19"/>
                  </a:lnTo>
                  <a:lnTo>
                    <a:pt x="72" y="13"/>
                  </a:lnTo>
                  <a:lnTo>
                    <a:pt x="84" y="9"/>
                  </a:lnTo>
                  <a:lnTo>
                    <a:pt x="94" y="6"/>
                  </a:lnTo>
                  <a:lnTo>
                    <a:pt x="105" y="3"/>
                  </a:lnTo>
                  <a:lnTo>
                    <a:pt x="117" y="2"/>
                  </a:lnTo>
                  <a:lnTo>
                    <a:pt x="129" y="1"/>
                  </a:lnTo>
                  <a:lnTo>
                    <a:pt x="140" y="0"/>
                  </a:lnTo>
                  <a:lnTo>
                    <a:pt x="141" y="0"/>
                  </a:lnTo>
                  <a:lnTo>
                    <a:pt x="141" y="0"/>
                  </a:lnTo>
                  <a:lnTo>
                    <a:pt x="152" y="1"/>
                  </a:lnTo>
                  <a:lnTo>
                    <a:pt x="164" y="4"/>
                  </a:lnTo>
                  <a:lnTo>
                    <a:pt x="177" y="9"/>
                  </a:lnTo>
                  <a:lnTo>
                    <a:pt x="189" y="14"/>
                  </a:lnTo>
                  <a:lnTo>
                    <a:pt x="201" y="22"/>
                  </a:lnTo>
                  <a:lnTo>
                    <a:pt x="212" y="29"/>
                  </a:lnTo>
                  <a:lnTo>
                    <a:pt x="220" y="37"/>
                  </a:lnTo>
                  <a:lnTo>
                    <a:pt x="227" y="44"/>
                  </a:lnTo>
                  <a:lnTo>
                    <a:pt x="227" y="44"/>
                  </a:lnTo>
                  <a:lnTo>
                    <a:pt x="232" y="54"/>
                  </a:lnTo>
                  <a:lnTo>
                    <a:pt x="238" y="64"/>
                  </a:lnTo>
                  <a:lnTo>
                    <a:pt x="242" y="75"/>
                  </a:lnTo>
                  <a:lnTo>
                    <a:pt x="245" y="88"/>
                  </a:lnTo>
                  <a:lnTo>
                    <a:pt x="247" y="99"/>
                  </a:lnTo>
                  <a:lnTo>
                    <a:pt x="248" y="112"/>
                  </a:lnTo>
                  <a:lnTo>
                    <a:pt x="247" y="124"/>
                  </a:lnTo>
                  <a:lnTo>
                    <a:pt x="244" y="135"/>
                  </a:lnTo>
                  <a:lnTo>
                    <a:pt x="244" y="135"/>
                  </a:lnTo>
                  <a:lnTo>
                    <a:pt x="240" y="147"/>
                  </a:lnTo>
                  <a:lnTo>
                    <a:pt x="235" y="157"/>
                  </a:lnTo>
                  <a:lnTo>
                    <a:pt x="230" y="167"/>
                  </a:lnTo>
                  <a:lnTo>
                    <a:pt x="224" y="177"/>
                  </a:lnTo>
                  <a:lnTo>
                    <a:pt x="219" y="186"/>
                  </a:lnTo>
                  <a:lnTo>
                    <a:pt x="212" y="194"/>
                  </a:lnTo>
                  <a:lnTo>
                    <a:pt x="206" y="201"/>
                  </a:lnTo>
                  <a:lnTo>
                    <a:pt x="197" y="208"/>
                  </a:lnTo>
                  <a:lnTo>
                    <a:pt x="190" y="214"/>
                  </a:lnTo>
                  <a:lnTo>
                    <a:pt x="182" y="219"/>
                  </a:lnTo>
                  <a:lnTo>
                    <a:pt x="173" y="224"/>
                  </a:lnTo>
                  <a:lnTo>
                    <a:pt x="164" y="227"/>
                  </a:lnTo>
                  <a:lnTo>
                    <a:pt x="156" y="230"/>
                  </a:lnTo>
                  <a:lnTo>
                    <a:pt x="147" y="232"/>
                  </a:lnTo>
                  <a:lnTo>
                    <a:pt x="136" y="233"/>
                  </a:lnTo>
                  <a:lnTo>
                    <a:pt x="127" y="234"/>
                  </a:lnTo>
                  <a:lnTo>
                    <a:pt x="127" y="2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4" name="chenying0907 642"/>
            <p:cNvSpPr>
              <a:spLocks/>
            </p:cNvSpPr>
            <p:nvPr/>
          </p:nvSpPr>
          <p:spPr bwMode="auto">
            <a:xfrm>
              <a:off x="2582863" y="4371975"/>
              <a:ext cx="23813" cy="58738"/>
            </a:xfrm>
            <a:custGeom>
              <a:avLst/>
              <a:gdLst/>
              <a:ahLst/>
              <a:cxnLst>
                <a:cxn ang="0">
                  <a:pos x="23" y="111"/>
                </a:cxn>
                <a:cxn ang="0">
                  <a:pos x="23" y="111"/>
                </a:cxn>
                <a:cxn ang="0">
                  <a:pos x="19" y="110"/>
                </a:cxn>
                <a:cxn ang="0">
                  <a:pos x="15" y="109"/>
                </a:cxn>
                <a:cxn ang="0">
                  <a:pos x="12" y="108"/>
                </a:cxn>
                <a:cxn ang="0">
                  <a:pos x="7" y="105"/>
                </a:cxn>
                <a:cxn ang="0">
                  <a:pos x="4" y="103"/>
                </a:cxn>
                <a:cxn ang="0">
                  <a:pos x="2" y="99"/>
                </a:cxn>
                <a:cxn ang="0">
                  <a:pos x="1" y="94"/>
                </a:cxn>
                <a:cxn ang="0">
                  <a:pos x="0" y="88"/>
                </a:cxn>
                <a:cxn ang="0">
                  <a:pos x="0" y="22"/>
                </a:cxn>
                <a:cxn ang="0">
                  <a:pos x="0" y="22"/>
                </a:cxn>
                <a:cxn ang="0">
                  <a:pos x="1" y="17"/>
                </a:cxn>
                <a:cxn ang="0">
                  <a:pos x="2" y="13"/>
                </a:cxn>
                <a:cxn ang="0">
                  <a:pos x="4" y="9"/>
                </a:cxn>
                <a:cxn ang="0">
                  <a:pos x="7" y="6"/>
                </a:cxn>
                <a:cxn ang="0">
                  <a:pos x="12" y="4"/>
                </a:cxn>
                <a:cxn ang="0">
                  <a:pos x="15" y="2"/>
                </a:cxn>
                <a:cxn ang="0">
                  <a:pos x="19" y="0"/>
                </a:cxn>
                <a:cxn ang="0">
                  <a:pos x="23" y="0"/>
                </a:cxn>
                <a:cxn ang="0">
                  <a:pos x="23" y="0"/>
                </a:cxn>
                <a:cxn ang="0">
                  <a:pos x="28" y="0"/>
                </a:cxn>
                <a:cxn ang="0">
                  <a:pos x="32" y="2"/>
                </a:cxn>
                <a:cxn ang="0">
                  <a:pos x="35" y="4"/>
                </a:cxn>
                <a:cxn ang="0">
                  <a:pos x="39" y="6"/>
                </a:cxn>
                <a:cxn ang="0">
                  <a:pos x="42" y="9"/>
                </a:cxn>
                <a:cxn ang="0">
                  <a:pos x="45" y="13"/>
                </a:cxn>
                <a:cxn ang="0">
                  <a:pos x="46" y="17"/>
                </a:cxn>
                <a:cxn ang="0">
                  <a:pos x="46" y="22"/>
                </a:cxn>
                <a:cxn ang="0">
                  <a:pos x="46" y="88"/>
                </a:cxn>
                <a:cxn ang="0">
                  <a:pos x="46" y="88"/>
                </a:cxn>
                <a:cxn ang="0">
                  <a:pos x="46" y="94"/>
                </a:cxn>
                <a:cxn ang="0">
                  <a:pos x="45" y="99"/>
                </a:cxn>
                <a:cxn ang="0">
                  <a:pos x="42" y="103"/>
                </a:cxn>
                <a:cxn ang="0">
                  <a:pos x="39" y="105"/>
                </a:cxn>
                <a:cxn ang="0">
                  <a:pos x="35" y="108"/>
                </a:cxn>
                <a:cxn ang="0">
                  <a:pos x="32" y="109"/>
                </a:cxn>
                <a:cxn ang="0">
                  <a:pos x="28" y="110"/>
                </a:cxn>
                <a:cxn ang="0">
                  <a:pos x="23" y="111"/>
                </a:cxn>
                <a:cxn ang="0">
                  <a:pos x="23" y="111"/>
                </a:cxn>
              </a:cxnLst>
              <a:rect l="0" t="0" r="r" b="b"/>
              <a:pathLst>
                <a:path w="46" h="111">
                  <a:moveTo>
                    <a:pt x="23" y="111"/>
                  </a:moveTo>
                  <a:lnTo>
                    <a:pt x="23" y="111"/>
                  </a:lnTo>
                  <a:lnTo>
                    <a:pt x="19" y="110"/>
                  </a:lnTo>
                  <a:lnTo>
                    <a:pt x="15" y="109"/>
                  </a:lnTo>
                  <a:lnTo>
                    <a:pt x="12" y="108"/>
                  </a:lnTo>
                  <a:lnTo>
                    <a:pt x="7" y="105"/>
                  </a:lnTo>
                  <a:lnTo>
                    <a:pt x="4" y="103"/>
                  </a:lnTo>
                  <a:lnTo>
                    <a:pt x="2" y="99"/>
                  </a:lnTo>
                  <a:lnTo>
                    <a:pt x="1" y="94"/>
                  </a:lnTo>
                  <a:lnTo>
                    <a:pt x="0" y="88"/>
                  </a:lnTo>
                  <a:lnTo>
                    <a:pt x="0" y="22"/>
                  </a:lnTo>
                  <a:lnTo>
                    <a:pt x="0" y="22"/>
                  </a:lnTo>
                  <a:lnTo>
                    <a:pt x="1" y="17"/>
                  </a:lnTo>
                  <a:lnTo>
                    <a:pt x="2" y="13"/>
                  </a:lnTo>
                  <a:lnTo>
                    <a:pt x="4" y="9"/>
                  </a:lnTo>
                  <a:lnTo>
                    <a:pt x="7" y="6"/>
                  </a:lnTo>
                  <a:lnTo>
                    <a:pt x="12" y="4"/>
                  </a:lnTo>
                  <a:lnTo>
                    <a:pt x="15" y="2"/>
                  </a:lnTo>
                  <a:lnTo>
                    <a:pt x="19" y="0"/>
                  </a:lnTo>
                  <a:lnTo>
                    <a:pt x="23" y="0"/>
                  </a:lnTo>
                  <a:lnTo>
                    <a:pt x="23" y="0"/>
                  </a:lnTo>
                  <a:lnTo>
                    <a:pt x="28" y="0"/>
                  </a:lnTo>
                  <a:lnTo>
                    <a:pt x="32" y="2"/>
                  </a:lnTo>
                  <a:lnTo>
                    <a:pt x="35" y="4"/>
                  </a:lnTo>
                  <a:lnTo>
                    <a:pt x="39" y="6"/>
                  </a:lnTo>
                  <a:lnTo>
                    <a:pt x="42" y="9"/>
                  </a:lnTo>
                  <a:lnTo>
                    <a:pt x="45" y="13"/>
                  </a:lnTo>
                  <a:lnTo>
                    <a:pt x="46" y="17"/>
                  </a:lnTo>
                  <a:lnTo>
                    <a:pt x="46" y="22"/>
                  </a:lnTo>
                  <a:lnTo>
                    <a:pt x="46" y="88"/>
                  </a:lnTo>
                  <a:lnTo>
                    <a:pt x="46" y="88"/>
                  </a:lnTo>
                  <a:lnTo>
                    <a:pt x="46" y="94"/>
                  </a:lnTo>
                  <a:lnTo>
                    <a:pt x="45" y="99"/>
                  </a:lnTo>
                  <a:lnTo>
                    <a:pt x="42" y="103"/>
                  </a:lnTo>
                  <a:lnTo>
                    <a:pt x="39" y="105"/>
                  </a:lnTo>
                  <a:lnTo>
                    <a:pt x="35" y="108"/>
                  </a:lnTo>
                  <a:lnTo>
                    <a:pt x="32" y="109"/>
                  </a:lnTo>
                  <a:lnTo>
                    <a:pt x="28" y="110"/>
                  </a:lnTo>
                  <a:lnTo>
                    <a:pt x="23" y="111"/>
                  </a:lnTo>
                  <a:lnTo>
                    <a:pt x="23" y="1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5" name="chenying0907 643"/>
            <p:cNvSpPr>
              <a:spLocks/>
            </p:cNvSpPr>
            <p:nvPr/>
          </p:nvSpPr>
          <p:spPr bwMode="auto">
            <a:xfrm>
              <a:off x="2636838" y="4375150"/>
              <a:ext cx="23813" cy="50800"/>
            </a:xfrm>
            <a:custGeom>
              <a:avLst/>
              <a:gdLst/>
              <a:ahLst/>
              <a:cxnLst>
                <a:cxn ang="0">
                  <a:pos x="23" y="96"/>
                </a:cxn>
                <a:cxn ang="0">
                  <a:pos x="23" y="96"/>
                </a:cxn>
                <a:cxn ang="0">
                  <a:pos x="19" y="96"/>
                </a:cxn>
                <a:cxn ang="0">
                  <a:pos x="15" y="95"/>
                </a:cxn>
                <a:cxn ang="0">
                  <a:pos x="11" y="92"/>
                </a:cxn>
                <a:cxn ang="0">
                  <a:pos x="8" y="90"/>
                </a:cxn>
                <a:cxn ang="0">
                  <a:pos x="5" y="86"/>
                </a:cxn>
                <a:cxn ang="0">
                  <a:pos x="3" y="82"/>
                </a:cxn>
                <a:cxn ang="0">
                  <a:pos x="1" y="78"/>
                </a:cxn>
                <a:cxn ang="0">
                  <a:pos x="0" y="73"/>
                </a:cxn>
                <a:cxn ang="0">
                  <a:pos x="0" y="22"/>
                </a:cxn>
                <a:cxn ang="0">
                  <a:pos x="0" y="22"/>
                </a:cxn>
                <a:cxn ang="0">
                  <a:pos x="1" y="18"/>
                </a:cxn>
                <a:cxn ang="0">
                  <a:pos x="3" y="14"/>
                </a:cxn>
                <a:cxn ang="0">
                  <a:pos x="5" y="10"/>
                </a:cxn>
                <a:cxn ang="0">
                  <a:pos x="8" y="7"/>
                </a:cxn>
                <a:cxn ang="0">
                  <a:pos x="11" y="4"/>
                </a:cxn>
                <a:cxn ang="0">
                  <a:pos x="15" y="2"/>
                </a:cxn>
                <a:cxn ang="0">
                  <a:pos x="19" y="1"/>
                </a:cxn>
                <a:cxn ang="0">
                  <a:pos x="23" y="0"/>
                </a:cxn>
                <a:cxn ang="0">
                  <a:pos x="23" y="0"/>
                </a:cxn>
                <a:cxn ang="0">
                  <a:pos x="28" y="1"/>
                </a:cxn>
                <a:cxn ang="0">
                  <a:pos x="32" y="2"/>
                </a:cxn>
                <a:cxn ang="0">
                  <a:pos x="37" y="4"/>
                </a:cxn>
                <a:cxn ang="0">
                  <a:pos x="40" y="7"/>
                </a:cxn>
                <a:cxn ang="0">
                  <a:pos x="43" y="10"/>
                </a:cxn>
                <a:cxn ang="0">
                  <a:pos x="45" y="14"/>
                </a:cxn>
                <a:cxn ang="0">
                  <a:pos x="46" y="18"/>
                </a:cxn>
                <a:cxn ang="0">
                  <a:pos x="46" y="22"/>
                </a:cxn>
                <a:cxn ang="0">
                  <a:pos x="46" y="73"/>
                </a:cxn>
                <a:cxn ang="0">
                  <a:pos x="46" y="73"/>
                </a:cxn>
                <a:cxn ang="0">
                  <a:pos x="46" y="78"/>
                </a:cxn>
                <a:cxn ang="0">
                  <a:pos x="45" y="82"/>
                </a:cxn>
                <a:cxn ang="0">
                  <a:pos x="43" y="86"/>
                </a:cxn>
                <a:cxn ang="0">
                  <a:pos x="40" y="90"/>
                </a:cxn>
                <a:cxn ang="0">
                  <a:pos x="37" y="92"/>
                </a:cxn>
                <a:cxn ang="0">
                  <a:pos x="32" y="95"/>
                </a:cxn>
                <a:cxn ang="0">
                  <a:pos x="28" y="96"/>
                </a:cxn>
                <a:cxn ang="0">
                  <a:pos x="23" y="96"/>
                </a:cxn>
                <a:cxn ang="0">
                  <a:pos x="23" y="96"/>
                </a:cxn>
              </a:cxnLst>
              <a:rect l="0" t="0" r="r" b="b"/>
              <a:pathLst>
                <a:path w="46" h="96">
                  <a:moveTo>
                    <a:pt x="23" y="96"/>
                  </a:moveTo>
                  <a:lnTo>
                    <a:pt x="23" y="96"/>
                  </a:lnTo>
                  <a:lnTo>
                    <a:pt x="19" y="96"/>
                  </a:lnTo>
                  <a:lnTo>
                    <a:pt x="15" y="95"/>
                  </a:lnTo>
                  <a:lnTo>
                    <a:pt x="11" y="92"/>
                  </a:lnTo>
                  <a:lnTo>
                    <a:pt x="8" y="90"/>
                  </a:lnTo>
                  <a:lnTo>
                    <a:pt x="5" y="86"/>
                  </a:lnTo>
                  <a:lnTo>
                    <a:pt x="3" y="82"/>
                  </a:lnTo>
                  <a:lnTo>
                    <a:pt x="1" y="78"/>
                  </a:lnTo>
                  <a:lnTo>
                    <a:pt x="0" y="73"/>
                  </a:lnTo>
                  <a:lnTo>
                    <a:pt x="0" y="22"/>
                  </a:lnTo>
                  <a:lnTo>
                    <a:pt x="0" y="22"/>
                  </a:lnTo>
                  <a:lnTo>
                    <a:pt x="1" y="18"/>
                  </a:lnTo>
                  <a:lnTo>
                    <a:pt x="3" y="14"/>
                  </a:lnTo>
                  <a:lnTo>
                    <a:pt x="5" y="10"/>
                  </a:lnTo>
                  <a:lnTo>
                    <a:pt x="8" y="7"/>
                  </a:lnTo>
                  <a:lnTo>
                    <a:pt x="11" y="4"/>
                  </a:lnTo>
                  <a:lnTo>
                    <a:pt x="15" y="2"/>
                  </a:lnTo>
                  <a:lnTo>
                    <a:pt x="19" y="1"/>
                  </a:lnTo>
                  <a:lnTo>
                    <a:pt x="23" y="0"/>
                  </a:lnTo>
                  <a:lnTo>
                    <a:pt x="23" y="0"/>
                  </a:lnTo>
                  <a:lnTo>
                    <a:pt x="28" y="1"/>
                  </a:lnTo>
                  <a:lnTo>
                    <a:pt x="32" y="2"/>
                  </a:lnTo>
                  <a:lnTo>
                    <a:pt x="37" y="4"/>
                  </a:lnTo>
                  <a:lnTo>
                    <a:pt x="40" y="7"/>
                  </a:lnTo>
                  <a:lnTo>
                    <a:pt x="43" y="10"/>
                  </a:lnTo>
                  <a:lnTo>
                    <a:pt x="45" y="14"/>
                  </a:lnTo>
                  <a:lnTo>
                    <a:pt x="46" y="18"/>
                  </a:lnTo>
                  <a:lnTo>
                    <a:pt x="46" y="22"/>
                  </a:lnTo>
                  <a:lnTo>
                    <a:pt x="46" y="73"/>
                  </a:lnTo>
                  <a:lnTo>
                    <a:pt x="46" y="73"/>
                  </a:lnTo>
                  <a:lnTo>
                    <a:pt x="46" y="78"/>
                  </a:lnTo>
                  <a:lnTo>
                    <a:pt x="45" y="82"/>
                  </a:lnTo>
                  <a:lnTo>
                    <a:pt x="43" y="86"/>
                  </a:lnTo>
                  <a:lnTo>
                    <a:pt x="40" y="90"/>
                  </a:lnTo>
                  <a:lnTo>
                    <a:pt x="37" y="92"/>
                  </a:lnTo>
                  <a:lnTo>
                    <a:pt x="32" y="95"/>
                  </a:lnTo>
                  <a:lnTo>
                    <a:pt x="28" y="96"/>
                  </a:lnTo>
                  <a:lnTo>
                    <a:pt x="23" y="96"/>
                  </a:lnTo>
                  <a:lnTo>
                    <a:pt x="23" y="9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6" name="chenying0907 644"/>
            <p:cNvSpPr>
              <a:spLocks/>
            </p:cNvSpPr>
            <p:nvPr/>
          </p:nvSpPr>
          <p:spPr bwMode="auto">
            <a:xfrm>
              <a:off x="2692401" y="4376738"/>
              <a:ext cx="23813" cy="47625"/>
            </a:xfrm>
            <a:custGeom>
              <a:avLst/>
              <a:gdLst/>
              <a:ahLst/>
              <a:cxnLst>
                <a:cxn ang="0">
                  <a:pos x="23" y="90"/>
                </a:cxn>
                <a:cxn ang="0">
                  <a:pos x="23" y="90"/>
                </a:cxn>
                <a:cxn ang="0">
                  <a:pos x="18" y="90"/>
                </a:cxn>
                <a:cxn ang="0">
                  <a:pos x="14" y="88"/>
                </a:cxn>
                <a:cxn ang="0">
                  <a:pos x="10" y="85"/>
                </a:cxn>
                <a:cxn ang="0">
                  <a:pos x="7" y="83"/>
                </a:cxn>
                <a:cxn ang="0">
                  <a:pos x="4" y="79"/>
                </a:cxn>
                <a:cxn ang="0">
                  <a:pos x="2" y="76"/>
                </a:cxn>
                <a:cxn ang="0">
                  <a:pos x="1" y="72"/>
                </a:cxn>
                <a:cxn ang="0">
                  <a:pos x="0" y="67"/>
                </a:cxn>
                <a:cxn ang="0">
                  <a:pos x="0" y="22"/>
                </a:cxn>
                <a:cxn ang="0">
                  <a:pos x="0" y="22"/>
                </a:cxn>
                <a:cxn ang="0">
                  <a:pos x="1" y="18"/>
                </a:cxn>
                <a:cxn ang="0">
                  <a:pos x="2" y="14"/>
                </a:cxn>
                <a:cxn ang="0">
                  <a:pos x="4" y="10"/>
                </a:cxn>
                <a:cxn ang="0">
                  <a:pos x="7" y="7"/>
                </a:cxn>
                <a:cxn ang="0">
                  <a:pos x="10" y="4"/>
                </a:cxn>
                <a:cxn ang="0">
                  <a:pos x="14" y="2"/>
                </a:cxn>
                <a:cxn ang="0">
                  <a:pos x="18" y="1"/>
                </a:cxn>
                <a:cxn ang="0">
                  <a:pos x="23" y="0"/>
                </a:cxn>
                <a:cxn ang="0">
                  <a:pos x="23" y="0"/>
                </a:cxn>
                <a:cxn ang="0">
                  <a:pos x="27" y="1"/>
                </a:cxn>
                <a:cxn ang="0">
                  <a:pos x="32" y="2"/>
                </a:cxn>
                <a:cxn ang="0">
                  <a:pos x="35" y="4"/>
                </a:cxn>
                <a:cxn ang="0">
                  <a:pos x="39" y="7"/>
                </a:cxn>
                <a:cxn ang="0">
                  <a:pos x="41" y="10"/>
                </a:cxn>
                <a:cxn ang="0">
                  <a:pos x="43" y="14"/>
                </a:cxn>
                <a:cxn ang="0">
                  <a:pos x="45" y="18"/>
                </a:cxn>
                <a:cxn ang="0">
                  <a:pos x="45" y="22"/>
                </a:cxn>
                <a:cxn ang="0">
                  <a:pos x="45" y="67"/>
                </a:cxn>
                <a:cxn ang="0">
                  <a:pos x="45" y="67"/>
                </a:cxn>
                <a:cxn ang="0">
                  <a:pos x="45" y="72"/>
                </a:cxn>
                <a:cxn ang="0">
                  <a:pos x="43" y="76"/>
                </a:cxn>
                <a:cxn ang="0">
                  <a:pos x="41" y="79"/>
                </a:cxn>
                <a:cxn ang="0">
                  <a:pos x="39" y="83"/>
                </a:cxn>
                <a:cxn ang="0">
                  <a:pos x="35" y="85"/>
                </a:cxn>
                <a:cxn ang="0">
                  <a:pos x="32" y="88"/>
                </a:cxn>
                <a:cxn ang="0">
                  <a:pos x="27" y="90"/>
                </a:cxn>
                <a:cxn ang="0">
                  <a:pos x="23" y="90"/>
                </a:cxn>
                <a:cxn ang="0">
                  <a:pos x="23" y="90"/>
                </a:cxn>
              </a:cxnLst>
              <a:rect l="0" t="0" r="r" b="b"/>
              <a:pathLst>
                <a:path w="45" h="90">
                  <a:moveTo>
                    <a:pt x="23" y="90"/>
                  </a:moveTo>
                  <a:lnTo>
                    <a:pt x="23" y="90"/>
                  </a:lnTo>
                  <a:lnTo>
                    <a:pt x="18" y="90"/>
                  </a:lnTo>
                  <a:lnTo>
                    <a:pt x="14" y="88"/>
                  </a:lnTo>
                  <a:lnTo>
                    <a:pt x="10" y="85"/>
                  </a:lnTo>
                  <a:lnTo>
                    <a:pt x="7" y="83"/>
                  </a:lnTo>
                  <a:lnTo>
                    <a:pt x="4" y="79"/>
                  </a:lnTo>
                  <a:lnTo>
                    <a:pt x="2" y="76"/>
                  </a:lnTo>
                  <a:lnTo>
                    <a:pt x="1" y="72"/>
                  </a:lnTo>
                  <a:lnTo>
                    <a:pt x="0" y="67"/>
                  </a:lnTo>
                  <a:lnTo>
                    <a:pt x="0" y="22"/>
                  </a:lnTo>
                  <a:lnTo>
                    <a:pt x="0" y="22"/>
                  </a:lnTo>
                  <a:lnTo>
                    <a:pt x="1" y="18"/>
                  </a:lnTo>
                  <a:lnTo>
                    <a:pt x="2" y="14"/>
                  </a:lnTo>
                  <a:lnTo>
                    <a:pt x="4" y="10"/>
                  </a:lnTo>
                  <a:lnTo>
                    <a:pt x="7" y="7"/>
                  </a:lnTo>
                  <a:lnTo>
                    <a:pt x="10" y="4"/>
                  </a:lnTo>
                  <a:lnTo>
                    <a:pt x="14" y="2"/>
                  </a:lnTo>
                  <a:lnTo>
                    <a:pt x="18" y="1"/>
                  </a:lnTo>
                  <a:lnTo>
                    <a:pt x="23" y="0"/>
                  </a:lnTo>
                  <a:lnTo>
                    <a:pt x="23" y="0"/>
                  </a:lnTo>
                  <a:lnTo>
                    <a:pt x="27" y="1"/>
                  </a:lnTo>
                  <a:lnTo>
                    <a:pt x="32" y="2"/>
                  </a:lnTo>
                  <a:lnTo>
                    <a:pt x="35" y="4"/>
                  </a:lnTo>
                  <a:lnTo>
                    <a:pt x="39" y="7"/>
                  </a:lnTo>
                  <a:lnTo>
                    <a:pt x="41" y="10"/>
                  </a:lnTo>
                  <a:lnTo>
                    <a:pt x="43" y="14"/>
                  </a:lnTo>
                  <a:lnTo>
                    <a:pt x="45" y="18"/>
                  </a:lnTo>
                  <a:lnTo>
                    <a:pt x="45" y="22"/>
                  </a:lnTo>
                  <a:lnTo>
                    <a:pt x="45" y="67"/>
                  </a:lnTo>
                  <a:lnTo>
                    <a:pt x="45" y="67"/>
                  </a:lnTo>
                  <a:lnTo>
                    <a:pt x="45" y="72"/>
                  </a:lnTo>
                  <a:lnTo>
                    <a:pt x="43" y="76"/>
                  </a:lnTo>
                  <a:lnTo>
                    <a:pt x="41" y="79"/>
                  </a:lnTo>
                  <a:lnTo>
                    <a:pt x="39" y="83"/>
                  </a:lnTo>
                  <a:lnTo>
                    <a:pt x="35" y="85"/>
                  </a:lnTo>
                  <a:lnTo>
                    <a:pt x="32" y="88"/>
                  </a:lnTo>
                  <a:lnTo>
                    <a:pt x="27" y="90"/>
                  </a:lnTo>
                  <a:lnTo>
                    <a:pt x="23" y="90"/>
                  </a:lnTo>
                  <a:lnTo>
                    <a:pt x="23" y="9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7" name="chenying0907 645"/>
            <p:cNvSpPr>
              <a:spLocks/>
            </p:cNvSpPr>
            <p:nvPr/>
          </p:nvSpPr>
          <p:spPr bwMode="auto">
            <a:xfrm>
              <a:off x="2744788" y="4376738"/>
              <a:ext cx="28575" cy="53975"/>
            </a:xfrm>
            <a:custGeom>
              <a:avLst/>
              <a:gdLst/>
              <a:ahLst/>
              <a:cxnLst>
                <a:cxn ang="0">
                  <a:pos x="22" y="101"/>
                </a:cxn>
                <a:cxn ang="0">
                  <a:pos x="22" y="101"/>
                </a:cxn>
                <a:cxn ang="0">
                  <a:pos x="18" y="100"/>
                </a:cxn>
                <a:cxn ang="0">
                  <a:pos x="12" y="99"/>
                </a:cxn>
                <a:cxn ang="0">
                  <a:pos x="9" y="97"/>
                </a:cxn>
                <a:cxn ang="0">
                  <a:pos x="5" y="94"/>
                </a:cxn>
                <a:cxn ang="0">
                  <a:pos x="5" y="94"/>
                </a:cxn>
                <a:cxn ang="0">
                  <a:pos x="3" y="91"/>
                </a:cxn>
                <a:cxn ang="0">
                  <a:pos x="1" y="88"/>
                </a:cxn>
                <a:cxn ang="0">
                  <a:pos x="0" y="83"/>
                </a:cxn>
                <a:cxn ang="0">
                  <a:pos x="0" y="79"/>
                </a:cxn>
                <a:cxn ang="0">
                  <a:pos x="0" y="79"/>
                </a:cxn>
                <a:cxn ang="0">
                  <a:pos x="1" y="65"/>
                </a:cxn>
                <a:cxn ang="0">
                  <a:pos x="3" y="51"/>
                </a:cxn>
                <a:cxn ang="0">
                  <a:pos x="3" y="51"/>
                </a:cxn>
                <a:cxn ang="0">
                  <a:pos x="5" y="37"/>
                </a:cxn>
                <a:cxn ang="0">
                  <a:pos x="6" y="23"/>
                </a:cxn>
                <a:cxn ang="0">
                  <a:pos x="6" y="23"/>
                </a:cxn>
                <a:cxn ang="0">
                  <a:pos x="7" y="16"/>
                </a:cxn>
                <a:cxn ang="0">
                  <a:pos x="8" y="12"/>
                </a:cxn>
                <a:cxn ang="0">
                  <a:pos x="11" y="8"/>
                </a:cxn>
                <a:cxn ang="0">
                  <a:pos x="14" y="5"/>
                </a:cxn>
                <a:cxn ang="0">
                  <a:pos x="18" y="3"/>
                </a:cxn>
                <a:cxn ang="0">
                  <a:pos x="22" y="2"/>
                </a:cxn>
                <a:cxn ang="0">
                  <a:pos x="26" y="1"/>
                </a:cxn>
                <a:cxn ang="0">
                  <a:pos x="30" y="0"/>
                </a:cxn>
                <a:cxn ang="0">
                  <a:pos x="30" y="0"/>
                </a:cxn>
                <a:cxn ang="0">
                  <a:pos x="34" y="1"/>
                </a:cxn>
                <a:cxn ang="0">
                  <a:pos x="39" y="2"/>
                </a:cxn>
                <a:cxn ang="0">
                  <a:pos x="43" y="4"/>
                </a:cxn>
                <a:cxn ang="0">
                  <a:pos x="46" y="7"/>
                </a:cxn>
                <a:cxn ang="0">
                  <a:pos x="46" y="7"/>
                </a:cxn>
                <a:cxn ang="0">
                  <a:pos x="49" y="10"/>
                </a:cxn>
                <a:cxn ang="0">
                  <a:pos x="51" y="13"/>
                </a:cxn>
                <a:cxn ang="0">
                  <a:pos x="52" y="17"/>
                </a:cxn>
                <a:cxn ang="0">
                  <a:pos x="52" y="21"/>
                </a:cxn>
                <a:cxn ang="0">
                  <a:pos x="52" y="21"/>
                </a:cxn>
                <a:cxn ang="0">
                  <a:pos x="51" y="36"/>
                </a:cxn>
                <a:cxn ang="0">
                  <a:pos x="49" y="49"/>
                </a:cxn>
                <a:cxn ang="0">
                  <a:pos x="49" y="49"/>
                </a:cxn>
                <a:cxn ang="0">
                  <a:pos x="46" y="64"/>
                </a:cxn>
                <a:cxn ang="0">
                  <a:pos x="45" y="78"/>
                </a:cxn>
                <a:cxn ang="0">
                  <a:pos x="45" y="78"/>
                </a:cxn>
                <a:cxn ang="0">
                  <a:pos x="44" y="83"/>
                </a:cxn>
                <a:cxn ang="0">
                  <a:pos x="43" y="89"/>
                </a:cxn>
                <a:cxn ang="0">
                  <a:pos x="41" y="92"/>
                </a:cxn>
                <a:cxn ang="0">
                  <a:pos x="38" y="95"/>
                </a:cxn>
                <a:cxn ang="0">
                  <a:pos x="34" y="98"/>
                </a:cxn>
                <a:cxn ang="0">
                  <a:pos x="30" y="99"/>
                </a:cxn>
                <a:cxn ang="0">
                  <a:pos x="26" y="100"/>
                </a:cxn>
                <a:cxn ang="0">
                  <a:pos x="22" y="101"/>
                </a:cxn>
                <a:cxn ang="0">
                  <a:pos x="22" y="101"/>
                </a:cxn>
              </a:cxnLst>
              <a:rect l="0" t="0" r="r" b="b"/>
              <a:pathLst>
                <a:path w="52" h="101">
                  <a:moveTo>
                    <a:pt x="22" y="101"/>
                  </a:moveTo>
                  <a:lnTo>
                    <a:pt x="22" y="101"/>
                  </a:lnTo>
                  <a:lnTo>
                    <a:pt x="18" y="100"/>
                  </a:lnTo>
                  <a:lnTo>
                    <a:pt x="12" y="99"/>
                  </a:lnTo>
                  <a:lnTo>
                    <a:pt x="9" y="97"/>
                  </a:lnTo>
                  <a:lnTo>
                    <a:pt x="5" y="94"/>
                  </a:lnTo>
                  <a:lnTo>
                    <a:pt x="5" y="94"/>
                  </a:lnTo>
                  <a:lnTo>
                    <a:pt x="3" y="91"/>
                  </a:lnTo>
                  <a:lnTo>
                    <a:pt x="1" y="88"/>
                  </a:lnTo>
                  <a:lnTo>
                    <a:pt x="0" y="83"/>
                  </a:lnTo>
                  <a:lnTo>
                    <a:pt x="0" y="79"/>
                  </a:lnTo>
                  <a:lnTo>
                    <a:pt x="0" y="79"/>
                  </a:lnTo>
                  <a:lnTo>
                    <a:pt x="1" y="65"/>
                  </a:lnTo>
                  <a:lnTo>
                    <a:pt x="3" y="51"/>
                  </a:lnTo>
                  <a:lnTo>
                    <a:pt x="3" y="51"/>
                  </a:lnTo>
                  <a:lnTo>
                    <a:pt x="5" y="37"/>
                  </a:lnTo>
                  <a:lnTo>
                    <a:pt x="6" y="23"/>
                  </a:lnTo>
                  <a:lnTo>
                    <a:pt x="6" y="23"/>
                  </a:lnTo>
                  <a:lnTo>
                    <a:pt x="7" y="16"/>
                  </a:lnTo>
                  <a:lnTo>
                    <a:pt x="8" y="12"/>
                  </a:lnTo>
                  <a:lnTo>
                    <a:pt x="11" y="8"/>
                  </a:lnTo>
                  <a:lnTo>
                    <a:pt x="14" y="5"/>
                  </a:lnTo>
                  <a:lnTo>
                    <a:pt x="18" y="3"/>
                  </a:lnTo>
                  <a:lnTo>
                    <a:pt x="22" y="2"/>
                  </a:lnTo>
                  <a:lnTo>
                    <a:pt x="26" y="1"/>
                  </a:lnTo>
                  <a:lnTo>
                    <a:pt x="30" y="0"/>
                  </a:lnTo>
                  <a:lnTo>
                    <a:pt x="30" y="0"/>
                  </a:lnTo>
                  <a:lnTo>
                    <a:pt x="34" y="1"/>
                  </a:lnTo>
                  <a:lnTo>
                    <a:pt x="39" y="2"/>
                  </a:lnTo>
                  <a:lnTo>
                    <a:pt x="43" y="4"/>
                  </a:lnTo>
                  <a:lnTo>
                    <a:pt x="46" y="7"/>
                  </a:lnTo>
                  <a:lnTo>
                    <a:pt x="46" y="7"/>
                  </a:lnTo>
                  <a:lnTo>
                    <a:pt x="49" y="10"/>
                  </a:lnTo>
                  <a:lnTo>
                    <a:pt x="51" y="13"/>
                  </a:lnTo>
                  <a:lnTo>
                    <a:pt x="52" y="17"/>
                  </a:lnTo>
                  <a:lnTo>
                    <a:pt x="52" y="21"/>
                  </a:lnTo>
                  <a:lnTo>
                    <a:pt x="52" y="21"/>
                  </a:lnTo>
                  <a:lnTo>
                    <a:pt x="51" y="36"/>
                  </a:lnTo>
                  <a:lnTo>
                    <a:pt x="49" y="49"/>
                  </a:lnTo>
                  <a:lnTo>
                    <a:pt x="49" y="49"/>
                  </a:lnTo>
                  <a:lnTo>
                    <a:pt x="46" y="64"/>
                  </a:lnTo>
                  <a:lnTo>
                    <a:pt x="45" y="78"/>
                  </a:lnTo>
                  <a:lnTo>
                    <a:pt x="45" y="78"/>
                  </a:lnTo>
                  <a:lnTo>
                    <a:pt x="44" y="83"/>
                  </a:lnTo>
                  <a:lnTo>
                    <a:pt x="43" y="89"/>
                  </a:lnTo>
                  <a:lnTo>
                    <a:pt x="41" y="92"/>
                  </a:lnTo>
                  <a:lnTo>
                    <a:pt x="38" y="95"/>
                  </a:lnTo>
                  <a:lnTo>
                    <a:pt x="34" y="98"/>
                  </a:lnTo>
                  <a:lnTo>
                    <a:pt x="30" y="99"/>
                  </a:lnTo>
                  <a:lnTo>
                    <a:pt x="26" y="100"/>
                  </a:lnTo>
                  <a:lnTo>
                    <a:pt x="22" y="101"/>
                  </a:lnTo>
                  <a:lnTo>
                    <a:pt x="22" y="10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8" name="chenying0907 646"/>
            <p:cNvSpPr>
              <a:spLocks/>
            </p:cNvSpPr>
            <p:nvPr/>
          </p:nvSpPr>
          <p:spPr bwMode="auto">
            <a:xfrm>
              <a:off x="2813051" y="4378325"/>
              <a:ext cx="30163" cy="55563"/>
            </a:xfrm>
            <a:custGeom>
              <a:avLst/>
              <a:gdLst/>
              <a:ahLst/>
              <a:cxnLst>
                <a:cxn ang="0">
                  <a:pos x="23" y="105"/>
                </a:cxn>
                <a:cxn ang="0">
                  <a:pos x="23" y="105"/>
                </a:cxn>
                <a:cxn ang="0">
                  <a:pos x="19" y="104"/>
                </a:cxn>
                <a:cxn ang="0">
                  <a:pos x="15" y="103"/>
                </a:cxn>
                <a:cxn ang="0">
                  <a:pos x="10" y="100"/>
                </a:cxn>
                <a:cxn ang="0">
                  <a:pos x="6" y="97"/>
                </a:cxn>
                <a:cxn ang="0">
                  <a:pos x="6" y="97"/>
                </a:cxn>
                <a:cxn ang="0">
                  <a:pos x="4" y="94"/>
                </a:cxn>
                <a:cxn ang="0">
                  <a:pos x="2" y="90"/>
                </a:cxn>
                <a:cxn ang="0">
                  <a:pos x="1" y="87"/>
                </a:cxn>
                <a:cxn ang="0">
                  <a:pos x="0" y="83"/>
                </a:cxn>
                <a:cxn ang="0">
                  <a:pos x="0" y="83"/>
                </a:cxn>
                <a:cxn ang="0">
                  <a:pos x="1" y="74"/>
                </a:cxn>
                <a:cxn ang="0">
                  <a:pos x="3" y="65"/>
                </a:cxn>
                <a:cxn ang="0">
                  <a:pos x="3" y="65"/>
                </a:cxn>
                <a:cxn ang="0">
                  <a:pos x="6" y="53"/>
                </a:cxn>
                <a:cxn ang="0">
                  <a:pos x="6" y="46"/>
                </a:cxn>
                <a:cxn ang="0">
                  <a:pos x="6" y="40"/>
                </a:cxn>
                <a:cxn ang="0">
                  <a:pos x="6" y="40"/>
                </a:cxn>
                <a:cxn ang="0">
                  <a:pos x="6" y="31"/>
                </a:cxn>
                <a:cxn ang="0">
                  <a:pos x="7" y="22"/>
                </a:cxn>
                <a:cxn ang="0">
                  <a:pos x="8" y="17"/>
                </a:cxn>
                <a:cxn ang="0">
                  <a:pos x="10" y="13"/>
                </a:cxn>
                <a:cxn ang="0">
                  <a:pos x="13" y="9"/>
                </a:cxn>
                <a:cxn ang="0">
                  <a:pos x="17" y="6"/>
                </a:cxn>
                <a:cxn ang="0">
                  <a:pos x="17" y="6"/>
                </a:cxn>
                <a:cxn ang="0">
                  <a:pos x="21" y="3"/>
                </a:cxn>
                <a:cxn ang="0">
                  <a:pos x="25" y="1"/>
                </a:cxn>
                <a:cxn ang="0">
                  <a:pos x="30" y="0"/>
                </a:cxn>
                <a:cxn ang="0">
                  <a:pos x="34" y="0"/>
                </a:cxn>
                <a:cxn ang="0">
                  <a:pos x="34" y="0"/>
                </a:cxn>
                <a:cxn ang="0">
                  <a:pos x="38" y="0"/>
                </a:cxn>
                <a:cxn ang="0">
                  <a:pos x="42" y="1"/>
                </a:cxn>
                <a:cxn ang="0">
                  <a:pos x="46" y="3"/>
                </a:cxn>
                <a:cxn ang="0">
                  <a:pos x="49" y="6"/>
                </a:cxn>
                <a:cxn ang="0">
                  <a:pos x="49" y="6"/>
                </a:cxn>
                <a:cxn ang="0">
                  <a:pos x="53" y="12"/>
                </a:cxn>
                <a:cxn ang="0">
                  <a:pos x="55" y="20"/>
                </a:cxn>
                <a:cxn ang="0">
                  <a:pos x="56" y="23"/>
                </a:cxn>
                <a:cxn ang="0">
                  <a:pos x="55" y="27"/>
                </a:cxn>
                <a:cxn ang="0">
                  <a:pos x="54" y="31"/>
                </a:cxn>
                <a:cxn ang="0">
                  <a:pos x="53" y="34"/>
                </a:cxn>
                <a:cxn ang="0">
                  <a:pos x="52" y="35"/>
                </a:cxn>
                <a:cxn ang="0">
                  <a:pos x="52" y="35"/>
                </a:cxn>
                <a:cxn ang="0">
                  <a:pos x="52" y="41"/>
                </a:cxn>
                <a:cxn ang="0">
                  <a:pos x="52" y="41"/>
                </a:cxn>
                <a:cxn ang="0">
                  <a:pos x="52" y="52"/>
                </a:cxn>
                <a:cxn ang="0">
                  <a:pos x="52" y="52"/>
                </a:cxn>
                <a:cxn ang="0">
                  <a:pos x="51" y="58"/>
                </a:cxn>
                <a:cxn ang="0">
                  <a:pos x="50" y="66"/>
                </a:cxn>
                <a:cxn ang="0">
                  <a:pos x="50" y="66"/>
                </a:cxn>
                <a:cxn ang="0">
                  <a:pos x="48" y="73"/>
                </a:cxn>
                <a:cxn ang="0">
                  <a:pos x="47" y="81"/>
                </a:cxn>
                <a:cxn ang="0">
                  <a:pos x="47" y="81"/>
                </a:cxn>
                <a:cxn ang="0">
                  <a:pos x="46" y="87"/>
                </a:cxn>
                <a:cxn ang="0">
                  <a:pos x="44" y="91"/>
                </a:cxn>
                <a:cxn ang="0">
                  <a:pos x="41" y="95"/>
                </a:cxn>
                <a:cxn ang="0">
                  <a:pos x="39" y="98"/>
                </a:cxn>
                <a:cxn ang="0">
                  <a:pos x="36" y="101"/>
                </a:cxn>
                <a:cxn ang="0">
                  <a:pos x="32" y="103"/>
                </a:cxn>
                <a:cxn ang="0">
                  <a:pos x="28" y="104"/>
                </a:cxn>
                <a:cxn ang="0">
                  <a:pos x="23" y="105"/>
                </a:cxn>
                <a:cxn ang="0">
                  <a:pos x="23" y="105"/>
                </a:cxn>
              </a:cxnLst>
              <a:rect l="0" t="0" r="r" b="b"/>
              <a:pathLst>
                <a:path w="56" h="105">
                  <a:moveTo>
                    <a:pt x="23" y="105"/>
                  </a:moveTo>
                  <a:lnTo>
                    <a:pt x="23" y="105"/>
                  </a:lnTo>
                  <a:lnTo>
                    <a:pt x="19" y="104"/>
                  </a:lnTo>
                  <a:lnTo>
                    <a:pt x="15" y="103"/>
                  </a:lnTo>
                  <a:lnTo>
                    <a:pt x="10" y="100"/>
                  </a:lnTo>
                  <a:lnTo>
                    <a:pt x="6" y="97"/>
                  </a:lnTo>
                  <a:lnTo>
                    <a:pt x="6" y="97"/>
                  </a:lnTo>
                  <a:lnTo>
                    <a:pt x="4" y="94"/>
                  </a:lnTo>
                  <a:lnTo>
                    <a:pt x="2" y="90"/>
                  </a:lnTo>
                  <a:lnTo>
                    <a:pt x="1" y="87"/>
                  </a:lnTo>
                  <a:lnTo>
                    <a:pt x="0" y="83"/>
                  </a:lnTo>
                  <a:lnTo>
                    <a:pt x="0" y="83"/>
                  </a:lnTo>
                  <a:lnTo>
                    <a:pt x="1" y="74"/>
                  </a:lnTo>
                  <a:lnTo>
                    <a:pt x="3" y="65"/>
                  </a:lnTo>
                  <a:lnTo>
                    <a:pt x="3" y="65"/>
                  </a:lnTo>
                  <a:lnTo>
                    <a:pt x="6" y="53"/>
                  </a:lnTo>
                  <a:lnTo>
                    <a:pt x="6" y="46"/>
                  </a:lnTo>
                  <a:lnTo>
                    <a:pt x="6" y="40"/>
                  </a:lnTo>
                  <a:lnTo>
                    <a:pt x="6" y="40"/>
                  </a:lnTo>
                  <a:lnTo>
                    <a:pt x="6" y="31"/>
                  </a:lnTo>
                  <a:lnTo>
                    <a:pt x="7" y="22"/>
                  </a:lnTo>
                  <a:lnTo>
                    <a:pt x="8" y="17"/>
                  </a:lnTo>
                  <a:lnTo>
                    <a:pt x="10" y="13"/>
                  </a:lnTo>
                  <a:lnTo>
                    <a:pt x="13" y="9"/>
                  </a:lnTo>
                  <a:lnTo>
                    <a:pt x="17" y="6"/>
                  </a:lnTo>
                  <a:lnTo>
                    <a:pt x="17" y="6"/>
                  </a:lnTo>
                  <a:lnTo>
                    <a:pt x="21" y="3"/>
                  </a:lnTo>
                  <a:lnTo>
                    <a:pt x="25" y="1"/>
                  </a:lnTo>
                  <a:lnTo>
                    <a:pt x="30" y="0"/>
                  </a:lnTo>
                  <a:lnTo>
                    <a:pt x="34" y="0"/>
                  </a:lnTo>
                  <a:lnTo>
                    <a:pt x="34" y="0"/>
                  </a:lnTo>
                  <a:lnTo>
                    <a:pt x="38" y="0"/>
                  </a:lnTo>
                  <a:lnTo>
                    <a:pt x="42" y="1"/>
                  </a:lnTo>
                  <a:lnTo>
                    <a:pt x="46" y="3"/>
                  </a:lnTo>
                  <a:lnTo>
                    <a:pt x="49" y="6"/>
                  </a:lnTo>
                  <a:lnTo>
                    <a:pt x="49" y="6"/>
                  </a:lnTo>
                  <a:lnTo>
                    <a:pt x="53" y="12"/>
                  </a:lnTo>
                  <a:lnTo>
                    <a:pt x="55" y="20"/>
                  </a:lnTo>
                  <a:lnTo>
                    <a:pt x="56" y="23"/>
                  </a:lnTo>
                  <a:lnTo>
                    <a:pt x="55" y="27"/>
                  </a:lnTo>
                  <a:lnTo>
                    <a:pt x="54" y="31"/>
                  </a:lnTo>
                  <a:lnTo>
                    <a:pt x="53" y="34"/>
                  </a:lnTo>
                  <a:lnTo>
                    <a:pt x="52" y="35"/>
                  </a:lnTo>
                  <a:lnTo>
                    <a:pt x="52" y="35"/>
                  </a:lnTo>
                  <a:lnTo>
                    <a:pt x="52" y="41"/>
                  </a:lnTo>
                  <a:lnTo>
                    <a:pt x="52" y="41"/>
                  </a:lnTo>
                  <a:lnTo>
                    <a:pt x="52" y="52"/>
                  </a:lnTo>
                  <a:lnTo>
                    <a:pt x="52" y="52"/>
                  </a:lnTo>
                  <a:lnTo>
                    <a:pt x="51" y="58"/>
                  </a:lnTo>
                  <a:lnTo>
                    <a:pt x="50" y="66"/>
                  </a:lnTo>
                  <a:lnTo>
                    <a:pt x="50" y="66"/>
                  </a:lnTo>
                  <a:lnTo>
                    <a:pt x="48" y="73"/>
                  </a:lnTo>
                  <a:lnTo>
                    <a:pt x="47" y="81"/>
                  </a:lnTo>
                  <a:lnTo>
                    <a:pt x="47" y="81"/>
                  </a:lnTo>
                  <a:lnTo>
                    <a:pt x="46" y="87"/>
                  </a:lnTo>
                  <a:lnTo>
                    <a:pt x="44" y="91"/>
                  </a:lnTo>
                  <a:lnTo>
                    <a:pt x="41" y="95"/>
                  </a:lnTo>
                  <a:lnTo>
                    <a:pt x="39" y="98"/>
                  </a:lnTo>
                  <a:lnTo>
                    <a:pt x="36" y="101"/>
                  </a:lnTo>
                  <a:lnTo>
                    <a:pt x="32" y="103"/>
                  </a:lnTo>
                  <a:lnTo>
                    <a:pt x="28" y="104"/>
                  </a:lnTo>
                  <a:lnTo>
                    <a:pt x="23" y="105"/>
                  </a:lnTo>
                  <a:lnTo>
                    <a:pt x="23" y="10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9" name="chenying0907 647"/>
            <p:cNvSpPr>
              <a:spLocks/>
            </p:cNvSpPr>
            <p:nvPr/>
          </p:nvSpPr>
          <p:spPr bwMode="auto">
            <a:xfrm>
              <a:off x="2578101" y="4462463"/>
              <a:ext cx="196850" cy="26988"/>
            </a:xfrm>
            <a:custGeom>
              <a:avLst/>
              <a:gdLst/>
              <a:ahLst/>
              <a:cxnLst>
                <a:cxn ang="0">
                  <a:pos x="347" y="50"/>
                </a:cxn>
                <a:cxn ang="0">
                  <a:pos x="347" y="50"/>
                </a:cxn>
                <a:cxn ang="0">
                  <a:pos x="265" y="49"/>
                </a:cxn>
                <a:cxn ang="0">
                  <a:pos x="185" y="48"/>
                </a:cxn>
                <a:cxn ang="0">
                  <a:pos x="185" y="48"/>
                </a:cxn>
                <a:cxn ang="0">
                  <a:pos x="103" y="46"/>
                </a:cxn>
                <a:cxn ang="0">
                  <a:pos x="22" y="46"/>
                </a:cxn>
                <a:cxn ang="0">
                  <a:pos x="22" y="46"/>
                </a:cxn>
                <a:cxn ang="0">
                  <a:pos x="16" y="45"/>
                </a:cxn>
                <a:cxn ang="0">
                  <a:pos x="12" y="44"/>
                </a:cxn>
                <a:cxn ang="0">
                  <a:pos x="8" y="41"/>
                </a:cxn>
                <a:cxn ang="0">
                  <a:pos x="5" y="39"/>
                </a:cxn>
                <a:cxn ang="0">
                  <a:pos x="3" y="35"/>
                </a:cxn>
                <a:cxn ang="0">
                  <a:pos x="1" y="32"/>
                </a:cxn>
                <a:cxn ang="0">
                  <a:pos x="0" y="28"/>
                </a:cxn>
                <a:cxn ang="0">
                  <a:pos x="0" y="24"/>
                </a:cxn>
                <a:cxn ang="0">
                  <a:pos x="0" y="24"/>
                </a:cxn>
                <a:cxn ang="0">
                  <a:pos x="0" y="19"/>
                </a:cxn>
                <a:cxn ang="0">
                  <a:pos x="1" y="14"/>
                </a:cxn>
                <a:cxn ang="0">
                  <a:pos x="3" y="11"/>
                </a:cxn>
                <a:cxn ang="0">
                  <a:pos x="5" y="7"/>
                </a:cxn>
                <a:cxn ang="0">
                  <a:pos x="8" y="5"/>
                </a:cxn>
                <a:cxn ang="0">
                  <a:pos x="12" y="2"/>
                </a:cxn>
                <a:cxn ang="0">
                  <a:pos x="16" y="1"/>
                </a:cxn>
                <a:cxn ang="0">
                  <a:pos x="22" y="0"/>
                </a:cxn>
                <a:cxn ang="0">
                  <a:pos x="22" y="0"/>
                </a:cxn>
                <a:cxn ang="0">
                  <a:pos x="103" y="1"/>
                </a:cxn>
                <a:cxn ang="0">
                  <a:pos x="185" y="2"/>
                </a:cxn>
                <a:cxn ang="0">
                  <a:pos x="185" y="2"/>
                </a:cxn>
                <a:cxn ang="0">
                  <a:pos x="265" y="3"/>
                </a:cxn>
                <a:cxn ang="0">
                  <a:pos x="347" y="4"/>
                </a:cxn>
                <a:cxn ang="0">
                  <a:pos x="347" y="4"/>
                </a:cxn>
                <a:cxn ang="0">
                  <a:pos x="353" y="4"/>
                </a:cxn>
                <a:cxn ang="0">
                  <a:pos x="357" y="5"/>
                </a:cxn>
                <a:cxn ang="0">
                  <a:pos x="361" y="8"/>
                </a:cxn>
                <a:cxn ang="0">
                  <a:pos x="364" y="10"/>
                </a:cxn>
                <a:cxn ang="0">
                  <a:pos x="367" y="14"/>
                </a:cxn>
                <a:cxn ang="0">
                  <a:pos x="368" y="18"/>
                </a:cxn>
                <a:cxn ang="0">
                  <a:pos x="369" y="22"/>
                </a:cxn>
                <a:cxn ang="0">
                  <a:pos x="370" y="27"/>
                </a:cxn>
                <a:cxn ang="0">
                  <a:pos x="370" y="27"/>
                </a:cxn>
                <a:cxn ang="0">
                  <a:pos x="369" y="31"/>
                </a:cxn>
                <a:cxn ang="0">
                  <a:pos x="368" y="35"/>
                </a:cxn>
                <a:cxn ang="0">
                  <a:pos x="367" y="38"/>
                </a:cxn>
                <a:cxn ang="0">
                  <a:pos x="364" y="42"/>
                </a:cxn>
                <a:cxn ang="0">
                  <a:pos x="361" y="45"/>
                </a:cxn>
                <a:cxn ang="0">
                  <a:pos x="357" y="48"/>
                </a:cxn>
                <a:cxn ang="0">
                  <a:pos x="353" y="49"/>
                </a:cxn>
                <a:cxn ang="0">
                  <a:pos x="347" y="50"/>
                </a:cxn>
                <a:cxn ang="0">
                  <a:pos x="347" y="50"/>
                </a:cxn>
              </a:cxnLst>
              <a:rect l="0" t="0" r="r" b="b"/>
              <a:pathLst>
                <a:path w="370" h="50">
                  <a:moveTo>
                    <a:pt x="347" y="50"/>
                  </a:moveTo>
                  <a:lnTo>
                    <a:pt x="347" y="50"/>
                  </a:lnTo>
                  <a:lnTo>
                    <a:pt x="265" y="49"/>
                  </a:lnTo>
                  <a:lnTo>
                    <a:pt x="185" y="48"/>
                  </a:lnTo>
                  <a:lnTo>
                    <a:pt x="185" y="48"/>
                  </a:lnTo>
                  <a:lnTo>
                    <a:pt x="103" y="46"/>
                  </a:lnTo>
                  <a:lnTo>
                    <a:pt x="22" y="46"/>
                  </a:lnTo>
                  <a:lnTo>
                    <a:pt x="22" y="46"/>
                  </a:lnTo>
                  <a:lnTo>
                    <a:pt x="16" y="45"/>
                  </a:lnTo>
                  <a:lnTo>
                    <a:pt x="12" y="44"/>
                  </a:lnTo>
                  <a:lnTo>
                    <a:pt x="8" y="41"/>
                  </a:lnTo>
                  <a:lnTo>
                    <a:pt x="5" y="39"/>
                  </a:lnTo>
                  <a:lnTo>
                    <a:pt x="3" y="35"/>
                  </a:lnTo>
                  <a:lnTo>
                    <a:pt x="1" y="32"/>
                  </a:lnTo>
                  <a:lnTo>
                    <a:pt x="0" y="28"/>
                  </a:lnTo>
                  <a:lnTo>
                    <a:pt x="0" y="24"/>
                  </a:lnTo>
                  <a:lnTo>
                    <a:pt x="0" y="24"/>
                  </a:lnTo>
                  <a:lnTo>
                    <a:pt x="0" y="19"/>
                  </a:lnTo>
                  <a:lnTo>
                    <a:pt x="1" y="14"/>
                  </a:lnTo>
                  <a:lnTo>
                    <a:pt x="3" y="11"/>
                  </a:lnTo>
                  <a:lnTo>
                    <a:pt x="5" y="7"/>
                  </a:lnTo>
                  <a:lnTo>
                    <a:pt x="8" y="5"/>
                  </a:lnTo>
                  <a:lnTo>
                    <a:pt x="12" y="2"/>
                  </a:lnTo>
                  <a:lnTo>
                    <a:pt x="16" y="1"/>
                  </a:lnTo>
                  <a:lnTo>
                    <a:pt x="22" y="0"/>
                  </a:lnTo>
                  <a:lnTo>
                    <a:pt x="22" y="0"/>
                  </a:lnTo>
                  <a:lnTo>
                    <a:pt x="103" y="1"/>
                  </a:lnTo>
                  <a:lnTo>
                    <a:pt x="185" y="2"/>
                  </a:lnTo>
                  <a:lnTo>
                    <a:pt x="185" y="2"/>
                  </a:lnTo>
                  <a:lnTo>
                    <a:pt x="265" y="3"/>
                  </a:lnTo>
                  <a:lnTo>
                    <a:pt x="347" y="4"/>
                  </a:lnTo>
                  <a:lnTo>
                    <a:pt x="347" y="4"/>
                  </a:lnTo>
                  <a:lnTo>
                    <a:pt x="353" y="4"/>
                  </a:lnTo>
                  <a:lnTo>
                    <a:pt x="357" y="5"/>
                  </a:lnTo>
                  <a:lnTo>
                    <a:pt x="361" y="8"/>
                  </a:lnTo>
                  <a:lnTo>
                    <a:pt x="364" y="10"/>
                  </a:lnTo>
                  <a:lnTo>
                    <a:pt x="367" y="14"/>
                  </a:lnTo>
                  <a:lnTo>
                    <a:pt x="368" y="18"/>
                  </a:lnTo>
                  <a:lnTo>
                    <a:pt x="369" y="22"/>
                  </a:lnTo>
                  <a:lnTo>
                    <a:pt x="370" y="27"/>
                  </a:lnTo>
                  <a:lnTo>
                    <a:pt x="370" y="27"/>
                  </a:lnTo>
                  <a:lnTo>
                    <a:pt x="369" y="31"/>
                  </a:lnTo>
                  <a:lnTo>
                    <a:pt x="368" y="35"/>
                  </a:lnTo>
                  <a:lnTo>
                    <a:pt x="367" y="38"/>
                  </a:lnTo>
                  <a:lnTo>
                    <a:pt x="364" y="42"/>
                  </a:lnTo>
                  <a:lnTo>
                    <a:pt x="361" y="45"/>
                  </a:lnTo>
                  <a:lnTo>
                    <a:pt x="357" y="48"/>
                  </a:lnTo>
                  <a:lnTo>
                    <a:pt x="353" y="49"/>
                  </a:lnTo>
                  <a:lnTo>
                    <a:pt x="347" y="50"/>
                  </a:lnTo>
                  <a:lnTo>
                    <a:pt x="347"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0" name="chenying0907 648"/>
            <p:cNvSpPr>
              <a:spLocks/>
            </p:cNvSpPr>
            <p:nvPr/>
          </p:nvSpPr>
          <p:spPr bwMode="auto">
            <a:xfrm>
              <a:off x="2581276" y="4510088"/>
              <a:ext cx="82550" cy="23813"/>
            </a:xfrm>
            <a:custGeom>
              <a:avLst/>
              <a:gdLst/>
              <a:ahLst/>
              <a:cxnLst>
                <a:cxn ang="0">
                  <a:pos x="22" y="45"/>
                </a:cxn>
                <a:cxn ang="0">
                  <a:pos x="22" y="45"/>
                </a:cxn>
                <a:cxn ang="0">
                  <a:pos x="17" y="45"/>
                </a:cxn>
                <a:cxn ang="0">
                  <a:pos x="13" y="43"/>
                </a:cxn>
                <a:cxn ang="0">
                  <a:pos x="8" y="41"/>
                </a:cxn>
                <a:cxn ang="0">
                  <a:pos x="5" y="38"/>
                </a:cxn>
                <a:cxn ang="0">
                  <a:pos x="3" y="35"/>
                </a:cxn>
                <a:cxn ang="0">
                  <a:pos x="1" y="31"/>
                </a:cxn>
                <a:cxn ang="0">
                  <a:pos x="1" y="27"/>
                </a:cxn>
                <a:cxn ang="0">
                  <a:pos x="0" y="23"/>
                </a:cxn>
                <a:cxn ang="0">
                  <a:pos x="0" y="23"/>
                </a:cxn>
                <a:cxn ang="0">
                  <a:pos x="1" y="18"/>
                </a:cxn>
                <a:cxn ang="0">
                  <a:pos x="1" y="14"/>
                </a:cxn>
                <a:cxn ang="0">
                  <a:pos x="3" y="10"/>
                </a:cxn>
                <a:cxn ang="0">
                  <a:pos x="5" y="7"/>
                </a:cxn>
                <a:cxn ang="0">
                  <a:pos x="8" y="4"/>
                </a:cxn>
                <a:cxn ang="0">
                  <a:pos x="13" y="2"/>
                </a:cxn>
                <a:cxn ang="0">
                  <a:pos x="17" y="1"/>
                </a:cxn>
                <a:cxn ang="0">
                  <a:pos x="22" y="0"/>
                </a:cxn>
                <a:cxn ang="0">
                  <a:pos x="132" y="0"/>
                </a:cxn>
                <a:cxn ang="0">
                  <a:pos x="132" y="0"/>
                </a:cxn>
                <a:cxn ang="0">
                  <a:pos x="139" y="1"/>
                </a:cxn>
                <a:cxn ang="0">
                  <a:pos x="143" y="2"/>
                </a:cxn>
                <a:cxn ang="0">
                  <a:pos x="147" y="4"/>
                </a:cxn>
                <a:cxn ang="0">
                  <a:pos x="150" y="7"/>
                </a:cxn>
                <a:cxn ang="0">
                  <a:pos x="152" y="10"/>
                </a:cxn>
                <a:cxn ang="0">
                  <a:pos x="153" y="14"/>
                </a:cxn>
                <a:cxn ang="0">
                  <a:pos x="154" y="18"/>
                </a:cxn>
                <a:cxn ang="0">
                  <a:pos x="155" y="23"/>
                </a:cxn>
                <a:cxn ang="0">
                  <a:pos x="155" y="23"/>
                </a:cxn>
                <a:cxn ang="0">
                  <a:pos x="154" y="27"/>
                </a:cxn>
                <a:cxn ang="0">
                  <a:pos x="153" y="31"/>
                </a:cxn>
                <a:cxn ang="0">
                  <a:pos x="152" y="35"/>
                </a:cxn>
                <a:cxn ang="0">
                  <a:pos x="150" y="38"/>
                </a:cxn>
                <a:cxn ang="0">
                  <a:pos x="147" y="41"/>
                </a:cxn>
                <a:cxn ang="0">
                  <a:pos x="143" y="43"/>
                </a:cxn>
                <a:cxn ang="0">
                  <a:pos x="139" y="45"/>
                </a:cxn>
                <a:cxn ang="0">
                  <a:pos x="132" y="45"/>
                </a:cxn>
                <a:cxn ang="0">
                  <a:pos x="22" y="45"/>
                </a:cxn>
              </a:cxnLst>
              <a:rect l="0" t="0" r="r" b="b"/>
              <a:pathLst>
                <a:path w="155" h="45">
                  <a:moveTo>
                    <a:pt x="22" y="45"/>
                  </a:moveTo>
                  <a:lnTo>
                    <a:pt x="22" y="45"/>
                  </a:lnTo>
                  <a:lnTo>
                    <a:pt x="17" y="45"/>
                  </a:lnTo>
                  <a:lnTo>
                    <a:pt x="13" y="43"/>
                  </a:lnTo>
                  <a:lnTo>
                    <a:pt x="8" y="41"/>
                  </a:lnTo>
                  <a:lnTo>
                    <a:pt x="5" y="38"/>
                  </a:lnTo>
                  <a:lnTo>
                    <a:pt x="3" y="35"/>
                  </a:lnTo>
                  <a:lnTo>
                    <a:pt x="1" y="31"/>
                  </a:lnTo>
                  <a:lnTo>
                    <a:pt x="1" y="27"/>
                  </a:lnTo>
                  <a:lnTo>
                    <a:pt x="0" y="23"/>
                  </a:lnTo>
                  <a:lnTo>
                    <a:pt x="0" y="23"/>
                  </a:lnTo>
                  <a:lnTo>
                    <a:pt x="1" y="18"/>
                  </a:lnTo>
                  <a:lnTo>
                    <a:pt x="1" y="14"/>
                  </a:lnTo>
                  <a:lnTo>
                    <a:pt x="3" y="10"/>
                  </a:lnTo>
                  <a:lnTo>
                    <a:pt x="5" y="7"/>
                  </a:lnTo>
                  <a:lnTo>
                    <a:pt x="8" y="4"/>
                  </a:lnTo>
                  <a:lnTo>
                    <a:pt x="13" y="2"/>
                  </a:lnTo>
                  <a:lnTo>
                    <a:pt x="17" y="1"/>
                  </a:lnTo>
                  <a:lnTo>
                    <a:pt x="22" y="0"/>
                  </a:lnTo>
                  <a:lnTo>
                    <a:pt x="132" y="0"/>
                  </a:lnTo>
                  <a:lnTo>
                    <a:pt x="132" y="0"/>
                  </a:lnTo>
                  <a:lnTo>
                    <a:pt x="139" y="1"/>
                  </a:lnTo>
                  <a:lnTo>
                    <a:pt x="143" y="2"/>
                  </a:lnTo>
                  <a:lnTo>
                    <a:pt x="147" y="4"/>
                  </a:lnTo>
                  <a:lnTo>
                    <a:pt x="150" y="7"/>
                  </a:lnTo>
                  <a:lnTo>
                    <a:pt x="152" y="10"/>
                  </a:lnTo>
                  <a:lnTo>
                    <a:pt x="153" y="14"/>
                  </a:lnTo>
                  <a:lnTo>
                    <a:pt x="154" y="18"/>
                  </a:lnTo>
                  <a:lnTo>
                    <a:pt x="155" y="23"/>
                  </a:lnTo>
                  <a:lnTo>
                    <a:pt x="155" y="23"/>
                  </a:lnTo>
                  <a:lnTo>
                    <a:pt x="154" y="27"/>
                  </a:lnTo>
                  <a:lnTo>
                    <a:pt x="153" y="31"/>
                  </a:lnTo>
                  <a:lnTo>
                    <a:pt x="152" y="35"/>
                  </a:lnTo>
                  <a:lnTo>
                    <a:pt x="150" y="38"/>
                  </a:lnTo>
                  <a:lnTo>
                    <a:pt x="147" y="41"/>
                  </a:lnTo>
                  <a:lnTo>
                    <a:pt x="143" y="43"/>
                  </a:lnTo>
                  <a:lnTo>
                    <a:pt x="139" y="45"/>
                  </a:lnTo>
                  <a:lnTo>
                    <a:pt x="132" y="45"/>
                  </a:lnTo>
                  <a:lnTo>
                    <a:pt x="22"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1" name="chenying0907 649"/>
            <p:cNvSpPr>
              <a:spLocks/>
            </p:cNvSpPr>
            <p:nvPr/>
          </p:nvSpPr>
          <p:spPr bwMode="auto">
            <a:xfrm>
              <a:off x="2578101" y="4552950"/>
              <a:ext cx="241300" cy="31750"/>
            </a:xfrm>
            <a:custGeom>
              <a:avLst/>
              <a:gdLst/>
              <a:ahLst/>
              <a:cxnLst>
                <a:cxn ang="0">
                  <a:pos x="400" y="58"/>
                </a:cxn>
                <a:cxn ang="0">
                  <a:pos x="400" y="58"/>
                </a:cxn>
                <a:cxn ang="0">
                  <a:pos x="352" y="58"/>
                </a:cxn>
                <a:cxn ang="0">
                  <a:pos x="305" y="56"/>
                </a:cxn>
                <a:cxn ang="0">
                  <a:pos x="212" y="52"/>
                </a:cxn>
                <a:cxn ang="0">
                  <a:pos x="212" y="52"/>
                </a:cxn>
                <a:cxn ang="0">
                  <a:pos x="117" y="48"/>
                </a:cxn>
                <a:cxn ang="0">
                  <a:pos x="69" y="46"/>
                </a:cxn>
                <a:cxn ang="0">
                  <a:pos x="22" y="46"/>
                </a:cxn>
                <a:cxn ang="0">
                  <a:pos x="22" y="46"/>
                </a:cxn>
                <a:cxn ang="0">
                  <a:pos x="16" y="45"/>
                </a:cxn>
                <a:cxn ang="0">
                  <a:pos x="12" y="44"/>
                </a:cxn>
                <a:cxn ang="0">
                  <a:pos x="8" y="42"/>
                </a:cxn>
                <a:cxn ang="0">
                  <a:pos x="5" y="39"/>
                </a:cxn>
                <a:cxn ang="0">
                  <a:pos x="3" y="36"/>
                </a:cxn>
                <a:cxn ang="0">
                  <a:pos x="1" y="31"/>
                </a:cxn>
                <a:cxn ang="0">
                  <a:pos x="0" y="27"/>
                </a:cxn>
                <a:cxn ang="0">
                  <a:pos x="0" y="23"/>
                </a:cxn>
                <a:cxn ang="0">
                  <a:pos x="0" y="23"/>
                </a:cxn>
                <a:cxn ang="0">
                  <a:pos x="0" y="19"/>
                </a:cxn>
                <a:cxn ang="0">
                  <a:pos x="1" y="15"/>
                </a:cxn>
                <a:cxn ang="0">
                  <a:pos x="3" y="11"/>
                </a:cxn>
                <a:cxn ang="0">
                  <a:pos x="5" y="8"/>
                </a:cxn>
                <a:cxn ang="0">
                  <a:pos x="8" y="5"/>
                </a:cxn>
                <a:cxn ang="0">
                  <a:pos x="12" y="3"/>
                </a:cxn>
                <a:cxn ang="0">
                  <a:pos x="16" y="0"/>
                </a:cxn>
                <a:cxn ang="0">
                  <a:pos x="22" y="0"/>
                </a:cxn>
                <a:cxn ang="0">
                  <a:pos x="22" y="0"/>
                </a:cxn>
                <a:cxn ang="0">
                  <a:pos x="69" y="0"/>
                </a:cxn>
                <a:cxn ang="0">
                  <a:pos x="117" y="3"/>
                </a:cxn>
                <a:cxn ang="0">
                  <a:pos x="211" y="7"/>
                </a:cxn>
                <a:cxn ang="0">
                  <a:pos x="211" y="7"/>
                </a:cxn>
                <a:cxn ang="0">
                  <a:pos x="305" y="11"/>
                </a:cxn>
                <a:cxn ang="0">
                  <a:pos x="352" y="13"/>
                </a:cxn>
                <a:cxn ang="0">
                  <a:pos x="400" y="13"/>
                </a:cxn>
                <a:cxn ang="0">
                  <a:pos x="400" y="13"/>
                </a:cxn>
                <a:cxn ang="0">
                  <a:pos x="433" y="13"/>
                </a:cxn>
                <a:cxn ang="0">
                  <a:pos x="433" y="13"/>
                </a:cxn>
                <a:cxn ang="0">
                  <a:pos x="433" y="13"/>
                </a:cxn>
                <a:cxn ang="0">
                  <a:pos x="438" y="13"/>
                </a:cxn>
                <a:cxn ang="0">
                  <a:pos x="443" y="15"/>
                </a:cxn>
                <a:cxn ang="0">
                  <a:pos x="446" y="17"/>
                </a:cxn>
                <a:cxn ang="0">
                  <a:pos x="449" y="20"/>
                </a:cxn>
                <a:cxn ang="0">
                  <a:pos x="451" y="23"/>
                </a:cxn>
                <a:cxn ang="0">
                  <a:pos x="453" y="26"/>
                </a:cxn>
                <a:cxn ang="0">
                  <a:pos x="454" y="30"/>
                </a:cxn>
                <a:cxn ang="0">
                  <a:pos x="454" y="35"/>
                </a:cxn>
                <a:cxn ang="0">
                  <a:pos x="454" y="35"/>
                </a:cxn>
                <a:cxn ang="0">
                  <a:pos x="454" y="39"/>
                </a:cxn>
                <a:cxn ang="0">
                  <a:pos x="453" y="43"/>
                </a:cxn>
                <a:cxn ang="0">
                  <a:pos x="451" y="47"/>
                </a:cxn>
                <a:cxn ang="0">
                  <a:pos x="449" y="51"/>
                </a:cxn>
                <a:cxn ang="0">
                  <a:pos x="446" y="54"/>
                </a:cxn>
                <a:cxn ang="0">
                  <a:pos x="442" y="56"/>
                </a:cxn>
                <a:cxn ang="0">
                  <a:pos x="438" y="57"/>
                </a:cxn>
                <a:cxn ang="0">
                  <a:pos x="433" y="58"/>
                </a:cxn>
                <a:cxn ang="0">
                  <a:pos x="433" y="58"/>
                </a:cxn>
                <a:cxn ang="0">
                  <a:pos x="400" y="58"/>
                </a:cxn>
                <a:cxn ang="0">
                  <a:pos x="400" y="58"/>
                </a:cxn>
              </a:cxnLst>
              <a:rect l="0" t="0" r="r" b="b"/>
              <a:pathLst>
                <a:path w="454" h="58">
                  <a:moveTo>
                    <a:pt x="400" y="58"/>
                  </a:moveTo>
                  <a:lnTo>
                    <a:pt x="400" y="58"/>
                  </a:lnTo>
                  <a:lnTo>
                    <a:pt x="352" y="58"/>
                  </a:lnTo>
                  <a:lnTo>
                    <a:pt x="305" y="56"/>
                  </a:lnTo>
                  <a:lnTo>
                    <a:pt x="212" y="52"/>
                  </a:lnTo>
                  <a:lnTo>
                    <a:pt x="212" y="52"/>
                  </a:lnTo>
                  <a:lnTo>
                    <a:pt x="117" y="48"/>
                  </a:lnTo>
                  <a:lnTo>
                    <a:pt x="69" y="46"/>
                  </a:lnTo>
                  <a:lnTo>
                    <a:pt x="22" y="46"/>
                  </a:lnTo>
                  <a:lnTo>
                    <a:pt x="22" y="46"/>
                  </a:lnTo>
                  <a:lnTo>
                    <a:pt x="16" y="45"/>
                  </a:lnTo>
                  <a:lnTo>
                    <a:pt x="12" y="44"/>
                  </a:lnTo>
                  <a:lnTo>
                    <a:pt x="8" y="42"/>
                  </a:lnTo>
                  <a:lnTo>
                    <a:pt x="5" y="39"/>
                  </a:lnTo>
                  <a:lnTo>
                    <a:pt x="3" y="36"/>
                  </a:lnTo>
                  <a:lnTo>
                    <a:pt x="1" y="31"/>
                  </a:lnTo>
                  <a:lnTo>
                    <a:pt x="0" y="27"/>
                  </a:lnTo>
                  <a:lnTo>
                    <a:pt x="0" y="23"/>
                  </a:lnTo>
                  <a:lnTo>
                    <a:pt x="0" y="23"/>
                  </a:lnTo>
                  <a:lnTo>
                    <a:pt x="0" y="19"/>
                  </a:lnTo>
                  <a:lnTo>
                    <a:pt x="1" y="15"/>
                  </a:lnTo>
                  <a:lnTo>
                    <a:pt x="3" y="11"/>
                  </a:lnTo>
                  <a:lnTo>
                    <a:pt x="5" y="8"/>
                  </a:lnTo>
                  <a:lnTo>
                    <a:pt x="8" y="5"/>
                  </a:lnTo>
                  <a:lnTo>
                    <a:pt x="12" y="3"/>
                  </a:lnTo>
                  <a:lnTo>
                    <a:pt x="16" y="0"/>
                  </a:lnTo>
                  <a:lnTo>
                    <a:pt x="22" y="0"/>
                  </a:lnTo>
                  <a:lnTo>
                    <a:pt x="22" y="0"/>
                  </a:lnTo>
                  <a:lnTo>
                    <a:pt x="69" y="0"/>
                  </a:lnTo>
                  <a:lnTo>
                    <a:pt x="117" y="3"/>
                  </a:lnTo>
                  <a:lnTo>
                    <a:pt x="211" y="7"/>
                  </a:lnTo>
                  <a:lnTo>
                    <a:pt x="211" y="7"/>
                  </a:lnTo>
                  <a:lnTo>
                    <a:pt x="305" y="11"/>
                  </a:lnTo>
                  <a:lnTo>
                    <a:pt x="352" y="13"/>
                  </a:lnTo>
                  <a:lnTo>
                    <a:pt x="400" y="13"/>
                  </a:lnTo>
                  <a:lnTo>
                    <a:pt x="400" y="13"/>
                  </a:lnTo>
                  <a:lnTo>
                    <a:pt x="433" y="13"/>
                  </a:lnTo>
                  <a:lnTo>
                    <a:pt x="433" y="13"/>
                  </a:lnTo>
                  <a:lnTo>
                    <a:pt x="433" y="13"/>
                  </a:lnTo>
                  <a:lnTo>
                    <a:pt x="438" y="13"/>
                  </a:lnTo>
                  <a:lnTo>
                    <a:pt x="443" y="15"/>
                  </a:lnTo>
                  <a:lnTo>
                    <a:pt x="446" y="17"/>
                  </a:lnTo>
                  <a:lnTo>
                    <a:pt x="449" y="20"/>
                  </a:lnTo>
                  <a:lnTo>
                    <a:pt x="451" y="23"/>
                  </a:lnTo>
                  <a:lnTo>
                    <a:pt x="453" y="26"/>
                  </a:lnTo>
                  <a:lnTo>
                    <a:pt x="454" y="30"/>
                  </a:lnTo>
                  <a:lnTo>
                    <a:pt x="454" y="35"/>
                  </a:lnTo>
                  <a:lnTo>
                    <a:pt x="454" y="35"/>
                  </a:lnTo>
                  <a:lnTo>
                    <a:pt x="454" y="39"/>
                  </a:lnTo>
                  <a:lnTo>
                    <a:pt x="453" y="43"/>
                  </a:lnTo>
                  <a:lnTo>
                    <a:pt x="451" y="47"/>
                  </a:lnTo>
                  <a:lnTo>
                    <a:pt x="449" y="51"/>
                  </a:lnTo>
                  <a:lnTo>
                    <a:pt x="446" y="54"/>
                  </a:lnTo>
                  <a:lnTo>
                    <a:pt x="442" y="56"/>
                  </a:lnTo>
                  <a:lnTo>
                    <a:pt x="438" y="57"/>
                  </a:lnTo>
                  <a:lnTo>
                    <a:pt x="433" y="58"/>
                  </a:lnTo>
                  <a:lnTo>
                    <a:pt x="433" y="58"/>
                  </a:lnTo>
                  <a:lnTo>
                    <a:pt x="400" y="58"/>
                  </a:lnTo>
                  <a:lnTo>
                    <a:pt x="400" y="5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2" name="chenying0907 650"/>
            <p:cNvSpPr>
              <a:spLocks/>
            </p:cNvSpPr>
            <p:nvPr/>
          </p:nvSpPr>
          <p:spPr bwMode="auto">
            <a:xfrm>
              <a:off x="2163763" y="4130675"/>
              <a:ext cx="603250" cy="517525"/>
            </a:xfrm>
            <a:custGeom>
              <a:avLst/>
              <a:gdLst/>
              <a:ahLst/>
              <a:cxnLst>
                <a:cxn ang="0">
                  <a:pos x="152" y="976"/>
                </a:cxn>
                <a:cxn ang="0">
                  <a:pos x="69" y="957"/>
                </a:cxn>
                <a:cxn ang="0">
                  <a:pos x="35" y="924"/>
                </a:cxn>
                <a:cxn ang="0">
                  <a:pos x="9" y="878"/>
                </a:cxn>
                <a:cxn ang="0">
                  <a:pos x="0" y="852"/>
                </a:cxn>
                <a:cxn ang="0">
                  <a:pos x="1" y="746"/>
                </a:cxn>
                <a:cxn ang="0">
                  <a:pos x="4" y="564"/>
                </a:cxn>
                <a:cxn ang="0">
                  <a:pos x="2" y="463"/>
                </a:cxn>
                <a:cxn ang="0">
                  <a:pos x="5" y="378"/>
                </a:cxn>
                <a:cxn ang="0">
                  <a:pos x="2" y="261"/>
                </a:cxn>
                <a:cxn ang="0">
                  <a:pos x="14" y="150"/>
                </a:cxn>
                <a:cxn ang="0">
                  <a:pos x="18" y="135"/>
                </a:cxn>
                <a:cxn ang="0">
                  <a:pos x="32" y="65"/>
                </a:cxn>
                <a:cxn ang="0">
                  <a:pos x="66" y="26"/>
                </a:cxn>
                <a:cxn ang="0">
                  <a:pos x="137" y="2"/>
                </a:cxn>
                <a:cxn ang="0">
                  <a:pos x="197" y="0"/>
                </a:cxn>
                <a:cxn ang="0">
                  <a:pos x="288" y="7"/>
                </a:cxn>
                <a:cxn ang="0">
                  <a:pos x="338" y="6"/>
                </a:cxn>
                <a:cxn ang="0">
                  <a:pos x="433" y="12"/>
                </a:cxn>
                <a:cxn ang="0">
                  <a:pos x="535" y="9"/>
                </a:cxn>
                <a:cxn ang="0">
                  <a:pos x="789" y="13"/>
                </a:cxn>
                <a:cxn ang="0">
                  <a:pos x="993" y="15"/>
                </a:cxn>
                <a:cxn ang="0">
                  <a:pos x="1078" y="33"/>
                </a:cxn>
                <a:cxn ang="0">
                  <a:pos x="1120" y="71"/>
                </a:cxn>
                <a:cxn ang="0">
                  <a:pos x="1139" y="149"/>
                </a:cxn>
                <a:cxn ang="0">
                  <a:pos x="1128" y="219"/>
                </a:cxn>
                <a:cxn ang="0">
                  <a:pos x="1111" y="230"/>
                </a:cxn>
                <a:cxn ang="0">
                  <a:pos x="1088" y="212"/>
                </a:cxn>
                <a:cxn ang="0">
                  <a:pos x="1092" y="184"/>
                </a:cxn>
                <a:cxn ang="0">
                  <a:pos x="1090" y="133"/>
                </a:cxn>
                <a:cxn ang="0">
                  <a:pos x="1069" y="80"/>
                </a:cxn>
                <a:cxn ang="0">
                  <a:pos x="1039" y="67"/>
                </a:cxn>
                <a:cxn ang="0">
                  <a:pos x="914" y="61"/>
                </a:cxn>
                <a:cxn ang="0">
                  <a:pos x="786" y="62"/>
                </a:cxn>
                <a:cxn ang="0">
                  <a:pos x="689" y="63"/>
                </a:cxn>
                <a:cxn ang="0">
                  <a:pos x="566" y="56"/>
                </a:cxn>
                <a:cxn ang="0">
                  <a:pos x="289" y="53"/>
                </a:cxn>
                <a:cxn ang="0">
                  <a:pos x="154" y="46"/>
                </a:cxn>
                <a:cxn ang="0">
                  <a:pos x="89" y="64"/>
                </a:cxn>
                <a:cxn ang="0">
                  <a:pos x="70" y="94"/>
                </a:cxn>
                <a:cxn ang="0">
                  <a:pos x="64" y="141"/>
                </a:cxn>
                <a:cxn ang="0">
                  <a:pos x="60" y="164"/>
                </a:cxn>
                <a:cxn ang="0">
                  <a:pos x="50" y="264"/>
                </a:cxn>
                <a:cxn ang="0">
                  <a:pos x="51" y="414"/>
                </a:cxn>
                <a:cxn ang="0">
                  <a:pos x="49" y="513"/>
                </a:cxn>
                <a:cxn ang="0">
                  <a:pos x="51" y="674"/>
                </a:cxn>
                <a:cxn ang="0">
                  <a:pos x="47" y="807"/>
                </a:cxn>
                <a:cxn ang="0">
                  <a:pos x="49" y="851"/>
                </a:cxn>
                <a:cxn ang="0">
                  <a:pos x="57" y="880"/>
                </a:cxn>
                <a:cxn ang="0">
                  <a:pos x="88" y="915"/>
                </a:cxn>
                <a:cxn ang="0">
                  <a:pos x="142" y="931"/>
                </a:cxn>
                <a:cxn ang="0">
                  <a:pos x="201" y="930"/>
                </a:cxn>
                <a:cxn ang="0">
                  <a:pos x="280" y="933"/>
                </a:cxn>
                <a:cxn ang="0">
                  <a:pos x="301" y="947"/>
                </a:cxn>
                <a:cxn ang="0">
                  <a:pos x="300" y="968"/>
                </a:cxn>
                <a:cxn ang="0">
                  <a:pos x="280" y="978"/>
                </a:cxn>
              </a:cxnLst>
              <a:rect l="0" t="0" r="r" b="b"/>
              <a:pathLst>
                <a:path w="1139" h="978">
                  <a:moveTo>
                    <a:pt x="280" y="978"/>
                  </a:moveTo>
                  <a:lnTo>
                    <a:pt x="280" y="978"/>
                  </a:lnTo>
                  <a:lnTo>
                    <a:pt x="218" y="978"/>
                  </a:lnTo>
                  <a:lnTo>
                    <a:pt x="156" y="977"/>
                  </a:lnTo>
                  <a:lnTo>
                    <a:pt x="152" y="976"/>
                  </a:lnTo>
                  <a:lnTo>
                    <a:pt x="152" y="976"/>
                  </a:lnTo>
                  <a:lnTo>
                    <a:pt x="139" y="976"/>
                  </a:lnTo>
                  <a:lnTo>
                    <a:pt x="125" y="975"/>
                  </a:lnTo>
                  <a:lnTo>
                    <a:pt x="112" y="973"/>
                  </a:lnTo>
                  <a:lnTo>
                    <a:pt x="97" y="970"/>
                  </a:lnTo>
                  <a:lnTo>
                    <a:pt x="83" y="965"/>
                  </a:lnTo>
                  <a:lnTo>
                    <a:pt x="69" y="957"/>
                  </a:lnTo>
                  <a:lnTo>
                    <a:pt x="63" y="953"/>
                  </a:lnTo>
                  <a:lnTo>
                    <a:pt x="57" y="949"/>
                  </a:lnTo>
                  <a:lnTo>
                    <a:pt x="52" y="944"/>
                  </a:lnTo>
                  <a:lnTo>
                    <a:pt x="47" y="938"/>
                  </a:lnTo>
                  <a:lnTo>
                    <a:pt x="47" y="938"/>
                  </a:lnTo>
                  <a:lnTo>
                    <a:pt x="35" y="924"/>
                  </a:lnTo>
                  <a:lnTo>
                    <a:pt x="26" y="912"/>
                  </a:lnTo>
                  <a:lnTo>
                    <a:pt x="19" y="899"/>
                  </a:lnTo>
                  <a:lnTo>
                    <a:pt x="11" y="885"/>
                  </a:lnTo>
                  <a:lnTo>
                    <a:pt x="11" y="885"/>
                  </a:lnTo>
                  <a:lnTo>
                    <a:pt x="9" y="878"/>
                  </a:lnTo>
                  <a:lnTo>
                    <a:pt x="9" y="878"/>
                  </a:lnTo>
                  <a:lnTo>
                    <a:pt x="7" y="875"/>
                  </a:lnTo>
                  <a:lnTo>
                    <a:pt x="4" y="870"/>
                  </a:lnTo>
                  <a:lnTo>
                    <a:pt x="4" y="870"/>
                  </a:lnTo>
                  <a:lnTo>
                    <a:pt x="3" y="866"/>
                  </a:lnTo>
                  <a:lnTo>
                    <a:pt x="1" y="861"/>
                  </a:lnTo>
                  <a:lnTo>
                    <a:pt x="0" y="852"/>
                  </a:lnTo>
                  <a:lnTo>
                    <a:pt x="0" y="843"/>
                  </a:lnTo>
                  <a:lnTo>
                    <a:pt x="1" y="832"/>
                  </a:lnTo>
                  <a:lnTo>
                    <a:pt x="1" y="832"/>
                  </a:lnTo>
                  <a:lnTo>
                    <a:pt x="1" y="818"/>
                  </a:lnTo>
                  <a:lnTo>
                    <a:pt x="1" y="746"/>
                  </a:lnTo>
                  <a:lnTo>
                    <a:pt x="1" y="746"/>
                  </a:lnTo>
                  <a:lnTo>
                    <a:pt x="2" y="700"/>
                  </a:lnTo>
                  <a:lnTo>
                    <a:pt x="3" y="655"/>
                  </a:lnTo>
                  <a:lnTo>
                    <a:pt x="3" y="655"/>
                  </a:lnTo>
                  <a:lnTo>
                    <a:pt x="4" y="609"/>
                  </a:lnTo>
                  <a:lnTo>
                    <a:pt x="4" y="564"/>
                  </a:lnTo>
                  <a:lnTo>
                    <a:pt x="4" y="564"/>
                  </a:lnTo>
                  <a:lnTo>
                    <a:pt x="4" y="538"/>
                  </a:lnTo>
                  <a:lnTo>
                    <a:pt x="3" y="512"/>
                  </a:lnTo>
                  <a:lnTo>
                    <a:pt x="3" y="512"/>
                  </a:lnTo>
                  <a:lnTo>
                    <a:pt x="1" y="481"/>
                  </a:lnTo>
                  <a:lnTo>
                    <a:pt x="1" y="481"/>
                  </a:lnTo>
                  <a:lnTo>
                    <a:pt x="2" y="463"/>
                  </a:lnTo>
                  <a:lnTo>
                    <a:pt x="3" y="445"/>
                  </a:lnTo>
                  <a:lnTo>
                    <a:pt x="3" y="445"/>
                  </a:lnTo>
                  <a:lnTo>
                    <a:pt x="5" y="430"/>
                  </a:lnTo>
                  <a:lnTo>
                    <a:pt x="6" y="414"/>
                  </a:lnTo>
                  <a:lnTo>
                    <a:pt x="6" y="414"/>
                  </a:lnTo>
                  <a:lnTo>
                    <a:pt x="5" y="378"/>
                  </a:lnTo>
                  <a:lnTo>
                    <a:pt x="4" y="342"/>
                  </a:lnTo>
                  <a:lnTo>
                    <a:pt x="4" y="342"/>
                  </a:lnTo>
                  <a:lnTo>
                    <a:pt x="2" y="309"/>
                  </a:lnTo>
                  <a:lnTo>
                    <a:pt x="1" y="276"/>
                  </a:lnTo>
                  <a:lnTo>
                    <a:pt x="1" y="276"/>
                  </a:lnTo>
                  <a:lnTo>
                    <a:pt x="2" y="261"/>
                  </a:lnTo>
                  <a:lnTo>
                    <a:pt x="3" y="246"/>
                  </a:lnTo>
                  <a:lnTo>
                    <a:pt x="7" y="216"/>
                  </a:lnTo>
                  <a:lnTo>
                    <a:pt x="7" y="216"/>
                  </a:lnTo>
                  <a:lnTo>
                    <a:pt x="12" y="184"/>
                  </a:lnTo>
                  <a:lnTo>
                    <a:pt x="13" y="166"/>
                  </a:lnTo>
                  <a:lnTo>
                    <a:pt x="14" y="150"/>
                  </a:lnTo>
                  <a:lnTo>
                    <a:pt x="14" y="150"/>
                  </a:lnTo>
                  <a:lnTo>
                    <a:pt x="14" y="144"/>
                  </a:lnTo>
                  <a:lnTo>
                    <a:pt x="17" y="138"/>
                  </a:lnTo>
                  <a:lnTo>
                    <a:pt x="18" y="136"/>
                  </a:lnTo>
                  <a:lnTo>
                    <a:pt x="18" y="135"/>
                  </a:lnTo>
                  <a:lnTo>
                    <a:pt x="18" y="135"/>
                  </a:lnTo>
                  <a:lnTo>
                    <a:pt x="18" y="123"/>
                  </a:lnTo>
                  <a:lnTo>
                    <a:pt x="19" y="111"/>
                  </a:lnTo>
                  <a:lnTo>
                    <a:pt x="21" y="99"/>
                  </a:lnTo>
                  <a:lnTo>
                    <a:pt x="24" y="87"/>
                  </a:lnTo>
                  <a:lnTo>
                    <a:pt x="28" y="75"/>
                  </a:lnTo>
                  <a:lnTo>
                    <a:pt x="32" y="65"/>
                  </a:lnTo>
                  <a:lnTo>
                    <a:pt x="38" y="55"/>
                  </a:lnTo>
                  <a:lnTo>
                    <a:pt x="45" y="45"/>
                  </a:lnTo>
                  <a:lnTo>
                    <a:pt x="45" y="45"/>
                  </a:lnTo>
                  <a:lnTo>
                    <a:pt x="52" y="38"/>
                  </a:lnTo>
                  <a:lnTo>
                    <a:pt x="59" y="31"/>
                  </a:lnTo>
                  <a:lnTo>
                    <a:pt x="66" y="26"/>
                  </a:lnTo>
                  <a:lnTo>
                    <a:pt x="73" y="21"/>
                  </a:lnTo>
                  <a:lnTo>
                    <a:pt x="81" y="16"/>
                  </a:lnTo>
                  <a:lnTo>
                    <a:pt x="88" y="12"/>
                  </a:lnTo>
                  <a:lnTo>
                    <a:pt x="103" y="7"/>
                  </a:lnTo>
                  <a:lnTo>
                    <a:pt x="120" y="4"/>
                  </a:lnTo>
                  <a:lnTo>
                    <a:pt x="137" y="2"/>
                  </a:lnTo>
                  <a:lnTo>
                    <a:pt x="156" y="1"/>
                  </a:lnTo>
                  <a:lnTo>
                    <a:pt x="175" y="1"/>
                  </a:lnTo>
                  <a:lnTo>
                    <a:pt x="175" y="1"/>
                  </a:lnTo>
                  <a:lnTo>
                    <a:pt x="192" y="1"/>
                  </a:lnTo>
                  <a:lnTo>
                    <a:pt x="192" y="1"/>
                  </a:lnTo>
                  <a:lnTo>
                    <a:pt x="197" y="0"/>
                  </a:lnTo>
                  <a:lnTo>
                    <a:pt x="197" y="0"/>
                  </a:lnTo>
                  <a:lnTo>
                    <a:pt x="220" y="1"/>
                  </a:lnTo>
                  <a:lnTo>
                    <a:pt x="243" y="3"/>
                  </a:lnTo>
                  <a:lnTo>
                    <a:pt x="243" y="3"/>
                  </a:lnTo>
                  <a:lnTo>
                    <a:pt x="265" y="6"/>
                  </a:lnTo>
                  <a:lnTo>
                    <a:pt x="288" y="7"/>
                  </a:lnTo>
                  <a:lnTo>
                    <a:pt x="290" y="7"/>
                  </a:lnTo>
                  <a:lnTo>
                    <a:pt x="290" y="7"/>
                  </a:lnTo>
                  <a:lnTo>
                    <a:pt x="314" y="6"/>
                  </a:lnTo>
                  <a:lnTo>
                    <a:pt x="314" y="6"/>
                  </a:lnTo>
                  <a:lnTo>
                    <a:pt x="338" y="6"/>
                  </a:lnTo>
                  <a:lnTo>
                    <a:pt x="338" y="6"/>
                  </a:lnTo>
                  <a:lnTo>
                    <a:pt x="354" y="6"/>
                  </a:lnTo>
                  <a:lnTo>
                    <a:pt x="369" y="8"/>
                  </a:lnTo>
                  <a:lnTo>
                    <a:pt x="369" y="8"/>
                  </a:lnTo>
                  <a:lnTo>
                    <a:pt x="383" y="9"/>
                  </a:lnTo>
                  <a:lnTo>
                    <a:pt x="399" y="11"/>
                  </a:lnTo>
                  <a:lnTo>
                    <a:pt x="433" y="12"/>
                  </a:lnTo>
                  <a:lnTo>
                    <a:pt x="433" y="12"/>
                  </a:lnTo>
                  <a:lnTo>
                    <a:pt x="459" y="11"/>
                  </a:lnTo>
                  <a:lnTo>
                    <a:pt x="484" y="10"/>
                  </a:lnTo>
                  <a:lnTo>
                    <a:pt x="484" y="10"/>
                  </a:lnTo>
                  <a:lnTo>
                    <a:pt x="535" y="9"/>
                  </a:lnTo>
                  <a:lnTo>
                    <a:pt x="535" y="9"/>
                  </a:lnTo>
                  <a:lnTo>
                    <a:pt x="566" y="10"/>
                  </a:lnTo>
                  <a:lnTo>
                    <a:pt x="566" y="10"/>
                  </a:lnTo>
                  <a:lnTo>
                    <a:pt x="633" y="13"/>
                  </a:lnTo>
                  <a:lnTo>
                    <a:pt x="712" y="14"/>
                  </a:lnTo>
                  <a:lnTo>
                    <a:pt x="712" y="14"/>
                  </a:lnTo>
                  <a:lnTo>
                    <a:pt x="789" y="13"/>
                  </a:lnTo>
                  <a:lnTo>
                    <a:pt x="789" y="13"/>
                  </a:lnTo>
                  <a:lnTo>
                    <a:pt x="867" y="13"/>
                  </a:lnTo>
                  <a:lnTo>
                    <a:pt x="867" y="13"/>
                  </a:lnTo>
                  <a:lnTo>
                    <a:pt x="935" y="13"/>
                  </a:lnTo>
                  <a:lnTo>
                    <a:pt x="993" y="15"/>
                  </a:lnTo>
                  <a:lnTo>
                    <a:pt x="993" y="15"/>
                  </a:lnTo>
                  <a:lnTo>
                    <a:pt x="1013" y="17"/>
                  </a:lnTo>
                  <a:lnTo>
                    <a:pt x="1033" y="20"/>
                  </a:lnTo>
                  <a:lnTo>
                    <a:pt x="1052" y="24"/>
                  </a:lnTo>
                  <a:lnTo>
                    <a:pt x="1061" y="27"/>
                  </a:lnTo>
                  <a:lnTo>
                    <a:pt x="1070" y="30"/>
                  </a:lnTo>
                  <a:lnTo>
                    <a:pt x="1078" y="33"/>
                  </a:lnTo>
                  <a:lnTo>
                    <a:pt x="1087" y="38"/>
                  </a:lnTo>
                  <a:lnTo>
                    <a:pt x="1094" y="43"/>
                  </a:lnTo>
                  <a:lnTo>
                    <a:pt x="1101" y="48"/>
                  </a:lnTo>
                  <a:lnTo>
                    <a:pt x="1108" y="56"/>
                  </a:lnTo>
                  <a:lnTo>
                    <a:pt x="1115" y="63"/>
                  </a:lnTo>
                  <a:lnTo>
                    <a:pt x="1120" y="71"/>
                  </a:lnTo>
                  <a:lnTo>
                    <a:pt x="1125" y="80"/>
                  </a:lnTo>
                  <a:lnTo>
                    <a:pt x="1125" y="80"/>
                  </a:lnTo>
                  <a:lnTo>
                    <a:pt x="1130" y="95"/>
                  </a:lnTo>
                  <a:lnTo>
                    <a:pt x="1134" y="111"/>
                  </a:lnTo>
                  <a:lnTo>
                    <a:pt x="1137" y="130"/>
                  </a:lnTo>
                  <a:lnTo>
                    <a:pt x="1139" y="149"/>
                  </a:lnTo>
                  <a:lnTo>
                    <a:pt x="1139" y="167"/>
                  </a:lnTo>
                  <a:lnTo>
                    <a:pt x="1137" y="186"/>
                  </a:lnTo>
                  <a:lnTo>
                    <a:pt x="1133" y="203"/>
                  </a:lnTo>
                  <a:lnTo>
                    <a:pt x="1131" y="211"/>
                  </a:lnTo>
                  <a:lnTo>
                    <a:pt x="1128" y="219"/>
                  </a:lnTo>
                  <a:lnTo>
                    <a:pt x="1128" y="219"/>
                  </a:lnTo>
                  <a:lnTo>
                    <a:pt x="1124" y="224"/>
                  </a:lnTo>
                  <a:lnTo>
                    <a:pt x="1120" y="228"/>
                  </a:lnTo>
                  <a:lnTo>
                    <a:pt x="1116" y="229"/>
                  </a:lnTo>
                  <a:lnTo>
                    <a:pt x="1111" y="230"/>
                  </a:lnTo>
                  <a:lnTo>
                    <a:pt x="1111" y="230"/>
                  </a:lnTo>
                  <a:lnTo>
                    <a:pt x="1111" y="230"/>
                  </a:lnTo>
                  <a:lnTo>
                    <a:pt x="1105" y="229"/>
                  </a:lnTo>
                  <a:lnTo>
                    <a:pt x="1099" y="226"/>
                  </a:lnTo>
                  <a:lnTo>
                    <a:pt x="1094" y="222"/>
                  </a:lnTo>
                  <a:lnTo>
                    <a:pt x="1090" y="218"/>
                  </a:lnTo>
                  <a:lnTo>
                    <a:pt x="1090" y="218"/>
                  </a:lnTo>
                  <a:lnTo>
                    <a:pt x="1088" y="212"/>
                  </a:lnTo>
                  <a:lnTo>
                    <a:pt x="1087" y="207"/>
                  </a:lnTo>
                  <a:lnTo>
                    <a:pt x="1087" y="200"/>
                  </a:lnTo>
                  <a:lnTo>
                    <a:pt x="1089" y="195"/>
                  </a:lnTo>
                  <a:lnTo>
                    <a:pt x="1089" y="195"/>
                  </a:lnTo>
                  <a:lnTo>
                    <a:pt x="1091" y="190"/>
                  </a:lnTo>
                  <a:lnTo>
                    <a:pt x="1092" y="184"/>
                  </a:lnTo>
                  <a:lnTo>
                    <a:pt x="1093" y="172"/>
                  </a:lnTo>
                  <a:lnTo>
                    <a:pt x="1092" y="159"/>
                  </a:lnTo>
                  <a:lnTo>
                    <a:pt x="1091" y="147"/>
                  </a:lnTo>
                  <a:lnTo>
                    <a:pt x="1091" y="147"/>
                  </a:lnTo>
                  <a:lnTo>
                    <a:pt x="1090" y="133"/>
                  </a:lnTo>
                  <a:lnTo>
                    <a:pt x="1090" y="133"/>
                  </a:lnTo>
                  <a:lnTo>
                    <a:pt x="1089" y="123"/>
                  </a:lnTo>
                  <a:lnTo>
                    <a:pt x="1087" y="113"/>
                  </a:lnTo>
                  <a:lnTo>
                    <a:pt x="1084" y="102"/>
                  </a:lnTo>
                  <a:lnTo>
                    <a:pt x="1079" y="93"/>
                  </a:lnTo>
                  <a:lnTo>
                    <a:pt x="1073" y="85"/>
                  </a:lnTo>
                  <a:lnTo>
                    <a:pt x="1069" y="80"/>
                  </a:lnTo>
                  <a:lnTo>
                    <a:pt x="1064" y="77"/>
                  </a:lnTo>
                  <a:lnTo>
                    <a:pt x="1059" y="74"/>
                  </a:lnTo>
                  <a:lnTo>
                    <a:pt x="1053" y="71"/>
                  </a:lnTo>
                  <a:lnTo>
                    <a:pt x="1046" y="69"/>
                  </a:lnTo>
                  <a:lnTo>
                    <a:pt x="1039" y="67"/>
                  </a:lnTo>
                  <a:lnTo>
                    <a:pt x="1039" y="67"/>
                  </a:lnTo>
                  <a:lnTo>
                    <a:pt x="1022" y="64"/>
                  </a:lnTo>
                  <a:lnTo>
                    <a:pt x="1002" y="62"/>
                  </a:lnTo>
                  <a:lnTo>
                    <a:pt x="981" y="61"/>
                  </a:lnTo>
                  <a:lnTo>
                    <a:pt x="959" y="60"/>
                  </a:lnTo>
                  <a:lnTo>
                    <a:pt x="959" y="60"/>
                  </a:lnTo>
                  <a:lnTo>
                    <a:pt x="914" y="61"/>
                  </a:lnTo>
                  <a:lnTo>
                    <a:pt x="914" y="61"/>
                  </a:lnTo>
                  <a:lnTo>
                    <a:pt x="872" y="62"/>
                  </a:lnTo>
                  <a:lnTo>
                    <a:pt x="872" y="62"/>
                  </a:lnTo>
                  <a:lnTo>
                    <a:pt x="829" y="62"/>
                  </a:lnTo>
                  <a:lnTo>
                    <a:pt x="829" y="62"/>
                  </a:lnTo>
                  <a:lnTo>
                    <a:pt x="786" y="62"/>
                  </a:lnTo>
                  <a:lnTo>
                    <a:pt x="786" y="62"/>
                  </a:lnTo>
                  <a:lnTo>
                    <a:pt x="741" y="62"/>
                  </a:lnTo>
                  <a:lnTo>
                    <a:pt x="701" y="63"/>
                  </a:lnTo>
                  <a:lnTo>
                    <a:pt x="701" y="63"/>
                  </a:lnTo>
                  <a:lnTo>
                    <a:pt x="689" y="63"/>
                  </a:lnTo>
                  <a:lnTo>
                    <a:pt x="689" y="63"/>
                  </a:lnTo>
                  <a:lnTo>
                    <a:pt x="656" y="62"/>
                  </a:lnTo>
                  <a:lnTo>
                    <a:pt x="623" y="60"/>
                  </a:lnTo>
                  <a:lnTo>
                    <a:pt x="623" y="60"/>
                  </a:lnTo>
                  <a:lnTo>
                    <a:pt x="595" y="57"/>
                  </a:lnTo>
                  <a:lnTo>
                    <a:pt x="566" y="56"/>
                  </a:lnTo>
                  <a:lnTo>
                    <a:pt x="566" y="56"/>
                  </a:lnTo>
                  <a:lnTo>
                    <a:pt x="500" y="55"/>
                  </a:lnTo>
                  <a:lnTo>
                    <a:pt x="435" y="55"/>
                  </a:lnTo>
                  <a:lnTo>
                    <a:pt x="435" y="55"/>
                  </a:lnTo>
                  <a:lnTo>
                    <a:pt x="362" y="54"/>
                  </a:lnTo>
                  <a:lnTo>
                    <a:pt x="289" y="53"/>
                  </a:lnTo>
                  <a:lnTo>
                    <a:pt x="289" y="53"/>
                  </a:lnTo>
                  <a:lnTo>
                    <a:pt x="259" y="51"/>
                  </a:lnTo>
                  <a:lnTo>
                    <a:pt x="230" y="50"/>
                  </a:lnTo>
                  <a:lnTo>
                    <a:pt x="230" y="50"/>
                  </a:lnTo>
                  <a:lnTo>
                    <a:pt x="192" y="47"/>
                  </a:lnTo>
                  <a:lnTo>
                    <a:pt x="154" y="46"/>
                  </a:lnTo>
                  <a:lnTo>
                    <a:pt x="154" y="46"/>
                  </a:lnTo>
                  <a:lnTo>
                    <a:pt x="143" y="46"/>
                  </a:lnTo>
                  <a:lnTo>
                    <a:pt x="131" y="47"/>
                  </a:lnTo>
                  <a:lnTo>
                    <a:pt x="120" y="50"/>
                  </a:lnTo>
                  <a:lnTo>
                    <a:pt x="108" y="53"/>
                  </a:lnTo>
                  <a:lnTo>
                    <a:pt x="98" y="57"/>
                  </a:lnTo>
                  <a:lnTo>
                    <a:pt x="89" y="64"/>
                  </a:lnTo>
                  <a:lnTo>
                    <a:pt x="85" y="68"/>
                  </a:lnTo>
                  <a:lnTo>
                    <a:pt x="81" y="73"/>
                  </a:lnTo>
                  <a:lnTo>
                    <a:pt x="76" y="78"/>
                  </a:lnTo>
                  <a:lnTo>
                    <a:pt x="73" y="84"/>
                  </a:lnTo>
                  <a:lnTo>
                    <a:pt x="73" y="84"/>
                  </a:lnTo>
                  <a:lnTo>
                    <a:pt x="70" y="94"/>
                  </a:lnTo>
                  <a:lnTo>
                    <a:pt x="65" y="110"/>
                  </a:lnTo>
                  <a:lnTo>
                    <a:pt x="62" y="126"/>
                  </a:lnTo>
                  <a:lnTo>
                    <a:pt x="62" y="133"/>
                  </a:lnTo>
                  <a:lnTo>
                    <a:pt x="63" y="137"/>
                  </a:lnTo>
                  <a:lnTo>
                    <a:pt x="63" y="137"/>
                  </a:lnTo>
                  <a:lnTo>
                    <a:pt x="64" y="141"/>
                  </a:lnTo>
                  <a:lnTo>
                    <a:pt x="64" y="146"/>
                  </a:lnTo>
                  <a:lnTo>
                    <a:pt x="64" y="152"/>
                  </a:lnTo>
                  <a:lnTo>
                    <a:pt x="63" y="157"/>
                  </a:lnTo>
                  <a:lnTo>
                    <a:pt x="60" y="161"/>
                  </a:lnTo>
                  <a:lnTo>
                    <a:pt x="60" y="162"/>
                  </a:lnTo>
                  <a:lnTo>
                    <a:pt x="60" y="164"/>
                  </a:lnTo>
                  <a:lnTo>
                    <a:pt x="60" y="164"/>
                  </a:lnTo>
                  <a:lnTo>
                    <a:pt x="58" y="189"/>
                  </a:lnTo>
                  <a:lnTo>
                    <a:pt x="55" y="213"/>
                  </a:lnTo>
                  <a:lnTo>
                    <a:pt x="55" y="213"/>
                  </a:lnTo>
                  <a:lnTo>
                    <a:pt x="52" y="239"/>
                  </a:lnTo>
                  <a:lnTo>
                    <a:pt x="50" y="264"/>
                  </a:lnTo>
                  <a:lnTo>
                    <a:pt x="50" y="264"/>
                  </a:lnTo>
                  <a:lnTo>
                    <a:pt x="50" y="295"/>
                  </a:lnTo>
                  <a:lnTo>
                    <a:pt x="50" y="325"/>
                  </a:lnTo>
                  <a:lnTo>
                    <a:pt x="51" y="385"/>
                  </a:lnTo>
                  <a:lnTo>
                    <a:pt x="51" y="385"/>
                  </a:lnTo>
                  <a:lnTo>
                    <a:pt x="51" y="414"/>
                  </a:lnTo>
                  <a:lnTo>
                    <a:pt x="50" y="443"/>
                  </a:lnTo>
                  <a:lnTo>
                    <a:pt x="50" y="443"/>
                  </a:lnTo>
                  <a:lnTo>
                    <a:pt x="48" y="478"/>
                  </a:lnTo>
                  <a:lnTo>
                    <a:pt x="48" y="496"/>
                  </a:lnTo>
                  <a:lnTo>
                    <a:pt x="49" y="513"/>
                  </a:lnTo>
                  <a:lnTo>
                    <a:pt x="49" y="513"/>
                  </a:lnTo>
                  <a:lnTo>
                    <a:pt x="50" y="543"/>
                  </a:lnTo>
                  <a:lnTo>
                    <a:pt x="51" y="572"/>
                  </a:lnTo>
                  <a:lnTo>
                    <a:pt x="51" y="631"/>
                  </a:lnTo>
                  <a:lnTo>
                    <a:pt x="51" y="631"/>
                  </a:lnTo>
                  <a:lnTo>
                    <a:pt x="51" y="674"/>
                  </a:lnTo>
                  <a:lnTo>
                    <a:pt x="51" y="674"/>
                  </a:lnTo>
                  <a:lnTo>
                    <a:pt x="50" y="707"/>
                  </a:lnTo>
                  <a:lnTo>
                    <a:pt x="49" y="741"/>
                  </a:lnTo>
                  <a:lnTo>
                    <a:pt x="49" y="741"/>
                  </a:lnTo>
                  <a:lnTo>
                    <a:pt x="48" y="774"/>
                  </a:lnTo>
                  <a:lnTo>
                    <a:pt x="47" y="807"/>
                  </a:lnTo>
                  <a:lnTo>
                    <a:pt x="47" y="807"/>
                  </a:lnTo>
                  <a:lnTo>
                    <a:pt x="47" y="822"/>
                  </a:lnTo>
                  <a:lnTo>
                    <a:pt x="47" y="822"/>
                  </a:lnTo>
                  <a:lnTo>
                    <a:pt x="45" y="839"/>
                  </a:lnTo>
                  <a:lnTo>
                    <a:pt x="47" y="845"/>
                  </a:lnTo>
                  <a:lnTo>
                    <a:pt x="49" y="851"/>
                  </a:lnTo>
                  <a:lnTo>
                    <a:pt x="49" y="851"/>
                  </a:lnTo>
                  <a:lnTo>
                    <a:pt x="52" y="857"/>
                  </a:lnTo>
                  <a:lnTo>
                    <a:pt x="54" y="862"/>
                  </a:lnTo>
                  <a:lnTo>
                    <a:pt x="56" y="869"/>
                  </a:lnTo>
                  <a:lnTo>
                    <a:pt x="56" y="874"/>
                  </a:lnTo>
                  <a:lnTo>
                    <a:pt x="56" y="874"/>
                  </a:lnTo>
                  <a:lnTo>
                    <a:pt x="57" y="880"/>
                  </a:lnTo>
                  <a:lnTo>
                    <a:pt x="59" y="886"/>
                  </a:lnTo>
                  <a:lnTo>
                    <a:pt x="62" y="891"/>
                  </a:lnTo>
                  <a:lnTo>
                    <a:pt x="66" y="897"/>
                  </a:lnTo>
                  <a:lnTo>
                    <a:pt x="71" y="902"/>
                  </a:lnTo>
                  <a:lnTo>
                    <a:pt x="76" y="907"/>
                  </a:lnTo>
                  <a:lnTo>
                    <a:pt x="88" y="915"/>
                  </a:lnTo>
                  <a:lnTo>
                    <a:pt x="101" y="921"/>
                  </a:lnTo>
                  <a:lnTo>
                    <a:pt x="114" y="926"/>
                  </a:lnTo>
                  <a:lnTo>
                    <a:pt x="126" y="930"/>
                  </a:lnTo>
                  <a:lnTo>
                    <a:pt x="135" y="931"/>
                  </a:lnTo>
                  <a:lnTo>
                    <a:pt x="135" y="931"/>
                  </a:lnTo>
                  <a:lnTo>
                    <a:pt x="142" y="931"/>
                  </a:lnTo>
                  <a:lnTo>
                    <a:pt x="142" y="931"/>
                  </a:lnTo>
                  <a:lnTo>
                    <a:pt x="166" y="931"/>
                  </a:lnTo>
                  <a:lnTo>
                    <a:pt x="166" y="931"/>
                  </a:lnTo>
                  <a:lnTo>
                    <a:pt x="190" y="930"/>
                  </a:lnTo>
                  <a:lnTo>
                    <a:pt x="190" y="930"/>
                  </a:lnTo>
                  <a:lnTo>
                    <a:pt x="201" y="930"/>
                  </a:lnTo>
                  <a:lnTo>
                    <a:pt x="201" y="930"/>
                  </a:lnTo>
                  <a:lnTo>
                    <a:pt x="227" y="931"/>
                  </a:lnTo>
                  <a:lnTo>
                    <a:pt x="227" y="931"/>
                  </a:lnTo>
                  <a:lnTo>
                    <a:pt x="253" y="933"/>
                  </a:lnTo>
                  <a:lnTo>
                    <a:pt x="280" y="933"/>
                  </a:lnTo>
                  <a:lnTo>
                    <a:pt x="280" y="933"/>
                  </a:lnTo>
                  <a:lnTo>
                    <a:pt x="285" y="934"/>
                  </a:lnTo>
                  <a:lnTo>
                    <a:pt x="290" y="935"/>
                  </a:lnTo>
                  <a:lnTo>
                    <a:pt x="293" y="937"/>
                  </a:lnTo>
                  <a:lnTo>
                    <a:pt x="296" y="940"/>
                  </a:lnTo>
                  <a:lnTo>
                    <a:pt x="300" y="943"/>
                  </a:lnTo>
                  <a:lnTo>
                    <a:pt x="301" y="947"/>
                  </a:lnTo>
                  <a:lnTo>
                    <a:pt x="302" y="951"/>
                  </a:lnTo>
                  <a:lnTo>
                    <a:pt x="302" y="955"/>
                  </a:lnTo>
                  <a:lnTo>
                    <a:pt x="302" y="955"/>
                  </a:lnTo>
                  <a:lnTo>
                    <a:pt x="302" y="960"/>
                  </a:lnTo>
                  <a:lnTo>
                    <a:pt x="301" y="964"/>
                  </a:lnTo>
                  <a:lnTo>
                    <a:pt x="300" y="968"/>
                  </a:lnTo>
                  <a:lnTo>
                    <a:pt x="296" y="971"/>
                  </a:lnTo>
                  <a:lnTo>
                    <a:pt x="293" y="974"/>
                  </a:lnTo>
                  <a:lnTo>
                    <a:pt x="290" y="976"/>
                  </a:lnTo>
                  <a:lnTo>
                    <a:pt x="285" y="978"/>
                  </a:lnTo>
                  <a:lnTo>
                    <a:pt x="280" y="978"/>
                  </a:lnTo>
                  <a:lnTo>
                    <a:pt x="280" y="9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8" name="chenying0907 1487"/>
          <p:cNvGrpSpPr/>
          <p:nvPr/>
        </p:nvGrpSpPr>
        <p:grpSpPr>
          <a:xfrm>
            <a:off x="2587464" y="3780714"/>
            <a:ext cx="649346" cy="644595"/>
            <a:chOff x="3273426" y="4157663"/>
            <a:chExt cx="650875" cy="646113"/>
          </a:xfrm>
          <a:solidFill>
            <a:schemeClr val="accent6">
              <a:lumMod val="75000"/>
            </a:schemeClr>
          </a:solidFill>
        </p:grpSpPr>
        <p:sp>
          <p:nvSpPr>
            <p:cNvPr id="1973" name="chenying0907 651"/>
            <p:cNvSpPr>
              <a:spLocks/>
            </p:cNvSpPr>
            <p:nvPr/>
          </p:nvSpPr>
          <p:spPr bwMode="auto">
            <a:xfrm>
              <a:off x="3290888" y="4206875"/>
              <a:ext cx="38100" cy="47625"/>
            </a:xfrm>
            <a:custGeom>
              <a:avLst/>
              <a:gdLst/>
              <a:ahLst/>
              <a:cxnLst>
                <a:cxn ang="0">
                  <a:pos x="62" y="2"/>
                </a:cxn>
                <a:cxn ang="0">
                  <a:pos x="62" y="2"/>
                </a:cxn>
                <a:cxn ang="0">
                  <a:pos x="47" y="22"/>
                </a:cxn>
                <a:cxn ang="0">
                  <a:pos x="33" y="43"/>
                </a:cxn>
                <a:cxn ang="0">
                  <a:pos x="17" y="63"/>
                </a:cxn>
                <a:cxn ang="0">
                  <a:pos x="1" y="81"/>
                </a:cxn>
                <a:cxn ang="0">
                  <a:pos x="1" y="81"/>
                </a:cxn>
                <a:cxn ang="0">
                  <a:pos x="0" y="83"/>
                </a:cxn>
                <a:cxn ang="0">
                  <a:pos x="0" y="85"/>
                </a:cxn>
                <a:cxn ang="0">
                  <a:pos x="0" y="86"/>
                </a:cxn>
                <a:cxn ang="0">
                  <a:pos x="1" y="88"/>
                </a:cxn>
                <a:cxn ang="0">
                  <a:pos x="3" y="89"/>
                </a:cxn>
                <a:cxn ang="0">
                  <a:pos x="4" y="89"/>
                </a:cxn>
                <a:cxn ang="0">
                  <a:pos x="6" y="89"/>
                </a:cxn>
                <a:cxn ang="0">
                  <a:pos x="8" y="88"/>
                </a:cxn>
                <a:cxn ang="0">
                  <a:pos x="8" y="88"/>
                </a:cxn>
                <a:cxn ang="0">
                  <a:pos x="25" y="69"/>
                </a:cxn>
                <a:cxn ang="0">
                  <a:pos x="41" y="49"/>
                </a:cxn>
                <a:cxn ang="0">
                  <a:pos x="56" y="27"/>
                </a:cxn>
                <a:cxn ang="0">
                  <a:pos x="70" y="7"/>
                </a:cxn>
                <a:cxn ang="0">
                  <a:pos x="70" y="7"/>
                </a:cxn>
                <a:cxn ang="0">
                  <a:pos x="71" y="5"/>
                </a:cxn>
                <a:cxn ang="0">
                  <a:pos x="71" y="3"/>
                </a:cxn>
                <a:cxn ang="0">
                  <a:pos x="70" y="2"/>
                </a:cxn>
                <a:cxn ang="0">
                  <a:pos x="68" y="1"/>
                </a:cxn>
                <a:cxn ang="0">
                  <a:pos x="67" y="0"/>
                </a:cxn>
                <a:cxn ang="0">
                  <a:pos x="65" y="0"/>
                </a:cxn>
                <a:cxn ang="0">
                  <a:pos x="63" y="1"/>
                </a:cxn>
                <a:cxn ang="0">
                  <a:pos x="62" y="2"/>
                </a:cxn>
                <a:cxn ang="0">
                  <a:pos x="62" y="2"/>
                </a:cxn>
              </a:cxnLst>
              <a:rect l="0" t="0" r="r" b="b"/>
              <a:pathLst>
                <a:path w="71" h="89">
                  <a:moveTo>
                    <a:pt x="62" y="2"/>
                  </a:moveTo>
                  <a:lnTo>
                    <a:pt x="62" y="2"/>
                  </a:lnTo>
                  <a:lnTo>
                    <a:pt x="47" y="22"/>
                  </a:lnTo>
                  <a:lnTo>
                    <a:pt x="33" y="43"/>
                  </a:lnTo>
                  <a:lnTo>
                    <a:pt x="17" y="63"/>
                  </a:lnTo>
                  <a:lnTo>
                    <a:pt x="1" y="81"/>
                  </a:lnTo>
                  <a:lnTo>
                    <a:pt x="1" y="81"/>
                  </a:lnTo>
                  <a:lnTo>
                    <a:pt x="0" y="83"/>
                  </a:lnTo>
                  <a:lnTo>
                    <a:pt x="0" y="85"/>
                  </a:lnTo>
                  <a:lnTo>
                    <a:pt x="0" y="86"/>
                  </a:lnTo>
                  <a:lnTo>
                    <a:pt x="1" y="88"/>
                  </a:lnTo>
                  <a:lnTo>
                    <a:pt x="3" y="89"/>
                  </a:lnTo>
                  <a:lnTo>
                    <a:pt x="4" y="89"/>
                  </a:lnTo>
                  <a:lnTo>
                    <a:pt x="6" y="89"/>
                  </a:lnTo>
                  <a:lnTo>
                    <a:pt x="8" y="88"/>
                  </a:lnTo>
                  <a:lnTo>
                    <a:pt x="8" y="88"/>
                  </a:lnTo>
                  <a:lnTo>
                    <a:pt x="25" y="69"/>
                  </a:lnTo>
                  <a:lnTo>
                    <a:pt x="41" y="49"/>
                  </a:lnTo>
                  <a:lnTo>
                    <a:pt x="56" y="27"/>
                  </a:lnTo>
                  <a:lnTo>
                    <a:pt x="70" y="7"/>
                  </a:lnTo>
                  <a:lnTo>
                    <a:pt x="70" y="7"/>
                  </a:lnTo>
                  <a:lnTo>
                    <a:pt x="71" y="5"/>
                  </a:lnTo>
                  <a:lnTo>
                    <a:pt x="71" y="3"/>
                  </a:lnTo>
                  <a:lnTo>
                    <a:pt x="70" y="2"/>
                  </a:lnTo>
                  <a:lnTo>
                    <a:pt x="68" y="1"/>
                  </a:lnTo>
                  <a:lnTo>
                    <a:pt x="67" y="0"/>
                  </a:lnTo>
                  <a:lnTo>
                    <a:pt x="65" y="0"/>
                  </a:lnTo>
                  <a:lnTo>
                    <a:pt x="63" y="1"/>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4" name="chenying0907 652"/>
            <p:cNvSpPr>
              <a:spLocks/>
            </p:cNvSpPr>
            <p:nvPr/>
          </p:nvSpPr>
          <p:spPr bwMode="auto">
            <a:xfrm>
              <a:off x="3294063" y="4227513"/>
              <a:ext cx="53975" cy="71438"/>
            </a:xfrm>
            <a:custGeom>
              <a:avLst/>
              <a:gdLst/>
              <a:ahLst/>
              <a:cxnLst>
                <a:cxn ang="0">
                  <a:pos x="96" y="2"/>
                </a:cxn>
                <a:cxn ang="0">
                  <a:pos x="96" y="2"/>
                </a:cxn>
                <a:cxn ang="0">
                  <a:pos x="86" y="16"/>
                </a:cxn>
                <a:cxn ang="0">
                  <a:pos x="75" y="32"/>
                </a:cxn>
                <a:cxn ang="0">
                  <a:pos x="65" y="46"/>
                </a:cxn>
                <a:cxn ang="0">
                  <a:pos x="56" y="62"/>
                </a:cxn>
                <a:cxn ang="0">
                  <a:pos x="56" y="62"/>
                </a:cxn>
                <a:cxn ang="0">
                  <a:pos x="44" y="80"/>
                </a:cxn>
                <a:cxn ang="0">
                  <a:pos x="31" y="97"/>
                </a:cxn>
                <a:cxn ang="0">
                  <a:pos x="17" y="113"/>
                </a:cxn>
                <a:cxn ang="0">
                  <a:pos x="2" y="129"/>
                </a:cxn>
                <a:cxn ang="0">
                  <a:pos x="2" y="129"/>
                </a:cxn>
                <a:cxn ang="0">
                  <a:pos x="1" y="131"/>
                </a:cxn>
                <a:cxn ang="0">
                  <a:pos x="0" y="132"/>
                </a:cxn>
                <a:cxn ang="0">
                  <a:pos x="1" y="134"/>
                </a:cxn>
                <a:cxn ang="0">
                  <a:pos x="2" y="135"/>
                </a:cxn>
                <a:cxn ang="0">
                  <a:pos x="3" y="136"/>
                </a:cxn>
                <a:cxn ang="0">
                  <a:pos x="5" y="137"/>
                </a:cxn>
                <a:cxn ang="0">
                  <a:pos x="7" y="136"/>
                </a:cxn>
                <a:cxn ang="0">
                  <a:pos x="8" y="135"/>
                </a:cxn>
                <a:cxn ang="0">
                  <a:pos x="8" y="135"/>
                </a:cxn>
                <a:cxn ang="0">
                  <a:pos x="23" y="121"/>
                </a:cxn>
                <a:cxn ang="0">
                  <a:pos x="36" y="105"/>
                </a:cxn>
                <a:cxn ang="0">
                  <a:pos x="50" y="90"/>
                </a:cxn>
                <a:cxn ang="0">
                  <a:pos x="61" y="73"/>
                </a:cxn>
                <a:cxn ang="0">
                  <a:pos x="61" y="73"/>
                </a:cxn>
                <a:cxn ang="0">
                  <a:pos x="83" y="40"/>
                </a:cxn>
                <a:cxn ang="0">
                  <a:pos x="94" y="24"/>
                </a:cxn>
                <a:cxn ang="0">
                  <a:pos x="104" y="7"/>
                </a:cxn>
                <a:cxn ang="0">
                  <a:pos x="104" y="7"/>
                </a:cxn>
                <a:cxn ang="0">
                  <a:pos x="104" y="5"/>
                </a:cxn>
                <a:cxn ang="0">
                  <a:pos x="104" y="3"/>
                </a:cxn>
                <a:cxn ang="0">
                  <a:pos x="103" y="1"/>
                </a:cxn>
                <a:cxn ang="0">
                  <a:pos x="102" y="0"/>
                </a:cxn>
                <a:cxn ang="0">
                  <a:pos x="100" y="0"/>
                </a:cxn>
                <a:cxn ang="0">
                  <a:pos x="99" y="0"/>
                </a:cxn>
                <a:cxn ang="0">
                  <a:pos x="97" y="0"/>
                </a:cxn>
                <a:cxn ang="0">
                  <a:pos x="96" y="2"/>
                </a:cxn>
                <a:cxn ang="0">
                  <a:pos x="96" y="2"/>
                </a:cxn>
              </a:cxnLst>
              <a:rect l="0" t="0" r="r" b="b"/>
              <a:pathLst>
                <a:path w="104" h="137">
                  <a:moveTo>
                    <a:pt x="96" y="2"/>
                  </a:moveTo>
                  <a:lnTo>
                    <a:pt x="96" y="2"/>
                  </a:lnTo>
                  <a:lnTo>
                    <a:pt x="86" y="16"/>
                  </a:lnTo>
                  <a:lnTo>
                    <a:pt x="75" y="32"/>
                  </a:lnTo>
                  <a:lnTo>
                    <a:pt x="65" y="46"/>
                  </a:lnTo>
                  <a:lnTo>
                    <a:pt x="56" y="62"/>
                  </a:lnTo>
                  <a:lnTo>
                    <a:pt x="56" y="62"/>
                  </a:lnTo>
                  <a:lnTo>
                    <a:pt x="44" y="80"/>
                  </a:lnTo>
                  <a:lnTo>
                    <a:pt x="31" y="97"/>
                  </a:lnTo>
                  <a:lnTo>
                    <a:pt x="17" y="113"/>
                  </a:lnTo>
                  <a:lnTo>
                    <a:pt x="2" y="129"/>
                  </a:lnTo>
                  <a:lnTo>
                    <a:pt x="2" y="129"/>
                  </a:lnTo>
                  <a:lnTo>
                    <a:pt x="1" y="131"/>
                  </a:lnTo>
                  <a:lnTo>
                    <a:pt x="0" y="132"/>
                  </a:lnTo>
                  <a:lnTo>
                    <a:pt x="1" y="134"/>
                  </a:lnTo>
                  <a:lnTo>
                    <a:pt x="2" y="135"/>
                  </a:lnTo>
                  <a:lnTo>
                    <a:pt x="3" y="136"/>
                  </a:lnTo>
                  <a:lnTo>
                    <a:pt x="5" y="137"/>
                  </a:lnTo>
                  <a:lnTo>
                    <a:pt x="7" y="136"/>
                  </a:lnTo>
                  <a:lnTo>
                    <a:pt x="8" y="135"/>
                  </a:lnTo>
                  <a:lnTo>
                    <a:pt x="8" y="135"/>
                  </a:lnTo>
                  <a:lnTo>
                    <a:pt x="23" y="121"/>
                  </a:lnTo>
                  <a:lnTo>
                    <a:pt x="36" y="105"/>
                  </a:lnTo>
                  <a:lnTo>
                    <a:pt x="50" y="90"/>
                  </a:lnTo>
                  <a:lnTo>
                    <a:pt x="61" y="73"/>
                  </a:lnTo>
                  <a:lnTo>
                    <a:pt x="61" y="73"/>
                  </a:lnTo>
                  <a:lnTo>
                    <a:pt x="83" y="40"/>
                  </a:lnTo>
                  <a:lnTo>
                    <a:pt x="94" y="24"/>
                  </a:lnTo>
                  <a:lnTo>
                    <a:pt x="104" y="7"/>
                  </a:lnTo>
                  <a:lnTo>
                    <a:pt x="104" y="7"/>
                  </a:lnTo>
                  <a:lnTo>
                    <a:pt x="104" y="5"/>
                  </a:lnTo>
                  <a:lnTo>
                    <a:pt x="104" y="3"/>
                  </a:lnTo>
                  <a:lnTo>
                    <a:pt x="103" y="1"/>
                  </a:lnTo>
                  <a:lnTo>
                    <a:pt x="102" y="0"/>
                  </a:lnTo>
                  <a:lnTo>
                    <a:pt x="100" y="0"/>
                  </a:lnTo>
                  <a:lnTo>
                    <a:pt x="99" y="0"/>
                  </a:lnTo>
                  <a:lnTo>
                    <a:pt x="97" y="0"/>
                  </a:lnTo>
                  <a:lnTo>
                    <a:pt x="96" y="2"/>
                  </a:lnTo>
                  <a:lnTo>
                    <a:pt x="9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5" name="chenying0907 653"/>
            <p:cNvSpPr>
              <a:spLocks/>
            </p:cNvSpPr>
            <p:nvPr/>
          </p:nvSpPr>
          <p:spPr bwMode="auto">
            <a:xfrm>
              <a:off x="3298826" y="4275138"/>
              <a:ext cx="39688" cy="58738"/>
            </a:xfrm>
            <a:custGeom>
              <a:avLst/>
              <a:gdLst/>
              <a:ahLst/>
              <a:cxnLst>
                <a:cxn ang="0">
                  <a:pos x="66" y="4"/>
                </a:cxn>
                <a:cxn ang="0">
                  <a:pos x="66" y="4"/>
                </a:cxn>
                <a:cxn ang="0">
                  <a:pos x="64" y="11"/>
                </a:cxn>
                <a:cxn ang="0">
                  <a:pos x="61" y="16"/>
                </a:cxn>
                <a:cxn ang="0">
                  <a:pos x="58" y="21"/>
                </a:cxn>
                <a:cxn ang="0">
                  <a:pos x="53" y="26"/>
                </a:cxn>
                <a:cxn ang="0">
                  <a:pos x="45" y="35"/>
                </a:cxn>
                <a:cxn ang="0">
                  <a:pos x="41" y="40"/>
                </a:cxn>
                <a:cxn ang="0">
                  <a:pos x="38" y="45"/>
                </a:cxn>
                <a:cxn ang="0">
                  <a:pos x="38" y="45"/>
                </a:cxn>
                <a:cxn ang="0">
                  <a:pos x="34" y="53"/>
                </a:cxn>
                <a:cxn ang="0">
                  <a:pos x="30" y="62"/>
                </a:cxn>
                <a:cxn ang="0">
                  <a:pos x="20" y="76"/>
                </a:cxn>
                <a:cxn ang="0">
                  <a:pos x="10" y="91"/>
                </a:cxn>
                <a:cxn ang="0">
                  <a:pos x="4" y="98"/>
                </a:cxn>
                <a:cxn ang="0">
                  <a:pos x="0" y="106"/>
                </a:cxn>
                <a:cxn ang="0">
                  <a:pos x="0" y="106"/>
                </a:cxn>
                <a:cxn ang="0">
                  <a:pos x="0" y="109"/>
                </a:cxn>
                <a:cxn ang="0">
                  <a:pos x="1" y="111"/>
                </a:cxn>
                <a:cxn ang="0">
                  <a:pos x="3" y="113"/>
                </a:cxn>
                <a:cxn ang="0">
                  <a:pos x="6" y="113"/>
                </a:cxn>
                <a:cxn ang="0">
                  <a:pos x="6" y="113"/>
                </a:cxn>
                <a:cxn ang="0">
                  <a:pos x="12" y="111"/>
                </a:cxn>
                <a:cxn ang="0">
                  <a:pos x="18" y="107"/>
                </a:cxn>
                <a:cxn ang="0">
                  <a:pos x="18" y="107"/>
                </a:cxn>
                <a:cxn ang="0">
                  <a:pos x="19" y="105"/>
                </a:cxn>
                <a:cxn ang="0">
                  <a:pos x="19" y="103"/>
                </a:cxn>
                <a:cxn ang="0">
                  <a:pos x="18" y="101"/>
                </a:cxn>
                <a:cxn ang="0">
                  <a:pos x="16" y="100"/>
                </a:cxn>
                <a:cxn ang="0">
                  <a:pos x="16" y="100"/>
                </a:cxn>
                <a:cxn ang="0">
                  <a:pos x="31" y="78"/>
                </a:cxn>
                <a:cxn ang="0">
                  <a:pos x="31" y="78"/>
                </a:cxn>
                <a:cxn ang="0">
                  <a:pos x="35" y="71"/>
                </a:cxn>
                <a:cxn ang="0">
                  <a:pos x="40" y="62"/>
                </a:cxn>
                <a:cxn ang="0">
                  <a:pos x="44" y="54"/>
                </a:cxn>
                <a:cxn ang="0">
                  <a:pos x="49" y="47"/>
                </a:cxn>
                <a:cxn ang="0">
                  <a:pos x="49" y="47"/>
                </a:cxn>
                <a:cxn ang="0">
                  <a:pos x="58" y="38"/>
                </a:cxn>
                <a:cxn ang="0">
                  <a:pos x="66" y="28"/>
                </a:cxn>
                <a:cxn ang="0">
                  <a:pos x="70" y="22"/>
                </a:cxn>
                <a:cxn ang="0">
                  <a:pos x="73" y="16"/>
                </a:cxn>
                <a:cxn ang="0">
                  <a:pos x="75" y="11"/>
                </a:cxn>
                <a:cxn ang="0">
                  <a:pos x="76" y="4"/>
                </a:cxn>
                <a:cxn ang="0">
                  <a:pos x="76" y="4"/>
                </a:cxn>
                <a:cxn ang="0">
                  <a:pos x="76" y="2"/>
                </a:cxn>
                <a:cxn ang="0">
                  <a:pos x="75" y="1"/>
                </a:cxn>
                <a:cxn ang="0">
                  <a:pos x="74" y="0"/>
                </a:cxn>
                <a:cxn ang="0">
                  <a:pos x="72" y="0"/>
                </a:cxn>
                <a:cxn ang="0">
                  <a:pos x="69" y="1"/>
                </a:cxn>
                <a:cxn ang="0">
                  <a:pos x="66" y="2"/>
                </a:cxn>
                <a:cxn ang="0">
                  <a:pos x="66" y="4"/>
                </a:cxn>
                <a:cxn ang="0">
                  <a:pos x="66" y="4"/>
                </a:cxn>
              </a:cxnLst>
              <a:rect l="0" t="0" r="r" b="b"/>
              <a:pathLst>
                <a:path w="76" h="113">
                  <a:moveTo>
                    <a:pt x="66" y="4"/>
                  </a:moveTo>
                  <a:lnTo>
                    <a:pt x="66" y="4"/>
                  </a:lnTo>
                  <a:lnTo>
                    <a:pt x="64" y="11"/>
                  </a:lnTo>
                  <a:lnTo>
                    <a:pt x="61" y="16"/>
                  </a:lnTo>
                  <a:lnTo>
                    <a:pt x="58" y="21"/>
                  </a:lnTo>
                  <a:lnTo>
                    <a:pt x="53" y="26"/>
                  </a:lnTo>
                  <a:lnTo>
                    <a:pt x="45" y="35"/>
                  </a:lnTo>
                  <a:lnTo>
                    <a:pt x="41" y="40"/>
                  </a:lnTo>
                  <a:lnTo>
                    <a:pt x="38" y="45"/>
                  </a:lnTo>
                  <a:lnTo>
                    <a:pt x="38" y="45"/>
                  </a:lnTo>
                  <a:lnTo>
                    <a:pt x="34" y="53"/>
                  </a:lnTo>
                  <a:lnTo>
                    <a:pt x="30" y="62"/>
                  </a:lnTo>
                  <a:lnTo>
                    <a:pt x="20" y="76"/>
                  </a:lnTo>
                  <a:lnTo>
                    <a:pt x="10" y="91"/>
                  </a:lnTo>
                  <a:lnTo>
                    <a:pt x="4" y="98"/>
                  </a:lnTo>
                  <a:lnTo>
                    <a:pt x="0" y="106"/>
                  </a:lnTo>
                  <a:lnTo>
                    <a:pt x="0" y="106"/>
                  </a:lnTo>
                  <a:lnTo>
                    <a:pt x="0" y="109"/>
                  </a:lnTo>
                  <a:lnTo>
                    <a:pt x="1" y="111"/>
                  </a:lnTo>
                  <a:lnTo>
                    <a:pt x="3" y="113"/>
                  </a:lnTo>
                  <a:lnTo>
                    <a:pt x="6" y="113"/>
                  </a:lnTo>
                  <a:lnTo>
                    <a:pt x="6" y="113"/>
                  </a:lnTo>
                  <a:lnTo>
                    <a:pt x="12" y="111"/>
                  </a:lnTo>
                  <a:lnTo>
                    <a:pt x="18" y="107"/>
                  </a:lnTo>
                  <a:lnTo>
                    <a:pt x="18" y="107"/>
                  </a:lnTo>
                  <a:lnTo>
                    <a:pt x="19" y="105"/>
                  </a:lnTo>
                  <a:lnTo>
                    <a:pt x="19" y="103"/>
                  </a:lnTo>
                  <a:lnTo>
                    <a:pt x="18" y="101"/>
                  </a:lnTo>
                  <a:lnTo>
                    <a:pt x="16" y="100"/>
                  </a:lnTo>
                  <a:lnTo>
                    <a:pt x="16" y="100"/>
                  </a:lnTo>
                  <a:lnTo>
                    <a:pt x="31" y="78"/>
                  </a:lnTo>
                  <a:lnTo>
                    <a:pt x="31" y="78"/>
                  </a:lnTo>
                  <a:lnTo>
                    <a:pt x="35" y="71"/>
                  </a:lnTo>
                  <a:lnTo>
                    <a:pt x="40" y="62"/>
                  </a:lnTo>
                  <a:lnTo>
                    <a:pt x="44" y="54"/>
                  </a:lnTo>
                  <a:lnTo>
                    <a:pt x="49" y="47"/>
                  </a:lnTo>
                  <a:lnTo>
                    <a:pt x="49" y="47"/>
                  </a:lnTo>
                  <a:lnTo>
                    <a:pt x="58" y="38"/>
                  </a:lnTo>
                  <a:lnTo>
                    <a:pt x="66" y="28"/>
                  </a:lnTo>
                  <a:lnTo>
                    <a:pt x="70" y="22"/>
                  </a:lnTo>
                  <a:lnTo>
                    <a:pt x="73" y="16"/>
                  </a:lnTo>
                  <a:lnTo>
                    <a:pt x="75" y="11"/>
                  </a:lnTo>
                  <a:lnTo>
                    <a:pt x="76" y="4"/>
                  </a:lnTo>
                  <a:lnTo>
                    <a:pt x="76" y="4"/>
                  </a:lnTo>
                  <a:lnTo>
                    <a:pt x="76" y="2"/>
                  </a:lnTo>
                  <a:lnTo>
                    <a:pt x="75" y="1"/>
                  </a:lnTo>
                  <a:lnTo>
                    <a:pt x="74" y="0"/>
                  </a:lnTo>
                  <a:lnTo>
                    <a:pt x="72" y="0"/>
                  </a:lnTo>
                  <a:lnTo>
                    <a:pt x="69" y="1"/>
                  </a:lnTo>
                  <a:lnTo>
                    <a:pt x="66" y="2"/>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6" name="chenying0907 654"/>
            <p:cNvSpPr>
              <a:spLocks/>
            </p:cNvSpPr>
            <p:nvPr/>
          </p:nvSpPr>
          <p:spPr bwMode="auto">
            <a:xfrm>
              <a:off x="3336926" y="4284663"/>
              <a:ext cx="36513" cy="44450"/>
            </a:xfrm>
            <a:custGeom>
              <a:avLst/>
              <a:gdLst/>
              <a:ahLst/>
              <a:cxnLst>
                <a:cxn ang="0">
                  <a:pos x="62" y="2"/>
                </a:cxn>
                <a:cxn ang="0">
                  <a:pos x="62" y="2"/>
                </a:cxn>
                <a:cxn ang="0">
                  <a:pos x="46" y="20"/>
                </a:cxn>
                <a:cxn ang="0">
                  <a:pos x="32" y="39"/>
                </a:cxn>
                <a:cxn ang="0">
                  <a:pos x="16" y="59"/>
                </a:cxn>
                <a:cxn ang="0">
                  <a:pos x="9" y="68"/>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8"/>
                </a:cxn>
                <a:cxn ang="0">
                  <a:pos x="13" y="78"/>
                </a:cxn>
                <a:cxn ang="0">
                  <a:pos x="28" y="61"/>
                </a:cxn>
                <a:cxn ang="0">
                  <a:pos x="41" y="43"/>
                </a:cxn>
                <a:cxn ang="0">
                  <a:pos x="54" y="25"/>
                </a:cxn>
                <a:cxn ang="0">
                  <a:pos x="69" y="8"/>
                </a:cxn>
                <a:cxn ang="0">
                  <a:pos x="69" y="8"/>
                </a:cxn>
                <a:cxn ang="0">
                  <a:pos x="70" y="6"/>
                </a:cxn>
                <a:cxn ang="0">
                  <a:pos x="70" y="5"/>
                </a:cxn>
                <a:cxn ang="0">
                  <a:pos x="70" y="3"/>
                </a:cxn>
                <a:cxn ang="0">
                  <a:pos x="69" y="2"/>
                </a:cxn>
                <a:cxn ang="0">
                  <a:pos x="67" y="1"/>
                </a:cxn>
                <a:cxn ang="0">
                  <a:pos x="66" y="0"/>
                </a:cxn>
                <a:cxn ang="0">
                  <a:pos x="64" y="0"/>
                </a:cxn>
                <a:cxn ang="0">
                  <a:pos x="62" y="2"/>
                </a:cxn>
                <a:cxn ang="0">
                  <a:pos x="62" y="2"/>
                </a:cxn>
              </a:cxnLst>
              <a:rect l="0" t="0" r="r" b="b"/>
              <a:pathLst>
                <a:path w="70" h="86">
                  <a:moveTo>
                    <a:pt x="62" y="2"/>
                  </a:moveTo>
                  <a:lnTo>
                    <a:pt x="62" y="2"/>
                  </a:lnTo>
                  <a:lnTo>
                    <a:pt x="46" y="20"/>
                  </a:lnTo>
                  <a:lnTo>
                    <a:pt x="32" y="39"/>
                  </a:lnTo>
                  <a:lnTo>
                    <a:pt x="16" y="59"/>
                  </a:lnTo>
                  <a:lnTo>
                    <a:pt x="9" y="68"/>
                  </a:lnTo>
                  <a:lnTo>
                    <a:pt x="1" y="78"/>
                  </a:lnTo>
                  <a:lnTo>
                    <a:pt x="1" y="78"/>
                  </a:lnTo>
                  <a:lnTo>
                    <a:pt x="0" y="80"/>
                  </a:lnTo>
                  <a:lnTo>
                    <a:pt x="0" y="83"/>
                  </a:lnTo>
                  <a:lnTo>
                    <a:pt x="1" y="85"/>
                  </a:lnTo>
                  <a:lnTo>
                    <a:pt x="4" y="86"/>
                  </a:lnTo>
                  <a:lnTo>
                    <a:pt x="4" y="86"/>
                  </a:lnTo>
                  <a:lnTo>
                    <a:pt x="8" y="85"/>
                  </a:lnTo>
                  <a:lnTo>
                    <a:pt x="10" y="84"/>
                  </a:lnTo>
                  <a:lnTo>
                    <a:pt x="12" y="82"/>
                  </a:lnTo>
                  <a:lnTo>
                    <a:pt x="13" y="78"/>
                  </a:lnTo>
                  <a:lnTo>
                    <a:pt x="13" y="78"/>
                  </a:lnTo>
                  <a:lnTo>
                    <a:pt x="28" y="61"/>
                  </a:lnTo>
                  <a:lnTo>
                    <a:pt x="41" y="43"/>
                  </a:lnTo>
                  <a:lnTo>
                    <a:pt x="54" y="25"/>
                  </a:lnTo>
                  <a:lnTo>
                    <a:pt x="69" y="8"/>
                  </a:lnTo>
                  <a:lnTo>
                    <a:pt x="69" y="8"/>
                  </a:lnTo>
                  <a:lnTo>
                    <a:pt x="70" y="6"/>
                  </a:lnTo>
                  <a:lnTo>
                    <a:pt x="70" y="5"/>
                  </a:lnTo>
                  <a:lnTo>
                    <a:pt x="70" y="3"/>
                  </a:lnTo>
                  <a:lnTo>
                    <a:pt x="69" y="2"/>
                  </a:lnTo>
                  <a:lnTo>
                    <a:pt x="67" y="1"/>
                  </a:lnTo>
                  <a:lnTo>
                    <a:pt x="66" y="0"/>
                  </a:lnTo>
                  <a:lnTo>
                    <a:pt x="64" y="0"/>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7" name="chenying0907 655"/>
            <p:cNvSpPr>
              <a:spLocks/>
            </p:cNvSpPr>
            <p:nvPr/>
          </p:nvSpPr>
          <p:spPr bwMode="auto">
            <a:xfrm>
              <a:off x="3384551" y="4279900"/>
              <a:ext cx="39688" cy="44450"/>
            </a:xfrm>
            <a:custGeom>
              <a:avLst/>
              <a:gdLst/>
              <a:ahLst/>
              <a:cxnLst>
                <a:cxn ang="0">
                  <a:pos x="67" y="2"/>
                </a:cxn>
                <a:cxn ang="0">
                  <a:pos x="67" y="2"/>
                </a:cxn>
                <a:cxn ang="0">
                  <a:pos x="63" y="8"/>
                </a:cxn>
                <a:cxn ang="0">
                  <a:pos x="60" y="13"/>
                </a:cxn>
                <a:cxn ang="0">
                  <a:pos x="51" y="24"/>
                </a:cxn>
                <a:cxn ang="0">
                  <a:pos x="41" y="32"/>
                </a:cxn>
                <a:cxn ang="0">
                  <a:pos x="31" y="41"/>
                </a:cxn>
                <a:cxn ang="0">
                  <a:pos x="31" y="41"/>
                </a:cxn>
                <a:cxn ang="0">
                  <a:pos x="17" y="59"/>
                </a:cxn>
                <a:cxn ang="0">
                  <a:pos x="2" y="76"/>
                </a:cxn>
                <a:cxn ang="0">
                  <a:pos x="2" y="76"/>
                </a:cxn>
                <a:cxn ang="0">
                  <a:pos x="0" y="77"/>
                </a:cxn>
                <a:cxn ang="0">
                  <a:pos x="0" y="79"/>
                </a:cxn>
                <a:cxn ang="0">
                  <a:pos x="0" y="82"/>
                </a:cxn>
                <a:cxn ang="0">
                  <a:pos x="2" y="83"/>
                </a:cxn>
                <a:cxn ang="0">
                  <a:pos x="3" y="84"/>
                </a:cxn>
                <a:cxn ang="0">
                  <a:pos x="5" y="85"/>
                </a:cxn>
                <a:cxn ang="0">
                  <a:pos x="7" y="84"/>
                </a:cxn>
                <a:cxn ang="0">
                  <a:pos x="8" y="83"/>
                </a:cxn>
                <a:cxn ang="0">
                  <a:pos x="8" y="83"/>
                </a:cxn>
                <a:cxn ang="0">
                  <a:pos x="18" y="72"/>
                </a:cxn>
                <a:cxn ang="0">
                  <a:pos x="26" y="62"/>
                </a:cxn>
                <a:cxn ang="0">
                  <a:pos x="36" y="51"/>
                </a:cxn>
                <a:cxn ang="0">
                  <a:pos x="46" y="41"/>
                </a:cxn>
                <a:cxn ang="0">
                  <a:pos x="46" y="41"/>
                </a:cxn>
                <a:cxn ang="0">
                  <a:pos x="62" y="25"/>
                </a:cxn>
                <a:cxn ang="0">
                  <a:pos x="70" y="15"/>
                </a:cxn>
                <a:cxn ang="0">
                  <a:pos x="73" y="10"/>
                </a:cxn>
                <a:cxn ang="0">
                  <a:pos x="76" y="5"/>
                </a:cxn>
                <a:cxn ang="0">
                  <a:pos x="76" y="5"/>
                </a:cxn>
                <a:cxn ang="0">
                  <a:pos x="76" y="3"/>
                </a:cxn>
                <a:cxn ang="0">
                  <a:pos x="76" y="1"/>
                </a:cxn>
                <a:cxn ang="0">
                  <a:pos x="75" y="0"/>
                </a:cxn>
                <a:cxn ang="0">
                  <a:pos x="73" y="0"/>
                </a:cxn>
                <a:cxn ang="0">
                  <a:pos x="70" y="0"/>
                </a:cxn>
                <a:cxn ang="0">
                  <a:pos x="68" y="1"/>
                </a:cxn>
                <a:cxn ang="0">
                  <a:pos x="67" y="2"/>
                </a:cxn>
                <a:cxn ang="0">
                  <a:pos x="67" y="2"/>
                </a:cxn>
              </a:cxnLst>
              <a:rect l="0" t="0" r="r" b="b"/>
              <a:pathLst>
                <a:path w="76" h="85">
                  <a:moveTo>
                    <a:pt x="67" y="2"/>
                  </a:moveTo>
                  <a:lnTo>
                    <a:pt x="67" y="2"/>
                  </a:lnTo>
                  <a:lnTo>
                    <a:pt x="63" y="8"/>
                  </a:lnTo>
                  <a:lnTo>
                    <a:pt x="60" y="13"/>
                  </a:lnTo>
                  <a:lnTo>
                    <a:pt x="51" y="24"/>
                  </a:lnTo>
                  <a:lnTo>
                    <a:pt x="41" y="32"/>
                  </a:lnTo>
                  <a:lnTo>
                    <a:pt x="31" y="41"/>
                  </a:lnTo>
                  <a:lnTo>
                    <a:pt x="31" y="41"/>
                  </a:lnTo>
                  <a:lnTo>
                    <a:pt x="17" y="59"/>
                  </a:lnTo>
                  <a:lnTo>
                    <a:pt x="2" y="76"/>
                  </a:lnTo>
                  <a:lnTo>
                    <a:pt x="2" y="76"/>
                  </a:lnTo>
                  <a:lnTo>
                    <a:pt x="0" y="77"/>
                  </a:lnTo>
                  <a:lnTo>
                    <a:pt x="0" y="79"/>
                  </a:lnTo>
                  <a:lnTo>
                    <a:pt x="0" y="82"/>
                  </a:lnTo>
                  <a:lnTo>
                    <a:pt x="2" y="83"/>
                  </a:lnTo>
                  <a:lnTo>
                    <a:pt x="3" y="84"/>
                  </a:lnTo>
                  <a:lnTo>
                    <a:pt x="5" y="85"/>
                  </a:lnTo>
                  <a:lnTo>
                    <a:pt x="7" y="84"/>
                  </a:lnTo>
                  <a:lnTo>
                    <a:pt x="8" y="83"/>
                  </a:lnTo>
                  <a:lnTo>
                    <a:pt x="8" y="83"/>
                  </a:lnTo>
                  <a:lnTo>
                    <a:pt x="18" y="72"/>
                  </a:lnTo>
                  <a:lnTo>
                    <a:pt x="26" y="62"/>
                  </a:lnTo>
                  <a:lnTo>
                    <a:pt x="36" y="51"/>
                  </a:lnTo>
                  <a:lnTo>
                    <a:pt x="46" y="41"/>
                  </a:lnTo>
                  <a:lnTo>
                    <a:pt x="46" y="41"/>
                  </a:lnTo>
                  <a:lnTo>
                    <a:pt x="62" y="25"/>
                  </a:lnTo>
                  <a:lnTo>
                    <a:pt x="70" y="15"/>
                  </a:lnTo>
                  <a:lnTo>
                    <a:pt x="73" y="10"/>
                  </a:lnTo>
                  <a:lnTo>
                    <a:pt x="76" y="5"/>
                  </a:lnTo>
                  <a:lnTo>
                    <a:pt x="76" y="5"/>
                  </a:lnTo>
                  <a:lnTo>
                    <a:pt x="76" y="3"/>
                  </a:lnTo>
                  <a:lnTo>
                    <a:pt x="76" y="1"/>
                  </a:lnTo>
                  <a:lnTo>
                    <a:pt x="75" y="0"/>
                  </a:lnTo>
                  <a:lnTo>
                    <a:pt x="73" y="0"/>
                  </a:lnTo>
                  <a:lnTo>
                    <a:pt x="70" y="0"/>
                  </a:lnTo>
                  <a:lnTo>
                    <a:pt x="68" y="1"/>
                  </a:lnTo>
                  <a:lnTo>
                    <a:pt x="67" y="2"/>
                  </a:lnTo>
                  <a:lnTo>
                    <a:pt x="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8" name="chenying0907 656"/>
            <p:cNvSpPr>
              <a:spLocks/>
            </p:cNvSpPr>
            <p:nvPr/>
          </p:nvSpPr>
          <p:spPr bwMode="auto">
            <a:xfrm>
              <a:off x="3444876" y="4284663"/>
              <a:ext cx="25400" cy="34925"/>
            </a:xfrm>
            <a:custGeom>
              <a:avLst/>
              <a:gdLst/>
              <a:ahLst/>
              <a:cxnLst>
                <a:cxn ang="0">
                  <a:pos x="38" y="2"/>
                </a:cxn>
                <a:cxn ang="0">
                  <a:pos x="38" y="2"/>
                </a:cxn>
                <a:cxn ang="0">
                  <a:pos x="34" y="11"/>
                </a:cxn>
                <a:cxn ang="0">
                  <a:pos x="29" y="17"/>
                </a:cxn>
                <a:cxn ang="0">
                  <a:pos x="18" y="31"/>
                </a:cxn>
                <a:cxn ang="0">
                  <a:pos x="12" y="37"/>
                </a:cxn>
                <a:cxn ang="0">
                  <a:pos x="7" y="45"/>
                </a:cxn>
                <a:cxn ang="0">
                  <a:pos x="3" y="53"/>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2" y="56"/>
                </a:cxn>
                <a:cxn ang="0">
                  <a:pos x="17" y="48"/>
                </a:cxn>
                <a:cxn ang="0">
                  <a:pos x="21" y="42"/>
                </a:cxn>
                <a:cxn ang="0">
                  <a:pos x="26" y="34"/>
                </a:cxn>
                <a:cxn ang="0">
                  <a:pos x="37" y="22"/>
                </a:cxn>
                <a:cxn ang="0">
                  <a:pos x="42" y="15"/>
                </a:cxn>
                <a:cxn ang="0">
                  <a:pos x="47" y="7"/>
                </a:cxn>
                <a:cxn ang="0">
                  <a:pos x="47" y="7"/>
                </a:cxn>
                <a:cxn ang="0">
                  <a:pos x="48" y="5"/>
                </a:cxn>
                <a:cxn ang="0">
                  <a:pos x="47" y="3"/>
                </a:cxn>
                <a:cxn ang="0">
                  <a:pos x="46" y="2"/>
                </a:cxn>
                <a:cxn ang="0">
                  <a:pos x="45" y="1"/>
                </a:cxn>
                <a:cxn ang="0">
                  <a:pos x="43" y="0"/>
                </a:cxn>
                <a:cxn ang="0">
                  <a:pos x="41" y="0"/>
                </a:cxn>
                <a:cxn ang="0">
                  <a:pos x="39" y="1"/>
                </a:cxn>
                <a:cxn ang="0">
                  <a:pos x="38" y="2"/>
                </a:cxn>
                <a:cxn ang="0">
                  <a:pos x="38" y="2"/>
                </a:cxn>
              </a:cxnLst>
              <a:rect l="0" t="0" r="r" b="b"/>
              <a:pathLst>
                <a:path w="48" h="66">
                  <a:moveTo>
                    <a:pt x="38" y="2"/>
                  </a:moveTo>
                  <a:lnTo>
                    <a:pt x="38" y="2"/>
                  </a:lnTo>
                  <a:lnTo>
                    <a:pt x="34" y="11"/>
                  </a:lnTo>
                  <a:lnTo>
                    <a:pt x="29" y="17"/>
                  </a:lnTo>
                  <a:lnTo>
                    <a:pt x="18" y="31"/>
                  </a:lnTo>
                  <a:lnTo>
                    <a:pt x="12" y="37"/>
                  </a:lnTo>
                  <a:lnTo>
                    <a:pt x="7" y="45"/>
                  </a:lnTo>
                  <a:lnTo>
                    <a:pt x="3" y="53"/>
                  </a:lnTo>
                  <a:lnTo>
                    <a:pt x="0" y="61"/>
                  </a:lnTo>
                  <a:lnTo>
                    <a:pt x="0" y="61"/>
                  </a:lnTo>
                  <a:lnTo>
                    <a:pt x="0" y="63"/>
                  </a:lnTo>
                  <a:lnTo>
                    <a:pt x="0" y="64"/>
                  </a:lnTo>
                  <a:lnTo>
                    <a:pt x="2" y="65"/>
                  </a:lnTo>
                  <a:lnTo>
                    <a:pt x="3" y="66"/>
                  </a:lnTo>
                  <a:lnTo>
                    <a:pt x="5" y="66"/>
                  </a:lnTo>
                  <a:lnTo>
                    <a:pt x="6" y="66"/>
                  </a:lnTo>
                  <a:lnTo>
                    <a:pt x="8" y="65"/>
                  </a:lnTo>
                  <a:lnTo>
                    <a:pt x="9" y="63"/>
                  </a:lnTo>
                  <a:lnTo>
                    <a:pt x="9" y="63"/>
                  </a:lnTo>
                  <a:lnTo>
                    <a:pt x="12" y="56"/>
                  </a:lnTo>
                  <a:lnTo>
                    <a:pt x="17" y="48"/>
                  </a:lnTo>
                  <a:lnTo>
                    <a:pt x="21" y="42"/>
                  </a:lnTo>
                  <a:lnTo>
                    <a:pt x="26" y="34"/>
                  </a:lnTo>
                  <a:lnTo>
                    <a:pt x="37" y="22"/>
                  </a:lnTo>
                  <a:lnTo>
                    <a:pt x="42" y="15"/>
                  </a:lnTo>
                  <a:lnTo>
                    <a:pt x="47" y="7"/>
                  </a:lnTo>
                  <a:lnTo>
                    <a:pt x="47" y="7"/>
                  </a:lnTo>
                  <a:lnTo>
                    <a:pt x="48" y="5"/>
                  </a:lnTo>
                  <a:lnTo>
                    <a:pt x="47" y="3"/>
                  </a:lnTo>
                  <a:lnTo>
                    <a:pt x="46" y="2"/>
                  </a:lnTo>
                  <a:lnTo>
                    <a:pt x="45" y="1"/>
                  </a:lnTo>
                  <a:lnTo>
                    <a:pt x="43"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9" name="chenying0907 657"/>
            <p:cNvSpPr>
              <a:spLocks/>
            </p:cNvSpPr>
            <p:nvPr/>
          </p:nvSpPr>
          <p:spPr bwMode="auto">
            <a:xfrm>
              <a:off x="3479801" y="4284663"/>
              <a:ext cx="26988" cy="34925"/>
            </a:xfrm>
            <a:custGeom>
              <a:avLst/>
              <a:gdLst/>
              <a:ahLst/>
              <a:cxnLst>
                <a:cxn ang="0">
                  <a:pos x="43" y="3"/>
                </a:cxn>
                <a:cxn ang="0">
                  <a:pos x="43" y="3"/>
                </a:cxn>
                <a:cxn ang="0">
                  <a:pos x="42" y="6"/>
                </a:cxn>
                <a:cxn ang="0">
                  <a:pos x="38" y="10"/>
                </a:cxn>
                <a:cxn ang="0">
                  <a:pos x="33" y="16"/>
                </a:cxn>
                <a:cxn ang="0">
                  <a:pos x="20" y="25"/>
                </a:cxn>
                <a:cxn ang="0">
                  <a:pos x="20" y="25"/>
                </a:cxn>
                <a:cxn ang="0">
                  <a:pos x="17" y="29"/>
                </a:cxn>
                <a:cxn ang="0">
                  <a:pos x="14" y="32"/>
                </a:cxn>
                <a:cxn ang="0">
                  <a:pos x="8" y="41"/>
                </a:cxn>
                <a:cxn ang="0">
                  <a:pos x="1" y="59"/>
                </a:cxn>
                <a:cxn ang="0">
                  <a:pos x="1" y="59"/>
                </a:cxn>
                <a:cxn ang="0">
                  <a:pos x="0" y="60"/>
                </a:cxn>
                <a:cxn ang="0">
                  <a:pos x="0" y="62"/>
                </a:cxn>
                <a:cxn ang="0">
                  <a:pos x="1" y="64"/>
                </a:cxn>
                <a:cxn ang="0">
                  <a:pos x="3" y="65"/>
                </a:cxn>
                <a:cxn ang="0">
                  <a:pos x="4" y="65"/>
                </a:cxn>
                <a:cxn ang="0">
                  <a:pos x="6" y="65"/>
                </a:cxn>
                <a:cxn ang="0">
                  <a:pos x="7" y="65"/>
                </a:cxn>
                <a:cxn ang="0">
                  <a:pos x="10" y="63"/>
                </a:cxn>
                <a:cxn ang="0">
                  <a:pos x="10" y="63"/>
                </a:cxn>
                <a:cxn ang="0">
                  <a:pos x="19" y="43"/>
                </a:cxn>
                <a:cxn ang="0">
                  <a:pos x="19" y="43"/>
                </a:cxn>
                <a:cxn ang="0">
                  <a:pos x="23" y="37"/>
                </a:cxn>
                <a:cxn ang="0">
                  <a:pos x="26" y="33"/>
                </a:cxn>
                <a:cxn ang="0">
                  <a:pos x="35" y="26"/>
                </a:cxn>
                <a:cxn ang="0">
                  <a:pos x="35" y="26"/>
                </a:cxn>
                <a:cxn ang="0">
                  <a:pos x="40" y="22"/>
                </a:cxn>
                <a:cxn ang="0">
                  <a:pos x="46" y="17"/>
                </a:cxn>
                <a:cxn ang="0">
                  <a:pos x="49" y="12"/>
                </a:cxn>
                <a:cxn ang="0">
                  <a:pos x="52" y="5"/>
                </a:cxn>
                <a:cxn ang="0">
                  <a:pos x="52" y="5"/>
                </a:cxn>
                <a:cxn ang="0">
                  <a:pos x="53" y="3"/>
                </a:cxn>
                <a:cxn ang="0">
                  <a:pos x="52" y="2"/>
                </a:cxn>
                <a:cxn ang="0">
                  <a:pos x="51" y="0"/>
                </a:cxn>
                <a:cxn ang="0">
                  <a:pos x="50" y="0"/>
                </a:cxn>
                <a:cxn ang="0">
                  <a:pos x="46" y="0"/>
                </a:cxn>
                <a:cxn ang="0">
                  <a:pos x="45" y="1"/>
                </a:cxn>
                <a:cxn ang="0">
                  <a:pos x="43" y="3"/>
                </a:cxn>
                <a:cxn ang="0">
                  <a:pos x="43" y="3"/>
                </a:cxn>
              </a:cxnLst>
              <a:rect l="0" t="0" r="r" b="b"/>
              <a:pathLst>
                <a:path w="53" h="65">
                  <a:moveTo>
                    <a:pt x="43" y="3"/>
                  </a:moveTo>
                  <a:lnTo>
                    <a:pt x="43" y="3"/>
                  </a:lnTo>
                  <a:lnTo>
                    <a:pt x="42" y="6"/>
                  </a:lnTo>
                  <a:lnTo>
                    <a:pt x="38" y="10"/>
                  </a:lnTo>
                  <a:lnTo>
                    <a:pt x="33" y="16"/>
                  </a:lnTo>
                  <a:lnTo>
                    <a:pt x="20" y="25"/>
                  </a:lnTo>
                  <a:lnTo>
                    <a:pt x="20" y="25"/>
                  </a:lnTo>
                  <a:lnTo>
                    <a:pt x="17" y="29"/>
                  </a:lnTo>
                  <a:lnTo>
                    <a:pt x="14" y="32"/>
                  </a:lnTo>
                  <a:lnTo>
                    <a:pt x="8" y="41"/>
                  </a:lnTo>
                  <a:lnTo>
                    <a:pt x="1" y="59"/>
                  </a:lnTo>
                  <a:lnTo>
                    <a:pt x="1" y="59"/>
                  </a:lnTo>
                  <a:lnTo>
                    <a:pt x="0" y="60"/>
                  </a:lnTo>
                  <a:lnTo>
                    <a:pt x="0" y="62"/>
                  </a:lnTo>
                  <a:lnTo>
                    <a:pt x="1" y="64"/>
                  </a:lnTo>
                  <a:lnTo>
                    <a:pt x="3" y="65"/>
                  </a:lnTo>
                  <a:lnTo>
                    <a:pt x="4" y="65"/>
                  </a:lnTo>
                  <a:lnTo>
                    <a:pt x="6" y="65"/>
                  </a:lnTo>
                  <a:lnTo>
                    <a:pt x="7" y="65"/>
                  </a:lnTo>
                  <a:lnTo>
                    <a:pt x="10" y="63"/>
                  </a:lnTo>
                  <a:lnTo>
                    <a:pt x="10" y="63"/>
                  </a:lnTo>
                  <a:lnTo>
                    <a:pt x="19" y="43"/>
                  </a:lnTo>
                  <a:lnTo>
                    <a:pt x="19" y="43"/>
                  </a:lnTo>
                  <a:lnTo>
                    <a:pt x="23" y="37"/>
                  </a:lnTo>
                  <a:lnTo>
                    <a:pt x="26" y="33"/>
                  </a:lnTo>
                  <a:lnTo>
                    <a:pt x="35" y="26"/>
                  </a:lnTo>
                  <a:lnTo>
                    <a:pt x="35" y="26"/>
                  </a:lnTo>
                  <a:lnTo>
                    <a:pt x="40" y="22"/>
                  </a:lnTo>
                  <a:lnTo>
                    <a:pt x="46" y="17"/>
                  </a:lnTo>
                  <a:lnTo>
                    <a:pt x="49" y="12"/>
                  </a:lnTo>
                  <a:lnTo>
                    <a:pt x="52" y="5"/>
                  </a:lnTo>
                  <a:lnTo>
                    <a:pt x="52" y="5"/>
                  </a:lnTo>
                  <a:lnTo>
                    <a:pt x="53" y="3"/>
                  </a:lnTo>
                  <a:lnTo>
                    <a:pt x="52" y="2"/>
                  </a:lnTo>
                  <a:lnTo>
                    <a:pt x="51" y="0"/>
                  </a:lnTo>
                  <a:lnTo>
                    <a:pt x="50" y="0"/>
                  </a:lnTo>
                  <a:lnTo>
                    <a:pt x="46" y="0"/>
                  </a:lnTo>
                  <a:lnTo>
                    <a:pt x="45" y="1"/>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0" name="chenying0907 658"/>
            <p:cNvSpPr>
              <a:spLocks/>
            </p:cNvSpPr>
            <p:nvPr/>
          </p:nvSpPr>
          <p:spPr bwMode="auto">
            <a:xfrm>
              <a:off x="3522663" y="4289425"/>
              <a:ext cx="23813" cy="34925"/>
            </a:xfrm>
            <a:custGeom>
              <a:avLst/>
              <a:gdLst/>
              <a:ahLst/>
              <a:cxnLst>
                <a:cxn ang="0">
                  <a:pos x="38" y="4"/>
                </a:cxn>
                <a:cxn ang="0">
                  <a:pos x="38" y="4"/>
                </a:cxn>
                <a:cxn ang="0">
                  <a:pos x="35" y="12"/>
                </a:cxn>
                <a:cxn ang="0">
                  <a:pos x="31" y="19"/>
                </a:cxn>
                <a:cxn ang="0">
                  <a:pos x="27" y="25"/>
                </a:cxn>
                <a:cxn ang="0">
                  <a:pos x="21" y="33"/>
                </a:cxn>
                <a:cxn ang="0">
                  <a:pos x="10" y="45"/>
                </a:cxn>
                <a:cxn ang="0">
                  <a:pos x="5" y="52"/>
                </a:cxn>
                <a:cxn ang="0">
                  <a:pos x="1" y="59"/>
                </a:cxn>
                <a:cxn ang="0">
                  <a:pos x="1" y="59"/>
                </a:cxn>
                <a:cxn ang="0">
                  <a:pos x="0" y="61"/>
                </a:cxn>
                <a:cxn ang="0">
                  <a:pos x="0" y="63"/>
                </a:cxn>
                <a:cxn ang="0">
                  <a:pos x="1" y="65"/>
                </a:cxn>
                <a:cxn ang="0">
                  <a:pos x="3" y="66"/>
                </a:cxn>
                <a:cxn ang="0">
                  <a:pos x="4" y="67"/>
                </a:cxn>
                <a:cxn ang="0">
                  <a:pos x="6" y="67"/>
                </a:cxn>
                <a:cxn ang="0">
                  <a:pos x="7" y="66"/>
                </a:cxn>
                <a:cxn ang="0">
                  <a:pos x="9" y="64"/>
                </a:cxn>
                <a:cxn ang="0">
                  <a:pos x="9" y="64"/>
                </a:cxn>
                <a:cxn ang="0">
                  <a:pos x="13" y="56"/>
                </a:cxn>
                <a:cxn ang="0">
                  <a:pos x="18" y="49"/>
                </a:cxn>
                <a:cxn ang="0">
                  <a:pos x="30" y="36"/>
                </a:cxn>
                <a:cxn ang="0">
                  <a:pos x="35" y="29"/>
                </a:cxn>
                <a:cxn ang="0">
                  <a:pos x="40" y="22"/>
                </a:cxn>
                <a:cxn ang="0">
                  <a:pos x="44" y="14"/>
                </a:cxn>
                <a:cxn ang="0">
                  <a:pos x="47" y="6"/>
                </a:cxn>
                <a:cxn ang="0">
                  <a:pos x="47" y="6"/>
                </a:cxn>
                <a:cxn ang="0">
                  <a:pos x="47" y="4"/>
                </a:cxn>
                <a:cxn ang="0">
                  <a:pos x="46" y="3"/>
                </a:cxn>
                <a:cxn ang="0">
                  <a:pos x="45" y="1"/>
                </a:cxn>
                <a:cxn ang="0">
                  <a:pos x="43" y="1"/>
                </a:cxn>
                <a:cxn ang="0">
                  <a:pos x="42" y="0"/>
                </a:cxn>
                <a:cxn ang="0">
                  <a:pos x="40" y="1"/>
                </a:cxn>
                <a:cxn ang="0">
                  <a:pos x="39" y="2"/>
                </a:cxn>
                <a:cxn ang="0">
                  <a:pos x="38" y="4"/>
                </a:cxn>
                <a:cxn ang="0">
                  <a:pos x="38" y="4"/>
                </a:cxn>
              </a:cxnLst>
              <a:rect l="0" t="0" r="r" b="b"/>
              <a:pathLst>
                <a:path w="47" h="67">
                  <a:moveTo>
                    <a:pt x="38" y="4"/>
                  </a:moveTo>
                  <a:lnTo>
                    <a:pt x="38" y="4"/>
                  </a:lnTo>
                  <a:lnTo>
                    <a:pt x="35" y="12"/>
                  </a:lnTo>
                  <a:lnTo>
                    <a:pt x="31" y="19"/>
                  </a:lnTo>
                  <a:lnTo>
                    <a:pt x="27" y="25"/>
                  </a:lnTo>
                  <a:lnTo>
                    <a:pt x="21" y="33"/>
                  </a:lnTo>
                  <a:lnTo>
                    <a:pt x="10" y="45"/>
                  </a:lnTo>
                  <a:lnTo>
                    <a:pt x="5" y="52"/>
                  </a:lnTo>
                  <a:lnTo>
                    <a:pt x="1" y="59"/>
                  </a:lnTo>
                  <a:lnTo>
                    <a:pt x="1" y="59"/>
                  </a:lnTo>
                  <a:lnTo>
                    <a:pt x="0" y="61"/>
                  </a:lnTo>
                  <a:lnTo>
                    <a:pt x="0" y="63"/>
                  </a:lnTo>
                  <a:lnTo>
                    <a:pt x="1" y="65"/>
                  </a:lnTo>
                  <a:lnTo>
                    <a:pt x="3" y="66"/>
                  </a:lnTo>
                  <a:lnTo>
                    <a:pt x="4" y="67"/>
                  </a:lnTo>
                  <a:lnTo>
                    <a:pt x="6" y="67"/>
                  </a:lnTo>
                  <a:lnTo>
                    <a:pt x="7" y="66"/>
                  </a:lnTo>
                  <a:lnTo>
                    <a:pt x="9" y="64"/>
                  </a:lnTo>
                  <a:lnTo>
                    <a:pt x="9" y="64"/>
                  </a:lnTo>
                  <a:lnTo>
                    <a:pt x="13" y="56"/>
                  </a:lnTo>
                  <a:lnTo>
                    <a:pt x="18" y="49"/>
                  </a:lnTo>
                  <a:lnTo>
                    <a:pt x="30" y="36"/>
                  </a:lnTo>
                  <a:lnTo>
                    <a:pt x="35" y="29"/>
                  </a:lnTo>
                  <a:lnTo>
                    <a:pt x="40" y="22"/>
                  </a:lnTo>
                  <a:lnTo>
                    <a:pt x="44" y="14"/>
                  </a:lnTo>
                  <a:lnTo>
                    <a:pt x="47" y="6"/>
                  </a:lnTo>
                  <a:lnTo>
                    <a:pt x="47" y="6"/>
                  </a:lnTo>
                  <a:lnTo>
                    <a:pt x="47" y="4"/>
                  </a:lnTo>
                  <a:lnTo>
                    <a:pt x="46" y="3"/>
                  </a:lnTo>
                  <a:lnTo>
                    <a:pt x="45" y="1"/>
                  </a:lnTo>
                  <a:lnTo>
                    <a:pt x="43" y="1"/>
                  </a:lnTo>
                  <a:lnTo>
                    <a:pt x="42" y="0"/>
                  </a:lnTo>
                  <a:lnTo>
                    <a:pt x="40" y="1"/>
                  </a:lnTo>
                  <a:lnTo>
                    <a:pt x="39"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1" name="chenying0907 659"/>
            <p:cNvSpPr>
              <a:spLocks/>
            </p:cNvSpPr>
            <p:nvPr/>
          </p:nvSpPr>
          <p:spPr bwMode="auto">
            <a:xfrm>
              <a:off x="3554413" y="4284663"/>
              <a:ext cx="42863" cy="39688"/>
            </a:xfrm>
            <a:custGeom>
              <a:avLst/>
              <a:gdLst/>
              <a:ahLst/>
              <a:cxnLst>
                <a:cxn ang="0">
                  <a:pos x="72" y="2"/>
                </a:cxn>
                <a:cxn ang="0">
                  <a:pos x="72" y="2"/>
                </a:cxn>
                <a:cxn ang="0">
                  <a:pos x="39" y="32"/>
                </a:cxn>
                <a:cxn ang="0">
                  <a:pos x="6" y="63"/>
                </a:cxn>
                <a:cxn ang="0">
                  <a:pos x="6" y="63"/>
                </a:cxn>
                <a:cxn ang="0">
                  <a:pos x="5" y="64"/>
                </a:cxn>
                <a:cxn ang="0">
                  <a:pos x="5" y="64"/>
                </a:cxn>
                <a:cxn ang="0">
                  <a:pos x="1" y="68"/>
                </a:cxn>
                <a:cxn ang="0">
                  <a:pos x="1" y="68"/>
                </a:cxn>
                <a:cxn ang="0">
                  <a:pos x="0" y="70"/>
                </a:cxn>
                <a:cxn ang="0">
                  <a:pos x="0" y="74"/>
                </a:cxn>
                <a:cxn ang="0">
                  <a:pos x="2" y="76"/>
                </a:cxn>
                <a:cxn ang="0">
                  <a:pos x="4" y="77"/>
                </a:cxn>
                <a:cxn ang="0">
                  <a:pos x="4" y="77"/>
                </a:cxn>
                <a:cxn ang="0">
                  <a:pos x="8" y="76"/>
                </a:cxn>
                <a:cxn ang="0">
                  <a:pos x="11" y="75"/>
                </a:cxn>
                <a:cxn ang="0">
                  <a:pos x="12" y="73"/>
                </a:cxn>
                <a:cxn ang="0">
                  <a:pos x="13" y="69"/>
                </a:cxn>
                <a:cxn ang="0">
                  <a:pos x="13" y="69"/>
                </a:cxn>
                <a:cxn ang="0">
                  <a:pos x="46" y="39"/>
                </a:cxn>
                <a:cxn ang="0">
                  <a:pos x="78" y="8"/>
                </a:cxn>
                <a:cxn ang="0">
                  <a:pos x="78" y="8"/>
                </a:cxn>
                <a:cxn ang="0">
                  <a:pos x="80" y="6"/>
                </a:cxn>
                <a:cxn ang="0">
                  <a:pos x="80" y="5"/>
                </a:cxn>
                <a:cxn ang="0">
                  <a:pos x="79" y="3"/>
                </a:cxn>
                <a:cxn ang="0">
                  <a:pos x="78" y="2"/>
                </a:cxn>
                <a:cxn ang="0">
                  <a:pos x="77" y="1"/>
                </a:cxn>
                <a:cxn ang="0">
                  <a:pos x="75" y="0"/>
                </a:cxn>
                <a:cxn ang="0">
                  <a:pos x="74" y="0"/>
                </a:cxn>
                <a:cxn ang="0">
                  <a:pos x="72" y="2"/>
                </a:cxn>
                <a:cxn ang="0">
                  <a:pos x="72" y="2"/>
                </a:cxn>
              </a:cxnLst>
              <a:rect l="0" t="0" r="r" b="b"/>
              <a:pathLst>
                <a:path w="80" h="77">
                  <a:moveTo>
                    <a:pt x="72" y="2"/>
                  </a:moveTo>
                  <a:lnTo>
                    <a:pt x="72" y="2"/>
                  </a:lnTo>
                  <a:lnTo>
                    <a:pt x="39" y="32"/>
                  </a:lnTo>
                  <a:lnTo>
                    <a:pt x="6" y="63"/>
                  </a:lnTo>
                  <a:lnTo>
                    <a:pt x="6" y="63"/>
                  </a:lnTo>
                  <a:lnTo>
                    <a:pt x="5" y="64"/>
                  </a:lnTo>
                  <a:lnTo>
                    <a:pt x="5" y="64"/>
                  </a:lnTo>
                  <a:lnTo>
                    <a:pt x="1" y="68"/>
                  </a:lnTo>
                  <a:lnTo>
                    <a:pt x="1" y="68"/>
                  </a:lnTo>
                  <a:lnTo>
                    <a:pt x="0" y="70"/>
                  </a:lnTo>
                  <a:lnTo>
                    <a:pt x="0" y="74"/>
                  </a:lnTo>
                  <a:lnTo>
                    <a:pt x="2" y="76"/>
                  </a:lnTo>
                  <a:lnTo>
                    <a:pt x="4" y="77"/>
                  </a:lnTo>
                  <a:lnTo>
                    <a:pt x="4" y="77"/>
                  </a:lnTo>
                  <a:lnTo>
                    <a:pt x="8" y="76"/>
                  </a:lnTo>
                  <a:lnTo>
                    <a:pt x="11" y="75"/>
                  </a:lnTo>
                  <a:lnTo>
                    <a:pt x="12" y="73"/>
                  </a:lnTo>
                  <a:lnTo>
                    <a:pt x="13" y="69"/>
                  </a:lnTo>
                  <a:lnTo>
                    <a:pt x="13" y="69"/>
                  </a:lnTo>
                  <a:lnTo>
                    <a:pt x="46" y="39"/>
                  </a:lnTo>
                  <a:lnTo>
                    <a:pt x="78" y="8"/>
                  </a:lnTo>
                  <a:lnTo>
                    <a:pt x="78" y="8"/>
                  </a:lnTo>
                  <a:lnTo>
                    <a:pt x="80" y="6"/>
                  </a:lnTo>
                  <a:lnTo>
                    <a:pt x="80" y="5"/>
                  </a:lnTo>
                  <a:lnTo>
                    <a:pt x="79" y="3"/>
                  </a:lnTo>
                  <a:lnTo>
                    <a:pt x="78" y="2"/>
                  </a:lnTo>
                  <a:lnTo>
                    <a:pt x="77" y="1"/>
                  </a:lnTo>
                  <a:lnTo>
                    <a:pt x="75" y="0"/>
                  </a:lnTo>
                  <a:lnTo>
                    <a:pt x="74" y="0"/>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2" name="chenying0907 660"/>
            <p:cNvSpPr>
              <a:spLocks/>
            </p:cNvSpPr>
            <p:nvPr/>
          </p:nvSpPr>
          <p:spPr bwMode="auto">
            <a:xfrm>
              <a:off x="3606801" y="4284663"/>
              <a:ext cx="38100" cy="39688"/>
            </a:xfrm>
            <a:custGeom>
              <a:avLst/>
              <a:gdLst/>
              <a:ahLst/>
              <a:cxnLst>
                <a:cxn ang="0">
                  <a:pos x="65" y="0"/>
                </a:cxn>
                <a:cxn ang="0">
                  <a:pos x="65" y="0"/>
                </a:cxn>
                <a:cxn ang="0">
                  <a:pos x="60" y="3"/>
                </a:cxn>
                <a:cxn ang="0">
                  <a:pos x="55" y="6"/>
                </a:cxn>
                <a:cxn ang="0">
                  <a:pos x="45" y="14"/>
                </a:cxn>
                <a:cxn ang="0">
                  <a:pos x="37" y="22"/>
                </a:cxn>
                <a:cxn ang="0">
                  <a:pos x="31" y="31"/>
                </a:cxn>
                <a:cxn ang="0">
                  <a:pos x="17" y="51"/>
                </a:cxn>
                <a:cxn ang="0">
                  <a:pos x="10" y="60"/>
                </a:cxn>
                <a:cxn ang="0">
                  <a:pos x="1" y="68"/>
                </a:cxn>
                <a:cxn ang="0">
                  <a:pos x="1" y="68"/>
                </a:cxn>
                <a:cxn ang="0">
                  <a:pos x="0" y="70"/>
                </a:cxn>
                <a:cxn ang="0">
                  <a:pos x="0" y="74"/>
                </a:cxn>
                <a:cxn ang="0">
                  <a:pos x="2" y="76"/>
                </a:cxn>
                <a:cxn ang="0">
                  <a:pos x="5" y="77"/>
                </a:cxn>
                <a:cxn ang="0">
                  <a:pos x="9" y="77"/>
                </a:cxn>
                <a:cxn ang="0">
                  <a:pos x="9" y="77"/>
                </a:cxn>
                <a:cxn ang="0">
                  <a:pos x="12" y="76"/>
                </a:cxn>
                <a:cxn ang="0">
                  <a:pos x="13" y="74"/>
                </a:cxn>
                <a:cxn ang="0">
                  <a:pos x="14" y="71"/>
                </a:cxn>
                <a:cxn ang="0">
                  <a:pos x="13" y="69"/>
                </a:cxn>
                <a:cxn ang="0">
                  <a:pos x="13" y="69"/>
                </a:cxn>
                <a:cxn ang="0">
                  <a:pos x="21" y="62"/>
                </a:cxn>
                <a:cxn ang="0">
                  <a:pos x="26" y="53"/>
                </a:cxn>
                <a:cxn ang="0">
                  <a:pos x="38" y="36"/>
                </a:cxn>
                <a:cxn ang="0">
                  <a:pos x="44" y="28"/>
                </a:cxn>
                <a:cxn ang="0">
                  <a:pos x="51" y="21"/>
                </a:cxn>
                <a:cxn ang="0">
                  <a:pos x="59" y="15"/>
                </a:cxn>
                <a:cxn ang="0">
                  <a:pos x="68" y="10"/>
                </a:cxn>
                <a:cxn ang="0">
                  <a:pos x="68" y="10"/>
                </a:cxn>
                <a:cxn ang="0">
                  <a:pos x="69" y="8"/>
                </a:cxn>
                <a:cxn ang="0">
                  <a:pos x="70" y="7"/>
                </a:cxn>
                <a:cxn ang="0">
                  <a:pos x="71" y="3"/>
                </a:cxn>
                <a:cxn ang="0">
                  <a:pos x="70" y="2"/>
                </a:cxn>
                <a:cxn ang="0">
                  <a:pos x="69" y="1"/>
                </a:cxn>
                <a:cxn ang="0">
                  <a:pos x="67" y="0"/>
                </a:cxn>
                <a:cxn ang="0">
                  <a:pos x="65" y="0"/>
                </a:cxn>
                <a:cxn ang="0">
                  <a:pos x="65" y="0"/>
                </a:cxn>
              </a:cxnLst>
              <a:rect l="0" t="0" r="r" b="b"/>
              <a:pathLst>
                <a:path w="71" h="77">
                  <a:moveTo>
                    <a:pt x="65" y="0"/>
                  </a:moveTo>
                  <a:lnTo>
                    <a:pt x="65" y="0"/>
                  </a:lnTo>
                  <a:lnTo>
                    <a:pt x="60" y="3"/>
                  </a:lnTo>
                  <a:lnTo>
                    <a:pt x="55" y="6"/>
                  </a:lnTo>
                  <a:lnTo>
                    <a:pt x="45" y="14"/>
                  </a:lnTo>
                  <a:lnTo>
                    <a:pt x="37" y="22"/>
                  </a:lnTo>
                  <a:lnTo>
                    <a:pt x="31" y="31"/>
                  </a:lnTo>
                  <a:lnTo>
                    <a:pt x="17" y="51"/>
                  </a:lnTo>
                  <a:lnTo>
                    <a:pt x="10" y="60"/>
                  </a:lnTo>
                  <a:lnTo>
                    <a:pt x="1" y="68"/>
                  </a:lnTo>
                  <a:lnTo>
                    <a:pt x="1" y="68"/>
                  </a:lnTo>
                  <a:lnTo>
                    <a:pt x="0" y="70"/>
                  </a:lnTo>
                  <a:lnTo>
                    <a:pt x="0" y="74"/>
                  </a:lnTo>
                  <a:lnTo>
                    <a:pt x="2" y="76"/>
                  </a:lnTo>
                  <a:lnTo>
                    <a:pt x="5" y="77"/>
                  </a:lnTo>
                  <a:lnTo>
                    <a:pt x="9" y="77"/>
                  </a:lnTo>
                  <a:lnTo>
                    <a:pt x="9" y="77"/>
                  </a:lnTo>
                  <a:lnTo>
                    <a:pt x="12" y="76"/>
                  </a:lnTo>
                  <a:lnTo>
                    <a:pt x="13" y="74"/>
                  </a:lnTo>
                  <a:lnTo>
                    <a:pt x="14" y="71"/>
                  </a:lnTo>
                  <a:lnTo>
                    <a:pt x="13" y="69"/>
                  </a:lnTo>
                  <a:lnTo>
                    <a:pt x="13" y="69"/>
                  </a:lnTo>
                  <a:lnTo>
                    <a:pt x="21" y="62"/>
                  </a:lnTo>
                  <a:lnTo>
                    <a:pt x="26" y="53"/>
                  </a:lnTo>
                  <a:lnTo>
                    <a:pt x="38" y="36"/>
                  </a:lnTo>
                  <a:lnTo>
                    <a:pt x="44" y="28"/>
                  </a:lnTo>
                  <a:lnTo>
                    <a:pt x="51" y="21"/>
                  </a:lnTo>
                  <a:lnTo>
                    <a:pt x="59" y="15"/>
                  </a:lnTo>
                  <a:lnTo>
                    <a:pt x="68" y="10"/>
                  </a:lnTo>
                  <a:lnTo>
                    <a:pt x="68" y="10"/>
                  </a:lnTo>
                  <a:lnTo>
                    <a:pt x="69" y="8"/>
                  </a:lnTo>
                  <a:lnTo>
                    <a:pt x="70" y="7"/>
                  </a:lnTo>
                  <a:lnTo>
                    <a:pt x="71" y="3"/>
                  </a:lnTo>
                  <a:lnTo>
                    <a:pt x="70" y="2"/>
                  </a:lnTo>
                  <a:lnTo>
                    <a:pt x="69" y="1"/>
                  </a:lnTo>
                  <a:lnTo>
                    <a:pt x="67" y="0"/>
                  </a:lnTo>
                  <a:lnTo>
                    <a:pt x="65" y="0"/>
                  </a:lnTo>
                  <a:lnTo>
                    <a:pt x="6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3" name="chenying0907 661"/>
            <p:cNvSpPr>
              <a:spLocks/>
            </p:cNvSpPr>
            <p:nvPr/>
          </p:nvSpPr>
          <p:spPr bwMode="auto">
            <a:xfrm>
              <a:off x="3654426" y="4281488"/>
              <a:ext cx="36513" cy="42863"/>
            </a:xfrm>
            <a:custGeom>
              <a:avLst/>
              <a:gdLst/>
              <a:ahLst/>
              <a:cxnLst>
                <a:cxn ang="0">
                  <a:pos x="57" y="4"/>
                </a:cxn>
                <a:cxn ang="0">
                  <a:pos x="57" y="4"/>
                </a:cxn>
                <a:cxn ang="0">
                  <a:pos x="56" y="9"/>
                </a:cxn>
                <a:cxn ang="0">
                  <a:pos x="53" y="15"/>
                </a:cxn>
                <a:cxn ang="0">
                  <a:pos x="49" y="19"/>
                </a:cxn>
                <a:cxn ang="0">
                  <a:pos x="45" y="23"/>
                </a:cxn>
                <a:cxn ang="0">
                  <a:pos x="36" y="30"/>
                </a:cxn>
                <a:cxn ang="0">
                  <a:pos x="28" y="37"/>
                </a:cxn>
                <a:cxn ang="0">
                  <a:pos x="28" y="37"/>
                </a:cxn>
                <a:cxn ang="0">
                  <a:pos x="19" y="46"/>
                </a:cxn>
                <a:cxn ang="0">
                  <a:pos x="13" y="54"/>
                </a:cxn>
                <a:cxn ang="0">
                  <a:pos x="1" y="73"/>
                </a:cxn>
                <a:cxn ang="0">
                  <a:pos x="1" y="73"/>
                </a:cxn>
                <a:cxn ang="0">
                  <a:pos x="0" y="75"/>
                </a:cxn>
                <a:cxn ang="0">
                  <a:pos x="1" y="79"/>
                </a:cxn>
                <a:cxn ang="0">
                  <a:pos x="3" y="80"/>
                </a:cxn>
                <a:cxn ang="0">
                  <a:pos x="6" y="80"/>
                </a:cxn>
                <a:cxn ang="0">
                  <a:pos x="6" y="80"/>
                </a:cxn>
                <a:cxn ang="0">
                  <a:pos x="9" y="79"/>
                </a:cxn>
                <a:cxn ang="0">
                  <a:pos x="12" y="77"/>
                </a:cxn>
                <a:cxn ang="0">
                  <a:pos x="13" y="74"/>
                </a:cxn>
                <a:cxn ang="0">
                  <a:pos x="14" y="70"/>
                </a:cxn>
                <a:cxn ang="0">
                  <a:pos x="14" y="70"/>
                </a:cxn>
                <a:cxn ang="0">
                  <a:pos x="14" y="70"/>
                </a:cxn>
                <a:cxn ang="0">
                  <a:pos x="14" y="70"/>
                </a:cxn>
                <a:cxn ang="0">
                  <a:pos x="20" y="61"/>
                </a:cxn>
                <a:cxn ang="0">
                  <a:pos x="27" y="53"/>
                </a:cxn>
                <a:cxn ang="0">
                  <a:pos x="34" y="44"/>
                </a:cxn>
                <a:cxn ang="0">
                  <a:pos x="42" y="37"/>
                </a:cxn>
                <a:cxn ang="0">
                  <a:pos x="42" y="37"/>
                </a:cxn>
                <a:cxn ang="0">
                  <a:pos x="50" y="30"/>
                </a:cxn>
                <a:cxn ang="0">
                  <a:pos x="58" y="23"/>
                </a:cxn>
                <a:cxn ang="0">
                  <a:pos x="61" y="19"/>
                </a:cxn>
                <a:cxn ang="0">
                  <a:pos x="64" y="15"/>
                </a:cxn>
                <a:cxn ang="0">
                  <a:pos x="66" y="9"/>
                </a:cxn>
                <a:cxn ang="0">
                  <a:pos x="67" y="4"/>
                </a:cxn>
                <a:cxn ang="0">
                  <a:pos x="67" y="4"/>
                </a:cxn>
                <a:cxn ang="0">
                  <a:pos x="66" y="2"/>
                </a:cxn>
                <a:cxn ang="0">
                  <a:pos x="66" y="1"/>
                </a:cxn>
                <a:cxn ang="0">
                  <a:pos x="64" y="0"/>
                </a:cxn>
                <a:cxn ang="0">
                  <a:pos x="62" y="0"/>
                </a:cxn>
                <a:cxn ang="0">
                  <a:pos x="59" y="1"/>
                </a:cxn>
                <a:cxn ang="0">
                  <a:pos x="58" y="2"/>
                </a:cxn>
                <a:cxn ang="0">
                  <a:pos x="57" y="4"/>
                </a:cxn>
                <a:cxn ang="0">
                  <a:pos x="57" y="4"/>
                </a:cxn>
              </a:cxnLst>
              <a:rect l="0" t="0" r="r" b="b"/>
              <a:pathLst>
                <a:path w="67" h="80">
                  <a:moveTo>
                    <a:pt x="57" y="4"/>
                  </a:moveTo>
                  <a:lnTo>
                    <a:pt x="57" y="4"/>
                  </a:lnTo>
                  <a:lnTo>
                    <a:pt x="56" y="9"/>
                  </a:lnTo>
                  <a:lnTo>
                    <a:pt x="53" y="15"/>
                  </a:lnTo>
                  <a:lnTo>
                    <a:pt x="49" y="19"/>
                  </a:lnTo>
                  <a:lnTo>
                    <a:pt x="45" y="23"/>
                  </a:lnTo>
                  <a:lnTo>
                    <a:pt x="36" y="30"/>
                  </a:lnTo>
                  <a:lnTo>
                    <a:pt x="28" y="37"/>
                  </a:lnTo>
                  <a:lnTo>
                    <a:pt x="28" y="37"/>
                  </a:lnTo>
                  <a:lnTo>
                    <a:pt x="19" y="46"/>
                  </a:lnTo>
                  <a:lnTo>
                    <a:pt x="13" y="54"/>
                  </a:lnTo>
                  <a:lnTo>
                    <a:pt x="1" y="73"/>
                  </a:lnTo>
                  <a:lnTo>
                    <a:pt x="1" y="73"/>
                  </a:lnTo>
                  <a:lnTo>
                    <a:pt x="0" y="75"/>
                  </a:lnTo>
                  <a:lnTo>
                    <a:pt x="1" y="79"/>
                  </a:lnTo>
                  <a:lnTo>
                    <a:pt x="3" y="80"/>
                  </a:lnTo>
                  <a:lnTo>
                    <a:pt x="6" y="80"/>
                  </a:lnTo>
                  <a:lnTo>
                    <a:pt x="6" y="80"/>
                  </a:lnTo>
                  <a:lnTo>
                    <a:pt x="9" y="79"/>
                  </a:lnTo>
                  <a:lnTo>
                    <a:pt x="12" y="77"/>
                  </a:lnTo>
                  <a:lnTo>
                    <a:pt x="13" y="74"/>
                  </a:lnTo>
                  <a:lnTo>
                    <a:pt x="14" y="70"/>
                  </a:lnTo>
                  <a:lnTo>
                    <a:pt x="14" y="70"/>
                  </a:lnTo>
                  <a:lnTo>
                    <a:pt x="14" y="70"/>
                  </a:lnTo>
                  <a:lnTo>
                    <a:pt x="14" y="70"/>
                  </a:lnTo>
                  <a:lnTo>
                    <a:pt x="20" y="61"/>
                  </a:lnTo>
                  <a:lnTo>
                    <a:pt x="27" y="53"/>
                  </a:lnTo>
                  <a:lnTo>
                    <a:pt x="34" y="44"/>
                  </a:lnTo>
                  <a:lnTo>
                    <a:pt x="42" y="37"/>
                  </a:lnTo>
                  <a:lnTo>
                    <a:pt x="42" y="37"/>
                  </a:lnTo>
                  <a:lnTo>
                    <a:pt x="50" y="30"/>
                  </a:lnTo>
                  <a:lnTo>
                    <a:pt x="58" y="23"/>
                  </a:lnTo>
                  <a:lnTo>
                    <a:pt x="61" y="19"/>
                  </a:lnTo>
                  <a:lnTo>
                    <a:pt x="64" y="15"/>
                  </a:lnTo>
                  <a:lnTo>
                    <a:pt x="66" y="9"/>
                  </a:lnTo>
                  <a:lnTo>
                    <a:pt x="67" y="4"/>
                  </a:lnTo>
                  <a:lnTo>
                    <a:pt x="67" y="4"/>
                  </a:lnTo>
                  <a:lnTo>
                    <a:pt x="66" y="2"/>
                  </a:lnTo>
                  <a:lnTo>
                    <a:pt x="66" y="1"/>
                  </a:lnTo>
                  <a:lnTo>
                    <a:pt x="64" y="0"/>
                  </a:lnTo>
                  <a:lnTo>
                    <a:pt x="62" y="0"/>
                  </a:lnTo>
                  <a:lnTo>
                    <a:pt x="59" y="1"/>
                  </a:lnTo>
                  <a:lnTo>
                    <a:pt x="58"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4" name="chenying0907 662"/>
            <p:cNvSpPr>
              <a:spLocks/>
            </p:cNvSpPr>
            <p:nvPr/>
          </p:nvSpPr>
          <p:spPr bwMode="auto">
            <a:xfrm>
              <a:off x="3692526" y="4284663"/>
              <a:ext cx="34925" cy="36513"/>
            </a:xfrm>
            <a:custGeom>
              <a:avLst/>
              <a:gdLst/>
              <a:ahLst/>
              <a:cxnLst>
                <a:cxn ang="0">
                  <a:pos x="57" y="5"/>
                </a:cxn>
                <a:cxn ang="0">
                  <a:pos x="57" y="5"/>
                </a:cxn>
                <a:cxn ang="0">
                  <a:pos x="57" y="7"/>
                </a:cxn>
                <a:cxn ang="0">
                  <a:pos x="55" y="11"/>
                </a:cxn>
                <a:cxn ang="0">
                  <a:pos x="52" y="16"/>
                </a:cxn>
                <a:cxn ang="0">
                  <a:pos x="42" y="24"/>
                </a:cxn>
                <a:cxn ang="0">
                  <a:pos x="42" y="24"/>
                </a:cxn>
                <a:cxn ang="0">
                  <a:pos x="31" y="35"/>
                </a:cxn>
                <a:cxn ang="0">
                  <a:pos x="20" y="46"/>
                </a:cxn>
                <a:cxn ang="0">
                  <a:pos x="20" y="46"/>
                </a:cxn>
                <a:cxn ang="0">
                  <a:pos x="13" y="51"/>
                </a:cxn>
                <a:cxn ang="0">
                  <a:pos x="5" y="58"/>
                </a:cxn>
                <a:cxn ang="0">
                  <a:pos x="2" y="62"/>
                </a:cxn>
                <a:cxn ang="0">
                  <a:pos x="0" y="66"/>
                </a:cxn>
                <a:cxn ang="0">
                  <a:pos x="0" y="67"/>
                </a:cxn>
                <a:cxn ang="0">
                  <a:pos x="0" y="69"/>
                </a:cxn>
                <a:cxn ang="0">
                  <a:pos x="2" y="70"/>
                </a:cxn>
                <a:cxn ang="0">
                  <a:pos x="4" y="71"/>
                </a:cxn>
                <a:cxn ang="0">
                  <a:pos x="4" y="71"/>
                </a:cxn>
                <a:cxn ang="0">
                  <a:pos x="5" y="71"/>
                </a:cxn>
                <a:cxn ang="0">
                  <a:pos x="7" y="70"/>
                </a:cxn>
                <a:cxn ang="0">
                  <a:pos x="8" y="69"/>
                </a:cxn>
                <a:cxn ang="0">
                  <a:pos x="9" y="68"/>
                </a:cxn>
                <a:cxn ang="0">
                  <a:pos x="9" y="68"/>
                </a:cxn>
                <a:cxn ang="0">
                  <a:pos x="9" y="68"/>
                </a:cxn>
                <a:cxn ang="0">
                  <a:pos x="9" y="68"/>
                </a:cxn>
                <a:cxn ang="0">
                  <a:pos x="11" y="65"/>
                </a:cxn>
                <a:cxn ang="0">
                  <a:pos x="11" y="65"/>
                </a:cxn>
                <a:cxn ang="0">
                  <a:pos x="20" y="59"/>
                </a:cxn>
                <a:cxn ang="0">
                  <a:pos x="20" y="59"/>
                </a:cxn>
                <a:cxn ang="0">
                  <a:pos x="40" y="39"/>
                </a:cxn>
                <a:cxn ang="0">
                  <a:pos x="40" y="39"/>
                </a:cxn>
                <a:cxn ang="0">
                  <a:pos x="49" y="32"/>
                </a:cxn>
                <a:cxn ang="0">
                  <a:pos x="57" y="24"/>
                </a:cxn>
                <a:cxn ang="0">
                  <a:pos x="60" y="20"/>
                </a:cxn>
                <a:cxn ang="0">
                  <a:pos x="63" y="15"/>
                </a:cxn>
                <a:cxn ang="0">
                  <a:pos x="65" y="11"/>
                </a:cxn>
                <a:cxn ang="0">
                  <a:pos x="66" y="5"/>
                </a:cxn>
                <a:cxn ang="0">
                  <a:pos x="66" y="5"/>
                </a:cxn>
                <a:cxn ang="0">
                  <a:pos x="66" y="3"/>
                </a:cxn>
                <a:cxn ang="0">
                  <a:pos x="65" y="1"/>
                </a:cxn>
                <a:cxn ang="0">
                  <a:pos x="64" y="1"/>
                </a:cxn>
                <a:cxn ang="0">
                  <a:pos x="62" y="0"/>
                </a:cxn>
                <a:cxn ang="0">
                  <a:pos x="59" y="1"/>
                </a:cxn>
                <a:cxn ang="0">
                  <a:pos x="58" y="3"/>
                </a:cxn>
                <a:cxn ang="0">
                  <a:pos x="57" y="5"/>
                </a:cxn>
                <a:cxn ang="0">
                  <a:pos x="57" y="5"/>
                </a:cxn>
              </a:cxnLst>
              <a:rect l="0" t="0" r="r" b="b"/>
              <a:pathLst>
                <a:path w="66" h="71">
                  <a:moveTo>
                    <a:pt x="57" y="5"/>
                  </a:moveTo>
                  <a:lnTo>
                    <a:pt x="57" y="5"/>
                  </a:lnTo>
                  <a:lnTo>
                    <a:pt x="57" y="7"/>
                  </a:lnTo>
                  <a:lnTo>
                    <a:pt x="55" y="11"/>
                  </a:lnTo>
                  <a:lnTo>
                    <a:pt x="52" y="16"/>
                  </a:lnTo>
                  <a:lnTo>
                    <a:pt x="42" y="24"/>
                  </a:lnTo>
                  <a:lnTo>
                    <a:pt x="42" y="24"/>
                  </a:lnTo>
                  <a:lnTo>
                    <a:pt x="31" y="35"/>
                  </a:lnTo>
                  <a:lnTo>
                    <a:pt x="20" y="46"/>
                  </a:lnTo>
                  <a:lnTo>
                    <a:pt x="20" y="46"/>
                  </a:lnTo>
                  <a:lnTo>
                    <a:pt x="13" y="51"/>
                  </a:lnTo>
                  <a:lnTo>
                    <a:pt x="5" y="58"/>
                  </a:lnTo>
                  <a:lnTo>
                    <a:pt x="2" y="62"/>
                  </a:lnTo>
                  <a:lnTo>
                    <a:pt x="0" y="66"/>
                  </a:lnTo>
                  <a:lnTo>
                    <a:pt x="0" y="67"/>
                  </a:lnTo>
                  <a:lnTo>
                    <a:pt x="0" y="69"/>
                  </a:lnTo>
                  <a:lnTo>
                    <a:pt x="2" y="70"/>
                  </a:lnTo>
                  <a:lnTo>
                    <a:pt x="4" y="71"/>
                  </a:lnTo>
                  <a:lnTo>
                    <a:pt x="4" y="71"/>
                  </a:lnTo>
                  <a:lnTo>
                    <a:pt x="5" y="71"/>
                  </a:lnTo>
                  <a:lnTo>
                    <a:pt x="7" y="70"/>
                  </a:lnTo>
                  <a:lnTo>
                    <a:pt x="8" y="69"/>
                  </a:lnTo>
                  <a:lnTo>
                    <a:pt x="9" y="68"/>
                  </a:lnTo>
                  <a:lnTo>
                    <a:pt x="9" y="68"/>
                  </a:lnTo>
                  <a:lnTo>
                    <a:pt x="9" y="68"/>
                  </a:lnTo>
                  <a:lnTo>
                    <a:pt x="9" y="68"/>
                  </a:lnTo>
                  <a:lnTo>
                    <a:pt x="11" y="65"/>
                  </a:lnTo>
                  <a:lnTo>
                    <a:pt x="11" y="65"/>
                  </a:lnTo>
                  <a:lnTo>
                    <a:pt x="20" y="59"/>
                  </a:lnTo>
                  <a:lnTo>
                    <a:pt x="20" y="59"/>
                  </a:lnTo>
                  <a:lnTo>
                    <a:pt x="40" y="39"/>
                  </a:lnTo>
                  <a:lnTo>
                    <a:pt x="40" y="39"/>
                  </a:lnTo>
                  <a:lnTo>
                    <a:pt x="49" y="32"/>
                  </a:lnTo>
                  <a:lnTo>
                    <a:pt x="57" y="24"/>
                  </a:lnTo>
                  <a:lnTo>
                    <a:pt x="60" y="20"/>
                  </a:lnTo>
                  <a:lnTo>
                    <a:pt x="63" y="15"/>
                  </a:lnTo>
                  <a:lnTo>
                    <a:pt x="65" y="11"/>
                  </a:lnTo>
                  <a:lnTo>
                    <a:pt x="66" y="5"/>
                  </a:lnTo>
                  <a:lnTo>
                    <a:pt x="66" y="5"/>
                  </a:lnTo>
                  <a:lnTo>
                    <a:pt x="66" y="3"/>
                  </a:lnTo>
                  <a:lnTo>
                    <a:pt x="65" y="1"/>
                  </a:lnTo>
                  <a:lnTo>
                    <a:pt x="64" y="1"/>
                  </a:lnTo>
                  <a:lnTo>
                    <a:pt x="62" y="0"/>
                  </a:lnTo>
                  <a:lnTo>
                    <a:pt x="59" y="1"/>
                  </a:lnTo>
                  <a:lnTo>
                    <a:pt x="58" y="3"/>
                  </a:lnTo>
                  <a:lnTo>
                    <a:pt x="57" y="5"/>
                  </a:lnTo>
                  <a:lnTo>
                    <a:pt x="5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5" name="chenying0907 663"/>
            <p:cNvSpPr>
              <a:spLocks/>
            </p:cNvSpPr>
            <p:nvPr/>
          </p:nvSpPr>
          <p:spPr bwMode="auto">
            <a:xfrm>
              <a:off x="3748088" y="4289425"/>
              <a:ext cx="30163" cy="36513"/>
            </a:xfrm>
            <a:custGeom>
              <a:avLst/>
              <a:gdLst/>
              <a:ahLst/>
              <a:cxnLst>
                <a:cxn ang="0">
                  <a:pos x="48" y="2"/>
                </a:cxn>
                <a:cxn ang="0">
                  <a:pos x="48" y="2"/>
                </a:cxn>
                <a:cxn ang="0">
                  <a:pos x="36" y="17"/>
                </a:cxn>
                <a:cxn ang="0">
                  <a:pos x="24" y="33"/>
                </a:cxn>
                <a:cxn ang="0">
                  <a:pos x="24" y="33"/>
                </a:cxn>
                <a:cxn ang="0">
                  <a:pos x="19" y="39"/>
                </a:cxn>
                <a:cxn ang="0">
                  <a:pos x="14" y="44"/>
                </a:cxn>
                <a:cxn ang="0">
                  <a:pos x="2" y="55"/>
                </a:cxn>
                <a:cxn ang="0">
                  <a:pos x="2" y="55"/>
                </a:cxn>
                <a:cxn ang="0">
                  <a:pos x="0" y="59"/>
                </a:cxn>
                <a:cxn ang="0">
                  <a:pos x="0" y="63"/>
                </a:cxn>
                <a:cxn ang="0">
                  <a:pos x="1" y="66"/>
                </a:cxn>
                <a:cxn ang="0">
                  <a:pos x="4" y="68"/>
                </a:cxn>
                <a:cxn ang="0">
                  <a:pos x="7" y="69"/>
                </a:cxn>
                <a:cxn ang="0">
                  <a:pos x="10" y="68"/>
                </a:cxn>
                <a:cxn ang="0">
                  <a:pos x="12" y="66"/>
                </a:cxn>
                <a:cxn ang="0">
                  <a:pos x="14" y="62"/>
                </a:cxn>
                <a:cxn ang="0">
                  <a:pos x="14" y="62"/>
                </a:cxn>
                <a:cxn ang="0">
                  <a:pos x="14" y="59"/>
                </a:cxn>
                <a:cxn ang="0">
                  <a:pos x="13" y="57"/>
                </a:cxn>
                <a:cxn ang="0">
                  <a:pos x="13" y="57"/>
                </a:cxn>
                <a:cxn ang="0">
                  <a:pos x="16" y="53"/>
                </a:cxn>
                <a:cxn ang="0">
                  <a:pos x="16" y="53"/>
                </a:cxn>
                <a:cxn ang="0">
                  <a:pos x="20" y="50"/>
                </a:cxn>
                <a:cxn ang="0">
                  <a:pos x="23" y="47"/>
                </a:cxn>
                <a:cxn ang="0">
                  <a:pos x="26" y="44"/>
                </a:cxn>
                <a:cxn ang="0">
                  <a:pos x="29" y="41"/>
                </a:cxn>
                <a:cxn ang="0">
                  <a:pos x="29" y="41"/>
                </a:cxn>
                <a:cxn ang="0">
                  <a:pos x="43" y="23"/>
                </a:cxn>
                <a:cxn ang="0">
                  <a:pos x="56" y="6"/>
                </a:cxn>
                <a:cxn ang="0">
                  <a:pos x="56" y="6"/>
                </a:cxn>
                <a:cxn ang="0">
                  <a:pos x="56" y="4"/>
                </a:cxn>
                <a:cxn ang="0">
                  <a:pos x="56" y="3"/>
                </a:cxn>
                <a:cxn ang="0">
                  <a:pos x="55" y="1"/>
                </a:cxn>
                <a:cxn ang="0">
                  <a:pos x="54" y="0"/>
                </a:cxn>
                <a:cxn ang="0">
                  <a:pos x="53" y="0"/>
                </a:cxn>
                <a:cxn ang="0">
                  <a:pos x="51" y="0"/>
                </a:cxn>
                <a:cxn ang="0">
                  <a:pos x="49" y="0"/>
                </a:cxn>
                <a:cxn ang="0">
                  <a:pos x="48" y="2"/>
                </a:cxn>
                <a:cxn ang="0">
                  <a:pos x="48" y="2"/>
                </a:cxn>
              </a:cxnLst>
              <a:rect l="0" t="0" r="r" b="b"/>
              <a:pathLst>
                <a:path w="56" h="69">
                  <a:moveTo>
                    <a:pt x="48" y="2"/>
                  </a:moveTo>
                  <a:lnTo>
                    <a:pt x="48" y="2"/>
                  </a:lnTo>
                  <a:lnTo>
                    <a:pt x="36" y="17"/>
                  </a:lnTo>
                  <a:lnTo>
                    <a:pt x="24" y="33"/>
                  </a:lnTo>
                  <a:lnTo>
                    <a:pt x="24" y="33"/>
                  </a:lnTo>
                  <a:lnTo>
                    <a:pt x="19" y="39"/>
                  </a:lnTo>
                  <a:lnTo>
                    <a:pt x="14" y="44"/>
                  </a:lnTo>
                  <a:lnTo>
                    <a:pt x="2" y="55"/>
                  </a:lnTo>
                  <a:lnTo>
                    <a:pt x="2" y="55"/>
                  </a:lnTo>
                  <a:lnTo>
                    <a:pt x="0" y="59"/>
                  </a:lnTo>
                  <a:lnTo>
                    <a:pt x="0" y="63"/>
                  </a:lnTo>
                  <a:lnTo>
                    <a:pt x="1" y="66"/>
                  </a:lnTo>
                  <a:lnTo>
                    <a:pt x="4" y="68"/>
                  </a:lnTo>
                  <a:lnTo>
                    <a:pt x="7" y="69"/>
                  </a:lnTo>
                  <a:lnTo>
                    <a:pt x="10" y="68"/>
                  </a:lnTo>
                  <a:lnTo>
                    <a:pt x="12" y="66"/>
                  </a:lnTo>
                  <a:lnTo>
                    <a:pt x="14" y="62"/>
                  </a:lnTo>
                  <a:lnTo>
                    <a:pt x="14" y="62"/>
                  </a:lnTo>
                  <a:lnTo>
                    <a:pt x="14" y="59"/>
                  </a:lnTo>
                  <a:lnTo>
                    <a:pt x="13" y="57"/>
                  </a:lnTo>
                  <a:lnTo>
                    <a:pt x="13" y="57"/>
                  </a:lnTo>
                  <a:lnTo>
                    <a:pt x="16" y="53"/>
                  </a:lnTo>
                  <a:lnTo>
                    <a:pt x="16" y="53"/>
                  </a:lnTo>
                  <a:lnTo>
                    <a:pt x="20" y="50"/>
                  </a:lnTo>
                  <a:lnTo>
                    <a:pt x="23" y="47"/>
                  </a:lnTo>
                  <a:lnTo>
                    <a:pt x="26" y="44"/>
                  </a:lnTo>
                  <a:lnTo>
                    <a:pt x="29" y="41"/>
                  </a:lnTo>
                  <a:lnTo>
                    <a:pt x="29" y="41"/>
                  </a:lnTo>
                  <a:lnTo>
                    <a:pt x="43" y="23"/>
                  </a:lnTo>
                  <a:lnTo>
                    <a:pt x="56" y="6"/>
                  </a:lnTo>
                  <a:lnTo>
                    <a:pt x="56" y="6"/>
                  </a:lnTo>
                  <a:lnTo>
                    <a:pt x="56" y="4"/>
                  </a:lnTo>
                  <a:lnTo>
                    <a:pt x="56" y="3"/>
                  </a:lnTo>
                  <a:lnTo>
                    <a:pt x="55" y="1"/>
                  </a:lnTo>
                  <a:lnTo>
                    <a:pt x="54" y="0"/>
                  </a:lnTo>
                  <a:lnTo>
                    <a:pt x="53" y="0"/>
                  </a:lnTo>
                  <a:lnTo>
                    <a:pt x="51" y="0"/>
                  </a:lnTo>
                  <a:lnTo>
                    <a:pt x="49"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6" name="chenying0907 664"/>
            <p:cNvSpPr>
              <a:spLocks/>
            </p:cNvSpPr>
            <p:nvPr/>
          </p:nvSpPr>
          <p:spPr bwMode="auto">
            <a:xfrm>
              <a:off x="3787776" y="4284663"/>
              <a:ext cx="30163" cy="42863"/>
            </a:xfrm>
            <a:custGeom>
              <a:avLst/>
              <a:gdLst/>
              <a:ahLst/>
              <a:cxnLst>
                <a:cxn ang="0">
                  <a:pos x="47" y="3"/>
                </a:cxn>
                <a:cxn ang="0">
                  <a:pos x="47" y="3"/>
                </a:cxn>
                <a:cxn ang="0">
                  <a:pos x="43" y="10"/>
                </a:cxn>
                <a:cxn ang="0">
                  <a:pos x="39" y="16"/>
                </a:cxn>
                <a:cxn ang="0">
                  <a:pos x="30" y="27"/>
                </a:cxn>
                <a:cxn ang="0">
                  <a:pos x="30" y="27"/>
                </a:cxn>
                <a:cxn ang="0">
                  <a:pos x="27" y="31"/>
                </a:cxn>
                <a:cxn ang="0">
                  <a:pos x="25" y="36"/>
                </a:cxn>
                <a:cxn ang="0">
                  <a:pos x="21" y="41"/>
                </a:cxn>
                <a:cxn ang="0">
                  <a:pos x="18" y="45"/>
                </a:cxn>
                <a:cxn ang="0">
                  <a:pos x="18" y="45"/>
                </a:cxn>
                <a:cxn ang="0">
                  <a:pos x="12" y="52"/>
                </a:cxn>
                <a:cxn ang="0">
                  <a:pos x="6" y="59"/>
                </a:cxn>
                <a:cxn ang="0">
                  <a:pos x="2" y="66"/>
                </a:cxn>
                <a:cxn ang="0">
                  <a:pos x="0" y="70"/>
                </a:cxn>
                <a:cxn ang="0">
                  <a:pos x="0" y="76"/>
                </a:cxn>
                <a:cxn ang="0">
                  <a:pos x="0" y="76"/>
                </a:cxn>
                <a:cxn ang="0">
                  <a:pos x="0" y="78"/>
                </a:cxn>
                <a:cxn ang="0">
                  <a:pos x="1" y="79"/>
                </a:cxn>
                <a:cxn ang="0">
                  <a:pos x="2" y="80"/>
                </a:cxn>
                <a:cxn ang="0">
                  <a:pos x="4" y="80"/>
                </a:cxn>
                <a:cxn ang="0">
                  <a:pos x="7" y="79"/>
                </a:cxn>
                <a:cxn ang="0">
                  <a:pos x="8" y="78"/>
                </a:cxn>
                <a:cxn ang="0">
                  <a:pos x="9" y="76"/>
                </a:cxn>
                <a:cxn ang="0">
                  <a:pos x="9" y="76"/>
                </a:cxn>
                <a:cxn ang="0">
                  <a:pos x="10" y="70"/>
                </a:cxn>
                <a:cxn ang="0">
                  <a:pos x="12" y="66"/>
                </a:cxn>
                <a:cxn ang="0">
                  <a:pos x="18" y="58"/>
                </a:cxn>
                <a:cxn ang="0">
                  <a:pos x="25" y="51"/>
                </a:cxn>
                <a:cxn ang="0">
                  <a:pos x="31" y="43"/>
                </a:cxn>
                <a:cxn ang="0">
                  <a:pos x="31" y="43"/>
                </a:cxn>
                <a:cxn ang="0">
                  <a:pos x="37" y="33"/>
                </a:cxn>
                <a:cxn ang="0">
                  <a:pos x="44" y="24"/>
                </a:cxn>
                <a:cxn ang="0">
                  <a:pos x="50" y="16"/>
                </a:cxn>
                <a:cxn ang="0">
                  <a:pos x="54" y="11"/>
                </a:cxn>
                <a:cxn ang="0">
                  <a:pos x="57" y="5"/>
                </a:cxn>
                <a:cxn ang="0">
                  <a:pos x="57" y="5"/>
                </a:cxn>
                <a:cxn ang="0">
                  <a:pos x="57" y="3"/>
                </a:cxn>
                <a:cxn ang="0">
                  <a:pos x="56" y="2"/>
                </a:cxn>
                <a:cxn ang="0">
                  <a:pos x="55" y="0"/>
                </a:cxn>
                <a:cxn ang="0">
                  <a:pos x="54" y="0"/>
                </a:cxn>
                <a:cxn ang="0">
                  <a:pos x="49" y="0"/>
                </a:cxn>
                <a:cxn ang="0">
                  <a:pos x="48" y="1"/>
                </a:cxn>
                <a:cxn ang="0">
                  <a:pos x="47" y="3"/>
                </a:cxn>
                <a:cxn ang="0">
                  <a:pos x="47" y="3"/>
                </a:cxn>
              </a:cxnLst>
              <a:rect l="0" t="0" r="r" b="b"/>
              <a:pathLst>
                <a:path w="57" h="80">
                  <a:moveTo>
                    <a:pt x="47" y="3"/>
                  </a:moveTo>
                  <a:lnTo>
                    <a:pt x="47" y="3"/>
                  </a:lnTo>
                  <a:lnTo>
                    <a:pt x="43" y="10"/>
                  </a:lnTo>
                  <a:lnTo>
                    <a:pt x="39" y="16"/>
                  </a:lnTo>
                  <a:lnTo>
                    <a:pt x="30" y="27"/>
                  </a:lnTo>
                  <a:lnTo>
                    <a:pt x="30" y="27"/>
                  </a:lnTo>
                  <a:lnTo>
                    <a:pt x="27" y="31"/>
                  </a:lnTo>
                  <a:lnTo>
                    <a:pt x="25" y="36"/>
                  </a:lnTo>
                  <a:lnTo>
                    <a:pt x="21" y="41"/>
                  </a:lnTo>
                  <a:lnTo>
                    <a:pt x="18" y="45"/>
                  </a:lnTo>
                  <a:lnTo>
                    <a:pt x="18" y="45"/>
                  </a:lnTo>
                  <a:lnTo>
                    <a:pt x="12" y="52"/>
                  </a:lnTo>
                  <a:lnTo>
                    <a:pt x="6" y="59"/>
                  </a:lnTo>
                  <a:lnTo>
                    <a:pt x="2" y="66"/>
                  </a:lnTo>
                  <a:lnTo>
                    <a:pt x="0" y="70"/>
                  </a:lnTo>
                  <a:lnTo>
                    <a:pt x="0" y="76"/>
                  </a:lnTo>
                  <a:lnTo>
                    <a:pt x="0" y="76"/>
                  </a:lnTo>
                  <a:lnTo>
                    <a:pt x="0" y="78"/>
                  </a:lnTo>
                  <a:lnTo>
                    <a:pt x="1" y="79"/>
                  </a:lnTo>
                  <a:lnTo>
                    <a:pt x="2" y="80"/>
                  </a:lnTo>
                  <a:lnTo>
                    <a:pt x="4" y="80"/>
                  </a:lnTo>
                  <a:lnTo>
                    <a:pt x="7" y="79"/>
                  </a:lnTo>
                  <a:lnTo>
                    <a:pt x="8" y="78"/>
                  </a:lnTo>
                  <a:lnTo>
                    <a:pt x="9" y="76"/>
                  </a:lnTo>
                  <a:lnTo>
                    <a:pt x="9" y="76"/>
                  </a:lnTo>
                  <a:lnTo>
                    <a:pt x="10" y="70"/>
                  </a:lnTo>
                  <a:lnTo>
                    <a:pt x="12" y="66"/>
                  </a:lnTo>
                  <a:lnTo>
                    <a:pt x="18" y="58"/>
                  </a:lnTo>
                  <a:lnTo>
                    <a:pt x="25" y="51"/>
                  </a:lnTo>
                  <a:lnTo>
                    <a:pt x="31" y="43"/>
                  </a:lnTo>
                  <a:lnTo>
                    <a:pt x="31" y="43"/>
                  </a:lnTo>
                  <a:lnTo>
                    <a:pt x="37" y="33"/>
                  </a:lnTo>
                  <a:lnTo>
                    <a:pt x="44" y="24"/>
                  </a:lnTo>
                  <a:lnTo>
                    <a:pt x="50" y="16"/>
                  </a:lnTo>
                  <a:lnTo>
                    <a:pt x="54" y="11"/>
                  </a:lnTo>
                  <a:lnTo>
                    <a:pt x="57" y="5"/>
                  </a:lnTo>
                  <a:lnTo>
                    <a:pt x="57" y="5"/>
                  </a:lnTo>
                  <a:lnTo>
                    <a:pt x="57" y="3"/>
                  </a:lnTo>
                  <a:lnTo>
                    <a:pt x="56" y="2"/>
                  </a:lnTo>
                  <a:lnTo>
                    <a:pt x="55" y="0"/>
                  </a:lnTo>
                  <a:lnTo>
                    <a:pt x="54" y="0"/>
                  </a:lnTo>
                  <a:lnTo>
                    <a:pt x="49" y="0"/>
                  </a:lnTo>
                  <a:lnTo>
                    <a:pt x="48" y="1"/>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7" name="chenying0907 665"/>
            <p:cNvSpPr>
              <a:spLocks/>
            </p:cNvSpPr>
            <p:nvPr/>
          </p:nvSpPr>
          <p:spPr bwMode="auto">
            <a:xfrm>
              <a:off x="3838576" y="4281488"/>
              <a:ext cx="26988" cy="42863"/>
            </a:xfrm>
            <a:custGeom>
              <a:avLst/>
              <a:gdLst/>
              <a:ahLst/>
              <a:cxnLst>
                <a:cxn ang="0">
                  <a:pos x="43" y="2"/>
                </a:cxn>
                <a:cxn ang="0">
                  <a:pos x="43" y="2"/>
                </a:cxn>
                <a:cxn ang="0">
                  <a:pos x="32" y="20"/>
                </a:cxn>
                <a:cxn ang="0">
                  <a:pos x="20" y="37"/>
                </a:cxn>
                <a:cxn ang="0">
                  <a:pos x="9" y="55"/>
                </a:cxn>
                <a:cxn ang="0">
                  <a:pos x="4" y="64"/>
                </a:cxn>
                <a:cxn ang="0">
                  <a:pos x="1" y="74"/>
                </a:cxn>
                <a:cxn ang="0">
                  <a:pos x="1" y="74"/>
                </a:cxn>
                <a:cxn ang="0">
                  <a:pos x="0" y="77"/>
                </a:cxn>
                <a:cxn ang="0">
                  <a:pos x="1" y="78"/>
                </a:cxn>
                <a:cxn ang="0">
                  <a:pos x="2" y="79"/>
                </a:cxn>
                <a:cxn ang="0">
                  <a:pos x="3" y="80"/>
                </a:cxn>
                <a:cxn ang="0">
                  <a:pos x="7" y="80"/>
                </a:cxn>
                <a:cxn ang="0">
                  <a:pos x="8" y="79"/>
                </a:cxn>
                <a:cxn ang="0">
                  <a:pos x="9" y="77"/>
                </a:cxn>
                <a:cxn ang="0">
                  <a:pos x="9" y="77"/>
                </a:cxn>
                <a:cxn ang="0">
                  <a:pos x="13" y="67"/>
                </a:cxn>
                <a:cxn ang="0">
                  <a:pos x="18" y="58"/>
                </a:cxn>
                <a:cxn ang="0">
                  <a:pos x="29" y="40"/>
                </a:cxn>
                <a:cxn ang="0">
                  <a:pos x="40" y="24"/>
                </a:cxn>
                <a:cxn ang="0">
                  <a:pos x="51" y="6"/>
                </a:cxn>
                <a:cxn ang="0">
                  <a:pos x="51" y="6"/>
                </a:cxn>
                <a:cxn ang="0">
                  <a:pos x="52" y="5"/>
                </a:cxn>
                <a:cxn ang="0">
                  <a:pos x="52" y="3"/>
                </a:cxn>
                <a:cxn ang="0">
                  <a:pos x="51" y="1"/>
                </a:cxn>
                <a:cxn ang="0">
                  <a:pos x="50" y="0"/>
                </a:cxn>
                <a:cxn ang="0">
                  <a:pos x="48" y="0"/>
                </a:cxn>
                <a:cxn ang="0">
                  <a:pos x="46" y="0"/>
                </a:cxn>
                <a:cxn ang="0">
                  <a:pos x="45" y="0"/>
                </a:cxn>
                <a:cxn ang="0">
                  <a:pos x="43" y="2"/>
                </a:cxn>
                <a:cxn ang="0">
                  <a:pos x="43" y="2"/>
                </a:cxn>
              </a:cxnLst>
              <a:rect l="0" t="0" r="r" b="b"/>
              <a:pathLst>
                <a:path w="52" h="80">
                  <a:moveTo>
                    <a:pt x="43" y="2"/>
                  </a:moveTo>
                  <a:lnTo>
                    <a:pt x="43" y="2"/>
                  </a:lnTo>
                  <a:lnTo>
                    <a:pt x="32" y="20"/>
                  </a:lnTo>
                  <a:lnTo>
                    <a:pt x="20" y="37"/>
                  </a:lnTo>
                  <a:lnTo>
                    <a:pt x="9" y="55"/>
                  </a:lnTo>
                  <a:lnTo>
                    <a:pt x="4" y="64"/>
                  </a:lnTo>
                  <a:lnTo>
                    <a:pt x="1" y="74"/>
                  </a:lnTo>
                  <a:lnTo>
                    <a:pt x="1" y="74"/>
                  </a:lnTo>
                  <a:lnTo>
                    <a:pt x="0" y="77"/>
                  </a:lnTo>
                  <a:lnTo>
                    <a:pt x="1" y="78"/>
                  </a:lnTo>
                  <a:lnTo>
                    <a:pt x="2" y="79"/>
                  </a:lnTo>
                  <a:lnTo>
                    <a:pt x="3" y="80"/>
                  </a:lnTo>
                  <a:lnTo>
                    <a:pt x="7" y="80"/>
                  </a:lnTo>
                  <a:lnTo>
                    <a:pt x="8" y="79"/>
                  </a:lnTo>
                  <a:lnTo>
                    <a:pt x="9" y="77"/>
                  </a:lnTo>
                  <a:lnTo>
                    <a:pt x="9" y="77"/>
                  </a:lnTo>
                  <a:lnTo>
                    <a:pt x="13" y="67"/>
                  </a:lnTo>
                  <a:lnTo>
                    <a:pt x="18" y="58"/>
                  </a:lnTo>
                  <a:lnTo>
                    <a:pt x="29" y="40"/>
                  </a:lnTo>
                  <a:lnTo>
                    <a:pt x="40" y="24"/>
                  </a:lnTo>
                  <a:lnTo>
                    <a:pt x="51" y="6"/>
                  </a:lnTo>
                  <a:lnTo>
                    <a:pt x="51" y="6"/>
                  </a:lnTo>
                  <a:lnTo>
                    <a:pt x="52" y="5"/>
                  </a:lnTo>
                  <a:lnTo>
                    <a:pt x="52" y="3"/>
                  </a:lnTo>
                  <a:lnTo>
                    <a:pt x="51" y="1"/>
                  </a:lnTo>
                  <a:lnTo>
                    <a:pt x="50" y="0"/>
                  </a:lnTo>
                  <a:lnTo>
                    <a:pt x="48" y="0"/>
                  </a:lnTo>
                  <a:lnTo>
                    <a:pt x="46" y="0"/>
                  </a:lnTo>
                  <a:lnTo>
                    <a:pt x="45" y="0"/>
                  </a:lnTo>
                  <a:lnTo>
                    <a:pt x="43" y="2"/>
                  </a:lnTo>
                  <a:lnTo>
                    <a:pt x="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8" name="chenying0907 666"/>
            <p:cNvSpPr>
              <a:spLocks/>
            </p:cNvSpPr>
            <p:nvPr/>
          </p:nvSpPr>
          <p:spPr bwMode="auto">
            <a:xfrm>
              <a:off x="3865563" y="4281488"/>
              <a:ext cx="22225" cy="34925"/>
            </a:xfrm>
            <a:custGeom>
              <a:avLst/>
              <a:gdLst/>
              <a:ahLst/>
              <a:cxnLst>
                <a:cxn ang="0">
                  <a:pos x="34" y="4"/>
                </a:cxn>
                <a:cxn ang="0">
                  <a:pos x="34" y="4"/>
                </a:cxn>
                <a:cxn ang="0">
                  <a:pos x="31" y="10"/>
                </a:cxn>
                <a:cxn ang="0">
                  <a:pos x="28" y="15"/>
                </a:cxn>
                <a:cxn ang="0">
                  <a:pos x="24" y="19"/>
                </a:cxn>
                <a:cxn ang="0">
                  <a:pos x="20" y="22"/>
                </a:cxn>
                <a:cxn ang="0">
                  <a:pos x="20" y="22"/>
                </a:cxn>
                <a:cxn ang="0">
                  <a:pos x="17" y="24"/>
                </a:cxn>
                <a:cxn ang="0">
                  <a:pos x="16" y="25"/>
                </a:cxn>
                <a:cxn ang="0">
                  <a:pos x="15" y="27"/>
                </a:cxn>
                <a:cxn ang="0">
                  <a:pos x="15" y="27"/>
                </a:cxn>
                <a:cxn ang="0">
                  <a:pos x="9" y="43"/>
                </a:cxn>
                <a:cxn ang="0">
                  <a:pos x="2" y="59"/>
                </a:cxn>
                <a:cxn ang="0">
                  <a:pos x="2" y="59"/>
                </a:cxn>
                <a:cxn ang="0">
                  <a:pos x="0" y="61"/>
                </a:cxn>
                <a:cxn ang="0">
                  <a:pos x="0" y="63"/>
                </a:cxn>
                <a:cxn ang="0">
                  <a:pos x="2" y="64"/>
                </a:cxn>
                <a:cxn ang="0">
                  <a:pos x="3" y="65"/>
                </a:cxn>
                <a:cxn ang="0">
                  <a:pos x="5" y="66"/>
                </a:cxn>
                <a:cxn ang="0">
                  <a:pos x="7" y="66"/>
                </a:cxn>
                <a:cxn ang="0">
                  <a:pos x="8" y="65"/>
                </a:cxn>
                <a:cxn ang="0">
                  <a:pos x="9" y="64"/>
                </a:cxn>
                <a:cxn ang="0">
                  <a:pos x="9" y="64"/>
                </a:cxn>
                <a:cxn ang="0">
                  <a:pos x="16" y="49"/>
                </a:cxn>
                <a:cxn ang="0">
                  <a:pos x="16" y="49"/>
                </a:cxn>
                <a:cxn ang="0">
                  <a:pos x="20" y="38"/>
                </a:cxn>
                <a:cxn ang="0">
                  <a:pos x="22" y="34"/>
                </a:cxn>
                <a:cxn ang="0">
                  <a:pos x="23" y="32"/>
                </a:cxn>
                <a:cxn ang="0">
                  <a:pos x="25" y="30"/>
                </a:cxn>
                <a:cxn ang="0">
                  <a:pos x="25" y="30"/>
                </a:cxn>
                <a:cxn ang="0">
                  <a:pos x="31" y="26"/>
                </a:cxn>
                <a:cxn ang="0">
                  <a:pos x="38" y="20"/>
                </a:cxn>
                <a:cxn ang="0">
                  <a:pos x="41" y="12"/>
                </a:cxn>
                <a:cxn ang="0">
                  <a:pos x="43" y="4"/>
                </a:cxn>
                <a:cxn ang="0">
                  <a:pos x="43" y="4"/>
                </a:cxn>
                <a:cxn ang="0">
                  <a:pos x="43" y="2"/>
                </a:cxn>
                <a:cxn ang="0">
                  <a:pos x="42" y="1"/>
                </a:cxn>
                <a:cxn ang="0">
                  <a:pos x="41" y="0"/>
                </a:cxn>
                <a:cxn ang="0">
                  <a:pos x="39" y="0"/>
                </a:cxn>
                <a:cxn ang="0">
                  <a:pos x="36" y="1"/>
                </a:cxn>
                <a:cxn ang="0">
                  <a:pos x="35" y="2"/>
                </a:cxn>
                <a:cxn ang="0">
                  <a:pos x="34" y="4"/>
                </a:cxn>
                <a:cxn ang="0">
                  <a:pos x="34" y="4"/>
                </a:cxn>
              </a:cxnLst>
              <a:rect l="0" t="0" r="r" b="b"/>
              <a:pathLst>
                <a:path w="43" h="66">
                  <a:moveTo>
                    <a:pt x="34" y="4"/>
                  </a:moveTo>
                  <a:lnTo>
                    <a:pt x="34" y="4"/>
                  </a:lnTo>
                  <a:lnTo>
                    <a:pt x="31" y="10"/>
                  </a:lnTo>
                  <a:lnTo>
                    <a:pt x="28" y="15"/>
                  </a:lnTo>
                  <a:lnTo>
                    <a:pt x="24" y="19"/>
                  </a:lnTo>
                  <a:lnTo>
                    <a:pt x="20" y="22"/>
                  </a:lnTo>
                  <a:lnTo>
                    <a:pt x="20" y="22"/>
                  </a:lnTo>
                  <a:lnTo>
                    <a:pt x="17" y="24"/>
                  </a:lnTo>
                  <a:lnTo>
                    <a:pt x="16" y="25"/>
                  </a:lnTo>
                  <a:lnTo>
                    <a:pt x="15" y="27"/>
                  </a:lnTo>
                  <a:lnTo>
                    <a:pt x="15" y="27"/>
                  </a:lnTo>
                  <a:lnTo>
                    <a:pt x="9" y="43"/>
                  </a:lnTo>
                  <a:lnTo>
                    <a:pt x="2" y="59"/>
                  </a:lnTo>
                  <a:lnTo>
                    <a:pt x="2" y="59"/>
                  </a:lnTo>
                  <a:lnTo>
                    <a:pt x="0" y="61"/>
                  </a:lnTo>
                  <a:lnTo>
                    <a:pt x="0" y="63"/>
                  </a:lnTo>
                  <a:lnTo>
                    <a:pt x="2" y="64"/>
                  </a:lnTo>
                  <a:lnTo>
                    <a:pt x="3" y="65"/>
                  </a:lnTo>
                  <a:lnTo>
                    <a:pt x="5" y="66"/>
                  </a:lnTo>
                  <a:lnTo>
                    <a:pt x="7" y="66"/>
                  </a:lnTo>
                  <a:lnTo>
                    <a:pt x="8" y="65"/>
                  </a:lnTo>
                  <a:lnTo>
                    <a:pt x="9" y="64"/>
                  </a:lnTo>
                  <a:lnTo>
                    <a:pt x="9" y="64"/>
                  </a:lnTo>
                  <a:lnTo>
                    <a:pt x="16" y="49"/>
                  </a:lnTo>
                  <a:lnTo>
                    <a:pt x="16" y="49"/>
                  </a:lnTo>
                  <a:lnTo>
                    <a:pt x="20" y="38"/>
                  </a:lnTo>
                  <a:lnTo>
                    <a:pt x="22" y="34"/>
                  </a:lnTo>
                  <a:lnTo>
                    <a:pt x="23" y="32"/>
                  </a:lnTo>
                  <a:lnTo>
                    <a:pt x="25" y="30"/>
                  </a:lnTo>
                  <a:lnTo>
                    <a:pt x="25" y="30"/>
                  </a:lnTo>
                  <a:lnTo>
                    <a:pt x="31" y="26"/>
                  </a:lnTo>
                  <a:lnTo>
                    <a:pt x="38" y="20"/>
                  </a:lnTo>
                  <a:lnTo>
                    <a:pt x="41" y="12"/>
                  </a:lnTo>
                  <a:lnTo>
                    <a:pt x="43" y="4"/>
                  </a:lnTo>
                  <a:lnTo>
                    <a:pt x="43" y="4"/>
                  </a:lnTo>
                  <a:lnTo>
                    <a:pt x="43" y="2"/>
                  </a:lnTo>
                  <a:lnTo>
                    <a:pt x="42" y="1"/>
                  </a:lnTo>
                  <a:lnTo>
                    <a:pt x="41" y="0"/>
                  </a:lnTo>
                  <a:lnTo>
                    <a:pt x="39" y="0"/>
                  </a:lnTo>
                  <a:lnTo>
                    <a:pt x="36" y="1"/>
                  </a:lnTo>
                  <a:lnTo>
                    <a:pt x="35" y="2"/>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9" name="chenying0907 667"/>
            <p:cNvSpPr>
              <a:spLocks/>
            </p:cNvSpPr>
            <p:nvPr/>
          </p:nvSpPr>
          <p:spPr bwMode="auto">
            <a:xfrm>
              <a:off x="3298826" y="4411663"/>
              <a:ext cx="44450" cy="50800"/>
            </a:xfrm>
            <a:custGeom>
              <a:avLst/>
              <a:gdLst/>
              <a:ahLst/>
              <a:cxnLst>
                <a:cxn ang="0">
                  <a:pos x="81" y="0"/>
                </a:cxn>
                <a:cxn ang="0">
                  <a:pos x="76" y="0"/>
                </a:cxn>
                <a:cxn ang="0">
                  <a:pos x="76" y="0"/>
                </a:cxn>
                <a:cxn ang="0">
                  <a:pos x="74" y="1"/>
                </a:cxn>
                <a:cxn ang="0">
                  <a:pos x="72" y="2"/>
                </a:cxn>
                <a:cxn ang="0">
                  <a:pos x="72" y="5"/>
                </a:cxn>
                <a:cxn ang="0">
                  <a:pos x="72" y="7"/>
                </a:cxn>
                <a:cxn ang="0">
                  <a:pos x="72" y="7"/>
                </a:cxn>
                <a:cxn ang="0">
                  <a:pos x="52" y="26"/>
                </a:cxn>
                <a:cxn ang="0">
                  <a:pos x="32" y="44"/>
                </a:cxn>
                <a:cxn ang="0">
                  <a:pos x="23" y="55"/>
                </a:cxn>
                <a:cxn ang="0">
                  <a:pos x="15" y="65"/>
                </a:cxn>
                <a:cxn ang="0">
                  <a:pos x="7" y="76"/>
                </a:cxn>
                <a:cxn ang="0">
                  <a:pos x="0" y="88"/>
                </a:cxn>
                <a:cxn ang="0">
                  <a:pos x="0" y="88"/>
                </a:cxn>
                <a:cxn ang="0">
                  <a:pos x="0" y="90"/>
                </a:cxn>
                <a:cxn ang="0">
                  <a:pos x="0" y="92"/>
                </a:cxn>
                <a:cxn ang="0">
                  <a:pos x="2" y="94"/>
                </a:cxn>
                <a:cxn ang="0">
                  <a:pos x="4" y="95"/>
                </a:cxn>
                <a:cxn ang="0">
                  <a:pos x="6" y="95"/>
                </a:cxn>
                <a:cxn ang="0">
                  <a:pos x="8" y="94"/>
                </a:cxn>
                <a:cxn ang="0">
                  <a:pos x="9" y="93"/>
                </a:cxn>
                <a:cxn ang="0">
                  <a:pos x="9" y="93"/>
                </a:cxn>
                <a:cxn ang="0">
                  <a:pos x="16" y="80"/>
                </a:cxn>
                <a:cxn ang="0">
                  <a:pos x="23" y="68"/>
                </a:cxn>
                <a:cxn ang="0">
                  <a:pos x="32" y="58"/>
                </a:cxn>
                <a:cxn ang="0">
                  <a:pos x="43" y="47"/>
                </a:cxn>
                <a:cxn ang="0">
                  <a:pos x="63" y="28"/>
                </a:cxn>
                <a:cxn ang="0">
                  <a:pos x="84" y="8"/>
                </a:cxn>
                <a:cxn ang="0">
                  <a:pos x="84" y="8"/>
                </a:cxn>
                <a:cxn ang="0">
                  <a:pos x="85" y="6"/>
                </a:cxn>
                <a:cxn ang="0">
                  <a:pos x="85" y="3"/>
                </a:cxn>
                <a:cxn ang="0">
                  <a:pos x="83" y="1"/>
                </a:cxn>
                <a:cxn ang="0">
                  <a:pos x="81" y="0"/>
                </a:cxn>
                <a:cxn ang="0">
                  <a:pos x="81" y="0"/>
                </a:cxn>
              </a:cxnLst>
              <a:rect l="0" t="0" r="r" b="b"/>
              <a:pathLst>
                <a:path w="85" h="95">
                  <a:moveTo>
                    <a:pt x="81" y="0"/>
                  </a:moveTo>
                  <a:lnTo>
                    <a:pt x="76" y="0"/>
                  </a:lnTo>
                  <a:lnTo>
                    <a:pt x="76" y="0"/>
                  </a:lnTo>
                  <a:lnTo>
                    <a:pt x="74" y="1"/>
                  </a:lnTo>
                  <a:lnTo>
                    <a:pt x="72" y="2"/>
                  </a:lnTo>
                  <a:lnTo>
                    <a:pt x="72" y="5"/>
                  </a:lnTo>
                  <a:lnTo>
                    <a:pt x="72" y="7"/>
                  </a:lnTo>
                  <a:lnTo>
                    <a:pt x="72" y="7"/>
                  </a:lnTo>
                  <a:lnTo>
                    <a:pt x="52" y="26"/>
                  </a:lnTo>
                  <a:lnTo>
                    <a:pt x="32" y="44"/>
                  </a:lnTo>
                  <a:lnTo>
                    <a:pt x="23" y="55"/>
                  </a:lnTo>
                  <a:lnTo>
                    <a:pt x="15" y="65"/>
                  </a:lnTo>
                  <a:lnTo>
                    <a:pt x="7" y="76"/>
                  </a:lnTo>
                  <a:lnTo>
                    <a:pt x="0" y="88"/>
                  </a:lnTo>
                  <a:lnTo>
                    <a:pt x="0" y="88"/>
                  </a:lnTo>
                  <a:lnTo>
                    <a:pt x="0" y="90"/>
                  </a:lnTo>
                  <a:lnTo>
                    <a:pt x="0" y="92"/>
                  </a:lnTo>
                  <a:lnTo>
                    <a:pt x="2" y="94"/>
                  </a:lnTo>
                  <a:lnTo>
                    <a:pt x="4" y="95"/>
                  </a:lnTo>
                  <a:lnTo>
                    <a:pt x="6" y="95"/>
                  </a:lnTo>
                  <a:lnTo>
                    <a:pt x="8" y="94"/>
                  </a:lnTo>
                  <a:lnTo>
                    <a:pt x="9" y="93"/>
                  </a:lnTo>
                  <a:lnTo>
                    <a:pt x="9" y="93"/>
                  </a:lnTo>
                  <a:lnTo>
                    <a:pt x="16" y="80"/>
                  </a:lnTo>
                  <a:lnTo>
                    <a:pt x="23" y="68"/>
                  </a:lnTo>
                  <a:lnTo>
                    <a:pt x="32" y="58"/>
                  </a:lnTo>
                  <a:lnTo>
                    <a:pt x="43" y="47"/>
                  </a:lnTo>
                  <a:lnTo>
                    <a:pt x="63" y="28"/>
                  </a:lnTo>
                  <a:lnTo>
                    <a:pt x="84" y="8"/>
                  </a:lnTo>
                  <a:lnTo>
                    <a:pt x="84" y="8"/>
                  </a:lnTo>
                  <a:lnTo>
                    <a:pt x="85" y="6"/>
                  </a:lnTo>
                  <a:lnTo>
                    <a:pt x="85" y="3"/>
                  </a:lnTo>
                  <a:lnTo>
                    <a:pt x="83" y="1"/>
                  </a:lnTo>
                  <a:lnTo>
                    <a:pt x="81" y="0"/>
                  </a:lnTo>
                  <a:lnTo>
                    <a:pt x="8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0" name="chenying0907 668"/>
            <p:cNvSpPr>
              <a:spLocks/>
            </p:cNvSpPr>
            <p:nvPr/>
          </p:nvSpPr>
          <p:spPr bwMode="auto">
            <a:xfrm>
              <a:off x="3290888" y="4452938"/>
              <a:ext cx="47625" cy="57150"/>
            </a:xfrm>
            <a:custGeom>
              <a:avLst/>
              <a:gdLst/>
              <a:ahLst/>
              <a:cxnLst>
                <a:cxn ang="0">
                  <a:pos x="80" y="2"/>
                </a:cxn>
                <a:cxn ang="0">
                  <a:pos x="80" y="2"/>
                </a:cxn>
                <a:cxn ang="0">
                  <a:pos x="73" y="17"/>
                </a:cxn>
                <a:cxn ang="0">
                  <a:pos x="65" y="30"/>
                </a:cxn>
                <a:cxn ang="0">
                  <a:pos x="56" y="43"/>
                </a:cxn>
                <a:cxn ang="0">
                  <a:pos x="45" y="55"/>
                </a:cxn>
                <a:cxn ang="0">
                  <a:pos x="35" y="68"/>
                </a:cxn>
                <a:cxn ang="0">
                  <a:pos x="25" y="79"/>
                </a:cxn>
                <a:cxn ang="0">
                  <a:pos x="13" y="90"/>
                </a:cxn>
                <a:cxn ang="0">
                  <a:pos x="1" y="101"/>
                </a:cxn>
                <a:cxn ang="0">
                  <a:pos x="1" y="101"/>
                </a:cxn>
                <a:cxn ang="0">
                  <a:pos x="0" y="103"/>
                </a:cxn>
                <a:cxn ang="0">
                  <a:pos x="0" y="105"/>
                </a:cxn>
                <a:cxn ang="0">
                  <a:pos x="0" y="106"/>
                </a:cxn>
                <a:cxn ang="0">
                  <a:pos x="1" y="108"/>
                </a:cxn>
                <a:cxn ang="0">
                  <a:pos x="2" y="109"/>
                </a:cxn>
                <a:cxn ang="0">
                  <a:pos x="4" y="109"/>
                </a:cxn>
                <a:cxn ang="0">
                  <a:pos x="6" y="109"/>
                </a:cxn>
                <a:cxn ang="0">
                  <a:pos x="8" y="108"/>
                </a:cxn>
                <a:cxn ang="0">
                  <a:pos x="8" y="108"/>
                </a:cxn>
                <a:cxn ang="0">
                  <a:pos x="20" y="96"/>
                </a:cxn>
                <a:cxn ang="0">
                  <a:pos x="32" y="85"/>
                </a:cxn>
                <a:cxn ang="0">
                  <a:pos x="42" y="74"/>
                </a:cxn>
                <a:cxn ang="0">
                  <a:pos x="54" y="61"/>
                </a:cxn>
                <a:cxn ang="0">
                  <a:pos x="63" y="49"/>
                </a:cxn>
                <a:cxn ang="0">
                  <a:pos x="72" y="35"/>
                </a:cxn>
                <a:cxn ang="0">
                  <a:pos x="81" y="21"/>
                </a:cxn>
                <a:cxn ang="0">
                  <a:pos x="89" y="8"/>
                </a:cxn>
                <a:cxn ang="0">
                  <a:pos x="89" y="8"/>
                </a:cxn>
                <a:cxn ang="0">
                  <a:pos x="90" y="6"/>
                </a:cxn>
                <a:cxn ang="0">
                  <a:pos x="90" y="3"/>
                </a:cxn>
                <a:cxn ang="0">
                  <a:pos x="89" y="1"/>
                </a:cxn>
                <a:cxn ang="0">
                  <a:pos x="87" y="0"/>
                </a:cxn>
                <a:cxn ang="0">
                  <a:pos x="86" y="0"/>
                </a:cxn>
                <a:cxn ang="0">
                  <a:pos x="84" y="0"/>
                </a:cxn>
                <a:cxn ang="0">
                  <a:pos x="83" y="0"/>
                </a:cxn>
                <a:cxn ang="0">
                  <a:pos x="80" y="2"/>
                </a:cxn>
                <a:cxn ang="0">
                  <a:pos x="80" y="2"/>
                </a:cxn>
              </a:cxnLst>
              <a:rect l="0" t="0" r="r" b="b"/>
              <a:pathLst>
                <a:path w="90" h="109">
                  <a:moveTo>
                    <a:pt x="80" y="2"/>
                  </a:moveTo>
                  <a:lnTo>
                    <a:pt x="80" y="2"/>
                  </a:lnTo>
                  <a:lnTo>
                    <a:pt x="73" y="17"/>
                  </a:lnTo>
                  <a:lnTo>
                    <a:pt x="65" y="30"/>
                  </a:lnTo>
                  <a:lnTo>
                    <a:pt x="56" y="43"/>
                  </a:lnTo>
                  <a:lnTo>
                    <a:pt x="45" y="55"/>
                  </a:lnTo>
                  <a:lnTo>
                    <a:pt x="35" y="68"/>
                  </a:lnTo>
                  <a:lnTo>
                    <a:pt x="25" y="79"/>
                  </a:lnTo>
                  <a:lnTo>
                    <a:pt x="13" y="90"/>
                  </a:lnTo>
                  <a:lnTo>
                    <a:pt x="1" y="101"/>
                  </a:lnTo>
                  <a:lnTo>
                    <a:pt x="1" y="101"/>
                  </a:lnTo>
                  <a:lnTo>
                    <a:pt x="0" y="103"/>
                  </a:lnTo>
                  <a:lnTo>
                    <a:pt x="0" y="105"/>
                  </a:lnTo>
                  <a:lnTo>
                    <a:pt x="0" y="106"/>
                  </a:lnTo>
                  <a:lnTo>
                    <a:pt x="1" y="108"/>
                  </a:lnTo>
                  <a:lnTo>
                    <a:pt x="2" y="109"/>
                  </a:lnTo>
                  <a:lnTo>
                    <a:pt x="4" y="109"/>
                  </a:lnTo>
                  <a:lnTo>
                    <a:pt x="6" y="109"/>
                  </a:lnTo>
                  <a:lnTo>
                    <a:pt x="8" y="108"/>
                  </a:lnTo>
                  <a:lnTo>
                    <a:pt x="8" y="108"/>
                  </a:lnTo>
                  <a:lnTo>
                    <a:pt x="20" y="96"/>
                  </a:lnTo>
                  <a:lnTo>
                    <a:pt x="32" y="85"/>
                  </a:lnTo>
                  <a:lnTo>
                    <a:pt x="42" y="74"/>
                  </a:lnTo>
                  <a:lnTo>
                    <a:pt x="54" y="61"/>
                  </a:lnTo>
                  <a:lnTo>
                    <a:pt x="63" y="49"/>
                  </a:lnTo>
                  <a:lnTo>
                    <a:pt x="72" y="35"/>
                  </a:lnTo>
                  <a:lnTo>
                    <a:pt x="81" y="21"/>
                  </a:lnTo>
                  <a:lnTo>
                    <a:pt x="89" y="8"/>
                  </a:lnTo>
                  <a:lnTo>
                    <a:pt x="89" y="8"/>
                  </a:lnTo>
                  <a:lnTo>
                    <a:pt x="90" y="6"/>
                  </a:lnTo>
                  <a:lnTo>
                    <a:pt x="90" y="3"/>
                  </a:lnTo>
                  <a:lnTo>
                    <a:pt x="89" y="1"/>
                  </a:lnTo>
                  <a:lnTo>
                    <a:pt x="87" y="0"/>
                  </a:lnTo>
                  <a:lnTo>
                    <a:pt x="86" y="0"/>
                  </a:lnTo>
                  <a:lnTo>
                    <a:pt x="84" y="0"/>
                  </a:lnTo>
                  <a:lnTo>
                    <a:pt x="83" y="0"/>
                  </a:lnTo>
                  <a:lnTo>
                    <a:pt x="80" y="2"/>
                  </a:lnTo>
                  <a:lnTo>
                    <a:pt x="8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1" name="chenying0907 669"/>
            <p:cNvSpPr>
              <a:spLocks/>
            </p:cNvSpPr>
            <p:nvPr/>
          </p:nvSpPr>
          <p:spPr bwMode="auto">
            <a:xfrm>
              <a:off x="3298826" y="4475163"/>
              <a:ext cx="65088" cy="60325"/>
            </a:xfrm>
            <a:custGeom>
              <a:avLst/>
              <a:gdLst/>
              <a:ahLst/>
              <a:cxnLst>
                <a:cxn ang="0">
                  <a:pos x="116" y="1"/>
                </a:cxn>
                <a:cxn ang="0">
                  <a:pos x="116" y="1"/>
                </a:cxn>
                <a:cxn ang="0">
                  <a:pos x="97" y="13"/>
                </a:cxn>
                <a:cxn ang="0">
                  <a:pos x="79" y="27"/>
                </a:cxn>
                <a:cxn ang="0">
                  <a:pos x="61" y="42"/>
                </a:cxn>
                <a:cxn ang="0">
                  <a:pos x="45" y="58"/>
                </a:cxn>
                <a:cxn ang="0">
                  <a:pos x="45" y="58"/>
                </a:cxn>
                <a:cxn ang="0">
                  <a:pos x="32" y="68"/>
                </a:cxn>
                <a:cxn ang="0">
                  <a:pos x="19" y="80"/>
                </a:cxn>
                <a:cxn ang="0">
                  <a:pos x="13" y="86"/>
                </a:cxn>
                <a:cxn ang="0">
                  <a:pos x="7" y="94"/>
                </a:cxn>
                <a:cxn ang="0">
                  <a:pos x="2" y="100"/>
                </a:cxn>
                <a:cxn ang="0">
                  <a:pos x="0" y="107"/>
                </a:cxn>
                <a:cxn ang="0">
                  <a:pos x="0" y="107"/>
                </a:cxn>
                <a:cxn ang="0">
                  <a:pos x="0" y="109"/>
                </a:cxn>
                <a:cxn ang="0">
                  <a:pos x="0" y="111"/>
                </a:cxn>
                <a:cxn ang="0">
                  <a:pos x="2" y="112"/>
                </a:cxn>
                <a:cxn ang="0">
                  <a:pos x="3" y="113"/>
                </a:cxn>
                <a:cxn ang="0">
                  <a:pos x="6" y="113"/>
                </a:cxn>
                <a:cxn ang="0">
                  <a:pos x="8" y="113"/>
                </a:cxn>
                <a:cxn ang="0">
                  <a:pos x="9" y="112"/>
                </a:cxn>
                <a:cxn ang="0">
                  <a:pos x="10" y="110"/>
                </a:cxn>
                <a:cxn ang="0">
                  <a:pos x="10" y="110"/>
                </a:cxn>
                <a:cxn ang="0">
                  <a:pos x="11" y="106"/>
                </a:cxn>
                <a:cxn ang="0">
                  <a:pos x="13" y="103"/>
                </a:cxn>
                <a:cxn ang="0">
                  <a:pos x="18" y="96"/>
                </a:cxn>
                <a:cxn ang="0">
                  <a:pos x="31" y="84"/>
                </a:cxn>
                <a:cxn ang="0">
                  <a:pos x="31" y="84"/>
                </a:cxn>
                <a:cxn ang="0">
                  <a:pos x="55" y="60"/>
                </a:cxn>
                <a:cxn ang="0">
                  <a:pos x="55" y="60"/>
                </a:cxn>
                <a:cxn ang="0">
                  <a:pos x="71" y="46"/>
                </a:cxn>
                <a:cxn ang="0">
                  <a:pos x="87" y="33"/>
                </a:cxn>
                <a:cxn ang="0">
                  <a:pos x="104" y="20"/>
                </a:cxn>
                <a:cxn ang="0">
                  <a:pos x="121" y="9"/>
                </a:cxn>
                <a:cxn ang="0">
                  <a:pos x="121" y="9"/>
                </a:cxn>
                <a:cxn ang="0">
                  <a:pos x="122" y="7"/>
                </a:cxn>
                <a:cxn ang="0">
                  <a:pos x="123" y="6"/>
                </a:cxn>
                <a:cxn ang="0">
                  <a:pos x="123" y="4"/>
                </a:cxn>
                <a:cxn ang="0">
                  <a:pos x="122" y="2"/>
                </a:cxn>
                <a:cxn ang="0">
                  <a:pos x="121" y="1"/>
                </a:cxn>
                <a:cxn ang="0">
                  <a:pos x="120" y="0"/>
                </a:cxn>
                <a:cxn ang="0">
                  <a:pos x="118" y="0"/>
                </a:cxn>
                <a:cxn ang="0">
                  <a:pos x="116" y="1"/>
                </a:cxn>
                <a:cxn ang="0">
                  <a:pos x="116" y="1"/>
                </a:cxn>
              </a:cxnLst>
              <a:rect l="0" t="0" r="r" b="b"/>
              <a:pathLst>
                <a:path w="123" h="113">
                  <a:moveTo>
                    <a:pt x="116" y="1"/>
                  </a:moveTo>
                  <a:lnTo>
                    <a:pt x="116" y="1"/>
                  </a:lnTo>
                  <a:lnTo>
                    <a:pt x="97" y="13"/>
                  </a:lnTo>
                  <a:lnTo>
                    <a:pt x="79" y="27"/>
                  </a:lnTo>
                  <a:lnTo>
                    <a:pt x="61" y="42"/>
                  </a:lnTo>
                  <a:lnTo>
                    <a:pt x="45" y="58"/>
                  </a:lnTo>
                  <a:lnTo>
                    <a:pt x="45" y="58"/>
                  </a:lnTo>
                  <a:lnTo>
                    <a:pt x="32" y="68"/>
                  </a:lnTo>
                  <a:lnTo>
                    <a:pt x="19" y="80"/>
                  </a:lnTo>
                  <a:lnTo>
                    <a:pt x="13" y="86"/>
                  </a:lnTo>
                  <a:lnTo>
                    <a:pt x="7" y="94"/>
                  </a:lnTo>
                  <a:lnTo>
                    <a:pt x="2" y="100"/>
                  </a:lnTo>
                  <a:lnTo>
                    <a:pt x="0" y="107"/>
                  </a:lnTo>
                  <a:lnTo>
                    <a:pt x="0" y="107"/>
                  </a:lnTo>
                  <a:lnTo>
                    <a:pt x="0" y="109"/>
                  </a:lnTo>
                  <a:lnTo>
                    <a:pt x="0" y="111"/>
                  </a:lnTo>
                  <a:lnTo>
                    <a:pt x="2" y="112"/>
                  </a:lnTo>
                  <a:lnTo>
                    <a:pt x="3" y="113"/>
                  </a:lnTo>
                  <a:lnTo>
                    <a:pt x="6" y="113"/>
                  </a:lnTo>
                  <a:lnTo>
                    <a:pt x="8" y="113"/>
                  </a:lnTo>
                  <a:lnTo>
                    <a:pt x="9" y="112"/>
                  </a:lnTo>
                  <a:lnTo>
                    <a:pt x="10" y="110"/>
                  </a:lnTo>
                  <a:lnTo>
                    <a:pt x="10" y="110"/>
                  </a:lnTo>
                  <a:lnTo>
                    <a:pt x="11" y="106"/>
                  </a:lnTo>
                  <a:lnTo>
                    <a:pt x="13" y="103"/>
                  </a:lnTo>
                  <a:lnTo>
                    <a:pt x="18" y="96"/>
                  </a:lnTo>
                  <a:lnTo>
                    <a:pt x="31" y="84"/>
                  </a:lnTo>
                  <a:lnTo>
                    <a:pt x="31" y="84"/>
                  </a:lnTo>
                  <a:lnTo>
                    <a:pt x="55" y="60"/>
                  </a:lnTo>
                  <a:lnTo>
                    <a:pt x="55" y="60"/>
                  </a:lnTo>
                  <a:lnTo>
                    <a:pt x="71" y="46"/>
                  </a:lnTo>
                  <a:lnTo>
                    <a:pt x="87" y="33"/>
                  </a:lnTo>
                  <a:lnTo>
                    <a:pt x="104" y="20"/>
                  </a:lnTo>
                  <a:lnTo>
                    <a:pt x="121" y="9"/>
                  </a:lnTo>
                  <a:lnTo>
                    <a:pt x="121" y="9"/>
                  </a:lnTo>
                  <a:lnTo>
                    <a:pt x="122" y="7"/>
                  </a:lnTo>
                  <a:lnTo>
                    <a:pt x="123" y="6"/>
                  </a:lnTo>
                  <a:lnTo>
                    <a:pt x="123" y="4"/>
                  </a:lnTo>
                  <a:lnTo>
                    <a:pt x="122" y="2"/>
                  </a:lnTo>
                  <a:lnTo>
                    <a:pt x="121" y="1"/>
                  </a:lnTo>
                  <a:lnTo>
                    <a:pt x="120" y="0"/>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2" name="chenying0907 670"/>
            <p:cNvSpPr>
              <a:spLocks/>
            </p:cNvSpPr>
            <p:nvPr/>
          </p:nvSpPr>
          <p:spPr bwMode="auto">
            <a:xfrm>
              <a:off x="3324226" y="4502150"/>
              <a:ext cx="49213" cy="46038"/>
            </a:xfrm>
            <a:custGeom>
              <a:avLst/>
              <a:gdLst/>
              <a:ahLst/>
              <a:cxnLst>
                <a:cxn ang="0">
                  <a:pos x="87" y="2"/>
                </a:cxn>
                <a:cxn ang="0">
                  <a:pos x="87" y="2"/>
                </a:cxn>
                <a:cxn ang="0">
                  <a:pos x="77" y="13"/>
                </a:cxn>
                <a:cxn ang="0">
                  <a:pos x="66" y="22"/>
                </a:cxn>
                <a:cxn ang="0">
                  <a:pos x="55" y="31"/>
                </a:cxn>
                <a:cxn ang="0">
                  <a:pos x="42" y="40"/>
                </a:cxn>
                <a:cxn ang="0">
                  <a:pos x="31" y="48"/>
                </a:cxn>
                <a:cxn ang="0">
                  <a:pos x="19" y="56"/>
                </a:cxn>
                <a:cxn ang="0">
                  <a:pos x="9" y="66"/>
                </a:cxn>
                <a:cxn ang="0">
                  <a:pos x="5" y="72"/>
                </a:cxn>
                <a:cxn ang="0">
                  <a:pos x="1" y="78"/>
                </a:cxn>
                <a:cxn ang="0">
                  <a:pos x="1" y="78"/>
                </a:cxn>
                <a:cxn ang="0">
                  <a:pos x="0" y="80"/>
                </a:cxn>
                <a:cxn ang="0">
                  <a:pos x="1" y="82"/>
                </a:cxn>
                <a:cxn ang="0">
                  <a:pos x="2" y="83"/>
                </a:cxn>
                <a:cxn ang="0">
                  <a:pos x="3" y="84"/>
                </a:cxn>
                <a:cxn ang="0">
                  <a:pos x="4" y="85"/>
                </a:cxn>
                <a:cxn ang="0">
                  <a:pos x="6" y="85"/>
                </a:cxn>
                <a:cxn ang="0">
                  <a:pos x="8" y="84"/>
                </a:cxn>
                <a:cxn ang="0">
                  <a:pos x="9" y="83"/>
                </a:cxn>
                <a:cxn ang="0">
                  <a:pos x="9" y="83"/>
                </a:cxn>
                <a:cxn ang="0">
                  <a:pos x="13" y="77"/>
                </a:cxn>
                <a:cxn ang="0">
                  <a:pos x="17" y="72"/>
                </a:cxn>
                <a:cxn ang="0">
                  <a:pos x="28" y="63"/>
                </a:cxn>
                <a:cxn ang="0">
                  <a:pos x="38" y="55"/>
                </a:cxn>
                <a:cxn ang="0">
                  <a:pos x="49" y="47"/>
                </a:cxn>
                <a:cxn ang="0">
                  <a:pos x="49" y="47"/>
                </a:cxn>
                <a:cxn ang="0">
                  <a:pos x="73" y="28"/>
                </a:cxn>
                <a:cxn ang="0">
                  <a:pos x="85" y="19"/>
                </a:cxn>
                <a:cxn ang="0">
                  <a:pos x="90" y="13"/>
                </a:cxn>
                <a:cxn ang="0">
                  <a:pos x="95" y="7"/>
                </a:cxn>
                <a:cxn ang="0">
                  <a:pos x="95" y="7"/>
                </a:cxn>
                <a:cxn ang="0">
                  <a:pos x="95" y="6"/>
                </a:cxn>
                <a:cxn ang="0">
                  <a:pos x="95" y="3"/>
                </a:cxn>
                <a:cxn ang="0">
                  <a:pos x="95" y="2"/>
                </a:cxn>
                <a:cxn ang="0">
                  <a:pos x="93" y="1"/>
                </a:cxn>
                <a:cxn ang="0">
                  <a:pos x="90" y="0"/>
                </a:cxn>
                <a:cxn ang="0">
                  <a:pos x="88" y="0"/>
                </a:cxn>
                <a:cxn ang="0">
                  <a:pos x="87" y="2"/>
                </a:cxn>
                <a:cxn ang="0">
                  <a:pos x="87" y="2"/>
                </a:cxn>
              </a:cxnLst>
              <a:rect l="0" t="0" r="r" b="b"/>
              <a:pathLst>
                <a:path w="95" h="85">
                  <a:moveTo>
                    <a:pt x="87" y="2"/>
                  </a:moveTo>
                  <a:lnTo>
                    <a:pt x="87" y="2"/>
                  </a:lnTo>
                  <a:lnTo>
                    <a:pt x="77" y="13"/>
                  </a:lnTo>
                  <a:lnTo>
                    <a:pt x="66" y="22"/>
                  </a:lnTo>
                  <a:lnTo>
                    <a:pt x="55" y="31"/>
                  </a:lnTo>
                  <a:lnTo>
                    <a:pt x="42" y="40"/>
                  </a:lnTo>
                  <a:lnTo>
                    <a:pt x="31" y="48"/>
                  </a:lnTo>
                  <a:lnTo>
                    <a:pt x="19" y="56"/>
                  </a:lnTo>
                  <a:lnTo>
                    <a:pt x="9" y="66"/>
                  </a:lnTo>
                  <a:lnTo>
                    <a:pt x="5" y="72"/>
                  </a:lnTo>
                  <a:lnTo>
                    <a:pt x="1" y="78"/>
                  </a:lnTo>
                  <a:lnTo>
                    <a:pt x="1" y="78"/>
                  </a:lnTo>
                  <a:lnTo>
                    <a:pt x="0" y="80"/>
                  </a:lnTo>
                  <a:lnTo>
                    <a:pt x="1" y="82"/>
                  </a:lnTo>
                  <a:lnTo>
                    <a:pt x="2" y="83"/>
                  </a:lnTo>
                  <a:lnTo>
                    <a:pt x="3" y="84"/>
                  </a:lnTo>
                  <a:lnTo>
                    <a:pt x="4" y="85"/>
                  </a:lnTo>
                  <a:lnTo>
                    <a:pt x="6" y="85"/>
                  </a:lnTo>
                  <a:lnTo>
                    <a:pt x="8" y="84"/>
                  </a:lnTo>
                  <a:lnTo>
                    <a:pt x="9" y="83"/>
                  </a:lnTo>
                  <a:lnTo>
                    <a:pt x="9" y="83"/>
                  </a:lnTo>
                  <a:lnTo>
                    <a:pt x="13" y="77"/>
                  </a:lnTo>
                  <a:lnTo>
                    <a:pt x="17" y="72"/>
                  </a:lnTo>
                  <a:lnTo>
                    <a:pt x="28" y="63"/>
                  </a:lnTo>
                  <a:lnTo>
                    <a:pt x="38" y="55"/>
                  </a:lnTo>
                  <a:lnTo>
                    <a:pt x="49" y="47"/>
                  </a:lnTo>
                  <a:lnTo>
                    <a:pt x="49" y="47"/>
                  </a:lnTo>
                  <a:lnTo>
                    <a:pt x="73" y="28"/>
                  </a:lnTo>
                  <a:lnTo>
                    <a:pt x="85" y="19"/>
                  </a:lnTo>
                  <a:lnTo>
                    <a:pt x="90" y="13"/>
                  </a:lnTo>
                  <a:lnTo>
                    <a:pt x="95" y="7"/>
                  </a:lnTo>
                  <a:lnTo>
                    <a:pt x="95" y="7"/>
                  </a:lnTo>
                  <a:lnTo>
                    <a:pt x="95" y="6"/>
                  </a:lnTo>
                  <a:lnTo>
                    <a:pt x="95" y="3"/>
                  </a:lnTo>
                  <a:lnTo>
                    <a:pt x="95" y="2"/>
                  </a:lnTo>
                  <a:lnTo>
                    <a:pt x="93" y="1"/>
                  </a:lnTo>
                  <a:lnTo>
                    <a:pt x="90" y="0"/>
                  </a:lnTo>
                  <a:lnTo>
                    <a:pt x="88" y="0"/>
                  </a:lnTo>
                  <a:lnTo>
                    <a:pt x="87" y="2"/>
                  </a:lnTo>
                  <a:lnTo>
                    <a:pt x="8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3" name="chenying0907 671"/>
            <p:cNvSpPr>
              <a:spLocks/>
            </p:cNvSpPr>
            <p:nvPr/>
          </p:nvSpPr>
          <p:spPr bwMode="auto">
            <a:xfrm>
              <a:off x="3384551" y="4502150"/>
              <a:ext cx="36513" cy="41275"/>
            </a:xfrm>
            <a:custGeom>
              <a:avLst/>
              <a:gdLst/>
              <a:ahLst/>
              <a:cxnLst>
                <a:cxn ang="0">
                  <a:pos x="65" y="1"/>
                </a:cxn>
                <a:cxn ang="0">
                  <a:pos x="65" y="1"/>
                </a:cxn>
                <a:cxn ang="0">
                  <a:pos x="55" y="9"/>
                </a:cxn>
                <a:cxn ang="0">
                  <a:pos x="47" y="16"/>
                </a:cxn>
                <a:cxn ang="0">
                  <a:pos x="31" y="33"/>
                </a:cxn>
                <a:cxn ang="0">
                  <a:pos x="31" y="33"/>
                </a:cxn>
                <a:cxn ang="0">
                  <a:pos x="15" y="51"/>
                </a:cxn>
                <a:cxn ang="0">
                  <a:pos x="8" y="59"/>
                </a:cxn>
                <a:cxn ang="0">
                  <a:pos x="0" y="70"/>
                </a:cxn>
                <a:cxn ang="0">
                  <a:pos x="0" y="70"/>
                </a:cxn>
                <a:cxn ang="0">
                  <a:pos x="0" y="72"/>
                </a:cxn>
                <a:cxn ang="0">
                  <a:pos x="0" y="74"/>
                </a:cxn>
                <a:cxn ang="0">
                  <a:pos x="2" y="75"/>
                </a:cxn>
                <a:cxn ang="0">
                  <a:pos x="3" y="76"/>
                </a:cxn>
                <a:cxn ang="0">
                  <a:pos x="5" y="77"/>
                </a:cxn>
                <a:cxn ang="0">
                  <a:pos x="6" y="77"/>
                </a:cxn>
                <a:cxn ang="0">
                  <a:pos x="8" y="76"/>
                </a:cxn>
                <a:cxn ang="0">
                  <a:pos x="9" y="75"/>
                </a:cxn>
                <a:cxn ang="0">
                  <a:pos x="9" y="75"/>
                </a:cxn>
                <a:cxn ang="0">
                  <a:pos x="15" y="64"/>
                </a:cxn>
                <a:cxn ang="0">
                  <a:pos x="23" y="56"/>
                </a:cxn>
                <a:cxn ang="0">
                  <a:pos x="39" y="40"/>
                </a:cxn>
                <a:cxn ang="0">
                  <a:pos x="39" y="40"/>
                </a:cxn>
                <a:cxn ang="0">
                  <a:pos x="53" y="24"/>
                </a:cxn>
                <a:cxn ang="0">
                  <a:pos x="60" y="17"/>
                </a:cxn>
                <a:cxn ang="0">
                  <a:pos x="69" y="10"/>
                </a:cxn>
                <a:cxn ang="0">
                  <a:pos x="69" y="10"/>
                </a:cxn>
                <a:cxn ang="0">
                  <a:pos x="71" y="9"/>
                </a:cxn>
                <a:cxn ang="0">
                  <a:pos x="71" y="7"/>
                </a:cxn>
                <a:cxn ang="0">
                  <a:pos x="70" y="3"/>
                </a:cxn>
                <a:cxn ang="0">
                  <a:pos x="69" y="1"/>
                </a:cxn>
                <a:cxn ang="0">
                  <a:pos x="68" y="0"/>
                </a:cxn>
                <a:cxn ang="0">
                  <a:pos x="66" y="0"/>
                </a:cxn>
                <a:cxn ang="0">
                  <a:pos x="65" y="1"/>
                </a:cxn>
                <a:cxn ang="0">
                  <a:pos x="65" y="1"/>
                </a:cxn>
              </a:cxnLst>
              <a:rect l="0" t="0" r="r" b="b"/>
              <a:pathLst>
                <a:path w="71" h="77">
                  <a:moveTo>
                    <a:pt x="65" y="1"/>
                  </a:moveTo>
                  <a:lnTo>
                    <a:pt x="65" y="1"/>
                  </a:lnTo>
                  <a:lnTo>
                    <a:pt x="55" y="9"/>
                  </a:lnTo>
                  <a:lnTo>
                    <a:pt x="47" y="16"/>
                  </a:lnTo>
                  <a:lnTo>
                    <a:pt x="31" y="33"/>
                  </a:lnTo>
                  <a:lnTo>
                    <a:pt x="31" y="33"/>
                  </a:lnTo>
                  <a:lnTo>
                    <a:pt x="15" y="51"/>
                  </a:lnTo>
                  <a:lnTo>
                    <a:pt x="8" y="59"/>
                  </a:lnTo>
                  <a:lnTo>
                    <a:pt x="0" y="70"/>
                  </a:lnTo>
                  <a:lnTo>
                    <a:pt x="0" y="70"/>
                  </a:lnTo>
                  <a:lnTo>
                    <a:pt x="0" y="72"/>
                  </a:lnTo>
                  <a:lnTo>
                    <a:pt x="0" y="74"/>
                  </a:lnTo>
                  <a:lnTo>
                    <a:pt x="2" y="75"/>
                  </a:lnTo>
                  <a:lnTo>
                    <a:pt x="3" y="76"/>
                  </a:lnTo>
                  <a:lnTo>
                    <a:pt x="5" y="77"/>
                  </a:lnTo>
                  <a:lnTo>
                    <a:pt x="6" y="77"/>
                  </a:lnTo>
                  <a:lnTo>
                    <a:pt x="8" y="76"/>
                  </a:lnTo>
                  <a:lnTo>
                    <a:pt x="9" y="75"/>
                  </a:lnTo>
                  <a:lnTo>
                    <a:pt x="9" y="75"/>
                  </a:lnTo>
                  <a:lnTo>
                    <a:pt x="15" y="64"/>
                  </a:lnTo>
                  <a:lnTo>
                    <a:pt x="23" y="56"/>
                  </a:lnTo>
                  <a:lnTo>
                    <a:pt x="39" y="40"/>
                  </a:lnTo>
                  <a:lnTo>
                    <a:pt x="39" y="40"/>
                  </a:lnTo>
                  <a:lnTo>
                    <a:pt x="53" y="24"/>
                  </a:lnTo>
                  <a:lnTo>
                    <a:pt x="60" y="17"/>
                  </a:lnTo>
                  <a:lnTo>
                    <a:pt x="69" y="10"/>
                  </a:lnTo>
                  <a:lnTo>
                    <a:pt x="69" y="10"/>
                  </a:lnTo>
                  <a:lnTo>
                    <a:pt x="71" y="9"/>
                  </a:lnTo>
                  <a:lnTo>
                    <a:pt x="71" y="7"/>
                  </a:lnTo>
                  <a:lnTo>
                    <a:pt x="70" y="3"/>
                  </a:lnTo>
                  <a:lnTo>
                    <a:pt x="69" y="1"/>
                  </a:lnTo>
                  <a:lnTo>
                    <a:pt x="68" y="0"/>
                  </a:lnTo>
                  <a:lnTo>
                    <a:pt x="66" y="0"/>
                  </a:lnTo>
                  <a:lnTo>
                    <a:pt x="65" y="1"/>
                  </a:lnTo>
                  <a:lnTo>
                    <a:pt x="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4" name="chenying0907 672"/>
            <p:cNvSpPr>
              <a:spLocks/>
            </p:cNvSpPr>
            <p:nvPr/>
          </p:nvSpPr>
          <p:spPr bwMode="auto">
            <a:xfrm>
              <a:off x="3419476" y="4505325"/>
              <a:ext cx="39688" cy="42863"/>
            </a:xfrm>
            <a:custGeom>
              <a:avLst/>
              <a:gdLst/>
              <a:ahLst/>
              <a:cxnLst>
                <a:cxn ang="0">
                  <a:pos x="66" y="5"/>
                </a:cxn>
                <a:cxn ang="0">
                  <a:pos x="66" y="5"/>
                </a:cxn>
                <a:cxn ang="0">
                  <a:pos x="65" y="10"/>
                </a:cxn>
                <a:cxn ang="0">
                  <a:pos x="62" y="15"/>
                </a:cxn>
                <a:cxn ang="0">
                  <a:pos x="57" y="20"/>
                </a:cxn>
                <a:cxn ang="0">
                  <a:pos x="53" y="25"/>
                </a:cxn>
                <a:cxn ang="0">
                  <a:pos x="43" y="35"/>
                </a:cxn>
                <a:cxn ang="0">
                  <a:pos x="34" y="43"/>
                </a:cxn>
                <a:cxn ang="0">
                  <a:pos x="34" y="43"/>
                </a:cxn>
                <a:cxn ang="0">
                  <a:pos x="17" y="57"/>
                </a:cxn>
                <a:cxn ang="0">
                  <a:pos x="1" y="72"/>
                </a:cxn>
                <a:cxn ang="0">
                  <a:pos x="1" y="72"/>
                </a:cxn>
                <a:cxn ang="0">
                  <a:pos x="0" y="74"/>
                </a:cxn>
                <a:cxn ang="0">
                  <a:pos x="0" y="76"/>
                </a:cxn>
                <a:cxn ang="0">
                  <a:pos x="0" y="77"/>
                </a:cxn>
                <a:cxn ang="0">
                  <a:pos x="1" y="79"/>
                </a:cxn>
                <a:cxn ang="0">
                  <a:pos x="3" y="80"/>
                </a:cxn>
                <a:cxn ang="0">
                  <a:pos x="4" y="80"/>
                </a:cxn>
                <a:cxn ang="0">
                  <a:pos x="6" y="80"/>
                </a:cxn>
                <a:cxn ang="0">
                  <a:pos x="8" y="79"/>
                </a:cxn>
                <a:cxn ang="0">
                  <a:pos x="8" y="79"/>
                </a:cxn>
                <a:cxn ang="0">
                  <a:pos x="30" y="59"/>
                </a:cxn>
                <a:cxn ang="0">
                  <a:pos x="51" y="40"/>
                </a:cxn>
                <a:cxn ang="0">
                  <a:pos x="51" y="40"/>
                </a:cxn>
                <a:cxn ang="0">
                  <a:pos x="59" y="32"/>
                </a:cxn>
                <a:cxn ang="0">
                  <a:pos x="67" y="23"/>
                </a:cxn>
                <a:cxn ang="0">
                  <a:pos x="70" y="19"/>
                </a:cxn>
                <a:cxn ang="0">
                  <a:pos x="72" y="15"/>
                </a:cxn>
                <a:cxn ang="0">
                  <a:pos x="74" y="10"/>
                </a:cxn>
                <a:cxn ang="0">
                  <a:pos x="75" y="5"/>
                </a:cxn>
                <a:cxn ang="0">
                  <a:pos x="75" y="5"/>
                </a:cxn>
                <a:cxn ang="0">
                  <a:pos x="75" y="3"/>
                </a:cxn>
                <a:cxn ang="0">
                  <a:pos x="74" y="1"/>
                </a:cxn>
                <a:cxn ang="0">
                  <a:pos x="73" y="1"/>
                </a:cxn>
                <a:cxn ang="0">
                  <a:pos x="71" y="0"/>
                </a:cxn>
                <a:cxn ang="0">
                  <a:pos x="68" y="1"/>
                </a:cxn>
                <a:cxn ang="0">
                  <a:pos x="67" y="3"/>
                </a:cxn>
                <a:cxn ang="0">
                  <a:pos x="66" y="5"/>
                </a:cxn>
                <a:cxn ang="0">
                  <a:pos x="66" y="5"/>
                </a:cxn>
              </a:cxnLst>
              <a:rect l="0" t="0" r="r" b="b"/>
              <a:pathLst>
                <a:path w="75" h="80">
                  <a:moveTo>
                    <a:pt x="66" y="5"/>
                  </a:moveTo>
                  <a:lnTo>
                    <a:pt x="66" y="5"/>
                  </a:lnTo>
                  <a:lnTo>
                    <a:pt x="65" y="10"/>
                  </a:lnTo>
                  <a:lnTo>
                    <a:pt x="62" y="15"/>
                  </a:lnTo>
                  <a:lnTo>
                    <a:pt x="57" y="20"/>
                  </a:lnTo>
                  <a:lnTo>
                    <a:pt x="53" y="25"/>
                  </a:lnTo>
                  <a:lnTo>
                    <a:pt x="43" y="35"/>
                  </a:lnTo>
                  <a:lnTo>
                    <a:pt x="34" y="43"/>
                  </a:lnTo>
                  <a:lnTo>
                    <a:pt x="34" y="43"/>
                  </a:lnTo>
                  <a:lnTo>
                    <a:pt x="17" y="57"/>
                  </a:lnTo>
                  <a:lnTo>
                    <a:pt x="1" y="72"/>
                  </a:lnTo>
                  <a:lnTo>
                    <a:pt x="1" y="72"/>
                  </a:lnTo>
                  <a:lnTo>
                    <a:pt x="0" y="74"/>
                  </a:lnTo>
                  <a:lnTo>
                    <a:pt x="0" y="76"/>
                  </a:lnTo>
                  <a:lnTo>
                    <a:pt x="0" y="77"/>
                  </a:lnTo>
                  <a:lnTo>
                    <a:pt x="1" y="79"/>
                  </a:lnTo>
                  <a:lnTo>
                    <a:pt x="3" y="80"/>
                  </a:lnTo>
                  <a:lnTo>
                    <a:pt x="4" y="80"/>
                  </a:lnTo>
                  <a:lnTo>
                    <a:pt x="6" y="80"/>
                  </a:lnTo>
                  <a:lnTo>
                    <a:pt x="8" y="79"/>
                  </a:lnTo>
                  <a:lnTo>
                    <a:pt x="8" y="79"/>
                  </a:lnTo>
                  <a:lnTo>
                    <a:pt x="30" y="59"/>
                  </a:lnTo>
                  <a:lnTo>
                    <a:pt x="51" y="40"/>
                  </a:lnTo>
                  <a:lnTo>
                    <a:pt x="51" y="40"/>
                  </a:lnTo>
                  <a:lnTo>
                    <a:pt x="59" y="32"/>
                  </a:lnTo>
                  <a:lnTo>
                    <a:pt x="67" y="23"/>
                  </a:lnTo>
                  <a:lnTo>
                    <a:pt x="70" y="19"/>
                  </a:lnTo>
                  <a:lnTo>
                    <a:pt x="72" y="15"/>
                  </a:lnTo>
                  <a:lnTo>
                    <a:pt x="74" y="10"/>
                  </a:lnTo>
                  <a:lnTo>
                    <a:pt x="75" y="5"/>
                  </a:lnTo>
                  <a:lnTo>
                    <a:pt x="75" y="5"/>
                  </a:lnTo>
                  <a:lnTo>
                    <a:pt x="75" y="3"/>
                  </a:lnTo>
                  <a:lnTo>
                    <a:pt x="74" y="1"/>
                  </a:lnTo>
                  <a:lnTo>
                    <a:pt x="73" y="1"/>
                  </a:lnTo>
                  <a:lnTo>
                    <a:pt x="71" y="0"/>
                  </a:lnTo>
                  <a:lnTo>
                    <a:pt x="68" y="1"/>
                  </a:lnTo>
                  <a:lnTo>
                    <a:pt x="67" y="3"/>
                  </a:lnTo>
                  <a:lnTo>
                    <a:pt x="66" y="5"/>
                  </a:lnTo>
                  <a:lnTo>
                    <a:pt x="6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5" name="chenying0907 673"/>
            <p:cNvSpPr>
              <a:spLocks/>
            </p:cNvSpPr>
            <p:nvPr/>
          </p:nvSpPr>
          <p:spPr bwMode="auto">
            <a:xfrm>
              <a:off x="3468688" y="4508500"/>
              <a:ext cx="20638" cy="31750"/>
            </a:xfrm>
            <a:custGeom>
              <a:avLst/>
              <a:gdLst/>
              <a:ahLst/>
              <a:cxnLst>
                <a:cxn ang="0">
                  <a:pos x="29" y="4"/>
                </a:cxn>
                <a:cxn ang="0">
                  <a:pos x="29" y="4"/>
                </a:cxn>
                <a:cxn ang="0">
                  <a:pos x="27" y="12"/>
                </a:cxn>
                <a:cxn ang="0">
                  <a:pos x="25" y="18"/>
                </a:cxn>
                <a:cxn ang="0">
                  <a:pos x="22" y="26"/>
                </a:cxn>
                <a:cxn ang="0">
                  <a:pos x="19" y="31"/>
                </a:cxn>
                <a:cxn ang="0">
                  <a:pos x="10" y="42"/>
                </a:cxn>
                <a:cxn ang="0">
                  <a:pos x="1" y="53"/>
                </a:cxn>
                <a:cxn ang="0">
                  <a:pos x="1" y="53"/>
                </a:cxn>
                <a:cxn ang="0">
                  <a:pos x="0" y="55"/>
                </a:cxn>
                <a:cxn ang="0">
                  <a:pos x="1" y="58"/>
                </a:cxn>
                <a:cxn ang="0">
                  <a:pos x="1" y="59"/>
                </a:cxn>
                <a:cxn ang="0">
                  <a:pos x="3" y="60"/>
                </a:cxn>
                <a:cxn ang="0">
                  <a:pos x="6" y="61"/>
                </a:cxn>
                <a:cxn ang="0">
                  <a:pos x="8" y="60"/>
                </a:cxn>
                <a:cxn ang="0">
                  <a:pos x="9" y="59"/>
                </a:cxn>
                <a:cxn ang="0">
                  <a:pos x="9" y="59"/>
                </a:cxn>
                <a:cxn ang="0">
                  <a:pos x="19" y="46"/>
                </a:cxn>
                <a:cxn ang="0">
                  <a:pos x="29" y="34"/>
                </a:cxn>
                <a:cxn ang="0">
                  <a:pos x="33" y="27"/>
                </a:cxn>
                <a:cxn ang="0">
                  <a:pos x="36" y="20"/>
                </a:cxn>
                <a:cxn ang="0">
                  <a:pos x="38" y="12"/>
                </a:cxn>
                <a:cxn ang="0">
                  <a:pos x="38" y="4"/>
                </a:cxn>
                <a:cxn ang="0">
                  <a:pos x="38" y="4"/>
                </a:cxn>
                <a:cxn ang="0">
                  <a:pos x="38" y="2"/>
                </a:cxn>
                <a:cxn ang="0">
                  <a:pos x="37" y="1"/>
                </a:cxn>
                <a:cxn ang="0">
                  <a:pos x="36" y="0"/>
                </a:cxn>
                <a:cxn ang="0">
                  <a:pos x="34" y="0"/>
                </a:cxn>
                <a:cxn ang="0">
                  <a:pos x="32" y="0"/>
                </a:cxn>
                <a:cxn ang="0">
                  <a:pos x="31" y="1"/>
                </a:cxn>
                <a:cxn ang="0">
                  <a:pos x="30" y="2"/>
                </a:cxn>
                <a:cxn ang="0">
                  <a:pos x="29" y="4"/>
                </a:cxn>
                <a:cxn ang="0">
                  <a:pos x="29" y="4"/>
                </a:cxn>
              </a:cxnLst>
              <a:rect l="0" t="0" r="r" b="b"/>
              <a:pathLst>
                <a:path w="38" h="61">
                  <a:moveTo>
                    <a:pt x="29" y="4"/>
                  </a:moveTo>
                  <a:lnTo>
                    <a:pt x="29" y="4"/>
                  </a:lnTo>
                  <a:lnTo>
                    <a:pt x="27" y="12"/>
                  </a:lnTo>
                  <a:lnTo>
                    <a:pt x="25" y="18"/>
                  </a:lnTo>
                  <a:lnTo>
                    <a:pt x="22" y="26"/>
                  </a:lnTo>
                  <a:lnTo>
                    <a:pt x="19" y="31"/>
                  </a:lnTo>
                  <a:lnTo>
                    <a:pt x="10" y="42"/>
                  </a:lnTo>
                  <a:lnTo>
                    <a:pt x="1" y="53"/>
                  </a:lnTo>
                  <a:lnTo>
                    <a:pt x="1" y="53"/>
                  </a:lnTo>
                  <a:lnTo>
                    <a:pt x="0" y="55"/>
                  </a:lnTo>
                  <a:lnTo>
                    <a:pt x="1" y="58"/>
                  </a:lnTo>
                  <a:lnTo>
                    <a:pt x="1" y="59"/>
                  </a:lnTo>
                  <a:lnTo>
                    <a:pt x="3" y="60"/>
                  </a:lnTo>
                  <a:lnTo>
                    <a:pt x="6" y="61"/>
                  </a:lnTo>
                  <a:lnTo>
                    <a:pt x="8" y="60"/>
                  </a:lnTo>
                  <a:lnTo>
                    <a:pt x="9" y="59"/>
                  </a:lnTo>
                  <a:lnTo>
                    <a:pt x="9" y="59"/>
                  </a:lnTo>
                  <a:lnTo>
                    <a:pt x="19" y="46"/>
                  </a:lnTo>
                  <a:lnTo>
                    <a:pt x="29" y="34"/>
                  </a:lnTo>
                  <a:lnTo>
                    <a:pt x="33" y="27"/>
                  </a:lnTo>
                  <a:lnTo>
                    <a:pt x="36" y="20"/>
                  </a:lnTo>
                  <a:lnTo>
                    <a:pt x="38" y="12"/>
                  </a:lnTo>
                  <a:lnTo>
                    <a:pt x="38" y="4"/>
                  </a:lnTo>
                  <a:lnTo>
                    <a:pt x="38" y="4"/>
                  </a:lnTo>
                  <a:lnTo>
                    <a:pt x="38" y="2"/>
                  </a:lnTo>
                  <a:lnTo>
                    <a:pt x="37" y="1"/>
                  </a:lnTo>
                  <a:lnTo>
                    <a:pt x="36" y="0"/>
                  </a:lnTo>
                  <a:lnTo>
                    <a:pt x="34" y="0"/>
                  </a:lnTo>
                  <a:lnTo>
                    <a:pt x="32" y="0"/>
                  </a:lnTo>
                  <a:lnTo>
                    <a:pt x="31" y="1"/>
                  </a:lnTo>
                  <a:lnTo>
                    <a:pt x="30" y="2"/>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6" name="chenying0907 674"/>
            <p:cNvSpPr>
              <a:spLocks/>
            </p:cNvSpPr>
            <p:nvPr/>
          </p:nvSpPr>
          <p:spPr bwMode="auto">
            <a:xfrm>
              <a:off x="3505201" y="4510088"/>
              <a:ext cx="36513" cy="33338"/>
            </a:xfrm>
            <a:custGeom>
              <a:avLst/>
              <a:gdLst/>
              <a:ahLst/>
              <a:cxnLst>
                <a:cxn ang="0">
                  <a:pos x="64" y="1"/>
                </a:cxn>
                <a:cxn ang="0">
                  <a:pos x="64" y="1"/>
                </a:cxn>
                <a:cxn ang="0">
                  <a:pos x="53" y="7"/>
                </a:cxn>
                <a:cxn ang="0">
                  <a:pos x="43" y="13"/>
                </a:cxn>
                <a:cxn ang="0">
                  <a:pos x="25" y="28"/>
                </a:cxn>
                <a:cxn ang="0">
                  <a:pos x="25" y="28"/>
                </a:cxn>
                <a:cxn ang="0">
                  <a:pos x="17" y="33"/>
                </a:cxn>
                <a:cxn ang="0">
                  <a:pos x="8" y="40"/>
                </a:cxn>
                <a:cxn ang="0">
                  <a:pos x="4" y="45"/>
                </a:cxn>
                <a:cxn ang="0">
                  <a:pos x="1" y="49"/>
                </a:cxn>
                <a:cxn ang="0">
                  <a:pos x="0" y="54"/>
                </a:cxn>
                <a:cxn ang="0">
                  <a:pos x="0" y="59"/>
                </a:cxn>
                <a:cxn ang="0">
                  <a:pos x="0" y="59"/>
                </a:cxn>
                <a:cxn ang="0">
                  <a:pos x="1" y="60"/>
                </a:cxn>
                <a:cxn ang="0">
                  <a:pos x="2" y="61"/>
                </a:cxn>
                <a:cxn ang="0">
                  <a:pos x="4" y="62"/>
                </a:cxn>
                <a:cxn ang="0">
                  <a:pos x="6" y="62"/>
                </a:cxn>
                <a:cxn ang="0">
                  <a:pos x="7" y="61"/>
                </a:cxn>
                <a:cxn ang="0">
                  <a:pos x="9" y="60"/>
                </a:cxn>
                <a:cxn ang="0">
                  <a:pos x="9" y="58"/>
                </a:cxn>
                <a:cxn ang="0">
                  <a:pos x="9" y="56"/>
                </a:cxn>
                <a:cxn ang="0">
                  <a:pos x="9" y="56"/>
                </a:cxn>
                <a:cxn ang="0">
                  <a:pos x="9" y="54"/>
                </a:cxn>
                <a:cxn ang="0">
                  <a:pos x="12" y="49"/>
                </a:cxn>
                <a:cxn ang="0">
                  <a:pos x="20" y="42"/>
                </a:cxn>
                <a:cxn ang="0">
                  <a:pos x="37" y="30"/>
                </a:cxn>
                <a:cxn ang="0">
                  <a:pos x="37" y="30"/>
                </a:cxn>
                <a:cxn ang="0">
                  <a:pos x="52" y="18"/>
                </a:cxn>
                <a:cxn ang="0">
                  <a:pos x="68" y="9"/>
                </a:cxn>
                <a:cxn ang="0">
                  <a:pos x="68" y="9"/>
                </a:cxn>
                <a:cxn ang="0">
                  <a:pos x="70" y="8"/>
                </a:cxn>
                <a:cxn ang="0">
                  <a:pos x="71" y="6"/>
                </a:cxn>
                <a:cxn ang="0">
                  <a:pos x="71" y="4"/>
                </a:cxn>
                <a:cxn ang="0">
                  <a:pos x="70" y="3"/>
                </a:cxn>
                <a:cxn ang="0">
                  <a:pos x="69" y="1"/>
                </a:cxn>
                <a:cxn ang="0">
                  <a:pos x="68" y="1"/>
                </a:cxn>
                <a:cxn ang="0">
                  <a:pos x="66" y="0"/>
                </a:cxn>
                <a:cxn ang="0">
                  <a:pos x="64" y="1"/>
                </a:cxn>
                <a:cxn ang="0">
                  <a:pos x="64" y="1"/>
                </a:cxn>
              </a:cxnLst>
              <a:rect l="0" t="0" r="r" b="b"/>
              <a:pathLst>
                <a:path w="71" h="62">
                  <a:moveTo>
                    <a:pt x="64" y="1"/>
                  </a:moveTo>
                  <a:lnTo>
                    <a:pt x="64" y="1"/>
                  </a:lnTo>
                  <a:lnTo>
                    <a:pt x="53" y="7"/>
                  </a:lnTo>
                  <a:lnTo>
                    <a:pt x="43" y="13"/>
                  </a:lnTo>
                  <a:lnTo>
                    <a:pt x="25" y="28"/>
                  </a:lnTo>
                  <a:lnTo>
                    <a:pt x="25" y="28"/>
                  </a:lnTo>
                  <a:lnTo>
                    <a:pt x="17" y="33"/>
                  </a:lnTo>
                  <a:lnTo>
                    <a:pt x="8" y="40"/>
                  </a:lnTo>
                  <a:lnTo>
                    <a:pt x="4" y="45"/>
                  </a:lnTo>
                  <a:lnTo>
                    <a:pt x="1" y="49"/>
                  </a:lnTo>
                  <a:lnTo>
                    <a:pt x="0" y="54"/>
                  </a:lnTo>
                  <a:lnTo>
                    <a:pt x="0" y="59"/>
                  </a:lnTo>
                  <a:lnTo>
                    <a:pt x="0" y="59"/>
                  </a:lnTo>
                  <a:lnTo>
                    <a:pt x="1" y="60"/>
                  </a:lnTo>
                  <a:lnTo>
                    <a:pt x="2" y="61"/>
                  </a:lnTo>
                  <a:lnTo>
                    <a:pt x="4" y="62"/>
                  </a:lnTo>
                  <a:lnTo>
                    <a:pt x="6" y="62"/>
                  </a:lnTo>
                  <a:lnTo>
                    <a:pt x="7" y="61"/>
                  </a:lnTo>
                  <a:lnTo>
                    <a:pt x="9" y="60"/>
                  </a:lnTo>
                  <a:lnTo>
                    <a:pt x="9" y="58"/>
                  </a:lnTo>
                  <a:lnTo>
                    <a:pt x="9" y="56"/>
                  </a:lnTo>
                  <a:lnTo>
                    <a:pt x="9" y="56"/>
                  </a:lnTo>
                  <a:lnTo>
                    <a:pt x="9" y="54"/>
                  </a:lnTo>
                  <a:lnTo>
                    <a:pt x="12" y="49"/>
                  </a:lnTo>
                  <a:lnTo>
                    <a:pt x="20" y="42"/>
                  </a:lnTo>
                  <a:lnTo>
                    <a:pt x="37" y="30"/>
                  </a:lnTo>
                  <a:lnTo>
                    <a:pt x="37" y="30"/>
                  </a:lnTo>
                  <a:lnTo>
                    <a:pt x="52" y="18"/>
                  </a:lnTo>
                  <a:lnTo>
                    <a:pt x="68" y="9"/>
                  </a:lnTo>
                  <a:lnTo>
                    <a:pt x="68" y="9"/>
                  </a:lnTo>
                  <a:lnTo>
                    <a:pt x="70" y="8"/>
                  </a:lnTo>
                  <a:lnTo>
                    <a:pt x="71" y="6"/>
                  </a:lnTo>
                  <a:lnTo>
                    <a:pt x="71" y="4"/>
                  </a:lnTo>
                  <a:lnTo>
                    <a:pt x="70" y="3"/>
                  </a:lnTo>
                  <a:lnTo>
                    <a:pt x="69" y="1"/>
                  </a:lnTo>
                  <a:lnTo>
                    <a:pt x="68" y="1"/>
                  </a:lnTo>
                  <a:lnTo>
                    <a:pt x="66"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7" name="chenying0907 675"/>
            <p:cNvSpPr>
              <a:spLocks/>
            </p:cNvSpPr>
            <p:nvPr/>
          </p:nvSpPr>
          <p:spPr bwMode="auto">
            <a:xfrm>
              <a:off x="3546476" y="4508500"/>
              <a:ext cx="34925" cy="33338"/>
            </a:xfrm>
            <a:custGeom>
              <a:avLst/>
              <a:gdLst/>
              <a:ahLst/>
              <a:cxnLst>
                <a:cxn ang="0">
                  <a:pos x="58" y="1"/>
                </a:cxn>
                <a:cxn ang="0">
                  <a:pos x="58" y="1"/>
                </a:cxn>
                <a:cxn ang="0">
                  <a:pos x="44" y="16"/>
                </a:cxn>
                <a:cxn ang="0">
                  <a:pos x="27" y="32"/>
                </a:cxn>
                <a:cxn ang="0">
                  <a:pos x="27" y="32"/>
                </a:cxn>
                <a:cxn ang="0">
                  <a:pos x="21" y="36"/>
                </a:cxn>
                <a:cxn ang="0">
                  <a:pos x="15" y="41"/>
                </a:cxn>
                <a:cxn ang="0">
                  <a:pos x="9" y="45"/>
                </a:cxn>
                <a:cxn ang="0">
                  <a:pos x="3" y="50"/>
                </a:cxn>
                <a:cxn ang="0">
                  <a:pos x="3" y="50"/>
                </a:cxn>
                <a:cxn ang="0">
                  <a:pos x="1" y="54"/>
                </a:cxn>
                <a:cxn ang="0">
                  <a:pos x="0" y="59"/>
                </a:cxn>
                <a:cxn ang="0">
                  <a:pos x="2" y="61"/>
                </a:cxn>
                <a:cxn ang="0">
                  <a:pos x="4" y="63"/>
                </a:cxn>
                <a:cxn ang="0">
                  <a:pos x="8" y="64"/>
                </a:cxn>
                <a:cxn ang="0">
                  <a:pos x="10" y="64"/>
                </a:cxn>
                <a:cxn ang="0">
                  <a:pos x="13" y="62"/>
                </a:cxn>
                <a:cxn ang="0">
                  <a:pos x="15" y="58"/>
                </a:cxn>
                <a:cxn ang="0">
                  <a:pos x="15" y="58"/>
                </a:cxn>
                <a:cxn ang="0">
                  <a:pos x="15" y="55"/>
                </a:cxn>
                <a:cxn ang="0">
                  <a:pos x="14" y="53"/>
                </a:cxn>
                <a:cxn ang="0">
                  <a:pos x="14" y="53"/>
                </a:cxn>
                <a:cxn ang="0">
                  <a:pos x="14" y="53"/>
                </a:cxn>
                <a:cxn ang="0">
                  <a:pos x="14" y="53"/>
                </a:cxn>
                <a:cxn ang="0">
                  <a:pos x="18" y="49"/>
                </a:cxn>
                <a:cxn ang="0">
                  <a:pos x="23" y="47"/>
                </a:cxn>
                <a:cxn ang="0">
                  <a:pos x="23" y="47"/>
                </a:cxn>
                <a:cxn ang="0">
                  <a:pos x="34" y="38"/>
                </a:cxn>
                <a:cxn ang="0">
                  <a:pos x="34" y="38"/>
                </a:cxn>
                <a:cxn ang="0">
                  <a:pos x="43" y="31"/>
                </a:cxn>
                <a:cxn ang="0">
                  <a:pos x="50" y="23"/>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64">
                  <a:moveTo>
                    <a:pt x="58" y="1"/>
                  </a:moveTo>
                  <a:lnTo>
                    <a:pt x="58" y="1"/>
                  </a:lnTo>
                  <a:lnTo>
                    <a:pt x="44" y="16"/>
                  </a:lnTo>
                  <a:lnTo>
                    <a:pt x="27" y="32"/>
                  </a:lnTo>
                  <a:lnTo>
                    <a:pt x="27" y="32"/>
                  </a:lnTo>
                  <a:lnTo>
                    <a:pt x="21" y="36"/>
                  </a:lnTo>
                  <a:lnTo>
                    <a:pt x="15" y="41"/>
                  </a:lnTo>
                  <a:lnTo>
                    <a:pt x="9" y="45"/>
                  </a:lnTo>
                  <a:lnTo>
                    <a:pt x="3" y="50"/>
                  </a:lnTo>
                  <a:lnTo>
                    <a:pt x="3" y="50"/>
                  </a:lnTo>
                  <a:lnTo>
                    <a:pt x="1" y="54"/>
                  </a:lnTo>
                  <a:lnTo>
                    <a:pt x="0" y="59"/>
                  </a:lnTo>
                  <a:lnTo>
                    <a:pt x="2" y="61"/>
                  </a:lnTo>
                  <a:lnTo>
                    <a:pt x="4" y="63"/>
                  </a:lnTo>
                  <a:lnTo>
                    <a:pt x="8" y="64"/>
                  </a:lnTo>
                  <a:lnTo>
                    <a:pt x="10" y="64"/>
                  </a:lnTo>
                  <a:lnTo>
                    <a:pt x="13" y="62"/>
                  </a:lnTo>
                  <a:lnTo>
                    <a:pt x="15" y="58"/>
                  </a:lnTo>
                  <a:lnTo>
                    <a:pt x="15" y="58"/>
                  </a:lnTo>
                  <a:lnTo>
                    <a:pt x="15" y="55"/>
                  </a:lnTo>
                  <a:lnTo>
                    <a:pt x="14" y="53"/>
                  </a:lnTo>
                  <a:lnTo>
                    <a:pt x="14" y="53"/>
                  </a:lnTo>
                  <a:lnTo>
                    <a:pt x="14" y="53"/>
                  </a:lnTo>
                  <a:lnTo>
                    <a:pt x="14" y="53"/>
                  </a:lnTo>
                  <a:lnTo>
                    <a:pt x="18" y="49"/>
                  </a:lnTo>
                  <a:lnTo>
                    <a:pt x="23" y="47"/>
                  </a:lnTo>
                  <a:lnTo>
                    <a:pt x="23" y="47"/>
                  </a:lnTo>
                  <a:lnTo>
                    <a:pt x="34" y="38"/>
                  </a:lnTo>
                  <a:lnTo>
                    <a:pt x="34" y="38"/>
                  </a:lnTo>
                  <a:lnTo>
                    <a:pt x="43" y="31"/>
                  </a:lnTo>
                  <a:lnTo>
                    <a:pt x="50" y="23"/>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8" name="chenying0907 676"/>
            <p:cNvSpPr>
              <a:spLocks/>
            </p:cNvSpPr>
            <p:nvPr/>
          </p:nvSpPr>
          <p:spPr bwMode="auto">
            <a:xfrm>
              <a:off x="3589338" y="4510088"/>
              <a:ext cx="30163" cy="30163"/>
            </a:xfrm>
            <a:custGeom>
              <a:avLst/>
              <a:gdLst/>
              <a:ahLst/>
              <a:cxnLst>
                <a:cxn ang="0">
                  <a:pos x="47" y="3"/>
                </a:cxn>
                <a:cxn ang="0">
                  <a:pos x="47" y="3"/>
                </a:cxn>
                <a:cxn ang="0">
                  <a:pos x="44" y="9"/>
                </a:cxn>
                <a:cxn ang="0">
                  <a:pos x="39" y="16"/>
                </a:cxn>
                <a:cxn ang="0">
                  <a:pos x="29" y="28"/>
                </a:cxn>
                <a:cxn ang="0">
                  <a:pos x="29" y="28"/>
                </a:cxn>
                <a:cxn ang="0">
                  <a:pos x="16" y="38"/>
                </a:cxn>
                <a:cxn ang="0">
                  <a:pos x="10" y="43"/>
                </a:cxn>
                <a:cxn ang="0">
                  <a:pos x="3" y="46"/>
                </a:cxn>
                <a:cxn ang="0">
                  <a:pos x="3" y="46"/>
                </a:cxn>
                <a:cxn ang="0">
                  <a:pos x="2" y="47"/>
                </a:cxn>
                <a:cxn ang="0">
                  <a:pos x="1" y="49"/>
                </a:cxn>
                <a:cxn ang="0">
                  <a:pos x="0" y="53"/>
                </a:cxn>
                <a:cxn ang="0">
                  <a:pos x="1" y="55"/>
                </a:cxn>
                <a:cxn ang="0">
                  <a:pos x="2" y="56"/>
                </a:cxn>
                <a:cxn ang="0">
                  <a:pos x="4" y="56"/>
                </a:cxn>
                <a:cxn ang="0">
                  <a:pos x="6" y="56"/>
                </a:cxn>
                <a:cxn ang="0">
                  <a:pos x="6" y="56"/>
                </a:cxn>
                <a:cxn ang="0">
                  <a:pos x="14" y="51"/>
                </a:cxn>
                <a:cxn ang="0">
                  <a:pos x="22" y="46"/>
                </a:cxn>
                <a:cxn ang="0">
                  <a:pos x="29" y="41"/>
                </a:cxn>
                <a:cxn ang="0">
                  <a:pos x="35" y="35"/>
                </a:cxn>
                <a:cxn ang="0">
                  <a:pos x="35" y="35"/>
                </a:cxn>
                <a:cxn ang="0">
                  <a:pos x="41" y="28"/>
                </a:cxn>
                <a:cxn ang="0">
                  <a:pos x="47" y="21"/>
                </a:cxn>
                <a:cxn ang="0">
                  <a:pos x="53" y="13"/>
                </a:cxn>
                <a:cxn ang="0">
                  <a:pos x="57" y="5"/>
                </a:cxn>
                <a:cxn ang="0">
                  <a:pos x="57" y="5"/>
                </a:cxn>
                <a:cxn ang="0">
                  <a:pos x="57" y="3"/>
                </a:cxn>
                <a:cxn ang="0">
                  <a:pos x="57" y="2"/>
                </a:cxn>
                <a:cxn ang="0">
                  <a:pos x="56" y="0"/>
                </a:cxn>
                <a:cxn ang="0">
                  <a:pos x="54" y="0"/>
                </a:cxn>
                <a:cxn ang="0">
                  <a:pos x="50" y="0"/>
                </a:cxn>
                <a:cxn ang="0">
                  <a:pos x="48" y="1"/>
                </a:cxn>
                <a:cxn ang="0">
                  <a:pos x="47" y="3"/>
                </a:cxn>
                <a:cxn ang="0">
                  <a:pos x="47" y="3"/>
                </a:cxn>
              </a:cxnLst>
              <a:rect l="0" t="0" r="r" b="b"/>
              <a:pathLst>
                <a:path w="57" h="56">
                  <a:moveTo>
                    <a:pt x="47" y="3"/>
                  </a:moveTo>
                  <a:lnTo>
                    <a:pt x="47" y="3"/>
                  </a:lnTo>
                  <a:lnTo>
                    <a:pt x="44" y="9"/>
                  </a:lnTo>
                  <a:lnTo>
                    <a:pt x="39" y="16"/>
                  </a:lnTo>
                  <a:lnTo>
                    <a:pt x="29" y="28"/>
                  </a:lnTo>
                  <a:lnTo>
                    <a:pt x="29" y="28"/>
                  </a:lnTo>
                  <a:lnTo>
                    <a:pt x="16" y="38"/>
                  </a:lnTo>
                  <a:lnTo>
                    <a:pt x="10" y="43"/>
                  </a:lnTo>
                  <a:lnTo>
                    <a:pt x="3" y="46"/>
                  </a:lnTo>
                  <a:lnTo>
                    <a:pt x="3" y="46"/>
                  </a:lnTo>
                  <a:lnTo>
                    <a:pt x="2" y="47"/>
                  </a:lnTo>
                  <a:lnTo>
                    <a:pt x="1" y="49"/>
                  </a:lnTo>
                  <a:lnTo>
                    <a:pt x="0" y="53"/>
                  </a:lnTo>
                  <a:lnTo>
                    <a:pt x="1" y="55"/>
                  </a:lnTo>
                  <a:lnTo>
                    <a:pt x="2" y="56"/>
                  </a:lnTo>
                  <a:lnTo>
                    <a:pt x="4" y="56"/>
                  </a:lnTo>
                  <a:lnTo>
                    <a:pt x="6" y="56"/>
                  </a:lnTo>
                  <a:lnTo>
                    <a:pt x="6" y="56"/>
                  </a:lnTo>
                  <a:lnTo>
                    <a:pt x="14" y="51"/>
                  </a:lnTo>
                  <a:lnTo>
                    <a:pt x="22" y="46"/>
                  </a:lnTo>
                  <a:lnTo>
                    <a:pt x="29" y="41"/>
                  </a:lnTo>
                  <a:lnTo>
                    <a:pt x="35" y="35"/>
                  </a:lnTo>
                  <a:lnTo>
                    <a:pt x="35" y="35"/>
                  </a:lnTo>
                  <a:lnTo>
                    <a:pt x="41" y="28"/>
                  </a:lnTo>
                  <a:lnTo>
                    <a:pt x="47" y="21"/>
                  </a:lnTo>
                  <a:lnTo>
                    <a:pt x="53" y="13"/>
                  </a:lnTo>
                  <a:lnTo>
                    <a:pt x="57" y="5"/>
                  </a:lnTo>
                  <a:lnTo>
                    <a:pt x="57" y="5"/>
                  </a:lnTo>
                  <a:lnTo>
                    <a:pt x="57" y="3"/>
                  </a:lnTo>
                  <a:lnTo>
                    <a:pt x="57" y="2"/>
                  </a:lnTo>
                  <a:lnTo>
                    <a:pt x="56" y="0"/>
                  </a:lnTo>
                  <a:lnTo>
                    <a:pt x="54" y="0"/>
                  </a:lnTo>
                  <a:lnTo>
                    <a:pt x="50" y="0"/>
                  </a:lnTo>
                  <a:lnTo>
                    <a:pt x="48" y="1"/>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9" name="chenying0907 677"/>
            <p:cNvSpPr>
              <a:spLocks/>
            </p:cNvSpPr>
            <p:nvPr/>
          </p:nvSpPr>
          <p:spPr bwMode="auto">
            <a:xfrm>
              <a:off x="3627438" y="4508500"/>
              <a:ext cx="33338" cy="36513"/>
            </a:xfrm>
            <a:custGeom>
              <a:avLst/>
              <a:gdLst/>
              <a:ahLst/>
              <a:cxnLst>
                <a:cxn ang="0">
                  <a:pos x="52" y="4"/>
                </a:cxn>
                <a:cxn ang="0">
                  <a:pos x="52" y="4"/>
                </a:cxn>
                <a:cxn ang="0">
                  <a:pos x="52" y="9"/>
                </a:cxn>
                <a:cxn ang="0">
                  <a:pos x="50" y="13"/>
                </a:cxn>
                <a:cxn ang="0">
                  <a:pos x="45" y="20"/>
                </a:cxn>
                <a:cxn ang="0">
                  <a:pos x="37" y="27"/>
                </a:cxn>
                <a:cxn ang="0">
                  <a:pos x="31" y="33"/>
                </a:cxn>
                <a:cxn ang="0">
                  <a:pos x="1" y="63"/>
                </a:cxn>
                <a:cxn ang="0">
                  <a:pos x="1" y="63"/>
                </a:cxn>
                <a:cxn ang="0">
                  <a:pos x="0" y="64"/>
                </a:cxn>
                <a:cxn ang="0">
                  <a:pos x="0" y="66"/>
                </a:cxn>
                <a:cxn ang="0">
                  <a:pos x="0" y="68"/>
                </a:cxn>
                <a:cxn ang="0">
                  <a:pos x="1" y="69"/>
                </a:cxn>
                <a:cxn ang="0">
                  <a:pos x="3" y="70"/>
                </a:cxn>
                <a:cxn ang="0">
                  <a:pos x="4" y="71"/>
                </a:cxn>
                <a:cxn ang="0">
                  <a:pos x="6" y="70"/>
                </a:cxn>
                <a:cxn ang="0">
                  <a:pos x="8" y="69"/>
                </a:cxn>
                <a:cxn ang="0">
                  <a:pos x="45" y="33"/>
                </a:cxn>
                <a:cxn ang="0">
                  <a:pos x="45" y="33"/>
                </a:cxn>
                <a:cxn ang="0">
                  <a:pos x="51" y="27"/>
                </a:cxn>
                <a:cxn ang="0">
                  <a:pos x="56" y="20"/>
                </a:cxn>
                <a:cxn ang="0">
                  <a:pos x="60" y="13"/>
                </a:cxn>
                <a:cxn ang="0">
                  <a:pos x="61" y="9"/>
                </a:cxn>
                <a:cxn ang="0">
                  <a:pos x="62" y="4"/>
                </a:cxn>
                <a:cxn ang="0">
                  <a:pos x="62" y="4"/>
                </a:cxn>
                <a:cxn ang="0">
                  <a:pos x="61" y="2"/>
                </a:cxn>
                <a:cxn ang="0">
                  <a:pos x="60" y="1"/>
                </a:cxn>
                <a:cxn ang="0">
                  <a:pos x="59" y="0"/>
                </a:cxn>
                <a:cxn ang="0">
                  <a:pos x="57" y="0"/>
                </a:cxn>
                <a:cxn ang="0">
                  <a:pos x="56" y="0"/>
                </a:cxn>
                <a:cxn ang="0">
                  <a:pos x="54" y="1"/>
                </a:cxn>
                <a:cxn ang="0">
                  <a:pos x="53" y="2"/>
                </a:cxn>
                <a:cxn ang="0">
                  <a:pos x="52" y="4"/>
                </a:cxn>
                <a:cxn ang="0">
                  <a:pos x="52" y="4"/>
                </a:cxn>
              </a:cxnLst>
              <a:rect l="0" t="0" r="r" b="b"/>
              <a:pathLst>
                <a:path w="62" h="71">
                  <a:moveTo>
                    <a:pt x="52" y="4"/>
                  </a:moveTo>
                  <a:lnTo>
                    <a:pt x="52" y="4"/>
                  </a:lnTo>
                  <a:lnTo>
                    <a:pt x="52" y="9"/>
                  </a:lnTo>
                  <a:lnTo>
                    <a:pt x="50" y="13"/>
                  </a:lnTo>
                  <a:lnTo>
                    <a:pt x="45" y="20"/>
                  </a:lnTo>
                  <a:lnTo>
                    <a:pt x="37" y="27"/>
                  </a:lnTo>
                  <a:lnTo>
                    <a:pt x="31" y="33"/>
                  </a:lnTo>
                  <a:lnTo>
                    <a:pt x="1" y="63"/>
                  </a:lnTo>
                  <a:lnTo>
                    <a:pt x="1" y="63"/>
                  </a:lnTo>
                  <a:lnTo>
                    <a:pt x="0" y="64"/>
                  </a:lnTo>
                  <a:lnTo>
                    <a:pt x="0" y="66"/>
                  </a:lnTo>
                  <a:lnTo>
                    <a:pt x="0" y="68"/>
                  </a:lnTo>
                  <a:lnTo>
                    <a:pt x="1" y="69"/>
                  </a:lnTo>
                  <a:lnTo>
                    <a:pt x="3" y="70"/>
                  </a:lnTo>
                  <a:lnTo>
                    <a:pt x="4" y="71"/>
                  </a:lnTo>
                  <a:lnTo>
                    <a:pt x="6" y="70"/>
                  </a:lnTo>
                  <a:lnTo>
                    <a:pt x="8" y="69"/>
                  </a:lnTo>
                  <a:lnTo>
                    <a:pt x="45" y="33"/>
                  </a:lnTo>
                  <a:lnTo>
                    <a:pt x="45" y="33"/>
                  </a:lnTo>
                  <a:lnTo>
                    <a:pt x="51" y="27"/>
                  </a:lnTo>
                  <a:lnTo>
                    <a:pt x="56" y="20"/>
                  </a:lnTo>
                  <a:lnTo>
                    <a:pt x="60" y="13"/>
                  </a:lnTo>
                  <a:lnTo>
                    <a:pt x="61" y="9"/>
                  </a:lnTo>
                  <a:lnTo>
                    <a:pt x="62" y="4"/>
                  </a:lnTo>
                  <a:lnTo>
                    <a:pt x="62" y="4"/>
                  </a:lnTo>
                  <a:lnTo>
                    <a:pt x="61" y="2"/>
                  </a:lnTo>
                  <a:lnTo>
                    <a:pt x="60" y="1"/>
                  </a:lnTo>
                  <a:lnTo>
                    <a:pt x="59" y="0"/>
                  </a:lnTo>
                  <a:lnTo>
                    <a:pt x="57" y="0"/>
                  </a:lnTo>
                  <a:lnTo>
                    <a:pt x="56" y="0"/>
                  </a:lnTo>
                  <a:lnTo>
                    <a:pt x="54" y="1"/>
                  </a:lnTo>
                  <a:lnTo>
                    <a:pt x="53" y="2"/>
                  </a:lnTo>
                  <a:lnTo>
                    <a:pt x="52" y="4"/>
                  </a:lnTo>
                  <a:lnTo>
                    <a:pt x="5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0" name="chenying0907 678"/>
            <p:cNvSpPr>
              <a:spLocks/>
            </p:cNvSpPr>
            <p:nvPr/>
          </p:nvSpPr>
          <p:spPr bwMode="auto">
            <a:xfrm>
              <a:off x="3665538" y="4513263"/>
              <a:ext cx="47625" cy="34925"/>
            </a:xfrm>
            <a:custGeom>
              <a:avLst/>
              <a:gdLst/>
              <a:ahLst/>
              <a:cxnLst>
                <a:cxn ang="0">
                  <a:pos x="85" y="0"/>
                </a:cxn>
                <a:cxn ang="0">
                  <a:pos x="85" y="0"/>
                </a:cxn>
                <a:cxn ang="0">
                  <a:pos x="78" y="1"/>
                </a:cxn>
                <a:cxn ang="0">
                  <a:pos x="70" y="4"/>
                </a:cxn>
                <a:cxn ang="0">
                  <a:pos x="62" y="7"/>
                </a:cxn>
                <a:cxn ang="0">
                  <a:pos x="55" y="11"/>
                </a:cxn>
                <a:cxn ang="0">
                  <a:pos x="41" y="22"/>
                </a:cxn>
                <a:cxn ang="0">
                  <a:pos x="28" y="31"/>
                </a:cxn>
                <a:cxn ang="0">
                  <a:pos x="28" y="31"/>
                </a:cxn>
                <a:cxn ang="0">
                  <a:pos x="21" y="37"/>
                </a:cxn>
                <a:cxn ang="0">
                  <a:pos x="10" y="45"/>
                </a:cxn>
                <a:cxn ang="0">
                  <a:pos x="6" y="50"/>
                </a:cxn>
                <a:cxn ang="0">
                  <a:pos x="1" y="55"/>
                </a:cxn>
                <a:cxn ang="0">
                  <a:pos x="0" y="60"/>
                </a:cxn>
                <a:cxn ang="0">
                  <a:pos x="0" y="62"/>
                </a:cxn>
                <a:cxn ang="0">
                  <a:pos x="0" y="64"/>
                </a:cxn>
                <a:cxn ang="0">
                  <a:pos x="0" y="64"/>
                </a:cxn>
                <a:cxn ang="0">
                  <a:pos x="2" y="65"/>
                </a:cxn>
                <a:cxn ang="0">
                  <a:pos x="3" y="66"/>
                </a:cxn>
                <a:cxn ang="0">
                  <a:pos x="6" y="66"/>
                </a:cxn>
                <a:cxn ang="0">
                  <a:pos x="7" y="65"/>
                </a:cxn>
                <a:cxn ang="0">
                  <a:pos x="9" y="64"/>
                </a:cxn>
                <a:cxn ang="0">
                  <a:pos x="9" y="63"/>
                </a:cxn>
                <a:cxn ang="0">
                  <a:pos x="10" y="61"/>
                </a:cxn>
                <a:cxn ang="0">
                  <a:pos x="9" y="59"/>
                </a:cxn>
                <a:cxn ang="0">
                  <a:pos x="9" y="59"/>
                </a:cxn>
                <a:cxn ang="0">
                  <a:pos x="10" y="60"/>
                </a:cxn>
                <a:cxn ang="0">
                  <a:pos x="11" y="60"/>
                </a:cxn>
                <a:cxn ang="0">
                  <a:pos x="13" y="57"/>
                </a:cxn>
                <a:cxn ang="0">
                  <a:pos x="13" y="57"/>
                </a:cxn>
                <a:cxn ang="0">
                  <a:pos x="20" y="51"/>
                </a:cxn>
                <a:cxn ang="0">
                  <a:pos x="20" y="51"/>
                </a:cxn>
                <a:cxn ang="0">
                  <a:pos x="30" y="41"/>
                </a:cxn>
                <a:cxn ang="0">
                  <a:pos x="42" y="33"/>
                </a:cxn>
                <a:cxn ang="0">
                  <a:pos x="42" y="33"/>
                </a:cxn>
                <a:cxn ang="0">
                  <a:pos x="51" y="26"/>
                </a:cxn>
                <a:cxn ang="0">
                  <a:pos x="62" y="19"/>
                </a:cxn>
                <a:cxn ang="0">
                  <a:pos x="74" y="12"/>
                </a:cxn>
                <a:cxn ang="0">
                  <a:pos x="80" y="10"/>
                </a:cxn>
                <a:cxn ang="0">
                  <a:pos x="85" y="9"/>
                </a:cxn>
                <a:cxn ang="0">
                  <a:pos x="85" y="9"/>
                </a:cxn>
                <a:cxn ang="0">
                  <a:pos x="87" y="9"/>
                </a:cxn>
                <a:cxn ang="0">
                  <a:pos x="89" y="7"/>
                </a:cxn>
                <a:cxn ang="0">
                  <a:pos x="89" y="6"/>
                </a:cxn>
                <a:cxn ang="0">
                  <a:pos x="90" y="4"/>
                </a:cxn>
                <a:cxn ang="0">
                  <a:pos x="89" y="3"/>
                </a:cxn>
                <a:cxn ang="0">
                  <a:pos x="89" y="1"/>
                </a:cxn>
                <a:cxn ang="0">
                  <a:pos x="87" y="0"/>
                </a:cxn>
                <a:cxn ang="0">
                  <a:pos x="85" y="0"/>
                </a:cxn>
                <a:cxn ang="0">
                  <a:pos x="85" y="0"/>
                </a:cxn>
              </a:cxnLst>
              <a:rect l="0" t="0" r="r" b="b"/>
              <a:pathLst>
                <a:path w="90" h="66">
                  <a:moveTo>
                    <a:pt x="85" y="0"/>
                  </a:moveTo>
                  <a:lnTo>
                    <a:pt x="85" y="0"/>
                  </a:lnTo>
                  <a:lnTo>
                    <a:pt x="78" y="1"/>
                  </a:lnTo>
                  <a:lnTo>
                    <a:pt x="70" y="4"/>
                  </a:lnTo>
                  <a:lnTo>
                    <a:pt x="62" y="7"/>
                  </a:lnTo>
                  <a:lnTo>
                    <a:pt x="55" y="11"/>
                  </a:lnTo>
                  <a:lnTo>
                    <a:pt x="41" y="22"/>
                  </a:lnTo>
                  <a:lnTo>
                    <a:pt x="28" y="31"/>
                  </a:lnTo>
                  <a:lnTo>
                    <a:pt x="28" y="31"/>
                  </a:lnTo>
                  <a:lnTo>
                    <a:pt x="21" y="37"/>
                  </a:lnTo>
                  <a:lnTo>
                    <a:pt x="10" y="45"/>
                  </a:lnTo>
                  <a:lnTo>
                    <a:pt x="6" y="50"/>
                  </a:lnTo>
                  <a:lnTo>
                    <a:pt x="1" y="55"/>
                  </a:lnTo>
                  <a:lnTo>
                    <a:pt x="0" y="60"/>
                  </a:lnTo>
                  <a:lnTo>
                    <a:pt x="0" y="62"/>
                  </a:lnTo>
                  <a:lnTo>
                    <a:pt x="0" y="64"/>
                  </a:lnTo>
                  <a:lnTo>
                    <a:pt x="0" y="64"/>
                  </a:lnTo>
                  <a:lnTo>
                    <a:pt x="2" y="65"/>
                  </a:lnTo>
                  <a:lnTo>
                    <a:pt x="3" y="66"/>
                  </a:lnTo>
                  <a:lnTo>
                    <a:pt x="6" y="66"/>
                  </a:lnTo>
                  <a:lnTo>
                    <a:pt x="7" y="65"/>
                  </a:lnTo>
                  <a:lnTo>
                    <a:pt x="9" y="64"/>
                  </a:lnTo>
                  <a:lnTo>
                    <a:pt x="9" y="63"/>
                  </a:lnTo>
                  <a:lnTo>
                    <a:pt x="10" y="61"/>
                  </a:lnTo>
                  <a:lnTo>
                    <a:pt x="9" y="59"/>
                  </a:lnTo>
                  <a:lnTo>
                    <a:pt x="9" y="59"/>
                  </a:lnTo>
                  <a:lnTo>
                    <a:pt x="10" y="60"/>
                  </a:lnTo>
                  <a:lnTo>
                    <a:pt x="11" y="60"/>
                  </a:lnTo>
                  <a:lnTo>
                    <a:pt x="13" y="57"/>
                  </a:lnTo>
                  <a:lnTo>
                    <a:pt x="13" y="57"/>
                  </a:lnTo>
                  <a:lnTo>
                    <a:pt x="20" y="51"/>
                  </a:lnTo>
                  <a:lnTo>
                    <a:pt x="20" y="51"/>
                  </a:lnTo>
                  <a:lnTo>
                    <a:pt x="30" y="41"/>
                  </a:lnTo>
                  <a:lnTo>
                    <a:pt x="42" y="33"/>
                  </a:lnTo>
                  <a:lnTo>
                    <a:pt x="42" y="33"/>
                  </a:lnTo>
                  <a:lnTo>
                    <a:pt x="51" y="26"/>
                  </a:lnTo>
                  <a:lnTo>
                    <a:pt x="62" y="19"/>
                  </a:lnTo>
                  <a:lnTo>
                    <a:pt x="74" y="12"/>
                  </a:lnTo>
                  <a:lnTo>
                    <a:pt x="80" y="10"/>
                  </a:lnTo>
                  <a:lnTo>
                    <a:pt x="85" y="9"/>
                  </a:lnTo>
                  <a:lnTo>
                    <a:pt x="85" y="9"/>
                  </a:lnTo>
                  <a:lnTo>
                    <a:pt x="87" y="9"/>
                  </a:lnTo>
                  <a:lnTo>
                    <a:pt x="89" y="7"/>
                  </a:lnTo>
                  <a:lnTo>
                    <a:pt x="89" y="6"/>
                  </a:lnTo>
                  <a:lnTo>
                    <a:pt x="90" y="4"/>
                  </a:lnTo>
                  <a:lnTo>
                    <a:pt x="89" y="3"/>
                  </a:lnTo>
                  <a:lnTo>
                    <a:pt x="89" y="1"/>
                  </a:lnTo>
                  <a:lnTo>
                    <a:pt x="87" y="0"/>
                  </a:lnTo>
                  <a:lnTo>
                    <a:pt x="85" y="0"/>
                  </a:lnTo>
                  <a:lnTo>
                    <a:pt x="8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1" name="chenying0907 679"/>
            <p:cNvSpPr>
              <a:spLocks/>
            </p:cNvSpPr>
            <p:nvPr/>
          </p:nvSpPr>
          <p:spPr bwMode="auto">
            <a:xfrm>
              <a:off x="3705226" y="4510088"/>
              <a:ext cx="52388" cy="34925"/>
            </a:xfrm>
            <a:custGeom>
              <a:avLst/>
              <a:gdLst/>
              <a:ahLst/>
              <a:cxnLst>
                <a:cxn ang="0">
                  <a:pos x="94" y="0"/>
                </a:cxn>
                <a:cxn ang="0">
                  <a:pos x="94" y="0"/>
                </a:cxn>
                <a:cxn ang="0">
                  <a:pos x="89" y="2"/>
                </a:cxn>
                <a:cxn ang="0">
                  <a:pos x="85" y="3"/>
                </a:cxn>
                <a:cxn ang="0">
                  <a:pos x="76" y="9"/>
                </a:cxn>
                <a:cxn ang="0">
                  <a:pos x="69" y="15"/>
                </a:cxn>
                <a:cxn ang="0">
                  <a:pos x="62" y="22"/>
                </a:cxn>
                <a:cxn ang="0">
                  <a:pos x="62" y="22"/>
                </a:cxn>
                <a:cxn ang="0">
                  <a:pos x="56" y="27"/>
                </a:cxn>
                <a:cxn ang="0">
                  <a:pos x="49" y="31"/>
                </a:cxn>
                <a:cxn ang="0">
                  <a:pos x="36" y="39"/>
                </a:cxn>
                <a:cxn ang="0">
                  <a:pos x="36" y="39"/>
                </a:cxn>
                <a:cxn ang="0">
                  <a:pos x="20" y="49"/>
                </a:cxn>
                <a:cxn ang="0">
                  <a:pos x="12" y="54"/>
                </a:cxn>
                <a:cxn ang="0">
                  <a:pos x="3" y="58"/>
                </a:cxn>
                <a:cxn ang="0">
                  <a:pos x="3" y="58"/>
                </a:cxn>
                <a:cxn ang="0">
                  <a:pos x="2" y="58"/>
                </a:cxn>
                <a:cxn ang="0">
                  <a:pos x="1" y="60"/>
                </a:cxn>
                <a:cxn ang="0">
                  <a:pos x="0" y="62"/>
                </a:cxn>
                <a:cxn ang="0">
                  <a:pos x="0" y="63"/>
                </a:cxn>
                <a:cxn ang="0">
                  <a:pos x="1" y="65"/>
                </a:cxn>
                <a:cxn ang="0">
                  <a:pos x="2" y="66"/>
                </a:cxn>
                <a:cxn ang="0">
                  <a:pos x="4" y="67"/>
                </a:cxn>
                <a:cxn ang="0">
                  <a:pos x="6" y="66"/>
                </a:cxn>
                <a:cxn ang="0">
                  <a:pos x="6" y="66"/>
                </a:cxn>
                <a:cxn ang="0">
                  <a:pos x="13" y="64"/>
                </a:cxn>
                <a:cxn ang="0">
                  <a:pos x="20" y="61"/>
                </a:cxn>
                <a:cxn ang="0">
                  <a:pos x="34" y="52"/>
                </a:cxn>
                <a:cxn ang="0">
                  <a:pos x="46" y="43"/>
                </a:cxn>
                <a:cxn ang="0">
                  <a:pos x="60" y="35"/>
                </a:cxn>
                <a:cxn ang="0">
                  <a:pos x="60" y="35"/>
                </a:cxn>
                <a:cxn ang="0">
                  <a:pos x="64" y="32"/>
                </a:cxn>
                <a:cxn ang="0">
                  <a:pos x="68" y="29"/>
                </a:cxn>
                <a:cxn ang="0">
                  <a:pos x="76" y="20"/>
                </a:cxn>
                <a:cxn ang="0">
                  <a:pos x="81" y="16"/>
                </a:cxn>
                <a:cxn ang="0">
                  <a:pos x="86" y="13"/>
                </a:cxn>
                <a:cxn ang="0">
                  <a:pos x="91" y="11"/>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67">
                  <a:moveTo>
                    <a:pt x="94" y="0"/>
                  </a:moveTo>
                  <a:lnTo>
                    <a:pt x="94" y="0"/>
                  </a:lnTo>
                  <a:lnTo>
                    <a:pt x="89" y="2"/>
                  </a:lnTo>
                  <a:lnTo>
                    <a:pt x="85" y="3"/>
                  </a:lnTo>
                  <a:lnTo>
                    <a:pt x="76" y="9"/>
                  </a:lnTo>
                  <a:lnTo>
                    <a:pt x="69" y="15"/>
                  </a:lnTo>
                  <a:lnTo>
                    <a:pt x="62" y="22"/>
                  </a:lnTo>
                  <a:lnTo>
                    <a:pt x="62" y="22"/>
                  </a:lnTo>
                  <a:lnTo>
                    <a:pt x="56" y="27"/>
                  </a:lnTo>
                  <a:lnTo>
                    <a:pt x="49" y="31"/>
                  </a:lnTo>
                  <a:lnTo>
                    <a:pt x="36" y="39"/>
                  </a:lnTo>
                  <a:lnTo>
                    <a:pt x="36" y="39"/>
                  </a:lnTo>
                  <a:lnTo>
                    <a:pt x="20" y="49"/>
                  </a:lnTo>
                  <a:lnTo>
                    <a:pt x="12" y="54"/>
                  </a:lnTo>
                  <a:lnTo>
                    <a:pt x="3" y="58"/>
                  </a:lnTo>
                  <a:lnTo>
                    <a:pt x="3" y="58"/>
                  </a:lnTo>
                  <a:lnTo>
                    <a:pt x="2" y="58"/>
                  </a:lnTo>
                  <a:lnTo>
                    <a:pt x="1" y="60"/>
                  </a:lnTo>
                  <a:lnTo>
                    <a:pt x="0" y="62"/>
                  </a:lnTo>
                  <a:lnTo>
                    <a:pt x="0" y="63"/>
                  </a:lnTo>
                  <a:lnTo>
                    <a:pt x="1" y="65"/>
                  </a:lnTo>
                  <a:lnTo>
                    <a:pt x="2" y="66"/>
                  </a:lnTo>
                  <a:lnTo>
                    <a:pt x="4" y="67"/>
                  </a:lnTo>
                  <a:lnTo>
                    <a:pt x="6" y="66"/>
                  </a:lnTo>
                  <a:lnTo>
                    <a:pt x="6" y="66"/>
                  </a:lnTo>
                  <a:lnTo>
                    <a:pt x="13" y="64"/>
                  </a:lnTo>
                  <a:lnTo>
                    <a:pt x="20" y="61"/>
                  </a:lnTo>
                  <a:lnTo>
                    <a:pt x="34" y="52"/>
                  </a:lnTo>
                  <a:lnTo>
                    <a:pt x="46" y="43"/>
                  </a:lnTo>
                  <a:lnTo>
                    <a:pt x="60" y="35"/>
                  </a:lnTo>
                  <a:lnTo>
                    <a:pt x="60" y="35"/>
                  </a:lnTo>
                  <a:lnTo>
                    <a:pt x="64" y="32"/>
                  </a:lnTo>
                  <a:lnTo>
                    <a:pt x="68" y="29"/>
                  </a:lnTo>
                  <a:lnTo>
                    <a:pt x="76" y="20"/>
                  </a:lnTo>
                  <a:lnTo>
                    <a:pt x="81" y="16"/>
                  </a:lnTo>
                  <a:lnTo>
                    <a:pt x="86" y="13"/>
                  </a:lnTo>
                  <a:lnTo>
                    <a:pt x="91" y="11"/>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2" name="chenying0907 680"/>
            <p:cNvSpPr>
              <a:spLocks/>
            </p:cNvSpPr>
            <p:nvPr/>
          </p:nvSpPr>
          <p:spPr bwMode="auto">
            <a:xfrm>
              <a:off x="3756026" y="4508500"/>
              <a:ext cx="44450" cy="36513"/>
            </a:xfrm>
            <a:custGeom>
              <a:avLst/>
              <a:gdLst/>
              <a:ahLst/>
              <a:cxnLst>
                <a:cxn ang="0">
                  <a:pos x="76" y="3"/>
                </a:cxn>
                <a:cxn ang="0">
                  <a:pos x="76" y="3"/>
                </a:cxn>
                <a:cxn ang="0">
                  <a:pos x="74" y="7"/>
                </a:cxn>
                <a:cxn ang="0">
                  <a:pos x="71" y="11"/>
                </a:cxn>
                <a:cxn ang="0">
                  <a:pos x="66" y="15"/>
                </a:cxn>
                <a:cxn ang="0">
                  <a:pos x="61" y="18"/>
                </a:cxn>
                <a:cxn ang="0">
                  <a:pos x="40" y="30"/>
                </a:cxn>
                <a:cxn ang="0">
                  <a:pos x="40" y="30"/>
                </a:cxn>
                <a:cxn ang="0">
                  <a:pos x="29" y="37"/>
                </a:cxn>
                <a:cxn ang="0">
                  <a:pos x="19" y="44"/>
                </a:cxn>
                <a:cxn ang="0">
                  <a:pos x="10" y="52"/>
                </a:cxn>
                <a:cxn ang="0">
                  <a:pos x="1" y="63"/>
                </a:cxn>
                <a:cxn ang="0">
                  <a:pos x="1" y="63"/>
                </a:cxn>
                <a:cxn ang="0">
                  <a:pos x="0" y="65"/>
                </a:cxn>
                <a:cxn ang="0">
                  <a:pos x="0" y="68"/>
                </a:cxn>
                <a:cxn ang="0">
                  <a:pos x="2" y="70"/>
                </a:cxn>
                <a:cxn ang="0">
                  <a:pos x="5" y="71"/>
                </a:cxn>
                <a:cxn ang="0">
                  <a:pos x="5" y="71"/>
                </a:cxn>
                <a:cxn ang="0">
                  <a:pos x="8" y="70"/>
                </a:cxn>
                <a:cxn ang="0">
                  <a:pos x="11" y="69"/>
                </a:cxn>
                <a:cxn ang="0">
                  <a:pos x="14" y="67"/>
                </a:cxn>
                <a:cxn ang="0">
                  <a:pos x="17" y="65"/>
                </a:cxn>
                <a:cxn ang="0">
                  <a:pos x="17" y="65"/>
                </a:cxn>
                <a:cxn ang="0">
                  <a:pos x="18" y="63"/>
                </a:cxn>
                <a:cxn ang="0">
                  <a:pos x="18" y="62"/>
                </a:cxn>
                <a:cxn ang="0">
                  <a:pos x="17" y="59"/>
                </a:cxn>
                <a:cxn ang="0">
                  <a:pos x="17" y="59"/>
                </a:cxn>
                <a:cxn ang="0">
                  <a:pos x="27" y="51"/>
                </a:cxn>
                <a:cxn ang="0">
                  <a:pos x="35" y="44"/>
                </a:cxn>
                <a:cxn ang="0">
                  <a:pos x="55" y="32"/>
                </a:cxn>
                <a:cxn ang="0">
                  <a:pos x="55" y="32"/>
                </a:cxn>
                <a:cxn ang="0">
                  <a:pos x="63" y="27"/>
                </a:cxn>
                <a:cxn ang="0">
                  <a:pos x="73" y="21"/>
                </a:cxn>
                <a:cxn ang="0">
                  <a:pos x="77" y="18"/>
                </a:cxn>
                <a:cxn ang="0">
                  <a:pos x="80" y="15"/>
                </a:cxn>
                <a:cxn ang="0">
                  <a:pos x="83" y="10"/>
                </a:cxn>
                <a:cxn ang="0">
                  <a:pos x="85" y="5"/>
                </a:cxn>
                <a:cxn ang="0">
                  <a:pos x="85" y="5"/>
                </a:cxn>
                <a:cxn ang="0">
                  <a:pos x="85" y="3"/>
                </a:cxn>
                <a:cxn ang="0">
                  <a:pos x="85" y="2"/>
                </a:cxn>
                <a:cxn ang="0">
                  <a:pos x="81" y="0"/>
                </a:cxn>
                <a:cxn ang="0">
                  <a:pos x="79" y="0"/>
                </a:cxn>
                <a:cxn ang="0">
                  <a:pos x="77" y="0"/>
                </a:cxn>
                <a:cxn ang="0">
                  <a:pos x="76" y="1"/>
                </a:cxn>
                <a:cxn ang="0">
                  <a:pos x="76" y="3"/>
                </a:cxn>
                <a:cxn ang="0">
                  <a:pos x="76" y="3"/>
                </a:cxn>
              </a:cxnLst>
              <a:rect l="0" t="0" r="r" b="b"/>
              <a:pathLst>
                <a:path w="85" h="71">
                  <a:moveTo>
                    <a:pt x="76" y="3"/>
                  </a:moveTo>
                  <a:lnTo>
                    <a:pt x="76" y="3"/>
                  </a:lnTo>
                  <a:lnTo>
                    <a:pt x="74" y="7"/>
                  </a:lnTo>
                  <a:lnTo>
                    <a:pt x="71" y="11"/>
                  </a:lnTo>
                  <a:lnTo>
                    <a:pt x="66" y="15"/>
                  </a:lnTo>
                  <a:lnTo>
                    <a:pt x="61" y="18"/>
                  </a:lnTo>
                  <a:lnTo>
                    <a:pt x="40" y="30"/>
                  </a:lnTo>
                  <a:lnTo>
                    <a:pt x="40" y="30"/>
                  </a:lnTo>
                  <a:lnTo>
                    <a:pt x="29" y="37"/>
                  </a:lnTo>
                  <a:lnTo>
                    <a:pt x="19" y="44"/>
                  </a:lnTo>
                  <a:lnTo>
                    <a:pt x="10" y="52"/>
                  </a:lnTo>
                  <a:lnTo>
                    <a:pt x="1" y="63"/>
                  </a:lnTo>
                  <a:lnTo>
                    <a:pt x="1" y="63"/>
                  </a:lnTo>
                  <a:lnTo>
                    <a:pt x="0" y="65"/>
                  </a:lnTo>
                  <a:lnTo>
                    <a:pt x="0" y="68"/>
                  </a:lnTo>
                  <a:lnTo>
                    <a:pt x="2" y="70"/>
                  </a:lnTo>
                  <a:lnTo>
                    <a:pt x="5" y="71"/>
                  </a:lnTo>
                  <a:lnTo>
                    <a:pt x="5" y="71"/>
                  </a:lnTo>
                  <a:lnTo>
                    <a:pt x="8" y="70"/>
                  </a:lnTo>
                  <a:lnTo>
                    <a:pt x="11" y="69"/>
                  </a:lnTo>
                  <a:lnTo>
                    <a:pt x="14" y="67"/>
                  </a:lnTo>
                  <a:lnTo>
                    <a:pt x="17" y="65"/>
                  </a:lnTo>
                  <a:lnTo>
                    <a:pt x="17" y="65"/>
                  </a:lnTo>
                  <a:lnTo>
                    <a:pt x="18" y="63"/>
                  </a:lnTo>
                  <a:lnTo>
                    <a:pt x="18" y="62"/>
                  </a:lnTo>
                  <a:lnTo>
                    <a:pt x="17" y="59"/>
                  </a:lnTo>
                  <a:lnTo>
                    <a:pt x="17" y="59"/>
                  </a:lnTo>
                  <a:lnTo>
                    <a:pt x="27" y="51"/>
                  </a:lnTo>
                  <a:lnTo>
                    <a:pt x="35" y="44"/>
                  </a:lnTo>
                  <a:lnTo>
                    <a:pt x="55" y="32"/>
                  </a:lnTo>
                  <a:lnTo>
                    <a:pt x="55" y="32"/>
                  </a:lnTo>
                  <a:lnTo>
                    <a:pt x="63" y="27"/>
                  </a:lnTo>
                  <a:lnTo>
                    <a:pt x="73" y="21"/>
                  </a:lnTo>
                  <a:lnTo>
                    <a:pt x="77" y="18"/>
                  </a:lnTo>
                  <a:lnTo>
                    <a:pt x="80" y="15"/>
                  </a:lnTo>
                  <a:lnTo>
                    <a:pt x="83" y="10"/>
                  </a:lnTo>
                  <a:lnTo>
                    <a:pt x="85" y="5"/>
                  </a:lnTo>
                  <a:lnTo>
                    <a:pt x="85" y="5"/>
                  </a:lnTo>
                  <a:lnTo>
                    <a:pt x="85" y="3"/>
                  </a:lnTo>
                  <a:lnTo>
                    <a:pt x="85" y="2"/>
                  </a:lnTo>
                  <a:lnTo>
                    <a:pt x="81" y="0"/>
                  </a:lnTo>
                  <a:lnTo>
                    <a:pt x="79" y="0"/>
                  </a:lnTo>
                  <a:lnTo>
                    <a:pt x="77" y="0"/>
                  </a:lnTo>
                  <a:lnTo>
                    <a:pt x="76" y="1"/>
                  </a:lnTo>
                  <a:lnTo>
                    <a:pt x="76" y="3"/>
                  </a:lnTo>
                  <a:lnTo>
                    <a:pt x="7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3" name="chenying0907 681"/>
            <p:cNvSpPr>
              <a:spLocks/>
            </p:cNvSpPr>
            <p:nvPr/>
          </p:nvSpPr>
          <p:spPr bwMode="auto">
            <a:xfrm>
              <a:off x="3800476" y="4510088"/>
              <a:ext cx="33338" cy="33338"/>
            </a:xfrm>
            <a:custGeom>
              <a:avLst/>
              <a:gdLst/>
              <a:ahLst/>
              <a:cxnLst>
                <a:cxn ang="0">
                  <a:pos x="52" y="2"/>
                </a:cxn>
                <a:cxn ang="0">
                  <a:pos x="52" y="2"/>
                </a:cxn>
                <a:cxn ang="0">
                  <a:pos x="38" y="16"/>
                </a:cxn>
                <a:cxn ang="0">
                  <a:pos x="21" y="31"/>
                </a:cxn>
                <a:cxn ang="0">
                  <a:pos x="21" y="31"/>
                </a:cxn>
                <a:cxn ang="0">
                  <a:pos x="8" y="41"/>
                </a:cxn>
                <a:cxn ang="0">
                  <a:pos x="3" y="47"/>
                </a:cxn>
                <a:cxn ang="0">
                  <a:pos x="1" y="51"/>
                </a:cxn>
                <a:cxn ang="0">
                  <a:pos x="0" y="56"/>
                </a:cxn>
                <a:cxn ang="0">
                  <a:pos x="0" y="56"/>
                </a:cxn>
                <a:cxn ang="0">
                  <a:pos x="0" y="58"/>
                </a:cxn>
                <a:cxn ang="0">
                  <a:pos x="0" y="60"/>
                </a:cxn>
                <a:cxn ang="0">
                  <a:pos x="3" y="62"/>
                </a:cxn>
                <a:cxn ang="0">
                  <a:pos x="5" y="62"/>
                </a:cxn>
                <a:cxn ang="0">
                  <a:pos x="7" y="61"/>
                </a:cxn>
                <a:cxn ang="0">
                  <a:pos x="8" y="60"/>
                </a:cxn>
                <a:cxn ang="0">
                  <a:pos x="9" y="59"/>
                </a:cxn>
                <a:cxn ang="0">
                  <a:pos x="9" y="59"/>
                </a:cxn>
                <a:cxn ang="0">
                  <a:pos x="10" y="55"/>
                </a:cxn>
                <a:cxn ang="0">
                  <a:pos x="12" y="50"/>
                </a:cxn>
                <a:cxn ang="0">
                  <a:pos x="19" y="44"/>
                </a:cxn>
                <a:cxn ang="0">
                  <a:pos x="34" y="33"/>
                </a:cxn>
                <a:cxn ang="0">
                  <a:pos x="34" y="33"/>
                </a:cxn>
                <a:cxn ang="0">
                  <a:pos x="47" y="20"/>
                </a:cxn>
                <a:cxn ang="0">
                  <a:pos x="59" y="8"/>
                </a:cxn>
                <a:cxn ang="0">
                  <a:pos x="59" y="8"/>
                </a:cxn>
                <a:cxn ang="0">
                  <a:pos x="61" y="6"/>
                </a:cxn>
                <a:cxn ang="0">
                  <a:pos x="61" y="5"/>
                </a:cxn>
                <a:cxn ang="0">
                  <a:pos x="61" y="3"/>
                </a:cxn>
                <a:cxn ang="0">
                  <a:pos x="59" y="2"/>
                </a:cxn>
                <a:cxn ang="0">
                  <a:pos x="57" y="1"/>
                </a:cxn>
                <a:cxn ang="0">
                  <a:pos x="56" y="0"/>
                </a:cxn>
                <a:cxn ang="0">
                  <a:pos x="54" y="1"/>
                </a:cxn>
                <a:cxn ang="0">
                  <a:pos x="52" y="2"/>
                </a:cxn>
                <a:cxn ang="0">
                  <a:pos x="52" y="2"/>
                </a:cxn>
              </a:cxnLst>
              <a:rect l="0" t="0" r="r" b="b"/>
              <a:pathLst>
                <a:path w="61" h="62">
                  <a:moveTo>
                    <a:pt x="52" y="2"/>
                  </a:moveTo>
                  <a:lnTo>
                    <a:pt x="52" y="2"/>
                  </a:lnTo>
                  <a:lnTo>
                    <a:pt x="38" y="16"/>
                  </a:lnTo>
                  <a:lnTo>
                    <a:pt x="21" y="31"/>
                  </a:lnTo>
                  <a:lnTo>
                    <a:pt x="21" y="31"/>
                  </a:lnTo>
                  <a:lnTo>
                    <a:pt x="8" y="41"/>
                  </a:lnTo>
                  <a:lnTo>
                    <a:pt x="3" y="47"/>
                  </a:lnTo>
                  <a:lnTo>
                    <a:pt x="1" y="51"/>
                  </a:lnTo>
                  <a:lnTo>
                    <a:pt x="0" y="56"/>
                  </a:lnTo>
                  <a:lnTo>
                    <a:pt x="0" y="56"/>
                  </a:lnTo>
                  <a:lnTo>
                    <a:pt x="0" y="58"/>
                  </a:lnTo>
                  <a:lnTo>
                    <a:pt x="0" y="60"/>
                  </a:lnTo>
                  <a:lnTo>
                    <a:pt x="3" y="62"/>
                  </a:lnTo>
                  <a:lnTo>
                    <a:pt x="5" y="62"/>
                  </a:lnTo>
                  <a:lnTo>
                    <a:pt x="7" y="61"/>
                  </a:lnTo>
                  <a:lnTo>
                    <a:pt x="8" y="60"/>
                  </a:lnTo>
                  <a:lnTo>
                    <a:pt x="9" y="59"/>
                  </a:lnTo>
                  <a:lnTo>
                    <a:pt x="9" y="59"/>
                  </a:lnTo>
                  <a:lnTo>
                    <a:pt x="10" y="55"/>
                  </a:lnTo>
                  <a:lnTo>
                    <a:pt x="12" y="50"/>
                  </a:lnTo>
                  <a:lnTo>
                    <a:pt x="19" y="44"/>
                  </a:lnTo>
                  <a:lnTo>
                    <a:pt x="34" y="33"/>
                  </a:lnTo>
                  <a:lnTo>
                    <a:pt x="34" y="33"/>
                  </a:lnTo>
                  <a:lnTo>
                    <a:pt x="47" y="20"/>
                  </a:lnTo>
                  <a:lnTo>
                    <a:pt x="59" y="8"/>
                  </a:lnTo>
                  <a:lnTo>
                    <a:pt x="59" y="8"/>
                  </a:lnTo>
                  <a:lnTo>
                    <a:pt x="61" y="6"/>
                  </a:lnTo>
                  <a:lnTo>
                    <a:pt x="61" y="5"/>
                  </a:lnTo>
                  <a:lnTo>
                    <a:pt x="61" y="3"/>
                  </a:lnTo>
                  <a:lnTo>
                    <a:pt x="59" y="2"/>
                  </a:lnTo>
                  <a:lnTo>
                    <a:pt x="57" y="1"/>
                  </a:lnTo>
                  <a:lnTo>
                    <a:pt x="56" y="0"/>
                  </a:lnTo>
                  <a:lnTo>
                    <a:pt x="54" y="1"/>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4" name="chenying0907 682"/>
            <p:cNvSpPr>
              <a:spLocks/>
            </p:cNvSpPr>
            <p:nvPr/>
          </p:nvSpPr>
          <p:spPr bwMode="auto">
            <a:xfrm>
              <a:off x="3840163" y="4508500"/>
              <a:ext cx="28575" cy="31750"/>
            </a:xfrm>
            <a:custGeom>
              <a:avLst/>
              <a:gdLst/>
              <a:ahLst/>
              <a:cxnLst>
                <a:cxn ang="0">
                  <a:pos x="42" y="4"/>
                </a:cxn>
                <a:cxn ang="0">
                  <a:pos x="42" y="4"/>
                </a:cxn>
                <a:cxn ang="0">
                  <a:pos x="42" y="8"/>
                </a:cxn>
                <a:cxn ang="0">
                  <a:pos x="41" y="12"/>
                </a:cxn>
                <a:cxn ang="0">
                  <a:pos x="37" y="19"/>
                </a:cxn>
                <a:cxn ang="0">
                  <a:pos x="32" y="26"/>
                </a:cxn>
                <a:cxn ang="0">
                  <a:pos x="26" y="32"/>
                </a:cxn>
                <a:cxn ang="0">
                  <a:pos x="12" y="42"/>
                </a:cxn>
                <a:cxn ang="0">
                  <a:pos x="6" y="48"/>
                </a:cxn>
                <a:cxn ang="0">
                  <a:pos x="1" y="53"/>
                </a:cxn>
                <a:cxn ang="0">
                  <a:pos x="1" y="53"/>
                </a:cxn>
                <a:cxn ang="0">
                  <a:pos x="0" y="55"/>
                </a:cxn>
                <a:cxn ang="0">
                  <a:pos x="0" y="58"/>
                </a:cxn>
                <a:cxn ang="0">
                  <a:pos x="1" y="59"/>
                </a:cxn>
                <a:cxn ang="0">
                  <a:pos x="2" y="60"/>
                </a:cxn>
                <a:cxn ang="0">
                  <a:pos x="5" y="61"/>
                </a:cxn>
                <a:cxn ang="0">
                  <a:pos x="7" y="60"/>
                </a:cxn>
                <a:cxn ang="0">
                  <a:pos x="9" y="59"/>
                </a:cxn>
                <a:cxn ang="0">
                  <a:pos x="9" y="59"/>
                </a:cxn>
                <a:cxn ang="0">
                  <a:pos x="14" y="52"/>
                </a:cxn>
                <a:cxn ang="0">
                  <a:pos x="22" y="46"/>
                </a:cxn>
                <a:cxn ang="0">
                  <a:pos x="35" y="35"/>
                </a:cxn>
                <a:cxn ang="0">
                  <a:pos x="41" y="29"/>
                </a:cxn>
                <a:cxn ang="0">
                  <a:pos x="46" y="21"/>
                </a:cxn>
                <a:cxn ang="0">
                  <a:pos x="51" y="13"/>
                </a:cxn>
                <a:cxn ang="0">
                  <a:pos x="52" y="9"/>
                </a:cxn>
                <a:cxn ang="0">
                  <a:pos x="52" y="4"/>
                </a:cxn>
                <a:cxn ang="0">
                  <a:pos x="52" y="4"/>
                </a:cxn>
                <a:cxn ang="0">
                  <a:pos x="52" y="2"/>
                </a:cxn>
                <a:cxn ang="0">
                  <a:pos x="51" y="1"/>
                </a:cxn>
                <a:cxn ang="0">
                  <a:pos x="50" y="0"/>
                </a:cxn>
                <a:cxn ang="0">
                  <a:pos x="47" y="0"/>
                </a:cxn>
                <a:cxn ang="0">
                  <a:pos x="45" y="0"/>
                </a:cxn>
                <a:cxn ang="0">
                  <a:pos x="44" y="1"/>
                </a:cxn>
                <a:cxn ang="0">
                  <a:pos x="43" y="2"/>
                </a:cxn>
                <a:cxn ang="0">
                  <a:pos x="42" y="4"/>
                </a:cxn>
                <a:cxn ang="0">
                  <a:pos x="42" y="4"/>
                </a:cxn>
              </a:cxnLst>
              <a:rect l="0" t="0" r="r" b="b"/>
              <a:pathLst>
                <a:path w="52" h="61">
                  <a:moveTo>
                    <a:pt x="42" y="4"/>
                  </a:moveTo>
                  <a:lnTo>
                    <a:pt x="42" y="4"/>
                  </a:lnTo>
                  <a:lnTo>
                    <a:pt x="42" y="8"/>
                  </a:lnTo>
                  <a:lnTo>
                    <a:pt x="41" y="12"/>
                  </a:lnTo>
                  <a:lnTo>
                    <a:pt x="37" y="19"/>
                  </a:lnTo>
                  <a:lnTo>
                    <a:pt x="32" y="26"/>
                  </a:lnTo>
                  <a:lnTo>
                    <a:pt x="26" y="32"/>
                  </a:lnTo>
                  <a:lnTo>
                    <a:pt x="12" y="42"/>
                  </a:lnTo>
                  <a:lnTo>
                    <a:pt x="6" y="48"/>
                  </a:lnTo>
                  <a:lnTo>
                    <a:pt x="1" y="53"/>
                  </a:lnTo>
                  <a:lnTo>
                    <a:pt x="1" y="53"/>
                  </a:lnTo>
                  <a:lnTo>
                    <a:pt x="0" y="55"/>
                  </a:lnTo>
                  <a:lnTo>
                    <a:pt x="0" y="58"/>
                  </a:lnTo>
                  <a:lnTo>
                    <a:pt x="1" y="59"/>
                  </a:lnTo>
                  <a:lnTo>
                    <a:pt x="2" y="60"/>
                  </a:lnTo>
                  <a:lnTo>
                    <a:pt x="5" y="61"/>
                  </a:lnTo>
                  <a:lnTo>
                    <a:pt x="7" y="60"/>
                  </a:lnTo>
                  <a:lnTo>
                    <a:pt x="9" y="59"/>
                  </a:lnTo>
                  <a:lnTo>
                    <a:pt x="9" y="59"/>
                  </a:lnTo>
                  <a:lnTo>
                    <a:pt x="14" y="52"/>
                  </a:lnTo>
                  <a:lnTo>
                    <a:pt x="22" y="46"/>
                  </a:lnTo>
                  <a:lnTo>
                    <a:pt x="35" y="35"/>
                  </a:lnTo>
                  <a:lnTo>
                    <a:pt x="41" y="29"/>
                  </a:lnTo>
                  <a:lnTo>
                    <a:pt x="46" y="21"/>
                  </a:lnTo>
                  <a:lnTo>
                    <a:pt x="51" y="13"/>
                  </a:lnTo>
                  <a:lnTo>
                    <a:pt x="52" y="9"/>
                  </a:lnTo>
                  <a:lnTo>
                    <a:pt x="52" y="4"/>
                  </a:lnTo>
                  <a:lnTo>
                    <a:pt x="52" y="4"/>
                  </a:lnTo>
                  <a:lnTo>
                    <a:pt x="52" y="2"/>
                  </a:lnTo>
                  <a:lnTo>
                    <a:pt x="51" y="1"/>
                  </a:lnTo>
                  <a:lnTo>
                    <a:pt x="50" y="0"/>
                  </a:lnTo>
                  <a:lnTo>
                    <a:pt x="47" y="0"/>
                  </a:lnTo>
                  <a:lnTo>
                    <a:pt x="45" y="0"/>
                  </a:lnTo>
                  <a:lnTo>
                    <a:pt x="44" y="1"/>
                  </a:lnTo>
                  <a:lnTo>
                    <a:pt x="43" y="2"/>
                  </a:lnTo>
                  <a:lnTo>
                    <a:pt x="42" y="4"/>
                  </a:lnTo>
                  <a:lnTo>
                    <a:pt x="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5" name="chenying0907 683"/>
            <p:cNvSpPr>
              <a:spLocks/>
            </p:cNvSpPr>
            <p:nvPr/>
          </p:nvSpPr>
          <p:spPr bwMode="auto">
            <a:xfrm>
              <a:off x="3295651" y="4622800"/>
              <a:ext cx="38100" cy="42863"/>
            </a:xfrm>
            <a:custGeom>
              <a:avLst/>
              <a:gdLst/>
              <a:ahLst/>
              <a:cxnLst>
                <a:cxn ang="0">
                  <a:pos x="64" y="0"/>
                </a:cxn>
                <a:cxn ang="0">
                  <a:pos x="64" y="0"/>
                </a:cxn>
                <a:cxn ang="0">
                  <a:pos x="59" y="3"/>
                </a:cxn>
                <a:cxn ang="0">
                  <a:pos x="55" y="7"/>
                </a:cxn>
                <a:cxn ang="0">
                  <a:pos x="51" y="11"/>
                </a:cxn>
                <a:cxn ang="0">
                  <a:pos x="48" y="15"/>
                </a:cxn>
                <a:cxn ang="0">
                  <a:pos x="42" y="24"/>
                </a:cxn>
                <a:cxn ang="0">
                  <a:pos x="34" y="34"/>
                </a:cxn>
                <a:cxn ang="0">
                  <a:pos x="34" y="34"/>
                </a:cxn>
                <a:cxn ang="0">
                  <a:pos x="25" y="43"/>
                </a:cxn>
                <a:cxn ang="0">
                  <a:pos x="16" y="52"/>
                </a:cxn>
                <a:cxn ang="0">
                  <a:pos x="7" y="63"/>
                </a:cxn>
                <a:cxn ang="0">
                  <a:pos x="3" y="68"/>
                </a:cxn>
                <a:cxn ang="0">
                  <a:pos x="0" y="74"/>
                </a:cxn>
                <a:cxn ang="0">
                  <a:pos x="0" y="74"/>
                </a:cxn>
                <a:cxn ang="0">
                  <a:pos x="0" y="76"/>
                </a:cxn>
                <a:cxn ang="0">
                  <a:pos x="0" y="78"/>
                </a:cxn>
                <a:cxn ang="0">
                  <a:pos x="1" y="79"/>
                </a:cxn>
                <a:cxn ang="0">
                  <a:pos x="3" y="79"/>
                </a:cxn>
                <a:cxn ang="0">
                  <a:pos x="6" y="79"/>
                </a:cxn>
                <a:cxn ang="0">
                  <a:pos x="8" y="78"/>
                </a:cxn>
                <a:cxn ang="0">
                  <a:pos x="9" y="76"/>
                </a:cxn>
                <a:cxn ang="0">
                  <a:pos x="9" y="76"/>
                </a:cxn>
                <a:cxn ang="0">
                  <a:pos x="13" y="71"/>
                </a:cxn>
                <a:cxn ang="0">
                  <a:pos x="16" y="66"/>
                </a:cxn>
                <a:cxn ang="0">
                  <a:pos x="24" y="57"/>
                </a:cxn>
                <a:cxn ang="0">
                  <a:pos x="42" y="41"/>
                </a:cxn>
                <a:cxn ang="0">
                  <a:pos x="42" y="41"/>
                </a:cxn>
                <a:cxn ang="0">
                  <a:pos x="45" y="37"/>
                </a:cxn>
                <a:cxn ang="0">
                  <a:pos x="48" y="33"/>
                </a:cxn>
                <a:cxn ang="0">
                  <a:pos x="54" y="23"/>
                </a:cxn>
                <a:cxn ang="0">
                  <a:pos x="57" y="18"/>
                </a:cxn>
                <a:cxn ang="0">
                  <a:pos x="60" y="14"/>
                </a:cxn>
                <a:cxn ang="0">
                  <a:pos x="64" y="11"/>
                </a:cxn>
                <a:cxn ang="0">
                  <a:pos x="69" y="8"/>
                </a:cxn>
                <a:cxn ang="0">
                  <a:pos x="69" y="8"/>
                </a:cxn>
                <a:cxn ang="0">
                  <a:pos x="70" y="7"/>
                </a:cxn>
                <a:cxn ang="0">
                  <a:pos x="71" y="6"/>
                </a:cxn>
                <a:cxn ang="0">
                  <a:pos x="71" y="4"/>
                </a:cxn>
                <a:cxn ang="0">
                  <a:pos x="70" y="3"/>
                </a:cxn>
                <a:cxn ang="0">
                  <a:pos x="68" y="0"/>
                </a:cxn>
                <a:cxn ang="0">
                  <a:pos x="66" y="0"/>
                </a:cxn>
                <a:cxn ang="0">
                  <a:pos x="64" y="0"/>
                </a:cxn>
                <a:cxn ang="0">
                  <a:pos x="64" y="0"/>
                </a:cxn>
              </a:cxnLst>
              <a:rect l="0" t="0" r="r" b="b"/>
              <a:pathLst>
                <a:path w="71" h="79">
                  <a:moveTo>
                    <a:pt x="64" y="0"/>
                  </a:moveTo>
                  <a:lnTo>
                    <a:pt x="64" y="0"/>
                  </a:lnTo>
                  <a:lnTo>
                    <a:pt x="59" y="3"/>
                  </a:lnTo>
                  <a:lnTo>
                    <a:pt x="55" y="7"/>
                  </a:lnTo>
                  <a:lnTo>
                    <a:pt x="51" y="11"/>
                  </a:lnTo>
                  <a:lnTo>
                    <a:pt x="48" y="15"/>
                  </a:lnTo>
                  <a:lnTo>
                    <a:pt x="42" y="24"/>
                  </a:lnTo>
                  <a:lnTo>
                    <a:pt x="34" y="34"/>
                  </a:lnTo>
                  <a:lnTo>
                    <a:pt x="34" y="34"/>
                  </a:lnTo>
                  <a:lnTo>
                    <a:pt x="25" y="43"/>
                  </a:lnTo>
                  <a:lnTo>
                    <a:pt x="16" y="52"/>
                  </a:lnTo>
                  <a:lnTo>
                    <a:pt x="7" y="63"/>
                  </a:lnTo>
                  <a:lnTo>
                    <a:pt x="3" y="68"/>
                  </a:lnTo>
                  <a:lnTo>
                    <a:pt x="0" y="74"/>
                  </a:lnTo>
                  <a:lnTo>
                    <a:pt x="0" y="74"/>
                  </a:lnTo>
                  <a:lnTo>
                    <a:pt x="0" y="76"/>
                  </a:lnTo>
                  <a:lnTo>
                    <a:pt x="0" y="78"/>
                  </a:lnTo>
                  <a:lnTo>
                    <a:pt x="1" y="79"/>
                  </a:lnTo>
                  <a:lnTo>
                    <a:pt x="3" y="79"/>
                  </a:lnTo>
                  <a:lnTo>
                    <a:pt x="6" y="79"/>
                  </a:lnTo>
                  <a:lnTo>
                    <a:pt x="8" y="78"/>
                  </a:lnTo>
                  <a:lnTo>
                    <a:pt x="9" y="76"/>
                  </a:lnTo>
                  <a:lnTo>
                    <a:pt x="9" y="76"/>
                  </a:lnTo>
                  <a:lnTo>
                    <a:pt x="13" y="71"/>
                  </a:lnTo>
                  <a:lnTo>
                    <a:pt x="16" y="66"/>
                  </a:lnTo>
                  <a:lnTo>
                    <a:pt x="24" y="57"/>
                  </a:lnTo>
                  <a:lnTo>
                    <a:pt x="42" y="41"/>
                  </a:lnTo>
                  <a:lnTo>
                    <a:pt x="42" y="41"/>
                  </a:lnTo>
                  <a:lnTo>
                    <a:pt x="45" y="37"/>
                  </a:lnTo>
                  <a:lnTo>
                    <a:pt x="48" y="33"/>
                  </a:lnTo>
                  <a:lnTo>
                    <a:pt x="54" y="23"/>
                  </a:lnTo>
                  <a:lnTo>
                    <a:pt x="57" y="18"/>
                  </a:lnTo>
                  <a:lnTo>
                    <a:pt x="60" y="14"/>
                  </a:lnTo>
                  <a:lnTo>
                    <a:pt x="64" y="11"/>
                  </a:lnTo>
                  <a:lnTo>
                    <a:pt x="69" y="8"/>
                  </a:lnTo>
                  <a:lnTo>
                    <a:pt x="69" y="8"/>
                  </a:lnTo>
                  <a:lnTo>
                    <a:pt x="70" y="7"/>
                  </a:lnTo>
                  <a:lnTo>
                    <a:pt x="71" y="6"/>
                  </a:lnTo>
                  <a:lnTo>
                    <a:pt x="71" y="4"/>
                  </a:lnTo>
                  <a:lnTo>
                    <a:pt x="70" y="3"/>
                  </a:lnTo>
                  <a:lnTo>
                    <a:pt x="68" y="0"/>
                  </a:lnTo>
                  <a:lnTo>
                    <a:pt x="66" y="0"/>
                  </a:lnTo>
                  <a:lnTo>
                    <a:pt x="64" y="0"/>
                  </a:lnTo>
                  <a:lnTo>
                    <a:pt x="6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6" name="chenying0907 684"/>
            <p:cNvSpPr>
              <a:spLocks/>
            </p:cNvSpPr>
            <p:nvPr/>
          </p:nvSpPr>
          <p:spPr bwMode="auto">
            <a:xfrm>
              <a:off x="3286126" y="4643438"/>
              <a:ext cx="61913" cy="63500"/>
            </a:xfrm>
            <a:custGeom>
              <a:avLst/>
              <a:gdLst/>
              <a:ahLst/>
              <a:cxnLst>
                <a:cxn ang="0">
                  <a:pos x="110" y="0"/>
                </a:cxn>
                <a:cxn ang="0">
                  <a:pos x="110" y="0"/>
                </a:cxn>
                <a:cxn ang="0">
                  <a:pos x="103" y="4"/>
                </a:cxn>
                <a:cxn ang="0">
                  <a:pos x="95" y="9"/>
                </a:cxn>
                <a:cxn ang="0">
                  <a:pos x="88" y="15"/>
                </a:cxn>
                <a:cxn ang="0">
                  <a:pos x="81" y="22"/>
                </a:cxn>
                <a:cxn ang="0">
                  <a:pos x="70" y="35"/>
                </a:cxn>
                <a:cxn ang="0">
                  <a:pos x="57" y="48"/>
                </a:cxn>
                <a:cxn ang="0">
                  <a:pos x="57" y="48"/>
                </a:cxn>
                <a:cxn ang="0">
                  <a:pos x="50" y="55"/>
                </a:cxn>
                <a:cxn ang="0">
                  <a:pos x="43" y="62"/>
                </a:cxn>
                <a:cxn ang="0">
                  <a:pos x="36" y="68"/>
                </a:cxn>
                <a:cxn ang="0">
                  <a:pos x="29" y="75"/>
                </a:cxn>
                <a:cxn ang="0">
                  <a:pos x="29" y="75"/>
                </a:cxn>
                <a:cxn ang="0">
                  <a:pos x="14" y="92"/>
                </a:cxn>
                <a:cxn ang="0">
                  <a:pos x="1" y="109"/>
                </a:cxn>
                <a:cxn ang="0">
                  <a:pos x="1" y="109"/>
                </a:cxn>
                <a:cxn ang="0">
                  <a:pos x="0" y="111"/>
                </a:cxn>
                <a:cxn ang="0">
                  <a:pos x="0" y="113"/>
                </a:cxn>
                <a:cxn ang="0">
                  <a:pos x="1" y="117"/>
                </a:cxn>
                <a:cxn ang="0">
                  <a:pos x="3" y="118"/>
                </a:cxn>
                <a:cxn ang="0">
                  <a:pos x="4" y="119"/>
                </a:cxn>
                <a:cxn ang="0">
                  <a:pos x="6" y="118"/>
                </a:cxn>
                <a:cxn ang="0">
                  <a:pos x="7" y="117"/>
                </a:cxn>
                <a:cxn ang="0">
                  <a:pos x="7" y="117"/>
                </a:cxn>
                <a:cxn ang="0">
                  <a:pos x="19" y="101"/>
                </a:cxn>
                <a:cxn ang="0">
                  <a:pos x="32" y="87"/>
                </a:cxn>
                <a:cxn ang="0">
                  <a:pos x="45" y="72"/>
                </a:cxn>
                <a:cxn ang="0">
                  <a:pos x="60" y="60"/>
                </a:cxn>
                <a:cxn ang="0">
                  <a:pos x="60" y="60"/>
                </a:cxn>
                <a:cxn ang="0">
                  <a:pos x="67" y="54"/>
                </a:cxn>
                <a:cxn ang="0">
                  <a:pos x="73" y="46"/>
                </a:cxn>
                <a:cxn ang="0">
                  <a:pos x="85" y="32"/>
                </a:cxn>
                <a:cxn ang="0">
                  <a:pos x="93" y="26"/>
                </a:cxn>
                <a:cxn ang="0">
                  <a:pos x="99" y="18"/>
                </a:cxn>
                <a:cxn ang="0">
                  <a:pos x="107" y="13"/>
                </a:cxn>
                <a:cxn ang="0">
                  <a:pos x="115" y="8"/>
                </a:cxn>
                <a:cxn ang="0">
                  <a:pos x="115" y="8"/>
                </a:cxn>
                <a:cxn ang="0">
                  <a:pos x="117" y="7"/>
                </a:cxn>
                <a:cxn ang="0">
                  <a:pos x="117" y="5"/>
                </a:cxn>
                <a:cxn ang="0">
                  <a:pos x="117" y="4"/>
                </a:cxn>
                <a:cxn ang="0">
                  <a:pos x="117" y="2"/>
                </a:cxn>
                <a:cxn ang="0">
                  <a:pos x="114" y="0"/>
                </a:cxn>
                <a:cxn ang="0">
                  <a:pos x="112" y="0"/>
                </a:cxn>
                <a:cxn ang="0">
                  <a:pos x="110" y="0"/>
                </a:cxn>
                <a:cxn ang="0">
                  <a:pos x="110" y="0"/>
                </a:cxn>
              </a:cxnLst>
              <a:rect l="0" t="0" r="r" b="b"/>
              <a:pathLst>
                <a:path w="117" h="119">
                  <a:moveTo>
                    <a:pt x="110" y="0"/>
                  </a:moveTo>
                  <a:lnTo>
                    <a:pt x="110" y="0"/>
                  </a:lnTo>
                  <a:lnTo>
                    <a:pt x="103" y="4"/>
                  </a:lnTo>
                  <a:lnTo>
                    <a:pt x="95" y="9"/>
                  </a:lnTo>
                  <a:lnTo>
                    <a:pt x="88" y="15"/>
                  </a:lnTo>
                  <a:lnTo>
                    <a:pt x="81" y="22"/>
                  </a:lnTo>
                  <a:lnTo>
                    <a:pt x="70" y="35"/>
                  </a:lnTo>
                  <a:lnTo>
                    <a:pt x="57" y="48"/>
                  </a:lnTo>
                  <a:lnTo>
                    <a:pt x="57" y="48"/>
                  </a:lnTo>
                  <a:lnTo>
                    <a:pt x="50" y="55"/>
                  </a:lnTo>
                  <a:lnTo>
                    <a:pt x="43" y="62"/>
                  </a:lnTo>
                  <a:lnTo>
                    <a:pt x="36" y="68"/>
                  </a:lnTo>
                  <a:lnTo>
                    <a:pt x="29" y="75"/>
                  </a:lnTo>
                  <a:lnTo>
                    <a:pt x="29" y="75"/>
                  </a:lnTo>
                  <a:lnTo>
                    <a:pt x="14" y="92"/>
                  </a:lnTo>
                  <a:lnTo>
                    <a:pt x="1" y="109"/>
                  </a:lnTo>
                  <a:lnTo>
                    <a:pt x="1" y="109"/>
                  </a:lnTo>
                  <a:lnTo>
                    <a:pt x="0" y="111"/>
                  </a:lnTo>
                  <a:lnTo>
                    <a:pt x="0" y="113"/>
                  </a:lnTo>
                  <a:lnTo>
                    <a:pt x="1" y="117"/>
                  </a:lnTo>
                  <a:lnTo>
                    <a:pt x="3" y="118"/>
                  </a:lnTo>
                  <a:lnTo>
                    <a:pt x="4" y="119"/>
                  </a:lnTo>
                  <a:lnTo>
                    <a:pt x="6" y="118"/>
                  </a:lnTo>
                  <a:lnTo>
                    <a:pt x="7" y="117"/>
                  </a:lnTo>
                  <a:lnTo>
                    <a:pt x="7" y="117"/>
                  </a:lnTo>
                  <a:lnTo>
                    <a:pt x="19" y="101"/>
                  </a:lnTo>
                  <a:lnTo>
                    <a:pt x="32" y="87"/>
                  </a:lnTo>
                  <a:lnTo>
                    <a:pt x="45" y="72"/>
                  </a:lnTo>
                  <a:lnTo>
                    <a:pt x="60" y="60"/>
                  </a:lnTo>
                  <a:lnTo>
                    <a:pt x="60" y="60"/>
                  </a:lnTo>
                  <a:lnTo>
                    <a:pt x="67" y="54"/>
                  </a:lnTo>
                  <a:lnTo>
                    <a:pt x="73" y="46"/>
                  </a:lnTo>
                  <a:lnTo>
                    <a:pt x="85" y="32"/>
                  </a:lnTo>
                  <a:lnTo>
                    <a:pt x="93" y="26"/>
                  </a:lnTo>
                  <a:lnTo>
                    <a:pt x="99" y="18"/>
                  </a:lnTo>
                  <a:lnTo>
                    <a:pt x="107" y="13"/>
                  </a:lnTo>
                  <a:lnTo>
                    <a:pt x="115" y="8"/>
                  </a:lnTo>
                  <a:lnTo>
                    <a:pt x="115" y="8"/>
                  </a:lnTo>
                  <a:lnTo>
                    <a:pt x="117" y="7"/>
                  </a:lnTo>
                  <a:lnTo>
                    <a:pt x="117" y="5"/>
                  </a:lnTo>
                  <a:lnTo>
                    <a:pt x="117" y="4"/>
                  </a:lnTo>
                  <a:lnTo>
                    <a:pt x="117" y="2"/>
                  </a:lnTo>
                  <a:lnTo>
                    <a:pt x="114" y="0"/>
                  </a:lnTo>
                  <a:lnTo>
                    <a:pt x="112" y="0"/>
                  </a:lnTo>
                  <a:lnTo>
                    <a:pt x="110" y="0"/>
                  </a:lnTo>
                  <a:lnTo>
                    <a:pt x="11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7" name="chenying0907 685"/>
            <p:cNvSpPr>
              <a:spLocks/>
            </p:cNvSpPr>
            <p:nvPr/>
          </p:nvSpPr>
          <p:spPr bwMode="auto">
            <a:xfrm>
              <a:off x="3295651" y="4686300"/>
              <a:ext cx="38100" cy="47625"/>
            </a:xfrm>
            <a:custGeom>
              <a:avLst/>
              <a:gdLst/>
              <a:ahLst/>
              <a:cxnLst>
                <a:cxn ang="0">
                  <a:pos x="62" y="5"/>
                </a:cxn>
                <a:cxn ang="0">
                  <a:pos x="62" y="5"/>
                </a:cxn>
                <a:cxn ang="0">
                  <a:pos x="60" y="10"/>
                </a:cxn>
                <a:cxn ang="0">
                  <a:pos x="58" y="14"/>
                </a:cxn>
                <a:cxn ang="0">
                  <a:pos x="55" y="18"/>
                </a:cxn>
                <a:cxn ang="0">
                  <a:pos x="51" y="22"/>
                </a:cxn>
                <a:cxn ang="0">
                  <a:pos x="44" y="29"/>
                </a:cxn>
                <a:cxn ang="0">
                  <a:pos x="36" y="37"/>
                </a:cxn>
                <a:cxn ang="0">
                  <a:pos x="36" y="37"/>
                </a:cxn>
                <a:cxn ang="0">
                  <a:pos x="23" y="52"/>
                </a:cxn>
                <a:cxn ang="0">
                  <a:pos x="23" y="52"/>
                </a:cxn>
                <a:cxn ang="0">
                  <a:pos x="8" y="68"/>
                </a:cxn>
                <a:cxn ang="0">
                  <a:pos x="2" y="77"/>
                </a:cxn>
                <a:cxn ang="0">
                  <a:pos x="0" y="81"/>
                </a:cxn>
                <a:cxn ang="0">
                  <a:pos x="0" y="85"/>
                </a:cxn>
                <a:cxn ang="0">
                  <a:pos x="0" y="85"/>
                </a:cxn>
                <a:cxn ang="0">
                  <a:pos x="0" y="87"/>
                </a:cxn>
                <a:cxn ang="0">
                  <a:pos x="2" y="89"/>
                </a:cxn>
                <a:cxn ang="0">
                  <a:pos x="2" y="89"/>
                </a:cxn>
                <a:cxn ang="0">
                  <a:pos x="2" y="89"/>
                </a:cxn>
                <a:cxn ang="0">
                  <a:pos x="2" y="89"/>
                </a:cxn>
                <a:cxn ang="0">
                  <a:pos x="4" y="90"/>
                </a:cxn>
                <a:cxn ang="0">
                  <a:pos x="6" y="89"/>
                </a:cxn>
                <a:cxn ang="0">
                  <a:pos x="9" y="87"/>
                </a:cxn>
                <a:cxn ang="0">
                  <a:pos x="9" y="86"/>
                </a:cxn>
                <a:cxn ang="0">
                  <a:pos x="9" y="84"/>
                </a:cxn>
                <a:cxn ang="0">
                  <a:pos x="8" y="82"/>
                </a:cxn>
                <a:cxn ang="0">
                  <a:pos x="7" y="81"/>
                </a:cxn>
                <a:cxn ang="0">
                  <a:pos x="7" y="81"/>
                </a:cxn>
                <a:cxn ang="0">
                  <a:pos x="9" y="83"/>
                </a:cxn>
                <a:cxn ang="0">
                  <a:pos x="11" y="84"/>
                </a:cxn>
                <a:cxn ang="0">
                  <a:pos x="13" y="80"/>
                </a:cxn>
                <a:cxn ang="0">
                  <a:pos x="13" y="80"/>
                </a:cxn>
                <a:cxn ang="0">
                  <a:pos x="23" y="67"/>
                </a:cxn>
                <a:cxn ang="0">
                  <a:pos x="23" y="67"/>
                </a:cxn>
                <a:cxn ang="0">
                  <a:pos x="39" y="48"/>
                </a:cxn>
                <a:cxn ang="0">
                  <a:pos x="39" y="48"/>
                </a:cxn>
                <a:cxn ang="0">
                  <a:pos x="49" y="39"/>
                </a:cxn>
                <a:cxn ang="0">
                  <a:pos x="59" y="28"/>
                </a:cxn>
                <a:cxn ang="0">
                  <a:pos x="63" y="23"/>
                </a:cxn>
                <a:cxn ang="0">
                  <a:pos x="67" y="17"/>
                </a:cxn>
                <a:cxn ang="0">
                  <a:pos x="69" y="11"/>
                </a:cxn>
                <a:cxn ang="0">
                  <a:pos x="71" y="5"/>
                </a:cxn>
                <a:cxn ang="0">
                  <a:pos x="71" y="5"/>
                </a:cxn>
                <a:cxn ang="0">
                  <a:pos x="71" y="2"/>
                </a:cxn>
                <a:cxn ang="0">
                  <a:pos x="70" y="1"/>
                </a:cxn>
                <a:cxn ang="0">
                  <a:pos x="68" y="0"/>
                </a:cxn>
                <a:cxn ang="0">
                  <a:pos x="67" y="0"/>
                </a:cxn>
                <a:cxn ang="0">
                  <a:pos x="63" y="1"/>
                </a:cxn>
                <a:cxn ang="0">
                  <a:pos x="62" y="2"/>
                </a:cxn>
                <a:cxn ang="0">
                  <a:pos x="62" y="5"/>
                </a:cxn>
                <a:cxn ang="0">
                  <a:pos x="62" y="5"/>
                </a:cxn>
              </a:cxnLst>
              <a:rect l="0" t="0" r="r" b="b"/>
              <a:pathLst>
                <a:path w="71" h="90">
                  <a:moveTo>
                    <a:pt x="62" y="5"/>
                  </a:moveTo>
                  <a:lnTo>
                    <a:pt x="62" y="5"/>
                  </a:lnTo>
                  <a:lnTo>
                    <a:pt x="60" y="10"/>
                  </a:lnTo>
                  <a:lnTo>
                    <a:pt x="58" y="14"/>
                  </a:lnTo>
                  <a:lnTo>
                    <a:pt x="55" y="18"/>
                  </a:lnTo>
                  <a:lnTo>
                    <a:pt x="51" y="22"/>
                  </a:lnTo>
                  <a:lnTo>
                    <a:pt x="44" y="29"/>
                  </a:lnTo>
                  <a:lnTo>
                    <a:pt x="36" y="37"/>
                  </a:lnTo>
                  <a:lnTo>
                    <a:pt x="36" y="37"/>
                  </a:lnTo>
                  <a:lnTo>
                    <a:pt x="23" y="52"/>
                  </a:lnTo>
                  <a:lnTo>
                    <a:pt x="23" y="52"/>
                  </a:lnTo>
                  <a:lnTo>
                    <a:pt x="8" y="68"/>
                  </a:lnTo>
                  <a:lnTo>
                    <a:pt x="2" y="77"/>
                  </a:lnTo>
                  <a:lnTo>
                    <a:pt x="0" y="81"/>
                  </a:lnTo>
                  <a:lnTo>
                    <a:pt x="0" y="85"/>
                  </a:lnTo>
                  <a:lnTo>
                    <a:pt x="0" y="85"/>
                  </a:lnTo>
                  <a:lnTo>
                    <a:pt x="0" y="87"/>
                  </a:lnTo>
                  <a:lnTo>
                    <a:pt x="2" y="89"/>
                  </a:lnTo>
                  <a:lnTo>
                    <a:pt x="2" y="89"/>
                  </a:lnTo>
                  <a:lnTo>
                    <a:pt x="2" y="89"/>
                  </a:lnTo>
                  <a:lnTo>
                    <a:pt x="2" y="89"/>
                  </a:lnTo>
                  <a:lnTo>
                    <a:pt x="4" y="90"/>
                  </a:lnTo>
                  <a:lnTo>
                    <a:pt x="6" y="89"/>
                  </a:lnTo>
                  <a:lnTo>
                    <a:pt x="9" y="87"/>
                  </a:lnTo>
                  <a:lnTo>
                    <a:pt x="9" y="86"/>
                  </a:lnTo>
                  <a:lnTo>
                    <a:pt x="9" y="84"/>
                  </a:lnTo>
                  <a:lnTo>
                    <a:pt x="8" y="82"/>
                  </a:lnTo>
                  <a:lnTo>
                    <a:pt x="7" y="81"/>
                  </a:lnTo>
                  <a:lnTo>
                    <a:pt x="7" y="81"/>
                  </a:lnTo>
                  <a:lnTo>
                    <a:pt x="9" y="83"/>
                  </a:lnTo>
                  <a:lnTo>
                    <a:pt x="11" y="84"/>
                  </a:lnTo>
                  <a:lnTo>
                    <a:pt x="13" y="80"/>
                  </a:lnTo>
                  <a:lnTo>
                    <a:pt x="13" y="80"/>
                  </a:lnTo>
                  <a:lnTo>
                    <a:pt x="23" y="67"/>
                  </a:lnTo>
                  <a:lnTo>
                    <a:pt x="23" y="67"/>
                  </a:lnTo>
                  <a:lnTo>
                    <a:pt x="39" y="48"/>
                  </a:lnTo>
                  <a:lnTo>
                    <a:pt x="39" y="48"/>
                  </a:lnTo>
                  <a:lnTo>
                    <a:pt x="49" y="39"/>
                  </a:lnTo>
                  <a:lnTo>
                    <a:pt x="59" y="28"/>
                  </a:lnTo>
                  <a:lnTo>
                    <a:pt x="63" y="23"/>
                  </a:lnTo>
                  <a:lnTo>
                    <a:pt x="67" y="17"/>
                  </a:lnTo>
                  <a:lnTo>
                    <a:pt x="69" y="11"/>
                  </a:lnTo>
                  <a:lnTo>
                    <a:pt x="71" y="5"/>
                  </a:lnTo>
                  <a:lnTo>
                    <a:pt x="71" y="5"/>
                  </a:lnTo>
                  <a:lnTo>
                    <a:pt x="71" y="2"/>
                  </a:lnTo>
                  <a:lnTo>
                    <a:pt x="70" y="1"/>
                  </a:lnTo>
                  <a:lnTo>
                    <a:pt x="68" y="0"/>
                  </a:lnTo>
                  <a:lnTo>
                    <a:pt x="67" y="0"/>
                  </a:lnTo>
                  <a:lnTo>
                    <a:pt x="63" y="1"/>
                  </a:lnTo>
                  <a:lnTo>
                    <a:pt x="62" y="2"/>
                  </a:lnTo>
                  <a:lnTo>
                    <a:pt x="62" y="5"/>
                  </a:lnTo>
                  <a:lnTo>
                    <a:pt x="6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8" name="chenying0907 686"/>
            <p:cNvSpPr>
              <a:spLocks/>
            </p:cNvSpPr>
            <p:nvPr/>
          </p:nvSpPr>
          <p:spPr bwMode="auto">
            <a:xfrm>
              <a:off x="3313113" y="4700588"/>
              <a:ext cx="46038" cy="47625"/>
            </a:xfrm>
            <a:custGeom>
              <a:avLst/>
              <a:gdLst/>
              <a:ahLst/>
              <a:cxnLst>
                <a:cxn ang="0">
                  <a:pos x="79" y="1"/>
                </a:cxn>
                <a:cxn ang="0">
                  <a:pos x="79" y="1"/>
                </a:cxn>
                <a:cxn ang="0">
                  <a:pos x="67" y="8"/>
                </a:cxn>
                <a:cxn ang="0">
                  <a:pos x="58" y="16"/>
                </a:cxn>
                <a:cxn ang="0">
                  <a:pos x="39" y="33"/>
                </a:cxn>
                <a:cxn ang="0">
                  <a:pos x="39" y="33"/>
                </a:cxn>
                <a:cxn ang="0">
                  <a:pos x="28" y="44"/>
                </a:cxn>
                <a:cxn ang="0">
                  <a:pos x="17" y="56"/>
                </a:cxn>
                <a:cxn ang="0">
                  <a:pos x="9" y="70"/>
                </a:cxn>
                <a:cxn ang="0">
                  <a:pos x="1" y="83"/>
                </a:cxn>
                <a:cxn ang="0">
                  <a:pos x="1" y="83"/>
                </a:cxn>
                <a:cxn ang="0">
                  <a:pos x="0" y="85"/>
                </a:cxn>
                <a:cxn ang="0">
                  <a:pos x="1" y="87"/>
                </a:cxn>
                <a:cxn ang="0">
                  <a:pos x="3" y="90"/>
                </a:cxn>
                <a:cxn ang="0">
                  <a:pos x="4" y="90"/>
                </a:cxn>
                <a:cxn ang="0">
                  <a:pos x="6" y="90"/>
                </a:cxn>
                <a:cxn ang="0">
                  <a:pos x="9" y="90"/>
                </a:cxn>
                <a:cxn ang="0">
                  <a:pos x="10" y="88"/>
                </a:cxn>
                <a:cxn ang="0">
                  <a:pos x="10" y="88"/>
                </a:cxn>
                <a:cxn ang="0">
                  <a:pos x="16" y="76"/>
                </a:cxn>
                <a:cxn ang="0">
                  <a:pos x="23" y="64"/>
                </a:cxn>
                <a:cxn ang="0">
                  <a:pos x="32" y="53"/>
                </a:cxn>
                <a:cxn ang="0">
                  <a:pos x="42" y="44"/>
                </a:cxn>
                <a:cxn ang="0">
                  <a:pos x="42" y="44"/>
                </a:cxn>
                <a:cxn ang="0">
                  <a:pos x="61" y="25"/>
                </a:cxn>
                <a:cxn ang="0">
                  <a:pos x="73" y="16"/>
                </a:cxn>
                <a:cxn ang="0">
                  <a:pos x="83" y="10"/>
                </a:cxn>
                <a:cxn ang="0">
                  <a:pos x="83" y="10"/>
                </a:cxn>
                <a:cxn ang="0">
                  <a:pos x="85" y="8"/>
                </a:cxn>
                <a:cxn ang="0">
                  <a:pos x="86" y="7"/>
                </a:cxn>
                <a:cxn ang="0">
                  <a:pos x="86" y="4"/>
                </a:cxn>
                <a:cxn ang="0">
                  <a:pos x="85" y="3"/>
                </a:cxn>
                <a:cxn ang="0">
                  <a:pos x="84" y="1"/>
                </a:cxn>
                <a:cxn ang="0">
                  <a:pos x="82" y="0"/>
                </a:cxn>
                <a:cxn ang="0">
                  <a:pos x="81" y="0"/>
                </a:cxn>
                <a:cxn ang="0">
                  <a:pos x="79" y="1"/>
                </a:cxn>
                <a:cxn ang="0">
                  <a:pos x="79" y="1"/>
                </a:cxn>
              </a:cxnLst>
              <a:rect l="0" t="0" r="r" b="b"/>
              <a:pathLst>
                <a:path w="86" h="90">
                  <a:moveTo>
                    <a:pt x="79" y="1"/>
                  </a:moveTo>
                  <a:lnTo>
                    <a:pt x="79" y="1"/>
                  </a:lnTo>
                  <a:lnTo>
                    <a:pt x="67" y="8"/>
                  </a:lnTo>
                  <a:lnTo>
                    <a:pt x="58" y="16"/>
                  </a:lnTo>
                  <a:lnTo>
                    <a:pt x="39" y="33"/>
                  </a:lnTo>
                  <a:lnTo>
                    <a:pt x="39" y="33"/>
                  </a:lnTo>
                  <a:lnTo>
                    <a:pt x="28" y="44"/>
                  </a:lnTo>
                  <a:lnTo>
                    <a:pt x="17" y="56"/>
                  </a:lnTo>
                  <a:lnTo>
                    <a:pt x="9" y="70"/>
                  </a:lnTo>
                  <a:lnTo>
                    <a:pt x="1" y="83"/>
                  </a:lnTo>
                  <a:lnTo>
                    <a:pt x="1" y="83"/>
                  </a:lnTo>
                  <a:lnTo>
                    <a:pt x="0" y="85"/>
                  </a:lnTo>
                  <a:lnTo>
                    <a:pt x="1" y="87"/>
                  </a:lnTo>
                  <a:lnTo>
                    <a:pt x="3" y="90"/>
                  </a:lnTo>
                  <a:lnTo>
                    <a:pt x="4" y="90"/>
                  </a:lnTo>
                  <a:lnTo>
                    <a:pt x="6" y="90"/>
                  </a:lnTo>
                  <a:lnTo>
                    <a:pt x="9" y="90"/>
                  </a:lnTo>
                  <a:lnTo>
                    <a:pt x="10" y="88"/>
                  </a:lnTo>
                  <a:lnTo>
                    <a:pt x="10" y="88"/>
                  </a:lnTo>
                  <a:lnTo>
                    <a:pt x="16" y="76"/>
                  </a:lnTo>
                  <a:lnTo>
                    <a:pt x="23" y="64"/>
                  </a:lnTo>
                  <a:lnTo>
                    <a:pt x="32" y="53"/>
                  </a:lnTo>
                  <a:lnTo>
                    <a:pt x="42" y="44"/>
                  </a:lnTo>
                  <a:lnTo>
                    <a:pt x="42" y="44"/>
                  </a:lnTo>
                  <a:lnTo>
                    <a:pt x="61" y="25"/>
                  </a:lnTo>
                  <a:lnTo>
                    <a:pt x="73" y="16"/>
                  </a:lnTo>
                  <a:lnTo>
                    <a:pt x="83" y="10"/>
                  </a:lnTo>
                  <a:lnTo>
                    <a:pt x="83" y="10"/>
                  </a:lnTo>
                  <a:lnTo>
                    <a:pt x="85" y="8"/>
                  </a:lnTo>
                  <a:lnTo>
                    <a:pt x="86" y="7"/>
                  </a:lnTo>
                  <a:lnTo>
                    <a:pt x="86" y="4"/>
                  </a:lnTo>
                  <a:lnTo>
                    <a:pt x="85" y="3"/>
                  </a:lnTo>
                  <a:lnTo>
                    <a:pt x="84" y="1"/>
                  </a:lnTo>
                  <a:lnTo>
                    <a:pt x="82" y="0"/>
                  </a:lnTo>
                  <a:lnTo>
                    <a:pt x="81" y="0"/>
                  </a:lnTo>
                  <a:lnTo>
                    <a:pt x="79" y="1"/>
                  </a:lnTo>
                  <a:lnTo>
                    <a:pt x="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9" name="chenying0907 687"/>
            <p:cNvSpPr>
              <a:spLocks/>
            </p:cNvSpPr>
            <p:nvPr/>
          </p:nvSpPr>
          <p:spPr bwMode="auto">
            <a:xfrm>
              <a:off x="3371851" y="4705350"/>
              <a:ext cx="31750" cy="47625"/>
            </a:xfrm>
            <a:custGeom>
              <a:avLst/>
              <a:gdLst/>
              <a:ahLst/>
              <a:cxnLst>
                <a:cxn ang="0">
                  <a:pos x="52" y="2"/>
                </a:cxn>
                <a:cxn ang="0">
                  <a:pos x="52" y="2"/>
                </a:cxn>
                <a:cxn ang="0">
                  <a:pos x="38" y="20"/>
                </a:cxn>
                <a:cxn ang="0">
                  <a:pos x="25" y="41"/>
                </a:cxn>
                <a:cxn ang="0">
                  <a:pos x="12" y="62"/>
                </a:cxn>
                <a:cxn ang="0">
                  <a:pos x="0" y="83"/>
                </a:cxn>
                <a:cxn ang="0">
                  <a:pos x="0" y="83"/>
                </a:cxn>
                <a:cxn ang="0">
                  <a:pos x="0" y="85"/>
                </a:cxn>
                <a:cxn ang="0">
                  <a:pos x="0" y="86"/>
                </a:cxn>
                <a:cxn ang="0">
                  <a:pos x="1" y="88"/>
                </a:cxn>
                <a:cxn ang="0">
                  <a:pos x="2" y="89"/>
                </a:cxn>
                <a:cxn ang="0">
                  <a:pos x="4" y="89"/>
                </a:cxn>
                <a:cxn ang="0">
                  <a:pos x="5" y="89"/>
                </a:cxn>
                <a:cxn ang="0">
                  <a:pos x="7" y="89"/>
                </a:cxn>
                <a:cxn ang="0">
                  <a:pos x="8" y="87"/>
                </a:cxn>
                <a:cxn ang="0">
                  <a:pos x="8" y="87"/>
                </a:cxn>
                <a:cxn ang="0">
                  <a:pos x="19" y="67"/>
                </a:cxn>
                <a:cxn ang="0">
                  <a:pos x="32" y="46"/>
                </a:cxn>
                <a:cxn ang="0">
                  <a:pos x="45" y="28"/>
                </a:cxn>
                <a:cxn ang="0">
                  <a:pos x="60" y="8"/>
                </a:cxn>
                <a:cxn ang="0">
                  <a:pos x="60" y="8"/>
                </a:cxn>
                <a:cxn ang="0">
                  <a:pos x="61" y="6"/>
                </a:cxn>
                <a:cxn ang="0">
                  <a:pos x="61" y="5"/>
                </a:cxn>
                <a:cxn ang="0">
                  <a:pos x="59" y="1"/>
                </a:cxn>
                <a:cxn ang="0">
                  <a:pos x="58" y="0"/>
                </a:cxn>
                <a:cxn ang="0">
                  <a:pos x="57" y="0"/>
                </a:cxn>
                <a:cxn ang="0">
                  <a:pos x="54" y="0"/>
                </a:cxn>
                <a:cxn ang="0">
                  <a:pos x="52" y="2"/>
                </a:cxn>
                <a:cxn ang="0">
                  <a:pos x="52" y="2"/>
                </a:cxn>
              </a:cxnLst>
              <a:rect l="0" t="0" r="r" b="b"/>
              <a:pathLst>
                <a:path w="61" h="89">
                  <a:moveTo>
                    <a:pt x="52" y="2"/>
                  </a:moveTo>
                  <a:lnTo>
                    <a:pt x="52" y="2"/>
                  </a:lnTo>
                  <a:lnTo>
                    <a:pt x="38" y="20"/>
                  </a:lnTo>
                  <a:lnTo>
                    <a:pt x="25" y="41"/>
                  </a:lnTo>
                  <a:lnTo>
                    <a:pt x="12" y="62"/>
                  </a:lnTo>
                  <a:lnTo>
                    <a:pt x="0" y="83"/>
                  </a:lnTo>
                  <a:lnTo>
                    <a:pt x="0" y="83"/>
                  </a:lnTo>
                  <a:lnTo>
                    <a:pt x="0" y="85"/>
                  </a:lnTo>
                  <a:lnTo>
                    <a:pt x="0" y="86"/>
                  </a:lnTo>
                  <a:lnTo>
                    <a:pt x="1" y="88"/>
                  </a:lnTo>
                  <a:lnTo>
                    <a:pt x="2" y="89"/>
                  </a:lnTo>
                  <a:lnTo>
                    <a:pt x="4" y="89"/>
                  </a:lnTo>
                  <a:lnTo>
                    <a:pt x="5" y="89"/>
                  </a:lnTo>
                  <a:lnTo>
                    <a:pt x="7" y="89"/>
                  </a:lnTo>
                  <a:lnTo>
                    <a:pt x="8" y="87"/>
                  </a:lnTo>
                  <a:lnTo>
                    <a:pt x="8" y="87"/>
                  </a:lnTo>
                  <a:lnTo>
                    <a:pt x="19" y="67"/>
                  </a:lnTo>
                  <a:lnTo>
                    <a:pt x="32" y="46"/>
                  </a:lnTo>
                  <a:lnTo>
                    <a:pt x="45" y="28"/>
                  </a:lnTo>
                  <a:lnTo>
                    <a:pt x="60" y="8"/>
                  </a:lnTo>
                  <a:lnTo>
                    <a:pt x="60" y="8"/>
                  </a:lnTo>
                  <a:lnTo>
                    <a:pt x="61" y="6"/>
                  </a:lnTo>
                  <a:lnTo>
                    <a:pt x="61" y="5"/>
                  </a:lnTo>
                  <a:lnTo>
                    <a:pt x="59" y="1"/>
                  </a:lnTo>
                  <a:lnTo>
                    <a:pt x="58" y="0"/>
                  </a:lnTo>
                  <a:lnTo>
                    <a:pt x="57" y="0"/>
                  </a:lnTo>
                  <a:lnTo>
                    <a:pt x="54" y="0"/>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0" name="chenying0907 688"/>
            <p:cNvSpPr>
              <a:spLocks/>
            </p:cNvSpPr>
            <p:nvPr/>
          </p:nvSpPr>
          <p:spPr bwMode="auto">
            <a:xfrm>
              <a:off x="3419476" y="4713288"/>
              <a:ext cx="26988" cy="41275"/>
            </a:xfrm>
            <a:custGeom>
              <a:avLst/>
              <a:gdLst/>
              <a:ahLst/>
              <a:cxnLst>
                <a:cxn ang="0">
                  <a:pos x="44" y="1"/>
                </a:cxn>
                <a:cxn ang="0">
                  <a:pos x="44" y="1"/>
                </a:cxn>
                <a:cxn ang="0">
                  <a:pos x="36" y="11"/>
                </a:cxn>
                <a:cxn ang="0">
                  <a:pos x="29" y="21"/>
                </a:cxn>
                <a:cxn ang="0">
                  <a:pos x="21" y="31"/>
                </a:cxn>
                <a:cxn ang="0">
                  <a:pos x="14" y="41"/>
                </a:cxn>
                <a:cxn ang="0">
                  <a:pos x="14" y="41"/>
                </a:cxn>
                <a:cxn ang="0">
                  <a:pos x="9" y="48"/>
                </a:cxn>
                <a:cxn ang="0">
                  <a:pos x="5" y="55"/>
                </a:cxn>
                <a:cxn ang="0">
                  <a:pos x="2" y="62"/>
                </a:cxn>
                <a:cxn ang="0">
                  <a:pos x="0" y="70"/>
                </a:cxn>
                <a:cxn ang="0">
                  <a:pos x="0" y="70"/>
                </a:cxn>
                <a:cxn ang="0">
                  <a:pos x="0" y="71"/>
                </a:cxn>
                <a:cxn ang="0">
                  <a:pos x="0" y="74"/>
                </a:cxn>
                <a:cxn ang="0">
                  <a:pos x="0" y="74"/>
                </a:cxn>
                <a:cxn ang="0">
                  <a:pos x="0" y="77"/>
                </a:cxn>
                <a:cxn ang="0">
                  <a:pos x="1" y="78"/>
                </a:cxn>
                <a:cxn ang="0">
                  <a:pos x="3" y="79"/>
                </a:cxn>
                <a:cxn ang="0">
                  <a:pos x="4" y="79"/>
                </a:cxn>
                <a:cxn ang="0">
                  <a:pos x="6" y="79"/>
                </a:cxn>
                <a:cxn ang="0">
                  <a:pos x="8" y="78"/>
                </a:cxn>
                <a:cxn ang="0">
                  <a:pos x="9" y="77"/>
                </a:cxn>
                <a:cxn ang="0">
                  <a:pos x="9" y="74"/>
                </a:cxn>
                <a:cxn ang="0">
                  <a:pos x="9" y="74"/>
                </a:cxn>
                <a:cxn ang="0">
                  <a:pos x="10" y="69"/>
                </a:cxn>
                <a:cxn ang="0">
                  <a:pos x="11" y="64"/>
                </a:cxn>
                <a:cxn ang="0">
                  <a:pos x="13" y="59"/>
                </a:cxn>
                <a:cxn ang="0">
                  <a:pos x="15" y="55"/>
                </a:cxn>
                <a:cxn ang="0">
                  <a:pos x="22" y="47"/>
                </a:cxn>
                <a:cxn ang="0">
                  <a:pos x="30" y="38"/>
                </a:cxn>
                <a:cxn ang="0">
                  <a:pos x="30" y="38"/>
                </a:cxn>
                <a:cxn ang="0">
                  <a:pos x="35" y="31"/>
                </a:cxn>
                <a:cxn ang="0">
                  <a:pos x="40" y="24"/>
                </a:cxn>
                <a:cxn ang="0">
                  <a:pos x="45" y="16"/>
                </a:cxn>
                <a:cxn ang="0">
                  <a:pos x="50" y="8"/>
                </a:cxn>
                <a:cxn ang="0">
                  <a:pos x="50" y="8"/>
                </a:cxn>
                <a:cxn ang="0">
                  <a:pos x="51" y="6"/>
                </a:cxn>
                <a:cxn ang="0">
                  <a:pos x="51" y="4"/>
                </a:cxn>
                <a:cxn ang="0">
                  <a:pos x="51" y="3"/>
                </a:cxn>
                <a:cxn ang="0">
                  <a:pos x="50" y="1"/>
                </a:cxn>
                <a:cxn ang="0">
                  <a:pos x="48" y="0"/>
                </a:cxn>
                <a:cxn ang="0">
                  <a:pos x="47" y="0"/>
                </a:cxn>
                <a:cxn ang="0">
                  <a:pos x="45" y="0"/>
                </a:cxn>
                <a:cxn ang="0">
                  <a:pos x="44" y="1"/>
                </a:cxn>
                <a:cxn ang="0">
                  <a:pos x="44" y="1"/>
                </a:cxn>
              </a:cxnLst>
              <a:rect l="0" t="0" r="r" b="b"/>
              <a:pathLst>
                <a:path w="51" h="79">
                  <a:moveTo>
                    <a:pt x="44" y="1"/>
                  </a:moveTo>
                  <a:lnTo>
                    <a:pt x="44" y="1"/>
                  </a:lnTo>
                  <a:lnTo>
                    <a:pt x="36" y="11"/>
                  </a:lnTo>
                  <a:lnTo>
                    <a:pt x="29" y="21"/>
                  </a:lnTo>
                  <a:lnTo>
                    <a:pt x="21" y="31"/>
                  </a:lnTo>
                  <a:lnTo>
                    <a:pt x="14" y="41"/>
                  </a:lnTo>
                  <a:lnTo>
                    <a:pt x="14" y="41"/>
                  </a:lnTo>
                  <a:lnTo>
                    <a:pt x="9" y="48"/>
                  </a:lnTo>
                  <a:lnTo>
                    <a:pt x="5" y="55"/>
                  </a:lnTo>
                  <a:lnTo>
                    <a:pt x="2" y="62"/>
                  </a:lnTo>
                  <a:lnTo>
                    <a:pt x="0" y="70"/>
                  </a:lnTo>
                  <a:lnTo>
                    <a:pt x="0" y="70"/>
                  </a:lnTo>
                  <a:lnTo>
                    <a:pt x="0" y="71"/>
                  </a:lnTo>
                  <a:lnTo>
                    <a:pt x="0" y="74"/>
                  </a:lnTo>
                  <a:lnTo>
                    <a:pt x="0" y="74"/>
                  </a:lnTo>
                  <a:lnTo>
                    <a:pt x="0" y="77"/>
                  </a:lnTo>
                  <a:lnTo>
                    <a:pt x="1" y="78"/>
                  </a:lnTo>
                  <a:lnTo>
                    <a:pt x="3" y="79"/>
                  </a:lnTo>
                  <a:lnTo>
                    <a:pt x="4" y="79"/>
                  </a:lnTo>
                  <a:lnTo>
                    <a:pt x="6" y="79"/>
                  </a:lnTo>
                  <a:lnTo>
                    <a:pt x="8" y="78"/>
                  </a:lnTo>
                  <a:lnTo>
                    <a:pt x="9" y="77"/>
                  </a:lnTo>
                  <a:lnTo>
                    <a:pt x="9" y="74"/>
                  </a:lnTo>
                  <a:lnTo>
                    <a:pt x="9" y="74"/>
                  </a:lnTo>
                  <a:lnTo>
                    <a:pt x="10" y="69"/>
                  </a:lnTo>
                  <a:lnTo>
                    <a:pt x="11" y="64"/>
                  </a:lnTo>
                  <a:lnTo>
                    <a:pt x="13" y="59"/>
                  </a:lnTo>
                  <a:lnTo>
                    <a:pt x="15" y="55"/>
                  </a:lnTo>
                  <a:lnTo>
                    <a:pt x="22" y="47"/>
                  </a:lnTo>
                  <a:lnTo>
                    <a:pt x="30" y="38"/>
                  </a:lnTo>
                  <a:lnTo>
                    <a:pt x="30" y="38"/>
                  </a:lnTo>
                  <a:lnTo>
                    <a:pt x="35" y="31"/>
                  </a:lnTo>
                  <a:lnTo>
                    <a:pt x="40" y="24"/>
                  </a:lnTo>
                  <a:lnTo>
                    <a:pt x="45" y="16"/>
                  </a:lnTo>
                  <a:lnTo>
                    <a:pt x="50" y="8"/>
                  </a:lnTo>
                  <a:lnTo>
                    <a:pt x="50" y="8"/>
                  </a:lnTo>
                  <a:lnTo>
                    <a:pt x="51" y="6"/>
                  </a:lnTo>
                  <a:lnTo>
                    <a:pt x="51" y="4"/>
                  </a:lnTo>
                  <a:lnTo>
                    <a:pt x="51" y="3"/>
                  </a:lnTo>
                  <a:lnTo>
                    <a:pt x="50" y="1"/>
                  </a:lnTo>
                  <a:lnTo>
                    <a:pt x="48" y="0"/>
                  </a:lnTo>
                  <a:lnTo>
                    <a:pt x="47"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1" name="chenying0907 689"/>
            <p:cNvSpPr>
              <a:spLocks/>
            </p:cNvSpPr>
            <p:nvPr/>
          </p:nvSpPr>
          <p:spPr bwMode="auto">
            <a:xfrm>
              <a:off x="3452813" y="4711700"/>
              <a:ext cx="31750" cy="42863"/>
            </a:xfrm>
            <a:custGeom>
              <a:avLst/>
              <a:gdLst/>
              <a:ahLst/>
              <a:cxnLst>
                <a:cxn ang="0">
                  <a:pos x="51" y="4"/>
                </a:cxn>
                <a:cxn ang="0">
                  <a:pos x="51" y="4"/>
                </a:cxn>
                <a:cxn ang="0">
                  <a:pos x="50" y="8"/>
                </a:cxn>
                <a:cxn ang="0">
                  <a:pos x="49" y="13"/>
                </a:cxn>
                <a:cxn ang="0">
                  <a:pos x="44" y="22"/>
                </a:cxn>
                <a:cxn ang="0">
                  <a:pos x="38" y="30"/>
                </a:cxn>
                <a:cxn ang="0">
                  <a:pos x="31" y="37"/>
                </a:cxn>
                <a:cxn ang="0">
                  <a:pos x="31" y="37"/>
                </a:cxn>
                <a:cxn ang="0">
                  <a:pos x="16" y="55"/>
                </a:cxn>
                <a:cxn ang="0">
                  <a:pos x="8" y="63"/>
                </a:cxn>
                <a:cxn ang="0">
                  <a:pos x="1" y="72"/>
                </a:cxn>
                <a:cxn ang="0">
                  <a:pos x="1" y="72"/>
                </a:cxn>
                <a:cxn ang="0">
                  <a:pos x="0" y="73"/>
                </a:cxn>
                <a:cxn ang="0">
                  <a:pos x="0" y="75"/>
                </a:cxn>
                <a:cxn ang="0">
                  <a:pos x="0" y="77"/>
                </a:cxn>
                <a:cxn ang="0">
                  <a:pos x="1" y="78"/>
                </a:cxn>
                <a:cxn ang="0">
                  <a:pos x="2" y="79"/>
                </a:cxn>
                <a:cxn ang="0">
                  <a:pos x="4" y="81"/>
                </a:cxn>
                <a:cxn ang="0">
                  <a:pos x="6" y="79"/>
                </a:cxn>
                <a:cxn ang="0">
                  <a:pos x="7" y="78"/>
                </a:cxn>
                <a:cxn ang="0">
                  <a:pos x="7" y="78"/>
                </a:cxn>
                <a:cxn ang="0">
                  <a:pos x="17" y="67"/>
                </a:cxn>
                <a:cxn ang="0">
                  <a:pos x="27" y="56"/>
                </a:cxn>
                <a:cxn ang="0">
                  <a:pos x="27" y="56"/>
                </a:cxn>
                <a:cxn ang="0">
                  <a:pos x="35" y="48"/>
                </a:cxn>
                <a:cxn ang="0">
                  <a:pos x="38" y="44"/>
                </a:cxn>
                <a:cxn ang="0">
                  <a:pos x="41" y="40"/>
                </a:cxn>
                <a:cxn ang="0">
                  <a:pos x="41" y="40"/>
                </a:cxn>
                <a:cxn ang="0">
                  <a:pos x="47" y="31"/>
                </a:cxn>
                <a:cxn ang="0">
                  <a:pos x="53" y="23"/>
                </a:cxn>
                <a:cxn ang="0">
                  <a:pos x="58" y="14"/>
                </a:cxn>
                <a:cxn ang="0">
                  <a:pos x="59" y="9"/>
                </a:cxn>
                <a:cxn ang="0">
                  <a:pos x="61" y="4"/>
                </a:cxn>
                <a:cxn ang="0">
                  <a:pos x="61" y="4"/>
                </a:cxn>
                <a:cxn ang="0">
                  <a:pos x="61" y="2"/>
                </a:cxn>
                <a:cxn ang="0">
                  <a:pos x="59" y="1"/>
                </a:cxn>
                <a:cxn ang="0">
                  <a:pos x="58" y="0"/>
                </a:cxn>
                <a:cxn ang="0">
                  <a:pos x="56" y="0"/>
                </a:cxn>
                <a:cxn ang="0">
                  <a:pos x="53" y="1"/>
                </a:cxn>
                <a:cxn ang="0">
                  <a:pos x="52" y="2"/>
                </a:cxn>
                <a:cxn ang="0">
                  <a:pos x="51" y="4"/>
                </a:cxn>
                <a:cxn ang="0">
                  <a:pos x="51" y="4"/>
                </a:cxn>
              </a:cxnLst>
              <a:rect l="0" t="0" r="r" b="b"/>
              <a:pathLst>
                <a:path w="61" h="81">
                  <a:moveTo>
                    <a:pt x="51" y="4"/>
                  </a:moveTo>
                  <a:lnTo>
                    <a:pt x="51" y="4"/>
                  </a:lnTo>
                  <a:lnTo>
                    <a:pt x="50" y="8"/>
                  </a:lnTo>
                  <a:lnTo>
                    <a:pt x="49" y="13"/>
                  </a:lnTo>
                  <a:lnTo>
                    <a:pt x="44" y="22"/>
                  </a:lnTo>
                  <a:lnTo>
                    <a:pt x="38" y="30"/>
                  </a:lnTo>
                  <a:lnTo>
                    <a:pt x="31" y="37"/>
                  </a:lnTo>
                  <a:lnTo>
                    <a:pt x="31" y="37"/>
                  </a:lnTo>
                  <a:lnTo>
                    <a:pt x="16" y="55"/>
                  </a:lnTo>
                  <a:lnTo>
                    <a:pt x="8" y="63"/>
                  </a:lnTo>
                  <a:lnTo>
                    <a:pt x="1" y="72"/>
                  </a:lnTo>
                  <a:lnTo>
                    <a:pt x="1" y="72"/>
                  </a:lnTo>
                  <a:lnTo>
                    <a:pt x="0" y="73"/>
                  </a:lnTo>
                  <a:lnTo>
                    <a:pt x="0" y="75"/>
                  </a:lnTo>
                  <a:lnTo>
                    <a:pt x="0" y="77"/>
                  </a:lnTo>
                  <a:lnTo>
                    <a:pt x="1" y="78"/>
                  </a:lnTo>
                  <a:lnTo>
                    <a:pt x="2" y="79"/>
                  </a:lnTo>
                  <a:lnTo>
                    <a:pt x="4" y="81"/>
                  </a:lnTo>
                  <a:lnTo>
                    <a:pt x="6" y="79"/>
                  </a:lnTo>
                  <a:lnTo>
                    <a:pt x="7" y="78"/>
                  </a:lnTo>
                  <a:lnTo>
                    <a:pt x="7" y="78"/>
                  </a:lnTo>
                  <a:lnTo>
                    <a:pt x="17" y="67"/>
                  </a:lnTo>
                  <a:lnTo>
                    <a:pt x="27" y="56"/>
                  </a:lnTo>
                  <a:lnTo>
                    <a:pt x="27" y="56"/>
                  </a:lnTo>
                  <a:lnTo>
                    <a:pt x="35" y="48"/>
                  </a:lnTo>
                  <a:lnTo>
                    <a:pt x="38" y="44"/>
                  </a:lnTo>
                  <a:lnTo>
                    <a:pt x="41" y="40"/>
                  </a:lnTo>
                  <a:lnTo>
                    <a:pt x="41" y="40"/>
                  </a:lnTo>
                  <a:lnTo>
                    <a:pt x="47" y="31"/>
                  </a:lnTo>
                  <a:lnTo>
                    <a:pt x="53" y="23"/>
                  </a:lnTo>
                  <a:lnTo>
                    <a:pt x="58" y="14"/>
                  </a:lnTo>
                  <a:lnTo>
                    <a:pt x="59" y="9"/>
                  </a:lnTo>
                  <a:lnTo>
                    <a:pt x="61" y="4"/>
                  </a:lnTo>
                  <a:lnTo>
                    <a:pt x="61" y="4"/>
                  </a:lnTo>
                  <a:lnTo>
                    <a:pt x="61" y="2"/>
                  </a:lnTo>
                  <a:lnTo>
                    <a:pt x="59" y="1"/>
                  </a:lnTo>
                  <a:lnTo>
                    <a:pt x="58" y="0"/>
                  </a:lnTo>
                  <a:lnTo>
                    <a:pt x="56" y="0"/>
                  </a:lnTo>
                  <a:lnTo>
                    <a:pt x="53" y="1"/>
                  </a:lnTo>
                  <a:lnTo>
                    <a:pt x="52" y="2"/>
                  </a:lnTo>
                  <a:lnTo>
                    <a:pt x="51" y="4"/>
                  </a:lnTo>
                  <a:lnTo>
                    <a:pt x="5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2" name="chenying0907 690"/>
            <p:cNvSpPr>
              <a:spLocks/>
            </p:cNvSpPr>
            <p:nvPr/>
          </p:nvSpPr>
          <p:spPr bwMode="auto">
            <a:xfrm>
              <a:off x="3487738" y="4716463"/>
              <a:ext cx="26988" cy="34925"/>
            </a:xfrm>
            <a:custGeom>
              <a:avLst/>
              <a:gdLst/>
              <a:ahLst/>
              <a:cxnLst>
                <a:cxn ang="0">
                  <a:pos x="42" y="3"/>
                </a:cxn>
                <a:cxn ang="0">
                  <a:pos x="42" y="3"/>
                </a:cxn>
                <a:cxn ang="0">
                  <a:pos x="40" y="10"/>
                </a:cxn>
                <a:cxn ang="0">
                  <a:pos x="37" y="16"/>
                </a:cxn>
                <a:cxn ang="0">
                  <a:pos x="32" y="22"/>
                </a:cxn>
                <a:cxn ang="0">
                  <a:pos x="28" y="27"/>
                </a:cxn>
                <a:cxn ang="0">
                  <a:pos x="28" y="27"/>
                </a:cxn>
                <a:cxn ang="0">
                  <a:pos x="13" y="43"/>
                </a:cxn>
                <a:cxn ang="0">
                  <a:pos x="0" y="59"/>
                </a:cxn>
                <a:cxn ang="0">
                  <a:pos x="0" y="59"/>
                </a:cxn>
                <a:cxn ang="0">
                  <a:pos x="0" y="61"/>
                </a:cxn>
                <a:cxn ang="0">
                  <a:pos x="0" y="62"/>
                </a:cxn>
                <a:cxn ang="0">
                  <a:pos x="1" y="64"/>
                </a:cxn>
                <a:cxn ang="0">
                  <a:pos x="2" y="65"/>
                </a:cxn>
                <a:cxn ang="0">
                  <a:pos x="5" y="66"/>
                </a:cxn>
                <a:cxn ang="0">
                  <a:pos x="7" y="65"/>
                </a:cxn>
                <a:cxn ang="0">
                  <a:pos x="8" y="64"/>
                </a:cxn>
                <a:cxn ang="0">
                  <a:pos x="8" y="64"/>
                </a:cxn>
                <a:cxn ang="0">
                  <a:pos x="15" y="55"/>
                </a:cxn>
                <a:cxn ang="0">
                  <a:pos x="22" y="46"/>
                </a:cxn>
                <a:cxn ang="0">
                  <a:pos x="39" y="29"/>
                </a:cxn>
                <a:cxn ang="0">
                  <a:pos x="39" y="29"/>
                </a:cxn>
                <a:cxn ang="0">
                  <a:pos x="41" y="26"/>
                </a:cxn>
                <a:cxn ang="0">
                  <a:pos x="42" y="24"/>
                </a:cxn>
                <a:cxn ang="0">
                  <a:pos x="45" y="18"/>
                </a:cxn>
                <a:cxn ang="0">
                  <a:pos x="45" y="18"/>
                </a:cxn>
                <a:cxn ang="0">
                  <a:pos x="49" y="12"/>
                </a:cxn>
                <a:cxn ang="0">
                  <a:pos x="50" y="10"/>
                </a:cxn>
                <a:cxn ang="0">
                  <a:pos x="51" y="5"/>
                </a:cxn>
                <a:cxn ang="0">
                  <a:pos x="51" y="5"/>
                </a:cxn>
                <a:cxn ang="0">
                  <a:pos x="51" y="3"/>
                </a:cxn>
                <a:cxn ang="0">
                  <a:pos x="50" y="2"/>
                </a:cxn>
                <a:cxn ang="0">
                  <a:pos x="47" y="0"/>
                </a:cxn>
                <a:cxn ang="0">
                  <a:pos x="46" y="0"/>
                </a:cxn>
                <a:cxn ang="0">
                  <a:pos x="44" y="0"/>
                </a:cxn>
                <a:cxn ang="0">
                  <a:pos x="43" y="1"/>
                </a:cxn>
                <a:cxn ang="0">
                  <a:pos x="42" y="3"/>
                </a:cxn>
                <a:cxn ang="0">
                  <a:pos x="42" y="3"/>
                </a:cxn>
              </a:cxnLst>
              <a:rect l="0" t="0" r="r" b="b"/>
              <a:pathLst>
                <a:path w="51" h="66">
                  <a:moveTo>
                    <a:pt x="42" y="3"/>
                  </a:moveTo>
                  <a:lnTo>
                    <a:pt x="42" y="3"/>
                  </a:lnTo>
                  <a:lnTo>
                    <a:pt x="40" y="10"/>
                  </a:lnTo>
                  <a:lnTo>
                    <a:pt x="37" y="16"/>
                  </a:lnTo>
                  <a:lnTo>
                    <a:pt x="32" y="22"/>
                  </a:lnTo>
                  <a:lnTo>
                    <a:pt x="28" y="27"/>
                  </a:lnTo>
                  <a:lnTo>
                    <a:pt x="28" y="27"/>
                  </a:lnTo>
                  <a:lnTo>
                    <a:pt x="13" y="43"/>
                  </a:lnTo>
                  <a:lnTo>
                    <a:pt x="0" y="59"/>
                  </a:lnTo>
                  <a:lnTo>
                    <a:pt x="0" y="59"/>
                  </a:lnTo>
                  <a:lnTo>
                    <a:pt x="0" y="61"/>
                  </a:lnTo>
                  <a:lnTo>
                    <a:pt x="0" y="62"/>
                  </a:lnTo>
                  <a:lnTo>
                    <a:pt x="1" y="64"/>
                  </a:lnTo>
                  <a:lnTo>
                    <a:pt x="2" y="65"/>
                  </a:lnTo>
                  <a:lnTo>
                    <a:pt x="5" y="66"/>
                  </a:lnTo>
                  <a:lnTo>
                    <a:pt x="7" y="65"/>
                  </a:lnTo>
                  <a:lnTo>
                    <a:pt x="8" y="64"/>
                  </a:lnTo>
                  <a:lnTo>
                    <a:pt x="8" y="64"/>
                  </a:lnTo>
                  <a:lnTo>
                    <a:pt x="15" y="55"/>
                  </a:lnTo>
                  <a:lnTo>
                    <a:pt x="22" y="46"/>
                  </a:lnTo>
                  <a:lnTo>
                    <a:pt x="39" y="29"/>
                  </a:lnTo>
                  <a:lnTo>
                    <a:pt x="39" y="29"/>
                  </a:lnTo>
                  <a:lnTo>
                    <a:pt x="41" y="26"/>
                  </a:lnTo>
                  <a:lnTo>
                    <a:pt x="42" y="24"/>
                  </a:lnTo>
                  <a:lnTo>
                    <a:pt x="45" y="18"/>
                  </a:lnTo>
                  <a:lnTo>
                    <a:pt x="45" y="18"/>
                  </a:lnTo>
                  <a:lnTo>
                    <a:pt x="49" y="12"/>
                  </a:lnTo>
                  <a:lnTo>
                    <a:pt x="50" y="10"/>
                  </a:lnTo>
                  <a:lnTo>
                    <a:pt x="51" y="5"/>
                  </a:lnTo>
                  <a:lnTo>
                    <a:pt x="51" y="5"/>
                  </a:lnTo>
                  <a:lnTo>
                    <a:pt x="51" y="3"/>
                  </a:lnTo>
                  <a:lnTo>
                    <a:pt x="50" y="2"/>
                  </a:lnTo>
                  <a:lnTo>
                    <a:pt x="47" y="0"/>
                  </a:lnTo>
                  <a:lnTo>
                    <a:pt x="46" y="0"/>
                  </a:lnTo>
                  <a:lnTo>
                    <a:pt x="44" y="0"/>
                  </a:lnTo>
                  <a:lnTo>
                    <a:pt x="43" y="1"/>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3" name="chenying0907 691"/>
            <p:cNvSpPr>
              <a:spLocks/>
            </p:cNvSpPr>
            <p:nvPr/>
          </p:nvSpPr>
          <p:spPr bwMode="auto">
            <a:xfrm>
              <a:off x="3544888" y="4716463"/>
              <a:ext cx="34925" cy="38100"/>
            </a:xfrm>
            <a:custGeom>
              <a:avLst/>
              <a:gdLst/>
              <a:ahLst/>
              <a:cxnLst>
                <a:cxn ang="0">
                  <a:pos x="59" y="1"/>
                </a:cxn>
                <a:cxn ang="0">
                  <a:pos x="59" y="1"/>
                </a:cxn>
                <a:cxn ang="0">
                  <a:pos x="28" y="32"/>
                </a:cxn>
                <a:cxn ang="0">
                  <a:pos x="28" y="32"/>
                </a:cxn>
                <a:cxn ang="0">
                  <a:pos x="15" y="48"/>
                </a:cxn>
                <a:cxn ang="0">
                  <a:pos x="2" y="63"/>
                </a:cxn>
                <a:cxn ang="0">
                  <a:pos x="2" y="63"/>
                </a:cxn>
                <a:cxn ang="0">
                  <a:pos x="1" y="64"/>
                </a:cxn>
                <a:cxn ang="0">
                  <a:pos x="0" y="66"/>
                </a:cxn>
                <a:cxn ang="0">
                  <a:pos x="1" y="68"/>
                </a:cxn>
                <a:cxn ang="0">
                  <a:pos x="2" y="69"/>
                </a:cxn>
                <a:cxn ang="0">
                  <a:pos x="3" y="70"/>
                </a:cxn>
                <a:cxn ang="0">
                  <a:pos x="5" y="72"/>
                </a:cxn>
                <a:cxn ang="0">
                  <a:pos x="7" y="70"/>
                </a:cxn>
                <a:cxn ang="0">
                  <a:pos x="8" y="69"/>
                </a:cxn>
                <a:cxn ang="0">
                  <a:pos x="8" y="69"/>
                </a:cxn>
                <a:cxn ang="0">
                  <a:pos x="22" y="55"/>
                </a:cxn>
                <a:cxn ang="0">
                  <a:pos x="34" y="39"/>
                </a:cxn>
                <a:cxn ang="0">
                  <a:pos x="34" y="39"/>
                </a:cxn>
                <a:cxn ang="0">
                  <a:pos x="50" y="23"/>
                </a:cxn>
                <a:cxn ang="0">
                  <a:pos x="65" y="7"/>
                </a:cxn>
                <a:cxn ang="0">
                  <a:pos x="65" y="7"/>
                </a:cxn>
                <a:cxn ang="0">
                  <a:pos x="66" y="6"/>
                </a:cxn>
                <a:cxn ang="0">
                  <a:pos x="67" y="4"/>
                </a:cxn>
                <a:cxn ang="0">
                  <a:pos x="66" y="2"/>
                </a:cxn>
                <a:cxn ang="0">
                  <a:pos x="65" y="1"/>
                </a:cxn>
                <a:cxn ang="0">
                  <a:pos x="64" y="0"/>
                </a:cxn>
                <a:cxn ang="0">
                  <a:pos x="62" y="0"/>
                </a:cxn>
                <a:cxn ang="0">
                  <a:pos x="60" y="0"/>
                </a:cxn>
                <a:cxn ang="0">
                  <a:pos x="59" y="1"/>
                </a:cxn>
                <a:cxn ang="0">
                  <a:pos x="59" y="1"/>
                </a:cxn>
              </a:cxnLst>
              <a:rect l="0" t="0" r="r" b="b"/>
              <a:pathLst>
                <a:path w="67" h="72">
                  <a:moveTo>
                    <a:pt x="59" y="1"/>
                  </a:moveTo>
                  <a:lnTo>
                    <a:pt x="59" y="1"/>
                  </a:lnTo>
                  <a:lnTo>
                    <a:pt x="28" y="32"/>
                  </a:lnTo>
                  <a:lnTo>
                    <a:pt x="28" y="32"/>
                  </a:lnTo>
                  <a:lnTo>
                    <a:pt x="15" y="48"/>
                  </a:lnTo>
                  <a:lnTo>
                    <a:pt x="2" y="63"/>
                  </a:lnTo>
                  <a:lnTo>
                    <a:pt x="2" y="63"/>
                  </a:lnTo>
                  <a:lnTo>
                    <a:pt x="1" y="64"/>
                  </a:lnTo>
                  <a:lnTo>
                    <a:pt x="0" y="66"/>
                  </a:lnTo>
                  <a:lnTo>
                    <a:pt x="1" y="68"/>
                  </a:lnTo>
                  <a:lnTo>
                    <a:pt x="2" y="69"/>
                  </a:lnTo>
                  <a:lnTo>
                    <a:pt x="3" y="70"/>
                  </a:lnTo>
                  <a:lnTo>
                    <a:pt x="5" y="72"/>
                  </a:lnTo>
                  <a:lnTo>
                    <a:pt x="7" y="70"/>
                  </a:lnTo>
                  <a:lnTo>
                    <a:pt x="8" y="69"/>
                  </a:lnTo>
                  <a:lnTo>
                    <a:pt x="8" y="69"/>
                  </a:lnTo>
                  <a:lnTo>
                    <a:pt x="22" y="55"/>
                  </a:lnTo>
                  <a:lnTo>
                    <a:pt x="34" y="39"/>
                  </a:lnTo>
                  <a:lnTo>
                    <a:pt x="34" y="39"/>
                  </a:lnTo>
                  <a:lnTo>
                    <a:pt x="50" y="23"/>
                  </a:lnTo>
                  <a:lnTo>
                    <a:pt x="65" y="7"/>
                  </a:lnTo>
                  <a:lnTo>
                    <a:pt x="65" y="7"/>
                  </a:lnTo>
                  <a:lnTo>
                    <a:pt x="66" y="6"/>
                  </a:lnTo>
                  <a:lnTo>
                    <a:pt x="67" y="4"/>
                  </a:lnTo>
                  <a:lnTo>
                    <a:pt x="66" y="2"/>
                  </a:lnTo>
                  <a:lnTo>
                    <a:pt x="65" y="1"/>
                  </a:lnTo>
                  <a:lnTo>
                    <a:pt x="64" y="0"/>
                  </a:lnTo>
                  <a:lnTo>
                    <a:pt x="62" y="0"/>
                  </a:lnTo>
                  <a:lnTo>
                    <a:pt x="60"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4" name="chenying0907 692"/>
            <p:cNvSpPr>
              <a:spLocks/>
            </p:cNvSpPr>
            <p:nvPr/>
          </p:nvSpPr>
          <p:spPr bwMode="auto">
            <a:xfrm>
              <a:off x="3587751" y="4708525"/>
              <a:ext cx="36513" cy="42863"/>
            </a:xfrm>
            <a:custGeom>
              <a:avLst/>
              <a:gdLst/>
              <a:ahLst/>
              <a:cxnLst>
                <a:cxn ang="0">
                  <a:pos x="63" y="1"/>
                </a:cxn>
                <a:cxn ang="0">
                  <a:pos x="63" y="1"/>
                </a:cxn>
                <a:cxn ang="0">
                  <a:pos x="46" y="17"/>
                </a:cxn>
                <a:cxn ang="0">
                  <a:pos x="29" y="35"/>
                </a:cxn>
                <a:cxn ang="0">
                  <a:pos x="21" y="43"/>
                </a:cxn>
                <a:cxn ang="0">
                  <a:pos x="14" y="52"/>
                </a:cxn>
                <a:cxn ang="0">
                  <a:pos x="7" y="63"/>
                </a:cxn>
                <a:cxn ang="0">
                  <a:pos x="1" y="73"/>
                </a:cxn>
                <a:cxn ang="0">
                  <a:pos x="1" y="73"/>
                </a:cxn>
                <a:cxn ang="0">
                  <a:pos x="0" y="75"/>
                </a:cxn>
                <a:cxn ang="0">
                  <a:pos x="1" y="77"/>
                </a:cxn>
                <a:cxn ang="0">
                  <a:pos x="2" y="78"/>
                </a:cxn>
                <a:cxn ang="0">
                  <a:pos x="3" y="79"/>
                </a:cxn>
                <a:cxn ang="0">
                  <a:pos x="4" y="80"/>
                </a:cxn>
                <a:cxn ang="0">
                  <a:pos x="6" y="80"/>
                </a:cxn>
                <a:cxn ang="0">
                  <a:pos x="8" y="79"/>
                </a:cxn>
                <a:cxn ang="0">
                  <a:pos x="9" y="78"/>
                </a:cxn>
                <a:cxn ang="0">
                  <a:pos x="9" y="78"/>
                </a:cxn>
                <a:cxn ang="0">
                  <a:pos x="15" y="68"/>
                </a:cxn>
                <a:cxn ang="0">
                  <a:pos x="21" y="59"/>
                </a:cxn>
                <a:cxn ang="0">
                  <a:pos x="29" y="49"/>
                </a:cxn>
                <a:cxn ang="0">
                  <a:pos x="37" y="40"/>
                </a:cxn>
                <a:cxn ang="0">
                  <a:pos x="53" y="24"/>
                </a:cxn>
                <a:cxn ang="0">
                  <a:pos x="70" y="8"/>
                </a:cxn>
                <a:cxn ang="0">
                  <a:pos x="70" y="8"/>
                </a:cxn>
                <a:cxn ang="0">
                  <a:pos x="71" y="6"/>
                </a:cxn>
                <a:cxn ang="0">
                  <a:pos x="71" y="4"/>
                </a:cxn>
                <a:cxn ang="0">
                  <a:pos x="71" y="3"/>
                </a:cxn>
                <a:cxn ang="0">
                  <a:pos x="70" y="1"/>
                </a:cxn>
                <a:cxn ang="0">
                  <a:pos x="68" y="0"/>
                </a:cxn>
                <a:cxn ang="0">
                  <a:pos x="67" y="0"/>
                </a:cxn>
                <a:cxn ang="0">
                  <a:pos x="65" y="0"/>
                </a:cxn>
                <a:cxn ang="0">
                  <a:pos x="63" y="1"/>
                </a:cxn>
                <a:cxn ang="0">
                  <a:pos x="63" y="1"/>
                </a:cxn>
              </a:cxnLst>
              <a:rect l="0" t="0" r="r" b="b"/>
              <a:pathLst>
                <a:path w="71" h="80">
                  <a:moveTo>
                    <a:pt x="63" y="1"/>
                  </a:moveTo>
                  <a:lnTo>
                    <a:pt x="63" y="1"/>
                  </a:lnTo>
                  <a:lnTo>
                    <a:pt x="46" y="17"/>
                  </a:lnTo>
                  <a:lnTo>
                    <a:pt x="29" y="35"/>
                  </a:lnTo>
                  <a:lnTo>
                    <a:pt x="21" y="43"/>
                  </a:lnTo>
                  <a:lnTo>
                    <a:pt x="14" y="52"/>
                  </a:lnTo>
                  <a:lnTo>
                    <a:pt x="7" y="63"/>
                  </a:lnTo>
                  <a:lnTo>
                    <a:pt x="1" y="73"/>
                  </a:lnTo>
                  <a:lnTo>
                    <a:pt x="1" y="73"/>
                  </a:lnTo>
                  <a:lnTo>
                    <a:pt x="0" y="75"/>
                  </a:lnTo>
                  <a:lnTo>
                    <a:pt x="1" y="77"/>
                  </a:lnTo>
                  <a:lnTo>
                    <a:pt x="2" y="78"/>
                  </a:lnTo>
                  <a:lnTo>
                    <a:pt x="3" y="79"/>
                  </a:lnTo>
                  <a:lnTo>
                    <a:pt x="4" y="80"/>
                  </a:lnTo>
                  <a:lnTo>
                    <a:pt x="6" y="80"/>
                  </a:lnTo>
                  <a:lnTo>
                    <a:pt x="8" y="79"/>
                  </a:lnTo>
                  <a:lnTo>
                    <a:pt x="9" y="78"/>
                  </a:lnTo>
                  <a:lnTo>
                    <a:pt x="9" y="78"/>
                  </a:lnTo>
                  <a:lnTo>
                    <a:pt x="15" y="68"/>
                  </a:lnTo>
                  <a:lnTo>
                    <a:pt x="21" y="59"/>
                  </a:lnTo>
                  <a:lnTo>
                    <a:pt x="29" y="49"/>
                  </a:lnTo>
                  <a:lnTo>
                    <a:pt x="37" y="40"/>
                  </a:lnTo>
                  <a:lnTo>
                    <a:pt x="53" y="24"/>
                  </a:lnTo>
                  <a:lnTo>
                    <a:pt x="70" y="8"/>
                  </a:lnTo>
                  <a:lnTo>
                    <a:pt x="70" y="8"/>
                  </a:lnTo>
                  <a:lnTo>
                    <a:pt x="71" y="6"/>
                  </a:lnTo>
                  <a:lnTo>
                    <a:pt x="71" y="4"/>
                  </a:lnTo>
                  <a:lnTo>
                    <a:pt x="71" y="3"/>
                  </a:lnTo>
                  <a:lnTo>
                    <a:pt x="70" y="1"/>
                  </a:lnTo>
                  <a:lnTo>
                    <a:pt x="68" y="0"/>
                  </a:lnTo>
                  <a:lnTo>
                    <a:pt x="67" y="0"/>
                  </a:lnTo>
                  <a:lnTo>
                    <a:pt x="65"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5" name="chenying0907 693"/>
            <p:cNvSpPr>
              <a:spLocks/>
            </p:cNvSpPr>
            <p:nvPr/>
          </p:nvSpPr>
          <p:spPr bwMode="auto">
            <a:xfrm>
              <a:off x="3632201" y="4710113"/>
              <a:ext cx="38100" cy="38100"/>
            </a:xfrm>
            <a:custGeom>
              <a:avLst/>
              <a:gdLst/>
              <a:ahLst/>
              <a:cxnLst>
                <a:cxn ang="0">
                  <a:pos x="64" y="1"/>
                </a:cxn>
                <a:cxn ang="0">
                  <a:pos x="64" y="1"/>
                </a:cxn>
                <a:cxn ang="0">
                  <a:pos x="51" y="11"/>
                </a:cxn>
                <a:cxn ang="0">
                  <a:pos x="38" y="23"/>
                </a:cxn>
                <a:cxn ang="0">
                  <a:pos x="13" y="45"/>
                </a:cxn>
                <a:cxn ang="0">
                  <a:pos x="13" y="45"/>
                </a:cxn>
                <a:cxn ang="0">
                  <a:pos x="7" y="53"/>
                </a:cxn>
                <a:cxn ang="0">
                  <a:pos x="4" y="57"/>
                </a:cxn>
                <a:cxn ang="0">
                  <a:pos x="1" y="61"/>
                </a:cxn>
                <a:cxn ang="0">
                  <a:pos x="0" y="65"/>
                </a:cxn>
                <a:cxn ang="0">
                  <a:pos x="1" y="68"/>
                </a:cxn>
                <a:cxn ang="0">
                  <a:pos x="2" y="69"/>
                </a:cxn>
                <a:cxn ang="0">
                  <a:pos x="5" y="70"/>
                </a:cxn>
                <a:cxn ang="0">
                  <a:pos x="10" y="71"/>
                </a:cxn>
                <a:cxn ang="0">
                  <a:pos x="10" y="71"/>
                </a:cxn>
                <a:cxn ang="0">
                  <a:pos x="12" y="71"/>
                </a:cxn>
                <a:cxn ang="0">
                  <a:pos x="14" y="70"/>
                </a:cxn>
                <a:cxn ang="0">
                  <a:pos x="14" y="68"/>
                </a:cxn>
                <a:cxn ang="0">
                  <a:pos x="15" y="67"/>
                </a:cxn>
                <a:cxn ang="0">
                  <a:pos x="14" y="65"/>
                </a:cxn>
                <a:cxn ang="0">
                  <a:pos x="14" y="64"/>
                </a:cxn>
                <a:cxn ang="0">
                  <a:pos x="12" y="63"/>
                </a:cxn>
                <a:cxn ang="0">
                  <a:pos x="10" y="62"/>
                </a:cxn>
                <a:cxn ang="0">
                  <a:pos x="10" y="62"/>
                </a:cxn>
                <a:cxn ang="0">
                  <a:pos x="13" y="61"/>
                </a:cxn>
                <a:cxn ang="0">
                  <a:pos x="16" y="57"/>
                </a:cxn>
                <a:cxn ang="0">
                  <a:pos x="22" y="49"/>
                </a:cxn>
                <a:cxn ang="0">
                  <a:pos x="22" y="49"/>
                </a:cxn>
                <a:cxn ang="0">
                  <a:pos x="37" y="37"/>
                </a:cxn>
                <a:cxn ang="0">
                  <a:pos x="37" y="37"/>
                </a:cxn>
                <a:cxn ang="0">
                  <a:pos x="52" y="23"/>
                </a:cxn>
                <a:cxn ang="0">
                  <a:pos x="60" y="15"/>
                </a:cxn>
                <a:cxn ang="0">
                  <a:pos x="70" y="9"/>
                </a:cxn>
                <a:cxn ang="0">
                  <a:pos x="70" y="9"/>
                </a:cxn>
                <a:cxn ang="0">
                  <a:pos x="71" y="8"/>
                </a:cxn>
                <a:cxn ang="0">
                  <a:pos x="72" y="6"/>
                </a:cxn>
                <a:cxn ang="0">
                  <a:pos x="72" y="4"/>
                </a:cxn>
                <a:cxn ang="0">
                  <a:pos x="71" y="3"/>
                </a:cxn>
                <a:cxn ang="0">
                  <a:pos x="70" y="1"/>
                </a:cxn>
                <a:cxn ang="0">
                  <a:pos x="68" y="0"/>
                </a:cxn>
                <a:cxn ang="0">
                  <a:pos x="67" y="0"/>
                </a:cxn>
                <a:cxn ang="0">
                  <a:pos x="64" y="1"/>
                </a:cxn>
                <a:cxn ang="0">
                  <a:pos x="64" y="1"/>
                </a:cxn>
              </a:cxnLst>
              <a:rect l="0" t="0" r="r" b="b"/>
              <a:pathLst>
                <a:path w="72" h="71">
                  <a:moveTo>
                    <a:pt x="64" y="1"/>
                  </a:moveTo>
                  <a:lnTo>
                    <a:pt x="64" y="1"/>
                  </a:lnTo>
                  <a:lnTo>
                    <a:pt x="51" y="11"/>
                  </a:lnTo>
                  <a:lnTo>
                    <a:pt x="38" y="23"/>
                  </a:lnTo>
                  <a:lnTo>
                    <a:pt x="13" y="45"/>
                  </a:lnTo>
                  <a:lnTo>
                    <a:pt x="13" y="45"/>
                  </a:lnTo>
                  <a:lnTo>
                    <a:pt x="7" y="53"/>
                  </a:lnTo>
                  <a:lnTo>
                    <a:pt x="4" y="57"/>
                  </a:lnTo>
                  <a:lnTo>
                    <a:pt x="1" y="61"/>
                  </a:lnTo>
                  <a:lnTo>
                    <a:pt x="0" y="65"/>
                  </a:lnTo>
                  <a:lnTo>
                    <a:pt x="1" y="68"/>
                  </a:lnTo>
                  <a:lnTo>
                    <a:pt x="2" y="69"/>
                  </a:lnTo>
                  <a:lnTo>
                    <a:pt x="5" y="70"/>
                  </a:lnTo>
                  <a:lnTo>
                    <a:pt x="10" y="71"/>
                  </a:lnTo>
                  <a:lnTo>
                    <a:pt x="10" y="71"/>
                  </a:lnTo>
                  <a:lnTo>
                    <a:pt x="12" y="71"/>
                  </a:lnTo>
                  <a:lnTo>
                    <a:pt x="14" y="70"/>
                  </a:lnTo>
                  <a:lnTo>
                    <a:pt x="14" y="68"/>
                  </a:lnTo>
                  <a:lnTo>
                    <a:pt x="15" y="67"/>
                  </a:lnTo>
                  <a:lnTo>
                    <a:pt x="14" y="65"/>
                  </a:lnTo>
                  <a:lnTo>
                    <a:pt x="14" y="64"/>
                  </a:lnTo>
                  <a:lnTo>
                    <a:pt x="12" y="63"/>
                  </a:lnTo>
                  <a:lnTo>
                    <a:pt x="10" y="62"/>
                  </a:lnTo>
                  <a:lnTo>
                    <a:pt x="10" y="62"/>
                  </a:lnTo>
                  <a:lnTo>
                    <a:pt x="13" y="61"/>
                  </a:lnTo>
                  <a:lnTo>
                    <a:pt x="16" y="57"/>
                  </a:lnTo>
                  <a:lnTo>
                    <a:pt x="22" y="49"/>
                  </a:lnTo>
                  <a:lnTo>
                    <a:pt x="22" y="49"/>
                  </a:lnTo>
                  <a:lnTo>
                    <a:pt x="37" y="37"/>
                  </a:lnTo>
                  <a:lnTo>
                    <a:pt x="37" y="37"/>
                  </a:lnTo>
                  <a:lnTo>
                    <a:pt x="52" y="23"/>
                  </a:lnTo>
                  <a:lnTo>
                    <a:pt x="60" y="15"/>
                  </a:lnTo>
                  <a:lnTo>
                    <a:pt x="70" y="9"/>
                  </a:lnTo>
                  <a:lnTo>
                    <a:pt x="70" y="9"/>
                  </a:lnTo>
                  <a:lnTo>
                    <a:pt x="71" y="8"/>
                  </a:lnTo>
                  <a:lnTo>
                    <a:pt x="72" y="6"/>
                  </a:lnTo>
                  <a:lnTo>
                    <a:pt x="72" y="4"/>
                  </a:lnTo>
                  <a:lnTo>
                    <a:pt x="71" y="3"/>
                  </a:lnTo>
                  <a:lnTo>
                    <a:pt x="70" y="1"/>
                  </a:lnTo>
                  <a:lnTo>
                    <a:pt x="68" y="0"/>
                  </a:lnTo>
                  <a:lnTo>
                    <a:pt x="67"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6" name="chenying0907 694"/>
            <p:cNvSpPr>
              <a:spLocks/>
            </p:cNvSpPr>
            <p:nvPr/>
          </p:nvSpPr>
          <p:spPr bwMode="auto">
            <a:xfrm>
              <a:off x="3683001" y="4711700"/>
              <a:ext cx="30163" cy="31750"/>
            </a:xfrm>
            <a:custGeom>
              <a:avLst/>
              <a:gdLst/>
              <a:ahLst/>
              <a:cxnLst>
                <a:cxn ang="0">
                  <a:pos x="48" y="2"/>
                </a:cxn>
                <a:cxn ang="0">
                  <a:pos x="48" y="2"/>
                </a:cxn>
                <a:cxn ang="0">
                  <a:pos x="44" y="8"/>
                </a:cxn>
                <a:cxn ang="0">
                  <a:pos x="38" y="14"/>
                </a:cxn>
                <a:cxn ang="0">
                  <a:pos x="32" y="20"/>
                </a:cxn>
                <a:cxn ang="0">
                  <a:pos x="27" y="26"/>
                </a:cxn>
                <a:cxn ang="0">
                  <a:pos x="27" y="26"/>
                </a:cxn>
                <a:cxn ang="0">
                  <a:pos x="25" y="29"/>
                </a:cxn>
                <a:cxn ang="0">
                  <a:pos x="22" y="32"/>
                </a:cxn>
                <a:cxn ang="0">
                  <a:pos x="16" y="37"/>
                </a:cxn>
                <a:cxn ang="0">
                  <a:pos x="16" y="37"/>
                </a:cxn>
                <a:cxn ang="0">
                  <a:pos x="1" y="53"/>
                </a:cxn>
                <a:cxn ang="0">
                  <a:pos x="1" y="53"/>
                </a:cxn>
                <a:cxn ang="0">
                  <a:pos x="0" y="55"/>
                </a:cxn>
                <a:cxn ang="0">
                  <a:pos x="0" y="57"/>
                </a:cxn>
                <a:cxn ang="0">
                  <a:pos x="0" y="58"/>
                </a:cxn>
                <a:cxn ang="0">
                  <a:pos x="1" y="60"/>
                </a:cxn>
                <a:cxn ang="0">
                  <a:pos x="4" y="61"/>
                </a:cxn>
                <a:cxn ang="0">
                  <a:pos x="5" y="61"/>
                </a:cxn>
                <a:cxn ang="0">
                  <a:pos x="7" y="61"/>
                </a:cxn>
                <a:cxn ang="0">
                  <a:pos x="9" y="60"/>
                </a:cxn>
                <a:cxn ang="0">
                  <a:pos x="9" y="60"/>
                </a:cxn>
                <a:cxn ang="0">
                  <a:pos x="22" y="43"/>
                </a:cxn>
                <a:cxn ang="0">
                  <a:pos x="22" y="43"/>
                </a:cxn>
                <a:cxn ang="0">
                  <a:pos x="25" y="41"/>
                </a:cxn>
                <a:cxn ang="0">
                  <a:pos x="28" y="38"/>
                </a:cxn>
                <a:cxn ang="0">
                  <a:pos x="31" y="36"/>
                </a:cxn>
                <a:cxn ang="0">
                  <a:pos x="35" y="33"/>
                </a:cxn>
                <a:cxn ang="0">
                  <a:pos x="35" y="33"/>
                </a:cxn>
                <a:cxn ang="0">
                  <a:pos x="39" y="26"/>
                </a:cxn>
                <a:cxn ang="0">
                  <a:pos x="45" y="20"/>
                </a:cxn>
                <a:cxn ang="0">
                  <a:pos x="51" y="13"/>
                </a:cxn>
                <a:cxn ang="0">
                  <a:pos x="56" y="6"/>
                </a:cxn>
                <a:cxn ang="0">
                  <a:pos x="56" y="6"/>
                </a:cxn>
                <a:cxn ang="0">
                  <a:pos x="57" y="4"/>
                </a:cxn>
                <a:cxn ang="0">
                  <a:pos x="57" y="3"/>
                </a:cxn>
                <a:cxn ang="0">
                  <a:pos x="56" y="1"/>
                </a:cxn>
                <a:cxn ang="0">
                  <a:pos x="55" y="0"/>
                </a:cxn>
                <a:cxn ang="0">
                  <a:pos x="53" y="0"/>
                </a:cxn>
                <a:cxn ang="0">
                  <a:pos x="51" y="0"/>
                </a:cxn>
                <a:cxn ang="0">
                  <a:pos x="50" y="0"/>
                </a:cxn>
                <a:cxn ang="0">
                  <a:pos x="48" y="2"/>
                </a:cxn>
                <a:cxn ang="0">
                  <a:pos x="48" y="2"/>
                </a:cxn>
              </a:cxnLst>
              <a:rect l="0" t="0" r="r" b="b"/>
              <a:pathLst>
                <a:path w="57" h="61">
                  <a:moveTo>
                    <a:pt x="48" y="2"/>
                  </a:moveTo>
                  <a:lnTo>
                    <a:pt x="48" y="2"/>
                  </a:lnTo>
                  <a:lnTo>
                    <a:pt x="44" y="8"/>
                  </a:lnTo>
                  <a:lnTo>
                    <a:pt x="38" y="14"/>
                  </a:lnTo>
                  <a:lnTo>
                    <a:pt x="32" y="20"/>
                  </a:lnTo>
                  <a:lnTo>
                    <a:pt x="27" y="26"/>
                  </a:lnTo>
                  <a:lnTo>
                    <a:pt x="27" y="26"/>
                  </a:lnTo>
                  <a:lnTo>
                    <a:pt x="25" y="29"/>
                  </a:lnTo>
                  <a:lnTo>
                    <a:pt x="22" y="32"/>
                  </a:lnTo>
                  <a:lnTo>
                    <a:pt x="16" y="37"/>
                  </a:lnTo>
                  <a:lnTo>
                    <a:pt x="16" y="37"/>
                  </a:lnTo>
                  <a:lnTo>
                    <a:pt x="1" y="53"/>
                  </a:lnTo>
                  <a:lnTo>
                    <a:pt x="1" y="53"/>
                  </a:lnTo>
                  <a:lnTo>
                    <a:pt x="0" y="55"/>
                  </a:lnTo>
                  <a:lnTo>
                    <a:pt x="0" y="57"/>
                  </a:lnTo>
                  <a:lnTo>
                    <a:pt x="0" y="58"/>
                  </a:lnTo>
                  <a:lnTo>
                    <a:pt x="1" y="60"/>
                  </a:lnTo>
                  <a:lnTo>
                    <a:pt x="4" y="61"/>
                  </a:lnTo>
                  <a:lnTo>
                    <a:pt x="5" y="61"/>
                  </a:lnTo>
                  <a:lnTo>
                    <a:pt x="7" y="61"/>
                  </a:lnTo>
                  <a:lnTo>
                    <a:pt x="9" y="60"/>
                  </a:lnTo>
                  <a:lnTo>
                    <a:pt x="9" y="60"/>
                  </a:lnTo>
                  <a:lnTo>
                    <a:pt x="22" y="43"/>
                  </a:lnTo>
                  <a:lnTo>
                    <a:pt x="22" y="43"/>
                  </a:lnTo>
                  <a:lnTo>
                    <a:pt x="25" y="41"/>
                  </a:lnTo>
                  <a:lnTo>
                    <a:pt x="28" y="38"/>
                  </a:lnTo>
                  <a:lnTo>
                    <a:pt x="31" y="36"/>
                  </a:lnTo>
                  <a:lnTo>
                    <a:pt x="35" y="33"/>
                  </a:lnTo>
                  <a:lnTo>
                    <a:pt x="35" y="33"/>
                  </a:lnTo>
                  <a:lnTo>
                    <a:pt x="39" y="26"/>
                  </a:lnTo>
                  <a:lnTo>
                    <a:pt x="45" y="20"/>
                  </a:lnTo>
                  <a:lnTo>
                    <a:pt x="51" y="13"/>
                  </a:lnTo>
                  <a:lnTo>
                    <a:pt x="56" y="6"/>
                  </a:lnTo>
                  <a:lnTo>
                    <a:pt x="56" y="6"/>
                  </a:lnTo>
                  <a:lnTo>
                    <a:pt x="57" y="4"/>
                  </a:lnTo>
                  <a:lnTo>
                    <a:pt x="57" y="3"/>
                  </a:lnTo>
                  <a:lnTo>
                    <a:pt x="56" y="1"/>
                  </a:lnTo>
                  <a:lnTo>
                    <a:pt x="55" y="0"/>
                  </a:lnTo>
                  <a:lnTo>
                    <a:pt x="53" y="0"/>
                  </a:lnTo>
                  <a:lnTo>
                    <a:pt x="51" y="0"/>
                  </a:lnTo>
                  <a:lnTo>
                    <a:pt x="50"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7" name="chenying0907 695"/>
            <p:cNvSpPr>
              <a:spLocks/>
            </p:cNvSpPr>
            <p:nvPr/>
          </p:nvSpPr>
          <p:spPr bwMode="auto">
            <a:xfrm>
              <a:off x="3725863" y="4710113"/>
              <a:ext cx="36513" cy="41275"/>
            </a:xfrm>
            <a:custGeom>
              <a:avLst/>
              <a:gdLst/>
              <a:ahLst/>
              <a:cxnLst>
                <a:cxn ang="0">
                  <a:pos x="63" y="2"/>
                </a:cxn>
                <a:cxn ang="0">
                  <a:pos x="63" y="2"/>
                </a:cxn>
                <a:cxn ang="0">
                  <a:pos x="44" y="20"/>
                </a:cxn>
                <a:cxn ang="0">
                  <a:pos x="26" y="38"/>
                </a:cxn>
                <a:cxn ang="0">
                  <a:pos x="26" y="38"/>
                </a:cxn>
                <a:cxn ang="0">
                  <a:pos x="14" y="49"/>
                </a:cxn>
                <a:cxn ang="0">
                  <a:pos x="9" y="56"/>
                </a:cxn>
                <a:cxn ang="0">
                  <a:pos x="4" y="62"/>
                </a:cxn>
                <a:cxn ang="0">
                  <a:pos x="4" y="62"/>
                </a:cxn>
                <a:cxn ang="0">
                  <a:pos x="1" y="64"/>
                </a:cxn>
                <a:cxn ang="0">
                  <a:pos x="0" y="65"/>
                </a:cxn>
                <a:cxn ang="0">
                  <a:pos x="0" y="67"/>
                </a:cxn>
                <a:cxn ang="0">
                  <a:pos x="0" y="71"/>
                </a:cxn>
                <a:cxn ang="0">
                  <a:pos x="0" y="71"/>
                </a:cxn>
                <a:cxn ang="0">
                  <a:pos x="0" y="73"/>
                </a:cxn>
                <a:cxn ang="0">
                  <a:pos x="1" y="74"/>
                </a:cxn>
                <a:cxn ang="0">
                  <a:pos x="4" y="76"/>
                </a:cxn>
                <a:cxn ang="0">
                  <a:pos x="7" y="75"/>
                </a:cxn>
                <a:cxn ang="0">
                  <a:pos x="8" y="74"/>
                </a:cxn>
                <a:cxn ang="0">
                  <a:pos x="9" y="73"/>
                </a:cxn>
                <a:cxn ang="0">
                  <a:pos x="9" y="73"/>
                </a:cxn>
                <a:cxn ang="0">
                  <a:pos x="11" y="68"/>
                </a:cxn>
                <a:cxn ang="0">
                  <a:pos x="14" y="63"/>
                </a:cxn>
                <a:cxn ang="0">
                  <a:pos x="23" y="54"/>
                </a:cxn>
                <a:cxn ang="0">
                  <a:pos x="39" y="38"/>
                </a:cxn>
                <a:cxn ang="0">
                  <a:pos x="39" y="38"/>
                </a:cxn>
                <a:cxn ang="0">
                  <a:pos x="55" y="24"/>
                </a:cxn>
                <a:cxn ang="0">
                  <a:pos x="69" y="8"/>
                </a:cxn>
                <a:cxn ang="0">
                  <a:pos x="69" y="8"/>
                </a:cxn>
                <a:cxn ang="0">
                  <a:pos x="70" y="7"/>
                </a:cxn>
                <a:cxn ang="0">
                  <a:pos x="71" y="5"/>
                </a:cxn>
                <a:cxn ang="0">
                  <a:pos x="70" y="3"/>
                </a:cxn>
                <a:cxn ang="0">
                  <a:pos x="69" y="2"/>
                </a:cxn>
                <a:cxn ang="0">
                  <a:pos x="68" y="1"/>
                </a:cxn>
                <a:cxn ang="0">
                  <a:pos x="66" y="0"/>
                </a:cxn>
                <a:cxn ang="0">
                  <a:pos x="65" y="1"/>
                </a:cxn>
                <a:cxn ang="0">
                  <a:pos x="63" y="2"/>
                </a:cxn>
                <a:cxn ang="0">
                  <a:pos x="63" y="2"/>
                </a:cxn>
              </a:cxnLst>
              <a:rect l="0" t="0" r="r" b="b"/>
              <a:pathLst>
                <a:path w="71" h="76">
                  <a:moveTo>
                    <a:pt x="63" y="2"/>
                  </a:moveTo>
                  <a:lnTo>
                    <a:pt x="63" y="2"/>
                  </a:lnTo>
                  <a:lnTo>
                    <a:pt x="44" y="20"/>
                  </a:lnTo>
                  <a:lnTo>
                    <a:pt x="26" y="38"/>
                  </a:lnTo>
                  <a:lnTo>
                    <a:pt x="26" y="38"/>
                  </a:lnTo>
                  <a:lnTo>
                    <a:pt x="14" y="49"/>
                  </a:lnTo>
                  <a:lnTo>
                    <a:pt x="9" y="56"/>
                  </a:lnTo>
                  <a:lnTo>
                    <a:pt x="4" y="62"/>
                  </a:lnTo>
                  <a:lnTo>
                    <a:pt x="4" y="62"/>
                  </a:lnTo>
                  <a:lnTo>
                    <a:pt x="1" y="64"/>
                  </a:lnTo>
                  <a:lnTo>
                    <a:pt x="0" y="65"/>
                  </a:lnTo>
                  <a:lnTo>
                    <a:pt x="0" y="67"/>
                  </a:lnTo>
                  <a:lnTo>
                    <a:pt x="0" y="71"/>
                  </a:lnTo>
                  <a:lnTo>
                    <a:pt x="0" y="71"/>
                  </a:lnTo>
                  <a:lnTo>
                    <a:pt x="0" y="73"/>
                  </a:lnTo>
                  <a:lnTo>
                    <a:pt x="1" y="74"/>
                  </a:lnTo>
                  <a:lnTo>
                    <a:pt x="4" y="76"/>
                  </a:lnTo>
                  <a:lnTo>
                    <a:pt x="7" y="75"/>
                  </a:lnTo>
                  <a:lnTo>
                    <a:pt x="8" y="74"/>
                  </a:lnTo>
                  <a:lnTo>
                    <a:pt x="9" y="73"/>
                  </a:lnTo>
                  <a:lnTo>
                    <a:pt x="9" y="73"/>
                  </a:lnTo>
                  <a:lnTo>
                    <a:pt x="11" y="68"/>
                  </a:lnTo>
                  <a:lnTo>
                    <a:pt x="14" y="63"/>
                  </a:lnTo>
                  <a:lnTo>
                    <a:pt x="23" y="54"/>
                  </a:lnTo>
                  <a:lnTo>
                    <a:pt x="39" y="38"/>
                  </a:lnTo>
                  <a:lnTo>
                    <a:pt x="39" y="38"/>
                  </a:lnTo>
                  <a:lnTo>
                    <a:pt x="55" y="24"/>
                  </a:lnTo>
                  <a:lnTo>
                    <a:pt x="69" y="8"/>
                  </a:lnTo>
                  <a:lnTo>
                    <a:pt x="69" y="8"/>
                  </a:lnTo>
                  <a:lnTo>
                    <a:pt x="70" y="7"/>
                  </a:lnTo>
                  <a:lnTo>
                    <a:pt x="71" y="5"/>
                  </a:lnTo>
                  <a:lnTo>
                    <a:pt x="70" y="3"/>
                  </a:lnTo>
                  <a:lnTo>
                    <a:pt x="69" y="2"/>
                  </a:lnTo>
                  <a:lnTo>
                    <a:pt x="68" y="1"/>
                  </a:lnTo>
                  <a:lnTo>
                    <a:pt x="66" y="0"/>
                  </a:lnTo>
                  <a:lnTo>
                    <a:pt x="65" y="1"/>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8" name="chenying0907 696"/>
            <p:cNvSpPr>
              <a:spLocks/>
            </p:cNvSpPr>
            <p:nvPr/>
          </p:nvSpPr>
          <p:spPr bwMode="auto">
            <a:xfrm>
              <a:off x="3765551" y="4708525"/>
              <a:ext cx="34925" cy="39688"/>
            </a:xfrm>
            <a:custGeom>
              <a:avLst/>
              <a:gdLst/>
              <a:ahLst/>
              <a:cxnLst>
                <a:cxn ang="0">
                  <a:pos x="58" y="3"/>
                </a:cxn>
                <a:cxn ang="0">
                  <a:pos x="58" y="3"/>
                </a:cxn>
                <a:cxn ang="0">
                  <a:pos x="56" y="8"/>
                </a:cxn>
                <a:cxn ang="0">
                  <a:pos x="53" y="13"/>
                </a:cxn>
                <a:cxn ang="0">
                  <a:pos x="49" y="17"/>
                </a:cxn>
                <a:cxn ang="0">
                  <a:pos x="45" y="21"/>
                </a:cxn>
                <a:cxn ang="0">
                  <a:pos x="35" y="30"/>
                </a:cxn>
                <a:cxn ang="0">
                  <a:pos x="25" y="36"/>
                </a:cxn>
                <a:cxn ang="0">
                  <a:pos x="25" y="36"/>
                </a:cxn>
                <a:cxn ang="0">
                  <a:pos x="18" y="43"/>
                </a:cxn>
                <a:cxn ang="0">
                  <a:pos x="13" y="51"/>
                </a:cxn>
                <a:cxn ang="0">
                  <a:pos x="13" y="51"/>
                </a:cxn>
                <a:cxn ang="0">
                  <a:pos x="6" y="60"/>
                </a:cxn>
                <a:cxn ang="0">
                  <a:pos x="2" y="64"/>
                </a:cxn>
                <a:cxn ang="0">
                  <a:pos x="0" y="70"/>
                </a:cxn>
                <a:cxn ang="0">
                  <a:pos x="0" y="70"/>
                </a:cxn>
                <a:cxn ang="0">
                  <a:pos x="1" y="73"/>
                </a:cxn>
                <a:cxn ang="0">
                  <a:pos x="4" y="75"/>
                </a:cxn>
                <a:cxn ang="0">
                  <a:pos x="6" y="75"/>
                </a:cxn>
                <a:cxn ang="0">
                  <a:pos x="9" y="74"/>
                </a:cxn>
                <a:cxn ang="0">
                  <a:pos x="14" y="69"/>
                </a:cxn>
                <a:cxn ang="0">
                  <a:pos x="14" y="69"/>
                </a:cxn>
                <a:cxn ang="0">
                  <a:pos x="15" y="67"/>
                </a:cxn>
                <a:cxn ang="0">
                  <a:pos x="14" y="64"/>
                </a:cxn>
                <a:cxn ang="0">
                  <a:pos x="14" y="64"/>
                </a:cxn>
                <a:cxn ang="0">
                  <a:pos x="21" y="56"/>
                </a:cxn>
                <a:cxn ang="0">
                  <a:pos x="26" y="48"/>
                </a:cxn>
                <a:cxn ang="0">
                  <a:pos x="26" y="48"/>
                </a:cxn>
                <a:cxn ang="0">
                  <a:pos x="31" y="44"/>
                </a:cxn>
                <a:cxn ang="0">
                  <a:pos x="37" y="40"/>
                </a:cxn>
                <a:cxn ang="0">
                  <a:pos x="47" y="32"/>
                </a:cxn>
                <a:cxn ang="0">
                  <a:pos x="47" y="32"/>
                </a:cxn>
                <a:cxn ang="0">
                  <a:pos x="53" y="26"/>
                </a:cxn>
                <a:cxn ang="0">
                  <a:pos x="59" y="20"/>
                </a:cxn>
                <a:cxn ang="0">
                  <a:pos x="64" y="13"/>
                </a:cxn>
                <a:cxn ang="0">
                  <a:pos x="65" y="10"/>
                </a:cxn>
                <a:cxn ang="0">
                  <a:pos x="67" y="6"/>
                </a:cxn>
                <a:cxn ang="0">
                  <a:pos x="67" y="6"/>
                </a:cxn>
                <a:cxn ang="0">
                  <a:pos x="67" y="4"/>
                </a:cxn>
                <a:cxn ang="0">
                  <a:pos x="65" y="2"/>
                </a:cxn>
                <a:cxn ang="0">
                  <a:pos x="63" y="0"/>
                </a:cxn>
                <a:cxn ang="0">
                  <a:pos x="61" y="0"/>
                </a:cxn>
                <a:cxn ang="0">
                  <a:pos x="59" y="0"/>
                </a:cxn>
                <a:cxn ang="0">
                  <a:pos x="58" y="1"/>
                </a:cxn>
                <a:cxn ang="0">
                  <a:pos x="58" y="3"/>
                </a:cxn>
                <a:cxn ang="0">
                  <a:pos x="58" y="3"/>
                </a:cxn>
              </a:cxnLst>
              <a:rect l="0" t="0" r="r" b="b"/>
              <a:pathLst>
                <a:path w="67" h="75">
                  <a:moveTo>
                    <a:pt x="58" y="3"/>
                  </a:moveTo>
                  <a:lnTo>
                    <a:pt x="58" y="3"/>
                  </a:lnTo>
                  <a:lnTo>
                    <a:pt x="56" y="8"/>
                  </a:lnTo>
                  <a:lnTo>
                    <a:pt x="53" y="13"/>
                  </a:lnTo>
                  <a:lnTo>
                    <a:pt x="49" y="17"/>
                  </a:lnTo>
                  <a:lnTo>
                    <a:pt x="45" y="21"/>
                  </a:lnTo>
                  <a:lnTo>
                    <a:pt x="35" y="30"/>
                  </a:lnTo>
                  <a:lnTo>
                    <a:pt x="25" y="36"/>
                  </a:lnTo>
                  <a:lnTo>
                    <a:pt x="25" y="36"/>
                  </a:lnTo>
                  <a:lnTo>
                    <a:pt x="18" y="43"/>
                  </a:lnTo>
                  <a:lnTo>
                    <a:pt x="13" y="51"/>
                  </a:lnTo>
                  <a:lnTo>
                    <a:pt x="13" y="51"/>
                  </a:lnTo>
                  <a:lnTo>
                    <a:pt x="6" y="60"/>
                  </a:lnTo>
                  <a:lnTo>
                    <a:pt x="2" y="64"/>
                  </a:lnTo>
                  <a:lnTo>
                    <a:pt x="0" y="70"/>
                  </a:lnTo>
                  <a:lnTo>
                    <a:pt x="0" y="70"/>
                  </a:lnTo>
                  <a:lnTo>
                    <a:pt x="1" y="73"/>
                  </a:lnTo>
                  <a:lnTo>
                    <a:pt x="4" y="75"/>
                  </a:lnTo>
                  <a:lnTo>
                    <a:pt x="6" y="75"/>
                  </a:lnTo>
                  <a:lnTo>
                    <a:pt x="9" y="74"/>
                  </a:lnTo>
                  <a:lnTo>
                    <a:pt x="14" y="69"/>
                  </a:lnTo>
                  <a:lnTo>
                    <a:pt x="14" y="69"/>
                  </a:lnTo>
                  <a:lnTo>
                    <a:pt x="15" y="67"/>
                  </a:lnTo>
                  <a:lnTo>
                    <a:pt x="14" y="64"/>
                  </a:lnTo>
                  <a:lnTo>
                    <a:pt x="14" y="64"/>
                  </a:lnTo>
                  <a:lnTo>
                    <a:pt x="21" y="56"/>
                  </a:lnTo>
                  <a:lnTo>
                    <a:pt x="26" y="48"/>
                  </a:lnTo>
                  <a:lnTo>
                    <a:pt x="26" y="48"/>
                  </a:lnTo>
                  <a:lnTo>
                    <a:pt x="31" y="44"/>
                  </a:lnTo>
                  <a:lnTo>
                    <a:pt x="37" y="40"/>
                  </a:lnTo>
                  <a:lnTo>
                    <a:pt x="47" y="32"/>
                  </a:lnTo>
                  <a:lnTo>
                    <a:pt x="47" y="32"/>
                  </a:lnTo>
                  <a:lnTo>
                    <a:pt x="53" y="26"/>
                  </a:lnTo>
                  <a:lnTo>
                    <a:pt x="59" y="20"/>
                  </a:lnTo>
                  <a:lnTo>
                    <a:pt x="64" y="13"/>
                  </a:lnTo>
                  <a:lnTo>
                    <a:pt x="65" y="10"/>
                  </a:lnTo>
                  <a:lnTo>
                    <a:pt x="67" y="6"/>
                  </a:lnTo>
                  <a:lnTo>
                    <a:pt x="67" y="6"/>
                  </a:lnTo>
                  <a:lnTo>
                    <a:pt x="67" y="4"/>
                  </a:lnTo>
                  <a:lnTo>
                    <a:pt x="65" y="2"/>
                  </a:lnTo>
                  <a:lnTo>
                    <a:pt x="63" y="0"/>
                  </a:lnTo>
                  <a:lnTo>
                    <a:pt x="61" y="0"/>
                  </a:lnTo>
                  <a:lnTo>
                    <a:pt x="59" y="0"/>
                  </a:lnTo>
                  <a:lnTo>
                    <a:pt x="58" y="1"/>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9" name="chenying0907 697"/>
            <p:cNvSpPr>
              <a:spLocks/>
            </p:cNvSpPr>
            <p:nvPr/>
          </p:nvSpPr>
          <p:spPr bwMode="auto">
            <a:xfrm>
              <a:off x="3802063" y="4708525"/>
              <a:ext cx="36513" cy="38100"/>
            </a:xfrm>
            <a:custGeom>
              <a:avLst/>
              <a:gdLst/>
              <a:ahLst/>
              <a:cxnLst>
                <a:cxn ang="0">
                  <a:pos x="60" y="1"/>
                </a:cxn>
                <a:cxn ang="0">
                  <a:pos x="60" y="1"/>
                </a:cxn>
                <a:cxn ang="0">
                  <a:pos x="48" y="11"/>
                </a:cxn>
                <a:cxn ang="0">
                  <a:pos x="36" y="21"/>
                </a:cxn>
                <a:cxn ang="0">
                  <a:pos x="24" y="31"/>
                </a:cxn>
                <a:cxn ang="0">
                  <a:pos x="14" y="42"/>
                </a:cxn>
                <a:cxn ang="0">
                  <a:pos x="14" y="42"/>
                </a:cxn>
                <a:cxn ang="0">
                  <a:pos x="9" y="47"/>
                </a:cxn>
                <a:cxn ang="0">
                  <a:pos x="3" y="53"/>
                </a:cxn>
                <a:cxn ang="0">
                  <a:pos x="2" y="58"/>
                </a:cxn>
                <a:cxn ang="0">
                  <a:pos x="0" y="61"/>
                </a:cxn>
                <a:cxn ang="0">
                  <a:pos x="0" y="65"/>
                </a:cxn>
                <a:cxn ang="0">
                  <a:pos x="2" y="68"/>
                </a:cxn>
                <a:cxn ang="0">
                  <a:pos x="2" y="68"/>
                </a:cxn>
                <a:cxn ang="0">
                  <a:pos x="3" y="70"/>
                </a:cxn>
                <a:cxn ang="0">
                  <a:pos x="5" y="71"/>
                </a:cxn>
                <a:cxn ang="0">
                  <a:pos x="6" y="71"/>
                </a:cxn>
                <a:cxn ang="0">
                  <a:pos x="8" y="70"/>
                </a:cxn>
                <a:cxn ang="0">
                  <a:pos x="9" y="69"/>
                </a:cxn>
                <a:cxn ang="0">
                  <a:pos x="10" y="67"/>
                </a:cxn>
                <a:cxn ang="0">
                  <a:pos x="10" y="66"/>
                </a:cxn>
                <a:cxn ang="0">
                  <a:pos x="10" y="64"/>
                </a:cxn>
                <a:cxn ang="0">
                  <a:pos x="10" y="64"/>
                </a:cxn>
                <a:cxn ang="0">
                  <a:pos x="10" y="62"/>
                </a:cxn>
                <a:cxn ang="0">
                  <a:pos x="11" y="59"/>
                </a:cxn>
                <a:cxn ang="0">
                  <a:pos x="17" y="50"/>
                </a:cxn>
                <a:cxn ang="0">
                  <a:pos x="30" y="39"/>
                </a:cxn>
                <a:cxn ang="0">
                  <a:pos x="30" y="39"/>
                </a:cxn>
                <a:cxn ang="0">
                  <a:pos x="48" y="24"/>
                </a:cxn>
                <a:cxn ang="0">
                  <a:pos x="66" y="8"/>
                </a:cxn>
                <a:cxn ang="0">
                  <a:pos x="66" y="8"/>
                </a:cxn>
                <a:cxn ang="0">
                  <a:pos x="67" y="6"/>
                </a:cxn>
                <a:cxn ang="0">
                  <a:pos x="67" y="4"/>
                </a:cxn>
                <a:cxn ang="0">
                  <a:pos x="67" y="3"/>
                </a:cxn>
                <a:cxn ang="0">
                  <a:pos x="66" y="1"/>
                </a:cxn>
                <a:cxn ang="0">
                  <a:pos x="65" y="0"/>
                </a:cxn>
                <a:cxn ang="0">
                  <a:pos x="63" y="0"/>
                </a:cxn>
                <a:cxn ang="0">
                  <a:pos x="61" y="0"/>
                </a:cxn>
                <a:cxn ang="0">
                  <a:pos x="60" y="1"/>
                </a:cxn>
                <a:cxn ang="0">
                  <a:pos x="60" y="1"/>
                </a:cxn>
              </a:cxnLst>
              <a:rect l="0" t="0" r="r" b="b"/>
              <a:pathLst>
                <a:path w="67" h="71">
                  <a:moveTo>
                    <a:pt x="60" y="1"/>
                  </a:moveTo>
                  <a:lnTo>
                    <a:pt x="60" y="1"/>
                  </a:lnTo>
                  <a:lnTo>
                    <a:pt x="48" y="11"/>
                  </a:lnTo>
                  <a:lnTo>
                    <a:pt x="36" y="21"/>
                  </a:lnTo>
                  <a:lnTo>
                    <a:pt x="24" y="31"/>
                  </a:lnTo>
                  <a:lnTo>
                    <a:pt x="14" y="42"/>
                  </a:lnTo>
                  <a:lnTo>
                    <a:pt x="14" y="42"/>
                  </a:lnTo>
                  <a:lnTo>
                    <a:pt x="9" y="47"/>
                  </a:lnTo>
                  <a:lnTo>
                    <a:pt x="3" y="53"/>
                  </a:lnTo>
                  <a:lnTo>
                    <a:pt x="2" y="58"/>
                  </a:lnTo>
                  <a:lnTo>
                    <a:pt x="0" y="61"/>
                  </a:lnTo>
                  <a:lnTo>
                    <a:pt x="0" y="65"/>
                  </a:lnTo>
                  <a:lnTo>
                    <a:pt x="2" y="68"/>
                  </a:lnTo>
                  <a:lnTo>
                    <a:pt x="2" y="68"/>
                  </a:lnTo>
                  <a:lnTo>
                    <a:pt x="3" y="70"/>
                  </a:lnTo>
                  <a:lnTo>
                    <a:pt x="5" y="71"/>
                  </a:lnTo>
                  <a:lnTo>
                    <a:pt x="6" y="71"/>
                  </a:lnTo>
                  <a:lnTo>
                    <a:pt x="8" y="70"/>
                  </a:lnTo>
                  <a:lnTo>
                    <a:pt x="9" y="69"/>
                  </a:lnTo>
                  <a:lnTo>
                    <a:pt x="10" y="67"/>
                  </a:lnTo>
                  <a:lnTo>
                    <a:pt x="10" y="66"/>
                  </a:lnTo>
                  <a:lnTo>
                    <a:pt x="10" y="64"/>
                  </a:lnTo>
                  <a:lnTo>
                    <a:pt x="10" y="64"/>
                  </a:lnTo>
                  <a:lnTo>
                    <a:pt x="10" y="62"/>
                  </a:lnTo>
                  <a:lnTo>
                    <a:pt x="11" y="59"/>
                  </a:lnTo>
                  <a:lnTo>
                    <a:pt x="17" y="50"/>
                  </a:lnTo>
                  <a:lnTo>
                    <a:pt x="30" y="39"/>
                  </a:lnTo>
                  <a:lnTo>
                    <a:pt x="30" y="39"/>
                  </a:lnTo>
                  <a:lnTo>
                    <a:pt x="48" y="24"/>
                  </a:lnTo>
                  <a:lnTo>
                    <a:pt x="66" y="8"/>
                  </a:lnTo>
                  <a:lnTo>
                    <a:pt x="66" y="8"/>
                  </a:lnTo>
                  <a:lnTo>
                    <a:pt x="67" y="6"/>
                  </a:lnTo>
                  <a:lnTo>
                    <a:pt x="67" y="4"/>
                  </a:lnTo>
                  <a:lnTo>
                    <a:pt x="67" y="3"/>
                  </a:lnTo>
                  <a:lnTo>
                    <a:pt x="66" y="1"/>
                  </a:lnTo>
                  <a:lnTo>
                    <a:pt x="65" y="0"/>
                  </a:lnTo>
                  <a:lnTo>
                    <a:pt x="63" y="0"/>
                  </a:lnTo>
                  <a:lnTo>
                    <a:pt x="61"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0" name="chenying0907 698"/>
            <p:cNvSpPr>
              <a:spLocks/>
            </p:cNvSpPr>
            <p:nvPr/>
          </p:nvSpPr>
          <p:spPr bwMode="auto">
            <a:xfrm>
              <a:off x="3843338" y="4711700"/>
              <a:ext cx="26988" cy="34925"/>
            </a:xfrm>
            <a:custGeom>
              <a:avLst/>
              <a:gdLst/>
              <a:ahLst/>
              <a:cxnLst>
                <a:cxn ang="0">
                  <a:pos x="44" y="1"/>
                </a:cxn>
                <a:cxn ang="0">
                  <a:pos x="44" y="1"/>
                </a:cxn>
                <a:cxn ang="0">
                  <a:pos x="37" y="7"/>
                </a:cxn>
                <a:cxn ang="0">
                  <a:pos x="30" y="13"/>
                </a:cxn>
                <a:cxn ang="0">
                  <a:pos x="19" y="27"/>
                </a:cxn>
                <a:cxn ang="0">
                  <a:pos x="9" y="42"/>
                </a:cxn>
                <a:cxn ang="0">
                  <a:pos x="0" y="59"/>
                </a:cxn>
                <a:cxn ang="0">
                  <a:pos x="0" y="59"/>
                </a:cxn>
                <a:cxn ang="0">
                  <a:pos x="0" y="61"/>
                </a:cxn>
                <a:cxn ang="0">
                  <a:pos x="0" y="63"/>
                </a:cxn>
                <a:cxn ang="0">
                  <a:pos x="1" y="64"/>
                </a:cxn>
                <a:cxn ang="0">
                  <a:pos x="2" y="65"/>
                </a:cxn>
                <a:cxn ang="0">
                  <a:pos x="4" y="66"/>
                </a:cxn>
                <a:cxn ang="0">
                  <a:pos x="5" y="66"/>
                </a:cxn>
                <a:cxn ang="0">
                  <a:pos x="7" y="65"/>
                </a:cxn>
                <a:cxn ang="0">
                  <a:pos x="8" y="63"/>
                </a:cxn>
                <a:cxn ang="0">
                  <a:pos x="8" y="63"/>
                </a:cxn>
                <a:cxn ang="0">
                  <a:pos x="17" y="47"/>
                </a:cxn>
                <a:cxn ang="0">
                  <a:pos x="26" y="33"/>
                </a:cxn>
                <a:cxn ang="0">
                  <a:pos x="37" y="20"/>
                </a:cxn>
                <a:cxn ang="0">
                  <a:pos x="44" y="13"/>
                </a:cxn>
                <a:cxn ang="0">
                  <a:pos x="51" y="7"/>
                </a:cxn>
                <a:cxn ang="0">
                  <a:pos x="51" y="7"/>
                </a:cxn>
                <a:cxn ang="0">
                  <a:pos x="52" y="6"/>
                </a:cxn>
                <a:cxn ang="0">
                  <a:pos x="52" y="4"/>
                </a:cxn>
                <a:cxn ang="0">
                  <a:pos x="52" y="3"/>
                </a:cxn>
                <a:cxn ang="0">
                  <a:pos x="51" y="1"/>
                </a:cxn>
                <a:cxn ang="0">
                  <a:pos x="48" y="0"/>
                </a:cxn>
                <a:cxn ang="0">
                  <a:pos x="46" y="0"/>
                </a:cxn>
                <a:cxn ang="0">
                  <a:pos x="44" y="1"/>
                </a:cxn>
                <a:cxn ang="0">
                  <a:pos x="44" y="1"/>
                </a:cxn>
              </a:cxnLst>
              <a:rect l="0" t="0" r="r" b="b"/>
              <a:pathLst>
                <a:path w="52" h="66">
                  <a:moveTo>
                    <a:pt x="44" y="1"/>
                  </a:moveTo>
                  <a:lnTo>
                    <a:pt x="44" y="1"/>
                  </a:lnTo>
                  <a:lnTo>
                    <a:pt x="37" y="7"/>
                  </a:lnTo>
                  <a:lnTo>
                    <a:pt x="30" y="13"/>
                  </a:lnTo>
                  <a:lnTo>
                    <a:pt x="19" y="27"/>
                  </a:lnTo>
                  <a:lnTo>
                    <a:pt x="9" y="42"/>
                  </a:lnTo>
                  <a:lnTo>
                    <a:pt x="0" y="59"/>
                  </a:lnTo>
                  <a:lnTo>
                    <a:pt x="0" y="59"/>
                  </a:lnTo>
                  <a:lnTo>
                    <a:pt x="0" y="61"/>
                  </a:lnTo>
                  <a:lnTo>
                    <a:pt x="0" y="63"/>
                  </a:lnTo>
                  <a:lnTo>
                    <a:pt x="1" y="64"/>
                  </a:lnTo>
                  <a:lnTo>
                    <a:pt x="2" y="65"/>
                  </a:lnTo>
                  <a:lnTo>
                    <a:pt x="4" y="66"/>
                  </a:lnTo>
                  <a:lnTo>
                    <a:pt x="5" y="66"/>
                  </a:lnTo>
                  <a:lnTo>
                    <a:pt x="7" y="65"/>
                  </a:lnTo>
                  <a:lnTo>
                    <a:pt x="8" y="63"/>
                  </a:lnTo>
                  <a:lnTo>
                    <a:pt x="8" y="63"/>
                  </a:lnTo>
                  <a:lnTo>
                    <a:pt x="17" y="47"/>
                  </a:lnTo>
                  <a:lnTo>
                    <a:pt x="26" y="33"/>
                  </a:lnTo>
                  <a:lnTo>
                    <a:pt x="37" y="20"/>
                  </a:lnTo>
                  <a:lnTo>
                    <a:pt x="44" y="13"/>
                  </a:lnTo>
                  <a:lnTo>
                    <a:pt x="51" y="7"/>
                  </a:lnTo>
                  <a:lnTo>
                    <a:pt x="51" y="7"/>
                  </a:lnTo>
                  <a:lnTo>
                    <a:pt x="52" y="6"/>
                  </a:lnTo>
                  <a:lnTo>
                    <a:pt x="52" y="4"/>
                  </a:lnTo>
                  <a:lnTo>
                    <a:pt x="52" y="3"/>
                  </a:lnTo>
                  <a:lnTo>
                    <a:pt x="51" y="1"/>
                  </a:lnTo>
                  <a:lnTo>
                    <a:pt x="48" y="0"/>
                  </a:lnTo>
                  <a:lnTo>
                    <a:pt x="46"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1" name="chenying0907 699"/>
            <p:cNvSpPr>
              <a:spLocks noEditPoints="1"/>
            </p:cNvSpPr>
            <p:nvPr/>
          </p:nvSpPr>
          <p:spPr bwMode="auto">
            <a:xfrm>
              <a:off x="3273426" y="4579938"/>
              <a:ext cx="650875" cy="195263"/>
            </a:xfrm>
            <a:custGeom>
              <a:avLst/>
              <a:gdLst/>
              <a:ahLst/>
              <a:cxnLst>
                <a:cxn ang="0">
                  <a:pos x="742" y="362"/>
                </a:cxn>
                <a:cxn ang="0">
                  <a:pos x="612" y="358"/>
                </a:cxn>
                <a:cxn ang="0">
                  <a:pos x="524" y="354"/>
                </a:cxn>
                <a:cxn ang="0">
                  <a:pos x="138" y="355"/>
                </a:cxn>
                <a:cxn ang="0">
                  <a:pos x="72" y="347"/>
                </a:cxn>
                <a:cxn ang="0">
                  <a:pos x="23" y="320"/>
                </a:cxn>
                <a:cxn ang="0">
                  <a:pos x="1" y="276"/>
                </a:cxn>
                <a:cxn ang="0">
                  <a:pos x="2" y="40"/>
                </a:cxn>
                <a:cxn ang="0">
                  <a:pos x="10" y="22"/>
                </a:cxn>
                <a:cxn ang="0">
                  <a:pos x="26" y="5"/>
                </a:cxn>
                <a:cxn ang="0">
                  <a:pos x="284" y="0"/>
                </a:cxn>
                <a:cxn ang="0">
                  <a:pos x="302" y="8"/>
                </a:cxn>
                <a:cxn ang="0">
                  <a:pos x="309" y="38"/>
                </a:cxn>
                <a:cxn ang="0">
                  <a:pos x="355" y="116"/>
                </a:cxn>
                <a:cxn ang="0">
                  <a:pos x="420" y="154"/>
                </a:cxn>
                <a:cxn ang="0">
                  <a:pos x="522" y="172"/>
                </a:cxn>
                <a:cxn ang="0">
                  <a:pos x="664" y="176"/>
                </a:cxn>
                <a:cxn ang="0">
                  <a:pos x="795" y="162"/>
                </a:cxn>
                <a:cxn ang="0">
                  <a:pos x="873" y="121"/>
                </a:cxn>
                <a:cxn ang="0">
                  <a:pos x="902" y="69"/>
                </a:cxn>
                <a:cxn ang="0">
                  <a:pos x="908" y="26"/>
                </a:cxn>
                <a:cxn ang="0">
                  <a:pos x="924" y="11"/>
                </a:cxn>
                <a:cxn ang="0">
                  <a:pos x="946" y="13"/>
                </a:cxn>
                <a:cxn ang="0">
                  <a:pos x="1173" y="19"/>
                </a:cxn>
                <a:cxn ang="0">
                  <a:pos x="1211" y="38"/>
                </a:cxn>
                <a:cxn ang="0">
                  <a:pos x="1220" y="60"/>
                </a:cxn>
                <a:cxn ang="0">
                  <a:pos x="1223" y="103"/>
                </a:cxn>
                <a:cxn ang="0">
                  <a:pos x="1228" y="215"/>
                </a:cxn>
                <a:cxn ang="0">
                  <a:pos x="1219" y="275"/>
                </a:cxn>
                <a:cxn ang="0">
                  <a:pos x="1189" y="318"/>
                </a:cxn>
                <a:cxn ang="0">
                  <a:pos x="1141" y="345"/>
                </a:cxn>
                <a:cxn ang="0">
                  <a:pos x="1068" y="360"/>
                </a:cxn>
                <a:cxn ang="0">
                  <a:pos x="1024" y="364"/>
                </a:cxn>
                <a:cxn ang="0">
                  <a:pos x="941" y="361"/>
                </a:cxn>
                <a:cxn ang="0">
                  <a:pos x="840" y="367"/>
                </a:cxn>
                <a:cxn ang="0">
                  <a:pos x="725" y="317"/>
                </a:cxn>
                <a:cxn ang="0">
                  <a:pos x="906" y="318"/>
                </a:cxn>
                <a:cxn ang="0">
                  <a:pos x="1014" y="315"/>
                </a:cxn>
                <a:cxn ang="0">
                  <a:pos x="1113" y="306"/>
                </a:cxn>
                <a:cxn ang="0">
                  <a:pos x="1163" y="278"/>
                </a:cxn>
                <a:cxn ang="0">
                  <a:pos x="1183" y="239"/>
                </a:cxn>
                <a:cxn ang="0">
                  <a:pos x="1178" y="187"/>
                </a:cxn>
                <a:cxn ang="0">
                  <a:pos x="1172" y="68"/>
                </a:cxn>
                <a:cxn ang="0">
                  <a:pos x="949" y="68"/>
                </a:cxn>
                <a:cxn ang="0">
                  <a:pos x="909" y="148"/>
                </a:cxn>
                <a:cxn ang="0">
                  <a:pos x="798" y="206"/>
                </a:cxn>
                <a:cxn ang="0">
                  <a:pos x="655" y="221"/>
                </a:cxn>
                <a:cxn ang="0">
                  <a:pos x="555" y="220"/>
                </a:cxn>
                <a:cxn ang="0">
                  <a:pos x="482" y="213"/>
                </a:cxn>
                <a:cxn ang="0">
                  <a:pos x="433" y="208"/>
                </a:cxn>
                <a:cxn ang="0">
                  <a:pos x="359" y="175"/>
                </a:cxn>
                <a:cxn ang="0">
                  <a:pos x="296" y="118"/>
                </a:cxn>
                <a:cxn ang="0">
                  <a:pos x="264" y="51"/>
                </a:cxn>
                <a:cxn ang="0">
                  <a:pos x="48" y="164"/>
                </a:cxn>
                <a:cxn ang="0">
                  <a:pos x="48" y="269"/>
                </a:cxn>
                <a:cxn ang="0">
                  <a:pos x="73" y="300"/>
                </a:cxn>
                <a:cxn ang="0">
                  <a:pos x="141" y="310"/>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60"/>
                  </a:lnTo>
                  <a:lnTo>
                    <a:pt x="669" y="358"/>
                  </a:lnTo>
                  <a:lnTo>
                    <a:pt x="644" y="357"/>
                  </a:lnTo>
                  <a:lnTo>
                    <a:pt x="644" y="357"/>
                  </a:lnTo>
                  <a:lnTo>
                    <a:pt x="612" y="358"/>
                  </a:lnTo>
                  <a:lnTo>
                    <a:pt x="612" y="358"/>
                  </a:lnTo>
                  <a:lnTo>
                    <a:pt x="598" y="358"/>
                  </a:lnTo>
                  <a:lnTo>
                    <a:pt x="598" y="358"/>
                  </a:lnTo>
                  <a:lnTo>
                    <a:pt x="573" y="358"/>
                  </a:lnTo>
                  <a:lnTo>
                    <a:pt x="548" y="356"/>
                  </a:lnTo>
                  <a:lnTo>
                    <a:pt x="548" y="356"/>
                  </a:lnTo>
                  <a:lnTo>
                    <a:pt x="524" y="354"/>
                  </a:lnTo>
                  <a:lnTo>
                    <a:pt x="499" y="353"/>
                  </a:lnTo>
                  <a:lnTo>
                    <a:pt x="201" y="353"/>
                  </a:lnTo>
                  <a:lnTo>
                    <a:pt x="201" y="353"/>
                  </a:lnTo>
                  <a:lnTo>
                    <a:pt x="170" y="354"/>
                  </a:lnTo>
                  <a:lnTo>
                    <a:pt x="170" y="354"/>
                  </a:lnTo>
                  <a:lnTo>
                    <a:pt x="138" y="355"/>
                  </a:lnTo>
                  <a:lnTo>
                    <a:pt x="138" y="355"/>
                  </a:lnTo>
                  <a:lnTo>
                    <a:pt x="114" y="354"/>
                  </a:lnTo>
                  <a:lnTo>
                    <a:pt x="95" y="352"/>
                  </a:lnTo>
                  <a:lnTo>
                    <a:pt x="95" y="352"/>
                  </a:lnTo>
                  <a:lnTo>
                    <a:pt x="84" y="350"/>
                  </a:lnTo>
                  <a:lnTo>
                    <a:pt x="72" y="347"/>
                  </a:lnTo>
                  <a:lnTo>
                    <a:pt x="62" y="344"/>
                  </a:lnTo>
                  <a:lnTo>
                    <a:pt x="53" y="340"/>
                  </a:lnTo>
                  <a:lnTo>
                    <a:pt x="44" y="336"/>
                  </a:lnTo>
                  <a:lnTo>
                    <a:pt x="36" y="331"/>
                  </a:lnTo>
                  <a:lnTo>
                    <a:pt x="29" y="325"/>
                  </a:lnTo>
                  <a:lnTo>
                    <a:pt x="23" y="320"/>
                  </a:lnTo>
                  <a:lnTo>
                    <a:pt x="17" y="314"/>
                  </a:lnTo>
                  <a:lnTo>
                    <a:pt x="12" y="308"/>
                  </a:lnTo>
                  <a:lnTo>
                    <a:pt x="9" y="301"/>
                  </a:lnTo>
                  <a:lnTo>
                    <a:pt x="6" y="292"/>
                  </a:lnTo>
                  <a:lnTo>
                    <a:pt x="3" y="285"/>
                  </a:lnTo>
                  <a:lnTo>
                    <a:pt x="1" y="276"/>
                  </a:lnTo>
                  <a:lnTo>
                    <a:pt x="1" y="268"/>
                  </a:lnTo>
                  <a:lnTo>
                    <a:pt x="0" y="257"/>
                  </a:lnTo>
                  <a:lnTo>
                    <a:pt x="0" y="257"/>
                  </a:lnTo>
                  <a:lnTo>
                    <a:pt x="2" y="148"/>
                  </a:lnTo>
                  <a:lnTo>
                    <a:pt x="2" y="40"/>
                  </a:lnTo>
                  <a:lnTo>
                    <a:pt x="2" y="40"/>
                  </a:lnTo>
                  <a:lnTo>
                    <a:pt x="2" y="35"/>
                  </a:lnTo>
                  <a:lnTo>
                    <a:pt x="3" y="31"/>
                  </a:lnTo>
                  <a:lnTo>
                    <a:pt x="5" y="28"/>
                  </a:lnTo>
                  <a:lnTo>
                    <a:pt x="8" y="25"/>
                  </a:lnTo>
                  <a:lnTo>
                    <a:pt x="9" y="24"/>
                  </a:lnTo>
                  <a:lnTo>
                    <a:pt x="10" y="22"/>
                  </a:lnTo>
                  <a:lnTo>
                    <a:pt x="10" y="22"/>
                  </a:lnTo>
                  <a:lnTo>
                    <a:pt x="11" y="18"/>
                  </a:lnTo>
                  <a:lnTo>
                    <a:pt x="14" y="11"/>
                  </a:lnTo>
                  <a:lnTo>
                    <a:pt x="17" y="9"/>
                  </a:lnTo>
                  <a:lnTo>
                    <a:pt x="20" y="7"/>
                  </a:lnTo>
                  <a:lnTo>
                    <a:pt x="26" y="5"/>
                  </a:lnTo>
                  <a:lnTo>
                    <a:pt x="31" y="5"/>
                  </a:lnTo>
                  <a:lnTo>
                    <a:pt x="268" y="5"/>
                  </a:lnTo>
                  <a:lnTo>
                    <a:pt x="269" y="4"/>
                  </a:lnTo>
                  <a:lnTo>
                    <a:pt x="269" y="4"/>
                  </a:lnTo>
                  <a:lnTo>
                    <a:pt x="277" y="1"/>
                  </a:lnTo>
                  <a:lnTo>
                    <a:pt x="284" y="0"/>
                  </a:lnTo>
                  <a:lnTo>
                    <a:pt x="284" y="0"/>
                  </a:lnTo>
                  <a:lnTo>
                    <a:pt x="288" y="0"/>
                  </a:lnTo>
                  <a:lnTo>
                    <a:pt x="292" y="1"/>
                  </a:lnTo>
                  <a:lnTo>
                    <a:pt x="296" y="2"/>
                  </a:lnTo>
                  <a:lnTo>
                    <a:pt x="299" y="5"/>
                  </a:lnTo>
                  <a:lnTo>
                    <a:pt x="302" y="8"/>
                  </a:lnTo>
                  <a:lnTo>
                    <a:pt x="305" y="11"/>
                  </a:lnTo>
                  <a:lnTo>
                    <a:pt x="306" y="16"/>
                  </a:lnTo>
                  <a:lnTo>
                    <a:pt x="307" y="22"/>
                  </a:lnTo>
                  <a:lnTo>
                    <a:pt x="307" y="22"/>
                  </a:lnTo>
                  <a:lnTo>
                    <a:pt x="307" y="30"/>
                  </a:lnTo>
                  <a:lnTo>
                    <a:pt x="309" y="38"/>
                  </a:lnTo>
                  <a:lnTo>
                    <a:pt x="311" y="47"/>
                  </a:lnTo>
                  <a:lnTo>
                    <a:pt x="313" y="55"/>
                  </a:lnTo>
                  <a:lnTo>
                    <a:pt x="321" y="71"/>
                  </a:lnTo>
                  <a:lnTo>
                    <a:pt x="330" y="88"/>
                  </a:lnTo>
                  <a:lnTo>
                    <a:pt x="343" y="102"/>
                  </a:lnTo>
                  <a:lnTo>
                    <a:pt x="355" y="116"/>
                  </a:lnTo>
                  <a:lnTo>
                    <a:pt x="369" y="128"/>
                  </a:lnTo>
                  <a:lnTo>
                    <a:pt x="383" y="137"/>
                  </a:lnTo>
                  <a:lnTo>
                    <a:pt x="383" y="137"/>
                  </a:lnTo>
                  <a:lnTo>
                    <a:pt x="395" y="145"/>
                  </a:lnTo>
                  <a:lnTo>
                    <a:pt x="408" y="150"/>
                  </a:lnTo>
                  <a:lnTo>
                    <a:pt x="420" y="154"/>
                  </a:lnTo>
                  <a:lnTo>
                    <a:pt x="433" y="158"/>
                  </a:lnTo>
                  <a:lnTo>
                    <a:pt x="458" y="163"/>
                  </a:lnTo>
                  <a:lnTo>
                    <a:pt x="484" y="167"/>
                  </a:lnTo>
                  <a:lnTo>
                    <a:pt x="495" y="168"/>
                  </a:lnTo>
                  <a:lnTo>
                    <a:pt x="495" y="168"/>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69"/>
                  </a:lnTo>
                  <a:lnTo>
                    <a:pt x="776" y="166"/>
                  </a:lnTo>
                  <a:lnTo>
                    <a:pt x="795" y="162"/>
                  </a:lnTo>
                  <a:lnTo>
                    <a:pt x="815" y="156"/>
                  </a:lnTo>
                  <a:lnTo>
                    <a:pt x="833" y="148"/>
                  </a:lnTo>
                  <a:lnTo>
                    <a:pt x="851" y="138"/>
                  </a:lnTo>
                  <a:lnTo>
                    <a:pt x="858" y="133"/>
                  </a:lnTo>
                  <a:lnTo>
                    <a:pt x="866" y="127"/>
                  </a:lnTo>
                  <a:lnTo>
                    <a:pt x="873" y="121"/>
                  </a:lnTo>
                  <a:lnTo>
                    <a:pt x="880" y="114"/>
                  </a:lnTo>
                  <a:lnTo>
                    <a:pt x="885" y="106"/>
                  </a:lnTo>
                  <a:lnTo>
                    <a:pt x="890" y="98"/>
                  </a:lnTo>
                  <a:lnTo>
                    <a:pt x="895" y="89"/>
                  </a:lnTo>
                  <a:lnTo>
                    <a:pt x="898" y="80"/>
                  </a:lnTo>
                  <a:lnTo>
                    <a:pt x="902" y="69"/>
                  </a:lnTo>
                  <a:lnTo>
                    <a:pt x="904" y="58"/>
                  </a:lnTo>
                  <a:lnTo>
                    <a:pt x="906" y="47"/>
                  </a:lnTo>
                  <a:lnTo>
                    <a:pt x="906" y="34"/>
                  </a:lnTo>
                  <a:lnTo>
                    <a:pt x="906" y="34"/>
                  </a:lnTo>
                  <a:lnTo>
                    <a:pt x="907" y="30"/>
                  </a:lnTo>
                  <a:lnTo>
                    <a:pt x="908" y="26"/>
                  </a:lnTo>
                  <a:lnTo>
                    <a:pt x="910" y="22"/>
                  </a:lnTo>
                  <a:lnTo>
                    <a:pt x="913" y="18"/>
                  </a:lnTo>
                  <a:lnTo>
                    <a:pt x="913" y="18"/>
                  </a:lnTo>
                  <a:lnTo>
                    <a:pt x="916" y="16"/>
                  </a:lnTo>
                  <a:lnTo>
                    <a:pt x="920" y="12"/>
                  </a:lnTo>
                  <a:lnTo>
                    <a:pt x="924" y="11"/>
                  </a:lnTo>
                  <a:lnTo>
                    <a:pt x="928" y="11"/>
                  </a:lnTo>
                  <a:lnTo>
                    <a:pt x="935" y="11"/>
                  </a:lnTo>
                  <a:lnTo>
                    <a:pt x="935" y="11"/>
                  </a:lnTo>
                  <a:lnTo>
                    <a:pt x="939" y="11"/>
                  </a:lnTo>
                  <a:lnTo>
                    <a:pt x="943" y="12"/>
                  </a:lnTo>
                  <a:lnTo>
                    <a:pt x="946" y="13"/>
                  </a:lnTo>
                  <a:lnTo>
                    <a:pt x="949" y="17"/>
                  </a:lnTo>
                  <a:lnTo>
                    <a:pt x="951" y="18"/>
                  </a:lnTo>
                  <a:lnTo>
                    <a:pt x="1143" y="18"/>
                  </a:lnTo>
                  <a:lnTo>
                    <a:pt x="1143" y="18"/>
                  </a:lnTo>
                  <a:lnTo>
                    <a:pt x="1160" y="18"/>
                  </a:lnTo>
                  <a:lnTo>
                    <a:pt x="1173" y="19"/>
                  </a:lnTo>
                  <a:lnTo>
                    <a:pt x="1186" y="21"/>
                  </a:lnTo>
                  <a:lnTo>
                    <a:pt x="1195" y="24"/>
                  </a:lnTo>
                  <a:lnTo>
                    <a:pt x="1203" y="28"/>
                  </a:lnTo>
                  <a:lnTo>
                    <a:pt x="1206" y="31"/>
                  </a:lnTo>
                  <a:lnTo>
                    <a:pt x="1208" y="34"/>
                  </a:lnTo>
                  <a:lnTo>
                    <a:pt x="1211" y="38"/>
                  </a:lnTo>
                  <a:lnTo>
                    <a:pt x="1214" y="42"/>
                  </a:lnTo>
                  <a:lnTo>
                    <a:pt x="1216" y="54"/>
                  </a:lnTo>
                  <a:lnTo>
                    <a:pt x="1217" y="56"/>
                  </a:lnTo>
                  <a:lnTo>
                    <a:pt x="1218" y="57"/>
                  </a:lnTo>
                  <a:lnTo>
                    <a:pt x="1218" y="57"/>
                  </a:lnTo>
                  <a:lnTo>
                    <a:pt x="1220" y="60"/>
                  </a:lnTo>
                  <a:lnTo>
                    <a:pt x="1222" y="63"/>
                  </a:lnTo>
                  <a:lnTo>
                    <a:pt x="1223" y="67"/>
                  </a:lnTo>
                  <a:lnTo>
                    <a:pt x="1223" y="72"/>
                  </a:lnTo>
                  <a:lnTo>
                    <a:pt x="1223" y="72"/>
                  </a:lnTo>
                  <a:lnTo>
                    <a:pt x="1223" y="103"/>
                  </a:lnTo>
                  <a:lnTo>
                    <a:pt x="1223" y="103"/>
                  </a:lnTo>
                  <a:lnTo>
                    <a:pt x="1223" y="129"/>
                  </a:lnTo>
                  <a:lnTo>
                    <a:pt x="1223" y="154"/>
                  </a:lnTo>
                  <a:lnTo>
                    <a:pt x="1224" y="179"/>
                  </a:lnTo>
                  <a:lnTo>
                    <a:pt x="1227" y="204"/>
                  </a:lnTo>
                  <a:lnTo>
                    <a:pt x="1227" y="204"/>
                  </a:lnTo>
                  <a:lnTo>
                    <a:pt x="1228" y="215"/>
                  </a:lnTo>
                  <a:lnTo>
                    <a:pt x="1229" y="226"/>
                  </a:lnTo>
                  <a:lnTo>
                    <a:pt x="1229" y="236"/>
                  </a:lnTo>
                  <a:lnTo>
                    <a:pt x="1228" y="246"/>
                  </a:lnTo>
                  <a:lnTo>
                    <a:pt x="1226" y="255"/>
                  </a:lnTo>
                  <a:lnTo>
                    <a:pt x="1223" y="266"/>
                  </a:lnTo>
                  <a:lnTo>
                    <a:pt x="1219" y="275"/>
                  </a:lnTo>
                  <a:lnTo>
                    <a:pt x="1214" y="286"/>
                  </a:lnTo>
                  <a:lnTo>
                    <a:pt x="1214" y="286"/>
                  </a:lnTo>
                  <a:lnTo>
                    <a:pt x="1208" y="294"/>
                  </a:lnTo>
                  <a:lnTo>
                    <a:pt x="1203" y="303"/>
                  </a:lnTo>
                  <a:lnTo>
                    <a:pt x="1196" y="311"/>
                  </a:lnTo>
                  <a:lnTo>
                    <a:pt x="1189" y="318"/>
                  </a:lnTo>
                  <a:lnTo>
                    <a:pt x="1181" y="324"/>
                  </a:lnTo>
                  <a:lnTo>
                    <a:pt x="1173" y="331"/>
                  </a:lnTo>
                  <a:lnTo>
                    <a:pt x="1164" y="336"/>
                  </a:lnTo>
                  <a:lnTo>
                    <a:pt x="1154" y="341"/>
                  </a:lnTo>
                  <a:lnTo>
                    <a:pt x="1154" y="341"/>
                  </a:lnTo>
                  <a:lnTo>
                    <a:pt x="1141" y="345"/>
                  </a:lnTo>
                  <a:lnTo>
                    <a:pt x="1128" y="348"/>
                  </a:lnTo>
                  <a:lnTo>
                    <a:pt x="1115" y="351"/>
                  </a:lnTo>
                  <a:lnTo>
                    <a:pt x="1103" y="353"/>
                  </a:lnTo>
                  <a:lnTo>
                    <a:pt x="1103" y="353"/>
                  </a:lnTo>
                  <a:lnTo>
                    <a:pt x="1085" y="355"/>
                  </a:lnTo>
                  <a:lnTo>
                    <a:pt x="1068" y="360"/>
                  </a:lnTo>
                  <a:lnTo>
                    <a:pt x="1068" y="360"/>
                  </a:lnTo>
                  <a:lnTo>
                    <a:pt x="1059" y="362"/>
                  </a:lnTo>
                  <a:lnTo>
                    <a:pt x="1048" y="363"/>
                  </a:lnTo>
                  <a:lnTo>
                    <a:pt x="1024" y="364"/>
                  </a:lnTo>
                  <a:lnTo>
                    <a:pt x="1024" y="364"/>
                  </a:lnTo>
                  <a:lnTo>
                    <a:pt x="1024" y="364"/>
                  </a:lnTo>
                  <a:lnTo>
                    <a:pt x="1003" y="363"/>
                  </a:lnTo>
                  <a:lnTo>
                    <a:pt x="981" y="362"/>
                  </a:lnTo>
                  <a:lnTo>
                    <a:pt x="981" y="362"/>
                  </a:lnTo>
                  <a:lnTo>
                    <a:pt x="960" y="361"/>
                  </a:lnTo>
                  <a:lnTo>
                    <a:pt x="941" y="361"/>
                  </a:lnTo>
                  <a:lnTo>
                    <a:pt x="941" y="361"/>
                  </a:lnTo>
                  <a:lnTo>
                    <a:pt x="915" y="362"/>
                  </a:lnTo>
                  <a:lnTo>
                    <a:pt x="890" y="364"/>
                  </a:lnTo>
                  <a:lnTo>
                    <a:pt x="890" y="364"/>
                  </a:lnTo>
                  <a:lnTo>
                    <a:pt x="865" y="366"/>
                  </a:lnTo>
                  <a:lnTo>
                    <a:pt x="840" y="367"/>
                  </a:lnTo>
                  <a:lnTo>
                    <a:pt x="840" y="367"/>
                  </a:lnTo>
                  <a:close/>
                  <a:moveTo>
                    <a:pt x="637" y="312"/>
                  </a:moveTo>
                  <a:lnTo>
                    <a:pt x="637" y="312"/>
                  </a:lnTo>
                  <a:lnTo>
                    <a:pt x="659" y="313"/>
                  </a:lnTo>
                  <a:lnTo>
                    <a:pt x="681" y="314"/>
                  </a:lnTo>
                  <a:lnTo>
                    <a:pt x="725" y="317"/>
                  </a:lnTo>
                  <a:lnTo>
                    <a:pt x="725" y="317"/>
                  </a:lnTo>
                  <a:lnTo>
                    <a:pt x="768" y="319"/>
                  </a:lnTo>
                  <a:lnTo>
                    <a:pt x="791" y="320"/>
                  </a:lnTo>
                  <a:lnTo>
                    <a:pt x="813" y="321"/>
                  </a:lnTo>
                  <a:lnTo>
                    <a:pt x="813" y="321"/>
                  </a:lnTo>
                  <a:lnTo>
                    <a:pt x="859" y="320"/>
                  </a:lnTo>
                  <a:lnTo>
                    <a:pt x="906" y="318"/>
                  </a:lnTo>
                  <a:lnTo>
                    <a:pt x="906" y="318"/>
                  </a:lnTo>
                  <a:lnTo>
                    <a:pt x="951" y="315"/>
                  </a:lnTo>
                  <a:lnTo>
                    <a:pt x="998" y="315"/>
                  </a:lnTo>
                  <a:lnTo>
                    <a:pt x="998" y="315"/>
                  </a:lnTo>
                  <a:lnTo>
                    <a:pt x="1014" y="315"/>
                  </a:lnTo>
                  <a:lnTo>
                    <a:pt x="1014" y="315"/>
                  </a:lnTo>
                  <a:lnTo>
                    <a:pt x="1031" y="315"/>
                  </a:lnTo>
                  <a:lnTo>
                    <a:pt x="1031" y="315"/>
                  </a:lnTo>
                  <a:lnTo>
                    <a:pt x="1052" y="314"/>
                  </a:lnTo>
                  <a:lnTo>
                    <a:pt x="1074" y="313"/>
                  </a:lnTo>
                  <a:lnTo>
                    <a:pt x="1094" y="310"/>
                  </a:lnTo>
                  <a:lnTo>
                    <a:pt x="1113" y="306"/>
                  </a:lnTo>
                  <a:lnTo>
                    <a:pt x="1123" y="303"/>
                  </a:lnTo>
                  <a:lnTo>
                    <a:pt x="1132" y="300"/>
                  </a:lnTo>
                  <a:lnTo>
                    <a:pt x="1140" y="295"/>
                  </a:lnTo>
                  <a:lnTo>
                    <a:pt x="1148" y="290"/>
                  </a:lnTo>
                  <a:lnTo>
                    <a:pt x="1156" y="284"/>
                  </a:lnTo>
                  <a:lnTo>
                    <a:pt x="1163" y="278"/>
                  </a:lnTo>
                  <a:lnTo>
                    <a:pt x="1169" y="271"/>
                  </a:lnTo>
                  <a:lnTo>
                    <a:pt x="1174" y="262"/>
                  </a:lnTo>
                  <a:lnTo>
                    <a:pt x="1174" y="262"/>
                  </a:lnTo>
                  <a:lnTo>
                    <a:pt x="1178" y="255"/>
                  </a:lnTo>
                  <a:lnTo>
                    <a:pt x="1181" y="247"/>
                  </a:lnTo>
                  <a:lnTo>
                    <a:pt x="1183" y="239"/>
                  </a:lnTo>
                  <a:lnTo>
                    <a:pt x="1184" y="231"/>
                  </a:lnTo>
                  <a:lnTo>
                    <a:pt x="1184" y="223"/>
                  </a:lnTo>
                  <a:lnTo>
                    <a:pt x="1183" y="216"/>
                  </a:lnTo>
                  <a:lnTo>
                    <a:pt x="1180" y="200"/>
                  </a:lnTo>
                  <a:lnTo>
                    <a:pt x="1180" y="200"/>
                  </a:lnTo>
                  <a:lnTo>
                    <a:pt x="1178" y="187"/>
                  </a:lnTo>
                  <a:lnTo>
                    <a:pt x="1177" y="173"/>
                  </a:lnTo>
                  <a:lnTo>
                    <a:pt x="1177" y="81"/>
                  </a:lnTo>
                  <a:lnTo>
                    <a:pt x="1176" y="80"/>
                  </a:lnTo>
                  <a:lnTo>
                    <a:pt x="1176" y="80"/>
                  </a:lnTo>
                  <a:lnTo>
                    <a:pt x="1173" y="74"/>
                  </a:lnTo>
                  <a:lnTo>
                    <a:pt x="1172" y="68"/>
                  </a:lnTo>
                  <a:lnTo>
                    <a:pt x="1171" y="64"/>
                  </a:lnTo>
                  <a:lnTo>
                    <a:pt x="1166" y="63"/>
                  </a:lnTo>
                  <a:lnTo>
                    <a:pt x="1166" y="63"/>
                  </a:lnTo>
                  <a:lnTo>
                    <a:pt x="1160" y="63"/>
                  </a:lnTo>
                  <a:lnTo>
                    <a:pt x="949" y="63"/>
                  </a:lnTo>
                  <a:lnTo>
                    <a:pt x="949" y="68"/>
                  </a:lnTo>
                  <a:lnTo>
                    <a:pt x="949" y="68"/>
                  </a:lnTo>
                  <a:lnTo>
                    <a:pt x="945" y="86"/>
                  </a:lnTo>
                  <a:lnTo>
                    <a:pt x="939" y="103"/>
                  </a:lnTo>
                  <a:lnTo>
                    <a:pt x="930" y="119"/>
                  </a:lnTo>
                  <a:lnTo>
                    <a:pt x="921" y="134"/>
                  </a:lnTo>
                  <a:lnTo>
                    <a:pt x="909" y="148"/>
                  </a:lnTo>
                  <a:lnTo>
                    <a:pt x="895" y="160"/>
                  </a:lnTo>
                  <a:lnTo>
                    <a:pt x="880" y="172"/>
                  </a:lnTo>
                  <a:lnTo>
                    <a:pt x="862" y="182"/>
                  </a:lnTo>
                  <a:lnTo>
                    <a:pt x="843" y="191"/>
                  </a:lnTo>
                  <a:lnTo>
                    <a:pt x="822" y="199"/>
                  </a:lnTo>
                  <a:lnTo>
                    <a:pt x="798" y="206"/>
                  </a:lnTo>
                  <a:lnTo>
                    <a:pt x="773" y="211"/>
                  </a:lnTo>
                  <a:lnTo>
                    <a:pt x="747" y="216"/>
                  </a:lnTo>
                  <a:lnTo>
                    <a:pt x="718" y="219"/>
                  </a:lnTo>
                  <a:lnTo>
                    <a:pt x="687" y="221"/>
                  </a:lnTo>
                  <a:lnTo>
                    <a:pt x="655" y="221"/>
                  </a:lnTo>
                  <a:lnTo>
                    <a:pt x="655" y="221"/>
                  </a:lnTo>
                  <a:lnTo>
                    <a:pt x="628" y="222"/>
                  </a:lnTo>
                  <a:lnTo>
                    <a:pt x="628" y="222"/>
                  </a:lnTo>
                  <a:lnTo>
                    <a:pt x="597" y="222"/>
                  </a:lnTo>
                  <a:lnTo>
                    <a:pt x="597" y="222"/>
                  </a:lnTo>
                  <a:lnTo>
                    <a:pt x="574" y="222"/>
                  </a:lnTo>
                  <a:lnTo>
                    <a:pt x="555" y="220"/>
                  </a:lnTo>
                  <a:lnTo>
                    <a:pt x="555" y="220"/>
                  </a:lnTo>
                  <a:lnTo>
                    <a:pt x="530" y="219"/>
                  </a:lnTo>
                  <a:lnTo>
                    <a:pt x="530" y="219"/>
                  </a:lnTo>
                  <a:lnTo>
                    <a:pt x="505" y="217"/>
                  </a:lnTo>
                  <a:lnTo>
                    <a:pt x="494" y="215"/>
                  </a:lnTo>
                  <a:lnTo>
                    <a:pt x="482" y="213"/>
                  </a:lnTo>
                  <a:lnTo>
                    <a:pt x="482" y="213"/>
                  </a:lnTo>
                  <a:lnTo>
                    <a:pt x="474" y="210"/>
                  </a:lnTo>
                  <a:lnTo>
                    <a:pt x="466" y="209"/>
                  </a:lnTo>
                  <a:lnTo>
                    <a:pt x="449" y="208"/>
                  </a:lnTo>
                  <a:lnTo>
                    <a:pt x="449" y="208"/>
                  </a:lnTo>
                  <a:lnTo>
                    <a:pt x="433" y="208"/>
                  </a:lnTo>
                  <a:lnTo>
                    <a:pt x="424" y="206"/>
                  </a:lnTo>
                  <a:lnTo>
                    <a:pt x="417" y="204"/>
                  </a:lnTo>
                  <a:lnTo>
                    <a:pt x="417" y="204"/>
                  </a:lnTo>
                  <a:lnTo>
                    <a:pt x="394" y="194"/>
                  </a:lnTo>
                  <a:lnTo>
                    <a:pt x="371" y="182"/>
                  </a:lnTo>
                  <a:lnTo>
                    <a:pt x="359" y="175"/>
                  </a:lnTo>
                  <a:lnTo>
                    <a:pt x="348" y="166"/>
                  </a:lnTo>
                  <a:lnTo>
                    <a:pt x="337" y="158"/>
                  </a:lnTo>
                  <a:lnTo>
                    <a:pt x="326" y="149"/>
                  </a:lnTo>
                  <a:lnTo>
                    <a:pt x="315" y="140"/>
                  </a:lnTo>
                  <a:lnTo>
                    <a:pt x="306" y="129"/>
                  </a:lnTo>
                  <a:lnTo>
                    <a:pt x="296" y="118"/>
                  </a:lnTo>
                  <a:lnTo>
                    <a:pt x="288" y="106"/>
                  </a:lnTo>
                  <a:lnTo>
                    <a:pt x="281" y="94"/>
                  </a:lnTo>
                  <a:lnTo>
                    <a:pt x="275" y="82"/>
                  </a:lnTo>
                  <a:lnTo>
                    <a:pt x="269" y="68"/>
                  </a:lnTo>
                  <a:lnTo>
                    <a:pt x="265" y="55"/>
                  </a:lnTo>
                  <a:lnTo>
                    <a:pt x="264" y="51"/>
                  </a:lnTo>
                  <a:lnTo>
                    <a:pt x="47" y="51"/>
                  </a:lnTo>
                  <a:lnTo>
                    <a:pt x="47" y="56"/>
                  </a:lnTo>
                  <a:lnTo>
                    <a:pt x="47" y="56"/>
                  </a:lnTo>
                  <a:lnTo>
                    <a:pt x="47" y="96"/>
                  </a:lnTo>
                  <a:lnTo>
                    <a:pt x="47" y="96"/>
                  </a:lnTo>
                  <a:lnTo>
                    <a:pt x="48" y="164"/>
                  </a:lnTo>
                  <a:lnTo>
                    <a:pt x="47" y="198"/>
                  </a:lnTo>
                  <a:lnTo>
                    <a:pt x="46" y="232"/>
                  </a:lnTo>
                  <a:lnTo>
                    <a:pt x="46" y="232"/>
                  </a:lnTo>
                  <a:lnTo>
                    <a:pt x="46" y="245"/>
                  </a:lnTo>
                  <a:lnTo>
                    <a:pt x="47" y="257"/>
                  </a:lnTo>
                  <a:lnTo>
                    <a:pt x="48" y="269"/>
                  </a:lnTo>
                  <a:lnTo>
                    <a:pt x="53" y="279"/>
                  </a:lnTo>
                  <a:lnTo>
                    <a:pt x="56" y="284"/>
                  </a:lnTo>
                  <a:lnTo>
                    <a:pt x="59" y="288"/>
                  </a:lnTo>
                  <a:lnTo>
                    <a:pt x="63" y="292"/>
                  </a:lnTo>
                  <a:lnTo>
                    <a:pt x="68" y="297"/>
                  </a:lnTo>
                  <a:lnTo>
                    <a:pt x="73" y="300"/>
                  </a:lnTo>
                  <a:lnTo>
                    <a:pt x="79" y="302"/>
                  </a:lnTo>
                  <a:lnTo>
                    <a:pt x="88" y="305"/>
                  </a:lnTo>
                  <a:lnTo>
                    <a:pt x="96" y="306"/>
                  </a:lnTo>
                  <a:lnTo>
                    <a:pt x="96" y="306"/>
                  </a:lnTo>
                  <a:lnTo>
                    <a:pt x="117" y="309"/>
                  </a:lnTo>
                  <a:lnTo>
                    <a:pt x="141" y="310"/>
                  </a:lnTo>
                  <a:lnTo>
                    <a:pt x="141" y="310"/>
                  </a:lnTo>
                  <a:lnTo>
                    <a:pt x="172" y="309"/>
                  </a:lnTo>
                  <a:lnTo>
                    <a:pt x="172" y="309"/>
                  </a:lnTo>
                  <a:lnTo>
                    <a:pt x="201" y="308"/>
                  </a:lnTo>
                  <a:lnTo>
                    <a:pt x="423" y="308"/>
                  </a:lnTo>
                  <a:lnTo>
                    <a:pt x="423" y="308"/>
                  </a:lnTo>
                  <a:lnTo>
                    <a:pt x="463" y="309"/>
                  </a:lnTo>
                  <a:lnTo>
                    <a:pt x="503" y="311"/>
                  </a:lnTo>
                  <a:lnTo>
                    <a:pt x="503" y="311"/>
                  </a:lnTo>
                  <a:lnTo>
                    <a:pt x="542" y="313"/>
                  </a:lnTo>
                  <a:lnTo>
                    <a:pt x="582" y="314"/>
                  </a:lnTo>
                  <a:lnTo>
                    <a:pt x="582" y="314"/>
                  </a:lnTo>
                  <a:lnTo>
                    <a:pt x="613" y="313"/>
                  </a:lnTo>
                  <a:lnTo>
                    <a:pt x="613" y="313"/>
                  </a:lnTo>
                  <a:lnTo>
                    <a:pt x="637" y="312"/>
                  </a:lnTo>
                  <a:lnTo>
                    <a:pt x="637" y="3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2" name="chenying0907 700"/>
            <p:cNvSpPr>
              <a:spLocks/>
            </p:cNvSpPr>
            <p:nvPr/>
          </p:nvSpPr>
          <p:spPr bwMode="auto">
            <a:xfrm>
              <a:off x="3336926" y="4749800"/>
              <a:ext cx="66675" cy="52388"/>
            </a:xfrm>
            <a:custGeom>
              <a:avLst/>
              <a:gdLst/>
              <a:ahLst/>
              <a:cxnLst>
                <a:cxn ang="0">
                  <a:pos x="70" y="100"/>
                </a:cxn>
                <a:cxn ang="0">
                  <a:pos x="57" y="98"/>
                </a:cxn>
                <a:cxn ang="0">
                  <a:pos x="34" y="89"/>
                </a:cxn>
                <a:cxn ang="0">
                  <a:pos x="24" y="82"/>
                </a:cxn>
                <a:cxn ang="0">
                  <a:pos x="16" y="72"/>
                </a:cxn>
                <a:cxn ang="0">
                  <a:pos x="9" y="60"/>
                </a:cxn>
                <a:cxn ang="0">
                  <a:pos x="7" y="55"/>
                </a:cxn>
                <a:cxn ang="0">
                  <a:pos x="3" y="44"/>
                </a:cxn>
                <a:cxn ang="0">
                  <a:pos x="1" y="41"/>
                </a:cxn>
                <a:cxn ang="0">
                  <a:pos x="0" y="33"/>
                </a:cxn>
                <a:cxn ang="0">
                  <a:pos x="0" y="30"/>
                </a:cxn>
                <a:cxn ang="0">
                  <a:pos x="4" y="20"/>
                </a:cxn>
                <a:cxn ang="0">
                  <a:pos x="11" y="14"/>
                </a:cxn>
                <a:cxn ang="0">
                  <a:pos x="16" y="12"/>
                </a:cxn>
                <a:cxn ang="0">
                  <a:pos x="23" y="11"/>
                </a:cxn>
                <a:cxn ang="0">
                  <a:pos x="24" y="10"/>
                </a:cxn>
                <a:cxn ang="0">
                  <a:pos x="31" y="5"/>
                </a:cxn>
                <a:cxn ang="0">
                  <a:pos x="39" y="4"/>
                </a:cxn>
                <a:cxn ang="0">
                  <a:pos x="51" y="4"/>
                </a:cxn>
                <a:cxn ang="0">
                  <a:pos x="72" y="2"/>
                </a:cxn>
                <a:cxn ang="0">
                  <a:pos x="83" y="0"/>
                </a:cxn>
                <a:cxn ang="0">
                  <a:pos x="93" y="0"/>
                </a:cxn>
                <a:cxn ang="0">
                  <a:pos x="108" y="1"/>
                </a:cxn>
                <a:cxn ang="0">
                  <a:pos x="113" y="3"/>
                </a:cxn>
                <a:cxn ang="0">
                  <a:pos x="122" y="12"/>
                </a:cxn>
                <a:cxn ang="0">
                  <a:pos x="124" y="17"/>
                </a:cxn>
                <a:cxn ang="0">
                  <a:pos x="125" y="34"/>
                </a:cxn>
                <a:cxn ang="0">
                  <a:pos x="122" y="52"/>
                </a:cxn>
                <a:cxn ang="0">
                  <a:pos x="115" y="68"/>
                </a:cxn>
                <a:cxn ang="0">
                  <a:pos x="106" y="83"/>
                </a:cxn>
                <a:cxn ang="0">
                  <a:pos x="100" y="88"/>
                </a:cxn>
                <a:cxn ang="0">
                  <a:pos x="87" y="96"/>
                </a:cxn>
                <a:cxn ang="0">
                  <a:pos x="76" y="99"/>
                </a:cxn>
                <a:cxn ang="0">
                  <a:pos x="70" y="100"/>
                </a:cxn>
              </a:cxnLst>
              <a:rect l="0" t="0" r="r" b="b"/>
              <a:pathLst>
                <a:path w="125" h="100">
                  <a:moveTo>
                    <a:pt x="70" y="100"/>
                  </a:moveTo>
                  <a:lnTo>
                    <a:pt x="70" y="100"/>
                  </a:lnTo>
                  <a:lnTo>
                    <a:pt x="64" y="99"/>
                  </a:lnTo>
                  <a:lnTo>
                    <a:pt x="57" y="98"/>
                  </a:lnTo>
                  <a:lnTo>
                    <a:pt x="45" y="95"/>
                  </a:lnTo>
                  <a:lnTo>
                    <a:pt x="34" y="89"/>
                  </a:lnTo>
                  <a:lnTo>
                    <a:pt x="29" y="86"/>
                  </a:lnTo>
                  <a:lnTo>
                    <a:pt x="24" y="82"/>
                  </a:lnTo>
                  <a:lnTo>
                    <a:pt x="24" y="82"/>
                  </a:lnTo>
                  <a:lnTo>
                    <a:pt x="16" y="72"/>
                  </a:lnTo>
                  <a:lnTo>
                    <a:pt x="9" y="60"/>
                  </a:lnTo>
                  <a:lnTo>
                    <a:pt x="9" y="60"/>
                  </a:lnTo>
                  <a:lnTo>
                    <a:pt x="7" y="55"/>
                  </a:lnTo>
                  <a:lnTo>
                    <a:pt x="7" y="55"/>
                  </a:lnTo>
                  <a:lnTo>
                    <a:pt x="6" y="50"/>
                  </a:lnTo>
                  <a:lnTo>
                    <a:pt x="3" y="44"/>
                  </a:lnTo>
                  <a:lnTo>
                    <a:pt x="3" y="44"/>
                  </a:lnTo>
                  <a:lnTo>
                    <a:pt x="1" y="41"/>
                  </a:lnTo>
                  <a:lnTo>
                    <a:pt x="0" y="37"/>
                  </a:lnTo>
                  <a:lnTo>
                    <a:pt x="0" y="33"/>
                  </a:lnTo>
                  <a:lnTo>
                    <a:pt x="0" y="30"/>
                  </a:lnTo>
                  <a:lnTo>
                    <a:pt x="0" y="30"/>
                  </a:lnTo>
                  <a:lnTo>
                    <a:pt x="2" y="25"/>
                  </a:lnTo>
                  <a:lnTo>
                    <a:pt x="4" y="20"/>
                  </a:lnTo>
                  <a:lnTo>
                    <a:pt x="7" y="17"/>
                  </a:lnTo>
                  <a:lnTo>
                    <a:pt x="11" y="14"/>
                  </a:lnTo>
                  <a:lnTo>
                    <a:pt x="11" y="14"/>
                  </a:lnTo>
                  <a:lnTo>
                    <a:pt x="16" y="12"/>
                  </a:lnTo>
                  <a:lnTo>
                    <a:pt x="21" y="11"/>
                  </a:lnTo>
                  <a:lnTo>
                    <a:pt x="23" y="11"/>
                  </a:lnTo>
                  <a:lnTo>
                    <a:pt x="24" y="10"/>
                  </a:lnTo>
                  <a:lnTo>
                    <a:pt x="24" y="10"/>
                  </a:lnTo>
                  <a:lnTo>
                    <a:pt x="28" y="8"/>
                  </a:lnTo>
                  <a:lnTo>
                    <a:pt x="31" y="5"/>
                  </a:lnTo>
                  <a:lnTo>
                    <a:pt x="35" y="4"/>
                  </a:lnTo>
                  <a:lnTo>
                    <a:pt x="39" y="4"/>
                  </a:lnTo>
                  <a:lnTo>
                    <a:pt x="51" y="4"/>
                  </a:lnTo>
                  <a:lnTo>
                    <a:pt x="51" y="4"/>
                  </a:lnTo>
                  <a:lnTo>
                    <a:pt x="62" y="4"/>
                  </a:lnTo>
                  <a:lnTo>
                    <a:pt x="72" y="2"/>
                  </a:lnTo>
                  <a:lnTo>
                    <a:pt x="72" y="2"/>
                  </a:lnTo>
                  <a:lnTo>
                    <a:pt x="83" y="0"/>
                  </a:lnTo>
                  <a:lnTo>
                    <a:pt x="93" y="0"/>
                  </a:lnTo>
                  <a:lnTo>
                    <a:pt x="93" y="0"/>
                  </a:lnTo>
                  <a:lnTo>
                    <a:pt x="100" y="0"/>
                  </a:lnTo>
                  <a:lnTo>
                    <a:pt x="108" y="1"/>
                  </a:lnTo>
                  <a:lnTo>
                    <a:pt x="108" y="1"/>
                  </a:lnTo>
                  <a:lnTo>
                    <a:pt x="113" y="3"/>
                  </a:lnTo>
                  <a:lnTo>
                    <a:pt x="117" y="8"/>
                  </a:lnTo>
                  <a:lnTo>
                    <a:pt x="122" y="12"/>
                  </a:lnTo>
                  <a:lnTo>
                    <a:pt x="124" y="17"/>
                  </a:lnTo>
                  <a:lnTo>
                    <a:pt x="124" y="17"/>
                  </a:lnTo>
                  <a:lnTo>
                    <a:pt x="125" y="25"/>
                  </a:lnTo>
                  <a:lnTo>
                    <a:pt x="125" y="34"/>
                  </a:lnTo>
                  <a:lnTo>
                    <a:pt x="124" y="43"/>
                  </a:lnTo>
                  <a:lnTo>
                    <a:pt x="122" y="52"/>
                  </a:lnTo>
                  <a:lnTo>
                    <a:pt x="118" y="60"/>
                  </a:lnTo>
                  <a:lnTo>
                    <a:pt x="115" y="68"/>
                  </a:lnTo>
                  <a:lnTo>
                    <a:pt x="110" y="76"/>
                  </a:lnTo>
                  <a:lnTo>
                    <a:pt x="106" y="83"/>
                  </a:lnTo>
                  <a:lnTo>
                    <a:pt x="106" y="83"/>
                  </a:lnTo>
                  <a:lnTo>
                    <a:pt x="100" y="88"/>
                  </a:lnTo>
                  <a:lnTo>
                    <a:pt x="92" y="94"/>
                  </a:lnTo>
                  <a:lnTo>
                    <a:pt x="87" y="96"/>
                  </a:lnTo>
                  <a:lnTo>
                    <a:pt x="82" y="98"/>
                  </a:lnTo>
                  <a:lnTo>
                    <a:pt x="76" y="99"/>
                  </a:lnTo>
                  <a:lnTo>
                    <a:pt x="70" y="100"/>
                  </a:lnTo>
                  <a:lnTo>
                    <a:pt x="70"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3" name="chenying0907 701"/>
            <p:cNvSpPr>
              <a:spLocks/>
            </p:cNvSpPr>
            <p:nvPr/>
          </p:nvSpPr>
          <p:spPr bwMode="auto">
            <a:xfrm>
              <a:off x="3794126" y="4754563"/>
              <a:ext cx="53975" cy="49213"/>
            </a:xfrm>
            <a:custGeom>
              <a:avLst/>
              <a:gdLst/>
              <a:ahLst/>
              <a:cxnLst>
                <a:cxn ang="0">
                  <a:pos x="53" y="93"/>
                </a:cxn>
                <a:cxn ang="0">
                  <a:pos x="53" y="93"/>
                </a:cxn>
                <a:cxn ang="0">
                  <a:pos x="42" y="91"/>
                </a:cxn>
                <a:cxn ang="0">
                  <a:pos x="33" y="88"/>
                </a:cxn>
                <a:cxn ang="0">
                  <a:pos x="24" y="84"/>
                </a:cxn>
                <a:cxn ang="0">
                  <a:pos x="16" y="78"/>
                </a:cxn>
                <a:cxn ang="0">
                  <a:pos x="16" y="78"/>
                </a:cxn>
                <a:cxn ang="0">
                  <a:pos x="10" y="73"/>
                </a:cxn>
                <a:cxn ang="0">
                  <a:pos x="7" y="67"/>
                </a:cxn>
                <a:cxn ang="0">
                  <a:pos x="4" y="60"/>
                </a:cxn>
                <a:cxn ang="0">
                  <a:pos x="2" y="53"/>
                </a:cxn>
                <a:cxn ang="0">
                  <a:pos x="1" y="46"/>
                </a:cxn>
                <a:cxn ang="0">
                  <a:pos x="0" y="39"/>
                </a:cxn>
                <a:cxn ang="0">
                  <a:pos x="0" y="21"/>
                </a:cxn>
                <a:cxn ang="0">
                  <a:pos x="0" y="21"/>
                </a:cxn>
                <a:cxn ang="0">
                  <a:pos x="0" y="16"/>
                </a:cxn>
                <a:cxn ang="0">
                  <a:pos x="2" y="11"/>
                </a:cxn>
                <a:cxn ang="0">
                  <a:pos x="4" y="8"/>
                </a:cxn>
                <a:cxn ang="0">
                  <a:pos x="7" y="5"/>
                </a:cxn>
                <a:cxn ang="0">
                  <a:pos x="10" y="3"/>
                </a:cxn>
                <a:cxn ang="0">
                  <a:pos x="15" y="1"/>
                </a:cxn>
                <a:cxn ang="0">
                  <a:pos x="19" y="0"/>
                </a:cxn>
                <a:cxn ang="0">
                  <a:pos x="23" y="0"/>
                </a:cxn>
                <a:cxn ang="0">
                  <a:pos x="23" y="0"/>
                </a:cxn>
                <a:cxn ang="0">
                  <a:pos x="30" y="1"/>
                </a:cxn>
                <a:cxn ang="0">
                  <a:pos x="36" y="4"/>
                </a:cxn>
                <a:cxn ang="0">
                  <a:pos x="38" y="5"/>
                </a:cxn>
                <a:cxn ang="0">
                  <a:pos x="47" y="5"/>
                </a:cxn>
                <a:cxn ang="0">
                  <a:pos x="47" y="5"/>
                </a:cxn>
                <a:cxn ang="0">
                  <a:pos x="55" y="5"/>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5"/>
                </a:cxn>
                <a:cxn ang="0">
                  <a:pos x="98" y="19"/>
                </a:cxn>
                <a:cxn ang="0">
                  <a:pos x="100" y="23"/>
                </a:cxn>
                <a:cxn ang="0">
                  <a:pos x="103" y="33"/>
                </a:cxn>
                <a:cxn ang="0">
                  <a:pos x="103" y="43"/>
                </a:cxn>
                <a:cxn ang="0">
                  <a:pos x="103" y="43"/>
                </a:cxn>
                <a:cxn ang="0">
                  <a:pos x="102" y="55"/>
                </a:cxn>
                <a:cxn ang="0">
                  <a:pos x="100" y="65"/>
                </a:cxn>
                <a:cxn ang="0">
                  <a:pos x="97" y="73"/>
                </a:cxn>
                <a:cxn ang="0">
                  <a:pos x="93" y="78"/>
                </a:cxn>
                <a:cxn ang="0">
                  <a:pos x="93" y="78"/>
                </a:cxn>
                <a:cxn ang="0">
                  <a:pos x="84" y="84"/>
                </a:cxn>
                <a:cxn ang="0">
                  <a:pos x="75" y="88"/>
                </a:cxn>
                <a:cxn ang="0">
                  <a:pos x="64" y="91"/>
                </a:cxn>
                <a:cxn ang="0">
                  <a:pos x="53" y="93"/>
                </a:cxn>
                <a:cxn ang="0">
                  <a:pos x="53" y="93"/>
                </a:cxn>
              </a:cxnLst>
              <a:rect l="0" t="0" r="r" b="b"/>
              <a:pathLst>
                <a:path w="103" h="93">
                  <a:moveTo>
                    <a:pt x="53" y="93"/>
                  </a:moveTo>
                  <a:lnTo>
                    <a:pt x="53" y="93"/>
                  </a:lnTo>
                  <a:lnTo>
                    <a:pt x="42" y="91"/>
                  </a:lnTo>
                  <a:lnTo>
                    <a:pt x="33" y="88"/>
                  </a:lnTo>
                  <a:lnTo>
                    <a:pt x="24" y="84"/>
                  </a:lnTo>
                  <a:lnTo>
                    <a:pt x="16" y="78"/>
                  </a:lnTo>
                  <a:lnTo>
                    <a:pt x="16" y="78"/>
                  </a:lnTo>
                  <a:lnTo>
                    <a:pt x="10" y="73"/>
                  </a:lnTo>
                  <a:lnTo>
                    <a:pt x="7" y="67"/>
                  </a:lnTo>
                  <a:lnTo>
                    <a:pt x="4" y="60"/>
                  </a:lnTo>
                  <a:lnTo>
                    <a:pt x="2" y="53"/>
                  </a:lnTo>
                  <a:lnTo>
                    <a:pt x="1" y="46"/>
                  </a:lnTo>
                  <a:lnTo>
                    <a:pt x="0" y="39"/>
                  </a:lnTo>
                  <a:lnTo>
                    <a:pt x="0" y="21"/>
                  </a:lnTo>
                  <a:lnTo>
                    <a:pt x="0" y="21"/>
                  </a:lnTo>
                  <a:lnTo>
                    <a:pt x="0" y="16"/>
                  </a:lnTo>
                  <a:lnTo>
                    <a:pt x="2" y="11"/>
                  </a:lnTo>
                  <a:lnTo>
                    <a:pt x="4" y="8"/>
                  </a:lnTo>
                  <a:lnTo>
                    <a:pt x="7" y="5"/>
                  </a:lnTo>
                  <a:lnTo>
                    <a:pt x="10" y="3"/>
                  </a:lnTo>
                  <a:lnTo>
                    <a:pt x="15" y="1"/>
                  </a:lnTo>
                  <a:lnTo>
                    <a:pt x="19" y="0"/>
                  </a:lnTo>
                  <a:lnTo>
                    <a:pt x="23" y="0"/>
                  </a:lnTo>
                  <a:lnTo>
                    <a:pt x="23" y="0"/>
                  </a:lnTo>
                  <a:lnTo>
                    <a:pt x="30" y="1"/>
                  </a:lnTo>
                  <a:lnTo>
                    <a:pt x="36" y="4"/>
                  </a:lnTo>
                  <a:lnTo>
                    <a:pt x="38" y="5"/>
                  </a:lnTo>
                  <a:lnTo>
                    <a:pt x="47" y="5"/>
                  </a:lnTo>
                  <a:lnTo>
                    <a:pt x="47" y="5"/>
                  </a:lnTo>
                  <a:lnTo>
                    <a:pt x="55" y="5"/>
                  </a:lnTo>
                  <a:lnTo>
                    <a:pt x="55" y="5"/>
                  </a:lnTo>
                  <a:lnTo>
                    <a:pt x="55" y="5"/>
                  </a:lnTo>
                  <a:lnTo>
                    <a:pt x="63" y="4"/>
                  </a:lnTo>
                  <a:lnTo>
                    <a:pt x="71" y="4"/>
                  </a:lnTo>
                  <a:lnTo>
                    <a:pt x="71" y="4"/>
                  </a:lnTo>
                  <a:lnTo>
                    <a:pt x="77" y="4"/>
                  </a:lnTo>
                  <a:lnTo>
                    <a:pt x="81" y="5"/>
                  </a:lnTo>
                  <a:lnTo>
                    <a:pt x="85" y="6"/>
                  </a:lnTo>
                  <a:lnTo>
                    <a:pt x="88" y="8"/>
                  </a:lnTo>
                  <a:lnTo>
                    <a:pt x="88" y="8"/>
                  </a:lnTo>
                  <a:lnTo>
                    <a:pt x="92" y="11"/>
                  </a:lnTo>
                  <a:lnTo>
                    <a:pt x="95" y="15"/>
                  </a:lnTo>
                  <a:lnTo>
                    <a:pt x="98" y="19"/>
                  </a:lnTo>
                  <a:lnTo>
                    <a:pt x="100" y="23"/>
                  </a:lnTo>
                  <a:lnTo>
                    <a:pt x="103" y="33"/>
                  </a:lnTo>
                  <a:lnTo>
                    <a:pt x="103" y="43"/>
                  </a:lnTo>
                  <a:lnTo>
                    <a:pt x="103" y="43"/>
                  </a:lnTo>
                  <a:lnTo>
                    <a:pt x="102" y="55"/>
                  </a:lnTo>
                  <a:lnTo>
                    <a:pt x="100" y="65"/>
                  </a:lnTo>
                  <a:lnTo>
                    <a:pt x="97" y="73"/>
                  </a:lnTo>
                  <a:lnTo>
                    <a:pt x="93" y="78"/>
                  </a:lnTo>
                  <a:lnTo>
                    <a:pt x="93" y="78"/>
                  </a:lnTo>
                  <a:lnTo>
                    <a:pt x="84" y="84"/>
                  </a:lnTo>
                  <a:lnTo>
                    <a:pt x="75" y="88"/>
                  </a:lnTo>
                  <a:lnTo>
                    <a:pt x="64" y="91"/>
                  </a:lnTo>
                  <a:lnTo>
                    <a:pt x="53" y="93"/>
                  </a:lnTo>
                  <a:lnTo>
                    <a:pt x="53" y="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4" name="chenying0907 702"/>
            <p:cNvSpPr>
              <a:spLocks noEditPoints="1"/>
            </p:cNvSpPr>
            <p:nvPr/>
          </p:nvSpPr>
          <p:spPr bwMode="auto">
            <a:xfrm>
              <a:off x="3273426" y="4375150"/>
              <a:ext cx="650875" cy="193675"/>
            </a:xfrm>
            <a:custGeom>
              <a:avLst/>
              <a:gdLst/>
              <a:ahLst/>
              <a:cxnLst>
                <a:cxn ang="0">
                  <a:pos x="742" y="362"/>
                </a:cxn>
                <a:cxn ang="0">
                  <a:pos x="612" y="359"/>
                </a:cxn>
                <a:cxn ang="0">
                  <a:pos x="524" y="355"/>
                </a:cxn>
                <a:cxn ang="0">
                  <a:pos x="138" y="356"/>
                </a:cxn>
                <a:cxn ang="0">
                  <a:pos x="72" y="347"/>
                </a:cxn>
                <a:cxn ang="0">
                  <a:pos x="23" y="321"/>
                </a:cxn>
                <a:cxn ang="0">
                  <a:pos x="1" y="276"/>
                </a:cxn>
                <a:cxn ang="0">
                  <a:pos x="2" y="41"/>
                </a:cxn>
                <a:cxn ang="0">
                  <a:pos x="10" y="22"/>
                </a:cxn>
                <a:cxn ang="0">
                  <a:pos x="26" y="6"/>
                </a:cxn>
                <a:cxn ang="0">
                  <a:pos x="284" y="0"/>
                </a:cxn>
                <a:cxn ang="0">
                  <a:pos x="302" y="8"/>
                </a:cxn>
                <a:cxn ang="0">
                  <a:pos x="309" y="38"/>
                </a:cxn>
                <a:cxn ang="0">
                  <a:pos x="355" y="116"/>
                </a:cxn>
                <a:cxn ang="0">
                  <a:pos x="420" y="155"/>
                </a:cxn>
                <a:cxn ang="0">
                  <a:pos x="522" y="172"/>
                </a:cxn>
                <a:cxn ang="0">
                  <a:pos x="664" y="176"/>
                </a:cxn>
                <a:cxn ang="0">
                  <a:pos x="795" y="162"/>
                </a:cxn>
                <a:cxn ang="0">
                  <a:pos x="873" y="121"/>
                </a:cxn>
                <a:cxn ang="0">
                  <a:pos x="902" y="69"/>
                </a:cxn>
                <a:cxn ang="0">
                  <a:pos x="908" y="25"/>
                </a:cxn>
                <a:cxn ang="0">
                  <a:pos x="924" y="12"/>
                </a:cxn>
                <a:cxn ang="0">
                  <a:pos x="946" y="14"/>
                </a:cxn>
                <a:cxn ang="0">
                  <a:pos x="1173" y="19"/>
                </a:cxn>
                <a:cxn ang="0">
                  <a:pos x="1211" y="39"/>
                </a:cxn>
                <a:cxn ang="0">
                  <a:pos x="1220" y="61"/>
                </a:cxn>
                <a:cxn ang="0">
                  <a:pos x="1223" y="104"/>
                </a:cxn>
                <a:cxn ang="0">
                  <a:pos x="1228" y="216"/>
                </a:cxn>
                <a:cxn ang="0">
                  <a:pos x="1219" y="275"/>
                </a:cxn>
                <a:cxn ang="0">
                  <a:pos x="1189" y="318"/>
                </a:cxn>
                <a:cxn ang="0">
                  <a:pos x="1141" y="346"/>
                </a:cxn>
                <a:cxn ang="0">
                  <a:pos x="1068" y="359"/>
                </a:cxn>
                <a:cxn ang="0">
                  <a:pos x="1024" y="364"/>
                </a:cxn>
                <a:cxn ang="0">
                  <a:pos x="941" y="360"/>
                </a:cxn>
                <a:cxn ang="0">
                  <a:pos x="840" y="366"/>
                </a:cxn>
                <a:cxn ang="0">
                  <a:pos x="725" y="317"/>
                </a:cxn>
                <a:cxn ang="0">
                  <a:pos x="906" y="318"/>
                </a:cxn>
                <a:cxn ang="0">
                  <a:pos x="1014" y="315"/>
                </a:cxn>
                <a:cxn ang="0">
                  <a:pos x="1113" y="306"/>
                </a:cxn>
                <a:cxn ang="0">
                  <a:pos x="1163" y="279"/>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4"/>
                </a:cxn>
                <a:cxn ang="0">
                  <a:pos x="296" y="118"/>
                </a:cxn>
                <a:cxn ang="0">
                  <a:pos x="264" y="50"/>
                </a:cxn>
                <a:cxn ang="0">
                  <a:pos x="48" y="165"/>
                </a:cxn>
                <a:cxn ang="0">
                  <a:pos x="48" y="269"/>
                </a:cxn>
                <a:cxn ang="0">
                  <a:pos x="73" y="299"/>
                </a:cxn>
                <a:cxn ang="0">
                  <a:pos x="141" y="310"/>
                </a:cxn>
                <a:cxn ang="0">
                  <a:pos x="423" y="308"/>
                </a:cxn>
                <a:cxn ang="0">
                  <a:pos x="582" y="314"/>
                </a:cxn>
              </a:cxnLst>
              <a:rect l="0" t="0" r="r" b="b"/>
              <a:pathLst>
                <a:path w="1229" h="366">
                  <a:moveTo>
                    <a:pt x="840" y="366"/>
                  </a:moveTo>
                  <a:lnTo>
                    <a:pt x="840" y="366"/>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2"/>
                  </a:lnTo>
                  <a:lnTo>
                    <a:pt x="95" y="352"/>
                  </a:lnTo>
                  <a:lnTo>
                    <a:pt x="84" y="350"/>
                  </a:lnTo>
                  <a:lnTo>
                    <a:pt x="72" y="347"/>
                  </a:lnTo>
                  <a:lnTo>
                    <a:pt x="62" y="344"/>
                  </a:lnTo>
                  <a:lnTo>
                    <a:pt x="53" y="341"/>
                  </a:lnTo>
                  <a:lnTo>
                    <a:pt x="44" y="336"/>
                  </a:lnTo>
                  <a:lnTo>
                    <a:pt x="36" y="331"/>
                  </a:lnTo>
                  <a:lnTo>
                    <a:pt x="29" y="326"/>
                  </a:lnTo>
                  <a:lnTo>
                    <a:pt x="23" y="321"/>
                  </a:lnTo>
                  <a:lnTo>
                    <a:pt x="17" y="315"/>
                  </a:lnTo>
                  <a:lnTo>
                    <a:pt x="12" y="307"/>
                  </a:lnTo>
                  <a:lnTo>
                    <a:pt x="9" y="300"/>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4"/>
                  </a:lnTo>
                  <a:lnTo>
                    <a:pt x="9" y="23"/>
                  </a:lnTo>
                  <a:lnTo>
                    <a:pt x="10" y="22"/>
                  </a:lnTo>
                  <a:lnTo>
                    <a:pt x="10" y="22"/>
                  </a:lnTo>
                  <a:lnTo>
                    <a:pt x="11" y="17"/>
                  </a:lnTo>
                  <a:lnTo>
                    <a:pt x="14" y="12"/>
                  </a:lnTo>
                  <a:lnTo>
                    <a:pt x="17" y="9"/>
                  </a:lnTo>
                  <a:lnTo>
                    <a:pt x="20" y="7"/>
                  </a:lnTo>
                  <a:lnTo>
                    <a:pt x="26" y="6"/>
                  </a:lnTo>
                  <a:lnTo>
                    <a:pt x="31" y="5"/>
                  </a:lnTo>
                  <a:lnTo>
                    <a:pt x="268" y="5"/>
                  </a:lnTo>
                  <a:lnTo>
                    <a:pt x="269" y="4"/>
                  </a:lnTo>
                  <a:lnTo>
                    <a:pt x="269" y="4"/>
                  </a:lnTo>
                  <a:lnTo>
                    <a:pt x="277" y="1"/>
                  </a:lnTo>
                  <a:lnTo>
                    <a:pt x="284" y="0"/>
                  </a:lnTo>
                  <a:lnTo>
                    <a:pt x="284" y="0"/>
                  </a:lnTo>
                  <a:lnTo>
                    <a:pt x="288" y="0"/>
                  </a:lnTo>
                  <a:lnTo>
                    <a:pt x="292" y="1"/>
                  </a:lnTo>
                  <a:lnTo>
                    <a:pt x="296" y="3"/>
                  </a:lnTo>
                  <a:lnTo>
                    <a:pt x="299" y="5"/>
                  </a:lnTo>
                  <a:lnTo>
                    <a:pt x="302" y="8"/>
                  </a:lnTo>
                  <a:lnTo>
                    <a:pt x="305" y="12"/>
                  </a:lnTo>
                  <a:lnTo>
                    <a:pt x="306" y="16"/>
                  </a:lnTo>
                  <a:lnTo>
                    <a:pt x="307" y="21"/>
                  </a:lnTo>
                  <a:lnTo>
                    <a:pt x="307" y="21"/>
                  </a:lnTo>
                  <a:lnTo>
                    <a:pt x="307" y="30"/>
                  </a:lnTo>
                  <a:lnTo>
                    <a:pt x="309" y="38"/>
                  </a:lnTo>
                  <a:lnTo>
                    <a:pt x="311" y="47"/>
                  </a:lnTo>
                  <a:lnTo>
                    <a:pt x="313" y="55"/>
                  </a:lnTo>
                  <a:lnTo>
                    <a:pt x="321" y="72"/>
                  </a:lnTo>
                  <a:lnTo>
                    <a:pt x="330" y="87"/>
                  </a:lnTo>
                  <a:lnTo>
                    <a:pt x="343" y="103"/>
                  </a:lnTo>
                  <a:lnTo>
                    <a:pt x="355" y="116"/>
                  </a:lnTo>
                  <a:lnTo>
                    <a:pt x="369" y="128"/>
                  </a:lnTo>
                  <a:lnTo>
                    <a:pt x="383" y="138"/>
                  </a:lnTo>
                  <a:lnTo>
                    <a:pt x="383" y="138"/>
                  </a:lnTo>
                  <a:lnTo>
                    <a:pt x="395" y="144"/>
                  </a:lnTo>
                  <a:lnTo>
                    <a:pt x="408" y="149"/>
                  </a:lnTo>
                  <a:lnTo>
                    <a:pt x="420" y="155"/>
                  </a:lnTo>
                  <a:lnTo>
                    <a:pt x="433" y="158"/>
                  </a:lnTo>
                  <a:lnTo>
                    <a:pt x="458" y="163"/>
                  </a:lnTo>
                  <a:lnTo>
                    <a:pt x="484" y="167"/>
                  </a:lnTo>
                  <a:lnTo>
                    <a:pt x="495" y="169"/>
                  </a:lnTo>
                  <a:lnTo>
                    <a:pt x="495" y="169"/>
                  </a:lnTo>
                  <a:lnTo>
                    <a:pt x="522" y="172"/>
                  </a:lnTo>
                  <a:lnTo>
                    <a:pt x="552" y="174"/>
                  </a:lnTo>
                  <a:lnTo>
                    <a:pt x="584" y="176"/>
                  </a:lnTo>
                  <a:lnTo>
                    <a:pt x="620" y="176"/>
                  </a:lnTo>
                  <a:lnTo>
                    <a:pt x="620" y="176"/>
                  </a:lnTo>
                  <a:lnTo>
                    <a:pt x="664" y="176"/>
                  </a:lnTo>
                  <a:lnTo>
                    <a:pt x="664" y="176"/>
                  </a:lnTo>
                  <a:lnTo>
                    <a:pt x="697" y="175"/>
                  </a:lnTo>
                  <a:lnTo>
                    <a:pt x="716" y="174"/>
                  </a:lnTo>
                  <a:lnTo>
                    <a:pt x="735" y="172"/>
                  </a:lnTo>
                  <a:lnTo>
                    <a:pt x="755" y="170"/>
                  </a:lnTo>
                  <a:lnTo>
                    <a:pt x="776" y="167"/>
                  </a:lnTo>
                  <a:lnTo>
                    <a:pt x="795" y="162"/>
                  </a:lnTo>
                  <a:lnTo>
                    <a:pt x="815" y="156"/>
                  </a:lnTo>
                  <a:lnTo>
                    <a:pt x="833" y="148"/>
                  </a:lnTo>
                  <a:lnTo>
                    <a:pt x="851" y="139"/>
                  </a:lnTo>
                  <a:lnTo>
                    <a:pt x="858" y="133"/>
                  </a:lnTo>
                  <a:lnTo>
                    <a:pt x="866" y="128"/>
                  </a:lnTo>
                  <a:lnTo>
                    <a:pt x="873" y="121"/>
                  </a:lnTo>
                  <a:lnTo>
                    <a:pt x="880" y="114"/>
                  </a:lnTo>
                  <a:lnTo>
                    <a:pt x="885" y="106"/>
                  </a:lnTo>
                  <a:lnTo>
                    <a:pt x="890" y="98"/>
                  </a:lnTo>
                  <a:lnTo>
                    <a:pt x="895" y="90"/>
                  </a:lnTo>
                  <a:lnTo>
                    <a:pt x="898" y="79"/>
                  </a:lnTo>
                  <a:lnTo>
                    <a:pt x="902" y="69"/>
                  </a:lnTo>
                  <a:lnTo>
                    <a:pt x="904" y="59"/>
                  </a:lnTo>
                  <a:lnTo>
                    <a:pt x="906" y="46"/>
                  </a:lnTo>
                  <a:lnTo>
                    <a:pt x="906" y="34"/>
                  </a:lnTo>
                  <a:lnTo>
                    <a:pt x="906" y="34"/>
                  </a:lnTo>
                  <a:lnTo>
                    <a:pt x="907" y="30"/>
                  </a:lnTo>
                  <a:lnTo>
                    <a:pt x="908" y="25"/>
                  </a:lnTo>
                  <a:lnTo>
                    <a:pt x="910" y="21"/>
                  </a:lnTo>
                  <a:lnTo>
                    <a:pt x="913" y="18"/>
                  </a:lnTo>
                  <a:lnTo>
                    <a:pt x="913" y="18"/>
                  </a:lnTo>
                  <a:lnTo>
                    <a:pt x="916" y="15"/>
                  </a:lnTo>
                  <a:lnTo>
                    <a:pt x="920" y="13"/>
                  </a:lnTo>
                  <a:lnTo>
                    <a:pt x="924" y="12"/>
                  </a:lnTo>
                  <a:lnTo>
                    <a:pt x="928" y="11"/>
                  </a:lnTo>
                  <a:lnTo>
                    <a:pt x="935" y="11"/>
                  </a:lnTo>
                  <a:lnTo>
                    <a:pt x="935" y="11"/>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9"/>
                  </a:lnTo>
                  <a:lnTo>
                    <a:pt x="1206" y="31"/>
                  </a:lnTo>
                  <a:lnTo>
                    <a:pt x="1208" y="35"/>
                  </a:lnTo>
                  <a:lnTo>
                    <a:pt x="1211" y="39"/>
                  </a:lnTo>
                  <a:lnTo>
                    <a:pt x="1214" y="43"/>
                  </a:lnTo>
                  <a:lnTo>
                    <a:pt x="1216" y="54"/>
                  </a:lnTo>
                  <a:lnTo>
                    <a:pt x="1217" y="55"/>
                  </a:lnTo>
                  <a:lnTo>
                    <a:pt x="1218" y="57"/>
                  </a:lnTo>
                  <a:lnTo>
                    <a:pt x="1218" y="57"/>
                  </a:lnTo>
                  <a:lnTo>
                    <a:pt x="1220" y="61"/>
                  </a:lnTo>
                  <a:lnTo>
                    <a:pt x="1222" y="64"/>
                  </a:lnTo>
                  <a:lnTo>
                    <a:pt x="1223" y="68"/>
                  </a:lnTo>
                  <a:lnTo>
                    <a:pt x="1223" y="72"/>
                  </a:lnTo>
                  <a:lnTo>
                    <a:pt x="1223" y="72"/>
                  </a:lnTo>
                  <a:lnTo>
                    <a:pt x="1223" y="104"/>
                  </a:lnTo>
                  <a:lnTo>
                    <a:pt x="1223" y="104"/>
                  </a:lnTo>
                  <a:lnTo>
                    <a:pt x="1223" y="129"/>
                  </a:lnTo>
                  <a:lnTo>
                    <a:pt x="1223" y="155"/>
                  </a:lnTo>
                  <a:lnTo>
                    <a:pt x="1224" y="179"/>
                  </a:lnTo>
                  <a:lnTo>
                    <a:pt x="1227" y="204"/>
                  </a:lnTo>
                  <a:lnTo>
                    <a:pt x="1227" y="204"/>
                  </a:lnTo>
                  <a:lnTo>
                    <a:pt x="1228" y="216"/>
                  </a:lnTo>
                  <a:lnTo>
                    <a:pt x="1229" y="226"/>
                  </a:lnTo>
                  <a:lnTo>
                    <a:pt x="1229" y="236"/>
                  </a:lnTo>
                  <a:lnTo>
                    <a:pt x="1228" y="245"/>
                  </a:lnTo>
                  <a:lnTo>
                    <a:pt x="1226" y="256"/>
                  </a:lnTo>
                  <a:lnTo>
                    <a:pt x="1223" y="265"/>
                  </a:lnTo>
                  <a:lnTo>
                    <a:pt x="1219" y="275"/>
                  </a:lnTo>
                  <a:lnTo>
                    <a:pt x="1214" y="286"/>
                  </a:lnTo>
                  <a:lnTo>
                    <a:pt x="1214" y="286"/>
                  </a:lnTo>
                  <a:lnTo>
                    <a:pt x="1208" y="295"/>
                  </a:lnTo>
                  <a:lnTo>
                    <a:pt x="1203" y="303"/>
                  </a:lnTo>
                  <a:lnTo>
                    <a:pt x="1196" y="312"/>
                  </a:lnTo>
                  <a:lnTo>
                    <a:pt x="1189" y="318"/>
                  </a:lnTo>
                  <a:lnTo>
                    <a:pt x="1181" y="325"/>
                  </a:lnTo>
                  <a:lnTo>
                    <a:pt x="1173" y="331"/>
                  </a:lnTo>
                  <a:lnTo>
                    <a:pt x="1164" y="336"/>
                  </a:lnTo>
                  <a:lnTo>
                    <a:pt x="1154" y="341"/>
                  </a:lnTo>
                  <a:lnTo>
                    <a:pt x="1154" y="341"/>
                  </a:lnTo>
                  <a:lnTo>
                    <a:pt x="1141" y="346"/>
                  </a:lnTo>
                  <a:lnTo>
                    <a:pt x="1128" y="349"/>
                  </a:lnTo>
                  <a:lnTo>
                    <a:pt x="1115" y="351"/>
                  </a:lnTo>
                  <a:lnTo>
                    <a:pt x="1103" y="353"/>
                  </a:lnTo>
                  <a:lnTo>
                    <a:pt x="1103" y="353"/>
                  </a:lnTo>
                  <a:lnTo>
                    <a:pt x="1085" y="356"/>
                  </a:lnTo>
                  <a:lnTo>
                    <a:pt x="1068" y="359"/>
                  </a:lnTo>
                  <a:lnTo>
                    <a:pt x="1068" y="359"/>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5"/>
                  </a:lnTo>
                  <a:lnTo>
                    <a:pt x="840" y="366"/>
                  </a:lnTo>
                  <a:lnTo>
                    <a:pt x="840" y="366"/>
                  </a:lnTo>
                  <a:close/>
                  <a:moveTo>
                    <a:pt x="637" y="313"/>
                  </a:moveTo>
                  <a:lnTo>
                    <a:pt x="637" y="313"/>
                  </a:lnTo>
                  <a:lnTo>
                    <a:pt x="659" y="313"/>
                  </a:lnTo>
                  <a:lnTo>
                    <a:pt x="681" y="314"/>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5"/>
                  </a:lnTo>
                  <a:lnTo>
                    <a:pt x="1031" y="315"/>
                  </a:lnTo>
                  <a:lnTo>
                    <a:pt x="1052" y="315"/>
                  </a:lnTo>
                  <a:lnTo>
                    <a:pt x="1074" y="314"/>
                  </a:lnTo>
                  <a:lnTo>
                    <a:pt x="1094" y="311"/>
                  </a:lnTo>
                  <a:lnTo>
                    <a:pt x="1113" y="306"/>
                  </a:lnTo>
                  <a:lnTo>
                    <a:pt x="1123" y="303"/>
                  </a:lnTo>
                  <a:lnTo>
                    <a:pt x="1132" y="299"/>
                  </a:lnTo>
                  <a:lnTo>
                    <a:pt x="1140" y="295"/>
                  </a:lnTo>
                  <a:lnTo>
                    <a:pt x="1148" y="291"/>
                  </a:lnTo>
                  <a:lnTo>
                    <a:pt x="1156" y="285"/>
                  </a:lnTo>
                  <a:lnTo>
                    <a:pt x="1163" y="279"/>
                  </a:lnTo>
                  <a:lnTo>
                    <a:pt x="1169" y="271"/>
                  </a:lnTo>
                  <a:lnTo>
                    <a:pt x="1174" y="263"/>
                  </a:lnTo>
                  <a:lnTo>
                    <a:pt x="1174" y="263"/>
                  </a:lnTo>
                  <a:lnTo>
                    <a:pt x="1178" y="255"/>
                  </a:lnTo>
                  <a:lnTo>
                    <a:pt x="1181" y="248"/>
                  </a:lnTo>
                  <a:lnTo>
                    <a:pt x="1183" y="239"/>
                  </a:lnTo>
                  <a:lnTo>
                    <a:pt x="1184" y="232"/>
                  </a:lnTo>
                  <a:lnTo>
                    <a:pt x="1184" y="224"/>
                  </a:lnTo>
                  <a:lnTo>
                    <a:pt x="1183" y="217"/>
                  </a:lnTo>
                  <a:lnTo>
                    <a:pt x="1180" y="201"/>
                  </a:lnTo>
                  <a:lnTo>
                    <a:pt x="1180" y="201"/>
                  </a:lnTo>
                  <a:lnTo>
                    <a:pt x="1178" y="188"/>
                  </a:lnTo>
                  <a:lnTo>
                    <a:pt x="1177" y="173"/>
                  </a:lnTo>
                  <a:lnTo>
                    <a:pt x="1177" y="81"/>
                  </a:lnTo>
                  <a:lnTo>
                    <a:pt x="1176" y="80"/>
                  </a:lnTo>
                  <a:lnTo>
                    <a:pt x="1176" y="80"/>
                  </a:lnTo>
                  <a:lnTo>
                    <a:pt x="1173" y="75"/>
                  </a:lnTo>
                  <a:lnTo>
                    <a:pt x="1172" y="69"/>
                  </a:lnTo>
                  <a:lnTo>
                    <a:pt x="1171" y="64"/>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6"/>
                  </a:lnTo>
                  <a:lnTo>
                    <a:pt x="718" y="219"/>
                  </a:lnTo>
                  <a:lnTo>
                    <a:pt x="687" y="221"/>
                  </a:lnTo>
                  <a:lnTo>
                    <a:pt x="655" y="222"/>
                  </a:lnTo>
                  <a:lnTo>
                    <a:pt x="655" y="222"/>
                  </a:lnTo>
                  <a:lnTo>
                    <a:pt x="628" y="223"/>
                  </a:lnTo>
                  <a:lnTo>
                    <a:pt x="628" y="223"/>
                  </a:lnTo>
                  <a:lnTo>
                    <a:pt x="597" y="223"/>
                  </a:lnTo>
                  <a:lnTo>
                    <a:pt x="597" y="223"/>
                  </a:lnTo>
                  <a:lnTo>
                    <a:pt x="574" y="222"/>
                  </a:lnTo>
                  <a:lnTo>
                    <a:pt x="555" y="221"/>
                  </a:lnTo>
                  <a:lnTo>
                    <a:pt x="555" y="221"/>
                  </a:lnTo>
                  <a:lnTo>
                    <a:pt x="530" y="219"/>
                  </a:lnTo>
                  <a:lnTo>
                    <a:pt x="530" y="219"/>
                  </a:lnTo>
                  <a:lnTo>
                    <a:pt x="505" y="218"/>
                  </a:lnTo>
                  <a:lnTo>
                    <a:pt x="494" y="216"/>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4"/>
                  </a:lnTo>
                  <a:lnTo>
                    <a:pt x="371" y="181"/>
                  </a:lnTo>
                  <a:lnTo>
                    <a:pt x="359" y="174"/>
                  </a:lnTo>
                  <a:lnTo>
                    <a:pt x="348" y="167"/>
                  </a:lnTo>
                  <a:lnTo>
                    <a:pt x="337" y="159"/>
                  </a:lnTo>
                  <a:lnTo>
                    <a:pt x="326" y="149"/>
                  </a:lnTo>
                  <a:lnTo>
                    <a:pt x="315" y="139"/>
                  </a:lnTo>
                  <a:lnTo>
                    <a:pt x="306" y="129"/>
                  </a:lnTo>
                  <a:lnTo>
                    <a:pt x="296" y="118"/>
                  </a:lnTo>
                  <a:lnTo>
                    <a:pt x="288" y="107"/>
                  </a:lnTo>
                  <a:lnTo>
                    <a:pt x="281" y="95"/>
                  </a:lnTo>
                  <a:lnTo>
                    <a:pt x="275" y="82"/>
                  </a:lnTo>
                  <a:lnTo>
                    <a:pt x="269" y="69"/>
                  </a:lnTo>
                  <a:lnTo>
                    <a:pt x="265" y="55"/>
                  </a:lnTo>
                  <a:lnTo>
                    <a:pt x="264" y="50"/>
                  </a:lnTo>
                  <a:lnTo>
                    <a:pt x="47" y="50"/>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80"/>
                  </a:lnTo>
                  <a:lnTo>
                    <a:pt x="56" y="284"/>
                  </a:lnTo>
                  <a:lnTo>
                    <a:pt x="59" y="289"/>
                  </a:lnTo>
                  <a:lnTo>
                    <a:pt x="63" y="293"/>
                  </a:lnTo>
                  <a:lnTo>
                    <a:pt x="68" y="296"/>
                  </a:lnTo>
                  <a:lnTo>
                    <a:pt x="73" y="299"/>
                  </a:lnTo>
                  <a:lnTo>
                    <a:pt x="79" y="302"/>
                  </a:lnTo>
                  <a:lnTo>
                    <a:pt x="88" y="304"/>
                  </a:lnTo>
                  <a:lnTo>
                    <a:pt x="96" y="306"/>
                  </a:lnTo>
                  <a:lnTo>
                    <a:pt x="96" y="306"/>
                  </a:lnTo>
                  <a:lnTo>
                    <a:pt x="117" y="310"/>
                  </a:lnTo>
                  <a:lnTo>
                    <a:pt x="141" y="310"/>
                  </a:lnTo>
                  <a:lnTo>
                    <a:pt x="141" y="310"/>
                  </a:lnTo>
                  <a:lnTo>
                    <a:pt x="172" y="310"/>
                  </a:lnTo>
                  <a:lnTo>
                    <a:pt x="172" y="310"/>
                  </a:lnTo>
                  <a:lnTo>
                    <a:pt x="201" y="308"/>
                  </a:lnTo>
                  <a:lnTo>
                    <a:pt x="423" y="308"/>
                  </a:lnTo>
                  <a:lnTo>
                    <a:pt x="423" y="308"/>
                  </a:lnTo>
                  <a:lnTo>
                    <a:pt x="463" y="310"/>
                  </a:lnTo>
                  <a:lnTo>
                    <a:pt x="503" y="312"/>
                  </a:lnTo>
                  <a:lnTo>
                    <a:pt x="503" y="312"/>
                  </a:lnTo>
                  <a:lnTo>
                    <a:pt x="542" y="313"/>
                  </a:lnTo>
                  <a:lnTo>
                    <a:pt x="582" y="314"/>
                  </a:lnTo>
                  <a:lnTo>
                    <a:pt x="582" y="314"/>
                  </a:lnTo>
                  <a:lnTo>
                    <a:pt x="613" y="314"/>
                  </a:lnTo>
                  <a:lnTo>
                    <a:pt x="613" y="314"/>
                  </a:lnTo>
                  <a:lnTo>
                    <a:pt x="637" y="313"/>
                  </a:lnTo>
                  <a:lnTo>
                    <a:pt x="637"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5" name="chenying0907 703"/>
            <p:cNvSpPr>
              <a:spLocks/>
            </p:cNvSpPr>
            <p:nvPr/>
          </p:nvSpPr>
          <p:spPr bwMode="auto">
            <a:xfrm>
              <a:off x="3336926" y="4543425"/>
              <a:ext cx="66675" cy="53975"/>
            </a:xfrm>
            <a:custGeom>
              <a:avLst/>
              <a:gdLst/>
              <a:ahLst/>
              <a:cxnLst>
                <a:cxn ang="0">
                  <a:pos x="70" y="100"/>
                </a:cxn>
                <a:cxn ang="0">
                  <a:pos x="57" y="99"/>
                </a:cxn>
                <a:cxn ang="0">
                  <a:pos x="34" y="90"/>
                </a:cxn>
                <a:cxn ang="0">
                  <a:pos x="24" y="81"/>
                </a:cxn>
                <a:cxn ang="0">
                  <a:pos x="16" y="72"/>
                </a:cxn>
                <a:cxn ang="0">
                  <a:pos x="9" y="61"/>
                </a:cxn>
                <a:cxn ang="0">
                  <a:pos x="7" y="55"/>
                </a:cxn>
                <a:cxn ang="0">
                  <a:pos x="3" y="44"/>
                </a:cxn>
                <a:cxn ang="0">
                  <a:pos x="1" y="41"/>
                </a:cxn>
                <a:cxn ang="0">
                  <a:pos x="0" y="34"/>
                </a:cxn>
                <a:cxn ang="0">
                  <a:pos x="0" y="30"/>
                </a:cxn>
                <a:cxn ang="0">
                  <a:pos x="4" y="21"/>
                </a:cxn>
                <a:cxn ang="0">
                  <a:pos x="11" y="13"/>
                </a:cxn>
                <a:cxn ang="0">
                  <a:pos x="16" y="11"/>
                </a:cxn>
                <a:cxn ang="0">
                  <a:pos x="23" y="10"/>
                </a:cxn>
                <a:cxn ang="0">
                  <a:pos x="24" y="9"/>
                </a:cxn>
                <a:cxn ang="0">
                  <a:pos x="31" y="6"/>
                </a:cxn>
                <a:cxn ang="0">
                  <a:pos x="39" y="4"/>
                </a:cxn>
                <a:cxn ang="0">
                  <a:pos x="51" y="4"/>
                </a:cxn>
                <a:cxn ang="0">
                  <a:pos x="72" y="3"/>
                </a:cxn>
                <a:cxn ang="0">
                  <a:pos x="83" y="1"/>
                </a:cxn>
                <a:cxn ang="0">
                  <a:pos x="93" y="0"/>
                </a:cxn>
                <a:cxn ang="0">
                  <a:pos x="108" y="2"/>
                </a:cxn>
                <a:cxn ang="0">
                  <a:pos x="113" y="4"/>
                </a:cxn>
                <a:cxn ang="0">
                  <a:pos x="122" y="12"/>
                </a:cxn>
                <a:cxn ang="0">
                  <a:pos x="124" y="17"/>
                </a:cxn>
                <a:cxn ang="0">
                  <a:pos x="125" y="34"/>
                </a:cxn>
                <a:cxn ang="0">
                  <a:pos x="122" y="52"/>
                </a:cxn>
                <a:cxn ang="0">
                  <a:pos x="115" y="68"/>
                </a:cxn>
                <a:cxn ang="0">
                  <a:pos x="106" y="82"/>
                </a:cxn>
                <a:cxn ang="0">
                  <a:pos x="100" y="89"/>
                </a:cxn>
                <a:cxn ang="0">
                  <a:pos x="87" y="97"/>
                </a:cxn>
                <a:cxn ang="0">
                  <a:pos x="76" y="100"/>
                </a:cxn>
                <a:cxn ang="0">
                  <a:pos x="70" y="100"/>
                </a:cxn>
              </a:cxnLst>
              <a:rect l="0" t="0" r="r" b="b"/>
              <a:pathLst>
                <a:path w="125" h="100">
                  <a:moveTo>
                    <a:pt x="70" y="100"/>
                  </a:moveTo>
                  <a:lnTo>
                    <a:pt x="70" y="100"/>
                  </a:lnTo>
                  <a:lnTo>
                    <a:pt x="64" y="100"/>
                  </a:lnTo>
                  <a:lnTo>
                    <a:pt x="57" y="99"/>
                  </a:lnTo>
                  <a:lnTo>
                    <a:pt x="45" y="95"/>
                  </a:lnTo>
                  <a:lnTo>
                    <a:pt x="34" y="90"/>
                  </a:lnTo>
                  <a:lnTo>
                    <a:pt x="29" y="86"/>
                  </a:lnTo>
                  <a:lnTo>
                    <a:pt x="24" y="81"/>
                  </a:lnTo>
                  <a:lnTo>
                    <a:pt x="24" y="81"/>
                  </a:lnTo>
                  <a:lnTo>
                    <a:pt x="16" y="72"/>
                  </a:lnTo>
                  <a:lnTo>
                    <a:pt x="9" y="61"/>
                  </a:lnTo>
                  <a:lnTo>
                    <a:pt x="9" y="61"/>
                  </a:lnTo>
                  <a:lnTo>
                    <a:pt x="7" y="55"/>
                  </a:lnTo>
                  <a:lnTo>
                    <a:pt x="7" y="55"/>
                  </a:lnTo>
                  <a:lnTo>
                    <a:pt x="6" y="49"/>
                  </a:lnTo>
                  <a:lnTo>
                    <a:pt x="3" y="44"/>
                  </a:lnTo>
                  <a:lnTo>
                    <a:pt x="3" y="44"/>
                  </a:lnTo>
                  <a:lnTo>
                    <a:pt x="1" y="41"/>
                  </a:lnTo>
                  <a:lnTo>
                    <a:pt x="0" y="38"/>
                  </a:lnTo>
                  <a:lnTo>
                    <a:pt x="0" y="34"/>
                  </a:lnTo>
                  <a:lnTo>
                    <a:pt x="0" y="30"/>
                  </a:lnTo>
                  <a:lnTo>
                    <a:pt x="0" y="30"/>
                  </a:lnTo>
                  <a:lnTo>
                    <a:pt x="2" y="25"/>
                  </a:lnTo>
                  <a:lnTo>
                    <a:pt x="4" y="21"/>
                  </a:lnTo>
                  <a:lnTo>
                    <a:pt x="7" y="16"/>
                  </a:lnTo>
                  <a:lnTo>
                    <a:pt x="11" y="13"/>
                  </a:lnTo>
                  <a:lnTo>
                    <a:pt x="11" y="13"/>
                  </a:lnTo>
                  <a:lnTo>
                    <a:pt x="16" y="11"/>
                  </a:lnTo>
                  <a:lnTo>
                    <a:pt x="21" y="11"/>
                  </a:lnTo>
                  <a:lnTo>
                    <a:pt x="23" y="10"/>
                  </a:lnTo>
                  <a:lnTo>
                    <a:pt x="24" y="9"/>
                  </a:lnTo>
                  <a:lnTo>
                    <a:pt x="24" y="9"/>
                  </a:lnTo>
                  <a:lnTo>
                    <a:pt x="28" y="7"/>
                  </a:lnTo>
                  <a:lnTo>
                    <a:pt x="31" y="6"/>
                  </a:lnTo>
                  <a:lnTo>
                    <a:pt x="35" y="5"/>
                  </a:lnTo>
                  <a:lnTo>
                    <a:pt x="39" y="4"/>
                  </a:lnTo>
                  <a:lnTo>
                    <a:pt x="51" y="4"/>
                  </a:lnTo>
                  <a:lnTo>
                    <a:pt x="51" y="4"/>
                  </a:lnTo>
                  <a:lnTo>
                    <a:pt x="62" y="4"/>
                  </a:lnTo>
                  <a:lnTo>
                    <a:pt x="72" y="3"/>
                  </a:lnTo>
                  <a:lnTo>
                    <a:pt x="72" y="3"/>
                  </a:lnTo>
                  <a:lnTo>
                    <a:pt x="83" y="1"/>
                  </a:lnTo>
                  <a:lnTo>
                    <a:pt x="93" y="0"/>
                  </a:lnTo>
                  <a:lnTo>
                    <a:pt x="93" y="0"/>
                  </a:lnTo>
                  <a:lnTo>
                    <a:pt x="100" y="1"/>
                  </a:lnTo>
                  <a:lnTo>
                    <a:pt x="108" y="2"/>
                  </a:lnTo>
                  <a:lnTo>
                    <a:pt x="108" y="2"/>
                  </a:lnTo>
                  <a:lnTo>
                    <a:pt x="113" y="4"/>
                  </a:lnTo>
                  <a:lnTo>
                    <a:pt x="117" y="8"/>
                  </a:lnTo>
                  <a:lnTo>
                    <a:pt x="122" y="12"/>
                  </a:lnTo>
                  <a:lnTo>
                    <a:pt x="124" y="17"/>
                  </a:lnTo>
                  <a:lnTo>
                    <a:pt x="124" y="17"/>
                  </a:lnTo>
                  <a:lnTo>
                    <a:pt x="125" y="26"/>
                  </a:lnTo>
                  <a:lnTo>
                    <a:pt x="125" y="34"/>
                  </a:lnTo>
                  <a:lnTo>
                    <a:pt x="124" y="43"/>
                  </a:lnTo>
                  <a:lnTo>
                    <a:pt x="122" y="52"/>
                  </a:lnTo>
                  <a:lnTo>
                    <a:pt x="118" y="61"/>
                  </a:lnTo>
                  <a:lnTo>
                    <a:pt x="115" y="68"/>
                  </a:lnTo>
                  <a:lnTo>
                    <a:pt x="110" y="76"/>
                  </a:lnTo>
                  <a:lnTo>
                    <a:pt x="106" y="82"/>
                  </a:lnTo>
                  <a:lnTo>
                    <a:pt x="106" y="82"/>
                  </a:lnTo>
                  <a:lnTo>
                    <a:pt x="100" y="89"/>
                  </a:lnTo>
                  <a:lnTo>
                    <a:pt x="92" y="95"/>
                  </a:lnTo>
                  <a:lnTo>
                    <a:pt x="87" y="97"/>
                  </a:lnTo>
                  <a:lnTo>
                    <a:pt x="82" y="99"/>
                  </a:lnTo>
                  <a:lnTo>
                    <a:pt x="76" y="100"/>
                  </a:lnTo>
                  <a:lnTo>
                    <a:pt x="70" y="100"/>
                  </a:lnTo>
                  <a:lnTo>
                    <a:pt x="70"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6" name="chenying0907 704"/>
            <p:cNvSpPr>
              <a:spLocks/>
            </p:cNvSpPr>
            <p:nvPr/>
          </p:nvSpPr>
          <p:spPr bwMode="auto">
            <a:xfrm>
              <a:off x="3794126" y="4548188"/>
              <a:ext cx="53975" cy="49213"/>
            </a:xfrm>
            <a:custGeom>
              <a:avLst/>
              <a:gdLst/>
              <a:ahLst/>
              <a:cxnLst>
                <a:cxn ang="0">
                  <a:pos x="53" y="93"/>
                </a:cxn>
                <a:cxn ang="0">
                  <a:pos x="53" y="93"/>
                </a:cxn>
                <a:cxn ang="0">
                  <a:pos x="42" y="93"/>
                </a:cxn>
                <a:cxn ang="0">
                  <a:pos x="33" y="90"/>
                </a:cxn>
                <a:cxn ang="0">
                  <a:pos x="24" y="86"/>
                </a:cxn>
                <a:cxn ang="0">
                  <a:pos x="16" y="80"/>
                </a:cxn>
                <a:cxn ang="0">
                  <a:pos x="16" y="80"/>
                </a:cxn>
                <a:cxn ang="0">
                  <a:pos x="10" y="74"/>
                </a:cxn>
                <a:cxn ang="0">
                  <a:pos x="7" y="68"/>
                </a:cxn>
                <a:cxn ang="0">
                  <a:pos x="4" y="62"/>
                </a:cxn>
                <a:cxn ang="0">
                  <a:pos x="2" y="55"/>
                </a:cxn>
                <a:cxn ang="0">
                  <a:pos x="1" y="48"/>
                </a:cxn>
                <a:cxn ang="0">
                  <a:pos x="0" y="39"/>
                </a:cxn>
                <a:cxn ang="0">
                  <a:pos x="0" y="22"/>
                </a:cxn>
                <a:cxn ang="0">
                  <a:pos x="0" y="22"/>
                </a:cxn>
                <a:cxn ang="0">
                  <a:pos x="0" y="17"/>
                </a:cxn>
                <a:cxn ang="0">
                  <a:pos x="2" y="13"/>
                </a:cxn>
                <a:cxn ang="0">
                  <a:pos x="4" y="8"/>
                </a:cxn>
                <a:cxn ang="0">
                  <a:pos x="7" y="5"/>
                </a:cxn>
                <a:cxn ang="0">
                  <a:pos x="10" y="3"/>
                </a:cxn>
                <a:cxn ang="0">
                  <a:pos x="15" y="2"/>
                </a:cxn>
                <a:cxn ang="0">
                  <a:pos x="19" y="1"/>
                </a:cxn>
                <a:cxn ang="0">
                  <a:pos x="23" y="0"/>
                </a:cxn>
                <a:cxn ang="0">
                  <a:pos x="23" y="0"/>
                </a:cxn>
                <a:cxn ang="0">
                  <a:pos x="30" y="1"/>
                </a:cxn>
                <a:cxn ang="0">
                  <a:pos x="36" y="4"/>
                </a:cxn>
                <a:cxn ang="0">
                  <a:pos x="38" y="5"/>
                </a:cxn>
                <a:cxn ang="0">
                  <a:pos x="47" y="5"/>
                </a:cxn>
                <a:cxn ang="0">
                  <a:pos x="47" y="5"/>
                </a:cxn>
                <a:cxn ang="0">
                  <a:pos x="55" y="5"/>
                </a:cxn>
                <a:cxn ang="0">
                  <a:pos x="55" y="6"/>
                </a:cxn>
                <a:cxn ang="0">
                  <a:pos x="55" y="6"/>
                </a:cxn>
                <a:cxn ang="0">
                  <a:pos x="63" y="5"/>
                </a:cxn>
                <a:cxn ang="0">
                  <a:pos x="71" y="4"/>
                </a:cxn>
                <a:cxn ang="0">
                  <a:pos x="71" y="4"/>
                </a:cxn>
                <a:cxn ang="0">
                  <a:pos x="77" y="5"/>
                </a:cxn>
                <a:cxn ang="0">
                  <a:pos x="81" y="5"/>
                </a:cxn>
                <a:cxn ang="0">
                  <a:pos x="85" y="7"/>
                </a:cxn>
                <a:cxn ang="0">
                  <a:pos x="88" y="9"/>
                </a:cxn>
                <a:cxn ang="0">
                  <a:pos x="88" y="9"/>
                </a:cxn>
                <a:cxn ang="0">
                  <a:pos x="92" y="13"/>
                </a:cxn>
                <a:cxn ang="0">
                  <a:pos x="95" y="16"/>
                </a:cxn>
                <a:cxn ang="0">
                  <a:pos x="98" y="20"/>
                </a:cxn>
                <a:cxn ang="0">
                  <a:pos x="100" y="24"/>
                </a:cxn>
                <a:cxn ang="0">
                  <a:pos x="103" y="34"/>
                </a:cxn>
                <a:cxn ang="0">
                  <a:pos x="103" y="45"/>
                </a:cxn>
                <a:cxn ang="0">
                  <a:pos x="103" y="45"/>
                </a:cxn>
                <a:cxn ang="0">
                  <a:pos x="102" y="57"/>
                </a:cxn>
                <a:cxn ang="0">
                  <a:pos x="100" y="66"/>
                </a:cxn>
                <a:cxn ang="0">
                  <a:pos x="97" y="73"/>
                </a:cxn>
                <a:cxn ang="0">
                  <a:pos x="93" y="79"/>
                </a:cxn>
                <a:cxn ang="0">
                  <a:pos x="93" y="79"/>
                </a:cxn>
                <a:cxn ang="0">
                  <a:pos x="84" y="85"/>
                </a:cxn>
                <a:cxn ang="0">
                  <a:pos x="75" y="90"/>
                </a:cxn>
                <a:cxn ang="0">
                  <a:pos x="64" y="92"/>
                </a:cxn>
                <a:cxn ang="0">
                  <a:pos x="53" y="93"/>
                </a:cxn>
                <a:cxn ang="0">
                  <a:pos x="53" y="93"/>
                </a:cxn>
              </a:cxnLst>
              <a:rect l="0" t="0" r="r" b="b"/>
              <a:pathLst>
                <a:path w="103" h="93">
                  <a:moveTo>
                    <a:pt x="53" y="93"/>
                  </a:moveTo>
                  <a:lnTo>
                    <a:pt x="53" y="93"/>
                  </a:lnTo>
                  <a:lnTo>
                    <a:pt x="42" y="93"/>
                  </a:lnTo>
                  <a:lnTo>
                    <a:pt x="33" y="90"/>
                  </a:lnTo>
                  <a:lnTo>
                    <a:pt x="24" y="86"/>
                  </a:lnTo>
                  <a:lnTo>
                    <a:pt x="16" y="80"/>
                  </a:lnTo>
                  <a:lnTo>
                    <a:pt x="16" y="80"/>
                  </a:lnTo>
                  <a:lnTo>
                    <a:pt x="10" y="74"/>
                  </a:lnTo>
                  <a:lnTo>
                    <a:pt x="7" y="68"/>
                  </a:lnTo>
                  <a:lnTo>
                    <a:pt x="4" y="62"/>
                  </a:lnTo>
                  <a:lnTo>
                    <a:pt x="2" y="55"/>
                  </a:lnTo>
                  <a:lnTo>
                    <a:pt x="1" y="48"/>
                  </a:lnTo>
                  <a:lnTo>
                    <a:pt x="0" y="39"/>
                  </a:lnTo>
                  <a:lnTo>
                    <a:pt x="0" y="22"/>
                  </a:lnTo>
                  <a:lnTo>
                    <a:pt x="0" y="22"/>
                  </a:lnTo>
                  <a:lnTo>
                    <a:pt x="0" y="17"/>
                  </a:lnTo>
                  <a:lnTo>
                    <a:pt x="2" y="13"/>
                  </a:lnTo>
                  <a:lnTo>
                    <a:pt x="4" y="8"/>
                  </a:lnTo>
                  <a:lnTo>
                    <a:pt x="7" y="5"/>
                  </a:lnTo>
                  <a:lnTo>
                    <a:pt x="10" y="3"/>
                  </a:lnTo>
                  <a:lnTo>
                    <a:pt x="15" y="2"/>
                  </a:lnTo>
                  <a:lnTo>
                    <a:pt x="19" y="1"/>
                  </a:lnTo>
                  <a:lnTo>
                    <a:pt x="23" y="0"/>
                  </a:lnTo>
                  <a:lnTo>
                    <a:pt x="23" y="0"/>
                  </a:lnTo>
                  <a:lnTo>
                    <a:pt x="30" y="1"/>
                  </a:lnTo>
                  <a:lnTo>
                    <a:pt x="36" y="4"/>
                  </a:lnTo>
                  <a:lnTo>
                    <a:pt x="38" y="5"/>
                  </a:lnTo>
                  <a:lnTo>
                    <a:pt x="47" y="5"/>
                  </a:lnTo>
                  <a:lnTo>
                    <a:pt x="47" y="5"/>
                  </a:lnTo>
                  <a:lnTo>
                    <a:pt x="55" y="5"/>
                  </a:lnTo>
                  <a:lnTo>
                    <a:pt x="55" y="6"/>
                  </a:lnTo>
                  <a:lnTo>
                    <a:pt x="55" y="6"/>
                  </a:lnTo>
                  <a:lnTo>
                    <a:pt x="63" y="5"/>
                  </a:lnTo>
                  <a:lnTo>
                    <a:pt x="71" y="4"/>
                  </a:lnTo>
                  <a:lnTo>
                    <a:pt x="71" y="4"/>
                  </a:lnTo>
                  <a:lnTo>
                    <a:pt x="77" y="5"/>
                  </a:lnTo>
                  <a:lnTo>
                    <a:pt x="81" y="5"/>
                  </a:lnTo>
                  <a:lnTo>
                    <a:pt x="85" y="7"/>
                  </a:lnTo>
                  <a:lnTo>
                    <a:pt x="88" y="9"/>
                  </a:lnTo>
                  <a:lnTo>
                    <a:pt x="88" y="9"/>
                  </a:lnTo>
                  <a:lnTo>
                    <a:pt x="92" y="13"/>
                  </a:lnTo>
                  <a:lnTo>
                    <a:pt x="95" y="16"/>
                  </a:lnTo>
                  <a:lnTo>
                    <a:pt x="98" y="20"/>
                  </a:lnTo>
                  <a:lnTo>
                    <a:pt x="100" y="24"/>
                  </a:lnTo>
                  <a:lnTo>
                    <a:pt x="103" y="34"/>
                  </a:lnTo>
                  <a:lnTo>
                    <a:pt x="103" y="45"/>
                  </a:lnTo>
                  <a:lnTo>
                    <a:pt x="103" y="45"/>
                  </a:lnTo>
                  <a:lnTo>
                    <a:pt x="102" y="57"/>
                  </a:lnTo>
                  <a:lnTo>
                    <a:pt x="100" y="66"/>
                  </a:lnTo>
                  <a:lnTo>
                    <a:pt x="97" y="73"/>
                  </a:lnTo>
                  <a:lnTo>
                    <a:pt x="93" y="79"/>
                  </a:lnTo>
                  <a:lnTo>
                    <a:pt x="93" y="79"/>
                  </a:lnTo>
                  <a:lnTo>
                    <a:pt x="84" y="85"/>
                  </a:lnTo>
                  <a:lnTo>
                    <a:pt x="75" y="90"/>
                  </a:lnTo>
                  <a:lnTo>
                    <a:pt x="64" y="92"/>
                  </a:lnTo>
                  <a:lnTo>
                    <a:pt x="53" y="93"/>
                  </a:lnTo>
                  <a:lnTo>
                    <a:pt x="53" y="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7" name="chenying0907 705"/>
            <p:cNvSpPr>
              <a:spLocks noEditPoints="1"/>
            </p:cNvSpPr>
            <p:nvPr/>
          </p:nvSpPr>
          <p:spPr bwMode="auto">
            <a:xfrm>
              <a:off x="3273426" y="4157663"/>
              <a:ext cx="650875" cy="193675"/>
            </a:xfrm>
            <a:custGeom>
              <a:avLst/>
              <a:gdLst/>
              <a:ahLst/>
              <a:cxnLst>
                <a:cxn ang="0">
                  <a:pos x="742" y="362"/>
                </a:cxn>
                <a:cxn ang="0">
                  <a:pos x="612" y="359"/>
                </a:cxn>
                <a:cxn ang="0">
                  <a:pos x="524" y="355"/>
                </a:cxn>
                <a:cxn ang="0">
                  <a:pos x="138" y="356"/>
                </a:cxn>
                <a:cxn ang="0">
                  <a:pos x="72" y="348"/>
                </a:cxn>
                <a:cxn ang="0">
                  <a:pos x="23" y="321"/>
                </a:cxn>
                <a:cxn ang="0">
                  <a:pos x="1" y="276"/>
                </a:cxn>
                <a:cxn ang="0">
                  <a:pos x="2" y="41"/>
                </a:cxn>
                <a:cxn ang="0">
                  <a:pos x="10" y="22"/>
                </a:cxn>
                <a:cxn ang="0">
                  <a:pos x="26" y="6"/>
                </a:cxn>
                <a:cxn ang="0">
                  <a:pos x="284" y="0"/>
                </a:cxn>
                <a:cxn ang="0">
                  <a:pos x="302" y="8"/>
                </a:cxn>
                <a:cxn ang="0">
                  <a:pos x="309" y="39"/>
                </a:cxn>
                <a:cxn ang="0">
                  <a:pos x="355" y="116"/>
                </a:cxn>
                <a:cxn ang="0">
                  <a:pos x="420" y="154"/>
                </a:cxn>
                <a:cxn ang="0">
                  <a:pos x="522" y="172"/>
                </a:cxn>
                <a:cxn ang="0">
                  <a:pos x="664" y="176"/>
                </a:cxn>
                <a:cxn ang="0">
                  <a:pos x="795" y="162"/>
                </a:cxn>
                <a:cxn ang="0">
                  <a:pos x="873" y="121"/>
                </a:cxn>
                <a:cxn ang="0">
                  <a:pos x="902" y="70"/>
                </a:cxn>
                <a:cxn ang="0">
                  <a:pos x="908" y="25"/>
                </a:cxn>
                <a:cxn ang="0">
                  <a:pos x="924" y="12"/>
                </a:cxn>
                <a:cxn ang="0">
                  <a:pos x="946" y="14"/>
                </a:cxn>
                <a:cxn ang="0">
                  <a:pos x="1173" y="19"/>
                </a:cxn>
                <a:cxn ang="0">
                  <a:pos x="1211" y="39"/>
                </a:cxn>
                <a:cxn ang="0">
                  <a:pos x="1220" y="60"/>
                </a:cxn>
                <a:cxn ang="0">
                  <a:pos x="1223" y="104"/>
                </a:cxn>
                <a:cxn ang="0">
                  <a:pos x="1228" y="215"/>
                </a:cxn>
                <a:cxn ang="0">
                  <a:pos x="1219" y="275"/>
                </a:cxn>
                <a:cxn ang="0">
                  <a:pos x="1189" y="319"/>
                </a:cxn>
                <a:cxn ang="0">
                  <a:pos x="1141" y="346"/>
                </a:cxn>
                <a:cxn ang="0">
                  <a:pos x="1068" y="360"/>
                </a:cxn>
                <a:cxn ang="0">
                  <a:pos x="1024" y="364"/>
                </a:cxn>
                <a:cxn ang="0">
                  <a:pos x="941" y="360"/>
                </a:cxn>
                <a:cxn ang="0">
                  <a:pos x="840" y="367"/>
                </a:cxn>
                <a:cxn ang="0">
                  <a:pos x="725" y="317"/>
                </a:cxn>
                <a:cxn ang="0">
                  <a:pos x="906" y="318"/>
                </a:cxn>
                <a:cxn ang="0">
                  <a:pos x="1014" y="315"/>
                </a:cxn>
                <a:cxn ang="0">
                  <a:pos x="1113" y="306"/>
                </a:cxn>
                <a:cxn ang="0">
                  <a:pos x="1163" y="278"/>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5"/>
                </a:cxn>
                <a:cxn ang="0">
                  <a:pos x="296" y="118"/>
                </a:cxn>
                <a:cxn ang="0">
                  <a:pos x="264" y="51"/>
                </a:cxn>
                <a:cxn ang="0">
                  <a:pos x="48" y="165"/>
                </a:cxn>
                <a:cxn ang="0">
                  <a:pos x="48" y="269"/>
                </a:cxn>
                <a:cxn ang="0">
                  <a:pos x="73" y="299"/>
                </a:cxn>
                <a:cxn ang="0">
                  <a:pos x="141" y="309"/>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3"/>
                  </a:lnTo>
                  <a:lnTo>
                    <a:pt x="95" y="353"/>
                  </a:lnTo>
                  <a:lnTo>
                    <a:pt x="84" y="350"/>
                  </a:lnTo>
                  <a:lnTo>
                    <a:pt x="72" y="348"/>
                  </a:lnTo>
                  <a:lnTo>
                    <a:pt x="62" y="344"/>
                  </a:lnTo>
                  <a:lnTo>
                    <a:pt x="53" y="340"/>
                  </a:lnTo>
                  <a:lnTo>
                    <a:pt x="44" y="336"/>
                  </a:lnTo>
                  <a:lnTo>
                    <a:pt x="36" y="331"/>
                  </a:lnTo>
                  <a:lnTo>
                    <a:pt x="29" y="326"/>
                  </a:lnTo>
                  <a:lnTo>
                    <a:pt x="23" y="321"/>
                  </a:lnTo>
                  <a:lnTo>
                    <a:pt x="17" y="315"/>
                  </a:lnTo>
                  <a:lnTo>
                    <a:pt x="12" y="307"/>
                  </a:lnTo>
                  <a:lnTo>
                    <a:pt x="9" y="301"/>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5"/>
                  </a:lnTo>
                  <a:lnTo>
                    <a:pt x="9" y="23"/>
                  </a:lnTo>
                  <a:lnTo>
                    <a:pt x="10" y="22"/>
                  </a:lnTo>
                  <a:lnTo>
                    <a:pt x="10" y="22"/>
                  </a:lnTo>
                  <a:lnTo>
                    <a:pt x="11" y="18"/>
                  </a:lnTo>
                  <a:lnTo>
                    <a:pt x="14" y="12"/>
                  </a:lnTo>
                  <a:lnTo>
                    <a:pt x="17" y="10"/>
                  </a:lnTo>
                  <a:lnTo>
                    <a:pt x="20" y="7"/>
                  </a:lnTo>
                  <a:lnTo>
                    <a:pt x="26" y="6"/>
                  </a:lnTo>
                  <a:lnTo>
                    <a:pt x="31" y="5"/>
                  </a:lnTo>
                  <a:lnTo>
                    <a:pt x="268" y="5"/>
                  </a:lnTo>
                  <a:lnTo>
                    <a:pt x="269" y="4"/>
                  </a:lnTo>
                  <a:lnTo>
                    <a:pt x="269" y="4"/>
                  </a:lnTo>
                  <a:lnTo>
                    <a:pt x="277" y="1"/>
                  </a:lnTo>
                  <a:lnTo>
                    <a:pt x="284" y="0"/>
                  </a:lnTo>
                  <a:lnTo>
                    <a:pt x="284" y="0"/>
                  </a:lnTo>
                  <a:lnTo>
                    <a:pt x="288" y="1"/>
                  </a:lnTo>
                  <a:lnTo>
                    <a:pt x="292" y="2"/>
                  </a:lnTo>
                  <a:lnTo>
                    <a:pt x="296" y="3"/>
                  </a:lnTo>
                  <a:lnTo>
                    <a:pt x="299" y="5"/>
                  </a:lnTo>
                  <a:lnTo>
                    <a:pt x="302" y="8"/>
                  </a:lnTo>
                  <a:lnTo>
                    <a:pt x="305" y="12"/>
                  </a:lnTo>
                  <a:lnTo>
                    <a:pt x="306" y="16"/>
                  </a:lnTo>
                  <a:lnTo>
                    <a:pt x="307" y="21"/>
                  </a:lnTo>
                  <a:lnTo>
                    <a:pt x="307" y="21"/>
                  </a:lnTo>
                  <a:lnTo>
                    <a:pt x="307" y="29"/>
                  </a:lnTo>
                  <a:lnTo>
                    <a:pt x="309" y="39"/>
                  </a:lnTo>
                  <a:lnTo>
                    <a:pt x="311" y="47"/>
                  </a:lnTo>
                  <a:lnTo>
                    <a:pt x="313" y="55"/>
                  </a:lnTo>
                  <a:lnTo>
                    <a:pt x="321" y="72"/>
                  </a:lnTo>
                  <a:lnTo>
                    <a:pt x="330" y="88"/>
                  </a:lnTo>
                  <a:lnTo>
                    <a:pt x="343" y="103"/>
                  </a:lnTo>
                  <a:lnTo>
                    <a:pt x="355" y="116"/>
                  </a:lnTo>
                  <a:lnTo>
                    <a:pt x="369" y="129"/>
                  </a:lnTo>
                  <a:lnTo>
                    <a:pt x="383" y="138"/>
                  </a:lnTo>
                  <a:lnTo>
                    <a:pt x="383" y="138"/>
                  </a:lnTo>
                  <a:lnTo>
                    <a:pt x="395" y="144"/>
                  </a:lnTo>
                  <a:lnTo>
                    <a:pt x="408" y="150"/>
                  </a:lnTo>
                  <a:lnTo>
                    <a:pt x="420" y="154"/>
                  </a:lnTo>
                  <a:lnTo>
                    <a:pt x="433" y="158"/>
                  </a:lnTo>
                  <a:lnTo>
                    <a:pt x="458" y="164"/>
                  </a:lnTo>
                  <a:lnTo>
                    <a:pt x="484" y="167"/>
                  </a:lnTo>
                  <a:lnTo>
                    <a:pt x="495" y="169"/>
                  </a:lnTo>
                  <a:lnTo>
                    <a:pt x="495" y="169"/>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70"/>
                  </a:lnTo>
                  <a:lnTo>
                    <a:pt x="776" y="167"/>
                  </a:lnTo>
                  <a:lnTo>
                    <a:pt x="795" y="162"/>
                  </a:lnTo>
                  <a:lnTo>
                    <a:pt x="815" y="156"/>
                  </a:lnTo>
                  <a:lnTo>
                    <a:pt x="833" y="148"/>
                  </a:lnTo>
                  <a:lnTo>
                    <a:pt x="851" y="139"/>
                  </a:lnTo>
                  <a:lnTo>
                    <a:pt x="858" y="134"/>
                  </a:lnTo>
                  <a:lnTo>
                    <a:pt x="866" y="128"/>
                  </a:lnTo>
                  <a:lnTo>
                    <a:pt x="873" y="121"/>
                  </a:lnTo>
                  <a:lnTo>
                    <a:pt x="880" y="114"/>
                  </a:lnTo>
                  <a:lnTo>
                    <a:pt x="885" y="106"/>
                  </a:lnTo>
                  <a:lnTo>
                    <a:pt x="890" y="98"/>
                  </a:lnTo>
                  <a:lnTo>
                    <a:pt x="895" y="89"/>
                  </a:lnTo>
                  <a:lnTo>
                    <a:pt x="898" y="79"/>
                  </a:lnTo>
                  <a:lnTo>
                    <a:pt x="902" y="70"/>
                  </a:lnTo>
                  <a:lnTo>
                    <a:pt x="904" y="58"/>
                  </a:lnTo>
                  <a:lnTo>
                    <a:pt x="906" y="47"/>
                  </a:lnTo>
                  <a:lnTo>
                    <a:pt x="906" y="35"/>
                  </a:lnTo>
                  <a:lnTo>
                    <a:pt x="906" y="35"/>
                  </a:lnTo>
                  <a:lnTo>
                    <a:pt x="907" y="29"/>
                  </a:lnTo>
                  <a:lnTo>
                    <a:pt x="908" y="25"/>
                  </a:lnTo>
                  <a:lnTo>
                    <a:pt x="910" y="22"/>
                  </a:lnTo>
                  <a:lnTo>
                    <a:pt x="913" y="18"/>
                  </a:lnTo>
                  <a:lnTo>
                    <a:pt x="913" y="18"/>
                  </a:lnTo>
                  <a:lnTo>
                    <a:pt x="916" y="15"/>
                  </a:lnTo>
                  <a:lnTo>
                    <a:pt x="920" y="13"/>
                  </a:lnTo>
                  <a:lnTo>
                    <a:pt x="924" y="12"/>
                  </a:lnTo>
                  <a:lnTo>
                    <a:pt x="928" y="12"/>
                  </a:lnTo>
                  <a:lnTo>
                    <a:pt x="935" y="12"/>
                  </a:lnTo>
                  <a:lnTo>
                    <a:pt x="935" y="12"/>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8"/>
                  </a:lnTo>
                  <a:lnTo>
                    <a:pt x="1206" y="32"/>
                  </a:lnTo>
                  <a:lnTo>
                    <a:pt x="1208" y="35"/>
                  </a:lnTo>
                  <a:lnTo>
                    <a:pt x="1211" y="39"/>
                  </a:lnTo>
                  <a:lnTo>
                    <a:pt x="1214" y="43"/>
                  </a:lnTo>
                  <a:lnTo>
                    <a:pt x="1216" y="54"/>
                  </a:lnTo>
                  <a:lnTo>
                    <a:pt x="1217" y="55"/>
                  </a:lnTo>
                  <a:lnTo>
                    <a:pt x="1218" y="57"/>
                  </a:lnTo>
                  <a:lnTo>
                    <a:pt x="1218" y="57"/>
                  </a:lnTo>
                  <a:lnTo>
                    <a:pt x="1220" y="60"/>
                  </a:lnTo>
                  <a:lnTo>
                    <a:pt x="1222" y="64"/>
                  </a:lnTo>
                  <a:lnTo>
                    <a:pt x="1223" y="68"/>
                  </a:lnTo>
                  <a:lnTo>
                    <a:pt x="1223" y="72"/>
                  </a:lnTo>
                  <a:lnTo>
                    <a:pt x="1223" y="72"/>
                  </a:lnTo>
                  <a:lnTo>
                    <a:pt x="1223" y="104"/>
                  </a:lnTo>
                  <a:lnTo>
                    <a:pt x="1223" y="104"/>
                  </a:lnTo>
                  <a:lnTo>
                    <a:pt x="1223" y="129"/>
                  </a:lnTo>
                  <a:lnTo>
                    <a:pt x="1223" y="154"/>
                  </a:lnTo>
                  <a:lnTo>
                    <a:pt x="1224" y="179"/>
                  </a:lnTo>
                  <a:lnTo>
                    <a:pt x="1227" y="204"/>
                  </a:lnTo>
                  <a:lnTo>
                    <a:pt x="1227" y="204"/>
                  </a:lnTo>
                  <a:lnTo>
                    <a:pt x="1228" y="215"/>
                  </a:lnTo>
                  <a:lnTo>
                    <a:pt x="1229" y="226"/>
                  </a:lnTo>
                  <a:lnTo>
                    <a:pt x="1229" y="236"/>
                  </a:lnTo>
                  <a:lnTo>
                    <a:pt x="1228" y="246"/>
                  </a:lnTo>
                  <a:lnTo>
                    <a:pt x="1226" y="256"/>
                  </a:lnTo>
                  <a:lnTo>
                    <a:pt x="1223" y="265"/>
                  </a:lnTo>
                  <a:lnTo>
                    <a:pt x="1219" y="275"/>
                  </a:lnTo>
                  <a:lnTo>
                    <a:pt x="1214" y="287"/>
                  </a:lnTo>
                  <a:lnTo>
                    <a:pt x="1214" y="287"/>
                  </a:lnTo>
                  <a:lnTo>
                    <a:pt x="1208" y="295"/>
                  </a:lnTo>
                  <a:lnTo>
                    <a:pt x="1203" y="303"/>
                  </a:lnTo>
                  <a:lnTo>
                    <a:pt x="1196" y="311"/>
                  </a:lnTo>
                  <a:lnTo>
                    <a:pt x="1189" y="319"/>
                  </a:lnTo>
                  <a:lnTo>
                    <a:pt x="1181" y="325"/>
                  </a:lnTo>
                  <a:lnTo>
                    <a:pt x="1173" y="331"/>
                  </a:lnTo>
                  <a:lnTo>
                    <a:pt x="1164" y="336"/>
                  </a:lnTo>
                  <a:lnTo>
                    <a:pt x="1154" y="341"/>
                  </a:lnTo>
                  <a:lnTo>
                    <a:pt x="1154" y="341"/>
                  </a:lnTo>
                  <a:lnTo>
                    <a:pt x="1141" y="346"/>
                  </a:lnTo>
                  <a:lnTo>
                    <a:pt x="1128" y="349"/>
                  </a:lnTo>
                  <a:lnTo>
                    <a:pt x="1115" y="352"/>
                  </a:lnTo>
                  <a:lnTo>
                    <a:pt x="1103" y="353"/>
                  </a:lnTo>
                  <a:lnTo>
                    <a:pt x="1103" y="353"/>
                  </a:lnTo>
                  <a:lnTo>
                    <a:pt x="1085" y="356"/>
                  </a:lnTo>
                  <a:lnTo>
                    <a:pt x="1068" y="360"/>
                  </a:lnTo>
                  <a:lnTo>
                    <a:pt x="1068" y="360"/>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6"/>
                  </a:lnTo>
                  <a:lnTo>
                    <a:pt x="840" y="367"/>
                  </a:lnTo>
                  <a:lnTo>
                    <a:pt x="840" y="367"/>
                  </a:lnTo>
                  <a:close/>
                  <a:moveTo>
                    <a:pt x="637" y="313"/>
                  </a:moveTo>
                  <a:lnTo>
                    <a:pt x="637" y="313"/>
                  </a:lnTo>
                  <a:lnTo>
                    <a:pt x="659" y="314"/>
                  </a:lnTo>
                  <a:lnTo>
                    <a:pt x="681" y="315"/>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6"/>
                  </a:lnTo>
                  <a:lnTo>
                    <a:pt x="1031" y="316"/>
                  </a:lnTo>
                  <a:lnTo>
                    <a:pt x="1052" y="315"/>
                  </a:lnTo>
                  <a:lnTo>
                    <a:pt x="1074" y="314"/>
                  </a:lnTo>
                  <a:lnTo>
                    <a:pt x="1094" y="310"/>
                  </a:lnTo>
                  <a:lnTo>
                    <a:pt x="1113" y="306"/>
                  </a:lnTo>
                  <a:lnTo>
                    <a:pt x="1123" y="303"/>
                  </a:lnTo>
                  <a:lnTo>
                    <a:pt x="1132" y="300"/>
                  </a:lnTo>
                  <a:lnTo>
                    <a:pt x="1140" y="295"/>
                  </a:lnTo>
                  <a:lnTo>
                    <a:pt x="1148" y="291"/>
                  </a:lnTo>
                  <a:lnTo>
                    <a:pt x="1156" y="285"/>
                  </a:lnTo>
                  <a:lnTo>
                    <a:pt x="1163" y="278"/>
                  </a:lnTo>
                  <a:lnTo>
                    <a:pt x="1169" y="271"/>
                  </a:lnTo>
                  <a:lnTo>
                    <a:pt x="1174" y="263"/>
                  </a:lnTo>
                  <a:lnTo>
                    <a:pt x="1174" y="263"/>
                  </a:lnTo>
                  <a:lnTo>
                    <a:pt x="1178" y="256"/>
                  </a:lnTo>
                  <a:lnTo>
                    <a:pt x="1181" y="247"/>
                  </a:lnTo>
                  <a:lnTo>
                    <a:pt x="1183" y="239"/>
                  </a:lnTo>
                  <a:lnTo>
                    <a:pt x="1184" y="232"/>
                  </a:lnTo>
                  <a:lnTo>
                    <a:pt x="1184" y="224"/>
                  </a:lnTo>
                  <a:lnTo>
                    <a:pt x="1183" y="216"/>
                  </a:lnTo>
                  <a:lnTo>
                    <a:pt x="1180" y="201"/>
                  </a:lnTo>
                  <a:lnTo>
                    <a:pt x="1180" y="201"/>
                  </a:lnTo>
                  <a:lnTo>
                    <a:pt x="1178" y="188"/>
                  </a:lnTo>
                  <a:lnTo>
                    <a:pt x="1177" y="173"/>
                  </a:lnTo>
                  <a:lnTo>
                    <a:pt x="1177" y="81"/>
                  </a:lnTo>
                  <a:lnTo>
                    <a:pt x="1176" y="80"/>
                  </a:lnTo>
                  <a:lnTo>
                    <a:pt x="1176" y="80"/>
                  </a:lnTo>
                  <a:lnTo>
                    <a:pt x="1173" y="75"/>
                  </a:lnTo>
                  <a:lnTo>
                    <a:pt x="1172" y="69"/>
                  </a:lnTo>
                  <a:lnTo>
                    <a:pt x="1171" y="65"/>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5"/>
                  </a:lnTo>
                  <a:lnTo>
                    <a:pt x="718" y="220"/>
                  </a:lnTo>
                  <a:lnTo>
                    <a:pt x="687" y="221"/>
                  </a:lnTo>
                  <a:lnTo>
                    <a:pt x="655" y="222"/>
                  </a:lnTo>
                  <a:lnTo>
                    <a:pt x="655" y="222"/>
                  </a:lnTo>
                  <a:lnTo>
                    <a:pt x="628" y="223"/>
                  </a:lnTo>
                  <a:lnTo>
                    <a:pt x="628" y="223"/>
                  </a:lnTo>
                  <a:lnTo>
                    <a:pt x="597" y="223"/>
                  </a:lnTo>
                  <a:lnTo>
                    <a:pt x="597" y="223"/>
                  </a:lnTo>
                  <a:lnTo>
                    <a:pt x="574" y="223"/>
                  </a:lnTo>
                  <a:lnTo>
                    <a:pt x="555" y="221"/>
                  </a:lnTo>
                  <a:lnTo>
                    <a:pt x="555" y="221"/>
                  </a:lnTo>
                  <a:lnTo>
                    <a:pt x="530" y="219"/>
                  </a:lnTo>
                  <a:lnTo>
                    <a:pt x="530" y="219"/>
                  </a:lnTo>
                  <a:lnTo>
                    <a:pt x="505" y="217"/>
                  </a:lnTo>
                  <a:lnTo>
                    <a:pt x="494" y="215"/>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5"/>
                  </a:lnTo>
                  <a:lnTo>
                    <a:pt x="371" y="182"/>
                  </a:lnTo>
                  <a:lnTo>
                    <a:pt x="359" y="175"/>
                  </a:lnTo>
                  <a:lnTo>
                    <a:pt x="348" y="167"/>
                  </a:lnTo>
                  <a:lnTo>
                    <a:pt x="337" y="159"/>
                  </a:lnTo>
                  <a:lnTo>
                    <a:pt x="326" y="149"/>
                  </a:lnTo>
                  <a:lnTo>
                    <a:pt x="315" y="140"/>
                  </a:lnTo>
                  <a:lnTo>
                    <a:pt x="306" y="129"/>
                  </a:lnTo>
                  <a:lnTo>
                    <a:pt x="296" y="118"/>
                  </a:lnTo>
                  <a:lnTo>
                    <a:pt x="288" y="107"/>
                  </a:lnTo>
                  <a:lnTo>
                    <a:pt x="281" y="95"/>
                  </a:lnTo>
                  <a:lnTo>
                    <a:pt x="275" y="82"/>
                  </a:lnTo>
                  <a:lnTo>
                    <a:pt x="269" y="69"/>
                  </a:lnTo>
                  <a:lnTo>
                    <a:pt x="265" y="55"/>
                  </a:lnTo>
                  <a:lnTo>
                    <a:pt x="264" y="51"/>
                  </a:lnTo>
                  <a:lnTo>
                    <a:pt x="47" y="51"/>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79"/>
                  </a:lnTo>
                  <a:lnTo>
                    <a:pt x="56" y="284"/>
                  </a:lnTo>
                  <a:lnTo>
                    <a:pt x="59" y="289"/>
                  </a:lnTo>
                  <a:lnTo>
                    <a:pt x="63" y="293"/>
                  </a:lnTo>
                  <a:lnTo>
                    <a:pt x="68" y="296"/>
                  </a:lnTo>
                  <a:lnTo>
                    <a:pt x="73" y="299"/>
                  </a:lnTo>
                  <a:lnTo>
                    <a:pt x="79" y="302"/>
                  </a:lnTo>
                  <a:lnTo>
                    <a:pt x="88" y="304"/>
                  </a:lnTo>
                  <a:lnTo>
                    <a:pt x="96" y="306"/>
                  </a:lnTo>
                  <a:lnTo>
                    <a:pt x="96" y="306"/>
                  </a:lnTo>
                  <a:lnTo>
                    <a:pt x="117" y="309"/>
                  </a:lnTo>
                  <a:lnTo>
                    <a:pt x="141" y="309"/>
                  </a:lnTo>
                  <a:lnTo>
                    <a:pt x="141" y="309"/>
                  </a:lnTo>
                  <a:lnTo>
                    <a:pt x="172" y="309"/>
                  </a:lnTo>
                  <a:lnTo>
                    <a:pt x="172" y="309"/>
                  </a:lnTo>
                  <a:lnTo>
                    <a:pt x="201" y="308"/>
                  </a:lnTo>
                  <a:lnTo>
                    <a:pt x="423" y="308"/>
                  </a:lnTo>
                  <a:lnTo>
                    <a:pt x="423" y="308"/>
                  </a:lnTo>
                  <a:lnTo>
                    <a:pt x="463" y="309"/>
                  </a:lnTo>
                  <a:lnTo>
                    <a:pt x="503" y="311"/>
                  </a:lnTo>
                  <a:lnTo>
                    <a:pt x="503" y="311"/>
                  </a:lnTo>
                  <a:lnTo>
                    <a:pt x="542" y="314"/>
                  </a:lnTo>
                  <a:lnTo>
                    <a:pt x="582" y="314"/>
                  </a:lnTo>
                  <a:lnTo>
                    <a:pt x="582" y="314"/>
                  </a:lnTo>
                  <a:lnTo>
                    <a:pt x="613" y="314"/>
                  </a:lnTo>
                  <a:lnTo>
                    <a:pt x="613" y="314"/>
                  </a:lnTo>
                  <a:lnTo>
                    <a:pt x="637" y="313"/>
                  </a:lnTo>
                  <a:lnTo>
                    <a:pt x="637"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8" name="chenying0907 706"/>
            <p:cNvSpPr>
              <a:spLocks/>
            </p:cNvSpPr>
            <p:nvPr/>
          </p:nvSpPr>
          <p:spPr bwMode="auto">
            <a:xfrm>
              <a:off x="3336926" y="4327525"/>
              <a:ext cx="66675" cy="52388"/>
            </a:xfrm>
            <a:custGeom>
              <a:avLst/>
              <a:gdLst/>
              <a:ahLst/>
              <a:cxnLst>
                <a:cxn ang="0">
                  <a:pos x="70" y="99"/>
                </a:cxn>
                <a:cxn ang="0">
                  <a:pos x="57" y="98"/>
                </a:cxn>
                <a:cxn ang="0">
                  <a:pos x="34" y="89"/>
                </a:cxn>
                <a:cxn ang="0">
                  <a:pos x="24" y="80"/>
                </a:cxn>
                <a:cxn ang="0">
                  <a:pos x="16" y="71"/>
                </a:cxn>
                <a:cxn ang="0">
                  <a:pos x="9" y="60"/>
                </a:cxn>
                <a:cxn ang="0">
                  <a:pos x="7" y="53"/>
                </a:cxn>
                <a:cxn ang="0">
                  <a:pos x="3" y="43"/>
                </a:cxn>
                <a:cxn ang="0">
                  <a:pos x="1" y="40"/>
                </a:cxn>
                <a:cxn ang="0">
                  <a:pos x="0" y="33"/>
                </a:cxn>
                <a:cxn ang="0">
                  <a:pos x="0" y="29"/>
                </a:cxn>
                <a:cxn ang="0">
                  <a:pos x="4" y="19"/>
                </a:cxn>
                <a:cxn ang="0">
                  <a:pos x="11" y="13"/>
                </a:cxn>
                <a:cxn ang="0">
                  <a:pos x="16" y="11"/>
                </a:cxn>
                <a:cxn ang="0">
                  <a:pos x="23" y="10"/>
                </a:cxn>
                <a:cxn ang="0">
                  <a:pos x="24" y="8"/>
                </a:cxn>
                <a:cxn ang="0">
                  <a:pos x="31" y="5"/>
                </a:cxn>
                <a:cxn ang="0">
                  <a:pos x="39" y="4"/>
                </a:cxn>
                <a:cxn ang="0">
                  <a:pos x="51" y="4"/>
                </a:cxn>
                <a:cxn ang="0">
                  <a:pos x="72" y="2"/>
                </a:cxn>
                <a:cxn ang="0">
                  <a:pos x="83" y="0"/>
                </a:cxn>
                <a:cxn ang="0">
                  <a:pos x="93" y="0"/>
                </a:cxn>
                <a:cxn ang="0">
                  <a:pos x="108" y="1"/>
                </a:cxn>
                <a:cxn ang="0">
                  <a:pos x="113" y="3"/>
                </a:cxn>
                <a:cxn ang="0">
                  <a:pos x="122" y="11"/>
                </a:cxn>
                <a:cxn ang="0">
                  <a:pos x="124" y="16"/>
                </a:cxn>
                <a:cxn ang="0">
                  <a:pos x="125" y="34"/>
                </a:cxn>
                <a:cxn ang="0">
                  <a:pos x="122" y="51"/>
                </a:cxn>
                <a:cxn ang="0">
                  <a:pos x="115" y="68"/>
                </a:cxn>
                <a:cxn ang="0">
                  <a:pos x="106" y="81"/>
                </a:cxn>
                <a:cxn ang="0">
                  <a:pos x="100" y="88"/>
                </a:cxn>
                <a:cxn ang="0">
                  <a:pos x="87" y="96"/>
                </a:cxn>
                <a:cxn ang="0">
                  <a:pos x="76" y="99"/>
                </a:cxn>
                <a:cxn ang="0">
                  <a:pos x="70" y="99"/>
                </a:cxn>
              </a:cxnLst>
              <a:rect l="0" t="0" r="r" b="b"/>
              <a:pathLst>
                <a:path w="125" h="99">
                  <a:moveTo>
                    <a:pt x="70" y="99"/>
                  </a:moveTo>
                  <a:lnTo>
                    <a:pt x="70" y="99"/>
                  </a:lnTo>
                  <a:lnTo>
                    <a:pt x="64" y="99"/>
                  </a:lnTo>
                  <a:lnTo>
                    <a:pt x="57" y="98"/>
                  </a:lnTo>
                  <a:lnTo>
                    <a:pt x="45" y="95"/>
                  </a:lnTo>
                  <a:lnTo>
                    <a:pt x="34" y="89"/>
                  </a:lnTo>
                  <a:lnTo>
                    <a:pt x="29" y="84"/>
                  </a:lnTo>
                  <a:lnTo>
                    <a:pt x="24" y="80"/>
                  </a:lnTo>
                  <a:lnTo>
                    <a:pt x="24" y="80"/>
                  </a:lnTo>
                  <a:lnTo>
                    <a:pt x="16" y="71"/>
                  </a:lnTo>
                  <a:lnTo>
                    <a:pt x="9" y="60"/>
                  </a:lnTo>
                  <a:lnTo>
                    <a:pt x="9" y="60"/>
                  </a:lnTo>
                  <a:lnTo>
                    <a:pt x="7" y="53"/>
                  </a:lnTo>
                  <a:lnTo>
                    <a:pt x="7" y="53"/>
                  </a:lnTo>
                  <a:lnTo>
                    <a:pt x="6" y="48"/>
                  </a:lnTo>
                  <a:lnTo>
                    <a:pt x="3" y="43"/>
                  </a:lnTo>
                  <a:lnTo>
                    <a:pt x="3" y="43"/>
                  </a:lnTo>
                  <a:lnTo>
                    <a:pt x="1" y="40"/>
                  </a:lnTo>
                  <a:lnTo>
                    <a:pt x="0" y="37"/>
                  </a:lnTo>
                  <a:lnTo>
                    <a:pt x="0" y="33"/>
                  </a:lnTo>
                  <a:lnTo>
                    <a:pt x="0" y="29"/>
                  </a:lnTo>
                  <a:lnTo>
                    <a:pt x="0" y="29"/>
                  </a:lnTo>
                  <a:lnTo>
                    <a:pt x="2" y="25"/>
                  </a:lnTo>
                  <a:lnTo>
                    <a:pt x="4" y="19"/>
                  </a:lnTo>
                  <a:lnTo>
                    <a:pt x="7" y="15"/>
                  </a:lnTo>
                  <a:lnTo>
                    <a:pt x="11" y="13"/>
                  </a:lnTo>
                  <a:lnTo>
                    <a:pt x="11" y="13"/>
                  </a:lnTo>
                  <a:lnTo>
                    <a:pt x="16" y="11"/>
                  </a:lnTo>
                  <a:lnTo>
                    <a:pt x="21" y="10"/>
                  </a:lnTo>
                  <a:lnTo>
                    <a:pt x="23" y="10"/>
                  </a:lnTo>
                  <a:lnTo>
                    <a:pt x="24" y="8"/>
                  </a:lnTo>
                  <a:lnTo>
                    <a:pt x="24" y="8"/>
                  </a:lnTo>
                  <a:lnTo>
                    <a:pt x="28" y="6"/>
                  </a:lnTo>
                  <a:lnTo>
                    <a:pt x="31" y="5"/>
                  </a:lnTo>
                  <a:lnTo>
                    <a:pt x="35" y="4"/>
                  </a:lnTo>
                  <a:lnTo>
                    <a:pt x="39" y="4"/>
                  </a:lnTo>
                  <a:lnTo>
                    <a:pt x="51" y="4"/>
                  </a:lnTo>
                  <a:lnTo>
                    <a:pt x="51" y="4"/>
                  </a:lnTo>
                  <a:lnTo>
                    <a:pt x="62" y="3"/>
                  </a:lnTo>
                  <a:lnTo>
                    <a:pt x="72" y="2"/>
                  </a:lnTo>
                  <a:lnTo>
                    <a:pt x="72" y="2"/>
                  </a:lnTo>
                  <a:lnTo>
                    <a:pt x="83" y="0"/>
                  </a:lnTo>
                  <a:lnTo>
                    <a:pt x="93" y="0"/>
                  </a:lnTo>
                  <a:lnTo>
                    <a:pt x="93" y="0"/>
                  </a:lnTo>
                  <a:lnTo>
                    <a:pt x="100" y="0"/>
                  </a:lnTo>
                  <a:lnTo>
                    <a:pt x="108" y="1"/>
                  </a:lnTo>
                  <a:lnTo>
                    <a:pt x="108" y="1"/>
                  </a:lnTo>
                  <a:lnTo>
                    <a:pt x="113" y="3"/>
                  </a:lnTo>
                  <a:lnTo>
                    <a:pt x="117" y="7"/>
                  </a:lnTo>
                  <a:lnTo>
                    <a:pt x="122" y="11"/>
                  </a:lnTo>
                  <a:lnTo>
                    <a:pt x="124" y="16"/>
                  </a:lnTo>
                  <a:lnTo>
                    <a:pt x="124" y="16"/>
                  </a:lnTo>
                  <a:lnTo>
                    <a:pt x="125" y="25"/>
                  </a:lnTo>
                  <a:lnTo>
                    <a:pt x="125" y="34"/>
                  </a:lnTo>
                  <a:lnTo>
                    <a:pt x="124" y="42"/>
                  </a:lnTo>
                  <a:lnTo>
                    <a:pt x="122" y="51"/>
                  </a:lnTo>
                  <a:lnTo>
                    <a:pt x="118" y="60"/>
                  </a:lnTo>
                  <a:lnTo>
                    <a:pt x="115" y="68"/>
                  </a:lnTo>
                  <a:lnTo>
                    <a:pt x="110" y="75"/>
                  </a:lnTo>
                  <a:lnTo>
                    <a:pt x="106" y="81"/>
                  </a:lnTo>
                  <a:lnTo>
                    <a:pt x="106" y="81"/>
                  </a:lnTo>
                  <a:lnTo>
                    <a:pt x="100" y="88"/>
                  </a:lnTo>
                  <a:lnTo>
                    <a:pt x="92" y="94"/>
                  </a:lnTo>
                  <a:lnTo>
                    <a:pt x="87" y="96"/>
                  </a:lnTo>
                  <a:lnTo>
                    <a:pt x="82" y="98"/>
                  </a:lnTo>
                  <a:lnTo>
                    <a:pt x="76" y="99"/>
                  </a:lnTo>
                  <a:lnTo>
                    <a:pt x="70" y="99"/>
                  </a:lnTo>
                  <a:lnTo>
                    <a:pt x="70" y="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9" name="chenying0907 707"/>
            <p:cNvSpPr>
              <a:spLocks/>
            </p:cNvSpPr>
            <p:nvPr/>
          </p:nvSpPr>
          <p:spPr bwMode="auto">
            <a:xfrm>
              <a:off x="3794126" y="4330700"/>
              <a:ext cx="53975" cy="49213"/>
            </a:xfrm>
            <a:custGeom>
              <a:avLst/>
              <a:gdLst/>
              <a:ahLst/>
              <a:cxnLst>
                <a:cxn ang="0">
                  <a:pos x="53" y="93"/>
                </a:cxn>
                <a:cxn ang="0">
                  <a:pos x="53" y="93"/>
                </a:cxn>
                <a:cxn ang="0">
                  <a:pos x="42" y="92"/>
                </a:cxn>
                <a:cxn ang="0">
                  <a:pos x="33" y="89"/>
                </a:cxn>
                <a:cxn ang="0">
                  <a:pos x="24" y="85"/>
                </a:cxn>
                <a:cxn ang="0">
                  <a:pos x="16" y="79"/>
                </a:cxn>
                <a:cxn ang="0">
                  <a:pos x="16" y="79"/>
                </a:cxn>
                <a:cxn ang="0">
                  <a:pos x="10" y="73"/>
                </a:cxn>
                <a:cxn ang="0">
                  <a:pos x="7" y="67"/>
                </a:cxn>
                <a:cxn ang="0">
                  <a:pos x="4" y="61"/>
                </a:cxn>
                <a:cxn ang="0">
                  <a:pos x="2" y="54"/>
                </a:cxn>
                <a:cxn ang="0">
                  <a:pos x="1" y="47"/>
                </a:cxn>
                <a:cxn ang="0">
                  <a:pos x="0" y="38"/>
                </a:cxn>
                <a:cxn ang="0">
                  <a:pos x="0" y="22"/>
                </a:cxn>
                <a:cxn ang="0">
                  <a:pos x="0" y="22"/>
                </a:cxn>
                <a:cxn ang="0">
                  <a:pos x="0" y="17"/>
                </a:cxn>
                <a:cxn ang="0">
                  <a:pos x="2" y="11"/>
                </a:cxn>
                <a:cxn ang="0">
                  <a:pos x="4" y="8"/>
                </a:cxn>
                <a:cxn ang="0">
                  <a:pos x="7" y="5"/>
                </a:cxn>
                <a:cxn ang="0">
                  <a:pos x="10" y="2"/>
                </a:cxn>
                <a:cxn ang="0">
                  <a:pos x="15" y="1"/>
                </a:cxn>
                <a:cxn ang="0">
                  <a:pos x="19" y="0"/>
                </a:cxn>
                <a:cxn ang="0">
                  <a:pos x="23" y="0"/>
                </a:cxn>
                <a:cxn ang="0">
                  <a:pos x="23" y="0"/>
                </a:cxn>
                <a:cxn ang="0">
                  <a:pos x="30" y="1"/>
                </a:cxn>
                <a:cxn ang="0">
                  <a:pos x="36" y="4"/>
                </a:cxn>
                <a:cxn ang="0">
                  <a:pos x="38" y="5"/>
                </a:cxn>
                <a:cxn ang="0">
                  <a:pos x="47" y="5"/>
                </a:cxn>
                <a:cxn ang="0">
                  <a:pos x="47" y="5"/>
                </a:cxn>
                <a:cxn ang="0">
                  <a:pos x="55" y="4"/>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6"/>
                </a:cxn>
                <a:cxn ang="0">
                  <a:pos x="98" y="19"/>
                </a:cxn>
                <a:cxn ang="0">
                  <a:pos x="100" y="24"/>
                </a:cxn>
                <a:cxn ang="0">
                  <a:pos x="103" y="33"/>
                </a:cxn>
                <a:cxn ang="0">
                  <a:pos x="103" y="43"/>
                </a:cxn>
                <a:cxn ang="0">
                  <a:pos x="103" y="43"/>
                </a:cxn>
                <a:cxn ang="0">
                  <a:pos x="102" y="56"/>
                </a:cxn>
                <a:cxn ang="0">
                  <a:pos x="100" y="65"/>
                </a:cxn>
                <a:cxn ang="0">
                  <a:pos x="97" y="73"/>
                </a:cxn>
                <a:cxn ang="0">
                  <a:pos x="93" y="79"/>
                </a:cxn>
                <a:cxn ang="0">
                  <a:pos x="93" y="79"/>
                </a:cxn>
                <a:cxn ang="0">
                  <a:pos x="84" y="85"/>
                </a:cxn>
                <a:cxn ang="0">
                  <a:pos x="75" y="89"/>
                </a:cxn>
                <a:cxn ang="0">
                  <a:pos x="64" y="92"/>
                </a:cxn>
                <a:cxn ang="0">
                  <a:pos x="53" y="93"/>
                </a:cxn>
                <a:cxn ang="0">
                  <a:pos x="53" y="93"/>
                </a:cxn>
              </a:cxnLst>
              <a:rect l="0" t="0" r="r" b="b"/>
              <a:pathLst>
                <a:path w="103" h="93">
                  <a:moveTo>
                    <a:pt x="53" y="93"/>
                  </a:moveTo>
                  <a:lnTo>
                    <a:pt x="53" y="93"/>
                  </a:lnTo>
                  <a:lnTo>
                    <a:pt x="42" y="92"/>
                  </a:lnTo>
                  <a:lnTo>
                    <a:pt x="33" y="89"/>
                  </a:lnTo>
                  <a:lnTo>
                    <a:pt x="24" y="85"/>
                  </a:lnTo>
                  <a:lnTo>
                    <a:pt x="16" y="79"/>
                  </a:lnTo>
                  <a:lnTo>
                    <a:pt x="16" y="79"/>
                  </a:lnTo>
                  <a:lnTo>
                    <a:pt x="10" y="73"/>
                  </a:lnTo>
                  <a:lnTo>
                    <a:pt x="7" y="67"/>
                  </a:lnTo>
                  <a:lnTo>
                    <a:pt x="4" y="61"/>
                  </a:lnTo>
                  <a:lnTo>
                    <a:pt x="2" y="54"/>
                  </a:lnTo>
                  <a:lnTo>
                    <a:pt x="1" y="47"/>
                  </a:lnTo>
                  <a:lnTo>
                    <a:pt x="0" y="38"/>
                  </a:lnTo>
                  <a:lnTo>
                    <a:pt x="0" y="22"/>
                  </a:lnTo>
                  <a:lnTo>
                    <a:pt x="0" y="22"/>
                  </a:lnTo>
                  <a:lnTo>
                    <a:pt x="0" y="17"/>
                  </a:lnTo>
                  <a:lnTo>
                    <a:pt x="2" y="11"/>
                  </a:lnTo>
                  <a:lnTo>
                    <a:pt x="4" y="8"/>
                  </a:lnTo>
                  <a:lnTo>
                    <a:pt x="7" y="5"/>
                  </a:lnTo>
                  <a:lnTo>
                    <a:pt x="10" y="2"/>
                  </a:lnTo>
                  <a:lnTo>
                    <a:pt x="15" y="1"/>
                  </a:lnTo>
                  <a:lnTo>
                    <a:pt x="19" y="0"/>
                  </a:lnTo>
                  <a:lnTo>
                    <a:pt x="23" y="0"/>
                  </a:lnTo>
                  <a:lnTo>
                    <a:pt x="23" y="0"/>
                  </a:lnTo>
                  <a:lnTo>
                    <a:pt x="30" y="1"/>
                  </a:lnTo>
                  <a:lnTo>
                    <a:pt x="36" y="4"/>
                  </a:lnTo>
                  <a:lnTo>
                    <a:pt x="38" y="5"/>
                  </a:lnTo>
                  <a:lnTo>
                    <a:pt x="47" y="5"/>
                  </a:lnTo>
                  <a:lnTo>
                    <a:pt x="47" y="5"/>
                  </a:lnTo>
                  <a:lnTo>
                    <a:pt x="55" y="4"/>
                  </a:lnTo>
                  <a:lnTo>
                    <a:pt x="55" y="5"/>
                  </a:lnTo>
                  <a:lnTo>
                    <a:pt x="55" y="5"/>
                  </a:lnTo>
                  <a:lnTo>
                    <a:pt x="63" y="4"/>
                  </a:lnTo>
                  <a:lnTo>
                    <a:pt x="71" y="4"/>
                  </a:lnTo>
                  <a:lnTo>
                    <a:pt x="71" y="4"/>
                  </a:lnTo>
                  <a:lnTo>
                    <a:pt x="77" y="4"/>
                  </a:lnTo>
                  <a:lnTo>
                    <a:pt x="81" y="5"/>
                  </a:lnTo>
                  <a:lnTo>
                    <a:pt x="85" y="6"/>
                  </a:lnTo>
                  <a:lnTo>
                    <a:pt x="88" y="8"/>
                  </a:lnTo>
                  <a:lnTo>
                    <a:pt x="88" y="8"/>
                  </a:lnTo>
                  <a:lnTo>
                    <a:pt x="92" y="11"/>
                  </a:lnTo>
                  <a:lnTo>
                    <a:pt x="95" y="16"/>
                  </a:lnTo>
                  <a:lnTo>
                    <a:pt x="98" y="19"/>
                  </a:lnTo>
                  <a:lnTo>
                    <a:pt x="100" y="24"/>
                  </a:lnTo>
                  <a:lnTo>
                    <a:pt x="103" y="33"/>
                  </a:lnTo>
                  <a:lnTo>
                    <a:pt x="103" y="43"/>
                  </a:lnTo>
                  <a:lnTo>
                    <a:pt x="103" y="43"/>
                  </a:lnTo>
                  <a:lnTo>
                    <a:pt x="102" y="56"/>
                  </a:lnTo>
                  <a:lnTo>
                    <a:pt x="100" y="65"/>
                  </a:lnTo>
                  <a:lnTo>
                    <a:pt x="97" y="73"/>
                  </a:lnTo>
                  <a:lnTo>
                    <a:pt x="93" y="79"/>
                  </a:lnTo>
                  <a:lnTo>
                    <a:pt x="93" y="79"/>
                  </a:lnTo>
                  <a:lnTo>
                    <a:pt x="84" y="85"/>
                  </a:lnTo>
                  <a:lnTo>
                    <a:pt x="75" y="89"/>
                  </a:lnTo>
                  <a:lnTo>
                    <a:pt x="64" y="92"/>
                  </a:lnTo>
                  <a:lnTo>
                    <a:pt x="53" y="93"/>
                  </a:lnTo>
                  <a:lnTo>
                    <a:pt x="53" y="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9" name="chenying0907 1488"/>
          <p:cNvGrpSpPr/>
          <p:nvPr/>
        </p:nvGrpSpPr>
        <p:grpSpPr>
          <a:xfrm>
            <a:off x="3498131" y="3657180"/>
            <a:ext cx="745956" cy="763377"/>
            <a:chOff x="4186238" y="4033838"/>
            <a:chExt cx="747713" cy="765175"/>
          </a:xfrm>
          <a:solidFill>
            <a:schemeClr val="accent6">
              <a:lumMod val="75000"/>
            </a:schemeClr>
          </a:solidFill>
        </p:grpSpPr>
        <p:sp>
          <p:nvSpPr>
            <p:cNvPr id="1920" name="chenying0907 59"/>
            <p:cNvSpPr>
              <a:spLocks/>
            </p:cNvSpPr>
            <p:nvPr/>
          </p:nvSpPr>
          <p:spPr bwMode="auto">
            <a:xfrm>
              <a:off x="4202113" y="4125913"/>
              <a:ext cx="77788" cy="104775"/>
            </a:xfrm>
            <a:custGeom>
              <a:avLst/>
              <a:gdLst/>
              <a:ahLst/>
              <a:cxnLst>
                <a:cxn ang="0">
                  <a:pos x="139" y="1"/>
                </a:cxn>
                <a:cxn ang="0">
                  <a:pos x="139" y="1"/>
                </a:cxn>
                <a:cxn ang="0">
                  <a:pos x="117" y="24"/>
                </a:cxn>
                <a:cxn ang="0">
                  <a:pos x="98" y="49"/>
                </a:cxn>
                <a:cxn ang="0">
                  <a:pos x="78" y="75"/>
                </a:cxn>
                <a:cxn ang="0">
                  <a:pos x="59" y="100"/>
                </a:cxn>
                <a:cxn ang="0">
                  <a:pos x="59" y="100"/>
                </a:cxn>
                <a:cxn ang="0">
                  <a:pos x="41" y="122"/>
                </a:cxn>
                <a:cxn ang="0">
                  <a:pos x="25" y="143"/>
                </a:cxn>
                <a:cxn ang="0">
                  <a:pos x="17" y="156"/>
                </a:cxn>
                <a:cxn ang="0">
                  <a:pos x="11" y="167"/>
                </a:cxn>
                <a:cxn ang="0">
                  <a:pos x="5" y="179"/>
                </a:cxn>
                <a:cxn ang="0">
                  <a:pos x="0" y="193"/>
                </a:cxn>
                <a:cxn ang="0">
                  <a:pos x="0" y="193"/>
                </a:cxn>
                <a:cxn ang="0">
                  <a:pos x="0" y="195"/>
                </a:cxn>
                <a:cxn ang="0">
                  <a:pos x="1" y="196"/>
                </a:cxn>
                <a:cxn ang="0">
                  <a:pos x="2" y="197"/>
                </a:cxn>
                <a:cxn ang="0">
                  <a:pos x="3" y="198"/>
                </a:cxn>
                <a:cxn ang="0">
                  <a:pos x="5" y="198"/>
                </a:cxn>
                <a:cxn ang="0">
                  <a:pos x="7" y="198"/>
                </a:cxn>
                <a:cxn ang="0">
                  <a:pos x="8" y="197"/>
                </a:cxn>
                <a:cxn ang="0">
                  <a:pos x="9" y="195"/>
                </a:cxn>
                <a:cxn ang="0">
                  <a:pos x="9" y="195"/>
                </a:cxn>
                <a:cxn ang="0">
                  <a:pos x="14" y="180"/>
                </a:cxn>
                <a:cxn ang="0">
                  <a:pos x="21" y="167"/>
                </a:cxn>
                <a:cxn ang="0">
                  <a:pos x="29" y="154"/>
                </a:cxn>
                <a:cxn ang="0">
                  <a:pos x="38" y="141"/>
                </a:cxn>
                <a:cxn ang="0">
                  <a:pos x="57" y="116"/>
                </a:cxn>
                <a:cxn ang="0">
                  <a:pos x="76" y="94"/>
                </a:cxn>
                <a:cxn ang="0">
                  <a:pos x="76" y="94"/>
                </a:cxn>
                <a:cxn ang="0">
                  <a:pos x="94" y="72"/>
                </a:cxn>
                <a:cxn ang="0">
                  <a:pos x="110" y="50"/>
                </a:cxn>
                <a:cxn ang="0">
                  <a:pos x="128" y="29"/>
                </a:cxn>
                <a:cxn ang="0">
                  <a:pos x="145" y="7"/>
                </a:cxn>
                <a:cxn ang="0">
                  <a:pos x="145" y="7"/>
                </a:cxn>
                <a:cxn ang="0">
                  <a:pos x="146" y="6"/>
                </a:cxn>
                <a:cxn ang="0">
                  <a:pos x="146" y="4"/>
                </a:cxn>
                <a:cxn ang="0">
                  <a:pos x="146" y="2"/>
                </a:cxn>
                <a:cxn ang="0">
                  <a:pos x="145" y="1"/>
                </a:cxn>
                <a:cxn ang="0">
                  <a:pos x="143" y="0"/>
                </a:cxn>
                <a:cxn ang="0">
                  <a:pos x="142" y="0"/>
                </a:cxn>
                <a:cxn ang="0">
                  <a:pos x="140" y="0"/>
                </a:cxn>
                <a:cxn ang="0">
                  <a:pos x="139" y="1"/>
                </a:cxn>
                <a:cxn ang="0">
                  <a:pos x="139" y="1"/>
                </a:cxn>
              </a:cxnLst>
              <a:rect l="0" t="0" r="r" b="b"/>
              <a:pathLst>
                <a:path w="146" h="198">
                  <a:moveTo>
                    <a:pt x="139" y="1"/>
                  </a:moveTo>
                  <a:lnTo>
                    <a:pt x="139" y="1"/>
                  </a:lnTo>
                  <a:lnTo>
                    <a:pt x="117" y="24"/>
                  </a:lnTo>
                  <a:lnTo>
                    <a:pt x="98" y="49"/>
                  </a:lnTo>
                  <a:lnTo>
                    <a:pt x="78" y="75"/>
                  </a:lnTo>
                  <a:lnTo>
                    <a:pt x="59" y="100"/>
                  </a:lnTo>
                  <a:lnTo>
                    <a:pt x="59" y="100"/>
                  </a:lnTo>
                  <a:lnTo>
                    <a:pt x="41" y="122"/>
                  </a:lnTo>
                  <a:lnTo>
                    <a:pt x="25" y="143"/>
                  </a:lnTo>
                  <a:lnTo>
                    <a:pt x="17" y="156"/>
                  </a:lnTo>
                  <a:lnTo>
                    <a:pt x="11" y="167"/>
                  </a:lnTo>
                  <a:lnTo>
                    <a:pt x="5" y="179"/>
                  </a:lnTo>
                  <a:lnTo>
                    <a:pt x="0" y="193"/>
                  </a:lnTo>
                  <a:lnTo>
                    <a:pt x="0" y="193"/>
                  </a:lnTo>
                  <a:lnTo>
                    <a:pt x="0" y="195"/>
                  </a:lnTo>
                  <a:lnTo>
                    <a:pt x="1" y="196"/>
                  </a:lnTo>
                  <a:lnTo>
                    <a:pt x="2" y="197"/>
                  </a:lnTo>
                  <a:lnTo>
                    <a:pt x="3" y="198"/>
                  </a:lnTo>
                  <a:lnTo>
                    <a:pt x="5" y="198"/>
                  </a:lnTo>
                  <a:lnTo>
                    <a:pt x="7" y="198"/>
                  </a:lnTo>
                  <a:lnTo>
                    <a:pt x="8" y="197"/>
                  </a:lnTo>
                  <a:lnTo>
                    <a:pt x="9" y="195"/>
                  </a:lnTo>
                  <a:lnTo>
                    <a:pt x="9" y="195"/>
                  </a:lnTo>
                  <a:lnTo>
                    <a:pt x="14" y="180"/>
                  </a:lnTo>
                  <a:lnTo>
                    <a:pt x="21" y="167"/>
                  </a:lnTo>
                  <a:lnTo>
                    <a:pt x="29" y="154"/>
                  </a:lnTo>
                  <a:lnTo>
                    <a:pt x="38" y="141"/>
                  </a:lnTo>
                  <a:lnTo>
                    <a:pt x="57" y="116"/>
                  </a:lnTo>
                  <a:lnTo>
                    <a:pt x="76" y="94"/>
                  </a:lnTo>
                  <a:lnTo>
                    <a:pt x="76" y="94"/>
                  </a:lnTo>
                  <a:lnTo>
                    <a:pt x="94" y="72"/>
                  </a:lnTo>
                  <a:lnTo>
                    <a:pt x="110" y="50"/>
                  </a:lnTo>
                  <a:lnTo>
                    <a:pt x="128" y="29"/>
                  </a:lnTo>
                  <a:lnTo>
                    <a:pt x="145" y="7"/>
                  </a:lnTo>
                  <a:lnTo>
                    <a:pt x="145" y="7"/>
                  </a:lnTo>
                  <a:lnTo>
                    <a:pt x="146" y="6"/>
                  </a:lnTo>
                  <a:lnTo>
                    <a:pt x="146" y="4"/>
                  </a:lnTo>
                  <a:lnTo>
                    <a:pt x="146" y="2"/>
                  </a:lnTo>
                  <a:lnTo>
                    <a:pt x="145" y="1"/>
                  </a:lnTo>
                  <a:lnTo>
                    <a:pt x="143" y="0"/>
                  </a:lnTo>
                  <a:lnTo>
                    <a:pt x="142" y="0"/>
                  </a:lnTo>
                  <a:lnTo>
                    <a:pt x="140" y="0"/>
                  </a:lnTo>
                  <a:lnTo>
                    <a:pt x="139" y="1"/>
                  </a:lnTo>
                  <a:lnTo>
                    <a:pt x="1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1" name="chenying0907 60"/>
            <p:cNvSpPr>
              <a:spLocks/>
            </p:cNvSpPr>
            <p:nvPr/>
          </p:nvSpPr>
          <p:spPr bwMode="auto">
            <a:xfrm>
              <a:off x="4222750" y="4138613"/>
              <a:ext cx="92075" cy="120650"/>
            </a:xfrm>
            <a:custGeom>
              <a:avLst/>
              <a:gdLst/>
              <a:ahLst/>
              <a:cxnLst>
                <a:cxn ang="0">
                  <a:pos x="168" y="0"/>
                </a:cxn>
                <a:cxn ang="0">
                  <a:pos x="158" y="8"/>
                </a:cxn>
                <a:cxn ang="0">
                  <a:pos x="151" y="17"/>
                </a:cxn>
                <a:cxn ang="0">
                  <a:pos x="137" y="38"/>
                </a:cxn>
                <a:cxn ang="0">
                  <a:pos x="111" y="74"/>
                </a:cxn>
                <a:cxn ang="0">
                  <a:pos x="86" y="110"/>
                </a:cxn>
                <a:cxn ang="0">
                  <a:pos x="61" y="144"/>
                </a:cxn>
                <a:cxn ang="0">
                  <a:pos x="34" y="178"/>
                </a:cxn>
                <a:cxn ang="0">
                  <a:pos x="16" y="197"/>
                </a:cxn>
                <a:cxn ang="0">
                  <a:pos x="4" y="212"/>
                </a:cxn>
                <a:cxn ang="0">
                  <a:pos x="1" y="218"/>
                </a:cxn>
                <a:cxn ang="0">
                  <a:pos x="0" y="221"/>
                </a:cxn>
                <a:cxn ang="0">
                  <a:pos x="0" y="226"/>
                </a:cxn>
                <a:cxn ang="0">
                  <a:pos x="3" y="227"/>
                </a:cxn>
                <a:cxn ang="0">
                  <a:pos x="8" y="226"/>
                </a:cxn>
                <a:cxn ang="0">
                  <a:pos x="10" y="223"/>
                </a:cxn>
                <a:cxn ang="0">
                  <a:pos x="12" y="221"/>
                </a:cxn>
                <a:cxn ang="0">
                  <a:pos x="13" y="217"/>
                </a:cxn>
                <a:cxn ang="0">
                  <a:pos x="13" y="215"/>
                </a:cxn>
                <a:cxn ang="0">
                  <a:pos x="29" y="196"/>
                </a:cxn>
                <a:cxn ang="0">
                  <a:pos x="46" y="177"/>
                </a:cxn>
                <a:cxn ang="0">
                  <a:pos x="68" y="150"/>
                </a:cxn>
                <a:cxn ang="0">
                  <a:pos x="90" y="122"/>
                </a:cxn>
                <a:cxn ang="0">
                  <a:pos x="129" y="64"/>
                </a:cxn>
                <a:cxn ang="0">
                  <a:pos x="151" y="36"/>
                </a:cxn>
                <a:cxn ang="0">
                  <a:pos x="160" y="21"/>
                </a:cxn>
                <a:cxn ang="0">
                  <a:pos x="168" y="12"/>
                </a:cxn>
                <a:cxn ang="0">
                  <a:pos x="172" y="9"/>
                </a:cxn>
                <a:cxn ang="0">
                  <a:pos x="176" y="6"/>
                </a:cxn>
                <a:cxn ang="0">
                  <a:pos x="174" y="3"/>
                </a:cxn>
                <a:cxn ang="0">
                  <a:pos x="170" y="0"/>
                </a:cxn>
                <a:cxn ang="0">
                  <a:pos x="168" y="0"/>
                </a:cxn>
              </a:cxnLst>
              <a:rect l="0" t="0" r="r" b="b"/>
              <a:pathLst>
                <a:path w="176" h="227">
                  <a:moveTo>
                    <a:pt x="168" y="0"/>
                  </a:moveTo>
                  <a:lnTo>
                    <a:pt x="168" y="0"/>
                  </a:lnTo>
                  <a:lnTo>
                    <a:pt x="162" y="4"/>
                  </a:lnTo>
                  <a:lnTo>
                    <a:pt x="158" y="8"/>
                  </a:lnTo>
                  <a:lnTo>
                    <a:pt x="154" y="12"/>
                  </a:lnTo>
                  <a:lnTo>
                    <a:pt x="151" y="17"/>
                  </a:lnTo>
                  <a:lnTo>
                    <a:pt x="145" y="27"/>
                  </a:lnTo>
                  <a:lnTo>
                    <a:pt x="137" y="38"/>
                  </a:lnTo>
                  <a:lnTo>
                    <a:pt x="137" y="38"/>
                  </a:lnTo>
                  <a:lnTo>
                    <a:pt x="111" y="74"/>
                  </a:lnTo>
                  <a:lnTo>
                    <a:pt x="86" y="110"/>
                  </a:lnTo>
                  <a:lnTo>
                    <a:pt x="86" y="110"/>
                  </a:lnTo>
                  <a:lnTo>
                    <a:pt x="73" y="128"/>
                  </a:lnTo>
                  <a:lnTo>
                    <a:pt x="61" y="144"/>
                  </a:lnTo>
                  <a:lnTo>
                    <a:pt x="34" y="178"/>
                  </a:lnTo>
                  <a:lnTo>
                    <a:pt x="34" y="178"/>
                  </a:lnTo>
                  <a:lnTo>
                    <a:pt x="25" y="187"/>
                  </a:lnTo>
                  <a:lnTo>
                    <a:pt x="16" y="197"/>
                  </a:lnTo>
                  <a:lnTo>
                    <a:pt x="8" y="207"/>
                  </a:lnTo>
                  <a:lnTo>
                    <a:pt x="4" y="212"/>
                  </a:lnTo>
                  <a:lnTo>
                    <a:pt x="1" y="218"/>
                  </a:lnTo>
                  <a:lnTo>
                    <a:pt x="1" y="218"/>
                  </a:lnTo>
                  <a:lnTo>
                    <a:pt x="0" y="221"/>
                  </a:lnTo>
                  <a:lnTo>
                    <a:pt x="0" y="221"/>
                  </a:lnTo>
                  <a:lnTo>
                    <a:pt x="0" y="224"/>
                  </a:lnTo>
                  <a:lnTo>
                    <a:pt x="0" y="226"/>
                  </a:lnTo>
                  <a:lnTo>
                    <a:pt x="1" y="227"/>
                  </a:lnTo>
                  <a:lnTo>
                    <a:pt x="3" y="227"/>
                  </a:lnTo>
                  <a:lnTo>
                    <a:pt x="6" y="227"/>
                  </a:lnTo>
                  <a:lnTo>
                    <a:pt x="8" y="226"/>
                  </a:lnTo>
                  <a:lnTo>
                    <a:pt x="9" y="225"/>
                  </a:lnTo>
                  <a:lnTo>
                    <a:pt x="10" y="223"/>
                  </a:lnTo>
                  <a:lnTo>
                    <a:pt x="10" y="223"/>
                  </a:lnTo>
                  <a:lnTo>
                    <a:pt x="12" y="221"/>
                  </a:lnTo>
                  <a:lnTo>
                    <a:pt x="13" y="220"/>
                  </a:lnTo>
                  <a:lnTo>
                    <a:pt x="13" y="217"/>
                  </a:lnTo>
                  <a:lnTo>
                    <a:pt x="13" y="215"/>
                  </a:lnTo>
                  <a:lnTo>
                    <a:pt x="13" y="215"/>
                  </a:lnTo>
                  <a:lnTo>
                    <a:pt x="21" y="205"/>
                  </a:lnTo>
                  <a:lnTo>
                    <a:pt x="29" y="196"/>
                  </a:lnTo>
                  <a:lnTo>
                    <a:pt x="38" y="186"/>
                  </a:lnTo>
                  <a:lnTo>
                    <a:pt x="46" y="177"/>
                  </a:lnTo>
                  <a:lnTo>
                    <a:pt x="46" y="177"/>
                  </a:lnTo>
                  <a:lnTo>
                    <a:pt x="68" y="150"/>
                  </a:lnTo>
                  <a:lnTo>
                    <a:pt x="90" y="122"/>
                  </a:lnTo>
                  <a:lnTo>
                    <a:pt x="90" y="122"/>
                  </a:lnTo>
                  <a:lnTo>
                    <a:pt x="109" y="92"/>
                  </a:lnTo>
                  <a:lnTo>
                    <a:pt x="129" y="64"/>
                  </a:lnTo>
                  <a:lnTo>
                    <a:pt x="151" y="36"/>
                  </a:lnTo>
                  <a:lnTo>
                    <a:pt x="151" y="36"/>
                  </a:lnTo>
                  <a:lnTo>
                    <a:pt x="156" y="28"/>
                  </a:lnTo>
                  <a:lnTo>
                    <a:pt x="160" y="21"/>
                  </a:lnTo>
                  <a:lnTo>
                    <a:pt x="165" y="14"/>
                  </a:lnTo>
                  <a:lnTo>
                    <a:pt x="168" y="12"/>
                  </a:lnTo>
                  <a:lnTo>
                    <a:pt x="172" y="9"/>
                  </a:lnTo>
                  <a:lnTo>
                    <a:pt x="172" y="9"/>
                  </a:lnTo>
                  <a:lnTo>
                    <a:pt x="174" y="8"/>
                  </a:lnTo>
                  <a:lnTo>
                    <a:pt x="176" y="6"/>
                  </a:lnTo>
                  <a:lnTo>
                    <a:pt x="176" y="5"/>
                  </a:lnTo>
                  <a:lnTo>
                    <a:pt x="174" y="3"/>
                  </a:lnTo>
                  <a:lnTo>
                    <a:pt x="171" y="0"/>
                  </a:lnTo>
                  <a:lnTo>
                    <a:pt x="170" y="0"/>
                  </a:lnTo>
                  <a:lnTo>
                    <a:pt x="168" y="0"/>
                  </a:lnTo>
                  <a:lnTo>
                    <a:pt x="16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2" name="chenying0907 61"/>
            <p:cNvSpPr>
              <a:spLocks/>
            </p:cNvSpPr>
            <p:nvPr/>
          </p:nvSpPr>
          <p:spPr bwMode="auto">
            <a:xfrm>
              <a:off x="4227513" y="4165600"/>
              <a:ext cx="96838" cy="115888"/>
            </a:xfrm>
            <a:custGeom>
              <a:avLst/>
              <a:gdLst/>
              <a:ahLst/>
              <a:cxnLst>
                <a:cxn ang="0">
                  <a:pos x="178" y="1"/>
                </a:cxn>
                <a:cxn ang="0">
                  <a:pos x="178" y="1"/>
                </a:cxn>
                <a:cxn ang="0">
                  <a:pos x="173" y="4"/>
                </a:cxn>
                <a:cxn ang="0">
                  <a:pos x="168" y="7"/>
                </a:cxn>
                <a:cxn ang="0">
                  <a:pos x="159" y="17"/>
                </a:cxn>
                <a:cxn ang="0">
                  <a:pos x="151" y="26"/>
                </a:cxn>
                <a:cxn ang="0">
                  <a:pos x="143" y="36"/>
                </a:cxn>
                <a:cxn ang="0">
                  <a:pos x="143" y="36"/>
                </a:cxn>
                <a:cxn ang="0">
                  <a:pos x="130" y="50"/>
                </a:cxn>
                <a:cxn ang="0">
                  <a:pos x="118" y="64"/>
                </a:cxn>
                <a:cxn ang="0">
                  <a:pos x="95" y="94"/>
                </a:cxn>
                <a:cxn ang="0">
                  <a:pos x="95" y="94"/>
                </a:cxn>
                <a:cxn ang="0">
                  <a:pos x="70" y="129"/>
                </a:cxn>
                <a:cxn ang="0">
                  <a:pos x="45" y="163"/>
                </a:cxn>
                <a:cxn ang="0">
                  <a:pos x="45" y="163"/>
                </a:cxn>
                <a:cxn ang="0">
                  <a:pos x="39" y="169"/>
                </a:cxn>
                <a:cxn ang="0">
                  <a:pos x="34" y="176"/>
                </a:cxn>
                <a:cxn ang="0">
                  <a:pos x="22" y="187"/>
                </a:cxn>
                <a:cxn ang="0">
                  <a:pos x="16" y="192"/>
                </a:cxn>
                <a:cxn ang="0">
                  <a:pos x="10" y="197"/>
                </a:cxn>
                <a:cxn ang="0">
                  <a:pos x="5" y="205"/>
                </a:cxn>
                <a:cxn ang="0">
                  <a:pos x="1" y="211"/>
                </a:cxn>
                <a:cxn ang="0">
                  <a:pos x="1" y="211"/>
                </a:cxn>
                <a:cxn ang="0">
                  <a:pos x="0" y="213"/>
                </a:cxn>
                <a:cxn ang="0">
                  <a:pos x="0" y="215"/>
                </a:cxn>
                <a:cxn ang="0">
                  <a:pos x="2" y="217"/>
                </a:cxn>
                <a:cxn ang="0">
                  <a:pos x="5" y="218"/>
                </a:cxn>
                <a:cxn ang="0">
                  <a:pos x="6" y="218"/>
                </a:cxn>
                <a:cxn ang="0">
                  <a:pos x="8" y="217"/>
                </a:cxn>
                <a:cxn ang="0">
                  <a:pos x="18" y="208"/>
                </a:cxn>
                <a:cxn ang="0">
                  <a:pos x="18" y="208"/>
                </a:cxn>
                <a:cxn ang="0">
                  <a:pos x="19" y="205"/>
                </a:cxn>
                <a:cxn ang="0">
                  <a:pos x="19" y="203"/>
                </a:cxn>
                <a:cxn ang="0">
                  <a:pos x="19" y="203"/>
                </a:cxn>
                <a:cxn ang="0">
                  <a:pos x="26" y="196"/>
                </a:cxn>
                <a:cxn ang="0">
                  <a:pos x="33" y="190"/>
                </a:cxn>
                <a:cxn ang="0">
                  <a:pos x="41" y="184"/>
                </a:cxn>
                <a:cxn ang="0">
                  <a:pos x="47" y="177"/>
                </a:cxn>
                <a:cxn ang="0">
                  <a:pos x="47" y="177"/>
                </a:cxn>
                <a:cxn ang="0">
                  <a:pos x="59" y="160"/>
                </a:cxn>
                <a:cxn ang="0">
                  <a:pos x="70" y="145"/>
                </a:cxn>
                <a:cxn ang="0">
                  <a:pos x="82" y="128"/>
                </a:cxn>
                <a:cxn ang="0">
                  <a:pos x="93" y="113"/>
                </a:cxn>
                <a:cxn ang="0">
                  <a:pos x="93" y="113"/>
                </a:cxn>
                <a:cxn ang="0">
                  <a:pos x="116" y="84"/>
                </a:cxn>
                <a:cxn ang="0">
                  <a:pos x="139" y="55"/>
                </a:cxn>
                <a:cxn ang="0">
                  <a:pos x="139" y="55"/>
                </a:cxn>
                <a:cxn ang="0">
                  <a:pos x="159" y="30"/>
                </a:cxn>
                <a:cxn ang="0">
                  <a:pos x="171" y="18"/>
                </a:cxn>
                <a:cxn ang="0">
                  <a:pos x="177" y="12"/>
                </a:cxn>
                <a:cxn ang="0">
                  <a:pos x="183" y="9"/>
                </a:cxn>
                <a:cxn ang="0">
                  <a:pos x="183" y="9"/>
                </a:cxn>
                <a:cxn ang="0">
                  <a:pos x="184" y="7"/>
                </a:cxn>
                <a:cxn ang="0">
                  <a:pos x="185" y="6"/>
                </a:cxn>
                <a:cxn ang="0">
                  <a:pos x="185" y="4"/>
                </a:cxn>
                <a:cxn ang="0">
                  <a:pos x="184" y="3"/>
                </a:cxn>
                <a:cxn ang="0">
                  <a:pos x="182" y="1"/>
                </a:cxn>
                <a:cxn ang="0">
                  <a:pos x="180" y="0"/>
                </a:cxn>
                <a:cxn ang="0">
                  <a:pos x="178" y="1"/>
                </a:cxn>
                <a:cxn ang="0">
                  <a:pos x="178" y="1"/>
                </a:cxn>
              </a:cxnLst>
              <a:rect l="0" t="0" r="r" b="b"/>
              <a:pathLst>
                <a:path w="185" h="218">
                  <a:moveTo>
                    <a:pt x="178" y="1"/>
                  </a:moveTo>
                  <a:lnTo>
                    <a:pt x="178" y="1"/>
                  </a:lnTo>
                  <a:lnTo>
                    <a:pt x="173" y="4"/>
                  </a:lnTo>
                  <a:lnTo>
                    <a:pt x="168" y="7"/>
                  </a:lnTo>
                  <a:lnTo>
                    <a:pt x="159" y="17"/>
                  </a:lnTo>
                  <a:lnTo>
                    <a:pt x="151" y="26"/>
                  </a:lnTo>
                  <a:lnTo>
                    <a:pt x="143" y="36"/>
                  </a:lnTo>
                  <a:lnTo>
                    <a:pt x="143" y="36"/>
                  </a:lnTo>
                  <a:lnTo>
                    <a:pt x="130" y="50"/>
                  </a:lnTo>
                  <a:lnTo>
                    <a:pt x="118" y="64"/>
                  </a:lnTo>
                  <a:lnTo>
                    <a:pt x="95" y="94"/>
                  </a:lnTo>
                  <a:lnTo>
                    <a:pt x="95" y="94"/>
                  </a:lnTo>
                  <a:lnTo>
                    <a:pt x="70" y="129"/>
                  </a:lnTo>
                  <a:lnTo>
                    <a:pt x="45" y="163"/>
                  </a:lnTo>
                  <a:lnTo>
                    <a:pt x="45" y="163"/>
                  </a:lnTo>
                  <a:lnTo>
                    <a:pt x="39" y="169"/>
                  </a:lnTo>
                  <a:lnTo>
                    <a:pt x="34" y="176"/>
                  </a:lnTo>
                  <a:lnTo>
                    <a:pt x="22" y="187"/>
                  </a:lnTo>
                  <a:lnTo>
                    <a:pt x="16" y="192"/>
                  </a:lnTo>
                  <a:lnTo>
                    <a:pt x="10" y="197"/>
                  </a:lnTo>
                  <a:lnTo>
                    <a:pt x="5" y="205"/>
                  </a:lnTo>
                  <a:lnTo>
                    <a:pt x="1" y="211"/>
                  </a:lnTo>
                  <a:lnTo>
                    <a:pt x="1" y="211"/>
                  </a:lnTo>
                  <a:lnTo>
                    <a:pt x="0" y="213"/>
                  </a:lnTo>
                  <a:lnTo>
                    <a:pt x="0" y="215"/>
                  </a:lnTo>
                  <a:lnTo>
                    <a:pt x="2" y="217"/>
                  </a:lnTo>
                  <a:lnTo>
                    <a:pt x="5" y="218"/>
                  </a:lnTo>
                  <a:lnTo>
                    <a:pt x="6" y="218"/>
                  </a:lnTo>
                  <a:lnTo>
                    <a:pt x="8" y="217"/>
                  </a:lnTo>
                  <a:lnTo>
                    <a:pt x="18" y="208"/>
                  </a:lnTo>
                  <a:lnTo>
                    <a:pt x="18" y="208"/>
                  </a:lnTo>
                  <a:lnTo>
                    <a:pt x="19" y="205"/>
                  </a:lnTo>
                  <a:lnTo>
                    <a:pt x="19" y="203"/>
                  </a:lnTo>
                  <a:lnTo>
                    <a:pt x="19" y="203"/>
                  </a:lnTo>
                  <a:lnTo>
                    <a:pt x="26" y="196"/>
                  </a:lnTo>
                  <a:lnTo>
                    <a:pt x="33" y="190"/>
                  </a:lnTo>
                  <a:lnTo>
                    <a:pt x="41" y="184"/>
                  </a:lnTo>
                  <a:lnTo>
                    <a:pt x="47" y="177"/>
                  </a:lnTo>
                  <a:lnTo>
                    <a:pt x="47" y="177"/>
                  </a:lnTo>
                  <a:lnTo>
                    <a:pt x="59" y="160"/>
                  </a:lnTo>
                  <a:lnTo>
                    <a:pt x="70" y="145"/>
                  </a:lnTo>
                  <a:lnTo>
                    <a:pt x="82" y="128"/>
                  </a:lnTo>
                  <a:lnTo>
                    <a:pt x="93" y="113"/>
                  </a:lnTo>
                  <a:lnTo>
                    <a:pt x="93" y="113"/>
                  </a:lnTo>
                  <a:lnTo>
                    <a:pt x="116" y="84"/>
                  </a:lnTo>
                  <a:lnTo>
                    <a:pt x="139" y="55"/>
                  </a:lnTo>
                  <a:lnTo>
                    <a:pt x="139" y="55"/>
                  </a:lnTo>
                  <a:lnTo>
                    <a:pt x="159" y="30"/>
                  </a:lnTo>
                  <a:lnTo>
                    <a:pt x="171" y="18"/>
                  </a:lnTo>
                  <a:lnTo>
                    <a:pt x="177" y="12"/>
                  </a:lnTo>
                  <a:lnTo>
                    <a:pt x="183" y="9"/>
                  </a:lnTo>
                  <a:lnTo>
                    <a:pt x="183" y="9"/>
                  </a:lnTo>
                  <a:lnTo>
                    <a:pt x="184" y="7"/>
                  </a:lnTo>
                  <a:lnTo>
                    <a:pt x="185" y="6"/>
                  </a:lnTo>
                  <a:lnTo>
                    <a:pt x="185" y="4"/>
                  </a:lnTo>
                  <a:lnTo>
                    <a:pt x="184" y="3"/>
                  </a:lnTo>
                  <a:lnTo>
                    <a:pt x="182" y="1"/>
                  </a:lnTo>
                  <a:lnTo>
                    <a:pt x="180" y="0"/>
                  </a:lnTo>
                  <a:lnTo>
                    <a:pt x="178" y="1"/>
                  </a:lnTo>
                  <a:lnTo>
                    <a:pt x="17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3" name="chenying0907 62"/>
            <p:cNvSpPr>
              <a:spLocks/>
            </p:cNvSpPr>
            <p:nvPr/>
          </p:nvSpPr>
          <p:spPr bwMode="auto">
            <a:xfrm>
              <a:off x="4262438" y="4206875"/>
              <a:ext cx="69850" cy="82550"/>
            </a:xfrm>
            <a:custGeom>
              <a:avLst/>
              <a:gdLst/>
              <a:ahLst/>
              <a:cxnLst>
                <a:cxn ang="0">
                  <a:pos x="124" y="3"/>
                </a:cxn>
                <a:cxn ang="0">
                  <a:pos x="124" y="3"/>
                </a:cxn>
                <a:cxn ang="0">
                  <a:pos x="119" y="12"/>
                </a:cxn>
                <a:cxn ang="0">
                  <a:pos x="113" y="21"/>
                </a:cxn>
                <a:cxn ang="0">
                  <a:pos x="106" y="29"/>
                </a:cxn>
                <a:cxn ang="0">
                  <a:pos x="98" y="39"/>
                </a:cxn>
                <a:cxn ang="0">
                  <a:pos x="82" y="54"/>
                </a:cxn>
                <a:cxn ang="0">
                  <a:pos x="66" y="71"/>
                </a:cxn>
                <a:cxn ang="0">
                  <a:pos x="66" y="71"/>
                </a:cxn>
                <a:cxn ang="0">
                  <a:pos x="50" y="90"/>
                </a:cxn>
                <a:cxn ang="0">
                  <a:pos x="34" y="110"/>
                </a:cxn>
                <a:cxn ang="0">
                  <a:pos x="19" y="130"/>
                </a:cxn>
                <a:cxn ang="0">
                  <a:pos x="2" y="148"/>
                </a:cxn>
                <a:cxn ang="0">
                  <a:pos x="2" y="148"/>
                </a:cxn>
                <a:cxn ang="0">
                  <a:pos x="1" y="150"/>
                </a:cxn>
                <a:cxn ang="0">
                  <a:pos x="0" y="152"/>
                </a:cxn>
                <a:cxn ang="0">
                  <a:pos x="1" y="153"/>
                </a:cxn>
                <a:cxn ang="0">
                  <a:pos x="2" y="155"/>
                </a:cxn>
                <a:cxn ang="0">
                  <a:pos x="3" y="157"/>
                </a:cxn>
                <a:cxn ang="0">
                  <a:pos x="6" y="157"/>
                </a:cxn>
                <a:cxn ang="0">
                  <a:pos x="7" y="157"/>
                </a:cxn>
                <a:cxn ang="0">
                  <a:pos x="9" y="155"/>
                </a:cxn>
                <a:cxn ang="0">
                  <a:pos x="14" y="150"/>
                </a:cxn>
                <a:cxn ang="0">
                  <a:pos x="14" y="150"/>
                </a:cxn>
                <a:cxn ang="0">
                  <a:pos x="15" y="148"/>
                </a:cxn>
                <a:cxn ang="0">
                  <a:pos x="15" y="148"/>
                </a:cxn>
                <a:cxn ang="0">
                  <a:pos x="31" y="130"/>
                </a:cxn>
                <a:cxn ang="0">
                  <a:pos x="47" y="110"/>
                </a:cxn>
                <a:cxn ang="0">
                  <a:pos x="62" y="90"/>
                </a:cxn>
                <a:cxn ang="0">
                  <a:pos x="79" y="71"/>
                </a:cxn>
                <a:cxn ang="0">
                  <a:pos x="79" y="71"/>
                </a:cxn>
                <a:cxn ang="0">
                  <a:pos x="93" y="56"/>
                </a:cxn>
                <a:cxn ang="0">
                  <a:pos x="108" y="41"/>
                </a:cxn>
                <a:cxn ang="0">
                  <a:pos x="115" y="34"/>
                </a:cxn>
                <a:cxn ang="0">
                  <a:pos x="122" y="25"/>
                </a:cxn>
                <a:cxn ang="0">
                  <a:pos x="127" y="16"/>
                </a:cxn>
                <a:cxn ang="0">
                  <a:pos x="133" y="7"/>
                </a:cxn>
                <a:cxn ang="0">
                  <a:pos x="133" y="7"/>
                </a:cxn>
                <a:cxn ang="0">
                  <a:pos x="134" y="5"/>
                </a:cxn>
                <a:cxn ang="0">
                  <a:pos x="133" y="4"/>
                </a:cxn>
                <a:cxn ang="0">
                  <a:pos x="130" y="1"/>
                </a:cxn>
                <a:cxn ang="0">
                  <a:pos x="129" y="0"/>
                </a:cxn>
                <a:cxn ang="0">
                  <a:pos x="127" y="0"/>
                </a:cxn>
                <a:cxn ang="0">
                  <a:pos x="125" y="1"/>
                </a:cxn>
                <a:cxn ang="0">
                  <a:pos x="124" y="3"/>
                </a:cxn>
                <a:cxn ang="0">
                  <a:pos x="124" y="3"/>
                </a:cxn>
              </a:cxnLst>
              <a:rect l="0" t="0" r="r" b="b"/>
              <a:pathLst>
                <a:path w="134" h="157">
                  <a:moveTo>
                    <a:pt x="124" y="3"/>
                  </a:moveTo>
                  <a:lnTo>
                    <a:pt x="124" y="3"/>
                  </a:lnTo>
                  <a:lnTo>
                    <a:pt x="119" y="12"/>
                  </a:lnTo>
                  <a:lnTo>
                    <a:pt x="113" y="21"/>
                  </a:lnTo>
                  <a:lnTo>
                    <a:pt x="106" y="29"/>
                  </a:lnTo>
                  <a:lnTo>
                    <a:pt x="98" y="39"/>
                  </a:lnTo>
                  <a:lnTo>
                    <a:pt x="82" y="54"/>
                  </a:lnTo>
                  <a:lnTo>
                    <a:pt x="66" y="71"/>
                  </a:lnTo>
                  <a:lnTo>
                    <a:pt x="66" y="71"/>
                  </a:lnTo>
                  <a:lnTo>
                    <a:pt x="50" y="90"/>
                  </a:lnTo>
                  <a:lnTo>
                    <a:pt x="34" y="110"/>
                  </a:lnTo>
                  <a:lnTo>
                    <a:pt x="19" y="130"/>
                  </a:lnTo>
                  <a:lnTo>
                    <a:pt x="2" y="148"/>
                  </a:lnTo>
                  <a:lnTo>
                    <a:pt x="2" y="148"/>
                  </a:lnTo>
                  <a:lnTo>
                    <a:pt x="1" y="150"/>
                  </a:lnTo>
                  <a:lnTo>
                    <a:pt x="0" y="152"/>
                  </a:lnTo>
                  <a:lnTo>
                    <a:pt x="1" y="153"/>
                  </a:lnTo>
                  <a:lnTo>
                    <a:pt x="2" y="155"/>
                  </a:lnTo>
                  <a:lnTo>
                    <a:pt x="3" y="157"/>
                  </a:lnTo>
                  <a:lnTo>
                    <a:pt x="6" y="157"/>
                  </a:lnTo>
                  <a:lnTo>
                    <a:pt x="7" y="157"/>
                  </a:lnTo>
                  <a:lnTo>
                    <a:pt x="9" y="155"/>
                  </a:lnTo>
                  <a:lnTo>
                    <a:pt x="14" y="150"/>
                  </a:lnTo>
                  <a:lnTo>
                    <a:pt x="14" y="150"/>
                  </a:lnTo>
                  <a:lnTo>
                    <a:pt x="15" y="148"/>
                  </a:lnTo>
                  <a:lnTo>
                    <a:pt x="15" y="148"/>
                  </a:lnTo>
                  <a:lnTo>
                    <a:pt x="31" y="130"/>
                  </a:lnTo>
                  <a:lnTo>
                    <a:pt x="47" y="110"/>
                  </a:lnTo>
                  <a:lnTo>
                    <a:pt x="62" y="90"/>
                  </a:lnTo>
                  <a:lnTo>
                    <a:pt x="79" y="71"/>
                  </a:lnTo>
                  <a:lnTo>
                    <a:pt x="79" y="71"/>
                  </a:lnTo>
                  <a:lnTo>
                    <a:pt x="93" y="56"/>
                  </a:lnTo>
                  <a:lnTo>
                    <a:pt x="108" y="41"/>
                  </a:lnTo>
                  <a:lnTo>
                    <a:pt x="115" y="34"/>
                  </a:lnTo>
                  <a:lnTo>
                    <a:pt x="122" y="25"/>
                  </a:lnTo>
                  <a:lnTo>
                    <a:pt x="127" y="16"/>
                  </a:lnTo>
                  <a:lnTo>
                    <a:pt x="133" y="7"/>
                  </a:lnTo>
                  <a:lnTo>
                    <a:pt x="133" y="7"/>
                  </a:lnTo>
                  <a:lnTo>
                    <a:pt x="134" y="5"/>
                  </a:lnTo>
                  <a:lnTo>
                    <a:pt x="133" y="4"/>
                  </a:lnTo>
                  <a:lnTo>
                    <a:pt x="130" y="1"/>
                  </a:lnTo>
                  <a:lnTo>
                    <a:pt x="129" y="0"/>
                  </a:lnTo>
                  <a:lnTo>
                    <a:pt x="127" y="0"/>
                  </a:lnTo>
                  <a:lnTo>
                    <a:pt x="125" y="1"/>
                  </a:lnTo>
                  <a:lnTo>
                    <a:pt x="124" y="3"/>
                  </a:lnTo>
                  <a:lnTo>
                    <a:pt x="1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4" name="chenying0907 63"/>
            <p:cNvSpPr>
              <a:spLocks/>
            </p:cNvSpPr>
            <p:nvPr/>
          </p:nvSpPr>
          <p:spPr bwMode="auto">
            <a:xfrm>
              <a:off x="4314825" y="4213225"/>
              <a:ext cx="60325" cy="66675"/>
            </a:xfrm>
            <a:custGeom>
              <a:avLst/>
              <a:gdLst/>
              <a:ahLst/>
              <a:cxnLst>
                <a:cxn ang="0">
                  <a:pos x="105" y="2"/>
                </a:cxn>
                <a:cxn ang="0">
                  <a:pos x="105" y="2"/>
                </a:cxn>
                <a:cxn ang="0">
                  <a:pos x="92" y="16"/>
                </a:cxn>
                <a:cxn ang="0">
                  <a:pos x="79" y="31"/>
                </a:cxn>
                <a:cxn ang="0">
                  <a:pos x="51" y="58"/>
                </a:cxn>
                <a:cxn ang="0">
                  <a:pos x="38" y="72"/>
                </a:cxn>
                <a:cxn ang="0">
                  <a:pos x="24" y="86"/>
                </a:cxn>
                <a:cxn ang="0">
                  <a:pos x="12" y="101"/>
                </a:cxn>
                <a:cxn ang="0">
                  <a:pos x="0" y="117"/>
                </a:cxn>
                <a:cxn ang="0">
                  <a:pos x="0" y="117"/>
                </a:cxn>
                <a:cxn ang="0">
                  <a:pos x="0" y="118"/>
                </a:cxn>
                <a:cxn ang="0">
                  <a:pos x="0" y="120"/>
                </a:cxn>
                <a:cxn ang="0">
                  <a:pos x="1" y="122"/>
                </a:cxn>
                <a:cxn ang="0">
                  <a:pos x="4" y="124"/>
                </a:cxn>
                <a:cxn ang="0">
                  <a:pos x="6" y="123"/>
                </a:cxn>
                <a:cxn ang="0">
                  <a:pos x="8" y="122"/>
                </a:cxn>
                <a:cxn ang="0">
                  <a:pos x="12" y="118"/>
                </a:cxn>
                <a:cxn ang="0">
                  <a:pos x="12" y="118"/>
                </a:cxn>
                <a:cxn ang="0">
                  <a:pos x="13" y="116"/>
                </a:cxn>
                <a:cxn ang="0">
                  <a:pos x="13" y="114"/>
                </a:cxn>
                <a:cxn ang="0">
                  <a:pos x="13" y="114"/>
                </a:cxn>
                <a:cxn ang="0">
                  <a:pos x="24" y="100"/>
                </a:cxn>
                <a:cxn ang="0">
                  <a:pos x="37" y="87"/>
                </a:cxn>
                <a:cxn ang="0">
                  <a:pos x="63" y="61"/>
                </a:cxn>
                <a:cxn ang="0">
                  <a:pos x="87" y="35"/>
                </a:cxn>
                <a:cxn ang="0">
                  <a:pos x="100" y="22"/>
                </a:cxn>
                <a:cxn ang="0">
                  <a:pos x="111" y="8"/>
                </a:cxn>
                <a:cxn ang="0">
                  <a:pos x="111" y="8"/>
                </a:cxn>
                <a:cxn ang="0">
                  <a:pos x="112" y="6"/>
                </a:cxn>
                <a:cxn ang="0">
                  <a:pos x="113" y="4"/>
                </a:cxn>
                <a:cxn ang="0">
                  <a:pos x="111" y="1"/>
                </a:cxn>
                <a:cxn ang="0">
                  <a:pos x="110" y="0"/>
                </a:cxn>
                <a:cxn ang="0">
                  <a:pos x="108" y="0"/>
                </a:cxn>
                <a:cxn ang="0">
                  <a:pos x="106" y="0"/>
                </a:cxn>
                <a:cxn ang="0">
                  <a:pos x="105" y="2"/>
                </a:cxn>
                <a:cxn ang="0">
                  <a:pos x="105" y="2"/>
                </a:cxn>
              </a:cxnLst>
              <a:rect l="0" t="0" r="r" b="b"/>
              <a:pathLst>
                <a:path w="113" h="124">
                  <a:moveTo>
                    <a:pt x="105" y="2"/>
                  </a:moveTo>
                  <a:lnTo>
                    <a:pt x="105" y="2"/>
                  </a:lnTo>
                  <a:lnTo>
                    <a:pt x="92" y="16"/>
                  </a:lnTo>
                  <a:lnTo>
                    <a:pt x="79" y="31"/>
                  </a:lnTo>
                  <a:lnTo>
                    <a:pt x="51" y="58"/>
                  </a:lnTo>
                  <a:lnTo>
                    <a:pt x="38" y="72"/>
                  </a:lnTo>
                  <a:lnTo>
                    <a:pt x="24" y="86"/>
                  </a:lnTo>
                  <a:lnTo>
                    <a:pt x="12" y="101"/>
                  </a:lnTo>
                  <a:lnTo>
                    <a:pt x="0" y="117"/>
                  </a:lnTo>
                  <a:lnTo>
                    <a:pt x="0" y="117"/>
                  </a:lnTo>
                  <a:lnTo>
                    <a:pt x="0" y="118"/>
                  </a:lnTo>
                  <a:lnTo>
                    <a:pt x="0" y="120"/>
                  </a:lnTo>
                  <a:lnTo>
                    <a:pt x="1" y="122"/>
                  </a:lnTo>
                  <a:lnTo>
                    <a:pt x="4" y="124"/>
                  </a:lnTo>
                  <a:lnTo>
                    <a:pt x="6" y="123"/>
                  </a:lnTo>
                  <a:lnTo>
                    <a:pt x="8" y="122"/>
                  </a:lnTo>
                  <a:lnTo>
                    <a:pt x="12" y="118"/>
                  </a:lnTo>
                  <a:lnTo>
                    <a:pt x="12" y="118"/>
                  </a:lnTo>
                  <a:lnTo>
                    <a:pt x="13" y="116"/>
                  </a:lnTo>
                  <a:lnTo>
                    <a:pt x="13" y="114"/>
                  </a:lnTo>
                  <a:lnTo>
                    <a:pt x="13" y="114"/>
                  </a:lnTo>
                  <a:lnTo>
                    <a:pt x="24" y="100"/>
                  </a:lnTo>
                  <a:lnTo>
                    <a:pt x="37" y="87"/>
                  </a:lnTo>
                  <a:lnTo>
                    <a:pt x="63" y="61"/>
                  </a:lnTo>
                  <a:lnTo>
                    <a:pt x="87" y="35"/>
                  </a:lnTo>
                  <a:lnTo>
                    <a:pt x="100" y="22"/>
                  </a:lnTo>
                  <a:lnTo>
                    <a:pt x="111" y="8"/>
                  </a:lnTo>
                  <a:lnTo>
                    <a:pt x="111" y="8"/>
                  </a:lnTo>
                  <a:lnTo>
                    <a:pt x="112" y="6"/>
                  </a:lnTo>
                  <a:lnTo>
                    <a:pt x="113" y="4"/>
                  </a:lnTo>
                  <a:lnTo>
                    <a:pt x="111" y="1"/>
                  </a:lnTo>
                  <a:lnTo>
                    <a:pt x="110" y="0"/>
                  </a:lnTo>
                  <a:lnTo>
                    <a:pt x="108" y="0"/>
                  </a:lnTo>
                  <a:lnTo>
                    <a:pt x="106" y="0"/>
                  </a:lnTo>
                  <a:lnTo>
                    <a:pt x="105" y="2"/>
                  </a:lnTo>
                  <a:lnTo>
                    <a:pt x="10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5" name="chenying0907 64"/>
            <p:cNvSpPr>
              <a:spLocks/>
            </p:cNvSpPr>
            <p:nvPr/>
          </p:nvSpPr>
          <p:spPr bwMode="auto">
            <a:xfrm>
              <a:off x="4349750" y="4217988"/>
              <a:ext cx="52388" cy="65088"/>
            </a:xfrm>
            <a:custGeom>
              <a:avLst/>
              <a:gdLst/>
              <a:ahLst/>
              <a:cxnLst>
                <a:cxn ang="0">
                  <a:pos x="95" y="0"/>
                </a:cxn>
                <a:cxn ang="0">
                  <a:pos x="95" y="0"/>
                </a:cxn>
                <a:cxn ang="0">
                  <a:pos x="87" y="2"/>
                </a:cxn>
                <a:cxn ang="0">
                  <a:pos x="81" y="4"/>
                </a:cxn>
                <a:cxn ang="0">
                  <a:pos x="75" y="9"/>
                </a:cxn>
                <a:cxn ang="0">
                  <a:pos x="70" y="13"/>
                </a:cxn>
                <a:cxn ang="0">
                  <a:pos x="66" y="18"/>
                </a:cxn>
                <a:cxn ang="0">
                  <a:pos x="62" y="23"/>
                </a:cxn>
                <a:cxn ang="0">
                  <a:pos x="54" y="35"/>
                </a:cxn>
                <a:cxn ang="0">
                  <a:pos x="54" y="35"/>
                </a:cxn>
                <a:cxn ang="0">
                  <a:pos x="42" y="56"/>
                </a:cxn>
                <a:cxn ang="0">
                  <a:pos x="29" y="77"/>
                </a:cxn>
                <a:cxn ang="0">
                  <a:pos x="15" y="97"/>
                </a:cxn>
                <a:cxn ang="0">
                  <a:pos x="1" y="117"/>
                </a:cxn>
                <a:cxn ang="0">
                  <a:pos x="1" y="117"/>
                </a:cxn>
                <a:cxn ang="0">
                  <a:pos x="0" y="119"/>
                </a:cxn>
                <a:cxn ang="0">
                  <a:pos x="0" y="120"/>
                </a:cxn>
                <a:cxn ang="0">
                  <a:pos x="1" y="122"/>
                </a:cxn>
                <a:cxn ang="0">
                  <a:pos x="2" y="123"/>
                </a:cxn>
                <a:cxn ang="0">
                  <a:pos x="5" y="123"/>
                </a:cxn>
                <a:cxn ang="0">
                  <a:pos x="7" y="123"/>
                </a:cxn>
                <a:cxn ang="0">
                  <a:pos x="8" y="122"/>
                </a:cxn>
                <a:cxn ang="0">
                  <a:pos x="8" y="122"/>
                </a:cxn>
                <a:cxn ang="0">
                  <a:pos x="31" y="91"/>
                </a:cxn>
                <a:cxn ang="0">
                  <a:pos x="41" y="76"/>
                </a:cxn>
                <a:cxn ang="0">
                  <a:pos x="51" y="60"/>
                </a:cxn>
                <a:cxn ang="0">
                  <a:pos x="51" y="60"/>
                </a:cxn>
                <a:cxn ang="0">
                  <a:pos x="59" y="46"/>
                </a:cxn>
                <a:cxn ang="0">
                  <a:pos x="68" y="29"/>
                </a:cxn>
                <a:cxn ang="0">
                  <a:pos x="73" y="23"/>
                </a:cxn>
                <a:cxn ang="0">
                  <a:pos x="79" y="17"/>
                </a:cxn>
                <a:cxn ang="0">
                  <a:pos x="86" y="13"/>
                </a:cxn>
                <a:cxn ang="0">
                  <a:pos x="91" y="11"/>
                </a:cxn>
                <a:cxn ang="0">
                  <a:pos x="95" y="11"/>
                </a:cxn>
                <a:cxn ang="0">
                  <a:pos x="95" y="11"/>
                </a:cxn>
                <a:cxn ang="0">
                  <a:pos x="97" y="10"/>
                </a:cxn>
                <a:cxn ang="0">
                  <a:pos x="98" y="9"/>
                </a:cxn>
                <a:cxn ang="0">
                  <a:pos x="99" y="5"/>
                </a:cxn>
                <a:cxn ang="0">
                  <a:pos x="99" y="3"/>
                </a:cxn>
                <a:cxn ang="0">
                  <a:pos x="98" y="2"/>
                </a:cxn>
                <a:cxn ang="0">
                  <a:pos x="97" y="1"/>
                </a:cxn>
                <a:cxn ang="0">
                  <a:pos x="95" y="0"/>
                </a:cxn>
                <a:cxn ang="0">
                  <a:pos x="95" y="0"/>
                </a:cxn>
              </a:cxnLst>
              <a:rect l="0" t="0" r="r" b="b"/>
              <a:pathLst>
                <a:path w="99" h="123">
                  <a:moveTo>
                    <a:pt x="95" y="0"/>
                  </a:moveTo>
                  <a:lnTo>
                    <a:pt x="95" y="0"/>
                  </a:lnTo>
                  <a:lnTo>
                    <a:pt x="87" y="2"/>
                  </a:lnTo>
                  <a:lnTo>
                    <a:pt x="81" y="4"/>
                  </a:lnTo>
                  <a:lnTo>
                    <a:pt x="75" y="9"/>
                  </a:lnTo>
                  <a:lnTo>
                    <a:pt x="70" y="13"/>
                  </a:lnTo>
                  <a:lnTo>
                    <a:pt x="66" y="18"/>
                  </a:lnTo>
                  <a:lnTo>
                    <a:pt x="62" y="23"/>
                  </a:lnTo>
                  <a:lnTo>
                    <a:pt x="54" y="35"/>
                  </a:lnTo>
                  <a:lnTo>
                    <a:pt x="54" y="35"/>
                  </a:lnTo>
                  <a:lnTo>
                    <a:pt x="42" y="56"/>
                  </a:lnTo>
                  <a:lnTo>
                    <a:pt x="29" y="77"/>
                  </a:lnTo>
                  <a:lnTo>
                    <a:pt x="15" y="97"/>
                  </a:lnTo>
                  <a:lnTo>
                    <a:pt x="1" y="117"/>
                  </a:lnTo>
                  <a:lnTo>
                    <a:pt x="1" y="117"/>
                  </a:lnTo>
                  <a:lnTo>
                    <a:pt x="0" y="119"/>
                  </a:lnTo>
                  <a:lnTo>
                    <a:pt x="0" y="120"/>
                  </a:lnTo>
                  <a:lnTo>
                    <a:pt x="1" y="122"/>
                  </a:lnTo>
                  <a:lnTo>
                    <a:pt x="2" y="123"/>
                  </a:lnTo>
                  <a:lnTo>
                    <a:pt x="5" y="123"/>
                  </a:lnTo>
                  <a:lnTo>
                    <a:pt x="7" y="123"/>
                  </a:lnTo>
                  <a:lnTo>
                    <a:pt x="8" y="122"/>
                  </a:lnTo>
                  <a:lnTo>
                    <a:pt x="8" y="122"/>
                  </a:lnTo>
                  <a:lnTo>
                    <a:pt x="31" y="91"/>
                  </a:lnTo>
                  <a:lnTo>
                    <a:pt x="41" y="76"/>
                  </a:lnTo>
                  <a:lnTo>
                    <a:pt x="51" y="60"/>
                  </a:lnTo>
                  <a:lnTo>
                    <a:pt x="51" y="60"/>
                  </a:lnTo>
                  <a:lnTo>
                    <a:pt x="59" y="46"/>
                  </a:lnTo>
                  <a:lnTo>
                    <a:pt x="68" y="29"/>
                  </a:lnTo>
                  <a:lnTo>
                    <a:pt x="73" y="23"/>
                  </a:lnTo>
                  <a:lnTo>
                    <a:pt x="79" y="17"/>
                  </a:lnTo>
                  <a:lnTo>
                    <a:pt x="86" y="13"/>
                  </a:lnTo>
                  <a:lnTo>
                    <a:pt x="91" y="11"/>
                  </a:lnTo>
                  <a:lnTo>
                    <a:pt x="95" y="11"/>
                  </a:lnTo>
                  <a:lnTo>
                    <a:pt x="95" y="11"/>
                  </a:lnTo>
                  <a:lnTo>
                    <a:pt x="97" y="10"/>
                  </a:lnTo>
                  <a:lnTo>
                    <a:pt x="98" y="9"/>
                  </a:lnTo>
                  <a:lnTo>
                    <a:pt x="99" y="5"/>
                  </a:lnTo>
                  <a:lnTo>
                    <a:pt x="99" y="3"/>
                  </a:lnTo>
                  <a:lnTo>
                    <a:pt x="98" y="2"/>
                  </a:lnTo>
                  <a:lnTo>
                    <a:pt x="97" y="1"/>
                  </a:lnTo>
                  <a:lnTo>
                    <a:pt x="95" y="0"/>
                  </a:lnTo>
                  <a:lnTo>
                    <a:pt x="9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6" name="chenying0907 65"/>
            <p:cNvSpPr>
              <a:spLocks/>
            </p:cNvSpPr>
            <p:nvPr/>
          </p:nvSpPr>
          <p:spPr bwMode="auto">
            <a:xfrm>
              <a:off x="4418013" y="4125913"/>
              <a:ext cx="52388" cy="55563"/>
            </a:xfrm>
            <a:custGeom>
              <a:avLst/>
              <a:gdLst/>
              <a:ahLst/>
              <a:cxnLst>
                <a:cxn ang="0">
                  <a:pos x="91" y="1"/>
                </a:cxn>
                <a:cxn ang="0">
                  <a:pos x="91" y="1"/>
                </a:cxn>
                <a:cxn ang="0">
                  <a:pos x="68" y="24"/>
                </a:cxn>
                <a:cxn ang="0">
                  <a:pos x="46" y="48"/>
                </a:cxn>
                <a:cxn ang="0">
                  <a:pos x="23" y="72"/>
                </a:cxn>
                <a:cxn ang="0">
                  <a:pos x="1" y="96"/>
                </a:cxn>
                <a:cxn ang="0">
                  <a:pos x="1" y="96"/>
                </a:cxn>
                <a:cxn ang="0">
                  <a:pos x="0" y="97"/>
                </a:cxn>
                <a:cxn ang="0">
                  <a:pos x="0" y="99"/>
                </a:cxn>
                <a:cxn ang="0">
                  <a:pos x="0" y="101"/>
                </a:cxn>
                <a:cxn ang="0">
                  <a:pos x="1" y="102"/>
                </a:cxn>
                <a:cxn ang="0">
                  <a:pos x="3" y="103"/>
                </a:cxn>
                <a:cxn ang="0">
                  <a:pos x="4" y="104"/>
                </a:cxn>
                <a:cxn ang="0">
                  <a:pos x="6" y="103"/>
                </a:cxn>
                <a:cxn ang="0">
                  <a:pos x="8" y="102"/>
                </a:cxn>
                <a:cxn ang="0">
                  <a:pos x="8" y="102"/>
                </a:cxn>
                <a:cxn ang="0">
                  <a:pos x="29" y="80"/>
                </a:cxn>
                <a:cxn ang="0">
                  <a:pos x="50" y="58"/>
                </a:cxn>
                <a:cxn ang="0">
                  <a:pos x="50" y="58"/>
                </a:cxn>
                <a:cxn ang="0">
                  <a:pos x="61" y="49"/>
                </a:cxn>
                <a:cxn ang="0">
                  <a:pos x="66" y="44"/>
                </a:cxn>
                <a:cxn ang="0">
                  <a:pos x="70" y="40"/>
                </a:cxn>
                <a:cxn ang="0">
                  <a:pos x="70" y="40"/>
                </a:cxn>
                <a:cxn ang="0">
                  <a:pos x="83" y="22"/>
                </a:cxn>
                <a:cxn ang="0">
                  <a:pos x="98" y="7"/>
                </a:cxn>
                <a:cxn ang="0">
                  <a:pos x="98" y="7"/>
                </a:cxn>
                <a:cxn ang="0">
                  <a:pos x="99" y="6"/>
                </a:cxn>
                <a:cxn ang="0">
                  <a:pos x="99" y="4"/>
                </a:cxn>
                <a:cxn ang="0">
                  <a:pos x="99" y="2"/>
                </a:cxn>
                <a:cxn ang="0">
                  <a:pos x="98" y="1"/>
                </a:cxn>
                <a:cxn ang="0">
                  <a:pos x="96" y="0"/>
                </a:cxn>
                <a:cxn ang="0">
                  <a:pos x="95" y="0"/>
                </a:cxn>
                <a:cxn ang="0">
                  <a:pos x="93" y="0"/>
                </a:cxn>
                <a:cxn ang="0">
                  <a:pos x="91" y="1"/>
                </a:cxn>
                <a:cxn ang="0">
                  <a:pos x="91" y="1"/>
                </a:cxn>
              </a:cxnLst>
              <a:rect l="0" t="0" r="r" b="b"/>
              <a:pathLst>
                <a:path w="99" h="104">
                  <a:moveTo>
                    <a:pt x="91" y="1"/>
                  </a:moveTo>
                  <a:lnTo>
                    <a:pt x="91" y="1"/>
                  </a:lnTo>
                  <a:lnTo>
                    <a:pt x="68" y="24"/>
                  </a:lnTo>
                  <a:lnTo>
                    <a:pt x="46" y="48"/>
                  </a:lnTo>
                  <a:lnTo>
                    <a:pt x="23" y="72"/>
                  </a:lnTo>
                  <a:lnTo>
                    <a:pt x="1" y="96"/>
                  </a:lnTo>
                  <a:lnTo>
                    <a:pt x="1" y="96"/>
                  </a:lnTo>
                  <a:lnTo>
                    <a:pt x="0" y="97"/>
                  </a:lnTo>
                  <a:lnTo>
                    <a:pt x="0" y="99"/>
                  </a:lnTo>
                  <a:lnTo>
                    <a:pt x="0" y="101"/>
                  </a:lnTo>
                  <a:lnTo>
                    <a:pt x="1" y="102"/>
                  </a:lnTo>
                  <a:lnTo>
                    <a:pt x="3" y="103"/>
                  </a:lnTo>
                  <a:lnTo>
                    <a:pt x="4" y="104"/>
                  </a:lnTo>
                  <a:lnTo>
                    <a:pt x="6" y="103"/>
                  </a:lnTo>
                  <a:lnTo>
                    <a:pt x="8" y="102"/>
                  </a:lnTo>
                  <a:lnTo>
                    <a:pt x="8" y="102"/>
                  </a:lnTo>
                  <a:lnTo>
                    <a:pt x="29" y="80"/>
                  </a:lnTo>
                  <a:lnTo>
                    <a:pt x="50" y="58"/>
                  </a:lnTo>
                  <a:lnTo>
                    <a:pt x="50" y="58"/>
                  </a:lnTo>
                  <a:lnTo>
                    <a:pt x="61" y="49"/>
                  </a:lnTo>
                  <a:lnTo>
                    <a:pt x="66" y="44"/>
                  </a:lnTo>
                  <a:lnTo>
                    <a:pt x="70" y="40"/>
                  </a:lnTo>
                  <a:lnTo>
                    <a:pt x="70" y="40"/>
                  </a:lnTo>
                  <a:lnTo>
                    <a:pt x="83" y="22"/>
                  </a:lnTo>
                  <a:lnTo>
                    <a:pt x="98" y="7"/>
                  </a:lnTo>
                  <a:lnTo>
                    <a:pt x="98" y="7"/>
                  </a:lnTo>
                  <a:lnTo>
                    <a:pt x="99" y="6"/>
                  </a:lnTo>
                  <a:lnTo>
                    <a:pt x="99" y="4"/>
                  </a:lnTo>
                  <a:lnTo>
                    <a:pt x="99" y="2"/>
                  </a:lnTo>
                  <a:lnTo>
                    <a:pt x="98" y="1"/>
                  </a:lnTo>
                  <a:lnTo>
                    <a:pt x="96" y="0"/>
                  </a:lnTo>
                  <a:lnTo>
                    <a:pt x="95" y="0"/>
                  </a:lnTo>
                  <a:lnTo>
                    <a:pt x="93" y="0"/>
                  </a:lnTo>
                  <a:lnTo>
                    <a:pt x="91" y="1"/>
                  </a:lnTo>
                  <a:lnTo>
                    <a:pt x="9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7" name="chenying0907 66"/>
            <p:cNvSpPr>
              <a:spLocks/>
            </p:cNvSpPr>
            <p:nvPr/>
          </p:nvSpPr>
          <p:spPr bwMode="auto">
            <a:xfrm>
              <a:off x="4371975" y="4133850"/>
              <a:ext cx="127000" cy="152400"/>
            </a:xfrm>
            <a:custGeom>
              <a:avLst/>
              <a:gdLst/>
              <a:ahLst/>
              <a:cxnLst>
                <a:cxn ang="0">
                  <a:pos x="229" y="2"/>
                </a:cxn>
                <a:cxn ang="0">
                  <a:pos x="229" y="2"/>
                </a:cxn>
                <a:cxn ang="0">
                  <a:pos x="197" y="34"/>
                </a:cxn>
                <a:cxn ang="0">
                  <a:pos x="167" y="67"/>
                </a:cxn>
                <a:cxn ang="0">
                  <a:pos x="137" y="101"/>
                </a:cxn>
                <a:cxn ang="0">
                  <a:pos x="107" y="136"/>
                </a:cxn>
                <a:cxn ang="0">
                  <a:pos x="80" y="172"/>
                </a:cxn>
                <a:cxn ang="0">
                  <a:pos x="52" y="208"/>
                </a:cxn>
                <a:cxn ang="0">
                  <a:pos x="26" y="245"/>
                </a:cxn>
                <a:cxn ang="0">
                  <a:pos x="1" y="282"/>
                </a:cxn>
                <a:cxn ang="0">
                  <a:pos x="1" y="282"/>
                </a:cxn>
                <a:cxn ang="0">
                  <a:pos x="0" y="284"/>
                </a:cxn>
                <a:cxn ang="0">
                  <a:pos x="0" y="286"/>
                </a:cxn>
                <a:cxn ang="0">
                  <a:pos x="1" y="287"/>
                </a:cxn>
                <a:cxn ang="0">
                  <a:pos x="2" y="289"/>
                </a:cxn>
                <a:cxn ang="0">
                  <a:pos x="4" y="289"/>
                </a:cxn>
                <a:cxn ang="0">
                  <a:pos x="6" y="289"/>
                </a:cxn>
                <a:cxn ang="0">
                  <a:pos x="7" y="289"/>
                </a:cxn>
                <a:cxn ang="0">
                  <a:pos x="9" y="287"/>
                </a:cxn>
                <a:cxn ang="0">
                  <a:pos x="9" y="287"/>
                </a:cxn>
                <a:cxn ang="0">
                  <a:pos x="34" y="250"/>
                </a:cxn>
                <a:cxn ang="0">
                  <a:pos x="60" y="213"/>
                </a:cxn>
                <a:cxn ang="0">
                  <a:pos x="87" y="178"/>
                </a:cxn>
                <a:cxn ang="0">
                  <a:pos x="116" y="142"/>
                </a:cxn>
                <a:cxn ang="0">
                  <a:pos x="145" y="108"/>
                </a:cxn>
                <a:cxn ang="0">
                  <a:pos x="175" y="73"/>
                </a:cxn>
                <a:cxn ang="0">
                  <a:pos x="205" y="40"/>
                </a:cxn>
                <a:cxn ang="0">
                  <a:pos x="235" y="8"/>
                </a:cxn>
                <a:cxn ang="0">
                  <a:pos x="235" y="8"/>
                </a:cxn>
                <a:cxn ang="0">
                  <a:pos x="237" y="7"/>
                </a:cxn>
                <a:cxn ang="0">
                  <a:pos x="238" y="5"/>
                </a:cxn>
                <a:cxn ang="0">
                  <a:pos x="237" y="3"/>
                </a:cxn>
                <a:cxn ang="0">
                  <a:pos x="235" y="2"/>
                </a:cxn>
                <a:cxn ang="0">
                  <a:pos x="234" y="1"/>
                </a:cxn>
                <a:cxn ang="0">
                  <a:pos x="232" y="0"/>
                </a:cxn>
                <a:cxn ang="0">
                  <a:pos x="231" y="1"/>
                </a:cxn>
                <a:cxn ang="0">
                  <a:pos x="229" y="2"/>
                </a:cxn>
                <a:cxn ang="0">
                  <a:pos x="229" y="2"/>
                </a:cxn>
              </a:cxnLst>
              <a:rect l="0" t="0" r="r" b="b"/>
              <a:pathLst>
                <a:path w="238" h="289">
                  <a:moveTo>
                    <a:pt x="229" y="2"/>
                  </a:moveTo>
                  <a:lnTo>
                    <a:pt x="229" y="2"/>
                  </a:lnTo>
                  <a:lnTo>
                    <a:pt x="197" y="34"/>
                  </a:lnTo>
                  <a:lnTo>
                    <a:pt x="167" y="67"/>
                  </a:lnTo>
                  <a:lnTo>
                    <a:pt x="137" y="101"/>
                  </a:lnTo>
                  <a:lnTo>
                    <a:pt x="107" y="136"/>
                  </a:lnTo>
                  <a:lnTo>
                    <a:pt x="80" y="172"/>
                  </a:lnTo>
                  <a:lnTo>
                    <a:pt x="52" y="208"/>
                  </a:lnTo>
                  <a:lnTo>
                    <a:pt x="26" y="245"/>
                  </a:lnTo>
                  <a:lnTo>
                    <a:pt x="1" y="282"/>
                  </a:lnTo>
                  <a:lnTo>
                    <a:pt x="1" y="282"/>
                  </a:lnTo>
                  <a:lnTo>
                    <a:pt x="0" y="284"/>
                  </a:lnTo>
                  <a:lnTo>
                    <a:pt x="0" y="286"/>
                  </a:lnTo>
                  <a:lnTo>
                    <a:pt x="1" y="287"/>
                  </a:lnTo>
                  <a:lnTo>
                    <a:pt x="2" y="289"/>
                  </a:lnTo>
                  <a:lnTo>
                    <a:pt x="4" y="289"/>
                  </a:lnTo>
                  <a:lnTo>
                    <a:pt x="6" y="289"/>
                  </a:lnTo>
                  <a:lnTo>
                    <a:pt x="7" y="289"/>
                  </a:lnTo>
                  <a:lnTo>
                    <a:pt x="9" y="287"/>
                  </a:lnTo>
                  <a:lnTo>
                    <a:pt x="9" y="287"/>
                  </a:lnTo>
                  <a:lnTo>
                    <a:pt x="34" y="250"/>
                  </a:lnTo>
                  <a:lnTo>
                    <a:pt x="60" y="213"/>
                  </a:lnTo>
                  <a:lnTo>
                    <a:pt x="87" y="178"/>
                  </a:lnTo>
                  <a:lnTo>
                    <a:pt x="116" y="142"/>
                  </a:lnTo>
                  <a:lnTo>
                    <a:pt x="145" y="108"/>
                  </a:lnTo>
                  <a:lnTo>
                    <a:pt x="175" y="73"/>
                  </a:lnTo>
                  <a:lnTo>
                    <a:pt x="205" y="40"/>
                  </a:lnTo>
                  <a:lnTo>
                    <a:pt x="235" y="8"/>
                  </a:lnTo>
                  <a:lnTo>
                    <a:pt x="235" y="8"/>
                  </a:lnTo>
                  <a:lnTo>
                    <a:pt x="237" y="7"/>
                  </a:lnTo>
                  <a:lnTo>
                    <a:pt x="238" y="5"/>
                  </a:lnTo>
                  <a:lnTo>
                    <a:pt x="237" y="3"/>
                  </a:lnTo>
                  <a:lnTo>
                    <a:pt x="235" y="2"/>
                  </a:lnTo>
                  <a:lnTo>
                    <a:pt x="234" y="1"/>
                  </a:lnTo>
                  <a:lnTo>
                    <a:pt x="232" y="0"/>
                  </a:lnTo>
                  <a:lnTo>
                    <a:pt x="231" y="1"/>
                  </a:lnTo>
                  <a:lnTo>
                    <a:pt x="229" y="2"/>
                  </a:lnTo>
                  <a:lnTo>
                    <a:pt x="2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8" name="chenying0907 67"/>
            <p:cNvSpPr>
              <a:spLocks/>
            </p:cNvSpPr>
            <p:nvPr/>
          </p:nvSpPr>
          <p:spPr bwMode="auto">
            <a:xfrm>
              <a:off x="4418013" y="4133850"/>
              <a:ext cx="130175" cy="152400"/>
            </a:xfrm>
            <a:custGeom>
              <a:avLst/>
              <a:gdLst/>
              <a:ahLst/>
              <a:cxnLst>
                <a:cxn ang="0">
                  <a:pos x="239" y="1"/>
                </a:cxn>
                <a:cxn ang="0">
                  <a:pos x="239" y="1"/>
                </a:cxn>
                <a:cxn ang="0">
                  <a:pos x="222" y="15"/>
                </a:cxn>
                <a:cxn ang="0">
                  <a:pos x="205" y="28"/>
                </a:cxn>
                <a:cxn ang="0">
                  <a:pos x="190" y="42"/>
                </a:cxn>
                <a:cxn ang="0">
                  <a:pos x="174" y="58"/>
                </a:cxn>
                <a:cxn ang="0">
                  <a:pos x="159" y="74"/>
                </a:cxn>
                <a:cxn ang="0">
                  <a:pos x="144" y="91"/>
                </a:cxn>
                <a:cxn ang="0">
                  <a:pos x="131" y="108"/>
                </a:cxn>
                <a:cxn ang="0">
                  <a:pos x="119" y="125"/>
                </a:cxn>
                <a:cxn ang="0">
                  <a:pos x="119" y="125"/>
                </a:cxn>
                <a:cxn ang="0">
                  <a:pos x="91" y="167"/>
                </a:cxn>
                <a:cxn ang="0">
                  <a:pos x="61" y="209"/>
                </a:cxn>
                <a:cxn ang="0">
                  <a:pos x="61" y="209"/>
                </a:cxn>
                <a:cxn ang="0">
                  <a:pos x="46" y="228"/>
                </a:cxn>
                <a:cxn ang="0">
                  <a:pos x="31" y="246"/>
                </a:cxn>
                <a:cxn ang="0">
                  <a:pos x="15" y="264"/>
                </a:cxn>
                <a:cxn ang="0">
                  <a:pos x="0" y="282"/>
                </a:cxn>
                <a:cxn ang="0">
                  <a:pos x="0" y="282"/>
                </a:cxn>
                <a:cxn ang="0">
                  <a:pos x="0" y="284"/>
                </a:cxn>
                <a:cxn ang="0">
                  <a:pos x="0" y="286"/>
                </a:cxn>
                <a:cxn ang="0">
                  <a:pos x="1" y="287"/>
                </a:cxn>
                <a:cxn ang="0">
                  <a:pos x="2" y="288"/>
                </a:cxn>
                <a:cxn ang="0">
                  <a:pos x="5" y="289"/>
                </a:cxn>
                <a:cxn ang="0">
                  <a:pos x="7" y="288"/>
                </a:cxn>
                <a:cxn ang="0">
                  <a:pos x="8" y="287"/>
                </a:cxn>
                <a:cxn ang="0">
                  <a:pos x="8" y="287"/>
                </a:cxn>
                <a:cxn ang="0">
                  <a:pos x="20" y="272"/>
                </a:cxn>
                <a:cxn ang="0">
                  <a:pos x="34" y="257"/>
                </a:cxn>
                <a:cxn ang="0">
                  <a:pos x="46" y="243"/>
                </a:cxn>
                <a:cxn ang="0">
                  <a:pos x="59" y="228"/>
                </a:cxn>
                <a:cxn ang="0">
                  <a:pos x="59" y="228"/>
                </a:cxn>
                <a:cxn ang="0">
                  <a:pos x="73" y="209"/>
                </a:cxn>
                <a:cxn ang="0">
                  <a:pos x="86" y="190"/>
                </a:cxn>
                <a:cxn ang="0">
                  <a:pos x="112" y="151"/>
                </a:cxn>
                <a:cxn ang="0">
                  <a:pos x="112" y="151"/>
                </a:cxn>
                <a:cxn ang="0">
                  <a:pos x="128" y="130"/>
                </a:cxn>
                <a:cxn ang="0">
                  <a:pos x="142" y="111"/>
                </a:cxn>
                <a:cxn ang="0">
                  <a:pos x="159" y="91"/>
                </a:cxn>
                <a:cxn ang="0">
                  <a:pos x="175" y="73"/>
                </a:cxn>
                <a:cxn ang="0">
                  <a:pos x="175" y="73"/>
                </a:cxn>
                <a:cxn ang="0">
                  <a:pos x="208" y="40"/>
                </a:cxn>
                <a:cxn ang="0">
                  <a:pos x="226" y="24"/>
                </a:cxn>
                <a:cxn ang="0">
                  <a:pos x="243" y="9"/>
                </a:cxn>
                <a:cxn ang="0">
                  <a:pos x="243" y="9"/>
                </a:cxn>
                <a:cxn ang="0">
                  <a:pos x="246" y="7"/>
                </a:cxn>
                <a:cxn ang="0">
                  <a:pos x="246" y="6"/>
                </a:cxn>
                <a:cxn ang="0">
                  <a:pos x="245" y="2"/>
                </a:cxn>
                <a:cxn ang="0">
                  <a:pos x="243" y="1"/>
                </a:cxn>
                <a:cxn ang="0">
                  <a:pos x="242" y="0"/>
                </a:cxn>
                <a:cxn ang="0">
                  <a:pos x="240" y="0"/>
                </a:cxn>
                <a:cxn ang="0">
                  <a:pos x="239" y="1"/>
                </a:cxn>
                <a:cxn ang="0">
                  <a:pos x="239" y="1"/>
                </a:cxn>
              </a:cxnLst>
              <a:rect l="0" t="0" r="r" b="b"/>
              <a:pathLst>
                <a:path w="246" h="289">
                  <a:moveTo>
                    <a:pt x="239" y="1"/>
                  </a:moveTo>
                  <a:lnTo>
                    <a:pt x="239" y="1"/>
                  </a:lnTo>
                  <a:lnTo>
                    <a:pt x="222" y="15"/>
                  </a:lnTo>
                  <a:lnTo>
                    <a:pt x="205" y="28"/>
                  </a:lnTo>
                  <a:lnTo>
                    <a:pt x="190" y="42"/>
                  </a:lnTo>
                  <a:lnTo>
                    <a:pt x="174" y="58"/>
                  </a:lnTo>
                  <a:lnTo>
                    <a:pt x="159" y="74"/>
                  </a:lnTo>
                  <a:lnTo>
                    <a:pt x="144" y="91"/>
                  </a:lnTo>
                  <a:lnTo>
                    <a:pt x="131" y="108"/>
                  </a:lnTo>
                  <a:lnTo>
                    <a:pt x="119" y="125"/>
                  </a:lnTo>
                  <a:lnTo>
                    <a:pt x="119" y="125"/>
                  </a:lnTo>
                  <a:lnTo>
                    <a:pt x="91" y="167"/>
                  </a:lnTo>
                  <a:lnTo>
                    <a:pt x="61" y="209"/>
                  </a:lnTo>
                  <a:lnTo>
                    <a:pt x="61" y="209"/>
                  </a:lnTo>
                  <a:lnTo>
                    <a:pt x="46" y="228"/>
                  </a:lnTo>
                  <a:lnTo>
                    <a:pt x="31" y="246"/>
                  </a:lnTo>
                  <a:lnTo>
                    <a:pt x="15" y="264"/>
                  </a:lnTo>
                  <a:lnTo>
                    <a:pt x="0" y="282"/>
                  </a:lnTo>
                  <a:lnTo>
                    <a:pt x="0" y="282"/>
                  </a:lnTo>
                  <a:lnTo>
                    <a:pt x="0" y="284"/>
                  </a:lnTo>
                  <a:lnTo>
                    <a:pt x="0" y="286"/>
                  </a:lnTo>
                  <a:lnTo>
                    <a:pt x="1" y="287"/>
                  </a:lnTo>
                  <a:lnTo>
                    <a:pt x="2" y="288"/>
                  </a:lnTo>
                  <a:lnTo>
                    <a:pt x="5" y="289"/>
                  </a:lnTo>
                  <a:lnTo>
                    <a:pt x="7" y="288"/>
                  </a:lnTo>
                  <a:lnTo>
                    <a:pt x="8" y="287"/>
                  </a:lnTo>
                  <a:lnTo>
                    <a:pt x="8" y="287"/>
                  </a:lnTo>
                  <a:lnTo>
                    <a:pt x="20" y="272"/>
                  </a:lnTo>
                  <a:lnTo>
                    <a:pt x="34" y="257"/>
                  </a:lnTo>
                  <a:lnTo>
                    <a:pt x="46" y="243"/>
                  </a:lnTo>
                  <a:lnTo>
                    <a:pt x="59" y="228"/>
                  </a:lnTo>
                  <a:lnTo>
                    <a:pt x="59" y="228"/>
                  </a:lnTo>
                  <a:lnTo>
                    <a:pt x="73" y="209"/>
                  </a:lnTo>
                  <a:lnTo>
                    <a:pt x="86" y="190"/>
                  </a:lnTo>
                  <a:lnTo>
                    <a:pt x="112" y="151"/>
                  </a:lnTo>
                  <a:lnTo>
                    <a:pt x="112" y="151"/>
                  </a:lnTo>
                  <a:lnTo>
                    <a:pt x="128" y="130"/>
                  </a:lnTo>
                  <a:lnTo>
                    <a:pt x="142" y="111"/>
                  </a:lnTo>
                  <a:lnTo>
                    <a:pt x="159" y="91"/>
                  </a:lnTo>
                  <a:lnTo>
                    <a:pt x="175" y="73"/>
                  </a:lnTo>
                  <a:lnTo>
                    <a:pt x="175" y="73"/>
                  </a:lnTo>
                  <a:lnTo>
                    <a:pt x="208" y="40"/>
                  </a:lnTo>
                  <a:lnTo>
                    <a:pt x="226" y="24"/>
                  </a:lnTo>
                  <a:lnTo>
                    <a:pt x="243" y="9"/>
                  </a:lnTo>
                  <a:lnTo>
                    <a:pt x="243" y="9"/>
                  </a:lnTo>
                  <a:lnTo>
                    <a:pt x="246" y="7"/>
                  </a:lnTo>
                  <a:lnTo>
                    <a:pt x="246" y="6"/>
                  </a:lnTo>
                  <a:lnTo>
                    <a:pt x="245" y="2"/>
                  </a:lnTo>
                  <a:lnTo>
                    <a:pt x="243" y="1"/>
                  </a:lnTo>
                  <a:lnTo>
                    <a:pt x="242" y="0"/>
                  </a:lnTo>
                  <a:lnTo>
                    <a:pt x="240" y="0"/>
                  </a:lnTo>
                  <a:lnTo>
                    <a:pt x="239" y="1"/>
                  </a:lnTo>
                  <a:lnTo>
                    <a:pt x="2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9" name="chenying0907 68"/>
            <p:cNvSpPr>
              <a:spLocks/>
            </p:cNvSpPr>
            <p:nvPr/>
          </p:nvSpPr>
          <p:spPr bwMode="auto">
            <a:xfrm>
              <a:off x="4457700" y="4130675"/>
              <a:ext cx="138113" cy="163513"/>
            </a:xfrm>
            <a:custGeom>
              <a:avLst/>
              <a:gdLst/>
              <a:ahLst/>
              <a:cxnLst>
                <a:cxn ang="0">
                  <a:pos x="253" y="1"/>
                </a:cxn>
                <a:cxn ang="0">
                  <a:pos x="253" y="1"/>
                </a:cxn>
                <a:cxn ang="0">
                  <a:pos x="235" y="18"/>
                </a:cxn>
                <a:cxn ang="0">
                  <a:pos x="217" y="35"/>
                </a:cxn>
                <a:cxn ang="0">
                  <a:pos x="201" y="53"/>
                </a:cxn>
                <a:cxn ang="0">
                  <a:pos x="185" y="71"/>
                </a:cxn>
                <a:cxn ang="0">
                  <a:pos x="154" y="109"/>
                </a:cxn>
                <a:cxn ang="0">
                  <a:pos x="124" y="149"/>
                </a:cxn>
                <a:cxn ang="0">
                  <a:pos x="124" y="149"/>
                </a:cxn>
                <a:cxn ang="0">
                  <a:pos x="92" y="191"/>
                </a:cxn>
                <a:cxn ang="0">
                  <a:pos x="58" y="231"/>
                </a:cxn>
                <a:cxn ang="0">
                  <a:pos x="58" y="231"/>
                </a:cxn>
                <a:cxn ang="0">
                  <a:pos x="44" y="249"/>
                </a:cxn>
                <a:cxn ang="0">
                  <a:pos x="28" y="264"/>
                </a:cxn>
                <a:cxn ang="0">
                  <a:pos x="14" y="282"/>
                </a:cxn>
                <a:cxn ang="0">
                  <a:pos x="7" y="291"/>
                </a:cxn>
                <a:cxn ang="0">
                  <a:pos x="1" y="301"/>
                </a:cxn>
                <a:cxn ang="0">
                  <a:pos x="1" y="301"/>
                </a:cxn>
                <a:cxn ang="0">
                  <a:pos x="0" y="303"/>
                </a:cxn>
                <a:cxn ang="0">
                  <a:pos x="1" y="305"/>
                </a:cxn>
                <a:cxn ang="0">
                  <a:pos x="1" y="306"/>
                </a:cxn>
                <a:cxn ang="0">
                  <a:pos x="3" y="307"/>
                </a:cxn>
                <a:cxn ang="0">
                  <a:pos x="4" y="308"/>
                </a:cxn>
                <a:cxn ang="0">
                  <a:pos x="6" y="308"/>
                </a:cxn>
                <a:cxn ang="0">
                  <a:pos x="8" y="307"/>
                </a:cxn>
                <a:cxn ang="0">
                  <a:pos x="9" y="306"/>
                </a:cxn>
                <a:cxn ang="0">
                  <a:pos x="9" y="306"/>
                </a:cxn>
                <a:cxn ang="0">
                  <a:pos x="16" y="295"/>
                </a:cxn>
                <a:cxn ang="0">
                  <a:pos x="23" y="285"/>
                </a:cxn>
                <a:cxn ang="0">
                  <a:pos x="38" y="268"/>
                </a:cxn>
                <a:cxn ang="0">
                  <a:pos x="55" y="250"/>
                </a:cxn>
                <a:cxn ang="0">
                  <a:pos x="70" y="232"/>
                </a:cxn>
                <a:cxn ang="0">
                  <a:pos x="70" y="232"/>
                </a:cxn>
                <a:cxn ang="0">
                  <a:pos x="99" y="196"/>
                </a:cxn>
                <a:cxn ang="0">
                  <a:pos x="128" y="160"/>
                </a:cxn>
                <a:cxn ang="0">
                  <a:pos x="128" y="160"/>
                </a:cxn>
                <a:cxn ang="0">
                  <a:pos x="158" y="120"/>
                </a:cxn>
                <a:cxn ang="0">
                  <a:pos x="189" y="81"/>
                </a:cxn>
                <a:cxn ang="0">
                  <a:pos x="206" y="61"/>
                </a:cxn>
                <a:cxn ang="0">
                  <a:pos x="223" y="42"/>
                </a:cxn>
                <a:cxn ang="0">
                  <a:pos x="241" y="25"/>
                </a:cxn>
                <a:cxn ang="0">
                  <a:pos x="259" y="8"/>
                </a:cxn>
                <a:cxn ang="0">
                  <a:pos x="259" y="8"/>
                </a:cxn>
                <a:cxn ang="0">
                  <a:pos x="261" y="6"/>
                </a:cxn>
                <a:cxn ang="0">
                  <a:pos x="261" y="4"/>
                </a:cxn>
                <a:cxn ang="0">
                  <a:pos x="261" y="3"/>
                </a:cxn>
                <a:cxn ang="0">
                  <a:pos x="260" y="2"/>
                </a:cxn>
                <a:cxn ang="0">
                  <a:pos x="256" y="0"/>
                </a:cxn>
                <a:cxn ang="0">
                  <a:pos x="255" y="0"/>
                </a:cxn>
                <a:cxn ang="0">
                  <a:pos x="253" y="1"/>
                </a:cxn>
                <a:cxn ang="0">
                  <a:pos x="253" y="1"/>
                </a:cxn>
              </a:cxnLst>
              <a:rect l="0" t="0" r="r" b="b"/>
              <a:pathLst>
                <a:path w="261" h="308">
                  <a:moveTo>
                    <a:pt x="253" y="1"/>
                  </a:moveTo>
                  <a:lnTo>
                    <a:pt x="253" y="1"/>
                  </a:lnTo>
                  <a:lnTo>
                    <a:pt x="235" y="18"/>
                  </a:lnTo>
                  <a:lnTo>
                    <a:pt x="217" y="35"/>
                  </a:lnTo>
                  <a:lnTo>
                    <a:pt x="201" y="53"/>
                  </a:lnTo>
                  <a:lnTo>
                    <a:pt x="185" y="71"/>
                  </a:lnTo>
                  <a:lnTo>
                    <a:pt x="154" y="109"/>
                  </a:lnTo>
                  <a:lnTo>
                    <a:pt x="124" y="149"/>
                  </a:lnTo>
                  <a:lnTo>
                    <a:pt x="124" y="149"/>
                  </a:lnTo>
                  <a:lnTo>
                    <a:pt x="92" y="191"/>
                  </a:lnTo>
                  <a:lnTo>
                    <a:pt x="58" y="231"/>
                  </a:lnTo>
                  <a:lnTo>
                    <a:pt x="58" y="231"/>
                  </a:lnTo>
                  <a:lnTo>
                    <a:pt x="44" y="249"/>
                  </a:lnTo>
                  <a:lnTo>
                    <a:pt x="28" y="264"/>
                  </a:lnTo>
                  <a:lnTo>
                    <a:pt x="14" y="282"/>
                  </a:lnTo>
                  <a:lnTo>
                    <a:pt x="7" y="291"/>
                  </a:lnTo>
                  <a:lnTo>
                    <a:pt x="1" y="301"/>
                  </a:lnTo>
                  <a:lnTo>
                    <a:pt x="1" y="301"/>
                  </a:lnTo>
                  <a:lnTo>
                    <a:pt x="0" y="303"/>
                  </a:lnTo>
                  <a:lnTo>
                    <a:pt x="1" y="305"/>
                  </a:lnTo>
                  <a:lnTo>
                    <a:pt x="1" y="306"/>
                  </a:lnTo>
                  <a:lnTo>
                    <a:pt x="3" y="307"/>
                  </a:lnTo>
                  <a:lnTo>
                    <a:pt x="4" y="308"/>
                  </a:lnTo>
                  <a:lnTo>
                    <a:pt x="6" y="308"/>
                  </a:lnTo>
                  <a:lnTo>
                    <a:pt x="8" y="307"/>
                  </a:lnTo>
                  <a:lnTo>
                    <a:pt x="9" y="306"/>
                  </a:lnTo>
                  <a:lnTo>
                    <a:pt x="9" y="306"/>
                  </a:lnTo>
                  <a:lnTo>
                    <a:pt x="16" y="295"/>
                  </a:lnTo>
                  <a:lnTo>
                    <a:pt x="23" y="285"/>
                  </a:lnTo>
                  <a:lnTo>
                    <a:pt x="38" y="268"/>
                  </a:lnTo>
                  <a:lnTo>
                    <a:pt x="55" y="250"/>
                  </a:lnTo>
                  <a:lnTo>
                    <a:pt x="70" y="232"/>
                  </a:lnTo>
                  <a:lnTo>
                    <a:pt x="70" y="232"/>
                  </a:lnTo>
                  <a:lnTo>
                    <a:pt x="99" y="196"/>
                  </a:lnTo>
                  <a:lnTo>
                    <a:pt x="128" y="160"/>
                  </a:lnTo>
                  <a:lnTo>
                    <a:pt x="128" y="160"/>
                  </a:lnTo>
                  <a:lnTo>
                    <a:pt x="158" y="120"/>
                  </a:lnTo>
                  <a:lnTo>
                    <a:pt x="189" y="81"/>
                  </a:lnTo>
                  <a:lnTo>
                    <a:pt x="206" y="61"/>
                  </a:lnTo>
                  <a:lnTo>
                    <a:pt x="223" y="42"/>
                  </a:lnTo>
                  <a:lnTo>
                    <a:pt x="241" y="25"/>
                  </a:lnTo>
                  <a:lnTo>
                    <a:pt x="259" y="8"/>
                  </a:lnTo>
                  <a:lnTo>
                    <a:pt x="259" y="8"/>
                  </a:lnTo>
                  <a:lnTo>
                    <a:pt x="261" y="6"/>
                  </a:lnTo>
                  <a:lnTo>
                    <a:pt x="261" y="4"/>
                  </a:lnTo>
                  <a:lnTo>
                    <a:pt x="261" y="3"/>
                  </a:lnTo>
                  <a:lnTo>
                    <a:pt x="260" y="2"/>
                  </a:lnTo>
                  <a:lnTo>
                    <a:pt x="256" y="0"/>
                  </a:lnTo>
                  <a:lnTo>
                    <a:pt x="255" y="0"/>
                  </a:lnTo>
                  <a:lnTo>
                    <a:pt x="253" y="1"/>
                  </a:lnTo>
                  <a:lnTo>
                    <a:pt x="2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0" name="chenying0907 69"/>
            <p:cNvSpPr>
              <a:spLocks/>
            </p:cNvSpPr>
            <p:nvPr/>
          </p:nvSpPr>
          <p:spPr bwMode="auto">
            <a:xfrm>
              <a:off x="4483100" y="4130675"/>
              <a:ext cx="152400" cy="176213"/>
            </a:xfrm>
            <a:custGeom>
              <a:avLst/>
              <a:gdLst/>
              <a:ahLst/>
              <a:cxnLst>
                <a:cxn ang="0">
                  <a:pos x="281" y="2"/>
                </a:cxn>
                <a:cxn ang="0">
                  <a:pos x="281" y="2"/>
                </a:cxn>
                <a:cxn ang="0">
                  <a:pos x="275" y="7"/>
                </a:cxn>
                <a:cxn ang="0">
                  <a:pos x="269" y="12"/>
                </a:cxn>
                <a:cxn ang="0">
                  <a:pos x="262" y="17"/>
                </a:cxn>
                <a:cxn ang="0">
                  <a:pos x="257" y="21"/>
                </a:cxn>
                <a:cxn ang="0">
                  <a:pos x="257" y="21"/>
                </a:cxn>
                <a:cxn ang="0">
                  <a:pos x="247" y="31"/>
                </a:cxn>
                <a:cxn ang="0">
                  <a:pos x="238" y="42"/>
                </a:cxn>
                <a:cxn ang="0">
                  <a:pos x="221" y="64"/>
                </a:cxn>
                <a:cxn ang="0">
                  <a:pos x="221" y="64"/>
                </a:cxn>
                <a:cxn ang="0">
                  <a:pos x="179" y="111"/>
                </a:cxn>
                <a:cxn ang="0">
                  <a:pos x="140" y="158"/>
                </a:cxn>
                <a:cxn ang="0">
                  <a:pos x="140" y="158"/>
                </a:cxn>
                <a:cxn ang="0">
                  <a:pos x="123" y="179"/>
                </a:cxn>
                <a:cxn ang="0">
                  <a:pos x="105" y="199"/>
                </a:cxn>
                <a:cxn ang="0">
                  <a:pos x="68" y="240"/>
                </a:cxn>
                <a:cxn ang="0">
                  <a:pos x="50" y="260"/>
                </a:cxn>
                <a:cxn ang="0">
                  <a:pos x="33" y="281"/>
                </a:cxn>
                <a:cxn ang="0">
                  <a:pos x="16" y="303"/>
                </a:cxn>
                <a:cxn ang="0">
                  <a:pos x="1" y="324"/>
                </a:cxn>
                <a:cxn ang="0">
                  <a:pos x="1" y="324"/>
                </a:cxn>
                <a:cxn ang="0">
                  <a:pos x="0" y="326"/>
                </a:cxn>
                <a:cxn ang="0">
                  <a:pos x="0" y="328"/>
                </a:cxn>
                <a:cxn ang="0">
                  <a:pos x="1" y="329"/>
                </a:cxn>
                <a:cxn ang="0">
                  <a:pos x="2" y="331"/>
                </a:cxn>
                <a:cxn ang="0">
                  <a:pos x="4" y="332"/>
                </a:cxn>
                <a:cxn ang="0">
                  <a:pos x="6" y="332"/>
                </a:cxn>
                <a:cxn ang="0">
                  <a:pos x="7" y="331"/>
                </a:cxn>
                <a:cxn ang="0">
                  <a:pos x="9" y="329"/>
                </a:cxn>
                <a:cxn ang="0">
                  <a:pos x="9" y="329"/>
                </a:cxn>
                <a:cxn ang="0">
                  <a:pos x="24" y="307"/>
                </a:cxn>
                <a:cxn ang="0">
                  <a:pos x="42" y="285"/>
                </a:cxn>
                <a:cxn ang="0">
                  <a:pos x="60" y="263"/>
                </a:cxn>
                <a:cxn ang="0">
                  <a:pos x="78" y="243"/>
                </a:cxn>
                <a:cxn ang="0">
                  <a:pos x="115" y="200"/>
                </a:cxn>
                <a:cxn ang="0">
                  <a:pos x="134" y="180"/>
                </a:cxn>
                <a:cxn ang="0">
                  <a:pos x="153" y="158"/>
                </a:cxn>
                <a:cxn ang="0">
                  <a:pos x="153" y="158"/>
                </a:cxn>
                <a:cxn ang="0">
                  <a:pos x="189" y="114"/>
                </a:cxn>
                <a:cxn ang="0">
                  <a:pos x="227" y="71"/>
                </a:cxn>
                <a:cxn ang="0">
                  <a:pos x="227" y="71"/>
                </a:cxn>
                <a:cxn ang="0">
                  <a:pos x="244" y="49"/>
                </a:cxn>
                <a:cxn ang="0">
                  <a:pos x="254" y="38"/>
                </a:cxn>
                <a:cxn ang="0">
                  <a:pos x="263" y="28"/>
                </a:cxn>
                <a:cxn ang="0">
                  <a:pos x="263" y="28"/>
                </a:cxn>
                <a:cxn ang="0">
                  <a:pos x="269" y="23"/>
                </a:cxn>
                <a:cxn ang="0">
                  <a:pos x="276" y="18"/>
                </a:cxn>
                <a:cxn ang="0">
                  <a:pos x="283" y="13"/>
                </a:cxn>
                <a:cxn ang="0">
                  <a:pos x="289" y="7"/>
                </a:cxn>
                <a:cxn ang="0">
                  <a:pos x="289" y="7"/>
                </a:cxn>
                <a:cxn ang="0">
                  <a:pos x="289" y="5"/>
                </a:cxn>
                <a:cxn ang="0">
                  <a:pos x="289" y="3"/>
                </a:cxn>
                <a:cxn ang="0">
                  <a:pos x="288" y="2"/>
                </a:cxn>
                <a:cxn ang="0">
                  <a:pos x="287" y="1"/>
                </a:cxn>
                <a:cxn ang="0">
                  <a:pos x="284" y="0"/>
                </a:cxn>
                <a:cxn ang="0">
                  <a:pos x="282" y="1"/>
                </a:cxn>
                <a:cxn ang="0">
                  <a:pos x="281" y="2"/>
                </a:cxn>
                <a:cxn ang="0">
                  <a:pos x="281" y="2"/>
                </a:cxn>
              </a:cxnLst>
              <a:rect l="0" t="0" r="r" b="b"/>
              <a:pathLst>
                <a:path w="289" h="332">
                  <a:moveTo>
                    <a:pt x="281" y="2"/>
                  </a:moveTo>
                  <a:lnTo>
                    <a:pt x="281" y="2"/>
                  </a:lnTo>
                  <a:lnTo>
                    <a:pt x="275" y="7"/>
                  </a:lnTo>
                  <a:lnTo>
                    <a:pt x="269" y="12"/>
                  </a:lnTo>
                  <a:lnTo>
                    <a:pt x="262" y="17"/>
                  </a:lnTo>
                  <a:lnTo>
                    <a:pt x="257" y="21"/>
                  </a:lnTo>
                  <a:lnTo>
                    <a:pt x="257" y="21"/>
                  </a:lnTo>
                  <a:lnTo>
                    <a:pt x="247" y="31"/>
                  </a:lnTo>
                  <a:lnTo>
                    <a:pt x="238" y="42"/>
                  </a:lnTo>
                  <a:lnTo>
                    <a:pt x="221" y="64"/>
                  </a:lnTo>
                  <a:lnTo>
                    <a:pt x="221" y="64"/>
                  </a:lnTo>
                  <a:lnTo>
                    <a:pt x="179" y="111"/>
                  </a:lnTo>
                  <a:lnTo>
                    <a:pt x="140" y="158"/>
                  </a:lnTo>
                  <a:lnTo>
                    <a:pt x="140" y="158"/>
                  </a:lnTo>
                  <a:lnTo>
                    <a:pt x="123" y="179"/>
                  </a:lnTo>
                  <a:lnTo>
                    <a:pt x="105" y="199"/>
                  </a:lnTo>
                  <a:lnTo>
                    <a:pt x="68" y="240"/>
                  </a:lnTo>
                  <a:lnTo>
                    <a:pt x="50" y="260"/>
                  </a:lnTo>
                  <a:lnTo>
                    <a:pt x="33" y="281"/>
                  </a:lnTo>
                  <a:lnTo>
                    <a:pt x="16" y="303"/>
                  </a:lnTo>
                  <a:lnTo>
                    <a:pt x="1" y="324"/>
                  </a:lnTo>
                  <a:lnTo>
                    <a:pt x="1" y="324"/>
                  </a:lnTo>
                  <a:lnTo>
                    <a:pt x="0" y="326"/>
                  </a:lnTo>
                  <a:lnTo>
                    <a:pt x="0" y="328"/>
                  </a:lnTo>
                  <a:lnTo>
                    <a:pt x="1" y="329"/>
                  </a:lnTo>
                  <a:lnTo>
                    <a:pt x="2" y="331"/>
                  </a:lnTo>
                  <a:lnTo>
                    <a:pt x="4" y="332"/>
                  </a:lnTo>
                  <a:lnTo>
                    <a:pt x="6" y="332"/>
                  </a:lnTo>
                  <a:lnTo>
                    <a:pt x="7" y="331"/>
                  </a:lnTo>
                  <a:lnTo>
                    <a:pt x="9" y="329"/>
                  </a:lnTo>
                  <a:lnTo>
                    <a:pt x="9" y="329"/>
                  </a:lnTo>
                  <a:lnTo>
                    <a:pt x="24" y="307"/>
                  </a:lnTo>
                  <a:lnTo>
                    <a:pt x="42" y="285"/>
                  </a:lnTo>
                  <a:lnTo>
                    <a:pt x="60" y="263"/>
                  </a:lnTo>
                  <a:lnTo>
                    <a:pt x="78" y="243"/>
                  </a:lnTo>
                  <a:lnTo>
                    <a:pt x="115" y="200"/>
                  </a:lnTo>
                  <a:lnTo>
                    <a:pt x="134" y="180"/>
                  </a:lnTo>
                  <a:lnTo>
                    <a:pt x="153" y="158"/>
                  </a:lnTo>
                  <a:lnTo>
                    <a:pt x="153" y="158"/>
                  </a:lnTo>
                  <a:lnTo>
                    <a:pt x="189" y="114"/>
                  </a:lnTo>
                  <a:lnTo>
                    <a:pt x="227" y="71"/>
                  </a:lnTo>
                  <a:lnTo>
                    <a:pt x="227" y="71"/>
                  </a:lnTo>
                  <a:lnTo>
                    <a:pt x="244" y="49"/>
                  </a:lnTo>
                  <a:lnTo>
                    <a:pt x="254" y="38"/>
                  </a:lnTo>
                  <a:lnTo>
                    <a:pt x="263" y="28"/>
                  </a:lnTo>
                  <a:lnTo>
                    <a:pt x="263" y="28"/>
                  </a:lnTo>
                  <a:lnTo>
                    <a:pt x="269" y="23"/>
                  </a:lnTo>
                  <a:lnTo>
                    <a:pt x="276" y="18"/>
                  </a:lnTo>
                  <a:lnTo>
                    <a:pt x="283" y="13"/>
                  </a:lnTo>
                  <a:lnTo>
                    <a:pt x="289" y="7"/>
                  </a:lnTo>
                  <a:lnTo>
                    <a:pt x="289" y="7"/>
                  </a:lnTo>
                  <a:lnTo>
                    <a:pt x="289" y="5"/>
                  </a:lnTo>
                  <a:lnTo>
                    <a:pt x="289" y="3"/>
                  </a:lnTo>
                  <a:lnTo>
                    <a:pt x="288" y="2"/>
                  </a:lnTo>
                  <a:lnTo>
                    <a:pt x="287" y="1"/>
                  </a:lnTo>
                  <a:lnTo>
                    <a:pt x="284" y="0"/>
                  </a:lnTo>
                  <a:lnTo>
                    <a:pt x="282" y="1"/>
                  </a:lnTo>
                  <a:lnTo>
                    <a:pt x="281" y="2"/>
                  </a:lnTo>
                  <a:lnTo>
                    <a:pt x="2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1" name="chenying0907 70"/>
            <p:cNvSpPr>
              <a:spLocks/>
            </p:cNvSpPr>
            <p:nvPr/>
          </p:nvSpPr>
          <p:spPr bwMode="auto">
            <a:xfrm>
              <a:off x="4527550" y="4141788"/>
              <a:ext cx="153988" cy="168275"/>
            </a:xfrm>
            <a:custGeom>
              <a:avLst/>
              <a:gdLst/>
              <a:ahLst/>
              <a:cxnLst>
                <a:cxn ang="0">
                  <a:pos x="281" y="1"/>
                </a:cxn>
                <a:cxn ang="0">
                  <a:pos x="281" y="1"/>
                </a:cxn>
                <a:cxn ang="0">
                  <a:pos x="262" y="18"/>
                </a:cxn>
                <a:cxn ang="0">
                  <a:pos x="242" y="36"/>
                </a:cxn>
                <a:cxn ang="0">
                  <a:pos x="223" y="53"/>
                </a:cxn>
                <a:cxn ang="0">
                  <a:pos x="205" y="72"/>
                </a:cxn>
                <a:cxn ang="0">
                  <a:pos x="171" y="111"/>
                </a:cxn>
                <a:cxn ang="0">
                  <a:pos x="138" y="151"/>
                </a:cxn>
                <a:cxn ang="0">
                  <a:pos x="105" y="192"/>
                </a:cxn>
                <a:cxn ang="0">
                  <a:pos x="72" y="232"/>
                </a:cxn>
                <a:cxn ang="0">
                  <a:pos x="38" y="271"/>
                </a:cxn>
                <a:cxn ang="0">
                  <a:pos x="20" y="291"/>
                </a:cxn>
                <a:cxn ang="0">
                  <a:pos x="1" y="309"/>
                </a:cxn>
                <a:cxn ang="0">
                  <a:pos x="1" y="309"/>
                </a:cxn>
                <a:cxn ang="0">
                  <a:pos x="0" y="310"/>
                </a:cxn>
                <a:cxn ang="0">
                  <a:pos x="0" y="313"/>
                </a:cxn>
                <a:cxn ang="0">
                  <a:pos x="0" y="315"/>
                </a:cxn>
                <a:cxn ang="0">
                  <a:pos x="1" y="316"/>
                </a:cxn>
                <a:cxn ang="0">
                  <a:pos x="3" y="317"/>
                </a:cxn>
                <a:cxn ang="0">
                  <a:pos x="4" y="318"/>
                </a:cxn>
                <a:cxn ang="0">
                  <a:pos x="7" y="317"/>
                </a:cxn>
                <a:cxn ang="0">
                  <a:pos x="9" y="316"/>
                </a:cxn>
                <a:cxn ang="0">
                  <a:pos x="9" y="316"/>
                </a:cxn>
                <a:cxn ang="0">
                  <a:pos x="26" y="297"/>
                </a:cxn>
                <a:cxn ang="0">
                  <a:pos x="44" y="278"/>
                </a:cxn>
                <a:cxn ang="0">
                  <a:pos x="78" y="239"/>
                </a:cxn>
                <a:cxn ang="0">
                  <a:pos x="111" y="199"/>
                </a:cxn>
                <a:cxn ang="0">
                  <a:pos x="144" y="158"/>
                </a:cxn>
                <a:cxn ang="0">
                  <a:pos x="177" y="117"/>
                </a:cxn>
                <a:cxn ang="0">
                  <a:pos x="212" y="79"/>
                </a:cxn>
                <a:cxn ang="0">
                  <a:pos x="230" y="61"/>
                </a:cxn>
                <a:cxn ang="0">
                  <a:pos x="248" y="42"/>
                </a:cxn>
                <a:cxn ang="0">
                  <a:pos x="268" y="24"/>
                </a:cxn>
                <a:cxn ang="0">
                  <a:pos x="288" y="8"/>
                </a:cxn>
                <a:cxn ang="0">
                  <a:pos x="288" y="8"/>
                </a:cxn>
                <a:cxn ang="0">
                  <a:pos x="290" y="6"/>
                </a:cxn>
                <a:cxn ang="0">
                  <a:pos x="290" y="5"/>
                </a:cxn>
                <a:cxn ang="0">
                  <a:pos x="290" y="3"/>
                </a:cxn>
                <a:cxn ang="0">
                  <a:pos x="289" y="2"/>
                </a:cxn>
                <a:cxn ang="0">
                  <a:pos x="285" y="0"/>
                </a:cxn>
                <a:cxn ang="0">
                  <a:pos x="283" y="1"/>
                </a:cxn>
                <a:cxn ang="0">
                  <a:pos x="281" y="1"/>
                </a:cxn>
                <a:cxn ang="0">
                  <a:pos x="281" y="1"/>
                </a:cxn>
              </a:cxnLst>
              <a:rect l="0" t="0" r="r" b="b"/>
              <a:pathLst>
                <a:path w="290" h="318">
                  <a:moveTo>
                    <a:pt x="281" y="1"/>
                  </a:moveTo>
                  <a:lnTo>
                    <a:pt x="281" y="1"/>
                  </a:lnTo>
                  <a:lnTo>
                    <a:pt x="262" y="18"/>
                  </a:lnTo>
                  <a:lnTo>
                    <a:pt x="242" y="36"/>
                  </a:lnTo>
                  <a:lnTo>
                    <a:pt x="223" y="53"/>
                  </a:lnTo>
                  <a:lnTo>
                    <a:pt x="205" y="72"/>
                  </a:lnTo>
                  <a:lnTo>
                    <a:pt x="171" y="111"/>
                  </a:lnTo>
                  <a:lnTo>
                    <a:pt x="138" y="151"/>
                  </a:lnTo>
                  <a:lnTo>
                    <a:pt x="105" y="192"/>
                  </a:lnTo>
                  <a:lnTo>
                    <a:pt x="72" y="232"/>
                  </a:lnTo>
                  <a:lnTo>
                    <a:pt x="38" y="271"/>
                  </a:lnTo>
                  <a:lnTo>
                    <a:pt x="20" y="291"/>
                  </a:lnTo>
                  <a:lnTo>
                    <a:pt x="1" y="309"/>
                  </a:lnTo>
                  <a:lnTo>
                    <a:pt x="1" y="309"/>
                  </a:lnTo>
                  <a:lnTo>
                    <a:pt x="0" y="310"/>
                  </a:lnTo>
                  <a:lnTo>
                    <a:pt x="0" y="313"/>
                  </a:lnTo>
                  <a:lnTo>
                    <a:pt x="0" y="315"/>
                  </a:lnTo>
                  <a:lnTo>
                    <a:pt x="1" y="316"/>
                  </a:lnTo>
                  <a:lnTo>
                    <a:pt x="3" y="317"/>
                  </a:lnTo>
                  <a:lnTo>
                    <a:pt x="4" y="318"/>
                  </a:lnTo>
                  <a:lnTo>
                    <a:pt x="7" y="317"/>
                  </a:lnTo>
                  <a:lnTo>
                    <a:pt x="9" y="316"/>
                  </a:lnTo>
                  <a:lnTo>
                    <a:pt x="9" y="316"/>
                  </a:lnTo>
                  <a:lnTo>
                    <a:pt x="26" y="297"/>
                  </a:lnTo>
                  <a:lnTo>
                    <a:pt x="44" y="278"/>
                  </a:lnTo>
                  <a:lnTo>
                    <a:pt x="78" y="239"/>
                  </a:lnTo>
                  <a:lnTo>
                    <a:pt x="111" y="199"/>
                  </a:lnTo>
                  <a:lnTo>
                    <a:pt x="144" y="158"/>
                  </a:lnTo>
                  <a:lnTo>
                    <a:pt x="177" y="117"/>
                  </a:lnTo>
                  <a:lnTo>
                    <a:pt x="212" y="79"/>
                  </a:lnTo>
                  <a:lnTo>
                    <a:pt x="230" y="61"/>
                  </a:lnTo>
                  <a:lnTo>
                    <a:pt x="248" y="42"/>
                  </a:lnTo>
                  <a:lnTo>
                    <a:pt x="268" y="24"/>
                  </a:lnTo>
                  <a:lnTo>
                    <a:pt x="288" y="8"/>
                  </a:lnTo>
                  <a:lnTo>
                    <a:pt x="288" y="8"/>
                  </a:lnTo>
                  <a:lnTo>
                    <a:pt x="290" y="6"/>
                  </a:lnTo>
                  <a:lnTo>
                    <a:pt x="290" y="5"/>
                  </a:lnTo>
                  <a:lnTo>
                    <a:pt x="290" y="3"/>
                  </a:lnTo>
                  <a:lnTo>
                    <a:pt x="289" y="2"/>
                  </a:lnTo>
                  <a:lnTo>
                    <a:pt x="285" y="0"/>
                  </a:lnTo>
                  <a:lnTo>
                    <a:pt x="283" y="1"/>
                  </a:lnTo>
                  <a:lnTo>
                    <a:pt x="281" y="1"/>
                  </a:lnTo>
                  <a:lnTo>
                    <a:pt x="28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2" name="chenying0907 71"/>
            <p:cNvSpPr>
              <a:spLocks/>
            </p:cNvSpPr>
            <p:nvPr/>
          </p:nvSpPr>
          <p:spPr bwMode="auto">
            <a:xfrm>
              <a:off x="4573588" y="4159250"/>
              <a:ext cx="130175" cy="144463"/>
            </a:xfrm>
            <a:custGeom>
              <a:avLst/>
              <a:gdLst/>
              <a:ahLst/>
              <a:cxnLst>
                <a:cxn ang="0">
                  <a:pos x="238" y="2"/>
                </a:cxn>
                <a:cxn ang="0">
                  <a:pos x="238" y="2"/>
                </a:cxn>
                <a:cxn ang="0">
                  <a:pos x="223" y="17"/>
                </a:cxn>
                <a:cxn ang="0">
                  <a:pos x="209" y="34"/>
                </a:cxn>
                <a:cxn ang="0">
                  <a:pos x="181" y="67"/>
                </a:cxn>
                <a:cxn ang="0">
                  <a:pos x="181" y="67"/>
                </a:cxn>
                <a:cxn ang="0">
                  <a:pos x="165" y="83"/>
                </a:cxn>
                <a:cxn ang="0">
                  <a:pos x="149" y="99"/>
                </a:cxn>
                <a:cxn ang="0">
                  <a:pos x="131" y="113"/>
                </a:cxn>
                <a:cxn ang="0">
                  <a:pos x="115" y="130"/>
                </a:cxn>
                <a:cxn ang="0">
                  <a:pos x="115" y="130"/>
                </a:cxn>
                <a:cxn ang="0">
                  <a:pos x="97" y="148"/>
                </a:cxn>
                <a:cxn ang="0">
                  <a:pos x="81" y="168"/>
                </a:cxn>
                <a:cxn ang="0">
                  <a:pos x="48" y="207"/>
                </a:cxn>
                <a:cxn ang="0">
                  <a:pos x="48" y="207"/>
                </a:cxn>
                <a:cxn ang="0">
                  <a:pos x="35" y="222"/>
                </a:cxn>
                <a:cxn ang="0">
                  <a:pos x="22" y="236"/>
                </a:cxn>
                <a:cxn ang="0">
                  <a:pos x="16" y="243"/>
                </a:cxn>
                <a:cxn ang="0">
                  <a:pos x="9" y="252"/>
                </a:cxn>
                <a:cxn ang="0">
                  <a:pos x="4" y="259"/>
                </a:cxn>
                <a:cxn ang="0">
                  <a:pos x="0" y="268"/>
                </a:cxn>
                <a:cxn ang="0">
                  <a:pos x="0" y="268"/>
                </a:cxn>
                <a:cxn ang="0">
                  <a:pos x="0" y="270"/>
                </a:cxn>
                <a:cxn ang="0">
                  <a:pos x="0" y="271"/>
                </a:cxn>
                <a:cxn ang="0">
                  <a:pos x="2" y="274"/>
                </a:cxn>
                <a:cxn ang="0">
                  <a:pos x="4" y="275"/>
                </a:cxn>
                <a:cxn ang="0">
                  <a:pos x="5" y="275"/>
                </a:cxn>
                <a:cxn ang="0">
                  <a:pos x="7" y="274"/>
                </a:cxn>
                <a:cxn ang="0">
                  <a:pos x="8" y="272"/>
                </a:cxn>
                <a:cxn ang="0">
                  <a:pos x="8" y="272"/>
                </a:cxn>
                <a:cxn ang="0">
                  <a:pos x="12" y="263"/>
                </a:cxn>
                <a:cxn ang="0">
                  <a:pos x="19" y="255"/>
                </a:cxn>
                <a:cxn ang="0">
                  <a:pos x="25" y="247"/>
                </a:cxn>
                <a:cxn ang="0">
                  <a:pos x="32" y="238"/>
                </a:cxn>
                <a:cxn ang="0">
                  <a:pos x="47" y="223"/>
                </a:cxn>
                <a:cxn ang="0">
                  <a:pos x="60" y="207"/>
                </a:cxn>
                <a:cxn ang="0">
                  <a:pos x="60" y="207"/>
                </a:cxn>
                <a:cxn ang="0">
                  <a:pos x="93" y="168"/>
                </a:cxn>
                <a:cxn ang="0">
                  <a:pos x="110" y="148"/>
                </a:cxn>
                <a:cxn ang="0">
                  <a:pos x="127" y="130"/>
                </a:cxn>
                <a:cxn ang="0">
                  <a:pos x="127" y="130"/>
                </a:cxn>
                <a:cxn ang="0">
                  <a:pos x="143" y="115"/>
                </a:cxn>
                <a:cxn ang="0">
                  <a:pos x="158" y="102"/>
                </a:cxn>
                <a:cxn ang="0">
                  <a:pos x="174" y="87"/>
                </a:cxn>
                <a:cxn ang="0">
                  <a:pos x="188" y="73"/>
                </a:cxn>
                <a:cxn ang="0">
                  <a:pos x="188" y="73"/>
                </a:cxn>
                <a:cxn ang="0">
                  <a:pos x="203" y="57"/>
                </a:cxn>
                <a:cxn ang="0">
                  <a:pos x="216" y="40"/>
                </a:cxn>
                <a:cxn ang="0">
                  <a:pos x="230" y="23"/>
                </a:cxn>
                <a:cxn ang="0">
                  <a:pos x="245" y="8"/>
                </a:cxn>
                <a:cxn ang="0">
                  <a:pos x="245" y="8"/>
                </a:cxn>
                <a:cxn ang="0">
                  <a:pos x="246" y="6"/>
                </a:cxn>
                <a:cxn ang="0">
                  <a:pos x="246" y="5"/>
                </a:cxn>
                <a:cxn ang="0">
                  <a:pos x="246" y="3"/>
                </a:cxn>
                <a:cxn ang="0">
                  <a:pos x="245" y="2"/>
                </a:cxn>
                <a:cxn ang="0">
                  <a:pos x="243" y="1"/>
                </a:cxn>
                <a:cxn ang="0">
                  <a:pos x="242" y="0"/>
                </a:cxn>
                <a:cxn ang="0">
                  <a:pos x="240" y="1"/>
                </a:cxn>
                <a:cxn ang="0">
                  <a:pos x="238" y="2"/>
                </a:cxn>
                <a:cxn ang="0">
                  <a:pos x="238" y="2"/>
                </a:cxn>
              </a:cxnLst>
              <a:rect l="0" t="0" r="r" b="b"/>
              <a:pathLst>
                <a:path w="246" h="275">
                  <a:moveTo>
                    <a:pt x="238" y="2"/>
                  </a:moveTo>
                  <a:lnTo>
                    <a:pt x="238" y="2"/>
                  </a:lnTo>
                  <a:lnTo>
                    <a:pt x="223" y="17"/>
                  </a:lnTo>
                  <a:lnTo>
                    <a:pt x="209" y="34"/>
                  </a:lnTo>
                  <a:lnTo>
                    <a:pt x="181" y="67"/>
                  </a:lnTo>
                  <a:lnTo>
                    <a:pt x="181" y="67"/>
                  </a:lnTo>
                  <a:lnTo>
                    <a:pt x="165" y="83"/>
                  </a:lnTo>
                  <a:lnTo>
                    <a:pt x="149" y="99"/>
                  </a:lnTo>
                  <a:lnTo>
                    <a:pt x="131" y="113"/>
                  </a:lnTo>
                  <a:lnTo>
                    <a:pt x="115" y="130"/>
                  </a:lnTo>
                  <a:lnTo>
                    <a:pt x="115" y="130"/>
                  </a:lnTo>
                  <a:lnTo>
                    <a:pt x="97" y="148"/>
                  </a:lnTo>
                  <a:lnTo>
                    <a:pt x="81" y="168"/>
                  </a:lnTo>
                  <a:lnTo>
                    <a:pt x="48" y="207"/>
                  </a:lnTo>
                  <a:lnTo>
                    <a:pt x="48" y="207"/>
                  </a:lnTo>
                  <a:lnTo>
                    <a:pt x="35" y="222"/>
                  </a:lnTo>
                  <a:lnTo>
                    <a:pt x="22" y="236"/>
                  </a:lnTo>
                  <a:lnTo>
                    <a:pt x="16" y="243"/>
                  </a:lnTo>
                  <a:lnTo>
                    <a:pt x="9" y="252"/>
                  </a:lnTo>
                  <a:lnTo>
                    <a:pt x="4" y="259"/>
                  </a:lnTo>
                  <a:lnTo>
                    <a:pt x="0" y="268"/>
                  </a:lnTo>
                  <a:lnTo>
                    <a:pt x="0" y="268"/>
                  </a:lnTo>
                  <a:lnTo>
                    <a:pt x="0" y="270"/>
                  </a:lnTo>
                  <a:lnTo>
                    <a:pt x="0" y="271"/>
                  </a:lnTo>
                  <a:lnTo>
                    <a:pt x="2" y="274"/>
                  </a:lnTo>
                  <a:lnTo>
                    <a:pt x="4" y="275"/>
                  </a:lnTo>
                  <a:lnTo>
                    <a:pt x="5" y="275"/>
                  </a:lnTo>
                  <a:lnTo>
                    <a:pt x="7" y="274"/>
                  </a:lnTo>
                  <a:lnTo>
                    <a:pt x="8" y="272"/>
                  </a:lnTo>
                  <a:lnTo>
                    <a:pt x="8" y="272"/>
                  </a:lnTo>
                  <a:lnTo>
                    <a:pt x="12" y="263"/>
                  </a:lnTo>
                  <a:lnTo>
                    <a:pt x="19" y="255"/>
                  </a:lnTo>
                  <a:lnTo>
                    <a:pt x="25" y="247"/>
                  </a:lnTo>
                  <a:lnTo>
                    <a:pt x="32" y="238"/>
                  </a:lnTo>
                  <a:lnTo>
                    <a:pt x="47" y="223"/>
                  </a:lnTo>
                  <a:lnTo>
                    <a:pt x="60" y="207"/>
                  </a:lnTo>
                  <a:lnTo>
                    <a:pt x="60" y="207"/>
                  </a:lnTo>
                  <a:lnTo>
                    <a:pt x="93" y="168"/>
                  </a:lnTo>
                  <a:lnTo>
                    <a:pt x="110" y="148"/>
                  </a:lnTo>
                  <a:lnTo>
                    <a:pt x="127" y="130"/>
                  </a:lnTo>
                  <a:lnTo>
                    <a:pt x="127" y="130"/>
                  </a:lnTo>
                  <a:lnTo>
                    <a:pt x="143" y="115"/>
                  </a:lnTo>
                  <a:lnTo>
                    <a:pt x="158" y="102"/>
                  </a:lnTo>
                  <a:lnTo>
                    <a:pt x="174" y="87"/>
                  </a:lnTo>
                  <a:lnTo>
                    <a:pt x="188" y="73"/>
                  </a:lnTo>
                  <a:lnTo>
                    <a:pt x="188" y="73"/>
                  </a:lnTo>
                  <a:lnTo>
                    <a:pt x="203" y="57"/>
                  </a:lnTo>
                  <a:lnTo>
                    <a:pt x="216" y="40"/>
                  </a:lnTo>
                  <a:lnTo>
                    <a:pt x="230" y="23"/>
                  </a:lnTo>
                  <a:lnTo>
                    <a:pt x="245" y="8"/>
                  </a:lnTo>
                  <a:lnTo>
                    <a:pt x="245" y="8"/>
                  </a:lnTo>
                  <a:lnTo>
                    <a:pt x="246" y="6"/>
                  </a:lnTo>
                  <a:lnTo>
                    <a:pt x="246" y="5"/>
                  </a:lnTo>
                  <a:lnTo>
                    <a:pt x="246" y="3"/>
                  </a:lnTo>
                  <a:lnTo>
                    <a:pt x="245" y="2"/>
                  </a:lnTo>
                  <a:lnTo>
                    <a:pt x="243" y="1"/>
                  </a:lnTo>
                  <a:lnTo>
                    <a:pt x="242" y="0"/>
                  </a:lnTo>
                  <a:lnTo>
                    <a:pt x="240" y="1"/>
                  </a:lnTo>
                  <a:lnTo>
                    <a:pt x="238" y="2"/>
                  </a:lnTo>
                  <a:lnTo>
                    <a:pt x="2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3" name="chenying0907 72"/>
            <p:cNvSpPr>
              <a:spLocks/>
            </p:cNvSpPr>
            <p:nvPr/>
          </p:nvSpPr>
          <p:spPr bwMode="auto">
            <a:xfrm>
              <a:off x="4592638" y="4195763"/>
              <a:ext cx="115888" cy="111125"/>
            </a:xfrm>
            <a:custGeom>
              <a:avLst/>
              <a:gdLst/>
              <a:ahLst/>
              <a:cxnLst>
                <a:cxn ang="0">
                  <a:pos x="210" y="2"/>
                </a:cxn>
                <a:cxn ang="0">
                  <a:pos x="210" y="2"/>
                </a:cxn>
                <a:cxn ang="0">
                  <a:pos x="187" y="30"/>
                </a:cxn>
                <a:cxn ang="0">
                  <a:pos x="163" y="57"/>
                </a:cxn>
                <a:cxn ang="0">
                  <a:pos x="138" y="83"/>
                </a:cxn>
                <a:cxn ang="0">
                  <a:pos x="112" y="107"/>
                </a:cxn>
                <a:cxn ang="0">
                  <a:pos x="84" y="131"/>
                </a:cxn>
                <a:cxn ang="0">
                  <a:pos x="57" y="155"/>
                </a:cxn>
                <a:cxn ang="0">
                  <a:pos x="2" y="200"/>
                </a:cxn>
                <a:cxn ang="0">
                  <a:pos x="2" y="200"/>
                </a:cxn>
                <a:cxn ang="0">
                  <a:pos x="0" y="202"/>
                </a:cxn>
                <a:cxn ang="0">
                  <a:pos x="0" y="203"/>
                </a:cxn>
                <a:cxn ang="0">
                  <a:pos x="0" y="205"/>
                </a:cxn>
                <a:cxn ang="0">
                  <a:pos x="1" y="206"/>
                </a:cxn>
                <a:cxn ang="0">
                  <a:pos x="4" y="209"/>
                </a:cxn>
                <a:cxn ang="0">
                  <a:pos x="6" y="209"/>
                </a:cxn>
                <a:cxn ang="0">
                  <a:pos x="9" y="208"/>
                </a:cxn>
                <a:cxn ang="0">
                  <a:pos x="9" y="208"/>
                </a:cxn>
                <a:cxn ang="0">
                  <a:pos x="64" y="161"/>
                </a:cxn>
                <a:cxn ang="0">
                  <a:pos x="91" y="137"/>
                </a:cxn>
                <a:cxn ang="0">
                  <a:pos x="119" y="112"/>
                </a:cxn>
                <a:cxn ang="0">
                  <a:pos x="146" y="88"/>
                </a:cxn>
                <a:cxn ang="0">
                  <a:pos x="172" y="62"/>
                </a:cxn>
                <a:cxn ang="0">
                  <a:pos x="196" y="35"/>
                </a:cxn>
                <a:cxn ang="0">
                  <a:pos x="218" y="7"/>
                </a:cxn>
                <a:cxn ang="0">
                  <a:pos x="218" y="7"/>
                </a:cxn>
                <a:cxn ang="0">
                  <a:pos x="218" y="5"/>
                </a:cxn>
                <a:cxn ang="0">
                  <a:pos x="218" y="4"/>
                </a:cxn>
                <a:cxn ang="0">
                  <a:pos x="218" y="2"/>
                </a:cxn>
                <a:cxn ang="0">
                  <a:pos x="216" y="1"/>
                </a:cxn>
                <a:cxn ang="0">
                  <a:pos x="213" y="0"/>
                </a:cxn>
                <a:cxn ang="0">
                  <a:pos x="211" y="1"/>
                </a:cxn>
                <a:cxn ang="0">
                  <a:pos x="210" y="2"/>
                </a:cxn>
                <a:cxn ang="0">
                  <a:pos x="210" y="2"/>
                </a:cxn>
              </a:cxnLst>
              <a:rect l="0" t="0" r="r" b="b"/>
              <a:pathLst>
                <a:path w="218" h="209">
                  <a:moveTo>
                    <a:pt x="210" y="2"/>
                  </a:moveTo>
                  <a:lnTo>
                    <a:pt x="210" y="2"/>
                  </a:lnTo>
                  <a:lnTo>
                    <a:pt x="187" y="30"/>
                  </a:lnTo>
                  <a:lnTo>
                    <a:pt x="163" y="57"/>
                  </a:lnTo>
                  <a:lnTo>
                    <a:pt x="138" y="83"/>
                  </a:lnTo>
                  <a:lnTo>
                    <a:pt x="112" y="107"/>
                  </a:lnTo>
                  <a:lnTo>
                    <a:pt x="84" y="131"/>
                  </a:lnTo>
                  <a:lnTo>
                    <a:pt x="57" y="155"/>
                  </a:lnTo>
                  <a:lnTo>
                    <a:pt x="2" y="200"/>
                  </a:lnTo>
                  <a:lnTo>
                    <a:pt x="2" y="200"/>
                  </a:lnTo>
                  <a:lnTo>
                    <a:pt x="0" y="202"/>
                  </a:lnTo>
                  <a:lnTo>
                    <a:pt x="0" y="203"/>
                  </a:lnTo>
                  <a:lnTo>
                    <a:pt x="0" y="205"/>
                  </a:lnTo>
                  <a:lnTo>
                    <a:pt x="1" y="206"/>
                  </a:lnTo>
                  <a:lnTo>
                    <a:pt x="4" y="209"/>
                  </a:lnTo>
                  <a:lnTo>
                    <a:pt x="6" y="209"/>
                  </a:lnTo>
                  <a:lnTo>
                    <a:pt x="9" y="208"/>
                  </a:lnTo>
                  <a:lnTo>
                    <a:pt x="9" y="208"/>
                  </a:lnTo>
                  <a:lnTo>
                    <a:pt x="64" y="161"/>
                  </a:lnTo>
                  <a:lnTo>
                    <a:pt x="91" y="137"/>
                  </a:lnTo>
                  <a:lnTo>
                    <a:pt x="119" y="112"/>
                  </a:lnTo>
                  <a:lnTo>
                    <a:pt x="146" y="88"/>
                  </a:lnTo>
                  <a:lnTo>
                    <a:pt x="172" y="62"/>
                  </a:lnTo>
                  <a:lnTo>
                    <a:pt x="196" y="35"/>
                  </a:lnTo>
                  <a:lnTo>
                    <a:pt x="218" y="7"/>
                  </a:lnTo>
                  <a:lnTo>
                    <a:pt x="218" y="7"/>
                  </a:lnTo>
                  <a:lnTo>
                    <a:pt x="218" y="5"/>
                  </a:lnTo>
                  <a:lnTo>
                    <a:pt x="218" y="4"/>
                  </a:lnTo>
                  <a:lnTo>
                    <a:pt x="218" y="2"/>
                  </a:lnTo>
                  <a:lnTo>
                    <a:pt x="216" y="1"/>
                  </a:lnTo>
                  <a:lnTo>
                    <a:pt x="213" y="0"/>
                  </a:lnTo>
                  <a:lnTo>
                    <a:pt x="211" y="1"/>
                  </a:lnTo>
                  <a:lnTo>
                    <a:pt x="210" y="2"/>
                  </a:lnTo>
                  <a:lnTo>
                    <a:pt x="2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4" name="chenying0907 73"/>
            <p:cNvSpPr>
              <a:spLocks/>
            </p:cNvSpPr>
            <p:nvPr/>
          </p:nvSpPr>
          <p:spPr bwMode="auto">
            <a:xfrm>
              <a:off x="4660900" y="4217988"/>
              <a:ext cx="76200" cy="80963"/>
            </a:xfrm>
            <a:custGeom>
              <a:avLst/>
              <a:gdLst/>
              <a:ahLst/>
              <a:cxnLst>
                <a:cxn ang="0">
                  <a:pos x="135" y="2"/>
                </a:cxn>
                <a:cxn ang="0">
                  <a:pos x="135" y="2"/>
                </a:cxn>
                <a:cxn ang="0">
                  <a:pos x="102" y="37"/>
                </a:cxn>
                <a:cxn ang="0">
                  <a:pos x="69" y="74"/>
                </a:cxn>
                <a:cxn ang="0">
                  <a:pos x="35" y="110"/>
                </a:cxn>
                <a:cxn ang="0">
                  <a:pos x="1" y="144"/>
                </a:cxn>
                <a:cxn ang="0">
                  <a:pos x="1" y="144"/>
                </a:cxn>
                <a:cxn ang="0">
                  <a:pos x="0" y="146"/>
                </a:cxn>
                <a:cxn ang="0">
                  <a:pos x="0" y="148"/>
                </a:cxn>
                <a:cxn ang="0">
                  <a:pos x="1" y="149"/>
                </a:cxn>
                <a:cxn ang="0">
                  <a:pos x="2" y="151"/>
                </a:cxn>
                <a:cxn ang="0">
                  <a:pos x="3" y="152"/>
                </a:cxn>
                <a:cxn ang="0">
                  <a:pos x="6" y="152"/>
                </a:cxn>
                <a:cxn ang="0">
                  <a:pos x="7" y="152"/>
                </a:cxn>
                <a:cxn ang="0">
                  <a:pos x="9" y="151"/>
                </a:cxn>
                <a:cxn ang="0">
                  <a:pos x="9" y="151"/>
                </a:cxn>
                <a:cxn ang="0">
                  <a:pos x="43" y="116"/>
                </a:cxn>
                <a:cxn ang="0">
                  <a:pos x="75" y="80"/>
                </a:cxn>
                <a:cxn ang="0">
                  <a:pos x="108" y="45"/>
                </a:cxn>
                <a:cxn ang="0">
                  <a:pos x="141" y="9"/>
                </a:cxn>
                <a:cxn ang="0">
                  <a:pos x="141" y="9"/>
                </a:cxn>
                <a:cxn ang="0">
                  <a:pos x="143" y="7"/>
                </a:cxn>
                <a:cxn ang="0">
                  <a:pos x="143" y="5"/>
                </a:cxn>
                <a:cxn ang="0">
                  <a:pos x="142" y="3"/>
                </a:cxn>
                <a:cxn ang="0">
                  <a:pos x="141" y="2"/>
                </a:cxn>
                <a:cxn ang="0">
                  <a:pos x="140" y="1"/>
                </a:cxn>
                <a:cxn ang="0">
                  <a:pos x="138" y="0"/>
                </a:cxn>
                <a:cxn ang="0">
                  <a:pos x="137" y="1"/>
                </a:cxn>
                <a:cxn ang="0">
                  <a:pos x="135" y="2"/>
                </a:cxn>
                <a:cxn ang="0">
                  <a:pos x="135" y="2"/>
                </a:cxn>
              </a:cxnLst>
              <a:rect l="0" t="0" r="r" b="b"/>
              <a:pathLst>
                <a:path w="143" h="152">
                  <a:moveTo>
                    <a:pt x="135" y="2"/>
                  </a:moveTo>
                  <a:lnTo>
                    <a:pt x="135" y="2"/>
                  </a:lnTo>
                  <a:lnTo>
                    <a:pt x="102" y="37"/>
                  </a:lnTo>
                  <a:lnTo>
                    <a:pt x="69" y="74"/>
                  </a:lnTo>
                  <a:lnTo>
                    <a:pt x="35" y="110"/>
                  </a:lnTo>
                  <a:lnTo>
                    <a:pt x="1" y="144"/>
                  </a:lnTo>
                  <a:lnTo>
                    <a:pt x="1" y="144"/>
                  </a:lnTo>
                  <a:lnTo>
                    <a:pt x="0" y="146"/>
                  </a:lnTo>
                  <a:lnTo>
                    <a:pt x="0" y="148"/>
                  </a:lnTo>
                  <a:lnTo>
                    <a:pt x="1" y="149"/>
                  </a:lnTo>
                  <a:lnTo>
                    <a:pt x="2" y="151"/>
                  </a:lnTo>
                  <a:lnTo>
                    <a:pt x="3" y="152"/>
                  </a:lnTo>
                  <a:lnTo>
                    <a:pt x="6" y="152"/>
                  </a:lnTo>
                  <a:lnTo>
                    <a:pt x="7" y="152"/>
                  </a:lnTo>
                  <a:lnTo>
                    <a:pt x="9" y="151"/>
                  </a:lnTo>
                  <a:lnTo>
                    <a:pt x="9" y="151"/>
                  </a:lnTo>
                  <a:lnTo>
                    <a:pt x="43" y="116"/>
                  </a:lnTo>
                  <a:lnTo>
                    <a:pt x="75" y="80"/>
                  </a:lnTo>
                  <a:lnTo>
                    <a:pt x="108" y="45"/>
                  </a:lnTo>
                  <a:lnTo>
                    <a:pt x="141" y="9"/>
                  </a:lnTo>
                  <a:lnTo>
                    <a:pt x="141" y="9"/>
                  </a:lnTo>
                  <a:lnTo>
                    <a:pt x="143" y="7"/>
                  </a:lnTo>
                  <a:lnTo>
                    <a:pt x="143" y="5"/>
                  </a:lnTo>
                  <a:lnTo>
                    <a:pt x="142" y="3"/>
                  </a:lnTo>
                  <a:lnTo>
                    <a:pt x="141" y="2"/>
                  </a:lnTo>
                  <a:lnTo>
                    <a:pt x="140" y="1"/>
                  </a:lnTo>
                  <a:lnTo>
                    <a:pt x="138" y="0"/>
                  </a:lnTo>
                  <a:lnTo>
                    <a:pt x="137" y="1"/>
                  </a:lnTo>
                  <a:lnTo>
                    <a:pt x="135" y="2"/>
                  </a:lnTo>
                  <a:lnTo>
                    <a:pt x="1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5" name="chenying0907 74"/>
            <p:cNvSpPr>
              <a:spLocks/>
            </p:cNvSpPr>
            <p:nvPr/>
          </p:nvSpPr>
          <p:spPr bwMode="auto">
            <a:xfrm>
              <a:off x="4706938" y="4221163"/>
              <a:ext cx="61913" cy="82550"/>
            </a:xfrm>
            <a:custGeom>
              <a:avLst/>
              <a:gdLst/>
              <a:ahLst/>
              <a:cxnLst>
                <a:cxn ang="0">
                  <a:pos x="109" y="6"/>
                </a:cxn>
                <a:cxn ang="0">
                  <a:pos x="109" y="6"/>
                </a:cxn>
                <a:cxn ang="0">
                  <a:pos x="108" y="10"/>
                </a:cxn>
                <a:cxn ang="0">
                  <a:pos x="106" y="13"/>
                </a:cxn>
                <a:cxn ang="0">
                  <a:pos x="102" y="20"/>
                </a:cxn>
                <a:cxn ang="0">
                  <a:pos x="97" y="26"/>
                </a:cxn>
                <a:cxn ang="0">
                  <a:pos x="92" y="32"/>
                </a:cxn>
                <a:cxn ang="0">
                  <a:pos x="92" y="32"/>
                </a:cxn>
                <a:cxn ang="0">
                  <a:pos x="66" y="70"/>
                </a:cxn>
                <a:cxn ang="0">
                  <a:pos x="66" y="70"/>
                </a:cxn>
                <a:cxn ang="0">
                  <a:pos x="51" y="90"/>
                </a:cxn>
                <a:cxn ang="0">
                  <a:pos x="35" y="110"/>
                </a:cxn>
                <a:cxn ang="0">
                  <a:pos x="19" y="130"/>
                </a:cxn>
                <a:cxn ang="0">
                  <a:pos x="1" y="149"/>
                </a:cxn>
                <a:cxn ang="0">
                  <a:pos x="1" y="149"/>
                </a:cxn>
                <a:cxn ang="0">
                  <a:pos x="0" y="150"/>
                </a:cxn>
                <a:cxn ang="0">
                  <a:pos x="0" y="152"/>
                </a:cxn>
                <a:cxn ang="0">
                  <a:pos x="0" y="154"/>
                </a:cxn>
                <a:cxn ang="0">
                  <a:pos x="1" y="155"/>
                </a:cxn>
                <a:cxn ang="0">
                  <a:pos x="3" y="156"/>
                </a:cxn>
                <a:cxn ang="0">
                  <a:pos x="4" y="157"/>
                </a:cxn>
                <a:cxn ang="0">
                  <a:pos x="6" y="156"/>
                </a:cxn>
                <a:cxn ang="0">
                  <a:pos x="8" y="155"/>
                </a:cxn>
                <a:cxn ang="0">
                  <a:pos x="8" y="155"/>
                </a:cxn>
                <a:cxn ang="0">
                  <a:pos x="26" y="136"/>
                </a:cxn>
                <a:cxn ang="0">
                  <a:pos x="42" y="116"/>
                </a:cxn>
                <a:cxn ang="0">
                  <a:pos x="59" y="95"/>
                </a:cxn>
                <a:cxn ang="0">
                  <a:pos x="74" y="74"/>
                </a:cxn>
                <a:cxn ang="0">
                  <a:pos x="74" y="74"/>
                </a:cxn>
                <a:cxn ang="0">
                  <a:pos x="90" y="50"/>
                </a:cxn>
                <a:cxn ang="0">
                  <a:pos x="98" y="39"/>
                </a:cxn>
                <a:cxn ang="0">
                  <a:pos x="108" y="27"/>
                </a:cxn>
                <a:cxn ang="0">
                  <a:pos x="108" y="27"/>
                </a:cxn>
                <a:cxn ang="0">
                  <a:pos x="112" y="22"/>
                </a:cxn>
                <a:cxn ang="0">
                  <a:pos x="115" y="17"/>
                </a:cxn>
                <a:cxn ang="0">
                  <a:pos x="117" y="12"/>
                </a:cxn>
                <a:cxn ang="0">
                  <a:pos x="118" y="6"/>
                </a:cxn>
                <a:cxn ang="0">
                  <a:pos x="118" y="6"/>
                </a:cxn>
                <a:cxn ang="0">
                  <a:pos x="118" y="4"/>
                </a:cxn>
                <a:cxn ang="0">
                  <a:pos x="117" y="1"/>
                </a:cxn>
                <a:cxn ang="0">
                  <a:pos x="116" y="1"/>
                </a:cxn>
                <a:cxn ang="0">
                  <a:pos x="114" y="0"/>
                </a:cxn>
                <a:cxn ang="0">
                  <a:pos x="111" y="1"/>
                </a:cxn>
                <a:cxn ang="0">
                  <a:pos x="110" y="4"/>
                </a:cxn>
                <a:cxn ang="0">
                  <a:pos x="109" y="6"/>
                </a:cxn>
                <a:cxn ang="0">
                  <a:pos x="109" y="6"/>
                </a:cxn>
              </a:cxnLst>
              <a:rect l="0" t="0" r="r" b="b"/>
              <a:pathLst>
                <a:path w="118" h="157">
                  <a:moveTo>
                    <a:pt x="109" y="6"/>
                  </a:moveTo>
                  <a:lnTo>
                    <a:pt x="109" y="6"/>
                  </a:lnTo>
                  <a:lnTo>
                    <a:pt x="108" y="10"/>
                  </a:lnTo>
                  <a:lnTo>
                    <a:pt x="106" y="13"/>
                  </a:lnTo>
                  <a:lnTo>
                    <a:pt x="102" y="20"/>
                  </a:lnTo>
                  <a:lnTo>
                    <a:pt x="97" y="26"/>
                  </a:lnTo>
                  <a:lnTo>
                    <a:pt x="92" y="32"/>
                  </a:lnTo>
                  <a:lnTo>
                    <a:pt x="92" y="32"/>
                  </a:lnTo>
                  <a:lnTo>
                    <a:pt x="66" y="70"/>
                  </a:lnTo>
                  <a:lnTo>
                    <a:pt x="66" y="70"/>
                  </a:lnTo>
                  <a:lnTo>
                    <a:pt x="51" y="90"/>
                  </a:lnTo>
                  <a:lnTo>
                    <a:pt x="35" y="110"/>
                  </a:lnTo>
                  <a:lnTo>
                    <a:pt x="19" y="130"/>
                  </a:lnTo>
                  <a:lnTo>
                    <a:pt x="1" y="149"/>
                  </a:lnTo>
                  <a:lnTo>
                    <a:pt x="1" y="149"/>
                  </a:lnTo>
                  <a:lnTo>
                    <a:pt x="0" y="150"/>
                  </a:lnTo>
                  <a:lnTo>
                    <a:pt x="0" y="152"/>
                  </a:lnTo>
                  <a:lnTo>
                    <a:pt x="0" y="154"/>
                  </a:lnTo>
                  <a:lnTo>
                    <a:pt x="1" y="155"/>
                  </a:lnTo>
                  <a:lnTo>
                    <a:pt x="3" y="156"/>
                  </a:lnTo>
                  <a:lnTo>
                    <a:pt x="4" y="157"/>
                  </a:lnTo>
                  <a:lnTo>
                    <a:pt x="6" y="156"/>
                  </a:lnTo>
                  <a:lnTo>
                    <a:pt x="8" y="155"/>
                  </a:lnTo>
                  <a:lnTo>
                    <a:pt x="8" y="155"/>
                  </a:lnTo>
                  <a:lnTo>
                    <a:pt x="26" y="136"/>
                  </a:lnTo>
                  <a:lnTo>
                    <a:pt x="42" y="116"/>
                  </a:lnTo>
                  <a:lnTo>
                    <a:pt x="59" y="95"/>
                  </a:lnTo>
                  <a:lnTo>
                    <a:pt x="74" y="74"/>
                  </a:lnTo>
                  <a:lnTo>
                    <a:pt x="74" y="74"/>
                  </a:lnTo>
                  <a:lnTo>
                    <a:pt x="90" y="50"/>
                  </a:lnTo>
                  <a:lnTo>
                    <a:pt x="98" y="39"/>
                  </a:lnTo>
                  <a:lnTo>
                    <a:pt x="108" y="27"/>
                  </a:lnTo>
                  <a:lnTo>
                    <a:pt x="108" y="27"/>
                  </a:lnTo>
                  <a:lnTo>
                    <a:pt x="112" y="22"/>
                  </a:lnTo>
                  <a:lnTo>
                    <a:pt x="115" y="17"/>
                  </a:lnTo>
                  <a:lnTo>
                    <a:pt x="117" y="12"/>
                  </a:lnTo>
                  <a:lnTo>
                    <a:pt x="118" y="6"/>
                  </a:lnTo>
                  <a:lnTo>
                    <a:pt x="118" y="6"/>
                  </a:lnTo>
                  <a:lnTo>
                    <a:pt x="118" y="4"/>
                  </a:lnTo>
                  <a:lnTo>
                    <a:pt x="117" y="1"/>
                  </a:lnTo>
                  <a:lnTo>
                    <a:pt x="116" y="1"/>
                  </a:lnTo>
                  <a:lnTo>
                    <a:pt x="114" y="0"/>
                  </a:lnTo>
                  <a:lnTo>
                    <a:pt x="111" y="1"/>
                  </a:lnTo>
                  <a:lnTo>
                    <a:pt x="110" y="4"/>
                  </a:lnTo>
                  <a:lnTo>
                    <a:pt x="109" y="6"/>
                  </a:lnTo>
                  <a:lnTo>
                    <a:pt x="10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6" name="chenying0907 75"/>
            <p:cNvSpPr>
              <a:spLocks/>
            </p:cNvSpPr>
            <p:nvPr/>
          </p:nvSpPr>
          <p:spPr bwMode="auto">
            <a:xfrm>
              <a:off x="4794250" y="4141788"/>
              <a:ext cx="47625" cy="44450"/>
            </a:xfrm>
            <a:custGeom>
              <a:avLst/>
              <a:gdLst/>
              <a:ahLst/>
              <a:cxnLst>
                <a:cxn ang="0">
                  <a:pos x="84" y="1"/>
                </a:cxn>
                <a:cxn ang="0">
                  <a:pos x="84" y="1"/>
                </a:cxn>
                <a:cxn ang="0">
                  <a:pos x="78" y="6"/>
                </a:cxn>
                <a:cxn ang="0">
                  <a:pos x="72" y="11"/>
                </a:cxn>
                <a:cxn ang="0">
                  <a:pos x="61" y="22"/>
                </a:cxn>
                <a:cxn ang="0">
                  <a:pos x="50" y="34"/>
                </a:cxn>
                <a:cxn ang="0">
                  <a:pos x="45" y="39"/>
                </a:cxn>
                <a:cxn ang="0">
                  <a:pos x="39" y="43"/>
                </a:cxn>
                <a:cxn ang="0">
                  <a:pos x="39" y="43"/>
                </a:cxn>
                <a:cxn ang="0">
                  <a:pos x="28" y="51"/>
                </a:cxn>
                <a:cxn ang="0">
                  <a:pos x="18" y="59"/>
                </a:cxn>
                <a:cxn ang="0">
                  <a:pos x="10" y="68"/>
                </a:cxn>
                <a:cxn ang="0">
                  <a:pos x="1" y="78"/>
                </a:cxn>
                <a:cxn ang="0">
                  <a:pos x="1" y="78"/>
                </a:cxn>
                <a:cxn ang="0">
                  <a:pos x="0" y="80"/>
                </a:cxn>
                <a:cxn ang="0">
                  <a:pos x="0" y="81"/>
                </a:cxn>
                <a:cxn ang="0">
                  <a:pos x="1" y="83"/>
                </a:cxn>
                <a:cxn ang="0">
                  <a:pos x="2" y="84"/>
                </a:cxn>
                <a:cxn ang="0">
                  <a:pos x="7" y="84"/>
                </a:cxn>
                <a:cxn ang="0">
                  <a:pos x="8" y="84"/>
                </a:cxn>
                <a:cxn ang="0">
                  <a:pos x="10" y="82"/>
                </a:cxn>
                <a:cxn ang="0">
                  <a:pos x="10" y="82"/>
                </a:cxn>
                <a:cxn ang="0">
                  <a:pos x="18" y="72"/>
                </a:cxn>
                <a:cxn ang="0">
                  <a:pos x="28" y="63"/>
                </a:cxn>
                <a:cxn ang="0">
                  <a:pos x="40" y="54"/>
                </a:cxn>
                <a:cxn ang="0">
                  <a:pos x="51" y="46"/>
                </a:cxn>
                <a:cxn ang="0">
                  <a:pos x="51" y="46"/>
                </a:cxn>
                <a:cxn ang="0">
                  <a:pos x="56" y="43"/>
                </a:cxn>
                <a:cxn ang="0">
                  <a:pos x="60" y="38"/>
                </a:cxn>
                <a:cxn ang="0">
                  <a:pos x="70" y="27"/>
                </a:cxn>
                <a:cxn ang="0">
                  <a:pos x="79" y="17"/>
                </a:cxn>
                <a:cxn ang="0">
                  <a:pos x="83" y="13"/>
                </a:cxn>
                <a:cxn ang="0">
                  <a:pos x="88" y="9"/>
                </a:cxn>
                <a:cxn ang="0">
                  <a:pos x="88" y="9"/>
                </a:cxn>
                <a:cxn ang="0">
                  <a:pos x="90" y="7"/>
                </a:cxn>
                <a:cxn ang="0">
                  <a:pos x="90" y="6"/>
                </a:cxn>
                <a:cxn ang="0">
                  <a:pos x="90" y="2"/>
                </a:cxn>
                <a:cxn ang="0">
                  <a:pos x="89" y="1"/>
                </a:cxn>
                <a:cxn ang="0">
                  <a:pos x="87" y="0"/>
                </a:cxn>
                <a:cxn ang="0">
                  <a:pos x="85" y="0"/>
                </a:cxn>
                <a:cxn ang="0">
                  <a:pos x="84" y="1"/>
                </a:cxn>
                <a:cxn ang="0">
                  <a:pos x="84" y="1"/>
                </a:cxn>
              </a:cxnLst>
              <a:rect l="0" t="0" r="r" b="b"/>
              <a:pathLst>
                <a:path w="90" h="84">
                  <a:moveTo>
                    <a:pt x="84" y="1"/>
                  </a:moveTo>
                  <a:lnTo>
                    <a:pt x="84" y="1"/>
                  </a:lnTo>
                  <a:lnTo>
                    <a:pt x="78" y="6"/>
                  </a:lnTo>
                  <a:lnTo>
                    <a:pt x="72" y="11"/>
                  </a:lnTo>
                  <a:lnTo>
                    <a:pt x="61" y="22"/>
                  </a:lnTo>
                  <a:lnTo>
                    <a:pt x="50" y="34"/>
                  </a:lnTo>
                  <a:lnTo>
                    <a:pt x="45" y="39"/>
                  </a:lnTo>
                  <a:lnTo>
                    <a:pt x="39" y="43"/>
                  </a:lnTo>
                  <a:lnTo>
                    <a:pt x="39" y="43"/>
                  </a:lnTo>
                  <a:lnTo>
                    <a:pt x="28" y="51"/>
                  </a:lnTo>
                  <a:lnTo>
                    <a:pt x="18" y="59"/>
                  </a:lnTo>
                  <a:lnTo>
                    <a:pt x="10" y="68"/>
                  </a:lnTo>
                  <a:lnTo>
                    <a:pt x="1" y="78"/>
                  </a:lnTo>
                  <a:lnTo>
                    <a:pt x="1" y="78"/>
                  </a:lnTo>
                  <a:lnTo>
                    <a:pt x="0" y="80"/>
                  </a:lnTo>
                  <a:lnTo>
                    <a:pt x="0" y="81"/>
                  </a:lnTo>
                  <a:lnTo>
                    <a:pt x="1" y="83"/>
                  </a:lnTo>
                  <a:lnTo>
                    <a:pt x="2" y="84"/>
                  </a:lnTo>
                  <a:lnTo>
                    <a:pt x="7" y="84"/>
                  </a:lnTo>
                  <a:lnTo>
                    <a:pt x="8" y="84"/>
                  </a:lnTo>
                  <a:lnTo>
                    <a:pt x="10" y="82"/>
                  </a:lnTo>
                  <a:lnTo>
                    <a:pt x="10" y="82"/>
                  </a:lnTo>
                  <a:lnTo>
                    <a:pt x="18" y="72"/>
                  </a:lnTo>
                  <a:lnTo>
                    <a:pt x="28" y="63"/>
                  </a:lnTo>
                  <a:lnTo>
                    <a:pt x="40" y="54"/>
                  </a:lnTo>
                  <a:lnTo>
                    <a:pt x="51" y="46"/>
                  </a:lnTo>
                  <a:lnTo>
                    <a:pt x="51" y="46"/>
                  </a:lnTo>
                  <a:lnTo>
                    <a:pt x="56" y="43"/>
                  </a:lnTo>
                  <a:lnTo>
                    <a:pt x="60" y="38"/>
                  </a:lnTo>
                  <a:lnTo>
                    <a:pt x="70" y="27"/>
                  </a:lnTo>
                  <a:lnTo>
                    <a:pt x="79" y="17"/>
                  </a:lnTo>
                  <a:lnTo>
                    <a:pt x="83" y="13"/>
                  </a:lnTo>
                  <a:lnTo>
                    <a:pt x="88" y="9"/>
                  </a:lnTo>
                  <a:lnTo>
                    <a:pt x="88" y="9"/>
                  </a:lnTo>
                  <a:lnTo>
                    <a:pt x="90" y="7"/>
                  </a:lnTo>
                  <a:lnTo>
                    <a:pt x="90" y="6"/>
                  </a:lnTo>
                  <a:lnTo>
                    <a:pt x="90" y="2"/>
                  </a:lnTo>
                  <a:lnTo>
                    <a:pt x="89" y="1"/>
                  </a:lnTo>
                  <a:lnTo>
                    <a:pt x="87" y="0"/>
                  </a:lnTo>
                  <a:lnTo>
                    <a:pt x="85" y="0"/>
                  </a:lnTo>
                  <a:lnTo>
                    <a:pt x="84" y="1"/>
                  </a:lnTo>
                  <a:lnTo>
                    <a:pt x="8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7" name="chenying0907 76"/>
            <p:cNvSpPr>
              <a:spLocks/>
            </p:cNvSpPr>
            <p:nvPr/>
          </p:nvSpPr>
          <p:spPr bwMode="auto">
            <a:xfrm>
              <a:off x="4759325" y="4141788"/>
              <a:ext cx="131763" cy="155575"/>
            </a:xfrm>
            <a:custGeom>
              <a:avLst/>
              <a:gdLst/>
              <a:ahLst/>
              <a:cxnLst>
                <a:cxn ang="0">
                  <a:pos x="244" y="1"/>
                </a:cxn>
                <a:cxn ang="0">
                  <a:pos x="244" y="1"/>
                </a:cxn>
                <a:cxn ang="0">
                  <a:pos x="209" y="34"/>
                </a:cxn>
                <a:cxn ang="0">
                  <a:pos x="174" y="65"/>
                </a:cxn>
                <a:cxn ang="0">
                  <a:pos x="139" y="96"/>
                </a:cxn>
                <a:cxn ang="0">
                  <a:pos x="121" y="112"/>
                </a:cxn>
                <a:cxn ang="0">
                  <a:pos x="105" y="129"/>
                </a:cxn>
                <a:cxn ang="0">
                  <a:pos x="105" y="129"/>
                </a:cxn>
                <a:cxn ang="0">
                  <a:pos x="89" y="146"/>
                </a:cxn>
                <a:cxn ang="0">
                  <a:pos x="74" y="165"/>
                </a:cxn>
                <a:cxn ang="0">
                  <a:pos x="60" y="183"/>
                </a:cxn>
                <a:cxn ang="0">
                  <a:pos x="47" y="203"/>
                </a:cxn>
                <a:cxn ang="0">
                  <a:pos x="34" y="224"/>
                </a:cxn>
                <a:cxn ang="0">
                  <a:pos x="22" y="244"/>
                </a:cxn>
                <a:cxn ang="0">
                  <a:pos x="12" y="265"/>
                </a:cxn>
                <a:cxn ang="0">
                  <a:pos x="1" y="287"/>
                </a:cxn>
                <a:cxn ang="0">
                  <a:pos x="1" y="287"/>
                </a:cxn>
                <a:cxn ang="0">
                  <a:pos x="0" y="289"/>
                </a:cxn>
                <a:cxn ang="0">
                  <a:pos x="1" y="291"/>
                </a:cxn>
                <a:cxn ang="0">
                  <a:pos x="3" y="293"/>
                </a:cxn>
                <a:cxn ang="0">
                  <a:pos x="4" y="294"/>
                </a:cxn>
                <a:cxn ang="0">
                  <a:pos x="6" y="294"/>
                </a:cxn>
                <a:cxn ang="0">
                  <a:pos x="9" y="293"/>
                </a:cxn>
                <a:cxn ang="0">
                  <a:pos x="10" y="291"/>
                </a:cxn>
                <a:cxn ang="0">
                  <a:pos x="10" y="291"/>
                </a:cxn>
                <a:cxn ang="0">
                  <a:pos x="19" y="270"/>
                </a:cxn>
                <a:cxn ang="0">
                  <a:pos x="30" y="250"/>
                </a:cxn>
                <a:cxn ang="0">
                  <a:pos x="42" y="229"/>
                </a:cxn>
                <a:cxn ang="0">
                  <a:pos x="54" y="209"/>
                </a:cxn>
                <a:cxn ang="0">
                  <a:pos x="67" y="190"/>
                </a:cxn>
                <a:cxn ang="0">
                  <a:pos x="81" y="171"/>
                </a:cxn>
                <a:cxn ang="0">
                  <a:pos x="96" y="152"/>
                </a:cxn>
                <a:cxn ang="0">
                  <a:pos x="112" y="136"/>
                </a:cxn>
                <a:cxn ang="0">
                  <a:pos x="112" y="136"/>
                </a:cxn>
                <a:cxn ang="0">
                  <a:pos x="128" y="118"/>
                </a:cxn>
                <a:cxn ang="0">
                  <a:pos x="145" y="103"/>
                </a:cxn>
                <a:cxn ang="0">
                  <a:pos x="180" y="71"/>
                </a:cxn>
                <a:cxn ang="0">
                  <a:pos x="216" y="40"/>
                </a:cxn>
                <a:cxn ang="0">
                  <a:pos x="233" y="24"/>
                </a:cxn>
                <a:cxn ang="0">
                  <a:pos x="250" y="8"/>
                </a:cxn>
                <a:cxn ang="0">
                  <a:pos x="250" y="8"/>
                </a:cxn>
                <a:cxn ang="0">
                  <a:pos x="251" y="6"/>
                </a:cxn>
                <a:cxn ang="0">
                  <a:pos x="251" y="5"/>
                </a:cxn>
                <a:cxn ang="0">
                  <a:pos x="251" y="3"/>
                </a:cxn>
                <a:cxn ang="0">
                  <a:pos x="250" y="2"/>
                </a:cxn>
                <a:cxn ang="0">
                  <a:pos x="249" y="1"/>
                </a:cxn>
                <a:cxn ang="0">
                  <a:pos x="247" y="0"/>
                </a:cxn>
                <a:cxn ang="0">
                  <a:pos x="245" y="0"/>
                </a:cxn>
                <a:cxn ang="0">
                  <a:pos x="244" y="1"/>
                </a:cxn>
                <a:cxn ang="0">
                  <a:pos x="244" y="1"/>
                </a:cxn>
              </a:cxnLst>
              <a:rect l="0" t="0" r="r" b="b"/>
              <a:pathLst>
                <a:path w="251" h="294">
                  <a:moveTo>
                    <a:pt x="244" y="1"/>
                  </a:moveTo>
                  <a:lnTo>
                    <a:pt x="244" y="1"/>
                  </a:lnTo>
                  <a:lnTo>
                    <a:pt x="209" y="34"/>
                  </a:lnTo>
                  <a:lnTo>
                    <a:pt x="174" y="65"/>
                  </a:lnTo>
                  <a:lnTo>
                    <a:pt x="139" y="96"/>
                  </a:lnTo>
                  <a:lnTo>
                    <a:pt x="121" y="112"/>
                  </a:lnTo>
                  <a:lnTo>
                    <a:pt x="105" y="129"/>
                  </a:lnTo>
                  <a:lnTo>
                    <a:pt x="105" y="129"/>
                  </a:lnTo>
                  <a:lnTo>
                    <a:pt x="89" y="146"/>
                  </a:lnTo>
                  <a:lnTo>
                    <a:pt x="74" y="165"/>
                  </a:lnTo>
                  <a:lnTo>
                    <a:pt x="60" y="183"/>
                  </a:lnTo>
                  <a:lnTo>
                    <a:pt x="47" y="203"/>
                  </a:lnTo>
                  <a:lnTo>
                    <a:pt x="34" y="224"/>
                  </a:lnTo>
                  <a:lnTo>
                    <a:pt x="22" y="244"/>
                  </a:lnTo>
                  <a:lnTo>
                    <a:pt x="12" y="265"/>
                  </a:lnTo>
                  <a:lnTo>
                    <a:pt x="1" y="287"/>
                  </a:lnTo>
                  <a:lnTo>
                    <a:pt x="1" y="287"/>
                  </a:lnTo>
                  <a:lnTo>
                    <a:pt x="0" y="289"/>
                  </a:lnTo>
                  <a:lnTo>
                    <a:pt x="1" y="291"/>
                  </a:lnTo>
                  <a:lnTo>
                    <a:pt x="3" y="293"/>
                  </a:lnTo>
                  <a:lnTo>
                    <a:pt x="4" y="294"/>
                  </a:lnTo>
                  <a:lnTo>
                    <a:pt x="6" y="294"/>
                  </a:lnTo>
                  <a:lnTo>
                    <a:pt x="9" y="293"/>
                  </a:lnTo>
                  <a:lnTo>
                    <a:pt x="10" y="291"/>
                  </a:lnTo>
                  <a:lnTo>
                    <a:pt x="10" y="291"/>
                  </a:lnTo>
                  <a:lnTo>
                    <a:pt x="19" y="270"/>
                  </a:lnTo>
                  <a:lnTo>
                    <a:pt x="30" y="250"/>
                  </a:lnTo>
                  <a:lnTo>
                    <a:pt x="42" y="229"/>
                  </a:lnTo>
                  <a:lnTo>
                    <a:pt x="54" y="209"/>
                  </a:lnTo>
                  <a:lnTo>
                    <a:pt x="67" y="190"/>
                  </a:lnTo>
                  <a:lnTo>
                    <a:pt x="81" y="171"/>
                  </a:lnTo>
                  <a:lnTo>
                    <a:pt x="96" y="152"/>
                  </a:lnTo>
                  <a:lnTo>
                    <a:pt x="112" y="136"/>
                  </a:lnTo>
                  <a:lnTo>
                    <a:pt x="112" y="136"/>
                  </a:lnTo>
                  <a:lnTo>
                    <a:pt x="128" y="118"/>
                  </a:lnTo>
                  <a:lnTo>
                    <a:pt x="145" y="103"/>
                  </a:lnTo>
                  <a:lnTo>
                    <a:pt x="180" y="71"/>
                  </a:lnTo>
                  <a:lnTo>
                    <a:pt x="216" y="40"/>
                  </a:lnTo>
                  <a:lnTo>
                    <a:pt x="233" y="24"/>
                  </a:lnTo>
                  <a:lnTo>
                    <a:pt x="250" y="8"/>
                  </a:lnTo>
                  <a:lnTo>
                    <a:pt x="250" y="8"/>
                  </a:lnTo>
                  <a:lnTo>
                    <a:pt x="251" y="6"/>
                  </a:lnTo>
                  <a:lnTo>
                    <a:pt x="251" y="5"/>
                  </a:lnTo>
                  <a:lnTo>
                    <a:pt x="251" y="3"/>
                  </a:lnTo>
                  <a:lnTo>
                    <a:pt x="250" y="2"/>
                  </a:lnTo>
                  <a:lnTo>
                    <a:pt x="249" y="1"/>
                  </a:lnTo>
                  <a:lnTo>
                    <a:pt x="247" y="0"/>
                  </a:lnTo>
                  <a:lnTo>
                    <a:pt x="245" y="0"/>
                  </a:lnTo>
                  <a:lnTo>
                    <a:pt x="244" y="1"/>
                  </a:lnTo>
                  <a:lnTo>
                    <a:pt x="2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8" name="chenying0907 77"/>
            <p:cNvSpPr>
              <a:spLocks/>
            </p:cNvSpPr>
            <p:nvPr/>
          </p:nvSpPr>
          <p:spPr bwMode="auto">
            <a:xfrm>
              <a:off x="4784725" y="4164013"/>
              <a:ext cx="119063" cy="131763"/>
            </a:xfrm>
            <a:custGeom>
              <a:avLst/>
              <a:gdLst/>
              <a:ahLst/>
              <a:cxnLst>
                <a:cxn ang="0">
                  <a:pos x="220" y="1"/>
                </a:cxn>
                <a:cxn ang="0">
                  <a:pos x="220" y="1"/>
                </a:cxn>
                <a:cxn ang="0">
                  <a:pos x="214" y="5"/>
                </a:cxn>
                <a:cxn ang="0">
                  <a:pos x="206" y="10"/>
                </a:cxn>
                <a:cxn ang="0">
                  <a:pos x="194" y="22"/>
                </a:cxn>
                <a:cxn ang="0">
                  <a:pos x="183" y="33"/>
                </a:cxn>
                <a:cxn ang="0">
                  <a:pos x="171" y="45"/>
                </a:cxn>
                <a:cxn ang="0">
                  <a:pos x="171" y="45"/>
                </a:cxn>
                <a:cxn ang="0">
                  <a:pos x="140" y="83"/>
                </a:cxn>
                <a:cxn ang="0">
                  <a:pos x="108" y="118"/>
                </a:cxn>
                <a:cxn ang="0">
                  <a:pos x="108" y="118"/>
                </a:cxn>
                <a:cxn ang="0">
                  <a:pos x="79" y="148"/>
                </a:cxn>
                <a:cxn ang="0">
                  <a:pos x="52" y="179"/>
                </a:cxn>
                <a:cxn ang="0">
                  <a:pos x="26" y="212"/>
                </a:cxn>
                <a:cxn ang="0">
                  <a:pos x="1" y="245"/>
                </a:cxn>
                <a:cxn ang="0">
                  <a:pos x="1" y="245"/>
                </a:cxn>
                <a:cxn ang="0">
                  <a:pos x="0" y="247"/>
                </a:cxn>
                <a:cxn ang="0">
                  <a:pos x="0" y="248"/>
                </a:cxn>
                <a:cxn ang="0">
                  <a:pos x="1" y="250"/>
                </a:cxn>
                <a:cxn ang="0">
                  <a:pos x="2" y="251"/>
                </a:cxn>
                <a:cxn ang="0">
                  <a:pos x="5" y="251"/>
                </a:cxn>
                <a:cxn ang="0">
                  <a:pos x="7" y="251"/>
                </a:cxn>
                <a:cxn ang="0">
                  <a:pos x="9" y="249"/>
                </a:cxn>
                <a:cxn ang="0">
                  <a:pos x="9" y="249"/>
                </a:cxn>
                <a:cxn ang="0">
                  <a:pos x="19" y="235"/>
                </a:cxn>
                <a:cxn ang="0">
                  <a:pos x="30" y="222"/>
                </a:cxn>
                <a:cxn ang="0">
                  <a:pos x="41" y="209"/>
                </a:cxn>
                <a:cxn ang="0">
                  <a:pos x="52" y="195"/>
                </a:cxn>
                <a:cxn ang="0">
                  <a:pos x="52" y="195"/>
                </a:cxn>
                <a:cxn ang="0">
                  <a:pos x="67" y="177"/>
                </a:cxn>
                <a:cxn ang="0">
                  <a:pos x="82" y="158"/>
                </a:cxn>
                <a:cxn ang="0">
                  <a:pos x="114" y="124"/>
                </a:cxn>
                <a:cxn ang="0">
                  <a:pos x="114" y="124"/>
                </a:cxn>
                <a:cxn ang="0">
                  <a:pos x="141" y="95"/>
                </a:cxn>
                <a:cxn ang="0">
                  <a:pos x="167" y="65"/>
                </a:cxn>
                <a:cxn ang="0">
                  <a:pos x="167" y="65"/>
                </a:cxn>
                <a:cxn ang="0">
                  <a:pos x="181" y="50"/>
                </a:cxn>
                <a:cxn ang="0">
                  <a:pos x="194" y="35"/>
                </a:cxn>
                <a:cxn ang="0">
                  <a:pos x="201" y="28"/>
                </a:cxn>
                <a:cxn ang="0">
                  <a:pos x="208" y="21"/>
                </a:cxn>
                <a:cxn ang="0">
                  <a:pos x="217" y="14"/>
                </a:cxn>
                <a:cxn ang="0">
                  <a:pos x="225" y="9"/>
                </a:cxn>
                <a:cxn ang="0">
                  <a:pos x="225" y="9"/>
                </a:cxn>
                <a:cxn ang="0">
                  <a:pos x="227" y="8"/>
                </a:cxn>
                <a:cxn ang="0">
                  <a:pos x="227" y="6"/>
                </a:cxn>
                <a:cxn ang="0">
                  <a:pos x="227" y="4"/>
                </a:cxn>
                <a:cxn ang="0">
                  <a:pos x="227" y="3"/>
                </a:cxn>
                <a:cxn ang="0">
                  <a:pos x="226" y="2"/>
                </a:cxn>
                <a:cxn ang="0">
                  <a:pos x="224" y="1"/>
                </a:cxn>
                <a:cxn ang="0">
                  <a:pos x="222" y="0"/>
                </a:cxn>
                <a:cxn ang="0">
                  <a:pos x="220" y="1"/>
                </a:cxn>
                <a:cxn ang="0">
                  <a:pos x="220" y="1"/>
                </a:cxn>
              </a:cxnLst>
              <a:rect l="0" t="0" r="r" b="b"/>
              <a:pathLst>
                <a:path w="227" h="251">
                  <a:moveTo>
                    <a:pt x="220" y="1"/>
                  </a:moveTo>
                  <a:lnTo>
                    <a:pt x="220" y="1"/>
                  </a:lnTo>
                  <a:lnTo>
                    <a:pt x="214" y="5"/>
                  </a:lnTo>
                  <a:lnTo>
                    <a:pt x="206" y="10"/>
                  </a:lnTo>
                  <a:lnTo>
                    <a:pt x="194" y="22"/>
                  </a:lnTo>
                  <a:lnTo>
                    <a:pt x="183" y="33"/>
                  </a:lnTo>
                  <a:lnTo>
                    <a:pt x="171" y="45"/>
                  </a:lnTo>
                  <a:lnTo>
                    <a:pt x="171" y="45"/>
                  </a:lnTo>
                  <a:lnTo>
                    <a:pt x="140" y="83"/>
                  </a:lnTo>
                  <a:lnTo>
                    <a:pt x="108" y="118"/>
                  </a:lnTo>
                  <a:lnTo>
                    <a:pt x="108" y="118"/>
                  </a:lnTo>
                  <a:lnTo>
                    <a:pt x="79" y="148"/>
                  </a:lnTo>
                  <a:lnTo>
                    <a:pt x="52" y="179"/>
                  </a:lnTo>
                  <a:lnTo>
                    <a:pt x="26" y="212"/>
                  </a:lnTo>
                  <a:lnTo>
                    <a:pt x="1" y="245"/>
                  </a:lnTo>
                  <a:lnTo>
                    <a:pt x="1" y="245"/>
                  </a:lnTo>
                  <a:lnTo>
                    <a:pt x="0" y="247"/>
                  </a:lnTo>
                  <a:lnTo>
                    <a:pt x="0" y="248"/>
                  </a:lnTo>
                  <a:lnTo>
                    <a:pt x="1" y="250"/>
                  </a:lnTo>
                  <a:lnTo>
                    <a:pt x="2" y="251"/>
                  </a:lnTo>
                  <a:lnTo>
                    <a:pt x="5" y="251"/>
                  </a:lnTo>
                  <a:lnTo>
                    <a:pt x="7" y="251"/>
                  </a:lnTo>
                  <a:lnTo>
                    <a:pt x="9" y="249"/>
                  </a:lnTo>
                  <a:lnTo>
                    <a:pt x="9" y="249"/>
                  </a:lnTo>
                  <a:lnTo>
                    <a:pt x="19" y="235"/>
                  </a:lnTo>
                  <a:lnTo>
                    <a:pt x="30" y="222"/>
                  </a:lnTo>
                  <a:lnTo>
                    <a:pt x="41" y="209"/>
                  </a:lnTo>
                  <a:lnTo>
                    <a:pt x="52" y="195"/>
                  </a:lnTo>
                  <a:lnTo>
                    <a:pt x="52" y="195"/>
                  </a:lnTo>
                  <a:lnTo>
                    <a:pt x="67" y="177"/>
                  </a:lnTo>
                  <a:lnTo>
                    <a:pt x="82" y="158"/>
                  </a:lnTo>
                  <a:lnTo>
                    <a:pt x="114" y="124"/>
                  </a:lnTo>
                  <a:lnTo>
                    <a:pt x="114" y="124"/>
                  </a:lnTo>
                  <a:lnTo>
                    <a:pt x="141" y="95"/>
                  </a:lnTo>
                  <a:lnTo>
                    <a:pt x="167" y="65"/>
                  </a:lnTo>
                  <a:lnTo>
                    <a:pt x="167" y="65"/>
                  </a:lnTo>
                  <a:lnTo>
                    <a:pt x="181" y="50"/>
                  </a:lnTo>
                  <a:lnTo>
                    <a:pt x="194" y="35"/>
                  </a:lnTo>
                  <a:lnTo>
                    <a:pt x="201" y="28"/>
                  </a:lnTo>
                  <a:lnTo>
                    <a:pt x="208" y="21"/>
                  </a:lnTo>
                  <a:lnTo>
                    <a:pt x="217" y="14"/>
                  </a:lnTo>
                  <a:lnTo>
                    <a:pt x="225" y="9"/>
                  </a:lnTo>
                  <a:lnTo>
                    <a:pt x="225" y="9"/>
                  </a:lnTo>
                  <a:lnTo>
                    <a:pt x="227" y="8"/>
                  </a:lnTo>
                  <a:lnTo>
                    <a:pt x="227" y="6"/>
                  </a:lnTo>
                  <a:lnTo>
                    <a:pt x="227" y="4"/>
                  </a:lnTo>
                  <a:lnTo>
                    <a:pt x="227" y="3"/>
                  </a:lnTo>
                  <a:lnTo>
                    <a:pt x="226" y="2"/>
                  </a:lnTo>
                  <a:lnTo>
                    <a:pt x="224" y="1"/>
                  </a:lnTo>
                  <a:lnTo>
                    <a:pt x="222" y="0"/>
                  </a:lnTo>
                  <a:lnTo>
                    <a:pt x="220" y="1"/>
                  </a:lnTo>
                  <a:lnTo>
                    <a:pt x="2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9" name="chenying0907 78"/>
            <p:cNvSpPr>
              <a:spLocks/>
            </p:cNvSpPr>
            <p:nvPr/>
          </p:nvSpPr>
          <p:spPr bwMode="auto">
            <a:xfrm>
              <a:off x="4819650" y="4208463"/>
              <a:ext cx="90488" cy="95250"/>
            </a:xfrm>
            <a:custGeom>
              <a:avLst/>
              <a:gdLst/>
              <a:ahLst/>
              <a:cxnLst>
                <a:cxn ang="0">
                  <a:pos x="163" y="1"/>
                </a:cxn>
                <a:cxn ang="0">
                  <a:pos x="163" y="1"/>
                </a:cxn>
                <a:cxn ang="0">
                  <a:pos x="140" y="21"/>
                </a:cxn>
                <a:cxn ang="0">
                  <a:pos x="120" y="43"/>
                </a:cxn>
                <a:cxn ang="0">
                  <a:pos x="77" y="86"/>
                </a:cxn>
                <a:cxn ang="0">
                  <a:pos x="77" y="86"/>
                </a:cxn>
                <a:cxn ang="0">
                  <a:pos x="57" y="107"/>
                </a:cxn>
                <a:cxn ang="0">
                  <a:pos x="37" y="128"/>
                </a:cxn>
                <a:cxn ang="0">
                  <a:pos x="18" y="150"/>
                </a:cxn>
                <a:cxn ang="0">
                  <a:pos x="1" y="173"/>
                </a:cxn>
                <a:cxn ang="0">
                  <a:pos x="1" y="173"/>
                </a:cxn>
                <a:cxn ang="0">
                  <a:pos x="0" y="175"/>
                </a:cxn>
                <a:cxn ang="0">
                  <a:pos x="1" y="177"/>
                </a:cxn>
                <a:cxn ang="0">
                  <a:pos x="3" y="179"/>
                </a:cxn>
                <a:cxn ang="0">
                  <a:pos x="5" y="179"/>
                </a:cxn>
                <a:cxn ang="0">
                  <a:pos x="9" y="179"/>
                </a:cxn>
                <a:cxn ang="0">
                  <a:pos x="9" y="179"/>
                </a:cxn>
                <a:cxn ang="0">
                  <a:pos x="12" y="179"/>
                </a:cxn>
                <a:cxn ang="0">
                  <a:pos x="14" y="177"/>
                </a:cxn>
                <a:cxn ang="0">
                  <a:pos x="14" y="174"/>
                </a:cxn>
                <a:cxn ang="0">
                  <a:pos x="13" y="172"/>
                </a:cxn>
                <a:cxn ang="0">
                  <a:pos x="13" y="172"/>
                </a:cxn>
                <a:cxn ang="0">
                  <a:pos x="30" y="152"/>
                </a:cxn>
                <a:cxn ang="0">
                  <a:pos x="47" y="132"/>
                </a:cxn>
                <a:cxn ang="0">
                  <a:pos x="65" y="112"/>
                </a:cxn>
                <a:cxn ang="0">
                  <a:pos x="85" y="94"/>
                </a:cxn>
                <a:cxn ang="0">
                  <a:pos x="85" y="94"/>
                </a:cxn>
                <a:cxn ang="0">
                  <a:pos x="126" y="49"/>
                </a:cxn>
                <a:cxn ang="0">
                  <a:pos x="148" y="29"/>
                </a:cxn>
                <a:cxn ang="0">
                  <a:pos x="169" y="8"/>
                </a:cxn>
                <a:cxn ang="0">
                  <a:pos x="169" y="8"/>
                </a:cxn>
                <a:cxn ang="0">
                  <a:pos x="170" y="6"/>
                </a:cxn>
                <a:cxn ang="0">
                  <a:pos x="171" y="5"/>
                </a:cxn>
                <a:cxn ang="0">
                  <a:pos x="170" y="3"/>
                </a:cxn>
                <a:cxn ang="0">
                  <a:pos x="169" y="2"/>
                </a:cxn>
                <a:cxn ang="0">
                  <a:pos x="166" y="0"/>
                </a:cxn>
                <a:cxn ang="0">
                  <a:pos x="164" y="0"/>
                </a:cxn>
                <a:cxn ang="0">
                  <a:pos x="163" y="1"/>
                </a:cxn>
                <a:cxn ang="0">
                  <a:pos x="163" y="1"/>
                </a:cxn>
              </a:cxnLst>
              <a:rect l="0" t="0" r="r" b="b"/>
              <a:pathLst>
                <a:path w="171" h="179">
                  <a:moveTo>
                    <a:pt x="163" y="1"/>
                  </a:moveTo>
                  <a:lnTo>
                    <a:pt x="163" y="1"/>
                  </a:lnTo>
                  <a:lnTo>
                    <a:pt x="140" y="21"/>
                  </a:lnTo>
                  <a:lnTo>
                    <a:pt x="120" y="43"/>
                  </a:lnTo>
                  <a:lnTo>
                    <a:pt x="77" y="86"/>
                  </a:lnTo>
                  <a:lnTo>
                    <a:pt x="77" y="86"/>
                  </a:lnTo>
                  <a:lnTo>
                    <a:pt x="57" y="107"/>
                  </a:lnTo>
                  <a:lnTo>
                    <a:pt x="37" y="128"/>
                  </a:lnTo>
                  <a:lnTo>
                    <a:pt x="18" y="150"/>
                  </a:lnTo>
                  <a:lnTo>
                    <a:pt x="1" y="173"/>
                  </a:lnTo>
                  <a:lnTo>
                    <a:pt x="1" y="173"/>
                  </a:lnTo>
                  <a:lnTo>
                    <a:pt x="0" y="175"/>
                  </a:lnTo>
                  <a:lnTo>
                    <a:pt x="1" y="177"/>
                  </a:lnTo>
                  <a:lnTo>
                    <a:pt x="3" y="179"/>
                  </a:lnTo>
                  <a:lnTo>
                    <a:pt x="5" y="179"/>
                  </a:lnTo>
                  <a:lnTo>
                    <a:pt x="9" y="179"/>
                  </a:lnTo>
                  <a:lnTo>
                    <a:pt x="9" y="179"/>
                  </a:lnTo>
                  <a:lnTo>
                    <a:pt x="12" y="179"/>
                  </a:lnTo>
                  <a:lnTo>
                    <a:pt x="14" y="177"/>
                  </a:lnTo>
                  <a:lnTo>
                    <a:pt x="14" y="174"/>
                  </a:lnTo>
                  <a:lnTo>
                    <a:pt x="13" y="172"/>
                  </a:lnTo>
                  <a:lnTo>
                    <a:pt x="13" y="172"/>
                  </a:lnTo>
                  <a:lnTo>
                    <a:pt x="30" y="152"/>
                  </a:lnTo>
                  <a:lnTo>
                    <a:pt x="47" y="132"/>
                  </a:lnTo>
                  <a:lnTo>
                    <a:pt x="65" y="112"/>
                  </a:lnTo>
                  <a:lnTo>
                    <a:pt x="85" y="94"/>
                  </a:lnTo>
                  <a:lnTo>
                    <a:pt x="85" y="94"/>
                  </a:lnTo>
                  <a:lnTo>
                    <a:pt x="126" y="49"/>
                  </a:lnTo>
                  <a:lnTo>
                    <a:pt x="148" y="29"/>
                  </a:lnTo>
                  <a:lnTo>
                    <a:pt x="169" y="8"/>
                  </a:lnTo>
                  <a:lnTo>
                    <a:pt x="169" y="8"/>
                  </a:lnTo>
                  <a:lnTo>
                    <a:pt x="170" y="6"/>
                  </a:lnTo>
                  <a:lnTo>
                    <a:pt x="171" y="5"/>
                  </a:lnTo>
                  <a:lnTo>
                    <a:pt x="170" y="3"/>
                  </a:lnTo>
                  <a:lnTo>
                    <a:pt x="169" y="2"/>
                  </a:lnTo>
                  <a:lnTo>
                    <a:pt x="166" y="0"/>
                  </a:lnTo>
                  <a:lnTo>
                    <a:pt x="164" y="0"/>
                  </a:lnTo>
                  <a:lnTo>
                    <a:pt x="163" y="1"/>
                  </a:lnTo>
                  <a:lnTo>
                    <a:pt x="1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0" name="chenying0907 79"/>
            <p:cNvSpPr>
              <a:spLocks/>
            </p:cNvSpPr>
            <p:nvPr/>
          </p:nvSpPr>
          <p:spPr bwMode="auto">
            <a:xfrm>
              <a:off x="4856163" y="4246563"/>
              <a:ext cx="55563" cy="63500"/>
            </a:xfrm>
            <a:custGeom>
              <a:avLst/>
              <a:gdLst/>
              <a:ahLst/>
              <a:cxnLst>
                <a:cxn ang="0">
                  <a:pos x="97" y="1"/>
                </a:cxn>
                <a:cxn ang="0">
                  <a:pos x="97" y="1"/>
                </a:cxn>
                <a:cxn ang="0">
                  <a:pos x="90" y="6"/>
                </a:cxn>
                <a:cxn ang="0">
                  <a:pos x="83" y="11"/>
                </a:cxn>
                <a:cxn ang="0">
                  <a:pos x="69" y="25"/>
                </a:cxn>
                <a:cxn ang="0">
                  <a:pos x="57" y="38"/>
                </a:cxn>
                <a:cxn ang="0">
                  <a:pos x="46" y="53"/>
                </a:cxn>
                <a:cxn ang="0">
                  <a:pos x="46" y="53"/>
                </a:cxn>
                <a:cxn ang="0">
                  <a:pos x="33" y="67"/>
                </a:cxn>
                <a:cxn ang="0">
                  <a:pos x="20" y="81"/>
                </a:cxn>
                <a:cxn ang="0">
                  <a:pos x="14" y="88"/>
                </a:cxn>
                <a:cxn ang="0">
                  <a:pos x="8" y="95"/>
                </a:cxn>
                <a:cxn ang="0">
                  <a:pos x="4" y="103"/>
                </a:cxn>
                <a:cxn ang="0">
                  <a:pos x="0" y="113"/>
                </a:cxn>
                <a:cxn ang="0">
                  <a:pos x="0" y="113"/>
                </a:cxn>
                <a:cxn ang="0">
                  <a:pos x="0" y="115"/>
                </a:cxn>
                <a:cxn ang="0">
                  <a:pos x="1" y="116"/>
                </a:cxn>
                <a:cxn ang="0">
                  <a:pos x="2" y="118"/>
                </a:cxn>
                <a:cxn ang="0">
                  <a:pos x="4" y="118"/>
                </a:cxn>
                <a:cxn ang="0">
                  <a:pos x="5" y="119"/>
                </a:cxn>
                <a:cxn ang="0">
                  <a:pos x="7" y="118"/>
                </a:cxn>
                <a:cxn ang="0">
                  <a:pos x="8" y="117"/>
                </a:cxn>
                <a:cxn ang="0">
                  <a:pos x="9" y="115"/>
                </a:cxn>
                <a:cxn ang="0">
                  <a:pos x="9" y="115"/>
                </a:cxn>
                <a:cxn ang="0">
                  <a:pos x="13" y="106"/>
                </a:cxn>
                <a:cxn ang="0">
                  <a:pos x="17" y="99"/>
                </a:cxn>
                <a:cxn ang="0">
                  <a:pos x="22" y="92"/>
                </a:cxn>
                <a:cxn ang="0">
                  <a:pos x="28" y="85"/>
                </a:cxn>
                <a:cxn ang="0">
                  <a:pos x="40" y="72"/>
                </a:cxn>
                <a:cxn ang="0">
                  <a:pos x="52" y="60"/>
                </a:cxn>
                <a:cxn ang="0">
                  <a:pos x="52" y="60"/>
                </a:cxn>
                <a:cxn ang="0">
                  <a:pos x="76" y="32"/>
                </a:cxn>
                <a:cxn ang="0">
                  <a:pos x="88" y="20"/>
                </a:cxn>
                <a:cxn ang="0">
                  <a:pos x="94" y="14"/>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19">
                  <a:moveTo>
                    <a:pt x="97" y="1"/>
                  </a:moveTo>
                  <a:lnTo>
                    <a:pt x="97" y="1"/>
                  </a:lnTo>
                  <a:lnTo>
                    <a:pt x="90" y="6"/>
                  </a:lnTo>
                  <a:lnTo>
                    <a:pt x="83" y="11"/>
                  </a:lnTo>
                  <a:lnTo>
                    <a:pt x="69" y="25"/>
                  </a:lnTo>
                  <a:lnTo>
                    <a:pt x="57" y="38"/>
                  </a:lnTo>
                  <a:lnTo>
                    <a:pt x="46" y="53"/>
                  </a:lnTo>
                  <a:lnTo>
                    <a:pt x="46" y="53"/>
                  </a:lnTo>
                  <a:lnTo>
                    <a:pt x="33" y="67"/>
                  </a:lnTo>
                  <a:lnTo>
                    <a:pt x="20" y="81"/>
                  </a:lnTo>
                  <a:lnTo>
                    <a:pt x="14" y="88"/>
                  </a:lnTo>
                  <a:lnTo>
                    <a:pt x="8" y="95"/>
                  </a:lnTo>
                  <a:lnTo>
                    <a:pt x="4" y="103"/>
                  </a:lnTo>
                  <a:lnTo>
                    <a:pt x="0" y="113"/>
                  </a:lnTo>
                  <a:lnTo>
                    <a:pt x="0" y="113"/>
                  </a:lnTo>
                  <a:lnTo>
                    <a:pt x="0" y="115"/>
                  </a:lnTo>
                  <a:lnTo>
                    <a:pt x="1" y="116"/>
                  </a:lnTo>
                  <a:lnTo>
                    <a:pt x="2" y="118"/>
                  </a:lnTo>
                  <a:lnTo>
                    <a:pt x="4" y="118"/>
                  </a:lnTo>
                  <a:lnTo>
                    <a:pt x="5" y="119"/>
                  </a:lnTo>
                  <a:lnTo>
                    <a:pt x="7" y="118"/>
                  </a:lnTo>
                  <a:lnTo>
                    <a:pt x="8" y="117"/>
                  </a:lnTo>
                  <a:lnTo>
                    <a:pt x="9" y="115"/>
                  </a:lnTo>
                  <a:lnTo>
                    <a:pt x="9" y="115"/>
                  </a:lnTo>
                  <a:lnTo>
                    <a:pt x="13" y="106"/>
                  </a:lnTo>
                  <a:lnTo>
                    <a:pt x="17" y="99"/>
                  </a:lnTo>
                  <a:lnTo>
                    <a:pt x="22" y="92"/>
                  </a:lnTo>
                  <a:lnTo>
                    <a:pt x="28" y="85"/>
                  </a:lnTo>
                  <a:lnTo>
                    <a:pt x="40" y="72"/>
                  </a:lnTo>
                  <a:lnTo>
                    <a:pt x="52" y="60"/>
                  </a:lnTo>
                  <a:lnTo>
                    <a:pt x="52" y="60"/>
                  </a:lnTo>
                  <a:lnTo>
                    <a:pt x="76" y="32"/>
                  </a:lnTo>
                  <a:lnTo>
                    <a:pt x="88" y="20"/>
                  </a:lnTo>
                  <a:lnTo>
                    <a:pt x="94" y="14"/>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1" name="chenying0907 80"/>
            <p:cNvSpPr>
              <a:spLocks/>
            </p:cNvSpPr>
            <p:nvPr/>
          </p:nvSpPr>
          <p:spPr bwMode="auto">
            <a:xfrm>
              <a:off x="4233863" y="4678363"/>
              <a:ext cx="34925" cy="68263"/>
            </a:xfrm>
            <a:custGeom>
              <a:avLst/>
              <a:gdLst/>
              <a:ahLst/>
              <a:cxnLst>
                <a:cxn ang="0">
                  <a:pos x="66" y="2"/>
                </a:cxn>
                <a:cxn ang="0">
                  <a:pos x="66" y="2"/>
                </a:cxn>
                <a:cxn ang="0">
                  <a:pos x="65" y="1"/>
                </a:cxn>
                <a:cxn ang="0">
                  <a:pos x="63" y="0"/>
                </a:cxn>
                <a:cxn ang="0">
                  <a:pos x="61" y="0"/>
                </a:cxn>
                <a:cxn ang="0">
                  <a:pos x="60" y="1"/>
                </a:cxn>
                <a:cxn ang="0">
                  <a:pos x="59" y="2"/>
                </a:cxn>
                <a:cxn ang="0">
                  <a:pos x="57" y="3"/>
                </a:cxn>
                <a:cxn ang="0">
                  <a:pos x="56" y="5"/>
                </a:cxn>
                <a:cxn ang="0">
                  <a:pos x="57" y="7"/>
                </a:cxn>
                <a:cxn ang="0">
                  <a:pos x="57" y="7"/>
                </a:cxn>
                <a:cxn ang="0">
                  <a:pos x="59" y="11"/>
                </a:cxn>
                <a:cxn ang="0">
                  <a:pos x="57" y="17"/>
                </a:cxn>
                <a:cxn ang="0">
                  <a:pos x="55" y="23"/>
                </a:cxn>
                <a:cxn ang="0">
                  <a:pos x="52" y="28"/>
                </a:cxn>
                <a:cxn ang="0">
                  <a:pos x="44" y="38"/>
                </a:cxn>
                <a:cxn ang="0">
                  <a:pos x="39" y="46"/>
                </a:cxn>
                <a:cxn ang="0">
                  <a:pos x="39" y="46"/>
                </a:cxn>
                <a:cxn ang="0">
                  <a:pos x="1" y="123"/>
                </a:cxn>
                <a:cxn ang="0">
                  <a:pos x="1" y="123"/>
                </a:cxn>
                <a:cxn ang="0">
                  <a:pos x="0" y="124"/>
                </a:cxn>
                <a:cxn ang="0">
                  <a:pos x="1" y="126"/>
                </a:cxn>
                <a:cxn ang="0">
                  <a:pos x="1" y="128"/>
                </a:cxn>
                <a:cxn ang="0">
                  <a:pos x="3" y="129"/>
                </a:cxn>
                <a:cxn ang="0">
                  <a:pos x="4" y="129"/>
                </a:cxn>
                <a:cxn ang="0">
                  <a:pos x="6" y="129"/>
                </a:cxn>
                <a:cxn ang="0">
                  <a:pos x="8" y="129"/>
                </a:cxn>
                <a:cxn ang="0">
                  <a:pos x="9" y="127"/>
                </a:cxn>
                <a:cxn ang="0">
                  <a:pos x="9" y="127"/>
                </a:cxn>
                <a:cxn ang="0">
                  <a:pos x="30" y="84"/>
                </a:cxn>
                <a:cxn ang="0">
                  <a:pos x="41" y="63"/>
                </a:cxn>
                <a:cxn ang="0">
                  <a:pos x="53" y="42"/>
                </a:cxn>
                <a:cxn ang="0">
                  <a:pos x="53" y="42"/>
                </a:cxn>
                <a:cxn ang="0">
                  <a:pos x="59" y="34"/>
                </a:cxn>
                <a:cxn ang="0">
                  <a:pos x="65" y="24"/>
                </a:cxn>
                <a:cxn ang="0">
                  <a:pos x="66" y="18"/>
                </a:cxn>
                <a:cxn ang="0">
                  <a:pos x="67" y="12"/>
                </a:cxn>
                <a:cxn ang="0">
                  <a:pos x="67" y="7"/>
                </a:cxn>
                <a:cxn ang="0">
                  <a:pos x="66" y="2"/>
                </a:cxn>
                <a:cxn ang="0">
                  <a:pos x="66" y="2"/>
                </a:cxn>
              </a:cxnLst>
              <a:rect l="0" t="0" r="r" b="b"/>
              <a:pathLst>
                <a:path w="67" h="129">
                  <a:moveTo>
                    <a:pt x="66" y="2"/>
                  </a:moveTo>
                  <a:lnTo>
                    <a:pt x="66" y="2"/>
                  </a:lnTo>
                  <a:lnTo>
                    <a:pt x="65" y="1"/>
                  </a:lnTo>
                  <a:lnTo>
                    <a:pt x="63" y="0"/>
                  </a:lnTo>
                  <a:lnTo>
                    <a:pt x="61" y="0"/>
                  </a:lnTo>
                  <a:lnTo>
                    <a:pt x="60" y="1"/>
                  </a:lnTo>
                  <a:lnTo>
                    <a:pt x="59" y="2"/>
                  </a:lnTo>
                  <a:lnTo>
                    <a:pt x="57" y="3"/>
                  </a:lnTo>
                  <a:lnTo>
                    <a:pt x="56" y="5"/>
                  </a:lnTo>
                  <a:lnTo>
                    <a:pt x="57" y="7"/>
                  </a:lnTo>
                  <a:lnTo>
                    <a:pt x="57" y="7"/>
                  </a:lnTo>
                  <a:lnTo>
                    <a:pt x="59" y="11"/>
                  </a:lnTo>
                  <a:lnTo>
                    <a:pt x="57" y="17"/>
                  </a:lnTo>
                  <a:lnTo>
                    <a:pt x="55" y="23"/>
                  </a:lnTo>
                  <a:lnTo>
                    <a:pt x="52" y="28"/>
                  </a:lnTo>
                  <a:lnTo>
                    <a:pt x="44" y="38"/>
                  </a:lnTo>
                  <a:lnTo>
                    <a:pt x="39" y="46"/>
                  </a:lnTo>
                  <a:lnTo>
                    <a:pt x="39" y="46"/>
                  </a:lnTo>
                  <a:lnTo>
                    <a:pt x="1" y="123"/>
                  </a:lnTo>
                  <a:lnTo>
                    <a:pt x="1" y="123"/>
                  </a:lnTo>
                  <a:lnTo>
                    <a:pt x="0" y="124"/>
                  </a:lnTo>
                  <a:lnTo>
                    <a:pt x="1" y="126"/>
                  </a:lnTo>
                  <a:lnTo>
                    <a:pt x="1" y="128"/>
                  </a:lnTo>
                  <a:lnTo>
                    <a:pt x="3" y="129"/>
                  </a:lnTo>
                  <a:lnTo>
                    <a:pt x="4" y="129"/>
                  </a:lnTo>
                  <a:lnTo>
                    <a:pt x="6" y="129"/>
                  </a:lnTo>
                  <a:lnTo>
                    <a:pt x="8" y="129"/>
                  </a:lnTo>
                  <a:lnTo>
                    <a:pt x="9" y="127"/>
                  </a:lnTo>
                  <a:lnTo>
                    <a:pt x="9" y="127"/>
                  </a:lnTo>
                  <a:lnTo>
                    <a:pt x="30" y="84"/>
                  </a:lnTo>
                  <a:lnTo>
                    <a:pt x="41" y="63"/>
                  </a:lnTo>
                  <a:lnTo>
                    <a:pt x="53" y="42"/>
                  </a:lnTo>
                  <a:lnTo>
                    <a:pt x="53" y="42"/>
                  </a:lnTo>
                  <a:lnTo>
                    <a:pt x="59" y="34"/>
                  </a:lnTo>
                  <a:lnTo>
                    <a:pt x="65" y="24"/>
                  </a:lnTo>
                  <a:lnTo>
                    <a:pt x="66" y="18"/>
                  </a:lnTo>
                  <a:lnTo>
                    <a:pt x="67" y="12"/>
                  </a:lnTo>
                  <a:lnTo>
                    <a:pt x="67" y="7"/>
                  </a:lnTo>
                  <a:lnTo>
                    <a:pt x="66" y="2"/>
                  </a:ln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2" name="chenying0907 81"/>
            <p:cNvSpPr>
              <a:spLocks/>
            </p:cNvSpPr>
            <p:nvPr/>
          </p:nvSpPr>
          <p:spPr bwMode="auto">
            <a:xfrm>
              <a:off x="4300538" y="4705350"/>
              <a:ext cx="28575" cy="61913"/>
            </a:xfrm>
            <a:custGeom>
              <a:avLst/>
              <a:gdLst/>
              <a:ahLst/>
              <a:cxnLst>
                <a:cxn ang="0">
                  <a:pos x="44" y="3"/>
                </a:cxn>
                <a:cxn ang="0">
                  <a:pos x="44" y="3"/>
                </a:cxn>
                <a:cxn ang="0">
                  <a:pos x="39" y="16"/>
                </a:cxn>
                <a:cxn ang="0">
                  <a:pos x="34" y="30"/>
                </a:cxn>
                <a:cxn ang="0">
                  <a:pos x="22" y="54"/>
                </a:cxn>
                <a:cxn ang="0">
                  <a:pos x="22" y="54"/>
                </a:cxn>
                <a:cxn ang="0">
                  <a:pos x="18" y="69"/>
                </a:cxn>
                <a:cxn ang="0">
                  <a:pos x="13" y="82"/>
                </a:cxn>
                <a:cxn ang="0">
                  <a:pos x="8" y="97"/>
                </a:cxn>
                <a:cxn ang="0">
                  <a:pos x="5" y="103"/>
                </a:cxn>
                <a:cxn ang="0">
                  <a:pos x="1" y="108"/>
                </a:cxn>
                <a:cxn ang="0">
                  <a:pos x="1" y="108"/>
                </a:cxn>
                <a:cxn ang="0">
                  <a:pos x="0" y="110"/>
                </a:cxn>
                <a:cxn ang="0">
                  <a:pos x="0" y="112"/>
                </a:cxn>
                <a:cxn ang="0">
                  <a:pos x="1" y="115"/>
                </a:cxn>
                <a:cxn ang="0">
                  <a:pos x="3" y="116"/>
                </a:cxn>
                <a:cxn ang="0">
                  <a:pos x="4" y="116"/>
                </a:cxn>
                <a:cxn ang="0">
                  <a:pos x="6" y="116"/>
                </a:cxn>
                <a:cxn ang="0">
                  <a:pos x="7" y="115"/>
                </a:cxn>
                <a:cxn ang="0">
                  <a:pos x="7" y="115"/>
                </a:cxn>
                <a:cxn ang="0">
                  <a:pos x="11" y="110"/>
                </a:cxn>
                <a:cxn ang="0">
                  <a:pos x="14" y="104"/>
                </a:cxn>
                <a:cxn ang="0">
                  <a:pos x="19" y="93"/>
                </a:cxn>
                <a:cxn ang="0">
                  <a:pos x="23" y="81"/>
                </a:cxn>
                <a:cxn ang="0">
                  <a:pos x="28" y="69"/>
                </a:cxn>
                <a:cxn ang="0">
                  <a:pos x="28" y="69"/>
                </a:cxn>
                <a:cxn ang="0">
                  <a:pos x="41" y="38"/>
                </a:cxn>
                <a:cxn ang="0">
                  <a:pos x="47" y="21"/>
                </a:cxn>
                <a:cxn ang="0">
                  <a:pos x="52" y="6"/>
                </a:cxn>
                <a:cxn ang="0">
                  <a:pos x="52" y="6"/>
                </a:cxn>
                <a:cxn ang="0">
                  <a:pos x="53" y="4"/>
                </a:cxn>
                <a:cxn ang="0">
                  <a:pos x="52" y="2"/>
                </a:cxn>
                <a:cxn ang="0">
                  <a:pos x="51" y="1"/>
                </a:cxn>
                <a:cxn ang="0">
                  <a:pos x="49" y="0"/>
                </a:cxn>
                <a:cxn ang="0">
                  <a:pos x="48" y="0"/>
                </a:cxn>
                <a:cxn ang="0">
                  <a:pos x="46" y="0"/>
                </a:cxn>
                <a:cxn ang="0">
                  <a:pos x="45" y="2"/>
                </a:cxn>
                <a:cxn ang="0">
                  <a:pos x="44" y="3"/>
                </a:cxn>
                <a:cxn ang="0">
                  <a:pos x="44" y="3"/>
                </a:cxn>
              </a:cxnLst>
              <a:rect l="0" t="0" r="r" b="b"/>
              <a:pathLst>
                <a:path w="53" h="116">
                  <a:moveTo>
                    <a:pt x="44" y="3"/>
                  </a:moveTo>
                  <a:lnTo>
                    <a:pt x="44" y="3"/>
                  </a:lnTo>
                  <a:lnTo>
                    <a:pt x="39" y="16"/>
                  </a:lnTo>
                  <a:lnTo>
                    <a:pt x="34" y="30"/>
                  </a:lnTo>
                  <a:lnTo>
                    <a:pt x="22" y="54"/>
                  </a:lnTo>
                  <a:lnTo>
                    <a:pt x="22" y="54"/>
                  </a:lnTo>
                  <a:lnTo>
                    <a:pt x="18" y="69"/>
                  </a:lnTo>
                  <a:lnTo>
                    <a:pt x="13" y="82"/>
                  </a:lnTo>
                  <a:lnTo>
                    <a:pt x="8" y="97"/>
                  </a:lnTo>
                  <a:lnTo>
                    <a:pt x="5" y="103"/>
                  </a:lnTo>
                  <a:lnTo>
                    <a:pt x="1" y="108"/>
                  </a:lnTo>
                  <a:lnTo>
                    <a:pt x="1" y="108"/>
                  </a:lnTo>
                  <a:lnTo>
                    <a:pt x="0" y="110"/>
                  </a:lnTo>
                  <a:lnTo>
                    <a:pt x="0" y="112"/>
                  </a:lnTo>
                  <a:lnTo>
                    <a:pt x="1" y="115"/>
                  </a:lnTo>
                  <a:lnTo>
                    <a:pt x="3" y="116"/>
                  </a:lnTo>
                  <a:lnTo>
                    <a:pt x="4" y="116"/>
                  </a:lnTo>
                  <a:lnTo>
                    <a:pt x="6" y="116"/>
                  </a:lnTo>
                  <a:lnTo>
                    <a:pt x="7" y="115"/>
                  </a:lnTo>
                  <a:lnTo>
                    <a:pt x="7" y="115"/>
                  </a:lnTo>
                  <a:lnTo>
                    <a:pt x="11" y="110"/>
                  </a:lnTo>
                  <a:lnTo>
                    <a:pt x="14" y="104"/>
                  </a:lnTo>
                  <a:lnTo>
                    <a:pt x="19" y="93"/>
                  </a:lnTo>
                  <a:lnTo>
                    <a:pt x="23" y="81"/>
                  </a:lnTo>
                  <a:lnTo>
                    <a:pt x="28" y="69"/>
                  </a:lnTo>
                  <a:lnTo>
                    <a:pt x="28" y="69"/>
                  </a:lnTo>
                  <a:lnTo>
                    <a:pt x="41" y="38"/>
                  </a:lnTo>
                  <a:lnTo>
                    <a:pt x="47" y="21"/>
                  </a:lnTo>
                  <a:lnTo>
                    <a:pt x="52" y="6"/>
                  </a:lnTo>
                  <a:lnTo>
                    <a:pt x="52" y="6"/>
                  </a:lnTo>
                  <a:lnTo>
                    <a:pt x="53" y="4"/>
                  </a:lnTo>
                  <a:lnTo>
                    <a:pt x="52" y="2"/>
                  </a:lnTo>
                  <a:lnTo>
                    <a:pt x="51" y="1"/>
                  </a:lnTo>
                  <a:lnTo>
                    <a:pt x="49" y="0"/>
                  </a:lnTo>
                  <a:lnTo>
                    <a:pt x="48" y="0"/>
                  </a:lnTo>
                  <a:lnTo>
                    <a:pt x="46" y="0"/>
                  </a:lnTo>
                  <a:lnTo>
                    <a:pt x="45" y="2"/>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3" name="chenying0907 82"/>
            <p:cNvSpPr>
              <a:spLocks/>
            </p:cNvSpPr>
            <p:nvPr/>
          </p:nvSpPr>
          <p:spPr bwMode="auto">
            <a:xfrm>
              <a:off x="4357688" y="4722813"/>
              <a:ext cx="34925" cy="50800"/>
            </a:xfrm>
            <a:custGeom>
              <a:avLst/>
              <a:gdLst/>
              <a:ahLst/>
              <a:cxnLst>
                <a:cxn ang="0">
                  <a:pos x="58" y="1"/>
                </a:cxn>
                <a:cxn ang="0">
                  <a:pos x="58" y="1"/>
                </a:cxn>
                <a:cxn ang="0">
                  <a:pos x="40" y="18"/>
                </a:cxn>
                <a:cxn ang="0">
                  <a:pos x="24" y="37"/>
                </a:cxn>
                <a:cxn ang="0">
                  <a:pos x="24" y="37"/>
                </a:cxn>
                <a:cxn ang="0">
                  <a:pos x="20" y="43"/>
                </a:cxn>
                <a:cxn ang="0">
                  <a:pos x="16" y="49"/>
                </a:cxn>
                <a:cxn ang="0">
                  <a:pos x="10" y="63"/>
                </a:cxn>
                <a:cxn ang="0">
                  <a:pos x="5" y="76"/>
                </a:cxn>
                <a:cxn ang="0">
                  <a:pos x="0" y="89"/>
                </a:cxn>
                <a:cxn ang="0">
                  <a:pos x="0" y="89"/>
                </a:cxn>
                <a:cxn ang="0">
                  <a:pos x="0" y="92"/>
                </a:cxn>
                <a:cxn ang="0">
                  <a:pos x="0" y="94"/>
                </a:cxn>
                <a:cxn ang="0">
                  <a:pos x="3" y="97"/>
                </a:cxn>
                <a:cxn ang="0">
                  <a:pos x="4" y="97"/>
                </a:cxn>
                <a:cxn ang="0">
                  <a:pos x="6" y="97"/>
                </a:cxn>
                <a:cxn ang="0">
                  <a:pos x="7" y="97"/>
                </a:cxn>
                <a:cxn ang="0">
                  <a:pos x="8" y="95"/>
                </a:cxn>
                <a:cxn ang="0">
                  <a:pos x="8" y="95"/>
                </a:cxn>
                <a:cxn ang="0">
                  <a:pos x="14" y="81"/>
                </a:cxn>
                <a:cxn ang="0">
                  <a:pos x="18" y="69"/>
                </a:cxn>
                <a:cxn ang="0">
                  <a:pos x="23" y="55"/>
                </a:cxn>
                <a:cxn ang="0">
                  <a:pos x="27" y="49"/>
                </a:cxn>
                <a:cxn ang="0">
                  <a:pos x="31" y="44"/>
                </a:cxn>
                <a:cxn ang="0">
                  <a:pos x="31" y="44"/>
                </a:cxn>
                <a:cxn ang="0">
                  <a:pos x="39" y="34"/>
                </a:cxn>
                <a:cxn ang="0">
                  <a:pos x="48" y="25"/>
                </a:cxn>
                <a:cxn ang="0">
                  <a:pos x="65" y="7"/>
                </a:cxn>
                <a:cxn ang="0">
                  <a:pos x="65" y="7"/>
                </a:cxn>
                <a:cxn ang="0">
                  <a:pos x="66" y="6"/>
                </a:cxn>
                <a:cxn ang="0">
                  <a:pos x="66" y="4"/>
                </a:cxn>
                <a:cxn ang="0">
                  <a:pos x="65" y="2"/>
                </a:cxn>
                <a:cxn ang="0">
                  <a:pos x="64" y="1"/>
                </a:cxn>
                <a:cxn ang="0">
                  <a:pos x="63" y="0"/>
                </a:cxn>
                <a:cxn ang="0">
                  <a:pos x="61" y="0"/>
                </a:cxn>
                <a:cxn ang="0">
                  <a:pos x="60" y="0"/>
                </a:cxn>
                <a:cxn ang="0">
                  <a:pos x="58" y="1"/>
                </a:cxn>
                <a:cxn ang="0">
                  <a:pos x="58" y="1"/>
                </a:cxn>
              </a:cxnLst>
              <a:rect l="0" t="0" r="r" b="b"/>
              <a:pathLst>
                <a:path w="66" h="97">
                  <a:moveTo>
                    <a:pt x="58" y="1"/>
                  </a:moveTo>
                  <a:lnTo>
                    <a:pt x="58" y="1"/>
                  </a:lnTo>
                  <a:lnTo>
                    <a:pt x="40" y="18"/>
                  </a:lnTo>
                  <a:lnTo>
                    <a:pt x="24" y="37"/>
                  </a:lnTo>
                  <a:lnTo>
                    <a:pt x="24" y="37"/>
                  </a:lnTo>
                  <a:lnTo>
                    <a:pt x="20" y="43"/>
                  </a:lnTo>
                  <a:lnTo>
                    <a:pt x="16" y="49"/>
                  </a:lnTo>
                  <a:lnTo>
                    <a:pt x="10" y="63"/>
                  </a:lnTo>
                  <a:lnTo>
                    <a:pt x="5" y="76"/>
                  </a:lnTo>
                  <a:lnTo>
                    <a:pt x="0" y="89"/>
                  </a:lnTo>
                  <a:lnTo>
                    <a:pt x="0" y="89"/>
                  </a:lnTo>
                  <a:lnTo>
                    <a:pt x="0" y="92"/>
                  </a:lnTo>
                  <a:lnTo>
                    <a:pt x="0" y="94"/>
                  </a:lnTo>
                  <a:lnTo>
                    <a:pt x="3" y="97"/>
                  </a:lnTo>
                  <a:lnTo>
                    <a:pt x="4" y="97"/>
                  </a:lnTo>
                  <a:lnTo>
                    <a:pt x="6" y="97"/>
                  </a:lnTo>
                  <a:lnTo>
                    <a:pt x="7" y="97"/>
                  </a:lnTo>
                  <a:lnTo>
                    <a:pt x="8" y="95"/>
                  </a:lnTo>
                  <a:lnTo>
                    <a:pt x="8" y="95"/>
                  </a:lnTo>
                  <a:lnTo>
                    <a:pt x="14" y="81"/>
                  </a:lnTo>
                  <a:lnTo>
                    <a:pt x="18" y="69"/>
                  </a:lnTo>
                  <a:lnTo>
                    <a:pt x="23" y="55"/>
                  </a:lnTo>
                  <a:lnTo>
                    <a:pt x="27" y="49"/>
                  </a:lnTo>
                  <a:lnTo>
                    <a:pt x="31" y="44"/>
                  </a:lnTo>
                  <a:lnTo>
                    <a:pt x="31" y="44"/>
                  </a:lnTo>
                  <a:lnTo>
                    <a:pt x="39" y="34"/>
                  </a:lnTo>
                  <a:lnTo>
                    <a:pt x="48" y="25"/>
                  </a:lnTo>
                  <a:lnTo>
                    <a:pt x="65" y="7"/>
                  </a:lnTo>
                  <a:lnTo>
                    <a:pt x="65" y="7"/>
                  </a:lnTo>
                  <a:lnTo>
                    <a:pt x="66" y="6"/>
                  </a:lnTo>
                  <a:lnTo>
                    <a:pt x="66" y="4"/>
                  </a:lnTo>
                  <a:lnTo>
                    <a:pt x="65" y="2"/>
                  </a:lnTo>
                  <a:lnTo>
                    <a:pt x="64" y="1"/>
                  </a:lnTo>
                  <a:lnTo>
                    <a:pt x="63" y="0"/>
                  </a:lnTo>
                  <a:lnTo>
                    <a:pt x="61"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4" name="chenying0907 83"/>
            <p:cNvSpPr>
              <a:spLocks/>
            </p:cNvSpPr>
            <p:nvPr/>
          </p:nvSpPr>
          <p:spPr bwMode="auto">
            <a:xfrm>
              <a:off x="4418013" y="4729163"/>
              <a:ext cx="34925" cy="44450"/>
            </a:xfrm>
            <a:custGeom>
              <a:avLst/>
              <a:gdLst/>
              <a:ahLst/>
              <a:cxnLst>
                <a:cxn ang="0">
                  <a:pos x="58" y="1"/>
                </a:cxn>
                <a:cxn ang="0">
                  <a:pos x="58" y="1"/>
                </a:cxn>
                <a:cxn ang="0">
                  <a:pos x="41" y="19"/>
                </a:cxn>
                <a:cxn ang="0">
                  <a:pos x="26" y="37"/>
                </a:cxn>
                <a:cxn ang="0">
                  <a:pos x="12" y="57"/>
                </a:cxn>
                <a:cxn ang="0">
                  <a:pos x="0" y="77"/>
                </a:cxn>
                <a:cxn ang="0">
                  <a:pos x="0" y="77"/>
                </a:cxn>
                <a:cxn ang="0">
                  <a:pos x="0" y="80"/>
                </a:cxn>
                <a:cxn ang="0">
                  <a:pos x="0" y="82"/>
                </a:cxn>
                <a:cxn ang="0">
                  <a:pos x="1" y="84"/>
                </a:cxn>
                <a:cxn ang="0">
                  <a:pos x="2" y="85"/>
                </a:cxn>
                <a:cxn ang="0">
                  <a:pos x="4" y="85"/>
                </a:cxn>
                <a:cxn ang="0">
                  <a:pos x="6" y="85"/>
                </a:cxn>
                <a:cxn ang="0">
                  <a:pos x="7" y="85"/>
                </a:cxn>
                <a:cxn ang="0">
                  <a:pos x="8" y="83"/>
                </a:cxn>
                <a:cxn ang="0">
                  <a:pos x="8" y="83"/>
                </a:cxn>
                <a:cxn ang="0">
                  <a:pos x="20" y="62"/>
                </a:cxn>
                <a:cxn ang="0">
                  <a:pos x="34" y="43"/>
                </a:cxn>
                <a:cxn ang="0">
                  <a:pos x="48" y="25"/>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85">
                  <a:moveTo>
                    <a:pt x="58" y="1"/>
                  </a:moveTo>
                  <a:lnTo>
                    <a:pt x="58" y="1"/>
                  </a:lnTo>
                  <a:lnTo>
                    <a:pt x="41" y="19"/>
                  </a:lnTo>
                  <a:lnTo>
                    <a:pt x="26" y="37"/>
                  </a:lnTo>
                  <a:lnTo>
                    <a:pt x="12" y="57"/>
                  </a:lnTo>
                  <a:lnTo>
                    <a:pt x="0" y="77"/>
                  </a:lnTo>
                  <a:lnTo>
                    <a:pt x="0" y="77"/>
                  </a:lnTo>
                  <a:lnTo>
                    <a:pt x="0" y="80"/>
                  </a:lnTo>
                  <a:lnTo>
                    <a:pt x="0" y="82"/>
                  </a:lnTo>
                  <a:lnTo>
                    <a:pt x="1" y="84"/>
                  </a:lnTo>
                  <a:lnTo>
                    <a:pt x="2" y="85"/>
                  </a:lnTo>
                  <a:lnTo>
                    <a:pt x="4" y="85"/>
                  </a:lnTo>
                  <a:lnTo>
                    <a:pt x="6" y="85"/>
                  </a:lnTo>
                  <a:lnTo>
                    <a:pt x="7" y="85"/>
                  </a:lnTo>
                  <a:lnTo>
                    <a:pt x="8" y="83"/>
                  </a:lnTo>
                  <a:lnTo>
                    <a:pt x="8" y="83"/>
                  </a:lnTo>
                  <a:lnTo>
                    <a:pt x="20" y="62"/>
                  </a:lnTo>
                  <a:lnTo>
                    <a:pt x="34" y="43"/>
                  </a:lnTo>
                  <a:lnTo>
                    <a:pt x="48" y="25"/>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5" name="chenying0907 84"/>
            <p:cNvSpPr>
              <a:spLocks/>
            </p:cNvSpPr>
            <p:nvPr/>
          </p:nvSpPr>
          <p:spPr bwMode="auto">
            <a:xfrm>
              <a:off x="4471988" y="4729163"/>
              <a:ext cx="31750" cy="58738"/>
            </a:xfrm>
            <a:custGeom>
              <a:avLst/>
              <a:gdLst/>
              <a:ahLst/>
              <a:cxnLst>
                <a:cxn ang="0">
                  <a:pos x="51" y="2"/>
                </a:cxn>
                <a:cxn ang="0">
                  <a:pos x="51" y="2"/>
                </a:cxn>
                <a:cxn ang="0">
                  <a:pos x="27" y="53"/>
                </a:cxn>
                <a:cxn ang="0">
                  <a:pos x="14" y="79"/>
                </a:cxn>
                <a:cxn ang="0">
                  <a:pos x="0" y="103"/>
                </a:cxn>
                <a:cxn ang="0">
                  <a:pos x="0" y="103"/>
                </a:cxn>
                <a:cxn ang="0">
                  <a:pos x="0" y="105"/>
                </a:cxn>
                <a:cxn ang="0">
                  <a:pos x="0" y="107"/>
                </a:cxn>
                <a:cxn ang="0">
                  <a:pos x="1" y="108"/>
                </a:cxn>
                <a:cxn ang="0">
                  <a:pos x="2" y="110"/>
                </a:cxn>
                <a:cxn ang="0">
                  <a:pos x="4" y="111"/>
                </a:cxn>
                <a:cxn ang="0">
                  <a:pos x="5" y="111"/>
                </a:cxn>
                <a:cxn ang="0">
                  <a:pos x="7" y="110"/>
                </a:cxn>
                <a:cxn ang="0">
                  <a:pos x="8" y="108"/>
                </a:cxn>
                <a:cxn ang="0">
                  <a:pos x="8" y="108"/>
                </a:cxn>
                <a:cxn ang="0">
                  <a:pos x="22" y="84"/>
                </a:cxn>
                <a:cxn ang="0">
                  <a:pos x="35" y="58"/>
                </a:cxn>
                <a:cxn ang="0">
                  <a:pos x="59" y="7"/>
                </a:cxn>
                <a:cxn ang="0">
                  <a:pos x="59" y="7"/>
                </a:cxn>
                <a:cxn ang="0">
                  <a:pos x="60" y="5"/>
                </a:cxn>
                <a:cxn ang="0">
                  <a:pos x="59" y="3"/>
                </a:cxn>
                <a:cxn ang="0">
                  <a:pos x="59" y="2"/>
                </a:cxn>
                <a:cxn ang="0">
                  <a:pos x="57" y="0"/>
                </a:cxn>
                <a:cxn ang="0">
                  <a:pos x="56" y="0"/>
                </a:cxn>
                <a:cxn ang="0">
                  <a:pos x="54" y="0"/>
                </a:cxn>
                <a:cxn ang="0">
                  <a:pos x="53" y="1"/>
                </a:cxn>
                <a:cxn ang="0">
                  <a:pos x="51" y="2"/>
                </a:cxn>
                <a:cxn ang="0">
                  <a:pos x="51" y="2"/>
                </a:cxn>
              </a:cxnLst>
              <a:rect l="0" t="0" r="r" b="b"/>
              <a:pathLst>
                <a:path w="60" h="111">
                  <a:moveTo>
                    <a:pt x="51" y="2"/>
                  </a:moveTo>
                  <a:lnTo>
                    <a:pt x="51" y="2"/>
                  </a:lnTo>
                  <a:lnTo>
                    <a:pt x="27" y="53"/>
                  </a:lnTo>
                  <a:lnTo>
                    <a:pt x="14" y="79"/>
                  </a:lnTo>
                  <a:lnTo>
                    <a:pt x="0" y="103"/>
                  </a:lnTo>
                  <a:lnTo>
                    <a:pt x="0" y="103"/>
                  </a:lnTo>
                  <a:lnTo>
                    <a:pt x="0" y="105"/>
                  </a:lnTo>
                  <a:lnTo>
                    <a:pt x="0" y="107"/>
                  </a:lnTo>
                  <a:lnTo>
                    <a:pt x="1" y="108"/>
                  </a:lnTo>
                  <a:lnTo>
                    <a:pt x="2" y="110"/>
                  </a:lnTo>
                  <a:lnTo>
                    <a:pt x="4" y="111"/>
                  </a:lnTo>
                  <a:lnTo>
                    <a:pt x="5" y="111"/>
                  </a:lnTo>
                  <a:lnTo>
                    <a:pt x="7" y="110"/>
                  </a:lnTo>
                  <a:lnTo>
                    <a:pt x="8" y="108"/>
                  </a:lnTo>
                  <a:lnTo>
                    <a:pt x="8" y="108"/>
                  </a:lnTo>
                  <a:lnTo>
                    <a:pt x="22" y="84"/>
                  </a:lnTo>
                  <a:lnTo>
                    <a:pt x="35" y="58"/>
                  </a:lnTo>
                  <a:lnTo>
                    <a:pt x="59" y="7"/>
                  </a:lnTo>
                  <a:lnTo>
                    <a:pt x="59" y="7"/>
                  </a:lnTo>
                  <a:lnTo>
                    <a:pt x="60" y="5"/>
                  </a:lnTo>
                  <a:lnTo>
                    <a:pt x="59" y="3"/>
                  </a:lnTo>
                  <a:lnTo>
                    <a:pt x="59" y="2"/>
                  </a:lnTo>
                  <a:lnTo>
                    <a:pt x="57" y="0"/>
                  </a:lnTo>
                  <a:lnTo>
                    <a:pt x="56" y="0"/>
                  </a:lnTo>
                  <a:lnTo>
                    <a:pt x="54" y="0"/>
                  </a:lnTo>
                  <a:lnTo>
                    <a:pt x="53" y="1"/>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6" name="chenying0907 85"/>
            <p:cNvSpPr>
              <a:spLocks/>
            </p:cNvSpPr>
            <p:nvPr/>
          </p:nvSpPr>
          <p:spPr bwMode="auto">
            <a:xfrm>
              <a:off x="4565650" y="4732338"/>
              <a:ext cx="34925" cy="41275"/>
            </a:xfrm>
            <a:custGeom>
              <a:avLst/>
              <a:gdLst/>
              <a:ahLst/>
              <a:cxnLst>
                <a:cxn ang="0">
                  <a:pos x="58" y="1"/>
                </a:cxn>
                <a:cxn ang="0">
                  <a:pos x="58" y="1"/>
                </a:cxn>
                <a:cxn ang="0">
                  <a:pos x="49" y="8"/>
                </a:cxn>
                <a:cxn ang="0">
                  <a:pos x="41" y="17"/>
                </a:cxn>
                <a:cxn ang="0">
                  <a:pos x="34" y="25"/>
                </a:cxn>
                <a:cxn ang="0">
                  <a:pos x="26" y="34"/>
                </a:cxn>
                <a:cxn ang="0">
                  <a:pos x="13" y="53"/>
                </a:cxn>
                <a:cxn ang="0">
                  <a:pos x="1" y="71"/>
                </a:cxn>
                <a:cxn ang="0">
                  <a:pos x="1" y="71"/>
                </a:cxn>
                <a:cxn ang="0">
                  <a:pos x="0" y="74"/>
                </a:cxn>
                <a:cxn ang="0">
                  <a:pos x="0" y="76"/>
                </a:cxn>
                <a:cxn ang="0">
                  <a:pos x="1" y="77"/>
                </a:cxn>
                <a:cxn ang="0">
                  <a:pos x="2" y="79"/>
                </a:cxn>
                <a:cxn ang="0">
                  <a:pos x="4" y="79"/>
                </a:cxn>
                <a:cxn ang="0">
                  <a:pos x="6" y="79"/>
                </a:cxn>
                <a:cxn ang="0">
                  <a:pos x="7" y="79"/>
                </a:cxn>
                <a:cxn ang="0">
                  <a:pos x="9" y="77"/>
                </a:cxn>
                <a:cxn ang="0">
                  <a:pos x="9" y="77"/>
                </a:cxn>
                <a:cxn ang="0">
                  <a:pos x="21" y="58"/>
                </a:cxn>
                <a:cxn ang="0">
                  <a:pos x="34" y="41"/>
                </a:cxn>
                <a:cxn ang="0">
                  <a:pos x="41" y="31"/>
                </a:cxn>
                <a:cxn ang="0">
                  <a:pos x="48" y="23"/>
                </a:cxn>
                <a:cxn ang="0">
                  <a:pos x="56" y="16"/>
                </a:cxn>
                <a:cxn ang="0">
                  <a:pos x="65" y="8"/>
                </a:cxn>
                <a:cxn ang="0">
                  <a:pos x="65" y="8"/>
                </a:cxn>
                <a:cxn ang="0">
                  <a:pos x="66" y="6"/>
                </a:cxn>
                <a:cxn ang="0">
                  <a:pos x="67" y="5"/>
                </a:cxn>
                <a:cxn ang="0">
                  <a:pos x="66" y="3"/>
                </a:cxn>
                <a:cxn ang="0">
                  <a:pos x="65" y="2"/>
                </a:cxn>
                <a:cxn ang="0">
                  <a:pos x="62" y="0"/>
                </a:cxn>
                <a:cxn ang="0">
                  <a:pos x="59" y="0"/>
                </a:cxn>
                <a:cxn ang="0">
                  <a:pos x="58" y="1"/>
                </a:cxn>
                <a:cxn ang="0">
                  <a:pos x="58" y="1"/>
                </a:cxn>
              </a:cxnLst>
              <a:rect l="0" t="0" r="r" b="b"/>
              <a:pathLst>
                <a:path w="67" h="79">
                  <a:moveTo>
                    <a:pt x="58" y="1"/>
                  </a:moveTo>
                  <a:lnTo>
                    <a:pt x="58" y="1"/>
                  </a:lnTo>
                  <a:lnTo>
                    <a:pt x="49" y="8"/>
                  </a:lnTo>
                  <a:lnTo>
                    <a:pt x="41" y="17"/>
                  </a:lnTo>
                  <a:lnTo>
                    <a:pt x="34" y="25"/>
                  </a:lnTo>
                  <a:lnTo>
                    <a:pt x="26" y="34"/>
                  </a:lnTo>
                  <a:lnTo>
                    <a:pt x="13" y="53"/>
                  </a:lnTo>
                  <a:lnTo>
                    <a:pt x="1" y="71"/>
                  </a:lnTo>
                  <a:lnTo>
                    <a:pt x="1" y="71"/>
                  </a:lnTo>
                  <a:lnTo>
                    <a:pt x="0" y="74"/>
                  </a:lnTo>
                  <a:lnTo>
                    <a:pt x="0" y="76"/>
                  </a:lnTo>
                  <a:lnTo>
                    <a:pt x="1" y="77"/>
                  </a:lnTo>
                  <a:lnTo>
                    <a:pt x="2" y="79"/>
                  </a:lnTo>
                  <a:lnTo>
                    <a:pt x="4" y="79"/>
                  </a:lnTo>
                  <a:lnTo>
                    <a:pt x="6" y="79"/>
                  </a:lnTo>
                  <a:lnTo>
                    <a:pt x="7" y="79"/>
                  </a:lnTo>
                  <a:lnTo>
                    <a:pt x="9" y="77"/>
                  </a:lnTo>
                  <a:lnTo>
                    <a:pt x="9" y="77"/>
                  </a:lnTo>
                  <a:lnTo>
                    <a:pt x="21" y="58"/>
                  </a:lnTo>
                  <a:lnTo>
                    <a:pt x="34" y="41"/>
                  </a:lnTo>
                  <a:lnTo>
                    <a:pt x="41" y="31"/>
                  </a:lnTo>
                  <a:lnTo>
                    <a:pt x="48" y="23"/>
                  </a:lnTo>
                  <a:lnTo>
                    <a:pt x="56" y="16"/>
                  </a:lnTo>
                  <a:lnTo>
                    <a:pt x="65" y="8"/>
                  </a:lnTo>
                  <a:lnTo>
                    <a:pt x="65" y="8"/>
                  </a:lnTo>
                  <a:lnTo>
                    <a:pt x="66" y="6"/>
                  </a:lnTo>
                  <a:lnTo>
                    <a:pt x="67" y="5"/>
                  </a:lnTo>
                  <a:lnTo>
                    <a:pt x="66" y="3"/>
                  </a:lnTo>
                  <a:lnTo>
                    <a:pt x="65" y="2"/>
                  </a:lnTo>
                  <a:lnTo>
                    <a:pt x="62" y="0"/>
                  </a:lnTo>
                  <a:lnTo>
                    <a:pt x="59"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7" name="chenying0907 86"/>
            <p:cNvSpPr>
              <a:spLocks/>
            </p:cNvSpPr>
            <p:nvPr/>
          </p:nvSpPr>
          <p:spPr bwMode="auto">
            <a:xfrm>
              <a:off x="4618038" y="4725988"/>
              <a:ext cx="31750" cy="47625"/>
            </a:xfrm>
            <a:custGeom>
              <a:avLst/>
              <a:gdLst/>
              <a:ahLst/>
              <a:cxnLst>
                <a:cxn ang="0">
                  <a:pos x="51" y="2"/>
                </a:cxn>
                <a:cxn ang="0">
                  <a:pos x="51" y="2"/>
                </a:cxn>
                <a:cxn ang="0">
                  <a:pos x="39" y="23"/>
                </a:cxn>
                <a:cxn ang="0">
                  <a:pos x="26" y="43"/>
                </a:cxn>
                <a:cxn ang="0">
                  <a:pos x="12" y="63"/>
                </a:cxn>
                <a:cxn ang="0">
                  <a:pos x="1" y="83"/>
                </a:cxn>
                <a:cxn ang="0">
                  <a:pos x="1" y="83"/>
                </a:cxn>
                <a:cxn ang="0">
                  <a:pos x="0" y="86"/>
                </a:cxn>
                <a:cxn ang="0">
                  <a:pos x="0" y="88"/>
                </a:cxn>
                <a:cxn ang="0">
                  <a:pos x="1" y="90"/>
                </a:cxn>
                <a:cxn ang="0">
                  <a:pos x="3" y="91"/>
                </a:cxn>
                <a:cxn ang="0">
                  <a:pos x="4" y="91"/>
                </a:cxn>
                <a:cxn ang="0">
                  <a:pos x="6" y="91"/>
                </a:cxn>
                <a:cxn ang="0">
                  <a:pos x="7" y="91"/>
                </a:cxn>
                <a:cxn ang="0">
                  <a:pos x="9" y="89"/>
                </a:cxn>
                <a:cxn ang="0">
                  <a:pos x="9" y="89"/>
                </a:cxn>
                <a:cxn ang="0">
                  <a:pos x="14" y="78"/>
                </a:cxn>
                <a:cxn ang="0">
                  <a:pos x="20" y="68"/>
                </a:cxn>
                <a:cxn ang="0">
                  <a:pos x="20" y="68"/>
                </a:cxn>
                <a:cxn ang="0">
                  <a:pos x="24" y="63"/>
                </a:cxn>
                <a:cxn ang="0">
                  <a:pos x="28" y="59"/>
                </a:cxn>
                <a:cxn ang="0">
                  <a:pos x="32" y="55"/>
                </a:cxn>
                <a:cxn ang="0">
                  <a:pos x="35" y="49"/>
                </a:cxn>
                <a:cxn ang="0">
                  <a:pos x="35" y="49"/>
                </a:cxn>
                <a:cxn ang="0">
                  <a:pos x="40" y="38"/>
                </a:cxn>
                <a:cxn ang="0">
                  <a:pos x="46" y="28"/>
                </a:cxn>
                <a:cxn ang="0">
                  <a:pos x="52" y="17"/>
                </a:cxn>
                <a:cxn ang="0">
                  <a:pos x="60" y="7"/>
                </a:cxn>
                <a:cxn ang="0">
                  <a:pos x="60" y="7"/>
                </a:cxn>
                <a:cxn ang="0">
                  <a:pos x="60" y="5"/>
                </a:cxn>
                <a:cxn ang="0">
                  <a:pos x="60" y="3"/>
                </a:cxn>
                <a:cxn ang="0">
                  <a:pos x="59" y="1"/>
                </a:cxn>
                <a:cxn ang="0">
                  <a:pos x="58" y="0"/>
                </a:cxn>
                <a:cxn ang="0">
                  <a:pos x="56" y="0"/>
                </a:cxn>
                <a:cxn ang="0">
                  <a:pos x="54" y="0"/>
                </a:cxn>
                <a:cxn ang="0">
                  <a:pos x="52" y="0"/>
                </a:cxn>
                <a:cxn ang="0">
                  <a:pos x="51" y="2"/>
                </a:cxn>
                <a:cxn ang="0">
                  <a:pos x="51" y="2"/>
                </a:cxn>
              </a:cxnLst>
              <a:rect l="0" t="0" r="r" b="b"/>
              <a:pathLst>
                <a:path w="60" h="91">
                  <a:moveTo>
                    <a:pt x="51" y="2"/>
                  </a:moveTo>
                  <a:lnTo>
                    <a:pt x="51" y="2"/>
                  </a:lnTo>
                  <a:lnTo>
                    <a:pt x="39" y="23"/>
                  </a:lnTo>
                  <a:lnTo>
                    <a:pt x="26" y="43"/>
                  </a:lnTo>
                  <a:lnTo>
                    <a:pt x="12" y="63"/>
                  </a:lnTo>
                  <a:lnTo>
                    <a:pt x="1" y="83"/>
                  </a:lnTo>
                  <a:lnTo>
                    <a:pt x="1" y="83"/>
                  </a:lnTo>
                  <a:lnTo>
                    <a:pt x="0" y="86"/>
                  </a:lnTo>
                  <a:lnTo>
                    <a:pt x="0" y="88"/>
                  </a:lnTo>
                  <a:lnTo>
                    <a:pt x="1" y="90"/>
                  </a:lnTo>
                  <a:lnTo>
                    <a:pt x="3" y="91"/>
                  </a:lnTo>
                  <a:lnTo>
                    <a:pt x="4" y="91"/>
                  </a:lnTo>
                  <a:lnTo>
                    <a:pt x="6" y="91"/>
                  </a:lnTo>
                  <a:lnTo>
                    <a:pt x="7" y="91"/>
                  </a:lnTo>
                  <a:lnTo>
                    <a:pt x="9" y="89"/>
                  </a:lnTo>
                  <a:lnTo>
                    <a:pt x="9" y="89"/>
                  </a:lnTo>
                  <a:lnTo>
                    <a:pt x="14" y="78"/>
                  </a:lnTo>
                  <a:lnTo>
                    <a:pt x="20" y="68"/>
                  </a:lnTo>
                  <a:lnTo>
                    <a:pt x="20" y="68"/>
                  </a:lnTo>
                  <a:lnTo>
                    <a:pt x="24" y="63"/>
                  </a:lnTo>
                  <a:lnTo>
                    <a:pt x="28" y="59"/>
                  </a:lnTo>
                  <a:lnTo>
                    <a:pt x="32" y="55"/>
                  </a:lnTo>
                  <a:lnTo>
                    <a:pt x="35" y="49"/>
                  </a:lnTo>
                  <a:lnTo>
                    <a:pt x="35" y="49"/>
                  </a:lnTo>
                  <a:lnTo>
                    <a:pt x="40" y="38"/>
                  </a:lnTo>
                  <a:lnTo>
                    <a:pt x="46" y="28"/>
                  </a:lnTo>
                  <a:lnTo>
                    <a:pt x="52" y="17"/>
                  </a:lnTo>
                  <a:lnTo>
                    <a:pt x="60" y="7"/>
                  </a:lnTo>
                  <a:lnTo>
                    <a:pt x="60" y="7"/>
                  </a:lnTo>
                  <a:lnTo>
                    <a:pt x="60" y="5"/>
                  </a:lnTo>
                  <a:lnTo>
                    <a:pt x="60" y="3"/>
                  </a:lnTo>
                  <a:lnTo>
                    <a:pt x="59" y="1"/>
                  </a:lnTo>
                  <a:lnTo>
                    <a:pt x="58" y="0"/>
                  </a:lnTo>
                  <a:lnTo>
                    <a:pt x="56" y="0"/>
                  </a:lnTo>
                  <a:lnTo>
                    <a:pt x="54" y="0"/>
                  </a:lnTo>
                  <a:lnTo>
                    <a:pt x="52" y="0"/>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8" name="chenying0907 87"/>
            <p:cNvSpPr>
              <a:spLocks/>
            </p:cNvSpPr>
            <p:nvPr/>
          </p:nvSpPr>
          <p:spPr bwMode="auto">
            <a:xfrm>
              <a:off x="4681538" y="4725988"/>
              <a:ext cx="28575" cy="41275"/>
            </a:xfrm>
            <a:custGeom>
              <a:avLst/>
              <a:gdLst/>
              <a:ahLst/>
              <a:cxnLst>
                <a:cxn ang="0">
                  <a:pos x="45" y="2"/>
                </a:cxn>
                <a:cxn ang="0">
                  <a:pos x="45" y="2"/>
                </a:cxn>
                <a:cxn ang="0">
                  <a:pos x="33" y="18"/>
                </a:cxn>
                <a:cxn ang="0">
                  <a:pos x="19" y="35"/>
                </a:cxn>
                <a:cxn ang="0">
                  <a:pos x="13" y="44"/>
                </a:cxn>
                <a:cxn ang="0">
                  <a:pos x="8" y="54"/>
                </a:cxn>
                <a:cxn ang="0">
                  <a:pos x="4" y="63"/>
                </a:cxn>
                <a:cxn ang="0">
                  <a:pos x="0" y="72"/>
                </a:cxn>
                <a:cxn ang="0">
                  <a:pos x="0" y="72"/>
                </a:cxn>
                <a:cxn ang="0">
                  <a:pos x="0" y="74"/>
                </a:cxn>
                <a:cxn ang="0">
                  <a:pos x="1" y="76"/>
                </a:cxn>
                <a:cxn ang="0">
                  <a:pos x="2" y="77"/>
                </a:cxn>
                <a:cxn ang="0">
                  <a:pos x="4" y="78"/>
                </a:cxn>
                <a:cxn ang="0">
                  <a:pos x="5" y="78"/>
                </a:cxn>
                <a:cxn ang="0">
                  <a:pos x="7" y="78"/>
                </a:cxn>
                <a:cxn ang="0">
                  <a:pos x="8" y="77"/>
                </a:cxn>
                <a:cxn ang="0">
                  <a:pos x="9" y="75"/>
                </a:cxn>
                <a:cxn ang="0">
                  <a:pos x="9" y="75"/>
                </a:cxn>
                <a:cxn ang="0">
                  <a:pos x="13" y="65"/>
                </a:cxn>
                <a:cxn ang="0">
                  <a:pos x="17" y="57"/>
                </a:cxn>
                <a:cxn ang="0">
                  <a:pos x="22" y="47"/>
                </a:cxn>
                <a:cxn ang="0">
                  <a:pos x="29" y="39"/>
                </a:cxn>
                <a:cxn ang="0">
                  <a:pos x="41" y="23"/>
                </a:cxn>
                <a:cxn ang="0">
                  <a:pos x="53" y="7"/>
                </a:cxn>
                <a:cxn ang="0">
                  <a:pos x="53" y="7"/>
                </a:cxn>
                <a:cxn ang="0">
                  <a:pos x="53" y="5"/>
                </a:cxn>
                <a:cxn ang="0">
                  <a:pos x="53" y="3"/>
                </a:cxn>
                <a:cxn ang="0">
                  <a:pos x="53" y="2"/>
                </a:cxn>
                <a:cxn ang="0">
                  <a:pos x="51" y="1"/>
                </a:cxn>
                <a:cxn ang="0">
                  <a:pos x="48" y="0"/>
                </a:cxn>
                <a:cxn ang="0">
                  <a:pos x="46" y="1"/>
                </a:cxn>
                <a:cxn ang="0">
                  <a:pos x="45" y="2"/>
                </a:cxn>
                <a:cxn ang="0">
                  <a:pos x="45" y="2"/>
                </a:cxn>
              </a:cxnLst>
              <a:rect l="0" t="0" r="r" b="b"/>
              <a:pathLst>
                <a:path w="53" h="78">
                  <a:moveTo>
                    <a:pt x="45" y="2"/>
                  </a:moveTo>
                  <a:lnTo>
                    <a:pt x="45" y="2"/>
                  </a:lnTo>
                  <a:lnTo>
                    <a:pt x="33" y="18"/>
                  </a:lnTo>
                  <a:lnTo>
                    <a:pt x="19" y="35"/>
                  </a:lnTo>
                  <a:lnTo>
                    <a:pt x="13" y="44"/>
                  </a:lnTo>
                  <a:lnTo>
                    <a:pt x="8" y="54"/>
                  </a:lnTo>
                  <a:lnTo>
                    <a:pt x="4" y="63"/>
                  </a:lnTo>
                  <a:lnTo>
                    <a:pt x="0" y="72"/>
                  </a:lnTo>
                  <a:lnTo>
                    <a:pt x="0" y="72"/>
                  </a:lnTo>
                  <a:lnTo>
                    <a:pt x="0" y="74"/>
                  </a:lnTo>
                  <a:lnTo>
                    <a:pt x="1" y="76"/>
                  </a:lnTo>
                  <a:lnTo>
                    <a:pt x="2" y="77"/>
                  </a:lnTo>
                  <a:lnTo>
                    <a:pt x="4" y="78"/>
                  </a:lnTo>
                  <a:lnTo>
                    <a:pt x="5" y="78"/>
                  </a:lnTo>
                  <a:lnTo>
                    <a:pt x="7" y="78"/>
                  </a:lnTo>
                  <a:lnTo>
                    <a:pt x="8" y="77"/>
                  </a:lnTo>
                  <a:lnTo>
                    <a:pt x="9" y="75"/>
                  </a:lnTo>
                  <a:lnTo>
                    <a:pt x="9" y="75"/>
                  </a:lnTo>
                  <a:lnTo>
                    <a:pt x="13" y="65"/>
                  </a:lnTo>
                  <a:lnTo>
                    <a:pt x="17" y="57"/>
                  </a:lnTo>
                  <a:lnTo>
                    <a:pt x="22" y="47"/>
                  </a:lnTo>
                  <a:lnTo>
                    <a:pt x="29" y="39"/>
                  </a:lnTo>
                  <a:lnTo>
                    <a:pt x="41" y="23"/>
                  </a:lnTo>
                  <a:lnTo>
                    <a:pt x="53" y="7"/>
                  </a:lnTo>
                  <a:lnTo>
                    <a:pt x="53" y="7"/>
                  </a:lnTo>
                  <a:lnTo>
                    <a:pt x="53" y="5"/>
                  </a:lnTo>
                  <a:lnTo>
                    <a:pt x="53" y="3"/>
                  </a:lnTo>
                  <a:lnTo>
                    <a:pt x="53" y="2"/>
                  </a:lnTo>
                  <a:lnTo>
                    <a:pt x="51" y="1"/>
                  </a:lnTo>
                  <a:lnTo>
                    <a:pt x="48" y="0"/>
                  </a:lnTo>
                  <a:lnTo>
                    <a:pt x="46" y="1"/>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9" name="chenying0907 88"/>
            <p:cNvSpPr>
              <a:spLocks/>
            </p:cNvSpPr>
            <p:nvPr/>
          </p:nvSpPr>
          <p:spPr bwMode="auto">
            <a:xfrm>
              <a:off x="4756150" y="4722813"/>
              <a:ext cx="17463" cy="28575"/>
            </a:xfrm>
            <a:custGeom>
              <a:avLst/>
              <a:gdLst/>
              <a:ahLst/>
              <a:cxnLst>
                <a:cxn ang="0">
                  <a:pos x="27" y="2"/>
                </a:cxn>
                <a:cxn ang="0">
                  <a:pos x="27" y="2"/>
                </a:cxn>
                <a:cxn ang="0">
                  <a:pos x="19" y="12"/>
                </a:cxn>
                <a:cxn ang="0">
                  <a:pos x="11" y="23"/>
                </a:cxn>
                <a:cxn ang="0">
                  <a:pos x="1" y="47"/>
                </a:cxn>
                <a:cxn ang="0">
                  <a:pos x="1" y="47"/>
                </a:cxn>
                <a:cxn ang="0">
                  <a:pos x="0" y="49"/>
                </a:cxn>
                <a:cxn ang="0">
                  <a:pos x="0" y="50"/>
                </a:cxn>
                <a:cxn ang="0">
                  <a:pos x="1" y="52"/>
                </a:cxn>
                <a:cxn ang="0">
                  <a:pos x="3" y="53"/>
                </a:cxn>
                <a:cxn ang="0">
                  <a:pos x="4" y="54"/>
                </a:cxn>
                <a:cxn ang="0">
                  <a:pos x="6" y="54"/>
                </a:cxn>
                <a:cxn ang="0">
                  <a:pos x="7" y="53"/>
                </a:cxn>
                <a:cxn ang="0">
                  <a:pos x="8" y="51"/>
                </a:cxn>
                <a:cxn ang="0">
                  <a:pos x="8" y="51"/>
                </a:cxn>
                <a:cxn ang="0">
                  <a:pos x="20" y="29"/>
                </a:cxn>
                <a:cxn ang="0">
                  <a:pos x="26" y="18"/>
                </a:cxn>
                <a:cxn ang="0">
                  <a:pos x="33" y="8"/>
                </a:cxn>
                <a:cxn ang="0">
                  <a:pos x="33" y="8"/>
                </a:cxn>
                <a:cxn ang="0">
                  <a:pos x="34" y="7"/>
                </a:cxn>
                <a:cxn ang="0">
                  <a:pos x="35" y="5"/>
                </a:cxn>
                <a:cxn ang="0">
                  <a:pos x="34" y="3"/>
                </a:cxn>
                <a:cxn ang="0">
                  <a:pos x="33" y="2"/>
                </a:cxn>
                <a:cxn ang="0">
                  <a:pos x="32" y="1"/>
                </a:cxn>
                <a:cxn ang="0">
                  <a:pos x="30" y="0"/>
                </a:cxn>
                <a:cxn ang="0">
                  <a:pos x="28" y="1"/>
                </a:cxn>
                <a:cxn ang="0">
                  <a:pos x="27" y="2"/>
                </a:cxn>
                <a:cxn ang="0">
                  <a:pos x="27" y="2"/>
                </a:cxn>
              </a:cxnLst>
              <a:rect l="0" t="0" r="r" b="b"/>
              <a:pathLst>
                <a:path w="35" h="54">
                  <a:moveTo>
                    <a:pt x="27" y="2"/>
                  </a:moveTo>
                  <a:lnTo>
                    <a:pt x="27" y="2"/>
                  </a:lnTo>
                  <a:lnTo>
                    <a:pt x="19" y="12"/>
                  </a:lnTo>
                  <a:lnTo>
                    <a:pt x="11" y="23"/>
                  </a:lnTo>
                  <a:lnTo>
                    <a:pt x="1" y="47"/>
                  </a:lnTo>
                  <a:lnTo>
                    <a:pt x="1" y="47"/>
                  </a:lnTo>
                  <a:lnTo>
                    <a:pt x="0" y="49"/>
                  </a:lnTo>
                  <a:lnTo>
                    <a:pt x="0" y="50"/>
                  </a:lnTo>
                  <a:lnTo>
                    <a:pt x="1" y="52"/>
                  </a:lnTo>
                  <a:lnTo>
                    <a:pt x="3" y="53"/>
                  </a:lnTo>
                  <a:lnTo>
                    <a:pt x="4" y="54"/>
                  </a:lnTo>
                  <a:lnTo>
                    <a:pt x="6" y="54"/>
                  </a:lnTo>
                  <a:lnTo>
                    <a:pt x="7" y="53"/>
                  </a:lnTo>
                  <a:lnTo>
                    <a:pt x="8" y="51"/>
                  </a:lnTo>
                  <a:lnTo>
                    <a:pt x="8" y="51"/>
                  </a:lnTo>
                  <a:lnTo>
                    <a:pt x="20" y="29"/>
                  </a:lnTo>
                  <a:lnTo>
                    <a:pt x="26" y="18"/>
                  </a:lnTo>
                  <a:lnTo>
                    <a:pt x="33" y="8"/>
                  </a:lnTo>
                  <a:lnTo>
                    <a:pt x="33" y="8"/>
                  </a:lnTo>
                  <a:lnTo>
                    <a:pt x="34" y="7"/>
                  </a:lnTo>
                  <a:lnTo>
                    <a:pt x="35" y="5"/>
                  </a:lnTo>
                  <a:lnTo>
                    <a:pt x="34" y="3"/>
                  </a:lnTo>
                  <a:lnTo>
                    <a:pt x="33" y="2"/>
                  </a:lnTo>
                  <a:lnTo>
                    <a:pt x="32" y="1"/>
                  </a:lnTo>
                  <a:lnTo>
                    <a:pt x="30" y="0"/>
                  </a:lnTo>
                  <a:lnTo>
                    <a:pt x="28" y="1"/>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0" name="chenying0907 89"/>
            <p:cNvSpPr>
              <a:spLocks/>
            </p:cNvSpPr>
            <p:nvPr/>
          </p:nvSpPr>
          <p:spPr bwMode="auto">
            <a:xfrm>
              <a:off x="4792663" y="4725988"/>
              <a:ext cx="28575" cy="38100"/>
            </a:xfrm>
            <a:custGeom>
              <a:avLst/>
              <a:gdLst/>
              <a:ahLst/>
              <a:cxnLst>
                <a:cxn ang="0">
                  <a:pos x="45" y="2"/>
                </a:cxn>
                <a:cxn ang="0">
                  <a:pos x="45" y="2"/>
                </a:cxn>
                <a:cxn ang="0">
                  <a:pos x="35" y="18"/>
                </a:cxn>
                <a:cxn ang="0">
                  <a:pos x="26" y="35"/>
                </a:cxn>
                <a:cxn ang="0">
                  <a:pos x="21" y="43"/>
                </a:cxn>
                <a:cxn ang="0">
                  <a:pos x="15" y="50"/>
                </a:cxn>
                <a:cxn ang="0">
                  <a:pos x="9" y="58"/>
                </a:cxn>
                <a:cxn ang="0">
                  <a:pos x="2" y="63"/>
                </a:cxn>
                <a:cxn ang="0">
                  <a:pos x="2" y="63"/>
                </a:cxn>
                <a:cxn ang="0">
                  <a:pos x="0" y="65"/>
                </a:cxn>
                <a:cxn ang="0">
                  <a:pos x="0" y="67"/>
                </a:cxn>
                <a:cxn ang="0">
                  <a:pos x="0" y="70"/>
                </a:cxn>
                <a:cxn ang="0">
                  <a:pos x="1" y="71"/>
                </a:cxn>
                <a:cxn ang="0">
                  <a:pos x="3" y="72"/>
                </a:cxn>
                <a:cxn ang="0">
                  <a:pos x="4" y="72"/>
                </a:cxn>
                <a:cxn ang="0">
                  <a:pos x="6" y="71"/>
                </a:cxn>
                <a:cxn ang="0">
                  <a:pos x="6" y="71"/>
                </a:cxn>
                <a:cxn ang="0">
                  <a:pos x="15" y="65"/>
                </a:cxn>
                <a:cxn ang="0">
                  <a:pos x="21" y="58"/>
                </a:cxn>
                <a:cxn ang="0">
                  <a:pos x="27" y="49"/>
                </a:cxn>
                <a:cxn ang="0">
                  <a:pos x="32" y="41"/>
                </a:cxn>
                <a:cxn ang="0">
                  <a:pos x="43" y="24"/>
                </a:cxn>
                <a:cxn ang="0">
                  <a:pos x="53" y="7"/>
                </a:cxn>
                <a:cxn ang="0">
                  <a:pos x="53" y="7"/>
                </a:cxn>
                <a:cxn ang="0">
                  <a:pos x="53" y="5"/>
                </a:cxn>
                <a:cxn ang="0">
                  <a:pos x="53" y="3"/>
                </a:cxn>
                <a:cxn ang="0">
                  <a:pos x="52" y="2"/>
                </a:cxn>
                <a:cxn ang="0">
                  <a:pos x="51" y="1"/>
                </a:cxn>
                <a:cxn ang="0">
                  <a:pos x="49" y="0"/>
                </a:cxn>
                <a:cxn ang="0">
                  <a:pos x="48" y="0"/>
                </a:cxn>
                <a:cxn ang="0">
                  <a:pos x="46" y="1"/>
                </a:cxn>
                <a:cxn ang="0">
                  <a:pos x="45" y="2"/>
                </a:cxn>
                <a:cxn ang="0">
                  <a:pos x="45" y="2"/>
                </a:cxn>
              </a:cxnLst>
              <a:rect l="0" t="0" r="r" b="b"/>
              <a:pathLst>
                <a:path w="53" h="72">
                  <a:moveTo>
                    <a:pt x="45" y="2"/>
                  </a:moveTo>
                  <a:lnTo>
                    <a:pt x="45" y="2"/>
                  </a:lnTo>
                  <a:lnTo>
                    <a:pt x="35" y="18"/>
                  </a:lnTo>
                  <a:lnTo>
                    <a:pt x="26" y="35"/>
                  </a:lnTo>
                  <a:lnTo>
                    <a:pt x="21" y="43"/>
                  </a:lnTo>
                  <a:lnTo>
                    <a:pt x="15" y="50"/>
                  </a:lnTo>
                  <a:lnTo>
                    <a:pt x="9" y="58"/>
                  </a:lnTo>
                  <a:lnTo>
                    <a:pt x="2" y="63"/>
                  </a:lnTo>
                  <a:lnTo>
                    <a:pt x="2" y="63"/>
                  </a:lnTo>
                  <a:lnTo>
                    <a:pt x="0" y="65"/>
                  </a:lnTo>
                  <a:lnTo>
                    <a:pt x="0" y="67"/>
                  </a:lnTo>
                  <a:lnTo>
                    <a:pt x="0" y="70"/>
                  </a:lnTo>
                  <a:lnTo>
                    <a:pt x="1" y="71"/>
                  </a:lnTo>
                  <a:lnTo>
                    <a:pt x="3" y="72"/>
                  </a:lnTo>
                  <a:lnTo>
                    <a:pt x="4" y="72"/>
                  </a:lnTo>
                  <a:lnTo>
                    <a:pt x="6" y="71"/>
                  </a:lnTo>
                  <a:lnTo>
                    <a:pt x="6" y="71"/>
                  </a:lnTo>
                  <a:lnTo>
                    <a:pt x="15" y="65"/>
                  </a:lnTo>
                  <a:lnTo>
                    <a:pt x="21" y="58"/>
                  </a:lnTo>
                  <a:lnTo>
                    <a:pt x="27" y="49"/>
                  </a:lnTo>
                  <a:lnTo>
                    <a:pt x="32" y="41"/>
                  </a:lnTo>
                  <a:lnTo>
                    <a:pt x="43" y="24"/>
                  </a:lnTo>
                  <a:lnTo>
                    <a:pt x="53" y="7"/>
                  </a:lnTo>
                  <a:lnTo>
                    <a:pt x="53" y="7"/>
                  </a:lnTo>
                  <a:lnTo>
                    <a:pt x="53" y="5"/>
                  </a:lnTo>
                  <a:lnTo>
                    <a:pt x="53" y="3"/>
                  </a:lnTo>
                  <a:lnTo>
                    <a:pt x="52" y="2"/>
                  </a:lnTo>
                  <a:lnTo>
                    <a:pt x="51" y="1"/>
                  </a:lnTo>
                  <a:lnTo>
                    <a:pt x="49" y="0"/>
                  </a:lnTo>
                  <a:lnTo>
                    <a:pt x="48" y="0"/>
                  </a:lnTo>
                  <a:lnTo>
                    <a:pt x="46" y="1"/>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1" name="chenying0907 90"/>
            <p:cNvSpPr>
              <a:spLocks/>
            </p:cNvSpPr>
            <p:nvPr/>
          </p:nvSpPr>
          <p:spPr bwMode="auto">
            <a:xfrm>
              <a:off x="4672013" y="4360863"/>
              <a:ext cx="71438" cy="88900"/>
            </a:xfrm>
            <a:custGeom>
              <a:avLst/>
              <a:gdLst/>
              <a:ahLst/>
              <a:cxnLst>
                <a:cxn ang="0">
                  <a:pos x="129" y="0"/>
                </a:cxn>
                <a:cxn ang="0">
                  <a:pos x="129" y="0"/>
                </a:cxn>
                <a:cxn ang="0">
                  <a:pos x="128" y="1"/>
                </a:cxn>
                <a:cxn ang="0">
                  <a:pos x="128" y="1"/>
                </a:cxn>
                <a:cxn ang="0">
                  <a:pos x="126" y="0"/>
                </a:cxn>
                <a:cxn ang="0">
                  <a:pos x="125" y="0"/>
                </a:cxn>
                <a:cxn ang="0">
                  <a:pos x="125" y="0"/>
                </a:cxn>
                <a:cxn ang="0">
                  <a:pos x="123" y="0"/>
                </a:cxn>
                <a:cxn ang="0">
                  <a:pos x="122" y="1"/>
                </a:cxn>
                <a:cxn ang="0">
                  <a:pos x="121" y="3"/>
                </a:cxn>
                <a:cxn ang="0">
                  <a:pos x="121" y="3"/>
                </a:cxn>
                <a:cxn ang="0">
                  <a:pos x="108" y="8"/>
                </a:cxn>
                <a:cxn ang="0">
                  <a:pos x="103" y="11"/>
                </a:cxn>
                <a:cxn ang="0">
                  <a:pos x="99" y="15"/>
                </a:cxn>
                <a:cxn ang="0">
                  <a:pos x="99" y="15"/>
                </a:cxn>
                <a:cxn ang="0">
                  <a:pos x="86" y="33"/>
                </a:cxn>
                <a:cxn ang="0">
                  <a:pos x="81" y="42"/>
                </a:cxn>
                <a:cxn ang="0">
                  <a:pos x="75" y="52"/>
                </a:cxn>
                <a:cxn ang="0">
                  <a:pos x="75" y="52"/>
                </a:cxn>
                <a:cxn ang="0">
                  <a:pos x="68" y="66"/>
                </a:cxn>
                <a:cxn ang="0">
                  <a:pos x="60" y="80"/>
                </a:cxn>
                <a:cxn ang="0">
                  <a:pos x="51" y="94"/>
                </a:cxn>
                <a:cxn ang="0">
                  <a:pos x="41" y="107"/>
                </a:cxn>
                <a:cxn ang="0">
                  <a:pos x="22" y="133"/>
                </a:cxn>
                <a:cxn ang="0">
                  <a:pos x="1" y="159"/>
                </a:cxn>
                <a:cxn ang="0">
                  <a:pos x="1" y="159"/>
                </a:cxn>
                <a:cxn ang="0">
                  <a:pos x="0" y="161"/>
                </a:cxn>
                <a:cxn ang="0">
                  <a:pos x="0" y="163"/>
                </a:cxn>
                <a:cxn ang="0">
                  <a:pos x="2" y="166"/>
                </a:cxn>
                <a:cxn ang="0">
                  <a:pos x="3" y="167"/>
                </a:cxn>
                <a:cxn ang="0">
                  <a:pos x="5" y="167"/>
                </a:cxn>
                <a:cxn ang="0">
                  <a:pos x="6" y="167"/>
                </a:cxn>
                <a:cxn ang="0">
                  <a:pos x="8" y="165"/>
                </a:cxn>
                <a:cxn ang="0">
                  <a:pos x="8" y="165"/>
                </a:cxn>
                <a:cxn ang="0">
                  <a:pos x="42" y="122"/>
                </a:cxn>
                <a:cxn ang="0">
                  <a:pos x="59" y="100"/>
                </a:cxn>
                <a:cxn ang="0">
                  <a:pos x="73" y="77"/>
                </a:cxn>
                <a:cxn ang="0">
                  <a:pos x="73" y="77"/>
                </a:cxn>
                <a:cxn ang="0">
                  <a:pos x="79" y="68"/>
                </a:cxn>
                <a:cxn ang="0">
                  <a:pos x="83" y="59"/>
                </a:cxn>
                <a:cxn ang="0">
                  <a:pos x="87" y="49"/>
                </a:cxn>
                <a:cxn ang="0">
                  <a:pos x="92" y="40"/>
                </a:cxn>
                <a:cxn ang="0">
                  <a:pos x="92" y="40"/>
                </a:cxn>
                <a:cxn ang="0">
                  <a:pos x="96" y="34"/>
                </a:cxn>
                <a:cxn ang="0">
                  <a:pos x="100" y="30"/>
                </a:cxn>
                <a:cxn ang="0">
                  <a:pos x="104" y="25"/>
                </a:cxn>
                <a:cxn ang="0">
                  <a:pos x="110" y="21"/>
                </a:cxn>
                <a:cxn ang="0">
                  <a:pos x="121" y="14"/>
                </a:cxn>
                <a:cxn ang="0">
                  <a:pos x="133" y="8"/>
                </a:cxn>
                <a:cxn ang="0">
                  <a:pos x="133" y="8"/>
                </a:cxn>
                <a:cxn ang="0">
                  <a:pos x="135" y="7"/>
                </a:cxn>
                <a:cxn ang="0">
                  <a:pos x="136" y="6"/>
                </a:cxn>
                <a:cxn ang="0">
                  <a:pos x="136" y="4"/>
                </a:cxn>
                <a:cxn ang="0">
                  <a:pos x="135" y="2"/>
                </a:cxn>
                <a:cxn ang="0">
                  <a:pos x="132" y="0"/>
                </a:cxn>
                <a:cxn ang="0">
                  <a:pos x="131" y="0"/>
                </a:cxn>
                <a:cxn ang="0">
                  <a:pos x="129" y="0"/>
                </a:cxn>
                <a:cxn ang="0">
                  <a:pos x="129" y="0"/>
                </a:cxn>
              </a:cxnLst>
              <a:rect l="0" t="0" r="r" b="b"/>
              <a:pathLst>
                <a:path w="136" h="167">
                  <a:moveTo>
                    <a:pt x="129" y="0"/>
                  </a:moveTo>
                  <a:lnTo>
                    <a:pt x="129" y="0"/>
                  </a:lnTo>
                  <a:lnTo>
                    <a:pt x="128" y="1"/>
                  </a:lnTo>
                  <a:lnTo>
                    <a:pt x="128" y="1"/>
                  </a:lnTo>
                  <a:lnTo>
                    <a:pt x="126" y="0"/>
                  </a:lnTo>
                  <a:lnTo>
                    <a:pt x="125" y="0"/>
                  </a:lnTo>
                  <a:lnTo>
                    <a:pt x="125" y="0"/>
                  </a:lnTo>
                  <a:lnTo>
                    <a:pt x="123" y="0"/>
                  </a:lnTo>
                  <a:lnTo>
                    <a:pt x="122" y="1"/>
                  </a:lnTo>
                  <a:lnTo>
                    <a:pt x="121" y="3"/>
                  </a:lnTo>
                  <a:lnTo>
                    <a:pt x="121" y="3"/>
                  </a:lnTo>
                  <a:lnTo>
                    <a:pt x="108" y="8"/>
                  </a:lnTo>
                  <a:lnTo>
                    <a:pt x="103" y="11"/>
                  </a:lnTo>
                  <a:lnTo>
                    <a:pt x="99" y="15"/>
                  </a:lnTo>
                  <a:lnTo>
                    <a:pt x="99" y="15"/>
                  </a:lnTo>
                  <a:lnTo>
                    <a:pt x="86" y="33"/>
                  </a:lnTo>
                  <a:lnTo>
                    <a:pt x="81" y="42"/>
                  </a:lnTo>
                  <a:lnTo>
                    <a:pt x="75" y="52"/>
                  </a:lnTo>
                  <a:lnTo>
                    <a:pt x="75" y="52"/>
                  </a:lnTo>
                  <a:lnTo>
                    <a:pt x="68" y="66"/>
                  </a:lnTo>
                  <a:lnTo>
                    <a:pt x="60" y="80"/>
                  </a:lnTo>
                  <a:lnTo>
                    <a:pt x="51" y="94"/>
                  </a:lnTo>
                  <a:lnTo>
                    <a:pt x="41" y="107"/>
                  </a:lnTo>
                  <a:lnTo>
                    <a:pt x="22" y="133"/>
                  </a:lnTo>
                  <a:lnTo>
                    <a:pt x="1" y="159"/>
                  </a:lnTo>
                  <a:lnTo>
                    <a:pt x="1" y="159"/>
                  </a:lnTo>
                  <a:lnTo>
                    <a:pt x="0" y="161"/>
                  </a:lnTo>
                  <a:lnTo>
                    <a:pt x="0" y="163"/>
                  </a:lnTo>
                  <a:lnTo>
                    <a:pt x="2" y="166"/>
                  </a:lnTo>
                  <a:lnTo>
                    <a:pt x="3" y="167"/>
                  </a:lnTo>
                  <a:lnTo>
                    <a:pt x="5" y="167"/>
                  </a:lnTo>
                  <a:lnTo>
                    <a:pt x="6" y="167"/>
                  </a:lnTo>
                  <a:lnTo>
                    <a:pt x="8" y="165"/>
                  </a:lnTo>
                  <a:lnTo>
                    <a:pt x="8" y="165"/>
                  </a:lnTo>
                  <a:lnTo>
                    <a:pt x="42" y="122"/>
                  </a:lnTo>
                  <a:lnTo>
                    <a:pt x="59" y="100"/>
                  </a:lnTo>
                  <a:lnTo>
                    <a:pt x="73" y="77"/>
                  </a:lnTo>
                  <a:lnTo>
                    <a:pt x="73" y="77"/>
                  </a:lnTo>
                  <a:lnTo>
                    <a:pt x="79" y="68"/>
                  </a:lnTo>
                  <a:lnTo>
                    <a:pt x="83" y="59"/>
                  </a:lnTo>
                  <a:lnTo>
                    <a:pt x="87" y="49"/>
                  </a:lnTo>
                  <a:lnTo>
                    <a:pt x="92" y="40"/>
                  </a:lnTo>
                  <a:lnTo>
                    <a:pt x="92" y="40"/>
                  </a:lnTo>
                  <a:lnTo>
                    <a:pt x="96" y="34"/>
                  </a:lnTo>
                  <a:lnTo>
                    <a:pt x="100" y="30"/>
                  </a:lnTo>
                  <a:lnTo>
                    <a:pt x="104" y="25"/>
                  </a:lnTo>
                  <a:lnTo>
                    <a:pt x="110" y="21"/>
                  </a:lnTo>
                  <a:lnTo>
                    <a:pt x="121" y="14"/>
                  </a:lnTo>
                  <a:lnTo>
                    <a:pt x="133" y="8"/>
                  </a:lnTo>
                  <a:lnTo>
                    <a:pt x="133" y="8"/>
                  </a:lnTo>
                  <a:lnTo>
                    <a:pt x="135" y="7"/>
                  </a:lnTo>
                  <a:lnTo>
                    <a:pt x="136" y="6"/>
                  </a:lnTo>
                  <a:lnTo>
                    <a:pt x="136" y="4"/>
                  </a:lnTo>
                  <a:lnTo>
                    <a:pt x="135" y="2"/>
                  </a:lnTo>
                  <a:lnTo>
                    <a:pt x="132" y="0"/>
                  </a:lnTo>
                  <a:lnTo>
                    <a:pt x="131" y="0"/>
                  </a:lnTo>
                  <a:lnTo>
                    <a:pt x="129" y="0"/>
                  </a:lnTo>
                  <a:lnTo>
                    <a:pt x="12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2" name="chenying0907 91"/>
            <p:cNvSpPr>
              <a:spLocks/>
            </p:cNvSpPr>
            <p:nvPr/>
          </p:nvSpPr>
          <p:spPr bwMode="auto">
            <a:xfrm>
              <a:off x="4735513" y="4387850"/>
              <a:ext cx="38100" cy="61913"/>
            </a:xfrm>
            <a:custGeom>
              <a:avLst/>
              <a:gdLst/>
              <a:ahLst/>
              <a:cxnLst>
                <a:cxn ang="0">
                  <a:pos x="65" y="3"/>
                </a:cxn>
                <a:cxn ang="0">
                  <a:pos x="65" y="3"/>
                </a:cxn>
                <a:cxn ang="0">
                  <a:pos x="55" y="15"/>
                </a:cxn>
                <a:cxn ang="0">
                  <a:pos x="46" y="27"/>
                </a:cxn>
                <a:cxn ang="0">
                  <a:pos x="38" y="41"/>
                </a:cxn>
                <a:cxn ang="0">
                  <a:pos x="31" y="55"/>
                </a:cxn>
                <a:cxn ang="0">
                  <a:pos x="16" y="84"/>
                </a:cxn>
                <a:cxn ang="0">
                  <a:pos x="9" y="98"/>
                </a:cxn>
                <a:cxn ang="0">
                  <a:pos x="1" y="111"/>
                </a:cxn>
                <a:cxn ang="0">
                  <a:pos x="1" y="111"/>
                </a:cxn>
                <a:cxn ang="0">
                  <a:pos x="0" y="113"/>
                </a:cxn>
                <a:cxn ang="0">
                  <a:pos x="0" y="114"/>
                </a:cxn>
                <a:cxn ang="0">
                  <a:pos x="1" y="116"/>
                </a:cxn>
                <a:cxn ang="0">
                  <a:pos x="2" y="117"/>
                </a:cxn>
                <a:cxn ang="0">
                  <a:pos x="4" y="117"/>
                </a:cxn>
                <a:cxn ang="0">
                  <a:pos x="6" y="118"/>
                </a:cxn>
                <a:cxn ang="0">
                  <a:pos x="7" y="117"/>
                </a:cxn>
                <a:cxn ang="0">
                  <a:pos x="9" y="115"/>
                </a:cxn>
                <a:cxn ang="0">
                  <a:pos x="9" y="115"/>
                </a:cxn>
                <a:cxn ang="0">
                  <a:pos x="17" y="103"/>
                </a:cxn>
                <a:cxn ang="0">
                  <a:pos x="25" y="89"/>
                </a:cxn>
                <a:cxn ang="0">
                  <a:pos x="38" y="61"/>
                </a:cxn>
                <a:cxn ang="0">
                  <a:pos x="45" y="47"/>
                </a:cxn>
                <a:cxn ang="0">
                  <a:pos x="54" y="33"/>
                </a:cxn>
                <a:cxn ang="0">
                  <a:pos x="62" y="21"/>
                </a:cxn>
                <a:cxn ang="0">
                  <a:pos x="71" y="9"/>
                </a:cxn>
                <a:cxn ang="0">
                  <a:pos x="71" y="9"/>
                </a:cxn>
                <a:cxn ang="0">
                  <a:pos x="72" y="8"/>
                </a:cxn>
                <a:cxn ang="0">
                  <a:pos x="72" y="6"/>
                </a:cxn>
                <a:cxn ang="0">
                  <a:pos x="72" y="4"/>
                </a:cxn>
                <a:cxn ang="0">
                  <a:pos x="71" y="3"/>
                </a:cxn>
                <a:cxn ang="0">
                  <a:pos x="70" y="1"/>
                </a:cxn>
                <a:cxn ang="0">
                  <a:pos x="68" y="0"/>
                </a:cxn>
                <a:cxn ang="0">
                  <a:pos x="66" y="1"/>
                </a:cxn>
                <a:cxn ang="0">
                  <a:pos x="65" y="3"/>
                </a:cxn>
                <a:cxn ang="0">
                  <a:pos x="65" y="3"/>
                </a:cxn>
              </a:cxnLst>
              <a:rect l="0" t="0" r="r" b="b"/>
              <a:pathLst>
                <a:path w="72" h="118">
                  <a:moveTo>
                    <a:pt x="65" y="3"/>
                  </a:moveTo>
                  <a:lnTo>
                    <a:pt x="65" y="3"/>
                  </a:lnTo>
                  <a:lnTo>
                    <a:pt x="55" y="15"/>
                  </a:lnTo>
                  <a:lnTo>
                    <a:pt x="46" y="27"/>
                  </a:lnTo>
                  <a:lnTo>
                    <a:pt x="38" y="41"/>
                  </a:lnTo>
                  <a:lnTo>
                    <a:pt x="31" y="55"/>
                  </a:lnTo>
                  <a:lnTo>
                    <a:pt x="16" y="84"/>
                  </a:lnTo>
                  <a:lnTo>
                    <a:pt x="9" y="98"/>
                  </a:lnTo>
                  <a:lnTo>
                    <a:pt x="1" y="111"/>
                  </a:lnTo>
                  <a:lnTo>
                    <a:pt x="1" y="111"/>
                  </a:lnTo>
                  <a:lnTo>
                    <a:pt x="0" y="113"/>
                  </a:lnTo>
                  <a:lnTo>
                    <a:pt x="0" y="114"/>
                  </a:lnTo>
                  <a:lnTo>
                    <a:pt x="1" y="116"/>
                  </a:lnTo>
                  <a:lnTo>
                    <a:pt x="2" y="117"/>
                  </a:lnTo>
                  <a:lnTo>
                    <a:pt x="4" y="117"/>
                  </a:lnTo>
                  <a:lnTo>
                    <a:pt x="6" y="118"/>
                  </a:lnTo>
                  <a:lnTo>
                    <a:pt x="7" y="117"/>
                  </a:lnTo>
                  <a:lnTo>
                    <a:pt x="9" y="115"/>
                  </a:lnTo>
                  <a:lnTo>
                    <a:pt x="9" y="115"/>
                  </a:lnTo>
                  <a:lnTo>
                    <a:pt x="17" y="103"/>
                  </a:lnTo>
                  <a:lnTo>
                    <a:pt x="25" y="89"/>
                  </a:lnTo>
                  <a:lnTo>
                    <a:pt x="38" y="61"/>
                  </a:lnTo>
                  <a:lnTo>
                    <a:pt x="45" y="47"/>
                  </a:lnTo>
                  <a:lnTo>
                    <a:pt x="54" y="33"/>
                  </a:lnTo>
                  <a:lnTo>
                    <a:pt x="62" y="21"/>
                  </a:lnTo>
                  <a:lnTo>
                    <a:pt x="71" y="9"/>
                  </a:lnTo>
                  <a:lnTo>
                    <a:pt x="71" y="9"/>
                  </a:lnTo>
                  <a:lnTo>
                    <a:pt x="72" y="8"/>
                  </a:lnTo>
                  <a:lnTo>
                    <a:pt x="72" y="6"/>
                  </a:lnTo>
                  <a:lnTo>
                    <a:pt x="72" y="4"/>
                  </a:lnTo>
                  <a:lnTo>
                    <a:pt x="71" y="3"/>
                  </a:lnTo>
                  <a:lnTo>
                    <a:pt x="70" y="1"/>
                  </a:lnTo>
                  <a:lnTo>
                    <a:pt x="68" y="0"/>
                  </a:lnTo>
                  <a:lnTo>
                    <a:pt x="66" y="1"/>
                  </a:lnTo>
                  <a:lnTo>
                    <a:pt x="65" y="3"/>
                  </a:lnTo>
                  <a:lnTo>
                    <a:pt x="6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3" name="chenying0907 92"/>
            <p:cNvSpPr>
              <a:spLocks/>
            </p:cNvSpPr>
            <p:nvPr/>
          </p:nvSpPr>
          <p:spPr bwMode="auto">
            <a:xfrm>
              <a:off x="4805363" y="4421188"/>
              <a:ext cx="25400" cy="31750"/>
            </a:xfrm>
            <a:custGeom>
              <a:avLst/>
              <a:gdLst/>
              <a:ahLst/>
              <a:cxnLst>
                <a:cxn ang="0">
                  <a:pos x="38" y="3"/>
                </a:cxn>
                <a:cxn ang="0">
                  <a:pos x="38" y="3"/>
                </a:cxn>
                <a:cxn ang="0">
                  <a:pos x="21" y="28"/>
                </a:cxn>
                <a:cxn ang="0">
                  <a:pos x="11" y="41"/>
                </a:cxn>
                <a:cxn ang="0">
                  <a:pos x="1" y="52"/>
                </a:cxn>
                <a:cxn ang="0">
                  <a:pos x="1" y="52"/>
                </a:cxn>
                <a:cxn ang="0">
                  <a:pos x="0" y="54"/>
                </a:cxn>
                <a:cxn ang="0">
                  <a:pos x="0" y="55"/>
                </a:cxn>
                <a:cxn ang="0">
                  <a:pos x="0" y="57"/>
                </a:cxn>
                <a:cxn ang="0">
                  <a:pos x="1" y="58"/>
                </a:cxn>
                <a:cxn ang="0">
                  <a:pos x="3" y="59"/>
                </a:cxn>
                <a:cxn ang="0">
                  <a:pos x="4" y="60"/>
                </a:cxn>
                <a:cxn ang="0">
                  <a:pos x="6" y="60"/>
                </a:cxn>
                <a:cxn ang="0">
                  <a:pos x="8" y="59"/>
                </a:cxn>
                <a:cxn ang="0">
                  <a:pos x="8" y="59"/>
                </a:cxn>
                <a:cxn ang="0">
                  <a:pos x="19" y="47"/>
                </a:cxn>
                <a:cxn ang="0">
                  <a:pos x="28" y="34"/>
                </a:cxn>
                <a:cxn ang="0">
                  <a:pos x="47" y="8"/>
                </a:cxn>
                <a:cxn ang="0">
                  <a:pos x="47" y="8"/>
                </a:cxn>
                <a:cxn ang="0">
                  <a:pos x="48" y="6"/>
                </a:cxn>
                <a:cxn ang="0">
                  <a:pos x="48" y="4"/>
                </a:cxn>
                <a:cxn ang="0">
                  <a:pos x="47" y="3"/>
                </a:cxn>
                <a:cxn ang="0">
                  <a:pos x="46" y="2"/>
                </a:cxn>
                <a:cxn ang="0">
                  <a:pos x="43" y="0"/>
                </a:cxn>
                <a:cxn ang="0">
                  <a:pos x="41" y="0"/>
                </a:cxn>
                <a:cxn ang="0">
                  <a:pos x="39" y="2"/>
                </a:cxn>
                <a:cxn ang="0">
                  <a:pos x="38" y="3"/>
                </a:cxn>
                <a:cxn ang="0">
                  <a:pos x="38" y="3"/>
                </a:cxn>
              </a:cxnLst>
              <a:rect l="0" t="0" r="r" b="b"/>
              <a:pathLst>
                <a:path w="48" h="60">
                  <a:moveTo>
                    <a:pt x="38" y="3"/>
                  </a:moveTo>
                  <a:lnTo>
                    <a:pt x="38" y="3"/>
                  </a:lnTo>
                  <a:lnTo>
                    <a:pt x="21" y="28"/>
                  </a:lnTo>
                  <a:lnTo>
                    <a:pt x="11" y="41"/>
                  </a:lnTo>
                  <a:lnTo>
                    <a:pt x="1" y="52"/>
                  </a:lnTo>
                  <a:lnTo>
                    <a:pt x="1" y="52"/>
                  </a:lnTo>
                  <a:lnTo>
                    <a:pt x="0" y="54"/>
                  </a:lnTo>
                  <a:lnTo>
                    <a:pt x="0" y="55"/>
                  </a:lnTo>
                  <a:lnTo>
                    <a:pt x="0" y="57"/>
                  </a:lnTo>
                  <a:lnTo>
                    <a:pt x="1" y="58"/>
                  </a:lnTo>
                  <a:lnTo>
                    <a:pt x="3" y="59"/>
                  </a:lnTo>
                  <a:lnTo>
                    <a:pt x="4" y="60"/>
                  </a:lnTo>
                  <a:lnTo>
                    <a:pt x="6" y="60"/>
                  </a:lnTo>
                  <a:lnTo>
                    <a:pt x="8" y="59"/>
                  </a:lnTo>
                  <a:lnTo>
                    <a:pt x="8" y="59"/>
                  </a:lnTo>
                  <a:lnTo>
                    <a:pt x="19" y="47"/>
                  </a:lnTo>
                  <a:lnTo>
                    <a:pt x="28" y="34"/>
                  </a:lnTo>
                  <a:lnTo>
                    <a:pt x="47" y="8"/>
                  </a:lnTo>
                  <a:lnTo>
                    <a:pt x="47" y="8"/>
                  </a:lnTo>
                  <a:lnTo>
                    <a:pt x="48" y="6"/>
                  </a:lnTo>
                  <a:lnTo>
                    <a:pt x="48" y="4"/>
                  </a:lnTo>
                  <a:lnTo>
                    <a:pt x="47" y="3"/>
                  </a:lnTo>
                  <a:lnTo>
                    <a:pt x="46" y="2"/>
                  </a:lnTo>
                  <a:lnTo>
                    <a:pt x="43" y="0"/>
                  </a:lnTo>
                  <a:lnTo>
                    <a:pt x="41" y="0"/>
                  </a:lnTo>
                  <a:lnTo>
                    <a:pt x="39" y="2"/>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4" name="chenying0907 93"/>
            <p:cNvSpPr>
              <a:spLocks/>
            </p:cNvSpPr>
            <p:nvPr/>
          </p:nvSpPr>
          <p:spPr bwMode="auto">
            <a:xfrm>
              <a:off x="4273550" y="4518025"/>
              <a:ext cx="31750" cy="52388"/>
            </a:xfrm>
            <a:custGeom>
              <a:avLst/>
              <a:gdLst/>
              <a:ahLst/>
              <a:cxnLst>
                <a:cxn ang="0">
                  <a:pos x="51" y="5"/>
                </a:cxn>
                <a:cxn ang="0">
                  <a:pos x="51" y="5"/>
                </a:cxn>
                <a:cxn ang="0">
                  <a:pos x="49" y="13"/>
                </a:cxn>
                <a:cxn ang="0">
                  <a:pos x="47" y="19"/>
                </a:cxn>
                <a:cxn ang="0">
                  <a:pos x="43" y="25"/>
                </a:cxn>
                <a:cxn ang="0">
                  <a:pos x="39" y="31"/>
                </a:cxn>
                <a:cxn ang="0">
                  <a:pos x="30" y="43"/>
                </a:cxn>
                <a:cxn ang="0">
                  <a:pos x="20" y="53"/>
                </a:cxn>
                <a:cxn ang="0">
                  <a:pos x="20" y="53"/>
                </a:cxn>
                <a:cxn ang="0">
                  <a:pos x="17" y="56"/>
                </a:cxn>
                <a:cxn ang="0">
                  <a:pos x="15" y="61"/>
                </a:cxn>
                <a:cxn ang="0">
                  <a:pos x="10" y="71"/>
                </a:cxn>
                <a:cxn ang="0">
                  <a:pos x="6" y="81"/>
                </a:cxn>
                <a:cxn ang="0">
                  <a:pos x="4" y="86"/>
                </a:cxn>
                <a:cxn ang="0">
                  <a:pos x="1" y="90"/>
                </a:cxn>
                <a:cxn ang="0">
                  <a:pos x="1" y="90"/>
                </a:cxn>
                <a:cxn ang="0">
                  <a:pos x="0" y="92"/>
                </a:cxn>
                <a:cxn ang="0">
                  <a:pos x="0" y="94"/>
                </a:cxn>
                <a:cxn ang="0">
                  <a:pos x="1" y="97"/>
                </a:cxn>
                <a:cxn ang="0">
                  <a:pos x="3" y="98"/>
                </a:cxn>
                <a:cxn ang="0">
                  <a:pos x="4" y="98"/>
                </a:cxn>
                <a:cxn ang="0">
                  <a:pos x="6" y="98"/>
                </a:cxn>
                <a:cxn ang="0">
                  <a:pos x="7" y="97"/>
                </a:cxn>
                <a:cxn ang="0">
                  <a:pos x="7" y="97"/>
                </a:cxn>
                <a:cxn ang="0">
                  <a:pos x="12" y="91"/>
                </a:cxn>
                <a:cxn ang="0">
                  <a:pos x="16" y="85"/>
                </a:cxn>
                <a:cxn ang="0">
                  <a:pos x="22" y="73"/>
                </a:cxn>
                <a:cxn ang="0">
                  <a:pos x="28" y="60"/>
                </a:cxn>
                <a:cxn ang="0">
                  <a:pos x="32" y="54"/>
                </a:cxn>
                <a:cxn ang="0">
                  <a:pos x="37" y="49"/>
                </a:cxn>
                <a:cxn ang="0">
                  <a:pos x="37" y="49"/>
                </a:cxn>
                <a:cxn ang="0">
                  <a:pos x="46" y="40"/>
                </a:cxn>
                <a:cxn ang="0">
                  <a:pos x="52" y="29"/>
                </a:cxn>
                <a:cxn ang="0">
                  <a:pos x="55" y="23"/>
                </a:cxn>
                <a:cxn ang="0">
                  <a:pos x="57" y="18"/>
                </a:cxn>
                <a:cxn ang="0">
                  <a:pos x="59" y="12"/>
                </a:cxn>
                <a:cxn ang="0">
                  <a:pos x="60" y="5"/>
                </a:cxn>
                <a:cxn ang="0">
                  <a:pos x="60" y="5"/>
                </a:cxn>
                <a:cxn ang="0">
                  <a:pos x="60" y="3"/>
                </a:cxn>
                <a:cxn ang="0">
                  <a:pos x="59" y="1"/>
                </a:cxn>
                <a:cxn ang="0">
                  <a:pos x="57" y="1"/>
                </a:cxn>
                <a:cxn ang="0">
                  <a:pos x="56" y="0"/>
                </a:cxn>
                <a:cxn ang="0">
                  <a:pos x="52" y="2"/>
                </a:cxn>
                <a:cxn ang="0">
                  <a:pos x="51" y="3"/>
                </a:cxn>
                <a:cxn ang="0">
                  <a:pos x="51" y="5"/>
                </a:cxn>
                <a:cxn ang="0">
                  <a:pos x="51" y="5"/>
                </a:cxn>
              </a:cxnLst>
              <a:rect l="0" t="0" r="r" b="b"/>
              <a:pathLst>
                <a:path w="60" h="98">
                  <a:moveTo>
                    <a:pt x="51" y="5"/>
                  </a:moveTo>
                  <a:lnTo>
                    <a:pt x="51" y="5"/>
                  </a:lnTo>
                  <a:lnTo>
                    <a:pt x="49" y="13"/>
                  </a:lnTo>
                  <a:lnTo>
                    <a:pt x="47" y="19"/>
                  </a:lnTo>
                  <a:lnTo>
                    <a:pt x="43" y="25"/>
                  </a:lnTo>
                  <a:lnTo>
                    <a:pt x="39" y="31"/>
                  </a:lnTo>
                  <a:lnTo>
                    <a:pt x="30" y="43"/>
                  </a:lnTo>
                  <a:lnTo>
                    <a:pt x="20" y="53"/>
                  </a:lnTo>
                  <a:lnTo>
                    <a:pt x="20" y="53"/>
                  </a:lnTo>
                  <a:lnTo>
                    <a:pt x="17" y="56"/>
                  </a:lnTo>
                  <a:lnTo>
                    <a:pt x="15" y="61"/>
                  </a:lnTo>
                  <a:lnTo>
                    <a:pt x="10" y="71"/>
                  </a:lnTo>
                  <a:lnTo>
                    <a:pt x="6" y="81"/>
                  </a:lnTo>
                  <a:lnTo>
                    <a:pt x="4" y="86"/>
                  </a:lnTo>
                  <a:lnTo>
                    <a:pt x="1" y="90"/>
                  </a:lnTo>
                  <a:lnTo>
                    <a:pt x="1" y="90"/>
                  </a:lnTo>
                  <a:lnTo>
                    <a:pt x="0" y="92"/>
                  </a:lnTo>
                  <a:lnTo>
                    <a:pt x="0" y="94"/>
                  </a:lnTo>
                  <a:lnTo>
                    <a:pt x="1" y="97"/>
                  </a:lnTo>
                  <a:lnTo>
                    <a:pt x="3" y="98"/>
                  </a:lnTo>
                  <a:lnTo>
                    <a:pt x="4" y="98"/>
                  </a:lnTo>
                  <a:lnTo>
                    <a:pt x="6" y="98"/>
                  </a:lnTo>
                  <a:lnTo>
                    <a:pt x="7" y="97"/>
                  </a:lnTo>
                  <a:lnTo>
                    <a:pt x="7" y="97"/>
                  </a:lnTo>
                  <a:lnTo>
                    <a:pt x="12" y="91"/>
                  </a:lnTo>
                  <a:lnTo>
                    <a:pt x="16" y="85"/>
                  </a:lnTo>
                  <a:lnTo>
                    <a:pt x="22" y="73"/>
                  </a:lnTo>
                  <a:lnTo>
                    <a:pt x="28" y="60"/>
                  </a:lnTo>
                  <a:lnTo>
                    <a:pt x="32" y="54"/>
                  </a:lnTo>
                  <a:lnTo>
                    <a:pt x="37" y="49"/>
                  </a:lnTo>
                  <a:lnTo>
                    <a:pt x="37" y="49"/>
                  </a:lnTo>
                  <a:lnTo>
                    <a:pt x="46" y="40"/>
                  </a:lnTo>
                  <a:lnTo>
                    <a:pt x="52" y="29"/>
                  </a:lnTo>
                  <a:lnTo>
                    <a:pt x="55" y="23"/>
                  </a:lnTo>
                  <a:lnTo>
                    <a:pt x="57" y="18"/>
                  </a:lnTo>
                  <a:lnTo>
                    <a:pt x="59" y="12"/>
                  </a:lnTo>
                  <a:lnTo>
                    <a:pt x="60" y="5"/>
                  </a:lnTo>
                  <a:lnTo>
                    <a:pt x="60" y="5"/>
                  </a:lnTo>
                  <a:lnTo>
                    <a:pt x="60" y="3"/>
                  </a:lnTo>
                  <a:lnTo>
                    <a:pt x="59" y="1"/>
                  </a:lnTo>
                  <a:lnTo>
                    <a:pt x="57" y="1"/>
                  </a:lnTo>
                  <a:lnTo>
                    <a:pt x="56" y="0"/>
                  </a:lnTo>
                  <a:lnTo>
                    <a:pt x="52" y="2"/>
                  </a:lnTo>
                  <a:lnTo>
                    <a:pt x="51" y="3"/>
                  </a:lnTo>
                  <a:lnTo>
                    <a:pt x="51" y="5"/>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5" name="chenying0907 94"/>
            <p:cNvSpPr>
              <a:spLocks/>
            </p:cNvSpPr>
            <p:nvPr/>
          </p:nvSpPr>
          <p:spPr bwMode="auto">
            <a:xfrm>
              <a:off x="4310063" y="4556125"/>
              <a:ext cx="12700" cy="17463"/>
            </a:xfrm>
            <a:custGeom>
              <a:avLst/>
              <a:gdLst/>
              <a:ahLst/>
              <a:cxnLst>
                <a:cxn ang="0">
                  <a:pos x="13" y="4"/>
                </a:cxn>
                <a:cxn ang="0">
                  <a:pos x="13" y="4"/>
                </a:cxn>
                <a:cxn ang="0">
                  <a:pos x="12" y="8"/>
                </a:cxn>
                <a:cxn ang="0">
                  <a:pos x="10" y="12"/>
                </a:cxn>
                <a:cxn ang="0">
                  <a:pos x="10" y="12"/>
                </a:cxn>
                <a:cxn ang="0">
                  <a:pos x="1" y="26"/>
                </a:cxn>
                <a:cxn ang="0">
                  <a:pos x="1" y="26"/>
                </a:cxn>
                <a:cxn ang="0">
                  <a:pos x="0" y="28"/>
                </a:cxn>
                <a:cxn ang="0">
                  <a:pos x="0" y="31"/>
                </a:cxn>
                <a:cxn ang="0">
                  <a:pos x="1" y="32"/>
                </a:cxn>
                <a:cxn ang="0">
                  <a:pos x="3" y="34"/>
                </a:cxn>
                <a:cxn ang="0">
                  <a:pos x="4" y="34"/>
                </a:cxn>
                <a:cxn ang="0">
                  <a:pos x="6" y="34"/>
                </a:cxn>
                <a:cxn ang="0">
                  <a:pos x="7" y="33"/>
                </a:cxn>
                <a:cxn ang="0">
                  <a:pos x="10" y="32"/>
                </a:cxn>
                <a:cxn ang="0">
                  <a:pos x="10" y="32"/>
                </a:cxn>
                <a:cxn ang="0">
                  <a:pos x="17" y="18"/>
                </a:cxn>
                <a:cxn ang="0">
                  <a:pos x="21" y="11"/>
                </a:cxn>
                <a:cxn ang="0">
                  <a:pos x="22" y="8"/>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34">
                  <a:moveTo>
                    <a:pt x="13" y="4"/>
                  </a:moveTo>
                  <a:lnTo>
                    <a:pt x="13" y="4"/>
                  </a:lnTo>
                  <a:lnTo>
                    <a:pt x="12" y="8"/>
                  </a:lnTo>
                  <a:lnTo>
                    <a:pt x="10" y="12"/>
                  </a:lnTo>
                  <a:lnTo>
                    <a:pt x="10" y="12"/>
                  </a:lnTo>
                  <a:lnTo>
                    <a:pt x="1" y="26"/>
                  </a:lnTo>
                  <a:lnTo>
                    <a:pt x="1" y="26"/>
                  </a:lnTo>
                  <a:lnTo>
                    <a:pt x="0" y="28"/>
                  </a:lnTo>
                  <a:lnTo>
                    <a:pt x="0" y="31"/>
                  </a:lnTo>
                  <a:lnTo>
                    <a:pt x="1" y="32"/>
                  </a:lnTo>
                  <a:lnTo>
                    <a:pt x="3" y="34"/>
                  </a:lnTo>
                  <a:lnTo>
                    <a:pt x="4" y="34"/>
                  </a:lnTo>
                  <a:lnTo>
                    <a:pt x="6" y="34"/>
                  </a:lnTo>
                  <a:lnTo>
                    <a:pt x="7" y="33"/>
                  </a:lnTo>
                  <a:lnTo>
                    <a:pt x="10" y="32"/>
                  </a:lnTo>
                  <a:lnTo>
                    <a:pt x="10" y="32"/>
                  </a:lnTo>
                  <a:lnTo>
                    <a:pt x="17" y="18"/>
                  </a:lnTo>
                  <a:lnTo>
                    <a:pt x="21" y="11"/>
                  </a:lnTo>
                  <a:lnTo>
                    <a:pt x="22" y="8"/>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6" name="chenying0907 95"/>
            <p:cNvSpPr>
              <a:spLocks/>
            </p:cNvSpPr>
            <p:nvPr/>
          </p:nvSpPr>
          <p:spPr bwMode="auto">
            <a:xfrm>
              <a:off x="4702175" y="4106863"/>
              <a:ext cx="31750" cy="47625"/>
            </a:xfrm>
            <a:custGeom>
              <a:avLst/>
              <a:gdLst/>
              <a:ahLst/>
              <a:cxnLst>
                <a:cxn ang="0">
                  <a:pos x="50" y="4"/>
                </a:cxn>
                <a:cxn ang="0">
                  <a:pos x="50" y="4"/>
                </a:cxn>
                <a:cxn ang="0">
                  <a:pos x="49" y="8"/>
                </a:cxn>
                <a:cxn ang="0">
                  <a:pos x="47" y="13"/>
                </a:cxn>
                <a:cxn ang="0">
                  <a:pos x="40" y="22"/>
                </a:cxn>
                <a:cxn ang="0">
                  <a:pos x="33" y="32"/>
                </a:cxn>
                <a:cxn ang="0">
                  <a:pos x="26" y="40"/>
                </a:cxn>
                <a:cxn ang="0">
                  <a:pos x="26" y="40"/>
                </a:cxn>
                <a:cxn ang="0">
                  <a:pos x="17" y="50"/>
                </a:cxn>
                <a:cxn ang="0">
                  <a:pos x="11" y="60"/>
                </a:cxn>
                <a:cxn ang="0">
                  <a:pos x="5" y="73"/>
                </a:cxn>
                <a:cxn ang="0">
                  <a:pos x="0" y="84"/>
                </a:cxn>
                <a:cxn ang="0">
                  <a:pos x="0" y="84"/>
                </a:cxn>
                <a:cxn ang="0">
                  <a:pos x="0" y="86"/>
                </a:cxn>
                <a:cxn ang="0">
                  <a:pos x="0" y="88"/>
                </a:cxn>
                <a:cxn ang="0">
                  <a:pos x="2" y="89"/>
                </a:cxn>
                <a:cxn ang="0">
                  <a:pos x="3" y="90"/>
                </a:cxn>
                <a:cxn ang="0">
                  <a:pos x="7" y="90"/>
                </a:cxn>
                <a:cxn ang="0">
                  <a:pos x="8" y="89"/>
                </a:cxn>
                <a:cxn ang="0">
                  <a:pos x="9" y="87"/>
                </a:cxn>
                <a:cxn ang="0">
                  <a:pos x="9" y="87"/>
                </a:cxn>
                <a:cxn ang="0">
                  <a:pos x="15" y="72"/>
                </a:cxn>
                <a:cxn ang="0">
                  <a:pos x="24" y="58"/>
                </a:cxn>
                <a:cxn ang="0">
                  <a:pos x="24" y="58"/>
                </a:cxn>
                <a:cxn ang="0">
                  <a:pos x="28" y="53"/>
                </a:cxn>
                <a:cxn ang="0">
                  <a:pos x="33" y="48"/>
                </a:cxn>
                <a:cxn ang="0">
                  <a:pos x="38" y="42"/>
                </a:cxn>
                <a:cxn ang="0">
                  <a:pos x="40" y="39"/>
                </a:cxn>
                <a:cxn ang="0">
                  <a:pos x="41" y="37"/>
                </a:cxn>
                <a:cxn ang="0">
                  <a:pos x="41" y="37"/>
                </a:cxn>
                <a:cxn ang="0">
                  <a:pos x="43" y="32"/>
                </a:cxn>
                <a:cxn ang="0">
                  <a:pos x="46" y="27"/>
                </a:cxn>
                <a:cxn ang="0">
                  <a:pos x="50" y="23"/>
                </a:cxn>
                <a:cxn ang="0">
                  <a:pos x="54" y="19"/>
                </a:cxn>
                <a:cxn ang="0">
                  <a:pos x="54" y="19"/>
                </a:cxn>
                <a:cxn ang="0">
                  <a:pos x="58" y="12"/>
                </a:cxn>
                <a:cxn ang="0">
                  <a:pos x="60" y="4"/>
                </a:cxn>
                <a:cxn ang="0">
                  <a:pos x="60" y="4"/>
                </a:cxn>
                <a:cxn ang="0">
                  <a:pos x="60" y="2"/>
                </a:cxn>
                <a:cxn ang="0">
                  <a:pos x="59" y="1"/>
                </a:cxn>
                <a:cxn ang="0">
                  <a:pos x="58" y="0"/>
                </a:cxn>
                <a:cxn ang="0">
                  <a:pos x="56" y="0"/>
                </a:cxn>
                <a:cxn ang="0">
                  <a:pos x="53" y="1"/>
                </a:cxn>
                <a:cxn ang="0">
                  <a:pos x="51" y="2"/>
                </a:cxn>
                <a:cxn ang="0">
                  <a:pos x="50" y="4"/>
                </a:cxn>
                <a:cxn ang="0">
                  <a:pos x="50" y="4"/>
                </a:cxn>
              </a:cxnLst>
              <a:rect l="0" t="0" r="r" b="b"/>
              <a:pathLst>
                <a:path w="60" h="90">
                  <a:moveTo>
                    <a:pt x="50" y="4"/>
                  </a:moveTo>
                  <a:lnTo>
                    <a:pt x="50" y="4"/>
                  </a:lnTo>
                  <a:lnTo>
                    <a:pt x="49" y="8"/>
                  </a:lnTo>
                  <a:lnTo>
                    <a:pt x="47" y="13"/>
                  </a:lnTo>
                  <a:lnTo>
                    <a:pt x="40" y="22"/>
                  </a:lnTo>
                  <a:lnTo>
                    <a:pt x="33" y="32"/>
                  </a:lnTo>
                  <a:lnTo>
                    <a:pt x="26" y="40"/>
                  </a:lnTo>
                  <a:lnTo>
                    <a:pt x="26" y="40"/>
                  </a:lnTo>
                  <a:lnTo>
                    <a:pt x="17" y="50"/>
                  </a:lnTo>
                  <a:lnTo>
                    <a:pt x="11" y="60"/>
                  </a:lnTo>
                  <a:lnTo>
                    <a:pt x="5" y="73"/>
                  </a:lnTo>
                  <a:lnTo>
                    <a:pt x="0" y="84"/>
                  </a:lnTo>
                  <a:lnTo>
                    <a:pt x="0" y="84"/>
                  </a:lnTo>
                  <a:lnTo>
                    <a:pt x="0" y="86"/>
                  </a:lnTo>
                  <a:lnTo>
                    <a:pt x="0" y="88"/>
                  </a:lnTo>
                  <a:lnTo>
                    <a:pt x="2" y="89"/>
                  </a:lnTo>
                  <a:lnTo>
                    <a:pt x="3" y="90"/>
                  </a:lnTo>
                  <a:lnTo>
                    <a:pt x="7" y="90"/>
                  </a:lnTo>
                  <a:lnTo>
                    <a:pt x="8" y="89"/>
                  </a:lnTo>
                  <a:lnTo>
                    <a:pt x="9" y="87"/>
                  </a:lnTo>
                  <a:lnTo>
                    <a:pt x="9" y="87"/>
                  </a:lnTo>
                  <a:lnTo>
                    <a:pt x="15" y="72"/>
                  </a:lnTo>
                  <a:lnTo>
                    <a:pt x="24" y="58"/>
                  </a:lnTo>
                  <a:lnTo>
                    <a:pt x="24" y="58"/>
                  </a:lnTo>
                  <a:lnTo>
                    <a:pt x="28" y="53"/>
                  </a:lnTo>
                  <a:lnTo>
                    <a:pt x="33" y="48"/>
                  </a:lnTo>
                  <a:lnTo>
                    <a:pt x="38" y="42"/>
                  </a:lnTo>
                  <a:lnTo>
                    <a:pt x="40" y="39"/>
                  </a:lnTo>
                  <a:lnTo>
                    <a:pt x="41" y="37"/>
                  </a:lnTo>
                  <a:lnTo>
                    <a:pt x="41" y="37"/>
                  </a:lnTo>
                  <a:lnTo>
                    <a:pt x="43" y="32"/>
                  </a:lnTo>
                  <a:lnTo>
                    <a:pt x="46" y="27"/>
                  </a:lnTo>
                  <a:lnTo>
                    <a:pt x="50" y="23"/>
                  </a:lnTo>
                  <a:lnTo>
                    <a:pt x="54" y="19"/>
                  </a:lnTo>
                  <a:lnTo>
                    <a:pt x="54" y="19"/>
                  </a:lnTo>
                  <a:lnTo>
                    <a:pt x="58" y="12"/>
                  </a:lnTo>
                  <a:lnTo>
                    <a:pt x="60" y="4"/>
                  </a:lnTo>
                  <a:lnTo>
                    <a:pt x="60" y="4"/>
                  </a:lnTo>
                  <a:lnTo>
                    <a:pt x="60" y="2"/>
                  </a:lnTo>
                  <a:lnTo>
                    <a:pt x="59" y="1"/>
                  </a:lnTo>
                  <a:lnTo>
                    <a:pt x="58" y="0"/>
                  </a:lnTo>
                  <a:lnTo>
                    <a:pt x="56" y="0"/>
                  </a:lnTo>
                  <a:lnTo>
                    <a:pt x="53" y="1"/>
                  </a:lnTo>
                  <a:lnTo>
                    <a:pt x="51" y="2"/>
                  </a:lnTo>
                  <a:lnTo>
                    <a:pt x="50" y="4"/>
                  </a:lnTo>
                  <a:lnTo>
                    <a:pt x="5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7" name="chenying0907 96"/>
            <p:cNvSpPr>
              <a:spLocks/>
            </p:cNvSpPr>
            <p:nvPr/>
          </p:nvSpPr>
          <p:spPr bwMode="auto">
            <a:xfrm>
              <a:off x="4714875" y="4149725"/>
              <a:ext cx="28575" cy="49213"/>
            </a:xfrm>
            <a:custGeom>
              <a:avLst/>
              <a:gdLst/>
              <a:ahLst/>
              <a:cxnLst>
                <a:cxn ang="0">
                  <a:pos x="44" y="3"/>
                </a:cxn>
                <a:cxn ang="0">
                  <a:pos x="44" y="3"/>
                </a:cxn>
                <a:cxn ang="0">
                  <a:pos x="41" y="15"/>
                </a:cxn>
                <a:cxn ang="0">
                  <a:pos x="37" y="25"/>
                </a:cxn>
                <a:cxn ang="0">
                  <a:pos x="32" y="36"/>
                </a:cxn>
                <a:cxn ang="0">
                  <a:pos x="26" y="46"/>
                </a:cxn>
                <a:cxn ang="0">
                  <a:pos x="14" y="66"/>
                </a:cxn>
                <a:cxn ang="0">
                  <a:pos x="1" y="85"/>
                </a:cxn>
                <a:cxn ang="0">
                  <a:pos x="1" y="85"/>
                </a:cxn>
                <a:cxn ang="0">
                  <a:pos x="0" y="87"/>
                </a:cxn>
                <a:cxn ang="0">
                  <a:pos x="0" y="88"/>
                </a:cxn>
                <a:cxn ang="0">
                  <a:pos x="1" y="90"/>
                </a:cxn>
                <a:cxn ang="0">
                  <a:pos x="2" y="91"/>
                </a:cxn>
                <a:cxn ang="0">
                  <a:pos x="6" y="91"/>
                </a:cxn>
                <a:cxn ang="0">
                  <a:pos x="8" y="91"/>
                </a:cxn>
                <a:cxn ang="0">
                  <a:pos x="9" y="89"/>
                </a:cxn>
                <a:cxn ang="0">
                  <a:pos x="9" y="89"/>
                </a:cxn>
                <a:cxn ang="0">
                  <a:pos x="22" y="70"/>
                </a:cxn>
                <a:cxn ang="0">
                  <a:pos x="35" y="50"/>
                </a:cxn>
                <a:cxn ang="0">
                  <a:pos x="41" y="39"/>
                </a:cxn>
                <a:cxn ang="0">
                  <a:pos x="46" y="28"/>
                </a:cxn>
                <a:cxn ang="0">
                  <a:pos x="50" y="18"/>
                </a:cxn>
                <a:cxn ang="0">
                  <a:pos x="53" y="6"/>
                </a:cxn>
                <a:cxn ang="0">
                  <a:pos x="53" y="6"/>
                </a:cxn>
                <a:cxn ang="0">
                  <a:pos x="53" y="4"/>
                </a:cxn>
                <a:cxn ang="0">
                  <a:pos x="53" y="2"/>
                </a:cxn>
                <a:cxn ang="0">
                  <a:pos x="52" y="1"/>
                </a:cxn>
                <a:cxn ang="0">
                  <a:pos x="50" y="0"/>
                </a:cxn>
                <a:cxn ang="0">
                  <a:pos x="48" y="0"/>
                </a:cxn>
                <a:cxn ang="0">
                  <a:pos x="47" y="1"/>
                </a:cxn>
                <a:cxn ang="0">
                  <a:pos x="45" y="2"/>
                </a:cxn>
                <a:cxn ang="0">
                  <a:pos x="44" y="3"/>
                </a:cxn>
                <a:cxn ang="0">
                  <a:pos x="44" y="3"/>
                </a:cxn>
              </a:cxnLst>
              <a:rect l="0" t="0" r="r" b="b"/>
              <a:pathLst>
                <a:path w="53" h="91">
                  <a:moveTo>
                    <a:pt x="44" y="3"/>
                  </a:moveTo>
                  <a:lnTo>
                    <a:pt x="44" y="3"/>
                  </a:lnTo>
                  <a:lnTo>
                    <a:pt x="41" y="15"/>
                  </a:lnTo>
                  <a:lnTo>
                    <a:pt x="37" y="25"/>
                  </a:lnTo>
                  <a:lnTo>
                    <a:pt x="32" y="36"/>
                  </a:lnTo>
                  <a:lnTo>
                    <a:pt x="26" y="46"/>
                  </a:lnTo>
                  <a:lnTo>
                    <a:pt x="14" y="66"/>
                  </a:lnTo>
                  <a:lnTo>
                    <a:pt x="1" y="85"/>
                  </a:lnTo>
                  <a:lnTo>
                    <a:pt x="1" y="85"/>
                  </a:lnTo>
                  <a:lnTo>
                    <a:pt x="0" y="87"/>
                  </a:lnTo>
                  <a:lnTo>
                    <a:pt x="0" y="88"/>
                  </a:lnTo>
                  <a:lnTo>
                    <a:pt x="1" y="90"/>
                  </a:lnTo>
                  <a:lnTo>
                    <a:pt x="2" y="91"/>
                  </a:lnTo>
                  <a:lnTo>
                    <a:pt x="6" y="91"/>
                  </a:lnTo>
                  <a:lnTo>
                    <a:pt x="8" y="91"/>
                  </a:lnTo>
                  <a:lnTo>
                    <a:pt x="9" y="89"/>
                  </a:lnTo>
                  <a:lnTo>
                    <a:pt x="9" y="89"/>
                  </a:lnTo>
                  <a:lnTo>
                    <a:pt x="22" y="70"/>
                  </a:lnTo>
                  <a:lnTo>
                    <a:pt x="35" y="50"/>
                  </a:lnTo>
                  <a:lnTo>
                    <a:pt x="41" y="39"/>
                  </a:lnTo>
                  <a:lnTo>
                    <a:pt x="46" y="28"/>
                  </a:lnTo>
                  <a:lnTo>
                    <a:pt x="50" y="18"/>
                  </a:lnTo>
                  <a:lnTo>
                    <a:pt x="53" y="6"/>
                  </a:lnTo>
                  <a:lnTo>
                    <a:pt x="53" y="6"/>
                  </a:lnTo>
                  <a:lnTo>
                    <a:pt x="53" y="4"/>
                  </a:lnTo>
                  <a:lnTo>
                    <a:pt x="53" y="2"/>
                  </a:lnTo>
                  <a:lnTo>
                    <a:pt x="52" y="1"/>
                  </a:lnTo>
                  <a:lnTo>
                    <a:pt x="50" y="0"/>
                  </a:lnTo>
                  <a:lnTo>
                    <a:pt x="48" y="0"/>
                  </a:lnTo>
                  <a:lnTo>
                    <a:pt x="47" y="1"/>
                  </a:lnTo>
                  <a:lnTo>
                    <a:pt x="45" y="2"/>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8" name="chenying0907 97"/>
            <p:cNvSpPr>
              <a:spLocks/>
            </p:cNvSpPr>
            <p:nvPr/>
          </p:nvSpPr>
          <p:spPr bwMode="auto">
            <a:xfrm>
              <a:off x="4732338" y="4183063"/>
              <a:ext cx="22225" cy="31750"/>
            </a:xfrm>
            <a:custGeom>
              <a:avLst/>
              <a:gdLst/>
              <a:ahLst/>
              <a:cxnLst>
                <a:cxn ang="0">
                  <a:pos x="32" y="2"/>
                </a:cxn>
                <a:cxn ang="0">
                  <a:pos x="32" y="2"/>
                </a:cxn>
                <a:cxn ang="0">
                  <a:pos x="24" y="16"/>
                </a:cxn>
                <a:cxn ang="0">
                  <a:pos x="17" y="28"/>
                </a:cxn>
                <a:cxn ang="0">
                  <a:pos x="10" y="40"/>
                </a:cxn>
                <a:cxn ang="0">
                  <a:pos x="6" y="47"/>
                </a:cxn>
                <a:cxn ang="0">
                  <a:pos x="1" y="53"/>
                </a:cxn>
                <a:cxn ang="0">
                  <a:pos x="1" y="53"/>
                </a:cxn>
                <a:cxn ang="0">
                  <a:pos x="0" y="54"/>
                </a:cxn>
                <a:cxn ang="0">
                  <a:pos x="0" y="56"/>
                </a:cxn>
                <a:cxn ang="0">
                  <a:pos x="1" y="58"/>
                </a:cxn>
                <a:cxn ang="0">
                  <a:pos x="2" y="59"/>
                </a:cxn>
                <a:cxn ang="0">
                  <a:pos x="3" y="60"/>
                </a:cxn>
                <a:cxn ang="0">
                  <a:pos x="5" y="60"/>
                </a:cxn>
                <a:cxn ang="0">
                  <a:pos x="6" y="60"/>
                </a:cxn>
                <a:cxn ang="0">
                  <a:pos x="8" y="59"/>
                </a:cxn>
                <a:cxn ang="0">
                  <a:pos x="8" y="59"/>
                </a:cxn>
                <a:cxn ang="0">
                  <a:pos x="13" y="53"/>
                </a:cxn>
                <a:cxn ang="0">
                  <a:pos x="17" y="47"/>
                </a:cxn>
                <a:cxn ang="0">
                  <a:pos x="25" y="34"/>
                </a:cxn>
                <a:cxn ang="0">
                  <a:pos x="33" y="21"/>
                </a:cxn>
                <a:cxn ang="0">
                  <a:pos x="40" y="7"/>
                </a:cxn>
                <a:cxn ang="0">
                  <a:pos x="40" y="7"/>
                </a:cxn>
                <a:cxn ang="0">
                  <a:pos x="41" y="5"/>
                </a:cxn>
                <a:cxn ang="0">
                  <a:pos x="41" y="4"/>
                </a:cxn>
                <a:cxn ang="0">
                  <a:pos x="40" y="2"/>
                </a:cxn>
                <a:cxn ang="0">
                  <a:pos x="39" y="1"/>
                </a:cxn>
                <a:cxn ang="0">
                  <a:pos x="37" y="0"/>
                </a:cxn>
                <a:cxn ang="0">
                  <a:pos x="35" y="0"/>
                </a:cxn>
                <a:cxn ang="0">
                  <a:pos x="34" y="1"/>
                </a:cxn>
                <a:cxn ang="0">
                  <a:pos x="32" y="2"/>
                </a:cxn>
                <a:cxn ang="0">
                  <a:pos x="32" y="2"/>
                </a:cxn>
              </a:cxnLst>
              <a:rect l="0" t="0" r="r" b="b"/>
              <a:pathLst>
                <a:path w="41" h="60">
                  <a:moveTo>
                    <a:pt x="32" y="2"/>
                  </a:moveTo>
                  <a:lnTo>
                    <a:pt x="32" y="2"/>
                  </a:lnTo>
                  <a:lnTo>
                    <a:pt x="24" y="16"/>
                  </a:lnTo>
                  <a:lnTo>
                    <a:pt x="17" y="28"/>
                  </a:lnTo>
                  <a:lnTo>
                    <a:pt x="10" y="40"/>
                  </a:lnTo>
                  <a:lnTo>
                    <a:pt x="6" y="47"/>
                  </a:lnTo>
                  <a:lnTo>
                    <a:pt x="1" y="53"/>
                  </a:lnTo>
                  <a:lnTo>
                    <a:pt x="1" y="53"/>
                  </a:lnTo>
                  <a:lnTo>
                    <a:pt x="0" y="54"/>
                  </a:lnTo>
                  <a:lnTo>
                    <a:pt x="0" y="56"/>
                  </a:lnTo>
                  <a:lnTo>
                    <a:pt x="1" y="58"/>
                  </a:lnTo>
                  <a:lnTo>
                    <a:pt x="2" y="59"/>
                  </a:lnTo>
                  <a:lnTo>
                    <a:pt x="3" y="60"/>
                  </a:lnTo>
                  <a:lnTo>
                    <a:pt x="5" y="60"/>
                  </a:lnTo>
                  <a:lnTo>
                    <a:pt x="6" y="60"/>
                  </a:lnTo>
                  <a:lnTo>
                    <a:pt x="8" y="59"/>
                  </a:lnTo>
                  <a:lnTo>
                    <a:pt x="8" y="59"/>
                  </a:lnTo>
                  <a:lnTo>
                    <a:pt x="13" y="53"/>
                  </a:lnTo>
                  <a:lnTo>
                    <a:pt x="17" y="47"/>
                  </a:lnTo>
                  <a:lnTo>
                    <a:pt x="25" y="34"/>
                  </a:lnTo>
                  <a:lnTo>
                    <a:pt x="33" y="21"/>
                  </a:lnTo>
                  <a:lnTo>
                    <a:pt x="40" y="7"/>
                  </a:lnTo>
                  <a:lnTo>
                    <a:pt x="40" y="7"/>
                  </a:lnTo>
                  <a:lnTo>
                    <a:pt x="41" y="5"/>
                  </a:lnTo>
                  <a:lnTo>
                    <a:pt x="41" y="4"/>
                  </a:lnTo>
                  <a:lnTo>
                    <a:pt x="40" y="2"/>
                  </a:lnTo>
                  <a:lnTo>
                    <a:pt x="39" y="1"/>
                  </a:lnTo>
                  <a:lnTo>
                    <a:pt x="37" y="0"/>
                  </a:lnTo>
                  <a:lnTo>
                    <a:pt x="35" y="0"/>
                  </a:lnTo>
                  <a:lnTo>
                    <a:pt x="34" y="1"/>
                  </a:lnTo>
                  <a:lnTo>
                    <a:pt x="32" y="2"/>
                  </a:lnTo>
                  <a:lnTo>
                    <a:pt x="3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9" name="chenying0907 98"/>
            <p:cNvSpPr>
              <a:spLocks/>
            </p:cNvSpPr>
            <p:nvPr/>
          </p:nvSpPr>
          <p:spPr bwMode="auto">
            <a:xfrm>
              <a:off x="4340225" y="4113213"/>
              <a:ext cx="22225" cy="31750"/>
            </a:xfrm>
            <a:custGeom>
              <a:avLst/>
              <a:gdLst/>
              <a:ahLst/>
              <a:cxnLst>
                <a:cxn ang="0">
                  <a:pos x="32" y="3"/>
                </a:cxn>
                <a:cxn ang="0">
                  <a:pos x="32" y="3"/>
                </a:cxn>
                <a:cxn ang="0">
                  <a:pos x="28" y="10"/>
                </a:cxn>
                <a:cxn ang="0">
                  <a:pos x="24" y="16"/>
                </a:cxn>
                <a:cxn ang="0">
                  <a:pos x="14" y="28"/>
                </a:cxn>
                <a:cxn ang="0">
                  <a:pos x="8" y="34"/>
                </a:cxn>
                <a:cxn ang="0">
                  <a:pos x="4" y="40"/>
                </a:cxn>
                <a:cxn ang="0">
                  <a:pos x="1" y="47"/>
                </a:cxn>
                <a:cxn ang="0">
                  <a:pos x="0" y="55"/>
                </a:cxn>
                <a:cxn ang="0">
                  <a:pos x="0" y="55"/>
                </a:cxn>
                <a:cxn ang="0">
                  <a:pos x="0" y="57"/>
                </a:cxn>
                <a:cxn ang="0">
                  <a:pos x="1" y="59"/>
                </a:cxn>
                <a:cxn ang="0">
                  <a:pos x="3" y="59"/>
                </a:cxn>
                <a:cxn ang="0">
                  <a:pos x="4" y="60"/>
                </a:cxn>
                <a:cxn ang="0">
                  <a:pos x="6" y="59"/>
                </a:cxn>
                <a:cxn ang="0">
                  <a:pos x="8" y="59"/>
                </a:cxn>
                <a:cxn ang="0">
                  <a:pos x="9" y="57"/>
                </a:cxn>
                <a:cxn ang="0">
                  <a:pos x="9" y="55"/>
                </a:cxn>
                <a:cxn ang="0">
                  <a:pos x="9" y="55"/>
                </a:cxn>
                <a:cxn ang="0">
                  <a:pos x="10" y="51"/>
                </a:cxn>
                <a:cxn ang="0">
                  <a:pos x="11" y="47"/>
                </a:cxn>
                <a:cxn ang="0">
                  <a:pos x="16" y="41"/>
                </a:cxn>
                <a:cxn ang="0">
                  <a:pos x="20" y="35"/>
                </a:cxn>
                <a:cxn ang="0">
                  <a:pos x="25" y="29"/>
                </a:cxn>
                <a:cxn ang="0">
                  <a:pos x="25" y="29"/>
                </a:cxn>
                <a:cxn ang="0">
                  <a:pos x="34" y="19"/>
                </a:cxn>
                <a:cxn ang="0">
                  <a:pos x="38" y="12"/>
                </a:cxn>
                <a:cxn ang="0">
                  <a:pos x="41" y="5"/>
                </a:cxn>
                <a:cxn ang="0">
                  <a:pos x="41" y="5"/>
                </a:cxn>
                <a:cxn ang="0">
                  <a:pos x="41" y="4"/>
                </a:cxn>
                <a:cxn ang="0">
                  <a:pos x="40" y="2"/>
                </a:cxn>
                <a:cxn ang="0">
                  <a:pos x="39" y="1"/>
                </a:cxn>
                <a:cxn ang="0">
                  <a:pos x="38" y="0"/>
                </a:cxn>
                <a:cxn ang="0">
                  <a:pos x="34" y="0"/>
                </a:cxn>
                <a:cxn ang="0">
                  <a:pos x="33" y="1"/>
                </a:cxn>
                <a:cxn ang="0">
                  <a:pos x="32" y="3"/>
                </a:cxn>
                <a:cxn ang="0">
                  <a:pos x="32" y="3"/>
                </a:cxn>
              </a:cxnLst>
              <a:rect l="0" t="0" r="r" b="b"/>
              <a:pathLst>
                <a:path w="41" h="60">
                  <a:moveTo>
                    <a:pt x="32" y="3"/>
                  </a:moveTo>
                  <a:lnTo>
                    <a:pt x="32" y="3"/>
                  </a:lnTo>
                  <a:lnTo>
                    <a:pt x="28" y="10"/>
                  </a:lnTo>
                  <a:lnTo>
                    <a:pt x="24" y="16"/>
                  </a:lnTo>
                  <a:lnTo>
                    <a:pt x="14" y="28"/>
                  </a:lnTo>
                  <a:lnTo>
                    <a:pt x="8" y="34"/>
                  </a:lnTo>
                  <a:lnTo>
                    <a:pt x="4" y="40"/>
                  </a:lnTo>
                  <a:lnTo>
                    <a:pt x="1" y="47"/>
                  </a:lnTo>
                  <a:lnTo>
                    <a:pt x="0" y="55"/>
                  </a:lnTo>
                  <a:lnTo>
                    <a:pt x="0" y="55"/>
                  </a:lnTo>
                  <a:lnTo>
                    <a:pt x="0" y="57"/>
                  </a:lnTo>
                  <a:lnTo>
                    <a:pt x="1" y="59"/>
                  </a:lnTo>
                  <a:lnTo>
                    <a:pt x="3" y="59"/>
                  </a:lnTo>
                  <a:lnTo>
                    <a:pt x="4" y="60"/>
                  </a:lnTo>
                  <a:lnTo>
                    <a:pt x="6" y="59"/>
                  </a:lnTo>
                  <a:lnTo>
                    <a:pt x="8" y="59"/>
                  </a:lnTo>
                  <a:lnTo>
                    <a:pt x="9" y="57"/>
                  </a:lnTo>
                  <a:lnTo>
                    <a:pt x="9" y="55"/>
                  </a:lnTo>
                  <a:lnTo>
                    <a:pt x="9" y="55"/>
                  </a:lnTo>
                  <a:lnTo>
                    <a:pt x="10" y="51"/>
                  </a:lnTo>
                  <a:lnTo>
                    <a:pt x="11" y="47"/>
                  </a:lnTo>
                  <a:lnTo>
                    <a:pt x="16" y="41"/>
                  </a:lnTo>
                  <a:lnTo>
                    <a:pt x="20" y="35"/>
                  </a:lnTo>
                  <a:lnTo>
                    <a:pt x="25" y="29"/>
                  </a:lnTo>
                  <a:lnTo>
                    <a:pt x="25" y="29"/>
                  </a:lnTo>
                  <a:lnTo>
                    <a:pt x="34" y="19"/>
                  </a:lnTo>
                  <a:lnTo>
                    <a:pt x="38" y="12"/>
                  </a:lnTo>
                  <a:lnTo>
                    <a:pt x="41" y="5"/>
                  </a:lnTo>
                  <a:lnTo>
                    <a:pt x="41" y="5"/>
                  </a:lnTo>
                  <a:lnTo>
                    <a:pt x="41" y="4"/>
                  </a:lnTo>
                  <a:lnTo>
                    <a:pt x="40" y="2"/>
                  </a:lnTo>
                  <a:lnTo>
                    <a:pt x="39" y="1"/>
                  </a:lnTo>
                  <a:lnTo>
                    <a:pt x="38" y="0"/>
                  </a:lnTo>
                  <a:lnTo>
                    <a:pt x="34" y="0"/>
                  </a:lnTo>
                  <a:lnTo>
                    <a:pt x="33" y="1"/>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0" name="chenying0907 99"/>
            <p:cNvSpPr>
              <a:spLocks/>
            </p:cNvSpPr>
            <p:nvPr/>
          </p:nvSpPr>
          <p:spPr bwMode="auto">
            <a:xfrm>
              <a:off x="4337050" y="4146550"/>
              <a:ext cx="25400" cy="41275"/>
            </a:xfrm>
            <a:custGeom>
              <a:avLst/>
              <a:gdLst/>
              <a:ahLst/>
              <a:cxnLst>
                <a:cxn ang="0">
                  <a:pos x="38" y="2"/>
                </a:cxn>
                <a:cxn ang="0">
                  <a:pos x="38" y="2"/>
                </a:cxn>
                <a:cxn ang="0">
                  <a:pos x="28" y="20"/>
                </a:cxn>
                <a:cxn ang="0">
                  <a:pos x="18" y="36"/>
                </a:cxn>
                <a:cxn ang="0">
                  <a:pos x="1" y="71"/>
                </a:cxn>
                <a:cxn ang="0">
                  <a:pos x="1" y="71"/>
                </a:cxn>
                <a:cxn ang="0">
                  <a:pos x="0" y="73"/>
                </a:cxn>
                <a:cxn ang="0">
                  <a:pos x="0" y="75"/>
                </a:cxn>
                <a:cxn ang="0">
                  <a:pos x="1" y="77"/>
                </a:cxn>
                <a:cxn ang="0">
                  <a:pos x="3" y="78"/>
                </a:cxn>
                <a:cxn ang="0">
                  <a:pos x="4" y="78"/>
                </a:cxn>
                <a:cxn ang="0">
                  <a:pos x="6" y="78"/>
                </a:cxn>
                <a:cxn ang="0">
                  <a:pos x="7" y="78"/>
                </a:cxn>
                <a:cxn ang="0">
                  <a:pos x="8" y="76"/>
                </a:cxn>
                <a:cxn ang="0">
                  <a:pos x="8" y="76"/>
                </a:cxn>
                <a:cxn ang="0">
                  <a:pos x="27" y="41"/>
                </a:cxn>
                <a:cxn ang="0">
                  <a:pos x="36" y="24"/>
                </a:cxn>
                <a:cxn ang="0">
                  <a:pos x="46" y="7"/>
                </a:cxn>
                <a:cxn ang="0">
                  <a:pos x="46" y="7"/>
                </a:cxn>
                <a:cxn ang="0">
                  <a:pos x="47" y="5"/>
                </a:cxn>
                <a:cxn ang="0">
                  <a:pos x="47" y="3"/>
                </a:cxn>
                <a:cxn ang="0">
                  <a:pos x="46" y="2"/>
                </a:cxn>
                <a:cxn ang="0">
                  <a:pos x="45" y="1"/>
                </a:cxn>
                <a:cxn ang="0">
                  <a:pos x="43" y="0"/>
                </a:cxn>
                <a:cxn ang="0">
                  <a:pos x="41" y="0"/>
                </a:cxn>
                <a:cxn ang="0">
                  <a:pos x="40" y="1"/>
                </a:cxn>
                <a:cxn ang="0">
                  <a:pos x="38" y="2"/>
                </a:cxn>
                <a:cxn ang="0">
                  <a:pos x="38" y="2"/>
                </a:cxn>
              </a:cxnLst>
              <a:rect l="0" t="0" r="r" b="b"/>
              <a:pathLst>
                <a:path w="47" h="78">
                  <a:moveTo>
                    <a:pt x="38" y="2"/>
                  </a:moveTo>
                  <a:lnTo>
                    <a:pt x="38" y="2"/>
                  </a:lnTo>
                  <a:lnTo>
                    <a:pt x="28" y="20"/>
                  </a:lnTo>
                  <a:lnTo>
                    <a:pt x="18" y="36"/>
                  </a:lnTo>
                  <a:lnTo>
                    <a:pt x="1" y="71"/>
                  </a:lnTo>
                  <a:lnTo>
                    <a:pt x="1" y="71"/>
                  </a:lnTo>
                  <a:lnTo>
                    <a:pt x="0" y="73"/>
                  </a:lnTo>
                  <a:lnTo>
                    <a:pt x="0" y="75"/>
                  </a:lnTo>
                  <a:lnTo>
                    <a:pt x="1" y="77"/>
                  </a:lnTo>
                  <a:lnTo>
                    <a:pt x="3" y="78"/>
                  </a:lnTo>
                  <a:lnTo>
                    <a:pt x="4" y="78"/>
                  </a:lnTo>
                  <a:lnTo>
                    <a:pt x="6" y="78"/>
                  </a:lnTo>
                  <a:lnTo>
                    <a:pt x="7" y="78"/>
                  </a:lnTo>
                  <a:lnTo>
                    <a:pt x="8" y="76"/>
                  </a:lnTo>
                  <a:lnTo>
                    <a:pt x="8" y="76"/>
                  </a:lnTo>
                  <a:lnTo>
                    <a:pt x="27" y="41"/>
                  </a:lnTo>
                  <a:lnTo>
                    <a:pt x="36" y="24"/>
                  </a:lnTo>
                  <a:lnTo>
                    <a:pt x="46" y="7"/>
                  </a:lnTo>
                  <a:lnTo>
                    <a:pt x="46" y="7"/>
                  </a:lnTo>
                  <a:lnTo>
                    <a:pt x="47" y="5"/>
                  </a:lnTo>
                  <a:lnTo>
                    <a:pt x="47" y="3"/>
                  </a:lnTo>
                  <a:lnTo>
                    <a:pt x="46" y="2"/>
                  </a:lnTo>
                  <a:lnTo>
                    <a:pt x="45" y="1"/>
                  </a:lnTo>
                  <a:lnTo>
                    <a:pt x="43" y="0"/>
                  </a:lnTo>
                  <a:lnTo>
                    <a:pt x="41" y="0"/>
                  </a:lnTo>
                  <a:lnTo>
                    <a:pt x="40"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1" name="chenying0907 100"/>
            <p:cNvSpPr>
              <a:spLocks/>
            </p:cNvSpPr>
            <p:nvPr/>
          </p:nvSpPr>
          <p:spPr bwMode="auto">
            <a:xfrm>
              <a:off x="4357688" y="4176713"/>
              <a:ext cx="22225" cy="31750"/>
            </a:xfrm>
            <a:custGeom>
              <a:avLst/>
              <a:gdLst/>
              <a:ahLst/>
              <a:cxnLst>
                <a:cxn ang="0">
                  <a:pos x="31" y="3"/>
                </a:cxn>
                <a:cxn ang="0">
                  <a:pos x="31" y="3"/>
                </a:cxn>
                <a:cxn ang="0">
                  <a:pos x="26" y="16"/>
                </a:cxn>
                <a:cxn ang="0">
                  <a:pos x="19" y="29"/>
                </a:cxn>
                <a:cxn ang="0">
                  <a:pos x="10" y="41"/>
                </a:cxn>
                <a:cxn ang="0">
                  <a:pos x="1" y="51"/>
                </a:cxn>
                <a:cxn ang="0">
                  <a:pos x="1" y="51"/>
                </a:cxn>
                <a:cxn ang="0">
                  <a:pos x="0" y="53"/>
                </a:cxn>
                <a:cxn ang="0">
                  <a:pos x="0" y="56"/>
                </a:cxn>
                <a:cxn ang="0">
                  <a:pos x="0" y="57"/>
                </a:cxn>
                <a:cxn ang="0">
                  <a:pos x="1" y="59"/>
                </a:cxn>
                <a:cxn ang="0">
                  <a:pos x="3" y="60"/>
                </a:cxn>
                <a:cxn ang="0">
                  <a:pos x="4" y="60"/>
                </a:cxn>
                <a:cxn ang="0">
                  <a:pos x="6" y="60"/>
                </a:cxn>
                <a:cxn ang="0">
                  <a:pos x="7" y="59"/>
                </a:cxn>
                <a:cxn ang="0">
                  <a:pos x="7" y="59"/>
                </a:cxn>
                <a:cxn ang="0">
                  <a:pos x="18" y="46"/>
                </a:cxn>
                <a:cxn ang="0">
                  <a:pos x="27" y="34"/>
                </a:cxn>
                <a:cxn ang="0">
                  <a:pos x="34" y="20"/>
                </a:cxn>
                <a:cxn ang="0">
                  <a:pos x="40" y="6"/>
                </a:cxn>
                <a:cxn ang="0">
                  <a:pos x="40" y="6"/>
                </a:cxn>
                <a:cxn ang="0">
                  <a:pos x="41" y="4"/>
                </a:cxn>
                <a:cxn ang="0">
                  <a:pos x="40" y="2"/>
                </a:cxn>
                <a:cxn ang="0">
                  <a:pos x="39" y="1"/>
                </a:cxn>
                <a:cxn ang="0">
                  <a:pos x="37" y="0"/>
                </a:cxn>
                <a:cxn ang="0">
                  <a:pos x="36" y="0"/>
                </a:cxn>
                <a:cxn ang="0">
                  <a:pos x="34" y="1"/>
                </a:cxn>
                <a:cxn ang="0">
                  <a:pos x="32" y="2"/>
                </a:cxn>
                <a:cxn ang="0">
                  <a:pos x="31" y="3"/>
                </a:cxn>
                <a:cxn ang="0">
                  <a:pos x="31" y="3"/>
                </a:cxn>
              </a:cxnLst>
              <a:rect l="0" t="0" r="r" b="b"/>
              <a:pathLst>
                <a:path w="41" h="60">
                  <a:moveTo>
                    <a:pt x="31" y="3"/>
                  </a:moveTo>
                  <a:lnTo>
                    <a:pt x="31" y="3"/>
                  </a:lnTo>
                  <a:lnTo>
                    <a:pt x="26" y="16"/>
                  </a:lnTo>
                  <a:lnTo>
                    <a:pt x="19" y="29"/>
                  </a:lnTo>
                  <a:lnTo>
                    <a:pt x="10" y="41"/>
                  </a:lnTo>
                  <a:lnTo>
                    <a:pt x="1" y="51"/>
                  </a:lnTo>
                  <a:lnTo>
                    <a:pt x="1" y="51"/>
                  </a:lnTo>
                  <a:lnTo>
                    <a:pt x="0" y="53"/>
                  </a:lnTo>
                  <a:lnTo>
                    <a:pt x="0" y="56"/>
                  </a:lnTo>
                  <a:lnTo>
                    <a:pt x="0" y="57"/>
                  </a:lnTo>
                  <a:lnTo>
                    <a:pt x="1" y="59"/>
                  </a:lnTo>
                  <a:lnTo>
                    <a:pt x="3" y="60"/>
                  </a:lnTo>
                  <a:lnTo>
                    <a:pt x="4" y="60"/>
                  </a:lnTo>
                  <a:lnTo>
                    <a:pt x="6" y="60"/>
                  </a:lnTo>
                  <a:lnTo>
                    <a:pt x="7" y="59"/>
                  </a:lnTo>
                  <a:lnTo>
                    <a:pt x="7" y="59"/>
                  </a:lnTo>
                  <a:lnTo>
                    <a:pt x="18" y="46"/>
                  </a:lnTo>
                  <a:lnTo>
                    <a:pt x="27" y="34"/>
                  </a:lnTo>
                  <a:lnTo>
                    <a:pt x="34" y="20"/>
                  </a:lnTo>
                  <a:lnTo>
                    <a:pt x="40" y="6"/>
                  </a:lnTo>
                  <a:lnTo>
                    <a:pt x="40" y="6"/>
                  </a:lnTo>
                  <a:lnTo>
                    <a:pt x="41" y="4"/>
                  </a:lnTo>
                  <a:lnTo>
                    <a:pt x="40" y="2"/>
                  </a:lnTo>
                  <a:lnTo>
                    <a:pt x="39" y="1"/>
                  </a:lnTo>
                  <a:lnTo>
                    <a:pt x="37" y="0"/>
                  </a:lnTo>
                  <a:lnTo>
                    <a:pt x="36" y="0"/>
                  </a:lnTo>
                  <a:lnTo>
                    <a:pt x="34" y="1"/>
                  </a:lnTo>
                  <a:lnTo>
                    <a:pt x="32" y="2"/>
                  </a:lnTo>
                  <a:lnTo>
                    <a:pt x="31" y="3"/>
                  </a:lnTo>
                  <a:lnTo>
                    <a:pt x="3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2" name="chenying0907 708"/>
            <p:cNvSpPr>
              <a:spLocks noEditPoints="1"/>
            </p:cNvSpPr>
            <p:nvPr/>
          </p:nvSpPr>
          <p:spPr bwMode="auto">
            <a:xfrm>
              <a:off x="4311651" y="4033838"/>
              <a:ext cx="112713" cy="203200"/>
            </a:xfrm>
            <a:custGeom>
              <a:avLst/>
              <a:gdLst/>
              <a:ahLst/>
              <a:cxnLst>
                <a:cxn ang="0">
                  <a:pos x="89" y="383"/>
                </a:cxn>
                <a:cxn ang="0">
                  <a:pos x="62" y="376"/>
                </a:cxn>
                <a:cxn ang="0">
                  <a:pos x="27" y="352"/>
                </a:cxn>
                <a:cxn ang="0">
                  <a:pos x="15" y="335"/>
                </a:cxn>
                <a:cxn ang="0">
                  <a:pos x="10" y="313"/>
                </a:cxn>
                <a:cxn ang="0">
                  <a:pos x="5" y="270"/>
                </a:cxn>
                <a:cxn ang="0">
                  <a:pos x="0" y="152"/>
                </a:cxn>
                <a:cxn ang="0">
                  <a:pos x="2" y="144"/>
                </a:cxn>
                <a:cxn ang="0">
                  <a:pos x="11" y="134"/>
                </a:cxn>
                <a:cxn ang="0">
                  <a:pos x="13" y="116"/>
                </a:cxn>
                <a:cxn ang="0">
                  <a:pos x="14" y="88"/>
                </a:cxn>
                <a:cxn ang="0">
                  <a:pos x="19" y="59"/>
                </a:cxn>
                <a:cxn ang="0">
                  <a:pos x="28" y="42"/>
                </a:cxn>
                <a:cxn ang="0">
                  <a:pos x="57" y="15"/>
                </a:cxn>
                <a:cxn ang="0">
                  <a:pos x="92" y="1"/>
                </a:cxn>
                <a:cxn ang="0">
                  <a:pos x="113" y="0"/>
                </a:cxn>
                <a:cxn ang="0">
                  <a:pos x="147" y="2"/>
                </a:cxn>
                <a:cxn ang="0">
                  <a:pos x="180" y="14"/>
                </a:cxn>
                <a:cxn ang="0">
                  <a:pos x="201" y="29"/>
                </a:cxn>
                <a:cxn ang="0">
                  <a:pos x="210" y="46"/>
                </a:cxn>
                <a:cxn ang="0">
                  <a:pos x="213" y="79"/>
                </a:cxn>
                <a:cxn ang="0">
                  <a:pos x="213" y="158"/>
                </a:cxn>
                <a:cxn ang="0">
                  <a:pos x="211" y="167"/>
                </a:cxn>
                <a:cxn ang="0">
                  <a:pos x="210" y="172"/>
                </a:cxn>
                <a:cxn ang="0">
                  <a:pos x="209" y="266"/>
                </a:cxn>
                <a:cxn ang="0">
                  <a:pos x="211" y="298"/>
                </a:cxn>
                <a:cxn ang="0">
                  <a:pos x="208" y="328"/>
                </a:cxn>
                <a:cxn ang="0">
                  <a:pos x="203" y="340"/>
                </a:cxn>
                <a:cxn ang="0">
                  <a:pos x="188" y="356"/>
                </a:cxn>
                <a:cxn ang="0">
                  <a:pos x="164" y="372"/>
                </a:cxn>
                <a:cxn ang="0">
                  <a:pos x="120" y="383"/>
                </a:cxn>
                <a:cxn ang="0">
                  <a:pos x="121" y="36"/>
                </a:cxn>
                <a:cxn ang="0">
                  <a:pos x="104" y="37"/>
                </a:cxn>
                <a:cxn ang="0">
                  <a:pos x="73" y="49"/>
                </a:cxn>
                <a:cxn ang="0">
                  <a:pos x="55" y="76"/>
                </a:cxn>
                <a:cxn ang="0">
                  <a:pos x="51" y="100"/>
                </a:cxn>
                <a:cxn ang="0">
                  <a:pos x="49" y="130"/>
                </a:cxn>
                <a:cxn ang="0">
                  <a:pos x="46" y="166"/>
                </a:cxn>
                <a:cxn ang="0">
                  <a:pos x="43" y="177"/>
                </a:cxn>
                <a:cxn ang="0">
                  <a:pos x="39" y="187"/>
                </a:cxn>
                <a:cxn ang="0">
                  <a:pos x="42" y="250"/>
                </a:cxn>
                <a:cxn ang="0">
                  <a:pos x="43" y="269"/>
                </a:cxn>
                <a:cxn ang="0">
                  <a:pos x="44" y="298"/>
                </a:cxn>
                <a:cxn ang="0">
                  <a:pos x="54" y="326"/>
                </a:cxn>
                <a:cxn ang="0">
                  <a:pos x="69" y="338"/>
                </a:cxn>
                <a:cxn ang="0">
                  <a:pos x="88" y="345"/>
                </a:cxn>
                <a:cxn ang="0">
                  <a:pos x="108" y="347"/>
                </a:cxn>
                <a:cxn ang="0">
                  <a:pos x="133" y="343"/>
                </a:cxn>
                <a:cxn ang="0">
                  <a:pos x="156" y="333"/>
                </a:cxn>
                <a:cxn ang="0">
                  <a:pos x="170" y="315"/>
                </a:cxn>
                <a:cxn ang="0">
                  <a:pos x="172" y="221"/>
                </a:cxn>
                <a:cxn ang="0">
                  <a:pos x="172" y="205"/>
                </a:cxn>
                <a:cxn ang="0">
                  <a:pos x="172" y="170"/>
                </a:cxn>
                <a:cxn ang="0">
                  <a:pos x="176" y="157"/>
                </a:cxn>
                <a:cxn ang="0">
                  <a:pos x="177" y="128"/>
                </a:cxn>
                <a:cxn ang="0">
                  <a:pos x="177" y="81"/>
                </a:cxn>
                <a:cxn ang="0">
                  <a:pos x="175" y="60"/>
                </a:cxn>
                <a:cxn ang="0">
                  <a:pos x="165" y="46"/>
                </a:cxn>
                <a:cxn ang="0">
                  <a:pos x="136" y="37"/>
                </a:cxn>
              </a:cxnLst>
              <a:rect l="0" t="0" r="r" b="b"/>
              <a:pathLst>
                <a:path w="213" h="383">
                  <a:moveTo>
                    <a:pt x="106" y="383"/>
                  </a:moveTo>
                  <a:lnTo>
                    <a:pt x="106" y="383"/>
                  </a:lnTo>
                  <a:lnTo>
                    <a:pt x="89" y="383"/>
                  </a:lnTo>
                  <a:lnTo>
                    <a:pt x="89" y="383"/>
                  </a:lnTo>
                  <a:lnTo>
                    <a:pt x="76" y="380"/>
                  </a:lnTo>
                  <a:lnTo>
                    <a:pt x="62" y="376"/>
                  </a:lnTo>
                  <a:lnTo>
                    <a:pt x="49" y="370"/>
                  </a:lnTo>
                  <a:lnTo>
                    <a:pt x="38" y="362"/>
                  </a:lnTo>
                  <a:lnTo>
                    <a:pt x="27" y="352"/>
                  </a:lnTo>
                  <a:lnTo>
                    <a:pt x="22" y="346"/>
                  </a:lnTo>
                  <a:lnTo>
                    <a:pt x="18" y="341"/>
                  </a:lnTo>
                  <a:lnTo>
                    <a:pt x="15" y="335"/>
                  </a:lnTo>
                  <a:lnTo>
                    <a:pt x="13" y="328"/>
                  </a:lnTo>
                  <a:lnTo>
                    <a:pt x="11" y="320"/>
                  </a:lnTo>
                  <a:lnTo>
                    <a:pt x="10" y="313"/>
                  </a:lnTo>
                  <a:lnTo>
                    <a:pt x="9" y="308"/>
                  </a:lnTo>
                  <a:lnTo>
                    <a:pt x="9" y="308"/>
                  </a:lnTo>
                  <a:lnTo>
                    <a:pt x="5" y="270"/>
                  </a:lnTo>
                  <a:lnTo>
                    <a:pt x="2" y="230"/>
                  </a:lnTo>
                  <a:lnTo>
                    <a:pt x="0" y="191"/>
                  </a:lnTo>
                  <a:lnTo>
                    <a:pt x="0" y="152"/>
                  </a:lnTo>
                  <a:lnTo>
                    <a:pt x="0" y="152"/>
                  </a:lnTo>
                  <a:lnTo>
                    <a:pt x="1" y="147"/>
                  </a:lnTo>
                  <a:lnTo>
                    <a:pt x="2" y="144"/>
                  </a:lnTo>
                  <a:lnTo>
                    <a:pt x="4" y="141"/>
                  </a:lnTo>
                  <a:lnTo>
                    <a:pt x="8" y="138"/>
                  </a:lnTo>
                  <a:lnTo>
                    <a:pt x="11" y="134"/>
                  </a:lnTo>
                  <a:lnTo>
                    <a:pt x="11" y="130"/>
                  </a:lnTo>
                  <a:lnTo>
                    <a:pt x="11" y="130"/>
                  </a:lnTo>
                  <a:lnTo>
                    <a:pt x="13" y="116"/>
                  </a:lnTo>
                  <a:lnTo>
                    <a:pt x="14" y="100"/>
                  </a:lnTo>
                  <a:lnTo>
                    <a:pt x="14" y="100"/>
                  </a:lnTo>
                  <a:lnTo>
                    <a:pt x="14" y="88"/>
                  </a:lnTo>
                  <a:lnTo>
                    <a:pt x="15" y="76"/>
                  </a:lnTo>
                  <a:lnTo>
                    <a:pt x="17" y="64"/>
                  </a:lnTo>
                  <a:lnTo>
                    <a:pt x="19" y="59"/>
                  </a:lnTo>
                  <a:lnTo>
                    <a:pt x="21" y="54"/>
                  </a:lnTo>
                  <a:lnTo>
                    <a:pt x="21" y="54"/>
                  </a:lnTo>
                  <a:lnTo>
                    <a:pt x="28" y="42"/>
                  </a:lnTo>
                  <a:lnTo>
                    <a:pt x="36" y="31"/>
                  </a:lnTo>
                  <a:lnTo>
                    <a:pt x="47" y="23"/>
                  </a:lnTo>
                  <a:lnTo>
                    <a:pt x="57" y="15"/>
                  </a:lnTo>
                  <a:lnTo>
                    <a:pt x="69" y="8"/>
                  </a:lnTo>
                  <a:lnTo>
                    <a:pt x="80" y="4"/>
                  </a:lnTo>
                  <a:lnTo>
                    <a:pt x="92" y="1"/>
                  </a:lnTo>
                  <a:lnTo>
                    <a:pt x="105" y="0"/>
                  </a:lnTo>
                  <a:lnTo>
                    <a:pt x="105" y="0"/>
                  </a:lnTo>
                  <a:lnTo>
                    <a:pt x="113" y="0"/>
                  </a:lnTo>
                  <a:lnTo>
                    <a:pt x="113" y="0"/>
                  </a:lnTo>
                  <a:lnTo>
                    <a:pt x="136" y="1"/>
                  </a:lnTo>
                  <a:lnTo>
                    <a:pt x="147" y="2"/>
                  </a:lnTo>
                  <a:lnTo>
                    <a:pt x="158" y="4"/>
                  </a:lnTo>
                  <a:lnTo>
                    <a:pt x="169" y="8"/>
                  </a:lnTo>
                  <a:lnTo>
                    <a:pt x="180" y="14"/>
                  </a:lnTo>
                  <a:lnTo>
                    <a:pt x="190" y="21"/>
                  </a:lnTo>
                  <a:lnTo>
                    <a:pt x="201" y="29"/>
                  </a:lnTo>
                  <a:lnTo>
                    <a:pt x="201" y="29"/>
                  </a:lnTo>
                  <a:lnTo>
                    <a:pt x="205" y="34"/>
                  </a:lnTo>
                  <a:lnTo>
                    <a:pt x="208" y="39"/>
                  </a:lnTo>
                  <a:lnTo>
                    <a:pt x="210" y="46"/>
                  </a:lnTo>
                  <a:lnTo>
                    <a:pt x="211" y="52"/>
                  </a:lnTo>
                  <a:lnTo>
                    <a:pt x="213" y="64"/>
                  </a:lnTo>
                  <a:lnTo>
                    <a:pt x="213" y="79"/>
                  </a:lnTo>
                  <a:lnTo>
                    <a:pt x="213" y="152"/>
                  </a:lnTo>
                  <a:lnTo>
                    <a:pt x="213" y="152"/>
                  </a:lnTo>
                  <a:lnTo>
                    <a:pt x="213" y="158"/>
                  </a:lnTo>
                  <a:lnTo>
                    <a:pt x="213" y="158"/>
                  </a:lnTo>
                  <a:lnTo>
                    <a:pt x="213" y="163"/>
                  </a:lnTo>
                  <a:lnTo>
                    <a:pt x="211" y="167"/>
                  </a:lnTo>
                  <a:lnTo>
                    <a:pt x="211" y="168"/>
                  </a:lnTo>
                  <a:lnTo>
                    <a:pt x="210" y="170"/>
                  </a:lnTo>
                  <a:lnTo>
                    <a:pt x="210" y="172"/>
                  </a:lnTo>
                  <a:lnTo>
                    <a:pt x="210" y="174"/>
                  </a:lnTo>
                  <a:lnTo>
                    <a:pt x="209" y="266"/>
                  </a:lnTo>
                  <a:lnTo>
                    <a:pt x="209" y="266"/>
                  </a:lnTo>
                  <a:lnTo>
                    <a:pt x="210" y="284"/>
                  </a:lnTo>
                  <a:lnTo>
                    <a:pt x="210" y="284"/>
                  </a:lnTo>
                  <a:lnTo>
                    <a:pt x="211" y="298"/>
                  </a:lnTo>
                  <a:lnTo>
                    <a:pt x="211" y="310"/>
                  </a:lnTo>
                  <a:lnTo>
                    <a:pt x="210" y="322"/>
                  </a:lnTo>
                  <a:lnTo>
                    <a:pt x="208" y="328"/>
                  </a:lnTo>
                  <a:lnTo>
                    <a:pt x="207" y="333"/>
                  </a:lnTo>
                  <a:lnTo>
                    <a:pt x="207" y="333"/>
                  </a:lnTo>
                  <a:lnTo>
                    <a:pt x="203" y="340"/>
                  </a:lnTo>
                  <a:lnTo>
                    <a:pt x="199" y="346"/>
                  </a:lnTo>
                  <a:lnTo>
                    <a:pt x="193" y="351"/>
                  </a:lnTo>
                  <a:lnTo>
                    <a:pt x="188" y="356"/>
                  </a:lnTo>
                  <a:lnTo>
                    <a:pt x="182" y="362"/>
                  </a:lnTo>
                  <a:lnTo>
                    <a:pt x="176" y="366"/>
                  </a:lnTo>
                  <a:lnTo>
                    <a:pt x="164" y="372"/>
                  </a:lnTo>
                  <a:lnTo>
                    <a:pt x="149" y="377"/>
                  </a:lnTo>
                  <a:lnTo>
                    <a:pt x="135" y="381"/>
                  </a:lnTo>
                  <a:lnTo>
                    <a:pt x="120" y="383"/>
                  </a:lnTo>
                  <a:lnTo>
                    <a:pt x="106" y="383"/>
                  </a:lnTo>
                  <a:lnTo>
                    <a:pt x="106" y="383"/>
                  </a:lnTo>
                  <a:close/>
                  <a:moveTo>
                    <a:pt x="121" y="36"/>
                  </a:moveTo>
                  <a:lnTo>
                    <a:pt x="121" y="36"/>
                  </a:lnTo>
                  <a:lnTo>
                    <a:pt x="104" y="37"/>
                  </a:lnTo>
                  <a:lnTo>
                    <a:pt x="104" y="37"/>
                  </a:lnTo>
                  <a:lnTo>
                    <a:pt x="92" y="39"/>
                  </a:lnTo>
                  <a:lnTo>
                    <a:pt x="82" y="44"/>
                  </a:lnTo>
                  <a:lnTo>
                    <a:pt x="73" y="49"/>
                  </a:lnTo>
                  <a:lnTo>
                    <a:pt x="65" y="56"/>
                  </a:lnTo>
                  <a:lnTo>
                    <a:pt x="59" y="65"/>
                  </a:lnTo>
                  <a:lnTo>
                    <a:pt x="55" y="76"/>
                  </a:lnTo>
                  <a:lnTo>
                    <a:pt x="52" y="87"/>
                  </a:lnTo>
                  <a:lnTo>
                    <a:pt x="51" y="100"/>
                  </a:lnTo>
                  <a:lnTo>
                    <a:pt x="51" y="100"/>
                  </a:lnTo>
                  <a:lnTo>
                    <a:pt x="50" y="116"/>
                  </a:lnTo>
                  <a:lnTo>
                    <a:pt x="49" y="130"/>
                  </a:lnTo>
                  <a:lnTo>
                    <a:pt x="49" y="130"/>
                  </a:lnTo>
                  <a:lnTo>
                    <a:pt x="47" y="148"/>
                  </a:lnTo>
                  <a:lnTo>
                    <a:pt x="46" y="166"/>
                  </a:lnTo>
                  <a:lnTo>
                    <a:pt x="46" y="166"/>
                  </a:lnTo>
                  <a:lnTo>
                    <a:pt x="46" y="171"/>
                  </a:lnTo>
                  <a:lnTo>
                    <a:pt x="45" y="174"/>
                  </a:lnTo>
                  <a:lnTo>
                    <a:pt x="43" y="177"/>
                  </a:lnTo>
                  <a:lnTo>
                    <a:pt x="41" y="179"/>
                  </a:lnTo>
                  <a:lnTo>
                    <a:pt x="38" y="182"/>
                  </a:lnTo>
                  <a:lnTo>
                    <a:pt x="39" y="187"/>
                  </a:lnTo>
                  <a:lnTo>
                    <a:pt x="39" y="187"/>
                  </a:lnTo>
                  <a:lnTo>
                    <a:pt x="40" y="218"/>
                  </a:lnTo>
                  <a:lnTo>
                    <a:pt x="42" y="250"/>
                  </a:lnTo>
                  <a:lnTo>
                    <a:pt x="42" y="257"/>
                  </a:lnTo>
                  <a:lnTo>
                    <a:pt x="42" y="257"/>
                  </a:lnTo>
                  <a:lnTo>
                    <a:pt x="43" y="269"/>
                  </a:lnTo>
                  <a:lnTo>
                    <a:pt x="43" y="269"/>
                  </a:lnTo>
                  <a:lnTo>
                    <a:pt x="43" y="288"/>
                  </a:lnTo>
                  <a:lnTo>
                    <a:pt x="44" y="298"/>
                  </a:lnTo>
                  <a:lnTo>
                    <a:pt x="46" y="308"/>
                  </a:lnTo>
                  <a:lnTo>
                    <a:pt x="49" y="317"/>
                  </a:lnTo>
                  <a:lnTo>
                    <a:pt x="54" y="326"/>
                  </a:lnTo>
                  <a:lnTo>
                    <a:pt x="60" y="333"/>
                  </a:lnTo>
                  <a:lnTo>
                    <a:pt x="64" y="335"/>
                  </a:lnTo>
                  <a:lnTo>
                    <a:pt x="69" y="338"/>
                  </a:lnTo>
                  <a:lnTo>
                    <a:pt x="69" y="338"/>
                  </a:lnTo>
                  <a:lnTo>
                    <a:pt x="78" y="342"/>
                  </a:lnTo>
                  <a:lnTo>
                    <a:pt x="88" y="345"/>
                  </a:lnTo>
                  <a:lnTo>
                    <a:pt x="98" y="346"/>
                  </a:lnTo>
                  <a:lnTo>
                    <a:pt x="108" y="347"/>
                  </a:lnTo>
                  <a:lnTo>
                    <a:pt x="108" y="347"/>
                  </a:lnTo>
                  <a:lnTo>
                    <a:pt x="120" y="346"/>
                  </a:lnTo>
                  <a:lnTo>
                    <a:pt x="133" y="343"/>
                  </a:lnTo>
                  <a:lnTo>
                    <a:pt x="133" y="343"/>
                  </a:lnTo>
                  <a:lnTo>
                    <a:pt x="142" y="340"/>
                  </a:lnTo>
                  <a:lnTo>
                    <a:pt x="150" y="337"/>
                  </a:lnTo>
                  <a:lnTo>
                    <a:pt x="156" y="333"/>
                  </a:lnTo>
                  <a:lnTo>
                    <a:pt x="163" y="329"/>
                  </a:lnTo>
                  <a:lnTo>
                    <a:pt x="167" y="322"/>
                  </a:lnTo>
                  <a:lnTo>
                    <a:pt x="170" y="315"/>
                  </a:lnTo>
                  <a:lnTo>
                    <a:pt x="171" y="306"/>
                  </a:lnTo>
                  <a:lnTo>
                    <a:pt x="172" y="296"/>
                  </a:lnTo>
                  <a:lnTo>
                    <a:pt x="172" y="221"/>
                  </a:lnTo>
                  <a:lnTo>
                    <a:pt x="172" y="221"/>
                  </a:lnTo>
                  <a:lnTo>
                    <a:pt x="172" y="205"/>
                  </a:lnTo>
                  <a:lnTo>
                    <a:pt x="172" y="205"/>
                  </a:lnTo>
                  <a:lnTo>
                    <a:pt x="171" y="192"/>
                  </a:lnTo>
                  <a:lnTo>
                    <a:pt x="171" y="181"/>
                  </a:lnTo>
                  <a:lnTo>
                    <a:pt x="172" y="170"/>
                  </a:lnTo>
                  <a:lnTo>
                    <a:pt x="175" y="159"/>
                  </a:lnTo>
                  <a:lnTo>
                    <a:pt x="176" y="158"/>
                  </a:lnTo>
                  <a:lnTo>
                    <a:pt x="176" y="157"/>
                  </a:lnTo>
                  <a:lnTo>
                    <a:pt x="176" y="157"/>
                  </a:lnTo>
                  <a:lnTo>
                    <a:pt x="176" y="129"/>
                  </a:lnTo>
                  <a:lnTo>
                    <a:pt x="177" y="128"/>
                  </a:lnTo>
                  <a:lnTo>
                    <a:pt x="177" y="128"/>
                  </a:lnTo>
                  <a:lnTo>
                    <a:pt x="177" y="96"/>
                  </a:lnTo>
                  <a:lnTo>
                    <a:pt x="177" y="81"/>
                  </a:lnTo>
                  <a:lnTo>
                    <a:pt x="176" y="64"/>
                  </a:lnTo>
                  <a:lnTo>
                    <a:pt x="176" y="64"/>
                  </a:lnTo>
                  <a:lnTo>
                    <a:pt x="175" y="60"/>
                  </a:lnTo>
                  <a:lnTo>
                    <a:pt x="173" y="55"/>
                  </a:lnTo>
                  <a:lnTo>
                    <a:pt x="169" y="50"/>
                  </a:lnTo>
                  <a:lnTo>
                    <a:pt x="165" y="46"/>
                  </a:lnTo>
                  <a:lnTo>
                    <a:pt x="157" y="42"/>
                  </a:lnTo>
                  <a:lnTo>
                    <a:pt x="148" y="39"/>
                  </a:lnTo>
                  <a:lnTo>
                    <a:pt x="136" y="37"/>
                  </a:lnTo>
                  <a:lnTo>
                    <a:pt x="121" y="36"/>
                  </a:lnTo>
                  <a:lnTo>
                    <a:pt x="121"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3" name="chenying0907 709"/>
            <p:cNvSpPr>
              <a:spLocks noEditPoints="1"/>
            </p:cNvSpPr>
            <p:nvPr/>
          </p:nvSpPr>
          <p:spPr bwMode="auto">
            <a:xfrm>
              <a:off x="4689476" y="4041775"/>
              <a:ext cx="115888" cy="192088"/>
            </a:xfrm>
            <a:custGeom>
              <a:avLst/>
              <a:gdLst/>
              <a:ahLst/>
              <a:cxnLst>
                <a:cxn ang="0">
                  <a:pos x="99" y="361"/>
                </a:cxn>
                <a:cxn ang="0">
                  <a:pos x="81" y="359"/>
                </a:cxn>
                <a:cxn ang="0">
                  <a:pos x="41" y="344"/>
                </a:cxn>
                <a:cxn ang="0">
                  <a:pos x="24" y="328"/>
                </a:cxn>
                <a:cxn ang="0">
                  <a:pos x="12" y="306"/>
                </a:cxn>
                <a:cxn ang="0">
                  <a:pos x="5" y="267"/>
                </a:cxn>
                <a:cxn ang="0">
                  <a:pos x="4" y="227"/>
                </a:cxn>
                <a:cxn ang="0">
                  <a:pos x="1" y="173"/>
                </a:cxn>
                <a:cxn ang="0">
                  <a:pos x="1" y="151"/>
                </a:cxn>
                <a:cxn ang="0">
                  <a:pos x="1" y="101"/>
                </a:cxn>
                <a:cxn ang="0">
                  <a:pos x="0" y="77"/>
                </a:cxn>
                <a:cxn ang="0">
                  <a:pos x="4" y="62"/>
                </a:cxn>
                <a:cxn ang="0">
                  <a:pos x="26" y="34"/>
                </a:cxn>
                <a:cxn ang="0">
                  <a:pos x="54" y="9"/>
                </a:cxn>
                <a:cxn ang="0">
                  <a:pos x="94" y="0"/>
                </a:cxn>
                <a:cxn ang="0">
                  <a:pos x="111" y="0"/>
                </a:cxn>
                <a:cxn ang="0">
                  <a:pos x="151" y="7"/>
                </a:cxn>
                <a:cxn ang="0">
                  <a:pos x="175" y="19"/>
                </a:cxn>
                <a:cxn ang="0">
                  <a:pos x="189" y="36"/>
                </a:cxn>
                <a:cxn ang="0">
                  <a:pos x="198" y="53"/>
                </a:cxn>
                <a:cxn ang="0">
                  <a:pos x="211" y="92"/>
                </a:cxn>
                <a:cxn ang="0">
                  <a:pos x="217" y="137"/>
                </a:cxn>
                <a:cxn ang="0">
                  <a:pos x="219" y="159"/>
                </a:cxn>
                <a:cxn ang="0">
                  <a:pos x="221" y="168"/>
                </a:cxn>
                <a:cxn ang="0">
                  <a:pos x="216" y="180"/>
                </a:cxn>
                <a:cxn ang="0">
                  <a:pos x="214" y="196"/>
                </a:cxn>
                <a:cxn ang="0">
                  <a:pos x="212" y="236"/>
                </a:cxn>
                <a:cxn ang="0">
                  <a:pos x="207" y="290"/>
                </a:cxn>
                <a:cxn ang="0">
                  <a:pos x="195" y="320"/>
                </a:cxn>
                <a:cxn ang="0">
                  <a:pos x="188" y="330"/>
                </a:cxn>
                <a:cxn ang="0">
                  <a:pos x="157" y="352"/>
                </a:cxn>
                <a:cxn ang="0">
                  <a:pos x="120" y="361"/>
                </a:cxn>
                <a:cxn ang="0">
                  <a:pos x="105" y="37"/>
                </a:cxn>
                <a:cxn ang="0">
                  <a:pos x="93" y="37"/>
                </a:cxn>
                <a:cxn ang="0">
                  <a:pos x="65" y="46"/>
                </a:cxn>
                <a:cxn ang="0">
                  <a:pos x="48" y="64"/>
                </a:cxn>
                <a:cxn ang="0">
                  <a:pos x="39" y="88"/>
                </a:cxn>
                <a:cxn ang="0">
                  <a:pos x="36" y="134"/>
                </a:cxn>
                <a:cxn ang="0">
                  <a:pos x="38" y="174"/>
                </a:cxn>
                <a:cxn ang="0">
                  <a:pos x="41" y="224"/>
                </a:cxn>
                <a:cxn ang="0">
                  <a:pos x="43" y="270"/>
                </a:cxn>
                <a:cxn ang="0">
                  <a:pos x="50" y="292"/>
                </a:cxn>
                <a:cxn ang="0">
                  <a:pos x="71" y="316"/>
                </a:cxn>
                <a:cxn ang="0">
                  <a:pos x="105" y="324"/>
                </a:cxn>
                <a:cxn ang="0">
                  <a:pos x="125" y="322"/>
                </a:cxn>
                <a:cxn ang="0">
                  <a:pos x="145" y="316"/>
                </a:cxn>
                <a:cxn ang="0">
                  <a:pos x="161" y="304"/>
                </a:cxn>
                <a:cxn ang="0">
                  <a:pos x="172" y="289"/>
                </a:cxn>
                <a:cxn ang="0">
                  <a:pos x="178" y="251"/>
                </a:cxn>
                <a:cxn ang="0">
                  <a:pos x="176" y="207"/>
                </a:cxn>
                <a:cxn ang="0">
                  <a:pos x="178" y="172"/>
                </a:cxn>
                <a:cxn ang="0">
                  <a:pos x="180" y="164"/>
                </a:cxn>
                <a:cxn ang="0">
                  <a:pos x="181" y="144"/>
                </a:cxn>
                <a:cxn ang="0">
                  <a:pos x="179" y="120"/>
                </a:cxn>
                <a:cxn ang="0">
                  <a:pos x="170" y="95"/>
                </a:cxn>
                <a:cxn ang="0">
                  <a:pos x="163" y="71"/>
                </a:cxn>
                <a:cxn ang="0">
                  <a:pos x="154" y="55"/>
                </a:cxn>
                <a:cxn ang="0">
                  <a:pos x="131" y="40"/>
                </a:cxn>
                <a:cxn ang="0">
                  <a:pos x="105" y="37"/>
                </a:cxn>
              </a:cxnLst>
              <a:rect l="0" t="0" r="r" b="b"/>
              <a:pathLst>
                <a:path w="221" h="362">
                  <a:moveTo>
                    <a:pt x="107" y="362"/>
                  </a:moveTo>
                  <a:lnTo>
                    <a:pt x="107" y="362"/>
                  </a:lnTo>
                  <a:lnTo>
                    <a:pt x="99" y="361"/>
                  </a:lnTo>
                  <a:lnTo>
                    <a:pt x="99" y="361"/>
                  </a:lnTo>
                  <a:lnTo>
                    <a:pt x="91" y="360"/>
                  </a:lnTo>
                  <a:lnTo>
                    <a:pt x="81" y="359"/>
                  </a:lnTo>
                  <a:lnTo>
                    <a:pt x="68" y="356"/>
                  </a:lnTo>
                  <a:lnTo>
                    <a:pt x="55" y="351"/>
                  </a:lnTo>
                  <a:lnTo>
                    <a:pt x="41" y="344"/>
                  </a:lnTo>
                  <a:lnTo>
                    <a:pt x="35" y="339"/>
                  </a:lnTo>
                  <a:lnTo>
                    <a:pt x="29" y="334"/>
                  </a:lnTo>
                  <a:lnTo>
                    <a:pt x="24" y="328"/>
                  </a:lnTo>
                  <a:lnTo>
                    <a:pt x="20" y="322"/>
                  </a:lnTo>
                  <a:lnTo>
                    <a:pt x="16" y="315"/>
                  </a:lnTo>
                  <a:lnTo>
                    <a:pt x="12" y="306"/>
                  </a:lnTo>
                  <a:lnTo>
                    <a:pt x="12" y="306"/>
                  </a:lnTo>
                  <a:lnTo>
                    <a:pt x="8" y="287"/>
                  </a:lnTo>
                  <a:lnTo>
                    <a:pt x="5" y="267"/>
                  </a:lnTo>
                  <a:lnTo>
                    <a:pt x="4" y="246"/>
                  </a:lnTo>
                  <a:lnTo>
                    <a:pt x="4" y="227"/>
                  </a:lnTo>
                  <a:lnTo>
                    <a:pt x="4" y="227"/>
                  </a:lnTo>
                  <a:lnTo>
                    <a:pt x="3" y="200"/>
                  </a:lnTo>
                  <a:lnTo>
                    <a:pt x="1" y="173"/>
                  </a:lnTo>
                  <a:lnTo>
                    <a:pt x="1" y="173"/>
                  </a:lnTo>
                  <a:lnTo>
                    <a:pt x="1" y="168"/>
                  </a:lnTo>
                  <a:lnTo>
                    <a:pt x="1" y="151"/>
                  </a:lnTo>
                  <a:lnTo>
                    <a:pt x="1" y="151"/>
                  </a:lnTo>
                  <a:lnTo>
                    <a:pt x="1" y="128"/>
                  </a:lnTo>
                  <a:lnTo>
                    <a:pt x="1" y="103"/>
                  </a:lnTo>
                  <a:lnTo>
                    <a:pt x="1" y="101"/>
                  </a:lnTo>
                  <a:lnTo>
                    <a:pt x="1" y="101"/>
                  </a:lnTo>
                  <a:lnTo>
                    <a:pt x="0" y="88"/>
                  </a:lnTo>
                  <a:lnTo>
                    <a:pt x="0" y="77"/>
                  </a:lnTo>
                  <a:lnTo>
                    <a:pt x="1" y="72"/>
                  </a:lnTo>
                  <a:lnTo>
                    <a:pt x="2" y="67"/>
                  </a:lnTo>
                  <a:lnTo>
                    <a:pt x="4" y="62"/>
                  </a:lnTo>
                  <a:lnTo>
                    <a:pt x="7" y="56"/>
                  </a:lnTo>
                  <a:lnTo>
                    <a:pt x="7" y="56"/>
                  </a:lnTo>
                  <a:lnTo>
                    <a:pt x="26" y="34"/>
                  </a:lnTo>
                  <a:lnTo>
                    <a:pt x="34" y="23"/>
                  </a:lnTo>
                  <a:lnTo>
                    <a:pt x="43" y="15"/>
                  </a:lnTo>
                  <a:lnTo>
                    <a:pt x="54" y="9"/>
                  </a:lnTo>
                  <a:lnTo>
                    <a:pt x="65" y="4"/>
                  </a:lnTo>
                  <a:lnTo>
                    <a:pt x="79" y="1"/>
                  </a:lnTo>
                  <a:lnTo>
                    <a:pt x="94" y="0"/>
                  </a:lnTo>
                  <a:lnTo>
                    <a:pt x="97" y="0"/>
                  </a:lnTo>
                  <a:lnTo>
                    <a:pt x="97" y="0"/>
                  </a:lnTo>
                  <a:lnTo>
                    <a:pt x="111" y="0"/>
                  </a:lnTo>
                  <a:lnTo>
                    <a:pt x="124" y="1"/>
                  </a:lnTo>
                  <a:lnTo>
                    <a:pt x="137" y="3"/>
                  </a:lnTo>
                  <a:lnTo>
                    <a:pt x="151" y="7"/>
                  </a:lnTo>
                  <a:lnTo>
                    <a:pt x="163" y="12"/>
                  </a:lnTo>
                  <a:lnTo>
                    <a:pt x="169" y="15"/>
                  </a:lnTo>
                  <a:lnTo>
                    <a:pt x="175" y="19"/>
                  </a:lnTo>
                  <a:lnTo>
                    <a:pt x="180" y="24"/>
                  </a:lnTo>
                  <a:lnTo>
                    <a:pt x="185" y="30"/>
                  </a:lnTo>
                  <a:lnTo>
                    <a:pt x="189" y="36"/>
                  </a:lnTo>
                  <a:lnTo>
                    <a:pt x="193" y="42"/>
                  </a:lnTo>
                  <a:lnTo>
                    <a:pt x="193" y="42"/>
                  </a:lnTo>
                  <a:lnTo>
                    <a:pt x="198" y="53"/>
                  </a:lnTo>
                  <a:lnTo>
                    <a:pt x="204" y="66"/>
                  </a:lnTo>
                  <a:lnTo>
                    <a:pt x="208" y="78"/>
                  </a:lnTo>
                  <a:lnTo>
                    <a:pt x="211" y="92"/>
                  </a:lnTo>
                  <a:lnTo>
                    <a:pt x="214" y="105"/>
                  </a:lnTo>
                  <a:lnTo>
                    <a:pt x="215" y="120"/>
                  </a:lnTo>
                  <a:lnTo>
                    <a:pt x="217" y="137"/>
                  </a:lnTo>
                  <a:lnTo>
                    <a:pt x="218" y="154"/>
                  </a:lnTo>
                  <a:lnTo>
                    <a:pt x="218" y="157"/>
                  </a:lnTo>
                  <a:lnTo>
                    <a:pt x="219" y="159"/>
                  </a:lnTo>
                  <a:lnTo>
                    <a:pt x="219" y="159"/>
                  </a:lnTo>
                  <a:lnTo>
                    <a:pt x="220" y="163"/>
                  </a:lnTo>
                  <a:lnTo>
                    <a:pt x="221" y="168"/>
                  </a:lnTo>
                  <a:lnTo>
                    <a:pt x="220" y="173"/>
                  </a:lnTo>
                  <a:lnTo>
                    <a:pt x="218" y="178"/>
                  </a:lnTo>
                  <a:lnTo>
                    <a:pt x="216" y="180"/>
                  </a:lnTo>
                  <a:lnTo>
                    <a:pt x="216" y="182"/>
                  </a:lnTo>
                  <a:lnTo>
                    <a:pt x="216" y="182"/>
                  </a:lnTo>
                  <a:lnTo>
                    <a:pt x="214" y="196"/>
                  </a:lnTo>
                  <a:lnTo>
                    <a:pt x="213" y="209"/>
                  </a:lnTo>
                  <a:lnTo>
                    <a:pt x="212" y="236"/>
                  </a:lnTo>
                  <a:lnTo>
                    <a:pt x="212" y="236"/>
                  </a:lnTo>
                  <a:lnTo>
                    <a:pt x="211" y="259"/>
                  </a:lnTo>
                  <a:lnTo>
                    <a:pt x="209" y="280"/>
                  </a:lnTo>
                  <a:lnTo>
                    <a:pt x="207" y="290"/>
                  </a:lnTo>
                  <a:lnTo>
                    <a:pt x="205" y="300"/>
                  </a:lnTo>
                  <a:lnTo>
                    <a:pt x="200" y="311"/>
                  </a:lnTo>
                  <a:lnTo>
                    <a:pt x="195" y="320"/>
                  </a:lnTo>
                  <a:lnTo>
                    <a:pt x="195" y="320"/>
                  </a:lnTo>
                  <a:lnTo>
                    <a:pt x="192" y="325"/>
                  </a:lnTo>
                  <a:lnTo>
                    <a:pt x="188" y="330"/>
                  </a:lnTo>
                  <a:lnTo>
                    <a:pt x="180" y="338"/>
                  </a:lnTo>
                  <a:lnTo>
                    <a:pt x="168" y="346"/>
                  </a:lnTo>
                  <a:lnTo>
                    <a:pt x="157" y="352"/>
                  </a:lnTo>
                  <a:lnTo>
                    <a:pt x="145" y="356"/>
                  </a:lnTo>
                  <a:lnTo>
                    <a:pt x="132" y="359"/>
                  </a:lnTo>
                  <a:lnTo>
                    <a:pt x="120" y="361"/>
                  </a:lnTo>
                  <a:lnTo>
                    <a:pt x="107" y="362"/>
                  </a:lnTo>
                  <a:lnTo>
                    <a:pt x="107" y="362"/>
                  </a:lnTo>
                  <a:close/>
                  <a:moveTo>
                    <a:pt x="105" y="37"/>
                  </a:moveTo>
                  <a:lnTo>
                    <a:pt x="105" y="37"/>
                  </a:lnTo>
                  <a:lnTo>
                    <a:pt x="93" y="37"/>
                  </a:lnTo>
                  <a:lnTo>
                    <a:pt x="93" y="37"/>
                  </a:lnTo>
                  <a:lnTo>
                    <a:pt x="82" y="39"/>
                  </a:lnTo>
                  <a:lnTo>
                    <a:pt x="72" y="42"/>
                  </a:lnTo>
                  <a:lnTo>
                    <a:pt x="65" y="46"/>
                  </a:lnTo>
                  <a:lnTo>
                    <a:pt x="58" y="50"/>
                  </a:lnTo>
                  <a:lnTo>
                    <a:pt x="52" y="56"/>
                  </a:lnTo>
                  <a:lnTo>
                    <a:pt x="48" y="64"/>
                  </a:lnTo>
                  <a:lnTo>
                    <a:pt x="43" y="71"/>
                  </a:lnTo>
                  <a:lnTo>
                    <a:pt x="41" y="79"/>
                  </a:lnTo>
                  <a:lnTo>
                    <a:pt x="39" y="88"/>
                  </a:lnTo>
                  <a:lnTo>
                    <a:pt x="37" y="97"/>
                  </a:lnTo>
                  <a:lnTo>
                    <a:pt x="36" y="115"/>
                  </a:lnTo>
                  <a:lnTo>
                    <a:pt x="36" y="134"/>
                  </a:lnTo>
                  <a:lnTo>
                    <a:pt x="37" y="150"/>
                  </a:lnTo>
                  <a:lnTo>
                    <a:pt x="37" y="150"/>
                  </a:lnTo>
                  <a:lnTo>
                    <a:pt x="38" y="174"/>
                  </a:lnTo>
                  <a:lnTo>
                    <a:pt x="38" y="174"/>
                  </a:lnTo>
                  <a:lnTo>
                    <a:pt x="40" y="200"/>
                  </a:lnTo>
                  <a:lnTo>
                    <a:pt x="41" y="224"/>
                  </a:lnTo>
                  <a:lnTo>
                    <a:pt x="41" y="224"/>
                  </a:lnTo>
                  <a:lnTo>
                    <a:pt x="41" y="246"/>
                  </a:lnTo>
                  <a:lnTo>
                    <a:pt x="43" y="270"/>
                  </a:lnTo>
                  <a:lnTo>
                    <a:pt x="43" y="270"/>
                  </a:lnTo>
                  <a:lnTo>
                    <a:pt x="45" y="282"/>
                  </a:lnTo>
                  <a:lnTo>
                    <a:pt x="50" y="292"/>
                  </a:lnTo>
                  <a:lnTo>
                    <a:pt x="55" y="301"/>
                  </a:lnTo>
                  <a:lnTo>
                    <a:pt x="63" y="310"/>
                  </a:lnTo>
                  <a:lnTo>
                    <a:pt x="71" y="316"/>
                  </a:lnTo>
                  <a:lnTo>
                    <a:pt x="82" y="320"/>
                  </a:lnTo>
                  <a:lnTo>
                    <a:pt x="93" y="323"/>
                  </a:lnTo>
                  <a:lnTo>
                    <a:pt x="105" y="324"/>
                  </a:lnTo>
                  <a:lnTo>
                    <a:pt x="105" y="324"/>
                  </a:lnTo>
                  <a:lnTo>
                    <a:pt x="115" y="323"/>
                  </a:lnTo>
                  <a:lnTo>
                    <a:pt x="125" y="322"/>
                  </a:lnTo>
                  <a:lnTo>
                    <a:pt x="135" y="319"/>
                  </a:lnTo>
                  <a:lnTo>
                    <a:pt x="145" y="316"/>
                  </a:lnTo>
                  <a:lnTo>
                    <a:pt x="145" y="316"/>
                  </a:lnTo>
                  <a:lnTo>
                    <a:pt x="151" y="313"/>
                  </a:lnTo>
                  <a:lnTo>
                    <a:pt x="156" y="308"/>
                  </a:lnTo>
                  <a:lnTo>
                    <a:pt x="161" y="304"/>
                  </a:lnTo>
                  <a:lnTo>
                    <a:pt x="165" y="299"/>
                  </a:lnTo>
                  <a:lnTo>
                    <a:pt x="168" y="294"/>
                  </a:lnTo>
                  <a:lnTo>
                    <a:pt x="172" y="289"/>
                  </a:lnTo>
                  <a:lnTo>
                    <a:pt x="175" y="277"/>
                  </a:lnTo>
                  <a:lnTo>
                    <a:pt x="177" y="264"/>
                  </a:lnTo>
                  <a:lnTo>
                    <a:pt x="178" y="251"/>
                  </a:lnTo>
                  <a:lnTo>
                    <a:pt x="177" y="224"/>
                  </a:lnTo>
                  <a:lnTo>
                    <a:pt x="177" y="224"/>
                  </a:lnTo>
                  <a:lnTo>
                    <a:pt x="176" y="207"/>
                  </a:lnTo>
                  <a:lnTo>
                    <a:pt x="175" y="193"/>
                  </a:lnTo>
                  <a:lnTo>
                    <a:pt x="177" y="178"/>
                  </a:lnTo>
                  <a:lnTo>
                    <a:pt x="178" y="172"/>
                  </a:lnTo>
                  <a:lnTo>
                    <a:pt x="180" y="166"/>
                  </a:lnTo>
                  <a:lnTo>
                    <a:pt x="180" y="165"/>
                  </a:lnTo>
                  <a:lnTo>
                    <a:pt x="180" y="164"/>
                  </a:lnTo>
                  <a:lnTo>
                    <a:pt x="181" y="158"/>
                  </a:lnTo>
                  <a:lnTo>
                    <a:pt x="181" y="158"/>
                  </a:lnTo>
                  <a:lnTo>
                    <a:pt x="181" y="144"/>
                  </a:lnTo>
                  <a:lnTo>
                    <a:pt x="180" y="131"/>
                  </a:lnTo>
                  <a:lnTo>
                    <a:pt x="180" y="131"/>
                  </a:lnTo>
                  <a:lnTo>
                    <a:pt x="179" y="120"/>
                  </a:lnTo>
                  <a:lnTo>
                    <a:pt x="177" y="111"/>
                  </a:lnTo>
                  <a:lnTo>
                    <a:pt x="170" y="95"/>
                  </a:lnTo>
                  <a:lnTo>
                    <a:pt x="170" y="95"/>
                  </a:lnTo>
                  <a:lnTo>
                    <a:pt x="165" y="78"/>
                  </a:lnTo>
                  <a:lnTo>
                    <a:pt x="165" y="78"/>
                  </a:lnTo>
                  <a:lnTo>
                    <a:pt x="163" y="71"/>
                  </a:lnTo>
                  <a:lnTo>
                    <a:pt x="160" y="66"/>
                  </a:lnTo>
                  <a:lnTo>
                    <a:pt x="157" y="61"/>
                  </a:lnTo>
                  <a:lnTo>
                    <a:pt x="154" y="55"/>
                  </a:lnTo>
                  <a:lnTo>
                    <a:pt x="147" y="48"/>
                  </a:lnTo>
                  <a:lnTo>
                    <a:pt x="139" y="43"/>
                  </a:lnTo>
                  <a:lnTo>
                    <a:pt x="131" y="40"/>
                  </a:lnTo>
                  <a:lnTo>
                    <a:pt x="122" y="38"/>
                  </a:lnTo>
                  <a:lnTo>
                    <a:pt x="114" y="37"/>
                  </a:lnTo>
                  <a:lnTo>
                    <a:pt x="105" y="37"/>
                  </a:lnTo>
                  <a:lnTo>
                    <a:pt x="10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4" name="chenying0907 710"/>
            <p:cNvSpPr>
              <a:spLocks/>
            </p:cNvSpPr>
            <p:nvPr/>
          </p:nvSpPr>
          <p:spPr bwMode="auto">
            <a:xfrm>
              <a:off x="4411663" y="4117975"/>
              <a:ext cx="280988" cy="26988"/>
            </a:xfrm>
            <a:custGeom>
              <a:avLst/>
              <a:gdLst/>
              <a:ahLst/>
              <a:cxnLst>
                <a:cxn ang="0">
                  <a:pos x="512" y="50"/>
                </a:cxn>
                <a:cxn ang="0">
                  <a:pos x="507" y="49"/>
                </a:cxn>
                <a:cxn ang="0">
                  <a:pos x="450" y="43"/>
                </a:cxn>
                <a:cxn ang="0">
                  <a:pos x="380" y="40"/>
                </a:cxn>
                <a:cxn ang="0">
                  <a:pos x="315" y="42"/>
                </a:cxn>
                <a:cxn ang="0">
                  <a:pos x="253" y="43"/>
                </a:cxn>
                <a:cxn ang="0">
                  <a:pos x="193" y="42"/>
                </a:cxn>
                <a:cxn ang="0">
                  <a:pos x="136" y="40"/>
                </a:cxn>
                <a:cxn ang="0">
                  <a:pos x="18" y="38"/>
                </a:cxn>
                <a:cxn ang="0">
                  <a:pos x="14" y="37"/>
                </a:cxn>
                <a:cxn ang="0">
                  <a:pos x="7" y="34"/>
                </a:cxn>
                <a:cxn ang="0">
                  <a:pos x="2" y="28"/>
                </a:cxn>
                <a:cxn ang="0">
                  <a:pos x="0" y="20"/>
                </a:cxn>
                <a:cxn ang="0">
                  <a:pos x="1" y="14"/>
                </a:cxn>
                <a:cxn ang="0">
                  <a:pos x="4" y="7"/>
                </a:cxn>
                <a:cxn ang="0">
                  <a:pos x="10" y="2"/>
                </a:cxn>
                <a:cxn ang="0">
                  <a:pos x="18" y="0"/>
                </a:cxn>
                <a:cxn ang="0">
                  <a:pos x="82" y="1"/>
                </a:cxn>
                <a:cxn ang="0">
                  <a:pos x="145" y="2"/>
                </a:cxn>
                <a:cxn ang="0">
                  <a:pos x="273" y="4"/>
                </a:cxn>
                <a:cxn ang="0">
                  <a:pos x="322" y="4"/>
                </a:cxn>
                <a:cxn ang="0">
                  <a:pos x="324" y="4"/>
                </a:cxn>
                <a:cxn ang="0">
                  <a:pos x="375" y="3"/>
                </a:cxn>
                <a:cxn ang="0">
                  <a:pos x="444" y="5"/>
                </a:cxn>
                <a:cxn ang="0">
                  <a:pos x="500" y="11"/>
                </a:cxn>
                <a:cxn ang="0">
                  <a:pos x="520" y="14"/>
                </a:cxn>
                <a:cxn ang="0">
                  <a:pos x="526" y="16"/>
                </a:cxn>
                <a:cxn ang="0">
                  <a:pos x="530" y="20"/>
                </a:cxn>
                <a:cxn ang="0">
                  <a:pos x="532" y="29"/>
                </a:cxn>
                <a:cxn ang="0">
                  <a:pos x="531" y="32"/>
                </a:cxn>
                <a:cxn ang="0">
                  <a:pos x="528" y="39"/>
                </a:cxn>
                <a:cxn ang="0">
                  <a:pos x="523" y="46"/>
                </a:cxn>
                <a:cxn ang="0">
                  <a:pos x="516" y="49"/>
                </a:cxn>
                <a:cxn ang="0">
                  <a:pos x="512" y="50"/>
                </a:cxn>
              </a:cxnLst>
              <a:rect l="0" t="0" r="r" b="b"/>
              <a:pathLst>
                <a:path w="532" h="50">
                  <a:moveTo>
                    <a:pt x="512" y="50"/>
                  </a:moveTo>
                  <a:lnTo>
                    <a:pt x="512" y="50"/>
                  </a:lnTo>
                  <a:lnTo>
                    <a:pt x="507" y="49"/>
                  </a:lnTo>
                  <a:lnTo>
                    <a:pt x="507" y="49"/>
                  </a:lnTo>
                  <a:lnTo>
                    <a:pt x="480" y="46"/>
                  </a:lnTo>
                  <a:lnTo>
                    <a:pt x="450" y="43"/>
                  </a:lnTo>
                  <a:lnTo>
                    <a:pt x="418" y="40"/>
                  </a:lnTo>
                  <a:lnTo>
                    <a:pt x="380" y="40"/>
                  </a:lnTo>
                  <a:lnTo>
                    <a:pt x="380" y="40"/>
                  </a:lnTo>
                  <a:lnTo>
                    <a:pt x="315" y="42"/>
                  </a:lnTo>
                  <a:lnTo>
                    <a:pt x="315" y="42"/>
                  </a:lnTo>
                  <a:lnTo>
                    <a:pt x="253" y="43"/>
                  </a:lnTo>
                  <a:lnTo>
                    <a:pt x="253" y="43"/>
                  </a:lnTo>
                  <a:lnTo>
                    <a:pt x="193" y="42"/>
                  </a:lnTo>
                  <a:lnTo>
                    <a:pt x="136" y="40"/>
                  </a:lnTo>
                  <a:lnTo>
                    <a:pt x="136" y="40"/>
                  </a:lnTo>
                  <a:lnTo>
                    <a:pt x="77" y="38"/>
                  </a:lnTo>
                  <a:lnTo>
                    <a:pt x="18" y="38"/>
                  </a:lnTo>
                  <a:lnTo>
                    <a:pt x="18" y="38"/>
                  </a:lnTo>
                  <a:lnTo>
                    <a:pt x="14" y="37"/>
                  </a:lnTo>
                  <a:lnTo>
                    <a:pt x="10" y="36"/>
                  </a:lnTo>
                  <a:lnTo>
                    <a:pt x="7" y="34"/>
                  </a:lnTo>
                  <a:lnTo>
                    <a:pt x="4" y="31"/>
                  </a:lnTo>
                  <a:lnTo>
                    <a:pt x="2" y="28"/>
                  </a:lnTo>
                  <a:lnTo>
                    <a:pt x="1" y="25"/>
                  </a:lnTo>
                  <a:lnTo>
                    <a:pt x="0" y="20"/>
                  </a:lnTo>
                  <a:lnTo>
                    <a:pt x="0" y="20"/>
                  </a:lnTo>
                  <a:lnTo>
                    <a:pt x="1" y="14"/>
                  </a:lnTo>
                  <a:lnTo>
                    <a:pt x="2" y="11"/>
                  </a:lnTo>
                  <a:lnTo>
                    <a:pt x="4" y="7"/>
                  </a:lnTo>
                  <a:lnTo>
                    <a:pt x="7" y="4"/>
                  </a:lnTo>
                  <a:lnTo>
                    <a:pt x="10" y="2"/>
                  </a:lnTo>
                  <a:lnTo>
                    <a:pt x="14" y="1"/>
                  </a:lnTo>
                  <a:lnTo>
                    <a:pt x="18" y="0"/>
                  </a:lnTo>
                  <a:lnTo>
                    <a:pt x="18" y="0"/>
                  </a:lnTo>
                  <a:lnTo>
                    <a:pt x="82" y="1"/>
                  </a:lnTo>
                  <a:lnTo>
                    <a:pt x="145" y="2"/>
                  </a:lnTo>
                  <a:lnTo>
                    <a:pt x="145" y="2"/>
                  </a:lnTo>
                  <a:lnTo>
                    <a:pt x="209" y="4"/>
                  </a:lnTo>
                  <a:lnTo>
                    <a:pt x="273" y="4"/>
                  </a:lnTo>
                  <a:lnTo>
                    <a:pt x="273" y="4"/>
                  </a:lnTo>
                  <a:lnTo>
                    <a:pt x="322" y="4"/>
                  </a:lnTo>
                  <a:lnTo>
                    <a:pt x="324" y="4"/>
                  </a:lnTo>
                  <a:lnTo>
                    <a:pt x="324" y="4"/>
                  </a:lnTo>
                  <a:lnTo>
                    <a:pt x="375" y="3"/>
                  </a:lnTo>
                  <a:lnTo>
                    <a:pt x="375" y="3"/>
                  </a:lnTo>
                  <a:lnTo>
                    <a:pt x="409" y="4"/>
                  </a:lnTo>
                  <a:lnTo>
                    <a:pt x="444" y="5"/>
                  </a:lnTo>
                  <a:lnTo>
                    <a:pt x="482" y="8"/>
                  </a:lnTo>
                  <a:lnTo>
                    <a:pt x="500" y="11"/>
                  </a:lnTo>
                  <a:lnTo>
                    <a:pt x="520" y="14"/>
                  </a:lnTo>
                  <a:lnTo>
                    <a:pt x="520" y="14"/>
                  </a:lnTo>
                  <a:lnTo>
                    <a:pt x="523" y="15"/>
                  </a:lnTo>
                  <a:lnTo>
                    <a:pt x="526" y="16"/>
                  </a:lnTo>
                  <a:lnTo>
                    <a:pt x="528" y="18"/>
                  </a:lnTo>
                  <a:lnTo>
                    <a:pt x="530" y="20"/>
                  </a:lnTo>
                  <a:lnTo>
                    <a:pt x="531" y="24"/>
                  </a:lnTo>
                  <a:lnTo>
                    <a:pt x="532" y="29"/>
                  </a:lnTo>
                  <a:lnTo>
                    <a:pt x="532" y="29"/>
                  </a:lnTo>
                  <a:lnTo>
                    <a:pt x="531" y="32"/>
                  </a:lnTo>
                  <a:lnTo>
                    <a:pt x="530" y="36"/>
                  </a:lnTo>
                  <a:lnTo>
                    <a:pt x="528" y="39"/>
                  </a:lnTo>
                  <a:lnTo>
                    <a:pt x="526" y="43"/>
                  </a:lnTo>
                  <a:lnTo>
                    <a:pt x="523" y="46"/>
                  </a:lnTo>
                  <a:lnTo>
                    <a:pt x="519" y="48"/>
                  </a:lnTo>
                  <a:lnTo>
                    <a:pt x="516" y="49"/>
                  </a:lnTo>
                  <a:lnTo>
                    <a:pt x="512" y="50"/>
                  </a:lnTo>
                  <a:lnTo>
                    <a:pt x="512"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5" name="chenying0907 711"/>
            <p:cNvSpPr>
              <a:spLocks/>
            </p:cNvSpPr>
            <p:nvPr/>
          </p:nvSpPr>
          <p:spPr bwMode="auto">
            <a:xfrm>
              <a:off x="4186238" y="4113213"/>
              <a:ext cx="747713" cy="685800"/>
            </a:xfrm>
            <a:custGeom>
              <a:avLst/>
              <a:gdLst/>
              <a:ahLst/>
              <a:cxnLst>
                <a:cxn ang="0">
                  <a:pos x="682" y="1289"/>
                </a:cxn>
                <a:cxn ang="0">
                  <a:pos x="415" y="1278"/>
                </a:cxn>
                <a:cxn ang="0">
                  <a:pos x="276" y="1269"/>
                </a:cxn>
                <a:cxn ang="0">
                  <a:pos x="208" y="1263"/>
                </a:cxn>
                <a:cxn ang="0">
                  <a:pos x="107" y="1239"/>
                </a:cxn>
                <a:cxn ang="0">
                  <a:pos x="27" y="1170"/>
                </a:cxn>
                <a:cxn ang="0">
                  <a:pos x="2" y="1053"/>
                </a:cxn>
                <a:cxn ang="0">
                  <a:pos x="6" y="932"/>
                </a:cxn>
                <a:cxn ang="0">
                  <a:pos x="16" y="703"/>
                </a:cxn>
                <a:cxn ang="0">
                  <a:pos x="2" y="616"/>
                </a:cxn>
                <a:cxn ang="0">
                  <a:pos x="7" y="298"/>
                </a:cxn>
                <a:cxn ang="0">
                  <a:pos x="6" y="194"/>
                </a:cxn>
                <a:cxn ang="0">
                  <a:pos x="10" y="87"/>
                </a:cxn>
                <a:cxn ang="0">
                  <a:pos x="58" y="21"/>
                </a:cxn>
                <a:cxn ang="0">
                  <a:pos x="175" y="0"/>
                </a:cxn>
                <a:cxn ang="0">
                  <a:pos x="259" y="6"/>
                </a:cxn>
                <a:cxn ang="0">
                  <a:pos x="262" y="32"/>
                </a:cxn>
                <a:cxn ang="0">
                  <a:pos x="236" y="39"/>
                </a:cxn>
                <a:cxn ang="0">
                  <a:pos x="120" y="43"/>
                </a:cxn>
                <a:cxn ang="0">
                  <a:pos x="52" y="85"/>
                </a:cxn>
                <a:cxn ang="0">
                  <a:pos x="39" y="183"/>
                </a:cxn>
                <a:cxn ang="0">
                  <a:pos x="42" y="275"/>
                </a:cxn>
                <a:cxn ang="0">
                  <a:pos x="40" y="312"/>
                </a:cxn>
                <a:cxn ang="0">
                  <a:pos x="47" y="637"/>
                </a:cxn>
                <a:cxn ang="0">
                  <a:pos x="50" y="835"/>
                </a:cxn>
                <a:cxn ang="0">
                  <a:pos x="43" y="1040"/>
                </a:cxn>
                <a:cxn ang="0">
                  <a:pos x="40" y="1094"/>
                </a:cxn>
                <a:cxn ang="0">
                  <a:pos x="83" y="1184"/>
                </a:cxn>
                <a:cxn ang="0">
                  <a:pos x="209" y="1227"/>
                </a:cxn>
                <a:cxn ang="0">
                  <a:pos x="255" y="1229"/>
                </a:cxn>
                <a:cxn ang="0">
                  <a:pos x="762" y="1255"/>
                </a:cxn>
                <a:cxn ang="0">
                  <a:pos x="953" y="1256"/>
                </a:cxn>
                <a:cxn ang="0">
                  <a:pos x="1163" y="1242"/>
                </a:cxn>
                <a:cxn ang="0">
                  <a:pos x="1250" y="1233"/>
                </a:cxn>
                <a:cxn ang="0">
                  <a:pos x="1322" y="1185"/>
                </a:cxn>
                <a:cxn ang="0">
                  <a:pos x="1350" y="1072"/>
                </a:cxn>
                <a:cxn ang="0">
                  <a:pos x="1364" y="807"/>
                </a:cxn>
                <a:cxn ang="0">
                  <a:pos x="1377" y="691"/>
                </a:cxn>
                <a:cxn ang="0">
                  <a:pos x="1367" y="465"/>
                </a:cxn>
                <a:cxn ang="0">
                  <a:pos x="1368" y="236"/>
                </a:cxn>
                <a:cxn ang="0">
                  <a:pos x="1354" y="108"/>
                </a:cxn>
                <a:cxn ang="0">
                  <a:pos x="1289" y="62"/>
                </a:cxn>
                <a:cxn ang="0">
                  <a:pos x="1158" y="54"/>
                </a:cxn>
                <a:cxn ang="0">
                  <a:pos x="1140" y="36"/>
                </a:cxn>
                <a:cxn ang="0">
                  <a:pos x="1158" y="16"/>
                </a:cxn>
                <a:cxn ang="0">
                  <a:pos x="1303" y="28"/>
                </a:cxn>
                <a:cxn ang="0">
                  <a:pos x="1369" y="68"/>
                </a:cxn>
                <a:cxn ang="0">
                  <a:pos x="1403" y="154"/>
                </a:cxn>
                <a:cxn ang="0">
                  <a:pos x="1402" y="301"/>
                </a:cxn>
                <a:cxn ang="0">
                  <a:pos x="1411" y="702"/>
                </a:cxn>
                <a:cxn ang="0">
                  <a:pos x="1391" y="917"/>
                </a:cxn>
                <a:cxn ang="0">
                  <a:pos x="1380" y="1135"/>
                </a:cxn>
                <a:cxn ang="0">
                  <a:pos x="1337" y="1230"/>
                </a:cxn>
                <a:cxn ang="0">
                  <a:pos x="1233" y="1276"/>
                </a:cxn>
                <a:cxn ang="0">
                  <a:pos x="1128" y="1279"/>
                </a:cxn>
                <a:cxn ang="0">
                  <a:pos x="890" y="1294"/>
                </a:cxn>
              </a:cxnLst>
              <a:rect l="0" t="0" r="r" b="b"/>
              <a:pathLst>
                <a:path w="1414" h="1294">
                  <a:moveTo>
                    <a:pt x="890" y="1294"/>
                  </a:moveTo>
                  <a:lnTo>
                    <a:pt x="890" y="1294"/>
                  </a:lnTo>
                  <a:lnTo>
                    <a:pt x="839" y="1294"/>
                  </a:lnTo>
                  <a:lnTo>
                    <a:pt x="790" y="1292"/>
                  </a:lnTo>
                  <a:lnTo>
                    <a:pt x="790" y="1292"/>
                  </a:lnTo>
                  <a:lnTo>
                    <a:pt x="713" y="1290"/>
                  </a:lnTo>
                  <a:lnTo>
                    <a:pt x="713" y="1290"/>
                  </a:lnTo>
                  <a:lnTo>
                    <a:pt x="682" y="1289"/>
                  </a:lnTo>
                  <a:lnTo>
                    <a:pt x="651" y="1288"/>
                  </a:lnTo>
                  <a:lnTo>
                    <a:pt x="591" y="1284"/>
                  </a:lnTo>
                  <a:lnTo>
                    <a:pt x="591" y="1284"/>
                  </a:lnTo>
                  <a:lnTo>
                    <a:pt x="519" y="1280"/>
                  </a:lnTo>
                  <a:lnTo>
                    <a:pt x="484" y="1279"/>
                  </a:lnTo>
                  <a:lnTo>
                    <a:pt x="448" y="1279"/>
                  </a:lnTo>
                  <a:lnTo>
                    <a:pt x="448" y="1279"/>
                  </a:lnTo>
                  <a:lnTo>
                    <a:pt x="415" y="1278"/>
                  </a:lnTo>
                  <a:lnTo>
                    <a:pt x="383" y="1276"/>
                  </a:lnTo>
                  <a:lnTo>
                    <a:pt x="319" y="1271"/>
                  </a:lnTo>
                  <a:lnTo>
                    <a:pt x="316" y="1270"/>
                  </a:lnTo>
                  <a:lnTo>
                    <a:pt x="316" y="1270"/>
                  </a:lnTo>
                  <a:lnTo>
                    <a:pt x="281" y="1268"/>
                  </a:lnTo>
                  <a:lnTo>
                    <a:pt x="278" y="1268"/>
                  </a:lnTo>
                  <a:lnTo>
                    <a:pt x="276" y="1269"/>
                  </a:lnTo>
                  <a:lnTo>
                    <a:pt x="276" y="1269"/>
                  </a:lnTo>
                  <a:lnTo>
                    <a:pt x="272" y="1270"/>
                  </a:lnTo>
                  <a:lnTo>
                    <a:pt x="268" y="1270"/>
                  </a:lnTo>
                  <a:lnTo>
                    <a:pt x="268" y="1270"/>
                  </a:lnTo>
                  <a:lnTo>
                    <a:pt x="263" y="1269"/>
                  </a:lnTo>
                  <a:lnTo>
                    <a:pt x="263" y="1269"/>
                  </a:lnTo>
                  <a:lnTo>
                    <a:pt x="250" y="1267"/>
                  </a:lnTo>
                  <a:lnTo>
                    <a:pt x="235" y="1265"/>
                  </a:lnTo>
                  <a:lnTo>
                    <a:pt x="208" y="1263"/>
                  </a:lnTo>
                  <a:lnTo>
                    <a:pt x="208" y="1263"/>
                  </a:lnTo>
                  <a:lnTo>
                    <a:pt x="193" y="1262"/>
                  </a:lnTo>
                  <a:lnTo>
                    <a:pt x="177" y="1261"/>
                  </a:lnTo>
                  <a:lnTo>
                    <a:pt x="162" y="1258"/>
                  </a:lnTo>
                  <a:lnTo>
                    <a:pt x="147" y="1255"/>
                  </a:lnTo>
                  <a:lnTo>
                    <a:pt x="147" y="1255"/>
                  </a:lnTo>
                  <a:lnTo>
                    <a:pt x="121" y="1246"/>
                  </a:lnTo>
                  <a:lnTo>
                    <a:pt x="107" y="1239"/>
                  </a:lnTo>
                  <a:lnTo>
                    <a:pt x="94" y="1234"/>
                  </a:lnTo>
                  <a:lnTo>
                    <a:pt x="81" y="1227"/>
                  </a:lnTo>
                  <a:lnTo>
                    <a:pt x="70" y="1220"/>
                  </a:lnTo>
                  <a:lnTo>
                    <a:pt x="59" y="1212"/>
                  </a:lnTo>
                  <a:lnTo>
                    <a:pt x="49" y="1202"/>
                  </a:lnTo>
                  <a:lnTo>
                    <a:pt x="49" y="1202"/>
                  </a:lnTo>
                  <a:lnTo>
                    <a:pt x="37" y="1187"/>
                  </a:lnTo>
                  <a:lnTo>
                    <a:pt x="27" y="1170"/>
                  </a:lnTo>
                  <a:lnTo>
                    <a:pt x="17" y="1153"/>
                  </a:lnTo>
                  <a:lnTo>
                    <a:pt x="10" y="1135"/>
                  </a:lnTo>
                  <a:lnTo>
                    <a:pt x="5" y="1117"/>
                  </a:lnTo>
                  <a:lnTo>
                    <a:pt x="2" y="1097"/>
                  </a:lnTo>
                  <a:lnTo>
                    <a:pt x="0" y="1077"/>
                  </a:lnTo>
                  <a:lnTo>
                    <a:pt x="1" y="1058"/>
                  </a:lnTo>
                  <a:lnTo>
                    <a:pt x="1" y="1058"/>
                  </a:lnTo>
                  <a:lnTo>
                    <a:pt x="2" y="1053"/>
                  </a:lnTo>
                  <a:lnTo>
                    <a:pt x="4" y="1047"/>
                  </a:lnTo>
                  <a:lnTo>
                    <a:pt x="6" y="1045"/>
                  </a:lnTo>
                  <a:lnTo>
                    <a:pt x="6" y="1042"/>
                  </a:lnTo>
                  <a:lnTo>
                    <a:pt x="6" y="1042"/>
                  </a:lnTo>
                  <a:lnTo>
                    <a:pt x="6" y="1012"/>
                  </a:lnTo>
                  <a:lnTo>
                    <a:pt x="6" y="982"/>
                  </a:lnTo>
                  <a:lnTo>
                    <a:pt x="6" y="982"/>
                  </a:lnTo>
                  <a:lnTo>
                    <a:pt x="6" y="932"/>
                  </a:lnTo>
                  <a:lnTo>
                    <a:pt x="7" y="907"/>
                  </a:lnTo>
                  <a:lnTo>
                    <a:pt x="9" y="882"/>
                  </a:lnTo>
                  <a:lnTo>
                    <a:pt x="9" y="882"/>
                  </a:lnTo>
                  <a:lnTo>
                    <a:pt x="14" y="839"/>
                  </a:lnTo>
                  <a:lnTo>
                    <a:pt x="16" y="794"/>
                  </a:lnTo>
                  <a:lnTo>
                    <a:pt x="17" y="750"/>
                  </a:lnTo>
                  <a:lnTo>
                    <a:pt x="16" y="703"/>
                  </a:lnTo>
                  <a:lnTo>
                    <a:pt x="16" y="703"/>
                  </a:lnTo>
                  <a:lnTo>
                    <a:pt x="16" y="691"/>
                  </a:lnTo>
                  <a:lnTo>
                    <a:pt x="14" y="679"/>
                  </a:lnTo>
                  <a:lnTo>
                    <a:pt x="9" y="655"/>
                  </a:lnTo>
                  <a:lnTo>
                    <a:pt x="9" y="655"/>
                  </a:lnTo>
                  <a:lnTo>
                    <a:pt x="5" y="635"/>
                  </a:lnTo>
                  <a:lnTo>
                    <a:pt x="3" y="626"/>
                  </a:lnTo>
                  <a:lnTo>
                    <a:pt x="2" y="616"/>
                  </a:lnTo>
                  <a:lnTo>
                    <a:pt x="2" y="616"/>
                  </a:lnTo>
                  <a:lnTo>
                    <a:pt x="1" y="579"/>
                  </a:lnTo>
                  <a:lnTo>
                    <a:pt x="1" y="543"/>
                  </a:lnTo>
                  <a:lnTo>
                    <a:pt x="1" y="320"/>
                  </a:lnTo>
                  <a:lnTo>
                    <a:pt x="1" y="320"/>
                  </a:lnTo>
                  <a:lnTo>
                    <a:pt x="2" y="314"/>
                  </a:lnTo>
                  <a:lnTo>
                    <a:pt x="5" y="309"/>
                  </a:lnTo>
                  <a:lnTo>
                    <a:pt x="8" y="304"/>
                  </a:lnTo>
                  <a:lnTo>
                    <a:pt x="7" y="298"/>
                  </a:lnTo>
                  <a:lnTo>
                    <a:pt x="7" y="298"/>
                  </a:lnTo>
                  <a:lnTo>
                    <a:pt x="5" y="291"/>
                  </a:lnTo>
                  <a:lnTo>
                    <a:pt x="5" y="284"/>
                  </a:lnTo>
                  <a:lnTo>
                    <a:pt x="6" y="266"/>
                  </a:lnTo>
                  <a:lnTo>
                    <a:pt x="6" y="266"/>
                  </a:lnTo>
                  <a:lnTo>
                    <a:pt x="8" y="245"/>
                  </a:lnTo>
                  <a:lnTo>
                    <a:pt x="8" y="220"/>
                  </a:lnTo>
                  <a:lnTo>
                    <a:pt x="6" y="194"/>
                  </a:lnTo>
                  <a:lnTo>
                    <a:pt x="3" y="170"/>
                  </a:lnTo>
                  <a:lnTo>
                    <a:pt x="3" y="170"/>
                  </a:lnTo>
                  <a:lnTo>
                    <a:pt x="1" y="156"/>
                  </a:lnTo>
                  <a:lnTo>
                    <a:pt x="0" y="142"/>
                  </a:lnTo>
                  <a:lnTo>
                    <a:pt x="1" y="129"/>
                  </a:lnTo>
                  <a:lnTo>
                    <a:pt x="2" y="116"/>
                  </a:lnTo>
                  <a:lnTo>
                    <a:pt x="6" y="101"/>
                  </a:lnTo>
                  <a:lnTo>
                    <a:pt x="10" y="87"/>
                  </a:lnTo>
                  <a:lnTo>
                    <a:pt x="16" y="71"/>
                  </a:lnTo>
                  <a:lnTo>
                    <a:pt x="23" y="55"/>
                  </a:lnTo>
                  <a:lnTo>
                    <a:pt x="23" y="55"/>
                  </a:lnTo>
                  <a:lnTo>
                    <a:pt x="29" y="46"/>
                  </a:lnTo>
                  <a:lnTo>
                    <a:pt x="35" y="38"/>
                  </a:lnTo>
                  <a:lnTo>
                    <a:pt x="41" y="32"/>
                  </a:lnTo>
                  <a:lnTo>
                    <a:pt x="49" y="26"/>
                  </a:lnTo>
                  <a:lnTo>
                    <a:pt x="58" y="21"/>
                  </a:lnTo>
                  <a:lnTo>
                    <a:pt x="67" y="15"/>
                  </a:lnTo>
                  <a:lnTo>
                    <a:pt x="76" y="12"/>
                  </a:lnTo>
                  <a:lnTo>
                    <a:pt x="86" y="9"/>
                  </a:lnTo>
                  <a:lnTo>
                    <a:pt x="108" y="4"/>
                  </a:lnTo>
                  <a:lnTo>
                    <a:pt x="131" y="1"/>
                  </a:lnTo>
                  <a:lnTo>
                    <a:pt x="154" y="0"/>
                  </a:lnTo>
                  <a:lnTo>
                    <a:pt x="175" y="0"/>
                  </a:lnTo>
                  <a:lnTo>
                    <a:pt x="175" y="0"/>
                  </a:lnTo>
                  <a:lnTo>
                    <a:pt x="216" y="0"/>
                  </a:lnTo>
                  <a:lnTo>
                    <a:pt x="216" y="0"/>
                  </a:lnTo>
                  <a:lnTo>
                    <a:pt x="246" y="1"/>
                  </a:lnTo>
                  <a:lnTo>
                    <a:pt x="246" y="1"/>
                  </a:lnTo>
                  <a:lnTo>
                    <a:pt x="249" y="1"/>
                  </a:lnTo>
                  <a:lnTo>
                    <a:pt x="253" y="2"/>
                  </a:lnTo>
                  <a:lnTo>
                    <a:pt x="256" y="4"/>
                  </a:lnTo>
                  <a:lnTo>
                    <a:pt x="259" y="6"/>
                  </a:lnTo>
                  <a:lnTo>
                    <a:pt x="261" y="9"/>
                  </a:lnTo>
                  <a:lnTo>
                    <a:pt x="263" y="12"/>
                  </a:lnTo>
                  <a:lnTo>
                    <a:pt x="264" y="15"/>
                  </a:lnTo>
                  <a:lnTo>
                    <a:pt x="264" y="20"/>
                  </a:lnTo>
                  <a:lnTo>
                    <a:pt x="264" y="24"/>
                  </a:lnTo>
                  <a:lnTo>
                    <a:pt x="264" y="24"/>
                  </a:lnTo>
                  <a:lnTo>
                    <a:pt x="264" y="28"/>
                  </a:lnTo>
                  <a:lnTo>
                    <a:pt x="262" y="32"/>
                  </a:lnTo>
                  <a:lnTo>
                    <a:pt x="261" y="35"/>
                  </a:lnTo>
                  <a:lnTo>
                    <a:pt x="258" y="37"/>
                  </a:lnTo>
                  <a:lnTo>
                    <a:pt x="255" y="39"/>
                  </a:lnTo>
                  <a:lnTo>
                    <a:pt x="252" y="40"/>
                  </a:lnTo>
                  <a:lnTo>
                    <a:pt x="246" y="41"/>
                  </a:lnTo>
                  <a:lnTo>
                    <a:pt x="246" y="41"/>
                  </a:lnTo>
                  <a:lnTo>
                    <a:pt x="240" y="41"/>
                  </a:lnTo>
                  <a:lnTo>
                    <a:pt x="236" y="39"/>
                  </a:lnTo>
                  <a:lnTo>
                    <a:pt x="234" y="38"/>
                  </a:lnTo>
                  <a:lnTo>
                    <a:pt x="219" y="38"/>
                  </a:lnTo>
                  <a:lnTo>
                    <a:pt x="219" y="38"/>
                  </a:lnTo>
                  <a:lnTo>
                    <a:pt x="185" y="37"/>
                  </a:lnTo>
                  <a:lnTo>
                    <a:pt x="185" y="37"/>
                  </a:lnTo>
                  <a:lnTo>
                    <a:pt x="163" y="38"/>
                  </a:lnTo>
                  <a:lnTo>
                    <a:pt x="140" y="39"/>
                  </a:lnTo>
                  <a:lnTo>
                    <a:pt x="120" y="43"/>
                  </a:lnTo>
                  <a:lnTo>
                    <a:pt x="109" y="45"/>
                  </a:lnTo>
                  <a:lnTo>
                    <a:pt x="99" y="48"/>
                  </a:lnTo>
                  <a:lnTo>
                    <a:pt x="90" y="53"/>
                  </a:lnTo>
                  <a:lnTo>
                    <a:pt x="81" y="57"/>
                  </a:lnTo>
                  <a:lnTo>
                    <a:pt x="73" y="63"/>
                  </a:lnTo>
                  <a:lnTo>
                    <a:pt x="66" y="69"/>
                  </a:lnTo>
                  <a:lnTo>
                    <a:pt x="59" y="76"/>
                  </a:lnTo>
                  <a:lnTo>
                    <a:pt x="52" y="85"/>
                  </a:lnTo>
                  <a:lnTo>
                    <a:pt x="47" y="94"/>
                  </a:lnTo>
                  <a:lnTo>
                    <a:pt x="43" y="104"/>
                  </a:lnTo>
                  <a:lnTo>
                    <a:pt x="43" y="104"/>
                  </a:lnTo>
                  <a:lnTo>
                    <a:pt x="40" y="117"/>
                  </a:lnTo>
                  <a:lnTo>
                    <a:pt x="38" y="129"/>
                  </a:lnTo>
                  <a:lnTo>
                    <a:pt x="37" y="142"/>
                  </a:lnTo>
                  <a:lnTo>
                    <a:pt x="37" y="156"/>
                  </a:lnTo>
                  <a:lnTo>
                    <a:pt x="39" y="183"/>
                  </a:lnTo>
                  <a:lnTo>
                    <a:pt x="41" y="209"/>
                  </a:lnTo>
                  <a:lnTo>
                    <a:pt x="43" y="221"/>
                  </a:lnTo>
                  <a:lnTo>
                    <a:pt x="43" y="221"/>
                  </a:lnTo>
                  <a:lnTo>
                    <a:pt x="45" y="243"/>
                  </a:lnTo>
                  <a:lnTo>
                    <a:pt x="45" y="253"/>
                  </a:lnTo>
                  <a:lnTo>
                    <a:pt x="44" y="264"/>
                  </a:lnTo>
                  <a:lnTo>
                    <a:pt x="44" y="264"/>
                  </a:lnTo>
                  <a:lnTo>
                    <a:pt x="42" y="275"/>
                  </a:lnTo>
                  <a:lnTo>
                    <a:pt x="42" y="286"/>
                  </a:lnTo>
                  <a:lnTo>
                    <a:pt x="42" y="288"/>
                  </a:lnTo>
                  <a:lnTo>
                    <a:pt x="43" y="290"/>
                  </a:lnTo>
                  <a:lnTo>
                    <a:pt x="43" y="290"/>
                  </a:lnTo>
                  <a:lnTo>
                    <a:pt x="45" y="295"/>
                  </a:lnTo>
                  <a:lnTo>
                    <a:pt x="45" y="302"/>
                  </a:lnTo>
                  <a:lnTo>
                    <a:pt x="44" y="307"/>
                  </a:lnTo>
                  <a:lnTo>
                    <a:pt x="40" y="312"/>
                  </a:lnTo>
                  <a:lnTo>
                    <a:pt x="38" y="315"/>
                  </a:lnTo>
                  <a:lnTo>
                    <a:pt x="38" y="319"/>
                  </a:lnTo>
                  <a:lnTo>
                    <a:pt x="38" y="320"/>
                  </a:lnTo>
                  <a:lnTo>
                    <a:pt x="38" y="531"/>
                  </a:lnTo>
                  <a:lnTo>
                    <a:pt x="38" y="531"/>
                  </a:lnTo>
                  <a:lnTo>
                    <a:pt x="39" y="558"/>
                  </a:lnTo>
                  <a:lnTo>
                    <a:pt x="41" y="586"/>
                  </a:lnTo>
                  <a:lnTo>
                    <a:pt x="47" y="637"/>
                  </a:lnTo>
                  <a:lnTo>
                    <a:pt x="47" y="637"/>
                  </a:lnTo>
                  <a:lnTo>
                    <a:pt x="51" y="671"/>
                  </a:lnTo>
                  <a:lnTo>
                    <a:pt x="54" y="704"/>
                  </a:lnTo>
                  <a:lnTo>
                    <a:pt x="54" y="704"/>
                  </a:lnTo>
                  <a:lnTo>
                    <a:pt x="56" y="737"/>
                  </a:lnTo>
                  <a:lnTo>
                    <a:pt x="56" y="771"/>
                  </a:lnTo>
                  <a:lnTo>
                    <a:pt x="53" y="801"/>
                  </a:lnTo>
                  <a:lnTo>
                    <a:pt x="50" y="835"/>
                  </a:lnTo>
                  <a:lnTo>
                    <a:pt x="50" y="835"/>
                  </a:lnTo>
                  <a:lnTo>
                    <a:pt x="47" y="881"/>
                  </a:lnTo>
                  <a:lnTo>
                    <a:pt x="47" y="881"/>
                  </a:lnTo>
                  <a:lnTo>
                    <a:pt x="45" y="924"/>
                  </a:lnTo>
                  <a:lnTo>
                    <a:pt x="45" y="968"/>
                  </a:lnTo>
                  <a:lnTo>
                    <a:pt x="45" y="968"/>
                  </a:lnTo>
                  <a:lnTo>
                    <a:pt x="44" y="1015"/>
                  </a:lnTo>
                  <a:lnTo>
                    <a:pt x="43" y="1040"/>
                  </a:lnTo>
                  <a:lnTo>
                    <a:pt x="42" y="1064"/>
                  </a:lnTo>
                  <a:lnTo>
                    <a:pt x="42" y="1064"/>
                  </a:lnTo>
                  <a:lnTo>
                    <a:pt x="41" y="1068"/>
                  </a:lnTo>
                  <a:lnTo>
                    <a:pt x="39" y="1073"/>
                  </a:lnTo>
                  <a:lnTo>
                    <a:pt x="38" y="1075"/>
                  </a:lnTo>
                  <a:lnTo>
                    <a:pt x="38" y="1078"/>
                  </a:lnTo>
                  <a:lnTo>
                    <a:pt x="38" y="1078"/>
                  </a:lnTo>
                  <a:lnTo>
                    <a:pt x="40" y="1094"/>
                  </a:lnTo>
                  <a:lnTo>
                    <a:pt x="43" y="1108"/>
                  </a:lnTo>
                  <a:lnTo>
                    <a:pt x="47" y="1123"/>
                  </a:lnTo>
                  <a:lnTo>
                    <a:pt x="52" y="1136"/>
                  </a:lnTo>
                  <a:lnTo>
                    <a:pt x="59" y="1150"/>
                  </a:lnTo>
                  <a:lnTo>
                    <a:pt x="66" y="1162"/>
                  </a:lnTo>
                  <a:lnTo>
                    <a:pt x="74" y="1173"/>
                  </a:lnTo>
                  <a:lnTo>
                    <a:pt x="83" y="1184"/>
                  </a:lnTo>
                  <a:lnTo>
                    <a:pt x="83" y="1184"/>
                  </a:lnTo>
                  <a:lnTo>
                    <a:pt x="89" y="1189"/>
                  </a:lnTo>
                  <a:lnTo>
                    <a:pt x="95" y="1193"/>
                  </a:lnTo>
                  <a:lnTo>
                    <a:pt x="108" y="1201"/>
                  </a:lnTo>
                  <a:lnTo>
                    <a:pt x="124" y="1208"/>
                  </a:lnTo>
                  <a:lnTo>
                    <a:pt x="139" y="1214"/>
                  </a:lnTo>
                  <a:lnTo>
                    <a:pt x="157" y="1219"/>
                  </a:lnTo>
                  <a:lnTo>
                    <a:pt x="174" y="1222"/>
                  </a:lnTo>
                  <a:lnTo>
                    <a:pt x="209" y="1227"/>
                  </a:lnTo>
                  <a:lnTo>
                    <a:pt x="209" y="1227"/>
                  </a:lnTo>
                  <a:lnTo>
                    <a:pt x="235" y="1229"/>
                  </a:lnTo>
                  <a:lnTo>
                    <a:pt x="235" y="1229"/>
                  </a:lnTo>
                  <a:lnTo>
                    <a:pt x="248" y="1230"/>
                  </a:lnTo>
                  <a:lnTo>
                    <a:pt x="249" y="1230"/>
                  </a:lnTo>
                  <a:lnTo>
                    <a:pt x="250" y="1229"/>
                  </a:lnTo>
                  <a:lnTo>
                    <a:pt x="250" y="1229"/>
                  </a:lnTo>
                  <a:lnTo>
                    <a:pt x="255" y="1229"/>
                  </a:lnTo>
                  <a:lnTo>
                    <a:pt x="257" y="1229"/>
                  </a:lnTo>
                  <a:lnTo>
                    <a:pt x="257" y="1229"/>
                  </a:lnTo>
                  <a:lnTo>
                    <a:pt x="376" y="1236"/>
                  </a:lnTo>
                  <a:lnTo>
                    <a:pt x="490" y="1243"/>
                  </a:lnTo>
                  <a:lnTo>
                    <a:pt x="603" y="1248"/>
                  </a:lnTo>
                  <a:lnTo>
                    <a:pt x="712" y="1253"/>
                  </a:lnTo>
                  <a:lnTo>
                    <a:pt x="712" y="1253"/>
                  </a:lnTo>
                  <a:lnTo>
                    <a:pt x="762" y="1255"/>
                  </a:lnTo>
                  <a:lnTo>
                    <a:pt x="764" y="1255"/>
                  </a:lnTo>
                  <a:lnTo>
                    <a:pt x="764" y="1255"/>
                  </a:lnTo>
                  <a:lnTo>
                    <a:pt x="820" y="1257"/>
                  </a:lnTo>
                  <a:lnTo>
                    <a:pt x="877" y="1258"/>
                  </a:lnTo>
                  <a:lnTo>
                    <a:pt x="877" y="1258"/>
                  </a:lnTo>
                  <a:lnTo>
                    <a:pt x="917" y="1258"/>
                  </a:lnTo>
                  <a:lnTo>
                    <a:pt x="953" y="1256"/>
                  </a:lnTo>
                  <a:lnTo>
                    <a:pt x="953" y="1256"/>
                  </a:lnTo>
                  <a:lnTo>
                    <a:pt x="1004" y="1251"/>
                  </a:lnTo>
                  <a:lnTo>
                    <a:pt x="1006" y="1251"/>
                  </a:lnTo>
                  <a:lnTo>
                    <a:pt x="1006" y="1251"/>
                  </a:lnTo>
                  <a:lnTo>
                    <a:pt x="1081" y="1244"/>
                  </a:lnTo>
                  <a:lnTo>
                    <a:pt x="1119" y="1242"/>
                  </a:lnTo>
                  <a:lnTo>
                    <a:pt x="1158" y="1240"/>
                  </a:lnTo>
                  <a:lnTo>
                    <a:pt x="1158" y="1240"/>
                  </a:lnTo>
                  <a:lnTo>
                    <a:pt x="1163" y="1242"/>
                  </a:lnTo>
                  <a:lnTo>
                    <a:pt x="1167" y="1243"/>
                  </a:lnTo>
                  <a:lnTo>
                    <a:pt x="1169" y="1244"/>
                  </a:lnTo>
                  <a:lnTo>
                    <a:pt x="1172" y="1244"/>
                  </a:lnTo>
                  <a:lnTo>
                    <a:pt x="1172" y="1244"/>
                  </a:lnTo>
                  <a:lnTo>
                    <a:pt x="1197" y="1243"/>
                  </a:lnTo>
                  <a:lnTo>
                    <a:pt x="1224" y="1239"/>
                  </a:lnTo>
                  <a:lnTo>
                    <a:pt x="1237" y="1236"/>
                  </a:lnTo>
                  <a:lnTo>
                    <a:pt x="1250" y="1233"/>
                  </a:lnTo>
                  <a:lnTo>
                    <a:pt x="1263" y="1228"/>
                  </a:lnTo>
                  <a:lnTo>
                    <a:pt x="1275" y="1223"/>
                  </a:lnTo>
                  <a:lnTo>
                    <a:pt x="1275" y="1223"/>
                  </a:lnTo>
                  <a:lnTo>
                    <a:pt x="1287" y="1216"/>
                  </a:lnTo>
                  <a:lnTo>
                    <a:pt x="1297" y="1208"/>
                  </a:lnTo>
                  <a:lnTo>
                    <a:pt x="1306" y="1201"/>
                  </a:lnTo>
                  <a:lnTo>
                    <a:pt x="1315" y="1193"/>
                  </a:lnTo>
                  <a:lnTo>
                    <a:pt x="1322" y="1185"/>
                  </a:lnTo>
                  <a:lnTo>
                    <a:pt x="1327" y="1175"/>
                  </a:lnTo>
                  <a:lnTo>
                    <a:pt x="1332" y="1166"/>
                  </a:lnTo>
                  <a:lnTo>
                    <a:pt x="1336" y="1157"/>
                  </a:lnTo>
                  <a:lnTo>
                    <a:pt x="1340" y="1147"/>
                  </a:lnTo>
                  <a:lnTo>
                    <a:pt x="1344" y="1136"/>
                  </a:lnTo>
                  <a:lnTo>
                    <a:pt x="1347" y="1116"/>
                  </a:lnTo>
                  <a:lnTo>
                    <a:pt x="1349" y="1094"/>
                  </a:lnTo>
                  <a:lnTo>
                    <a:pt x="1350" y="1072"/>
                  </a:lnTo>
                  <a:lnTo>
                    <a:pt x="1350" y="1072"/>
                  </a:lnTo>
                  <a:lnTo>
                    <a:pt x="1351" y="1020"/>
                  </a:lnTo>
                  <a:lnTo>
                    <a:pt x="1353" y="969"/>
                  </a:lnTo>
                  <a:lnTo>
                    <a:pt x="1356" y="917"/>
                  </a:lnTo>
                  <a:lnTo>
                    <a:pt x="1360" y="867"/>
                  </a:lnTo>
                  <a:lnTo>
                    <a:pt x="1360" y="863"/>
                  </a:lnTo>
                  <a:lnTo>
                    <a:pt x="1360" y="863"/>
                  </a:lnTo>
                  <a:lnTo>
                    <a:pt x="1364" y="807"/>
                  </a:lnTo>
                  <a:lnTo>
                    <a:pt x="1364" y="807"/>
                  </a:lnTo>
                  <a:lnTo>
                    <a:pt x="1366" y="783"/>
                  </a:lnTo>
                  <a:lnTo>
                    <a:pt x="1370" y="759"/>
                  </a:lnTo>
                  <a:lnTo>
                    <a:pt x="1370" y="759"/>
                  </a:lnTo>
                  <a:lnTo>
                    <a:pt x="1375" y="725"/>
                  </a:lnTo>
                  <a:lnTo>
                    <a:pt x="1377" y="709"/>
                  </a:lnTo>
                  <a:lnTo>
                    <a:pt x="1377" y="691"/>
                  </a:lnTo>
                  <a:lnTo>
                    <a:pt x="1377" y="691"/>
                  </a:lnTo>
                  <a:lnTo>
                    <a:pt x="1376" y="649"/>
                  </a:lnTo>
                  <a:lnTo>
                    <a:pt x="1372" y="606"/>
                  </a:lnTo>
                  <a:lnTo>
                    <a:pt x="1372" y="606"/>
                  </a:lnTo>
                  <a:lnTo>
                    <a:pt x="1370" y="571"/>
                  </a:lnTo>
                  <a:lnTo>
                    <a:pt x="1369" y="536"/>
                  </a:lnTo>
                  <a:lnTo>
                    <a:pt x="1369" y="536"/>
                  </a:lnTo>
                  <a:lnTo>
                    <a:pt x="1367" y="469"/>
                  </a:lnTo>
                  <a:lnTo>
                    <a:pt x="1367" y="465"/>
                  </a:lnTo>
                  <a:lnTo>
                    <a:pt x="1367" y="465"/>
                  </a:lnTo>
                  <a:lnTo>
                    <a:pt x="1366" y="383"/>
                  </a:lnTo>
                  <a:lnTo>
                    <a:pt x="1365" y="301"/>
                  </a:lnTo>
                  <a:lnTo>
                    <a:pt x="1365" y="301"/>
                  </a:lnTo>
                  <a:lnTo>
                    <a:pt x="1365" y="282"/>
                  </a:lnTo>
                  <a:lnTo>
                    <a:pt x="1367" y="260"/>
                  </a:lnTo>
                  <a:lnTo>
                    <a:pt x="1367" y="260"/>
                  </a:lnTo>
                  <a:lnTo>
                    <a:pt x="1368" y="236"/>
                  </a:lnTo>
                  <a:lnTo>
                    <a:pt x="1369" y="212"/>
                  </a:lnTo>
                  <a:lnTo>
                    <a:pt x="1369" y="187"/>
                  </a:lnTo>
                  <a:lnTo>
                    <a:pt x="1368" y="162"/>
                  </a:lnTo>
                  <a:lnTo>
                    <a:pt x="1366" y="151"/>
                  </a:lnTo>
                  <a:lnTo>
                    <a:pt x="1364" y="139"/>
                  </a:lnTo>
                  <a:lnTo>
                    <a:pt x="1361" y="128"/>
                  </a:lnTo>
                  <a:lnTo>
                    <a:pt x="1358" y="118"/>
                  </a:lnTo>
                  <a:lnTo>
                    <a:pt x="1354" y="108"/>
                  </a:lnTo>
                  <a:lnTo>
                    <a:pt x="1348" y="100"/>
                  </a:lnTo>
                  <a:lnTo>
                    <a:pt x="1341" y="92"/>
                  </a:lnTo>
                  <a:lnTo>
                    <a:pt x="1334" y="85"/>
                  </a:lnTo>
                  <a:lnTo>
                    <a:pt x="1334" y="85"/>
                  </a:lnTo>
                  <a:lnTo>
                    <a:pt x="1327" y="79"/>
                  </a:lnTo>
                  <a:lnTo>
                    <a:pt x="1320" y="75"/>
                  </a:lnTo>
                  <a:lnTo>
                    <a:pt x="1305" y="68"/>
                  </a:lnTo>
                  <a:lnTo>
                    <a:pt x="1289" y="62"/>
                  </a:lnTo>
                  <a:lnTo>
                    <a:pt x="1272" y="58"/>
                  </a:lnTo>
                  <a:lnTo>
                    <a:pt x="1256" y="56"/>
                  </a:lnTo>
                  <a:lnTo>
                    <a:pt x="1239" y="54"/>
                  </a:lnTo>
                  <a:lnTo>
                    <a:pt x="1224" y="53"/>
                  </a:lnTo>
                  <a:lnTo>
                    <a:pt x="1208" y="53"/>
                  </a:lnTo>
                  <a:lnTo>
                    <a:pt x="1208" y="53"/>
                  </a:lnTo>
                  <a:lnTo>
                    <a:pt x="1170" y="54"/>
                  </a:lnTo>
                  <a:lnTo>
                    <a:pt x="1158" y="54"/>
                  </a:lnTo>
                  <a:lnTo>
                    <a:pt x="1158" y="54"/>
                  </a:lnTo>
                  <a:lnTo>
                    <a:pt x="1152" y="54"/>
                  </a:lnTo>
                  <a:lnTo>
                    <a:pt x="1149" y="53"/>
                  </a:lnTo>
                  <a:lnTo>
                    <a:pt x="1146" y="51"/>
                  </a:lnTo>
                  <a:lnTo>
                    <a:pt x="1144" y="48"/>
                  </a:lnTo>
                  <a:lnTo>
                    <a:pt x="1142" y="45"/>
                  </a:lnTo>
                  <a:lnTo>
                    <a:pt x="1141" y="43"/>
                  </a:lnTo>
                  <a:lnTo>
                    <a:pt x="1140" y="36"/>
                  </a:lnTo>
                  <a:lnTo>
                    <a:pt x="1140" y="36"/>
                  </a:lnTo>
                  <a:lnTo>
                    <a:pt x="1141" y="30"/>
                  </a:lnTo>
                  <a:lnTo>
                    <a:pt x="1142" y="27"/>
                  </a:lnTo>
                  <a:lnTo>
                    <a:pt x="1143" y="24"/>
                  </a:lnTo>
                  <a:lnTo>
                    <a:pt x="1146" y="21"/>
                  </a:lnTo>
                  <a:lnTo>
                    <a:pt x="1149" y="19"/>
                  </a:lnTo>
                  <a:lnTo>
                    <a:pt x="1153" y="17"/>
                  </a:lnTo>
                  <a:lnTo>
                    <a:pt x="1158" y="16"/>
                  </a:lnTo>
                  <a:lnTo>
                    <a:pt x="1158" y="16"/>
                  </a:lnTo>
                  <a:lnTo>
                    <a:pt x="1202" y="15"/>
                  </a:lnTo>
                  <a:lnTo>
                    <a:pt x="1202" y="15"/>
                  </a:lnTo>
                  <a:lnTo>
                    <a:pt x="1224" y="15"/>
                  </a:lnTo>
                  <a:lnTo>
                    <a:pt x="1246" y="17"/>
                  </a:lnTo>
                  <a:lnTo>
                    <a:pt x="1270" y="20"/>
                  </a:lnTo>
                  <a:lnTo>
                    <a:pt x="1293" y="25"/>
                  </a:lnTo>
                  <a:lnTo>
                    <a:pt x="1303" y="28"/>
                  </a:lnTo>
                  <a:lnTo>
                    <a:pt x="1315" y="31"/>
                  </a:lnTo>
                  <a:lnTo>
                    <a:pt x="1325" y="35"/>
                  </a:lnTo>
                  <a:lnTo>
                    <a:pt x="1334" y="40"/>
                  </a:lnTo>
                  <a:lnTo>
                    <a:pt x="1345" y="46"/>
                  </a:lnTo>
                  <a:lnTo>
                    <a:pt x="1353" y="53"/>
                  </a:lnTo>
                  <a:lnTo>
                    <a:pt x="1361" y="60"/>
                  </a:lnTo>
                  <a:lnTo>
                    <a:pt x="1369" y="68"/>
                  </a:lnTo>
                  <a:lnTo>
                    <a:pt x="1369" y="68"/>
                  </a:lnTo>
                  <a:lnTo>
                    <a:pt x="1377" y="77"/>
                  </a:lnTo>
                  <a:lnTo>
                    <a:pt x="1383" y="88"/>
                  </a:lnTo>
                  <a:lnTo>
                    <a:pt x="1388" y="98"/>
                  </a:lnTo>
                  <a:lnTo>
                    <a:pt x="1392" y="108"/>
                  </a:lnTo>
                  <a:lnTo>
                    <a:pt x="1396" y="119"/>
                  </a:lnTo>
                  <a:lnTo>
                    <a:pt x="1399" y="130"/>
                  </a:lnTo>
                  <a:lnTo>
                    <a:pt x="1401" y="141"/>
                  </a:lnTo>
                  <a:lnTo>
                    <a:pt x="1403" y="154"/>
                  </a:lnTo>
                  <a:lnTo>
                    <a:pt x="1406" y="178"/>
                  </a:lnTo>
                  <a:lnTo>
                    <a:pt x="1406" y="202"/>
                  </a:lnTo>
                  <a:lnTo>
                    <a:pt x="1406" y="227"/>
                  </a:lnTo>
                  <a:lnTo>
                    <a:pt x="1404" y="252"/>
                  </a:lnTo>
                  <a:lnTo>
                    <a:pt x="1404" y="252"/>
                  </a:lnTo>
                  <a:lnTo>
                    <a:pt x="1403" y="277"/>
                  </a:lnTo>
                  <a:lnTo>
                    <a:pt x="1402" y="301"/>
                  </a:lnTo>
                  <a:lnTo>
                    <a:pt x="1402" y="301"/>
                  </a:lnTo>
                  <a:lnTo>
                    <a:pt x="1403" y="388"/>
                  </a:lnTo>
                  <a:lnTo>
                    <a:pt x="1406" y="473"/>
                  </a:lnTo>
                  <a:lnTo>
                    <a:pt x="1410" y="552"/>
                  </a:lnTo>
                  <a:lnTo>
                    <a:pt x="1413" y="623"/>
                  </a:lnTo>
                  <a:lnTo>
                    <a:pt x="1413" y="623"/>
                  </a:lnTo>
                  <a:lnTo>
                    <a:pt x="1414" y="642"/>
                  </a:lnTo>
                  <a:lnTo>
                    <a:pt x="1414" y="663"/>
                  </a:lnTo>
                  <a:lnTo>
                    <a:pt x="1411" y="702"/>
                  </a:lnTo>
                  <a:lnTo>
                    <a:pt x="1408" y="743"/>
                  </a:lnTo>
                  <a:lnTo>
                    <a:pt x="1402" y="782"/>
                  </a:lnTo>
                  <a:lnTo>
                    <a:pt x="1402" y="782"/>
                  </a:lnTo>
                  <a:lnTo>
                    <a:pt x="1398" y="815"/>
                  </a:lnTo>
                  <a:lnTo>
                    <a:pt x="1394" y="849"/>
                  </a:lnTo>
                  <a:lnTo>
                    <a:pt x="1392" y="883"/>
                  </a:lnTo>
                  <a:lnTo>
                    <a:pt x="1391" y="917"/>
                  </a:lnTo>
                  <a:lnTo>
                    <a:pt x="1391" y="917"/>
                  </a:lnTo>
                  <a:lnTo>
                    <a:pt x="1391" y="960"/>
                  </a:lnTo>
                  <a:lnTo>
                    <a:pt x="1391" y="960"/>
                  </a:lnTo>
                  <a:lnTo>
                    <a:pt x="1392" y="992"/>
                  </a:lnTo>
                  <a:lnTo>
                    <a:pt x="1391" y="1024"/>
                  </a:lnTo>
                  <a:lnTo>
                    <a:pt x="1390" y="1056"/>
                  </a:lnTo>
                  <a:lnTo>
                    <a:pt x="1388" y="1088"/>
                  </a:lnTo>
                  <a:lnTo>
                    <a:pt x="1384" y="1120"/>
                  </a:lnTo>
                  <a:lnTo>
                    <a:pt x="1380" y="1135"/>
                  </a:lnTo>
                  <a:lnTo>
                    <a:pt x="1377" y="1150"/>
                  </a:lnTo>
                  <a:lnTo>
                    <a:pt x="1371" y="1165"/>
                  </a:lnTo>
                  <a:lnTo>
                    <a:pt x="1366" y="1181"/>
                  </a:lnTo>
                  <a:lnTo>
                    <a:pt x="1360" y="1195"/>
                  </a:lnTo>
                  <a:lnTo>
                    <a:pt x="1354" y="1210"/>
                  </a:lnTo>
                  <a:lnTo>
                    <a:pt x="1354" y="1210"/>
                  </a:lnTo>
                  <a:lnTo>
                    <a:pt x="1347" y="1221"/>
                  </a:lnTo>
                  <a:lnTo>
                    <a:pt x="1337" y="1230"/>
                  </a:lnTo>
                  <a:lnTo>
                    <a:pt x="1328" y="1239"/>
                  </a:lnTo>
                  <a:lnTo>
                    <a:pt x="1317" y="1248"/>
                  </a:lnTo>
                  <a:lnTo>
                    <a:pt x="1304" y="1254"/>
                  </a:lnTo>
                  <a:lnTo>
                    <a:pt x="1292" y="1260"/>
                  </a:lnTo>
                  <a:lnTo>
                    <a:pt x="1277" y="1265"/>
                  </a:lnTo>
                  <a:lnTo>
                    <a:pt x="1263" y="1269"/>
                  </a:lnTo>
                  <a:lnTo>
                    <a:pt x="1249" y="1273"/>
                  </a:lnTo>
                  <a:lnTo>
                    <a:pt x="1233" y="1276"/>
                  </a:lnTo>
                  <a:lnTo>
                    <a:pt x="1202" y="1280"/>
                  </a:lnTo>
                  <a:lnTo>
                    <a:pt x="1171" y="1282"/>
                  </a:lnTo>
                  <a:lnTo>
                    <a:pt x="1142" y="1282"/>
                  </a:lnTo>
                  <a:lnTo>
                    <a:pt x="1142" y="1282"/>
                  </a:lnTo>
                  <a:lnTo>
                    <a:pt x="1137" y="1282"/>
                  </a:lnTo>
                  <a:lnTo>
                    <a:pt x="1133" y="1280"/>
                  </a:lnTo>
                  <a:lnTo>
                    <a:pt x="1131" y="1279"/>
                  </a:lnTo>
                  <a:lnTo>
                    <a:pt x="1128" y="1279"/>
                  </a:lnTo>
                  <a:lnTo>
                    <a:pt x="1128" y="1279"/>
                  </a:lnTo>
                  <a:lnTo>
                    <a:pt x="1081" y="1282"/>
                  </a:lnTo>
                  <a:lnTo>
                    <a:pt x="1036" y="1286"/>
                  </a:lnTo>
                  <a:lnTo>
                    <a:pt x="1036" y="1286"/>
                  </a:lnTo>
                  <a:lnTo>
                    <a:pt x="986" y="1291"/>
                  </a:lnTo>
                  <a:lnTo>
                    <a:pt x="936" y="1294"/>
                  </a:lnTo>
                  <a:lnTo>
                    <a:pt x="936" y="1294"/>
                  </a:lnTo>
                  <a:lnTo>
                    <a:pt x="890" y="1294"/>
                  </a:lnTo>
                  <a:lnTo>
                    <a:pt x="890" y="12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6" name="chenying0907 712"/>
            <p:cNvSpPr>
              <a:spLocks/>
            </p:cNvSpPr>
            <p:nvPr/>
          </p:nvSpPr>
          <p:spPr bwMode="auto">
            <a:xfrm>
              <a:off x="4203701" y="4283075"/>
              <a:ext cx="715963" cy="34925"/>
            </a:xfrm>
            <a:custGeom>
              <a:avLst/>
              <a:gdLst/>
              <a:ahLst/>
              <a:cxnLst>
                <a:cxn ang="0">
                  <a:pos x="1335" y="65"/>
                </a:cxn>
                <a:cxn ang="0">
                  <a:pos x="983" y="61"/>
                </a:cxn>
                <a:cxn ang="0">
                  <a:pos x="816" y="59"/>
                </a:cxn>
                <a:cxn ang="0">
                  <a:pos x="646" y="58"/>
                </a:cxn>
                <a:cxn ang="0">
                  <a:pos x="548" y="56"/>
                </a:cxn>
                <a:cxn ang="0">
                  <a:pos x="451" y="52"/>
                </a:cxn>
                <a:cxn ang="0">
                  <a:pos x="302" y="47"/>
                </a:cxn>
                <a:cxn ang="0">
                  <a:pos x="265" y="47"/>
                </a:cxn>
                <a:cxn ang="0">
                  <a:pos x="215" y="47"/>
                </a:cxn>
                <a:cxn ang="0">
                  <a:pos x="165" y="47"/>
                </a:cxn>
                <a:cxn ang="0">
                  <a:pos x="107" y="46"/>
                </a:cxn>
                <a:cxn ang="0">
                  <a:pos x="88" y="45"/>
                </a:cxn>
                <a:cxn ang="0">
                  <a:pos x="67" y="42"/>
                </a:cxn>
                <a:cxn ang="0">
                  <a:pos x="30" y="38"/>
                </a:cxn>
                <a:cxn ang="0">
                  <a:pos x="17" y="38"/>
                </a:cxn>
                <a:cxn ang="0">
                  <a:pos x="9" y="36"/>
                </a:cxn>
                <a:cxn ang="0">
                  <a:pos x="3" y="31"/>
                </a:cxn>
                <a:cxn ang="0">
                  <a:pos x="1" y="25"/>
                </a:cxn>
                <a:cxn ang="0">
                  <a:pos x="0" y="20"/>
                </a:cxn>
                <a:cxn ang="0">
                  <a:pos x="2" y="10"/>
                </a:cxn>
                <a:cxn ang="0">
                  <a:pos x="6" y="4"/>
                </a:cxn>
                <a:cxn ang="0">
                  <a:pos x="13" y="1"/>
                </a:cxn>
                <a:cxn ang="0">
                  <a:pos x="17" y="0"/>
                </a:cxn>
                <a:cxn ang="0">
                  <a:pos x="72" y="4"/>
                </a:cxn>
                <a:cxn ang="0">
                  <a:pos x="100" y="7"/>
                </a:cxn>
                <a:cxn ang="0">
                  <a:pos x="129" y="8"/>
                </a:cxn>
                <a:cxn ang="0">
                  <a:pos x="178" y="8"/>
                </a:cxn>
                <a:cxn ang="0">
                  <a:pos x="228" y="8"/>
                </a:cxn>
                <a:cxn ang="0">
                  <a:pos x="301" y="8"/>
                </a:cxn>
                <a:cxn ang="0">
                  <a:pos x="428" y="14"/>
                </a:cxn>
                <a:cxn ang="0">
                  <a:pos x="537" y="18"/>
                </a:cxn>
                <a:cxn ang="0">
                  <a:pos x="646" y="20"/>
                </a:cxn>
                <a:cxn ang="0">
                  <a:pos x="893" y="24"/>
                </a:cxn>
                <a:cxn ang="0">
                  <a:pos x="1113" y="26"/>
                </a:cxn>
                <a:cxn ang="0">
                  <a:pos x="1335" y="28"/>
                </a:cxn>
                <a:cxn ang="0">
                  <a:pos x="1341" y="28"/>
                </a:cxn>
                <a:cxn ang="0">
                  <a:pos x="1347" y="32"/>
                </a:cxn>
                <a:cxn ang="0">
                  <a:pos x="1351" y="37"/>
                </a:cxn>
                <a:cxn ang="0">
                  <a:pos x="1353" y="47"/>
                </a:cxn>
                <a:cxn ang="0">
                  <a:pos x="1352" y="53"/>
                </a:cxn>
                <a:cxn ang="0">
                  <a:pos x="1350" y="59"/>
                </a:cxn>
                <a:cxn ang="0">
                  <a:pos x="1344" y="63"/>
                </a:cxn>
                <a:cxn ang="0">
                  <a:pos x="1335" y="65"/>
                </a:cxn>
              </a:cxnLst>
              <a:rect l="0" t="0" r="r" b="b"/>
              <a:pathLst>
                <a:path w="1353" h="65">
                  <a:moveTo>
                    <a:pt x="1335" y="65"/>
                  </a:moveTo>
                  <a:lnTo>
                    <a:pt x="1335" y="65"/>
                  </a:lnTo>
                  <a:lnTo>
                    <a:pt x="1158" y="64"/>
                  </a:lnTo>
                  <a:lnTo>
                    <a:pt x="983" y="61"/>
                  </a:lnTo>
                  <a:lnTo>
                    <a:pt x="983" y="61"/>
                  </a:lnTo>
                  <a:lnTo>
                    <a:pt x="816" y="59"/>
                  </a:lnTo>
                  <a:lnTo>
                    <a:pt x="646" y="58"/>
                  </a:lnTo>
                  <a:lnTo>
                    <a:pt x="646" y="58"/>
                  </a:lnTo>
                  <a:lnTo>
                    <a:pt x="598" y="57"/>
                  </a:lnTo>
                  <a:lnTo>
                    <a:pt x="548" y="56"/>
                  </a:lnTo>
                  <a:lnTo>
                    <a:pt x="451" y="52"/>
                  </a:lnTo>
                  <a:lnTo>
                    <a:pt x="451" y="52"/>
                  </a:lnTo>
                  <a:lnTo>
                    <a:pt x="377" y="49"/>
                  </a:lnTo>
                  <a:lnTo>
                    <a:pt x="302" y="47"/>
                  </a:lnTo>
                  <a:lnTo>
                    <a:pt x="302" y="47"/>
                  </a:lnTo>
                  <a:lnTo>
                    <a:pt x="265" y="47"/>
                  </a:lnTo>
                  <a:lnTo>
                    <a:pt x="265" y="47"/>
                  </a:lnTo>
                  <a:lnTo>
                    <a:pt x="215" y="47"/>
                  </a:lnTo>
                  <a:lnTo>
                    <a:pt x="215" y="47"/>
                  </a:lnTo>
                  <a:lnTo>
                    <a:pt x="165" y="47"/>
                  </a:lnTo>
                  <a:lnTo>
                    <a:pt x="165" y="47"/>
                  </a:lnTo>
                  <a:lnTo>
                    <a:pt x="107" y="46"/>
                  </a:lnTo>
                  <a:lnTo>
                    <a:pt x="107" y="46"/>
                  </a:lnTo>
                  <a:lnTo>
                    <a:pt x="88" y="45"/>
                  </a:lnTo>
                  <a:lnTo>
                    <a:pt x="67" y="42"/>
                  </a:lnTo>
                  <a:lnTo>
                    <a:pt x="67" y="42"/>
                  </a:lnTo>
                  <a:lnTo>
                    <a:pt x="42" y="39"/>
                  </a:lnTo>
                  <a:lnTo>
                    <a:pt x="30" y="38"/>
                  </a:lnTo>
                  <a:lnTo>
                    <a:pt x="17" y="38"/>
                  </a:lnTo>
                  <a:lnTo>
                    <a:pt x="17" y="38"/>
                  </a:lnTo>
                  <a:lnTo>
                    <a:pt x="13" y="37"/>
                  </a:lnTo>
                  <a:lnTo>
                    <a:pt x="9" y="36"/>
                  </a:lnTo>
                  <a:lnTo>
                    <a:pt x="6" y="34"/>
                  </a:lnTo>
                  <a:lnTo>
                    <a:pt x="3" y="31"/>
                  </a:lnTo>
                  <a:lnTo>
                    <a:pt x="2" y="28"/>
                  </a:lnTo>
                  <a:lnTo>
                    <a:pt x="1" y="25"/>
                  </a:lnTo>
                  <a:lnTo>
                    <a:pt x="0" y="20"/>
                  </a:lnTo>
                  <a:lnTo>
                    <a:pt x="0" y="20"/>
                  </a:lnTo>
                  <a:lnTo>
                    <a:pt x="1" y="14"/>
                  </a:lnTo>
                  <a:lnTo>
                    <a:pt x="2" y="10"/>
                  </a:lnTo>
                  <a:lnTo>
                    <a:pt x="3" y="7"/>
                  </a:lnTo>
                  <a:lnTo>
                    <a:pt x="6" y="4"/>
                  </a:lnTo>
                  <a:lnTo>
                    <a:pt x="9" y="2"/>
                  </a:lnTo>
                  <a:lnTo>
                    <a:pt x="13" y="1"/>
                  </a:lnTo>
                  <a:lnTo>
                    <a:pt x="17" y="0"/>
                  </a:lnTo>
                  <a:lnTo>
                    <a:pt x="17" y="0"/>
                  </a:lnTo>
                  <a:lnTo>
                    <a:pt x="44" y="2"/>
                  </a:lnTo>
                  <a:lnTo>
                    <a:pt x="72" y="4"/>
                  </a:lnTo>
                  <a:lnTo>
                    <a:pt x="72" y="4"/>
                  </a:lnTo>
                  <a:lnTo>
                    <a:pt x="100" y="7"/>
                  </a:lnTo>
                  <a:lnTo>
                    <a:pt x="114" y="8"/>
                  </a:lnTo>
                  <a:lnTo>
                    <a:pt x="129" y="8"/>
                  </a:lnTo>
                  <a:lnTo>
                    <a:pt x="129" y="8"/>
                  </a:lnTo>
                  <a:lnTo>
                    <a:pt x="178" y="8"/>
                  </a:lnTo>
                  <a:lnTo>
                    <a:pt x="178" y="8"/>
                  </a:lnTo>
                  <a:lnTo>
                    <a:pt x="228" y="8"/>
                  </a:lnTo>
                  <a:lnTo>
                    <a:pt x="228" y="8"/>
                  </a:lnTo>
                  <a:lnTo>
                    <a:pt x="301" y="8"/>
                  </a:lnTo>
                  <a:lnTo>
                    <a:pt x="301" y="8"/>
                  </a:lnTo>
                  <a:lnTo>
                    <a:pt x="428" y="14"/>
                  </a:lnTo>
                  <a:lnTo>
                    <a:pt x="428" y="14"/>
                  </a:lnTo>
                  <a:lnTo>
                    <a:pt x="537" y="18"/>
                  </a:lnTo>
                  <a:lnTo>
                    <a:pt x="592" y="19"/>
                  </a:lnTo>
                  <a:lnTo>
                    <a:pt x="646" y="20"/>
                  </a:lnTo>
                  <a:lnTo>
                    <a:pt x="646" y="20"/>
                  </a:lnTo>
                  <a:lnTo>
                    <a:pt x="893" y="24"/>
                  </a:lnTo>
                  <a:lnTo>
                    <a:pt x="893" y="24"/>
                  </a:lnTo>
                  <a:lnTo>
                    <a:pt x="1113" y="26"/>
                  </a:lnTo>
                  <a:lnTo>
                    <a:pt x="1225" y="27"/>
                  </a:lnTo>
                  <a:lnTo>
                    <a:pt x="1335" y="28"/>
                  </a:lnTo>
                  <a:lnTo>
                    <a:pt x="1335" y="28"/>
                  </a:lnTo>
                  <a:lnTo>
                    <a:pt x="1341" y="28"/>
                  </a:lnTo>
                  <a:lnTo>
                    <a:pt x="1344" y="30"/>
                  </a:lnTo>
                  <a:lnTo>
                    <a:pt x="1347" y="32"/>
                  </a:lnTo>
                  <a:lnTo>
                    <a:pt x="1350" y="34"/>
                  </a:lnTo>
                  <a:lnTo>
                    <a:pt x="1351" y="37"/>
                  </a:lnTo>
                  <a:lnTo>
                    <a:pt x="1352" y="40"/>
                  </a:lnTo>
                  <a:lnTo>
                    <a:pt x="1353" y="47"/>
                  </a:lnTo>
                  <a:lnTo>
                    <a:pt x="1353" y="47"/>
                  </a:lnTo>
                  <a:lnTo>
                    <a:pt x="1352" y="53"/>
                  </a:lnTo>
                  <a:lnTo>
                    <a:pt x="1351" y="56"/>
                  </a:lnTo>
                  <a:lnTo>
                    <a:pt x="1350" y="59"/>
                  </a:lnTo>
                  <a:lnTo>
                    <a:pt x="1347" y="61"/>
                  </a:lnTo>
                  <a:lnTo>
                    <a:pt x="1344" y="63"/>
                  </a:lnTo>
                  <a:lnTo>
                    <a:pt x="1341" y="65"/>
                  </a:lnTo>
                  <a:lnTo>
                    <a:pt x="1335" y="65"/>
                  </a:lnTo>
                  <a:lnTo>
                    <a:pt x="1335"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7" name="chenying0907 713"/>
            <p:cNvSpPr>
              <a:spLocks noEditPoints="1"/>
            </p:cNvSpPr>
            <p:nvPr/>
          </p:nvSpPr>
          <p:spPr bwMode="auto">
            <a:xfrm>
              <a:off x="4273551" y="4346575"/>
              <a:ext cx="196850" cy="188913"/>
            </a:xfrm>
            <a:custGeom>
              <a:avLst/>
              <a:gdLst/>
              <a:ahLst/>
              <a:cxnLst>
                <a:cxn ang="0">
                  <a:pos x="170" y="355"/>
                </a:cxn>
                <a:cxn ang="0">
                  <a:pos x="132" y="333"/>
                </a:cxn>
                <a:cxn ang="0">
                  <a:pos x="123" y="313"/>
                </a:cxn>
                <a:cxn ang="0">
                  <a:pos x="128" y="272"/>
                </a:cxn>
                <a:cxn ang="0">
                  <a:pos x="168" y="190"/>
                </a:cxn>
                <a:cxn ang="0">
                  <a:pos x="182" y="147"/>
                </a:cxn>
                <a:cxn ang="0">
                  <a:pos x="157" y="150"/>
                </a:cxn>
                <a:cxn ang="0">
                  <a:pos x="142" y="185"/>
                </a:cxn>
                <a:cxn ang="0">
                  <a:pos x="114" y="201"/>
                </a:cxn>
                <a:cxn ang="0">
                  <a:pos x="70" y="205"/>
                </a:cxn>
                <a:cxn ang="0">
                  <a:pos x="33" y="192"/>
                </a:cxn>
                <a:cxn ang="0">
                  <a:pos x="9" y="158"/>
                </a:cxn>
                <a:cxn ang="0">
                  <a:pos x="0" y="86"/>
                </a:cxn>
                <a:cxn ang="0">
                  <a:pos x="0" y="50"/>
                </a:cxn>
                <a:cxn ang="0">
                  <a:pos x="7" y="37"/>
                </a:cxn>
                <a:cxn ang="0">
                  <a:pos x="37" y="9"/>
                </a:cxn>
                <a:cxn ang="0">
                  <a:pos x="95" y="0"/>
                </a:cxn>
                <a:cxn ang="0">
                  <a:pos x="264" y="8"/>
                </a:cxn>
                <a:cxn ang="0">
                  <a:pos x="321" y="13"/>
                </a:cxn>
                <a:cxn ang="0">
                  <a:pos x="354" y="36"/>
                </a:cxn>
                <a:cxn ang="0">
                  <a:pos x="370" y="72"/>
                </a:cxn>
                <a:cxn ang="0">
                  <a:pos x="364" y="144"/>
                </a:cxn>
                <a:cxn ang="0">
                  <a:pos x="334" y="222"/>
                </a:cxn>
                <a:cxn ang="0">
                  <a:pos x="291" y="310"/>
                </a:cxn>
                <a:cxn ang="0">
                  <a:pos x="250" y="347"/>
                </a:cxn>
                <a:cxn ang="0">
                  <a:pos x="212" y="358"/>
                </a:cxn>
                <a:cxn ang="0">
                  <a:pos x="170" y="99"/>
                </a:cxn>
                <a:cxn ang="0">
                  <a:pos x="222" y="102"/>
                </a:cxn>
                <a:cxn ang="0">
                  <a:pos x="244" y="116"/>
                </a:cxn>
                <a:cxn ang="0">
                  <a:pos x="252" y="125"/>
                </a:cxn>
                <a:cxn ang="0">
                  <a:pos x="251" y="145"/>
                </a:cxn>
                <a:cxn ang="0">
                  <a:pos x="191" y="243"/>
                </a:cxn>
                <a:cxn ang="0">
                  <a:pos x="175" y="292"/>
                </a:cxn>
                <a:cxn ang="0">
                  <a:pos x="180" y="310"/>
                </a:cxn>
                <a:cxn ang="0">
                  <a:pos x="204" y="316"/>
                </a:cxn>
                <a:cxn ang="0">
                  <a:pos x="233" y="306"/>
                </a:cxn>
                <a:cxn ang="0">
                  <a:pos x="270" y="261"/>
                </a:cxn>
                <a:cxn ang="0">
                  <a:pos x="307" y="163"/>
                </a:cxn>
                <a:cxn ang="0">
                  <a:pos x="324" y="116"/>
                </a:cxn>
                <a:cxn ang="0">
                  <a:pos x="324" y="73"/>
                </a:cxn>
                <a:cxn ang="0">
                  <a:pos x="304" y="56"/>
                </a:cxn>
                <a:cxn ang="0">
                  <a:pos x="162" y="48"/>
                </a:cxn>
                <a:cxn ang="0">
                  <a:pos x="110" y="44"/>
                </a:cxn>
                <a:cxn ang="0">
                  <a:pos x="65" y="46"/>
                </a:cxn>
                <a:cxn ang="0">
                  <a:pos x="48" y="61"/>
                </a:cxn>
                <a:cxn ang="0">
                  <a:pos x="45" y="90"/>
                </a:cxn>
                <a:cxn ang="0">
                  <a:pos x="55" y="149"/>
                </a:cxn>
                <a:cxn ang="0">
                  <a:pos x="67" y="159"/>
                </a:cxn>
                <a:cxn ang="0">
                  <a:pos x="80" y="160"/>
                </a:cxn>
                <a:cxn ang="0">
                  <a:pos x="104" y="156"/>
                </a:cxn>
                <a:cxn ang="0">
                  <a:pos x="114" y="126"/>
                </a:cxn>
                <a:cxn ang="0">
                  <a:pos x="116" y="111"/>
                </a:cxn>
                <a:cxn ang="0">
                  <a:pos x="130" y="100"/>
                </a:cxn>
              </a:cxnLst>
              <a:rect l="0" t="0" r="r" b="b"/>
              <a:pathLst>
                <a:path w="372" h="359">
                  <a:moveTo>
                    <a:pt x="201" y="359"/>
                  </a:moveTo>
                  <a:lnTo>
                    <a:pt x="201" y="359"/>
                  </a:lnTo>
                  <a:lnTo>
                    <a:pt x="191" y="358"/>
                  </a:lnTo>
                  <a:lnTo>
                    <a:pt x="180" y="357"/>
                  </a:lnTo>
                  <a:lnTo>
                    <a:pt x="170" y="355"/>
                  </a:lnTo>
                  <a:lnTo>
                    <a:pt x="160" y="352"/>
                  </a:lnTo>
                  <a:lnTo>
                    <a:pt x="152" y="348"/>
                  </a:lnTo>
                  <a:lnTo>
                    <a:pt x="145" y="344"/>
                  </a:lnTo>
                  <a:lnTo>
                    <a:pt x="137" y="338"/>
                  </a:lnTo>
                  <a:lnTo>
                    <a:pt x="132" y="333"/>
                  </a:lnTo>
                  <a:lnTo>
                    <a:pt x="132" y="333"/>
                  </a:lnTo>
                  <a:lnTo>
                    <a:pt x="129" y="327"/>
                  </a:lnTo>
                  <a:lnTo>
                    <a:pt x="126" y="323"/>
                  </a:lnTo>
                  <a:lnTo>
                    <a:pt x="124" y="318"/>
                  </a:lnTo>
                  <a:lnTo>
                    <a:pt x="123" y="313"/>
                  </a:lnTo>
                  <a:lnTo>
                    <a:pt x="122" y="308"/>
                  </a:lnTo>
                  <a:lnTo>
                    <a:pt x="122" y="302"/>
                  </a:lnTo>
                  <a:lnTo>
                    <a:pt x="124" y="289"/>
                  </a:lnTo>
                  <a:lnTo>
                    <a:pt x="124" y="289"/>
                  </a:lnTo>
                  <a:lnTo>
                    <a:pt x="128" y="272"/>
                  </a:lnTo>
                  <a:lnTo>
                    <a:pt x="134" y="255"/>
                  </a:lnTo>
                  <a:lnTo>
                    <a:pt x="142" y="239"/>
                  </a:lnTo>
                  <a:lnTo>
                    <a:pt x="150" y="222"/>
                  </a:lnTo>
                  <a:lnTo>
                    <a:pt x="159" y="205"/>
                  </a:lnTo>
                  <a:lnTo>
                    <a:pt x="168" y="190"/>
                  </a:lnTo>
                  <a:lnTo>
                    <a:pt x="188" y="159"/>
                  </a:lnTo>
                  <a:lnTo>
                    <a:pt x="196" y="147"/>
                  </a:lnTo>
                  <a:lnTo>
                    <a:pt x="186" y="147"/>
                  </a:lnTo>
                  <a:lnTo>
                    <a:pt x="186" y="147"/>
                  </a:lnTo>
                  <a:lnTo>
                    <a:pt x="182" y="147"/>
                  </a:lnTo>
                  <a:lnTo>
                    <a:pt x="182" y="147"/>
                  </a:lnTo>
                  <a:lnTo>
                    <a:pt x="163" y="146"/>
                  </a:lnTo>
                  <a:lnTo>
                    <a:pt x="158" y="145"/>
                  </a:lnTo>
                  <a:lnTo>
                    <a:pt x="157" y="150"/>
                  </a:lnTo>
                  <a:lnTo>
                    <a:pt x="157" y="150"/>
                  </a:lnTo>
                  <a:lnTo>
                    <a:pt x="155" y="158"/>
                  </a:lnTo>
                  <a:lnTo>
                    <a:pt x="153" y="166"/>
                  </a:lnTo>
                  <a:lnTo>
                    <a:pt x="150" y="172"/>
                  </a:lnTo>
                  <a:lnTo>
                    <a:pt x="146" y="179"/>
                  </a:lnTo>
                  <a:lnTo>
                    <a:pt x="142" y="185"/>
                  </a:lnTo>
                  <a:lnTo>
                    <a:pt x="135" y="190"/>
                  </a:lnTo>
                  <a:lnTo>
                    <a:pt x="129" y="194"/>
                  </a:lnTo>
                  <a:lnTo>
                    <a:pt x="122" y="198"/>
                  </a:lnTo>
                  <a:lnTo>
                    <a:pt x="122" y="198"/>
                  </a:lnTo>
                  <a:lnTo>
                    <a:pt x="114" y="201"/>
                  </a:lnTo>
                  <a:lnTo>
                    <a:pt x="104" y="204"/>
                  </a:lnTo>
                  <a:lnTo>
                    <a:pt x="94" y="205"/>
                  </a:lnTo>
                  <a:lnTo>
                    <a:pt x="83" y="207"/>
                  </a:lnTo>
                  <a:lnTo>
                    <a:pt x="83" y="207"/>
                  </a:lnTo>
                  <a:lnTo>
                    <a:pt x="70" y="205"/>
                  </a:lnTo>
                  <a:lnTo>
                    <a:pt x="59" y="203"/>
                  </a:lnTo>
                  <a:lnTo>
                    <a:pt x="50" y="201"/>
                  </a:lnTo>
                  <a:lnTo>
                    <a:pt x="40" y="197"/>
                  </a:lnTo>
                  <a:lnTo>
                    <a:pt x="40" y="197"/>
                  </a:lnTo>
                  <a:lnTo>
                    <a:pt x="33" y="192"/>
                  </a:lnTo>
                  <a:lnTo>
                    <a:pt x="27" y="187"/>
                  </a:lnTo>
                  <a:lnTo>
                    <a:pt x="22" y="181"/>
                  </a:lnTo>
                  <a:lnTo>
                    <a:pt x="17" y="173"/>
                  </a:lnTo>
                  <a:lnTo>
                    <a:pt x="12" y="166"/>
                  </a:lnTo>
                  <a:lnTo>
                    <a:pt x="9" y="158"/>
                  </a:lnTo>
                  <a:lnTo>
                    <a:pt x="6" y="150"/>
                  </a:lnTo>
                  <a:lnTo>
                    <a:pt x="4" y="140"/>
                  </a:lnTo>
                  <a:lnTo>
                    <a:pt x="2" y="123"/>
                  </a:lnTo>
                  <a:lnTo>
                    <a:pt x="0" y="104"/>
                  </a:lnTo>
                  <a:lnTo>
                    <a:pt x="0" y="86"/>
                  </a:lnTo>
                  <a:lnTo>
                    <a:pt x="0" y="67"/>
                  </a:lnTo>
                  <a:lnTo>
                    <a:pt x="0" y="67"/>
                  </a:lnTo>
                  <a:lnTo>
                    <a:pt x="0" y="55"/>
                  </a:lnTo>
                  <a:lnTo>
                    <a:pt x="0" y="55"/>
                  </a:lnTo>
                  <a:lnTo>
                    <a:pt x="0" y="50"/>
                  </a:lnTo>
                  <a:lnTo>
                    <a:pt x="1" y="45"/>
                  </a:lnTo>
                  <a:lnTo>
                    <a:pt x="3" y="42"/>
                  </a:lnTo>
                  <a:lnTo>
                    <a:pt x="6" y="39"/>
                  </a:lnTo>
                  <a:lnTo>
                    <a:pt x="7" y="38"/>
                  </a:lnTo>
                  <a:lnTo>
                    <a:pt x="7" y="37"/>
                  </a:lnTo>
                  <a:lnTo>
                    <a:pt x="7" y="37"/>
                  </a:lnTo>
                  <a:lnTo>
                    <a:pt x="12" y="29"/>
                  </a:lnTo>
                  <a:lnTo>
                    <a:pt x="19" y="21"/>
                  </a:lnTo>
                  <a:lnTo>
                    <a:pt x="27" y="14"/>
                  </a:lnTo>
                  <a:lnTo>
                    <a:pt x="37" y="9"/>
                  </a:lnTo>
                  <a:lnTo>
                    <a:pt x="49" y="5"/>
                  </a:lnTo>
                  <a:lnTo>
                    <a:pt x="63" y="2"/>
                  </a:lnTo>
                  <a:lnTo>
                    <a:pt x="79" y="1"/>
                  </a:lnTo>
                  <a:lnTo>
                    <a:pt x="95" y="0"/>
                  </a:lnTo>
                  <a:lnTo>
                    <a:pt x="95" y="0"/>
                  </a:lnTo>
                  <a:lnTo>
                    <a:pt x="127" y="1"/>
                  </a:lnTo>
                  <a:lnTo>
                    <a:pt x="159" y="2"/>
                  </a:lnTo>
                  <a:lnTo>
                    <a:pt x="223" y="5"/>
                  </a:lnTo>
                  <a:lnTo>
                    <a:pt x="223" y="5"/>
                  </a:lnTo>
                  <a:lnTo>
                    <a:pt x="264" y="8"/>
                  </a:lnTo>
                  <a:lnTo>
                    <a:pt x="307" y="9"/>
                  </a:lnTo>
                  <a:lnTo>
                    <a:pt x="307" y="9"/>
                  </a:lnTo>
                  <a:lnTo>
                    <a:pt x="313" y="10"/>
                  </a:lnTo>
                  <a:lnTo>
                    <a:pt x="313" y="10"/>
                  </a:lnTo>
                  <a:lnTo>
                    <a:pt x="321" y="13"/>
                  </a:lnTo>
                  <a:lnTo>
                    <a:pt x="330" y="16"/>
                  </a:lnTo>
                  <a:lnTo>
                    <a:pt x="337" y="21"/>
                  </a:lnTo>
                  <a:lnTo>
                    <a:pt x="343" y="25"/>
                  </a:lnTo>
                  <a:lnTo>
                    <a:pt x="349" y="30"/>
                  </a:lnTo>
                  <a:lnTo>
                    <a:pt x="354" y="36"/>
                  </a:lnTo>
                  <a:lnTo>
                    <a:pt x="358" y="42"/>
                  </a:lnTo>
                  <a:lnTo>
                    <a:pt x="363" y="50"/>
                  </a:lnTo>
                  <a:lnTo>
                    <a:pt x="363" y="50"/>
                  </a:lnTo>
                  <a:lnTo>
                    <a:pt x="367" y="60"/>
                  </a:lnTo>
                  <a:lnTo>
                    <a:pt x="370" y="72"/>
                  </a:lnTo>
                  <a:lnTo>
                    <a:pt x="372" y="86"/>
                  </a:lnTo>
                  <a:lnTo>
                    <a:pt x="372" y="99"/>
                  </a:lnTo>
                  <a:lnTo>
                    <a:pt x="370" y="114"/>
                  </a:lnTo>
                  <a:lnTo>
                    <a:pt x="368" y="128"/>
                  </a:lnTo>
                  <a:lnTo>
                    <a:pt x="364" y="144"/>
                  </a:lnTo>
                  <a:lnTo>
                    <a:pt x="357" y="159"/>
                  </a:lnTo>
                  <a:lnTo>
                    <a:pt x="357" y="159"/>
                  </a:lnTo>
                  <a:lnTo>
                    <a:pt x="342" y="199"/>
                  </a:lnTo>
                  <a:lnTo>
                    <a:pt x="342" y="199"/>
                  </a:lnTo>
                  <a:lnTo>
                    <a:pt x="334" y="222"/>
                  </a:lnTo>
                  <a:lnTo>
                    <a:pt x="324" y="246"/>
                  </a:lnTo>
                  <a:lnTo>
                    <a:pt x="315" y="269"/>
                  </a:lnTo>
                  <a:lnTo>
                    <a:pt x="304" y="289"/>
                  </a:lnTo>
                  <a:lnTo>
                    <a:pt x="298" y="299"/>
                  </a:lnTo>
                  <a:lnTo>
                    <a:pt x="291" y="310"/>
                  </a:lnTo>
                  <a:lnTo>
                    <a:pt x="284" y="318"/>
                  </a:lnTo>
                  <a:lnTo>
                    <a:pt x="277" y="326"/>
                  </a:lnTo>
                  <a:lnTo>
                    <a:pt x="269" y="335"/>
                  </a:lnTo>
                  <a:lnTo>
                    <a:pt x="259" y="341"/>
                  </a:lnTo>
                  <a:lnTo>
                    <a:pt x="250" y="347"/>
                  </a:lnTo>
                  <a:lnTo>
                    <a:pt x="241" y="352"/>
                  </a:lnTo>
                  <a:lnTo>
                    <a:pt x="241" y="352"/>
                  </a:lnTo>
                  <a:lnTo>
                    <a:pt x="231" y="355"/>
                  </a:lnTo>
                  <a:lnTo>
                    <a:pt x="222" y="357"/>
                  </a:lnTo>
                  <a:lnTo>
                    <a:pt x="212" y="358"/>
                  </a:lnTo>
                  <a:lnTo>
                    <a:pt x="201" y="359"/>
                  </a:lnTo>
                  <a:lnTo>
                    <a:pt x="201" y="359"/>
                  </a:lnTo>
                  <a:close/>
                  <a:moveTo>
                    <a:pt x="139" y="98"/>
                  </a:moveTo>
                  <a:lnTo>
                    <a:pt x="139" y="98"/>
                  </a:lnTo>
                  <a:lnTo>
                    <a:pt x="170" y="99"/>
                  </a:lnTo>
                  <a:lnTo>
                    <a:pt x="170" y="99"/>
                  </a:lnTo>
                  <a:lnTo>
                    <a:pt x="201" y="100"/>
                  </a:lnTo>
                  <a:lnTo>
                    <a:pt x="201" y="100"/>
                  </a:lnTo>
                  <a:lnTo>
                    <a:pt x="216" y="101"/>
                  </a:lnTo>
                  <a:lnTo>
                    <a:pt x="222" y="102"/>
                  </a:lnTo>
                  <a:lnTo>
                    <a:pt x="227" y="103"/>
                  </a:lnTo>
                  <a:lnTo>
                    <a:pt x="232" y="105"/>
                  </a:lnTo>
                  <a:lnTo>
                    <a:pt x="238" y="107"/>
                  </a:lnTo>
                  <a:lnTo>
                    <a:pt x="241" y="111"/>
                  </a:lnTo>
                  <a:lnTo>
                    <a:pt x="244" y="116"/>
                  </a:lnTo>
                  <a:lnTo>
                    <a:pt x="245" y="117"/>
                  </a:lnTo>
                  <a:lnTo>
                    <a:pt x="246" y="117"/>
                  </a:lnTo>
                  <a:lnTo>
                    <a:pt x="246" y="117"/>
                  </a:lnTo>
                  <a:lnTo>
                    <a:pt x="250" y="122"/>
                  </a:lnTo>
                  <a:lnTo>
                    <a:pt x="252" y="125"/>
                  </a:lnTo>
                  <a:lnTo>
                    <a:pt x="254" y="129"/>
                  </a:lnTo>
                  <a:lnTo>
                    <a:pt x="254" y="132"/>
                  </a:lnTo>
                  <a:lnTo>
                    <a:pt x="254" y="136"/>
                  </a:lnTo>
                  <a:lnTo>
                    <a:pt x="253" y="140"/>
                  </a:lnTo>
                  <a:lnTo>
                    <a:pt x="251" y="145"/>
                  </a:lnTo>
                  <a:lnTo>
                    <a:pt x="251" y="145"/>
                  </a:lnTo>
                  <a:lnTo>
                    <a:pt x="226" y="186"/>
                  </a:lnTo>
                  <a:lnTo>
                    <a:pt x="199" y="227"/>
                  </a:lnTo>
                  <a:lnTo>
                    <a:pt x="199" y="227"/>
                  </a:lnTo>
                  <a:lnTo>
                    <a:pt x="191" y="243"/>
                  </a:lnTo>
                  <a:lnTo>
                    <a:pt x="186" y="253"/>
                  </a:lnTo>
                  <a:lnTo>
                    <a:pt x="181" y="263"/>
                  </a:lnTo>
                  <a:lnTo>
                    <a:pt x="177" y="276"/>
                  </a:lnTo>
                  <a:lnTo>
                    <a:pt x="175" y="287"/>
                  </a:lnTo>
                  <a:lnTo>
                    <a:pt x="175" y="292"/>
                  </a:lnTo>
                  <a:lnTo>
                    <a:pt x="175" y="297"/>
                  </a:lnTo>
                  <a:lnTo>
                    <a:pt x="176" y="302"/>
                  </a:lnTo>
                  <a:lnTo>
                    <a:pt x="177" y="306"/>
                  </a:lnTo>
                  <a:lnTo>
                    <a:pt x="177" y="306"/>
                  </a:lnTo>
                  <a:lnTo>
                    <a:pt x="180" y="310"/>
                  </a:lnTo>
                  <a:lnTo>
                    <a:pt x="184" y="313"/>
                  </a:lnTo>
                  <a:lnTo>
                    <a:pt x="189" y="316"/>
                  </a:lnTo>
                  <a:lnTo>
                    <a:pt x="197" y="316"/>
                  </a:lnTo>
                  <a:lnTo>
                    <a:pt x="197" y="316"/>
                  </a:lnTo>
                  <a:lnTo>
                    <a:pt x="204" y="316"/>
                  </a:lnTo>
                  <a:lnTo>
                    <a:pt x="211" y="315"/>
                  </a:lnTo>
                  <a:lnTo>
                    <a:pt x="218" y="312"/>
                  </a:lnTo>
                  <a:lnTo>
                    <a:pt x="227" y="309"/>
                  </a:lnTo>
                  <a:lnTo>
                    <a:pt x="227" y="309"/>
                  </a:lnTo>
                  <a:lnTo>
                    <a:pt x="233" y="306"/>
                  </a:lnTo>
                  <a:lnTo>
                    <a:pt x="240" y="302"/>
                  </a:lnTo>
                  <a:lnTo>
                    <a:pt x="245" y="296"/>
                  </a:lnTo>
                  <a:lnTo>
                    <a:pt x="251" y="290"/>
                  </a:lnTo>
                  <a:lnTo>
                    <a:pt x="260" y="277"/>
                  </a:lnTo>
                  <a:lnTo>
                    <a:pt x="270" y="261"/>
                  </a:lnTo>
                  <a:lnTo>
                    <a:pt x="277" y="244"/>
                  </a:lnTo>
                  <a:lnTo>
                    <a:pt x="284" y="226"/>
                  </a:lnTo>
                  <a:lnTo>
                    <a:pt x="296" y="192"/>
                  </a:lnTo>
                  <a:lnTo>
                    <a:pt x="296" y="192"/>
                  </a:lnTo>
                  <a:lnTo>
                    <a:pt x="307" y="163"/>
                  </a:lnTo>
                  <a:lnTo>
                    <a:pt x="310" y="157"/>
                  </a:lnTo>
                  <a:lnTo>
                    <a:pt x="310" y="157"/>
                  </a:lnTo>
                  <a:lnTo>
                    <a:pt x="317" y="138"/>
                  </a:lnTo>
                  <a:lnTo>
                    <a:pt x="321" y="127"/>
                  </a:lnTo>
                  <a:lnTo>
                    <a:pt x="324" y="116"/>
                  </a:lnTo>
                  <a:lnTo>
                    <a:pt x="326" y="104"/>
                  </a:lnTo>
                  <a:lnTo>
                    <a:pt x="327" y="93"/>
                  </a:lnTo>
                  <a:lnTo>
                    <a:pt x="327" y="83"/>
                  </a:lnTo>
                  <a:lnTo>
                    <a:pt x="326" y="78"/>
                  </a:lnTo>
                  <a:lnTo>
                    <a:pt x="324" y="73"/>
                  </a:lnTo>
                  <a:lnTo>
                    <a:pt x="324" y="73"/>
                  </a:lnTo>
                  <a:lnTo>
                    <a:pt x="321" y="67"/>
                  </a:lnTo>
                  <a:lnTo>
                    <a:pt x="316" y="62"/>
                  </a:lnTo>
                  <a:lnTo>
                    <a:pt x="311" y="59"/>
                  </a:lnTo>
                  <a:lnTo>
                    <a:pt x="304" y="56"/>
                  </a:lnTo>
                  <a:lnTo>
                    <a:pt x="303" y="55"/>
                  </a:lnTo>
                  <a:lnTo>
                    <a:pt x="294" y="55"/>
                  </a:lnTo>
                  <a:lnTo>
                    <a:pt x="294" y="55"/>
                  </a:lnTo>
                  <a:lnTo>
                    <a:pt x="228" y="53"/>
                  </a:lnTo>
                  <a:lnTo>
                    <a:pt x="162" y="48"/>
                  </a:lnTo>
                  <a:lnTo>
                    <a:pt x="162" y="48"/>
                  </a:lnTo>
                  <a:lnTo>
                    <a:pt x="152" y="47"/>
                  </a:lnTo>
                  <a:lnTo>
                    <a:pt x="152" y="47"/>
                  </a:lnTo>
                  <a:lnTo>
                    <a:pt x="125" y="45"/>
                  </a:lnTo>
                  <a:lnTo>
                    <a:pt x="110" y="44"/>
                  </a:lnTo>
                  <a:lnTo>
                    <a:pt x="94" y="43"/>
                  </a:lnTo>
                  <a:lnTo>
                    <a:pt x="94" y="43"/>
                  </a:lnTo>
                  <a:lnTo>
                    <a:pt x="80" y="44"/>
                  </a:lnTo>
                  <a:lnTo>
                    <a:pt x="72" y="45"/>
                  </a:lnTo>
                  <a:lnTo>
                    <a:pt x="65" y="46"/>
                  </a:lnTo>
                  <a:lnTo>
                    <a:pt x="59" y="48"/>
                  </a:lnTo>
                  <a:lnTo>
                    <a:pt x="54" y="52"/>
                  </a:lnTo>
                  <a:lnTo>
                    <a:pt x="50" y="56"/>
                  </a:lnTo>
                  <a:lnTo>
                    <a:pt x="48" y="61"/>
                  </a:lnTo>
                  <a:lnTo>
                    <a:pt x="48" y="61"/>
                  </a:lnTo>
                  <a:lnTo>
                    <a:pt x="45" y="67"/>
                  </a:lnTo>
                  <a:lnTo>
                    <a:pt x="45" y="68"/>
                  </a:lnTo>
                  <a:lnTo>
                    <a:pt x="45" y="70"/>
                  </a:lnTo>
                  <a:lnTo>
                    <a:pt x="45" y="70"/>
                  </a:lnTo>
                  <a:lnTo>
                    <a:pt x="45" y="90"/>
                  </a:lnTo>
                  <a:lnTo>
                    <a:pt x="45" y="109"/>
                  </a:lnTo>
                  <a:lnTo>
                    <a:pt x="47" y="120"/>
                  </a:lnTo>
                  <a:lnTo>
                    <a:pt x="49" y="130"/>
                  </a:lnTo>
                  <a:lnTo>
                    <a:pt x="51" y="139"/>
                  </a:lnTo>
                  <a:lnTo>
                    <a:pt x="55" y="149"/>
                  </a:lnTo>
                  <a:lnTo>
                    <a:pt x="55" y="149"/>
                  </a:lnTo>
                  <a:lnTo>
                    <a:pt x="57" y="153"/>
                  </a:lnTo>
                  <a:lnTo>
                    <a:pt x="60" y="155"/>
                  </a:lnTo>
                  <a:lnTo>
                    <a:pt x="63" y="157"/>
                  </a:lnTo>
                  <a:lnTo>
                    <a:pt x="67" y="159"/>
                  </a:lnTo>
                  <a:lnTo>
                    <a:pt x="74" y="160"/>
                  </a:lnTo>
                  <a:lnTo>
                    <a:pt x="80" y="160"/>
                  </a:lnTo>
                  <a:lnTo>
                    <a:pt x="80" y="160"/>
                  </a:lnTo>
                  <a:lnTo>
                    <a:pt x="80" y="160"/>
                  </a:lnTo>
                  <a:lnTo>
                    <a:pt x="80" y="160"/>
                  </a:lnTo>
                  <a:lnTo>
                    <a:pt x="88" y="160"/>
                  </a:lnTo>
                  <a:lnTo>
                    <a:pt x="91" y="160"/>
                  </a:lnTo>
                  <a:lnTo>
                    <a:pt x="91" y="160"/>
                  </a:lnTo>
                  <a:lnTo>
                    <a:pt x="98" y="159"/>
                  </a:lnTo>
                  <a:lnTo>
                    <a:pt x="104" y="156"/>
                  </a:lnTo>
                  <a:lnTo>
                    <a:pt x="108" y="152"/>
                  </a:lnTo>
                  <a:lnTo>
                    <a:pt x="112" y="148"/>
                  </a:lnTo>
                  <a:lnTo>
                    <a:pt x="113" y="142"/>
                  </a:lnTo>
                  <a:lnTo>
                    <a:pt x="114" y="137"/>
                  </a:lnTo>
                  <a:lnTo>
                    <a:pt x="114" y="126"/>
                  </a:lnTo>
                  <a:lnTo>
                    <a:pt x="114" y="126"/>
                  </a:lnTo>
                  <a:lnTo>
                    <a:pt x="114" y="121"/>
                  </a:lnTo>
                  <a:lnTo>
                    <a:pt x="114" y="121"/>
                  </a:lnTo>
                  <a:lnTo>
                    <a:pt x="115" y="116"/>
                  </a:lnTo>
                  <a:lnTo>
                    <a:pt x="116" y="111"/>
                  </a:lnTo>
                  <a:lnTo>
                    <a:pt x="118" y="107"/>
                  </a:lnTo>
                  <a:lnTo>
                    <a:pt x="121" y="104"/>
                  </a:lnTo>
                  <a:lnTo>
                    <a:pt x="126" y="101"/>
                  </a:lnTo>
                  <a:lnTo>
                    <a:pt x="130" y="100"/>
                  </a:lnTo>
                  <a:lnTo>
                    <a:pt x="130" y="100"/>
                  </a:lnTo>
                  <a:lnTo>
                    <a:pt x="135" y="98"/>
                  </a:lnTo>
                  <a:lnTo>
                    <a:pt x="139" y="98"/>
                  </a:lnTo>
                  <a:lnTo>
                    <a:pt x="139" y="9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8" name="chenying0907 714"/>
            <p:cNvSpPr>
              <a:spLocks/>
            </p:cNvSpPr>
            <p:nvPr/>
          </p:nvSpPr>
          <p:spPr bwMode="auto">
            <a:xfrm>
              <a:off x="4367213" y="4357688"/>
              <a:ext cx="214313" cy="285750"/>
            </a:xfrm>
            <a:custGeom>
              <a:avLst/>
              <a:gdLst/>
              <a:ahLst/>
              <a:cxnLst>
                <a:cxn ang="0">
                  <a:pos x="22" y="541"/>
                </a:cxn>
                <a:cxn ang="0">
                  <a:pos x="11" y="538"/>
                </a:cxn>
                <a:cxn ang="0">
                  <a:pos x="3" y="532"/>
                </a:cxn>
                <a:cxn ang="0">
                  <a:pos x="1" y="527"/>
                </a:cxn>
                <a:cxn ang="0">
                  <a:pos x="0" y="518"/>
                </a:cxn>
                <a:cxn ang="0">
                  <a:pos x="1" y="514"/>
                </a:cxn>
                <a:cxn ang="0">
                  <a:pos x="9" y="496"/>
                </a:cxn>
                <a:cxn ang="0">
                  <a:pos x="20" y="481"/>
                </a:cxn>
                <a:cxn ang="0">
                  <a:pos x="48" y="453"/>
                </a:cxn>
                <a:cxn ang="0">
                  <a:pos x="65" y="438"/>
                </a:cxn>
                <a:cxn ang="0">
                  <a:pos x="80" y="421"/>
                </a:cxn>
                <a:cxn ang="0">
                  <a:pos x="98" y="397"/>
                </a:cxn>
                <a:cxn ang="0">
                  <a:pos x="150" y="325"/>
                </a:cxn>
                <a:cxn ang="0">
                  <a:pos x="171" y="296"/>
                </a:cxn>
                <a:cxn ang="0">
                  <a:pos x="181" y="281"/>
                </a:cxn>
                <a:cxn ang="0">
                  <a:pos x="208" y="236"/>
                </a:cxn>
                <a:cxn ang="0">
                  <a:pos x="222" y="213"/>
                </a:cxn>
                <a:cxn ang="0">
                  <a:pos x="252" y="170"/>
                </a:cxn>
                <a:cxn ang="0">
                  <a:pos x="269" y="149"/>
                </a:cxn>
                <a:cxn ang="0">
                  <a:pos x="284" y="131"/>
                </a:cxn>
                <a:cxn ang="0">
                  <a:pos x="310" y="94"/>
                </a:cxn>
                <a:cxn ang="0">
                  <a:pos x="322" y="74"/>
                </a:cxn>
                <a:cxn ang="0">
                  <a:pos x="355" y="22"/>
                </a:cxn>
                <a:cxn ang="0">
                  <a:pos x="367" y="7"/>
                </a:cxn>
                <a:cxn ang="0">
                  <a:pos x="374" y="1"/>
                </a:cxn>
                <a:cxn ang="0">
                  <a:pos x="382" y="0"/>
                </a:cxn>
                <a:cxn ang="0">
                  <a:pos x="388" y="1"/>
                </a:cxn>
                <a:cxn ang="0">
                  <a:pos x="398" y="8"/>
                </a:cxn>
                <a:cxn ang="0">
                  <a:pos x="402" y="14"/>
                </a:cxn>
                <a:cxn ang="0">
                  <a:pos x="405" y="28"/>
                </a:cxn>
                <a:cxn ang="0">
                  <a:pos x="398" y="40"/>
                </a:cxn>
                <a:cxn ang="0">
                  <a:pos x="386" y="55"/>
                </a:cxn>
                <a:cxn ang="0">
                  <a:pos x="354" y="106"/>
                </a:cxn>
                <a:cxn ang="0">
                  <a:pos x="343" y="126"/>
                </a:cxn>
                <a:cxn ang="0">
                  <a:pos x="317" y="164"/>
                </a:cxn>
                <a:cxn ang="0">
                  <a:pos x="301" y="181"/>
                </a:cxn>
                <a:cxn ang="0">
                  <a:pos x="292" y="192"/>
                </a:cxn>
                <a:cxn ang="0">
                  <a:pos x="267" y="225"/>
                </a:cxn>
                <a:cxn ang="0">
                  <a:pos x="238" y="271"/>
                </a:cxn>
                <a:cxn ang="0">
                  <a:pos x="221" y="301"/>
                </a:cxn>
                <a:cxn ang="0">
                  <a:pos x="202" y="329"/>
                </a:cxn>
                <a:cxn ang="0">
                  <a:pos x="188" y="351"/>
                </a:cxn>
                <a:cxn ang="0">
                  <a:pos x="174" y="373"/>
                </a:cxn>
                <a:cxn ang="0">
                  <a:pos x="148" y="412"/>
                </a:cxn>
                <a:cxn ang="0">
                  <a:pos x="119" y="448"/>
                </a:cxn>
                <a:cxn ang="0">
                  <a:pos x="109" y="457"/>
                </a:cxn>
                <a:cxn ang="0">
                  <a:pos x="98" y="467"/>
                </a:cxn>
                <a:cxn ang="0">
                  <a:pos x="66" y="495"/>
                </a:cxn>
                <a:cxn ang="0">
                  <a:pos x="52" y="511"/>
                </a:cxn>
                <a:cxn ang="0">
                  <a:pos x="45" y="525"/>
                </a:cxn>
                <a:cxn ang="0">
                  <a:pos x="43" y="530"/>
                </a:cxn>
                <a:cxn ang="0">
                  <a:pos x="37" y="537"/>
                </a:cxn>
                <a:cxn ang="0">
                  <a:pos x="28" y="540"/>
                </a:cxn>
                <a:cxn ang="0">
                  <a:pos x="22" y="541"/>
                </a:cxn>
              </a:cxnLst>
              <a:rect l="0" t="0" r="r" b="b"/>
              <a:pathLst>
                <a:path w="405" h="541">
                  <a:moveTo>
                    <a:pt x="22" y="541"/>
                  </a:moveTo>
                  <a:lnTo>
                    <a:pt x="22" y="541"/>
                  </a:lnTo>
                  <a:lnTo>
                    <a:pt x="16" y="540"/>
                  </a:lnTo>
                  <a:lnTo>
                    <a:pt x="11" y="538"/>
                  </a:lnTo>
                  <a:lnTo>
                    <a:pt x="6" y="536"/>
                  </a:lnTo>
                  <a:lnTo>
                    <a:pt x="3" y="532"/>
                  </a:lnTo>
                  <a:lnTo>
                    <a:pt x="3" y="532"/>
                  </a:lnTo>
                  <a:lnTo>
                    <a:pt x="1" y="527"/>
                  </a:lnTo>
                  <a:lnTo>
                    <a:pt x="0" y="523"/>
                  </a:lnTo>
                  <a:lnTo>
                    <a:pt x="0" y="518"/>
                  </a:lnTo>
                  <a:lnTo>
                    <a:pt x="1" y="514"/>
                  </a:lnTo>
                  <a:lnTo>
                    <a:pt x="1" y="514"/>
                  </a:lnTo>
                  <a:lnTo>
                    <a:pt x="5" y="505"/>
                  </a:lnTo>
                  <a:lnTo>
                    <a:pt x="9" y="496"/>
                  </a:lnTo>
                  <a:lnTo>
                    <a:pt x="14" y="488"/>
                  </a:lnTo>
                  <a:lnTo>
                    <a:pt x="20" y="481"/>
                  </a:lnTo>
                  <a:lnTo>
                    <a:pt x="34" y="467"/>
                  </a:lnTo>
                  <a:lnTo>
                    <a:pt x="48" y="453"/>
                  </a:lnTo>
                  <a:lnTo>
                    <a:pt x="48" y="453"/>
                  </a:lnTo>
                  <a:lnTo>
                    <a:pt x="65" y="438"/>
                  </a:lnTo>
                  <a:lnTo>
                    <a:pt x="72" y="429"/>
                  </a:lnTo>
                  <a:lnTo>
                    <a:pt x="80" y="421"/>
                  </a:lnTo>
                  <a:lnTo>
                    <a:pt x="80" y="421"/>
                  </a:lnTo>
                  <a:lnTo>
                    <a:pt x="98" y="397"/>
                  </a:lnTo>
                  <a:lnTo>
                    <a:pt x="115" y="374"/>
                  </a:lnTo>
                  <a:lnTo>
                    <a:pt x="150" y="325"/>
                  </a:lnTo>
                  <a:lnTo>
                    <a:pt x="150" y="325"/>
                  </a:lnTo>
                  <a:lnTo>
                    <a:pt x="171" y="296"/>
                  </a:lnTo>
                  <a:lnTo>
                    <a:pt x="171" y="296"/>
                  </a:lnTo>
                  <a:lnTo>
                    <a:pt x="181" y="281"/>
                  </a:lnTo>
                  <a:lnTo>
                    <a:pt x="191" y="266"/>
                  </a:lnTo>
                  <a:lnTo>
                    <a:pt x="208" y="236"/>
                  </a:lnTo>
                  <a:lnTo>
                    <a:pt x="208" y="236"/>
                  </a:lnTo>
                  <a:lnTo>
                    <a:pt x="222" y="213"/>
                  </a:lnTo>
                  <a:lnTo>
                    <a:pt x="236" y="192"/>
                  </a:lnTo>
                  <a:lnTo>
                    <a:pt x="252" y="170"/>
                  </a:lnTo>
                  <a:lnTo>
                    <a:pt x="260" y="159"/>
                  </a:lnTo>
                  <a:lnTo>
                    <a:pt x="269" y="149"/>
                  </a:lnTo>
                  <a:lnTo>
                    <a:pt x="269" y="149"/>
                  </a:lnTo>
                  <a:lnTo>
                    <a:pt x="284" y="131"/>
                  </a:lnTo>
                  <a:lnTo>
                    <a:pt x="297" y="112"/>
                  </a:lnTo>
                  <a:lnTo>
                    <a:pt x="310" y="94"/>
                  </a:lnTo>
                  <a:lnTo>
                    <a:pt x="322" y="74"/>
                  </a:lnTo>
                  <a:lnTo>
                    <a:pt x="322" y="74"/>
                  </a:lnTo>
                  <a:lnTo>
                    <a:pt x="343" y="39"/>
                  </a:lnTo>
                  <a:lnTo>
                    <a:pt x="355" y="22"/>
                  </a:lnTo>
                  <a:lnTo>
                    <a:pt x="367" y="7"/>
                  </a:lnTo>
                  <a:lnTo>
                    <a:pt x="367" y="7"/>
                  </a:lnTo>
                  <a:lnTo>
                    <a:pt x="370" y="4"/>
                  </a:lnTo>
                  <a:lnTo>
                    <a:pt x="374" y="1"/>
                  </a:lnTo>
                  <a:lnTo>
                    <a:pt x="378" y="0"/>
                  </a:lnTo>
                  <a:lnTo>
                    <a:pt x="382" y="0"/>
                  </a:lnTo>
                  <a:lnTo>
                    <a:pt x="382" y="0"/>
                  </a:lnTo>
                  <a:lnTo>
                    <a:pt x="388" y="1"/>
                  </a:lnTo>
                  <a:lnTo>
                    <a:pt x="393" y="4"/>
                  </a:lnTo>
                  <a:lnTo>
                    <a:pt x="398" y="8"/>
                  </a:lnTo>
                  <a:lnTo>
                    <a:pt x="402" y="14"/>
                  </a:lnTo>
                  <a:lnTo>
                    <a:pt x="402" y="14"/>
                  </a:lnTo>
                  <a:lnTo>
                    <a:pt x="405" y="21"/>
                  </a:lnTo>
                  <a:lnTo>
                    <a:pt x="405" y="28"/>
                  </a:lnTo>
                  <a:lnTo>
                    <a:pt x="402" y="34"/>
                  </a:lnTo>
                  <a:lnTo>
                    <a:pt x="398" y="40"/>
                  </a:lnTo>
                  <a:lnTo>
                    <a:pt x="398" y="40"/>
                  </a:lnTo>
                  <a:lnTo>
                    <a:pt x="386" y="55"/>
                  </a:lnTo>
                  <a:lnTo>
                    <a:pt x="375" y="72"/>
                  </a:lnTo>
                  <a:lnTo>
                    <a:pt x="354" y="106"/>
                  </a:lnTo>
                  <a:lnTo>
                    <a:pt x="354" y="106"/>
                  </a:lnTo>
                  <a:lnTo>
                    <a:pt x="343" y="126"/>
                  </a:lnTo>
                  <a:lnTo>
                    <a:pt x="330" y="145"/>
                  </a:lnTo>
                  <a:lnTo>
                    <a:pt x="317" y="164"/>
                  </a:lnTo>
                  <a:lnTo>
                    <a:pt x="308" y="173"/>
                  </a:lnTo>
                  <a:lnTo>
                    <a:pt x="301" y="181"/>
                  </a:lnTo>
                  <a:lnTo>
                    <a:pt x="301" y="181"/>
                  </a:lnTo>
                  <a:lnTo>
                    <a:pt x="292" y="192"/>
                  </a:lnTo>
                  <a:lnTo>
                    <a:pt x="283" y="202"/>
                  </a:lnTo>
                  <a:lnTo>
                    <a:pt x="267" y="225"/>
                  </a:lnTo>
                  <a:lnTo>
                    <a:pt x="253" y="248"/>
                  </a:lnTo>
                  <a:lnTo>
                    <a:pt x="238" y="271"/>
                  </a:lnTo>
                  <a:lnTo>
                    <a:pt x="238" y="271"/>
                  </a:lnTo>
                  <a:lnTo>
                    <a:pt x="221" y="301"/>
                  </a:lnTo>
                  <a:lnTo>
                    <a:pt x="212" y="316"/>
                  </a:lnTo>
                  <a:lnTo>
                    <a:pt x="202" y="329"/>
                  </a:lnTo>
                  <a:lnTo>
                    <a:pt x="202" y="329"/>
                  </a:lnTo>
                  <a:lnTo>
                    <a:pt x="188" y="351"/>
                  </a:lnTo>
                  <a:lnTo>
                    <a:pt x="174" y="373"/>
                  </a:lnTo>
                  <a:lnTo>
                    <a:pt x="174" y="373"/>
                  </a:lnTo>
                  <a:lnTo>
                    <a:pt x="162" y="392"/>
                  </a:lnTo>
                  <a:lnTo>
                    <a:pt x="148" y="412"/>
                  </a:lnTo>
                  <a:lnTo>
                    <a:pt x="135" y="431"/>
                  </a:lnTo>
                  <a:lnTo>
                    <a:pt x="119" y="448"/>
                  </a:lnTo>
                  <a:lnTo>
                    <a:pt x="119" y="448"/>
                  </a:lnTo>
                  <a:lnTo>
                    <a:pt x="109" y="457"/>
                  </a:lnTo>
                  <a:lnTo>
                    <a:pt x="98" y="467"/>
                  </a:lnTo>
                  <a:lnTo>
                    <a:pt x="98" y="467"/>
                  </a:lnTo>
                  <a:lnTo>
                    <a:pt x="81" y="481"/>
                  </a:lnTo>
                  <a:lnTo>
                    <a:pt x="66" y="495"/>
                  </a:lnTo>
                  <a:lnTo>
                    <a:pt x="59" y="503"/>
                  </a:lnTo>
                  <a:lnTo>
                    <a:pt x="52" y="511"/>
                  </a:lnTo>
                  <a:lnTo>
                    <a:pt x="48" y="518"/>
                  </a:lnTo>
                  <a:lnTo>
                    <a:pt x="45" y="525"/>
                  </a:lnTo>
                  <a:lnTo>
                    <a:pt x="45" y="525"/>
                  </a:lnTo>
                  <a:lnTo>
                    <a:pt x="43" y="530"/>
                  </a:lnTo>
                  <a:lnTo>
                    <a:pt x="40" y="534"/>
                  </a:lnTo>
                  <a:lnTo>
                    <a:pt x="37" y="537"/>
                  </a:lnTo>
                  <a:lnTo>
                    <a:pt x="34" y="538"/>
                  </a:lnTo>
                  <a:lnTo>
                    <a:pt x="28" y="540"/>
                  </a:lnTo>
                  <a:lnTo>
                    <a:pt x="22" y="541"/>
                  </a:lnTo>
                  <a:lnTo>
                    <a:pt x="22" y="5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9" name="chenying0907 715"/>
            <p:cNvSpPr>
              <a:spLocks noEditPoints="1"/>
            </p:cNvSpPr>
            <p:nvPr/>
          </p:nvSpPr>
          <p:spPr bwMode="auto">
            <a:xfrm>
              <a:off x="4487863" y="4516438"/>
              <a:ext cx="177800" cy="204788"/>
            </a:xfrm>
            <a:custGeom>
              <a:avLst/>
              <a:gdLst/>
              <a:ahLst/>
              <a:cxnLst>
                <a:cxn ang="0">
                  <a:pos x="160" y="382"/>
                </a:cxn>
                <a:cxn ang="0">
                  <a:pos x="77" y="371"/>
                </a:cxn>
                <a:cxn ang="0">
                  <a:pos x="34" y="345"/>
                </a:cxn>
                <a:cxn ang="0">
                  <a:pos x="3" y="277"/>
                </a:cxn>
                <a:cxn ang="0">
                  <a:pos x="0" y="214"/>
                </a:cxn>
                <a:cxn ang="0">
                  <a:pos x="22" y="160"/>
                </a:cxn>
                <a:cxn ang="0">
                  <a:pos x="38" y="136"/>
                </a:cxn>
                <a:cxn ang="0">
                  <a:pos x="16" y="94"/>
                </a:cxn>
                <a:cxn ang="0">
                  <a:pos x="21" y="49"/>
                </a:cxn>
                <a:cxn ang="0">
                  <a:pos x="56" y="15"/>
                </a:cxn>
                <a:cxn ang="0">
                  <a:pos x="68" y="2"/>
                </a:cxn>
                <a:cxn ang="0">
                  <a:pos x="109" y="1"/>
                </a:cxn>
                <a:cxn ang="0">
                  <a:pos x="213" y="12"/>
                </a:cxn>
                <a:cxn ang="0">
                  <a:pos x="284" y="48"/>
                </a:cxn>
                <a:cxn ang="0">
                  <a:pos x="310" y="87"/>
                </a:cxn>
                <a:cxn ang="0">
                  <a:pos x="317" y="125"/>
                </a:cxn>
                <a:cxn ang="0">
                  <a:pos x="306" y="168"/>
                </a:cxn>
                <a:cxn ang="0">
                  <a:pos x="270" y="206"/>
                </a:cxn>
                <a:cxn ang="0">
                  <a:pos x="257" y="231"/>
                </a:cxn>
                <a:cxn ang="0">
                  <a:pos x="303" y="238"/>
                </a:cxn>
                <a:cxn ang="0">
                  <a:pos x="324" y="256"/>
                </a:cxn>
                <a:cxn ang="0">
                  <a:pos x="336" y="308"/>
                </a:cxn>
                <a:cxn ang="0">
                  <a:pos x="319" y="350"/>
                </a:cxn>
                <a:cxn ang="0">
                  <a:pos x="285" y="380"/>
                </a:cxn>
                <a:cxn ang="0">
                  <a:pos x="228" y="388"/>
                </a:cxn>
                <a:cxn ang="0">
                  <a:pos x="155" y="110"/>
                </a:cxn>
                <a:cxn ang="0">
                  <a:pos x="167" y="127"/>
                </a:cxn>
                <a:cxn ang="0">
                  <a:pos x="165" y="145"/>
                </a:cxn>
                <a:cxn ang="0">
                  <a:pos x="153" y="153"/>
                </a:cxn>
                <a:cxn ang="0">
                  <a:pos x="86" y="170"/>
                </a:cxn>
                <a:cxn ang="0">
                  <a:pos x="52" y="201"/>
                </a:cxn>
                <a:cxn ang="0">
                  <a:pos x="45" y="238"/>
                </a:cxn>
                <a:cxn ang="0">
                  <a:pos x="57" y="301"/>
                </a:cxn>
                <a:cxn ang="0">
                  <a:pos x="88" y="326"/>
                </a:cxn>
                <a:cxn ang="0">
                  <a:pos x="144" y="336"/>
                </a:cxn>
                <a:cxn ang="0">
                  <a:pos x="219" y="343"/>
                </a:cxn>
                <a:cxn ang="0">
                  <a:pos x="260" y="336"/>
                </a:cxn>
                <a:cxn ang="0">
                  <a:pos x="287" y="314"/>
                </a:cxn>
                <a:cxn ang="0">
                  <a:pos x="290" y="293"/>
                </a:cxn>
                <a:cxn ang="0">
                  <a:pos x="254" y="277"/>
                </a:cxn>
                <a:cxn ang="0">
                  <a:pos x="204" y="271"/>
                </a:cxn>
                <a:cxn ang="0">
                  <a:pos x="134" y="266"/>
                </a:cxn>
                <a:cxn ang="0">
                  <a:pos x="122" y="253"/>
                </a:cxn>
                <a:cxn ang="0">
                  <a:pos x="123" y="235"/>
                </a:cxn>
                <a:cxn ang="0">
                  <a:pos x="137" y="222"/>
                </a:cxn>
                <a:cxn ang="0">
                  <a:pos x="232" y="178"/>
                </a:cxn>
                <a:cxn ang="0">
                  <a:pos x="265" y="139"/>
                </a:cxn>
                <a:cxn ang="0">
                  <a:pos x="271" y="102"/>
                </a:cxn>
                <a:cxn ang="0">
                  <a:pos x="257" y="79"/>
                </a:cxn>
                <a:cxn ang="0">
                  <a:pos x="209" y="59"/>
                </a:cxn>
                <a:cxn ang="0">
                  <a:pos x="94" y="47"/>
                </a:cxn>
                <a:cxn ang="0">
                  <a:pos x="88" y="49"/>
                </a:cxn>
                <a:cxn ang="0">
                  <a:pos x="61" y="69"/>
                </a:cxn>
                <a:cxn ang="0">
                  <a:pos x="65" y="99"/>
                </a:cxn>
                <a:cxn ang="0">
                  <a:pos x="87" y="110"/>
                </a:cxn>
                <a:cxn ang="0">
                  <a:pos x="134" y="109"/>
                </a:cxn>
              </a:cxnLst>
              <a:rect l="0" t="0" r="r" b="b"/>
              <a:pathLst>
                <a:path w="336" h="388">
                  <a:moveTo>
                    <a:pt x="228" y="388"/>
                  </a:moveTo>
                  <a:lnTo>
                    <a:pt x="228" y="388"/>
                  </a:lnTo>
                  <a:lnTo>
                    <a:pt x="211" y="387"/>
                  </a:lnTo>
                  <a:lnTo>
                    <a:pt x="194" y="386"/>
                  </a:lnTo>
                  <a:lnTo>
                    <a:pt x="160" y="382"/>
                  </a:lnTo>
                  <a:lnTo>
                    <a:pt x="137" y="380"/>
                  </a:lnTo>
                  <a:lnTo>
                    <a:pt x="137" y="380"/>
                  </a:lnTo>
                  <a:lnTo>
                    <a:pt x="114" y="378"/>
                  </a:lnTo>
                  <a:lnTo>
                    <a:pt x="89" y="374"/>
                  </a:lnTo>
                  <a:lnTo>
                    <a:pt x="77" y="371"/>
                  </a:lnTo>
                  <a:lnTo>
                    <a:pt x="66" y="367"/>
                  </a:lnTo>
                  <a:lnTo>
                    <a:pt x="56" y="363"/>
                  </a:lnTo>
                  <a:lnTo>
                    <a:pt x="46" y="357"/>
                  </a:lnTo>
                  <a:lnTo>
                    <a:pt x="46" y="357"/>
                  </a:lnTo>
                  <a:lnTo>
                    <a:pt x="34" y="345"/>
                  </a:lnTo>
                  <a:lnTo>
                    <a:pt x="24" y="333"/>
                  </a:lnTo>
                  <a:lnTo>
                    <a:pt x="15" y="320"/>
                  </a:lnTo>
                  <a:lnTo>
                    <a:pt x="10" y="307"/>
                  </a:lnTo>
                  <a:lnTo>
                    <a:pt x="5" y="293"/>
                  </a:lnTo>
                  <a:lnTo>
                    <a:pt x="3" y="277"/>
                  </a:lnTo>
                  <a:lnTo>
                    <a:pt x="1" y="262"/>
                  </a:lnTo>
                  <a:lnTo>
                    <a:pt x="0" y="243"/>
                  </a:lnTo>
                  <a:lnTo>
                    <a:pt x="0" y="243"/>
                  </a:lnTo>
                  <a:lnTo>
                    <a:pt x="0" y="228"/>
                  </a:lnTo>
                  <a:lnTo>
                    <a:pt x="0" y="214"/>
                  </a:lnTo>
                  <a:lnTo>
                    <a:pt x="1" y="203"/>
                  </a:lnTo>
                  <a:lnTo>
                    <a:pt x="4" y="191"/>
                  </a:lnTo>
                  <a:lnTo>
                    <a:pt x="8" y="181"/>
                  </a:lnTo>
                  <a:lnTo>
                    <a:pt x="14" y="171"/>
                  </a:lnTo>
                  <a:lnTo>
                    <a:pt x="22" y="160"/>
                  </a:lnTo>
                  <a:lnTo>
                    <a:pt x="33" y="149"/>
                  </a:lnTo>
                  <a:lnTo>
                    <a:pt x="33" y="149"/>
                  </a:lnTo>
                  <a:lnTo>
                    <a:pt x="38" y="144"/>
                  </a:lnTo>
                  <a:lnTo>
                    <a:pt x="43" y="140"/>
                  </a:lnTo>
                  <a:lnTo>
                    <a:pt x="38" y="136"/>
                  </a:lnTo>
                  <a:lnTo>
                    <a:pt x="38" y="136"/>
                  </a:lnTo>
                  <a:lnTo>
                    <a:pt x="31" y="127"/>
                  </a:lnTo>
                  <a:lnTo>
                    <a:pt x="25" y="118"/>
                  </a:lnTo>
                  <a:lnTo>
                    <a:pt x="20" y="108"/>
                  </a:lnTo>
                  <a:lnTo>
                    <a:pt x="16" y="94"/>
                  </a:lnTo>
                  <a:lnTo>
                    <a:pt x="16" y="94"/>
                  </a:lnTo>
                  <a:lnTo>
                    <a:pt x="14" y="82"/>
                  </a:lnTo>
                  <a:lnTo>
                    <a:pt x="14" y="69"/>
                  </a:lnTo>
                  <a:lnTo>
                    <a:pt x="16" y="58"/>
                  </a:lnTo>
                  <a:lnTo>
                    <a:pt x="21" y="49"/>
                  </a:lnTo>
                  <a:lnTo>
                    <a:pt x="26" y="38"/>
                  </a:lnTo>
                  <a:lnTo>
                    <a:pt x="33" y="30"/>
                  </a:lnTo>
                  <a:lnTo>
                    <a:pt x="43" y="22"/>
                  </a:lnTo>
                  <a:lnTo>
                    <a:pt x="55" y="15"/>
                  </a:lnTo>
                  <a:lnTo>
                    <a:pt x="56" y="15"/>
                  </a:lnTo>
                  <a:lnTo>
                    <a:pt x="57" y="13"/>
                  </a:lnTo>
                  <a:lnTo>
                    <a:pt x="57" y="13"/>
                  </a:lnTo>
                  <a:lnTo>
                    <a:pt x="59" y="8"/>
                  </a:lnTo>
                  <a:lnTo>
                    <a:pt x="63" y="5"/>
                  </a:lnTo>
                  <a:lnTo>
                    <a:pt x="68" y="2"/>
                  </a:lnTo>
                  <a:lnTo>
                    <a:pt x="72" y="1"/>
                  </a:lnTo>
                  <a:lnTo>
                    <a:pt x="76" y="0"/>
                  </a:lnTo>
                  <a:lnTo>
                    <a:pt x="78" y="0"/>
                  </a:lnTo>
                  <a:lnTo>
                    <a:pt x="78" y="0"/>
                  </a:lnTo>
                  <a:lnTo>
                    <a:pt x="109" y="1"/>
                  </a:lnTo>
                  <a:lnTo>
                    <a:pt x="144" y="2"/>
                  </a:lnTo>
                  <a:lnTo>
                    <a:pt x="161" y="3"/>
                  </a:lnTo>
                  <a:lnTo>
                    <a:pt x="179" y="5"/>
                  </a:lnTo>
                  <a:lnTo>
                    <a:pt x="195" y="8"/>
                  </a:lnTo>
                  <a:lnTo>
                    <a:pt x="213" y="12"/>
                  </a:lnTo>
                  <a:lnTo>
                    <a:pt x="228" y="17"/>
                  </a:lnTo>
                  <a:lnTo>
                    <a:pt x="244" y="22"/>
                  </a:lnTo>
                  <a:lnTo>
                    <a:pt x="258" y="29"/>
                  </a:lnTo>
                  <a:lnTo>
                    <a:pt x="272" y="37"/>
                  </a:lnTo>
                  <a:lnTo>
                    <a:pt x="284" y="48"/>
                  </a:lnTo>
                  <a:lnTo>
                    <a:pt x="294" y="59"/>
                  </a:lnTo>
                  <a:lnTo>
                    <a:pt x="298" y="65"/>
                  </a:lnTo>
                  <a:lnTo>
                    <a:pt x="303" y="73"/>
                  </a:lnTo>
                  <a:lnTo>
                    <a:pt x="307" y="80"/>
                  </a:lnTo>
                  <a:lnTo>
                    <a:pt x="310" y="87"/>
                  </a:lnTo>
                  <a:lnTo>
                    <a:pt x="310" y="87"/>
                  </a:lnTo>
                  <a:lnTo>
                    <a:pt x="313" y="97"/>
                  </a:lnTo>
                  <a:lnTo>
                    <a:pt x="315" y="107"/>
                  </a:lnTo>
                  <a:lnTo>
                    <a:pt x="317" y="116"/>
                  </a:lnTo>
                  <a:lnTo>
                    <a:pt x="317" y="125"/>
                  </a:lnTo>
                  <a:lnTo>
                    <a:pt x="317" y="134"/>
                  </a:lnTo>
                  <a:lnTo>
                    <a:pt x="315" y="143"/>
                  </a:lnTo>
                  <a:lnTo>
                    <a:pt x="313" y="151"/>
                  </a:lnTo>
                  <a:lnTo>
                    <a:pt x="310" y="159"/>
                  </a:lnTo>
                  <a:lnTo>
                    <a:pt x="306" y="168"/>
                  </a:lnTo>
                  <a:lnTo>
                    <a:pt x="301" y="176"/>
                  </a:lnTo>
                  <a:lnTo>
                    <a:pt x="294" y="183"/>
                  </a:lnTo>
                  <a:lnTo>
                    <a:pt x="287" y="191"/>
                  </a:lnTo>
                  <a:lnTo>
                    <a:pt x="279" y="199"/>
                  </a:lnTo>
                  <a:lnTo>
                    <a:pt x="270" y="206"/>
                  </a:lnTo>
                  <a:lnTo>
                    <a:pt x="260" y="213"/>
                  </a:lnTo>
                  <a:lnTo>
                    <a:pt x="249" y="220"/>
                  </a:lnTo>
                  <a:lnTo>
                    <a:pt x="233" y="230"/>
                  </a:lnTo>
                  <a:lnTo>
                    <a:pt x="257" y="231"/>
                  </a:lnTo>
                  <a:lnTo>
                    <a:pt x="257" y="231"/>
                  </a:lnTo>
                  <a:lnTo>
                    <a:pt x="277" y="232"/>
                  </a:lnTo>
                  <a:lnTo>
                    <a:pt x="287" y="234"/>
                  </a:lnTo>
                  <a:lnTo>
                    <a:pt x="297" y="236"/>
                  </a:lnTo>
                  <a:lnTo>
                    <a:pt x="297" y="236"/>
                  </a:lnTo>
                  <a:lnTo>
                    <a:pt x="303" y="238"/>
                  </a:lnTo>
                  <a:lnTo>
                    <a:pt x="309" y="240"/>
                  </a:lnTo>
                  <a:lnTo>
                    <a:pt x="313" y="243"/>
                  </a:lnTo>
                  <a:lnTo>
                    <a:pt x="317" y="247"/>
                  </a:lnTo>
                  <a:lnTo>
                    <a:pt x="321" y="251"/>
                  </a:lnTo>
                  <a:lnTo>
                    <a:pt x="324" y="256"/>
                  </a:lnTo>
                  <a:lnTo>
                    <a:pt x="329" y="267"/>
                  </a:lnTo>
                  <a:lnTo>
                    <a:pt x="333" y="277"/>
                  </a:lnTo>
                  <a:lnTo>
                    <a:pt x="335" y="288"/>
                  </a:lnTo>
                  <a:lnTo>
                    <a:pt x="336" y="299"/>
                  </a:lnTo>
                  <a:lnTo>
                    <a:pt x="336" y="308"/>
                  </a:lnTo>
                  <a:lnTo>
                    <a:pt x="336" y="308"/>
                  </a:lnTo>
                  <a:lnTo>
                    <a:pt x="335" y="317"/>
                  </a:lnTo>
                  <a:lnTo>
                    <a:pt x="331" y="328"/>
                  </a:lnTo>
                  <a:lnTo>
                    <a:pt x="326" y="339"/>
                  </a:lnTo>
                  <a:lnTo>
                    <a:pt x="319" y="350"/>
                  </a:lnTo>
                  <a:lnTo>
                    <a:pt x="312" y="361"/>
                  </a:lnTo>
                  <a:lnTo>
                    <a:pt x="303" y="370"/>
                  </a:lnTo>
                  <a:lnTo>
                    <a:pt x="294" y="377"/>
                  </a:lnTo>
                  <a:lnTo>
                    <a:pt x="289" y="379"/>
                  </a:lnTo>
                  <a:lnTo>
                    <a:pt x="285" y="380"/>
                  </a:lnTo>
                  <a:lnTo>
                    <a:pt x="285" y="380"/>
                  </a:lnTo>
                  <a:lnTo>
                    <a:pt x="273" y="383"/>
                  </a:lnTo>
                  <a:lnTo>
                    <a:pt x="258" y="386"/>
                  </a:lnTo>
                  <a:lnTo>
                    <a:pt x="244" y="387"/>
                  </a:lnTo>
                  <a:lnTo>
                    <a:pt x="228" y="388"/>
                  </a:lnTo>
                  <a:lnTo>
                    <a:pt x="228" y="388"/>
                  </a:lnTo>
                  <a:close/>
                  <a:moveTo>
                    <a:pt x="146" y="108"/>
                  </a:moveTo>
                  <a:lnTo>
                    <a:pt x="146" y="108"/>
                  </a:lnTo>
                  <a:lnTo>
                    <a:pt x="151" y="109"/>
                  </a:lnTo>
                  <a:lnTo>
                    <a:pt x="155" y="110"/>
                  </a:lnTo>
                  <a:lnTo>
                    <a:pt x="158" y="113"/>
                  </a:lnTo>
                  <a:lnTo>
                    <a:pt x="161" y="116"/>
                  </a:lnTo>
                  <a:lnTo>
                    <a:pt x="164" y="119"/>
                  </a:lnTo>
                  <a:lnTo>
                    <a:pt x="166" y="123"/>
                  </a:lnTo>
                  <a:lnTo>
                    <a:pt x="167" y="127"/>
                  </a:lnTo>
                  <a:lnTo>
                    <a:pt x="168" y="131"/>
                  </a:lnTo>
                  <a:lnTo>
                    <a:pt x="168" y="131"/>
                  </a:lnTo>
                  <a:lnTo>
                    <a:pt x="167" y="139"/>
                  </a:lnTo>
                  <a:lnTo>
                    <a:pt x="166" y="142"/>
                  </a:lnTo>
                  <a:lnTo>
                    <a:pt x="165" y="145"/>
                  </a:lnTo>
                  <a:lnTo>
                    <a:pt x="163" y="148"/>
                  </a:lnTo>
                  <a:lnTo>
                    <a:pt x="160" y="150"/>
                  </a:lnTo>
                  <a:lnTo>
                    <a:pt x="157" y="152"/>
                  </a:lnTo>
                  <a:lnTo>
                    <a:pt x="153" y="153"/>
                  </a:lnTo>
                  <a:lnTo>
                    <a:pt x="153" y="153"/>
                  </a:lnTo>
                  <a:lnTo>
                    <a:pt x="138" y="155"/>
                  </a:lnTo>
                  <a:lnTo>
                    <a:pt x="122" y="158"/>
                  </a:lnTo>
                  <a:lnTo>
                    <a:pt x="103" y="163"/>
                  </a:lnTo>
                  <a:lnTo>
                    <a:pt x="95" y="167"/>
                  </a:lnTo>
                  <a:lnTo>
                    <a:pt x="86" y="170"/>
                  </a:lnTo>
                  <a:lnTo>
                    <a:pt x="77" y="175"/>
                  </a:lnTo>
                  <a:lnTo>
                    <a:pt x="69" y="180"/>
                  </a:lnTo>
                  <a:lnTo>
                    <a:pt x="63" y="186"/>
                  </a:lnTo>
                  <a:lnTo>
                    <a:pt x="57" y="193"/>
                  </a:lnTo>
                  <a:lnTo>
                    <a:pt x="52" y="201"/>
                  </a:lnTo>
                  <a:lnTo>
                    <a:pt x="47" y="210"/>
                  </a:lnTo>
                  <a:lnTo>
                    <a:pt x="45" y="220"/>
                  </a:lnTo>
                  <a:lnTo>
                    <a:pt x="45" y="232"/>
                  </a:lnTo>
                  <a:lnTo>
                    <a:pt x="45" y="238"/>
                  </a:lnTo>
                  <a:lnTo>
                    <a:pt x="45" y="238"/>
                  </a:lnTo>
                  <a:lnTo>
                    <a:pt x="46" y="258"/>
                  </a:lnTo>
                  <a:lnTo>
                    <a:pt x="47" y="270"/>
                  </a:lnTo>
                  <a:lnTo>
                    <a:pt x="50" y="280"/>
                  </a:lnTo>
                  <a:lnTo>
                    <a:pt x="53" y="292"/>
                  </a:lnTo>
                  <a:lnTo>
                    <a:pt x="57" y="301"/>
                  </a:lnTo>
                  <a:lnTo>
                    <a:pt x="63" y="310"/>
                  </a:lnTo>
                  <a:lnTo>
                    <a:pt x="70" y="317"/>
                  </a:lnTo>
                  <a:lnTo>
                    <a:pt x="70" y="317"/>
                  </a:lnTo>
                  <a:lnTo>
                    <a:pt x="78" y="321"/>
                  </a:lnTo>
                  <a:lnTo>
                    <a:pt x="88" y="326"/>
                  </a:lnTo>
                  <a:lnTo>
                    <a:pt x="100" y="329"/>
                  </a:lnTo>
                  <a:lnTo>
                    <a:pt x="111" y="331"/>
                  </a:lnTo>
                  <a:lnTo>
                    <a:pt x="133" y="335"/>
                  </a:lnTo>
                  <a:lnTo>
                    <a:pt x="144" y="336"/>
                  </a:lnTo>
                  <a:lnTo>
                    <a:pt x="144" y="336"/>
                  </a:lnTo>
                  <a:lnTo>
                    <a:pt x="167" y="339"/>
                  </a:lnTo>
                  <a:lnTo>
                    <a:pt x="167" y="339"/>
                  </a:lnTo>
                  <a:lnTo>
                    <a:pt x="193" y="342"/>
                  </a:lnTo>
                  <a:lnTo>
                    <a:pt x="205" y="343"/>
                  </a:lnTo>
                  <a:lnTo>
                    <a:pt x="219" y="343"/>
                  </a:lnTo>
                  <a:lnTo>
                    <a:pt x="219" y="343"/>
                  </a:lnTo>
                  <a:lnTo>
                    <a:pt x="230" y="343"/>
                  </a:lnTo>
                  <a:lnTo>
                    <a:pt x="242" y="342"/>
                  </a:lnTo>
                  <a:lnTo>
                    <a:pt x="251" y="339"/>
                  </a:lnTo>
                  <a:lnTo>
                    <a:pt x="260" y="336"/>
                  </a:lnTo>
                  <a:lnTo>
                    <a:pt x="268" y="332"/>
                  </a:lnTo>
                  <a:lnTo>
                    <a:pt x="276" y="327"/>
                  </a:lnTo>
                  <a:lnTo>
                    <a:pt x="282" y="320"/>
                  </a:lnTo>
                  <a:lnTo>
                    <a:pt x="287" y="314"/>
                  </a:lnTo>
                  <a:lnTo>
                    <a:pt x="287" y="314"/>
                  </a:lnTo>
                  <a:lnTo>
                    <a:pt x="290" y="308"/>
                  </a:lnTo>
                  <a:lnTo>
                    <a:pt x="291" y="303"/>
                  </a:lnTo>
                  <a:lnTo>
                    <a:pt x="291" y="298"/>
                  </a:lnTo>
                  <a:lnTo>
                    <a:pt x="290" y="293"/>
                  </a:lnTo>
                  <a:lnTo>
                    <a:pt x="290" y="293"/>
                  </a:lnTo>
                  <a:lnTo>
                    <a:pt x="287" y="288"/>
                  </a:lnTo>
                  <a:lnTo>
                    <a:pt x="282" y="284"/>
                  </a:lnTo>
                  <a:lnTo>
                    <a:pt x="277" y="282"/>
                  </a:lnTo>
                  <a:lnTo>
                    <a:pt x="270" y="280"/>
                  </a:lnTo>
                  <a:lnTo>
                    <a:pt x="254" y="277"/>
                  </a:lnTo>
                  <a:lnTo>
                    <a:pt x="235" y="275"/>
                  </a:lnTo>
                  <a:lnTo>
                    <a:pt x="235" y="275"/>
                  </a:lnTo>
                  <a:lnTo>
                    <a:pt x="224" y="274"/>
                  </a:lnTo>
                  <a:lnTo>
                    <a:pt x="224" y="274"/>
                  </a:lnTo>
                  <a:lnTo>
                    <a:pt x="204" y="271"/>
                  </a:lnTo>
                  <a:lnTo>
                    <a:pt x="185" y="270"/>
                  </a:lnTo>
                  <a:lnTo>
                    <a:pt x="146" y="268"/>
                  </a:lnTo>
                  <a:lnTo>
                    <a:pt x="142" y="268"/>
                  </a:lnTo>
                  <a:lnTo>
                    <a:pt x="142" y="268"/>
                  </a:lnTo>
                  <a:lnTo>
                    <a:pt x="134" y="266"/>
                  </a:lnTo>
                  <a:lnTo>
                    <a:pt x="131" y="265"/>
                  </a:lnTo>
                  <a:lnTo>
                    <a:pt x="128" y="263"/>
                  </a:lnTo>
                  <a:lnTo>
                    <a:pt x="126" y="261"/>
                  </a:lnTo>
                  <a:lnTo>
                    <a:pt x="124" y="257"/>
                  </a:lnTo>
                  <a:lnTo>
                    <a:pt x="122" y="253"/>
                  </a:lnTo>
                  <a:lnTo>
                    <a:pt x="121" y="250"/>
                  </a:lnTo>
                  <a:lnTo>
                    <a:pt x="121" y="250"/>
                  </a:lnTo>
                  <a:lnTo>
                    <a:pt x="121" y="243"/>
                  </a:lnTo>
                  <a:lnTo>
                    <a:pt x="122" y="239"/>
                  </a:lnTo>
                  <a:lnTo>
                    <a:pt x="123" y="235"/>
                  </a:lnTo>
                  <a:lnTo>
                    <a:pt x="126" y="231"/>
                  </a:lnTo>
                  <a:lnTo>
                    <a:pt x="129" y="227"/>
                  </a:lnTo>
                  <a:lnTo>
                    <a:pt x="132" y="224"/>
                  </a:lnTo>
                  <a:lnTo>
                    <a:pt x="137" y="222"/>
                  </a:lnTo>
                  <a:lnTo>
                    <a:pt x="137" y="222"/>
                  </a:lnTo>
                  <a:lnTo>
                    <a:pt x="164" y="211"/>
                  </a:lnTo>
                  <a:lnTo>
                    <a:pt x="189" y="201"/>
                  </a:lnTo>
                  <a:lnTo>
                    <a:pt x="211" y="189"/>
                  </a:lnTo>
                  <a:lnTo>
                    <a:pt x="232" y="178"/>
                  </a:lnTo>
                  <a:lnTo>
                    <a:pt x="232" y="178"/>
                  </a:lnTo>
                  <a:lnTo>
                    <a:pt x="240" y="173"/>
                  </a:lnTo>
                  <a:lnTo>
                    <a:pt x="247" y="165"/>
                  </a:lnTo>
                  <a:lnTo>
                    <a:pt x="254" y="157"/>
                  </a:lnTo>
                  <a:lnTo>
                    <a:pt x="260" y="149"/>
                  </a:lnTo>
                  <a:lnTo>
                    <a:pt x="265" y="139"/>
                  </a:lnTo>
                  <a:lnTo>
                    <a:pt x="268" y="129"/>
                  </a:lnTo>
                  <a:lnTo>
                    <a:pt x="272" y="119"/>
                  </a:lnTo>
                  <a:lnTo>
                    <a:pt x="272" y="109"/>
                  </a:lnTo>
                  <a:lnTo>
                    <a:pt x="272" y="109"/>
                  </a:lnTo>
                  <a:lnTo>
                    <a:pt x="271" y="102"/>
                  </a:lnTo>
                  <a:lnTo>
                    <a:pt x="270" y="97"/>
                  </a:lnTo>
                  <a:lnTo>
                    <a:pt x="267" y="92"/>
                  </a:lnTo>
                  <a:lnTo>
                    <a:pt x="264" y="87"/>
                  </a:lnTo>
                  <a:lnTo>
                    <a:pt x="261" y="83"/>
                  </a:lnTo>
                  <a:lnTo>
                    <a:pt x="257" y="79"/>
                  </a:lnTo>
                  <a:lnTo>
                    <a:pt x="252" y="76"/>
                  </a:lnTo>
                  <a:lnTo>
                    <a:pt x="247" y="73"/>
                  </a:lnTo>
                  <a:lnTo>
                    <a:pt x="247" y="73"/>
                  </a:lnTo>
                  <a:lnTo>
                    <a:pt x="228" y="65"/>
                  </a:lnTo>
                  <a:lnTo>
                    <a:pt x="209" y="59"/>
                  </a:lnTo>
                  <a:lnTo>
                    <a:pt x="190" y="55"/>
                  </a:lnTo>
                  <a:lnTo>
                    <a:pt x="170" y="52"/>
                  </a:lnTo>
                  <a:lnTo>
                    <a:pt x="151" y="49"/>
                  </a:lnTo>
                  <a:lnTo>
                    <a:pt x="131" y="48"/>
                  </a:lnTo>
                  <a:lnTo>
                    <a:pt x="94" y="47"/>
                  </a:lnTo>
                  <a:lnTo>
                    <a:pt x="92" y="47"/>
                  </a:lnTo>
                  <a:lnTo>
                    <a:pt x="91" y="47"/>
                  </a:lnTo>
                  <a:lnTo>
                    <a:pt x="91" y="47"/>
                  </a:lnTo>
                  <a:lnTo>
                    <a:pt x="88" y="49"/>
                  </a:lnTo>
                  <a:lnTo>
                    <a:pt x="88" y="49"/>
                  </a:lnTo>
                  <a:lnTo>
                    <a:pt x="80" y="52"/>
                  </a:lnTo>
                  <a:lnTo>
                    <a:pt x="74" y="55"/>
                  </a:lnTo>
                  <a:lnTo>
                    <a:pt x="68" y="59"/>
                  </a:lnTo>
                  <a:lnTo>
                    <a:pt x="64" y="64"/>
                  </a:lnTo>
                  <a:lnTo>
                    <a:pt x="61" y="69"/>
                  </a:lnTo>
                  <a:lnTo>
                    <a:pt x="60" y="77"/>
                  </a:lnTo>
                  <a:lnTo>
                    <a:pt x="61" y="86"/>
                  </a:lnTo>
                  <a:lnTo>
                    <a:pt x="63" y="96"/>
                  </a:lnTo>
                  <a:lnTo>
                    <a:pt x="63" y="96"/>
                  </a:lnTo>
                  <a:lnTo>
                    <a:pt x="65" y="99"/>
                  </a:lnTo>
                  <a:lnTo>
                    <a:pt x="67" y="102"/>
                  </a:lnTo>
                  <a:lnTo>
                    <a:pt x="71" y="105"/>
                  </a:lnTo>
                  <a:lnTo>
                    <a:pt x="75" y="107"/>
                  </a:lnTo>
                  <a:lnTo>
                    <a:pt x="80" y="109"/>
                  </a:lnTo>
                  <a:lnTo>
                    <a:pt x="87" y="110"/>
                  </a:lnTo>
                  <a:lnTo>
                    <a:pt x="103" y="110"/>
                  </a:lnTo>
                  <a:lnTo>
                    <a:pt x="103" y="110"/>
                  </a:lnTo>
                  <a:lnTo>
                    <a:pt x="120" y="110"/>
                  </a:lnTo>
                  <a:lnTo>
                    <a:pt x="134" y="109"/>
                  </a:lnTo>
                  <a:lnTo>
                    <a:pt x="134" y="109"/>
                  </a:lnTo>
                  <a:lnTo>
                    <a:pt x="146" y="108"/>
                  </a:lnTo>
                  <a:lnTo>
                    <a:pt x="146" y="10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0" name="chenying0907 716"/>
            <p:cNvSpPr>
              <a:spLocks noEditPoints="1"/>
            </p:cNvSpPr>
            <p:nvPr/>
          </p:nvSpPr>
          <p:spPr bwMode="auto">
            <a:xfrm>
              <a:off x="4672013" y="4502150"/>
              <a:ext cx="179388" cy="223838"/>
            </a:xfrm>
            <a:custGeom>
              <a:avLst/>
              <a:gdLst/>
              <a:ahLst/>
              <a:cxnLst>
                <a:cxn ang="0">
                  <a:pos x="118" y="419"/>
                </a:cxn>
                <a:cxn ang="0">
                  <a:pos x="61" y="395"/>
                </a:cxn>
                <a:cxn ang="0">
                  <a:pos x="22" y="348"/>
                </a:cxn>
                <a:cxn ang="0">
                  <a:pos x="13" y="282"/>
                </a:cxn>
                <a:cxn ang="0">
                  <a:pos x="38" y="215"/>
                </a:cxn>
                <a:cxn ang="0">
                  <a:pos x="18" y="195"/>
                </a:cxn>
                <a:cxn ang="0">
                  <a:pos x="5" y="178"/>
                </a:cxn>
                <a:cxn ang="0">
                  <a:pos x="1" y="116"/>
                </a:cxn>
                <a:cxn ang="0">
                  <a:pos x="13" y="68"/>
                </a:cxn>
                <a:cxn ang="0">
                  <a:pos x="53" y="27"/>
                </a:cxn>
                <a:cxn ang="0">
                  <a:pos x="124" y="5"/>
                </a:cxn>
                <a:cxn ang="0">
                  <a:pos x="187" y="0"/>
                </a:cxn>
                <a:cxn ang="0">
                  <a:pos x="247" y="12"/>
                </a:cxn>
                <a:cxn ang="0">
                  <a:pos x="295" y="41"/>
                </a:cxn>
                <a:cxn ang="0">
                  <a:pos x="325" y="86"/>
                </a:cxn>
                <a:cxn ang="0">
                  <a:pos x="336" y="134"/>
                </a:cxn>
                <a:cxn ang="0">
                  <a:pos x="324" y="189"/>
                </a:cxn>
                <a:cxn ang="0">
                  <a:pos x="311" y="218"/>
                </a:cxn>
                <a:cxn ang="0">
                  <a:pos x="332" y="242"/>
                </a:cxn>
                <a:cxn ang="0">
                  <a:pos x="338" y="276"/>
                </a:cxn>
                <a:cxn ang="0">
                  <a:pos x="330" y="337"/>
                </a:cxn>
                <a:cxn ang="0">
                  <a:pos x="313" y="376"/>
                </a:cxn>
                <a:cxn ang="0">
                  <a:pos x="276" y="406"/>
                </a:cxn>
                <a:cxn ang="0">
                  <a:pos x="218" y="423"/>
                </a:cxn>
                <a:cxn ang="0">
                  <a:pos x="181" y="48"/>
                </a:cxn>
                <a:cxn ang="0">
                  <a:pos x="127" y="51"/>
                </a:cxn>
                <a:cxn ang="0">
                  <a:pos x="71" y="68"/>
                </a:cxn>
                <a:cxn ang="0">
                  <a:pos x="49" y="104"/>
                </a:cxn>
                <a:cxn ang="0">
                  <a:pos x="47" y="154"/>
                </a:cxn>
                <a:cxn ang="0">
                  <a:pos x="74" y="175"/>
                </a:cxn>
                <a:cxn ang="0">
                  <a:pos x="89" y="184"/>
                </a:cxn>
                <a:cxn ang="0">
                  <a:pos x="101" y="200"/>
                </a:cxn>
                <a:cxn ang="0">
                  <a:pos x="97" y="222"/>
                </a:cxn>
                <a:cxn ang="0">
                  <a:pos x="73" y="244"/>
                </a:cxn>
                <a:cxn ang="0">
                  <a:pos x="58" y="284"/>
                </a:cxn>
                <a:cxn ang="0">
                  <a:pos x="62" y="321"/>
                </a:cxn>
                <a:cxn ang="0">
                  <a:pos x="81" y="350"/>
                </a:cxn>
                <a:cxn ang="0">
                  <a:pos x="138" y="377"/>
                </a:cxn>
                <a:cxn ang="0">
                  <a:pos x="189" y="379"/>
                </a:cxn>
                <a:cxn ang="0">
                  <a:pos x="231" y="375"/>
                </a:cxn>
                <a:cxn ang="0">
                  <a:pos x="272" y="350"/>
                </a:cxn>
                <a:cxn ang="0">
                  <a:pos x="289" y="320"/>
                </a:cxn>
                <a:cxn ang="0">
                  <a:pos x="293" y="282"/>
                </a:cxn>
                <a:cxn ang="0">
                  <a:pos x="281" y="253"/>
                </a:cxn>
                <a:cxn ang="0">
                  <a:pos x="254" y="232"/>
                </a:cxn>
                <a:cxn ang="0">
                  <a:pos x="248" y="214"/>
                </a:cxn>
                <a:cxn ang="0">
                  <a:pos x="264" y="195"/>
                </a:cxn>
                <a:cxn ang="0">
                  <a:pos x="272" y="181"/>
                </a:cxn>
                <a:cxn ang="0">
                  <a:pos x="283" y="170"/>
                </a:cxn>
                <a:cxn ang="0">
                  <a:pos x="290" y="154"/>
                </a:cxn>
                <a:cxn ang="0">
                  <a:pos x="282" y="97"/>
                </a:cxn>
                <a:cxn ang="0">
                  <a:pos x="258" y="71"/>
                </a:cxn>
                <a:cxn ang="0">
                  <a:pos x="204" y="49"/>
                </a:cxn>
              </a:cxnLst>
              <a:rect l="0" t="0" r="r" b="b"/>
              <a:pathLst>
                <a:path w="338" h="425">
                  <a:moveTo>
                    <a:pt x="173" y="425"/>
                  </a:moveTo>
                  <a:lnTo>
                    <a:pt x="173" y="425"/>
                  </a:lnTo>
                  <a:lnTo>
                    <a:pt x="153" y="424"/>
                  </a:lnTo>
                  <a:lnTo>
                    <a:pt x="130" y="421"/>
                  </a:lnTo>
                  <a:lnTo>
                    <a:pt x="118" y="419"/>
                  </a:lnTo>
                  <a:lnTo>
                    <a:pt x="105" y="416"/>
                  </a:lnTo>
                  <a:lnTo>
                    <a:pt x="94" y="411"/>
                  </a:lnTo>
                  <a:lnTo>
                    <a:pt x="83" y="407"/>
                  </a:lnTo>
                  <a:lnTo>
                    <a:pt x="71" y="401"/>
                  </a:lnTo>
                  <a:lnTo>
                    <a:pt x="61" y="395"/>
                  </a:lnTo>
                  <a:lnTo>
                    <a:pt x="51" y="388"/>
                  </a:lnTo>
                  <a:lnTo>
                    <a:pt x="42" y="379"/>
                  </a:lnTo>
                  <a:lnTo>
                    <a:pt x="34" y="370"/>
                  </a:lnTo>
                  <a:lnTo>
                    <a:pt x="27" y="360"/>
                  </a:lnTo>
                  <a:lnTo>
                    <a:pt x="22" y="348"/>
                  </a:lnTo>
                  <a:lnTo>
                    <a:pt x="19" y="336"/>
                  </a:lnTo>
                  <a:lnTo>
                    <a:pt x="19" y="336"/>
                  </a:lnTo>
                  <a:lnTo>
                    <a:pt x="16" y="317"/>
                  </a:lnTo>
                  <a:lnTo>
                    <a:pt x="13" y="300"/>
                  </a:lnTo>
                  <a:lnTo>
                    <a:pt x="13" y="282"/>
                  </a:lnTo>
                  <a:lnTo>
                    <a:pt x="15" y="267"/>
                  </a:lnTo>
                  <a:lnTo>
                    <a:pt x="19" y="252"/>
                  </a:lnTo>
                  <a:lnTo>
                    <a:pt x="23" y="239"/>
                  </a:lnTo>
                  <a:lnTo>
                    <a:pt x="30" y="227"/>
                  </a:lnTo>
                  <a:lnTo>
                    <a:pt x="38" y="215"/>
                  </a:lnTo>
                  <a:lnTo>
                    <a:pt x="42" y="210"/>
                  </a:lnTo>
                  <a:lnTo>
                    <a:pt x="36" y="206"/>
                  </a:lnTo>
                  <a:lnTo>
                    <a:pt x="36" y="206"/>
                  </a:lnTo>
                  <a:lnTo>
                    <a:pt x="27" y="201"/>
                  </a:lnTo>
                  <a:lnTo>
                    <a:pt x="18" y="195"/>
                  </a:lnTo>
                  <a:lnTo>
                    <a:pt x="13" y="191"/>
                  </a:lnTo>
                  <a:lnTo>
                    <a:pt x="10" y="187"/>
                  </a:lnTo>
                  <a:lnTo>
                    <a:pt x="7" y="182"/>
                  </a:lnTo>
                  <a:lnTo>
                    <a:pt x="5" y="178"/>
                  </a:lnTo>
                  <a:lnTo>
                    <a:pt x="5" y="178"/>
                  </a:lnTo>
                  <a:lnTo>
                    <a:pt x="3" y="166"/>
                  </a:lnTo>
                  <a:lnTo>
                    <a:pt x="1" y="153"/>
                  </a:lnTo>
                  <a:lnTo>
                    <a:pt x="0" y="141"/>
                  </a:lnTo>
                  <a:lnTo>
                    <a:pt x="0" y="128"/>
                  </a:lnTo>
                  <a:lnTo>
                    <a:pt x="1" y="116"/>
                  </a:lnTo>
                  <a:lnTo>
                    <a:pt x="3" y="104"/>
                  </a:lnTo>
                  <a:lnTo>
                    <a:pt x="5" y="91"/>
                  </a:lnTo>
                  <a:lnTo>
                    <a:pt x="8" y="80"/>
                  </a:lnTo>
                  <a:lnTo>
                    <a:pt x="8" y="80"/>
                  </a:lnTo>
                  <a:lnTo>
                    <a:pt x="13" y="68"/>
                  </a:lnTo>
                  <a:lnTo>
                    <a:pt x="20" y="58"/>
                  </a:lnTo>
                  <a:lnTo>
                    <a:pt x="26" y="49"/>
                  </a:lnTo>
                  <a:lnTo>
                    <a:pt x="34" y="41"/>
                  </a:lnTo>
                  <a:lnTo>
                    <a:pt x="43" y="33"/>
                  </a:lnTo>
                  <a:lnTo>
                    <a:pt x="53" y="27"/>
                  </a:lnTo>
                  <a:lnTo>
                    <a:pt x="63" y="22"/>
                  </a:lnTo>
                  <a:lnTo>
                    <a:pt x="74" y="17"/>
                  </a:lnTo>
                  <a:lnTo>
                    <a:pt x="87" y="14"/>
                  </a:lnTo>
                  <a:lnTo>
                    <a:pt x="98" y="11"/>
                  </a:lnTo>
                  <a:lnTo>
                    <a:pt x="124" y="5"/>
                  </a:lnTo>
                  <a:lnTo>
                    <a:pt x="151" y="2"/>
                  </a:lnTo>
                  <a:lnTo>
                    <a:pt x="177" y="1"/>
                  </a:lnTo>
                  <a:lnTo>
                    <a:pt x="177" y="1"/>
                  </a:lnTo>
                  <a:lnTo>
                    <a:pt x="187" y="0"/>
                  </a:lnTo>
                  <a:lnTo>
                    <a:pt x="187" y="0"/>
                  </a:lnTo>
                  <a:lnTo>
                    <a:pt x="199" y="1"/>
                  </a:lnTo>
                  <a:lnTo>
                    <a:pt x="212" y="2"/>
                  </a:lnTo>
                  <a:lnTo>
                    <a:pt x="224" y="4"/>
                  </a:lnTo>
                  <a:lnTo>
                    <a:pt x="236" y="8"/>
                  </a:lnTo>
                  <a:lnTo>
                    <a:pt x="247" y="12"/>
                  </a:lnTo>
                  <a:lnTo>
                    <a:pt x="258" y="16"/>
                  </a:lnTo>
                  <a:lnTo>
                    <a:pt x="268" y="21"/>
                  </a:lnTo>
                  <a:lnTo>
                    <a:pt x="278" y="27"/>
                  </a:lnTo>
                  <a:lnTo>
                    <a:pt x="286" y="33"/>
                  </a:lnTo>
                  <a:lnTo>
                    <a:pt x="295" y="41"/>
                  </a:lnTo>
                  <a:lnTo>
                    <a:pt x="303" y="49"/>
                  </a:lnTo>
                  <a:lnTo>
                    <a:pt x="310" y="57"/>
                  </a:lnTo>
                  <a:lnTo>
                    <a:pt x="316" y="66"/>
                  </a:lnTo>
                  <a:lnTo>
                    <a:pt x="321" y="76"/>
                  </a:lnTo>
                  <a:lnTo>
                    <a:pt x="325" y="86"/>
                  </a:lnTo>
                  <a:lnTo>
                    <a:pt x="330" y="96"/>
                  </a:lnTo>
                  <a:lnTo>
                    <a:pt x="330" y="96"/>
                  </a:lnTo>
                  <a:lnTo>
                    <a:pt x="333" y="109"/>
                  </a:lnTo>
                  <a:lnTo>
                    <a:pt x="335" y="121"/>
                  </a:lnTo>
                  <a:lnTo>
                    <a:pt x="336" y="134"/>
                  </a:lnTo>
                  <a:lnTo>
                    <a:pt x="336" y="145"/>
                  </a:lnTo>
                  <a:lnTo>
                    <a:pt x="335" y="156"/>
                  </a:lnTo>
                  <a:lnTo>
                    <a:pt x="333" y="168"/>
                  </a:lnTo>
                  <a:lnTo>
                    <a:pt x="330" y="179"/>
                  </a:lnTo>
                  <a:lnTo>
                    <a:pt x="324" y="189"/>
                  </a:lnTo>
                  <a:lnTo>
                    <a:pt x="324" y="189"/>
                  </a:lnTo>
                  <a:lnTo>
                    <a:pt x="319" y="199"/>
                  </a:lnTo>
                  <a:lnTo>
                    <a:pt x="310" y="210"/>
                  </a:lnTo>
                  <a:lnTo>
                    <a:pt x="306" y="214"/>
                  </a:lnTo>
                  <a:lnTo>
                    <a:pt x="311" y="218"/>
                  </a:lnTo>
                  <a:lnTo>
                    <a:pt x="311" y="218"/>
                  </a:lnTo>
                  <a:lnTo>
                    <a:pt x="319" y="226"/>
                  </a:lnTo>
                  <a:lnTo>
                    <a:pt x="326" y="233"/>
                  </a:lnTo>
                  <a:lnTo>
                    <a:pt x="330" y="237"/>
                  </a:lnTo>
                  <a:lnTo>
                    <a:pt x="332" y="242"/>
                  </a:lnTo>
                  <a:lnTo>
                    <a:pt x="334" y="247"/>
                  </a:lnTo>
                  <a:lnTo>
                    <a:pt x="335" y="253"/>
                  </a:lnTo>
                  <a:lnTo>
                    <a:pt x="335" y="253"/>
                  </a:lnTo>
                  <a:lnTo>
                    <a:pt x="337" y="265"/>
                  </a:lnTo>
                  <a:lnTo>
                    <a:pt x="338" y="276"/>
                  </a:lnTo>
                  <a:lnTo>
                    <a:pt x="338" y="287"/>
                  </a:lnTo>
                  <a:lnTo>
                    <a:pt x="337" y="300"/>
                  </a:lnTo>
                  <a:lnTo>
                    <a:pt x="335" y="311"/>
                  </a:lnTo>
                  <a:lnTo>
                    <a:pt x="333" y="324"/>
                  </a:lnTo>
                  <a:lnTo>
                    <a:pt x="330" y="337"/>
                  </a:lnTo>
                  <a:lnTo>
                    <a:pt x="325" y="350"/>
                  </a:lnTo>
                  <a:lnTo>
                    <a:pt x="325" y="350"/>
                  </a:lnTo>
                  <a:lnTo>
                    <a:pt x="322" y="360"/>
                  </a:lnTo>
                  <a:lnTo>
                    <a:pt x="318" y="368"/>
                  </a:lnTo>
                  <a:lnTo>
                    <a:pt x="313" y="376"/>
                  </a:lnTo>
                  <a:lnTo>
                    <a:pt x="307" y="384"/>
                  </a:lnTo>
                  <a:lnTo>
                    <a:pt x="301" y="390"/>
                  </a:lnTo>
                  <a:lnTo>
                    <a:pt x="293" y="396"/>
                  </a:lnTo>
                  <a:lnTo>
                    <a:pt x="285" y="401"/>
                  </a:lnTo>
                  <a:lnTo>
                    <a:pt x="276" y="406"/>
                  </a:lnTo>
                  <a:lnTo>
                    <a:pt x="266" y="410"/>
                  </a:lnTo>
                  <a:lnTo>
                    <a:pt x="255" y="415"/>
                  </a:lnTo>
                  <a:lnTo>
                    <a:pt x="244" y="418"/>
                  </a:lnTo>
                  <a:lnTo>
                    <a:pt x="231" y="421"/>
                  </a:lnTo>
                  <a:lnTo>
                    <a:pt x="218" y="423"/>
                  </a:lnTo>
                  <a:lnTo>
                    <a:pt x="204" y="424"/>
                  </a:lnTo>
                  <a:lnTo>
                    <a:pt x="173" y="425"/>
                  </a:lnTo>
                  <a:lnTo>
                    <a:pt x="173" y="425"/>
                  </a:lnTo>
                  <a:close/>
                  <a:moveTo>
                    <a:pt x="181" y="48"/>
                  </a:moveTo>
                  <a:lnTo>
                    <a:pt x="181" y="48"/>
                  </a:lnTo>
                  <a:lnTo>
                    <a:pt x="162" y="48"/>
                  </a:lnTo>
                  <a:lnTo>
                    <a:pt x="159" y="48"/>
                  </a:lnTo>
                  <a:lnTo>
                    <a:pt x="159" y="48"/>
                  </a:lnTo>
                  <a:lnTo>
                    <a:pt x="145" y="49"/>
                  </a:lnTo>
                  <a:lnTo>
                    <a:pt x="127" y="51"/>
                  </a:lnTo>
                  <a:lnTo>
                    <a:pt x="111" y="53"/>
                  </a:lnTo>
                  <a:lnTo>
                    <a:pt x="93" y="58"/>
                  </a:lnTo>
                  <a:lnTo>
                    <a:pt x="86" y="61"/>
                  </a:lnTo>
                  <a:lnTo>
                    <a:pt x="78" y="64"/>
                  </a:lnTo>
                  <a:lnTo>
                    <a:pt x="71" y="68"/>
                  </a:lnTo>
                  <a:lnTo>
                    <a:pt x="65" y="74"/>
                  </a:lnTo>
                  <a:lnTo>
                    <a:pt x="59" y="80"/>
                  </a:lnTo>
                  <a:lnTo>
                    <a:pt x="55" y="87"/>
                  </a:lnTo>
                  <a:lnTo>
                    <a:pt x="52" y="94"/>
                  </a:lnTo>
                  <a:lnTo>
                    <a:pt x="49" y="104"/>
                  </a:lnTo>
                  <a:lnTo>
                    <a:pt x="49" y="104"/>
                  </a:lnTo>
                  <a:lnTo>
                    <a:pt x="46" y="125"/>
                  </a:lnTo>
                  <a:lnTo>
                    <a:pt x="44" y="142"/>
                  </a:lnTo>
                  <a:lnTo>
                    <a:pt x="46" y="149"/>
                  </a:lnTo>
                  <a:lnTo>
                    <a:pt x="47" y="154"/>
                  </a:lnTo>
                  <a:lnTo>
                    <a:pt x="49" y="158"/>
                  </a:lnTo>
                  <a:lnTo>
                    <a:pt x="51" y="160"/>
                  </a:lnTo>
                  <a:lnTo>
                    <a:pt x="51" y="160"/>
                  </a:lnTo>
                  <a:lnTo>
                    <a:pt x="63" y="169"/>
                  </a:lnTo>
                  <a:lnTo>
                    <a:pt x="74" y="175"/>
                  </a:lnTo>
                  <a:lnTo>
                    <a:pt x="81" y="177"/>
                  </a:lnTo>
                  <a:lnTo>
                    <a:pt x="81" y="177"/>
                  </a:lnTo>
                  <a:lnTo>
                    <a:pt x="85" y="180"/>
                  </a:lnTo>
                  <a:lnTo>
                    <a:pt x="88" y="183"/>
                  </a:lnTo>
                  <a:lnTo>
                    <a:pt x="89" y="184"/>
                  </a:lnTo>
                  <a:lnTo>
                    <a:pt x="90" y="184"/>
                  </a:lnTo>
                  <a:lnTo>
                    <a:pt x="90" y="184"/>
                  </a:lnTo>
                  <a:lnTo>
                    <a:pt x="95" y="188"/>
                  </a:lnTo>
                  <a:lnTo>
                    <a:pt x="98" y="193"/>
                  </a:lnTo>
                  <a:lnTo>
                    <a:pt x="101" y="200"/>
                  </a:lnTo>
                  <a:lnTo>
                    <a:pt x="102" y="206"/>
                  </a:lnTo>
                  <a:lnTo>
                    <a:pt x="102" y="206"/>
                  </a:lnTo>
                  <a:lnTo>
                    <a:pt x="102" y="212"/>
                  </a:lnTo>
                  <a:lnTo>
                    <a:pt x="100" y="217"/>
                  </a:lnTo>
                  <a:lnTo>
                    <a:pt x="97" y="222"/>
                  </a:lnTo>
                  <a:lnTo>
                    <a:pt x="92" y="227"/>
                  </a:lnTo>
                  <a:lnTo>
                    <a:pt x="92" y="227"/>
                  </a:lnTo>
                  <a:lnTo>
                    <a:pt x="86" y="232"/>
                  </a:lnTo>
                  <a:lnTo>
                    <a:pt x="80" y="237"/>
                  </a:lnTo>
                  <a:lnTo>
                    <a:pt x="73" y="244"/>
                  </a:lnTo>
                  <a:lnTo>
                    <a:pt x="69" y="251"/>
                  </a:lnTo>
                  <a:lnTo>
                    <a:pt x="65" y="259"/>
                  </a:lnTo>
                  <a:lnTo>
                    <a:pt x="62" y="267"/>
                  </a:lnTo>
                  <a:lnTo>
                    <a:pt x="60" y="275"/>
                  </a:lnTo>
                  <a:lnTo>
                    <a:pt x="58" y="284"/>
                  </a:lnTo>
                  <a:lnTo>
                    <a:pt x="58" y="284"/>
                  </a:lnTo>
                  <a:lnTo>
                    <a:pt x="58" y="294"/>
                  </a:lnTo>
                  <a:lnTo>
                    <a:pt x="58" y="303"/>
                  </a:lnTo>
                  <a:lnTo>
                    <a:pt x="60" y="311"/>
                  </a:lnTo>
                  <a:lnTo>
                    <a:pt x="62" y="321"/>
                  </a:lnTo>
                  <a:lnTo>
                    <a:pt x="65" y="329"/>
                  </a:lnTo>
                  <a:lnTo>
                    <a:pt x="69" y="336"/>
                  </a:lnTo>
                  <a:lnTo>
                    <a:pt x="74" y="343"/>
                  </a:lnTo>
                  <a:lnTo>
                    <a:pt x="81" y="350"/>
                  </a:lnTo>
                  <a:lnTo>
                    <a:pt x="81" y="350"/>
                  </a:lnTo>
                  <a:lnTo>
                    <a:pt x="91" y="360"/>
                  </a:lnTo>
                  <a:lnTo>
                    <a:pt x="102" y="366"/>
                  </a:lnTo>
                  <a:lnTo>
                    <a:pt x="114" y="371"/>
                  </a:lnTo>
                  <a:lnTo>
                    <a:pt x="126" y="375"/>
                  </a:lnTo>
                  <a:lnTo>
                    <a:pt x="138" y="377"/>
                  </a:lnTo>
                  <a:lnTo>
                    <a:pt x="151" y="379"/>
                  </a:lnTo>
                  <a:lnTo>
                    <a:pt x="175" y="379"/>
                  </a:lnTo>
                  <a:lnTo>
                    <a:pt x="175" y="379"/>
                  </a:lnTo>
                  <a:lnTo>
                    <a:pt x="189" y="379"/>
                  </a:lnTo>
                  <a:lnTo>
                    <a:pt x="189" y="379"/>
                  </a:lnTo>
                  <a:lnTo>
                    <a:pt x="203" y="379"/>
                  </a:lnTo>
                  <a:lnTo>
                    <a:pt x="203" y="379"/>
                  </a:lnTo>
                  <a:lnTo>
                    <a:pt x="213" y="379"/>
                  </a:lnTo>
                  <a:lnTo>
                    <a:pt x="222" y="377"/>
                  </a:lnTo>
                  <a:lnTo>
                    <a:pt x="231" y="375"/>
                  </a:lnTo>
                  <a:lnTo>
                    <a:pt x="241" y="372"/>
                  </a:lnTo>
                  <a:lnTo>
                    <a:pt x="250" y="368"/>
                  </a:lnTo>
                  <a:lnTo>
                    <a:pt x="257" y="363"/>
                  </a:lnTo>
                  <a:lnTo>
                    <a:pt x="266" y="357"/>
                  </a:lnTo>
                  <a:lnTo>
                    <a:pt x="272" y="350"/>
                  </a:lnTo>
                  <a:lnTo>
                    <a:pt x="272" y="350"/>
                  </a:lnTo>
                  <a:lnTo>
                    <a:pt x="278" y="343"/>
                  </a:lnTo>
                  <a:lnTo>
                    <a:pt x="282" y="335"/>
                  </a:lnTo>
                  <a:lnTo>
                    <a:pt x="286" y="328"/>
                  </a:lnTo>
                  <a:lnTo>
                    <a:pt x="289" y="320"/>
                  </a:lnTo>
                  <a:lnTo>
                    <a:pt x="292" y="310"/>
                  </a:lnTo>
                  <a:lnTo>
                    <a:pt x="293" y="301"/>
                  </a:lnTo>
                  <a:lnTo>
                    <a:pt x="293" y="292"/>
                  </a:lnTo>
                  <a:lnTo>
                    <a:pt x="293" y="282"/>
                  </a:lnTo>
                  <a:lnTo>
                    <a:pt x="293" y="282"/>
                  </a:lnTo>
                  <a:lnTo>
                    <a:pt x="292" y="275"/>
                  </a:lnTo>
                  <a:lnTo>
                    <a:pt x="290" y="268"/>
                  </a:lnTo>
                  <a:lnTo>
                    <a:pt x="288" y="263"/>
                  </a:lnTo>
                  <a:lnTo>
                    <a:pt x="284" y="258"/>
                  </a:lnTo>
                  <a:lnTo>
                    <a:pt x="281" y="253"/>
                  </a:lnTo>
                  <a:lnTo>
                    <a:pt x="277" y="250"/>
                  </a:lnTo>
                  <a:lnTo>
                    <a:pt x="268" y="243"/>
                  </a:lnTo>
                  <a:lnTo>
                    <a:pt x="268" y="243"/>
                  </a:lnTo>
                  <a:lnTo>
                    <a:pt x="254" y="232"/>
                  </a:lnTo>
                  <a:lnTo>
                    <a:pt x="254" y="232"/>
                  </a:lnTo>
                  <a:lnTo>
                    <a:pt x="251" y="228"/>
                  </a:lnTo>
                  <a:lnTo>
                    <a:pt x="249" y="223"/>
                  </a:lnTo>
                  <a:lnTo>
                    <a:pt x="248" y="219"/>
                  </a:lnTo>
                  <a:lnTo>
                    <a:pt x="248" y="214"/>
                  </a:lnTo>
                  <a:lnTo>
                    <a:pt x="248" y="214"/>
                  </a:lnTo>
                  <a:lnTo>
                    <a:pt x="249" y="209"/>
                  </a:lnTo>
                  <a:lnTo>
                    <a:pt x="252" y="204"/>
                  </a:lnTo>
                  <a:lnTo>
                    <a:pt x="256" y="200"/>
                  </a:lnTo>
                  <a:lnTo>
                    <a:pt x="261" y="196"/>
                  </a:lnTo>
                  <a:lnTo>
                    <a:pt x="264" y="195"/>
                  </a:lnTo>
                  <a:lnTo>
                    <a:pt x="264" y="192"/>
                  </a:lnTo>
                  <a:lnTo>
                    <a:pt x="264" y="192"/>
                  </a:lnTo>
                  <a:lnTo>
                    <a:pt x="268" y="186"/>
                  </a:lnTo>
                  <a:lnTo>
                    <a:pt x="271" y="182"/>
                  </a:lnTo>
                  <a:lnTo>
                    <a:pt x="272" y="181"/>
                  </a:lnTo>
                  <a:lnTo>
                    <a:pt x="274" y="179"/>
                  </a:lnTo>
                  <a:lnTo>
                    <a:pt x="274" y="179"/>
                  </a:lnTo>
                  <a:lnTo>
                    <a:pt x="277" y="174"/>
                  </a:lnTo>
                  <a:lnTo>
                    <a:pt x="282" y="170"/>
                  </a:lnTo>
                  <a:lnTo>
                    <a:pt x="283" y="170"/>
                  </a:lnTo>
                  <a:lnTo>
                    <a:pt x="283" y="169"/>
                  </a:lnTo>
                  <a:lnTo>
                    <a:pt x="283" y="169"/>
                  </a:lnTo>
                  <a:lnTo>
                    <a:pt x="286" y="165"/>
                  </a:lnTo>
                  <a:lnTo>
                    <a:pt x="288" y="159"/>
                  </a:lnTo>
                  <a:lnTo>
                    <a:pt x="290" y="154"/>
                  </a:lnTo>
                  <a:lnTo>
                    <a:pt x="291" y="148"/>
                  </a:lnTo>
                  <a:lnTo>
                    <a:pt x="291" y="136"/>
                  </a:lnTo>
                  <a:lnTo>
                    <a:pt x="290" y="122"/>
                  </a:lnTo>
                  <a:lnTo>
                    <a:pt x="287" y="109"/>
                  </a:lnTo>
                  <a:lnTo>
                    <a:pt x="282" y="97"/>
                  </a:lnTo>
                  <a:lnTo>
                    <a:pt x="277" y="87"/>
                  </a:lnTo>
                  <a:lnTo>
                    <a:pt x="274" y="83"/>
                  </a:lnTo>
                  <a:lnTo>
                    <a:pt x="270" y="80"/>
                  </a:lnTo>
                  <a:lnTo>
                    <a:pt x="270" y="80"/>
                  </a:lnTo>
                  <a:lnTo>
                    <a:pt x="258" y="71"/>
                  </a:lnTo>
                  <a:lnTo>
                    <a:pt x="247" y="63"/>
                  </a:lnTo>
                  <a:lnTo>
                    <a:pt x="237" y="58"/>
                  </a:lnTo>
                  <a:lnTo>
                    <a:pt x="225" y="54"/>
                  </a:lnTo>
                  <a:lnTo>
                    <a:pt x="215" y="51"/>
                  </a:lnTo>
                  <a:lnTo>
                    <a:pt x="204" y="49"/>
                  </a:lnTo>
                  <a:lnTo>
                    <a:pt x="192" y="48"/>
                  </a:lnTo>
                  <a:lnTo>
                    <a:pt x="181" y="48"/>
                  </a:lnTo>
                  <a:lnTo>
                    <a:pt x="181"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1" name="chenying0907 717"/>
            <p:cNvSpPr>
              <a:spLocks/>
            </p:cNvSpPr>
            <p:nvPr/>
          </p:nvSpPr>
          <p:spPr bwMode="auto">
            <a:xfrm>
              <a:off x="4745038" y="4637088"/>
              <a:ext cx="41275" cy="31750"/>
            </a:xfrm>
            <a:custGeom>
              <a:avLst/>
              <a:gdLst/>
              <a:ahLst/>
              <a:cxnLst>
                <a:cxn ang="0">
                  <a:pos x="37" y="61"/>
                </a:cxn>
                <a:cxn ang="0">
                  <a:pos x="37" y="61"/>
                </a:cxn>
                <a:cxn ang="0">
                  <a:pos x="26" y="60"/>
                </a:cxn>
                <a:cxn ang="0">
                  <a:pos x="15" y="57"/>
                </a:cxn>
                <a:cxn ang="0">
                  <a:pos x="15" y="57"/>
                </a:cxn>
                <a:cxn ang="0">
                  <a:pos x="9" y="53"/>
                </a:cxn>
                <a:cxn ang="0">
                  <a:pos x="5" y="48"/>
                </a:cxn>
                <a:cxn ang="0">
                  <a:pos x="1" y="41"/>
                </a:cxn>
                <a:cxn ang="0">
                  <a:pos x="0" y="34"/>
                </a:cxn>
                <a:cxn ang="0">
                  <a:pos x="0" y="34"/>
                </a:cxn>
                <a:cxn ang="0">
                  <a:pos x="1" y="25"/>
                </a:cxn>
                <a:cxn ang="0">
                  <a:pos x="5" y="17"/>
                </a:cxn>
                <a:cxn ang="0">
                  <a:pos x="9" y="11"/>
                </a:cxn>
                <a:cxn ang="0">
                  <a:pos x="12" y="8"/>
                </a:cxn>
                <a:cxn ang="0">
                  <a:pos x="15" y="6"/>
                </a:cxn>
                <a:cxn ang="0">
                  <a:pos x="15" y="6"/>
                </a:cxn>
                <a:cxn ang="0">
                  <a:pos x="20" y="4"/>
                </a:cxn>
                <a:cxn ang="0">
                  <a:pos x="25" y="2"/>
                </a:cxn>
                <a:cxn ang="0">
                  <a:pos x="30" y="0"/>
                </a:cxn>
                <a:cxn ang="0">
                  <a:pos x="37" y="0"/>
                </a:cxn>
                <a:cxn ang="0">
                  <a:pos x="37" y="0"/>
                </a:cxn>
                <a:cxn ang="0">
                  <a:pos x="44" y="2"/>
                </a:cxn>
                <a:cxn ang="0">
                  <a:pos x="52" y="4"/>
                </a:cxn>
                <a:cxn ang="0">
                  <a:pos x="53" y="4"/>
                </a:cxn>
                <a:cxn ang="0">
                  <a:pos x="54" y="4"/>
                </a:cxn>
                <a:cxn ang="0">
                  <a:pos x="54" y="4"/>
                </a:cxn>
                <a:cxn ang="0">
                  <a:pos x="59" y="5"/>
                </a:cxn>
                <a:cxn ang="0">
                  <a:pos x="59" y="5"/>
                </a:cxn>
                <a:cxn ang="0">
                  <a:pos x="63" y="6"/>
                </a:cxn>
                <a:cxn ang="0">
                  <a:pos x="67" y="8"/>
                </a:cxn>
                <a:cxn ang="0">
                  <a:pos x="71" y="10"/>
                </a:cxn>
                <a:cxn ang="0">
                  <a:pos x="73" y="14"/>
                </a:cxn>
                <a:cxn ang="0">
                  <a:pos x="76" y="17"/>
                </a:cxn>
                <a:cxn ang="0">
                  <a:pos x="77" y="21"/>
                </a:cxn>
                <a:cxn ang="0">
                  <a:pos x="78" y="25"/>
                </a:cxn>
                <a:cxn ang="0">
                  <a:pos x="78" y="29"/>
                </a:cxn>
                <a:cxn ang="0">
                  <a:pos x="78" y="29"/>
                </a:cxn>
                <a:cxn ang="0">
                  <a:pos x="77" y="38"/>
                </a:cxn>
                <a:cxn ang="0">
                  <a:pos x="74" y="45"/>
                </a:cxn>
                <a:cxn ang="0">
                  <a:pos x="69" y="51"/>
                </a:cxn>
                <a:cxn ang="0">
                  <a:pos x="62" y="55"/>
                </a:cxn>
                <a:cxn ang="0">
                  <a:pos x="62" y="55"/>
                </a:cxn>
                <a:cxn ang="0">
                  <a:pos x="56" y="58"/>
                </a:cxn>
                <a:cxn ang="0">
                  <a:pos x="50" y="59"/>
                </a:cxn>
                <a:cxn ang="0">
                  <a:pos x="44" y="61"/>
                </a:cxn>
                <a:cxn ang="0">
                  <a:pos x="37" y="61"/>
                </a:cxn>
                <a:cxn ang="0">
                  <a:pos x="37" y="61"/>
                </a:cxn>
              </a:cxnLst>
              <a:rect l="0" t="0" r="r" b="b"/>
              <a:pathLst>
                <a:path w="78" h="61">
                  <a:moveTo>
                    <a:pt x="37" y="61"/>
                  </a:moveTo>
                  <a:lnTo>
                    <a:pt x="37" y="61"/>
                  </a:lnTo>
                  <a:lnTo>
                    <a:pt x="26" y="60"/>
                  </a:lnTo>
                  <a:lnTo>
                    <a:pt x="15" y="57"/>
                  </a:lnTo>
                  <a:lnTo>
                    <a:pt x="15" y="57"/>
                  </a:lnTo>
                  <a:lnTo>
                    <a:pt x="9" y="53"/>
                  </a:lnTo>
                  <a:lnTo>
                    <a:pt x="5" y="48"/>
                  </a:lnTo>
                  <a:lnTo>
                    <a:pt x="1" y="41"/>
                  </a:lnTo>
                  <a:lnTo>
                    <a:pt x="0" y="34"/>
                  </a:lnTo>
                  <a:lnTo>
                    <a:pt x="0" y="34"/>
                  </a:lnTo>
                  <a:lnTo>
                    <a:pt x="1" y="25"/>
                  </a:lnTo>
                  <a:lnTo>
                    <a:pt x="5" y="17"/>
                  </a:lnTo>
                  <a:lnTo>
                    <a:pt x="9" y="11"/>
                  </a:lnTo>
                  <a:lnTo>
                    <a:pt x="12" y="8"/>
                  </a:lnTo>
                  <a:lnTo>
                    <a:pt x="15" y="6"/>
                  </a:lnTo>
                  <a:lnTo>
                    <a:pt x="15" y="6"/>
                  </a:lnTo>
                  <a:lnTo>
                    <a:pt x="20" y="4"/>
                  </a:lnTo>
                  <a:lnTo>
                    <a:pt x="25" y="2"/>
                  </a:lnTo>
                  <a:lnTo>
                    <a:pt x="30" y="0"/>
                  </a:lnTo>
                  <a:lnTo>
                    <a:pt x="37" y="0"/>
                  </a:lnTo>
                  <a:lnTo>
                    <a:pt x="37" y="0"/>
                  </a:lnTo>
                  <a:lnTo>
                    <a:pt x="44" y="2"/>
                  </a:lnTo>
                  <a:lnTo>
                    <a:pt x="52" y="4"/>
                  </a:lnTo>
                  <a:lnTo>
                    <a:pt x="53" y="4"/>
                  </a:lnTo>
                  <a:lnTo>
                    <a:pt x="54" y="4"/>
                  </a:lnTo>
                  <a:lnTo>
                    <a:pt x="54" y="4"/>
                  </a:lnTo>
                  <a:lnTo>
                    <a:pt x="59" y="5"/>
                  </a:lnTo>
                  <a:lnTo>
                    <a:pt x="59" y="5"/>
                  </a:lnTo>
                  <a:lnTo>
                    <a:pt x="63" y="6"/>
                  </a:lnTo>
                  <a:lnTo>
                    <a:pt x="67" y="8"/>
                  </a:lnTo>
                  <a:lnTo>
                    <a:pt x="71" y="10"/>
                  </a:lnTo>
                  <a:lnTo>
                    <a:pt x="73" y="14"/>
                  </a:lnTo>
                  <a:lnTo>
                    <a:pt x="76" y="17"/>
                  </a:lnTo>
                  <a:lnTo>
                    <a:pt x="77" y="21"/>
                  </a:lnTo>
                  <a:lnTo>
                    <a:pt x="78" y="25"/>
                  </a:lnTo>
                  <a:lnTo>
                    <a:pt x="78" y="29"/>
                  </a:lnTo>
                  <a:lnTo>
                    <a:pt x="78" y="29"/>
                  </a:lnTo>
                  <a:lnTo>
                    <a:pt x="77" y="38"/>
                  </a:lnTo>
                  <a:lnTo>
                    <a:pt x="74" y="45"/>
                  </a:lnTo>
                  <a:lnTo>
                    <a:pt x="69" y="51"/>
                  </a:lnTo>
                  <a:lnTo>
                    <a:pt x="62" y="55"/>
                  </a:lnTo>
                  <a:lnTo>
                    <a:pt x="62" y="55"/>
                  </a:lnTo>
                  <a:lnTo>
                    <a:pt x="56" y="58"/>
                  </a:lnTo>
                  <a:lnTo>
                    <a:pt x="50" y="59"/>
                  </a:lnTo>
                  <a:lnTo>
                    <a:pt x="44" y="61"/>
                  </a:lnTo>
                  <a:lnTo>
                    <a:pt x="37" y="61"/>
                  </a:lnTo>
                  <a:lnTo>
                    <a:pt x="37"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2" name="chenying0907 718"/>
            <p:cNvSpPr>
              <a:spLocks/>
            </p:cNvSpPr>
            <p:nvPr/>
          </p:nvSpPr>
          <p:spPr bwMode="auto">
            <a:xfrm>
              <a:off x="4743451" y="4552950"/>
              <a:ext cx="39688" cy="30163"/>
            </a:xfrm>
            <a:custGeom>
              <a:avLst/>
              <a:gdLst/>
              <a:ahLst/>
              <a:cxnLst>
                <a:cxn ang="0">
                  <a:pos x="28" y="55"/>
                </a:cxn>
                <a:cxn ang="0">
                  <a:pos x="27" y="55"/>
                </a:cxn>
                <a:cxn ang="0">
                  <a:pos x="27" y="55"/>
                </a:cxn>
                <a:cxn ang="0">
                  <a:pos x="23" y="54"/>
                </a:cxn>
                <a:cxn ang="0">
                  <a:pos x="18" y="53"/>
                </a:cxn>
                <a:cxn ang="0">
                  <a:pos x="14" y="51"/>
                </a:cxn>
                <a:cxn ang="0">
                  <a:pos x="11" y="49"/>
                </a:cxn>
                <a:cxn ang="0">
                  <a:pos x="7" y="45"/>
                </a:cxn>
                <a:cxn ang="0">
                  <a:pos x="4" y="42"/>
                </a:cxn>
                <a:cxn ang="0">
                  <a:pos x="2" y="38"/>
                </a:cxn>
                <a:cxn ang="0">
                  <a:pos x="1" y="32"/>
                </a:cxn>
                <a:cxn ang="0">
                  <a:pos x="1" y="32"/>
                </a:cxn>
                <a:cxn ang="0">
                  <a:pos x="0" y="27"/>
                </a:cxn>
                <a:cxn ang="0">
                  <a:pos x="1" y="19"/>
                </a:cxn>
                <a:cxn ang="0">
                  <a:pos x="2" y="15"/>
                </a:cxn>
                <a:cxn ang="0">
                  <a:pos x="4" y="11"/>
                </a:cxn>
                <a:cxn ang="0">
                  <a:pos x="8" y="8"/>
                </a:cxn>
                <a:cxn ang="0">
                  <a:pos x="12" y="5"/>
                </a:cxn>
                <a:cxn ang="0">
                  <a:pos x="12" y="5"/>
                </a:cxn>
                <a:cxn ang="0">
                  <a:pos x="20" y="1"/>
                </a:cxn>
                <a:cxn ang="0">
                  <a:pos x="29" y="0"/>
                </a:cxn>
                <a:cxn ang="0">
                  <a:pos x="51" y="0"/>
                </a:cxn>
                <a:cxn ang="0">
                  <a:pos x="51" y="0"/>
                </a:cxn>
                <a:cxn ang="0">
                  <a:pos x="56" y="0"/>
                </a:cxn>
                <a:cxn ang="0">
                  <a:pos x="60" y="1"/>
                </a:cxn>
                <a:cxn ang="0">
                  <a:pos x="64" y="5"/>
                </a:cxn>
                <a:cxn ang="0">
                  <a:pos x="67" y="7"/>
                </a:cxn>
                <a:cxn ang="0">
                  <a:pos x="71" y="11"/>
                </a:cxn>
                <a:cxn ang="0">
                  <a:pos x="73" y="14"/>
                </a:cxn>
                <a:cxn ang="0">
                  <a:pos x="74" y="18"/>
                </a:cxn>
                <a:cxn ang="0">
                  <a:pos x="74" y="23"/>
                </a:cxn>
                <a:cxn ang="0">
                  <a:pos x="74" y="23"/>
                </a:cxn>
                <a:cxn ang="0">
                  <a:pos x="73" y="31"/>
                </a:cxn>
                <a:cxn ang="0">
                  <a:pos x="70" y="40"/>
                </a:cxn>
                <a:cxn ang="0">
                  <a:pos x="64" y="46"/>
                </a:cxn>
                <a:cxn ang="0">
                  <a:pos x="61" y="48"/>
                </a:cxn>
                <a:cxn ang="0">
                  <a:pos x="58" y="50"/>
                </a:cxn>
                <a:cxn ang="0">
                  <a:pos x="58" y="50"/>
                </a:cxn>
                <a:cxn ang="0">
                  <a:pos x="52" y="52"/>
                </a:cxn>
                <a:cxn ang="0">
                  <a:pos x="45" y="54"/>
                </a:cxn>
                <a:cxn ang="0">
                  <a:pos x="38" y="55"/>
                </a:cxn>
                <a:cxn ang="0">
                  <a:pos x="29" y="55"/>
                </a:cxn>
                <a:cxn ang="0">
                  <a:pos x="28" y="55"/>
                </a:cxn>
              </a:cxnLst>
              <a:rect l="0" t="0" r="r" b="b"/>
              <a:pathLst>
                <a:path w="74" h="55">
                  <a:moveTo>
                    <a:pt x="28" y="55"/>
                  </a:moveTo>
                  <a:lnTo>
                    <a:pt x="27" y="55"/>
                  </a:lnTo>
                  <a:lnTo>
                    <a:pt x="27" y="55"/>
                  </a:lnTo>
                  <a:lnTo>
                    <a:pt x="23" y="54"/>
                  </a:lnTo>
                  <a:lnTo>
                    <a:pt x="18" y="53"/>
                  </a:lnTo>
                  <a:lnTo>
                    <a:pt x="14" y="51"/>
                  </a:lnTo>
                  <a:lnTo>
                    <a:pt x="11" y="49"/>
                  </a:lnTo>
                  <a:lnTo>
                    <a:pt x="7" y="45"/>
                  </a:lnTo>
                  <a:lnTo>
                    <a:pt x="4" y="42"/>
                  </a:lnTo>
                  <a:lnTo>
                    <a:pt x="2" y="38"/>
                  </a:lnTo>
                  <a:lnTo>
                    <a:pt x="1" y="32"/>
                  </a:lnTo>
                  <a:lnTo>
                    <a:pt x="1" y="32"/>
                  </a:lnTo>
                  <a:lnTo>
                    <a:pt x="0" y="27"/>
                  </a:lnTo>
                  <a:lnTo>
                    <a:pt x="1" y="19"/>
                  </a:lnTo>
                  <a:lnTo>
                    <a:pt x="2" y="15"/>
                  </a:lnTo>
                  <a:lnTo>
                    <a:pt x="4" y="11"/>
                  </a:lnTo>
                  <a:lnTo>
                    <a:pt x="8" y="8"/>
                  </a:lnTo>
                  <a:lnTo>
                    <a:pt x="12" y="5"/>
                  </a:lnTo>
                  <a:lnTo>
                    <a:pt x="12" y="5"/>
                  </a:lnTo>
                  <a:lnTo>
                    <a:pt x="20" y="1"/>
                  </a:lnTo>
                  <a:lnTo>
                    <a:pt x="29" y="0"/>
                  </a:lnTo>
                  <a:lnTo>
                    <a:pt x="51" y="0"/>
                  </a:lnTo>
                  <a:lnTo>
                    <a:pt x="51" y="0"/>
                  </a:lnTo>
                  <a:lnTo>
                    <a:pt x="56" y="0"/>
                  </a:lnTo>
                  <a:lnTo>
                    <a:pt x="60" y="1"/>
                  </a:lnTo>
                  <a:lnTo>
                    <a:pt x="64" y="5"/>
                  </a:lnTo>
                  <a:lnTo>
                    <a:pt x="67" y="7"/>
                  </a:lnTo>
                  <a:lnTo>
                    <a:pt x="71" y="11"/>
                  </a:lnTo>
                  <a:lnTo>
                    <a:pt x="73" y="14"/>
                  </a:lnTo>
                  <a:lnTo>
                    <a:pt x="74" y="18"/>
                  </a:lnTo>
                  <a:lnTo>
                    <a:pt x="74" y="23"/>
                  </a:lnTo>
                  <a:lnTo>
                    <a:pt x="74" y="23"/>
                  </a:lnTo>
                  <a:lnTo>
                    <a:pt x="73" y="31"/>
                  </a:lnTo>
                  <a:lnTo>
                    <a:pt x="70" y="40"/>
                  </a:lnTo>
                  <a:lnTo>
                    <a:pt x="64" y="46"/>
                  </a:lnTo>
                  <a:lnTo>
                    <a:pt x="61" y="48"/>
                  </a:lnTo>
                  <a:lnTo>
                    <a:pt x="58" y="50"/>
                  </a:lnTo>
                  <a:lnTo>
                    <a:pt x="58" y="50"/>
                  </a:lnTo>
                  <a:lnTo>
                    <a:pt x="52" y="52"/>
                  </a:lnTo>
                  <a:lnTo>
                    <a:pt x="45" y="54"/>
                  </a:lnTo>
                  <a:lnTo>
                    <a:pt x="38" y="55"/>
                  </a:lnTo>
                  <a:lnTo>
                    <a:pt x="29" y="55"/>
                  </a:lnTo>
                  <a:lnTo>
                    <a:pt x="28"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0" name="chenying0907 1489"/>
          <p:cNvGrpSpPr/>
          <p:nvPr/>
        </p:nvGrpSpPr>
        <p:grpSpPr>
          <a:xfrm>
            <a:off x="4578262" y="3747454"/>
            <a:ext cx="650930" cy="665184"/>
            <a:chOff x="5268913" y="4124325"/>
            <a:chExt cx="652463" cy="666751"/>
          </a:xfrm>
          <a:solidFill>
            <a:schemeClr val="accent6">
              <a:lumMod val="75000"/>
            </a:schemeClr>
          </a:solidFill>
        </p:grpSpPr>
        <p:sp>
          <p:nvSpPr>
            <p:cNvPr id="1900" name="chenying0907 719"/>
            <p:cNvSpPr>
              <a:spLocks/>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1" name="chenying0907 720"/>
            <p:cNvSpPr>
              <a:spLocks/>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2" name="chenying0907 721"/>
            <p:cNvSpPr>
              <a:spLocks/>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3" name="chenying0907 722"/>
            <p:cNvSpPr>
              <a:spLocks/>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4" name="chenying0907 723"/>
            <p:cNvSpPr>
              <a:spLocks/>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5" name="chenying0907 724"/>
            <p:cNvSpPr>
              <a:spLocks/>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6" name="chenying0907 725"/>
            <p:cNvSpPr>
              <a:spLocks/>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7" name="chenying0907 726"/>
            <p:cNvSpPr>
              <a:spLocks/>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8" name="chenying0907 727"/>
            <p:cNvSpPr>
              <a:spLocks/>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9" name="chenying0907 728"/>
            <p:cNvSpPr>
              <a:spLocks/>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0" name="chenying0907 729"/>
            <p:cNvSpPr>
              <a:spLocks/>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1" name="chenying0907 730"/>
            <p:cNvSpPr>
              <a:spLocks/>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2" name="chenying0907 731"/>
            <p:cNvSpPr>
              <a:spLocks/>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3" name="chenying0907 732"/>
            <p:cNvSpPr>
              <a:spLocks/>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4" name="chenying0907 733"/>
            <p:cNvSpPr>
              <a:spLocks/>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5" name="chenying0907 734"/>
            <p:cNvSpPr>
              <a:spLocks/>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6" name="chenying0907 735"/>
            <p:cNvSpPr>
              <a:spLocks/>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7" name="chenying0907 736"/>
            <p:cNvSpPr>
              <a:spLocks/>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8" name="chenying0907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9" name="chenying0907 738"/>
            <p:cNvSpPr>
              <a:spLocks/>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1" name="chenying0907 1490"/>
          <p:cNvGrpSpPr/>
          <p:nvPr/>
        </p:nvGrpSpPr>
        <p:grpSpPr>
          <a:xfrm>
            <a:off x="5539612" y="3715779"/>
            <a:ext cx="725366" cy="707946"/>
            <a:chOff x="6232526" y="4092575"/>
            <a:chExt cx="727075" cy="709613"/>
          </a:xfrm>
          <a:solidFill>
            <a:schemeClr val="accent6">
              <a:lumMod val="75000"/>
            </a:schemeClr>
          </a:solidFill>
        </p:grpSpPr>
        <p:sp>
          <p:nvSpPr>
            <p:cNvPr id="1835" name="chenying0907 739"/>
            <p:cNvSpPr>
              <a:spLocks/>
            </p:cNvSpPr>
            <p:nvPr/>
          </p:nvSpPr>
          <p:spPr bwMode="auto">
            <a:xfrm>
              <a:off x="6288088" y="4711700"/>
              <a:ext cx="25400" cy="63500"/>
            </a:xfrm>
            <a:custGeom>
              <a:avLst/>
              <a:gdLst/>
              <a:ahLst/>
              <a:cxnLst>
                <a:cxn ang="0">
                  <a:pos x="40" y="1"/>
                </a:cxn>
                <a:cxn ang="0">
                  <a:pos x="40" y="1"/>
                </a:cxn>
                <a:cxn ang="0">
                  <a:pos x="36" y="5"/>
                </a:cxn>
                <a:cxn ang="0">
                  <a:pos x="33" y="9"/>
                </a:cxn>
                <a:cxn ang="0">
                  <a:pos x="30" y="19"/>
                </a:cxn>
                <a:cxn ang="0">
                  <a:pos x="26" y="39"/>
                </a:cxn>
                <a:cxn ang="0">
                  <a:pos x="26" y="39"/>
                </a:cxn>
                <a:cxn ang="0">
                  <a:pos x="23" y="48"/>
                </a:cxn>
                <a:cxn ang="0">
                  <a:pos x="19" y="55"/>
                </a:cxn>
                <a:cxn ang="0">
                  <a:pos x="15" y="63"/>
                </a:cxn>
                <a:cxn ang="0">
                  <a:pos x="11" y="70"/>
                </a:cxn>
                <a:cxn ang="0">
                  <a:pos x="11" y="70"/>
                </a:cxn>
                <a:cxn ang="0">
                  <a:pos x="8" y="81"/>
                </a:cxn>
                <a:cxn ang="0">
                  <a:pos x="4" y="91"/>
                </a:cxn>
                <a:cxn ang="0">
                  <a:pos x="0" y="113"/>
                </a:cxn>
                <a:cxn ang="0">
                  <a:pos x="0" y="113"/>
                </a:cxn>
                <a:cxn ang="0">
                  <a:pos x="0" y="115"/>
                </a:cxn>
                <a:cxn ang="0">
                  <a:pos x="1" y="116"/>
                </a:cxn>
                <a:cxn ang="0">
                  <a:pos x="2" y="117"/>
                </a:cxn>
                <a:cxn ang="0">
                  <a:pos x="3" y="118"/>
                </a:cxn>
                <a:cxn ang="0">
                  <a:pos x="5" y="118"/>
                </a:cxn>
                <a:cxn ang="0">
                  <a:pos x="8" y="118"/>
                </a:cxn>
                <a:cxn ang="0">
                  <a:pos x="9" y="117"/>
                </a:cxn>
                <a:cxn ang="0">
                  <a:pos x="10" y="115"/>
                </a:cxn>
                <a:cxn ang="0">
                  <a:pos x="10" y="115"/>
                </a:cxn>
                <a:cxn ang="0">
                  <a:pos x="13" y="97"/>
                </a:cxn>
                <a:cxn ang="0">
                  <a:pos x="18" y="81"/>
                </a:cxn>
                <a:cxn ang="0">
                  <a:pos x="24" y="65"/>
                </a:cxn>
                <a:cxn ang="0">
                  <a:pos x="28" y="57"/>
                </a:cxn>
                <a:cxn ang="0">
                  <a:pos x="32" y="50"/>
                </a:cxn>
                <a:cxn ang="0">
                  <a:pos x="32" y="50"/>
                </a:cxn>
                <a:cxn ang="0">
                  <a:pos x="35" y="44"/>
                </a:cxn>
                <a:cxn ang="0">
                  <a:pos x="36" y="39"/>
                </a:cxn>
                <a:cxn ang="0">
                  <a:pos x="39" y="28"/>
                </a:cxn>
                <a:cxn ang="0">
                  <a:pos x="41" y="18"/>
                </a:cxn>
                <a:cxn ang="0">
                  <a:pos x="43" y="12"/>
                </a:cxn>
                <a:cxn ang="0">
                  <a:pos x="46" y="8"/>
                </a:cxn>
                <a:cxn ang="0">
                  <a:pos x="46" y="8"/>
                </a:cxn>
                <a:cxn ang="0">
                  <a:pos x="47" y="6"/>
                </a:cxn>
                <a:cxn ang="0">
                  <a:pos x="48" y="4"/>
                </a:cxn>
                <a:cxn ang="0">
                  <a:pos x="47" y="2"/>
                </a:cxn>
                <a:cxn ang="0">
                  <a:pos x="46" y="1"/>
                </a:cxn>
                <a:cxn ang="0">
                  <a:pos x="45" y="0"/>
                </a:cxn>
                <a:cxn ang="0">
                  <a:pos x="43" y="0"/>
                </a:cxn>
                <a:cxn ang="0">
                  <a:pos x="41" y="0"/>
                </a:cxn>
                <a:cxn ang="0">
                  <a:pos x="40" y="1"/>
                </a:cxn>
                <a:cxn ang="0">
                  <a:pos x="40" y="1"/>
                </a:cxn>
              </a:cxnLst>
              <a:rect l="0" t="0" r="r" b="b"/>
              <a:pathLst>
                <a:path w="48" h="118">
                  <a:moveTo>
                    <a:pt x="40" y="1"/>
                  </a:moveTo>
                  <a:lnTo>
                    <a:pt x="40" y="1"/>
                  </a:lnTo>
                  <a:lnTo>
                    <a:pt x="36" y="5"/>
                  </a:lnTo>
                  <a:lnTo>
                    <a:pt x="33" y="9"/>
                  </a:lnTo>
                  <a:lnTo>
                    <a:pt x="30" y="19"/>
                  </a:lnTo>
                  <a:lnTo>
                    <a:pt x="26" y="39"/>
                  </a:lnTo>
                  <a:lnTo>
                    <a:pt x="26" y="39"/>
                  </a:lnTo>
                  <a:lnTo>
                    <a:pt x="23" y="48"/>
                  </a:lnTo>
                  <a:lnTo>
                    <a:pt x="19" y="55"/>
                  </a:lnTo>
                  <a:lnTo>
                    <a:pt x="15" y="63"/>
                  </a:lnTo>
                  <a:lnTo>
                    <a:pt x="11" y="70"/>
                  </a:lnTo>
                  <a:lnTo>
                    <a:pt x="11" y="70"/>
                  </a:lnTo>
                  <a:lnTo>
                    <a:pt x="8" y="81"/>
                  </a:lnTo>
                  <a:lnTo>
                    <a:pt x="4" y="91"/>
                  </a:lnTo>
                  <a:lnTo>
                    <a:pt x="0" y="113"/>
                  </a:lnTo>
                  <a:lnTo>
                    <a:pt x="0" y="113"/>
                  </a:lnTo>
                  <a:lnTo>
                    <a:pt x="0" y="115"/>
                  </a:lnTo>
                  <a:lnTo>
                    <a:pt x="1" y="116"/>
                  </a:lnTo>
                  <a:lnTo>
                    <a:pt x="2" y="117"/>
                  </a:lnTo>
                  <a:lnTo>
                    <a:pt x="3" y="118"/>
                  </a:lnTo>
                  <a:lnTo>
                    <a:pt x="5" y="118"/>
                  </a:lnTo>
                  <a:lnTo>
                    <a:pt x="8" y="118"/>
                  </a:lnTo>
                  <a:lnTo>
                    <a:pt x="9" y="117"/>
                  </a:lnTo>
                  <a:lnTo>
                    <a:pt x="10" y="115"/>
                  </a:lnTo>
                  <a:lnTo>
                    <a:pt x="10" y="115"/>
                  </a:lnTo>
                  <a:lnTo>
                    <a:pt x="13" y="97"/>
                  </a:lnTo>
                  <a:lnTo>
                    <a:pt x="18" y="81"/>
                  </a:lnTo>
                  <a:lnTo>
                    <a:pt x="24" y="65"/>
                  </a:lnTo>
                  <a:lnTo>
                    <a:pt x="28" y="57"/>
                  </a:lnTo>
                  <a:lnTo>
                    <a:pt x="32" y="50"/>
                  </a:lnTo>
                  <a:lnTo>
                    <a:pt x="32" y="50"/>
                  </a:lnTo>
                  <a:lnTo>
                    <a:pt x="35" y="44"/>
                  </a:lnTo>
                  <a:lnTo>
                    <a:pt x="36" y="39"/>
                  </a:lnTo>
                  <a:lnTo>
                    <a:pt x="39" y="28"/>
                  </a:lnTo>
                  <a:lnTo>
                    <a:pt x="41" y="18"/>
                  </a:lnTo>
                  <a:lnTo>
                    <a:pt x="43" y="12"/>
                  </a:lnTo>
                  <a:lnTo>
                    <a:pt x="46" y="8"/>
                  </a:lnTo>
                  <a:lnTo>
                    <a:pt x="46" y="8"/>
                  </a:lnTo>
                  <a:lnTo>
                    <a:pt x="47" y="6"/>
                  </a:lnTo>
                  <a:lnTo>
                    <a:pt x="48" y="4"/>
                  </a:lnTo>
                  <a:lnTo>
                    <a:pt x="47" y="2"/>
                  </a:lnTo>
                  <a:lnTo>
                    <a:pt x="46" y="1"/>
                  </a:lnTo>
                  <a:lnTo>
                    <a:pt x="45" y="0"/>
                  </a:lnTo>
                  <a:lnTo>
                    <a:pt x="43" y="0"/>
                  </a:lnTo>
                  <a:lnTo>
                    <a:pt x="41"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6" name="chenying0907 740"/>
            <p:cNvSpPr>
              <a:spLocks/>
            </p:cNvSpPr>
            <p:nvPr/>
          </p:nvSpPr>
          <p:spPr bwMode="auto">
            <a:xfrm>
              <a:off x="6327776" y="4724400"/>
              <a:ext cx="30163" cy="52388"/>
            </a:xfrm>
            <a:custGeom>
              <a:avLst/>
              <a:gdLst/>
              <a:ahLst/>
              <a:cxnLst>
                <a:cxn ang="0">
                  <a:pos x="57" y="2"/>
                </a:cxn>
                <a:cxn ang="0">
                  <a:pos x="57" y="2"/>
                </a:cxn>
                <a:cxn ang="0">
                  <a:pos x="54" y="0"/>
                </a:cxn>
                <a:cxn ang="0">
                  <a:pos x="53" y="0"/>
                </a:cxn>
                <a:cxn ang="0">
                  <a:pos x="51" y="0"/>
                </a:cxn>
                <a:cxn ang="0">
                  <a:pos x="50" y="0"/>
                </a:cxn>
                <a:cxn ang="0">
                  <a:pos x="48" y="1"/>
                </a:cxn>
                <a:cxn ang="0">
                  <a:pos x="47" y="3"/>
                </a:cxn>
                <a:cxn ang="0">
                  <a:pos x="47" y="5"/>
                </a:cxn>
                <a:cxn ang="0">
                  <a:pos x="48" y="7"/>
                </a:cxn>
                <a:cxn ang="0">
                  <a:pos x="48" y="7"/>
                </a:cxn>
                <a:cxn ang="0">
                  <a:pos x="48" y="10"/>
                </a:cxn>
                <a:cxn ang="0">
                  <a:pos x="47" y="14"/>
                </a:cxn>
                <a:cxn ang="0">
                  <a:pos x="45" y="19"/>
                </a:cxn>
                <a:cxn ang="0">
                  <a:pos x="42" y="25"/>
                </a:cxn>
                <a:cxn ang="0">
                  <a:pos x="35" y="34"/>
                </a:cxn>
                <a:cxn ang="0">
                  <a:pos x="30" y="41"/>
                </a:cxn>
                <a:cxn ang="0">
                  <a:pos x="30" y="41"/>
                </a:cxn>
                <a:cxn ang="0">
                  <a:pos x="20" y="52"/>
                </a:cxn>
                <a:cxn ang="0">
                  <a:pos x="12" y="66"/>
                </a:cxn>
                <a:cxn ang="0">
                  <a:pos x="6" y="79"/>
                </a:cxn>
                <a:cxn ang="0">
                  <a:pos x="0" y="93"/>
                </a:cxn>
                <a:cxn ang="0">
                  <a:pos x="0" y="93"/>
                </a:cxn>
                <a:cxn ang="0">
                  <a:pos x="0" y="96"/>
                </a:cxn>
                <a:cxn ang="0">
                  <a:pos x="2" y="98"/>
                </a:cxn>
                <a:cxn ang="0">
                  <a:pos x="4" y="99"/>
                </a:cxn>
                <a:cxn ang="0">
                  <a:pos x="6" y="99"/>
                </a:cxn>
                <a:cxn ang="0">
                  <a:pos x="6" y="99"/>
                </a:cxn>
                <a:cxn ang="0">
                  <a:pos x="9" y="98"/>
                </a:cxn>
                <a:cxn ang="0">
                  <a:pos x="11" y="96"/>
                </a:cxn>
                <a:cxn ang="0">
                  <a:pos x="13" y="94"/>
                </a:cxn>
                <a:cxn ang="0">
                  <a:pos x="14" y="91"/>
                </a:cxn>
                <a:cxn ang="0">
                  <a:pos x="14" y="91"/>
                </a:cxn>
                <a:cxn ang="0">
                  <a:pos x="14" y="89"/>
                </a:cxn>
                <a:cxn ang="0">
                  <a:pos x="12" y="87"/>
                </a:cxn>
                <a:cxn ang="0">
                  <a:pos x="12" y="87"/>
                </a:cxn>
                <a:cxn ang="0">
                  <a:pos x="19" y="72"/>
                </a:cxn>
                <a:cxn ang="0">
                  <a:pos x="29" y="59"/>
                </a:cxn>
                <a:cxn ang="0">
                  <a:pos x="47" y="33"/>
                </a:cxn>
                <a:cxn ang="0">
                  <a:pos x="47" y="33"/>
                </a:cxn>
                <a:cxn ang="0">
                  <a:pos x="51" y="27"/>
                </a:cxn>
                <a:cxn ang="0">
                  <a:pos x="55" y="18"/>
                </a:cxn>
                <a:cxn ang="0">
                  <a:pos x="57" y="14"/>
                </a:cxn>
                <a:cxn ang="0">
                  <a:pos x="58" y="10"/>
                </a:cxn>
                <a:cxn ang="0">
                  <a:pos x="58" y="6"/>
                </a:cxn>
                <a:cxn ang="0">
                  <a:pos x="57" y="2"/>
                </a:cxn>
                <a:cxn ang="0">
                  <a:pos x="57" y="2"/>
                </a:cxn>
              </a:cxnLst>
              <a:rect l="0" t="0" r="r" b="b"/>
              <a:pathLst>
                <a:path w="58" h="99">
                  <a:moveTo>
                    <a:pt x="57" y="2"/>
                  </a:moveTo>
                  <a:lnTo>
                    <a:pt x="57" y="2"/>
                  </a:lnTo>
                  <a:lnTo>
                    <a:pt x="54" y="0"/>
                  </a:lnTo>
                  <a:lnTo>
                    <a:pt x="53" y="0"/>
                  </a:lnTo>
                  <a:lnTo>
                    <a:pt x="51" y="0"/>
                  </a:lnTo>
                  <a:lnTo>
                    <a:pt x="50" y="0"/>
                  </a:lnTo>
                  <a:lnTo>
                    <a:pt x="48" y="1"/>
                  </a:lnTo>
                  <a:lnTo>
                    <a:pt x="47" y="3"/>
                  </a:lnTo>
                  <a:lnTo>
                    <a:pt x="47" y="5"/>
                  </a:lnTo>
                  <a:lnTo>
                    <a:pt x="48" y="7"/>
                  </a:lnTo>
                  <a:lnTo>
                    <a:pt x="48" y="7"/>
                  </a:lnTo>
                  <a:lnTo>
                    <a:pt x="48" y="10"/>
                  </a:lnTo>
                  <a:lnTo>
                    <a:pt x="47" y="14"/>
                  </a:lnTo>
                  <a:lnTo>
                    <a:pt x="45" y="19"/>
                  </a:lnTo>
                  <a:lnTo>
                    <a:pt x="42" y="25"/>
                  </a:lnTo>
                  <a:lnTo>
                    <a:pt x="35" y="34"/>
                  </a:lnTo>
                  <a:lnTo>
                    <a:pt x="30" y="41"/>
                  </a:lnTo>
                  <a:lnTo>
                    <a:pt x="30" y="41"/>
                  </a:lnTo>
                  <a:lnTo>
                    <a:pt x="20" y="52"/>
                  </a:lnTo>
                  <a:lnTo>
                    <a:pt x="12" y="66"/>
                  </a:lnTo>
                  <a:lnTo>
                    <a:pt x="6" y="79"/>
                  </a:lnTo>
                  <a:lnTo>
                    <a:pt x="0" y="93"/>
                  </a:lnTo>
                  <a:lnTo>
                    <a:pt x="0" y="93"/>
                  </a:lnTo>
                  <a:lnTo>
                    <a:pt x="0" y="96"/>
                  </a:lnTo>
                  <a:lnTo>
                    <a:pt x="2" y="98"/>
                  </a:lnTo>
                  <a:lnTo>
                    <a:pt x="4" y="99"/>
                  </a:lnTo>
                  <a:lnTo>
                    <a:pt x="6" y="99"/>
                  </a:lnTo>
                  <a:lnTo>
                    <a:pt x="6" y="99"/>
                  </a:lnTo>
                  <a:lnTo>
                    <a:pt x="9" y="98"/>
                  </a:lnTo>
                  <a:lnTo>
                    <a:pt x="11" y="96"/>
                  </a:lnTo>
                  <a:lnTo>
                    <a:pt x="13" y="94"/>
                  </a:lnTo>
                  <a:lnTo>
                    <a:pt x="14" y="91"/>
                  </a:lnTo>
                  <a:lnTo>
                    <a:pt x="14" y="91"/>
                  </a:lnTo>
                  <a:lnTo>
                    <a:pt x="14" y="89"/>
                  </a:lnTo>
                  <a:lnTo>
                    <a:pt x="12" y="87"/>
                  </a:lnTo>
                  <a:lnTo>
                    <a:pt x="12" y="87"/>
                  </a:lnTo>
                  <a:lnTo>
                    <a:pt x="19" y="72"/>
                  </a:lnTo>
                  <a:lnTo>
                    <a:pt x="29" y="59"/>
                  </a:lnTo>
                  <a:lnTo>
                    <a:pt x="47" y="33"/>
                  </a:lnTo>
                  <a:lnTo>
                    <a:pt x="47" y="33"/>
                  </a:lnTo>
                  <a:lnTo>
                    <a:pt x="51" y="27"/>
                  </a:lnTo>
                  <a:lnTo>
                    <a:pt x="55" y="18"/>
                  </a:lnTo>
                  <a:lnTo>
                    <a:pt x="57" y="14"/>
                  </a:lnTo>
                  <a:lnTo>
                    <a:pt x="58" y="10"/>
                  </a:lnTo>
                  <a:lnTo>
                    <a:pt x="58" y="6"/>
                  </a:lnTo>
                  <a:lnTo>
                    <a:pt x="57" y="2"/>
                  </a:lnTo>
                  <a:lnTo>
                    <a:pt x="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7" name="chenying0907 741"/>
            <p:cNvSpPr>
              <a:spLocks/>
            </p:cNvSpPr>
            <p:nvPr/>
          </p:nvSpPr>
          <p:spPr bwMode="auto">
            <a:xfrm>
              <a:off x="6367463" y="4727575"/>
              <a:ext cx="33338" cy="49213"/>
            </a:xfrm>
            <a:custGeom>
              <a:avLst/>
              <a:gdLst/>
              <a:ahLst/>
              <a:cxnLst>
                <a:cxn ang="0">
                  <a:pos x="54" y="3"/>
                </a:cxn>
                <a:cxn ang="0">
                  <a:pos x="54" y="3"/>
                </a:cxn>
                <a:cxn ang="0">
                  <a:pos x="42" y="25"/>
                </a:cxn>
                <a:cxn ang="0">
                  <a:pos x="29" y="46"/>
                </a:cxn>
                <a:cxn ang="0">
                  <a:pos x="1" y="88"/>
                </a:cxn>
                <a:cxn ang="0">
                  <a:pos x="1" y="88"/>
                </a:cxn>
                <a:cxn ang="0">
                  <a:pos x="0" y="90"/>
                </a:cxn>
                <a:cxn ang="0">
                  <a:pos x="1" y="92"/>
                </a:cxn>
                <a:cxn ang="0">
                  <a:pos x="1" y="93"/>
                </a:cxn>
                <a:cxn ang="0">
                  <a:pos x="3" y="94"/>
                </a:cxn>
                <a:cxn ang="0">
                  <a:pos x="4" y="95"/>
                </a:cxn>
                <a:cxn ang="0">
                  <a:pos x="6" y="95"/>
                </a:cxn>
                <a:cxn ang="0">
                  <a:pos x="8" y="94"/>
                </a:cxn>
                <a:cxn ang="0">
                  <a:pos x="9" y="93"/>
                </a:cxn>
                <a:cxn ang="0">
                  <a:pos x="9" y="93"/>
                </a:cxn>
                <a:cxn ang="0">
                  <a:pos x="37" y="52"/>
                </a:cxn>
                <a:cxn ang="0">
                  <a:pos x="51" y="30"/>
                </a:cxn>
                <a:cxn ang="0">
                  <a:pos x="62" y="7"/>
                </a:cxn>
                <a:cxn ang="0">
                  <a:pos x="62" y="7"/>
                </a:cxn>
                <a:cxn ang="0">
                  <a:pos x="62" y="5"/>
                </a:cxn>
                <a:cxn ang="0">
                  <a:pos x="62" y="3"/>
                </a:cxn>
                <a:cxn ang="0">
                  <a:pos x="59" y="1"/>
                </a:cxn>
                <a:cxn ang="0">
                  <a:pos x="58" y="0"/>
                </a:cxn>
                <a:cxn ang="0">
                  <a:pos x="56" y="0"/>
                </a:cxn>
                <a:cxn ang="0">
                  <a:pos x="55" y="1"/>
                </a:cxn>
                <a:cxn ang="0">
                  <a:pos x="54" y="3"/>
                </a:cxn>
                <a:cxn ang="0">
                  <a:pos x="54" y="3"/>
                </a:cxn>
              </a:cxnLst>
              <a:rect l="0" t="0" r="r" b="b"/>
              <a:pathLst>
                <a:path w="62" h="95">
                  <a:moveTo>
                    <a:pt x="54" y="3"/>
                  </a:moveTo>
                  <a:lnTo>
                    <a:pt x="54" y="3"/>
                  </a:lnTo>
                  <a:lnTo>
                    <a:pt x="42" y="25"/>
                  </a:lnTo>
                  <a:lnTo>
                    <a:pt x="29" y="46"/>
                  </a:lnTo>
                  <a:lnTo>
                    <a:pt x="1" y="88"/>
                  </a:lnTo>
                  <a:lnTo>
                    <a:pt x="1" y="88"/>
                  </a:lnTo>
                  <a:lnTo>
                    <a:pt x="0" y="90"/>
                  </a:lnTo>
                  <a:lnTo>
                    <a:pt x="1" y="92"/>
                  </a:lnTo>
                  <a:lnTo>
                    <a:pt x="1" y="93"/>
                  </a:lnTo>
                  <a:lnTo>
                    <a:pt x="3" y="94"/>
                  </a:lnTo>
                  <a:lnTo>
                    <a:pt x="4" y="95"/>
                  </a:lnTo>
                  <a:lnTo>
                    <a:pt x="6" y="95"/>
                  </a:lnTo>
                  <a:lnTo>
                    <a:pt x="8" y="94"/>
                  </a:lnTo>
                  <a:lnTo>
                    <a:pt x="9" y="93"/>
                  </a:lnTo>
                  <a:lnTo>
                    <a:pt x="9" y="93"/>
                  </a:lnTo>
                  <a:lnTo>
                    <a:pt x="37" y="52"/>
                  </a:lnTo>
                  <a:lnTo>
                    <a:pt x="51" y="30"/>
                  </a:lnTo>
                  <a:lnTo>
                    <a:pt x="62" y="7"/>
                  </a:lnTo>
                  <a:lnTo>
                    <a:pt x="62" y="7"/>
                  </a:lnTo>
                  <a:lnTo>
                    <a:pt x="62" y="5"/>
                  </a:lnTo>
                  <a:lnTo>
                    <a:pt x="62" y="3"/>
                  </a:lnTo>
                  <a:lnTo>
                    <a:pt x="59" y="1"/>
                  </a:lnTo>
                  <a:lnTo>
                    <a:pt x="58" y="0"/>
                  </a:lnTo>
                  <a:lnTo>
                    <a:pt x="56" y="0"/>
                  </a:lnTo>
                  <a:lnTo>
                    <a:pt x="55" y="1"/>
                  </a:lnTo>
                  <a:lnTo>
                    <a:pt x="54" y="3"/>
                  </a:lnTo>
                  <a:lnTo>
                    <a:pt x="5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8" name="chenying0907 742"/>
            <p:cNvSpPr>
              <a:spLocks/>
            </p:cNvSpPr>
            <p:nvPr/>
          </p:nvSpPr>
          <p:spPr bwMode="auto">
            <a:xfrm>
              <a:off x="6418263" y="4727575"/>
              <a:ext cx="34925" cy="47625"/>
            </a:xfrm>
            <a:custGeom>
              <a:avLst/>
              <a:gdLst/>
              <a:ahLst/>
              <a:cxnLst>
                <a:cxn ang="0">
                  <a:pos x="59" y="2"/>
                </a:cxn>
                <a:cxn ang="0">
                  <a:pos x="59" y="2"/>
                </a:cxn>
                <a:cxn ang="0">
                  <a:pos x="50" y="12"/>
                </a:cxn>
                <a:cxn ang="0">
                  <a:pos x="42" y="24"/>
                </a:cxn>
                <a:cxn ang="0">
                  <a:pos x="34" y="34"/>
                </a:cxn>
                <a:cxn ang="0">
                  <a:pos x="25" y="44"/>
                </a:cxn>
                <a:cxn ang="0">
                  <a:pos x="25" y="44"/>
                </a:cxn>
                <a:cxn ang="0">
                  <a:pos x="18" y="54"/>
                </a:cxn>
                <a:cxn ang="0">
                  <a:pos x="10" y="63"/>
                </a:cxn>
                <a:cxn ang="0">
                  <a:pos x="5" y="73"/>
                </a:cxn>
                <a:cxn ang="0">
                  <a:pos x="1" y="85"/>
                </a:cxn>
                <a:cxn ang="0">
                  <a:pos x="1" y="85"/>
                </a:cxn>
                <a:cxn ang="0">
                  <a:pos x="0" y="87"/>
                </a:cxn>
                <a:cxn ang="0">
                  <a:pos x="1" y="89"/>
                </a:cxn>
                <a:cxn ang="0">
                  <a:pos x="3" y="90"/>
                </a:cxn>
                <a:cxn ang="0">
                  <a:pos x="5" y="90"/>
                </a:cxn>
                <a:cxn ang="0">
                  <a:pos x="10" y="90"/>
                </a:cxn>
                <a:cxn ang="0">
                  <a:pos x="10" y="90"/>
                </a:cxn>
                <a:cxn ang="0">
                  <a:pos x="12" y="90"/>
                </a:cxn>
                <a:cxn ang="0">
                  <a:pos x="14" y="89"/>
                </a:cxn>
                <a:cxn ang="0">
                  <a:pos x="15" y="87"/>
                </a:cxn>
                <a:cxn ang="0">
                  <a:pos x="15" y="84"/>
                </a:cxn>
                <a:cxn ang="0">
                  <a:pos x="13" y="81"/>
                </a:cxn>
                <a:cxn ang="0">
                  <a:pos x="13" y="81"/>
                </a:cxn>
                <a:cxn ang="0">
                  <a:pos x="17" y="71"/>
                </a:cxn>
                <a:cxn ang="0">
                  <a:pos x="23" y="63"/>
                </a:cxn>
                <a:cxn ang="0">
                  <a:pos x="29" y="55"/>
                </a:cxn>
                <a:cxn ang="0">
                  <a:pos x="37" y="46"/>
                </a:cxn>
                <a:cxn ang="0">
                  <a:pos x="37" y="46"/>
                </a:cxn>
                <a:cxn ang="0">
                  <a:pos x="45" y="37"/>
                </a:cxn>
                <a:cxn ang="0">
                  <a:pos x="52" y="28"/>
                </a:cxn>
                <a:cxn ang="0">
                  <a:pos x="58" y="17"/>
                </a:cxn>
                <a:cxn ang="0">
                  <a:pos x="65" y="8"/>
                </a:cxn>
                <a:cxn ang="0">
                  <a:pos x="65" y="8"/>
                </a:cxn>
                <a:cxn ang="0">
                  <a:pos x="66" y="6"/>
                </a:cxn>
                <a:cxn ang="0">
                  <a:pos x="67" y="5"/>
                </a:cxn>
                <a:cxn ang="0">
                  <a:pos x="66" y="3"/>
                </a:cxn>
                <a:cxn ang="0">
                  <a:pos x="65" y="2"/>
                </a:cxn>
                <a:cxn ang="0">
                  <a:pos x="64" y="1"/>
                </a:cxn>
                <a:cxn ang="0">
                  <a:pos x="62" y="0"/>
                </a:cxn>
                <a:cxn ang="0">
                  <a:pos x="60" y="0"/>
                </a:cxn>
                <a:cxn ang="0">
                  <a:pos x="59" y="2"/>
                </a:cxn>
                <a:cxn ang="0">
                  <a:pos x="59" y="2"/>
                </a:cxn>
              </a:cxnLst>
              <a:rect l="0" t="0" r="r" b="b"/>
              <a:pathLst>
                <a:path w="67" h="90">
                  <a:moveTo>
                    <a:pt x="59" y="2"/>
                  </a:moveTo>
                  <a:lnTo>
                    <a:pt x="59" y="2"/>
                  </a:lnTo>
                  <a:lnTo>
                    <a:pt x="50" y="12"/>
                  </a:lnTo>
                  <a:lnTo>
                    <a:pt x="42" y="24"/>
                  </a:lnTo>
                  <a:lnTo>
                    <a:pt x="34" y="34"/>
                  </a:lnTo>
                  <a:lnTo>
                    <a:pt x="25" y="44"/>
                  </a:lnTo>
                  <a:lnTo>
                    <a:pt x="25" y="44"/>
                  </a:lnTo>
                  <a:lnTo>
                    <a:pt x="18" y="54"/>
                  </a:lnTo>
                  <a:lnTo>
                    <a:pt x="10" y="63"/>
                  </a:lnTo>
                  <a:lnTo>
                    <a:pt x="5" y="73"/>
                  </a:lnTo>
                  <a:lnTo>
                    <a:pt x="1" y="85"/>
                  </a:lnTo>
                  <a:lnTo>
                    <a:pt x="1" y="85"/>
                  </a:lnTo>
                  <a:lnTo>
                    <a:pt x="0" y="87"/>
                  </a:lnTo>
                  <a:lnTo>
                    <a:pt x="1" y="89"/>
                  </a:lnTo>
                  <a:lnTo>
                    <a:pt x="3" y="90"/>
                  </a:lnTo>
                  <a:lnTo>
                    <a:pt x="5" y="90"/>
                  </a:lnTo>
                  <a:lnTo>
                    <a:pt x="10" y="90"/>
                  </a:lnTo>
                  <a:lnTo>
                    <a:pt x="10" y="90"/>
                  </a:lnTo>
                  <a:lnTo>
                    <a:pt x="12" y="90"/>
                  </a:lnTo>
                  <a:lnTo>
                    <a:pt x="14" y="89"/>
                  </a:lnTo>
                  <a:lnTo>
                    <a:pt x="15" y="87"/>
                  </a:lnTo>
                  <a:lnTo>
                    <a:pt x="15" y="84"/>
                  </a:lnTo>
                  <a:lnTo>
                    <a:pt x="13" y="81"/>
                  </a:lnTo>
                  <a:lnTo>
                    <a:pt x="13" y="81"/>
                  </a:lnTo>
                  <a:lnTo>
                    <a:pt x="17" y="71"/>
                  </a:lnTo>
                  <a:lnTo>
                    <a:pt x="23" y="63"/>
                  </a:lnTo>
                  <a:lnTo>
                    <a:pt x="29" y="55"/>
                  </a:lnTo>
                  <a:lnTo>
                    <a:pt x="37" y="46"/>
                  </a:lnTo>
                  <a:lnTo>
                    <a:pt x="37" y="46"/>
                  </a:lnTo>
                  <a:lnTo>
                    <a:pt x="45" y="37"/>
                  </a:lnTo>
                  <a:lnTo>
                    <a:pt x="52" y="28"/>
                  </a:lnTo>
                  <a:lnTo>
                    <a:pt x="58" y="17"/>
                  </a:lnTo>
                  <a:lnTo>
                    <a:pt x="65" y="8"/>
                  </a:lnTo>
                  <a:lnTo>
                    <a:pt x="65" y="8"/>
                  </a:lnTo>
                  <a:lnTo>
                    <a:pt x="66" y="6"/>
                  </a:lnTo>
                  <a:lnTo>
                    <a:pt x="67" y="5"/>
                  </a:lnTo>
                  <a:lnTo>
                    <a:pt x="66" y="3"/>
                  </a:lnTo>
                  <a:lnTo>
                    <a:pt x="65" y="2"/>
                  </a:lnTo>
                  <a:lnTo>
                    <a:pt x="64" y="1"/>
                  </a:lnTo>
                  <a:lnTo>
                    <a:pt x="62" y="0"/>
                  </a:lnTo>
                  <a:lnTo>
                    <a:pt x="60" y="0"/>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9" name="chenying0907 743"/>
            <p:cNvSpPr>
              <a:spLocks/>
            </p:cNvSpPr>
            <p:nvPr/>
          </p:nvSpPr>
          <p:spPr bwMode="auto">
            <a:xfrm>
              <a:off x="6470651" y="4727575"/>
              <a:ext cx="38100" cy="49213"/>
            </a:xfrm>
            <a:custGeom>
              <a:avLst/>
              <a:gdLst/>
              <a:ahLst/>
              <a:cxnLst>
                <a:cxn ang="0">
                  <a:pos x="62" y="2"/>
                </a:cxn>
                <a:cxn ang="0">
                  <a:pos x="62" y="2"/>
                </a:cxn>
                <a:cxn ang="0">
                  <a:pos x="47" y="23"/>
                </a:cxn>
                <a:cxn ang="0">
                  <a:pos x="31" y="44"/>
                </a:cxn>
                <a:cxn ang="0">
                  <a:pos x="16" y="65"/>
                </a:cxn>
                <a:cxn ang="0">
                  <a:pos x="0" y="87"/>
                </a:cxn>
                <a:cxn ang="0">
                  <a:pos x="0" y="87"/>
                </a:cxn>
                <a:cxn ang="0">
                  <a:pos x="0" y="89"/>
                </a:cxn>
                <a:cxn ang="0">
                  <a:pos x="0" y="91"/>
                </a:cxn>
                <a:cxn ang="0">
                  <a:pos x="1" y="92"/>
                </a:cxn>
                <a:cxn ang="0">
                  <a:pos x="2" y="93"/>
                </a:cxn>
                <a:cxn ang="0">
                  <a:pos x="4" y="94"/>
                </a:cxn>
                <a:cxn ang="0">
                  <a:pos x="5" y="94"/>
                </a:cxn>
                <a:cxn ang="0">
                  <a:pos x="8" y="93"/>
                </a:cxn>
                <a:cxn ang="0">
                  <a:pos x="9" y="92"/>
                </a:cxn>
                <a:cxn ang="0">
                  <a:pos x="9" y="92"/>
                </a:cxn>
                <a:cxn ang="0">
                  <a:pos x="24" y="70"/>
                </a:cxn>
                <a:cxn ang="0">
                  <a:pos x="40" y="48"/>
                </a:cxn>
                <a:cxn ang="0">
                  <a:pos x="55" y="28"/>
                </a:cxn>
                <a:cxn ang="0">
                  <a:pos x="71" y="6"/>
                </a:cxn>
                <a:cxn ang="0">
                  <a:pos x="71" y="6"/>
                </a:cxn>
                <a:cxn ang="0">
                  <a:pos x="72" y="4"/>
                </a:cxn>
                <a:cxn ang="0">
                  <a:pos x="72" y="3"/>
                </a:cxn>
                <a:cxn ang="0">
                  <a:pos x="71" y="1"/>
                </a:cxn>
                <a:cxn ang="0">
                  <a:pos x="70" y="0"/>
                </a:cxn>
                <a:cxn ang="0">
                  <a:pos x="67" y="0"/>
                </a:cxn>
                <a:cxn ang="0">
                  <a:pos x="65" y="0"/>
                </a:cxn>
                <a:cxn ang="0">
                  <a:pos x="64" y="0"/>
                </a:cxn>
                <a:cxn ang="0">
                  <a:pos x="62" y="2"/>
                </a:cxn>
                <a:cxn ang="0">
                  <a:pos x="62" y="2"/>
                </a:cxn>
              </a:cxnLst>
              <a:rect l="0" t="0" r="r" b="b"/>
              <a:pathLst>
                <a:path w="72" h="94">
                  <a:moveTo>
                    <a:pt x="62" y="2"/>
                  </a:moveTo>
                  <a:lnTo>
                    <a:pt x="62" y="2"/>
                  </a:lnTo>
                  <a:lnTo>
                    <a:pt x="47" y="23"/>
                  </a:lnTo>
                  <a:lnTo>
                    <a:pt x="31" y="44"/>
                  </a:lnTo>
                  <a:lnTo>
                    <a:pt x="16" y="65"/>
                  </a:lnTo>
                  <a:lnTo>
                    <a:pt x="0" y="87"/>
                  </a:lnTo>
                  <a:lnTo>
                    <a:pt x="0" y="87"/>
                  </a:lnTo>
                  <a:lnTo>
                    <a:pt x="0" y="89"/>
                  </a:lnTo>
                  <a:lnTo>
                    <a:pt x="0" y="91"/>
                  </a:lnTo>
                  <a:lnTo>
                    <a:pt x="1" y="92"/>
                  </a:lnTo>
                  <a:lnTo>
                    <a:pt x="2" y="93"/>
                  </a:lnTo>
                  <a:lnTo>
                    <a:pt x="4" y="94"/>
                  </a:lnTo>
                  <a:lnTo>
                    <a:pt x="5" y="94"/>
                  </a:lnTo>
                  <a:lnTo>
                    <a:pt x="8" y="93"/>
                  </a:lnTo>
                  <a:lnTo>
                    <a:pt x="9" y="92"/>
                  </a:lnTo>
                  <a:lnTo>
                    <a:pt x="9" y="92"/>
                  </a:lnTo>
                  <a:lnTo>
                    <a:pt x="24" y="70"/>
                  </a:lnTo>
                  <a:lnTo>
                    <a:pt x="40" y="48"/>
                  </a:lnTo>
                  <a:lnTo>
                    <a:pt x="55" y="28"/>
                  </a:lnTo>
                  <a:lnTo>
                    <a:pt x="71" y="6"/>
                  </a:lnTo>
                  <a:lnTo>
                    <a:pt x="71" y="6"/>
                  </a:lnTo>
                  <a:lnTo>
                    <a:pt x="72" y="4"/>
                  </a:lnTo>
                  <a:lnTo>
                    <a:pt x="72" y="3"/>
                  </a:lnTo>
                  <a:lnTo>
                    <a:pt x="71" y="1"/>
                  </a:lnTo>
                  <a:lnTo>
                    <a:pt x="70" y="0"/>
                  </a:lnTo>
                  <a:lnTo>
                    <a:pt x="67" y="0"/>
                  </a:lnTo>
                  <a:lnTo>
                    <a:pt x="65" y="0"/>
                  </a:lnTo>
                  <a:lnTo>
                    <a:pt x="64" y="0"/>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0" name="chenying0907 744"/>
            <p:cNvSpPr>
              <a:spLocks/>
            </p:cNvSpPr>
            <p:nvPr/>
          </p:nvSpPr>
          <p:spPr bwMode="auto">
            <a:xfrm>
              <a:off x="6510338" y="4722813"/>
              <a:ext cx="30163" cy="49213"/>
            </a:xfrm>
            <a:custGeom>
              <a:avLst/>
              <a:gdLst/>
              <a:ahLst/>
              <a:cxnLst>
                <a:cxn ang="0">
                  <a:pos x="48" y="2"/>
                </a:cxn>
                <a:cxn ang="0">
                  <a:pos x="48" y="2"/>
                </a:cxn>
                <a:cxn ang="0">
                  <a:pos x="36" y="23"/>
                </a:cxn>
                <a:cxn ang="0">
                  <a:pos x="23" y="44"/>
                </a:cxn>
                <a:cxn ang="0">
                  <a:pos x="11" y="66"/>
                </a:cxn>
                <a:cxn ang="0">
                  <a:pos x="1" y="87"/>
                </a:cxn>
                <a:cxn ang="0">
                  <a:pos x="1" y="87"/>
                </a:cxn>
                <a:cxn ang="0">
                  <a:pos x="0" y="89"/>
                </a:cxn>
                <a:cxn ang="0">
                  <a:pos x="1" y="92"/>
                </a:cxn>
                <a:cxn ang="0">
                  <a:pos x="3" y="94"/>
                </a:cxn>
                <a:cxn ang="0">
                  <a:pos x="5" y="95"/>
                </a:cxn>
                <a:cxn ang="0">
                  <a:pos x="6" y="95"/>
                </a:cxn>
                <a:cxn ang="0">
                  <a:pos x="8" y="94"/>
                </a:cxn>
                <a:cxn ang="0">
                  <a:pos x="9" y="93"/>
                </a:cxn>
                <a:cxn ang="0">
                  <a:pos x="9" y="93"/>
                </a:cxn>
                <a:cxn ang="0">
                  <a:pos x="19" y="70"/>
                </a:cxn>
                <a:cxn ang="0">
                  <a:pos x="32" y="49"/>
                </a:cxn>
                <a:cxn ang="0">
                  <a:pos x="44" y="29"/>
                </a:cxn>
                <a:cxn ang="0">
                  <a:pos x="57" y="7"/>
                </a:cxn>
                <a:cxn ang="0">
                  <a:pos x="57" y="7"/>
                </a:cxn>
                <a:cxn ang="0">
                  <a:pos x="57" y="5"/>
                </a:cxn>
                <a:cxn ang="0">
                  <a:pos x="57" y="3"/>
                </a:cxn>
                <a:cxn ang="0">
                  <a:pos x="56" y="2"/>
                </a:cxn>
                <a:cxn ang="0">
                  <a:pos x="54" y="1"/>
                </a:cxn>
                <a:cxn ang="0">
                  <a:pos x="52" y="0"/>
                </a:cxn>
                <a:cxn ang="0">
                  <a:pos x="51" y="0"/>
                </a:cxn>
                <a:cxn ang="0">
                  <a:pos x="49" y="1"/>
                </a:cxn>
                <a:cxn ang="0">
                  <a:pos x="48" y="2"/>
                </a:cxn>
                <a:cxn ang="0">
                  <a:pos x="48" y="2"/>
                </a:cxn>
              </a:cxnLst>
              <a:rect l="0" t="0" r="r" b="b"/>
              <a:pathLst>
                <a:path w="57" h="95">
                  <a:moveTo>
                    <a:pt x="48" y="2"/>
                  </a:moveTo>
                  <a:lnTo>
                    <a:pt x="48" y="2"/>
                  </a:lnTo>
                  <a:lnTo>
                    <a:pt x="36" y="23"/>
                  </a:lnTo>
                  <a:lnTo>
                    <a:pt x="23" y="44"/>
                  </a:lnTo>
                  <a:lnTo>
                    <a:pt x="11" y="66"/>
                  </a:lnTo>
                  <a:lnTo>
                    <a:pt x="1" y="87"/>
                  </a:lnTo>
                  <a:lnTo>
                    <a:pt x="1" y="87"/>
                  </a:lnTo>
                  <a:lnTo>
                    <a:pt x="0" y="89"/>
                  </a:lnTo>
                  <a:lnTo>
                    <a:pt x="1" y="92"/>
                  </a:lnTo>
                  <a:lnTo>
                    <a:pt x="3" y="94"/>
                  </a:lnTo>
                  <a:lnTo>
                    <a:pt x="5" y="95"/>
                  </a:lnTo>
                  <a:lnTo>
                    <a:pt x="6" y="95"/>
                  </a:lnTo>
                  <a:lnTo>
                    <a:pt x="8" y="94"/>
                  </a:lnTo>
                  <a:lnTo>
                    <a:pt x="9" y="93"/>
                  </a:lnTo>
                  <a:lnTo>
                    <a:pt x="9" y="93"/>
                  </a:lnTo>
                  <a:lnTo>
                    <a:pt x="19" y="70"/>
                  </a:lnTo>
                  <a:lnTo>
                    <a:pt x="32" y="49"/>
                  </a:lnTo>
                  <a:lnTo>
                    <a:pt x="44" y="29"/>
                  </a:lnTo>
                  <a:lnTo>
                    <a:pt x="57" y="7"/>
                  </a:lnTo>
                  <a:lnTo>
                    <a:pt x="57" y="7"/>
                  </a:lnTo>
                  <a:lnTo>
                    <a:pt x="57" y="5"/>
                  </a:lnTo>
                  <a:lnTo>
                    <a:pt x="57" y="3"/>
                  </a:lnTo>
                  <a:lnTo>
                    <a:pt x="56" y="2"/>
                  </a:lnTo>
                  <a:lnTo>
                    <a:pt x="54" y="1"/>
                  </a:lnTo>
                  <a:lnTo>
                    <a:pt x="52" y="0"/>
                  </a:lnTo>
                  <a:lnTo>
                    <a:pt x="51" y="0"/>
                  </a:lnTo>
                  <a:lnTo>
                    <a:pt x="49" y="1"/>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1" name="chenying0907 745"/>
            <p:cNvSpPr>
              <a:spLocks/>
            </p:cNvSpPr>
            <p:nvPr/>
          </p:nvSpPr>
          <p:spPr bwMode="auto">
            <a:xfrm>
              <a:off x="6559551" y="4714875"/>
              <a:ext cx="34925" cy="60325"/>
            </a:xfrm>
            <a:custGeom>
              <a:avLst/>
              <a:gdLst/>
              <a:ahLst/>
              <a:cxnLst>
                <a:cxn ang="0">
                  <a:pos x="66" y="5"/>
                </a:cxn>
                <a:cxn ang="0">
                  <a:pos x="66" y="5"/>
                </a:cxn>
                <a:cxn ang="0">
                  <a:pos x="65" y="3"/>
                </a:cxn>
                <a:cxn ang="0">
                  <a:pos x="64" y="2"/>
                </a:cxn>
                <a:cxn ang="0">
                  <a:pos x="63" y="1"/>
                </a:cxn>
                <a:cxn ang="0">
                  <a:pos x="61" y="0"/>
                </a:cxn>
                <a:cxn ang="0">
                  <a:pos x="60" y="1"/>
                </a:cxn>
                <a:cxn ang="0">
                  <a:pos x="57" y="2"/>
                </a:cxn>
                <a:cxn ang="0">
                  <a:pos x="56" y="3"/>
                </a:cxn>
                <a:cxn ang="0">
                  <a:pos x="56" y="5"/>
                </a:cxn>
                <a:cxn ang="0">
                  <a:pos x="56" y="5"/>
                </a:cxn>
                <a:cxn ang="0">
                  <a:pos x="55" y="13"/>
                </a:cxn>
                <a:cxn ang="0">
                  <a:pos x="53" y="19"/>
                </a:cxn>
                <a:cxn ang="0">
                  <a:pos x="49" y="30"/>
                </a:cxn>
                <a:cxn ang="0">
                  <a:pos x="43" y="41"/>
                </a:cxn>
                <a:cxn ang="0">
                  <a:pos x="37" y="54"/>
                </a:cxn>
                <a:cxn ang="0">
                  <a:pos x="37" y="54"/>
                </a:cxn>
                <a:cxn ang="0">
                  <a:pos x="30" y="68"/>
                </a:cxn>
                <a:cxn ang="0">
                  <a:pos x="20" y="82"/>
                </a:cxn>
                <a:cxn ang="0">
                  <a:pos x="11" y="94"/>
                </a:cxn>
                <a:cxn ang="0">
                  <a:pos x="1" y="107"/>
                </a:cxn>
                <a:cxn ang="0">
                  <a:pos x="1" y="107"/>
                </a:cxn>
                <a:cxn ang="0">
                  <a:pos x="0" y="108"/>
                </a:cxn>
                <a:cxn ang="0">
                  <a:pos x="0" y="110"/>
                </a:cxn>
                <a:cxn ang="0">
                  <a:pos x="0" y="112"/>
                </a:cxn>
                <a:cxn ang="0">
                  <a:pos x="1" y="113"/>
                </a:cxn>
                <a:cxn ang="0">
                  <a:pos x="2" y="114"/>
                </a:cxn>
                <a:cxn ang="0">
                  <a:pos x="4" y="114"/>
                </a:cxn>
                <a:cxn ang="0">
                  <a:pos x="6" y="114"/>
                </a:cxn>
                <a:cxn ang="0">
                  <a:pos x="7" y="113"/>
                </a:cxn>
                <a:cxn ang="0">
                  <a:pos x="12" y="109"/>
                </a:cxn>
                <a:cxn ang="0">
                  <a:pos x="12" y="109"/>
                </a:cxn>
                <a:cxn ang="0">
                  <a:pos x="13" y="107"/>
                </a:cxn>
                <a:cxn ang="0">
                  <a:pos x="13" y="107"/>
                </a:cxn>
                <a:cxn ang="0">
                  <a:pos x="23" y="93"/>
                </a:cxn>
                <a:cxn ang="0">
                  <a:pos x="33" y="81"/>
                </a:cxn>
                <a:cxn ang="0">
                  <a:pos x="41" y="66"/>
                </a:cxn>
                <a:cxn ang="0">
                  <a:pos x="48" y="52"/>
                </a:cxn>
                <a:cxn ang="0">
                  <a:pos x="48" y="52"/>
                </a:cxn>
                <a:cxn ang="0">
                  <a:pos x="60" y="30"/>
                </a:cxn>
                <a:cxn ang="0">
                  <a:pos x="64" y="19"/>
                </a:cxn>
                <a:cxn ang="0">
                  <a:pos x="65" y="13"/>
                </a:cxn>
                <a:cxn ang="0">
                  <a:pos x="66" y="5"/>
                </a:cxn>
                <a:cxn ang="0">
                  <a:pos x="66" y="5"/>
                </a:cxn>
              </a:cxnLst>
              <a:rect l="0" t="0" r="r" b="b"/>
              <a:pathLst>
                <a:path w="66" h="114">
                  <a:moveTo>
                    <a:pt x="66" y="5"/>
                  </a:moveTo>
                  <a:lnTo>
                    <a:pt x="66" y="5"/>
                  </a:lnTo>
                  <a:lnTo>
                    <a:pt x="65" y="3"/>
                  </a:lnTo>
                  <a:lnTo>
                    <a:pt x="64" y="2"/>
                  </a:lnTo>
                  <a:lnTo>
                    <a:pt x="63" y="1"/>
                  </a:lnTo>
                  <a:lnTo>
                    <a:pt x="61" y="0"/>
                  </a:lnTo>
                  <a:lnTo>
                    <a:pt x="60" y="1"/>
                  </a:lnTo>
                  <a:lnTo>
                    <a:pt x="57" y="2"/>
                  </a:lnTo>
                  <a:lnTo>
                    <a:pt x="56" y="3"/>
                  </a:lnTo>
                  <a:lnTo>
                    <a:pt x="56" y="5"/>
                  </a:lnTo>
                  <a:lnTo>
                    <a:pt x="56" y="5"/>
                  </a:lnTo>
                  <a:lnTo>
                    <a:pt x="55" y="13"/>
                  </a:lnTo>
                  <a:lnTo>
                    <a:pt x="53" y="19"/>
                  </a:lnTo>
                  <a:lnTo>
                    <a:pt x="49" y="30"/>
                  </a:lnTo>
                  <a:lnTo>
                    <a:pt x="43" y="41"/>
                  </a:lnTo>
                  <a:lnTo>
                    <a:pt x="37" y="54"/>
                  </a:lnTo>
                  <a:lnTo>
                    <a:pt x="37" y="54"/>
                  </a:lnTo>
                  <a:lnTo>
                    <a:pt x="30" y="68"/>
                  </a:lnTo>
                  <a:lnTo>
                    <a:pt x="20" y="82"/>
                  </a:lnTo>
                  <a:lnTo>
                    <a:pt x="11" y="94"/>
                  </a:lnTo>
                  <a:lnTo>
                    <a:pt x="1" y="107"/>
                  </a:lnTo>
                  <a:lnTo>
                    <a:pt x="1" y="107"/>
                  </a:lnTo>
                  <a:lnTo>
                    <a:pt x="0" y="108"/>
                  </a:lnTo>
                  <a:lnTo>
                    <a:pt x="0" y="110"/>
                  </a:lnTo>
                  <a:lnTo>
                    <a:pt x="0" y="112"/>
                  </a:lnTo>
                  <a:lnTo>
                    <a:pt x="1" y="113"/>
                  </a:lnTo>
                  <a:lnTo>
                    <a:pt x="2" y="114"/>
                  </a:lnTo>
                  <a:lnTo>
                    <a:pt x="4" y="114"/>
                  </a:lnTo>
                  <a:lnTo>
                    <a:pt x="6" y="114"/>
                  </a:lnTo>
                  <a:lnTo>
                    <a:pt x="7" y="113"/>
                  </a:lnTo>
                  <a:lnTo>
                    <a:pt x="12" y="109"/>
                  </a:lnTo>
                  <a:lnTo>
                    <a:pt x="12" y="109"/>
                  </a:lnTo>
                  <a:lnTo>
                    <a:pt x="13" y="107"/>
                  </a:lnTo>
                  <a:lnTo>
                    <a:pt x="13" y="107"/>
                  </a:lnTo>
                  <a:lnTo>
                    <a:pt x="23" y="93"/>
                  </a:lnTo>
                  <a:lnTo>
                    <a:pt x="33" y="81"/>
                  </a:lnTo>
                  <a:lnTo>
                    <a:pt x="41" y="66"/>
                  </a:lnTo>
                  <a:lnTo>
                    <a:pt x="48" y="52"/>
                  </a:lnTo>
                  <a:lnTo>
                    <a:pt x="48" y="52"/>
                  </a:lnTo>
                  <a:lnTo>
                    <a:pt x="60" y="30"/>
                  </a:lnTo>
                  <a:lnTo>
                    <a:pt x="64" y="19"/>
                  </a:lnTo>
                  <a:lnTo>
                    <a:pt x="65" y="13"/>
                  </a:lnTo>
                  <a:lnTo>
                    <a:pt x="66" y="5"/>
                  </a:lnTo>
                  <a:lnTo>
                    <a:pt x="6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2" name="chenying0907 746"/>
            <p:cNvSpPr>
              <a:spLocks/>
            </p:cNvSpPr>
            <p:nvPr/>
          </p:nvSpPr>
          <p:spPr bwMode="auto">
            <a:xfrm>
              <a:off x="6591301" y="4719638"/>
              <a:ext cx="42863" cy="60325"/>
            </a:xfrm>
            <a:custGeom>
              <a:avLst/>
              <a:gdLst/>
              <a:ahLst/>
              <a:cxnLst>
                <a:cxn ang="0">
                  <a:pos x="72" y="3"/>
                </a:cxn>
                <a:cxn ang="0">
                  <a:pos x="72" y="3"/>
                </a:cxn>
                <a:cxn ang="0">
                  <a:pos x="63" y="15"/>
                </a:cxn>
                <a:cxn ang="0">
                  <a:pos x="53" y="27"/>
                </a:cxn>
                <a:cxn ang="0">
                  <a:pos x="37" y="55"/>
                </a:cxn>
                <a:cxn ang="0">
                  <a:pos x="20" y="82"/>
                </a:cxn>
                <a:cxn ang="0">
                  <a:pos x="11" y="94"/>
                </a:cxn>
                <a:cxn ang="0">
                  <a:pos x="1" y="107"/>
                </a:cxn>
                <a:cxn ang="0">
                  <a:pos x="1" y="107"/>
                </a:cxn>
                <a:cxn ang="0">
                  <a:pos x="0" y="109"/>
                </a:cxn>
                <a:cxn ang="0">
                  <a:pos x="0" y="110"/>
                </a:cxn>
                <a:cxn ang="0">
                  <a:pos x="1" y="112"/>
                </a:cxn>
                <a:cxn ang="0">
                  <a:pos x="2" y="113"/>
                </a:cxn>
                <a:cxn ang="0">
                  <a:pos x="3" y="114"/>
                </a:cxn>
                <a:cxn ang="0">
                  <a:pos x="5" y="115"/>
                </a:cxn>
                <a:cxn ang="0">
                  <a:pos x="6" y="114"/>
                </a:cxn>
                <a:cxn ang="0">
                  <a:pos x="8" y="113"/>
                </a:cxn>
                <a:cxn ang="0">
                  <a:pos x="8" y="113"/>
                </a:cxn>
                <a:cxn ang="0">
                  <a:pos x="18" y="102"/>
                </a:cxn>
                <a:cxn ang="0">
                  <a:pos x="27" y="88"/>
                </a:cxn>
                <a:cxn ang="0">
                  <a:pos x="44" y="61"/>
                </a:cxn>
                <a:cxn ang="0">
                  <a:pos x="61" y="35"/>
                </a:cxn>
                <a:cxn ang="0">
                  <a:pos x="69" y="21"/>
                </a:cxn>
                <a:cxn ang="0">
                  <a:pos x="79" y="9"/>
                </a:cxn>
                <a:cxn ang="0">
                  <a:pos x="79" y="9"/>
                </a:cxn>
                <a:cxn ang="0">
                  <a:pos x="80" y="8"/>
                </a:cxn>
                <a:cxn ang="0">
                  <a:pos x="80" y="6"/>
                </a:cxn>
                <a:cxn ang="0">
                  <a:pos x="80" y="4"/>
                </a:cxn>
                <a:cxn ang="0">
                  <a:pos x="79" y="3"/>
                </a:cxn>
                <a:cxn ang="0">
                  <a:pos x="77" y="1"/>
                </a:cxn>
                <a:cxn ang="0">
                  <a:pos x="76" y="0"/>
                </a:cxn>
                <a:cxn ang="0">
                  <a:pos x="74" y="1"/>
                </a:cxn>
                <a:cxn ang="0">
                  <a:pos x="72" y="3"/>
                </a:cxn>
                <a:cxn ang="0">
                  <a:pos x="72" y="3"/>
                </a:cxn>
              </a:cxnLst>
              <a:rect l="0" t="0" r="r" b="b"/>
              <a:pathLst>
                <a:path w="80" h="115">
                  <a:moveTo>
                    <a:pt x="72" y="3"/>
                  </a:moveTo>
                  <a:lnTo>
                    <a:pt x="72" y="3"/>
                  </a:lnTo>
                  <a:lnTo>
                    <a:pt x="63" y="15"/>
                  </a:lnTo>
                  <a:lnTo>
                    <a:pt x="53" y="27"/>
                  </a:lnTo>
                  <a:lnTo>
                    <a:pt x="37" y="55"/>
                  </a:lnTo>
                  <a:lnTo>
                    <a:pt x="20" y="82"/>
                  </a:lnTo>
                  <a:lnTo>
                    <a:pt x="11" y="94"/>
                  </a:lnTo>
                  <a:lnTo>
                    <a:pt x="1" y="107"/>
                  </a:lnTo>
                  <a:lnTo>
                    <a:pt x="1" y="107"/>
                  </a:lnTo>
                  <a:lnTo>
                    <a:pt x="0" y="109"/>
                  </a:lnTo>
                  <a:lnTo>
                    <a:pt x="0" y="110"/>
                  </a:lnTo>
                  <a:lnTo>
                    <a:pt x="1" y="112"/>
                  </a:lnTo>
                  <a:lnTo>
                    <a:pt x="2" y="113"/>
                  </a:lnTo>
                  <a:lnTo>
                    <a:pt x="3" y="114"/>
                  </a:lnTo>
                  <a:lnTo>
                    <a:pt x="5" y="115"/>
                  </a:lnTo>
                  <a:lnTo>
                    <a:pt x="6" y="114"/>
                  </a:lnTo>
                  <a:lnTo>
                    <a:pt x="8" y="113"/>
                  </a:lnTo>
                  <a:lnTo>
                    <a:pt x="8" y="113"/>
                  </a:lnTo>
                  <a:lnTo>
                    <a:pt x="18" y="102"/>
                  </a:lnTo>
                  <a:lnTo>
                    <a:pt x="27" y="88"/>
                  </a:lnTo>
                  <a:lnTo>
                    <a:pt x="44" y="61"/>
                  </a:lnTo>
                  <a:lnTo>
                    <a:pt x="61" y="35"/>
                  </a:lnTo>
                  <a:lnTo>
                    <a:pt x="69" y="21"/>
                  </a:lnTo>
                  <a:lnTo>
                    <a:pt x="79" y="9"/>
                  </a:lnTo>
                  <a:lnTo>
                    <a:pt x="79" y="9"/>
                  </a:lnTo>
                  <a:lnTo>
                    <a:pt x="80" y="8"/>
                  </a:lnTo>
                  <a:lnTo>
                    <a:pt x="80" y="6"/>
                  </a:lnTo>
                  <a:lnTo>
                    <a:pt x="80" y="4"/>
                  </a:lnTo>
                  <a:lnTo>
                    <a:pt x="79" y="3"/>
                  </a:lnTo>
                  <a:lnTo>
                    <a:pt x="77" y="1"/>
                  </a:lnTo>
                  <a:lnTo>
                    <a:pt x="76" y="0"/>
                  </a:lnTo>
                  <a:lnTo>
                    <a:pt x="74" y="1"/>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3" name="chenying0907 747"/>
            <p:cNvSpPr>
              <a:spLocks/>
            </p:cNvSpPr>
            <p:nvPr/>
          </p:nvSpPr>
          <p:spPr bwMode="auto">
            <a:xfrm>
              <a:off x="6638926" y="4722813"/>
              <a:ext cx="39688" cy="58738"/>
            </a:xfrm>
            <a:custGeom>
              <a:avLst/>
              <a:gdLst/>
              <a:ahLst/>
              <a:cxnLst>
                <a:cxn ang="0">
                  <a:pos x="68" y="3"/>
                </a:cxn>
                <a:cxn ang="0">
                  <a:pos x="68" y="3"/>
                </a:cxn>
                <a:cxn ang="0">
                  <a:pos x="66" y="10"/>
                </a:cxn>
                <a:cxn ang="0">
                  <a:pos x="63" y="16"/>
                </a:cxn>
                <a:cxn ang="0">
                  <a:pos x="59" y="21"/>
                </a:cxn>
                <a:cxn ang="0">
                  <a:pos x="55" y="27"/>
                </a:cxn>
                <a:cxn ang="0">
                  <a:pos x="47" y="39"/>
                </a:cxn>
                <a:cxn ang="0">
                  <a:pos x="43" y="44"/>
                </a:cxn>
                <a:cxn ang="0">
                  <a:pos x="40" y="49"/>
                </a:cxn>
                <a:cxn ang="0">
                  <a:pos x="40" y="49"/>
                </a:cxn>
                <a:cxn ang="0">
                  <a:pos x="30" y="65"/>
                </a:cxn>
                <a:cxn ang="0">
                  <a:pos x="21" y="79"/>
                </a:cxn>
                <a:cxn ang="0">
                  <a:pos x="1" y="106"/>
                </a:cxn>
                <a:cxn ang="0">
                  <a:pos x="1" y="106"/>
                </a:cxn>
                <a:cxn ang="0">
                  <a:pos x="0" y="109"/>
                </a:cxn>
                <a:cxn ang="0">
                  <a:pos x="1" y="111"/>
                </a:cxn>
                <a:cxn ang="0">
                  <a:pos x="4" y="113"/>
                </a:cxn>
                <a:cxn ang="0">
                  <a:pos x="7" y="113"/>
                </a:cxn>
                <a:cxn ang="0">
                  <a:pos x="7" y="113"/>
                </a:cxn>
                <a:cxn ang="0">
                  <a:pos x="12" y="111"/>
                </a:cxn>
                <a:cxn ang="0">
                  <a:pos x="16" y="108"/>
                </a:cxn>
                <a:cxn ang="0">
                  <a:pos x="16" y="108"/>
                </a:cxn>
                <a:cxn ang="0">
                  <a:pos x="19" y="107"/>
                </a:cxn>
                <a:cxn ang="0">
                  <a:pos x="19" y="104"/>
                </a:cxn>
                <a:cxn ang="0">
                  <a:pos x="19" y="102"/>
                </a:cxn>
                <a:cxn ang="0">
                  <a:pos x="17" y="100"/>
                </a:cxn>
                <a:cxn ang="0">
                  <a:pos x="17" y="100"/>
                </a:cxn>
                <a:cxn ang="0">
                  <a:pos x="33" y="74"/>
                </a:cxn>
                <a:cxn ang="0">
                  <a:pos x="43" y="62"/>
                </a:cxn>
                <a:cxn ang="0">
                  <a:pos x="52" y="49"/>
                </a:cxn>
                <a:cxn ang="0">
                  <a:pos x="52" y="49"/>
                </a:cxn>
                <a:cxn ang="0">
                  <a:pos x="56" y="44"/>
                </a:cxn>
                <a:cxn ang="0">
                  <a:pos x="60" y="38"/>
                </a:cxn>
                <a:cxn ang="0">
                  <a:pos x="67" y="25"/>
                </a:cxn>
                <a:cxn ang="0">
                  <a:pos x="67" y="25"/>
                </a:cxn>
                <a:cxn ang="0">
                  <a:pos x="70" y="20"/>
                </a:cxn>
                <a:cxn ang="0">
                  <a:pos x="73" y="16"/>
                </a:cxn>
                <a:cxn ang="0">
                  <a:pos x="75" y="12"/>
                </a:cxn>
                <a:cxn ang="0">
                  <a:pos x="77" y="6"/>
                </a:cxn>
                <a:cxn ang="0">
                  <a:pos x="77" y="6"/>
                </a:cxn>
                <a:cxn ang="0">
                  <a:pos x="77" y="4"/>
                </a:cxn>
                <a:cxn ang="0">
                  <a:pos x="76" y="2"/>
                </a:cxn>
                <a:cxn ang="0">
                  <a:pos x="73" y="0"/>
                </a:cxn>
                <a:cxn ang="0">
                  <a:pos x="71" y="0"/>
                </a:cxn>
                <a:cxn ang="0">
                  <a:pos x="70" y="1"/>
                </a:cxn>
                <a:cxn ang="0">
                  <a:pos x="68" y="2"/>
                </a:cxn>
                <a:cxn ang="0">
                  <a:pos x="68" y="3"/>
                </a:cxn>
                <a:cxn ang="0">
                  <a:pos x="68" y="3"/>
                </a:cxn>
              </a:cxnLst>
              <a:rect l="0" t="0" r="r" b="b"/>
              <a:pathLst>
                <a:path w="77" h="113">
                  <a:moveTo>
                    <a:pt x="68" y="3"/>
                  </a:moveTo>
                  <a:lnTo>
                    <a:pt x="68" y="3"/>
                  </a:lnTo>
                  <a:lnTo>
                    <a:pt x="66" y="10"/>
                  </a:lnTo>
                  <a:lnTo>
                    <a:pt x="63" y="16"/>
                  </a:lnTo>
                  <a:lnTo>
                    <a:pt x="59" y="21"/>
                  </a:lnTo>
                  <a:lnTo>
                    <a:pt x="55" y="27"/>
                  </a:lnTo>
                  <a:lnTo>
                    <a:pt x="47" y="39"/>
                  </a:lnTo>
                  <a:lnTo>
                    <a:pt x="43" y="44"/>
                  </a:lnTo>
                  <a:lnTo>
                    <a:pt x="40" y="49"/>
                  </a:lnTo>
                  <a:lnTo>
                    <a:pt x="40" y="49"/>
                  </a:lnTo>
                  <a:lnTo>
                    <a:pt x="30" y="65"/>
                  </a:lnTo>
                  <a:lnTo>
                    <a:pt x="21" y="79"/>
                  </a:lnTo>
                  <a:lnTo>
                    <a:pt x="1" y="106"/>
                  </a:lnTo>
                  <a:lnTo>
                    <a:pt x="1" y="106"/>
                  </a:lnTo>
                  <a:lnTo>
                    <a:pt x="0" y="109"/>
                  </a:lnTo>
                  <a:lnTo>
                    <a:pt x="1" y="111"/>
                  </a:lnTo>
                  <a:lnTo>
                    <a:pt x="4" y="113"/>
                  </a:lnTo>
                  <a:lnTo>
                    <a:pt x="7" y="113"/>
                  </a:lnTo>
                  <a:lnTo>
                    <a:pt x="7" y="113"/>
                  </a:lnTo>
                  <a:lnTo>
                    <a:pt x="12" y="111"/>
                  </a:lnTo>
                  <a:lnTo>
                    <a:pt x="16" y="108"/>
                  </a:lnTo>
                  <a:lnTo>
                    <a:pt x="16" y="108"/>
                  </a:lnTo>
                  <a:lnTo>
                    <a:pt x="19" y="107"/>
                  </a:lnTo>
                  <a:lnTo>
                    <a:pt x="19" y="104"/>
                  </a:lnTo>
                  <a:lnTo>
                    <a:pt x="19" y="102"/>
                  </a:lnTo>
                  <a:lnTo>
                    <a:pt x="17" y="100"/>
                  </a:lnTo>
                  <a:lnTo>
                    <a:pt x="17" y="100"/>
                  </a:lnTo>
                  <a:lnTo>
                    <a:pt x="33" y="74"/>
                  </a:lnTo>
                  <a:lnTo>
                    <a:pt x="43" y="62"/>
                  </a:lnTo>
                  <a:lnTo>
                    <a:pt x="52" y="49"/>
                  </a:lnTo>
                  <a:lnTo>
                    <a:pt x="52" y="49"/>
                  </a:lnTo>
                  <a:lnTo>
                    <a:pt x="56" y="44"/>
                  </a:lnTo>
                  <a:lnTo>
                    <a:pt x="60" y="38"/>
                  </a:lnTo>
                  <a:lnTo>
                    <a:pt x="67" y="25"/>
                  </a:lnTo>
                  <a:lnTo>
                    <a:pt x="67" y="25"/>
                  </a:lnTo>
                  <a:lnTo>
                    <a:pt x="70" y="20"/>
                  </a:lnTo>
                  <a:lnTo>
                    <a:pt x="73" y="16"/>
                  </a:lnTo>
                  <a:lnTo>
                    <a:pt x="75" y="12"/>
                  </a:lnTo>
                  <a:lnTo>
                    <a:pt x="77" y="6"/>
                  </a:lnTo>
                  <a:lnTo>
                    <a:pt x="77" y="6"/>
                  </a:lnTo>
                  <a:lnTo>
                    <a:pt x="77" y="4"/>
                  </a:lnTo>
                  <a:lnTo>
                    <a:pt x="76" y="2"/>
                  </a:lnTo>
                  <a:lnTo>
                    <a:pt x="73" y="0"/>
                  </a:lnTo>
                  <a:lnTo>
                    <a:pt x="71" y="0"/>
                  </a:lnTo>
                  <a:lnTo>
                    <a:pt x="70" y="1"/>
                  </a:lnTo>
                  <a:lnTo>
                    <a:pt x="68" y="2"/>
                  </a:lnTo>
                  <a:lnTo>
                    <a:pt x="68" y="3"/>
                  </a:lnTo>
                  <a:lnTo>
                    <a:pt x="6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4" name="chenying0907 748"/>
            <p:cNvSpPr>
              <a:spLocks/>
            </p:cNvSpPr>
            <p:nvPr/>
          </p:nvSpPr>
          <p:spPr bwMode="auto">
            <a:xfrm>
              <a:off x="6694488" y="4727575"/>
              <a:ext cx="30163" cy="46038"/>
            </a:xfrm>
            <a:custGeom>
              <a:avLst/>
              <a:gdLst/>
              <a:ahLst/>
              <a:cxnLst>
                <a:cxn ang="0">
                  <a:pos x="48" y="3"/>
                </a:cxn>
                <a:cxn ang="0">
                  <a:pos x="48" y="3"/>
                </a:cxn>
                <a:cxn ang="0">
                  <a:pos x="43" y="11"/>
                </a:cxn>
                <a:cxn ang="0">
                  <a:pos x="37" y="18"/>
                </a:cxn>
                <a:cxn ang="0">
                  <a:pos x="25" y="34"/>
                </a:cxn>
                <a:cxn ang="0">
                  <a:pos x="13" y="51"/>
                </a:cxn>
                <a:cxn ang="0">
                  <a:pos x="8" y="59"/>
                </a:cxn>
                <a:cxn ang="0">
                  <a:pos x="4" y="67"/>
                </a:cxn>
                <a:cxn ang="0">
                  <a:pos x="4" y="67"/>
                </a:cxn>
                <a:cxn ang="0">
                  <a:pos x="2" y="72"/>
                </a:cxn>
                <a:cxn ang="0">
                  <a:pos x="1" y="77"/>
                </a:cxn>
                <a:cxn ang="0">
                  <a:pos x="0" y="80"/>
                </a:cxn>
                <a:cxn ang="0">
                  <a:pos x="0" y="84"/>
                </a:cxn>
                <a:cxn ang="0">
                  <a:pos x="1" y="86"/>
                </a:cxn>
                <a:cxn ang="0">
                  <a:pos x="3" y="88"/>
                </a:cxn>
                <a:cxn ang="0">
                  <a:pos x="3" y="88"/>
                </a:cxn>
                <a:cxn ang="0">
                  <a:pos x="7" y="89"/>
                </a:cxn>
                <a:cxn ang="0">
                  <a:pos x="10" y="88"/>
                </a:cxn>
                <a:cxn ang="0">
                  <a:pos x="12" y="86"/>
                </a:cxn>
                <a:cxn ang="0">
                  <a:pos x="14" y="83"/>
                </a:cxn>
                <a:cxn ang="0">
                  <a:pos x="14" y="83"/>
                </a:cxn>
                <a:cxn ang="0">
                  <a:pos x="14" y="80"/>
                </a:cxn>
                <a:cxn ang="0">
                  <a:pos x="14" y="78"/>
                </a:cxn>
                <a:cxn ang="0">
                  <a:pos x="11" y="76"/>
                </a:cxn>
                <a:cxn ang="0">
                  <a:pos x="11" y="76"/>
                </a:cxn>
                <a:cxn ang="0">
                  <a:pos x="11" y="73"/>
                </a:cxn>
                <a:cxn ang="0">
                  <a:pos x="11" y="73"/>
                </a:cxn>
                <a:cxn ang="0">
                  <a:pos x="16" y="63"/>
                </a:cxn>
                <a:cxn ang="0">
                  <a:pos x="16" y="63"/>
                </a:cxn>
                <a:cxn ang="0">
                  <a:pos x="24" y="53"/>
                </a:cxn>
                <a:cxn ang="0">
                  <a:pos x="31" y="42"/>
                </a:cxn>
                <a:cxn ang="0">
                  <a:pos x="31" y="42"/>
                </a:cxn>
                <a:cxn ang="0">
                  <a:pos x="44" y="26"/>
                </a:cxn>
                <a:cxn ang="0">
                  <a:pos x="50" y="16"/>
                </a:cxn>
                <a:cxn ang="0">
                  <a:pos x="57" y="7"/>
                </a:cxn>
                <a:cxn ang="0">
                  <a:pos x="57" y="7"/>
                </a:cxn>
                <a:cxn ang="0">
                  <a:pos x="57" y="5"/>
                </a:cxn>
                <a:cxn ang="0">
                  <a:pos x="57" y="3"/>
                </a:cxn>
                <a:cxn ang="0">
                  <a:pos x="56" y="2"/>
                </a:cxn>
                <a:cxn ang="0">
                  <a:pos x="55" y="1"/>
                </a:cxn>
                <a:cxn ang="0">
                  <a:pos x="52" y="0"/>
                </a:cxn>
                <a:cxn ang="0">
                  <a:pos x="51" y="0"/>
                </a:cxn>
                <a:cxn ang="0">
                  <a:pos x="49" y="1"/>
                </a:cxn>
                <a:cxn ang="0">
                  <a:pos x="48" y="3"/>
                </a:cxn>
                <a:cxn ang="0">
                  <a:pos x="48" y="3"/>
                </a:cxn>
              </a:cxnLst>
              <a:rect l="0" t="0" r="r" b="b"/>
              <a:pathLst>
                <a:path w="57" h="89">
                  <a:moveTo>
                    <a:pt x="48" y="3"/>
                  </a:moveTo>
                  <a:lnTo>
                    <a:pt x="48" y="3"/>
                  </a:lnTo>
                  <a:lnTo>
                    <a:pt x="43" y="11"/>
                  </a:lnTo>
                  <a:lnTo>
                    <a:pt x="37" y="18"/>
                  </a:lnTo>
                  <a:lnTo>
                    <a:pt x="25" y="34"/>
                  </a:lnTo>
                  <a:lnTo>
                    <a:pt x="13" y="51"/>
                  </a:lnTo>
                  <a:lnTo>
                    <a:pt x="8" y="59"/>
                  </a:lnTo>
                  <a:lnTo>
                    <a:pt x="4" y="67"/>
                  </a:lnTo>
                  <a:lnTo>
                    <a:pt x="4" y="67"/>
                  </a:lnTo>
                  <a:lnTo>
                    <a:pt x="2" y="72"/>
                  </a:lnTo>
                  <a:lnTo>
                    <a:pt x="1" y="77"/>
                  </a:lnTo>
                  <a:lnTo>
                    <a:pt x="0" y="80"/>
                  </a:lnTo>
                  <a:lnTo>
                    <a:pt x="0" y="84"/>
                  </a:lnTo>
                  <a:lnTo>
                    <a:pt x="1" y="86"/>
                  </a:lnTo>
                  <a:lnTo>
                    <a:pt x="3" y="88"/>
                  </a:lnTo>
                  <a:lnTo>
                    <a:pt x="3" y="88"/>
                  </a:lnTo>
                  <a:lnTo>
                    <a:pt x="7" y="89"/>
                  </a:lnTo>
                  <a:lnTo>
                    <a:pt x="10" y="88"/>
                  </a:lnTo>
                  <a:lnTo>
                    <a:pt x="12" y="86"/>
                  </a:lnTo>
                  <a:lnTo>
                    <a:pt x="14" y="83"/>
                  </a:lnTo>
                  <a:lnTo>
                    <a:pt x="14" y="83"/>
                  </a:lnTo>
                  <a:lnTo>
                    <a:pt x="14" y="80"/>
                  </a:lnTo>
                  <a:lnTo>
                    <a:pt x="14" y="78"/>
                  </a:lnTo>
                  <a:lnTo>
                    <a:pt x="11" y="76"/>
                  </a:lnTo>
                  <a:lnTo>
                    <a:pt x="11" y="76"/>
                  </a:lnTo>
                  <a:lnTo>
                    <a:pt x="11" y="73"/>
                  </a:lnTo>
                  <a:lnTo>
                    <a:pt x="11" y="73"/>
                  </a:lnTo>
                  <a:lnTo>
                    <a:pt x="16" y="63"/>
                  </a:lnTo>
                  <a:lnTo>
                    <a:pt x="16" y="63"/>
                  </a:lnTo>
                  <a:lnTo>
                    <a:pt x="24" y="53"/>
                  </a:lnTo>
                  <a:lnTo>
                    <a:pt x="31" y="42"/>
                  </a:lnTo>
                  <a:lnTo>
                    <a:pt x="31" y="42"/>
                  </a:lnTo>
                  <a:lnTo>
                    <a:pt x="44" y="26"/>
                  </a:lnTo>
                  <a:lnTo>
                    <a:pt x="50" y="16"/>
                  </a:lnTo>
                  <a:lnTo>
                    <a:pt x="57" y="7"/>
                  </a:lnTo>
                  <a:lnTo>
                    <a:pt x="57" y="7"/>
                  </a:lnTo>
                  <a:lnTo>
                    <a:pt x="57" y="5"/>
                  </a:lnTo>
                  <a:lnTo>
                    <a:pt x="57" y="3"/>
                  </a:lnTo>
                  <a:lnTo>
                    <a:pt x="56" y="2"/>
                  </a:lnTo>
                  <a:lnTo>
                    <a:pt x="55" y="1"/>
                  </a:lnTo>
                  <a:lnTo>
                    <a:pt x="52" y="0"/>
                  </a:lnTo>
                  <a:lnTo>
                    <a:pt x="51" y="0"/>
                  </a:lnTo>
                  <a:lnTo>
                    <a:pt x="49" y="1"/>
                  </a:lnTo>
                  <a:lnTo>
                    <a:pt x="48" y="3"/>
                  </a:lnTo>
                  <a:lnTo>
                    <a:pt x="4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5" name="chenying0907 749"/>
            <p:cNvSpPr>
              <a:spLocks/>
            </p:cNvSpPr>
            <p:nvPr/>
          </p:nvSpPr>
          <p:spPr bwMode="auto">
            <a:xfrm>
              <a:off x="6737351" y="4727575"/>
              <a:ext cx="36513" cy="52388"/>
            </a:xfrm>
            <a:custGeom>
              <a:avLst/>
              <a:gdLst/>
              <a:ahLst/>
              <a:cxnLst>
                <a:cxn ang="0">
                  <a:pos x="61" y="3"/>
                </a:cxn>
                <a:cxn ang="0">
                  <a:pos x="61" y="3"/>
                </a:cxn>
                <a:cxn ang="0">
                  <a:pos x="58" y="10"/>
                </a:cxn>
                <a:cxn ang="0">
                  <a:pos x="54" y="17"/>
                </a:cxn>
                <a:cxn ang="0">
                  <a:pos x="44" y="32"/>
                </a:cxn>
                <a:cxn ang="0">
                  <a:pos x="32" y="45"/>
                </a:cxn>
                <a:cxn ang="0">
                  <a:pos x="20" y="58"/>
                </a:cxn>
                <a:cxn ang="0">
                  <a:pos x="20" y="58"/>
                </a:cxn>
                <a:cxn ang="0">
                  <a:pos x="12" y="66"/>
                </a:cxn>
                <a:cxn ang="0">
                  <a:pos x="7" y="73"/>
                </a:cxn>
                <a:cxn ang="0">
                  <a:pos x="2" y="82"/>
                </a:cxn>
                <a:cxn ang="0">
                  <a:pos x="0" y="93"/>
                </a:cxn>
                <a:cxn ang="0">
                  <a:pos x="0" y="93"/>
                </a:cxn>
                <a:cxn ang="0">
                  <a:pos x="0" y="95"/>
                </a:cxn>
                <a:cxn ang="0">
                  <a:pos x="0" y="96"/>
                </a:cxn>
                <a:cxn ang="0">
                  <a:pos x="3" y="98"/>
                </a:cxn>
                <a:cxn ang="0">
                  <a:pos x="6" y="99"/>
                </a:cxn>
                <a:cxn ang="0">
                  <a:pos x="8" y="98"/>
                </a:cxn>
                <a:cxn ang="0">
                  <a:pos x="9" y="97"/>
                </a:cxn>
                <a:cxn ang="0">
                  <a:pos x="9" y="95"/>
                </a:cxn>
                <a:cxn ang="0">
                  <a:pos x="9" y="95"/>
                </a:cxn>
                <a:cxn ang="0">
                  <a:pos x="11" y="88"/>
                </a:cxn>
                <a:cxn ang="0">
                  <a:pos x="14" y="82"/>
                </a:cxn>
                <a:cxn ang="0">
                  <a:pos x="17" y="75"/>
                </a:cxn>
                <a:cxn ang="0">
                  <a:pos x="21" y="70"/>
                </a:cxn>
                <a:cxn ang="0">
                  <a:pos x="30" y="60"/>
                </a:cxn>
                <a:cxn ang="0">
                  <a:pos x="41" y="50"/>
                </a:cxn>
                <a:cxn ang="0">
                  <a:pos x="41" y="50"/>
                </a:cxn>
                <a:cxn ang="0">
                  <a:pos x="50" y="40"/>
                </a:cxn>
                <a:cxn ang="0">
                  <a:pos x="58" y="29"/>
                </a:cxn>
                <a:cxn ang="0">
                  <a:pos x="65" y="16"/>
                </a:cxn>
                <a:cxn ang="0">
                  <a:pos x="71" y="5"/>
                </a:cxn>
                <a:cxn ang="0">
                  <a:pos x="71" y="5"/>
                </a:cxn>
                <a:cxn ang="0">
                  <a:pos x="71" y="3"/>
                </a:cxn>
                <a:cxn ang="0">
                  <a:pos x="71" y="2"/>
                </a:cxn>
                <a:cxn ang="0">
                  <a:pos x="70" y="0"/>
                </a:cxn>
                <a:cxn ang="0">
                  <a:pos x="68" y="0"/>
                </a:cxn>
                <a:cxn ang="0">
                  <a:pos x="64" y="0"/>
                </a:cxn>
                <a:cxn ang="0">
                  <a:pos x="62" y="1"/>
                </a:cxn>
                <a:cxn ang="0">
                  <a:pos x="61" y="3"/>
                </a:cxn>
                <a:cxn ang="0">
                  <a:pos x="61" y="3"/>
                </a:cxn>
              </a:cxnLst>
              <a:rect l="0" t="0" r="r" b="b"/>
              <a:pathLst>
                <a:path w="71" h="99">
                  <a:moveTo>
                    <a:pt x="61" y="3"/>
                  </a:moveTo>
                  <a:lnTo>
                    <a:pt x="61" y="3"/>
                  </a:lnTo>
                  <a:lnTo>
                    <a:pt x="58" y="10"/>
                  </a:lnTo>
                  <a:lnTo>
                    <a:pt x="54" y="17"/>
                  </a:lnTo>
                  <a:lnTo>
                    <a:pt x="44" y="32"/>
                  </a:lnTo>
                  <a:lnTo>
                    <a:pt x="32" y="45"/>
                  </a:lnTo>
                  <a:lnTo>
                    <a:pt x="20" y="58"/>
                  </a:lnTo>
                  <a:lnTo>
                    <a:pt x="20" y="58"/>
                  </a:lnTo>
                  <a:lnTo>
                    <a:pt x="12" y="66"/>
                  </a:lnTo>
                  <a:lnTo>
                    <a:pt x="7" y="73"/>
                  </a:lnTo>
                  <a:lnTo>
                    <a:pt x="2" y="82"/>
                  </a:lnTo>
                  <a:lnTo>
                    <a:pt x="0" y="93"/>
                  </a:lnTo>
                  <a:lnTo>
                    <a:pt x="0" y="93"/>
                  </a:lnTo>
                  <a:lnTo>
                    <a:pt x="0" y="95"/>
                  </a:lnTo>
                  <a:lnTo>
                    <a:pt x="0" y="96"/>
                  </a:lnTo>
                  <a:lnTo>
                    <a:pt x="3" y="98"/>
                  </a:lnTo>
                  <a:lnTo>
                    <a:pt x="6" y="99"/>
                  </a:lnTo>
                  <a:lnTo>
                    <a:pt x="8" y="98"/>
                  </a:lnTo>
                  <a:lnTo>
                    <a:pt x="9" y="97"/>
                  </a:lnTo>
                  <a:lnTo>
                    <a:pt x="9" y="95"/>
                  </a:lnTo>
                  <a:lnTo>
                    <a:pt x="9" y="95"/>
                  </a:lnTo>
                  <a:lnTo>
                    <a:pt x="11" y="88"/>
                  </a:lnTo>
                  <a:lnTo>
                    <a:pt x="14" y="82"/>
                  </a:lnTo>
                  <a:lnTo>
                    <a:pt x="17" y="75"/>
                  </a:lnTo>
                  <a:lnTo>
                    <a:pt x="21" y="70"/>
                  </a:lnTo>
                  <a:lnTo>
                    <a:pt x="30" y="60"/>
                  </a:lnTo>
                  <a:lnTo>
                    <a:pt x="41" y="50"/>
                  </a:lnTo>
                  <a:lnTo>
                    <a:pt x="41" y="50"/>
                  </a:lnTo>
                  <a:lnTo>
                    <a:pt x="50" y="40"/>
                  </a:lnTo>
                  <a:lnTo>
                    <a:pt x="58" y="29"/>
                  </a:lnTo>
                  <a:lnTo>
                    <a:pt x="65" y="16"/>
                  </a:lnTo>
                  <a:lnTo>
                    <a:pt x="71" y="5"/>
                  </a:lnTo>
                  <a:lnTo>
                    <a:pt x="71" y="5"/>
                  </a:lnTo>
                  <a:lnTo>
                    <a:pt x="71" y="3"/>
                  </a:lnTo>
                  <a:lnTo>
                    <a:pt x="71" y="2"/>
                  </a:lnTo>
                  <a:lnTo>
                    <a:pt x="70" y="0"/>
                  </a:lnTo>
                  <a:lnTo>
                    <a:pt x="68" y="0"/>
                  </a:lnTo>
                  <a:lnTo>
                    <a:pt x="64" y="0"/>
                  </a:lnTo>
                  <a:lnTo>
                    <a:pt x="62" y="1"/>
                  </a:lnTo>
                  <a:lnTo>
                    <a:pt x="61" y="3"/>
                  </a:lnTo>
                  <a:lnTo>
                    <a:pt x="6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6" name="chenying0907 750"/>
            <p:cNvSpPr>
              <a:spLocks/>
            </p:cNvSpPr>
            <p:nvPr/>
          </p:nvSpPr>
          <p:spPr bwMode="auto">
            <a:xfrm>
              <a:off x="6794501" y="4714875"/>
              <a:ext cx="38100" cy="53975"/>
            </a:xfrm>
            <a:custGeom>
              <a:avLst/>
              <a:gdLst/>
              <a:ahLst/>
              <a:cxnLst>
                <a:cxn ang="0">
                  <a:pos x="62" y="3"/>
                </a:cxn>
                <a:cxn ang="0">
                  <a:pos x="62" y="3"/>
                </a:cxn>
                <a:cxn ang="0">
                  <a:pos x="58" y="11"/>
                </a:cxn>
                <a:cxn ang="0">
                  <a:pos x="54" y="17"/>
                </a:cxn>
                <a:cxn ang="0">
                  <a:pos x="44" y="29"/>
                </a:cxn>
                <a:cxn ang="0">
                  <a:pos x="33" y="40"/>
                </a:cxn>
                <a:cxn ang="0">
                  <a:pos x="23" y="53"/>
                </a:cxn>
                <a:cxn ang="0">
                  <a:pos x="23" y="53"/>
                </a:cxn>
                <a:cxn ang="0">
                  <a:pos x="16" y="62"/>
                </a:cxn>
                <a:cxn ang="0">
                  <a:pos x="9" y="71"/>
                </a:cxn>
                <a:cxn ang="0">
                  <a:pos x="4" y="82"/>
                </a:cxn>
                <a:cxn ang="0">
                  <a:pos x="2" y="87"/>
                </a:cxn>
                <a:cxn ang="0">
                  <a:pos x="0" y="92"/>
                </a:cxn>
                <a:cxn ang="0">
                  <a:pos x="0" y="92"/>
                </a:cxn>
                <a:cxn ang="0">
                  <a:pos x="0" y="94"/>
                </a:cxn>
                <a:cxn ang="0">
                  <a:pos x="0" y="98"/>
                </a:cxn>
                <a:cxn ang="0">
                  <a:pos x="0" y="98"/>
                </a:cxn>
                <a:cxn ang="0">
                  <a:pos x="0" y="99"/>
                </a:cxn>
                <a:cxn ang="0">
                  <a:pos x="1" y="101"/>
                </a:cxn>
                <a:cxn ang="0">
                  <a:pos x="3" y="102"/>
                </a:cxn>
                <a:cxn ang="0">
                  <a:pos x="5" y="102"/>
                </a:cxn>
                <a:cxn ang="0">
                  <a:pos x="6" y="102"/>
                </a:cxn>
                <a:cxn ang="0">
                  <a:pos x="8" y="101"/>
                </a:cxn>
                <a:cxn ang="0">
                  <a:pos x="9" y="99"/>
                </a:cxn>
                <a:cxn ang="0">
                  <a:pos x="9" y="98"/>
                </a:cxn>
                <a:cxn ang="0">
                  <a:pos x="9" y="98"/>
                </a:cxn>
                <a:cxn ang="0">
                  <a:pos x="10" y="91"/>
                </a:cxn>
                <a:cxn ang="0">
                  <a:pos x="12" y="84"/>
                </a:cxn>
                <a:cxn ang="0">
                  <a:pos x="16" y="77"/>
                </a:cxn>
                <a:cxn ang="0">
                  <a:pos x="20" y="69"/>
                </a:cxn>
                <a:cxn ang="0">
                  <a:pos x="31" y="56"/>
                </a:cxn>
                <a:cxn ang="0">
                  <a:pos x="41" y="46"/>
                </a:cxn>
                <a:cxn ang="0">
                  <a:pos x="41" y="46"/>
                </a:cxn>
                <a:cxn ang="0">
                  <a:pos x="49" y="36"/>
                </a:cxn>
                <a:cxn ang="0">
                  <a:pos x="58" y="27"/>
                </a:cxn>
                <a:cxn ang="0">
                  <a:pos x="65" y="17"/>
                </a:cxn>
                <a:cxn ang="0">
                  <a:pos x="71" y="5"/>
                </a:cxn>
                <a:cxn ang="0">
                  <a:pos x="71" y="5"/>
                </a:cxn>
                <a:cxn ang="0">
                  <a:pos x="71" y="3"/>
                </a:cxn>
                <a:cxn ang="0">
                  <a:pos x="70" y="2"/>
                </a:cxn>
                <a:cxn ang="0">
                  <a:pos x="69" y="0"/>
                </a:cxn>
                <a:cxn ang="0">
                  <a:pos x="68" y="0"/>
                </a:cxn>
                <a:cxn ang="0">
                  <a:pos x="64" y="0"/>
                </a:cxn>
                <a:cxn ang="0">
                  <a:pos x="63" y="1"/>
                </a:cxn>
                <a:cxn ang="0">
                  <a:pos x="62" y="3"/>
                </a:cxn>
                <a:cxn ang="0">
                  <a:pos x="62" y="3"/>
                </a:cxn>
              </a:cxnLst>
              <a:rect l="0" t="0" r="r" b="b"/>
              <a:pathLst>
                <a:path w="71" h="102">
                  <a:moveTo>
                    <a:pt x="62" y="3"/>
                  </a:moveTo>
                  <a:lnTo>
                    <a:pt x="62" y="3"/>
                  </a:lnTo>
                  <a:lnTo>
                    <a:pt x="58" y="11"/>
                  </a:lnTo>
                  <a:lnTo>
                    <a:pt x="54" y="17"/>
                  </a:lnTo>
                  <a:lnTo>
                    <a:pt x="44" y="29"/>
                  </a:lnTo>
                  <a:lnTo>
                    <a:pt x="33" y="40"/>
                  </a:lnTo>
                  <a:lnTo>
                    <a:pt x="23" y="53"/>
                  </a:lnTo>
                  <a:lnTo>
                    <a:pt x="23" y="53"/>
                  </a:lnTo>
                  <a:lnTo>
                    <a:pt x="16" y="62"/>
                  </a:lnTo>
                  <a:lnTo>
                    <a:pt x="9" y="71"/>
                  </a:lnTo>
                  <a:lnTo>
                    <a:pt x="4" y="82"/>
                  </a:lnTo>
                  <a:lnTo>
                    <a:pt x="2" y="87"/>
                  </a:lnTo>
                  <a:lnTo>
                    <a:pt x="0" y="92"/>
                  </a:lnTo>
                  <a:lnTo>
                    <a:pt x="0" y="92"/>
                  </a:lnTo>
                  <a:lnTo>
                    <a:pt x="0" y="94"/>
                  </a:lnTo>
                  <a:lnTo>
                    <a:pt x="0" y="98"/>
                  </a:lnTo>
                  <a:lnTo>
                    <a:pt x="0" y="98"/>
                  </a:lnTo>
                  <a:lnTo>
                    <a:pt x="0" y="99"/>
                  </a:lnTo>
                  <a:lnTo>
                    <a:pt x="1" y="101"/>
                  </a:lnTo>
                  <a:lnTo>
                    <a:pt x="3" y="102"/>
                  </a:lnTo>
                  <a:lnTo>
                    <a:pt x="5" y="102"/>
                  </a:lnTo>
                  <a:lnTo>
                    <a:pt x="6" y="102"/>
                  </a:lnTo>
                  <a:lnTo>
                    <a:pt x="8" y="101"/>
                  </a:lnTo>
                  <a:lnTo>
                    <a:pt x="9" y="99"/>
                  </a:lnTo>
                  <a:lnTo>
                    <a:pt x="9" y="98"/>
                  </a:lnTo>
                  <a:lnTo>
                    <a:pt x="9" y="98"/>
                  </a:lnTo>
                  <a:lnTo>
                    <a:pt x="10" y="91"/>
                  </a:lnTo>
                  <a:lnTo>
                    <a:pt x="12" y="84"/>
                  </a:lnTo>
                  <a:lnTo>
                    <a:pt x="16" y="77"/>
                  </a:lnTo>
                  <a:lnTo>
                    <a:pt x="20" y="69"/>
                  </a:lnTo>
                  <a:lnTo>
                    <a:pt x="31" y="56"/>
                  </a:lnTo>
                  <a:lnTo>
                    <a:pt x="41" y="46"/>
                  </a:lnTo>
                  <a:lnTo>
                    <a:pt x="41" y="46"/>
                  </a:lnTo>
                  <a:lnTo>
                    <a:pt x="49" y="36"/>
                  </a:lnTo>
                  <a:lnTo>
                    <a:pt x="58" y="27"/>
                  </a:lnTo>
                  <a:lnTo>
                    <a:pt x="65" y="17"/>
                  </a:lnTo>
                  <a:lnTo>
                    <a:pt x="71" y="5"/>
                  </a:lnTo>
                  <a:lnTo>
                    <a:pt x="71" y="5"/>
                  </a:lnTo>
                  <a:lnTo>
                    <a:pt x="71" y="3"/>
                  </a:lnTo>
                  <a:lnTo>
                    <a:pt x="70" y="2"/>
                  </a:lnTo>
                  <a:lnTo>
                    <a:pt x="69" y="0"/>
                  </a:lnTo>
                  <a:lnTo>
                    <a:pt x="68" y="0"/>
                  </a:lnTo>
                  <a:lnTo>
                    <a:pt x="64" y="0"/>
                  </a:lnTo>
                  <a:lnTo>
                    <a:pt x="63" y="1"/>
                  </a:lnTo>
                  <a:lnTo>
                    <a:pt x="62" y="3"/>
                  </a:lnTo>
                  <a:lnTo>
                    <a:pt x="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7" name="chenying0907 751"/>
            <p:cNvSpPr>
              <a:spLocks/>
            </p:cNvSpPr>
            <p:nvPr/>
          </p:nvSpPr>
          <p:spPr bwMode="auto">
            <a:xfrm>
              <a:off x="6837363" y="4716463"/>
              <a:ext cx="30163" cy="47625"/>
            </a:xfrm>
            <a:custGeom>
              <a:avLst/>
              <a:gdLst/>
              <a:ahLst/>
              <a:cxnLst>
                <a:cxn ang="0">
                  <a:pos x="48" y="2"/>
                </a:cxn>
                <a:cxn ang="0">
                  <a:pos x="48" y="2"/>
                </a:cxn>
                <a:cxn ang="0">
                  <a:pos x="36" y="22"/>
                </a:cxn>
                <a:cxn ang="0">
                  <a:pos x="24" y="43"/>
                </a:cxn>
                <a:cxn ang="0">
                  <a:pos x="13" y="63"/>
                </a:cxn>
                <a:cxn ang="0">
                  <a:pos x="1" y="83"/>
                </a:cxn>
                <a:cxn ang="0">
                  <a:pos x="1" y="83"/>
                </a:cxn>
                <a:cxn ang="0">
                  <a:pos x="0" y="85"/>
                </a:cxn>
                <a:cxn ang="0">
                  <a:pos x="0" y="87"/>
                </a:cxn>
                <a:cxn ang="0">
                  <a:pos x="1" y="88"/>
                </a:cxn>
                <a:cxn ang="0">
                  <a:pos x="2" y="89"/>
                </a:cxn>
                <a:cxn ang="0">
                  <a:pos x="5" y="90"/>
                </a:cxn>
                <a:cxn ang="0">
                  <a:pos x="7" y="90"/>
                </a:cxn>
                <a:cxn ang="0">
                  <a:pos x="8" y="89"/>
                </a:cxn>
                <a:cxn ang="0">
                  <a:pos x="10" y="88"/>
                </a:cxn>
                <a:cxn ang="0">
                  <a:pos x="10" y="88"/>
                </a:cxn>
                <a:cxn ang="0">
                  <a:pos x="21" y="67"/>
                </a:cxn>
                <a:cxn ang="0">
                  <a:pos x="32" y="48"/>
                </a:cxn>
                <a:cxn ang="0">
                  <a:pos x="44" y="27"/>
                </a:cxn>
                <a:cxn ang="0">
                  <a:pos x="56" y="8"/>
                </a:cxn>
                <a:cxn ang="0">
                  <a:pos x="56" y="8"/>
                </a:cxn>
                <a:cxn ang="0">
                  <a:pos x="57" y="5"/>
                </a:cxn>
                <a:cxn ang="0">
                  <a:pos x="57" y="3"/>
                </a:cxn>
                <a:cxn ang="0">
                  <a:pos x="56" y="2"/>
                </a:cxn>
                <a:cxn ang="0">
                  <a:pos x="55" y="1"/>
                </a:cxn>
                <a:cxn ang="0">
                  <a:pos x="53" y="0"/>
                </a:cxn>
                <a:cxn ang="0">
                  <a:pos x="52" y="0"/>
                </a:cxn>
                <a:cxn ang="0">
                  <a:pos x="50" y="1"/>
                </a:cxn>
                <a:cxn ang="0">
                  <a:pos x="48" y="2"/>
                </a:cxn>
                <a:cxn ang="0">
                  <a:pos x="48" y="2"/>
                </a:cxn>
              </a:cxnLst>
              <a:rect l="0" t="0" r="r" b="b"/>
              <a:pathLst>
                <a:path w="57" h="90">
                  <a:moveTo>
                    <a:pt x="48" y="2"/>
                  </a:moveTo>
                  <a:lnTo>
                    <a:pt x="48" y="2"/>
                  </a:lnTo>
                  <a:lnTo>
                    <a:pt x="36" y="22"/>
                  </a:lnTo>
                  <a:lnTo>
                    <a:pt x="24" y="43"/>
                  </a:lnTo>
                  <a:lnTo>
                    <a:pt x="13" y="63"/>
                  </a:lnTo>
                  <a:lnTo>
                    <a:pt x="1" y="83"/>
                  </a:lnTo>
                  <a:lnTo>
                    <a:pt x="1" y="83"/>
                  </a:lnTo>
                  <a:lnTo>
                    <a:pt x="0" y="85"/>
                  </a:lnTo>
                  <a:lnTo>
                    <a:pt x="0" y="87"/>
                  </a:lnTo>
                  <a:lnTo>
                    <a:pt x="1" y="88"/>
                  </a:lnTo>
                  <a:lnTo>
                    <a:pt x="2" y="89"/>
                  </a:lnTo>
                  <a:lnTo>
                    <a:pt x="5" y="90"/>
                  </a:lnTo>
                  <a:lnTo>
                    <a:pt x="7" y="90"/>
                  </a:lnTo>
                  <a:lnTo>
                    <a:pt x="8" y="89"/>
                  </a:lnTo>
                  <a:lnTo>
                    <a:pt x="10" y="88"/>
                  </a:lnTo>
                  <a:lnTo>
                    <a:pt x="10" y="88"/>
                  </a:lnTo>
                  <a:lnTo>
                    <a:pt x="21" y="67"/>
                  </a:lnTo>
                  <a:lnTo>
                    <a:pt x="32" y="48"/>
                  </a:lnTo>
                  <a:lnTo>
                    <a:pt x="44" y="27"/>
                  </a:lnTo>
                  <a:lnTo>
                    <a:pt x="56" y="8"/>
                  </a:lnTo>
                  <a:lnTo>
                    <a:pt x="56" y="8"/>
                  </a:lnTo>
                  <a:lnTo>
                    <a:pt x="57" y="5"/>
                  </a:lnTo>
                  <a:lnTo>
                    <a:pt x="57" y="3"/>
                  </a:lnTo>
                  <a:lnTo>
                    <a:pt x="56" y="2"/>
                  </a:lnTo>
                  <a:lnTo>
                    <a:pt x="55" y="1"/>
                  </a:lnTo>
                  <a:lnTo>
                    <a:pt x="53" y="0"/>
                  </a:lnTo>
                  <a:lnTo>
                    <a:pt x="52" y="0"/>
                  </a:lnTo>
                  <a:lnTo>
                    <a:pt x="50" y="1"/>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8" name="chenying0907 752"/>
            <p:cNvSpPr>
              <a:spLocks/>
            </p:cNvSpPr>
            <p:nvPr/>
          </p:nvSpPr>
          <p:spPr bwMode="auto">
            <a:xfrm>
              <a:off x="6878638" y="4716463"/>
              <a:ext cx="36513" cy="52388"/>
            </a:xfrm>
            <a:custGeom>
              <a:avLst/>
              <a:gdLst/>
              <a:ahLst/>
              <a:cxnLst>
                <a:cxn ang="0">
                  <a:pos x="68" y="4"/>
                </a:cxn>
                <a:cxn ang="0">
                  <a:pos x="68" y="4"/>
                </a:cxn>
                <a:cxn ang="0">
                  <a:pos x="68" y="3"/>
                </a:cxn>
                <a:cxn ang="0">
                  <a:pos x="67" y="1"/>
                </a:cxn>
                <a:cxn ang="0">
                  <a:pos x="66" y="0"/>
                </a:cxn>
                <a:cxn ang="0">
                  <a:pos x="64" y="0"/>
                </a:cxn>
                <a:cxn ang="0">
                  <a:pos x="61" y="1"/>
                </a:cxn>
                <a:cxn ang="0">
                  <a:pos x="60" y="3"/>
                </a:cxn>
                <a:cxn ang="0">
                  <a:pos x="59" y="4"/>
                </a:cxn>
                <a:cxn ang="0">
                  <a:pos x="59" y="4"/>
                </a:cxn>
                <a:cxn ang="0">
                  <a:pos x="58" y="9"/>
                </a:cxn>
                <a:cxn ang="0">
                  <a:pos x="55" y="14"/>
                </a:cxn>
                <a:cxn ang="0">
                  <a:pos x="46" y="25"/>
                </a:cxn>
                <a:cxn ang="0">
                  <a:pos x="23" y="52"/>
                </a:cxn>
                <a:cxn ang="0">
                  <a:pos x="11" y="65"/>
                </a:cxn>
                <a:cxn ang="0">
                  <a:pos x="6" y="73"/>
                </a:cxn>
                <a:cxn ang="0">
                  <a:pos x="3" y="79"/>
                </a:cxn>
                <a:cxn ang="0">
                  <a:pos x="0" y="84"/>
                </a:cxn>
                <a:cxn ang="0">
                  <a:pos x="0" y="90"/>
                </a:cxn>
                <a:cxn ang="0">
                  <a:pos x="1" y="94"/>
                </a:cxn>
                <a:cxn ang="0">
                  <a:pos x="3" y="98"/>
                </a:cxn>
                <a:cxn ang="0">
                  <a:pos x="3" y="98"/>
                </a:cxn>
                <a:cxn ang="0">
                  <a:pos x="5" y="99"/>
                </a:cxn>
                <a:cxn ang="0">
                  <a:pos x="7" y="99"/>
                </a:cxn>
                <a:cxn ang="0">
                  <a:pos x="8" y="99"/>
                </a:cxn>
                <a:cxn ang="0">
                  <a:pos x="10" y="98"/>
                </a:cxn>
                <a:cxn ang="0">
                  <a:pos x="11" y="96"/>
                </a:cxn>
                <a:cxn ang="0">
                  <a:pos x="11" y="95"/>
                </a:cxn>
                <a:cxn ang="0">
                  <a:pos x="11" y="93"/>
                </a:cxn>
                <a:cxn ang="0">
                  <a:pos x="10" y="91"/>
                </a:cxn>
                <a:cxn ang="0">
                  <a:pos x="10" y="91"/>
                </a:cxn>
                <a:cxn ang="0">
                  <a:pos x="9" y="90"/>
                </a:cxn>
                <a:cxn ang="0">
                  <a:pos x="10" y="86"/>
                </a:cxn>
                <a:cxn ang="0">
                  <a:pos x="15" y="77"/>
                </a:cxn>
                <a:cxn ang="0">
                  <a:pos x="25" y="65"/>
                </a:cxn>
                <a:cxn ang="0">
                  <a:pos x="35" y="51"/>
                </a:cxn>
                <a:cxn ang="0">
                  <a:pos x="58" y="24"/>
                </a:cxn>
                <a:cxn ang="0">
                  <a:pos x="65" y="13"/>
                </a:cxn>
                <a:cxn ang="0">
                  <a:pos x="67" y="9"/>
                </a:cxn>
                <a:cxn ang="0">
                  <a:pos x="68" y="4"/>
                </a:cxn>
                <a:cxn ang="0">
                  <a:pos x="68" y="4"/>
                </a:cxn>
              </a:cxnLst>
              <a:rect l="0" t="0" r="r" b="b"/>
              <a:pathLst>
                <a:path w="68" h="99">
                  <a:moveTo>
                    <a:pt x="68" y="4"/>
                  </a:moveTo>
                  <a:lnTo>
                    <a:pt x="68" y="4"/>
                  </a:lnTo>
                  <a:lnTo>
                    <a:pt x="68" y="3"/>
                  </a:lnTo>
                  <a:lnTo>
                    <a:pt x="67" y="1"/>
                  </a:lnTo>
                  <a:lnTo>
                    <a:pt x="66" y="0"/>
                  </a:lnTo>
                  <a:lnTo>
                    <a:pt x="64" y="0"/>
                  </a:lnTo>
                  <a:lnTo>
                    <a:pt x="61" y="1"/>
                  </a:lnTo>
                  <a:lnTo>
                    <a:pt x="60" y="3"/>
                  </a:lnTo>
                  <a:lnTo>
                    <a:pt x="59" y="4"/>
                  </a:lnTo>
                  <a:lnTo>
                    <a:pt x="59" y="4"/>
                  </a:lnTo>
                  <a:lnTo>
                    <a:pt x="58" y="9"/>
                  </a:lnTo>
                  <a:lnTo>
                    <a:pt x="55" y="14"/>
                  </a:lnTo>
                  <a:lnTo>
                    <a:pt x="46" y="25"/>
                  </a:lnTo>
                  <a:lnTo>
                    <a:pt x="23" y="52"/>
                  </a:lnTo>
                  <a:lnTo>
                    <a:pt x="11" y="65"/>
                  </a:lnTo>
                  <a:lnTo>
                    <a:pt x="6" y="73"/>
                  </a:lnTo>
                  <a:lnTo>
                    <a:pt x="3" y="79"/>
                  </a:lnTo>
                  <a:lnTo>
                    <a:pt x="0" y="84"/>
                  </a:lnTo>
                  <a:lnTo>
                    <a:pt x="0" y="90"/>
                  </a:lnTo>
                  <a:lnTo>
                    <a:pt x="1" y="94"/>
                  </a:lnTo>
                  <a:lnTo>
                    <a:pt x="3" y="98"/>
                  </a:lnTo>
                  <a:lnTo>
                    <a:pt x="3" y="98"/>
                  </a:lnTo>
                  <a:lnTo>
                    <a:pt x="5" y="99"/>
                  </a:lnTo>
                  <a:lnTo>
                    <a:pt x="7" y="99"/>
                  </a:lnTo>
                  <a:lnTo>
                    <a:pt x="8" y="99"/>
                  </a:lnTo>
                  <a:lnTo>
                    <a:pt x="10" y="98"/>
                  </a:lnTo>
                  <a:lnTo>
                    <a:pt x="11" y="96"/>
                  </a:lnTo>
                  <a:lnTo>
                    <a:pt x="11" y="95"/>
                  </a:lnTo>
                  <a:lnTo>
                    <a:pt x="11" y="93"/>
                  </a:lnTo>
                  <a:lnTo>
                    <a:pt x="10" y="91"/>
                  </a:lnTo>
                  <a:lnTo>
                    <a:pt x="10" y="91"/>
                  </a:lnTo>
                  <a:lnTo>
                    <a:pt x="9" y="90"/>
                  </a:lnTo>
                  <a:lnTo>
                    <a:pt x="10" y="86"/>
                  </a:lnTo>
                  <a:lnTo>
                    <a:pt x="15" y="77"/>
                  </a:lnTo>
                  <a:lnTo>
                    <a:pt x="25" y="65"/>
                  </a:lnTo>
                  <a:lnTo>
                    <a:pt x="35" y="51"/>
                  </a:lnTo>
                  <a:lnTo>
                    <a:pt x="58" y="24"/>
                  </a:lnTo>
                  <a:lnTo>
                    <a:pt x="65" y="13"/>
                  </a:lnTo>
                  <a:lnTo>
                    <a:pt x="67" y="9"/>
                  </a:lnTo>
                  <a:lnTo>
                    <a:pt x="68" y="4"/>
                  </a:lnTo>
                  <a:lnTo>
                    <a:pt x="6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9" name="chenying0907 753"/>
            <p:cNvSpPr>
              <a:spLocks/>
            </p:cNvSpPr>
            <p:nvPr/>
          </p:nvSpPr>
          <p:spPr bwMode="auto">
            <a:xfrm>
              <a:off x="6337301" y="4170363"/>
              <a:ext cx="50800" cy="87313"/>
            </a:xfrm>
            <a:custGeom>
              <a:avLst/>
              <a:gdLst/>
              <a:ahLst/>
              <a:cxnLst>
                <a:cxn ang="0">
                  <a:pos x="85" y="4"/>
                </a:cxn>
                <a:cxn ang="0">
                  <a:pos x="85" y="4"/>
                </a:cxn>
                <a:cxn ang="0">
                  <a:pos x="83" y="12"/>
                </a:cxn>
                <a:cxn ang="0">
                  <a:pos x="79" y="20"/>
                </a:cxn>
                <a:cxn ang="0">
                  <a:pos x="74" y="28"/>
                </a:cxn>
                <a:cxn ang="0">
                  <a:pos x="70" y="36"/>
                </a:cxn>
                <a:cxn ang="0">
                  <a:pos x="70" y="36"/>
                </a:cxn>
                <a:cxn ang="0">
                  <a:pos x="60" y="58"/>
                </a:cxn>
                <a:cxn ang="0">
                  <a:pos x="54" y="69"/>
                </a:cxn>
                <a:cxn ang="0">
                  <a:pos x="48" y="79"/>
                </a:cxn>
                <a:cxn ang="0">
                  <a:pos x="48" y="79"/>
                </a:cxn>
                <a:cxn ang="0">
                  <a:pos x="35" y="98"/>
                </a:cxn>
                <a:cxn ang="0">
                  <a:pos x="23" y="118"/>
                </a:cxn>
                <a:cxn ang="0">
                  <a:pos x="0" y="159"/>
                </a:cxn>
                <a:cxn ang="0">
                  <a:pos x="0" y="159"/>
                </a:cxn>
                <a:cxn ang="0">
                  <a:pos x="0" y="161"/>
                </a:cxn>
                <a:cxn ang="0">
                  <a:pos x="0" y="164"/>
                </a:cxn>
                <a:cxn ang="0">
                  <a:pos x="1" y="165"/>
                </a:cxn>
                <a:cxn ang="0">
                  <a:pos x="2" y="166"/>
                </a:cxn>
                <a:cxn ang="0">
                  <a:pos x="4" y="167"/>
                </a:cxn>
                <a:cxn ang="0">
                  <a:pos x="6" y="167"/>
                </a:cxn>
                <a:cxn ang="0">
                  <a:pos x="8" y="166"/>
                </a:cxn>
                <a:cxn ang="0">
                  <a:pos x="9" y="165"/>
                </a:cxn>
                <a:cxn ang="0">
                  <a:pos x="9" y="165"/>
                </a:cxn>
                <a:cxn ang="0">
                  <a:pos x="20" y="144"/>
                </a:cxn>
                <a:cxn ang="0">
                  <a:pos x="32" y="124"/>
                </a:cxn>
                <a:cxn ang="0">
                  <a:pos x="45" y="104"/>
                </a:cxn>
                <a:cxn ang="0">
                  <a:pos x="56" y="84"/>
                </a:cxn>
                <a:cxn ang="0">
                  <a:pos x="56" y="84"/>
                </a:cxn>
                <a:cxn ang="0">
                  <a:pos x="66" y="65"/>
                </a:cxn>
                <a:cxn ang="0">
                  <a:pos x="72" y="56"/>
                </a:cxn>
                <a:cxn ang="0">
                  <a:pos x="76" y="47"/>
                </a:cxn>
                <a:cxn ang="0">
                  <a:pos x="76" y="47"/>
                </a:cxn>
                <a:cxn ang="0">
                  <a:pos x="80" y="39"/>
                </a:cxn>
                <a:cxn ang="0">
                  <a:pos x="84" y="30"/>
                </a:cxn>
                <a:cxn ang="0">
                  <a:pos x="88" y="22"/>
                </a:cxn>
                <a:cxn ang="0">
                  <a:pos x="92" y="14"/>
                </a:cxn>
                <a:cxn ang="0">
                  <a:pos x="92" y="14"/>
                </a:cxn>
                <a:cxn ang="0">
                  <a:pos x="94" y="13"/>
                </a:cxn>
                <a:cxn ang="0">
                  <a:pos x="94" y="10"/>
                </a:cxn>
                <a:cxn ang="0">
                  <a:pos x="94" y="5"/>
                </a:cxn>
                <a:cxn ang="0">
                  <a:pos x="94" y="5"/>
                </a:cxn>
                <a:cxn ang="0">
                  <a:pos x="94" y="3"/>
                </a:cxn>
                <a:cxn ang="0">
                  <a:pos x="93" y="2"/>
                </a:cxn>
                <a:cxn ang="0">
                  <a:pos x="90" y="0"/>
                </a:cxn>
                <a:cxn ang="0">
                  <a:pos x="87" y="1"/>
                </a:cxn>
                <a:cxn ang="0">
                  <a:pos x="86" y="2"/>
                </a:cxn>
                <a:cxn ang="0">
                  <a:pos x="85" y="4"/>
                </a:cxn>
                <a:cxn ang="0">
                  <a:pos x="85" y="4"/>
                </a:cxn>
              </a:cxnLst>
              <a:rect l="0" t="0" r="r" b="b"/>
              <a:pathLst>
                <a:path w="94" h="167">
                  <a:moveTo>
                    <a:pt x="85" y="4"/>
                  </a:moveTo>
                  <a:lnTo>
                    <a:pt x="85" y="4"/>
                  </a:lnTo>
                  <a:lnTo>
                    <a:pt x="83" y="12"/>
                  </a:lnTo>
                  <a:lnTo>
                    <a:pt x="79" y="20"/>
                  </a:lnTo>
                  <a:lnTo>
                    <a:pt x="74" y="28"/>
                  </a:lnTo>
                  <a:lnTo>
                    <a:pt x="70" y="36"/>
                  </a:lnTo>
                  <a:lnTo>
                    <a:pt x="70" y="36"/>
                  </a:lnTo>
                  <a:lnTo>
                    <a:pt x="60" y="58"/>
                  </a:lnTo>
                  <a:lnTo>
                    <a:pt x="54" y="69"/>
                  </a:lnTo>
                  <a:lnTo>
                    <a:pt x="48" y="79"/>
                  </a:lnTo>
                  <a:lnTo>
                    <a:pt x="48" y="79"/>
                  </a:lnTo>
                  <a:lnTo>
                    <a:pt x="35" y="98"/>
                  </a:lnTo>
                  <a:lnTo>
                    <a:pt x="23" y="118"/>
                  </a:lnTo>
                  <a:lnTo>
                    <a:pt x="0" y="159"/>
                  </a:lnTo>
                  <a:lnTo>
                    <a:pt x="0" y="159"/>
                  </a:lnTo>
                  <a:lnTo>
                    <a:pt x="0" y="161"/>
                  </a:lnTo>
                  <a:lnTo>
                    <a:pt x="0" y="164"/>
                  </a:lnTo>
                  <a:lnTo>
                    <a:pt x="1" y="165"/>
                  </a:lnTo>
                  <a:lnTo>
                    <a:pt x="2" y="166"/>
                  </a:lnTo>
                  <a:lnTo>
                    <a:pt x="4" y="167"/>
                  </a:lnTo>
                  <a:lnTo>
                    <a:pt x="6" y="167"/>
                  </a:lnTo>
                  <a:lnTo>
                    <a:pt x="8" y="166"/>
                  </a:lnTo>
                  <a:lnTo>
                    <a:pt x="9" y="165"/>
                  </a:lnTo>
                  <a:lnTo>
                    <a:pt x="9" y="165"/>
                  </a:lnTo>
                  <a:lnTo>
                    <a:pt x="20" y="144"/>
                  </a:lnTo>
                  <a:lnTo>
                    <a:pt x="32" y="124"/>
                  </a:lnTo>
                  <a:lnTo>
                    <a:pt x="45" y="104"/>
                  </a:lnTo>
                  <a:lnTo>
                    <a:pt x="56" y="84"/>
                  </a:lnTo>
                  <a:lnTo>
                    <a:pt x="56" y="84"/>
                  </a:lnTo>
                  <a:lnTo>
                    <a:pt x="66" y="65"/>
                  </a:lnTo>
                  <a:lnTo>
                    <a:pt x="72" y="56"/>
                  </a:lnTo>
                  <a:lnTo>
                    <a:pt x="76" y="47"/>
                  </a:lnTo>
                  <a:lnTo>
                    <a:pt x="76" y="47"/>
                  </a:lnTo>
                  <a:lnTo>
                    <a:pt x="80" y="39"/>
                  </a:lnTo>
                  <a:lnTo>
                    <a:pt x="84" y="30"/>
                  </a:lnTo>
                  <a:lnTo>
                    <a:pt x="88" y="22"/>
                  </a:lnTo>
                  <a:lnTo>
                    <a:pt x="92" y="14"/>
                  </a:lnTo>
                  <a:lnTo>
                    <a:pt x="92" y="14"/>
                  </a:lnTo>
                  <a:lnTo>
                    <a:pt x="94" y="13"/>
                  </a:lnTo>
                  <a:lnTo>
                    <a:pt x="94" y="10"/>
                  </a:lnTo>
                  <a:lnTo>
                    <a:pt x="94" y="5"/>
                  </a:lnTo>
                  <a:lnTo>
                    <a:pt x="94" y="5"/>
                  </a:lnTo>
                  <a:lnTo>
                    <a:pt x="94" y="3"/>
                  </a:lnTo>
                  <a:lnTo>
                    <a:pt x="93" y="2"/>
                  </a:lnTo>
                  <a:lnTo>
                    <a:pt x="90" y="0"/>
                  </a:lnTo>
                  <a:lnTo>
                    <a:pt x="87" y="1"/>
                  </a:lnTo>
                  <a:lnTo>
                    <a:pt x="86" y="2"/>
                  </a:lnTo>
                  <a:lnTo>
                    <a:pt x="85" y="4"/>
                  </a:lnTo>
                  <a:lnTo>
                    <a:pt x="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0" name="chenying0907 754"/>
            <p:cNvSpPr>
              <a:spLocks/>
            </p:cNvSpPr>
            <p:nvPr/>
          </p:nvSpPr>
          <p:spPr bwMode="auto">
            <a:xfrm>
              <a:off x="6335713" y="4165600"/>
              <a:ext cx="95250" cy="142875"/>
            </a:xfrm>
            <a:custGeom>
              <a:avLst/>
              <a:gdLst/>
              <a:ahLst/>
              <a:cxnLst>
                <a:cxn ang="0">
                  <a:pos x="172" y="2"/>
                </a:cxn>
                <a:cxn ang="0">
                  <a:pos x="172" y="2"/>
                </a:cxn>
                <a:cxn ang="0">
                  <a:pos x="149" y="38"/>
                </a:cxn>
                <a:cxn ang="0">
                  <a:pos x="125" y="73"/>
                </a:cxn>
                <a:cxn ang="0">
                  <a:pos x="99" y="107"/>
                </a:cxn>
                <a:cxn ang="0">
                  <a:pos x="74" y="141"/>
                </a:cxn>
                <a:cxn ang="0">
                  <a:pos x="74" y="141"/>
                </a:cxn>
                <a:cxn ang="0">
                  <a:pos x="61" y="156"/>
                </a:cxn>
                <a:cxn ang="0">
                  <a:pos x="50" y="173"/>
                </a:cxn>
                <a:cxn ang="0">
                  <a:pos x="27" y="206"/>
                </a:cxn>
                <a:cxn ang="0">
                  <a:pos x="27" y="206"/>
                </a:cxn>
                <a:cxn ang="0">
                  <a:pos x="19" y="219"/>
                </a:cxn>
                <a:cxn ang="0">
                  <a:pos x="11" y="233"/>
                </a:cxn>
                <a:cxn ang="0">
                  <a:pos x="6" y="242"/>
                </a:cxn>
                <a:cxn ang="0">
                  <a:pos x="3" y="249"/>
                </a:cxn>
                <a:cxn ang="0">
                  <a:pos x="1" y="257"/>
                </a:cxn>
                <a:cxn ang="0">
                  <a:pos x="0" y="265"/>
                </a:cxn>
                <a:cxn ang="0">
                  <a:pos x="0" y="265"/>
                </a:cxn>
                <a:cxn ang="0">
                  <a:pos x="0" y="268"/>
                </a:cxn>
                <a:cxn ang="0">
                  <a:pos x="1" y="269"/>
                </a:cxn>
                <a:cxn ang="0">
                  <a:pos x="2" y="270"/>
                </a:cxn>
                <a:cxn ang="0">
                  <a:pos x="4" y="271"/>
                </a:cxn>
                <a:cxn ang="0">
                  <a:pos x="7" y="269"/>
                </a:cxn>
                <a:cxn ang="0">
                  <a:pos x="9" y="268"/>
                </a:cxn>
                <a:cxn ang="0">
                  <a:pos x="9" y="265"/>
                </a:cxn>
                <a:cxn ang="0">
                  <a:pos x="9" y="265"/>
                </a:cxn>
                <a:cxn ang="0">
                  <a:pos x="12" y="256"/>
                </a:cxn>
                <a:cxn ang="0">
                  <a:pos x="15" y="247"/>
                </a:cxn>
                <a:cxn ang="0">
                  <a:pos x="19" y="238"/>
                </a:cxn>
                <a:cxn ang="0">
                  <a:pos x="23" y="229"/>
                </a:cxn>
                <a:cxn ang="0">
                  <a:pos x="34" y="212"/>
                </a:cxn>
                <a:cxn ang="0">
                  <a:pos x="46" y="195"/>
                </a:cxn>
                <a:cxn ang="0">
                  <a:pos x="46" y="195"/>
                </a:cxn>
                <a:cxn ang="0">
                  <a:pos x="69" y="161"/>
                </a:cxn>
                <a:cxn ang="0">
                  <a:pos x="95" y="127"/>
                </a:cxn>
                <a:cxn ang="0">
                  <a:pos x="95" y="127"/>
                </a:cxn>
                <a:cxn ang="0">
                  <a:pos x="118" y="98"/>
                </a:cxn>
                <a:cxn ang="0">
                  <a:pos x="140" y="69"/>
                </a:cxn>
                <a:cxn ang="0">
                  <a:pos x="160" y="38"/>
                </a:cxn>
                <a:cxn ang="0">
                  <a:pos x="180" y="7"/>
                </a:cxn>
                <a:cxn ang="0">
                  <a:pos x="180" y="7"/>
                </a:cxn>
                <a:cxn ang="0">
                  <a:pos x="180" y="5"/>
                </a:cxn>
                <a:cxn ang="0">
                  <a:pos x="180" y="3"/>
                </a:cxn>
                <a:cxn ang="0">
                  <a:pos x="179" y="2"/>
                </a:cxn>
                <a:cxn ang="0">
                  <a:pos x="178" y="1"/>
                </a:cxn>
                <a:cxn ang="0">
                  <a:pos x="176" y="0"/>
                </a:cxn>
                <a:cxn ang="0">
                  <a:pos x="175" y="0"/>
                </a:cxn>
                <a:cxn ang="0">
                  <a:pos x="173" y="1"/>
                </a:cxn>
                <a:cxn ang="0">
                  <a:pos x="172" y="2"/>
                </a:cxn>
                <a:cxn ang="0">
                  <a:pos x="172" y="2"/>
                </a:cxn>
              </a:cxnLst>
              <a:rect l="0" t="0" r="r" b="b"/>
              <a:pathLst>
                <a:path w="180" h="271">
                  <a:moveTo>
                    <a:pt x="172" y="2"/>
                  </a:moveTo>
                  <a:lnTo>
                    <a:pt x="172" y="2"/>
                  </a:lnTo>
                  <a:lnTo>
                    <a:pt x="149" y="38"/>
                  </a:lnTo>
                  <a:lnTo>
                    <a:pt x="125" y="73"/>
                  </a:lnTo>
                  <a:lnTo>
                    <a:pt x="99" y="107"/>
                  </a:lnTo>
                  <a:lnTo>
                    <a:pt x="74" y="141"/>
                  </a:lnTo>
                  <a:lnTo>
                    <a:pt x="74" y="141"/>
                  </a:lnTo>
                  <a:lnTo>
                    <a:pt x="61" y="156"/>
                  </a:lnTo>
                  <a:lnTo>
                    <a:pt x="50" y="173"/>
                  </a:lnTo>
                  <a:lnTo>
                    <a:pt x="27" y="206"/>
                  </a:lnTo>
                  <a:lnTo>
                    <a:pt x="27" y="206"/>
                  </a:lnTo>
                  <a:lnTo>
                    <a:pt x="19" y="219"/>
                  </a:lnTo>
                  <a:lnTo>
                    <a:pt x="11" y="233"/>
                  </a:lnTo>
                  <a:lnTo>
                    <a:pt x="6" y="242"/>
                  </a:lnTo>
                  <a:lnTo>
                    <a:pt x="3" y="249"/>
                  </a:lnTo>
                  <a:lnTo>
                    <a:pt x="1" y="257"/>
                  </a:lnTo>
                  <a:lnTo>
                    <a:pt x="0" y="265"/>
                  </a:lnTo>
                  <a:lnTo>
                    <a:pt x="0" y="265"/>
                  </a:lnTo>
                  <a:lnTo>
                    <a:pt x="0" y="268"/>
                  </a:lnTo>
                  <a:lnTo>
                    <a:pt x="1" y="269"/>
                  </a:lnTo>
                  <a:lnTo>
                    <a:pt x="2" y="270"/>
                  </a:lnTo>
                  <a:lnTo>
                    <a:pt x="4" y="271"/>
                  </a:lnTo>
                  <a:lnTo>
                    <a:pt x="7" y="269"/>
                  </a:lnTo>
                  <a:lnTo>
                    <a:pt x="9" y="268"/>
                  </a:lnTo>
                  <a:lnTo>
                    <a:pt x="9" y="265"/>
                  </a:lnTo>
                  <a:lnTo>
                    <a:pt x="9" y="265"/>
                  </a:lnTo>
                  <a:lnTo>
                    <a:pt x="12" y="256"/>
                  </a:lnTo>
                  <a:lnTo>
                    <a:pt x="15" y="247"/>
                  </a:lnTo>
                  <a:lnTo>
                    <a:pt x="19" y="238"/>
                  </a:lnTo>
                  <a:lnTo>
                    <a:pt x="23" y="229"/>
                  </a:lnTo>
                  <a:lnTo>
                    <a:pt x="34" y="212"/>
                  </a:lnTo>
                  <a:lnTo>
                    <a:pt x="46" y="195"/>
                  </a:lnTo>
                  <a:lnTo>
                    <a:pt x="46" y="195"/>
                  </a:lnTo>
                  <a:lnTo>
                    <a:pt x="69" y="161"/>
                  </a:lnTo>
                  <a:lnTo>
                    <a:pt x="95" y="127"/>
                  </a:lnTo>
                  <a:lnTo>
                    <a:pt x="95" y="127"/>
                  </a:lnTo>
                  <a:lnTo>
                    <a:pt x="118" y="98"/>
                  </a:lnTo>
                  <a:lnTo>
                    <a:pt x="140" y="69"/>
                  </a:lnTo>
                  <a:lnTo>
                    <a:pt x="160" y="38"/>
                  </a:lnTo>
                  <a:lnTo>
                    <a:pt x="180" y="7"/>
                  </a:lnTo>
                  <a:lnTo>
                    <a:pt x="180" y="7"/>
                  </a:lnTo>
                  <a:lnTo>
                    <a:pt x="180" y="5"/>
                  </a:lnTo>
                  <a:lnTo>
                    <a:pt x="180" y="3"/>
                  </a:lnTo>
                  <a:lnTo>
                    <a:pt x="179" y="2"/>
                  </a:lnTo>
                  <a:lnTo>
                    <a:pt x="178" y="1"/>
                  </a:lnTo>
                  <a:lnTo>
                    <a:pt x="176" y="0"/>
                  </a:lnTo>
                  <a:lnTo>
                    <a:pt x="175" y="0"/>
                  </a:lnTo>
                  <a:lnTo>
                    <a:pt x="173" y="1"/>
                  </a:lnTo>
                  <a:lnTo>
                    <a:pt x="172" y="2"/>
                  </a:lnTo>
                  <a:lnTo>
                    <a:pt x="1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1" name="chenying0907 755"/>
            <p:cNvSpPr>
              <a:spLocks/>
            </p:cNvSpPr>
            <p:nvPr/>
          </p:nvSpPr>
          <p:spPr bwMode="auto">
            <a:xfrm>
              <a:off x="6345238" y="4165600"/>
              <a:ext cx="120650" cy="157163"/>
            </a:xfrm>
            <a:custGeom>
              <a:avLst/>
              <a:gdLst/>
              <a:ahLst/>
              <a:cxnLst>
                <a:cxn ang="0">
                  <a:pos x="220" y="1"/>
                </a:cxn>
                <a:cxn ang="0">
                  <a:pos x="220" y="1"/>
                </a:cxn>
                <a:cxn ang="0">
                  <a:pos x="206" y="18"/>
                </a:cxn>
                <a:cxn ang="0">
                  <a:pos x="194" y="35"/>
                </a:cxn>
                <a:cxn ang="0">
                  <a:pos x="183" y="53"/>
                </a:cxn>
                <a:cxn ang="0">
                  <a:pos x="170" y="69"/>
                </a:cxn>
                <a:cxn ang="0">
                  <a:pos x="170" y="69"/>
                </a:cxn>
                <a:cxn ang="0">
                  <a:pos x="138" y="112"/>
                </a:cxn>
                <a:cxn ang="0">
                  <a:pos x="123" y="132"/>
                </a:cxn>
                <a:cxn ang="0">
                  <a:pos x="106" y="153"/>
                </a:cxn>
                <a:cxn ang="0">
                  <a:pos x="106" y="153"/>
                </a:cxn>
                <a:cxn ang="0">
                  <a:pos x="91" y="171"/>
                </a:cxn>
                <a:cxn ang="0">
                  <a:pos x="76" y="191"/>
                </a:cxn>
                <a:cxn ang="0">
                  <a:pos x="61" y="211"/>
                </a:cxn>
                <a:cxn ang="0">
                  <a:pos x="45" y="229"/>
                </a:cxn>
                <a:cxn ang="0">
                  <a:pos x="45" y="229"/>
                </a:cxn>
                <a:cxn ang="0">
                  <a:pos x="33" y="244"/>
                </a:cxn>
                <a:cxn ang="0">
                  <a:pos x="20" y="259"/>
                </a:cxn>
                <a:cxn ang="0">
                  <a:pos x="9" y="276"/>
                </a:cxn>
                <a:cxn ang="0">
                  <a:pos x="4" y="284"/>
                </a:cxn>
                <a:cxn ang="0">
                  <a:pos x="0" y="292"/>
                </a:cxn>
                <a:cxn ang="0">
                  <a:pos x="0" y="292"/>
                </a:cxn>
                <a:cxn ang="0">
                  <a:pos x="0" y="295"/>
                </a:cxn>
                <a:cxn ang="0">
                  <a:pos x="2" y="298"/>
                </a:cxn>
                <a:cxn ang="0">
                  <a:pos x="4" y="299"/>
                </a:cxn>
                <a:cxn ang="0">
                  <a:pos x="6" y="299"/>
                </a:cxn>
                <a:cxn ang="0">
                  <a:pos x="6" y="299"/>
                </a:cxn>
                <a:cxn ang="0">
                  <a:pos x="9" y="298"/>
                </a:cxn>
                <a:cxn ang="0">
                  <a:pos x="11" y="295"/>
                </a:cxn>
                <a:cxn ang="0">
                  <a:pos x="13" y="293"/>
                </a:cxn>
                <a:cxn ang="0">
                  <a:pos x="14" y="290"/>
                </a:cxn>
                <a:cxn ang="0">
                  <a:pos x="14" y="290"/>
                </a:cxn>
                <a:cxn ang="0">
                  <a:pos x="14" y="288"/>
                </a:cxn>
                <a:cxn ang="0">
                  <a:pos x="13" y="287"/>
                </a:cxn>
                <a:cxn ang="0">
                  <a:pos x="13" y="287"/>
                </a:cxn>
                <a:cxn ang="0">
                  <a:pos x="18" y="279"/>
                </a:cxn>
                <a:cxn ang="0">
                  <a:pos x="25" y="270"/>
                </a:cxn>
                <a:cxn ang="0">
                  <a:pos x="37" y="253"/>
                </a:cxn>
                <a:cxn ang="0">
                  <a:pos x="64" y="223"/>
                </a:cxn>
                <a:cxn ang="0">
                  <a:pos x="64" y="223"/>
                </a:cxn>
                <a:cxn ang="0">
                  <a:pos x="94" y="185"/>
                </a:cxn>
                <a:cxn ang="0">
                  <a:pos x="124" y="147"/>
                </a:cxn>
                <a:cxn ang="0">
                  <a:pos x="124" y="147"/>
                </a:cxn>
                <a:cxn ang="0">
                  <a:pos x="149" y="115"/>
                </a:cxn>
                <a:cxn ang="0">
                  <a:pos x="172" y="82"/>
                </a:cxn>
                <a:cxn ang="0">
                  <a:pos x="172" y="82"/>
                </a:cxn>
                <a:cxn ang="0">
                  <a:pos x="185" y="63"/>
                </a:cxn>
                <a:cxn ang="0">
                  <a:pos x="198" y="44"/>
                </a:cxn>
                <a:cxn ang="0">
                  <a:pos x="212" y="26"/>
                </a:cxn>
                <a:cxn ang="0">
                  <a:pos x="226" y="8"/>
                </a:cxn>
                <a:cxn ang="0">
                  <a:pos x="226" y="8"/>
                </a:cxn>
                <a:cxn ang="0">
                  <a:pos x="227" y="6"/>
                </a:cxn>
                <a:cxn ang="0">
                  <a:pos x="228" y="4"/>
                </a:cxn>
                <a:cxn ang="0">
                  <a:pos x="227" y="3"/>
                </a:cxn>
                <a:cxn ang="0">
                  <a:pos x="226" y="1"/>
                </a:cxn>
                <a:cxn ang="0">
                  <a:pos x="225" y="0"/>
                </a:cxn>
                <a:cxn ang="0">
                  <a:pos x="223" y="0"/>
                </a:cxn>
                <a:cxn ang="0">
                  <a:pos x="221" y="0"/>
                </a:cxn>
                <a:cxn ang="0">
                  <a:pos x="220" y="1"/>
                </a:cxn>
                <a:cxn ang="0">
                  <a:pos x="220" y="1"/>
                </a:cxn>
              </a:cxnLst>
              <a:rect l="0" t="0" r="r" b="b"/>
              <a:pathLst>
                <a:path w="228" h="299">
                  <a:moveTo>
                    <a:pt x="220" y="1"/>
                  </a:moveTo>
                  <a:lnTo>
                    <a:pt x="220" y="1"/>
                  </a:lnTo>
                  <a:lnTo>
                    <a:pt x="206" y="18"/>
                  </a:lnTo>
                  <a:lnTo>
                    <a:pt x="194" y="35"/>
                  </a:lnTo>
                  <a:lnTo>
                    <a:pt x="183" y="53"/>
                  </a:lnTo>
                  <a:lnTo>
                    <a:pt x="170" y="69"/>
                  </a:lnTo>
                  <a:lnTo>
                    <a:pt x="170" y="69"/>
                  </a:lnTo>
                  <a:lnTo>
                    <a:pt x="138" y="112"/>
                  </a:lnTo>
                  <a:lnTo>
                    <a:pt x="123" y="132"/>
                  </a:lnTo>
                  <a:lnTo>
                    <a:pt x="106" y="153"/>
                  </a:lnTo>
                  <a:lnTo>
                    <a:pt x="106" y="153"/>
                  </a:lnTo>
                  <a:lnTo>
                    <a:pt x="91" y="171"/>
                  </a:lnTo>
                  <a:lnTo>
                    <a:pt x="76" y="191"/>
                  </a:lnTo>
                  <a:lnTo>
                    <a:pt x="61" y="211"/>
                  </a:lnTo>
                  <a:lnTo>
                    <a:pt x="45" y="229"/>
                  </a:lnTo>
                  <a:lnTo>
                    <a:pt x="45" y="229"/>
                  </a:lnTo>
                  <a:lnTo>
                    <a:pt x="33" y="244"/>
                  </a:lnTo>
                  <a:lnTo>
                    <a:pt x="20" y="259"/>
                  </a:lnTo>
                  <a:lnTo>
                    <a:pt x="9" y="276"/>
                  </a:lnTo>
                  <a:lnTo>
                    <a:pt x="4" y="284"/>
                  </a:lnTo>
                  <a:lnTo>
                    <a:pt x="0" y="292"/>
                  </a:lnTo>
                  <a:lnTo>
                    <a:pt x="0" y="292"/>
                  </a:lnTo>
                  <a:lnTo>
                    <a:pt x="0" y="295"/>
                  </a:lnTo>
                  <a:lnTo>
                    <a:pt x="2" y="298"/>
                  </a:lnTo>
                  <a:lnTo>
                    <a:pt x="4" y="299"/>
                  </a:lnTo>
                  <a:lnTo>
                    <a:pt x="6" y="299"/>
                  </a:lnTo>
                  <a:lnTo>
                    <a:pt x="6" y="299"/>
                  </a:lnTo>
                  <a:lnTo>
                    <a:pt x="9" y="298"/>
                  </a:lnTo>
                  <a:lnTo>
                    <a:pt x="11" y="295"/>
                  </a:lnTo>
                  <a:lnTo>
                    <a:pt x="13" y="293"/>
                  </a:lnTo>
                  <a:lnTo>
                    <a:pt x="14" y="290"/>
                  </a:lnTo>
                  <a:lnTo>
                    <a:pt x="14" y="290"/>
                  </a:lnTo>
                  <a:lnTo>
                    <a:pt x="14" y="288"/>
                  </a:lnTo>
                  <a:lnTo>
                    <a:pt x="13" y="287"/>
                  </a:lnTo>
                  <a:lnTo>
                    <a:pt x="13" y="287"/>
                  </a:lnTo>
                  <a:lnTo>
                    <a:pt x="18" y="279"/>
                  </a:lnTo>
                  <a:lnTo>
                    <a:pt x="25" y="270"/>
                  </a:lnTo>
                  <a:lnTo>
                    <a:pt x="37" y="253"/>
                  </a:lnTo>
                  <a:lnTo>
                    <a:pt x="64" y="223"/>
                  </a:lnTo>
                  <a:lnTo>
                    <a:pt x="64" y="223"/>
                  </a:lnTo>
                  <a:lnTo>
                    <a:pt x="94" y="185"/>
                  </a:lnTo>
                  <a:lnTo>
                    <a:pt x="124" y="147"/>
                  </a:lnTo>
                  <a:lnTo>
                    <a:pt x="124" y="147"/>
                  </a:lnTo>
                  <a:lnTo>
                    <a:pt x="149" y="115"/>
                  </a:lnTo>
                  <a:lnTo>
                    <a:pt x="172" y="82"/>
                  </a:lnTo>
                  <a:lnTo>
                    <a:pt x="172" y="82"/>
                  </a:lnTo>
                  <a:lnTo>
                    <a:pt x="185" y="63"/>
                  </a:lnTo>
                  <a:lnTo>
                    <a:pt x="198" y="44"/>
                  </a:lnTo>
                  <a:lnTo>
                    <a:pt x="212" y="26"/>
                  </a:lnTo>
                  <a:lnTo>
                    <a:pt x="226" y="8"/>
                  </a:lnTo>
                  <a:lnTo>
                    <a:pt x="226" y="8"/>
                  </a:lnTo>
                  <a:lnTo>
                    <a:pt x="227" y="6"/>
                  </a:lnTo>
                  <a:lnTo>
                    <a:pt x="228" y="4"/>
                  </a:lnTo>
                  <a:lnTo>
                    <a:pt x="227" y="3"/>
                  </a:lnTo>
                  <a:lnTo>
                    <a:pt x="226" y="1"/>
                  </a:lnTo>
                  <a:lnTo>
                    <a:pt x="225" y="0"/>
                  </a:lnTo>
                  <a:lnTo>
                    <a:pt x="223" y="0"/>
                  </a:lnTo>
                  <a:lnTo>
                    <a:pt x="221" y="0"/>
                  </a:lnTo>
                  <a:lnTo>
                    <a:pt x="220" y="1"/>
                  </a:lnTo>
                  <a:lnTo>
                    <a:pt x="2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2" name="chenying0907 756"/>
            <p:cNvSpPr>
              <a:spLocks/>
            </p:cNvSpPr>
            <p:nvPr/>
          </p:nvSpPr>
          <p:spPr bwMode="auto">
            <a:xfrm>
              <a:off x="6372226" y="4178300"/>
              <a:ext cx="131763" cy="160338"/>
            </a:xfrm>
            <a:custGeom>
              <a:avLst/>
              <a:gdLst/>
              <a:ahLst/>
              <a:cxnLst>
                <a:cxn ang="0">
                  <a:pos x="239" y="1"/>
                </a:cxn>
                <a:cxn ang="0">
                  <a:pos x="239" y="1"/>
                </a:cxn>
                <a:cxn ang="0">
                  <a:pos x="230" y="9"/>
                </a:cxn>
                <a:cxn ang="0">
                  <a:pos x="220" y="18"/>
                </a:cxn>
                <a:cxn ang="0">
                  <a:pos x="205" y="36"/>
                </a:cxn>
                <a:cxn ang="0">
                  <a:pos x="189" y="56"/>
                </a:cxn>
                <a:cxn ang="0">
                  <a:pos x="176" y="75"/>
                </a:cxn>
                <a:cxn ang="0">
                  <a:pos x="149" y="115"/>
                </a:cxn>
                <a:cxn ang="0">
                  <a:pos x="135" y="135"/>
                </a:cxn>
                <a:cxn ang="0">
                  <a:pos x="119" y="155"/>
                </a:cxn>
                <a:cxn ang="0">
                  <a:pos x="119" y="155"/>
                </a:cxn>
                <a:cxn ang="0">
                  <a:pos x="82" y="198"/>
                </a:cxn>
                <a:cxn ang="0">
                  <a:pos x="43" y="239"/>
                </a:cxn>
                <a:cxn ang="0">
                  <a:pos x="43" y="239"/>
                </a:cxn>
                <a:cxn ang="0">
                  <a:pos x="29" y="253"/>
                </a:cxn>
                <a:cxn ang="0">
                  <a:pos x="16" y="266"/>
                </a:cxn>
                <a:cxn ang="0">
                  <a:pos x="11" y="274"/>
                </a:cxn>
                <a:cxn ang="0">
                  <a:pos x="6" y="281"/>
                </a:cxn>
                <a:cxn ang="0">
                  <a:pos x="3" y="289"/>
                </a:cxn>
                <a:cxn ang="0">
                  <a:pos x="0" y="298"/>
                </a:cxn>
                <a:cxn ang="0">
                  <a:pos x="0" y="298"/>
                </a:cxn>
                <a:cxn ang="0">
                  <a:pos x="0" y="301"/>
                </a:cxn>
                <a:cxn ang="0">
                  <a:pos x="4" y="302"/>
                </a:cxn>
                <a:cxn ang="0">
                  <a:pos x="6" y="303"/>
                </a:cxn>
                <a:cxn ang="0">
                  <a:pos x="9" y="301"/>
                </a:cxn>
                <a:cxn ang="0">
                  <a:pos x="18" y="292"/>
                </a:cxn>
                <a:cxn ang="0">
                  <a:pos x="18" y="292"/>
                </a:cxn>
                <a:cxn ang="0">
                  <a:pos x="19" y="290"/>
                </a:cxn>
                <a:cxn ang="0">
                  <a:pos x="19" y="287"/>
                </a:cxn>
                <a:cxn ang="0">
                  <a:pos x="17" y="285"/>
                </a:cxn>
                <a:cxn ang="0">
                  <a:pos x="14" y="284"/>
                </a:cxn>
                <a:cxn ang="0">
                  <a:pos x="14" y="284"/>
                </a:cxn>
                <a:cxn ang="0">
                  <a:pos x="19" y="277"/>
                </a:cxn>
                <a:cxn ang="0">
                  <a:pos x="25" y="268"/>
                </a:cxn>
                <a:cxn ang="0">
                  <a:pos x="40" y="253"/>
                </a:cxn>
                <a:cxn ang="0">
                  <a:pos x="55" y="239"/>
                </a:cxn>
                <a:cxn ang="0">
                  <a:pos x="68" y="227"/>
                </a:cxn>
                <a:cxn ang="0">
                  <a:pos x="68" y="227"/>
                </a:cxn>
                <a:cxn ang="0">
                  <a:pos x="103" y="189"/>
                </a:cxn>
                <a:cxn ang="0">
                  <a:pos x="120" y="169"/>
                </a:cxn>
                <a:cxn ang="0">
                  <a:pos x="136" y="150"/>
                </a:cxn>
                <a:cxn ang="0">
                  <a:pos x="136" y="150"/>
                </a:cxn>
                <a:cxn ang="0">
                  <a:pos x="149" y="131"/>
                </a:cxn>
                <a:cxn ang="0">
                  <a:pos x="163" y="112"/>
                </a:cxn>
                <a:cxn ang="0">
                  <a:pos x="187" y="75"/>
                </a:cxn>
                <a:cxn ang="0">
                  <a:pos x="200" y="58"/>
                </a:cxn>
                <a:cxn ang="0">
                  <a:pos x="214" y="40"/>
                </a:cxn>
                <a:cxn ang="0">
                  <a:pos x="229" y="24"/>
                </a:cxn>
                <a:cxn ang="0">
                  <a:pos x="245" y="8"/>
                </a:cxn>
                <a:cxn ang="0">
                  <a:pos x="245" y="8"/>
                </a:cxn>
                <a:cxn ang="0">
                  <a:pos x="246" y="6"/>
                </a:cxn>
                <a:cxn ang="0">
                  <a:pos x="247" y="5"/>
                </a:cxn>
                <a:cxn ang="0">
                  <a:pos x="246" y="3"/>
                </a:cxn>
                <a:cxn ang="0">
                  <a:pos x="245" y="2"/>
                </a:cxn>
                <a:cxn ang="0">
                  <a:pos x="242" y="0"/>
                </a:cxn>
                <a:cxn ang="0">
                  <a:pos x="240" y="0"/>
                </a:cxn>
                <a:cxn ang="0">
                  <a:pos x="239" y="1"/>
                </a:cxn>
                <a:cxn ang="0">
                  <a:pos x="239" y="1"/>
                </a:cxn>
              </a:cxnLst>
              <a:rect l="0" t="0" r="r" b="b"/>
              <a:pathLst>
                <a:path w="247" h="303">
                  <a:moveTo>
                    <a:pt x="239" y="1"/>
                  </a:moveTo>
                  <a:lnTo>
                    <a:pt x="239" y="1"/>
                  </a:lnTo>
                  <a:lnTo>
                    <a:pt x="230" y="9"/>
                  </a:lnTo>
                  <a:lnTo>
                    <a:pt x="220" y="18"/>
                  </a:lnTo>
                  <a:lnTo>
                    <a:pt x="205" y="36"/>
                  </a:lnTo>
                  <a:lnTo>
                    <a:pt x="189" y="56"/>
                  </a:lnTo>
                  <a:lnTo>
                    <a:pt x="176" y="75"/>
                  </a:lnTo>
                  <a:lnTo>
                    <a:pt x="149" y="115"/>
                  </a:lnTo>
                  <a:lnTo>
                    <a:pt x="135" y="135"/>
                  </a:lnTo>
                  <a:lnTo>
                    <a:pt x="119" y="155"/>
                  </a:lnTo>
                  <a:lnTo>
                    <a:pt x="119" y="155"/>
                  </a:lnTo>
                  <a:lnTo>
                    <a:pt x="82" y="198"/>
                  </a:lnTo>
                  <a:lnTo>
                    <a:pt x="43" y="239"/>
                  </a:lnTo>
                  <a:lnTo>
                    <a:pt x="43" y="239"/>
                  </a:lnTo>
                  <a:lnTo>
                    <a:pt x="29" y="253"/>
                  </a:lnTo>
                  <a:lnTo>
                    <a:pt x="16" y="266"/>
                  </a:lnTo>
                  <a:lnTo>
                    <a:pt x="11" y="274"/>
                  </a:lnTo>
                  <a:lnTo>
                    <a:pt x="6" y="281"/>
                  </a:lnTo>
                  <a:lnTo>
                    <a:pt x="3" y="289"/>
                  </a:lnTo>
                  <a:lnTo>
                    <a:pt x="0" y="298"/>
                  </a:lnTo>
                  <a:lnTo>
                    <a:pt x="0" y="298"/>
                  </a:lnTo>
                  <a:lnTo>
                    <a:pt x="0" y="301"/>
                  </a:lnTo>
                  <a:lnTo>
                    <a:pt x="4" y="302"/>
                  </a:lnTo>
                  <a:lnTo>
                    <a:pt x="6" y="303"/>
                  </a:lnTo>
                  <a:lnTo>
                    <a:pt x="9" y="301"/>
                  </a:lnTo>
                  <a:lnTo>
                    <a:pt x="18" y="292"/>
                  </a:lnTo>
                  <a:lnTo>
                    <a:pt x="18" y="292"/>
                  </a:lnTo>
                  <a:lnTo>
                    <a:pt x="19" y="290"/>
                  </a:lnTo>
                  <a:lnTo>
                    <a:pt x="19" y="287"/>
                  </a:lnTo>
                  <a:lnTo>
                    <a:pt x="17" y="285"/>
                  </a:lnTo>
                  <a:lnTo>
                    <a:pt x="14" y="284"/>
                  </a:lnTo>
                  <a:lnTo>
                    <a:pt x="14" y="284"/>
                  </a:lnTo>
                  <a:lnTo>
                    <a:pt x="19" y="277"/>
                  </a:lnTo>
                  <a:lnTo>
                    <a:pt x="25" y="268"/>
                  </a:lnTo>
                  <a:lnTo>
                    <a:pt x="40" y="253"/>
                  </a:lnTo>
                  <a:lnTo>
                    <a:pt x="55" y="239"/>
                  </a:lnTo>
                  <a:lnTo>
                    <a:pt x="68" y="227"/>
                  </a:lnTo>
                  <a:lnTo>
                    <a:pt x="68" y="227"/>
                  </a:lnTo>
                  <a:lnTo>
                    <a:pt x="103" y="189"/>
                  </a:lnTo>
                  <a:lnTo>
                    <a:pt x="120" y="169"/>
                  </a:lnTo>
                  <a:lnTo>
                    <a:pt x="136" y="150"/>
                  </a:lnTo>
                  <a:lnTo>
                    <a:pt x="136" y="150"/>
                  </a:lnTo>
                  <a:lnTo>
                    <a:pt x="149" y="131"/>
                  </a:lnTo>
                  <a:lnTo>
                    <a:pt x="163" y="112"/>
                  </a:lnTo>
                  <a:lnTo>
                    <a:pt x="187" y="75"/>
                  </a:lnTo>
                  <a:lnTo>
                    <a:pt x="200" y="58"/>
                  </a:lnTo>
                  <a:lnTo>
                    <a:pt x="214" y="40"/>
                  </a:lnTo>
                  <a:lnTo>
                    <a:pt x="229" y="24"/>
                  </a:lnTo>
                  <a:lnTo>
                    <a:pt x="245" y="8"/>
                  </a:lnTo>
                  <a:lnTo>
                    <a:pt x="245" y="8"/>
                  </a:lnTo>
                  <a:lnTo>
                    <a:pt x="246" y="6"/>
                  </a:lnTo>
                  <a:lnTo>
                    <a:pt x="247" y="5"/>
                  </a:lnTo>
                  <a:lnTo>
                    <a:pt x="246" y="3"/>
                  </a:lnTo>
                  <a:lnTo>
                    <a:pt x="245" y="2"/>
                  </a:lnTo>
                  <a:lnTo>
                    <a:pt x="242" y="0"/>
                  </a:lnTo>
                  <a:lnTo>
                    <a:pt x="240" y="0"/>
                  </a:lnTo>
                  <a:lnTo>
                    <a:pt x="239" y="1"/>
                  </a:lnTo>
                  <a:lnTo>
                    <a:pt x="2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3" name="chenying0907 757"/>
            <p:cNvSpPr>
              <a:spLocks/>
            </p:cNvSpPr>
            <p:nvPr/>
          </p:nvSpPr>
          <p:spPr bwMode="auto">
            <a:xfrm>
              <a:off x="6370638" y="4184650"/>
              <a:ext cx="165100" cy="185738"/>
            </a:xfrm>
            <a:custGeom>
              <a:avLst/>
              <a:gdLst/>
              <a:ahLst/>
              <a:cxnLst>
                <a:cxn ang="0">
                  <a:pos x="305" y="1"/>
                </a:cxn>
                <a:cxn ang="0">
                  <a:pos x="305" y="1"/>
                </a:cxn>
                <a:cxn ang="0">
                  <a:pos x="288" y="18"/>
                </a:cxn>
                <a:cxn ang="0">
                  <a:pos x="272" y="35"/>
                </a:cxn>
                <a:cxn ang="0">
                  <a:pos x="257" y="53"/>
                </a:cxn>
                <a:cxn ang="0">
                  <a:pos x="242" y="72"/>
                </a:cxn>
                <a:cxn ang="0">
                  <a:pos x="242" y="72"/>
                </a:cxn>
                <a:cxn ang="0">
                  <a:pos x="194" y="122"/>
                </a:cxn>
                <a:cxn ang="0">
                  <a:pos x="146" y="174"/>
                </a:cxn>
                <a:cxn ang="0">
                  <a:pos x="146" y="174"/>
                </a:cxn>
                <a:cxn ang="0">
                  <a:pos x="105" y="219"/>
                </a:cxn>
                <a:cxn ang="0">
                  <a:pos x="62" y="267"/>
                </a:cxn>
                <a:cxn ang="0">
                  <a:pos x="62" y="267"/>
                </a:cxn>
                <a:cxn ang="0">
                  <a:pos x="44" y="289"/>
                </a:cxn>
                <a:cxn ang="0">
                  <a:pos x="33" y="301"/>
                </a:cxn>
                <a:cxn ang="0">
                  <a:pos x="23" y="311"/>
                </a:cxn>
                <a:cxn ang="0">
                  <a:pos x="23" y="311"/>
                </a:cxn>
                <a:cxn ang="0">
                  <a:pos x="16" y="318"/>
                </a:cxn>
                <a:cxn ang="0">
                  <a:pos x="10" y="327"/>
                </a:cxn>
                <a:cxn ang="0">
                  <a:pos x="4" y="335"/>
                </a:cxn>
                <a:cxn ang="0">
                  <a:pos x="0" y="345"/>
                </a:cxn>
                <a:cxn ang="0">
                  <a:pos x="0" y="345"/>
                </a:cxn>
                <a:cxn ang="0">
                  <a:pos x="0" y="347"/>
                </a:cxn>
                <a:cxn ang="0">
                  <a:pos x="1" y="348"/>
                </a:cxn>
                <a:cxn ang="0">
                  <a:pos x="2" y="349"/>
                </a:cxn>
                <a:cxn ang="0">
                  <a:pos x="3" y="350"/>
                </a:cxn>
                <a:cxn ang="0">
                  <a:pos x="5" y="350"/>
                </a:cxn>
                <a:cxn ang="0">
                  <a:pos x="8" y="350"/>
                </a:cxn>
                <a:cxn ang="0">
                  <a:pos x="9" y="349"/>
                </a:cxn>
                <a:cxn ang="0">
                  <a:pos x="10" y="347"/>
                </a:cxn>
                <a:cxn ang="0">
                  <a:pos x="10" y="347"/>
                </a:cxn>
                <a:cxn ang="0">
                  <a:pos x="13" y="341"/>
                </a:cxn>
                <a:cxn ang="0">
                  <a:pos x="16" y="335"/>
                </a:cxn>
                <a:cxn ang="0">
                  <a:pos x="23" y="326"/>
                </a:cxn>
                <a:cxn ang="0">
                  <a:pos x="32" y="316"/>
                </a:cxn>
                <a:cxn ang="0">
                  <a:pos x="42" y="307"/>
                </a:cxn>
                <a:cxn ang="0">
                  <a:pos x="42" y="307"/>
                </a:cxn>
                <a:cxn ang="0">
                  <a:pos x="52" y="296"/>
                </a:cxn>
                <a:cxn ang="0">
                  <a:pos x="61" y="284"/>
                </a:cxn>
                <a:cxn ang="0">
                  <a:pos x="71" y="272"/>
                </a:cxn>
                <a:cxn ang="0">
                  <a:pos x="81" y="261"/>
                </a:cxn>
                <a:cxn ang="0">
                  <a:pos x="81" y="261"/>
                </a:cxn>
                <a:cxn ang="0">
                  <a:pos x="119" y="217"/>
                </a:cxn>
                <a:cxn ang="0">
                  <a:pos x="158" y="174"/>
                </a:cxn>
                <a:cxn ang="0">
                  <a:pos x="158" y="174"/>
                </a:cxn>
                <a:cxn ang="0">
                  <a:pos x="201" y="129"/>
                </a:cxn>
                <a:cxn ang="0">
                  <a:pos x="243" y="84"/>
                </a:cxn>
                <a:cxn ang="0">
                  <a:pos x="243" y="84"/>
                </a:cxn>
                <a:cxn ang="0">
                  <a:pos x="260" y="64"/>
                </a:cxn>
                <a:cxn ang="0">
                  <a:pos x="276" y="45"/>
                </a:cxn>
                <a:cxn ang="0">
                  <a:pos x="294" y="26"/>
                </a:cxn>
                <a:cxn ang="0">
                  <a:pos x="303" y="17"/>
                </a:cxn>
                <a:cxn ang="0">
                  <a:pos x="312" y="9"/>
                </a:cxn>
                <a:cxn ang="0">
                  <a:pos x="312" y="9"/>
                </a:cxn>
                <a:cxn ang="0">
                  <a:pos x="313" y="6"/>
                </a:cxn>
                <a:cxn ang="0">
                  <a:pos x="313" y="4"/>
                </a:cxn>
                <a:cxn ang="0">
                  <a:pos x="313" y="3"/>
                </a:cxn>
                <a:cxn ang="0">
                  <a:pos x="312" y="1"/>
                </a:cxn>
                <a:cxn ang="0">
                  <a:pos x="311" y="0"/>
                </a:cxn>
                <a:cxn ang="0">
                  <a:pos x="309" y="0"/>
                </a:cxn>
                <a:cxn ang="0">
                  <a:pos x="307" y="0"/>
                </a:cxn>
                <a:cxn ang="0">
                  <a:pos x="305" y="1"/>
                </a:cxn>
                <a:cxn ang="0">
                  <a:pos x="305" y="1"/>
                </a:cxn>
              </a:cxnLst>
              <a:rect l="0" t="0" r="r" b="b"/>
              <a:pathLst>
                <a:path w="313" h="350">
                  <a:moveTo>
                    <a:pt x="305" y="1"/>
                  </a:moveTo>
                  <a:lnTo>
                    <a:pt x="305" y="1"/>
                  </a:lnTo>
                  <a:lnTo>
                    <a:pt x="288" y="18"/>
                  </a:lnTo>
                  <a:lnTo>
                    <a:pt x="272" y="35"/>
                  </a:lnTo>
                  <a:lnTo>
                    <a:pt x="257" y="53"/>
                  </a:lnTo>
                  <a:lnTo>
                    <a:pt x="242" y="72"/>
                  </a:lnTo>
                  <a:lnTo>
                    <a:pt x="242" y="72"/>
                  </a:lnTo>
                  <a:lnTo>
                    <a:pt x="194" y="122"/>
                  </a:lnTo>
                  <a:lnTo>
                    <a:pt x="146" y="174"/>
                  </a:lnTo>
                  <a:lnTo>
                    <a:pt x="146" y="174"/>
                  </a:lnTo>
                  <a:lnTo>
                    <a:pt x="105" y="219"/>
                  </a:lnTo>
                  <a:lnTo>
                    <a:pt x="62" y="267"/>
                  </a:lnTo>
                  <a:lnTo>
                    <a:pt x="62" y="267"/>
                  </a:lnTo>
                  <a:lnTo>
                    <a:pt x="44" y="289"/>
                  </a:lnTo>
                  <a:lnTo>
                    <a:pt x="33" y="301"/>
                  </a:lnTo>
                  <a:lnTo>
                    <a:pt x="23" y="311"/>
                  </a:lnTo>
                  <a:lnTo>
                    <a:pt x="23" y="311"/>
                  </a:lnTo>
                  <a:lnTo>
                    <a:pt x="16" y="318"/>
                  </a:lnTo>
                  <a:lnTo>
                    <a:pt x="10" y="327"/>
                  </a:lnTo>
                  <a:lnTo>
                    <a:pt x="4" y="335"/>
                  </a:lnTo>
                  <a:lnTo>
                    <a:pt x="0" y="345"/>
                  </a:lnTo>
                  <a:lnTo>
                    <a:pt x="0" y="345"/>
                  </a:lnTo>
                  <a:lnTo>
                    <a:pt x="0" y="347"/>
                  </a:lnTo>
                  <a:lnTo>
                    <a:pt x="1" y="348"/>
                  </a:lnTo>
                  <a:lnTo>
                    <a:pt x="2" y="349"/>
                  </a:lnTo>
                  <a:lnTo>
                    <a:pt x="3" y="350"/>
                  </a:lnTo>
                  <a:lnTo>
                    <a:pt x="5" y="350"/>
                  </a:lnTo>
                  <a:lnTo>
                    <a:pt x="8" y="350"/>
                  </a:lnTo>
                  <a:lnTo>
                    <a:pt x="9" y="349"/>
                  </a:lnTo>
                  <a:lnTo>
                    <a:pt x="10" y="347"/>
                  </a:lnTo>
                  <a:lnTo>
                    <a:pt x="10" y="347"/>
                  </a:lnTo>
                  <a:lnTo>
                    <a:pt x="13" y="341"/>
                  </a:lnTo>
                  <a:lnTo>
                    <a:pt x="16" y="335"/>
                  </a:lnTo>
                  <a:lnTo>
                    <a:pt x="23" y="326"/>
                  </a:lnTo>
                  <a:lnTo>
                    <a:pt x="32" y="316"/>
                  </a:lnTo>
                  <a:lnTo>
                    <a:pt x="42" y="307"/>
                  </a:lnTo>
                  <a:lnTo>
                    <a:pt x="42" y="307"/>
                  </a:lnTo>
                  <a:lnTo>
                    <a:pt x="52" y="296"/>
                  </a:lnTo>
                  <a:lnTo>
                    <a:pt x="61" y="284"/>
                  </a:lnTo>
                  <a:lnTo>
                    <a:pt x="71" y="272"/>
                  </a:lnTo>
                  <a:lnTo>
                    <a:pt x="81" y="261"/>
                  </a:lnTo>
                  <a:lnTo>
                    <a:pt x="81" y="261"/>
                  </a:lnTo>
                  <a:lnTo>
                    <a:pt x="119" y="217"/>
                  </a:lnTo>
                  <a:lnTo>
                    <a:pt x="158" y="174"/>
                  </a:lnTo>
                  <a:lnTo>
                    <a:pt x="158" y="174"/>
                  </a:lnTo>
                  <a:lnTo>
                    <a:pt x="201" y="129"/>
                  </a:lnTo>
                  <a:lnTo>
                    <a:pt x="243" y="84"/>
                  </a:lnTo>
                  <a:lnTo>
                    <a:pt x="243" y="84"/>
                  </a:lnTo>
                  <a:lnTo>
                    <a:pt x="260" y="64"/>
                  </a:lnTo>
                  <a:lnTo>
                    <a:pt x="276" y="45"/>
                  </a:lnTo>
                  <a:lnTo>
                    <a:pt x="294" y="26"/>
                  </a:lnTo>
                  <a:lnTo>
                    <a:pt x="303" y="17"/>
                  </a:lnTo>
                  <a:lnTo>
                    <a:pt x="312" y="9"/>
                  </a:lnTo>
                  <a:lnTo>
                    <a:pt x="312" y="9"/>
                  </a:lnTo>
                  <a:lnTo>
                    <a:pt x="313" y="6"/>
                  </a:lnTo>
                  <a:lnTo>
                    <a:pt x="313" y="4"/>
                  </a:lnTo>
                  <a:lnTo>
                    <a:pt x="313" y="3"/>
                  </a:lnTo>
                  <a:lnTo>
                    <a:pt x="312" y="1"/>
                  </a:lnTo>
                  <a:lnTo>
                    <a:pt x="311" y="0"/>
                  </a:lnTo>
                  <a:lnTo>
                    <a:pt x="309" y="0"/>
                  </a:lnTo>
                  <a:lnTo>
                    <a:pt x="307" y="0"/>
                  </a:lnTo>
                  <a:lnTo>
                    <a:pt x="305" y="1"/>
                  </a:lnTo>
                  <a:lnTo>
                    <a:pt x="3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4" name="chenying0907 758"/>
            <p:cNvSpPr>
              <a:spLocks/>
            </p:cNvSpPr>
            <p:nvPr/>
          </p:nvSpPr>
          <p:spPr bwMode="auto">
            <a:xfrm>
              <a:off x="6362701" y="4222750"/>
              <a:ext cx="165100" cy="198438"/>
            </a:xfrm>
            <a:custGeom>
              <a:avLst/>
              <a:gdLst/>
              <a:ahLst/>
              <a:cxnLst>
                <a:cxn ang="0">
                  <a:pos x="306" y="1"/>
                </a:cxn>
                <a:cxn ang="0">
                  <a:pos x="262" y="48"/>
                </a:cxn>
                <a:cxn ang="0">
                  <a:pos x="222" y="98"/>
                </a:cxn>
                <a:cxn ang="0">
                  <a:pos x="201" y="123"/>
                </a:cxn>
                <a:cxn ang="0">
                  <a:pos x="138" y="199"/>
                </a:cxn>
                <a:cxn ang="0">
                  <a:pos x="118" y="224"/>
                </a:cxn>
                <a:cxn ang="0">
                  <a:pos x="75" y="271"/>
                </a:cxn>
                <a:cxn ang="0">
                  <a:pos x="55" y="295"/>
                </a:cxn>
                <a:cxn ang="0">
                  <a:pos x="25" y="329"/>
                </a:cxn>
                <a:cxn ang="0">
                  <a:pos x="10" y="348"/>
                </a:cxn>
                <a:cxn ang="0">
                  <a:pos x="1" y="367"/>
                </a:cxn>
                <a:cxn ang="0">
                  <a:pos x="0" y="370"/>
                </a:cxn>
                <a:cxn ang="0">
                  <a:pos x="3" y="373"/>
                </a:cxn>
                <a:cxn ang="0">
                  <a:pos x="10" y="373"/>
                </a:cxn>
                <a:cxn ang="0">
                  <a:pos x="11" y="373"/>
                </a:cxn>
                <a:cxn ang="0">
                  <a:pos x="14" y="370"/>
                </a:cxn>
                <a:cxn ang="0">
                  <a:pos x="12" y="364"/>
                </a:cxn>
                <a:cxn ang="0">
                  <a:pos x="17" y="354"/>
                </a:cxn>
                <a:cxn ang="0">
                  <a:pos x="34" y="333"/>
                </a:cxn>
                <a:cxn ang="0">
                  <a:pos x="42" y="324"/>
                </a:cxn>
                <a:cxn ang="0">
                  <a:pos x="78" y="283"/>
                </a:cxn>
                <a:cxn ang="0">
                  <a:pos x="118" y="238"/>
                </a:cxn>
                <a:cxn ang="0">
                  <a:pos x="156" y="192"/>
                </a:cxn>
                <a:cxn ang="0">
                  <a:pos x="174" y="169"/>
                </a:cxn>
                <a:cxn ang="0">
                  <a:pos x="215" y="121"/>
                </a:cxn>
                <a:cxn ang="0">
                  <a:pos x="233" y="98"/>
                </a:cxn>
                <a:cxn ang="0">
                  <a:pos x="271" y="51"/>
                </a:cxn>
                <a:cxn ang="0">
                  <a:pos x="312" y="7"/>
                </a:cxn>
                <a:cxn ang="0">
                  <a:pos x="313" y="6"/>
                </a:cxn>
                <a:cxn ang="0">
                  <a:pos x="313" y="2"/>
                </a:cxn>
                <a:cxn ang="0">
                  <a:pos x="311" y="0"/>
                </a:cxn>
                <a:cxn ang="0">
                  <a:pos x="307" y="0"/>
                </a:cxn>
                <a:cxn ang="0">
                  <a:pos x="306" y="1"/>
                </a:cxn>
              </a:cxnLst>
              <a:rect l="0" t="0" r="r" b="b"/>
              <a:pathLst>
                <a:path w="313" h="373">
                  <a:moveTo>
                    <a:pt x="306" y="1"/>
                  </a:moveTo>
                  <a:lnTo>
                    <a:pt x="306" y="1"/>
                  </a:lnTo>
                  <a:lnTo>
                    <a:pt x="283" y="24"/>
                  </a:lnTo>
                  <a:lnTo>
                    <a:pt x="262" y="48"/>
                  </a:lnTo>
                  <a:lnTo>
                    <a:pt x="242" y="73"/>
                  </a:lnTo>
                  <a:lnTo>
                    <a:pt x="222" y="98"/>
                  </a:lnTo>
                  <a:lnTo>
                    <a:pt x="222" y="98"/>
                  </a:lnTo>
                  <a:lnTo>
                    <a:pt x="201" y="123"/>
                  </a:lnTo>
                  <a:lnTo>
                    <a:pt x="180" y="148"/>
                  </a:lnTo>
                  <a:lnTo>
                    <a:pt x="138" y="199"/>
                  </a:lnTo>
                  <a:lnTo>
                    <a:pt x="138" y="199"/>
                  </a:lnTo>
                  <a:lnTo>
                    <a:pt x="118" y="224"/>
                  </a:lnTo>
                  <a:lnTo>
                    <a:pt x="97" y="247"/>
                  </a:lnTo>
                  <a:lnTo>
                    <a:pt x="75" y="271"/>
                  </a:lnTo>
                  <a:lnTo>
                    <a:pt x="55" y="295"/>
                  </a:lnTo>
                  <a:lnTo>
                    <a:pt x="55" y="295"/>
                  </a:lnTo>
                  <a:lnTo>
                    <a:pt x="40" y="313"/>
                  </a:lnTo>
                  <a:lnTo>
                    <a:pt x="25" y="329"/>
                  </a:lnTo>
                  <a:lnTo>
                    <a:pt x="17" y="338"/>
                  </a:lnTo>
                  <a:lnTo>
                    <a:pt x="10" y="348"/>
                  </a:lnTo>
                  <a:lnTo>
                    <a:pt x="5" y="357"/>
                  </a:lnTo>
                  <a:lnTo>
                    <a:pt x="1" y="367"/>
                  </a:lnTo>
                  <a:lnTo>
                    <a:pt x="1" y="367"/>
                  </a:lnTo>
                  <a:lnTo>
                    <a:pt x="0" y="370"/>
                  </a:lnTo>
                  <a:lnTo>
                    <a:pt x="1" y="371"/>
                  </a:lnTo>
                  <a:lnTo>
                    <a:pt x="3" y="373"/>
                  </a:lnTo>
                  <a:lnTo>
                    <a:pt x="5" y="373"/>
                  </a:lnTo>
                  <a:lnTo>
                    <a:pt x="10" y="373"/>
                  </a:lnTo>
                  <a:lnTo>
                    <a:pt x="10" y="373"/>
                  </a:lnTo>
                  <a:lnTo>
                    <a:pt x="11" y="373"/>
                  </a:lnTo>
                  <a:lnTo>
                    <a:pt x="13" y="372"/>
                  </a:lnTo>
                  <a:lnTo>
                    <a:pt x="14" y="370"/>
                  </a:lnTo>
                  <a:lnTo>
                    <a:pt x="14" y="367"/>
                  </a:lnTo>
                  <a:lnTo>
                    <a:pt x="12" y="364"/>
                  </a:lnTo>
                  <a:lnTo>
                    <a:pt x="12" y="364"/>
                  </a:lnTo>
                  <a:lnTo>
                    <a:pt x="17" y="354"/>
                  </a:lnTo>
                  <a:lnTo>
                    <a:pt x="26" y="343"/>
                  </a:lnTo>
                  <a:lnTo>
                    <a:pt x="34" y="333"/>
                  </a:lnTo>
                  <a:lnTo>
                    <a:pt x="42" y="324"/>
                  </a:lnTo>
                  <a:lnTo>
                    <a:pt x="42" y="324"/>
                  </a:lnTo>
                  <a:lnTo>
                    <a:pt x="61" y="303"/>
                  </a:lnTo>
                  <a:lnTo>
                    <a:pt x="78" y="283"/>
                  </a:lnTo>
                  <a:lnTo>
                    <a:pt x="78" y="283"/>
                  </a:lnTo>
                  <a:lnTo>
                    <a:pt x="118" y="238"/>
                  </a:lnTo>
                  <a:lnTo>
                    <a:pt x="136" y="215"/>
                  </a:lnTo>
                  <a:lnTo>
                    <a:pt x="156" y="192"/>
                  </a:lnTo>
                  <a:lnTo>
                    <a:pt x="156" y="192"/>
                  </a:lnTo>
                  <a:lnTo>
                    <a:pt x="174" y="169"/>
                  </a:lnTo>
                  <a:lnTo>
                    <a:pt x="194" y="145"/>
                  </a:lnTo>
                  <a:lnTo>
                    <a:pt x="215" y="121"/>
                  </a:lnTo>
                  <a:lnTo>
                    <a:pt x="233" y="98"/>
                  </a:lnTo>
                  <a:lnTo>
                    <a:pt x="233" y="98"/>
                  </a:lnTo>
                  <a:lnTo>
                    <a:pt x="252" y="75"/>
                  </a:lnTo>
                  <a:lnTo>
                    <a:pt x="271" y="51"/>
                  </a:lnTo>
                  <a:lnTo>
                    <a:pt x="291" y="29"/>
                  </a:lnTo>
                  <a:lnTo>
                    <a:pt x="312" y="7"/>
                  </a:lnTo>
                  <a:lnTo>
                    <a:pt x="312" y="7"/>
                  </a:lnTo>
                  <a:lnTo>
                    <a:pt x="313" y="6"/>
                  </a:lnTo>
                  <a:lnTo>
                    <a:pt x="313" y="4"/>
                  </a:lnTo>
                  <a:lnTo>
                    <a:pt x="313" y="2"/>
                  </a:lnTo>
                  <a:lnTo>
                    <a:pt x="312" y="1"/>
                  </a:lnTo>
                  <a:lnTo>
                    <a:pt x="311" y="0"/>
                  </a:lnTo>
                  <a:lnTo>
                    <a:pt x="309" y="0"/>
                  </a:lnTo>
                  <a:lnTo>
                    <a:pt x="307" y="0"/>
                  </a:lnTo>
                  <a:lnTo>
                    <a:pt x="306" y="1"/>
                  </a:lnTo>
                  <a:lnTo>
                    <a:pt x="3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5" name="chenying0907 759"/>
            <p:cNvSpPr>
              <a:spLocks/>
            </p:cNvSpPr>
            <p:nvPr/>
          </p:nvSpPr>
          <p:spPr bwMode="auto">
            <a:xfrm>
              <a:off x="6375401" y="4244975"/>
              <a:ext cx="169863" cy="196850"/>
            </a:xfrm>
            <a:custGeom>
              <a:avLst/>
              <a:gdLst/>
              <a:ahLst/>
              <a:cxnLst>
                <a:cxn ang="0">
                  <a:pos x="316" y="1"/>
                </a:cxn>
                <a:cxn ang="0">
                  <a:pos x="316" y="1"/>
                </a:cxn>
                <a:cxn ang="0">
                  <a:pos x="304" y="7"/>
                </a:cxn>
                <a:cxn ang="0">
                  <a:pos x="295" y="15"/>
                </a:cxn>
                <a:cxn ang="0">
                  <a:pos x="285" y="24"/>
                </a:cxn>
                <a:cxn ang="0">
                  <a:pos x="275" y="33"/>
                </a:cxn>
                <a:cxn ang="0">
                  <a:pos x="258" y="52"/>
                </a:cxn>
                <a:cxn ang="0">
                  <a:pos x="241" y="71"/>
                </a:cxn>
                <a:cxn ang="0">
                  <a:pos x="241" y="71"/>
                </a:cxn>
                <a:cxn ang="0">
                  <a:pos x="219" y="95"/>
                </a:cxn>
                <a:cxn ang="0">
                  <a:pos x="198" y="120"/>
                </a:cxn>
                <a:cxn ang="0">
                  <a:pos x="177" y="146"/>
                </a:cxn>
                <a:cxn ang="0">
                  <a:pos x="157" y="170"/>
                </a:cxn>
                <a:cxn ang="0">
                  <a:pos x="157" y="170"/>
                </a:cxn>
                <a:cxn ang="0">
                  <a:pos x="115" y="217"/>
                </a:cxn>
                <a:cxn ang="0">
                  <a:pos x="75" y="263"/>
                </a:cxn>
                <a:cxn ang="0">
                  <a:pos x="55" y="287"/>
                </a:cxn>
                <a:cxn ang="0">
                  <a:pos x="36" y="312"/>
                </a:cxn>
                <a:cxn ang="0">
                  <a:pos x="18" y="337"/>
                </a:cxn>
                <a:cxn ang="0">
                  <a:pos x="1" y="362"/>
                </a:cxn>
                <a:cxn ang="0">
                  <a:pos x="1" y="362"/>
                </a:cxn>
                <a:cxn ang="0">
                  <a:pos x="0" y="365"/>
                </a:cxn>
                <a:cxn ang="0">
                  <a:pos x="1" y="368"/>
                </a:cxn>
                <a:cxn ang="0">
                  <a:pos x="3" y="369"/>
                </a:cxn>
                <a:cxn ang="0">
                  <a:pos x="5" y="370"/>
                </a:cxn>
                <a:cxn ang="0">
                  <a:pos x="5" y="370"/>
                </a:cxn>
                <a:cxn ang="0">
                  <a:pos x="10" y="370"/>
                </a:cxn>
                <a:cxn ang="0">
                  <a:pos x="14" y="369"/>
                </a:cxn>
                <a:cxn ang="0">
                  <a:pos x="16" y="366"/>
                </a:cxn>
                <a:cxn ang="0">
                  <a:pos x="19" y="361"/>
                </a:cxn>
                <a:cxn ang="0">
                  <a:pos x="19" y="361"/>
                </a:cxn>
                <a:cxn ang="0">
                  <a:pos x="19" y="359"/>
                </a:cxn>
                <a:cxn ang="0">
                  <a:pos x="18" y="358"/>
                </a:cxn>
                <a:cxn ang="0">
                  <a:pos x="16" y="356"/>
                </a:cxn>
                <a:cxn ang="0">
                  <a:pos x="16" y="356"/>
                </a:cxn>
                <a:cxn ang="0">
                  <a:pos x="33" y="334"/>
                </a:cxn>
                <a:cxn ang="0">
                  <a:pos x="49" y="311"/>
                </a:cxn>
                <a:cxn ang="0">
                  <a:pos x="66" y="289"/>
                </a:cxn>
                <a:cxn ang="0">
                  <a:pos x="84" y="267"/>
                </a:cxn>
                <a:cxn ang="0">
                  <a:pos x="120" y="225"/>
                </a:cxn>
                <a:cxn ang="0">
                  <a:pos x="158" y="184"/>
                </a:cxn>
                <a:cxn ang="0">
                  <a:pos x="158" y="184"/>
                </a:cxn>
                <a:cxn ang="0">
                  <a:pos x="177" y="160"/>
                </a:cxn>
                <a:cxn ang="0">
                  <a:pos x="196" y="137"/>
                </a:cxn>
                <a:cxn ang="0">
                  <a:pos x="215" y="113"/>
                </a:cxn>
                <a:cxn ang="0">
                  <a:pos x="235" y="91"/>
                </a:cxn>
                <a:cxn ang="0">
                  <a:pos x="235" y="91"/>
                </a:cxn>
                <a:cxn ang="0">
                  <a:pos x="255" y="69"/>
                </a:cxn>
                <a:cxn ang="0">
                  <a:pos x="274" y="46"/>
                </a:cxn>
                <a:cxn ang="0">
                  <a:pos x="286" y="35"/>
                </a:cxn>
                <a:cxn ang="0">
                  <a:pos x="297" y="26"/>
                </a:cxn>
                <a:cxn ang="0">
                  <a:pos x="308" y="16"/>
                </a:cxn>
                <a:cxn ang="0">
                  <a:pos x="320" y="9"/>
                </a:cxn>
                <a:cxn ang="0">
                  <a:pos x="320" y="9"/>
                </a:cxn>
                <a:cxn ang="0">
                  <a:pos x="322" y="7"/>
                </a:cxn>
                <a:cxn ang="0">
                  <a:pos x="322" y="6"/>
                </a:cxn>
                <a:cxn ang="0">
                  <a:pos x="322" y="4"/>
                </a:cxn>
                <a:cxn ang="0">
                  <a:pos x="322" y="2"/>
                </a:cxn>
                <a:cxn ang="0">
                  <a:pos x="321" y="1"/>
                </a:cxn>
                <a:cxn ang="0">
                  <a:pos x="319" y="0"/>
                </a:cxn>
                <a:cxn ang="0">
                  <a:pos x="317" y="0"/>
                </a:cxn>
                <a:cxn ang="0">
                  <a:pos x="316" y="1"/>
                </a:cxn>
                <a:cxn ang="0">
                  <a:pos x="316" y="1"/>
                </a:cxn>
              </a:cxnLst>
              <a:rect l="0" t="0" r="r" b="b"/>
              <a:pathLst>
                <a:path w="322" h="370">
                  <a:moveTo>
                    <a:pt x="316" y="1"/>
                  </a:moveTo>
                  <a:lnTo>
                    <a:pt x="316" y="1"/>
                  </a:lnTo>
                  <a:lnTo>
                    <a:pt x="304" y="7"/>
                  </a:lnTo>
                  <a:lnTo>
                    <a:pt x="295" y="15"/>
                  </a:lnTo>
                  <a:lnTo>
                    <a:pt x="285" y="24"/>
                  </a:lnTo>
                  <a:lnTo>
                    <a:pt x="275" y="33"/>
                  </a:lnTo>
                  <a:lnTo>
                    <a:pt x="258" y="52"/>
                  </a:lnTo>
                  <a:lnTo>
                    <a:pt x="241" y="71"/>
                  </a:lnTo>
                  <a:lnTo>
                    <a:pt x="241" y="71"/>
                  </a:lnTo>
                  <a:lnTo>
                    <a:pt x="219" y="95"/>
                  </a:lnTo>
                  <a:lnTo>
                    <a:pt x="198" y="120"/>
                  </a:lnTo>
                  <a:lnTo>
                    <a:pt x="177" y="146"/>
                  </a:lnTo>
                  <a:lnTo>
                    <a:pt x="157" y="170"/>
                  </a:lnTo>
                  <a:lnTo>
                    <a:pt x="157" y="170"/>
                  </a:lnTo>
                  <a:lnTo>
                    <a:pt x="115" y="217"/>
                  </a:lnTo>
                  <a:lnTo>
                    <a:pt x="75" y="263"/>
                  </a:lnTo>
                  <a:lnTo>
                    <a:pt x="55" y="287"/>
                  </a:lnTo>
                  <a:lnTo>
                    <a:pt x="36" y="312"/>
                  </a:lnTo>
                  <a:lnTo>
                    <a:pt x="18" y="337"/>
                  </a:lnTo>
                  <a:lnTo>
                    <a:pt x="1" y="362"/>
                  </a:lnTo>
                  <a:lnTo>
                    <a:pt x="1" y="362"/>
                  </a:lnTo>
                  <a:lnTo>
                    <a:pt x="0" y="365"/>
                  </a:lnTo>
                  <a:lnTo>
                    <a:pt x="1" y="368"/>
                  </a:lnTo>
                  <a:lnTo>
                    <a:pt x="3" y="369"/>
                  </a:lnTo>
                  <a:lnTo>
                    <a:pt x="5" y="370"/>
                  </a:lnTo>
                  <a:lnTo>
                    <a:pt x="5" y="370"/>
                  </a:lnTo>
                  <a:lnTo>
                    <a:pt x="10" y="370"/>
                  </a:lnTo>
                  <a:lnTo>
                    <a:pt x="14" y="369"/>
                  </a:lnTo>
                  <a:lnTo>
                    <a:pt x="16" y="366"/>
                  </a:lnTo>
                  <a:lnTo>
                    <a:pt x="19" y="361"/>
                  </a:lnTo>
                  <a:lnTo>
                    <a:pt x="19" y="361"/>
                  </a:lnTo>
                  <a:lnTo>
                    <a:pt x="19" y="359"/>
                  </a:lnTo>
                  <a:lnTo>
                    <a:pt x="18" y="358"/>
                  </a:lnTo>
                  <a:lnTo>
                    <a:pt x="16" y="356"/>
                  </a:lnTo>
                  <a:lnTo>
                    <a:pt x="16" y="356"/>
                  </a:lnTo>
                  <a:lnTo>
                    <a:pt x="33" y="334"/>
                  </a:lnTo>
                  <a:lnTo>
                    <a:pt x="49" y="311"/>
                  </a:lnTo>
                  <a:lnTo>
                    <a:pt x="66" y="289"/>
                  </a:lnTo>
                  <a:lnTo>
                    <a:pt x="84" y="267"/>
                  </a:lnTo>
                  <a:lnTo>
                    <a:pt x="120" y="225"/>
                  </a:lnTo>
                  <a:lnTo>
                    <a:pt x="158" y="184"/>
                  </a:lnTo>
                  <a:lnTo>
                    <a:pt x="158" y="184"/>
                  </a:lnTo>
                  <a:lnTo>
                    <a:pt x="177" y="160"/>
                  </a:lnTo>
                  <a:lnTo>
                    <a:pt x="196" y="137"/>
                  </a:lnTo>
                  <a:lnTo>
                    <a:pt x="215" y="113"/>
                  </a:lnTo>
                  <a:lnTo>
                    <a:pt x="235" y="91"/>
                  </a:lnTo>
                  <a:lnTo>
                    <a:pt x="235" y="91"/>
                  </a:lnTo>
                  <a:lnTo>
                    <a:pt x="255" y="69"/>
                  </a:lnTo>
                  <a:lnTo>
                    <a:pt x="274" y="46"/>
                  </a:lnTo>
                  <a:lnTo>
                    <a:pt x="286" y="35"/>
                  </a:lnTo>
                  <a:lnTo>
                    <a:pt x="297" y="26"/>
                  </a:lnTo>
                  <a:lnTo>
                    <a:pt x="308" y="16"/>
                  </a:lnTo>
                  <a:lnTo>
                    <a:pt x="320" y="9"/>
                  </a:lnTo>
                  <a:lnTo>
                    <a:pt x="320" y="9"/>
                  </a:lnTo>
                  <a:lnTo>
                    <a:pt x="322" y="7"/>
                  </a:lnTo>
                  <a:lnTo>
                    <a:pt x="322" y="6"/>
                  </a:lnTo>
                  <a:lnTo>
                    <a:pt x="322" y="4"/>
                  </a:lnTo>
                  <a:lnTo>
                    <a:pt x="322" y="2"/>
                  </a:lnTo>
                  <a:lnTo>
                    <a:pt x="321" y="1"/>
                  </a:lnTo>
                  <a:lnTo>
                    <a:pt x="319" y="0"/>
                  </a:lnTo>
                  <a:lnTo>
                    <a:pt x="317" y="0"/>
                  </a:lnTo>
                  <a:lnTo>
                    <a:pt x="316" y="1"/>
                  </a:lnTo>
                  <a:lnTo>
                    <a:pt x="3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6" name="chenying0907 760"/>
            <p:cNvSpPr>
              <a:spLocks/>
            </p:cNvSpPr>
            <p:nvPr/>
          </p:nvSpPr>
          <p:spPr bwMode="auto">
            <a:xfrm>
              <a:off x="6372226" y="4319588"/>
              <a:ext cx="142875" cy="150813"/>
            </a:xfrm>
            <a:custGeom>
              <a:avLst/>
              <a:gdLst/>
              <a:ahLst/>
              <a:cxnLst>
                <a:cxn ang="0">
                  <a:pos x="265" y="1"/>
                </a:cxn>
                <a:cxn ang="0">
                  <a:pos x="265" y="1"/>
                </a:cxn>
                <a:cxn ang="0">
                  <a:pos x="244" y="17"/>
                </a:cxn>
                <a:cxn ang="0">
                  <a:pos x="225" y="33"/>
                </a:cxn>
                <a:cxn ang="0">
                  <a:pos x="206" y="51"/>
                </a:cxn>
                <a:cxn ang="0">
                  <a:pos x="188" y="69"/>
                </a:cxn>
                <a:cxn ang="0">
                  <a:pos x="188" y="69"/>
                </a:cxn>
                <a:cxn ang="0">
                  <a:pos x="169" y="91"/>
                </a:cxn>
                <a:cxn ang="0">
                  <a:pos x="150" y="115"/>
                </a:cxn>
                <a:cxn ang="0">
                  <a:pos x="131" y="138"/>
                </a:cxn>
                <a:cxn ang="0">
                  <a:pos x="121" y="149"/>
                </a:cxn>
                <a:cxn ang="0">
                  <a:pos x="111" y="159"/>
                </a:cxn>
                <a:cxn ang="0">
                  <a:pos x="32" y="239"/>
                </a:cxn>
                <a:cxn ang="0">
                  <a:pos x="32" y="239"/>
                </a:cxn>
                <a:cxn ang="0">
                  <a:pos x="23" y="247"/>
                </a:cxn>
                <a:cxn ang="0">
                  <a:pos x="14" y="258"/>
                </a:cxn>
                <a:cxn ang="0">
                  <a:pos x="6" y="268"/>
                </a:cxn>
                <a:cxn ang="0">
                  <a:pos x="2" y="273"/>
                </a:cxn>
                <a:cxn ang="0">
                  <a:pos x="0" y="279"/>
                </a:cxn>
                <a:cxn ang="0">
                  <a:pos x="0" y="279"/>
                </a:cxn>
                <a:cxn ang="0">
                  <a:pos x="0" y="281"/>
                </a:cxn>
                <a:cxn ang="0">
                  <a:pos x="2" y="283"/>
                </a:cxn>
                <a:cxn ang="0">
                  <a:pos x="2" y="283"/>
                </a:cxn>
                <a:cxn ang="0">
                  <a:pos x="2" y="284"/>
                </a:cxn>
                <a:cxn ang="0">
                  <a:pos x="2" y="284"/>
                </a:cxn>
                <a:cxn ang="0">
                  <a:pos x="5" y="285"/>
                </a:cxn>
                <a:cxn ang="0">
                  <a:pos x="7" y="285"/>
                </a:cxn>
                <a:cxn ang="0">
                  <a:pos x="8" y="284"/>
                </a:cxn>
                <a:cxn ang="0">
                  <a:pos x="10" y="283"/>
                </a:cxn>
                <a:cxn ang="0">
                  <a:pos x="11" y="282"/>
                </a:cxn>
                <a:cxn ang="0">
                  <a:pos x="11" y="280"/>
                </a:cxn>
                <a:cxn ang="0">
                  <a:pos x="11" y="279"/>
                </a:cxn>
                <a:cxn ang="0">
                  <a:pos x="10" y="277"/>
                </a:cxn>
                <a:cxn ang="0">
                  <a:pos x="10" y="277"/>
                </a:cxn>
                <a:cxn ang="0">
                  <a:pos x="14" y="272"/>
                </a:cxn>
                <a:cxn ang="0">
                  <a:pos x="25" y="260"/>
                </a:cxn>
                <a:cxn ang="0">
                  <a:pos x="62" y="222"/>
                </a:cxn>
                <a:cxn ang="0">
                  <a:pos x="123" y="160"/>
                </a:cxn>
                <a:cxn ang="0">
                  <a:pos x="123" y="160"/>
                </a:cxn>
                <a:cxn ang="0">
                  <a:pos x="141" y="142"/>
                </a:cxn>
                <a:cxn ang="0">
                  <a:pos x="156" y="122"/>
                </a:cxn>
                <a:cxn ang="0">
                  <a:pos x="173" y="102"/>
                </a:cxn>
                <a:cxn ang="0">
                  <a:pos x="189" y="82"/>
                </a:cxn>
                <a:cxn ang="0">
                  <a:pos x="189" y="82"/>
                </a:cxn>
                <a:cxn ang="0">
                  <a:pos x="208" y="62"/>
                </a:cxn>
                <a:cxn ang="0">
                  <a:pos x="228" y="44"/>
                </a:cxn>
                <a:cxn ang="0">
                  <a:pos x="247" y="26"/>
                </a:cxn>
                <a:cxn ang="0">
                  <a:pos x="269" y="10"/>
                </a:cxn>
                <a:cxn ang="0">
                  <a:pos x="269" y="10"/>
                </a:cxn>
                <a:cxn ang="0">
                  <a:pos x="270" y="9"/>
                </a:cxn>
                <a:cxn ang="0">
                  <a:pos x="271" y="7"/>
                </a:cxn>
                <a:cxn ang="0">
                  <a:pos x="270" y="3"/>
                </a:cxn>
                <a:cxn ang="0">
                  <a:pos x="269" y="1"/>
                </a:cxn>
                <a:cxn ang="0">
                  <a:pos x="268" y="1"/>
                </a:cxn>
                <a:cxn ang="0">
                  <a:pos x="266" y="0"/>
                </a:cxn>
                <a:cxn ang="0">
                  <a:pos x="265" y="1"/>
                </a:cxn>
                <a:cxn ang="0">
                  <a:pos x="265" y="1"/>
                </a:cxn>
              </a:cxnLst>
              <a:rect l="0" t="0" r="r" b="b"/>
              <a:pathLst>
                <a:path w="271" h="285">
                  <a:moveTo>
                    <a:pt x="265" y="1"/>
                  </a:moveTo>
                  <a:lnTo>
                    <a:pt x="265" y="1"/>
                  </a:lnTo>
                  <a:lnTo>
                    <a:pt x="244" y="17"/>
                  </a:lnTo>
                  <a:lnTo>
                    <a:pt x="225" y="33"/>
                  </a:lnTo>
                  <a:lnTo>
                    <a:pt x="206" y="51"/>
                  </a:lnTo>
                  <a:lnTo>
                    <a:pt x="188" y="69"/>
                  </a:lnTo>
                  <a:lnTo>
                    <a:pt x="188" y="69"/>
                  </a:lnTo>
                  <a:lnTo>
                    <a:pt x="169" y="91"/>
                  </a:lnTo>
                  <a:lnTo>
                    <a:pt x="150" y="115"/>
                  </a:lnTo>
                  <a:lnTo>
                    <a:pt x="131" y="138"/>
                  </a:lnTo>
                  <a:lnTo>
                    <a:pt x="121" y="149"/>
                  </a:lnTo>
                  <a:lnTo>
                    <a:pt x="111" y="159"/>
                  </a:lnTo>
                  <a:lnTo>
                    <a:pt x="32" y="239"/>
                  </a:lnTo>
                  <a:lnTo>
                    <a:pt x="32" y="239"/>
                  </a:lnTo>
                  <a:lnTo>
                    <a:pt x="23" y="247"/>
                  </a:lnTo>
                  <a:lnTo>
                    <a:pt x="14" y="258"/>
                  </a:lnTo>
                  <a:lnTo>
                    <a:pt x="6" y="268"/>
                  </a:lnTo>
                  <a:lnTo>
                    <a:pt x="2" y="273"/>
                  </a:lnTo>
                  <a:lnTo>
                    <a:pt x="0" y="279"/>
                  </a:lnTo>
                  <a:lnTo>
                    <a:pt x="0" y="279"/>
                  </a:lnTo>
                  <a:lnTo>
                    <a:pt x="0" y="281"/>
                  </a:lnTo>
                  <a:lnTo>
                    <a:pt x="2" y="283"/>
                  </a:lnTo>
                  <a:lnTo>
                    <a:pt x="2" y="283"/>
                  </a:lnTo>
                  <a:lnTo>
                    <a:pt x="2" y="284"/>
                  </a:lnTo>
                  <a:lnTo>
                    <a:pt x="2" y="284"/>
                  </a:lnTo>
                  <a:lnTo>
                    <a:pt x="5" y="285"/>
                  </a:lnTo>
                  <a:lnTo>
                    <a:pt x="7" y="285"/>
                  </a:lnTo>
                  <a:lnTo>
                    <a:pt x="8" y="284"/>
                  </a:lnTo>
                  <a:lnTo>
                    <a:pt x="10" y="283"/>
                  </a:lnTo>
                  <a:lnTo>
                    <a:pt x="11" y="282"/>
                  </a:lnTo>
                  <a:lnTo>
                    <a:pt x="11" y="280"/>
                  </a:lnTo>
                  <a:lnTo>
                    <a:pt x="11" y="279"/>
                  </a:lnTo>
                  <a:lnTo>
                    <a:pt x="10" y="277"/>
                  </a:lnTo>
                  <a:lnTo>
                    <a:pt x="10" y="277"/>
                  </a:lnTo>
                  <a:lnTo>
                    <a:pt x="14" y="272"/>
                  </a:lnTo>
                  <a:lnTo>
                    <a:pt x="25" y="260"/>
                  </a:lnTo>
                  <a:lnTo>
                    <a:pt x="62" y="222"/>
                  </a:lnTo>
                  <a:lnTo>
                    <a:pt x="123" y="160"/>
                  </a:lnTo>
                  <a:lnTo>
                    <a:pt x="123" y="160"/>
                  </a:lnTo>
                  <a:lnTo>
                    <a:pt x="141" y="142"/>
                  </a:lnTo>
                  <a:lnTo>
                    <a:pt x="156" y="122"/>
                  </a:lnTo>
                  <a:lnTo>
                    <a:pt x="173" y="102"/>
                  </a:lnTo>
                  <a:lnTo>
                    <a:pt x="189" y="82"/>
                  </a:lnTo>
                  <a:lnTo>
                    <a:pt x="189" y="82"/>
                  </a:lnTo>
                  <a:lnTo>
                    <a:pt x="208" y="62"/>
                  </a:lnTo>
                  <a:lnTo>
                    <a:pt x="228" y="44"/>
                  </a:lnTo>
                  <a:lnTo>
                    <a:pt x="247" y="26"/>
                  </a:lnTo>
                  <a:lnTo>
                    <a:pt x="269" y="10"/>
                  </a:lnTo>
                  <a:lnTo>
                    <a:pt x="269" y="10"/>
                  </a:lnTo>
                  <a:lnTo>
                    <a:pt x="270" y="9"/>
                  </a:lnTo>
                  <a:lnTo>
                    <a:pt x="271" y="7"/>
                  </a:lnTo>
                  <a:lnTo>
                    <a:pt x="270" y="3"/>
                  </a:lnTo>
                  <a:lnTo>
                    <a:pt x="269" y="1"/>
                  </a:lnTo>
                  <a:lnTo>
                    <a:pt x="268" y="1"/>
                  </a:lnTo>
                  <a:lnTo>
                    <a:pt x="266" y="0"/>
                  </a:lnTo>
                  <a:lnTo>
                    <a:pt x="265" y="1"/>
                  </a:lnTo>
                  <a:lnTo>
                    <a:pt x="2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7" name="chenying0907 761"/>
            <p:cNvSpPr>
              <a:spLocks/>
            </p:cNvSpPr>
            <p:nvPr/>
          </p:nvSpPr>
          <p:spPr bwMode="auto">
            <a:xfrm>
              <a:off x="6380163" y="4383088"/>
              <a:ext cx="107950" cy="133350"/>
            </a:xfrm>
            <a:custGeom>
              <a:avLst/>
              <a:gdLst/>
              <a:ahLst/>
              <a:cxnLst>
                <a:cxn ang="0">
                  <a:pos x="195" y="2"/>
                </a:cxn>
                <a:cxn ang="0">
                  <a:pos x="195" y="2"/>
                </a:cxn>
                <a:cxn ang="0">
                  <a:pos x="191" y="10"/>
                </a:cxn>
                <a:cxn ang="0">
                  <a:pos x="186" y="16"/>
                </a:cxn>
                <a:cxn ang="0">
                  <a:pos x="174" y="28"/>
                </a:cxn>
                <a:cxn ang="0">
                  <a:pos x="162" y="42"/>
                </a:cxn>
                <a:cxn ang="0">
                  <a:pos x="152" y="54"/>
                </a:cxn>
                <a:cxn ang="0">
                  <a:pos x="152" y="54"/>
                </a:cxn>
                <a:cxn ang="0">
                  <a:pos x="138" y="73"/>
                </a:cxn>
                <a:cxn ang="0">
                  <a:pos x="126" y="90"/>
                </a:cxn>
                <a:cxn ang="0">
                  <a:pos x="113" y="108"/>
                </a:cxn>
                <a:cxn ang="0">
                  <a:pos x="100" y="125"/>
                </a:cxn>
                <a:cxn ang="0">
                  <a:pos x="100" y="125"/>
                </a:cxn>
                <a:cxn ang="0">
                  <a:pos x="48" y="183"/>
                </a:cxn>
                <a:cxn ang="0">
                  <a:pos x="24" y="212"/>
                </a:cxn>
                <a:cxn ang="0">
                  <a:pos x="12" y="227"/>
                </a:cxn>
                <a:cxn ang="0">
                  <a:pos x="1" y="244"/>
                </a:cxn>
                <a:cxn ang="0">
                  <a:pos x="1" y="244"/>
                </a:cxn>
                <a:cxn ang="0">
                  <a:pos x="0" y="246"/>
                </a:cxn>
                <a:cxn ang="0">
                  <a:pos x="1" y="247"/>
                </a:cxn>
                <a:cxn ang="0">
                  <a:pos x="1" y="249"/>
                </a:cxn>
                <a:cxn ang="0">
                  <a:pos x="3" y="250"/>
                </a:cxn>
                <a:cxn ang="0">
                  <a:pos x="4" y="250"/>
                </a:cxn>
                <a:cxn ang="0">
                  <a:pos x="6" y="250"/>
                </a:cxn>
                <a:cxn ang="0">
                  <a:pos x="8" y="250"/>
                </a:cxn>
                <a:cxn ang="0">
                  <a:pos x="9" y="248"/>
                </a:cxn>
                <a:cxn ang="0">
                  <a:pos x="9" y="248"/>
                </a:cxn>
                <a:cxn ang="0">
                  <a:pos x="21" y="232"/>
                </a:cxn>
                <a:cxn ang="0">
                  <a:pos x="33" y="216"/>
                </a:cxn>
                <a:cxn ang="0">
                  <a:pos x="59" y="185"/>
                </a:cxn>
                <a:cxn ang="0">
                  <a:pos x="111" y="125"/>
                </a:cxn>
                <a:cxn ang="0">
                  <a:pos x="111" y="125"/>
                </a:cxn>
                <a:cxn ang="0">
                  <a:pos x="124" y="111"/>
                </a:cxn>
                <a:cxn ang="0">
                  <a:pos x="134" y="96"/>
                </a:cxn>
                <a:cxn ang="0">
                  <a:pos x="155" y="65"/>
                </a:cxn>
                <a:cxn ang="0">
                  <a:pos x="155" y="65"/>
                </a:cxn>
                <a:cxn ang="0">
                  <a:pos x="166" y="51"/>
                </a:cxn>
                <a:cxn ang="0">
                  <a:pos x="180" y="36"/>
                </a:cxn>
                <a:cxn ang="0">
                  <a:pos x="193" y="22"/>
                </a:cxn>
                <a:cxn ang="0">
                  <a:pos x="198" y="15"/>
                </a:cxn>
                <a:cxn ang="0">
                  <a:pos x="203" y="6"/>
                </a:cxn>
                <a:cxn ang="0">
                  <a:pos x="203" y="6"/>
                </a:cxn>
                <a:cxn ang="0">
                  <a:pos x="204" y="4"/>
                </a:cxn>
                <a:cxn ang="0">
                  <a:pos x="204" y="3"/>
                </a:cxn>
                <a:cxn ang="0">
                  <a:pos x="203" y="1"/>
                </a:cxn>
                <a:cxn ang="0">
                  <a:pos x="202" y="0"/>
                </a:cxn>
                <a:cxn ang="0">
                  <a:pos x="200" y="0"/>
                </a:cxn>
                <a:cxn ang="0">
                  <a:pos x="198" y="0"/>
                </a:cxn>
                <a:cxn ang="0">
                  <a:pos x="197" y="0"/>
                </a:cxn>
                <a:cxn ang="0">
                  <a:pos x="195" y="2"/>
                </a:cxn>
                <a:cxn ang="0">
                  <a:pos x="195" y="2"/>
                </a:cxn>
              </a:cxnLst>
              <a:rect l="0" t="0" r="r" b="b"/>
              <a:pathLst>
                <a:path w="204" h="250">
                  <a:moveTo>
                    <a:pt x="195" y="2"/>
                  </a:moveTo>
                  <a:lnTo>
                    <a:pt x="195" y="2"/>
                  </a:lnTo>
                  <a:lnTo>
                    <a:pt x="191" y="10"/>
                  </a:lnTo>
                  <a:lnTo>
                    <a:pt x="186" y="16"/>
                  </a:lnTo>
                  <a:lnTo>
                    <a:pt x="174" y="28"/>
                  </a:lnTo>
                  <a:lnTo>
                    <a:pt x="162" y="42"/>
                  </a:lnTo>
                  <a:lnTo>
                    <a:pt x="152" y="54"/>
                  </a:lnTo>
                  <a:lnTo>
                    <a:pt x="152" y="54"/>
                  </a:lnTo>
                  <a:lnTo>
                    <a:pt x="138" y="73"/>
                  </a:lnTo>
                  <a:lnTo>
                    <a:pt x="126" y="90"/>
                  </a:lnTo>
                  <a:lnTo>
                    <a:pt x="113" y="108"/>
                  </a:lnTo>
                  <a:lnTo>
                    <a:pt x="100" y="125"/>
                  </a:lnTo>
                  <a:lnTo>
                    <a:pt x="100" y="125"/>
                  </a:lnTo>
                  <a:lnTo>
                    <a:pt x="48" y="183"/>
                  </a:lnTo>
                  <a:lnTo>
                    <a:pt x="24" y="212"/>
                  </a:lnTo>
                  <a:lnTo>
                    <a:pt x="12" y="227"/>
                  </a:lnTo>
                  <a:lnTo>
                    <a:pt x="1" y="244"/>
                  </a:lnTo>
                  <a:lnTo>
                    <a:pt x="1" y="244"/>
                  </a:lnTo>
                  <a:lnTo>
                    <a:pt x="0" y="246"/>
                  </a:lnTo>
                  <a:lnTo>
                    <a:pt x="1" y="247"/>
                  </a:lnTo>
                  <a:lnTo>
                    <a:pt x="1" y="249"/>
                  </a:lnTo>
                  <a:lnTo>
                    <a:pt x="3" y="250"/>
                  </a:lnTo>
                  <a:lnTo>
                    <a:pt x="4" y="250"/>
                  </a:lnTo>
                  <a:lnTo>
                    <a:pt x="6" y="250"/>
                  </a:lnTo>
                  <a:lnTo>
                    <a:pt x="8" y="250"/>
                  </a:lnTo>
                  <a:lnTo>
                    <a:pt x="9" y="248"/>
                  </a:lnTo>
                  <a:lnTo>
                    <a:pt x="9" y="248"/>
                  </a:lnTo>
                  <a:lnTo>
                    <a:pt x="21" y="232"/>
                  </a:lnTo>
                  <a:lnTo>
                    <a:pt x="33" y="216"/>
                  </a:lnTo>
                  <a:lnTo>
                    <a:pt x="59" y="185"/>
                  </a:lnTo>
                  <a:lnTo>
                    <a:pt x="111" y="125"/>
                  </a:lnTo>
                  <a:lnTo>
                    <a:pt x="111" y="125"/>
                  </a:lnTo>
                  <a:lnTo>
                    <a:pt x="124" y="111"/>
                  </a:lnTo>
                  <a:lnTo>
                    <a:pt x="134" y="96"/>
                  </a:lnTo>
                  <a:lnTo>
                    <a:pt x="155" y="65"/>
                  </a:lnTo>
                  <a:lnTo>
                    <a:pt x="155" y="65"/>
                  </a:lnTo>
                  <a:lnTo>
                    <a:pt x="166" y="51"/>
                  </a:lnTo>
                  <a:lnTo>
                    <a:pt x="180" y="36"/>
                  </a:lnTo>
                  <a:lnTo>
                    <a:pt x="193" y="22"/>
                  </a:lnTo>
                  <a:lnTo>
                    <a:pt x="198" y="15"/>
                  </a:lnTo>
                  <a:lnTo>
                    <a:pt x="203" y="6"/>
                  </a:lnTo>
                  <a:lnTo>
                    <a:pt x="203" y="6"/>
                  </a:lnTo>
                  <a:lnTo>
                    <a:pt x="204" y="4"/>
                  </a:lnTo>
                  <a:lnTo>
                    <a:pt x="204" y="3"/>
                  </a:lnTo>
                  <a:lnTo>
                    <a:pt x="203" y="1"/>
                  </a:lnTo>
                  <a:lnTo>
                    <a:pt x="202" y="0"/>
                  </a:lnTo>
                  <a:lnTo>
                    <a:pt x="200" y="0"/>
                  </a:lnTo>
                  <a:lnTo>
                    <a:pt x="198" y="0"/>
                  </a:lnTo>
                  <a:lnTo>
                    <a:pt x="197" y="0"/>
                  </a:lnTo>
                  <a:lnTo>
                    <a:pt x="195" y="2"/>
                  </a:lnTo>
                  <a:lnTo>
                    <a:pt x="19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8" name="chenying0907 762"/>
            <p:cNvSpPr>
              <a:spLocks/>
            </p:cNvSpPr>
            <p:nvPr/>
          </p:nvSpPr>
          <p:spPr bwMode="auto">
            <a:xfrm>
              <a:off x="6389688" y="4433888"/>
              <a:ext cx="93663" cy="125413"/>
            </a:xfrm>
            <a:custGeom>
              <a:avLst/>
              <a:gdLst/>
              <a:ahLst/>
              <a:cxnLst>
                <a:cxn ang="0">
                  <a:pos x="167" y="2"/>
                </a:cxn>
                <a:cxn ang="0">
                  <a:pos x="167" y="2"/>
                </a:cxn>
                <a:cxn ang="0">
                  <a:pos x="150" y="33"/>
                </a:cxn>
                <a:cxn ang="0">
                  <a:pos x="132" y="62"/>
                </a:cxn>
                <a:cxn ang="0">
                  <a:pos x="111" y="91"/>
                </a:cxn>
                <a:cxn ang="0">
                  <a:pos x="89" y="120"/>
                </a:cxn>
                <a:cxn ang="0">
                  <a:pos x="46" y="175"/>
                </a:cxn>
                <a:cxn ang="0">
                  <a:pos x="2" y="230"/>
                </a:cxn>
                <a:cxn ang="0">
                  <a:pos x="2" y="230"/>
                </a:cxn>
                <a:cxn ang="0">
                  <a:pos x="0" y="232"/>
                </a:cxn>
                <a:cxn ang="0">
                  <a:pos x="0" y="233"/>
                </a:cxn>
                <a:cxn ang="0">
                  <a:pos x="3" y="237"/>
                </a:cxn>
                <a:cxn ang="0">
                  <a:pos x="4" y="238"/>
                </a:cxn>
                <a:cxn ang="0">
                  <a:pos x="6" y="238"/>
                </a:cxn>
                <a:cxn ang="0">
                  <a:pos x="7" y="238"/>
                </a:cxn>
                <a:cxn ang="0">
                  <a:pos x="9" y="236"/>
                </a:cxn>
                <a:cxn ang="0">
                  <a:pos x="9" y="236"/>
                </a:cxn>
                <a:cxn ang="0">
                  <a:pos x="52" y="181"/>
                </a:cxn>
                <a:cxn ang="0">
                  <a:pos x="98" y="125"/>
                </a:cxn>
                <a:cxn ang="0">
                  <a:pos x="118" y="97"/>
                </a:cxn>
                <a:cxn ang="0">
                  <a:pos x="139" y="68"/>
                </a:cxn>
                <a:cxn ang="0">
                  <a:pos x="159" y="38"/>
                </a:cxn>
                <a:cxn ang="0">
                  <a:pos x="175" y="7"/>
                </a:cxn>
                <a:cxn ang="0">
                  <a:pos x="175" y="7"/>
                </a:cxn>
                <a:cxn ang="0">
                  <a:pos x="176" y="5"/>
                </a:cxn>
                <a:cxn ang="0">
                  <a:pos x="175" y="3"/>
                </a:cxn>
                <a:cxn ang="0">
                  <a:pos x="175" y="2"/>
                </a:cxn>
                <a:cxn ang="0">
                  <a:pos x="173" y="1"/>
                </a:cxn>
                <a:cxn ang="0">
                  <a:pos x="172" y="0"/>
                </a:cxn>
                <a:cxn ang="0">
                  <a:pos x="170" y="0"/>
                </a:cxn>
                <a:cxn ang="0">
                  <a:pos x="168" y="1"/>
                </a:cxn>
                <a:cxn ang="0">
                  <a:pos x="167" y="2"/>
                </a:cxn>
                <a:cxn ang="0">
                  <a:pos x="167" y="2"/>
                </a:cxn>
              </a:cxnLst>
              <a:rect l="0" t="0" r="r" b="b"/>
              <a:pathLst>
                <a:path w="176" h="238">
                  <a:moveTo>
                    <a:pt x="167" y="2"/>
                  </a:moveTo>
                  <a:lnTo>
                    <a:pt x="167" y="2"/>
                  </a:lnTo>
                  <a:lnTo>
                    <a:pt x="150" y="33"/>
                  </a:lnTo>
                  <a:lnTo>
                    <a:pt x="132" y="62"/>
                  </a:lnTo>
                  <a:lnTo>
                    <a:pt x="111" y="91"/>
                  </a:lnTo>
                  <a:lnTo>
                    <a:pt x="89" y="120"/>
                  </a:lnTo>
                  <a:lnTo>
                    <a:pt x="46" y="175"/>
                  </a:lnTo>
                  <a:lnTo>
                    <a:pt x="2" y="230"/>
                  </a:lnTo>
                  <a:lnTo>
                    <a:pt x="2" y="230"/>
                  </a:lnTo>
                  <a:lnTo>
                    <a:pt x="0" y="232"/>
                  </a:lnTo>
                  <a:lnTo>
                    <a:pt x="0" y="233"/>
                  </a:lnTo>
                  <a:lnTo>
                    <a:pt x="3" y="237"/>
                  </a:lnTo>
                  <a:lnTo>
                    <a:pt x="4" y="238"/>
                  </a:lnTo>
                  <a:lnTo>
                    <a:pt x="6" y="238"/>
                  </a:lnTo>
                  <a:lnTo>
                    <a:pt x="7" y="238"/>
                  </a:lnTo>
                  <a:lnTo>
                    <a:pt x="9" y="236"/>
                  </a:lnTo>
                  <a:lnTo>
                    <a:pt x="9" y="236"/>
                  </a:lnTo>
                  <a:lnTo>
                    <a:pt x="52" y="181"/>
                  </a:lnTo>
                  <a:lnTo>
                    <a:pt x="98" y="125"/>
                  </a:lnTo>
                  <a:lnTo>
                    <a:pt x="118" y="97"/>
                  </a:lnTo>
                  <a:lnTo>
                    <a:pt x="139" y="68"/>
                  </a:lnTo>
                  <a:lnTo>
                    <a:pt x="159" y="38"/>
                  </a:lnTo>
                  <a:lnTo>
                    <a:pt x="175" y="7"/>
                  </a:lnTo>
                  <a:lnTo>
                    <a:pt x="175" y="7"/>
                  </a:lnTo>
                  <a:lnTo>
                    <a:pt x="176" y="5"/>
                  </a:lnTo>
                  <a:lnTo>
                    <a:pt x="175" y="3"/>
                  </a:lnTo>
                  <a:lnTo>
                    <a:pt x="175" y="2"/>
                  </a:lnTo>
                  <a:lnTo>
                    <a:pt x="173" y="1"/>
                  </a:lnTo>
                  <a:lnTo>
                    <a:pt x="172" y="0"/>
                  </a:lnTo>
                  <a:lnTo>
                    <a:pt x="170" y="0"/>
                  </a:lnTo>
                  <a:lnTo>
                    <a:pt x="168" y="1"/>
                  </a:lnTo>
                  <a:lnTo>
                    <a:pt x="167" y="2"/>
                  </a:lnTo>
                  <a:lnTo>
                    <a:pt x="1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9" name="chenying0907 763"/>
            <p:cNvSpPr>
              <a:spLocks/>
            </p:cNvSpPr>
            <p:nvPr/>
          </p:nvSpPr>
          <p:spPr bwMode="auto">
            <a:xfrm>
              <a:off x="6343651" y="4481513"/>
              <a:ext cx="144463" cy="207963"/>
            </a:xfrm>
            <a:custGeom>
              <a:avLst/>
              <a:gdLst/>
              <a:ahLst/>
              <a:cxnLst>
                <a:cxn ang="0">
                  <a:pos x="269" y="0"/>
                </a:cxn>
                <a:cxn ang="0">
                  <a:pos x="256" y="3"/>
                </a:cxn>
                <a:cxn ang="0">
                  <a:pos x="248" y="9"/>
                </a:cxn>
                <a:cxn ang="0">
                  <a:pos x="245" y="12"/>
                </a:cxn>
                <a:cxn ang="0">
                  <a:pos x="234" y="26"/>
                </a:cxn>
                <a:cxn ang="0">
                  <a:pos x="210" y="52"/>
                </a:cxn>
                <a:cxn ang="0">
                  <a:pos x="199" y="64"/>
                </a:cxn>
                <a:cxn ang="0">
                  <a:pos x="158" y="120"/>
                </a:cxn>
                <a:cxn ang="0">
                  <a:pos x="139" y="148"/>
                </a:cxn>
                <a:cxn ang="0">
                  <a:pos x="124" y="179"/>
                </a:cxn>
                <a:cxn ang="0">
                  <a:pos x="123" y="180"/>
                </a:cxn>
                <a:cxn ang="0">
                  <a:pos x="124" y="182"/>
                </a:cxn>
                <a:cxn ang="0">
                  <a:pos x="98" y="206"/>
                </a:cxn>
                <a:cxn ang="0">
                  <a:pos x="91" y="215"/>
                </a:cxn>
                <a:cxn ang="0">
                  <a:pos x="71" y="247"/>
                </a:cxn>
                <a:cxn ang="0">
                  <a:pos x="52" y="279"/>
                </a:cxn>
                <a:cxn ang="0">
                  <a:pos x="35" y="314"/>
                </a:cxn>
                <a:cxn ang="0">
                  <a:pos x="19" y="349"/>
                </a:cxn>
                <a:cxn ang="0">
                  <a:pos x="6" y="379"/>
                </a:cxn>
                <a:cxn ang="0">
                  <a:pos x="3" y="384"/>
                </a:cxn>
                <a:cxn ang="0">
                  <a:pos x="1" y="385"/>
                </a:cxn>
                <a:cxn ang="0">
                  <a:pos x="0" y="391"/>
                </a:cxn>
                <a:cxn ang="0">
                  <a:pos x="2" y="394"/>
                </a:cxn>
                <a:cxn ang="0">
                  <a:pos x="6" y="394"/>
                </a:cxn>
                <a:cxn ang="0">
                  <a:pos x="10" y="391"/>
                </a:cxn>
                <a:cxn ang="0">
                  <a:pos x="17" y="381"/>
                </a:cxn>
                <a:cxn ang="0">
                  <a:pos x="18" y="375"/>
                </a:cxn>
                <a:cxn ang="0">
                  <a:pos x="22" y="364"/>
                </a:cxn>
                <a:cxn ang="0">
                  <a:pos x="28" y="353"/>
                </a:cxn>
                <a:cxn ang="0">
                  <a:pos x="45" y="315"/>
                </a:cxn>
                <a:cxn ang="0">
                  <a:pos x="64" y="278"/>
                </a:cxn>
                <a:cxn ang="0">
                  <a:pos x="84" y="241"/>
                </a:cxn>
                <a:cxn ang="0">
                  <a:pos x="108" y="207"/>
                </a:cxn>
                <a:cxn ang="0">
                  <a:pos x="113" y="200"/>
                </a:cxn>
                <a:cxn ang="0">
                  <a:pos x="129" y="189"/>
                </a:cxn>
                <a:cxn ang="0">
                  <a:pos x="135" y="184"/>
                </a:cxn>
                <a:cxn ang="0">
                  <a:pos x="137" y="180"/>
                </a:cxn>
                <a:cxn ang="0">
                  <a:pos x="135" y="177"/>
                </a:cxn>
                <a:cxn ang="0">
                  <a:pos x="146" y="156"/>
                </a:cxn>
                <a:cxn ang="0">
                  <a:pos x="173" y="115"/>
                </a:cxn>
                <a:cxn ang="0">
                  <a:pos x="188" y="95"/>
                </a:cxn>
                <a:cxn ang="0">
                  <a:pos x="223" y="51"/>
                </a:cxn>
                <a:cxn ang="0">
                  <a:pos x="232" y="39"/>
                </a:cxn>
                <a:cxn ang="0">
                  <a:pos x="251" y="21"/>
                </a:cxn>
                <a:cxn ang="0">
                  <a:pos x="263" y="11"/>
                </a:cxn>
                <a:cxn ang="0">
                  <a:pos x="269" y="10"/>
                </a:cxn>
                <a:cxn ang="0">
                  <a:pos x="273" y="8"/>
                </a:cxn>
                <a:cxn ang="0">
                  <a:pos x="273" y="3"/>
                </a:cxn>
                <a:cxn ang="0">
                  <a:pos x="271" y="1"/>
                </a:cxn>
                <a:cxn ang="0">
                  <a:pos x="269" y="0"/>
                </a:cxn>
              </a:cxnLst>
              <a:rect l="0" t="0" r="r" b="b"/>
              <a:pathLst>
                <a:path w="274" h="395">
                  <a:moveTo>
                    <a:pt x="269" y="0"/>
                  </a:moveTo>
                  <a:lnTo>
                    <a:pt x="269" y="0"/>
                  </a:lnTo>
                  <a:lnTo>
                    <a:pt x="263" y="1"/>
                  </a:lnTo>
                  <a:lnTo>
                    <a:pt x="256" y="3"/>
                  </a:lnTo>
                  <a:lnTo>
                    <a:pt x="250" y="7"/>
                  </a:lnTo>
                  <a:lnTo>
                    <a:pt x="248" y="9"/>
                  </a:lnTo>
                  <a:lnTo>
                    <a:pt x="245" y="12"/>
                  </a:lnTo>
                  <a:lnTo>
                    <a:pt x="245" y="12"/>
                  </a:lnTo>
                  <a:lnTo>
                    <a:pt x="240" y="19"/>
                  </a:lnTo>
                  <a:lnTo>
                    <a:pt x="234" y="26"/>
                  </a:lnTo>
                  <a:lnTo>
                    <a:pt x="223" y="38"/>
                  </a:lnTo>
                  <a:lnTo>
                    <a:pt x="210" y="52"/>
                  </a:lnTo>
                  <a:lnTo>
                    <a:pt x="199" y="64"/>
                  </a:lnTo>
                  <a:lnTo>
                    <a:pt x="199" y="64"/>
                  </a:lnTo>
                  <a:lnTo>
                    <a:pt x="178" y="92"/>
                  </a:lnTo>
                  <a:lnTo>
                    <a:pt x="158" y="120"/>
                  </a:lnTo>
                  <a:lnTo>
                    <a:pt x="148" y="133"/>
                  </a:lnTo>
                  <a:lnTo>
                    <a:pt x="139" y="148"/>
                  </a:lnTo>
                  <a:lnTo>
                    <a:pt x="131" y="163"/>
                  </a:lnTo>
                  <a:lnTo>
                    <a:pt x="124" y="179"/>
                  </a:lnTo>
                  <a:lnTo>
                    <a:pt x="124" y="179"/>
                  </a:lnTo>
                  <a:lnTo>
                    <a:pt x="123" y="180"/>
                  </a:lnTo>
                  <a:lnTo>
                    <a:pt x="124" y="182"/>
                  </a:lnTo>
                  <a:lnTo>
                    <a:pt x="124" y="182"/>
                  </a:lnTo>
                  <a:lnTo>
                    <a:pt x="106" y="197"/>
                  </a:lnTo>
                  <a:lnTo>
                    <a:pt x="98" y="206"/>
                  </a:lnTo>
                  <a:lnTo>
                    <a:pt x="91" y="215"/>
                  </a:lnTo>
                  <a:lnTo>
                    <a:pt x="91" y="215"/>
                  </a:lnTo>
                  <a:lnTo>
                    <a:pt x="80" y="230"/>
                  </a:lnTo>
                  <a:lnTo>
                    <a:pt x="71" y="247"/>
                  </a:lnTo>
                  <a:lnTo>
                    <a:pt x="52" y="279"/>
                  </a:lnTo>
                  <a:lnTo>
                    <a:pt x="52" y="279"/>
                  </a:lnTo>
                  <a:lnTo>
                    <a:pt x="43" y="297"/>
                  </a:lnTo>
                  <a:lnTo>
                    <a:pt x="35" y="314"/>
                  </a:lnTo>
                  <a:lnTo>
                    <a:pt x="19" y="349"/>
                  </a:lnTo>
                  <a:lnTo>
                    <a:pt x="19" y="349"/>
                  </a:lnTo>
                  <a:lnTo>
                    <a:pt x="11" y="368"/>
                  </a:lnTo>
                  <a:lnTo>
                    <a:pt x="6" y="379"/>
                  </a:lnTo>
                  <a:lnTo>
                    <a:pt x="5" y="383"/>
                  </a:lnTo>
                  <a:lnTo>
                    <a:pt x="3" y="384"/>
                  </a:lnTo>
                  <a:lnTo>
                    <a:pt x="3" y="384"/>
                  </a:lnTo>
                  <a:lnTo>
                    <a:pt x="1" y="385"/>
                  </a:lnTo>
                  <a:lnTo>
                    <a:pt x="0" y="387"/>
                  </a:lnTo>
                  <a:lnTo>
                    <a:pt x="0" y="391"/>
                  </a:lnTo>
                  <a:lnTo>
                    <a:pt x="1" y="393"/>
                  </a:lnTo>
                  <a:lnTo>
                    <a:pt x="2" y="394"/>
                  </a:lnTo>
                  <a:lnTo>
                    <a:pt x="4" y="395"/>
                  </a:lnTo>
                  <a:lnTo>
                    <a:pt x="6" y="394"/>
                  </a:lnTo>
                  <a:lnTo>
                    <a:pt x="6" y="394"/>
                  </a:lnTo>
                  <a:lnTo>
                    <a:pt x="10" y="391"/>
                  </a:lnTo>
                  <a:lnTo>
                    <a:pt x="14" y="386"/>
                  </a:lnTo>
                  <a:lnTo>
                    <a:pt x="17" y="381"/>
                  </a:lnTo>
                  <a:lnTo>
                    <a:pt x="18" y="375"/>
                  </a:lnTo>
                  <a:lnTo>
                    <a:pt x="18" y="375"/>
                  </a:lnTo>
                  <a:lnTo>
                    <a:pt x="19" y="370"/>
                  </a:lnTo>
                  <a:lnTo>
                    <a:pt x="22" y="364"/>
                  </a:lnTo>
                  <a:lnTo>
                    <a:pt x="28" y="353"/>
                  </a:lnTo>
                  <a:lnTo>
                    <a:pt x="28" y="353"/>
                  </a:lnTo>
                  <a:lnTo>
                    <a:pt x="45" y="315"/>
                  </a:lnTo>
                  <a:lnTo>
                    <a:pt x="45" y="315"/>
                  </a:lnTo>
                  <a:lnTo>
                    <a:pt x="54" y="297"/>
                  </a:lnTo>
                  <a:lnTo>
                    <a:pt x="64" y="278"/>
                  </a:lnTo>
                  <a:lnTo>
                    <a:pt x="84" y="241"/>
                  </a:lnTo>
                  <a:lnTo>
                    <a:pt x="84" y="241"/>
                  </a:lnTo>
                  <a:lnTo>
                    <a:pt x="96" y="223"/>
                  </a:lnTo>
                  <a:lnTo>
                    <a:pt x="108" y="207"/>
                  </a:lnTo>
                  <a:lnTo>
                    <a:pt x="108" y="207"/>
                  </a:lnTo>
                  <a:lnTo>
                    <a:pt x="113" y="200"/>
                  </a:lnTo>
                  <a:lnTo>
                    <a:pt x="120" y="194"/>
                  </a:lnTo>
                  <a:lnTo>
                    <a:pt x="129" y="189"/>
                  </a:lnTo>
                  <a:lnTo>
                    <a:pt x="135" y="184"/>
                  </a:lnTo>
                  <a:lnTo>
                    <a:pt x="135" y="184"/>
                  </a:lnTo>
                  <a:lnTo>
                    <a:pt x="137" y="182"/>
                  </a:lnTo>
                  <a:lnTo>
                    <a:pt x="137" y="180"/>
                  </a:lnTo>
                  <a:lnTo>
                    <a:pt x="136" y="179"/>
                  </a:lnTo>
                  <a:lnTo>
                    <a:pt x="135" y="177"/>
                  </a:lnTo>
                  <a:lnTo>
                    <a:pt x="135" y="177"/>
                  </a:lnTo>
                  <a:lnTo>
                    <a:pt x="146" y="156"/>
                  </a:lnTo>
                  <a:lnTo>
                    <a:pt x="159" y="135"/>
                  </a:lnTo>
                  <a:lnTo>
                    <a:pt x="173" y="115"/>
                  </a:lnTo>
                  <a:lnTo>
                    <a:pt x="188" y="95"/>
                  </a:lnTo>
                  <a:lnTo>
                    <a:pt x="188" y="95"/>
                  </a:lnTo>
                  <a:lnTo>
                    <a:pt x="204" y="72"/>
                  </a:lnTo>
                  <a:lnTo>
                    <a:pt x="223" y="51"/>
                  </a:lnTo>
                  <a:lnTo>
                    <a:pt x="223" y="51"/>
                  </a:lnTo>
                  <a:lnTo>
                    <a:pt x="232" y="39"/>
                  </a:lnTo>
                  <a:lnTo>
                    <a:pt x="243" y="27"/>
                  </a:lnTo>
                  <a:lnTo>
                    <a:pt x="251" y="21"/>
                  </a:lnTo>
                  <a:lnTo>
                    <a:pt x="257" y="16"/>
                  </a:lnTo>
                  <a:lnTo>
                    <a:pt x="263" y="11"/>
                  </a:lnTo>
                  <a:lnTo>
                    <a:pt x="269" y="10"/>
                  </a:lnTo>
                  <a:lnTo>
                    <a:pt x="269" y="10"/>
                  </a:lnTo>
                  <a:lnTo>
                    <a:pt x="271" y="9"/>
                  </a:lnTo>
                  <a:lnTo>
                    <a:pt x="273" y="8"/>
                  </a:lnTo>
                  <a:lnTo>
                    <a:pt x="274" y="5"/>
                  </a:lnTo>
                  <a:lnTo>
                    <a:pt x="273" y="3"/>
                  </a:lnTo>
                  <a:lnTo>
                    <a:pt x="273" y="2"/>
                  </a:lnTo>
                  <a:lnTo>
                    <a:pt x="271" y="1"/>
                  </a:lnTo>
                  <a:lnTo>
                    <a:pt x="269" y="0"/>
                  </a:lnTo>
                  <a:lnTo>
                    <a:pt x="26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0" name="chenying0907 764"/>
            <p:cNvSpPr>
              <a:spLocks/>
            </p:cNvSpPr>
            <p:nvPr/>
          </p:nvSpPr>
          <p:spPr bwMode="auto">
            <a:xfrm>
              <a:off x="6316663" y="4564063"/>
              <a:ext cx="44450" cy="84138"/>
            </a:xfrm>
            <a:custGeom>
              <a:avLst/>
              <a:gdLst/>
              <a:ahLst/>
              <a:cxnLst>
                <a:cxn ang="0">
                  <a:pos x="72" y="3"/>
                </a:cxn>
                <a:cxn ang="0">
                  <a:pos x="72" y="3"/>
                </a:cxn>
                <a:cxn ang="0">
                  <a:pos x="70" y="8"/>
                </a:cxn>
                <a:cxn ang="0">
                  <a:pos x="68" y="12"/>
                </a:cxn>
                <a:cxn ang="0">
                  <a:pos x="63" y="22"/>
                </a:cxn>
                <a:cxn ang="0">
                  <a:pos x="63" y="22"/>
                </a:cxn>
                <a:cxn ang="0">
                  <a:pos x="60" y="28"/>
                </a:cxn>
                <a:cxn ang="0">
                  <a:pos x="57" y="35"/>
                </a:cxn>
                <a:cxn ang="0">
                  <a:pos x="53" y="50"/>
                </a:cxn>
                <a:cxn ang="0">
                  <a:pos x="53" y="50"/>
                </a:cxn>
                <a:cxn ang="0">
                  <a:pos x="40" y="78"/>
                </a:cxn>
                <a:cxn ang="0">
                  <a:pos x="29" y="104"/>
                </a:cxn>
                <a:cxn ang="0">
                  <a:pos x="29" y="104"/>
                </a:cxn>
                <a:cxn ang="0">
                  <a:pos x="26" y="110"/>
                </a:cxn>
                <a:cxn ang="0">
                  <a:pos x="21" y="116"/>
                </a:cxn>
                <a:cxn ang="0">
                  <a:pos x="10" y="130"/>
                </a:cxn>
                <a:cxn ang="0">
                  <a:pos x="6" y="137"/>
                </a:cxn>
                <a:cxn ang="0">
                  <a:pos x="2" y="145"/>
                </a:cxn>
                <a:cxn ang="0">
                  <a:pos x="0" y="152"/>
                </a:cxn>
                <a:cxn ang="0">
                  <a:pos x="0" y="155"/>
                </a:cxn>
                <a:cxn ang="0">
                  <a:pos x="1" y="158"/>
                </a:cxn>
                <a:cxn ang="0">
                  <a:pos x="1" y="158"/>
                </a:cxn>
                <a:cxn ang="0">
                  <a:pos x="2" y="159"/>
                </a:cxn>
                <a:cxn ang="0">
                  <a:pos x="4" y="160"/>
                </a:cxn>
                <a:cxn ang="0">
                  <a:pos x="7" y="160"/>
                </a:cxn>
                <a:cxn ang="0">
                  <a:pos x="9" y="160"/>
                </a:cxn>
                <a:cxn ang="0">
                  <a:pos x="10" y="159"/>
                </a:cxn>
                <a:cxn ang="0">
                  <a:pos x="10" y="157"/>
                </a:cxn>
                <a:cxn ang="0">
                  <a:pos x="10" y="155"/>
                </a:cxn>
                <a:cxn ang="0">
                  <a:pos x="10" y="155"/>
                </a:cxn>
                <a:cxn ang="0">
                  <a:pos x="10" y="152"/>
                </a:cxn>
                <a:cxn ang="0">
                  <a:pos x="11" y="149"/>
                </a:cxn>
                <a:cxn ang="0">
                  <a:pos x="16" y="141"/>
                </a:cxn>
                <a:cxn ang="0">
                  <a:pos x="22" y="133"/>
                </a:cxn>
                <a:cxn ang="0">
                  <a:pos x="26" y="128"/>
                </a:cxn>
                <a:cxn ang="0">
                  <a:pos x="26" y="128"/>
                </a:cxn>
                <a:cxn ang="0">
                  <a:pos x="32" y="120"/>
                </a:cxn>
                <a:cxn ang="0">
                  <a:pos x="36" y="111"/>
                </a:cxn>
                <a:cxn ang="0">
                  <a:pos x="45" y="92"/>
                </a:cxn>
                <a:cxn ang="0">
                  <a:pos x="45" y="92"/>
                </a:cxn>
                <a:cxn ang="0">
                  <a:pos x="56" y="65"/>
                </a:cxn>
                <a:cxn ang="0">
                  <a:pos x="67" y="39"/>
                </a:cxn>
                <a:cxn ang="0">
                  <a:pos x="67" y="39"/>
                </a:cxn>
                <a:cxn ang="0">
                  <a:pos x="70" y="31"/>
                </a:cxn>
                <a:cxn ang="0">
                  <a:pos x="74" y="23"/>
                </a:cxn>
                <a:cxn ang="0">
                  <a:pos x="79" y="15"/>
                </a:cxn>
                <a:cxn ang="0">
                  <a:pos x="82" y="6"/>
                </a:cxn>
                <a:cxn ang="0">
                  <a:pos x="82" y="6"/>
                </a:cxn>
                <a:cxn ang="0">
                  <a:pos x="82" y="4"/>
                </a:cxn>
                <a:cxn ang="0">
                  <a:pos x="81" y="2"/>
                </a:cxn>
                <a:cxn ang="0">
                  <a:pos x="78" y="0"/>
                </a:cxn>
                <a:cxn ang="0">
                  <a:pos x="75" y="0"/>
                </a:cxn>
                <a:cxn ang="0">
                  <a:pos x="74" y="0"/>
                </a:cxn>
                <a:cxn ang="0">
                  <a:pos x="73" y="1"/>
                </a:cxn>
                <a:cxn ang="0">
                  <a:pos x="72" y="3"/>
                </a:cxn>
                <a:cxn ang="0">
                  <a:pos x="72" y="3"/>
                </a:cxn>
              </a:cxnLst>
              <a:rect l="0" t="0" r="r" b="b"/>
              <a:pathLst>
                <a:path w="82" h="160">
                  <a:moveTo>
                    <a:pt x="72" y="3"/>
                  </a:moveTo>
                  <a:lnTo>
                    <a:pt x="72" y="3"/>
                  </a:lnTo>
                  <a:lnTo>
                    <a:pt x="70" y="8"/>
                  </a:lnTo>
                  <a:lnTo>
                    <a:pt x="68" y="12"/>
                  </a:lnTo>
                  <a:lnTo>
                    <a:pt x="63" y="22"/>
                  </a:lnTo>
                  <a:lnTo>
                    <a:pt x="63" y="22"/>
                  </a:lnTo>
                  <a:lnTo>
                    <a:pt x="60" y="28"/>
                  </a:lnTo>
                  <a:lnTo>
                    <a:pt x="57" y="35"/>
                  </a:lnTo>
                  <a:lnTo>
                    <a:pt x="53" y="50"/>
                  </a:lnTo>
                  <a:lnTo>
                    <a:pt x="53" y="50"/>
                  </a:lnTo>
                  <a:lnTo>
                    <a:pt x="40" y="78"/>
                  </a:lnTo>
                  <a:lnTo>
                    <a:pt x="29" y="104"/>
                  </a:lnTo>
                  <a:lnTo>
                    <a:pt x="29" y="104"/>
                  </a:lnTo>
                  <a:lnTo>
                    <a:pt x="26" y="110"/>
                  </a:lnTo>
                  <a:lnTo>
                    <a:pt x="21" y="116"/>
                  </a:lnTo>
                  <a:lnTo>
                    <a:pt x="10" y="130"/>
                  </a:lnTo>
                  <a:lnTo>
                    <a:pt x="6" y="137"/>
                  </a:lnTo>
                  <a:lnTo>
                    <a:pt x="2" y="145"/>
                  </a:lnTo>
                  <a:lnTo>
                    <a:pt x="0" y="152"/>
                  </a:lnTo>
                  <a:lnTo>
                    <a:pt x="0" y="155"/>
                  </a:lnTo>
                  <a:lnTo>
                    <a:pt x="1" y="158"/>
                  </a:lnTo>
                  <a:lnTo>
                    <a:pt x="1" y="158"/>
                  </a:lnTo>
                  <a:lnTo>
                    <a:pt x="2" y="159"/>
                  </a:lnTo>
                  <a:lnTo>
                    <a:pt x="4" y="160"/>
                  </a:lnTo>
                  <a:lnTo>
                    <a:pt x="7" y="160"/>
                  </a:lnTo>
                  <a:lnTo>
                    <a:pt x="9" y="160"/>
                  </a:lnTo>
                  <a:lnTo>
                    <a:pt x="10" y="159"/>
                  </a:lnTo>
                  <a:lnTo>
                    <a:pt x="10" y="157"/>
                  </a:lnTo>
                  <a:lnTo>
                    <a:pt x="10" y="155"/>
                  </a:lnTo>
                  <a:lnTo>
                    <a:pt x="10" y="155"/>
                  </a:lnTo>
                  <a:lnTo>
                    <a:pt x="10" y="152"/>
                  </a:lnTo>
                  <a:lnTo>
                    <a:pt x="11" y="149"/>
                  </a:lnTo>
                  <a:lnTo>
                    <a:pt x="16" y="141"/>
                  </a:lnTo>
                  <a:lnTo>
                    <a:pt x="22" y="133"/>
                  </a:lnTo>
                  <a:lnTo>
                    <a:pt x="26" y="128"/>
                  </a:lnTo>
                  <a:lnTo>
                    <a:pt x="26" y="128"/>
                  </a:lnTo>
                  <a:lnTo>
                    <a:pt x="32" y="120"/>
                  </a:lnTo>
                  <a:lnTo>
                    <a:pt x="36" y="111"/>
                  </a:lnTo>
                  <a:lnTo>
                    <a:pt x="45" y="92"/>
                  </a:lnTo>
                  <a:lnTo>
                    <a:pt x="45" y="92"/>
                  </a:lnTo>
                  <a:lnTo>
                    <a:pt x="56" y="65"/>
                  </a:lnTo>
                  <a:lnTo>
                    <a:pt x="67" y="39"/>
                  </a:lnTo>
                  <a:lnTo>
                    <a:pt x="67" y="39"/>
                  </a:lnTo>
                  <a:lnTo>
                    <a:pt x="70" y="31"/>
                  </a:lnTo>
                  <a:lnTo>
                    <a:pt x="74" y="23"/>
                  </a:lnTo>
                  <a:lnTo>
                    <a:pt x="79" y="15"/>
                  </a:lnTo>
                  <a:lnTo>
                    <a:pt x="82" y="6"/>
                  </a:lnTo>
                  <a:lnTo>
                    <a:pt x="82" y="6"/>
                  </a:lnTo>
                  <a:lnTo>
                    <a:pt x="82" y="4"/>
                  </a:lnTo>
                  <a:lnTo>
                    <a:pt x="81" y="2"/>
                  </a:lnTo>
                  <a:lnTo>
                    <a:pt x="78" y="0"/>
                  </a:lnTo>
                  <a:lnTo>
                    <a:pt x="75" y="0"/>
                  </a:lnTo>
                  <a:lnTo>
                    <a:pt x="74" y="0"/>
                  </a:lnTo>
                  <a:lnTo>
                    <a:pt x="73" y="1"/>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1" name="chenying0907 765"/>
            <p:cNvSpPr>
              <a:spLocks/>
            </p:cNvSpPr>
            <p:nvPr/>
          </p:nvSpPr>
          <p:spPr bwMode="auto">
            <a:xfrm>
              <a:off x="6326188" y="4589463"/>
              <a:ext cx="52388" cy="79375"/>
            </a:xfrm>
            <a:custGeom>
              <a:avLst/>
              <a:gdLst/>
              <a:ahLst/>
              <a:cxnLst>
                <a:cxn ang="0">
                  <a:pos x="92" y="0"/>
                </a:cxn>
                <a:cxn ang="0">
                  <a:pos x="92" y="0"/>
                </a:cxn>
                <a:cxn ang="0">
                  <a:pos x="84" y="5"/>
                </a:cxn>
                <a:cxn ang="0">
                  <a:pos x="77" y="12"/>
                </a:cxn>
                <a:cxn ang="0">
                  <a:pos x="71" y="19"/>
                </a:cxn>
                <a:cxn ang="0">
                  <a:pos x="66" y="26"/>
                </a:cxn>
                <a:cxn ang="0">
                  <a:pos x="55" y="44"/>
                </a:cxn>
                <a:cxn ang="0">
                  <a:pos x="46" y="61"/>
                </a:cxn>
                <a:cxn ang="0">
                  <a:pos x="46" y="61"/>
                </a:cxn>
                <a:cxn ang="0">
                  <a:pos x="41" y="71"/>
                </a:cxn>
                <a:cxn ang="0">
                  <a:pos x="34" y="80"/>
                </a:cxn>
                <a:cxn ang="0">
                  <a:pos x="19" y="101"/>
                </a:cxn>
                <a:cxn ang="0">
                  <a:pos x="13" y="112"/>
                </a:cxn>
                <a:cxn ang="0">
                  <a:pos x="7" y="123"/>
                </a:cxn>
                <a:cxn ang="0">
                  <a:pos x="3" y="134"/>
                </a:cxn>
                <a:cxn ang="0">
                  <a:pos x="0" y="145"/>
                </a:cxn>
                <a:cxn ang="0">
                  <a:pos x="0" y="145"/>
                </a:cxn>
                <a:cxn ang="0">
                  <a:pos x="0" y="147"/>
                </a:cxn>
                <a:cxn ang="0">
                  <a:pos x="1" y="149"/>
                </a:cxn>
                <a:cxn ang="0">
                  <a:pos x="3" y="150"/>
                </a:cxn>
                <a:cxn ang="0">
                  <a:pos x="5" y="151"/>
                </a:cxn>
                <a:cxn ang="0">
                  <a:pos x="7" y="150"/>
                </a:cxn>
                <a:cxn ang="0">
                  <a:pos x="8" y="149"/>
                </a:cxn>
                <a:cxn ang="0">
                  <a:pos x="9" y="147"/>
                </a:cxn>
                <a:cxn ang="0">
                  <a:pos x="9" y="147"/>
                </a:cxn>
                <a:cxn ang="0">
                  <a:pos x="11" y="138"/>
                </a:cxn>
                <a:cxn ang="0">
                  <a:pos x="15" y="130"/>
                </a:cxn>
                <a:cxn ang="0">
                  <a:pos x="19" y="120"/>
                </a:cxn>
                <a:cxn ang="0">
                  <a:pos x="24" y="112"/>
                </a:cxn>
                <a:cxn ang="0">
                  <a:pos x="36" y="96"/>
                </a:cxn>
                <a:cxn ang="0">
                  <a:pos x="47" y="80"/>
                </a:cxn>
                <a:cxn ang="0">
                  <a:pos x="47" y="80"/>
                </a:cxn>
                <a:cxn ang="0">
                  <a:pos x="57" y="61"/>
                </a:cxn>
                <a:cxn ang="0">
                  <a:pos x="68" y="41"/>
                </a:cxn>
                <a:cxn ang="0">
                  <a:pos x="74" y="31"/>
                </a:cxn>
                <a:cxn ang="0">
                  <a:pos x="80" y="22"/>
                </a:cxn>
                <a:cxn ang="0">
                  <a:pos x="87" y="14"/>
                </a:cxn>
                <a:cxn ang="0">
                  <a:pos x="97" y="8"/>
                </a:cxn>
                <a:cxn ang="0">
                  <a:pos x="97" y="8"/>
                </a:cxn>
                <a:cxn ang="0">
                  <a:pos x="98" y="7"/>
                </a:cxn>
                <a:cxn ang="0">
                  <a:pos x="99" y="5"/>
                </a:cxn>
                <a:cxn ang="0">
                  <a:pos x="99" y="4"/>
                </a:cxn>
                <a:cxn ang="0">
                  <a:pos x="98" y="2"/>
                </a:cxn>
                <a:cxn ang="0">
                  <a:pos x="97" y="1"/>
                </a:cxn>
                <a:cxn ang="0">
                  <a:pos x="96" y="0"/>
                </a:cxn>
                <a:cxn ang="0">
                  <a:pos x="94" y="0"/>
                </a:cxn>
                <a:cxn ang="0">
                  <a:pos x="92" y="0"/>
                </a:cxn>
                <a:cxn ang="0">
                  <a:pos x="92" y="0"/>
                </a:cxn>
              </a:cxnLst>
              <a:rect l="0" t="0" r="r" b="b"/>
              <a:pathLst>
                <a:path w="99" h="151">
                  <a:moveTo>
                    <a:pt x="92" y="0"/>
                  </a:moveTo>
                  <a:lnTo>
                    <a:pt x="92" y="0"/>
                  </a:lnTo>
                  <a:lnTo>
                    <a:pt x="84" y="5"/>
                  </a:lnTo>
                  <a:lnTo>
                    <a:pt x="77" y="12"/>
                  </a:lnTo>
                  <a:lnTo>
                    <a:pt x="71" y="19"/>
                  </a:lnTo>
                  <a:lnTo>
                    <a:pt x="66" y="26"/>
                  </a:lnTo>
                  <a:lnTo>
                    <a:pt x="55" y="44"/>
                  </a:lnTo>
                  <a:lnTo>
                    <a:pt x="46" y="61"/>
                  </a:lnTo>
                  <a:lnTo>
                    <a:pt x="46" y="61"/>
                  </a:lnTo>
                  <a:lnTo>
                    <a:pt x="41" y="71"/>
                  </a:lnTo>
                  <a:lnTo>
                    <a:pt x="34" y="80"/>
                  </a:lnTo>
                  <a:lnTo>
                    <a:pt x="19" y="101"/>
                  </a:lnTo>
                  <a:lnTo>
                    <a:pt x="13" y="112"/>
                  </a:lnTo>
                  <a:lnTo>
                    <a:pt x="7" y="123"/>
                  </a:lnTo>
                  <a:lnTo>
                    <a:pt x="3" y="134"/>
                  </a:lnTo>
                  <a:lnTo>
                    <a:pt x="0" y="145"/>
                  </a:lnTo>
                  <a:lnTo>
                    <a:pt x="0" y="145"/>
                  </a:lnTo>
                  <a:lnTo>
                    <a:pt x="0" y="147"/>
                  </a:lnTo>
                  <a:lnTo>
                    <a:pt x="1" y="149"/>
                  </a:lnTo>
                  <a:lnTo>
                    <a:pt x="3" y="150"/>
                  </a:lnTo>
                  <a:lnTo>
                    <a:pt x="5" y="151"/>
                  </a:lnTo>
                  <a:lnTo>
                    <a:pt x="7" y="150"/>
                  </a:lnTo>
                  <a:lnTo>
                    <a:pt x="8" y="149"/>
                  </a:lnTo>
                  <a:lnTo>
                    <a:pt x="9" y="147"/>
                  </a:lnTo>
                  <a:lnTo>
                    <a:pt x="9" y="147"/>
                  </a:lnTo>
                  <a:lnTo>
                    <a:pt x="11" y="138"/>
                  </a:lnTo>
                  <a:lnTo>
                    <a:pt x="15" y="130"/>
                  </a:lnTo>
                  <a:lnTo>
                    <a:pt x="19" y="120"/>
                  </a:lnTo>
                  <a:lnTo>
                    <a:pt x="24" y="112"/>
                  </a:lnTo>
                  <a:lnTo>
                    <a:pt x="36" y="96"/>
                  </a:lnTo>
                  <a:lnTo>
                    <a:pt x="47" y="80"/>
                  </a:lnTo>
                  <a:lnTo>
                    <a:pt x="47" y="80"/>
                  </a:lnTo>
                  <a:lnTo>
                    <a:pt x="57" y="61"/>
                  </a:lnTo>
                  <a:lnTo>
                    <a:pt x="68" y="41"/>
                  </a:lnTo>
                  <a:lnTo>
                    <a:pt x="74" y="31"/>
                  </a:lnTo>
                  <a:lnTo>
                    <a:pt x="80" y="22"/>
                  </a:lnTo>
                  <a:lnTo>
                    <a:pt x="87" y="14"/>
                  </a:lnTo>
                  <a:lnTo>
                    <a:pt x="97" y="8"/>
                  </a:lnTo>
                  <a:lnTo>
                    <a:pt x="97" y="8"/>
                  </a:lnTo>
                  <a:lnTo>
                    <a:pt x="98" y="7"/>
                  </a:lnTo>
                  <a:lnTo>
                    <a:pt x="99" y="5"/>
                  </a:lnTo>
                  <a:lnTo>
                    <a:pt x="99" y="4"/>
                  </a:lnTo>
                  <a:lnTo>
                    <a:pt x="98" y="2"/>
                  </a:lnTo>
                  <a:lnTo>
                    <a:pt x="97" y="1"/>
                  </a:lnTo>
                  <a:lnTo>
                    <a:pt x="96" y="0"/>
                  </a:lnTo>
                  <a:lnTo>
                    <a:pt x="94" y="0"/>
                  </a:lnTo>
                  <a:lnTo>
                    <a:pt x="92" y="0"/>
                  </a:lnTo>
                  <a:lnTo>
                    <a:pt x="9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2" name="chenying0907 766"/>
            <p:cNvSpPr>
              <a:spLocks/>
            </p:cNvSpPr>
            <p:nvPr/>
          </p:nvSpPr>
          <p:spPr bwMode="auto">
            <a:xfrm>
              <a:off x="6343651" y="4524375"/>
              <a:ext cx="141288" cy="182563"/>
            </a:xfrm>
            <a:custGeom>
              <a:avLst/>
              <a:gdLst/>
              <a:ahLst/>
              <a:cxnLst>
                <a:cxn ang="0">
                  <a:pos x="264" y="1"/>
                </a:cxn>
                <a:cxn ang="0">
                  <a:pos x="264" y="1"/>
                </a:cxn>
                <a:cxn ang="0">
                  <a:pos x="255" y="4"/>
                </a:cxn>
                <a:cxn ang="0">
                  <a:pos x="248" y="9"/>
                </a:cxn>
                <a:cxn ang="0">
                  <a:pos x="240" y="15"/>
                </a:cxn>
                <a:cxn ang="0">
                  <a:pos x="234" y="22"/>
                </a:cxn>
                <a:cxn ang="0">
                  <a:pos x="224" y="37"/>
                </a:cxn>
                <a:cxn ang="0">
                  <a:pos x="212" y="52"/>
                </a:cxn>
                <a:cxn ang="0">
                  <a:pos x="212" y="52"/>
                </a:cxn>
                <a:cxn ang="0">
                  <a:pos x="195" y="76"/>
                </a:cxn>
                <a:cxn ang="0">
                  <a:pos x="178" y="100"/>
                </a:cxn>
                <a:cxn ang="0">
                  <a:pos x="144" y="148"/>
                </a:cxn>
                <a:cxn ang="0">
                  <a:pos x="144" y="148"/>
                </a:cxn>
                <a:cxn ang="0">
                  <a:pos x="126" y="173"/>
                </a:cxn>
                <a:cxn ang="0">
                  <a:pos x="105" y="197"/>
                </a:cxn>
                <a:cxn ang="0">
                  <a:pos x="65" y="243"/>
                </a:cxn>
                <a:cxn ang="0">
                  <a:pos x="65" y="243"/>
                </a:cxn>
                <a:cxn ang="0">
                  <a:pos x="55" y="255"/>
                </a:cxn>
                <a:cxn ang="0">
                  <a:pos x="47" y="266"/>
                </a:cxn>
                <a:cxn ang="0">
                  <a:pos x="31" y="290"/>
                </a:cxn>
                <a:cxn ang="0">
                  <a:pos x="0" y="339"/>
                </a:cxn>
                <a:cxn ang="0">
                  <a:pos x="0" y="339"/>
                </a:cxn>
                <a:cxn ang="0">
                  <a:pos x="0" y="341"/>
                </a:cxn>
                <a:cxn ang="0">
                  <a:pos x="0" y="343"/>
                </a:cxn>
                <a:cxn ang="0">
                  <a:pos x="1" y="345"/>
                </a:cxn>
                <a:cxn ang="0">
                  <a:pos x="2" y="346"/>
                </a:cxn>
                <a:cxn ang="0">
                  <a:pos x="4" y="346"/>
                </a:cxn>
                <a:cxn ang="0">
                  <a:pos x="5" y="346"/>
                </a:cxn>
                <a:cxn ang="0">
                  <a:pos x="7" y="346"/>
                </a:cxn>
                <a:cxn ang="0">
                  <a:pos x="8" y="344"/>
                </a:cxn>
                <a:cxn ang="0">
                  <a:pos x="8" y="344"/>
                </a:cxn>
                <a:cxn ang="0">
                  <a:pos x="36" y="299"/>
                </a:cxn>
                <a:cxn ang="0">
                  <a:pos x="50" y="278"/>
                </a:cxn>
                <a:cxn ang="0">
                  <a:pos x="66" y="257"/>
                </a:cxn>
                <a:cxn ang="0">
                  <a:pos x="66" y="257"/>
                </a:cxn>
                <a:cxn ang="0">
                  <a:pos x="83" y="236"/>
                </a:cxn>
                <a:cxn ang="0">
                  <a:pos x="102" y="216"/>
                </a:cxn>
                <a:cxn ang="0">
                  <a:pos x="119" y="195"/>
                </a:cxn>
                <a:cxn ang="0">
                  <a:pos x="137" y="174"/>
                </a:cxn>
                <a:cxn ang="0">
                  <a:pos x="137" y="174"/>
                </a:cxn>
                <a:cxn ang="0">
                  <a:pos x="153" y="155"/>
                </a:cxn>
                <a:cxn ang="0">
                  <a:pos x="167" y="133"/>
                </a:cxn>
                <a:cxn ang="0">
                  <a:pos x="196" y="92"/>
                </a:cxn>
                <a:cxn ang="0">
                  <a:pos x="196" y="92"/>
                </a:cxn>
                <a:cxn ang="0">
                  <a:pos x="211" y="71"/>
                </a:cxn>
                <a:cxn ang="0">
                  <a:pos x="226" y="50"/>
                </a:cxn>
                <a:cxn ang="0">
                  <a:pos x="226" y="50"/>
                </a:cxn>
                <a:cxn ang="0">
                  <a:pos x="234" y="38"/>
                </a:cxn>
                <a:cxn ang="0">
                  <a:pos x="243" y="26"/>
                </a:cxn>
                <a:cxn ang="0">
                  <a:pos x="248" y="21"/>
                </a:cxn>
                <a:cxn ang="0">
                  <a:pos x="254" y="16"/>
                </a:cxn>
                <a:cxn ang="0">
                  <a:pos x="259" y="12"/>
                </a:cxn>
                <a:cxn ang="0">
                  <a:pos x="266" y="9"/>
                </a:cxn>
                <a:cxn ang="0">
                  <a:pos x="266" y="9"/>
                </a:cxn>
                <a:cxn ang="0">
                  <a:pos x="268" y="8"/>
                </a:cxn>
                <a:cxn ang="0">
                  <a:pos x="269" y="7"/>
                </a:cxn>
                <a:cxn ang="0">
                  <a:pos x="269" y="5"/>
                </a:cxn>
                <a:cxn ang="0">
                  <a:pos x="269" y="4"/>
                </a:cxn>
                <a:cxn ang="0">
                  <a:pos x="268" y="2"/>
                </a:cxn>
                <a:cxn ang="0">
                  <a:pos x="267" y="1"/>
                </a:cxn>
                <a:cxn ang="0">
                  <a:pos x="265" y="0"/>
                </a:cxn>
                <a:cxn ang="0">
                  <a:pos x="264" y="1"/>
                </a:cxn>
                <a:cxn ang="0">
                  <a:pos x="264" y="1"/>
                </a:cxn>
              </a:cxnLst>
              <a:rect l="0" t="0" r="r" b="b"/>
              <a:pathLst>
                <a:path w="269" h="346">
                  <a:moveTo>
                    <a:pt x="264" y="1"/>
                  </a:moveTo>
                  <a:lnTo>
                    <a:pt x="264" y="1"/>
                  </a:lnTo>
                  <a:lnTo>
                    <a:pt x="255" y="4"/>
                  </a:lnTo>
                  <a:lnTo>
                    <a:pt x="248" y="9"/>
                  </a:lnTo>
                  <a:lnTo>
                    <a:pt x="240" y="15"/>
                  </a:lnTo>
                  <a:lnTo>
                    <a:pt x="234" y="22"/>
                  </a:lnTo>
                  <a:lnTo>
                    <a:pt x="224" y="37"/>
                  </a:lnTo>
                  <a:lnTo>
                    <a:pt x="212" y="52"/>
                  </a:lnTo>
                  <a:lnTo>
                    <a:pt x="212" y="52"/>
                  </a:lnTo>
                  <a:lnTo>
                    <a:pt x="195" y="76"/>
                  </a:lnTo>
                  <a:lnTo>
                    <a:pt x="178" y="100"/>
                  </a:lnTo>
                  <a:lnTo>
                    <a:pt x="144" y="148"/>
                  </a:lnTo>
                  <a:lnTo>
                    <a:pt x="144" y="148"/>
                  </a:lnTo>
                  <a:lnTo>
                    <a:pt x="126" y="173"/>
                  </a:lnTo>
                  <a:lnTo>
                    <a:pt x="105" y="197"/>
                  </a:lnTo>
                  <a:lnTo>
                    <a:pt x="65" y="243"/>
                  </a:lnTo>
                  <a:lnTo>
                    <a:pt x="65" y="243"/>
                  </a:lnTo>
                  <a:lnTo>
                    <a:pt x="55" y="255"/>
                  </a:lnTo>
                  <a:lnTo>
                    <a:pt x="47" y="266"/>
                  </a:lnTo>
                  <a:lnTo>
                    <a:pt x="31" y="290"/>
                  </a:lnTo>
                  <a:lnTo>
                    <a:pt x="0" y="339"/>
                  </a:lnTo>
                  <a:lnTo>
                    <a:pt x="0" y="339"/>
                  </a:lnTo>
                  <a:lnTo>
                    <a:pt x="0" y="341"/>
                  </a:lnTo>
                  <a:lnTo>
                    <a:pt x="0" y="343"/>
                  </a:lnTo>
                  <a:lnTo>
                    <a:pt x="1" y="345"/>
                  </a:lnTo>
                  <a:lnTo>
                    <a:pt x="2" y="346"/>
                  </a:lnTo>
                  <a:lnTo>
                    <a:pt x="4" y="346"/>
                  </a:lnTo>
                  <a:lnTo>
                    <a:pt x="5" y="346"/>
                  </a:lnTo>
                  <a:lnTo>
                    <a:pt x="7" y="346"/>
                  </a:lnTo>
                  <a:lnTo>
                    <a:pt x="8" y="344"/>
                  </a:lnTo>
                  <a:lnTo>
                    <a:pt x="8" y="344"/>
                  </a:lnTo>
                  <a:lnTo>
                    <a:pt x="36" y="299"/>
                  </a:lnTo>
                  <a:lnTo>
                    <a:pt x="50" y="278"/>
                  </a:lnTo>
                  <a:lnTo>
                    <a:pt x="66" y="257"/>
                  </a:lnTo>
                  <a:lnTo>
                    <a:pt x="66" y="257"/>
                  </a:lnTo>
                  <a:lnTo>
                    <a:pt x="83" y="236"/>
                  </a:lnTo>
                  <a:lnTo>
                    <a:pt x="102" y="216"/>
                  </a:lnTo>
                  <a:lnTo>
                    <a:pt x="119" y="195"/>
                  </a:lnTo>
                  <a:lnTo>
                    <a:pt x="137" y="174"/>
                  </a:lnTo>
                  <a:lnTo>
                    <a:pt x="137" y="174"/>
                  </a:lnTo>
                  <a:lnTo>
                    <a:pt x="153" y="155"/>
                  </a:lnTo>
                  <a:lnTo>
                    <a:pt x="167" y="133"/>
                  </a:lnTo>
                  <a:lnTo>
                    <a:pt x="196" y="92"/>
                  </a:lnTo>
                  <a:lnTo>
                    <a:pt x="196" y="92"/>
                  </a:lnTo>
                  <a:lnTo>
                    <a:pt x="211" y="71"/>
                  </a:lnTo>
                  <a:lnTo>
                    <a:pt x="226" y="50"/>
                  </a:lnTo>
                  <a:lnTo>
                    <a:pt x="226" y="50"/>
                  </a:lnTo>
                  <a:lnTo>
                    <a:pt x="234" y="38"/>
                  </a:lnTo>
                  <a:lnTo>
                    <a:pt x="243" y="26"/>
                  </a:lnTo>
                  <a:lnTo>
                    <a:pt x="248" y="21"/>
                  </a:lnTo>
                  <a:lnTo>
                    <a:pt x="254" y="16"/>
                  </a:lnTo>
                  <a:lnTo>
                    <a:pt x="259" y="12"/>
                  </a:lnTo>
                  <a:lnTo>
                    <a:pt x="266" y="9"/>
                  </a:lnTo>
                  <a:lnTo>
                    <a:pt x="266" y="9"/>
                  </a:lnTo>
                  <a:lnTo>
                    <a:pt x="268" y="8"/>
                  </a:lnTo>
                  <a:lnTo>
                    <a:pt x="269" y="7"/>
                  </a:lnTo>
                  <a:lnTo>
                    <a:pt x="269" y="5"/>
                  </a:lnTo>
                  <a:lnTo>
                    <a:pt x="269" y="4"/>
                  </a:lnTo>
                  <a:lnTo>
                    <a:pt x="268" y="2"/>
                  </a:lnTo>
                  <a:lnTo>
                    <a:pt x="267" y="1"/>
                  </a:lnTo>
                  <a:lnTo>
                    <a:pt x="265" y="0"/>
                  </a:lnTo>
                  <a:lnTo>
                    <a:pt x="264" y="1"/>
                  </a:lnTo>
                  <a:lnTo>
                    <a:pt x="2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3" name="chenying0907 767"/>
            <p:cNvSpPr>
              <a:spLocks/>
            </p:cNvSpPr>
            <p:nvPr/>
          </p:nvSpPr>
          <p:spPr bwMode="auto">
            <a:xfrm>
              <a:off x="6357938" y="4556125"/>
              <a:ext cx="130175" cy="168275"/>
            </a:xfrm>
            <a:custGeom>
              <a:avLst/>
              <a:gdLst/>
              <a:ahLst/>
              <a:cxnLst>
                <a:cxn ang="0">
                  <a:pos x="238" y="1"/>
                </a:cxn>
                <a:cxn ang="0">
                  <a:pos x="238" y="1"/>
                </a:cxn>
                <a:cxn ang="0">
                  <a:pos x="224" y="17"/>
                </a:cxn>
                <a:cxn ang="0">
                  <a:pos x="210" y="35"/>
                </a:cxn>
                <a:cxn ang="0">
                  <a:pos x="198" y="52"/>
                </a:cxn>
                <a:cxn ang="0">
                  <a:pos x="185" y="71"/>
                </a:cxn>
                <a:cxn ang="0">
                  <a:pos x="185" y="71"/>
                </a:cxn>
                <a:cxn ang="0">
                  <a:pos x="177" y="83"/>
                </a:cxn>
                <a:cxn ang="0">
                  <a:pos x="169" y="95"/>
                </a:cxn>
                <a:cxn ang="0">
                  <a:pos x="150" y="117"/>
                </a:cxn>
                <a:cxn ang="0">
                  <a:pos x="111" y="161"/>
                </a:cxn>
                <a:cxn ang="0">
                  <a:pos x="111" y="161"/>
                </a:cxn>
                <a:cxn ang="0">
                  <a:pos x="79" y="196"/>
                </a:cxn>
                <a:cxn ang="0">
                  <a:pos x="64" y="213"/>
                </a:cxn>
                <a:cxn ang="0">
                  <a:pos x="48" y="231"/>
                </a:cxn>
                <a:cxn ang="0">
                  <a:pos x="34" y="250"/>
                </a:cxn>
                <a:cxn ang="0">
                  <a:pos x="20" y="269"/>
                </a:cxn>
                <a:cxn ang="0">
                  <a:pos x="14" y="280"/>
                </a:cxn>
                <a:cxn ang="0">
                  <a:pos x="9" y="290"/>
                </a:cxn>
                <a:cxn ang="0">
                  <a:pos x="4" y="300"/>
                </a:cxn>
                <a:cxn ang="0">
                  <a:pos x="0" y="312"/>
                </a:cxn>
                <a:cxn ang="0">
                  <a:pos x="0" y="312"/>
                </a:cxn>
                <a:cxn ang="0">
                  <a:pos x="0" y="314"/>
                </a:cxn>
                <a:cxn ang="0">
                  <a:pos x="1" y="315"/>
                </a:cxn>
                <a:cxn ang="0">
                  <a:pos x="2" y="317"/>
                </a:cxn>
                <a:cxn ang="0">
                  <a:pos x="3" y="317"/>
                </a:cxn>
                <a:cxn ang="0">
                  <a:pos x="5" y="317"/>
                </a:cxn>
                <a:cxn ang="0">
                  <a:pos x="7" y="317"/>
                </a:cxn>
                <a:cxn ang="0">
                  <a:pos x="8" y="316"/>
                </a:cxn>
                <a:cxn ang="0">
                  <a:pos x="9" y="314"/>
                </a:cxn>
                <a:cxn ang="0">
                  <a:pos x="9" y="314"/>
                </a:cxn>
                <a:cxn ang="0">
                  <a:pos x="13" y="302"/>
                </a:cxn>
                <a:cxn ang="0">
                  <a:pos x="18" y="291"/>
                </a:cxn>
                <a:cxn ang="0">
                  <a:pos x="24" y="281"/>
                </a:cxn>
                <a:cxn ang="0">
                  <a:pos x="31" y="269"/>
                </a:cxn>
                <a:cxn ang="0">
                  <a:pos x="45" y="249"/>
                </a:cxn>
                <a:cxn ang="0">
                  <a:pos x="60" y="229"/>
                </a:cxn>
                <a:cxn ang="0">
                  <a:pos x="78" y="210"/>
                </a:cxn>
                <a:cxn ang="0">
                  <a:pos x="95" y="192"/>
                </a:cxn>
                <a:cxn ang="0">
                  <a:pos x="129" y="156"/>
                </a:cxn>
                <a:cxn ang="0">
                  <a:pos x="129" y="156"/>
                </a:cxn>
                <a:cxn ang="0">
                  <a:pos x="157" y="123"/>
                </a:cxn>
                <a:cxn ang="0">
                  <a:pos x="171" y="106"/>
                </a:cxn>
                <a:cxn ang="0">
                  <a:pos x="184" y="89"/>
                </a:cxn>
                <a:cxn ang="0">
                  <a:pos x="184" y="89"/>
                </a:cxn>
                <a:cxn ang="0">
                  <a:pos x="199" y="69"/>
                </a:cxn>
                <a:cxn ang="0">
                  <a:pos x="213" y="48"/>
                </a:cxn>
                <a:cxn ang="0">
                  <a:pos x="229" y="28"/>
                </a:cxn>
                <a:cxn ang="0">
                  <a:pos x="236" y="17"/>
                </a:cxn>
                <a:cxn ang="0">
                  <a:pos x="245" y="8"/>
                </a:cxn>
                <a:cxn ang="0">
                  <a:pos x="245" y="8"/>
                </a:cxn>
                <a:cxn ang="0">
                  <a:pos x="246" y="6"/>
                </a:cxn>
                <a:cxn ang="0">
                  <a:pos x="246" y="5"/>
                </a:cxn>
                <a:cxn ang="0">
                  <a:pos x="245" y="3"/>
                </a:cxn>
                <a:cxn ang="0">
                  <a:pos x="244" y="1"/>
                </a:cxn>
                <a:cxn ang="0">
                  <a:pos x="243" y="1"/>
                </a:cxn>
                <a:cxn ang="0">
                  <a:pos x="241" y="0"/>
                </a:cxn>
                <a:cxn ang="0">
                  <a:pos x="240" y="0"/>
                </a:cxn>
                <a:cxn ang="0">
                  <a:pos x="238" y="1"/>
                </a:cxn>
                <a:cxn ang="0">
                  <a:pos x="238" y="1"/>
                </a:cxn>
              </a:cxnLst>
              <a:rect l="0" t="0" r="r" b="b"/>
              <a:pathLst>
                <a:path w="246" h="317">
                  <a:moveTo>
                    <a:pt x="238" y="1"/>
                  </a:moveTo>
                  <a:lnTo>
                    <a:pt x="238" y="1"/>
                  </a:lnTo>
                  <a:lnTo>
                    <a:pt x="224" y="17"/>
                  </a:lnTo>
                  <a:lnTo>
                    <a:pt x="210" y="35"/>
                  </a:lnTo>
                  <a:lnTo>
                    <a:pt x="198" y="52"/>
                  </a:lnTo>
                  <a:lnTo>
                    <a:pt x="185" y="71"/>
                  </a:lnTo>
                  <a:lnTo>
                    <a:pt x="185" y="71"/>
                  </a:lnTo>
                  <a:lnTo>
                    <a:pt x="177" y="83"/>
                  </a:lnTo>
                  <a:lnTo>
                    <a:pt x="169" y="95"/>
                  </a:lnTo>
                  <a:lnTo>
                    <a:pt x="150" y="117"/>
                  </a:lnTo>
                  <a:lnTo>
                    <a:pt x="111" y="161"/>
                  </a:lnTo>
                  <a:lnTo>
                    <a:pt x="111" y="161"/>
                  </a:lnTo>
                  <a:lnTo>
                    <a:pt x="79" y="196"/>
                  </a:lnTo>
                  <a:lnTo>
                    <a:pt x="64" y="213"/>
                  </a:lnTo>
                  <a:lnTo>
                    <a:pt x="48" y="231"/>
                  </a:lnTo>
                  <a:lnTo>
                    <a:pt x="34" y="250"/>
                  </a:lnTo>
                  <a:lnTo>
                    <a:pt x="20" y="269"/>
                  </a:lnTo>
                  <a:lnTo>
                    <a:pt x="14" y="280"/>
                  </a:lnTo>
                  <a:lnTo>
                    <a:pt x="9" y="290"/>
                  </a:lnTo>
                  <a:lnTo>
                    <a:pt x="4" y="300"/>
                  </a:lnTo>
                  <a:lnTo>
                    <a:pt x="0" y="312"/>
                  </a:lnTo>
                  <a:lnTo>
                    <a:pt x="0" y="312"/>
                  </a:lnTo>
                  <a:lnTo>
                    <a:pt x="0" y="314"/>
                  </a:lnTo>
                  <a:lnTo>
                    <a:pt x="1" y="315"/>
                  </a:lnTo>
                  <a:lnTo>
                    <a:pt x="2" y="317"/>
                  </a:lnTo>
                  <a:lnTo>
                    <a:pt x="3" y="317"/>
                  </a:lnTo>
                  <a:lnTo>
                    <a:pt x="5" y="317"/>
                  </a:lnTo>
                  <a:lnTo>
                    <a:pt x="7" y="317"/>
                  </a:lnTo>
                  <a:lnTo>
                    <a:pt x="8" y="316"/>
                  </a:lnTo>
                  <a:lnTo>
                    <a:pt x="9" y="314"/>
                  </a:lnTo>
                  <a:lnTo>
                    <a:pt x="9" y="314"/>
                  </a:lnTo>
                  <a:lnTo>
                    <a:pt x="13" y="302"/>
                  </a:lnTo>
                  <a:lnTo>
                    <a:pt x="18" y="291"/>
                  </a:lnTo>
                  <a:lnTo>
                    <a:pt x="24" y="281"/>
                  </a:lnTo>
                  <a:lnTo>
                    <a:pt x="31" y="269"/>
                  </a:lnTo>
                  <a:lnTo>
                    <a:pt x="45" y="249"/>
                  </a:lnTo>
                  <a:lnTo>
                    <a:pt x="60" y="229"/>
                  </a:lnTo>
                  <a:lnTo>
                    <a:pt x="78" y="210"/>
                  </a:lnTo>
                  <a:lnTo>
                    <a:pt x="95" y="192"/>
                  </a:lnTo>
                  <a:lnTo>
                    <a:pt x="129" y="156"/>
                  </a:lnTo>
                  <a:lnTo>
                    <a:pt x="129" y="156"/>
                  </a:lnTo>
                  <a:lnTo>
                    <a:pt x="157" y="123"/>
                  </a:lnTo>
                  <a:lnTo>
                    <a:pt x="171" y="106"/>
                  </a:lnTo>
                  <a:lnTo>
                    <a:pt x="184" y="89"/>
                  </a:lnTo>
                  <a:lnTo>
                    <a:pt x="184" y="89"/>
                  </a:lnTo>
                  <a:lnTo>
                    <a:pt x="199" y="69"/>
                  </a:lnTo>
                  <a:lnTo>
                    <a:pt x="213" y="48"/>
                  </a:lnTo>
                  <a:lnTo>
                    <a:pt x="229" y="28"/>
                  </a:lnTo>
                  <a:lnTo>
                    <a:pt x="236" y="17"/>
                  </a:lnTo>
                  <a:lnTo>
                    <a:pt x="245" y="8"/>
                  </a:lnTo>
                  <a:lnTo>
                    <a:pt x="245" y="8"/>
                  </a:lnTo>
                  <a:lnTo>
                    <a:pt x="246" y="6"/>
                  </a:lnTo>
                  <a:lnTo>
                    <a:pt x="246" y="5"/>
                  </a:lnTo>
                  <a:lnTo>
                    <a:pt x="245" y="3"/>
                  </a:lnTo>
                  <a:lnTo>
                    <a:pt x="244" y="1"/>
                  </a:lnTo>
                  <a:lnTo>
                    <a:pt x="243" y="1"/>
                  </a:lnTo>
                  <a:lnTo>
                    <a:pt x="241" y="0"/>
                  </a:lnTo>
                  <a:lnTo>
                    <a:pt x="240" y="0"/>
                  </a:lnTo>
                  <a:lnTo>
                    <a:pt x="238" y="1"/>
                  </a:lnTo>
                  <a:lnTo>
                    <a:pt x="23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4" name="chenying0907 768"/>
            <p:cNvSpPr>
              <a:spLocks/>
            </p:cNvSpPr>
            <p:nvPr/>
          </p:nvSpPr>
          <p:spPr bwMode="auto">
            <a:xfrm>
              <a:off x="6392863" y="4586288"/>
              <a:ext cx="112713" cy="130175"/>
            </a:xfrm>
            <a:custGeom>
              <a:avLst/>
              <a:gdLst/>
              <a:ahLst/>
              <a:cxnLst>
                <a:cxn ang="0">
                  <a:pos x="206" y="1"/>
                </a:cxn>
                <a:cxn ang="0">
                  <a:pos x="206" y="1"/>
                </a:cxn>
                <a:cxn ang="0">
                  <a:pos x="197" y="8"/>
                </a:cxn>
                <a:cxn ang="0">
                  <a:pos x="189" y="15"/>
                </a:cxn>
                <a:cxn ang="0">
                  <a:pos x="180" y="22"/>
                </a:cxn>
                <a:cxn ang="0">
                  <a:pos x="173" y="30"/>
                </a:cxn>
                <a:cxn ang="0">
                  <a:pos x="159" y="49"/>
                </a:cxn>
                <a:cxn ang="0">
                  <a:pos x="145" y="67"/>
                </a:cxn>
                <a:cxn ang="0">
                  <a:pos x="145" y="67"/>
                </a:cxn>
                <a:cxn ang="0">
                  <a:pos x="107" y="115"/>
                </a:cxn>
                <a:cxn ang="0">
                  <a:pos x="87" y="139"/>
                </a:cxn>
                <a:cxn ang="0">
                  <a:pos x="68" y="163"/>
                </a:cxn>
                <a:cxn ang="0">
                  <a:pos x="68" y="163"/>
                </a:cxn>
                <a:cxn ang="0">
                  <a:pos x="53" y="176"/>
                </a:cxn>
                <a:cxn ang="0">
                  <a:pos x="41" y="187"/>
                </a:cxn>
                <a:cxn ang="0">
                  <a:pos x="28" y="201"/>
                </a:cxn>
                <a:cxn ang="0">
                  <a:pos x="15" y="215"/>
                </a:cxn>
                <a:cxn ang="0">
                  <a:pos x="5" y="228"/>
                </a:cxn>
                <a:cxn ang="0">
                  <a:pos x="2" y="234"/>
                </a:cxn>
                <a:cxn ang="0">
                  <a:pos x="0" y="239"/>
                </a:cxn>
                <a:cxn ang="0">
                  <a:pos x="0" y="243"/>
                </a:cxn>
                <a:cxn ang="0">
                  <a:pos x="2" y="246"/>
                </a:cxn>
                <a:cxn ang="0">
                  <a:pos x="2" y="246"/>
                </a:cxn>
                <a:cxn ang="0">
                  <a:pos x="4" y="247"/>
                </a:cxn>
                <a:cxn ang="0">
                  <a:pos x="5" y="247"/>
                </a:cxn>
                <a:cxn ang="0">
                  <a:pos x="7" y="246"/>
                </a:cxn>
                <a:cxn ang="0">
                  <a:pos x="8" y="245"/>
                </a:cxn>
                <a:cxn ang="0">
                  <a:pos x="9" y="244"/>
                </a:cxn>
                <a:cxn ang="0">
                  <a:pos x="10" y="242"/>
                </a:cxn>
                <a:cxn ang="0">
                  <a:pos x="10" y="241"/>
                </a:cxn>
                <a:cxn ang="0">
                  <a:pos x="8" y="239"/>
                </a:cxn>
                <a:cxn ang="0">
                  <a:pos x="8" y="239"/>
                </a:cxn>
                <a:cxn ang="0">
                  <a:pos x="11" y="235"/>
                </a:cxn>
                <a:cxn ang="0">
                  <a:pos x="20" y="226"/>
                </a:cxn>
                <a:cxn ang="0">
                  <a:pos x="47" y="197"/>
                </a:cxn>
                <a:cxn ang="0">
                  <a:pos x="92" y="150"/>
                </a:cxn>
                <a:cxn ang="0">
                  <a:pos x="92" y="150"/>
                </a:cxn>
                <a:cxn ang="0">
                  <a:pos x="107" y="131"/>
                </a:cxn>
                <a:cxn ang="0">
                  <a:pos x="123" y="112"/>
                </a:cxn>
                <a:cxn ang="0">
                  <a:pos x="152" y="73"/>
                </a:cxn>
                <a:cxn ang="0">
                  <a:pos x="152" y="73"/>
                </a:cxn>
                <a:cxn ang="0">
                  <a:pos x="165" y="56"/>
                </a:cxn>
                <a:cxn ang="0">
                  <a:pos x="179" y="39"/>
                </a:cxn>
                <a:cxn ang="0">
                  <a:pos x="187" y="30"/>
                </a:cxn>
                <a:cxn ang="0">
                  <a:pos x="194" y="22"/>
                </a:cxn>
                <a:cxn ang="0">
                  <a:pos x="202" y="15"/>
                </a:cxn>
                <a:cxn ang="0">
                  <a:pos x="211" y="10"/>
                </a:cxn>
                <a:cxn ang="0">
                  <a:pos x="211" y="10"/>
                </a:cxn>
                <a:cxn ang="0">
                  <a:pos x="212" y="8"/>
                </a:cxn>
                <a:cxn ang="0">
                  <a:pos x="213" y="7"/>
                </a:cxn>
                <a:cxn ang="0">
                  <a:pos x="213" y="5"/>
                </a:cxn>
                <a:cxn ang="0">
                  <a:pos x="212" y="4"/>
                </a:cxn>
                <a:cxn ang="0">
                  <a:pos x="211" y="1"/>
                </a:cxn>
                <a:cxn ang="0">
                  <a:pos x="210" y="0"/>
                </a:cxn>
                <a:cxn ang="0">
                  <a:pos x="208" y="0"/>
                </a:cxn>
                <a:cxn ang="0">
                  <a:pos x="206" y="1"/>
                </a:cxn>
                <a:cxn ang="0">
                  <a:pos x="206" y="1"/>
                </a:cxn>
              </a:cxnLst>
              <a:rect l="0" t="0" r="r" b="b"/>
              <a:pathLst>
                <a:path w="213" h="247">
                  <a:moveTo>
                    <a:pt x="206" y="1"/>
                  </a:moveTo>
                  <a:lnTo>
                    <a:pt x="206" y="1"/>
                  </a:lnTo>
                  <a:lnTo>
                    <a:pt x="197" y="8"/>
                  </a:lnTo>
                  <a:lnTo>
                    <a:pt x="189" y="15"/>
                  </a:lnTo>
                  <a:lnTo>
                    <a:pt x="180" y="22"/>
                  </a:lnTo>
                  <a:lnTo>
                    <a:pt x="173" y="30"/>
                  </a:lnTo>
                  <a:lnTo>
                    <a:pt x="159" y="49"/>
                  </a:lnTo>
                  <a:lnTo>
                    <a:pt x="145" y="67"/>
                  </a:lnTo>
                  <a:lnTo>
                    <a:pt x="145" y="67"/>
                  </a:lnTo>
                  <a:lnTo>
                    <a:pt x="107" y="115"/>
                  </a:lnTo>
                  <a:lnTo>
                    <a:pt x="87" y="139"/>
                  </a:lnTo>
                  <a:lnTo>
                    <a:pt x="68" y="163"/>
                  </a:lnTo>
                  <a:lnTo>
                    <a:pt x="68" y="163"/>
                  </a:lnTo>
                  <a:lnTo>
                    <a:pt x="53" y="176"/>
                  </a:lnTo>
                  <a:lnTo>
                    <a:pt x="41" y="187"/>
                  </a:lnTo>
                  <a:lnTo>
                    <a:pt x="28" y="201"/>
                  </a:lnTo>
                  <a:lnTo>
                    <a:pt x="15" y="215"/>
                  </a:lnTo>
                  <a:lnTo>
                    <a:pt x="5" y="228"/>
                  </a:lnTo>
                  <a:lnTo>
                    <a:pt x="2" y="234"/>
                  </a:lnTo>
                  <a:lnTo>
                    <a:pt x="0" y="239"/>
                  </a:lnTo>
                  <a:lnTo>
                    <a:pt x="0" y="243"/>
                  </a:lnTo>
                  <a:lnTo>
                    <a:pt x="2" y="246"/>
                  </a:lnTo>
                  <a:lnTo>
                    <a:pt x="2" y="246"/>
                  </a:lnTo>
                  <a:lnTo>
                    <a:pt x="4" y="247"/>
                  </a:lnTo>
                  <a:lnTo>
                    <a:pt x="5" y="247"/>
                  </a:lnTo>
                  <a:lnTo>
                    <a:pt x="7" y="246"/>
                  </a:lnTo>
                  <a:lnTo>
                    <a:pt x="8" y="245"/>
                  </a:lnTo>
                  <a:lnTo>
                    <a:pt x="9" y="244"/>
                  </a:lnTo>
                  <a:lnTo>
                    <a:pt x="10" y="242"/>
                  </a:lnTo>
                  <a:lnTo>
                    <a:pt x="10" y="241"/>
                  </a:lnTo>
                  <a:lnTo>
                    <a:pt x="8" y="239"/>
                  </a:lnTo>
                  <a:lnTo>
                    <a:pt x="8" y="239"/>
                  </a:lnTo>
                  <a:lnTo>
                    <a:pt x="11" y="235"/>
                  </a:lnTo>
                  <a:lnTo>
                    <a:pt x="20" y="226"/>
                  </a:lnTo>
                  <a:lnTo>
                    <a:pt x="47" y="197"/>
                  </a:lnTo>
                  <a:lnTo>
                    <a:pt x="92" y="150"/>
                  </a:lnTo>
                  <a:lnTo>
                    <a:pt x="92" y="150"/>
                  </a:lnTo>
                  <a:lnTo>
                    <a:pt x="107" y="131"/>
                  </a:lnTo>
                  <a:lnTo>
                    <a:pt x="123" y="112"/>
                  </a:lnTo>
                  <a:lnTo>
                    <a:pt x="152" y="73"/>
                  </a:lnTo>
                  <a:lnTo>
                    <a:pt x="152" y="73"/>
                  </a:lnTo>
                  <a:lnTo>
                    <a:pt x="165" y="56"/>
                  </a:lnTo>
                  <a:lnTo>
                    <a:pt x="179" y="39"/>
                  </a:lnTo>
                  <a:lnTo>
                    <a:pt x="187" y="30"/>
                  </a:lnTo>
                  <a:lnTo>
                    <a:pt x="194" y="22"/>
                  </a:lnTo>
                  <a:lnTo>
                    <a:pt x="202" y="15"/>
                  </a:lnTo>
                  <a:lnTo>
                    <a:pt x="211" y="10"/>
                  </a:lnTo>
                  <a:lnTo>
                    <a:pt x="211" y="10"/>
                  </a:lnTo>
                  <a:lnTo>
                    <a:pt x="212" y="8"/>
                  </a:lnTo>
                  <a:lnTo>
                    <a:pt x="213" y="7"/>
                  </a:lnTo>
                  <a:lnTo>
                    <a:pt x="213" y="5"/>
                  </a:lnTo>
                  <a:lnTo>
                    <a:pt x="212" y="4"/>
                  </a:lnTo>
                  <a:lnTo>
                    <a:pt x="211" y="1"/>
                  </a:lnTo>
                  <a:lnTo>
                    <a:pt x="210" y="0"/>
                  </a:lnTo>
                  <a:lnTo>
                    <a:pt x="208" y="0"/>
                  </a:lnTo>
                  <a:lnTo>
                    <a:pt x="206" y="1"/>
                  </a:lnTo>
                  <a:lnTo>
                    <a:pt x="2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5" name="chenying0907 769"/>
            <p:cNvSpPr>
              <a:spLocks/>
            </p:cNvSpPr>
            <p:nvPr/>
          </p:nvSpPr>
          <p:spPr bwMode="auto">
            <a:xfrm>
              <a:off x="6430963" y="4589463"/>
              <a:ext cx="117475" cy="133350"/>
            </a:xfrm>
            <a:custGeom>
              <a:avLst/>
              <a:gdLst/>
              <a:ahLst/>
              <a:cxnLst>
                <a:cxn ang="0">
                  <a:pos x="215" y="2"/>
                </a:cxn>
                <a:cxn ang="0">
                  <a:pos x="215" y="2"/>
                </a:cxn>
                <a:cxn ang="0">
                  <a:pos x="202" y="18"/>
                </a:cxn>
                <a:cxn ang="0">
                  <a:pos x="189" y="34"/>
                </a:cxn>
                <a:cxn ang="0">
                  <a:pos x="175" y="49"/>
                </a:cxn>
                <a:cxn ang="0">
                  <a:pos x="162" y="65"/>
                </a:cxn>
                <a:cxn ang="0">
                  <a:pos x="134" y="95"/>
                </a:cxn>
                <a:cxn ang="0">
                  <a:pos x="106" y="124"/>
                </a:cxn>
                <a:cxn ang="0">
                  <a:pos x="106" y="124"/>
                </a:cxn>
                <a:cxn ang="0">
                  <a:pos x="54" y="183"/>
                </a:cxn>
                <a:cxn ang="0">
                  <a:pos x="2" y="242"/>
                </a:cxn>
                <a:cxn ang="0">
                  <a:pos x="2" y="242"/>
                </a:cxn>
                <a:cxn ang="0">
                  <a:pos x="1" y="244"/>
                </a:cxn>
                <a:cxn ang="0">
                  <a:pos x="0" y="246"/>
                </a:cxn>
                <a:cxn ang="0">
                  <a:pos x="1" y="248"/>
                </a:cxn>
                <a:cxn ang="0">
                  <a:pos x="2" y="250"/>
                </a:cxn>
                <a:cxn ang="0">
                  <a:pos x="3" y="251"/>
                </a:cxn>
                <a:cxn ang="0">
                  <a:pos x="5" y="251"/>
                </a:cxn>
                <a:cxn ang="0">
                  <a:pos x="7" y="251"/>
                </a:cxn>
                <a:cxn ang="0">
                  <a:pos x="8" y="250"/>
                </a:cxn>
                <a:cxn ang="0">
                  <a:pos x="13" y="244"/>
                </a:cxn>
                <a:cxn ang="0">
                  <a:pos x="13" y="244"/>
                </a:cxn>
                <a:cxn ang="0">
                  <a:pos x="14" y="242"/>
                </a:cxn>
                <a:cxn ang="0">
                  <a:pos x="14" y="242"/>
                </a:cxn>
                <a:cxn ang="0">
                  <a:pos x="66" y="183"/>
                </a:cxn>
                <a:cxn ang="0">
                  <a:pos x="119" y="125"/>
                </a:cxn>
                <a:cxn ang="0">
                  <a:pos x="119" y="125"/>
                </a:cxn>
                <a:cxn ang="0">
                  <a:pos x="146" y="96"/>
                </a:cxn>
                <a:cxn ang="0">
                  <a:pos x="172" y="67"/>
                </a:cxn>
                <a:cxn ang="0">
                  <a:pos x="198" y="38"/>
                </a:cxn>
                <a:cxn ang="0">
                  <a:pos x="211" y="22"/>
                </a:cxn>
                <a:cxn ang="0">
                  <a:pos x="222" y="7"/>
                </a:cxn>
                <a:cxn ang="0">
                  <a:pos x="222" y="7"/>
                </a:cxn>
                <a:cxn ang="0">
                  <a:pos x="223" y="5"/>
                </a:cxn>
                <a:cxn ang="0">
                  <a:pos x="223" y="3"/>
                </a:cxn>
                <a:cxn ang="0">
                  <a:pos x="222" y="2"/>
                </a:cxn>
                <a:cxn ang="0">
                  <a:pos x="221" y="1"/>
                </a:cxn>
                <a:cxn ang="0">
                  <a:pos x="219" y="0"/>
                </a:cxn>
                <a:cxn ang="0">
                  <a:pos x="218" y="0"/>
                </a:cxn>
                <a:cxn ang="0">
                  <a:pos x="216" y="1"/>
                </a:cxn>
                <a:cxn ang="0">
                  <a:pos x="215" y="2"/>
                </a:cxn>
                <a:cxn ang="0">
                  <a:pos x="215" y="2"/>
                </a:cxn>
              </a:cxnLst>
              <a:rect l="0" t="0" r="r" b="b"/>
              <a:pathLst>
                <a:path w="223" h="251">
                  <a:moveTo>
                    <a:pt x="215" y="2"/>
                  </a:moveTo>
                  <a:lnTo>
                    <a:pt x="215" y="2"/>
                  </a:lnTo>
                  <a:lnTo>
                    <a:pt x="202" y="18"/>
                  </a:lnTo>
                  <a:lnTo>
                    <a:pt x="189" y="34"/>
                  </a:lnTo>
                  <a:lnTo>
                    <a:pt x="175" y="49"/>
                  </a:lnTo>
                  <a:lnTo>
                    <a:pt x="162" y="65"/>
                  </a:lnTo>
                  <a:lnTo>
                    <a:pt x="134" y="95"/>
                  </a:lnTo>
                  <a:lnTo>
                    <a:pt x="106" y="124"/>
                  </a:lnTo>
                  <a:lnTo>
                    <a:pt x="106" y="124"/>
                  </a:lnTo>
                  <a:lnTo>
                    <a:pt x="54" y="183"/>
                  </a:lnTo>
                  <a:lnTo>
                    <a:pt x="2" y="242"/>
                  </a:lnTo>
                  <a:lnTo>
                    <a:pt x="2" y="242"/>
                  </a:lnTo>
                  <a:lnTo>
                    <a:pt x="1" y="244"/>
                  </a:lnTo>
                  <a:lnTo>
                    <a:pt x="0" y="246"/>
                  </a:lnTo>
                  <a:lnTo>
                    <a:pt x="1" y="248"/>
                  </a:lnTo>
                  <a:lnTo>
                    <a:pt x="2" y="250"/>
                  </a:lnTo>
                  <a:lnTo>
                    <a:pt x="3" y="251"/>
                  </a:lnTo>
                  <a:lnTo>
                    <a:pt x="5" y="251"/>
                  </a:lnTo>
                  <a:lnTo>
                    <a:pt x="7" y="251"/>
                  </a:lnTo>
                  <a:lnTo>
                    <a:pt x="8" y="250"/>
                  </a:lnTo>
                  <a:lnTo>
                    <a:pt x="13" y="244"/>
                  </a:lnTo>
                  <a:lnTo>
                    <a:pt x="13" y="244"/>
                  </a:lnTo>
                  <a:lnTo>
                    <a:pt x="14" y="242"/>
                  </a:lnTo>
                  <a:lnTo>
                    <a:pt x="14" y="242"/>
                  </a:lnTo>
                  <a:lnTo>
                    <a:pt x="66" y="183"/>
                  </a:lnTo>
                  <a:lnTo>
                    <a:pt x="119" y="125"/>
                  </a:lnTo>
                  <a:lnTo>
                    <a:pt x="119" y="125"/>
                  </a:lnTo>
                  <a:lnTo>
                    <a:pt x="146" y="96"/>
                  </a:lnTo>
                  <a:lnTo>
                    <a:pt x="172" y="67"/>
                  </a:lnTo>
                  <a:lnTo>
                    <a:pt x="198" y="38"/>
                  </a:lnTo>
                  <a:lnTo>
                    <a:pt x="211" y="22"/>
                  </a:lnTo>
                  <a:lnTo>
                    <a:pt x="222" y="7"/>
                  </a:lnTo>
                  <a:lnTo>
                    <a:pt x="222" y="7"/>
                  </a:lnTo>
                  <a:lnTo>
                    <a:pt x="223" y="5"/>
                  </a:lnTo>
                  <a:lnTo>
                    <a:pt x="223" y="3"/>
                  </a:lnTo>
                  <a:lnTo>
                    <a:pt x="222" y="2"/>
                  </a:lnTo>
                  <a:lnTo>
                    <a:pt x="221" y="1"/>
                  </a:lnTo>
                  <a:lnTo>
                    <a:pt x="219" y="0"/>
                  </a:lnTo>
                  <a:lnTo>
                    <a:pt x="218" y="0"/>
                  </a:lnTo>
                  <a:lnTo>
                    <a:pt x="216" y="1"/>
                  </a:lnTo>
                  <a:lnTo>
                    <a:pt x="215" y="2"/>
                  </a:lnTo>
                  <a:lnTo>
                    <a:pt x="21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6" name="chenying0907 770"/>
            <p:cNvSpPr>
              <a:spLocks/>
            </p:cNvSpPr>
            <p:nvPr/>
          </p:nvSpPr>
          <p:spPr bwMode="auto">
            <a:xfrm>
              <a:off x="6457951" y="4619625"/>
              <a:ext cx="100013" cy="104775"/>
            </a:xfrm>
            <a:custGeom>
              <a:avLst/>
              <a:gdLst/>
              <a:ahLst/>
              <a:cxnLst>
                <a:cxn ang="0">
                  <a:pos x="181" y="1"/>
                </a:cxn>
                <a:cxn ang="0">
                  <a:pos x="181" y="1"/>
                </a:cxn>
                <a:cxn ang="0">
                  <a:pos x="158" y="28"/>
                </a:cxn>
                <a:cxn ang="0">
                  <a:pos x="133" y="54"/>
                </a:cxn>
                <a:cxn ang="0">
                  <a:pos x="108" y="80"/>
                </a:cxn>
                <a:cxn ang="0">
                  <a:pos x="84" y="107"/>
                </a:cxn>
                <a:cxn ang="0">
                  <a:pos x="84" y="107"/>
                </a:cxn>
                <a:cxn ang="0">
                  <a:pos x="62" y="131"/>
                </a:cxn>
                <a:cxn ang="0">
                  <a:pos x="39" y="153"/>
                </a:cxn>
                <a:cxn ang="0">
                  <a:pos x="39" y="153"/>
                </a:cxn>
                <a:cxn ang="0">
                  <a:pos x="35" y="158"/>
                </a:cxn>
                <a:cxn ang="0">
                  <a:pos x="31" y="164"/>
                </a:cxn>
                <a:cxn ang="0">
                  <a:pos x="23" y="175"/>
                </a:cxn>
                <a:cxn ang="0">
                  <a:pos x="19" y="180"/>
                </a:cxn>
                <a:cxn ang="0">
                  <a:pos x="14" y="184"/>
                </a:cxn>
                <a:cxn ang="0">
                  <a:pos x="9" y="188"/>
                </a:cxn>
                <a:cxn ang="0">
                  <a:pos x="3" y="190"/>
                </a:cxn>
                <a:cxn ang="0">
                  <a:pos x="3" y="190"/>
                </a:cxn>
                <a:cxn ang="0">
                  <a:pos x="1" y="190"/>
                </a:cxn>
                <a:cxn ang="0">
                  <a:pos x="0" y="193"/>
                </a:cxn>
                <a:cxn ang="0">
                  <a:pos x="0" y="194"/>
                </a:cxn>
                <a:cxn ang="0">
                  <a:pos x="0" y="196"/>
                </a:cxn>
                <a:cxn ang="0">
                  <a:pos x="2" y="199"/>
                </a:cxn>
                <a:cxn ang="0">
                  <a:pos x="4" y="199"/>
                </a:cxn>
                <a:cxn ang="0">
                  <a:pos x="6" y="200"/>
                </a:cxn>
                <a:cxn ang="0">
                  <a:pos x="6" y="200"/>
                </a:cxn>
                <a:cxn ang="0">
                  <a:pos x="10" y="198"/>
                </a:cxn>
                <a:cxn ang="0">
                  <a:pos x="13" y="197"/>
                </a:cxn>
                <a:cxn ang="0">
                  <a:pos x="20" y="192"/>
                </a:cxn>
                <a:cxn ang="0">
                  <a:pos x="25" y="186"/>
                </a:cxn>
                <a:cxn ang="0">
                  <a:pos x="31" y="179"/>
                </a:cxn>
                <a:cxn ang="0">
                  <a:pos x="31" y="179"/>
                </a:cxn>
                <a:cxn ang="0">
                  <a:pos x="42" y="166"/>
                </a:cxn>
                <a:cxn ang="0">
                  <a:pos x="54" y="152"/>
                </a:cxn>
                <a:cxn ang="0">
                  <a:pos x="79" y="125"/>
                </a:cxn>
                <a:cxn ang="0">
                  <a:pos x="79" y="125"/>
                </a:cxn>
                <a:cxn ang="0">
                  <a:pos x="134" y="68"/>
                </a:cxn>
                <a:cxn ang="0">
                  <a:pos x="161" y="39"/>
                </a:cxn>
                <a:cxn ang="0">
                  <a:pos x="188" y="9"/>
                </a:cxn>
                <a:cxn ang="0">
                  <a:pos x="188" y="9"/>
                </a:cxn>
                <a:cxn ang="0">
                  <a:pos x="189" y="7"/>
                </a:cxn>
                <a:cxn ang="0">
                  <a:pos x="189" y="5"/>
                </a:cxn>
                <a:cxn ang="0">
                  <a:pos x="189" y="4"/>
                </a:cxn>
                <a:cxn ang="0">
                  <a:pos x="188" y="1"/>
                </a:cxn>
                <a:cxn ang="0">
                  <a:pos x="186" y="0"/>
                </a:cxn>
                <a:cxn ang="0">
                  <a:pos x="184" y="0"/>
                </a:cxn>
                <a:cxn ang="0">
                  <a:pos x="182" y="0"/>
                </a:cxn>
                <a:cxn ang="0">
                  <a:pos x="181" y="1"/>
                </a:cxn>
                <a:cxn ang="0">
                  <a:pos x="181" y="1"/>
                </a:cxn>
              </a:cxnLst>
              <a:rect l="0" t="0" r="r" b="b"/>
              <a:pathLst>
                <a:path w="189" h="200">
                  <a:moveTo>
                    <a:pt x="181" y="1"/>
                  </a:moveTo>
                  <a:lnTo>
                    <a:pt x="181" y="1"/>
                  </a:lnTo>
                  <a:lnTo>
                    <a:pt x="158" y="28"/>
                  </a:lnTo>
                  <a:lnTo>
                    <a:pt x="133" y="54"/>
                  </a:lnTo>
                  <a:lnTo>
                    <a:pt x="108" y="80"/>
                  </a:lnTo>
                  <a:lnTo>
                    <a:pt x="84" y="107"/>
                  </a:lnTo>
                  <a:lnTo>
                    <a:pt x="84" y="107"/>
                  </a:lnTo>
                  <a:lnTo>
                    <a:pt x="62" y="131"/>
                  </a:lnTo>
                  <a:lnTo>
                    <a:pt x="39" y="153"/>
                  </a:lnTo>
                  <a:lnTo>
                    <a:pt x="39" y="153"/>
                  </a:lnTo>
                  <a:lnTo>
                    <a:pt x="35" y="158"/>
                  </a:lnTo>
                  <a:lnTo>
                    <a:pt x="31" y="164"/>
                  </a:lnTo>
                  <a:lnTo>
                    <a:pt x="23" y="175"/>
                  </a:lnTo>
                  <a:lnTo>
                    <a:pt x="19" y="180"/>
                  </a:lnTo>
                  <a:lnTo>
                    <a:pt x="14" y="184"/>
                  </a:lnTo>
                  <a:lnTo>
                    <a:pt x="9" y="188"/>
                  </a:lnTo>
                  <a:lnTo>
                    <a:pt x="3" y="190"/>
                  </a:lnTo>
                  <a:lnTo>
                    <a:pt x="3" y="190"/>
                  </a:lnTo>
                  <a:lnTo>
                    <a:pt x="1" y="190"/>
                  </a:lnTo>
                  <a:lnTo>
                    <a:pt x="0" y="193"/>
                  </a:lnTo>
                  <a:lnTo>
                    <a:pt x="0" y="194"/>
                  </a:lnTo>
                  <a:lnTo>
                    <a:pt x="0" y="196"/>
                  </a:lnTo>
                  <a:lnTo>
                    <a:pt x="2" y="199"/>
                  </a:lnTo>
                  <a:lnTo>
                    <a:pt x="4" y="199"/>
                  </a:lnTo>
                  <a:lnTo>
                    <a:pt x="6" y="200"/>
                  </a:lnTo>
                  <a:lnTo>
                    <a:pt x="6" y="200"/>
                  </a:lnTo>
                  <a:lnTo>
                    <a:pt x="10" y="198"/>
                  </a:lnTo>
                  <a:lnTo>
                    <a:pt x="13" y="197"/>
                  </a:lnTo>
                  <a:lnTo>
                    <a:pt x="20" y="192"/>
                  </a:lnTo>
                  <a:lnTo>
                    <a:pt x="25" y="186"/>
                  </a:lnTo>
                  <a:lnTo>
                    <a:pt x="31" y="179"/>
                  </a:lnTo>
                  <a:lnTo>
                    <a:pt x="31" y="179"/>
                  </a:lnTo>
                  <a:lnTo>
                    <a:pt x="42" y="166"/>
                  </a:lnTo>
                  <a:lnTo>
                    <a:pt x="54" y="152"/>
                  </a:lnTo>
                  <a:lnTo>
                    <a:pt x="79" y="125"/>
                  </a:lnTo>
                  <a:lnTo>
                    <a:pt x="79" y="125"/>
                  </a:lnTo>
                  <a:lnTo>
                    <a:pt x="134" y="68"/>
                  </a:lnTo>
                  <a:lnTo>
                    <a:pt x="161" y="39"/>
                  </a:lnTo>
                  <a:lnTo>
                    <a:pt x="188" y="9"/>
                  </a:lnTo>
                  <a:lnTo>
                    <a:pt x="188" y="9"/>
                  </a:lnTo>
                  <a:lnTo>
                    <a:pt x="189" y="7"/>
                  </a:lnTo>
                  <a:lnTo>
                    <a:pt x="189" y="5"/>
                  </a:lnTo>
                  <a:lnTo>
                    <a:pt x="189" y="4"/>
                  </a:lnTo>
                  <a:lnTo>
                    <a:pt x="188" y="1"/>
                  </a:lnTo>
                  <a:lnTo>
                    <a:pt x="186" y="0"/>
                  </a:lnTo>
                  <a:lnTo>
                    <a:pt x="184" y="0"/>
                  </a:lnTo>
                  <a:lnTo>
                    <a:pt x="182" y="0"/>
                  </a:lnTo>
                  <a:lnTo>
                    <a:pt x="181" y="1"/>
                  </a:lnTo>
                  <a:lnTo>
                    <a:pt x="18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7" name="chenying0907 771"/>
            <p:cNvSpPr>
              <a:spLocks/>
            </p:cNvSpPr>
            <p:nvPr/>
          </p:nvSpPr>
          <p:spPr bwMode="auto">
            <a:xfrm>
              <a:off x="6500813" y="4667250"/>
              <a:ext cx="42863" cy="49213"/>
            </a:xfrm>
            <a:custGeom>
              <a:avLst/>
              <a:gdLst/>
              <a:ahLst/>
              <a:cxnLst>
                <a:cxn ang="0">
                  <a:pos x="71" y="2"/>
                </a:cxn>
                <a:cxn ang="0">
                  <a:pos x="71" y="2"/>
                </a:cxn>
                <a:cxn ang="0">
                  <a:pos x="65" y="13"/>
                </a:cxn>
                <a:cxn ang="0">
                  <a:pos x="57" y="22"/>
                </a:cxn>
                <a:cxn ang="0">
                  <a:pos x="49" y="31"/>
                </a:cxn>
                <a:cxn ang="0">
                  <a:pos x="41" y="41"/>
                </a:cxn>
                <a:cxn ang="0">
                  <a:pos x="41" y="41"/>
                </a:cxn>
                <a:cxn ang="0">
                  <a:pos x="22" y="64"/>
                </a:cxn>
                <a:cxn ang="0">
                  <a:pos x="1" y="87"/>
                </a:cxn>
                <a:cxn ang="0">
                  <a:pos x="1" y="87"/>
                </a:cxn>
                <a:cxn ang="0">
                  <a:pos x="0" y="89"/>
                </a:cxn>
                <a:cxn ang="0">
                  <a:pos x="0" y="90"/>
                </a:cxn>
                <a:cxn ang="0">
                  <a:pos x="0" y="92"/>
                </a:cxn>
                <a:cxn ang="0">
                  <a:pos x="1" y="93"/>
                </a:cxn>
                <a:cxn ang="0">
                  <a:pos x="3" y="94"/>
                </a:cxn>
                <a:cxn ang="0">
                  <a:pos x="4" y="95"/>
                </a:cxn>
                <a:cxn ang="0">
                  <a:pos x="6" y="95"/>
                </a:cxn>
                <a:cxn ang="0">
                  <a:pos x="8" y="94"/>
                </a:cxn>
                <a:cxn ang="0">
                  <a:pos x="8" y="94"/>
                </a:cxn>
                <a:cxn ang="0">
                  <a:pos x="26" y="75"/>
                </a:cxn>
                <a:cxn ang="0">
                  <a:pos x="41" y="55"/>
                </a:cxn>
                <a:cxn ang="0">
                  <a:pos x="41" y="55"/>
                </a:cxn>
                <a:cxn ang="0">
                  <a:pos x="52" y="44"/>
                </a:cxn>
                <a:cxn ang="0">
                  <a:pos x="62" y="31"/>
                </a:cxn>
                <a:cxn ang="0">
                  <a:pos x="71" y="20"/>
                </a:cxn>
                <a:cxn ang="0">
                  <a:pos x="80" y="8"/>
                </a:cxn>
                <a:cxn ang="0">
                  <a:pos x="80" y="8"/>
                </a:cxn>
                <a:cxn ang="0">
                  <a:pos x="81" y="5"/>
                </a:cxn>
                <a:cxn ang="0">
                  <a:pos x="81" y="3"/>
                </a:cxn>
                <a:cxn ang="0">
                  <a:pos x="80" y="2"/>
                </a:cxn>
                <a:cxn ang="0">
                  <a:pos x="79" y="1"/>
                </a:cxn>
                <a:cxn ang="0">
                  <a:pos x="77" y="0"/>
                </a:cxn>
                <a:cxn ang="0">
                  <a:pos x="75" y="0"/>
                </a:cxn>
                <a:cxn ang="0">
                  <a:pos x="73" y="1"/>
                </a:cxn>
                <a:cxn ang="0">
                  <a:pos x="71" y="2"/>
                </a:cxn>
                <a:cxn ang="0">
                  <a:pos x="71" y="2"/>
                </a:cxn>
              </a:cxnLst>
              <a:rect l="0" t="0" r="r" b="b"/>
              <a:pathLst>
                <a:path w="81" h="95">
                  <a:moveTo>
                    <a:pt x="71" y="2"/>
                  </a:moveTo>
                  <a:lnTo>
                    <a:pt x="71" y="2"/>
                  </a:lnTo>
                  <a:lnTo>
                    <a:pt x="65" y="13"/>
                  </a:lnTo>
                  <a:lnTo>
                    <a:pt x="57" y="22"/>
                  </a:lnTo>
                  <a:lnTo>
                    <a:pt x="49" y="31"/>
                  </a:lnTo>
                  <a:lnTo>
                    <a:pt x="41" y="41"/>
                  </a:lnTo>
                  <a:lnTo>
                    <a:pt x="41" y="41"/>
                  </a:lnTo>
                  <a:lnTo>
                    <a:pt x="22" y="64"/>
                  </a:lnTo>
                  <a:lnTo>
                    <a:pt x="1" y="87"/>
                  </a:lnTo>
                  <a:lnTo>
                    <a:pt x="1" y="87"/>
                  </a:lnTo>
                  <a:lnTo>
                    <a:pt x="0" y="89"/>
                  </a:lnTo>
                  <a:lnTo>
                    <a:pt x="0" y="90"/>
                  </a:lnTo>
                  <a:lnTo>
                    <a:pt x="0" y="92"/>
                  </a:lnTo>
                  <a:lnTo>
                    <a:pt x="1" y="93"/>
                  </a:lnTo>
                  <a:lnTo>
                    <a:pt x="3" y="94"/>
                  </a:lnTo>
                  <a:lnTo>
                    <a:pt x="4" y="95"/>
                  </a:lnTo>
                  <a:lnTo>
                    <a:pt x="6" y="95"/>
                  </a:lnTo>
                  <a:lnTo>
                    <a:pt x="8" y="94"/>
                  </a:lnTo>
                  <a:lnTo>
                    <a:pt x="8" y="94"/>
                  </a:lnTo>
                  <a:lnTo>
                    <a:pt x="26" y="75"/>
                  </a:lnTo>
                  <a:lnTo>
                    <a:pt x="41" y="55"/>
                  </a:lnTo>
                  <a:lnTo>
                    <a:pt x="41" y="55"/>
                  </a:lnTo>
                  <a:lnTo>
                    <a:pt x="52" y="44"/>
                  </a:lnTo>
                  <a:lnTo>
                    <a:pt x="62" y="31"/>
                  </a:lnTo>
                  <a:lnTo>
                    <a:pt x="71" y="20"/>
                  </a:lnTo>
                  <a:lnTo>
                    <a:pt x="80" y="8"/>
                  </a:lnTo>
                  <a:lnTo>
                    <a:pt x="80" y="8"/>
                  </a:lnTo>
                  <a:lnTo>
                    <a:pt x="81" y="5"/>
                  </a:lnTo>
                  <a:lnTo>
                    <a:pt x="81" y="3"/>
                  </a:lnTo>
                  <a:lnTo>
                    <a:pt x="80" y="2"/>
                  </a:lnTo>
                  <a:lnTo>
                    <a:pt x="79" y="1"/>
                  </a:lnTo>
                  <a:lnTo>
                    <a:pt x="77" y="0"/>
                  </a:lnTo>
                  <a:lnTo>
                    <a:pt x="75" y="0"/>
                  </a:lnTo>
                  <a:lnTo>
                    <a:pt x="73" y="1"/>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8" name="chenying0907 772"/>
            <p:cNvSpPr>
              <a:spLocks/>
            </p:cNvSpPr>
            <p:nvPr/>
          </p:nvSpPr>
          <p:spPr bwMode="auto">
            <a:xfrm>
              <a:off x="6640513" y="4117975"/>
              <a:ext cx="47625" cy="61913"/>
            </a:xfrm>
            <a:custGeom>
              <a:avLst/>
              <a:gdLst/>
              <a:ahLst/>
              <a:cxnLst>
                <a:cxn ang="0">
                  <a:pos x="83" y="2"/>
                </a:cxn>
                <a:cxn ang="0">
                  <a:pos x="83" y="2"/>
                </a:cxn>
                <a:cxn ang="0">
                  <a:pos x="72" y="15"/>
                </a:cxn>
                <a:cxn ang="0">
                  <a:pos x="61" y="28"/>
                </a:cxn>
                <a:cxn ang="0">
                  <a:pos x="42" y="56"/>
                </a:cxn>
                <a:cxn ang="0">
                  <a:pos x="22" y="84"/>
                </a:cxn>
                <a:cxn ang="0">
                  <a:pos x="12" y="97"/>
                </a:cxn>
                <a:cxn ang="0">
                  <a:pos x="1" y="110"/>
                </a:cxn>
                <a:cxn ang="0">
                  <a:pos x="1" y="110"/>
                </a:cxn>
                <a:cxn ang="0">
                  <a:pos x="0" y="111"/>
                </a:cxn>
                <a:cxn ang="0">
                  <a:pos x="0" y="113"/>
                </a:cxn>
                <a:cxn ang="0">
                  <a:pos x="0" y="115"/>
                </a:cxn>
                <a:cxn ang="0">
                  <a:pos x="1" y="116"/>
                </a:cxn>
                <a:cxn ang="0">
                  <a:pos x="3" y="117"/>
                </a:cxn>
                <a:cxn ang="0">
                  <a:pos x="4" y="118"/>
                </a:cxn>
                <a:cxn ang="0">
                  <a:pos x="6" y="117"/>
                </a:cxn>
                <a:cxn ang="0">
                  <a:pos x="8" y="116"/>
                </a:cxn>
                <a:cxn ang="0">
                  <a:pos x="8" y="116"/>
                </a:cxn>
                <a:cxn ang="0">
                  <a:pos x="19" y="103"/>
                </a:cxn>
                <a:cxn ang="0">
                  <a:pos x="29" y="90"/>
                </a:cxn>
                <a:cxn ang="0">
                  <a:pos x="48" y="62"/>
                </a:cxn>
                <a:cxn ang="0">
                  <a:pos x="68" y="34"/>
                </a:cxn>
                <a:cxn ang="0">
                  <a:pos x="78" y="22"/>
                </a:cxn>
                <a:cxn ang="0">
                  <a:pos x="89" y="8"/>
                </a:cxn>
                <a:cxn ang="0">
                  <a:pos x="89" y="8"/>
                </a:cxn>
                <a:cxn ang="0">
                  <a:pos x="90" y="7"/>
                </a:cxn>
                <a:cxn ang="0">
                  <a:pos x="91" y="5"/>
                </a:cxn>
                <a:cxn ang="0">
                  <a:pos x="90" y="3"/>
                </a:cxn>
                <a:cxn ang="0">
                  <a:pos x="89" y="2"/>
                </a:cxn>
                <a:cxn ang="0">
                  <a:pos x="88" y="1"/>
                </a:cxn>
                <a:cxn ang="0">
                  <a:pos x="86" y="0"/>
                </a:cxn>
                <a:cxn ang="0">
                  <a:pos x="84" y="1"/>
                </a:cxn>
                <a:cxn ang="0">
                  <a:pos x="83" y="2"/>
                </a:cxn>
                <a:cxn ang="0">
                  <a:pos x="83" y="2"/>
                </a:cxn>
              </a:cxnLst>
              <a:rect l="0" t="0" r="r" b="b"/>
              <a:pathLst>
                <a:path w="91" h="118">
                  <a:moveTo>
                    <a:pt x="83" y="2"/>
                  </a:moveTo>
                  <a:lnTo>
                    <a:pt x="83" y="2"/>
                  </a:lnTo>
                  <a:lnTo>
                    <a:pt x="72" y="15"/>
                  </a:lnTo>
                  <a:lnTo>
                    <a:pt x="61" y="28"/>
                  </a:lnTo>
                  <a:lnTo>
                    <a:pt x="42" y="56"/>
                  </a:lnTo>
                  <a:lnTo>
                    <a:pt x="22" y="84"/>
                  </a:lnTo>
                  <a:lnTo>
                    <a:pt x="12" y="97"/>
                  </a:lnTo>
                  <a:lnTo>
                    <a:pt x="1" y="110"/>
                  </a:lnTo>
                  <a:lnTo>
                    <a:pt x="1" y="110"/>
                  </a:lnTo>
                  <a:lnTo>
                    <a:pt x="0" y="111"/>
                  </a:lnTo>
                  <a:lnTo>
                    <a:pt x="0" y="113"/>
                  </a:lnTo>
                  <a:lnTo>
                    <a:pt x="0" y="115"/>
                  </a:lnTo>
                  <a:lnTo>
                    <a:pt x="1" y="116"/>
                  </a:lnTo>
                  <a:lnTo>
                    <a:pt x="3" y="117"/>
                  </a:lnTo>
                  <a:lnTo>
                    <a:pt x="4" y="118"/>
                  </a:lnTo>
                  <a:lnTo>
                    <a:pt x="6" y="117"/>
                  </a:lnTo>
                  <a:lnTo>
                    <a:pt x="8" y="116"/>
                  </a:lnTo>
                  <a:lnTo>
                    <a:pt x="8" y="116"/>
                  </a:lnTo>
                  <a:lnTo>
                    <a:pt x="19" y="103"/>
                  </a:lnTo>
                  <a:lnTo>
                    <a:pt x="29" y="90"/>
                  </a:lnTo>
                  <a:lnTo>
                    <a:pt x="48" y="62"/>
                  </a:lnTo>
                  <a:lnTo>
                    <a:pt x="68" y="34"/>
                  </a:lnTo>
                  <a:lnTo>
                    <a:pt x="78" y="22"/>
                  </a:lnTo>
                  <a:lnTo>
                    <a:pt x="89" y="8"/>
                  </a:lnTo>
                  <a:lnTo>
                    <a:pt x="89" y="8"/>
                  </a:lnTo>
                  <a:lnTo>
                    <a:pt x="90" y="7"/>
                  </a:lnTo>
                  <a:lnTo>
                    <a:pt x="91" y="5"/>
                  </a:lnTo>
                  <a:lnTo>
                    <a:pt x="90" y="3"/>
                  </a:lnTo>
                  <a:lnTo>
                    <a:pt x="89" y="2"/>
                  </a:lnTo>
                  <a:lnTo>
                    <a:pt x="88" y="1"/>
                  </a:lnTo>
                  <a:lnTo>
                    <a:pt x="86" y="0"/>
                  </a:lnTo>
                  <a:lnTo>
                    <a:pt x="84" y="1"/>
                  </a:lnTo>
                  <a:lnTo>
                    <a:pt x="83" y="2"/>
                  </a:lnTo>
                  <a:lnTo>
                    <a:pt x="8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9" name="chenying0907 773"/>
            <p:cNvSpPr>
              <a:spLocks/>
            </p:cNvSpPr>
            <p:nvPr/>
          </p:nvSpPr>
          <p:spPr bwMode="auto">
            <a:xfrm>
              <a:off x="6689726" y="4135438"/>
              <a:ext cx="44450" cy="55563"/>
            </a:xfrm>
            <a:custGeom>
              <a:avLst/>
              <a:gdLst/>
              <a:ahLst/>
              <a:cxnLst>
                <a:cxn ang="0">
                  <a:pos x="76" y="2"/>
                </a:cxn>
                <a:cxn ang="0">
                  <a:pos x="76" y="2"/>
                </a:cxn>
                <a:cxn ang="0">
                  <a:pos x="68" y="16"/>
                </a:cxn>
                <a:cxn ang="0">
                  <a:pos x="59" y="28"/>
                </a:cxn>
                <a:cxn ang="0">
                  <a:pos x="50" y="39"/>
                </a:cxn>
                <a:cxn ang="0">
                  <a:pos x="41" y="52"/>
                </a:cxn>
                <a:cxn ang="0">
                  <a:pos x="20" y="74"/>
                </a:cxn>
                <a:cxn ang="0">
                  <a:pos x="1" y="96"/>
                </a:cxn>
                <a:cxn ang="0">
                  <a:pos x="1" y="96"/>
                </a:cxn>
                <a:cxn ang="0">
                  <a:pos x="0" y="98"/>
                </a:cxn>
                <a:cxn ang="0">
                  <a:pos x="0" y="100"/>
                </a:cxn>
                <a:cxn ang="0">
                  <a:pos x="1" y="104"/>
                </a:cxn>
                <a:cxn ang="0">
                  <a:pos x="3" y="105"/>
                </a:cxn>
                <a:cxn ang="0">
                  <a:pos x="4" y="105"/>
                </a:cxn>
                <a:cxn ang="0">
                  <a:pos x="6" y="105"/>
                </a:cxn>
                <a:cxn ang="0">
                  <a:pos x="7" y="104"/>
                </a:cxn>
                <a:cxn ang="0">
                  <a:pos x="7" y="104"/>
                </a:cxn>
                <a:cxn ang="0">
                  <a:pos x="27" y="80"/>
                </a:cxn>
                <a:cxn ang="0">
                  <a:pos x="48" y="57"/>
                </a:cxn>
                <a:cxn ang="0">
                  <a:pos x="58" y="46"/>
                </a:cxn>
                <a:cxn ang="0">
                  <a:pos x="68" y="33"/>
                </a:cxn>
                <a:cxn ang="0">
                  <a:pos x="76" y="21"/>
                </a:cxn>
                <a:cxn ang="0">
                  <a:pos x="84" y="7"/>
                </a:cxn>
                <a:cxn ang="0">
                  <a:pos x="84" y="7"/>
                </a:cxn>
                <a:cxn ang="0">
                  <a:pos x="84" y="5"/>
                </a:cxn>
                <a:cxn ang="0">
                  <a:pos x="84" y="3"/>
                </a:cxn>
                <a:cxn ang="0">
                  <a:pos x="83" y="2"/>
                </a:cxn>
                <a:cxn ang="0">
                  <a:pos x="82" y="1"/>
                </a:cxn>
                <a:cxn ang="0">
                  <a:pos x="80" y="0"/>
                </a:cxn>
                <a:cxn ang="0">
                  <a:pos x="78" y="0"/>
                </a:cxn>
                <a:cxn ang="0">
                  <a:pos x="77" y="1"/>
                </a:cxn>
                <a:cxn ang="0">
                  <a:pos x="76" y="2"/>
                </a:cxn>
                <a:cxn ang="0">
                  <a:pos x="76" y="2"/>
                </a:cxn>
              </a:cxnLst>
              <a:rect l="0" t="0" r="r" b="b"/>
              <a:pathLst>
                <a:path w="84" h="105">
                  <a:moveTo>
                    <a:pt x="76" y="2"/>
                  </a:moveTo>
                  <a:lnTo>
                    <a:pt x="76" y="2"/>
                  </a:lnTo>
                  <a:lnTo>
                    <a:pt x="68" y="16"/>
                  </a:lnTo>
                  <a:lnTo>
                    <a:pt x="59" y="28"/>
                  </a:lnTo>
                  <a:lnTo>
                    <a:pt x="50" y="39"/>
                  </a:lnTo>
                  <a:lnTo>
                    <a:pt x="41" y="52"/>
                  </a:lnTo>
                  <a:lnTo>
                    <a:pt x="20" y="74"/>
                  </a:lnTo>
                  <a:lnTo>
                    <a:pt x="1" y="96"/>
                  </a:lnTo>
                  <a:lnTo>
                    <a:pt x="1" y="96"/>
                  </a:lnTo>
                  <a:lnTo>
                    <a:pt x="0" y="98"/>
                  </a:lnTo>
                  <a:lnTo>
                    <a:pt x="0" y="100"/>
                  </a:lnTo>
                  <a:lnTo>
                    <a:pt x="1" y="104"/>
                  </a:lnTo>
                  <a:lnTo>
                    <a:pt x="3" y="105"/>
                  </a:lnTo>
                  <a:lnTo>
                    <a:pt x="4" y="105"/>
                  </a:lnTo>
                  <a:lnTo>
                    <a:pt x="6" y="105"/>
                  </a:lnTo>
                  <a:lnTo>
                    <a:pt x="7" y="104"/>
                  </a:lnTo>
                  <a:lnTo>
                    <a:pt x="7" y="104"/>
                  </a:lnTo>
                  <a:lnTo>
                    <a:pt x="27" y="80"/>
                  </a:lnTo>
                  <a:lnTo>
                    <a:pt x="48" y="57"/>
                  </a:lnTo>
                  <a:lnTo>
                    <a:pt x="58" y="46"/>
                  </a:lnTo>
                  <a:lnTo>
                    <a:pt x="68" y="33"/>
                  </a:lnTo>
                  <a:lnTo>
                    <a:pt x="76" y="21"/>
                  </a:lnTo>
                  <a:lnTo>
                    <a:pt x="84" y="7"/>
                  </a:lnTo>
                  <a:lnTo>
                    <a:pt x="84" y="7"/>
                  </a:lnTo>
                  <a:lnTo>
                    <a:pt x="84" y="5"/>
                  </a:lnTo>
                  <a:lnTo>
                    <a:pt x="84" y="3"/>
                  </a:lnTo>
                  <a:lnTo>
                    <a:pt x="83" y="2"/>
                  </a:lnTo>
                  <a:lnTo>
                    <a:pt x="82" y="1"/>
                  </a:lnTo>
                  <a:lnTo>
                    <a:pt x="80" y="0"/>
                  </a:lnTo>
                  <a:lnTo>
                    <a:pt x="78" y="0"/>
                  </a:lnTo>
                  <a:lnTo>
                    <a:pt x="77" y="1"/>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0" name="chenying0907 774"/>
            <p:cNvSpPr>
              <a:spLocks/>
            </p:cNvSpPr>
            <p:nvPr/>
          </p:nvSpPr>
          <p:spPr bwMode="auto">
            <a:xfrm>
              <a:off x="6735763" y="4178300"/>
              <a:ext cx="34925" cy="38100"/>
            </a:xfrm>
            <a:custGeom>
              <a:avLst/>
              <a:gdLst/>
              <a:ahLst/>
              <a:cxnLst>
                <a:cxn ang="0">
                  <a:pos x="58" y="2"/>
                </a:cxn>
                <a:cxn ang="0">
                  <a:pos x="58" y="2"/>
                </a:cxn>
                <a:cxn ang="0">
                  <a:pos x="53" y="11"/>
                </a:cxn>
                <a:cxn ang="0">
                  <a:pos x="48" y="21"/>
                </a:cxn>
                <a:cxn ang="0">
                  <a:pos x="41" y="29"/>
                </a:cxn>
                <a:cxn ang="0">
                  <a:pos x="33" y="36"/>
                </a:cxn>
                <a:cxn ang="0">
                  <a:pos x="18" y="49"/>
                </a:cxn>
                <a:cxn ang="0">
                  <a:pos x="2" y="64"/>
                </a:cxn>
                <a:cxn ang="0">
                  <a:pos x="2" y="64"/>
                </a:cxn>
                <a:cxn ang="0">
                  <a:pos x="1" y="66"/>
                </a:cxn>
                <a:cxn ang="0">
                  <a:pos x="0" y="67"/>
                </a:cxn>
                <a:cxn ang="0">
                  <a:pos x="1" y="69"/>
                </a:cxn>
                <a:cxn ang="0">
                  <a:pos x="2" y="70"/>
                </a:cxn>
                <a:cxn ang="0">
                  <a:pos x="3" y="71"/>
                </a:cxn>
                <a:cxn ang="0">
                  <a:pos x="5" y="72"/>
                </a:cxn>
                <a:cxn ang="0">
                  <a:pos x="7" y="72"/>
                </a:cxn>
                <a:cxn ang="0">
                  <a:pos x="9" y="71"/>
                </a:cxn>
                <a:cxn ang="0">
                  <a:pos x="9" y="71"/>
                </a:cxn>
                <a:cxn ang="0">
                  <a:pos x="25" y="56"/>
                </a:cxn>
                <a:cxn ang="0">
                  <a:pos x="41" y="41"/>
                </a:cxn>
                <a:cxn ang="0">
                  <a:pos x="49" y="34"/>
                </a:cxn>
                <a:cxn ang="0">
                  <a:pos x="55" y="26"/>
                </a:cxn>
                <a:cxn ang="0">
                  <a:pos x="61" y="16"/>
                </a:cxn>
                <a:cxn ang="0">
                  <a:pos x="66" y="6"/>
                </a:cxn>
                <a:cxn ang="0">
                  <a:pos x="66" y="6"/>
                </a:cxn>
                <a:cxn ang="0">
                  <a:pos x="66" y="5"/>
                </a:cxn>
                <a:cxn ang="0">
                  <a:pos x="66" y="3"/>
                </a:cxn>
                <a:cxn ang="0">
                  <a:pos x="64" y="0"/>
                </a:cxn>
                <a:cxn ang="0">
                  <a:pos x="62" y="0"/>
                </a:cxn>
                <a:cxn ang="0">
                  <a:pos x="61" y="0"/>
                </a:cxn>
                <a:cxn ang="0">
                  <a:pos x="59" y="0"/>
                </a:cxn>
                <a:cxn ang="0">
                  <a:pos x="58" y="2"/>
                </a:cxn>
                <a:cxn ang="0">
                  <a:pos x="58" y="2"/>
                </a:cxn>
              </a:cxnLst>
              <a:rect l="0" t="0" r="r" b="b"/>
              <a:pathLst>
                <a:path w="66" h="72">
                  <a:moveTo>
                    <a:pt x="58" y="2"/>
                  </a:moveTo>
                  <a:lnTo>
                    <a:pt x="58" y="2"/>
                  </a:lnTo>
                  <a:lnTo>
                    <a:pt x="53" y="11"/>
                  </a:lnTo>
                  <a:lnTo>
                    <a:pt x="48" y="21"/>
                  </a:lnTo>
                  <a:lnTo>
                    <a:pt x="41" y="29"/>
                  </a:lnTo>
                  <a:lnTo>
                    <a:pt x="33" y="36"/>
                  </a:lnTo>
                  <a:lnTo>
                    <a:pt x="18" y="49"/>
                  </a:lnTo>
                  <a:lnTo>
                    <a:pt x="2" y="64"/>
                  </a:lnTo>
                  <a:lnTo>
                    <a:pt x="2" y="64"/>
                  </a:lnTo>
                  <a:lnTo>
                    <a:pt x="1" y="66"/>
                  </a:lnTo>
                  <a:lnTo>
                    <a:pt x="0" y="67"/>
                  </a:lnTo>
                  <a:lnTo>
                    <a:pt x="1" y="69"/>
                  </a:lnTo>
                  <a:lnTo>
                    <a:pt x="2" y="70"/>
                  </a:lnTo>
                  <a:lnTo>
                    <a:pt x="3" y="71"/>
                  </a:lnTo>
                  <a:lnTo>
                    <a:pt x="5" y="72"/>
                  </a:lnTo>
                  <a:lnTo>
                    <a:pt x="7" y="72"/>
                  </a:lnTo>
                  <a:lnTo>
                    <a:pt x="9" y="71"/>
                  </a:lnTo>
                  <a:lnTo>
                    <a:pt x="9" y="71"/>
                  </a:lnTo>
                  <a:lnTo>
                    <a:pt x="25" y="56"/>
                  </a:lnTo>
                  <a:lnTo>
                    <a:pt x="41" y="41"/>
                  </a:lnTo>
                  <a:lnTo>
                    <a:pt x="49" y="34"/>
                  </a:lnTo>
                  <a:lnTo>
                    <a:pt x="55" y="26"/>
                  </a:lnTo>
                  <a:lnTo>
                    <a:pt x="61" y="16"/>
                  </a:lnTo>
                  <a:lnTo>
                    <a:pt x="66" y="6"/>
                  </a:lnTo>
                  <a:lnTo>
                    <a:pt x="66" y="6"/>
                  </a:lnTo>
                  <a:lnTo>
                    <a:pt x="66" y="5"/>
                  </a:lnTo>
                  <a:lnTo>
                    <a:pt x="66" y="3"/>
                  </a:lnTo>
                  <a:lnTo>
                    <a:pt x="64" y="0"/>
                  </a:lnTo>
                  <a:lnTo>
                    <a:pt x="62" y="0"/>
                  </a:lnTo>
                  <a:lnTo>
                    <a:pt x="61" y="0"/>
                  </a:lnTo>
                  <a:lnTo>
                    <a:pt x="59"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1" name="chenying0907 775"/>
            <p:cNvSpPr>
              <a:spLocks/>
            </p:cNvSpPr>
            <p:nvPr/>
          </p:nvSpPr>
          <p:spPr bwMode="auto">
            <a:xfrm>
              <a:off x="6837363" y="4229100"/>
              <a:ext cx="34925" cy="28575"/>
            </a:xfrm>
            <a:custGeom>
              <a:avLst/>
              <a:gdLst/>
              <a:ahLst/>
              <a:cxnLst>
                <a:cxn ang="0">
                  <a:pos x="58" y="1"/>
                </a:cxn>
                <a:cxn ang="0">
                  <a:pos x="58" y="1"/>
                </a:cxn>
                <a:cxn ang="0">
                  <a:pos x="55" y="3"/>
                </a:cxn>
                <a:cxn ang="0">
                  <a:pos x="51" y="6"/>
                </a:cxn>
                <a:cxn ang="0">
                  <a:pos x="47" y="8"/>
                </a:cxn>
                <a:cxn ang="0">
                  <a:pos x="43" y="10"/>
                </a:cxn>
                <a:cxn ang="0">
                  <a:pos x="43" y="10"/>
                </a:cxn>
                <a:cxn ang="0">
                  <a:pos x="33" y="17"/>
                </a:cxn>
                <a:cxn ang="0">
                  <a:pos x="25" y="25"/>
                </a:cxn>
                <a:cxn ang="0">
                  <a:pos x="25" y="25"/>
                </a:cxn>
                <a:cxn ang="0">
                  <a:pos x="12" y="34"/>
                </a:cxn>
                <a:cxn ang="0">
                  <a:pos x="6" y="39"/>
                </a:cxn>
                <a:cxn ang="0">
                  <a:pos x="1" y="46"/>
                </a:cxn>
                <a:cxn ang="0">
                  <a:pos x="1" y="46"/>
                </a:cxn>
                <a:cxn ang="0">
                  <a:pos x="0" y="47"/>
                </a:cxn>
                <a:cxn ang="0">
                  <a:pos x="0" y="49"/>
                </a:cxn>
                <a:cxn ang="0">
                  <a:pos x="1" y="52"/>
                </a:cxn>
                <a:cxn ang="0">
                  <a:pos x="2" y="53"/>
                </a:cxn>
                <a:cxn ang="0">
                  <a:pos x="5" y="53"/>
                </a:cxn>
                <a:cxn ang="0">
                  <a:pos x="7" y="53"/>
                </a:cxn>
                <a:cxn ang="0">
                  <a:pos x="8" y="53"/>
                </a:cxn>
                <a:cxn ang="0">
                  <a:pos x="9" y="50"/>
                </a:cxn>
                <a:cxn ang="0">
                  <a:pos x="9" y="50"/>
                </a:cxn>
                <a:cxn ang="0">
                  <a:pos x="14" y="44"/>
                </a:cxn>
                <a:cxn ang="0">
                  <a:pos x="21" y="38"/>
                </a:cxn>
                <a:cxn ang="0">
                  <a:pos x="34" y="29"/>
                </a:cxn>
                <a:cxn ang="0">
                  <a:pos x="34" y="29"/>
                </a:cxn>
                <a:cxn ang="0">
                  <a:pos x="46" y="20"/>
                </a:cxn>
                <a:cxn ang="0">
                  <a:pos x="46" y="20"/>
                </a:cxn>
                <a:cxn ang="0">
                  <a:pos x="51" y="16"/>
                </a:cxn>
                <a:cxn ang="0">
                  <a:pos x="56" y="13"/>
                </a:cxn>
                <a:cxn ang="0">
                  <a:pos x="60" y="10"/>
                </a:cxn>
                <a:cxn ang="0">
                  <a:pos x="65" y="7"/>
                </a:cxn>
                <a:cxn ang="0">
                  <a:pos x="65" y="7"/>
                </a:cxn>
                <a:cxn ang="0">
                  <a:pos x="66" y="6"/>
                </a:cxn>
                <a:cxn ang="0">
                  <a:pos x="66" y="4"/>
                </a:cxn>
                <a:cxn ang="0">
                  <a:pos x="66" y="2"/>
                </a:cxn>
                <a:cxn ang="0">
                  <a:pos x="65" y="1"/>
                </a:cxn>
                <a:cxn ang="0">
                  <a:pos x="62" y="0"/>
                </a:cxn>
                <a:cxn ang="0">
                  <a:pos x="60" y="0"/>
                </a:cxn>
                <a:cxn ang="0">
                  <a:pos x="58" y="1"/>
                </a:cxn>
                <a:cxn ang="0">
                  <a:pos x="58" y="1"/>
                </a:cxn>
              </a:cxnLst>
              <a:rect l="0" t="0" r="r" b="b"/>
              <a:pathLst>
                <a:path w="66" h="53">
                  <a:moveTo>
                    <a:pt x="58" y="1"/>
                  </a:moveTo>
                  <a:lnTo>
                    <a:pt x="58" y="1"/>
                  </a:lnTo>
                  <a:lnTo>
                    <a:pt x="55" y="3"/>
                  </a:lnTo>
                  <a:lnTo>
                    <a:pt x="51" y="6"/>
                  </a:lnTo>
                  <a:lnTo>
                    <a:pt x="47" y="8"/>
                  </a:lnTo>
                  <a:lnTo>
                    <a:pt x="43" y="10"/>
                  </a:lnTo>
                  <a:lnTo>
                    <a:pt x="43" y="10"/>
                  </a:lnTo>
                  <a:lnTo>
                    <a:pt x="33" y="17"/>
                  </a:lnTo>
                  <a:lnTo>
                    <a:pt x="25" y="25"/>
                  </a:lnTo>
                  <a:lnTo>
                    <a:pt x="25" y="25"/>
                  </a:lnTo>
                  <a:lnTo>
                    <a:pt x="12" y="34"/>
                  </a:lnTo>
                  <a:lnTo>
                    <a:pt x="6" y="39"/>
                  </a:lnTo>
                  <a:lnTo>
                    <a:pt x="1" y="46"/>
                  </a:lnTo>
                  <a:lnTo>
                    <a:pt x="1" y="46"/>
                  </a:lnTo>
                  <a:lnTo>
                    <a:pt x="0" y="47"/>
                  </a:lnTo>
                  <a:lnTo>
                    <a:pt x="0" y="49"/>
                  </a:lnTo>
                  <a:lnTo>
                    <a:pt x="1" y="52"/>
                  </a:lnTo>
                  <a:lnTo>
                    <a:pt x="2" y="53"/>
                  </a:lnTo>
                  <a:lnTo>
                    <a:pt x="5" y="53"/>
                  </a:lnTo>
                  <a:lnTo>
                    <a:pt x="7" y="53"/>
                  </a:lnTo>
                  <a:lnTo>
                    <a:pt x="8" y="53"/>
                  </a:lnTo>
                  <a:lnTo>
                    <a:pt x="9" y="50"/>
                  </a:lnTo>
                  <a:lnTo>
                    <a:pt x="9" y="50"/>
                  </a:lnTo>
                  <a:lnTo>
                    <a:pt x="14" y="44"/>
                  </a:lnTo>
                  <a:lnTo>
                    <a:pt x="21" y="38"/>
                  </a:lnTo>
                  <a:lnTo>
                    <a:pt x="34" y="29"/>
                  </a:lnTo>
                  <a:lnTo>
                    <a:pt x="34" y="29"/>
                  </a:lnTo>
                  <a:lnTo>
                    <a:pt x="46" y="20"/>
                  </a:lnTo>
                  <a:lnTo>
                    <a:pt x="46" y="20"/>
                  </a:lnTo>
                  <a:lnTo>
                    <a:pt x="51" y="16"/>
                  </a:lnTo>
                  <a:lnTo>
                    <a:pt x="56" y="13"/>
                  </a:lnTo>
                  <a:lnTo>
                    <a:pt x="60" y="10"/>
                  </a:lnTo>
                  <a:lnTo>
                    <a:pt x="65" y="7"/>
                  </a:lnTo>
                  <a:lnTo>
                    <a:pt x="65" y="7"/>
                  </a:lnTo>
                  <a:lnTo>
                    <a:pt x="66" y="6"/>
                  </a:lnTo>
                  <a:lnTo>
                    <a:pt x="66" y="4"/>
                  </a:lnTo>
                  <a:lnTo>
                    <a:pt x="66" y="2"/>
                  </a:lnTo>
                  <a:lnTo>
                    <a:pt x="65" y="1"/>
                  </a:lnTo>
                  <a:lnTo>
                    <a:pt x="62"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2" name="chenying0907 776"/>
            <p:cNvSpPr>
              <a:spLocks/>
            </p:cNvSpPr>
            <p:nvPr/>
          </p:nvSpPr>
          <p:spPr bwMode="auto">
            <a:xfrm>
              <a:off x="6877051" y="4262438"/>
              <a:ext cx="4763" cy="4763"/>
            </a:xfrm>
            <a:custGeom>
              <a:avLst/>
              <a:gdLst/>
              <a:ahLst/>
              <a:cxnLst>
                <a:cxn ang="0">
                  <a:pos x="5" y="0"/>
                </a:cxn>
                <a:cxn ang="0">
                  <a:pos x="5" y="0"/>
                </a:cxn>
                <a:cxn ang="0">
                  <a:pos x="3" y="0"/>
                </a:cxn>
                <a:cxn ang="0">
                  <a:pos x="2" y="1"/>
                </a:cxn>
                <a:cxn ang="0">
                  <a:pos x="1" y="2"/>
                </a:cxn>
                <a:cxn ang="0">
                  <a:pos x="0" y="4"/>
                </a:cxn>
                <a:cxn ang="0">
                  <a:pos x="1" y="6"/>
                </a:cxn>
                <a:cxn ang="0">
                  <a:pos x="2" y="7"/>
                </a:cxn>
                <a:cxn ang="0">
                  <a:pos x="3" y="8"/>
                </a:cxn>
                <a:cxn ang="0">
                  <a:pos x="5" y="9"/>
                </a:cxn>
                <a:cxn ang="0">
                  <a:pos x="5" y="9"/>
                </a:cxn>
                <a:cxn ang="0">
                  <a:pos x="7" y="8"/>
                </a:cxn>
                <a:cxn ang="0">
                  <a:pos x="8" y="7"/>
                </a:cxn>
                <a:cxn ang="0">
                  <a:pos x="9" y="6"/>
                </a:cxn>
                <a:cxn ang="0">
                  <a:pos x="9" y="4"/>
                </a:cxn>
                <a:cxn ang="0">
                  <a:pos x="9" y="2"/>
                </a:cxn>
                <a:cxn ang="0">
                  <a:pos x="8" y="1"/>
                </a:cxn>
                <a:cxn ang="0">
                  <a:pos x="7" y="0"/>
                </a:cxn>
                <a:cxn ang="0">
                  <a:pos x="5" y="0"/>
                </a:cxn>
                <a:cxn ang="0">
                  <a:pos x="5" y="0"/>
                </a:cxn>
              </a:cxnLst>
              <a:rect l="0" t="0" r="r" b="b"/>
              <a:pathLst>
                <a:path w="9" h="9">
                  <a:moveTo>
                    <a:pt x="5" y="0"/>
                  </a:moveTo>
                  <a:lnTo>
                    <a:pt x="5" y="0"/>
                  </a:lnTo>
                  <a:lnTo>
                    <a:pt x="3" y="0"/>
                  </a:lnTo>
                  <a:lnTo>
                    <a:pt x="2" y="1"/>
                  </a:lnTo>
                  <a:lnTo>
                    <a:pt x="1" y="2"/>
                  </a:lnTo>
                  <a:lnTo>
                    <a:pt x="0" y="4"/>
                  </a:lnTo>
                  <a:lnTo>
                    <a:pt x="1" y="6"/>
                  </a:lnTo>
                  <a:lnTo>
                    <a:pt x="2" y="7"/>
                  </a:lnTo>
                  <a:lnTo>
                    <a:pt x="3" y="8"/>
                  </a:lnTo>
                  <a:lnTo>
                    <a:pt x="5" y="9"/>
                  </a:lnTo>
                  <a:lnTo>
                    <a:pt x="5" y="9"/>
                  </a:lnTo>
                  <a:lnTo>
                    <a:pt x="7" y="8"/>
                  </a:lnTo>
                  <a:lnTo>
                    <a:pt x="8" y="7"/>
                  </a:lnTo>
                  <a:lnTo>
                    <a:pt x="9" y="6"/>
                  </a:lnTo>
                  <a:lnTo>
                    <a:pt x="9" y="4"/>
                  </a:lnTo>
                  <a:lnTo>
                    <a:pt x="9" y="2"/>
                  </a:lnTo>
                  <a:lnTo>
                    <a:pt x="8" y="1"/>
                  </a:lnTo>
                  <a:lnTo>
                    <a:pt x="7" y="0"/>
                  </a:lnTo>
                  <a:lnTo>
                    <a:pt x="5" y="0"/>
                  </a:lnTo>
                  <a:lnTo>
                    <a:pt x="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3" name="chenying0907 777"/>
            <p:cNvSpPr>
              <a:spLocks/>
            </p:cNvSpPr>
            <p:nvPr/>
          </p:nvSpPr>
          <p:spPr bwMode="auto">
            <a:xfrm>
              <a:off x="6275388" y="4422775"/>
              <a:ext cx="38100" cy="47625"/>
            </a:xfrm>
            <a:custGeom>
              <a:avLst/>
              <a:gdLst/>
              <a:ahLst/>
              <a:cxnLst>
                <a:cxn ang="0">
                  <a:pos x="64" y="2"/>
                </a:cxn>
                <a:cxn ang="0">
                  <a:pos x="64" y="2"/>
                </a:cxn>
                <a:cxn ang="0">
                  <a:pos x="45" y="20"/>
                </a:cxn>
                <a:cxn ang="0">
                  <a:pos x="27" y="40"/>
                </a:cxn>
                <a:cxn ang="0">
                  <a:pos x="20" y="50"/>
                </a:cxn>
                <a:cxn ang="0">
                  <a:pos x="12" y="62"/>
                </a:cxn>
                <a:cxn ang="0">
                  <a:pos x="6" y="73"/>
                </a:cxn>
                <a:cxn ang="0">
                  <a:pos x="0" y="84"/>
                </a:cxn>
                <a:cxn ang="0">
                  <a:pos x="0" y="84"/>
                </a:cxn>
                <a:cxn ang="0">
                  <a:pos x="0" y="86"/>
                </a:cxn>
                <a:cxn ang="0">
                  <a:pos x="0" y="88"/>
                </a:cxn>
                <a:cxn ang="0">
                  <a:pos x="3" y="91"/>
                </a:cxn>
                <a:cxn ang="0">
                  <a:pos x="4" y="91"/>
                </a:cxn>
                <a:cxn ang="0">
                  <a:pos x="6" y="91"/>
                </a:cxn>
                <a:cxn ang="0">
                  <a:pos x="7" y="90"/>
                </a:cxn>
                <a:cxn ang="0">
                  <a:pos x="8" y="89"/>
                </a:cxn>
                <a:cxn ang="0">
                  <a:pos x="8" y="89"/>
                </a:cxn>
                <a:cxn ang="0">
                  <a:pos x="14" y="77"/>
                </a:cxn>
                <a:cxn ang="0">
                  <a:pos x="20" y="67"/>
                </a:cxn>
                <a:cxn ang="0">
                  <a:pos x="27" y="55"/>
                </a:cxn>
                <a:cxn ang="0">
                  <a:pos x="36" y="46"/>
                </a:cxn>
                <a:cxn ang="0">
                  <a:pos x="52" y="26"/>
                </a:cxn>
                <a:cxn ang="0">
                  <a:pos x="71" y="8"/>
                </a:cxn>
                <a:cxn ang="0">
                  <a:pos x="71" y="8"/>
                </a:cxn>
                <a:cxn ang="0">
                  <a:pos x="72" y="7"/>
                </a:cxn>
                <a:cxn ang="0">
                  <a:pos x="72" y="5"/>
                </a:cxn>
                <a:cxn ang="0">
                  <a:pos x="72" y="3"/>
                </a:cxn>
                <a:cxn ang="0">
                  <a:pos x="71" y="2"/>
                </a:cxn>
                <a:cxn ang="0">
                  <a:pos x="69" y="1"/>
                </a:cxn>
                <a:cxn ang="0">
                  <a:pos x="68" y="0"/>
                </a:cxn>
                <a:cxn ang="0">
                  <a:pos x="66" y="1"/>
                </a:cxn>
                <a:cxn ang="0">
                  <a:pos x="64" y="2"/>
                </a:cxn>
                <a:cxn ang="0">
                  <a:pos x="64" y="2"/>
                </a:cxn>
              </a:cxnLst>
              <a:rect l="0" t="0" r="r" b="b"/>
              <a:pathLst>
                <a:path w="72" h="91">
                  <a:moveTo>
                    <a:pt x="64" y="2"/>
                  </a:moveTo>
                  <a:lnTo>
                    <a:pt x="64" y="2"/>
                  </a:lnTo>
                  <a:lnTo>
                    <a:pt x="45" y="20"/>
                  </a:lnTo>
                  <a:lnTo>
                    <a:pt x="27" y="40"/>
                  </a:lnTo>
                  <a:lnTo>
                    <a:pt x="20" y="50"/>
                  </a:lnTo>
                  <a:lnTo>
                    <a:pt x="12" y="62"/>
                  </a:lnTo>
                  <a:lnTo>
                    <a:pt x="6" y="73"/>
                  </a:lnTo>
                  <a:lnTo>
                    <a:pt x="0" y="84"/>
                  </a:lnTo>
                  <a:lnTo>
                    <a:pt x="0" y="84"/>
                  </a:lnTo>
                  <a:lnTo>
                    <a:pt x="0" y="86"/>
                  </a:lnTo>
                  <a:lnTo>
                    <a:pt x="0" y="88"/>
                  </a:lnTo>
                  <a:lnTo>
                    <a:pt x="3" y="91"/>
                  </a:lnTo>
                  <a:lnTo>
                    <a:pt x="4" y="91"/>
                  </a:lnTo>
                  <a:lnTo>
                    <a:pt x="6" y="91"/>
                  </a:lnTo>
                  <a:lnTo>
                    <a:pt x="7" y="90"/>
                  </a:lnTo>
                  <a:lnTo>
                    <a:pt x="8" y="89"/>
                  </a:lnTo>
                  <a:lnTo>
                    <a:pt x="8" y="89"/>
                  </a:lnTo>
                  <a:lnTo>
                    <a:pt x="14" y="77"/>
                  </a:lnTo>
                  <a:lnTo>
                    <a:pt x="20" y="67"/>
                  </a:lnTo>
                  <a:lnTo>
                    <a:pt x="27" y="55"/>
                  </a:lnTo>
                  <a:lnTo>
                    <a:pt x="36" y="46"/>
                  </a:lnTo>
                  <a:lnTo>
                    <a:pt x="52" y="26"/>
                  </a:lnTo>
                  <a:lnTo>
                    <a:pt x="71" y="8"/>
                  </a:lnTo>
                  <a:lnTo>
                    <a:pt x="71" y="8"/>
                  </a:lnTo>
                  <a:lnTo>
                    <a:pt x="72" y="7"/>
                  </a:lnTo>
                  <a:lnTo>
                    <a:pt x="72" y="5"/>
                  </a:lnTo>
                  <a:lnTo>
                    <a:pt x="72" y="3"/>
                  </a:lnTo>
                  <a:lnTo>
                    <a:pt x="71" y="2"/>
                  </a:lnTo>
                  <a:lnTo>
                    <a:pt x="69" y="1"/>
                  </a:lnTo>
                  <a:lnTo>
                    <a:pt x="68" y="0"/>
                  </a:lnTo>
                  <a:lnTo>
                    <a:pt x="66"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4" name="chenying0907 778"/>
            <p:cNvSpPr>
              <a:spLocks/>
            </p:cNvSpPr>
            <p:nvPr/>
          </p:nvSpPr>
          <p:spPr bwMode="auto">
            <a:xfrm>
              <a:off x="6284913" y="4459288"/>
              <a:ext cx="31750" cy="38100"/>
            </a:xfrm>
            <a:custGeom>
              <a:avLst/>
              <a:gdLst/>
              <a:ahLst/>
              <a:cxnLst>
                <a:cxn ang="0">
                  <a:pos x="52" y="2"/>
                </a:cxn>
                <a:cxn ang="0">
                  <a:pos x="52" y="2"/>
                </a:cxn>
                <a:cxn ang="0">
                  <a:pos x="40" y="18"/>
                </a:cxn>
                <a:cxn ang="0">
                  <a:pos x="28" y="34"/>
                </a:cxn>
                <a:cxn ang="0">
                  <a:pos x="16" y="49"/>
                </a:cxn>
                <a:cxn ang="0">
                  <a:pos x="1" y="64"/>
                </a:cxn>
                <a:cxn ang="0">
                  <a:pos x="1" y="64"/>
                </a:cxn>
                <a:cxn ang="0">
                  <a:pos x="0" y="66"/>
                </a:cxn>
                <a:cxn ang="0">
                  <a:pos x="0" y="68"/>
                </a:cxn>
                <a:cxn ang="0">
                  <a:pos x="1" y="69"/>
                </a:cxn>
                <a:cxn ang="0">
                  <a:pos x="2" y="71"/>
                </a:cxn>
                <a:cxn ang="0">
                  <a:pos x="3" y="72"/>
                </a:cxn>
                <a:cxn ang="0">
                  <a:pos x="5" y="72"/>
                </a:cxn>
                <a:cxn ang="0">
                  <a:pos x="6" y="72"/>
                </a:cxn>
                <a:cxn ang="0">
                  <a:pos x="8" y="71"/>
                </a:cxn>
                <a:cxn ang="0">
                  <a:pos x="8" y="71"/>
                </a:cxn>
                <a:cxn ang="0">
                  <a:pos x="22" y="56"/>
                </a:cxn>
                <a:cxn ang="0">
                  <a:pos x="35" y="40"/>
                </a:cxn>
                <a:cxn ang="0">
                  <a:pos x="48" y="24"/>
                </a:cxn>
                <a:cxn ang="0">
                  <a:pos x="60" y="7"/>
                </a:cxn>
                <a:cxn ang="0">
                  <a:pos x="60" y="7"/>
                </a:cxn>
                <a:cxn ang="0">
                  <a:pos x="60" y="5"/>
                </a:cxn>
                <a:cxn ang="0">
                  <a:pos x="60" y="3"/>
                </a:cxn>
                <a:cxn ang="0">
                  <a:pos x="59" y="2"/>
                </a:cxn>
                <a:cxn ang="0">
                  <a:pos x="58" y="1"/>
                </a:cxn>
                <a:cxn ang="0">
                  <a:pos x="56" y="0"/>
                </a:cxn>
                <a:cxn ang="0">
                  <a:pos x="55" y="0"/>
                </a:cxn>
                <a:cxn ang="0">
                  <a:pos x="53" y="1"/>
                </a:cxn>
                <a:cxn ang="0">
                  <a:pos x="52" y="2"/>
                </a:cxn>
                <a:cxn ang="0">
                  <a:pos x="52" y="2"/>
                </a:cxn>
              </a:cxnLst>
              <a:rect l="0" t="0" r="r" b="b"/>
              <a:pathLst>
                <a:path w="60" h="72">
                  <a:moveTo>
                    <a:pt x="52" y="2"/>
                  </a:moveTo>
                  <a:lnTo>
                    <a:pt x="52" y="2"/>
                  </a:lnTo>
                  <a:lnTo>
                    <a:pt x="40" y="18"/>
                  </a:lnTo>
                  <a:lnTo>
                    <a:pt x="28" y="34"/>
                  </a:lnTo>
                  <a:lnTo>
                    <a:pt x="16" y="49"/>
                  </a:lnTo>
                  <a:lnTo>
                    <a:pt x="1" y="64"/>
                  </a:lnTo>
                  <a:lnTo>
                    <a:pt x="1" y="64"/>
                  </a:lnTo>
                  <a:lnTo>
                    <a:pt x="0" y="66"/>
                  </a:lnTo>
                  <a:lnTo>
                    <a:pt x="0" y="68"/>
                  </a:lnTo>
                  <a:lnTo>
                    <a:pt x="1" y="69"/>
                  </a:lnTo>
                  <a:lnTo>
                    <a:pt x="2" y="71"/>
                  </a:lnTo>
                  <a:lnTo>
                    <a:pt x="3" y="72"/>
                  </a:lnTo>
                  <a:lnTo>
                    <a:pt x="5" y="72"/>
                  </a:lnTo>
                  <a:lnTo>
                    <a:pt x="6" y="72"/>
                  </a:lnTo>
                  <a:lnTo>
                    <a:pt x="8" y="71"/>
                  </a:lnTo>
                  <a:lnTo>
                    <a:pt x="8" y="71"/>
                  </a:lnTo>
                  <a:lnTo>
                    <a:pt x="22" y="56"/>
                  </a:lnTo>
                  <a:lnTo>
                    <a:pt x="35" y="40"/>
                  </a:lnTo>
                  <a:lnTo>
                    <a:pt x="48" y="24"/>
                  </a:lnTo>
                  <a:lnTo>
                    <a:pt x="60" y="7"/>
                  </a:lnTo>
                  <a:lnTo>
                    <a:pt x="60" y="7"/>
                  </a:lnTo>
                  <a:lnTo>
                    <a:pt x="60" y="5"/>
                  </a:lnTo>
                  <a:lnTo>
                    <a:pt x="60" y="3"/>
                  </a:lnTo>
                  <a:lnTo>
                    <a:pt x="59" y="2"/>
                  </a:lnTo>
                  <a:lnTo>
                    <a:pt x="58" y="1"/>
                  </a:lnTo>
                  <a:lnTo>
                    <a:pt x="56" y="0"/>
                  </a:lnTo>
                  <a:lnTo>
                    <a:pt x="55" y="0"/>
                  </a:lnTo>
                  <a:lnTo>
                    <a:pt x="53" y="1"/>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5" name="chenying0907 779"/>
            <p:cNvSpPr>
              <a:spLocks/>
            </p:cNvSpPr>
            <p:nvPr/>
          </p:nvSpPr>
          <p:spPr bwMode="auto">
            <a:xfrm>
              <a:off x="6546851" y="4402138"/>
              <a:ext cx="38100" cy="39688"/>
            </a:xfrm>
            <a:custGeom>
              <a:avLst/>
              <a:gdLst/>
              <a:ahLst/>
              <a:cxnLst>
                <a:cxn ang="0">
                  <a:pos x="64" y="1"/>
                </a:cxn>
                <a:cxn ang="0">
                  <a:pos x="64" y="1"/>
                </a:cxn>
                <a:cxn ang="0">
                  <a:pos x="46" y="17"/>
                </a:cxn>
                <a:cxn ang="0">
                  <a:pos x="30" y="31"/>
                </a:cxn>
                <a:cxn ang="0">
                  <a:pos x="21" y="39"/>
                </a:cxn>
                <a:cxn ang="0">
                  <a:pos x="13" y="47"/>
                </a:cxn>
                <a:cxn ang="0">
                  <a:pos x="6" y="56"/>
                </a:cxn>
                <a:cxn ang="0">
                  <a:pos x="0" y="65"/>
                </a:cxn>
                <a:cxn ang="0">
                  <a:pos x="0" y="65"/>
                </a:cxn>
                <a:cxn ang="0">
                  <a:pos x="0" y="68"/>
                </a:cxn>
                <a:cxn ang="0">
                  <a:pos x="0" y="70"/>
                </a:cxn>
                <a:cxn ang="0">
                  <a:pos x="1" y="71"/>
                </a:cxn>
                <a:cxn ang="0">
                  <a:pos x="2" y="72"/>
                </a:cxn>
                <a:cxn ang="0">
                  <a:pos x="4" y="73"/>
                </a:cxn>
                <a:cxn ang="0">
                  <a:pos x="5" y="73"/>
                </a:cxn>
                <a:cxn ang="0">
                  <a:pos x="7" y="72"/>
                </a:cxn>
                <a:cxn ang="0">
                  <a:pos x="8" y="71"/>
                </a:cxn>
                <a:cxn ang="0">
                  <a:pos x="8" y="71"/>
                </a:cxn>
                <a:cxn ang="0">
                  <a:pos x="14" y="61"/>
                </a:cxn>
                <a:cxn ang="0">
                  <a:pos x="21" y="52"/>
                </a:cxn>
                <a:cxn ang="0">
                  <a:pos x="29" y="45"/>
                </a:cxn>
                <a:cxn ang="0">
                  <a:pos x="37" y="37"/>
                </a:cxn>
                <a:cxn ang="0">
                  <a:pos x="54" y="23"/>
                </a:cxn>
                <a:cxn ang="0">
                  <a:pos x="70" y="8"/>
                </a:cxn>
                <a:cxn ang="0">
                  <a:pos x="70" y="8"/>
                </a:cxn>
                <a:cxn ang="0">
                  <a:pos x="72" y="7"/>
                </a:cxn>
                <a:cxn ang="0">
                  <a:pos x="72" y="4"/>
                </a:cxn>
                <a:cxn ang="0">
                  <a:pos x="71" y="3"/>
                </a:cxn>
                <a:cxn ang="0">
                  <a:pos x="70" y="1"/>
                </a:cxn>
                <a:cxn ang="0">
                  <a:pos x="69" y="0"/>
                </a:cxn>
                <a:cxn ang="0">
                  <a:pos x="67" y="0"/>
                </a:cxn>
                <a:cxn ang="0">
                  <a:pos x="66" y="0"/>
                </a:cxn>
                <a:cxn ang="0">
                  <a:pos x="64" y="1"/>
                </a:cxn>
                <a:cxn ang="0">
                  <a:pos x="64" y="1"/>
                </a:cxn>
              </a:cxnLst>
              <a:rect l="0" t="0" r="r" b="b"/>
              <a:pathLst>
                <a:path w="72" h="73">
                  <a:moveTo>
                    <a:pt x="64" y="1"/>
                  </a:moveTo>
                  <a:lnTo>
                    <a:pt x="64" y="1"/>
                  </a:lnTo>
                  <a:lnTo>
                    <a:pt x="46" y="17"/>
                  </a:lnTo>
                  <a:lnTo>
                    <a:pt x="30" y="31"/>
                  </a:lnTo>
                  <a:lnTo>
                    <a:pt x="21" y="39"/>
                  </a:lnTo>
                  <a:lnTo>
                    <a:pt x="13" y="47"/>
                  </a:lnTo>
                  <a:lnTo>
                    <a:pt x="6" y="56"/>
                  </a:lnTo>
                  <a:lnTo>
                    <a:pt x="0" y="65"/>
                  </a:lnTo>
                  <a:lnTo>
                    <a:pt x="0" y="65"/>
                  </a:lnTo>
                  <a:lnTo>
                    <a:pt x="0" y="68"/>
                  </a:lnTo>
                  <a:lnTo>
                    <a:pt x="0" y="70"/>
                  </a:lnTo>
                  <a:lnTo>
                    <a:pt x="1" y="71"/>
                  </a:lnTo>
                  <a:lnTo>
                    <a:pt x="2" y="72"/>
                  </a:lnTo>
                  <a:lnTo>
                    <a:pt x="4" y="73"/>
                  </a:lnTo>
                  <a:lnTo>
                    <a:pt x="5" y="73"/>
                  </a:lnTo>
                  <a:lnTo>
                    <a:pt x="7" y="72"/>
                  </a:lnTo>
                  <a:lnTo>
                    <a:pt x="8" y="71"/>
                  </a:lnTo>
                  <a:lnTo>
                    <a:pt x="8" y="71"/>
                  </a:lnTo>
                  <a:lnTo>
                    <a:pt x="14" y="61"/>
                  </a:lnTo>
                  <a:lnTo>
                    <a:pt x="21" y="52"/>
                  </a:lnTo>
                  <a:lnTo>
                    <a:pt x="29" y="45"/>
                  </a:lnTo>
                  <a:lnTo>
                    <a:pt x="37" y="37"/>
                  </a:lnTo>
                  <a:lnTo>
                    <a:pt x="54" y="23"/>
                  </a:lnTo>
                  <a:lnTo>
                    <a:pt x="70" y="8"/>
                  </a:lnTo>
                  <a:lnTo>
                    <a:pt x="70" y="8"/>
                  </a:lnTo>
                  <a:lnTo>
                    <a:pt x="72" y="7"/>
                  </a:lnTo>
                  <a:lnTo>
                    <a:pt x="72" y="4"/>
                  </a:lnTo>
                  <a:lnTo>
                    <a:pt x="71" y="3"/>
                  </a:lnTo>
                  <a:lnTo>
                    <a:pt x="70" y="1"/>
                  </a:lnTo>
                  <a:lnTo>
                    <a:pt x="69" y="0"/>
                  </a:lnTo>
                  <a:lnTo>
                    <a:pt x="67" y="0"/>
                  </a:lnTo>
                  <a:lnTo>
                    <a:pt x="66"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6" name="chenying0907 780"/>
            <p:cNvSpPr>
              <a:spLocks/>
            </p:cNvSpPr>
            <p:nvPr/>
          </p:nvSpPr>
          <p:spPr bwMode="auto">
            <a:xfrm>
              <a:off x="6550026" y="4440238"/>
              <a:ext cx="26988" cy="23813"/>
            </a:xfrm>
            <a:custGeom>
              <a:avLst/>
              <a:gdLst/>
              <a:ahLst/>
              <a:cxnLst>
                <a:cxn ang="0">
                  <a:pos x="48" y="0"/>
                </a:cxn>
                <a:cxn ang="0">
                  <a:pos x="48" y="0"/>
                </a:cxn>
                <a:cxn ang="0">
                  <a:pos x="40" y="3"/>
                </a:cxn>
                <a:cxn ang="0">
                  <a:pos x="34" y="7"/>
                </a:cxn>
                <a:cxn ang="0">
                  <a:pos x="28" y="11"/>
                </a:cxn>
                <a:cxn ang="0">
                  <a:pos x="22" y="16"/>
                </a:cxn>
                <a:cxn ang="0">
                  <a:pos x="11" y="27"/>
                </a:cxn>
                <a:cxn ang="0">
                  <a:pos x="1" y="39"/>
                </a:cxn>
                <a:cxn ang="0">
                  <a:pos x="1" y="39"/>
                </a:cxn>
                <a:cxn ang="0">
                  <a:pos x="0" y="41"/>
                </a:cxn>
                <a:cxn ang="0">
                  <a:pos x="0" y="42"/>
                </a:cxn>
                <a:cxn ang="0">
                  <a:pos x="0" y="44"/>
                </a:cxn>
                <a:cxn ang="0">
                  <a:pos x="1" y="45"/>
                </a:cxn>
                <a:cxn ang="0">
                  <a:pos x="2" y="46"/>
                </a:cxn>
                <a:cxn ang="0">
                  <a:pos x="4" y="47"/>
                </a:cxn>
                <a:cxn ang="0">
                  <a:pos x="6" y="47"/>
                </a:cxn>
                <a:cxn ang="0">
                  <a:pos x="7" y="46"/>
                </a:cxn>
                <a:cxn ang="0">
                  <a:pos x="7" y="46"/>
                </a:cxn>
                <a:cxn ang="0">
                  <a:pos x="27" y="24"/>
                </a:cxn>
                <a:cxn ang="0">
                  <a:pos x="32" y="20"/>
                </a:cxn>
                <a:cxn ang="0">
                  <a:pos x="37" y="15"/>
                </a:cxn>
                <a:cxn ang="0">
                  <a:pos x="43" y="12"/>
                </a:cxn>
                <a:cxn ang="0">
                  <a:pos x="50" y="9"/>
                </a:cxn>
                <a:cxn ang="0">
                  <a:pos x="50" y="9"/>
                </a:cxn>
                <a:cxn ang="0">
                  <a:pos x="52" y="8"/>
                </a:cxn>
                <a:cxn ang="0">
                  <a:pos x="53" y="6"/>
                </a:cxn>
                <a:cxn ang="0">
                  <a:pos x="53" y="3"/>
                </a:cxn>
                <a:cxn ang="0">
                  <a:pos x="52" y="1"/>
                </a:cxn>
                <a:cxn ang="0">
                  <a:pos x="51" y="0"/>
                </a:cxn>
                <a:cxn ang="0">
                  <a:pos x="50" y="0"/>
                </a:cxn>
                <a:cxn ang="0">
                  <a:pos x="48" y="0"/>
                </a:cxn>
                <a:cxn ang="0">
                  <a:pos x="48" y="0"/>
                </a:cxn>
              </a:cxnLst>
              <a:rect l="0" t="0" r="r" b="b"/>
              <a:pathLst>
                <a:path w="53" h="47">
                  <a:moveTo>
                    <a:pt x="48" y="0"/>
                  </a:moveTo>
                  <a:lnTo>
                    <a:pt x="48" y="0"/>
                  </a:lnTo>
                  <a:lnTo>
                    <a:pt x="40" y="3"/>
                  </a:lnTo>
                  <a:lnTo>
                    <a:pt x="34" y="7"/>
                  </a:lnTo>
                  <a:lnTo>
                    <a:pt x="28" y="11"/>
                  </a:lnTo>
                  <a:lnTo>
                    <a:pt x="22" y="16"/>
                  </a:lnTo>
                  <a:lnTo>
                    <a:pt x="11" y="27"/>
                  </a:lnTo>
                  <a:lnTo>
                    <a:pt x="1" y="39"/>
                  </a:lnTo>
                  <a:lnTo>
                    <a:pt x="1" y="39"/>
                  </a:lnTo>
                  <a:lnTo>
                    <a:pt x="0" y="41"/>
                  </a:lnTo>
                  <a:lnTo>
                    <a:pt x="0" y="42"/>
                  </a:lnTo>
                  <a:lnTo>
                    <a:pt x="0" y="44"/>
                  </a:lnTo>
                  <a:lnTo>
                    <a:pt x="1" y="45"/>
                  </a:lnTo>
                  <a:lnTo>
                    <a:pt x="2" y="46"/>
                  </a:lnTo>
                  <a:lnTo>
                    <a:pt x="4" y="47"/>
                  </a:lnTo>
                  <a:lnTo>
                    <a:pt x="6" y="47"/>
                  </a:lnTo>
                  <a:lnTo>
                    <a:pt x="7" y="46"/>
                  </a:lnTo>
                  <a:lnTo>
                    <a:pt x="7" y="46"/>
                  </a:lnTo>
                  <a:lnTo>
                    <a:pt x="27" y="24"/>
                  </a:lnTo>
                  <a:lnTo>
                    <a:pt x="32" y="20"/>
                  </a:lnTo>
                  <a:lnTo>
                    <a:pt x="37" y="15"/>
                  </a:lnTo>
                  <a:lnTo>
                    <a:pt x="43" y="12"/>
                  </a:lnTo>
                  <a:lnTo>
                    <a:pt x="50" y="9"/>
                  </a:lnTo>
                  <a:lnTo>
                    <a:pt x="50" y="9"/>
                  </a:lnTo>
                  <a:lnTo>
                    <a:pt x="52" y="8"/>
                  </a:lnTo>
                  <a:lnTo>
                    <a:pt x="53" y="6"/>
                  </a:lnTo>
                  <a:lnTo>
                    <a:pt x="53" y="3"/>
                  </a:lnTo>
                  <a:lnTo>
                    <a:pt x="52" y="1"/>
                  </a:lnTo>
                  <a:lnTo>
                    <a:pt x="51" y="0"/>
                  </a:lnTo>
                  <a:lnTo>
                    <a:pt x="50" y="0"/>
                  </a:lnTo>
                  <a:lnTo>
                    <a:pt x="48" y="0"/>
                  </a:lnTo>
                  <a:lnTo>
                    <a:pt x="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7" name="chenying0907 781"/>
            <p:cNvSpPr>
              <a:spLocks/>
            </p:cNvSpPr>
            <p:nvPr/>
          </p:nvSpPr>
          <p:spPr bwMode="auto">
            <a:xfrm>
              <a:off x="6559551" y="4476750"/>
              <a:ext cx="7938" cy="14288"/>
            </a:xfrm>
            <a:custGeom>
              <a:avLst/>
              <a:gdLst/>
              <a:ahLst/>
              <a:cxnLst>
                <a:cxn ang="0">
                  <a:pos x="6" y="5"/>
                </a:cxn>
                <a:cxn ang="0">
                  <a:pos x="6" y="5"/>
                </a:cxn>
                <a:cxn ang="0">
                  <a:pos x="5" y="10"/>
                </a:cxn>
                <a:cxn ang="0">
                  <a:pos x="3" y="14"/>
                </a:cxn>
                <a:cxn ang="0">
                  <a:pos x="1" y="18"/>
                </a:cxn>
                <a:cxn ang="0">
                  <a:pos x="0" y="24"/>
                </a:cxn>
                <a:cxn ang="0">
                  <a:pos x="0" y="24"/>
                </a:cxn>
                <a:cxn ang="0">
                  <a:pos x="0" y="26"/>
                </a:cxn>
                <a:cxn ang="0">
                  <a:pos x="1" y="28"/>
                </a:cxn>
                <a:cxn ang="0">
                  <a:pos x="3" y="28"/>
                </a:cxn>
                <a:cxn ang="0">
                  <a:pos x="4" y="29"/>
                </a:cxn>
                <a:cxn ang="0">
                  <a:pos x="6" y="28"/>
                </a:cxn>
                <a:cxn ang="0">
                  <a:pos x="7" y="28"/>
                </a:cxn>
                <a:cxn ang="0">
                  <a:pos x="9" y="26"/>
                </a:cxn>
                <a:cxn ang="0">
                  <a:pos x="9" y="24"/>
                </a:cxn>
                <a:cxn ang="0">
                  <a:pos x="9" y="24"/>
                </a:cxn>
                <a:cxn ang="0">
                  <a:pos x="10" y="19"/>
                </a:cxn>
                <a:cxn ang="0">
                  <a:pos x="12" y="14"/>
                </a:cxn>
                <a:cxn ang="0">
                  <a:pos x="14" y="10"/>
                </a:cxn>
                <a:cxn ang="0">
                  <a:pos x="15" y="5"/>
                </a:cxn>
                <a:cxn ang="0">
                  <a:pos x="15" y="5"/>
                </a:cxn>
                <a:cxn ang="0">
                  <a:pos x="15" y="3"/>
                </a:cxn>
                <a:cxn ang="0">
                  <a:pos x="14" y="2"/>
                </a:cxn>
                <a:cxn ang="0">
                  <a:pos x="13" y="1"/>
                </a:cxn>
                <a:cxn ang="0">
                  <a:pos x="11" y="0"/>
                </a:cxn>
                <a:cxn ang="0">
                  <a:pos x="9" y="1"/>
                </a:cxn>
                <a:cxn ang="0">
                  <a:pos x="8" y="2"/>
                </a:cxn>
                <a:cxn ang="0">
                  <a:pos x="7" y="3"/>
                </a:cxn>
                <a:cxn ang="0">
                  <a:pos x="6" y="5"/>
                </a:cxn>
                <a:cxn ang="0">
                  <a:pos x="6" y="5"/>
                </a:cxn>
              </a:cxnLst>
              <a:rect l="0" t="0" r="r" b="b"/>
              <a:pathLst>
                <a:path w="15" h="29">
                  <a:moveTo>
                    <a:pt x="6" y="5"/>
                  </a:moveTo>
                  <a:lnTo>
                    <a:pt x="6" y="5"/>
                  </a:lnTo>
                  <a:lnTo>
                    <a:pt x="5" y="10"/>
                  </a:lnTo>
                  <a:lnTo>
                    <a:pt x="3" y="14"/>
                  </a:lnTo>
                  <a:lnTo>
                    <a:pt x="1" y="18"/>
                  </a:lnTo>
                  <a:lnTo>
                    <a:pt x="0" y="24"/>
                  </a:lnTo>
                  <a:lnTo>
                    <a:pt x="0" y="24"/>
                  </a:lnTo>
                  <a:lnTo>
                    <a:pt x="0" y="26"/>
                  </a:lnTo>
                  <a:lnTo>
                    <a:pt x="1" y="28"/>
                  </a:lnTo>
                  <a:lnTo>
                    <a:pt x="3" y="28"/>
                  </a:lnTo>
                  <a:lnTo>
                    <a:pt x="4" y="29"/>
                  </a:lnTo>
                  <a:lnTo>
                    <a:pt x="6" y="28"/>
                  </a:lnTo>
                  <a:lnTo>
                    <a:pt x="7" y="28"/>
                  </a:lnTo>
                  <a:lnTo>
                    <a:pt x="9" y="26"/>
                  </a:lnTo>
                  <a:lnTo>
                    <a:pt x="9" y="24"/>
                  </a:lnTo>
                  <a:lnTo>
                    <a:pt x="9" y="24"/>
                  </a:lnTo>
                  <a:lnTo>
                    <a:pt x="10" y="19"/>
                  </a:lnTo>
                  <a:lnTo>
                    <a:pt x="12" y="14"/>
                  </a:lnTo>
                  <a:lnTo>
                    <a:pt x="14" y="10"/>
                  </a:lnTo>
                  <a:lnTo>
                    <a:pt x="15" y="5"/>
                  </a:lnTo>
                  <a:lnTo>
                    <a:pt x="15" y="5"/>
                  </a:lnTo>
                  <a:lnTo>
                    <a:pt x="15" y="3"/>
                  </a:lnTo>
                  <a:lnTo>
                    <a:pt x="14" y="2"/>
                  </a:lnTo>
                  <a:lnTo>
                    <a:pt x="13" y="1"/>
                  </a:lnTo>
                  <a:lnTo>
                    <a:pt x="11" y="0"/>
                  </a:lnTo>
                  <a:lnTo>
                    <a:pt x="9" y="1"/>
                  </a:lnTo>
                  <a:lnTo>
                    <a:pt x="8" y="2"/>
                  </a:lnTo>
                  <a:lnTo>
                    <a:pt x="7" y="3"/>
                  </a:lnTo>
                  <a:lnTo>
                    <a:pt x="6" y="5"/>
                  </a:lnTo>
                  <a:lnTo>
                    <a:pt x="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8" name="chenying0907 782"/>
            <p:cNvSpPr>
              <a:spLocks/>
            </p:cNvSpPr>
            <p:nvPr/>
          </p:nvSpPr>
          <p:spPr bwMode="auto">
            <a:xfrm>
              <a:off x="6877051" y="4425950"/>
              <a:ext cx="52388" cy="52388"/>
            </a:xfrm>
            <a:custGeom>
              <a:avLst/>
              <a:gdLst/>
              <a:ahLst/>
              <a:cxnLst>
                <a:cxn ang="0">
                  <a:pos x="94" y="0"/>
                </a:cxn>
                <a:cxn ang="0">
                  <a:pos x="94" y="0"/>
                </a:cxn>
                <a:cxn ang="0">
                  <a:pos x="86" y="2"/>
                </a:cxn>
                <a:cxn ang="0">
                  <a:pos x="79" y="4"/>
                </a:cxn>
                <a:cxn ang="0">
                  <a:pos x="72" y="8"/>
                </a:cxn>
                <a:cxn ang="0">
                  <a:pos x="67" y="12"/>
                </a:cxn>
                <a:cxn ang="0">
                  <a:pos x="56" y="22"/>
                </a:cxn>
                <a:cxn ang="0">
                  <a:pos x="45" y="34"/>
                </a:cxn>
                <a:cxn ang="0">
                  <a:pos x="45" y="34"/>
                </a:cxn>
                <a:cxn ang="0">
                  <a:pos x="33" y="47"/>
                </a:cxn>
                <a:cxn ang="0">
                  <a:pos x="20" y="61"/>
                </a:cxn>
                <a:cxn ang="0">
                  <a:pos x="9" y="76"/>
                </a:cxn>
                <a:cxn ang="0">
                  <a:pos x="4" y="84"/>
                </a:cxn>
                <a:cxn ang="0">
                  <a:pos x="1" y="93"/>
                </a:cxn>
                <a:cxn ang="0">
                  <a:pos x="1" y="93"/>
                </a:cxn>
                <a:cxn ang="0">
                  <a:pos x="0" y="94"/>
                </a:cxn>
                <a:cxn ang="0">
                  <a:pos x="1" y="96"/>
                </a:cxn>
                <a:cxn ang="0">
                  <a:pos x="2" y="97"/>
                </a:cxn>
                <a:cxn ang="0">
                  <a:pos x="3" y="98"/>
                </a:cxn>
                <a:cxn ang="0">
                  <a:pos x="7" y="98"/>
                </a:cxn>
                <a:cxn ang="0">
                  <a:pos x="8" y="97"/>
                </a:cxn>
                <a:cxn ang="0">
                  <a:pos x="9" y="95"/>
                </a:cxn>
                <a:cxn ang="0">
                  <a:pos x="9" y="95"/>
                </a:cxn>
                <a:cxn ang="0">
                  <a:pos x="12" y="89"/>
                </a:cxn>
                <a:cxn ang="0">
                  <a:pos x="16" y="82"/>
                </a:cxn>
                <a:cxn ang="0">
                  <a:pos x="26" y="71"/>
                </a:cxn>
                <a:cxn ang="0">
                  <a:pos x="35" y="61"/>
                </a:cxn>
                <a:cxn ang="0">
                  <a:pos x="43" y="50"/>
                </a:cxn>
                <a:cxn ang="0">
                  <a:pos x="43" y="50"/>
                </a:cxn>
                <a:cxn ang="0">
                  <a:pos x="53" y="38"/>
                </a:cxn>
                <a:cxn ang="0">
                  <a:pos x="65" y="25"/>
                </a:cxn>
                <a:cxn ang="0">
                  <a:pos x="72" y="19"/>
                </a:cxn>
                <a:cxn ang="0">
                  <a:pos x="79" y="14"/>
                </a:cxn>
                <a:cxn ang="0">
                  <a:pos x="87" y="11"/>
                </a:cxn>
                <a:cxn ang="0">
                  <a:pos x="94" y="10"/>
                </a:cxn>
                <a:cxn ang="0">
                  <a:pos x="94" y="10"/>
                </a:cxn>
                <a:cxn ang="0">
                  <a:pos x="96" y="9"/>
                </a:cxn>
                <a:cxn ang="0">
                  <a:pos x="97" y="8"/>
                </a:cxn>
                <a:cxn ang="0">
                  <a:pos x="98" y="5"/>
                </a:cxn>
                <a:cxn ang="0">
                  <a:pos x="98" y="3"/>
                </a:cxn>
                <a:cxn ang="0">
                  <a:pos x="97" y="2"/>
                </a:cxn>
                <a:cxn ang="0">
                  <a:pos x="96" y="1"/>
                </a:cxn>
                <a:cxn ang="0">
                  <a:pos x="94" y="0"/>
                </a:cxn>
                <a:cxn ang="0">
                  <a:pos x="94" y="0"/>
                </a:cxn>
              </a:cxnLst>
              <a:rect l="0" t="0" r="r" b="b"/>
              <a:pathLst>
                <a:path w="98" h="98">
                  <a:moveTo>
                    <a:pt x="94" y="0"/>
                  </a:moveTo>
                  <a:lnTo>
                    <a:pt x="94" y="0"/>
                  </a:lnTo>
                  <a:lnTo>
                    <a:pt x="86" y="2"/>
                  </a:lnTo>
                  <a:lnTo>
                    <a:pt x="79" y="4"/>
                  </a:lnTo>
                  <a:lnTo>
                    <a:pt x="72" y="8"/>
                  </a:lnTo>
                  <a:lnTo>
                    <a:pt x="67" y="12"/>
                  </a:lnTo>
                  <a:lnTo>
                    <a:pt x="56" y="22"/>
                  </a:lnTo>
                  <a:lnTo>
                    <a:pt x="45" y="34"/>
                  </a:lnTo>
                  <a:lnTo>
                    <a:pt x="45" y="34"/>
                  </a:lnTo>
                  <a:lnTo>
                    <a:pt x="33" y="47"/>
                  </a:lnTo>
                  <a:lnTo>
                    <a:pt x="20" y="61"/>
                  </a:lnTo>
                  <a:lnTo>
                    <a:pt x="9" y="76"/>
                  </a:lnTo>
                  <a:lnTo>
                    <a:pt x="4" y="84"/>
                  </a:lnTo>
                  <a:lnTo>
                    <a:pt x="1" y="93"/>
                  </a:lnTo>
                  <a:lnTo>
                    <a:pt x="1" y="93"/>
                  </a:lnTo>
                  <a:lnTo>
                    <a:pt x="0" y="94"/>
                  </a:lnTo>
                  <a:lnTo>
                    <a:pt x="1" y="96"/>
                  </a:lnTo>
                  <a:lnTo>
                    <a:pt x="2" y="97"/>
                  </a:lnTo>
                  <a:lnTo>
                    <a:pt x="3" y="98"/>
                  </a:lnTo>
                  <a:lnTo>
                    <a:pt x="7" y="98"/>
                  </a:lnTo>
                  <a:lnTo>
                    <a:pt x="8" y="97"/>
                  </a:lnTo>
                  <a:lnTo>
                    <a:pt x="9" y="95"/>
                  </a:lnTo>
                  <a:lnTo>
                    <a:pt x="9" y="95"/>
                  </a:lnTo>
                  <a:lnTo>
                    <a:pt x="12" y="89"/>
                  </a:lnTo>
                  <a:lnTo>
                    <a:pt x="16" y="82"/>
                  </a:lnTo>
                  <a:lnTo>
                    <a:pt x="26" y="71"/>
                  </a:lnTo>
                  <a:lnTo>
                    <a:pt x="35" y="61"/>
                  </a:lnTo>
                  <a:lnTo>
                    <a:pt x="43" y="50"/>
                  </a:lnTo>
                  <a:lnTo>
                    <a:pt x="43" y="50"/>
                  </a:lnTo>
                  <a:lnTo>
                    <a:pt x="53" y="38"/>
                  </a:lnTo>
                  <a:lnTo>
                    <a:pt x="65" y="25"/>
                  </a:lnTo>
                  <a:lnTo>
                    <a:pt x="72" y="19"/>
                  </a:lnTo>
                  <a:lnTo>
                    <a:pt x="79" y="14"/>
                  </a:lnTo>
                  <a:lnTo>
                    <a:pt x="87" y="11"/>
                  </a:lnTo>
                  <a:lnTo>
                    <a:pt x="94" y="10"/>
                  </a:lnTo>
                  <a:lnTo>
                    <a:pt x="94" y="10"/>
                  </a:lnTo>
                  <a:lnTo>
                    <a:pt x="96" y="9"/>
                  </a:lnTo>
                  <a:lnTo>
                    <a:pt x="97" y="8"/>
                  </a:lnTo>
                  <a:lnTo>
                    <a:pt x="98" y="5"/>
                  </a:lnTo>
                  <a:lnTo>
                    <a:pt x="98" y="3"/>
                  </a:lnTo>
                  <a:lnTo>
                    <a:pt x="97" y="2"/>
                  </a:lnTo>
                  <a:lnTo>
                    <a:pt x="96" y="1"/>
                  </a:lnTo>
                  <a:lnTo>
                    <a:pt x="94" y="0"/>
                  </a:lnTo>
                  <a:lnTo>
                    <a:pt x="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9" name="chenying0907 783"/>
            <p:cNvSpPr>
              <a:spLocks/>
            </p:cNvSpPr>
            <p:nvPr/>
          </p:nvSpPr>
          <p:spPr bwMode="auto">
            <a:xfrm>
              <a:off x="6883401" y="4473575"/>
              <a:ext cx="39688" cy="47625"/>
            </a:xfrm>
            <a:custGeom>
              <a:avLst/>
              <a:gdLst/>
              <a:ahLst/>
              <a:cxnLst>
                <a:cxn ang="0">
                  <a:pos x="63" y="2"/>
                </a:cxn>
                <a:cxn ang="0">
                  <a:pos x="63" y="2"/>
                </a:cxn>
                <a:cxn ang="0">
                  <a:pos x="50" y="23"/>
                </a:cxn>
                <a:cxn ang="0">
                  <a:pos x="34" y="45"/>
                </a:cxn>
                <a:cxn ang="0">
                  <a:pos x="19" y="65"/>
                </a:cxn>
                <a:cxn ang="0">
                  <a:pos x="1" y="83"/>
                </a:cxn>
                <a:cxn ang="0">
                  <a:pos x="1" y="83"/>
                </a:cxn>
                <a:cxn ang="0">
                  <a:pos x="0" y="85"/>
                </a:cxn>
                <a:cxn ang="0">
                  <a:pos x="0" y="86"/>
                </a:cxn>
                <a:cxn ang="0">
                  <a:pos x="0" y="88"/>
                </a:cxn>
                <a:cxn ang="0">
                  <a:pos x="1" y="89"/>
                </a:cxn>
                <a:cxn ang="0">
                  <a:pos x="2" y="90"/>
                </a:cxn>
                <a:cxn ang="0">
                  <a:pos x="4" y="92"/>
                </a:cxn>
                <a:cxn ang="0">
                  <a:pos x="6" y="92"/>
                </a:cxn>
                <a:cxn ang="0">
                  <a:pos x="7" y="90"/>
                </a:cxn>
                <a:cxn ang="0">
                  <a:pos x="7" y="90"/>
                </a:cxn>
                <a:cxn ang="0">
                  <a:pos x="26" y="71"/>
                </a:cxn>
                <a:cxn ang="0">
                  <a:pos x="43" y="50"/>
                </a:cxn>
                <a:cxn ang="0">
                  <a:pos x="58" y="30"/>
                </a:cxn>
                <a:cxn ang="0">
                  <a:pos x="71" y="7"/>
                </a:cxn>
                <a:cxn ang="0">
                  <a:pos x="71" y="7"/>
                </a:cxn>
                <a:cxn ang="0">
                  <a:pos x="73" y="5"/>
                </a:cxn>
                <a:cxn ang="0">
                  <a:pos x="73" y="3"/>
                </a:cxn>
                <a:cxn ang="0">
                  <a:pos x="71" y="2"/>
                </a:cxn>
                <a:cxn ang="0">
                  <a:pos x="70" y="1"/>
                </a:cxn>
                <a:cxn ang="0">
                  <a:pos x="68" y="0"/>
                </a:cxn>
                <a:cxn ang="0">
                  <a:pos x="66" y="0"/>
                </a:cxn>
                <a:cxn ang="0">
                  <a:pos x="65" y="1"/>
                </a:cxn>
                <a:cxn ang="0">
                  <a:pos x="63" y="2"/>
                </a:cxn>
                <a:cxn ang="0">
                  <a:pos x="63" y="2"/>
                </a:cxn>
              </a:cxnLst>
              <a:rect l="0" t="0" r="r" b="b"/>
              <a:pathLst>
                <a:path w="73" h="92">
                  <a:moveTo>
                    <a:pt x="63" y="2"/>
                  </a:moveTo>
                  <a:lnTo>
                    <a:pt x="63" y="2"/>
                  </a:lnTo>
                  <a:lnTo>
                    <a:pt x="50" y="23"/>
                  </a:lnTo>
                  <a:lnTo>
                    <a:pt x="34" y="45"/>
                  </a:lnTo>
                  <a:lnTo>
                    <a:pt x="19" y="65"/>
                  </a:lnTo>
                  <a:lnTo>
                    <a:pt x="1" y="83"/>
                  </a:lnTo>
                  <a:lnTo>
                    <a:pt x="1" y="83"/>
                  </a:lnTo>
                  <a:lnTo>
                    <a:pt x="0" y="85"/>
                  </a:lnTo>
                  <a:lnTo>
                    <a:pt x="0" y="86"/>
                  </a:lnTo>
                  <a:lnTo>
                    <a:pt x="0" y="88"/>
                  </a:lnTo>
                  <a:lnTo>
                    <a:pt x="1" y="89"/>
                  </a:lnTo>
                  <a:lnTo>
                    <a:pt x="2" y="90"/>
                  </a:lnTo>
                  <a:lnTo>
                    <a:pt x="4" y="92"/>
                  </a:lnTo>
                  <a:lnTo>
                    <a:pt x="6" y="92"/>
                  </a:lnTo>
                  <a:lnTo>
                    <a:pt x="7" y="90"/>
                  </a:lnTo>
                  <a:lnTo>
                    <a:pt x="7" y="90"/>
                  </a:lnTo>
                  <a:lnTo>
                    <a:pt x="26" y="71"/>
                  </a:lnTo>
                  <a:lnTo>
                    <a:pt x="43" y="50"/>
                  </a:lnTo>
                  <a:lnTo>
                    <a:pt x="58" y="30"/>
                  </a:lnTo>
                  <a:lnTo>
                    <a:pt x="71" y="7"/>
                  </a:lnTo>
                  <a:lnTo>
                    <a:pt x="71" y="7"/>
                  </a:lnTo>
                  <a:lnTo>
                    <a:pt x="73" y="5"/>
                  </a:lnTo>
                  <a:lnTo>
                    <a:pt x="73" y="3"/>
                  </a:lnTo>
                  <a:lnTo>
                    <a:pt x="71" y="2"/>
                  </a:lnTo>
                  <a:lnTo>
                    <a:pt x="70" y="1"/>
                  </a:lnTo>
                  <a:lnTo>
                    <a:pt x="68" y="0"/>
                  </a:lnTo>
                  <a:lnTo>
                    <a:pt x="66" y="0"/>
                  </a:lnTo>
                  <a:lnTo>
                    <a:pt x="65" y="1"/>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0" name="chenying0907 784"/>
            <p:cNvSpPr>
              <a:spLocks/>
            </p:cNvSpPr>
            <p:nvPr/>
          </p:nvSpPr>
          <p:spPr bwMode="auto">
            <a:xfrm>
              <a:off x="6235701" y="4092575"/>
              <a:ext cx="715963" cy="90488"/>
            </a:xfrm>
            <a:custGeom>
              <a:avLst/>
              <a:gdLst/>
              <a:ahLst/>
              <a:cxnLst>
                <a:cxn ang="0">
                  <a:pos x="13" y="170"/>
                </a:cxn>
                <a:cxn ang="0">
                  <a:pos x="3" y="162"/>
                </a:cxn>
                <a:cxn ang="0">
                  <a:pos x="0" y="149"/>
                </a:cxn>
                <a:cxn ang="0">
                  <a:pos x="14" y="80"/>
                </a:cxn>
                <a:cxn ang="0">
                  <a:pos x="33" y="49"/>
                </a:cxn>
                <a:cxn ang="0">
                  <a:pos x="61" y="28"/>
                </a:cxn>
                <a:cxn ang="0">
                  <a:pos x="130" y="7"/>
                </a:cxn>
                <a:cxn ang="0">
                  <a:pos x="250" y="1"/>
                </a:cxn>
                <a:cxn ang="0">
                  <a:pos x="319" y="0"/>
                </a:cxn>
                <a:cxn ang="0">
                  <a:pos x="376" y="3"/>
                </a:cxn>
                <a:cxn ang="0">
                  <a:pos x="443" y="9"/>
                </a:cxn>
                <a:cxn ang="0">
                  <a:pos x="500" y="7"/>
                </a:cxn>
                <a:cxn ang="0">
                  <a:pos x="609" y="6"/>
                </a:cxn>
                <a:cxn ang="0">
                  <a:pos x="829" y="10"/>
                </a:cxn>
                <a:cxn ang="0">
                  <a:pos x="990" y="13"/>
                </a:cxn>
                <a:cxn ang="0">
                  <a:pos x="1131" y="18"/>
                </a:cxn>
                <a:cxn ang="0">
                  <a:pos x="1195" y="19"/>
                </a:cxn>
                <a:cxn ang="0">
                  <a:pos x="1235" y="20"/>
                </a:cxn>
                <a:cxn ang="0">
                  <a:pos x="1261" y="29"/>
                </a:cxn>
                <a:cxn ang="0">
                  <a:pos x="1287" y="34"/>
                </a:cxn>
                <a:cxn ang="0">
                  <a:pos x="1306" y="46"/>
                </a:cxn>
                <a:cxn ang="0">
                  <a:pos x="1332" y="68"/>
                </a:cxn>
                <a:cxn ang="0">
                  <a:pos x="1344" y="84"/>
                </a:cxn>
                <a:cxn ang="0">
                  <a:pos x="1348" y="127"/>
                </a:cxn>
                <a:cxn ang="0">
                  <a:pos x="1351" y="136"/>
                </a:cxn>
                <a:cxn ang="0">
                  <a:pos x="1350" y="156"/>
                </a:cxn>
                <a:cxn ang="0">
                  <a:pos x="1332" y="166"/>
                </a:cxn>
                <a:cxn ang="0">
                  <a:pos x="1316" y="164"/>
                </a:cxn>
                <a:cxn ang="0">
                  <a:pos x="1304" y="153"/>
                </a:cxn>
                <a:cxn ang="0">
                  <a:pos x="1303" y="131"/>
                </a:cxn>
                <a:cxn ang="0">
                  <a:pos x="1302" y="105"/>
                </a:cxn>
                <a:cxn ang="0">
                  <a:pos x="1291" y="95"/>
                </a:cxn>
                <a:cxn ang="0">
                  <a:pos x="1273" y="81"/>
                </a:cxn>
                <a:cxn ang="0">
                  <a:pos x="1257" y="78"/>
                </a:cxn>
                <a:cxn ang="0">
                  <a:pos x="1226" y="66"/>
                </a:cxn>
                <a:cxn ang="0">
                  <a:pos x="1190" y="65"/>
                </a:cxn>
                <a:cxn ang="0">
                  <a:pos x="1161" y="64"/>
                </a:cxn>
                <a:cxn ang="0">
                  <a:pos x="1110" y="59"/>
                </a:cxn>
                <a:cxn ang="0">
                  <a:pos x="898" y="55"/>
                </a:cxn>
                <a:cxn ang="0">
                  <a:pos x="506" y="52"/>
                </a:cxn>
                <a:cxn ang="0">
                  <a:pos x="454" y="54"/>
                </a:cxn>
                <a:cxn ang="0">
                  <a:pos x="428" y="55"/>
                </a:cxn>
                <a:cxn ang="0">
                  <a:pos x="376" y="47"/>
                </a:cxn>
                <a:cxn ang="0">
                  <a:pos x="298" y="45"/>
                </a:cxn>
                <a:cxn ang="0">
                  <a:pos x="195" y="44"/>
                </a:cxn>
                <a:cxn ang="0">
                  <a:pos x="122" y="54"/>
                </a:cxn>
                <a:cxn ang="0">
                  <a:pos x="85" y="71"/>
                </a:cxn>
                <a:cxn ang="0">
                  <a:pos x="57" y="101"/>
                </a:cxn>
                <a:cxn ang="0">
                  <a:pos x="46" y="149"/>
                </a:cxn>
                <a:cxn ang="0">
                  <a:pos x="42" y="163"/>
                </a:cxn>
                <a:cxn ang="0">
                  <a:pos x="27" y="171"/>
                </a:cxn>
              </a:cxnLst>
              <a:rect l="0" t="0" r="r" b="b"/>
              <a:pathLst>
                <a:path w="1353" h="171">
                  <a:moveTo>
                    <a:pt x="22" y="171"/>
                  </a:moveTo>
                  <a:lnTo>
                    <a:pt x="22" y="171"/>
                  </a:lnTo>
                  <a:lnTo>
                    <a:pt x="18" y="171"/>
                  </a:lnTo>
                  <a:lnTo>
                    <a:pt x="13" y="170"/>
                  </a:lnTo>
                  <a:lnTo>
                    <a:pt x="8" y="168"/>
                  </a:lnTo>
                  <a:lnTo>
                    <a:pt x="5" y="165"/>
                  </a:lnTo>
                  <a:lnTo>
                    <a:pt x="5" y="165"/>
                  </a:lnTo>
                  <a:lnTo>
                    <a:pt x="3" y="162"/>
                  </a:lnTo>
                  <a:lnTo>
                    <a:pt x="1" y="159"/>
                  </a:lnTo>
                  <a:lnTo>
                    <a:pt x="0" y="155"/>
                  </a:lnTo>
                  <a:lnTo>
                    <a:pt x="0" y="149"/>
                  </a:lnTo>
                  <a:lnTo>
                    <a:pt x="0" y="149"/>
                  </a:lnTo>
                  <a:lnTo>
                    <a:pt x="1" y="133"/>
                  </a:lnTo>
                  <a:lnTo>
                    <a:pt x="3" y="115"/>
                  </a:lnTo>
                  <a:lnTo>
                    <a:pt x="7" y="97"/>
                  </a:lnTo>
                  <a:lnTo>
                    <a:pt x="14" y="80"/>
                  </a:lnTo>
                  <a:lnTo>
                    <a:pt x="18" y="72"/>
                  </a:lnTo>
                  <a:lnTo>
                    <a:pt x="22" y="64"/>
                  </a:lnTo>
                  <a:lnTo>
                    <a:pt x="27" y="56"/>
                  </a:lnTo>
                  <a:lnTo>
                    <a:pt x="33" y="49"/>
                  </a:lnTo>
                  <a:lnTo>
                    <a:pt x="39" y="43"/>
                  </a:lnTo>
                  <a:lnTo>
                    <a:pt x="46" y="37"/>
                  </a:lnTo>
                  <a:lnTo>
                    <a:pt x="53" y="32"/>
                  </a:lnTo>
                  <a:lnTo>
                    <a:pt x="61" y="28"/>
                  </a:lnTo>
                  <a:lnTo>
                    <a:pt x="61" y="28"/>
                  </a:lnTo>
                  <a:lnTo>
                    <a:pt x="84" y="18"/>
                  </a:lnTo>
                  <a:lnTo>
                    <a:pt x="108" y="12"/>
                  </a:lnTo>
                  <a:lnTo>
                    <a:pt x="130" y="7"/>
                  </a:lnTo>
                  <a:lnTo>
                    <a:pt x="154" y="4"/>
                  </a:lnTo>
                  <a:lnTo>
                    <a:pt x="178" y="2"/>
                  </a:lnTo>
                  <a:lnTo>
                    <a:pt x="202" y="1"/>
                  </a:lnTo>
                  <a:lnTo>
                    <a:pt x="250" y="1"/>
                  </a:lnTo>
                  <a:lnTo>
                    <a:pt x="250" y="1"/>
                  </a:lnTo>
                  <a:lnTo>
                    <a:pt x="284" y="0"/>
                  </a:lnTo>
                  <a:lnTo>
                    <a:pt x="284" y="0"/>
                  </a:lnTo>
                  <a:lnTo>
                    <a:pt x="319" y="0"/>
                  </a:lnTo>
                  <a:lnTo>
                    <a:pt x="319" y="0"/>
                  </a:lnTo>
                  <a:lnTo>
                    <a:pt x="346" y="0"/>
                  </a:lnTo>
                  <a:lnTo>
                    <a:pt x="370" y="2"/>
                  </a:lnTo>
                  <a:lnTo>
                    <a:pt x="376" y="3"/>
                  </a:lnTo>
                  <a:lnTo>
                    <a:pt x="376" y="3"/>
                  </a:lnTo>
                  <a:lnTo>
                    <a:pt x="409" y="7"/>
                  </a:lnTo>
                  <a:lnTo>
                    <a:pt x="426" y="8"/>
                  </a:lnTo>
                  <a:lnTo>
                    <a:pt x="443" y="9"/>
                  </a:lnTo>
                  <a:lnTo>
                    <a:pt x="443" y="9"/>
                  </a:lnTo>
                  <a:lnTo>
                    <a:pt x="459" y="8"/>
                  </a:lnTo>
                  <a:lnTo>
                    <a:pt x="459" y="8"/>
                  </a:lnTo>
                  <a:lnTo>
                    <a:pt x="500" y="7"/>
                  </a:lnTo>
                  <a:lnTo>
                    <a:pt x="549" y="6"/>
                  </a:lnTo>
                  <a:lnTo>
                    <a:pt x="549" y="6"/>
                  </a:lnTo>
                  <a:lnTo>
                    <a:pt x="609" y="6"/>
                  </a:lnTo>
                  <a:lnTo>
                    <a:pt x="609" y="6"/>
                  </a:lnTo>
                  <a:lnTo>
                    <a:pt x="669" y="7"/>
                  </a:lnTo>
                  <a:lnTo>
                    <a:pt x="669" y="7"/>
                  </a:lnTo>
                  <a:lnTo>
                    <a:pt x="740" y="8"/>
                  </a:lnTo>
                  <a:lnTo>
                    <a:pt x="829" y="10"/>
                  </a:lnTo>
                  <a:lnTo>
                    <a:pt x="829" y="10"/>
                  </a:lnTo>
                  <a:lnTo>
                    <a:pt x="917" y="12"/>
                  </a:lnTo>
                  <a:lnTo>
                    <a:pt x="990" y="13"/>
                  </a:lnTo>
                  <a:lnTo>
                    <a:pt x="990" y="13"/>
                  </a:lnTo>
                  <a:lnTo>
                    <a:pt x="1037" y="14"/>
                  </a:lnTo>
                  <a:lnTo>
                    <a:pt x="1084" y="16"/>
                  </a:lnTo>
                  <a:lnTo>
                    <a:pt x="1084" y="16"/>
                  </a:lnTo>
                  <a:lnTo>
                    <a:pt x="1131" y="18"/>
                  </a:lnTo>
                  <a:lnTo>
                    <a:pt x="1178" y="19"/>
                  </a:lnTo>
                  <a:lnTo>
                    <a:pt x="1178" y="19"/>
                  </a:lnTo>
                  <a:lnTo>
                    <a:pt x="1195" y="19"/>
                  </a:lnTo>
                  <a:lnTo>
                    <a:pt x="1195" y="19"/>
                  </a:lnTo>
                  <a:lnTo>
                    <a:pt x="1213" y="18"/>
                  </a:lnTo>
                  <a:lnTo>
                    <a:pt x="1213" y="18"/>
                  </a:lnTo>
                  <a:lnTo>
                    <a:pt x="1223" y="19"/>
                  </a:lnTo>
                  <a:lnTo>
                    <a:pt x="1235" y="20"/>
                  </a:lnTo>
                  <a:lnTo>
                    <a:pt x="1246" y="22"/>
                  </a:lnTo>
                  <a:lnTo>
                    <a:pt x="1257" y="27"/>
                  </a:lnTo>
                  <a:lnTo>
                    <a:pt x="1257" y="27"/>
                  </a:lnTo>
                  <a:lnTo>
                    <a:pt x="1261" y="29"/>
                  </a:lnTo>
                  <a:lnTo>
                    <a:pt x="1267" y="30"/>
                  </a:lnTo>
                  <a:lnTo>
                    <a:pt x="1277" y="32"/>
                  </a:lnTo>
                  <a:lnTo>
                    <a:pt x="1277" y="32"/>
                  </a:lnTo>
                  <a:lnTo>
                    <a:pt x="1287" y="34"/>
                  </a:lnTo>
                  <a:lnTo>
                    <a:pt x="1292" y="36"/>
                  </a:lnTo>
                  <a:lnTo>
                    <a:pt x="1297" y="39"/>
                  </a:lnTo>
                  <a:lnTo>
                    <a:pt x="1297" y="39"/>
                  </a:lnTo>
                  <a:lnTo>
                    <a:pt x="1306" y="46"/>
                  </a:lnTo>
                  <a:lnTo>
                    <a:pt x="1315" y="53"/>
                  </a:lnTo>
                  <a:lnTo>
                    <a:pt x="1315" y="53"/>
                  </a:lnTo>
                  <a:lnTo>
                    <a:pt x="1323" y="61"/>
                  </a:lnTo>
                  <a:lnTo>
                    <a:pt x="1332" y="68"/>
                  </a:lnTo>
                  <a:lnTo>
                    <a:pt x="1339" y="75"/>
                  </a:lnTo>
                  <a:lnTo>
                    <a:pt x="1341" y="80"/>
                  </a:lnTo>
                  <a:lnTo>
                    <a:pt x="1344" y="84"/>
                  </a:lnTo>
                  <a:lnTo>
                    <a:pt x="1344" y="84"/>
                  </a:lnTo>
                  <a:lnTo>
                    <a:pt x="1346" y="94"/>
                  </a:lnTo>
                  <a:lnTo>
                    <a:pt x="1348" y="104"/>
                  </a:lnTo>
                  <a:lnTo>
                    <a:pt x="1348" y="115"/>
                  </a:lnTo>
                  <a:lnTo>
                    <a:pt x="1348" y="127"/>
                  </a:lnTo>
                  <a:lnTo>
                    <a:pt x="1348" y="128"/>
                  </a:lnTo>
                  <a:lnTo>
                    <a:pt x="1349" y="130"/>
                  </a:lnTo>
                  <a:lnTo>
                    <a:pt x="1349" y="130"/>
                  </a:lnTo>
                  <a:lnTo>
                    <a:pt x="1351" y="136"/>
                  </a:lnTo>
                  <a:lnTo>
                    <a:pt x="1353" y="142"/>
                  </a:lnTo>
                  <a:lnTo>
                    <a:pt x="1352" y="149"/>
                  </a:lnTo>
                  <a:lnTo>
                    <a:pt x="1350" y="156"/>
                  </a:lnTo>
                  <a:lnTo>
                    <a:pt x="1350" y="156"/>
                  </a:lnTo>
                  <a:lnTo>
                    <a:pt x="1347" y="159"/>
                  </a:lnTo>
                  <a:lnTo>
                    <a:pt x="1344" y="163"/>
                  </a:lnTo>
                  <a:lnTo>
                    <a:pt x="1338" y="165"/>
                  </a:lnTo>
                  <a:lnTo>
                    <a:pt x="1332" y="166"/>
                  </a:lnTo>
                  <a:lnTo>
                    <a:pt x="1324" y="166"/>
                  </a:lnTo>
                  <a:lnTo>
                    <a:pt x="1324" y="166"/>
                  </a:lnTo>
                  <a:lnTo>
                    <a:pt x="1320" y="166"/>
                  </a:lnTo>
                  <a:lnTo>
                    <a:pt x="1316" y="164"/>
                  </a:lnTo>
                  <a:lnTo>
                    <a:pt x="1312" y="162"/>
                  </a:lnTo>
                  <a:lnTo>
                    <a:pt x="1309" y="160"/>
                  </a:lnTo>
                  <a:lnTo>
                    <a:pt x="1306" y="156"/>
                  </a:lnTo>
                  <a:lnTo>
                    <a:pt x="1304" y="153"/>
                  </a:lnTo>
                  <a:lnTo>
                    <a:pt x="1303" y="147"/>
                  </a:lnTo>
                  <a:lnTo>
                    <a:pt x="1302" y="143"/>
                  </a:lnTo>
                  <a:lnTo>
                    <a:pt x="1302" y="143"/>
                  </a:lnTo>
                  <a:lnTo>
                    <a:pt x="1303" y="131"/>
                  </a:lnTo>
                  <a:lnTo>
                    <a:pt x="1303" y="131"/>
                  </a:lnTo>
                  <a:lnTo>
                    <a:pt x="1303" y="117"/>
                  </a:lnTo>
                  <a:lnTo>
                    <a:pt x="1302" y="105"/>
                  </a:lnTo>
                  <a:lnTo>
                    <a:pt x="1302" y="105"/>
                  </a:lnTo>
                  <a:lnTo>
                    <a:pt x="1302" y="102"/>
                  </a:lnTo>
                  <a:lnTo>
                    <a:pt x="1300" y="100"/>
                  </a:lnTo>
                  <a:lnTo>
                    <a:pt x="1291" y="95"/>
                  </a:lnTo>
                  <a:lnTo>
                    <a:pt x="1291" y="95"/>
                  </a:lnTo>
                  <a:lnTo>
                    <a:pt x="1283" y="90"/>
                  </a:lnTo>
                  <a:lnTo>
                    <a:pt x="1283" y="90"/>
                  </a:lnTo>
                  <a:lnTo>
                    <a:pt x="1278" y="84"/>
                  </a:lnTo>
                  <a:lnTo>
                    <a:pt x="1273" y="81"/>
                  </a:lnTo>
                  <a:lnTo>
                    <a:pt x="1269" y="80"/>
                  </a:lnTo>
                  <a:lnTo>
                    <a:pt x="1263" y="79"/>
                  </a:lnTo>
                  <a:lnTo>
                    <a:pt x="1263" y="79"/>
                  </a:lnTo>
                  <a:lnTo>
                    <a:pt x="1257" y="78"/>
                  </a:lnTo>
                  <a:lnTo>
                    <a:pt x="1250" y="74"/>
                  </a:lnTo>
                  <a:lnTo>
                    <a:pt x="1250" y="74"/>
                  </a:lnTo>
                  <a:lnTo>
                    <a:pt x="1238" y="69"/>
                  </a:lnTo>
                  <a:lnTo>
                    <a:pt x="1226" y="66"/>
                  </a:lnTo>
                  <a:lnTo>
                    <a:pt x="1214" y="65"/>
                  </a:lnTo>
                  <a:lnTo>
                    <a:pt x="1203" y="65"/>
                  </a:lnTo>
                  <a:lnTo>
                    <a:pt x="1203" y="65"/>
                  </a:lnTo>
                  <a:lnTo>
                    <a:pt x="1190" y="65"/>
                  </a:lnTo>
                  <a:lnTo>
                    <a:pt x="1190" y="65"/>
                  </a:lnTo>
                  <a:lnTo>
                    <a:pt x="1178" y="65"/>
                  </a:lnTo>
                  <a:lnTo>
                    <a:pt x="1178" y="65"/>
                  </a:lnTo>
                  <a:lnTo>
                    <a:pt x="1161" y="64"/>
                  </a:lnTo>
                  <a:lnTo>
                    <a:pt x="1145" y="62"/>
                  </a:lnTo>
                  <a:lnTo>
                    <a:pt x="1145" y="62"/>
                  </a:lnTo>
                  <a:lnTo>
                    <a:pt x="1127" y="60"/>
                  </a:lnTo>
                  <a:lnTo>
                    <a:pt x="1110" y="59"/>
                  </a:lnTo>
                  <a:lnTo>
                    <a:pt x="1110" y="59"/>
                  </a:lnTo>
                  <a:lnTo>
                    <a:pt x="1012" y="58"/>
                  </a:lnTo>
                  <a:lnTo>
                    <a:pt x="898" y="55"/>
                  </a:lnTo>
                  <a:lnTo>
                    <a:pt x="898" y="55"/>
                  </a:lnTo>
                  <a:lnTo>
                    <a:pt x="783" y="53"/>
                  </a:lnTo>
                  <a:lnTo>
                    <a:pt x="685" y="52"/>
                  </a:lnTo>
                  <a:lnTo>
                    <a:pt x="506" y="52"/>
                  </a:lnTo>
                  <a:lnTo>
                    <a:pt x="506" y="52"/>
                  </a:lnTo>
                  <a:lnTo>
                    <a:pt x="489" y="52"/>
                  </a:lnTo>
                  <a:lnTo>
                    <a:pt x="471" y="53"/>
                  </a:lnTo>
                  <a:lnTo>
                    <a:pt x="471" y="53"/>
                  </a:lnTo>
                  <a:lnTo>
                    <a:pt x="454" y="54"/>
                  </a:lnTo>
                  <a:lnTo>
                    <a:pt x="436" y="55"/>
                  </a:lnTo>
                  <a:lnTo>
                    <a:pt x="436" y="55"/>
                  </a:lnTo>
                  <a:lnTo>
                    <a:pt x="428" y="55"/>
                  </a:lnTo>
                  <a:lnTo>
                    <a:pt x="428" y="55"/>
                  </a:lnTo>
                  <a:lnTo>
                    <a:pt x="411" y="53"/>
                  </a:lnTo>
                  <a:lnTo>
                    <a:pt x="395" y="50"/>
                  </a:lnTo>
                  <a:lnTo>
                    <a:pt x="395" y="50"/>
                  </a:lnTo>
                  <a:lnTo>
                    <a:pt x="376" y="47"/>
                  </a:lnTo>
                  <a:lnTo>
                    <a:pt x="367" y="46"/>
                  </a:lnTo>
                  <a:lnTo>
                    <a:pt x="358" y="46"/>
                  </a:lnTo>
                  <a:lnTo>
                    <a:pt x="358" y="46"/>
                  </a:lnTo>
                  <a:lnTo>
                    <a:pt x="298" y="45"/>
                  </a:lnTo>
                  <a:lnTo>
                    <a:pt x="298" y="45"/>
                  </a:lnTo>
                  <a:lnTo>
                    <a:pt x="236" y="44"/>
                  </a:lnTo>
                  <a:lnTo>
                    <a:pt x="236" y="44"/>
                  </a:lnTo>
                  <a:lnTo>
                    <a:pt x="195" y="44"/>
                  </a:lnTo>
                  <a:lnTo>
                    <a:pt x="160" y="47"/>
                  </a:lnTo>
                  <a:lnTo>
                    <a:pt x="160" y="47"/>
                  </a:lnTo>
                  <a:lnTo>
                    <a:pt x="142" y="50"/>
                  </a:lnTo>
                  <a:lnTo>
                    <a:pt x="122" y="54"/>
                  </a:lnTo>
                  <a:lnTo>
                    <a:pt x="112" y="58"/>
                  </a:lnTo>
                  <a:lnTo>
                    <a:pt x="102" y="62"/>
                  </a:lnTo>
                  <a:lnTo>
                    <a:pt x="93" y="66"/>
                  </a:lnTo>
                  <a:lnTo>
                    <a:pt x="85" y="71"/>
                  </a:lnTo>
                  <a:lnTo>
                    <a:pt x="77" y="77"/>
                  </a:lnTo>
                  <a:lnTo>
                    <a:pt x="69" y="84"/>
                  </a:lnTo>
                  <a:lnTo>
                    <a:pt x="62" y="93"/>
                  </a:lnTo>
                  <a:lnTo>
                    <a:pt x="57" y="101"/>
                  </a:lnTo>
                  <a:lnTo>
                    <a:pt x="52" y="111"/>
                  </a:lnTo>
                  <a:lnTo>
                    <a:pt x="49" y="123"/>
                  </a:lnTo>
                  <a:lnTo>
                    <a:pt x="47" y="135"/>
                  </a:lnTo>
                  <a:lnTo>
                    <a:pt x="46" y="149"/>
                  </a:lnTo>
                  <a:lnTo>
                    <a:pt x="46" y="149"/>
                  </a:lnTo>
                  <a:lnTo>
                    <a:pt x="45" y="155"/>
                  </a:lnTo>
                  <a:lnTo>
                    <a:pt x="44" y="160"/>
                  </a:lnTo>
                  <a:lnTo>
                    <a:pt x="42" y="163"/>
                  </a:lnTo>
                  <a:lnTo>
                    <a:pt x="38" y="166"/>
                  </a:lnTo>
                  <a:lnTo>
                    <a:pt x="34" y="168"/>
                  </a:lnTo>
                  <a:lnTo>
                    <a:pt x="31" y="170"/>
                  </a:lnTo>
                  <a:lnTo>
                    <a:pt x="27" y="171"/>
                  </a:lnTo>
                  <a:lnTo>
                    <a:pt x="22" y="171"/>
                  </a:lnTo>
                  <a:lnTo>
                    <a:pt x="22" y="17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1" name="chenying0907 785"/>
            <p:cNvSpPr>
              <a:spLocks/>
            </p:cNvSpPr>
            <p:nvPr/>
          </p:nvSpPr>
          <p:spPr bwMode="auto">
            <a:xfrm>
              <a:off x="6232526" y="4164013"/>
              <a:ext cx="100013" cy="628650"/>
            </a:xfrm>
            <a:custGeom>
              <a:avLst/>
              <a:gdLst/>
              <a:ahLst/>
              <a:cxnLst>
                <a:cxn ang="0">
                  <a:pos x="169" y="1189"/>
                </a:cxn>
                <a:cxn ang="0">
                  <a:pos x="140" y="1187"/>
                </a:cxn>
                <a:cxn ang="0">
                  <a:pos x="114" y="1182"/>
                </a:cxn>
                <a:cxn ang="0">
                  <a:pos x="89" y="1172"/>
                </a:cxn>
                <a:cxn ang="0">
                  <a:pos x="68" y="1159"/>
                </a:cxn>
                <a:cxn ang="0">
                  <a:pos x="48" y="1142"/>
                </a:cxn>
                <a:cxn ang="0">
                  <a:pos x="33" y="1122"/>
                </a:cxn>
                <a:cxn ang="0">
                  <a:pos x="21" y="1098"/>
                </a:cxn>
                <a:cxn ang="0">
                  <a:pos x="10" y="1071"/>
                </a:cxn>
                <a:cxn ang="0">
                  <a:pos x="6" y="1056"/>
                </a:cxn>
                <a:cxn ang="0">
                  <a:pos x="2" y="1024"/>
                </a:cxn>
                <a:cxn ang="0">
                  <a:pos x="0" y="974"/>
                </a:cxn>
                <a:cxn ang="0">
                  <a:pos x="1" y="941"/>
                </a:cxn>
                <a:cxn ang="0">
                  <a:pos x="2" y="530"/>
                </a:cxn>
                <a:cxn ang="0">
                  <a:pos x="2" y="511"/>
                </a:cxn>
                <a:cxn ang="0">
                  <a:pos x="6" y="455"/>
                </a:cxn>
                <a:cxn ang="0">
                  <a:pos x="9" y="420"/>
                </a:cxn>
                <a:cxn ang="0">
                  <a:pos x="10" y="384"/>
                </a:cxn>
                <a:cxn ang="0">
                  <a:pos x="9" y="181"/>
                </a:cxn>
                <a:cxn ang="0">
                  <a:pos x="8" y="101"/>
                </a:cxn>
                <a:cxn ang="0">
                  <a:pos x="8" y="22"/>
                </a:cxn>
                <a:cxn ang="0">
                  <a:pos x="10" y="12"/>
                </a:cxn>
                <a:cxn ang="0">
                  <a:pos x="15" y="5"/>
                </a:cxn>
                <a:cxn ang="0">
                  <a:pos x="23" y="1"/>
                </a:cxn>
                <a:cxn ang="0">
                  <a:pos x="31" y="0"/>
                </a:cxn>
                <a:cxn ang="0">
                  <a:pos x="35" y="0"/>
                </a:cxn>
                <a:cxn ang="0">
                  <a:pos x="42" y="3"/>
                </a:cxn>
                <a:cxn ang="0">
                  <a:pos x="50" y="8"/>
                </a:cxn>
                <a:cxn ang="0">
                  <a:pos x="53" y="16"/>
                </a:cxn>
                <a:cxn ang="0">
                  <a:pos x="54" y="22"/>
                </a:cxn>
                <a:cxn ang="0">
                  <a:pos x="55" y="230"/>
                </a:cxn>
                <a:cxn ang="0">
                  <a:pos x="56" y="351"/>
                </a:cxn>
                <a:cxn ang="0">
                  <a:pos x="56" y="369"/>
                </a:cxn>
                <a:cxn ang="0">
                  <a:pos x="52" y="420"/>
                </a:cxn>
                <a:cxn ang="0">
                  <a:pos x="48" y="454"/>
                </a:cxn>
                <a:cxn ang="0">
                  <a:pos x="47" y="488"/>
                </a:cxn>
                <a:cxn ang="0">
                  <a:pos x="47" y="956"/>
                </a:cxn>
                <a:cxn ang="0">
                  <a:pos x="46" y="975"/>
                </a:cxn>
                <a:cxn ang="0">
                  <a:pos x="47" y="1030"/>
                </a:cxn>
                <a:cxn ang="0">
                  <a:pos x="54" y="1067"/>
                </a:cxn>
                <a:cxn ang="0">
                  <a:pos x="60" y="1084"/>
                </a:cxn>
                <a:cxn ang="0">
                  <a:pos x="68" y="1100"/>
                </a:cxn>
                <a:cxn ang="0">
                  <a:pos x="79" y="1113"/>
                </a:cxn>
                <a:cxn ang="0">
                  <a:pos x="89" y="1121"/>
                </a:cxn>
                <a:cxn ang="0">
                  <a:pos x="109" y="1132"/>
                </a:cxn>
                <a:cxn ang="0">
                  <a:pos x="134" y="1139"/>
                </a:cxn>
                <a:cxn ang="0">
                  <a:pos x="158" y="1143"/>
                </a:cxn>
                <a:cxn ang="0">
                  <a:pos x="169" y="1143"/>
                </a:cxn>
                <a:cxn ang="0">
                  <a:pos x="180" y="1145"/>
                </a:cxn>
                <a:cxn ang="0">
                  <a:pos x="186" y="1151"/>
                </a:cxn>
                <a:cxn ang="0">
                  <a:pos x="190" y="1158"/>
                </a:cxn>
                <a:cxn ang="0">
                  <a:pos x="191" y="1166"/>
                </a:cxn>
                <a:cxn ang="0">
                  <a:pos x="191" y="1170"/>
                </a:cxn>
                <a:cxn ang="0">
                  <a:pos x="189" y="1179"/>
                </a:cxn>
                <a:cxn ang="0">
                  <a:pos x="183" y="1185"/>
                </a:cxn>
                <a:cxn ang="0">
                  <a:pos x="175" y="1189"/>
                </a:cxn>
                <a:cxn ang="0">
                  <a:pos x="169" y="1189"/>
                </a:cxn>
              </a:cxnLst>
              <a:rect l="0" t="0" r="r" b="b"/>
              <a:pathLst>
                <a:path w="191" h="1189">
                  <a:moveTo>
                    <a:pt x="169" y="1189"/>
                  </a:moveTo>
                  <a:lnTo>
                    <a:pt x="169" y="1189"/>
                  </a:lnTo>
                  <a:lnTo>
                    <a:pt x="155" y="1189"/>
                  </a:lnTo>
                  <a:lnTo>
                    <a:pt x="140" y="1187"/>
                  </a:lnTo>
                  <a:lnTo>
                    <a:pt x="127" y="1185"/>
                  </a:lnTo>
                  <a:lnTo>
                    <a:pt x="114" y="1182"/>
                  </a:lnTo>
                  <a:lnTo>
                    <a:pt x="101" y="1178"/>
                  </a:lnTo>
                  <a:lnTo>
                    <a:pt x="89" y="1172"/>
                  </a:lnTo>
                  <a:lnTo>
                    <a:pt x="78" y="1166"/>
                  </a:lnTo>
                  <a:lnTo>
                    <a:pt x="68" y="1159"/>
                  </a:lnTo>
                  <a:lnTo>
                    <a:pt x="58" y="1151"/>
                  </a:lnTo>
                  <a:lnTo>
                    <a:pt x="48" y="1142"/>
                  </a:lnTo>
                  <a:lnTo>
                    <a:pt x="40" y="1132"/>
                  </a:lnTo>
                  <a:lnTo>
                    <a:pt x="33" y="1122"/>
                  </a:lnTo>
                  <a:lnTo>
                    <a:pt x="26" y="1110"/>
                  </a:lnTo>
                  <a:lnTo>
                    <a:pt x="21" y="1098"/>
                  </a:lnTo>
                  <a:lnTo>
                    <a:pt x="14" y="1085"/>
                  </a:lnTo>
                  <a:lnTo>
                    <a:pt x="10" y="1071"/>
                  </a:lnTo>
                  <a:lnTo>
                    <a:pt x="10" y="1071"/>
                  </a:lnTo>
                  <a:lnTo>
                    <a:pt x="6" y="1056"/>
                  </a:lnTo>
                  <a:lnTo>
                    <a:pt x="3" y="1039"/>
                  </a:lnTo>
                  <a:lnTo>
                    <a:pt x="2" y="1024"/>
                  </a:lnTo>
                  <a:lnTo>
                    <a:pt x="1" y="1007"/>
                  </a:lnTo>
                  <a:lnTo>
                    <a:pt x="0" y="974"/>
                  </a:lnTo>
                  <a:lnTo>
                    <a:pt x="1" y="941"/>
                  </a:lnTo>
                  <a:lnTo>
                    <a:pt x="1" y="941"/>
                  </a:lnTo>
                  <a:lnTo>
                    <a:pt x="2" y="901"/>
                  </a:lnTo>
                  <a:lnTo>
                    <a:pt x="2" y="530"/>
                  </a:lnTo>
                  <a:lnTo>
                    <a:pt x="2" y="530"/>
                  </a:lnTo>
                  <a:lnTo>
                    <a:pt x="2" y="511"/>
                  </a:lnTo>
                  <a:lnTo>
                    <a:pt x="3" y="493"/>
                  </a:lnTo>
                  <a:lnTo>
                    <a:pt x="6" y="455"/>
                  </a:lnTo>
                  <a:lnTo>
                    <a:pt x="6" y="455"/>
                  </a:lnTo>
                  <a:lnTo>
                    <a:pt x="9" y="420"/>
                  </a:lnTo>
                  <a:lnTo>
                    <a:pt x="10" y="384"/>
                  </a:lnTo>
                  <a:lnTo>
                    <a:pt x="10" y="384"/>
                  </a:lnTo>
                  <a:lnTo>
                    <a:pt x="10" y="282"/>
                  </a:lnTo>
                  <a:lnTo>
                    <a:pt x="9" y="181"/>
                  </a:lnTo>
                  <a:lnTo>
                    <a:pt x="9" y="181"/>
                  </a:lnTo>
                  <a:lnTo>
                    <a:pt x="8" y="101"/>
                  </a:lnTo>
                  <a:lnTo>
                    <a:pt x="8" y="22"/>
                  </a:lnTo>
                  <a:lnTo>
                    <a:pt x="8" y="22"/>
                  </a:lnTo>
                  <a:lnTo>
                    <a:pt x="8" y="16"/>
                  </a:lnTo>
                  <a:lnTo>
                    <a:pt x="10" y="12"/>
                  </a:lnTo>
                  <a:lnTo>
                    <a:pt x="12" y="8"/>
                  </a:lnTo>
                  <a:lnTo>
                    <a:pt x="15" y="5"/>
                  </a:lnTo>
                  <a:lnTo>
                    <a:pt x="19" y="3"/>
                  </a:lnTo>
                  <a:lnTo>
                    <a:pt x="23" y="1"/>
                  </a:lnTo>
                  <a:lnTo>
                    <a:pt x="27" y="0"/>
                  </a:lnTo>
                  <a:lnTo>
                    <a:pt x="31" y="0"/>
                  </a:lnTo>
                  <a:lnTo>
                    <a:pt x="31" y="0"/>
                  </a:lnTo>
                  <a:lnTo>
                    <a:pt x="35" y="0"/>
                  </a:lnTo>
                  <a:lnTo>
                    <a:pt x="39" y="1"/>
                  </a:lnTo>
                  <a:lnTo>
                    <a:pt x="42" y="3"/>
                  </a:lnTo>
                  <a:lnTo>
                    <a:pt x="46" y="5"/>
                  </a:lnTo>
                  <a:lnTo>
                    <a:pt x="50" y="8"/>
                  </a:lnTo>
                  <a:lnTo>
                    <a:pt x="52" y="12"/>
                  </a:lnTo>
                  <a:lnTo>
                    <a:pt x="53" y="16"/>
                  </a:lnTo>
                  <a:lnTo>
                    <a:pt x="54" y="22"/>
                  </a:lnTo>
                  <a:lnTo>
                    <a:pt x="54" y="22"/>
                  </a:lnTo>
                  <a:lnTo>
                    <a:pt x="54" y="127"/>
                  </a:lnTo>
                  <a:lnTo>
                    <a:pt x="55" y="230"/>
                  </a:lnTo>
                  <a:lnTo>
                    <a:pt x="55" y="230"/>
                  </a:lnTo>
                  <a:lnTo>
                    <a:pt x="56" y="351"/>
                  </a:lnTo>
                  <a:lnTo>
                    <a:pt x="56" y="351"/>
                  </a:lnTo>
                  <a:lnTo>
                    <a:pt x="56" y="369"/>
                  </a:lnTo>
                  <a:lnTo>
                    <a:pt x="55" y="386"/>
                  </a:lnTo>
                  <a:lnTo>
                    <a:pt x="52" y="420"/>
                  </a:lnTo>
                  <a:lnTo>
                    <a:pt x="52" y="420"/>
                  </a:lnTo>
                  <a:lnTo>
                    <a:pt x="48" y="454"/>
                  </a:lnTo>
                  <a:lnTo>
                    <a:pt x="47" y="471"/>
                  </a:lnTo>
                  <a:lnTo>
                    <a:pt x="47" y="488"/>
                  </a:lnTo>
                  <a:lnTo>
                    <a:pt x="47" y="956"/>
                  </a:lnTo>
                  <a:lnTo>
                    <a:pt x="47" y="956"/>
                  </a:lnTo>
                  <a:lnTo>
                    <a:pt x="46" y="975"/>
                  </a:lnTo>
                  <a:lnTo>
                    <a:pt x="46" y="975"/>
                  </a:lnTo>
                  <a:lnTo>
                    <a:pt x="46" y="1010"/>
                  </a:lnTo>
                  <a:lnTo>
                    <a:pt x="47" y="1030"/>
                  </a:lnTo>
                  <a:lnTo>
                    <a:pt x="50" y="1048"/>
                  </a:lnTo>
                  <a:lnTo>
                    <a:pt x="54" y="1067"/>
                  </a:lnTo>
                  <a:lnTo>
                    <a:pt x="57" y="1075"/>
                  </a:lnTo>
                  <a:lnTo>
                    <a:pt x="60" y="1084"/>
                  </a:lnTo>
                  <a:lnTo>
                    <a:pt x="64" y="1092"/>
                  </a:lnTo>
                  <a:lnTo>
                    <a:pt x="68" y="1100"/>
                  </a:lnTo>
                  <a:lnTo>
                    <a:pt x="73" y="1107"/>
                  </a:lnTo>
                  <a:lnTo>
                    <a:pt x="79" y="1113"/>
                  </a:lnTo>
                  <a:lnTo>
                    <a:pt x="79" y="1113"/>
                  </a:lnTo>
                  <a:lnTo>
                    <a:pt x="89" y="1121"/>
                  </a:lnTo>
                  <a:lnTo>
                    <a:pt x="99" y="1127"/>
                  </a:lnTo>
                  <a:lnTo>
                    <a:pt x="109" y="1132"/>
                  </a:lnTo>
                  <a:lnTo>
                    <a:pt x="122" y="1136"/>
                  </a:lnTo>
                  <a:lnTo>
                    <a:pt x="134" y="1139"/>
                  </a:lnTo>
                  <a:lnTo>
                    <a:pt x="147" y="1141"/>
                  </a:lnTo>
                  <a:lnTo>
                    <a:pt x="158" y="1143"/>
                  </a:lnTo>
                  <a:lnTo>
                    <a:pt x="169" y="1143"/>
                  </a:lnTo>
                  <a:lnTo>
                    <a:pt x="169" y="1143"/>
                  </a:lnTo>
                  <a:lnTo>
                    <a:pt x="175" y="1144"/>
                  </a:lnTo>
                  <a:lnTo>
                    <a:pt x="180" y="1145"/>
                  </a:lnTo>
                  <a:lnTo>
                    <a:pt x="183" y="1148"/>
                  </a:lnTo>
                  <a:lnTo>
                    <a:pt x="186" y="1151"/>
                  </a:lnTo>
                  <a:lnTo>
                    <a:pt x="189" y="1154"/>
                  </a:lnTo>
                  <a:lnTo>
                    <a:pt x="190" y="1158"/>
                  </a:lnTo>
                  <a:lnTo>
                    <a:pt x="191" y="1162"/>
                  </a:lnTo>
                  <a:lnTo>
                    <a:pt x="191" y="1166"/>
                  </a:lnTo>
                  <a:lnTo>
                    <a:pt x="191" y="1166"/>
                  </a:lnTo>
                  <a:lnTo>
                    <a:pt x="191" y="1170"/>
                  </a:lnTo>
                  <a:lnTo>
                    <a:pt x="190" y="1174"/>
                  </a:lnTo>
                  <a:lnTo>
                    <a:pt x="189" y="1179"/>
                  </a:lnTo>
                  <a:lnTo>
                    <a:pt x="186" y="1182"/>
                  </a:lnTo>
                  <a:lnTo>
                    <a:pt x="183" y="1185"/>
                  </a:lnTo>
                  <a:lnTo>
                    <a:pt x="180" y="1187"/>
                  </a:lnTo>
                  <a:lnTo>
                    <a:pt x="175" y="1189"/>
                  </a:lnTo>
                  <a:lnTo>
                    <a:pt x="169" y="1189"/>
                  </a:lnTo>
                  <a:lnTo>
                    <a:pt x="169" y="11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2" name="chenying0907 786"/>
            <p:cNvSpPr>
              <a:spLocks/>
            </p:cNvSpPr>
            <p:nvPr/>
          </p:nvSpPr>
          <p:spPr bwMode="auto">
            <a:xfrm>
              <a:off x="6856413" y="4157663"/>
              <a:ext cx="103188" cy="642938"/>
            </a:xfrm>
            <a:custGeom>
              <a:avLst/>
              <a:gdLst/>
              <a:ahLst/>
              <a:cxnLst>
                <a:cxn ang="0">
                  <a:pos x="47" y="1214"/>
                </a:cxn>
                <a:cxn ang="0">
                  <a:pos x="21" y="1213"/>
                </a:cxn>
                <a:cxn ang="0">
                  <a:pos x="8" y="1209"/>
                </a:cxn>
                <a:cxn ang="0">
                  <a:pos x="1" y="1199"/>
                </a:cxn>
                <a:cxn ang="0">
                  <a:pos x="0" y="1191"/>
                </a:cxn>
                <a:cxn ang="0">
                  <a:pos x="3" y="1178"/>
                </a:cxn>
                <a:cxn ang="0">
                  <a:pos x="11" y="1170"/>
                </a:cxn>
                <a:cxn ang="0">
                  <a:pos x="21" y="1168"/>
                </a:cxn>
                <a:cxn ang="0">
                  <a:pos x="54" y="1170"/>
                </a:cxn>
                <a:cxn ang="0">
                  <a:pos x="90" y="1170"/>
                </a:cxn>
                <a:cxn ang="0">
                  <a:pos x="111" y="1165"/>
                </a:cxn>
                <a:cxn ang="0">
                  <a:pos x="121" y="1153"/>
                </a:cxn>
                <a:cxn ang="0">
                  <a:pos x="134" y="1122"/>
                </a:cxn>
                <a:cxn ang="0">
                  <a:pos x="138" y="1089"/>
                </a:cxn>
                <a:cxn ang="0">
                  <a:pos x="144" y="1034"/>
                </a:cxn>
                <a:cxn ang="0">
                  <a:pos x="149" y="990"/>
                </a:cxn>
                <a:cxn ang="0">
                  <a:pos x="150" y="822"/>
                </a:cxn>
                <a:cxn ang="0">
                  <a:pos x="151" y="771"/>
                </a:cxn>
                <a:cxn ang="0">
                  <a:pos x="151" y="681"/>
                </a:cxn>
                <a:cxn ang="0">
                  <a:pos x="148" y="652"/>
                </a:cxn>
                <a:cxn ang="0">
                  <a:pos x="142" y="597"/>
                </a:cxn>
                <a:cxn ang="0">
                  <a:pos x="143" y="539"/>
                </a:cxn>
                <a:cxn ang="0">
                  <a:pos x="144" y="316"/>
                </a:cxn>
                <a:cxn ang="0">
                  <a:pos x="141" y="231"/>
                </a:cxn>
                <a:cxn ang="0">
                  <a:pos x="138" y="147"/>
                </a:cxn>
                <a:cxn ang="0">
                  <a:pos x="131" y="82"/>
                </a:cxn>
                <a:cxn ang="0">
                  <a:pos x="126" y="37"/>
                </a:cxn>
                <a:cxn ang="0">
                  <a:pos x="126" y="17"/>
                </a:cxn>
                <a:cxn ang="0">
                  <a:pos x="131" y="6"/>
                </a:cxn>
                <a:cxn ang="0">
                  <a:pos x="138" y="2"/>
                </a:cxn>
                <a:cxn ang="0">
                  <a:pos x="147" y="0"/>
                </a:cxn>
                <a:cxn ang="0">
                  <a:pos x="160" y="3"/>
                </a:cxn>
                <a:cxn ang="0">
                  <a:pos x="168" y="12"/>
                </a:cxn>
                <a:cxn ang="0">
                  <a:pos x="170" y="21"/>
                </a:cxn>
                <a:cxn ang="0">
                  <a:pos x="178" y="75"/>
                </a:cxn>
                <a:cxn ang="0">
                  <a:pos x="181" y="90"/>
                </a:cxn>
                <a:cxn ang="0">
                  <a:pos x="183" y="144"/>
                </a:cxn>
                <a:cxn ang="0">
                  <a:pos x="183" y="180"/>
                </a:cxn>
                <a:cxn ang="0">
                  <a:pos x="187" y="271"/>
                </a:cxn>
                <a:cxn ang="0">
                  <a:pos x="190" y="363"/>
                </a:cxn>
                <a:cxn ang="0">
                  <a:pos x="186" y="580"/>
                </a:cxn>
                <a:cxn ang="0">
                  <a:pos x="187" y="607"/>
                </a:cxn>
                <a:cxn ang="0">
                  <a:pos x="195" y="658"/>
                </a:cxn>
                <a:cxn ang="0">
                  <a:pos x="196" y="691"/>
                </a:cxn>
                <a:cxn ang="0">
                  <a:pos x="196" y="751"/>
                </a:cxn>
                <a:cxn ang="0">
                  <a:pos x="195" y="954"/>
                </a:cxn>
                <a:cxn ang="0">
                  <a:pos x="190" y="1002"/>
                </a:cxn>
                <a:cxn ang="0">
                  <a:pos x="183" y="1067"/>
                </a:cxn>
                <a:cxn ang="0">
                  <a:pos x="182" y="1106"/>
                </a:cxn>
                <a:cxn ang="0">
                  <a:pos x="175" y="1151"/>
                </a:cxn>
                <a:cxn ang="0">
                  <a:pos x="162" y="1178"/>
                </a:cxn>
                <a:cxn ang="0">
                  <a:pos x="151" y="1191"/>
                </a:cxn>
                <a:cxn ang="0">
                  <a:pos x="124" y="1208"/>
                </a:cxn>
                <a:cxn ang="0">
                  <a:pos x="95" y="1214"/>
                </a:cxn>
              </a:cxnLst>
              <a:rect l="0" t="0" r="r" b="b"/>
              <a:pathLst>
                <a:path w="196" h="1215">
                  <a:moveTo>
                    <a:pt x="74" y="1215"/>
                  </a:moveTo>
                  <a:lnTo>
                    <a:pt x="74" y="1215"/>
                  </a:lnTo>
                  <a:lnTo>
                    <a:pt x="47" y="1214"/>
                  </a:lnTo>
                  <a:lnTo>
                    <a:pt x="47" y="1214"/>
                  </a:lnTo>
                  <a:lnTo>
                    <a:pt x="21" y="1213"/>
                  </a:lnTo>
                  <a:lnTo>
                    <a:pt x="21" y="1213"/>
                  </a:lnTo>
                  <a:lnTo>
                    <a:pt x="16" y="1213"/>
                  </a:lnTo>
                  <a:lnTo>
                    <a:pt x="11" y="1211"/>
                  </a:lnTo>
                  <a:lnTo>
                    <a:pt x="8" y="1209"/>
                  </a:lnTo>
                  <a:lnTo>
                    <a:pt x="5" y="1206"/>
                  </a:lnTo>
                  <a:lnTo>
                    <a:pt x="3" y="1203"/>
                  </a:lnTo>
                  <a:lnTo>
                    <a:pt x="1" y="1199"/>
                  </a:lnTo>
                  <a:lnTo>
                    <a:pt x="0" y="1195"/>
                  </a:lnTo>
                  <a:lnTo>
                    <a:pt x="0" y="1191"/>
                  </a:lnTo>
                  <a:lnTo>
                    <a:pt x="0" y="1191"/>
                  </a:lnTo>
                  <a:lnTo>
                    <a:pt x="0" y="1186"/>
                  </a:lnTo>
                  <a:lnTo>
                    <a:pt x="1" y="1182"/>
                  </a:lnTo>
                  <a:lnTo>
                    <a:pt x="3" y="1178"/>
                  </a:lnTo>
                  <a:lnTo>
                    <a:pt x="5" y="1175"/>
                  </a:lnTo>
                  <a:lnTo>
                    <a:pt x="8" y="1172"/>
                  </a:lnTo>
                  <a:lnTo>
                    <a:pt x="11" y="1170"/>
                  </a:lnTo>
                  <a:lnTo>
                    <a:pt x="16" y="1169"/>
                  </a:lnTo>
                  <a:lnTo>
                    <a:pt x="21" y="1168"/>
                  </a:lnTo>
                  <a:lnTo>
                    <a:pt x="21" y="1168"/>
                  </a:lnTo>
                  <a:lnTo>
                    <a:pt x="38" y="1169"/>
                  </a:lnTo>
                  <a:lnTo>
                    <a:pt x="38" y="1169"/>
                  </a:lnTo>
                  <a:lnTo>
                    <a:pt x="54" y="1170"/>
                  </a:lnTo>
                  <a:lnTo>
                    <a:pt x="72" y="1171"/>
                  </a:lnTo>
                  <a:lnTo>
                    <a:pt x="72" y="1171"/>
                  </a:lnTo>
                  <a:lnTo>
                    <a:pt x="90" y="1170"/>
                  </a:lnTo>
                  <a:lnTo>
                    <a:pt x="99" y="1169"/>
                  </a:lnTo>
                  <a:lnTo>
                    <a:pt x="105" y="1167"/>
                  </a:lnTo>
                  <a:lnTo>
                    <a:pt x="111" y="1165"/>
                  </a:lnTo>
                  <a:lnTo>
                    <a:pt x="115" y="1162"/>
                  </a:lnTo>
                  <a:lnTo>
                    <a:pt x="119" y="1157"/>
                  </a:lnTo>
                  <a:lnTo>
                    <a:pt x="121" y="1153"/>
                  </a:lnTo>
                  <a:lnTo>
                    <a:pt x="121" y="1153"/>
                  </a:lnTo>
                  <a:lnTo>
                    <a:pt x="130" y="1137"/>
                  </a:lnTo>
                  <a:lnTo>
                    <a:pt x="134" y="1122"/>
                  </a:lnTo>
                  <a:lnTo>
                    <a:pt x="137" y="1107"/>
                  </a:lnTo>
                  <a:lnTo>
                    <a:pt x="138" y="1089"/>
                  </a:lnTo>
                  <a:lnTo>
                    <a:pt x="138" y="1089"/>
                  </a:lnTo>
                  <a:lnTo>
                    <a:pt x="138" y="1076"/>
                  </a:lnTo>
                  <a:lnTo>
                    <a:pt x="139" y="1061"/>
                  </a:lnTo>
                  <a:lnTo>
                    <a:pt x="144" y="1034"/>
                  </a:lnTo>
                  <a:lnTo>
                    <a:pt x="144" y="1034"/>
                  </a:lnTo>
                  <a:lnTo>
                    <a:pt x="148" y="1005"/>
                  </a:lnTo>
                  <a:lnTo>
                    <a:pt x="149" y="990"/>
                  </a:lnTo>
                  <a:lnTo>
                    <a:pt x="150" y="976"/>
                  </a:lnTo>
                  <a:lnTo>
                    <a:pt x="150" y="822"/>
                  </a:lnTo>
                  <a:lnTo>
                    <a:pt x="150" y="822"/>
                  </a:lnTo>
                  <a:lnTo>
                    <a:pt x="150" y="797"/>
                  </a:lnTo>
                  <a:lnTo>
                    <a:pt x="151" y="771"/>
                  </a:lnTo>
                  <a:lnTo>
                    <a:pt x="151" y="771"/>
                  </a:lnTo>
                  <a:lnTo>
                    <a:pt x="152" y="741"/>
                  </a:lnTo>
                  <a:lnTo>
                    <a:pt x="153" y="711"/>
                  </a:lnTo>
                  <a:lnTo>
                    <a:pt x="151" y="681"/>
                  </a:lnTo>
                  <a:lnTo>
                    <a:pt x="150" y="667"/>
                  </a:lnTo>
                  <a:lnTo>
                    <a:pt x="148" y="652"/>
                  </a:lnTo>
                  <a:lnTo>
                    <a:pt x="148" y="652"/>
                  </a:lnTo>
                  <a:lnTo>
                    <a:pt x="145" y="639"/>
                  </a:lnTo>
                  <a:lnTo>
                    <a:pt x="144" y="625"/>
                  </a:lnTo>
                  <a:lnTo>
                    <a:pt x="142" y="597"/>
                  </a:lnTo>
                  <a:lnTo>
                    <a:pt x="142" y="568"/>
                  </a:lnTo>
                  <a:lnTo>
                    <a:pt x="143" y="539"/>
                  </a:lnTo>
                  <a:lnTo>
                    <a:pt x="143" y="539"/>
                  </a:lnTo>
                  <a:lnTo>
                    <a:pt x="144" y="495"/>
                  </a:lnTo>
                  <a:lnTo>
                    <a:pt x="144" y="316"/>
                  </a:lnTo>
                  <a:lnTo>
                    <a:pt x="144" y="316"/>
                  </a:lnTo>
                  <a:lnTo>
                    <a:pt x="143" y="273"/>
                  </a:lnTo>
                  <a:lnTo>
                    <a:pt x="141" y="231"/>
                  </a:lnTo>
                  <a:lnTo>
                    <a:pt x="141" y="231"/>
                  </a:lnTo>
                  <a:lnTo>
                    <a:pt x="138" y="190"/>
                  </a:lnTo>
                  <a:lnTo>
                    <a:pt x="138" y="147"/>
                  </a:lnTo>
                  <a:lnTo>
                    <a:pt x="138" y="147"/>
                  </a:lnTo>
                  <a:lnTo>
                    <a:pt x="137" y="131"/>
                  </a:lnTo>
                  <a:lnTo>
                    <a:pt x="136" y="114"/>
                  </a:lnTo>
                  <a:lnTo>
                    <a:pt x="131" y="82"/>
                  </a:lnTo>
                  <a:lnTo>
                    <a:pt x="131" y="82"/>
                  </a:lnTo>
                  <a:lnTo>
                    <a:pt x="127" y="52"/>
                  </a:lnTo>
                  <a:lnTo>
                    <a:pt x="126" y="37"/>
                  </a:lnTo>
                  <a:lnTo>
                    <a:pt x="124" y="21"/>
                  </a:lnTo>
                  <a:lnTo>
                    <a:pt x="124" y="21"/>
                  </a:lnTo>
                  <a:lnTo>
                    <a:pt x="126" y="17"/>
                  </a:lnTo>
                  <a:lnTo>
                    <a:pt x="127" y="13"/>
                  </a:lnTo>
                  <a:lnTo>
                    <a:pt x="128" y="9"/>
                  </a:lnTo>
                  <a:lnTo>
                    <a:pt x="131" y="6"/>
                  </a:lnTo>
                  <a:lnTo>
                    <a:pt x="131" y="6"/>
                  </a:lnTo>
                  <a:lnTo>
                    <a:pt x="134" y="4"/>
                  </a:lnTo>
                  <a:lnTo>
                    <a:pt x="138" y="2"/>
                  </a:lnTo>
                  <a:lnTo>
                    <a:pt x="142" y="0"/>
                  </a:lnTo>
                  <a:lnTo>
                    <a:pt x="147" y="0"/>
                  </a:lnTo>
                  <a:lnTo>
                    <a:pt x="147" y="0"/>
                  </a:lnTo>
                  <a:lnTo>
                    <a:pt x="151" y="0"/>
                  </a:lnTo>
                  <a:lnTo>
                    <a:pt x="155" y="1"/>
                  </a:lnTo>
                  <a:lnTo>
                    <a:pt x="160" y="3"/>
                  </a:lnTo>
                  <a:lnTo>
                    <a:pt x="163" y="5"/>
                  </a:lnTo>
                  <a:lnTo>
                    <a:pt x="166" y="8"/>
                  </a:lnTo>
                  <a:lnTo>
                    <a:pt x="168" y="12"/>
                  </a:lnTo>
                  <a:lnTo>
                    <a:pt x="170" y="16"/>
                  </a:lnTo>
                  <a:lnTo>
                    <a:pt x="170" y="21"/>
                  </a:lnTo>
                  <a:lnTo>
                    <a:pt x="170" y="21"/>
                  </a:lnTo>
                  <a:lnTo>
                    <a:pt x="171" y="35"/>
                  </a:lnTo>
                  <a:lnTo>
                    <a:pt x="173" y="48"/>
                  </a:lnTo>
                  <a:lnTo>
                    <a:pt x="178" y="75"/>
                  </a:lnTo>
                  <a:lnTo>
                    <a:pt x="178" y="75"/>
                  </a:lnTo>
                  <a:lnTo>
                    <a:pt x="181" y="90"/>
                  </a:lnTo>
                  <a:lnTo>
                    <a:pt x="181" y="90"/>
                  </a:lnTo>
                  <a:lnTo>
                    <a:pt x="182" y="103"/>
                  </a:lnTo>
                  <a:lnTo>
                    <a:pt x="183" y="116"/>
                  </a:lnTo>
                  <a:lnTo>
                    <a:pt x="183" y="144"/>
                  </a:lnTo>
                  <a:lnTo>
                    <a:pt x="183" y="144"/>
                  </a:lnTo>
                  <a:lnTo>
                    <a:pt x="182" y="162"/>
                  </a:lnTo>
                  <a:lnTo>
                    <a:pt x="183" y="180"/>
                  </a:lnTo>
                  <a:lnTo>
                    <a:pt x="183" y="180"/>
                  </a:lnTo>
                  <a:lnTo>
                    <a:pt x="185" y="226"/>
                  </a:lnTo>
                  <a:lnTo>
                    <a:pt x="187" y="271"/>
                  </a:lnTo>
                  <a:lnTo>
                    <a:pt x="189" y="317"/>
                  </a:lnTo>
                  <a:lnTo>
                    <a:pt x="190" y="363"/>
                  </a:lnTo>
                  <a:lnTo>
                    <a:pt x="190" y="363"/>
                  </a:lnTo>
                  <a:lnTo>
                    <a:pt x="189" y="470"/>
                  </a:lnTo>
                  <a:lnTo>
                    <a:pt x="189" y="524"/>
                  </a:lnTo>
                  <a:lnTo>
                    <a:pt x="186" y="580"/>
                  </a:lnTo>
                  <a:lnTo>
                    <a:pt x="186" y="580"/>
                  </a:lnTo>
                  <a:lnTo>
                    <a:pt x="187" y="594"/>
                  </a:lnTo>
                  <a:lnTo>
                    <a:pt x="187" y="607"/>
                  </a:lnTo>
                  <a:lnTo>
                    <a:pt x="192" y="632"/>
                  </a:lnTo>
                  <a:lnTo>
                    <a:pt x="192" y="632"/>
                  </a:lnTo>
                  <a:lnTo>
                    <a:pt x="195" y="658"/>
                  </a:lnTo>
                  <a:lnTo>
                    <a:pt x="195" y="658"/>
                  </a:lnTo>
                  <a:lnTo>
                    <a:pt x="196" y="674"/>
                  </a:lnTo>
                  <a:lnTo>
                    <a:pt x="196" y="691"/>
                  </a:lnTo>
                  <a:lnTo>
                    <a:pt x="196" y="724"/>
                  </a:lnTo>
                  <a:lnTo>
                    <a:pt x="196" y="724"/>
                  </a:lnTo>
                  <a:lnTo>
                    <a:pt x="196" y="751"/>
                  </a:lnTo>
                  <a:lnTo>
                    <a:pt x="196" y="937"/>
                  </a:lnTo>
                  <a:lnTo>
                    <a:pt x="196" y="937"/>
                  </a:lnTo>
                  <a:lnTo>
                    <a:pt x="195" y="954"/>
                  </a:lnTo>
                  <a:lnTo>
                    <a:pt x="194" y="971"/>
                  </a:lnTo>
                  <a:lnTo>
                    <a:pt x="190" y="1002"/>
                  </a:lnTo>
                  <a:lnTo>
                    <a:pt x="190" y="1002"/>
                  </a:lnTo>
                  <a:lnTo>
                    <a:pt x="185" y="1034"/>
                  </a:lnTo>
                  <a:lnTo>
                    <a:pt x="183" y="1050"/>
                  </a:lnTo>
                  <a:lnTo>
                    <a:pt x="183" y="1067"/>
                  </a:lnTo>
                  <a:lnTo>
                    <a:pt x="183" y="1074"/>
                  </a:lnTo>
                  <a:lnTo>
                    <a:pt x="183" y="1074"/>
                  </a:lnTo>
                  <a:lnTo>
                    <a:pt x="182" y="1106"/>
                  </a:lnTo>
                  <a:lnTo>
                    <a:pt x="181" y="1121"/>
                  </a:lnTo>
                  <a:lnTo>
                    <a:pt x="179" y="1137"/>
                  </a:lnTo>
                  <a:lnTo>
                    <a:pt x="175" y="1151"/>
                  </a:lnTo>
                  <a:lnTo>
                    <a:pt x="170" y="1166"/>
                  </a:lnTo>
                  <a:lnTo>
                    <a:pt x="166" y="1172"/>
                  </a:lnTo>
                  <a:lnTo>
                    <a:pt x="162" y="1178"/>
                  </a:lnTo>
                  <a:lnTo>
                    <a:pt x="158" y="1185"/>
                  </a:lnTo>
                  <a:lnTo>
                    <a:pt x="151" y="1191"/>
                  </a:lnTo>
                  <a:lnTo>
                    <a:pt x="151" y="1191"/>
                  </a:lnTo>
                  <a:lnTo>
                    <a:pt x="143" y="1198"/>
                  </a:lnTo>
                  <a:lnTo>
                    <a:pt x="134" y="1204"/>
                  </a:lnTo>
                  <a:lnTo>
                    <a:pt x="124" y="1208"/>
                  </a:lnTo>
                  <a:lnTo>
                    <a:pt x="114" y="1211"/>
                  </a:lnTo>
                  <a:lnTo>
                    <a:pt x="105" y="1213"/>
                  </a:lnTo>
                  <a:lnTo>
                    <a:pt x="95" y="1214"/>
                  </a:lnTo>
                  <a:lnTo>
                    <a:pt x="74" y="1215"/>
                  </a:lnTo>
                  <a:lnTo>
                    <a:pt x="74" y="12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3" name="chenying0907 787"/>
            <p:cNvSpPr>
              <a:spLocks/>
            </p:cNvSpPr>
            <p:nvPr/>
          </p:nvSpPr>
          <p:spPr bwMode="auto">
            <a:xfrm>
              <a:off x="6316663" y="4768850"/>
              <a:ext cx="566738" cy="33338"/>
            </a:xfrm>
            <a:custGeom>
              <a:avLst/>
              <a:gdLst/>
              <a:ahLst/>
              <a:cxnLst>
                <a:cxn ang="0">
                  <a:pos x="1046" y="64"/>
                </a:cxn>
                <a:cxn ang="0">
                  <a:pos x="989" y="62"/>
                </a:cxn>
                <a:cxn ang="0">
                  <a:pos x="932" y="57"/>
                </a:cxn>
                <a:cxn ang="0">
                  <a:pos x="841" y="50"/>
                </a:cxn>
                <a:cxn ang="0">
                  <a:pos x="831" y="50"/>
                </a:cxn>
                <a:cxn ang="0">
                  <a:pos x="806" y="51"/>
                </a:cxn>
                <a:cxn ang="0">
                  <a:pos x="704" y="56"/>
                </a:cxn>
                <a:cxn ang="0">
                  <a:pos x="656" y="59"/>
                </a:cxn>
                <a:cxn ang="0">
                  <a:pos x="621" y="61"/>
                </a:cxn>
                <a:cxn ang="0">
                  <a:pos x="611" y="61"/>
                </a:cxn>
                <a:cxn ang="0">
                  <a:pos x="561" y="60"/>
                </a:cxn>
                <a:cxn ang="0">
                  <a:pos x="515" y="58"/>
                </a:cxn>
                <a:cxn ang="0">
                  <a:pos x="489" y="58"/>
                </a:cxn>
                <a:cxn ang="0">
                  <a:pos x="409" y="52"/>
                </a:cxn>
                <a:cxn ang="0">
                  <a:pos x="353" y="48"/>
                </a:cxn>
                <a:cxn ang="0">
                  <a:pos x="296" y="46"/>
                </a:cxn>
                <a:cxn ang="0">
                  <a:pos x="23" y="46"/>
                </a:cxn>
                <a:cxn ang="0">
                  <a:pos x="12" y="44"/>
                </a:cxn>
                <a:cxn ang="0">
                  <a:pos x="6" y="39"/>
                </a:cxn>
                <a:cxn ang="0">
                  <a:pos x="2" y="31"/>
                </a:cxn>
                <a:cxn ang="0">
                  <a:pos x="0" y="23"/>
                </a:cxn>
                <a:cxn ang="0">
                  <a:pos x="1" y="19"/>
                </a:cxn>
                <a:cxn ang="0">
                  <a:pos x="3" y="11"/>
                </a:cxn>
                <a:cxn ang="0">
                  <a:pos x="8" y="5"/>
                </a:cxn>
                <a:cxn ang="0">
                  <a:pos x="17" y="1"/>
                </a:cxn>
                <a:cxn ang="0">
                  <a:pos x="313" y="0"/>
                </a:cxn>
                <a:cxn ang="0">
                  <a:pos x="344" y="1"/>
                </a:cxn>
                <a:cxn ang="0">
                  <a:pos x="436" y="7"/>
                </a:cxn>
                <a:cxn ang="0">
                  <a:pos x="482" y="11"/>
                </a:cxn>
                <a:cxn ang="0">
                  <a:pos x="530" y="13"/>
                </a:cxn>
                <a:cxn ang="0">
                  <a:pos x="550" y="14"/>
                </a:cxn>
                <a:cxn ang="0">
                  <a:pos x="598" y="15"/>
                </a:cxn>
                <a:cxn ang="0">
                  <a:pos x="630" y="14"/>
                </a:cxn>
                <a:cxn ang="0">
                  <a:pos x="658" y="12"/>
                </a:cxn>
                <a:cxn ang="0">
                  <a:pos x="719" y="7"/>
                </a:cxn>
                <a:cxn ang="0">
                  <a:pos x="803" y="5"/>
                </a:cxn>
                <a:cxn ang="0">
                  <a:pos x="835" y="6"/>
                </a:cxn>
                <a:cxn ang="0">
                  <a:pos x="856" y="7"/>
                </a:cxn>
                <a:cxn ang="0">
                  <a:pos x="957" y="16"/>
                </a:cxn>
                <a:cxn ang="0">
                  <a:pos x="1049" y="19"/>
                </a:cxn>
                <a:cxn ang="0">
                  <a:pos x="1055" y="20"/>
                </a:cxn>
                <a:cxn ang="0">
                  <a:pos x="1063" y="23"/>
                </a:cxn>
                <a:cxn ang="0">
                  <a:pos x="1068" y="30"/>
                </a:cxn>
                <a:cxn ang="0">
                  <a:pos x="1071" y="38"/>
                </a:cxn>
                <a:cxn ang="0">
                  <a:pos x="1071" y="42"/>
                </a:cxn>
                <a:cxn ang="0">
                  <a:pos x="1070" y="50"/>
                </a:cxn>
                <a:cxn ang="0">
                  <a:pos x="1066" y="58"/>
                </a:cxn>
                <a:cxn ang="0">
                  <a:pos x="1059" y="63"/>
                </a:cxn>
                <a:cxn ang="0">
                  <a:pos x="1049" y="64"/>
                </a:cxn>
              </a:cxnLst>
              <a:rect l="0" t="0" r="r" b="b"/>
              <a:pathLst>
                <a:path w="1071" h="64">
                  <a:moveTo>
                    <a:pt x="1046" y="64"/>
                  </a:moveTo>
                  <a:lnTo>
                    <a:pt x="1046" y="64"/>
                  </a:lnTo>
                  <a:lnTo>
                    <a:pt x="1017" y="64"/>
                  </a:lnTo>
                  <a:lnTo>
                    <a:pt x="989" y="62"/>
                  </a:lnTo>
                  <a:lnTo>
                    <a:pt x="932" y="57"/>
                  </a:lnTo>
                  <a:lnTo>
                    <a:pt x="932" y="57"/>
                  </a:lnTo>
                  <a:lnTo>
                    <a:pt x="886" y="53"/>
                  </a:lnTo>
                  <a:lnTo>
                    <a:pt x="841" y="50"/>
                  </a:lnTo>
                  <a:lnTo>
                    <a:pt x="841" y="50"/>
                  </a:lnTo>
                  <a:lnTo>
                    <a:pt x="831" y="50"/>
                  </a:lnTo>
                  <a:lnTo>
                    <a:pt x="831" y="50"/>
                  </a:lnTo>
                  <a:lnTo>
                    <a:pt x="806" y="51"/>
                  </a:lnTo>
                  <a:lnTo>
                    <a:pt x="774" y="52"/>
                  </a:lnTo>
                  <a:lnTo>
                    <a:pt x="704" y="56"/>
                  </a:lnTo>
                  <a:lnTo>
                    <a:pt x="704" y="56"/>
                  </a:lnTo>
                  <a:lnTo>
                    <a:pt x="656" y="59"/>
                  </a:lnTo>
                  <a:lnTo>
                    <a:pt x="621" y="61"/>
                  </a:lnTo>
                  <a:lnTo>
                    <a:pt x="621" y="61"/>
                  </a:lnTo>
                  <a:lnTo>
                    <a:pt x="611" y="61"/>
                  </a:lnTo>
                  <a:lnTo>
                    <a:pt x="611" y="61"/>
                  </a:lnTo>
                  <a:lnTo>
                    <a:pt x="586" y="60"/>
                  </a:lnTo>
                  <a:lnTo>
                    <a:pt x="561" y="60"/>
                  </a:lnTo>
                  <a:lnTo>
                    <a:pt x="561" y="60"/>
                  </a:lnTo>
                  <a:lnTo>
                    <a:pt x="515" y="58"/>
                  </a:lnTo>
                  <a:lnTo>
                    <a:pt x="515" y="58"/>
                  </a:lnTo>
                  <a:lnTo>
                    <a:pt x="489" y="58"/>
                  </a:lnTo>
                  <a:lnTo>
                    <a:pt x="462" y="56"/>
                  </a:lnTo>
                  <a:lnTo>
                    <a:pt x="409" y="52"/>
                  </a:lnTo>
                  <a:lnTo>
                    <a:pt x="409" y="52"/>
                  </a:lnTo>
                  <a:lnTo>
                    <a:pt x="353" y="48"/>
                  </a:lnTo>
                  <a:lnTo>
                    <a:pt x="324" y="47"/>
                  </a:lnTo>
                  <a:lnTo>
                    <a:pt x="296" y="46"/>
                  </a:lnTo>
                  <a:lnTo>
                    <a:pt x="23" y="46"/>
                  </a:lnTo>
                  <a:lnTo>
                    <a:pt x="23" y="46"/>
                  </a:lnTo>
                  <a:lnTo>
                    <a:pt x="17" y="46"/>
                  </a:lnTo>
                  <a:lnTo>
                    <a:pt x="12" y="44"/>
                  </a:lnTo>
                  <a:lnTo>
                    <a:pt x="8" y="42"/>
                  </a:lnTo>
                  <a:lnTo>
                    <a:pt x="6" y="39"/>
                  </a:lnTo>
                  <a:lnTo>
                    <a:pt x="3" y="36"/>
                  </a:lnTo>
                  <a:lnTo>
                    <a:pt x="2" y="31"/>
                  </a:lnTo>
                  <a:lnTo>
                    <a:pt x="1" y="27"/>
                  </a:lnTo>
                  <a:lnTo>
                    <a:pt x="0" y="23"/>
                  </a:lnTo>
                  <a:lnTo>
                    <a:pt x="0" y="23"/>
                  </a:lnTo>
                  <a:lnTo>
                    <a:pt x="1" y="19"/>
                  </a:lnTo>
                  <a:lnTo>
                    <a:pt x="2" y="15"/>
                  </a:lnTo>
                  <a:lnTo>
                    <a:pt x="3" y="11"/>
                  </a:lnTo>
                  <a:lnTo>
                    <a:pt x="6" y="8"/>
                  </a:lnTo>
                  <a:lnTo>
                    <a:pt x="8" y="5"/>
                  </a:lnTo>
                  <a:lnTo>
                    <a:pt x="12" y="2"/>
                  </a:lnTo>
                  <a:lnTo>
                    <a:pt x="17" y="1"/>
                  </a:lnTo>
                  <a:lnTo>
                    <a:pt x="23" y="0"/>
                  </a:lnTo>
                  <a:lnTo>
                    <a:pt x="313" y="0"/>
                  </a:lnTo>
                  <a:lnTo>
                    <a:pt x="313" y="0"/>
                  </a:lnTo>
                  <a:lnTo>
                    <a:pt x="344" y="1"/>
                  </a:lnTo>
                  <a:lnTo>
                    <a:pt x="375" y="2"/>
                  </a:lnTo>
                  <a:lnTo>
                    <a:pt x="436" y="7"/>
                  </a:lnTo>
                  <a:lnTo>
                    <a:pt x="436" y="7"/>
                  </a:lnTo>
                  <a:lnTo>
                    <a:pt x="482" y="11"/>
                  </a:lnTo>
                  <a:lnTo>
                    <a:pt x="530" y="13"/>
                  </a:lnTo>
                  <a:lnTo>
                    <a:pt x="530" y="13"/>
                  </a:lnTo>
                  <a:lnTo>
                    <a:pt x="550" y="14"/>
                  </a:lnTo>
                  <a:lnTo>
                    <a:pt x="550" y="14"/>
                  </a:lnTo>
                  <a:lnTo>
                    <a:pt x="573" y="15"/>
                  </a:lnTo>
                  <a:lnTo>
                    <a:pt x="598" y="15"/>
                  </a:lnTo>
                  <a:lnTo>
                    <a:pt x="598" y="15"/>
                  </a:lnTo>
                  <a:lnTo>
                    <a:pt x="630" y="14"/>
                  </a:lnTo>
                  <a:lnTo>
                    <a:pt x="658" y="12"/>
                  </a:lnTo>
                  <a:lnTo>
                    <a:pt x="658" y="12"/>
                  </a:lnTo>
                  <a:lnTo>
                    <a:pt x="683" y="9"/>
                  </a:lnTo>
                  <a:lnTo>
                    <a:pt x="719" y="7"/>
                  </a:lnTo>
                  <a:lnTo>
                    <a:pt x="760" y="6"/>
                  </a:lnTo>
                  <a:lnTo>
                    <a:pt x="803" y="5"/>
                  </a:lnTo>
                  <a:lnTo>
                    <a:pt x="803" y="5"/>
                  </a:lnTo>
                  <a:lnTo>
                    <a:pt x="835" y="6"/>
                  </a:lnTo>
                  <a:lnTo>
                    <a:pt x="856" y="7"/>
                  </a:lnTo>
                  <a:lnTo>
                    <a:pt x="856" y="7"/>
                  </a:lnTo>
                  <a:lnTo>
                    <a:pt x="908" y="12"/>
                  </a:lnTo>
                  <a:lnTo>
                    <a:pt x="957" y="16"/>
                  </a:lnTo>
                  <a:lnTo>
                    <a:pt x="1004" y="19"/>
                  </a:lnTo>
                  <a:lnTo>
                    <a:pt x="1049" y="19"/>
                  </a:lnTo>
                  <a:lnTo>
                    <a:pt x="1049" y="19"/>
                  </a:lnTo>
                  <a:lnTo>
                    <a:pt x="1055" y="20"/>
                  </a:lnTo>
                  <a:lnTo>
                    <a:pt x="1059" y="21"/>
                  </a:lnTo>
                  <a:lnTo>
                    <a:pt x="1063" y="23"/>
                  </a:lnTo>
                  <a:lnTo>
                    <a:pt x="1066" y="26"/>
                  </a:lnTo>
                  <a:lnTo>
                    <a:pt x="1068" y="30"/>
                  </a:lnTo>
                  <a:lnTo>
                    <a:pt x="1070" y="33"/>
                  </a:lnTo>
                  <a:lnTo>
                    <a:pt x="1071" y="38"/>
                  </a:lnTo>
                  <a:lnTo>
                    <a:pt x="1071" y="42"/>
                  </a:lnTo>
                  <a:lnTo>
                    <a:pt x="1071" y="42"/>
                  </a:lnTo>
                  <a:lnTo>
                    <a:pt x="1071" y="47"/>
                  </a:lnTo>
                  <a:lnTo>
                    <a:pt x="1070" y="50"/>
                  </a:lnTo>
                  <a:lnTo>
                    <a:pt x="1068" y="54"/>
                  </a:lnTo>
                  <a:lnTo>
                    <a:pt x="1066" y="58"/>
                  </a:lnTo>
                  <a:lnTo>
                    <a:pt x="1063" y="60"/>
                  </a:lnTo>
                  <a:lnTo>
                    <a:pt x="1059" y="63"/>
                  </a:lnTo>
                  <a:lnTo>
                    <a:pt x="1055" y="64"/>
                  </a:lnTo>
                  <a:lnTo>
                    <a:pt x="1049" y="64"/>
                  </a:lnTo>
                  <a:lnTo>
                    <a:pt x="1046" y="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4" name="chenying0907 788"/>
            <p:cNvSpPr>
              <a:spLocks/>
            </p:cNvSpPr>
            <p:nvPr/>
          </p:nvSpPr>
          <p:spPr bwMode="auto">
            <a:xfrm>
              <a:off x="6286501" y="4154488"/>
              <a:ext cx="271463" cy="207963"/>
            </a:xfrm>
            <a:custGeom>
              <a:avLst/>
              <a:gdLst/>
              <a:ahLst/>
              <a:cxnLst>
                <a:cxn ang="0">
                  <a:pos x="391" y="389"/>
                </a:cxn>
                <a:cxn ang="0">
                  <a:pos x="377" y="372"/>
                </a:cxn>
                <a:cxn ang="0">
                  <a:pos x="378" y="358"/>
                </a:cxn>
                <a:cxn ang="0">
                  <a:pos x="388" y="349"/>
                </a:cxn>
                <a:cxn ang="0">
                  <a:pos x="415" y="338"/>
                </a:cxn>
                <a:cxn ang="0">
                  <a:pos x="443" y="329"/>
                </a:cxn>
                <a:cxn ang="0">
                  <a:pos x="458" y="310"/>
                </a:cxn>
                <a:cxn ang="0">
                  <a:pos x="467" y="264"/>
                </a:cxn>
                <a:cxn ang="0">
                  <a:pos x="464" y="206"/>
                </a:cxn>
                <a:cxn ang="0">
                  <a:pos x="465" y="164"/>
                </a:cxn>
                <a:cxn ang="0">
                  <a:pos x="458" y="107"/>
                </a:cxn>
                <a:cxn ang="0">
                  <a:pos x="440" y="81"/>
                </a:cxn>
                <a:cxn ang="0">
                  <a:pos x="409" y="57"/>
                </a:cxn>
                <a:cxn ang="0">
                  <a:pos x="373" y="48"/>
                </a:cxn>
                <a:cxn ang="0">
                  <a:pos x="328" y="48"/>
                </a:cxn>
                <a:cxn ang="0">
                  <a:pos x="265" y="49"/>
                </a:cxn>
                <a:cxn ang="0">
                  <a:pos x="155" y="48"/>
                </a:cxn>
                <a:cxn ang="0">
                  <a:pos x="108" y="54"/>
                </a:cxn>
                <a:cxn ang="0">
                  <a:pos x="84" y="69"/>
                </a:cxn>
                <a:cxn ang="0">
                  <a:pos x="66" y="95"/>
                </a:cxn>
                <a:cxn ang="0">
                  <a:pos x="55" y="147"/>
                </a:cxn>
                <a:cxn ang="0">
                  <a:pos x="49" y="261"/>
                </a:cxn>
                <a:cxn ang="0">
                  <a:pos x="64" y="299"/>
                </a:cxn>
                <a:cxn ang="0">
                  <a:pos x="99" y="324"/>
                </a:cxn>
                <a:cxn ang="0">
                  <a:pos x="122" y="332"/>
                </a:cxn>
                <a:cxn ang="0">
                  <a:pos x="127" y="332"/>
                </a:cxn>
                <a:cxn ang="0">
                  <a:pos x="138" y="335"/>
                </a:cxn>
                <a:cxn ang="0">
                  <a:pos x="148" y="350"/>
                </a:cxn>
                <a:cxn ang="0">
                  <a:pos x="145" y="368"/>
                </a:cxn>
                <a:cxn ang="0">
                  <a:pos x="133" y="376"/>
                </a:cxn>
                <a:cxn ang="0">
                  <a:pos x="120" y="380"/>
                </a:cxn>
                <a:cxn ang="0">
                  <a:pos x="77" y="364"/>
                </a:cxn>
                <a:cxn ang="0">
                  <a:pos x="22" y="321"/>
                </a:cxn>
                <a:cxn ang="0">
                  <a:pos x="9" y="300"/>
                </a:cxn>
                <a:cxn ang="0">
                  <a:pos x="0" y="256"/>
                </a:cxn>
                <a:cxn ang="0">
                  <a:pos x="6" y="175"/>
                </a:cxn>
                <a:cxn ang="0">
                  <a:pos x="19" y="97"/>
                </a:cxn>
                <a:cxn ang="0">
                  <a:pos x="35" y="56"/>
                </a:cxn>
                <a:cxn ang="0">
                  <a:pos x="63" y="23"/>
                </a:cxn>
                <a:cxn ang="0">
                  <a:pos x="103" y="7"/>
                </a:cxn>
                <a:cxn ang="0">
                  <a:pos x="160" y="1"/>
                </a:cxn>
                <a:cxn ang="0">
                  <a:pos x="244" y="3"/>
                </a:cxn>
                <a:cxn ang="0">
                  <a:pos x="304" y="4"/>
                </a:cxn>
                <a:cxn ang="0">
                  <a:pos x="357" y="3"/>
                </a:cxn>
                <a:cxn ang="0">
                  <a:pos x="417" y="10"/>
                </a:cxn>
                <a:cxn ang="0">
                  <a:pos x="450" y="27"/>
                </a:cxn>
                <a:cxn ang="0">
                  <a:pos x="498" y="84"/>
                </a:cxn>
                <a:cxn ang="0">
                  <a:pos x="509" y="118"/>
                </a:cxn>
                <a:cxn ang="0">
                  <a:pos x="512" y="160"/>
                </a:cxn>
                <a:cxn ang="0">
                  <a:pos x="512" y="217"/>
                </a:cxn>
                <a:cxn ang="0">
                  <a:pos x="513" y="275"/>
                </a:cxn>
                <a:cxn ang="0">
                  <a:pos x="501" y="327"/>
                </a:cxn>
                <a:cxn ang="0">
                  <a:pos x="475" y="360"/>
                </a:cxn>
                <a:cxn ang="0">
                  <a:pos x="457" y="372"/>
                </a:cxn>
                <a:cxn ang="0">
                  <a:pos x="436" y="384"/>
                </a:cxn>
                <a:cxn ang="0">
                  <a:pos x="428" y="384"/>
                </a:cxn>
                <a:cxn ang="0">
                  <a:pos x="414" y="386"/>
                </a:cxn>
                <a:cxn ang="0">
                  <a:pos x="399" y="391"/>
                </a:cxn>
              </a:cxnLst>
              <a:rect l="0" t="0" r="r" b="b"/>
              <a:pathLst>
                <a:path w="514" h="391">
                  <a:moveTo>
                    <a:pt x="399" y="391"/>
                  </a:moveTo>
                  <a:lnTo>
                    <a:pt x="399" y="391"/>
                  </a:lnTo>
                  <a:lnTo>
                    <a:pt x="395" y="390"/>
                  </a:lnTo>
                  <a:lnTo>
                    <a:pt x="391" y="389"/>
                  </a:lnTo>
                  <a:lnTo>
                    <a:pt x="388" y="388"/>
                  </a:lnTo>
                  <a:lnTo>
                    <a:pt x="384" y="385"/>
                  </a:lnTo>
                  <a:lnTo>
                    <a:pt x="380" y="378"/>
                  </a:lnTo>
                  <a:lnTo>
                    <a:pt x="377" y="372"/>
                  </a:lnTo>
                  <a:lnTo>
                    <a:pt x="377" y="372"/>
                  </a:lnTo>
                  <a:lnTo>
                    <a:pt x="376" y="367"/>
                  </a:lnTo>
                  <a:lnTo>
                    <a:pt x="376" y="361"/>
                  </a:lnTo>
                  <a:lnTo>
                    <a:pt x="378" y="358"/>
                  </a:lnTo>
                  <a:lnTo>
                    <a:pt x="380" y="355"/>
                  </a:lnTo>
                  <a:lnTo>
                    <a:pt x="382" y="351"/>
                  </a:lnTo>
                  <a:lnTo>
                    <a:pt x="388" y="349"/>
                  </a:lnTo>
                  <a:lnTo>
                    <a:pt x="388" y="349"/>
                  </a:lnTo>
                  <a:lnTo>
                    <a:pt x="395" y="344"/>
                  </a:lnTo>
                  <a:lnTo>
                    <a:pt x="402" y="341"/>
                  </a:lnTo>
                  <a:lnTo>
                    <a:pt x="415" y="338"/>
                  </a:lnTo>
                  <a:lnTo>
                    <a:pt x="415" y="338"/>
                  </a:lnTo>
                  <a:lnTo>
                    <a:pt x="425" y="337"/>
                  </a:lnTo>
                  <a:lnTo>
                    <a:pt x="434" y="334"/>
                  </a:lnTo>
                  <a:lnTo>
                    <a:pt x="439" y="332"/>
                  </a:lnTo>
                  <a:lnTo>
                    <a:pt x="443" y="329"/>
                  </a:lnTo>
                  <a:lnTo>
                    <a:pt x="447" y="325"/>
                  </a:lnTo>
                  <a:lnTo>
                    <a:pt x="453" y="320"/>
                  </a:lnTo>
                  <a:lnTo>
                    <a:pt x="453" y="320"/>
                  </a:lnTo>
                  <a:lnTo>
                    <a:pt x="458" y="310"/>
                  </a:lnTo>
                  <a:lnTo>
                    <a:pt x="462" y="300"/>
                  </a:lnTo>
                  <a:lnTo>
                    <a:pt x="465" y="289"/>
                  </a:lnTo>
                  <a:lnTo>
                    <a:pt x="466" y="276"/>
                  </a:lnTo>
                  <a:lnTo>
                    <a:pt x="467" y="264"/>
                  </a:lnTo>
                  <a:lnTo>
                    <a:pt x="467" y="250"/>
                  </a:lnTo>
                  <a:lnTo>
                    <a:pt x="465" y="224"/>
                  </a:lnTo>
                  <a:lnTo>
                    <a:pt x="465" y="224"/>
                  </a:lnTo>
                  <a:lnTo>
                    <a:pt x="464" y="206"/>
                  </a:lnTo>
                  <a:lnTo>
                    <a:pt x="464" y="190"/>
                  </a:lnTo>
                  <a:lnTo>
                    <a:pt x="465" y="181"/>
                  </a:lnTo>
                  <a:lnTo>
                    <a:pt x="465" y="181"/>
                  </a:lnTo>
                  <a:lnTo>
                    <a:pt x="465" y="164"/>
                  </a:lnTo>
                  <a:lnTo>
                    <a:pt x="465" y="148"/>
                  </a:lnTo>
                  <a:lnTo>
                    <a:pt x="464" y="134"/>
                  </a:lnTo>
                  <a:lnTo>
                    <a:pt x="462" y="120"/>
                  </a:lnTo>
                  <a:lnTo>
                    <a:pt x="458" y="107"/>
                  </a:lnTo>
                  <a:lnTo>
                    <a:pt x="455" y="100"/>
                  </a:lnTo>
                  <a:lnTo>
                    <a:pt x="451" y="93"/>
                  </a:lnTo>
                  <a:lnTo>
                    <a:pt x="445" y="87"/>
                  </a:lnTo>
                  <a:lnTo>
                    <a:pt x="440" y="81"/>
                  </a:lnTo>
                  <a:lnTo>
                    <a:pt x="427" y="68"/>
                  </a:lnTo>
                  <a:lnTo>
                    <a:pt x="427" y="68"/>
                  </a:lnTo>
                  <a:lnTo>
                    <a:pt x="419" y="61"/>
                  </a:lnTo>
                  <a:lnTo>
                    <a:pt x="409" y="57"/>
                  </a:lnTo>
                  <a:lnTo>
                    <a:pt x="401" y="53"/>
                  </a:lnTo>
                  <a:lnTo>
                    <a:pt x="392" y="51"/>
                  </a:lnTo>
                  <a:lnTo>
                    <a:pt x="382" y="49"/>
                  </a:lnTo>
                  <a:lnTo>
                    <a:pt x="373" y="48"/>
                  </a:lnTo>
                  <a:lnTo>
                    <a:pt x="356" y="48"/>
                  </a:lnTo>
                  <a:lnTo>
                    <a:pt x="356" y="48"/>
                  </a:lnTo>
                  <a:lnTo>
                    <a:pt x="328" y="48"/>
                  </a:lnTo>
                  <a:lnTo>
                    <a:pt x="328" y="48"/>
                  </a:lnTo>
                  <a:lnTo>
                    <a:pt x="311" y="49"/>
                  </a:lnTo>
                  <a:lnTo>
                    <a:pt x="310" y="49"/>
                  </a:lnTo>
                  <a:lnTo>
                    <a:pt x="265" y="49"/>
                  </a:lnTo>
                  <a:lnTo>
                    <a:pt x="265" y="49"/>
                  </a:lnTo>
                  <a:lnTo>
                    <a:pt x="214" y="49"/>
                  </a:lnTo>
                  <a:lnTo>
                    <a:pt x="169" y="48"/>
                  </a:lnTo>
                  <a:lnTo>
                    <a:pt x="169" y="48"/>
                  </a:lnTo>
                  <a:lnTo>
                    <a:pt x="155" y="48"/>
                  </a:lnTo>
                  <a:lnTo>
                    <a:pt x="155" y="48"/>
                  </a:lnTo>
                  <a:lnTo>
                    <a:pt x="139" y="49"/>
                  </a:lnTo>
                  <a:lnTo>
                    <a:pt x="122" y="50"/>
                  </a:lnTo>
                  <a:lnTo>
                    <a:pt x="108" y="54"/>
                  </a:lnTo>
                  <a:lnTo>
                    <a:pt x="101" y="57"/>
                  </a:lnTo>
                  <a:lnTo>
                    <a:pt x="95" y="60"/>
                  </a:lnTo>
                  <a:lnTo>
                    <a:pt x="89" y="64"/>
                  </a:lnTo>
                  <a:lnTo>
                    <a:pt x="84" y="69"/>
                  </a:lnTo>
                  <a:lnTo>
                    <a:pt x="79" y="75"/>
                  </a:lnTo>
                  <a:lnTo>
                    <a:pt x="75" y="81"/>
                  </a:lnTo>
                  <a:lnTo>
                    <a:pt x="70" y="87"/>
                  </a:lnTo>
                  <a:lnTo>
                    <a:pt x="66" y="95"/>
                  </a:lnTo>
                  <a:lnTo>
                    <a:pt x="63" y="105"/>
                  </a:lnTo>
                  <a:lnTo>
                    <a:pt x="61" y="114"/>
                  </a:lnTo>
                  <a:lnTo>
                    <a:pt x="61" y="114"/>
                  </a:lnTo>
                  <a:lnTo>
                    <a:pt x="55" y="147"/>
                  </a:lnTo>
                  <a:lnTo>
                    <a:pt x="51" y="183"/>
                  </a:lnTo>
                  <a:lnTo>
                    <a:pt x="49" y="221"/>
                  </a:lnTo>
                  <a:lnTo>
                    <a:pt x="49" y="261"/>
                  </a:lnTo>
                  <a:lnTo>
                    <a:pt x="49" y="261"/>
                  </a:lnTo>
                  <a:lnTo>
                    <a:pt x="50" y="271"/>
                  </a:lnTo>
                  <a:lnTo>
                    <a:pt x="53" y="281"/>
                  </a:lnTo>
                  <a:lnTo>
                    <a:pt x="58" y="291"/>
                  </a:lnTo>
                  <a:lnTo>
                    <a:pt x="64" y="299"/>
                  </a:lnTo>
                  <a:lnTo>
                    <a:pt x="73" y="307"/>
                  </a:lnTo>
                  <a:lnTo>
                    <a:pt x="81" y="313"/>
                  </a:lnTo>
                  <a:lnTo>
                    <a:pt x="90" y="320"/>
                  </a:lnTo>
                  <a:lnTo>
                    <a:pt x="99" y="324"/>
                  </a:lnTo>
                  <a:lnTo>
                    <a:pt x="99" y="324"/>
                  </a:lnTo>
                  <a:lnTo>
                    <a:pt x="117" y="331"/>
                  </a:lnTo>
                  <a:lnTo>
                    <a:pt x="117" y="331"/>
                  </a:lnTo>
                  <a:lnTo>
                    <a:pt x="122" y="332"/>
                  </a:lnTo>
                  <a:lnTo>
                    <a:pt x="123" y="332"/>
                  </a:lnTo>
                  <a:lnTo>
                    <a:pt x="124" y="332"/>
                  </a:lnTo>
                  <a:lnTo>
                    <a:pt x="124" y="332"/>
                  </a:lnTo>
                  <a:lnTo>
                    <a:pt x="127" y="332"/>
                  </a:lnTo>
                  <a:lnTo>
                    <a:pt x="127" y="332"/>
                  </a:lnTo>
                  <a:lnTo>
                    <a:pt x="130" y="332"/>
                  </a:lnTo>
                  <a:lnTo>
                    <a:pt x="135" y="333"/>
                  </a:lnTo>
                  <a:lnTo>
                    <a:pt x="138" y="335"/>
                  </a:lnTo>
                  <a:lnTo>
                    <a:pt x="141" y="337"/>
                  </a:lnTo>
                  <a:lnTo>
                    <a:pt x="145" y="343"/>
                  </a:lnTo>
                  <a:lnTo>
                    <a:pt x="148" y="350"/>
                  </a:lnTo>
                  <a:lnTo>
                    <a:pt x="148" y="350"/>
                  </a:lnTo>
                  <a:lnTo>
                    <a:pt x="149" y="355"/>
                  </a:lnTo>
                  <a:lnTo>
                    <a:pt x="148" y="361"/>
                  </a:lnTo>
                  <a:lnTo>
                    <a:pt x="147" y="365"/>
                  </a:lnTo>
                  <a:lnTo>
                    <a:pt x="145" y="368"/>
                  </a:lnTo>
                  <a:lnTo>
                    <a:pt x="143" y="371"/>
                  </a:lnTo>
                  <a:lnTo>
                    <a:pt x="139" y="374"/>
                  </a:lnTo>
                  <a:lnTo>
                    <a:pt x="139" y="374"/>
                  </a:lnTo>
                  <a:lnTo>
                    <a:pt x="133" y="376"/>
                  </a:lnTo>
                  <a:lnTo>
                    <a:pt x="129" y="378"/>
                  </a:lnTo>
                  <a:lnTo>
                    <a:pt x="125" y="380"/>
                  </a:lnTo>
                  <a:lnTo>
                    <a:pt x="120" y="380"/>
                  </a:lnTo>
                  <a:lnTo>
                    <a:pt x="120" y="380"/>
                  </a:lnTo>
                  <a:lnTo>
                    <a:pt x="110" y="378"/>
                  </a:lnTo>
                  <a:lnTo>
                    <a:pt x="99" y="375"/>
                  </a:lnTo>
                  <a:lnTo>
                    <a:pt x="88" y="371"/>
                  </a:lnTo>
                  <a:lnTo>
                    <a:pt x="77" y="364"/>
                  </a:lnTo>
                  <a:lnTo>
                    <a:pt x="63" y="356"/>
                  </a:lnTo>
                  <a:lnTo>
                    <a:pt x="50" y="345"/>
                  </a:lnTo>
                  <a:lnTo>
                    <a:pt x="36" y="334"/>
                  </a:lnTo>
                  <a:lnTo>
                    <a:pt x="22" y="321"/>
                  </a:lnTo>
                  <a:lnTo>
                    <a:pt x="22" y="321"/>
                  </a:lnTo>
                  <a:lnTo>
                    <a:pt x="17" y="314"/>
                  </a:lnTo>
                  <a:lnTo>
                    <a:pt x="13" y="307"/>
                  </a:lnTo>
                  <a:lnTo>
                    <a:pt x="9" y="300"/>
                  </a:lnTo>
                  <a:lnTo>
                    <a:pt x="5" y="292"/>
                  </a:lnTo>
                  <a:lnTo>
                    <a:pt x="3" y="283"/>
                  </a:lnTo>
                  <a:lnTo>
                    <a:pt x="1" y="274"/>
                  </a:lnTo>
                  <a:lnTo>
                    <a:pt x="0" y="256"/>
                  </a:lnTo>
                  <a:lnTo>
                    <a:pt x="0" y="235"/>
                  </a:lnTo>
                  <a:lnTo>
                    <a:pt x="1" y="215"/>
                  </a:lnTo>
                  <a:lnTo>
                    <a:pt x="6" y="175"/>
                  </a:lnTo>
                  <a:lnTo>
                    <a:pt x="6" y="175"/>
                  </a:lnTo>
                  <a:lnTo>
                    <a:pt x="11" y="140"/>
                  </a:lnTo>
                  <a:lnTo>
                    <a:pt x="11" y="140"/>
                  </a:lnTo>
                  <a:lnTo>
                    <a:pt x="14" y="118"/>
                  </a:lnTo>
                  <a:lnTo>
                    <a:pt x="19" y="97"/>
                  </a:lnTo>
                  <a:lnTo>
                    <a:pt x="22" y="86"/>
                  </a:lnTo>
                  <a:lnTo>
                    <a:pt x="26" y="76"/>
                  </a:lnTo>
                  <a:lnTo>
                    <a:pt x="30" y="66"/>
                  </a:lnTo>
                  <a:lnTo>
                    <a:pt x="35" y="56"/>
                  </a:lnTo>
                  <a:lnTo>
                    <a:pt x="42" y="47"/>
                  </a:lnTo>
                  <a:lnTo>
                    <a:pt x="48" y="38"/>
                  </a:lnTo>
                  <a:lnTo>
                    <a:pt x="55" y="30"/>
                  </a:lnTo>
                  <a:lnTo>
                    <a:pt x="63" y="23"/>
                  </a:lnTo>
                  <a:lnTo>
                    <a:pt x="72" y="17"/>
                  </a:lnTo>
                  <a:lnTo>
                    <a:pt x="81" y="13"/>
                  </a:lnTo>
                  <a:lnTo>
                    <a:pt x="91" y="9"/>
                  </a:lnTo>
                  <a:lnTo>
                    <a:pt x="103" y="7"/>
                  </a:lnTo>
                  <a:lnTo>
                    <a:pt x="103" y="7"/>
                  </a:lnTo>
                  <a:lnTo>
                    <a:pt x="120" y="4"/>
                  </a:lnTo>
                  <a:lnTo>
                    <a:pt x="140" y="3"/>
                  </a:lnTo>
                  <a:lnTo>
                    <a:pt x="160" y="1"/>
                  </a:lnTo>
                  <a:lnTo>
                    <a:pt x="183" y="0"/>
                  </a:lnTo>
                  <a:lnTo>
                    <a:pt x="183" y="0"/>
                  </a:lnTo>
                  <a:lnTo>
                    <a:pt x="214" y="1"/>
                  </a:lnTo>
                  <a:lnTo>
                    <a:pt x="244" y="3"/>
                  </a:lnTo>
                  <a:lnTo>
                    <a:pt x="244" y="3"/>
                  </a:lnTo>
                  <a:lnTo>
                    <a:pt x="274" y="4"/>
                  </a:lnTo>
                  <a:lnTo>
                    <a:pt x="304" y="4"/>
                  </a:lnTo>
                  <a:lnTo>
                    <a:pt x="304" y="4"/>
                  </a:lnTo>
                  <a:lnTo>
                    <a:pt x="329" y="4"/>
                  </a:lnTo>
                  <a:lnTo>
                    <a:pt x="329" y="4"/>
                  </a:lnTo>
                  <a:lnTo>
                    <a:pt x="357" y="3"/>
                  </a:lnTo>
                  <a:lnTo>
                    <a:pt x="357" y="3"/>
                  </a:lnTo>
                  <a:lnTo>
                    <a:pt x="380" y="4"/>
                  </a:lnTo>
                  <a:lnTo>
                    <a:pt x="393" y="5"/>
                  </a:lnTo>
                  <a:lnTo>
                    <a:pt x="405" y="7"/>
                  </a:lnTo>
                  <a:lnTo>
                    <a:pt x="417" y="10"/>
                  </a:lnTo>
                  <a:lnTo>
                    <a:pt x="428" y="14"/>
                  </a:lnTo>
                  <a:lnTo>
                    <a:pt x="439" y="20"/>
                  </a:lnTo>
                  <a:lnTo>
                    <a:pt x="450" y="27"/>
                  </a:lnTo>
                  <a:lnTo>
                    <a:pt x="450" y="27"/>
                  </a:lnTo>
                  <a:lnTo>
                    <a:pt x="464" y="41"/>
                  </a:lnTo>
                  <a:lnTo>
                    <a:pt x="477" y="54"/>
                  </a:lnTo>
                  <a:lnTo>
                    <a:pt x="489" y="69"/>
                  </a:lnTo>
                  <a:lnTo>
                    <a:pt x="498" y="84"/>
                  </a:lnTo>
                  <a:lnTo>
                    <a:pt x="502" y="91"/>
                  </a:lnTo>
                  <a:lnTo>
                    <a:pt x="505" y="101"/>
                  </a:lnTo>
                  <a:lnTo>
                    <a:pt x="507" y="109"/>
                  </a:lnTo>
                  <a:lnTo>
                    <a:pt x="509" y="118"/>
                  </a:lnTo>
                  <a:lnTo>
                    <a:pt x="512" y="127"/>
                  </a:lnTo>
                  <a:lnTo>
                    <a:pt x="513" y="138"/>
                  </a:lnTo>
                  <a:lnTo>
                    <a:pt x="513" y="148"/>
                  </a:lnTo>
                  <a:lnTo>
                    <a:pt x="512" y="160"/>
                  </a:lnTo>
                  <a:lnTo>
                    <a:pt x="512" y="160"/>
                  </a:lnTo>
                  <a:lnTo>
                    <a:pt x="511" y="173"/>
                  </a:lnTo>
                  <a:lnTo>
                    <a:pt x="511" y="187"/>
                  </a:lnTo>
                  <a:lnTo>
                    <a:pt x="512" y="217"/>
                  </a:lnTo>
                  <a:lnTo>
                    <a:pt x="512" y="217"/>
                  </a:lnTo>
                  <a:lnTo>
                    <a:pt x="514" y="246"/>
                  </a:lnTo>
                  <a:lnTo>
                    <a:pt x="514" y="261"/>
                  </a:lnTo>
                  <a:lnTo>
                    <a:pt x="513" y="275"/>
                  </a:lnTo>
                  <a:lnTo>
                    <a:pt x="512" y="289"/>
                  </a:lnTo>
                  <a:lnTo>
                    <a:pt x="509" y="302"/>
                  </a:lnTo>
                  <a:lnTo>
                    <a:pt x="505" y="315"/>
                  </a:lnTo>
                  <a:lnTo>
                    <a:pt x="501" y="327"/>
                  </a:lnTo>
                  <a:lnTo>
                    <a:pt x="501" y="327"/>
                  </a:lnTo>
                  <a:lnTo>
                    <a:pt x="494" y="339"/>
                  </a:lnTo>
                  <a:lnTo>
                    <a:pt x="486" y="350"/>
                  </a:lnTo>
                  <a:lnTo>
                    <a:pt x="475" y="360"/>
                  </a:lnTo>
                  <a:lnTo>
                    <a:pt x="463" y="368"/>
                  </a:lnTo>
                  <a:lnTo>
                    <a:pt x="463" y="368"/>
                  </a:lnTo>
                  <a:lnTo>
                    <a:pt x="457" y="372"/>
                  </a:lnTo>
                  <a:lnTo>
                    <a:pt x="457" y="372"/>
                  </a:lnTo>
                  <a:lnTo>
                    <a:pt x="446" y="378"/>
                  </a:lnTo>
                  <a:lnTo>
                    <a:pt x="441" y="382"/>
                  </a:lnTo>
                  <a:lnTo>
                    <a:pt x="436" y="384"/>
                  </a:lnTo>
                  <a:lnTo>
                    <a:pt x="436" y="384"/>
                  </a:lnTo>
                  <a:lnTo>
                    <a:pt x="431" y="384"/>
                  </a:lnTo>
                  <a:lnTo>
                    <a:pt x="431" y="384"/>
                  </a:lnTo>
                  <a:lnTo>
                    <a:pt x="428" y="384"/>
                  </a:lnTo>
                  <a:lnTo>
                    <a:pt x="428" y="384"/>
                  </a:lnTo>
                  <a:lnTo>
                    <a:pt x="424" y="384"/>
                  </a:lnTo>
                  <a:lnTo>
                    <a:pt x="424" y="384"/>
                  </a:lnTo>
                  <a:lnTo>
                    <a:pt x="418" y="385"/>
                  </a:lnTo>
                  <a:lnTo>
                    <a:pt x="414" y="386"/>
                  </a:lnTo>
                  <a:lnTo>
                    <a:pt x="410" y="388"/>
                  </a:lnTo>
                  <a:lnTo>
                    <a:pt x="410" y="388"/>
                  </a:lnTo>
                  <a:lnTo>
                    <a:pt x="404" y="390"/>
                  </a:lnTo>
                  <a:lnTo>
                    <a:pt x="399" y="391"/>
                  </a:lnTo>
                  <a:lnTo>
                    <a:pt x="399" y="39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5" name="chenying0907 789"/>
            <p:cNvSpPr>
              <a:spLocks/>
            </p:cNvSpPr>
            <p:nvPr/>
          </p:nvSpPr>
          <p:spPr bwMode="auto">
            <a:xfrm>
              <a:off x="6291263" y="4548188"/>
              <a:ext cx="273050" cy="195263"/>
            </a:xfrm>
            <a:custGeom>
              <a:avLst/>
              <a:gdLst/>
              <a:ahLst/>
              <a:cxnLst>
                <a:cxn ang="0">
                  <a:pos x="321" y="370"/>
                </a:cxn>
                <a:cxn ang="0">
                  <a:pos x="259" y="369"/>
                </a:cxn>
                <a:cxn ang="0">
                  <a:pos x="165" y="368"/>
                </a:cxn>
                <a:cxn ang="0">
                  <a:pos x="100" y="360"/>
                </a:cxn>
                <a:cxn ang="0">
                  <a:pos x="68" y="344"/>
                </a:cxn>
                <a:cxn ang="0">
                  <a:pos x="42" y="316"/>
                </a:cxn>
                <a:cxn ang="0">
                  <a:pos x="10" y="249"/>
                </a:cxn>
                <a:cxn ang="0">
                  <a:pos x="1" y="187"/>
                </a:cxn>
                <a:cxn ang="0">
                  <a:pos x="3" y="98"/>
                </a:cxn>
                <a:cxn ang="0">
                  <a:pos x="11" y="59"/>
                </a:cxn>
                <a:cxn ang="0">
                  <a:pos x="28" y="34"/>
                </a:cxn>
                <a:cxn ang="0">
                  <a:pos x="48" y="20"/>
                </a:cxn>
                <a:cxn ang="0">
                  <a:pos x="84" y="11"/>
                </a:cxn>
                <a:cxn ang="0">
                  <a:pos x="105" y="1"/>
                </a:cxn>
                <a:cxn ang="0">
                  <a:pos x="117" y="1"/>
                </a:cxn>
                <a:cxn ang="0">
                  <a:pos x="131" y="17"/>
                </a:cxn>
                <a:cxn ang="0">
                  <a:pos x="129" y="36"/>
                </a:cxn>
                <a:cxn ang="0">
                  <a:pos x="111" y="50"/>
                </a:cxn>
                <a:cxn ang="0">
                  <a:pos x="78" y="60"/>
                </a:cxn>
                <a:cxn ang="0">
                  <a:pos x="60" y="69"/>
                </a:cxn>
                <a:cxn ang="0">
                  <a:pos x="47" y="104"/>
                </a:cxn>
                <a:cxn ang="0">
                  <a:pos x="45" y="169"/>
                </a:cxn>
                <a:cxn ang="0">
                  <a:pos x="53" y="235"/>
                </a:cxn>
                <a:cxn ang="0">
                  <a:pos x="69" y="273"/>
                </a:cxn>
                <a:cxn ang="0">
                  <a:pos x="94" y="305"/>
                </a:cxn>
                <a:cxn ang="0">
                  <a:pos x="114" y="316"/>
                </a:cxn>
                <a:cxn ang="0">
                  <a:pos x="141" y="317"/>
                </a:cxn>
                <a:cxn ang="0">
                  <a:pos x="162" y="318"/>
                </a:cxn>
                <a:cxn ang="0">
                  <a:pos x="224" y="323"/>
                </a:cxn>
                <a:cxn ang="0">
                  <a:pos x="266" y="323"/>
                </a:cxn>
                <a:cxn ang="0">
                  <a:pos x="321" y="325"/>
                </a:cxn>
                <a:cxn ang="0">
                  <a:pos x="368" y="328"/>
                </a:cxn>
                <a:cxn ang="0">
                  <a:pos x="425" y="318"/>
                </a:cxn>
                <a:cxn ang="0">
                  <a:pos x="441" y="306"/>
                </a:cxn>
                <a:cxn ang="0">
                  <a:pos x="457" y="274"/>
                </a:cxn>
                <a:cxn ang="0">
                  <a:pos x="461" y="224"/>
                </a:cxn>
                <a:cxn ang="0">
                  <a:pos x="464" y="175"/>
                </a:cxn>
                <a:cxn ang="0">
                  <a:pos x="468" y="142"/>
                </a:cxn>
                <a:cxn ang="0">
                  <a:pos x="459" y="112"/>
                </a:cxn>
                <a:cxn ang="0">
                  <a:pos x="449" y="96"/>
                </a:cxn>
                <a:cxn ang="0">
                  <a:pos x="413" y="65"/>
                </a:cxn>
                <a:cxn ang="0">
                  <a:pos x="383" y="52"/>
                </a:cxn>
                <a:cxn ang="0">
                  <a:pos x="368" y="41"/>
                </a:cxn>
                <a:cxn ang="0">
                  <a:pos x="366" y="30"/>
                </a:cxn>
                <a:cxn ang="0">
                  <a:pos x="373" y="15"/>
                </a:cxn>
                <a:cxn ang="0">
                  <a:pos x="389" y="7"/>
                </a:cxn>
                <a:cxn ang="0">
                  <a:pos x="409" y="12"/>
                </a:cxn>
                <a:cxn ang="0">
                  <a:pos x="460" y="46"/>
                </a:cxn>
                <a:cxn ang="0">
                  <a:pos x="499" y="84"/>
                </a:cxn>
                <a:cxn ang="0">
                  <a:pos x="514" y="114"/>
                </a:cxn>
                <a:cxn ang="0">
                  <a:pos x="511" y="176"/>
                </a:cxn>
                <a:cxn ang="0">
                  <a:pos x="506" y="215"/>
                </a:cxn>
                <a:cxn ang="0">
                  <a:pos x="502" y="278"/>
                </a:cxn>
                <a:cxn ang="0">
                  <a:pos x="487" y="323"/>
                </a:cxn>
                <a:cxn ang="0">
                  <a:pos x="462" y="349"/>
                </a:cxn>
                <a:cxn ang="0">
                  <a:pos x="428" y="363"/>
                </a:cxn>
                <a:cxn ang="0">
                  <a:pos x="353" y="370"/>
                </a:cxn>
              </a:cxnLst>
              <a:rect l="0" t="0" r="r" b="b"/>
              <a:pathLst>
                <a:path w="515" h="370">
                  <a:moveTo>
                    <a:pt x="353" y="370"/>
                  </a:moveTo>
                  <a:lnTo>
                    <a:pt x="353" y="370"/>
                  </a:lnTo>
                  <a:lnTo>
                    <a:pt x="321" y="370"/>
                  </a:lnTo>
                  <a:lnTo>
                    <a:pt x="321" y="370"/>
                  </a:lnTo>
                  <a:lnTo>
                    <a:pt x="288" y="369"/>
                  </a:lnTo>
                  <a:lnTo>
                    <a:pt x="288" y="369"/>
                  </a:lnTo>
                  <a:lnTo>
                    <a:pt x="259" y="369"/>
                  </a:lnTo>
                  <a:lnTo>
                    <a:pt x="259" y="369"/>
                  </a:lnTo>
                  <a:lnTo>
                    <a:pt x="230" y="370"/>
                  </a:lnTo>
                  <a:lnTo>
                    <a:pt x="230" y="370"/>
                  </a:lnTo>
                  <a:lnTo>
                    <a:pt x="198" y="369"/>
                  </a:lnTo>
                  <a:lnTo>
                    <a:pt x="165" y="368"/>
                  </a:lnTo>
                  <a:lnTo>
                    <a:pt x="132" y="365"/>
                  </a:lnTo>
                  <a:lnTo>
                    <a:pt x="116" y="363"/>
                  </a:lnTo>
                  <a:lnTo>
                    <a:pt x="100" y="360"/>
                  </a:lnTo>
                  <a:lnTo>
                    <a:pt x="100" y="360"/>
                  </a:lnTo>
                  <a:lnTo>
                    <a:pt x="91" y="357"/>
                  </a:lnTo>
                  <a:lnTo>
                    <a:pt x="83" y="354"/>
                  </a:lnTo>
                  <a:lnTo>
                    <a:pt x="76" y="349"/>
                  </a:lnTo>
                  <a:lnTo>
                    <a:pt x="68" y="344"/>
                  </a:lnTo>
                  <a:lnTo>
                    <a:pt x="62" y="338"/>
                  </a:lnTo>
                  <a:lnTo>
                    <a:pt x="54" y="332"/>
                  </a:lnTo>
                  <a:lnTo>
                    <a:pt x="48" y="324"/>
                  </a:lnTo>
                  <a:lnTo>
                    <a:pt x="42" y="316"/>
                  </a:lnTo>
                  <a:lnTo>
                    <a:pt x="31" y="300"/>
                  </a:lnTo>
                  <a:lnTo>
                    <a:pt x="22" y="282"/>
                  </a:lnTo>
                  <a:lnTo>
                    <a:pt x="15" y="265"/>
                  </a:lnTo>
                  <a:lnTo>
                    <a:pt x="10" y="249"/>
                  </a:lnTo>
                  <a:lnTo>
                    <a:pt x="10" y="249"/>
                  </a:lnTo>
                  <a:lnTo>
                    <a:pt x="6" y="229"/>
                  </a:lnTo>
                  <a:lnTo>
                    <a:pt x="3" y="209"/>
                  </a:lnTo>
                  <a:lnTo>
                    <a:pt x="1" y="187"/>
                  </a:lnTo>
                  <a:lnTo>
                    <a:pt x="0" y="166"/>
                  </a:lnTo>
                  <a:lnTo>
                    <a:pt x="0" y="144"/>
                  </a:lnTo>
                  <a:lnTo>
                    <a:pt x="1" y="121"/>
                  </a:lnTo>
                  <a:lnTo>
                    <a:pt x="3" y="98"/>
                  </a:lnTo>
                  <a:lnTo>
                    <a:pt x="7" y="74"/>
                  </a:lnTo>
                  <a:lnTo>
                    <a:pt x="7" y="74"/>
                  </a:lnTo>
                  <a:lnTo>
                    <a:pt x="8" y="66"/>
                  </a:lnTo>
                  <a:lnTo>
                    <a:pt x="11" y="59"/>
                  </a:lnTo>
                  <a:lnTo>
                    <a:pt x="14" y="52"/>
                  </a:lnTo>
                  <a:lnTo>
                    <a:pt x="17" y="46"/>
                  </a:lnTo>
                  <a:lnTo>
                    <a:pt x="22" y="39"/>
                  </a:lnTo>
                  <a:lnTo>
                    <a:pt x="28" y="34"/>
                  </a:lnTo>
                  <a:lnTo>
                    <a:pt x="35" y="28"/>
                  </a:lnTo>
                  <a:lnTo>
                    <a:pt x="42" y="23"/>
                  </a:lnTo>
                  <a:lnTo>
                    <a:pt x="42" y="23"/>
                  </a:lnTo>
                  <a:lnTo>
                    <a:pt x="48" y="20"/>
                  </a:lnTo>
                  <a:lnTo>
                    <a:pt x="54" y="18"/>
                  </a:lnTo>
                  <a:lnTo>
                    <a:pt x="68" y="15"/>
                  </a:lnTo>
                  <a:lnTo>
                    <a:pt x="68" y="15"/>
                  </a:lnTo>
                  <a:lnTo>
                    <a:pt x="84" y="11"/>
                  </a:lnTo>
                  <a:lnTo>
                    <a:pt x="91" y="8"/>
                  </a:lnTo>
                  <a:lnTo>
                    <a:pt x="100" y="4"/>
                  </a:lnTo>
                  <a:lnTo>
                    <a:pt x="100" y="4"/>
                  </a:lnTo>
                  <a:lnTo>
                    <a:pt x="105" y="1"/>
                  </a:lnTo>
                  <a:lnTo>
                    <a:pt x="111" y="0"/>
                  </a:lnTo>
                  <a:lnTo>
                    <a:pt x="111" y="0"/>
                  </a:lnTo>
                  <a:lnTo>
                    <a:pt x="114" y="0"/>
                  </a:lnTo>
                  <a:lnTo>
                    <a:pt x="117" y="1"/>
                  </a:lnTo>
                  <a:lnTo>
                    <a:pt x="122" y="4"/>
                  </a:lnTo>
                  <a:lnTo>
                    <a:pt x="128" y="10"/>
                  </a:lnTo>
                  <a:lnTo>
                    <a:pt x="131" y="17"/>
                  </a:lnTo>
                  <a:lnTo>
                    <a:pt x="131" y="17"/>
                  </a:lnTo>
                  <a:lnTo>
                    <a:pt x="132" y="22"/>
                  </a:lnTo>
                  <a:lnTo>
                    <a:pt x="132" y="28"/>
                  </a:lnTo>
                  <a:lnTo>
                    <a:pt x="131" y="32"/>
                  </a:lnTo>
                  <a:lnTo>
                    <a:pt x="129" y="36"/>
                  </a:lnTo>
                  <a:lnTo>
                    <a:pt x="126" y="40"/>
                  </a:lnTo>
                  <a:lnTo>
                    <a:pt x="121" y="43"/>
                  </a:lnTo>
                  <a:lnTo>
                    <a:pt x="121" y="43"/>
                  </a:lnTo>
                  <a:lnTo>
                    <a:pt x="111" y="50"/>
                  </a:lnTo>
                  <a:lnTo>
                    <a:pt x="101" y="54"/>
                  </a:lnTo>
                  <a:lnTo>
                    <a:pt x="89" y="57"/>
                  </a:lnTo>
                  <a:lnTo>
                    <a:pt x="78" y="60"/>
                  </a:lnTo>
                  <a:lnTo>
                    <a:pt x="78" y="60"/>
                  </a:lnTo>
                  <a:lnTo>
                    <a:pt x="73" y="61"/>
                  </a:lnTo>
                  <a:lnTo>
                    <a:pt x="68" y="63"/>
                  </a:lnTo>
                  <a:lnTo>
                    <a:pt x="64" y="66"/>
                  </a:lnTo>
                  <a:lnTo>
                    <a:pt x="60" y="69"/>
                  </a:lnTo>
                  <a:lnTo>
                    <a:pt x="54" y="77"/>
                  </a:lnTo>
                  <a:lnTo>
                    <a:pt x="50" y="86"/>
                  </a:lnTo>
                  <a:lnTo>
                    <a:pt x="48" y="95"/>
                  </a:lnTo>
                  <a:lnTo>
                    <a:pt x="47" y="104"/>
                  </a:lnTo>
                  <a:lnTo>
                    <a:pt x="45" y="122"/>
                  </a:lnTo>
                  <a:lnTo>
                    <a:pt x="45" y="122"/>
                  </a:lnTo>
                  <a:lnTo>
                    <a:pt x="45" y="153"/>
                  </a:lnTo>
                  <a:lnTo>
                    <a:pt x="45" y="169"/>
                  </a:lnTo>
                  <a:lnTo>
                    <a:pt x="45" y="186"/>
                  </a:lnTo>
                  <a:lnTo>
                    <a:pt x="47" y="203"/>
                  </a:lnTo>
                  <a:lnTo>
                    <a:pt x="49" y="218"/>
                  </a:lnTo>
                  <a:lnTo>
                    <a:pt x="53" y="235"/>
                  </a:lnTo>
                  <a:lnTo>
                    <a:pt x="58" y="250"/>
                  </a:lnTo>
                  <a:lnTo>
                    <a:pt x="58" y="250"/>
                  </a:lnTo>
                  <a:lnTo>
                    <a:pt x="63" y="261"/>
                  </a:lnTo>
                  <a:lnTo>
                    <a:pt x="69" y="273"/>
                  </a:lnTo>
                  <a:lnTo>
                    <a:pt x="74" y="282"/>
                  </a:lnTo>
                  <a:lnTo>
                    <a:pt x="80" y="290"/>
                  </a:lnTo>
                  <a:lnTo>
                    <a:pt x="86" y="299"/>
                  </a:lnTo>
                  <a:lnTo>
                    <a:pt x="94" y="305"/>
                  </a:lnTo>
                  <a:lnTo>
                    <a:pt x="100" y="310"/>
                  </a:lnTo>
                  <a:lnTo>
                    <a:pt x="107" y="313"/>
                  </a:lnTo>
                  <a:lnTo>
                    <a:pt x="107" y="313"/>
                  </a:lnTo>
                  <a:lnTo>
                    <a:pt x="114" y="316"/>
                  </a:lnTo>
                  <a:lnTo>
                    <a:pt x="120" y="317"/>
                  </a:lnTo>
                  <a:lnTo>
                    <a:pt x="132" y="318"/>
                  </a:lnTo>
                  <a:lnTo>
                    <a:pt x="132" y="318"/>
                  </a:lnTo>
                  <a:lnTo>
                    <a:pt x="141" y="317"/>
                  </a:lnTo>
                  <a:lnTo>
                    <a:pt x="141" y="317"/>
                  </a:lnTo>
                  <a:lnTo>
                    <a:pt x="150" y="317"/>
                  </a:lnTo>
                  <a:lnTo>
                    <a:pt x="150" y="317"/>
                  </a:lnTo>
                  <a:lnTo>
                    <a:pt x="162" y="318"/>
                  </a:lnTo>
                  <a:lnTo>
                    <a:pt x="162" y="318"/>
                  </a:lnTo>
                  <a:lnTo>
                    <a:pt x="182" y="321"/>
                  </a:lnTo>
                  <a:lnTo>
                    <a:pt x="203" y="323"/>
                  </a:lnTo>
                  <a:lnTo>
                    <a:pt x="224" y="323"/>
                  </a:lnTo>
                  <a:lnTo>
                    <a:pt x="244" y="323"/>
                  </a:lnTo>
                  <a:lnTo>
                    <a:pt x="244" y="323"/>
                  </a:lnTo>
                  <a:lnTo>
                    <a:pt x="266" y="323"/>
                  </a:lnTo>
                  <a:lnTo>
                    <a:pt x="266" y="323"/>
                  </a:lnTo>
                  <a:lnTo>
                    <a:pt x="288" y="323"/>
                  </a:lnTo>
                  <a:lnTo>
                    <a:pt x="288" y="323"/>
                  </a:lnTo>
                  <a:lnTo>
                    <a:pt x="303" y="324"/>
                  </a:lnTo>
                  <a:lnTo>
                    <a:pt x="321" y="325"/>
                  </a:lnTo>
                  <a:lnTo>
                    <a:pt x="321" y="325"/>
                  </a:lnTo>
                  <a:lnTo>
                    <a:pt x="343" y="328"/>
                  </a:lnTo>
                  <a:lnTo>
                    <a:pt x="368" y="328"/>
                  </a:lnTo>
                  <a:lnTo>
                    <a:pt x="368" y="328"/>
                  </a:lnTo>
                  <a:lnTo>
                    <a:pt x="388" y="328"/>
                  </a:lnTo>
                  <a:lnTo>
                    <a:pt x="405" y="324"/>
                  </a:lnTo>
                  <a:lnTo>
                    <a:pt x="419" y="320"/>
                  </a:lnTo>
                  <a:lnTo>
                    <a:pt x="425" y="318"/>
                  </a:lnTo>
                  <a:lnTo>
                    <a:pt x="431" y="314"/>
                  </a:lnTo>
                  <a:lnTo>
                    <a:pt x="431" y="314"/>
                  </a:lnTo>
                  <a:lnTo>
                    <a:pt x="436" y="311"/>
                  </a:lnTo>
                  <a:lnTo>
                    <a:pt x="441" y="306"/>
                  </a:lnTo>
                  <a:lnTo>
                    <a:pt x="445" y="302"/>
                  </a:lnTo>
                  <a:lnTo>
                    <a:pt x="449" y="297"/>
                  </a:lnTo>
                  <a:lnTo>
                    <a:pt x="454" y="286"/>
                  </a:lnTo>
                  <a:lnTo>
                    <a:pt x="457" y="274"/>
                  </a:lnTo>
                  <a:lnTo>
                    <a:pt x="459" y="261"/>
                  </a:lnTo>
                  <a:lnTo>
                    <a:pt x="460" y="249"/>
                  </a:lnTo>
                  <a:lnTo>
                    <a:pt x="461" y="224"/>
                  </a:lnTo>
                  <a:lnTo>
                    <a:pt x="461" y="224"/>
                  </a:lnTo>
                  <a:lnTo>
                    <a:pt x="461" y="208"/>
                  </a:lnTo>
                  <a:lnTo>
                    <a:pt x="461" y="193"/>
                  </a:lnTo>
                  <a:lnTo>
                    <a:pt x="461" y="193"/>
                  </a:lnTo>
                  <a:lnTo>
                    <a:pt x="464" y="175"/>
                  </a:lnTo>
                  <a:lnTo>
                    <a:pt x="464" y="175"/>
                  </a:lnTo>
                  <a:lnTo>
                    <a:pt x="466" y="158"/>
                  </a:lnTo>
                  <a:lnTo>
                    <a:pt x="468" y="142"/>
                  </a:lnTo>
                  <a:lnTo>
                    <a:pt x="468" y="142"/>
                  </a:lnTo>
                  <a:lnTo>
                    <a:pt x="467" y="131"/>
                  </a:lnTo>
                  <a:lnTo>
                    <a:pt x="466" y="124"/>
                  </a:lnTo>
                  <a:lnTo>
                    <a:pt x="463" y="118"/>
                  </a:lnTo>
                  <a:lnTo>
                    <a:pt x="459" y="112"/>
                  </a:lnTo>
                  <a:lnTo>
                    <a:pt x="459" y="112"/>
                  </a:lnTo>
                  <a:lnTo>
                    <a:pt x="455" y="104"/>
                  </a:lnTo>
                  <a:lnTo>
                    <a:pt x="455" y="104"/>
                  </a:lnTo>
                  <a:lnTo>
                    <a:pt x="449" y="96"/>
                  </a:lnTo>
                  <a:lnTo>
                    <a:pt x="442" y="88"/>
                  </a:lnTo>
                  <a:lnTo>
                    <a:pt x="432" y="80"/>
                  </a:lnTo>
                  <a:lnTo>
                    <a:pt x="423" y="72"/>
                  </a:lnTo>
                  <a:lnTo>
                    <a:pt x="413" y="65"/>
                  </a:lnTo>
                  <a:lnTo>
                    <a:pt x="402" y="60"/>
                  </a:lnTo>
                  <a:lnTo>
                    <a:pt x="392" y="55"/>
                  </a:lnTo>
                  <a:lnTo>
                    <a:pt x="383" y="52"/>
                  </a:lnTo>
                  <a:lnTo>
                    <a:pt x="383" y="52"/>
                  </a:lnTo>
                  <a:lnTo>
                    <a:pt x="377" y="51"/>
                  </a:lnTo>
                  <a:lnTo>
                    <a:pt x="372" y="48"/>
                  </a:lnTo>
                  <a:lnTo>
                    <a:pt x="370" y="45"/>
                  </a:lnTo>
                  <a:lnTo>
                    <a:pt x="368" y="41"/>
                  </a:lnTo>
                  <a:lnTo>
                    <a:pt x="367" y="37"/>
                  </a:lnTo>
                  <a:lnTo>
                    <a:pt x="366" y="34"/>
                  </a:lnTo>
                  <a:lnTo>
                    <a:pt x="366" y="30"/>
                  </a:lnTo>
                  <a:lnTo>
                    <a:pt x="366" y="30"/>
                  </a:lnTo>
                  <a:lnTo>
                    <a:pt x="367" y="26"/>
                  </a:lnTo>
                  <a:lnTo>
                    <a:pt x="368" y="22"/>
                  </a:lnTo>
                  <a:lnTo>
                    <a:pt x="370" y="18"/>
                  </a:lnTo>
                  <a:lnTo>
                    <a:pt x="373" y="15"/>
                  </a:lnTo>
                  <a:lnTo>
                    <a:pt x="377" y="11"/>
                  </a:lnTo>
                  <a:lnTo>
                    <a:pt x="380" y="9"/>
                  </a:lnTo>
                  <a:lnTo>
                    <a:pt x="384" y="8"/>
                  </a:lnTo>
                  <a:lnTo>
                    <a:pt x="389" y="7"/>
                  </a:lnTo>
                  <a:lnTo>
                    <a:pt x="389" y="7"/>
                  </a:lnTo>
                  <a:lnTo>
                    <a:pt x="395" y="8"/>
                  </a:lnTo>
                  <a:lnTo>
                    <a:pt x="395" y="8"/>
                  </a:lnTo>
                  <a:lnTo>
                    <a:pt x="409" y="12"/>
                  </a:lnTo>
                  <a:lnTo>
                    <a:pt x="423" y="19"/>
                  </a:lnTo>
                  <a:lnTo>
                    <a:pt x="435" y="27"/>
                  </a:lnTo>
                  <a:lnTo>
                    <a:pt x="448" y="36"/>
                  </a:lnTo>
                  <a:lnTo>
                    <a:pt x="460" y="46"/>
                  </a:lnTo>
                  <a:lnTo>
                    <a:pt x="472" y="57"/>
                  </a:lnTo>
                  <a:lnTo>
                    <a:pt x="493" y="78"/>
                  </a:lnTo>
                  <a:lnTo>
                    <a:pt x="499" y="84"/>
                  </a:lnTo>
                  <a:lnTo>
                    <a:pt x="499" y="84"/>
                  </a:lnTo>
                  <a:lnTo>
                    <a:pt x="504" y="88"/>
                  </a:lnTo>
                  <a:lnTo>
                    <a:pt x="507" y="93"/>
                  </a:lnTo>
                  <a:lnTo>
                    <a:pt x="512" y="102"/>
                  </a:lnTo>
                  <a:lnTo>
                    <a:pt x="514" y="114"/>
                  </a:lnTo>
                  <a:lnTo>
                    <a:pt x="515" y="125"/>
                  </a:lnTo>
                  <a:lnTo>
                    <a:pt x="515" y="137"/>
                  </a:lnTo>
                  <a:lnTo>
                    <a:pt x="514" y="150"/>
                  </a:lnTo>
                  <a:lnTo>
                    <a:pt x="511" y="176"/>
                  </a:lnTo>
                  <a:lnTo>
                    <a:pt x="511" y="176"/>
                  </a:lnTo>
                  <a:lnTo>
                    <a:pt x="508" y="196"/>
                  </a:lnTo>
                  <a:lnTo>
                    <a:pt x="507" y="206"/>
                  </a:lnTo>
                  <a:lnTo>
                    <a:pt x="506" y="215"/>
                  </a:lnTo>
                  <a:lnTo>
                    <a:pt x="506" y="215"/>
                  </a:lnTo>
                  <a:lnTo>
                    <a:pt x="506" y="236"/>
                  </a:lnTo>
                  <a:lnTo>
                    <a:pt x="505" y="257"/>
                  </a:lnTo>
                  <a:lnTo>
                    <a:pt x="502" y="278"/>
                  </a:lnTo>
                  <a:lnTo>
                    <a:pt x="497" y="298"/>
                  </a:lnTo>
                  <a:lnTo>
                    <a:pt x="494" y="307"/>
                  </a:lnTo>
                  <a:lnTo>
                    <a:pt x="491" y="315"/>
                  </a:lnTo>
                  <a:lnTo>
                    <a:pt x="487" y="323"/>
                  </a:lnTo>
                  <a:lnTo>
                    <a:pt x="482" y="332"/>
                  </a:lnTo>
                  <a:lnTo>
                    <a:pt x="476" y="338"/>
                  </a:lnTo>
                  <a:lnTo>
                    <a:pt x="470" y="344"/>
                  </a:lnTo>
                  <a:lnTo>
                    <a:pt x="462" y="349"/>
                  </a:lnTo>
                  <a:lnTo>
                    <a:pt x="454" y="353"/>
                  </a:lnTo>
                  <a:lnTo>
                    <a:pt x="454" y="353"/>
                  </a:lnTo>
                  <a:lnTo>
                    <a:pt x="442" y="359"/>
                  </a:lnTo>
                  <a:lnTo>
                    <a:pt x="428" y="363"/>
                  </a:lnTo>
                  <a:lnTo>
                    <a:pt x="416" y="366"/>
                  </a:lnTo>
                  <a:lnTo>
                    <a:pt x="402" y="368"/>
                  </a:lnTo>
                  <a:lnTo>
                    <a:pt x="378" y="370"/>
                  </a:lnTo>
                  <a:lnTo>
                    <a:pt x="353" y="370"/>
                  </a:lnTo>
                  <a:lnTo>
                    <a:pt x="353" y="3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6" name="chenying0907 790"/>
            <p:cNvSpPr>
              <a:spLocks/>
            </p:cNvSpPr>
            <p:nvPr/>
          </p:nvSpPr>
          <p:spPr bwMode="auto">
            <a:xfrm>
              <a:off x="6351588" y="4291013"/>
              <a:ext cx="30163" cy="322263"/>
            </a:xfrm>
            <a:custGeom>
              <a:avLst/>
              <a:gdLst/>
              <a:ahLst/>
              <a:cxnLst>
                <a:cxn ang="0">
                  <a:pos x="35" y="607"/>
                </a:cxn>
                <a:cxn ang="0">
                  <a:pos x="27" y="605"/>
                </a:cxn>
                <a:cxn ang="0">
                  <a:pos x="21" y="600"/>
                </a:cxn>
                <a:cxn ang="0">
                  <a:pos x="17" y="595"/>
                </a:cxn>
                <a:cxn ang="0">
                  <a:pos x="11" y="583"/>
                </a:cxn>
                <a:cxn ang="0">
                  <a:pos x="10" y="562"/>
                </a:cxn>
                <a:cxn ang="0">
                  <a:pos x="11" y="546"/>
                </a:cxn>
                <a:cxn ang="0">
                  <a:pos x="11" y="519"/>
                </a:cxn>
                <a:cxn ang="0">
                  <a:pos x="10" y="511"/>
                </a:cxn>
                <a:cxn ang="0">
                  <a:pos x="2" y="446"/>
                </a:cxn>
                <a:cxn ang="0">
                  <a:pos x="0" y="377"/>
                </a:cxn>
                <a:cxn ang="0">
                  <a:pos x="1" y="316"/>
                </a:cxn>
                <a:cxn ang="0">
                  <a:pos x="1" y="135"/>
                </a:cxn>
                <a:cxn ang="0">
                  <a:pos x="1" y="21"/>
                </a:cxn>
                <a:cxn ang="0">
                  <a:pos x="1" y="16"/>
                </a:cxn>
                <a:cxn ang="0">
                  <a:pos x="5" y="8"/>
                </a:cxn>
                <a:cxn ang="0">
                  <a:pos x="11" y="3"/>
                </a:cxn>
                <a:cxn ang="0">
                  <a:pos x="20" y="0"/>
                </a:cxn>
                <a:cxn ang="0">
                  <a:pos x="24" y="0"/>
                </a:cxn>
                <a:cxn ang="0">
                  <a:pos x="32" y="1"/>
                </a:cxn>
                <a:cxn ang="0">
                  <a:pos x="39" y="5"/>
                </a:cxn>
                <a:cxn ang="0">
                  <a:pos x="45" y="11"/>
                </a:cxn>
                <a:cxn ang="0">
                  <a:pos x="47" y="21"/>
                </a:cxn>
                <a:cxn ang="0">
                  <a:pos x="47" y="347"/>
                </a:cxn>
                <a:cxn ang="0">
                  <a:pos x="48" y="422"/>
                </a:cxn>
                <a:cxn ang="0">
                  <a:pos x="54" y="499"/>
                </a:cxn>
                <a:cxn ang="0">
                  <a:pos x="56" y="508"/>
                </a:cxn>
                <a:cxn ang="0">
                  <a:pos x="59" y="530"/>
                </a:cxn>
                <a:cxn ang="0">
                  <a:pos x="59" y="550"/>
                </a:cxn>
                <a:cxn ang="0">
                  <a:pos x="57" y="567"/>
                </a:cxn>
                <a:cxn ang="0">
                  <a:pos x="57" y="573"/>
                </a:cxn>
                <a:cxn ang="0">
                  <a:pos x="57" y="575"/>
                </a:cxn>
                <a:cxn ang="0">
                  <a:pos x="58" y="580"/>
                </a:cxn>
                <a:cxn ang="0">
                  <a:pos x="57" y="592"/>
                </a:cxn>
                <a:cxn ang="0">
                  <a:pos x="54" y="597"/>
                </a:cxn>
                <a:cxn ang="0">
                  <a:pos x="46" y="604"/>
                </a:cxn>
                <a:cxn ang="0">
                  <a:pos x="35" y="607"/>
                </a:cxn>
              </a:cxnLst>
              <a:rect l="0" t="0" r="r" b="b"/>
              <a:pathLst>
                <a:path w="59" h="607">
                  <a:moveTo>
                    <a:pt x="35" y="607"/>
                  </a:moveTo>
                  <a:lnTo>
                    <a:pt x="35" y="607"/>
                  </a:lnTo>
                  <a:lnTo>
                    <a:pt x="31" y="607"/>
                  </a:lnTo>
                  <a:lnTo>
                    <a:pt x="27" y="605"/>
                  </a:lnTo>
                  <a:lnTo>
                    <a:pt x="24" y="603"/>
                  </a:lnTo>
                  <a:lnTo>
                    <a:pt x="21" y="600"/>
                  </a:lnTo>
                  <a:lnTo>
                    <a:pt x="21" y="600"/>
                  </a:lnTo>
                  <a:lnTo>
                    <a:pt x="17" y="595"/>
                  </a:lnTo>
                  <a:lnTo>
                    <a:pt x="14" y="589"/>
                  </a:lnTo>
                  <a:lnTo>
                    <a:pt x="11" y="583"/>
                  </a:lnTo>
                  <a:lnTo>
                    <a:pt x="10" y="576"/>
                  </a:lnTo>
                  <a:lnTo>
                    <a:pt x="10" y="562"/>
                  </a:lnTo>
                  <a:lnTo>
                    <a:pt x="11" y="546"/>
                  </a:lnTo>
                  <a:lnTo>
                    <a:pt x="11" y="546"/>
                  </a:lnTo>
                  <a:lnTo>
                    <a:pt x="11" y="529"/>
                  </a:lnTo>
                  <a:lnTo>
                    <a:pt x="11" y="519"/>
                  </a:lnTo>
                  <a:lnTo>
                    <a:pt x="10" y="511"/>
                  </a:lnTo>
                  <a:lnTo>
                    <a:pt x="10" y="511"/>
                  </a:lnTo>
                  <a:lnTo>
                    <a:pt x="5" y="479"/>
                  </a:lnTo>
                  <a:lnTo>
                    <a:pt x="2" y="446"/>
                  </a:lnTo>
                  <a:lnTo>
                    <a:pt x="0" y="413"/>
                  </a:lnTo>
                  <a:lnTo>
                    <a:pt x="0" y="377"/>
                  </a:lnTo>
                  <a:lnTo>
                    <a:pt x="0" y="377"/>
                  </a:lnTo>
                  <a:lnTo>
                    <a:pt x="1" y="316"/>
                  </a:lnTo>
                  <a:lnTo>
                    <a:pt x="2" y="255"/>
                  </a:lnTo>
                  <a:lnTo>
                    <a:pt x="1" y="135"/>
                  </a:lnTo>
                  <a:lnTo>
                    <a:pt x="1" y="135"/>
                  </a:lnTo>
                  <a:lnTo>
                    <a:pt x="1" y="21"/>
                  </a:lnTo>
                  <a:lnTo>
                    <a:pt x="1" y="21"/>
                  </a:lnTo>
                  <a:lnTo>
                    <a:pt x="1" y="16"/>
                  </a:lnTo>
                  <a:lnTo>
                    <a:pt x="3" y="11"/>
                  </a:lnTo>
                  <a:lnTo>
                    <a:pt x="5" y="8"/>
                  </a:lnTo>
                  <a:lnTo>
                    <a:pt x="8" y="5"/>
                  </a:lnTo>
                  <a:lnTo>
                    <a:pt x="11" y="3"/>
                  </a:lnTo>
                  <a:lnTo>
                    <a:pt x="16" y="1"/>
                  </a:lnTo>
                  <a:lnTo>
                    <a:pt x="20" y="0"/>
                  </a:lnTo>
                  <a:lnTo>
                    <a:pt x="24" y="0"/>
                  </a:lnTo>
                  <a:lnTo>
                    <a:pt x="24" y="0"/>
                  </a:lnTo>
                  <a:lnTo>
                    <a:pt x="28" y="0"/>
                  </a:lnTo>
                  <a:lnTo>
                    <a:pt x="32" y="1"/>
                  </a:lnTo>
                  <a:lnTo>
                    <a:pt x="36" y="3"/>
                  </a:lnTo>
                  <a:lnTo>
                    <a:pt x="39" y="5"/>
                  </a:lnTo>
                  <a:lnTo>
                    <a:pt x="42" y="8"/>
                  </a:lnTo>
                  <a:lnTo>
                    <a:pt x="45" y="11"/>
                  </a:lnTo>
                  <a:lnTo>
                    <a:pt x="46" y="16"/>
                  </a:lnTo>
                  <a:lnTo>
                    <a:pt x="47" y="21"/>
                  </a:lnTo>
                  <a:lnTo>
                    <a:pt x="47" y="347"/>
                  </a:lnTo>
                  <a:lnTo>
                    <a:pt x="47" y="347"/>
                  </a:lnTo>
                  <a:lnTo>
                    <a:pt x="47" y="384"/>
                  </a:lnTo>
                  <a:lnTo>
                    <a:pt x="48" y="422"/>
                  </a:lnTo>
                  <a:lnTo>
                    <a:pt x="50" y="459"/>
                  </a:lnTo>
                  <a:lnTo>
                    <a:pt x="54" y="499"/>
                  </a:lnTo>
                  <a:lnTo>
                    <a:pt x="54" y="499"/>
                  </a:lnTo>
                  <a:lnTo>
                    <a:pt x="56" y="508"/>
                  </a:lnTo>
                  <a:lnTo>
                    <a:pt x="56" y="508"/>
                  </a:lnTo>
                  <a:lnTo>
                    <a:pt x="59" y="530"/>
                  </a:lnTo>
                  <a:lnTo>
                    <a:pt x="59" y="540"/>
                  </a:lnTo>
                  <a:lnTo>
                    <a:pt x="59" y="550"/>
                  </a:lnTo>
                  <a:lnTo>
                    <a:pt x="59" y="550"/>
                  </a:lnTo>
                  <a:lnTo>
                    <a:pt x="57" y="567"/>
                  </a:lnTo>
                  <a:lnTo>
                    <a:pt x="57" y="567"/>
                  </a:lnTo>
                  <a:lnTo>
                    <a:pt x="57" y="573"/>
                  </a:lnTo>
                  <a:lnTo>
                    <a:pt x="57" y="574"/>
                  </a:lnTo>
                  <a:lnTo>
                    <a:pt x="57" y="575"/>
                  </a:lnTo>
                  <a:lnTo>
                    <a:pt x="57" y="575"/>
                  </a:lnTo>
                  <a:lnTo>
                    <a:pt x="58" y="580"/>
                  </a:lnTo>
                  <a:lnTo>
                    <a:pt x="58" y="585"/>
                  </a:lnTo>
                  <a:lnTo>
                    <a:pt x="57" y="592"/>
                  </a:lnTo>
                  <a:lnTo>
                    <a:pt x="54" y="597"/>
                  </a:lnTo>
                  <a:lnTo>
                    <a:pt x="54" y="597"/>
                  </a:lnTo>
                  <a:lnTo>
                    <a:pt x="50" y="601"/>
                  </a:lnTo>
                  <a:lnTo>
                    <a:pt x="46" y="604"/>
                  </a:lnTo>
                  <a:lnTo>
                    <a:pt x="40" y="606"/>
                  </a:lnTo>
                  <a:lnTo>
                    <a:pt x="35" y="607"/>
                  </a:lnTo>
                  <a:lnTo>
                    <a:pt x="35" y="60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7" name="chenying0907 791"/>
            <p:cNvSpPr>
              <a:spLocks/>
            </p:cNvSpPr>
            <p:nvPr/>
          </p:nvSpPr>
          <p:spPr bwMode="auto">
            <a:xfrm>
              <a:off x="6475413" y="4297363"/>
              <a:ext cx="34925" cy="315913"/>
            </a:xfrm>
            <a:custGeom>
              <a:avLst/>
              <a:gdLst/>
              <a:ahLst/>
              <a:cxnLst>
                <a:cxn ang="0">
                  <a:pos x="21" y="595"/>
                </a:cxn>
                <a:cxn ang="0">
                  <a:pos x="9" y="591"/>
                </a:cxn>
                <a:cxn ang="0">
                  <a:pos x="3" y="584"/>
                </a:cxn>
                <a:cxn ang="0">
                  <a:pos x="1" y="577"/>
                </a:cxn>
                <a:cxn ang="0">
                  <a:pos x="1" y="564"/>
                </a:cxn>
                <a:cxn ang="0">
                  <a:pos x="5" y="556"/>
                </a:cxn>
                <a:cxn ang="0">
                  <a:pos x="5" y="555"/>
                </a:cxn>
                <a:cxn ang="0">
                  <a:pos x="7" y="506"/>
                </a:cxn>
                <a:cxn ang="0">
                  <a:pos x="9" y="494"/>
                </a:cxn>
                <a:cxn ang="0">
                  <a:pos x="12" y="480"/>
                </a:cxn>
                <a:cxn ang="0">
                  <a:pos x="17" y="455"/>
                </a:cxn>
                <a:cxn ang="0">
                  <a:pos x="18" y="445"/>
                </a:cxn>
                <a:cxn ang="0">
                  <a:pos x="15" y="345"/>
                </a:cxn>
                <a:cxn ang="0">
                  <a:pos x="13" y="306"/>
                </a:cxn>
                <a:cxn ang="0">
                  <a:pos x="12" y="253"/>
                </a:cxn>
                <a:cxn ang="0">
                  <a:pos x="11" y="95"/>
                </a:cxn>
                <a:cxn ang="0">
                  <a:pos x="11" y="22"/>
                </a:cxn>
                <a:cxn ang="0">
                  <a:pos x="12" y="17"/>
                </a:cxn>
                <a:cxn ang="0">
                  <a:pos x="16" y="8"/>
                </a:cxn>
                <a:cxn ang="0">
                  <a:pos x="22" y="3"/>
                </a:cxn>
                <a:cxn ang="0">
                  <a:pos x="30" y="0"/>
                </a:cxn>
                <a:cxn ang="0">
                  <a:pos x="35" y="0"/>
                </a:cxn>
                <a:cxn ang="0">
                  <a:pos x="43" y="1"/>
                </a:cxn>
                <a:cxn ang="0">
                  <a:pos x="50" y="5"/>
                </a:cxn>
                <a:cxn ang="0">
                  <a:pos x="55" y="12"/>
                </a:cxn>
                <a:cxn ang="0">
                  <a:pos x="57" y="22"/>
                </a:cxn>
                <a:cxn ang="0">
                  <a:pos x="56" y="99"/>
                </a:cxn>
                <a:cxn ang="0">
                  <a:pos x="56" y="202"/>
                </a:cxn>
                <a:cxn ang="0">
                  <a:pos x="59" y="307"/>
                </a:cxn>
                <a:cxn ang="0">
                  <a:pos x="62" y="349"/>
                </a:cxn>
                <a:cxn ang="0">
                  <a:pos x="65" y="397"/>
                </a:cxn>
                <a:cxn ang="0">
                  <a:pos x="64" y="445"/>
                </a:cxn>
                <a:cxn ang="0">
                  <a:pos x="61" y="469"/>
                </a:cxn>
                <a:cxn ang="0">
                  <a:pos x="57" y="492"/>
                </a:cxn>
                <a:cxn ang="0">
                  <a:pos x="51" y="552"/>
                </a:cxn>
                <a:cxn ang="0">
                  <a:pos x="50" y="572"/>
                </a:cxn>
                <a:cxn ang="0">
                  <a:pos x="49" y="581"/>
                </a:cxn>
                <a:cxn ang="0">
                  <a:pos x="44" y="588"/>
                </a:cxn>
                <a:cxn ang="0">
                  <a:pos x="37" y="593"/>
                </a:cxn>
                <a:cxn ang="0">
                  <a:pos x="28" y="595"/>
                </a:cxn>
              </a:cxnLst>
              <a:rect l="0" t="0" r="r" b="b"/>
              <a:pathLst>
                <a:path w="65" h="595">
                  <a:moveTo>
                    <a:pt x="21" y="595"/>
                  </a:moveTo>
                  <a:lnTo>
                    <a:pt x="21" y="595"/>
                  </a:lnTo>
                  <a:lnTo>
                    <a:pt x="14" y="594"/>
                  </a:lnTo>
                  <a:lnTo>
                    <a:pt x="9" y="591"/>
                  </a:lnTo>
                  <a:lnTo>
                    <a:pt x="5" y="588"/>
                  </a:lnTo>
                  <a:lnTo>
                    <a:pt x="3" y="584"/>
                  </a:lnTo>
                  <a:lnTo>
                    <a:pt x="3" y="584"/>
                  </a:lnTo>
                  <a:lnTo>
                    <a:pt x="1" y="577"/>
                  </a:lnTo>
                  <a:lnTo>
                    <a:pt x="0" y="570"/>
                  </a:lnTo>
                  <a:lnTo>
                    <a:pt x="1" y="564"/>
                  </a:lnTo>
                  <a:lnTo>
                    <a:pt x="4" y="558"/>
                  </a:lnTo>
                  <a:lnTo>
                    <a:pt x="5" y="556"/>
                  </a:lnTo>
                  <a:lnTo>
                    <a:pt x="5" y="555"/>
                  </a:lnTo>
                  <a:lnTo>
                    <a:pt x="5" y="555"/>
                  </a:lnTo>
                  <a:lnTo>
                    <a:pt x="5" y="530"/>
                  </a:lnTo>
                  <a:lnTo>
                    <a:pt x="7" y="506"/>
                  </a:lnTo>
                  <a:lnTo>
                    <a:pt x="7" y="506"/>
                  </a:lnTo>
                  <a:lnTo>
                    <a:pt x="9" y="494"/>
                  </a:lnTo>
                  <a:lnTo>
                    <a:pt x="12" y="480"/>
                  </a:lnTo>
                  <a:lnTo>
                    <a:pt x="12" y="480"/>
                  </a:lnTo>
                  <a:lnTo>
                    <a:pt x="16" y="463"/>
                  </a:lnTo>
                  <a:lnTo>
                    <a:pt x="17" y="455"/>
                  </a:lnTo>
                  <a:lnTo>
                    <a:pt x="18" y="445"/>
                  </a:lnTo>
                  <a:lnTo>
                    <a:pt x="18" y="445"/>
                  </a:lnTo>
                  <a:lnTo>
                    <a:pt x="17" y="395"/>
                  </a:lnTo>
                  <a:lnTo>
                    <a:pt x="15" y="345"/>
                  </a:lnTo>
                  <a:lnTo>
                    <a:pt x="15" y="345"/>
                  </a:lnTo>
                  <a:lnTo>
                    <a:pt x="13" y="306"/>
                  </a:lnTo>
                  <a:lnTo>
                    <a:pt x="13" y="306"/>
                  </a:lnTo>
                  <a:lnTo>
                    <a:pt x="12" y="253"/>
                  </a:lnTo>
                  <a:lnTo>
                    <a:pt x="11" y="200"/>
                  </a:lnTo>
                  <a:lnTo>
                    <a:pt x="11" y="95"/>
                  </a:lnTo>
                  <a:lnTo>
                    <a:pt x="11" y="95"/>
                  </a:lnTo>
                  <a:lnTo>
                    <a:pt x="11" y="22"/>
                  </a:lnTo>
                  <a:lnTo>
                    <a:pt x="11" y="22"/>
                  </a:lnTo>
                  <a:lnTo>
                    <a:pt x="12" y="17"/>
                  </a:lnTo>
                  <a:lnTo>
                    <a:pt x="13" y="12"/>
                  </a:lnTo>
                  <a:lnTo>
                    <a:pt x="16" y="8"/>
                  </a:lnTo>
                  <a:lnTo>
                    <a:pt x="18" y="5"/>
                  </a:lnTo>
                  <a:lnTo>
                    <a:pt x="22" y="3"/>
                  </a:lnTo>
                  <a:lnTo>
                    <a:pt x="25" y="1"/>
                  </a:lnTo>
                  <a:lnTo>
                    <a:pt x="30" y="0"/>
                  </a:lnTo>
                  <a:lnTo>
                    <a:pt x="35" y="0"/>
                  </a:lnTo>
                  <a:lnTo>
                    <a:pt x="35" y="0"/>
                  </a:lnTo>
                  <a:lnTo>
                    <a:pt x="39" y="0"/>
                  </a:lnTo>
                  <a:lnTo>
                    <a:pt x="43" y="1"/>
                  </a:lnTo>
                  <a:lnTo>
                    <a:pt x="46" y="3"/>
                  </a:lnTo>
                  <a:lnTo>
                    <a:pt x="50" y="5"/>
                  </a:lnTo>
                  <a:lnTo>
                    <a:pt x="52" y="8"/>
                  </a:lnTo>
                  <a:lnTo>
                    <a:pt x="55" y="12"/>
                  </a:lnTo>
                  <a:lnTo>
                    <a:pt x="56" y="17"/>
                  </a:lnTo>
                  <a:lnTo>
                    <a:pt x="57" y="22"/>
                  </a:lnTo>
                  <a:lnTo>
                    <a:pt x="57" y="22"/>
                  </a:lnTo>
                  <a:lnTo>
                    <a:pt x="56" y="99"/>
                  </a:lnTo>
                  <a:lnTo>
                    <a:pt x="56" y="99"/>
                  </a:lnTo>
                  <a:lnTo>
                    <a:pt x="56" y="202"/>
                  </a:lnTo>
                  <a:lnTo>
                    <a:pt x="57" y="254"/>
                  </a:lnTo>
                  <a:lnTo>
                    <a:pt x="59" y="307"/>
                  </a:lnTo>
                  <a:lnTo>
                    <a:pt x="59" y="307"/>
                  </a:lnTo>
                  <a:lnTo>
                    <a:pt x="62" y="349"/>
                  </a:lnTo>
                  <a:lnTo>
                    <a:pt x="62" y="349"/>
                  </a:lnTo>
                  <a:lnTo>
                    <a:pt x="65" y="397"/>
                  </a:lnTo>
                  <a:lnTo>
                    <a:pt x="65" y="421"/>
                  </a:lnTo>
                  <a:lnTo>
                    <a:pt x="64" y="445"/>
                  </a:lnTo>
                  <a:lnTo>
                    <a:pt x="64" y="445"/>
                  </a:lnTo>
                  <a:lnTo>
                    <a:pt x="61" y="469"/>
                  </a:lnTo>
                  <a:lnTo>
                    <a:pt x="57" y="492"/>
                  </a:lnTo>
                  <a:lnTo>
                    <a:pt x="57" y="492"/>
                  </a:lnTo>
                  <a:lnTo>
                    <a:pt x="53" y="531"/>
                  </a:lnTo>
                  <a:lnTo>
                    <a:pt x="51" y="552"/>
                  </a:lnTo>
                  <a:lnTo>
                    <a:pt x="50" y="572"/>
                  </a:lnTo>
                  <a:lnTo>
                    <a:pt x="50" y="572"/>
                  </a:lnTo>
                  <a:lnTo>
                    <a:pt x="50" y="576"/>
                  </a:lnTo>
                  <a:lnTo>
                    <a:pt x="49" y="581"/>
                  </a:lnTo>
                  <a:lnTo>
                    <a:pt x="47" y="585"/>
                  </a:lnTo>
                  <a:lnTo>
                    <a:pt x="44" y="588"/>
                  </a:lnTo>
                  <a:lnTo>
                    <a:pt x="41" y="591"/>
                  </a:lnTo>
                  <a:lnTo>
                    <a:pt x="37" y="593"/>
                  </a:lnTo>
                  <a:lnTo>
                    <a:pt x="33" y="594"/>
                  </a:lnTo>
                  <a:lnTo>
                    <a:pt x="28" y="595"/>
                  </a:lnTo>
                  <a:lnTo>
                    <a:pt x="21" y="59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8" name="chenying0907 792"/>
            <p:cNvSpPr>
              <a:spLocks noEditPoints="1"/>
            </p:cNvSpPr>
            <p:nvPr/>
          </p:nvSpPr>
          <p:spPr bwMode="auto">
            <a:xfrm>
              <a:off x="6596063" y="4294188"/>
              <a:ext cx="85725" cy="77788"/>
            </a:xfrm>
            <a:custGeom>
              <a:avLst/>
              <a:gdLst/>
              <a:ahLst/>
              <a:cxnLst>
                <a:cxn ang="0">
                  <a:pos x="84" y="148"/>
                </a:cxn>
                <a:cxn ang="0">
                  <a:pos x="64" y="144"/>
                </a:cxn>
                <a:cxn ang="0">
                  <a:pos x="48" y="138"/>
                </a:cxn>
                <a:cxn ang="0">
                  <a:pos x="23" y="122"/>
                </a:cxn>
                <a:cxn ang="0">
                  <a:pos x="13" y="111"/>
                </a:cxn>
                <a:cxn ang="0">
                  <a:pos x="6" y="100"/>
                </a:cxn>
                <a:cxn ang="0">
                  <a:pos x="2" y="88"/>
                </a:cxn>
                <a:cxn ang="0">
                  <a:pos x="0" y="74"/>
                </a:cxn>
                <a:cxn ang="0">
                  <a:pos x="1" y="61"/>
                </a:cxn>
                <a:cxn ang="0">
                  <a:pos x="2" y="52"/>
                </a:cxn>
                <a:cxn ang="0">
                  <a:pos x="7" y="37"/>
                </a:cxn>
                <a:cxn ang="0">
                  <a:pos x="14" y="24"/>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6"/>
                </a:cxn>
                <a:cxn ang="0">
                  <a:pos x="156" y="31"/>
                </a:cxn>
                <a:cxn ang="0">
                  <a:pos x="160" y="43"/>
                </a:cxn>
                <a:cxn ang="0">
                  <a:pos x="162" y="73"/>
                </a:cxn>
                <a:cxn ang="0">
                  <a:pos x="161" y="91"/>
                </a:cxn>
                <a:cxn ang="0">
                  <a:pos x="157" y="103"/>
                </a:cxn>
                <a:cxn ang="0">
                  <a:pos x="151" y="113"/>
                </a:cxn>
                <a:cxn ang="0">
                  <a:pos x="132" y="132"/>
                </a:cxn>
                <a:cxn ang="0">
                  <a:pos x="109" y="143"/>
                </a:cxn>
                <a:cxn ang="0">
                  <a:pos x="84"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5" y="101"/>
                </a:cxn>
                <a:cxn ang="0">
                  <a:pos x="98" y="99"/>
                </a:cxn>
                <a:cxn ang="0">
                  <a:pos x="107" y="93"/>
                </a:cxn>
                <a:cxn ang="0">
                  <a:pos x="115" y="82"/>
                </a:cxn>
                <a:cxn ang="0">
                  <a:pos x="117" y="70"/>
                </a:cxn>
                <a:cxn ang="0">
                  <a:pos x="116" y="55"/>
                </a:cxn>
                <a:cxn ang="0">
                  <a:pos x="113" y="54"/>
                </a:cxn>
                <a:cxn ang="0">
                  <a:pos x="98" y="47"/>
                </a:cxn>
                <a:cxn ang="0">
                  <a:pos x="92" y="45"/>
                </a:cxn>
                <a:cxn ang="0">
                  <a:pos x="91" y="45"/>
                </a:cxn>
                <a:cxn ang="0">
                  <a:pos x="84" y="45"/>
                </a:cxn>
                <a:cxn ang="0">
                  <a:pos x="74" y="44"/>
                </a:cxn>
              </a:cxnLst>
              <a:rect l="0" t="0" r="r" b="b"/>
              <a:pathLst>
                <a:path w="162" h="148">
                  <a:moveTo>
                    <a:pt x="84" y="148"/>
                  </a:moveTo>
                  <a:lnTo>
                    <a:pt x="84" y="148"/>
                  </a:lnTo>
                  <a:lnTo>
                    <a:pt x="74" y="146"/>
                  </a:lnTo>
                  <a:lnTo>
                    <a:pt x="64" y="144"/>
                  </a:lnTo>
                  <a:lnTo>
                    <a:pt x="64" y="144"/>
                  </a:lnTo>
                  <a:lnTo>
                    <a:pt x="48" y="138"/>
                  </a:lnTo>
                  <a:lnTo>
                    <a:pt x="34" y="131"/>
                  </a:lnTo>
                  <a:lnTo>
                    <a:pt x="23"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6"/>
                  </a:lnTo>
                  <a:lnTo>
                    <a:pt x="156" y="31"/>
                  </a:lnTo>
                  <a:lnTo>
                    <a:pt x="156" y="31"/>
                  </a:lnTo>
                  <a:lnTo>
                    <a:pt x="159" y="37"/>
                  </a:lnTo>
                  <a:lnTo>
                    <a:pt x="160" y="43"/>
                  </a:lnTo>
                  <a:lnTo>
                    <a:pt x="162" y="57"/>
                  </a:lnTo>
                  <a:lnTo>
                    <a:pt x="162" y="73"/>
                  </a:lnTo>
                  <a:lnTo>
                    <a:pt x="161" y="91"/>
                  </a:lnTo>
                  <a:lnTo>
                    <a:pt x="161" y="91"/>
                  </a:lnTo>
                  <a:lnTo>
                    <a:pt x="159" y="97"/>
                  </a:lnTo>
                  <a:lnTo>
                    <a:pt x="157" y="103"/>
                  </a:lnTo>
                  <a:lnTo>
                    <a:pt x="155" y="108"/>
                  </a:lnTo>
                  <a:lnTo>
                    <a:pt x="151" y="113"/>
                  </a:lnTo>
                  <a:lnTo>
                    <a:pt x="142" y="124"/>
                  </a:lnTo>
                  <a:lnTo>
                    <a:pt x="132" y="132"/>
                  </a:lnTo>
                  <a:lnTo>
                    <a:pt x="121" y="138"/>
                  </a:lnTo>
                  <a:lnTo>
                    <a:pt x="109" y="143"/>
                  </a:lnTo>
                  <a:lnTo>
                    <a:pt x="96" y="146"/>
                  </a:lnTo>
                  <a:lnTo>
                    <a:pt x="84" y="148"/>
                  </a:lnTo>
                  <a:lnTo>
                    <a:pt x="84" y="148"/>
                  </a:lnTo>
                  <a:close/>
                  <a:moveTo>
                    <a:pt x="74" y="44"/>
                  </a:moveTo>
                  <a:lnTo>
                    <a:pt x="74" y="44"/>
                  </a:lnTo>
                  <a:lnTo>
                    <a:pt x="67" y="45"/>
                  </a:lnTo>
                  <a:lnTo>
                    <a:pt x="63" y="45"/>
                  </a:lnTo>
                  <a:lnTo>
                    <a:pt x="59" y="47"/>
                  </a:lnTo>
                  <a:lnTo>
                    <a:pt x="54" y="50"/>
                  </a:lnTo>
                  <a:lnTo>
                    <a:pt x="50" y="55"/>
                  </a:lnTo>
                  <a:lnTo>
                    <a:pt x="47" y="60"/>
                  </a:lnTo>
                  <a:lnTo>
                    <a:pt x="45" y="68"/>
                  </a:lnTo>
                  <a:lnTo>
                    <a:pt x="45" y="68"/>
                  </a:lnTo>
                  <a:lnTo>
                    <a:pt x="45" y="74"/>
                  </a:lnTo>
                  <a:lnTo>
                    <a:pt x="46" y="79"/>
                  </a:lnTo>
                  <a:lnTo>
                    <a:pt x="49" y="86"/>
                  </a:lnTo>
                  <a:lnTo>
                    <a:pt x="54" y="90"/>
                  </a:lnTo>
                  <a:lnTo>
                    <a:pt x="59" y="94"/>
                  </a:lnTo>
                  <a:lnTo>
                    <a:pt x="64" y="97"/>
                  </a:lnTo>
                  <a:lnTo>
                    <a:pt x="70" y="99"/>
                  </a:lnTo>
                  <a:lnTo>
                    <a:pt x="77" y="101"/>
                  </a:lnTo>
                  <a:lnTo>
                    <a:pt x="77" y="101"/>
                  </a:lnTo>
                  <a:lnTo>
                    <a:pt x="85" y="101"/>
                  </a:lnTo>
                  <a:lnTo>
                    <a:pt x="85" y="101"/>
                  </a:lnTo>
                  <a:lnTo>
                    <a:pt x="92" y="101"/>
                  </a:lnTo>
                  <a:lnTo>
                    <a:pt x="98" y="99"/>
                  </a:lnTo>
                  <a:lnTo>
                    <a:pt x="103" y="97"/>
                  </a:lnTo>
                  <a:lnTo>
                    <a:pt x="107" y="93"/>
                  </a:lnTo>
                  <a:lnTo>
                    <a:pt x="111" y="89"/>
                  </a:lnTo>
                  <a:lnTo>
                    <a:pt x="115" y="82"/>
                  </a:lnTo>
                  <a:lnTo>
                    <a:pt x="116" y="77"/>
                  </a:lnTo>
                  <a:lnTo>
                    <a:pt x="117" y="70"/>
                  </a:lnTo>
                  <a:lnTo>
                    <a:pt x="117" y="59"/>
                  </a:lnTo>
                  <a:lnTo>
                    <a:pt x="116" y="55"/>
                  </a:lnTo>
                  <a:lnTo>
                    <a:pt x="113" y="54"/>
                  </a:lnTo>
                  <a:lnTo>
                    <a:pt x="113" y="54"/>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9" name="chenying0907 793"/>
            <p:cNvSpPr>
              <a:spLocks noEditPoints="1"/>
            </p:cNvSpPr>
            <p:nvPr/>
          </p:nvSpPr>
          <p:spPr bwMode="auto">
            <a:xfrm>
              <a:off x="6692901" y="4294188"/>
              <a:ext cx="85725" cy="77788"/>
            </a:xfrm>
            <a:custGeom>
              <a:avLst/>
              <a:gdLst/>
              <a:ahLst/>
              <a:cxnLst>
                <a:cxn ang="0">
                  <a:pos x="83" y="148"/>
                </a:cxn>
                <a:cxn ang="0">
                  <a:pos x="64" y="144"/>
                </a:cxn>
                <a:cxn ang="0">
                  <a:pos x="48" y="138"/>
                </a:cxn>
                <a:cxn ang="0">
                  <a:pos x="22" y="122"/>
                </a:cxn>
                <a:cxn ang="0">
                  <a:pos x="13" y="111"/>
                </a:cxn>
                <a:cxn ang="0">
                  <a:pos x="6" y="100"/>
                </a:cxn>
                <a:cxn ang="0">
                  <a:pos x="2" y="88"/>
                </a:cxn>
                <a:cxn ang="0">
                  <a:pos x="0" y="74"/>
                </a:cxn>
                <a:cxn ang="0">
                  <a:pos x="1" y="61"/>
                </a:cxn>
                <a:cxn ang="0">
                  <a:pos x="2" y="52"/>
                </a:cxn>
                <a:cxn ang="0">
                  <a:pos x="7" y="37"/>
                </a:cxn>
                <a:cxn ang="0">
                  <a:pos x="14" y="24"/>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6"/>
                </a:cxn>
                <a:cxn ang="0">
                  <a:pos x="156" y="31"/>
                </a:cxn>
                <a:cxn ang="0">
                  <a:pos x="160" y="43"/>
                </a:cxn>
                <a:cxn ang="0">
                  <a:pos x="162" y="72"/>
                </a:cxn>
                <a:cxn ang="0">
                  <a:pos x="161" y="91"/>
                </a:cxn>
                <a:cxn ang="0">
                  <a:pos x="157" y="103"/>
                </a:cxn>
                <a:cxn ang="0">
                  <a:pos x="150" y="113"/>
                </a:cxn>
                <a:cxn ang="0">
                  <a:pos x="132" y="132"/>
                </a:cxn>
                <a:cxn ang="0">
                  <a:pos x="109" y="143"/>
                </a:cxn>
                <a:cxn ang="0">
                  <a:pos x="83"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4" y="101"/>
                </a:cxn>
                <a:cxn ang="0">
                  <a:pos x="98" y="99"/>
                </a:cxn>
                <a:cxn ang="0">
                  <a:pos x="107" y="93"/>
                </a:cxn>
                <a:cxn ang="0">
                  <a:pos x="114" y="82"/>
                </a:cxn>
                <a:cxn ang="0">
                  <a:pos x="116" y="70"/>
                </a:cxn>
                <a:cxn ang="0">
                  <a:pos x="116" y="58"/>
                </a:cxn>
                <a:cxn ang="0">
                  <a:pos x="113" y="54"/>
                </a:cxn>
                <a:cxn ang="0">
                  <a:pos x="106" y="49"/>
                </a:cxn>
                <a:cxn ang="0">
                  <a:pos x="98" y="47"/>
                </a:cxn>
                <a:cxn ang="0">
                  <a:pos x="91" y="45"/>
                </a:cxn>
                <a:cxn ang="0">
                  <a:pos x="83" y="45"/>
                </a:cxn>
                <a:cxn ang="0">
                  <a:pos x="74" y="44"/>
                </a:cxn>
              </a:cxnLst>
              <a:rect l="0" t="0" r="r" b="b"/>
              <a:pathLst>
                <a:path w="162" h="148">
                  <a:moveTo>
                    <a:pt x="83" y="148"/>
                  </a:moveTo>
                  <a:lnTo>
                    <a:pt x="83" y="148"/>
                  </a:lnTo>
                  <a:lnTo>
                    <a:pt x="73" y="146"/>
                  </a:lnTo>
                  <a:lnTo>
                    <a:pt x="64" y="144"/>
                  </a:lnTo>
                  <a:lnTo>
                    <a:pt x="64" y="144"/>
                  </a:lnTo>
                  <a:lnTo>
                    <a:pt x="48" y="138"/>
                  </a:lnTo>
                  <a:lnTo>
                    <a:pt x="34" y="131"/>
                  </a:lnTo>
                  <a:lnTo>
                    <a:pt x="22"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6"/>
                  </a:lnTo>
                  <a:lnTo>
                    <a:pt x="156" y="31"/>
                  </a:lnTo>
                  <a:lnTo>
                    <a:pt x="156" y="31"/>
                  </a:lnTo>
                  <a:lnTo>
                    <a:pt x="159" y="37"/>
                  </a:lnTo>
                  <a:lnTo>
                    <a:pt x="160" y="43"/>
                  </a:lnTo>
                  <a:lnTo>
                    <a:pt x="162" y="57"/>
                  </a:lnTo>
                  <a:lnTo>
                    <a:pt x="162" y="72"/>
                  </a:lnTo>
                  <a:lnTo>
                    <a:pt x="161" y="91"/>
                  </a:lnTo>
                  <a:lnTo>
                    <a:pt x="161" y="91"/>
                  </a:lnTo>
                  <a:lnTo>
                    <a:pt x="159" y="97"/>
                  </a:lnTo>
                  <a:lnTo>
                    <a:pt x="157" y="103"/>
                  </a:lnTo>
                  <a:lnTo>
                    <a:pt x="155" y="108"/>
                  </a:lnTo>
                  <a:lnTo>
                    <a:pt x="150" y="113"/>
                  </a:lnTo>
                  <a:lnTo>
                    <a:pt x="142" y="124"/>
                  </a:lnTo>
                  <a:lnTo>
                    <a:pt x="132" y="132"/>
                  </a:lnTo>
                  <a:lnTo>
                    <a:pt x="121" y="138"/>
                  </a:lnTo>
                  <a:lnTo>
                    <a:pt x="109" y="143"/>
                  </a:lnTo>
                  <a:lnTo>
                    <a:pt x="96" y="146"/>
                  </a:lnTo>
                  <a:lnTo>
                    <a:pt x="83" y="148"/>
                  </a:lnTo>
                  <a:lnTo>
                    <a:pt x="83" y="148"/>
                  </a:lnTo>
                  <a:close/>
                  <a:moveTo>
                    <a:pt x="74" y="44"/>
                  </a:moveTo>
                  <a:lnTo>
                    <a:pt x="74" y="44"/>
                  </a:lnTo>
                  <a:lnTo>
                    <a:pt x="67" y="45"/>
                  </a:lnTo>
                  <a:lnTo>
                    <a:pt x="63" y="45"/>
                  </a:lnTo>
                  <a:lnTo>
                    <a:pt x="59" y="47"/>
                  </a:lnTo>
                  <a:lnTo>
                    <a:pt x="53" y="50"/>
                  </a:lnTo>
                  <a:lnTo>
                    <a:pt x="50" y="55"/>
                  </a:lnTo>
                  <a:lnTo>
                    <a:pt x="47" y="60"/>
                  </a:lnTo>
                  <a:lnTo>
                    <a:pt x="45" y="68"/>
                  </a:lnTo>
                  <a:lnTo>
                    <a:pt x="45" y="68"/>
                  </a:lnTo>
                  <a:lnTo>
                    <a:pt x="45" y="74"/>
                  </a:lnTo>
                  <a:lnTo>
                    <a:pt x="46" y="79"/>
                  </a:lnTo>
                  <a:lnTo>
                    <a:pt x="49" y="86"/>
                  </a:lnTo>
                  <a:lnTo>
                    <a:pt x="53" y="90"/>
                  </a:lnTo>
                  <a:lnTo>
                    <a:pt x="59" y="94"/>
                  </a:lnTo>
                  <a:lnTo>
                    <a:pt x="64" y="97"/>
                  </a:lnTo>
                  <a:lnTo>
                    <a:pt x="70" y="99"/>
                  </a:lnTo>
                  <a:lnTo>
                    <a:pt x="77" y="101"/>
                  </a:lnTo>
                  <a:lnTo>
                    <a:pt x="77" y="101"/>
                  </a:lnTo>
                  <a:lnTo>
                    <a:pt x="84" y="101"/>
                  </a:lnTo>
                  <a:lnTo>
                    <a:pt x="84" y="101"/>
                  </a:lnTo>
                  <a:lnTo>
                    <a:pt x="92" y="101"/>
                  </a:lnTo>
                  <a:lnTo>
                    <a:pt x="98" y="99"/>
                  </a:lnTo>
                  <a:lnTo>
                    <a:pt x="103" y="97"/>
                  </a:lnTo>
                  <a:lnTo>
                    <a:pt x="107" y="93"/>
                  </a:lnTo>
                  <a:lnTo>
                    <a:pt x="111" y="89"/>
                  </a:lnTo>
                  <a:lnTo>
                    <a:pt x="114" y="82"/>
                  </a:lnTo>
                  <a:lnTo>
                    <a:pt x="115" y="77"/>
                  </a:lnTo>
                  <a:lnTo>
                    <a:pt x="116" y="70"/>
                  </a:lnTo>
                  <a:lnTo>
                    <a:pt x="116" y="59"/>
                  </a:lnTo>
                  <a:lnTo>
                    <a:pt x="116" y="58"/>
                  </a:lnTo>
                  <a:lnTo>
                    <a:pt x="115" y="55"/>
                  </a:lnTo>
                  <a:lnTo>
                    <a:pt x="113" y="54"/>
                  </a:lnTo>
                  <a:lnTo>
                    <a:pt x="113" y="54"/>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0" name="chenying0907 794"/>
            <p:cNvSpPr>
              <a:spLocks noEditPoints="1"/>
            </p:cNvSpPr>
            <p:nvPr/>
          </p:nvSpPr>
          <p:spPr bwMode="auto">
            <a:xfrm>
              <a:off x="6788151" y="4294188"/>
              <a:ext cx="85725" cy="77788"/>
            </a:xfrm>
            <a:custGeom>
              <a:avLst/>
              <a:gdLst/>
              <a:ahLst/>
              <a:cxnLst>
                <a:cxn ang="0">
                  <a:pos x="84" y="148"/>
                </a:cxn>
                <a:cxn ang="0">
                  <a:pos x="64" y="144"/>
                </a:cxn>
                <a:cxn ang="0">
                  <a:pos x="49" y="138"/>
                </a:cxn>
                <a:cxn ang="0">
                  <a:pos x="23" y="122"/>
                </a:cxn>
                <a:cxn ang="0">
                  <a:pos x="14" y="111"/>
                </a:cxn>
                <a:cxn ang="0">
                  <a:pos x="7" y="100"/>
                </a:cxn>
                <a:cxn ang="0">
                  <a:pos x="3" y="88"/>
                </a:cxn>
                <a:cxn ang="0">
                  <a:pos x="0" y="74"/>
                </a:cxn>
                <a:cxn ang="0">
                  <a:pos x="1" y="61"/>
                </a:cxn>
                <a:cxn ang="0">
                  <a:pos x="3" y="52"/>
                </a:cxn>
                <a:cxn ang="0">
                  <a:pos x="8" y="37"/>
                </a:cxn>
                <a:cxn ang="0">
                  <a:pos x="15" y="24"/>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6"/>
                </a:cxn>
                <a:cxn ang="0">
                  <a:pos x="156" y="31"/>
                </a:cxn>
                <a:cxn ang="0">
                  <a:pos x="161" y="43"/>
                </a:cxn>
                <a:cxn ang="0">
                  <a:pos x="163" y="73"/>
                </a:cxn>
                <a:cxn ang="0">
                  <a:pos x="161" y="91"/>
                </a:cxn>
                <a:cxn ang="0">
                  <a:pos x="157" y="103"/>
                </a:cxn>
                <a:cxn ang="0">
                  <a:pos x="151" y="113"/>
                </a:cxn>
                <a:cxn ang="0">
                  <a:pos x="133" y="132"/>
                </a:cxn>
                <a:cxn ang="0">
                  <a:pos x="109" y="143"/>
                </a:cxn>
                <a:cxn ang="0">
                  <a:pos x="84" y="148"/>
                </a:cxn>
                <a:cxn ang="0">
                  <a:pos x="75" y="44"/>
                </a:cxn>
                <a:cxn ang="0">
                  <a:pos x="68" y="45"/>
                </a:cxn>
                <a:cxn ang="0">
                  <a:pos x="58" y="47"/>
                </a:cxn>
                <a:cxn ang="0">
                  <a:pos x="51" y="55"/>
                </a:cxn>
                <a:cxn ang="0">
                  <a:pos x="46" y="68"/>
                </a:cxn>
                <a:cxn ang="0">
                  <a:pos x="46" y="74"/>
                </a:cxn>
                <a:cxn ang="0">
                  <a:pos x="50" y="86"/>
                </a:cxn>
                <a:cxn ang="0">
                  <a:pos x="59" y="94"/>
                </a:cxn>
                <a:cxn ang="0">
                  <a:pos x="71" y="99"/>
                </a:cxn>
                <a:cxn ang="0">
                  <a:pos x="77" y="101"/>
                </a:cxn>
                <a:cxn ang="0">
                  <a:pos x="85" y="101"/>
                </a:cxn>
                <a:cxn ang="0">
                  <a:pos x="99" y="99"/>
                </a:cxn>
                <a:cxn ang="0">
                  <a:pos x="108" y="93"/>
                </a:cxn>
                <a:cxn ang="0">
                  <a:pos x="114" y="82"/>
                </a:cxn>
                <a:cxn ang="0">
                  <a:pos x="117" y="70"/>
                </a:cxn>
                <a:cxn ang="0">
                  <a:pos x="116" y="55"/>
                </a:cxn>
                <a:cxn ang="0">
                  <a:pos x="114" y="54"/>
                </a:cxn>
                <a:cxn ang="0">
                  <a:pos x="99" y="47"/>
                </a:cxn>
                <a:cxn ang="0">
                  <a:pos x="92" y="45"/>
                </a:cxn>
                <a:cxn ang="0">
                  <a:pos x="91" y="45"/>
                </a:cxn>
                <a:cxn ang="0">
                  <a:pos x="84" y="45"/>
                </a:cxn>
                <a:cxn ang="0">
                  <a:pos x="75" y="44"/>
                </a:cxn>
              </a:cxnLst>
              <a:rect l="0" t="0" r="r" b="b"/>
              <a:pathLst>
                <a:path w="163" h="148">
                  <a:moveTo>
                    <a:pt x="84" y="148"/>
                  </a:moveTo>
                  <a:lnTo>
                    <a:pt x="84" y="148"/>
                  </a:lnTo>
                  <a:lnTo>
                    <a:pt x="74" y="146"/>
                  </a:lnTo>
                  <a:lnTo>
                    <a:pt x="64" y="144"/>
                  </a:lnTo>
                  <a:lnTo>
                    <a:pt x="64" y="144"/>
                  </a:lnTo>
                  <a:lnTo>
                    <a:pt x="49" y="138"/>
                  </a:lnTo>
                  <a:lnTo>
                    <a:pt x="35" y="131"/>
                  </a:lnTo>
                  <a:lnTo>
                    <a:pt x="23" y="122"/>
                  </a:lnTo>
                  <a:lnTo>
                    <a:pt x="18" y="117"/>
                  </a:lnTo>
                  <a:lnTo>
                    <a:pt x="14" y="111"/>
                  </a:lnTo>
                  <a:lnTo>
                    <a:pt x="10" y="106"/>
                  </a:lnTo>
                  <a:lnTo>
                    <a:pt x="7" y="100"/>
                  </a:lnTo>
                  <a:lnTo>
                    <a:pt x="5" y="94"/>
                  </a:lnTo>
                  <a:lnTo>
                    <a:pt x="3" y="88"/>
                  </a:lnTo>
                  <a:lnTo>
                    <a:pt x="1" y="81"/>
                  </a:lnTo>
                  <a:lnTo>
                    <a:pt x="0" y="74"/>
                  </a:lnTo>
                  <a:lnTo>
                    <a:pt x="0" y="67"/>
                  </a:lnTo>
                  <a:lnTo>
                    <a:pt x="1" y="61"/>
                  </a:lnTo>
                  <a:lnTo>
                    <a:pt x="1" y="61"/>
                  </a:lnTo>
                  <a:lnTo>
                    <a:pt x="3" y="52"/>
                  </a:lnTo>
                  <a:lnTo>
                    <a:pt x="5" y="45"/>
                  </a:lnTo>
                  <a:lnTo>
                    <a:pt x="8" y="37"/>
                  </a:lnTo>
                  <a:lnTo>
                    <a:pt x="11" y="30"/>
                  </a:lnTo>
                  <a:lnTo>
                    <a:pt x="15" y="24"/>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6"/>
                  </a:lnTo>
                  <a:lnTo>
                    <a:pt x="156" y="31"/>
                  </a:lnTo>
                  <a:lnTo>
                    <a:pt x="156" y="31"/>
                  </a:lnTo>
                  <a:lnTo>
                    <a:pt x="158" y="37"/>
                  </a:lnTo>
                  <a:lnTo>
                    <a:pt x="161" y="43"/>
                  </a:lnTo>
                  <a:lnTo>
                    <a:pt x="163" y="57"/>
                  </a:lnTo>
                  <a:lnTo>
                    <a:pt x="163" y="73"/>
                  </a:lnTo>
                  <a:lnTo>
                    <a:pt x="161" y="91"/>
                  </a:lnTo>
                  <a:lnTo>
                    <a:pt x="161" y="91"/>
                  </a:lnTo>
                  <a:lnTo>
                    <a:pt x="160" y="97"/>
                  </a:lnTo>
                  <a:lnTo>
                    <a:pt x="157" y="103"/>
                  </a:lnTo>
                  <a:lnTo>
                    <a:pt x="154" y="108"/>
                  </a:lnTo>
                  <a:lnTo>
                    <a:pt x="151" y="113"/>
                  </a:lnTo>
                  <a:lnTo>
                    <a:pt x="143" y="124"/>
                  </a:lnTo>
                  <a:lnTo>
                    <a:pt x="133" y="132"/>
                  </a:lnTo>
                  <a:lnTo>
                    <a:pt x="121" y="138"/>
                  </a:lnTo>
                  <a:lnTo>
                    <a:pt x="109" y="143"/>
                  </a:lnTo>
                  <a:lnTo>
                    <a:pt x="97" y="146"/>
                  </a:lnTo>
                  <a:lnTo>
                    <a:pt x="84" y="148"/>
                  </a:lnTo>
                  <a:lnTo>
                    <a:pt x="84" y="148"/>
                  </a:lnTo>
                  <a:close/>
                  <a:moveTo>
                    <a:pt x="75" y="44"/>
                  </a:moveTo>
                  <a:lnTo>
                    <a:pt x="75" y="44"/>
                  </a:lnTo>
                  <a:lnTo>
                    <a:pt x="68" y="45"/>
                  </a:lnTo>
                  <a:lnTo>
                    <a:pt x="63" y="45"/>
                  </a:lnTo>
                  <a:lnTo>
                    <a:pt x="58" y="47"/>
                  </a:lnTo>
                  <a:lnTo>
                    <a:pt x="54" y="50"/>
                  </a:lnTo>
                  <a:lnTo>
                    <a:pt x="51" y="55"/>
                  </a:lnTo>
                  <a:lnTo>
                    <a:pt x="48" y="60"/>
                  </a:lnTo>
                  <a:lnTo>
                    <a:pt x="46" y="68"/>
                  </a:lnTo>
                  <a:lnTo>
                    <a:pt x="46" y="68"/>
                  </a:lnTo>
                  <a:lnTo>
                    <a:pt x="46" y="74"/>
                  </a:lnTo>
                  <a:lnTo>
                    <a:pt x="47" y="79"/>
                  </a:lnTo>
                  <a:lnTo>
                    <a:pt x="50" y="86"/>
                  </a:lnTo>
                  <a:lnTo>
                    <a:pt x="54" y="90"/>
                  </a:lnTo>
                  <a:lnTo>
                    <a:pt x="59" y="94"/>
                  </a:lnTo>
                  <a:lnTo>
                    <a:pt x="64" y="97"/>
                  </a:lnTo>
                  <a:lnTo>
                    <a:pt x="71" y="99"/>
                  </a:lnTo>
                  <a:lnTo>
                    <a:pt x="77" y="101"/>
                  </a:lnTo>
                  <a:lnTo>
                    <a:pt x="77" y="101"/>
                  </a:lnTo>
                  <a:lnTo>
                    <a:pt x="85" y="101"/>
                  </a:lnTo>
                  <a:lnTo>
                    <a:pt x="85" y="101"/>
                  </a:lnTo>
                  <a:lnTo>
                    <a:pt x="92" y="101"/>
                  </a:lnTo>
                  <a:lnTo>
                    <a:pt x="99" y="99"/>
                  </a:lnTo>
                  <a:lnTo>
                    <a:pt x="104" y="97"/>
                  </a:lnTo>
                  <a:lnTo>
                    <a:pt x="108" y="93"/>
                  </a:lnTo>
                  <a:lnTo>
                    <a:pt x="112" y="89"/>
                  </a:lnTo>
                  <a:lnTo>
                    <a:pt x="114" y="82"/>
                  </a:lnTo>
                  <a:lnTo>
                    <a:pt x="116" y="77"/>
                  </a:lnTo>
                  <a:lnTo>
                    <a:pt x="117" y="70"/>
                  </a:lnTo>
                  <a:lnTo>
                    <a:pt x="117" y="59"/>
                  </a:lnTo>
                  <a:lnTo>
                    <a:pt x="116" y="55"/>
                  </a:lnTo>
                  <a:lnTo>
                    <a:pt x="114" y="54"/>
                  </a:lnTo>
                  <a:lnTo>
                    <a:pt x="114" y="54"/>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1" name="chenying0907 795"/>
            <p:cNvSpPr>
              <a:spLocks noEditPoints="1"/>
            </p:cNvSpPr>
            <p:nvPr/>
          </p:nvSpPr>
          <p:spPr bwMode="auto">
            <a:xfrm>
              <a:off x="6596063" y="4391025"/>
              <a:ext cx="85725" cy="77788"/>
            </a:xfrm>
            <a:custGeom>
              <a:avLst/>
              <a:gdLst/>
              <a:ahLst/>
              <a:cxnLst>
                <a:cxn ang="0">
                  <a:pos x="84" y="147"/>
                </a:cxn>
                <a:cxn ang="0">
                  <a:pos x="64" y="145"/>
                </a:cxn>
                <a:cxn ang="0">
                  <a:pos x="48" y="139"/>
                </a:cxn>
                <a:cxn ang="0">
                  <a:pos x="23" y="123"/>
                </a:cxn>
                <a:cxn ang="0">
                  <a:pos x="13" y="112"/>
                </a:cxn>
                <a:cxn ang="0">
                  <a:pos x="6" y="101"/>
                </a:cxn>
                <a:cxn ang="0">
                  <a:pos x="2" y="88"/>
                </a:cxn>
                <a:cxn ang="0">
                  <a:pos x="0" y="75"/>
                </a:cxn>
                <a:cxn ang="0">
                  <a:pos x="1" y="61"/>
                </a:cxn>
                <a:cxn ang="0">
                  <a:pos x="2" y="53"/>
                </a:cxn>
                <a:cxn ang="0">
                  <a:pos x="7" y="38"/>
                </a:cxn>
                <a:cxn ang="0">
                  <a:pos x="14" y="24"/>
                </a:cxn>
                <a:cxn ang="0">
                  <a:pos x="24" y="13"/>
                </a:cxn>
                <a:cxn ang="0">
                  <a:pos x="29" y="10"/>
                </a:cxn>
                <a:cxn ang="0">
                  <a:pos x="55" y="2"/>
                </a:cxn>
                <a:cxn ang="0">
                  <a:pos x="80" y="0"/>
                </a:cxn>
                <a:cxn ang="0">
                  <a:pos x="92" y="0"/>
                </a:cxn>
                <a:cxn ang="0">
                  <a:pos x="97" y="1"/>
                </a:cxn>
                <a:cxn ang="0">
                  <a:pos x="104" y="4"/>
                </a:cxn>
                <a:cxn ang="0">
                  <a:pos x="106" y="4"/>
                </a:cxn>
                <a:cxn ang="0">
                  <a:pos x="111" y="4"/>
                </a:cxn>
                <a:cxn ang="0">
                  <a:pos x="124" y="8"/>
                </a:cxn>
                <a:cxn ang="0">
                  <a:pos x="143" y="17"/>
                </a:cxn>
                <a:cxn ang="0">
                  <a:pos x="153" y="26"/>
                </a:cxn>
                <a:cxn ang="0">
                  <a:pos x="156" y="32"/>
                </a:cxn>
                <a:cxn ang="0">
                  <a:pos x="160" y="43"/>
                </a:cxn>
                <a:cxn ang="0">
                  <a:pos x="162" y="73"/>
                </a:cxn>
                <a:cxn ang="0">
                  <a:pos x="161" y="91"/>
                </a:cxn>
                <a:cxn ang="0">
                  <a:pos x="157" y="103"/>
                </a:cxn>
                <a:cxn ang="0">
                  <a:pos x="151" y="114"/>
                </a:cxn>
                <a:cxn ang="0">
                  <a:pos x="132" y="132"/>
                </a:cxn>
                <a:cxn ang="0">
                  <a:pos x="109" y="143"/>
                </a:cxn>
                <a:cxn ang="0">
                  <a:pos x="84"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5" y="102"/>
                </a:cxn>
                <a:cxn ang="0">
                  <a:pos x="98" y="100"/>
                </a:cxn>
                <a:cxn ang="0">
                  <a:pos x="107" y="94"/>
                </a:cxn>
                <a:cxn ang="0">
                  <a:pos x="115" y="83"/>
                </a:cxn>
                <a:cxn ang="0">
                  <a:pos x="117" y="70"/>
                </a:cxn>
                <a:cxn ang="0">
                  <a:pos x="116" y="54"/>
                </a:cxn>
                <a:cxn ang="0">
                  <a:pos x="113" y="53"/>
                </a:cxn>
                <a:cxn ang="0">
                  <a:pos x="98" y="48"/>
                </a:cxn>
                <a:cxn ang="0">
                  <a:pos x="92" y="46"/>
                </a:cxn>
                <a:cxn ang="0">
                  <a:pos x="91" y="45"/>
                </a:cxn>
                <a:cxn ang="0">
                  <a:pos x="84" y="45"/>
                </a:cxn>
                <a:cxn ang="0">
                  <a:pos x="74" y="45"/>
                </a:cxn>
              </a:cxnLst>
              <a:rect l="0" t="0" r="r" b="b"/>
              <a:pathLst>
                <a:path w="162" h="147">
                  <a:moveTo>
                    <a:pt x="84" y="147"/>
                  </a:moveTo>
                  <a:lnTo>
                    <a:pt x="84" y="147"/>
                  </a:lnTo>
                  <a:lnTo>
                    <a:pt x="74" y="147"/>
                  </a:lnTo>
                  <a:lnTo>
                    <a:pt x="64" y="145"/>
                  </a:lnTo>
                  <a:lnTo>
                    <a:pt x="64" y="145"/>
                  </a:lnTo>
                  <a:lnTo>
                    <a:pt x="48" y="139"/>
                  </a:lnTo>
                  <a:lnTo>
                    <a:pt x="34" y="131"/>
                  </a:lnTo>
                  <a:lnTo>
                    <a:pt x="23"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4" y="13"/>
                  </a:lnTo>
                  <a:lnTo>
                    <a:pt x="29" y="10"/>
                  </a:lnTo>
                  <a:lnTo>
                    <a:pt x="29" y="10"/>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8"/>
                  </a:lnTo>
                  <a:lnTo>
                    <a:pt x="137" y="13"/>
                  </a:lnTo>
                  <a:lnTo>
                    <a:pt x="143" y="17"/>
                  </a:lnTo>
                  <a:lnTo>
                    <a:pt x="149"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1" y="114"/>
                  </a:lnTo>
                  <a:lnTo>
                    <a:pt x="142" y="124"/>
                  </a:lnTo>
                  <a:lnTo>
                    <a:pt x="132" y="132"/>
                  </a:lnTo>
                  <a:lnTo>
                    <a:pt x="121" y="139"/>
                  </a:lnTo>
                  <a:lnTo>
                    <a:pt x="109" y="143"/>
                  </a:lnTo>
                  <a:lnTo>
                    <a:pt x="96" y="146"/>
                  </a:lnTo>
                  <a:lnTo>
                    <a:pt x="84" y="147"/>
                  </a:lnTo>
                  <a:lnTo>
                    <a:pt x="84" y="147"/>
                  </a:lnTo>
                  <a:close/>
                  <a:moveTo>
                    <a:pt x="74" y="45"/>
                  </a:moveTo>
                  <a:lnTo>
                    <a:pt x="74" y="45"/>
                  </a:lnTo>
                  <a:lnTo>
                    <a:pt x="67" y="45"/>
                  </a:lnTo>
                  <a:lnTo>
                    <a:pt x="63" y="46"/>
                  </a:lnTo>
                  <a:lnTo>
                    <a:pt x="59" y="48"/>
                  </a:lnTo>
                  <a:lnTo>
                    <a:pt x="54" y="50"/>
                  </a:lnTo>
                  <a:lnTo>
                    <a:pt x="50" y="54"/>
                  </a:lnTo>
                  <a:lnTo>
                    <a:pt x="47" y="61"/>
                  </a:lnTo>
                  <a:lnTo>
                    <a:pt x="45" y="68"/>
                  </a:lnTo>
                  <a:lnTo>
                    <a:pt x="45" y="68"/>
                  </a:lnTo>
                  <a:lnTo>
                    <a:pt x="45" y="74"/>
                  </a:lnTo>
                  <a:lnTo>
                    <a:pt x="46" y="80"/>
                  </a:lnTo>
                  <a:lnTo>
                    <a:pt x="49" y="85"/>
                  </a:lnTo>
                  <a:lnTo>
                    <a:pt x="54" y="91"/>
                  </a:lnTo>
                  <a:lnTo>
                    <a:pt x="59" y="94"/>
                  </a:lnTo>
                  <a:lnTo>
                    <a:pt x="64" y="98"/>
                  </a:lnTo>
                  <a:lnTo>
                    <a:pt x="70" y="100"/>
                  </a:lnTo>
                  <a:lnTo>
                    <a:pt x="77" y="101"/>
                  </a:lnTo>
                  <a:lnTo>
                    <a:pt x="77" y="101"/>
                  </a:lnTo>
                  <a:lnTo>
                    <a:pt x="85" y="102"/>
                  </a:lnTo>
                  <a:lnTo>
                    <a:pt x="85" y="102"/>
                  </a:lnTo>
                  <a:lnTo>
                    <a:pt x="92" y="101"/>
                  </a:lnTo>
                  <a:lnTo>
                    <a:pt x="98" y="100"/>
                  </a:lnTo>
                  <a:lnTo>
                    <a:pt x="103" y="97"/>
                  </a:lnTo>
                  <a:lnTo>
                    <a:pt x="107" y="94"/>
                  </a:lnTo>
                  <a:lnTo>
                    <a:pt x="111" y="88"/>
                  </a:lnTo>
                  <a:lnTo>
                    <a:pt x="115" y="83"/>
                  </a:lnTo>
                  <a:lnTo>
                    <a:pt x="116" y="77"/>
                  </a:lnTo>
                  <a:lnTo>
                    <a:pt x="117" y="70"/>
                  </a:lnTo>
                  <a:lnTo>
                    <a:pt x="117" y="59"/>
                  </a:lnTo>
                  <a:lnTo>
                    <a:pt x="116" y="54"/>
                  </a:lnTo>
                  <a:lnTo>
                    <a:pt x="113" y="53"/>
                  </a:lnTo>
                  <a:lnTo>
                    <a:pt x="113" y="53"/>
                  </a:lnTo>
                  <a:lnTo>
                    <a:pt x="106" y="50"/>
                  </a:lnTo>
                  <a:lnTo>
                    <a:pt x="98" y="48"/>
                  </a:lnTo>
                  <a:lnTo>
                    <a:pt x="98" y="48"/>
                  </a:lnTo>
                  <a:lnTo>
                    <a:pt x="92" y="46"/>
                  </a:lnTo>
                  <a:lnTo>
                    <a:pt x="91" y="45"/>
                  </a:lnTo>
                  <a:lnTo>
                    <a:pt x="91" y="45"/>
                  </a:lnTo>
                  <a:lnTo>
                    <a:pt x="84" y="45"/>
                  </a:lnTo>
                  <a:lnTo>
                    <a:pt x="84" y="45"/>
                  </a:lnTo>
                  <a:lnTo>
                    <a:pt x="74" y="45"/>
                  </a:lnTo>
                  <a:lnTo>
                    <a:pt x="74"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2" name="chenying0907 796"/>
            <p:cNvSpPr>
              <a:spLocks noEditPoints="1"/>
            </p:cNvSpPr>
            <p:nvPr/>
          </p:nvSpPr>
          <p:spPr bwMode="auto">
            <a:xfrm>
              <a:off x="6692901" y="4391025"/>
              <a:ext cx="85725" cy="77788"/>
            </a:xfrm>
            <a:custGeom>
              <a:avLst/>
              <a:gdLst/>
              <a:ahLst/>
              <a:cxnLst>
                <a:cxn ang="0">
                  <a:pos x="83" y="147"/>
                </a:cxn>
                <a:cxn ang="0">
                  <a:pos x="64" y="145"/>
                </a:cxn>
                <a:cxn ang="0">
                  <a:pos x="48" y="139"/>
                </a:cxn>
                <a:cxn ang="0">
                  <a:pos x="22" y="123"/>
                </a:cxn>
                <a:cxn ang="0">
                  <a:pos x="13" y="112"/>
                </a:cxn>
                <a:cxn ang="0">
                  <a:pos x="6" y="101"/>
                </a:cxn>
                <a:cxn ang="0">
                  <a:pos x="2" y="88"/>
                </a:cxn>
                <a:cxn ang="0">
                  <a:pos x="0" y="75"/>
                </a:cxn>
                <a:cxn ang="0">
                  <a:pos x="1" y="61"/>
                </a:cxn>
                <a:cxn ang="0">
                  <a:pos x="2" y="53"/>
                </a:cxn>
                <a:cxn ang="0">
                  <a:pos x="7" y="38"/>
                </a:cxn>
                <a:cxn ang="0">
                  <a:pos x="14" y="24"/>
                </a:cxn>
                <a:cxn ang="0">
                  <a:pos x="23" y="13"/>
                </a:cxn>
                <a:cxn ang="0">
                  <a:pos x="29" y="10"/>
                </a:cxn>
                <a:cxn ang="0">
                  <a:pos x="54" y="2"/>
                </a:cxn>
                <a:cxn ang="0">
                  <a:pos x="80" y="0"/>
                </a:cxn>
                <a:cxn ang="0">
                  <a:pos x="92" y="0"/>
                </a:cxn>
                <a:cxn ang="0">
                  <a:pos x="97" y="1"/>
                </a:cxn>
                <a:cxn ang="0">
                  <a:pos x="104" y="4"/>
                </a:cxn>
                <a:cxn ang="0">
                  <a:pos x="106" y="4"/>
                </a:cxn>
                <a:cxn ang="0">
                  <a:pos x="110" y="4"/>
                </a:cxn>
                <a:cxn ang="0">
                  <a:pos x="123" y="8"/>
                </a:cxn>
                <a:cxn ang="0">
                  <a:pos x="143" y="17"/>
                </a:cxn>
                <a:cxn ang="0">
                  <a:pos x="153" y="26"/>
                </a:cxn>
                <a:cxn ang="0">
                  <a:pos x="156" y="32"/>
                </a:cxn>
                <a:cxn ang="0">
                  <a:pos x="160" y="43"/>
                </a:cxn>
                <a:cxn ang="0">
                  <a:pos x="162" y="73"/>
                </a:cxn>
                <a:cxn ang="0">
                  <a:pos x="161" y="91"/>
                </a:cxn>
                <a:cxn ang="0">
                  <a:pos x="157" y="103"/>
                </a:cxn>
                <a:cxn ang="0">
                  <a:pos x="150" y="114"/>
                </a:cxn>
                <a:cxn ang="0">
                  <a:pos x="132" y="132"/>
                </a:cxn>
                <a:cxn ang="0">
                  <a:pos x="109" y="143"/>
                </a:cxn>
                <a:cxn ang="0">
                  <a:pos x="83"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4" y="102"/>
                </a:cxn>
                <a:cxn ang="0">
                  <a:pos x="98" y="100"/>
                </a:cxn>
                <a:cxn ang="0">
                  <a:pos x="107" y="94"/>
                </a:cxn>
                <a:cxn ang="0">
                  <a:pos x="114" y="83"/>
                </a:cxn>
                <a:cxn ang="0">
                  <a:pos x="116" y="70"/>
                </a:cxn>
                <a:cxn ang="0">
                  <a:pos x="116" y="57"/>
                </a:cxn>
                <a:cxn ang="0">
                  <a:pos x="113" y="53"/>
                </a:cxn>
                <a:cxn ang="0">
                  <a:pos x="106" y="50"/>
                </a:cxn>
                <a:cxn ang="0">
                  <a:pos x="98" y="48"/>
                </a:cxn>
                <a:cxn ang="0">
                  <a:pos x="91" y="45"/>
                </a:cxn>
                <a:cxn ang="0">
                  <a:pos x="83" y="45"/>
                </a:cxn>
                <a:cxn ang="0">
                  <a:pos x="74" y="45"/>
                </a:cxn>
              </a:cxnLst>
              <a:rect l="0" t="0" r="r" b="b"/>
              <a:pathLst>
                <a:path w="162" h="147">
                  <a:moveTo>
                    <a:pt x="83" y="147"/>
                  </a:moveTo>
                  <a:lnTo>
                    <a:pt x="83" y="147"/>
                  </a:lnTo>
                  <a:lnTo>
                    <a:pt x="73" y="147"/>
                  </a:lnTo>
                  <a:lnTo>
                    <a:pt x="64" y="145"/>
                  </a:lnTo>
                  <a:lnTo>
                    <a:pt x="64" y="145"/>
                  </a:lnTo>
                  <a:lnTo>
                    <a:pt x="48" y="139"/>
                  </a:lnTo>
                  <a:lnTo>
                    <a:pt x="34" y="131"/>
                  </a:lnTo>
                  <a:lnTo>
                    <a:pt x="22"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3" y="13"/>
                  </a:lnTo>
                  <a:lnTo>
                    <a:pt x="29" y="10"/>
                  </a:lnTo>
                  <a:lnTo>
                    <a:pt x="29" y="10"/>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8"/>
                  </a:lnTo>
                  <a:lnTo>
                    <a:pt x="136" y="13"/>
                  </a:lnTo>
                  <a:lnTo>
                    <a:pt x="143" y="17"/>
                  </a:lnTo>
                  <a:lnTo>
                    <a:pt x="148"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0" y="114"/>
                  </a:lnTo>
                  <a:lnTo>
                    <a:pt x="142" y="124"/>
                  </a:lnTo>
                  <a:lnTo>
                    <a:pt x="132" y="132"/>
                  </a:lnTo>
                  <a:lnTo>
                    <a:pt x="121" y="139"/>
                  </a:lnTo>
                  <a:lnTo>
                    <a:pt x="109" y="143"/>
                  </a:lnTo>
                  <a:lnTo>
                    <a:pt x="96" y="146"/>
                  </a:lnTo>
                  <a:lnTo>
                    <a:pt x="83" y="147"/>
                  </a:lnTo>
                  <a:lnTo>
                    <a:pt x="83" y="147"/>
                  </a:lnTo>
                  <a:close/>
                  <a:moveTo>
                    <a:pt x="74" y="45"/>
                  </a:moveTo>
                  <a:lnTo>
                    <a:pt x="74" y="45"/>
                  </a:lnTo>
                  <a:lnTo>
                    <a:pt x="67" y="45"/>
                  </a:lnTo>
                  <a:lnTo>
                    <a:pt x="63" y="46"/>
                  </a:lnTo>
                  <a:lnTo>
                    <a:pt x="59" y="48"/>
                  </a:lnTo>
                  <a:lnTo>
                    <a:pt x="53" y="50"/>
                  </a:lnTo>
                  <a:lnTo>
                    <a:pt x="50" y="54"/>
                  </a:lnTo>
                  <a:lnTo>
                    <a:pt x="47" y="61"/>
                  </a:lnTo>
                  <a:lnTo>
                    <a:pt x="45" y="68"/>
                  </a:lnTo>
                  <a:lnTo>
                    <a:pt x="45" y="68"/>
                  </a:lnTo>
                  <a:lnTo>
                    <a:pt x="45" y="74"/>
                  </a:lnTo>
                  <a:lnTo>
                    <a:pt x="46" y="80"/>
                  </a:lnTo>
                  <a:lnTo>
                    <a:pt x="49" y="85"/>
                  </a:lnTo>
                  <a:lnTo>
                    <a:pt x="53" y="91"/>
                  </a:lnTo>
                  <a:lnTo>
                    <a:pt x="59" y="94"/>
                  </a:lnTo>
                  <a:lnTo>
                    <a:pt x="64" y="98"/>
                  </a:lnTo>
                  <a:lnTo>
                    <a:pt x="70" y="100"/>
                  </a:lnTo>
                  <a:lnTo>
                    <a:pt x="77" y="101"/>
                  </a:lnTo>
                  <a:lnTo>
                    <a:pt x="77" y="101"/>
                  </a:lnTo>
                  <a:lnTo>
                    <a:pt x="84" y="102"/>
                  </a:lnTo>
                  <a:lnTo>
                    <a:pt x="84" y="102"/>
                  </a:lnTo>
                  <a:lnTo>
                    <a:pt x="92" y="101"/>
                  </a:lnTo>
                  <a:lnTo>
                    <a:pt x="98" y="100"/>
                  </a:lnTo>
                  <a:lnTo>
                    <a:pt x="103" y="97"/>
                  </a:lnTo>
                  <a:lnTo>
                    <a:pt x="107" y="94"/>
                  </a:lnTo>
                  <a:lnTo>
                    <a:pt x="111" y="88"/>
                  </a:lnTo>
                  <a:lnTo>
                    <a:pt x="114" y="83"/>
                  </a:lnTo>
                  <a:lnTo>
                    <a:pt x="115" y="77"/>
                  </a:lnTo>
                  <a:lnTo>
                    <a:pt x="116" y="70"/>
                  </a:lnTo>
                  <a:lnTo>
                    <a:pt x="116" y="59"/>
                  </a:lnTo>
                  <a:lnTo>
                    <a:pt x="116" y="57"/>
                  </a:lnTo>
                  <a:lnTo>
                    <a:pt x="115" y="54"/>
                  </a:lnTo>
                  <a:lnTo>
                    <a:pt x="113" y="53"/>
                  </a:lnTo>
                  <a:lnTo>
                    <a:pt x="113" y="53"/>
                  </a:lnTo>
                  <a:lnTo>
                    <a:pt x="106" y="50"/>
                  </a:lnTo>
                  <a:lnTo>
                    <a:pt x="98" y="48"/>
                  </a:lnTo>
                  <a:lnTo>
                    <a:pt x="98" y="48"/>
                  </a:lnTo>
                  <a:lnTo>
                    <a:pt x="92" y="46"/>
                  </a:lnTo>
                  <a:lnTo>
                    <a:pt x="91" y="45"/>
                  </a:lnTo>
                  <a:lnTo>
                    <a:pt x="91" y="45"/>
                  </a:lnTo>
                  <a:lnTo>
                    <a:pt x="83" y="45"/>
                  </a:lnTo>
                  <a:lnTo>
                    <a:pt x="83" y="45"/>
                  </a:lnTo>
                  <a:lnTo>
                    <a:pt x="74" y="45"/>
                  </a:lnTo>
                  <a:lnTo>
                    <a:pt x="74"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3" name="chenying0907 797"/>
            <p:cNvSpPr>
              <a:spLocks noEditPoints="1"/>
            </p:cNvSpPr>
            <p:nvPr/>
          </p:nvSpPr>
          <p:spPr bwMode="auto">
            <a:xfrm>
              <a:off x="6788151" y="4391025"/>
              <a:ext cx="85725" cy="77788"/>
            </a:xfrm>
            <a:custGeom>
              <a:avLst/>
              <a:gdLst/>
              <a:ahLst/>
              <a:cxnLst>
                <a:cxn ang="0">
                  <a:pos x="84" y="147"/>
                </a:cxn>
                <a:cxn ang="0">
                  <a:pos x="64" y="145"/>
                </a:cxn>
                <a:cxn ang="0">
                  <a:pos x="49" y="139"/>
                </a:cxn>
                <a:cxn ang="0">
                  <a:pos x="23" y="123"/>
                </a:cxn>
                <a:cxn ang="0">
                  <a:pos x="14" y="112"/>
                </a:cxn>
                <a:cxn ang="0">
                  <a:pos x="7" y="101"/>
                </a:cxn>
                <a:cxn ang="0">
                  <a:pos x="3" y="88"/>
                </a:cxn>
                <a:cxn ang="0">
                  <a:pos x="0" y="75"/>
                </a:cxn>
                <a:cxn ang="0">
                  <a:pos x="1" y="61"/>
                </a:cxn>
                <a:cxn ang="0">
                  <a:pos x="3" y="53"/>
                </a:cxn>
                <a:cxn ang="0">
                  <a:pos x="8" y="38"/>
                </a:cxn>
                <a:cxn ang="0">
                  <a:pos x="15" y="24"/>
                </a:cxn>
                <a:cxn ang="0">
                  <a:pos x="24" y="13"/>
                </a:cxn>
                <a:cxn ang="0">
                  <a:pos x="29" y="10"/>
                </a:cxn>
                <a:cxn ang="0">
                  <a:pos x="55" y="2"/>
                </a:cxn>
                <a:cxn ang="0">
                  <a:pos x="81" y="0"/>
                </a:cxn>
                <a:cxn ang="0">
                  <a:pos x="92" y="0"/>
                </a:cxn>
                <a:cxn ang="0">
                  <a:pos x="98" y="1"/>
                </a:cxn>
                <a:cxn ang="0">
                  <a:pos x="105" y="4"/>
                </a:cxn>
                <a:cxn ang="0">
                  <a:pos x="107" y="4"/>
                </a:cxn>
                <a:cxn ang="0">
                  <a:pos x="111" y="4"/>
                </a:cxn>
                <a:cxn ang="0">
                  <a:pos x="123" y="8"/>
                </a:cxn>
                <a:cxn ang="0">
                  <a:pos x="144" y="17"/>
                </a:cxn>
                <a:cxn ang="0">
                  <a:pos x="153" y="26"/>
                </a:cxn>
                <a:cxn ang="0">
                  <a:pos x="156" y="32"/>
                </a:cxn>
                <a:cxn ang="0">
                  <a:pos x="161" y="43"/>
                </a:cxn>
                <a:cxn ang="0">
                  <a:pos x="163" y="73"/>
                </a:cxn>
                <a:cxn ang="0">
                  <a:pos x="161" y="91"/>
                </a:cxn>
                <a:cxn ang="0">
                  <a:pos x="157" y="103"/>
                </a:cxn>
                <a:cxn ang="0">
                  <a:pos x="151" y="114"/>
                </a:cxn>
                <a:cxn ang="0">
                  <a:pos x="133" y="132"/>
                </a:cxn>
                <a:cxn ang="0">
                  <a:pos x="109" y="143"/>
                </a:cxn>
                <a:cxn ang="0">
                  <a:pos x="84" y="147"/>
                </a:cxn>
                <a:cxn ang="0">
                  <a:pos x="75" y="45"/>
                </a:cxn>
                <a:cxn ang="0">
                  <a:pos x="68" y="45"/>
                </a:cxn>
                <a:cxn ang="0">
                  <a:pos x="58" y="48"/>
                </a:cxn>
                <a:cxn ang="0">
                  <a:pos x="51" y="54"/>
                </a:cxn>
                <a:cxn ang="0">
                  <a:pos x="46" y="68"/>
                </a:cxn>
                <a:cxn ang="0">
                  <a:pos x="46" y="74"/>
                </a:cxn>
                <a:cxn ang="0">
                  <a:pos x="50" y="85"/>
                </a:cxn>
                <a:cxn ang="0">
                  <a:pos x="59" y="94"/>
                </a:cxn>
                <a:cxn ang="0">
                  <a:pos x="71" y="100"/>
                </a:cxn>
                <a:cxn ang="0">
                  <a:pos x="77" y="101"/>
                </a:cxn>
                <a:cxn ang="0">
                  <a:pos x="85" y="102"/>
                </a:cxn>
                <a:cxn ang="0">
                  <a:pos x="99" y="100"/>
                </a:cxn>
                <a:cxn ang="0">
                  <a:pos x="108" y="94"/>
                </a:cxn>
                <a:cxn ang="0">
                  <a:pos x="114" y="83"/>
                </a:cxn>
                <a:cxn ang="0">
                  <a:pos x="117" y="70"/>
                </a:cxn>
                <a:cxn ang="0">
                  <a:pos x="116" y="54"/>
                </a:cxn>
                <a:cxn ang="0">
                  <a:pos x="114" y="53"/>
                </a:cxn>
                <a:cxn ang="0">
                  <a:pos x="99" y="48"/>
                </a:cxn>
                <a:cxn ang="0">
                  <a:pos x="92" y="46"/>
                </a:cxn>
                <a:cxn ang="0">
                  <a:pos x="91" y="45"/>
                </a:cxn>
                <a:cxn ang="0">
                  <a:pos x="84" y="45"/>
                </a:cxn>
                <a:cxn ang="0">
                  <a:pos x="75" y="45"/>
                </a:cxn>
              </a:cxnLst>
              <a:rect l="0" t="0" r="r" b="b"/>
              <a:pathLst>
                <a:path w="163" h="147">
                  <a:moveTo>
                    <a:pt x="84" y="147"/>
                  </a:moveTo>
                  <a:lnTo>
                    <a:pt x="84" y="147"/>
                  </a:lnTo>
                  <a:lnTo>
                    <a:pt x="74" y="147"/>
                  </a:lnTo>
                  <a:lnTo>
                    <a:pt x="64" y="145"/>
                  </a:lnTo>
                  <a:lnTo>
                    <a:pt x="64" y="145"/>
                  </a:lnTo>
                  <a:lnTo>
                    <a:pt x="49" y="139"/>
                  </a:lnTo>
                  <a:lnTo>
                    <a:pt x="35" y="131"/>
                  </a:lnTo>
                  <a:lnTo>
                    <a:pt x="23" y="123"/>
                  </a:lnTo>
                  <a:lnTo>
                    <a:pt x="18" y="117"/>
                  </a:lnTo>
                  <a:lnTo>
                    <a:pt x="14" y="112"/>
                  </a:lnTo>
                  <a:lnTo>
                    <a:pt x="10" y="106"/>
                  </a:lnTo>
                  <a:lnTo>
                    <a:pt x="7" y="101"/>
                  </a:lnTo>
                  <a:lnTo>
                    <a:pt x="5" y="95"/>
                  </a:lnTo>
                  <a:lnTo>
                    <a:pt x="3" y="88"/>
                  </a:lnTo>
                  <a:lnTo>
                    <a:pt x="1" y="81"/>
                  </a:lnTo>
                  <a:lnTo>
                    <a:pt x="0" y="75"/>
                  </a:lnTo>
                  <a:lnTo>
                    <a:pt x="0" y="68"/>
                  </a:lnTo>
                  <a:lnTo>
                    <a:pt x="1" y="61"/>
                  </a:lnTo>
                  <a:lnTo>
                    <a:pt x="1" y="61"/>
                  </a:lnTo>
                  <a:lnTo>
                    <a:pt x="3" y="53"/>
                  </a:lnTo>
                  <a:lnTo>
                    <a:pt x="5" y="45"/>
                  </a:lnTo>
                  <a:lnTo>
                    <a:pt x="8" y="38"/>
                  </a:lnTo>
                  <a:lnTo>
                    <a:pt x="11" y="31"/>
                  </a:lnTo>
                  <a:lnTo>
                    <a:pt x="15" y="24"/>
                  </a:lnTo>
                  <a:lnTo>
                    <a:pt x="19" y="18"/>
                  </a:lnTo>
                  <a:lnTo>
                    <a:pt x="24" y="13"/>
                  </a:lnTo>
                  <a:lnTo>
                    <a:pt x="29" y="10"/>
                  </a:lnTo>
                  <a:lnTo>
                    <a:pt x="29" y="10"/>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8"/>
                  </a:lnTo>
                  <a:lnTo>
                    <a:pt x="137" y="13"/>
                  </a:lnTo>
                  <a:lnTo>
                    <a:pt x="144" y="17"/>
                  </a:lnTo>
                  <a:lnTo>
                    <a:pt x="149" y="21"/>
                  </a:lnTo>
                  <a:lnTo>
                    <a:pt x="153" y="26"/>
                  </a:lnTo>
                  <a:lnTo>
                    <a:pt x="156" y="32"/>
                  </a:lnTo>
                  <a:lnTo>
                    <a:pt x="156" y="32"/>
                  </a:lnTo>
                  <a:lnTo>
                    <a:pt x="158" y="37"/>
                  </a:lnTo>
                  <a:lnTo>
                    <a:pt x="161" y="43"/>
                  </a:lnTo>
                  <a:lnTo>
                    <a:pt x="163" y="57"/>
                  </a:lnTo>
                  <a:lnTo>
                    <a:pt x="163" y="73"/>
                  </a:lnTo>
                  <a:lnTo>
                    <a:pt x="161" y="91"/>
                  </a:lnTo>
                  <a:lnTo>
                    <a:pt x="161" y="91"/>
                  </a:lnTo>
                  <a:lnTo>
                    <a:pt x="160" y="97"/>
                  </a:lnTo>
                  <a:lnTo>
                    <a:pt x="157" y="103"/>
                  </a:lnTo>
                  <a:lnTo>
                    <a:pt x="154" y="109"/>
                  </a:lnTo>
                  <a:lnTo>
                    <a:pt x="151" y="114"/>
                  </a:lnTo>
                  <a:lnTo>
                    <a:pt x="143" y="124"/>
                  </a:lnTo>
                  <a:lnTo>
                    <a:pt x="133" y="132"/>
                  </a:lnTo>
                  <a:lnTo>
                    <a:pt x="121" y="139"/>
                  </a:lnTo>
                  <a:lnTo>
                    <a:pt x="109" y="143"/>
                  </a:lnTo>
                  <a:lnTo>
                    <a:pt x="97" y="146"/>
                  </a:lnTo>
                  <a:lnTo>
                    <a:pt x="84" y="147"/>
                  </a:lnTo>
                  <a:lnTo>
                    <a:pt x="84" y="147"/>
                  </a:lnTo>
                  <a:close/>
                  <a:moveTo>
                    <a:pt x="75" y="45"/>
                  </a:moveTo>
                  <a:lnTo>
                    <a:pt x="75" y="45"/>
                  </a:lnTo>
                  <a:lnTo>
                    <a:pt x="68" y="45"/>
                  </a:lnTo>
                  <a:lnTo>
                    <a:pt x="63" y="46"/>
                  </a:lnTo>
                  <a:lnTo>
                    <a:pt x="58" y="48"/>
                  </a:lnTo>
                  <a:lnTo>
                    <a:pt x="54" y="50"/>
                  </a:lnTo>
                  <a:lnTo>
                    <a:pt x="51" y="54"/>
                  </a:lnTo>
                  <a:lnTo>
                    <a:pt x="48" y="61"/>
                  </a:lnTo>
                  <a:lnTo>
                    <a:pt x="46" y="68"/>
                  </a:lnTo>
                  <a:lnTo>
                    <a:pt x="46" y="68"/>
                  </a:lnTo>
                  <a:lnTo>
                    <a:pt x="46" y="74"/>
                  </a:lnTo>
                  <a:lnTo>
                    <a:pt x="47" y="80"/>
                  </a:lnTo>
                  <a:lnTo>
                    <a:pt x="50" y="85"/>
                  </a:lnTo>
                  <a:lnTo>
                    <a:pt x="54" y="91"/>
                  </a:lnTo>
                  <a:lnTo>
                    <a:pt x="59" y="94"/>
                  </a:lnTo>
                  <a:lnTo>
                    <a:pt x="64" y="98"/>
                  </a:lnTo>
                  <a:lnTo>
                    <a:pt x="71" y="100"/>
                  </a:lnTo>
                  <a:lnTo>
                    <a:pt x="77" y="101"/>
                  </a:lnTo>
                  <a:lnTo>
                    <a:pt x="77" y="101"/>
                  </a:lnTo>
                  <a:lnTo>
                    <a:pt x="85" y="102"/>
                  </a:lnTo>
                  <a:lnTo>
                    <a:pt x="85" y="102"/>
                  </a:lnTo>
                  <a:lnTo>
                    <a:pt x="92" y="101"/>
                  </a:lnTo>
                  <a:lnTo>
                    <a:pt x="99" y="100"/>
                  </a:lnTo>
                  <a:lnTo>
                    <a:pt x="104" y="97"/>
                  </a:lnTo>
                  <a:lnTo>
                    <a:pt x="108" y="94"/>
                  </a:lnTo>
                  <a:lnTo>
                    <a:pt x="112" y="88"/>
                  </a:lnTo>
                  <a:lnTo>
                    <a:pt x="114" y="83"/>
                  </a:lnTo>
                  <a:lnTo>
                    <a:pt x="116" y="77"/>
                  </a:lnTo>
                  <a:lnTo>
                    <a:pt x="117" y="70"/>
                  </a:lnTo>
                  <a:lnTo>
                    <a:pt x="117" y="59"/>
                  </a:lnTo>
                  <a:lnTo>
                    <a:pt x="116" y="54"/>
                  </a:lnTo>
                  <a:lnTo>
                    <a:pt x="114" y="53"/>
                  </a:lnTo>
                  <a:lnTo>
                    <a:pt x="114" y="53"/>
                  </a:lnTo>
                  <a:lnTo>
                    <a:pt x="106" y="50"/>
                  </a:lnTo>
                  <a:lnTo>
                    <a:pt x="99" y="48"/>
                  </a:lnTo>
                  <a:lnTo>
                    <a:pt x="99" y="48"/>
                  </a:lnTo>
                  <a:lnTo>
                    <a:pt x="92" y="46"/>
                  </a:lnTo>
                  <a:lnTo>
                    <a:pt x="91" y="45"/>
                  </a:lnTo>
                  <a:lnTo>
                    <a:pt x="91" y="45"/>
                  </a:lnTo>
                  <a:lnTo>
                    <a:pt x="84" y="45"/>
                  </a:lnTo>
                  <a:lnTo>
                    <a:pt x="84" y="45"/>
                  </a:lnTo>
                  <a:lnTo>
                    <a:pt x="75" y="45"/>
                  </a:lnTo>
                  <a:lnTo>
                    <a:pt x="75"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4" name="chenying0907 798"/>
            <p:cNvSpPr>
              <a:spLocks noEditPoints="1"/>
            </p:cNvSpPr>
            <p:nvPr/>
          </p:nvSpPr>
          <p:spPr bwMode="auto">
            <a:xfrm>
              <a:off x="6596063" y="4487863"/>
              <a:ext cx="85725" cy="77788"/>
            </a:xfrm>
            <a:custGeom>
              <a:avLst/>
              <a:gdLst/>
              <a:ahLst/>
              <a:cxnLst>
                <a:cxn ang="0">
                  <a:pos x="84" y="147"/>
                </a:cxn>
                <a:cxn ang="0">
                  <a:pos x="64" y="144"/>
                </a:cxn>
                <a:cxn ang="0">
                  <a:pos x="48" y="138"/>
                </a:cxn>
                <a:cxn ang="0">
                  <a:pos x="23" y="121"/>
                </a:cxn>
                <a:cxn ang="0">
                  <a:pos x="13" y="111"/>
                </a:cxn>
                <a:cxn ang="0">
                  <a:pos x="6" y="100"/>
                </a:cxn>
                <a:cxn ang="0">
                  <a:pos x="2" y="87"/>
                </a:cxn>
                <a:cxn ang="0">
                  <a:pos x="0" y="74"/>
                </a:cxn>
                <a:cxn ang="0">
                  <a:pos x="1" y="60"/>
                </a:cxn>
                <a:cxn ang="0">
                  <a:pos x="2" y="52"/>
                </a:cxn>
                <a:cxn ang="0">
                  <a:pos x="7" y="37"/>
                </a:cxn>
                <a:cxn ang="0">
                  <a:pos x="14" y="23"/>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5"/>
                </a:cxn>
                <a:cxn ang="0">
                  <a:pos x="156" y="30"/>
                </a:cxn>
                <a:cxn ang="0">
                  <a:pos x="160" y="43"/>
                </a:cxn>
                <a:cxn ang="0">
                  <a:pos x="162" y="72"/>
                </a:cxn>
                <a:cxn ang="0">
                  <a:pos x="161" y="90"/>
                </a:cxn>
                <a:cxn ang="0">
                  <a:pos x="157" y="103"/>
                </a:cxn>
                <a:cxn ang="0">
                  <a:pos x="151" y="113"/>
                </a:cxn>
                <a:cxn ang="0">
                  <a:pos x="132" y="132"/>
                </a:cxn>
                <a:cxn ang="0">
                  <a:pos x="109" y="143"/>
                </a:cxn>
                <a:cxn ang="0">
                  <a:pos x="84"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5" y="101"/>
                </a:cxn>
                <a:cxn ang="0">
                  <a:pos x="98" y="99"/>
                </a:cxn>
                <a:cxn ang="0">
                  <a:pos x="107" y="92"/>
                </a:cxn>
                <a:cxn ang="0">
                  <a:pos x="115" y="82"/>
                </a:cxn>
                <a:cxn ang="0">
                  <a:pos x="117" y="70"/>
                </a:cxn>
                <a:cxn ang="0">
                  <a:pos x="116" y="54"/>
                </a:cxn>
                <a:cxn ang="0">
                  <a:pos x="113" y="53"/>
                </a:cxn>
                <a:cxn ang="0">
                  <a:pos x="98" y="47"/>
                </a:cxn>
                <a:cxn ang="0">
                  <a:pos x="92" y="45"/>
                </a:cxn>
                <a:cxn ang="0">
                  <a:pos x="91" y="45"/>
                </a:cxn>
                <a:cxn ang="0">
                  <a:pos x="84" y="45"/>
                </a:cxn>
                <a:cxn ang="0">
                  <a:pos x="74" y="44"/>
                </a:cxn>
              </a:cxnLst>
              <a:rect l="0" t="0" r="r" b="b"/>
              <a:pathLst>
                <a:path w="162" h="147">
                  <a:moveTo>
                    <a:pt x="84" y="147"/>
                  </a:moveTo>
                  <a:lnTo>
                    <a:pt x="84" y="147"/>
                  </a:lnTo>
                  <a:lnTo>
                    <a:pt x="74" y="146"/>
                  </a:lnTo>
                  <a:lnTo>
                    <a:pt x="64" y="144"/>
                  </a:lnTo>
                  <a:lnTo>
                    <a:pt x="64" y="144"/>
                  </a:lnTo>
                  <a:lnTo>
                    <a:pt x="48" y="138"/>
                  </a:lnTo>
                  <a:lnTo>
                    <a:pt x="34" y="131"/>
                  </a:lnTo>
                  <a:lnTo>
                    <a:pt x="23"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1" y="113"/>
                  </a:lnTo>
                  <a:lnTo>
                    <a:pt x="142" y="123"/>
                  </a:lnTo>
                  <a:lnTo>
                    <a:pt x="132" y="132"/>
                  </a:lnTo>
                  <a:lnTo>
                    <a:pt x="121" y="138"/>
                  </a:lnTo>
                  <a:lnTo>
                    <a:pt x="109" y="143"/>
                  </a:lnTo>
                  <a:lnTo>
                    <a:pt x="96" y="146"/>
                  </a:lnTo>
                  <a:lnTo>
                    <a:pt x="84" y="147"/>
                  </a:lnTo>
                  <a:lnTo>
                    <a:pt x="84" y="147"/>
                  </a:lnTo>
                  <a:close/>
                  <a:moveTo>
                    <a:pt x="74" y="44"/>
                  </a:moveTo>
                  <a:lnTo>
                    <a:pt x="74" y="44"/>
                  </a:lnTo>
                  <a:lnTo>
                    <a:pt x="67" y="45"/>
                  </a:lnTo>
                  <a:lnTo>
                    <a:pt x="63" y="45"/>
                  </a:lnTo>
                  <a:lnTo>
                    <a:pt x="59" y="47"/>
                  </a:lnTo>
                  <a:lnTo>
                    <a:pt x="54" y="50"/>
                  </a:lnTo>
                  <a:lnTo>
                    <a:pt x="50" y="54"/>
                  </a:lnTo>
                  <a:lnTo>
                    <a:pt x="47" y="59"/>
                  </a:lnTo>
                  <a:lnTo>
                    <a:pt x="45" y="68"/>
                  </a:lnTo>
                  <a:lnTo>
                    <a:pt x="45" y="68"/>
                  </a:lnTo>
                  <a:lnTo>
                    <a:pt x="45" y="74"/>
                  </a:lnTo>
                  <a:lnTo>
                    <a:pt x="46" y="79"/>
                  </a:lnTo>
                  <a:lnTo>
                    <a:pt x="49" y="84"/>
                  </a:lnTo>
                  <a:lnTo>
                    <a:pt x="54" y="89"/>
                  </a:lnTo>
                  <a:lnTo>
                    <a:pt x="59" y="93"/>
                  </a:lnTo>
                  <a:lnTo>
                    <a:pt x="64" y="97"/>
                  </a:lnTo>
                  <a:lnTo>
                    <a:pt x="70" y="99"/>
                  </a:lnTo>
                  <a:lnTo>
                    <a:pt x="77" y="101"/>
                  </a:lnTo>
                  <a:lnTo>
                    <a:pt x="77" y="101"/>
                  </a:lnTo>
                  <a:lnTo>
                    <a:pt x="85" y="101"/>
                  </a:lnTo>
                  <a:lnTo>
                    <a:pt x="85" y="101"/>
                  </a:lnTo>
                  <a:lnTo>
                    <a:pt x="92" y="101"/>
                  </a:lnTo>
                  <a:lnTo>
                    <a:pt x="98" y="99"/>
                  </a:lnTo>
                  <a:lnTo>
                    <a:pt x="103" y="97"/>
                  </a:lnTo>
                  <a:lnTo>
                    <a:pt x="107" y="92"/>
                  </a:lnTo>
                  <a:lnTo>
                    <a:pt x="111" y="88"/>
                  </a:lnTo>
                  <a:lnTo>
                    <a:pt x="115" y="82"/>
                  </a:lnTo>
                  <a:lnTo>
                    <a:pt x="116" y="76"/>
                  </a:lnTo>
                  <a:lnTo>
                    <a:pt x="117" y="70"/>
                  </a:lnTo>
                  <a:lnTo>
                    <a:pt x="117" y="58"/>
                  </a:lnTo>
                  <a:lnTo>
                    <a:pt x="116" y="54"/>
                  </a:lnTo>
                  <a:lnTo>
                    <a:pt x="113" y="53"/>
                  </a:lnTo>
                  <a:lnTo>
                    <a:pt x="113" y="53"/>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5" name="chenying0907 799"/>
            <p:cNvSpPr>
              <a:spLocks noEditPoints="1"/>
            </p:cNvSpPr>
            <p:nvPr/>
          </p:nvSpPr>
          <p:spPr bwMode="auto">
            <a:xfrm>
              <a:off x="6692901" y="4487863"/>
              <a:ext cx="85725" cy="77788"/>
            </a:xfrm>
            <a:custGeom>
              <a:avLst/>
              <a:gdLst/>
              <a:ahLst/>
              <a:cxnLst>
                <a:cxn ang="0">
                  <a:pos x="83" y="147"/>
                </a:cxn>
                <a:cxn ang="0">
                  <a:pos x="64" y="144"/>
                </a:cxn>
                <a:cxn ang="0">
                  <a:pos x="48" y="138"/>
                </a:cxn>
                <a:cxn ang="0">
                  <a:pos x="22" y="121"/>
                </a:cxn>
                <a:cxn ang="0">
                  <a:pos x="13" y="111"/>
                </a:cxn>
                <a:cxn ang="0">
                  <a:pos x="6" y="100"/>
                </a:cxn>
                <a:cxn ang="0">
                  <a:pos x="2" y="87"/>
                </a:cxn>
                <a:cxn ang="0">
                  <a:pos x="0" y="74"/>
                </a:cxn>
                <a:cxn ang="0">
                  <a:pos x="1" y="60"/>
                </a:cxn>
                <a:cxn ang="0">
                  <a:pos x="2" y="52"/>
                </a:cxn>
                <a:cxn ang="0">
                  <a:pos x="7" y="37"/>
                </a:cxn>
                <a:cxn ang="0">
                  <a:pos x="14" y="23"/>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5"/>
                </a:cxn>
                <a:cxn ang="0">
                  <a:pos x="156" y="30"/>
                </a:cxn>
                <a:cxn ang="0">
                  <a:pos x="160" y="43"/>
                </a:cxn>
                <a:cxn ang="0">
                  <a:pos x="162" y="72"/>
                </a:cxn>
                <a:cxn ang="0">
                  <a:pos x="161" y="90"/>
                </a:cxn>
                <a:cxn ang="0">
                  <a:pos x="157" y="103"/>
                </a:cxn>
                <a:cxn ang="0">
                  <a:pos x="150" y="113"/>
                </a:cxn>
                <a:cxn ang="0">
                  <a:pos x="132" y="132"/>
                </a:cxn>
                <a:cxn ang="0">
                  <a:pos x="109" y="143"/>
                </a:cxn>
                <a:cxn ang="0">
                  <a:pos x="83"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4" y="101"/>
                </a:cxn>
                <a:cxn ang="0">
                  <a:pos x="98" y="99"/>
                </a:cxn>
                <a:cxn ang="0">
                  <a:pos x="107" y="92"/>
                </a:cxn>
                <a:cxn ang="0">
                  <a:pos x="114" y="82"/>
                </a:cxn>
                <a:cxn ang="0">
                  <a:pos x="116" y="70"/>
                </a:cxn>
                <a:cxn ang="0">
                  <a:pos x="116" y="57"/>
                </a:cxn>
                <a:cxn ang="0">
                  <a:pos x="113" y="53"/>
                </a:cxn>
                <a:cxn ang="0">
                  <a:pos x="106" y="49"/>
                </a:cxn>
                <a:cxn ang="0">
                  <a:pos x="98" y="47"/>
                </a:cxn>
                <a:cxn ang="0">
                  <a:pos x="91" y="45"/>
                </a:cxn>
                <a:cxn ang="0">
                  <a:pos x="83" y="45"/>
                </a:cxn>
                <a:cxn ang="0">
                  <a:pos x="74" y="44"/>
                </a:cxn>
              </a:cxnLst>
              <a:rect l="0" t="0" r="r" b="b"/>
              <a:pathLst>
                <a:path w="162" h="147">
                  <a:moveTo>
                    <a:pt x="83" y="147"/>
                  </a:moveTo>
                  <a:lnTo>
                    <a:pt x="83" y="147"/>
                  </a:lnTo>
                  <a:lnTo>
                    <a:pt x="73" y="146"/>
                  </a:lnTo>
                  <a:lnTo>
                    <a:pt x="64" y="144"/>
                  </a:lnTo>
                  <a:lnTo>
                    <a:pt x="64" y="144"/>
                  </a:lnTo>
                  <a:lnTo>
                    <a:pt x="48" y="138"/>
                  </a:lnTo>
                  <a:lnTo>
                    <a:pt x="34" y="131"/>
                  </a:lnTo>
                  <a:lnTo>
                    <a:pt x="22"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0" y="113"/>
                  </a:lnTo>
                  <a:lnTo>
                    <a:pt x="142" y="123"/>
                  </a:lnTo>
                  <a:lnTo>
                    <a:pt x="132" y="132"/>
                  </a:lnTo>
                  <a:lnTo>
                    <a:pt x="121" y="138"/>
                  </a:lnTo>
                  <a:lnTo>
                    <a:pt x="109" y="143"/>
                  </a:lnTo>
                  <a:lnTo>
                    <a:pt x="96" y="146"/>
                  </a:lnTo>
                  <a:lnTo>
                    <a:pt x="83" y="147"/>
                  </a:lnTo>
                  <a:lnTo>
                    <a:pt x="83" y="147"/>
                  </a:lnTo>
                  <a:close/>
                  <a:moveTo>
                    <a:pt x="74" y="44"/>
                  </a:moveTo>
                  <a:lnTo>
                    <a:pt x="74" y="44"/>
                  </a:lnTo>
                  <a:lnTo>
                    <a:pt x="67" y="45"/>
                  </a:lnTo>
                  <a:lnTo>
                    <a:pt x="63" y="45"/>
                  </a:lnTo>
                  <a:lnTo>
                    <a:pt x="59" y="47"/>
                  </a:lnTo>
                  <a:lnTo>
                    <a:pt x="53" y="50"/>
                  </a:lnTo>
                  <a:lnTo>
                    <a:pt x="50" y="54"/>
                  </a:lnTo>
                  <a:lnTo>
                    <a:pt x="47" y="59"/>
                  </a:lnTo>
                  <a:lnTo>
                    <a:pt x="45" y="68"/>
                  </a:lnTo>
                  <a:lnTo>
                    <a:pt x="45" y="68"/>
                  </a:lnTo>
                  <a:lnTo>
                    <a:pt x="45" y="74"/>
                  </a:lnTo>
                  <a:lnTo>
                    <a:pt x="46" y="79"/>
                  </a:lnTo>
                  <a:lnTo>
                    <a:pt x="49" y="84"/>
                  </a:lnTo>
                  <a:lnTo>
                    <a:pt x="53" y="89"/>
                  </a:lnTo>
                  <a:lnTo>
                    <a:pt x="59" y="93"/>
                  </a:lnTo>
                  <a:lnTo>
                    <a:pt x="64" y="97"/>
                  </a:lnTo>
                  <a:lnTo>
                    <a:pt x="70" y="99"/>
                  </a:lnTo>
                  <a:lnTo>
                    <a:pt x="77" y="101"/>
                  </a:lnTo>
                  <a:lnTo>
                    <a:pt x="77" y="101"/>
                  </a:lnTo>
                  <a:lnTo>
                    <a:pt x="84" y="101"/>
                  </a:lnTo>
                  <a:lnTo>
                    <a:pt x="84" y="101"/>
                  </a:lnTo>
                  <a:lnTo>
                    <a:pt x="92" y="101"/>
                  </a:lnTo>
                  <a:lnTo>
                    <a:pt x="98" y="99"/>
                  </a:lnTo>
                  <a:lnTo>
                    <a:pt x="103" y="97"/>
                  </a:lnTo>
                  <a:lnTo>
                    <a:pt x="107" y="92"/>
                  </a:lnTo>
                  <a:lnTo>
                    <a:pt x="111" y="88"/>
                  </a:lnTo>
                  <a:lnTo>
                    <a:pt x="114" y="82"/>
                  </a:lnTo>
                  <a:lnTo>
                    <a:pt x="115" y="76"/>
                  </a:lnTo>
                  <a:lnTo>
                    <a:pt x="116" y="70"/>
                  </a:lnTo>
                  <a:lnTo>
                    <a:pt x="116" y="58"/>
                  </a:lnTo>
                  <a:lnTo>
                    <a:pt x="116" y="57"/>
                  </a:lnTo>
                  <a:lnTo>
                    <a:pt x="115" y="54"/>
                  </a:lnTo>
                  <a:lnTo>
                    <a:pt x="113" y="53"/>
                  </a:lnTo>
                  <a:lnTo>
                    <a:pt x="113" y="53"/>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6" name="chenying0907 800"/>
            <p:cNvSpPr>
              <a:spLocks noEditPoints="1"/>
            </p:cNvSpPr>
            <p:nvPr/>
          </p:nvSpPr>
          <p:spPr bwMode="auto">
            <a:xfrm>
              <a:off x="6788151" y="4487863"/>
              <a:ext cx="85725" cy="77788"/>
            </a:xfrm>
            <a:custGeom>
              <a:avLst/>
              <a:gdLst/>
              <a:ahLst/>
              <a:cxnLst>
                <a:cxn ang="0">
                  <a:pos x="84" y="147"/>
                </a:cxn>
                <a:cxn ang="0">
                  <a:pos x="64" y="144"/>
                </a:cxn>
                <a:cxn ang="0">
                  <a:pos x="49" y="138"/>
                </a:cxn>
                <a:cxn ang="0">
                  <a:pos x="23" y="121"/>
                </a:cxn>
                <a:cxn ang="0">
                  <a:pos x="14" y="111"/>
                </a:cxn>
                <a:cxn ang="0">
                  <a:pos x="7" y="100"/>
                </a:cxn>
                <a:cxn ang="0">
                  <a:pos x="3" y="87"/>
                </a:cxn>
                <a:cxn ang="0">
                  <a:pos x="0" y="74"/>
                </a:cxn>
                <a:cxn ang="0">
                  <a:pos x="1" y="60"/>
                </a:cxn>
                <a:cxn ang="0">
                  <a:pos x="3" y="52"/>
                </a:cxn>
                <a:cxn ang="0">
                  <a:pos x="8" y="37"/>
                </a:cxn>
                <a:cxn ang="0">
                  <a:pos x="15" y="23"/>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5"/>
                </a:cxn>
                <a:cxn ang="0">
                  <a:pos x="156" y="30"/>
                </a:cxn>
                <a:cxn ang="0">
                  <a:pos x="161" y="43"/>
                </a:cxn>
                <a:cxn ang="0">
                  <a:pos x="163" y="72"/>
                </a:cxn>
                <a:cxn ang="0">
                  <a:pos x="161" y="90"/>
                </a:cxn>
                <a:cxn ang="0">
                  <a:pos x="157" y="103"/>
                </a:cxn>
                <a:cxn ang="0">
                  <a:pos x="151" y="113"/>
                </a:cxn>
                <a:cxn ang="0">
                  <a:pos x="133" y="132"/>
                </a:cxn>
                <a:cxn ang="0">
                  <a:pos x="109" y="143"/>
                </a:cxn>
                <a:cxn ang="0">
                  <a:pos x="84" y="147"/>
                </a:cxn>
                <a:cxn ang="0">
                  <a:pos x="75" y="44"/>
                </a:cxn>
                <a:cxn ang="0">
                  <a:pos x="68" y="45"/>
                </a:cxn>
                <a:cxn ang="0">
                  <a:pos x="58" y="47"/>
                </a:cxn>
                <a:cxn ang="0">
                  <a:pos x="51" y="54"/>
                </a:cxn>
                <a:cxn ang="0">
                  <a:pos x="46" y="68"/>
                </a:cxn>
                <a:cxn ang="0">
                  <a:pos x="46" y="74"/>
                </a:cxn>
                <a:cxn ang="0">
                  <a:pos x="50" y="84"/>
                </a:cxn>
                <a:cxn ang="0">
                  <a:pos x="59" y="93"/>
                </a:cxn>
                <a:cxn ang="0">
                  <a:pos x="71" y="99"/>
                </a:cxn>
                <a:cxn ang="0">
                  <a:pos x="77" y="101"/>
                </a:cxn>
                <a:cxn ang="0">
                  <a:pos x="85" y="101"/>
                </a:cxn>
                <a:cxn ang="0">
                  <a:pos x="99" y="99"/>
                </a:cxn>
                <a:cxn ang="0">
                  <a:pos x="108" y="92"/>
                </a:cxn>
                <a:cxn ang="0">
                  <a:pos x="114" y="82"/>
                </a:cxn>
                <a:cxn ang="0">
                  <a:pos x="117" y="70"/>
                </a:cxn>
                <a:cxn ang="0">
                  <a:pos x="116" y="54"/>
                </a:cxn>
                <a:cxn ang="0">
                  <a:pos x="114" y="53"/>
                </a:cxn>
                <a:cxn ang="0">
                  <a:pos x="99" y="47"/>
                </a:cxn>
                <a:cxn ang="0">
                  <a:pos x="92" y="45"/>
                </a:cxn>
                <a:cxn ang="0">
                  <a:pos x="91" y="45"/>
                </a:cxn>
                <a:cxn ang="0">
                  <a:pos x="84" y="45"/>
                </a:cxn>
                <a:cxn ang="0">
                  <a:pos x="75" y="44"/>
                </a:cxn>
              </a:cxnLst>
              <a:rect l="0" t="0" r="r" b="b"/>
              <a:pathLst>
                <a:path w="163" h="147">
                  <a:moveTo>
                    <a:pt x="84" y="147"/>
                  </a:moveTo>
                  <a:lnTo>
                    <a:pt x="84" y="147"/>
                  </a:lnTo>
                  <a:lnTo>
                    <a:pt x="74" y="146"/>
                  </a:lnTo>
                  <a:lnTo>
                    <a:pt x="64" y="144"/>
                  </a:lnTo>
                  <a:lnTo>
                    <a:pt x="64" y="144"/>
                  </a:lnTo>
                  <a:lnTo>
                    <a:pt x="49" y="138"/>
                  </a:lnTo>
                  <a:lnTo>
                    <a:pt x="35" y="131"/>
                  </a:lnTo>
                  <a:lnTo>
                    <a:pt x="23" y="121"/>
                  </a:lnTo>
                  <a:lnTo>
                    <a:pt x="18" y="116"/>
                  </a:lnTo>
                  <a:lnTo>
                    <a:pt x="14" y="111"/>
                  </a:lnTo>
                  <a:lnTo>
                    <a:pt x="10" y="106"/>
                  </a:lnTo>
                  <a:lnTo>
                    <a:pt x="7" y="100"/>
                  </a:lnTo>
                  <a:lnTo>
                    <a:pt x="5" y="93"/>
                  </a:lnTo>
                  <a:lnTo>
                    <a:pt x="3" y="87"/>
                  </a:lnTo>
                  <a:lnTo>
                    <a:pt x="1" y="81"/>
                  </a:lnTo>
                  <a:lnTo>
                    <a:pt x="0" y="74"/>
                  </a:lnTo>
                  <a:lnTo>
                    <a:pt x="0" y="67"/>
                  </a:lnTo>
                  <a:lnTo>
                    <a:pt x="1" y="60"/>
                  </a:lnTo>
                  <a:lnTo>
                    <a:pt x="1" y="60"/>
                  </a:lnTo>
                  <a:lnTo>
                    <a:pt x="3" y="52"/>
                  </a:lnTo>
                  <a:lnTo>
                    <a:pt x="5" y="45"/>
                  </a:lnTo>
                  <a:lnTo>
                    <a:pt x="8" y="37"/>
                  </a:lnTo>
                  <a:lnTo>
                    <a:pt x="11" y="29"/>
                  </a:lnTo>
                  <a:lnTo>
                    <a:pt x="15" y="23"/>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5"/>
                  </a:lnTo>
                  <a:lnTo>
                    <a:pt x="156" y="30"/>
                  </a:lnTo>
                  <a:lnTo>
                    <a:pt x="156" y="30"/>
                  </a:lnTo>
                  <a:lnTo>
                    <a:pt x="158" y="37"/>
                  </a:lnTo>
                  <a:lnTo>
                    <a:pt x="161" y="43"/>
                  </a:lnTo>
                  <a:lnTo>
                    <a:pt x="163" y="56"/>
                  </a:lnTo>
                  <a:lnTo>
                    <a:pt x="163" y="72"/>
                  </a:lnTo>
                  <a:lnTo>
                    <a:pt x="161" y="90"/>
                  </a:lnTo>
                  <a:lnTo>
                    <a:pt x="161" y="90"/>
                  </a:lnTo>
                  <a:lnTo>
                    <a:pt x="160" y="97"/>
                  </a:lnTo>
                  <a:lnTo>
                    <a:pt x="157" y="103"/>
                  </a:lnTo>
                  <a:lnTo>
                    <a:pt x="154" y="108"/>
                  </a:lnTo>
                  <a:lnTo>
                    <a:pt x="151" y="113"/>
                  </a:lnTo>
                  <a:lnTo>
                    <a:pt x="143" y="123"/>
                  </a:lnTo>
                  <a:lnTo>
                    <a:pt x="133" y="132"/>
                  </a:lnTo>
                  <a:lnTo>
                    <a:pt x="121" y="138"/>
                  </a:lnTo>
                  <a:lnTo>
                    <a:pt x="109" y="143"/>
                  </a:lnTo>
                  <a:lnTo>
                    <a:pt x="97" y="146"/>
                  </a:lnTo>
                  <a:lnTo>
                    <a:pt x="84" y="147"/>
                  </a:lnTo>
                  <a:lnTo>
                    <a:pt x="84" y="147"/>
                  </a:lnTo>
                  <a:close/>
                  <a:moveTo>
                    <a:pt x="75" y="44"/>
                  </a:moveTo>
                  <a:lnTo>
                    <a:pt x="75" y="44"/>
                  </a:lnTo>
                  <a:lnTo>
                    <a:pt x="68" y="45"/>
                  </a:lnTo>
                  <a:lnTo>
                    <a:pt x="63" y="45"/>
                  </a:lnTo>
                  <a:lnTo>
                    <a:pt x="58" y="47"/>
                  </a:lnTo>
                  <a:lnTo>
                    <a:pt x="54" y="50"/>
                  </a:lnTo>
                  <a:lnTo>
                    <a:pt x="51" y="54"/>
                  </a:lnTo>
                  <a:lnTo>
                    <a:pt x="48" y="59"/>
                  </a:lnTo>
                  <a:lnTo>
                    <a:pt x="46" y="68"/>
                  </a:lnTo>
                  <a:lnTo>
                    <a:pt x="46" y="68"/>
                  </a:lnTo>
                  <a:lnTo>
                    <a:pt x="46" y="74"/>
                  </a:lnTo>
                  <a:lnTo>
                    <a:pt x="47" y="79"/>
                  </a:lnTo>
                  <a:lnTo>
                    <a:pt x="50" y="84"/>
                  </a:lnTo>
                  <a:lnTo>
                    <a:pt x="54" y="89"/>
                  </a:lnTo>
                  <a:lnTo>
                    <a:pt x="59" y="93"/>
                  </a:lnTo>
                  <a:lnTo>
                    <a:pt x="64" y="97"/>
                  </a:lnTo>
                  <a:lnTo>
                    <a:pt x="71" y="99"/>
                  </a:lnTo>
                  <a:lnTo>
                    <a:pt x="77" y="101"/>
                  </a:lnTo>
                  <a:lnTo>
                    <a:pt x="77" y="101"/>
                  </a:lnTo>
                  <a:lnTo>
                    <a:pt x="85" y="101"/>
                  </a:lnTo>
                  <a:lnTo>
                    <a:pt x="85" y="101"/>
                  </a:lnTo>
                  <a:lnTo>
                    <a:pt x="92" y="101"/>
                  </a:lnTo>
                  <a:lnTo>
                    <a:pt x="99" y="99"/>
                  </a:lnTo>
                  <a:lnTo>
                    <a:pt x="104" y="97"/>
                  </a:lnTo>
                  <a:lnTo>
                    <a:pt x="108" y="92"/>
                  </a:lnTo>
                  <a:lnTo>
                    <a:pt x="112" y="88"/>
                  </a:lnTo>
                  <a:lnTo>
                    <a:pt x="114" y="82"/>
                  </a:lnTo>
                  <a:lnTo>
                    <a:pt x="116" y="76"/>
                  </a:lnTo>
                  <a:lnTo>
                    <a:pt x="117" y="70"/>
                  </a:lnTo>
                  <a:lnTo>
                    <a:pt x="117" y="58"/>
                  </a:lnTo>
                  <a:lnTo>
                    <a:pt x="116" y="54"/>
                  </a:lnTo>
                  <a:lnTo>
                    <a:pt x="114" y="53"/>
                  </a:lnTo>
                  <a:lnTo>
                    <a:pt x="114" y="53"/>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7" name="chenying0907 801"/>
            <p:cNvSpPr>
              <a:spLocks noEditPoints="1"/>
            </p:cNvSpPr>
            <p:nvPr/>
          </p:nvSpPr>
          <p:spPr bwMode="auto">
            <a:xfrm>
              <a:off x="6596063" y="4584700"/>
              <a:ext cx="85725" cy="77788"/>
            </a:xfrm>
            <a:custGeom>
              <a:avLst/>
              <a:gdLst/>
              <a:ahLst/>
              <a:cxnLst>
                <a:cxn ang="0">
                  <a:pos x="84" y="148"/>
                </a:cxn>
                <a:cxn ang="0">
                  <a:pos x="64" y="146"/>
                </a:cxn>
                <a:cxn ang="0">
                  <a:pos x="48" y="140"/>
                </a:cxn>
                <a:cxn ang="0">
                  <a:pos x="23" y="123"/>
                </a:cxn>
                <a:cxn ang="0">
                  <a:pos x="13" y="113"/>
                </a:cxn>
                <a:cxn ang="0">
                  <a:pos x="6" y="102"/>
                </a:cxn>
                <a:cxn ang="0">
                  <a:pos x="2" y="89"/>
                </a:cxn>
                <a:cxn ang="0">
                  <a:pos x="0" y="76"/>
                </a:cxn>
                <a:cxn ang="0">
                  <a:pos x="1" y="61"/>
                </a:cxn>
                <a:cxn ang="0">
                  <a:pos x="2" y="54"/>
                </a:cxn>
                <a:cxn ang="0">
                  <a:pos x="7" y="39"/>
                </a:cxn>
                <a:cxn ang="0">
                  <a:pos x="14" y="24"/>
                </a:cxn>
                <a:cxn ang="0">
                  <a:pos x="24" y="14"/>
                </a:cxn>
                <a:cxn ang="0">
                  <a:pos x="29" y="11"/>
                </a:cxn>
                <a:cxn ang="0">
                  <a:pos x="55" y="2"/>
                </a:cxn>
                <a:cxn ang="0">
                  <a:pos x="80" y="0"/>
                </a:cxn>
                <a:cxn ang="0">
                  <a:pos x="92" y="0"/>
                </a:cxn>
                <a:cxn ang="0">
                  <a:pos x="97" y="1"/>
                </a:cxn>
                <a:cxn ang="0">
                  <a:pos x="104" y="4"/>
                </a:cxn>
                <a:cxn ang="0">
                  <a:pos x="106" y="4"/>
                </a:cxn>
                <a:cxn ang="0">
                  <a:pos x="111" y="4"/>
                </a:cxn>
                <a:cxn ang="0">
                  <a:pos x="124" y="9"/>
                </a:cxn>
                <a:cxn ang="0">
                  <a:pos x="143" y="18"/>
                </a:cxn>
                <a:cxn ang="0">
                  <a:pos x="153" y="27"/>
                </a:cxn>
                <a:cxn ang="0">
                  <a:pos x="156" y="31"/>
                </a:cxn>
                <a:cxn ang="0">
                  <a:pos x="160" y="44"/>
                </a:cxn>
                <a:cxn ang="0">
                  <a:pos x="162" y="74"/>
                </a:cxn>
                <a:cxn ang="0">
                  <a:pos x="161" y="91"/>
                </a:cxn>
                <a:cxn ang="0">
                  <a:pos x="157" y="104"/>
                </a:cxn>
                <a:cxn ang="0">
                  <a:pos x="151" y="115"/>
                </a:cxn>
                <a:cxn ang="0">
                  <a:pos x="132" y="133"/>
                </a:cxn>
                <a:cxn ang="0">
                  <a:pos x="109" y="144"/>
                </a:cxn>
                <a:cxn ang="0">
                  <a:pos x="84"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5" y="103"/>
                </a:cxn>
                <a:cxn ang="0">
                  <a:pos x="98" y="101"/>
                </a:cxn>
                <a:cxn ang="0">
                  <a:pos x="107" y="94"/>
                </a:cxn>
                <a:cxn ang="0">
                  <a:pos x="115" y="84"/>
                </a:cxn>
                <a:cxn ang="0">
                  <a:pos x="117" y="71"/>
                </a:cxn>
                <a:cxn ang="0">
                  <a:pos x="116" y="55"/>
                </a:cxn>
                <a:cxn ang="0">
                  <a:pos x="113" y="54"/>
                </a:cxn>
                <a:cxn ang="0">
                  <a:pos x="98" y="49"/>
                </a:cxn>
                <a:cxn ang="0">
                  <a:pos x="92" y="47"/>
                </a:cxn>
                <a:cxn ang="0">
                  <a:pos x="91" y="46"/>
                </a:cxn>
                <a:cxn ang="0">
                  <a:pos x="84" y="46"/>
                </a:cxn>
                <a:cxn ang="0">
                  <a:pos x="74" y="46"/>
                </a:cxn>
              </a:cxnLst>
              <a:rect l="0" t="0" r="r" b="b"/>
              <a:pathLst>
                <a:path w="162" h="148">
                  <a:moveTo>
                    <a:pt x="84" y="148"/>
                  </a:moveTo>
                  <a:lnTo>
                    <a:pt x="84" y="148"/>
                  </a:lnTo>
                  <a:lnTo>
                    <a:pt x="74" y="148"/>
                  </a:lnTo>
                  <a:lnTo>
                    <a:pt x="64" y="146"/>
                  </a:lnTo>
                  <a:lnTo>
                    <a:pt x="64" y="146"/>
                  </a:lnTo>
                  <a:lnTo>
                    <a:pt x="48" y="140"/>
                  </a:lnTo>
                  <a:lnTo>
                    <a:pt x="34" y="132"/>
                  </a:lnTo>
                  <a:lnTo>
                    <a:pt x="23"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4" y="14"/>
                  </a:lnTo>
                  <a:lnTo>
                    <a:pt x="29" y="11"/>
                  </a:lnTo>
                  <a:lnTo>
                    <a:pt x="29" y="11"/>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9"/>
                  </a:lnTo>
                  <a:lnTo>
                    <a:pt x="137" y="14"/>
                  </a:lnTo>
                  <a:lnTo>
                    <a:pt x="143" y="18"/>
                  </a:lnTo>
                  <a:lnTo>
                    <a:pt x="149" y="22"/>
                  </a:lnTo>
                  <a:lnTo>
                    <a:pt x="153" y="27"/>
                  </a:lnTo>
                  <a:lnTo>
                    <a:pt x="156" y="31"/>
                  </a:lnTo>
                  <a:lnTo>
                    <a:pt x="156" y="31"/>
                  </a:lnTo>
                  <a:lnTo>
                    <a:pt x="159" y="38"/>
                  </a:lnTo>
                  <a:lnTo>
                    <a:pt x="160" y="44"/>
                  </a:lnTo>
                  <a:lnTo>
                    <a:pt x="162" y="58"/>
                  </a:lnTo>
                  <a:lnTo>
                    <a:pt x="162" y="74"/>
                  </a:lnTo>
                  <a:lnTo>
                    <a:pt x="161" y="91"/>
                  </a:lnTo>
                  <a:lnTo>
                    <a:pt x="161" y="91"/>
                  </a:lnTo>
                  <a:lnTo>
                    <a:pt x="159" y="97"/>
                  </a:lnTo>
                  <a:lnTo>
                    <a:pt x="157" y="104"/>
                  </a:lnTo>
                  <a:lnTo>
                    <a:pt x="155" y="110"/>
                  </a:lnTo>
                  <a:lnTo>
                    <a:pt x="151" y="115"/>
                  </a:lnTo>
                  <a:lnTo>
                    <a:pt x="142" y="124"/>
                  </a:lnTo>
                  <a:lnTo>
                    <a:pt x="132" y="133"/>
                  </a:lnTo>
                  <a:lnTo>
                    <a:pt x="121" y="140"/>
                  </a:lnTo>
                  <a:lnTo>
                    <a:pt x="109" y="144"/>
                  </a:lnTo>
                  <a:lnTo>
                    <a:pt x="96" y="147"/>
                  </a:lnTo>
                  <a:lnTo>
                    <a:pt x="84" y="148"/>
                  </a:lnTo>
                  <a:lnTo>
                    <a:pt x="84" y="148"/>
                  </a:lnTo>
                  <a:close/>
                  <a:moveTo>
                    <a:pt x="74" y="46"/>
                  </a:moveTo>
                  <a:lnTo>
                    <a:pt x="74" y="46"/>
                  </a:lnTo>
                  <a:lnTo>
                    <a:pt x="67" y="46"/>
                  </a:lnTo>
                  <a:lnTo>
                    <a:pt x="63" y="47"/>
                  </a:lnTo>
                  <a:lnTo>
                    <a:pt x="59" y="49"/>
                  </a:lnTo>
                  <a:lnTo>
                    <a:pt x="54" y="51"/>
                  </a:lnTo>
                  <a:lnTo>
                    <a:pt x="50" y="55"/>
                  </a:lnTo>
                  <a:lnTo>
                    <a:pt x="47" y="61"/>
                  </a:lnTo>
                  <a:lnTo>
                    <a:pt x="45" y="69"/>
                  </a:lnTo>
                  <a:lnTo>
                    <a:pt x="45" y="69"/>
                  </a:lnTo>
                  <a:lnTo>
                    <a:pt x="45" y="75"/>
                  </a:lnTo>
                  <a:lnTo>
                    <a:pt x="46" y="81"/>
                  </a:lnTo>
                  <a:lnTo>
                    <a:pt x="49" y="86"/>
                  </a:lnTo>
                  <a:lnTo>
                    <a:pt x="54" y="90"/>
                  </a:lnTo>
                  <a:lnTo>
                    <a:pt x="59" y="94"/>
                  </a:lnTo>
                  <a:lnTo>
                    <a:pt x="64" y="97"/>
                  </a:lnTo>
                  <a:lnTo>
                    <a:pt x="70" y="101"/>
                  </a:lnTo>
                  <a:lnTo>
                    <a:pt x="77" y="102"/>
                  </a:lnTo>
                  <a:lnTo>
                    <a:pt x="77" y="102"/>
                  </a:lnTo>
                  <a:lnTo>
                    <a:pt x="85" y="103"/>
                  </a:lnTo>
                  <a:lnTo>
                    <a:pt x="85" y="103"/>
                  </a:lnTo>
                  <a:lnTo>
                    <a:pt x="92" y="102"/>
                  </a:lnTo>
                  <a:lnTo>
                    <a:pt x="98" y="101"/>
                  </a:lnTo>
                  <a:lnTo>
                    <a:pt x="103" y="97"/>
                  </a:lnTo>
                  <a:lnTo>
                    <a:pt x="107" y="94"/>
                  </a:lnTo>
                  <a:lnTo>
                    <a:pt x="111" y="89"/>
                  </a:lnTo>
                  <a:lnTo>
                    <a:pt x="115" y="84"/>
                  </a:lnTo>
                  <a:lnTo>
                    <a:pt x="116" y="78"/>
                  </a:lnTo>
                  <a:lnTo>
                    <a:pt x="117" y="71"/>
                  </a:lnTo>
                  <a:lnTo>
                    <a:pt x="117" y="59"/>
                  </a:lnTo>
                  <a:lnTo>
                    <a:pt x="116" y="55"/>
                  </a:lnTo>
                  <a:lnTo>
                    <a:pt x="113" y="54"/>
                  </a:lnTo>
                  <a:lnTo>
                    <a:pt x="113" y="54"/>
                  </a:lnTo>
                  <a:lnTo>
                    <a:pt x="106" y="51"/>
                  </a:lnTo>
                  <a:lnTo>
                    <a:pt x="98" y="49"/>
                  </a:lnTo>
                  <a:lnTo>
                    <a:pt x="98" y="49"/>
                  </a:lnTo>
                  <a:lnTo>
                    <a:pt x="92" y="47"/>
                  </a:lnTo>
                  <a:lnTo>
                    <a:pt x="91" y="46"/>
                  </a:lnTo>
                  <a:lnTo>
                    <a:pt x="91" y="46"/>
                  </a:lnTo>
                  <a:lnTo>
                    <a:pt x="84" y="46"/>
                  </a:lnTo>
                  <a:lnTo>
                    <a:pt x="84" y="46"/>
                  </a:lnTo>
                  <a:lnTo>
                    <a:pt x="74" y="46"/>
                  </a:lnTo>
                  <a:lnTo>
                    <a:pt x="7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8" name="chenying0907 802"/>
            <p:cNvSpPr>
              <a:spLocks noEditPoints="1"/>
            </p:cNvSpPr>
            <p:nvPr/>
          </p:nvSpPr>
          <p:spPr bwMode="auto">
            <a:xfrm>
              <a:off x="6692901" y="4584700"/>
              <a:ext cx="85725" cy="77788"/>
            </a:xfrm>
            <a:custGeom>
              <a:avLst/>
              <a:gdLst/>
              <a:ahLst/>
              <a:cxnLst>
                <a:cxn ang="0">
                  <a:pos x="83" y="148"/>
                </a:cxn>
                <a:cxn ang="0">
                  <a:pos x="64" y="146"/>
                </a:cxn>
                <a:cxn ang="0">
                  <a:pos x="48" y="140"/>
                </a:cxn>
                <a:cxn ang="0">
                  <a:pos x="22" y="123"/>
                </a:cxn>
                <a:cxn ang="0">
                  <a:pos x="13" y="113"/>
                </a:cxn>
                <a:cxn ang="0">
                  <a:pos x="6" y="102"/>
                </a:cxn>
                <a:cxn ang="0">
                  <a:pos x="2" y="89"/>
                </a:cxn>
                <a:cxn ang="0">
                  <a:pos x="0" y="76"/>
                </a:cxn>
                <a:cxn ang="0">
                  <a:pos x="1" y="61"/>
                </a:cxn>
                <a:cxn ang="0">
                  <a:pos x="2" y="54"/>
                </a:cxn>
                <a:cxn ang="0">
                  <a:pos x="7" y="39"/>
                </a:cxn>
                <a:cxn ang="0">
                  <a:pos x="14" y="24"/>
                </a:cxn>
                <a:cxn ang="0">
                  <a:pos x="23" y="14"/>
                </a:cxn>
                <a:cxn ang="0">
                  <a:pos x="29" y="11"/>
                </a:cxn>
                <a:cxn ang="0">
                  <a:pos x="54" y="2"/>
                </a:cxn>
                <a:cxn ang="0">
                  <a:pos x="80" y="0"/>
                </a:cxn>
                <a:cxn ang="0">
                  <a:pos x="92" y="0"/>
                </a:cxn>
                <a:cxn ang="0">
                  <a:pos x="97" y="1"/>
                </a:cxn>
                <a:cxn ang="0">
                  <a:pos x="104" y="4"/>
                </a:cxn>
                <a:cxn ang="0">
                  <a:pos x="106" y="4"/>
                </a:cxn>
                <a:cxn ang="0">
                  <a:pos x="110" y="4"/>
                </a:cxn>
                <a:cxn ang="0">
                  <a:pos x="123" y="9"/>
                </a:cxn>
                <a:cxn ang="0">
                  <a:pos x="143" y="18"/>
                </a:cxn>
                <a:cxn ang="0">
                  <a:pos x="153" y="27"/>
                </a:cxn>
                <a:cxn ang="0">
                  <a:pos x="156" y="31"/>
                </a:cxn>
                <a:cxn ang="0">
                  <a:pos x="160" y="44"/>
                </a:cxn>
                <a:cxn ang="0">
                  <a:pos x="162" y="74"/>
                </a:cxn>
                <a:cxn ang="0">
                  <a:pos x="161" y="91"/>
                </a:cxn>
                <a:cxn ang="0">
                  <a:pos x="157" y="104"/>
                </a:cxn>
                <a:cxn ang="0">
                  <a:pos x="150" y="115"/>
                </a:cxn>
                <a:cxn ang="0">
                  <a:pos x="132" y="133"/>
                </a:cxn>
                <a:cxn ang="0">
                  <a:pos x="109" y="144"/>
                </a:cxn>
                <a:cxn ang="0">
                  <a:pos x="83"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4" y="103"/>
                </a:cxn>
                <a:cxn ang="0">
                  <a:pos x="98" y="101"/>
                </a:cxn>
                <a:cxn ang="0">
                  <a:pos x="107" y="94"/>
                </a:cxn>
                <a:cxn ang="0">
                  <a:pos x="114" y="84"/>
                </a:cxn>
                <a:cxn ang="0">
                  <a:pos x="116" y="71"/>
                </a:cxn>
                <a:cxn ang="0">
                  <a:pos x="116" y="58"/>
                </a:cxn>
                <a:cxn ang="0">
                  <a:pos x="113" y="54"/>
                </a:cxn>
                <a:cxn ang="0">
                  <a:pos x="106" y="51"/>
                </a:cxn>
                <a:cxn ang="0">
                  <a:pos x="98" y="49"/>
                </a:cxn>
                <a:cxn ang="0">
                  <a:pos x="91" y="46"/>
                </a:cxn>
                <a:cxn ang="0">
                  <a:pos x="83" y="46"/>
                </a:cxn>
                <a:cxn ang="0">
                  <a:pos x="74" y="46"/>
                </a:cxn>
              </a:cxnLst>
              <a:rect l="0" t="0" r="r" b="b"/>
              <a:pathLst>
                <a:path w="162" h="148">
                  <a:moveTo>
                    <a:pt x="83" y="148"/>
                  </a:moveTo>
                  <a:lnTo>
                    <a:pt x="83" y="148"/>
                  </a:lnTo>
                  <a:lnTo>
                    <a:pt x="73" y="148"/>
                  </a:lnTo>
                  <a:lnTo>
                    <a:pt x="64" y="146"/>
                  </a:lnTo>
                  <a:lnTo>
                    <a:pt x="64" y="146"/>
                  </a:lnTo>
                  <a:lnTo>
                    <a:pt x="48" y="140"/>
                  </a:lnTo>
                  <a:lnTo>
                    <a:pt x="34" y="132"/>
                  </a:lnTo>
                  <a:lnTo>
                    <a:pt x="22"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3" y="14"/>
                  </a:lnTo>
                  <a:lnTo>
                    <a:pt x="29" y="11"/>
                  </a:lnTo>
                  <a:lnTo>
                    <a:pt x="29" y="11"/>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9"/>
                  </a:lnTo>
                  <a:lnTo>
                    <a:pt x="136" y="14"/>
                  </a:lnTo>
                  <a:lnTo>
                    <a:pt x="143" y="18"/>
                  </a:lnTo>
                  <a:lnTo>
                    <a:pt x="148" y="22"/>
                  </a:lnTo>
                  <a:lnTo>
                    <a:pt x="153" y="27"/>
                  </a:lnTo>
                  <a:lnTo>
                    <a:pt x="156" y="31"/>
                  </a:lnTo>
                  <a:lnTo>
                    <a:pt x="156" y="31"/>
                  </a:lnTo>
                  <a:lnTo>
                    <a:pt x="159" y="38"/>
                  </a:lnTo>
                  <a:lnTo>
                    <a:pt x="160" y="44"/>
                  </a:lnTo>
                  <a:lnTo>
                    <a:pt x="162" y="57"/>
                  </a:lnTo>
                  <a:lnTo>
                    <a:pt x="162" y="74"/>
                  </a:lnTo>
                  <a:lnTo>
                    <a:pt x="161" y="91"/>
                  </a:lnTo>
                  <a:lnTo>
                    <a:pt x="161" y="91"/>
                  </a:lnTo>
                  <a:lnTo>
                    <a:pt x="159" y="97"/>
                  </a:lnTo>
                  <a:lnTo>
                    <a:pt x="157" y="104"/>
                  </a:lnTo>
                  <a:lnTo>
                    <a:pt x="155" y="110"/>
                  </a:lnTo>
                  <a:lnTo>
                    <a:pt x="150" y="115"/>
                  </a:lnTo>
                  <a:lnTo>
                    <a:pt x="142" y="124"/>
                  </a:lnTo>
                  <a:lnTo>
                    <a:pt x="132" y="133"/>
                  </a:lnTo>
                  <a:lnTo>
                    <a:pt x="121" y="140"/>
                  </a:lnTo>
                  <a:lnTo>
                    <a:pt x="109" y="144"/>
                  </a:lnTo>
                  <a:lnTo>
                    <a:pt x="96" y="147"/>
                  </a:lnTo>
                  <a:lnTo>
                    <a:pt x="83" y="148"/>
                  </a:lnTo>
                  <a:lnTo>
                    <a:pt x="83" y="148"/>
                  </a:lnTo>
                  <a:close/>
                  <a:moveTo>
                    <a:pt x="74" y="46"/>
                  </a:moveTo>
                  <a:lnTo>
                    <a:pt x="74" y="46"/>
                  </a:lnTo>
                  <a:lnTo>
                    <a:pt x="67" y="46"/>
                  </a:lnTo>
                  <a:lnTo>
                    <a:pt x="63" y="47"/>
                  </a:lnTo>
                  <a:lnTo>
                    <a:pt x="59" y="49"/>
                  </a:lnTo>
                  <a:lnTo>
                    <a:pt x="53" y="51"/>
                  </a:lnTo>
                  <a:lnTo>
                    <a:pt x="50" y="55"/>
                  </a:lnTo>
                  <a:lnTo>
                    <a:pt x="47" y="61"/>
                  </a:lnTo>
                  <a:lnTo>
                    <a:pt x="45" y="69"/>
                  </a:lnTo>
                  <a:lnTo>
                    <a:pt x="45" y="69"/>
                  </a:lnTo>
                  <a:lnTo>
                    <a:pt x="45" y="75"/>
                  </a:lnTo>
                  <a:lnTo>
                    <a:pt x="46" y="81"/>
                  </a:lnTo>
                  <a:lnTo>
                    <a:pt x="49" y="86"/>
                  </a:lnTo>
                  <a:lnTo>
                    <a:pt x="53" y="90"/>
                  </a:lnTo>
                  <a:lnTo>
                    <a:pt x="59" y="94"/>
                  </a:lnTo>
                  <a:lnTo>
                    <a:pt x="64" y="97"/>
                  </a:lnTo>
                  <a:lnTo>
                    <a:pt x="70" y="101"/>
                  </a:lnTo>
                  <a:lnTo>
                    <a:pt x="77" y="102"/>
                  </a:lnTo>
                  <a:lnTo>
                    <a:pt x="77" y="102"/>
                  </a:lnTo>
                  <a:lnTo>
                    <a:pt x="84" y="103"/>
                  </a:lnTo>
                  <a:lnTo>
                    <a:pt x="84" y="103"/>
                  </a:lnTo>
                  <a:lnTo>
                    <a:pt x="92" y="102"/>
                  </a:lnTo>
                  <a:lnTo>
                    <a:pt x="98" y="101"/>
                  </a:lnTo>
                  <a:lnTo>
                    <a:pt x="103" y="97"/>
                  </a:lnTo>
                  <a:lnTo>
                    <a:pt x="107" y="94"/>
                  </a:lnTo>
                  <a:lnTo>
                    <a:pt x="111" y="89"/>
                  </a:lnTo>
                  <a:lnTo>
                    <a:pt x="114" y="84"/>
                  </a:lnTo>
                  <a:lnTo>
                    <a:pt x="115" y="78"/>
                  </a:lnTo>
                  <a:lnTo>
                    <a:pt x="116" y="71"/>
                  </a:lnTo>
                  <a:lnTo>
                    <a:pt x="116" y="59"/>
                  </a:lnTo>
                  <a:lnTo>
                    <a:pt x="116" y="58"/>
                  </a:lnTo>
                  <a:lnTo>
                    <a:pt x="115" y="55"/>
                  </a:lnTo>
                  <a:lnTo>
                    <a:pt x="113" y="54"/>
                  </a:lnTo>
                  <a:lnTo>
                    <a:pt x="113" y="54"/>
                  </a:lnTo>
                  <a:lnTo>
                    <a:pt x="106" y="51"/>
                  </a:lnTo>
                  <a:lnTo>
                    <a:pt x="98" y="49"/>
                  </a:lnTo>
                  <a:lnTo>
                    <a:pt x="98" y="49"/>
                  </a:lnTo>
                  <a:lnTo>
                    <a:pt x="92" y="47"/>
                  </a:lnTo>
                  <a:lnTo>
                    <a:pt x="91" y="46"/>
                  </a:lnTo>
                  <a:lnTo>
                    <a:pt x="91" y="46"/>
                  </a:lnTo>
                  <a:lnTo>
                    <a:pt x="83" y="46"/>
                  </a:lnTo>
                  <a:lnTo>
                    <a:pt x="83" y="46"/>
                  </a:lnTo>
                  <a:lnTo>
                    <a:pt x="74" y="46"/>
                  </a:lnTo>
                  <a:lnTo>
                    <a:pt x="7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9" name="chenying0907 803"/>
            <p:cNvSpPr>
              <a:spLocks noEditPoints="1"/>
            </p:cNvSpPr>
            <p:nvPr/>
          </p:nvSpPr>
          <p:spPr bwMode="auto">
            <a:xfrm>
              <a:off x="6788151" y="4584700"/>
              <a:ext cx="85725" cy="77788"/>
            </a:xfrm>
            <a:custGeom>
              <a:avLst/>
              <a:gdLst/>
              <a:ahLst/>
              <a:cxnLst>
                <a:cxn ang="0">
                  <a:pos x="84" y="148"/>
                </a:cxn>
                <a:cxn ang="0">
                  <a:pos x="64" y="146"/>
                </a:cxn>
                <a:cxn ang="0">
                  <a:pos x="49" y="140"/>
                </a:cxn>
                <a:cxn ang="0">
                  <a:pos x="23" y="123"/>
                </a:cxn>
                <a:cxn ang="0">
                  <a:pos x="14" y="113"/>
                </a:cxn>
                <a:cxn ang="0">
                  <a:pos x="7" y="102"/>
                </a:cxn>
                <a:cxn ang="0">
                  <a:pos x="3" y="89"/>
                </a:cxn>
                <a:cxn ang="0">
                  <a:pos x="0" y="76"/>
                </a:cxn>
                <a:cxn ang="0">
                  <a:pos x="1" y="61"/>
                </a:cxn>
                <a:cxn ang="0">
                  <a:pos x="3" y="54"/>
                </a:cxn>
                <a:cxn ang="0">
                  <a:pos x="8" y="39"/>
                </a:cxn>
                <a:cxn ang="0">
                  <a:pos x="15" y="24"/>
                </a:cxn>
                <a:cxn ang="0">
                  <a:pos x="24" y="14"/>
                </a:cxn>
                <a:cxn ang="0">
                  <a:pos x="29" y="11"/>
                </a:cxn>
                <a:cxn ang="0">
                  <a:pos x="55" y="2"/>
                </a:cxn>
                <a:cxn ang="0">
                  <a:pos x="81" y="0"/>
                </a:cxn>
                <a:cxn ang="0">
                  <a:pos x="92" y="0"/>
                </a:cxn>
                <a:cxn ang="0">
                  <a:pos x="98" y="1"/>
                </a:cxn>
                <a:cxn ang="0">
                  <a:pos x="105" y="4"/>
                </a:cxn>
                <a:cxn ang="0">
                  <a:pos x="107" y="4"/>
                </a:cxn>
                <a:cxn ang="0">
                  <a:pos x="111" y="4"/>
                </a:cxn>
                <a:cxn ang="0">
                  <a:pos x="123" y="9"/>
                </a:cxn>
                <a:cxn ang="0">
                  <a:pos x="144" y="18"/>
                </a:cxn>
                <a:cxn ang="0">
                  <a:pos x="153" y="27"/>
                </a:cxn>
                <a:cxn ang="0">
                  <a:pos x="156" y="31"/>
                </a:cxn>
                <a:cxn ang="0">
                  <a:pos x="161" y="44"/>
                </a:cxn>
                <a:cxn ang="0">
                  <a:pos x="163" y="74"/>
                </a:cxn>
                <a:cxn ang="0">
                  <a:pos x="161" y="91"/>
                </a:cxn>
                <a:cxn ang="0">
                  <a:pos x="157" y="104"/>
                </a:cxn>
                <a:cxn ang="0">
                  <a:pos x="151" y="115"/>
                </a:cxn>
                <a:cxn ang="0">
                  <a:pos x="133" y="133"/>
                </a:cxn>
                <a:cxn ang="0">
                  <a:pos x="109" y="144"/>
                </a:cxn>
                <a:cxn ang="0">
                  <a:pos x="84" y="148"/>
                </a:cxn>
                <a:cxn ang="0">
                  <a:pos x="75" y="46"/>
                </a:cxn>
                <a:cxn ang="0">
                  <a:pos x="68" y="46"/>
                </a:cxn>
                <a:cxn ang="0">
                  <a:pos x="58" y="49"/>
                </a:cxn>
                <a:cxn ang="0">
                  <a:pos x="51" y="55"/>
                </a:cxn>
                <a:cxn ang="0">
                  <a:pos x="46" y="69"/>
                </a:cxn>
                <a:cxn ang="0">
                  <a:pos x="46" y="75"/>
                </a:cxn>
                <a:cxn ang="0">
                  <a:pos x="50" y="86"/>
                </a:cxn>
                <a:cxn ang="0">
                  <a:pos x="59" y="94"/>
                </a:cxn>
                <a:cxn ang="0">
                  <a:pos x="71" y="101"/>
                </a:cxn>
                <a:cxn ang="0">
                  <a:pos x="77" y="102"/>
                </a:cxn>
                <a:cxn ang="0">
                  <a:pos x="85" y="103"/>
                </a:cxn>
                <a:cxn ang="0">
                  <a:pos x="99" y="101"/>
                </a:cxn>
                <a:cxn ang="0">
                  <a:pos x="108" y="94"/>
                </a:cxn>
                <a:cxn ang="0">
                  <a:pos x="114" y="84"/>
                </a:cxn>
                <a:cxn ang="0">
                  <a:pos x="117" y="71"/>
                </a:cxn>
                <a:cxn ang="0">
                  <a:pos x="116" y="55"/>
                </a:cxn>
                <a:cxn ang="0">
                  <a:pos x="114" y="54"/>
                </a:cxn>
                <a:cxn ang="0">
                  <a:pos x="99" y="49"/>
                </a:cxn>
                <a:cxn ang="0">
                  <a:pos x="92" y="47"/>
                </a:cxn>
                <a:cxn ang="0">
                  <a:pos x="91" y="46"/>
                </a:cxn>
                <a:cxn ang="0">
                  <a:pos x="84" y="46"/>
                </a:cxn>
                <a:cxn ang="0">
                  <a:pos x="75" y="46"/>
                </a:cxn>
              </a:cxnLst>
              <a:rect l="0" t="0" r="r" b="b"/>
              <a:pathLst>
                <a:path w="163" h="148">
                  <a:moveTo>
                    <a:pt x="84" y="148"/>
                  </a:moveTo>
                  <a:lnTo>
                    <a:pt x="84" y="148"/>
                  </a:lnTo>
                  <a:lnTo>
                    <a:pt x="74" y="148"/>
                  </a:lnTo>
                  <a:lnTo>
                    <a:pt x="64" y="146"/>
                  </a:lnTo>
                  <a:lnTo>
                    <a:pt x="64" y="146"/>
                  </a:lnTo>
                  <a:lnTo>
                    <a:pt x="49" y="140"/>
                  </a:lnTo>
                  <a:lnTo>
                    <a:pt x="35" y="132"/>
                  </a:lnTo>
                  <a:lnTo>
                    <a:pt x="23" y="123"/>
                  </a:lnTo>
                  <a:lnTo>
                    <a:pt x="18" y="118"/>
                  </a:lnTo>
                  <a:lnTo>
                    <a:pt x="14" y="113"/>
                  </a:lnTo>
                  <a:lnTo>
                    <a:pt x="10" y="107"/>
                  </a:lnTo>
                  <a:lnTo>
                    <a:pt x="7" y="102"/>
                  </a:lnTo>
                  <a:lnTo>
                    <a:pt x="5" y="95"/>
                  </a:lnTo>
                  <a:lnTo>
                    <a:pt x="3" y="89"/>
                  </a:lnTo>
                  <a:lnTo>
                    <a:pt x="1" y="82"/>
                  </a:lnTo>
                  <a:lnTo>
                    <a:pt x="0" y="76"/>
                  </a:lnTo>
                  <a:lnTo>
                    <a:pt x="0" y="69"/>
                  </a:lnTo>
                  <a:lnTo>
                    <a:pt x="1" y="61"/>
                  </a:lnTo>
                  <a:lnTo>
                    <a:pt x="1" y="61"/>
                  </a:lnTo>
                  <a:lnTo>
                    <a:pt x="3" y="54"/>
                  </a:lnTo>
                  <a:lnTo>
                    <a:pt x="5" y="46"/>
                  </a:lnTo>
                  <a:lnTo>
                    <a:pt x="8" y="39"/>
                  </a:lnTo>
                  <a:lnTo>
                    <a:pt x="11" y="31"/>
                  </a:lnTo>
                  <a:lnTo>
                    <a:pt x="15" y="24"/>
                  </a:lnTo>
                  <a:lnTo>
                    <a:pt x="19" y="19"/>
                  </a:lnTo>
                  <a:lnTo>
                    <a:pt x="24" y="14"/>
                  </a:lnTo>
                  <a:lnTo>
                    <a:pt x="29" y="11"/>
                  </a:lnTo>
                  <a:lnTo>
                    <a:pt x="29" y="11"/>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9"/>
                  </a:lnTo>
                  <a:lnTo>
                    <a:pt x="137" y="14"/>
                  </a:lnTo>
                  <a:lnTo>
                    <a:pt x="144" y="18"/>
                  </a:lnTo>
                  <a:lnTo>
                    <a:pt x="149" y="22"/>
                  </a:lnTo>
                  <a:lnTo>
                    <a:pt x="153" y="27"/>
                  </a:lnTo>
                  <a:lnTo>
                    <a:pt x="156" y="31"/>
                  </a:lnTo>
                  <a:lnTo>
                    <a:pt x="156" y="31"/>
                  </a:lnTo>
                  <a:lnTo>
                    <a:pt x="158" y="38"/>
                  </a:lnTo>
                  <a:lnTo>
                    <a:pt x="161" y="44"/>
                  </a:lnTo>
                  <a:lnTo>
                    <a:pt x="163" y="58"/>
                  </a:lnTo>
                  <a:lnTo>
                    <a:pt x="163" y="74"/>
                  </a:lnTo>
                  <a:lnTo>
                    <a:pt x="161" y="91"/>
                  </a:lnTo>
                  <a:lnTo>
                    <a:pt x="161" y="91"/>
                  </a:lnTo>
                  <a:lnTo>
                    <a:pt x="160" y="97"/>
                  </a:lnTo>
                  <a:lnTo>
                    <a:pt x="157" y="104"/>
                  </a:lnTo>
                  <a:lnTo>
                    <a:pt x="154" y="110"/>
                  </a:lnTo>
                  <a:lnTo>
                    <a:pt x="151" y="115"/>
                  </a:lnTo>
                  <a:lnTo>
                    <a:pt x="143" y="124"/>
                  </a:lnTo>
                  <a:lnTo>
                    <a:pt x="133" y="133"/>
                  </a:lnTo>
                  <a:lnTo>
                    <a:pt x="121" y="140"/>
                  </a:lnTo>
                  <a:lnTo>
                    <a:pt x="109" y="144"/>
                  </a:lnTo>
                  <a:lnTo>
                    <a:pt x="97" y="147"/>
                  </a:lnTo>
                  <a:lnTo>
                    <a:pt x="84" y="148"/>
                  </a:lnTo>
                  <a:lnTo>
                    <a:pt x="84" y="148"/>
                  </a:lnTo>
                  <a:close/>
                  <a:moveTo>
                    <a:pt x="75" y="46"/>
                  </a:moveTo>
                  <a:lnTo>
                    <a:pt x="75" y="46"/>
                  </a:lnTo>
                  <a:lnTo>
                    <a:pt x="68" y="46"/>
                  </a:lnTo>
                  <a:lnTo>
                    <a:pt x="63" y="47"/>
                  </a:lnTo>
                  <a:lnTo>
                    <a:pt x="58" y="49"/>
                  </a:lnTo>
                  <a:lnTo>
                    <a:pt x="54" y="51"/>
                  </a:lnTo>
                  <a:lnTo>
                    <a:pt x="51" y="55"/>
                  </a:lnTo>
                  <a:lnTo>
                    <a:pt x="48" y="61"/>
                  </a:lnTo>
                  <a:lnTo>
                    <a:pt x="46" y="69"/>
                  </a:lnTo>
                  <a:lnTo>
                    <a:pt x="46" y="69"/>
                  </a:lnTo>
                  <a:lnTo>
                    <a:pt x="46" y="75"/>
                  </a:lnTo>
                  <a:lnTo>
                    <a:pt x="47" y="81"/>
                  </a:lnTo>
                  <a:lnTo>
                    <a:pt x="50" y="86"/>
                  </a:lnTo>
                  <a:lnTo>
                    <a:pt x="54" y="90"/>
                  </a:lnTo>
                  <a:lnTo>
                    <a:pt x="59" y="94"/>
                  </a:lnTo>
                  <a:lnTo>
                    <a:pt x="64" y="97"/>
                  </a:lnTo>
                  <a:lnTo>
                    <a:pt x="71" y="101"/>
                  </a:lnTo>
                  <a:lnTo>
                    <a:pt x="77" y="102"/>
                  </a:lnTo>
                  <a:lnTo>
                    <a:pt x="77" y="102"/>
                  </a:lnTo>
                  <a:lnTo>
                    <a:pt x="85" y="103"/>
                  </a:lnTo>
                  <a:lnTo>
                    <a:pt x="85" y="103"/>
                  </a:lnTo>
                  <a:lnTo>
                    <a:pt x="92" y="102"/>
                  </a:lnTo>
                  <a:lnTo>
                    <a:pt x="99" y="101"/>
                  </a:lnTo>
                  <a:lnTo>
                    <a:pt x="104" y="97"/>
                  </a:lnTo>
                  <a:lnTo>
                    <a:pt x="108" y="94"/>
                  </a:lnTo>
                  <a:lnTo>
                    <a:pt x="112" y="89"/>
                  </a:lnTo>
                  <a:lnTo>
                    <a:pt x="114" y="84"/>
                  </a:lnTo>
                  <a:lnTo>
                    <a:pt x="116" y="78"/>
                  </a:lnTo>
                  <a:lnTo>
                    <a:pt x="117" y="71"/>
                  </a:lnTo>
                  <a:lnTo>
                    <a:pt x="117" y="59"/>
                  </a:lnTo>
                  <a:lnTo>
                    <a:pt x="116" y="55"/>
                  </a:lnTo>
                  <a:lnTo>
                    <a:pt x="114" y="54"/>
                  </a:lnTo>
                  <a:lnTo>
                    <a:pt x="114" y="54"/>
                  </a:lnTo>
                  <a:lnTo>
                    <a:pt x="106" y="51"/>
                  </a:lnTo>
                  <a:lnTo>
                    <a:pt x="99" y="49"/>
                  </a:lnTo>
                  <a:lnTo>
                    <a:pt x="99" y="49"/>
                  </a:lnTo>
                  <a:lnTo>
                    <a:pt x="92" y="47"/>
                  </a:lnTo>
                  <a:lnTo>
                    <a:pt x="91" y="46"/>
                  </a:lnTo>
                  <a:lnTo>
                    <a:pt x="91" y="46"/>
                  </a:lnTo>
                  <a:lnTo>
                    <a:pt x="84" y="46"/>
                  </a:lnTo>
                  <a:lnTo>
                    <a:pt x="84" y="46"/>
                  </a:lnTo>
                  <a:lnTo>
                    <a:pt x="75" y="46"/>
                  </a:lnTo>
                  <a:lnTo>
                    <a:pt x="75"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2" name="chenying0907 1491"/>
          <p:cNvGrpSpPr/>
          <p:nvPr/>
        </p:nvGrpSpPr>
        <p:grpSpPr>
          <a:xfrm>
            <a:off x="5515854" y="872912"/>
            <a:ext cx="704778" cy="619254"/>
            <a:chOff x="6208713" y="1243013"/>
            <a:chExt cx="706438" cy="620713"/>
          </a:xfrm>
          <a:solidFill>
            <a:schemeClr val="accent6">
              <a:lumMod val="75000"/>
            </a:schemeClr>
          </a:solidFill>
        </p:grpSpPr>
        <p:sp>
          <p:nvSpPr>
            <p:cNvPr id="1810" name="chenying0907 804"/>
            <p:cNvSpPr>
              <a:spLocks/>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1" name="chenying0907 805"/>
            <p:cNvSpPr>
              <a:spLocks/>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2" name="chenying0907 806"/>
            <p:cNvSpPr>
              <a:spLocks/>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3" name="chenying0907 807"/>
            <p:cNvSpPr>
              <a:spLocks/>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4" name="chenying0907 809"/>
            <p:cNvSpPr>
              <a:spLocks/>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5" name="chenying0907 810"/>
            <p:cNvSpPr>
              <a:spLocks/>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6" name="chenying0907 811"/>
            <p:cNvSpPr>
              <a:spLocks/>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7" name="chenying0907 812"/>
            <p:cNvSpPr>
              <a:spLocks/>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8" name="chenying0907 813"/>
            <p:cNvSpPr>
              <a:spLocks/>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9" name="chenying0907 814"/>
            <p:cNvSpPr>
              <a:spLocks/>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0" name="chenying0907 815"/>
            <p:cNvSpPr>
              <a:spLocks/>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1" name="chenying0907 816"/>
            <p:cNvSpPr>
              <a:spLocks/>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2" name="chenying0907 817"/>
            <p:cNvSpPr>
              <a:spLocks/>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3" name="chenying0907 818"/>
            <p:cNvSpPr>
              <a:spLocks/>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4" name="chenying0907 821"/>
            <p:cNvSpPr>
              <a:spLocks/>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5" name="chenying0907 822"/>
            <p:cNvSpPr>
              <a:spLocks/>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6" name="chenying0907 823"/>
            <p:cNvSpPr>
              <a:spLocks/>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7" name="chenying0907 824"/>
            <p:cNvSpPr>
              <a:spLocks/>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8" name="chenying0907 825"/>
            <p:cNvSpPr>
              <a:spLocks/>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9" name="chenying0907 826"/>
            <p:cNvSpPr>
              <a:spLocks/>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0" name="chenying0907 827"/>
            <p:cNvSpPr>
              <a:spLocks/>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1" name="chenying0907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2" name="chenying0907 829"/>
            <p:cNvSpPr>
              <a:spLocks/>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3" name="chenying0907 830"/>
            <p:cNvSpPr>
              <a:spLocks/>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4" name="chenying0907 831"/>
            <p:cNvSpPr>
              <a:spLocks/>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3" name="chenying0907 1492"/>
          <p:cNvGrpSpPr/>
          <p:nvPr/>
        </p:nvGrpSpPr>
        <p:grpSpPr>
          <a:xfrm>
            <a:off x="1475656" y="771550"/>
            <a:ext cx="738037" cy="722199"/>
            <a:chOff x="2159000" y="1141413"/>
            <a:chExt cx="739775" cy="723900"/>
          </a:xfrm>
          <a:solidFill>
            <a:schemeClr val="accent6">
              <a:lumMod val="75000"/>
            </a:schemeClr>
          </a:solidFill>
        </p:grpSpPr>
        <p:sp>
          <p:nvSpPr>
            <p:cNvPr id="1777" name="chenying0907 832"/>
            <p:cNvSpPr>
              <a:spLocks/>
            </p:cNvSpPr>
            <p:nvPr/>
          </p:nvSpPr>
          <p:spPr bwMode="auto">
            <a:xfrm>
              <a:off x="2216150" y="1428750"/>
              <a:ext cx="14288" cy="63500"/>
            </a:xfrm>
            <a:custGeom>
              <a:avLst/>
              <a:gdLst/>
              <a:ahLst/>
              <a:cxnLst>
                <a:cxn ang="0">
                  <a:pos x="27" y="4"/>
                </a:cxn>
                <a:cxn ang="0">
                  <a:pos x="27" y="4"/>
                </a:cxn>
                <a:cxn ang="0">
                  <a:pos x="27" y="2"/>
                </a:cxn>
                <a:cxn ang="0">
                  <a:pos x="26" y="1"/>
                </a:cxn>
                <a:cxn ang="0">
                  <a:pos x="25" y="0"/>
                </a:cxn>
                <a:cxn ang="0">
                  <a:pos x="23" y="0"/>
                </a:cxn>
                <a:cxn ang="0">
                  <a:pos x="21" y="0"/>
                </a:cxn>
                <a:cxn ang="0">
                  <a:pos x="20" y="1"/>
                </a:cxn>
                <a:cxn ang="0">
                  <a:pos x="19" y="2"/>
                </a:cxn>
                <a:cxn ang="0">
                  <a:pos x="18" y="4"/>
                </a:cxn>
                <a:cxn ang="0">
                  <a:pos x="18" y="4"/>
                </a:cxn>
                <a:cxn ang="0">
                  <a:pos x="17" y="22"/>
                </a:cxn>
                <a:cxn ang="0">
                  <a:pos x="14" y="39"/>
                </a:cxn>
                <a:cxn ang="0">
                  <a:pos x="9" y="56"/>
                </a:cxn>
                <a:cxn ang="0">
                  <a:pos x="4" y="73"/>
                </a:cxn>
                <a:cxn ang="0">
                  <a:pos x="4" y="73"/>
                </a:cxn>
                <a:cxn ang="0">
                  <a:pos x="2" y="84"/>
                </a:cxn>
                <a:cxn ang="0">
                  <a:pos x="1" y="95"/>
                </a:cxn>
                <a:cxn ang="0">
                  <a:pos x="0" y="100"/>
                </a:cxn>
                <a:cxn ang="0">
                  <a:pos x="1" y="106"/>
                </a:cxn>
                <a:cxn ang="0">
                  <a:pos x="2" y="111"/>
                </a:cxn>
                <a:cxn ang="0">
                  <a:pos x="4" y="116"/>
                </a:cxn>
                <a:cxn ang="0">
                  <a:pos x="4" y="116"/>
                </a:cxn>
                <a:cxn ang="0">
                  <a:pos x="5" y="117"/>
                </a:cxn>
                <a:cxn ang="0">
                  <a:pos x="7" y="118"/>
                </a:cxn>
                <a:cxn ang="0">
                  <a:pos x="8" y="118"/>
                </a:cxn>
                <a:cxn ang="0">
                  <a:pos x="10" y="118"/>
                </a:cxn>
                <a:cxn ang="0">
                  <a:pos x="12" y="116"/>
                </a:cxn>
                <a:cxn ang="0">
                  <a:pos x="13" y="115"/>
                </a:cxn>
                <a:cxn ang="0">
                  <a:pos x="14" y="113"/>
                </a:cxn>
                <a:cxn ang="0">
                  <a:pos x="13" y="111"/>
                </a:cxn>
                <a:cxn ang="0">
                  <a:pos x="13" y="111"/>
                </a:cxn>
                <a:cxn ang="0">
                  <a:pos x="10" y="104"/>
                </a:cxn>
                <a:cxn ang="0">
                  <a:pos x="9" y="97"/>
                </a:cxn>
                <a:cxn ang="0">
                  <a:pos x="10" y="91"/>
                </a:cxn>
                <a:cxn ang="0">
                  <a:pos x="12" y="83"/>
                </a:cxn>
                <a:cxn ang="0">
                  <a:pos x="16" y="68"/>
                </a:cxn>
                <a:cxn ang="0">
                  <a:pos x="20" y="56"/>
                </a:cxn>
                <a:cxn ang="0">
                  <a:pos x="20" y="56"/>
                </a:cxn>
                <a:cxn ang="0">
                  <a:pos x="23" y="44"/>
                </a:cxn>
                <a:cxn ang="0">
                  <a:pos x="26" y="30"/>
                </a:cxn>
                <a:cxn ang="0">
                  <a:pos x="27" y="4"/>
                </a:cxn>
                <a:cxn ang="0">
                  <a:pos x="27" y="4"/>
                </a:cxn>
              </a:cxnLst>
              <a:rect l="0" t="0" r="r" b="b"/>
              <a:pathLst>
                <a:path w="27" h="118">
                  <a:moveTo>
                    <a:pt x="27" y="4"/>
                  </a:moveTo>
                  <a:lnTo>
                    <a:pt x="27" y="4"/>
                  </a:lnTo>
                  <a:lnTo>
                    <a:pt x="27" y="2"/>
                  </a:lnTo>
                  <a:lnTo>
                    <a:pt x="26" y="1"/>
                  </a:lnTo>
                  <a:lnTo>
                    <a:pt x="25" y="0"/>
                  </a:lnTo>
                  <a:lnTo>
                    <a:pt x="23" y="0"/>
                  </a:lnTo>
                  <a:lnTo>
                    <a:pt x="21" y="0"/>
                  </a:lnTo>
                  <a:lnTo>
                    <a:pt x="20" y="1"/>
                  </a:lnTo>
                  <a:lnTo>
                    <a:pt x="19" y="2"/>
                  </a:lnTo>
                  <a:lnTo>
                    <a:pt x="18" y="4"/>
                  </a:lnTo>
                  <a:lnTo>
                    <a:pt x="18" y="4"/>
                  </a:lnTo>
                  <a:lnTo>
                    <a:pt x="17" y="22"/>
                  </a:lnTo>
                  <a:lnTo>
                    <a:pt x="14" y="39"/>
                  </a:lnTo>
                  <a:lnTo>
                    <a:pt x="9" y="56"/>
                  </a:lnTo>
                  <a:lnTo>
                    <a:pt x="4" y="73"/>
                  </a:lnTo>
                  <a:lnTo>
                    <a:pt x="4" y="73"/>
                  </a:lnTo>
                  <a:lnTo>
                    <a:pt x="2" y="84"/>
                  </a:lnTo>
                  <a:lnTo>
                    <a:pt x="1" y="95"/>
                  </a:lnTo>
                  <a:lnTo>
                    <a:pt x="0" y="100"/>
                  </a:lnTo>
                  <a:lnTo>
                    <a:pt x="1" y="106"/>
                  </a:lnTo>
                  <a:lnTo>
                    <a:pt x="2" y="111"/>
                  </a:lnTo>
                  <a:lnTo>
                    <a:pt x="4" y="116"/>
                  </a:lnTo>
                  <a:lnTo>
                    <a:pt x="4" y="116"/>
                  </a:lnTo>
                  <a:lnTo>
                    <a:pt x="5" y="117"/>
                  </a:lnTo>
                  <a:lnTo>
                    <a:pt x="7" y="118"/>
                  </a:lnTo>
                  <a:lnTo>
                    <a:pt x="8" y="118"/>
                  </a:lnTo>
                  <a:lnTo>
                    <a:pt x="10" y="118"/>
                  </a:lnTo>
                  <a:lnTo>
                    <a:pt x="12" y="116"/>
                  </a:lnTo>
                  <a:lnTo>
                    <a:pt x="13" y="115"/>
                  </a:lnTo>
                  <a:lnTo>
                    <a:pt x="14" y="113"/>
                  </a:lnTo>
                  <a:lnTo>
                    <a:pt x="13" y="111"/>
                  </a:lnTo>
                  <a:lnTo>
                    <a:pt x="13" y="111"/>
                  </a:lnTo>
                  <a:lnTo>
                    <a:pt x="10" y="104"/>
                  </a:lnTo>
                  <a:lnTo>
                    <a:pt x="9" y="97"/>
                  </a:lnTo>
                  <a:lnTo>
                    <a:pt x="10" y="91"/>
                  </a:lnTo>
                  <a:lnTo>
                    <a:pt x="12" y="83"/>
                  </a:lnTo>
                  <a:lnTo>
                    <a:pt x="16" y="68"/>
                  </a:lnTo>
                  <a:lnTo>
                    <a:pt x="20" y="56"/>
                  </a:lnTo>
                  <a:lnTo>
                    <a:pt x="20" y="56"/>
                  </a:lnTo>
                  <a:lnTo>
                    <a:pt x="23" y="44"/>
                  </a:lnTo>
                  <a:lnTo>
                    <a:pt x="26" y="30"/>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8" name="chenying0907 833"/>
            <p:cNvSpPr>
              <a:spLocks/>
            </p:cNvSpPr>
            <p:nvPr/>
          </p:nvSpPr>
          <p:spPr bwMode="auto">
            <a:xfrm>
              <a:off x="2251075" y="1462088"/>
              <a:ext cx="9525" cy="53975"/>
            </a:xfrm>
            <a:custGeom>
              <a:avLst/>
              <a:gdLst/>
              <a:ahLst/>
              <a:cxnLst>
                <a:cxn ang="0">
                  <a:pos x="20" y="5"/>
                </a:cxn>
                <a:cxn ang="0">
                  <a:pos x="20" y="5"/>
                </a:cxn>
                <a:cxn ang="0">
                  <a:pos x="19" y="3"/>
                </a:cxn>
                <a:cxn ang="0">
                  <a:pos x="18" y="1"/>
                </a:cxn>
                <a:cxn ang="0">
                  <a:pos x="17" y="1"/>
                </a:cxn>
                <a:cxn ang="0">
                  <a:pos x="15" y="0"/>
                </a:cxn>
                <a:cxn ang="0">
                  <a:pos x="13" y="1"/>
                </a:cxn>
                <a:cxn ang="0">
                  <a:pos x="12" y="1"/>
                </a:cxn>
                <a:cxn ang="0">
                  <a:pos x="11" y="3"/>
                </a:cxn>
                <a:cxn ang="0">
                  <a:pos x="10" y="5"/>
                </a:cxn>
                <a:cxn ang="0">
                  <a:pos x="10" y="55"/>
                </a:cxn>
                <a:cxn ang="0">
                  <a:pos x="10" y="55"/>
                </a:cxn>
                <a:cxn ang="0">
                  <a:pos x="10" y="61"/>
                </a:cxn>
                <a:cxn ang="0">
                  <a:pos x="8" y="66"/>
                </a:cxn>
                <a:cxn ang="0">
                  <a:pos x="5" y="78"/>
                </a:cxn>
                <a:cxn ang="0">
                  <a:pos x="2" y="88"/>
                </a:cxn>
                <a:cxn ang="0">
                  <a:pos x="0" y="100"/>
                </a:cxn>
                <a:cxn ang="0">
                  <a:pos x="0" y="100"/>
                </a:cxn>
                <a:cxn ang="0">
                  <a:pos x="0" y="101"/>
                </a:cxn>
                <a:cxn ang="0">
                  <a:pos x="1" y="103"/>
                </a:cxn>
                <a:cxn ang="0">
                  <a:pos x="3" y="104"/>
                </a:cxn>
                <a:cxn ang="0">
                  <a:pos x="4" y="104"/>
                </a:cxn>
                <a:cxn ang="0">
                  <a:pos x="8" y="103"/>
                </a:cxn>
                <a:cxn ang="0">
                  <a:pos x="10" y="101"/>
                </a:cxn>
                <a:cxn ang="0">
                  <a:pos x="10" y="100"/>
                </a:cxn>
                <a:cxn ang="0">
                  <a:pos x="10" y="100"/>
                </a:cxn>
                <a:cxn ang="0">
                  <a:pos x="12" y="90"/>
                </a:cxn>
                <a:cxn ang="0">
                  <a:pos x="15" y="81"/>
                </a:cxn>
                <a:cxn ang="0">
                  <a:pos x="18" y="71"/>
                </a:cxn>
                <a:cxn ang="0">
                  <a:pos x="20" y="62"/>
                </a:cxn>
                <a:cxn ang="0">
                  <a:pos x="20" y="62"/>
                </a:cxn>
                <a:cxn ang="0">
                  <a:pos x="20" y="48"/>
                </a:cxn>
                <a:cxn ang="0">
                  <a:pos x="20" y="33"/>
                </a:cxn>
                <a:cxn ang="0">
                  <a:pos x="20" y="5"/>
                </a:cxn>
                <a:cxn ang="0">
                  <a:pos x="20" y="5"/>
                </a:cxn>
              </a:cxnLst>
              <a:rect l="0" t="0" r="r" b="b"/>
              <a:pathLst>
                <a:path w="20" h="104">
                  <a:moveTo>
                    <a:pt x="20" y="5"/>
                  </a:moveTo>
                  <a:lnTo>
                    <a:pt x="20" y="5"/>
                  </a:lnTo>
                  <a:lnTo>
                    <a:pt x="19" y="3"/>
                  </a:lnTo>
                  <a:lnTo>
                    <a:pt x="18" y="1"/>
                  </a:lnTo>
                  <a:lnTo>
                    <a:pt x="17" y="1"/>
                  </a:lnTo>
                  <a:lnTo>
                    <a:pt x="15" y="0"/>
                  </a:lnTo>
                  <a:lnTo>
                    <a:pt x="13" y="1"/>
                  </a:lnTo>
                  <a:lnTo>
                    <a:pt x="12" y="1"/>
                  </a:lnTo>
                  <a:lnTo>
                    <a:pt x="11" y="3"/>
                  </a:lnTo>
                  <a:lnTo>
                    <a:pt x="10" y="5"/>
                  </a:lnTo>
                  <a:lnTo>
                    <a:pt x="10" y="55"/>
                  </a:lnTo>
                  <a:lnTo>
                    <a:pt x="10" y="55"/>
                  </a:lnTo>
                  <a:lnTo>
                    <a:pt x="10" y="61"/>
                  </a:lnTo>
                  <a:lnTo>
                    <a:pt x="8" y="66"/>
                  </a:lnTo>
                  <a:lnTo>
                    <a:pt x="5" y="78"/>
                  </a:lnTo>
                  <a:lnTo>
                    <a:pt x="2" y="88"/>
                  </a:lnTo>
                  <a:lnTo>
                    <a:pt x="0" y="100"/>
                  </a:lnTo>
                  <a:lnTo>
                    <a:pt x="0" y="100"/>
                  </a:lnTo>
                  <a:lnTo>
                    <a:pt x="0" y="101"/>
                  </a:lnTo>
                  <a:lnTo>
                    <a:pt x="1" y="103"/>
                  </a:lnTo>
                  <a:lnTo>
                    <a:pt x="3" y="104"/>
                  </a:lnTo>
                  <a:lnTo>
                    <a:pt x="4" y="104"/>
                  </a:lnTo>
                  <a:lnTo>
                    <a:pt x="8" y="103"/>
                  </a:lnTo>
                  <a:lnTo>
                    <a:pt x="10" y="101"/>
                  </a:lnTo>
                  <a:lnTo>
                    <a:pt x="10" y="100"/>
                  </a:lnTo>
                  <a:lnTo>
                    <a:pt x="10" y="100"/>
                  </a:lnTo>
                  <a:lnTo>
                    <a:pt x="12" y="90"/>
                  </a:lnTo>
                  <a:lnTo>
                    <a:pt x="15" y="81"/>
                  </a:lnTo>
                  <a:lnTo>
                    <a:pt x="18" y="71"/>
                  </a:lnTo>
                  <a:lnTo>
                    <a:pt x="20" y="62"/>
                  </a:lnTo>
                  <a:lnTo>
                    <a:pt x="20" y="62"/>
                  </a:lnTo>
                  <a:lnTo>
                    <a:pt x="20" y="48"/>
                  </a:lnTo>
                  <a:lnTo>
                    <a:pt x="20" y="33"/>
                  </a:lnTo>
                  <a:lnTo>
                    <a:pt x="20" y="5"/>
                  </a:lnTo>
                  <a:lnTo>
                    <a:pt x="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9" name="chenying0907 834"/>
            <p:cNvSpPr>
              <a:spLocks/>
            </p:cNvSpPr>
            <p:nvPr/>
          </p:nvSpPr>
          <p:spPr bwMode="auto">
            <a:xfrm>
              <a:off x="2278063" y="1493838"/>
              <a:ext cx="9525" cy="58738"/>
            </a:xfrm>
            <a:custGeom>
              <a:avLst/>
              <a:gdLst/>
              <a:ahLst/>
              <a:cxnLst>
                <a:cxn ang="0">
                  <a:pos x="9" y="4"/>
                </a:cxn>
                <a:cxn ang="0">
                  <a:pos x="9" y="4"/>
                </a:cxn>
                <a:cxn ang="0">
                  <a:pos x="7" y="30"/>
                </a:cxn>
                <a:cxn ang="0">
                  <a:pos x="4" y="55"/>
                </a:cxn>
                <a:cxn ang="0">
                  <a:pos x="1" y="80"/>
                </a:cxn>
                <a:cxn ang="0">
                  <a:pos x="0" y="104"/>
                </a:cxn>
                <a:cxn ang="0">
                  <a:pos x="0" y="104"/>
                </a:cxn>
                <a:cxn ang="0">
                  <a:pos x="0" y="106"/>
                </a:cxn>
                <a:cxn ang="0">
                  <a:pos x="1" y="107"/>
                </a:cxn>
                <a:cxn ang="0">
                  <a:pos x="3" y="109"/>
                </a:cxn>
                <a:cxn ang="0">
                  <a:pos x="4" y="109"/>
                </a:cxn>
                <a:cxn ang="0">
                  <a:pos x="6" y="109"/>
                </a:cxn>
                <a:cxn ang="0">
                  <a:pos x="7" y="107"/>
                </a:cxn>
                <a:cxn ang="0">
                  <a:pos x="8" y="106"/>
                </a:cxn>
                <a:cxn ang="0">
                  <a:pos x="9" y="104"/>
                </a:cxn>
                <a:cxn ang="0">
                  <a:pos x="9" y="104"/>
                </a:cxn>
                <a:cxn ang="0">
                  <a:pos x="10" y="80"/>
                </a:cxn>
                <a:cxn ang="0">
                  <a:pos x="13" y="55"/>
                </a:cxn>
                <a:cxn ang="0">
                  <a:pos x="16" y="30"/>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109">
                  <a:moveTo>
                    <a:pt x="9" y="4"/>
                  </a:moveTo>
                  <a:lnTo>
                    <a:pt x="9" y="4"/>
                  </a:lnTo>
                  <a:lnTo>
                    <a:pt x="7" y="30"/>
                  </a:lnTo>
                  <a:lnTo>
                    <a:pt x="4" y="55"/>
                  </a:lnTo>
                  <a:lnTo>
                    <a:pt x="1" y="80"/>
                  </a:lnTo>
                  <a:lnTo>
                    <a:pt x="0" y="104"/>
                  </a:lnTo>
                  <a:lnTo>
                    <a:pt x="0" y="104"/>
                  </a:lnTo>
                  <a:lnTo>
                    <a:pt x="0" y="106"/>
                  </a:lnTo>
                  <a:lnTo>
                    <a:pt x="1" y="107"/>
                  </a:lnTo>
                  <a:lnTo>
                    <a:pt x="3" y="109"/>
                  </a:lnTo>
                  <a:lnTo>
                    <a:pt x="4" y="109"/>
                  </a:lnTo>
                  <a:lnTo>
                    <a:pt x="6" y="109"/>
                  </a:lnTo>
                  <a:lnTo>
                    <a:pt x="7" y="107"/>
                  </a:lnTo>
                  <a:lnTo>
                    <a:pt x="8" y="106"/>
                  </a:lnTo>
                  <a:lnTo>
                    <a:pt x="9" y="104"/>
                  </a:lnTo>
                  <a:lnTo>
                    <a:pt x="9" y="104"/>
                  </a:lnTo>
                  <a:lnTo>
                    <a:pt x="10" y="80"/>
                  </a:lnTo>
                  <a:lnTo>
                    <a:pt x="13" y="55"/>
                  </a:lnTo>
                  <a:lnTo>
                    <a:pt x="16" y="30"/>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0" name="chenying0907 835"/>
            <p:cNvSpPr>
              <a:spLocks/>
            </p:cNvSpPr>
            <p:nvPr/>
          </p:nvSpPr>
          <p:spPr bwMode="auto">
            <a:xfrm>
              <a:off x="2308225" y="1528763"/>
              <a:ext cx="12700" cy="55563"/>
            </a:xfrm>
            <a:custGeom>
              <a:avLst/>
              <a:gdLst/>
              <a:ahLst/>
              <a:cxnLst>
                <a:cxn ang="0">
                  <a:pos x="14" y="5"/>
                </a:cxn>
                <a:cxn ang="0">
                  <a:pos x="14" y="5"/>
                </a:cxn>
                <a:cxn ang="0">
                  <a:pos x="13" y="17"/>
                </a:cxn>
                <a:cxn ang="0">
                  <a:pos x="12" y="29"/>
                </a:cxn>
                <a:cxn ang="0">
                  <a:pos x="8" y="52"/>
                </a:cxn>
                <a:cxn ang="0">
                  <a:pos x="4" y="76"/>
                </a:cxn>
                <a:cxn ang="0">
                  <a:pos x="0" y="98"/>
                </a:cxn>
                <a:cxn ang="0">
                  <a:pos x="0" y="98"/>
                </a:cxn>
                <a:cxn ang="0">
                  <a:pos x="0" y="100"/>
                </a:cxn>
                <a:cxn ang="0">
                  <a:pos x="1" y="102"/>
                </a:cxn>
                <a:cxn ang="0">
                  <a:pos x="4" y="105"/>
                </a:cxn>
                <a:cxn ang="0">
                  <a:pos x="5" y="105"/>
                </a:cxn>
                <a:cxn ang="0">
                  <a:pos x="7" y="105"/>
                </a:cxn>
                <a:cxn ang="0">
                  <a:pos x="8" y="102"/>
                </a:cxn>
                <a:cxn ang="0">
                  <a:pos x="9" y="101"/>
                </a:cxn>
                <a:cxn ang="0">
                  <a:pos x="9" y="101"/>
                </a:cxn>
                <a:cxn ang="0">
                  <a:pos x="13" y="77"/>
                </a:cxn>
                <a:cxn ang="0">
                  <a:pos x="17" y="53"/>
                </a:cxn>
                <a:cxn ang="0">
                  <a:pos x="21" y="29"/>
                </a:cxn>
                <a:cxn ang="0">
                  <a:pos x="22" y="17"/>
                </a:cxn>
                <a:cxn ang="0">
                  <a:pos x="23" y="5"/>
                </a:cxn>
                <a:cxn ang="0">
                  <a:pos x="23" y="5"/>
                </a:cxn>
                <a:cxn ang="0">
                  <a:pos x="22" y="3"/>
                </a:cxn>
                <a:cxn ang="0">
                  <a:pos x="21" y="1"/>
                </a:cxn>
                <a:cxn ang="0">
                  <a:pos x="20" y="0"/>
                </a:cxn>
                <a:cxn ang="0">
                  <a:pos x="18" y="0"/>
                </a:cxn>
                <a:cxn ang="0">
                  <a:pos x="17" y="0"/>
                </a:cxn>
                <a:cxn ang="0">
                  <a:pos x="15" y="1"/>
                </a:cxn>
                <a:cxn ang="0">
                  <a:pos x="14" y="3"/>
                </a:cxn>
                <a:cxn ang="0">
                  <a:pos x="14" y="5"/>
                </a:cxn>
                <a:cxn ang="0">
                  <a:pos x="14" y="5"/>
                </a:cxn>
              </a:cxnLst>
              <a:rect l="0" t="0" r="r" b="b"/>
              <a:pathLst>
                <a:path w="23" h="105">
                  <a:moveTo>
                    <a:pt x="14" y="5"/>
                  </a:moveTo>
                  <a:lnTo>
                    <a:pt x="14" y="5"/>
                  </a:lnTo>
                  <a:lnTo>
                    <a:pt x="13" y="17"/>
                  </a:lnTo>
                  <a:lnTo>
                    <a:pt x="12" y="29"/>
                  </a:lnTo>
                  <a:lnTo>
                    <a:pt x="8" y="52"/>
                  </a:lnTo>
                  <a:lnTo>
                    <a:pt x="4" y="76"/>
                  </a:lnTo>
                  <a:lnTo>
                    <a:pt x="0" y="98"/>
                  </a:lnTo>
                  <a:lnTo>
                    <a:pt x="0" y="98"/>
                  </a:lnTo>
                  <a:lnTo>
                    <a:pt x="0" y="100"/>
                  </a:lnTo>
                  <a:lnTo>
                    <a:pt x="1" y="102"/>
                  </a:lnTo>
                  <a:lnTo>
                    <a:pt x="4" y="105"/>
                  </a:lnTo>
                  <a:lnTo>
                    <a:pt x="5" y="105"/>
                  </a:lnTo>
                  <a:lnTo>
                    <a:pt x="7" y="105"/>
                  </a:lnTo>
                  <a:lnTo>
                    <a:pt x="8" y="102"/>
                  </a:lnTo>
                  <a:lnTo>
                    <a:pt x="9" y="101"/>
                  </a:lnTo>
                  <a:lnTo>
                    <a:pt x="9" y="101"/>
                  </a:lnTo>
                  <a:lnTo>
                    <a:pt x="13" y="77"/>
                  </a:lnTo>
                  <a:lnTo>
                    <a:pt x="17" y="53"/>
                  </a:lnTo>
                  <a:lnTo>
                    <a:pt x="21" y="29"/>
                  </a:lnTo>
                  <a:lnTo>
                    <a:pt x="22" y="17"/>
                  </a:lnTo>
                  <a:lnTo>
                    <a:pt x="23" y="5"/>
                  </a:lnTo>
                  <a:lnTo>
                    <a:pt x="23" y="5"/>
                  </a:lnTo>
                  <a:lnTo>
                    <a:pt x="22" y="3"/>
                  </a:lnTo>
                  <a:lnTo>
                    <a:pt x="21" y="1"/>
                  </a:lnTo>
                  <a:lnTo>
                    <a:pt x="20" y="0"/>
                  </a:lnTo>
                  <a:lnTo>
                    <a:pt x="18" y="0"/>
                  </a:lnTo>
                  <a:lnTo>
                    <a:pt x="17" y="0"/>
                  </a:lnTo>
                  <a:lnTo>
                    <a:pt x="15" y="1"/>
                  </a:lnTo>
                  <a:lnTo>
                    <a:pt x="14" y="3"/>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1" name="chenying0907 836"/>
            <p:cNvSpPr>
              <a:spLocks/>
            </p:cNvSpPr>
            <p:nvPr/>
          </p:nvSpPr>
          <p:spPr bwMode="auto">
            <a:xfrm>
              <a:off x="2328863" y="1558925"/>
              <a:ext cx="14288" cy="52388"/>
            </a:xfrm>
            <a:custGeom>
              <a:avLst/>
              <a:gdLst/>
              <a:ahLst/>
              <a:cxnLst>
                <a:cxn ang="0">
                  <a:pos x="19" y="5"/>
                </a:cxn>
                <a:cxn ang="0">
                  <a:pos x="19" y="5"/>
                </a:cxn>
                <a:cxn ang="0">
                  <a:pos x="17" y="17"/>
                </a:cxn>
                <a:cxn ang="0">
                  <a:pos x="15" y="28"/>
                </a:cxn>
                <a:cxn ang="0">
                  <a:pos x="10" y="50"/>
                </a:cxn>
                <a:cxn ang="0">
                  <a:pos x="5" y="71"/>
                </a:cxn>
                <a:cxn ang="0">
                  <a:pos x="0" y="94"/>
                </a:cxn>
                <a:cxn ang="0">
                  <a:pos x="0" y="94"/>
                </a:cxn>
                <a:cxn ang="0">
                  <a:pos x="0" y="96"/>
                </a:cxn>
                <a:cxn ang="0">
                  <a:pos x="0" y="97"/>
                </a:cxn>
                <a:cxn ang="0">
                  <a:pos x="3" y="99"/>
                </a:cxn>
                <a:cxn ang="0">
                  <a:pos x="5" y="99"/>
                </a:cxn>
                <a:cxn ang="0">
                  <a:pos x="7" y="99"/>
                </a:cxn>
                <a:cxn ang="0">
                  <a:pos x="8" y="98"/>
                </a:cxn>
                <a:cxn ang="0">
                  <a:pos x="8" y="96"/>
                </a:cxn>
                <a:cxn ang="0">
                  <a:pos x="8" y="96"/>
                </a:cxn>
                <a:cxn ang="0">
                  <a:pos x="14" y="73"/>
                </a:cxn>
                <a:cxn ang="0">
                  <a:pos x="20" y="51"/>
                </a:cxn>
                <a:cxn ang="0">
                  <a:pos x="26" y="28"/>
                </a:cxn>
                <a:cxn ang="0">
                  <a:pos x="27" y="17"/>
                </a:cxn>
                <a:cxn ang="0">
                  <a:pos x="28" y="5"/>
                </a:cxn>
                <a:cxn ang="0">
                  <a:pos x="28" y="5"/>
                </a:cxn>
                <a:cxn ang="0">
                  <a:pos x="28" y="3"/>
                </a:cxn>
                <a:cxn ang="0">
                  <a:pos x="27" y="1"/>
                </a:cxn>
                <a:cxn ang="0">
                  <a:pos x="25" y="1"/>
                </a:cxn>
                <a:cxn ang="0">
                  <a:pos x="24" y="0"/>
                </a:cxn>
                <a:cxn ang="0">
                  <a:pos x="22" y="1"/>
                </a:cxn>
                <a:cxn ang="0">
                  <a:pos x="20" y="1"/>
                </a:cxn>
                <a:cxn ang="0">
                  <a:pos x="19" y="3"/>
                </a:cxn>
                <a:cxn ang="0">
                  <a:pos x="19" y="5"/>
                </a:cxn>
                <a:cxn ang="0">
                  <a:pos x="19" y="5"/>
                </a:cxn>
              </a:cxnLst>
              <a:rect l="0" t="0" r="r" b="b"/>
              <a:pathLst>
                <a:path w="28" h="99">
                  <a:moveTo>
                    <a:pt x="19" y="5"/>
                  </a:moveTo>
                  <a:lnTo>
                    <a:pt x="19" y="5"/>
                  </a:lnTo>
                  <a:lnTo>
                    <a:pt x="17" y="17"/>
                  </a:lnTo>
                  <a:lnTo>
                    <a:pt x="15" y="28"/>
                  </a:lnTo>
                  <a:lnTo>
                    <a:pt x="10" y="50"/>
                  </a:lnTo>
                  <a:lnTo>
                    <a:pt x="5" y="71"/>
                  </a:lnTo>
                  <a:lnTo>
                    <a:pt x="0" y="94"/>
                  </a:lnTo>
                  <a:lnTo>
                    <a:pt x="0" y="94"/>
                  </a:lnTo>
                  <a:lnTo>
                    <a:pt x="0" y="96"/>
                  </a:lnTo>
                  <a:lnTo>
                    <a:pt x="0" y="97"/>
                  </a:lnTo>
                  <a:lnTo>
                    <a:pt x="3" y="99"/>
                  </a:lnTo>
                  <a:lnTo>
                    <a:pt x="5" y="99"/>
                  </a:lnTo>
                  <a:lnTo>
                    <a:pt x="7" y="99"/>
                  </a:lnTo>
                  <a:lnTo>
                    <a:pt x="8" y="98"/>
                  </a:lnTo>
                  <a:lnTo>
                    <a:pt x="8" y="96"/>
                  </a:lnTo>
                  <a:lnTo>
                    <a:pt x="8" y="96"/>
                  </a:lnTo>
                  <a:lnTo>
                    <a:pt x="14" y="73"/>
                  </a:lnTo>
                  <a:lnTo>
                    <a:pt x="20" y="51"/>
                  </a:lnTo>
                  <a:lnTo>
                    <a:pt x="26" y="28"/>
                  </a:lnTo>
                  <a:lnTo>
                    <a:pt x="27" y="17"/>
                  </a:lnTo>
                  <a:lnTo>
                    <a:pt x="28" y="5"/>
                  </a:lnTo>
                  <a:lnTo>
                    <a:pt x="28" y="5"/>
                  </a:lnTo>
                  <a:lnTo>
                    <a:pt x="28" y="3"/>
                  </a:lnTo>
                  <a:lnTo>
                    <a:pt x="27" y="1"/>
                  </a:lnTo>
                  <a:lnTo>
                    <a:pt x="25" y="1"/>
                  </a:lnTo>
                  <a:lnTo>
                    <a:pt x="24" y="0"/>
                  </a:lnTo>
                  <a:lnTo>
                    <a:pt x="22" y="1"/>
                  </a:lnTo>
                  <a:lnTo>
                    <a:pt x="20" y="1"/>
                  </a:lnTo>
                  <a:lnTo>
                    <a:pt x="19" y="3"/>
                  </a:lnTo>
                  <a:lnTo>
                    <a:pt x="19" y="5"/>
                  </a:lnTo>
                  <a:lnTo>
                    <a:pt x="1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2" name="chenying0907 837"/>
            <p:cNvSpPr>
              <a:spLocks/>
            </p:cNvSpPr>
            <p:nvPr/>
          </p:nvSpPr>
          <p:spPr bwMode="auto">
            <a:xfrm>
              <a:off x="2359025" y="1576388"/>
              <a:ext cx="22225" cy="63500"/>
            </a:xfrm>
            <a:custGeom>
              <a:avLst/>
              <a:gdLst/>
              <a:ahLst/>
              <a:cxnLst>
                <a:cxn ang="0">
                  <a:pos x="34" y="3"/>
                </a:cxn>
                <a:cxn ang="0">
                  <a:pos x="34" y="3"/>
                </a:cxn>
                <a:cxn ang="0">
                  <a:pos x="31" y="10"/>
                </a:cxn>
                <a:cxn ang="0">
                  <a:pos x="28" y="18"/>
                </a:cxn>
                <a:cxn ang="0">
                  <a:pos x="23" y="33"/>
                </a:cxn>
                <a:cxn ang="0">
                  <a:pos x="20" y="49"/>
                </a:cxn>
                <a:cxn ang="0">
                  <a:pos x="16" y="65"/>
                </a:cxn>
                <a:cxn ang="0">
                  <a:pos x="16" y="65"/>
                </a:cxn>
                <a:cxn ang="0">
                  <a:pos x="9" y="89"/>
                </a:cxn>
                <a:cxn ang="0">
                  <a:pos x="1" y="113"/>
                </a:cxn>
                <a:cxn ang="0">
                  <a:pos x="1" y="113"/>
                </a:cxn>
                <a:cxn ang="0">
                  <a:pos x="0" y="115"/>
                </a:cxn>
                <a:cxn ang="0">
                  <a:pos x="1" y="117"/>
                </a:cxn>
                <a:cxn ang="0">
                  <a:pos x="2" y="118"/>
                </a:cxn>
                <a:cxn ang="0">
                  <a:pos x="4" y="119"/>
                </a:cxn>
                <a:cxn ang="0">
                  <a:pos x="7" y="118"/>
                </a:cxn>
                <a:cxn ang="0">
                  <a:pos x="9" y="117"/>
                </a:cxn>
                <a:cxn ang="0">
                  <a:pos x="10" y="116"/>
                </a:cxn>
                <a:cxn ang="0">
                  <a:pos x="10" y="116"/>
                </a:cxn>
                <a:cxn ang="0">
                  <a:pos x="23" y="75"/>
                </a:cxn>
                <a:cxn ang="0">
                  <a:pos x="23" y="75"/>
                </a:cxn>
                <a:cxn ang="0">
                  <a:pos x="28" y="58"/>
                </a:cxn>
                <a:cxn ang="0">
                  <a:pos x="31" y="40"/>
                </a:cxn>
                <a:cxn ang="0">
                  <a:pos x="36" y="24"/>
                </a:cxn>
                <a:cxn ang="0">
                  <a:pos x="39" y="16"/>
                </a:cxn>
                <a:cxn ang="0">
                  <a:pos x="42" y="7"/>
                </a:cxn>
                <a:cxn ang="0">
                  <a:pos x="42" y="7"/>
                </a:cxn>
                <a:cxn ang="0">
                  <a:pos x="43" y="5"/>
                </a:cxn>
                <a:cxn ang="0">
                  <a:pos x="43" y="4"/>
                </a:cxn>
                <a:cxn ang="0">
                  <a:pos x="42" y="2"/>
                </a:cxn>
                <a:cxn ang="0">
                  <a:pos x="40" y="1"/>
                </a:cxn>
                <a:cxn ang="0">
                  <a:pos x="39" y="0"/>
                </a:cxn>
                <a:cxn ang="0">
                  <a:pos x="37" y="0"/>
                </a:cxn>
                <a:cxn ang="0">
                  <a:pos x="36" y="1"/>
                </a:cxn>
                <a:cxn ang="0">
                  <a:pos x="34" y="3"/>
                </a:cxn>
                <a:cxn ang="0">
                  <a:pos x="34" y="3"/>
                </a:cxn>
              </a:cxnLst>
              <a:rect l="0" t="0" r="r" b="b"/>
              <a:pathLst>
                <a:path w="43" h="119">
                  <a:moveTo>
                    <a:pt x="34" y="3"/>
                  </a:moveTo>
                  <a:lnTo>
                    <a:pt x="34" y="3"/>
                  </a:lnTo>
                  <a:lnTo>
                    <a:pt x="31" y="10"/>
                  </a:lnTo>
                  <a:lnTo>
                    <a:pt x="28" y="18"/>
                  </a:lnTo>
                  <a:lnTo>
                    <a:pt x="23" y="33"/>
                  </a:lnTo>
                  <a:lnTo>
                    <a:pt x="20" y="49"/>
                  </a:lnTo>
                  <a:lnTo>
                    <a:pt x="16" y="65"/>
                  </a:lnTo>
                  <a:lnTo>
                    <a:pt x="16" y="65"/>
                  </a:lnTo>
                  <a:lnTo>
                    <a:pt x="9" y="89"/>
                  </a:lnTo>
                  <a:lnTo>
                    <a:pt x="1" y="113"/>
                  </a:lnTo>
                  <a:lnTo>
                    <a:pt x="1" y="113"/>
                  </a:lnTo>
                  <a:lnTo>
                    <a:pt x="0" y="115"/>
                  </a:lnTo>
                  <a:lnTo>
                    <a:pt x="1" y="117"/>
                  </a:lnTo>
                  <a:lnTo>
                    <a:pt x="2" y="118"/>
                  </a:lnTo>
                  <a:lnTo>
                    <a:pt x="4" y="119"/>
                  </a:lnTo>
                  <a:lnTo>
                    <a:pt x="7" y="118"/>
                  </a:lnTo>
                  <a:lnTo>
                    <a:pt x="9" y="117"/>
                  </a:lnTo>
                  <a:lnTo>
                    <a:pt x="10" y="116"/>
                  </a:lnTo>
                  <a:lnTo>
                    <a:pt x="10" y="116"/>
                  </a:lnTo>
                  <a:lnTo>
                    <a:pt x="23" y="75"/>
                  </a:lnTo>
                  <a:lnTo>
                    <a:pt x="23" y="75"/>
                  </a:lnTo>
                  <a:lnTo>
                    <a:pt x="28" y="58"/>
                  </a:lnTo>
                  <a:lnTo>
                    <a:pt x="31" y="40"/>
                  </a:lnTo>
                  <a:lnTo>
                    <a:pt x="36" y="24"/>
                  </a:lnTo>
                  <a:lnTo>
                    <a:pt x="39" y="16"/>
                  </a:lnTo>
                  <a:lnTo>
                    <a:pt x="42" y="7"/>
                  </a:lnTo>
                  <a:lnTo>
                    <a:pt x="42" y="7"/>
                  </a:lnTo>
                  <a:lnTo>
                    <a:pt x="43" y="5"/>
                  </a:lnTo>
                  <a:lnTo>
                    <a:pt x="43" y="4"/>
                  </a:lnTo>
                  <a:lnTo>
                    <a:pt x="42" y="2"/>
                  </a:lnTo>
                  <a:lnTo>
                    <a:pt x="40" y="1"/>
                  </a:lnTo>
                  <a:lnTo>
                    <a:pt x="39" y="0"/>
                  </a:lnTo>
                  <a:lnTo>
                    <a:pt x="37" y="0"/>
                  </a:lnTo>
                  <a:lnTo>
                    <a:pt x="36" y="1"/>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3" name="chenying0907 838"/>
            <p:cNvSpPr>
              <a:spLocks/>
            </p:cNvSpPr>
            <p:nvPr/>
          </p:nvSpPr>
          <p:spPr bwMode="auto">
            <a:xfrm>
              <a:off x="2393950" y="1608138"/>
              <a:ext cx="22225" cy="61913"/>
            </a:xfrm>
            <a:custGeom>
              <a:avLst/>
              <a:gdLst/>
              <a:ahLst/>
              <a:cxnLst>
                <a:cxn ang="0">
                  <a:pos x="33" y="3"/>
                </a:cxn>
                <a:cxn ang="0">
                  <a:pos x="33" y="3"/>
                </a:cxn>
                <a:cxn ang="0">
                  <a:pos x="23" y="30"/>
                </a:cxn>
                <a:cxn ang="0">
                  <a:pos x="11" y="57"/>
                </a:cxn>
                <a:cxn ang="0">
                  <a:pos x="7" y="70"/>
                </a:cxn>
                <a:cxn ang="0">
                  <a:pos x="4" y="84"/>
                </a:cxn>
                <a:cxn ang="0">
                  <a:pos x="1" y="98"/>
                </a:cxn>
                <a:cxn ang="0">
                  <a:pos x="0" y="114"/>
                </a:cxn>
                <a:cxn ang="0">
                  <a:pos x="0" y="114"/>
                </a:cxn>
                <a:cxn ang="0">
                  <a:pos x="0" y="115"/>
                </a:cxn>
                <a:cxn ang="0">
                  <a:pos x="1" y="117"/>
                </a:cxn>
                <a:cxn ang="0">
                  <a:pos x="3" y="118"/>
                </a:cxn>
                <a:cxn ang="0">
                  <a:pos x="4" y="118"/>
                </a:cxn>
                <a:cxn ang="0">
                  <a:pos x="6" y="118"/>
                </a:cxn>
                <a:cxn ang="0">
                  <a:pos x="7" y="117"/>
                </a:cxn>
                <a:cxn ang="0">
                  <a:pos x="9" y="115"/>
                </a:cxn>
                <a:cxn ang="0">
                  <a:pos x="9" y="114"/>
                </a:cxn>
                <a:cxn ang="0">
                  <a:pos x="9" y="114"/>
                </a:cxn>
                <a:cxn ang="0">
                  <a:pos x="10" y="99"/>
                </a:cxn>
                <a:cxn ang="0">
                  <a:pos x="13" y="85"/>
                </a:cxn>
                <a:cxn ang="0">
                  <a:pos x="16" y="71"/>
                </a:cxn>
                <a:cxn ang="0">
                  <a:pos x="22" y="58"/>
                </a:cxn>
                <a:cxn ang="0">
                  <a:pos x="32" y="32"/>
                </a:cxn>
                <a:cxn ang="0">
                  <a:pos x="42" y="5"/>
                </a:cxn>
                <a:cxn ang="0">
                  <a:pos x="42" y="5"/>
                </a:cxn>
                <a:cxn ang="0">
                  <a:pos x="42" y="3"/>
                </a:cxn>
                <a:cxn ang="0">
                  <a:pos x="42" y="2"/>
                </a:cxn>
                <a:cxn ang="0">
                  <a:pos x="41" y="1"/>
                </a:cxn>
                <a:cxn ang="0">
                  <a:pos x="39" y="0"/>
                </a:cxn>
                <a:cxn ang="0">
                  <a:pos x="36" y="0"/>
                </a:cxn>
                <a:cxn ang="0">
                  <a:pos x="34" y="1"/>
                </a:cxn>
                <a:cxn ang="0">
                  <a:pos x="33" y="3"/>
                </a:cxn>
                <a:cxn ang="0">
                  <a:pos x="33" y="3"/>
                </a:cxn>
              </a:cxnLst>
              <a:rect l="0" t="0" r="r" b="b"/>
              <a:pathLst>
                <a:path w="42" h="118">
                  <a:moveTo>
                    <a:pt x="33" y="3"/>
                  </a:moveTo>
                  <a:lnTo>
                    <a:pt x="33" y="3"/>
                  </a:lnTo>
                  <a:lnTo>
                    <a:pt x="23" y="30"/>
                  </a:lnTo>
                  <a:lnTo>
                    <a:pt x="11" y="57"/>
                  </a:lnTo>
                  <a:lnTo>
                    <a:pt x="7" y="70"/>
                  </a:lnTo>
                  <a:lnTo>
                    <a:pt x="4" y="84"/>
                  </a:lnTo>
                  <a:lnTo>
                    <a:pt x="1" y="98"/>
                  </a:lnTo>
                  <a:lnTo>
                    <a:pt x="0" y="114"/>
                  </a:lnTo>
                  <a:lnTo>
                    <a:pt x="0" y="114"/>
                  </a:lnTo>
                  <a:lnTo>
                    <a:pt x="0" y="115"/>
                  </a:lnTo>
                  <a:lnTo>
                    <a:pt x="1" y="117"/>
                  </a:lnTo>
                  <a:lnTo>
                    <a:pt x="3" y="118"/>
                  </a:lnTo>
                  <a:lnTo>
                    <a:pt x="4" y="118"/>
                  </a:lnTo>
                  <a:lnTo>
                    <a:pt x="6" y="118"/>
                  </a:lnTo>
                  <a:lnTo>
                    <a:pt x="7" y="117"/>
                  </a:lnTo>
                  <a:lnTo>
                    <a:pt x="9" y="115"/>
                  </a:lnTo>
                  <a:lnTo>
                    <a:pt x="9" y="114"/>
                  </a:lnTo>
                  <a:lnTo>
                    <a:pt x="9" y="114"/>
                  </a:lnTo>
                  <a:lnTo>
                    <a:pt x="10" y="99"/>
                  </a:lnTo>
                  <a:lnTo>
                    <a:pt x="13" y="85"/>
                  </a:lnTo>
                  <a:lnTo>
                    <a:pt x="16" y="71"/>
                  </a:lnTo>
                  <a:lnTo>
                    <a:pt x="22" y="58"/>
                  </a:lnTo>
                  <a:lnTo>
                    <a:pt x="32" y="32"/>
                  </a:lnTo>
                  <a:lnTo>
                    <a:pt x="42" y="5"/>
                  </a:lnTo>
                  <a:lnTo>
                    <a:pt x="42" y="5"/>
                  </a:lnTo>
                  <a:lnTo>
                    <a:pt x="42" y="3"/>
                  </a:lnTo>
                  <a:lnTo>
                    <a:pt x="42" y="2"/>
                  </a:lnTo>
                  <a:lnTo>
                    <a:pt x="41" y="1"/>
                  </a:lnTo>
                  <a:lnTo>
                    <a:pt x="39" y="0"/>
                  </a:lnTo>
                  <a:lnTo>
                    <a:pt x="36" y="0"/>
                  </a:lnTo>
                  <a:lnTo>
                    <a:pt x="34" y="1"/>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4" name="chenying0907 839"/>
            <p:cNvSpPr>
              <a:spLocks/>
            </p:cNvSpPr>
            <p:nvPr/>
          </p:nvSpPr>
          <p:spPr bwMode="auto">
            <a:xfrm>
              <a:off x="2420938" y="1644650"/>
              <a:ext cx="20638" cy="58738"/>
            </a:xfrm>
            <a:custGeom>
              <a:avLst/>
              <a:gdLst/>
              <a:ahLst/>
              <a:cxnLst>
                <a:cxn ang="0">
                  <a:pos x="29" y="2"/>
                </a:cxn>
                <a:cxn ang="0">
                  <a:pos x="29" y="2"/>
                </a:cxn>
                <a:cxn ang="0">
                  <a:pos x="23" y="14"/>
                </a:cxn>
                <a:cxn ang="0">
                  <a:pos x="18" y="25"/>
                </a:cxn>
                <a:cxn ang="0">
                  <a:pos x="15" y="37"/>
                </a:cxn>
                <a:cxn ang="0">
                  <a:pos x="12" y="50"/>
                </a:cxn>
                <a:cxn ang="0">
                  <a:pos x="12" y="50"/>
                </a:cxn>
                <a:cxn ang="0">
                  <a:pos x="6" y="77"/>
                </a:cxn>
                <a:cxn ang="0">
                  <a:pos x="3" y="91"/>
                </a:cxn>
                <a:cxn ang="0">
                  <a:pos x="0" y="104"/>
                </a:cxn>
                <a:cxn ang="0">
                  <a:pos x="0" y="104"/>
                </a:cxn>
                <a:cxn ang="0">
                  <a:pos x="2" y="107"/>
                </a:cxn>
                <a:cxn ang="0">
                  <a:pos x="3" y="108"/>
                </a:cxn>
                <a:cxn ang="0">
                  <a:pos x="4" y="109"/>
                </a:cxn>
                <a:cxn ang="0">
                  <a:pos x="6" y="110"/>
                </a:cxn>
                <a:cxn ang="0">
                  <a:pos x="7" y="109"/>
                </a:cxn>
                <a:cxn ang="0">
                  <a:pos x="9" y="108"/>
                </a:cxn>
                <a:cxn ang="0">
                  <a:pos x="10" y="107"/>
                </a:cxn>
                <a:cxn ang="0">
                  <a:pos x="10" y="104"/>
                </a:cxn>
                <a:cxn ang="0">
                  <a:pos x="10" y="104"/>
                </a:cxn>
                <a:cxn ang="0">
                  <a:pos x="12" y="94"/>
                </a:cxn>
                <a:cxn ang="0">
                  <a:pos x="15" y="84"/>
                </a:cxn>
                <a:cxn ang="0">
                  <a:pos x="18" y="73"/>
                </a:cxn>
                <a:cxn ang="0">
                  <a:pos x="19" y="62"/>
                </a:cxn>
                <a:cxn ang="0">
                  <a:pos x="19" y="62"/>
                </a:cxn>
                <a:cxn ang="0">
                  <a:pos x="21" y="48"/>
                </a:cxn>
                <a:cxn ang="0">
                  <a:pos x="25" y="34"/>
                </a:cxn>
                <a:cxn ang="0">
                  <a:pos x="30" y="20"/>
                </a:cxn>
                <a:cxn ang="0">
                  <a:pos x="38" y="7"/>
                </a:cxn>
                <a:cxn ang="0">
                  <a:pos x="38" y="7"/>
                </a:cxn>
                <a:cxn ang="0">
                  <a:pos x="39" y="5"/>
                </a:cxn>
                <a:cxn ang="0">
                  <a:pos x="39" y="4"/>
                </a:cxn>
                <a:cxn ang="0">
                  <a:pos x="38" y="2"/>
                </a:cxn>
                <a:cxn ang="0">
                  <a:pos x="37" y="1"/>
                </a:cxn>
                <a:cxn ang="0">
                  <a:pos x="34" y="0"/>
                </a:cxn>
                <a:cxn ang="0">
                  <a:pos x="31" y="1"/>
                </a:cxn>
                <a:cxn ang="0">
                  <a:pos x="29" y="2"/>
                </a:cxn>
                <a:cxn ang="0">
                  <a:pos x="29" y="2"/>
                </a:cxn>
              </a:cxnLst>
              <a:rect l="0" t="0" r="r" b="b"/>
              <a:pathLst>
                <a:path w="39" h="110">
                  <a:moveTo>
                    <a:pt x="29" y="2"/>
                  </a:moveTo>
                  <a:lnTo>
                    <a:pt x="29" y="2"/>
                  </a:lnTo>
                  <a:lnTo>
                    <a:pt x="23" y="14"/>
                  </a:lnTo>
                  <a:lnTo>
                    <a:pt x="18" y="25"/>
                  </a:lnTo>
                  <a:lnTo>
                    <a:pt x="15" y="37"/>
                  </a:lnTo>
                  <a:lnTo>
                    <a:pt x="12" y="50"/>
                  </a:lnTo>
                  <a:lnTo>
                    <a:pt x="12" y="50"/>
                  </a:lnTo>
                  <a:lnTo>
                    <a:pt x="6" y="77"/>
                  </a:lnTo>
                  <a:lnTo>
                    <a:pt x="3" y="91"/>
                  </a:lnTo>
                  <a:lnTo>
                    <a:pt x="0" y="104"/>
                  </a:lnTo>
                  <a:lnTo>
                    <a:pt x="0" y="104"/>
                  </a:lnTo>
                  <a:lnTo>
                    <a:pt x="2" y="107"/>
                  </a:lnTo>
                  <a:lnTo>
                    <a:pt x="3" y="108"/>
                  </a:lnTo>
                  <a:lnTo>
                    <a:pt x="4" y="109"/>
                  </a:lnTo>
                  <a:lnTo>
                    <a:pt x="6" y="110"/>
                  </a:lnTo>
                  <a:lnTo>
                    <a:pt x="7" y="109"/>
                  </a:lnTo>
                  <a:lnTo>
                    <a:pt x="9" y="108"/>
                  </a:lnTo>
                  <a:lnTo>
                    <a:pt x="10" y="107"/>
                  </a:lnTo>
                  <a:lnTo>
                    <a:pt x="10" y="104"/>
                  </a:lnTo>
                  <a:lnTo>
                    <a:pt x="10" y="104"/>
                  </a:lnTo>
                  <a:lnTo>
                    <a:pt x="12" y="94"/>
                  </a:lnTo>
                  <a:lnTo>
                    <a:pt x="15" y="84"/>
                  </a:lnTo>
                  <a:lnTo>
                    <a:pt x="18" y="73"/>
                  </a:lnTo>
                  <a:lnTo>
                    <a:pt x="19" y="62"/>
                  </a:lnTo>
                  <a:lnTo>
                    <a:pt x="19" y="62"/>
                  </a:lnTo>
                  <a:lnTo>
                    <a:pt x="21" y="48"/>
                  </a:lnTo>
                  <a:lnTo>
                    <a:pt x="25" y="34"/>
                  </a:lnTo>
                  <a:lnTo>
                    <a:pt x="30" y="20"/>
                  </a:lnTo>
                  <a:lnTo>
                    <a:pt x="38" y="7"/>
                  </a:lnTo>
                  <a:lnTo>
                    <a:pt x="38" y="7"/>
                  </a:lnTo>
                  <a:lnTo>
                    <a:pt x="39" y="5"/>
                  </a:lnTo>
                  <a:lnTo>
                    <a:pt x="39" y="4"/>
                  </a:lnTo>
                  <a:lnTo>
                    <a:pt x="38" y="2"/>
                  </a:lnTo>
                  <a:lnTo>
                    <a:pt x="37" y="1"/>
                  </a:lnTo>
                  <a:lnTo>
                    <a:pt x="34" y="0"/>
                  </a:lnTo>
                  <a:lnTo>
                    <a:pt x="31" y="1"/>
                  </a:lnTo>
                  <a:lnTo>
                    <a:pt x="29" y="2"/>
                  </a:lnTo>
                  <a:lnTo>
                    <a:pt x="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5" name="chenying0907 840"/>
            <p:cNvSpPr>
              <a:spLocks/>
            </p:cNvSpPr>
            <p:nvPr/>
          </p:nvSpPr>
          <p:spPr bwMode="auto">
            <a:xfrm>
              <a:off x="2451100" y="1674813"/>
              <a:ext cx="12700" cy="55563"/>
            </a:xfrm>
            <a:custGeom>
              <a:avLst/>
              <a:gdLst/>
              <a:ahLst/>
              <a:cxnLst>
                <a:cxn ang="0">
                  <a:pos x="15" y="5"/>
                </a:cxn>
                <a:cxn ang="0">
                  <a:pos x="15" y="5"/>
                </a:cxn>
                <a:cxn ang="0">
                  <a:pos x="13" y="29"/>
                </a:cxn>
                <a:cxn ang="0">
                  <a:pos x="11" y="53"/>
                </a:cxn>
                <a:cxn ang="0">
                  <a:pos x="7" y="75"/>
                </a:cxn>
                <a:cxn ang="0">
                  <a:pos x="1" y="98"/>
                </a:cxn>
                <a:cxn ang="0">
                  <a:pos x="1" y="98"/>
                </a:cxn>
                <a:cxn ang="0">
                  <a:pos x="0" y="100"/>
                </a:cxn>
                <a:cxn ang="0">
                  <a:pos x="1" y="102"/>
                </a:cxn>
                <a:cxn ang="0">
                  <a:pos x="2" y="103"/>
                </a:cxn>
                <a:cxn ang="0">
                  <a:pos x="4" y="104"/>
                </a:cxn>
                <a:cxn ang="0">
                  <a:pos x="7" y="104"/>
                </a:cxn>
                <a:cxn ang="0">
                  <a:pos x="8" y="104"/>
                </a:cxn>
                <a:cxn ang="0">
                  <a:pos x="10" y="103"/>
                </a:cxn>
                <a:cxn ang="0">
                  <a:pos x="10" y="101"/>
                </a:cxn>
                <a:cxn ang="0">
                  <a:pos x="10" y="101"/>
                </a:cxn>
                <a:cxn ang="0">
                  <a:pos x="16" y="77"/>
                </a:cxn>
                <a:cxn ang="0">
                  <a:pos x="20" y="54"/>
                </a:cxn>
                <a:cxn ang="0">
                  <a:pos x="23" y="29"/>
                </a:cxn>
                <a:cxn ang="0">
                  <a:pos x="24" y="5"/>
                </a:cxn>
                <a:cxn ang="0">
                  <a:pos x="24" y="5"/>
                </a:cxn>
                <a:cxn ang="0">
                  <a:pos x="24" y="3"/>
                </a:cxn>
                <a:cxn ang="0">
                  <a:pos x="23" y="2"/>
                </a:cxn>
                <a:cxn ang="0">
                  <a:pos x="22" y="1"/>
                </a:cxn>
                <a:cxn ang="0">
                  <a:pos x="20" y="0"/>
                </a:cxn>
                <a:cxn ang="0">
                  <a:pos x="18" y="1"/>
                </a:cxn>
                <a:cxn ang="0">
                  <a:pos x="17" y="2"/>
                </a:cxn>
                <a:cxn ang="0">
                  <a:pos x="16" y="3"/>
                </a:cxn>
                <a:cxn ang="0">
                  <a:pos x="15" y="5"/>
                </a:cxn>
                <a:cxn ang="0">
                  <a:pos x="15" y="5"/>
                </a:cxn>
              </a:cxnLst>
              <a:rect l="0" t="0" r="r" b="b"/>
              <a:pathLst>
                <a:path w="24" h="104">
                  <a:moveTo>
                    <a:pt x="15" y="5"/>
                  </a:moveTo>
                  <a:lnTo>
                    <a:pt x="15" y="5"/>
                  </a:lnTo>
                  <a:lnTo>
                    <a:pt x="13" y="29"/>
                  </a:lnTo>
                  <a:lnTo>
                    <a:pt x="11" y="53"/>
                  </a:lnTo>
                  <a:lnTo>
                    <a:pt x="7" y="75"/>
                  </a:lnTo>
                  <a:lnTo>
                    <a:pt x="1" y="98"/>
                  </a:lnTo>
                  <a:lnTo>
                    <a:pt x="1" y="98"/>
                  </a:lnTo>
                  <a:lnTo>
                    <a:pt x="0" y="100"/>
                  </a:lnTo>
                  <a:lnTo>
                    <a:pt x="1" y="102"/>
                  </a:lnTo>
                  <a:lnTo>
                    <a:pt x="2" y="103"/>
                  </a:lnTo>
                  <a:lnTo>
                    <a:pt x="4" y="104"/>
                  </a:lnTo>
                  <a:lnTo>
                    <a:pt x="7" y="104"/>
                  </a:lnTo>
                  <a:lnTo>
                    <a:pt x="8" y="104"/>
                  </a:lnTo>
                  <a:lnTo>
                    <a:pt x="10" y="103"/>
                  </a:lnTo>
                  <a:lnTo>
                    <a:pt x="10" y="101"/>
                  </a:lnTo>
                  <a:lnTo>
                    <a:pt x="10" y="101"/>
                  </a:lnTo>
                  <a:lnTo>
                    <a:pt x="16" y="77"/>
                  </a:lnTo>
                  <a:lnTo>
                    <a:pt x="20" y="54"/>
                  </a:lnTo>
                  <a:lnTo>
                    <a:pt x="23" y="29"/>
                  </a:lnTo>
                  <a:lnTo>
                    <a:pt x="24" y="5"/>
                  </a:lnTo>
                  <a:lnTo>
                    <a:pt x="24" y="5"/>
                  </a:lnTo>
                  <a:lnTo>
                    <a:pt x="24" y="3"/>
                  </a:lnTo>
                  <a:lnTo>
                    <a:pt x="23" y="2"/>
                  </a:lnTo>
                  <a:lnTo>
                    <a:pt x="22" y="1"/>
                  </a:lnTo>
                  <a:lnTo>
                    <a:pt x="20" y="0"/>
                  </a:lnTo>
                  <a:lnTo>
                    <a:pt x="18" y="1"/>
                  </a:lnTo>
                  <a:lnTo>
                    <a:pt x="17" y="2"/>
                  </a:lnTo>
                  <a:lnTo>
                    <a:pt x="16" y="3"/>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6" name="chenying0907 841"/>
            <p:cNvSpPr>
              <a:spLocks/>
            </p:cNvSpPr>
            <p:nvPr/>
          </p:nvSpPr>
          <p:spPr bwMode="auto">
            <a:xfrm>
              <a:off x="2479675" y="1695450"/>
              <a:ext cx="22225" cy="60325"/>
            </a:xfrm>
            <a:custGeom>
              <a:avLst/>
              <a:gdLst/>
              <a:ahLst/>
              <a:cxnLst>
                <a:cxn ang="0">
                  <a:pos x="33" y="3"/>
                </a:cxn>
                <a:cxn ang="0">
                  <a:pos x="33" y="3"/>
                </a:cxn>
                <a:cxn ang="0">
                  <a:pos x="19" y="56"/>
                </a:cxn>
                <a:cxn ang="0">
                  <a:pos x="9" y="83"/>
                </a:cxn>
                <a:cxn ang="0">
                  <a:pos x="0" y="108"/>
                </a:cxn>
                <a:cxn ang="0">
                  <a:pos x="0" y="108"/>
                </a:cxn>
                <a:cxn ang="0">
                  <a:pos x="0" y="110"/>
                </a:cxn>
                <a:cxn ang="0">
                  <a:pos x="0" y="112"/>
                </a:cxn>
                <a:cxn ang="0">
                  <a:pos x="1" y="113"/>
                </a:cxn>
                <a:cxn ang="0">
                  <a:pos x="3" y="114"/>
                </a:cxn>
                <a:cxn ang="0">
                  <a:pos x="6" y="113"/>
                </a:cxn>
                <a:cxn ang="0">
                  <a:pos x="8" y="112"/>
                </a:cxn>
                <a:cxn ang="0">
                  <a:pos x="9" y="111"/>
                </a:cxn>
                <a:cxn ang="0">
                  <a:pos x="9" y="111"/>
                </a:cxn>
                <a:cxn ang="0">
                  <a:pos x="19" y="85"/>
                </a:cxn>
                <a:cxn ang="0">
                  <a:pos x="27" y="59"/>
                </a:cxn>
                <a:cxn ang="0">
                  <a:pos x="42" y="6"/>
                </a:cxn>
                <a:cxn ang="0">
                  <a:pos x="42" y="6"/>
                </a:cxn>
                <a:cxn ang="0">
                  <a:pos x="42" y="4"/>
                </a:cxn>
                <a:cxn ang="0">
                  <a:pos x="42" y="2"/>
                </a:cxn>
                <a:cxn ang="0">
                  <a:pos x="40" y="1"/>
                </a:cxn>
                <a:cxn ang="0">
                  <a:pos x="39" y="0"/>
                </a:cxn>
                <a:cxn ang="0">
                  <a:pos x="37" y="0"/>
                </a:cxn>
                <a:cxn ang="0">
                  <a:pos x="35" y="1"/>
                </a:cxn>
                <a:cxn ang="0">
                  <a:pos x="34" y="2"/>
                </a:cxn>
                <a:cxn ang="0">
                  <a:pos x="33" y="3"/>
                </a:cxn>
                <a:cxn ang="0">
                  <a:pos x="33" y="3"/>
                </a:cxn>
              </a:cxnLst>
              <a:rect l="0" t="0" r="r" b="b"/>
              <a:pathLst>
                <a:path w="42" h="114">
                  <a:moveTo>
                    <a:pt x="33" y="3"/>
                  </a:moveTo>
                  <a:lnTo>
                    <a:pt x="33" y="3"/>
                  </a:lnTo>
                  <a:lnTo>
                    <a:pt x="19" y="56"/>
                  </a:lnTo>
                  <a:lnTo>
                    <a:pt x="9" y="83"/>
                  </a:lnTo>
                  <a:lnTo>
                    <a:pt x="0" y="108"/>
                  </a:lnTo>
                  <a:lnTo>
                    <a:pt x="0" y="108"/>
                  </a:lnTo>
                  <a:lnTo>
                    <a:pt x="0" y="110"/>
                  </a:lnTo>
                  <a:lnTo>
                    <a:pt x="0" y="112"/>
                  </a:lnTo>
                  <a:lnTo>
                    <a:pt x="1" y="113"/>
                  </a:lnTo>
                  <a:lnTo>
                    <a:pt x="3" y="114"/>
                  </a:lnTo>
                  <a:lnTo>
                    <a:pt x="6" y="113"/>
                  </a:lnTo>
                  <a:lnTo>
                    <a:pt x="8" y="112"/>
                  </a:lnTo>
                  <a:lnTo>
                    <a:pt x="9" y="111"/>
                  </a:lnTo>
                  <a:lnTo>
                    <a:pt x="9" y="111"/>
                  </a:lnTo>
                  <a:lnTo>
                    <a:pt x="19" y="85"/>
                  </a:lnTo>
                  <a:lnTo>
                    <a:pt x="27" y="59"/>
                  </a:lnTo>
                  <a:lnTo>
                    <a:pt x="42" y="6"/>
                  </a:lnTo>
                  <a:lnTo>
                    <a:pt x="42" y="6"/>
                  </a:lnTo>
                  <a:lnTo>
                    <a:pt x="42" y="4"/>
                  </a:lnTo>
                  <a:lnTo>
                    <a:pt x="42" y="2"/>
                  </a:lnTo>
                  <a:lnTo>
                    <a:pt x="40" y="1"/>
                  </a:lnTo>
                  <a:lnTo>
                    <a:pt x="39" y="0"/>
                  </a:lnTo>
                  <a:lnTo>
                    <a:pt x="37" y="0"/>
                  </a:lnTo>
                  <a:lnTo>
                    <a:pt x="35" y="1"/>
                  </a:lnTo>
                  <a:lnTo>
                    <a:pt x="34" y="2"/>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7" name="chenying0907 842"/>
            <p:cNvSpPr>
              <a:spLocks/>
            </p:cNvSpPr>
            <p:nvPr/>
          </p:nvSpPr>
          <p:spPr bwMode="auto">
            <a:xfrm>
              <a:off x="2509838" y="1725613"/>
              <a:ext cx="14288" cy="53975"/>
            </a:xfrm>
            <a:custGeom>
              <a:avLst/>
              <a:gdLst/>
              <a:ahLst/>
              <a:cxnLst>
                <a:cxn ang="0">
                  <a:pos x="18" y="5"/>
                </a:cxn>
                <a:cxn ang="0">
                  <a:pos x="18" y="5"/>
                </a:cxn>
                <a:cxn ang="0">
                  <a:pos x="17" y="16"/>
                </a:cxn>
                <a:cxn ang="0">
                  <a:pos x="14" y="27"/>
                </a:cxn>
                <a:cxn ang="0">
                  <a:pos x="11" y="37"/>
                </a:cxn>
                <a:cxn ang="0">
                  <a:pos x="8" y="49"/>
                </a:cxn>
                <a:cxn ang="0">
                  <a:pos x="8" y="49"/>
                </a:cxn>
                <a:cxn ang="0">
                  <a:pos x="6" y="61"/>
                </a:cxn>
                <a:cxn ang="0">
                  <a:pos x="4" y="73"/>
                </a:cxn>
                <a:cxn ang="0">
                  <a:pos x="2" y="86"/>
                </a:cxn>
                <a:cxn ang="0">
                  <a:pos x="0" y="98"/>
                </a:cxn>
                <a:cxn ang="0">
                  <a:pos x="0" y="98"/>
                </a:cxn>
                <a:cxn ang="0">
                  <a:pos x="0" y="100"/>
                </a:cxn>
                <a:cxn ang="0">
                  <a:pos x="1" y="102"/>
                </a:cxn>
                <a:cxn ang="0">
                  <a:pos x="2" y="103"/>
                </a:cxn>
                <a:cxn ang="0">
                  <a:pos x="4" y="104"/>
                </a:cxn>
                <a:cxn ang="0">
                  <a:pos x="5" y="104"/>
                </a:cxn>
                <a:cxn ang="0">
                  <a:pos x="7" y="104"/>
                </a:cxn>
                <a:cxn ang="0">
                  <a:pos x="8" y="102"/>
                </a:cxn>
                <a:cxn ang="0">
                  <a:pos x="9" y="101"/>
                </a:cxn>
                <a:cxn ang="0">
                  <a:pos x="9" y="101"/>
                </a:cxn>
                <a:cxn ang="0">
                  <a:pos x="13" y="76"/>
                </a:cxn>
                <a:cxn ang="0">
                  <a:pos x="17" y="51"/>
                </a:cxn>
                <a:cxn ang="0">
                  <a:pos x="17" y="51"/>
                </a:cxn>
                <a:cxn ang="0">
                  <a:pos x="19" y="39"/>
                </a:cxn>
                <a:cxn ang="0">
                  <a:pos x="24" y="28"/>
                </a:cxn>
                <a:cxn ang="0">
                  <a:pos x="27" y="16"/>
                </a:cxn>
                <a:cxn ang="0">
                  <a:pos x="29" y="5"/>
                </a:cxn>
                <a:cxn ang="0">
                  <a:pos x="29" y="5"/>
                </a:cxn>
                <a:cxn ang="0">
                  <a:pos x="28" y="3"/>
                </a:cxn>
                <a:cxn ang="0">
                  <a:pos x="27" y="1"/>
                </a:cxn>
                <a:cxn ang="0">
                  <a:pos x="26" y="1"/>
                </a:cxn>
                <a:cxn ang="0">
                  <a:pos x="24" y="0"/>
                </a:cxn>
                <a:cxn ang="0">
                  <a:pos x="21" y="1"/>
                </a:cxn>
                <a:cxn ang="0">
                  <a:pos x="20" y="1"/>
                </a:cxn>
                <a:cxn ang="0">
                  <a:pos x="19" y="3"/>
                </a:cxn>
                <a:cxn ang="0">
                  <a:pos x="18" y="5"/>
                </a:cxn>
                <a:cxn ang="0">
                  <a:pos x="18" y="5"/>
                </a:cxn>
              </a:cxnLst>
              <a:rect l="0" t="0" r="r" b="b"/>
              <a:pathLst>
                <a:path w="29" h="104">
                  <a:moveTo>
                    <a:pt x="18" y="5"/>
                  </a:moveTo>
                  <a:lnTo>
                    <a:pt x="18" y="5"/>
                  </a:lnTo>
                  <a:lnTo>
                    <a:pt x="17" y="16"/>
                  </a:lnTo>
                  <a:lnTo>
                    <a:pt x="14" y="27"/>
                  </a:lnTo>
                  <a:lnTo>
                    <a:pt x="11" y="37"/>
                  </a:lnTo>
                  <a:lnTo>
                    <a:pt x="8" y="49"/>
                  </a:lnTo>
                  <a:lnTo>
                    <a:pt x="8" y="49"/>
                  </a:lnTo>
                  <a:lnTo>
                    <a:pt x="6" y="61"/>
                  </a:lnTo>
                  <a:lnTo>
                    <a:pt x="4" y="73"/>
                  </a:lnTo>
                  <a:lnTo>
                    <a:pt x="2" y="86"/>
                  </a:lnTo>
                  <a:lnTo>
                    <a:pt x="0" y="98"/>
                  </a:lnTo>
                  <a:lnTo>
                    <a:pt x="0" y="98"/>
                  </a:lnTo>
                  <a:lnTo>
                    <a:pt x="0" y="100"/>
                  </a:lnTo>
                  <a:lnTo>
                    <a:pt x="1" y="102"/>
                  </a:lnTo>
                  <a:lnTo>
                    <a:pt x="2" y="103"/>
                  </a:lnTo>
                  <a:lnTo>
                    <a:pt x="4" y="104"/>
                  </a:lnTo>
                  <a:lnTo>
                    <a:pt x="5" y="104"/>
                  </a:lnTo>
                  <a:lnTo>
                    <a:pt x="7" y="104"/>
                  </a:lnTo>
                  <a:lnTo>
                    <a:pt x="8" y="102"/>
                  </a:lnTo>
                  <a:lnTo>
                    <a:pt x="9" y="101"/>
                  </a:lnTo>
                  <a:lnTo>
                    <a:pt x="9" y="101"/>
                  </a:lnTo>
                  <a:lnTo>
                    <a:pt x="13" y="76"/>
                  </a:lnTo>
                  <a:lnTo>
                    <a:pt x="17" y="51"/>
                  </a:lnTo>
                  <a:lnTo>
                    <a:pt x="17" y="51"/>
                  </a:lnTo>
                  <a:lnTo>
                    <a:pt x="19" y="39"/>
                  </a:lnTo>
                  <a:lnTo>
                    <a:pt x="24" y="28"/>
                  </a:lnTo>
                  <a:lnTo>
                    <a:pt x="27" y="16"/>
                  </a:lnTo>
                  <a:lnTo>
                    <a:pt x="29" y="5"/>
                  </a:lnTo>
                  <a:lnTo>
                    <a:pt x="29" y="5"/>
                  </a:lnTo>
                  <a:lnTo>
                    <a:pt x="28" y="3"/>
                  </a:lnTo>
                  <a:lnTo>
                    <a:pt x="27" y="1"/>
                  </a:lnTo>
                  <a:lnTo>
                    <a:pt x="26" y="1"/>
                  </a:lnTo>
                  <a:lnTo>
                    <a:pt x="24" y="0"/>
                  </a:lnTo>
                  <a:lnTo>
                    <a:pt x="21" y="1"/>
                  </a:lnTo>
                  <a:lnTo>
                    <a:pt x="20" y="1"/>
                  </a:lnTo>
                  <a:lnTo>
                    <a:pt x="19" y="3"/>
                  </a:lnTo>
                  <a:lnTo>
                    <a:pt x="18" y="5"/>
                  </a:lnTo>
                  <a:lnTo>
                    <a:pt x="1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8" name="chenying0907 843"/>
            <p:cNvSpPr>
              <a:spLocks/>
            </p:cNvSpPr>
            <p:nvPr/>
          </p:nvSpPr>
          <p:spPr bwMode="auto">
            <a:xfrm>
              <a:off x="2528888" y="1752600"/>
              <a:ext cx="17463" cy="57150"/>
            </a:xfrm>
            <a:custGeom>
              <a:avLst/>
              <a:gdLst/>
              <a:ahLst/>
              <a:cxnLst>
                <a:cxn ang="0">
                  <a:pos x="24" y="2"/>
                </a:cxn>
                <a:cxn ang="0">
                  <a:pos x="24" y="2"/>
                </a:cxn>
                <a:cxn ang="0">
                  <a:pos x="20" y="14"/>
                </a:cxn>
                <a:cxn ang="0">
                  <a:pos x="16" y="28"/>
                </a:cxn>
                <a:cxn ang="0">
                  <a:pos x="9" y="54"/>
                </a:cxn>
                <a:cxn ang="0">
                  <a:pos x="9" y="54"/>
                </a:cxn>
                <a:cxn ang="0">
                  <a:pos x="3" y="79"/>
                </a:cxn>
                <a:cxn ang="0">
                  <a:pos x="1" y="91"/>
                </a:cxn>
                <a:cxn ang="0">
                  <a:pos x="0" y="104"/>
                </a:cxn>
                <a:cxn ang="0">
                  <a:pos x="0" y="104"/>
                </a:cxn>
                <a:cxn ang="0">
                  <a:pos x="0" y="105"/>
                </a:cxn>
                <a:cxn ang="0">
                  <a:pos x="1" y="107"/>
                </a:cxn>
                <a:cxn ang="0">
                  <a:pos x="2" y="108"/>
                </a:cxn>
                <a:cxn ang="0">
                  <a:pos x="4" y="108"/>
                </a:cxn>
                <a:cxn ang="0">
                  <a:pos x="6" y="108"/>
                </a:cxn>
                <a:cxn ang="0">
                  <a:pos x="7" y="107"/>
                </a:cxn>
                <a:cxn ang="0">
                  <a:pos x="8" y="105"/>
                </a:cxn>
                <a:cxn ang="0">
                  <a:pos x="9" y="104"/>
                </a:cxn>
                <a:cxn ang="0">
                  <a:pos x="9" y="104"/>
                </a:cxn>
                <a:cxn ang="0">
                  <a:pos x="10" y="92"/>
                </a:cxn>
                <a:cxn ang="0">
                  <a:pos x="12" y="80"/>
                </a:cxn>
                <a:cxn ang="0">
                  <a:pos x="19" y="57"/>
                </a:cxn>
                <a:cxn ang="0">
                  <a:pos x="19" y="57"/>
                </a:cxn>
                <a:cxn ang="0">
                  <a:pos x="22" y="44"/>
                </a:cxn>
                <a:cxn ang="0">
                  <a:pos x="25" y="32"/>
                </a:cxn>
                <a:cxn ang="0">
                  <a:pos x="28" y="19"/>
                </a:cxn>
                <a:cxn ang="0">
                  <a:pos x="32" y="6"/>
                </a:cxn>
                <a:cxn ang="0">
                  <a:pos x="32" y="6"/>
                </a:cxn>
                <a:cxn ang="0">
                  <a:pos x="33" y="5"/>
                </a:cxn>
                <a:cxn ang="0">
                  <a:pos x="32" y="3"/>
                </a:cxn>
                <a:cxn ang="0">
                  <a:pos x="30" y="0"/>
                </a:cxn>
                <a:cxn ang="0">
                  <a:pos x="28" y="0"/>
                </a:cxn>
                <a:cxn ang="0">
                  <a:pos x="27" y="0"/>
                </a:cxn>
                <a:cxn ang="0">
                  <a:pos x="25" y="0"/>
                </a:cxn>
                <a:cxn ang="0">
                  <a:pos x="24" y="2"/>
                </a:cxn>
                <a:cxn ang="0">
                  <a:pos x="24" y="2"/>
                </a:cxn>
              </a:cxnLst>
              <a:rect l="0" t="0" r="r" b="b"/>
              <a:pathLst>
                <a:path w="33" h="108">
                  <a:moveTo>
                    <a:pt x="24" y="2"/>
                  </a:moveTo>
                  <a:lnTo>
                    <a:pt x="24" y="2"/>
                  </a:lnTo>
                  <a:lnTo>
                    <a:pt x="20" y="14"/>
                  </a:lnTo>
                  <a:lnTo>
                    <a:pt x="16" y="28"/>
                  </a:lnTo>
                  <a:lnTo>
                    <a:pt x="9" y="54"/>
                  </a:lnTo>
                  <a:lnTo>
                    <a:pt x="9" y="54"/>
                  </a:lnTo>
                  <a:lnTo>
                    <a:pt x="3" y="79"/>
                  </a:lnTo>
                  <a:lnTo>
                    <a:pt x="1" y="91"/>
                  </a:lnTo>
                  <a:lnTo>
                    <a:pt x="0" y="104"/>
                  </a:lnTo>
                  <a:lnTo>
                    <a:pt x="0" y="104"/>
                  </a:lnTo>
                  <a:lnTo>
                    <a:pt x="0" y="105"/>
                  </a:lnTo>
                  <a:lnTo>
                    <a:pt x="1" y="107"/>
                  </a:lnTo>
                  <a:lnTo>
                    <a:pt x="2" y="108"/>
                  </a:lnTo>
                  <a:lnTo>
                    <a:pt x="4" y="108"/>
                  </a:lnTo>
                  <a:lnTo>
                    <a:pt x="6" y="108"/>
                  </a:lnTo>
                  <a:lnTo>
                    <a:pt x="7" y="107"/>
                  </a:lnTo>
                  <a:lnTo>
                    <a:pt x="8" y="105"/>
                  </a:lnTo>
                  <a:lnTo>
                    <a:pt x="9" y="104"/>
                  </a:lnTo>
                  <a:lnTo>
                    <a:pt x="9" y="104"/>
                  </a:lnTo>
                  <a:lnTo>
                    <a:pt x="10" y="92"/>
                  </a:lnTo>
                  <a:lnTo>
                    <a:pt x="12" y="80"/>
                  </a:lnTo>
                  <a:lnTo>
                    <a:pt x="19" y="57"/>
                  </a:lnTo>
                  <a:lnTo>
                    <a:pt x="19" y="57"/>
                  </a:lnTo>
                  <a:lnTo>
                    <a:pt x="22" y="44"/>
                  </a:lnTo>
                  <a:lnTo>
                    <a:pt x="25" y="32"/>
                  </a:lnTo>
                  <a:lnTo>
                    <a:pt x="28" y="19"/>
                  </a:lnTo>
                  <a:lnTo>
                    <a:pt x="32" y="6"/>
                  </a:lnTo>
                  <a:lnTo>
                    <a:pt x="32" y="6"/>
                  </a:lnTo>
                  <a:lnTo>
                    <a:pt x="33" y="5"/>
                  </a:lnTo>
                  <a:lnTo>
                    <a:pt x="32" y="3"/>
                  </a:lnTo>
                  <a:lnTo>
                    <a:pt x="30" y="0"/>
                  </a:lnTo>
                  <a:lnTo>
                    <a:pt x="28" y="0"/>
                  </a:lnTo>
                  <a:lnTo>
                    <a:pt x="27" y="0"/>
                  </a:lnTo>
                  <a:lnTo>
                    <a:pt x="25" y="0"/>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9" name="chenying0907 844"/>
            <p:cNvSpPr>
              <a:spLocks/>
            </p:cNvSpPr>
            <p:nvPr/>
          </p:nvSpPr>
          <p:spPr bwMode="auto">
            <a:xfrm>
              <a:off x="2557463" y="1774825"/>
              <a:ext cx="11113" cy="52388"/>
            </a:xfrm>
            <a:custGeom>
              <a:avLst/>
              <a:gdLst/>
              <a:ahLst/>
              <a:cxnLst>
                <a:cxn ang="0">
                  <a:pos x="14" y="4"/>
                </a:cxn>
                <a:cxn ang="0">
                  <a:pos x="14" y="4"/>
                </a:cxn>
                <a:cxn ang="0">
                  <a:pos x="13" y="15"/>
                </a:cxn>
                <a:cxn ang="0">
                  <a:pos x="12" y="27"/>
                </a:cxn>
                <a:cxn ang="0">
                  <a:pos x="9" y="50"/>
                </a:cxn>
                <a:cxn ang="0">
                  <a:pos x="0" y="93"/>
                </a:cxn>
                <a:cxn ang="0">
                  <a:pos x="0" y="93"/>
                </a:cxn>
                <a:cxn ang="0">
                  <a:pos x="0" y="95"/>
                </a:cxn>
                <a:cxn ang="0">
                  <a:pos x="1" y="97"/>
                </a:cxn>
                <a:cxn ang="0">
                  <a:pos x="4" y="99"/>
                </a:cxn>
                <a:cxn ang="0">
                  <a:pos x="6" y="99"/>
                </a:cxn>
                <a:cxn ang="0">
                  <a:pos x="7" y="99"/>
                </a:cxn>
                <a:cxn ang="0">
                  <a:pos x="8" y="98"/>
                </a:cxn>
                <a:cxn ang="0">
                  <a:pos x="9" y="96"/>
                </a:cxn>
                <a:cxn ang="0">
                  <a:pos x="9" y="96"/>
                </a:cxn>
                <a:cxn ang="0">
                  <a:pos x="18" y="51"/>
                </a:cxn>
                <a:cxn ang="0">
                  <a:pos x="21" y="28"/>
                </a:cxn>
                <a:cxn ang="0">
                  <a:pos x="23" y="17"/>
                </a:cxn>
                <a:cxn ang="0">
                  <a:pos x="23" y="4"/>
                </a:cxn>
                <a:cxn ang="0">
                  <a:pos x="23" y="4"/>
                </a:cxn>
                <a:cxn ang="0">
                  <a:pos x="23" y="3"/>
                </a:cxn>
                <a:cxn ang="0">
                  <a:pos x="22" y="1"/>
                </a:cxn>
                <a:cxn ang="0">
                  <a:pos x="20" y="0"/>
                </a:cxn>
                <a:cxn ang="0">
                  <a:pos x="19" y="0"/>
                </a:cxn>
                <a:cxn ang="0">
                  <a:pos x="17" y="0"/>
                </a:cxn>
                <a:cxn ang="0">
                  <a:pos x="15" y="1"/>
                </a:cxn>
                <a:cxn ang="0">
                  <a:pos x="14" y="3"/>
                </a:cxn>
                <a:cxn ang="0">
                  <a:pos x="14" y="4"/>
                </a:cxn>
                <a:cxn ang="0">
                  <a:pos x="14" y="4"/>
                </a:cxn>
              </a:cxnLst>
              <a:rect l="0" t="0" r="r" b="b"/>
              <a:pathLst>
                <a:path w="23" h="99">
                  <a:moveTo>
                    <a:pt x="14" y="4"/>
                  </a:moveTo>
                  <a:lnTo>
                    <a:pt x="14" y="4"/>
                  </a:lnTo>
                  <a:lnTo>
                    <a:pt x="13" y="15"/>
                  </a:lnTo>
                  <a:lnTo>
                    <a:pt x="12" y="27"/>
                  </a:lnTo>
                  <a:lnTo>
                    <a:pt x="9" y="50"/>
                  </a:lnTo>
                  <a:lnTo>
                    <a:pt x="0" y="93"/>
                  </a:lnTo>
                  <a:lnTo>
                    <a:pt x="0" y="93"/>
                  </a:lnTo>
                  <a:lnTo>
                    <a:pt x="0" y="95"/>
                  </a:lnTo>
                  <a:lnTo>
                    <a:pt x="1" y="97"/>
                  </a:lnTo>
                  <a:lnTo>
                    <a:pt x="4" y="99"/>
                  </a:lnTo>
                  <a:lnTo>
                    <a:pt x="6" y="99"/>
                  </a:lnTo>
                  <a:lnTo>
                    <a:pt x="7" y="99"/>
                  </a:lnTo>
                  <a:lnTo>
                    <a:pt x="8" y="98"/>
                  </a:lnTo>
                  <a:lnTo>
                    <a:pt x="9" y="96"/>
                  </a:lnTo>
                  <a:lnTo>
                    <a:pt x="9" y="96"/>
                  </a:lnTo>
                  <a:lnTo>
                    <a:pt x="18" y="51"/>
                  </a:lnTo>
                  <a:lnTo>
                    <a:pt x="21" y="28"/>
                  </a:lnTo>
                  <a:lnTo>
                    <a:pt x="23" y="17"/>
                  </a:lnTo>
                  <a:lnTo>
                    <a:pt x="23" y="4"/>
                  </a:lnTo>
                  <a:lnTo>
                    <a:pt x="23" y="4"/>
                  </a:lnTo>
                  <a:lnTo>
                    <a:pt x="23" y="3"/>
                  </a:lnTo>
                  <a:lnTo>
                    <a:pt x="22" y="1"/>
                  </a:lnTo>
                  <a:lnTo>
                    <a:pt x="20" y="0"/>
                  </a:lnTo>
                  <a:lnTo>
                    <a:pt x="19" y="0"/>
                  </a:lnTo>
                  <a:lnTo>
                    <a:pt x="17" y="0"/>
                  </a:lnTo>
                  <a:lnTo>
                    <a:pt x="15" y="1"/>
                  </a:lnTo>
                  <a:lnTo>
                    <a:pt x="14" y="3"/>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0" name="chenying0907 847"/>
            <p:cNvSpPr>
              <a:spLocks/>
            </p:cNvSpPr>
            <p:nvPr/>
          </p:nvSpPr>
          <p:spPr bwMode="auto">
            <a:xfrm>
              <a:off x="2640013" y="1768475"/>
              <a:ext cx="7938" cy="57150"/>
            </a:xfrm>
            <a:custGeom>
              <a:avLst/>
              <a:gdLst/>
              <a:ahLst/>
              <a:cxnLst>
                <a:cxn ang="0">
                  <a:pos x="13" y="73"/>
                </a:cxn>
                <a:cxn ang="0">
                  <a:pos x="13" y="73"/>
                </a:cxn>
                <a:cxn ang="0">
                  <a:pos x="14" y="39"/>
                </a:cxn>
                <a:cxn ang="0">
                  <a:pos x="13" y="5"/>
                </a:cxn>
                <a:cxn ang="0">
                  <a:pos x="13" y="5"/>
                </a:cxn>
                <a:cxn ang="0">
                  <a:pos x="13" y="3"/>
                </a:cxn>
                <a:cxn ang="0">
                  <a:pos x="12" y="1"/>
                </a:cxn>
                <a:cxn ang="0">
                  <a:pos x="11" y="1"/>
                </a:cxn>
                <a:cxn ang="0">
                  <a:pos x="9" y="0"/>
                </a:cxn>
                <a:cxn ang="0">
                  <a:pos x="7" y="1"/>
                </a:cxn>
                <a:cxn ang="0">
                  <a:pos x="6" y="1"/>
                </a:cxn>
                <a:cxn ang="0">
                  <a:pos x="5" y="3"/>
                </a:cxn>
                <a:cxn ang="0">
                  <a:pos x="4" y="5"/>
                </a:cxn>
                <a:cxn ang="0">
                  <a:pos x="4" y="5"/>
                </a:cxn>
                <a:cxn ang="0">
                  <a:pos x="4" y="58"/>
                </a:cxn>
                <a:cxn ang="0">
                  <a:pos x="4" y="58"/>
                </a:cxn>
                <a:cxn ang="0">
                  <a:pos x="5" y="80"/>
                </a:cxn>
                <a:cxn ang="0">
                  <a:pos x="4" y="94"/>
                </a:cxn>
                <a:cxn ang="0">
                  <a:pos x="3" y="98"/>
                </a:cxn>
                <a:cxn ang="0">
                  <a:pos x="2" y="100"/>
                </a:cxn>
                <a:cxn ang="0">
                  <a:pos x="2" y="100"/>
                </a:cxn>
                <a:cxn ang="0">
                  <a:pos x="0" y="101"/>
                </a:cxn>
                <a:cxn ang="0">
                  <a:pos x="0" y="103"/>
                </a:cxn>
                <a:cxn ang="0">
                  <a:pos x="0" y="105"/>
                </a:cxn>
                <a:cxn ang="0">
                  <a:pos x="0" y="106"/>
                </a:cxn>
                <a:cxn ang="0">
                  <a:pos x="1" y="108"/>
                </a:cxn>
                <a:cxn ang="0">
                  <a:pos x="3" y="108"/>
                </a:cxn>
                <a:cxn ang="0">
                  <a:pos x="5" y="109"/>
                </a:cxn>
                <a:cxn ang="0">
                  <a:pos x="7" y="108"/>
                </a:cxn>
                <a:cxn ang="0">
                  <a:pos x="7" y="108"/>
                </a:cxn>
                <a:cxn ang="0">
                  <a:pos x="9" y="106"/>
                </a:cxn>
                <a:cxn ang="0">
                  <a:pos x="11" y="102"/>
                </a:cxn>
                <a:cxn ang="0">
                  <a:pos x="12" y="97"/>
                </a:cxn>
                <a:cxn ang="0">
                  <a:pos x="13" y="91"/>
                </a:cxn>
                <a:cxn ang="0">
                  <a:pos x="13" y="81"/>
                </a:cxn>
                <a:cxn ang="0">
                  <a:pos x="13" y="73"/>
                </a:cxn>
                <a:cxn ang="0">
                  <a:pos x="13" y="73"/>
                </a:cxn>
              </a:cxnLst>
              <a:rect l="0" t="0" r="r" b="b"/>
              <a:pathLst>
                <a:path w="14" h="109">
                  <a:moveTo>
                    <a:pt x="13" y="73"/>
                  </a:moveTo>
                  <a:lnTo>
                    <a:pt x="13" y="73"/>
                  </a:lnTo>
                  <a:lnTo>
                    <a:pt x="14" y="39"/>
                  </a:lnTo>
                  <a:lnTo>
                    <a:pt x="13" y="5"/>
                  </a:lnTo>
                  <a:lnTo>
                    <a:pt x="13" y="5"/>
                  </a:lnTo>
                  <a:lnTo>
                    <a:pt x="13" y="3"/>
                  </a:lnTo>
                  <a:lnTo>
                    <a:pt x="12" y="1"/>
                  </a:lnTo>
                  <a:lnTo>
                    <a:pt x="11" y="1"/>
                  </a:lnTo>
                  <a:lnTo>
                    <a:pt x="9" y="0"/>
                  </a:lnTo>
                  <a:lnTo>
                    <a:pt x="7" y="1"/>
                  </a:lnTo>
                  <a:lnTo>
                    <a:pt x="6" y="1"/>
                  </a:lnTo>
                  <a:lnTo>
                    <a:pt x="5" y="3"/>
                  </a:lnTo>
                  <a:lnTo>
                    <a:pt x="4" y="5"/>
                  </a:lnTo>
                  <a:lnTo>
                    <a:pt x="4" y="5"/>
                  </a:lnTo>
                  <a:lnTo>
                    <a:pt x="4" y="58"/>
                  </a:lnTo>
                  <a:lnTo>
                    <a:pt x="4" y="58"/>
                  </a:lnTo>
                  <a:lnTo>
                    <a:pt x="5" y="80"/>
                  </a:lnTo>
                  <a:lnTo>
                    <a:pt x="4" y="94"/>
                  </a:lnTo>
                  <a:lnTo>
                    <a:pt x="3" y="98"/>
                  </a:lnTo>
                  <a:lnTo>
                    <a:pt x="2" y="100"/>
                  </a:lnTo>
                  <a:lnTo>
                    <a:pt x="2" y="100"/>
                  </a:lnTo>
                  <a:lnTo>
                    <a:pt x="0" y="101"/>
                  </a:lnTo>
                  <a:lnTo>
                    <a:pt x="0" y="103"/>
                  </a:lnTo>
                  <a:lnTo>
                    <a:pt x="0" y="105"/>
                  </a:lnTo>
                  <a:lnTo>
                    <a:pt x="0" y="106"/>
                  </a:lnTo>
                  <a:lnTo>
                    <a:pt x="1" y="108"/>
                  </a:lnTo>
                  <a:lnTo>
                    <a:pt x="3" y="108"/>
                  </a:lnTo>
                  <a:lnTo>
                    <a:pt x="5" y="109"/>
                  </a:lnTo>
                  <a:lnTo>
                    <a:pt x="7" y="108"/>
                  </a:lnTo>
                  <a:lnTo>
                    <a:pt x="7" y="108"/>
                  </a:lnTo>
                  <a:lnTo>
                    <a:pt x="9" y="106"/>
                  </a:lnTo>
                  <a:lnTo>
                    <a:pt x="11" y="102"/>
                  </a:lnTo>
                  <a:lnTo>
                    <a:pt x="12" y="97"/>
                  </a:lnTo>
                  <a:lnTo>
                    <a:pt x="13" y="91"/>
                  </a:lnTo>
                  <a:lnTo>
                    <a:pt x="13" y="81"/>
                  </a:lnTo>
                  <a:lnTo>
                    <a:pt x="13" y="73"/>
                  </a:lnTo>
                  <a:lnTo>
                    <a:pt x="13"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1" name="chenying0907 848"/>
            <p:cNvSpPr>
              <a:spLocks/>
            </p:cNvSpPr>
            <p:nvPr/>
          </p:nvSpPr>
          <p:spPr bwMode="auto">
            <a:xfrm>
              <a:off x="2665413" y="1757363"/>
              <a:ext cx="19050" cy="52388"/>
            </a:xfrm>
            <a:custGeom>
              <a:avLst/>
              <a:gdLst/>
              <a:ahLst/>
              <a:cxnLst>
                <a:cxn ang="0">
                  <a:pos x="28" y="4"/>
                </a:cxn>
                <a:cxn ang="0">
                  <a:pos x="28" y="4"/>
                </a:cxn>
                <a:cxn ang="0">
                  <a:pos x="27" y="14"/>
                </a:cxn>
                <a:cxn ang="0">
                  <a:pos x="24" y="24"/>
                </a:cxn>
                <a:cxn ang="0">
                  <a:pos x="20" y="33"/>
                </a:cxn>
                <a:cxn ang="0">
                  <a:pos x="17" y="42"/>
                </a:cxn>
                <a:cxn ang="0">
                  <a:pos x="17" y="42"/>
                </a:cxn>
                <a:cxn ang="0">
                  <a:pos x="13" y="56"/>
                </a:cxn>
                <a:cxn ang="0">
                  <a:pos x="8" y="68"/>
                </a:cxn>
                <a:cxn ang="0">
                  <a:pos x="4" y="81"/>
                </a:cxn>
                <a:cxn ang="0">
                  <a:pos x="0" y="93"/>
                </a:cxn>
                <a:cxn ang="0">
                  <a:pos x="0" y="93"/>
                </a:cxn>
                <a:cxn ang="0">
                  <a:pos x="0" y="95"/>
                </a:cxn>
                <a:cxn ang="0">
                  <a:pos x="0" y="97"/>
                </a:cxn>
                <a:cxn ang="0">
                  <a:pos x="1" y="98"/>
                </a:cxn>
                <a:cxn ang="0">
                  <a:pos x="3" y="99"/>
                </a:cxn>
                <a:cxn ang="0">
                  <a:pos x="5" y="99"/>
                </a:cxn>
                <a:cxn ang="0">
                  <a:pos x="6" y="99"/>
                </a:cxn>
                <a:cxn ang="0">
                  <a:pos x="8" y="98"/>
                </a:cxn>
                <a:cxn ang="0">
                  <a:pos x="9" y="96"/>
                </a:cxn>
                <a:cxn ang="0">
                  <a:pos x="9" y="96"/>
                </a:cxn>
                <a:cxn ang="0">
                  <a:pos x="13" y="85"/>
                </a:cxn>
                <a:cxn ang="0">
                  <a:pos x="17" y="73"/>
                </a:cxn>
                <a:cxn ang="0">
                  <a:pos x="26" y="51"/>
                </a:cxn>
                <a:cxn ang="0">
                  <a:pos x="30" y="39"/>
                </a:cxn>
                <a:cxn ang="0">
                  <a:pos x="33" y="28"/>
                </a:cxn>
                <a:cxn ang="0">
                  <a:pos x="36" y="16"/>
                </a:cxn>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Lst>
              <a:rect l="0" t="0" r="r" b="b"/>
              <a:pathLst>
                <a:path w="37" h="99">
                  <a:moveTo>
                    <a:pt x="28" y="4"/>
                  </a:moveTo>
                  <a:lnTo>
                    <a:pt x="28" y="4"/>
                  </a:lnTo>
                  <a:lnTo>
                    <a:pt x="27" y="14"/>
                  </a:lnTo>
                  <a:lnTo>
                    <a:pt x="24" y="24"/>
                  </a:lnTo>
                  <a:lnTo>
                    <a:pt x="20" y="33"/>
                  </a:lnTo>
                  <a:lnTo>
                    <a:pt x="17" y="42"/>
                  </a:lnTo>
                  <a:lnTo>
                    <a:pt x="17" y="42"/>
                  </a:lnTo>
                  <a:lnTo>
                    <a:pt x="13" y="56"/>
                  </a:lnTo>
                  <a:lnTo>
                    <a:pt x="8" y="68"/>
                  </a:lnTo>
                  <a:lnTo>
                    <a:pt x="4" y="81"/>
                  </a:lnTo>
                  <a:lnTo>
                    <a:pt x="0" y="93"/>
                  </a:lnTo>
                  <a:lnTo>
                    <a:pt x="0" y="93"/>
                  </a:lnTo>
                  <a:lnTo>
                    <a:pt x="0" y="95"/>
                  </a:lnTo>
                  <a:lnTo>
                    <a:pt x="0" y="97"/>
                  </a:lnTo>
                  <a:lnTo>
                    <a:pt x="1" y="98"/>
                  </a:lnTo>
                  <a:lnTo>
                    <a:pt x="3" y="99"/>
                  </a:lnTo>
                  <a:lnTo>
                    <a:pt x="5" y="99"/>
                  </a:lnTo>
                  <a:lnTo>
                    <a:pt x="6" y="99"/>
                  </a:lnTo>
                  <a:lnTo>
                    <a:pt x="8" y="98"/>
                  </a:lnTo>
                  <a:lnTo>
                    <a:pt x="9" y="96"/>
                  </a:lnTo>
                  <a:lnTo>
                    <a:pt x="9" y="96"/>
                  </a:lnTo>
                  <a:lnTo>
                    <a:pt x="13" y="85"/>
                  </a:lnTo>
                  <a:lnTo>
                    <a:pt x="17" y="73"/>
                  </a:lnTo>
                  <a:lnTo>
                    <a:pt x="26" y="51"/>
                  </a:lnTo>
                  <a:lnTo>
                    <a:pt x="30" y="39"/>
                  </a:lnTo>
                  <a:lnTo>
                    <a:pt x="33" y="28"/>
                  </a:lnTo>
                  <a:lnTo>
                    <a:pt x="36" y="16"/>
                  </a:lnTo>
                  <a:lnTo>
                    <a:pt x="37" y="4"/>
                  </a:lnTo>
                  <a:lnTo>
                    <a:pt x="37" y="4"/>
                  </a:lnTo>
                  <a:lnTo>
                    <a:pt x="37" y="2"/>
                  </a:lnTo>
                  <a:lnTo>
                    <a:pt x="36" y="1"/>
                  </a:lnTo>
                  <a:lnTo>
                    <a:pt x="35" y="0"/>
                  </a:lnTo>
                  <a:lnTo>
                    <a:pt x="33" y="0"/>
                  </a:lnTo>
                  <a:lnTo>
                    <a:pt x="31" y="0"/>
                  </a:lnTo>
                  <a:lnTo>
                    <a:pt x="30" y="1"/>
                  </a:lnTo>
                  <a:lnTo>
                    <a:pt x="29" y="2"/>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2" name="chenying0907 849"/>
            <p:cNvSpPr>
              <a:spLocks/>
            </p:cNvSpPr>
            <p:nvPr/>
          </p:nvSpPr>
          <p:spPr bwMode="auto">
            <a:xfrm>
              <a:off x="2697163" y="1725613"/>
              <a:ext cx="15875" cy="52388"/>
            </a:xfrm>
            <a:custGeom>
              <a:avLst/>
              <a:gdLst/>
              <a:ahLst/>
              <a:cxnLst>
                <a:cxn ang="0">
                  <a:pos x="15" y="91"/>
                </a:cxn>
                <a:cxn ang="0">
                  <a:pos x="15" y="91"/>
                </a:cxn>
                <a:cxn ang="0">
                  <a:pos x="20" y="82"/>
                </a:cxn>
                <a:cxn ang="0">
                  <a:pos x="24" y="71"/>
                </a:cxn>
                <a:cxn ang="0">
                  <a:pos x="27" y="61"/>
                </a:cxn>
                <a:cxn ang="0">
                  <a:pos x="28" y="50"/>
                </a:cxn>
                <a:cxn ang="0">
                  <a:pos x="29" y="38"/>
                </a:cxn>
                <a:cxn ang="0">
                  <a:pos x="29" y="27"/>
                </a:cxn>
                <a:cxn ang="0">
                  <a:pos x="29" y="5"/>
                </a:cxn>
                <a:cxn ang="0">
                  <a:pos x="29" y="5"/>
                </a:cxn>
                <a:cxn ang="0">
                  <a:pos x="28" y="3"/>
                </a:cxn>
                <a:cxn ang="0">
                  <a:pos x="27" y="1"/>
                </a:cxn>
                <a:cxn ang="0">
                  <a:pos x="26" y="1"/>
                </a:cxn>
                <a:cxn ang="0">
                  <a:pos x="24" y="0"/>
                </a:cxn>
                <a:cxn ang="0">
                  <a:pos x="22" y="1"/>
                </a:cxn>
                <a:cxn ang="0">
                  <a:pos x="21" y="1"/>
                </a:cxn>
                <a:cxn ang="0">
                  <a:pos x="20" y="3"/>
                </a:cxn>
                <a:cxn ang="0">
                  <a:pos x="20" y="5"/>
                </a:cxn>
                <a:cxn ang="0">
                  <a:pos x="20" y="5"/>
                </a:cxn>
                <a:cxn ang="0">
                  <a:pos x="20" y="26"/>
                </a:cxn>
                <a:cxn ang="0">
                  <a:pos x="19" y="47"/>
                </a:cxn>
                <a:cxn ang="0">
                  <a:pos x="18" y="58"/>
                </a:cxn>
                <a:cxn ang="0">
                  <a:pos x="16" y="67"/>
                </a:cxn>
                <a:cxn ang="0">
                  <a:pos x="11" y="76"/>
                </a:cxn>
                <a:cxn ang="0">
                  <a:pos x="6" y="86"/>
                </a:cxn>
                <a:cxn ang="0">
                  <a:pos x="6" y="86"/>
                </a:cxn>
                <a:cxn ang="0">
                  <a:pos x="3" y="87"/>
                </a:cxn>
                <a:cxn ang="0">
                  <a:pos x="2" y="89"/>
                </a:cxn>
                <a:cxn ang="0">
                  <a:pos x="1" y="91"/>
                </a:cxn>
                <a:cxn ang="0">
                  <a:pos x="0" y="95"/>
                </a:cxn>
                <a:cxn ang="0">
                  <a:pos x="0" y="95"/>
                </a:cxn>
                <a:cxn ang="0">
                  <a:pos x="1" y="97"/>
                </a:cxn>
                <a:cxn ang="0">
                  <a:pos x="3" y="99"/>
                </a:cxn>
                <a:cxn ang="0">
                  <a:pos x="6" y="99"/>
                </a:cxn>
                <a:cxn ang="0">
                  <a:pos x="8" y="98"/>
                </a:cxn>
                <a:cxn ang="0">
                  <a:pos x="8" y="98"/>
                </a:cxn>
                <a:cxn ang="0">
                  <a:pos x="11" y="94"/>
                </a:cxn>
                <a:cxn ang="0">
                  <a:pos x="11" y="94"/>
                </a:cxn>
                <a:cxn ang="0">
                  <a:pos x="14" y="93"/>
                </a:cxn>
                <a:cxn ang="0">
                  <a:pos x="15" y="91"/>
                </a:cxn>
                <a:cxn ang="0">
                  <a:pos x="15" y="91"/>
                </a:cxn>
              </a:cxnLst>
              <a:rect l="0" t="0" r="r" b="b"/>
              <a:pathLst>
                <a:path w="29" h="99">
                  <a:moveTo>
                    <a:pt x="15" y="91"/>
                  </a:moveTo>
                  <a:lnTo>
                    <a:pt x="15" y="91"/>
                  </a:lnTo>
                  <a:lnTo>
                    <a:pt x="20" y="82"/>
                  </a:lnTo>
                  <a:lnTo>
                    <a:pt x="24" y="71"/>
                  </a:lnTo>
                  <a:lnTo>
                    <a:pt x="27" y="61"/>
                  </a:lnTo>
                  <a:lnTo>
                    <a:pt x="28" y="50"/>
                  </a:lnTo>
                  <a:lnTo>
                    <a:pt x="29" y="38"/>
                  </a:lnTo>
                  <a:lnTo>
                    <a:pt x="29" y="27"/>
                  </a:lnTo>
                  <a:lnTo>
                    <a:pt x="29" y="5"/>
                  </a:lnTo>
                  <a:lnTo>
                    <a:pt x="29" y="5"/>
                  </a:lnTo>
                  <a:lnTo>
                    <a:pt x="28" y="3"/>
                  </a:lnTo>
                  <a:lnTo>
                    <a:pt x="27" y="1"/>
                  </a:lnTo>
                  <a:lnTo>
                    <a:pt x="26" y="1"/>
                  </a:lnTo>
                  <a:lnTo>
                    <a:pt x="24" y="0"/>
                  </a:lnTo>
                  <a:lnTo>
                    <a:pt x="22" y="1"/>
                  </a:lnTo>
                  <a:lnTo>
                    <a:pt x="21" y="1"/>
                  </a:lnTo>
                  <a:lnTo>
                    <a:pt x="20" y="3"/>
                  </a:lnTo>
                  <a:lnTo>
                    <a:pt x="20" y="5"/>
                  </a:lnTo>
                  <a:lnTo>
                    <a:pt x="20" y="5"/>
                  </a:lnTo>
                  <a:lnTo>
                    <a:pt x="20" y="26"/>
                  </a:lnTo>
                  <a:lnTo>
                    <a:pt x="19" y="47"/>
                  </a:lnTo>
                  <a:lnTo>
                    <a:pt x="18" y="58"/>
                  </a:lnTo>
                  <a:lnTo>
                    <a:pt x="16" y="67"/>
                  </a:lnTo>
                  <a:lnTo>
                    <a:pt x="11" y="76"/>
                  </a:lnTo>
                  <a:lnTo>
                    <a:pt x="6" y="86"/>
                  </a:lnTo>
                  <a:lnTo>
                    <a:pt x="6" y="86"/>
                  </a:lnTo>
                  <a:lnTo>
                    <a:pt x="3" y="87"/>
                  </a:lnTo>
                  <a:lnTo>
                    <a:pt x="2" y="89"/>
                  </a:lnTo>
                  <a:lnTo>
                    <a:pt x="1" y="91"/>
                  </a:lnTo>
                  <a:lnTo>
                    <a:pt x="0" y="95"/>
                  </a:lnTo>
                  <a:lnTo>
                    <a:pt x="0" y="95"/>
                  </a:lnTo>
                  <a:lnTo>
                    <a:pt x="1" y="97"/>
                  </a:lnTo>
                  <a:lnTo>
                    <a:pt x="3" y="99"/>
                  </a:lnTo>
                  <a:lnTo>
                    <a:pt x="6" y="99"/>
                  </a:lnTo>
                  <a:lnTo>
                    <a:pt x="8" y="98"/>
                  </a:lnTo>
                  <a:lnTo>
                    <a:pt x="8" y="98"/>
                  </a:lnTo>
                  <a:lnTo>
                    <a:pt x="11" y="94"/>
                  </a:lnTo>
                  <a:lnTo>
                    <a:pt x="11" y="94"/>
                  </a:lnTo>
                  <a:lnTo>
                    <a:pt x="14" y="93"/>
                  </a:lnTo>
                  <a:lnTo>
                    <a:pt x="15" y="91"/>
                  </a:lnTo>
                  <a:lnTo>
                    <a:pt x="15" y="9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3" name="chenying0907 850"/>
            <p:cNvSpPr>
              <a:spLocks/>
            </p:cNvSpPr>
            <p:nvPr/>
          </p:nvSpPr>
          <p:spPr bwMode="auto">
            <a:xfrm>
              <a:off x="2732088" y="1708150"/>
              <a:ext cx="11113" cy="53975"/>
            </a:xfrm>
            <a:custGeom>
              <a:avLst/>
              <a:gdLst/>
              <a:ahLst/>
              <a:cxnLst>
                <a:cxn ang="0">
                  <a:pos x="20" y="5"/>
                </a:cxn>
                <a:cxn ang="0">
                  <a:pos x="20" y="5"/>
                </a:cxn>
                <a:cxn ang="0">
                  <a:pos x="19" y="3"/>
                </a:cxn>
                <a:cxn ang="0">
                  <a:pos x="18" y="1"/>
                </a:cxn>
                <a:cxn ang="0">
                  <a:pos x="17" y="0"/>
                </a:cxn>
                <a:cxn ang="0">
                  <a:pos x="15" y="0"/>
                </a:cxn>
                <a:cxn ang="0">
                  <a:pos x="14" y="0"/>
                </a:cxn>
                <a:cxn ang="0">
                  <a:pos x="12" y="1"/>
                </a:cxn>
                <a:cxn ang="0">
                  <a:pos x="11" y="3"/>
                </a:cxn>
                <a:cxn ang="0">
                  <a:pos x="11" y="5"/>
                </a:cxn>
                <a:cxn ang="0">
                  <a:pos x="11" y="5"/>
                </a:cxn>
                <a:cxn ang="0">
                  <a:pos x="12" y="28"/>
                </a:cxn>
                <a:cxn ang="0">
                  <a:pos x="13" y="53"/>
                </a:cxn>
                <a:cxn ang="0">
                  <a:pos x="13" y="64"/>
                </a:cxn>
                <a:cxn ang="0">
                  <a:pos x="11" y="75"/>
                </a:cxn>
                <a:cxn ang="0">
                  <a:pos x="7" y="87"/>
                </a:cxn>
                <a:cxn ang="0">
                  <a:pos x="4" y="92"/>
                </a:cxn>
                <a:cxn ang="0">
                  <a:pos x="1" y="97"/>
                </a:cxn>
                <a:cxn ang="0">
                  <a:pos x="1" y="97"/>
                </a:cxn>
                <a:cxn ang="0">
                  <a:pos x="0" y="99"/>
                </a:cxn>
                <a:cxn ang="0">
                  <a:pos x="0" y="100"/>
                </a:cxn>
                <a:cxn ang="0">
                  <a:pos x="1" y="102"/>
                </a:cxn>
                <a:cxn ang="0">
                  <a:pos x="3" y="103"/>
                </a:cxn>
                <a:cxn ang="0">
                  <a:pos x="6" y="104"/>
                </a:cxn>
                <a:cxn ang="0">
                  <a:pos x="8" y="103"/>
                </a:cxn>
                <a:cxn ang="0">
                  <a:pos x="10" y="102"/>
                </a:cxn>
                <a:cxn ang="0">
                  <a:pos x="10" y="102"/>
                </a:cxn>
                <a:cxn ang="0">
                  <a:pos x="13" y="96"/>
                </a:cxn>
                <a:cxn ang="0">
                  <a:pos x="16" y="91"/>
                </a:cxn>
                <a:cxn ang="0">
                  <a:pos x="20" y="79"/>
                </a:cxn>
                <a:cxn ang="0">
                  <a:pos x="22" y="67"/>
                </a:cxn>
                <a:cxn ang="0">
                  <a:pos x="22" y="55"/>
                </a:cxn>
                <a:cxn ang="0">
                  <a:pos x="22" y="42"/>
                </a:cxn>
                <a:cxn ang="0">
                  <a:pos x="21" y="29"/>
                </a:cxn>
                <a:cxn ang="0">
                  <a:pos x="20" y="5"/>
                </a:cxn>
                <a:cxn ang="0">
                  <a:pos x="20" y="5"/>
                </a:cxn>
              </a:cxnLst>
              <a:rect l="0" t="0" r="r" b="b"/>
              <a:pathLst>
                <a:path w="22" h="104">
                  <a:moveTo>
                    <a:pt x="20" y="5"/>
                  </a:moveTo>
                  <a:lnTo>
                    <a:pt x="20" y="5"/>
                  </a:lnTo>
                  <a:lnTo>
                    <a:pt x="19" y="3"/>
                  </a:lnTo>
                  <a:lnTo>
                    <a:pt x="18" y="1"/>
                  </a:lnTo>
                  <a:lnTo>
                    <a:pt x="17" y="0"/>
                  </a:lnTo>
                  <a:lnTo>
                    <a:pt x="15" y="0"/>
                  </a:lnTo>
                  <a:lnTo>
                    <a:pt x="14" y="0"/>
                  </a:lnTo>
                  <a:lnTo>
                    <a:pt x="12" y="1"/>
                  </a:lnTo>
                  <a:lnTo>
                    <a:pt x="11" y="3"/>
                  </a:lnTo>
                  <a:lnTo>
                    <a:pt x="11" y="5"/>
                  </a:lnTo>
                  <a:lnTo>
                    <a:pt x="11" y="5"/>
                  </a:lnTo>
                  <a:lnTo>
                    <a:pt x="12" y="28"/>
                  </a:lnTo>
                  <a:lnTo>
                    <a:pt x="13" y="53"/>
                  </a:lnTo>
                  <a:lnTo>
                    <a:pt x="13" y="64"/>
                  </a:lnTo>
                  <a:lnTo>
                    <a:pt x="11" y="75"/>
                  </a:lnTo>
                  <a:lnTo>
                    <a:pt x="7" y="87"/>
                  </a:lnTo>
                  <a:lnTo>
                    <a:pt x="4" y="92"/>
                  </a:lnTo>
                  <a:lnTo>
                    <a:pt x="1" y="97"/>
                  </a:lnTo>
                  <a:lnTo>
                    <a:pt x="1" y="97"/>
                  </a:lnTo>
                  <a:lnTo>
                    <a:pt x="0" y="99"/>
                  </a:lnTo>
                  <a:lnTo>
                    <a:pt x="0" y="100"/>
                  </a:lnTo>
                  <a:lnTo>
                    <a:pt x="1" y="102"/>
                  </a:lnTo>
                  <a:lnTo>
                    <a:pt x="3" y="103"/>
                  </a:lnTo>
                  <a:lnTo>
                    <a:pt x="6" y="104"/>
                  </a:lnTo>
                  <a:lnTo>
                    <a:pt x="8" y="103"/>
                  </a:lnTo>
                  <a:lnTo>
                    <a:pt x="10" y="102"/>
                  </a:lnTo>
                  <a:lnTo>
                    <a:pt x="10" y="102"/>
                  </a:lnTo>
                  <a:lnTo>
                    <a:pt x="13" y="96"/>
                  </a:lnTo>
                  <a:lnTo>
                    <a:pt x="16" y="91"/>
                  </a:lnTo>
                  <a:lnTo>
                    <a:pt x="20" y="79"/>
                  </a:lnTo>
                  <a:lnTo>
                    <a:pt x="22" y="67"/>
                  </a:lnTo>
                  <a:lnTo>
                    <a:pt x="22" y="55"/>
                  </a:lnTo>
                  <a:lnTo>
                    <a:pt x="22" y="42"/>
                  </a:lnTo>
                  <a:lnTo>
                    <a:pt x="21" y="29"/>
                  </a:lnTo>
                  <a:lnTo>
                    <a:pt x="20" y="5"/>
                  </a:lnTo>
                  <a:lnTo>
                    <a:pt x="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4" name="chenying0907 851"/>
            <p:cNvSpPr>
              <a:spLocks/>
            </p:cNvSpPr>
            <p:nvPr/>
          </p:nvSpPr>
          <p:spPr bwMode="auto">
            <a:xfrm>
              <a:off x="2765425" y="1674813"/>
              <a:ext cx="7938" cy="55563"/>
            </a:xfrm>
            <a:custGeom>
              <a:avLst/>
              <a:gdLst/>
              <a:ahLst/>
              <a:cxnLst>
                <a:cxn ang="0">
                  <a:pos x="15" y="94"/>
                </a:cxn>
                <a:cxn ang="0">
                  <a:pos x="15" y="94"/>
                </a:cxn>
                <a:cxn ang="0">
                  <a:pos x="14" y="72"/>
                </a:cxn>
                <a:cxn ang="0">
                  <a:pos x="12" y="50"/>
                </a:cxn>
                <a:cxn ang="0">
                  <a:pos x="11" y="27"/>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 ang="0">
                  <a:pos x="1" y="29"/>
                </a:cxn>
                <a:cxn ang="0">
                  <a:pos x="2" y="53"/>
                </a:cxn>
                <a:cxn ang="0">
                  <a:pos x="4" y="76"/>
                </a:cxn>
                <a:cxn ang="0">
                  <a:pos x="5" y="100"/>
                </a:cxn>
                <a:cxn ang="0">
                  <a:pos x="5" y="100"/>
                </a:cxn>
                <a:cxn ang="0">
                  <a:pos x="5" y="102"/>
                </a:cxn>
                <a:cxn ang="0">
                  <a:pos x="6" y="103"/>
                </a:cxn>
                <a:cxn ang="0">
                  <a:pos x="8" y="104"/>
                </a:cxn>
                <a:cxn ang="0">
                  <a:pos x="9" y="104"/>
                </a:cxn>
                <a:cxn ang="0">
                  <a:pos x="12" y="104"/>
                </a:cxn>
                <a:cxn ang="0">
                  <a:pos x="13" y="103"/>
                </a:cxn>
                <a:cxn ang="0">
                  <a:pos x="15" y="102"/>
                </a:cxn>
                <a:cxn ang="0">
                  <a:pos x="15" y="100"/>
                </a:cxn>
                <a:cxn ang="0">
                  <a:pos x="15" y="95"/>
                </a:cxn>
                <a:cxn ang="0">
                  <a:pos x="15" y="95"/>
                </a:cxn>
                <a:cxn ang="0">
                  <a:pos x="15" y="94"/>
                </a:cxn>
                <a:cxn ang="0">
                  <a:pos x="15" y="94"/>
                </a:cxn>
              </a:cxnLst>
              <a:rect l="0" t="0" r="r" b="b"/>
              <a:pathLst>
                <a:path w="15" h="104">
                  <a:moveTo>
                    <a:pt x="15" y="94"/>
                  </a:moveTo>
                  <a:lnTo>
                    <a:pt x="15" y="94"/>
                  </a:lnTo>
                  <a:lnTo>
                    <a:pt x="14" y="72"/>
                  </a:lnTo>
                  <a:lnTo>
                    <a:pt x="12" y="50"/>
                  </a:lnTo>
                  <a:lnTo>
                    <a:pt x="11" y="27"/>
                  </a:lnTo>
                  <a:lnTo>
                    <a:pt x="9" y="5"/>
                  </a:lnTo>
                  <a:lnTo>
                    <a:pt x="9" y="5"/>
                  </a:lnTo>
                  <a:lnTo>
                    <a:pt x="9" y="3"/>
                  </a:lnTo>
                  <a:lnTo>
                    <a:pt x="8" y="2"/>
                  </a:lnTo>
                  <a:lnTo>
                    <a:pt x="6" y="1"/>
                  </a:lnTo>
                  <a:lnTo>
                    <a:pt x="5" y="0"/>
                  </a:lnTo>
                  <a:lnTo>
                    <a:pt x="3" y="1"/>
                  </a:lnTo>
                  <a:lnTo>
                    <a:pt x="2" y="2"/>
                  </a:lnTo>
                  <a:lnTo>
                    <a:pt x="1" y="3"/>
                  </a:lnTo>
                  <a:lnTo>
                    <a:pt x="0" y="5"/>
                  </a:lnTo>
                  <a:lnTo>
                    <a:pt x="0" y="5"/>
                  </a:lnTo>
                  <a:lnTo>
                    <a:pt x="1" y="29"/>
                  </a:lnTo>
                  <a:lnTo>
                    <a:pt x="2" y="53"/>
                  </a:lnTo>
                  <a:lnTo>
                    <a:pt x="4" y="76"/>
                  </a:lnTo>
                  <a:lnTo>
                    <a:pt x="5" y="100"/>
                  </a:lnTo>
                  <a:lnTo>
                    <a:pt x="5" y="100"/>
                  </a:lnTo>
                  <a:lnTo>
                    <a:pt x="5" y="102"/>
                  </a:lnTo>
                  <a:lnTo>
                    <a:pt x="6" y="103"/>
                  </a:lnTo>
                  <a:lnTo>
                    <a:pt x="8" y="104"/>
                  </a:lnTo>
                  <a:lnTo>
                    <a:pt x="9" y="104"/>
                  </a:lnTo>
                  <a:lnTo>
                    <a:pt x="12" y="104"/>
                  </a:lnTo>
                  <a:lnTo>
                    <a:pt x="13" y="103"/>
                  </a:lnTo>
                  <a:lnTo>
                    <a:pt x="15" y="102"/>
                  </a:lnTo>
                  <a:lnTo>
                    <a:pt x="15" y="100"/>
                  </a:lnTo>
                  <a:lnTo>
                    <a:pt x="15" y="95"/>
                  </a:lnTo>
                  <a:lnTo>
                    <a:pt x="15" y="95"/>
                  </a:lnTo>
                  <a:lnTo>
                    <a:pt x="15" y="94"/>
                  </a:lnTo>
                  <a:lnTo>
                    <a:pt x="15" y="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5" name="chenying0907 852"/>
            <p:cNvSpPr>
              <a:spLocks/>
            </p:cNvSpPr>
            <p:nvPr/>
          </p:nvSpPr>
          <p:spPr bwMode="auto">
            <a:xfrm>
              <a:off x="2792413" y="1638300"/>
              <a:ext cx="7938" cy="53975"/>
            </a:xfrm>
            <a:custGeom>
              <a:avLst/>
              <a:gdLst/>
              <a:ahLst/>
              <a:cxnLst>
                <a:cxn ang="0">
                  <a:pos x="13" y="4"/>
                </a:cxn>
                <a:cxn ang="0">
                  <a:pos x="13" y="4"/>
                </a:cxn>
                <a:cxn ang="0">
                  <a:pos x="13" y="2"/>
                </a:cxn>
                <a:cxn ang="0">
                  <a:pos x="12" y="1"/>
                </a:cxn>
                <a:cxn ang="0">
                  <a:pos x="10" y="0"/>
                </a:cxn>
                <a:cxn ang="0">
                  <a:pos x="9" y="0"/>
                </a:cxn>
                <a:cxn ang="0">
                  <a:pos x="7" y="0"/>
                </a:cxn>
                <a:cxn ang="0">
                  <a:pos x="6" y="1"/>
                </a:cxn>
                <a:cxn ang="0">
                  <a:pos x="5" y="2"/>
                </a:cxn>
                <a:cxn ang="0">
                  <a:pos x="4" y="4"/>
                </a:cxn>
                <a:cxn ang="0">
                  <a:pos x="4" y="4"/>
                </a:cxn>
                <a:cxn ang="0">
                  <a:pos x="5" y="28"/>
                </a:cxn>
                <a:cxn ang="0">
                  <a:pos x="5" y="51"/>
                </a:cxn>
                <a:cxn ang="0">
                  <a:pos x="5" y="63"/>
                </a:cxn>
                <a:cxn ang="0">
                  <a:pos x="4" y="74"/>
                </a:cxn>
                <a:cxn ang="0">
                  <a:pos x="3" y="85"/>
                </a:cxn>
                <a:cxn ang="0">
                  <a:pos x="0" y="98"/>
                </a:cxn>
                <a:cxn ang="0">
                  <a:pos x="0" y="98"/>
                </a:cxn>
                <a:cxn ang="0">
                  <a:pos x="0" y="100"/>
                </a:cxn>
                <a:cxn ang="0">
                  <a:pos x="0" y="101"/>
                </a:cxn>
                <a:cxn ang="0">
                  <a:pos x="1" y="102"/>
                </a:cxn>
                <a:cxn ang="0">
                  <a:pos x="3" y="103"/>
                </a:cxn>
                <a:cxn ang="0">
                  <a:pos x="5" y="103"/>
                </a:cxn>
                <a:cxn ang="0">
                  <a:pos x="6" y="103"/>
                </a:cxn>
                <a:cxn ang="0">
                  <a:pos x="8" y="102"/>
                </a:cxn>
                <a:cxn ang="0">
                  <a:pos x="9" y="100"/>
                </a:cxn>
                <a:cxn ang="0">
                  <a:pos x="9" y="100"/>
                </a:cxn>
                <a:cxn ang="0">
                  <a:pos x="11" y="89"/>
                </a:cxn>
                <a:cxn ang="0">
                  <a:pos x="13" y="76"/>
                </a:cxn>
                <a:cxn ang="0">
                  <a:pos x="14" y="64"/>
                </a:cxn>
                <a:cxn ang="0">
                  <a:pos x="15" y="52"/>
                </a:cxn>
                <a:cxn ang="0">
                  <a:pos x="14" y="28"/>
                </a:cxn>
                <a:cxn ang="0">
                  <a:pos x="13" y="4"/>
                </a:cxn>
                <a:cxn ang="0">
                  <a:pos x="13" y="4"/>
                </a:cxn>
              </a:cxnLst>
              <a:rect l="0" t="0" r="r" b="b"/>
              <a:pathLst>
                <a:path w="15" h="103">
                  <a:moveTo>
                    <a:pt x="13" y="4"/>
                  </a:moveTo>
                  <a:lnTo>
                    <a:pt x="13" y="4"/>
                  </a:lnTo>
                  <a:lnTo>
                    <a:pt x="13" y="2"/>
                  </a:lnTo>
                  <a:lnTo>
                    <a:pt x="12" y="1"/>
                  </a:lnTo>
                  <a:lnTo>
                    <a:pt x="10" y="0"/>
                  </a:lnTo>
                  <a:lnTo>
                    <a:pt x="9" y="0"/>
                  </a:lnTo>
                  <a:lnTo>
                    <a:pt x="7" y="0"/>
                  </a:lnTo>
                  <a:lnTo>
                    <a:pt x="6" y="1"/>
                  </a:lnTo>
                  <a:lnTo>
                    <a:pt x="5" y="2"/>
                  </a:lnTo>
                  <a:lnTo>
                    <a:pt x="4" y="4"/>
                  </a:lnTo>
                  <a:lnTo>
                    <a:pt x="4" y="4"/>
                  </a:lnTo>
                  <a:lnTo>
                    <a:pt x="5" y="28"/>
                  </a:lnTo>
                  <a:lnTo>
                    <a:pt x="5" y="51"/>
                  </a:lnTo>
                  <a:lnTo>
                    <a:pt x="5" y="63"/>
                  </a:lnTo>
                  <a:lnTo>
                    <a:pt x="4" y="74"/>
                  </a:lnTo>
                  <a:lnTo>
                    <a:pt x="3" y="85"/>
                  </a:lnTo>
                  <a:lnTo>
                    <a:pt x="0" y="98"/>
                  </a:lnTo>
                  <a:lnTo>
                    <a:pt x="0" y="98"/>
                  </a:lnTo>
                  <a:lnTo>
                    <a:pt x="0" y="100"/>
                  </a:lnTo>
                  <a:lnTo>
                    <a:pt x="0" y="101"/>
                  </a:lnTo>
                  <a:lnTo>
                    <a:pt x="1" y="102"/>
                  </a:lnTo>
                  <a:lnTo>
                    <a:pt x="3" y="103"/>
                  </a:lnTo>
                  <a:lnTo>
                    <a:pt x="5" y="103"/>
                  </a:lnTo>
                  <a:lnTo>
                    <a:pt x="6" y="103"/>
                  </a:lnTo>
                  <a:lnTo>
                    <a:pt x="8" y="102"/>
                  </a:lnTo>
                  <a:lnTo>
                    <a:pt x="9" y="100"/>
                  </a:lnTo>
                  <a:lnTo>
                    <a:pt x="9" y="100"/>
                  </a:lnTo>
                  <a:lnTo>
                    <a:pt x="11" y="89"/>
                  </a:lnTo>
                  <a:lnTo>
                    <a:pt x="13" y="76"/>
                  </a:lnTo>
                  <a:lnTo>
                    <a:pt x="14" y="64"/>
                  </a:lnTo>
                  <a:lnTo>
                    <a:pt x="15" y="52"/>
                  </a:lnTo>
                  <a:lnTo>
                    <a:pt x="14" y="28"/>
                  </a:lnTo>
                  <a:lnTo>
                    <a:pt x="13" y="4"/>
                  </a:lnTo>
                  <a:lnTo>
                    <a:pt x="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6" name="chenying0907 853"/>
            <p:cNvSpPr>
              <a:spLocks/>
            </p:cNvSpPr>
            <p:nvPr/>
          </p:nvSpPr>
          <p:spPr bwMode="auto">
            <a:xfrm>
              <a:off x="2817813" y="1609725"/>
              <a:ext cx="7938" cy="42863"/>
            </a:xfrm>
            <a:custGeom>
              <a:avLst/>
              <a:gdLst/>
              <a:ahLst/>
              <a:cxnLst>
                <a:cxn ang="0">
                  <a:pos x="10" y="5"/>
                </a:cxn>
                <a:cxn ang="0">
                  <a:pos x="10" y="5"/>
                </a:cxn>
                <a:cxn ang="0">
                  <a:pos x="9" y="3"/>
                </a:cxn>
                <a:cxn ang="0">
                  <a:pos x="8" y="1"/>
                </a:cxn>
                <a:cxn ang="0">
                  <a:pos x="7" y="0"/>
                </a:cxn>
                <a:cxn ang="0">
                  <a:pos x="5" y="0"/>
                </a:cxn>
                <a:cxn ang="0">
                  <a:pos x="2" y="0"/>
                </a:cxn>
                <a:cxn ang="0">
                  <a:pos x="1" y="1"/>
                </a:cxn>
                <a:cxn ang="0">
                  <a:pos x="0" y="3"/>
                </a:cxn>
                <a:cxn ang="0">
                  <a:pos x="0" y="5"/>
                </a:cxn>
                <a:cxn ang="0">
                  <a:pos x="0" y="5"/>
                </a:cxn>
                <a:cxn ang="0">
                  <a:pos x="0" y="14"/>
                </a:cxn>
                <a:cxn ang="0">
                  <a:pos x="2" y="24"/>
                </a:cxn>
                <a:cxn ang="0">
                  <a:pos x="3" y="33"/>
                </a:cxn>
                <a:cxn ang="0">
                  <a:pos x="5" y="42"/>
                </a:cxn>
                <a:cxn ang="0">
                  <a:pos x="5" y="42"/>
                </a:cxn>
                <a:cxn ang="0">
                  <a:pos x="5" y="59"/>
                </a:cxn>
                <a:cxn ang="0">
                  <a:pos x="5" y="75"/>
                </a:cxn>
                <a:cxn ang="0">
                  <a:pos x="5" y="75"/>
                </a:cxn>
                <a:cxn ang="0">
                  <a:pos x="6" y="77"/>
                </a:cxn>
                <a:cxn ang="0">
                  <a:pos x="7" y="80"/>
                </a:cxn>
                <a:cxn ang="0">
                  <a:pos x="8" y="81"/>
                </a:cxn>
                <a:cxn ang="0">
                  <a:pos x="10" y="81"/>
                </a:cxn>
                <a:cxn ang="0">
                  <a:pos x="11" y="81"/>
                </a:cxn>
                <a:cxn ang="0">
                  <a:pos x="13" y="80"/>
                </a:cxn>
                <a:cxn ang="0">
                  <a:pos x="14" y="77"/>
                </a:cxn>
                <a:cxn ang="0">
                  <a:pos x="14" y="75"/>
                </a:cxn>
                <a:cxn ang="0">
                  <a:pos x="14" y="42"/>
                </a:cxn>
                <a:cxn ang="0">
                  <a:pos x="14" y="42"/>
                </a:cxn>
                <a:cxn ang="0">
                  <a:pos x="14" y="33"/>
                </a:cxn>
                <a:cxn ang="0">
                  <a:pos x="12" y="24"/>
                </a:cxn>
                <a:cxn ang="0">
                  <a:pos x="11" y="14"/>
                </a:cxn>
                <a:cxn ang="0">
                  <a:pos x="10" y="5"/>
                </a:cxn>
                <a:cxn ang="0">
                  <a:pos x="10" y="5"/>
                </a:cxn>
              </a:cxnLst>
              <a:rect l="0" t="0" r="r" b="b"/>
              <a:pathLst>
                <a:path w="14" h="81">
                  <a:moveTo>
                    <a:pt x="10" y="5"/>
                  </a:moveTo>
                  <a:lnTo>
                    <a:pt x="10" y="5"/>
                  </a:lnTo>
                  <a:lnTo>
                    <a:pt x="9" y="3"/>
                  </a:lnTo>
                  <a:lnTo>
                    <a:pt x="8" y="1"/>
                  </a:lnTo>
                  <a:lnTo>
                    <a:pt x="7" y="0"/>
                  </a:lnTo>
                  <a:lnTo>
                    <a:pt x="5" y="0"/>
                  </a:lnTo>
                  <a:lnTo>
                    <a:pt x="2" y="0"/>
                  </a:lnTo>
                  <a:lnTo>
                    <a:pt x="1" y="1"/>
                  </a:lnTo>
                  <a:lnTo>
                    <a:pt x="0" y="3"/>
                  </a:lnTo>
                  <a:lnTo>
                    <a:pt x="0" y="5"/>
                  </a:lnTo>
                  <a:lnTo>
                    <a:pt x="0" y="5"/>
                  </a:lnTo>
                  <a:lnTo>
                    <a:pt x="0" y="14"/>
                  </a:lnTo>
                  <a:lnTo>
                    <a:pt x="2" y="24"/>
                  </a:lnTo>
                  <a:lnTo>
                    <a:pt x="3" y="33"/>
                  </a:lnTo>
                  <a:lnTo>
                    <a:pt x="5" y="42"/>
                  </a:lnTo>
                  <a:lnTo>
                    <a:pt x="5" y="42"/>
                  </a:lnTo>
                  <a:lnTo>
                    <a:pt x="5" y="59"/>
                  </a:lnTo>
                  <a:lnTo>
                    <a:pt x="5" y="75"/>
                  </a:lnTo>
                  <a:lnTo>
                    <a:pt x="5" y="75"/>
                  </a:lnTo>
                  <a:lnTo>
                    <a:pt x="6" y="77"/>
                  </a:lnTo>
                  <a:lnTo>
                    <a:pt x="7" y="80"/>
                  </a:lnTo>
                  <a:lnTo>
                    <a:pt x="8" y="81"/>
                  </a:lnTo>
                  <a:lnTo>
                    <a:pt x="10" y="81"/>
                  </a:lnTo>
                  <a:lnTo>
                    <a:pt x="11" y="81"/>
                  </a:lnTo>
                  <a:lnTo>
                    <a:pt x="13" y="80"/>
                  </a:lnTo>
                  <a:lnTo>
                    <a:pt x="14" y="77"/>
                  </a:lnTo>
                  <a:lnTo>
                    <a:pt x="14" y="75"/>
                  </a:lnTo>
                  <a:lnTo>
                    <a:pt x="14" y="42"/>
                  </a:lnTo>
                  <a:lnTo>
                    <a:pt x="14" y="42"/>
                  </a:lnTo>
                  <a:lnTo>
                    <a:pt x="14" y="33"/>
                  </a:lnTo>
                  <a:lnTo>
                    <a:pt x="12" y="24"/>
                  </a:lnTo>
                  <a:lnTo>
                    <a:pt x="11" y="14"/>
                  </a:lnTo>
                  <a:lnTo>
                    <a:pt x="10" y="5"/>
                  </a:lnTo>
                  <a:lnTo>
                    <a:pt x="1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7" name="chenying0907 854"/>
            <p:cNvSpPr>
              <a:spLocks/>
            </p:cNvSpPr>
            <p:nvPr/>
          </p:nvSpPr>
          <p:spPr bwMode="auto">
            <a:xfrm>
              <a:off x="2847975" y="1576388"/>
              <a:ext cx="7938" cy="33338"/>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0" y="19"/>
                </a:cxn>
                <a:cxn ang="0">
                  <a:pos x="2" y="31"/>
                </a:cxn>
                <a:cxn ang="0">
                  <a:pos x="3" y="44"/>
                </a:cxn>
                <a:cxn ang="0">
                  <a:pos x="4" y="57"/>
                </a:cxn>
                <a:cxn ang="0">
                  <a:pos x="4" y="57"/>
                </a:cxn>
                <a:cxn ang="0">
                  <a:pos x="5" y="59"/>
                </a:cxn>
                <a:cxn ang="0">
                  <a:pos x="6" y="61"/>
                </a:cxn>
                <a:cxn ang="0">
                  <a:pos x="7" y="62"/>
                </a:cxn>
                <a:cxn ang="0">
                  <a:pos x="9" y="62"/>
                </a:cxn>
                <a:cxn ang="0">
                  <a:pos x="12" y="62"/>
                </a:cxn>
                <a:cxn ang="0">
                  <a:pos x="13" y="61"/>
                </a:cxn>
                <a:cxn ang="0">
                  <a:pos x="14" y="59"/>
                </a:cxn>
                <a:cxn ang="0">
                  <a:pos x="14" y="57"/>
                </a:cxn>
                <a:cxn ang="0">
                  <a:pos x="14" y="57"/>
                </a:cxn>
                <a:cxn ang="0">
                  <a:pos x="14" y="44"/>
                </a:cxn>
                <a:cxn ang="0">
                  <a:pos x="12" y="31"/>
                </a:cxn>
                <a:cxn ang="0">
                  <a:pos x="11" y="19"/>
                </a:cxn>
                <a:cxn ang="0">
                  <a:pos x="9" y="5"/>
                </a:cxn>
                <a:cxn ang="0">
                  <a:pos x="9" y="5"/>
                </a:cxn>
              </a:cxnLst>
              <a:rect l="0" t="0" r="r" b="b"/>
              <a:pathLst>
                <a:path w="14" h="62">
                  <a:moveTo>
                    <a:pt x="9" y="5"/>
                  </a:moveTo>
                  <a:lnTo>
                    <a:pt x="9" y="5"/>
                  </a:lnTo>
                  <a:lnTo>
                    <a:pt x="8" y="3"/>
                  </a:lnTo>
                  <a:lnTo>
                    <a:pt x="7" y="2"/>
                  </a:lnTo>
                  <a:lnTo>
                    <a:pt x="6" y="1"/>
                  </a:lnTo>
                  <a:lnTo>
                    <a:pt x="4" y="0"/>
                  </a:lnTo>
                  <a:lnTo>
                    <a:pt x="2" y="1"/>
                  </a:lnTo>
                  <a:lnTo>
                    <a:pt x="1" y="2"/>
                  </a:lnTo>
                  <a:lnTo>
                    <a:pt x="0" y="3"/>
                  </a:lnTo>
                  <a:lnTo>
                    <a:pt x="0" y="5"/>
                  </a:lnTo>
                  <a:lnTo>
                    <a:pt x="0" y="5"/>
                  </a:lnTo>
                  <a:lnTo>
                    <a:pt x="0" y="19"/>
                  </a:lnTo>
                  <a:lnTo>
                    <a:pt x="2" y="31"/>
                  </a:lnTo>
                  <a:lnTo>
                    <a:pt x="3" y="44"/>
                  </a:lnTo>
                  <a:lnTo>
                    <a:pt x="4" y="57"/>
                  </a:lnTo>
                  <a:lnTo>
                    <a:pt x="4" y="57"/>
                  </a:lnTo>
                  <a:lnTo>
                    <a:pt x="5" y="59"/>
                  </a:lnTo>
                  <a:lnTo>
                    <a:pt x="6" y="61"/>
                  </a:lnTo>
                  <a:lnTo>
                    <a:pt x="7" y="62"/>
                  </a:lnTo>
                  <a:lnTo>
                    <a:pt x="9" y="62"/>
                  </a:lnTo>
                  <a:lnTo>
                    <a:pt x="12" y="62"/>
                  </a:lnTo>
                  <a:lnTo>
                    <a:pt x="13" y="61"/>
                  </a:lnTo>
                  <a:lnTo>
                    <a:pt x="14" y="59"/>
                  </a:lnTo>
                  <a:lnTo>
                    <a:pt x="14" y="57"/>
                  </a:lnTo>
                  <a:lnTo>
                    <a:pt x="14" y="57"/>
                  </a:lnTo>
                  <a:lnTo>
                    <a:pt x="14" y="44"/>
                  </a:lnTo>
                  <a:lnTo>
                    <a:pt x="12" y="31"/>
                  </a:lnTo>
                  <a:lnTo>
                    <a:pt x="11" y="19"/>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8" name="chenying0907 855"/>
            <p:cNvSpPr>
              <a:spLocks/>
            </p:cNvSpPr>
            <p:nvPr/>
          </p:nvSpPr>
          <p:spPr bwMode="auto">
            <a:xfrm>
              <a:off x="2573338" y="1277938"/>
              <a:ext cx="25400" cy="68263"/>
            </a:xfrm>
            <a:custGeom>
              <a:avLst/>
              <a:gdLst/>
              <a:ahLst/>
              <a:cxnLst>
                <a:cxn ang="0">
                  <a:pos x="38" y="2"/>
                </a:cxn>
                <a:cxn ang="0">
                  <a:pos x="38" y="2"/>
                </a:cxn>
                <a:cxn ang="0">
                  <a:pos x="31" y="17"/>
                </a:cxn>
                <a:cxn ang="0">
                  <a:pos x="24" y="31"/>
                </a:cxn>
                <a:cxn ang="0">
                  <a:pos x="19" y="46"/>
                </a:cxn>
                <a:cxn ang="0">
                  <a:pos x="14" y="60"/>
                </a:cxn>
                <a:cxn ang="0">
                  <a:pos x="14" y="60"/>
                </a:cxn>
                <a:cxn ang="0">
                  <a:pos x="10" y="75"/>
                </a:cxn>
                <a:cxn ang="0">
                  <a:pos x="5" y="92"/>
                </a:cxn>
                <a:cxn ang="0">
                  <a:pos x="2" y="109"/>
                </a:cxn>
                <a:cxn ang="0">
                  <a:pos x="0" y="125"/>
                </a:cxn>
                <a:cxn ang="0">
                  <a:pos x="0" y="125"/>
                </a:cxn>
                <a:cxn ang="0">
                  <a:pos x="0" y="127"/>
                </a:cxn>
                <a:cxn ang="0">
                  <a:pos x="1" y="128"/>
                </a:cxn>
                <a:cxn ang="0">
                  <a:pos x="2" y="129"/>
                </a:cxn>
                <a:cxn ang="0">
                  <a:pos x="4" y="129"/>
                </a:cxn>
                <a:cxn ang="0">
                  <a:pos x="7" y="128"/>
                </a:cxn>
                <a:cxn ang="0">
                  <a:pos x="8" y="127"/>
                </a:cxn>
                <a:cxn ang="0">
                  <a:pos x="9" y="125"/>
                </a:cxn>
                <a:cxn ang="0">
                  <a:pos x="9" y="125"/>
                </a:cxn>
                <a:cxn ang="0">
                  <a:pos x="10" y="119"/>
                </a:cxn>
                <a:cxn ang="0">
                  <a:pos x="11" y="113"/>
                </a:cxn>
                <a:cxn ang="0">
                  <a:pos x="15" y="100"/>
                </a:cxn>
                <a:cxn ang="0">
                  <a:pos x="18" y="88"/>
                </a:cxn>
                <a:cxn ang="0">
                  <a:pos x="20" y="82"/>
                </a:cxn>
                <a:cxn ang="0">
                  <a:pos x="21" y="75"/>
                </a:cxn>
                <a:cxn ang="0">
                  <a:pos x="21" y="75"/>
                </a:cxn>
                <a:cxn ang="0">
                  <a:pos x="22" y="66"/>
                </a:cxn>
                <a:cxn ang="0">
                  <a:pos x="24" y="58"/>
                </a:cxn>
                <a:cxn ang="0">
                  <a:pos x="30" y="40"/>
                </a:cxn>
                <a:cxn ang="0">
                  <a:pos x="38" y="23"/>
                </a:cxn>
                <a:cxn ang="0">
                  <a:pos x="46" y="7"/>
                </a:cxn>
                <a:cxn ang="0">
                  <a:pos x="46" y="7"/>
                </a:cxn>
                <a:cxn ang="0">
                  <a:pos x="47" y="5"/>
                </a:cxn>
                <a:cxn ang="0">
                  <a:pos x="46" y="3"/>
                </a:cxn>
                <a:cxn ang="0">
                  <a:pos x="46" y="2"/>
                </a:cxn>
                <a:cxn ang="0">
                  <a:pos x="44" y="1"/>
                </a:cxn>
                <a:cxn ang="0">
                  <a:pos x="43" y="0"/>
                </a:cxn>
                <a:cxn ang="0">
                  <a:pos x="41" y="0"/>
                </a:cxn>
                <a:cxn ang="0">
                  <a:pos x="39" y="1"/>
                </a:cxn>
                <a:cxn ang="0">
                  <a:pos x="38" y="2"/>
                </a:cxn>
                <a:cxn ang="0">
                  <a:pos x="38" y="2"/>
                </a:cxn>
              </a:cxnLst>
              <a:rect l="0" t="0" r="r" b="b"/>
              <a:pathLst>
                <a:path w="47" h="129">
                  <a:moveTo>
                    <a:pt x="38" y="2"/>
                  </a:moveTo>
                  <a:lnTo>
                    <a:pt x="38" y="2"/>
                  </a:lnTo>
                  <a:lnTo>
                    <a:pt x="31" y="17"/>
                  </a:lnTo>
                  <a:lnTo>
                    <a:pt x="24" y="31"/>
                  </a:lnTo>
                  <a:lnTo>
                    <a:pt x="19" y="46"/>
                  </a:lnTo>
                  <a:lnTo>
                    <a:pt x="14" y="60"/>
                  </a:lnTo>
                  <a:lnTo>
                    <a:pt x="14" y="60"/>
                  </a:lnTo>
                  <a:lnTo>
                    <a:pt x="10" y="75"/>
                  </a:lnTo>
                  <a:lnTo>
                    <a:pt x="5" y="92"/>
                  </a:lnTo>
                  <a:lnTo>
                    <a:pt x="2" y="109"/>
                  </a:lnTo>
                  <a:lnTo>
                    <a:pt x="0" y="125"/>
                  </a:lnTo>
                  <a:lnTo>
                    <a:pt x="0" y="125"/>
                  </a:lnTo>
                  <a:lnTo>
                    <a:pt x="0" y="127"/>
                  </a:lnTo>
                  <a:lnTo>
                    <a:pt x="1" y="128"/>
                  </a:lnTo>
                  <a:lnTo>
                    <a:pt x="2" y="129"/>
                  </a:lnTo>
                  <a:lnTo>
                    <a:pt x="4" y="129"/>
                  </a:lnTo>
                  <a:lnTo>
                    <a:pt x="7" y="128"/>
                  </a:lnTo>
                  <a:lnTo>
                    <a:pt x="8" y="127"/>
                  </a:lnTo>
                  <a:lnTo>
                    <a:pt x="9" y="125"/>
                  </a:lnTo>
                  <a:lnTo>
                    <a:pt x="9" y="125"/>
                  </a:lnTo>
                  <a:lnTo>
                    <a:pt x="10" y="119"/>
                  </a:lnTo>
                  <a:lnTo>
                    <a:pt x="11" y="113"/>
                  </a:lnTo>
                  <a:lnTo>
                    <a:pt x="15" y="100"/>
                  </a:lnTo>
                  <a:lnTo>
                    <a:pt x="18" y="88"/>
                  </a:lnTo>
                  <a:lnTo>
                    <a:pt x="20" y="82"/>
                  </a:lnTo>
                  <a:lnTo>
                    <a:pt x="21" y="75"/>
                  </a:lnTo>
                  <a:lnTo>
                    <a:pt x="21" y="75"/>
                  </a:lnTo>
                  <a:lnTo>
                    <a:pt x="22" y="66"/>
                  </a:lnTo>
                  <a:lnTo>
                    <a:pt x="24" y="58"/>
                  </a:lnTo>
                  <a:lnTo>
                    <a:pt x="30" y="40"/>
                  </a:lnTo>
                  <a:lnTo>
                    <a:pt x="38" y="23"/>
                  </a:lnTo>
                  <a:lnTo>
                    <a:pt x="46" y="7"/>
                  </a:lnTo>
                  <a:lnTo>
                    <a:pt x="46" y="7"/>
                  </a:lnTo>
                  <a:lnTo>
                    <a:pt x="47" y="5"/>
                  </a:lnTo>
                  <a:lnTo>
                    <a:pt x="46" y="3"/>
                  </a:lnTo>
                  <a:lnTo>
                    <a:pt x="46" y="2"/>
                  </a:lnTo>
                  <a:lnTo>
                    <a:pt x="44" y="1"/>
                  </a:lnTo>
                  <a:lnTo>
                    <a:pt x="43"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9" name="chenying0907 856"/>
            <p:cNvSpPr>
              <a:spLocks/>
            </p:cNvSpPr>
            <p:nvPr/>
          </p:nvSpPr>
          <p:spPr bwMode="auto">
            <a:xfrm>
              <a:off x="2606675" y="1308100"/>
              <a:ext cx="22225" cy="34925"/>
            </a:xfrm>
            <a:custGeom>
              <a:avLst/>
              <a:gdLst/>
              <a:ahLst/>
              <a:cxnLst>
                <a:cxn ang="0">
                  <a:pos x="33" y="1"/>
                </a:cxn>
                <a:cxn ang="0">
                  <a:pos x="33" y="1"/>
                </a:cxn>
                <a:cxn ang="0">
                  <a:pos x="27" y="8"/>
                </a:cxn>
                <a:cxn ang="0">
                  <a:pos x="22" y="14"/>
                </a:cxn>
                <a:cxn ang="0">
                  <a:pos x="13" y="29"/>
                </a:cxn>
                <a:cxn ang="0">
                  <a:pos x="6" y="44"/>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4" y="48"/>
                </a:cxn>
                <a:cxn ang="0">
                  <a:pos x="21" y="34"/>
                </a:cxn>
                <a:cxn ang="0">
                  <a:pos x="30" y="21"/>
                </a:cxn>
                <a:cxn ang="0">
                  <a:pos x="34" y="14"/>
                </a:cxn>
                <a:cxn ang="0">
                  <a:pos x="39" y="8"/>
                </a:cxn>
                <a:cxn ang="0">
                  <a:pos x="39" y="8"/>
                </a:cxn>
                <a:cxn ang="0">
                  <a:pos x="40" y="6"/>
                </a:cxn>
                <a:cxn ang="0">
                  <a:pos x="41" y="5"/>
                </a:cxn>
                <a:cxn ang="0">
                  <a:pos x="40" y="3"/>
                </a:cxn>
                <a:cxn ang="0">
                  <a:pos x="39" y="2"/>
                </a:cxn>
                <a:cxn ang="0">
                  <a:pos x="38" y="1"/>
                </a:cxn>
                <a:cxn ang="0">
                  <a:pos x="36" y="0"/>
                </a:cxn>
                <a:cxn ang="0">
                  <a:pos x="34" y="0"/>
                </a:cxn>
                <a:cxn ang="0">
                  <a:pos x="33" y="1"/>
                </a:cxn>
                <a:cxn ang="0">
                  <a:pos x="33" y="1"/>
                </a:cxn>
              </a:cxnLst>
              <a:rect l="0" t="0" r="r" b="b"/>
              <a:pathLst>
                <a:path w="41" h="66">
                  <a:moveTo>
                    <a:pt x="33" y="1"/>
                  </a:moveTo>
                  <a:lnTo>
                    <a:pt x="33" y="1"/>
                  </a:lnTo>
                  <a:lnTo>
                    <a:pt x="27" y="8"/>
                  </a:lnTo>
                  <a:lnTo>
                    <a:pt x="22" y="14"/>
                  </a:lnTo>
                  <a:lnTo>
                    <a:pt x="13" y="29"/>
                  </a:lnTo>
                  <a:lnTo>
                    <a:pt x="6" y="44"/>
                  </a:lnTo>
                  <a:lnTo>
                    <a:pt x="0" y="61"/>
                  </a:lnTo>
                  <a:lnTo>
                    <a:pt x="0" y="61"/>
                  </a:lnTo>
                  <a:lnTo>
                    <a:pt x="0" y="63"/>
                  </a:lnTo>
                  <a:lnTo>
                    <a:pt x="0" y="64"/>
                  </a:lnTo>
                  <a:lnTo>
                    <a:pt x="2" y="65"/>
                  </a:lnTo>
                  <a:lnTo>
                    <a:pt x="3" y="66"/>
                  </a:lnTo>
                  <a:lnTo>
                    <a:pt x="5" y="66"/>
                  </a:lnTo>
                  <a:lnTo>
                    <a:pt x="6" y="66"/>
                  </a:lnTo>
                  <a:lnTo>
                    <a:pt x="8" y="65"/>
                  </a:lnTo>
                  <a:lnTo>
                    <a:pt x="9" y="63"/>
                  </a:lnTo>
                  <a:lnTo>
                    <a:pt x="9" y="63"/>
                  </a:lnTo>
                  <a:lnTo>
                    <a:pt x="14" y="48"/>
                  </a:lnTo>
                  <a:lnTo>
                    <a:pt x="21" y="34"/>
                  </a:lnTo>
                  <a:lnTo>
                    <a:pt x="30" y="21"/>
                  </a:lnTo>
                  <a:lnTo>
                    <a:pt x="34" y="14"/>
                  </a:lnTo>
                  <a:lnTo>
                    <a:pt x="39" y="8"/>
                  </a:lnTo>
                  <a:lnTo>
                    <a:pt x="39" y="8"/>
                  </a:lnTo>
                  <a:lnTo>
                    <a:pt x="40" y="6"/>
                  </a:lnTo>
                  <a:lnTo>
                    <a:pt x="41" y="5"/>
                  </a:lnTo>
                  <a:lnTo>
                    <a:pt x="40" y="3"/>
                  </a:lnTo>
                  <a:lnTo>
                    <a:pt x="39" y="2"/>
                  </a:lnTo>
                  <a:lnTo>
                    <a:pt x="38" y="1"/>
                  </a:lnTo>
                  <a:lnTo>
                    <a:pt x="36" y="0"/>
                  </a:lnTo>
                  <a:lnTo>
                    <a:pt x="34"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0" name="chenying0907 857"/>
            <p:cNvSpPr>
              <a:spLocks/>
            </p:cNvSpPr>
            <p:nvPr/>
          </p:nvSpPr>
          <p:spPr bwMode="auto">
            <a:xfrm>
              <a:off x="2646363" y="1443038"/>
              <a:ext cx="19050" cy="41275"/>
            </a:xfrm>
            <a:custGeom>
              <a:avLst/>
              <a:gdLst/>
              <a:ahLst/>
              <a:cxnLst>
                <a:cxn ang="0">
                  <a:pos x="26" y="2"/>
                </a:cxn>
                <a:cxn ang="0">
                  <a:pos x="26" y="2"/>
                </a:cxn>
                <a:cxn ang="0">
                  <a:pos x="18" y="20"/>
                </a:cxn>
                <a:cxn ang="0">
                  <a:pos x="9" y="37"/>
                </a:cxn>
                <a:cxn ang="0">
                  <a:pos x="6" y="45"/>
                </a:cxn>
                <a:cxn ang="0">
                  <a:pos x="3" y="55"/>
                </a:cxn>
                <a:cxn ang="0">
                  <a:pos x="1" y="64"/>
                </a:cxn>
                <a:cxn ang="0">
                  <a:pos x="0" y="74"/>
                </a:cxn>
                <a:cxn ang="0">
                  <a:pos x="0" y="74"/>
                </a:cxn>
                <a:cxn ang="0">
                  <a:pos x="1" y="76"/>
                </a:cxn>
                <a:cxn ang="0">
                  <a:pos x="2" y="77"/>
                </a:cxn>
                <a:cxn ang="0">
                  <a:pos x="3" y="78"/>
                </a:cxn>
                <a:cxn ang="0">
                  <a:pos x="5" y="78"/>
                </a:cxn>
                <a:cxn ang="0">
                  <a:pos x="7" y="78"/>
                </a:cxn>
                <a:cxn ang="0">
                  <a:pos x="8" y="77"/>
                </a:cxn>
                <a:cxn ang="0">
                  <a:pos x="9" y="76"/>
                </a:cxn>
                <a:cxn ang="0">
                  <a:pos x="10" y="74"/>
                </a:cxn>
                <a:cxn ang="0">
                  <a:pos x="10" y="74"/>
                </a:cxn>
                <a:cxn ang="0">
                  <a:pos x="10" y="65"/>
                </a:cxn>
                <a:cxn ang="0">
                  <a:pos x="12" y="56"/>
                </a:cxn>
                <a:cxn ang="0">
                  <a:pos x="16" y="47"/>
                </a:cxn>
                <a:cxn ang="0">
                  <a:pos x="19" y="39"/>
                </a:cxn>
                <a:cxn ang="0">
                  <a:pos x="26" y="23"/>
                </a:cxn>
                <a:cxn ang="0">
                  <a:pos x="34" y="7"/>
                </a:cxn>
                <a:cxn ang="0">
                  <a:pos x="34" y="7"/>
                </a:cxn>
                <a:cxn ang="0">
                  <a:pos x="35" y="5"/>
                </a:cxn>
                <a:cxn ang="0">
                  <a:pos x="35" y="3"/>
                </a:cxn>
                <a:cxn ang="0">
                  <a:pos x="34" y="2"/>
                </a:cxn>
                <a:cxn ang="0">
                  <a:pos x="32" y="1"/>
                </a:cxn>
                <a:cxn ang="0">
                  <a:pos x="31" y="0"/>
                </a:cxn>
                <a:cxn ang="0">
                  <a:pos x="29" y="0"/>
                </a:cxn>
                <a:cxn ang="0">
                  <a:pos x="28" y="1"/>
                </a:cxn>
                <a:cxn ang="0">
                  <a:pos x="26" y="2"/>
                </a:cxn>
                <a:cxn ang="0">
                  <a:pos x="26" y="2"/>
                </a:cxn>
              </a:cxnLst>
              <a:rect l="0" t="0" r="r" b="b"/>
              <a:pathLst>
                <a:path w="35" h="78">
                  <a:moveTo>
                    <a:pt x="26" y="2"/>
                  </a:moveTo>
                  <a:lnTo>
                    <a:pt x="26" y="2"/>
                  </a:lnTo>
                  <a:lnTo>
                    <a:pt x="18" y="20"/>
                  </a:lnTo>
                  <a:lnTo>
                    <a:pt x="9" y="37"/>
                  </a:lnTo>
                  <a:lnTo>
                    <a:pt x="6" y="45"/>
                  </a:lnTo>
                  <a:lnTo>
                    <a:pt x="3" y="55"/>
                  </a:lnTo>
                  <a:lnTo>
                    <a:pt x="1" y="64"/>
                  </a:lnTo>
                  <a:lnTo>
                    <a:pt x="0" y="74"/>
                  </a:lnTo>
                  <a:lnTo>
                    <a:pt x="0" y="74"/>
                  </a:lnTo>
                  <a:lnTo>
                    <a:pt x="1" y="76"/>
                  </a:lnTo>
                  <a:lnTo>
                    <a:pt x="2" y="77"/>
                  </a:lnTo>
                  <a:lnTo>
                    <a:pt x="3" y="78"/>
                  </a:lnTo>
                  <a:lnTo>
                    <a:pt x="5" y="78"/>
                  </a:lnTo>
                  <a:lnTo>
                    <a:pt x="7" y="78"/>
                  </a:lnTo>
                  <a:lnTo>
                    <a:pt x="8" y="77"/>
                  </a:lnTo>
                  <a:lnTo>
                    <a:pt x="9" y="76"/>
                  </a:lnTo>
                  <a:lnTo>
                    <a:pt x="10" y="74"/>
                  </a:lnTo>
                  <a:lnTo>
                    <a:pt x="10" y="74"/>
                  </a:lnTo>
                  <a:lnTo>
                    <a:pt x="10" y="65"/>
                  </a:lnTo>
                  <a:lnTo>
                    <a:pt x="12" y="56"/>
                  </a:lnTo>
                  <a:lnTo>
                    <a:pt x="16" y="47"/>
                  </a:lnTo>
                  <a:lnTo>
                    <a:pt x="19" y="39"/>
                  </a:lnTo>
                  <a:lnTo>
                    <a:pt x="26" y="23"/>
                  </a:lnTo>
                  <a:lnTo>
                    <a:pt x="34" y="7"/>
                  </a:lnTo>
                  <a:lnTo>
                    <a:pt x="34" y="7"/>
                  </a:lnTo>
                  <a:lnTo>
                    <a:pt x="35" y="5"/>
                  </a:lnTo>
                  <a:lnTo>
                    <a:pt x="35" y="3"/>
                  </a:lnTo>
                  <a:lnTo>
                    <a:pt x="34" y="2"/>
                  </a:lnTo>
                  <a:lnTo>
                    <a:pt x="32" y="1"/>
                  </a:lnTo>
                  <a:lnTo>
                    <a:pt x="31" y="0"/>
                  </a:lnTo>
                  <a:lnTo>
                    <a:pt x="29" y="0"/>
                  </a:lnTo>
                  <a:lnTo>
                    <a:pt x="28" y="1"/>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1" name="chenying0907 858"/>
            <p:cNvSpPr>
              <a:spLocks/>
            </p:cNvSpPr>
            <p:nvPr/>
          </p:nvSpPr>
          <p:spPr bwMode="auto">
            <a:xfrm>
              <a:off x="2684463" y="1452563"/>
              <a:ext cx="17463" cy="34925"/>
            </a:xfrm>
            <a:custGeom>
              <a:avLst/>
              <a:gdLst/>
              <a:ahLst/>
              <a:cxnLst>
                <a:cxn ang="0">
                  <a:pos x="26" y="2"/>
                </a:cxn>
                <a:cxn ang="0">
                  <a:pos x="26" y="2"/>
                </a:cxn>
                <a:cxn ang="0">
                  <a:pos x="17" y="15"/>
                </a:cxn>
                <a:cxn ang="0">
                  <a:pos x="9" y="30"/>
                </a:cxn>
                <a:cxn ang="0">
                  <a:pos x="5" y="37"/>
                </a:cxn>
                <a:cxn ang="0">
                  <a:pos x="2" y="44"/>
                </a:cxn>
                <a:cxn ang="0">
                  <a:pos x="1" y="52"/>
                </a:cxn>
                <a:cxn ang="0">
                  <a:pos x="0" y="61"/>
                </a:cxn>
                <a:cxn ang="0">
                  <a:pos x="0" y="61"/>
                </a:cxn>
                <a:cxn ang="0">
                  <a:pos x="0" y="63"/>
                </a:cxn>
                <a:cxn ang="0">
                  <a:pos x="1" y="64"/>
                </a:cxn>
                <a:cxn ang="0">
                  <a:pos x="2" y="65"/>
                </a:cxn>
                <a:cxn ang="0">
                  <a:pos x="4" y="65"/>
                </a:cxn>
                <a:cxn ang="0">
                  <a:pos x="7" y="65"/>
                </a:cxn>
                <a:cxn ang="0">
                  <a:pos x="8" y="64"/>
                </a:cxn>
                <a:cxn ang="0">
                  <a:pos x="9" y="63"/>
                </a:cxn>
                <a:cxn ang="0">
                  <a:pos x="10" y="61"/>
                </a:cxn>
                <a:cxn ang="0">
                  <a:pos x="10" y="61"/>
                </a:cxn>
                <a:cxn ang="0">
                  <a:pos x="11" y="53"/>
                </a:cxn>
                <a:cxn ang="0">
                  <a:pos x="12" y="46"/>
                </a:cxn>
                <a:cxn ang="0">
                  <a:pos x="15" y="39"/>
                </a:cxn>
                <a:cxn ang="0">
                  <a:pos x="18" y="32"/>
                </a:cxn>
                <a:cxn ang="0">
                  <a:pos x="26" y="18"/>
                </a:cxn>
                <a:cxn ang="0">
                  <a:pos x="34" y="6"/>
                </a:cxn>
                <a:cxn ang="0">
                  <a:pos x="34" y="6"/>
                </a:cxn>
                <a:cxn ang="0">
                  <a:pos x="34" y="4"/>
                </a:cxn>
                <a:cxn ang="0">
                  <a:pos x="34" y="3"/>
                </a:cxn>
                <a:cxn ang="0">
                  <a:pos x="34" y="1"/>
                </a:cxn>
                <a:cxn ang="0">
                  <a:pos x="32" y="0"/>
                </a:cxn>
                <a:cxn ang="0">
                  <a:pos x="31" y="0"/>
                </a:cxn>
                <a:cxn ang="0">
                  <a:pos x="29" y="0"/>
                </a:cxn>
                <a:cxn ang="0">
                  <a:pos x="27" y="0"/>
                </a:cxn>
                <a:cxn ang="0">
                  <a:pos x="26" y="2"/>
                </a:cxn>
                <a:cxn ang="0">
                  <a:pos x="26" y="2"/>
                </a:cxn>
              </a:cxnLst>
              <a:rect l="0" t="0" r="r" b="b"/>
              <a:pathLst>
                <a:path w="34" h="65">
                  <a:moveTo>
                    <a:pt x="26" y="2"/>
                  </a:moveTo>
                  <a:lnTo>
                    <a:pt x="26" y="2"/>
                  </a:lnTo>
                  <a:lnTo>
                    <a:pt x="17" y="15"/>
                  </a:lnTo>
                  <a:lnTo>
                    <a:pt x="9" y="30"/>
                  </a:lnTo>
                  <a:lnTo>
                    <a:pt x="5" y="37"/>
                  </a:lnTo>
                  <a:lnTo>
                    <a:pt x="2" y="44"/>
                  </a:lnTo>
                  <a:lnTo>
                    <a:pt x="1" y="52"/>
                  </a:lnTo>
                  <a:lnTo>
                    <a:pt x="0" y="61"/>
                  </a:lnTo>
                  <a:lnTo>
                    <a:pt x="0" y="61"/>
                  </a:lnTo>
                  <a:lnTo>
                    <a:pt x="0" y="63"/>
                  </a:lnTo>
                  <a:lnTo>
                    <a:pt x="1" y="64"/>
                  </a:lnTo>
                  <a:lnTo>
                    <a:pt x="2" y="65"/>
                  </a:lnTo>
                  <a:lnTo>
                    <a:pt x="4" y="65"/>
                  </a:lnTo>
                  <a:lnTo>
                    <a:pt x="7" y="65"/>
                  </a:lnTo>
                  <a:lnTo>
                    <a:pt x="8" y="64"/>
                  </a:lnTo>
                  <a:lnTo>
                    <a:pt x="9" y="63"/>
                  </a:lnTo>
                  <a:lnTo>
                    <a:pt x="10" y="61"/>
                  </a:lnTo>
                  <a:lnTo>
                    <a:pt x="10" y="61"/>
                  </a:lnTo>
                  <a:lnTo>
                    <a:pt x="11" y="53"/>
                  </a:lnTo>
                  <a:lnTo>
                    <a:pt x="12" y="46"/>
                  </a:lnTo>
                  <a:lnTo>
                    <a:pt x="15" y="39"/>
                  </a:lnTo>
                  <a:lnTo>
                    <a:pt x="18" y="32"/>
                  </a:lnTo>
                  <a:lnTo>
                    <a:pt x="26" y="18"/>
                  </a:lnTo>
                  <a:lnTo>
                    <a:pt x="34" y="6"/>
                  </a:lnTo>
                  <a:lnTo>
                    <a:pt x="34" y="6"/>
                  </a:lnTo>
                  <a:lnTo>
                    <a:pt x="34" y="4"/>
                  </a:lnTo>
                  <a:lnTo>
                    <a:pt x="34" y="3"/>
                  </a:lnTo>
                  <a:lnTo>
                    <a:pt x="34" y="1"/>
                  </a:lnTo>
                  <a:lnTo>
                    <a:pt x="32" y="0"/>
                  </a:lnTo>
                  <a:lnTo>
                    <a:pt x="31" y="0"/>
                  </a:lnTo>
                  <a:lnTo>
                    <a:pt x="29" y="0"/>
                  </a:lnTo>
                  <a:lnTo>
                    <a:pt x="27" y="0"/>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2" name="chenying0907 859"/>
            <p:cNvSpPr>
              <a:spLocks/>
            </p:cNvSpPr>
            <p:nvPr/>
          </p:nvSpPr>
          <p:spPr bwMode="auto">
            <a:xfrm>
              <a:off x="2724150" y="1473200"/>
              <a:ext cx="4763" cy="11113"/>
            </a:xfrm>
            <a:custGeom>
              <a:avLst/>
              <a:gdLst/>
              <a:ahLst/>
              <a:cxnLst>
                <a:cxn ang="0">
                  <a:pos x="0" y="5"/>
                </a:cxn>
                <a:cxn ang="0">
                  <a:pos x="0" y="17"/>
                </a:cxn>
                <a:cxn ang="0">
                  <a:pos x="0" y="17"/>
                </a:cxn>
                <a:cxn ang="0">
                  <a:pos x="1" y="19"/>
                </a:cxn>
                <a:cxn ang="0">
                  <a:pos x="2" y="20"/>
                </a:cxn>
                <a:cxn ang="0">
                  <a:pos x="3" y="21"/>
                </a:cxn>
                <a:cxn ang="0">
                  <a:pos x="5" y="21"/>
                </a:cxn>
                <a:cxn ang="0">
                  <a:pos x="6" y="21"/>
                </a:cxn>
                <a:cxn ang="0">
                  <a:pos x="8" y="20"/>
                </a:cxn>
                <a:cxn ang="0">
                  <a:pos x="9" y="19"/>
                </a:cxn>
                <a:cxn ang="0">
                  <a:pos x="9" y="17"/>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Lst>
              <a:rect l="0" t="0" r="r" b="b"/>
              <a:pathLst>
                <a:path w="9" h="21">
                  <a:moveTo>
                    <a:pt x="0" y="5"/>
                  </a:moveTo>
                  <a:lnTo>
                    <a:pt x="0" y="17"/>
                  </a:lnTo>
                  <a:lnTo>
                    <a:pt x="0" y="17"/>
                  </a:lnTo>
                  <a:lnTo>
                    <a:pt x="1" y="19"/>
                  </a:lnTo>
                  <a:lnTo>
                    <a:pt x="2" y="20"/>
                  </a:lnTo>
                  <a:lnTo>
                    <a:pt x="3" y="21"/>
                  </a:lnTo>
                  <a:lnTo>
                    <a:pt x="5" y="21"/>
                  </a:lnTo>
                  <a:lnTo>
                    <a:pt x="6" y="21"/>
                  </a:lnTo>
                  <a:lnTo>
                    <a:pt x="8" y="20"/>
                  </a:lnTo>
                  <a:lnTo>
                    <a:pt x="9" y="19"/>
                  </a:lnTo>
                  <a:lnTo>
                    <a:pt x="9" y="17"/>
                  </a:lnTo>
                  <a:lnTo>
                    <a:pt x="9" y="5"/>
                  </a:lnTo>
                  <a:lnTo>
                    <a:pt x="9" y="5"/>
                  </a:lnTo>
                  <a:lnTo>
                    <a:pt x="9" y="3"/>
                  </a:lnTo>
                  <a:lnTo>
                    <a:pt x="8" y="1"/>
                  </a:lnTo>
                  <a:lnTo>
                    <a:pt x="6" y="0"/>
                  </a:lnTo>
                  <a:lnTo>
                    <a:pt x="5" y="0"/>
                  </a:lnTo>
                  <a:lnTo>
                    <a:pt x="3" y="0"/>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3" name="chenying0907 860"/>
            <p:cNvSpPr>
              <a:spLocks/>
            </p:cNvSpPr>
            <p:nvPr/>
          </p:nvSpPr>
          <p:spPr bwMode="auto">
            <a:xfrm>
              <a:off x="2386013" y="1473200"/>
              <a:ext cx="15875" cy="47625"/>
            </a:xfrm>
            <a:custGeom>
              <a:avLst/>
              <a:gdLst/>
              <a:ahLst/>
              <a:cxnLst>
                <a:cxn ang="0">
                  <a:pos x="19" y="5"/>
                </a:cxn>
                <a:cxn ang="0">
                  <a:pos x="19" y="5"/>
                </a:cxn>
                <a:cxn ang="0">
                  <a:pos x="18" y="15"/>
                </a:cxn>
                <a:cxn ang="0">
                  <a:pos x="16" y="26"/>
                </a:cxn>
                <a:cxn ang="0">
                  <a:pos x="10" y="45"/>
                </a:cxn>
                <a:cxn ang="0">
                  <a:pos x="3" y="66"/>
                </a:cxn>
                <a:cxn ang="0">
                  <a:pos x="1" y="76"/>
                </a:cxn>
                <a:cxn ang="0">
                  <a:pos x="0" y="87"/>
                </a:cxn>
                <a:cxn ang="0">
                  <a:pos x="0" y="87"/>
                </a:cxn>
                <a:cxn ang="0">
                  <a:pos x="0" y="89"/>
                </a:cxn>
                <a:cxn ang="0">
                  <a:pos x="1" y="91"/>
                </a:cxn>
                <a:cxn ang="0">
                  <a:pos x="3" y="91"/>
                </a:cxn>
                <a:cxn ang="0">
                  <a:pos x="5" y="92"/>
                </a:cxn>
                <a:cxn ang="0">
                  <a:pos x="7" y="91"/>
                </a:cxn>
                <a:cxn ang="0">
                  <a:pos x="9" y="91"/>
                </a:cxn>
                <a:cxn ang="0">
                  <a:pos x="10" y="89"/>
                </a:cxn>
                <a:cxn ang="0">
                  <a:pos x="10" y="87"/>
                </a:cxn>
                <a:cxn ang="0">
                  <a:pos x="10" y="87"/>
                </a:cxn>
                <a:cxn ang="0">
                  <a:pos x="11" y="76"/>
                </a:cxn>
                <a:cxn ang="0">
                  <a:pos x="13" y="66"/>
                </a:cxn>
                <a:cxn ang="0">
                  <a:pos x="19" y="45"/>
                </a:cxn>
                <a:cxn ang="0">
                  <a:pos x="25" y="26"/>
                </a:cxn>
                <a:cxn ang="0">
                  <a:pos x="27" y="15"/>
                </a:cxn>
                <a:cxn ang="0">
                  <a:pos x="29" y="5"/>
                </a:cxn>
                <a:cxn ang="0">
                  <a:pos x="29" y="5"/>
                </a:cxn>
                <a:cxn ang="0">
                  <a:pos x="28" y="3"/>
                </a:cxn>
                <a:cxn ang="0">
                  <a:pos x="27" y="1"/>
                </a:cxn>
                <a:cxn ang="0">
                  <a:pos x="26" y="0"/>
                </a:cxn>
                <a:cxn ang="0">
                  <a:pos x="24" y="0"/>
                </a:cxn>
                <a:cxn ang="0">
                  <a:pos x="22" y="0"/>
                </a:cxn>
                <a:cxn ang="0">
                  <a:pos x="21" y="1"/>
                </a:cxn>
                <a:cxn ang="0">
                  <a:pos x="20" y="3"/>
                </a:cxn>
                <a:cxn ang="0">
                  <a:pos x="19" y="5"/>
                </a:cxn>
                <a:cxn ang="0">
                  <a:pos x="19" y="5"/>
                </a:cxn>
              </a:cxnLst>
              <a:rect l="0" t="0" r="r" b="b"/>
              <a:pathLst>
                <a:path w="29" h="92">
                  <a:moveTo>
                    <a:pt x="19" y="5"/>
                  </a:moveTo>
                  <a:lnTo>
                    <a:pt x="19" y="5"/>
                  </a:lnTo>
                  <a:lnTo>
                    <a:pt x="18" y="15"/>
                  </a:lnTo>
                  <a:lnTo>
                    <a:pt x="16" y="26"/>
                  </a:lnTo>
                  <a:lnTo>
                    <a:pt x="10" y="45"/>
                  </a:lnTo>
                  <a:lnTo>
                    <a:pt x="3" y="66"/>
                  </a:lnTo>
                  <a:lnTo>
                    <a:pt x="1" y="76"/>
                  </a:lnTo>
                  <a:lnTo>
                    <a:pt x="0" y="87"/>
                  </a:lnTo>
                  <a:lnTo>
                    <a:pt x="0" y="87"/>
                  </a:lnTo>
                  <a:lnTo>
                    <a:pt x="0" y="89"/>
                  </a:lnTo>
                  <a:lnTo>
                    <a:pt x="1" y="91"/>
                  </a:lnTo>
                  <a:lnTo>
                    <a:pt x="3" y="91"/>
                  </a:lnTo>
                  <a:lnTo>
                    <a:pt x="5" y="92"/>
                  </a:lnTo>
                  <a:lnTo>
                    <a:pt x="7" y="91"/>
                  </a:lnTo>
                  <a:lnTo>
                    <a:pt x="9" y="91"/>
                  </a:lnTo>
                  <a:lnTo>
                    <a:pt x="10" y="89"/>
                  </a:lnTo>
                  <a:lnTo>
                    <a:pt x="10" y="87"/>
                  </a:lnTo>
                  <a:lnTo>
                    <a:pt x="10" y="87"/>
                  </a:lnTo>
                  <a:lnTo>
                    <a:pt x="11" y="76"/>
                  </a:lnTo>
                  <a:lnTo>
                    <a:pt x="13" y="66"/>
                  </a:lnTo>
                  <a:lnTo>
                    <a:pt x="19" y="45"/>
                  </a:lnTo>
                  <a:lnTo>
                    <a:pt x="25" y="26"/>
                  </a:lnTo>
                  <a:lnTo>
                    <a:pt x="27" y="15"/>
                  </a:lnTo>
                  <a:lnTo>
                    <a:pt x="29" y="5"/>
                  </a:lnTo>
                  <a:lnTo>
                    <a:pt x="29" y="5"/>
                  </a:lnTo>
                  <a:lnTo>
                    <a:pt x="28" y="3"/>
                  </a:lnTo>
                  <a:lnTo>
                    <a:pt x="27" y="1"/>
                  </a:lnTo>
                  <a:lnTo>
                    <a:pt x="26" y="0"/>
                  </a:lnTo>
                  <a:lnTo>
                    <a:pt x="24" y="0"/>
                  </a:lnTo>
                  <a:lnTo>
                    <a:pt x="22" y="0"/>
                  </a:lnTo>
                  <a:lnTo>
                    <a:pt x="21" y="1"/>
                  </a:lnTo>
                  <a:lnTo>
                    <a:pt x="20" y="3"/>
                  </a:lnTo>
                  <a:lnTo>
                    <a:pt x="19" y="5"/>
                  </a:lnTo>
                  <a:lnTo>
                    <a:pt x="1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4" name="chenying0907 861"/>
            <p:cNvSpPr>
              <a:spLocks/>
            </p:cNvSpPr>
            <p:nvPr/>
          </p:nvSpPr>
          <p:spPr bwMode="auto">
            <a:xfrm>
              <a:off x="2422525" y="1492250"/>
              <a:ext cx="12700" cy="31750"/>
            </a:xfrm>
            <a:custGeom>
              <a:avLst/>
              <a:gdLst/>
              <a:ahLst/>
              <a:cxnLst>
                <a:cxn ang="0">
                  <a:pos x="13" y="3"/>
                </a:cxn>
                <a:cxn ang="0">
                  <a:pos x="13" y="3"/>
                </a:cxn>
                <a:cxn ang="0">
                  <a:pos x="5" y="29"/>
                </a:cxn>
                <a:cxn ang="0">
                  <a:pos x="2" y="41"/>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2"/>
                </a:cxn>
                <a:cxn ang="0">
                  <a:pos x="14" y="30"/>
                </a:cxn>
                <a:cxn ang="0">
                  <a:pos x="22" y="6"/>
                </a:cxn>
                <a:cxn ang="0">
                  <a:pos x="22" y="6"/>
                </a:cxn>
                <a:cxn ang="0">
                  <a:pos x="22" y="4"/>
                </a:cxn>
                <a:cxn ang="0">
                  <a:pos x="21" y="2"/>
                </a:cxn>
                <a:cxn ang="0">
                  <a:pos x="20" y="1"/>
                </a:cxn>
                <a:cxn ang="0">
                  <a:pos x="19" y="0"/>
                </a:cxn>
                <a:cxn ang="0">
                  <a:pos x="17" y="0"/>
                </a:cxn>
                <a:cxn ang="0">
                  <a:pos x="15" y="0"/>
                </a:cxn>
                <a:cxn ang="0">
                  <a:pos x="14" y="1"/>
                </a:cxn>
                <a:cxn ang="0">
                  <a:pos x="13" y="3"/>
                </a:cxn>
                <a:cxn ang="0">
                  <a:pos x="13" y="3"/>
                </a:cxn>
              </a:cxnLst>
              <a:rect l="0" t="0" r="r" b="b"/>
              <a:pathLst>
                <a:path w="22" h="60">
                  <a:moveTo>
                    <a:pt x="13" y="3"/>
                  </a:moveTo>
                  <a:lnTo>
                    <a:pt x="13" y="3"/>
                  </a:lnTo>
                  <a:lnTo>
                    <a:pt x="5" y="29"/>
                  </a:lnTo>
                  <a:lnTo>
                    <a:pt x="2" y="41"/>
                  </a:lnTo>
                  <a:lnTo>
                    <a:pt x="0" y="55"/>
                  </a:lnTo>
                  <a:lnTo>
                    <a:pt x="0" y="55"/>
                  </a:lnTo>
                  <a:lnTo>
                    <a:pt x="1" y="57"/>
                  </a:lnTo>
                  <a:lnTo>
                    <a:pt x="2" y="59"/>
                  </a:lnTo>
                  <a:lnTo>
                    <a:pt x="3" y="59"/>
                  </a:lnTo>
                  <a:lnTo>
                    <a:pt x="5" y="60"/>
                  </a:lnTo>
                  <a:lnTo>
                    <a:pt x="6" y="59"/>
                  </a:lnTo>
                  <a:lnTo>
                    <a:pt x="8" y="59"/>
                  </a:lnTo>
                  <a:lnTo>
                    <a:pt x="9" y="57"/>
                  </a:lnTo>
                  <a:lnTo>
                    <a:pt x="9" y="55"/>
                  </a:lnTo>
                  <a:lnTo>
                    <a:pt x="9" y="55"/>
                  </a:lnTo>
                  <a:lnTo>
                    <a:pt x="11" y="42"/>
                  </a:lnTo>
                  <a:lnTo>
                    <a:pt x="14" y="30"/>
                  </a:lnTo>
                  <a:lnTo>
                    <a:pt x="22" y="6"/>
                  </a:lnTo>
                  <a:lnTo>
                    <a:pt x="22" y="6"/>
                  </a:lnTo>
                  <a:lnTo>
                    <a:pt x="22" y="4"/>
                  </a:lnTo>
                  <a:lnTo>
                    <a:pt x="21" y="2"/>
                  </a:lnTo>
                  <a:lnTo>
                    <a:pt x="20" y="1"/>
                  </a:lnTo>
                  <a:lnTo>
                    <a:pt x="19" y="0"/>
                  </a:lnTo>
                  <a:lnTo>
                    <a:pt x="17" y="0"/>
                  </a:lnTo>
                  <a:lnTo>
                    <a:pt x="15" y="0"/>
                  </a:lnTo>
                  <a:lnTo>
                    <a:pt x="14" y="1"/>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5" name="chenying0907 862"/>
            <p:cNvSpPr>
              <a:spLocks/>
            </p:cNvSpPr>
            <p:nvPr/>
          </p:nvSpPr>
          <p:spPr bwMode="auto">
            <a:xfrm>
              <a:off x="2322513" y="1298575"/>
              <a:ext cx="19050" cy="47625"/>
            </a:xfrm>
            <a:custGeom>
              <a:avLst/>
              <a:gdLst/>
              <a:ahLst/>
              <a:cxnLst>
                <a:cxn ang="0">
                  <a:pos x="24" y="4"/>
                </a:cxn>
                <a:cxn ang="0">
                  <a:pos x="24" y="4"/>
                </a:cxn>
                <a:cxn ang="0">
                  <a:pos x="23" y="16"/>
                </a:cxn>
                <a:cxn ang="0">
                  <a:pos x="20" y="26"/>
                </a:cxn>
                <a:cxn ang="0">
                  <a:pos x="16" y="35"/>
                </a:cxn>
                <a:cxn ang="0">
                  <a:pos x="12" y="46"/>
                </a:cxn>
                <a:cxn ang="0">
                  <a:pos x="7" y="55"/>
                </a:cxn>
                <a:cxn ang="0">
                  <a:pos x="4" y="65"/>
                </a:cxn>
                <a:cxn ang="0">
                  <a:pos x="1" y="76"/>
                </a:cxn>
                <a:cxn ang="0">
                  <a:pos x="0" y="87"/>
                </a:cxn>
                <a:cxn ang="0">
                  <a:pos x="0" y="87"/>
                </a:cxn>
                <a:cxn ang="0">
                  <a:pos x="0" y="89"/>
                </a:cxn>
                <a:cxn ang="0">
                  <a:pos x="1" y="90"/>
                </a:cxn>
                <a:cxn ang="0">
                  <a:pos x="2" y="91"/>
                </a:cxn>
                <a:cxn ang="0">
                  <a:pos x="4" y="91"/>
                </a:cxn>
                <a:cxn ang="0">
                  <a:pos x="6" y="91"/>
                </a:cxn>
                <a:cxn ang="0">
                  <a:pos x="7" y="90"/>
                </a:cxn>
                <a:cxn ang="0">
                  <a:pos x="8" y="89"/>
                </a:cxn>
                <a:cxn ang="0">
                  <a:pos x="9" y="87"/>
                </a:cxn>
                <a:cxn ang="0">
                  <a:pos x="9" y="87"/>
                </a:cxn>
                <a:cxn ang="0">
                  <a:pos x="10" y="76"/>
                </a:cxn>
                <a:cxn ang="0">
                  <a:pos x="13" y="65"/>
                </a:cxn>
                <a:cxn ang="0">
                  <a:pos x="17" y="55"/>
                </a:cxn>
                <a:cxn ang="0">
                  <a:pos x="21" y="46"/>
                </a:cxn>
                <a:cxn ang="0">
                  <a:pos x="25" y="35"/>
                </a:cxn>
                <a:cxn ang="0">
                  <a:pos x="30" y="26"/>
                </a:cxn>
                <a:cxn ang="0">
                  <a:pos x="33" y="16"/>
                </a:cxn>
                <a:cxn ang="0">
                  <a:pos x="34" y="4"/>
                </a:cxn>
                <a:cxn ang="0">
                  <a:pos x="34" y="4"/>
                </a:cxn>
                <a:cxn ang="0">
                  <a:pos x="34" y="2"/>
                </a:cxn>
                <a:cxn ang="0">
                  <a:pos x="33" y="1"/>
                </a:cxn>
                <a:cxn ang="0">
                  <a:pos x="32" y="0"/>
                </a:cxn>
                <a:cxn ang="0">
                  <a:pos x="30" y="0"/>
                </a:cxn>
                <a:cxn ang="0">
                  <a:pos x="27" y="0"/>
                </a:cxn>
                <a:cxn ang="0">
                  <a:pos x="26" y="1"/>
                </a:cxn>
                <a:cxn ang="0">
                  <a:pos x="25" y="2"/>
                </a:cxn>
                <a:cxn ang="0">
                  <a:pos x="24" y="4"/>
                </a:cxn>
                <a:cxn ang="0">
                  <a:pos x="24" y="4"/>
                </a:cxn>
              </a:cxnLst>
              <a:rect l="0" t="0" r="r" b="b"/>
              <a:pathLst>
                <a:path w="34" h="91">
                  <a:moveTo>
                    <a:pt x="24" y="4"/>
                  </a:moveTo>
                  <a:lnTo>
                    <a:pt x="24" y="4"/>
                  </a:lnTo>
                  <a:lnTo>
                    <a:pt x="23" y="16"/>
                  </a:lnTo>
                  <a:lnTo>
                    <a:pt x="20" y="26"/>
                  </a:lnTo>
                  <a:lnTo>
                    <a:pt x="16" y="35"/>
                  </a:lnTo>
                  <a:lnTo>
                    <a:pt x="12" y="46"/>
                  </a:lnTo>
                  <a:lnTo>
                    <a:pt x="7" y="55"/>
                  </a:lnTo>
                  <a:lnTo>
                    <a:pt x="4" y="65"/>
                  </a:lnTo>
                  <a:lnTo>
                    <a:pt x="1" y="76"/>
                  </a:lnTo>
                  <a:lnTo>
                    <a:pt x="0" y="87"/>
                  </a:lnTo>
                  <a:lnTo>
                    <a:pt x="0" y="87"/>
                  </a:lnTo>
                  <a:lnTo>
                    <a:pt x="0" y="89"/>
                  </a:lnTo>
                  <a:lnTo>
                    <a:pt x="1" y="90"/>
                  </a:lnTo>
                  <a:lnTo>
                    <a:pt x="2" y="91"/>
                  </a:lnTo>
                  <a:lnTo>
                    <a:pt x="4" y="91"/>
                  </a:lnTo>
                  <a:lnTo>
                    <a:pt x="6" y="91"/>
                  </a:lnTo>
                  <a:lnTo>
                    <a:pt x="7" y="90"/>
                  </a:lnTo>
                  <a:lnTo>
                    <a:pt x="8" y="89"/>
                  </a:lnTo>
                  <a:lnTo>
                    <a:pt x="9" y="87"/>
                  </a:lnTo>
                  <a:lnTo>
                    <a:pt x="9" y="87"/>
                  </a:lnTo>
                  <a:lnTo>
                    <a:pt x="10" y="76"/>
                  </a:lnTo>
                  <a:lnTo>
                    <a:pt x="13" y="65"/>
                  </a:lnTo>
                  <a:lnTo>
                    <a:pt x="17" y="55"/>
                  </a:lnTo>
                  <a:lnTo>
                    <a:pt x="21" y="46"/>
                  </a:lnTo>
                  <a:lnTo>
                    <a:pt x="25" y="35"/>
                  </a:lnTo>
                  <a:lnTo>
                    <a:pt x="30" y="26"/>
                  </a:lnTo>
                  <a:lnTo>
                    <a:pt x="33" y="16"/>
                  </a:lnTo>
                  <a:lnTo>
                    <a:pt x="34" y="4"/>
                  </a:lnTo>
                  <a:lnTo>
                    <a:pt x="34" y="4"/>
                  </a:lnTo>
                  <a:lnTo>
                    <a:pt x="34" y="2"/>
                  </a:lnTo>
                  <a:lnTo>
                    <a:pt x="33" y="1"/>
                  </a:lnTo>
                  <a:lnTo>
                    <a:pt x="32" y="0"/>
                  </a:lnTo>
                  <a:lnTo>
                    <a:pt x="30" y="0"/>
                  </a:lnTo>
                  <a:lnTo>
                    <a:pt x="27" y="0"/>
                  </a:lnTo>
                  <a:lnTo>
                    <a:pt x="26"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6" name="chenying0907 863"/>
            <p:cNvSpPr>
              <a:spLocks/>
            </p:cNvSpPr>
            <p:nvPr/>
          </p:nvSpPr>
          <p:spPr bwMode="auto">
            <a:xfrm>
              <a:off x="2355850" y="1304925"/>
              <a:ext cx="22225" cy="34925"/>
            </a:xfrm>
            <a:custGeom>
              <a:avLst/>
              <a:gdLst/>
              <a:ahLst/>
              <a:cxnLst>
                <a:cxn ang="0">
                  <a:pos x="32" y="2"/>
                </a:cxn>
                <a:cxn ang="0">
                  <a:pos x="32" y="2"/>
                </a:cxn>
                <a:cxn ang="0">
                  <a:pos x="21" y="16"/>
                </a:cxn>
                <a:cxn ang="0">
                  <a:pos x="11" y="30"/>
                </a:cxn>
                <a:cxn ang="0">
                  <a:pos x="7" y="37"/>
                </a:cxn>
                <a:cxn ang="0">
                  <a:pos x="4" y="45"/>
                </a:cxn>
                <a:cxn ang="0">
                  <a:pos x="1" y="52"/>
                </a:cxn>
                <a:cxn ang="0">
                  <a:pos x="0" y="62"/>
                </a:cxn>
                <a:cxn ang="0">
                  <a:pos x="0" y="62"/>
                </a:cxn>
                <a:cxn ang="0">
                  <a:pos x="0" y="64"/>
                </a:cxn>
                <a:cxn ang="0">
                  <a:pos x="1" y="65"/>
                </a:cxn>
                <a:cxn ang="0">
                  <a:pos x="3" y="66"/>
                </a:cxn>
                <a:cxn ang="0">
                  <a:pos x="4" y="66"/>
                </a:cxn>
                <a:cxn ang="0">
                  <a:pos x="6" y="66"/>
                </a:cxn>
                <a:cxn ang="0">
                  <a:pos x="7" y="65"/>
                </a:cxn>
                <a:cxn ang="0">
                  <a:pos x="9" y="64"/>
                </a:cxn>
                <a:cxn ang="0">
                  <a:pos x="9" y="62"/>
                </a:cxn>
                <a:cxn ang="0">
                  <a:pos x="9" y="62"/>
                </a:cxn>
                <a:cxn ang="0">
                  <a:pos x="10" y="53"/>
                </a:cxn>
                <a:cxn ang="0">
                  <a:pos x="13" y="46"/>
                </a:cxn>
                <a:cxn ang="0">
                  <a:pos x="16" y="39"/>
                </a:cxn>
                <a:cxn ang="0">
                  <a:pos x="20" y="33"/>
                </a:cxn>
                <a:cxn ang="0">
                  <a:pos x="31" y="19"/>
                </a:cxn>
                <a:cxn ang="0">
                  <a:pos x="40" y="7"/>
                </a:cxn>
                <a:cxn ang="0">
                  <a:pos x="40" y="7"/>
                </a:cxn>
                <a:cxn ang="0">
                  <a:pos x="41" y="5"/>
                </a:cxn>
                <a:cxn ang="0">
                  <a:pos x="41" y="3"/>
                </a:cxn>
                <a:cxn ang="0">
                  <a:pos x="40" y="2"/>
                </a:cxn>
                <a:cxn ang="0">
                  <a:pos x="39" y="1"/>
                </a:cxn>
                <a:cxn ang="0">
                  <a:pos x="37" y="0"/>
                </a:cxn>
                <a:cxn ang="0">
                  <a:pos x="35" y="0"/>
                </a:cxn>
                <a:cxn ang="0">
                  <a:pos x="34" y="1"/>
                </a:cxn>
                <a:cxn ang="0">
                  <a:pos x="32" y="2"/>
                </a:cxn>
                <a:cxn ang="0">
                  <a:pos x="32" y="2"/>
                </a:cxn>
              </a:cxnLst>
              <a:rect l="0" t="0" r="r" b="b"/>
              <a:pathLst>
                <a:path w="41" h="66">
                  <a:moveTo>
                    <a:pt x="32" y="2"/>
                  </a:moveTo>
                  <a:lnTo>
                    <a:pt x="32" y="2"/>
                  </a:lnTo>
                  <a:lnTo>
                    <a:pt x="21" y="16"/>
                  </a:lnTo>
                  <a:lnTo>
                    <a:pt x="11" y="30"/>
                  </a:lnTo>
                  <a:lnTo>
                    <a:pt x="7" y="37"/>
                  </a:lnTo>
                  <a:lnTo>
                    <a:pt x="4" y="45"/>
                  </a:lnTo>
                  <a:lnTo>
                    <a:pt x="1" y="52"/>
                  </a:lnTo>
                  <a:lnTo>
                    <a:pt x="0" y="62"/>
                  </a:lnTo>
                  <a:lnTo>
                    <a:pt x="0" y="62"/>
                  </a:lnTo>
                  <a:lnTo>
                    <a:pt x="0" y="64"/>
                  </a:lnTo>
                  <a:lnTo>
                    <a:pt x="1" y="65"/>
                  </a:lnTo>
                  <a:lnTo>
                    <a:pt x="3" y="66"/>
                  </a:lnTo>
                  <a:lnTo>
                    <a:pt x="4" y="66"/>
                  </a:lnTo>
                  <a:lnTo>
                    <a:pt x="6" y="66"/>
                  </a:lnTo>
                  <a:lnTo>
                    <a:pt x="7" y="65"/>
                  </a:lnTo>
                  <a:lnTo>
                    <a:pt x="9" y="64"/>
                  </a:lnTo>
                  <a:lnTo>
                    <a:pt x="9" y="62"/>
                  </a:lnTo>
                  <a:lnTo>
                    <a:pt x="9" y="62"/>
                  </a:lnTo>
                  <a:lnTo>
                    <a:pt x="10" y="53"/>
                  </a:lnTo>
                  <a:lnTo>
                    <a:pt x="13" y="46"/>
                  </a:lnTo>
                  <a:lnTo>
                    <a:pt x="16" y="39"/>
                  </a:lnTo>
                  <a:lnTo>
                    <a:pt x="20" y="33"/>
                  </a:lnTo>
                  <a:lnTo>
                    <a:pt x="31" y="19"/>
                  </a:lnTo>
                  <a:lnTo>
                    <a:pt x="40" y="7"/>
                  </a:lnTo>
                  <a:lnTo>
                    <a:pt x="40" y="7"/>
                  </a:lnTo>
                  <a:lnTo>
                    <a:pt x="41" y="5"/>
                  </a:lnTo>
                  <a:lnTo>
                    <a:pt x="41" y="3"/>
                  </a:lnTo>
                  <a:lnTo>
                    <a:pt x="40" y="2"/>
                  </a:lnTo>
                  <a:lnTo>
                    <a:pt x="39" y="1"/>
                  </a:lnTo>
                  <a:lnTo>
                    <a:pt x="37" y="0"/>
                  </a:lnTo>
                  <a:lnTo>
                    <a:pt x="35" y="0"/>
                  </a:lnTo>
                  <a:lnTo>
                    <a:pt x="34" y="1"/>
                  </a:lnTo>
                  <a:lnTo>
                    <a:pt x="32" y="2"/>
                  </a:lnTo>
                  <a:lnTo>
                    <a:pt x="3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7" name="chenying0907 864"/>
            <p:cNvSpPr>
              <a:spLocks/>
            </p:cNvSpPr>
            <p:nvPr/>
          </p:nvSpPr>
          <p:spPr bwMode="auto">
            <a:xfrm>
              <a:off x="2382838" y="1314450"/>
              <a:ext cx="22225" cy="42863"/>
            </a:xfrm>
            <a:custGeom>
              <a:avLst/>
              <a:gdLst/>
              <a:ahLst/>
              <a:cxnLst>
                <a:cxn ang="0">
                  <a:pos x="40" y="4"/>
                </a:cxn>
                <a:cxn ang="0">
                  <a:pos x="40" y="4"/>
                </a:cxn>
                <a:cxn ang="0">
                  <a:pos x="40" y="2"/>
                </a:cxn>
                <a:cxn ang="0">
                  <a:pos x="39" y="1"/>
                </a:cxn>
                <a:cxn ang="0">
                  <a:pos x="37" y="0"/>
                </a:cxn>
                <a:cxn ang="0">
                  <a:pos x="35" y="1"/>
                </a:cxn>
                <a:cxn ang="0">
                  <a:pos x="32" y="3"/>
                </a:cxn>
                <a:cxn ang="0">
                  <a:pos x="32" y="4"/>
                </a:cxn>
                <a:cxn ang="0">
                  <a:pos x="32" y="6"/>
                </a:cxn>
                <a:cxn ang="0">
                  <a:pos x="32" y="6"/>
                </a:cxn>
                <a:cxn ang="0">
                  <a:pos x="32" y="12"/>
                </a:cxn>
                <a:cxn ang="0">
                  <a:pos x="31" y="18"/>
                </a:cxn>
                <a:cxn ang="0">
                  <a:pos x="29" y="22"/>
                </a:cxn>
                <a:cxn ang="0">
                  <a:pos x="27" y="27"/>
                </a:cxn>
                <a:cxn ang="0">
                  <a:pos x="20" y="36"/>
                </a:cxn>
                <a:cxn ang="0">
                  <a:pos x="14" y="45"/>
                </a:cxn>
                <a:cxn ang="0">
                  <a:pos x="14" y="45"/>
                </a:cxn>
                <a:cxn ang="0">
                  <a:pos x="8" y="52"/>
                </a:cxn>
                <a:cxn ang="0">
                  <a:pos x="4" y="59"/>
                </a:cxn>
                <a:cxn ang="0">
                  <a:pos x="1" y="66"/>
                </a:cxn>
                <a:cxn ang="0">
                  <a:pos x="0" y="75"/>
                </a:cxn>
                <a:cxn ang="0">
                  <a:pos x="0" y="75"/>
                </a:cxn>
                <a:cxn ang="0">
                  <a:pos x="0" y="77"/>
                </a:cxn>
                <a:cxn ang="0">
                  <a:pos x="1" y="79"/>
                </a:cxn>
                <a:cxn ang="0">
                  <a:pos x="3" y="79"/>
                </a:cxn>
                <a:cxn ang="0">
                  <a:pos x="4" y="80"/>
                </a:cxn>
                <a:cxn ang="0">
                  <a:pos x="6" y="79"/>
                </a:cxn>
                <a:cxn ang="0">
                  <a:pos x="7" y="79"/>
                </a:cxn>
                <a:cxn ang="0">
                  <a:pos x="9" y="77"/>
                </a:cxn>
                <a:cxn ang="0">
                  <a:pos x="9" y="75"/>
                </a:cxn>
                <a:cxn ang="0">
                  <a:pos x="9" y="75"/>
                </a:cxn>
                <a:cxn ang="0">
                  <a:pos x="11" y="69"/>
                </a:cxn>
                <a:cxn ang="0">
                  <a:pos x="12" y="65"/>
                </a:cxn>
                <a:cxn ang="0">
                  <a:pos x="16" y="56"/>
                </a:cxn>
                <a:cxn ang="0">
                  <a:pos x="22" y="49"/>
                </a:cxn>
                <a:cxn ang="0">
                  <a:pos x="28" y="41"/>
                </a:cxn>
                <a:cxn ang="0">
                  <a:pos x="34" y="32"/>
                </a:cxn>
                <a:cxn ang="0">
                  <a:pos x="38" y="24"/>
                </a:cxn>
                <a:cxn ang="0">
                  <a:pos x="40" y="20"/>
                </a:cxn>
                <a:cxn ang="0">
                  <a:pos x="42" y="15"/>
                </a:cxn>
                <a:cxn ang="0">
                  <a:pos x="42" y="10"/>
                </a:cxn>
                <a:cxn ang="0">
                  <a:pos x="40" y="4"/>
                </a:cxn>
                <a:cxn ang="0">
                  <a:pos x="40" y="4"/>
                </a:cxn>
              </a:cxnLst>
              <a:rect l="0" t="0" r="r" b="b"/>
              <a:pathLst>
                <a:path w="42" h="80">
                  <a:moveTo>
                    <a:pt x="40" y="4"/>
                  </a:moveTo>
                  <a:lnTo>
                    <a:pt x="40" y="4"/>
                  </a:lnTo>
                  <a:lnTo>
                    <a:pt x="40" y="2"/>
                  </a:lnTo>
                  <a:lnTo>
                    <a:pt x="39" y="1"/>
                  </a:lnTo>
                  <a:lnTo>
                    <a:pt x="37" y="0"/>
                  </a:lnTo>
                  <a:lnTo>
                    <a:pt x="35" y="1"/>
                  </a:lnTo>
                  <a:lnTo>
                    <a:pt x="32" y="3"/>
                  </a:lnTo>
                  <a:lnTo>
                    <a:pt x="32" y="4"/>
                  </a:lnTo>
                  <a:lnTo>
                    <a:pt x="32" y="6"/>
                  </a:lnTo>
                  <a:lnTo>
                    <a:pt x="32" y="6"/>
                  </a:lnTo>
                  <a:lnTo>
                    <a:pt x="32" y="12"/>
                  </a:lnTo>
                  <a:lnTo>
                    <a:pt x="31" y="18"/>
                  </a:lnTo>
                  <a:lnTo>
                    <a:pt x="29" y="22"/>
                  </a:lnTo>
                  <a:lnTo>
                    <a:pt x="27" y="27"/>
                  </a:lnTo>
                  <a:lnTo>
                    <a:pt x="20" y="36"/>
                  </a:lnTo>
                  <a:lnTo>
                    <a:pt x="14" y="45"/>
                  </a:lnTo>
                  <a:lnTo>
                    <a:pt x="14" y="45"/>
                  </a:lnTo>
                  <a:lnTo>
                    <a:pt x="8" y="52"/>
                  </a:lnTo>
                  <a:lnTo>
                    <a:pt x="4" y="59"/>
                  </a:lnTo>
                  <a:lnTo>
                    <a:pt x="1" y="66"/>
                  </a:lnTo>
                  <a:lnTo>
                    <a:pt x="0" y="75"/>
                  </a:lnTo>
                  <a:lnTo>
                    <a:pt x="0" y="75"/>
                  </a:lnTo>
                  <a:lnTo>
                    <a:pt x="0" y="77"/>
                  </a:lnTo>
                  <a:lnTo>
                    <a:pt x="1" y="79"/>
                  </a:lnTo>
                  <a:lnTo>
                    <a:pt x="3" y="79"/>
                  </a:lnTo>
                  <a:lnTo>
                    <a:pt x="4" y="80"/>
                  </a:lnTo>
                  <a:lnTo>
                    <a:pt x="6" y="79"/>
                  </a:lnTo>
                  <a:lnTo>
                    <a:pt x="7" y="79"/>
                  </a:lnTo>
                  <a:lnTo>
                    <a:pt x="9" y="77"/>
                  </a:lnTo>
                  <a:lnTo>
                    <a:pt x="9" y="75"/>
                  </a:lnTo>
                  <a:lnTo>
                    <a:pt x="9" y="75"/>
                  </a:lnTo>
                  <a:lnTo>
                    <a:pt x="11" y="69"/>
                  </a:lnTo>
                  <a:lnTo>
                    <a:pt x="12" y="65"/>
                  </a:lnTo>
                  <a:lnTo>
                    <a:pt x="16" y="56"/>
                  </a:lnTo>
                  <a:lnTo>
                    <a:pt x="22" y="49"/>
                  </a:lnTo>
                  <a:lnTo>
                    <a:pt x="28" y="41"/>
                  </a:lnTo>
                  <a:lnTo>
                    <a:pt x="34" y="32"/>
                  </a:lnTo>
                  <a:lnTo>
                    <a:pt x="38" y="24"/>
                  </a:lnTo>
                  <a:lnTo>
                    <a:pt x="40" y="20"/>
                  </a:lnTo>
                  <a:lnTo>
                    <a:pt x="42" y="15"/>
                  </a:lnTo>
                  <a:lnTo>
                    <a:pt x="42" y="10"/>
                  </a:lnTo>
                  <a:lnTo>
                    <a:pt x="40" y="4"/>
                  </a:lnTo>
                  <a:lnTo>
                    <a:pt x="4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8" name="chenying0907 865"/>
            <p:cNvSpPr>
              <a:spLocks noEditPoints="1"/>
            </p:cNvSpPr>
            <p:nvPr/>
          </p:nvSpPr>
          <p:spPr bwMode="auto">
            <a:xfrm>
              <a:off x="2159000" y="1141413"/>
              <a:ext cx="739775" cy="723900"/>
            </a:xfrm>
            <a:custGeom>
              <a:avLst/>
              <a:gdLst/>
              <a:ahLst/>
              <a:cxnLst>
                <a:cxn ang="0">
                  <a:pos x="761" y="1352"/>
                </a:cxn>
                <a:cxn ang="0">
                  <a:pos x="683" y="1296"/>
                </a:cxn>
                <a:cxn ang="0">
                  <a:pos x="639" y="1242"/>
                </a:cxn>
                <a:cxn ang="0">
                  <a:pos x="406" y="1019"/>
                </a:cxn>
                <a:cxn ang="0">
                  <a:pos x="260" y="865"/>
                </a:cxn>
                <a:cxn ang="0">
                  <a:pos x="75" y="672"/>
                </a:cxn>
                <a:cxn ang="0">
                  <a:pos x="27" y="609"/>
                </a:cxn>
                <a:cxn ang="0">
                  <a:pos x="0" y="518"/>
                </a:cxn>
                <a:cxn ang="0">
                  <a:pos x="17" y="455"/>
                </a:cxn>
                <a:cxn ang="0">
                  <a:pos x="61" y="408"/>
                </a:cxn>
                <a:cxn ang="0">
                  <a:pos x="168" y="302"/>
                </a:cxn>
                <a:cxn ang="0">
                  <a:pos x="410" y="87"/>
                </a:cxn>
                <a:cxn ang="0">
                  <a:pos x="502" y="26"/>
                </a:cxn>
                <a:cxn ang="0">
                  <a:pos x="539" y="10"/>
                </a:cxn>
                <a:cxn ang="0">
                  <a:pos x="629" y="2"/>
                </a:cxn>
                <a:cxn ang="0">
                  <a:pos x="689" y="28"/>
                </a:cxn>
                <a:cxn ang="0">
                  <a:pos x="702" y="36"/>
                </a:cxn>
                <a:cxn ang="0">
                  <a:pos x="755" y="111"/>
                </a:cxn>
                <a:cxn ang="0">
                  <a:pos x="937" y="297"/>
                </a:cxn>
                <a:cxn ang="0">
                  <a:pos x="1223" y="573"/>
                </a:cxn>
                <a:cxn ang="0">
                  <a:pos x="1358" y="690"/>
                </a:cxn>
                <a:cxn ang="0">
                  <a:pos x="1386" y="724"/>
                </a:cxn>
                <a:cxn ang="0">
                  <a:pos x="1395" y="808"/>
                </a:cxn>
                <a:cxn ang="0">
                  <a:pos x="1359" y="882"/>
                </a:cxn>
                <a:cxn ang="0">
                  <a:pos x="1337" y="913"/>
                </a:cxn>
                <a:cxn ang="0">
                  <a:pos x="1217" y="1073"/>
                </a:cxn>
                <a:cxn ang="0">
                  <a:pos x="1134" y="1163"/>
                </a:cxn>
                <a:cxn ang="0">
                  <a:pos x="1026" y="1243"/>
                </a:cxn>
                <a:cxn ang="0">
                  <a:pos x="1018" y="1257"/>
                </a:cxn>
                <a:cxn ang="0">
                  <a:pos x="997" y="1285"/>
                </a:cxn>
                <a:cxn ang="0">
                  <a:pos x="980" y="1304"/>
                </a:cxn>
                <a:cxn ang="0">
                  <a:pos x="937" y="1331"/>
                </a:cxn>
                <a:cxn ang="0">
                  <a:pos x="850" y="1366"/>
                </a:cxn>
                <a:cxn ang="0">
                  <a:pos x="601" y="41"/>
                </a:cxn>
                <a:cxn ang="0">
                  <a:pos x="532" y="57"/>
                </a:cxn>
                <a:cxn ang="0">
                  <a:pos x="355" y="185"/>
                </a:cxn>
                <a:cxn ang="0">
                  <a:pos x="95" y="433"/>
                </a:cxn>
                <a:cxn ang="0">
                  <a:pos x="82" y="444"/>
                </a:cxn>
                <a:cxn ang="0">
                  <a:pos x="49" y="479"/>
                </a:cxn>
                <a:cxn ang="0">
                  <a:pos x="41" y="529"/>
                </a:cxn>
                <a:cxn ang="0">
                  <a:pos x="66" y="595"/>
                </a:cxn>
                <a:cxn ang="0">
                  <a:pos x="127" y="658"/>
                </a:cxn>
                <a:cxn ang="0">
                  <a:pos x="136" y="677"/>
                </a:cxn>
                <a:cxn ang="0">
                  <a:pos x="390" y="944"/>
                </a:cxn>
                <a:cxn ang="0">
                  <a:pos x="574" y="1119"/>
                </a:cxn>
                <a:cxn ang="0">
                  <a:pos x="714" y="1263"/>
                </a:cxn>
                <a:cxn ang="0">
                  <a:pos x="748" y="1294"/>
                </a:cxn>
                <a:cxn ang="0">
                  <a:pos x="829" y="1321"/>
                </a:cxn>
                <a:cxn ang="0">
                  <a:pos x="918" y="1290"/>
                </a:cxn>
                <a:cxn ang="0">
                  <a:pos x="991" y="1224"/>
                </a:cxn>
                <a:cxn ang="0">
                  <a:pos x="1081" y="1153"/>
                </a:cxn>
                <a:cxn ang="0">
                  <a:pos x="1195" y="1033"/>
                </a:cxn>
                <a:cxn ang="0">
                  <a:pos x="1286" y="908"/>
                </a:cxn>
                <a:cxn ang="0">
                  <a:pos x="1295" y="888"/>
                </a:cxn>
                <a:cxn ang="0">
                  <a:pos x="1336" y="843"/>
                </a:cxn>
                <a:cxn ang="0">
                  <a:pos x="1358" y="782"/>
                </a:cxn>
                <a:cxn ang="0">
                  <a:pos x="1344" y="735"/>
                </a:cxn>
                <a:cxn ang="0">
                  <a:pos x="1233" y="639"/>
                </a:cxn>
                <a:cxn ang="0">
                  <a:pos x="949" y="365"/>
                </a:cxn>
                <a:cxn ang="0">
                  <a:pos x="782" y="204"/>
                </a:cxn>
                <a:cxn ang="0">
                  <a:pos x="676" y="75"/>
                </a:cxn>
                <a:cxn ang="0">
                  <a:pos x="649" y="52"/>
                </a:cxn>
                <a:cxn ang="0">
                  <a:pos x="601" y="41"/>
                </a:cxn>
              </a:cxnLst>
              <a:rect l="0" t="0" r="r" b="b"/>
              <a:pathLst>
                <a:path w="1398" h="1368">
                  <a:moveTo>
                    <a:pt x="829" y="1368"/>
                  </a:moveTo>
                  <a:lnTo>
                    <a:pt x="829" y="1368"/>
                  </a:lnTo>
                  <a:lnTo>
                    <a:pt x="813" y="1367"/>
                  </a:lnTo>
                  <a:lnTo>
                    <a:pt x="796" y="1364"/>
                  </a:lnTo>
                  <a:lnTo>
                    <a:pt x="779" y="1359"/>
                  </a:lnTo>
                  <a:lnTo>
                    <a:pt x="761" y="1352"/>
                  </a:lnTo>
                  <a:lnTo>
                    <a:pt x="743" y="1343"/>
                  </a:lnTo>
                  <a:lnTo>
                    <a:pt x="726" y="1330"/>
                  </a:lnTo>
                  <a:lnTo>
                    <a:pt x="707" y="1317"/>
                  </a:lnTo>
                  <a:lnTo>
                    <a:pt x="688" y="1300"/>
                  </a:lnTo>
                  <a:lnTo>
                    <a:pt x="688" y="1300"/>
                  </a:lnTo>
                  <a:lnTo>
                    <a:pt x="683" y="1296"/>
                  </a:lnTo>
                  <a:lnTo>
                    <a:pt x="681" y="1291"/>
                  </a:lnTo>
                  <a:lnTo>
                    <a:pt x="681" y="1288"/>
                  </a:lnTo>
                  <a:lnTo>
                    <a:pt x="679" y="1286"/>
                  </a:lnTo>
                  <a:lnTo>
                    <a:pt x="679" y="1286"/>
                  </a:lnTo>
                  <a:lnTo>
                    <a:pt x="659" y="1264"/>
                  </a:lnTo>
                  <a:lnTo>
                    <a:pt x="639" y="1242"/>
                  </a:lnTo>
                  <a:lnTo>
                    <a:pt x="597" y="1201"/>
                  </a:lnTo>
                  <a:lnTo>
                    <a:pt x="554" y="1161"/>
                  </a:lnTo>
                  <a:lnTo>
                    <a:pt x="512" y="1122"/>
                  </a:lnTo>
                  <a:lnTo>
                    <a:pt x="512" y="1122"/>
                  </a:lnTo>
                  <a:lnTo>
                    <a:pt x="441" y="1054"/>
                  </a:lnTo>
                  <a:lnTo>
                    <a:pt x="406" y="1019"/>
                  </a:lnTo>
                  <a:lnTo>
                    <a:pt x="372" y="984"/>
                  </a:lnTo>
                  <a:lnTo>
                    <a:pt x="372" y="984"/>
                  </a:lnTo>
                  <a:lnTo>
                    <a:pt x="322" y="930"/>
                  </a:lnTo>
                  <a:lnTo>
                    <a:pt x="318" y="926"/>
                  </a:lnTo>
                  <a:lnTo>
                    <a:pt x="318" y="926"/>
                  </a:lnTo>
                  <a:lnTo>
                    <a:pt x="260" y="865"/>
                  </a:lnTo>
                  <a:lnTo>
                    <a:pt x="201" y="803"/>
                  </a:lnTo>
                  <a:lnTo>
                    <a:pt x="142" y="742"/>
                  </a:lnTo>
                  <a:lnTo>
                    <a:pt x="81" y="683"/>
                  </a:lnTo>
                  <a:lnTo>
                    <a:pt x="81" y="683"/>
                  </a:lnTo>
                  <a:lnTo>
                    <a:pt x="77" y="677"/>
                  </a:lnTo>
                  <a:lnTo>
                    <a:pt x="75" y="672"/>
                  </a:lnTo>
                  <a:lnTo>
                    <a:pt x="74" y="669"/>
                  </a:lnTo>
                  <a:lnTo>
                    <a:pt x="72" y="666"/>
                  </a:lnTo>
                  <a:lnTo>
                    <a:pt x="72" y="666"/>
                  </a:lnTo>
                  <a:lnTo>
                    <a:pt x="54" y="647"/>
                  </a:lnTo>
                  <a:lnTo>
                    <a:pt x="40" y="629"/>
                  </a:lnTo>
                  <a:lnTo>
                    <a:pt x="27" y="609"/>
                  </a:lnTo>
                  <a:lnTo>
                    <a:pt x="16" y="589"/>
                  </a:lnTo>
                  <a:lnTo>
                    <a:pt x="9" y="569"/>
                  </a:lnTo>
                  <a:lnTo>
                    <a:pt x="3" y="548"/>
                  </a:lnTo>
                  <a:lnTo>
                    <a:pt x="2" y="538"/>
                  </a:lnTo>
                  <a:lnTo>
                    <a:pt x="1" y="528"/>
                  </a:lnTo>
                  <a:lnTo>
                    <a:pt x="0" y="518"/>
                  </a:lnTo>
                  <a:lnTo>
                    <a:pt x="1" y="508"/>
                  </a:lnTo>
                  <a:lnTo>
                    <a:pt x="1" y="508"/>
                  </a:lnTo>
                  <a:lnTo>
                    <a:pt x="2" y="495"/>
                  </a:lnTo>
                  <a:lnTo>
                    <a:pt x="6" y="480"/>
                  </a:lnTo>
                  <a:lnTo>
                    <a:pt x="10" y="468"/>
                  </a:lnTo>
                  <a:lnTo>
                    <a:pt x="17" y="455"/>
                  </a:lnTo>
                  <a:lnTo>
                    <a:pt x="24" y="443"/>
                  </a:lnTo>
                  <a:lnTo>
                    <a:pt x="34" y="432"/>
                  </a:lnTo>
                  <a:lnTo>
                    <a:pt x="45" y="421"/>
                  </a:lnTo>
                  <a:lnTo>
                    <a:pt x="58" y="411"/>
                  </a:lnTo>
                  <a:lnTo>
                    <a:pt x="60" y="410"/>
                  </a:lnTo>
                  <a:lnTo>
                    <a:pt x="61" y="408"/>
                  </a:lnTo>
                  <a:lnTo>
                    <a:pt x="61" y="408"/>
                  </a:lnTo>
                  <a:lnTo>
                    <a:pt x="65" y="403"/>
                  </a:lnTo>
                  <a:lnTo>
                    <a:pt x="65" y="403"/>
                  </a:lnTo>
                  <a:lnTo>
                    <a:pt x="116" y="353"/>
                  </a:lnTo>
                  <a:lnTo>
                    <a:pt x="168" y="303"/>
                  </a:lnTo>
                  <a:lnTo>
                    <a:pt x="168" y="302"/>
                  </a:lnTo>
                  <a:lnTo>
                    <a:pt x="168" y="302"/>
                  </a:lnTo>
                  <a:lnTo>
                    <a:pt x="246" y="228"/>
                  </a:lnTo>
                  <a:lnTo>
                    <a:pt x="286" y="191"/>
                  </a:lnTo>
                  <a:lnTo>
                    <a:pt x="326" y="155"/>
                  </a:lnTo>
                  <a:lnTo>
                    <a:pt x="367" y="120"/>
                  </a:lnTo>
                  <a:lnTo>
                    <a:pt x="410" y="87"/>
                  </a:lnTo>
                  <a:lnTo>
                    <a:pt x="432" y="71"/>
                  </a:lnTo>
                  <a:lnTo>
                    <a:pt x="454" y="56"/>
                  </a:lnTo>
                  <a:lnTo>
                    <a:pt x="477" y="40"/>
                  </a:lnTo>
                  <a:lnTo>
                    <a:pt x="500" y="27"/>
                  </a:lnTo>
                  <a:lnTo>
                    <a:pt x="501" y="26"/>
                  </a:lnTo>
                  <a:lnTo>
                    <a:pt x="502" y="26"/>
                  </a:lnTo>
                  <a:lnTo>
                    <a:pt x="502" y="26"/>
                  </a:lnTo>
                  <a:lnTo>
                    <a:pt x="508" y="21"/>
                  </a:lnTo>
                  <a:lnTo>
                    <a:pt x="508" y="21"/>
                  </a:lnTo>
                  <a:lnTo>
                    <a:pt x="515" y="18"/>
                  </a:lnTo>
                  <a:lnTo>
                    <a:pt x="515" y="18"/>
                  </a:lnTo>
                  <a:lnTo>
                    <a:pt x="539" y="10"/>
                  </a:lnTo>
                  <a:lnTo>
                    <a:pt x="562" y="5"/>
                  </a:lnTo>
                  <a:lnTo>
                    <a:pt x="583" y="1"/>
                  </a:lnTo>
                  <a:lnTo>
                    <a:pt x="605" y="0"/>
                  </a:lnTo>
                  <a:lnTo>
                    <a:pt x="605" y="0"/>
                  </a:lnTo>
                  <a:lnTo>
                    <a:pt x="617" y="0"/>
                  </a:lnTo>
                  <a:lnTo>
                    <a:pt x="629" y="2"/>
                  </a:lnTo>
                  <a:lnTo>
                    <a:pt x="640" y="4"/>
                  </a:lnTo>
                  <a:lnTo>
                    <a:pt x="650" y="7"/>
                  </a:lnTo>
                  <a:lnTo>
                    <a:pt x="661" y="11"/>
                  </a:lnTo>
                  <a:lnTo>
                    <a:pt x="671" y="15"/>
                  </a:lnTo>
                  <a:lnTo>
                    <a:pt x="679" y="21"/>
                  </a:lnTo>
                  <a:lnTo>
                    <a:pt x="689" y="28"/>
                  </a:lnTo>
                  <a:lnTo>
                    <a:pt x="691" y="30"/>
                  </a:lnTo>
                  <a:lnTo>
                    <a:pt x="693" y="31"/>
                  </a:lnTo>
                  <a:lnTo>
                    <a:pt x="693" y="31"/>
                  </a:lnTo>
                  <a:lnTo>
                    <a:pt x="697" y="32"/>
                  </a:lnTo>
                  <a:lnTo>
                    <a:pt x="700" y="34"/>
                  </a:lnTo>
                  <a:lnTo>
                    <a:pt x="702" y="36"/>
                  </a:lnTo>
                  <a:lnTo>
                    <a:pt x="705" y="40"/>
                  </a:lnTo>
                  <a:lnTo>
                    <a:pt x="705" y="40"/>
                  </a:lnTo>
                  <a:lnTo>
                    <a:pt x="717" y="58"/>
                  </a:lnTo>
                  <a:lnTo>
                    <a:pt x="729" y="76"/>
                  </a:lnTo>
                  <a:lnTo>
                    <a:pt x="741" y="94"/>
                  </a:lnTo>
                  <a:lnTo>
                    <a:pt x="755" y="111"/>
                  </a:lnTo>
                  <a:lnTo>
                    <a:pt x="783" y="144"/>
                  </a:lnTo>
                  <a:lnTo>
                    <a:pt x="812" y="176"/>
                  </a:lnTo>
                  <a:lnTo>
                    <a:pt x="842" y="208"/>
                  </a:lnTo>
                  <a:lnTo>
                    <a:pt x="874" y="238"/>
                  </a:lnTo>
                  <a:lnTo>
                    <a:pt x="937" y="297"/>
                  </a:lnTo>
                  <a:lnTo>
                    <a:pt x="937" y="297"/>
                  </a:lnTo>
                  <a:lnTo>
                    <a:pt x="983" y="341"/>
                  </a:lnTo>
                  <a:lnTo>
                    <a:pt x="1030" y="385"/>
                  </a:lnTo>
                  <a:lnTo>
                    <a:pt x="1030" y="385"/>
                  </a:lnTo>
                  <a:lnTo>
                    <a:pt x="1103" y="458"/>
                  </a:lnTo>
                  <a:lnTo>
                    <a:pt x="1182" y="535"/>
                  </a:lnTo>
                  <a:lnTo>
                    <a:pt x="1223" y="573"/>
                  </a:lnTo>
                  <a:lnTo>
                    <a:pt x="1265" y="612"/>
                  </a:lnTo>
                  <a:lnTo>
                    <a:pt x="1307" y="650"/>
                  </a:lnTo>
                  <a:lnTo>
                    <a:pt x="1351" y="688"/>
                  </a:lnTo>
                  <a:lnTo>
                    <a:pt x="1354" y="690"/>
                  </a:lnTo>
                  <a:lnTo>
                    <a:pt x="1358" y="690"/>
                  </a:lnTo>
                  <a:lnTo>
                    <a:pt x="1358" y="690"/>
                  </a:lnTo>
                  <a:lnTo>
                    <a:pt x="1361" y="691"/>
                  </a:lnTo>
                  <a:lnTo>
                    <a:pt x="1363" y="692"/>
                  </a:lnTo>
                  <a:lnTo>
                    <a:pt x="1368" y="697"/>
                  </a:lnTo>
                  <a:lnTo>
                    <a:pt x="1368" y="697"/>
                  </a:lnTo>
                  <a:lnTo>
                    <a:pt x="1379" y="710"/>
                  </a:lnTo>
                  <a:lnTo>
                    <a:pt x="1386" y="724"/>
                  </a:lnTo>
                  <a:lnTo>
                    <a:pt x="1392" y="738"/>
                  </a:lnTo>
                  <a:lnTo>
                    <a:pt x="1395" y="752"/>
                  </a:lnTo>
                  <a:lnTo>
                    <a:pt x="1398" y="766"/>
                  </a:lnTo>
                  <a:lnTo>
                    <a:pt x="1398" y="780"/>
                  </a:lnTo>
                  <a:lnTo>
                    <a:pt x="1397" y="794"/>
                  </a:lnTo>
                  <a:lnTo>
                    <a:pt x="1395" y="808"/>
                  </a:lnTo>
                  <a:lnTo>
                    <a:pt x="1391" y="821"/>
                  </a:lnTo>
                  <a:lnTo>
                    <a:pt x="1387" y="833"/>
                  </a:lnTo>
                  <a:lnTo>
                    <a:pt x="1381" y="847"/>
                  </a:lnTo>
                  <a:lnTo>
                    <a:pt x="1375" y="859"/>
                  </a:lnTo>
                  <a:lnTo>
                    <a:pt x="1367" y="871"/>
                  </a:lnTo>
                  <a:lnTo>
                    <a:pt x="1359" y="882"/>
                  </a:lnTo>
                  <a:lnTo>
                    <a:pt x="1351" y="892"/>
                  </a:lnTo>
                  <a:lnTo>
                    <a:pt x="1341" y="902"/>
                  </a:lnTo>
                  <a:lnTo>
                    <a:pt x="1339" y="905"/>
                  </a:lnTo>
                  <a:lnTo>
                    <a:pt x="1338" y="909"/>
                  </a:lnTo>
                  <a:lnTo>
                    <a:pt x="1338" y="909"/>
                  </a:lnTo>
                  <a:lnTo>
                    <a:pt x="1337" y="913"/>
                  </a:lnTo>
                  <a:lnTo>
                    <a:pt x="1334" y="917"/>
                  </a:lnTo>
                  <a:lnTo>
                    <a:pt x="1334" y="917"/>
                  </a:lnTo>
                  <a:lnTo>
                    <a:pt x="1287" y="981"/>
                  </a:lnTo>
                  <a:lnTo>
                    <a:pt x="1287" y="981"/>
                  </a:lnTo>
                  <a:lnTo>
                    <a:pt x="1253" y="1028"/>
                  </a:lnTo>
                  <a:lnTo>
                    <a:pt x="1217" y="1073"/>
                  </a:lnTo>
                  <a:lnTo>
                    <a:pt x="1200" y="1095"/>
                  </a:lnTo>
                  <a:lnTo>
                    <a:pt x="1181" y="1115"/>
                  </a:lnTo>
                  <a:lnTo>
                    <a:pt x="1162" y="1136"/>
                  </a:lnTo>
                  <a:lnTo>
                    <a:pt x="1141" y="1156"/>
                  </a:lnTo>
                  <a:lnTo>
                    <a:pt x="1141" y="1156"/>
                  </a:lnTo>
                  <a:lnTo>
                    <a:pt x="1134" y="1163"/>
                  </a:lnTo>
                  <a:lnTo>
                    <a:pt x="1122" y="1171"/>
                  </a:lnTo>
                  <a:lnTo>
                    <a:pt x="1096" y="1191"/>
                  </a:lnTo>
                  <a:lnTo>
                    <a:pt x="1096" y="1191"/>
                  </a:lnTo>
                  <a:lnTo>
                    <a:pt x="1059" y="1217"/>
                  </a:lnTo>
                  <a:lnTo>
                    <a:pt x="1042" y="1231"/>
                  </a:lnTo>
                  <a:lnTo>
                    <a:pt x="1026" y="1243"/>
                  </a:lnTo>
                  <a:lnTo>
                    <a:pt x="1024" y="1246"/>
                  </a:lnTo>
                  <a:lnTo>
                    <a:pt x="1023" y="1249"/>
                  </a:lnTo>
                  <a:lnTo>
                    <a:pt x="1023" y="1249"/>
                  </a:lnTo>
                  <a:lnTo>
                    <a:pt x="1021" y="1253"/>
                  </a:lnTo>
                  <a:lnTo>
                    <a:pt x="1018" y="1257"/>
                  </a:lnTo>
                  <a:lnTo>
                    <a:pt x="1018" y="1257"/>
                  </a:lnTo>
                  <a:lnTo>
                    <a:pt x="1002" y="1275"/>
                  </a:lnTo>
                  <a:lnTo>
                    <a:pt x="999" y="1278"/>
                  </a:lnTo>
                  <a:lnTo>
                    <a:pt x="999" y="1281"/>
                  </a:lnTo>
                  <a:lnTo>
                    <a:pt x="999" y="1281"/>
                  </a:lnTo>
                  <a:lnTo>
                    <a:pt x="997" y="1285"/>
                  </a:lnTo>
                  <a:lnTo>
                    <a:pt x="997" y="1285"/>
                  </a:lnTo>
                  <a:lnTo>
                    <a:pt x="996" y="1290"/>
                  </a:lnTo>
                  <a:lnTo>
                    <a:pt x="994" y="1295"/>
                  </a:lnTo>
                  <a:lnTo>
                    <a:pt x="991" y="1298"/>
                  </a:lnTo>
                  <a:lnTo>
                    <a:pt x="988" y="1301"/>
                  </a:lnTo>
                  <a:lnTo>
                    <a:pt x="984" y="1303"/>
                  </a:lnTo>
                  <a:lnTo>
                    <a:pt x="980" y="1304"/>
                  </a:lnTo>
                  <a:lnTo>
                    <a:pt x="974" y="1305"/>
                  </a:lnTo>
                  <a:lnTo>
                    <a:pt x="969" y="1305"/>
                  </a:lnTo>
                  <a:lnTo>
                    <a:pt x="965" y="1309"/>
                  </a:lnTo>
                  <a:lnTo>
                    <a:pt x="965" y="1309"/>
                  </a:lnTo>
                  <a:lnTo>
                    <a:pt x="951" y="1321"/>
                  </a:lnTo>
                  <a:lnTo>
                    <a:pt x="937" y="1331"/>
                  </a:lnTo>
                  <a:lnTo>
                    <a:pt x="922" y="1341"/>
                  </a:lnTo>
                  <a:lnTo>
                    <a:pt x="908" y="1348"/>
                  </a:lnTo>
                  <a:lnTo>
                    <a:pt x="893" y="1355"/>
                  </a:lnTo>
                  <a:lnTo>
                    <a:pt x="879" y="1360"/>
                  </a:lnTo>
                  <a:lnTo>
                    <a:pt x="864" y="1364"/>
                  </a:lnTo>
                  <a:lnTo>
                    <a:pt x="850" y="1366"/>
                  </a:lnTo>
                  <a:lnTo>
                    <a:pt x="850" y="1366"/>
                  </a:lnTo>
                  <a:lnTo>
                    <a:pt x="839" y="1367"/>
                  </a:lnTo>
                  <a:lnTo>
                    <a:pt x="829" y="1368"/>
                  </a:lnTo>
                  <a:lnTo>
                    <a:pt x="829" y="1368"/>
                  </a:lnTo>
                  <a:close/>
                  <a:moveTo>
                    <a:pt x="601" y="41"/>
                  </a:moveTo>
                  <a:lnTo>
                    <a:pt x="601" y="41"/>
                  </a:lnTo>
                  <a:lnTo>
                    <a:pt x="591" y="41"/>
                  </a:lnTo>
                  <a:lnTo>
                    <a:pt x="581" y="42"/>
                  </a:lnTo>
                  <a:lnTo>
                    <a:pt x="563" y="46"/>
                  </a:lnTo>
                  <a:lnTo>
                    <a:pt x="545" y="51"/>
                  </a:lnTo>
                  <a:lnTo>
                    <a:pt x="532" y="57"/>
                  </a:lnTo>
                  <a:lnTo>
                    <a:pt x="532" y="57"/>
                  </a:lnTo>
                  <a:lnTo>
                    <a:pt x="508" y="71"/>
                  </a:lnTo>
                  <a:lnTo>
                    <a:pt x="485" y="86"/>
                  </a:lnTo>
                  <a:lnTo>
                    <a:pt x="462" y="101"/>
                  </a:lnTo>
                  <a:lnTo>
                    <a:pt x="440" y="117"/>
                  </a:lnTo>
                  <a:lnTo>
                    <a:pt x="396" y="150"/>
                  </a:lnTo>
                  <a:lnTo>
                    <a:pt x="355" y="185"/>
                  </a:lnTo>
                  <a:lnTo>
                    <a:pt x="315" y="221"/>
                  </a:lnTo>
                  <a:lnTo>
                    <a:pt x="275" y="258"/>
                  </a:lnTo>
                  <a:lnTo>
                    <a:pt x="198" y="332"/>
                  </a:lnTo>
                  <a:lnTo>
                    <a:pt x="198" y="332"/>
                  </a:lnTo>
                  <a:lnTo>
                    <a:pt x="147" y="383"/>
                  </a:lnTo>
                  <a:lnTo>
                    <a:pt x="95" y="433"/>
                  </a:lnTo>
                  <a:lnTo>
                    <a:pt x="95" y="433"/>
                  </a:lnTo>
                  <a:lnTo>
                    <a:pt x="90" y="436"/>
                  </a:lnTo>
                  <a:lnTo>
                    <a:pt x="86" y="438"/>
                  </a:lnTo>
                  <a:lnTo>
                    <a:pt x="84" y="441"/>
                  </a:lnTo>
                  <a:lnTo>
                    <a:pt x="84" y="441"/>
                  </a:lnTo>
                  <a:lnTo>
                    <a:pt x="82" y="444"/>
                  </a:lnTo>
                  <a:lnTo>
                    <a:pt x="78" y="447"/>
                  </a:lnTo>
                  <a:lnTo>
                    <a:pt x="78" y="447"/>
                  </a:lnTo>
                  <a:lnTo>
                    <a:pt x="69" y="454"/>
                  </a:lnTo>
                  <a:lnTo>
                    <a:pt x="62" y="463"/>
                  </a:lnTo>
                  <a:lnTo>
                    <a:pt x="55" y="471"/>
                  </a:lnTo>
                  <a:lnTo>
                    <a:pt x="49" y="479"/>
                  </a:lnTo>
                  <a:lnTo>
                    <a:pt x="45" y="488"/>
                  </a:lnTo>
                  <a:lnTo>
                    <a:pt x="42" y="498"/>
                  </a:lnTo>
                  <a:lnTo>
                    <a:pt x="41" y="508"/>
                  </a:lnTo>
                  <a:lnTo>
                    <a:pt x="40" y="519"/>
                  </a:lnTo>
                  <a:lnTo>
                    <a:pt x="40" y="519"/>
                  </a:lnTo>
                  <a:lnTo>
                    <a:pt x="41" y="529"/>
                  </a:lnTo>
                  <a:lnTo>
                    <a:pt x="42" y="538"/>
                  </a:lnTo>
                  <a:lnTo>
                    <a:pt x="44" y="548"/>
                  </a:lnTo>
                  <a:lnTo>
                    <a:pt x="47" y="558"/>
                  </a:lnTo>
                  <a:lnTo>
                    <a:pt x="51" y="567"/>
                  </a:lnTo>
                  <a:lnTo>
                    <a:pt x="55" y="576"/>
                  </a:lnTo>
                  <a:lnTo>
                    <a:pt x="66" y="595"/>
                  </a:lnTo>
                  <a:lnTo>
                    <a:pt x="78" y="612"/>
                  </a:lnTo>
                  <a:lnTo>
                    <a:pt x="93" y="629"/>
                  </a:lnTo>
                  <a:lnTo>
                    <a:pt x="107" y="642"/>
                  </a:lnTo>
                  <a:lnTo>
                    <a:pt x="123" y="655"/>
                  </a:lnTo>
                  <a:lnTo>
                    <a:pt x="123" y="655"/>
                  </a:lnTo>
                  <a:lnTo>
                    <a:pt x="127" y="658"/>
                  </a:lnTo>
                  <a:lnTo>
                    <a:pt x="129" y="662"/>
                  </a:lnTo>
                  <a:lnTo>
                    <a:pt x="131" y="666"/>
                  </a:lnTo>
                  <a:lnTo>
                    <a:pt x="132" y="670"/>
                  </a:lnTo>
                  <a:lnTo>
                    <a:pt x="133" y="674"/>
                  </a:lnTo>
                  <a:lnTo>
                    <a:pt x="136" y="677"/>
                  </a:lnTo>
                  <a:lnTo>
                    <a:pt x="136" y="677"/>
                  </a:lnTo>
                  <a:lnTo>
                    <a:pt x="172" y="715"/>
                  </a:lnTo>
                  <a:lnTo>
                    <a:pt x="207" y="752"/>
                  </a:lnTo>
                  <a:lnTo>
                    <a:pt x="278" y="825"/>
                  </a:lnTo>
                  <a:lnTo>
                    <a:pt x="278" y="825"/>
                  </a:lnTo>
                  <a:lnTo>
                    <a:pt x="352" y="905"/>
                  </a:lnTo>
                  <a:lnTo>
                    <a:pt x="390" y="944"/>
                  </a:lnTo>
                  <a:lnTo>
                    <a:pt x="428" y="982"/>
                  </a:lnTo>
                  <a:lnTo>
                    <a:pt x="428" y="982"/>
                  </a:lnTo>
                  <a:lnTo>
                    <a:pt x="478" y="1030"/>
                  </a:lnTo>
                  <a:lnTo>
                    <a:pt x="526" y="1075"/>
                  </a:lnTo>
                  <a:lnTo>
                    <a:pt x="526" y="1075"/>
                  </a:lnTo>
                  <a:lnTo>
                    <a:pt x="574" y="1119"/>
                  </a:lnTo>
                  <a:lnTo>
                    <a:pt x="622" y="1165"/>
                  </a:lnTo>
                  <a:lnTo>
                    <a:pt x="668" y="1211"/>
                  </a:lnTo>
                  <a:lnTo>
                    <a:pt x="690" y="1235"/>
                  </a:lnTo>
                  <a:lnTo>
                    <a:pt x="712" y="1259"/>
                  </a:lnTo>
                  <a:lnTo>
                    <a:pt x="712" y="1259"/>
                  </a:lnTo>
                  <a:lnTo>
                    <a:pt x="714" y="1263"/>
                  </a:lnTo>
                  <a:lnTo>
                    <a:pt x="717" y="1267"/>
                  </a:lnTo>
                  <a:lnTo>
                    <a:pt x="718" y="1271"/>
                  </a:lnTo>
                  <a:lnTo>
                    <a:pt x="721" y="1273"/>
                  </a:lnTo>
                  <a:lnTo>
                    <a:pt x="721" y="1273"/>
                  </a:lnTo>
                  <a:lnTo>
                    <a:pt x="734" y="1285"/>
                  </a:lnTo>
                  <a:lnTo>
                    <a:pt x="748" y="1294"/>
                  </a:lnTo>
                  <a:lnTo>
                    <a:pt x="761" y="1302"/>
                  </a:lnTo>
                  <a:lnTo>
                    <a:pt x="774" y="1310"/>
                  </a:lnTo>
                  <a:lnTo>
                    <a:pt x="789" y="1315"/>
                  </a:lnTo>
                  <a:lnTo>
                    <a:pt x="802" y="1318"/>
                  </a:lnTo>
                  <a:lnTo>
                    <a:pt x="816" y="1320"/>
                  </a:lnTo>
                  <a:lnTo>
                    <a:pt x="829" y="1321"/>
                  </a:lnTo>
                  <a:lnTo>
                    <a:pt x="829" y="1321"/>
                  </a:lnTo>
                  <a:lnTo>
                    <a:pt x="847" y="1320"/>
                  </a:lnTo>
                  <a:lnTo>
                    <a:pt x="864" y="1316"/>
                  </a:lnTo>
                  <a:lnTo>
                    <a:pt x="882" y="1310"/>
                  </a:lnTo>
                  <a:lnTo>
                    <a:pt x="899" y="1301"/>
                  </a:lnTo>
                  <a:lnTo>
                    <a:pt x="918" y="1290"/>
                  </a:lnTo>
                  <a:lnTo>
                    <a:pt x="937" y="1277"/>
                  </a:lnTo>
                  <a:lnTo>
                    <a:pt x="955" y="1260"/>
                  </a:lnTo>
                  <a:lnTo>
                    <a:pt x="975" y="1241"/>
                  </a:lnTo>
                  <a:lnTo>
                    <a:pt x="975" y="1241"/>
                  </a:lnTo>
                  <a:lnTo>
                    <a:pt x="983" y="1232"/>
                  </a:lnTo>
                  <a:lnTo>
                    <a:pt x="991" y="1224"/>
                  </a:lnTo>
                  <a:lnTo>
                    <a:pt x="1010" y="1207"/>
                  </a:lnTo>
                  <a:lnTo>
                    <a:pt x="1030" y="1192"/>
                  </a:lnTo>
                  <a:lnTo>
                    <a:pt x="1049" y="1176"/>
                  </a:lnTo>
                  <a:lnTo>
                    <a:pt x="1049" y="1176"/>
                  </a:lnTo>
                  <a:lnTo>
                    <a:pt x="1067" y="1164"/>
                  </a:lnTo>
                  <a:lnTo>
                    <a:pt x="1081" y="1153"/>
                  </a:lnTo>
                  <a:lnTo>
                    <a:pt x="1081" y="1153"/>
                  </a:lnTo>
                  <a:lnTo>
                    <a:pt x="1107" y="1130"/>
                  </a:lnTo>
                  <a:lnTo>
                    <a:pt x="1131" y="1107"/>
                  </a:lnTo>
                  <a:lnTo>
                    <a:pt x="1153" y="1083"/>
                  </a:lnTo>
                  <a:lnTo>
                    <a:pt x="1174" y="1059"/>
                  </a:lnTo>
                  <a:lnTo>
                    <a:pt x="1195" y="1033"/>
                  </a:lnTo>
                  <a:lnTo>
                    <a:pt x="1215" y="1007"/>
                  </a:lnTo>
                  <a:lnTo>
                    <a:pt x="1254" y="955"/>
                  </a:lnTo>
                  <a:lnTo>
                    <a:pt x="1254" y="955"/>
                  </a:lnTo>
                  <a:lnTo>
                    <a:pt x="1284" y="916"/>
                  </a:lnTo>
                  <a:lnTo>
                    <a:pt x="1286" y="912"/>
                  </a:lnTo>
                  <a:lnTo>
                    <a:pt x="1286" y="908"/>
                  </a:lnTo>
                  <a:lnTo>
                    <a:pt x="1286" y="908"/>
                  </a:lnTo>
                  <a:lnTo>
                    <a:pt x="1286" y="903"/>
                  </a:lnTo>
                  <a:lnTo>
                    <a:pt x="1288" y="897"/>
                  </a:lnTo>
                  <a:lnTo>
                    <a:pt x="1291" y="892"/>
                  </a:lnTo>
                  <a:lnTo>
                    <a:pt x="1295" y="888"/>
                  </a:lnTo>
                  <a:lnTo>
                    <a:pt x="1295" y="888"/>
                  </a:lnTo>
                  <a:lnTo>
                    <a:pt x="1302" y="883"/>
                  </a:lnTo>
                  <a:lnTo>
                    <a:pt x="1309" y="876"/>
                  </a:lnTo>
                  <a:lnTo>
                    <a:pt x="1317" y="868"/>
                  </a:lnTo>
                  <a:lnTo>
                    <a:pt x="1324" y="860"/>
                  </a:lnTo>
                  <a:lnTo>
                    <a:pt x="1330" y="852"/>
                  </a:lnTo>
                  <a:lnTo>
                    <a:pt x="1336" y="843"/>
                  </a:lnTo>
                  <a:lnTo>
                    <a:pt x="1341" y="833"/>
                  </a:lnTo>
                  <a:lnTo>
                    <a:pt x="1347" y="823"/>
                  </a:lnTo>
                  <a:lnTo>
                    <a:pt x="1351" y="813"/>
                  </a:lnTo>
                  <a:lnTo>
                    <a:pt x="1354" y="802"/>
                  </a:lnTo>
                  <a:lnTo>
                    <a:pt x="1356" y="792"/>
                  </a:lnTo>
                  <a:lnTo>
                    <a:pt x="1358" y="782"/>
                  </a:lnTo>
                  <a:lnTo>
                    <a:pt x="1357" y="771"/>
                  </a:lnTo>
                  <a:lnTo>
                    <a:pt x="1356" y="760"/>
                  </a:lnTo>
                  <a:lnTo>
                    <a:pt x="1353" y="751"/>
                  </a:lnTo>
                  <a:lnTo>
                    <a:pt x="1349" y="740"/>
                  </a:lnTo>
                  <a:lnTo>
                    <a:pt x="1347" y="737"/>
                  </a:lnTo>
                  <a:lnTo>
                    <a:pt x="1344" y="735"/>
                  </a:lnTo>
                  <a:lnTo>
                    <a:pt x="1344" y="735"/>
                  </a:lnTo>
                  <a:lnTo>
                    <a:pt x="1338" y="732"/>
                  </a:lnTo>
                  <a:lnTo>
                    <a:pt x="1338" y="732"/>
                  </a:lnTo>
                  <a:lnTo>
                    <a:pt x="1303" y="702"/>
                  </a:lnTo>
                  <a:lnTo>
                    <a:pt x="1268" y="671"/>
                  </a:lnTo>
                  <a:lnTo>
                    <a:pt x="1233" y="639"/>
                  </a:lnTo>
                  <a:lnTo>
                    <a:pt x="1199" y="607"/>
                  </a:lnTo>
                  <a:lnTo>
                    <a:pt x="1131" y="542"/>
                  </a:lnTo>
                  <a:lnTo>
                    <a:pt x="1065" y="478"/>
                  </a:lnTo>
                  <a:lnTo>
                    <a:pt x="1065" y="478"/>
                  </a:lnTo>
                  <a:lnTo>
                    <a:pt x="1008" y="421"/>
                  </a:lnTo>
                  <a:lnTo>
                    <a:pt x="949" y="365"/>
                  </a:lnTo>
                  <a:lnTo>
                    <a:pt x="949" y="365"/>
                  </a:lnTo>
                  <a:lnTo>
                    <a:pt x="898" y="318"/>
                  </a:lnTo>
                  <a:lnTo>
                    <a:pt x="898" y="318"/>
                  </a:lnTo>
                  <a:lnTo>
                    <a:pt x="839" y="262"/>
                  </a:lnTo>
                  <a:lnTo>
                    <a:pt x="811" y="234"/>
                  </a:lnTo>
                  <a:lnTo>
                    <a:pt x="782" y="204"/>
                  </a:lnTo>
                  <a:lnTo>
                    <a:pt x="755" y="174"/>
                  </a:lnTo>
                  <a:lnTo>
                    <a:pt x="728" y="144"/>
                  </a:lnTo>
                  <a:lnTo>
                    <a:pt x="703" y="112"/>
                  </a:lnTo>
                  <a:lnTo>
                    <a:pt x="680" y="78"/>
                  </a:lnTo>
                  <a:lnTo>
                    <a:pt x="678" y="76"/>
                  </a:lnTo>
                  <a:lnTo>
                    <a:pt x="676" y="75"/>
                  </a:lnTo>
                  <a:lnTo>
                    <a:pt x="676" y="75"/>
                  </a:lnTo>
                  <a:lnTo>
                    <a:pt x="672" y="71"/>
                  </a:lnTo>
                  <a:lnTo>
                    <a:pt x="672" y="71"/>
                  </a:lnTo>
                  <a:lnTo>
                    <a:pt x="665" y="64"/>
                  </a:lnTo>
                  <a:lnTo>
                    <a:pt x="658" y="58"/>
                  </a:lnTo>
                  <a:lnTo>
                    <a:pt x="649" y="52"/>
                  </a:lnTo>
                  <a:lnTo>
                    <a:pt x="641" y="48"/>
                  </a:lnTo>
                  <a:lnTo>
                    <a:pt x="632" y="45"/>
                  </a:lnTo>
                  <a:lnTo>
                    <a:pt x="623" y="43"/>
                  </a:lnTo>
                  <a:lnTo>
                    <a:pt x="612" y="41"/>
                  </a:lnTo>
                  <a:lnTo>
                    <a:pt x="601" y="41"/>
                  </a:lnTo>
                  <a:lnTo>
                    <a:pt x="601"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9" name="chenying0907 866"/>
            <p:cNvSpPr>
              <a:spLocks/>
            </p:cNvSpPr>
            <p:nvPr/>
          </p:nvSpPr>
          <p:spPr bwMode="auto">
            <a:xfrm>
              <a:off x="2249488" y="1181100"/>
              <a:ext cx="595313" cy="604838"/>
            </a:xfrm>
            <a:custGeom>
              <a:avLst/>
              <a:gdLst/>
              <a:ahLst/>
              <a:cxnLst>
                <a:cxn ang="0">
                  <a:pos x="672" y="1142"/>
                </a:cxn>
                <a:cxn ang="0">
                  <a:pos x="660" y="1136"/>
                </a:cxn>
                <a:cxn ang="0">
                  <a:pos x="657" y="1130"/>
                </a:cxn>
                <a:cxn ang="0">
                  <a:pos x="656" y="1122"/>
                </a:cxn>
                <a:cxn ang="0">
                  <a:pos x="654" y="1020"/>
                </a:cxn>
                <a:cxn ang="0">
                  <a:pos x="641" y="850"/>
                </a:cxn>
                <a:cxn ang="0">
                  <a:pos x="629" y="701"/>
                </a:cxn>
                <a:cxn ang="0">
                  <a:pos x="568" y="686"/>
                </a:cxn>
                <a:cxn ang="0">
                  <a:pos x="451" y="680"/>
                </a:cxn>
                <a:cxn ang="0">
                  <a:pos x="439" y="675"/>
                </a:cxn>
                <a:cxn ang="0">
                  <a:pos x="434" y="663"/>
                </a:cxn>
                <a:cxn ang="0">
                  <a:pos x="429" y="586"/>
                </a:cxn>
                <a:cxn ang="0">
                  <a:pos x="406" y="496"/>
                </a:cxn>
                <a:cxn ang="0">
                  <a:pos x="399" y="497"/>
                </a:cxn>
                <a:cxn ang="0">
                  <a:pos x="316" y="494"/>
                </a:cxn>
                <a:cxn ang="0">
                  <a:pos x="144" y="483"/>
                </a:cxn>
                <a:cxn ang="0">
                  <a:pos x="52" y="481"/>
                </a:cxn>
                <a:cxn ang="0">
                  <a:pos x="19" y="481"/>
                </a:cxn>
                <a:cxn ang="0">
                  <a:pos x="6" y="476"/>
                </a:cxn>
                <a:cxn ang="0">
                  <a:pos x="1" y="468"/>
                </a:cxn>
                <a:cxn ang="0">
                  <a:pos x="1" y="454"/>
                </a:cxn>
                <a:cxn ang="0">
                  <a:pos x="6" y="443"/>
                </a:cxn>
                <a:cxn ang="0">
                  <a:pos x="21" y="438"/>
                </a:cxn>
                <a:cxn ang="0">
                  <a:pos x="53" y="438"/>
                </a:cxn>
                <a:cxn ang="0">
                  <a:pos x="234" y="446"/>
                </a:cxn>
                <a:cxn ang="0">
                  <a:pos x="357" y="454"/>
                </a:cxn>
                <a:cxn ang="0">
                  <a:pos x="403" y="456"/>
                </a:cxn>
                <a:cxn ang="0">
                  <a:pos x="418" y="442"/>
                </a:cxn>
                <a:cxn ang="0">
                  <a:pos x="406" y="231"/>
                </a:cxn>
                <a:cxn ang="0">
                  <a:pos x="404" y="72"/>
                </a:cxn>
                <a:cxn ang="0">
                  <a:pos x="406" y="15"/>
                </a:cxn>
                <a:cxn ang="0">
                  <a:pos x="413" y="4"/>
                </a:cxn>
                <a:cxn ang="0">
                  <a:pos x="428" y="0"/>
                </a:cxn>
                <a:cxn ang="0">
                  <a:pos x="436" y="1"/>
                </a:cxn>
                <a:cxn ang="0">
                  <a:pos x="443" y="5"/>
                </a:cxn>
                <a:cxn ang="0">
                  <a:pos x="447" y="15"/>
                </a:cxn>
                <a:cxn ang="0">
                  <a:pos x="445" y="78"/>
                </a:cxn>
                <a:cxn ang="0">
                  <a:pos x="448" y="255"/>
                </a:cxn>
                <a:cxn ang="0">
                  <a:pos x="464" y="488"/>
                </a:cxn>
                <a:cxn ang="0">
                  <a:pos x="474" y="640"/>
                </a:cxn>
                <a:cxn ang="0">
                  <a:pos x="564" y="644"/>
                </a:cxn>
                <a:cxn ang="0">
                  <a:pos x="834" y="658"/>
                </a:cxn>
                <a:cxn ang="0">
                  <a:pos x="1036" y="676"/>
                </a:cxn>
                <a:cxn ang="0">
                  <a:pos x="1110" y="684"/>
                </a:cxn>
                <a:cxn ang="0">
                  <a:pos x="1120" y="693"/>
                </a:cxn>
                <a:cxn ang="0">
                  <a:pos x="1125" y="706"/>
                </a:cxn>
                <a:cxn ang="0">
                  <a:pos x="1124" y="715"/>
                </a:cxn>
                <a:cxn ang="0">
                  <a:pos x="1118" y="724"/>
                </a:cxn>
                <a:cxn ang="0">
                  <a:pos x="1111" y="725"/>
                </a:cxn>
                <a:cxn ang="0">
                  <a:pos x="1053" y="719"/>
                </a:cxn>
                <a:cxn ang="0">
                  <a:pos x="786" y="697"/>
                </a:cxn>
                <a:cxn ang="0">
                  <a:pos x="672" y="705"/>
                </a:cxn>
                <a:cxn ang="0">
                  <a:pos x="683" y="852"/>
                </a:cxn>
                <a:cxn ang="0">
                  <a:pos x="694" y="987"/>
                </a:cxn>
                <a:cxn ang="0">
                  <a:pos x="698" y="1088"/>
                </a:cxn>
                <a:cxn ang="0">
                  <a:pos x="697" y="1127"/>
                </a:cxn>
                <a:cxn ang="0">
                  <a:pos x="690" y="1137"/>
                </a:cxn>
                <a:cxn ang="0">
                  <a:pos x="676" y="1142"/>
                </a:cxn>
              </a:cxnLst>
              <a:rect l="0" t="0" r="r" b="b"/>
              <a:pathLst>
                <a:path w="1125" h="1142">
                  <a:moveTo>
                    <a:pt x="676" y="1142"/>
                  </a:moveTo>
                  <a:lnTo>
                    <a:pt x="676" y="1142"/>
                  </a:lnTo>
                  <a:lnTo>
                    <a:pt x="672" y="1142"/>
                  </a:lnTo>
                  <a:lnTo>
                    <a:pt x="667" y="1141"/>
                  </a:lnTo>
                  <a:lnTo>
                    <a:pt x="663" y="1138"/>
                  </a:lnTo>
                  <a:lnTo>
                    <a:pt x="660" y="1136"/>
                  </a:lnTo>
                  <a:lnTo>
                    <a:pt x="660" y="1136"/>
                  </a:lnTo>
                  <a:lnTo>
                    <a:pt x="658" y="1133"/>
                  </a:lnTo>
                  <a:lnTo>
                    <a:pt x="657" y="1130"/>
                  </a:lnTo>
                  <a:lnTo>
                    <a:pt x="656" y="1126"/>
                  </a:lnTo>
                  <a:lnTo>
                    <a:pt x="656" y="1122"/>
                  </a:lnTo>
                  <a:lnTo>
                    <a:pt x="656" y="1122"/>
                  </a:lnTo>
                  <a:lnTo>
                    <a:pt x="656" y="1088"/>
                  </a:lnTo>
                  <a:lnTo>
                    <a:pt x="656" y="1054"/>
                  </a:lnTo>
                  <a:lnTo>
                    <a:pt x="654" y="1020"/>
                  </a:lnTo>
                  <a:lnTo>
                    <a:pt x="652" y="986"/>
                  </a:lnTo>
                  <a:lnTo>
                    <a:pt x="647" y="917"/>
                  </a:lnTo>
                  <a:lnTo>
                    <a:pt x="641" y="850"/>
                  </a:lnTo>
                  <a:lnTo>
                    <a:pt x="641" y="850"/>
                  </a:lnTo>
                  <a:lnTo>
                    <a:pt x="634" y="775"/>
                  </a:lnTo>
                  <a:lnTo>
                    <a:pt x="629" y="701"/>
                  </a:lnTo>
                  <a:lnTo>
                    <a:pt x="628" y="689"/>
                  </a:lnTo>
                  <a:lnTo>
                    <a:pt x="568" y="686"/>
                  </a:lnTo>
                  <a:lnTo>
                    <a:pt x="568" y="686"/>
                  </a:lnTo>
                  <a:lnTo>
                    <a:pt x="455" y="681"/>
                  </a:lnTo>
                  <a:lnTo>
                    <a:pt x="455" y="681"/>
                  </a:lnTo>
                  <a:lnTo>
                    <a:pt x="451" y="680"/>
                  </a:lnTo>
                  <a:lnTo>
                    <a:pt x="446" y="679"/>
                  </a:lnTo>
                  <a:lnTo>
                    <a:pt x="442" y="677"/>
                  </a:lnTo>
                  <a:lnTo>
                    <a:pt x="439" y="675"/>
                  </a:lnTo>
                  <a:lnTo>
                    <a:pt x="437" y="672"/>
                  </a:lnTo>
                  <a:lnTo>
                    <a:pt x="435" y="667"/>
                  </a:lnTo>
                  <a:lnTo>
                    <a:pt x="434" y="663"/>
                  </a:lnTo>
                  <a:lnTo>
                    <a:pt x="433" y="659"/>
                  </a:lnTo>
                  <a:lnTo>
                    <a:pt x="433" y="659"/>
                  </a:lnTo>
                  <a:lnTo>
                    <a:pt x="429" y="586"/>
                  </a:lnTo>
                  <a:lnTo>
                    <a:pt x="423" y="506"/>
                  </a:lnTo>
                  <a:lnTo>
                    <a:pt x="422" y="491"/>
                  </a:lnTo>
                  <a:lnTo>
                    <a:pt x="406" y="496"/>
                  </a:lnTo>
                  <a:lnTo>
                    <a:pt x="406" y="496"/>
                  </a:lnTo>
                  <a:lnTo>
                    <a:pt x="403" y="497"/>
                  </a:lnTo>
                  <a:lnTo>
                    <a:pt x="399" y="497"/>
                  </a:lnTo>
                  <a:lnTo>
                    <a:pt x="399" y="497"/>
                  </a:lnTo>
                  <a:lnTo>
                    <a:pt x="358" y="496"/>
                  </a:lnTo>
                  <a:lnTo>
                    <a:pt x="316" y="494"/>
                  </a:lnTo>
                  <a:lnTo>
                    <a:pt x="236" y="489"/>
                  </a:lnTo>
                  <a:lnTo>
                    <a:pt x="236" y="489"/>
                  </a:lnTo>
                  <a:lnTo>
                    <a:pt x="144" y="483"/>
                  </a:lnTo>
                  <a:lnTo>
                    <a:pt x="98" y="481"/>
                  </a:lnTo>
                  <a:lnTo>
                    <a:pt x="52" y="481"/>
                  </a:lnTo>
                  <a:lnTo>
                    <a:pt x="52" y="481"/>
                  </a:lnTo>
                  <a:lnTo>
                    <a:pt x="20" y="481"/>
                  </a:lnTo>
                  <a:lnTo>
                    <a:pt x="19" y="481"/>
                  </a:lnTo>
                  <a:lnTo>
                    <a:pt x="19" y="481"/>
                  </a:lnTo>
                  <a:lnTo>
                    <a:pt x="14" y="481"/>
                  </a:lnTo>
                  <a:lnTo>
                    <a:pt x="10" y="478"/>
                  </a:lnTo>
                  <a:lnTo>
                    <a:pt x="6" y="476"/>
                  </a:lnTo>
                  <a:lnTo>
                    <a:pt x="4" y="474"/>
                  </a:lnTo>
                  <a:lnTo>
                    <a:pt x="2" y="471"/>
                  </a:lnTo>
                  <a:lnTo>
                    <a:pt x="1" y="468"/>
                  </a:lnTo>
                  <a:lnTo>
                    <a:pt x="0" y="461"/>
                  </a:lnTo>
                  <a:lnTo>
                    <a:pt x="0" y="461"/>
                  </a:lnTo>
                  <a:lnTo>
                    <a:pt x="1" y="454"/>
                  </a:lnTo>
                  <a:lnTo>
                    <a:pt x="2" y="451"/>
                  </a:lnTo>
                  <a:lnTo>
                    <a:pt x="4" y="446"/>
                  </a:lnTo>
                  <a:lnTo>
                    <a:pt x="6" y="443"/>
                  </a:lnTo>
                  <a:lnTo>
                    <a:pt x="10" y="441"/>
                  </a:lnTo>
                  <a:lnTo>
                    <a:pt x="15" y="439"/>
                  </a:lnTo>
                  <a:lnTo>
                    <a:pt x="21" y="438"/>
                  </a:lnTo>
                  <a:lnTo>
                    <a:pt x="21" y="438"/>
                  </a:lnTo>
                  <a:lnTo>
                    <a:pt x="53" y="438"/>
                  </a:lnTo>
                  <a:lnTo>
                    <a:pt x="53" y="438"/>
                  </a:lnTo>
                  <a:lnTo>
                    <a:pt x="98" y="439"/>
                  </a:lnTo>
                  <a:lnTo>
                    <a:pt x="144" y="440"/>
                  </a:lnTo>
                  <a:lnTo>
                    <a:pt x="234" y="446"/>
                  </a:lnTo>
                  <a:lnTo>
                    <a:pt x="234" y="446"/>
                  </a:lnTo>
                  <a:lnTo>
                    <a:pt x="315" y="452"/>
                  </a:lnTo>
                  <a:lnTo>
                    <a:pt x="357" y="454"/>
                  </a:lnTo>
                  <a:lnTo>
                    <a:pt x="399" y="455"/>
                  </a:lnTo>
                  <a:lnTo>
                    <a:pt x="399" y="455"/>
                  </a:lnTo>
                  <a:lnTo>
                    <a:pt x="403" y="456"/>
                  </a:lnTo>
                  <a:lnTo>
                    <a:pt x="420" y="459"/>
                  </a:lnTo>
                  <a:lnTo>
                    <a:pt x="418" y="442"/>
                  </a:lnTo>
                  <a:lnTo>
                    <a:pt x="418" y="442"/>
                  </a:lnTo>
                  <a:lnTo>
                    <a:pt x="411" y="337"/>
                  </a:lnTo>
                  <a:lnTo>
                    <a:pt x="408" y="283"/>
                  </a:lnTo>
                  <a:lnTo>
                    <a:pt x="406" y="231"/>
                  </a:lnTo>
                  <a:lnTo>
                    <a:pt x="404" y="178"/>
                  </a:lnTo>
                  <a:lnTo>
                    <a:pt x="403" y="125"/>
                  </a:lnTo>
                  <a:lnTo>
                    <a:pt x="404" y="72"/>
                  </a:lnTo>
                  <a:lnTo>
                    <a:pt x="405" y="20"/>
                  </a:lnTo>
                  <a:lnTo>
                    <a:pt x="405" y="20"/>
                  </a:lnTo>
                  <a:lnTo>
                    <a:pt x="406" y="15"/>
                  </a:lnTo>
                  <a:lnTo>
                    <a:pt x="408" y="11"/>
                  </a:lnTo>
                  <a:lnTo>
                    <a:pt x="410" y="6"/>
                  </a:lnTo>
                  <a:lnTo>
                    <a:pt x="413" y="4"/>
                  </a:lnTo>
                  <a:lnTo>
                    <a:pt x="417" y="2"/>
                  </a:lnTo>
                  <a:lnTo>
                    <a:pt x="421" y="0"/>
                  </a:lnTo>
                  <a:lnTo>
                    <a:pt x="428" y="0"/>
                  </a:lnTo>
                  <a:lnTo>
                    <a:pt x="428" y="0"/>
                  </a:lnTo>
                  <a:lnTo>
                    <a:pt x="432" y="0"/>
                  </a:lnTo>
                  <a:lnTo>
                    <a:pt x="436" y="1"/>
                  </a:lnTo>
                  <a:lnTo>
                    <a:pt x="440" y="3"/>
                  </a:lnTo>
                  <a:lnTo>
                    <a:pt x="443" y="5"/>
                  </a:lnTo>
                  <a:lnTo>
                    <a:pt x="443" y="5"/>
                  </a:lnTo>
                  <a:lnTo>
                    <a:pt x="445" y="8"/>
                  </a:lnTo>
                  <a:lnTo>
                    <a:pt x="446" y="12"/>
                  </a:lnTo>
                  <a:lnTo>
                    <a:pt x="447" y="15"/>
                  </a:lnTo>
                  <a:lnTo>
                    <a:pt x="447" y="19"/>
                  </a:lnTo>
                  <a:lnTo>
                    <a:pt x="447" y="19"/>
                  </a:lnTo>
                  <a:lnTo>
                    <a:pt x="445" y="78"/>
                  </a:lnTo>
                  <a:lnTo>
                    <a:pt x="445" y="137"/>
                  </a:lnTo>
                  <a:lnTo>
                    <a:pt x="446" y="196"/>
                  </a:lnTo>
                  <a:lnTo>
                    <a:pt x="448" y="255"/>
                  </a:lnTo>
                  <a:lnTo>
                    <a:pt x="452" y="313"/>
                  </a:lnTo>
                  <a:lnTo>
                    <a:pt x="456" y="372"/>
                  </a:lnTo>
                  <a:lnTo>
                    <a:pt x="464" y="488"/>
                  </a:lnTo>
                  <a:lnTo>
                    <a:pt x="464" y="488"/>
                  </a:lnTo>
                  <a:lnTo>
                    <a:pt x="473" y="629"/>
                  </a:lnTo>
                  <a:lnTo>
                    <a:pt x="474" y="640"/>
                  </a:lnTo>
                  <a:lnTo>
                    <a:pt x="485" y="641"/>
                  </a:lnTo>
                  <a:lnTo>
                    <a:pt x="485" y="641"/>
                  </a:lnTo>
                  <a:lnTo>
                    <a:pt x="564" y="644"/>
                  </a:lnTo>
                  <a:lnTo>
                    <a:pt x="564" y="644"/>
                  </a:lnTo>
                  <a:lnTo>
                    <a:pt x="698" y="651"/>
                  </a:lnTo>
                  <a:lnTo>
                    <a:pt x="834" y="658"/>
                  </a:lnTo>
                  <a:lnTo>
                    <a:pt x="901" y="663"/>
                  </a:lnTo>
                  <a:lnTo>
                    <a:pt x="969" y="669"/>
                  </a:lnTo>
                  <a:lnTo>
                    <a:pt x="1036" y="676"/>
                  </a:lnTo>
                  <a:lnTo>
                    <a:pt x="1104" y="683"/>
                  </a:lnTo>
                  <a:lnTo>
                    <a:pt x="1104" y="683"/>
                  </a:lnTo>
                  <a:lnTo>
                    <a:pt x="1110" y="684"/>
                  </a:lnTo>
                  <a:lnTo>
                    <a:pt x="1114" y="686"/>
                  </a:lnTo>
                  <a:lnTo>
                    <a:pt x="1118" y="689"/>
                  </a:lnTo>
                  <a:lnTo>
                    <a:pt x="1120" y="693"/>
                  </a:lnTo>
                  <a:lnTo>
                    <a:pt x="1123" y="696"/>
                  </a:lnTo>
                  <a:lnTo>
                    <a:pt x="1124" y="702"/>
                  </a:lnTo>
                  <a:lnTo>
                    <a:pt x="1125" y="706"/>
                  </a:lnTo>
                  <a:lnTo>
                    <a:pt x="1125" y="710"/>
                  </a:lnTo>
                  <a:lnTo>
                    <a:pt x="1125" y="710"/>
                  </a:lnTo>
                  <a:lnTo>
                    <a:pt x="1124" y="715"/>
                  </a:lnTo>
                  <a:lnTo>
                    <a:pt x="1122" y="720"/>
                  </a:lnTo>
                  <a:lnTo>
                    <a:pt x="1120" y="722"/>
                  </a:lnTo>
                  <a:lnTo>
                    <a:pt x="1118" y="724"/>
                  </a:lnTo>
                  <a:lnTo>
                    <a:pt x="1115" y="725"/>
                  </a:lnTo>
                  <a:lnTo>
                    <a:pt x="1111" y="725"/>
                  </a:lnTo>
                  <a:lnTo>
                    <a:pt x="1111" y="725"/>
                  </a:lnTo>
                  <a:lnTo>
                    <a:pt x="1107" y="725"/>
                  </a:lnTo>
                  <a:lnTo>
                    <a:pt x="1107" y="725"/>
                  </a:lnTo>
                  <a:lnTo>
                    <a:pt x="1053" y="719"/>
                  </a:lnTo>
                  <a:lnTo>
                    <a:pt x="998" y="714"/>
                  </a:lnTo>
                  <a:lnTo>
                    <a:pt x="892" y="705"/>
                  </a:lnTo>
                  <a:lnTo>
                    <a:pt x="786" y="697"/>
                  </a:lnTo>
                  <a:lnTo>
                    <a:pt x="684" y="692"/>
                  </a:lnTo>
                  <a:lnTo>
                    <a:pt x="671" y="691"/>
                  </a:lnTo>
                  <a:lnTo>
                    <a:pt x="672" y="705"/>
                  </a:lnTo>
                  <a:lnTo>
                    <a:pt x="672" y="705"/>
                  </a:lnTo>
                  <a:lnTo>
                    <a:pt x="677" y="779"/>
                  </a:lnTo>
                  <a:lnTo>
                    <a:pt x="683" y="852"/>
                  </a:lnTo>
                  <a:lnTo>
                    <a:pt x="683" y="852"/>
                  </a:lnTo>
                  <a:lnTo>
                    <a:pt x="689" y="918"/>
                  </a:lnTo>
                  <a:lnTo>
                    <a:pt x="694" y="987"/>
                  </a:lnTo>
                  <a:lnTo>
                    <a:pt x="696" y="1020"/>
                  </a:lnTo>
                  <a:lnTo>
                    <a:pt x="697" y="1054"/>
                  </a:lnTo>
                  <a:lnTo>
                    <a:pt x="698" y="1088"/>
                  </a:lnTo>
                  <a:lnTo>
                    <a:pt x="698" y="1122"/>
                  </a:lnTo>
                  <a:lnTo>
                    <a:pt x="698" y="1122"/>
                  </a:lnTo>
                  <a:lnTo>
                    <a:pt x="697" y="1127"/>
                  </a:lnTo>
                  <a:lnTo>
                    <a:pt x="695" y="1131"/>
                  </a:lnTo>
                  <a:lnTo>
                    <a:pt x="693" y="1135"/>
                  </a:lnTo>
                  <a:lnTo>
                    <a:pt x="690" y="1137"/>
                  </a:lnTo>
                  <a:lnTo>
                    <a:pt x="686" y="1140"/>
                  </a:lnTo>
                  <a:lnTo>
                    <a:pt x="683" y="1141"/>
                  </a:lnTo>
                  <a:lnTo>
                    <a:pt x="676" y="1142"/>
                  </a:lnTo>
                  <a:lnTo>
                    <a:pt x="676" y="11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4" name="chenying0907 1493"/>
          <p:cNvGrpSpPr/>
          <p:nvPr/>
        </p:nvGrpSpPr>
        <p:grpSpPr>
          <a:xfrm>
            <a:off x="3506049" y="823815"/>
            <a:ext cx="668352" cy="676270"/>
            <a:chOff x="4194175" y="1193800"/>
            <a:chExt cx="669926" cy="677863"/>
          </a:xfrm>
          <a:solidFill>
            <a:schemeClr val="accent6">
              <a:lumMod val="75000"/>
            </a:schemeClr>
          </a:solidFill>
        </p:grpSpPr>
        <p:sp>
          <p:nvSpPr>
            <p:cNvPr id="1739" name="chenying0907 867"/>
            <p:cNvSpPr>
              <a:spLocks/>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0" name="chenying0907 868"/>
            <p:cNvSpPr>
              <a:spLocks/>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1" name="chenying0907 869"/>
            <p:cNvSpPr>
              <a:spLocks/>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2" name="chenying0907 870"/>
            <p:cNvSpPr>
              <a:spLocks/>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3" name="chenying0907 871"/>
            <p:cNvSpPr>
              <a:spLocks/>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4" name="chenying0907 872"/>
            <p:cNvSpPr>
              <a:spLocks/>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5" name="chenying0907 873"/>
            <p:cNvSpPr>
              <a:spLocks/>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6" name="chenying0907 874"/>
            <p:cNvSpPr>
              <a:spLocks/>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7" name="chenying0907 875"/>
            <p:cNvSpPr>
              <a:spLocks/>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8" name="chenying0907 876"/>
            <p:cNvSpPr>
              <a:spLocks/>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9" name="chenying0907 877"/>
            <p:cNvSpPr>
              <a:spLocks/>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0" name="chenying0907 878"/>
            <p:cNvSpPr>
              <a:spLocks/>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1" name="chenying0907 879"/>
            <p:cNvSpPr>
              <a:spLocks/>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2" name="chenying0907 880"/>
            <p:cNvSpPr>
              <a:spLocks/>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3" name="chenying0907 881"/>
            <p:cNvSpPr>
              <a:spLocks/>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4" name="chenying0907 882"/>
            <p:cNvSpPr>
              <a:spLocks/>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5" name="chenying0907 883"/>
            <p:cNvSpPr>
              <a:spLocks/>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6" name="chenying0907 884"/>
            <p:cNvSpPr>
              <a:spLocks/>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7" name="chenying0907 885"/>
            <p:cNvSpPr>
              <a:spLocks/>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8" name="chenying0907 886"/>
            <p:cNvSpPr>
              <a:spLocks/>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9" name="chenying0907 887"/>
            <p:cNvSpPr>
              <a:spLocks/>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0" name="chenying0907 888"/>
            <p:cNvSpPr>
              <a:spLocks/>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1" name="chenying0907 889"/>
            <p:cNvSpPr>
              <a:spLocks/>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2" name="chenying0907 890"/>
            <p:cNvSpPr>
              <a:spLocks/>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3" name="chenying0907 891"/>
            <p:cNvSpPr>
              <a:spLocks/>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4" name="chenying0907 892"/>
            <p:cNvSpPr>
              <a:spLocks/>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5" name="chenying0907 893"/>
            <p:cNvSpPr>
              <a:spLocks/>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6" name="chenying0907 894"/>
            <p:cNvSpPr>
              <a:spLocks/>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7" name="chenying0907 895"/>
            <p:cNvSpPr>
              <a:spLocks/>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8" name="chenying0907 896"/>
            <p:cNvSpPr>
              <a:spLocks/>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9" name="chenying0907 897"/>
            <p:cNvSpPr>
              <a:spLocks/>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0" name="chenying0907 898"/>
            <p:cNvSpPr>
              <a:spLocks/>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1" name="chenying0907 899"/>
            <p:cNvSpPr>
              <a:spLocks/>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2" name="chenying0907 900"/>
            <p:cNvSpPr>
              <a:spLocks/>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3" name="chenying0907 901"/>
            <p:cNvSpPr>
              <a:spLocks/>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4" name="chenying0907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5" name="chenying0907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6" name="chenying0907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5" name="chenying0907 1494"/>
          <p:cNvGrpSpPr/>
          <p:nvPr/>
        </p:nvGrpSpPr>
        <p:grpSpPr>
          <a:xfrm>
            <a:off x="2596965" y="784221"/>
            <a:ext cx="696860" cy="714281"/>
            <a:chOff x="3282950" y="1154113"/>
            <a:chExt cx="698501" cy="715963"/>
          </a:xfrm>
          <a:solidFill>
            <a:schemeClr val="accent6">
              <a:lumMod val="75000"/>
            </a:schemeClr>
          </a:solidFill>
        </p:grpSpPr>
        <p:sp>
          <p:nvSpPr>
            <p:cNvPr id="1716" name="chenying0907 905"/>
            <p:cNvSpPr>
              <a:spLocks/>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7" name="chenying0907 906"/>
            <p:cNvSpPr>
              <a:spLocks/>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8" name="chenying0907 907"/>
            <p:cNvSpPr>
              <a:spLocks/>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9" name="chenying0907 908"/>
            <p:cNvSpPr>
              <a:spLocks/>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0" name="chenying0907 909"/>
            <p:cNvSpPr>
              <a:spLocks/>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1" name="chenying0907 910"/>
            <p:cNvSpPr>
              <a:spLocks/>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2" name="chenying0907 911"/>
            <p:cNvSpPr>
              <a:spLocks/>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3" name="chenying0907 912"/>
            <p:cNvSpPr>
              <a:spLocks/>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4" name="chenying0907 913"/>
            <p:cNvSpPr>
              <a:spLocks/>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5" name="chenying0907 914"/>
            <p:cNvSpPr>
              <a:spLocks/>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6" name="chenying0907 915"/>
            <p:cNvSpPr>
              <a:spLocks/>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7" name="chenying0907 916"/>
            <p:cNvSpPr>
              <a:spLocks/>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8" name="chenying0907 917"/>
            <p:cNvSpPr>
              <a:spLocks/>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9" name="chenying0907 918"/>
            <p:cNvSpPr>
              <a:spLocks/>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0" name="chenying0907 919"/>
            <p:cNvSpPr>
              <a:spLocks/>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1" name="chenying0907 920"/>
            <p:cNvSpPr>
              <a:spLocks/>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2" name="chenying0907 921"/>
            <p:cNvSpPr>
              <a:spLocks/>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3" name="chenying0907 922"/>
            <p:cNvSpPr>
              <a:spLocks/>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4" name="chenying0907 923"/>
            <p:cNvSpPr>
              <a:spLocks/>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5" name="chenying0907 924"/>
            <p:cNvSpPr>
              <a:spLocks/>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6" name="chenying0907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7" name="chenying0907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8" name="chenying0907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6" name="chenying0907 1495"/>
          <p:cNvGrpSpPr/>
          <p:nvPr/>
        </p:nvGrpSpPr>
        <p:grpSpPr>
          <a:xfrm>
            <a:off x="4521247" y="774718"/>
            <a:ext cx="715864" cy="717449"/>
            <a:chOff x="5211763" y="1144588"/>
            <a:chExt cx="717550" cy="719138"/>
          </a:xfrm>
          <a:solidFill>
            <a:schemeClr val="accent6">
              <a:lumMod val="75000"/>
            </a:schemeClr>
          </a:solidFill>
        </p:grpSpPr>
        <p:sp>
          <p:nvSpPr>
            <p:cNvPr id="1696" name="chenying0907 928"/>
            <p:cNvSpPr>
              <a:spLocks/>
            </p:cNvSpPr>
            <p:nvPr/>
          </p:nvSpPr>
          <p:spPr bwMode="auto">
            <a:xfrm>
              <a:off x="5278438" y="1295400"/>
              <a:ext cx="22225" cy="100013"/>
            </a:xfrm>
            <a:custGeom>
              <a:avLst/>
              <a:gdLst/>
              <a:ahLst/>
              <a:cxnLst>
                <a:cxn ang="0">
                  <a:pos x="33" y="4"/>
                </a:cxn>
                <a:cxn ang="0">
                  <a:pos x="33" y="4"/>
                </a:cxn>
                <a:cxn ang="0">
                  <a:pos x="32" y="15"/>
                </a:cxn>
                <a:cxn ang="0">
                  <a:pos x="28" y="26"/>
                </a:cxn>
                <a:cxn ang="0">
                  <a:pos x="26" y="36"/>
                </a:cxn>
                <a:cxn ang="0">
                  <a:pos x="23" y="48"/>
                </a:cxn>
                <a:cxn ang="0">
                  <a:pos x="23" y="48"/>
                </a:cxn>
                <a:cxn ang="0">
                  <a:pos x="16" y="94"/>
                </a:cxn>
                <a:cxn ang="0">
                  <a:pos x="16" y="94"/>
                </a:cxn>
                <a:cxn ang="0">
                  <a:pos x="11" y="117"/>
                </a:cxn>
                <a:cxn ang="0">
                  <a:pos x="6" y="139"/>
                </a:cxn>
                <a:cxn ang="0">
                  <a:pos x="2" y="161"/>
                </a:cxn>
                <a:cxn ang="0">
                  <a:pos x="0" y="173"/>
                </a:cxn>
                <a:cxn ang="0">
                  <a:pos x="0" y="184"/>
                </a:cxn>
                <a:cxn ang="0">
                  <a:pos x="0" y="184"/>
                </a:cxn>
                <a:cxn ang="0">
                  <a:pos x="0" y="186"/>
                </a:cxn>
                <a:cxn ang="0">
                  <a:pos x="1" y="188"/>
                </a:cxn>
                <a:cxn ang="0">
                  <a:pos x="2" y="189"/>
                </a:cxn>
                <a:cxn ang="0">
                  <a:pos x="4" y="189"/>
                </a:cxn>
                <a:cxn ang="0">
                  <a:pos x="6" y="189"/>
                </a:cxn>
                <a:cxn ang="0">
                  <a:pos x="7" y="188"/>
                </a:cxn>
                <a:cxn ang="0">
                  <a:pos x="8" y="186"/>
                </a:cxn>
                <a:cxn ang="0">
                  <a:pos x="9" y="184"/>
                </a:cxn>
                <a:cxn ang="0">
                  <a:pos x="9" y="184"/>
                </a:cxn>
                <a:cxn ang="0">
                  <a:pos x="10" y="172"/>
                </a:cxn>
                <a:cxn ang="0">
                  <a:pos x="11" y="158"/>
                </a:cxn>
                <a:cxn ang="0">
                  <a:pos x="16" y="132"/>
                </a:cxn>
                <a:cxn ang="0">
                  <a:pos x="22" y="107"/>
                </a:cxn>
                <a:cxn ang="0">
                  <a:pos x="27" y="82"/>
                </a:cxn>
                <a:cxn ang="0">
                  <a:pos x="27" y="82"/>
                </a:cxn>
                <a:cxn ang="0">
                  <a:pos x="32" y="58"/>
                </a:cxn>
                <a:cxn ang="0">
                  <a:pos x="36" y="35"/>
                </a:cxn>
                <a:cxn ang="0">
                  <a:pos x="36" y="35"/>
                </a:cxn>
                <a:cxn ang="0">
                  <a:pos x="40" y="20"/>
                </a:cxn>
                <a:cxn ang="0">
                  <a:pos x="41" y="12"/>
                </a:cxn>
                <a:cxn ang="0">
                  <a:pos x="42" y="4"/>
                </a:cxn>
                <a:cxn ang="0">
                  <a:pos x="42" y="4"/>
                </a:cxn>
                <a:cxn ang="0">
                  <a:pos x="42" y="2"/>
                </a:cxn>
                <a:cxn ang="0">
                  <a:pos x="41" y="1"/>
                </a:cxn>
                <a:cxn ang="0">
                  <a:pos x="39" y="0"/>
                </a:cxn>
                <a:cxn ang="0">
                  <a:pos x="37" y="0"/>
                </a:cxn>
                <a:cxn ang="0">
                  <a:pos x="36" y="0"/>
                </a:cxn>
                <a:cxn ang="0">
                  <a:pos x="34" y="1"/>
                </a:cxn>
                <a:cxn ang="0">
                  <a:pos x="33" y="2"/>
                </a:cxn>
                <a:cxn ang="0">
                  <a:pos x="33" y="4"/>
                </a:cxn>
                <a:cxn ang="0">
                  <a:pos x="33" y="4"/>
                </a:cxn>
              </a:cxnLst>
              <a:rect l="0" t="0" r="r" b="b"/>
              <a:pathLst>
                <a:path w="42" h="189">
                  <a:moveTo>
                    <a:pt x="33" y="4"/>
                  </a:moveTo>
                  <a:lnTo>
                    <a:pt x="33" y="4"/>
                  </a:lnTo>
                  <a:lnTo>
                    <a:pt x="32" y="15"/>
                  </a:lnTo>
                  <a:lnTo>
                    <a:pt x="28" y="26"/>
                  </a:lnTo>
                  <a:lnTo>
                    <a:pt x="26" y="36"/>
                  </a:lnTo>
                  <a:lnTo>
                    <a:pt x="23" y="48"/>
                  </a:lnTo>
                  <a:lnTo>
                    <a:pt x="23" y="48"/>
                  </a:lnTo>
                  <a:lnTo>
                    <a:pt x="16" y="94"/>
                  </a:lnTo>
                  <a:lnTo>
                    <a:pt x="16" y="94"/>
                  </a:lnTo>
                  <a:lnTo>
                    <a:pt x="11" y="117"/>
                  </a:lnTo>
                  <a:lnTo>
                    <a:pt x="6" y="139"/>
                  </a:lnTo>
                  <a:lnTo>
                    <a:pt x="2" y="161"/>
                  </a:lnTo>
                  <a:lnTo>
                    <a:pt x="0" y="173"/>
                  </a:lnTo>
                  <a:lnTo>
                    <a:pt x="0" y="184"/>
                  </a:lnTo>
                  <a:lnTo>
                    <a:pt x="0" y="184"/>
                  </a:lnTo>
                  <a:lnTo>
                    <a:pt x="0" y="186"/>
                  </a:lnTo>
                  <a:lnTo>
                    <a:pt x="1" y="188"/>
                  </a:lnTo>
                  <a:lnTo>
                    <a:pt x="2" y="189"/>
                  </a:lnTo>
                  <a:lnTo>
                    <a:pt x="4" y="189"/>
                  </a:lnTo>
                  <a:lnTo>
                    <a:pt x="6" y="189"/>
                  </a:lnTo>
                  <a:lnTo>
                    <a:pt x="7" y="188"/>
                  </a:lnTo>
                  <a:lnTo>
                    <a:pt x="8" y="186"/>
                  </a:lnTo>
                  <a:lnTo>
                    <a:pt x="9" y="184"/>
                  </a:lnTo>
                  <a:lnTo>
                    <a:pt x="9" y="184"/>
                  </a:lnTo>
                  <a:lnTo>
                    <a:pt x="10" y="172"/>
                  </a:lnTo>
                  <a:lnTo>
                    <a:pt x="11" y="158"/>
                  </a:lnTo>
                  <a:lnTo>
                    <a:pt x="16" y="132"/>
                  </a:lnTo>
                  <a:lnTo>
                    <a:pt x="22" y="107"/>
                  </a:lnTo>
                  <a:lnTo>
                    <a:pt x="27" y="82"/>
                  </a:lnTo>
                  <a:lnTo>
                    <a:pt x="27" y="82"/>
                  </a:lnTo>
                  <a:lnTo>
                    <a:pt x="32" y="58"/>
                  </a:lnTo>
                  <a:lnTo>
                    <a:pt x="36" y="35"/>
                  </a:lnTo>
                  <a:lnTo>
                    <a:pt x="36" y="35"/>
                  </a:lnTo>
                  <a:lnTo>
                    <a:pt x="40" y="20"/>
                  </a:lnTo>
                  <a:lnTo>
                    <a:pt x="41" y="12"/>
                  </a:lnTo>
                  <a:lnTo>
                    <a:pt x="42" y="4"/>
                  </a:lnTo>
                  <a:lnTo>
                    <a:pt x="42" y="4"/>
                  </a:lnTo>
                  <a:lnTo>
                    <a:pt x="42" y="2"/>
                  </a:lnTo>
                  <a:lnTo>
                    <a:pt x="41" y="1"/>
                  </a:lnTo>
                  <a:lnTo>
                    <a:pt x="39" y="0"/>
                  </a:lnTo>
                  <a:lnTo>
                    <a:pt x="37" y="0"/>
                  </a:lnTo>
                  <a:lnTo>
                    <a:pt x="36" y="0"/>
                  </a:lnTo>
                  <a:lnTo>
                    <a:pt x="34" y="1"/>
                  </a:lnTo>
                  <a:lnTo>
                    <a:pt x="33" y="2"/>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7" name="chenying0907 929"/>
            <p:cNvSpPr>
              <a:spLocks/>
            </p:cNvSpPr>
            <p:nvPr/>
          </p:nvSpPr>
          <p:spPr bwMode="auto">
            <a:xfrm>
              <a:off x="5316538" y="1249363"/>
              <a:ext cx="44450" cy="173038"/>
            </a:xfrm>
            <a:custGeom>
              <a:avLst/>
              <a:gdLst/>
              <a:ahLst/>
              <a:cxnLst>
                <a:cxn ang="0">
                  <a:pos x="77" y="2"/>
                </a:cxn>
                <a:cxn ang="0">
                  <a:pos x="77" y="2"/>
                </a:cxn>
                <a:cxn ang="0">
                  <a:pos x="71" y="14"/>
                </a:cxn>
                <a:cxn ang="0">
                  <a:pos x="66" y="25"/>
                </a:cxn>
                <a:cxn ang="0">
                  <a:pos x="63" y="37"/>
                </a:cxn>
                <a:cxn ang="0">
                  <a:pos x="60" y="49"/>
                </a:cxn>
                <a:cxn ang="0">
                  <a:pos x="55" y="74"/>
                </a:cxn>
                <a:cxn ang="0">
                  <a:pos x="50" y="98"/>
                </a:cxn>
                <a:cxn ang="0">
                  <a:pos x="50" y="98"/>
                </a:cxn>
                <a:cxn ang="0">
                  <a:pos x="43" y="126"/>
                </a:cxn>
                <a:cxn ang="0">
                  <a:pos x="35" y="154"/>
                </a:cxn>
                <a:cxn ang="0">
                  <a:pos x="27" y="182"/>
                </a:cxn>
                <a:cxn ang="0">
                  <a:pos x="19" y="210"/>
                </a:cxn>
                <a:cxn ang="0">
                  <a:pos x="19" y="210"/>
                </a:cxn>
                <a:cxn ang="0">
                  <a:pos x="13" y="233"/>
                </a:cxn>
                <a:cxn ang="0">
                  <a:pos x="9" y="253"/>
                </a:cxn>
                <a:cxn ang="0">
                  <a:pos x="4" y="274"/>
                </a:cxn>
                <a:cxn ang="0">
                  <a:pos x="1" y="296"/>
                </a:cxn>
                <a:cxn ang="0">
                  <a:pos x="0" y="305"/>
                </a:cxn>
                <a:cxn ang="0">
                  <a:pos x="0" y="312"/>
                </a:cxn>
                <a:cxn ang="0">
                  <a:pos x="1" y="319"/>
                </a:cxn>
                <a:cxn ang="0">
                  <a:pos x="3" y="325"/>
                </a:cxn>
                <a:cxn ang="0">
                  <a:pos x="5" y="326"/>
                </a:cxn>
                <a:cxn ang="0">
                  <a:pos x="6" y="327"/>
                </a:cxn>
                <a:cxn ang="0">
                  <a:pos x="9" y="328"/>
                </a:cxn>
                <a:cxn ang="0">
                  <a:pos x="11" y="327"/>
                </a:cxn>
                <a:cxn ang="0">
                  <a:pos x="11" y="327"/>
                </a:cxn>
                <a:cxn ang="0">
                  <a:pos x="13" y="326"/>
                </a:cxn>
                <a:cxn ang="0">
                  <a:pos x="14" y="325"/>
                </a:cxn>
                <a:cxn ang="0">
                  <a:pos x="14" y="324"/>
                </a:cxn>
                <a:cxn ang="0">
                  <a:pos x="14" y="322"/>
                </a:cxn>
                <a:cxn ang="0">
                  <a:pos x="13" y="319"/>
                </a:cxn>
                <a:cxn ang="0">
                  <a:pos x="12" y="318"/>
                </a:cxn>
                <a:cxn ang="0">
                  <a:pos x="11" y="317"/>
                </a:cxn>
                <a:cxn ang="0">
                  <a:pos x="9" y="317"/>
                </a:cxn>
                <a:cxn ang="0">
                  <a:pos x="9" y="317"/>
                </a:cxn>
                <a:cxn ang="0">
                  <a:pos x="16" y="265"/>
                </a:cxn>
                <a:cxn ang="0">
                  <a:pos x="16" y="265"/>
                </a:cxn>
                <a:cxn ang="0">
                  <a:pos x="26" y="221"/>
                </a:cxn>
                <a:cxn ang="0">
                  <a:pos x="30" y="199"/>
                </a:cxn>
                <a:cxn ang="0">
                  <a:pos x="36" y="178"/>
                </a:cxn>
                <a:cxn ang="0">
                  <a:pos x="36" y="178"/>
                </a:cxn>
                <a:cxn ang="0">
                  <a:pos x="49" y="136"/>
                </a:cxn>
                <a:cxn ang="0">
                  <a:pos x="56" y="114"/>
                </a:cxn>
                <a:cxn ang="0">
                  <a:pos x="61" y="92"/>
                </a:cxn>
                <a:cxn ang="0">
                  <a:pos x="61" y="92"/>
                </a:cxn>
                <a:cxn ang="0">
                  <a:pos x="70" y="49"/>
                </a:cxn>
                <a:cxn ang="0">
                  <a:pos x="72" y="39"/>
                </a:cxn>
                <a:cxn ang="0">
                  <a:pos x="75" y="27"/>
                </a:cxn>
                <a:cxn ang="0">
                  <a:pos x="79" y="17"/>
                </a:cxn>
                <a:cxn ang="0">
                  <a:pos x="86" y="8"/>
                </a:cxn>
                <a:cxn ang="0">
                  <a:pos x="86" y="8"/>
                </a:cxn>
                <a:cxn ang="0">
                  <a:pos x="86" y="5"/>
                </a:cxn>
                <a:cxn ang="0">
                  <a:pos x="86" y="3"/>
                </a:cxn>
                <a:cxn ang="0">
                  <a:pos x="84" y="2"/>
                </a:cxn>
                <a:cxn ang="0">
                  <a:pos x="83" y="1"/>
                </a:cxn>
                <a:cxn ang="0">
                  <a:pos x="81" y="0"/>
                </a:cxn>
                <a:cxn ang="0">
                  <a:pos x="80" y="0"/>
                </a:cxn>
                <a:cxn ang="0">
                  <a:pos x="78" y="1"/>
                </a:cxn>
                <a:cxn ang="0">
                  <a:pos x="77" y="2"/>
                </a:cxn>
                <a:cxn ang="0">
                  <a:pos x="77" y="2"/>
                </a:cxn>
              </a:cxnLst>
              <a:rect l="0" t="0" r="r" b="b"/>
              <a:pathLst>
                <a:path w="86" h="328">
                  <a:moveTo>
                    <a:pt x="77" y="2"/>
                  </a:moveTo>
                  <a:lnTo>
                    <a:pt x="77" y="2"/>
                  </a:lnTo>
                  <a:lnTo>
                    <a:pt x="71" y="14"/>
                  </a:lnTo>
                  <a:lnTo>
                    <a:pt x="66" y="25"/>
                  </a:lnTo>
                  <a:lnTo>
                    <a:pt x="63" y="37"/>
                  </a:lnTo>
                  <a:lnTo>
                    <a:pt x="60" y="49"/>
                  </a:lnTo>
                  <a:lnTo>
                    <a:pt x="55" y="74"/>
                  </a:lnTo>
                  <a:lnTo>
                    <a:pt x="50" y="98"/>
                  </a:lnTo>
                  <a:lnTo>
                    <a:pt x="50" y="98"/>
                  </a:lnTo>
                  <a:lnTo>
                    <a:pt x="43" y="126"/>
                  </a:lnTo>
                  <a:lnTo>
                    <a:pt x="35" y="154"/>
                  </a:lnTo>
                  <a:lnTo>
                    <a:pt x="27" y="182"/>
                  </a:lnTo>
                  <a:lnTo>
                    <a:pt x="19" y="210"/>
                  </a:lnTo>
                  <a:lnTo>
                    <a:pt x="19" y="210"/>
                  </a:lnTo>
                  <a:lnTo>
                    <a:pt x="13" y="233"/>
                  </a:lnTo>
                  <a:lnTo>
                    <a:pt x="9" y="253"/>
                  </a:lnTo>
                  <a:lnTo>
                    <a:pt x="4" y="274"/>
                  </a:lnTo>
                  <a:lnTo>
                    <a:pt x="1" y="296"/>
                  </a:lnTo>
                  <a:lnTo>
                    <a:pt x="0" y="305"/>
                  </a:lnTo>
                  <a:lnTo>
                    <a:pt x="0" y="312"/>
                  </a:lnTo>
                  <a:lnTo>
                    <a:pt x="1" y="319"/>
                  </a:lnTo>
                  <a:lnTo>
                    <a:pt x="3" y="325"/>
                  </a:lnTo>
                  <a:lnTo>
                    <a:pt x="5" y="326"/>
                  </a:lnTo>
                  <a:lnTo>
                    <a:pt x="6" y="327"/>
                  </a:lnTo>
                  <a:lnTo>
                    <a:pt x="9" y="328"/>
                  </a:lnTo>
                  <a:lnTo>
                    <a:pt x="11" y="327"/>
                  </a:lnTo>
                  <a:lnTo>
                    <a:pt x="11" y="327"/>
                  </a:lnTo>
                  <a:lnTo>
                    <a:pt x="13" y="326"/>
                  </a:lnTo>
                  <a:lnTo>
                    <a:pt x="14" y="325"/>
                  </a:lnTo>
                  <a:lnTo>
                    <a:pt x="14" y="324"/>
                  </a:lnTo>
                  <a:lnTo>
                    <a:pt x="14" y="322"/>
                  </a:lnTo>
                  <a:lnTo>
                    <a:pt x="13" y="319"/>
                  </a:lnTo>
                  <a:lnTo>
                    <a:pt x="12" y="318"/>
                  </a:lnTo>
                  <a:lnTo>
                    <a:pt x="11" y="317"/>
                  </a:lnTo>
                  <a:lnTo>
                    <a:pt x="9" y="317"/>
                  </a:lnTo>
                  <a:lnTo>
                    <a:pt x="9" y="317"/>
                  </a:lnTo>
                  <a:lnTo>
                    <a:pt x="16" y="265"/>
                  </a:lnTo>
                  <a:lnTo>
                    <a:pt x="16" y="265"/>
                  </a:lnTo>
                  <a:lnTo>
                    <a:pt x="26" y="221"/>
                  </a:lnTo>
                  <a:lnTo>
                    <a:pt x="30" y="199"/>
                  </a:lnTo>
                  <a:lnTo>
                    <a:pt x="36" y="178"/>
                  </a:lnTo>
                  <a:lnTo>
                    <a:pt x="36" y="178"/>
                  </a:lnTo>
                  <a:lnTo>
                    <a:pt x="49" y="136"/>
                  </a:lnTo>
                  <a:lnTo>
                    <a:pt x="56" y="114"/>
                  </a:lnTo>
                  <a:lnTo>
                    <a:pt x="61" y="92"/>
                  </a:lnTo>
                  <a:lnTo>
                    <a:pt x="61" y="92"/>
                  </a:lnTo>
                  <a:lnTo>
                    <a:pt x="70" y="49"/>
                  </a:lnTo>
                  <a:lnTo>
                    <a:pt x="72" y="39"/>
                  </a:lnTo>
                  <a:lnTo>
                    <a:pt x="75" y="27"/>
                  </a:lnTo>
                  <a:lnTo>
                    <a:pt x="79" y="17"/>
                  </a:lnTo>
                  <a:lnTo>
                    <a:pt x="86" y="8"/>
                  </a:lnTo>
                  <a:lnTo>
                    <a:pt x="86" y="8"/>
                  </a:lnTo>
                  <a:lnTo>
                    <a:pt x="86" y="5"/>
                  </a:lnTo>
                  <a:lnTo>
                    <a:pt x="86" y="3"/>
                  </a:lnTo>
                  <a:lnTo>
                    <a:pt x="84" y="2"/>
                  </a:lnTo>
                  <a:lnTo>
                    <a:pt x="83" y="1"/>
                  </a:lnTo>
                  <a:lnTo>
                    <a:pt x="81" y="0"/>
                  </a:lnTo>
                  <a:lnTo>
                    <a:pt x="80" y="0"/>
                  </a:lnTo>
                  <a:lnTo>
                    <a:pt x="78" y="1"/>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8" name="chenying0907 930"/>
            <p:cNvSpPr>
              <a:spLocks/>
            </p:cNvSpPr>
            <p:nvPr/>
          </p:nvSpPr>
          <p:spPr bwMode="auto">
            <a:xfrm>
              <a:off x="5343525" y="1196975"/>
              <a:ext cx="55563" cy="230188"/>
            </a:xfrm>
            <a:custGeom>
              <a:avLst/>
              <a:gdLst/>
              <a:ahLst/>
              <a:cxnLst>
                <a:cxn ang="0">
                  <a:pos x="95" y="3"/>
                </a:cxn>
                <a:cxn ang="0">
                  <a:pos x="95" y="3"/>
                </a:cxn>
                <a:cxn ang="0">
                  <a:pos x="87" y="23"/>
                </a:cxn>
                <a:cxn ang="0">
                  <a:pos x="80" y="43"/>
                </a:cxn>
                <a:cxn ang="0">
                  <a:pos x="75" y="64"/>
                </a:cxn>
                <a:cxn ang="0">
                  <a:pos x="72" y="86"/>
                </a:cxn>
                <a:cxn ang="0">
                  <a:pos x="72" y="86"/>
                </a:cxn>
                <a:cxn ang="0">
                  <a:pos x="68" y="118"/>
                </a:cxn>
                <a:cxn ang="0">
                  <a:pos x="63" y="151"/>
                </a:cxn>
                <a:cxn ang="0">
                  <a:pos x="57" y="183"/>
                </a:cxn>
                <a:cxn ang="0">
                  <a:pos x="51" y="215"/>
                </a:cxn>
                <a:cxn ang="0">
                  <a:pos x="51" y="215"/>
                </a:cxn>
                <a:cxn ang="0">
                  <a:pos x="45" y="242"/>
                </a:cxn>
                <a:cxn ang="0">
                  <a:pos x="38" y="269"/>
                </a:cxn>
                <a:cxn ang="0">
                  <a:pos x="21" y="322"/>
                </a:cxn>
                <a:cxn ang="0">
                  <a:pos x="13" y="349"/>
                </a:cxn>
                <a:cxn ang="0">
                  <a:pos x="7" y="376"/>
                </a:cxn>
                <a:cxn ang="0">
                  <a:pos x="3" y="404"/>
                </a:cxn>
                <a:cxn ang="0">
                  <a:pos x="2" y="417"/>
                </a:cxn>
                <a:cxn ang="0">
                  <a:pos x="0" y="432"/>
                </a:cxn>
                <a:cxn ang="0">
                  <a:pos x="0" y="432"/>
                </a:cxn>
                <a:cxn ang="0">
                  <a:pos x="0" y="434"/>
                </a:cxn>
                <a:cxn ang="0">
                  <a:pos x="2" y="435"/>
                </a:cxn>
                <a:cxn ang="0">
                  <a:pos x="4" y="436"/>
                </a:cxn>
                <a:cxn ang="0">
                  <a:pos x="6" y="436"/>
                </a:cxn>
                <a:cxn ang="0">
                  <a:pos x="7" y="436"/>
                </a:cxn>
                <a:cxn ang="0">
                  <a:pos x="9" y="435"/>
                </a:cxn>
                <a:cxn ang="0">
                  <a:pos x="10" y="434"/>
                </a:cxn>
                <a:cxn ang="0">
                  <a:pos x="10" y="432"/>
                </a:cxn>
                <a:cxn ang="0">
                  <a:pos x="10" y="432"/>
                </a:cxn>
                <a:cxn ang="0">
                  <a:pos x="11" y="418"/>
                </a:cxn>
                <a:cxn ang="0">
                  <a:pos x="12" y="405"/>
                </a:cxn>
                <a:cxn ang="0">
                  <a:pos x="16" y="378"/>
                </a:cxn>
                <a:cxn ang="0">
                  <a:pos x="22" y="353"/>
                </a:cxn>
                <a:cxn ang="0">
                  <a:pos x="29" y="328"/>
                </a:cxn>
                <a:cxn ang="0">
                  <a:pos x="46" y="277"/>
                </a:cxn>
                <a:cxn ang="0">
                  <a:pos x="53" y="252"/>
                </a:cxn>
                <a:cxn ang="0">
                  <a:pos x="59" y="225"/>
                </a:cxn>
                <a:cxn ang="0">
                  <a:pos x="59" y="225"/>
                </a:cxn>
                <a:cxn ang="0">
                  <a:pos x="69" y="174"/>
                </a:cxn>
                <a:cxn ang="0">
                  <a:pos x="74" y="148"/>
                </a:cxn>
                <a:cxn ang="0">
                  <a:pos x="77" y="122"/>
                </a:cxn>
                <a:cxn ang="0">
                  <a:pos x="77" y="122"/>
                </a:cxn>
                <a:cxn ang="0">
                  <a:pos x="85" y="63"/>
                </a:cxn>
                <a:cxn ang="0">
                  <a:pos x="85" y="63"/>
                </a:cxn>
                <a:cxn ang="0">
                  <a:pos x="88" y="49"/>
                </a:cxn>
                <a:cxn ang="0">
                  <a:pos x="92" y="34"/>
                </a:cxn>
                <a:cxn ang="0">
                  <a:pos x="98" y="21"/>
                </a:cxn>
                <a:cxn ang="0">
                  <a:pos x="104" y="7"/>
                </a:cxn>
                <a:cxn ang="0">
                  <a:pos x="104" y="7"/>
                </a:cxn>
                <a:cxn ang="0">
                  <a:pos x="105" y="5"/>
                </a:cxn>
                <a:cxn ang="0">
                  <a:pos x="105" y="4"/>
                </a:cxn>
                <a:cxn ang="0">
                  <a:pos x="104" y="2"/>
                </a:cxn>
                <a:cxn ang="0">
                  <a:pos x="102" y="1"/>
                </a:cxn>
                <a:cxn ang="0">
                  <a:pos x="101" y="0"/>
                </a:cxn>
                <a:cxn ang="0">
                  <a:pos x="99" y="0"/>
                </a:cxn>
                <a:cxn ang="0">
                  <a:pos x="98" y="1"/>
                </a:cxn>
                <a:cxn ang="0">
                  <a:pos x="95" y="3"/>
                </a:cxn>
                <a:cxn ang="0">
                  <a:pos x="95" y="3"/>
                </a:cxn>
              </a:cxnLst>
              <a:rect l="0" t="0" r="r" b="b"/>
              <a:pathLst>
                <a:path w="105" h="436">
                  <a:moveTo>
                    <a:pt x="95" y="3"/>
                  </a:moveTo>
                  <a:lnTo>
                    <a:pt x="95" y="3"/>
                  </a:lnTo>
                  <a:lnTo>
                    <a:pt x="87" y="23"/>
                  </a:lnTo>
                  <a:lnTo>
                    <a:pt x="80" y="43"/>
                  </a:lnTo>
                  <a:lnTo>
                    <a:pt x="75" y="64"/>
                  </a:lnTo>
                  <a:lnTo>
                    <a:pt x="72" y="86"/>
                  </a:lnTo>
                  <a:lnTo>
                    <a:pt x="72" y="86"/>
                  </a:lnTo>
                  <a:lnTo>
                    <a:pt x="68" y="118"/>
                  </a:lnTo>
                  <a:lnTo>
                    <a:pt x="63" y="151"/>
                  </a:lnTo>
                  <a:lnTo>
                    <a:pt x="57" y="183"/>
                  </a:lnTo>
                  <a:lnTo>
                    <a:pt x="51" y="215"/>
                  </a:lnTo>
                  <a:lnTo>
                    <a:pt x="51" y="215"/>
                  </a:lnTo>
                  <a:lnTo>
                    <a:pt x="45" y="242"/>
                  </a:lnTo>
                  <a:lnTo>
                    <a:pt x="38" y="269"/>
                  </a:lnTo>
                  <a:lnTo>
                    <a:pt x="21" y="322"/>
                  </a:lnTo>
                  <a:lnTo>
                    <a:pt x="13" y="349"/>
                  </a:lnTo>
                  <a:lnTo>
                    <a:pt x="7" y="376"/>
                  </a:lnTo>
                  <a:lnTo>
                    <a:pt x="3" y="404"/>
                  </a:lnTo>
                  <a:lnTo>
                    <a:pt x="2" y="417"/>
                  </a:lnTo>
                  <a:lnTo>
                    <a:pt x="0" y="432"/>
                  </a:lnTo>
                  <a:lnTo>
                    <a:pt x="0" y="432"/>
                  </a:lnTo>
                  <a:lnTo>
                    <a:pt x="0" y="434"/>
                  </a:lnTo>
                  <a:lnTo>
                    <a:pt x="2" y="435"/>
                  </a:lnTo>
                  <a:lnTo>
                    <a:pt x="4" y="436"/>
                  </a:lnTo>
                  <a:lnTo>
                    <a:pt x="6" y="436"/>
                  </a:lnTo>
                  <a:lnTo>
                    <a:pt x="7" y="436"/>
                  </a:lnTo>
                  <a:lnTo>
                    <a:pt x="9" y="435"/>
                  </a:lnTo>
                  <a:lnTo>
                    <a:pt x="10" y="434"/>
                  </a:lnTo>
                  <a:lnTo>
                    <a:pt x="10" y="432"/>
                  </a:lnTo>
                  <a:lnTo>
                    <a:pt x="10" y="432"/>
                  </a:lnTo>
                  <a:lnTo>
                    <a:pt x="11" y="418"/>
                  </a:lnTo>
                  <a:lnTo>
                    <a:pt x="12" y="405"/>
                  </a:lnTo>
                  <a:lnTo>
                    <a:pt x="16" y="378"/>
                  </a:lnTo>
                  <a:lnTo>
                    <a:pt x="22" y="353"/>
                  </a:lnTo>
                  <a:lnTo>
                    <a:pt x="29" y="328"/>
                  </a:lnTo>
                  <a:lnTo>
                    <a:pt x="46" y="277"/>
                  </a:lnTo>
                  <a:lnTo>
                    <a:pt x="53" y="252"/>
                  </a:lnTo>
                  <a:lnTo>
                    <a:pt x="59" y="225"/>
                  </a:lnTo>
                  <a:lnTo>
                    <a:pt x="59" y="225"/>
                  </a:lnTo>
                  <a:lnTo>
                    <a:pt x="69" y="174"/>
                  </a:lnTo>
                  <a:lnTo>
                    <a:pt x="74" y="148"/>
                  </a:lnTo>
                  <a:lnTo>
                    <a:pt x="77" y="122"/>
                  </a:lnTo>
                  <a:lnTo>
                    <a:pt x="77" y="122"/>
                  </a:lnTo>
                  <a:lnTo>
                    <a:pt x="85" y="63"/>
                  </a:lnTo>
                  <a:lnTo>
                    <a:pt x="85" y="63"/>
                  </a:lnTo>
                  <a:lnTo>
                    <a:pt x="88" y="49"/>
                  </a:lnTo>
                  <a:lnTo>
                    <a:pt x="92" y="34"/>
                  </a:lnTo>
                  <a:lnTo>
                    <a:pt x="98" y="21"/>
                  </a:lnTo>
                  <a:lnTo>
                    <a:pt x="104" y="7"/>
                  </a:lnTo>
                  <a:lnTo>
                    <a:pt x="104" y="7"/>
                  </a:lnTo>
                  <a:lnTo>
                    <a:pt x="105" y="5"/>
                  </a:lnTo>
                  <a:lnTo>
                    <a:pt x="105" y="4"/>
                  </a:lnTo>
                  <a:lnTo>
                    <a:pt x="104" y="2"/>
                  </a:lnTo>
                  <a:lnTo>
                    <a:pt x="102" y="1"/>
                  </a:lnTo>
                  <a:lnTo>
                    <a:pt x="101" y="0"/>
                  </a:lnTo>
                  <a:lnTo>
                    <a:pt x="99" y="0"/>
                  </a:lnTo>
                  <a:lnTo>
                    <a:pt x="98" y="1"/>
                  </a:lnTo>
                  <a:lnTo>
                    <a:pt x="95" y="3"/>
                  </a:lnTo>
                  <a:lnTo>
                    <a:pt x="9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9" name="chenying0907 931"/>
            <p:cNvSpPr>
              <a:spLocks/>
            </p:cNvSpPr>
            <p:nvPr/>
          </p:nvSpPr>
          <p:spPr bwMode="auto">
            <a:xfrm>
              <a:off x="5381625" y="1181100"/>
              <a:ext cx="65088" cy="244475"/>
            </a:xfrm>
            <a:custGeom>
              <a:avLst/>
              <a:gdLst/>
              <a:ahLst/>
              <a:cxnLst>
                <a:cxn ang="0">
                  <a:pos x="113" y="3"/>
                </a:cxn>
                <a:cxn ang="0">
                  <a:pos x="104" y="58"/>
                </a:cxn>
                <a:cxn ang="0">
                  <a:pos x="95" y="113"/>
                </a:cxn>
                <a:cxn ang="0">
                  <a:pos x="88" y="143"/>
                </a:cxn>
                <a:cxn ang="0">
                  <a:pos x="68" y="201"/>
                </a:cxn>
                <a:cxn ang="0">
                  <a:pos x="60" y="231"/>
                </a:cxn>
                <a:cxn ang="0">
                  <a:pos x="42" y="284"/>
                </a:cxn>
                <a:cxn ang="0">
                  <a:pos x="15" y="365"/>
                </a:cxn>
                <a:cxn ang="0">
                  <a:pos x="3" y="421"/>
                </a:cxn>
                <a:cxn ang="0">
                  <a:pos x="0" y="449"/>
                </a:cxn>
                <a:cxn ang="0">
                  <a:pos x="0" y="451"/>
                </a:cxn>
                <a:cxn ang="0">
                  <a:pos x="0" y="455"/>
                </a:cxn>
                <a:cxn ang="0">
                  <a:pos x="1" y="459"/>
                </a:cxn>
                <a:cxn ang="0">
                  <a:pos x="4" y="460"/>
                </a:cxn>
                <a:cxn ang="0">
                  <a:pos x="8" y="459"/>
                </a:cxn>
                <a:cxn ang="0">
                  <a:pos x="9" y="455"/>
                </a:cxn>
                <a:cxn ang="0">
                  <a:pos x="10" y="440"/>
                </a:cxn>
                <a:cxn ang="0">
                  <a:pos x="13" y="412"/>
                </a:cxn>
                <a:cxn ang="0">
                  <a:pos x="23" y="370"/>
                </a:cxn>
                <a:cxn ang="0">
                  <a:pos x="50" y="287"/>
                </a:cxn>
                <a:cxn ang="0">
                  <a:pos x="68" y="233"/>
                </a:cxn>
                <a:cxn ang="0">
                  <a:pos x="76" y="206"/>
                </a:cxn>
                <a:cxn ang="0">
                  <a:pos x="95" y="152"/>
                </a:cxn>
                <a:cxn ang="0">
                  <a:pos x="102" y="124"/>
                </a:cxn>
                <a:cxn ang="0">
                  <a:pos x="108" y="95"/>
                </a:cxn>
                <a:cxn ang="0">
                  <a:pos x="116" y="35"/>
                </a:cxn>
                <a:cxn ang="0">
                  <a:pos x="123" y="6"/>
                </a:cxn>
                <a:cxn ang="0">
                  <a:pos x="123" y="4"/>
                </a:cxn>
                <a:cxn ang="0">
                  <a:pos x="121" y="1"/>
                </a:cxn>
                <a:cxn ang="0">
                  <a:pos x="117" y="0"/>
                </a:cxn>
                <a:cxn ang="0">
                  <a:pos x="114" y="1"/>
                </a:cxn>
                <a:cxn ang="0">
                  <a:pos x="113" y="3"/>
                </a:cxn>
              </a:cxnLst>
              <a:rect l="0" t="0" r="r" b="b"/>
              <a:pathLst>
                <a:path w="123" h="460">
                  <a:moveTo>
                    <a:pt x="113" y="3"/>
                  </a:moveTo>
                  <a:lnTo>
                    <a:pt x="113" y="3"/>
                  </a:lnTo>
                  <a:lnTo>
                    <a:pt x="108" y="31"/>
                  </a:lnTo>
                  <a:lnTo>
                    <a:pt x="104" y="58"/>
                  </a:lnTo>
                  <a:lnTo>
                    <a:pt x="100" y="86"/>
                  </a:lnTo>
                  <a:lnTo>
                    <a:pt x="95" y="113"/>
                  </a:lnTo>
                  <a:lnTo>
                    <a:pt x="95" y="113"/>
                  </a:lnTo>
                  <a:lnTo>
                    <a:pt x="88" y="143"/>
                  </a:lnTo>
                  <a:lnTo>
                    <a:pt x="77" y="172"/>
                  </a:lnTo>
                  <a:lnTo>
                    <a:pt x="68" y="201"/>
                  </a:lnTo>
                  <a:lnTo>
                    <a:pt x="60" y="231"/>
                  </a:lnTo>
                  <a:lnTo>
                    <a:pt x="60" y="231"/>
                  </a:lnTo>
                  <a:lnTo>
                    <a:pt x="51" y="257"/>
                  </a:lnTo>
                  <a:lnTo>
                    <a:pt x="42" y="284"/>
                  </a:lnTo>
                  <a:lnTo>
                    <a:pt x="23" y="338"/>
                  </a:lnTo>
                  <a:lnTo>
                    <a:pt x="15" y="365"/>
                  </a:lnTo>
                  <a:lnTo>
                    <a:pt x="8" y="393"/>
                  </a:lnTo>
                  <a:lnTo>
                    <a:pt x="3" y="421"/>
                  </a:lnTo>
                  <a:lnTo>
                    <a:pt x="1" y="434"/>
                  </a:lnTo>
                  <a:lnTo>
                    <a:pt x="0" y="449"/>
                  </a:lnTo>
                  <a:lnTo>
                    <a:pt x="0" y="449"/>
                  </a:lnTo>
                  <a:lnTo>
                    <a:pt x="0" y="451"/>
                  </a:lnTo>
                  <a:lnTo>
                    <a:pt x="0" y="455"/>
                  </a:lnTo>
                  <a:lnTo>
                    <a:pt x="0" y="455"/>
                  </a:lnTo>
                  <a:lnTo>
                    <a:pt x="0" y="457"/>
                  </a:lnTo>
                  <a:lnTo>
                    <a:pt x="1" y="459"/>
                  </a:lnTo>
                  <a:lnTo>
                    <a:pt x="3" y="460"/>
                  </a:lnTo>
                  <a:lnTo>
                    <a:pt x="4" y="460"/>
                  </a:lnTo>
                  <a:lnTo>
                    <a:pt x="6" y="460"/>
                  </a:lnTo>
                  <a:lnTo>
                    <a:pt x="8" y="459"/>
                  </a:lnTo>
                  <a:lnTo>
                    <a:pt x="9" y="457"/>
                  </a:lnTo>
                  <a:lnTo>
                    <a:pt x="9" y="455"/>
                  </a:lnTo>
                  <a:lnTo>
                    <a:pt x="9" y="455"/>
                  </a:lnTo>
                  <a:lnTo>
                    <a:pt x="10" y="440"/>
                  </a:lnTo>
                  <a:lnTo>
                    <a:pt x="11" y="427"/>
                  </a:lnTo>
                  <a:lnTo>
                    <a:pt x="13" y="412"/>
                  </a:lnTo>
                  <a:lnTo>
                    <a:pt x="16" y="398"/>
                  </a:lnTo>
                  <a:lnTo>
                    <a:pt x="23" y="370"/>
                  </a:lnTo>
                  <a:lnTo>
                    <a:pt x="32" y="342"/>
                  </a:lnTo>
                  <a:lnTo>
                    <a:pt x="50" y="287"/>
                  </a:lnTo>
                  <a:lnTo>
                    <a:pt x="60" y="261"/>
                  </a:lnTo>
                  <a:lnTo>
                    <a:pt x="68" y="233"/>
                  </a:lnTo>
                  <a:lnTo>
                    <a:pt x="68" y="233"/>
                  </a:lnTo>
                  <a:lnTo>
                    <a:pt x="76" y="206"/>
                  </a:lnTo>
                  <a:lnTo>
                    <a:pt x="85" y="179"/>
                  </a:lnTo>
                  <a:lnTo>
                    <a:pt x="95" y="152"/>
                  </a:lnTo>
                  <a:lnTo>
                    <a:pt x="102" y="124"/>
                  </a:lnTo>
                  <a:lnTo>
                    <a:pt x="102" y="124"/>
                  </a:lnTo>
                  <a:lnTo>
                    <a:pt x="105" y="110"/>
                  </a:lnTo>
                  <a:lnTo>
                    <a:pt x="108" y="95"/>
                  </a:lnTo>
                  <a:lnTo>
                    <a:pt x="112" y="65"/>
                  </a:lnTo>
                  <a:lnTo>
                    <a:pt x="116" y="35"/>
                  </a:lnTo>
                  <a:lnTo>
                    <a:pt x="120" y="21"/>
                  </a:lnTo>
                  <a:lnTo>
                    <a:pt x="123" y="6"/>
                  </a:lnTo>
                  <a:lnTo>
                    <a:pt x="123" y="6"/>
                  </a:lnTo>
                  <a:lnTo>
                    <a:pt x="123" y="4"/>
                  </a:lnTo>
                  <a:lnTo>
                    <a:pt x="122" y="2"/>
                  </a:lnTo>
                  <a:lnTo>
                    <a:pt x="121" y="1"/>
                  </a:lnTo>
                  <a:lnTo>
                    <a:pt x="120" y="0"/>
                  </a:lnTo>
                  <a:lnTo>
                    <a:pt x="117" y="0"/>
                  </a:lnTo>
                  <a:lnTo>
                    <a:pt x="115" y="0"/>
                  </a:lnTo>
                  <a:lnTo>
                    <a:pt x="114" y="1"/>
                  </a:lnTo>
                  <a:lnTo>
                    <a:pt x="113" y="3"/>
                  </a:lnTo>
                  <a:lnTo>
                    <a:pt x="1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0" name="chenying0907 932"/>
            <p:cNvSpPr>
              <a:spLocks/>
            </p:cNvSpPr>
            <p:nvPr/>
          </p:nvSpPr>
          <p:spPr bwMode="auto">
            <a:xfrm>
              <a:off x="5424488" y="1204913"/>
              <a:ext cx="57150" cy="212725"/>
            </a:xfrm>
            <a:custGeom>
              <a:avLst/>
              <a:gdLst/>
              <a:ahLst/>
              <a:cxnLst>
                <a:cxn ang="0">
                  <a:pos x="99" y="5"/>
                </a:cxn>
                <a:cxn ang="0">
                  <a:pos x="99" y="5"/>
                </a:cxn>
                <a:cxn ang="0">
                  <a:pos x="98" y="17"/>
                </a:cxn>
                <a:cxn ang="0">
                  <a:pos x="96" y="31"/>
                </a:cxn>
                <a:cxn ang="0">
                  <a:pos x="91" y="56"/>
                </a:cxn>
                <a:cxn ang="0">
                  <a:pos x="80" y="108"/>
                </a:cxn>
                <a:cxn ang="0">
                  <a:pos x="80" y="108"/>
                </a:cxn>
                <a:cxn ang="0">
                  <a:pos x="58" y="210"/>
                </a:cxn>
                <a:cxn ang="0">
                  <a:pos x="58" y="210"/>
                </a:cxn>
                <a:cxn ang="0">
                  <a:pos x="53" y="235"/>
                </a:cxn>
                <a:cxn ang="0">
                  <a:pos x="46" y="260"/>
                </a:cxn>
                <a:cxn ang="0">
                  <a:pos x="29" y="308"/>
                </a:cxn>
                <a:cxn ang="0">
                  <a:pos x="29" y="308"/>
                </a:cxn>
                <a:cxn ang="0">
                  <a:pos x="21" y="334"/>
                </a:cxn>
                <a:cxn ang="0">
                  <a:pos x="17" y="348"/>
                </a:cxn>
                <a:cxn ang="0">
                  <a:pos x="12" y="360"/>
                </a:cxn>
                <a:cxn ang="0">
                  <a:pos x="12" y="360"/>
                </a:cxn>
                <a:cxn ang="0">
                  <a:pos x="4" y="379"/>
                </a:cxn>
                <a:cxn ang="0">
                  <a:pos x="1" y="388"/>
                </a:cxn>
                <a:cxn ang="0">
                  <a:pos x="0" y="398"/>
                </a:cxn>
                <a:cxn ang="0">
                  <a:pos x="0" y="398"/>
                </a:cxn>
                <a:cxn ang="0">
                  <a:pos x="1" y="400"/>
                </a:cxn>
                <a:cxn ang="0">
                  <a:pos x="3" y="402"/>
                </a:cxn>
                <a:cxn ang="0">
                  <a:pos x="5" y="402"/>
                </a:cxn>
                <a:cxn ang="0">
                  <a:pos x="9" y="401"/>
                </a:cxn>
                <a:cxn ang="0">
                  <a:pos x="13" y="396"/>
                </a:cxn>
                <a:cxn ang="0">
                  <a:pos x="13" y="396"/>
                </a:cxn>
                <a:cxn ang="0">
                  <a:pos x="15" y="394"/>
                </a:cxn>
                <a:cxn ang="0">
                  <a:pos x="15" y="392"/>
                </a:cxn>
                <a:cxn ang="0">
                  <a:pos x="13" y="390"/>
                </a:cxn>
                <a:cxn ang="0">
                  <a:pos x="12" y="389"/>
                </a:cxn>
                <a:cxn ang="0">
                  <a:pos x="12" y="389"/>
                </a:cxn>
                <a:cxn ang="0">
                  <a:pos x="14" y="379"/>
                </a:cxn>
                <a:cxn ang="0">
                  <a:pos x="18" y="369"/>
                </a:cxn>
                <a:cxn ang="0">
                  <a:pos x="26" y="350"/>
                </a:cxn>
                <a:cxn ang="0">
                  <a:pos x="26" y="350"/>
                </a:cxn>
                <a:cxn ang="0">
                  <a:pos x="30" y="338"/>
                </a:cxn>
                <a:cxn ang="0">
                  <a:pos x="34" y="326"/>
                </a:cxn>
                <a:cxn ang="0">
                  <a:pos x="42" y="302"/>
                </a:cxn>
                <a:cxn ang="0">
                  <a:pos x="42" y="302"/>
                </a:cxn>
                <a:cxn ang="0">
                  <a:pos x="57" y="254"/>
                </a:cxn>
                <a:cxn ang="0">
                  <a:pos x="63" y="229"/>
                </a:cxn>
                <a:cxn ang="0">
                  <a:pos x="70" y="204"/>
                </a:cxn>
                <a:cxn ang="0">
                  <a:pos x="70" y="204"/>
                </a:cxn>
                <a:cxn ang="0">
                  <a:pos x="91" y="102"/>
                </a:cxn>
                <a:cxn ang="0">
                  <a:pos x="91" y="102"/>
                </a:cxn>
                <a:cxn ang="0">
                  <a:pos x="102" y="53"/>
                </a:cxn>
                <a:cxn ang="0">
                  <a:pos x="107" y="28"/>
                </a:cxn>
                <a:cxn ang="0">
                  <a:pos x="108" y="17"/>
                </a:cxn>
                <a:cxn ang="0">
                  <a:pos x="110" y="5"/>
                </a:cxn>
                <a:cxn ang="0">
                  <a:pos x="110" y="5"/>
                </a:cxn>
                <a:cxn ang="0">
                  <a:pos x="109" y="3"/>
                </a:cxn>
                <a:cxn ang="0">
                  <a:pos x="108" y="1"/>
                </a:cxn>
                <a:cxn ang="0">
                  <a:pos x="107" y="1"/>
                </a:cxn>
                <a:cxn ang="0">
                  <a:pos x="105" y="0"/>
                </a:cxn>
                <a:cxn ang="0">
                  <a:pos x="104" y="1"/>
                </a:cxn>
                <a:cxn ang="0">
                  <a:pos x="102" y="1"/>
                </a:cxn>
                <a:cxn ang="0">
                  <a:pos x="101" y="3"/>
                </a:cxn>
                <a:cxn ang="0">
                  <a:pos x="99" y="5"/>
                </a:cxn>
                <a:cxn ang="0">
                  <a:pos x="99" y="5"/>
                </a:cxn>
              </a:cxnLst>
              <a:rect l="0" t="0" r="r" b="b"/>
              <a:pathLst>
                <a:path w="110" h="402">
                  <a:moveTo>
                    <a:pt x="99" y="5"/>
                  </a:moveTo>
                  <a:lnTo>
                    <a:pt x="99" y="5"/>
                  </a:lnTo>
                  <a:lnTo>
                    <a:pt x="98" y="17"/>
                  </a:lnTo>
                  <a:lnTo>
                    <a:pt x="96" y="31"/>
                  </a:lnTo>
                  <a:lnTo>
                    <a:pt x="91" y="56"/>
                  </a:lnTo>
                  <a:lnTo>
                    <a:pt x="80" y="108"/>
                  </a:lnTo>
                  <a:lnTo>
                    <a:pt x="80" y="108"/>
                  </a:lnTo>
                  <a:lnTo>
                    <a:pt x="58" y="210"/>
                  </a:lnTo>
                  <a:lnTo>
                    <a:pt x="58" y="210"/>
                  </a:lnTo>
                  <a:lnTo>
                    <a:pt x="53" y="235"/>
                  </a:lnTo>
                  <a:lnTo>
                    <a:pt x="46" y="260"/>
                  </a:lnTo>
                  <a:lnTo>
                    <a:pt x="29" y="308"/>
                  </a:lnTo>
                  <a:lnTo>
                    <a:pt x="29" y="308"/>
                  </a:lnTo>
                  <a:lnTo>
                    <a:pt x="21" y="334"/>
                  </a:lnTo>
                  <a:lnTo>
                    <a:pt x="17" y="348"/>
                  </a:lnTo>
                  <a:lnTo>
                    <a:pt x="12" y="360"/>
                  </a:lnTo>
                  <a:lnTo>
                    <a:pt x="12" y="360"/>
                  </a:lnTo>
                  <a:lnTo>
                    <a:pt x="4" y="379"/>
                  </a:lnTo>
                  <a:lnTo>
                    <a:pt x="1" y="388"/>
                  </a:lnTo>
                  <a:lnTo>
                    <a:pt x="0" y="398"/>
                  </a:lnTo>
                  <a:lnTo>
                    <a:pt x="0" y="398"/>
                  </a:lnTo>
                  <a:lnTo>
                    <a:pt x="1" y="400"/>
                  </a:lnTo>
                  <a:lnTo>
                    <a:pt x="3" y="402"/>
                  </a:lnTo>
                  <a:lnTo>
                    <a:pt x="5" y="402"/>
                  </a:lnTo>
                  <a:lnTo>
                    <a:pt x="9" y="401"/>
                  </a:lnTo>
                  <a:lnTo>
                    <a:pt x="13" y="396"/>
                  </a:lnTo>
                  <a:lnTo>
                    <a:pt x="13" y="396"/>
                  </a:lnTo>
                  <a:lnTo>
                    <a:pt x="15" y="394"/>
                  </a:lnTo>
                  <a:lnTo>
                    <a:pt x="15" y="392"/>
                  </a:lnTo>
                  <a:lnTo>
                    <a:pt x="13" y="390"/>
                  </a:lnTo>
                  <a:lnTo>
                    <a:pt x="12" y="389"/>
                  </a:lnTo>
                  <a:lnTo>
                    <a:pt x="12" y="389"/>
                  </a:lnTo>
                  <a:lnTo>
                    <a:pt x="14" y="379"/>
                  </a:lnTo>
                  <a:lnTo>
                    <a:pt x="18" y="369"/>
                  </a:lnTo>
                  <a:lnTo>
                    <a:pt x="26" y="350"/>
                  </a:lnTo>
                  <a:lnTo>
                    <a:pt x="26" y="350"/>
                  </a:lnTo>
                  <a:lnTo>
                    <a:pt x="30" y="338"/>
                  </a:lnTo>
                  <a:lnTo>
                    <a:pt x="34" y="326"/>
                  </a:lnTo>
                  <a:lnTo>
                    <a:pt x="42" y="302"/>
                  </a:lnTo>
                  <a:lnTo>
                    <a:pt x="42" y="302"/>
                  </a:lnTo>
                  <a:lnTo>
                    <a:pt x="57" y="254"/>
                  </a:lnTo>
                  <a:lnTo>
                    <a:pt x="63" y="229"/>
                  </a:lnTo>
                  <a:lnTo>
                    <a:pt x="70" y="204"/>
                  </a:lnTo>
                  <a:lnTo>
                    <a:pt x="70" y="204"/>
                  </a:lnTo>
                  <a:lnTo>
                    <a:pt x="91" y="102"/>
                  </a:lnTo>
                  <a:lnTo>
                    <a:pt x="91" y="102"/>
                  </a:lnTo>
                  <a:lnTo>
                    <a:pt x="102" y="53"/>
                  </a:lnTo>
                  <a:lnTo>
                    <a:pt x="107" y="28"/>
                  </a:lnTo>
                  <a:lnTo>
                    <a:pt x="108" y="17"/>
                  </a:lnTo>
                  <a:lnTo>
                    <a:pt x="110" y="5"/>
                  </a:lnTo>
                  <a:lnTo>
                    <a:pt x="110" y="5"/>
                  </a:lnTo>
                  <a:lnTo>
                    <a:pt x="109" y="3"/>
                  </a:lnTo>
                  <a:lnTo>
                    <a:pt x="108" y="1"/>
                  </a:lnTo>
                  <a:lnTo>
                    <a:pt x="107" y="1"/>
                  </a:lnTo>
                  <a:lnTo>
                    <a:pt x="105" y="0"/>
                  </a:lnTo>
                  <a:lnTo>
                    <a:pt x="104" y="1"/>
                  </a:lnTo>
                  <a:lnTo>
                    <a:pt x="102" y="1"/>
                  </a:lnTo>
                  <a:lnTo>
                    <a:pt x="101" y="3"/>
                  </a:lnTo>
                  <a:lnTo>
                    <a:pt x="99" y="5"/>
                  </a:lnTo>
                  <a:lnTo>
                    <a:pt x="9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1" name="chenying0907 933"/>
            <p:cNvSpPr>
              <a:spLocks/>
            </p:cNvSpPr>
            <p:nvPr/>
          </p:nvSpPr>
          <p:spPr bwMode="auto">
            <a:xfrm>
              <a:off x="5459413" y="1233488"/>
              <a:ext cx="49213" cy="188913"/>
            </a:xfrm>
            <a:custGeom>
              <a:avLst/>
              <a:gdLst/>
              <a:ahLst/>
              <a:cxnLst>
                <a:cxn ang="0">
                  <a:pos x="86" y="6"/>
                </a:cxn>
                <a:cxn ang="0">
                  <a:pos x="86" y="6"/>
                </a:cxn>
                <a:cxn ang="0">
                  <a:pos x="84" y="16"/>
                </a:cxn>
                <a:cxn ang="0">
                  <a:pos x="81" y="26"/>
                </a:cxn>
                <a:cxn ang="0">
                  <a:pos x="78" y="36"/>
                </a:cxn>
                <a:cxn ang="0">
                  <a:pos x="75" y="46"/>
                </a:cxn>
                <a:cxn ang="0">
                  <a:pos x="75" y="46"/>
                </a:cxn>
                <a:cxn ang="0">
                  <a:pos x="67" y="86"/>
                </a:cxn>
                <a:cxn ang="0">
                  <a:pos x="67" y="86"/>
                </a:cxn>
                <a:cxn ang="0">
                  <a:pos x="61" y="108"/>
                </a:cxn>
                <a:cxn ang="0">
                  <a:pos x="56" y="130"/>
                </a:cxn>
                <a:cxn ang="0">
                  <a:pos x="44" y="172"/>
                </a:cxn>
                <a:cxn ang="0">
                  <a:pos x="44" y="172"/>
                </a:cxn>
                <a:cxn ang="0">
                  <a:pos x="31" y="216"/>
                </a:cxn>
                <a:cxn ang="0">
                  <a:pos x="19" y="261"/>
                </a:cxn>
                <a:cxn ang="0">
                  <a:pos x="13" y="283"/>
                </a:cxn>
                <a:cxn ang="0">
                  <a:pos x="8" y="306"/>
                </a:cxn>
                <a:cxn ang="0">
                  <a:pos x="4" y="329"/>
                </a:cxn>
                <a:cxn ang="0">
                  <a:pos x="0" y="352"/>
                </a:cxn>
                <a:cxn ang="0">
                  <a:pos x="0" y="352"/>
                </a:cxn>
                <a:cxn ang="0">
                  <a:pos x="0" y="354"/>
                </a:cxn>
                <a:cxn ang="0">
                  <a:pos x="1" y="355"/>
                </a:cxn>
                <a:cxn ang="0">
                  <a:pos x="4" y="356"/>
                </a:cxn>
                <a:cxn ang="0">
                  <a:pos x="5" y="356"/>
                </a:cxn>
                <a:cxn ang="0">
                  <a:pos x="9" y="355"/>
                </a:cxn>
                <a:cxn ang="0">
                  <a:pos x="10" y="354"/>
                </a:cxn>
                <a:cxn ang="0">
                  <a:pos x="10" y="352"/>
                </a:cxn>
                <a:cxn ang="0">
                  <a:pos x="10" y="352"/>
                </a:cxn>
                <a:cxn ang="0">
                  <a:pos x="13" y="328"/>
                </a:cxn>
                <a:cxn ang="0">
                  <a:pos x="17" y="304"/>
                </a:cxn>
                <a:cxn ang="0">
                  <a:pos x="23" y="281"/>
                </a:cxn>
                <a:cxn ang="0">
                  <a:pos x="29" y="258"/>
                </a:cxn>
                <a:cxn ang="0">
                  <a:pos x="43" y="212"/>
                </a:cxn>
                <a:cxn ang="0">
                  <a:pos x="55" y="167"/>
                </a:cxn>
                <a:cxn ang="0">
                  <a:pos x="55" y="167"/>
                </a:cxn>
                <a:cxn ang="0">
                  <a:pos x="67" y="124"/>
                </a:cxn>
                <a:cxn ang="0">
                  <a:pos x="73" y="103"/>
                </a:cxn>
                <a:cxn ang="0">
                  <a:pos x="78" y="81"/>
                </a:cxn>
                <a:cxn ang="0">
                  <a:pos x="78" y="81"/>
                </a:cxn>
                <a:cxn ang="0">
                  <a:pos x="82" y="62"/>
                </a:cxn>
                <a:cxn ang="0">
                  <a:pos x="87" y="44"/>
                </a:cxn>
                <a:cxn ang="0">
                  <a:pos x="92" y="24"/>
                </a:cxn>
                <a:cxn ang="0">
                  <a:pos x="94" y="15"/>
                </a:cxn>
                <a:cxn ang="0">
                  <a:pos x="95" y="6"/>
                </a:cxn>
                <a:cxn ang="0">
                  <a:pos x="95" y="6"/>
                </a:cxn>
                <a:cxn ang="0">
                  <a:pos x="95" y="3"/>
                </a:cxn>
                <a:cxn ang="0">
                  <a:pos x="94" y="1"/>
                </a:cxn>
                <a:cxn ang="0">
                  <a:pos x="92" y="1"/>
                </a:cxn>
                <a:cxn ang="0">
                  <a:pos x="91" y="0"/>
                </a:cxn>
                <a:cxn ang="0">
                  <a:pos x="89" y="1"/>
                </a:cxn>
                <a:cxn ang="0">
                  <a:pos x="87" y="1"/>
                </a:cxn>
                <a:cxn ang="0">
                  <a:pos x="86" y="3"/>
                </a:cxn>
                <a:cxn ang="0">
                  <a:pos x="86" y="6"/>
                </a:cxn>
                <a:cxn ang="0">
                  <a:pos x="86" y="6"/>
                </a:cxn>
              </a:cxnLst>
              <a:rect l="0" t="0" r="r" b="b"/>
              <a:pathLst>
                <a:path w="95" h="356">
                  <a:moveTo>
                    <a:pt x="86" y="6"/>
                  </a:moveTo>
                  <a:lnTo>
                    <a:pt x="86" y="6"/>
                  </a:lnTo>
                  <a:lnTo>
                    <a:pt x="84" y="16"/>
                  </a:lnTo>
                  <a:lnTo>
                    <a:pt x="81" y="26"/>
                  </a:lnTo>
                  <a:lnTo>
                    <a:pt x="78" y="36"/>
                  </a:lnTo>
                  <a:lnTo>
                    <a:pt x="75" y="46"/>
                  </a:lnTo>
                  <a:lnTo>
                    <a:pt x="75" y="46"/>
                  </a:lnTo>
                  <a:lnTo>
                    <a:pt x="67" y="86"/>
                  </a:lnTo>
                  <a:lnTo>
                    <a:pt x="67" y="86"/>
                  </a:lnTo>
                  <a:lnTo>
                    <a:pt x="61" y="108"/>
                  </a:lnTo>
                  <a:lnTo>
                    <a:pt x="56" y="130"/>
                  </a:lnTo>
                  <a:lnTo>
                    <a:pt x="44" y="172"/>
                  </a:lnTo>
                  <a:lnTo>
                    <a:pt x="44" y="172"/>
                  </a:lnTo>
                  <a:lnTo>
                    <a:pt x="31" y="216"/>
                  </a:lnTo>
                  <a:lnTo>
                    <a:pt x="19" y="261"/>
                  </a:lnTo>
                  <a:lnTo>
                    <a:pt x="13" y="283"/>
                  </a:lnTo>
                  <a:lnTo>
                    <a:pt x="8" y="306"/>
                  </a:lnTo>
                  <a:lnTo>
                    <a:pt x="4" y="329"/>
                  </a:lnTo>
                  <a:lnTo>
                    <a:pt x="0" y="352"/>
                  </a:lnTo>
                  <a:lnTo>
                    <a:pt x="0" y="352"/>
                  </a:lnTo>
                  <a:lnTo>
                    <a:pt x="0" y="354"/>
                  </a:lnTo>
                  <a:lnTo>
                    <a:pt x="1" y="355"/>
                  </a:lnTo>
                  <a:lnTo>
                    <a:pt x="4" y="356"/>
                  </a:lnTo>
                  <a:lnTo>
                    <a:pt x="5" y="356"/>
                  </a:lnTo>
                  <a:lnTo>
                    <a:pt x="9" y="355"/>
                  </a:lnTo>
                  <a:lnTo>
                    <a:pt x="10" y="354"/>
                  </a:lnTo>
                  <a:lnTo>
                    <a:pt x="10" y="352"/>
                  </a:lnTo>
                  <a:lnTo>
                    <a:pt x="10" y="352"/>
                  </a:lnTo>
                  <a:lnTo>
                    <a:pt x="13" y="328"/>
                  </a:lnTo>
                  <a:lnTo>
                    <a:pt x="17" y="304"/>
                  </a:lnTo>
                  <a:lnTo>
                    <a:pt x="23" y="281"/>
                  </a:lnTo>
                  <a:lnTo>
                    <a:pt x="29" y="258"/>
                  </a:lnTo>
                  <a:lnTo>
                    <a:pt x="43" y="212"/>
                  </a:lnTo>
                  <a:lnTo>
                    <a:pt x="55" y="167"/>
                  </a:lnTo>
                  <a:lnTo>
                    <a:pt x="55" y="167"/>
                  </a:lnTo>
                  <a:lnTo>
                    <a:pt x="67" y="124"/>
                  </a:lnTo>
                  <a:lnTo>
                    <a:pt x="73" y="103"/>
                  </a:lnTo>
                  <a:lnTo>
                    <a:pt x="78" y="81"/>
                  </a:lnTo>
                  <a:lnTo>
                    <a:pt x="78" y="81"/>
                  </a:lnTo>
                  <a:lnTo>
                    <a:pt x="82" y="62"/>
                  </a:lnTo>
                  <a:lnTo>
                    <a:pt x="87" y="44"/>
                  </a:lnTo>
                  <a:lnTo>
                    <a:pt x="92" y="24"/>
                  </a:lnTo>
                  <a:lnTo>
                    <a:pt x="94" y="15"/>
                  </a:lnTo>
                  <a:lnTo>
                    <a:pt x="95" y="6"/>
                  </a:lnTo>
                  <a:lnTo>
                    <a:pt x="95" y="6"/>
                  </a:lnTo>
                  <a:lnTo>
                    <a:pt x="95" y="3"/>
                  </a:lnTo>
                  <a:lnTo>
                    <a:pt x="94" y="1"/>
                  </a:lnTo>
                  <a:lnTo>
                    <a:pt x="92" y="1"/>
                  </a:lnTo>
                  <a:lnTo>
                    <a:pt x="91" y="0"/>
                  </a:lnTo>
                  <a:lnTo>
                    <a:pt x="89" y="1"/>
                  </a:lnTo>
                  <a:lnTo>
                    <a:pt x="87" y="1"/>
                  </a:lnTo>
                  <a:lnTo>
                    <a:pt x="86" y="3"/>
                  </a:lnTo>
                  <a:lnTo>
                    <a:pt x="86" y="6"/>
                  </a:lnTo>
                  <a:lnTo>
                    <a:pt x="8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2" name="chenying0907 934"/>
            <p:cNvSpPr>
              <a:spLocks/>
            </p:cNvSpPr>
            <p:nvPr/>
          </p:nvSpPr>
          <p:spPr bwMode="auto">
            <a:xfrm>
              <a:off x="5491163" y="1250950"/>
              <a:ext cx="55563" cy="179388"/>
            </a:xfrm>
            <a:custGeom>
              <a:avLst/>
              <a:gdLst/>
              <a:ahLst/>
              <a:cxnLst>
                <a:cxn ang="0">
                  <a:pos x="95" y="6"/>
                </a:cxn>
                <a:cxn ang="0">
                  <a:pos x="95" y="6"/>
                </a:cxn>
                <a:cxn ang="0">
                  <a:pos x="94" y="16"/>
                </a:cxn>
                <a:cxn ang="0">
                  <a:pos x="93" y="27"/>
                </a:cxn>
                <a:cxn ang="0">
                  <a:pos x="88" y="50"/>
                </a:cxn>
                <a:cxn ang="0">
                  <a:pos x="82" y="73"/>
                </a:cxn>
                <a:cxn ang="0">
                  <a:pos x="77" y="94"/>
                </a:cxn>
                <a:cxn ang="0">
                  <a:pos x="77" y="94"/>
                </a:cxn>
                <a:cxn ang="0">
                  <a:pos x="72" y="118"/>
                </a:cxn>
                <a:cxn ang="0">
                  <a:pos x="64" y="141"/>
                </a:cxn>
                <a:cxn ang="0">
                  <a:pos x="57" y="165"/>
                </a:cxn>
                <a:cxn ang="0">
                  <a:pos x="50" y="188"/>
                </a:cxn>
                <a:cxn ang="0">
                  <a:pos x="50" y="188"/>
                </a:cxn>
                <a:cxn ang="0">
                  <a:pos x="39" y="231"/>
                </a:cxn>
                <a:cxn ang="0">
                  <a:pos x="32" y="251"/>
                </a:cxn>
                <a:cxn ang="0">
                  <a:pos x="26" y="272"/>
                </a:cxn>
                <a:cxn ang="0">
                  <a:pos x="26" y="272"/>
                </a:cxn>
                <a:cxn ang="0">
                  <a:pos x="20" y="287"/>
                </a:cxn>
                <a:cxn ang="0">
                  <a:pos x="13" y="301"/>
                </a:cxn>
                <a:cxn ang="0">
                  <a:pos x="7" y="314"/>
                </a:cxn>
                <a:cxn ang="0">
                  <a:pos x="1" y="330"/>
                </a:cxn>
                <a:cxn ang="0">
                  <a:pos x="1" y="330"/>
                </a:cxn>
                <a:cxn ang="0">
                  <a:pos x="0" y="331"/>
                </a:cxn>
                <a:cxn ang="0">
                  <a:pos x="0" y="333"/>
                </a:cxn>
                <a:cxn ang="0">
                  <a:pos x="0" y="333"/>
                </a:cxn>
                <a:cxn ang="0">
                  <a:pos x="0" y="334"/>
                </a:cxn>
                <a:cxn ang="0">
                  <a:pos x="0" y="334"/>
                </a:cxn>
                <a:cxn ang="0">
                  <a:pos x="0" y="335"/>
                </a:cxn>
                <a:cxn ang="0">
                  <a:pos x="1" y="337"/>
                </a:cxn>
                <a:cxn ang="0">
                  <a:pos x="5" y="338"/>
                </a:cxn>
                <a:cxn ang="0">
                  <a:pos x="8" y="338"/>
                </a:cxn>
                <a:cxn ang="0">
                  <a:pos x="9" y="337"/>
                </a:cxn>
                <a:cxn ang="0">
                  <a:pos x="10" y="335"/>
                </a:cxn>
                <a:cxn ang="0">
                  <a:pos x="10" y="335"/>
                </a:cxn>
                <a:cxn ang="0">
                  <a:pos x="12" y="327"/>
                </a:cxn>
                <a:cxn ang="0">
                  <a:pos x="15" y="320"/>
                </a:cxn>
                <a:cxn ang="0">
                  <a:pos x="21" y="304"/>
                </a:cxn>
                <a:cxn ang="0">
                  <a:pos x="28" y="290"/>
                </a:cxn>
                <a:cxn ang="0">
                  <a:pos x="34" y="274"/>
                </a:cxn>
                <a:cxn ang="0">
                  <a:pos x="34" y="274"/>
                </a:cxn>
                <a:cxn ang="0">
                  <a:pos x="43" y="251"/>
                </a:cxn>
                <a:cxn ang="0">
                  <a:pos x="49" y="229"/>
                </a:cxn>
                <a:cxn ang="0">
                  <a:pos x="61" y="182"/>
                </a:cxn>
                <a:cxn ang="0">
                  <a:pos x="61" y="182"/>
                </a:cxn>
                <a:cxn ang="0">
                  <a:pos x="76" y="136"/>
                </a:cxn>
                <a:cxn ang="0">
                  <a:pos x="82" y="112"/>
                </a:cxn>
                <a:cxn ang="0">
                  <a:pos x="88" y="88"/>
                </a:cxn>
                <a:cxn ang="0">
                  <a:pos x="88" y="88"/>
                </a:cxn>
                <a:cxn ang="0">
                  <a:pos x="93" y="68"/>
                </a:cxn>
                <a:cxn ang="0">
                  <a:pos x="99" y="47"/>
                </a:cxn>
                <a:cxn ang="0">
                  <a:pos x="103" y="26"/>
                </a:cxn>
                <a:cxn ang="0">
                  <a:pos x="104" y="16"/>
                </a:cxn>
                <a:cxn ang="0">
                  <a:pos x="105" y="6"/>
                </a:cxn>
                <a:cxn ang="0">
                  <a:pos x="105" y="6"/>
                </a:cxn>
                <a:cxn ang="0">
                  <a:pos x="104" y="4"/>
                </a:cxn>
                <a:cxn ang="0">
                  <a:pos x="103" y="3"/>
                </a:cxn>
                <a:cxn ang="0">
                  <a:pos x="102" y="1"/>
                </a:cxn>
                <a:cxn ang="0">
                  <a:pos x="100" y="0"/>
                </a:cxn>
                <a:cxn ang="0">
                  <a:pos x="99" y="1"/>
                </a:cxn>
                <a:cxn ang="0">
                  <a:pos x="96" y="3"/>
                </a:cxn>
                <a:cxn ang="0">
                  <a:pos x="95" y="4"/>
                </a:cxn>
                <a:cxn ang="0">
                  <a:pos x="95" y="6"/>
                </a:cxn>
                <a:cxn ang="0">
                  <a:pos x="95" y="6"/>
                </a:cxn>
              </a:cxnLst>
              <a:rect l="0" t="0" r="r" b="b"/>
              <a:pathLst>
                <a:path w="105" h="338">
                  <a:moveTo>
                    <a:pt x="95" y="6"/>
                  </a:moveTo>
                  <a:lnTo>
                    <a:pt x="95" y="6"/>
                  </a:lnTo>
                  <a:lnTo>
                    <a:pt x="94" y="16"/>
                  </a:lnTo>
                  <a:lnTo>
                    <a:pt x="93" y="27"/>
                  </a:lnTo>
                  <a:lnTo>
                    <a:pt x="88" y="50"/>
                  </a:lnTo>
                  <a:lnTo>
                    <a:pt x="82" y="73"/>
                  </a:lnTo>
                  <a:lnTo>
                    <a:pt x="77" y="94"/>
                  </a:lnTo>
                  <a:lnTo>
                    <a:pt x="77" y="94"/>
                  </a:lnTo>
                  <a:lnTo>
                    <a:pt x="72" y="118"/>
                  </a:lnTo>
                  <a:lnTo>
                    <a:pt x="64" y="141"/>
                  </a:lnTo>
                  <a:lnTo>
                    <a:pt x="57" y="165"/>
                  </a:lnTo>
                  <a:lnTo>
                    <a:pt x="50" y="188"/>
                  </a:lnTo>
                  <a:lnTo>
                    <a:pt x="50" y="188"/>
                  </a:lnTo>
                  <a:lnTo>
                    <a:pt x="39" y="231"/>
                  </a:lnTo>
                  <a:lnTo>
                    <a:pt x="32" y="251"/>
                  </a:lnTo>
                  <a:lnTo>
                    <a:pt x="26" y="272"/>
                  </a:lnTo>
                  <a:lnTo>
                    <a:pt x="26" y="272"/>
                  </a:lnTo>
                  <a:lnTo>
                    <a:pt x="20" y="287"/>
                  </a:lnTo>
                  <a:lnTo>
                    <a:pt x="13" y="301"/>
                  </a:lnTo>
                  <a:lnTo>
                    <a:pt x="7" y="314"/>
                  </a:lnTo>
                  <a:lnTo>
                    <a:pt x="1" y="330"/>
                  </a:lnTo>
                  <a:lnTo>
                    <a:pt x="1" y="330"/>
                  </a:lnTo>
                  <a:lnTo>
                    <a:pt x="0" y="331"/>
                  </a:lnTo>
                  <a:lnTo>
                    <a:pt x="0" y="333"/>
                  </a:lnTo>
                  <a:lnTo>
                    <a:pt x="0" y="333"/>
                  </a:lnTo>
                  <a:lnTo>
                    <a:pt x="0" y="334"/>
                  </a:lnTo>
                  <a:lnTo>
                    <a:pt x="0" y="334"/>
                  </a:lnTo>
                  <a:lnTo>
                    <a:pt x="0" y="335"/>
                  </a:lnTo>
                  <a:lnTo>
                    <a:pt x="1" y="337"/>
                  </a:lnTo>
                  <a:lnTo>
                    <a:pt x="5" y="338"/>
                  </a:lnTo>
                  <a:lnTo>
                    <a:pt x="8" y="338"/>
                  </a:lnTo>
                  <a:lnTo>
                    <a:pt x="9" y="337"/>
                  </a:lnTo>
                  <a:lnTo>
                    <a:pt x="10" y="335"/>
                  </a:lnTo>
                  <a:lnTo>
                    <a:pt x="10" y="335"/>
                  </a:lnTo>
                  <a:lnTo>
                    <a:pt x="12" y="327"/>
                  </a:lnTo>
                  <a:lnTo>
                    <a:pt x="15" y="320"/>
                  </a:lnTo>
                  <a:lnTo>
                    <a:pt x="21" y="304"/>
                  </a:lnTo>
                  <a:lnTo>
                    <a:pt x="28" y="290"/>
                  </a:lnTo>
                  <a:lnTo>
                    <a:pt x="34" y="274"/>
                  </a:lnTo>
                  <a:lnTo>
                    <a:pt x="34" y="274"/>
                  </a:lnTo>
                  <a:lnTo>
                    <a:pt x="43" y="251"/>
                  </a:lnTo>
                  <a:lnTo>
                    <a:pt x="49" y="229"/>
                  </a:lnTo>
                  <a:lnTo>
                    <a:pt x="61" y="182"/>
                  </a:lnTo>
                  <a:lnTo>
                    <a:pt x="61" y="182"/>
                  </a:lnTo>
                  <a:lnTo>
                    <a:pt x="76" y="136"/>
                  </a:lnTo>
                  <a:lnTo>
                    <a:pt x="82" y="112"/>
                  </a:lnTo>
                  <a:lnTo>
                    <a:pt x="88" y="88"/>
                  </a:lnTo>
                  <a:lnTo>
                    <a:pt x="88" y="88"/>
                  </a:lnTo>
                  <a:lnTo>
                    <a:pt x="93" y="68"/>
                  </a:lnTo>
                  <a:lnTo>
                    <a:pt x="99" y="47"/>
                  </a:lnTo>
                  <a:lnTo>
                    <a:pt x="103" y="26"/>
                  </a:lnTo>
                  <a:lnTo>
                    <a:pt x="104" y="16"/>
                  </a:lnTo>
                  <a:lnTo>
                    <a:pt x="105" y="6"/>
                  </a:lnTo>
                  <a:lnTo>
                    <a:pt x="105" y="6"/>
                  </a:lnTo>
                  <a:lnTo>
                    <a:pt x="104" y="4"/>
                  </a:lnTo>
                  <a:lnTo>
                    <a:pt x="103" y="3"/>
                  </a:lnTo>
                  <a:lnTo>
                    <a:pt x="102" y="1"/>
                  </a:lnTo>
                  <a:lnTo>
                    <a:pt x="100" y="0"/>
                  </a:lnTo>
                  <a:lnTo>
                    <a:pt x="99" y="1"/>
                  </a:lnTo>
                  <a:lnTo>
                    <a:pt x="96" y="3"/>
                  </a:lnTo>
                  <a:lnTo>
                    <a:pt x="95" y="4"/>
                  </a:lnTo>
                  <a:lnTo>
                    <a:pt x="95" y="6"/>
                  </a:lnTo>
                  <a:lnTo>
                    <a:pt x="95"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3" name="chenying0907 935"/>
            <p:cNvSpPr>
              <a:spLocks/>
            </p:cNvSpPr>
            <p:nvPr/>
          </p:nvSpPr>
          <p:spPr bwMode="auto">
            <a:xfrm>
              <a:off x="5532438" y="1287463"/>
              <a:ext cx="53975" cy="179388"/>
            </a:xfrm>
            <a:custGeom>
              <a:avLst/>
              <a:gdLst/>
              <a:ahLst/>
              <a:cxnLst>
                <a:cxn ang="0">
                  <a:pos x="95" y="4"/>
                </a:cxn>
                <a:cxn ang="0">
                  <a:pos x="95" y="4"/>
                </a:cxn>
                <a:cxn ang="0">
                  <a:pos x="94" y="14"/>
                </a:cxn>
                <a:cxn ang="0">
                  <a:pos x="92" y="24"/>
                </a:cxn>
                <a:cxn ang="0">
                  <a:pos x="86" y="45"/>
                </a:cxn>
                <a:cxn ang="0">
                  <a:pos x="79" y="66"/>
                </a:cxn>
                <a:cxn ang="0">
                  <a:pos x="73" y="86"/>
                </a:cxn>
                <a:cxn ang="0">
                  <a:pos x="73" y="86"/>
                </a:cxn>
                <a:cxn ang="0">
                  <a:pos x="62" y="132"/>
                </a:cxn>
                <a:cxn ang="0">
                  <a:pos x="47" y="178"/>
                </a:cxn>
                <a:cxn ang="0">
                  <a:pos x="47" y="178"/>
                </a:cxn>
                <a:cxn ang="0">
                  <a:pos x="34" y="217"/>
                </a:cxn>
                <a:cxn ang="0">
                  <a:pos x="19" y="256"/>
                </a:cxn>
                <a:cxn ang="0">
                  <a:pos x="13" y="275"/>
                </a:cxn>
                <a:cxn ang="0">
                  <a:pos x="8" y="295"/>
                </a:cxn>
                <a:cxn ang="0">
                  <a:pos x="3" y="316"/>
                </a:cxn>
                <a:cxn ang="0">
                  <a:pos x="0" y="335"/>
                </a:cxn>
                <a:cxn ang="0">
                  <a:pos x="0" y="335"/>
                </a:cxn>
                <a:cxn ang="0">
                  <a:pos x="1" y="337"/>
                </a:cxn>
                <a:cxn ang="0">
                  <a:pos x="1" y="339"/>
                </a:cxn>
                <a:cxn ang="0">
                  <a:pos x="3" y="340"/>
                </a:cxn>
                <a:cxn ang="0">
                  <a:pos x="4" y="340"/>
                </a:cxn>
                <a:cxn ang="0">
                  <a:pos x="8" y="339"/>
                </a:cxn>
                <a:cxn ang="0">
                  <a:pos x="9" y="337"/>
                </a:cxn>
                <a:cxn ang="0">
                  <a:pos x="10" y="335"/>
                </a:cxn>
                <a:cxn ang="0">
                  <a:pos x="10" y="335"/>
                </a:cxn>
                <a:cxn ang="0">
                  <a:pos x="13" y="315"/>
                </a:cxn>
                <a:cxn ang="0">
                  <a:pos x="17" y="294"/>
                </a:cxn>
                <a:cxn ang="0">
                  <a:pos x="24" y="273"/>
                </a:cxn>
                <a:cxn ang="0">
                  <a:pos x="30" y="253"/>
                </a:cxn>
                <a:cxn ang="0">
                  <a:pos x="45" y="212"/>
                </a:cxn>
                <a:cxn ang="0">
                  <a:pos x="60" y="172"/>
                </a:cxn>
                <a:cxn ang="0">
                  <a:pos x="60" y="172"/>
                </a:cxn>
                <a:cxn ang="0">
                  <a:pos x="67" y="149"/>
                </a:cxn>
                <a:cxn ang="0">
                  <a:pos x="73" y="127"/>
                </a:cxn>
                <a:cxn ang="0">
                  <a:pos x="84" y="80"/>
                </a:cxn>
                <a:cxn ang="0">
                  <a:pos x="84" y="80"/>
                </a:cxn>
                <a:cxn ang="0">
                  <a:pos x="90" y="62"/>
                </a:cxn>
                <a:cxn ang="0">
                  <a:pos x="96" y="43"/>
                </a:cxn>
                <a:cxn ang="0">
                  <a:pos x="101" y="23"/>
                </a:cxn>
                <a:cxn ang="0">
                  <a:pos x="103" y="14"/>
                </a:cxn>
                <a:cxn ang="0">
                  <a:pos x="104" y="4"/>
                </a:cxn>
                <a:cxn ang="0">
                  <a:pos x="104" y="4"/>
                </a:cxn>
                <a:cxn ang="0">
                  <a:pos x="104" y="2"/>
                </a:cxn>
                <a:cxn ang="0">
                  <a:pos x="103" y="1"/>
                </a:cxn>
                <a:cxn ang="0">
                  <a:pos x="102" y="0"/>
                </a:cxn>
                <a:cxn ang="0">
                  <a:pos x="100" y="0"/>
                </a:cxn>
                <a:cxn ang="0">
                  <a:pos x="98" y="0"/>
                </a:cxn>
                <a:cxn ang="0">
                  <a:pos x="97" y="1"/>
                </a:cxn>
                <a:cxn ang="0">
                  <a:pos x="96" y="2"/>
                </a:cxn>
                <a:cxn ang="0">
                  <a:pos x="95" y="4"/>
                </a:cxn>
                <a:cxn ang="0">
                  <a:pos x="95" y="4"/>
                </a:cxn>
              </a:cxnLst>
              <a:rect l="0" t="0" r="r" b="b"/>
              <a:pathLst>
                <a:path w="104" h="340">
                  <a:moveTo>
                    <a:pt x="95" y="4"/>
                  </a:moveTo>
                  <a:lnTo>
                    <a:pt x="95" y="4"/>
                  </a:lnTo>
                  <a:lnTo>
                    <a:pt x="94" y="14"/>
                  </a:lnTo>
                  <a:lnTo>
                    <a:pt x="92" y="24"/>
                  </a:lnTo>
                  <a:lnTo>
                    <a:pt x="86" y="45"/>
                  </a:lnTo>
                  <a:lnTo>
                    <a:pt x="79" y="66"/>
                  </a:lnTo>
                  <a:lnTo>
                    <a:pt x="73" y="86"/>
                  </a:lnTo>
                  <a:lnTo>
                    <a:pt x="73" y="86"/>
                  </a:lnTo>
                  <a:lnTo>
                    <a:pt x="62" y="132"/>
                  </a:lnTo>
                  <a:lnTo>
                    <a:pt x="47" y="178"/>
                  </a:lnTo>
                  <a:lnTo>
                    <a:pt x="47" y="178"/>
                  </a:lnTo>
                  <a:lnTo>
                    <a:pt x="34" y="217"/>
                  </a:lnTo>
                  <a:lnTo>
                    <a:pt x="19" y="256"/>
                  </a:lnTo>
                  <a:lnTo>
                    <a:pt x="13" y="275"/>
                  </a:lnTo>
                  <a:lnTo>
                    <a:pt x="8" y="295"/>
                  </a:lnTo>
                  <a:lnTo>
                    <a:pt x="3" y="316"/>
                  </a:lnTo>
                  <a:lnTo>
                    <a:pt x="0" y="335"/>
                  </a:lnTo>
                  <a:lnTo>
                    <a:pt x="0" y="335"/>
                  </a:lnTo>
                  <a:lnTo>
                    <a:pt x="1" y="337"/>
                  </a:lnTo>
                  <a:lnTo>
                    <a:pt x="1" y="339"/>
                  </a:lnTo>
                  <a:lnTo>
                    <a:pt x="3" y="340"/>
                  </a:lnTo>
                  <a:lnTo>
                    <a:pt x="4" y="340"/>
                  </a:lnTo>
                  <a:lnTo>
                    <a:pt x="8" y="339"/>
                  </a:lnTo>
                  <a:lnTo>
                    <a:pt x="9" y="337"/>
                  </a:lnTo>
                  <a:lnTo>
                    <a:pt x="10" y="335"/>
                  </a:lnTo>
                  <a:lnTo>
                    <a:pt x="10" y="335"/>
                  </a:lnTo>
                  <a:lnTo>
                    <a:pt x="13" y="315"/>
                  </a:lnTo>
                  <a:lnTo>
                    <a:pt x="17" y="294"/>
                  </a:lnTo>
                  <a:lnTo>
                    <a:pt x="24" y="273"/>
                  </a:lnTo>
                  <a:lnTo>
                    <a:pt x="30" y="253"/>
                  </a:lnTo>
                  <a:lnTo>
                    <a:pt x="45" y="212"/>
                  </a:lnTo>
                  <a:lnTo>
                    <a:pt x="60" y="172"/>
                  </a:lnTo>
                  <a:lnTo>
                    <a:pt x="60" y="172"/>
                  </a:lnTo>
                  <a:lnTo>
                    <a:pt x="67" y="149"/>
                  </a:lnTo>
                  <a:lnTo>
                    <a:pt x="73" y="127"/>
                  </a:lnTo>
                  <a:lnTo>
                    <a:pt x="84" y="80"/>
                  </a:lnTo>
                  <a:lnTo>
                    <a:pt x="84" y="80"/>
                  </a:lnTo>
                  <a:lnTo>
                    <a:pt x="90" y="62"/>
                  </a:lnTo>
                  <a:lnTo>
                    <a:pt x="96" y="43"/>
                  </a:lnTo>
                  <a:lnTo>
                    <a:pt x="101" y="23"/>
                  </a:lnTo>
                  <a:lnTo>
                    <a:pt x="103" y="14"/>
                  </a:lnTo>
                  <a:lnTo>
                    <a:pt x="104" y="4"/>
                  </a:lnTo>
                  <a:lnTo>
                    <a:pt x="104" y="4"/>
                  </a:lnTo>
                  <a:lnTo>
                    <a:pt x="104" y="2"/>
                  </a:lnTo>
                  <a:lnTo>
                    <a:pt x="103" y="1"/>
                  </a:lnTo>
                  <a:lnTo>
                    <a:pt x="102" y="0"/>
                  </a:lnTo>
                  <a:lnTo>
                    <a:pt x="100" y="0"/>
                  </a:lnTo>
                  <a:lnTo>
                    <a:pt x="98" y="0"/>
                  </a:lnTo>
                  <a:lnTo>
                    <a:pt x="97" y="1"/>
                  </a:lnTo>
                  <a:lnTo>
                    <a:pt x="96" y="2"/>
                  </a:lnTo>
                  <a:lnTo>
                    <a:pt x="95" y="4"/>
                  </a:lnTo>
                  <a:lnTo>
                    <a:pt x="9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4" name="chenying0907 936"/>
            <p:cNvSpPr>
              <a:spLocks/>
            </p:cNvSpPr>
            <p:nvPr/>
          </p:nvSpPr>
          <p:spPr bwMode="auto">
            <a:xfrm>
              <a:off x="5564188" y="1327150"/>
              <a:ext cx="60325" cy="198438"/>
            </a:xfrm>
            <a:custGeom>
              <a:avLst/>
              <a:gdLst/>
              <a:ahLst/>
              <a:cxnLst>
                <a:cxn ang="0">
                  <a:pos x="104" y="5"/>
                </a:cxn>
                <a:cxn ang="0">
                  <a:pos x="104" y="5"/>
                </a:cxn>
                <a:cxn ang="0">
                  <a:pos x="103" y="17"/>
                </a:cxn>
                <a:cxn ang="0">
                  <a:pos x="101" y="28"/>
                </a:cxn>
                <a:cxn ang="0">
                  <a:pos x="95" y="51"/>
                </a:cxn>
                <a:cxn ang="0">
                  <a:pos x="88" y="73"/>
                </a:cxn>
                <a:cxn ang="0">
                  <a:pos x="80" y="95"/>
                </a:cxn>
                <a:cxn ang="0">
                  <a:pos x="80" y="95"/>
                </a:cxn>
                <a:cxn ang="0">
                  <a:pos x="64" y="143"/>
                </a:cxn>
                <a:cxn ang="0">
                  <a:pos x="46" y="190"/>
                </a:cxn>
                <a:cxn ang="0">
                  <a:pos x="46" y="190"/>
                </a:cxn>
                <a:cxn ang="0">
                  <a:pos x="38" y="213"/>
                </a:cxn>
                <a:cxn ang="0">
                  <a:pos x="32" y="237"/>
                </a:cxn>
                <a:cxn ang="0">
                  <a:pos x="27" y="260"/>
                </a:cxn>
                <a:cxn ang="0">
                  <a:pos x="19" y="283"/>
                </a:cxn>
                <a:cxn ang="0">
                  <a:pos x="19" y="283"/>
                </a:cxn>
                <a:cxn ang="0">
                  <a:pos x="13" y="305"/>
                </a:cxn>
                <a:cxn ang="0">
                  <a:pos x="7" y="326"/>
                </a:cxn>
                <a:cxn ang="0">
                  <a:pos x="3" y="348"/>
                </a:cxn>
                <a:cxn ang="0">
                  <a:pos x="1" y="358"/>
                </a:cxn>
                <a:cxn ang="0">
                  <a:pos x="0" y="370"/>
                </a:cxn>
                <a:cxn ang="0">
                  <a:pos x="0" y="370"/>
                </a:cxn>
                <a:cxn ang="0">
                  <a:pos x="0" y="372"/>
                </a:cxn>
                <a:cxn ang="0">
                  <a:pos x="1" y="373"/>
                </a:cxn>
                <a:cxn ang="0">
                  <a:pos x="3" y="374"/>
                </a:cxn>
                <a:cxn ang="0">
                  <a:pos x="4" y="374"/>
                </a:cxn>
                <a:cxn ang="0">
                  <a:pos x="6" y="374"/>
                </a:cxn>
                <a:cxn ang="0">
                  <a:pos x="8" y="373"/>
                </a:cxn>
                <a:cxn ang="0">
                  <a:pos x="9" y="372"/>
                </a:cxn>
                <a:cxn ang="0">
                  <a:pos x="9" y="370"/>
                </a:cxn>
                <a:cxn ang="0">
                  <a:pos x="9" y="370"/>
                </a:cxn>
                <a:cxn ang="0">
                  <a:pos x="10" y="357"/>
                </a:cxn>
                <a:cxn ang="0">
                  <a:pos x="12" y="345"/>
                </a:cxn>
                <a:cxn ang="0">
                  <a:pos x="18" y="319"/>
                </a:cxn>
                <a:cxn ang="0">
                  <a:pos x="34" y="270"/>
                </a:cxn>
                <a:cxn ang="0">
                  <a:pos x="34" y="270"/>
                </a:cxn>
                <a:cxn ang="0">
                  <a:pos x="46" y="222"/>
                </a:cxn>
                <a:cxn ang="0">
                  <a:pos x="53" y="199"/>
                </a:cxn>
                <a:cxn ang="0">
                  <a:pos x="62" y="176"/>
                </a:cxn>
                <a:cxn ang="0">
                  <a:pos x="62" y="176"/>
                </a:cxn>
                <a:cxn ang="0">
                  <a:pos x="78" y="129"/>
                </a:cxn>
                <a:cxn ang="0">
                  <a:pos x="94" y="83"/>
                </a:cxn>
                <a:cxn ang="0">
                  <a:pos x="94" y="83"/>
                </a:cxn>
                <a:cxn ang="0">
                  <a:pos x="101" y="64"/>
                </a:cxn>
                <a:cxn ang="0">
                  <a:pos x="106" y="44"/>
                </a:cxn>
                <a:cxn ang="0">
                  <a:pos x="111" y="25"/>
                </a:cxn>
                <a:cxn ang="0">
                  <a:pos x="112" y="14"/>
                </a:cxn>
                <a:cxn ang="0">
                  <a:pos x="113" y="5"/>
                </a:cxn>
                <a:cxn ang="0">
                  <a:pos x="113" y="5"/>
                </a:cxn>
                <a:cxn ang="0">
                  <a:pos x="113" y="3"/>
                </a:cxn>
                <a:cxn ang="0">
                  <a:pos x="112" y="1"/>
                </a:cxn>
                <a:cxn ang="0">
                  <a:pos x="110" y="0"/>
                </a:cxn>
                <a:cxn ang="0">
                  <a:pos x="109" y="0"/>
                </a:cxn>
                <a:cxn ang="0">
                  <a:pos x="107" y="0"/>
                </a:cxn>
                <a:cxn ang="0">
                  <a:pos x="106" y="1"/>
                </a:cxn>
                <a:cxn ang="0">
                  <a:pos x="104" y="3"/>
                </a:cxn>
                <a:cxn ang="0">
                  <a:pos x="104" y="5"/>
                </a:cxn>
                <a:cxn ang="0">
                  <a:pos x="104" y="5"/>
                </a:cxn>
              </a:cxnLst>
              <a:rect l="0" t="0" r="r" b="b"/>
              <a:pathLst>
                <a:path w="113" h="374">
                  <a:moveTo>
                    <a:pt x="104" y="5"/>
                  </a:moveTo>
                  <a:lnTo>
                    <a:pt x="104" y="5"/>
                  </a:lnTo>
                  <a:lnTo>
                    <a:pt x="103" y="17"/>
                  </a:lnTo>
                  <a:lnTo>
                    <a:pt x="101" y="28"/>
                  </a:lnTo>
                  <a:lnTo>
                    <a:pt x="95" y="51"/>
                  </a:lnTo>
                  <a:lnTo>
                    <a:pt x="88" y="73"/>
                  </a:lnTo>
                  <a:lnTo>
                    <a:pt x="80" y="95"/>
                  </a:lnTo>
                  <a:lnTo>
                    <a:pt x="80" y="95"/>
                  </a:lnTo>
                  <a:lnTo>
                    <a:pt x="64" y="143"/>
                  </a:lnTo>
                  <a:lnTo>
                    <a:pt x="46" y="190"/>
                  </a:lnTo>
                  <a:lnTo>
                    <a:pt x="46" y="190"/>
                  </a:lnTo>
                  <a:lnTo>
                    <a:pt x="38" y="213"/>
                  </a:lnTo>
                  <a:lnTo>
                    <a:pt x="32" y="237"/>
                  </a:lnTo>
                  <a:lnTo>
                    <a:pt x="27" y="260"/>
                  </a:lnTo>
                  <a:lnTo>
                    <a:pt x="19" y="283"/>
                  </a:lnTo>
                  <a:lnTo>
                    <a:pt x="19" y="283"/>
                  </a:lnTo>
                  <a:lnTo>
                    <a:pt x="13" y="305"/>
                  </a:lnTo>
                  <a:lnTo>
                    <a:pt x="7" y="326"/>
                  </a:lnTo>
                  <a:lnTo>
                    <a:pt x="3" y="348"/>
                  </a:lnTo>
                  <a:lnTo>
                    <a:pt x="1" y="358"/>
                  </a:lnTo>
                  <a:lnTo>
                    <a:pt x="0" y="370"/>
                  </a:lnTo>
                  <a:lnTo>
                    <a:pt x="0" y="370"/>
                  </a:lnTo>
                  <a:lnTo>
                    <a:pt x="0" y="372"/>
                  </a:lnTo>
                  <a:lnTo>
                    <a:pt x="1" y="373"/>
                  </a:lnTo>
                  <a:lnTo>
                    <a:pt x="3" y="374"/>
                  </a:lnTo>
                  <a:lnTo>
                    <a:pt x="4" y="374"/>
                  </a:lnTo>
                  <a:lnTo>
                    <a:pt x="6" y="374"/>
                  </a:lnTo>
                  <a:lnTo>
                    <a:pt x="8" y="373"/>
                  </a:lnTo>
                  <a:lnTo>
                    <a:pt x="9" y="372"/>
                  </a:lnTo>
                  <a:lnTo>
                    <a:pt x="9" y="370"/>
                  </a:lnTo>
                  <a:lnTo>
                    <a:pt x="9" y="370"/>
                  </a:lnTo>
                  <a:lnTo>
                    <a:pt x="10" y="357"/>
                  </a:lnTo>
                  <a:lnTo>
                    <a:pt x="12" y="345"/>
                  </a:lnTo>
                  <a:lnTo>
                    <a:pt x="18" y="319"/>
                  </a:lnTo>
                  <a:lnTo>
                    <a:pt x="34" y="270"/>
                  </a:lnTo>
                  <a:lnTo>
                    <a:pt x="34" y="270"/>
                  </a:lnTo>
                  <a:lnTo>
                    <a:pt x="46" y="222"/>
                  </a:lnTo>
                  <a:lnTo>
                    <a:pt x="53" y="199"/>
                  </a:lnTo>
                  <a:lnTo>
                    <a:pt x="62" y="176"/>
                  </a:lnTo>
                  <a:lnTo>
                    <a:pt x="62" y="176"/>
                  </a:lnTo>
                  <a:lnTo>
                    <a:pt x="78" y="129"/>
                  </a:lnTo>
                  <a:lnTo>
                    <a:pt x="94" y="83"/>
                  </a:lnTo>
                  <a:lnTo>
                    <a:pt x="94" y="83"/>
                  </a:lnTo>
                  <a:lnTo>
                    <a:pt x="101" y="64"/>
                  </a:lnTo>
                  <a:lnTo>
                    <a:pt x="106" y="44"/>
                  </a:lnTo>
                  <a:lnTo>
                    <a:pt x="111" y="25"/>
                  </a:lnTo>
                  <a:lnTo>
                    <a:pt x="112" y="14"/>
                  </a:lnTo>
                  <a:lnTo>
                    <a:pt x="113" y="5"/>
                  </a:lnTo>
                  <a:lnTo>
                    <a:pt x="113" y="5"/>
                  </a:lnTo>
                  <a:lnTo>
                    <a:pt x="113" y="3"/>
                  </a:lnTo>
                  <a:lnTo>
                    <a:pt x="112" y="1"/>
                  </a:lnTo>
                  <a:lnTo>
                    <a:pt x="110" y="0"/>
                  </a:lnTo>
                  <a:lnTo>
                    <a:pt x="109" y="0"/>
                  </a:lnTo>
                  <a:lnTo>
                    <a:pt x="107" y="0"/>
                  </a:lnTo>
                  <a:lnTo>
                    <a:pt x="106" y="1"/>
                  </a:lnTo>
                  <a:lnTo>
                    <a:pt x="104" y="3"/>
                  </a:lnTo>
                  <a:lnTo>
                    <a:pt x="104" y="5"/>
                  </a:lnTo>
                  <a:lnTo>
                    <a:pt x="10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5" name="chenying0907 937"/>
            <p:cNvSpPr>
              <a:spLocks/>
            </p:cNvSpPr>
            <p:nvPr/>
          </p:nvSpPr>
          <p:spPr bwMode="auto">
            <a:xfrm>
              <a:off x="5564188" y="1374775"/>
              <a:ext cx="90488" cy="303213"/>
            </a:xfrm>
            <a:custGeom>
              <a:avLst/>
              <a:gdLst/>
              <a:ahLst/>
              <a:cxnLst>
                <a:cxn ang="0">
                  <a:pos x="161" y="4"/>
                </a:cxn>
                <a:cxn ang="0">
                  <a:pos x="149" y="33"/>
                </a:cxn>
                <a:cxn ang="0">
                  <a:pos x="137" y="63"/>
                </a:cxn>
                <a:cxn ang="0">
                  <a:pos x="116" y="134"/>
                </a:cxn>
                <a:cxn ang="0">
                  <a:pos x="110" y="153"/>
                </a:cxn>
                <a:cxn ang="0">
                  <a:pos x="91" y="205"/>
                </a:cxn>
                <a:cxn ang="0">
                  <a:pos x="83" y="225"/>
                </a:cxn>
                <a:cxn ang="0">
                  <a:pos x="67" y="284"/>
                </a:cxn>
                <a:cxn ang="0">
                  <a:pos x="49" y="358"/>
                </a:cxn>
                <a:cxn ang="0">
                  <a:pos x="29" y="432"/>
                </a:cxn>
                <a:cxn ang="0">
                  <a:pos x="17" y="469"/>
                </a:cxn>
                <a:cxn ang="0">
                  <a:pos x="5" y="506"/>
                </a:cxn>
                <a:cxn ang="0">
                  <a:pos x="1" y="521"/>
                </a:cxn>
                <a:cxn ang="0">
                  <a:pos x="0" y="569"/>
                </a:cxn>
                <a:cxn ang="0">
                  <a:pos x="0" y="571"/>
                </a:cxn>
                <a:cxn ang="0">
                  <a:pos x="3" y="573"/>
                </a:cxn>
                <a:cxn ang="0">
                  <a:pos x="6" y="573"/>
                </a:cxn>
                <a:cxn ang="0">
                  <a:pos x="9" y="571"/>
                </a:cxn>
                <a:cxn ang="0">
                  <a:pos x="9" y="569"/>
                </a:cxn>
                <a:cxn ang="0">
                  <a:pos x="10" y="534"/>
                </a:cxn>
                <a:cxn ang="0">
                  <a:pos x="14" y="509"/>
                </a:cxn>
                <a:cxn ang="0">
                  <a:pos x="16" y="501"/>
                </a:cxn>
                <a:cxn ang="0">
                  <a:pos x="40" y="425"/>
                </a:cxn>
                <a:cxn ang="0">
                  <a:pos x="50" y="389"/>
                </a:cxn>
                <a:cxn ang="0">
                  <a:pos x="78" y="278"/>
                </a:cxn>
                <a:cxn ang="0">
                  <a:pos x="83" y="259"/>
                </a:cxn>
                <a:cxn ang="0">
                  <a:pos x="101" y="206"/>
                </a:cxn>
                <a:cxn ang="0">
                  <a:pos x="126" y="137"/>
                </a:cxn>
                <a:cxn ang="0">
                  <a:pos x="135" y="105"/>
                </a:cxn>
                <a:cxn ang="0">
                  <a:pos x="143" y="73"/>
                </a:cxn>
                <a:cxn ang="0">
                  <a:pos x="157" y="39"/>
                </a:cxn>
                <a:cxn ang="0">
                  <a:pos x="170" y="6"/>
                </a:cxn>
                <a:cxn ang="0">
                  <a:pos x="170" y="4"/>
                </a:cxn>
                <a:cxn ang="0">
                  <a:pos x="169" y="1"/>
                </a:cxn>
                <a:cxn ang="0">
                  <a:pos x="165" y="0"/>
                </a:cxn>
                <a:cxn ang="0">
                  <a:pos x="162" y="2"/>
                </a:cxn>
                <a:cxn ang="0">
                  <a:pos x="161" y="4"/>
                </a:cxn>
              </a:cxnLst>
              <a:rect l="0" t="0" r="r" b="b"/>
              <a:pathLst>
                <a:path w="170" h="573">
                  <a:moveTo>
                    <a:pt x="161" y="4"/>
                  </a:moveTo>
                  <a:lnTo>
                    <a:pt x="161" y="4"/>
                  </a:lnTo>
                  <a:lnTo>
                    <a:pt x="156" y="18"/>
                  </a:lnTo>
                  <a:lnTo>
                    <a:pt x="149" y="33"/>
                  </a:lnTo>
                  <a:lnTo>
                    <a:pt x="142" y="47"/>
                  </a:lnTo>
                  <a:lnTo>
                    <a:pt x="137" y="63"/>
                  </a:lnTo>
                  <a:lnTo>
                    <a:pt x="137" y="63"/>
                  </a:lnTo>
                  <a:lnTo>
                    <a:pt x="116" y="134"/>
                  </a:lnTo>
                  <a:lnTo>
                    <a:pt x="116" y="134"/>
                  </a:lnTo>
                  <a:lnTo>
                    <a:pt x="110" y="153"/>
                  </a:lnTo>
                  <a:lnTo>
                    <a:pt x="104" y="170"/>
                  </a:lnTo>
                  <a:lnTo>
                    <a:pt x="91" y="205"/>
                  </a:lnTo>
                  <a:lnTo>
                    <a:pt x="91" y="205"/>
                  </a:lnTo>
                  <a:lnTo>
                    <a:pt x="83" y="225"/>
                  </a:lnTo>
                  <a:lnTo>
                    <a:pt x="77" y="245"/>
                  </a:lnTo>
                  <a:lnTo>
                    <a:pt x="67" y="284"/>
                  </a:lnTo>
                  <a:lnTo>
                    <a:pt x="67" y="284"/>
                  </a:lnTo>
                  <a:lnTo>
                    <a:pt x="49" y="358"/>
                  </a:lnTo>
                  <a:lnTo>
                    <a:pt x="39" y="394"/>
                  </a:lnTo>
                  <a:lnTo>
                    <a:pt x="29" y="432"/>
                  </a:lnTo>
                  <a:lnTo>
                    <a:pt x="29" y="432"/>
                  </a:lnTo>
                  <a:lnTo>
                    <a:pt x="17" y="469"/>
                  </a:lnTo>
                  <a:lnTo>
                    <a:pt x="5" y="506"/>
                  </a:lnTo>
                  <a:lnTo>
                    <a:pt x="5" y="506"/>
                  </a:lnTo>
                  <a:lnTo>
                    <a:pt x="3" y="513"/>
                  </a:lnTo>
                  <a:lnTo>
                    <a:pt x="1" y="521"/>
                  </a:lnTo>
                  <a:lnTo>
                    <a:pt x="0" y="537"/>
                  </a:lnTo>
                  <a:lnTo>
                    <a:pt x="0" y="569"/>
                  </a:lnTo>
                  <a:lnTo>
                    <a:pt x="0" y="569"/>
                  </a:lnTo>
                  <a:lnTo>
                    <a:pt x="0" y="571"/>
                  </a:lnTo>
                  <a:lnTo>
                    <a:pt x="1" y="572"/>
                  </a:lnTo>
                  <a:lnTo>
                    <a:pt x="3" y="573"/>
                  </a:lnTo>
                  <a:lnTo>
                    <a:pt x="5" y="573"/>
                  </a:lnTo>
                  <a:lnTo>
                    <a:pt x="6" y="573"/>
                  </a:lnTo>
                  <a:lnTo>
                    <a:pt x="8" y="572"/>
                  </a:lnTo>
                  <a:lnTo>
                    <a:pt x="9" y="571"/>
                  </a:lnTo>
                  <a:lnTo>
                    <a:pt x="9" y="569"/>
                  </a:lnTo>
                  <a:lnTo>
                    <a:pt x="9" y="569"/>
                  </a:lnTo>
                  <a:lnTo>
                    <a:pt x="9" y="551"/>
                  </a:lnTo>
                  <a:lnTo>
                    <a:pt x="10" y="534"/>
                  </a:lnTo>
                  <a:lnTo>
                    <a:pt x="12" y="517"/>
                  </a:lnTo>
                  <a:lnTo>
                    <a:pt x="14" y="509"/>
                  </a:lnTo>
                  <a:lnTo>
                    <a:pt x="16" y="501"/>
                  </a:lnTo>
                  <a:lnTo>
                    <a:pt x="16" y="501"/>
                  </a:lnTo>
                  <a:lnTo>
                    <a:pt x="30" y="464"/>
                  </a:lnTo>
                  <a:lnTo>
                    <a:pt x="40" y="425"/>
                  </a:lnTo>
                  <a:lnTo>
                    <a:pt x="40" y="425"/>
                  </a:lnTo>
                  <a:lnTo>
                    <a:pt x="50" y="389"/>
                  </a:lnTo>
                  <a:lnTo>
                    <a:pt x="61" y="352"/>
                  </a:lnTo>
                  <a:lnTo>
                    <a:pt x="78" y="278"/>
                  </a:lnTo>
                  <a:lnTo>
                    <a:pt x="78" y="278"/>
                  </a:lnTo>
                  <a:lnTo>
                    <a:pt x="83" y="259"/>
                  </a:lnTo>
                  <a:lnTo>
                    <a:pt x="89" y="242"/>
                  </a:lnTo>
                  <a:lnTo>
                    <a:pt x="101" y="206"/>
                  </a:lnTo>
                  <a:lnTo>
                    <a:pt x="113" y="172"/>
                  </a:lnTo>
                  <a:lnTo>
                    <a:pt x="126" y="137"/>
                  </a:lnTo>
                  <a:lnTo>
                    <a:pt x="126" y="137"/>
                  </a:lnTo>
                  <a:lnTo>
                    <a:pt x="135" y="105"/>
                  </a:lnTo>
                  <a:lnTo>
                    <a:pt x="143" y="73"/>
                  </a:lnTo>
                  <a:lnTo>
                    <a:pt x="143" y="73"/>
                  </a:lnTo>
                  <a:lnTo>
                    <a:pt x="150" y="57"/>
                  </a:lnTo>
                  <a:lnTo>
                    <a:pt x="157" y="39"/>
                  </a:lnTo>
                  <a:lnTo>
                    <a:pt x="164" y="23"/>
                  </a:lnTo>
                  <a:lnTo>
                    <a:pt x="170" y="6"/>
                  </a:lnTo>
                  <a:lnTo>
                    <a:pt x="170" y="6"/>
                  </a:lnTo>
                  <a:lnTo>
                    <a:pt x="170" y="4"/>
                  </a:lnTo>
                  <a:lnTo>
                    <a:pt x="170" y="3"/>
                  </a:lnTo>
                  <a:lnTo>
                    <a:pt x="169" y="1"/>
                  </a:lnTo>
                  <a:lnTo>
                    <a:pt x="167" y="1"/>
                  </a:lnTo>
                  <a:lnTo>
                    <a:pt x="165" y="0"/>
                  </a:lnTo>
                  <a:lnTo>
                    <a:pt x="164" y="1"/>
                  </a:lnTo>
                  <a:lnTo>
                    <a:pt x="162" y="2"/>
                  </a:lnTo>
                  <a:lnTo>
                    <a:pt x="161" y="4"/>
                  </a:lnTo>
                  <a:lnTo>
                    <a:pt x="16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6" name="chenying0907 938"/>
            <p:cNvSpPr>
              <a:spLocks/>
            </p:cNvSpPr>
            <p:nvPr/>
          </p:nvSpPr>
          <p:spPr bwMode="auto">
            <a:xfrm>
              <a:off x="5599113" y="1403350"/>
              <a:ext cx="80963" cy="295275"/>
            </a:xfrm>
            <a:custGeom>
              <a:avLst/>
              <a:gdLst/>
              <a:ahLst/>
              <a:cxnLst>
                <a:cxn ang="0">
                  <a:pos x="143" y="2"/>
                </a:cxn>
                <a:cxn ang="0">
                  <a:pos x="133" y="22"/>
                </a:cxn>
                <a:cxn ang="0">
                  <a:pos x="128" y="45"/>
                </a:cxn>
                <a:cxn ang="0">
                  <a:pos x="125" y="65"/>
                </a:cxn>
                <a:cxn ang="0">
                  <a:pos x="107" y="122"/>
                </a:cxn>
                <a:cxn ang="0">
                  <a:pos x="96" y="161"/>
                </a:cxn>
                <a:cxn ang="0">
                  <a:pos x="76" y="240"/>
                </a:cxn>
                <a:cxn ang="0">
                  <a:pos x="69" y="279"/>
                </a:cxn>
                <a:cxn ang="0">
                  <a:pos x="64" y="318"/>
                </a:cxn>
                <a:cxn ang="0">
                  <a:pos x="59" y="356"/>
                </a:cxn>
                <a:cxn ang="0">
                  <a:pos x="54" y="372"/>
                </a:cxn>
                <a:cxn ang="0">
                  <a:pos x="41" y="407"/>
                </a:cxn>
                <a:cxn ang="0">
                  <a:pos x="37" y="423"/>
                </a:cxn>
                <a:cxn ang="0">
                  <a:pos x="28" y="459"/>
                </a:cxn>
                <a:cxn ang="0">
                  <a:pos x="17" y="494"/>
                </a:cxn>
                <a:cxn ang="0">
                  <a:pos x="12" y="509"/>
                </a:cxn>
                <a:cxn ang="0">
                  <a:pos x="3" y="539"/>
                </a:cxn>
                <a:cxn ang="0">
                  <a:pos x="0" y="554"/>
                </a:cxn>
                <a:cxn ang="0">
                  <a:pos x="1" y="556"/>
                </a:cxn>
                <a:cxn ang="0">
                  <a:pos x="3" y="558"/>
                </a:cxn>
                <a:cxn ang="0">
                  <a:pos x="6" y="558"/>
                </a:cxn>
                <a:cxn ang="0">
                  <a:pos x="9" y="556"/>
                </a:cxn>
                <a:cxn ang="0">
                  <a:pos x="9" y="554"/>
                </a:cxn>
                <a:cxn ang="0">
                  <a:pos x="12" y="538"/>
                </a:cxn>
                <a:cxn ang="0">
                  <a:pos x="24" y="505"/>
                </a:cxn>
                <a:cxn ang="0">
                  <a:pos x="29" y="489"/>
                </a:cxn>
                <a:cxn ang="0">
                  <a:pos x="42" y="442"/>
                </a:cxn>
                <a:cxn ang="0">
                  <a:pos x="45" y="426"/>
                </a:cxn>
                <a:cxn ang="0">
                  <a:pos x="55" y="396"/>
                </a:cxn>
                <a:cxn ang="0">
                  <a:pos x="66" y="366"/>
                </a:cxn>
                <a:cxn ang="0">
                  <a:pos x="70" y="350"/>
                </a:cxn>
                <a:cxn ang="0">
                  <a:pos x="76" y="297"/>
                </a:cxn>
                <a:cxn ang="0">
                  <a:pos x="78" y="277"/>
                </a:cxn>
                <a:cxn ang="0">
                  <a:pos x="91" y="220"/>
                </a:cxn>
                <a:cxn ang="0">
                  <a:pos x="111" y="142"/>
                </a:cxn>
                <a:cxn ang="0">
                  <a:pos x="130" y="77"/>
                </a:cxn>
                <a:cxn ang="0">
                  <a:pos x="134" y="59"/>
                </a:cxn>
                <a:cxn ang="0">
                  <a:pos x="143" y="23"/>
                </a:cxn>
                <a:cxn ang="0">
                  <a:pos x="152" y="7"/>
                </a:cxn>
                <a:cxn ang="0">
                  <a:pos x="152" y="5"/>
                </a:cxn>
                <a:cxn ang="0">
                  <a:pos x="151" y="2"/>
                </a:cxn>
                <a:cxn ang="0">
                  <a:pos x="148" y="0"/>
                </a:cxn>
                <a:cxn ang="0">
                  <a:pos x="144" y="1"/>
                </a:cxn>
                <a:cxn ang="0">
                  <a:pos x="143" y="2"/>
                </a:cxn>
              </a:cxnLst>
              <a:rect l="0" t="0" r="r" b="b"/>
              <a:pathLst>
                <a:path w="152" h="558">
                  <a:moveTo>
                    <a:pt x="143" y="2"/>
                  </a:moveTo>
                  <a:lnTo>
                    <a:pt x="143" y="2"/>
                  </a:lnTo>
                  <a:lnTo>
                    <a:pt x="137" y="12"/>
                  </a:lnTo>
                  <a:lnTo>
                    <a:pt x="133" y="22"/>
                  </a:lnTo>
                  <a:lnTo>
                    <a:pt x="130" y="34"/>
                  </a:lnTo>
                  <a:lnTo>
                    <a:pt x="128" y="45"/>
                  </a:lnTo>
                  <a:lnTo>
                    <a:pt x="128" y="45"/>
                  </a:lnTo>
                  <a:lnTo>
                    <a:pt x="125" y="65"/>
                  </a:lnTo>
                  <a:lnTo>
                    <a:pt x="120" y="84"/>
                  </a:lnTo>
                  <a:lnTo>
                    <a:pt x="107" y="122"/>
                  </a:lnTo>
                  <a:lnTo>
                    <a:pt x="107" y="122"/>
                  </a:lnTo>
                  <a:lnTo>
                    <a:pt x="96" y="161"/>
                  </a:lnTo>
                  <a:lnTo>
                    <a:pt x="86" y="200"/>
                  </a:lnTo>
                  <a:lnTo>
                    <a:pt x="76" y="240"/>
                  </a:lnTo>
                  <a:lnTo>
                    <a:pt x="69" y="279"/>
                  </a:lnTo>
                  <a:lnTo>
                    <a:pt x="69" y="279"/>
                  </a:lnTo>
                  <a:lnTo>
                    <a:pt x="66" y="298"/>
                  </a:lnTo>
                  <a:lnTo>
                    <a:pt x="64" y="318"/>
                  </a:lnTo>
                  <a:lnTo>
                    <a:pt x="62" y="337"/>
                  </a:lnTo>
                  <a:lnTo>
                    <a:pt x="59" y="356"/>
                  </a:lnTo>
                  <a:lnTo>
                    <a:pt x="59" y="356"/>
                  </a:lnTo>
                  <a:lnTo>
                    <a:pt x="54" y="372"/>
                  </a:lnTo>
                  <a:lnTo>
                    <a:pt x="47" y="390"/>
                  </a:lnTo>
                  <a:lnTo>
                    <a:pt x="41" y="407"/>
                  </a:lnTo>
                  <a:lnTo>
                    <a:pt x="37" y="423"/>
                  </a:lnTo>
                  <a:lnTo>
                    <a:pt x="37" y="423"/>
                  </a:lnTo>
                  <a:lnTo>
                    <a:pt x="32" y="441"/>
                  </a:lnTo>
                  <a:lnTo>
                    <a:pt x="28" y="459"/>
                  </a:lnTo>
                  <a:lnTo>
                    <a:pt x="23" y="477"/>
                  </a:lnTo>
                  <a:lnTo>
                    <a:pt x="17" y="494"/>
                  </a:lnTo>
                  <a:lnTo>
                    <a:pt x="17" y="494"/>
                  </a:lnTo>
                  <a:lnTo>
                    <a:pt x="12" y="509"/>
                  </a:lnTo>
                  <a:lnTo>
                    <a:pt x="7" y="523"/>
                  </a:lnTo>
                  <a:lnTo>
                    <a:pt x="3" y="539"/>
                  </a:lnTo>
                  <a:lnTo>
                    <a:pt x="1" y="546"/>
                  </a:lnTo>
                  <a:lnTo>
                    <a:pt x="0" y="554"/>
                  </a:lnTo>
                  <a:lnTo>
                    <a:pt x="0" y="554"/>
                  </a:lnTo>
                  <a:lnTo>
                    <a:pt x="1" y="556"/>
                  </a:lnTo>
                  <a:lnTo>
                    <a:pt x="1" y="557"/>
                  </a:lnTo>
                  <a:lnTo>
                    <a:pt x="3" y="558"/>
                  </a:lnTo>
                  <a:lnTo>
                    <a:pt x="5" y="558"/>
                  </a:lnTo>
                  <a:lnTo>
                    <a:pt x="6" y="558"/>
                  </a:lnTo>
                  <a:lnTo>
                    <a:pt x="8" y="557"/>
                  </a:lnTo>
                  <a:lnTo>
                    <a:pt x="9" y="556"/>
                  </a:lnTo>
                  <a:lnTo>
                    <a:pt x="9" y="554"/>
                  </a:lnTo>
                  <a:lnTo>
                    <a:pt x="9" y="554"/>
                  </a:lnTo>
                  <a:lnTo>
                    <a:pt x="10" y="546"/>
                  </a:lnTo>
                  <a:lnTo>
                    <a:pt x="12" y="538"/>
                  </a:lnTo>
                  <a:lnTo>
                    <a:pt x="17" y="521"/>
                  </a:lnTo>
                  <a:lnTo>
                    <a:pt x="24" y="505"/>
                  </a:lnTo>
                  <a:lnTo>
                    <a:pt x="29" y="489"/>
                  </a:lnTo>
                  <a:lnTo>
                    <a:pt x="29" y="489"/>
                  </a:lnTo>
                  <a:lnTo>
                    <a:pt x="37" y="457"/>
                  </a:lnTo>
                  <a:lnTo>
                    <a:pt x="42" y="442"/>
                  </a:lnTo>
                  <a:lnTo>
                    <a:pt x="45" y="426"/>
                  </a:lnTo>
                  <a:lnTo>
                    <a:pt x="45" y="426"/>
                  </a:lnTo>
                  <a:lnTo>
                    <a:pt x="49" y="411"/>
                  </a:lnTo>
                  <a:lnTo>
                    <a:pt x="55" y="396"/>
                  </a:lnTo>
                  <a:lnTo>
                    <a:pt x="61" y="381"/>
                  </a:lnTo>
                  <a:lnTo>
                    <a:pt x="66" y="366"/>
                  </a:lnTo>
                  <a:lnTo>
                    <a:pt x="66" y="366"/>
                  </a:lnTo>
                  <a:lnTo>
                    <a:pt x="70" y="350"/>
                  </a:lnTo>
                  <a:lnTo>
                    <a:pt x="72" y="332"/>
                  </a:lnTo>
                  <a:lnTo>
                    <a:pt x="76" y="297"/>
                  </a:lnTo>
                  <a:lnTo>
                    <a:pt x="76" y="297"/>
                  </a:lnTo>
                  <a:lnTo>
                    <a:pt x="78" y="277"/>
                  </a:lnTo>
                  <a:lnTo>
                    <a:pt x="83" y="258"/>
                  </a:lnTo>
                  <a:lnTo>
                    <a:pt x="91" y="220"/>
                  </a:lnTo>
                  <a:lnTo>
                    <a:pt x="111" y="142"/>
                  </a:lnTo>
                  <a:lnTo>
                    <a:pt x="111" y="142"/>
                  </a:lnTo>
                  <a:lnTo>
                    <a:pt x="121" y="110"/>
                  </a:lnTo>
                  <a:lnTo>
                    <a:pt x="130" y="77"/>
                  </a:lnTo>
                  <a:lnTo>
                    <a:pt x="130" y="77"/>
                  </a:lnTo>
                  <a:lnTo>
                    <a:pt x="134" y="59"/>
                  </a:lnTo>
                  <a:lnTo>
                    <a:pt x="138" y="41"/>
                  </a:lnTo>
                  <a:lnTo>
                    <a:pt x="143" y="23"/>
                  </a:lnTo>
                  <a:lnTo>
                    <a:pt x="147" y="15"/>
                  </a:lnTo>
                  <a:lnTo>
                    <a:pt x="152" y="7"/>
                  </a:lnTo>
                  <a:lnTo>
                    <a:pt x="152" y="7"/>
                  </a:lnTo>
                  <a:lnTo>
                    <a:pt x="152" y="5"/>
                  </a:lnTo>
                  <a:lnTo>
                    <a:pt x="152" y="3"/>
                  </a:lnTo>
                  <a:lnTo>
                    <a:pt x="151" y="2"/>
                  </a:lnTo>
                  <a:lnTo>
                    <a:pt x="150" y="1"/>
                  </a:lnTo>
                  <a:lnTo>
                    <a:pt x="148" y="0"/>
                  </a:lnTo>
                  <a:lnTo>
                    <a:pt x="147" y="0"/>
                  </a:lnTo>
                  <a:lnTo>
                    <a:pt x="144" y="1"/>
                  </a:lnTo>
                  <a:lnTo>
                    <a:pt x="143" y="2"/>
                  </a:lnTo>
                  <a:lnTo>
                    <a:pt x="1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7" name="chenying0907 939"/>
            <p:cNvSpPr>
              <a:spLocks/>
            </p:cNvSpPr>
            <p:nvPr/>
          </p:nvSpPr>
          <p:spPr bwMode="auto">
            <a:xfrm>
              <a:off x="5622925" y="1427163"/>
              <a:ext cx="95250" cy="328613"/>
            </a:xfrm>
            <a:custGeom>
              <a:avLst/>
              <a:gdLst/>
              <a:ahLst/>
              <a:cxnLst>
                <a:cxn ang="0">
                  <a:pos x="180" y="4"/>
                </a:cxn>
                <a:cxn ang="0">
                  <a:pos x="179" y="1"/>
                </a:cxn>
                <a:cxn ang="0">
                  <a:pos x="175" y="0"/>
                </a:cxn>
                <a:cxn ang="0">
                  <a:pos x="172" y="1"/>
                </a:cxn>
                <a:cxn ang="0">
                  <a:pos x="171" y="4"/>
                </a:cxn>
                <a:cxn ang="0">
                  <a:pos x="170" y="23"/>
                </a:cxn>
                <a:cxn ang="0">
                  <a:pos x="166" y="59"/>
                </a:cxn>
                <a:cxn ang="0">
                  <a:pos x="160" y="76"/>
                </a:cxn>
                <a:cxn ang="0">
                  <a:pos x="145" y="116"/>
                </a:cxn>
                <a:cxn ang="0">
                  <a:pos x="130" y="154"/>
                </a:cxn>
                <a:cxn ang="0">
                  <a:pos x="118" y="194"/>
                </a:cxn>
                <a:cxn ang="0">
                  <a:pos x="89" y="273"/>
                </a:cxn>
                <a:cxn ang="0">
                  <a:pos x="74" y="312"/>
                </a:cxn>
                <a:cxn ang="0">
                  <a:pos x="60" y="348"/>
                </a:cxn>
                <a:cxn ang="0">
                  <a:pos x="50" y="384"/>
                </a:cxn>
                <a:cxn ang="0">
                  <a:pos x="42" y="421"/>
                </a:cxn>
                <a:cxn ang="0">
                  <a:pos x="36" y="460"/>
                </a:cxn>
                <a:cxn ang="0">
                  <a:pos x="31" y="504"/>
                </a:cxn>
                <a:cxn ang="0">
                  <a:pos x="24" y="537"/>
                </a:cxn>
                <a:cxn ang="0">
                  <a:pos x="20" y="548"/>
                </a:cxn>
                <a:cxn ang="0">
                  <a:pos x="7" y="581"/>
                </a:cxn>
                <a:cxn ang="0">
                  <a:pos x="0" y="607"/>
                </a:cxn>
                <a:cxn ang="0">
                  <a:pos x="0" y="616"/>
                </a:cxn>
                <a:cxn ang="0">
                  <a:pos x="1" y="620"/>
                </a:cxn>
                <a:cxn ang="0">
                  <a:pos x="4" y="621"/>
                </a:cxn>
                <a:cxn ang="0">
                  <a:pos x="7" y="620"/>
                </a:cxn>
                <a:cxn ang="0">
                  <a:pos x="10" y="616"/>
                </a:cxn>
                <a:cxn ang="0">
                  <a:pos x="11" y="606"/>
                </a:cxn>
                <a:cxn ang="0">
                  <a:pos x="18" y="578"/>
                </a:cxn>
                <a:cxn ang="0">
                  <a:pos x="32" y="543"/>
                </a:cxn>
                <a:cxn ang="0">
                  <a:pos x="34" y="534"/>
                </a:cxn>
                <a:cxn ang="0">
                  <a:pos x="41" y="506"/>
                </a:cxn>
                <a:cxn ang="0">
                  <a:pos x="45" y="469"/>
                </a:cxn>
                <a:cxn ang="0">
                  <a:pos x="52" y="423"/>
                </a:cxn>
                <a:cxn ang="0">
                  <a:pos x="61" y="379"/>
                </a:cxn>
                <a:cxn ang="0">
                  <a:pos x="75" y="336"/>
                </a:cxn>
                <a:cxn ang="0">
                  <a:pos x="92" y="292"/>
                </a:cxn>
                <a:cxn ang="0">
                  <a:pos x="107" y="257"/>
                </a:cxn>
                <a:cxn ang="0">
                  <a:pos x="143" y="149"/>
                </a:cxn>
                <a:cxn ang="0">
                  <a:pos x="149" y="129"/>
                </a:cxn>
                <a:cxn ang="0">
                  <a:pos x="164" y="91"/>
                </a:cxn>
                <a:cxn ang="0">
                  <a:pos x="173" y="72"/>
                </a:cxn>
                <a:cxn ang="0">
                  <a:pos x="177" y="56"/>
                </a:cxn>
                <a:cxn ang="0">
                  <a:pos x="180" y="22"/>
                </a:cxn>
                <a:cxn ang="0">
                  <a:pos x="180" y="4"/>
                </a:cxn>
              </a:cxnLst>
              <a:rect l="0" t="0" r="r" b="b"/>
              <a:pathLst>
                <a:path w="180" h="621">
                  <a:moveTo>
                    <a:pt x="180" y="4"/>
                  </a:moveTo>
                  <a:lnTo>
                    <a:pt x="180" y="4"/>
                  </a:lnTo>
                  <a:lnTo>
                    <a:pt x="180" y="2"/>
                  </a:lnTo>
                  <a:lnTo>
                    <a:pt x="179" y="1"/>
                  </a:lnTo>
                  <a:lnTo>
                    <a:pt x="177" y="0"/>
                  </a:lnTo>
                  <a:lnTo>
                    <a:pt x="175" y="0"/>
                  </a:lnTo>
                  <a:lnTo>
                    <a:pt x="174" y="0"/>
                  </a:lnTo>
                  <a:lnTo>
                    <a:pt x="172" y="1"/>
                  </a:lnTo>
                  <a:lnTo>
                    <a:pt x="171" y="2"/>
                  </a:lnTo>
                  <a:lnTo>
                    <a:pt x="171" y="4"/>
                  </a:lnTo>
                  <a:lnTo>
                    <a:pt x="171" y="4"/>
                  </a:lnTo>
                  <a:lnTo>
                    <a:pt x="170" y="23"/>
                  </a:lnTo>
                  <a:lnTo>
                    <a:pt x="169" y="41"/>
                  </a:lnTo>
                  <a:lnTo>
                    <a:pt x="166" y="59"/>
                  </a:lnTo>
                  <a:lnTo>
                    <a:pt x="160" y="76"/>
                  </a:lnTo>
                  <a:lnTo>
                    <a:pt x="160" y="76"/>
                  </a:lnTo>
                  <a:lnTo>
                    <a:pt x="153" y="96"/>
                  </a:lnTo>
                  <a:lnTo>
                    <a:pt x="145" y="116"/>
                  </a:lnTo>
                  <a:lnTo>
                    <a:pt x="138" y="134"/>
                  </a:lnTo>
                  <a:lnTo>
                    <a:pt x="130" y="154"/>
                  </a:lnTo>
                  <a:lnTo>
                    <a:pt x="130" y="154"/>
                  </a:lnTo>
                  <a:lnTo>
                    <a:pt x="118" y="194"/>
                  </a:lnTo>
                  <a:lnTo>
                    <a:pt x="104" y="233"/>
                  </a:lnTo>
                  <a:lnTo>
                    <a:pt x="89" y="273"/>
                  </a:lnTo>
                  <a:lnTo>
                    <a:pt x="74" y="312"/>
                  </a:lnTo>
                  <a:lnTo>
                    <a:pt x="74" y="312"/>
                  </a:lnTo>
                  <a:lnTo>
                    <a:pt x="66" y="330"/>
                  </a:lnTo>
                  <a:lnTo>
                    <a:pt x="60" y="348"/>
                  </a:lnTo>
                  <a:lnTo>
                    <a:pt x="54" y="367"/>
                  </a:lnTo>
                  <a:lnTo>
                    <a:pt x="50" y="384"/>
                  </a:lnTo>
                  <a:lnTo>
                    <a:pt x="46" y="403"/>
                  </a:lnTo>
                  <a:lnTo>
                    <a:pt x="42" y="421"/>
                  </a:lnTo>
                  <a:lnTo>
                    <a:pt x="36" y="460"/>
                  </a:lnTo>
                  <a:lnTo>
                    <a:pt x="36" y="460"/>
                  </a:lnTo>
                  <a:lnTo>
                    <a:pt x="33" y="482"/>
                  </a:lnTo>
                  <a:lnTo>
                    <a:pt x="31" y="504"/>
                  </a:lnTo>
                  <a:lnTo>
                    <a:pt x="26" y="526"/>
                  </a:lnTo>
                  <a:lnTo>
                    <a:pt x="24" y="537"/>
                  </a:lnTo>
                  <a:lnTo>
                    <a:pt x="20" y="548"/>
                  </a:lnTo>
                  <a:lnTo>
                    <a:pt x="20" y="548"/>
                  </a:lnTo>
                  <a:lnTo>
                    <a:pt x="14" y="564"/>
                  </a:lnTo>
                  <a:lnTo>
                    <a:pt x="7" y="581"/>
                  </a:lnTo>
                  <a:lnTo>
                    <a:pt x="2" y="598"/>
                  </a:lnTo>
                  <a:lnTo>
                    <a:pt x="0" y="607"/>
                  </a:lnTo>
                  <a:lnTo>
                    <a:pt x="0" y="616"/>
                  </a:lnTo>
                  <a:lnTo>
                    <a:pt x="0" y="616"/>
                  </a:lnTo>
                  <a:lnTo>
                    <a:pt x="0" y="618"/>
                  </a:lnTo>
                  <a:lnTo>
                    <a:pt x="1" y="620"/>
                  </a:lnTo>
                  <a:lnTo>
                    <a:pt x="2" y="620"/>
                  </a:lnTo>
                  <a:lnTo>
                    <a:pt x="4" y="621"/>
                  </a:lnTo>
                  <a:lnTo>
                    <a:pt x="6" y="620"/>
                  </a:lnTo>
                  <a:lnTo>
                    <a:pt x="7" y="620"/>
                  </a:lnTo>
                  <a:lnTo>
                    <a:pt x="9" y="618"/>
                  </a:lnTo>
                  <a:lnTo>
                    <a:pt x="10" y="616"/>
                  </a:lnTo>
                  <a:lnTo>
                    <a:pt x="10" y="616"/>
                  </a:lnTo>
                  <a:lnTo>
                    <a:pt x="11" y="606"/>
                  </a:lnTo>
                  <a:lnTo>
                    <a:pt x="12" y="597"/>
                  </a:lnTo>
                  <a:lnTo>
                    <a:pt x="18" y="578"/>
                  </a:lnTo>
                  <a:lnTo>
                    <a:pt x="25" y="561"/>
                  </a:lnTo>
                  <a:lnTo>
                    <a:pt x="32" y="543"/>
                  </a:lnTo>
                  <a:lnTo>
                    <a:pt x="32" y="543"/>
                  </a:lnTo>
                  <a:lnTo>
                    <a:pt x="34" y="534"/>
                  </a:lnTo>
                  <a:lnTo>
                    <a:pt x="37" y="525"/>
                  </a:lnTo>
                  <a:lnTo>
                    <a:pt x="41" y="506"/>
                  </a:lnTo>
                  <a:lnTo>
                    <a:pt x="45" y="469"/>
                  </a:lnTo>
                  <a:lnTo>
                    <a:pt x="45" y="469"/>
                  </a:lnTo>
                  <a:lnTo>
                    <a:pt x="48" y="445"/>
                  </a:lnTo>
                  <a:lnTo>
                    <a:pt x="52" y="423"/>
                  </a:lnTo>
                  <a:lnTo>
                    <a:pt x="56" y="401"/>
                  </a:lnTo>
                  <a:lnTo>
                    <a:pt x="61" y="379"/>
                  </a:lnTo>
                  <a:lnTo>
                    <a:pt x="67" y="357"/>
                  </a:lnTo>
                  <a:lnTo>
                    <a:pt x="75" y="336"/>
                  </a:lnTo>
                  <a:lnTo>
                    <a:pt x="83" y="314"/>
                  </a:lnTo>
                  <a:lnTo>
                    <a:pt x="92" y="292"/>
                  </a:lnTo>
                  <a:lnTo>
                    <a:pt x="92" y="292"/>
                  </a:lnTo>
                  <a:lnTo>
                    <a:pt x="107" y="257"/>
                  </a:lnTo>
                  <a:lnTo>
                    <a:pt x="119" y="221"/>
                  </a:lnTo>
                  <a:lnTo>
                    <a:pt x="143" y="149"/>
                  </a:lnTo>
                  <a:lnTo>
                    <a:pt x="143" y="149"/>
                  </a:lnTo>
                  <a:lnTo>
                    <a:pt x="149" y="129"/>
                  </a:lnTo>
                  <a:lnTo>
                    <a:pt x="157" y="111"/>
                  </a:lnTo>
                  <a:lnTo>
                    <a:pt x="164" y="91"/>
                  </a:lnTo>
                  <a:lnTo>
                    <a:pt x="173" y="72"/>
                  </a:lnTo>
                  <a:lnTo>
                    <a:pt x="173" y="72"/>
                  </a:lnTo>
                  <a:lnTo>
                    <a:pt x="175" y="64"/>
                  </a:lnTo>
                  <a:lnTo>
                    <a:pt x="177" y="56"/>
                  </a:lnTo>
                  <a:lnTo>
                    <a:pt x="179" y="38"/>
                  </a:lnTo>
                  <a:lnTo>
                    <a:pt x="180" y="22"/>
                  </a:lnTo>
                  <a:lnTo>
                    <a:pt x="180" y="4"/>
                  </a:lnTo>
                  <a:lnTo>
                    <a:pt x="18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8" name="chenying0907 940"/>
            <p:cNvSpPr>
              <a:spLocks/>
            </p:cNvSpPr>
            <p:nvPr/>
          </p:nvSpPr>
          <p:spPr bwMode="auto">
            <a:xfrm>
              <a:off x="5653088" y="1449388"/>
              <a:ext cx="100013" cy="322263"/>
            </a:xfrm>
            <a:custGeom>
              <a:avLst/>
              <a:gdLst/>
              <a:ahLst/>
              <a:cxnLst>
                <a:cxn ang="0">
                  <a:pos x="180" y="6"/>
                </a:cxn>
                <a:cxn ang="0">
                  <a:pos x="177" y="21"/>
                </a:cxn>
                <a:cxn ang="0">
                  <a:pos x="170" y="37"/>
                </a:cxn>
                <a:cxn ang="0">
                  <a:pos x="165" y="58"/>
                </a:cxn>
                <a:cxn ang="0">
                  <a:pos x="160" y="79"/>
                </a:cxn>
                <a:cxn ang="0">
                  <a:pos x="149" y="115"/>
                </a:cxn>
                <a:cxn ang="0">
                  <a:pos x="136" y="152"/>
                </a:cxn>
                <a:cxn ang="0">
                  <a:pos x="110" y="227"/>
                </a:cxn>
                <a:cxn ang="0">
                  <a:pos x="81" y="301"/>
                </a:cxn>
                <a:cxn ang="0">
                  <a:pos x="55" y="375"/>
                </a:cxn>
                <a:cxn ang="0">
                  <a:pos x="33" y="452"/>
                </a:cxn>
                <a:cxn ang="0">
                  <a:pos x="24" y="489"/>
                </a:cxn>
                <a:cxn ang="0">
                  <a:pos x="7" y="563"/>
                </a:cxn>
                <a:cxn ang="0">
                  <a:pos x="0" y="602"/>
                </a:cxn>
                <a:cxn ang="0">
                  <a:pos x="2" y="607"/>
                </a:cxn>
                <a:cxn ang="0">
                  <a:pos x="7" y="606"/>
                </a:cxn>
                <a:cxn ang="0">
                  <a:pos x="12" y="602"/>
                </a:cxn>
                <a:cxn ang="0">
                  <a:pos x="13" y="596"/>
                </a:cxn>
                <a:cxn ang="0">
                  <a:pos x="11" y="593"/>
                </a:cxn>
                <a:cxn ang="0">
                  <a:pos x="18" y="560"/>
                </a:cxn>
                <a:cxn ang="0">
                  <a:pos x="33" y="495"/>
                </a:cxn>
                <a:cxn ang="0">
                  <a:pos x="40" y="462"/>
                </a:cxn>
                <a:cxn ang="0">
                  <a:pos x="50" y="422"/>
                </a:cxn>
                <a:cxn ang="0">
                  <a:pos x="74" y="342"/>
                </a:cxn>
                <a:cxn ang="0">
                  <a:pos x="90" y="304"/>
                </a:cxn>
                <a:cxn ang="0">
                  <a:pos x="134" y="185"/>
                </a:cxn>
                <a:cxn ang="0">
                  <a:pos x="148" y="146"/>
                </a:cxn>
                <a:cxn ang="0">
                  <a:pos x="172" y="74"/>
                </a:cxn>
                <a:cxn ang="0">
                  <a:pos x="177" y="52"/>
                </a:cxn>
                <a:cxn ang="0">
                  <a:pos x="183" y="31"/>
                </a:cxn>
                <a:cxn ang="0">
                  <a:pos x="187" y="19"/>
                </a:cxn>
                <a:cxn ang="0">
                  <a:pos x="189" y="6"/>
                </a:cxn>
                <a:cxn ang="0">
                  <a:pos x="189" y="3"/>
                </a:cxn>
                <a:cxn ang="0">
                  <a:pos x="187" y="0"/>
                </a:cxn>
                <a:cxn ang="0">
                  <a:pos x="182" y="1"/>
                </a:cxn>
                <a:cxn ang="0">
                  <a:pos x="180" y="6"/>
                </a:cxn>
              </a:cxnLst>
              <a:rect l="0" t="0" r="r" b="b"/>
              <a:pathLst>
                <a:path w="189" h="608">
                  <a:moveTo>
                    <a:pt x="180" y="6"/>
                  </a:moveTo>
                  <a:lnTo>
                    <a:pt x="180" y="6"/>
                  </a:lnTo>
                  <a:lnTo>
                    <a:pt x="179" y="14"/>
                  </a:lnTo>
                  <a:lnTo>
                    <a:pt x="177" y="21"/>
                  </a:lnTo>
                  <a:lnTo>
                    <a:pt x="170" y="37"/>
                  </a:lnTo>
                  <a:lnTo>
                    <a:pt x="170" y="37"/>
                  </a:lnTo>
                  <a:lnTo>
                    <a:pt x="167" y="47"/>
                  </a:lnTo>
                  <a:lnTo>
                    <a:pt x="165" y="58"/>
                  </a:lnTo>
                  <a:lnTo>
                    <a:pt x="163" y="69"/>
                  </a:lnTo>
                  <a:lnTo>
                    <a:pt x="160" y="79"/>
                  </a:lnTo>
                  <a:lnTo>
                    <a:pt x="160" y="79"/>
                  </a:lnTo>
                  <a:lnTo>
                    <a:pt x="149" y="115"/>
                  </a:lnTo>
                  <a:lnTo>
                    <a:pt x="136" y="152"/>
                  </a:lnTo>
                  <a:lnTo>
                    <a:pt x="136" y="152"/>
                  </a:lnTo>
                  <a:lnTo>
                    <a:pt x="123" y="189"/>
                  </a:lnTo>
                  <a:lnTo>
                    <a:pt x="110" y="227"/>
                  </a:lnTo>
                  <a:lnTo>
                    <a:pt x="81" y="301"/>
                  </a:lnTo>
                  <a:lnTo>
                    <a:pt x="81" y="301"/>
                  </a:lnTo>
                  <a:lnTo>
                    <a:pt x="66" y="338"/>
                  </a:lnTo>
                  <a:lnTo>
                    <a:pt x="55" y="375"/>
                  </a:lnTo>
                  <a:lnTo>
                    <a:pt x="43" y="414"/>
                  </a:lnTo>
                  <a:lnTo>
                    <a:pt x="33" y="452"/>
                  </a:lnTo>
                  <a:lnTo>
                    <a:pt x="33" y="452"/>
                  </a:lnTo>
                  <a:lnTo>
                    <a:pt x="24" y="489"/>
                  </a:lnTo>
                  <a:lnTo>
                    <a:pt x="16" y="526"/>
                  </a:lnTo>
                  <a:lnTo>
                    <a:pt x="7" y="563"/>
                  </a:lnTo>
                  <a:lnTo>
                    <a:pt x="0" y="602"/>
                  </a:lnTo>
                  <a:lnTo>
                    <a:pt x="0" y="602"/>
                  </a:lnTo>
                  <a:lnTo>
                    <a:pt x="0" y="605"/>
                  </a:lnTo>
                  <a:lnTo>
                    <a:pt x="2" y="607"/>
                  </a:lnTo>
                  <a:lnTo>
                    <a:pt x="5" y="608"/>
                  </a:lnTo>
                  <a:lnTo>
                    <a:pt x="7" y="606"/>
                  </a:lnTo>
                  <a:lnTo>
                    <a:pt x="12" y="602"/>
                  </a:lnTo>
                  <a:lnTo>
                    <a:pt x="12" y="602"/>
                  </a:lnTo>
                  <a:lnTo>
                    <a:pt x="13" y="598"/>
                  </a:lnTo>
                  <a:lnTo>
                    <a:pt x="13" y="596"/>
                  </a:lnTo>
                  <a:lnTo>
                    <a:pt x="12" y="595"/>
                  </a:lnTo>
                  <a:lnTo>
                    <a:pt x="11" y="593"/>
                  </a:lnTo>
                  <a:lnTo>
                    <a:pt x="11" y="593"/>
                  </a:lnTo>
                  <a:lnTo>
                    <a:pt x="18" y="560"/>
                  </a:lnTo>
                  <a:lnTo>
                    <a:pt x="26" y="528"/>
                  </a:lnTo>
                  <a:lnTo>
                    <a:pt x="33" y="495"/>
                  </a:lnTo>
                  <a:lnTo>
                    <a:pt x="40" y="462"/>
                  </a:lnTo>
                  <a:lnTo>
                    <a:pt x="40" y="462"/>
                  </a:lnTo>
                  <a:lnTo>
                    <a:pt x="44" y="441"/>
                  </a:lnTo>
                  <a:lnTo>
                    <a:pt x="50" y="422"/>
                  </a:lnTo>
                  <a:lnTo>
                    <a:pt x="61" y="382"/>
                  </a:lnTo>
                  <a:lnTo>
                    <a:pt x="74" y="342"/>
                  </a:lnTo>
                  <a:lnTo>
                    <a:pt x="90" y="304"/>
                  </a:lnTo>
                  <a:lnTo>
                    <a:pt x="90" y="304"/>
                  </a:lnTo>
                  <a:lnTo>
                    <a:pt x="120" y="226"/>
                  </a:lnTo>
                  <a:lnTo>
                    <a:pt x="134" y="185"/>
                  </a:lnTo>
                  <a:lnTo>
                    <a:pt x="148" y="146"/>
                  </a:lnTo>
                  <a:lnTo>
                    <a:pt x="148" y="146"/>
                  </a:lnTo>
                  <a:lnTo>
                    <a:pt x="160" y="110"/>
                  </a:lnTo>
                  <a:lnTo>
                    <a:pt x="172" y="74"/>
                  </a:lnTo>
                  <a:lnTo>
                    <a:pt x="172" y="74"/>
                  </a:lnTo>
                  <a:lnTo>
                    <a:pt x="177" y="52"/>
                  </a:lnTo>
                  <a:lnTo>
                    <a:pt x="180" y="42"/>
                  </a:lnTo>
                  <a:lnTo>
                    <a:pt x="183" y="31"/>
                  </a:lnTo>
                  <a:lnTo>
                    <a:pt x="183" y="31"/>
                  </a:lnTo>
                  <a:lnTo>
                    <a:pt x="187" y="19"/>
                  </a:lnTo>
                  <a:lnTo>
                    <a:pt x="188" y="12"/>
                  </a:lnTo>
                  <a:lnTo>
                    <a:pt x="189" y="6"/>
                  </a:lnTo>
                  <a:lnTo>
                    <a:pt x="189" y="6"/>
                  </a:lnTo>
                  <a:lnTo>
                    <a:pt x="189" y="3"/>
                  </a:lnTo>
                  <a:lnTo>
                    <a:pt x="188" y="1"/>
                  </a:lnTo>
                  <a:lnTo>
                    <a:pt x="187" y="0"/>
                  </a:lnTo>
                  <a:lnTo>
                    <a:pt x="185" y="0"/>
                  </a:lnTo>
                  <a:lnTo>
                    <a:pt x="182" y="1"/>
                  </a:lnTo>
                  <a:lnTo>
                    <a:pt x="181" y="3"/>
                  </a:lnTo>
                  <a:lnTo>
                    <a:pt x="180" y="6"/>
                  </a:lnTo>
                  <a:lnTo>
                    <a:pt x="18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9" name="chenying0907 941"/>
            <p:cNvSpPr>
              <a:spLocks/>
            </p:cNvSpPr>
            <p:nvPr/>
          </p:nvSpPr>
          <p:spPr bwMode="auto">
            <a:xfrm>
              <a:off x="5673725" y="1492250"/>
              <a:ext cx="115888" cy="327025"/>
            </a:xfrm>
            <a:custGeom>
              <a:avLst/>
              <a:gdLst/>
              <a:ahLst/>
              <a:cxnLst>
                <a:cxn ang="0">
                  <a:pos x="210" y="3"/>
                </a:cxn>
                <a:cxn ang="0">
                  <a:pos x="202" y="39"/>
                </a:cxn>
                <a:cxn ang="0">
                  <a:pos x="194" y="74"/>
                </a:cxn>
                <a:cxn ang="0">
                  <a:pos x="185" y="98"/>
                </a:cxn>
                <a:cxn ang="0">
                  <a:pos x="159" y="168"/>
                </a:cxn>
                <a:cxn ang="0">
                  <a:pos x="151" y="192"/>
                </a:cxn>
                <a:cxn ang="0">
                  <a:pos x="121" y="261"/>
                </a:cxn>
                <a:cxn ang="0">
                  <a:pos x="79" y="352"/>
                </a:cxn>
                <a:cxn ang="0">
                  <a:pos x="71" y="372"/>
                </a:cxn>
                <a:cxn ang="0">
                  <a:pos x="50" y="432"/>
                </a:cxn>
                <a:cxn ang="0">
                  <a:pos x="28" y="513"/>
                </a:cxn>
                <a:cxn ang="0">
                  <a:pos x="19" y="546"/>
                </a:cxn>
                <a:cxn ang="0">
                  <a:pos x="8" y="579"/>
                </a:cxn>
                <a:cxn ang="0">
                  <a:pos x="5" y="588"/>
                </a:cxn>
                <a:cxn ang="0">
                  <a:pos x="0" y="605"/>
                </a:cxn>
                <a:cxn ang="0">
                  <a:pos x="2" y="614"/>
                </a:cxn>
                <a:cxn ang="0">
                  <a:pos x="3" y="616"/>
                </a:cxn>
                <a:cxn ang="0">
                  <a:pos x="7" y="617"/>
                </a:cxn>
                <a:cxn ang="0">
                  <a:pos x="11" y="614"/>
                </a:cxn>
                <a:cxn ang="0">
                  <a:pos x="11" y="609"/>
                </a:cxn>
                <a:cxn ang="0">
                  <a:pos x="10" y="605"/>
                </a:cxn>
                <a:cxn ang="0">
                  <a:pos x="12" y="594"/>
                </a:cxn>
                <a:cxn ang="0">
                  <a:pos x="19" y="575"/>
                </a:cxn>
                <a:cxn ang="0">
                  <a:pos x="24" y="567"/>
                </a:cxn>
                <a:cxn ang="0">
                  <a:pos x="28" y="560"/>
                </a:cxn>
                <a:cxn ang="0">
                  <a:pos x="33" y="533"/>
                </a:cxn>
                <a:cxn ang="0">
                  <a:pos x="44" y="491"/>
                </a:cxn>
                <a:cxn ang="0">
                  <a:pos x="55" y="449"/>
                </a:cxn>
                <a:cxn ang="0">
                  <a:pos x="83" y="367"/>
                </a:cxn>
                <a:cxn ang="0">
                  <a:pos x="101" y="327"/>
                </a:cxn>
                <a:cxn ang="0">
                  <a:pos x="137" y="250"/>
                </a:cxn>
                <a:cxn ang="0">
                  <a:pos x="169" y="171"/>
                </a:cxn>
                <a:cxn ang="0">
                  <a:pos x="184" y="128"/>
                </a:cxn>
                <a:cxn ang="0">
                  <a:pos x="200" y="86"/>
                </a:cxn>
                <a:cxn ang="0">
                  <a:pos x="210" y="45"/>
                </a:cxn>
                <a:cxn ang="0">
                  <a:pos x="219" y="6"/>
                </a:cxn>
                <a:cxn ang="0">
                  <a:pos x="219" y="4"/>
                </a:cxn>
                <a:cxn ang="0">
                  <a:pos x="217" y="1"/>
                </a:cxn>
                <a:cxn ang="0">
                  <a:pos x="214" y="0"/>
                </a:cxn>
                <a:cxn ang="0">
                  <a:pos x="211" y="2"/>
                </a:cxn>
                <a:cxn ang="0">
                  <a:pos x="210" y="3"/>
                </a:cxn>
              </a:cxnLst>
              <a:rect l="0" t="0" r="r" b="b"/>
              <a:pathLst>
                <a:path w="219" h="617">
                  <a:moveTo>
                    <a:pt x="210" y="3"/>
                  </a:moveTo>
                  <a:lnTo>
                    <a:pt x="210" y="3"/>
                  </a:lnTo>
                  <a:lnTo>
                    <a:pt x="205" y="21"/>
                  </a:lnTo>
                  <a:lnTo>
                    <a:pt x="202" y="39"/>
                  </a:lnTo>
                  <a:lnTo>
                    <a:pt x="198" y="57"/>
                  </a:lnTo>
                  <a:lnTo>
                    <a:pt x="194" y="74"/>
                  </a:lnTo>
                  <a:lnTo>
                    <a:pt x="194" y="74"/>
                  </a:lnTo>
                  <a:lnTo>
                    <a:pt x="185" y="98"/>
                  </a:lnTo>
                  <a:lnTo>
                    <a:pt x="177" y="122"/>
                  </a:lnTo>
                  <a:lnTo>
                    <a:pt x="159" y="168"/>
                  </a:lnTo>
                  <a:lnTo>
                    <a:pt x="159" y="168"/>
                  </a:lnTo>
                  <a:lnTo>
                    <a:pt x="151" y="192"/>
                  </a:lnTo>
                  <a:lnTo>
                    <a:pt x="142" y="216"/>
                  </a:lnTo>
                  <a:lnTo>
                    <a:pt x="121" y="261"/>
                  </a:lnTo>
                  <a:lnTo>
                    <a:pt x="100" y="307"/>
                  </a:lnTo>
                  <a:lnTo>
                    <a:pt x="79" y="352"/>
                  </a:lnTo>
                  <a:lnTo>
                    <a:pt x="79" y="352"/>
                  </a:lnTo>
                  <a:lnTo>
                    <a:pt x="71" y="372"/>
                  </a:lnTo>
                  <a:lnTo>
                    <a:pt x="63" y="391"/>
                  </a:lnTo>
                  <a:lnTo>
                    <a:pt x="50" y="432"/>
                  </a:lnTo>
                  <a:lnTo>
                    <a:pt x="39" y="472"/>
                  </a:lnTo>
                  <a:lnTo>
                    <a:pt x="28" y="513"/>
                  </a:lnTo>
                  <a:lnTo>
                    <a:pt x="28" y="513"/>
                  </a:lnTo>
                  <a:lnTo>
                    <a:pt x="19" y="546"/>
                  </a:lnTo>
                  <a:lnTo>
                    <a:pt x="14" y="563"/>
                  </a:lnTo>
                  <a:lnTo>
                    <a:pt x="8" y="579"/>
                  </a:lnTo>
                  <a:lnTo>
                    <a:pt x="8" y="579"/>
                  </a:lnTo>
                  <a:lnTo>
                    <a:pt x="5" y="588"/>
                  </a:lnTo>
                  <a:lnTo>
                    <a:pt x="1" y="596"/>
                  </a:lnTo>
                  <a:lnTo>
                    <a:pt x="0" y="605"/>
                  </a:lnTo>
                  <a:lnTo>
                    <a:pt x="0" y="610"/>
                  </a:lnTo>
                  <a:lnTo>
                    <a:pt x="2" y="614"/>
                  </a:lnTo>
                  <a:lnTo>
                    <a:pt x="2" y="614"/>
                  </a:lnTo>
                  <a:lnTo>
                    <a:pt x="3" y="616"/>
                  </a:lnTo>
                  <a:lnTo>
                    <a:pt x="5" y="617"/>
                  </a:lnTo>
                  <a:lnTo>
                    <a:pt x="7" y="617"/>
                  </a:lnTo>
                  <a:lnTo>
                    <a:pt x="8" y="616"/>
                  </a:lnTo>
                  <a:lnTo>
                    <a:pt x="11" y="614"/>
                  </a:lnTo>
                  <a:lnTo>
                    <a:pt x="11" y="611"/>
                  </a:lnTo>
                  <a:lnTo>
                    <a:pt x="11" y="609"/>
                  </a:lnTo>
                  <a:lnTo>
                    <a:pt x="11" y="609"/>
                  </a:lnTo>
                  <a:lnTo>
                    <a:pt x="10" y="605"/>
                  </a:lnTo>
                  <a:lnTo>
                    <a:pt x="10" y="600"/>
                  </a:lnTo>
                  <a:lnTo>
                    <a:pt x="12" y="594"/>
                  </a:lnTo>
                  <a:lnTo>
                    <a:pt x="14" y="587"/>
                  </a:lnTo>
                  <a:lnTo>
                    <a:pt x="19" y="575"/>
                  </a:lnTo>
                  <a:lnTo>
                    <a:pt x="24" y="567"/>
                  </a:lnTo>
                  <a:lnTo>
                    <a:pt x="24" y="567"/>
                  </a:lnTo>
                  <a:lnTo>
                    <a:pt x="26" y="563"/>
                  </a:lnTo>
                  <a:lnTo>
                    <a:pt x="28" y="560"/>
                  </a:lnTo>
                  <a:lnTo>
                    <a:pt x="30" y="551"/>
                  </a:lnTo>
                  <a:lnTo>
                    <a:pt x="33" y="533"/>
                  </a:lnTo>
                  <a:lnTo>
                    <a:pt x="33" y="533"/>
                  </a:lnTo>
                  <a:lnTo>
                    <a:pt x="44" y="491"/>
                  </a:lnTo>
                  <a:lnTo>
                    <a:pt x="44" y="491"/>
                  </a:lnTo>
                  <a:lnTo>
                    <a:pt x="55" y="449"/>
                  </a:lnTo>
                  <a:lnTo>
                    <a:pt x="69" y="408"/>
                  </a:lnTo>
                  <a:lnTo>
                    <a:pt x="83" y="367"/>
                  </a:lnTo>
                  <a:lnTo>
                    <a:pt x="91" y="347"/>
                  </a:lnTo>
                  <a:lnTo>
                    <a:pt x="101" y="327"/>
                  </a:lnTo>
                  <a:lnTo>
                    <a:pt x="101" y="327"/>
                  </a:lnTo>
                  <a:lnTo>
                    <a:pt x="137" y="250"/>
                  </a:lnTo>
                  <a:lnTo>
                    <a:pt x="153" y="211"/>
                  </a:lnTo>
                  <a:lnTo>
                    <a:pt x="169" y="171"/>
                  </a:lnTo>
                  <a:lnTo>
                    <a:pt x="169" y="171"/>
                  </a:lnTo>
                  <a:lnTo>
                    <a:pt x="184" y="128"/>
                  </a:lnTo>
                  <a:lnTo>
                    <a:pt x="200" y="86"/>
                  </a:lnTo>
                  <a:lnTo>
                    <a:pt x="200" y="86"/>
                  </a:lnTo>
                  <a:lnTo>
                    <a:pt x="206" y="65"/>
                  </a:lnTo>
                  <a:lnTo>
                    <a:pt x="210" y="45"/>
                  </a:lnTo>
                  <a:lnTo>
                    <a:pt x="214" y="26"/>
                  </a:lnTo>
                  <a:lnTo>
                    <a:pt x="219" y="6"/>
                  </a:lnTo>
                  <a:lnTo>
                    <a:pt x="219" y="6"/>
                  </a:lnTo>
                  <a:lnTo>
                    <a:pt x="219" y="4"/>
                  </a:lnTo>
                  <a:lnTo>
                    <a:pt x="219" y="2"/>
                  </a:lnTo>
                  <a:lnTo>
                    <a:pt x="217" y="1"/>
                  </a:lnTo>
                  <a:lnTo>
                    <a:pt x="216" y="0"/>
                  </a:lnTo>
                  <a:lnTo>
                    <a:pt x="214" y="0"/>
                  </a:lnTo>
                  <a:lnTo>
                    <a:pt x="213" y="1"/>
                  </a:lnTo>
                  <a:lnTo>
                    <a:pt x="211" y="2"/>
                  </a:lnTo>
                  <a:lnTo>
                    <a:pt x="210" y="3"/>
                  </a:lnTo>
                  <a:lnTo>
                    <a:pt x="2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0" name="chenying0907 942"/>
            <p:cNvSpPr>
              <a:spLocks/>
            </p:cNvSpPr>
            <p:nvPr/>
          </p:nvSpPr>
          <p:spPr bwMode="auto">
            <a:xfrm>
              <a:off x="5770563" y="1530350"/>
              <a:ext cx="52388" cy="134938"/>
            </a:xfrm>
            <a:custGeom>
              <a:avLst/>
              <a:gdLst/>
              <a:ahLst/>
              <a:cxnLst>
                <a:cxn ang="0">
                  <a:pos x="90" y="4"/>
                </a:cxn>
                <a:cxn ang="0">
                  <a:pos x="90" y="4"/>
                </a:cxn>
                <a:cxn ang="0">
                  <a:pos x="89" y="13"/>
                </a:cxn>
                <a:cxn ang="0">
                  <a:pos x="88" y="21"/>
                </a:cxn>
                <a:cxn ang="0">
                  <a:pos x="84" y="36"/>
                </a:cxn>
                <a:cxn ang="0">
                  <a:pos x="74" y="66"/>
                </a:cxn>
                <a:cxn ang="0">
                  <a:pos x="74" y="66"/>
                </a:cxn>
                <a:cxn ang="0">
                  <a:pos x="68" y="81"/>
                </a:cxn>
                <a:cxn ang="0">
                  <a:pos x="62" y="94"/>
                </a:cxn>
                <a:cxn ang="0">
                  <a:pos x="57" y="109"/>
                </a:cxn>
                <a:cxn ang="0">
                  <a:pos x="52" y="122"/>
                </a:cxn>
                <a:cxn ang="0">
                  <a:pos x="52" y="122"/>
                </a:cxn>
                <a:cxn ang="0">
                  <a:pos x="46" y="139"/>
                </a:cxn>
                <a:cxn ang="0">
                  <a:pos x="39" y="154"/>
                </a:cxn>
                <a:cxn ang="0">
                  <a:pos x="25" y="186"/>
                </a:cxn>
                <a:cxn ang="0">
                  <a:pos x="25" y="186"/>
                </a:cxn>
                <a:cxn ang="0">
                  <a:pos x="20" y="202"/>
                </a:cxn>
                <a:cxn ang="0">
                  <a:pos x="15" y="218"/>
                </a:cxn>
                <a:cxn ang="0">
                  <a:pos x="9" y="234"/>
                </a:cxn>
                <a:cxn ang="0">
                  <a:pos x="5" y="242"/>
                </a:cxn>
                <a:cxn ang="0">
                  <a:pos x="1" y="248"/>
                </a:cxn>
                <a:cxn ang="0">
                  <a:pos x="1" y="248"/>
                </a:cxn>
                <a:cxn ang="0">
                  <a:pos x="0" y="250"/>
                </a:cxn>
                <a:cxn ang="0">
                  <a:pos x="0" y="251"/>
                </a:cxn>
                <a:cxn ang="0">
                  <a:pos x="1" y="255"/>
                </a:cxn>
                <a:cxn ang="0">
                  <a:pos x="3" y="256"/>
                </a:cxn>
                <a:cxn ang="0">
                  <a:pos x="4" y="256"/>
                </a:cxn>
                <a:cxn ang="0">
                  <a:pos x="6" y="256"/>
                </a:cxn>
                <a:cxn ang="0">
                  <a:pos x="7" y="254"/>
                </a:cxn>
                <a:cxn ang="0">
                  <a:pos x="7" y="254"/>
                </a:cxn>
                <a:cxn ang="0">
                  <a:pos x="14" y="245"/>
                </a:cxn>
                <a:cxn ang="0">
                  <a:pos x="19" y="235"/>
                </a:cxn>
                <a:cxn ang="0">
                  <a:pos x="25" y="212"/>
                </a:cxn>
                <a:cxn ang="0">
                  <a:pos x="25" y="212"/>
                </a:cxn>
                <a:cxn ang="0">
                  <a:pos x="32" y="193"/>
                </a:cxn>
                <a:cxn ang="0">
                  <a:pos x="40" y="176"/>
                </a:cxn>
                <a:cxn ang="0">
                  <a:pos x="49" y="157"/>
                </a:cxn>
                <a:cxn ang="0">
                  <a:pos x="56" y="140"/>
                </a:cxn>
                <a:cxn ang="0">
                  <a:pos x="56" y="140"/>
                </a:cxn>
                <a:cxn ang="0">
                  <a:pos x="70" y="105"/>
                </a:cxn>
                <a:cxn ang="0">
                  <a:pos x="77" y="87"/>
                </a:cxn>
                <a:cxn ang="0">
                  <a:pos x="83" y="69"/>
                </a:cxn>
                <a:cxn ang="0">
                  <a:pos x="83" y="69"/>
                </a:cxn>
                <a:cxn ang="0">
                  <a:pos x="88" y="53"/>
                </a:cxn>
                <a:cxn ang="0">
                  <a:pos x="93" y="37"/>
                </a:cxn>
                <a:cxn ang="0">
                  <a:pos x="97" y="22"/>
                </a:cxn>
                <a:cxn ang="0">
                  <a:pos x="98" y="14"/>
                </a:cxn>
                <a:cxn ang="0">
                  <a:pos x="99" y="4"/>
                </a:cxn>
                <a:cxn ang="0">
                  <a:pos x="99" y="4"/>
                </a:cxn>
                <a:cxn ang="0">
                  <a:pos x="98" y="2"/>
                </a:cxn>
                <a:cxn ang="0">
                  <a:pos x="97" y="1"/>
                </a:cxn>
                <a:cxn ang="0">
                  <a:pos x="96" y="0"/>
                </a:cxn>
                <a:cxn ang="0">
                  <a:pos x="94" y="0"/>
                </a:cxn>
                <a:cxn ang="0">
                  <a:pos x="93" y="0"/>
                </a:cxn>
                <a:cxn ang="0">
                  <a:pos x="91" y="1"/>
                </a:cxn>
                <a:cxn ang="0">
                  <a:pos x="90" y="2"/>
                </a:cxn>
                <a:cxn ang="0">
                  <a:pos x="90" y="4"/>
                </a:cxn>
                <a:cxn ang="0">
                  <a:pos x="90" y="4"/>
                </a:cxn>
              </a:cxnLst>
              <a:rect l="0" t="0" r="r" b="b"/>
              <a:pathLst>
                <a:path w="99" h="256">
                  <a:moveTo>
                    <a:pt x="90" y="4"/>
                  </a:moveTo>
                  <a:lnTo>
                    <a:pt x="90" y="4"/>
                  </a:lnTo>
                  <a:lnTo>
                    <a:pt x="89" y="13"/>
                  </a:lnTo>
                  <a:lnTo>
                    <a:pt x="88" y="21"/>
                  </a:lnTo>
                  <a:lnTo>
                    <a:pt x="84" y="36"/>
                  </a:lnTo>
                  <a:lnTo>
                    <a:pt x="74" y="66"/>
                  </a:lnTo>
                  <a:lnTo>
                    <a:pt x="74" y="66"/>
                  </a:lnTo>
                  <a:lnTo>
                    <a:pt x="68" y="81"/>
                  </a:lnTo>
                  <a:lnTo>
                    <a:pt x="62" y="94"/>
                  </a:lnTo>
                  <a:lnTo>
                    <a:pt x="57" y="109"/>
                  </a:lnTo>
                  <a:lnTo>
                    <a:pt x="52" y="122"/>
                  </a:lnTo>
                  <a:lnTo>
                    <a:pt x="52" y="122"/>
                  </a:lnTo>
                  <a:lnTo>
                    <a:pt x="46" y="139"/>
                  </a:lnTo>
                  <a:lnTo>
                    <a:pt x="39" y="154"/>
                  </a:lnTo>
                  <a:lnTo>
                    <a:pt x="25" y="186"/>
                  </a:lnTo>
                  <a:lnTo>
                    <a:pt x="25" y="186"/>
                  </a:lnTo>
                  <a:lnTo>
                    <a:pt x="20" y="202"/>
                  </a:lnTo>
                  <a:lnTo>
                    <a:pt x="15" y="218"/>
                  </a:lnTo>
                  <a:lnTo>
                    <a:pt x="9" y="234"/>
                  </a:lnTo>
                  <a:lnTo>
                    <a:pt x="5" y="242"/>
                  </a:lnTo>
                  <a:lnTo>
                    <a:pt x="1" y="248"/>
                  </a:lnTo>
                  <a:lnTo>
                    <a:pt x="1" y="248"/>
                  </a:lnTo>
                  <a:lnTo>
                    <a:pt x="0" y="250"/>
                  </a:lnTo>
                  <a:lnTo>
                    <a:pt x="0" y="251"/>
                  </a:lnTo>
                  <a:lnTo>
                    <a:pt x="1" y="255"/>
                  </a:lnTo>
                  <a:lnTo>
                    <a:pt x="3" y="256"/>
                  </a:lnTo>
                  <a:lnTo>
                    <a:pt x="4" y="256"/>
                  </a:lnTo>
                  <a:lnTo>
                    <a:pt x="6" y="256"/>
                  </a:lnTo>
                  <a:lnTo>
                    <a:pt x="7" y="254"/>
                  </a:lnTo>
                  <a:lnTo>
                    <a:pt x="7" y="254"/>
                  </a:lnTo>
                  <a:lnTo>
                    <a:pt x="14" y="245"/>
                  </a:lnTo>
                  <a:lnTo>
                    <a:pt x="19" y="235"/>
                  </a:lnTo>
                  <a:lnTo>
                    <a:pt x="25" y="212"/>
                  </a:lnTo>
                  <a:lnTo>
                    <a:pt x="25" y="212"/>
                  </a:lnTo>
                  <a:lnTo>
                    <a:pt x="32" y="193"/>
                  </a:lnTo>
                  <a:lnTo>
                    <a:pt x="40" y="176"/>
                  </a:lnTo>
                  <a:lnTo>
                    <a:pt x="49" y="157"/>
                  </a:lnTo>
                  <a:lnTo>
                    <a:pt x="56" y="140"/>
                  </a:lnTo>
                  <a:lnTo>
                    <a:pt x="56" y="140"/>
                  </a:lnTo>
                  <a:lnTo>
                    <a:pt x="70" y="105"/>
                  </a:lnTo>
                  <a:lnTo>
                    <a:pt x="77" y="87"/>
                  </a:lnTo>
                  <a:lnTo>
                    <a:pt x="83" y="69"/>
                  </a:lnTo>
                  <a:lnTo>
                    <a:pt x="83" y="69"/>
                  </a:lnTo>
                  <a:lnTo>
                    <a:pt x="88" y="53"/>
                  </a:lnTo>
                  <a:lnTo>
                    <a:pt x="93" y="37"/>
                  </a:lnTo>
                  <a:lnTo>
                    <a:pt x="97" y="22"/>
                  </a:lnTo>
                  <a:lnTo>
                    <a:pt x="98" y="14"/>
                  </a:lnTo>
                  <a:lnTo>
                    <a:pt x="99" y="4"/>
                  </a:lnTo>
                  <a:lnTo>
                    <a:pt x="99" y="4"/>
                  </a:lnTo>
                  <a:lnTo>
                    <a:pt x="98" y="2"/>
                  </a:lnTo>
                  <a:lnTo>
                    <a:pt x="97" y="1"/>
                  </a:lnTo>
                  <a:lnTo>
                    <a:pt x="96" y="0"/>
                  </a:lnTo>
                  <a:lnTo>
                    <a:pt x="94" y="0"/>
                  </a:lnTo>
                  <a:lnTo>
                    <a:pt x="93" y="0"/>
                  </a:lnTo>
                  <a:lnTo>
                    <a:pt x="91" y="1"/>
                  </a:lnTo>
                  <a:lnTo>
                    <a:pt x="90" y="2"/>
                  </a:lnTo>
                  <a:lnTo>
                    <a:pt x="90" y="4"/>
                  </a:lnTo>
                  <a:lnTo>
                    <a:pt x="9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1" name="chenying0907 943"/>
            <p:cNvSpPr>
              <a:spLocks/>
            </p:cNvSpPr>
            <p:nvPr/>
          </p:nvSpPr>
          <p:spPr bwMode="auto">
            <a:xfrm>
              <a:off x="5800725" y="1568450"/>
              <a:ext cx="31750" cy="87313"/>
            </a:xfrm>
            <a:custGeom>
              <a:avLst/>
              <a:gdLst/>
              <a:ahLst/>
              <a:cxnLst>
                <a:cxn ang="0">
                  <a:pos x="53" y="4"/>
                </a:cxn>
                <a:cxn ang="0">
                  <a:pos x="53" y="4"/>
                </a:cxn>
                <a:cxn ang="0">
                  <a:pos x="50" y="24"/>
                </a:cxn>
                <a:cxn ang="0">
                  <a:pos x="44" y="44"/>
                </a:cxn>
                <a:cxn ang="0">
                  <a:pos x="38" y="64"/>
                </a:cxn>
                <a:cxn ang="0">
                  <a:pos x="31" y="83"/>
                </a:cxn>
                <a:cxn ang="0">
                  <a:pos x="15" y="120"/>
                </a:cxn>
                <a:cxn ang="0">
                  <a:pos x="8" y="140"/>
                </a:cxn>
                <a:cxn ang="0">
                  <a:pos x="1" y="160"/>
                </a:cxn>
                <a:cxn ang="0">
                  <a:pos x="1" y="160"/>
                </a:cxn>
                <a:cxn ang="0">
                  <a:pos x="0" y="161"/>
                </a:cxn>
                <a:cxn ang="0">
                  <a:pos x="1" y="163"/>
                </a:cxn>
                <a:cxn ang="0">
                  <a:pos x="2" y="164"/>
                </a:cxn>
                <a:cxn ang="0">
                  <a:pos x="4" y="165"/>
                </a:cxn>
                <a:cxn ang="0">
                  <a:pos x="5" y="165"/>
                </a:cxn>
                <a:cxn ang="0">
                  <a:pos x="7" y="165"/>
                </a:cxn>
                <a:cxn ang="0">
                  <a:pos x="8" y="164"/>
                </a:cxn>
                <a:cxn ang="0">
                  <a:pos x="9" y="162"/>
                </a:cxn>
                <a:cxn ang="0">
                  <a:pos x="9" y="162"/>
                </a:cxn>
                <a:cxn ang="0">
                  <a:pos x="19" y="139"/>
                </a:cxn>
                <a:cxn ang="0">
                  <a:pos x="28" y="117"/>
                </a:cxn>
                <a:cxn ang="0">
                  <a:pos x="47" y="73"/>
                </a:cxn>
                <a:cxn ang="0">
                  <a:pos x="47" y="73"/>
                </a:cxn>
                <a:cxn ang="0">
                  <a:pos x="53" y="56"/>
                </a:cxn>
                <a:cxn ang="0">
                  <a:pos x="57" y="39"/>
                </a:cxn>
                <a:cxn ang="0">
                  <a:pos x="60" y="21"/>
                </a:cxn>
                <a:cxn ang="0">
                  <a:pos x="62" y="4"/>
                </a:cxn>
                <a:cxn ang="0">
                  <a:pos x="62" y="4"/>
                </a:cxn>
                <a:cxn ang="0">
                  <a:pos x="62" y="2"/>
                </a:cxn>
                <a:cxn ang="0">
                  <a:pos x="61" y="1"/>
                </a:cxn>
                <a:cxn ang="0">
                  <a:pos x="60" y="0"/>
                </a:cxn>
                <a:cxn ang="0">
                  <a:pos x="58" y="0"/>
                </a:cxn>
                <a:cxn ang="0">
                  <a:pos x="55" y="1"/>
                </a:cxn>
                <a:cxn ang="0">
                  <a:pos x="54" y="2"/>
                </a:cxn>
                <a:cxn ang="0">
                  <a:pos x="53" y="4"/>
                </a:cxn>
                <a:cxn ang="0">
                  <a:pos x="53" y="4"/>
                </a:cxn>
              </a:cxnLst>
              <a:rect l="0" t="0" r="r" b="b"/>
              <a:pathLst>
                <a:path w="62" h="165">
                  <a:moveTo>
                    <a:pt x="53" y="4"/>
                  </a:moveTo>
                  <a:lnTo>
                    <a:pt x="53" y="4"/>
                  </a:lnTo>
                  <a:lnTo>
                    <a:pt x="50" y="24"/>
                  </a:lnTo>
                  <a:lnTo>
                    <a:pt x="44" y="44"/>
                  </a:lnTo>
                  <a:lnTo>
                    <a:pt x="38" y="64"/>
                  </a:lnTo>
                  <a:lnTo>
                    <a:pt x="31" y="83"/>
                  </a:lnTo>
                  <a:lnTo>
                    <a:pt x="15" y="120"/>
                  </a:lnTo>
                  <a:lnTo>
                    <a:pt x="8" y="140"/>
                  </a:lnTo>
                  <a:lnTo>
                    <a:pt x="1" y="160"/>
                  </a:lnTo>
                  <a:lnTo>
                    <a:pt x="1" y="160"/>
                  </a:lnTo>
                  <a:lnTo>
                    <a:pt x="0" y="161"/>
                  </a:lnTo>
                  <a:lnTo>
                    <a:pt x="1" y="163"/>
                  </a:lnTo>
                  <a:lnTo>
                    <a:pt x="2" y="164"/>
                  </a:lnTo>
                  <a:lnTo>
                    <a:pt x="4" y="165"/>
                  </a:lnTo>
                  <a:lnTo>
                    <a:pt x="5" y="165"/>
                  </a:lnTo>
                  <a:lnTo>
                    <a:pt x="7" y="165"/>
                  </a:lnTo>
                  <a:lnTo>
                    <a:pt x="8" y="164"/>
                  </a:lnTo>
                  <a:lnTo>
                    <a:pt x="9" y="162"/>
                  </a:lnTo>
                  <a:lnTo>
                    <a:pt x="9" y="162"/>
                  </a:lnTo>
                  <a:lnTo>
                    <a:pt x="19" y="139"/>
                  </a:lnTo>
                  <a:lnTo>
                    <a:pt x="28" y="117"/>
                  </a:lnTo>
                  <a:lnTo>
                    <a:pt x="47" y="73"/>
                  </a:lnTo>
                  <a:lnTo>
                    <a:pt x="47" y="73"/>
                  </a:lnTo>
                  <a:lnTo>
                    <a:pt x="53" y="56"/>
                  </a:lnTo>
                  <a:lnTo>
                    <a:pt x="57" y="39"/>
                  </a:lnTo>
                  <a:lnTo>
                    <a:pt x="60" y="21"/>
                  </a:lnTo>
                  <a:lnTo>
                    <a:pt x="62" y="4"/>
                  </a:lnTo>
                  <a:lnTo>
                    <a:pt x="62" y="4"/>
                  </a:lnTo>
                  <a:lnTo>
                    <a:pt x="62" y="2"/>
                  </a:lnTo>
                  <a:lnTo>
                    <a:pt x="61" y="1"/>
                  </a:lnTo>
                  <a:lnTo>
                    <a:pt x="60" y="0"/>
                  </a:lnTo>
                  <a:lnTo>
                    <a:pt x="58" y="0"/>
                  </a:lnTo>
                  <a:lnTo>
                    <a:pt x="55" y="1"/>
                  </a:lnTo>
                  <a:lnTo>
                    <a:pt x="54" y="2"/>
                  </a:lnTo>
                  <a:lnTo>
                    <a:pt x="53" y="4"/>
                  </a:lnTo>
                  <a:lnTo>
                    <a:pt x="5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2" name="chenying0907 944"/>
            <p:cNvSpPr>
              <a:spLocks/>
            </p:cNvSpPr>
            <p:nvPr/>
          </p:nvSpPr>
          <p:spPr bwMode="auto">
            <a:xfrm>
              <a:off x="5843588" y="1590675"/>
              <a:ext cx="17463" cy="60325"/>
            </a:xfrm>
            <a:custGeom>
              <a:avLst/>
              <a:gdLst/>
              <a:ahLst/>
              <a:cxnLst>
                <a:cxn ang="0">
                  <a:pos x="22" y="5"/>
                </a:cxn>
                <a:cxn ang="0">
                  <a:pos x="22" y="5"/>
                </a:cxn>
                <a:cxn ang="0">
                  <a:pos x="22" y="17"/>
                </a:cxn>
                <a:cxn ang="0">
                  <a:pos x="20" y="31"/>
                </a:cxn>
                <a:cxn ang="0">
                  <a:pos x="17" y="43"/>
                </a:cxn>
                <a:cxn ang="0">
                  <a:pos x="13" y="57"/>
                </a:cxn>
                <a:cxn ang="0">
                  <a:pos x="6" y="83"/>
                </a:cxn>
                <a:cxn ang="0">
                  <a:pos x="2" y="95"/>
                </a:cxn>
                <a:cxn ang="0">
                  <a:pos x="0" y="107"/>
                </a:cxn>
                <a:cxn ang="0">
                  <a:pos x="0" y="107"/>
                </a:cxn>
                <a:cxn ang="0">
                  <a:pos x="0" y="109"/>
                </a:cxn>
                <a:cxn ang="0">
                  <a:pos x="0" y="111"/>
                </a:cxn>
                <a:cxn ang="0">
                  <a:pos x="3" y="113"/>
                </a:cxn>
                <a:cxn ang="0">
                  <a:pos x="5" y="113"/>
                </a:cxn>
                <a:cxn ang="0">
                  <a:pos x="7" y="113"/>
                </a:cxn>
                <a:cxn ang="0">
                  <a:pos x="8" y="112"/>
                </a:cxn>
                <a:cxn ang="0">
                  <a:pos x="9" y="110"/>
                </a:cxn>
                <a:cxn ang="0">
                  <a:pos x="9" y="110"/>
                </a:cxn>
                <a:cxn ang="0">
                  <a:pos x="11" y="97"/>
                </a:cxn>
                <a:cxn ang="0">
                  <a:pos x="15" y="84"/>
                </a:cxn>
                <a:cxn ang="0">
                  <a:pos x="22" y="58"/>
                </a:cxn>
                <a:cxn ang="0">
                  <a:pos x="26" y="44"/>
                </a:cxn>
                <a:cxn ang="0">
                  <a:pos x="30" y="31"/>
                </a:cxn>
                <a:cxn ang="0">
                  <a:pos x="32" y="18"/>
                </a:cxn>
                <a:cxn ang="0">
                  <a:pos x="33" y="5"/>
                </a:cxn>
                <a:cxn ang="0">
                  <a:pos x="33" y="5"/>
                </a:cxn>
                <a:cxn ang="0">
                  <a:pos x="32" y="3"/>
                </a:cxn>
                <a:cxn ang="0">
                  <a:pos x="31" y="1"/>
                </a:cxn>
                <a:cxn ang="0">
                  <a:pos x="30" y="0"/>
                </a:cxn>
                <a:cxn ang="0">
                  <a:pos x="27" y="0"/>
                </a:cxn>
                <a:cxn ang="0">
                  <a:pos x="25" y="0"/>
                </a:cxn>
                <a:cxn ang="0">
                  <a:pos x="24" y="1"/>
                </a:cxn>
                <a:cxn ang="0">
                  <a:pos x="23" y="3"/>
                </a:cxn>
                <a:cxn ang="0">
                  <a:pos x="22" y="5"/>
                </a:cxn>
                <a:cxn ang="0">
                  <a:pos x="22" y="5"/>
                </a:cxn>
              </a:cxnLst>
              <a:rect l="0" t="0" r="r" b="b"/>
              <a:pathLst>
                <a:path w="33" h="113">
                  <a:moveTo>
                    <a:pt x="22" y="5"/>
                  </a:moveTo>
                  <a:lnTo>
                    <a:pt x="22" y="5"/>
                  </a:lnTo>
                  <a:lnTo>
                    <a:pt x="22" y="17"/>
                  </a:lnTo>
                  <a:lnTo>
                    <a:pt x="20" y="31"/>
                  </a:lnTo>
                  <a:lnTo>
                    <a:pt x="17" y="43"/>
                  </a:lnTo>
                  <a:lnTo>
                    <a:pt x="13" y="57"/>
                  </a:lnTo>
                  <a:lnTo>
                    <a:pt x="6" y="83"/>
                  </a:lnTo>
                  <a:lnTo>
                    <a:pt x="2" y="95"/>
                  </a:lnTo>
                  <a:lnTo>
                    <a:pt x="0" y="107"/>
                  </a:lnTo>
                  <a:lnTo>
                    <a:pt x="0" y="107"/>
                  </a:lnTo>
                  <a:lnTo>
                    <a:pt x="0" y="109"/>
                  </a:lnTo>
                  <a:lnTo>
                    <a:pt x="0" y="111"/>
                  </a:lnTo>
                  <a:lnTo>
                    <a:pt x="3" y="113"/>
                  </a:lnTo>
                  <a:lnTo>
                    <a:pt x="5" y="113"/>
                  </a:lnTo>
                  <a:lnTo>
                    <a:pt x="7" y="113"/>
                  </a:lnTo>
                  <a:lnTo>
                    <a:pt x="8" y="112"/>
                  </a:lnTo>
                  <a:lnTo>
                    <a:pt x="9" y="110"/>
                  </a:lnTo>
                  <a:lnTo>
                    <a:pt x="9" y="110"/>
                  </a:lnTo>
                  <a:lnTo>
                    <a:pt x="11" y="97"/>
                  </a:lnTo>
                  <a:lnTo>
                    <a:pt x="15" y="84"/>
                  </a:lnTo>
                  <a:lnTo>
                    <a:pt x="22" y="58"/>
                  </a:lnTo>
                  <a:lnTo>
                    <a:pt x="26" y="44"/>
                  </a:lnTo>
                  <a:lnTo>
                    <a:pt x="30" y="31"/>
                  </a:lnTo>
                  <a:lnTo>
                    <a:pt x="32" y="18"/>
                  </a:lnTo>
                  <a:lnTo>
                    <a:pt x="33" y="5"/>
                  </a:lnTo>
                  <a:lnTo>
                    <a:pt x="33" y="5"/>
                  </a:lnTo>
                  <a:lnTo>
                    <a:pt x="32" y="3"/>
                  </a:lnTo>
                  <a:lnTo>
                    <a:pt x="31" y="1"/>
                  </a:lnTo>
                  <a:lnTo>
                    <a:pt x="30" y="0"/>
                  </a:lnTo>
                  <a:lnTo>
                    <a:pt x="27" y="0"/>
                  </a:lnTo>
                  <a:lnTo>
                    <a:pt x="25" y="0"/>
                  </a:lnTo>
                  <a:lnTo>
                    <a:pt x="24"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3" name="chenying0907 945"/>
            <p:cNvSpPr>
              <a:spLocks/>
            </p:cNvSpPr>
            <p:nvPr/>
          </p:nvSpPr>
          <p:spPr bwMode="auto">
            <a:xfrm>
              <a:off x="5211763" y="1144588"/>
              <a:ext cx="717550" cy="719138"/>
            </a:xfrm>
            <a:custGeom>
              <a:avLst/>
              <a:gdLst/>
              <a:ahLst/>
              <a:cxnLst>
                <a:cxn ang="0">
                  <a:pos x="950" y="1355"/>
                </a:cxn>
                <a:cxn ang="0">
                  <a:pos x="934" y="1352"/>
                </a:cxn>
                <a:cxn ang="0">
                  <a:pos x="873" y="1305"/>
                </a:cxn>
                <a:cxn ang="0">
                  <a:pos x="776" y="1201"/>
                </a:cxn>
                <a:cxn ang="0">
                  <a:pos x="669" y="1102"/>
                </a:cxn>
                <a:cxn ang="0">
                  <a:pos x="565" y="1025"/>
                </a:cxn>
                <a:cxn ang="0">
                  <a:pos x="555" y="999"/>
                </a:cxn>
                <a:cxn ang="0">
                  <a:pos x="575" y="981"/>
                </a:cxn>
                <a:cxn ang="0">
                  <a:pos x="613" y="1003"/>
                </a:cxn>
                <a:cxn ang="0">
                  <a:pos x="779" y="1141"/>
                </a:cxn>
                <a:cxn ang="0">
                  <a:pos x="840" y="1205"/>
                </a:cxn>
                <a:cxn ang="0">
                  <a:pos x="941" y="1301"/>
                </a:cxn>
                <a:cxn ang="0">
                  <a:pos x="960" y="1132"/>
                </a:cxn>
                <a:cxn ang="0">
                  <a:pos x="958" y="987"/>
                </a:cxn>
                <a:cxn ang="0">
                  <a:pos x="962" y="974"/>
                </a:cxn>
                <a:cxn ang="0">
                  <a:pos x="978" y="968"/>
                </a:cxn>
                <a:cxn ang="0">
                  <a:pos x="994" y="970"/>
                </a:cxn>
                <a:cxn ang="0">
                  <a:pos x="1035" y="969"/>
                </a:cxn>
                <a:cxn ang="0">
                  <a:pos x="1170" y="948"/>
                </a:cxn>
                <a:cxn ang="0">
                  <a:pos x="1274" y="917"/>
                </a:cxn>
                <a:cxn ang="0">
                  <a:pos x="1037" y="647"/>
                </a:cxn>
                <a:cxn ang="0">
                  <a:pos x="847" y="456"/>
                </a:cxn>
                <a:cxn ang="0">
                  <a:pos x="585" y="192"/>
                </a:cxn>
                <a:cxn ang="0">
                  <a:pos x="420" y="44"/>
                </a:cxn>
                <a:cxn ang="0">
                  <a:pos x="335" y="123"/>
                </a:cxn>
                <a:cxn ang="0">
                  <a:pos x="215" y="227"/>
                </a:cxn>
                <a:cxn ang="0">
                  <a:pos x="145" y="307"/>
                </a:cxn>
                <a:cxn ang="0">
                  <a:pos x="70" y="393"/>
                </a:cxn>
                <a:cxn ang="0">
                  <a:pos x="135" y="483"/>
                </a:cxn>
                <a:cxn ang="0">
                  <a:pos x="206" y="558"/>
                </a:cxn>
                <a:cxn ang="0">
                  <a:pos x="202" y="580"/>
                </a:cxn>
                <a:cxn ang="0">
                  <a:pos x="179" y="590"/>
                </a:cxn>
                <a:cxn ang="0">
                  <a:pos x="133" y="546"/>
                </a:cxn>
                <a:cxn ang="0">
                  <a:pos x="19" y="428"/>
                </a:cxn>
                <a:cxn ang="0">
                  <a:pos x="1" y="410"/>
                </a:cxn>
                <a:cxn ang="0">
                  <a:pos x="10" y="383"/>
                </a:cxn>
                <a:cxn ang="0">
                  <a:pos x="67" y="333"/>
                </a:cxn>
                <a:cxn ang="0">
                  <a:pos x="149" y="232"/>
                </a:cxn>
                <a:cxn ang="0">
                  <a:pos x="254" y="136"/>
                </a:cxn>
                <a:cxn ang="0">
                  <a:pos x="384" y="17"/>
                </a:cxn>
                <a:cxn ang="0">
                  <a:pos x="398" y="9"/>
                </a:cxn>
                <a:cxn ang="0">
                  <a:pos x="412" y="7"/>
                </a:cxn>
                <a:cxn ang="0">
                  <a:pos x="429" y="0"/>
                </a:cxn>
                <a:cxn ang="0">
                  <a:pos x="444" y="6"/>
                </a:cxn>
                <a:cxn ang="0">
                  <a:pos x="663" y="202"/>
                </a:cxn>
                <a:cxn ang="0">
                  <a:pos x="918" y="461"/>
                </a:cxn>
                <a:cxn ang="0">
                  <a:pos x="1142" y="697"/>
                </a:cxn>
                <a:cxn ang="0">
                  <a:pos x="1352" y="940"/>
                </a:cxn>
                <a:cxn ang="0">
                  <a:pos x="1350" y="963"/>
                </a:cxn>
                <a:cxn ang="0">
                  <a:pos x="1327" y="978"/>
                </a:cxn>
                <a:cxn ang="0">
                  <a:pos x="1313" y="984"/>
                </a:cxn>
                <a:cxn ang="0">
                  <a:pos x="1272" y="982"/>
                </a:cxn>
                <a:cxn ang="0">
                  <a:pos x="1168" y="994"/>
                </a:cxn>
                <a:cxn ang="0">
                  <a:pos x="1048" y="1012"/>
                </a:cxn>
                <a:cxn ang="0">
                  <a:pos x="1008" y="1063"/>
                </a:cxn>
                <a:cxn ang="0">
                  <a:pos x="994" y="1238"/>
                </a:cxn>
                <a:cxn ang="0">
                  <a:pos x="978" y="1351"/>
                </a:cxn>
              </a:cxnLst>
              <a:rect l="0" t="0" r="r" b="b"/>
              <a:pathLst>
                <a:path w="1354" h="1359">
                  <a:moveTo>
                    <a:pt x="963" y="1359"/>
                  </a:moveTo>
                  <a:lnTo>
                    <a:pt x="963" y="1359"/>
                  </a:lnTo>
                  <a:lnTo>
                    <a:pt x="958" y="1358"/>
                  </a:lnTo>
                  <a:lnTo>
                    <a:pt x="953" y="1356"/>
                  </a:lnTo>
                  <a:lnTo>
                    <a:pt x="950" y="1355"/>
                  </a:lnTo>
                  <a:lnTo>
                    <a:pt x="950" y="1355"/>
                  </a:lnTo>
                  <a:lnTo>
                    <a:pt x="946" y="1356"/>
                  </a:lnTo>
                  <a:lnTo>
                    <a:pt x="946" y="1356"/>
                  </a:lnTo>
                  <a:lnTo>
                    <a:pt x="941" y="1355"/>
                  </a:lnTo>
                  <a:lnTo>
                    <a:pt x="934" y="1352"/>
                  </a:lnTo>
                  <a:lnTo>
                    <a:pt x="934" y="1352"/>
                  </a:lnTo>
                  <a:lnTo>
                    <a:pt x="918" y="1342"/>
                  </a:lnTo>
                  <a:lnTo>
                    <a:pt x="902" y="1330"/>
                  </a:lnTo>
                  <a:lnTo>
                    <a:pt x="888" y="1318"/>
                  </a:lnTo>
                  <a:lnTo>
                    <a:pt x="873" y="1305"/>
                  </a:lnTo>
                  <a:lnTo>
                    <a:pt x="847" y="1278"/>
                  </a:lnTo>
                  <a:lnTo>
                    <a:pt x="820" y="1249"/>
                  </a:lnTo>
                  <a:lnTo>
                    <a:pt x="820" y="1249"/>
                  </a:lnTo>
                  <a:lnTo>
                    <a:pt x="798" y="1225"/>
                  </a:lnTo>
                  <a:lnTo>
                    <a:pt x="776" y="1201"/>
                  </a:lnTo>
                  <a:lnTo>
                    <a:pt x="776" y="1201"/>
                  </a:lnTo>
                  <a:lnTo>
                    <a:pt x="748" y="1174"/>
                  </a:lnTo>
                  <a:lnTo>
                    <a:pt x="722" y="1149"/>
                  </a:lnTo>
                  <a:lnTo>
                    <a:pt x="695" y="1125"/>
                  </a:lnTo>
                  <a:lnTo>
                    <a:pt x="669" y="1102"/>
                  </a:lnTo>
                  <a:lnTo>
                    <a:pt x="642" y="1081"/>
                  </a:lnTo>
                  <a:lnTo>
                    <a:pt x="616" y="1061"/>
                  </a:lnTo>
                  <a:lnTo>
                    <a:pt x="590" y="1042"/>
                  </a:lnTo>
                  <a:lnTo>
                    <a:pt x="565" y="1025"/>
                  </a:lnTo>
                  <a:lnTo>
                    <a:pt x="565" y="1025"/>
                  </a:lnTo>
                  <a:lnTo>
                    <a:pt x="558" y="1019"/>
                  </a:lnTo>
                  <a:lnTo>
                    <a:pt x="555" y="1013"/>
                  </a:lnTo>
                  <a:lnTo>
                    <a:pt x="553" y="1006"/>
                  </a:lnTo>
                  <a:lnTo>
                    <a:pt x="555" y="999"/>
                  </a:lnTo>
                  <a:lnTo>
                    <a:pt x="555" y="999"/>
                  </a:lnTo>
                  <a:lnTo>
                    <a:pt x="558" y="992"/>
                  </a:lnTo>
                  <a:lnTo>
                    <a:pt x="562" y="985"/>
                  </a:lnTo>
                  <a:lnTo>
                    <a:pt x="569" y="982"/>
                  </a:lnTo>
                  <a:lnTo>
                    <a:pt x="572" y="981"/>
                  </a:lnTo>
                  <a:lnTo>
                    <a:pt x="575" y="981"/>
                  </a:lnTo>
                  <a:lnTo>
                    <a:pt x="575" y="981"/>
                  </a:lnTo>
                  <a:lnTo>
                    <a:pt x="580" y="982"/>
                  </a:lnTo>
                  <a:lnTo>
                    <a:pt x="586" y="984"/>
                  </a:lnTo>
                  <a:lnTo>
                    <a:pt x="586" y="984"/>
                  </a:lnTo>
                  <a:lnTo>
                    <a:pt x="613" y="1003"/>
                  </a:lnTo>
                  <a:lnTo>
                    <a:pt x="639" y="1022"/>
                  </a:lnTo>
                  <a:lnTo>
                    <a:pt x="665" y="1041"/>
                  </a:lnTo>
                  <a:lnTo>
                    <a:pt x="688" y="1062"/>
                  </a:lnTo>
                  <a:lnTo>
                    <a:pt x="736" y="1102"/>
                  </a:lnTo>
                  <a:lnTo>
                    <a:pt x="779" y="1141"/>
                  </a:lnTo>
                  <a:lnTo>
                    <a:pt x="779" y="1141"/>
                  </a:lnTo>
                  <a:lnTo>
                    <a:pt x="795" y="1157"/>
                  </a:lnTo>
                  <a:lnTo>
                    <a:pt x="810" y="1172"/>
                  </a:lnTo>
                  <a:lnTo>
                    <a:pt x="840" y="1205"/>
                  </a:lnTo>
                  <a:lnTo>
                    <a:pt x="840" y="1205"/>
                  </a:lnTo>
                  <a:lnTo>
                    <a:pt x="860" y="1227"/>
                  </a:lnTo>
                  <a:lnTo>
                    <a:pt x="880" y="1249"/>
                  </a:lnTo>
                  <a:lnTo>
                    <a:pt x="901" y="1269"/>
                  </a:lnTo>
                  <a:lnTo>
                    <a:pt x="923" y="1288"/>
                  </a:lnTo>
                  <a:lnTo>
                    <a:pt x="941" y="1301"/>
                  </a:lnTo>
                  <a:lnTo>
                    <a:pt x="943" y="1281"/>
                  </a:lnTo>
                  <a:lnTo>
                    <a:pt x="943" y="1281"/>
                  </a:lnTo>
                  <a:lnTo>
                    <a:pt x="953" y="1205"/>
                  </a:lnTo>
                  <a:lnTo>
                    <a:pt x="957" y="1168"/>
                  </a:lnTo>
                  <a:lnTo>
                    <a:pt x="960" y="1132"/>
                  </a:lnTo>
                  <a:lnTo>
                    <a:pt x="962" y="1096"/>
                  </a:lnTo>
                  <a:lnTo>
                    <a:pt x="962" y="1061"/>
                  </a:lnTo>
                  <a:lnTo>
                    <a:pt x="961" y="1025"/>
                  </a:lnTo>
                  <a:lnTo>
                    <a:pt x="958" y="987"/>
                  </a:lnTo>
                  <a:lnTo>
                    <a:pt x="958" y="987"/>
                  </a:lnTo>
                  <a:lnTo>
                    <a:pt x="958" y="983"/>
                  </a:lnTo>
                  <a:lnTo>
                    <a:pt x="959" y="980"/>
                  </a:lnTo>
                  <a:lnTo>
                    <a:pt x="960" y="976"/>
                  </a:lnTo>
                  <a:lnTo>
                    <a:pt x="962" y="974"/>
                  </a:lnTo>
                  <a:lnTo>
                    <a:pt x="962" y="974"/>
                  </a:lnTo>
                  <a:lnTo>
                    <a:pt x="965" y="971"/>
                  </a:lnTo>
                  <a:lnTo>
                    <a:pt x="968" y="970"/>
                  </a:lnTo>
                  <a:lnTo>
                    <a:pt x="973" y="968"/>
                  </a:lnTo>
                  <a:lnTo>
                    <a:pt x="978" y="968"/>
                  </a:lnTo>
                  <a:lnTo>
                    <a:pt x="978" y="968"/>
                  </a:lnTo>
                  <a:lnTo>
                    <a:pt x="983" y="968"/>
                  </a:lnTo>
                  <a:lnTo>
                    <a:pt x="987" y="970"/>
                  </a:lnTo>
                  <a:lnTo>
                    <a:pt x="989" y="970"/>
                  </a:lnTo>
                  <a:lnTo>
                    <a:pt x="992" y="970"/>
                  </a:lnTo>
                  <a:lnTo>
                    <a:pt x="994" y="970"/>
                  </a:lnTo>
                  <a:lnTo>
                    <a:pt x="994" y="970"/>
                  </a:lnTo>
                  <a:lnTo>
                    <a:pt x="999" y="970"/>
                  </a:lnTo>
                  <a:lnTo>
                    <a:pt x="999" y="970"/>
                  </a:lnTo>
                  <a:lnTo>
                    <a:pt x="1017" y="970"/>
                  </a:lnTo>
                  <a:lnTo>
                    <a:pt x="1035" y="969"/>
                  </a:lnTo>
                  <a:lnTo>
                    <a:pt x="1070" y="965"/>
                  </a:lnTo>
                  <a:lnTo>
                    <a:pt x="1104" y="960"/>
                  </a:lnTo>
                  <a:lnTo>
                    <a:pt x="1138" y="953"/>
                  </a:lnTo>
                  <a:lnTo>
                    <a:pt x="1138" y="953"/>
                  </a:lnTo>
                  <a:lnTo>
                    <a:pt x="1170" y="948"/>
                  </a:lnTo>
                  <a:lnTo>
                    <a:pt x="1202" y="943"/>
                  </a:lnTo>
                  <a:lnTo>
                    <a:pt x="1234" y="939"/>
                  </a:lnTo>
                  <a:lnTo>
                    <a:pt x="1265" y="937"/>
                  </a:lnTo>
                  <a:lnTo>
                    <a:pt x="1292" y="937"/>
                  </a:lnTo>
                  <a:lnTo>
                    <a:pt x="1274" y="917"/>
                  </a:lnTo>
                  <a:lnTo>
                    <a:pt x="1274" y="917"/>
                  </a:lnTo>
                  <a:lnTo>
                    <a:pt x="1180" y="808"/>
                  </a:lnTo>
                  <a:lnTo>
                    <a:pt x="1133" y="753"/>
                  </a:lnTo>
                  <a:lnTo>
                    <a:pt x="1085" y="700"/>
                  </a:lnTo>
                  <a:lnTo>
                    <a:pt x="1037" y="647"/>
                  </a:lnTo>
                  <a:lnTo>
                    <a:pt x="987" y="595"/>
                  </a:lnTo>
                  <a:lnTo>
                    <a:pt x="936" y="543"/>
                  </a:lnTo>
                  <a:lnTo>
                    <a:pt x="886" y="493"/>
                  </a:lnTo>
                  <a:lnTo>
                    <a:pt x="886" y="493"/>
                  </a:lnTo>
                  <a:lnTo>
                    <a:pt x="847" y="456"/>
                  </a:lnTo>
                  <a:lnTo>
                    <a:pt x="808" y="417"/>
                  </a:lnTo>
                  <a:lnTo>
                    <a:pt x="734" y="341"/>
                  </a:lnTo>
                  <a:lnTo>
                    <a:pt x="734" y="341"/>
                  </a:lnTo>
                  <a:lnTo>
                    <a:pt x="660" y="266"/>
                  </a:lnTo>
                  <a:lnTo>
                    <a:pt x="585" y="192"/>
                  </a:lnTo>
                  <a:lnTo>
                    <a:pt x="547" y="156"/>
                  </a:lnTo>
                  <a:lnTo>
                    <a:pt x="508" y="120"/>
                  </a:lnTo>
                  <a:lnTo>
                    <a:pt x="468" y="86"/>
                  </a:lnTo>
                  <a:lnTo>
                    <a:pt x="428" y="52"/>
                  </a:lnTo>
                  <a:lnTo>
                    <a:pt x="420" y="44"/>
                  </a:lnTo>
                  <a:lnTo>
                    <a:pt x="412" y="53"/>
                  </a:lnTo>
                  <a:lnTo>
                    <a:pt x="412" y="53"/>
                  </a:lnTo>
                  <a:lnTo>
                    <a:pt x="387" y="76"/>
                  </a:lnTo>
                  <a:lnTo>
                    <a:pt x="362" y="100"/>
                  </a:lnTo>
                  <a:lnTo>
                    <a:pt x="335" y="123"/>
                  </a:lnTo>
                  <a:lnTo>
                    <a:pt x="308" y="145"/>
                  </a:lnTo>
                  <a:lnTo>
                    <a:pt x="308" y="145"/>
                  </a:lnTo>
                  <a:lnTo>
                    <a:pt x="277" y="171"/>
                  </a:lnTo>
                  <a:lnTo>
                    <a:pt x="245" y="198"/>
                  </a:lnTo>
                  <a:lnTo>
                    <a:pt x="215" y="227"/>
                  </a:lnTo>
                  <a:lnTo>
                    <a:pt x="201" y="242"/>
                  </a:lnTo>
                  <a:lnTo>
                    <a:pt x="188" y="256"/>
                  </a:lnTo>
                  <a:lnTo>
                    <a:pt x="188" y="256"/>
                  </a:lnTo>
                  <a:lnTo>
                    <a:pt x="166" y="282"/>
                  </a:lnTo>
                  <a:lnTo>
                    <a:pt x="145" y="307"/>
                  </a:lnTo>
                  <a:lnTo>
                    <a:pt x="145" y="307"/>
                  </a:lnTo>
                  <a:lnTo>
                    <a:pt x="127" y="329"/>
                  </a:lnTo>
                  <a:lnTo>
                    <a:pt x="108" y="352"/>
                  </a:lnTo>
                  <a:lnTo>
                    <a:pt x="89" y="373"/>
                  </a:lnTo>
                  <a:lnTo>
                    <a:pt x="70" y="393"/>
                  </a:lnTo>
                  <a:lnTo>
                    <a:pt x="60" y="401"/>
                  </a:lnTo>
                  <a:lnTo>
                    <a:pt x="69" y="410"/>
                  </a:lnTo>
                  <a:lnTo>
                    <a:pt x="69" y="410"/>
                  </a:lnTo>
                  <a:lnTo>
                    <a:pt x="102" y="447"/>
                  </a:lnTo>
                  <a:lnTo>
                    <a:pt x="135" y="483"/>
                  </a:lnTo>
                  <a:lnTo>
                    <a:pt x="168" y="517"/>
                  </a:lnTo>
                  <a:lnTo>
                    <a:pt x="201" y="552"/>
                  </a:lnTo>
                  <a:lnTo>
                    <a:pt x="201" y="552"/>
                  </a:lnTo>
                  <a:lnTo>
                    <a:pt x="204" y="555"/>
                  </a:lnTo>
                  <a:lnTo>
                    <a:pt x="206" y="558"/>
                  </a:lnTo>
                  <a:lnTo>
                    <a:pt x="207" y="564"/>
                  </a:lnTo>
                  <a:lnTo>
                    <a:pt x="207" y="569"/>
                  </a:lnTo>
                  <a:lnTo>
                    <a:pt x="206" y="574"/>
                  </a:lnTo>
                  <a:lnTo>
                    <a:pt x="206" y="574"/>
                  </a:lnTo>
                  <a:lnTo>
                    <a:pt x="202" y="580"/>
                  </a:lnTo>
                  <a:lnTo>
                    <a:pt x="197" y="586"/>
                  </a:lnTo>
                  <a:lnTo>
                    <a:pt x="191" y="589"/>
                  </a:lnTo>
                  <a:lnTo>
                    <a:pt x="183" y="591"/>
                  </a:lnTo>
                  <a:lnTo>
                    <a:pt x="183" y="591"/>
                  </a:lnTo>
                  <a:lnTo>
                    <a:pt x="179" y="590"/>
                  </a:lnTo>
                  <a:lnTo>
                    <a:pt x="176" y="589"/>
                  </a:lnTo>
                  <a:lnTo>
                    <a:pt x="172" y="587"/>
                  </a:lnTo>
                  <a:lnTo>
                    <a:pt x="169" y="584"/>
                  </a:lnTo>
                  <a:lnTo>
                    <a:pt x="169" y="584"/>
                  </a:lnTo>
                  <a:lnTo>
                    <a:pt x="133" y="546"/>
                  </a:lnTo>
                  <a:lnTo>
                    <a:pt x="97" y="509"/>
                  </a:lnTo>
                  <a:lnTo>
                    <a:pt x="62" y="471"/>
                  </a:lnTo>
                  <a:lnTo>
                    <a:pt x="27" y="432"/>
                  </a:lnTo>
                  <a:lnTo>
                    <a:pt x="24" y="429"/>
                  </a:lnTo>
                  <a:lnTo>
                    <a:pt x="19" y="428"/>
                  </a:lnTo>
                  <a:lnTo>
                    <a:pt x="19" y="428"/>
                  </a:lnTo>
                  <a:lnTo>
                    <a:pt x="13" y="427"/>
                  </a:lnTo>
                  <a:lnTo>
                    <a:pt x="8" y="422"/>
                  </a:lnTo>
                  <a:lnTo>
                    <a:pt x="4" y="416"/>
                  </a:lnTo>
                  <a:lnTo>
                    <a:pt x="1" y="410"/>
                  </a:lnTo>
                  <a:lnTo>
                    <a:pt x="1" y="410"/>
                  </a:lnTo>
                  <a:lnTo>
                    <a:pt x="0" y="402"/>
                  </a:lnTo>
                  <a:lnTo>
                    <a:pt x="2" y="395"/>
                  </a:lnTo>
                  <a:lnTo>
                    <a:pt x="5" y="388"/>
                  </a:lnTo>
                  <a:lnTo>
                    <a:pt x="10" y="383"/>
                  </a:lnTo>
                  <a:lnTo>
                    <a:pt x="10" y="383"/>
                  </a:lnTo>
                  <a:lnTo>
                    <a:pt x="25" y="372"/>
                  </a:lnTo>
                  <a:lnTo>
                    <a:pt x="40" y="359"/>
                  </a:lnTo>
                  <a:lnTo>
                    <a:pt x="53" y="346"/>
                  </a:lnTo>
                  <a:lnTo>
                    <a:pt x="67" y="333"/>
                  </a:lnTo>
                  <a:lnTo>
                    <a:pt x="91" y="305"/>
                  </a:lnTo>
                  <a:lnTo>
                    <a:pt x="114" y="276"/>
                  </a:lnTo>
                  <a:lnTo>
                    <a:pt x="114" y="276"/>
                  </a:lnTo>
                  <a:lnTo>
                    <a:pt x="132" y="254"/>
                  </a:lnTo>
                  <a:lnTo>
                    <a:pt x="149" y="232"/>
                  </a:lnTo>
                  <a:lnTo>
                    <a:pt x="168" y="212"/>
                  </a:lnTo>
                  <a:lnTo>
                    <a:pt x="188" y="193"/>
                  </a:lnTo>
                  <a:lnTo>
                    <a:pt x="188" y="193"/>
                  </a:lnTo>
                  <a:lnTo>
                    <a:pt x="221" y="164"/>
                  </a:lnTo>
                  <a:lnTo>
                    <a:pt x="254" y="136"/>
                  </a:lnTo>
                  <a:lnTo>
                    <a:pt x="254" y="136"/>
                  </a:lnTo>
                  <a:lnTo>
                    <a:pt x="287" y="107"/>
                  </a:lnTo>
                  <a:lnTo>
                    <a:pt x="320" y="78"/>
                  </a:lnTo>
                  <a:lnTo>
                    <a:pt x="352" y="49"/>
                  </a:lnTo>
                  <a:lnTo>
                    <a:pt x="384" y="17"/>
                  </a:lnTo>
                  <a:lnTo>
                    <a:pt x="384" y="17"/>
                  </a:lnTo>
                  <a:lnTo>
                    <a:pt x="387" y="13"/>
                  </a:lnTo>
                  <a:lnTo>
                    <a:pt x="391" y="11"/>
                  </a:lnTo>
                  <a:lnTo>
                    <a:pt x="394" y="10"/>
                  </a:lnTo>
                  <a:lnTo>
                    <a:pt x="398" y="9"/>
                  </a:lnTo>
                  <a:lnTo>
                    <a:pt x="398" y="9"/>
                  </a:lnTo>
                  <a:lnTo>
                    <a:pt x="401" y="10"/>
                  </a:lnTo>
                  <a:lnTo>
                    <a:pt x="407" y="11"/>
                  </a:lnTo>
                  <a:lnTo>
                    <a:pt x="412" y="7"/>
                  </a:lnTo>
                  <a:lnTo>
                    <a:pt x="412" y="7"/>
                  </a:lnTo>
                  <a:lnTo>
                    <a:pt x="416" y="4"/>
                  </a:lnTo>
                  <a:lnTo>
                    <a:pt x="420" y="2"/>
                  </a:lnTo>
                  <a:lnTo>
                    <a:pt x="424" y="1"/>
                  </a:lnTo>
                  <a:lnTo>
                    <a:pt x="429" y="0"/>
                  </a:lnTo>
                  <a:lnTo>
                    <a:pt x="429" y="0"/>
                  </a:lnTo>
                  <a:lnTo>
                    <a:pt x="433" y="1"/>
                  </a:lnTo>
                  <a:lnTo>
                    <a:pt x="436" y="2"/>
                  </a:lnTo>
                  <a:lnTo>
                    <a:pt x="441" y="3"/>
                  </a:lnTo>
                  <a:lnTo>
                    <a:pt x="444" y="6"/>
                  </a:lnTo>
                  <a:lnTo>
                    <a:pt x="444" y="6"/>
                  </a:lnTo>
                  <a:lnTo>
                    <a:pt x="489" y="42"/>
                  </a:lnTo>
                  <a:lnTo>
                    <a:pt x="534" y="82"/>
                  </a:lnTo>
                  <a:lnTo>
                    <a:pt x="577" y="121"/>
                  </a:lnTo>
                  <a:lnTo>
                    <a:pt x="620" y="161"/>
                  </a:lnTo>
                  <a:lnTo>
                    <a:pt x="663" y="202"/>
                  </a:lnTo>
                  <a:lnTo>
                    <a:pt x="704" y="245"/>
                  </a:lnTo>
                  <a:lnTo>
                    <a:pt x="786" y="327"/>
                  </a:lnTo>
                  <a:lnTo>
                    <a:pt x="786" y="327"/>
                  </a:lnTo>
                  <a:lnTo>
                    <a:pt x="852" y="395"/>
                  </a:lnTo>
                  <a:lnTo>
                    <a:pt x="918" y="461"/>
                  </a:lnTo>
                  <a:lnTo>
                    <a:pt x="918" y="461"/>
                  </a:lnTo>
                  <a:lnTo>
                    <a:pt x="976" y="520"/>
                  </a:lnTo>
                  <a:lnTo>
                    <a:pt x="1032" y="578"/>
                  </a:lnTo>
                  <a:lnTo>
                    <a:pt x="1088" y="637"/>
                  </a:lnTo>
                  <a:lnTo>
                    <a:pt x="1142" y="697"/>
                  </a:lnTo>
                  <a:lnTo>
                    <a:pt x="1196" y="757"/>
                  </a:lnTo>
                  <a:lnTo>
                    <a:pt x="1247" y="816"/>
                  </a:lnTo>
                  <a:lnTo>
                    <a:pt x="1349" y="933"/>
                  </a:lnTo>
                  <a:lnTo>
                    <a:pt x="1349" y="933"/>
                  </a:lnTo>
                  <a:lnTo>
                    <a:pt x="1352" y="940"/>
                  </a:lnTo>
                  <a:lnTo>
                    <a:pt x="1354" y="946"/>
                  </a:lnTo>
                  <a:lnTo>
                    <a:pt x="1354" y="951"/>
                  </a:lnTo>
                  <a:lnTo>
                    <a:pt x="1353" y="956"/>
                  </a:lnTo>
                  <a:lnTo>
                    <a:pt x="1353" y="956"/>
                  </a:lnTo>
                  <a:lnTo>
                    <a:pt x="1350" y="963"/>
                  </a:lnTo>
                  <a:lnTo>
                    <a:pt x="1345" y="968"/>
                  </a:lnTo>
                  <a:lnTo>
                    <a:pt x="1340" y="972"/>
                  </a:lnTo>
                  <a:lnTo>
                    <a:pt x="1334" y="974"/>
                  </a:lnTo>
                  <a:lnTo>
                    <a:pt x="1329" y="975"/>
                  </a:lnTo>
                  <a:lnTo>
                    <a:pt x="1327" y="978"/>
                  </a:lnTo>
                  <a:lnTo>
                    <a:pt x="1327" y="978"/>
                  </a:lnTo>
                  <a:lnTo>
                    <a:pt x="1324" y="981"/>
                  </a:lnTo>
                  <a:lnTo>
                    <a:pt x="1321" y="983"/>
                  </a:lnTo>
                  <a:lnTo>
                    <a:pt x="1318" y="984"/>
                  </a:lnTo>
                  <a:lnTo>
                    <a:pt x="1313" y="984"/>
                  </a:lnTo>
                  <a:lnTo>
                    <a:pt x="1313" y="984"/>
                  </a:lnTo>
                  <a:lnTo>
                    <a:pt x="1310" y="984"/>
                  </a:lnTo>
                  <a:lnTo>
                    <a:pt x="1310" y="984"/>
                  </a:lnTo>
                  <a:lnTo>
                    <a:pt x="1292" y="983"/>
                  </a:lnTo>
                  <a:lnTo>
                    <a:pt x="1272" y="982"/>
                  </a:lnTo>
                  <a:lnTo>
                    <a:pt x="1272" y="982"/>
                  </a:lnTo>
                  <a:lnTo>
                    <a:pt x="1255" y="983"/>
                  </a:lnTo>
                  <a:lnTo>
                    <a:pt x="1237" y="984"/>
                  </a:lnTo>
                  <a:lnTo>
                    <a:pt x="1203" y="987"/>
                  </a:lnTo>
                  <a:lnTo>
                    <a:pt x="1168" y="994"/>
                  </a:lnTo>
                  <a:lnTo>
                    <a:pt x="1134" y="999"/>
                  </a:lnTo>
                  <a:lnTo>
                    <a:pt x="1134" y="999"/>
                  </a:lnTo>
                  <a:lnTo>
                    <a:pt x="1106" y="1004"/>
                  </a:lnTo>
                  <a:lnTo>
                    <a:pt x="1077" y="1009"/>
                  </a:lnTo>
                  <a:lnTo>
                    <a:pt x="1048" y="1012"/>
                  </a:lnTo>
                  <a:lnTo>
                    <a:pt x="1019" y="1015"/>
                  </a:lnTo>
                  <a:lnTo>
                    <a:pt x="1007" y="1015"/>
                  </a:lnTo>
                  <a:lnTo>
                    <a:pt x="1007" y="1028"/>
                  </a:lnTo>
                  <a:lnTo>
                    <a:pt x="1007" y="1028"/>
                  </a:lnTo>
                  <a:lnTo>
                    <a:pt x="1008" y="1063"/>
                  </a:lnTo>
                  <a:lnTo>
                    <a:pt x="1008" y="1098"/>
                  </a:lnTo>
                  <a:lnTo>
                    <a:pt x="1006" y="1133"/>
                  </a:lnTo>
                  <a:lnTo>
                    <a:pt x="1002" y="1168"/>
                  </a:lnTo>
                  <a:lnTo>
                    <a:pt x="999" y="1203"/>
                  </a:lnTo>
                  <a:lnTo>
                    <a:pt x="994" y="1238"/>
                  </a:lnTo>
                  <a:lnTo>
                    <a:pt x="985" y="1308"/>
                  </a:lnTo>
                  <a:lnTo>
                    <a:pt x="985" y="1308"/>
                  </a:lnTo>
                  <a:lnTo>
                    <a:pt x="980" y="1344"/>
                  </a:lnTo>
                  <a:lnTo>
                    <a:pt x="980" y="1344"/>
                  </a:lnTo>
                  <a:lnTo>
                    <a:pt x="978" y="1351"/>
                  </a:lnTo>
                  <a:lnTo>
                    <a:pt x="975" y="1355"/>
                  </a:lnTo>
                  <a:lnTo>
                    <a:pt x="969" y="1358"/>
                  </a:lnTo>
                  <a:lnTo>
                    <a:pt x="963" y="1359"/>
                  </a:lnTo>
                  <a:lnTo>
                    <a:pt x="963" y="135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4" name="chenying0907 946"/>
            <p:cNvSpPr>
              <a:spLocks noEditPoints="1"/>
            </p:cNvSpPr>
            <p:nvPr/>
          </p:nvSpPr>
          <p:spPr bwMode="auto">
            <a:xfrm>
              <a:off x="5272088" y="1408113"/>
              <a:ext cx="298450" cy="288925"/>
            </a:xfrm>
            <a:custGeom>
              <a:avLst/>
              <a:gdLst/>
              <a:ahLst/>
              <a:cxnLst>
                <a:cxn ang="0">
                  <a:pos x="245" y="540"/>
                </a:cxn>
                <a:cxn ang="0">
                  <a:pos x="149" y="509"/>
                </a:cxn>
                <a:cxn ang="0">
                  <a:pos x="73" y="450"/>
                </a:cxn>
                <a:cxn ang="0">
                  <a:pos x="22" y="369"/>
                </a:cxn>
                <a:cxn ang="0">
                  <a:pos x="3" y="306"/>
                </a:cxn>
                <a:cxn ang="0">
                  <a:pos x="1" y="249"/>
                </a:cxn>
                <a:cxn ang="0">
                  <a:pos x="10" y="191"/>
                </a:cxn>
                <a:cxn ang="0">
                  <a:pos x="32" y="137"/>
                </a:cxn>
                <a:cxn ang="0">
                  <a:pos x="55" y="103"/>
                </a:cxn>
                <a:cxn ang="0">
                  <a:pos x="95" y="63"/>
                </a:cxn>
                <a:cxn ang="0">
                  <a:pos x="139" y="37"/>
                </a:cxn>
                <a:cxn ang="0">
                  <a:pos x="215" y="13"/>
                </a:cxn>
                <a:cxn ang="0">
                  <a:pos x="249" y="7"/>
                </a:cxn>
                <a:cxn ang="0">
                  <a:pos x="277" y="1"/>
                </a:cxn>
                <a:cxn ang="0">
                  <a:pos x="324" y="1"/>
                </a:cxn>
                <a:cxn ang="0">
                  <a:pos x="374" y="13"/>
                </a:cxn>
                <a:cxn ang="0">
                  <a:pos x="420" y="36"/>
                </a:cxn>
                <a:cxn ang="0">
                  <a:pos x="494" y="106"/>
                </a:cxn>
                <a:cxn ang="0">
                  <a:pos x="543" y="196"/>
                </a:cxn>
                <a:cxn ang="0">
                  <a:pos x="561" y="269"/>
                </a:cxn>
                <a:cxn ang="0">
                  <a:pos x="554" y="366"/>
                </a:cxn>
                <a:cxn ang="0">
                  <a:pos x="511" y="450"/>
                </a:cxn>
                <a:cxn ang="0">
                  <a:pos x="485" y="477"/>
                </a:cxn>
                <a:cxn ang="0">
                  <a:pos x="444" y="507"/>
                </a:cxn>
                <a:cxn ang="0">
                  <a:pos x="398" y="529"/>
                </a:cxn>
                <a:cxn ang="0">
                  <a:pos x="346" y="540"/>
                </a:cxn>
                <a:cxn ang="0">
                  <a:pos x="298" y="544"/>
                </a:cxn>
                <a:cxn ang="0">
                  <a:pos x="294" y="45"/>
                </a:cxn>
                <a:cxn ang="0">
                  <a:pos x="248" y="54"/>
                </a:cxn>
                <a:cxn ang="0">
                  <a:pos x="177" y="71"/>
                </a:cxn>
                <a:cxn ang="0">
                  <a:pos x="116" y="104"/>
                </a:cxn>
                <a:cxn ang="0">
                  <a:pos x="71" y="157"/>
                </a:cxn>
                <a:cxn ang="0">
                  <a:pos x="55" y="209"/>
                </a:cxn>
                <a:cxn ang="0">
                  <a:pos x="48" y="264"/>
                </a:cxn>
                <a:cxn ang="0">
                  <a:pos x="51" y="317"/>
                </a:cxn>
                <a:cxn ang="0">
                  <a:pos x="65" y="365"/>
                </a:cxn>
                <a:cxn ang="0">
                  <a:pos x="83" y="396"/>
                </a:cxn>
                <a:cxn ang="0">
                  <a:pos x="123" y="439"/>
                </a:cxn>
                <a:cxn ang="0">
                  <a:pos x="174" y="472"/>
                </a:cxn>
                <a:cxn ang="0">
                  <a:pos x="232" y="493"/>
                </a:cxn>
                <a:cxn ang="0">
                  <a:pos x="294" y="500"/>
                </a:cxn>
                <a:cxn ang="0">
                  <a:pos x="333" y="497"/>
                </a:cxn>
                <a:cxn ang="0">
                  <a:pos x="381" y="484"/>
                </a:cxn>
                <a:cxn ang="0">
                  <a:pos x="446" y="449"/>
                </a:cxn>
                <a:cxn ang="0">
                  <a:pos x="495" y="398"/>
                </a:cxn>
                <a:cxn ang="0">
                  <a:pos x="519" y="328"/>
                </a:cxn>
                <a:cxn ang="0">
                  <a:pos x="515" y="265"/>
                </a:cxn>
                <a:cxn ang="0">
                  <a:pos x="485" y="180"/>
                </a:cxn>
                <a:cxn ang="0">
                  <a:pos x="434" y="105"/>
                </a:cxn>
                <a:cxn ang="0">
                  <a:pos x="364" y="57"/>
                </a:cxn>
                <a:cxn ang="0">
                  <a:pos x="324" y="45"/>
                </a:cxn>
                <a:cxn ang="0">
                  <a:pos x="297" y="44"/>
                </a:cxn>
              </a:cxnLst>
              <a:rect l="0" t="0" r="r" b="b"/>
              <a:pathLst>
                <a:path w="563" h="544">
                  <a:moveTo>
                    <a:pt x="298" y="544"/>
                  </a:moveTo>
                  <a:lnTo>
                    <a:pt x="298" y="544"/>
                  </a:lnTo>
                  <a:lnTo>
                    <a:pt x="271" y="543"/>
                  </a:lnTo>
                  <a:lnTo>
                    <a:pt x="245" y="540"/>
                  </a:lnTo>
                  <a:lnTo>
                    <a:pt x="219" y="535"/>
                  </a:lnTo>
                  <a:lnTo>
                    <a:pt x="195" y="528"/>
                  </a:lnTo>
                  <a:lnTo>
                    <a:pt x="172" y="519"/>
                  </a:lnTo>
                  <a:lnTo>
                    <a:pt x="149" y="509"/>
                  </a:lnTo>
                  <a:lnTo>
                    <a:pt x="128" y="497"/>
                  </a:lnTo>
                  <a:lnTo>
                    <a:pt x="109" y="483"/>
                  </a:lnTo>
                  <a:lnTo>
                    <a:pt x="90" y="468"/>
                  </a:lnTo>
                  <a:lnTo>
                    <a:pt x="73" y="450"/>
                  </a:lnTo>
                  <a:lnTo>
                    <a:pt x="58" y="433"/>
                  </a:lnTo>
                  <a:lnTo>
                    <a:pt x="45" y="412"/>
                  </a:lnTo>
                  <a:lnTo>
                    <a:pt x="32" y="391"/>
                  </a:lnTo>
                  <a:lnTo>
                    <a:pt x="22" y="369"/>
                  </a:lnTo>
                  <a:lnTo>
                    <a:pt x="13" y="345"/>
                  </a:lnTo>
                  <a:lnTo>
                    <a:pt x="6" y="320"/>
                  </a:lnTo>
                  <a:lnTo>
                    <a:pt x="6" y="320"/>
                  </a:lnTo>
                  <a:lnTo>
                    <a:pt x="3" y="306"/>
                  </a:lnTo>
                  <a:lnTo>
                    <a:pt x="2" y="292"/>
                  </a:lnTo>
                  <a:lnTo>
                    <a:pt x="1" y="278"/>
                  </a:lnTo>
                  <a:lnTo>
                    <a:pt x="0" y="263"/>
                  </a:lnTo>
                  <a:lnTo>
                    <a:pt x="1" y="249"/>
                  </a:lnTo>
                  <a:lnTo>
                    <a:pt x="2" y="233"/>
                  </a:lnTo>
                  <a:lnTo>
                    <a:pt x="4" y="219"/>
                  </a:lnTo>
                  <a:lnTo>
                    <a:pt x="7" y="204"/>
                  </a:lnTo>
                  <a:lnTo>
                    <a:pt x="10" y="191"/>
                  </a:lnTo>
                  <a:lnTo>
                    <a:pt x="15" y="177"/>
                  </a:lnTo>
                  <a:lnTo>
                    <a:pt x="20" y="163"/>
                  </a:lnTo>
                  <a:lnTo>
                    <a:pt x="26" y="151"/>
                  </a:lnTo>
                  <a:lnTo>
                    <a:pt x="32" y="137"/>
                  </a:lnTo>
                  <a:lnTo>
                    <a:pt x="39" y="126"/>
                  </a:lnTo>
                  <a:lnTo>
                    <a:pt x="47" y="114"/>
                  </a:lnTo>
                  <a:lnTo>
                    <a:pt x="55" y="103"/>
                  </a:lnTo>
                  <a:lnTo>
                    <a:pt x="55" y="103"/>
                  </a:lnTo>
                  <a:lnTo>
                    <a:pt x="64" y="92"/>
                  </a:lnTo>
                  <a:lnTo>
                    <a:pt x="75" y="81"/>
                  </a:lnTo>
                  <a:lnTo>
                    <a:pt x="85" y="72"/>
                  </a:lnTo>
                  <a:lnTo>
                    <a:pt x="95" y="63"/>
                  </a:lnTo>
                  <a:lnTo>
                    <a:pt x="106" y="56"/>
                  </a:lnTo>
                  <a:lnTo>
                    <a:pt x="117" y="48"/>
                  </a:lnTo>
                  <a:lnTo>
                    <a:pt x="127" y="42"/>
                  </a:lnTo>
                  <a:lnTo>
                    <a:pt x="139" y="37"/>
                  </a:lnTo>
                  <a:lnTo>
                    <a:pt x="151" y="32"/>
                  </a:lnTo>
                  <a:lnTo>
                    <a:pt x="163" y="27"/>
                  </a:lnTo>
                  <a:lnTo>
                    <a:pt x="188" y="20"/>
                  </a:lnTo>
                  <a:lnTo>
                    <a:pt x="215" y="13"/>
                  </a:lnTo>
                  <a:lnTo>
                    <a:pt x="244" y="8"/>
                  </a:lnTo>
                  <a:lnTo>
                    <a:pt x="247" y="8"/>
                  </a:lnTo>
                  <a:lnTo>
                    <a:pt x="249" y="7"/>
                  </a:lnTo>
                  <a:lnTo>
                    <a:pt x="249" y="7"/>
                  </a:lnTo>
                  <a:lnTo>
                    <a:pt x="252" y="5"/>
                  </a:lnTo>
                  <a:lnTo>
                    <a:pt x="256" y="4"/>
                  </a:lnTo>
                  <a:lnTo>
                    <a:pt x="256" y="4"/>
                  </a:lnTo>
                  <a:lnTo>
                    <a:pt x="277" y="1"/>
                  </a:lnTo>
                  <a:lnTo>
                    <a:pt x="299" y="0"/>
                  </a:lnTo>
                  <a:lnTo>
                    <a:pt x="299" y="0"/>
                  </a:lnTo>
                  <a:lnTo>
                    <a:pt x="312" y="0"/>
                  </a:lnTo>
                  <a:lnTo>
                    <a:pt x="324" y="1"/>
                  </a:lnTo>
                  <a:lnTo>
                    <a:pt x="338" y="3"/>
                  </a:lnTo>
                  <a:lnTo>
                    <a:pt x="350" y="6"/>
                  </a:lnTo>
                  <a:lnTo>
                    <a:pt x="363" y="9"/>
                  </a:lnTo>
                  <a:lnTo>
                    <a:pt x="374" y="13"/>
                  </a:lnTo>
                  <a:lnTo>
                    <a:pt x="385" y="18"/>
                  </a:lnTo>
                  <a:lnTo>
                    <a:pt x="398" y="24"/>
                  </a:lnTo>
                  <a:lnTo>
                    <a:pt x="408" y="30"/>
                  </a:lnTo>
                  <a:lnTo>
                    <a:pt x="420" y="36"/>
                  </a:lnTo>
                  <a:lnTo>
                    <a:pt x="440" y="51"/>
                  </a:lnTo>
                  <a:lnTo>
                    <a:pt x="460" y="67"/>
                  </a:lnTo>
                  <a:lnTo>
                    <a:pt x="477" y="86"/>
                  </a:lnTo>
                  <a:lnTo>
                    <a:pt x="494" y="106"/>
                  </a:lnTo>
                  <a:lnTo>
                    <a:pt x="508" y="127"/>
                  </a:lnTo>
                  <a:lnTo>
                    <a:pt x="522" y="150"/>
                  </a:lnTo>
                  <a:lnTo>
                    <a:pt x="533" y="172"/>
                  </a:lnTo>
                  <a:lnTo>
                    <a:pt x="543" y="196"/>
                  </a:lnTo>
                  <a:lnTo>
                    <a:pt x="552" y="221"/>
                  </a:lnTo>
                  <a:lnTo>
                    <a:pt x="557" y="245"/>
                  </a:lnTo>
                  <a:lnTo>
                    <a:pt x="561" y="269"/>
                  </a:lnTo>
                  <a:lnTo>
                    <a:pt x="561" y="269"/>
                  </a:lnTo>
                  <a:lnTo>
                    <a:pt x="563" y="294"/>
                  </a:lnTo>
                  <a:lnTo>
                    <a:pt x="562" y="319"/>
                  </a:lnTo>
                  <a:lnTo>
                    <a:pt x="560" y="343"/>
                  </a:lnTo>
                  <a:lnTo>
                    <a:pt x="554" y="366"/>
                  </a:lnTo>
                  <a:lnTo>
                    <a:pt x="547" y="388"/>
                  </a:lnTo>
                  <a:lnTo>
                    <a:pt x="537" y="410"/>
                  </a:lnTo>
                  <a:lnTo>
                    <a:pt x="525" y="431"/>
                  </a:lnTo>
                  <a:lnTo>
                    <a:pt x="511" y="450"/>
                  </a:lnTo>
                  <a:lnTo>
                    <a:pt x="511" y="450"/>
                  </a:lnTo>
                  <a:lnTo>
                    <a:pt x="503" y="460"/>
                  </a:lnTo>
                  <a:lnTo>
                    <a:pt x="494" y="469"/>
                  </a:lnTo>
                  <a:lnTo>
                    <a:pt x="485" y="477"/>
                  </a:lnTo>
                  <a:lnTo>
                    <a:pt x="475" y="485"/>
                  </a:lnTo>
                  <a:lnTo>
                    <a:pt x="465" y="494"/>
                  </a:lnTo>
                  <a:lnTo>
                    <a:pt x="455" y="501"/>
                  </a:lnTo>
                  <a:lnTo>
                    <a:pt x="444" y="507"/>
                  </a:lnTo>
                  <a:lnTo>
                    <a:pt x="433" y="513"/>
                  </a:lnTo>
                  <a:lnTo>
                    <a:pt x="422" y="519"/>
                  </a:lnTo>
                  <a:lnTo>
                    <a:pt x="410" y="524"/>
                  </a:lnTo>
                  <a:lnTo>
                    <a:pt x="398" y="529"/>
                  </a:lnTo>
                  <a:lnTo>
                    <a:pt x="385" y="533"/>
                  </a:lnTo>
                  <a:lnTo>
                    <a:pt x="372" y="536"/>
                  </a:lnTo>
                  <a:lnTo>
                    <a:pt x="360" y="538"/>
                  </a:lnTo>
                  <a:lnTo>
                    <a:pt x="346" y="540"/>
                  </a:lnTo>
                  <a:lnTo>
                    <a:pt x="333" y="542"/>
                  </a:lnTo>
                  <a:lnTo>
                    <a:pt x="333" y="542"/>
                  </a:lnTo>
                  <a:lnTo>
                    <a:pt x="315" y="543"/>
                  </a:lnTo>
                  <a:lnTo>
                    <a:pt x="298" y="544"/>
                  </a:lnTo>
                  <a:lnTo>
                    <a:pt x="298" y="544"/>
                  </a:lnTo>
                  <a:close/>
                  <a:moveTo>
                    <a:pt x="297" y="44"/>
                  </a:moveTo>
                  <a:lnTo>
                    <a:pt x="294" y="45"/>
                  </a:lnTo>
                  <a:lnTo>
                    <a:pt x="294" y="45"/>
                  </a:lnTo>
                  <a:lnTo>
                    <a:pt x="289" y="47"/>
                  </a:lnTo>
                  <a:lnTo>
                    <a:pt x="285" y="48"/>
                  </a:lnTo>
                  <a:lnTo>
                    <a:pt x="285" y="48"/>
                  </a:lnTo>
                  <a:lnTo>
                    <a:pt x="248" y="54"/>
                  </a:lnTo>
                  <a:lnTo>
                    <a:pt x="229" y="58"/>
                  </a:lnTo>
                  <a:lnTo>
                    <a:pt x="211" y="61"/>
                  </a:lnTo>
                  <a:lnTo>
                    <a:pt x="193" y="66"/>
                  </a:lnTo>
                  <a:lnTo>
                    <a:pt x="177" y="71"/>
                  </a:lnTo>
                  <a:lnTo>
                    <a:pt x="160" y="78"/>
                  </a:lnTo>
                  <a:lnTo>
                    <a:pt x="145" y="86"/>
                  </a:lnTo>
                  <a:lnTo>
                    <a:pt x="129" y="94"/>
                  </a:lnTo>
                  <a:lnTo>
                    <a:pt x="116" y="104"/>
                  </a:lnTo>
                  <a:lnTo>
                    <a:pt x="102" y="116"/>
                  </a:lnTo>
                  <a:lnTo>
                    <a:pt x="91" y="128"/>
                  </a:lnTo>
                  <a:lnTo>
                    <a:pt x="81" y="141"/>
                  </a:lnTo>
                  <a:lnTo>
                    <a:pt x="71" y="157"/>
                  </a:lnTo>
                  <a:lnTo>
                    <a:pt x="64" y="174"/>
                  </a:lnTo>
                  <a:lnTo>
                    <a:pt x="58" y="194"/>
                  </a:lnTo>
                  <a:lnTo>
                    <a:pt x="58" y="194"/>
                  </a:lnTo>
                  <a:lnTo>
                    <a:pt x="55" y="209"/>
                  </a:lnTo>
                  <a:lnTo>
                    <a:pt x="52" y="222"/>
                  </a:lnTo>
                  <a:lnTo>
                    <a:pt x="50" y="236"/>
                  </a:lnTo>
                  <a:lnTo>
                    <a:pt x="48" y="251"/>
                  </a:lnTo>
                  <a:lnTo>
                    <a:pt x="48" y="264"/>
                  </a:lnTo>
                  <a:lnTo>
                    <a:pt x="48" y="278"/>
                  </a:lnTo>
                  <a:lnTo>
                    <a:pt x="48" y="291"/>
                  </a:lnTo>
                  <a:lnTo>
                    <a:pt x="49" y="304"/>
                  </a:lnTo>
                  <a:lnTo>
                    <a:pt x="51" y="317"/>
                  </a:lnTo>
                  <a:lnTo>
                    <a:pt x="54" y="329"/>
                  </a:lnTo>
                  <a:lnTo>
                    <a:pt x="57" y="341"/>
                  </a:lnTo>
                  <a:lnTo>
                    <a:pt x="61" y="353"/>
                  </a:lnTo>
                  <a:lnTo>
                    <a:pt x="65" y="365"/>
                  </a:lnTo>
                  <a:lnTo>
                    <a:pt x="70" y="375"/>
                  </a:lnTo>
                  <a:lnTo>
                    <a:pt x="77" y="385"/>
                  </a:lnTo>
                  <a:lnTo>
                    <a:pt x="83" y="396"/>
                  </a:lnTo>
                  <a:lnTo>
                    <a:pt x="83" y="396"/>
                  </a:lnTo>
                  <a:lnTo>
                    <a:pt x="92" y="407"/>
                  </a:lnTo>
                  <a:lnTo>
                    <a:pt x="101" y="418"/>
                  </a:lnTo>
                  <a:lnTo>
                    <a:pt x="112" y="429"/>
                  </a:lnTo>
                  <a:lnTo>
                    <a:pt x="123" y="439"/>
                  </a:lnTo>
                  <a:lnTo>
                    <a:pt x="134" y="448"/>
                  </a:lnTo>
                  <a:lnTo>
                    <a:pt x="147" y="456"/>
                  </a:lnTo>
                  <a:lnTo>
                    <a:pt x="160" y="465"/>
                  </a:lnTo>
                  <a:lnTo>
                    <a:pt x="174" y="472"/>
                  </a:lnTo>
                  <a:lnTo>
                    <a:pt x="187" y="478"/>
                  </a:lnTo>
                  <a:lnTo>
                    <a:pt x="202" y="484"/>
                  </a:lnTo>
                  <a:lnTo>
                    <a:pt x="216" y="488"/>
                  </a:lnTo>
                  <a:lnTo>
                    <a:pt x="232" y="493"/>
                  </a:lnTo>
                  <a:lnTo>
                    <a:pt x="246" y="496"/>
                  </a:lnTo>
                  <a:lnTo>
                    <a:pt x="261" y="499"/>
                  </a:lnTo>
                  <a:lnTo>
                    <a:pt x="277" y="500"/>
                  </a:lnTo>
                  <a:lnTo>
                    <a:pt x="294" y="500"/>
                  </a:lnTo>
                  <a:lnTo>
                    <a:pt x="294" y="500"/>
                  </a:lnTo>
                  <a:lnTo>
                    <a:pt x="307" y="500"/>
                  </a:lnTo>
                  <a:lnTo>
                    <a:pt x="320" y="499"/>
                  </a:lnTo>
                  <a:lnTo>
                    <a:pt x="333" y="497"/>
                  </a:lnTo>
                  <a:lnTo>
                    <a:pt x="346" y="495"/>
                  </a:lnTo>
                  <a:lnTo>
                    <a:pt x="346" y="495"/>
                  </a:lnTo>
                  <a:lnTo>
                    <a:pt x="364" y="490"/>
                  </a:lnTo>
                  <a:lnTo>
                    <a:pt x="381" y="484"/>
                  </a:lnTo>
                  <a:lnTo>
                    <a:pt x="399" y="477"/>
                  </a:lnTo>
                  <a:lnTo>
                    <a:pt x="415" y="469"/>
                  </a:lnTo>
                  <a:lnTo>
                    <a:pt x="431" y="460"/>
                  </a:lnTo>
                  <a:lnTo>
                    <a:pt x="446" y="449"/>
                  </a:lnTo>
                  <a:lnTo>
                    <a:pt x="460" y="438"/>
                  </a:lnTo>
                  <a:lnTo>
                    <a:pt x="473" y="425"/>
                  </a:lnTo>
                  <a:lnTo>
                    <a:pt x="485" y="412"/>
                  </a:lnTo>
                  <a:lnTo>
                    <a:pt x="495" y="398"/>
                  </a:lnTo>
                  <a:lnTo>
                    <a:pt x="503" y="382"/>
                  </a:lnTo>
                  <a:lnTo>
                    <a:pt x="510" y="365"/>
                  </a:lnTo>
                  <a:lnTo>
                    <a:pt x="516" y="347"/>
                  </a:lnTo>
                  <a:lnTo>
                    <a:pt x="519" y="328"/>
                  </a:lnTo>
                  <a:lnTo>
                    <a:pt x="520" y="309"/>
                  </a:lnTo>
                  <a:lnTo>
                    <a:pt x="518" y="288"/>
                  </a:lnTo>
                  <a:lnTo>
                    <a:pt x="518" y="288"/>
                  </a:lnTo>
                  <a:lnTo>
                    <a:pt x="515" y="265"/>
                  </a:lnTo>
                  <a:lnTo>
                    <a:pt x="509" y="244"/>
                  </a:lnTo>
                  <a:lnTo>
                    <a:pt x="503" y="222"/>
                  </a:lnTo>
                  <a:lnTo>
                    <a:pt x="495" y="200"/>
                  </a:lnTo>
                  <a:lnTo>
                    <a:pt x="485" y="180"/>
                  </a:lnTo>
                  <a:lnTo>
                    <a:pt x="474" y="159"/>
                  </a:lnTo>
                  <a:lnTo>
                    <a:pt x="462" y="140"/>
                  </a:lnTo>
                  <a:lnTo>
                    <a:pt x="448" y="122"/>
                  </a:lnTo>
                  <a:lnTo>
                    <a:pt x="434" y="105"/>
                  </a:lnTo>
                  <a:lnTo>
                    <a:pt x="417" y="91"/>
                  </a:lnTo>
                  <a:lnTo>
                    <a:pt x="401" y="77"/>
                  </a:lnTo>
                  <a:lnTo>
                    <a:pt x="383" y="66"/>
                  </a:lnTo>
                  <a:lnTo>
                    <a:pt x="364" y="57"/>
                  </a:lnTo>
                  <a:lnTo>
                    <a:pt x="354" y="54"/>
                  </a:lnTo>
                  <a:lnTo>
                    <a:pt x="344" y="51"/>
                  </a:lnTo>
                  <a:lnTo>
                    <a:pt x="335" y="47"/>
                  </a:lnTo>
                  <a:lnTo>
                    <a:pt x="324" y="45"/>
                  </a:lnTo>
                  <a:lnTo>
                    <a:pt x="313" y="44"/>
                  </a:lnTo>
                  <a:lnTo>
                    <a:pt x="303" y="44"/>
                  </a:lnTo>
                  <a:lnTo>
                    <a:pt x="303" y="44"/>
                  </a:lnTo>
                  <a:lnTo>
                    <a:pt x="297"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5" name="chenying0907 947"/>
            <p:cNvSpPr>
              <a:spLocks noEditPoints="1"/>
            </p:cNvSpPr>
            <p:nvPr/>
          </p:nvSpPr>
          <p:spPr bwMode="auto">
            <a:xfrm>
              <a:off x="5329238" y="1463675"/>
              <a:ext cx="188913" cy="173038"/>
            </a:xfrm>
            <a:custGeom>
              <a:avLst/>
              <a:gdLst/>
              <a:ahLst/>
              <a:cxnLst>
                <a:cxn ang="0">
                  <a:pos x="133" y="322"/>
                </a:cxn>
                <a:cxn ang="0">
                  <a:pos x="93" y="284"/>
                </a:cxn>
                <a:cxn ang="0">
                  <a:pos x="88" y="231"/>
                </a:cxn>
                <a:cxn ang="0">
                  <a:pos x="41" y="221"/>
                </a:cxn>
                <a:cxn ang="0">
                  <a:pos x="7" y="193"/>
                </a:cxn>
                <a:cxn ang="0">
                  <a:pos x="1" y="145"/>
                </a:cxn>
                <a:cxn ang="0">
                  <a:pos x="14" y="111"/>
                </a:cxn>
                <a:cxn ang="0">
                  <a:pos x="62" y="96"/>
                </a:cxn>
                <a:cxn ang="0">
                  <a:pos x="90" y="91"/>
                </a:cxn>
                <a:cxn ang="0">
                  <a:pos x="98" y="37"/>
                </a:cxn>
                <a:cxn ang="0">
                  <a:pos x="131" y="8"/>
                </a:cxn>
                <a:cxn ang="0">
                  <a:pos x="179" y="0"/>
                </a:cxn>
                <a:cxn ang="0">
                  <a:pos x="230" y="19"/>
                </a:cxn>
                <a:cxn ang="0">
                  <a:pos x="248" y="46"/>
                </a:cxn>
                <a:cxn ang="0">
                  <a:pos x="254" y="101"/>
                </a:cxn>
                <a:cxn ang="0">
                  <a:pos x="285" y="105"/>
                </a:cxn>
                <a:cxn ang="0">
                  <a:pos x="329" y="114"/>
                </a:cxn>
                <a:cxn ang="0">
                  <a:pos x="358" y="163"/>
                </a:cxn>
                <a:cxn ang="0">
                  <a:pos x="347" y="211"/>
                </a:cxn>
                <a:cxn ang="0">
                  <a:pos x="317" y="237"/>
                </a:cxn>
                <a:cxn ang="0">
                  <a:pos x="261" y="237"/>
                </a:cxn>
                <a:cxn ang="0">
                  <a:pos x="240" y="279"/>
                </a:cxn>
                <a:cxn ang="0">
                  <a:pos x="219" y="312"/>
                </a:cxn>
                <a:cxn ang="0">
                  <a:pos x="169" y="328"/>
                </a:cxn>
                <a:cxn ang="0">
                  <a:pos x="163" y="282"/>
                </a:cxn>
                <a:cxn ang="0">
                  <a:pos x="187" y="277"/>
                </a:cxn>
                <a:cxn ang="0">
                  <a:pos x="200" y="253"/>
                </a:cxn>
                <a:cxn ang="0">
                  <a:pos x="201" y="214"/>
                </a:cxn>
                <a:cxn ang="0">
                  <a:pos x="210" y="201"/>
                </a:cxn>
                <a:cxn ang="0">
                  <a:pos x="229" y="187"/>
                </a:cxn>
                <a:cxn ang="0">
                  <a:pos x="264" y="190"/>
                </a:cxn>
                <a:cxn ang="0">
                  <a:pos x="292" y="194"/>
                </a:cxn>
                <a:cxn ang="0">
                  <a:pos x="311" y="181"/>
                </a:cxn>
                <a:cxn ang="0">
                  <a:pos x="307" y="155"/>
                </a:cxn>
                <a:cxn ang="0">
                  <a:pos x="286" y="150"/>
                </a:cxn>
                <a:cxn ang="0">
                  <a:pos x="235" y="145"/>
                </a:cxn>
                <a:cxn ang="0">
                  <a:pos x="212" y="132"/>
                </a:cxn>
                <a:cxn ang="0">
                  <a:pos x="207" y="79"/>
                </a:cxn>
                <a:cxn ang="0">
                  <a:pos x="201" y="56"/>
                </a:cxn>
                <a:cxn ang="0">
                  <a:pos x="175" y="46"/>
                </a:cxn>
                <a:cxn ang="0">
                  <a:pos x="149" y="49"/>
                </a:cxn>
                <a:cxn ang="0">
                  <a:pos x="137" y="64"/>
                </a:cxn>
                <a:cxn ang="0">
                  <a:pos x="134" y="133"/>
                </a:cxn>
                <a:cxn ang="0">
                  <a:pos x="112" y="145"/>
                </a:cxn>
                <a:cxn ang="0">
                  <a:pos x="99" y="143"/>
                </a:cxn>
                <a:cxn ang="0">
                  <a:pos x="81" y="143"/>
                </a:cxn>
                <a:cxn ang="0">
                  <a:pos x="47" y="143"/>
                </a:cxn>
                <a:cxn ang="0">
                  <a:pos x="56" y="170"/>
                </a:cxn>
                <a:cxn ang="0">
                  <a:pos x="50" y="174"/>
                </a:cxn>
                <a:cxn ang="0">
                  <a:pos x="68" y="183"/>
                </a:cxn>
                <a:cxn ang="0">
                  <a:pos x="103" y="185"/>
                </a:cxn>
                <a:cxn ang="0">
                  <a:pos x="113" y="186"/>
                </a:cxn>
                <a:cxn ang="0">
                  <a:pos x="132" y="195"/>
                </a:cxn>
                <a:cxn ang="0">
                  <a:pos x="134" y="224"/>
                </a:cxn>
                <a:cxn ang="0">
                  <a:pos x="136" y="273"/>
                </a:cxn>
              </a:cxnLst>
              <a:rect l="0" t="0" r="r" b="b"/>
              <a:pathLst>
                <a:path w="358" h="328">
                  <a:moveTo>
                    <a:pt x="169" y="328"/>
                  </a:moveTo>
                  <a:lnTo>
                    <a:pt x="169" y="328"/>
                  </a:lnTo>
                  <a:lnTo>
                    <a:pt x="156" y="327"/>
                  </a:lnTo>
                  <a:lnTo>
                    <a:pt x="156" y="327"/>
                  </a:lnTo>
                  <a:lnTo>
                    <a:pt x="143" y="325"/>
                  </a:lnTo>
                  <a:lnTo>
                    <a:pt x="133" y="322"/>
                  </a:lnTo>
                  <a:lnTo>
                    <a:pt x="123" y="319"/>
                  </a:lnTo>
                  <a:lnTo>
                    <a:pt x="115" y="315"/>
                  </a:lnTo>
                  <a:lnTo>
                    <a:pt x="108" y="310"/>
                  </a:lnTo>
                  <a:lnTo>
                    <a:pt x="102" y="303"/>
                  </a:lnTo>
                  <a:lnTo>
                    <a:pt x="97" y="295"/>
                  </a:lnTo>
                  <a:lnTo>
                    <a:pt x="93" y="284"/>
                  </a:lnTo>
                  <a:lnTo>
                    <a:pt x="93" y="284"/>
                  </a:lnTo>
                  <a:lnTo>
                    <a:pt x="89" y="273"/>
                  </a:lnTo>
                  <a:lnTo>
                    <a:pt x="87" y="262"/>
                  </a:lnTo>
                  <a:lnTo>
                    <a:pt x="87" y="249"/>
                  </a:lnTo>
                  <a:lnTo>
                    <a:pt x="87" y="236"/>
                  </a:lnTo>
                  <a:lnTo>
                    <a:pt x="88" y="231"/>
                  </a:lnTo>
                  <a:lnTo>
                    <a:pt x="82" y="230"/>
                  </a:lnTo>
                  <a:lnTo>
                    <a:pt x="82" y="230"/>
                  </a:lnTo>
                  <a:lnTo>
                    <a:pt x="71" y="228"/>
                  </a:lnTo>
                  <a:lnTo>
                    <a:pt x="59" y="226"/>
                  </a:lnTo>
                  <a:lnTo>
                    <a:pt x="50" y="224"/>
                  </a:lnTo>
                  <a:lnTo>
                    <a:pt x="41" y="221"/>
                  </a:lnTo>
                  <a:lnTo>
                    <a:pt x="33" y="218"/>
                  </a:lnTo>
                  <a:lnTo>
                    <a:pt x="25" y="214"/>
                  </a:lnTo>
                  <a:lnTo>
                    <a:pt x="19" y="209"/>
                  </a:lnTo>
                  <a:lnTo>
                    <a:pt x="14" y="204"/>
                  </a:lnTo>
                  <a:lnTo>
                    <a:pt x="14" y="204"/>
                  </a:lnTo>
                  <a:lnTo>
                    <a:pt x="7" y="193"/>
                  </a:lnTo>
                  <a:lnTo>
                    <a:pt x="3" y="182"/>
                  </a:lnTo>
                  <a:lnTo>
                    <a:pt x="0" y="171"/>
                  </a:lnTo>
                  <a:lnTo>
                    <a:pt x="0" y="158"/>
                  </a:lnTo>
                  <a:lnTo>
                    <a:pt x="0" y="155"/>
                  </a:lnTo>
                  <a:lnTo>
                    <a:pt x="0" y="155"/>
                  </a:lnTo>
                  <a:lnTo>
                    <a:pt x="1" y="145"/>
                  </a:lnTo>
                  <a:lnTo>
                    <a:pt x="2" y="134"/>
                  </a:lnTo>
                  <a:lnTo>
                    <a:pt x="5" y="125"/>
                  </a:lnTo>
                  <a:lnTo>
                    <a:pt x="7" y="121"/>
                  </a:lnTo>
                  <a:lnTo>
                    <a:pt x="9" y="117"/>
                  </a:lnTo>
                  <a:lnTo>
                    <a:pt x="9" y="117"/>
                  </a:lnTo>
                  <a:lnTo>
                    <a:pt x="14" y="111"/>
                  </a:lnTo>
                  <a:lnTo>
                    <a:pt x="20" y="107"/>
                  </a:lnTo>
                  <a:lnTo>
                    <a:pt x="26" y="102"/>
                  </a:lnTo>
                  <a:lnTo>
                    <a:pt x="33" y="100"/>
                  </a:lnTo>
                  <a:lnTo>
                    <a:pt x="40" y="98"/>
                  </a:lnTo>
                  <a:lnTo>
                    <a:pt x="47" y="97"/>
                  </a:lnTo>
                  <a:lnTo>
                    <a:pt x="62" y="96"/>
                  </a:lnTo>
                  <a:lnTo>
                    <a:pt x="62" y="96"/>
                  </a:lnTo>
                  <a:lnTo>
                    <a:pt x="78" y="97"/>
                  </a:lnTo>
                  <a:lnTo>
                    <a:pt x="78" y="97"/>
                  </a:lnTo>
                  <a:lnTo>
                    <a:pt x="82" y="97"/>
                  </a:lnTo>
                  <a:lnTo>
                    <a:pt x="91" y="97"/>
                  </a:lnTo>
                  <a:lnTo>
                    <a:pt x="90" y="91"/>
                  </a:lnTo>
                  <a:lnTo>
                    <a:pt x="90" y="91"/>
                  </a:lnTo>
                  <a:lnTo>
                    <a:pt x="90" y="75"/>
                  </a:lnTo>
                  <a:lnTo>
                    <a:pt x="91" y="59"/>
                  </a:lnTo>
                  <a:lnTo>
                    <a:pt x="93" y="51"/>
                  </a:lnTo>
                  <a:lnTo>
                    <a:pt x="95" y="44"/>
                  </a:lnTo>
                  <a:lnTo>
                    <a:pt x="98" y="37"/>
                  </a:lnTo>
                  <a:lnTo>
                    <a:pt x="102" y="31"/>
                  </a:lnTo>
                  <a:lnTo>
                    <a:pt x="102" y="31"/>
                  </a:lnTo>
                  <a:lnTo>
                    <a:pt x="108" y="24"/>
                  </a:lnTo>
                  <a:lnTo>
                    <a:pt x="115" y="18"/>
                  </a:lnTo>
                  <a:lnTo>
                    <a:pt x="122" y="13"/>
                  </a:lnTo>
                  <a:lnTo>
                    <a:pt x="131" y="8"/>
                  </a:lnTo>
                  <a:lnTo>
                    <a:pt x="140" y="4"/>
                  </a:lnTo>
                  <a:lnTo>
                    <a:pt x="149" y="2"/>
                  </a:lnTo>
                  <a:lnTo>
                    <a:pt x="159" y="0"/>
                  </a:lnTo>
                  <a:lnTo>
                    <a:pt x="169" y="0"/>
                  </a:lnTo>
                  <a:lnTo>
                    <a:pt x="169" y="0"/>
                  </a:lnTo>
                  <a:lnTo>
                    <a:pt x="179" y="0"/>
                  </a:lnTo>
                  <a:lnTo>
                    <a:pt x="179" y="0"/>
                  </a:lnTo>
                  <a:lnTo>
                    <a:pt x="194" y="2"/>
                  </a:lnTo>
                  <a:lnTo>
                    <a:pt x="204" y="5"/>
                  </a:lnTo>
                  <a:lnTo>
                    <a:pt x="214" y="9"/>
                  </a:lnTo>
                  <a:lnTo>
                    <a:pt x="225" y="16"/>
                  </a:lnTo>
                  <a:lnTo>
                    <a:pt x="230" y="19"/>
                  </a:lnTo>
                  <a:lnTo>
                    <a:pt x="235" y="23"/>
                  </a:lnTo>
                  <a:lnTo>
                    <a:pt x="239" y="28"/>
                  </a:lnTo>
                  <a:lnTo>
                    <a:pt x="242" y="33"/>
                  </a:lnTo>
                  <a:lnTo>
                    <a:pt x="245" y="39"/>
                  </a:lnTo>
                  <a:lnTo>
                    <a:pt x="248" y="46"/>
                  </a:lnTo>
                  <a:lnTo>
                    <a:pt x="248" y="46"/>
                  </a:lnTo>
                  <a:lnTo>
                    <a:pt x="251" y="55"/>
                  </a:lnTo>
                  <a:lnTo>
                    <a:pt x="252" y="65"/>
                  </a:lnTo>
                  <a:lnTo>
                    <a:pt x="253" y="85"/>
                  </a:lnTo>
                  <a:lnTo>
                    <a:pt x="253" y="85"/>
                  </a:lnTo>
                  <a:lnTo>
                    <a:pt x="253" y="97"/>
                  </a:lnTo>
                  <a:lnTo>
                    <a:pt x="254" y="101"/>
                  </a:lnTo>
                  <a:lnTo>
                    <a:pt x="258" y="102"/>
                  </a:lnTo>
                  <a:lnTo>
                    <a:pt x="258" y="102"/>
                  </a:lnTo>
                  <a:lnTo>
                    <a:pt x="268" y="103"/>
                  </a:lnTo>
                  <a:lnTo>
                    <a:pt x="278" y="105"/>
                  </a:lnTo>
                  <a:lnTo>
                    <a:pt x="285" y="105"/>
                  </a:lnTo>
                  <a:lnTo>
                    <a:pt x="285" y="105"/>
                  </a:lnTo>
                  <a:lnTo>
                    <a:pt x="294" y="105"/>
                  </a:lnTo>
                  <a:lnTo>
                    <a:pt x="303" y="106"/>
                  </a:lnTo>
                  <a:lnTo>
                    <a:pt x="311" y="107"/>
                  </a:lnTo>
                  <a:lnTo>
                    <a:pt x="320" y="110"/>
                  </a:lnTo>
                  <a:lnTo>
                    <a:pt x="320" y="110"/>
                  </a:lnTo>
                  <a:lnTo>
                    <a:pt x="329" y="114"/>
                  </a:lnTo>
                  <a:lnTo>
                    <a:pt x="337" y="120"/>
                  </a:lnTo>
                  <a:lnTo>
                    <a:pt x="344" y="127"/>
                  </a:lnTo>
                  <a:lnTo>
                    <a:pt x="350" y="136"/>
                  </a:lnTo>
                  <a:lnTo>
                    <a:pt x="354" y="145"/>
                  </a:lnTo>
                  <a:lnTo>
                    <a:pt x="357" y="154"/>
                  </a:lnTo>
                  <a:lnTo>
                    <a:pt x="358" y="163"/>
                  </a:lnTo>
                  <a:lnTo>
                    <a:pt x="358" y="174"/>
                  </a:lnTo>
                  <a:lnTo>
                    <a:pt x="358" y="174"/>
                  </a:lnTo>
                  <a:lnTo>
                    <a:pt x="356" y="183"/>
                  </a:lnTo>
                  <a:lnTo>
                    <a:pt x="354" y="192"/>
                  </a:lnTo>
                  <a:lnTo>
                    <a:pt x="351" y="203"/>
                  </a:lnTo>
                  <a:lnTo>
                    <a:pt x="347" y="211"/>
                  </a:lnTo>
                  <a:lnTo>
                    <a:pt x="341" y="220"/>
                  </a:lnTo>
                  <a:lnTo>
                    <a:pt x="334" y="227"/>
                  </a:lnTo>
                  <a:lnTo>
                    <a:pt x="327" y="233"/>
                  </a:lnTo>
                  <a:lnTo>
                    <a:pt x="322" y="235"/>
                  </a:lnTo>
                  <a:lnTo>
                    <a:pt x="317" y="237"/>
                  </a:lnTo>
                  <a:lnTo>
                    <a:pt x="317" y="237"/>
                  </a:lnTo>
                  <a:lnTo>
                    <a:pt x="306" y="240"/>
                  </a:lnTo>
                  <a:lnTo>
                    <a:pt x="294" y="240"/>
                  </a:lnTo>
                  <a:lnTo>
                    <a:pt x="294" y="240"/>
                  </a:lnTo>
                  <a:lnTo>
                    <a:pt x="294" y="240"/>
                  </a:lnTo>
                  <a:lnTo>
                    <a:pt x="278" y="239"/>
                  </a:lnTo>
                  <a:lnTo>
                    <a:pt x="261" y="237"/>
                  </a:lnTo>
                  <a:lnTo>
                    <a:pt x="246" y="235"/>
                  </a:lnTo>
                  <a:lnTo>
                    <a:pt x="246" y="241"/>
                  </a:lnTo>
                  <a:lnTo>
                    <a:pt x="246" y="241"/>
                  </a:lnTo>
                  <a:lnTo>
                    <a:pt x="245" y="256"/>
                  </a:lnTo>
                  <a:lnTo>
                    <a:pt x="243" y="272"/>
                  </a:lnTo>
                  <a:lnTo>
                    <a:pt x="240" y="279"/>
                  </a:lnTo>
                  <a:lnTo>
                    <a:pt x="238" y="286"/>
                  </a:lnTo>
                  <a:lnTo>
                    <a:pt x="234" y="294"/>
                  </a:lnTo>
                  <a:lnTo>
                    <a:pt x="230" y="301"/>
                  </a:lnTo>
                  <a:lnTo>
                    <a:pt x="230" y="301"/>
                  </a:lnTo>
                  <a:lnTo>
                    <a:pt x="225" y="307"/>
                  </a:lnTo>
                  <a:lnTo>
                    <a:pt x="219" y="312"/>
                  </a:lnTo>
                  <a:lnTo>
                    <a:pt x="211" y="317"/>
                  </a:lnTo>
                  <a:lnTo>
                    <a:pt x="204" y="320"/>
                  </a:lnTo>
                  <a:lnTo>
                    <a:pt x="196" y="324"/>
                  </a:lnTo>
                  <a:lnTo>
                    <a:pt x="188" y="326"/>
                  </a:lnTo>
                  <a:lnTo>
                    <a:pt x="178" y="328"/>
                  </a:lnTo>
                  <a:lnTo>
                    <a:pt x="169" y="328"/>
                  </a:lnTo>
                  <a:lnTo>
                    <a:pt x="169" y="328"/>
                  </a:lnTo>
                  <a:close/>
                  <a:moveTo>
                    <a:pt x="141" y="280"/>
                  </a:moveTo>
                  <a:lnTo>
                    <a:pt x="141" y="280"/>
                  </a:lnTo>
                  <a:lnTo>
                    <a:pt x="151" y="281"/>
                  </a:lnTo>
                  <a:lnTo>
                    <a:pt x="151" y="281"/>
                  </a:lnTo>
                  <a:lnTo>
                    <a:pt x="163" y="282"/>
                  </a:lnTo>
                  <a:lnTo>
                    <a:pt x="163" y="282"/>
                  </a:lnTo>
                  <a:lnTo>
                    <a:pt x="166" y="282"/>
                  </a:lnTo>
                  <a:lnTo>
                    <a:pt x="166" y="282"/>
                  </a:lnTo>
                  <a:lnTo>
                    <a:pt x="173" y="282"/>
                  </a:lnTo>
                  <a:lnTo>
                    <a:pt x="180" y="280"/>
                  </a:lnTo>
                  <a:lnTo>
                    <a:pt x="187" y="277"/>
                  </a:lnTo>
                  <a:lnTo>
                    <a:pt x="191" y="274"/>
                  </a:lnTo>
                  <a:lnTo>
                    <a:pt x="191" y="274"/>
                  </a:lnTo>
                  <a:lnTo>
                    <a:pt x="195" y="269"/>
                  </a:lnTo>
                  <a:lnTo>
                    <a:pt x="197" y="265"/>
                  </a:lnTo>
                  <a:lnTo>
                    <a:pt x="199" y="259"/>
                  </a:lnTo>
                  <a:lnTo>
                    <a:pt x="200" y="253"/>
                  </a:lnTo>
                  <a:lnTo>
                    <a:pt x="201" y="241"/>
                  </a:lnTo>
                  <a:lnTo>
                    <a:pt x="201" y="228"/>
                  </a:lnTo>
                  <a:lnTo>
                    <a:pt x="201" y="228"/>
                  </a:lnTo>
                  <a:lnTo>
                    <a:pt x="201" y="219"/>
                  </a:lnTo>
                  <a:lnTo>
                    <a:pt x="201" y="219"/>
                  </a:lnTo>
                  <a:lnTo>
                    <a:pt x="201" y="214"/>
                  </a:lnTo>
                  <a:lnTo>
                    <a:pt x="203" y="210"/>
                  </a:lnTo>
                  <a:lnTo>
                    <a:pt x="205" y="206"/>
                  </a:lnTo>
                  <a:lnTo>
                    <a:pt x="208" y="203"/>
                  </a:lnTo>
                  <a:lnTo>
                    <a:pt x="210" y="202"/>
                  </a:lnTo>
                  <a:lnTo>
                    <a:pt x="210" y="201"/>
                  </a:lnTo>
                  <a:lnTo>
                    <a:pt x="210" y="201"/>
                  </a:lnTo>
                  <a:lnTo>
                    <a:pt x="212" y="196"/>
                  </a:lnTo>
                  <a:lnTo>
                    <a:pt x="215" y="192"/>
                  </a:lnTo>
                  <a:lnTo>
                    <a:pt x="219" y="190"/>
                  </a:lnTo>
                  <a:lnTo>
                    <a:pt x="222" y="188"/>
                  </a:lnTo>
                  <a:lnTo>
                    <a:pt x="225" y="188"/>
                  </a:lnTo>
                  <a:lnTo>
                    <a:pt x="229" y="187"/>
                  </a:lnTo>
                  <a:lnTo>
                    <a:pt x="231" y="187"/>
                  </a:lnTo>
                  <a:lnTo>
                    <a:pt x="231" y="187"/>
                  </a:lnTo>
                  <a:lnTo>
                    <a:pt x="244" y="188"/>
                  </a:lnTo>
                  <a:lnTo>
                    <a:pt x="244" y="188"/>
                  </a:lnTo>
                  <a:lnTo>
                    <a:pt x="254" y="189"/>
                  </a:lnTo>
                  <a:lnTo>
                    <a:pt x="264" y="190"/>
                  </a:lnTo>
                  <a:lnTo>
                    <a:pt x="264" y="190"/>
                  </a:lnTo>
                  <a:lnTo>
                    <a:pt x="277" y="192"/>
                  </a:lnTo>
                  <a:lnTo>
                    <a:pt x="283" y="194"/>
                  </a:lnTo>
                  <a:lnTo>
                    <a:pt x="283" y="194"/>
                  </a:lnTo>
                  <a:lnTo>
                    <a:pt x="292" y="194"/>
                  </a:lnTo>
                  <a:lnTo>
                    <a:pt x="292" y="194"/>
                  </a:lnTo>
                  <a:lnTo>
                    <a:pt x="299" y="194"/>
                  </a:lnTo>
                  <a:lnTo>
                    <a:pt x="302" y="193"/>
                  </a:lnTo>
                  <a:lnTo>
                    <a:pt x="305" y="191"/>
                  </a:lnTo>
                  <a:lnTo>
                    <a:pt x="308" y="188"/>
                  </a:lnTo>
                  <a:lnTo>
                    <a:pt x="309" y="185"/>
                  </a:lnTo>
                  <a:lnTo>
                    <a:pt x="311" y="181"/>
                  </a:lnTo>
                  <a:lnTo>
                    <a:pt x="311" y="175"/>
                  </a:lnTo>
                  <a:lnTo>
                    <a:pt x="311" y="175"/>
                  </a:lnTo>
                  <a:lnTo>
                    <a:pt x="311" y="170"/>
                  </a:lnTo>
                  <a:lnTo>
                    <a:pt x="311" y="164"/>
                  </a:lnTo>
                  <a:lnTo>
                    <a:pt x="310" y="159"/>
                  </a:lnTo>
                  <a:lnTo>
                    <a:pt x="307" y="155"/>
                  </a:lnTo>
                  <a:lnTo>
                    <a:pt x="307" y="155"/>
                  </a:lnTo>
                  <a:lnTo>
                    <a:pt x="303" y="152"/>
                  </a:lnTo>
                  <a:lnTo>
                    <a:pt x="298" y="151"/>
                  </a:lnTo>
                  <a:lnTo>
                    <a:pt x="292" y="150"/>
                  </a:lnTo>
                  <a:lnTo>
                    <a:pt x="286" y="150"/>
                  </a:lnTo>
                  <a:lnTo>
                    <a:pt x="286" y="150"/>
                  </a:lnTo>
                  <a:lnTo>
                    <a:pt x="273" y="149"/>
                  </a:lnTo>
                  <a:lnTo>
                    <a:pt x="261" y="148"/>
                  </a:lnTo>
                  <a:lnTo>
                    <a:pt x="261" y="148"/>
                  </a:lnTo>
                  <a:lnTo>
                    <a:pt x="248" y="146"/>
                  </a:lnTo>
                  <a:lnTo>
                    <a:pt x="235" y="145"/>
                  </a:lnTo>
                  <a:lnTo>
                    <a:pt x="235" y="145"/>
                  </a:lnTo>
                  <a:lnTo>
                    <a:pt x="230" y="145"/>
                  </a:lnTo>
                  <a:lnTo>
                    <a:pt x="230" y="145"/>
                  </a:lnTo>
                  <a:lnTo>
                    <a:pt x="224" y="143"/>
                  </a:lnTo>
                  <a:lnTo>
                    <a:pt x="219" y="140"/>
                  </a:lnTo>
                  <a:lnTo>
                    <a:pt x="213" y="136"/>
                  </a:lnTo>
                  <a:lnTo>
                    <a:pt x="212" y="132"/>
                  </a:lnTo>
                  <a:lnTo>
                    <a:pt x="211" y="129"/>
                  </a:lnTo>
                  <a:lnTo>
                    <a:pt x="211" y="129"/>
                  </a:lnTo>
                  <a:lnTo>
                    <a:pt x="209" y="116"/>
                  </a:lnTo>
                  <a:lnTo>
                    <a:pt x="208" y="102"/>
                  </a:lnTo>
                  <a:lnTo>
                    <a:pt x="208" y="102"/>
                  </a:lnTo>
                  <a:lnTo>
                    <a:pt x="207" y="79"/>
                  </a:lnTo>
                  <a:lnTo>
                    <a:pt x="207" y="79"/>
                  </a:lnTo>
                  <a:lnTo>
                    <a:pt x="206" y="75"/>
                  </a:lnTo>
                  <a:lnTo>
                    <a:pt x="206" y="75"/>
                  </a:lnTo>
                  <a:lnTo>
                    <a:pt x="205" y="64"/>
                  </a:lnTo>
                  <a:lnTo>
                    <a:pt x="203" y="60"/>
                  </a:lnTo>
                  <a:lnTo>
                    <a:pt x="201" y="56"/>
                  </a:lnTo>
                  <a:lnTo>
                    <a:pt x="198" y="52"/>
                  </a:lnTo>
                  <a:lnTo>
                    <a:pt x="194" y="49"/>
                  </a:lnTo>
                  <a:lnTo>
                    <a:pt x="188" y="47"/>
                  </a:lnTo>
                  <a:lnTo>
                    <a:pt x="180" y="46"/>
                  </a:lnTo>
                  <a:lnTo>
                    <a:pt x="180" y="46"/>
                  </a:lnTo>
                  <a:lnTo>
                    <a:pt x="175" y="46"/>
                  </a:lnTo>
                  <a:lnTo>
                    <a:pt x="175" y="46"/>
                  </a:lnTo>
                  <a:lnTo>
                    <a:pt x="166" y="46"/>
                  </a:lnTo>
                  <a:lnTo>
                    <a:pt x="166" y="46"/>
                  </a:lnTo>
                  <a:lnTo>
                    <a:pt x="157" y="46"/>
                  </a:lnTo>
                  <a:lnTo>
                    <a:pt x="149" y="49"/>
                  </a:lnTo>
                  <a:lnTo>
                    <a:pt x="149" y="49"/>
                  </a:lnTo>
                  <a:lnTo>
                    <a:pt x="144" y="52"/>
                  </a:lnTo>
                  <a:lnTo>
                    <a:pt x="139" y="57"/>
                  </a:lnTo>
                  <a:lnTo>
                    <a:pt x="138" y="58"/>
                  </a:lnTo>
                  <a:lnTo>
                    <a:pt x="138" y="60"/>
                  </a:lnTo>
                  <a:lnTo>
                    <a:pt x="138" y="60"/>
                  </a:lnTo>
                  <a:lnTo>
                    <a:pt x="137" y="64"/>
                  </a:lnTo>
                  <a:lnTo>
                    <a:pt x="137" y="118"/>
                  </a:lnTo>
                  <a:lnTo>
                    <a:pt x="137" y="120"/>
                  </a:lnTo>
                  <a:lnTo>
                    <a:pt x="137" y="120"/>
                  </a:lnTo>
                  <a:lnTo>
                    <a:pt x="137" y="124"/>
                  </a:lnTo>
                  <a:lnTo>
                    <a:pt x="136" y="129"/>
                  </a:lnTo>
                  <a:lnTo>
                    <a:pt x="134" y="133"/>
                  </a:lnTo>
                  <a:lnTo>
                    <a:pt x="131" y="137"/>
                  </a:lnTo>
                  <a:lnTo>
                    <a:pt x="131" y="137"/>
                  </a:lnTo>
                  <a:lnTo>
                    <a:pt x="127" y="141"/>
                  </a:lnTo>
                  <a:lnTo>
                    <a:pt x="122" y="143"/>
                  </a:lnTo>
                  <a:lnTo>
                    <a:pt x="117" y="145"/>
                  </a:lnTo>
                  <a:lnTo>
                    <a:pt x="112" y="145"/>
                  </a:lnTo>
                  <a:lnTo>
                    <a:pt x="112" y="145"/>
                  </a:lnTo>
                  <a:lnTo>
                    <a:pt x="108" y="145"/>
                  </a:lnTo>
                  <a:lnTo>
                    <a:pt x="104" y="143"/>
                  </a:lnTo>
                  <a:lnTo>
                    <a:pt x="102" y="143"/>
                  </a:lnTo>
                  <a:lnTo>
                    <a:pt x="99" y="143"/>
                  </a:lnTo>
                  <a:lnTo>
                    <a:pt x="99" y="143"/>
                  </a:lnTo>
                  <a:lnTo>
                    <a:pt x="91" y="143"/>
                  </a:lnTo>
                  <a:lnTo>
                    <a:pt x="89" y="143"/>
                  </a:lnTo>
                  <a:lnTo>
                    <a:pt x="89" y="143"/>
                  </a:lnTo>
                  <a:lnTo>
                    <a:pt x="83" y="143"/>
                  </a:lnTo>
                  <a:lnTo>
                    <a:pt x="81" y="143"/>
                  </a:lnTo>
                  <a:lnTo>
                    <a:pt x="81" y="143"/>
                  </a:lnTo>
                  <a:lnTo>
                    <a:pt x="74" y="143"/>
                  </a:lnTo>
                  <a:lnTo>
                    <a:pt x="74" y="143"/>
                  </a:lnTo>
                  <a:lnTo>
                    <a:pt x="59" y="142"/>
                  </a:lnTo>
                  <a:lnTo>
                    <a:pt x="59" y="142"/>
                  </a:lnTo>
                  <a:lnTo>
                    <a:pt x="51" y="142"/>
                  </a:lnTo>
                  <a:lnTo>
                    <a:pt x="47" y="143"/>
                  </a:lnTo>
                  <a:lnTo>
                    <a:pt x="46" y="147"/>
                  </a:lnTo>
                  <a:lnTo>
                    <a:pt x="46" y="147"/>
                  </a:lnTo>
                  <a:lnTo>
                    <a:pt x="45" y="160"/>
                  </a:lnTo>
                  <a:lnTo>
                    <a:pt x="45" y="171"/>
                  </a:lnTo>
                  <a:lnTo>
                    <a:pt x="56" y="170"/>
                  </a:lnTo>
                  <a:lnTo>
                    <a:pt x="56" y="170"/>
                  </a:lnTo>
                  <a:lnTo>
                    <a:pt x="56" y="171"/>
                  </a:lnTo>
                  <a:lnTo>
                    <a:pt x="55" y="172"/>
                  </a:lnTo>
                  <a:lnTo>
                    <a:pt x="51" y="174"/>
                  </a:lnTo>
                  <a:lnTo>
                    <a:pt x="51" y="174"/>
                  </a:lnTo>
                  <a:lnTo>
                    <a:pt x="50" y="174"/>
                  </a:lnTo>
                  <a:lnTo>
                    <a:pt x="50" y="174"/>
                  </a:lnTo>
                  <a:lnTo>
                    <a:pt x="52" y="176"/>
                  </a:lnTo>
                  <a:lnTo>
                    <a:pt x="52" y="176"/>
                  </a:lnTo>
                  <a:lnTo>
                    <a:pt x="58" y="180"/>
                  </a:lnTo>
                  <a:lnTo>
                    <a:pt x="58" y="180"/>
                  </a:lnTo>
                  <a:lnTo>
                    <a:pt x="67" y="182"/>
                  </a:lnTo>
                  <a:lnTo>
                    <a:pt x="68" y="183"/>
                  </a:lnTo>
                  <a:lnTo>
                    <a:pt x="69" y="183"/>
                  </a:lnTo>
                  <a:lnTo>
                    <a:pt x="69" y="183"/>
                  </a:lnTo>
                  <a:lnTo>
                    <a:pt x="83" y="184"/>
                  </a:lnTo>
                  <a:lnTo>
                    <a:pt x="83" y="184"/>
                  </a:lnTo>
                  <a:lnTo>
                    <a:pt x="103" y="185"/>
                  </a:lnTo>
                  <a:lnTo>
                    <a:pt x="103" y="185"/>
                  </a:lnTo>
                  <a:lnTo>
                    <a:pt x="109" y="186"/>
                  </a:lnTo>
                  <a:lnTo>
                    <a:pt x="110" y="186"/>
                  </a:lnTo>
                  <a:lnTo>
                    <a:pt x="111" y="186"/>
                  </a:lnTo>
                  <a:lnTo>
                    <a:pt x="111" y="186"/>
                  </a:lnTo>
                  <a:lnTo>
                    <a:pt x="113" y="186"/>
                  </a:lnTo>
                  <a:lnTo>
                    <a:pt x="113" y="186"/>
                  </a:lnTo>
                  <a:lnTo>
                    <a:pt x="118" y="186"/>
                  </a:lnTo>
                  <a:lnTo>
                    <a:pt x="122" y="188"/>
                  </a:lnTo>
                  <a:lnTo>
                    <a:pt x="127" y="190"/>
                  </a:lnTo>
                  <a:lnTo>
                    <a:pt x="130" y="192"/>
                  </a:lnTo>
                  <a:lnTo>
                    <a:pt x="130" y="192"/>
                  </a:lnTo>
                  <a:lnTo>
                    <a:pt x="132" y="195"/>
                  </a:lnTo>
                  <a:lnTo>
                    <a:pt x="134" y="200"/>
                  </a:lnTo>
                  <a:lnTo>
                    <a:pt x="135" y="203"/>
                  </a:lnTo>
                  <a:lnTo>
                    <a:pt x="135" y="208"/>
                  </a:lnTo>
                  <a:lnTo>
                    <a:pt x="135" y="208"/>
                  </a:lnTo>
                  <a:lnTo>
                    <a:pt x="134" y="224"/>
                  </a:lnTo>
                  <a:lnTo>
                    <a:pt x="134" y="224"/>
                  </a:lnTo>
                  <a:lnTo>
                    <a:pt x="133" y="241"/>
                  </a:lnTo>
                  <a:lnTo>
                    <a:pt x="133" y="258"/>
                  </a:lnTo>
                  <a:lnTo>
                    <a:pt x="133" y="258"/>
                  </a:lnTo>
                  <a:lnTo>
                    <a:pt x="134" y="264"/>
                  </a:lnTo>
                  <a:lnTo>
                    <a:pt x="134" y="264"/>
                  </a:lnTo>
                  <a:lnTo>
                    <a:pt x="136" y="273"/>
                  </a:lnTo>
                  <a:lnTo>
                    <a:pt x="136" y="273"/>
                  </a:lnTo>
                  <a:lnTo>
                    <a:pt x="137" y="270"/>
                  </a:lnTo>
                  <a:lnTo>
                    <a:pt x="139" y="269"/>
                  </a:lnTo>
                  <a:lnTo>
                    <a:pt x="141" y="269"/>
                  </a:lnTo>
                  <a:lnTo>
                    <a:pt x="141" y="28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7" name="chenying0907 1496"/>
          <p:cNvGrpSpPr/>
          <p:nvPr/>
        </p:nvGrpSpPr>
        <p:grpSpPr>
          <a:xfrm>
            <a:off x="6706873" y="2665715"/>
            <a:ext cx="810892" cy="801387"/>
            <a:chOff x="4154488" y="3006726"/>
            <a:chExt cx="812801" cy="803275"/>
          </a:xfrm>
          <a:solidFill>
            <a:schemeClr val="accent6">
              <a:lumMod val="75000"/>
            </a:schemeClr>
          </a:solidFill>
        </p:grpSpPr>
        <p:sp>
          <p:nvSpPr>
            <p:cNvPr id="1647" name="chenying0907 173"/>
            <p:cNvSpPr>
              <a:spLocks/>
            </p:cNvSpPr>
            <p:nvPr/>
          </p:nvSpPr>
          <p:spPr bwMode="auto">
            <a:xfrm>
              <a:off x="4217988" y="3468688"/>
              <a:ext cx="39688" cy="61913"/>
            </a:xfrm>
            <a:custGeom>
              <a:avLst/>
              <a:gdLst/>
              <a:ahLst/>
              <a:cxnLst>
                <a:cxn ang="0">
                  <a:pos x="70" y="1"/>
                </a:cxn>
                <a:cxn ang="0">
                  <a:pos x="70" y="1"/>
                </a:cxn>
                <a:cxn ang="0">
                  <a:pos x="65" y="3"/>
                </a:cxn>
                <a:cxn ang="0">
                  <a:pos x="60" y="6"/>
                </a:cxn>
                <a:cxn ang="0">
                  <a:pos x="54" y="10"/>
                </a:cxn>
                <a:cxn ang="0">
                  <a:pos x="50" y="15"/>
                </a:cxn>
                <a:cxn ang="0">
                  <a:pos x="42" y="26"/>
                </a:cxn>
                <a:cxn ang="0">
                  <a:pos x="39" y="31"/>
                </a:cxn>
                <a:cxn ang="0">
                  <a:pos x="37" y="36"/>
                </a:cxn>
                <a:cxn ang="0">
                  <a:pos x="37" y="36"/>
                </a:cxn>
                <a:cxn ang="0">
                  <a:pos x="33" y="45"/>
                </a:cxn>
                <a:cxn ang="0">
                  <a:pos x="27" y="55"/>
                </a:cxn>
                <a:cxn ang="0">
                  <a:pos x="17" y="72"/>
                </a:cxn>
                <a:cxn ang="0">
                  <a:pos x="11" y="81"/>
                </a:cxn>
                <a:cxn ang="0">
                  <a:pos x="7" y="91"/>
                </a:cxn>
                <a:cxn ang="0">
                  <a:pos x="3" y="101"/>
                </a:cxn>
                <a:cxn ang="0">
                  <a:pos x="0" y="112"/>
                </a:cxn>
                <a:cxn ang="0">
                  <a:pos x="0" y="112"/>
                </a:cxn>
                <a:cxn ang="0">
                  <a:pos x="0" y="114"/>
                </a:cxn>
                <a:cxn ang="0">
                  <a:pos x="1" y="116"/>
                </a:cxn>
                <a:cxn ang="0">
                  <a:pos x="4" y="118"/>
                </a:cxn>
                <a:cxn ang="0">
                  <a:pos x="6" y="118"/>
                </a:cxn>
                <a:cxn ang="0">
                  <a:pos x="7" y="117"/>
                </a:cxn>
                <a:cxn ang="0">
                  <a:pos x="9" y="116"/>
                </a:cxn>
                <a:cxn ang="0">
                  <a:pos x="9" y="114"/>
                </a:cxn>
                <a:cxn ang="0">
                  <a:pos x="9" y="114"/>
                </a:cxn>
                <a:cxn ang="0">
                  <a:pos x="11" y="106"/>
                </a:cxn>
                <a:cxn ang="0">
                  <a:pos x="13" y="98"/>
                </a:cxn>
                <a:cxn ang="0">
                  <a:pos x="19" y="84"/>
                </a:cxn>
                <a:cxn ang="0">
                  <a:pos x="27" y="70"/>
                </a:cxn>
                <a:cxn ang="0">
                  <a:pos x="37" y="57"/>
                </a:cxn>
                <a:cxn ang="0">
                  <a:pos x="37" y="57"/>
                </a:cxn>
                <a:cxn ang="0">
                  <a:pos x="44" y="44"/>
                </a:cxn>
                <a:cxn ang="0">
                  <a:pos x="51" y="30"/>
                </a:cxn>
                <a:cxn ang="0">
                  <a:pos x="55" y="23"/>
                </a:cxn>
                <a:cxn ang="0">
                  <a:pos x="61" y="17"/>
                </a:cxn>
                <a:cxn ang="0">
                  <a:pos x="66" y="13"/>
                </a:cxn>
                <a:cxn ang="0">
                  <a:pos x="72" y="10"/>
                </a:cxn>
                <a:cxn ang="0">
                  <a:pos x="72" y="10"/>
                </a:cxn>
                <a:cxn ang="0">
                  <a:pos x="74" y="9"/>
                </a:cxn>
                <a:cxn ang="0">
                  <a:pos x="75" y="7"/>
                </a:cxn>
                <a:cxn ang="0">
                  <a:pos x="75" y="4"/>
                </a:cxn>
                <a:cxn ang="0">
                  <a:pos x="75" y="2"/>
                </a:cxn>
                <a:cxn ang="0">
                  <a:pos x="73" y="1"/>
                </a:cxn>
                <a:cxn ang="0">
                  <a:pos x="72" y="0"/>
                </a:cxn>
                <a:cxn ang="0">
                  <a:pos x="70" y="1"/>
                </a:cxn>
                <a:cxn ang="0">
                  <a:pos x="70" y="1"/>
                </a:cxn>
              </a:cxnLst>
              <a:rect l="0" t="0" r="r" b="b"/>
              <a:pathLst>
                <a:path w="75" h="118">
                  <a:moveTo>
                    <a:pt x="70" y="1"/>
                  </a:moveTo>
                  <a:lnTo>
                    <a:pt x="70" y="1"/>
                  </a:lnTo>
                  <a:lnTo>
                    <a:pt x="65" y="3"/>
                  </a:lnTo>
                  <a:lnTo>
                    <a:pt x="60" y="6"/>
                  </a:lnTo>
                  <a:lnTo>
                    <a:pt x="54" y="10"/>
                  </a:lnTo>
                  <a:lnTo>
                    <a:pt x="50" y="15"/>
                  </a:lnTo>
                  <a:lnTo>
                    <a:pt x="42" y="26"/>
                  </a:lnTo>
                  <a:lnTo>
                    <a:pt x="39" y="31"/>
                  </a:lnTo>
                  <a:lnTo>
                    <a:pt x="37" y="36"/>
                  </a:lnTo>
                  <a:lnTo>
                    <a:pt x="37" y="36"/>
                  </a:lnTo>
                  <a:lnTo>
                    <a:pt x="33" y="45"/>
                  </a:lnTo>
                  <a:lnTo>
                    <a:pt x="27" y="55"/>
                  </a:lnTo>
                  <a:lnTo>
                    <a:pt x="17" y="72"/>
                  </a:lnTo>
                  <a:lnTo>
                    <a:pt x="11" y="81"/>
                  </a:lnTo>
                  <a:lnTo>
                    <a:pt x="7" y="91"/>
                  </a:lnTo>
                  <a:lnTo>
                    <a:pt x="3" y="101"/>
                  </a:lnTo>
                  <a:lnTo>
                    <a:pt x="0" y="112"/>
                  </a:lnTo>
                  <a:lnTo>
                    <a:pt x="0" y="112"/>
                  </a:lnTo>
                  <a:lnTo>
                    <a:pt x="0" y="114"/>
                  </a:lnTo>
                  <a:lnTo>
                    <a:pt x="1" y="116"/>
                  </a:lnTo>
                  <a:lnTo>
                    <a:pt x="4" y="118"/>
                  </a:lnTo>
                  <a:lnTo>
                    <a:pt x="6" y="118"/>
                  </a:lnTo>
                  <a:lnTo>
                    <a:pt x="7" y="117"/>
                  </a:lnTo>
                  <a:lnTo>
                    <a:pt x="9" y="116"/>
                  </a:lnTo>
                  <a:lnTo>
                    <a:pt x="9" y="114"/>
                  </a:lnTo>
                  <a:lnTo>
                    <a:pt x="9" y="114"/>
                  </a:lnTo>
                  <a:lnTo>
                    <a:pt x="11" y="106"/>
                  </a:lnTo>
                  <a:lnTo>
                    <a:pt x="13" y="98"/>
                  </a:lnTo>
                  <a:lnTo>
                    <a:pt x="19" y="84"/>
                  </a:lnTo>
                  <a:lnTo>
                    <a:pt x="27" y="70"/>
                  </a:lnTo>
                  <a:lnTo>
                    <a:pt x="37" y="57"/>
                  </a:lnTo>
                  <a:lnTo>
                    <a:pt x="37" y="57"/>
                  </a:lnTo>
                  <a:lnTo>
                    <a:pt x="44" y="44"/>
                  </a:lnTo>
                  <a:lnTo>
                    <a:pt x="51" y="30"/>
                  </a:lnTo>
                  <a:lnTo>
                    <a:pt x="55" y="23"/>
                  </a:lnTo>
                  <a:lnTo>
                    <a:pt x="61" y="17"/>
                  </a:lnTo>
                  <a:lnTo>
                    <a:pt x="66" y="13"/>
                  </a:lnTo>
                  <a:lnTo>
                    <a:pt x="72" y="10"/>
                  </a:lnTo>
                  <a:lnTo>
                    <a:pt x="72" y="10"/>
                  </a:lnTo>
                  <a:lnTo>
                    <a:pt x="74" y="9"/>
                  </a:lnTo>
                  <a:lnTo>
                    <a:pt x="75" y="7"/>
                  </a:lnTo>
                  <a:lnTo>
                    <a:pt x="75" y="4"/>
                  </a:lnTo>
                  <a:lnTo>
                    <a:pt x="75" y="2"/>
                  </a:lnTo>
                  <a:lnTo>
                    <a:pt x="73" y="1"/>
                  </a:lnTo>
                  <a:lnTo>
                    <a:pt x="72" y="0"/>
                  </a:lnTo>
                  <a:lnTo>
                    <a:pt x="70" y="1"/>
                  </a:lnTo>
                  <a:lnTo>
                    <a:pt x="7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8" name="chenying0907 174"/>
            <p:cNvSpPr>
              <a:spLocks/>
            </p:cNvSpPr>
            <p:nvPr/>
          </p:nvSpPr>
          <p:spPr bwMode="auto">
            <a:xfrm>
              <a:off x="4229100" y="3509963"/>
              <a:ext cx="44450" cy="74613"/>
            </a:xfrm>
            <a:custGeom>
              <a:avLst/>
              <a:gdLst/>
              <a:ahLst/>
              <a:cxnLst>
                <a:cxn ang="0">
                  <a:pos x="77" y="1"/>
                </a:cxn>
                <a:cxn ang="0">
                  <a:pos x="77" y="1"/>
                </a:cxn>
                <a:cxn ang="0">
                  <a:pos x="65" y="16"/>
                </a:cxn>
                <a:cxn ang="0">
                  <a:pos x="55" y="31"/>
                </a:cxn>
                <a:cxn ang="0">
                  <a:pos x="35" y="64"/>
                </a:cxn>
                <a:cxn ang="0">
                  <a:pos x="35" y="64"/>
                </a:cxn>
                <a:cxn ang="0">
                  <a:pos x="25" y="80"/>
                </a:cxn>
                <a:cxn ang="0">
                  <a:pos x="16" y="98"/>
                </a:cxn>
                <a:cxn ang="0">
                  <a:pos x="6" y="115"/>
                </a:cxn>
                <a:cxn ang="0">
                  <a:pos x="0" y="134"/>
                </a:cxn>
                <a:cxn ang="0">
                  <a:pos x="0" y="134"/>
                </a:cxn>
                <a:cxn ang="0">
                  <a:pos x="0" y="136"/>
                </a:cxn>
                <a:cxn ang="0">
                  <a:pos x="0" y="137"/>
                </a:cxn>
                <a:cxn ang="0">
                  <a:pos x="1" y="139"/>
                </a:cxn>
                <a:cxn ang="0">
                  <a:pos x="3" y="139"/>
                </a:cxn>
                <a:cxn ang="0">
                  <a:pos x="5" y="140"/>
                </a:cxn>
                <a:cxn ang="0">
                  <a:pos x="6" y="139"/>
                </a:cxn>
                <a:cxn ang="0">
                  <a:pos x="8" y="138"/>
                </a:cxn>
                <a:cxn ang="0">
                  <a:pos x="10" y="136"/>
                </a:cxn>
                <a:cxn ang="0">
                  <a:pos x="10" y="136"/>
                </a:cxn>
                <a:cxn ang="0">
                  <a:pos x="16" y="119"/>
                </a:cxn>
                <a:cxn ang="0">
                  <a:pos x="24" y="101"/>
                </a:cxn>
                <a:cxn ang="0">
                  <a:pos x="44" y="68"/>
                </a:cxn>
                <a:cxn ang="0">
                  <a:pos x="44" y="68"/>
                </a:cxn>
                <a:cxn ang="0">
                  <a:pos x="53" y="52"/>
                </a:cxn>
                <a:cxn ang="0">
                  <a:pos x="62" y="37"/>
                </a:cxn>
                <a:cxn ang="0">
                  <a:pos x="73" y="22"/>
                </a:cxn>
                <a:cxn ang="0">
                  <a:pos x="84" y="9"/>
                </a:cxn>
                <a:cxn ang="0">
                  <a:pos x="84" y="9"/>
                </a:cxn>
                <a:cxn ang="0">
                  <a:pos x="85" y="7"/>
                </a:cxn>
                <a:cxn ang="0">
                  <a:pos x="85" y="5"/>
                </a:cxn>
                <a:cxn ang="0">
                  <a:pos x="85" y="4"/>
                </a:cxn>
                <a:cxn ang="0">
                  <a:pos x="84" y="1"/>
                </a:cxn>
                <a:cxn ang="0">
                  <a:pos x="82" y="0"/>
                </a:cxn>
                <a:cxn ang="0">
                  <a:pos x="81" y="0"/>
                </a:cxn>
                <a:cxn ang="0">
                  <a:pos x="79" y="0"/>
                </a:cxn>
                <a:cxn ang="0">
                  <a:pos x="77" y="1"/>
                </a:cxn>
                <a:cxn ang="0">
                  <a:pos x="77" y="1"/>
                </a:cxn>
              </a:cxnLst>
              <a:rect l="0" t="0" r="r" b="b"/>
              <a:pathLst>
                <a:path w="85" h="140">
                  <a:moveTo>
                    <a:pt x="77" y="1"/>
                  </a:moveTo>
                  <a:lnTo>
                    <a:pt x="77" y="1"/>
                  </a:lnTo>
                  <a:lnTo>
                    <a:pt x="65" y="16"/>
                  </a:lnTo>
                  <a:lnTo>
                    <a:pt x="55" y="31"/>
                  </a:lnTo>
                  <a:lnTo>
                    <a:pt x="35" y="64"/>
                  </a:lnTo>
                  <a:lnTo>
                    <a:pt x="35" y="64"/>
                  </a:lnTo>
                  <a:lnTo>
                    <a:pt x="25" y="80"/>
                  </a:lnTo>
                  <a:lnTo>
                    <a:pt x="16" y="98"/>
                  </a:lnTo>
                  <a:lnTo>
                    <a:pt x="6" y="115"/>
                  </a:lnTo>
                  <a:lnTo>
                    <a:pt x="0" y="134"/>
                  </a:lnTo>
                  <a:lnTo>
                    <a:pt x="0" y="134"/>
                  </a:lnTo>
                  <a:lnTo>
                    <a:pt x="0" y="136"/>
                  </a:lnTo>
                  <a:lnTo>
                    <a:pt x="0" y="137"/>
                  </a:lnTo>
                  <a:lnTo>
                    <a:pt x="1" y="139"/>
                  </a:lnTo>
                  <a:lnTo>
                    <a:pt x="3" y="139"/>
                  </a:lnTo>
                  <a:lnTo>
                    <a:pt x="5" y="140"/>
                  </a:lnTo>
                  <a:lnTo>
                    <a:pt x="6" y="139"/>
                  </a:lnTo>
                  <a:lnTo>
                    <a:pt x="8" y="138"/>
                  </a:lnTo>
                  <a:lnTo>
                    <a:pt x="10" y="136"/>
                  </a:lnTo>
                  <a:lnTo>
                    <a:pt x="10" y="136"/>
                  </a:lnTo>
                  <a:lnTo>
                    <a:pt x="16" y="119"/>
                  </a:lnTo>
                  <a:lnTo>
                    <a:pt x="24" y="101"/>
                  </a:lnTo>
                  <a:lnTo>
                    <a:pt x="44" y="68"/>
                  </a:lnTo>
                  <a:lnTo>
                    <a:pt x="44" y="68"/>
                  </a:lnTo>
                  <a:lnTo>
                    <a:pt x="53" y="52"/>
                  </a:lnTo>
                  <a:lnTo>
                    <a:pt x="62" y="37"/>
                  </a:lnTo>
                  <a:lnTo>
                    <a:pt x="73" y="22"/>
                  </a:lnTo>
                  <a:lnTo>
                    <a:pt x="84" y="9"/>
                  </a:lnTo>
                  <a:lnTo>
                    <a:pt x="84" y="9"/>
                  </a:lnTo>
                  <a:lnTo>
                    <a:pt x="85" y="7"/>
                  </a:lnTo>
                  <a:lnTo>
                    <a:pt x="85" y="5"/>
                  </a:lnTo>
                  <a:lnTo>
                    <a:pt x="85" y="4"/>
                  </a:lnTo>
                  <a:lnTo>
                    <a:pt x="84" y="1"/>
                  </a:lnTo>
                  <a:lnTo>
                    <a:pt x="82" y="0"/>
                  </a:lnTo>
                  <a:lnTo>
                    <a:pt x="81" y="0"/>
                  </a:lnTo>
                  <a:lnTo>
                    <a:pt x="79" y="0"/>
                  </a:lnTo>
                  <a:lnTo>
                    <a:pt x="77" y="1"/>
                  </a:lnTo>
                  <a:lnTo>
                    <a:pt x="7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9" name="chenying0907 175"/>
            <p:cNvSpPr>
              <a:spLocks/>
            </p:cNvSpPr>
            <p:nvPr/>
          </p:nvSpPr>
          <p:spPr bwMode="auto">
            <a:xfrm>
              <a:off x="4256088" y="3554413"/>
              <a:ext cx="38100" cy="50800"/>
            </a:xfrm>
            <a:custGeom>
              <a:avLst/>
              <a:gdLst/>
              <a:ahLst/>
              <a:cxnLst>
                <a:cxn ang="0">
                  <a:pos x="62" y="1"/>
                </a:cxn>
                <a:cxn ang="0">
                  <a:pos x="62" y="1"/>
                </a:cxn>
                <a:cxn ang="0">
                  <a:pos x="42" y="23"/>
                </a:cxn>
                <a:cxn ang="0">
                  <a:pos x="21" y="46"/>
                </a:cxn>
                <a:cxn ang="0">
                  <a:pos x="21" y="46"/>
                </a:cxn>
                <a:cxn ang="0">
                  <a:pos x="18" y="51"/>
                </a:cxn>
                <a:cxn ang="0">
                  <a:pos x="16" y="57"/>
                </a:cxn>
                <a:cxn ang="0">
                  <a:pos x="10" y="69"/>
                </a:cxn>
                <a:cxn ang="0">
                  <a:pos x="10" y="69"/>
                </a:cxn>
                <a:cxn ang="0">
                  <a:pos x="1" y="93"/>
                </a:cxn>
                <a:cxn ang="0">
                  <a:pos x="1" y="93"/>
                </a:cxn>
                <a:cxn ang="0">
                  <a:pos x="0" y="95"/>
                </a:cxn>
                <a:cxn ang="0">
                  <a:pos x="1" y="96"/>
                </a:cxn>
                <a:cxn ang="0">
                  <a:pos x="2" y="97"/>
                </a:cxn>
                <a:cxn ang="0">
                  <a:pos x="4" y="98"/>
                </a:cxn>
                <a:cxn ang="0">
                  <a:pos x="7" y="98"/>
                </a:cxn>
                <a:cxn ang="0">
                  <a:pos x="9" y="97"/>
                </a:cxn>
                <a:cxn ang="0">
                  <a:pos x="10" y="95"/>
                </a:cxn>
                <a:cxn ang="0">
                  <a:pos x="10" y="95"/>
                </a:cxn>
                <a:cxn ang="0">
                  <a:pos x="20" y="71"/>
                </a:cxn>
                <a:cxn ang="0">
                  <a:pos x="25" y="58"/>
                </a:cxn>
                <a:cxn ang="0">
                  <a:pos x="28" y="53"/>
                </a:cxn>
                <a:cxn ang="0">
                  <a:pos x="31" y="48"/>
                </a:cxn>
                <a:cxn ang="0">
                  <a:pos x="31" y="48"/>
                </a:cxn>
                <a:cxn ang="0">
                  <a:pos x="40" y="38"/>
                </a:cxn>
                <a:cxn ang="0">
                  <a:pos x="50" y="27"/>
                </a:cxn>
                <a:cxn ang="0">
                  <a:pos x="70" y="9"/>
                </a:cxn>
                <a:cxn ang="0">
                  <a:pos x="70" y="9"/>
                </a:cxn>
                <a:cxn ang="0">
                  <a:pos x="71" y="7"/>
                </a:cxn>
                <a:cxn ang="0">
                  <a:pos x="71" y="4"/>
                </a:cxn>
                <a:cxn ang="0">
                  <a:pos x="70" y="3"/>
                </a:cxn>
                <a:cxn ang="0">
                  <a:pos x="68" y="1"/>
                </a:cxn>
                <a:cxn ang="0">
                  <a:pos x="67" y="0"/>
                </a:cxn>
                <a:cxn ang="0">
                  <a:pos x="65" y="0"/>
                </a:cxn>
                <a:cxn ang="0">
                  <a:pos x="64" y="0"/>
                </a:cxn>
                <a:cxn ang="0">
                  <a:pos x="62" y="1"/>
                </a:cxn>
                <a:cxn ang="0">
                  <a:pos x="62" y="1"/>
                </a:cxn>
              </a:cxnLst>
              <a:rect l="0" t="0" r="r" b="b"/>
              <a:pathLst>
                <a:path w="71" h="98">
                  <a:moveTo>
                    <a:pt x="62" y="1"/>
                  </a:moveTo>
                  <a:lnTo>
                    <a:pt x="62" y="1"/>
                  </a:lnTo>
                  <a:lnTo>
                    <a:pt x="42" y="23"/>
                  </a:lnTo>
                  <a:lnTo>
                    <a:pt x="21" y="46"/>
                  </a:lnTo>
                  <a:lnTo>
                    <a:pt x="21" y="46"/>
                  </a:lnTo>
                  <a:lnTo>
                    <a:pt x="18" y="51"/>
                  </a:lnTo>
                  <a:lnTo>
                    <a:pt x="16" y="57"/>
                  </a:lnTo>
                  <a:lnTo>
                    <a:pt x="10" y="69"/>
                  </a:lnTo>
                  <a:lnTo>
                    <a:pt x="10" y="69"/>
                  </a:lnTo>
                  <a:lnTo>
                    <a:pt x="1" y="93"/>
                  </a:lnTo>
                  <a:lnTo>
                    <a:pt x="1" y="93"/>
                  </a:lnTo>
                  <a:lnTo>
                    <a:pt x="0" y="95"/>
                  </a:lnTo>
                  <a:lnTo>
                    <a:pt x="1" y="96"/>
                  </a:lnTo>
                  <a:lnTo>
                    <a:pt x="2" y="97"/>
                  </a:lnTo>
                  <a:lnTo>
                    <a:pt x="4" y="98"/>
                  </a:lnTo>
                  <a:lnTo>
                    <a:pt x="7" y="98"/>
                  </a:lnTo>
                  <a:lnTo>
                    <a:pt x="9" y="97"/>
                  </a:lnTo>
                  <a:lnTo>
                    <a:pt x="10" y="95"/>
                  </a:lnTo>
                  <a:lnTo>
                    <a:pt x="10" y="95"/>
                  </a:lnTo>
                  <a:lnTo>
                    <a:pt x="20" y="71"/>
                  </a:lnTo>
                  <a:lnTo>
                    <a:pt x="25" y="58"/>
                  </a:lnTo>
                  <a:lnTo>
                    <a:pt x="28" y="53"/>
                  </a:lnTo>
                  <a:lnTo>
                    <a:pt x="31" y="48"/>
                  </a:lnTo>
                  <a:lnTo>
                    <a:pt x="31" y="48"/>
                  </a:lnTo>
                  <a:lnTo>
                    <a:pt x="40" y="38"/>
                  </a:lnTo>
                  <a:lnTo>
                    <a:pt x="50" y="27"/>
                  </a:lnTo>
                  <a:lnTo>
                    <a:pt x="70" y="9"/>
                  </a:lnTo>
                  <a:lnTo>
                    <a:pt x="70" y="9"/>
                  </a:lnTo>
                  <a:lnTo>
                    <a:pt x="71" y="7"/>
                  </a:lnTo>
                  <a:lnTo>
                    <a:pt x="71" y="4"/>
                  </a:lnTo>
                  <a:lnTo>
                    <a:pt x="70" y="3"/>
                  </a:lnTo>
                  <a:lnTo>
                    <a:pt x="68" y="1"/>
                  </a:lnTo>
                  <a:lnTo>
                    <a:pt x="67" y="0"/>
                  </a:lnTo>
                  <a:lnTo>
                    <a:pt x="65" y="0"/>
                  </a:lnTo>
                  <a:lnTo>
                    <a:pt x="64" y="0"/>
                  </a:lnTo>
                  <a:lnTo>
                    <a:pt x="62" y="1"/>
                  </a:lnTo>
                  <a:lnTo>
                    <a:pt x="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0" name="chenying0907 176"/>
            <p:cNvSpPr>
              <a:spLocks/>
            </p:cNvSpPr>
            <p:nvPr/>
          </p:nvSpPr>
          <p:spPr bwMode="auto">
            <a:xfrm>
              <a:off x="4279900" y="3590925"/>
              <a:ext cx="34925" cy="58738"/>
            </a:xfrm>
            <a:custGeom>
              <a:avLst/>
              <a:gdLst/>
              <a:ahLst/>
              <a:cxnLst>
                <a:cxn ang="0">
                  <a:pos x="55" y="2"/>
                </a:cxn>
                <a:cxn ang="0">
                  <a:pos x="55" y="2"/>
                </a:cxn>
                <a:cxn ang="0">
                  <a:pos x="37" y="27"/>
                </a:cxn>
                <a:cxn ang="0">
                  <a:pos x="29" y="38"/>
                </a:cxn>
                <a:cxn ang="0">
                  <a:pos x="20" y="51"/>
                </a:cxn>
                <a:cxn ang="0">
                  <a:pos x="13" y="64"/>
                </a:cxn>
                <a:cxn ang="0">
                  <a:pos x="7" y="76"/>
                </a:cxn>
                <a:cxn ang="0">
                  <a:pos x="3" y="91"/>
                </a:cxn>
                <a:cxn ang="0">
                  <a:pos x="0" y="107"/>
                </a:cxn>
                <a:cxn ang="0">
                  <a:pos x="0" y="107"/>
                </a:cxn>
                <a:cxn ang="0">
                  <a:pos x="1" y="108"/>
                </a:cxn>
                <a:cxn ang="0">
                  <a:pos x="2" y="110"/>
                </a:cxn>
                <a:cxn ang="0">
                  <a:pos x="3" y="111"/>
                </a:cxn>
                <a:cxn ang="0">
                  <a:pos x="5" y="111"/>
                </a:cxn>
                <a:cxn ang="0">
                  <a:pos x="8" y="110"/>
                </a:cxn>
                <a:cxn ang="0">
                  <a:pos x="9" y="108"/>
                </a:cxn>
                <a:cxn ang="0">
                  <a:pos x="10" y="107"/>
                </a:cxn>
                <a:cxn ang="0">
                  <a:pos x="10" y="107"/>
                </a:cxn>
                <a:cxn ang="0">
                  <a:pos x="12" y="92"/>
                </a:cxn>
                <a:cxn ang="0">
                  <a:pos x="16" y="79"/>
                </a:cxn>
                <a:cxn ang="0">
                  <a:pos x="22" y="65"/>
                </a:cxn>
                <a:cxn ang="0">
                  <a:pos x="30" y="54"/>
                </a:cxn>
                <a:cxn ang="0">
                  <a:pos x="38" y="41"/>
                </a:cxn>
                <a:cxn ang="0">
                  <a:pos x="46" y="30"/>
                </a:cxn>
                <a:cxn ang="0">
                  <a:pos x="63" y="7"/>
                </a:cxn>
                <a:cxn ang="0">
                  <a:pos x="63" y="7"/>
                </a:cxn>
                <a:cxn ang="0">
                  <a:pos x="64" y="5"/>
                </a:cxn>
                <a:cxn ang="0">
                  <a:pos x="64" y="3"/>
                </a:cxn>
                <a:cxn ang="0">
                  <a:pos x="63" y="2"/>
                </a:cxn>
                <a:cxn ang="0">
                  <a:pos x="62" y="1"/>
                </a:cxn>
                <a:cxn ang="0">
                  <a:pos x="58" y="0"/>
                </a:cxn>
                <a:cxn ang="0">
                  <a:pos x="57" y="1"/>
                </a:cxn>
                <a:cxn ang="0">
                  <a:pos x="55" y="2"/>
                </a:cxn>
                <a:cxn ang="0">
                  <a:pos x="55" y="2"/>
                </a:cxn>
              </a:cxnLst>
              <a:rect l="0" t="0" r="r" b="b"/>
              <a:pathLst>
                <a:path w="64" h="111">
                  <a:moveTo>
                    <a:pt x="55" y="2"/>
                  </a:moveTo>
                  <a:lnTo>
                    <a:pt x="55" y="2"/>
                  </a:lnTo>
                  <a:lnTo>
                    <a:pt x="37" y="27"/>
                  </a:lnTo>
                  <a:lnTo>
                    <a:pt x="29" y="38"/>
                  </a:lnTo>
                  <a:lnTo>
                    <a:pt x="20" y="51"/>
                  </a:lnTo>
                  <a:lnTo>
                    <a:pt x="13" y="64"/>
                  </a:lnTo>
                  <a:lnTo>
                    <a:pt x="7" y="76"/>
                  </a:lnTo>
                  <a:lnTo>
                    <a:pt x="3" y="91"/>
                  </a:lnTo>
                  <a:lnTo>
                    <a:pt x="0" y="107"/>
                  </a:lnTo>
                  <a:lnTo>
                    <a:pt x="0" y="107"/>
                  </a:lnTo>
                  <a:lnTo>
                    <a:pt x="1" y="108"/>
                  </a:lnTo>
                  <a:lnTo>
                    <a:pt x="2" y="110"/>
                  </a:lnTo>
                  <a:lnTo>
                    <a:pt x="3" y="111"/>
                  </a:lnTo>
                  <a:lnTo>
                    <a:pt x="5" y="111"/>
                  </a:lnTo>
                  <a:lnTo>
                    <a:pt x="8" y="110"/>
                  </a:lnTo>
                  <a:lnTo>
                    <a:pt x="9" y="108"/>
                  </a:lnTo>
                  <a:lnTo>
                    <a:pt x="10" y="107"/>
                  </a:lnTo>
                  <a:lnTo>
                    <a:pt x="10" y="107"/>
                  </a:lnTo>
                  <a:lnTo>
                    <a:pt x="12" y="92"/>
                  </a:lnTo>
                  <a:lnTo>
                    <a:pt x="16" y="79"/>
                  </a:lnTo>
                  <a:lnTo>
                    <a:pt x="22" y="65"/>
                  </a:lnTo>
                  <a:lnTo>
                    <a:pt x="30" y="54"/>
                  </a:lnTo>
                  <a:lnTo>
                    <a:pt x="38" y="41"/>
                  </a:lnTo>
                  <a:lnTo>
                    <a:pt x="46" y="30"/>
                  </a:lnTo>
                  <a:lnTo>
                    <a:pt x="63" y="7"/>
                  </a:lnTo>
                  <a:lnTo>
                    <a:pt x="63" y="7"/>
                  </a:lnTo>
                  <a:lnTo>
                    <a:pt x="64" y="5"/>
                  </a:lnTo>
                  <a:lnTo>
                    <a:pt x="64" y="3"/>
                  </a:lnTo>
                  <a:lnTo>
                    <a:pt x="63" y="2"/>
                  </a:lnTo>
                  <a:lnTo>
                    <a:pt x="62" y="1"/>
                  </a:lnTo>
                  <a:lnTo>
                    <a:pt x="58" y="0"/>
                  </a:lnTo>
                  <a:lnTo>
                    <a:pt x="57" y="1"/>
                  </a:lnTo>
                  <a:lnTo>
                    <a:pt x="55" y="2"/>
                  </a:lnTo>
                  <a:lnTo>
                    <a:pt x="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1" name="chenying0907 177"/>
            <p:cNvSpPr>
              <a:spLocks/>
            </p:cNvSpPr>
            <p:nvPr/>
          </p:nvSpPr>
          <p:spPr bwMode="auto">
            <a:xfrm>
              <a:off x="4322763" y="3608388"/>
              <a:ext cx="34925" cy="58738"/>
            </a:xfrm>
            <a:custGeom>
              <a:avLst/>
              <a:gdLst/>
              <a:ahLst/>
              <a:cxnLst>
                <a:cxn ang="0">
                  <a:pos x="58" y="2"/>
                </a:cxn>
                <a:cxn ang="0">
                  <a:pos x="58" y="2"/>
                </a:cxn>
                <a:cxn ang="0">
                  <a:pos x="43" y="28"/>
                </a:cxn>
                <a:cxn ang="0">
                  <a:pos x="27" y="54"/>
                </a:cxn>
                <a:cxn ang="0">
                  <a:pos x="13" y="80"/>
                </a:cxn>
                <a:cxn ang="0">
                  <a:pos x="7" y="93"/>
                </a:cxn>
                <a:cxn ang="0">
                  <a:pos x="0" y="108"/>
                </a:cxn>
                <a:cxn ang="0">
                  <a:pos x="0" y="108"/>
                </a:cxn>
                <a:cxn ang="0">
                  <a:pos x="0" y="110"/>
                </a:cxn>
                <a:cxn ang="0">
                  <a:pos x="0" y="111"/>
                </a:cxn>
                <a:cxn ang="0">
                  <a:pos x="1" y="113"/>
                </a:cxn>
                <a:cxn ang="0">
                  <a:pos x="4" y="113"/>
                </a:cxn>
                <a:cxn ang="0">
                  <a:pos x="7" y="113"/>
                </a:cxn>
                <a:cxn ang="0">
                  <a:pos x="9" y="112"/>
                </a:cxn>
                <a:cxn ang="0">
                  <a:pos x="10" y="110"/>
                </a:cxn>
                <a:cxn ang="0">
                  <a:pos x="10" y="110"/>
                </a:cxn>
                <a:cxn ang="0">
                  <a:pos x="15" y="96"/>
                </a:cxn>
                <a:cxn ang="0">
                  <a:pos x="22" y="83"/>
                </a:cxn>
                <a:cxn ang="0">
                  <a:pos x="37" y="58"/>
                </a:cxn>
                <a:cxn ang="0">
                  <a:pos x="51" y="32"/>
                </a:cxn>
                <a:cxn ang="0">
                  <a:pos x="67" y="6"/>
                </a:cxn>
                <a:cxn ang="0">
                  <a:pos x="67" y="6"/>
                </a:cxn>
                <a:cxn ang="0">
                  <a:pos x="67" y="5"/>
                </a:cxn>
                <a:cxn ang="0">
                  <a:pos x="67" y="3"/>
                </a:cxn>
                <a:cxn ang="0">
                  <a:pos x="66" y="1"/>
                </a:cxn>
                <a:cxn ang="0">
                  <a:pos x="65" y="0"/>
                </a:cxn>
                <a:cxn ang="0">
                  <a:pos x="63" y="0"/>
                </a:cxn>
                <a:cxn ang="0">
                  <a:pos x="61" y="0"/>
                </a:cxn>
                <a:cxn ang="0">
                  <a:pos x="60" y="0"/>
                </a:cxn>
                <a:cxn ang="0">
                  <a:pos x="58" y="2"/>
                </a:cxn>
                <a:cxn ang="0">
                  <a:pos x="58" y="2"/>
                </a:cxn>
              </a:cxnLst>
              <a:rect l="0" t="0" r="r" b="b"/>
              <a:pathLst>
                <a:path w="67" h="113">
                  <a:moveTo>
                    <a:pt x="58" y="2"/>
                  </a:moveTo>
                  <a:lnTo>
                    <a:pt x="58" y="2"/>
                  </a:lnTo>
                  <a:lnTo>
                    <a:pt x="43" y="28"/>
                  </a:lnTo>
                  <a:lnTo>
                    <a:pt x="27" y="54"/>
                  </a:lnTo>
                  <a:lnTo>
                    <a:pt x="13" y="80"/>
                  </a:lnTo>
                  <a:lnTo>
                    <a:pt x="7" y="93"/>
                  </a:lnTo>
                  <a:lnTo>
                    <a:pt x="0" y="108"/>
                  </a:lnTo>
                  <a:lnTo>
                    <a:pt x="0" y="108"/>
                  </a:lnTo>
                  <a:lnTo>
                    <a:pt x="0" y="110"/>
                  </a:lnTo>
                  <a:lnTo>
                    <a:pt x="0" y="111"/>
                  </a:lnTo>
                  <a:lnTo>
                    <a:pt x="1" y="113"/>
                  </a:lnTo>
                  <a:lnTo>
                    <a:pt x="4" y="113"/>
                  </a:lnTo>
                  <a:lnTo>
                    <a:pt x="7" y="113"/>
                  </a:lnTo>
                  <a:lnTo>
                    <a:pt x="9" y="112"/>
                  </a:lnTo>
                  <a:lnTo>
                    <a:pt x="10" y="110"/>
                  </a:lnTo>
                  <a:lnTo>
                    <a:pt x="10" y="110"/>
                  </a:lnTo>
                  <a:lnTo>
                    <a:pt x="15" y="96"/>
                  </a:lnTo>
                  <a:lnTo>
                    <a:pt x="22" y="83"/>
                  </a:lnTo>
                  <a:lnTo>
                    <a:pt x="37" y="58"/>
                  </a:lnTo>
                  <a:lnTo>
                    <a:pt x="51" y="32"/>
                  </a:lnTo>
                  <a:lnTo>
                    <a:pt x="67" y="6"/>
                  </a:lnTo>
                  <a:lnTo>
                    <a:pt x="67" y="6"/>
                  </a:lnTo>
                  <a:lnTo>
                    <a:pt x="67" y="5"/>
                  </a:lnTo>
                  <a:lnTo>
                    <a:pt x="67" y="3"/>
                  </a:lnTo>
                  <a:lnTo>
                    <a:pt x="66" y="1"/>
                  </a:lnTo>
                  <a:lnTo>
                    <a:pt x="65" y="0"/>
                  </a:lnTo>
                  <a:lnTo>
                    <a:pt x="63" y="0"/>
                  </a:lnTo>
                  <a:lnTo>
                    <a:pt x="61" y="0"/>
                  </a:lnTo>
                  <a:lnTo>
                    <a:pt x="60"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2" name="chenying0907 178"/>
            <p:cNvSpPr>
              <a:spLocks/>
            </p:cNvSpPr>
            <p:nvPr/>
          </p:nvSpPr>
          <p:spPr bwMode="auto">
            <a:xfrm>
              <a:off x="4376738" y="3624263"/>
              <a:ext cx="28575" cy="49213"/>
            </a:xfrm>
            <a:custGeom>
              <a:avLst/>
              <a:gdLst/>
              <a:ahLst/>
              <a:cxnLst>
                <a:cxn ang="0">
                  <a:pos x="45" y="4"/>
                </a:cxn>
                <a:cxn ang="0">
                  <a:pos x="45" y="4"/>
                </a:cxn>
                <a:cxn ang="0">
                  <a:pos x="44" y="8"/>
                </a:cxn>
                <a:cxn ang="0">
                  <a:pos x="41" y="13"/>
                </a:cxn>
                <a:cxn ang="0">
                  <a:pos x="36" y="23"/>
                </a:cxn>
                <a:cxn ang="0">
                  <a:pos x="30" y="32"/>
                </a:cxn>
                <a:cxn ang="0">
                  <a:pos x="26" y="40"/>
                </a:cxn>
                <a:cxn ang="0">
                  <a:pos x="26" y="40"/>
                </a:cxn>
                <a:cxn ang="0">
                  <a:pos x="20" y="52"/>
                </a:cxn>
                <a:cxn ang="0">
                  <a:pos x="13" y="63"/>
                </a:cxn>
                <a:cxn ang="0">
                  <a:pos x="6" y="74"/>
                </a:cxn>
                <a:cxn ang="0">
                  <a:pos x="0" y="85"/>
                </a:cxn>
                <a:cxn ang="0">
                  <a:pos x="0" y="85"/>
                </a:cxn>
                <a:cxn ang="0">
                  <a:pos x="0" y="87"/>
                </a:cxn>
                <a:cxn ang="0">
                  <a:pos x="0" y="89"/>
                </a:cxn>
                <a:cxn ang="0">
                  <a:pos x="3" y="91"/>
                </a:cxn>
                <a:cxn ang="0">
                  <a:pos x="4" y="92"/>
                </a:cxn>
                <a:cxn ang="0">
                  <a:pos x="6" y="92"/>
                </a:cxn>
                <a:cxn ang="0">
                  <a:pos x="7" y="91"/>
                </a:cxn>
                <a:cxn ang="0">
                  <a:pos x="8" y="90"/>
                </a:cxn>
                <a:cxn ang="0">
                  <a:pos x="8" y="90"/>
                </a:cxn>
                <a:cxn ang="0">
                  <a:pos x="15" y="78"/>
                </a:cxn>
                <a:cxn ang="0">
                  <a:pos x="22" y="65"/>
                </a:cxn>
                <a:cxn ang="0">
                  <a:pos x="37" y="42"/>
                </a:cxn>
                <a:cxn ang="0">
                  <a:pos x="37" y="42"/>
                </a:cxn>
                <a:cxn ang="0">
                  <a:pos x="42" y="34"/>
                </a:cxn>
                <a:cxn ang="0">
                  <a:pos x="47" y="25"/>
                </a:cxn>
                <a:cxn ang="0">
                  <a:pos x="51" y="16"/>
                </a:cxn>
                <a:cxn ang="0">
                  <a:pos x="54" y="6"/>
                </a:cxn>
                <a:cxn ang="0">
                  <a:pos x="54" y="6"/>
                </a:cxn>
                <a:cxn ang="0">
                  <a:pos x="54" y="4"/>
                </a:cxn>
                <a:cxn ang="0">
                  <a:pos x="53" y="2"/>
                </a:cxn>
                <a:cxn ang="0">
                  <a:pos x="50" y="0"/>
                </a:cxn>
                <a:cxn ang="0">
                  <a:pos x="48" y="0"/>
                </a:cxn>
                <a:cxn ang="0">
                  <a:pos x="47" y="1"/>
                </a:cxn>
                <a:cxn ang="0">
                  <a:pos x="46" y="2"/>
                </a:cxn>
                <a:cxn ang="0">
                  <a:pos x="45" y="4"/>
                </a:cxn>
                <a:cxn ang="0">
                  <a:pos x="45" y="4"/>
                </a:cxn>
              </a:cxnLst>
              <a:rect l="0" t="0" r="r" b="b"/>
              <a:pathLst>
                <a:path w="54" h="92">
                  <a:moveTo>
                    <a:pt x="45" y="4"/>
                  </a:moveTo>
                  <a:lnTo>
                    <a:pt x="45" y="4"/>
                  </a:lnTo>
                  <a:lnTo>
                    <a:pt x="44" y="8"/>
                  </a:lnTo>
                  <a:lnTo>
                    <a:pt x="41" y="13"/>
                  </a:lnTo>
                  <a:lnTo>
                    <a:pt x="36" y="23"/>
                  </a:lnTo>
                  <a:lnTo>
                    <a:pt x="30" y="32"/>
                  </a:lnTo>
                  <a:lnTo>
                    <a:pt x="26" y="40"/>
                  </a:lnTo>
                  <a:lnTo>
                    <a:pt x="26" y="40"/>
                  </a:lnTo>
                  <a:lnTo>
                    <a:pt x="20" y="52"/>
                  </a:lnTo>
                  <a:lnTo>
                    <a:pt x="13" y="63"/>
                  </a:lnTo>
                  <a:lnTo>
                    <a:pt x="6" y="74"/>
                  </a:lnTo>
                  <a:lnTo>
                    <a:pt x="0" y="85"/>
                  </a:lnTo>
                  <a:lnTo>
                    <a:pt x="0" y="85"/>
                  </a:lnTo>
                  <a:lnTo>
                    <a:pt x="0" y="87"/>
                  </a:lnTo>
                  <a:lnTo>
                    <a:pt x="0" y="89"/>
                  </a:lnTo>
                  <a:lnTo>
                    <a:pt x="3" y="91"/>
                  </a:lnTo>
                  <a:lnTo>
                    <a:pt x="4" y="92"/>
                  </a:lnTo>
                  <a:lnTo>
                    <a:pt x="6" y="92"/>
                  </a:lnTo>
                  <a:lnTo>
                    <a:pt x="7" y="91"/>
                  </a:lnTo>
                  <a:lnTo>
                    <a:pt x="8" y="90"/>
                  </a:lnTo>
                  <a:lnTo>
                    <a:pt x="8" y="90"/>
                  </a:lnTo>
                  <a:lnTo>
                    <a:pt x="15" y="78"/>
                  </a:lnTo>
                  <a:lnTo>
                    <a:pt x="22" y="65"/>
                  </a:lnTo>
                  <a:lnTo>
                    <a:pt x="37" y="42"/>
                  </a:lnTo>
                  <a:lnTo>
                    <a:pt x="37" y="42"/>
                  </a:lnTo>
                  <a:lnTo>
                    <a:pt x="42" y="34"/>
                  </a:lnTo>
                  <a:lnTo>
                    <a:pt x="47" y="25"/>
                  </a:lnTo>
                  <a:lnTo>
                    <a:pt x="51" y="16"/>
                  </a:lnTo>
                  <a:lnTo>
                    <a:pt x="54" y="6"/>
                  </a:lnTo>
                  <a:lnTo>
                    <a:pt x="54" y="6"/>
                  </a:lnTo>
                  <a:lnTo>
                    <a:pt x="54" y="4"/>
                  </a:lnTo>
                  <a:lnTo>
                    <a:pt x="53" y="2"/>
                  </a:lnTo>
                  <a:lnTo>
                    <a:pt x="50" y="0"/>
                  </a:lnTo>
                  <a:lnTo>
                    <a:pt x="48" y="0"/>
                  </a:lnTo>
                  <a:lnTo>
                    <a:pt x="47" y="1"/>
                  </a:lnTo>
                  <a:lnTo>
                    <a:pt x="46" y="2"/>
                  </a:lnTo>
                  <a:lnTo>
                    <a:pt x="45" y="4"/>
                  </a:lnTo>
                  <a:lnTo>
                    <a:pt x="4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3" name="chenying0907 179"/>
            <p:cNvSpPr>
              <a:spLocks/>
            </p:cNvSpPr>
            <p:nvPr/>
          </p:nvSpPr>
          <p:spPr bwMode="auto">
            <a:xfrm>
              <a:off x="4427538" y="3629025"/>
              <a:ext cx="26988" cy="47625"/>
            </a:xfrm>
            <a:custGeom>
              <a:avLst/>
              <a:gdLst/>
              <a:ahLst/>
              <a:cxnLst>
                <a:cxn ang="0">
                  <a:pos x="42" y="3"/>
                </a:cxn>
                <a:cxn ang="0">
                  <a:pos x="42" y="3"/>
                </a:cxn>
                <a:cxn ang="0">
                  <a:pos x="37" y="13"/>
                </a:cxn>
                <a:cxn ang="0">
                  <a:pos x="31" y="22"/>
                </a:cxn>
                <a:cxn ang="0">
                  <a:pos x="31" y="22"/>
                </a:cxn>
                <a:cxn ang="0">
                  <a:pos x="22" y="31"/>
                </a:cxn>
                <a:cxn ang="0">
                  <a:pos x="19" y="37"/>
                </a:cxn>
                <a:cxn ang="0">
                  <a:pos x="16" y="42"/>
                </a:cxn>
                <a:cxn ang="0">
                  <a:pos x="16" y="42"/>
                </a:cxn>
                <a:cxn ang="0">
                  <a:pos x="13" y="53"/>
                </a:cxn>
                <a:cxn ang="0">
                  <a:pos x="9" y="62"/>
                </a:cxn>
                <a:cxn ang="0">
                  <a:pos x="4" y="73"/>
                </a:cxn>
                <a:cxn ang="0">
                  <a:pos x="0" y="83"/>
                </a:cxn>
                <a:cxn ang="0">
                  <a:pos x="0" y="83"/>
                </a:cxn>
                <a:cxn ang="0">
                  <a:pos x="0" y="85"/>
                </a:cxn>
                <a:cxn ang="0">
                  <a:pos x="0" y="87"/>
                </a:cxn>
                <a:cxn ang="0">
                  <a:pos x="3" y="88"/>
                </a:cxn>
                <a:cxn ang="0">
                  <a:pos x="4" y="89"/>
                </a:cxn>
                <a:cxn ang="0">
                  <a:pos x="6" y="89"/>
                </a:cxn>
                <a:cxn ang="0">
                  <a:pos x="7" y="88"/>
                </a:cxn>
                <a:cxn ang="0">
                  <a:pos x="9" y="87"/>
                </a:cxn>
                <a:cxn ang="0">
                  <a:pos x="10" y="86"/>
                </a:cxn>
                <a:cxn ang="0">
                  <a:pos x="10" y="86"/>
                </a:cxn>
                <a:cxn ang="0">
                  <a:pos x="13" y="77"/>
                </a:cxn>
                <a:cxn ang="0">
                  <a:pos x="17" y="68"/>
                </a:cxn>
                <a:cxn ang="0">
                  <a:pos x="24" y="49"/>
                </a:cxn>
                <a:cxn ang="0">
                  <a:pos x="24" y="49"/>
                </a:cxn>
                <a:cxn ang="0">
                  <a:pos x="26" y="44"/>
                </a:cxn>
                <a:cxn ang="0">
                  <a:pos x="29" y="39"/>
                </a:cxn>
                <a:cxn ang="0">
                  <a:pos x="37" y="28"/>
                </a:cxn>
                <a:cxn ang="0">
                  <a:pos x="44" y="18"/>
                </a:cxn>
                <a:cxn ang="0">
                  <a:pos x="50" y="8"/>
                </a:cxn>
                <a:cxn ang="0">
                  <a:pos x="50" y="8"/>
                </a:cxn>
                <a:cxn ang="0">
                  <a:pos x="51" y="5"/>
                </a:cxn>
                <a:cxn ang="0">
                  <a:pos x="50" y="4"/>
                </a:cxn>
                <a:cxn ang="0">
                  <a:pos x="50" y="2"/>
                </a:cxn>
                <a:cxn ang="0">
                  <a:pos x="48" y="1"/>
                </a:cxn>
                <a:cxn ang="0">
                  <a:pos x="47" y="0"/>
                </a:cxn>
                <a:cxn ang="0">
                  <a:pos x="45" y="0"/>
                </a:cxn>
                <a:cxn ang="0">
                  <a:pos x="43" y="1"/>
                </a:cxn>
                <a:cxn ang="0">
                  <a:pos x="42" y="3"/>
                </a:cxn>
                <a:cxn ang="0">
                  <a:pos x="42" y="3"/>
                </a:cxn>
              </a:cxnLst>
              <a:rect l="0" t="0" r="r" b="b"/>
              <a:pathLst>
                <a:path w="51" h="89">
                  <a:moveTo>
                    <a:pt x="42" y="3"/>
                  </a:moveTo>
                  <a:lnTo>
                    <a:pt x="42" y="3"/>
                  </a:lnTo>
                  <a:lnTo>
                    <a:pt x="37" y="13"/>
                  </a:lnTo>
                  <a:lnTo>
                    <a:pt x="31" y="22"/>
                  </a:lnTo>
                  <a:lnTo>
                    <a:pt x="31" y="22"/>
                  </a:lnTo>
                  <a:lnTo>
                    <a:pt x="22" y="31"/>
                  </a:lnTo>
                  <a:lnTo>
                    <a:pt x="19" y="37"/>
                  </a:lnTo>
                  <a:lnTo>
                    <a:pt x="16" y="42"/>
                  </a:lnTo>
                  <a:lnTo>
                    <a:pt x="16" y="42"/>
                  </a:lnTo>
                  <a:lnTo>
                    <a:pt x="13" y="53"/>
                  </a:lnTo>
                  <a:lnTo>
                    <a:pt x="9" y="62"/>
                  </a:lnTo>
                  <a:lnTo>
                    <a:pt x="4" y="73"/>
                  </a:lnTo>
                  <a:lnTo>
                    <a:pt x="0" y="83"/>
                  </a:lnTo>
                  <a:lnTo>
                    <a:pt x="0" y="83"/>
                  </a:lnTo>
                  <a:lnTo>
                    <a:pt x="0" y="85"/>
                  </a:lnTo>
                  <a:lnTo>
                    <a:pt x="0" y="87"/>
                  </a:lnTo>
                  <a:lnTo>
                    <a:pt x="3" y="88"/>
                  </a:lnTo>
                  <a:lnTo>
                    <a:pt x="4" y="89"/>
                  </a:lnTo>
                  <a:lnTo>
                    <a:pt x="6" y="89"/>
                  </a:lnTo>
                  <a:lnTo>
                    <a:pt x="7" y="88"/>
                  </a:lnTo>
                  <a:lnTo>
                    <a:pt x="9" y="87"/>
                  </a:lnTo>
                  <a:lnTo>
                    <a:pt x="10" y="86"/>
                  </a:lnTo>
                  <a:lnTo>
                    <a:pt x="10" y="86"/>
                  </a:lnTo>
                  <a:lnTo>
                    <a:pt x="13" y="77"/>
                  </a:lnTo>
                  <a:lnTo>
                    <a:pt x="17" y="68"/>
                  </a:lnTo>
                  <a:lnTo>
                    <a:pt x="24" y="49"/>
                  </a:lnTo>
                  <a:lnTo>
                    <a:pt x="24" y="49"/>
                  </a:lnTo>
                  <a:lnTo>
                    <a:pt x="26" y="44"/>
                  </a:lnTo>
                  <a:lnTo>
                    <a:pt x="29" y="39"/>
                  </a:lnTo>
                  <a:lnTo>
                    <a:pt x="37" y="28"/>
                  </a:lnTo>
                  <a:lnTo>
                    <a:pt x="44" y="18"/>
                  </a:lnTo>
                  <a:lnTo>
                    <a:pt x="50" y="8"/>
                  </a:lnTo>
                  <a:lnTo>
                    <a:pt x="50" y="8"/>
                  </a:lnTo>
                  <a:lnTo>
                    <a:pt x="51" y="5"/>
                  </a:lnTo>
                  <a:lnTo>
                    <a:pt x="50" y="4"/>
                  </a:lnTo>
                  <a:lnTo>
                    <a:pt x="50" y="2"/>
                  </a:lnTo>
                  <a:lnTo>
                    <a:pt x="48" y="1"/>
                  </a:lnTo>
                  <a:lnTo>
                    <a:pt x="47" y="0"/>
                  </a:lnTo>
                  <a:lnTo>
                    <a:pt x="45" y="0"/>
                  </a:lnTo>
                  <a:lnTo>
                    <a:pt x="43" y="1"/>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4" name="chenying0907 180"/>
            <p:cNvSpPr>
              <a:spLocks/>
            </p:cNvSpPr>
            <p:nvPr/>
          </p:nvSpPr>
          <p:spPr bwMode="auto">
            <a:xfrm>
              <a:off x="4484688" y="3627438"/>
              <a:ext cx="28575" cy="53975"/>
            </a:xfrm>
            <a:custGeom>
              <a:avLst/>
              <a:gdLst/>
              <a:ahLst/>
              <a:cxnLst>
                <a:cxn ang="0">
                  <a:pos x="46" y="3"/>
                </a:cxn>
                <a:cxn ang="0">
                  <a:pos x="46" y="3"/>
                </a:cxn>
                <a:cxn ang="0">
                  <a:pos x="39" y="19"/>
                </a:cxn>
                <a:cxn ang="0">
                  <a:pos x="31" y="34"/>
                </a:cxn>
                <a:cxn ang="0">
                  <a:pos x="23" y="49"/>
                </a:cxn>
                <a:cxn ang="0">
                  <a:pos x="15" y="64"/>
                </a:cxn>
                <a:cxn ang="0">
                  <a:pos x="15" y="64"/>
                </a:cxn>
                <a:cxn ang="0">
                  <a:pos x="10" y="72"/>
                </a:cxn>
                <a:cxn ang="0">
                  <a:pos x="4" y="80"/>
                </a:cxn>
                <a:cxn ang="0">
                  <a:pos x="2" y="84"/>
                </a:cxn>
                <a:cxn ang="0">
                  <a:pos x="1" y="89"/>
                </a:cxn>
                <a:cxn ang="0">
                  <a:pos x="0" y="94"/>
                </a:cxn>
                <a:cxn ang="0">
                  <a:pos x="1" y="98"/>
                </a:cxn>
                <a:cxn ang="0">
                  <a:pos x="1" y="98"/>
                </a:cxn>
                <a:cxn ang="0">
                  <a:pos x="2" y="100"/>
                </a:cxn>
                <a:cxn ang="0">
                  <a:pos x="3" y="101"/>
                </a:cxn>
                <a:cxn ang="0">
                  <a:pos x="5" y="101"/>
                </a:cxn>
                <a:cxn ang="0">
                  <a:pos x="7" y="101"/>
                </a:cxn>
                <a:cxn ang="0">
                  <a:pos x="9" y="100"/>
                </a:cxn>
                <a:cxn ang="0">
                  <a:pos x="10" y="99"/>
                </a:cxn>
                <a:cxn ang="0">
                  <a:pos x="11" y="97"/>
                </a:cxn>
                <a:cxn ang="0">
                  <a:pos x="11" y="95"/>
                </a:cxn>
                <a:cxn ang="0">
                  <a:pos x="11" y="95"/>
                </a:cxn>
                <a:cxn ang="0">
                  <a:pos x="11" y="90"/>
                </a:cxn>
                <a:cxn ang="0">
                  <a:pos x="12" y="85"/>
                </a:cxn>
                <a:cxn ang="0">
                  <a:pos x="15" y="80"/>
                </a:cxn>
                <a:cxn ang="0">
                  <a:pos x="18" y="74"/>
                </a:cxn>
                <a:cxn ang="0">
                  <a:pos x="26" y="62"/>
                </a:cxn>
                <a:cxn ang="0">
                  <a:pos x="32" y="54"/>
                </a:cxn>
                <a:cxn ang="0">
                  <a:pos x="32" y="54"/>
                </a:cxn>
                <a:cxn ang="0">
                  <a:pos x="39" y="43"/>
                </a:cxn>
                <a:cxn ang="0">
                  <a:pos x="45" y="30"/>
                </a:cxn>
                <a:cxn ang="0">
                  <a:pos x="55" y="5"/>
                </a:cxn>
                <a:cxn ang="0">
                  <a:pos x="55" y="5"/>
                </a:cxn>
                <a:cxn ang="0">
                  <a:pos x="55" y="3"/>
                </a:cxn>
                <a:cxn ang="0">
                  <a:pos x="54" y="2"/>
                </a:cxn>
                <a:cxn ang="0">
                  <a:pos x="53" y="0"/>
                </a:cxn>
                <a:cxn ang="0">
                  <a:pos x="52" y="0"/>
                </a:cxn>
                <a:cxn ang="0">
                  <a:pos x="48" y="0"/>
                </a:cxn>
                <a:cxn ang="0">
                  <a:pos x="47" y="1"/>
                </a:cxn>
                <a:cxn ang="0">
                  <a:pos x="46" y="3"/>
                </a:cxn>
                <a:cxn ang="0">
                  <a:pos x="46" y="3"/>
                </a:cxn>
              </a:cxnLst>
              <a:rect l="0" t="0" r="r" b="b"/>
              <a:pathLst>
                <a:path w="55" h="101">
                  <a:moveTo>
                    <a:pt x="46" y="3"/>
                  </a:moveTo>
                  <a:lnTo>
                    <a:pt x="46" y="3"/>
                  </a:lnTo>
                  <a:lnTo>
                    <a:pt x="39" y="19"/>
                  </a:lnTo>
                  <a:lnTo>
                    <a:pt x="31" y="34"/>
                  </a:lnTo>
                  <a:lnTo>
                    <a:pt x="23" y="49"/>
                  </a:lnTo>
                  <a:lnTo>
                    <a:pt x="15" y="64"/>
                  </a:lnTo>
                  <a:lnTo>
                    <a:pt x="15" y="64"/>
                  </a:lnTo>
                  <a:lnTo>
                    <a:pt x="10" y="72"/>
                  </a:lnTo>
                  <a:lnTo>
                    <a:pt x="4" y="80"/>
                  </a:lnTo>
                  <a:lnTo>
                    <a:pt x="2" y="84"/>
                  </a:lnTo>
                  <a:lnTo>
                    <a:pt x="1" y="89"/>
                  </a:lnTo>
                  <a:lnTo>
                    <a:pt x="0" y="94"/>
                  </a:lnTo>
                  <a:lnTo>
                    <a:pt x="1" y="98"/>
                  </a:lnTo>
                  <a:lnTo>
                    <a:pt x="1" y="98"/>
                  </a:lnTo>
                  <a:lnTo>
                    <a:pt x="2" y="100"/>
                  </a:lnTo>
                  <a:lnTo>
                    <a:pt x="3" y="101"/>
                  </a:lnTo>
                  <a:lnTo>
                    <a:pt x="5" y="101"/>
                  </a:lnTo>
                  <a:lnTo>
                    <a:pt x="7" y="101"/>
                  </a:lnTo>
                  <a:lnTo>
                    <a:pt x="9" y="100"/>
                  </a:lnTo>
                  <a:lnTo>
                    <a:pt x="10" y="99"/>
                  </a:lnTo>
                  <a:lnTo>
                    <a:pt x="11" y="97"/>
                  </a:lnTo>
                  <a:lnTo>
                    <a:pt x="11" y="95"/>
                  </a:lnTo>
                  <a:lnTo>
                    <a:pt x="11" y="95"/>
                  </a:lnTo>
                  <a:lnTo>
                    <a:pt x="11" y="90"/>
                  </a:lnTo>
                  <a:lnTo>
                    <a:pt x="12" y="85"/>
                  </a:lnTo>
                  <a:lnTo>
                    <a:pt x="15" y="80"/>
                  </a:lnTo>
                  <a:lnTo>
                    <a:pt x="18" y="74"/>
                  </a:lnTo>
                  <a:lnTo>
                    <a:pt x="26" y="62"/>
                  </a:lnTo>
                  <a:lnTo>
                    <a:pt x="32" y="54"/>
                  </a:lnTo>
                  <a:lnTo>
                    <a:pt x="32" y="54"/>
                  </a:lnTo>
                  <a:lnTo>
                    <a:pt x="39" y="43"/>
                  </a:lnTo>
                  <a:lnTo>
                    <a:pt x="45" y="30"/>
                  </a:lnTo>
                  <a:lnTo>
                    <a:pt x="55" y="5"/>
                  </a:lnTo>
                  <a:lnTo>
                    <a:pt x="55" y="5"/>
                  </a:lnTo>
                  <a:lnTo>
                    <a:pt x="55" y="3"/>
                  </a:lnTo>
                  <a:lnTo>
                    <a:pt x="54" y="2"/>
                  </a:lnTo>
                  <a:lnTo>
                    <a:pt x="53" y="0"/>
                  </a:lnTo>
                  <a:lnTo>
                    <a:pt x="52" y="0"/>
                  </a:lnTo>
                  <a:lnTo>
                    <a:pt x="48" y="0"/>
                  </a:lnTo>
                  <a:lnTo>
                    <a:pt x="47"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5" name="chenying0907 181"/>
            <p:cNvSpPr>
              <a:spLocks/>
            </p:cNvSpPr>
            <p:nvPr/>
          </p:nvSpPr>
          <p:spPr bwMode="auto">
            <a:xfrm>
              <a:off x="4537075" y="3627438"/>
              <a:ext cx="23813" cy="49213"/>
            </a:xfrm>
            <a:custGeom>
              <a:avLst/>
              <a:gdLst/>
              <a:ahLst/>
              <a:cxnLst>
                <a:cxn ang="0">
                  <a:pos x="35" y="4"/>
                </a:cxn>
                <a:cxn ang="0">
                  <a:pos x="35" y="4"/>
                </a:cxn>
                <a:cxn ang="0">
                  <a:pos x="32" y="15"/>
                </a:cxn>
                <a:cxn ang="0">
                  <a:pos x="27" y="25"/>
                </a:cxn>
                <a:cxn ang="0">
                  <a:pos x="16" y="47"/>
                </a:cxn>
                <a:cxn ang="0">
                  <a:pos x="16" y="47"/>
                </a:cxn>
                <a:cxn ang="0">
                  <a:pos x="11" y="56"/>
                </a:cxn>
                <a:cxn ang="0">
                  <a:pos x="8" y="67"/>
                </a:cxn>
                <a:cxn ang="0">
                  <a:pos x="1" y="86"/>
                </a:cxn>
                <a:cxn ang="0">
                  <a:pos x="1" y="86"/>
                </a:cxn>
                <a:cxn ang="0">
                  <a:pos x="0" y="88"/>
                </a:cxn>
                <a:cxn ang="0">
                  <a:pos x="1" y="90"/>
                </a:cxn>
                <a:cxn ang="0">
                  <a:pos x="2" y="91"/>
                </a:cxn>
                <a:cxn ang="0">
                  <a:pos x="4" y="92"/>
                </a:cxn>
                <a:cxn ang="0">
                  <a:pos x="7" y="91"/>
                </a:cxn>
                <a:cxn ang="0">
                  <a:pos x="9" y="90"/>
                </a:cxn>
                <a:cxn ang="0">
                  <a:pos x="10" y="89"/>
                </a:cxn>
                <a:cxn ang="0">
                  <a:pos x="10" y="89"/>
                </a:cxn>
                <a:cxn ang="0">
                  <a:pos x="12" y="80"/>
                </a:cxn>
                <a:cxn ang="0">
                  <a:pos x="14" y="71"/>
                </a:cxn>
                <a:cxn ang="0">
                  <a:pos x="14" y="71"/>
                </a:cxn>
                <a:cxn ang="0">
                  <a:pos x="16" y="64"/>
                </a:cxn>
                <a:cxn ang="0">
                  <a:pos x="19" y="58"/>
                </a:cxn>
                <a:cxn ang="0">
                  <a:pos x="27" y="47"/>
                </a:cxn>
                <a:cxn ang="0">
                  <a:pos x="27" y="47"/>
                </a:cxn>
                <a:cxn ang="0">
                  <a:pos x="36" y="27"/>
                </a:cxn>
                <a:cxn ang="0">
                  <a:pos x="41" y="17"/>
                </a:cxn>
                <a:cxn ang="0">
                  <a:pos x="44" y="6"/>
                </a:cxn>
                <a:cxn ang="0">
                  <a:pos x="44" y="6"/>
                </a:cxn>
                <a:cxn ang="0">
                  <a:pos x="45" y="4"/>
                </a:cxn>
                <a:cxn ang="0">
                  <a:pos x="44" y="3"/>
                </a:cxn>
                <a:cxn ang="0">
                  <a:pos x="43" y="1"/>
                </a:cxn>
                <a:cxn ang="0">
                  <a:pos x="41" y="1"/>
                </a:cxn>
                <a:cxn ang="0">
                  <a:pos x="40" y="0"/>
                </a:cxn>
                <a:cxn ang="0">
                  <a:pos x="38" y="1"/>
                </a:cxn>
                <a:cxn ang="0">
                  <a:pos x="36" y="2"/>
                </a:cxn>
                <a:cxn ang="0">
                  <a:pos x="35" y="4"/>
                </a:cxn>
                <a:cxn ang="0">
                  <a:pos x="35" y="4"/>
                </a:cxn>
              </a:cxnLst>
              <a:rect l="0" t="0" r="r" b="b"/>
              <a:pathLst>
                <a:path w="45" h="92">
                  <a:moveTo>
                    <a:pt x="35" y="4"/>
                  </a:moveTo>
                  <a:lnTo>
                    <a:pt x="35" y="4"/>
                  </a:lnTo>
                  <a:lnTo>
                    <a:pt x="32" y="15"/>
                  </a:lnTo>
                  <a:lnTo>
                    <a:pt x="27" y="25"/>
                  </a:lnTo>
                  <a:lnTo>
                    <a:pt x="16" y="47"/>
                  </a:lnTo>
                  <a:lnTo>
                    <a:pt x="16" y="47"/>
                  </a:lnTo>
                  <a:lnTo>
                    <a:pt x="11" y="56"/>
                  </a:lnTo>
                  <a:lnTo>
                    <a:pt x="8" y="67"/>
                  </a:lnTo>
                  <a:lnTo>
                    <a:pt x="1" y="86"/>
                  </a:lnTo>
                  <a:lnTo>
                    <a:pt x="1" y="86"/>
                  </a:lnTo>
                  <a:lnTo>
                    <a:pt x="0" y="88"/>
                  </a:lnTo>
                  <a:lnTo>
                    <a:pt x="1" y="90"/>
                  </a:lnTo>
                  <a:lnTo>
                    <a:pt x="2" y="91"/>
                  </a:lnTo>
                  <a:lnTo>
                    <a:pt x="4" y="92"/>
                  </a:lnTo>
                  <a:lnTo>
                    <a:pt x="7" y="91"/>
                  </a:lnTo>
                  <a:lnTo>
                    <a:pt x="9" y="90"/>
                  </a:lnTo>
                  <a:lnTo>
                    <a:pt x="10" y="89"/>
                  </a:lnTo>
                  <a:lnTo>
                    <a:pt x="10" y="89"/>
                  </a:lnTo>
                  <a:lnTo>
                    <a:pt x="12" y="80"/>
                  </a:lnTo>
                  <a:lnTo>
                    <a:pt x="14" y="71"/>
                  </a:lnTo>
                  <a:lnTo>
                    <a:pt x="14" y="71"/>
                  </a:lnTo>
                  <a:lnTo>
                    <a:pt x="16" y="64"/>
                  </a:lnTo>
                  <a:lnTo>
                    <a:pt x="19" y="58"/>
                  </a:lnTo>
                  <a:lnTo>
                    <a:pt x="27" y="47"/>
                  </a:lnTo>
                  <a:lnTo>
                    <a:pt x="27" y="47"/>
                  </a:lnTo>
                  <a:lnTo>
                    <a:pt x="36" y="27"/>
                  </a:lnTo>
                  <a:lnTo>
                    <a:pt x="41" y="17"/>
                  </a:lnTo>
                  <a:lnTo>
                    <a:pt x="44" y="6"/>
                  </a:lnTo>
                  <a:lnTo>
                    <a:pt x="44" y="6"/>
                  </a:lnTo>
                  <a:lnTo>
                    <a:pt x="45" y="4"/>
                  </a:lnTo>
                  <a:lnTo>
                    <a:pt x="44" y="3"/>
                  </a:lnTo>
                  <a:lnTo>
                    <a:pt x="43" y="1"/>
                  </a:lnTo>
                  <a:lnTo>
                    <a:pt x="41" y="1"/>
                  </a:lnTo>
                  <a:lnTo>
                    <a:pt x="40" y="0"/>
                  </a:lnTo>
                  <a:lnTo>
                    <a:pt x="38" y="1"/>
                  </a:lnTo>
                  <a:lnTo>
                    <a:pt x="36" y="2"/>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6" name="chenying0907 182"/>
            <p:cNvSpPr>
              <a:spLocks/>
            </p:cNvSpPr>
            <p:nvPr/>
          </p:nvSpPr>
          <p:spPr bwMode="auto">
            <a:xfrm>
              <a:off x="4575175" y="3627438"/>
              <a:ext cx="25400" cy="53975"/>
            </a:xfrm>
            <a:custGeom>
              <a:avLst/>
              <a:gdLst/>
              <a:ahLst/>
              <a:cxnLst>
                <a:cxn ang="0">
                  <a:pos x="39" y="5"/>
                </a:cxn>
                <a:cxn ang="0">
                  <a:pos x="39" y="5"/>
                </a:cxn>
                <a:cxn ang="0">
                  <a:pos x="38" y="12"/>
                </a:cxn>
                <a:cxn ang="0">
                  <a:pos x="37" y="18"/>
                </a:cxn>
                <a:cxn ang="0">
                  <a:pos x="31" y="30"/>
                </a:cxn>
                <a:cxn ang="0">
                  <a:pos x="26" y="42"/>
                </a:cxn>
                <a:cxn ang="0">
                  <a:pos x="20" y="53"/>
                </a:cxn>
                <a:cxn ang="0">
                  <a:pos x="20" y="53"/>
                </a:cxn>
                <a:cxn ang="0">
                  <a:pos x="14" y="63"/>
                </a:cxn>
                <a:cxn ang="0">
                  <a:pos x="10" y="74"/>
                </a:cxn>
                <a:cxn ang="0">
                  <a:pos x="0" y="96"/>
                </a:cxn>
                <a:cxn ang="0">
                  <a:pos x="0" y="96"/>
                </a:cxn>
                <a:cxn ang="0">
                  <a:pos x="0" y="98"/>
                </a:cxn>
                <a:cxn ang="0">
                  <a:pos x="0" y="100"/>
                </a:cxn>
                <a:cxn ang="0">
                  <a:pos x="1" y="101"/>
                </a:cxn>
                <a:cxn ang="0">
                  <a:pos x="3" y="102"/>
                </a:cxn>
                <a:cxn ang="0">
                  <a:pos x="6" y="102"/>
                </a:cxn>
                <a:cxn ang="0">
                  <a:pos x="9" y="101"/>
                </a:cxn>
                <a:cxn ang="0">
                  <a:pos x="10" y="99"/>
                </a:cxn>
                <a:cxn ang="0">
                  <a:pos x="10" y="99"/>
                </a:cxn>
                <a:cxn ang="0">
                  <a:pos x="15" y="87"/>
                </a:cxn>
                <a:cxn ang="0">
                  <a:pos x="20" y="76"/>
                </a:cxn>
                <a:cxn ang="0">
                  <a:pos x="32" y="53"/>
                </a:cxn>
                <a:cxn ang="0">
                  <a:pos x="38" y="42"/>
                </a:cxn>
                <a:cxn ang="0">
                  <a:pos x="43" y="29"/>
                </a:cxn>
                <a:cxn ang="0">
                  <a:pos x="46" y="18"/>
                </a:cxn>
                <a:cxn ang="0">
                  <a:pos x="48" y="5"/>
                </a:cxn>
                <a:cxn ang="0">
                  <a:pos x="48" y="5"/>
                </a:cxn>
                <a:cxn ang="0">
                  <a:pos x="48" y="3"/>
                </a:cxn>
                <a:cxn ang="0">
                  <a:pos x="47" y="2"/>
                </a:cxn>
                <a:cxn ang="0">
                  <a:pos x="45" y="1"/>
                </a:cxn>
                <a:cxn ang="0">
                  <a:pos x="44" y="0"/>
                </a:cxn>
                <a:cxn ang="0">
                  <a:pos x="42" y="1"/>
                </a:cxn>
                <a:cxn ang="0">
                  <a:pos x="40" y="2"/>
                </a:cxn>
                <a:cxn ang="0">
                  <a:pos x="39" y="3"/>
                </a:cxn>
                <a:cxn ang="0">
                  <a:pos x="39" y="5"/>
                </a:cxn>
                <a:cxn ang="0">
                  <a:pos x="39" y="5"/>
                </a:cxn>
              </a:cxnLst>
              <a:rect l="0" t="0" r="r" b="b"/>
              <a:pathLst>
                <a:path w="48" h="102">
                  <a:moveTo>
                    <a:pt x="39" y="5"/>
                  </a:moveTo>
                  <a:lnTo>
                    <a:pt x="39" y="5"/>
                  </a:lnTo>
                  <a:lnTo>
                    <a:pt x="38" y="12"/>
                  </a:lnTo>
                  <a:lnTo>
                    <a:pt x="37" y="18"/>
                  </a:lnTo>
                  <a:lnTo>
                    <a:pt x="31" y="30"/>
                  </a:lnTo>
                  <a:lnTo>
                    <a:pt x="26" y="42"/>
                  </a:lnTo>
                  <a:lnTo>
                    <a:pt x="20" y="53"/>
                  </a:lnTo>
                  <a:lnTo>
                    <a:pt x="20" y="53"/>
                  </a:lnTo>
                  <a:lnTo>
                    <a:pt x="14" y="63"/>
                  </a:lnTo>
                  <a:lnTo>
                    <a:pt x="10" y="74"/>
                  </a:lnTo>
                  <a:lnTo>
                    <a:pt x="0" y="96"/>
                  </a:lnTo>
                  <a:lnTo>
                    <a:pt x="0" y="96"/>
                  </a:lnTo>
                  <a:lnTo>
                    <a:pt x="0" y="98"/>
                  </a:lnTo>
                  <a:lnTo>
                    <a:pt x="0" y="100"/>
                  </a:lnTo>
                  <a:lnTo>
                    <a:pt x="1" y="101"/>
                  </a:lnTo>
                  <a:lnTo>
                    <a:pt x="3" y="102"/>
                  </a:lnTo>
                  <a:lnTo>
                    <a:pt x="6" y="102"/>
                  </a:lnTo>
                  <a:lnTo>
                    <a:pt x="9" y="101"/>
                  </a:lnTo>
                  <a:lnTo>
                    <a:pt x="10" y="99"/>
                  </a:lnTo>
                  <a:lnTo>
                    <a:pt x="10" y="99"/>
                  </a:lnTo>
                  <a:lnTo>
                    <a:pt x="15" y="87"/>
                  </a:lnTo>
                  <a:lnTo>
                    <a:pt x="20" y="76"/>
                  </a:lnTo>
                  <a:lnTo>
                    <a:pt x="32" y="53"/>
                  </a:lnTo>
                  <a:lnTo>
                    <a:pt x="38" y="42"/>
                  </a:lnTo>
                  <a:lnTo>
                    <a:pt x="43" y="29"/>
                  </a:lnTo>
                  <a:lnTo>
                    <a:pt x="46" y="18"/>
                  </a:lnTo>
                  <a:lnTo>
                    <a:pt x="48" y="5"/>
                  </a:lnTo>
                  <a:lnTo>
                    <a:pt x="48" y="5"/>
                  </a:lnTo>
                  <a:lnTo>
                    <a:pt x="48" y="3"/>
                  </a:lnTo>
                  <a:lnTo>
                    <a:pt x="47" y="2"/>
                  </a:lnTo>
                  <a:lnTo>
                    <a:pt x="45" y="1"/>
                  </a:lnTo>
                  <a:lnTo>
                    <a:pt x="44" y="0"/>
                  </a:lnTo>
                  <a:lnTo>
                    <a:pt x="42" y="1"/>
                  </a:lnTo>
                  <a:lnTo>
                    <a:pt x="40" y="2"/>
                  </a:lnTo>
                  <a:lnTo>
                    <a:pt x="39" y="3"/>
                  </a:lnTo>
                  <a:lnTo>
                    <a:pt x="39" y="5"/>
                  </a:lnTo>
                  <a:lnTo>
                    <a:pt x="3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7" name="chenying0907 183"/>
            <p:cNvSpPr>
              <a:spLocks/>
            </p:cNvSpPr>
            <p:nvPr/>
          </p:nvSpPr>
          <p:spPr bwMode="auto">
            <a:xfrm>
              <a:off x="4622800" y="3640138"/>
              <a:ext cx="22225" cy="41275"/>
            </a:xfrm>
            <a:custGeom>
              <a:avLst/>
              <a:gdLst/>
              <a:ahLst/>
              <a:cxnLst>
                <a:cxn ang="0">
                  <a:pos x="33" y="2"/>
                </a:cxn>
                <a:cxn ang="0">
                  <a:pos x="33" y="2"/>
                </a:cxn>
                <a:cxn ang="0">
                  <a:pos x="24" y="17"/>
                </a:cxn>
                <a:cxn ang="0">
                  <a:pos x="18" y="32"/>
                </a:cxn>
                <a:cxn ang="0">
                  <a:pos x="18" y="32"/>
                </a:cxn>
                <a:cxn ang="0">
                  <a:pos x="14" y="42"/>
                </a:cxn>
                <a:cxn ang="0">
                  <a:pos x="9" y="52"/>
                </a:cxn>
                <a:cxn ang="0">
                  <a:pos x="5" y="62"/>
                </a:cxn>
                <a:cxn ang="0">
                  <a:pos x="0" y="73"/>
                </a:cxn>
                <a:cxn ang="0">
                  <a:pos x="0" y="73"/>
                </a:cxn>
                <a:cxn ang="0">
                  <a:pos x="0" y="75"/>
                </a:cxn>
                <a:cxn ang="0">
                  <a:pos x="0" y="77"/>
                </a:cxn>
                <a:cxn ang="0">
                  <a:pos x="2" y="78"/>
                </a:cxn>
                <a:cxn ang="0">
                  <a:pos x="3" y="79"/>
                </a:cxn>
                <a:cxn ang="0">
                  <a:pos x="6" y="79"/>
                </a:cxn>
                <a:cxn ang="0">
                  <a:pos x="7" y="79"/>
                </a:cxn>
                <a:cxn ang="0">
                  <a:pos x="9" y="78"/>
                </a:cxn>
                <a:cxn ang="0">
                  <a:pos x="10" y="76"/>
                </a:cxn>
                <a:cxn ang="0">
                  <a:pos x="10" y="76"/>
                </a:cxn>
                <a:cxn ang="0">
                  <a:pos x="13" y="66"/>
                </a:cxn>
                <a:cxn ang="0">
                  <a:pos x="17" y="58"/>
                </a:cxn>
                <a:cxn ang="0">
                  <a:pos x="21" y="50"/>
                </a:cxn>
                <a:cxn ang="0">
                  <a:pos x="25" y="40"/>
                </a:cxn>
                <a:cxn ang="0">
                  <a:pos x="25" y="40"/>
                </a:cxn>
                <a:cxn ang="0">
                  <a:pos x="33" y="23"/>
                </a:cxn>
                <a:cxn ang="0">
                  <a:pos x="36" y="15"/>
                </a:cxn>
                <a:cxn ang="0">
                  <a:pos x="41" y="7"/>
                </a:cxn>
                <a:cxn ang="0">
                  <a:pos x="41" y="7"/>
                </a:cxn>
                <a:cxn ang="0">
                  <a:pos x="42" y="5"/>
                </a:cxn>
                <a:cxn ang="0">
                  <a:pos x="41" y="3"/>
                </a:cxn>
                <a:cxn ang="0">
                  <a:pos x="41" y="2"/>
                </a:cxn>
                <a:cxn ang="0">
                  <a:pos x="39" y="1"/>
                </a:cxn>
                <a:cxn ang="0">
                  <a:pos x="38" y="0"/>
                </a:cxn>
                <a:cxn ang="0">
                  <a:pos x="36" y="0"/>
                </a:cxn>
                <a:cxn ang="0">
                  <a:pos x="34" y="1"/>
                </a:cxn>
                <a:cxn ang="0">
                  <a:pos x="33" y="2"/>
                </a:cxn>
                <a:cxn ang="0">
                  <a:pos x="33" y="2"/>
                </a:cxn>
              </a:cxnLst>
              <a:rect l="0" t="0" r="r" b="b"/>
              <a:pathLst>
                <a:path w="42" h="79">
                  <a:moveTo>
                    <a:pt x="33" y="2"/>
                  </a:moveTo>
                  <a:lnTo>
                    <a:pt x="33" y="2"/>
                  </a:lnTo>
                  <a:lnTo>
                    <a:pt x="24" y="17"/>
                  </a:lnTo>
                  <a:lnTo>
                    <a:pt x="18" y="32"/>
                  </a:lnTo>
                  <a:lnTo>
                    <a:pt x="18" y="32"/>
                  </a:lnTo>
                  <a:lnTo>
                    <a:pt x="14" y="42"/>
                  </a:lnTo>
                  <a:lnTo>
                    <a:pt x="9" y="52"/>
                  </a:lnTo>
                  <a:lnTo>
                    <a:pt x="5" y="62"/>
                  </a:lnTo>
                  <a:lnTo>
                    <a:pt x="0" y="73"/>
                  </a:lnTo>
                  <a:lnTo>
                    <a:pt x="0" y="73"/>
                  </a:lnTo>
                  <a:lnTo>
                    <a:pt x="0" y="75"/>
                  </a:lnTo>
                  <a:lnTo>
                    <a:pt x="0" y="77"/>
                  </a:lnTo>
                  <a:lnTo>
                    <a:pt x="2" y="78"/>
                  </a:lnTo>
                  <a:lnTo>
                    <a:pt x="3" y="79"/>
                  </a:lnTo>
                  <a:lnTo>
                    <a:pt x="6" y="79"/>
                  </a:lnTo>
                  <a:lnTo>
                    <a:pt x="7" y="79"/>
                  </a:lnTo>
                  <a:lnTo>
                    <a:pt x="9" y="78"/>
                  </a:lnTo>
                  <a:lnTo>
                    <a:pt x="10" y="76"/>
                  </a:lnTo>
                  <a:lnTo>
                    <a:pt x="10" y="76"/>
                  </a:lnTo>
                  <a:lnTo>
                    <a:pt x="13" y="66"/>
                  </a:lnTo>
                  <a:lnTo>
                    <a:pt x="17" y="58"/>
                  </a:lnTo>
                  <a:lnTo>
                    <a:pt x="21" y="50"/>
                  </a:lnTo>
                  <a:lnTo>
                    <a:pt x="25" y="40"/>
                  </a:lnTo>
                  <a:lnTo>
                    <a:pt x="25" y="40"/>
                  </a:lnTo>
                  <a:lnTo>
                    <a:pt x="33" y="23"/>
                  </a:lnTo>
                  <a:lnTo>
                    <a:pt x="36" y="15"/>
                  </a:lnTo>
                  <a:lnTo>
                    <a:pt x="41" y="7"/>
                  </a:lnTo>
                  <a:lnTo>
                    <a:pt x="41" y="7"/>
                  </a:lnTo>
                  <a:lnTo>
                    <a:pt x="42" y="5"/>
                  </a:lnTo>
                  <a:lnTo>
                    <a:pt x="41" y="3"/>
                  </a:lnTo>
                  <a:lnTo>
                    <a:pt x="41" y="2"/>
                  </a:lnTo>
                  <a:lnTo>
                    <a:pt x="39" y="1"/>
                  </a:lnTo>
                  <a:lnTo>
                    <a:pt x="38" y="0"/>
                  </a:lnTo>
                  <a:lnTo>
                    <a:pt x="36" y="0"/>
                  </a:lnTo>
                  <a:lnTo>
                    <a:pt x="34"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8" name="chenying0907 184"/>
            <p:cNvSpPr>
              <a:spLocks/>
            </p:cNvSpPr>
            <p:nvPr/>
          </p:nvSpPr>
          <p:spPr bwMode="auto">
            <a:xfrm>
              <a:off x="4673600" y="3633788"/>
              <a:ext cx="17463" cy="47625"/>
            </a:xfrm>
            <a:custGeom>
              <a:avLst/>
              <a:gdLst/>
              <a:ahLst/>
              <a:cxnLst>
                <a:cxn ang="0">
                  <a:pos x="26" y="4"/>
                </a:cxn>
                <a:cxn ang="0">
                  <a:pos x="26" y="4"/>
                </a:cxn>
                <a:cxn ang="0">
                  <a:pos x="25" y="14"/>
                </a:cxn>
                <a:cxn ang="0">
                  <a:pos x="23" y="24"/>
                </a:cxn>
                <a:cxn ang="0">
                  <a:pos x="16" y="45"/>
                </a:cxn>
                <a:cxn ang="0">
                  <a:pos x="8" y="66"/>
                </a:cxn>
                <a:cxn ang="0">
                  <a:pos x="1" y="85"/>
                </a:cxn>
                <a:cxn ang="0">
                  <a:pos x="1" y="85"/>
                </a:cxn>
                <a:cxn ang="0">
                  <a:pos x="0" y="87"/>
                </a:cxn>
                <a:cxn ang="0">
                  <a:pos x="1" y="89"/>
                </a:cxn>
                <a:cxn ang="0">
                  <a:pos x="2" y="90"/>
                </a:cxn>
                <a:cxn ang="0">
                  <a:pos x="3" y="91"/>
                </a:cxn>
                <a:cxn ang="0">
                  <a:pos x="7" y="91"/>
                </a:cxn>
                <a:cxn ang="0">
                  <a:pos x="8" y="90"/>
                </a:cxn>
                <a:cxn ang="0">
                  <a:pos x="10" y="88"/>
                </a:cxn>
                <a:cxn ang="0">
                  <a:pos x="10" y="88"/>
                </a:cxn>
                <a:cxn ang="0">
                  <a:pos x="17" y="67"/>
                </a:cxn>
                <a:cxn ang="0">
                  <a:pos x="26" y="46"/>
                </a:cxn>
                <a:cxn ang="0">
                  <a:pos x="29" y="36"/>
                </a:cxn>
                <a:cxn ang="0">
                  <a:pos x="32" y="25"/>
                </a:cxn>
                <a:cxn ang="0">
                  <a:pos x="34" y="14"/>
                </a:cxn>
                <a:cxn ang="0">
                  <a:pos x="35" y="4"/>
                </a:cxn>
                <a:cxn ang="0">
                  <a:pos x="35" y="4"/>
                </a:cxn>
                <a:cxn ang="0">
                  <a:pos x="35" y="2"/>
                </a:cxn>
                <a:cxn ang="0">
                  <a:pos x="34" y="1"/>
                </a:cxn>
                <a:cxn ang="0">
                  <a:pos x="32" y="0"/>
                </a:cxn>
                <a:cxn ang="0">
                  <a:pos x="31" y="0"/>
                </a:cxn>
                <a:cxn ang="0">
                  <a:pos x="29" y="0"/>
                </a:cxn>
                <a:cxn ang="0">
                  <a:pos x="28" y="1"/>
                </a:cxn>
                <a:cxn ang="0">
                  <a:pos x="26" y="2"/>
                </a:cxn>
                <a:cxn ang="0">
                  <a:pos x="26" y="4"/>
                </a:cxn>
                <a:cxn ang="0">
                  <a:pos x="26" y="4"/>
                </a:cxn>
              </a:cxnLst>
              <a:rect l="0" t="0" r="r" b="b"/>
              <a:pathLst>
                <a:path w="35" h="91">
                  <a:moveTo>
                    <a:pt x="26" y="4"/>
                  </a:moveTo>
                  <a:lnTo>
                    <a:pt x="26" y="4"/>
                  </a:lnTo>
                  <a:lnTo>
                    <a:pt x="25" y="14"/>
                  </a:lnTo>
                  <a:lnTo>
                    <a:pt x="23" y="24"/>
                  </a:lnTo>
                  <a:lnTo>
                    <a:pt x="16" y="45"/>
                  </a:lnTo>
                  <a:lnTo>
                    <a:pt x="8" y="66"/>
                  </a:lnTo>
                  <a:lnTo>
                    <a:pt x="1" y="85"/>
                  </a:lnTo>
                  <a:lnTo>
                    <a:pt x="1" y="85"/>
                  </a:lnTo>
                  <a:lnTo>
                    <a:pt x="0" y="87"/>
                  </a:lnTo>
                  <a:lnTo>
                    <a:pt x="1" y="89"/>
                  </a:lnTo>
                  <a:lnTo>
                    <a:pt x="2" y="90"/>
                  </a:lnTo>
                  <a:lnTo>
                    <a:pt x="3" y="91"/>
                  </a:lnTo>
                  <a:lnTo>
                    <a:pt x="7" y="91"/>
                  </a:lnTo>
                  <a:lnTo>
                    <a:pt x="8" y="90"/>
                  </a:lnTo>
                  <a:lnTo>
                    <a:pt x="10" y="88"/>
                  </a:lnTo>
                  <a:lnTo>
                    <a:pt x="10" y="88"/>
                  </a:lnTo>
                  <a:lnTo>
                    <a:pt x="17" y="67"/>
                  </a:lnTo>
                  <a:lnTo>
                    <a:pt x="26" y="46"/>
                  </a:lnTo>
                  <a:lnTo>
                    <a:pt x="29" y="36"/>
                  </a:lnTo>
                  <a:lnTo>
                    <a:pt x="32" y="25"/>
                  </a:lnTo>
                  <a:lnTo>
                    <a:pt x="34" y="14"/>
                  </a:lnTo>
                  <a:lnTo>
                    <a:pt x="35" y="4"/>
                  </a:lnTo>
                  <a:lnTo>
                    <a:pt x="35" y="4"/>
                  </a:lnTo>
                  <a:lnTo>
                    <a:pt x="35" y="2"/>
                  </a:lnTo>
                  <a:lnTo>
                    <a:pt x="34" y="1"/>
                  </a:lnTo>
                  <a:lnTo>
                    <a:pt x="32" y="0"/>
                  </a:lnTo>
                  <a:lnTo>
                    <a:pt x="31" y="0"/>
                  </a:lnTo>
                  <a:lnTo>
                    <a:pt x="29" y="0"/>
                  </a:lnTo>
                  <a:lnTo>
                    <a:pt x="28" y="1"/>
                  </a:lnTo>
                  <a:lnTo>
                    <a:pt x="26" y="2"/>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9" name="chenying0907 185"/>
            <p:cNvSpPr>
              <a:spLocks/>
            </p:cNvSpPr>
            <p:nvPr/>
          </p:nvSpPr>
          <p:spPr bwMode="auto">
            <a:xfrm>
              <a:off x="4721225" y="3630613"/>
              <a:ext cx="25400" cy="50800"/>
            </a:xfrm>
            <a:custGeom>
              <a:avLst/>
              <a:gdLst/>
              <a:ahLst/>
              <a:cxnLst>
                <a:cxn ang="0">
                  <a:pos x="39" y="4"/>
                </a:cxn>
                <a:cxn ang="0">
                  <a:pos x="39" y="4"/>
                </a:cxn>
                <a:cxn ang="0">
                  <a:pos x="21" y="46"/>
                </a:cxn>
                <a:cxn ang="0">
                  <a:pos x="11" y="68"/>
                </a:cxn>
                <a:cxn ang="0">
                  <a:pos x="1" y="89"/>
                </a:cxn>
                <a:cxn ang="0">
                  <a:pos x="1" y="89"/>
                </a:cxn>
                <a:cxn ang="0">
                  <a:pos x="0" y="91"/>
                </a:cxn>
                <a:cxn ang="0">
                  <a:pos x="1" y="93"/>
                </a:cxn>
                <a:cxn ang="0">
                  <a:pos x="2" y="95"/>
                </a:cxn>
                <a:cxn ang="0">
                  <a:pos x="3" y="96"/>
                </a:cxn>
                <a:cxn ang="0">
                  <a:pos x="4" y="96"/>
                </a:cxn>
                <a:cxn ang="0">
                  <a:pos x="6" y="96"/>
                </a:cxn>
                <a:cxn ang="0">
                  <a:pos x="8" y="95"/>
                </a:cxn>
                <a:cxn ang="0">
                  <a:pos x="9" y="94"/>
                </a:cxn>
                <a:cxn ang="0">
                  <a:pos x="9" y="94"/>
                </a:cxn>
                <a:cxn ang="0">
                  <a:pos x="20" y="73"/>
                </a:cxn>
                <a:cxn ang="0">
                  <a:pos x="29" y="51"/>
                </a:cxn>
                <a:cxn ang="0">
                  <a:pos x="48" y="8"/>
                </a:cxn>
                <a:cxn ang="0">
                  <a:pos x="48" y="8"/>
                </a:cxn>
                <a:cxn ang="0">
                  <a:pos x="48" y="6"/>
                </a:cxn>
                <a:cxn ang="0">
                  <a:pos x="48" y="5"/>
                </a:cxn>
                <a:cxn ang="0">
                  <a:pos x="45" y="1"/>
                </a:cxn>
                <a:cxn ang="0">
                  <a:pos x="43" y="0"/>
                </a:cxn>
                <a:cxn ang="0">
                  <a:pos x="41" y="0"/>
                </a:cxn>
                <a:cxn ang="0">
                  <a:pos x="40" y="1"/>
                </a:cxn>
                <a:cxn ang="0">
                  <a:pos x="39" y="4"/>
                </a:cxn>
                <a:cxn ang="0">
                  <a:pos x="39" y="4"/>
                </a:cxn>
              </a:cxnLst>
              <a:rect l="0" t="0" r="r" b="b"/>
              <a:pathLst>
                <a:path w="48" h="96">
                  <a:moveTo>
                    <a:pt x="39" y="4"/>
                  </a:moveTo>
                  <a:lnTo>
                    <a:pt x="39" y="4"/>
                  </a:lnTo>
                  <a:lnTo>
                    <a:pt x="21" y="46"/>
                  </a:lnTo>
                  <a:lnTo>
                    <a:pt x="11" y="68"/>
                  </a:lnTo>
                  <a:lnTo>
                    <a:pt x="1" y="89"/>
                  </a:lnTo>
                  <a:lnTo>
                    <a:pt x="1" y="89"/>
                  </a:lnTo>
                  <a:lnTo>
                    <a:pt x="0" y="91"/>
                  </a:lnTo>
                  <a:lnTo>
                    <a:pt x="1" y="93"/>
                  </a:lnTo>
                  <a:lnTo>
                    <a:pt x="2" y="95"/>
                  </a:lnTo>
                  <a:lnTo>
                    <a:pt x="3" y="96"/>
                  </a:lnTo>
                  <a:lnTo>
                    <a:pt x="4" y="96"/>
                  </a:lnTo>
                  <a:lnTo>
                    <a:pt x="6" y="96"/>
                  </a:lnTo>
                  <a:lnTo>
                    <a:pt x="8" y="95"/>
                  </a:lnTo>
                  <a:lnTo>
                    <a:pt x="9" y="94"/>
                  </a:lnTo>
                  <a:lnTo>
                    <a:pt x="9" y="94"/>
                  </a:lnTo>
                  <a:lnTo>
                    <a:pt x="20" y="73"/>
                  </a:lnTo>
                  <a:lnTo>
                    <a:pt x="29" y="51"/>
                  </a:lnTo>
                  <a:lnTo>
                    <a:pt x="48" y="8"/>
                  </a:lnTo>
                  <a:lnTo>
                    <a:pt x="48" y="8"/>
                  </a:lnTo>
                  <a:lnTo>
                    <a:pt x="48" y="6"/>
                  </a:lnTo>
                  <a:lnTo>
                    <a:pt x="48" y="5"/>
                  </a:lnTo>
                  <a:lnTo>
                    <a:pt x="45" y="1"/>
                  </a:lnTo>
                  <a:lnTo>
                    <a:pt x="43" y="0"/>
                  </a:lnTo>
                  <a:lnTo>
                    <a:pt x="41" y="0"/>
                  </a:lnTo>
                  <a:lnTo>
                    <a:pt x="40" y="1"/>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0" name="chenying0907 186"/>
            <p:cNvSpPr>
              <a:spLocks/>
            </p:cNvSpPr>
            <p:nvPr/>
          </p:nvSpPr>
          <p:spPr bwMode="auto">
            <a:xfrm>
              <a:off x="4845050" y="3554413"/>
              <a:ext cx="20638" cy="44450"/>
            </a:xfrm>
            <a:custGeom>
              <a:avLst/>
              <a:gdLst/>
              <a:ahLst/>
              <a:cxnLst>
                <a:cxn ang="0">
                  <a:pos x="33" y="1"/>
                </a:cxn>
                <a:cxn ang="0">
                  <a:pos x="33" y="1"/>
                </a:cxn>
                <a:cxn ang="0">
                  <a:pos x="28" y="8"/>
                </a:cxn>
                <a:cxn ang="0">
                  <a:pos x="25" y="15"/>
                </a:cxn>
                <a:cxn ang="0">
                  <a:pos x="21" y="30"/>
                </a:cxn>
                <a:cxn ang="0">
                  <a:pos x="21" y="30"/>
                </a:cxn>
                <a:cxn ang="0">
                  <a:pos x="17" y="43"/>
                </a:cxn>
                <a:cxn ang="0">
                  <a:pos x="11" y="54"/>
                </a:cxn>
                <a:cxn ang="0">
                  <a:pos x="0" y="78"/>
                </a:cxn>
                <a:cxn ang="0">
                  <a:pos x="0" y="78"/>
                </a:cxn>
                <a:cxn ang="0">
                  <a:pos x="0" y="80"/>
                </a:cxn>
                <a:cxn ang="0">
                  <a:pos x="0" y="82"/>
                </a:cxn>
                <a:cxn ang="0">
                  <a:pos x="1" y="84"/>
                </a:cxn>
                <a:cxn ang="0">
                  <a:pos x="2" y="85"/>
                </a:cxn>
                <a:cxn ang="0">
                  <a:pos x="4" y="85"/>
                </a:cxn>
                <a:cxn ang="0">
                  <a:pos x="5" y="85"/>
                </a:cxn>
                <a:cxn ang="0">
                  <a:pos x="7" y="85"/>
                </a:cxn>
                <a:cxn ang="0">
                  <a:pos x="8" y="83"/>
                </a:cxn>
                <a:cxn ang="0">
                  <a:pos x="8" y="83"/>
                </a:cxn>
                <a:cxn ang="0">
                  <a:pos x="18" y="66"/>
                </a:cxn>
                <a:cxn ang="0">
                  <a:pos x="26" y="47"/>
                </a:cxn>
                <a:cxn ang="0">
                  <a:pos x="26" y="47"/>
                </a:cxn>
                <a:cxn ang="0">
                  <a:pos x="28" y="39"/>
                </a:cxn>
                <a:cxn ang="0">
                  <a:pos x="30" y="29"/>
                </a:cxn>
                <a:cxn ang="0">
                  <a:pos x="33" y="21"/>
                </a:cxn>
                <a:cxn ang="0">
                  <a:pos x="36" y="13"/>
                </a:cxn>
                <a:cxn ang="0">
                  <a:pos x="36" y="13"/>
                </a:cxn>
                <a:cxn ang="0">
                  <a:pos x="39" y="11"/>
                </a:cxn>
                <a:cxn ang="0">
                  <a:pos x="41" y="10"/>
                </a:cxn>
                <a:cxn ang="0">
                  <a:pos x="41" y="8"/>
                </a:cxn>
                <a:cxn ang="0">
                  <a:pos x="41" y="4"/>
                </a:cxn>
                <a:cxn ang="0">
                  <a:pos x="41" y="4"/>
                </a:cxn>
                <a:cxn ang="0">
                  <a:pos x="41" y="2"/>
                </a:cxn>
                <a:cxn ang="0">
                  <a:pos x="37" y="0"/>
                </a:cxn>
                <a:cxn ang="0">
                  <a:pos x="35" y="0"/>
                </a:cxn>
                <a:cxn ang="0">
                  <a:pos x="33" y="1"/>
                </a:cxn>
                <a:cxn ang="0">
                  <a:pos x="33" y="1"/>
                </a:cxn>
              </a:cxnLst>
              <a:rect l="0" t="0" r="r" b="b"/>
              <a:pathLst>
                <a:path w="41" h="85">
                  <a:moveTo>
                    <a:pt x="33" y="1"/>
                  </a:moveTo>
                  <a:lnTo>
                    <a:pt x="33" y="1"/>
                  </a:lnTo>
                  <a:lnTo>
                    <a:pt x="28" y="8"/>
                  </a:lnTo>
                  <a:lnTo>
                    <a:pt x="25" y="15"/>
                  </a:lnTo>
                  <a:lnTo>
                    <a:pt x="21" y="30"/>
                  </a:lnTo>
                  <a:lnTo>
                    <a:pt x="21" y="30"/>
                  </a:lnTo>
                  <a:lnTo>
                    <a:pt x="17" y="43"/>
                  </a:lnTo>
                  <a:lnTo>
                    <a:pt x="11" y="54"/>
                  </a:lnTo>
                  <a:lnTo>
                    <a:pt x="0" y="78"/>
                  </a:lnTo>
                  <a:lnTo>
                    <a:pt x="0" y="78"/>
                  </a:lnTo>
                  <a:lnTo>
                    <a:pt x="0" y="80"/>
                  </a:lnTo>
                  <a:lnTo>
                    <a:pt x="0" y="82"/>
                  </a:lnTo>
                  <a:lnTo>
                    <a:pt x="1" y="84"/>
                  </a:lnTo>
                  <a:lnTo>
                    <a:pt x="2" y="85"/>
                  </a:lnTo>
                  <a:lnTo>
                    <a:pt x="4" y="85"/>
                  </a:lnTo>
                  <a:lnTo>
                    <a:pt x="5" y="85"/>
                  </a:lnTo>
                  <a:lnTo>
                    <a:pt x="7" y="85"/>
                  </a:lnTo>
                  <a:lnTo>
                    <a:pt x="8" y="83"/>
                  </a:lnTo>
                  <a:lnTo>
                    <a:pt x="8" y="83"/>
                  </a:lnTo>
                  <a:lnTo>
                    <a:pt x="18" y="66"/>
                  </a:lnTo>
                  <a:lnTo>
                    <a:pt x="26" y="47"/>
                  </a:lnTo>
                  <a:lnTo>
                    <a:pt x="26" y="47"/>
                  </a:lnTo>
                  <a:lnTo>
                    <a:pt x="28" y="39"/>
                  </a:lnTo>
                  <a:lnTo>
                    <a:pt x="30" y="29"/>
                  </a:lnTo>
                  <a:lnTo>
                    <a:pt x="33" y="21"/>
                  </a:lnTo>
                  <a:lnTo>
                    <a:pt x="36" y="13"/>
                  </a:lnTo>
                  <a:lnTo>
                    <a:pt x="36" y="13"/>
                  </a:lnTo>
                  <a:lnTo>
                    <a:pt x="39" y="11"/>
                  </a:lnTo>
                  <a:lnTo>
                    <a:pt x="41" y="10"/>
                  </a:lnTo>
                  <a:lnTo>
                    <a:pt x="41" y="8"/>
                  </a:lnTo>
                  <a:lnTo>
                    <a:pt x="41" y="4"/>
                  </a:lnTo>
                  <a:lnTo>
                    <a:pt x="41" y="4"/>
                  </a:lnTo>
                  <a:lnTo>
                    <a:pt x="41" y="2"/>
                  </a:lnTo>
                  <a:lnTo>
                    <a:pt x="37"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1" name="chenying0907 187"/>
            <p:cNvSpPr>
              <a:spLocks/>
            </p:cNvSpPr>
            <p:nvPr/>
          </p:nvSpPr>
          <p:spPr bwMode="auto">
            <a:xfrm>
              <a:off x="4886325" y="3551238"/>
              <a:ext cx="23813" cy="39688"/>
            </a:xfrm>
            <a:custGeom>
              <a:avLst/>
              <a:gdLst/>
              <a:ahLst/>
              <a:cxnLst>
                <a:cxn ang="0">
                  <a:pos x="35" y="3"/>
                </a:cxn>
                <a:cxn ang="0">
                  <a:pos x="35" y="3"/>
                </a:cxn>
                <a:cxn ang="0">
                  <a:pos x="34" y="7"/>
                </a:cxn>
                <a:cxn ang="0">
                  <a:pos x="32" y="10"/>
                </a:cxn>
                <a:cxn ang="0">
                  <a:pos x="28" y="18"/>
                </a:cxn>
                <a:cxn ang="0">
                  <a:pos x="23" y="24"/>
                </a:cxn>
                <a:cxn ang="0">
                  <a:pos x="20" y="31"/>
                </a:cxn>
                <a:cxn ang="0">
                  <a:pos x="20" y="31"/>
                </a:cxn>
                <a:cxn ang="0">
                  <a:pos x="15" y="42"/>
                </a:cxn>
                <a:cxn ang="0">
                  <a:pos x="10" y="51"/>
                </a:cxn>
                <a:cxn ang="0">
                  <a:pos x="1" y="69"/>
                </a:cxn>
                <a:cxn ang="0">
                  <a:pos x="1" y="69"/>
                </a:cxn>
                <a:cxn ang="0">
                  <a:pos x="0" y="71"/>
                </a:cxn>
                <a:cxn ang="0">
                  <a:pos x="0" y="73"/>
                </a:cxn>
                <a:cxn ang="0">
                  <a:pos x="1" y="74"/>
                </a:cxn>
                <a:cxn ang="0">
                  <a:pos x="3" y="75"/>
                </a:cxn>
                <a:cxn ang="0">
                  <a:pos x="4" y="76"/>
                </a:cxn>
                <a:cxn ang="0">
                  <a:pos x="6" y="76"/>
                </a:cxn>
                <a:cxn ang="0">
                  <a:pos x="7" y="75"/>
                </a:cxn>
                <a:cxn ang="0">
                  <a:pos x="9" y="74"/>
                </a:cxn>
                <a:cxn ang="0">
                  <a:pos x="9" y="74"/>
                </a:cxn>
                <a:cxn ang="0">
                  <a:pos x="17" y="58"/>
                </a:cxn>
                <a:cxn ang="0">
                  <a:pos x="22" y="50"/>
                </a:cxn>
                <a:cxn ang="0">
                  <a:pos x="26" y="42"/>
                </a:cxn>
                <a:cxn ang="0">
                  <a:pos x="26" y="42"/>
                </a:cxn>
                <a:cxn ang="0">
                  <a:pos x="30" y="32"/>
                </a:cxn>
                <a:cxn ang="0">
                  <a:pos x="36" y="23"/>
                </a:cxn>
                <a:cxn ang="0">
                  <a:pos x="36" y="23"/>
                </a:cxn>
                <a:cxn ang="0">
                  <a:pos x="41" y="15"/>
                </a:cxn>
                <a:cxn ang="0">
                  <a:pos x="43" y="10"/>
                </a:cxn>
                <a:cxn ang="0">
                  <a:pos x="44" y="5"/>
                </a:cxn>
                <a:cxn ang="0">
                  <a:pos x="44" y="5"/>
                </a:cxn>
                <a:cxn ang="0">
                  <a:pos x="44" y="3"/>
                </a:cxn>
                <a:cxn ang="0">
                  <a:pos x="43" y="2"/>
                </a:cxn>
                <a:cxn ang="0">
                  <a:pos x="40" y="0"/>
                </a:cxn>
                <a:cxn ang="0">
                  <a:pos x="38" y="0"/>
                </a:cxn>
                <a:cxn ang="0">
                  <a:pos x="37" y="0"/>
                </a:cxn>
                <a:cxn ang="0">
                  <a:pos x="36" y="1"/>
                </a:cxn>
                <a:cxn ang="0">
                  <a:pos x="35" y="3"/>
                </a:cxn>
                <a:cxn ang="0">
                  <a:pos x="35" y="3"/>
                </a:cxn>
              </a:cxnLst>
              <a:rect l="0" t="0" r="r" b="b"/>
              <a:pathLst>
                <a:path w="44" h="76">
                  <a:moveTo>
                    <a:pt x="35" y="3"/>
                  </a:moveTo>
                  <a:lnTo>
                    <a:pt x="35" y="3"/>
                  </a:lnTo>
                  <a:lnTo>
                    <a:pt x="34" y="7"/>
                  </a:lnTo>
                  <a:lnTo>
                    <a:pt x="32" y="10"/>
                  </a:lnTo>
                  <a:lnTo>
                    <a:pt x="28" y="18"/>
                  </a:lnTo>
                  <a:lnTo>
                    <a:pt x="23" y="24"/>
                  </a:lnTo>
                  <a:lnTo>
                    <a:pt x="20" y="31"/>
                  </a:lnTo>
                  <a:lnTo>
                    <a:pt x="20" y="31"/>
                  </a:lnTo>
                  <a:lnTo>
                    <a:pt x="15" y="42"/>
                  </a:lnTo>
                  <a:lnTo>
                    <a:pt x="10" y="51"/>
                  </a:lnTo>
                  <a:lnTo>
                    <a:pt x="1" y="69"/>
                  </a:lnTo>
                  <a:lnTo>
                    <a:pt x="1" y="69"/>
                  </a:lnTo>
                  <a:lnTo>
                    <a:pt x="0" y="71"/>
                  </a:lnTo>
                  <a:lnTo>
                    <a:pt x="0" y="73"/>
                  </a:lnTo>
                  <a:lnTo>
                    <a:pt x="1" y="74"/>
                  </a:lnTo>
                  <a:lnTo>
                    <a:pt x="3" y="75"/>
                  </a:lnTo>
                  <a:lnTo>
                    <a:pt x="4" y="76"/>
                  </a:lnTo>
                  <a:lnTo>
                    <a:pt x="6" y="76"/>
                  </a:lnTo>
                  <a:lnTo>
                    <a:pt x="7" y="75"/>
                  </a:lnTo>
                  <a:lnTo>
                    <a:pt x="9" y="74"/>
                  </a:lnTo>
                  <a:lnTo>
                    <a:pt x="9" y="74"/>
                  </a:lnTo>
                  <a:lnTo>
                    <a:pt x="17" y="58"/>
                  </a:lnTo>
                  <a:lnTo>
                    <a:pt x="22" y="50"/>
                  </a:lnTo>
                  <a:lnTo>
                    <a:pt x="26" y="42"/>
                  </a:lnTo>
                  <a:lnTo>
                    <a:pt x="26" y="42"/>
                  </a:lnTo>
                  <a:lnTo>
                    <a:pt x="30" y="32"/>
                  </a:lnTo>
                  <a:lnTo>
                    <a:pt x="36" y="23"/>
                  </a:lnTo>
                  <a:lnTo>
                    <a:pt x="36" y="23"/>
                  </a:lnTo>
                  <a:lnTo>
                    <a:pt x="41" y="15"/>
                  </a:lnTo>
                  <a:lnTo>
                    <a:pt x="43" y="10"/>
                  </a:lnTo>
                  <a:lnTo>
                    <a:pt x="44" y="5"/>
                  </a:lnTo>
                  <a:lnTo>
                    <a:pt x="44" y="5"/>
                  </a:lnTo>
                  <a:lnTo>
                    <a:pt x="44" y="3"/>
                  </a:lnTo>
                  <a:lnTo>
                    <a:pt x="43" y="2"/>
                  </a:lnTo>
                  <a:lnTo>
                    <a:pt x="40" y="0"/>
                  </a:lnTo>
                  <a:lnTo>
                    <a:pt x="38" y="0"/>
                  </a:lnTo>
                  <a:lnTo>
                    <a:pt x="37" y="0"/>
                  </a:lnTo>
                  <a:lnTo>
                    <a:pt x="36"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2" name="chenying0907 188"/>
            <p:cNvSpPr>
              <a:spLocks/>
            </p:cNvSpPr>
            <p:nvPr/>
          </p:nvSpPr>
          <p:spPr bwMode="auto">
            <a:xfrm>
              <a:off x="4919663" y="3527425"/>
              <a:ext cx="12700" cy="41275"/>
            </a:xfrm>
            <a:custGeom>
              <a:avLst/>
              <a:gdLst/>
              <a:ahLst/>
              <a:cxnLst>
                <a:cxn ang="0">
                  <a:pos x="14" y="4"/>
                </a:cxn>
                <a:cxn ang="0">
                  <a:pos x="14" y="4"/>
                </a:cxn>
                <a:cxn ang="0">
                  <a:pos x="13" y="12"/>
                </a:cxn>
                <a:cxn ang="0">
                  <a:pos x="11" y="19"/>
                </a:cxn>
                <a:cxn ang="0">
                  <a:pos x="10" y="26"/>
                </a:cxn>
                <a:cxn ang="0">
                  <a:pos x="9" y="34"/>
                </a:cxn>
                <a:cxn ang="0">
                  <a:pos x="9" y="34"/>
                </a:cxn>
                <a:cxn ang="0">
                  <a:pos x="9" y="44"/>
                </a:cxn>
                <a:cxn ang="0">
                  <a:pos x="8" y="53"/>
                </a:cxn>
                <a:cxn ang="0">
                  <a:pos x="5" y="63"/>
                </a:cxn>
                <a:cxn ang="0">
                  <a:pos x="1" y="71"/>
                </a:cxn>
                <a:cxn ang="0">
                  <a:pos x="1" y="71"/>
                </a:cxn>
                <a:cxn ang="0">
                  <a:pos x="0" y="73"/>
                </a:cxn>
                <a:cxn ang="0">
                  <a:pos x="0" y="75"/>
                </a:cxn>
                <a:cxn ang="0">
                  <a:pos x="1" y="76"/>
                </a:cxn>
                <a:cxn ang="0">
                  <a:pos x="2" y="77"/>
                </a:cxn>
                <a:cxn ang="0">
                  <a:pos x="4" y="78"/>
                </a:cxn>
                <a:cxn ang="0">
                  <a:pos x="6" y="78"/>
                </a:cxn>
                <a:cxn ang="0">
                  <a:pos x="7" y="77"/>
                </a:cxn>
                <a:cxn ang="0">
                  <a:pos x="9" y="76"/>
                </a:cxn>
                <a:cxn ang="0">
                  <a:pos x="9" y="76"/>
                </a:cxn>
                <a:cxn ang="0">
                  <a:pos x="14" y="69"/>
                </a:cxn>
                <a:cxn ang="0">
                  <a:pos x="17" y="61"/>
                </a:cxn>
                <a:cxn ang="0">
                  <a:pos x="18" y="52"/>
                </a:cxn>
                <a:cxn ang="0">
                  <a:pos x="19" y="43"/>
                </a:cxn>
                <a:cxn ang="0">
                  <a:pos x="19" y="43"/>
                </a:cxn>
                <a:cxn ang="0">
                  <a:pos x="21" y="23"/>
                </a:cxn>
                <a:cxn ang="0">
                  <a:pos x="22" y="14"/>
                </a:cxn>
                <a:cxn ang="0">
                  <a:pos x="23" y="4"/>
                </a:cxn>
                <a:cxn ang="0">
                  <a:pos x="23" y="4"/>
                </a:cxn>
                <a:cxn ang="0">
                  <a:pos x="22" y="2"/>
                </a:cxn>
                <a:cxn ang="0">
                  <a:pos x="21" y="1"/>
                </a:cxn>
                <a:cxn ang="0">
                  <a:pos x="20" y="0"/>
                </a:cxn>
                <a:cxn ang="0">
                  <a:pos x="18" y="0"/>
                </a:cxn>
                <a:cxn ang="0">
                  <a:pos x="16" y="0"/>
                </a:cxn>
                <a:cxn ang="0">
                  <a:pos x="15" y="1"/>
                </a:cxn>
                <a:cxn ang="0">
                  <a:pos x="14" y="2"/>
                </a:cxn>
                <a:cxn ang="0">
                  <a:pos x="14" y="4"/>
                </a:cxn>
                <a:cxn ang="0">
                  <a:pos x="14" y="4"/>
                </a:cxn>
              </a:cxnLst>
              <a:rect l="0" t="0" r="r" b="b"/>
              <a:pathLst>
                <a:path w="23" h="78">
                  <a:moveTo>
                    <a:pt x="14" y="4"/>
                  </a:moveTo>
                  <a:lnTo>
                    <a:pt x="14" y="4"/>
                  </a:lnTo>
                  <a:lnTo>
                    <a:pt x="13" y="12"/>
                  </a:lnTo>
                  <a:lnTo>
                    <a:pt x="11" y="19"/>
                  </a:lnTo>
                  <a:lnTo>
                    <a:pt x="10" y="26"/>
                  </a:lnTo>
                  <a:lnTo>
                    <a:pt x="9" y="34"/>
                  </a:lnTo>
                  <a:lnTo>
                    <a:pt x="9" y="34"/>
                  </a:lnTo>
                  <a:lnTo>
                    <a:pt x="9" y="44"/>
                  </a:lnTo>
                  <a:lnTo>
                    <a:pt x="8" y="53"/>
                  </a:lnTo>
                  <a:lnTo>
                    <a:pt x="5" y="63"/>
                  </a:lnTo>
                  <a:lnTo>
                    <a:pt x="1" y="71"/>
                  </a:lnTo>
                  <a:lnTo>
                    <a:pt x="1" y="71"/>
                  </a:lnTo>
                  <a:lnTo>
                    <a:pt x="0" y="73"/>
                  </a:lnTo>
                  <a:lnTo>
                    <a:pt x="0" y="75"/>
                  </a:lnTo>
                  <a:lnTo>
                    <a:pt x="1" y="76"/>
                  </a:lnTo>
                  <a:lnTo>
                    <a:pt x="2" y="77"/>
                  </a:lnTo>
                  <a:lnTo>
                    <a:pt x="4" y="78"/>
                  </a:lnTo>
                  <a:lnTo>
                    <a:pt x="6" y="78"/>
                  </a:lnTo>
                  <a:lnTo>
                    <a:pt x="7" y="77"/>
                  </a:lnTo>
                  <a:lnTo>
                    <a:pt x="9" y="76"/>
                  </a:lnTo>
                  <a:lnTo>
                    <a:pt x="9" y="76"/>
                  </a:lnTo>
                  <a:lnTo>
                    <a:pt x="14" y="69"/>
                  </a:lnTo>
                  <a:lnTo>
                    <a:pt x="17" y="61"/>
                  </a:lnTo>
                  <a:lnTo>
                    <a:pt x="18" y="52"/>
                  </a:lnTo>
                  <a:lnTo>
                    <a:pt x="19" y="43"/>
                  </a:lnTo>
                  <a:lnTo>
                    <a:pt x="19" y="43"/>
                  </a:lnTo>
                  <a:lnTo>
                    <a:pt x="21" y="23"/>
                  </a:lnTo>
                  <a:lnTo>
                    <a:pt x="22" y="14"/>
                  </a:lnTo>
                  <a:lnTo>
                    <a:pt x="23" y="4"/>
                  </a:lnTo>
                  <a:lnTo>
                    <a:pt x="23" y="4"/>
                  </a:lnTo>
                  <a:lnTo>
                    <a:pt x="22" y="2"/>
                  </a:lnTo>
                  <a:lnTo>
                    <a:pt x="21" y="1"/>
                  </a:lnTo>
                  <a:lnTo>
                    <a:pt x="20" y="0"/>
                  </a:lnTo>
                  <a:lnTo>
                    <a:pt x="18" y="0"/>
                  </a:lnTo>
                  <a:lnTo>
                    <a:pt x="16" y="0"/>
                  </a:lnTo>
                  <a:lnTo>
                    <a:pt x="15" y="1"/>
                  </a:lnTo>
                  <a:lnTo>
                    <a:pt x="14" y="2"/>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3" name="chenying0907 189"/>
            <p:cNvSpPr>
              <a:spLocks/>
            </p:cNvSpPr>
            <p:nvPr/>
          </p:nvSpPr>
          <p:spPr bwMode="auto">
            <a:xfrm>
              <a:off x="4814888" y="3349625"/>
              <a:ext cx="12700" cy="33338"/>
            </a:xfrm>
            <a:custGeom>
              <a:avLst/>
              <a:gdLst/>
              <a:ahLst/>
              <a:cxnLst>
                <a:cxn ang="0">
                  <a:pos x="16" y="5"/>
                </a:cxn>
                <a:cxn ang="0">
                  <a:pos x="16" y="5"/>
                </a:cxn>
                <a:cxn ang="0">
                  <a:pos x="15" y="12"/>
                </a:cxn>
                <a:cxn ang="0">
                  <a:pos x="14" y="18"/>
                </a:cxn>
                <a:cxn ang="0">
                  <a:pos x="8" y="32"/>
                </a:cxn>
                <a:cxn ang="0">
                  <a:pos x="3" y="44"/>
                </a:cxn>
                <a:cxn ang="0">
                  <a:pos x="0" y="58"/>
                </a:cxn>
                <a:cxn ang="0">
                  <a:pos x="0" y="58"/>
                </a:cxn>
                <a:cxn ang="0">
                  <a:pos x="0" y="60"/>
                </a:cxn>
                <a:cxn ang="0">
                  <a:pos x="0" y="61"/>
                </a:cxn>
                <a:cxn ang="0">
                  <a:pos x="2" y="63"/>
                </a:cxn>
                <a:cxn ang="0">
                  <a:pos x="3" y="63"/>
                </a:cxn>
                <a:cxn ang="0">
                  <a:pos x="5" y="63"/>
                </a:cxn>
                <a:cxn ang="0">
                  <a:pos x="7" y="63"/>
                </a:cxn>
                <a:cxn ang="0">
                  <a:pos x="8" y="62"/>
                </a:cxn>
                <a:cxn ang="0">
                  <a:pos x="9" y="60"/>
                </a:cxn>
                <a:cxn ang="0">
                  <a:pos x="9" y="60"/>
                </a:cxn>
                <a:cxn ang="0">
                  <a:pos x="13" y="46"/>
                </a:cxn>
                <a:cxn ang="0">
                  <a:pos x="18" y="33"/>
                </a:cxn>
                <a:cxn ang="0">
                  <a:pos x="23" y="19"/>
                </a:cxn>
                <a:cxn ang="0">
                  <a:pos x="24" y="12"/>
                </a:cxn>
                <a:cxn ang="0">
                  <a:pos x="25" y="5"/>
                </a:cxn>
                <a:cxn ang="0">
                  <a:pos x="25" y="5"/>
                </a:cxn>
                <a:cxn ang="0">
                  <a:pos x="25" y="3"/>
                </a:cxn>
                <a:cxn ang="0">
                  <a:pos x="24" y="2"/>
                </a:cxn>
                <a:cxn ang="0">
                  <a:pos x="22" y="1"/>
                </a:cxn>
                <a:cxn ang="0">
                  <a:pos x="21" y="0"/>
                </a:cxn>
                <a:cxn ang="0">
                  <a:pos x="19" y="1"/>
                </a:cxn>
                <a:cxn ang="0">
                  <a:pos x="17" y="2"/>
                </a:cxn>
                <a:cxn ang="0">
                  <a:pos x="16" y="3"/>
                </a:cxn>
                <a:cxn ang="0">
                  <a:pos x="16" y="5"/>
                </a:cxn>
                <a:cxn ang="0">
                  <a:pos x="16" y="5"/>
                </a:cxn>
              </a:cxnLst>
              <a:rect l="0" t="0" r="r" b="b"/>
              <a:pathLst>
                <a:path w="25" h="63">
                  <a:moveTo>
                    <a:pt x="16" y="5"/>
                  </a:moveTo>
                  <a:lnTo>
                    <a:pt x="16" y="5"/>
                  </a:lnTo>
                  <a:lnTo>
                    <a:pt x="15" y="12"/>
                  </a:lnTo>
                  <a:lnTo>
                    <a:pt x="14" y="18"/>
                  </a:lnTo>
                  <a:lnTo>
                    <a:pt x="8" y="32"/>
                  </a:lnTo>
                  <a:lnTo>
                    <a:pt x="3" y="44"/>
                  </a:lnTo>
                  <a:lnTo>
                    <a:pt x="0" y="58"/>
                  </a:lnTo>
                  <a:lnTo>
                    <a:pt x="0" y="58"/>
                  </a:lnTo>
                  <a:lnTo>
                    <a:pt x="0" y="60"/>
                  </a:lnTo>
                  <a:lnTo>
                    <a:pt x="0" y="61"/>
                  </a:lnTo>
                  <a:lnTo>
                    <a:pt x="2" y="63"/>
                  </a:lnTo>
                  <a:lnTo>
                    <a:pt x="3" y="63"/>
                  </a:lnTo>
                  <a:lnTo>
                    <a:pt x="5" y="63"/>
                  </a:lnTo>
                  <a:lnTo>
                    <a:pt x="7" y="63"/>
                  </a:lnTo>
                  <a:lnTo>
                    <a:pt x="8" y="62"/>
                  </a:lnTo>
                  <a:lnTo>
                    <a:pt x="9" y="60"/>
                  </a:lnTo>
                  <a:lnTo>
                    <a:pt x="9" y="60"/>
                  </a:lnTo>
                  <a:lnTo>
                    <a:pt x="13" y="46"/>
                  </a:lnTo>
                  <a:lnTo>
                    <a:pt x="18" y="33"/>
                  </a:lnTo>
                  <a:lnTo>
                    <a:pt x="23" y="19"/>
                  </a:lnTo>
                  <a:lnTo>
                    <a:pt x="24" y="12"/>
                  </a:lnTo>
                  <a:lnTo>
                    <a:pt x="25" y="5"/>
                  </a:lnTo>
                  <a:lnTo>
                    <a:pt x="25" y="5"/>
                  </a:lnTo>
                  <a:lnTo>
                    <a:pt x="25" y="3"/>
                  </a:lnTo>
                  <a:lnTo>
                    <a:pt x="24" y="2"/>
                  </a:lnTo>
                  <a:lnTo>
                    <a:pt x="22" y="1"/>
                  </a:lnTo>
                  <a:lnTo>
                    <a:pt x="21" y="0"/>
                  </a:lnTo>
                  <a:lnTo>
                    <a:pt x="19" y="1"/>
                  </a:lnTo>
                  <a:lnTo>
                    <a:pt x="17" y="2"/>
                  </a:lnTo>
                  <a:lnTo>
                    <a:pt x="16" y="3"/>
                  </a:lnTo>
                  <a:lnTo>
                    <a:pt x="16" y="5"/>
                  </a:lnTo>
                  <a:lnTo>
                    <a:pt x="1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4" name="chenying0907 190"/>
            <p:cNvSpPr>
              <a:spLocks/>
            </p:cNvSpPr>
            <p:nvPr/>
          </p:nvSpPr>
          <p:spPr bwMode="auto">
            <a:xfrm>
              <a:off x="4838700" y="3357563"/>
              <a:ext cx="19050" cy="31750"/>
            </a:xfrm>
            <a:custGeom>
              <a:avLst/>
              <a:gdLst/>
              <a:ahLst/>
              <a:cxnLst>
                <a:cxn ang="0">
                  <a:pos x="27" y="1"/>
                </a:cxn>
                <a:cxn ang="0">
                  <a:pos x="27" y="1"/>
                </a:cxn>
                <a:cxn ang="0">
                  <a:pos x="17" y="13"/>
                </a:cxn>
                <a:cxn ang="0">
                  <a:pos x="9" y="26"/>
                </a:cxn>
                <a:cxn ang="0">
                  <a:pos x="6" y="32"/>
                </a:cxn>
                <a:cxn ang="0">
                  <a:pos x="3" y="40"/>
                </a:cxn>
                <a:cxn ang="0">
                  <a:pos x="1" y="48"/>
                </a:cxn>
                <a:cxn ang="0">
                  <a:pos x="0" y="55"/>
                </a:cxn>
                <a:cxn ang="0">
                  <a:pos x="0" y="55"/>
                </a:cxn>
                <a:cxn ang="0">
                  <a:pos x="1" y="57"/>
                </a:cxn>
                <a:cxn ang="0">
                  <a:pos x="2" y="59"/>
                </a:cxn>
                <a:cxn ang="0">
                  <a:pos x="3" y="59"/>
                </a:cxn>
                <a:cxn ang="0">
                  <a:pos x="5" y="60"/>
                </a:cxn>
                <a:cxn ang="0">
                  <a:pos x="6" y="59"/>
                </a:cxn>
                <a:cxn ang="0">
                  <a:pos x="8" y="59"/>
                </a:cxn>
                <a:cxn ang="0">
                  <a:pos x="9" y="57"/>
                </a:cxn>
                <a:cxn ang="0">
                  <a:pos x="10" y="55"/>
                </a:cxn>
                <a:cxn ang="0">
                  <a:pos x="10" y="55"/>
                </a:cxn>
                <a:cxn ang="0">
                  <a:pos x="10" y="49"/>
                </a:cxn>
                <a:cxn ang="0">
                  <a:pos x="12" y="42"/>
                </a:cxn>
                <a:cxn ang="0">
                  <a:pos x="14" y="35"/>
                </a:cxn>
                <a:cxn ang="0">
                  <a:pos x="17" y="29"/>
                </a:cxn>
                <a:cxn ang="0">
                  <a:pos x="25" y="18"/>
                </a:cxn>
                <a:cxn ang="0">
                  <a:pos x="34" y="8"/>
                </a:cxn>
                <a:cxn ang="0">
                  <a:pos x="34" y="8"/>
                </a:cxn>
                <a:cxn ang="0">
                  <a:pos x="35" y="6"/>
                </a:cxn>
                <a:cxn ang="0">
                  <a:pos x="35" y="4"/>
                </a:cxn>
                <a:cxn ang="0">
                  <a:pos x="35" y="2"/>
                </a:cxn>
                <a:cxn ang="0">
                  <a:pos x="34" y="1"/>
                </a:cxn>
                <a:cxn ang="0">
                  <a:pos x="32" y="0"/>
                </a:cxn>
                <a:cxn ang="0">
                  <a:pos x="31" y="0"/>
                </a:cxn>
                <a:cxn ang="0">
                  <a:pos x="29" y="0"/>
                </a:cxn>
                <a:cxn ang="0">
                  <a:pos x="27" y="1"/>
                </a:cxn>
                <a:cxn ang="0">
                  <a:pos x="27" y="1"/>
                </a:cxn>
              </a:cxnLst>
              <a:rect l="0" t="0" r="r" b="b"/>
              <a:pathLst>
                <a:path w="35" h="60">
                  <a:moveTo>
                    <a:pt x="27" y="1"/>
                  </a:moveTo>
                  <a:lnTo>
                    <a:pt x="27" y="1"/>
                  </a:lnTo>
                  <a:lnTo>
                    <a:pt x="17" y="13"/>
                  </a:lnTo>
                  <a:lnTo>
                    <a:pt x="9" y="26"/>
                  </a:lnTo>
                  <a:lnTo>
                    <a:pt x="6" y="32"/>
                  </a:lnTo>
                  <a:lnTo>
                    <a:pt x="3" y="40"/>
                  </a:lnTo>
                  <a:lnTo>
                    <a:pt x="1" y="48"/>
                  </a:lnTo>
                  <a:lnTo>
                    <a:pt x="0" y="55"/>
                  </a:lnTo>
                  <a:lnTo>
                    <a:pt x="0" y="55"/>
                  </a:lnTo>
                  <a:lnTo>
                    <a:pt x="1" y="57"/>
                  </a:lnTo>
                  <a:lnTo>
                    <a:pt x="2" y="59"/>
                  </a:lnTo>
                  <a:lnTo>
                    <a:pt x="3" y="59"/>
                  </a:lnTo>
                  <a:lnTo>
                    <a:pt x="5" y="60"/>
                  </a:lnTo>
                  <a:lnTo>
                    <a:pt x="6" y="59"/>
                  </a:lnTo>
                  <a:lnTo>
                    <a:pt x="8" y="59"/>
                  </a:lnTo>
                  <a:lnTo>
                    <a:pt x="9" y="57"/>
                  </a:lnTo>
                  <a:lnTo>
                    <a:pt x="10" y="55"/>
                  </a:lnTo>
                  <a:lnTo>
                    <a:pt x="10" y="55"/>
                  </a:lnTo>
                  <a:lnTo>
                    <a:pt x="10" y="49"/>
                  </a:lnTo>
                  <a:lnTo>
                    <a:pt x="12" y="42"/>
                  </a:lnTo>
                  <a:lnTo>
                    <a:pt x="14" y="35"/>
                  </a:lnTo>
                  <a:lnTo>
                    <a:pt x="17" y="29"/>
                  </a:lnTo>
                  <a:lnTo>
                    <a:pt x="25" y="18"/>
                  </a:lnTo>
                  <a:lnTo>
                    <a:pt x="34" y="8"/>
                  </a:lnTo>
                  <a:lnTo>
                    <a:pt x="34" y="8"/>
                  </a:lnTo>
                  <a:lnTo>
                    <a:pt x="35" y="6"/>
                  </a:lnTo>
                  <a:lnTo>
                    <a:pt x="35" y="4"/>
                  </a:lnTo>
                  <a:lnTo>
                    <a:pt x="35" y="2"/>
                  </a:lnTo>
                  <a:lnTo>
                    <a:pt x="34" y="1"/>
                  </a:lnTo>
                  <a:lnTo>
                    <a:pt x="32" y="0"/>
                  </a:lnTo>
                  <a:lnTo>
                    <a:pt x="31" y="0"/>
                  </a:lnTo>
                  <a:lnTo>
                    <a:pt x="29" y="0"/>
                  </a:lnTo>
                  <a:lnTo>
                    <a:pt x="27" y="1"/>
                  </a:lnTo>
                  <a:lnTo>
                    <a:pt x="2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5" name="chenying0907 191"/>
            <p:cNvSpPr>
              <a:spLocks/>
            </p:cNvSpPr>
            <p:nvPr/>
          </p:nvSpPr>
          <p:spPr bwMode="auto">
            <a:xfrm>
              <a:off x="4862513" y="3367088"/>
              <a:ext cx="17463" cy="34925"/>
            </a:xfrm>
            <a:custGeom>
              <a:avLst/>
              <a:gdLst/>
              <a:ahLst/>
              <a:cxnLst>
                <a:cxn ang="0">
                  <a:pos x="23" y="5"/>
                </a:cxn>
                <a:cxn ang="0">
                  <a:pos x="23" y="5"/>
                </a:cxn>
                <a:cxn ang="0">
                  <a:pos x="22" y="12"/>
                </a:cxn>
                <a:cxn ang="0">
                  <a:pos x="20" y="20"/>
                </a:cxn>
                <a:cxn ang="0">
                  <a:pos x="17" y="26"/>
                </a:cxn>
                <a:cxn ang="0">
                  <a:pos x="14" y="33"/>
                </a:cxn>
                <a:cxn ang="0">
                  <a:pos x="7" y="47"/>
                </a:cxn>
                <a:cxn ang="0">
                  <a:pos x="3" y="54"/>
                </a:cxn>
                <a:cxn ang="0">
                  <a:pos x="0" y="60"/>
                </a:cxn>
                <a:cxn ang="0">
                  <a:pos x="0" y="60"/>
                </a:cxn>
                <a:cxn ang="0">
                  <a:pos x="0" y="62"/>
                </a:cxn>
                <a:cxn ang="0">
                  <a:pos x="1" y="64"/>
                </a:cxn>
                <a:cxn ang="0">
                  <a:pos x="2" y="65"/>
                </a:cxn>
                <a:cxn ang="0">
                  <a:pos x="4" y="66"/>
                </a:cxn>
                <a:cxn ang="0">
                  <a:pos x="5" y="66"/>
                </a:cxn>
                <a:cxn ang="0">
                  <a:pos x="8" y="66"/>
                </a:cxn>
                <a:cxn ang="0">
                  <a:pos x="9" y="65"/>
                </a:cxn>
                <a:cxn ang="0">
                  <a:pos x="10" y="63"/>
                </a:cxn>
                <a:cxn ang="0">
                  <a:pos x="10" y="63"/>
                </a:cxn>
                <a:cxn ang="0">
                  <a:pos x="13" y="55"/>
                </a:cxn>
                <a:cxn ang="0">
                  <a:pos x="17" y="48"/>
                </a:cxn>
                <a:cxn ang="0">
                  <a:pos x="21" y="39"/>
                </a:cxn>
                <a:cxn ang="0">
                  <a:pos x="25" y="31"/>
                </a:cxn>
                <a:cxn ang="0">
                  <a:pos x="25" y="31"/>
                </a:cxn>
                <a:cxn ang="0">
                  <a:pos x="28" y="26"/>
                </a:cxn>
                <a:cxn ang="0">
                  <a:pos x="30" y="21"/>
                </a:cxn>
                <a:cxn ang="0">
                  <a:pos x="30" y="21"/>
                </a:cxn>
                <a:cxn ang="0">
                  <a:pos x="32" y="12"/>
                </a:cxn>
                <a:cxn ang="0">
                  <a:pos x="32" y="5"/>
                </a:cxn>
                <a:cxn ang="0">
                  <a:pos x="32" y="5"/>
                </a:cxn>
                <a:cxn ang="0">
                  <a:pos x="31" y="3"/>
                </a:cxn>
                <a:cxn ang="0">
                  <a:pos x="30" y="1"/>
                </a:cxn>
                <a:cxn ang="0">
                  <a:pos x="29" y="0"/>
                </a:cxn>
                <a:cxn ang="0">
                  <a:pos x="27" y="0"/>
                </a:cxn>
                <a:cxn ang="0">
                  <a:pos x="26" y="0"/>
                </a:cxn>
                <a:cxn ang="0">
                  <a:pos x="24" y="1"/>
                </a:cxn>
                <a:cxn ang="0">
                  <a:pos x="23" y="3"/>
                </a:cxn>
                <a:cxn ang="0">
                  <a:pos x="23" y="5"/>
                </a:cxn>
                <a:cxn ang="0">
                  <a:pos x="23" y="5"/>
                </a:cxn>
              </a:cxnLst>
              <a:rect l="0" t="0" r="r" b="b"/>
              <a:pathLst>
                <a:path w="32" h="66">
                  <a:moveTo>
                    <a:pt x="23" y="5"/>
                  </a:moveTo>
                  <a:lnTo>
                    <a:pt x="23" y="5"/>
                  </a:lnTo>
                  <a:lnTo>
                    <a:pt x="22" y="12"/>
                  </a:lnTo>
                  <a:lnTo>
                    <a:pt x="20" y="20"/>
                  </a:lnTo>
                  <a:lnTo>
                    <a:pt x="17" y="26"/>
                  </a:lnTo>
                  <a:lnTo>
                    <a:pt x="14" y="33"/>
                  </a:lnTo>
                  <a:lnTo>
                    <a:pt x="7" y="47"/>
                  </a:lnTo>
                  <a:lnTo>
                    <a:pt x="3" y="54"/>
                  </a:lnTo>
                  <a:lnTo>
                    <a:pt x="0" y="60"/>
                  </a:lnTo>
                  <a:lnTo>
                    <a:pt x="0" y="60"/>
                  </a:lnTo>
                  <a:lnTo>
                    <a:pt x="0" y="62"/>
                  </a:lnTo>
                  <a:lnTo>
                    <a:pt x="1" y="64"/>
                  </a:lnTo>
                  <a:lnTo>
                    <a:pt x="2" y="65"/>
                  </a:lnTo>
                  <a:lnTo>
                    <a:pt x="4" y="66"/>
                  </a:lnTo>
                  <a:lnTo>
                    <a:pt x="5" y="66"/>
                  </a:lnTo>
                  <a:lnTo>
                    <a:pt x="8" y="66"/>
                  </a:lnTo>
                  <a:lnTo>
                    <a:pt x="9" y="65"/>
                  </a:lnTo>
                  <a:lnTo>
                    <a:pt x="10" y="63"/>
                  </a:lnTo>
                  <a:lnTo>
                    <a:pt x="10" y="63"/>
                  </a:lnTo>
                  <a:lnTo>
                    <a:pt x="13" y="55"/>
                  </a:lnTo>
                  <a:lnTo>
                    <a:pt x="17" y="48"/>
                  </a:lnTo>
                  <a:lnTo>
                    <a:pt x="21" y="39"/>
                  </a:lnTo>
                  <a:lnTo>
                    <a:pt x="25" y="31"/>
                  </a:lnTo>
                  <a:lnTo>
                    <a:pt x="25" y="31"/>
                  </a:lnTo>
                  <a:lnTo>
                    <a:pt x="28" y="26"/>
                  </a:lnTo>
                  <a:lnTo>
                    <a:pt x="30" y="21"/>
                  </a:lnTo>
                  <a:lnTo>
                    <a:pt x="30" y="21"/>
                  </a:lnTo>
                  <a:lnTo>
                    <a:pt x="32" y="12"/>
                  </a:lnTo>
                  <a:lnTo>
                    <a:pt x="32" y="5"/>
                  </a:lnTo>
                  <a:lnTo>
                    <a:pt x="32" y="5"/>
                  </a:lnTo>
                  <a:lnTo>
                    <a:pt x="31" y="3"/>
                  </a:lnTo>
                  <a:lnTo>
                    <a:pt x="30" y="1"/>
                  </a:lnTo>
                  <a:lnTo>
                    <a:pt x="29" y="0"/>
                  </a:lnTo>
                  <a:lnTo>
                    <a:pt x="27" y="0"/>
                  </a:lnTo>
                  <a:lnTo>
                    <a:pt x="26" y="0"/>
                  </a:lnTo>
                  <a:lnTo>
                    <a:pt x="24" y="1"/>
                  </a:lnTo>
                  <a:lnTo>
                    <a:pt x="23" y="3"/>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6" name="chenying0907 192"/>
            <p:cNvSpPr>
              <a:spLocks/>
            </p:cNvSpPr>
            <p:nvPr/>
          </p:nvSpPr>
          <p:spPr bwMode="auto">
            <a:xfrm>
              <a:off x="4878388" y="3389313"/>
              <a:ext cx="17463" cy="38100"/>
            </a:xfrm>
            <a:custGeom>
              <a:avLst/>
              <a:gdLst/>
              <a:ahLst/>
              <a:cxnLst>
                <a:cxn ang="0">
                  <a:pos x="25" y="3"/>
                </a:cxn>
                <a:cxn ang="0">
                  <a:pos x="25" y="3"/>
                </a:cxn>
                <a:cxn ang="0">
                  <a:pos x="20" y="20"/>
                </a:cxn>
                <a:cxn ang="0">
                  <a:pos x="15" y="36"/>
                </a:cxn>
                <a:cxn ang="0">
                  <a:pos x="8" y="51"/>
                </a:cxn>
                <a:cxn ang="0">
                  <a:pos x="0" y="66"/>
                </a:cxn>
                <a:cxn ang="0">
                  <a:pos x="0" y="66"/>
                </a:cxn>
                <a:cxn ang="0">
                  <a:pos x="0" y="68"/>
                </a:cxn>
                <a:cxn ang="0">
                  <a:pos x="0" y="70"/>
                </a:cxn>
                <a:cxn ang="0">
                  <a:pos x="1" y="71"/>
                </a:cxn>
                <a:cxn ang="0">
                  <a:pos x="2" y="73"/>
                </a:cxn>
                <a:cxn ang="0">
                  <a:pos x="4" y="73"/>
                </a:cxn>
                <a:cxn ang="0">
                  <a:pos x="7" y="73"/>
                </a:cxn>
                <a:cxn ang="0">
                  <a:pos x="8" y="72"/>
                </a:cxn>
                <a:cxn ang="0">
                  <a:pos x="9" y="71"/>
                </a:cxn>
                <a:cxn ang="0">
                  <a:pos x="9" y="71"/>
                </a:cxn>
                <a:cxn ang="0">
                  <a:pos x="17" y="55"/>
                </a:cxn>
                <a:cxn ang="0">
                  <a:pos x="23" y="39"/>
                </a:cxn>
                <a:cxn ang="0">
                  <a:pos x="29" y="23"/>
                </a:cxn>
                <a:cxn ang="0">
                  <a:pos x="35" y="7"/>
                </a:cxn>
                <a:cxn ang="0">
                  <a:pos x="35" y="7"/>
                </a:cxn>
                <a:cxn ang="0">
                  <a:pos x="35" y="5"/>
                </a:cxn>
                <a:cxn ang="0">
                  <a:pos x="35" y="2"/>
                </a:cxn>
                <a:cxn ang="0">
                  <a:pos x="33" y="1"/>
                </a:cxn>
                <a:cxn ang="0">
                  <a:pos x="31" y="0"/>
                </a:cxn>
                <a:cxn ang="0">
                  <a:pos x="29" y="0"/>
                </a:cxn>
                <a:cxn ang="0">
                  <a:pos x="28" y="0"/>
                </a:cxn>
                <a:cxn ang="0">
                  <a:pos x="26" y="1"/>
                </a:cxn>
                <a:cxn ang="0">
                  <a:pos x="25" y="3"/>
                </a:cxn>
                <a:cxn ang="0">
                  <a:pos x="25" y="3"/>
                </a:cxn>
              </a:cxnLst>
              <a:rect l="0" t="0" r="r" b="b"/>
              <a:pathLst>
                <a:path w="35" h="73">
                  <a:moveTo>
                    <a:pt x="25" y="3"/>
                  </a:moveTo>
                  <a:lnTo>
                    <a:pt x="25" y="3"/>
                  </a:lnTo>
                  <a:lnTo>
                    <a:pt x="20" y="20"/>
                  </a:lnTo>
                  <a:lnTo>
                    <a:pt x="15" y="36"/>
                  </a:lnTo>
                  <a:lnTo>
                    <a:pt x="8" y="51"/>
                  </a:lnTo>
                  <a:lnTo>
                    <a:pt x="0" y="66"/>
                  </a:lnTo>
                  <a:lnTo>
                    <a:pt x="0" y="66"/>
                  </a:lnTo>
                  <a:lnTo>
                    <a:pt x="0" y="68"/>
                  </a:lnTo>
                  <a:lnTo>
                    <a:pt x="0" y="70"/>
                  </a:lnTo>
                  <a:lnTo>
                    <a:pt x="1" y="71"/>
                  </a:lnTo>
                  <a:lnTo>
                    <a:pt x="2" y="73"/>
                  </a:lnTo>
                  <a:lnTo>
                    <a:pt x="4" y="73"/>
                  </a:lnTo>
                  <a:lnTo>
                    <a:pt x="7" y="73"/>
                  </a:lnTo>
                  <a:lnTo>
                    <a:pt x="8" y="72"/>
                  </a:lnTo>
                  <a:lnTo>
                    <a:pt x="9" y="71"/>
                  </a:lnTo>
                  <a:lnTo>
                    <a:pt x="9" y="71"/>
                  </a:lnTo>
                  <a:lnTo>
                    <a:pt x="17" y="55"/>
                  </a:lnTo>
                  <a:lnTo>
                    <a:pt x="23" y="39"/>
                  </a:lnTo>
                  <a:lnTo>
                    <a:pt x="29" y="23"/>
                  </a:lnTo>
                  <a:lnTo>
                    <a:pt x="35" y="7"/>
                  </a:lnTo>
                  <a:lnTo>
                    <a:pt x="35" y="7"/>
                  </a:lnTo>
                  <a:lnTo>
                    <a:pt x="35" y="5"/>
                  </a:lnTo>
                  <a:lnTo>
                    <a:pt x="35" y="2"/>
                  </a:lnTo>
                  <a:lnTo>
                    <a:pt x="33" y="1"/>
                  </a:lnTo>
                  <a:lnTo>
                    <a:pt x="31" y="0"/>
                  </a:lnTo>
                  <a:lnTo>
                    <a:pt x="29" y="0"/>
                  </a:lnTo>
                  <a:lnTo>
                    <a:pt x="28" y="0"/>
                  </a:lnTo>
                  <a:lnTo>
                    <a:pt x="26" y="1"/>
                  </a:lnTo>
                  <a:lnTo>
                    <a:pt x="25" y="3"/>
                  </a:lnTo>
                  <a:lnTo>
                    <a:pt x="2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7" name="chenying0907 193"/>
            <p:cNvSpPr>
              <a:spLocks/>
            </p:cNvSpPr>
            <p:nvPr/>
          </p:nvSpPr>
          <p:spPr bwMode="auto">
            <a:xfrm>
              <a:off x="4897438" y="3411538"/>
              <a:ext cx="23813" cy="50800"/>
            </a:xfrm>
            <a:custGeom>
              <a:avLst/>
              <a:gdLst/>
              <a:ahLst/>
              <a:cxnLst>
                <a:cxn ang="0">
                  <a:pos x="38" y="2"/>
                </a:cxn>
                <a:cxn ang="0">
                  <a:pos x="38" y="2"/>
                </a:cxn>
                <a:cxn ang="0">
                  <a:pos x="33" y="12"/>
                </a:cxn>
                <a:cxn ang="0">
                  <a:pos x="28" y="24"/>
                </a:cxn>
                <a:cxn ang="0">
                  <a:pos x="18" y="46"/>
                </a:cxn>
                <a:cxn ang="0">
                  <a:pos x="10" y="68"/>
                </a:cxn>
                <a:cxn ang="0">
                  <a:pos x="5" y="80"/>
                </a:cxn>
                <a:cxn ang="0">
                  <a:pos x="0" y="91"/>
                </a:cxn>
                <a:cxn ang="0">
                  <a:pos x="0" y="91"/>
                </a:cxn>
                <a:cxn ang="0">
                  <a:pos x="0" y="92"/>
                </a:cxn>
                <a:cxn ang="0">
                  <a:pos x="0" y="94"/>
                </a:cxn>
                <a:cxn ang="0">
                  <a:pos x="1" y="96"/>
                </a:cxn>
                <a:cxn ang="0">
                  <a:pos x="2" y="97"/>
                </a:cxn>
                <a:cxn ang="0">
                  <a:pos x="4" y="97"/>
                </a:cxn>
                <a:cxn ang="0">
                  <a:pos x="5" y="97"/>
                </a:cxn>
                <a:cxn ang="0">
                  <a:pos x="7" y="97"/>
                </a:cxn>
                <a:cxn ang="0">
                  <a:pos x="8" y="95"/>
                </a:cxn>
                <a:cxn ang="0">
                  <a:pos x="8" y="95"/>
                </a:cxn>
                <a:cxn ang="0">
                  <a:pos x="13" y="85"/>
                </a:cxn>
                <a:cxn ang="0">
                  <a:pos x="18" y="73"/>
                </a:cxn>
                <a:cxn ang="0">
                  <a:pos x="27" y="51"/>
                </a:cxn>
                <a:cxn ang="0">
                  <a:pos x="36" y="29"/>
                </a:cxn>
                <a:cxn ang="0">
                  <a:pos x="41" y="17"/>
                </a:cxn>
                <a:cxn ang="0">
                  <a:pos x="46" y="6"/>
                </a:cxn>
                <a:cxn ang="0">
                  <a:pos x="46" y="6"/>
                </a:cxn>
                <a:cxn ang="0">
                  <a:pos x="46" y="5"/>
                </a:cxn>
                <a:cxn ang="0">
                  <a:pos x="46" y="3"/>
                </a:cxn>
                <a:cxn ang="0">
                  <a:pos x="45" y="1"/>
                </a:cxn>
                <a:cxn ang="0">
                  <a:pos x="44" y="0"/>
                </a:cxn>
                <a:cxn ang="0">
                  <a:pos x="42" y="0"/>
                </a:cxn>
                <a:cxn ang="0">
                  <a:pos x="41" y="0"/>
                </a:cxn>
                <a:cxn ang="0">
                  <a:pos x="39" y="0"/>
                </a:cxn>
                <a:cxn ang="0">
                  <a:pos x="38" y="2"/>
                </a:cxn>
                <a:cxn ang="0">
                  <a:pos x="38" y="2"/>
                </a:cxn>
              </a:cxnLst>
              <a:rect l="0" t="0" r="r" b="b"/>
              <a:pathLst>
                <a:path w="46" h="97">
                  <a:moveTo>
                    <a:pt x="38" y="2"/>
                  </a:moveTo>
                  <a:lnTo>
                    <a:pt x="38" y="2"/>
                  </a:lnTo>
                  <a:lnTo>
                    <a:pt x="33" y="12"/>
                  </a:lnTo>
                  <a:lnTo>
                    <a:pt x="28" y="24"/>
                  </a:lnTo>
                  <a:lnTo>
                    <a:pt x="18" y="46"/>
                  </a:lnTo>
                  <a:lnTo>
                    <a:pt x="10" y="68"/>
                  </a:lnTo>
                  <a:lnTo>
                    <a:pt x="5" y="80"/>
                  </a:lnTo>
                  <a:lnTo>
                    <a:pt x="0" y="91"/>
                  </a:lnTo>
                  <a:lnTo>
                    <a:pt x="0" y="91"/>
                  </a:lnTo>
                  <a:lnTo>
                    <a:pt x="0" y="92"/>
                  </a:lnTo>
                  <a:lnTo>
                    <a:pt x="0" y="94"/>
                  </a:lnTo>
                  <a:lnTo>
                    <a:pt x="1" y="96"/>
                  </a:lnTo>
                  <a:lnTo>
                    <a:pt x="2" y="97"/>
                  </a:lnTo>
                  <a:lnTo>
                    <a:pt x="4" y="97"/>
                  </a:lnTo>
                  <a:lnTo>
                    <a:pt x="5" y="97"/>
                  </a:lnTo>
                  <a:lnTo>
                    <a:pt x="7" y="97"/>
                  </a:lnTo>
                  <a:lnTo>
                    <a:pt x="8" y="95"/>
                  </a:lnTo>
                  <a:lnTo>
                    <a:pt x="8" y="95"/>
                  </a:lnTo>
                  <a:lnTo>
                    <a:pt x="13" y="85"/>
                  </a:lnTo>
                  <a:lnTo>
                    <a:pt x="18" y="73"/>
                  </a:lnTo>
                  <a:lnTo>
                    <a:pt x="27" y="51"/>
                  </a:lnTo>
                  <a:lnTo>
                    <a:pt x="36" y="29"/>
                  </a:lnTo>
                  <a:lnTo>
                    <a:pt x="41" y="17"/>
                  </a:lnTo>
                  <a:lnTo>
                    <a:pt x="46" y="6"/>
                  </a:lnTo>
                  <a:lnTo>
                    <a:pt x="46" y="6"/>
                  </a:lnTo>
                  <a:lnTo>
                    <a:pt x="46" y="5"/>
                  </a:lnTo>
                  <a:lnTo>
                    <a:pt x="46" y="3"/>
                  </a:lnTo>
                  <a:lnTo>
                    <a:pt x="45" y="1"/>
                  </a:lnTo>
                  <a:lnTo>
                    <a:pt x="44" y="0"/>
                  </a:lnTo>
                  <a:lnTo>
                    <a:pt x="42" y="0"/>
                  </a:lnTo>
                  <a:lnTo>
                    <a:pt x="41" y="0"/>
                  </a:lnTo>
                  <a:lnTo>
                    <a:pt x="39" y="0"/>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8" name="chenying0907 194"/>
            <p:cNvSpPr>
              <a:spLocks/>
            </p:cNvSpPr>
            <p:nvPr/>
          </p:nvSpPr>
          <p:spPr bwMode="auto">
            <a:xfrm>
              <a:off x="4216400" y="3729038"/>
              <a:ext cx="19050" cy="36513"/>
            </a:xfrm>
            <a:custGeom>
              <a:avLst/>
              <a:gdLst/>
              <a:ahLst/>
              <a:cxnLst>
                <a:cxn ang="0">
                  <a:pos x="26" y="2"/>
                </a:cxn>
                <a:cxn ang="0">
                  <a:pos x="26" y="2"/>
                </a:cxn>
                <a:cxn ang="0">
                  <a:pos x="18" y="16"/>
                </a:cxn>
                <a:cxn ang="0">
                  <a:pos x="12" y="32"/>
                </a:cxn>
                <a:cxn ang="0">
                  <a:pos x="6" y="48"/>
                </a:cxn>
                <a:cxn ang="0">
                  <a:pos x="0" y="63"/>
                </a:cxn>
                <a:cxn ang="0">
                  <a:pos x="0" y="63"/>
                </a:cxn>
                <a:cxn ang="0">
                  <a:pos x="0" y="65"/>
                </a:cxn>
                <a:cxn ang="0">
                  <a:pos x="1" y="67"/>
                </a:cxn>
                <a:cxn ang="0">
                  <a:pos x="2" y="68"/>
                </a:cxn>
                <a:cxn ang="0">
                  <a:pos x="4" y="69"/>
                </a:cxn>
                <a:cxn ang="0">
                  <a:pos x="6" y="69"/>
                </a:cxn>
                <a:cxn ang="0">
                  <a:pos x="8" y="69"/>
                </a:cxn>
                <a:cxn ang="0">
                  <a:pos x="9" y="68"/>
                </a:cxn>
                <a:cxn ang="0">
                  <a:pos x="10" y="66"/>
                </a:cxn>
                <a:cxn ang="0">
                  <a:pos x="10" y="66"/>
                </a:cxn>
                <a:cxn ang="0">
                  <a:pos x="15" y="51"/>
                </a:cxn>
                <a:cxn ang="0">
                  <a:pos x="20" y="36"/>
                </a:cxn>
                <a:cxn ang="0">
                  <a:pos x="27" y="21"/>
                </a:cxn>
                <a:cxn ang="0">
                  <a:pos x="35" y="7"/>
                </a:cxn>
                <a:cxn ang="0">
                  <a:pos x="35" y="7"/>
                </a:cxn>
                <a:cxn ang="0">
                  <a:pos x="36" y="5"/>
                </a:cxn>
                <a:cxn ang="0">
                  <a:pos x="36" y="3"/>
                </a:cxn>
                <a:cxn ang="0">
                  <a:pos x="35" y="2"/>
                </a:cxn>
                <a:cxn ang="0">
                  <a:pos x="34" y="1"/>
                </a:cxn>
                <a:cxn ang="0">
                  <a:pos x="31" y="0"/>
                </a:cxn>
                <a:cxn ang="0">
                  <a:pos x="29" y="0"/>
                </a:cxn>
                <a:cxn ang="0">
                  <a:pos x="28" y="1"/>
                </a:cxn>
                <a:cxn ang="0">
                  <a:pos x="26" y="2"/>
                </a:cxn>
                <a:cxn ang="0">
                  <a:pos x="26" y="2"/>
                </a:cxn>
              </a:cxnLst>
              <a:rect l="0" t="0" r="r" b="b"/>
              <a:pathLst>
                <a:path w="36" h="69">
                  <a:moveTo>
                    <a:pt x="26" y="2"/>
                  </a:moveTo>
                  <a:lnTo>
                    <a:pt x="26" y="2"/>
                  </a:lnTo>
                  <a:lnTo>
                    <a:pt x="18" y="16"/>
                  </a:lnTo>
                  <a:lnTo>
                    <a:pt x="12" y="32"/>
                  </a:lnTo>
                  <a:lnTo>
                    <a:pt x="6" y="48"/>
                  </a:lnTo>
                  <a:lnTo>
                    <a:pt x="0" y="63"/>
                  </a:lnTo>
                  <a:lnTo>
                    <a:pt x="0" y="63"/>
                  </a:lnTo>
                  <a:lnTo>
                    <a:pt x="0" y="65"/>
                  </a:lnTo>
                  <a:lnTo>
                    <a:pt x="1" y="67"/>
                  </a:lnTo>
                  <a:lnTo>
                    <a:pt x="2" y="68"/>
                  </a:lnTo>
                  <a:lnTo>
                    <a:pt x="4" y="69"/>
                  </a:lnTo>
                  <a:lnTo>
                    <a:pt x="6" y="69"/>
                  </a:lnTo>
                  <a:lnTo>
                    <a:pt x="8" y="69"/>
                  </a:lnTo>
                  <a:lnTo>
                    <a:pt x="9" y="68"/>
                  </a:lnTo>
                  <a:lnTo>
                    <a:pt x="10" y="66"/>
                  </a:lnTo>
                  <a:lnTo>
                    <a:pt x="10" y="66"/>
                  </a:lnTo>
                  <a:lnTo>
                    <a:pt x="15" y="51"/>
                  </a:lnTo>
                  <a:lnTo>
                    <a:pt x="20" y="36"/>
                  </a:lnTo>
                  <a:lnTo>
                    <a:pt x="27" y="21"/>
                  </a:lnTo>
                  <a:lnTo>
                    <a:pt x="35" y="7"/>
                  </a:lnTo>
                  <a:lnTo>
                    <a:pt x="35" y="7"/>
                  </a:lnTo>
                  <a:lnTo>
                    <a:pt x="36" y="5"/>
                  </a:lnTo>
                  <a:lnTo>
                    <a:pt x="36" y="3"/>
                  </a:lnTo>
                  <a:lnTo>
                    <a:pt x="35" y="2"/>
                  </a:lnTo>
                  <a:lnTo>
                    <a:pt x="34" y="1"/>
                  </a:lnTo>
                  <a:lnTo>
                    <a:pt x="31" y="0"/>
                  </a:lnTo>
                  <a:lnTo>
                    <a:pt x="29" y="0"/>
                  </a:lnTo>
                  <a:lnTo>
                    <a:pt x="28" y="1"/>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9" name="chenying0907 195"/>
            <p:cNvSpPr>
              <a:spLocks/>
            </p:cNvSpPr>
            <p:nvPr/>
          </p:nvSpPr>
          <p:spPr bwMode="auto">
            <a:xfrm>
              <a:off x="4251325" y="3738563"/>
              <a:ext cx="25400" cy="39688"/>
            </a:xfrm>
            <a:custGeom>
              <a:avLst/>
              <a:gdLst/>
              <a:ahLst/>
              <a:cxnLst>
                <a:cxn ang="0">
                  <a:pos x="39" y="2"/>
                </a:cxn>
                <a:cxn ang="0">
                  <a:pos x="39" y="2"/>
                </a:cxn>
                <a:cxn ang="0">
                  <a:pos x="28" y="17"/>
                </a:cxn>
                <a:cxn ang="0">
                  <a:pos x="17" y="34"/>
                </a:cxn>
                <a:cxn ang="0">
                  <a:pos x="8" y="51"/>
                </a:cxn>
                <a:cxn ang="0">
                  <a:pos x="1" y="69"/>
                </a:cxn>
                <a:cxn ang="0">
                  <a:pos x="1" y="69"/>
                </a:cxn>
                <a:cxn ang="0">
                  <a:pos x="0" y="71"/>
                </a:cxn>
                <a:cxn ang="0">
                  <a:pos x="1" y="72"/>
                </a:cxn>
                <a:cxn ang="0">
                  <a:pos x="2" y="74"/>
                </a:cxn>
                <a:cxn ang="0">
                  <a:pos x="3" y="74"/>
                </a:cxn>
                <a:cxn ang="0">
                  <a:pos x="7" y="74"/>
                </a:cxn>
                <a:cxn ang="0">
                  <a:pos x="8" y="73"/>
                </a:cxn>
                <a:cxn ang="0">
                  <a:pos x="9" y="71"/>
                </a:cxn>
                <a:cxn ang="0">
                  <a:pos x="9" y="71"/>
                </a:cxn>
                <a:cxn ang="0">
                  <a:pos x="17" y="55"/>
                </a:cxn>
                <a:cxn ang="0">
                  <a:pos x="26" y="38"/>
                </a:cxn>
                <a:cxn ang="0">
                  <a:pos x="36" y="21"/>
                </a:cxn>
                <a:cxn ang="0">
                  <a:pos x="47" y="6"/>
                </a:cxn>
                <a:cxn ang="0">
                  <a:pos x="47" y="6"/>
                </a:cxn>
                <a:cxn ang="0">
                  <a:pos x="47" y="4"/>
                </a:cxn>
                <a:cxn ang="0">
                  <a:pos x="47" y="3"/>
                </a:cxn>
                <a:cxn ang="0">
                  <a:pos x="47" y="1"/>
                </a:cxn>
                <a:cxn ang="0">
                  <a:pos x="45" y="0"/>
                </a:cxn>
                <a:cxn ang="0">
                  <a:pos x="42" y="0"/>
                </a:cxn>
                <a:cxn ang="0">
                  <a:pos x="40" y="0"/>
                </a:cxn>
                <a:cxn ang="0">
                  <a:pos x="39" y="2"/>
                </a:cxn>
                <a:cxn ang="0">
                  <a:pos x="39" y="2"/>
                </a:cxn>
              </a:cxnLst>
              <a:rect l="0" t="0" r="r" b="b"/>
              <a:pathLst>
                <a:path w="47" h="74">
                  <a:moveTo>
                    <a:pt x="39" y="2"/>
                  </a:moveTo>
                  <a:lnTo>
                    <a:pt x="39" y="2"/>
                  </a:lnTo>
                  <a:lnTo>
                    <a:pt x="28" y="17"/>
                  </a:lnTo>
                  <a:lnTo>
                    <a:pt x="17" y="34"/>
                  </a:lnTo>
                  <a:lnTo>
                    <a:pt x="8" y="51"/>
                  </a:lnTo>
                  <a:lnTo>
                    <a:pt x="1" y="69"/>
                  </a:lnTo>
                  <a:lnTo>
                    <a:pt x="1" y="69"/>
                  </a:lnTo>
                  <a:lnTo>
                    <a:pt x="0" y="71"/>
                  </a:lnTo>
                  <a:lnTo>
                    <a:pt x="1" y="72"/>
                  </a:lnTo>
                  <a:lnTo>
                    <a:pt x="2" y="74"/>
                  </a:lnTo>
                  <a:lnTo>
                    <a:pt x="3" y="74"/>
                  </a:lnTo>
                  <a:lnTo>
                    <a:pt x="7" y="74"/>
                  </a:lnTo>
                  <a:lnTo>
                    <a:pt x="8" y="73"/>
                  </a:lnTo>
                  <a:lnTo>
                    <a:pt x="9" y="71"/>
                  </a:lnTo>
                  <a:lnTo>
                    <a:pt x="9" y="71"/>
                  </a:lnTo>
                  <a:lnTo>
                    <a:pt x="17" y="55"/>
                  </a:lnTo>
                  <a:lnTo>
                    <a:pt x="26" y="38"/>
                  </a:lnTo>
                  <a:lnTo>
                    <a:pt x="36" y="21"/>
                  </a:lnTo>
                  <a:lnTo>
                    <a:pt x="47" y="6"/>
                  </a:lnTo>
                  <a:lnTo>
                    <a:pt x="47" y="6"/>
                  </a:lnTo>
                  <a:lnTo>
                    <a:pt x="47" y="4"/>
                  </a:lnTo>
                  <a:lnTo>
                    <a:pt x="47" y="3"/>
                  </a:lnTo>
                  <a:lnTo>
                    <a:pt x="47" y="1"/>
                  </a:lnTo>
                  <a:lnTo>
                    <a:pt x="45" y="0"/>
                  </a:lnTo>
                  <a:lnTo>
                    <a:pt x="42" y="0"/>
                  </a:lnTo>
                  <a:lnTo>
                    <a:pt x="40" y="0"/>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0" name="chenying0907 196"/>
            <p:cNvSpPr>
              <a:spLocks/>
            </p:cNvSpPr>
            <p:nvPr/>
          </p:nvSpPr>
          <p:spPr bwMode="auto">
            <a:xfrm>
              <a:off x="4294188" y="3748088"/>
              <a:ext cx="23813" cy="46038"/>
            </a:xfrm>
            <a:custGeom>
              <a:avLst/>
              <a:gdLst/>
              <a:ahLst/>
              <a:cxnLst>
                <a:cxn ang="0">
                  <a:pos x="35" y="4"/>
                </a:cxn>
                <a:cxn ang="0">
                  <a:pos x="35" y="4"/>
                </a:cxn>
                <a:cxn ang="0">
                  <a:pos x="34" y="9"/>
                </a:cxn>
                <a:cxn ang="0">
                  <a:pos x="32" y="11"/>
                </a:cxn>
                <a:cxn ang="0">
                  <a:pos x="30" y="13"/>
                </a:cxn>
                <a:cxn ang="0">
                  <a:pos x="29" y="16"/>
                </a:cxn>
                <a:cxn ang="0">
                  <a:pos x="29" y="16"/>
                </a:cxn>
                <a:cxn ang="0">
                  <a:pos x="22" y="27"/>
                </a:cxn>
                <a:cxn ang="0">
                  <a:pos x="16" y="39"/>
                </a:cxn>
                <a:cxn ang="0">
                  <a:pos x="16" y="39"/>
                </a:cxn>
                <a:cxn ang="0">
                  <a:pos x="11" y="48"/>
                </a:cxn>
                <a:cxn ang="0">
                  <a:pos x="7" y="58"/>
                </a:cxn>
                <a:cxn ang="0">
                  <a:pos x="0" y="79"/>
                </a:cxn>
                <a:cxn ang="0">
                  <a:pos x="0" y="79"/>
                </a:cxn>
                <a:cxn ang="0">
                  <a:pos x="0" y="81"/>
                </a:cxn>
                <a:cxn ang="0">
                  <a:pos x="1" y="83"/>
                </a:cxn>
                <a:cxn ang="0">
                  <a:pos x="2" y="84"/>
                </a:cxn>
                <a:cxn ang="0">
                  <a:pos x="3" y="85"/>
                </a:cxn>
                <a:cxn ang="0">
                  <a:pos x="5" y="85"/>
                </a:cxn>
                <a:cxn ang="0">
                  <a:pos x="7" y="85"/>
                </a:cxn>
                <a:cxn ang="0">
                  <a:pos x="8" y="84"/>
                </a:cxn>
                <a:cxn ang="0">
                  <a:pos x="9" y="82"/>
                </a:cxn>
                <a:cxn ang="0">
                  <a:pos x="9" y="82"/>
                </a:cxn>
                <a:cxn ang="0">
                  <a:pos x="13" y="70"/>
                </a:cxn>
                <a:cxn ang="0">
                  <a:pos x="18" y="57"/>
                </a:cxn>
                <a:cxn ang="0">
                  <a:pos x="23" y="46"/>
                </a:cxn>
                <a:cxn ang="0">
                  <a:pos x="31" y="34"/>
                </a:cxn>
                <a:cxn ang="0">
                  <a:pos x="31" y="34"/>
                </a:cxn>
                <a:cxn ang="0">
                  <a:pos x="39" y="20"/>
                </a:cxn>
                <a:cxn ang="0">
                  <a:pos x="42" y="13"/>
                </a:cxn>
                <a:cxn ang="0">
                  <a:pos x="44" y="4"/>
                </a:cxn>
                <a:cxn ang="0">
                  <a:pos x="44" y="4"/>
                </a:cxn>
                <a:cxn ang="0">
                  <a:pos x="44" y="2"/>
                </a:cxn>
                <a:cxn ang="0">
                  <a:pos x="43" y="1"/>
                </a:cxn>
                <a:cxn ang="0">
                  <a:pos x="41" y="0"/>
                </a:cxn>
                <a:cxn ang="0">
                  <a:pos x="40" y="0"/>
                </a:cxn>
                <a:cxn ang="0">
                  <a:pos x="36" y="1"/>
                </a:cxn>
                <a:cxn ang="0">
                  <a:pos x="35" y="2"/>
                </a:cxn>
                <a:cxn ang="0">
                  <a:pos x="35" y="4"/>
                </a:cxn>
                <a:cxn ang="0">
                  <a:pos x="35" y="4"/>
                </a:cxn>
              </a:cxnLst>
              <a:rect l="0" t="0" r="r" b="b"/>
              <a:pathLst>
                <a:path w="44" h="85">
                  <a:moveTo>
                    <a:pt x="35" y="4"/>
                  </a:moveTo>
                  <a:lnTo>
                    <a:pt x="35" y="4"/>
                  </a:lnTo>
                  <a:lnTo>
                    <a:pt x="34" y="9"/>
                  </a:lnTo>
                  <a:lnTo>
                    <a:pt x="32" y="11"/>
                  </a:lnTo>
                  <a:lnTo>
                    <a:pt x="30" y="13"/>
                  </a:lnTo>
                  <a:lnTo>
                    <a:pt x="29" y="16"/>
                  </a:lnTo>
                  <a:lnTo>
                    <a:pt x="29" y="16"/>
                  </a:lnTo>
                  <a:lnTo>
                    <a:pt x="22" y="27"/>
                  </a:lnTo>
                  <a:lnTo>
                    <a:pt x="16" y="39"/>
                  </a:lnTo>
                  <a:lnTo>
                    <a:pt x="16" y="39"/>
                  </a:lnTo>
                  <a:lnTo>
                    <a:pt x="11" y="48"/>
                  </a:lnTo>
                  <a:lnTo>
                    <a:pt x="7" y="58"/>
                  </a:lnTo>
                  <a:lnTo>
                    <a:pt x="0" y="79"/>
                  </a:lnTo>
                  <a:lnTo>
                    <a:pt x="0" y="79"/>
                  </a:lnTo>
                  <a:lnTo>
                    <a:pt x="0" y="81"/>
                  </a:lnTo>
                  <a:lnTo>
                    <a:pt x="1" y="83"/>
                  </a:lnTo>
                  <a:lnTo>
                    <a:pt x="2" y="84"/>
                  </a:lnTo>
                  <a:lnTo>
                    <a:pt x="3" y="85"/>
                  </a:lnTo>
                  <a:lnTo>
                    <a:pt x="5" y="85"/>
                  </a:lnTo>
                  <a:lnTo>
                    <a:pt x="7" y="85"/>
                  </a:lnTo>
                  <a:lnTo>
                    <a:pt x="8" y="84"/>
                  </a:lnTo>
                  <a:lnTo>
                    <a:pt x="9" y="82"/>
                  </a:lnTo>
                  <a:lnTo>
                    <a:pt x="9" y="82"/>
                  </a:lnTo>
                  <a:lnTo>
                    <a:pt x="13" y="70"/>
                  </a:lnTo>
                  <a:lnTo>
                    <a:pt x="18" y="57"/>
                  </a:lnTo>
                  <a:lnTo>
                    <a:pt x="23" y="46"/>
                  </a:lnTo>
                  <a:lnTo>
                    <a:pt x="31" y="34"/>
                  </a:lnTo>
                  <a:lnTo>
                    <a:pt x="31" y="34"/>
                  </a:lnTo>
                  <a:lnTo>
                    <a:pt x="39" y="20"/>
                  </a:lnTo>
                  <a:lnTo>
                    <a:pt x="42" y="13"/>
                  </a:lnTo>
                  <a:lnTo>
                    <a:pt x="44" y="4"/>
                  </a:lnTo>
                  <a:lnTo>
                    <a:pt x="44" y="4"/>
                  </a:lnTo>
                  <a:lnTo>
                    <a:pt x="44" y="2"/>
                  </a:lnTo>
                  <a:lnTo>
                    <a:pt x="43" y="1"/>
                  </a:lnTo>
                  <a:lnTo>
                    <a:pt x="41" y="0"/>
                  </a:lnTo>
                  <a:lnTo>
                    <a:pt x="40" y="0"/>
                  </a:lnTo>
                  <a:lnTo>
                    <a:pt x="36" y="1"/>
                  </a:lnTo>
                  <a:lnTo>
                    <a:pt x="35" y="2"/>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1" name="chenying0907 197"/>
            <p:cNvSpPr>
              <a:spLocks/>
            </p:cNvSpPr>
            <p:nvPr/>
          </p:nvSpPr>
          <p:spPr bwMode="auto">
            <a:xfrm>
              <a:off x="4332288" y="3759200"/>
              <a:ext cx="20638" cy="39688"/>
            </a:xfrm>
            <a:custGeom>
              <a:avLst/>
              <a:gdLst/>
              <a:ahLst/>
              <a:cxnLst>
                <a:cxn ang="0">
                  <a:pos x="29" y="3"/>
                </a:cxn>
                <a:cxn ang="0">
                  <a:pos x="29" y="3"/>
                </a:cxn>
                <a:cxn ang="0">
                  <a:pos x="27" y="12"/>
                </a:cxn>
                <a:cxn ang="0">
                  <a:pos x="25" y="21"/>
                </a:cxn>
                <a:cxn ang="0">
                  <a:pos x="19" y="37"/>
                </a:cxn>
                <a:cxn ang="0">
                  <a:pos x="10" y="53"/>
                </a:cxn>
                <a:cxn ang="0">
                  <a:pos x="1" y="69"/>
                </a:cxn>
                <a:cxn ang="0">
                  <a:pos x="1" y="69"/>
                </a:cxn>
                <a:cxn ang="0">
                  <a:pos x="0" y="70"/>
                </a:cxn>
                <a:cxn ang="0">
                  <a:pos x="1" y="72"/>
                </a:cxn>
                <a:cxn ang="0">
                  <a:pos x="1" y="75"/>
                </a:cxn>
                <a:cxn ang="0">
                  <a:pos x="3" y="76"/>
                </a:cxn>
                <a:cxn ang="0">
                  <a:pos x="4" y="76"/>
                </a:cxn>
                <a:cxn ang="0">
                  <a:pos x="6" y="76"/>
                </a:cxn>
                <a:cxn ang="0">
                  <a:pos x="8" y="76"/>
                </a:cxn>
                <a:cxn ang="0">
                  <a:pos x="9" y="74"/>
                </a:cxn>
                <a:cxn ang="0">
                  <a:pos x="9" y="74"/>
                </a:cxn>
                <a:cxn ang="0">
                  <a:pos x="19" y="58"/>
                </a:cxn>
                <a:cxn ang="0">
                  <a:pos x="27" y="41"/>
                </a:cxn>
                <a:cxn ang="0">
                  <a:pos x="34" y="24"/>
                </a:cxn>
                <a:cxn ang="0">
                  <a:pos x="36" y="15"/>
                </a:cxn>
                <a:cxn ang="0">
                  <a:pos x="38" y="6"/>
                </a:cxn>
                <a:cxn ang="0">
                  <a:pos x="38" y="6"/>
                </a:cxn>
                <a:cxn ang="0">
                  <a:pos x="38" y="4"/>
                </a:cxn>
                <a:cxn ang="0">
                  <a:pos x="37" y="2"/>
                </a:cxn>
                <a:cxn ang="0">
                  <a:pos x="34" y="0"/>
                </a:cxn>
                <a:cxn ang="0">
                  <a:pos x="32" y="0"/>
                </a:cxn>
                <a:cxn ang="0">
                  <a:pos x="31" y="0"/>
                </a:cxn>
                <a:cxn ang="0">
                  <a:pos x="30" y="2"/>
                </a:cxn>
                <a:cxn ang="0">
                  <a:pos x="29" y="3"/>
                </a:cxn>
                <a:cxn ang="0">
                  <a:pos x="29" y="3"/>
                </a:cxn>
              </a:cxnLst>
              <a:rect l="0" t="0" r="r" b="b"/>
              <a:pathLst>
                <a:path w="38" h="76">
                  <a:moveTo>
                    <a:pt x="29" y="3"/>
                  </a:moveTo>
                  <a:lnTo>
                    <a:pt x="29" y="3"/>
                  </a:lnTo>
                  <a:lnTo>
                    <a:pt x="27" y="12"/>
                  </a:lnTo>
                  <a:lnTo>
                    <a:pt x="25" y="21"/>
                  </a:lnTo>
                  <a:lnTo>
                    <a:pt x="19" y="37"/>
                  </a:lnTo>
                  <a:lnTo>
                    <a:pt x="10" y="53"/>
                  </a:lnTo>
                  <a:lnTo>
                    <a:pt x="1" y="69"/>
                  </a:lnTo>
                  <a:lnTo>
                    <a:pt x="1" y="69"/>
                  </a:lnTo>
                  <a:lnTo>
                    <a:pt x="0" y="70"/>
                  </a:lnTo>
                  <a:lnTo>
                    <a:pt x="1" y="72"/>
                  </a:lnTo>
                  <a:lnTo>
                    <a:pt x="1" y="75"/>
                  </a:lnTo>
                  <a:lnTo>
                    <a:pt x="3" y="76"/>
                  </a:lnTo>
                  <a:lnTo>
                    <a:pt x="4" y="76"/>
                  </a:lnTo>
                  <a:lnTo>
                    <a:pt x="6" y="76"/>
                  </a:lnTo>
                  <a:lnTo>
                    <a:pt x="8" y="76"/>
                  </a:lnTo>
                  <a:lnTo>
                    <a:pt x="9" y="74"/>
                  </a:lnTo>
                  <a:lnTo>
                    <a:pt x="9" y="74"/>
                  </a:lnTo>
                  <a:lnTo>
                    <a:pt x="19" y="58"/>
                  </a:lnTo>
                  <a:lnTo>
                    <a:pt x="27" y="41"/>
                  </a:lnTo>
                  <a:lnTo>
                    <a:pt x="34" y="24"/>
                  </a:lnTo>
                  <a:lnTo>
                    <a:pt x="36" y="15"/>
                  </a:lnTo>
                  <a:lnTo>
                    <a:pt x="38" y="6"/>
                  </a:lnTo>
                  <a:lnTo>
                    <a:pt x="38" y="6"/>
                  </a:lnTo>
                  <a:lnTo>
                    <a:pt x="38" y="4"/>
                  </a:lnTo>
                  <a:lnTo>
                    <a:pt x="37" y="2"/>
                  </a:lnTo>
                  <a:lnTo>
                    <a:pt x="34" y="0"/>
                  </a:lnTo>
                  <a:lnTo>
                    <a:pt x="32" y="0"/>
                  </a:lnTo>
                  <a:lnTo>
                    <a:pt x="31" y="0"/>
                  </a:lnTo>
                  <a:lnTo>
                    <a:pt x="30" y="2"/>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2" name="chenying0907 198"/>
            <p:cNvSpPr>
              <a:spLocks/>
            </p:cNvSpPr>
            <p:nvPr/>
          </p:nvSpPr>
          <p:spPr bwMode="auto">
            <a:xfrm>
              <a:off x="4378325" y="3763963"/>
              <a:ext cx="15875" cy="34925"/>
            </a:xfrm>
            <a:custGeom>
              <a:avLst/>
              <a:gdLst/>
              <a:ahLst/>
              <a:cxnLst>
                <a:cxn ang="0">
                  <a:pos x="22" y="5"/>
                </a:cxn>
                <a:cxn ang="0">
                  <a:pos x="22" y="5"/>
                </a:cxn>
                <a:cxn ang="0">
                  <a:pos x="22" y="13"/>
                </a:cxn>
                <a:cxn ang="0">
                  <a:pos x="20" y="20"/>
                </a:cxn>
                <a:cxn ang="0">
                  <a:pos x="14" y="33"/>
                </a:cxn>
                <a:cxn ang="0">
                  <a:pos x="7" y="47"/>
                </a:cxn>
                <a:cxn ang="0">
                  <a:pos x="1" y="60"/>
                </a:cxn>
                <a:cxn ang="0">
                  <a:pos x="1" y="60"/>
                </a:cxn>
                <a:cxn ang="0">
                  <a:pos x="0" y="62"/>
                </a:cxn>
                <a:cxn ang="0">
                  <a:pos x="1" y="63"/>
                </a:cxn>
                <a:cxn ang="0">
                  <a:pos x="3" y="67"/>
                </a:cxn>
                <a:cxn ang="0">
                  <a:pos x="4" y="68"/>
                </a:cxn>
                <a:cxn ang="0">
                  <a:pos x="6" y="67"/>
                </a:cxn>
                <a:cxn ang="0">
                  <a:pos x="7" y="67"/>
                </a:cxn>
                <a:cxn ang="0">
                  <a:pos x="8" y="65"/>
                </a:cxn>
                <a:cxn ang="0">
                  <a:pos x="8" y="65"/>
                </a:cxn>
                <a:cxn ang="0">
                  <a:pos x="16" y="50"/>
                </a:cxn>
                <a:cxn ang="0">
                  <a:pos x="23" y="35"/>
                </a:cxn>
                <a:cxn ang="0">
                  <a:pos x="26" y="28"/>
                </a:cxn>
                <a:cxn ang="0">
                  <a:pos x="29" y="21"/>
                </a:cxn>
                <a:cxn ang="0">
                  <a:pos x="31" y="14"/>
                </a:cxn>
                <a:cxn ang="0">
                  <a:pos x="32" y="5"/>
                </a:cxn>
                <a:cxn ang="0">
                  <a:pos x="32"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2" h="68">
                  <a:moveTo>
                    <a:pt x="22" y="5"/>
                  </a:moveTo>
                  <a:lnTo>
                    <a:pt x="22" y="5"/>
                  </a:lnTo>
                  <a:lnTo>
                    <a:pt x="22" y="13"/>
                  </a:lnTo>
                  <a:lnTo>
                    <a:pt x="20" y="20"/>
                  </a:lnTo>
                  <a:lnTo>
                    <a:pt x="14" y="33"/>
                  </a:lnTo>
                  <a:lnTo>
                    <a:pt x="7" y="47"/>
                  </a:lnTo>
                  <a:lnTo>
                    <a:pt x="1" y="60"/>
                  </a:lnTo>
                  <a:lnTo>
                    <a:pt x="1" y="60"/>
                  </a:lnTo>
                  <a:lnTo>
                    <a:pt x="0" y="62"/>
                  </a:lnTo>
                  <a:lnTo>
                    <a:pt x="1" y="63"/>
                  </a:lnTo>
                  <a:lnTo>
                    <a:pt x="3" y="67"/>
                  </a:lnTo>
                  <a:lnTo>
                    <a:pt x="4" y="68"/>
                  </a:lnTo>
                  <a:lnTo>
                    <a:pt x="6" y="67"/>
                  </a:lnTo>
                  <a:lnTo>
                    <a:pt x="7" y="67"/>
                  </a:lnTo>
                  <a:lnTo>
                    <a:pt x="8" y="65"/>
                  </a:lnTo>
                  <a:lnTo>
                    <a:pt x="8" y="65"/>
                  </a:lnTo>
                  <a:lnTo>
                    <a:pt x="16" y="50"/>
                  </a:lnTo>
                  <a:lnTo>
                    <a:pt x="23" y="35"/>
                  </a:lnTo>
                  <a:lnTo>
                    <a:pt x="26" y="28"/>
                  </a:lnTo>
                  <a:lnTo>
                    <a:pt x="29" y="21"/>
                  </a:lnTo>
                  <a:lnTo>
                    <a:pt x="31" y="14"/>
                  </a:lnTo>
                  <a:lnTo>
                    <a:pt x="32" y="5"/>
                  </a:lnTo>
                  <a:lnTo>
                    <a:pt x="32"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3" name="chenying0907 199"/>
            <p:cNvSpPr>
              <a:spLocks/>
            </p:cNvSpPr>
            <p:nvPr/>
          </p:nvSpPr>
          <p:spPr bwMode="auto">
            <a:xfrm>
              <a:off x="4432300" y="3756025"/>
              <a:ext cx="23813" cy="39688"/>
            </a:xfrm>
            <a:custGeom>
              <a:avLst/>
              <a:gdLst/>
              <a:ahLst/>
              <a:cxnLst>
                <a:cxn ang="0">
                  <a:pos x="38" y="2"/>
                </a:cxn>
                <a:cxn ang="0">
                  <a:pos x="38" y="2"/>
                </a:cxn>
                <a:cxn ang="0">
                  <a:pos x="31" y="19"/>
                </a:cxn>
                <a:cxn ang="0">
                  <a:pos x="21" y="36"/>
                </a:cxn>
                <a:cxn ang="0">
                  <a:pos x="12" y="53"/>
                </a:cxn>
                <a:cxn ang="0">
                  <a:pos x="1" y="67"/>
                </a:cxn>
                <a:cxn ang="0">
                  <a:pos x="1" y="67"/>
                </a:cxn>
                <a:cxn ang="0">
                  <a:pos x="0" y="69"/>
                </a:cxn>
                <a:cxn ang="0">
                  <a:pos x="0" y="71"/>
                </a:cxn>
                <a:cxn ang="0">
                  <a:pos x="2" y="74"/>
                </a:cxn>
                <a:cxn ang="0">
                  <a:pos x="3" y="75"/>
                </a:cxn>
                <a:cxn ang="0">
                  <a:pos x="5" y="76"/>
                </a:cxn>
                <a:cxn ang="0">
                  <a:pos x="6" y="75"/>
                </a:cxn>
                <a:cxn ang="0">
                  <a:pos x="8" y="74"/>
                </a:cxn>
                <a:cxn ang="0">
                  <a:pos x="8" y="74"/>
                </a:cxn>
                <a:cxn ang="0">
                  <a:pos x="19" y="59"/>
                </a:cxn>
                <a:cxn ang="0">
                  <a:pos x="30" y="42"/>
                </a:cxn>
                <a:cxn ang="0">
                  <a:pos x="38" y="25"/>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6">
                  <a:moveTo>
                    <a:pt x="38" y="2"/>
                  </a:moveTo>
                  <a:lnTo>
                    <a:pt x="38" y="2"/>
                  </a:lnTo>
                  <a:lnTo>
                    <a:pt x="31" y="19"/>
                  </a:lnTo>
                  <a:lnTo>
                    <a:pt x="21" y="36"/>
                  </a:lnTo>
                  <a:lnTo>
                    <a:pt x="12" y="53"/>
                  </a:lnTo>
                  <a:lnTo>
                    <a:pt x="1" y="67"/>
                  </a:lnTo>
                  <a:lnTo>
                    <a:pt x="1" y="67"/>
                  </a:lnTo>
                  <a:lnTo>
                    <a:pt x="0" y="69"/>
                  </a:lnTo>
                  <a:lnTo>
                    <a:pt x="0" y="71"/>
                  </a:lnTo>
                  <a:lnTo>
                    <a:pt x="2" y="74"/>
                  </a:lnTo>
                  <a:lnTo>
                    <a:pt x="3" y="75"/>
                  </a:lnTo>
                  <a:lnTo>
                    <a:pt x="5" y="76"/>
                  </a:lnTo>
                  <a:lnTo>
                    <a:pt x="6" y="75"/>
                  </a:lnTo>
                  <a:lnTo>
                    <a:pt x="8" y="74"/>
                  </a:lnTo>
                  <a:lnTo>
                    <a:pt x="8" y="74"/>
                  </a:lnTo>
                  <a:lnTo>
                    <a:pt x="19" y="59"/>
                  </a:lnTo>
                  <a:lnTo>
                    <a:pt x="30" y="42"/>
                  </a:lnTo>
                  <a:lnTo>
                    <a:pt x="38" y="25"/>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4" name="chenying0907 200"/>
            <p:cNvSpPr>
              <a:spLocks/>
            </p:cNvSpPr>
            <p:nvPr/>
          </p:nvSpPr>
          <p:spPr bwMode="auto">
            <a:xfrm>
              <a:off x="4481513" y="3760788"/>
              <a:ext cx="25400" cy="36513"/>
            </a:xfrm>
            <a:custGeom>
              <a:avLst/>
              <a:gdLst/>
              <a:ahLst/>
              <a:cxnLst>
                <a:cxn ang="0">
                  <a:pos x="38" y="2"/>
                </a:cxn>
                <a:cxn ang="0">
                  <a:pos x="38" y="2"/>
                </a:cxn>
                <a:cxn ang="0">
                  <a:pos x="28" y="18"/>
                </a:cxn>
                <a:cxn ang="0">
                  <a:pos x="17" y="32"/>
                </a:cxn>
                <a:cxn ang="0">
                  <a:pos x="7" y="47"/>
                </a:cxn>
                <a:cxn ang="0">
                  <a:pos x="3" y="55"/>
                </a:cxn>
                <a:cxn ang="0">
                  <a:pos x="0" y="64"/>
                </a:cxn>
                <a:cxn ang="0">
                  <a:pos x="0" y="64"/>
                </a:cxn>
                <a:cxn ang="0">
                  <a:pos x="0" y="66"/>
                </a:cxn>
                <a:cxn ang="0">
                  <a:pos x="0" y="67"/>
                </a:cxn>
                <a:cxn ang="0">
                  <a:pos x="1" y="68"/>
                </a:cxn>
                <a:cxn ang="0">
                  <a:pos x="3" y="69"/>
                </a:cxn>
                <a:cxn ang="0">
                  <a:pos x="5" y="69"/>
                </a:cxn>
                <a:cxn ang="0">
                  <a:pos x="6" y="69"/>
                </a:cxn>
                <a:cxn ang="0">
                  <a:pos x="8" y="68"/>
                </a:cxn>
                <a:cxn ang="0">
                  <a:pos x="9" y="66"/>
                </a:cxn>
                <a:cxn ang="0">
                  <a:pos x="9" y="66"/>
                </a:cxn>
                <a:cxn ang="0">
                  <a:pos x="12" y="58"/>
                </a:cxn>
                <a:cxn ang="0">
                  <a:pos x="16" y="50"/>
                </a:cxn>
                <a:cxn ang="0">
                  <a:pos x="26" y="35"/>
                </a:cxn>
                <a:cxn ang="0">
                  <a:pos x="36" y="22"/>
                </a:cxn>
                <a:cxn ang="0">
                  <a:pos x="47" y="7"/>
                </a:cxn>
                <a:cxn ang="0">
                  <a:pos x="47" y="7"/>
                </a:cxn>
                <a:cxn ang="0">
                  <a:pos x="48" y="5"/>
                </a:cxn>
                <a:cxn ang="0">
                  <a:pos x="48" y="3"/>
                </a:cxn>
                <a:cxn ang="0">
                  <a:pos x="47" y="2"/>
                </a:cxn>
                <a:cxn ang="0">
                  <a:pos x="45" y="1"/>
                </a:cxn>
                <a:cxn ang="0">
                  <a:pos x="44" y="0"/>
                </a:cxn>
                <a:cxn ang="0">
                  <a:pos x="41" y="0"/>
                </a:cxn>
                <a:cxn ang="0">
                  <a:pos x="39" y="1"/>
                </a:cxn>
                <a:cxn ang="0">
                  <a:pos x="38" y="2"/>
                </a:cxn>
                <a:cxn ang="0">
                  <a:pos x="38" y="2"/>
                </a:cxn>
              </a:cxnLst>
              <a:rect l="0" t="0" r="r" b="b"/>
              <a:pathLst>
                <a:path w="48" h="69">
                  <a:moveTo>
                    <a:pt x="38" y="2"/>
                  </a:moveTo>
                  <a:lnTo>
                    <a:pt x="38" y="2"/>
                  </a:lnTo>
                  <a:lnTo>
                    <a:pt x="28" y="18"/>
                  </a:lnTo>
                  <a:lnTo>
                    <a:pt x="17" y="32"/>
                  </a:lnTo>
                  <a:lnTo>
                    <a:pt x="7" y="47"/>
                  </a:lnTo>
                  <a:lnTo>
                    <a:pt x="3" y="55"/>
                  </a:lnTo>
                  <a:lnTo>
                    <a:pt x="0" y="64"/>
                  </a:lnTo>
                  <a:lnTo>
                    <a:pt x="0" y="64"/>
                  </a:lnTo>
                  <a:lnTo>
                    <a:pt x="0" y="66"/>
                  </a:lnTo>
                  <a:lnTo>
                    <a:pt x="0" y="67"/>
                  </a:lnTo>
                  <a:lnTo>
                    <a:pt x="1" y="68"/>
                  </a:lnTo>
                  <a:lnTo>
                    <a:pt x="3" y="69"/>
                  </a:lnTo>
                  <a:lnTo>
                    <a:pt x="5" y="69"/>
                  </a:lnTo>
                  <a:lnTo>
                    <a:pt x="6" y="69"/>
                  </a:lnTo>
                  <a:lnTo>
                    <a:pt x="8" y="68"/>
                  </a:lnTo>
                  <a:lnTo>
                    <a:pt x="9" y="66"/>
                  </a:lnTo>
                  <a:lnTo>
                    <a:pt x="9" y="66"/>
                  </a:lnTo>
                  <a:lnTo>
                    <a:pt x="12" y="58"/>
                  </a:lnTo>
                  <a:lnTo>
                    <a:pt x="16" y="50"/>
                  </a:lnTo>
                  <a:lnTo>
                    <a:pt x="26" y="35"/>
                  </a:lnTo>
                  <a:lnTo>
                    <a:pt x="36" y="22"/>
                  </a:lnTo>
                  <a:lnTo>
                    <a:pt x="47" y="7"/>
                  </a:lnTo>
                  <a:lnTo>
                    <a:pt x="47" y="7"/>
                  </a:lnTo>
                  <a:lnTo>
                    <a:pt x="48" y="5"/>
                  </a:lnTo>
                  <a:lnTo>
                    <a:pt x="48" y="3"/>
                  </a:lnTo>
                  <a:lnTo>
                    <a:pt x="47" y="2"/>
                  </a:lnTo>
                  <a:lnTo>
                    <a:pt x="45" y="1"/>
                  </a:lnTo>
                  <a:lnTo>
                    <a:pt x="44"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5" name="chenying0907 201"/>
            <p:cNvSpPr>
              <a:spLocks/>
            </p:cNvSpPr>
            <p:nvPr/>
          </p:nvSpPr>
          <p:spPr bwMode="auto">
            <a:xfrm>
              <a:off x="4527550" y="3765550"/>
              <a:ext cx="23813" cy="36513"/>
            </a:xfrm>
            <a:custGeom>
              <a:avLst/>
              <a:gdLst/>
              <a:ahLst/>
              <a:cxnLst>
                <a:cxn ang="0">
                  <a:pos x="35" y="5"/>
                </a:cxn>
                <a:cxn ang="0">
                  <a:pos x="35" y="5"/>
                </a:cxn>
                <a:cxn ang="0">
                  <a:pos x="32" y="13"/>
                </a:cxn>
                <a:cxn ang="0">
                  <a:pos x="28" y="21"/>
                </a:cxn>
                <a:cxn ang="0">
                  <a:pos x="19" y="38"/>
                </a:cxn>
                <a:cxn ang="0">
                  <a:pos x="19" y="38"/>
                </a:cxn>
                <a:cxn ang="0">
                  <a:pos x="10" y="50"/>
                </a:cxn>
                <a:cxn ang="0">
                  <a:pos x="2" y="63"/>
                </a:cxn>
                <a:cxn ang="0">
                  <a:pos x="2" y="63"/>
                </a:cxn>
                <a:cxn ang="0">
                  <a:pos x="1" y="64"/>
                </a:cxn>
                <a:cxn ang="0">
                  <a:pos x="0" y="66"/>
                </a:cxn>
                <a:cxn ang="0">
                  <a:pos x="1" y="68"/>
                </a:cxn>
                <a:cxn ang="0">
                  <a:pos x="2" y="69"/>
                </a:cxn>
                <a:cxn ang="0">
                  <a:pos x="3" y="70"/>
                </a:cxn>
                <a:cxn ang="0">
                  <a:pos x="5" y="71"/>
                </a:cxn>
                <a:cxn ang="0">
                  <a:pos x="7" y="70"/>
                </a:cxn>
                <a:cxn ang="0">
                  <a:pos x="8" y="69"/>
                </a:cxn>
                <a:cxn ang="0">
                  <a:pos x="8" y="69"/>
                </a:cxn>
                <a:cxn ang="0">
                  <a:pos x="19" y="56"/>
                </a:cxn>
                <a:cxn ang="0">
                  <a:pos x="27" y="42"/>
                </a:cxn>
                <a:cxn ang="0">
                  <a:pos x="27" y="42"/>
                </a:cxn>
                <a:cxn ang="0">
                  <a:pos x="36" y="25"/>
                </a:cxn>
                <a:cxn ang="0">
                  <a:pos x="41" y="16"/>
                </a:cxn>
                <a:cxn ang="0">
                  <a:pos x="45" y="7"/>
                </a:cxn>
                <a:cxn ang="0">
                  <a:pos x="45" y="7"/>
                </a:cxn>
                <a:cxn ang="0">
                  <a:pos x="45" y="5"/>
                </a:cxn>
                <a:cxn ang="0">
                  <a:pos x="45" y="2"/>
                </a:cxn>
                <a:cxn ang="0">
                  <a:pos x="43" y="1"/>
                </a:cxn>
                <a:cxn ang="0">
                  <a:pos x="41" y="1"/>
                </a:cxn>
                <a:cxn ang="0">
                  <a:pos x="39" y="0"/>
                </a:cxn>
                <a:cxn ang="0">
                  <a:pos x="37" y="1"/>
                </a:cxn>
                <a:cxn ang="0">
                  <a:pos x="36" y="2"/>
                </a:cxn>
                <a:cxn ang="0">
                  <a:pos x="35" y="5"/>
                </a:cxn>
                <a:cxn ang="0">
                  <a:pos x="35" y="5"/>
                </a:cxn>
              </a:cxnLst>
              <a:rect l="0" t="0" r="r" b="b"/>
              <a:pathLst>
                <a:path w="45" h="71">
                  <a:moveTo>
                    <a:pt x="35" y="5"/>
                  </a:moveTo>
                  <a:lnTo>
                    <a:pt x="35" y="5"/>
                  </a:lnTo>
                  <a:lnTo>
                    <a:pt x="32" y="13"/>
                  </a:lnTo>
                  <a:lnTo>
                    <a:pt x="28" y="21"/>
                  </a:lnTo>
                  <a:lnTo>
                    <a:pt x="19" y="38"/>
                  </a:lnTo>
                  <a:lnTo>
                    <a:pt x="19" y="38"/>
                  </a:lnTo>
                  <a:lnTo>
                    <a:pt x="10" y="50"/>
                  </a:lnTo>
                  <a:lnTo>
                    <a:pt x="2" y="63"/>
                  </a:lnTo>
                  <a:lnTo>
                    <a:pt x="2" y="63"/>
                  </a:lnTo>
                  <a:lnTo>
                    <a:pt x="1" y="64"/>
                  </a:lnTo>
                  <a:lnTo>
                    <a:pt x="0" y="66"/>
                  </a:lnTo>
                  <a:lnTo>
                    <a:pt x="1" y="68"/>
                  </a:lnTo>
                  <a:lnTo>
                    <a:pt x="2" y="69"/>
                  </a:lnTo>
                  <a:lnTo>
                    <a:pt x="3" y="70"/>
                  </a:lnTo>
                  <a:lnTo>
                    <a:pt x="5" y="71"/>
                  </a:lnTo>
                  <a:lnTo>
                    <a:pt x="7" y="70"/>
                  </a:lnTo>
                  <a:lnTo>
                    <a:pt x="8" y="69"/>
                  </a:lnTo>
                  <a:lnTo>
                    <a:pt x="8" y="69"/>
                  </a:lnTo>
                  <a:lnTo>
                    <a:pt x="19" y="56"/>
                  </a:lnTo>
                  <a:lnTo>
                    <a:pt x="27" y="42"/>
                  </a:lnTo>
                  <a:lnTo>
                    <a:pt x="27" y="42"/>
                  </a:lnTo>
                  <a:lnTo>
                    <a:pt x="36" y="25"/>
                  </a:lnTo>
                  <a:lnTo>
                    <a:pt x="41" y="16"/>
                  </a:lnTo>
                  <a:lnTo>
                    <a:pt x="45" y="7"/>
                  </a:lnTo>
                  <a:lnTo>
                    <a:pt x="45" y="7"/>
                  </a:lnTo>
                  <a:lnTo>
                    <a:pt x="45" y="5"/>
                  </a:lnTo>
                  <a:lnTo>
                    <a:pt x="45" y="2"/>
                  </a:lnTo>
                  <a:lnTo>
                    <a:pt x="43" y="1"/>
                  </a:lnTo>
                  <a:lnTo>
                    <a:pt x="41" y="1"/>
                  </a:lnTo>
                  <a:lnTo>
                    <a:pt x="39" y="0"/>
                  </a:lnTo>
                  <a:lnTo>
                    <a:pt x="37" y="1"/>
                  </a:lnTo>
                  <a:lnTo>
                    <a:pt x="36" y="2"/>
                  </a:lnTo>
                  <a:lnTo>
                    <a:pt x="35" y="5"/>
                  </a:lnTo>
                  <a:lnTo>
                    <a:pt x="3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6" name="chenying0907 202"/>
            <p:cNvSpPr>
              <a:spLocks/>
            </p:cNvSpPr>
            <p:nvPr/>
          </p:nvSpPr>
          <p:spPr bwMode="auto">
            <a:xfrm>
              <a:off x="4568825" y="3763963"/>
              <a:ext cx="15875" cy="33338"/>
            </a:xfrm>
            <a:custGeom>
              <a:avLst/>
              <a:gdLst/>
              <a:ahLst/>
              <a:cxnLst>
                <a:cxn ang="0">
                  <a:pos x="18" y="5"/>
                </a:cxn>
                <a:cxn ang="0">
                  <a:pos x="18" y="5"/>
                </a:cxn>
                <a:cxn ang="0">
                  <a:pos x="18" y="13"/>
                </a:cxn>
                <a:cxn ang="0">
                  <a:pos x="17" y="19"/>
                </a:cxn>
                <a:cxn ang="0">
                  <a:pos x="15" y="25"/>
                </a:cxn>
                <a:cxn ang="0">
                  <a:pos x="12" y="31"/>
                </a:cxn>
                <a:cxn ang="0">
                  <a:pos x="12" y="31"/>
                </a:cxn>
                <a:cxn ang="0">
                  <a:pos x="6" y="44"/>
                </a:cxn>
                <a:cxn ang="0">
                  <a:pos x="0" y="56"/>
                </a:cxn>
                <a:cxn ang="0">
                  <a:pos x="0" y="56"/>
                </a:cxn>
                <a:cxn ang="0">
                  <a:pos x="0" y="58"/>
                </a:cxn>
                <a:cxn ang="0">
                  <a:pos x="0" y="60"/>
                </a:cxn>
                <a:cxn ang="0">
                  <a:pos x="3" y="63"/>
                </a:cxn>
                <a:cxn ang="0">
                  <a:pos x="4" y="63"/>
                </a:cxn>
                <a:cxn ang="0">
                  <a:pos x="6" y="63"/>
                </a:cxn>
                <a:cxn ang="0">
                  <a:pos x="7" y="63"/>
                </a:cxn>
                <a:cxn ang="0">
                  <a:pos x="8" y="61"/>
                </a:cxn>
                <a:cxn ang="0">
                  <a:pos x="8" y="61"/>
                </a:cxn>
                <a:cxn ang="0">
                  <a:pos x="15" y="47"/>
                </a:cxn>
                <a:cxn ang="0">
                  <a:pos x="23" y="33"/>
                </a:cxn>
                <a:cxn ang="0">
                  <a:pos x="23" y="33"/>
                </a:cxn>
                <a:cxn ang="0">
                  <a:pos x="26" y="26"/>
                </a:cxn>
                <a:cxn ang="0">
                  <a:pos x="27" y="20"/>
                </a:cxn>
                <a:cxn ang="0">
                  <a:pos x="28" y="13"/>
                </a:cxn>
                <a:cxn ang="0">
                  <a:pos x="28" y="5"/>
                </a:cxn>
                <a:cxn ang="0">
                  <a:pos x="28" y="5"/>
                </a:cxn>
                <a:cxn ang="0">
                  <a:pos x="28" y="3"/>
                </a:cxn>
                <a:cxn ang="0">
                  <a:pos x="27" y="1"/>
                </a:cxn>
                <a:cxn ang="0">
                  <a:pos x="25" y="1"/>
                </a:cxn>
                <a:cxn ang="0">
                  <a:pos x="24" y="0"/>
                </a:cxn>
                <a:cxn ang="0">
                  <a:pos x="22" y="1"/>
                </a:cxn>
                <a:cxn ang="0">
                  <a:pos x="21" y="1"/>
                </a:cxn>
                <a:cxn ang="0">
                  <a:pos x="20" y="3"/>
                </a:cxn>
                <a:cxn ang="0">
                  <a:pos x="18" y="5"/>
                </a:cxn>
                <a:cxn ang="0">
                  <a:pos x="18" y="5"/>
                </a:cxn>
              </a:cxnLst>
              <a:rect l="0" t="0" r="r" b="b"/>
              <a:pathLst>
                <a:path w="28" h="63">
                  <a:moveTo>
                    <a:pt x="18" y="5"/>
                  </a:moveTo>
                  <a:lnTo>
                    <a:pt x="18" y="5"/>
                  </a:lnTo>
                  <a:lnTo>
                    <a:pt x="18" y="13"/>
                  </a:lnTo>
                  <a:lnTo>
                    <a:pt x="17" y="19"/>
                  </a:lnTo>
                  <a:lnTo>
                    <a:pt x="15" y="25"/>
                  </a:lnTo>
                  <a:lnTo>
                    <a:pt x="12" y="31"/>
                  </a:lnTo>
                  <a:lnTo>
                    <a:pt x="12" y="31"/>
                  </a:lnTo>
                  <a:lnTo>
                    <a:pt x="6" y="44"/>
                  </a:lnTo>
                  <a:lnTo>
                    <a:pt x="0" y="56"/>
                  </a:lnTo>
                  <a:lnTo>
                    <a:pt x="0" y="56"/>
                  </a:lnTo>
                  <a:lnTo>
                    <a:pt x="0" y="58"/>
                  </a:lnTo>
                  <a:lnTo>
                    <a:pt x="0" y="60"/>
                  </a:lnTo>
                  <a:lnTo>
                    <a:pt x="3" y="63"/>
                  </a:lnTo>
                  <a:lnTo>
                    <a:pt x="4" y="63"/>
                  </a:lnTo>
                  <a:lnTo>
                    <a:pt x="6" y="63"/>
                  </a:lnTo>
                  <a:lnTo>
                    <a:pt x="7" y="63"/>
                  </a:lnTo>
                  <a:lnTo>
                    <a:pt x="8" y="61"/>
                  </a:lnTo>
                  <a:lnTo>
                    <a:pt x="8" y="61"/>
                  </a:lnTo>
                  <a:lnTo>
                    <a:pt x="15" y="47"/>
                  </a:lnTo>
                  <a:lnTo>
                    <a:pt x="23" y="33"/>
                  </a:lnTo>
                  <a:lnTo>
                    <a:pt x="23" y="33"/>
                  </a:lnTo>
                  <a:lnTo>
                    <a:pt x="26" y="26"/>
                  </a:lnTo>
                  <a:lnTo>
                    <a:pt x="27" y="20"/>
                  </a:lnTo>
                  <a:lnTo>
                    <a:pt x="28" y="13"/>
                  </a:lnTo>
                  <a:lnTo>
                    <a:pt x="28" y="5"/>
                  </a:lnTo>
                  <a:lnTo>
                    <a:pt x="28" y="5"/>
                  </a:lnTo>
                  <a:lnTo>
                    <a:pt x="28" y="3"/>
                  </a:lnTo>
                  <a:lnTo>
                    <a:pt x="27" y="1"/>
                  </a:lnTo>
                  <a:lnTo>
                    <a:pt x="25" y="1"/>
                  </a:lnTo>
                  <a:lnTo>
                    <a:pt x="24" y="0"/>
                  </a:lnTo>
                  <a:lnTo>
                    <a:pt x="22" y="1"/>
                  </a:lnTo>
                  <a:lnTo>
                    <a:pt x="21" y="1"/>
                  </a:lnTo>
                  <a:lnTo>
                    <a:pt x="20" y="3"/>
                  </a:lnTo>
                  <a:lnTo>
                    <a:pt x="18" y="5"/>
                  </a:lnTo>
                  <a:lnTo>
                    <a:pt x="1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7" name="chenying0907 203"/>
            <p:cNvSpPr>
              <a:spLocks/>
            </p:cNvSpPr>
            <p:nvPr/>
          </p:nvSpPr>
          <p:spPr bwMode="auto">
            <a:xfrm>
              <a:off x="4621213" y="3759200"/>
              <a:ext cx="23813" cy="42863"/>
            </a:xfrm>
            <a:custGeom>
              <a:avLst/>
              <a:gdLst/>
              <a:ahLst/>
              <a:cxnLst>
                <a:cxn ang="0">
                  <a:pos x="44" y="3"/>
                </a:cxn>
                <a:cxn ang="0">
                  <a:pos x="44" y="3"/>
                </a:cxn>
                <a:cxn ang="0">
                  <a:pos x="44" y="2"/>
                </a:cxn>
                <a:cxn ang="0">
                  <a:pos x="42" y="0"/>
                </a:cxn>
                <a:cxn ang="0">
                  <a:pos x="41" y="0"/>
                </a:cxn>
                <a:cxn ang="0">
                  <a:pos x="39" y="0"/>
                </a:cxn>
                <a:cxn ang="0">
                  <a:pos x="36" y="2"/>
                </a:cxn>
                <a:cxn ang="0">
                  <a:pos x="36" y="4"/>
                </a:cxn>
                <a:cxn ang="0">
                  <a:pos x="34" y="6"/>
                </a:cxn>
                <a:cxn ang="0">
                  <a:pos x="34" y="6"/>
                </a:cxn>
                <a:cxn ang="0">
                  <a:pos x="34" y="10"/>
                </a:cxn>
                <a:cxn ang="0">
                  <a:pos x="33" y="14"/>
                </a:cxn>
                <a:cxn ang="0">
                  <a:pos x="31" y="20"/>
                </a:cxn>
                <a:cxn ang="0">
                  <a:pos x="28" y="24"/>
                </a:cxn>
                <a:cxn ang="0">
                  <a:pos x="17" y="40"/>
                </a:cxn>
                <a:cxn ang="0">
                  <a:pos x="17" y="40"/>
                </a:cxn>
                <a:cxn ang="0">
                  <a:pos x="12" y="49"/>
                </a:cxn>
                <a:cxn ang="0">
                  <a:pos x="6" y="58"/>
                </a:cxn>
                <a:cxn ang="0">
                  <a:pos x="3" y="67"/>
                </a:cxn>
                <a:cxn ang="0">
                  <a:pos x="0" y="77"/>
                </a:cxn>
                <a:cxn ang="0">
                  <a:pos x="0" y="77"/>
                </a:cxn>
                <a:cxn ang="0">
                  <a:pos x="0" y="79"/>
                </a:cxn>
                <a:cxn ang="0">
                  <a:pos x="0" y="80"/>
                </a:cxn>
                <a:cxn ang="0">
                  <a:pos x="1" y="82"/>
                </a:cxn>
                <a:cxn ang="0">
                  <a:pos x="3" y="82"/>
                </a:cxn>
                <a:cxn ang="0">
                  <a:pos x="5" y="82"/>
                </a:cxn>
                <a:cxn ang="0">
                  <a:pos x="6" y="82"/>
                </a:cxn>
                <a:cxn ang="0">
                  <a:pos x="9" y="81"/>
                </a:cxn>
                <a:cxn ang="0">
                  <a:pos x="10" y="79"/>
                </a:cxn>
                <a:cxn ang="0">
                  <a:pos x="10" y="79"/>
                </a:cxn>
                <a:cxn ang="0">
                  <a:pos x="14" y="67"/>
                </a:cxn>
                <a:cxn ang="0">
                  <a:pos x="19" y="56"/>
                </a:cxn>
                <a:cxn ang="0">
                  <a:pos x="25" y="44"/>
                </a:cxn>
                <a:cxn ang="0">
                  <a:pos x="32" y="34"/>
                </a:cxn>
                <a:cxn ang="0">
                  <a:pos x="32" y="34"/>
                </a:cxn>
                <a:cxn ang="0">
                  <a:pos x="38" y="27"/>
                </a:cxn>
                <a:cxn ang="0">
                  <a:pos x="42" y="20"/>
                </a:cxn>
                <a:cxn ang="0">
                  <a:pos x="44" y="11"/>
                </a:cxn>
                <a:cxn ang="0">
                  <a:pos x="45" y="7"/>
                </a:cxn>
                <a:cxn ang="0">
                  <a:pos x="44" y="3"/>
                </a:cxn>
                <a:cxn ang="0">
                  <a:pos x="44" y="3"/>
                </a:cxn>
              </a:cxnLst>
              <a:rect l="0" t="0" r="r" b="b"/>
              <a:pathLst>
                <a:path w="45" h="82">
                  <a:moveTo>
                    <a:pt x="44" y="3"/>
                  </a:moveTo>
                  <a:lnTo>
                    <a:pt x="44" y="3"/>
                  </a:lnTo>
                  <a:lnTo>
                    <a:pt x="44" y="2"/>
                  </a:lnTo>
                  <a:lnTo>
                    <a:pt x="42" y="0"/>
                  </a:lnTo>
                  <a:lnTo>
                    <a:pt x="41" y="0"/>
                  </a:lnTo>
                  <a:lnTo>
                    <a:pt x="39" y="0"/>
                  </a:lnTo>
                  <a:lnTo>
                    <a:pt x="36" y="2"/>
                  </a:lnTo>
                  <a:lnTo>
                    <a:pt x="36" y="4"/>
                  </a:lnTo>
                  <a:lnTo>
                    <a:pt x="34" y="6"/>
                  </a:lnTo>
                  <a:lnTo>
                    <a:pt x="34" y="6"/>
                  </a:lnTo>
                  <a:lnTo>
                    <a:pt x="34" y="10"/>
                  </a:lnTo>
                  <a:lnTo>
                    <a:pt x="33" y="14"/>
                  </a:lnTo>
                  <a:lnTo>
                    <a:pt x="31" y="20"/>
                  </a:lnTo>
                  <a:lnTo>
                    <a:pt x="28" y="24"/>
                  </a:lnTo>
                  <a:lnTo>
                    <a:pt x="17" y="40"/>
                  </a:lnTo>
                  <a:lnTo>
                    <a:pt x="17" y="40"/>
                  </a:lnTo>
                  <a:lnTo>
                    <a:pt x="12" y="49"/>
                  </a:lnTo>
                  <a:lnTo>
                    <a:pt x="6" y="58"/>
                  </a:lnTo>
                  <a:lnTo>
                    <a:pt x="3" y="67"/>
                  </a:lnTo>
                  <a:lnTo>
                    <a:pt x="0" y="77"/>
                  </a:lnTo>
                  <a:lnTo>
                    <a:pt x="0" y="77"/>
                  </a:lnTo>
                  <a:lnTo>
                    <a:pt x="0" y="79"/>
                  </a:lnTo>
                  <a:lnTo>
                    <a:pt x="0" y="80"/>
                  </a:lnTo>
                  <a:lnTo>
                    <a:pt x="1" y="82"/>
                  </a:lnTo>
                  <a:lnTo>
                    <a:pt x="3" y="82"/>
                  </a:lnTo>
                  <a:lnTo>
                    <a:pt x="5" y="82"/>
                  </a:lnTo>
                  <a:lnTo>
                    <a:pt x="6" y="82"/>
                  </a:lnTo>
                  <a:lnTo>
                    <a:pt x="9" y="81"/>
                  </a:lnTo>
                  <a:lnTo>
                    <a:pt x="10" y="79"/>
                  </a:lnTo>
                  <a:lnTo>
                    <a:pt x="10" y="79"/>
                  </a:lnTo>
                  <a:lnTo>
                    <a:pt x="14" y="67"/>
                  </a:lnTo>
                  <a:lnTo>
                    <a:pt x="19" y="56"/>
                  </a:lnTo>
                  <a:lnTo>
                    <a:pt x="25" y="44"/>
                  </a:lnTo>
                  <a:lnTo>
                    <a:pt x="32" y="34"/>
                  </a:lnTo>
                  <a:lnTo>
                    <a:pt x="32" y="34"/>
                  </a:lnTo>
                  <a:lnTo>
                    <a:pt x="38" y="27"/>
                  </a:lnTo>
                  <a:lnTo>
                    <a:pt x="42" y="20"/>
                  </a:lnTo>
                  <a:lnTo>
                    <a:pt x="44" y="11"/>
                  </a:lnTo>
                  <a:lnTo>
                    <a:pt x="45" y="7"/>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8" name="chenying0907 204"/>
            <p:cNvSpPr>
              <a:spLocks/>
            </p:cNvSpPr>
            <p:nvPr/>
          </p:nvSpPr>
          <p:spPr bwMode="auto">
            <a:xfrm>
              <a:off x="4664075" y="3767138"/>
              <a:ext cx="28575" cy="31750"/>
            </a:xfrm>
            <a:custGeom>
              <a:avLst/>
              <a:gdLst/>
              <a:ahLst/>
              <a:cxnLst>
                <a:cxn ang="0">
                  <a:pos x="47" y="2"/>
                </a:cxn>
                <a:cxn ang="0">
                  <a:pos x="47" y="2"/>
                </a:cxn>
                <a:cxn ang="0">
                  <a:pos x="41" y="7"/>
                </a:cxn>
                <a:cxn ang="0">
                  <a:pos x="34" y="13"/>
                </a:cxn>
                <a:cxn ang="0">
                  <a:pos x="22" y="25"/>
                </a:cxn>
                <a:cxn ang="0">
                  <a:pos x="11" y="40"/>
                </a:cxn>
                <a:cxn ang="0">
                  <a:pos x="1" y="54"/>
                </a:cxn>
                <a:cxn ang="0">
                  <a:pos x="1" y="54"/>
                </a:cxn>
                <a:cxn ang="0">
                  <a:pos x="0" y="55"/>
                </a:cxn>
                <a:cxn ang="0">
                  <a:pos x="0" y="57"/>
                </a:cxn>
                <a:cxn ang="0">
                  <a:pos x="1" y="59"/>
                </a:cxn>
                <a:cxn ang="0">
                  <a:pos x="2" y="61"/>
                </a:cxn>
                <a:cxn ang="0">
                  <a:pos x="4" y="61"/>
                </a:cxn>
                <a:cxn ang="0">
                  <a:pos x="6" y="61"/>
                </a:cxn>
                <a:cxn ang="0">
                  <a:pos x="7" y="61"/>
                </a:cxn>
                <a:cxn ang="0">
                  <a:pos x="9" y="59"/>
                </a:cxn>
                <a:cxn ang="0">
                  <a:pos x="9" y="59"/>
                </a:cxn>
                <a:cxn ang="0">
                  <a:pos x="19" y="45"/>
                </a:cxn>
                <a:cxn ang="0">
                  <a:pos x="28" y="33"/>
                </a:cxn>
                <a:cxn ang="0">
                  <a:pos x="40" y="20"/>
                </a:cxn>
                <a:cxn ang="0">
                  <a:pos x="46" y="15"/>
                </a:cxn>
                <a:cxn ang="0">
                  <a:pos x="52" y="10"/>
                </a:cxn>
                <a:cxn ang="0">
                  <a:pos x="52" y="10"/>
                </a:cxn>
                <a:cxn ang="0">
                  <a:pos x="53" y="8"/>
                </a:cxn>
                <a:cxn ang="0">
                  <a:pos x="54" y="7"/>
                </a:cxn>
                <a:cxn ang="0">
                  <a:pos x="53" y="3"/>
                </a:cxn>
                <a:cxn ang="0">
                  <a:pos x="52" y="2"/>
                </a:cxn>
                <a:cxn ang="0">
                  <a:pos x="51" y="0"/>
                </a:cxn>
                <a:cxn ang="0">
                  <a:pos x="49" y="0"/>
                </a:cxn>
                <a:cxn ang="0">
                  <a:pos x="47" y="2"/>
                </a:cxn>
                <a:cxn ang="0">
                  <a:pos x="47" y="2"/>
                </a:cxn>
              </a:cxnLst>
              <a:rect l="0" t="0" r="r" b="b"/>
              <a:pathLst>
                <a:path w="54" h="61">
                  <a:moveTo>
                    <a:pt x="47" y="2"/>
                  </a:moveTo>
                  <a:lnTo>
                    <a:pt x="47" y="2"/>
                  </a:lnTo>
                  <a:lnTo>
                    <a:pt x="41" y="7"/>
                  </a:lnTo>
                  <a:lnTo>
                    <a:pt x="34" y="13"/>
                  </a:lnTo>
                  <a:lnTo>
                    <a:pt x="22" y="25"/>
                  </a:lnTo>
                  <a:lnTo>
                    <a:pt x="11" y="40"/>
                  </a:lnTo>
                  <a:lnTo>
                    <a:pt x="1" y="54"/>
                  </a:lnTo>
                  <a:lnTo>
                    <a:pt x="1" y="54"/>
                  </a:lnTo>
                  <a:lnTo>
                    <a:pt x="0" y="55"/>
                  </a:lnTo>
                  <a:lnTo>
                    <a:pt x="0" y="57"/>
                  </a:lnTo>
                  <a:lnTo>
                    <a:pt x="1" y="59"/>
                  </a:lnTo>
                  <a:lnTo>
                    <a:pt x="2" y="61"/>
                  </a:lnTo>
                  <a:lnTo>
                    <a:pt x="4" y="61"/>
                  </a:lnTo>
                  <a:lnTo>
                    <a:pt x="6" y="61"/>
                  </a:lnTo>
                  <a:lnTo>
                    <a:pt x="7" y="61"/>
                  </a:lnTo>
                  <a:lnTo>
                    <a:pt x="9" y="59"/>
                  </a:lnTo>
                  <a:lnTo>
                    <a:pt x="9" y="59"/>
                  </a:lnTo>
                  <a:lnTo>
                    <a:pt x="19" y="45"/>
                  </a:lnTo>
                  <a:lnTo>
                    <a:pt x="28" y="33"/>
                  </a:lnTo>
                  <a:lnTo>
                    <a:pt x="40" y="20"/>
                  </a:lnTo>
                  <a:lnTo>
                    <a:pt x="46" y="15"/>
                  </a:lnTo>
                  <a:lnTo>
                    <a:pt x="52" y="10"/>
                  </a:lnTo>
                  <a:lnTo>
                    <a:pt x="52" y="10"/>
                  </a:lnTo>
                  <a:lnTo>
                    <a:pt x="53" y="8"/>
                  </a:lnTo>
                  <a:lnTo>
                    <a:pt x="54" y="7"/>
                  </a:lnTo>
                  <a:lnTo>
                    <a:pt x="53" y="3"/>
                  </a:lnTo>
                  <a:lnTo>
                    <a:pt x="52" y="2"/>
                  </a:lnTo>
                  <a:lnTo>
                    <a:pt x="51" y="0"/>
                  </a:lnTo>
                  <a:lnTo>
                    <a:pt x="49" y="0"/>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9" name="chenying0907 206"/>
            <p:cNvSpPr>
              <a:spLocks/>
            </p:cNvSpPr>
            <p:nvPr/>
          </p:nvSpPr>
          <p:spPr bwMode="auto">
            <a:xfrm>
              <a:off x="4710113" y="3762376"/>
              <a:ext cx="17463" cy="36513"/>
            </a:xfrm>
            <a:custGeom>
              <a:avLst/>
              <a:gdLst/>
              <a:ahLst/>
              <a:cxnLst>
                <a:cxn ang="0">
                  <a:pos x="25" y="3"/>
                </a:cxn>
                <a:cxn ang="0">
                  <a:pos x="25" y="3"/>
                </a:cxn>
                <a:cxn ang="0">
                  <a:pos x="25" y="7"/>
                </a:cxn>
                <a:cxn ang="0">
                  <a:pos x="23" y="11"/>
                </a:cxn>
                <a:cxn ang="0">
                  <a:pos x="19" y="18"/>
                </a:cxn>
                <a:cxn ang="0">
                  <a:pos x="19" y="18"/>
                </a:cxn>
                <a:cxn ang="0">
                  <a:pos x="16" y="25"/>
                </a:cxn>
                <a:cxn ang="0">
                  <a:pos x="13" y="32"/>
                </a:cxn>
                <a:cxn ang="0">
                  <a:pos x="13" y="32"/>
                </a:cxn>
                <a:cxn ang="0">
                  <a:pos x="8" y="41"/>
                </a:cxn>
                <a:cxn ang="0">
                  <a:pos x="4" y="48"/>
                </a:cxn>
                <a:cxn ang="0">
                  <a:pos x="1" y="56"/>
                </a:cxn>
                <a:cxn ang="0">
                  <a:pos x="0" y="65"/>
                </a:cxn>
                <a:cxn ang="0">
                  <a:pos x="0" y="65"/>
                </a:cxn>
                <a:cxn ang="0">
                  <a:pos x="0" y="68"/>
                </a:cxn>
                <a:cxn ang="0">
                  <a:pos x="1" y="69"/>
                </a:cxn>
                <a:cxn ang="0">
                  <a:pos x="2" y="70"/>
                </a:cxn>
                <a:cxn ang="0">
                  <a:pos x="4" y="70"/>
                </a:cxn>
                <a:cxn ang="0">
                  <a:pos x="6" y="70"/>
                </a:cxn>
                <a:cxn ang="0">
                  <a:pos x="7" y="69"/>
                </a:cxn>
                <a:cxn ang="0">
                  <a:pos x="8" y="68"/>
                </a:cxn>
                <a:cxn ang="0">
                  <a:pos x="10" y="65"/>
                </a:cxn>
                <a:cxn ang="0">
                  <a:pos x="10" y="65"/>
                </a:cxn>
                <a:cxn ang="0">
                  <a:pos x="11" y="60"/>
                </a:cxn>
                <a:cxn ang="0">
                  <a:pos x="12" y="55"/>
                </a:cxn>
                <a:cxn ang="0">
                  <a:pos x="17" y="45"/>
                </a:cxn>
                <a:cxn ang="0">
                  <a:pos x="17" y="45"/>
                </a:cxn>
                <a:cxn ang="0">
                  <a:pos x="21" y="36"/>
                </a:cxn>
                <a:cxn ang="0">
                  <a:pos x="24" y="32"/>
                </a:cxn>
                <a:cxn ang="0">
                  <a:pos x="25" y="28"/>
                </a:cxn>
                <a:cxn ang="0">
                  <a:pos x="25" y="28"/>
                </a:cxn>
                <a:cxn ang="0">
                  <a:pos x="27" y="23"/>
                </a:cxn>
                <a:cxn ang="0">
                  <a:pos x="30" y="18"/>
                </a:cxn>
                <a:cxn ang="0">
                  <a:pos x="33" y="13"/>
                </a:cxn>
                <a:cxn ang="0">
                  <a:pos x="34" y="6"/>
                </a:cxn>
                <a:cxn ang="0">
                  <a:pos x="34" y="6"/>
                </a:cxn>
                <a:cxn ang="0">
                  <a:pos x="34" y="4"/>
                </a:cxn>
                <a:cxn ang="0">
                  <a:pos x="33" y="2"/>
                </a:cxn>
                <a:cxn ang="0">
                  <a:pos x="31" y="0"/>
                </a:cxn>
                <a:cxn ang="0">
                  <a:pos x="29" y="0"/>
                </a:cxn>
                <a:cxn ang="0">
                  <a:pos x="27" y="1"/>
                </a:cxn>
                <a:cxn ang="0">
                  <a:pos x="26" y="2"/>
                </a:cxn>
                <a:cxn ang="0">
                  <a:pos x="25" y="3"/>
                </a:cxn>
                <a:cxn ang="0">
                  <a:pos x="25" y="3"/>
                </a:cxn>
              </a:cxnLst>
              <a:rect l="0" t="0" r="r" b="b"/>
              <a:pathLst>
                <a:path w="34" h="70">
                  <a:moveTo>
                    <a:pt x="25" y="3"/>
                  </a:moveTo>
                  <a:lnTo>
                    <a:pt x="25" y="3"/>
                  </a:lnTo>
                  <a:lnTo>
                    <a:pt x="25" y="7"/>
                  </a:lnTo>
                  <a:lnTo>
                    <a:pt x="23" y="11"/>
                  </a:lnTo>
                  <a:lnTo>
                    <a:pt x="19" y="18"/>
                  </a:lnTo>
                  <a:lnTo>
                    <a:pt x="19" y="18"/>
                  </a:lnTo>
                  <a:lnTo>
                    <a:pt x="16" y="25"/>
                  </a:lnTo>
                  <a:lnTo>
                    <a:pt x="13" y="32"/>
                  </a:lnTo>
                  <a:lnTo>
                    <a:pt x="13" y="32"/>
                  </a:lnTo>
                  <a:lnTo>
                    <a:pt x="8" y="41"/>
                  </a:lnTo>
                  <a:lnTo>
                    <a:pt x="4" y="48"/>
                  </a:lnTo>
                  <a:lnTo>
                    <a:pt x="1" y="56"/>
                  </a:lnTo>
                  <a:lnTo>
                    <a:pt x="0" y="65"/>
                  </a:lnTo>
                  <a:lnTo>
                    <a:pt x="0" y="65"/>
                  </a:lnTo>
                  <a:lnTo>
                    <a:pt x="0" y="68"/>
                  </a:lnTo>
                  <a:lnTo>
                    <a:pt x="1" y="69"/>
                  </a:lnTo>
                  <a:lnTo>
                    <a:pt x="2" y="70"/>
                  </a:lnTo>
                  <a:lnTo>
                    <a:pt x="4" y="70"/>
                  </a:lnTo>
                  <a:lnTo>
                    <a:pt x="6" y="70"/>
                  </a:lnTo>
                  <a:lnTo>
                    <a:pt x="7" y="69"/>
                  </a:lnTo>
                  <a:lnTo>
                    <a:pt x="8" y="68"/>
                  </a:lnTo>
                  <a:lnTo>
                    <a:pt x="10" y="65"/>
                  </a:lnTo>
                  <a:lnTo>
                    <a:pt x="10" y="65"/>
                  </a:lnTo>
                  <a:lnTo>
                    <a:pt x="11" y="60"/>
                  </a:lnTo>
                  <a:lnTo>
                    <a:pt x="12" y="55"/>
                  </a:lnTo>
                  <a:lnTo>
                    <a:pt x="17" y="45"/>
                  </a:lnTo>
                  <a:lnTo>
                    <a:pt x="17" y="45"/>
                  </a:lnTo>
                  <a:lnTo>
                    <a:pt x="21" y="36"/>
                  </a:lnTo>
                  <a:lnTo>
                    <a:pt x="24" y="32"/>
                  </a:lnTo>
                  <a:lnTo>
                    <a:pt x="25" y="28"/>
                  </a:lnTo>
                  <a:lnTo>
                    <a:pt x="25" y="28"/>
                  </a:lnTo>
                  <a:lnTo>
                    <a:pt x="27" y="23"/>
                  </a:lnTo>
                  <a:lnTo>
                    <a:pt x="30" y="18"/>
                  </a:lnTo>
                  <a:lnTo>
                    <a:pt x="33" y="13"/>
                  </a:lnTo>
                  <a:lnTo>
                    <a:pt x="34" y="6"/>
                  </a:lnTo>
                  <a:lnTo>
                    <a:pt x="34" y="6"/>
                  </a:lnTo>
                  <a:lnTo>
                    <a:pt x="34" y="4"/>
                  </a:lnTo>
                  <a:lnTo>
                    <a:pt x="33" y="2"/>
                  </a:lnTo>
                  <a:lnTo>
                    <a:pt x="31" y="0"/>
                  </a:lnTo>
                  <a:lnTo>
                    <a:pt x="29" y="0"/>
                  </a:lnTo>
                  <a:lnTo>
                    <a:pt x="27" y="1"/>
                  </a:lnTo>
                  <a:lnTo>
                    <a:pt x="26" y="2"/>
                  </a:lnTo>
                  <a:lnTo>
                    <a:pt x="25" y="3"/>
                  </a:lnTo>
                  <a:lnTo>
                    <a:pt x="2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0" name="chenying0907 207"/>
            <p:cNvSpPr>
              <a:spLocks/>
            </p:cNvSpPr>
            <p:nvPr/>
          </p:nvSpPr>
          <p:spPr bwMode="auto">
            <a:xfrm>
              <a:off x="4751388" y="3756026"/>
              <a:ext cx="20638" cy="38100"/>
            </a:xfrm>
            <a:custGeom>
              <a:avLst/>
              <a:gdLst/>
              <a:ahLst/>
              <a:cxnLst>
                <a:cxn ang="0">
                  <a:pos x="29" y="3"/>
                </a:cxn>
                <a:cxn ang="0">
                  <a:pos x="29" y="3"/>
                </a:cxn>
                <a:cxn ang="0">
                  <a:pos x="26" y="10"/>
                </a:cxn>
                <a:cxn ang="0">
                  <a:pos x="22" y="16"/>
                </a:cxn>
                <a:cxn ang="0">
                  <a:pos x="18" y="23"/>
                </a:cxn>
                <a:cxn ang="0">
                  <a:pos x="14" y="30"/>
                </a:cxn>
                <a:cxn ang="0">
                  <a:pos x="14" y="30"/>
                </a:cxn>
                <a:cxn ang="0">
                  <a:pos x="8" y="48"/>
                </a:cxn>
                <a:cxn ang="0">
                  <a:pos x="5" y="57"/>
                </a:cxn>
                <a:cxn ang="0">
                  <a:pos x="1" y="65"/>
                </a:cxn>
                <a:cxn ang="0">
                  <a:pos x="1" y="65"/>
                </a:cxn>
                <a:cxn ang="0">
                  <a:pos x="0" y="67"/>
                </a:cxn>
                <a:cxn ang="0">
                  <a:pos x="1" y="69"/>
                </a:cxn>
                <a:cxn ang="0">
                  <a:pos x="1" y="70"/>
                </a:cxn>
                <a:cxn ang="0">
                  <a:pos x="3" y="72"/>
                </a:cxn>
                <a:cxn ang="0">
                  <a:pos x="4" y="72"/>
                </a:cxn>
                <a:cxn ang="0">
                  <a:pos x="6" y="72"/>
                </a:cxn>
                <a:cxn ang="0">
                  <a:pos x="8" y="71"/>
                </a:cxn>
                <a:cxn ang="0">
                  <a:pos x="9" y="70"/>
                </a:cxn>
                <a:cxn ang="0">
                  <a:pos x="9" y="70"/>
                </a:cxn>
                <a:cxn ang="0">
                  <a:pos x="13" y="62"/>
                </a:cxn>
                <a:cxn ang="0">
                  <a:pos x="17" y="54"/>
                </a:cxn>
                <a:cxn ang="0">
                  <a:pos x="23" y="36"/>
                </a:cxn>
                <a:cxn ang="0">
                  <a:pos x="23" y="36"/>
                </a:cxn>
                <a:cxn ang="0">
                  <a:pos x="26" y="29"/>
                </a:cxn>
                <a:cxn ang="0">
                  <a:pos x="30" y="21"/>
                </a:cxn>
                <a:cxn ang="0">
                  <a:pos x="34" y="13"/>
                </a:cxn>
                <a:cxn ang="0">
                  <a:pos x="38" y="6"/>
                </a:cxn>
                <a:cxn ang="0">
                  <a:pos x="38" y="6"/>
                </a:cxn>
                <a:cxn ang="0">
                  <a:pos x="38" y="4"/>
                </a:cxn>
                <a:cxn ang="0">
                  <a:pos x="38" y="2"/>
                </a:cxn>
                <a:cxn ang="0">
                  <a:pos x="36" y="1"/>
                </a:cxn>
                <a:cxn ang="0">
                  <a:pos x="35" y="0"/>
                </a:cxn>
                <a:cxn ang="0">
                  <a:pos x="33" y="0"/>
                </a:cxn>
                <a:cxn ang="0">
                  <a:pos x="32" y="0"/>
                </a:cxn>
                <a:cxn ang="0">
                  <a:pos x="30" y="2"/>
                </a:cxn>
                <a:cxn ang="0">
                  <a:pos x="29" y="3"/>
                </a:cxn>
                <a:cxn ang="0">
                  <a:pos x="29" y="3"/>
                </a:cxn>
              </a:cxnLst>
              <a:rect l="0" t="0" r="r" b="b"/>
              <a:pathLst>
                <a:path w="38" h="72">
                  <a:moveTo>
                    <a:pt x="29" y="3"/>
                  </a:moveTo>
                  <a:lnTo>
                    <a:pt x="29" y="3"/>
                  </a:lnTo>
                  <a:lnTo>
                    <a:pt x="26" y="10"/>
                  </a:lnTo>
                  <a:lnTo>
                    <a:pt x="22" y="16"/>
                  </a:lnTo>
                  <a:lnTo>
                    <a:pt x="18" y="23"/>
                  </a:lnTo>
                  <a:lnTo>
                    <a:pt x="14" y="30"/>
                  </a:lnTo>
                  <a:lnTo>
                    <a:pt x="14" y="30"/>
                  </a:lnTo>
                  <a:lnTo>
                    <a:pt x="8" y="48"/>
                  </a:lnTo>
                  <a:lnTo>
                    <a:pt x="5" y="57"/>
                  </a:lnTo>
                  <a:lnTo>
                    <a:pt x="1" y="65"/>
                  </a:lnTo>
                  <a:lnTo>
                    <a:pt x="1" y="65"/>
                  </a:lnTo>
                  <a:lnTo>
                    <a:pt x="0" y="67"/>
                  </a:lnTo>
                  <a:lnTo>
                    <a:pt x="1" y="69"/>
                  </a:lnTo>
                  <a:lnTo>
                    <a:pt x="1" y="70"/>
                  </a:lnTo>
                  <a:lnTo>
                    <a:pt x="3" y="72"/>
                  </a:lnTo>
                  <a:lnTo>
                    <a:pt x="4" y="72"/>
                  </a:lnTo>
                  <a:lnTo>
                    <a:pt x="6" y="72"/>
                  </a:lnTo>
                  <a:lnTo>
                    <a:pt x="8" y="71"/>
                  </a:lnTo>
                  <a:lnTo>
                    <a:pt x="9" y="70"/>
                  </a:lnTo>
                  <a:lnTo>
                    <a:pt x="9" y="70"/>
                  </a:lnTo>
                  <a:lnTo>
                    <a:pt x="13" y="62"/>
                  </a:lnTo>
                  <a:lnTo>
                    <a:pt x="17" y="54"/>
                  </a:lnTo>
                  <a:lnTo>
                    <a:pt x="23" y="36"/>
                  </a:lnTo>
                  <a:lnTo>
                    <a:pt x="23" y="36"/>
                  </a:lnTo>
                  <a:lnTo>
                    <a:pt x="26" y="29"/>
                  </a:lnTo>
                  <a:lnTo>
                    <a:pt x="30" y="21"/>
                  </a:lnTo>
                  <a:lnTo>
                    <a:pt x="34" y="13"/>
                  </a:lnTo>
                  <a:lnTo>
                    <a:pt x="38" y="6"/>
                  </a:lnTo>
                  <a:lnTo>
                    <a:pt x="38" y="6"/>
                  </a:lnTo>
                  <a:lnTo>
                    <a:pt x="38" y="4"/>
                  </a:lnTo>
                  <a:lnTo>
                    <a:pt x="38" y="2"/>
                  </a:lnTo>
                  <a:lnTo>
                    <a:pt x="36" y="1"/>
                  </a:lnTo>
                  <a:lnTo>
                    <a:pt x="35" y="0"/>
                  </a:lnTo>
                  <a:lnTo>
                    <a:pt x="33" y="0"/>
                  </a:lnTo>
                  <a:lnTo>
                    <a:pt x="32" y="0"/>
                  </a:lnTo>
                  <a:lnTo>
                    <a:pt x="30" y="2"/>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1" name="chenying0907 208"/>
            <p:cNvSpPr>
              <a:spLocks/>
            </p:cNvSpPr>
            <p:nvPr/>
          </p:nvSpPr>
          <p:spPr bwMode="auto">
            <a:xfrm>
              <a:off x="4786313" y="3746501"/>
              <a:ext cx="22225" cy="38100"/>
            </a:xfrm>
            <a:custGeom>
              <a:avLst/>
              <a:gdLst/>
              <a:ahLst/>
              <a:cxnLst>
                <a:cxn ang="0">
                  <a:pos x="39" y="0"/>
                </a:cxn>
                <a:cxn ang="0">
                  <a:pos x="39" y="0"/>
                </a:cxn>
                <a:cxn ang="0">
                  <a:pos x="35" y="1"/>
                </a:cxn>
                <a:cxn ang="0">
                  <a:pos x="32" y="3"/>
                </a:cxn>
                <a:cxn ang="0">
                  <a:pos x="27" y="8"/>
                </a:cxn>
                <a:cxn ang="0">
                  <a:pos x="24" y="15"/>
                </a:cxn>
                <a:cxn ang="0">
                  <a:pos x="21" y="20"/>
                </a:cxn>
                <a:cxn ang="0">
                  <a:pos x="21" y="20"/>
                </a:cxn>
                <a:cxn ang="0">
                  <a:pos x="10" y="42"/>
                </a:cxn>
                <a:cxn ang="0">
                  <a:pos x="4" y="52"/>
                </a:cxn>
                <a:cxn ang="0">
                  <a:pos x="0" y="63"/>
                </a:cxn>
                <a:cxn ang="0">
                  <a:pos x="0" y="63"/>
                </a:cxn>
                <a:cxn ang="0">
                  <a:pos x="0" y="65"/>
                </a:cxn>
                <a:cxn ang="0">
                  <a:pos x="0" y="68"/>
                </a:cxn>
                <a:cxn ang="0">
                  <a:pos x="1" y="69"/>
                </a:cxn>
                <a:cxn ang="0">
                  <a:pos x="3" y="70"/>
                </a:cxn>
                <a:cxn ang="0">
                  <a:pos x="5" y="70"/>
                </a:cxn>
                <a:cxn ang="0">
                  <a:pos x="6" y="69"/>
                </a:cxn>
                <a:cxn ang="0">
                  <a:pos x="8" y="68"/>
                </a:cxn>
                <a:cxn ang="0">
                  <a:pos x="10" y="66"/>
                </a:cxn>
                <a:cxn ang="0">
                  <a:pos x="10" y="66"/>
                </a:cxn>
                <a:cxn ang="0">
                  <a:pos x="13" y="57"/>
                </a:cxn>
                <a:cxn ang="0">
                  <a:pos x="16" y="48"/>
                </a:cxn>
                <a:cxn ang="0">
                  <a:pos x="21" y="39"/>
                </a:cxn>
                <a:cxn ang="0">
                  <a:pos x="26" y="30"/>
                </a:cxn>
                <a:cxn ang="0">
                  <a:pos x="26" y="30"/>
                </a:cxn>
                <a:cxn ang="0">
                  <a:pos x="32" y="18"/>
                </a:cxn>
                <a:cxn ang="0">
                  <a:pos x="36" y="13"/>
                </a:cxn>
                <a:cxn ang="0">
                  <a:pos x="39" y="11"/>
                </a:cxn>
                <a:cxn ang="0">
                  <a:pos x="41" y="9"/>
                </a:cxn>
                <a:cxn ang="0">
                  <a:pos x="41" y="9"/>
                </a:cxn>
                <a:cxn ang="0">
                  <a:pos x="43" y="8"/>
                </a:cxn>
                <a:cxn ang="0">
                  <a:pos x="44" y="7"/>
                </a:cxn>
                <a:cxn ang="0">
                  <a:pos x="44" y="5"/>
                </a:cxn>
                <a:cxn ang="0">
                  <a:pos x="44" y="3"/>
                </a:cxn>
                <a:cxn ang="0">
                  <a:pos x="43" y="2"/>
                </a:cxn>
                <a:cxn ang="0">
                  <a:pos x="42" y="0"/>
                </a:cxn>
                <a:cxn ang="0">
                  <a:pos x="41" y="0"/>
                </a:cxn>
                <a:cxn ang="0">
                  <a:pos x="39" y="0"/>
                </a:cxn>
                <a:cxn ang="0">
                  <a:pos x="39" y="0"/>
                </a:cxn>
              </a:cxnLst>
              <a:rect l="0" t="0" r="r" b="b"/>
              <a:pathLst>
                <a:path w="44" h="70">
                  <a:moveTo>
                    <a:pt x="39" y="0"/>
                  </a:moveTo>
                  <a:lnTo>
                    <a:pt x="39" y="0"/>
                  </a:lnTo>
                  <a:lnTo>
                    <a:pt x="35" y="1"/>
                  </a:lnTo>
                  <a:lnTo>
                    <a:pt x="32" y="3"/>
                  </a:lnTo>
                  <a:lnTo>
                    <a:pt x="27" y="8"/>
                  </a:lnTo>
                  <a:lnTo>
                    <a:pt x="24" y="15"/>
                  </a:lnTo>
                  <a:lnTo>
                    <a:pt x="21" y="20"/>
                  </a:lnTo>
                  <a:lnTo>
                    <a:pt x="21" y="20"/>
                  </a:lnTo>
                  <a:lnTo>
                    <a:pt x="10" y="42"/>
                  </a:lnTo>
                  <a:lnTo>
                    <a:pt x="4" y="52"/>
                  </a:lnTo>
                  <a:lnTo>
                    <a:pt x="0" y="63"/>
                  </a:lnTo>
                  <a:lnTo>
                    <a:pt x="0" y="63"/>
                  </a:lnTo>
                  <a:lnTo>
                    <a:pt x="0" y="65"/>
                  </a:lnTo>
                  <a:lnTo>
                    <a:pt x="0" y="68"/>
                  </a:lnTo>
                  <a:lnTo>
                    <a:pt x="1" y="69"/>
                  </a:lnTo>
                  <a:lnTo>
                    <a:pt x="3" y="70"/>
                  </a:lnTo>
                  <a:lnTo>
                    <a:pt x="5" y="70"/>
                  </a:lnTo>
                  <a:lnTo>
                    <a:pt x="6" y="69"/>
                  </a:lnTo>
                  <a:lnTo>
                    <a:pt x="8" y="68"/>
                  </a:lnTo>
                  <a:lnTo>
                    <a:pt x="10" y="66"/>
                  </a:lnTo>
                  <a:lnTo>
                    <a:pt x="10" y="66"/>
                  </a:lnTo>
                  <a:lnTo>
                    <a:pt x="13" y="57"/>
                  </a:lnTo>
                  <a:lnTo>
                    <a:pt x="16" y="48"/>
                  </a:lnTo>
                  <a:lnTo>
                    <a:pt x="21" y="39"/>
                  </a:lnTo>
                  <a:lnTo>
                    <a:pt x="26" y="30"/>
                  </a:lnTo>
                  <a:lnTo>
                    <a:pt x="26" y="30"/>
                  </a:lnTo>
                  <a:lnTo>
                    <a:pt x="32" y="18"/>
                  </a:lnTo>
                  <a:lnTo>
                    <a:pt x="36" y="13"/>
                  </a:lnTo>
                  <a:lnTo>
                    <a:pt x="39" y="11"/>
                  </a:lnTo>
                  <a:lnTo>
                    <a:pt x="41" y="9"/>
                  </a:lnTo>
                  <a:lnTo>
                    <a:pt x="41" y="9"/>
                  </a:lnTo>
                  <a:lnTo>
                    <a:pt x="43" y="8"/>
                  </a:lnTo>
                  <a:lnTo>
                    <a:pt x="44" y="7"/>
                  </a:lnTo>
                  <a:lnTo>
                    <a:pt x="44" y="5"/>
                  </a:lnTo>
                  <a:lnTo>
                    <a:pt x="44" y="3"/>
                  </a:lnTo>
                  <a:lnTo>
                    <a:pt x="43" y="2"/>
                  </a:lnTo>
                  <a:lnTo>
                    <a:pt x="42" y="0"/>
                  </a:lnTo>
                  <a:lnTo>
                    <a:pt x="41" y="0"/>
                  </a:lnTo>
                  <a:lnTo>
                    <a:pt x="39" y="0"/>
                  </a:lnTo>
                  <a:lnTo>
                    <a:pt x="3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2" name="chenying0907 209"/>
            <p:cNvSpPr>
              <a:spLocks/>
            </p:cNvSpPr>
            <p:nvPr/>
          </p:nvSpPr>
          <p:spPr bwMode="auto">
            <a:xfrm>
              <a:off x="4824413" y="3735388"/>
              <a:ext cx="23813" cy="33338"/>
            </a:xfrm>
            <a:custGeom>
              <a:avLst/>
              <a:gdLst/>
              <a:ahLst/>
              <a:cxnLst>
                <a:cxn ang="0">
                  <a:pos x="35" y="6"/>
                </a:cxn>
                <a:cxn ang="0">
                  <a:pos x="35" y="6"/>
                </a:cxn>
                <a:cxn ang="0">
                  <a:pos x="34" y="10"/>
                </a:cxn>
                <a:cxn ang="0">
                  <a:pos x="32" y="13"/>
                </a:cxn>
                <a:cxn ang="0">
                  <a:pos x="27" y="18"/>
                </a:cxn>
                <a:cxn ang="0">
                  <a:pos x="27" y="18"/>
                </a:cxn>
                <a:cxn ang="0">
                  <a:pos x="23" y="23"/>
                </a:cxn>
                <a:cxn ang="0">
                  <a:pos x="19" y="28"/>
                </a:cxn>
                <a:cxn ang="0">
                  <a:pos x="19" y="28"/>
                </a:cxn>
                <a:cxn ang="0">
                  <a:pos x="10" y="43"/>
                </a:cxn>
                <a:cxn ang="0">
                  <a:pos x="1" y="56"/>
                </a:cxn>
                <a:cxn ang="0">
                  <a:pos x="1" y="56"/>
                </a:cxn>
                <a:cxn ang="0">
                  <a:pos x="0" y="58"/>
                </a:cxn>
                <a:cxn ang="0">
                  <a:pos x="0" y="60"/>
                </a:cxn>
                <a:cxn ang="0">
                  <a:pos x="1" y="62"/>
                </a:cxn>
                <a:cxn ang="0">
                  <a:pos x="2" y="63"/>
                </a:cxn>
                <a:cxn ang="0">
                  <a:pos x="5" y="64"/>
                </a:cxn>
                <a:cxn ang="0">
                  <a:pos x="7" y="63"/>
                </a:cxn>
                <a:cxn ang="0">
                  <a:pos x="8" y="62"/>
                </a:cxn>
                <a:cxn ang="0">
                  <a:pos x="8" y="62"/>
                </a:cxn>
                <a:cxn ang="0">
                  <a:pos x="20" y="44"/>
                </a:cxn>
                <a:cxn ang="0">
                  <a:pos x="32" y="26"/>
                </a:cxn>
                <a:cxn ang="0">
                  <a:pos x="32" y="26"/>
                </a:cxn>
                <a:cxn ang="0">
                  <a:pos x="34" y="24"/>
                </a:cxn>
                <a:cxn ang="0">
                  <a:pos x="36" y="22"/>
                </a:cxn>
                <a:cxn ang="0">
                  <a:pos x="38" y="20"/>
                </a:cxn>
                <a:cxn ang="0">
                  <a:pos x="40" y="18"/>
                </a:cxn>
                <a:cxn ang="0">
                  <a:pos x="40" y="18"/>
                </a:cxn>
                <a:cxn ang="0">
                  <a:pos x="43" y="12"/>
                </a:cxn>
                <a:cxn ang="0">
                  <a:pos x="44" y="6"/>
                </a:cxn>
                <a:cxn ang="0">
                  <a:pos x="44" y="6"/>
                </a:cxn>
                <a:cxn ang="0">
                  <a:pos x="43" y="3"/>
                </a:cxn>
                <a:cxn ang="0">
                  <a:pos x="43" y="1"/>
                </a:cxn>
                <a:cxn ang="0">
                  <a:pos x="41" y="1"/>
                </a:cxn>
                <a:cxn ang="0">
                  <a:pos x="39" y="0"/>
                </a:cxn>
                <a:cxn ang="0">
                  <a:pos x="38" y="1"/>
                </a:cxn>
                <a:cxn ang="0">
                  <a:pos x="36" y="1"/>
                </a:cxn>
                <a:cxn ang="0">
                  <a:pos x="35" y="3"/>
                </a:cxn>
                <a:cxn ang="0">
                  <a:pos x="35" y="6"/>
                </a:cxn>
                <a:cxn ang="0">
                  <a:pos x="35" y="6"/>
                </a:cxn>
              </a:cxnLst>
              <a:rect l="0" t="0" r="r" b="b"/>
              <a:pathLst>
                <a:path w="44" h="64">
                  <a:moveTo>
                    <a:pt x="35" y="6"/>
                  </a:moveTo>
                  <a:lnTo>
                    <a:pt x="35" y="6"/>
                  </a:lnTo>
                  <a:lnTo>
                    <a:pt x="34" y="10"/>
                  </a:lnTo>
                  <a:lnTo>
                    <a:pt x="32" y="13"/>
                  </a:lnTo>
                  <a:lnTo>
                    <a:pt x="27" y="18"/>
                  </a:lnTo>
                  <a:lnTo>
                    <a:pt x="27" y="18"/>
                  </a:lnTo>
                  <a:lnTo>
                    <a:pt x="23" y="23"/>
                  </a:lnTo>
                  <a:lnTo>
                    <a:pt x="19" y="28"/>
                  </a:lnTo>
                  <a:lnTo>
                    <a:pt x="19" y="28"/>
                  </a:lnTo>
                  <a:lnTo>
                    <a:pt x="10" y="43"/>
                  </a:lnTo>
                  <a:lnTo>
                    <a:pt x="1" y="56"/>
                  </a:lnTo>
                  <a:lnTo>
                    <a:pt x="1" y="56"/>
                  </a:lnTo>
                  <a:lnTo>
                    <a:pt x="0" y="58"/>
                  </a:lnTo>
                  <a:lnTo>
                    <a:pt x="0" y="60"/>
                  </a:lnTo>
                  <a:lnTo>
                    <a:pt x="1" y="62"/>
                  </a:lnTo>
                  <a:lnTo>
                    <a:pt x="2" y="63"/>
                  </a:lnTo>
                  <a:lnTo>
                    <a:pt x="5" y="64"/>
                  </a:lnTo>
                  <a:lnTo>
                    <a:pt x="7" y="63"/>
                  </a:lnTo>
                  <a:lnTo>
                    <a:pt x="8" y="62"/>
                  </a:lnTo>
                  <a:lnTo>
                    <a:pt x="8" y="62"/>
                  </a:lnTo>
                  <a:lnTo>
                    <a:pt x="20" y="44"/>
                  </a:lnTo>
                  <a:lnTo>
                    <a:pt x="32" y="26"/>
                  </a:lnTo>
                  <a:lnTo>
                    <a:pt x="32" y="26"/>
                  </a:lnTo>
                  <a:lnTo>
                    <a:pt x="34" y="24"/>
                  </a:lnTo>
                  <a:lnTo>
                    <a:pt x="36" y="22"/>
                  </a:lnTo>
                  <a:lnTo>
                    <a:pt x="38" y="20"/>
                  </a:lnTo>
                  <a:lnTo>
                    <a:pt x="40" y="18"/>
                  </a:lnTo>
                  <a:lnTo>
                    <a:pt x="40" y="18"/>
                  </a:lnTo>
                  <a:lnTo>
                    <a:pt x="43" y="12"/>
                  </a:lnTo>
                  <a:lnTo>
                    <a:pt x="44" y="6"/>
                  </a:lnTo>
                  <a:lnTo>
                    <a:pt x="44" y="6"/>
                  </a:lnTo>
                  <a:lnTo>
                    <a:pt x="43" y="3"/>
                  </a:lnTo>
                  <a:lnTo>
                    <a:pt x="43" y="1"/>
                  </a:lnTo>
                  <a:lnTo>
                    <a:pt x="41" y="1"/>
                  </a:lnTo>
                  <a:lnTo>
                    <a:pt x="39" y="0"/>
                  </a:lnTo>
                  <a:lnTo>
                    <a:pt x="38" y="1"/>
                  </a:lnTo>
                  <a:lnTo>
                    <a:pt x="36" y="1"/>
                  </a:lnTo>
                  <a:lnTo>
                    <a:pt x="35" y="3"/>
                  </a:lnTo>
                  <a:lnTo>
                    <a:pt x="35" y="6"/>
                  </a:lnTo>
                  <a:lnTo>
                    <a:pt x="35"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3" name="chenying0907 210"/>
            <p:cNvSpPr>
              <a:spLocks/>
            </p:cNvSpPr>
            <p:nvPr/>
          </p:nvSpPr>
          <p:spPr bwMode="auto">
            <a:xfrm>
              <a:off x="4470401" y="3365501"/>
              <a:ext cx="26988" cy="38100"/>
            </a:xfrm>
            <a:custGeom>
              <a:avLst/>
              <a:gdLst/>
              <a:ahLst/>
              <a:cxnLst>
                <a:cxn ang="0">
                  <a:pos x="43" y="1"/>
                </a:cxn>
                <a:cxn ang="0">
                  <a:pos x="43" y="1"/>
                </a:cxn>
                <a:cxn ang="0">
                  <a:pos x="31" y="16"/>
                </a:cxn>
                <a:cxn ang="0">
                  <a:pos x="20" y="32"/>
                </a:cxn>
                <a:cxn ang="0">
                  <a:pos x="10" y="49"/>
                </a:cxn>
                <a:cxn ang="0">
                  <a:pos x="1" y="65"/>
                </a:cxn>
                <a:cxn ang="0">
                  <a:pos x="1" y="65"/>
                </a:cxn>
                <a:cxn ang="0">
                  <a:pos x="0" y="67"/>
                </a:cxn>
                <a:cxn ang="0">
                  <a:pos x="1" y="69"/>
                </a:cxn>
                <a:cxn ang="0">
                  <a:pos x="3" y="72"/>
                </a:cxn>
                <a:cxn ang="0">
                  <a:pos x="5" y="72"/>
                </a:cxn>
                <a:cxn ang="0">
                  <a:pos x="6" y="72"/>
                </a:cxn>
                <a:cxn ang="0">
                  <a:pos x="9" y="72"/>
                </a:cxn>
                <a:cxn ang="0">
                  <a:pos x="10" y="70"/>
                </a:cxn>
                <a:cxn ang="0">
                  <a:pos x="10" y="70"/>
                </a:cxn>
                <a:cxn ang="0">
                  <a:pos x="18" y="54"/>
                </a:cxn>
                <a:cxn ang="0">
                  <a:pos x="27" y="38"/>
                </a:cxn>
                <a:cxn ang="0">
                  <a:pos x="39" y="23"/>
                </a:cxn>
                <a:cxn ang="0">
                  <a:pos x="50" y="8"/>
                </a:cxn>
                <a:cxn ang="0">
                  <a:pos x="50" y="8"/>
                </a:cxn>
                <a:cxn ang="0">
                  <a:pos x="51" y="6"/>
                </a:cxn>
                <a:cxn ang="0">
                  <a:pos x="51" y="4"/>
                </a:cxn>
                <a:cxn ang="0">
                  <a:pos x="49" y="1"/>
                </a:cxn>
                <a:cxn ang="0">
                  <a:pos x="48" y="0"/>
                </a:cxn>
                <a:cxn ang="0">
                  <a:pos x="46" y="0"/>
                </a:cxn>
                <a:cxn ang="0">
                  <a:pos x="45" y="0"/>
                </a:cxn>
                <a:cxn ang="0">
                  <a:pos x="43" y="1"/>
                </a:cxn>
                <a:cxn ang="0">
                  <a:pos x="43" y="1"/>
                </a:cxn>
              </a:cxnLst>
              <a:rect l="0" t="0" r="r" b="b"/>
              <a:pathLst>
                <a:path w="51" h="72">
                  <a:moveTo>
                    <a:pt x="43" y="1"/>
                  </a:moveTo>
                  <a:lnTo>
                    <a:pt x="43" y="1"/>
                  </a:lnTo>
                  <a:lnTo>
                    <a:pt x="31" y="16"/>
                  </a:lnTo>
                  <a:lnTo>
                    <a:pt x="20" y="32"/>
                  </a:lnTo>
                  <a:lnTo>
                    <a:pt x="10" y="49"/>
                  </a:lnTo>
                  <a:lnTo>
                    <a:pt x="1" y="65"/>
                  </a:lnTo>
                  <a:lnTo>
                    <a:pt x="1" y="65"/>
                  </a:lnTo>
                  <a:lnTo>
                    <a:pt x="0" y="67"/>
                  </a:lnTo>
                  <a:lnTo>
                    <a:pt x="1" y="69"/>
                  </a:lnTo>
                  <a:lnTo>
                    <a:pt x="3" y="72"/>
                  </a:lnTo>
                  <a:lnTo>
                    <a:pt x="5" y="72"/>
                  </a:lnTo>
                  <a:lnTo>
                    <a:pt x="6" y="72"/>
                  </a:lnTo>
                  <a:lnTo>
                    <a:pt x="9" y="72"/>
                  </a:lnTo>
                  <a:lnTo>
                    <a:pt x="10" y="70"/>
                  </a:lnTo>
                  <a:lnTo>
                    <a:pt x="10" y="70"/>
                  </a:lnTo>
                  <a:lnTo>
                    <a:pt x="18" y="54"/>
                  </a:lnTo>
                  <a:lnTo>
                    <a:pt x="27" y="38"/>
                  </a:lnTo>
                  <a:lnTo>
                    <a:pt x="39" y="23"/>
                  </a:lnTo>
                  <a:lnTo>
                    <a:pt x="50" y="8"/>
                  </a:lnTo>
                  <a:lnTo>
                    <a:pt x="50" y="8"/>
                  </a:lnTo>
                  <a:lnTo>
                    <a:pt x="51" y="6"/>
                  </a:lnTo>
                  <a:lnTo>
                    <a:pt x="51" y="4"/>
                  </a:lnTo>
                  <a:lnTo>
                    <a:pt x="49" y="1"/>
                  </a:lnTo>
                  <a:lnTo>
                    <a:pt x="48" y="0"/>
                  </a:lnTo>
                  <a:lnTo>
                    <a:pt x="46" y="0"/>
                  </a:lnTo>
                  <a:lnTo>
                    <a:pt x="45" y="0"/>
                  </a:lnTo>
                  <a:lnTo>
                    <a:pt x="43" y="1"/>
                  </a:lnTo>
                  <a:lnTo>
                    <a:pt x="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4" name="chenying0907 211"/>
            <p:cNvSpPr>
              <a:spLocks/>
            </p:cNvSpPr>
            <p:nvPr/>
          </p:nvSpPr>
          <p:spPr bwMode="auto">
            <a:xfrm>
              <a:off x="4513263" y="3387726"/>
              <a:ext cx="31750" cy="42863"/>
            </a:xfrm>
            <a:custGeom>
              <a:avLst/>
              <a:gdLst/>
              <a:ahLst/>
              <a:cxnLst>
                <a:cxn ang="0">
                  <a:pos x="52" y="1"/>
                </a:cxn>
                <a:cxn ang="0">
                  <a:pos x="52" y="1"/>
                </a:cxn>
                <a:cxn ang="0">
                  <a:pos x="38" y="19"/>
                </a:cxn>
                <a:cxn ang="0">
                  <a:pos x="25" y="38"/>
                </a:cxn>
                <a:cxn ang="0">
                  <a:pos x="0" y="75"/>
                </a:cxn>
                <a:cxn ang="0">
                  <a:pos x="0" y="75"/>
                </a:cxn>
                <a:cxn ang="0">
                  <a:pos x="0" y="77"/>
                </a:cxn>
                <a:cxn ang="0">
                  <a:pos x="0" y="79"/>
                </a:cxn>
                <a:cxn ang="0">
                  <a:pos x="1" y="80"/>
                </a:cxn>
                <a:cxn ang="0">
                  <a:pos x="2" y="81"/>
                </a:cxn>
                <a:cxn ang="0">
                  <a:pos x="4" y="82"/>
                </a:cxn>
                <a:cxn ang="0">
                  <a:pos x="5" y="82"/>
                </a:cxn>
                <a:cxn ang="0">
                  <a:pos x="7" y="81"/>
                </a:cxn>
                <a:cxn ang="0">
                  <a:pos x="8" y="80"/>
                </a:cxn>
                <a:cxn ang="0">
                  <a:pos x="8" y="80"/>
                </a:cxn>
                <a:cxn ang="0">
                  <a:pos x="32" y="43"/>
                </a:cxn>
                <a:cxn ang="0">
                  <a:pos x="45" y="25"/>
                </a:cxn>
                <a:cxn ang="0">
                  <a:pos x="59" y="9"/>
                </a:cxn>
                <a:cxn ang="0">
                  <a:pos x="59" y="9"/>
                </a:cxn>
                <a:cxn ang="0">
                  <a:pos x="60" y="6"/>
                </a:cxn>
                <a:cxn ang="0">
                  <a:pos x="60" y="4"/>
                </a:cxn>
                <a:cxn ang="0">
                  <a:pos x="58" y="1"/>
                </a:cxn>
                <a:cxn ang="0">
                  <a:pos x="57" y="0"/>
                </a:cxn>
                <a:cxn ang="0">
                  <a:pos x="55" y="0"/>
                </a:cxn>
                <a:cxn ang="0">
                  <a:pos x="54" y="0"/>
                </a:cxn>
                <a:cxn ang="0">
                  <a:pos x="52" y="1"/>
                </a:cxn>
                <a:cxn ang="0">
                  <a:pos x="52" y="1"/>
                </a:cxn>
              </a:cxnLst>
              <a:rect l="0" t="0" r="r" b="b"/>
              <a:pathLst>
                <a:path w="60" h="82">
                  <a:moveTo>
                    <a:pt x="52" y="1"/>
                  </a:moveTo>
                  <a:lnTo>
                    <a:pt x="52" y="1"/>
                  </a:lnTo>
                  <a:lnTo>
                    <a:pt x="38" y="19"/>
                  </a:lnTo>
                  <a:lnTo>
                    <a:pt x="25" y="38"/>
                  </a:lnTo>
                  <a:lnTo>
                    <a:pt x="0" y="75"/>
                  </a:lnTo>
                  <a:lnTo>
                    <a:pt x="0" y="75"/>
                  </a:lnTo>
                  <a:lnTo>
                    <a:pt x="0" y="77"/>
                  </a:lnTo>
                  <a:lnTo>
                    <a:pt x="0" y="79"/>
                  </a:lnTo>
                  <a:lnTo>
                    <a:pt x="1" y="80"/>
                  </a:lnTo>
                  <a:lnTo>
                    <a:pt x="2" y="81"/>
                  </a:lnTo>
                  <a:lnTo>
                    <a:pt x="4" y="82"/>
                  </a:lnTo>
                  <a:lnTo>
                    <a:pt x="5" y="82"/>
                  </a:lnTo>
                  <a:lnTo>
                    <a:pt x="7" y="81"/>
                  </a:lnTo>
                  <a:lnTo>
                    <a:pt x="8" y="80"/>
                  </a:lnTo>
                  <a:lnTo>
                    <a:pt x="8" y="80"/>
                  </a:lnTo>
                  <a:lnTo>
                    <a:pt x="32" y="43"/>
                  </a:lnTo>
                  <a:lnTo>
                    <a:pt x="45" y="25"/>
                  </a:lnTo>
                  <a:lnTo>
                    <a:pt x="59" y="9"/>
                  </a:lnTo>
                  <a:lnTo>
                    <a:pt x="59" y="9"/>
                  </a:lnTo>
                  <a:lnTo>
                    <a:pt x="60" y="6"/>
                  </a:lnTo>
                  <a:lnTo>
                    <a:pt x="60" y="4"/>
                  </a:lnTo>
                  <a:lnTo>
                    <a:pt x="58" y="1"/>
                  </a:lnTo>
                  <a:lnTo>
                    <a:pt x="57" y="0"/>
                  </a:lnTo>
                  <a:lnTo>
                    <a:pt x="55" y="0"/>
                  </a:lnTo>
                  <a:lnTo>
                    <a:pt x="54" y="0"/>
                  </a:lnTo>
                  <a:lnTo>
                    <a:pt x="52" y="1"/>
                  </a:lnTo>
                  <a:lnTo>
                    <a:pt x="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5" name="chenying0907 212"/>
            <p:cNvSpPr>
              <a:spLocks/>
            </p:cNvSpPr>
            <p:nvPr/>
          </p:nvSpPr>
          <p:spPr bwMode="auto">
            <a:xfrm>
              <a:off x="4646613" y="3490913"/>
              <a:ext cx="19050" cy="28575"/>
            </a:xfrm>
            <a:custGeom>
              <a:avLst/>
              <a:gdLst/>
              <a:ahLst/>
              <a:cxnLst>
                <a:cxn ang="0">
                  <a:pos x="28" y="4"/>
                </a:cxn>
                <a:cxn ang="0">
                  <a:pos x="28" y="4"/>
                </a:cxn>
                <a:cxn ang="0">
                  <a:pos x="27" y="8"/>
                </a:cxn>
                <a:cxn ang="0">
                  <a:pos x="25" y="13"/>
                </a:cxn>
                <a:cxn ang="0">
                  <a:pos x="20" y="20"/>
                </a:cxn>
                <a:cxn ang="0">
                  <a:pos x="20" y="20"/>
                </a:cxn>
                <a:cxn ang="0">
                  <a:pos x="15" y="26"/>
                </a:cxn>
                <a:cxn ang="0">
                  <a:pos x="14" y="29"/>
                </a:cxn>
                <a:cxn ang="0">
                  <a:pos x="11" y="32"/>
                </a:cxn>
                <a:cxn ang="0">
                  <a:pos x="11" y="32"/>
                </a:cxn>
                <a:cxn ang="0">
                  <a:pos x="7" y="36"/>
                </a:cxn>
                <a:cxn ang="0">
                  <a:pos x="4" y="41"/>
                </a:cxn>
                <a:cxn ang="0">
                  <a:pos x="1" y="46"/>
                </a:cxn>
                <a:cxn ang="0">
                  <a:pos x="0" y="52"/>
                </a:cxn>
                <a:cxn ang="0">
                  <a:pos x="0" y="52"/>
                </a:cxn>
                <a:cxn ang="0">
                  <a:pos x="0" y="54"/>
                </a:cxn>
                <a:cxn ang="0">
                  <a:pos x="1" y="55"/>
                </a:cxn>
                <a:cxn ang="0">
                  <a:pos x="2" y="56"/>
                </a:cxn>
                <a:cxn ang="0">
                  <a:pos x="4" y="56"/>
                </a:cxn>
                <a:cxn ang="0">
                  <a:pos x="7" y="55"/>
                </a:cxn>
                <a:cxn ang="0">
                  <a:pos x="8" y="54"/>
                </a:cxn>
                <a:cxn ang="0">
                  <a:pos x="9" y="52"/>
                </a:cxn>
                <a:cxn ang="0">
                  <a:pos x="9" y="52"/>
                </a:cxn>
                <a:cxn ang="0">
                  <a:pos x="9" y="49"/>
                </a:cxn>
                <a:cxn ang="0">
                  <a:pos x="11" y="46"/>
                </a:cxn>
                <a:cxn ang="0">
                  <a:pos x="15" y="41"/>
                </a:cxn>
                <a:cxn ang="0">
                  <a:pos x="21" y="36"/>
                </a:cxn>
                <a:cxn ang="0">
                  <a:pos x="23" y="33"/>
                </a:cxn>
                <a:cxn ang="0">
                  <a:pos x="25" y="31"/>
                </a:cxn>
                <a:cxn ang="0">
                  <a:pos x="25" y="31"/>
                </a:cxn>
                <a:cxn ang="0">
                  <a:pos x="28" y="24"/>
                </a:cxn>
                <a:cxn ang="0">
                  <a:pos x="32" y="18"/>
                </a:cxn>
                <a:cxn ang="0">
                  <a:pos x="35" y="11"/>
                </a:cxn>
                <a:cxn ang="0">
                  <a:pos x="37" y="8"/>
                </a:cxn>
                <a:cxn ang="0">
                  <a:pos x="37" y="4"/>
                </a:cxn>
                <a:cxn ang="0">
                  <a:pos x="37" y="4"/>
                </a:cxn>
                <a:cxn ang="0">
                  <a:pos x="37" y="2"/>
                </a:cxn>
                <a:cxn ang="0">
                  <a:pos x="36" y="1"/>
                </a:cxn>
                <a:cxn ang="0">
                  <a:pos x="35" y="0"/>
                </a:cxn>
                <a:cxn ang="0">
                  <a:pos x="33" y="0"/>
                </a:cxn>
                <a:cxn ang="0">
                  <a:pos x="30" y="1"/>
                </a:cxn>
                <a:cxn ang="0">
                  <a:pos x="29" y="2"/>
                </a:cxn>
                <a:cxn ang="0">
                  <a:pos x="28" y="4"/>
                </a:cxn>
                <a:cxn ang="0">
                  <a:pos x="28" y="4"/>
                </a:cxn>
              </a:cxnLst>
              <a:rect l="0" t="0" r="r" b="b"/>
              <a:pathLst>
                <a:path w="37" h="56">
                  <a:moveTo>
                    <a:pt x="28" y="4"/>
                  </a:moveTo>
                  <a:lnTo>
                    <a:pt x="28" y="4"/>
                  </a:lnTo>
                  <a:lnTo>
                    <a:pt x="27" y="8"/>
                  </a:lnTo>
                  <a:lnTo>
                    <a:pt x="25" y="13"/>
                  </a:lnTo>
                  <a:lnTo>
                    <a:pt x="20" y="20"/>
                  </a:lnTo>
                  <a:lnTo>
                    <a:pt x="20" y="20"/>
                  </a:lnTo>
                  <a:lnTo>
                    <a:pt x="15" y="26"/>
                  </a:lnTo>
                  <a:lnTo>
                    <a:pt x="14" y="29"/>
                  </a:lnTo>
                  <a:lnTo>
                    <a:pt x="11" y="32"/>
                  </a:lnTo>
                  <a:lnTo>
                    <a:pt x="11" y="32"/>
                  </a:lnTo>
                  <a:lnTo>
                    <a:pt x="7" y="36"/>
                  </a:lnTo>
                  <a:lnTo>
                    <a:pt x="4" y="41"/>
                  </a:lnTo>
                  <a:lnTo>
                    <a:pt x="1" y="46"/>
                  </a:lnTo>
                  <a:lnTo>
                    <a:pt x="0" y="52"/>
                  </a:lnTo>
                  <a:lnTo>
                    <a:pt x="0" y="52"/>
                  </a:lnTo>
                  <a:lnTo>
                    <a:pt x="0" y="54"/>
                  </a:lnTo>
                  <a:lnTo>
                    <a:pt x="1" y="55"/>
                  </a:lnTo>
                  <a:lnTo>
                    <a:pt x="2" y="56"/>
                  </a:lnTo>
                  <a:lnTo>
                    <a:pt x="4" y="56"/>
                  </a:lnTo>
                  <a:lnTo>
                    <a:pt x="7" y="55"/>
                  </a:lnTo>
                  <a:lnTo>
                    <a:pt x="8" y="54"/>
                  </a:lnTo>
                  <a:lnTo>
                    <a:pt x="9" y="52"/>
                  </a:lnTo>
                  <a:lnTo>
                    <a:pt x="9" y="52"/>
                  </a:lnTo>
                  <a:lnTo>
                    <a:pt x="9" y="49"/>
                  </a:lnTo>
                  <a:lnTo>
                    <a:pt x="11" y="46"/>
                  </a:lnTo>
                  <a:lnTo>
                    <a:pt x="15" y="41"/>
                  </a:lnTo>
                  <a:lnTo>
                    <a:pt x="21" y="36"/>
                  </a:lnTo>
                  <a:lnTo>
                    <a:pt x="23" y="33"/>
                  </a:lnTo>
                  <a:lnTo>
                    <a:pt x="25" y="31"/>
                  </a:lnTo>
                  <a:lnTo>
                    <a:pt x="25" y="31"/>
                  </a:lnTo>
                  <a:lnTo>
                    <a:pt x="28" y="24"/>
                  </a:lnTo>
                  <a:lnTo>
                    <a:pt x="32" y="18"/>
                  </a:lnTo>
                  <a:lnTo>
                    <a:pt x="35" y="11"/>
                  </a:lnTo>
                  <a:lnTo>
                    <a:pt x="37" y="8"/>
                  </a:lnTo>
                  <a:lnTo>
                    <a:pt x="37" y="4"/>
                  </a:lnTo>
                  <a:lnTo>
                    <a:pt x="37" y="4"/>
                  </a:lnTo>
                  <a:lnTo>
                    <a:pt x="37" y="2"/>
                  </a:lnTo>
                  <a:lnTo>
                    <a:pt x="36" y="1"/>
                  </a:lnTo>
                  <a:lnTo>
                    <a:pt x="35" y="0"/>
                  </a:lnTo>
                  <a:lnTo>
                    <a:pt x="33" y="0"/>
                  </a:lnTo>
                  <a:lnTo>
                    <a:pt x="30" y="1"/>
                  </a:lnTo>
                  <a:lnTo>
                    <a:pt x="29" y="2"/>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6" name="chenying0907 213"/>
            <p:cNvSpPr>
              <a:spLocks/>
            </p:cNvSpPr>
            <p:nvPr/>
          </p:nvSpPr>
          <p:spPr bwMode="auto">
            <a:xfrm>
              <a:off x="4676776" y="3500438"/>
              <a:ext cx="26988" cy="31750"/>
            </a:xfrm>
            <a:custGeom>
              <a:avLst/>
              <a:gdLst/>
              <a:ahLst/>
              <a:cxnLst>
                <a:cxn ang="0">
                  <a:pos x="41" y="2"/>
                </a:cxn>
                <a:cxn ang="0">
                  <a:pos x="41" y="2"/>
                </a:cxn>
                <a:cxn ang="0">
                  <a:pos x="37" y="8"/>
                </a:cxn>
                <a:cxn ang="0">
                  <a:pos x="32" y="14"/>
                </a:cxn>
                <a:cxn ang="0">
                  <a:pos x="21" y="27"/>
                </a:cxn>
                <a:cxn ang="0">
                  <a:pos x="21" y="27"/>
                </a:cxn>
                <a:cxn ang="0">
                  <a:pos x="11" y="39"/>
                </a:cxn>
                <a:cxn ang="0">
                  <a:pos x="1" y="52"/>
                </a:cxn>
                <a:cxn ang="0">
                  <a:pos x="1" y="52"/>
                </a:cxn>
                <a:cxn ang="0">
                  <a:pos x="0" y="54"/>
                </a:cxn>
                <a:cxn ang="0">
                  <a:pos x="0" y="55"/>
                </a:cxn>
                <a:cxn ang="0">
                  <a:pos x="0" y="57"/>
                </a:cxn>
                <a:cxn ang="0">
                  <a:pos x="1" y="58"/>
                </a:cxn>
                <a:cxn ang="0">
                  <a:pos x="3" y="59"/>
                </a:cxn>
                <a:cxn ang="0">
                  <a:pos x="4" y="60"/>
                </a:cxn>
                <a:cxn ang="0">
                  <a:pos x="6" y="60"/>
                </a:cxn>
                <a:cxn ang="0">
                  <a:pos x="7" y="59"/>
                </a:cxn>
                <a:cxn ang="0">
                  <a:pos x="7" y="59"/>
                </a:cxn>
                <a:cxn ang="0">
                  <a:pos x="18" y="46"/>
                </a:cxn>
                <a:cxn ang="0">
                  <a:pos x="27" y="35"/>
                </a:cxn>
                <a:cxn ang="0">
                  <a:pos x="27" y="35"/>
                </a:cxn>
                <a:cxn ang="0">
                  <a:pos x="33" y="28"/>
                </a:cxn>
                <a:cxn ang="0">
                  <a:pos x="39" y="20"/>
                </a:cxn>
                <a:cxn ang="0">
                  <a:pos x="45" y="14"/>
                </a:cxn>
                <a:cxn ang="0">
                  <a:pos x="50" y="7"/>
                </a:cxn>
                <a:cxn ang="0">
                  <a:pos x="50" y="7"/>
                </a:cxn>
                <a:cxn ang="0">
                  <a:pos x="51" y="5"/>
                </a:cxn>
                <a:cxn ang="0">
                  <a:pos x="50" y="3"/>
                </a:cxn>
                <a:cxn ang="0">
                  <a:pos x="50" y="2"/>
                </a:cxn>
                <a:cxn ang="0">
                  <a:pos x="48" y="0"/>
                </a:cxn>
                <a:cxn ang="0">
                  <a:pos x="47" y="0"/>
                </a:cxn>
                <a:cxn ang="0">
                  <a:pos x="45" y="0"/>
                </a:cxn>
                <a:cxn ang="0">
                  <a:pos x="42" y="1"/>
                </a:cxn>
                <a:cxn ang="0">
                  <a:pos x="41" y="2"/>
                </a:cxn>
                <a:cxn ang="0">
                  <a:pos x="41" y="2"/>
                </a:cxn>
              </a:cxnLst>
              <a:rect l="0" t="0" r="r" b="b"/>
              <a:pathLst>
                <a:path w="51" h="60">
                  <a:moveTo>
                    <a:pt x="41" y="2"/>
                  </a:moveTo>
                  <a:lnTo>
                    <a:pt x="41" y="2"/>
                  </a:lnTo>
                  <a:lnTo>
                    <a:pt x="37" y="8"/>
                  </a:lnTo>
                  <a:lnTo>
                    <a:pt x="32" y="14"/>
                  </a:lnTo>
                  <a:lnTo>
                    <a:pt x="21" y="27"/>
                  </a:lnTo>
                  <a:lnTo>
                    <a:pt x="21" y="27"/>
                  </a:lnTo>
                  <a:lnTo>
                    <a:pt x="11" y="39"/>
                  </a:lnTo>
                  <a:lnTo>
                    <a:pt x="1" y="52"/>
                  </a:lnTo>
                  <a:lnTo>
                    <a:pt x="1" y="52"/>
                  </a:lnTo>
                  <a:lnTo>
                    <a:pt x="0" y="54"/>
                  </a:lnTo>
                  <a:lnTo>
                    <a:pt x="0" y="55"/>
                  </a:lnTo>
                  <a:lnTo>
                    <a:pt x="0" y="57"/>
                  </a:lnTo>
                  <a:lnTo>
                    <a:pt x="1" y="58"/>
                  </a:lnTo>
                  <a:lnTo>
                    <a:pt x="3" y="59"/>
                  </a:lnTo>
                  <a:lnTo>
                    <a:pt x="4" y="60"/>
                  </a:lnTo>
                  <a:lnTo>
                    <a:pt x="6" y="60"/>
                  </a:lnTo>
                  <a:lnTo>
                    <a:pt x="7" y="59"/>
                  </a:lnTo>
                  <a:lnTo>
                    <a:pt x="7" y="59"/>
                  </a:lnTo>
                  <a:lnTo>
                    <a:pt x="18" y="46"/>
                  </a:lnTo>
                  <a:lnTo>
                    <a:pt x="27" y="35"/>
                  </a:lnTo>
                  <a:lnTo>
                    <a:pt x="27" y="35"/>
                  </a:lnTo>
                  <a:lnTo>
                    <a:pt x="33" y="28"/>
                  </a:lnTo>
                  <a:lnTo>
                    <a:pt x="39" y="20"/>
                  </a:lnTo>
                  <a:lnTo>
                    <a:pt x="45" y="14"/>
                  </a:lnTo>
                  <a:lnTo>
                    <a:pt x="50" y="7"/>
                  </a:lnTo>
                  <a:lnTo>
                    <a:pt x="50" y="7"/>
                  </a:lnTo>
                  <a:lnTo>
                    <a:pt x="51" y="5"/>
                  </a:lnTo>
                  <a:lnTo>
                    <a:pt x="50" y="3"/>
                  </a:lnTo>
                  <a:lnTo>
                    <a:pt x="50" y="2"/>
                  </a:lnTo>
                  <a:lnTo>
                    <a:pt x="48" y="0"/>
                  </a:lnTo>
                  <a:lnTo>
                    <a:pt x="47" y="0"/>
                  </a:lnTo>
                  <a:lnTo>
                    <a:pt x="45" y="0"/>
                  </a:lnTo>
                  <a:lnTo>
                    <a:pt x="42" y="1"/>
                  </a:lnTo>
                  <a:lnTo>
                    <a:pt x="41" y="2"/>
                  </a:lnTo>
                  <a:lnTo>
                    <a:pt x="4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7" name="chenying0907 214"/>
            <p:cNvSpPr>
              <a:spLocks/>
            </p:cNvSpPr>
            <p:nvPr/>
          </p:nvSpPr>
          <p:spPr bwMode="auto">
            <a:xfrm>
              <a:off x="4370388" y="3413126"/>
              <a:ext cx="14288" cy="34925"/>
            </a:xfrm>
            <a:custGeom>
              <a:avLst/>
              <a:gdLst/>
              <a:ahLst/>
              <a:cxnLst>
                <a:cxn ang="0">
                  <a:pos x="18" y="4"/>
                </a:cxn>
                <a:cxn ang="0">
                  <a:pos x="18" y="4"/>
                </a:cxn>
                <a:cxn ang="0">
                  <a:pos x="13" y="18"/>
                </a:cxn>
                <a:cxn ang="0">
                  <a:pos x="7" y="32"/>
                </a:cxn>
                <a:cxn ang="0">
                  <a:pos x="2" y="47"/>
                </a:cxn>
                <a:cxn ang="0">
                  <a:pos x="0" y="54"/>
                </a:cxn>
                <a:cxn ang="0">
                  <a:pos x="0" y="62"/>
                </a:cxn>
                <a:cxn ang="0">
                  <a:pos x="0" y="62"/>
                </a:cxn>
                <a:cxn ang="0">
                  <a:pos x="0" y="64"/>
                </a:cxn>
                <a:cxn ang="0">
                  <a:pos x="1" y="65"/>
                </a:cxn>
                <a:cxn ang="0">
                  <a:pos x="2" y="66"/>
                </a:cxn>
                <a:cxn ang="0">
                  <a:pos x="4" y="66"/>
                </a:cxn>
                <a:cxn ang="0">
                  <a:pos x="6" y="66"/>
                </a:cxn>
                <a:cxn ang="0">
                  <a:pos x="7" y="65"/>
                </a:cxn>
                <a:cxn ang="0">
                  <a:pos x="8" y="64"/>
                </a:cxn>
                <a:cxn ang="0">
                  <a:pos x="9" y="62"/>
                </a:cxn>
                <a:cxn ang="0">
                  <a:pos x="9" y="62"/>
                </a:cxn>
                <a:cxn ang="0">
                  <a:pos x="10" y="55"/>
                </a:cxn>
                <a:cxn ang="0">
                  <a:pos x="11" y="48"/>
                </a:cxn>
                <a:cxn ang="0">
                  <a:pos x="16" y="33"/>
                </a:cxn>
                <a:cxn ang="0">
                  <a:pos x="22" y="20"/>
                </a:cxn>
                <a:cxn ang="0">
                  <a:pos x="28" y="6"/>
                </a:cxn>
                <a:cxn ang="0">
                  <a:pos x="28" y="6"/>
                </a:cxn>
                <a:cxn ang="0">
                  <a:pos x="28" y="4"/>
                </a:cxn>
                <a:cxn ang="0">
                  <a:pos x="28" y="2"/>
                </a:cxn>
                <a:cxn ang="0">
                  <a:pos x="27" y="1"/>
                </a:cxn>
                <a:cxn ang="0">
                  <a:pos x="24" y="1"/>
                </a:cxn>
                <a:cxn ang="0">
                  <a:pos x="22" y="0"/>
                </a:cxn>
                <a:cxn ang="0">
                  <a:pos x="21" y="1"/>
                </a:cxn>
                <a:cxn ang="0">
                  <a:pos x="19" y="2"/>
                </a:cxn>
                <a:cxn ang="0">
                  <a:pos x="18" y="4"/>
                </a:cxn>
                <a:cxn ang="0">
                  <a:pos x="18" y="4"/>
                </a:cxn>
              </a:cxnLst>
              <a:rect l="0" t="0" r="r" b="b"/>
              <a:pathLst>
                <a:path w="28" h="66">
                  <a:moveTo>
                    <a:pt x="18" y="4"/>
                  </a:moveTo>
                  <a:lnTo>
                    <a:pt x="18" y="4"/>
                  </a:lnTo>
                  <a:lnTo>
                    <a:pt x="13" y="18"/>
                  </a:lnTo>
                  <a:lnTo>
                    <a:pt x="7" y="32"/>
                  </a:lnTo>
                  <a:lnTo>
                    <a:pt x="2" y="47"/>
                  </a:lnTo>
                  <a:lnTo>
                    <a:pt x="0" y="54"/>
                  </a:lnTo>
                  <a:lnTo>
                    <a:pt x="0" y="62"/>
                  </a:lnTo>
                  <a:lnTo>
                    <a:pt x="0" y="62"/>
                  </a:lnTo>
                  <a:lnTo>
                    <a:pt x="0" y="64"/>
                  </a:lnTo>
                  <a:lnTo>
                    <a:pt x="1" y="65"/>
                  </a:lnTo>
                  <a:lnTo>
                    <a:pt x="2" y="66"/>
                  </a:lnTo>
                  <a:lnTo>
                    <a:pt x="4" y="66"/>
                  </a:lnTo>
                  <a:lnTo>
                    <a:pt x="6" y="66"/>
                  </a:lnTo>
                  <a:lnTo>
                    <a:pt x="7" y="65"/>
                  </a:lnTo>
                  <a:lnTo>
                    <a:pt x="8" y="64"/>
                  </a:lnTo>
                  <a:lnTo>
                    <a:pt x="9" y="62"/>
                  </a:lnTo>
                  <a:lnTo>
                    <a:pt x="9" y="62"/>
                  </a:lnTo>
                  <a:lnTo>
                    <a:pt x="10" y="55"/>
                  </a:lnTo>
                  <a:lnTo>
                    <a:pt x="11" y="48"/>
                  </a:lnTo>
                  <a:lnTo>
                    <a:pt x="16" y="33"/>
                  </a:lnTo>
                  <a:lnTo>
                    <a:pt x="22" y="20"/>
                  </a:lnTo>
                  <a:lnTo>
                    <a:pt x="28" y="6"/>
                  </a:lnTo>
                  <a:lnTo>
                    <a:pt x="28" y="6"/>
                  </a:lnTo>
                  <a:lnTo>
                    <a:pt x="28" y="4"/>
                  </a:lnTo>
                  <a:lnTo>
                    <a:pt x="28" y="2"/>
                  </a:lnTo>
                  <a:lnTo>
                    <a:pt x="27" y="1"/>
                  </a:lnTo>
                  <a:lnTo>
                    <a:pt x="24" y="1"/>
                  </a:lnTo>
                  <a:lnTo>
                    <a:pt x="22" y="0"/>
                  </a:lnTo>
                  <a:lnTo>
                    <a:pt x="21" y="1"/>
                  </a:lnTo>
                  <a:lnTo>
                    <a:pt x="19" y="2"/>
                  </a:lnTo>
                  <a:lnTo>
                    <a:pt x="18" y="4"/>
                  </a:lnTo>
                  <a:lnTo>
                    <a:pt x="1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8" name="chenying0907 215"/>
            <p:cNvSpPr>
              <a:spLocks/>
            </p:cNvSpPr>
            <p:nvPr/>
          </p:nvSpPr>
          <p:spPr bwMode="auto">
            <a:xfrm>
              <a:off x="4389438" y="3436938"/>
              <a:ext cx="31750" cy="55563"/>
            </a:xfrm>
            <a:custGeom>
              <a:avLst/>
              <a:gdLst/>
              <a:ahLst/>
              <a:cxnLst>
                <a:cxn ang="0">
                  <a:pos x="53" y="1"/>
                </a:cxn>
                <a:cxn ang="0">
                  <a:pos x="53" y="1"/>
                </a:cxn>
                <a:cxn ang="0">
                  <a:pos x="43" y="12"/>
                </a:cxn>
                <a:cxn ang="0">
                  <a:pos x="35" y="22"/>
                </a:cxn>
                <a:cxn ang="0">
                  <a:pos x="28" y="35"/>
                </a:cxn>
                <a:cxn ang="0">
                  <a:pos x="22" y="47"/>
                </a:cxn>
                <a:cxn ang="0">
                  <a:pos x="10" y="72"/>
                </a:cxn>
                <a:cxn ang="0">
                  <a:pos x="0" y="98"/>
                </a:cxn>
                <a:cxn ang="0">
                  <a:pos x="0" y="98"/>
                </a:cxn>
                <a:cxn ang="0">
                  <a:pos x="0" y="100"/>
                </a:cxn>
                <a:cxn ang="0">
                  <a:pos x="1" y="102"/>
                </a:cxn>
                <a:cxn ang="0">
                  <a:pos x="2" y="103"/>
                </a:cxn>
                <a:cxn ang="0">
                  <a:pos x="3" y="104"/>
                </a:cxn>
                <a:cxn ang="0">
                  <a:pos x="7" y="103"/>
                </a:cxn>
                <a:cxn ang="0">
                  <a:pos x="8" y="102"/>
                </a:cxn>
                <a:cxn ang="0">
                  <a:pos x="9" y="101"/>
                </a:cxn>
                <a:cxn ang="0">
                  <a:pos x="9" y="101"/>
                </a:cxn>
                <a:cxn ang="0">
                  <a:pos x="20" y="76"/>
                </a:cxn>
                <a:cxn ang="0">
                  <a:pos x="30" y="51"/>
                </a:cxn>
                <a:cxn ang="0">
                  <a:pos x="36" y="40"/>
                </a:cxn>
                <a:cxn ang="0">
                  <a:pos x="42" y="29"/>
                </a:cxn>
                <a:cxn ang="0">
                  <a:pos x="51" y="18"/>
                </a:cxn>
                <a:cxn ang="0">
                  <a:pos x="59" y="8"/>
                </a:cxn>
                <a:cxn ang="0">
                  <a:pos x="59" y="8"/>
                </a:cxn>
                <a:cxn ang="0">
                  <a:pos x="60" y="6"/>
                </a:cxn>
                <a:cxn ang="0">
                  <a:pos x="60" y="4"/>
                </a:cxn>
                <a:cxn ang="0">
                  <a:pos x="60" y="3"/>
                </a:cxn>
                <a:cxn ang="0">
                  <a:pos x="59" y="1"/>
                </a:cxn>
                <a:cxn ang="0">
                  <a:pos x="58" y="0"/>
                </a:cxn>
                <a:cxn ang="0">
                  <a:pos x="56" y="0"/>
                </a:cxn>
                <a:cxn ang="0">
                  <a:pos x="54" y="0"/>
                </a:cxn>
                <a:cxn ang="0">
                  <a:pos x="53" y="1"/>
                </a:cxn>
                <a:cxn ang="0">
                  <a:pos x="53" y="1"/>
                </a:cxn>
              </a:cxnLst>
              <a:rect l="0" t="0" r="r" b="b"/>
              <a:pathLst>
                <a:path w="60" h="104">
                  <a:moveTo>
                    <a:pt x="53" y="1"/>
                  </a:moveTo>
                  <a:lnTo>
                    <a:pt x="53" y="1"/>
                  </a:lnTo>
                  <a:lnTo>
                    <a:pt x="43" y="12"/>
                  </a:lnTo>
                  <a:lnTo>
                    <a:pt x="35" y="22"/>
                  </a:lnTo>
                  <a:lnTo>
                    <a:pt x="28" y="35"/>
                  </a:lnTo>
                  <a:lnTo>
                    <a:pt x="22" y="47"/>
                  </a:lnTo>
                  <a:lnTo>
                    <a:pt x="10" y="72"/>
                  </a:lnTo>
                  <a:lnTo>
                    <a:pt x="0" y="98"/>
                  </a:lnTo>
                  <a:lnTo>
                    <a:pt x="0" y="98"/>
                  </a:lnTo>
                  <a:lnTo>
                    <a:pt x="0" y="100"/>
                  </a:lnTo>
                  <a:lnTo>
                    <a:pt x="1" y="102"/>
                  </a:lnTo>
                  <a:lnTo>
                    <a:pt x="2" y="103"/>
                  </a:lnTo>
                  <a:lnTo>
                    <a:pt x="3" y="104"/>
                  </a:lnTo>
                  <a:lnTo>
                    <a:pt x="7" y="103"/>
                  </a:lnTo>
                  <a:lnTo>
                    <a:pt x="8" y="102"/>
                  </a:lnTo>
                  <a:lnTo>
                    <a:pt x="9" y="101"/>
                  </a:lnTo>
                  <a:lnTo>
                    <a:pt x="9" y="101"/>
                  </a:lnTo>
                  <a:lnTo>
                    <a:pt x="20" y="76"/>
                  </a:lnTo>
                  <a:lnTo>
                    <a:pt x="30" y="51"/>
                  </a:lnTo>
                  <a:lnTo>
                    <a:pt x="36" y="40"/>
                  </a:lnTo>
                  <a:lnTo>
                    <a:pt x="42" y="29"/>
                  </a:lnTo>
                  <a:lnTo>
                    <a:pt x="51" y="18"/>
                  </a:lnTo>
                  <a:lnTo>
                    <a:pt x="59" y="8"/>
                  </a:lnTo>
                  <a:lnTo>
                    <a:pt x="59" y="8"/>
                  </a:lnTo>
                  <a:lnTo>
                    <a:pt x="60" y="6"/>
                  </a:lnTo>
                  <a:lnTo>
                    <a:pt x="60" y="4"/>
                  </a:lnTo>
                  <a:lnTo>
                    <a:pt x="60" y="3"/>
                  </a:lnTo>
                  <a:lnTo>
                    <a:pt x="59" y="1"/>
                  </a:lnTo>
                  <a:lnTo>
                    <a:pt x="58" y="0"/>
                  </a:lnTo>
                  <a:lnTo>
                    <a:pt x="56" y="0"/>
                  </a:lnTo>
                  <a:lnTo>
                    <a:pt x="54"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9" name="chenying0907 216"/>
            <p:cNvSpPr>
              <a:spLocks/>
            </p:cNvSpPr>
            <p:nvPr/>
          </p:nvSpPr>
          <p:spPr bwMode="auto">
            <a:xfrm>
              <a:off x="4194176" y="3233738"/>
              <a:ext cx="641350" cy="466725"/>
            </a:xfrm>
            <a:custGeom>
              <a:avLst/>
              <a:gdLst/>
              <a:ahLst/>
              <a:cxnLst>
                <a:cxn ang="0">
                  <a:pos x="1065" y="872"/>
                </a:cxn>
                <a:cxn ang="0">
                  <a:pos x="1065" y="852"/>
                </a:cxn>
                <a:cxn ang="0">
                  <a:pos x="1084" y="836"/>
                </a:cxn>
                <a:cxn ang="0">
                  <a:pos x="1102" y="797"/>
                </a:cxn>
                <a:cxn ang="0">
                  <a:pos x="1134" y="739"/>
                </a:cxn>
                <a:cxn ang="0">
                  <a:pos x="1169" y="637"/>
                </a:cxn>
                <a:cxn ang="0">
                  <a:pos x="1175" y="544"/>
                </a:cxn>
                <a:cxn ang="0">
                  <a:pos x="1169" y="489"/>
                </a:cxn>
                <a:cxn ang="0">
                  <a:pos x="1162" y="424"/>
                </a:cxn>
                <a:cxn ang="0">
                  <a:pos x="1138" y="328"/>
                </a:cxn>
                <a:cxn ang="0">
                  <a:pos x="1084" y="192"/>
                </a:cxn>
                <a:cxn ang="0">
                  <a:pos x="1037" y="97"/>
                </a:cxn>
                <a:cxn ang="0">
                  <a:pos x="971" y="37"/>
                </a:cxn>
                <a:cxn ang="0">
                  <a:pos x="818" y="36"/>
                </a:cxn>
                <a:cxn ang="0">
                  <a:pos x="695" y="38"/>
                </a:cxn>
                <a:cxn ang="0">
                  <a:pos x="616" y="46"/>
                </a:cxn>
                <a:cxn ang="0">
                  <a:pos x="198" y="44"/>
                </a:cxn>
                <a:cxn ang="0">
                  <a:pos x="147" y="114"/>
                </a:cxn>
                <a:cxn ang="0">
                  <a:pos x="95" y="212"/>
                </a:cxn>
                <a:cxn ang="0">
                  <a:pos x="42" y="389"/>
                </a:cxn>
                <a:cxn ang="0">
                  <a:pos x="37" y="476"/>
                </a:cxn>
                <a:cxn ang="0">
                  <a:pos x="44" y="540"/>
                </a:cxn>
                <a:cxn ang="0">
                  <a:pos x="49" y="590"/>
                </a:cxn>
                <a:cxn ang="0">
                  <a:pos x="81" y="663"/>
                </a:cxn>
                <a:cxn ang="0">
                  <a:pos x="118" y="748"/>
                </a:cxn>
                <a:cxn ang="0">
                  <a:pos x="147" y="790"/>
                </a:cxn>
                <a:cxn ang="0">
                  <a:pos x="155" y="799"/>
                </a:cxn>
                <a:cxn ang="0">
                  <a:pos x="180" y="821"/>
                </a:cxn>
                <a:cxn ang="0">
                  <a:pos x="191" y="840"/>
                </a:cxn>
                <a:cxn ang="0">
                  <a:pos x="185" y="857"/>
                </a:cxn>
                <a:cxn ang="0">
                  <a:pos x="169" y="861"/>
                </a:cxn>
                <a:cxn ang="0">
                  <a:pos x="143" y="842"/>
                </a:cxn>
                <a:cxn ang="0">
                  <a:pos x="104" y="798"/>
                </a:cxn>
                <a:cxn ang="0">
                  <a:pos x="52" y="689"/>
                </a:cxn>
                <a:cxn ang="0">
                  <a:pos x="23" y="633"/>
                </a:cxn>
                <a:cxn ang="0">
                  <a:pos x="7" y="580"/>
                </a:cxn>
                <a:cxn ang="0">
                  <a:pos x="1" y="463"/>
                </a:cxn>
                <a:cxn ang="0">
                  <a:pos x="14" y="342"/>
                </a:cxn>
                <a:cxn ang="0">
                  <a:pos x="68" y="185"/>
                </a:cxn>
                <a:cxn ang="0">
                  <a:pos x="137" y="66"/>
                </a:cxn>
                <a:cxn ang="0">
                  <a:pos x="163" y="19"/>
                </a:cxn>
                <a:cxn ang="0">
                  <a:pos x="175" y="7"/>
                </a:cxn>
                <a:cxn ang="0">
                  <a:pos x="484" y="9"/>
                </a:cxn>
                <a:cxn ang="0">
                  <a:pos x="616" y="9"/>
                </a:cxn>
                <a:cxn ang="0">
                  <a:pos x="824" y="0"/>
                </a:cxn>
                <a:cxn ang="0">
                  <a:pos x="1023" y="1"/>
                </a:cxn>
                <a:cxn ang="0">
                  <a:pos x="1038" y="10"/>
                </a:cxn>
                <a:cxn ang="0">
                  <a:pos x="1040" y="28"/>
                </a:cxn>
                <a:cxn ang="0">
                  <a:pos x="1081" y="104"/>
                </a:cxn>
                <a:cxn ang="0">
                  <a:pos x="1126" y="197"/>
                </a:cxn>
                <a:cxn ang="0">
                  <a:pos x="1184" y="368"/>
                </a:cxn>
                <a:cxn ang="0">
                  <a:pos x="1208" y="493"/>
                </a:cxn>
                <a:cxn ang="0">
                  <a:pos x="1211" y="543"/>
                </a:cxn>
                <a:cxn ang="0">
                  <a:pos x="1206" y="637"/>
                </a:cxn>
                <a:cxn ang="0">
                  <a:pos x="1182" y="707"/>
                </a:cxn>
                <a:cxn ang="0">
                  <a:pos x="1154" y="780"/>
                </a:cxn>
                <a:cxn ang="0">
                  <a:pos x="1124" y="837"/>
                </a:cxn>
                <a:cxn ang="0">
                  <a:pos x="1089" y="878"/>
                </a:cxn>
              </a:cxnLst>
              <a:rect l="0" t="0" r="r" b="b"/>
              <a:pathLst>
                <a:path w="1212" h="881">
                  <a:moveTo>
                    <a:pt x="1080" y="881"/>
                  </a:moveTo>
                  <a:lnTo>
                    <a:pt x="1080" y="881"/>
                  </a:lnTo>
                  <a:lnTo>
                    <a:pt x="1077" y="880"/>
                  </a:lnTo>
                  <a:lnTo>
                    <a:pt x="1074" y="880"/>
                  </a:lnTo>
                  <a:lnTo>
                    <a:pt x="1068" y="876"/>
                  </a:lnTo>
                  <a:lnTo>
                    <a:pt x="1065" y="872"/>
                  </a:lnTo>
                  <a:lnTo>
                    <a:pt x="1062" y="865"/>
                  </a:lnTo>
                  <a:lnTo>
                    <a:pt x="1062" y="865"/>
                  </a:lnTo>
                  <a:lnTo>
                    <a:pt x="1062" y="862"/>
                  </a:lnTo>
                  <a:lnTo>
                    <a:pt x="1062" y="857"/>
                  </a:lnTo>
                  <a:lnTo>
                    <a:pt x="1063" y="855"/>
                  </a:lnTo>
                  <a:lnTo>
                    <a:pt x="1065" y="852"/>
                  </a:lnTo>
                  <a:lnTo>
                    <a:pt x="1067" y="850"/>
                  </a:lnTo>
                  <a:lnTo>
                    <a:pt x="1070" y="847"/>
                  </a:lnTo>
                  <a:lnTo>
                    <a:pt x="1070" y="847"/>
                  </a:lnTo>
                  <a:lnTo>
                    <a:pt x="1076" y="844"/>
                  </a:lnTo>
                  <a:lnTo>
                    <a:pt x="1080" y="841"/>
                  </a:lnTo>
                  <a:lnTo>
                    <a:pt x="1084" y="836"/>
                  </a:lnTo>
                  <a:lnTo>
                    <a:pt x="1086" y="832"/>
                  </a:lnTo>
                  <a:lnTo>
                    <a:pt x="1091" y="823"/>
                  </a:lnTo>
                  <a:lnTo>
                    <a:pt x="1094" y="815"/>
                  </a:lnTo>
                  <a:lnTo>
                    <a:pt x="1094" y="815"/>
                  </a:lnTo>
                  <a:lnTo>
                    <a:pt x="1097" y="805"/>
                  </a:lnTo>
                  <a:lnTo>
                    <a:pt x="1102" y="797"/>
                  </a:lnTo>
                  <a:lnTo>
                    <a:pt x="1103" y="796"/>
                  </a:lnTo>
                  <a:lnTo>
                    <a:pt x="1103" y="796"/>
                  </a:lnTo>
                  <a:lnTo>
                    <a:pt x="1118" y="771"/>
                  </a:lnTo>
                  <a:lnTo>
                    <a:pt x="1125" y="758"/>
                  </a:lnTo>
                  <a:lnTo>
                    <a:pt x="1132" y="744"/>
                  </a:lnTo>
                  <a:lnTo>
                    <a:pt x="1134" y="739"/>
                  </a:lnTo>
                  <a:lnTo>
                    <a:pt x="1134" y="739"/>
                  </a:lnTo>
                  <a:lnTo>
                    <a:pt x="1144" y="715"/>
                  </a:lnTo>
                  <a:lnTo>
                    <a:pt x="1153" y="689"/>
                  </a:lnTo>
                  <a:lnTo>
                    <a:pt x="1163" y="662"/>
                  </a:lnTo>
                  <a:lnTo>
                    <a:pt x="1169" y="637"/>
                  </a:lnTo>
                  <a:lnTo>
                    <a:pt x="1169" y="637"/>
                  </a:lnTo>
                  <a:lnTo>
                    <a:pt x="1172" y="621"/>
                  </a:lnTo>
                  <a:lnTo>
                    <a:pt x="1174" y="604"/>
                  </a:lnTo>
                  <a:lnTo>
                    <a:pt x="1176" y="589"/>
                  </a:lnTo>
                  <a:lnTo>
                    <a:pt x="1176" y="573"/>
                  </a:lnTo>
                  <a:lnTo>
                    <a:pt x="1176" y="559"/>
                  </a:lnTo>
                  <a:lnTo>
                    <a:pt x="1175" y="544"/>
                  </a:lnTo>
                  <a:lnTo>
                    <a:pt x="1173" y="532"/>
                  </a:lnTo>
                  <a:lnTo>
                    <a:pt x="1170" y="518"/>
                  </a:lnTo>
                  <a:lnTo>
                    <a:pt x="1170" y="518"/>
                  </a:lnTo>
                  <a:lnTo>
                    <a:pt x="1169" y="512"/>
                  </a:lnTo>
                  <a:lnTo>
                    <a:pt x="1169" y="505"/>
                  </a:lnTo>
                  <a:lnTo>
                    <a:pt x="1169" y="489"/>
                  </a:lnTo>
                  <a:lnTo>
                    <a:pt x="1169" y="489"/>
                  </a:lnTo>
                  <a:lnTo>
                    <a:pt x="1170" y="476"/>
                  </a:lnTo>
                  <a:lnTo>
                    <a:pt x="1170" y="476"/>
                  </a:lnTo>
                  <a:lnTo>
                    <a:pt x="1169" y="462"/>
                  </a:lnTo>
                  <a:lnTo>
                    <a:pt x="1167" y="450"/>
                  </a:lnTo>
                  <a:lnTo>
                    <a:pt x="1162" y="424"/>
                  </a:lnTo>
                  <a:lnTo>
                    <a:pt x="1162" y="424"/>
                  </a:lnTo>
                  <a:lnTo>
                    <a:pt x="1159" y="411"/>
                  </a:lnTo>
                  <a:lnTo>
                    <a:pt x="1159" y="411"/>
                  </a:lnTo>
                  <a:lnTo>
                    <a:pt x="1152" y="382"/>
                  </a:lnTo>
                  <a:lnTo>
                    <a:pt x="1145" y="354"/>
                  </a:lnTo>
                  <a:lnTo>
                    <a:pt x="1138" y="328"/>
                  </a:lnTo>
                  <a:lnTo>
                    <a:pt x="1130" y="301"/>
                  </a:lnTo>
                  <a:lnTo>
                    <a:pt x="1120" y="275"/>
                  </a:lnTo>
                  <a:lnTo>
                    <a:pt x="1110" y="249"/>
                  </a:lnTo>
                  <a:lnTo>
                    <a:pt x="1100" y="225"/>
                  </a:lnTo>
                  <a:lnTo>
                    <a:pt x="1089" y="201"/>
                  </a:lnTo>
                  <a:lnTo>
                    <a:pt x="1084" y="192"/>
                  </a:lnTo>
                  <a:lnTo>
                    <a:pt x="1084" y="192"/>
                  </a:lnTo>
                  <a:lnTo>
                    <a:pt x="1067" y="157"/>
                  </a:lnTo>
                  <a:lnTo>
                    <a:pt x="1050" y="122"/>
                  </a:lnTo>
                  <a:lnTo>
                    <a:pt x="1050" y="122"/>
                  </a:lnTo>
                  <a:lnTo>
                    <a:pt x="1037" y="97"/>
                  </a:lnTo>
                  <a:lnTo>
                    <a:pt x="1037" y="97"/>
                  </a:lnTo>
                  <a:lnTo>
                    <a:pt x="1021" y="66"/>
                  </a:lnTo>
                  <a:lnTo>
                    <a:pt x="1012" y="52"/>
                  </a:lnTo>
                  <a:lnTo>
                    <a:pt x="1004" y="39"/>
                  </a:lnTo>
                  <a:lnTo>
                    <a:pt x="1003" y="37"/>
                  </a:lnTo>
                  <a:lnTo>
                    <a:pt x="971" y="37"/>
                  </a:lnTo>
                  <a:lnTo>
                    <a:pt x="971" y="37"/>
                  </a:lnTo>
                  <a:lnTo>
                    <a:pt x="919" y="37"/>
                  </a:lnTo>
                  <a:lnTo>
                    <a:pt x="919" y="37"/>
                  </a:lnTo>
                  <a:lnTo>
                    <a:pt x="841" y="36"/>
                  </a:lnTo>
                  <a:lnTo>
                    <a:pt x="841" y="36"/>
                  </a:lnTo>
                  <a:lnTo>
                    <a:pt x="818" y="36"/>
                  </a:lnTo>
                  <a:lnTo>
                    <a:pt x="818" y="36"/>
                  </a:lnTo>
                  <a:lnTo>
                    <a:pt x="763" y="35"/>
                  </a:lnTo>
                  <a:lnTo>
                    <a:pt x="763" y="35"/>
                  </a:lnTo>
                  <a:lnTo>
                    <a:pt x="740" y="35"/>
                  </a:lnTo>
                  <a:lnTo>
                    <a:pt x="718" y="36"/>
                  </a:lnTo>
                  <a:lnTo>
                    <a:pt x="718" y="36"/>
                  </a:lnTo>
                  <a:lnTo>
                    <a:pt x="695" y="38"/>
                  </a:lnTo>
                  <a:lnTo>
                    <a:pt x="673" y="41"/>
                  </a:lnTo>
                  <a:lnTo>
                    <a:pt x="673" y="41"/>
                  </a:lnTo>
                  <a:lnTo>
                    <a:pt x="645" y="45"/>
                  </a:lnTo>
                  <a:lnTo>
                    <a:pt x="630" y="46"/>
                  </a:lnTo>
                  <a:lnTo>
                    <a:pt x="616" y="46"/>
                  </a:lnTo>
                  <a:lnTo>
                    <a:pt x="616" y="46"/>
                  </a:lnTo>
                  <a:lnTo>
                    <a:pt x="531" y="47"/>
                  </a:lnTo>
                  <a:lnTo>
                    <a:pt x="531" y="47"/>
                  </a:lnTo>
                  <a:lnTo>
                    <a:pt x="442" y="47"/>
                  </a:lnTo>
                  <a:lnTo>
                    <a:pt x="354" y="45"/>
                  </a:lnTo>
                  <a:lnTo>
                    <a:pt x="354" y="45"/>
                  </a:lnTo>
                  <a:lnTo>
                    <a:pt x="198" y="44"/>
                  </a:lnTo>
                  <a:lnTo>
                    <a:pt x="195" y="44"/>
                  </a:lnTo>
                  <a:lnTo>
                    <a:pt x="194" y="46"/>
                  </a:lnTo>
                  <a:lnTo>
                    <a:pt x="194" y="46"/>
                  </a:lnTo>
                  <a:lnTo>
                    <a:pt x="168" y="84"/>
                  </a:lnTo>
                  <a:lnTo>
                    <a:pt x="168" y="84"/>
                  </a:lnTo>
                  <a:lnTo>
                    <a:pt x="147" y="114"/>
                  </a:lnTo>
                  <a:lnTo>
                    <a:pt x="127" y="145"/>
                  </a:lnTo>
                  <a:lnTo>
                    <a:pt x="118" y="161"/>
                  </a:lnTo>
                  <a:lnTo>
                    <a:pt x="110" y="177"/>
                  </a:lnTo>
                  <a:lnTo>
                    <a:pt x="102" y="194"/>
                  </a:lnTo>
                  <a:lnTo>
                    <a:pt x="95" y="212"/>
                  </a:lnTo>
                  <a:lnTo>
                    <a:pt x="95" y="212"/>
                  </a:lnTo>
                  <a:lnTo>
                    <a:pt x="81" y="259"/>
                  </a:lnTo>
                  <a:lnTo>
                    <a:pt x="66" y="307"/>
                  </a:lnTo>
                  <a:lnTo>
                    <a:pt x="59" y="331"/>
                  </a:lnTo>
                  <a:lnTo>
                    <a:pt x="59" y="331"/>
                  </a:lnTo>
                  <a:lnTo>
                    <a:pt x="51" y="358"/>
                  </a:lnTo>
                  <a:lnTo>
                    <a:pt x="42" y="389"/>
                  </a:lnTo>
                  <a:lnTo>
                    <a:pt x="39" y="405"/>
                  </a:lnTo>
                  <a:lnTo>
                    <a:pt x="37" y="421"/>
                  </a:lnTo>
                  <a:lnTo>
                    <a:pt x="36" y="436"/>
                  </a:lnTo>
                  <a:lnTo>
                    <a:pt x="36" y="451"/>
                  </a:lnTo>
                  <a:lnTo>
                    <a:pt x="36" y="451"/>
                  </a:lnTo>
                  <a:lnTo>
                    <a:pt x="37" y="476"/>
                  </a:lnTo>
                  <a:lnTo>
                    <a:pt x="38" y="503"/>
                  </a:lnTo>
                  <a:lnTo>
                    <a:pt x="38" y="503"/>
                  </a:lnTo>
                  <a:lnTo>
                    <a:pt x="40" y="515"/>
                  </a:lnTo>
                  <a:lnTo>
                    <a:pt x="42" y="527"/>
                  </a:lnTo>
                  <a:lnTo>
                    <a:pt x="42" y="527"/>
                  </a:lnTo>
                  <a:lnTo>
                    <a:pt x="44" y="540"/>
                  </a:lnTo>
                  <a:lnTo>
                    <a:pt x="44" y="545"/>
                  </a:lnTo>
                  <a:lnTo>
                    <a:pt x="44" y="551"/>
                  </a:lnTo>
                  <a:lnTo>
                    <a:pt x="44" y="551"/>
                  </a:lnTo>
                  <a:lnTo>
                    <a:pt x="44" y="565"/>
                  </a:lnTo>
                  <a:lnTo>
                    <a:pt x="47" y="577"/>
                  </a:lnTo>
                  <a:lnTo>
                    <a:pt x="49" y="590"/>
                  </a:lnTo>
                  <a:lnTo>
                    <a:pt x="52" y="601"/>
                  </a:lnTo>
                  <a:lnTo>
                    <a:pt x="56" y="613"/>
                  </a:lnTo>
                  <a:lnTo>
                    <a:pt x="61" y="624"/>
                  </a:lnTo>
                  <a:lnTo>
                    <a:pt x="71" y="646"/>
                  </a:lnTo>
                  <a:lnTo>
                    <a:pt x="71" y="646"/>
                  </a:lnTo>
                  <a:lnTo>
                    <a:pt x="81" y="663"/>
                  </a:lnTo>
                  <a:lnTo>
                    <a:pt x="81" y="663"/>
                  </a:lnTo>
                  <a:lnTo>
                    <a:pt x="89" y="683"/>
                  </a:lnTo>
                  <a:lnTo>
                    <a:pt x="98" y="704"/>
                  </a:lnTo>
                  <a:lnTo>
                    <a:pt x="98" y="704"/>
                  </a:lnTo>
                  <a:lnTo>
                    <a:pt x="111" y="734"/>
                  </a:lnTo>
                  <a:lnTo>
                    <a:pt x="118" y="748"/>
                  </a:lnTo>
                  <a:lnTo>
                    <a:pt x="125" y="763"/>
                  </a:lnTo>
                  <a:lnTo>
                    <a:pt x="125" y="763"/>
                  </a:lnTo>
                  <a:lnTo>
                    <a:pt x="129" y="770"/>
                  </a:lnTo>
                  <a:lnTo>
                    <a:pt x="136" y="777"/>
                  </a:lnTo>
                  <a:lnTo>
                    <a:pt x="147" y="790"/>
                  </a:lnTo>
                  <a:lnTo>
                    <a:pt x="147" y="790"/>
                  </a:lnTo>
                  <a:lnTo>
                    <a:pt x="155" y="799"/>
                  </a:lnTo>
                  <a:lnTo>
                    <a:pt x="155" y="799"/>
                  </a:lnTo>
                  <a:lnTo>
                    <a:pt x="155" y="799"/>
                  </a:lnTo>
                  <a:lnTo>
                    <a:pt x="155" y="799"/>
                  </a:lnTo>
                  <a:lnTo>
                    <a:pt x="155" y="799"/>
                  </a:lnTo>
                  <a:lnTo>
                    <a:pt x="155" y="799"/>
                  </a:lnTo>
                  <a:lnTo>
                    <a:pt x="165" y="812"/>
                  </a:lnTo>
                  <a:lnTo>
                    <a:pt x="171" y="819"/>
                  </a:lnTo>
                  <a:lnTo>
                    <a:pt x="173" y="819"/>
                  </a:lnTo>
                  <a:lnTo>
                    <a:pt x="173" y="819"/>
                  </a:lnTo>
                  <a:lnTo>
                    <a:pt x="177" y="820"/>
                  </a:lnTo>
                  <a:lnTo>
                    <a:pt x="180" y="821"/>
                  </a:lnTo>
                  <a:lnTo>
                    <a:pt x="183" y="824"/>
                  </a:lnTo>
                  <a:lnTo>
                    <a:pt x="186" y="827"/>
                  </a:lnTo>
                  <a:lnTo>
                    <a:pt x="186" y="827"/>
                  </a:lnTo>
                  <a:lnTo>
                    <a:pt x="189" y="831"/>
                  </a:lnTo>
                  <a:lnTo>
                    <a:pt x="191" y="835"/>
                  </a:lnTo>
                  <a:lnTo>
                    <a:pt x="191" y="840"/>
                  </a:lnTo>
                  <a:lnTo>
                    <a:pt x="190" y="844"/>
                  </a:lnTo>
                  <a:lnTo>
                    <a:pt x="190" y="844"/>
                  </a:lnTo>
                  <a:lnTo>
                    <a:pt x="190" y="845"/>
                  </a:lnTo>
                  <a:lnTo>
                    <a:pt x="190" y="845"/>
                  </a:lnTo>
                  <a:lnTo>
                    <a:pt x="189" y="851"/>
                  </a:lnTo>
                  <a:lnTo>
                    <a:pt x="185" y="857"/>
                  </a:lnTo>
                  <a:lnTo>
                    <a:pt x="183" y="859"/>
                  </a:lnTo>
                  <a:lnTo>
                    <a:pt x="180" y="861"/>
                  </a:lnTo>
                  <a:lnTo>
                    <a:pt x="178" y="862"/>
                  </a:lnTo>
                  <a:lnTo>
                    <a:pt x="175" y="862"/>
                  </a:lnTo>
                  <a:lnTo>
                    <a:pt x="175" y="862"/>
                  </a:lnTo>
                  <a:lnTo>
                    <a:pt x="169" y="861"/>
                  </a:lnTo>
                  <a:lnTo>
                    <a:pt x="169" y="861"/>
                  </a:lnTo>
                  <a:lnTo>
                    <a:pt x="159" y="857"/>
                  </a:lnTo>
                  <a:lnTo>
                    <a:pt x="153" y="854"/>
                  </a:lnTo>
                  <a:lnTo>
                    <a:pt x="148" y="849"/>
                  </a:lnTo>
                  <a:lnTo>
                    <a:pt x="143" y="842"/>
                  </a:lnTo>
                  <a:lnTo>
                    <a:pt x="143" y="842"/>
                  </a:lnTo>
                  <a:lnTo>
                    <a:pt x="138" y="834"/>
                  </a:lnTo>
                  <a:lnTo>
                    <a:pt x="133" y="828"/>
                  </a:lnTo>
                  <a:lnTo>
                    <a:pt x="121" y="817"/>
                  </a:lnTo>
                  <a:lnTo>
                    <a:pt x="121" y="817"/>
                  </a:lnTo>
                  <a:lnTo>
                    <a:pt x="110" y="804"/>
                  </a:lnTo>
                  <a:lnTo>
                    <a:pt x="104" y="798"/>
                  </a:lnTo>
                  <a:lnTo>
                    <a:pt x="99" y="791"/>
                  </a:lnTo>
                  <a:lnTo>
                    <a:pt x="99" y="791"/>
                  </a:lnTo>
                  <a:lnTo>
                    <a:pt x="86" y="766"/>
                  </a:lnTo>
                  <a:lnTo>
                    <a:pt x="73" y="740"/>
                  </a:lnTo>
                  <a:lnTo>
                    <a:pt x="62" y="714"/>
                  </a:lnTo>
                  <a:lnTo>
                    <a:pt x="52" y="689"/>
                  </a:lnTo>
                  <a:lnTo>
                    <a:pt x="52" y="689"/>
                  </a:lnTo>
                  <a:lnTo>
                    <a:pt x="48" y="680"/>
                  </a:lnTo>
                  <a:lnTo>
                    <a:pt x="43" y="671"/>
                  </a:lnTo>
                  <a:lnTo>
                    <a:pt x="33" y="651"/>
                  </a:lnTo>
                  <a:lnTo>
                    <a:pt x="33" y="651"/>
                  </a:lnTo>
                  <a:lnTo>
                    <a:pt x="23" y="633"/>
                  </a:lnTo>
                  <a:lnTo>
                    <a:pt x="14" y="616"/>
                  </a:lnTo>
                  <a:lnTo>
                    <a:pt x="11" y="607"/>
                  </a:lnTo>
                  <a:lnTo>
                    <a:pt x="9" y="598"/>
                  </a:lnTo>
                  <a:lnTo>
                    <a:pt x="7" y="590"/>
                  </a:lnTo>
                  <a:lnTo>
                    <a:pt x="7" y="580"/>
                  </a:lnTo>
                  <a:lnTo>
                    <a:pt x="7" y="580"/>
                  </a:lnTo>
                  <a:lnTo>
                    <a:pt x="7" y="560"/>
                  </a:lnTo>
                  <a:lnTo>
                    <a:pt x="7" y="539"/>
                  </a:lnTo>
                  <a:lnTo>
                    <a:pt x="3" y="496"/>
                  </a:lnTo>
                  <a:lnTo>
                    <a:pt x="3" y="496"/>
                  </a:lnTo>
                  <a:lnTo>
                    <a:pt x="1" y="463"/>
                  </a:lnTo>
                  <a:lnTo>
                    <a:pt x="1" y="463"/>
                  </a:lnTo>
                  <a:lnTo>
                    <a:pt x="0" y="448"/>
                  </a:lnTo>
                  <a:lnTo>
                    <a:pt x="0" y="433"/>
                  </a:lnTo>
                  <a:lnTo>
                    <a:pt x="1" y="419"/>
                  </a:lnTo>
                  <a:lnTo>
                    <a:pt x="3" y="403"/>
                  </a:lnTo>
                  <a:lnTo>
                    <a:pt x="8" y="373"/>
                  </a:lnTo>
                  <a:lnTo>
                    <a:pt x="14" y="342"/>
                  </a:lnTo>
                  <a:lnTo>
                    <a:pt x="24" y="312"/>
                  </a:lnTo>
                  <a:lnTo>
                    <a:pt x="33" y="282"/>
                  </a:lnTo>
                  <a:lnTo>
                    <a:pt x="54" y="223"/>
                  </a:lnTo>
                  <a:lnTo>
                    <a:pt x="60" y="203"/>
                  </a:lnTo>
                  <a:lnTo>
                    <a:pt x="60" y="203"/>
                  </a:lnTo>
                  <a:lnTo>
                    <a:pt x="68" y="185"/>
                  </a:lnTo>
                  <a:lnTo>
                    <a:pt x="76" y="166"/>
                  </a:lnTo>
                  <a:lnTo>
                    <a:pt x="85" y="149"/>
                  </a:lnTo>
                  <a:lnTo>
                    <a:pt x="94" y="132"/>
                  </a:lnTo>
                  <a:lnTo>
                    <a:pt x="115" y="98"/>
                  </a:lnTo>
                  <a:lnTo>
                    <a:pt x="137" y="66"/>
                  </a:lnTo>
                  <a:lnTo>
                    <a:pt x="137" y="66"/>
                  </a:lnTo>
                  <a:lnTo>
                    <a:pt x="161" y="30"/>
                  </a:lnTo>
                  <a:lnTo>
                    <a:pt x="162" y="28"/>
                  </a:lnTo>
                  <a:lnTo>
                    <a:pt x="162" y="27"/>
                  </a:lnTo>
                  <a:lnTo>
                    <a:pt x="162" y="27"/>
                  </a:lnTo>
                  <a:lnTo>
                    <a:pt x="162" y="23"/>
                  </a:lnTo>
                  <a:lnTo>
                    <a:pt x="163" y="19"/>
                  </a:lnTo>
                  <a:lnTo>
                    <a:pt x="165" y="16"/>
                  </a:lnTo>
                  <a:lnTo>
                    <a:pt x="167" y="12"/>
                  </a:lnTo>
                  <a:lnTo>
                    <a:pt x="167" y="12"/>
                  </a:lnTo>
                  <a:lnTo>
                    <a:pt x="169" y="10"/>
                  </a:lnTo>
                  <a:lnTo>
                    <a:pt x="172" y="8"/>
                  </a:lnTo>
                  <a:lnTo>
                    <a:pt x="175" y="7"/>
                  </a:lnTo>
                  <a:lnTo>
                    <a:pt x="179" y="7"/>
                  </a:lnTo>
                  <a:lnTo>
                    <a:pt x="403" y="7"/>
                  </a:lnTo>
                  <a:lnTo>
                    <a:pt x="403" y="7"/>
                  </a:lnTo>
                  <a:lnTo>
                    <a:pt x="443" y="8"/>
                  </a:lnTo>
                  <a:lnTo>
                    <a:pt x="484" y="9"/>
                  </a:lnTo>
                  <a:lnTo>
                    <a:pt x="484" y="9"/>
                  </a:lnTo>
                  <a:lnTo>
                    <a:pt x="525" y="10"/>
                  </a:lnTo>
                  <a:lnTo>
                    <a:pt x="567" y="11"/>
                  </a:lnTo>
                  <a:lnTo>
                    <a:pt x="567" y="11"/>
                  </a:lnTo>
                  <a:lnTo>
                    <a:pt x="593" y="10"/>
                  </a:lnTo>
                  <a:lnTo>
                    <a:pt x="616" y="9"/>
                  </a:lnTo>
                  <a:lnTo>
                    <a:pt x="616" y="9"/>
                  </a:lnTo>
                  <a:lnTo>
                    <a:pt x="668" y="7"/>
                  </a:lnTo>
                  <a:lnTo>
                    <a:pt x="668" y="7"/>
                  </a:lnTo>
                  <a:lnTo>
                    <a:pt x="746" y="2"/>
                  </a:lnTo>
                  <a:lnTo>
                    <a:pt x="784" y="1"/>
                  </a:lnTo>
                  <a:lnTo>
                    <a:pt x="824" y="0"/>
                  </a:lnTo>
                  <a:lnTo>
                    <a:pt x="824" y="0"/>
                  </a:lnTo>
                  <a:lnTo>
                    <a:pt x="841" y="1"/>
                  </a:lnTo>
                  <a:lnTo>
                    <a:pt x="841" y="1"/>
                  </a:lnTo>
                  <a:lnTo>
                    <a:pt x="924" y="1"/>
                  </a:lnTo>
                  <a:lnTo>
                    <a:pt x="924" y="1"/>
                  </a:lnTo>
                  <a:lnTo>
                    <a:pt x="1023" y="1"/>
                  </a:lnTo>
                  <a:lnTo>
                    <a:pt x="1023" y="1"/>
                  </a:lnTo>
                  <a:lnTo>
                    <a:pt x="1027" y="1"/>
                  </a:lnTo>
                  <a:lnTo>
                    <a:pt x="1030" y="2"/>
                  </a:lnTo>
                  <a:lnTo>
                    <a:pt x="1033" y="4"/>
                  </a:lnTo>
                  <a:lnTo>
                    <a:pt x="1036" y="7"/>
                  </a:lnTo>
                  <a:lnTo>
                    <a:pt x="1036" y="7"/>
                  </a:lnTo>
                  <a:lnTo>
                    <a:pt x="1038" y="10"/>
                  </a:lnTo>
                  <a:lnTo>
                    <a:pt x="1039" y="15"/>
                  </a:lnTo>
                  <a:lnTo>
                    <a:pt x="1039" y="20"/>
                  </a:lnTo>
                  <a:lnTo>
                    <a:pt x="1039" y="24"/>
                  </a:lnTo>
                  <a:lnTo>
                    <a:pt x="1038" y="26"/>
                  </a:lnTo>
                  <a:lnTo>
                    <a:pt x="1040" y="28"/>
                  </a:lnTo>
                  <a:lnTo>
                    <a:pt x="1040" y="28"/>
                  </a:lnTo>
                  <a:lnTo>
                    <a:pt x="1051" y="48"/>
                  </a:lnTo>
                  <a:lnTo>
                    <a:pt x="1061" y="67"/>
                  </a:lnTo>
                  <a:lnTo>
                    <a:pt x="1061" y="67"/>
                  </a:lnTo>
                  <a:lnTo>
                    <a:pt x="1070" y="86"/>
                  </a:lnTo>
                  <a:lnTo>
                    <a:pt x="1081" y="104"/>
                  </a:lnTo>
                  <a:lnTo>
                    <a:pt x="1081" y="104"/>
                  </a:lnTo>
                  <a:lnTo>
                    <a:pt x="1090" y="119"/>
                  </a:lnTo>
                  <a:lnTo>
                    <a:pt x="1098" y="136"/>
                  </a:lnTo>
                  <a:lnTo>
                    <a:pt x="1114" y="170"/>
                  </a:lnTo>
                  <a:lnTo>
                    <a:pt x="1114" y="170"/>
                  </a:lnTo>
                  <a:lnTo>
                    <a:pt x="1126" y="197"/>
                  </a:lnTo>
                  <a:lnTo>
                    <a:pt x="1126" y="197"/>
                  </a:lnTo>
                  <a:lnTo>
                    <a:pt x="1139" y="224"/>
                  </a:lnTo>
                  <a:lnTo>
                    <a:pt x="1150" y="252"/>
                  </a:lnTo>
                  <a:lnTo>
                    <a:pt x="1161" y="281"/>
                  </a:lnTo>
                  <a:lnTo>
                    <a:pt x="1169" y="309"/>
                  </a:lnTo>
                  <a:lnTo>
                    <a:pt x="1177" y="338"/>
                  </a:lnTo>
                  <a:lnTo>
                    <a:pt x="1184" y="368"/>
                  </a:lnTo>
                  <a:lnTo>
                    <a:pt x="1199" y="426"/>
                  </a:lnTo>
                  <a:lnTo>
                    <a:pt x="1205" y="452"/>
                  </a:lnTo>
                  <a:lnTo>
                    <a:pt x="1205" y="452"/>
                  </a:lnTo>
                  <a:lnTo>
                    <a:pt x="1206" y="461"/>
                  </a:lnTo>
                  <a:lnTo>
                    <a:pt x="1207" y="472"/>
                  </a:lnTo>
                  <a:lnTo>
                    <a:pt x="1208" y="493"/>
                  </a:lnTo>
                  <a:lnTo>
                    <a:pt x="1208" y="493"/>
                  </a:lnTo>
                  <a:lnTo>
                    <a:pt x="1208" y="513"/>
                  </a:lnTo>
                  <a:lnTo>
                    <a:pt x="1208" y="522"/>
                  </a:lnTo>
                  <a:lnTo>
                    <a:pt x="1209" y="532"/>
                  </a:lnTo>
                  <a:lnTo>
                    <a:pt x="1209" y="532"/>
                  </a:lnTo>
                  <a:lnTo>
                    <a:pt x="1211" y="543"/>
                  </a:lnTo>
                  <a:lnTo>
                    <a:pt x="1212" y="556"/>
                  </a:lnTo>
                  <a:lnTo>
                    <a:pt x="1212" y="577"/>
                  </a:lnTo>
                  <a:lnTo>
                    <a:pt x="1212" y="577"/>
                  </a:lnTo>
                  <a:lnTo>
                    <a:pt x="1210" y="609"/>
                  </a:lnTo>
                  <a:lnTo>
                    <a:pt x="1208" y="623"/>
                  </a:lnTo>
                  <a:lnTo>
                    <a:pt x="1206" y="637"/>
                  </a:lnTo>
                  <a:lnTo>
                    <a:pt x="1203" y="650"/>
                  </a:lnTo>
                  <a:lnTo>
                    <a:pt x="1200" y="662"/>
                  </a:lnTo>
                  <a:lnTo>
                    <a:pt x="1196" y="674"/>
                  </a:lnTo>
                  <a:lnTo>
                    <a:pt x="1192" y="685"/>
                  </a:lnTo>
                  <a:lnTo>
                    <a:pt x="1192" y="685"/>
                  </a:lnTo>
                  <a:lnTo>
                    <a:pt x="1182" y="707"/>
                  </a:lnTo>
                  <a:lnTo>
                    <a:pt x="1174" y="731"/>
                  </a:lnTo>
                  <a:lnTo>
                    <a:pt x="1174" y="731"/>
                  </a:lnTo>
                  <a:lnTo>
                    <a:pt x="1168" y="749"/>
                  </a:lnTo>
                  <a:lnTo>
                    <a:pt x="1162" y="767"/>
                  </a:lnTo>
                  <a:lnTo>
                    <a:pt x="1162" y="767"/>
                  </a:lnTo>
                  <a:lnTo>
                    <a:pt x="1154" y="780"/>
                  </a:lnTo>
                  <a:lnTo>
                    <a:pt x="1147" y="793"/>
                  </a:lnTo>
                  <a:lnTo>
                    <a:pt x="1147" y="793"/>
                  </a:lnTo>
                  <a:lnTo>
                    <a:pt x="1139" y="806"/>
                  </a:lnTo>
                  <a:lnTo>
                    <a:pt x="1132" y="820"/>
                  </a:lnTo>
                  <a:lnTo>
                    <a:pt x="1132" y="820"/>
                  </a:lnTo>
                  <a:lnTo>
                    <a:pt x="1124" y="837"/>
                  </a:lnTo>
                  <a:lnTo>
                    <a:pt x="1120" y="846"/>
                  </a:lnTo>
                  <a:lnTo>
                    <a:pt x="1115" y="853"/>
                  </a:lnTo>
                  <a:lnTo>
                    <a:pt x="1110" y="860"/>
                  </a:lnTo>
                  <a:lnTo>
                    <a:pt x="1104" y="868"/>
                  </a:lnTo>
                  <a:lnTo>
                    <a:pt x="1096" y="873"/>
                  </a:lnTo>
                  <a:lnTo>
                    <a:pt x="1089" y="878"/>
                  </a:lnTo>
                  <a:lnTo>
                    <a:pt x="1089" y="878"/>
                  </a:lnTo>
                  <a:lnTo>
                    <a:pt x="1084" y="880"/>
                  </a:lnTo>
                  <a:lnTo>
                    <a:pt x="1080" y="881"/>
                  </a:lnTo>
                  <a:lnTo>
                    <a:pt x="1080" y="8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0" name="chenying0907 217"/>
            <p:cNvSpPr>
              <a:spLocks noEditPoints="1"/>
            </p:cNvSpPr>
            <p:nvPr/>
          </p:nvSpPr>
          <p:spPr bwMode="auto">
            <a:xfrm>
              <a:off x="4154488" y="3670301"/>
              <a:ext cx="739775" cy="139700"/>
            </a:xfrm>
            <a:custGeom>
              <a:avLst/>
              <a:gdLst/>
              <a:ahLst/>
              <a:cxnLst>
                <a:cxn ang="0">
                  <a:pos x="677" y="260"/>
                </a:cxn>
                <a:cxn ang="0">
                  <a:pos x="549" y="256"/>
                </a:cxn>
                <a:cxn ang="0">
                  <a:pos x="460" y="255"/>
                </a:cxn>
                <a:cxn ang="0">
                  <a:pos x="333" y="246"/>
                </a:cxn>
                <a:cxn ang="0">
                  <a:pos x="166" y="227"/>
                </a:cxn>
                <a:cxn ang="0">
                  <a:pos x="109" y="195"/>
                </a:cxn>
                <a:cxn ang="0">
                  <a:pos x="45" y="129"/>
                </a:cxn>
                <a:cxn ang="0">
                  <a:pos x="9" y="79"/>
                </a:cxn>
                <a:cxn ang="0">
                  <a:pos x="0" y="36"/>
                </a:cxn>
                <a:cxn ang="0">
                  <a:pos x="13" y="15"/>
                </a:cxn>
                <a:cxn ang="0">
                  <a:pos x="51" y="1"/>
                </a:cxn>
                <a:cxn ang="0">
                  <a:pos x="63" y="1"/>
                </a:cxn>
                <a:cxn ang="0">
                  <a:pos x="204" y="7"/>
                </a:cxn>
                <a:cxn ang="0">
                  <a:pos x="382" y="14"/>
                </a:cxn>
                <a:cxn ang="0">
                  <a:pos x="751" y="11"/>
                </a:cxn>
                <a:cxn ang="0">
                  <a:pos x="849" y="16"/>
                </a:cxn>
                <a:cxn ang="0">
                  <a:pos x="991" y="23"/>
                </a:cxn>
                <a:cxn ang="0">
                  <a:pos x="1118" y="31"/>
                </a:cxn>
                <a:cxn ang="0">
                  <a:pos x="1167" y="29"/>
                </a:cxn>
                <a:cxn ang="0">
                  <a:pos x="1239" y="27"/>
                </a:cxn>
                <a:cxn ang="0">
                  <a:pos x="1327" y="20"/>
                </a:cxn>
                <a:cxn ang="0">
                  <a:pos x="1339" y="14"/>
                </a:cxn>
                <a:cxn ang="0">
                  <a:pos x="1375" y="21"/>
                </a:cxn>
                <a:cxn ang="0">
                  <a:pos x="1395" y="48"/>
                </a:cxn>
                <a:cxn ang="0">
                  <a:pos x="1392" y="106"/>
                </a:cxn>
                <a:cxn ang="0">
                  <a:pos x="1352" y="178"/>
                </a:cxn>
                <a:cxn ang="0">
                  <a:pos x="1277" y="229"/>
                </a:cxn>
                <a:cxn ang="0">
                  <a:pos x="1179" y="254"/>
                </a:cxn>
                <a:cxn ang="0">
                  <a:pos x="948" y="265"/>
                </a:cxn>
                <a:cxn ang="0">
                  <a:pos x="666" y="223"/>
                </a:cxn>
                <a:cxn ang="0">
                  <a:pos x="863" y="229"/>
                </a:cxn>
                <a:cxn ang="0">
                  <a:pos x="992" y="231"/>
                </a:cxn>
                <a:cxn ang="0">
                  <a:pos x="1102" y="220"/>
                </a:cxn>
                <a:cxn ang="0">
                  <a:pos x="1235" y="207"/>
                </a:cxn>
                <a:cxn ang="0">
                  <a:pos x="1300" y="175"/>
                </a:cxn>
                <a:cxn ang="0">
                  <a:pos x="1352" y="114"/>
                </a:cxn>
                <a:cxn ang="0">
                  <a:pos x="1359" y="74"/>
                </a:cxn>
                <a:cxn ang="0">
                  <a:pos x="1344" y="60"/>
                </a:cxn>
                <a:cxn ang="0">
                  <a:pos x="1319" y="58"/>
                </a:cxn>
                <a:cxn ang="0">
                  <a:pos x="1267" y="64"/>
                </a:cxn>
                <a:cxn ang="0">
                  <a:pos x="1235" y="63"/>
                </a:cxn>
                <a:cxn ang="0">
                  <a:pos x="1193" y="63"/>
                </a:cxn>
                <a:cxn ang="0">
                  <a:pos x="1123" y="67"/>
                </a:cxn>
                <a:cxn ang="0">
                  <a:pos x="1021" y="61"/>
                </a:cxn>
                <a:cxn ang="0">
                  <a:pos x="781" y="47"/>
                </a:cxn>
                <a:cxn ang="0">
                  <a:pos x="576" y="51"/>
                </a:cxn>
                <a:cxn ang="0">
                  <a:pos x="275" y="47"/>
                </a:cxn>
                <a:cxn ang="0">
                  <a:pos x="117" y="39"/>
                </a:cxn>
                <a:cxn ang="0">
                  <a:pos x="46" y="36"/>
                </a:cxn>
                <a:cxn ang="0">
                  <a:pos x="38" y="43"/>
                </a:cxn>
                <a:cxn ang="0">
                  <a:pos x="51" y="74"/>
                </a:cxn>
                <a:cxn ang="0">
                  <a:pos x="83" y="120"/>
                </a:cxn>
                <a:cxn ang="0">
                  <a:pos x="180" y="191"/>
                </a:cxn>
                <a:cxn ang="0">
                  <a:pos x="232" y="204"/>
                </a:cxn>
                <a:cxn ang="0">
                  <a:pos x="263" y="204"/>
                </a:cxn>
                <a:cxn ang="0">
                  <a:pos x="328" y="210"/>
                </a:cxn>
                <a:cxn ang="0">
                  <a:pos x="443" y="219"/>
                </a:cxn>
                <a:cxn ang="0">
                  <a:pos x="535" y="222"/>
                </a:cxn>
              </a:cxnLst>
              <a:rect l="0" t="0" r="r" b="b"/>
              <a:pathLst>
                <a:path w="1397" h="265">
                  <a:moveTo>
                    <a:pt x="759" y="265"/>
                  </a:moveTo>
                  <a:lnTo>
                    <a:pt x="759" y="265"/>
                  </a:lnTo>
                  <a:lnTo>
                    <a:pt x="738" y="264"/>
                  </a:lnTo>
                  <a:lnTo>
                    <a:pt x="718" y="263"/>
                  </a:lnTo>
                  <a:lnTo>
                    <a:pt x="677" y="260"/>
                  </a:lnTo>
                  <a:lnTo>
                    <a:pt x="677" y="260"/>
                  </a:lnTo>
                  <a:lnTo>
                    <a:pt x="650" y="258"/>
                  </a:lnTo>
                  <a:lnTo>
                    <a:pt x="623" y="257"/>
                  </a:lnTo>
                  <a:lnTo>
                    <a:pt x="623" y="257"/>
                  </a:lnTo>
                  <a:lnTo>
                    <a:pt x="585" y="256"/>
                  </a:lnTo>
                  <a:lnTo>
                    <a:pt x="585" y="256"/>
                  </a:lnTo>
                  <a:lnTo>
                    <a:pt x="549" y="256"/>
                  </a:lnTo>
                  <a:lnTo>
                    <a:pt x="549" y="256"/>
                  </a:lnTo>
                  <a:lnTo>
                    <a:pt x="513" y="257"/>
                  </a:lnTo>
                  <a:lnTo>
                    <a:pt x="513" y="257"/>
                  </a:lnTo>
                  <a:lnTo>
                    <a:pt x="484" y="256"/>
                  </a:lnTo>
                  <a:lnTo>
                    <a:pt x="460" y="255"/>
                  </a:lnTo>
                  <a:lnTo>
                    <a:pt x="460" y="255"/>
                  </a:lnTo>
                  <a:lnTo>
                    <a:pt x="422" y="252"/>
                  </a:lnTo>
                  <a:lnTo>
                    <a:pt x="422" y="252"/>
                  </a:lnTo>
                  <a:lnTo>
                    <a:pt x="378" y="248"/>
                  </a:lnTo>
                  <a:lnTo>
                    <a:pt x="355" y="247"/>
                  </a:lnTo>
                  <a:lnTo>
                    <a:pt x="333" y="246"/>
                  </a:lnTo>
                  <a:lnTo>
                    <a:pt x="333" y="246"/>
                  </a:lnTo>
                  <a:lnTo>
                    <a:pt x="281" y="246"/>
                  </a:lnTo>
                  <a:lnTo>
                    <a:pt x="255" y="245"/>
                  </a:lnTo>
                  <a:lnTo>
                    <a:pt x="229" y="242"/>
                  </a:lnTo>
                  <a:lnTo>
                    <a:pt x="203" y="237"/>
                  </a:lnTo>
                  <a:lnTo>
                    <a:pt x="179" y="231"/>
                  </a:lnTo>
                  <a:lnTo>
                    <a:pt x="166" y="227"/>
                  </a:lnTo>
                  <a:lnTo>
                    <a:pt x="154" y="222"/>
                  </a:lnTo>
                  <a:lnTo>
                    <a:pt x="142" y="217"/>
                  </a:lnTo>
                  <a:lnTo>
                    <a:pt x="131" y="210"/>
                  </a:lnTo>
                  <a:lnTo>
                    <a:pt x="131" y="210"/>
                  </a:lnTo>
                  <a:lnTo>
                    <a:pt x="120" y="203"/>
                  </a:lnTo>
                  <a:lnTo>
                    <a:pt x="109" y="195"/>
                  </a:lnTo>
                  <a:lnTo>
                    <a:pt x="98" y="187"/>
                  </a:lnTo>
                  <a:lnTo>
                    <a:pt x="86" y="176"/>
                  </a:lnTo>
                  <a:lnTo>
                    <a:pt x="76" y="166"/>
                  </a:lnTo>
                  <a:lnTo>
                    <a:pt x="65" y="154"/>
                  </a:lnTo>
                  <a:lnTo>
                    <a:pt x="54" y="142"/>
                  </a:lnTo>
                  <a:lnTo>
                    <a:pt x="45" y="129"/>
                  </a:lnTo>
                  <a:lnTo>
                    <a:pt x="45" y="129"/>
                  </a:lnTo>
                  <a:lnTo>
                    <a:pt x="35" y="117"/>
                  </a:lnTo>
                  <a:lnTo>
                    <a:pt x="35" y="117"/>
                  </a:lnTo>
                  <a:lnTo>
                    <a:pt x="25" y="105"/>
                  </a:lnTo>
                  <a:lnTo>
                    <a:pt x="17" y="92"/>
                  </a:lnTo>
                  <a:lnTo>
                    <a:pt x="9" y="79"/>
                  </a:lnTo>
                  <a:lnTo>
                    <a:pt x="6" y="73"/>
                  </a:lnTo>
                  <a:lnTo>
                    <a:pt x="3" y="66"/>
                  </a:lnTo>
                  <a:lnTo>
                    <a:pt x="3" y="66"/>
                  </a:lnTo>
                  <a:lnTo>
                    <a:pt x="0" y="54"/>
                  </a:lnTo>
                  <a:lnTo>
                    <a:pt x="0" y="42"/>
                  </a:lnTo>
                  <a:lnTo>
                    <a:pt x="0" y="36"/>
                  </a:lnTo>
                  <a:lnTo>
                    <a:pt x="1" y="31"/>
                  </a:lnTo>
                  <a:lnTo>
                    <a:pt x="3" y="27"/>
                  </a:lnTo>
                  <a:lnTo>
                    <a:pt x="6" y="23"/>
                  </a:lnTo>
                  <a:lnTo>
                    <a:pt x="6" y="23"/>
                  </a:lnTo>
                  <a:lnTo>
                    <a:pt x="9" y="19"/>
                  </a:lnTo>
                  <a:lnTo>
                    <a:pt x="13" y="15"/>
                  </a:lnTo>
                  <a:lnTo>
                    <a:pt x="21" y="8"/>
                  </a:lnTo>
                  <a:lnTo>
                    <a:pt x="31" y="4"/>
                  </a:lnTo>
                  <a:lnTo>
                    <a:pt x="44" y="1"/>
                  </a:lnTo>
                  <a:lnTo>
                    <a:pt x="44" y="1"/>
                  </a:lnTo>
                  <a:lnTo>
                    <a:pt x="49" y="1"/>
                  </a:lnTo>
                  <a:lnTo>
                    <a:pt x="51" y="1"/>
                  </a:lnTo>
                  <a:lnTo>
                    <a:pt x="51" y="1"/>
                  </a:lnTo>
                  <a:lnTo>
                    <a:pt x="57" y="0"/>
                  </a:lnTo>
                  <a:lnTo>
                    <a:pt x="57" y="0"/>
                  </a:lnTo>
                  <a:lnTo>
                    <a:pt x="61" y="1"/>
                  </a:lnTo>
                  <a:lnTo>
                    <a:pt x="63" y="1"/>
                  </a:lnTo>
                  <a:lnTo>
                    <a:pt x="63" y="1"/>
                  </a:lnTo>
                  <a:lnTo>
                    <a:pt x="95" y="2"/>
                  </a:lnTo>
                  <a:lnTo>
                    <a:pt x="126" y="4"/>
                  </a:lnTo>
                  <a:lnTo>
                    <a:pt x="126" y="4"/>
                  </a:lnTo>
                  <a:lnTo>
                    <a:pt x="165" y="6"/>
                  </a:lnTo>
                  <a:lnTo>
                    <a:pt x="204" y="7"/>
                  </a:lnTo>
                  <a:lnTo>
                    <a:pt x="204" y="7"/>
                  </a:lnTo>
                  <a:lnTo>
                    <a:pt x="248" y="8"/>
                  </a:lnTo>
                  <a:lnTo>
                    <a:pt x="293" y="10"/>
                  </a:lnTo>
                  <a:lnTo>
                    <a:pt x="293" y="10"/>
                  </a:lnTo>
                  <a:lnTo>
                    <a:pt x="337" y="12"/>
                  </a:lnTo>
                  <a:lnTo>
                    <a:pt x="382" y="14"/>
                  </a:lnTo>
                  <a:lnTo>
                    <a:pt x="382" y="14"/>
                  </a:lnTo>
                  <a:lnTo>
                    <a:pt x="471" y="14"/>
                  </a:lnTo>
                  <a:lnTo>
                    <a:pt x="471" y="14"/>
                  </a:lnTo>
                  <a:lnTo>
                    <a:pt x="560" y="14"/>
                  </a:lnTo>
                  <a:lnTo>
                    <a:pt x="560" y="14"/>
                  </a:lnTo>
                  <a:lnTo>
                    <a:pt x="648" y="14"/>
                  </a:lnTo>
                  <a:lnTo>
                    <a:pt x="751" y="11"/>
                  </a:lnTo>
                  <a:lnTo>
                    <a:pt x="751" y="11"/>
                  </a:lnTo>
                  <a:lnTo>
                    <a:pt x="765" y="11"/>
                  </a:lnTo>
                  <a:lnTo>
                    <a:pt x="765" y="11"/>
                  </a:lnTo>
                  <a:lnTo>
                    <a:pt x="787" y="11"/>
                  </a:lnTo>
                  <a:lnTo>
                    <a:pt x="808" y="12"/>
                  </a:lnTo>
                  <a:lnTo>
                    <a:pt x="849" y="16"/>
                  </a:lnTo>
                  <a:lnTo>
                    <a:pt x="849" y="16"/>
                  </a:lnTo>
                  <a:lnTo>
                    <a:pt x="877" y="18"/>
                  </a:lnTo>
                  <a:lnTo>
                    <a:pt x="905" y="20"/>
                  </a:lnTo>
                  <a:lnTo>
                    <a:pt x="905" y="20"/>
                  </a:lnTo>
                  <a:lnTo>
                    <a:pt x="991" y="23"/>
                  </a:lnTo>
                  <a:lnTo>
                    <a:pt x="991" y="23"/>
                  </a:lnTo>
                  <a:lnTo>
                    <a:pt x="1070" y="26"/>
                  </a:lnTo>
                  <a:lnTo>
                    <a:pt x="1070" y="26"/>
                  </a:lnTo>
                  <a:lnTo>
                    <a:pt x="1084" y="27"/>
                  </a:lnTo>
                  <a:lnTo>
                    <a:pt x="1099" y="29"/>
                  </a:lnTo>
                  <a:lnTo>
                    <a:pt x="1099" y="29"/>
                  </a:lnTo>
                  <a:lnTo>
                    <a:pt x="1118" y="31"/>
                  </a:lnTo>
                  <a:lnTo>
                    <a:pt x="1136" y="32"/>
                  </a:lnTo>
                  <a:lnTo>
                    <a:pt x="1136" y="32"/>
                  </a:lnTo>
                  <a:lnTo>
                    <a:pt x="1150" y="31"/>
                  </a:lnTo>
                  <a:lnTo>
                    <a:pt x="1150" y="31"/>
                  </a:lnTo>
                  <a:lnTo>
                    <a:pt x="1167" y="29"/>
                  </a:lnTo>
                  <a:lnTo>
                    <a:pt x="1167" y="29"/>
                  </a:lnTo>
                  <a:lnTo>
                    <a:pt x="1188" y="27"/>
                  </a:lnTo>
                  <a:lnTo>
                    <a:pt x="1209" y="26"/>
                  </a:lnTo>
                  <a:lnTo>
                    <a:pt x="1209" y="26"/>
                  </a:lnTo>
                  <a:lnTo>
                    <a:pt x="1221" y="27"/>
                  </a:lnTo>
                  <a:lnTo>
                    <a:pt x="1221" y="27"/>
                  </a:lnTo>
                  <a:lnTo>
                    <a:pt x="1239" y="27"/>
                  </a:lnTo>
                  <a:lnTo>
                    <a:pt x="1239" y="27"/>
                  </a:lnTo>
                  <a:lnTo>
                    <a:pt x="1264" y="26"/>
                  </a:lnTo>
                  <a:lnTo>
                    <a:pt x="1289" y="24"/>
                  </a:lnTo>
                  <a:lnTo>
                    <a:pt x="1289" y="24"/>
                  </a:lnTo>
                  <a:lnTo>
                    <a:pt x="1307" y="22"/>
                  </a:lnTo>
                  <a:lnTo>
                    <a:pt x="1327" y="20"/>
                  </a:lnTo>
                  <a:lnTo>
                    <a:pt x="1329" y="20"/>
                  </a:lnTo>
                  <a:lnTo>
                    <a:pt x="1330" y="18"/>
                  </a:lnTo>
                  <a:lnTo>
                    <a:pt x="1330" y="18"/>
                  </a:lnTo>
                  <a:lnTo>
                    <a:pt x="1333" y="16"/>
                  </a:lnTo>
                  <a:lnTo>
                    <a:pt x="1336" y="15"/>
                  </a:lnTo>
                  <a:lnTo>
                    <a:pt x="1339" y="14"/>
                  </a:lnTo>
                  <a:lnTo>
                    <a:pt x="1342" y="14"/>
                  </a:lnTo>
                  <a:lnTo>
                    <a:pt x="1342" y="14"/>
                  </a:lnTo>
                  <a:lnTo>
                    <a:pt x="1357" y="15"/>
                  </a:lnTo>
                  <a:lnTo>
                    <a:pt x="1363" y="16"/>
                  </a:lnTo>
                  <a:lnTo>
                    <a:pt x="1369" y="18"/>
                  </a:lnTo>
                  <a:lnTo>
                    <a:pt x="1375" y="21"/>
                  </a:lnTo>
                  <a:lnTo>
                    <a:pt x="1380" y="24"/>
                  </a:lnTo>
                  <a:lnTo>
                    <a:pt x="1384" y="27"/>
                  </a:lnTo>
                  <a:lnTo>
                    <a:pt x="1387" y="31"/>
                  </a:lnTo>
                  <a:lnTo>
                    <a:pt x="1387" y="31"/>
                  </a:lnTo>
                  <a:lnTo>
                    <a:pt x="1392" y="38"/>
                  </a:lnTo>
                  <a:lnTo>
                    <a:pt x="1395" y="48"/>
                  </a:lnTo>
                  <a:lnTo>
                    <a:pt x="1396" y="57"/>
                  </a:lnTo>
                  <a:lnTo>
                    <a:pt x="1397" y="67"/>
                  </a:lnTo>
                  <a:lnTo>
                    <a:pt x="1397" y="77"/>
                  </a:lnTo>
                  <a:lnTo>
                    <a:pt x="1396" y="87"/>
                  </a:lnTo>
                  <a:lnTo>
                    <a:pt x="1392" y="106"/>
                  </a:lnTo>
                  <a:lnTo>
                    <a:pt x="1392" y="106"/>
                  </a:lnTo>
                  <a:lnTo>
                    <a:pt x="1388" y="119"/>
                  </a:lnTo>
                  <a:lnTo>
                    <a:pt x="1383" y="132"/>
                  </a:lnTo>
                  <a:lnTo>
                    <a:pt x="1377" y="144"/>
                  </a:lnTo>
                  <a:lnTo>
                    <a:pt x="1369" y="156"/>
                  </a:lnTo>
                  <a:lnTo>
                    <a:pt x="1361" y="167"/>
                  </a:lnTo>
                  <a:lnTo>
                    <a:pt x="1352" y="178"/>
                  </a:lnTo>
                  <a:lnTo>
                    <a:pt x="1342" y="188"/>
                  </a:lnTo>
                  <a:lnTo>
                    <a:pt x="1331" y="197"/>
                  </a:lnTo>
                  <a:lnTo>
                    <a:pt x="1319" y="206"/>
                  </a:lnTo>
                  <a:lnTo>
                    <a:pt x="1306" y="215"/>
                  </a:lnTo>
                  <a:lnTo>
                    <a:pt x="1292" y="222"/>
                  </a:lnTo>
                  <a:lnTo>
                    <a:pt x="1277" y="229"/>
                  </a:lnTo>
                  <a:lnTo>
                    <a:pt x="1263" y="235"/>
                  </a:lnTo>
                  <a:lnTo>
                    <a:pt x="1246" y="241"/>
                  </a:lnTo>
                  <a:lnTo>
                    <a:pt x="1230" y="245"/>
                  </a:lnTo>
                  <a:lnTo>
                    <a:pt x="1212" y="249"/>
                  </a:lnTo>
                  <a:lnTo>
                    <a:pt x="1212" y="249"/>
                  </a:lnTo>
                  <a:lnTo>
                    <a:pt x="1179" y="254"/>
                  </a:lnTo>
                  <a:lnTo>
                    <a:pt x="1145" y="258"/>
                  </a:lnTo>
                  <a:lnTo>
                    <a:pt x="1111" y="261"/>
                  </a:lnTo>
                  <a:lnTo>
                    <a:pt x="1077" y="263"/>
                  </a:lnTo>
                  <a:lnTo>
                    <a:pt x="1044" y="264"/>
                  </a:lnTo>
                  <a:lnTo>
                    <a:pt x="1011" y="264"/>
                  </a:lnTo>
                  <a:lnTo>
                    <a:pt x="948" y="265"/>
                  </a:lnTo>
                  <a:lnTo>
                    <a:pt x="759" y="265"/>
                  </a:lnTo>
                  <a:close/>
                  <a:moveTo>
                    <a:pt x="592" y="220"/>
                  </a:moveTo>
                  <a:lnTo>
                    <a:pt x="592" y="220"/>
                  </a:lnTo>
                  <a:lnTo>
                    <a:pt x="606" y="220"/>
                  </a:lnTo>
                  <a:lnTo>
                    <a:pt x="606" y="220"/>
                  </a:lnTo>
                  <a:lnTo>
                    <a:pt x="666" y="223"/>
                  </a:lnTo>
                  <a:lnTo>
                    <a:pt x="666" y="223"/>
                  </a:lnTo>
                  <a:lnTo>
                    <a:pt x="748" y="227"/>
                  </a:lnTo>
                  <a:lnTo>
                    <a:pt x="788" y="228"/>
                  </a:lnTo>
                  <a:lnTo>
                    <a:pt x="829" y="229"/>
                  </a:lnTo>
                  <a:lnTo>
                    <a:pt x="829" y="229"/>
                  </a:lnTo>
                  <a:lnTo>
                    <a:pt x="863" y="229"/>
                  </a:lnTo>
                  <a:lnTo>
                    <a:pt x="896" y="230"/>
                  </a:lnTo>
                  <a:lnTo>
                    <a:pt x="896" y="230"/>
                  </a:lnTo>
                  <a:lnTo>
                    <a:pt x="930" y="231"/>
                  </a:lnTo>
                  <a:lnTo>
                    <a:pt x="964" y="232"/>
                  </a:lnTo>
                  <a:lnTo>
                    <a:pt x="964" y="232"/>
                  </a:lnTo>
                  <a:lnTo>
                    <a:pt x="992" y="231"/>
                  </a:lnTo>
                  <a:lnTo>
                    <a:pt x="1018" y="230"/>
                  </a:lnTo>
                  <a:lnTo>
                    <a:pt x="1042" y="228"/>
                  </a:lnTo>
                  <a:lnTo>
                    <a:pt x="1065" y="224"/>
                  </a:lnTo>
                  <a:lnTo>
                    <a:pt x="1065" y="224"/>
                  </a:lnTo>
                  <a:lnTo>
                    <a:pt x="1083" y="222"/>
                  </a:lnTo>
                  <a:lnTo>
                    <a:pt x="1102" y="220"/>
                  </a:lnTo>
                  <a:lnTo>
                    <a:pt x="1139" y="219"/>
                  </a:lnTo>
                  <a:lnTo>
                    <a:pt x="1139" y="219"/>
                  </a:lnTo>
                  <a:lnTo>
                    <a:pt x="1178" y="217"/>
                  </a:lnTo>
                  <a:lnTo>
                    <a:pt x="1197" y="215"/>
                  </a:lnTo>
                  <a:lnTo>
                    <a:pt x="1216" y="211"/>
                  </a:lnTo>
                  <a:lnTo>
                    <a:pt x="1235" y="207"/>
                  </a:lnTo>
                  <a:lnTo>
                    <a:pt x="1253" y="202"/>
                  </a:lnTo>
                  <a:lnTo>
                    <a:pt x="1272" y="194"/>
                  </a:lnTo>
                  <a:lnTo>
                    <a:pt x="1280" y="189"/>
                  </a:lnTo>
                  <a:lnTo>
                    <a:pt x="1290" y="184"/>
                  </a:lnTo>
                  <a:lnTo>
                    <a:pt x="1290" y="184"/>
                  </a:lnTo>
                  <a:lnTo>
                    <a:pt x="1300" y="175"/>
                  </a:lnTo>
                  <a:lnTo>
                    <a:pt x="1311" y="167"/>
                  </a:lnTo>
                  <a:lnTo>
                    <a:pt x="1322" y="158"/>
                  </a:lnTo>
                  <a:lnTo>
                    <a:pt x="1332" y="146"/>
                  </a:lnTo>
                  <a:lnTo>
                    <a:pt x="1341" y="135"/>
                  </a:lnTo>
                  <a:lnTo>
                    <a:pt x="1349" y="121"/>
                  </a:lnTo>
                  <a:lnTo>
                    <a:pt x="1352" y="114"/>
                  </a:lnTo>
                  <a:lnTo>
                    <a:pt x="1355" y="107"/>
                  </a:lnTo>
                  <a:lnTo>
                    <a:pt x="1356" y="99"/>
                  </a:lnTo>
                  <a:lnTo>
                    <a:pt x="1358" y="91"/>
                  </a:lnTo>
                  <a:lnTo>
                    <a:pt x="1358" y="85"/>
                  </a:lnTo>
                  <a:lnTo>
                    <a:pt x="1358" y="85"/>
                  </a:lnTo>
                  <a:lnTo>
                    <a:pt x="1359" y="74"/>
                  </a:lnTo>
                  <a:lnTo>
                    <a:pt x="1359" y="61"/>
                  </a:lnTo>
                  <a:lnTo>
                    <a:pt x="1359" y="47"/>
                  </a:lnTo>
                  <a:lnTo>
                    <a:pt x="1350" y="56"/>
                  </a:lnTo>
                  <a:lnTo>
                    <a:pt x="1350" y="56"/>
                  </a:lnTo>
                  <a:lnTo>
                    <a:pt x="1347" y="59"/>
                  </a:lnTo>
                  <a:lnTo>
                    <a:pt x="1344" y="60"/>
                  </a:lnTo>
                  <a:lnTo>
                    <a:pt x="1340" y="62"/>
                  </a:lnTo>
                  <a:lnTo>
                    <a:pt x="1336" y="62"/>
                  </a:lnTo>
                  <a:lnTo>
                    <a:pt x="1330" y="62"/>
                  </a:lnTo>
                  <a:lnTo>
                    <a:pt x="1330" y="62"/>
                  </a:lnTo>
                  <a:lnTo>
                    <a:pt x="1324" y="61"/>
                  </a:lnTo>
                  <a:lnTo>
                    <a:pt x="1319" y="58"/>
                  </a:lnTo>
                  <a:lnTo>
                    <a:pt x="1318" y="57"/>
                  </a:lnTo>
                  <a:lnTo>
                    <a:pt x="1314" y="57"/>
                  </a:lnTo>
                  <a:lnTo>
                    <a:pt x="1314" y="57"/>
                  </a:lnTo>
                  <a:lnTo>
                    <a:pt x="1292" y="59"/>
                  </a:lnTo>
                  <a:lnTo>
                    <a:pt x="1267" y="64"/>
                  </a:lnTo>
                  <a:lnTo>
                    <a:pt x="1267" y="64"/>
                  </a:lnTo>
                  <a:lnTo>
                    <a:pt x="1261" y="64"/>
                  </a:lnTo>
                  <a:lnTo>
                    <a:pt x="1253" y="65"/>
                  </a:lnTo>
                  <a:lnTo>
                    <a:pt x="1253" y="65"/>
                  </a:lnTo>
                  <a:lnTo>
                    <a:pt x="1244" y="64"/>
                  </a:lnTo>
                  <a:lnTo>
                    <a:pt x="1235" y="63"/>
                  </a:lnTo>
                  <a:lnTo>
                    <a:pt x="1235" y="63"/>
                  </a:lnTo>
                  <a:lnTo>
                    <a:pt x="1224" y="62"/>
                  </a:lnTo>
                  <a:lnTo>
                    <a:pt x="1214" y="62"/>
                  </a:lnTo>
                  <a:lnTo>
                    <a:pt x="1214" y="62"/>
                  </a:lnTo>
                  <a:lnTo>
                    <a:pt x="1210" y="62"/>
                  </a:lnTo>
                  <a:lnTo>
                    <a:pt x="1210" y="62"/>
                  </a:lnTo>
                  <a:lnTo>
                    <a:pt x="1193" y="63"/>
                  </a:lnTo>
                  <a:lnTo>
                    <a:pt x="1178" y="65"/>
                  </a:lnTo>
                  <a:lnTo>
                    <a:pt x="1178" y="65"/>
                  </a:lnTo>
                  <a:lnTo>
                    <a:pt x="1158" y="67"/>
                  </a:lnTo>
                  <a:lnTo>
                    <a:pt x="1138" y="68"/>
                  </a:lnTo>
                  <a:lnTo>
                    <a:pt x="1138" y="68"/>
                  </a:lnTo>
                  <a:lnTo>
                    <a:pt x="1123" y="67"/>
                  </a:lnTo>
                  <a:lnTo>
                    <a:pt x="1123" y="67"/>
                  </a:lnTo>
                  <a:lnTo>
                    <a:pt x="1089" y="64"/>
                  </a:lnTo>
                  <a:lnTo>
                    <a:pt x="1072" y="62"/>
                  </a:lnTo>
                  <a:lnTo>
                    <a:pt x="1055" y="62"/>
                  </a:lnTo>
                  <a:lnTo>
                    <a:pt x="1055" y="62"/>
                  </a:lnTo>
                  <a:lnTo>
                    <a:pt x="1021" y="61"/>
                  </a:lnTo>
                  <a:lnTo>
                    <a:pt x="987" y="60"/>
                  </a:lnTo>
                  <a:lnTo>
                    <a:pt x="919" y="54"/>
                  </a:lnTo>
                  <a:lnTo>
                    <a:pt x="919" y="54"/>
                  </a:lnTo>
                  <a:lnTo>
                    <a:pt x="850" y="49"/>
                  </a:lnTo>
                  <a:lnTo>
                    <a:pt x="815" y="48"/>
                  </a:lnTo>
                  <a:lnTo>
                    <a:pt x="781" y="47"/>
                  </a:lnTo>
                  <a:lnTo>
                    <a:pt x="781" y="47"/>
                  </a:lnTo>
                  <a:lnTo>
                    <a:pt x="751" y="48"/>
                  </a:lnTo>
                  <a:lnTo>
                    <a:pt x="751" y="48"/>
                  </a:lnTo>
                  <a:lnTo>
                    <a:pt x="670" y="50"/>
                  </a:lnTo>
                  <a:lnTo>
                    <a:pt x="576" y="51"/>
                  </a:lnTo>
                  <a:lnTo>
                    <a:pt x="576" y="51"/>
                  </a:lnTo>
                  <a:lnTo>
                    <a:pt x="469" y="50"/>
                  </a:lnTo>
                  <a:lnTo>
                    <a:pt x="469" y="50"/>
                  </a:lnTo>
                  <a:lnTo>
                    <a:pt x="363" y="50"/>
                  </a:lnTo>
                  <a:lnTo>
                    <a:pt x="363" y="50"/>
                  </a:lnTo>
                  <a:lnTo>
                    <a:pt x="320" y="49"/>
                  </a:lnTo>
                  <a:lnTo>
                    <a:pt x="275" y="47"/>
                  </a:lnTo>
                  <a:lnTo>
                    <a:pt x="275" y="47"/>
                  </a:lnTo>
                  <a:lnTo>
                    <a:pt x="231" y="44"/>
                  </a:lnTo>
                  <a:lnTo>
                    <a:pt x="187" y="44"/>
                  </a:lnTo>
                  <a:lnTo>
                    <a:pt x="187" y="44"/>
                  </a:lnTo>
                  <a:lnTo>
                    <a:pt x="153" y="43"/>
                  </a:lnTo>
                  <a:lnTo>
                    <a:pt x="117" y="39"/>
                  </a:lnTo>
                  <a:lnTo>
                    <a:pt x="117" y="39"/>
                  </a:lnTo>
                  <a:lnTo>
                    <a:pt x="83" y="37"/>
                  </a:lnTo>
                  <a:lnTo>
                    <a:pt x="49" y="36"/>
                  </a:lnTo>
                  <a:lnTo>
                    <a:pt x="49" y="36"/>
                  </a:lnTo>
                  <a:lnTo>
                    <a:pt x="47" y="36"/>
                  </a:lnTo>
                  <a:lnTo>
                    <a:pt x="46" y="36"/>
                  </a:lnTo>
                  <a:lnTo>
                    <a:pt x="45" y="36"/>
                  </a:lnTo>
                  <a:lnTo>
                    <a:pt x="45" y="36"/>
                  </a:lnTo>
                  <a:lnTo>
                    <a:pt x="42" y="37"/>
                  </a:lnTo>
                  <a:lnTo>
                    <a:pt x="40" y="39"/>
                  </a:lnTo>
                  <a:lnTo>
                    <a:pt x="38" y="43"/>
                  </a:lnTo>
                  <a:lnTo>
                    <a:pt x="38" y="43"/>
                  </a:lnTo>
                  <a:lnTo>
                    <a:pt x="37" y="47"/>
                  </a:lnTo>
                  <a:lnTo>
                    <a:pt x="38" y="51"/>
                  </a:lnTo>
                  <a:lnTo>
                    <a:pt x="41" y="56"/>
                  </a:lnTo>
                  <a:lnTo>
                    <a:pt x="45" y="62"/>
                  </a:lnTo>
                  <a:lnTo>
                    <a:pt x="45" y="62"/>
                  </a:lnTo>
                  <a:lnTo>
                    <a:pt x="51" y="74"/>
                  </a:lnTo>
                  <a:lnTo>
                    <a:pt x="57" y="83"/>
                  </a:lnTo>
                  <a:lnTo>
                    <a:pt x="57" y="83"/>
                  </a:lnTo>
                  <a:lnTo>
                    <a:pt x="64" y="94"/>
                  </a:lnTo>
                  <a:lnTo>
                    <a:pt x="72" y="105"/>
                  </a:lnTo>
                  <a:lnTo>
                    <a:pt x="72" y="105"/>
                  </a:lnTo>
                  <a:lnTo>
                    <a:pt x="83" y="120"/>
                  </a:lnTo>
                  <a:lnTo>
                    <a:pt x="97" y="134"/>
                  </a:lnTo>
                  <a:lnTo>
                    <a:pt x="111" y="147"/>
                  </a:lnTo>
                  <a:lnTo>
                    <a:pt x="126" y="159"/>
                  </a:lnTo>
                  <a:lnTo>
                    <a:pt x="142" y="170"/>
                  </a:lnTo>
                  <a:lnTo>
                    <a:pt x="161" y="180"/>
                  </a:lnTo>
                  <a:lnTo>
                    <a:pt x="180" y="191"/>
                  </a:lnTo>
                  <a:lnTo>
                    <a:pt x="200" y="199"/>
                  </a:lnTo>
                  <a:lnTo>
                    <a:pt x="200" y="199"/>
                  </a:lnTo>
                  <a:lnTo>
                    <a:pt x="209" y="202"/>
                  </a:lnTo>
                  <a:lnTo>
                    <a:pt x="217" y="203"/>
                  </a:lnTo>
                  <a:lnTo>
                    <a:pt x="232" y="204"/>
                  </a:lnTo>
                  <a:lnTo>
                    <a:pt x="232" y="204"/>
                  </a:lnTo>
                  <a:lnTo>
                    <a:pt x="242" y="204"/>
                  </a:lnTo>
                  <a:lnTo>
                    <a:pt x="242" y="204"/>
                  </a:lnTo>
                  <a:lnTo>
                    <a:pt x="251" y="204"/>
                  </a:lnTo>
                  <a:lnTo>
                    <a:pt x="251" y="204"/>
                  </a:lnTo>
                  <a:lnTo>
                    <a:pt x="263" y="204"/>
                  </a:lnTo>
                  <a:lnTo>
                    <a:pt x="263" y="204"/>
                  </a:lnTo>
                  <a:lnTo>
                    <a:pt x="276" y="207"/>
                  </a:lnTo>
                  <a:lnTo>
                    <a:pt x="276" y="207"/>
                  </a:lnTo>
                  <a:lnTo>
                    <a:pt x="286" y="209"/>
                  </a:lnTo>
                  <a:lnTo>
                    <a:pt x="297" y="209"/>
                  </a:lnTo>
                  <a:lnTo>
                    <a:pt x="297" y="209"/>
                  </a:lnTo>
                  <a:lnTo>
                    <a:pt x="328" y="210"/>
                  </a:lnTo>
                  <a:lnTo>
                    <a:pt x="358" y="214"/>
                  </a:lnTo>
                  <a:lnTo>
                    <a:pt x="358" y="214"/>
                  </a:lnTo>
                  <a:lnTo>
                    <a:pt x="396" y="216"/>
                  </a:lnTo>
                  <a:lnTo>
                    <a:pt x="396" y="216"/>
                  </a:lnTo>
                  <a:lnTo>
                    <a:pt x="443" y="219"/>
                  </a:lnTo>
                  <a:lnTo>
                    <a:pt x="443" y="219"/>
                  </a:lnTo>
                  <a:lnTo>
                    <a:pt x="475" y="221"/>
                  </a:lnTo>
                  <a:lnTo>
                    <a:pt x="508" y="222"/>
                  </a:lnTo>
                  <a:lnTo>
                    <a:pt x="508" y="222"/>
                  </a:lnTo>
                  <a:lnTo>
                    <a:pt x="515" y="222"/>
                  </a:lnTo>
                  <a:lnTo>
                    <a:pt x="515" y="222"/>
                  </a:lnTo>
                  <a:lnTo>
                    <a:pt x="535" y="222"/>
                  </a:lnTo>
                  <a:lnTo>
                    <a:pt x="554" y="221"/>
                  </a:lnTo>
                  <a:lnTo>
                    <a:pt x="554" y="221"/>
                  </a:lnTo>
                  <a:lnTo>
                    <a:pt x="573" y="220"/>
                  </a:lnTo>
                  <a:lnTo>
                    <a:pt x="592" y="220"/>
                  </a:lnTo>
                  <a:lnTo>
                    <a:pt x="592" y="2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1" name="chenying0907 218"/>
            <p:cNvSpPr>
              <a:spLocks/>
            </p:cNvSpPr>
            <p:nvPr/>
          </p:nvSpPr>
          <p:spPr bwMode="auto">
            <a:xfrm>
              <a:off x="4768851" y="3311526"/>
              <a:ext cx="198438" cy="303213"/>
            </a:xfrm>
            <a:custGeom>
              <a:avLst/>
              <a:gdLst/>
              <a:ahLst/>
              <a:cxnLst>
                <a:cxn ang="0">
                  <a:pos x="98" y="574"/>
                </a:cxn>
                <a:cxn ang="0">
                  <a:pos x="88" y="568"/>
                </a:cxn>
                <a:cxn ang="0">
                  <a:pos x="82" y="559"/>
                </a:cxn>
                <a:cxn ang="0">
                  <a:pos x="82" y="552"/>
                </a:cxn>
                <a:cxn ang="0">
                  <a:pos x="87" y="542"/>
                </a:cxn>
                <a:cxn ang="0">
                  <a:pos x="94" y="540"/>
                </a:cxn>
                <a:cxn ang="0">
                  <a:pos x="165" y="527"/>
                </a:cxn>
                <a:cxn ang="0">
                  <a:pos x="230" y="504"/>
                </a:cxn>
                <a:cxn ang="0">
                  <a:pos x="271" y="480"/>
                </a:cxn>
                <a:cxn ang="0">
                  <a:pos x="292" y="459"/>
                </a:cxn>
                <a:cxn ang="0">
                  <a:pos x="317" y="422"/>
                </a:cxn>
                <a:cxn ang="0">
                  <a:pos x="332" y="381"/>
                </a:cxn>
                <a:cxn ang="0">
                  <a:pos x="338" y="337"/>
                </a:cxn>
                <a:cxn ang="0">
                  <a:pos x="336" y="294"/>
                </a:cxn>
                <a:cxn ang="0">
                  <a:pos x="331" y="267"/>
                </a:cxn>
                <a:cxn ang="0">
                  <a:pos x="308" y="191"/>
                </a:cxn>
                <a:cxn ang="0">
                  <a:pos x="279" y="135"/>
                </a:cxn>
                <a:cxn ang="0">
                  <a:pos x="255" y="105"/>
                </a:cxn>
                <a:cxn ang="0">
                  <a:pos x="234" y="86"/>
                </a:cxn>
                <a:cxn ang="0">
                  <a:pos x="200" y="65"/>
                </a:cxn>
                <a:cxn ang="0">
                  <a:pos x="161" y="51"/>
                </a:cxn>
                <a:cxn ang="0">
                  <a:pos x="104" y="41"/>
                </a:cxn>
                <a:cxn ang="0">
                  <a:pos x="17" y="36"/>
                </a:cxn>
                <a:cxn ang="0">
                  <a:pos x="9" y="34"/>
                </a:cxn>
                <a:cxn ang="0">
                  <a:pos x="2" y="27"/>
                </a:cxn>
                <a:cxn ang="0">
                  <a:pos x="0" y="18"/>
                </a:cxn>
                <a:cxn ang="0">
                  <a:pos x="4" y="5"/>
                </a:cxn>
                <a:cxn ang="0">
                  <a:pos x="13" y="0"/>
                </a:cxn>
                <a:cxn ang="0">
                  <a:pos x="49" y="0"/>
                </a:cxn>
                <a:cxn ang="0">
                  <a:pos x="147" y="11"/>
                </a:cxn>
                <a:cxn ang="0">
                  <a:pos x="194" y="23"/>
                </a:cxn>
                <a:cxn ang="0">
                  <a:pos x="236" y="44"/>
                </a:cxn>
                <a:cxn ang="0">
                  <a:pos x="261" y="61"/>
                </a:cxn>
                <a:cxn ang="0">
                  <a:pos x="292" y="93"/>
                </a:cxn>
                <a:cxn ang="0">
                  <a:pos x="318" y="130"/>
                </a:cxn>
                <a:cxn ang="0">
                  <a:pos x="339" y="171"/>
                </a:cxn>
                <a:cxn ang="0">
                  <a:pos x="356" y="216"/>
                </a:cxn>
                <a:cxn ang="0">
                  <a:pos x="370" y="283"/>
                </a:cxn>
                <a:cxn ang="0">
                  <a:pos x="373" y="315"/>
                </a:cxn>
                <a:cxn ang="0">
                  <a:pos x="371" y="360"/>
                </a:cxn>
                <a:cxn ang="0">
                  <a:pos x="363" y="401"/>
                </a:cxn>
                <a:cxn ang="0">
                  <a:pos x="346" y="441"/>
                </a:cxn>
                <a:cxn ang="0">
                  <a:pos x="322" y="477"/>
                </a:cxn>
                <a:cxn ang="0">
                  <a:pos x="303" y="500"/>
                </a:cxn>
                <a:cxn ang="0">
                  <a:pos x="272" y="526"/>
                </a:cxn>
                <a:cxn ang="0">
                  <a:pos x="234" y="544"/>
                </a:cxn>
                <a:cxn ang="0">
                  <a:pos x="181" y="561"/>
                </a:cxn>
                <a:cxn ang="0">
                  <a:pos x="105" y="574"/>
                </a:cxn>
                <a:cxn ang="0">
                  <a:pos x="102" y="574"/>
                </a:cxn>
              </a:cxnLst>
              <a:rect l="0" t="0" r="r" b="b"/>
              <a:pathLst>
                <a:path w="373" h="574">
                  <a:moveTo>
                    <a:pt x="102" y="574"/>
                  </a:moveTo>
                  <a:lnTo>
                    <a:pt x="102" y="574"/>
                  </a:lnTo>
                  <a:lnTo>
                    <a:pt x="98" y="574"/>
                  </a:lnTo>
                  <a:lnTo>
                    <a:pt x="94" y="573"/>
                  </a:lnTo>
                  <a:lnTo>
                    <a:pt x="90" y="571"/>
                  </a:lnTo>
                  <a:lnTo>
                    <a:pt x="88" y="568"/>
                  </a:lnTo>
                  <a:lnTo>
                    <a:pt x="85" y="565"/>
                  </a:lnTo>
                  <a:lnTo>
                    <a:pt x="84" y="562"/>
                  </a:lnTo>
                  <a:lnTo>
                    <a:pt x="82" y="559"/>
                  </a:lnTo>
                  <a:lnTo>
                    <a:pt x="82" y="555"/>
                  </a:lnTo>
                  <a:lnTo>
                    <a:pt x="82" y="555"/>
                  </a:lnTo>
                  <a:lnTo>
                    <a:pt x="82" y="552"/>
                  </a:lnTo>
                  <a:lnTo>
                    <a:pt x="83" y="546"/>
                  </a:lnTo>
                  <a:lnTo>
                    <a:pt x="85" y="544"/>
                  </a:lnTo>
                  <a:lnTo>
                    <a:pt x="87" y="542"/>
                  </a:lnTo>
                  <a:lnTo>
                    <a:pt x="90" y="541"/>
                  </a:lnTo>
                  <a:lnTo>
                    <a:pt x="94" y="540"/>
                  </a:lnTo>
                  <a:lnTo>
                    <a:pt x="94" y="540"/>
                  </a:lnTo>
                  <a:lnTo>
                    <a:pt x="118" y="536"/>
                  </a:lnTo>
                  <a:lnTo>
                    <a:pt x="141" y="532"/>
                  </a:lnTo>
                  <a:lnTo>
                    <a:pt x="165" y="527"/>
                  </a:lnTo>
                  <a:lnTo>
                    <a:pt x="187" y="521"/>
                  </a:lnTo>
                  <a:lnTo>
                    <a:pt x="209" y="513"/>
                  </a:lnTo>
                  <a:lnTo>
                    <a:pt x="230" y="504"/>
                  </a:lnTo>
                  <a:lnTo>
                    <a:pt x="251" y="493"/>
                  </a:lnTo>
                  <a:lnTo>
                    <a:pt x="261" y="486"/>
                  </a:lnTo>
                  <a:lnTo>
                    <a:pt x="271" y="480"/>
                  </a:lnTo>
                  <a:lnTo>
                    <a:pt x="271" y="480"/>
                  </a:lnTo>
                  <a:lnTo>
                    <a:pt x="282" y="470"/>
                  </a:lnTo>
                  <a:lnTo>
                    <a:pt x="292" y="459"/>
                  </a:lnTo>
                  <a:lnTo>
                    <a:pt x="302" y="447"/>
                  </a:lnTo>
                  <a:lnTo>
                    <a:pt x="310" y="434"/>
                  </a:lnTo>
                  <a:lnTo>
                    <a:pt x="317" y="422"/>
                  </a:lnTo>
                  <a:lnTo>
                    <a:pt x="323" y="409"/>
                  </a:lnTo>
                  <a:lnTo>
                    <a:pt x="328" y="395"/>
                  </a:lnTo>
                  <a:lnTo>
                    <a:pt x="332" y="381"/>
                  </a:lnTo>
                  <a:lnTo>
                    <a:pt x="335" y="366"/>
                  </a:lnTo>
                  <a:lnTo>
                    <a:pt x="337" y="352"/>
                  </a:lnTo>
                  <a:lnTo>
                    <a:pt x="338" y="337"/>
                  </a:lnTo>
                  <a:lnTo>
                    <a:pt x="338" y="323"/>
                  </a:lnTo>
                  <a:lnTo>
                    <a:pt x="337" y="308"/>
                  </a:lnTo>
                  <a:lnTo>
                    <a:pt x="336" y="294"/>
                  </a:lnTo>
                  <a:lnTo>
                    <a:pt x="334" y="280"/>
                  </a:lnTo>
                  <a:lnTo>
                    <a:pt x="331" y="267"/>
                  </a:lnTo>
                  <a:lnTo>
                    <a:pt x="331" y="267"/>
                  </a:lnTo>
                  <a:lnTo>
                    <a:pt x="323" y="241"/>
                  </a:lnTo>
                  <a:lnTo>
                    <a:pt x="316" y="216"/>
                  </a:lnTo>
                  <a:lnTo>
                    <a:pt x="308" y="191"/>
                  </a:lnTo>
                  <a:lnTo>
                    <a:pt x="298" y="168"/>
                  </a:lnTo>
                  <a:lnTo>
                    <a:pt x="286" y="145"/>
                  </a:lnTo>
                  <a:lnTo>
                    <a:pt x="279" y="135"/>
                  </a:lnTo>
                  <a:lnTo>
                    <a:pt x="272" y="125"/>
                  </a:lnTo>
                  <a:lnTo>
                    <a:pt x="263" y="114"/>
                  </a:lnTo>
                  <a:lnTo>
                    <a:pt x="255" y="105"/>
                  </a:lnTo>
                  <a:lnTo>
                    <a:pt x="245" y="96"/>
                  </a:lnTo>
                  <a:lnTo>
                    <a:pt x="234" y="86"/>
                  </a:lnTo>
                  <a:lnTo>
                    <a:pt x="234" y="86"/>
                  </a:lnTo>
                  <a:lnTo>
                    <a:pt x="224" y="79"/>
                  </a:lnTo>
                  <a:lnTo>
                    <a:pt x="213" y="72"/>
                  </a:lnTo>
                  <a:lnTo>
                    <a:pt x="200" y="65"/>
                  </a:lnTo>
                  <a:lnTo>
                    <a:pt x="188" y="60"/>
                  </a:lnTo>
                  <a:lnTo>
                    <a:pt x="174" y="55"/>
                  </a:lnTo>
                  <a:lnTo>
                    <a:pt x="161" y="51"/>
                  </a:lnTo>
                  <a:lnTo>
                    <a:pt x="146" y="48"/>
                  </a:lnTo>
                  <a:lnTo>
                    <a:pt x="133" y="45"/>
                  </a:lnTo>
                  <a:lnTo>
                    <a:pt x="104" y="41"/>
                  </a:lnTo>
                  <a:lnTo>
                    <a:pt x="74" y="38"/>
                  </a:lnTo>
                  <a:lnTo>
                    <a:pt x="45" y="36"/>
                  </a:lnTo>
                  <a:lnTo>
                    <a:pt x="17" y="36"/>
                  </a:lnTo>
                  <a:lnTo>
                    <a:pt x="17" y="36"/>
                  </a:lnTo>
                  <a:lnTo>
                    <a:pt x="13" y="35"/>
                  </a:lnTo>
                  <a:lnTo>
                    <a:pt x="9" y="34"/>
                  </a:lnTo>
                  <a:lnTo>
                    <a:pt x="6" y="32"/>
                  </a:lnTo>
                  <a:lnTo>
                    <a:pt x="4" y="30"/>
                  </a:lnTo>
                  <a:lnTo>
                    <a:pt x="2" y="27"/>
                  </a:lnTo>
                  <a:lnTo>
                    <a:pt x="1" y="24"/>
                  </a:lnTo>
                  <a:lnTo>
                    <a:pt x="0" y="18"/>
                  </a:lnTo>
                  <a:lnTo>
                    <a:pt x="0" y="18"/>
                  </a:lnTo>
                  <a:lnTo>
                    <a:pt x="1" y="12"/>
                  </a:lnTo>
                  <a:lnTo>
                    <a:pt x="2" y="8"/>
                  </a:lnTo>
                  <a:lnTo>
                    <a:pt x="4" y="5"/>
                  </a:lnTo>
                  <a:lnTo>
                    <a:pt x="6" y="3"/>
                  </a:lnTo>
                  <a:lnTo>
                    <a:pt x="9" y="1"/>
                  </a:lnTo>
                  <a:lnTo>
                    <a:pt x="13" y="0"/>
                  </a:lnTo>
                  <a:lnTo>
                    <a:pt x="17" y="0"/>
                  </a:lnTo>
                  <a:lnTo>
                    <a:pt x="17" y="0"/>
                  </a:lnTo>
                  <a:lnTo>
                    <a:pt x="49" y="0"/>
                  </a:lnTo>
                  <a:lnTo>
                    <a:pt x="81" y="2"/>
                  </a:lnTo>
                  <a:lnTo>
                    <a:pt x="114" y="5"/>
                  </a:lnTo>
                  <a:lnTo>
                    <a:pt x="147" y="11"/>
                  </a:lnTo>
                  <a:lnTo>
                    <a:pt x="163" y="14"/>
                  </a:lnTo>
                  <a:lnTo>
                    <a:pt x="178" y="19"/>
                  </a:lnTo>
                  <a:lnTo>
                    <a:pt x="194" y="23"/>
                  </a:lnTo>
                  <a:lnTo>
                    <a:pt x="208" y="29"/>
                  </a:lnTo>
                  <a:lnTo>
                    <a:pt x="223" y="35"/>
                  </a:lnTo>
                  <a:lnTo>
                    <a:pt x="236" y="44"/>
                  </a:lnTo>
                  <a:lnTo>
                    <a:pt x="249" y="52"/>
                  </a:lnTo>
                  <a:lnTo>
                    <a:pt x="261" y="61"/>
                  </a:lnTo>
                  <a:lnTo>
                    <a:pt x="261" y="61"/>
                  </a:lnTo>
                  <a:lnTo>
                    <a:pt x="272" y="72"/>
                  </a:lnTo>
                  <a:lnTo>
                    <a:pt x="282" y="83"/>
                  </a:lnTo>
                  <a:lnTo>
                    <a:pt x="292" y="93"/>
                  </a:lnTo>
                  <a:lnTo>
                    <a:pt x="302" y="106"/>
                  </a:lnTo>
                  <a:lnTo>
                    <a:pt x="310" y="117"/>
                  </a:lnTo>
                  <a:lnTo>
                    <a:pt x="318" y="130"/>
                  </a:lnTo>
                  <a:lnTo>
                    <a:pt x="326" y="143"/>
                  </a:lnTo>
                  <a:lnTo>
                    <a:pt x="333" y="157"/>
                  </a:lnTo>
                  <a:lnTo>
                    <a:pt x="339" y="171"/>
                  </a:lnTo>
                  <a:lnTo>
                    <a:pt x="345" y="186"/>
                  </a:lnTo>
                  <a:lnTo>
                    <a:pt x="350" y="200"/>
                  </a:lnTo>
                  <a:lnTo>
                    <a:pt x="356" y="216"/>
                  </a:lnTo>
                  <a:lnTo>
                    <a:pt x="360" y="232"/>
                  </a:lnTo>
                  <a:lnTo>
                    <a:pt x="364" y="249"/>
                  </a:lnTo>
                  <a:lnTo>
                    <a:pt x="370" y="283"/>
                  </a:lnTo>
                  <a:lnTo>
                    <a:pt x="370" y="283"/>
                  </a:lnTo>
                  <a:lnTo>
                    <a:pt x="372" y="300"/>
                  </a:lnTo>
                  <a:lnTo>
                    <a:pt x="373" y="315"/>
                  </a:lnTo>
                  <a:lnTo>
                    <a:pt x="373" y="331"/>
                  </a:lnTo>
                  <a:lnTo>
                    <a:pt x="373" y="345"/>
                  </a:lnTo>
                  <a:lnTo>
                    <a:pt x="371" y="360"/>
                  </a:lnTo>
                  <a:lnTo>
                    <a:pt x="369" y="374"/>
                  </a:lnTo>
                  <a:lnTo>
                    <a:pt x="366" y="388"/>
                  </a:lnTo>
                  <a:lnTo>
                    <a:pt x="363" y="401"/>
                  </a:lnTo>
                  <a:lnTo>
                    <a:pt x="358" y="415"/>
                  </a:lnTo>
                  <a:lnTo>
                    <a:pt x="352" y="428"/>
                  </a:lnTo>
                  <a:lnTo>
                    <a:pt x="346" y="441"/>
                  </a:lnTo>
                  <a:lnTo>
                    <a:pt x="339" y="453"/>
                  </a:lnTo>
                  <a:lnTo>
                    <a:pt x="332" y="465"/>
                  </a:lnTo>
                  <a:lnTo>
                    <a:pt x="322" y="477"/>
                  </a:lnTo>
                  <a:lnTo>
                    <a:pt x="313" y="488"/>
                  </a:lnTo>
                  <a:lnTo>
                    <a:pt x="303" y="500"/>
                  </a:lnTo>
                  <a:lnTo>
                    <a:pt x="303" y="500"/>
                  </a:lnTo>
                  <a:lnTo>
                    <a:pt x="292" y="509"/>
                  </a:lnTo>
                  <a:lnTo>
                    <a:pt x="282" y="518"/>
                  </a:lnTo>
                  <a:lnTo>
                    <a:pt x="272" y="526"/>
                  </a:lnTo>
                  <a:lnTo>
                    <a:pt x="259" y="533"/>
                  </a:lnTo>
                  <a:lnTo>
                    <a:pt x="247" y="539"/>
                  </a:lnTo>
                  <a:lnTo>
                    <a:pt x="234" y="544"/>
                  </a:lnTo>
                  <a:lnTo>
                    <a:pt x="222" y="550"/>
                  </a:lnTo>
                  <a:lnTo>
                    <a:pt x="208" y="554"/>
                  </a:lnTo>
                  <a:lnTo>
                    <a:pt x="181" y="561"/>
                  </a:lnTo>
                  <a:lnTo>
                    <a:pt x="156" y="566"/>
                  </a:lnTo>
                  <a:lnTo>
                    <a:pt x="130" y="570"/>
                  </a:lnTo>
                  <a:lnTo>
                    <a:pt x="105" y="574"/>
                  </a:lnTo>
                  <a:lnTo>
                    <a:pt x="105" y="574"/>
                  </a:lnTo>
                  <a:lnTo>
                    <a:pt x="102" y="574"/>
                  </a:lnTo>
                  <a:lnTo>
                    <a:pt x="102" y="57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2" name="chenying0907 219"/>
            <p:cNvSpPr>
              <a:spLocks/>
            </p:cNvSpPr>
            <p:nvPr/>
          </p:nvSpPr>
          <p:spPr bwMode="auto">
            <a:xfrm>
              <a:off x="4792663" y="3375026"/>
              <a:ext cx="111125" cy="166688"/>
            </a:xfrm>
            <a:custGeom>
              <a:avLst/>
              <a:gdLst/>
              <a:ahLst/>
              <a:cxnLst>
                <a:cxn ang="0">
                  <a:pos x="71" y="316"/>
                </a:cxn>
                <a:cxn ang="0">
                  <a:pos x="65" y="314"/>
                </a:cxn>
                <a:cxn ang="0">
                  <a:pos x="60" y="311"/>
                </a:cxn>
                <a:cxn ang="0">
                  <a:pos x="57" y="300"/>
                </a:cxn>
                <a:cxn ang="0">
                  <a:pos x="58" y="293"/>
                </a:cxn>
                <a:cxn ang="0">
                  <a:pos x="61" y="286"/>
                </a:cxn>
                <a:cxn ang="0">
                  <a:pos x="66" y="281"/>
                </a:cxn>
                <a:cxn ang="0">
                  <a:pos x="74" y="279"/>
                </a:cxn>
                <a:cxn ang="0">
                  <a:pos x="84" y="278"/>
                </a:cxn>
                <a:cxn ang="0">
                  <a:pos x="106" y="273"/>
                </a:cxn>
                <a:cxn ang="0">
                  <a:pos x="130" y="264"/>
                </a:cxn>
                <a:cxn ang="0">
                  <a:pos x="152" y="249"/>
                </a:cxn>
                <a:cxn ang="0">
                  <a:pos x="160" y="240"/>
                </a:cxn>
                <a:cxn ang="0">
                  <a:pos x="171" y="222"/>
                </a:cxn>
                <a:cxn ang="0">
                  <a:pos x="173" y="204"/>
                </a:cxn>
                <a:cxn ang="0">
                  <a:pos x="172" y="191"/>
                </a:cxn>
                <a:cxn ang="0">
                  <a:pos x="166" y="160"/>
                </a:cxn>
                <a:cxn ang="0">
                  <a:pos x="155" y="128"/>
                </a:cxn>
                <a:cxn ang="0">
                  <a:pos x="140" y="99"/>
                </a:cxn>
                <a:cxn ang="0">
                  <a:pos x="129" y="87"/>
                </a:cxn>
                <a:cxn ang="0">
                  <a:pos x="117" y="78"/>
                </a:cxn>
                <a:cxn ang="0">
                  <a:pos x="91" y="65"/>
                </a:cxn>
                <a:cxn ang="0">
                  <a:pos x="78" y="60"/>
                </a:cxn>
                <a:cxn ang="0">
                  <a:pos x="47" y="45"/>
                </a:cxn>
                <a:cxn ang="0">
                  <a:pos x="44" y="44"/>
                </a:cxn>
                <a:cxn ang="0">
                  <a:pos x="33" y="37"/>
                </a:cxn>
                <a:cxn ang="0">
                  <a:pos x="16" y="37"/>
                </a:cxn>
                <a:cxn ang="0">
                  <a:pos x="9" y="35"/>
                </a:cxn>
                <a:cxn ang="0">
                  <a:pos x="4" y="30"/>
                </a:cxn>
                <a:cxn ang="0">
                  <a:pos x="1" y="25"/>
                </a:cxn>
                <a:cxn ang="0">
                  <a:pos x="0" y="18"/>
                </a:cxn>
                <a:cxn ang="0">
                  <a:pos x="2" y="9"/>
                </a:cxn>
                <a:cxn ang="0">
                  <a:pos x="6" y="4"/>
                </a:cxn>
                <a:cxn ang="0">
                  <a:pos x="12" y="0"/>
                </a:cxn>
                <a:cxn ang="0">
                  <a:pos x="42" y="0"/>
                </a:cxn>
                <a:cxn ang="0">
                  <a:pos x="47" y="1"/>
                </a:cxn>
                <a:cxn ang="0">
                  <a:pos x="57" y="9"/>
                </a:cxn>
                <a:cxn ang="0">
                  <a:pos x="69" y="11"/>
                </a:cxn>
                <a:cxn ang="0">
                  <a:pos x="72" y="14"/>
                </a:cxn>
                <a:cxn ang="0">
                  <a:pos x="78" y="17"/>
                </a:cxn>
                <a:cxn ang="0">
                  <a:pos x="91" y="22"/>
                </a:cxn>
                <a:cxn ang="0">
                  <a:pos x="101" y="26"/>
                </a:cxn>
                <a:cxn ang="0">
                  <a:pos x="111" y="32"/>
                </a:cxn>
                <a:cxn ang="0">
                  <a:pos x="134" y="45"/>
                </a:cxn>
                <a:cxn ang="0">
                  <a:pos x="150" y="57"/>
                </a:cxn>
                <a:cxn ang="0">
                  <a:pos x="155" y="62"/>
                </a:cxn>
                <a:cxn ang="0">
                  <a:pos x="173" y="86"/>
                </a:cxn>
                <a:cxn ang="0">
                  <a:pos x="187" y="117"/>
                </a:cxn>
                <a:cxn ang="0">
                  <a:pos x="200" y="150"/>
                </a:cxn>
                <a:cxn ang="0">
                  <a:pos x="207" y="185"/>
                </a:cxn>
                <a:cxn ang="0">
                  <a:pos x="209" y="196"/>
                </a:cxn>
                <a:cxn ang="0">
                  <a:pos x="208" y="216"/>
                </a:cxn>
                <a:cxn ang="0">
                  <a:pos x="204" y="235"/>
                </a:cxn>
                <a:cxn ang="0">
                  <a:pos x="196" y="252"/>
                </a:cxn>
                <a:cxn ang="0">
                  <a:pos x="189" y="261"/>
                </a:cxn>
                <a:cxn ang="0">
                  <a:pos x="169" y="281"/>
                </a:cxn>
                <a:cxn ang="0">
                  <a:pos x="141" y="298"/>
                </a:cxn>
                <a:cxn ang="0">
                  <a:pos x="108" y="309"/>
                </a:cxn>
                <a:cxn ang="0">
                  <a:pos x="73" y="316"/>
                </a:cxn>
                <a:cxn ang="0">
                  <a:pos x="71" y="316"/>
                </a:cxn>
                <a:cxn ang="0">
                  <a:pos x="71" y="316"/>
                </a:cxn>
              </a:cxnLst>
              <a:rect l="0" t="0" r="r" b="b"/>
              <a:pathLst>
                <a:path w="209" h="316">
                  <a:moveTo>
                    <a:pt x="71" y="316"/>
                  </a:moveTo>
                  <a:lnTo>
                    <a:pt x="71" y="316"/>
                  </a:lnTo>
                  <a:lnTo>
                    <a:pt x="68" y="316"/>
                  </a:lnTo>
                  <a:lnTo>
                    <a:pt x="65" y="314"/>
                  </a:lnTo>
                  <a:lnTo>
                    <a:pt x="62" y="312"/>
                  </a:lnTo>
                  <a:lnTo>
                    <a:pt x="60" y="311"/>
                  </a:lnTo>
                  <a:lnTo>
                    <a:pt x="58" y="306"/>
                  </a:lnTo>
                  <a:lnTo>
                    <a:pt x="57" y="300"/>
                  </a:lnTo>
                  <a:lnTo>
                    <a:pt x="57" y="300"/>
                  </a:lnTo>
                  <a:lnTo>
                    <a:pt x="58" y="293"/>
                  </a:lnTo>
                  <a:lnTo>
                    <a:pt x="59" y="290"/>
                  </a:lnTo>
                  <a:lnTo>
                    <a:pt x="61" y="286"/>
                  </a:lnTo>
                  <a:lnTo>
                    <a:pt x="63" y="284"/>
                  </a:lnTo>
                  <a:lnTo>
                    <a:pt x="66" y="281"/>
                  </a:lnTo>
                  <a:lnTo>
                    <a:pt x="70" y="280"/>
                  </a:lnTo>
                  <a:lnTo>
                    <a:pt x="74" y="279"/>
                  </a:lnTo>
                  <a:lnTo>
                    <a:pt x="74" y="279"/>
                  </a:lnTo>
                  <a:lnTo>
                    <a:pt x="84" y="278"/>
                  </a:lnTo>
                  <a:lnTo>
                    <a:pt x="94" y="276"/>
                  </a:lnTo>
                  <a:lnTo>
                    <a:pt x="106" y="273"/>
                  </a:lnTo>
                  <a:lnTo>
                    <a:pt x="118" y="269"/>
                  </a:lnTo>
                  <a:lnTo>
                    <a:pt x="130" y="264"/>
                  </a:lnTo>
                  <a:lnTo>
                    <a:pt x="142" y="256"/>
                  </a:lnTo>
                  <a:lnTo>
                    <a:pt x="152" y="249"/>
                  </a:lnTo>
                  <a:lnTo>
                    <a:pt x="160" y="240"/>
                  </a:lnTo>
                  <a:lnTo>
                    <a:pt x="160" y="240"/>
                  </a:lnTo>
                  <a:lnTo>
                    <a:pt x="167" y="232"/>
                  </a:lnTo>
                  <a:lnTo>
                    <a:pt x="171" y="222"/>
                  </a:lnTo>
                  <a:lnTo>
                    <a:pt x="173" y="213"/>
                  </a:lnTo>
                  <a:lnTo>
                    <a:pt x="173" y="204"/>
                  </a:lnTo>
                  <a:lnTo>
                    <a:pt x="173" y="204"/>
                  </a:lnTo>
                  <a:lnTo>
                    <a:pt x="172" y="191"/>
                  </a:lnTo>
                  <a:lnTo>
                    <a:pt x="170" y="177"/>
                  </a:lnTo>
                  <a:lnTo>
                    <a:pt x="166" y="160"/>
                  </a:lnTo>
                  <a:lnTo>
                    <a:pt x="161" y="143"/>
                  </a:lnTo>
                  <a:lnTo>
                    <a:pt x="155" y="128"/>
                  </a:lnTo>
                  <a:lnTo>
                    <a:pt x="148" y="112"/>
                  </a:lnTo>
                  <a:lnTo>
                    <a:pt x="140" y="99"/>
                  </a:lnTo>
                  <a:lnTo>
                    <a:pt x="134" y="93"/>
                  </a:lnTo>
                  <a:lnTo>
                    <a:pt x="129" y="87"/>
                  </a:lnTo>
                  <a:lnTo>
                    <a:pt x="129" y="87"/>
                  </a:lnTo>
                  <a:lnTo>
                    <a:pt x="117" y="78"/>
                  </a:lnTo>
                  <a:lnTo>
                    <a:pt x="104" y="71"/>
                  </a:lnTo>
                  <a:lnTo>
                    <a:pt x="91" y="65"/>
                  </a:lnTo>
                  <a:lnTo>
                    <a:pt x="78" y="60"/>
                  </a:lnTo>
                  <a:lnTo>
                    <a:pt x="78" y="60"/>
                  </a:lnTo>
                  <a:lnTo>
                    <a:pt x="63" y="52"/>
                  </a:lnTo>
                  <a:lnTo>
                    <a:pt x="47" y="45"/>
                  </a:lnTo>
                  <a:lnTo>
                    <a:pt x="44" y="44"/>
                  </a:lnTo>
                  <a:lnTo>
                    <a:pt x="44" y="44"/>
                  </a:lnTo>
                  <a:lnTo>
                    <a:pt x="35" y="38"/>
                  </a:lnTo>
                  <a:lnTo>
                    <a:pt x="33" y="37"/>
                  </a:lnTo>
                  <a:lnTo>
                    <a:pt x="16" y="37"/>
                  </a:lnTo>
                  <a:lnTo>
                    <a:pt x="16" y="37"/>
                  </a:lnTo>
                  <a:lnTo>
                    <a:pt x="12" y="36"/>
                  </a:lnTo>
                  <a:lnTo>
                    <a:pt x="9" y="35"/>
                  </a:lnTo>
                  <a:lnTo>
                    <a:pt x="6" y="34"/>
                  </a:lnTo>
                  <a:lnTo>
                    <a:pt x="4" y="30"/>
                  </a:lnTo>
                  <a:lnTo>
                    <a:pt x="2" y="28"/>
                  </a:lnTo>
                  <a:lnTo>
                    <a:pt x="1" y="25"/>
                  </a:lnTo>
                  <a:lnTo>
                    <a:pt x="0" y="18"/>
                  </a:lnTo>
                  <a:lnTo>
                    <a:pt x="0" y="18"/>
                  </a:lnTo>
                  <a:lnTo>
                    <a:pt x="1" y="12"/>
                  </a:lnTo>
                  <a:lnTo>
                    <a:pt x="2" y="9"/>
                  </a:lnTo>
                  <a:lnTo>
                    <a:pt x="4" y="6"/>
                  </a:lnTo>
                  <a:lnTo>
                    <a:pt x="6" y="4"/>
                  </a:lnTo>
                  <a:lnTo>
                    <a:pt x="9" y="1"/>
                  </a:lnTo>
                  <a:lnTo>
                    <a:pt x="12" y="0"/>
                  </a:lnTo>
                  <a:lnTo>
                    <a:pt x="16" y="0"/>
                  </a:lnTo>
                  <a:lnTo>
                    <a:pt x="42" y="0"/>
                  </a:lnTo>
                  <a:lnTo>
                    <a:pt x="42" y="0"/>
                  </a:lnTo>
                  <a:lnTo>
                    <a:pt x="47" y="1"/>
                  </a:lnTo>
                  <a:lnTo>
                    <a:pt x="53" y="5"/>
                  </a:lnTo>
                  <a:lnTo>
                    <a:pt x="57" y="9"/>
                  </a:lnTo>
                  <a:lnTo>
                    <a:pt x="60" y="14"/>
                  </a:lnTo>
                  <a:lnTo>
                    <a:pt x="69" y="11"/>
                  </a:lnTo>
                  <a:lnTo>
                    <a:pt x="69" y="11"/>
                  </a:lnTo>
                  <a:lnTo>
                    <a:pt x="72" y="14"/>
                  </a:lnTo>
                  <a:lnTo>
                    <a:pt x="72" y="14"/>
                  </a:lnTo>
                  <a:lnTo>
                    <a:pt x="78" y="17"/>
                  </a:lnTo>
                  <a:lnTo>
                    <a:pt x="84" y="20"/>
                  </a:lnTo>
                  <a:lnTo>
                    <a:pt x="91" y="22"/>
                  </a:lnTo>
                  <a:lnTo>
                    <a:pt x="91" y="22"/>
                  </a:lnTo>
                  <a:lnTo>
                    <a:pt x="101" y="26"/>
                  </a:lnTo>
                  <a:lnTo>
                    <a:pt x="111" y="32"/>
                  </a:lnTo>
                  <a:lnTo>
                    <a:pt x="111" y="32"/>
                  </a:lnTo>
                  <a:lnTo>
                    <a:pt x="122" y="38"/>
                  </a:lnTo>
                  <a:lnTo>
                    <a:pt x="134" y="45"/>
                  </a:lnTo>
                  <a:lnTo>
                    <a:pt x="146" y="52"/>
                  </a:lnTo>
                  <a:lnTo>
                    <a:pt x="150" y="57"/>
                  </a:lnTo>
                  <a:lnTo>
                    <a:pt x="155" y="62"/>
                  </a:lnTo>
                  <a:lnTo>
                    <a:pt x="155" y="62"/>
                  </a:lnTo>
                  <a:lnTo>
                    <a:pt x="164" y="74"/>
                  </a:lnTo>
                  <a:lnTo>
                    <a:pt x="173" y="86"/>
                  </a:lnTo>
                  <a:lnTo>
                    <a:pt x="180" y="101"/>
                  </a:lnTo>
                  <a:lnTo>
                    <a:pt x="187" y="117"/>
                  </a:lnTo>
                  <a:lnTo>
                    <a:pt x="193" y="132"/>
                  </a:lnTo>
                  <a:lnTo>
                    <a:pt x="200" y="150"/>
                  </a:lnTo>
                  <a:lnTo>
                    <a:pt x="204" y="167"/>
                  </a:lnTo>
                  <a:lnTo>
                    <a:pt x="207" y="185"/>
                  </a:lnTo>
                  <a:lnTo>
                    <a:pt x="207" y="185"/>
                  </a:lnTo>
                  <a:lnTo>
                    <a:pt x="209" y="196"/>
                  </a:lnTo>
                  <a:lnTo>
                    <a:pt x="209" y="206"/>
                  </a:lnTo>
                  <a:lnTo>
                    <a:pt x="208" y="216"/>
                  </a:lnTo>
                  <a:lnTo>
                    <a:pt x="207" y="225"/>
                  </a:lnTo>
                  <a:lnTo>
                    <a:pt x="204" y="235"/>
                  </a:lnTo>
                  <a:lnTo>
                    <a:pt x="200" y="244"/>
                  </a:lnTo>
                  <a:lnTo>
                    <a:pt x="196" y="252"/>
                  </a:lnTo>
                  <a:lnTo>
                    <a:pt x="189" y="261"/>
                  </a:lnTo>
                  <a:lnTo>
                    <a:pt x="189" y="261"/>
                  </a:lnTo>
                  <a:lnTo>
                    <a:pt x="180" y="272"/>
                  </a:lnTo>
                  <a:lnTo>
                    <a:pt x="169" y="281"/>
                  </a:lnTo>
                  <a:lnTo>
                    <a:pt x="155" y="291"/>
                  </a:lnTo>
                  <a:lnTo>
                    <a:pt x="141" y="298"/>
                  </a:lnTo>
                  <a:lnTo>
                    <a:pt x="125" y="304"/>
                  </a:lnTo>
                  <a:lnTo>
                    <a:pt x="108" y="309"/>
                  </a:lnTo>
                  <a:lnTo>
                    <a:pt x="91" y="313"/>
                  </a:lnTo>
                  <a:lnTo>
                    <a:pt x="73" y="316"/>
                  </a:lnTo>
                  <a:lnTo>
                    <a:pt x="73" y="316"/>
                  </a:lnTo>
                  <a:lnTo>
                    <a:pt x="71" y="316"/>
                  </a:lnTo>
                  <a:lnTo>
                    <a:pt x="71" y="316"/>
                  </a:lnTo>
                  <a:lnTo>
                    <a:pt x="71" y="316"/>
                  </a:lnTo>
                  <a:lnTo>
                    <a:pt x="71" y="31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3" name="chenying0907 220"/>
            <p:cNvSpPr>
              <a:spLocks/>
            </p:cNvSpPr>
            <p:nvPr/>
          </p:nvSpPr>
          <p:spPr bwMode="auto">
            <a:xfrm>
              <a:off x="4362451" y="3008313"/>
              <a:ext cx="50800" cy="196850"/>
            </a:xfrm>
            <a:custGeom>
              <a:avLst/>
              <a:gdLst/>
              <a:ahLst/>
              <a:cxnLst>
                <a:cxn ang="0">
                  <a:pos x="56" y="372"/>
                </a:cxn>
                <a:cxn ang="0">
                  <a:pos x="45" y="368"/>
                </a:cxn>
                <a:cxn ang="0">
                  <a:pos x="37" y="362"/>
                </a:cxn>
                <a:cxn ang="0">
                  <a:pos x="26" y="348"/>
                </a:cxn>
                <a:cxn ang="0">
                  <a:pos x="16" y="333"/>
                </a:cxn>
                <a:cxn ang="0">
                  <a:pos x="8" y="316"/>
                </a:cxn>
                <a:cxn ang="0">
                  <a:pos x="3" y="299"/>
                </a:cxn>
                <a:cxn ang="0">
                  <a:pos x="0" y="280"/>
                </a:cxn>
                <a:cxn ang="0">
                  <a:pos x="0" y="261"/>
                </a:cxn>
                <a:cxn ang="0">
                  <a:pos x="2" y="243"/>
                </a:cxn>
                <a:cxn ang="0">
                  <a:pos x="4" y="233"/>
                </a:cxn>
                <a:cxn ang="0">
                  <a:pos x="20" y="193"/>
                </a:cxn>
                <a:cxn ang="0">
                  <a:pos x="40" y="156"/>
                </a:cxn>
                <a:cxn ang="0">
                  <a:pos x="45" y="148"/>
                </a:cxn>
                <a:cxn ang="0">
                  <a:pos x="56" y="120"/>
                </a:cxn>
                <a:cxn ang="0">
                  <a:pos x="60" y="89"/>
                </a:cxn>
                <a:cxn ang="0">
                  <a:pos x="58" y="57"/>
                </a:cxn>
                <a:cxn ang="0">
                  <a:pos x="49" y="28"/>
                </a:cxn>
                <a:cxn ang="0">
                  <a:pos x="47" y="23"/>
                </a:cxn>
                <a:cxn ang="0">
                  <a:pos x="48" y="14"/>
                </a:cxn>
                <a:cxn ang="0">
                  <a:pos x="50" y="10"/>
                </a:cxn>
                <a:cxn ang="0">
                  <a:pos x="57" y="3"/>
                </a:cxn>
                <a:cxn ang="0">
                  <a:pos x="66" y="0"/>
                </a:cxn>
                <a:cxn ang="0">
                  <a:pos x="71" y="1"/>
                </a:cxn>
                <a:cxn ang="0">
                  <a:pos x="77" y="5"/>
                </a:cxn>
                <a:cxn ang="0">
                  <a:pos x="80" y="9"/>
                </a:cxn>
                <a:cxn ang="0">
                  <a:pos x="91" y="44"/>
                </a:cxn>
                <a:cxn ang="0">
                  <a:pos x="96" y="79"/>
                </a:cxn>
                <a:cxn ang="0">
                  <a:pos x="95" y="114"/>
                </a:cxn>
                <a:cxn ang="0">
                  <a:pos x="86" y="147"/>
                </a:cxn>
                <a:cxn ang="0">
                  <a:pos x="78" y="167"/>
                </a:cxn>
                <a:cxn ang="0">
                  <a:pos x="67" y="187"/>
                </a:cxn>
                <a:cxn ang="0">
                  <a:pos x="48" y="225"/>
                </a:cxn>
                <a:cxn ang="0">
                  <a:pos x="40" y="245"/>
                </a:cxn>
                <a:cxn ang="0">
                  <a:pos x="36" y="264"/>
                </a:cxn>
                <a:cxn ang="0">
                  <a:pos x="36" y="285"/>
                </a:cxn>
                <a:cxn ang="0">
                  <a:pos x="42" y="305"/>
                </a:cxn>
                <a:cxn ang="0">
                  <a:pos x="53" y="323"/>
                </a:cxn>
                <a:cxn ang="0">
                  <a:pos x="71" y="343"/>
                </a:cxn>
                <a:cxn ang="0">
                  <a:pos x="75" y="347"/>
                </a:cxn>
                <a:cxn ang="0">
                  <a:pos x="77" y="356"/>
                </a:cxn>
                <a:cxn ang="0">
                  <a:pos x="76" y="359"/>
                </a:cxn>
                <a:cxn ang="0">
                  <a:pos x="68" y="368"/>
                </a:cxn>
                <a:cxn ang="0">
                  <a:pos x="56" y="372"/>
                </a:cxn>
              </a:cxnLst>
              <a:rect l="0" t="0" r="r" b="b"/>
              <a:pathLst>
                <a:path w="96" h="372">
                  <a:moveTo>
                    <a:pt x="56" y="372"/>
                  </a:moveTo>
                  <a:lnTo>
                    <a:pt x="56" y="372"/>
                  </a:lnTo>
                  <a:lnTo>
                    <a:pt x="50" y="371"/>
                  </a:lnTo>
                  <a:lnTo>
                    <a:pt x="45" y="368"/>
                  </a:lnTo>
                  <a:lnTo>
                    <a:pt x="45" y="368"/>
                  </a:lnTo>
                  <a:lnTo>
                    <a:pt x="37" y="362"/>
                  </a:lnTo>
                  <a:lnTo>
                    <a:pt x="31" y="355"/>
                  </a:lnTo>
                  <a:lnTo>
                    <a:pt x="26" y="348"/>
                  </a:lnTo>
                  <a:lnTo>
                    <a:pt x="21" y="340"/>
                  </a:lnTo>
                  <a:lnTo>
                    <a:pt x="16" y="333"/>
                  </a:lnTo>
                  <a:lnTo>
                    <a:pt x="11" y="324"/>
                  </a:lnTo>
                  <a:lnTo>
                    <a:pt x="8" y="316"/>
                  </a:lnTo>
                  <a:lnTo>
                    <a:pt x="5" y="307"/>
                  </a:lnTo>
                  <a:lnTo>
                    <a:pt x="3" y="299"/>
                  </a:lnTo>
                  <a:lnTo>
                    <a:pt x="1" y="289"/>
                  </a:lnTo>
                  <a:lnTo>
                    <a:pt x="0" y="280"/>
                  </a:lnTo>
                  <a:lnTo>
                    <a:pt x="0" y="271"/>
                  </a:lnTo>
                  <a:lnTo>
                    <a:pt x="0" y="261"/>
                  </a:lnTo>
                  <a:lnTo>
                    <a:pt x="1" y="252"/>
                  </a:lnTo>
                  <a:lnTo>
                    <a:pt x="2" y="243"/>
                  </a:lnTo>
                  <a:lnTo>
                    <a:pt x="4" y="233"/>
                  </a:lnTo>
                  <a:lnTo>
                    <a:pt x="4" y="233"/>
                  </a:lnTo>
                  <a:lnTo>
                    <a:pt x="11" y="213"/>
                  </a:lnTo>
                  <a:lnTo>
                    <a:pt x="20" y="193"/>
                  </a:lnTo>
                  <a:lnTo>
                    <a:pt x="30" y="174"/>
                  </a:lnTo>
                  <a:lnTo>
                    <a:pt x="40" y="156"/>
                  </a:lnTo>
                  <a:lnTo>
                    <a:pt x="45" y="148"/>
                  </a:lnTo>
                  <a:lnTo>
                    <a:pt x="45" y="148"/>
                  </a:lnTo>
                  <a:lnTo>
                    <a:pt x="52" y="135"/>
                  </a:lnTo>
                  <a:lnTo>
                    <a:pt x="56" y="120"/>
                  </a:lnTo>
                  <a:lnTo>
                    <a:pt x="59" y="105"/>
                  </a:lnTo>
                  <a:lnTo>
                    <a:pt x="60" y="89"/>
                  </a:lnTo>
                  <a:lnTo>
                    <a:pt x="60" y="73"/>
                  </a:lnTo>
                  <a:lnTo>
                    <a:pt x="58" y="57"/>
                  </a:lnTo>
                  <a:lnTo>
                    <a:pt x="54" y="43"/>
                  </a:lnTo>
                  <a:lnTo>
                    <a:pt x="49" y="28"/>
                  </a:lnTo>
                  <a:lnTo>
                    <a:pt x="49" y="28"/>
                  </a:lnTo>
                  <a:lnTo>
                    <a:pt x="47" y="23"/>
                  </a:lnTo>
                  <a:lnTo>
                    <a:pt x="47" y="18"/>
                  </a:lnTo>
                  <a:lnTo>
                    <a:pt x="48" y="14"/>
                  </a:lnTo>
                  <a:lnTo>
                    <a:pt x="50" y="10"/>
                  </a:lnTo>
                  <a:lnTo>
                    <a:pt x="50" y="10"/>
                  </a:lnTo>
                  <a:lnTo>
                    <a:pt x="53" y="6"/>
                  </a:lnTo>
                  <a:lnTo>
                    <a:pt x="57" y="3"/>
                  </a:lnTo>
                  <a:lnTo>
                    <a:pt x="61" y="1"/>
                  </a:lnTo>
                  <a:lnTo>
                    <a:pt x="66" y="0"/>
                  </a:lnTo>
                  <a:lnTo>
                    <a:pt x="66" y="0"/>
                  </a:lnTo>
                  <a:lnTo>
                    <a:pt x="71" y="1"/>
                  </a:lnTo>
                  <a:lnTo>
                    <a:pt x="74" y="3"/>
                  </a:lnTo>
                  <a:lnTo>
                    <a:pt x="77" y="5"/>
                  </a:lnTo>
                  <a:lnTo>
                    <a:pt x="80" y="9"/>
                  </a:lnTo>
                  <a:lnTo>
                    <a:pt x="80" y="9"/>
                  </a:lnTo>
                  <a:lnTo>
                    <a:pt x="86" y="26"/>
                  </a:lnTo>
                  <a:lnTo>
                    <a:pt x="91" y="44"/>
                  </a:lnTo>
                  <a:lnTo>
                    <a:pt x="95" y="61"/>
                  </a:lnTo>
                  <a:lnTo>
                    <a:pt x="96" y="79"/>
                  </a:lnTo>
                  <a:lnTo>
                    <a:pt x="96" y="96"/>
                  </a:lnTo>
                  <a:lnTo>
                    <a:pt x="95" y="114"/>
                  </a:lnTo>
                  <a:lnTo>
                    <a:pt x="91" y="131"/>
                  </a:lnTo>
                  <a:lnTo>
                    <a:pt x="86" y="147"/>
                  </a:lnTo>
                  <a:lnTo>
                    <a:pt x="86" y="147"/>
                  </a:lnTo>
                  <a:lnTo>
                    <a:pt x="78" y="167"/>
                  </a:lnTo>
                  <a:lnTo>
                    <a:pt x="67" y="187"/>
                  </a:lnTo>
                  <a:lnTo>
                    <a:pt x="67" y="187"/>
                  </a:lnTo>
                  <a:lnTo>
                    <a:pt x="57" y="205"/>
                  </a:lnTo>
                  <a:lnTo>
                    <a:pt x="48" y="225"/>
                  </a:lnTo>
                  <a:lnTo>
                    <a:pt x="45" y="235"/>
                  </a:lnTo>
                  <a:lnTo>
                    <a:pt x="40" y="245"/>
                  </a:lnTo>
                  <a:lnTo>
                    <a:pt x="38" y="255"/>
                  </a:lnTo>
                  <a:lnTo>
                    <a:pt x="36" y="264"/>
                  </a:lnTo>
                  <a:lnTo>
                    <a:pt x="36" y="275"/>
                  </a:lnTo>
                  <a:lnTo>
                    <a:pt x="36" y="285"/>
                  </a:lnTo>
                  <a:lnTo>
                    <a:pt x="38" y="294"/>
                  </a:lnTo>
                  <a:lnTo>
                    <a:pt x="42" y="305"/>
                  </a:lnTo>
                  <a:lnTo>
                    <a:pt x="46" y="314"/>
                  </a:lnTo>
                  <a:lnTo>
                    <a:pt x="53" y="323"/>
                  </a:lnTo>
                  <a:lnTo>
                    <a:pt x="60" y="334"/>
                  </a:lnTo>
                  <a:lnTo>
                    <a:pt x="71" y="343"/>
                  </a:lnTo>
                  <a:lnTo>
                    <a:pt x="71" y="343"/>
                  </a:lnTo>
                  <a:lnTo>
                    <a:pt x="75" y="347"/>
                  </a:lnTo>
                  <a:lnTo>
                    <a:pt x="77" y="351"/>
                  </a:lnTo>
                  <a:lnTo>
                    <a:pt x="77" y="356"/>
                  </a:lnTo>
                  <a:lnTo>
                    <a:pt x="76" y="359"/>
                  </a:lnTo>
                  <a:lnTo>
                    <a:pt x="76" y="359"/>
                  </a:lnTo>
                  <a:lnTo>
                    <a:pt x="73" y="364"/>
                  </a:lnTo>
                  <a:lnTo>
                    <a:pt x="68" y="368"/>
                  </a:lnTo>
                  <a:lnTo>
                    <a:pt x="62" y="371"/>
                  </a:lnTo>
                  <a:lnTo>
                    <a:pt x="56" y="372"/>
                  </a:lnTo>
                  <a:lnTo>
                    <a:pt x="56" y="3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4" name="chenying0907 221"/>
            <p:cNvSpPr>
              <a:spLocks/>
            </p:cNvSpPr>
            <p:nvPr/>
          </p:nvSpPr>
          <p:spPr bwMode="auto">
            <a:xfrm>
              <a:off x="4456113" y="3006726"/>
              <a:ext cx="50800" cy="192088"/>
            </a:xfrm>
            <a:custGeom>
              <a:avLst/>
              <a:gdLst/>
              <a:ahLst/>
              <a:cxnLst>
                <a:cxn ang="0">
                  <a:pos x="76" y="364"/>
                </a:cxn>
                <a:cxn ang="0">
                  <a:pos x="68" y="362"/>
                </a:cxn>
                <a:cxn ang="0">
                  <a:pos x="59" y="358"/>
                </a:cxn>
                <a:cxn ang="0">
                  <a:pos x="44" y="346"/>
                </a:cxn>
                <a:cxn ang="0">
                  <a:pos x="30" y="332"/>
                </a:cxn>
                <a:cxn ang="0">
                  <a:pos x="19" y="315"/>
                </a:cxn>
                <a:cxn ang="0">
                  <a:pos x="11" y="297"/>
                </a:cxn>
                <a:cxn ang="0">
                  <a:pos x="4" y="278"/>
                </a:cxn>
                <a:cxn ang="0">
                  <a:pos x="0" y="258"/>
                </a:cxn>
                <a:cxn ang="0">
                  <a:pos x="0" y="237"/>
                </a:cxn>
                <a:cxn ang="0">
                  <a:pos x="1" y="227"/>
                </a:cxn>
                <a:cxn ang="0">
                  <a:pos x="10" y="197"/>
                </a:cxn>
                <a:cxn ang="0">
                  <a:pos x="23" y="169"/>
                </a:cxn>
                <a:cxn ang="0">
                  <a:pos x="30" y="155"/>
                </a:cxn>
                <a:cxn ang="0">
                  <a:pos x="38" y="141"/>
                </a:cxn>
                <a:cxn ang="0">
                  <a:pos x="44" y="118"/>
                </a:cxn>
                <a:cxn ang="0">
                  <a:pos x="45" y="95"/>
                </a:cxn>
                <a:cxn ang="0">
                  <a:pos x="43" y="74"/>
                </a:cxn>
                <a:cxn ang="0">
                  <a:pos x="40" y="52"/>
                </a:cxn>
                <a:cxn ang="0">
                  <a:pos x="33" y="17"/>
                </a:cxn>
                <a:cxn ang="0">
                  <a:pos x="34" y="9"/>
                </a:cxn>
                <a:cxn ang="0">
                  <a:pos x="38" y="4"/>
                </a:cxn>
                <a:cxn ang="0">
                  <a:pos x="40" y="2"/>
                </a:cxn>
                <a:cxn ang="0">
                  <a:pos x="46" y="0"/>
                </a:cxn>
                <a:cxn ang="0">
                  <a:pos x="50" y="0"/>
                </a:cxn>
                <a:cxn ang="0">
                  <a:pos x="60" y="2"/>
                </a:cxn>
                <a:cxn ang="0">
                  <a:pos x="66" y="6"/>
                </a:cxn>
                <a:cxn ang="0">
                  <a:pos x="70" y="13"/>
                </a:cxn>
                <a:cxn ang="0">
                  <a:pos x="70" y="18"/>
                </a:cxn>
                <a:cxn ang="0">
                  <a:pos x="75" y="56"/>
                </a:cxn>
                <a:cxn ang="0">
                  <a:pos x="78" y="85"/>
                </a:cxn>
                <a:cxn ang="0">
                  <a:pos x="79" y="114"/>
                </a:cxn>
                <a:cxn ang="0">
                  <a:pos x="74" y="142"/>
                </a:cxn>
                <a:cxn ang="0">
                  <a:pos x="61" y="172"/>
                </a:cxn>
                <a:cxn ang="0">
                  <a:pos x="54" y="185"/>
                </a:cxn>
                <a:cxn ang="0">
                  <a:pos x="43" y="214"/>
                </a:cxn>
                <a:cxn ang="0">
                  <a:pos x="39" y="242"/>
                </a:cxn>
                <a:cxn ang="0">
                  <a:pos x="39" y="268"/>
                </a:cxn>
                <a:cxn ang="0">
                  <a:pos x="42" y="280"/>
                </a:cxn>
                <a:cxn ang="0">
                  <a:pos x="48" y="296"/>
                </a:cxn>
                <a:cxn ang="0">
                  <a:pos x="58" y="310"/>
                </a:cxn>
                <a:cxn ang="0">
                  <a:pos x="71" y="321"/>
                </a:cxn>
                <a:cxn ang="0">
                  <a:pos x="86" y="332"/>
                </a:cxn>
                <a:cxn ang="0">
                  <a:pos x="90" y="333"/>
                </a:cxn>
                <a:cxn ang="0">
                  <a:pos x="95" y="340"/>
                </a:cxn>
                <a:cxn ang="0">
                  <a:pos x="96" y="348"/>
                </a:cxn>
                <a:cxn ang="0">
                  <a:pos x="93" y="354"/>
                </a:cxn>
                <a:cxn ang="0">
                  <a:pos x="83" y="363"/>
                </a:cxn>
                <a:cxn ang="0">
                  <a:pos x="76" y="364"/>
                </a:cxn>
              </a:cxnLst>
              <a:rect l="0" t="0" r="r" b="b"/>
              <a:pathLst>
                <a:path w="96" h="364">
                  <a:moveTo>
                    <a:pt x="76" y="364"/>
                  </a:moveTo>
                  <a:lnTo>
                    <a:pt x="76" y="364"/>
                  </a:lnTo>
                  <a:lnTo>
                    <a:pt x="72" y="364"/>
                  </a:lnTo>
                  <a:lnTo>
                    <a:pt x="68" y="362"/>
                  </a:lnTo>
                  <a:lnTo>
                    <a:pt x="68" y="362"/>
                  </a:lnTo>
                  <a:lnTo>
                    <a:pt x="59" y="358"/>
                  </a:lnTo>
                  <a:lnTo>
                    <a:pt x="51" y="352"/>
                  </a:lnTo>
                  <a:lnTo>
                    <a:pt x="44" y="346"/>
                  </a:lnTo>
                  <a:lnTo>
                    <a:pt x="37" y="339"/>
                  </a:lnTo>
                  <a:lnTo>
                    <a:pt x="30" y="332"/>
                  </a:lnTo>
                  <a:lnTo>
                    <a:pt x="24" y="323"/>
                  </a:lnTo>
                  <a:lnTo>
                    <a:pt x="19" y="315"/>
                  </a:lnTo>
                  <a:lnTo>
                    <a:pt x="15" y="307"/>
                  </a:lnTo>
                  <a:lnTo>
                    <a:pt x="11" y="297"/>
                  </a:lnTo>
                  <a:lnTo>
                    <a:pt x="6" y="288"/>
                  </a:lnTo>
                  <a:lnTo>
                    <a:pt x="4" y="278"/>
                  </a:lnTo>
                  <a:lnTo>
                    <a:pt x="1" y="267"/>
                  </a:lnTo>
                  <a:lnTo>
                    <a:pt x="0" y="258"/>
                  </a:lnTo>
                  <a:lnTo>
                    <a:pt x="0" y="248"/>
                  </a:lnTo>
                  <a:lnTo>
                    <a:pt x="0" y="237"/>
                  </a:lnTo>
                  <a:lnTo>
                    <a:pt x="1" y="227"/>
                  </a:lnTo>
                  <a:lnTo>
                    <a:pt x="1" y="227"/>
                  </a:lnTo>
                  <a:lnTo>
                    <a:pt x="4" y="211"/>
                  </a:lnTo>
                  <a:lnTo>
                    <a:pt x="10" y="197"/>
                  </a:lnTo>
                  <a:lnTo>
                    <a:pt x="16" y="183"/>
                  </a:lnTo>
                  <a:lnTo>
                    <a:pt x="23" y="169"/>
                  </a:lnTo>
                  <a:lnTo>
                    <a:pt x="23" y="169"/>
                  </a:lnTo>
                  <a:lnTo>
                    <a:pt x="30" y="155"/>
                  </a:lnTo>
                  <a:lnTo>
                    <a:pt x="38" y="141"/>
                  </a:lnTo>
                  <a:lnTo>
                    <a:pt x="38" y="141"/>
                  </a:lnTo>
                  <a:lnTo>
                    <a:pt x="42" y="129"/>
                  </a:lnTo>
                  <a:lnTo>
                    <a:pt x="44" y="118"/>
                  </a:lnTo>
                  <a:lnTo>
                    <a:pt x="45" y="107"/>
                  </a:lnTo>
                  <a:lnTo>
                    <a:pt x="45" y="95"/>
                  </a:lnTo>
                  <a:lnTo>
                    <a:pt x="45" y="85"/>
                  </a:lnTo>
                  <a:lnTo>
                    <a:pt x="43" y="74"/>
                  </a:lnTo>
                  <a:lnTo>
                    <a:pt x="40" y="52"/>
                  </a:lnTo>
                  <a:lnTo>
                    <a:pt x="40" y="52"/>
                  </a:lnTo>
                  <a:lnTo>
                    <a:pt x="37" y="34"/>
                  </a:lnTo>
                  <a:lnTo>
                    <a:pt x="33" y="17"/>
                  </a:lnTo>
                  <a:lnTo>
                    <a:pt x="33" y="17"/>
                  </a:lnTo>
                  <a:lnTo>
                    <a:pt x="34" y="9"/>
                  </a:lnTo>
                  <a:lnTo>
                    <a:pt x="36" y="7"/>
                  </a:lnTo>
                  <a:lnTo>
                    <a:pt x="38" y="4"/>
                  </a:lnTo>
                  <a:lnTo>
                    <a:pt x="38" y="4"/>
                  </a:lnTo>
                  <a:lnTo>
                    <a:pt x="40" y="2"/>
                  </a:lnTo>
                  <a:lnTo>
                    <a:pt x="43" y="1"/>
                  </a:lnTo>
                  <a:lnTo>
                    <a:pt x="46" y="0"/>
                  </a:lnTo>
                  <a:lnTo>
                    <a:pt x="50" y="0"/>
                  </a:lnTo>
                  <a:lnTo>
                    <a:pt x="50" y="0"/>
                  </a:lnTo>
                  <a:lnTo>
                    <a:pt x="56" y="1"/>
                  </a:lnTo>
                  <a:lnTo>
                    <a:pt x="60" y="2"/>
                  </a:lnTo>
                  <a:lnTo>
                    <a:pt x="62" y="4"/>
                  </a:lnTo>
                  <a:lnTo>
                    <a:pt x="66" y="6"/>
                  </a:lnTo>
                  <a:lnTo>
                    <a:pt x="68" y="9"/>
                  </a:lnTo>
                  <a:lnTo>
                    <a:pt x="70" y="13"/>
                  </a:lnTo>
                  <a:lnTo>
                    <a:pt x="70" y="18"/>
                  </a:lnTo>
                  <a:lnTo>
                    <a:pt x="70" y="18"/>
                  </a:lnTo>
                  <a:lnTo>
                    <a:pt x="72" y="37"/>
                  </a:lnTo>
                  <a:lnTo>
                    <a:pt x="75" y="56"/>
                  </a:lnTo>
                  <a:lnTo>
                    <a:pt x="75" y="56"/>
                  </a:lnTo>
                  <a:lnTo>
                    <a:pt x="78" y="85"/>
                  </a:lnTo>
                  <a:lnTo>
                    <a:pt x="79" y="99"/>
                  </a:lnTo>
                  <a:lnTo>
                    <a:pt x="79" y="114"/>
                  </a:lnTo>
                  <a:lnTo>
                    <a:pt x="78" y="127"/>
                  </a:lnTo>
                  <a:lnTo>
                    <a:pt x="74" y="142"/>
                  </a:lnTo>
                  <a:lnTo>
                    <a:pt x="69" y="156"/>
                  </a:lnTo>
                  <a:lnTo>
                    <a:pt x="61" y="172"/>
                  </a:lnTo>
                  <a:lnTo>
                    <a:pt x="61" y="172"/>
                  </a:lnTo>
                  <a:lnTo>
                    <a:pt x="54" y="185"/>
                  </a:lnTo>
                  <a:lnTo>
                    <a:pt x="48" y="200"/>
                  </a:lnTo>
                  <a:lnTo>
                    <a:pt x="43" y="214"/>
                  </a:lnTo>
                  <a:lnTo>
                    <a:pt x="40" y="229"/>
                  </a:lnTo>
                  <a:lnTo>
                    <a:pt x="39" y="242"/>
                  </a:lnTo>
                  <a:lnTo>
                    <a:pt x="38" y="256"/>
                  </a:lnTo>
                  <a:lnTo>
                    <a:pt x="39" y="268"/>
                  </a:lnTo>
                  <a:lnTo>
                    <a:pt x="42" y="280"/>
                  </a:lnTo>
                  <a:lnTo>
                    <a:pt x="42" y="280"/>
                  </a:lnTo>
                  <a:lnTo>
                    <a:pt x="45" y="288"/>
                  </a:lnTo>
                  <a:lnTo>
                    <a:pt x="48" y="296"/>
                  </a:lnTo>
                  <a:lnTo>
                    <a:pt x="53" y="304"/>
                  </a:lnTo>
                  <a:lnTo>
                    <a:pt x="58" y="310"/>
                  </a:lnTo>
                  <a:lnTo>
                    <a:pt x="65" y="316"/>
                  </a:lnTo>
                  <a:lnTo>
                    <a:pt x="71" y="321"/>
                  </a:lnTo>
                  <a:lnTo>
                    <a:pt x="79" y="326"/>
                  </a:lnTo>
                  <a:lnTo>
                    <a:pt x="86" y="332"/>
                  </a:lnTo>
                  <a:lnTo>
                    <a:pt x="86" y="332"/>
                  </a:lnTo>
                  <a:lnTo>
                    <a:pt x="90" y="333"/>
                  </a:lnTo>
                  <a:lnTo>
                    <a:pt x="93" y="335"/>
                  </a:lnTo>
                  <a:lnTo>
                    <a:pt x="95" y="340"/>
                  </a:lnTo>
                  <a:lnTo>
                    <a:pt x="96" y="344"/>
                  </a:lnTo>
                  <a:lnTo>
                    <a:pt x="96" y="348"/>
                  </a:lnTo>
                  <a:lnTo>
                    <a:pt x="96" y="348"/>
                  </a:lnTo>
                  <a:lnTo>
                    <a:pt x="93" y="354"/>
                  </a:lnTo>
                  <a:lnTo>
                    <a:pt x="88" y="359"/>
                  </a:lnTo>
                  <a:lnTo>
                    <a:pt x="83" y="363"/>
                  </a:lnTo>
                  <a:lnTo>
                    <a:pt x="80" y="364"/>
                  </a:lnTo>
                  <a:lnTo>
                    <a:pt x="76" y="364"/>
                  </a:lnTo>
                  <a:lnTo>
                    <a:pt x="76" y="3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5" name="chenying0907 222"/>
            <p:cNvSpPr>
              <a:spLocks/>
            </p:cNvSpPr>
            <p:nvPr/>
          </p:nvSpPr>
          <p:spPr bwMode="auto">
            <a:xfrm>
              <a:off x="4554538" y="3008313"/>
              <a:ext cx="55563" cy="184150"/>
            </a:xfrm>
            <a:custGeom>
              <a:avLst/>
              <a:gdLst/>
              <a:ahLst/>
              <a:cxnLst>
                <a:cxn ang="0">
                  <a:pos x="86" y="348"/>
                </a:cxn>
                <a:cxn ang="0">
                  <a:pos x="80" y="346"/>
                </a:cxn>
                <a:cxn ang="0">
                  <a:pos x="74" y="343"/>
                </a:cxn>
                <a:cxn ang="0">
                  <a:pos x="54" y="320"/>
                </a:cxn>
                <a:cxn ang="0">
                  <a:pos x="35" y="300"/>
                </a:cxn>
                <a:cxn ang="0">
                  <a:pos x="28" y="291"/>
                </a:cxn>
                <a:cxn ang="0">
                  <a:pos x="15" y="273"/>
                </a:cxn>
                <a:cxn ang="0">
                  <a:pos x="5" y="252"/>
                </a:cxn>
                <a:cxn ang="0">
                  <a:pos x="0" y="231"/>
                </a:cxn>
                <a:cxn ang="0">
                  <a:pos x="0" y="222"/>
                </a:cxn>
                <a:cxn ang="0">
                  <a:pos x="4" y="203"/>
                </a:cxn>
                <a:cxn ang="0">
                  <a:pos x="16" y="168"/>
                </a:cxn>
                <a:cxn ang="0">
                  <a:pos x="30" y="140"/>
                </a:cxn>
                <a:cxn ang="0">
                  <a:pos x="35" y="129"/>
                </a:cxn>
                <a:cxn ang="0">
                  <a:pos x="43" y="96"/>
                </a:cxn>
                <a:cxn ang="0">
                  <a:pos x="43" y="82"/>
                </a:cxn>
                <a:cxn ang="0">
                  <a:pos x="42" y="76"/>
                </a:cxn>
                <a:cxn ang="0">
                  <a:pos x="36" y="42"/>
                </a:cxn>
                <a:cxn ang="0">
                  <a:pos x="34" y="34"/>
                </a:cxn>
                <a:cxn ang="0">
                  <a:pos x="30" y="32"/>
                </a:cxn>
                <a:cxn ang="0">
                  <a:pos x="26" y="27"/>
                </a:cxn>
                <a:cxn ang="0">
                  <a:pos x="25" y="19"/>
                </a:cxn>
                <a:cxn ang="0">
                  <a:pos x="26" y="15"/>
                </a:cxn>
                <a:cxn ang="0">
                  <a:pos x="32" y="5"/>
                </a:cxn>
                <a:cxn ang="0">
                  <a:pos x="39" y="1"/>
                </a:cxn>
                <a:cxn ang="0">
                  <a:pos x="42" y="0"/>
                </a:cxn>
                <a:cxn ang="0">
                  <a:pos x="52" y="3"/>
                </a:cxn>
                <a:cxn ang="0">
                  <a:pos x="58" y="8"/>
                </a:cxn>
                <a:cxn ang="0">
                  <a:pos x="68" y="22"/>
                </a:cxn>
                <a:cxn ang="0">
                  <a:pos x="75" y="38"/>
                </a:cxn>
                <a:cxn ang="0">
                  <a:pos x="79" y="58"/>
                </a:cxn>
                <a:cxn ang="0">
                  <a:pos x="80" y="88"/>
                </a:cxn>
                <a:cxn ang="0">
                  <a:pos x="73" y="127"/>
                </a:cxn>
                <a:cxn ang="0">
                  <a:pos x="68" y="142"/>
                </a:cxn>
                <a:cxn ang="0">
                  <a:pos x="56" y="169"/>
                </a:cxn>
                <a:cxn ang="0">
                  <a:pos x="51" y="180"/>
                </a:cxn>
                <a:cxn ang="0">
                  <a:pos x="41" y="203"/>
                </a:cxn>
                <a:cxn ang="0">
                  <a:pos x="39" y="227"/>
                </a:cxn>
                <a:cxn ang="0">
                  <a:pos x="41" y="239"/>
                </a:cxn>
                <a:cxn ang="0">
                  <a:pos x="46" y="252"/>
                </a:cxn>
                <a:cxn ang="0">
                  <a:pos x="55" y="266"/>
                </a:cxn>
                <a:cxn ang="0">
                  <a:pos x="66" y="280"/>
                </a:cxn>
                <a:cxn ang="0">
                  <a:pos x="99" y="317"/>
                </a:cxn>
                <a:cxn ang="0">
                  <a:pos x="103" y="322"/>
                </a:cxn>
                <a:cxn ang="0">
                  <a:pos x="105" y="332"/>
                </a:cxn>
                <a:cxn ang="0">
                  <a:pos x="103" y="336"/>
                </a:cxn>
                <a:cxn ang="0">
                  <a:pos x="96" y="344"/>
                </a:cxn>
                <a:cxn ang="0">
                  <a:pos x="86" y="348"/>
                </a:cxn>
              </a:cxnLst>
              <a:rect l="0" t="0" r="r" b="b"/>
              <a:pathLst>
                <a:path w="105" h="348">
                  <a:moveTo>
                    <a:pt x="86" y="348"/>
                  </a:moveTo>
                  <a:lnTo>
                    <a:pt x="86" y="348"/>
                  </a:lnTo>
                  <a:lnTo>
                    <a:pt x="83" y="347"/>
                  </a:lnTo>
                  <a:lnTo>
                    <a:pt x="80" y="346"/>
                  </a:lnTo>
                  <a:lnTo>
                    <a:pt x="77" y="345"/>
                  </a:lnTo>
                  <a:lnTo>
                    <a:pt x="74" y="343"/>
                  </a:lnTo>
                  <a:lnTo>
                    <a:pt x="74" y="343"/>
                  </a:lnTo>
                  <a:lnTo>
                    <a:pt x="54" y="320"/>
                  </a:lnTo>
                  <a:lnTo>
                    <a:pt x="54" y="320"/>
                  </a:lnTo>
                  <a:lnTo>
                    <a:pt x="35" y="300"/>
                  </a:lnTo>
                  <a:lnTo>
                    <a:pt x="35" y="300"/>
                  </a:lnTo>
                  <a:lnTo>
                    <a:pt x="28" y="291"/>
                  </a:lnTo>
                  <a:lnTo>
                    <a:pt x="22" y="282"/>
                  </a:lnTo>
                  <a:lnTo>
                    <a:pt x="15" y="273"/>
                  </a:lnTo>
                  <a:lnTo>
                    <a:pt x="9" y="262"/>
                  </a:lnTo>
                  <a:lnTo>
                    <a:pt x="5" y="252"/>
                  </a:lnTo>
                  <a:lnTo>
                    <a:pt x="2" y="242"/>
                  </a:lnTo>
                  <a:lnTo>
                    <a:pt x="0" y="231"/>
                  </a:lnTo>
                  <a:lnTo>
                    <a:pt x="0" y="222"/>
                  </a:lnTo>
                  <a:lnTo>
                    <a:pt x="0" y="222"/>
                  </a:lnTo>
                  <a:lnTo>
                    <a:pt x="2" y="213"/>
                  </a:lnTo>
                  <a:lnTo>
                    <a:pt x="4" y="203"/>
                  </a:lnTo>
                  <a:lnTo>
                    <a:pt x="9" y="186"/>
                  </a:lnTo>
                  <a:lnTo>
                    <a:pt x="16" y="168"/>
                  </a:lnTo>
                  <a:lnTo>
                    <a:pt x="25" y="150"/>
                  </a:lnTo>
                  <a:lnTo>
                    <a:pt x="30" y="140"/>
                  </a:lnTo>
                  <a:lnTo>
                    <a:pt x="30" y="140"/>
                  </a:lnTo>
                  <a:lnTo>
                    <a:pt x="35" y="129"/>
                  </a:lnTo>
                  <a:lnTo>
                    <a:pt x="39" y="113"/>
                  </a:lnTo>
                  <a:lnTo>
                    <a:pt x="43" y="96"/>
                  </a:lnTo>
                  <a:lnTo>
                    <a:pt x="43" y="88"/>
                  </a:lnTo>
                  <a:lnTo>
                    <a:pt x="43" y="82"/>
                  </a:lnTo>
                  <a:lnTo>
                    <a:pt x="42" y="76"/>
                  </a:lnTo>
                  <a:lnTo>
                    <a:pt x="42" y="76"/>
                  </a:lnTo>
                  <a:lnTo>
                    <a:pt x="42" y="76"/>
                  </a:lnTo>
                  <a:lnTo>
                    <a:pt x="36" y="42"/>
                  </a:lnTo>
                  <a:lnTo>
                    <a:pt x="39" y="38"/>
                  </a:lnTo>
                  <a:lnTo>
                    <a:pt x="34" y="34"/>
                  </a:lnTo>
                  <a:lnTo>
                    <a:pt x="34" y="34"/>
                  </a:lnTo>
                  <a:lnTo>
                    <a:pt x="30" y="32"/>
                  </a:lnTo>
                  <a:lnTo>
                    <a:pt x="28" y="29"/>
                  </a:lnTo>
                  <a:lnTo>
                    <a:pt x="26" y="27"/>
                  </a:lnTo>
                  <a:lnTo>
                    <a:pt x="26" y="24"/>
                  </a:lnTo>
                  <a:lnTo>
                    <a:pt x="25" y="19"/>
                  </a:lnTo>
                  <a:lnTo>
                    <a:pt x="26" y="15"/>
                  </a:lnTo>
                  <a:lnTo>
                    <a:pt x="26" y="15"/>
                  </a:lnTo>
                  <a:lnTo>
                    <a:pt x="28" y="9"/>
                  </a:lnTo>
                  <a:lnTo>
                    <a:pt x="32" y="5"/>
                  </a:lnTo>
                  <a:lnTo>
                    <a:pt x="36" y="2"/>
                  </a:lnTo>
                  <a:lnTo>
                    <a:pt x="39" y="1"/>
                  </a:lnTo>
                  <a:lnTo>
                    <a:pt x="42" y="0"/>
                  </a:lnTo>
                  <a:lnTo>
                    <a:pt x="42" y="0"/>
                  </a:lnTo>
                  <a:lnTo>
                    <a:pt x="48" y="1"/>
                  </a:lnTo>
                  <a:lnTo>
                    <a:pt x="52" y="3"/>
                  </a:lnTo>
                  <a:lnTo>
                    <a:pt x="52" y="3"/>
                  </a:lnTo>
                  <a:lnTo>
                    <a:pt x="58" y="8"/>
                  </a:lnTo>
                  <a:lnTo>
                    <a:pt x="64" y="15"/>
                  </a:lnTo>
                  <a:lnTo>
                    <a:pt x="68" y="22"/>
                  </a:lnTo>
                  <a:lnTo>
                    <a:pt x="72" y="30"/>
                  </a:lnTo>
                  <a:lnTo>
                    <a:pt x="75" y="38"/>
                  </a:lnTo>
                  <a:lnTo>
                    <a:pt x="78" y="48"/>
                  </a:lnTo>
                  <a:lnTo>
                    <a:pt x="79" y="58"/>
                  </a:lnTo>
                  <a:lnTo>
                    <a:pt x="80" y="67"/>
                  </a:lnTo>
                  <a:lnTo>
                    <a:pt x="80" y="88"/>
                  </a:lnTo>
                  <a:lnTo>
                    <a:pt x="78" y="109"/>
                  </a:lnTo>
                  <a:lnTo>
                    <a:pt x="73" y="127"/>
                  </a:lnTo>
                  <a:lnTo>
                    <a:pt x="68" y="142"/>
                  </a:lnTo>
                  <a:lnTo>
                    <a:pt x="68" y="142"/>
                  </a:lnTo>
                  <a:lnTo>
                    <a:pt x="63" y="156"/>
                  </a:lnTo>
                  <a:lnTo>
                    <a:pt x="56" y="169"/>
                  </a:lnTo>
                  <a:lnTo>
                    <a:pt x="56" y="169"/>
                  </a:lnTo>
                  <a:lnTo>
                    <a:pt x="51" y="180"/>
                  </a:lnTo>
                  <a:lnTo>
                    <a:pt x="45" y="192"/>
                  </a:lnTo>
                  <a:lnTo>
                    <a:pt x="41" y="203"/>
                  </a:lnTo>
                  <a:lnTo>
                    <a:pt x="39" y="215"/>
                  </a:lnTo>
                  <a:lnTo>
                    <a:pt x="39" y="227"/>
                  </a:lnTo>
                  <a:lnTo>
                    <a:pt x="39" y="233"/>
                  </a:lnTo>
                  <a:lnTo>
                    <a:pt x="41" y="239"/>
                  </a:lnTo>
                  <a:lnTo>
                    <a:pt x="43" y="246"/>
                  </a:lnTo>
                  <a:lnTo>
                    <a:pt x="46" y="252"/>
                  </a:lnTo>
                  <a:lnTo>
                    <a:pt x="51" y="259"/>
                  </a:lnTo>
                  <a:lnTo>
                    <a:pt x="55" y="266"/>
                  </a:lnTo>
                  <a:lnTo>
                    <a:pt x="55" y="266"/>
                  </a:lnTo>
                  <a:lnTo>
                    <a:pt x="66" y="280"/>
                  </a:lnTo>
                  <a:lnTo>
                    <a:pt x="78" y="293"/>
                  </a:lnTo>
                  <a:lnTo>
                    <a:pt x="99" y="317"/>
                  </a:lnTo>
                  <a:lnTo>
                    <a:pt x="99" y="317"/>
                  </a:lnTo>
                  <a:lnTo>
                    <a:pt x="103" y="322"/>
                  </a:lnTo>
                  <a:lnTo>
                    <a:pt x="105" y="328"/>
                  </a:lnTo>
                  <a:lnTo>
                    <a:pt x="105" y="332"/>
                  </a:lnTo>
                  <a:lnTo>
                    <a:pt x="103" y="336"/>
                  </a:lnTo>
                  <a:lnTo>
                    <a:pt x="103" y="336"/>
                  </a:lnTo>
                  <a:lnTo>
                    <a:pt x="100" y="341"/>
                  </a:lnTo>
                  <a:lnTo>
                    <a:pt x="96" y="344"/>
                  </a:lnTo>
                  <a:lnTo>
                    <a:pt x="91" y="347"/>
                  </a:lnTo>
                  <a:lnTo>
                    <a:pt x="86" y="348"/>
                  </a:lnTo>
                  <a:lnTo>
                    <a:pt x="86" y="3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8" name="chenying0907 1497"/>
          <p:cNvGrpSpPr/>
          <p:nvPr/>
        </p:nvGrpSpPr>
        <p:grpSpPr>
          <a:xfrm>
            <a:off x="6692620" y="3737926"/>
            <a:ext cx="771296" cy="747540"/>
            <a:chOff x="4140201" y="4081463"/>
            <a:chExt cx="773113" cy="749300"/>
          </a:xfrm>
          <a:solidFill>
            <a:schemeClr val="accent6">
              <a:lumMod val="75000"/>
            </a:schemeClr>
          </a:solidFill>
        </p:grpSpPr>
        <p:sp>
          <p:nvSpPr>
            <p:cNvPr id="1584" name="chenying0907 58"/>
            <p:cNvSpPr>
              <a:spLocks/>
            </p:cNvSpPr>
            <p:nvPr/>
          </p:nvSpPr>
          <p:spPr bwMode="auto">
            <a:xfrm>
              <a:off x="4154488" y="4110038"/>
              <a:ext cx="300038" cy="355600"/>
            </a:xfrm>
            <a:custGeom>
              <a:avLst/>
              <a:gdLst/>
              <a:ahLst/>
              <a:cxnLst>
                <a:cxn ang="0">
                  <a:pos x="559" y="1"/>
                </a:cxn>
                <a:cxn ang="0">
                  <a:pos x="442" y="117"/>
                </a:cxn>
                <a:cxn ang="0">
                  <a:pos x="403" y="157"/>
                </a:cxn>
                <a:cxn ang="0">
                  <a:pos x="292" y="277"/>
                </a:cxn>
                <a:cxn ang="0">
                  <a:pos x="256" y="318"/>
                </a:cxn>
                <a:cxn ang="0">
                  <a:pos x="239" y="340"/>
                </a:cxn>
                <a:cxn ang="0">
                  <a:pos x="183" y="402"/>
                </a:cxn>
                <a:cxn ang="0">
                  <a:pos x="146" y="445"/>
                </a:cxn>
                <a:cxn ang="0">
                  <a:pos x="113" y="490"/>
                </a:cxn>
                <a:cxn ang="0">
                  <a:pos x="99" y="511"/>
                </a:cxn>
                <a:cxn ang="0">
                  <a:pos x="71" y="558"/>
                </a:cxn>
                <a:cxn ang="0">
                  <a:pos x="60" y="582"/>
                </a:cxn>
                <a:cxn ang="0">
                  <a:pos x="55" y="594"/>
                </a:cxn>
                <a:cxn ang="0">
                  <a:pos x="43" y="616"/>
                </a:cxn>
                <a:cxn ang="0">
                  <a:pos x="28" y="636"/>
                </a:cxn>
                <a:cxn ang="0">
                  <a:pos x="2" y="663"/>
                </a:cxn>
                <a:cxn ang="0">
                  <a:pos x="1" y="665"/>
                </a:cxn>
                <a:cxn ang="0">
                  <a:pos x="1" y="668"/>
                </a:cxn>
                <a:cxn ang="0">
                  <a:pos x="3" y="670"/>
                </a:cxn>
                <a:cxn ang="0">
                  <a:pos x="8" y="671"/>
                </a:cxn>
                <a:cxn ang="0">
                  <a:pos x="9" y="669"/>
                </a:cxn>
                <a:cxn ang="0">
                  <a:pos x="36" y="642"/>
                </a:cxn>
                <a:cxn ang="0">
                  <a:pos x="53" y="620"/>
                </a:cxn>
                <a:cxn ang="0">
                  <a:pos x="57" y="612"/>
                </a:cxn>
                <a:cxn ang="0">
                  <a:pos x="67" y="591"/>
                </a:cxn>
                <a:cxn ang="0">
                  <a:pos x="76" y="570"/>
                </a:cxn>
                <a:cxn ang="0">
                  <a:pos x="108" y="517"/>
                </a:cxn>
                <a:cxn ang="0">
                  <a:pos x="124" y="492"/>
                </a:cxn>
                <a:cxn ang="0">
                  <a:pos x="160" y="445"/>
                </a:cxn>
                <a:cxn ang="0">
                  <a:pos x="219" y="378"/>
                </a:cxn>
                <a:cxn ang="0">
                  <a:pos x="257" y="333"/>
                </a:cxn>
                <a:cxn ang="0">
                  <a:pos x="293" y="288"/>
                </a:cxn>
                <a:cxn ang="0">
                  <a:pos x="331" y="245"/>
                </a:cxn>
                <a:cxn ang="0">
                  <a:pos x="368" y="209"/>
                </a:cxn>
                <a:cxn ang="0">
                  <a:pos x="405" y="170"/>
                </a:cxn>
                <a:cxn ang="0">
                  <a:pos x="444" y="128"/>
                </a:cxn>
                <a:cxn ang="0">
                  <a:pos x="525" y="47"/>
                </a:cxn>
                <a:cxn ang="0">
                  <a:pos x="565" y="8"/>
                </a:cxn>
                <a:cxn ang="0">
                  <a:pos x="567" y="4"/>
                </a:cxn>
                <a:cxn ang="0">
                  <a:pos x="565" y="1"/>
                </a:cxn>
                <a:cxn ang="0">
                  <a:pos x="562" y="0"/>
                </a:cxn>
                <a:cxn ang="0">
                  <a:pos x="559" y="1"/>
                </a:cxn>
              </a:cxnLst>
              <a:rect l="0" t="0" r="r" b="b"/>
              <a:pathLst>
                <a:path w="567" h="671">
                  <a:moveTo>
                    <a:pt x="559" y="1"/>
                  </a:moveTo>
                  <a:lnTo>
                    <a:pt x="559" y="1"/>
                  </a:lnTo>
                  <a:lnTo>
                    <a:pt x="480" y="78"/>
                  </a:lnTo>
                  <a:lnTo>
                    <a:pt x="442" y="117"/>
                  </a:lnTo>
                  <a:lnTo>
                    <a:pt x="403" y="157"/>
                  </a:lnTo>
                  <a:lnTo>
                    <a:pt x="403" y="157"/>
                  </a:lnTo>
                  <a:lnTo>
                    <a:pt x="329" y="237"/>
                  </a:lnTo>
                  <a:lnTo>
                    <a:pt x="292" y="277"/>
                  </a:lnTo>
                  <a:lnTo>
                    <a:pt x="274" y="298"/>
                  </a:lnTo>
                  <a:lnTo>
                    <a:pt x="256" y="318"/>
                  </a:lnTo>
                  <a:lnTo>
                    <a:pt x="256" y="318"/>
                  </a:lnTo>
                  <a:lnTo>
                    <a:pt x="239" y="340"/>
                  </a:lnTo>
                  <a:lnTo>
                    <a:pt x="220" y="361"/>
                  </a:lnTo>
                  <a:lnTo>
                    <a:pt x="183" y="402"/>
                  </a:lnTo>
                  <a:lnTo>
                    <a:pt x="164" y="423"/>
                  </a:lnTo>
                  <a:lnTo>
                    <a:pt x="146" y="445"/>
                  </a:lnTo>
                  <a:lnTo>
                    <a:pt x="130" y="467"/>
                  </a:lnTo>
                  <a:lnTo>
                    <a:pt x="113" y="490"/>
                  </a:lnTo>
                  <a:lnTo>
                    <a:pt x="113" y="490"/>
                  </a:lnTo>
                  <a:lnTo>
                    <a:pt x="99" y="511"/>
                  </a:lnTo>
                  <a:lnTo>
                    <a:pt x="84" y="534"/>
                  </a:lnTo>
                  <a:lnTo>
                    <a:pt x="71" y="558"/>
                  </a:lnTo>
                  <a:lnTo>
                    <a:pt x="65" y="570"/>
                  </a:lnTo>
                  <a:lnTo>
                    <a:pt x="60" y="582"/>
                  </a:lnTo>
                  <a:lnTo>
                    <a:pt x="60" y="582"/>
                  </a:lnTo>
                  <a:lnTo>
                    <a:pt x="55" y="594"/>
                  </a:lnTo>
                  <a:lnTo>
                    <a:pt x="50" y="606"/>
                  </a:lnTo>
                  <a:lnTo>
                    <a:pt x="43" y="616"/>
                  </a:lnTo>
                  <a:lnTo>
                    <a:pt x="37" y="625"/>
                  </a:lnTo>
                  <a:lnTo>
                    <a:pt x="28" y="636"/>
                  </a:lnTo>
                  <a:lnTo>
                    <a:pt x="20" y="644"/>
                  </a:lnTo>
                  <a:lnTo>
                    <a:pt x="2" y="663"/>
                  </a:lnTo>
                  <a:lnTo>
                    <a:pt x="2" y="663"/>
                  </a:lnTo>
                  <a:lnTo>
                    <a:pt x="1" y="665"/>
                  </a:lnTo>
                  <a:lnTo>
                    <a:pt x="0" y="666"/>
                  </a:lnTo>
                  <a:lnTo>
                    <a:pt x="1" y="668"/>
                  </a:lnTo>
                  <a:lnTo>
                    <a:pt x="2" y="669"/>
                  </a:lnTo>
                  <a:lnTo>
                    <a:pt x="3" y="670"/>
                  </a:lnTo>
                  <a:lnTo>
                    <a:pt x="6" y="671"/>
                  </a:lnTo>
                  <a:lnTo>
                    <a:pt x="8" y="671"/>
                  </a:lnTo>
                  <a:lnTo>
                    <a:pt x="9" y="669"/>
                  </a:lnTo>
                  <a:lnTo>
                    <a:pt x="9" y="669"/>
                  </a:lnTo>
                  <a:lnTo>
                    <a:pt x="22" y="656"/>
                  </a:lnTo>
                  <a:lnTo>
                    <a:pt x="36" y="642"/>
                  </a:lnTo>
                  <a:lnTo>
                    <a:pt x="47" y="627"/>
                  </a:lnTo>
                  <a:lnTo>
                    <a:pt x="53" y="620"/>
                  </a:lnTo>
                  <a:lnTo>
                    <a:pt x="57" y="612"/>
                  </a:lnTo>
                  <a:lnTo>
                    <a:pt x="57" y="612"/>
                  </a:lnTo>
                  <a:lnTo>
                    <a:pt x="63" y="601"/>
                  </a:lnTo>
                  <a:lnTo>
                    <a:pt x="67" y="591"/>
                  </a:lnTo>
                  <a:lnTo>
                    <a:pt x="71" y="581"/>
                  </a:lnTo>
                  <a:lnTo>
                    <a:pt x="76" y="570"/>
                  </a:lnTo>
                  <a:lnTo>
                    <a:pt x="76" y="570"/>
                  </a:lnTo>
                  <a:lnTo>
                    <a:pt x="108" y="517"/>
                  </a:lnTo>
                  <a:lnTo>
                    <a:pt x="108" y="517"/>
                  </a:lnTo>
                  <a:lnTo>
                    <a:pt x="124" y="492"/>
                  </a:lnTo>
                  <a:lnTo>
                    <a:pt x="141" y="468"/>
                  </a:lnTo>
                  <a:lnTo>
                    <a:pt x="160" y="445"/>
                  </a:lnTo>
                  <a:lnTo>
                    <a:pt x="180" y="422"/>
                  </a:lnTo>
                  <a:lnTo>
                    <a:pt x="219" y="378"/>
                  </a:lnTo>
                  <a:lnTo>
                    <a:pt x="238" y="356"/>
                  </a:lnTo>
                  <a:lnTo>
                    <a:pt x="257" y="333"/>
                  </a:lnTo>
                  <a:lnTo>
                    <a:pt x="257" y="333"/>
                  </a:lnTo>
                  <a:lnTo>
                    <a:pt x="293" y="288"/>
                  </a:lnTo>
                  <a:lnTo>
                    <a:pt x="311" y="267"/>
                  </a:lnTo>
                  <a:lnTo>
                    <a:pt x="331" y="245"/>
                  </a:lnTo>
                  <a:lnTo>
                    <a:pt x="331" y="245"/>
                  </a:lnTo>
                  <a:lnTo>
                    <a:pt x="368" y="209"/>
                  </a:lnTo>
                  <a:lnTo>
                    <a:pt x="387" y="189"/>
                  </a:lnTo>
                  <a:lnTo>
                    <a:pt x="405" y="170"/>
                  </a:lnTo>
                  <a:lnTo>
                    <a:pt x="405" y="170"/>
                  </a:lnTo>
                  <a:lnTo>
                    <a:pt x="444" y="128"/>
                  </a:lnTo>
                  <a:lnTo>
                    <a:pt x="483" y="87"/>
                  </a:lnTo>
                  <a:lnTo>
                    <a:pt x="525" y="47"/>
                  </a:lnTo>
                  <a:lnTo>
                    <a:pt x="565" y="8"/>
                  </a:lnTo>
                  <a:lnTo>
                    <a:pt x="565" y="8"/>
                  </a:lnTo>
                  <a:lnTo>
                    <a:pt x="566" y="7"/>
                  </a:lnTo>
                  <a:lnTo>
                    <a:pt x="567" y="4"/>
                  </a:lnTo>
                  <a:lnTo>
                    <a:pt x="566" y="3"/>
                  </a:lnTo>
                  <a:lnTo>
                    <a:pt x="565" y="1"/>
                  </a:lnTo>
                  <a:lnTo>
                    <a:pt x="564" y="0"/>
                  </a:lnTo>
                  <a:lnTo>
                    <a:pt x="562" y="0"/>
                  </a:lnTo>
                  <a:lnTo>
                    <a:pt x="561" y="0"/>
                  </a:lnTo>
                  <a:lnTo>
                    <a:pt x="559" y="1"/>
                  </a:lnTo>
                  <a:lnTo>
                    <a:pt x="5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5" name="chenying0907 59"/>
            <p:cNvSpPr>
              <a:spLocks/>
            </p:cNvSpPr>
            <p:nvPr/>
          </p:nvSpPr>
          <p:spPr bwMode="auto">
            <a:xfrm>
              <a:off x="4165600" y="4100513"/>
              <a:ext cx="334963" cy="400050"/>
            </a:xfrm>
            <a:custGeom>
              <a:avLst/>
              <a:gdLst/>
              <a:ahLst/>
              <a:cxnLst>
                <a:cxn ang="0">
                  <a:pos x="625" y="1"/>
                </a:cxn>
                <a:cxn ang="0">
                  <a:pos x="614" y="10"/>
                </a:cxn>
                <a:cxn ang="0">
                  <a:pos x="603" y="22"/>
                </a:cxn>
                <a:cxn ang="0">
                  <a:pos x="593" y="36"/>
                </a:cxn>
                <a:cxn ang="0">
                  <a:pos x="558" y="72"/>
                </a:cxn>
                <a:cxn ang="0">
                  <a:pos x="509" y="122"/>
                </a:cxn>
                <a:cxn ang="0">
                  <a:pos x="461" y="173"/>
                </a:cxn>
                <a:cxn ang="0">
                  <a:pos x="418" y="220"/>
                </a:cxn>
                <a:cxn ang="0">
                  <a:pos x="330" y="315"/>
                </a:cxn>
                <a:cxn ang="0">
                  <a:pos x="287" y="362"/>
                </a:cxn>
                <a:cxn ang="0">
                  <a:pos x="247" y="412"/>
                </a:cxn>
                <a:cxn ang="0">
                  <a:pos x="169" y="514"/>
                </a:cxn>
                <a:cxn ang="0">
                  <a:pos x="132" y="566"/>
                </a:cxn>
                <a:cxn ang="0">
                  <a:pos x="69" y="654"/>
                </a:cxn>
                <a:cxn ang="0">
                  <a:pos x="48" y="682"/>
                </a:cxn>
                <a:cxn ang="0">
                  <a:pos x="20" y="719"/>
                </a:cxn>
                <a:cxn ang="0">
                  <a:pos x="8" y="733"/>
                </a:cxn>
                <a:cxn ang="0">
                  <a:pos x="1" y="746"/>
                </a:cxn>
                <a:cxn ang="0">
                  <a:pos x="0" y="750"/>
                </a:cxn>
                <a:cxn ang="0">
                  <a:pos x="1" y="754"/>
                </a:cxn>
                <a:cxn ang="0">
                  <a:pos x="5" y="756"/>
                </a:cxn>
                <a:cxn ang="0">
                  <a:pos x="8" y="755"/>
                </a:cxn>
                <a:cxn ang="0">
                  <a:pos x="9" y="753"/>
                </a:cxn>
                <a:cxn ang="0">
                  <a:pos x="12" y="744"/>
                </a:cxn>
                <a:cxn ang="0">
                  <a:pos x="30" y="719"/>
                </a:cxn>
                <a:cxn ang="0">
                  <a:pos x="40" y="706"/>
                </a:cxn>
                <a:cxn ang="0">
                  <a:pos x="72" y="667"/>
                </a:cxn>
                <a:cxn ang="0">
                  <a:pos x="89" y="643"/>
                </a:cxn>
                <a:cxn ang="0">
                  <a:pos x="140" y="571"/>
                </a:cxn>
                <a:cxn ang="0">
                  <a:pos x="178" y="517"/>
                </a:cxn>
                <a:cxn ang="0">
                  <a:pos x="258" y="413"/>
                </a:cxn>
                <a:cxn ang="0">
                  <a:pos x="300" y="362"/>
                </a:cxn>
                <a:cxn ang="0">
                  <a:pos x="340" y="318"/>
                </a:cxn>
                <a:cxn ang="0">
                  <a:pos x="422" y="231"/>
                </a:cxn>
                <a:cxn ang="0">
                  <a:pos x="462" y="186"/>
                </a:cxn>
                <a:cxn ang="0">
                  <a:pos x="506" y="138"/>
                </a:cxn>
                <a:cxn ang="0">
                  <a:pos x="551" y="93"/>
                </a:cxn>
                <a:cxn ang="0">
                  <a:pos x="598" y="46"/>
                </a:cxn>
                <a:cxn ang="0">
                  <a:pos x="610" y="30"/>
                </a:cxn>
                <a:cxn ang="0">
                  <a:pos x="623" y="14"/>
                </a:cxn>
                <a:cxn ang="0">
                  <a:pos x="625" y="14"/>
                </a:cxn>
                <a:cxn ang="0">
                  <a:pos x="631" y="8"/>
                </a:cxn>
                <a:cxn ang="0">
                  <a:pos x="632" y="7"/>
                </a:cxn>
                <a:cxn ang="0">
                  <a:pos x="631" y="2"/>
                </a:cxn>
                <a:cxn ang="0">
                  <a:pos x="627" y="0"/>
                </a:cxn>
                <a:cxn ang="0">
                  <a:pos x="625" y="1"/>
                </a:cxn>
              </a:cxnLst>
              <a:rect l="0" t="0" r="r" b="b"/>
              <a:pathLst>
                <a:path w="632" h="756">
                  <a:moveTo>
                    <a:pt x="625" y="1"/>
                  </a:moveTo>
                  <a:lnTo>
                    <a:pt x="625" y="1"/>
                  </a:lnTo>
                  <a:lnTo>
                    <a:pt x="619" y="5"/>
                  </a:lnTo>
                  <a:lnTo>
                    <a:pt x="614" y="10"/>
                  </a:lnTo>
                  <a:lnTo>
                    <a:pt x="608" y="16"/>
                  </a:lnTo>
                  <a:lnTo>
                    <a:pt x="603" y="22"/>
                  </a:lnTo>
                  <a:lnTo>
                    <a:pt x="603" y="22"/>
                  </a:lnTo>
                  <a:lnTo>
                    <a:pt x="593" y="36"/>
                  </a:lnTo>
                  <a:lnTo>
                    <a:pt x="581" y="48"/>
                  </a:lnTo>
                  <a:lnTo>
                    <a:pt x="558" y="72"/>
                  </a:lnTo>
                  <a:lnTo>
                    <a:pt x="558" y="72"/>
                  </a:lnTo>
                  <a:lnTo>
                    <a:pt x="509" y="122"/>
                  </a:lnTo>
                  <a:lnTo>
                    <a:pt x="485" y="147"/>
                  </a:lnTo>
                  <a:lnTo>
                    <a:pt x="461" y="173"/>
                  </a:lnTo>
                  <a:lnTo>
                    <a:pt x="461" y="173"/>
                  </a:lnTo>
                  <a:lnTo>
                    <a:pt x="418" y="220"/>
                  </a:lnTo>
                  <a:lnTo>
                    <a:pt x="374" y="267"/>
                  </a:lnTo>
                  <a:lnTo>
                    <a:pt x="330" y="315"/>
                  </a:lnTo>
                  <a:lnTo>
                    <a:pt x="309" y="339"/>
                  </a:lnTo>
                  <a:lnTo>
                    <a:pt x="287" y="362"/>
                  </a:lnTo>
                  <a:lnTo>
                    <a:pt x="287" y="362"/>
                  </a:lnTo>
                  <a:lnTo>
                    <a:pt x="247" y="412"/>
                  </a:lnTo>
                  <a:lnTo>
                    <a:pt x="207" y="462"/>
                  </a:lnTo>
                  <a:lnTo>
                    <a:pt x="169" y="514"/>
                  </a:lnTo>
                  <a:lnTo>
                    <a:pt x="132" y="566"/>
                  </a:lnTo>
                  <a:lnTo>
                    <a:pt x="132" y="566"/>
                  </a:lnTo>
                  <a:lnTo>
                    <a:pt x="91" y="625"/>
                  </a:lnTo>
                  <a:lnTo>
                    <a:pt x="69" y="654"/>
                  </a:lnTo>
                  <a:lnTo>
                    <a:pt x="48" y="682"/>
                  </a:lnTo>
                  <a:lnTo>
                    <a:pt x="48" y="682"/>
                  </a:lnTo>
                  <a:lnTo>
                    <a:pt x="33" y="700"/>
                  </a:lnTo>
                  <a:lnTo>
                    <a:pt x="20" y="719"/>
                  </a:lnTo>
                  <a:lnTo>
                    <a:pt x="20" y="719"/>
                  </a:lnTo>
                  <a:lnTo>
                    <a:pt x="8" y="733"/>
                  </a:lnTo>
                  <a:lnTo>
                    <a:pt x="3" y="742"/>
                  </a:lnTo>
                  <a:lnTo>
                    <a:pt x="1" y="746"/>
                  </a:lnTo>
                  <a:lnTo>
                    <a:pt x="0" y="750"/>
                  </a:lnTo>
                  <a:lnTo>
                    <a:pt x="0" y="750"/>
                  </a:lnTo>
                  <a:lnTo>
                    <a:pt x="0" y="752"/>
                  </a:lnTo>
                  <a:lnTo>
                    <a:pt x="1" y="754"/>
                  </a:lnTo>
                  <a:lnTo>
                    <a:pt x="4" y="756"/>
                  </a:lnTo>
                  <a:lnTo>
                    <a:pt x="5" y="756"/>
                  </a:lnTo>
                  <a:lnTo>
                    <a:pt x="7" y="756"/>
                  </a:lnTo>
                  <a:lnTo>
                    <a:pt x="8" y="755"/>
                  </a:lnTo>
                  <a:lnTo>
                    <a:pt x="9" y="753"/>
                  </a:lnTo>
                  <a:lnTo>
                    <a:pt x="9" y="753"/>
                  </a:lnTo>
                  <a:lnTo>
                    <a:pt x="10" y="748"/>
                  </a:lnTo>
                  <a:lnTo>
                    <a:pt x="12" y="744"/>
                  </a:lnTo>
                  <a:lnTo>
                    <a:pt x="18" y="735"/>
                  </a:lnTo>
                  <a:lnTo>
                    <a:pt x="30" y="719"/>
                  </a:lnTo>
                  <a:lnTo>
                    <a:pt x="30" y="719"/>
                  </a:lnTo>
                  <a:lnTo>
                    <a:pt x="40" y="706"/>
                  </a:lnTo>
                  <a:lnTo>
                    <a:pt x="51" y="693"/>
                  </a:lnTo>
                  <a:lnTo>
                    <a:pt x="72" y="667"/>
                  </a:lnTo>
                  <a:lnTo>
                    <a:pt x="72" y="667"/>
                  </a:lnTo>
                  <a:lnTo>
                    <a:pt x="89" y="643"/>
                  </a:lnTo>
                  <a:lnTo>
                    <a:pt x="107" y="619"/>
                  </a:lnTo>
                  <a:lnTo>
                    <a:pt x="140" y="571"/>
                  </a:lnTo>
                  <a:lnTo>
                    <a:pt x="140" y="571"/>
                  </a:lnTo>
                  <a:lnTo>
                    <a:pt x="178" y="517"/>
                  </a:lnTo>
                  <a:lnTo>
                    <a:pt x="218" y="464"/>
                  </a:lnTo>
                  <a:lnTo>
                    <a:pt x="258" y="413"/>
                  </a:lnTo>
                  <a:lnTo>
                    <a:pt x="300" y="362"/>
                  </a:lnTo>
                  <a:lnTo>
                    <a:pt x="300" y="362"/>
                  </a:lnTo>
                  <a:lnTo>
                    <a:pt x="319" y="340"/>
                  </a:lnTo>
                  <a:lnTo>
                    <a:pt x="340" y="318"/>
                  </a:lnTo>
                  <a:lnTo>
                    <a:pt x="380" y="274"/>
                  </a:lnTo>
                  <a:lnTo>
                    <a:pt x="422" y="231"/>
                  </a:lnTo>
                  <a:lnTo>
                    <a:pt x="462" y="186"/>
                  </a:lnTo>
                  <a:lnTo>
                    <a:pt x="462" y="186"/>
                  </a:lnTo>
                  <a:lnTo>
                    <a:pt x="484" y="162"/>
                  </a:lnTo>
                  <a:lnTo>
                    <a:pt x="506" y="138"/>
                  </a:lnTo>
                  <a:lnTo>
                    <a:pt x="551" y="93"/>
                  </a:lnTo>
                  <a:lnTo>
                    <a:pt x="551" y="93"/>
                  </a:lnTo>
                  <a:lnTo>
                    <a:pt x="598" y="46"/>
                  </a:lnTo>
                  <a:lnTo>
                    <a:pt x="598" y="46"/>
                  </a:lnTo>
                  <a:lnTo>
                    <a:pt x="604" y="38"/>
                  </a:lnTo>
                  <a:lnTo>
                    <a:pt x="610" y="30"/>
                  </a:lnTo>
                  <a:lnTo>
                    <a:pt x="616" y="21"/>
                  </a:lnTo>
                  <a:lnTo>
                    <a:pt x="623" y="14"/>
                  </a:lnTo>
                  <a:lnTo>
                    <a:pt x="623" y="14"/>
                  </a:lnTo>
                  <a:lnTo>
                    <a:pt x="625" y="14"/>
                  </a:lnTo>
                  <a:lnTo>
                    <a:pt x="626" y="13"/>
                  </a:lnTo>
                  <a:lnTo>
                    <a:pt x="631" y="8"/>
                  </a:lnTo>
                  <a:lnTo>
                    <a:pt x="631" y="8"/>
                  </a:lnTo>
                  <a:lnTo>
                    <a:pt x="632" y="7"/>
                  </a:lnTo>
                  <a:lnTo>
                    <a:pt x="632" y="5"/>
                  </a:lnTo>
                  <a:lnTo>
                    <a:pt x="631" y="2"/>
                  </a:lnTo>
                  <a:lnTo>
                    <a:pt x="629" y="1"/>
                  </a:lnTo>
                  <a:lnTo>
                    <a:pt x="627" y="0"/>
                  </a:lnTo>
                  <a:lnTo>
                    <a:pt x="625" y="1"/>
                  </a:lnTo>
                  <a:lnTo>
                    <a:pt x="6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6" name="chenying0907 60"/>
            <p:cNvSpPr>
              <a:spLocks/>
            </p:cNvSpPr>
            <p:nvPr/>
          </p:nvSpPr>
          <p:spPr bwMode="auto">
            <a:xfrm>
              <a:off x="4167188" y="4375150"/>
              <a:ext cx="128588" cy="163513"/>
            </a:xfrm>
            <a:custGeom>
              <a:avLst/>
              <a:gdLst/>
              <a:ahLst/>
              <a:cxnLst>
                <a:cxn ang="0">
                  <a:pos x="239" y="0"/>
                </a:cxn>
                <a:cxn ang="0">
                  <a:pos x="225" y="4"/>
                </a:cxn>
                <a:cxn ang="0">
                  <a:pos x="215" y="12"/>
                </a:cxn>
                <a:cxn ang="0">
                  <a:pos x="197" y="34"/>
                </a:cxn>
                <a:cxn ang="0">
                  <a:pos x="188" y="45"/>
                </a:cxn>
                <a:cxn ang="0">
                  <a:pos x="163" y="82"/>
                </a:cxn>
                <a:cxn ang="0">
                  <a:pos x="139" y="118"/>
                </a:cxn>
                <a:cxn ang="0">
                  <a:pos x="131" y="129"/>
                </a:cxn>
                <a:cxn ang="0">
                  <a:pos x="98" y="173"/>
                </a:cxn>
                <a:cxn ang="0">
                  <a:pos x="65" y="218"/>
                </a:cxn>
                <a:cxn ang="0">
                  <a:pos x="32" y="259"/>
                </a:cxn>
                <a:cxn ang="0">
                  <a:pos x="1" y="301"/>
                </a:cxn>
                <a:cxn ang="0">
                  <a:pos x="0" y="304"/>
                </a:cxn>
                <a:cxn ang="0">
                  <a:pos x="1" y="307"/>
                </a:cxn>
                <a:cxn ang="0">
                  <a:pos x="4" y="309"/>
                </a:cxn>
                <a:cxn ang="0">
                  <a:pos x="8" y="308"/>
                </a:cxn>
                <a:cxn ang="0">
                  <a:pos x="9" y="307"/>
                </a:cxn>
                <a:cxn ang="0">
                  <a:pos x="33" y="276"/>
                </a:cxn>
                <a:cxn ang="0">
                  <a:pos x="57" y="244"/>
                </a:cxn>
                <a:cxn ang="0">
                  <a:pos x="86" y="204"/>
                </a:cxn>
                <a:cxn ang="0">
                  <a:pos x="116" y="165"/>
                </a:cxn>
                <a:cxn ang="0">
                  <a:pos x="160" y="106"/>
                </a:cxn>
                <a:cxn ang="0">
                  <a:pos x="173" y="86"/>
                </a:cxn>
                <a:cxn ang="0">
                  <a:pos x="198" y="49"/>
                </a:cxn>
                <a:cxn ang="0">
                  <a:pos x="206" y="37"/>
                </a:cxn>
                <a:cxn ang="0">
                  <a:pos x="220" y="20"/>
                </a:cxn>
                <a:cxn ang="0">
                  <a:pos x="228" y="12"/>
                </a:cxn>
                <a:cxn ang="0">
                  <a:pos x="239" y="9"/>
                </a:cxn>
                <a:cxn ang="0">
                  <a:pos x="241" y="8"/>
                </a:cxn>
                <a:cxn ang="0">
                  <a:pos x="243" y="4"/>
                </a:cxn>
                <a:cxn ang="0">
                  <a:pos x="242" y="1"/>
                </a:cxn>
                <a:cxn ang="0">
                  <a:pos x="239" y="0"/>
                </a:cxn>
              </a:cxnLst>
              <a:rect l="0" t="0" r="r" b="b"/>
              <a:pathLst>
                <a:path w="243" h="309">
                  <a:moveTo>
                    <a:pt x="239" y="0"/>
                  </a:moveTo>
                  <a:lnTo>
                    <a:pt x="239" y="0"/>
                  </a:lnTo>
                  <a:lnTo>
                    <a:pt x="231" y="1"/>
                  </a:lnTo>
                  <a:lnTo>
                    <a:pt x="225" y="4"/>
                  </a:lnTo>
                  <a:lnTo>
                    <a:pt x="220" y="8"/>
                  </a:lnTo>
                  <a:lnTo>
                    <a:pt x="215" y="12"/>
                  </a:lnTo>
                  <a:lnTo>
                    <a:pt x="206" y="23"/>
                  </a:lnTo>
                  <a:lnTo>
                    <a:pt x="197" y="34"/>
                  </a:lnTo>
                  <a:lnTo>
                    <a:pt x="197" y="34"/>
                  </a:lnTo>
                  <a:lnTo>
                    <a:pt x="188" y="45"/>
                  </a:lnTo>
                  <a:lnTo>
                    <a:pt x="179" y="57"/>
                  </a:lnTo>
                  <a:lnTo>
                    <a:pt x="163" y="82"/>
                  </a:lnTo>
                  <a:lnTo>
                    <a:pt x="147" y="106"/>
                  </a:lnTo>
                  <a:lnTo>
                    <a:pt x="139" y="118"/>
                  </a:lnTo>
                  <a:lnTo>
                    <a:pt x="131" y="129"/>
                  </a:lnTo>
                  <a:lnTo>
                    <a:pt x="131" y="129"/>
                  </a:lnTo>
                  <a:lnTo>
                    <a:pt x="114" y="151"/>
                  </a:lnTo>
                  <a:lnTo>
                    <a:pt x="98" y="173"/>
                  </a:lnTo>
                  <a:lnTo>
                    <a:pt x="65" y="218"/>
                  </a:lnTo>
                  <a:lnTo>
                    <a:pt x="65" y="218"/>
                  </a:lnTo>
                  <a:lnTo>
                    <a:pt x="49" y="238"/>
                  </a:lnTo>
                  <a:lnTo>
                    <a:pt x="32" y="259"/>
                  </a:lnTo>
                  <a:lnTo>
                    <a:pt x="17" y="280"/>
                  </a:lnTo>
                  <a:lnTo>
                    <a:pt x="1" y="301"/>
                  </a:lnTo>
                  <a:lnTo>
                    <a:pt x="1" y="301"/>
                  </a:lnTo>
                  <a:lnTo>
                    <a:pt x="0" y="304"/>
                  </a:lnTo>
                  <a:lnTo>
                    <a:pt x="0" y="306"/>
                  </a:lnTo>
                  <a:lnTo>
                    <a:pt x="1" y="307"/>
                  </a:lnTo>
                  <a:lnTo>
                    <a:pt x="3" y="308"/>
                  </a:lnTo>
                  <a:lnTo>
                    <a:pt x="4" y="309"/>
                  </a:lnTo>
                  <a:lnTo>
                    <a:pt x="6" y="309"/>
                  </a:lnTo>
                  <a:lnTo>
                    <a:pt x="8" y="308"/>
                  </a:lnTo>
                  <a:lnTo>
                    <a:pt x="9" y="307"/>
                  </a:lnTo>
                  <a:lnTo>
                    <a:pt x="9" y="307"/>
                  </a:lnTo>
                  <a:lnTo>
                    <a:pt x="21" y="290"/>
                  </a:lnTo>
                  <a:lnTo>
                    <a:pt x="33" y="276"/>
                  </a:lnTo>
                  <a:lnTo>
                    <a:pt x="46" y="260"/>
                  </a:lnTo>
                  <a:lnTo>
                    <a:pt x="57" y="244"/>
                  </a:lnTo>
                  <a:lnTo>
                    <a:pt x="57" y="244"/>
                  </a:lnTo>
                  <a:lnTo>
                    <a:pt x="86" y="204"/>
                  </a:lnTo>
                  <a:lnTo>
                    <a:pt x="116" y="165"/>
                  </a:lnTo>
                  <a:lnTo>
                    <a:pt x="116" y="165"/>
                  </a:lnTo>
                  <a:lnTo>
                    <a:pt x="145" y="125"/>
                  </a:lnTo>
                  <a:lnTo>
                    <a:pt x="160" y="106"/>
                  </a:lnTo>
                  <a:lnTo>
                    <a:pt x="173" y="86"/>
                  </a:lnTo>
                  <a:lnTo>
                    <a:pt x="173" y="86"/>
                  </a:lnTo>
                  <a:lnTo>
                    <a:pt x="190" y="61"/>
                  </a:lnTo>
                  <a:lnTo>
                    <a:pt x="198" y="49"/>
                  </a:lnTo>
                  <a:lnTo>
                    <a:pt x="206" y="37"/>
                  </a:lnTo>
                  <a:lnTo>
                    <a:pt x="206" y="37"/>
                  </a:lnTo>
                  <a:lnTo>
                    <a:pt x="214" y="29"/>
                  </a:lnTo>
                  <a:lnTo>
                    <a:pt x="220" y="20"/>
                  </a:lnTo>
                  <a:lnTo>
                    <a:pt x="223" y="16"/>
                  </a:lnTo>
                  <a:lnTo>
                    <a:pt x="228" y="12"/>
                  </a:lnTo>
                  <a:lnTo>
                    <a:pt x="232" y="10"/>
                  </a:lnTo>
                  <a:lnTo>
                    <a:pt x="239" y="9"/>
                  </a:lnTo>
                  <a:lnTo>
                    <a:pt x="239" y="9"/>
                  </a:lnTo>
                  <a:lnTo>
                    <a:pt x="241" y="8"/>
                  </a:lnTo>
                  <a:lnTo>
                    <a:pt x="242" y="7"/>
                  </a:lnTo>
                  <a:lnTo>
                    <a:pt x="243" y="4"/>
                  </a:lnTo>
                  <a:lnTo>
                    <a:pt x="243" y="2"/>
                  </a:lnTo>
                  <a:lnTo>
                    <a:pt x="242" y="1"/>
                  </a:lnTo>
                  <a:lnTo>
                    <a:pt x="241" y="0"/>
                  </a:lnTo>
                  <a:lnTo>
                    <a:pt x="239" y="0"/>
                  </a:lnTo>
                  <a:lnTo>
                    <a:pt x="23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7" name="chenying0907 61"/>
            <p:cNvSpPr>
              <a:spLocks/>
            </p:cNvSpPr>
            <p:nvPr/>
          </p:nvSpPr>
          <p:spPr bwMode="auto">
            <a:xfrm>
              <a:off x="4183063" y="4457700"/>
              <a:ext cx="88900" cy="112713"/>
            </a:xfrm>
            <a:custGeom>
              <a:avLst/>
              <a:gdLst/>
              <a:ahLst/>
              <a:cxnLst>
                <a:cxn ang="0">
                  <a:pos x="159" y="1"/>
                </a:cxn>
                <a:cxn ang="0">
                  <a:pos x="159" y="1"/>
                </a:cxn>
                <a:cxn ang="0">
                  <a:pos x="139" y="22"/>
                </a:cxn>
                <a:cxn ang="0">
                  <a:pos x="119" y="42"/>
                </a:cxn>
                <a:cxn ang="0">
                  <a:pos x="119" y="42"/>
                </a:cxn>
                <a:cxn ang="0">
                  <a:pos x="108" y="55"/>
                </a:cxn>
                <a:cxn ang="0">
                  <a:pos x="98" y="70"/>
                </a:cxn>
                <a:cxn ang="0">
                  <a:pos x="87" y="83"/>
                </a:cxn>
                <a:cxn ang="0">
                  <a:pos x="77" y="97"/>
                </a:cxn>
                <a:cxn ang="0">
                  <a:pos x="77" y="97"/>
                </a:cxn>
                <a:cxn ang="0">
                  <a:pos x="57" y="120"/>
                </a:cxn>
                <a:cxn ang="0">
                  <a:pos x="39" y="143"/>
                </a:cxn>
                <a:cxn ang="0">
                  <a:pos x="39" y="143"/>
                </a:cxn>
                <a:cxn ang="0">
                  <a:pos x="29" y="159"/>
                </a:cxn>
                <a:cxn ang="0">
                  <a:pos x="20" y="176"/>
                </a:cxn>
                <a:cxn ang="0">
                  <a:pos x="11" y="191"/>
                </a:cxn>
                <a:cxn ang="0">
                  <a:pos x="1" y="208"/>
                </a:cxn>
                <a:cxn ang="0">
                  <a:pos x="1" y="208"/>
                </a:cxn>
                <a:cxn ang="0">
                  <a:pos x="0" y="209"/>
                </a:cxn>
                <a:cxn ang="0">
                  <a:pos x="0" y="211"/>
                </a:cxn>
                <a:cxn ang="0">
                  <a:pos x="1" y="213"/>
                </a:cxn>
                <a:cxn ang="0">
                  <a:pos x="2" y="214"/>
                </a:cxn>
                <a:cxn ang="0">
                  <a:pos x="5" y="214"/>
                </a:cxn>
                <a:cxn ang="0">
                  <a:pos x="7" y="214"/>
                </a:cxn>
                <a:cxn ang="0">
                  <a:pos x="10" y="212"/>
                </a:cxn>
                <a:cxn ang="0">
                  <a:pos x="10" y="212"/>
                </a:cxn>
                <a:cxn ang="0">
                  <a:pos x="18" y="198"/>
                </a:cxn>
                <a:cxn ang="0">
                  <a:pos x="27" y="184"/>
                </a:cxn>
                <a:cxn ang="0">
                  <a:pos x="43" y="155"/>
                </a:cxn>
                <a:cxn ang="0">
                  <a:pos x="43" y="155"/>
                </a:cxn>
                <a:cxn ang="0">
                  <a:pos x="47" y="148"/>
                </a:cxn>
                <a:cxn ang="0">
                  <a:pos x="52" y="139"/>
                </a:cxn>
                <a:cxn ang="0">
                  <a:pos x="63" y="125"/>
                </a:cxn>
                <a:cxn ang="0">
                  <a:pos x="88" y="98"/>
                </a:cxn>
                <a:cxn ang="0">
                  <a:pos x="88" y="98"/>
                </a:cxn>
                <a:cxn ang="0">
                  <a:pos x="98" y="85"/>
                </a:cxn>
                <a:cxn ang="0">
                  <a:pos x="107" y="73"/>
                </a:cxn>
                <a:cxn ang="0">
                  <a:pos x="116" y="60"/>
                </a:cxn>
                <a:cxn ang="0">
                  <a:pos x="126" y="49"/>
                </a:cxn>
                <a:cxn ang="0">
                  <a:pos x="126" y="49"/>
                </a:cxn>
                <a:cxn ang="0">
                  <a:pos x="145" y="28"/>
                </a:cxn>
                <a:cxn ang="0">
                  <a:pos x="165" y="9"/>
                </a:cxn>
                <a:cxn ang="0">
                  <a:pos x="165" y="9"/>
                </a:cxn>
                <a:cxn ang="0">
                  <a:pos x="166" y="7"/>
                </a:cxn>
                <a:cxn ang="0">
                  <a:pos x="167" y="6"/>
                </a:cxn>
                <a:cxn ang="0">
                  <a:pos x="166" y="3"/>
                </a:cxn>
                <a:cxn ang="0">
                  <a:pos x="165" y="2"/>
                </a:cxn>
                <a:cxn ang="0">
                  <a:pos x="164" y="1"/>
                </a:cxn>
                <a:cxn ang="0">
                  <a:pos x="162" y="0"/>
                </a:cxn>
                <a:cxn ang="0">
                  <a:pos x="160" y="0"/>
                </a:cxn>
                <a:cxn ang="0">
                  <a:pos x="159" y="1"/>
                </a:cxn>
                <a:cxn ang="0">
                  <a:pos x="159" y="1"/>
                </a:cxn>
              </a:cxnLst>
              <a:rect l="0" t="0" r="r" b="b"/>
              <a:pathLst>
                <a:path w="167" h="214">
                  <a:moveTo>
                    <a:pt x="159" y="1"/>
                  </a:moveTo>
                  <a:lnTo>
                    <a:pt x="159" y="1"/>
                  </a:lnTo>
                  <a:lnTo>
                    <a:pt x="139" y="22"/>
                  </a:lnTo>
                  <a:lnTo>
                    <a:pt x="119" y="42"/>
                  </a:lnTo>
                  <a:lnTo>
                    <a:pt x="119" y="42"/>
                  </a:lnTo>
                  <a:lnTo>
                    <a:pt x="108" y="55"/>
                  </a:lnTo>
                  <a:lnTo>
                    <a:pt x="98" y="70"/>
                  </a:lnTo>
                  <a:lnTo>
                    <a:pt x="87" y="83"/>
                  </a:lnTo>
                  <a:lnTo>
                    <a:pt x="77" y="97"/>
                  </a:lnTo>
                  <a:lnTo>
                    <a:pt x="77" y="97"/>
                  </a:lnTo>
                  <a:lnTo>
                    <a:pt x="57" y="120"/>
                  </a:lnTo>
                  <a:lnTo>
                    <a:pt x="39" y="143"/>
                  </a:lnTo>
                  <a:lnTo>
                    <a:pt x="39" y="143"/>
                  </a:lnTo>
                  <a:lnTo>
                    <a:pt x="29" y="159"/>
                  </a:lnTo>
                  <a:lnTo>
                    <a:pt x="20" y="176"/>
                  </a:lnTo>
                  <a:lnTo>
                    <a:pt x="11" y="191"/>
                  </a:lnTo>
                  <a:lnTo>
                    <a:pt x="1" y="208"/>
                  </a:lnTo>
                  <a:lnTo>
                    <a:pt x="1" y="208"/>
                  </a:lnTo>
                  <a:lnTo>
                    <a:pt x="0" y="209"/>
                  </a:lnTo>
                  <a:lnTo>
                    <a:pt x="0" y="211"/>
                  </a:lnTo>
                  <a:lnTo>
                    <a:pt x="1" y="213"/>
                  </a:lnTo>
                  <a:lnTo>
                    <a:pt x="2" y="214"/>
                  </a:lnTo>
                  <a:lnTo>
                    <a:pt x="5" y="214"/>
                  </a:lnTo>
                  <a:lnTo>
                    <a:pt x="7" y="214"/>
                  </a:lnTo>
                  <a:lnTo>
                    <a:pt x="10" y="212"/>
                  </a:lnTo>
                  <a:lnTo>
                    <a:pt x="10" y="212"/>
                  </a:lnTo>
                  <a:lnTo>
                    <a:pt x="18" y="198"/>
                  </a:lnTo>
                  <a:lnTo>
                    <a:pt x="27" y="184"/>
                  </a:lnTo>
                  <a:lnTo>
                    <a:pt x="43" y="155"/>
                  </a:lnTo>
                  <a:lnTo>
                    <a:pt x="43" y="155"/>
                  </a:lnTo>
                  <a:lnTo>
                    <a:pt x="47" y="148"/>
                  </a:lnTo>
                  <a:lnTo>
                    <a:pt x="52" y="139"/>
                  </a:lnTo>
                  <a:lnTo>
                    <a:pt x="63" y="125"/>
                  </a:lnTo>
                  <a:lnTo>
                    <a:pt x="88" y="98"/>
                  </a:lnTo>
                  <a:lnTo>
                    <a:pt x="88" y="98"/>
                  </a:lnTo>
                  <a:lnTo>
                    <a:pt x="98" y="85"/>
                  </a:lnTo>
                  <a:lnTo>
                    <a:pt x="107" y="73"/>
                  </a:lnTo>
                  <a:lnTo>
                    <a:pt x="116" y="60"/>
                  </a:lnTo>
                  <a:lnTo>
                    <a:pt x="126" y="49"/>
                  </a:lnTo>
                  <a:lnTo>
                    <a:pt x="126" y="49"/>
                  </a:lnTo>
                  <a:lnTo>
                    <a:pt x="145" y="28"/>
                  </a:lnTo>
                  <a:lnTo>
                    <a:pt x="165" y="9"/>
                  </a:lnTo>
                  <a:lnTo>
                    <a:pt x="165" y="9"/>
                  </a:lnTo>
                  <a:lnTo>
                    <a:pt x="166" y="7"/>
                  </a:lnTo>
                  <a:lnTo>
                    <a:pt x="167" y="6"/>
                  </a:lnTo>
                  <a:lnTo>
                    <a:pt x="166" y="3"/>
                  </a:lnTo>
                  <a:lnTo>
                    <a:pt x="165" y="2"/>
                  </a:lnTo>
                  <a:lnTo>
                    <a:pt x="164" y="1"/>
                  </a:lnTo>
                  <a:lnTo>
                    <a:pt x="162" y="0"/>
                  </a:lnTo>
                  <a:lnTo>
                    <a:pt x="160" y="0"/>
                  </a:lnTo>
                  <a:lnTo>
                    <a:pt x="159" y="1"/>
                  </a:lnTo>
                  <a:lnTo>
                    <a:pt x="1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8" name="chenying0907 62"/>
            <p:cNvSpPr>
              <a:spLocks/>
            </p:cNvSpPr>
            <p:nvPr/>
          </p:nvSpPr>
          <p:spPr bwMode="auto">
            <a:xfrm>
              <a:off x="4197350" y="4487863"/>
              <a:ext cx="88900" cy="120650"/>
            </a:xfrm>
            <a:custGeom>
              <a:avLst/>
              <a:gdLst/>
              <a:ahLst/>
              <a:cxnLst>
                <a:cxn ang="0">
                  <a:pos x="159" y="1"/>
                </a:cxn>
                <a:cxn ang="0">
                  <a:pos x="159" y="1"/>
                </a:cxn>
                <a:cxn ang="0">
                  <a:pos x="147" y="15"/>
                </a:cxn>
                <a:cxn ang="0">
                  <a:pos x="136" y="28"/>
                </a:cxn>
                <a:cxn ang="0">
                  <a:pos x="116" y="57"/>
                </a:cxn>
                <a:cxn ang="0">
                  <a:pos x="96" y="86"/>
                </a:cxn>
                <a:cxn ang="0">
                  <a:pos x="75" y="115"/>
                </a:cxn>
                <a:cxn ang="0">
                  <a:pos x="75" y="115"/>
                </a:cxn>
                <a:cxn ang="0">
                  <a:pos x="54" y="140"/>
                </a:cxn>
                <a:cxn ang="0">
                  <a:pos x="33" y="166"/>
                </a:cxn>
                <a:cxn ang="0">
                  <a:pos x="24" y="180"/>
                </a:cxn>
                <a:cxn ang="0">
                  <a:pos x="15" y="193"/>
                </a:cxn>
                <a:cxn ang="0">
                  <a:pos x="7" y="208"/>
                </a:cxn>
                <a:cxn ang="0">
                  <a:pos x="1" y="223"/>
                </a:cxn>
                <a:cxn ang="0">
                  <a:pos x="1" y="223"/>
                </a:cxn>
                <a:cxn ang="0">
                  <a:pos x="0" y="225"/>
                </a:cxn>
                <a:cxn ang="0">
                  <a:pos x="1" y="226"/>
                </a:cxn>
                <a:cxn ang="0">
                  <a:pos x="2" y="227"/>
                </a:cxn>
                <a:cxn ang="0">
                  <a:pos x="4" y="228"/>
                </a:cxn>
                <a:cxn ang="0">
                  <a:pos x="7" y="228"/>
                </a:cxn>
                <a:cxn ang="0">
                  <a:pos x="8" y="227"/>
                </a:cxn>
                <a:cxn ang="0">
                  <a:pos x="11" y="225"/>
                </a:cxn>
                <a:cxn ang="0">
                  <a:pos x="11" y="225"/>
                </a:cxn>
                <a:cxn ang="0">
                  <a:pos x="17" y="210"/>
                </a:cxn>
                <a:cxn ang="0">
                  <a:pos x="25" y="195"/>
                </a:cxn>
                <a:cxn ang="0">
                  <a:pos x="34" y="182"/>
                </a:cxn>
                <a:cxn ang="0">
                  <a:pos x="45" y="167"/>
                </a:cxn>
                <a:cxn ang="0">
                  <a:pos x="66" y="140"/>
                </a:cxn>
                <a:cxn ang="0">
                  <a:pos x="87" y="114"/>
                </a:cxn>
                <a:cxn ang="0">
                  <a:pos x="87" y="114"/>
                </a:cxn>
                <a:cxn ang="0">
                  <a:pos x="107" y="88"/>
                </a:cxn>
                <a:cxn ang="0">
                  <a:pos x="126" y="60"/>
                </a:cxn>
                <a:cxn ang="0">
                  <a:pos x="144" y="34"/>
                </a:cxn>
                <a:cxn ang="0">
                  <a:pos x="155" y="21"/>
                </a:cxn>
                <a:cxn ang="0">
                  <a:pos x="166" y="9"/>
                </a:cxn>
                <a:cxn ang="0">
                  <a:pos x="166" y="9"/>
                </a:cxn>
                <a:cxn ang="0">
                  <a:pos x="167" y="7"/>
                </a:cxn>
                <a:cxn ang="0">
                  <a:pos x="167" y="6"/>
                </a:cxn>
                <a:cxn ang="0">
                  <a:pos x="167" y="3"/>
                </a:cxn>
                <a:cxn ang="0">
                  <a:pos x="166" y="2"/>
                </a:cxn>
                <a:cxn ang="0">
                  <a:pos x="164" y="1"/>
                </a:cxn>
                <a:cxn ang="0">
                  <a:pos x="163" y="0"/>
                </a:cxn>
                <a:cxn ang="0">
                  <a:pos x="161" y="0"/>
                </a:cxn>
                <a:cxn ang="0">
                  <a:pos x="159" y="1"/>
                </a:cxn>
                <a:cxn ang="0">
                  <a:pos x="159" y="1"/>
                </a:cxn>
              </a:cxnLst>
              <a:rect l="0" t="0" r="r" b="b"/>
              <a:pathLst>
                <a:path w="167" h="228">
                  <a:moveTo>
                    <a:pt x="159" y="1"/>
                  </a:moveTo>
                  <a:lnTo>
                    <a:pt x="159" y="1"/>
                  </a:lnTo>
                  <a:lnTo>
                    <a:pt x="147" y="15"/>
                  </a:lnTo>
                  <a:lnTo>
                    <a:pt x="136" y="28"/>
                  </a:lnTo>
                  <a:lnTo>
                    <a:pt x="116" y="57"/>
                  </a:lnTo>
                  <a:lnTo>
                    <a:pt x="96" y="86"/>
                  </a:lnTo>
                  <a:lnTo>
                    <a:pt x="75" y="115"/>
                  </a:lnTo>
                  <a:lnTo>
                    <a:pt x="75" y="115"/>
                  </a:lnTo>
                  <a:lnTo>
                    <a:pt x="54" y="140"/>
                  </a:lnTo>
                  <a:lnTo>
                    <a:pt x="33" y="166"/>
                  </a:lnTo>
                  <a:lnTo>
                    <a:pt x="24" y="180"/>
                  </a:lnTo>
                  <a:lnTo>
                    <a:pt x="15" y="193"/>
                  </a:lnTo>
                  <a:lnTo>
                    <a:pt x="7" y="208"/>
                  </a:lnTo>
                  <a:lnTo>
                    <a:pt x="1" y="223"/>
                  </a:lnTo>
                  <a:lnTo>
                    <a:pt x="1" y="223"/>
                  </a:lnTo>
                  <a:lnTo>
                    <a:pt x="0" y="225"/>
                  </a:lnTo>
                  <a:lnTo>
                    <a:pt x="1" y="226"/>
                  </a:lnTo>
                  <a:lnTo>
                    <a:pt x="2" y="227"/>
                  </a:lnTo>
                  <a:lnTo>
                    <a:pt x="4" y="228"/>
                  </a:lnTo>
                  <a:lnTo>
                    <a:pt x="7" y="228"/>
                  </a:lnTo>
                  <a:lnTo>
                    <a:pt x="8" y="227"/>
                  </a:lnTo>
                  <a:lnTo>
                    <a:pt x="11" y="225"/>
                  </a:lnTo>
                  <a:lnTo>
                    <a:pt x="11" y="225"/>
                  </a:lnTo>
                  <a:lnTo>
                    <a:pt x="17" y="210"/>
                  </a:lnTo>
                  <a:lnTo>
                    <a:pt x="25" y="195"/>
                  </a:lnTo>
                  <a:lnTo>
                    <a:pt x="34" y="182"/>
                  </a:lnTo>
                  <a:lnTo>
                    <a:pt x="45" y="167"/>
                  </a:lnTo>
                  <a:lnTo>
                    <a:pt x="66" y="140"/>
                  </a:lnTo>
                  <a:lnTo>
                    <a:pt x="87" y="114"/>
                  </a:lnTo>
                  <a:lnTo>
                    <a:pt x="87" y="114"/>
                  </a:lnTo>
                  <a:lnTo>
                    <a:pt x="107" y="88"/>
                  </a:lnTo>
                  <a:lnTo>
                    <a:pt x="126" y="60"/>
                  </a:lnTo>
                  <a:lnTo>
                    <a:pt x="144" y="34"/>
                  </a:lnTo>
                  <a:lnTo>
                    <a:pt x="155" y="21"/>
                  </a:lnTo>
                  <a:lnTo>
                    <a:pt x="166" y="9"/>
                  </a:lnTo>
                  <a:lnTo>
                    <a:pt x="166" y="9"/>
                  </a:lnTo>
                  <a:lnTo>
                    <a:pt x="167" y="7"/>
                  </a:lnTo>
                  <a:lnTo>
                    <a:pt x="167" y="6"/>
                  </a:lnTo>
                  <a:lnTo>
                    <a:pt x="167" y="3"/>
                  </a:lnTo>
                  <a:lnTo>
                    <a:pt x="166" y="2"/>
                  </a:lnTo>
                  <a:lnTo>
                    <a:pt x="164" y="1"/>
                  </a:lnTo>
                  <a:lnTo>
                    <a:pt x="163" y="0"/>
                  </a:lnTo>
                  <a:lnTo>
                    <a:pt x="161" y="0"/>
                  </a:lnTo>
                  <a:lnTo>
                    <a:pt x="159" y="1"/>
                  </a:lnTo>
                  <a:lnTo>
                    <a:pt x="1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9" name="chenying0907 63"/>
            <p:cNvSpPr>
              <a:spLocks/>
            </p:cNvSpPr>
            <p:nvPr/>
          </p:nvSpPr>
          <p:spPr bwMode="auto">
            <a:xfrm>
              <a:off x="4217988" y="4532313"/>
              <a:ext cx="88900" cy="123825"/>
            </a:xfrm>
            <a:custGeom>
              <a:avLst/>
              <a:gdLst/>
              <a:ahLst/>
              <a:cxnLst>
                <a:cxn ang="0">
                  <a:pos x="158" y="1"/>
                </a:cxn>
                <a:cxn ang="0">
                  <a:pos x="158" y="1"/>
                </a:cxn>
                <a:cxn ang="0">
                  <a:pos x="147" y="12"/>
                </a:cxn>
                <a:cxn ang="0">
                  <a:pos x="136" y="24"/>
                </a:cxn>
                <a:cxn ang="0">
                  <a:pos x="127" y="38"/>
                </a:cxn>
                <a:cxn ang="0">
                  <a:pos x="118" y="51"/>
                </a:cxn>
                <a:cxn ang="0">
                  <a:pos x="101" y="81"/>
                </a:cxn>
                <a:cxn ang="0">
                  <a:pos x="86" y="109"/>
                </a:cxn>
                <a:cxn ang="0">
                  <a:pos x="86" y="109"/>
                </a:cxn>
                <a:cxn ang="0">
                  <a:pos x="76" y="125"/>
                </a:cxn>
                <a:cxn ang="0">
                  <a:pos x="65" y="140"/>
                </a:cxn>
                <a:cxn ang="0">
                  <a:pos x="41" y="170"/>
                </a:cxn>
                <a:cxn ang="0">
                  <a:pos x="41" y="170"/>
                </a:cxn>
                <a:cxn ang="0">
                  <a:pos x="20" y="197"/>
                </a:cxn>
                <a:cxn ang="0">
                  <a:pos x="1" y="226"/>
                </a:cxn>
                <a:cxn ang="0">
                  <a:pos x="1" y="226"/>
                </a:cxn>
                <a:cxn ang="0">
                  <a:pos x="0" y="228"/>
                </a:cxn>
                <a:cxn ang="0">
                  <a:pos x="0" y="229"/>
                </a:cxn>
                <a:cxn ang="0">
                  <a:pos x="1" y="232"/>
                </a:cxn>
                <a:cxn ang="0">
                  <a:pos x="2" y="233"/>
                </a:cxn>
                <a:cxn ang="0">
                  <a:pos x="4" y="233"/>
                </a:cxn>
                <a:cxn ang="0">
                  <a:pos x="6" y="233"/>
                </a:cxn>
                <a:cxn ang="0">
                  <a:pos x="7" y="233"/>
                </a:cxn>
                <a:cxn ang="0">
                  <a:pos x="9" y="231"/>
                </a:cxn>
                <a:cxn ang="0">
                  <a:pos x="9" y="231"/>
                </a:cxn>
                <a:cxn ang="0">
                  <a:pos x="18" y="217"/>
                </a:cxn>
                <a:cxn ang="0">
                  <a:pos x="29" y="204"/>
                </a:cxn>
                <a:cxn ang="0">
                  <a:pos x="49" y="177"/>
                </a:cxn>
                <a:cxn ang="0">
                  <a:pos x="71" y="150"/>
                </a:cxn>
                <a:cxn ang="0">
                  <a:pos x="80" y="136"/>
                </a:cxn>
                <a:cxn ang="0">
                  <a:pos x="90" y="122"/>
                </a:cxn>
                <a:cxn ang="0">
                  <a:pos x="90" y="122"/>
                </a:cxn>
                <a:cxn ang="0">
                  <a:pos x="128" y="58"/>
                </a:cxn>
                <a:cxn ang="0">
                  <a:pos x="128" y="58"/>
                </a:cxn>
                <a:cxn ang="0">
                  <a:pos x="135" y="45"/>
                </a:cxn>
                <a:cxn ang="0">
                  <a:pos x="144" y="32"/>
                </a:cxn>
                <a:cxn ang="0">
                  <a:pos x="154" y="19"/>
                </a:cxn>
                <a:cxn ang="0">
                  <a:pos x="159" y="14"/>
                </a:cxn>
                <a:cxn ang="0">
                  <a:pos x="165" y="9"/>
                </a:cxn>
                <a:cxn ang="0">
                  <a:pos x="165" y="9"/>
                </a:cxn>
                <a:cxn ang="0">
                  <a:pos x="166" y="7"/>
                </a:cxn>
                <a:cxn ang="0">
                  <a:pos x="166" y="6"/>
                </a:cxn>
                <a:cxn ang="0">
                  <a:pos x="166" y="4"/>
                </a:cxn>
                <a:cxn ang="0">
                  <a:pos x="165" y="2"/>
                </a:cxn>
                <a:cxn ang="0">
                  <a:pos x="162" y="0"/>
                </a:cxn>
                <a:cxn ang="0">
                  <a:pos x="160" y="0"/>
                </a:cxn>
                <a:cxn ang="0">
                  <a:pos x="158" y="1"/>
                </a:cxn>
                <a:cxn ang="0">
                  <a:pos x="158" y="1"/>
                </a:cxn>
              </a:cxnLst>
              <a:rect l="0" t="0" r="r" b="b"/>
              <a:pathLst>
                <a:path w="166" h="233">
                  <a:moveTo>
                    <a:pt x="158" y="1"/>
                  </a:moveTo>
                  <a:lnTo>
                    <a:pt x="158" y="1"/>
                  </a:lnTo>
                  <a:lnTo>
                    <a:pt x="147" y="12"/>
                  </a:lnTo>
                  <a:lnTo>
                    <a:pt x="136" y="24"/>
                  </a:lnTo>
                  <a:lnTo>
                    <a:pt x="127" y="38"/>
                  </a:lnTo>
                  <a:lnTo>
                    <a:pt x="118" y="51"/>
                  </a:lnTo>
                  <a:lnTo>
                    <a:pt x="101" y="81"/>
                  </a:lnTo>
                  <a:lnTo>
                    <a:pt x="86" y="109"/>
                  </a:lnTo>
                  <a:lnTo>
                    <a:pt x="86" y="109"/>
                  </a:lnTo>
                  <a:lnTo>
                    <a:pt x="76" y="125"/>
                  </a:lnTo>
                  <a:lnTo>
                    <a:pt x="65" y="140"/>
                  </a:lnTo>
                  <a:lnTo>
                    <a:pt x="41" y="170"/>
                  </a:lnTo>
                  <a:lnTo>
                    <a:pt x="41" y="170"/>
                  </a:lnTo>
                  <a:lnTo>
                    <a:pt x="20" y="197"/>
                  </a:lnTo>
                  <a:lnTo>
                    <a:pt x="1" y="226"/>
                  </a:lnTo>
                  <a:lnTo>
                    <a:pt x="1" y="226"/>
                  </a:lnTo>
                  <a:lnTo>
                    <a:pt x="0" y="228"/>
                  </a:lnTo>
                  <a:lnTo>
                    <a:pt x="0" y="229"/>
                  </a:lnTo>
                  <a:lnTo>
                    <a:pt x="1" y="232"/>
                  </a:lnTo>
                  <a:lnTo>
                    <a:pt x="2" y="233"/>
                  </a:lnTo>
                  <a:lnTo>
                    <a:pt x="4" y="233"/>
                  </a:lnTo>
                  <a:lnTo>
                    <a:pt x="6" y="233"/>
                  </a:lnTo>
                  <a:lnTo>
                    <a:pt x="7" y="233"/>
                  </a:lnTo>
                  <a:lnTo>
                    <a:pt x="9" y="231"/>
                  </a:lnTo>
                  <a:lnTo>
                    <a:pt x="9" y="231"/>
                  </a:lnTo>
                  <a:lnTo>
                    <a:pt x="18" y="217"/>
                  </a:lnTo>
                  <a:lnTo>
                    <a:pt x="29" y="204"/>
                  </a:lnTo>
                  <a:lnTo>
                    <a:pt x="49" y="177"/>
                  </a:lnTo>
                  <a:lnTo>
                    <a:pt x="71" y="150"/>
                  </a:lnTo>
                  <a:lnTo>
                    <a:pt x="80" y="136"/>
                  </a:lnTo>
                  <a:lnTo>
                    <a:pt x="90" y="122"/>
                  </a:lnTo>
                  <a:lnTo>
                    <a:pt x="90" y="122"/>
                  </a:lnTo>
                  <a:lnTo>
                    <a:pt x="128" y="58"/>
                  </a:lnTo>
                  <a:lnTo>
                    <a:pt x="128" y="58"/>
                  </a:lnTo>
                  <a:lnTo>
                    <a:pt x="135" y="45"/>
                  </a:lnTo>
                  <a:lnTo>
                    <a:pt x="144" y="32"/>
                  </a:lnTo>
                  <a:lnTo>
                    <a:pt x="154" y="19"/>
                  </a:lnTo>
                  <a:lnTo>
                    <a:pt x="159" y="14"/>
                  </a:lnTo>
                  <a:lnTo>
                    <a:pt x="165" y="9"/>
                  </a:lnTo>
                  <a:lnTo>
                    <a:pt x="165" y="9"/>
                  </a:lnTo>
                  <a:lnTo>
                    <a:pt x="166" y="7"/>
                  </a:lnTo>
                  <a:lnTo>
                    <a:pt x="166" y="6"/>
                  </a:lnTo>
                  <a:lnTo>
                    <a:pt x="166" y="4"/>
                  </a:lnTo>
                  <a:lnTo>
                    <a:pt x="165" y="2"/>
                  </a:lnTo>
                  <a:lnTo>
                    <a:pt x="162" y="0"/>
                  </a:lnTo>
                  <a:lnTo>
                    <a:pt x="160" y="0"/>
                  </a:lnTo>
                  <a:lnTo>
                    <a:pt x="158" y="1"/>
                  </a:lnTo>
                  <a:lnTo>
                    <a:pt x="1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0" name="chenying0907 64"/>
            <p:cNvSpPr>
              <a:spLocks/>
            </p:cNvSpPr>
            <p:nvPr/>
          </p:nvSpPr>
          <p:spPr bwMode="auto">
            <a:xfrm>
              <a:off x="4248150" y="4562475"/>
              <a:ext cx="85725" cy="115888"/>
            </a:xfrm>
            <a:custGeom>
              <a:avLst/>
              <a:gdLst/>
              <a:ahLst/>
              <a:cxnLst>
                <a:cxn ang="0">
                  <a:pos x="154" y="1"/>
                </a:cxn>
                <a:cxn ang="0">
                  <a:pos x="154" y="1"/>
                </a:cxn>
                <a:cxn ang="0">
                  <a:pos x="143" y="13"/>
                </a:cxn>
                <a:cxn ang="0">
                  <a:pos x="133" y="24"/>
                </a:cxn>
                <a:cxn ang="0">
                  <a:pos x="124" y="38"/>
                </a:cxn>
                <a:cxn ang="0">
                  <a:pos x="117" y="50"/>
                </a:cxn>
                <a:cxn ang="0">
                  <a:pos x="102" y="78"/>
                </a:cxn>
                <a:cxn ang="0">
                  <a:pos x="94" y="92"/>
                </a:cxn>
                <a:cxn ang="0">
                  <a:pos x="87" y="105"/>
                </a:cxn>
                <a:cxn ang="0">
                  <a:pos x="87" y="105"/>
                </a:cxn>
                <a:cxn ang="0">
                  <a:pos x="75" y="122"/>
                </a:cxn>
                <a:cxn ang="0">
                  <a:pos x="64" y="137"/>
                </a:cxn>
                <a:cxn ang="0">
                  <a:pos x="39" y="168"/>
                </a:cxn>
                <a:cxn ang="0">
                  <a:pos x="39" y="168"/>
                </a:cxn>
                <a:cxn ang="0">
                  <a:pos x="30" y="180"/>
                </a:cxn>
                <a:cxn ang="0">
                  <a:pos x="19" y="190"/>
                </a:cxn>
                <a:cxn ang="0">
                  <a:pos x="10" y="200"/>
                </a:cxn>
                <a:cxn ang="0">
                  <a:pos x="1" y="212"/>
                </a:cxn>
                <a:cxn ang="0">
                  <a:pos x="1" y="212"/>
                </a:cxn>
                <a:cxn ang="0">
                  <a:pos x="0" y="214"/>
                </a:cxn>
                <a:cxn ang="0">
                  <a:pos x="0" y="215"/>
                </a:cxn>
                <a:cxn ang="0">
                  <a:pos x="1" y="217"/>
                </a:cxn>
                <a:cxn ang="0">
                  <a:pos x="2" y="218"/>
                </a:cxn>
                <a:cxn ang="0">
                  <a:pos x="6" y="219"/>
                </a:cxn>
                <a:cxn ang="0">
                  <a:pos x="7" y="218"/>
                </a:cxn>
                <a:cxn ang="0">
                  <a:pos x="9" y="217"/>
                </a:cxn>
                <a:cxn ang="0">
                  <a:pos x="9" y="217"/>
                </a:cxn>
                <a:cxn ang="0">
                  <a:pos x="19" y="205"/>
                </a:cxn>
                <a:cxn ang="0">
                  <a:pos x="30" y="192"/>
                </a:cxn>
                <a:cxn ang="0">
                  <a:pos x="41" y="180"/>
                </a:cxn>
                <a:cxn ang="0">
                  <a:pos x="51" y="167"/>
                </a:cxn>
                <a:cxn ang="0">
                  <a:pos x="51" y="167"/>
                </a:cxn>
                <a:cxn ang="0">
                  <a:pos x="71" y="142"/>
                </a:cxn>
                <a:cxn ang="0">
                  <a:pos x="90" y="117"/>
                </a:cxn>
                <a:cxn ang="0">
                  <a:pos x="90" y="117"/>
                </a:cxn>
                <a:cxn ang="0">
                  <a:pos x="99" y="103"/>
                </a:cxn>
                <a:cxn ang="0">
                  <a:pos x="106" y="89"/>
                </a:cxn>
                <a:cxn ang="0">
                  <a:pos x="122" y="61"/>
                </a:cxn>
                <a:cxn ang="0">
                  <a:pos x="130" y="46"/>
                </a:cxn>
                <a:cxn ang="0">
                  <a:pos x="138" y="33"/>
                </a:cxn>
                <a:cxn ang="0">
                  <a:pos x="149" y="20"/>
                </a:cxn>
                <a:cxn ang="0">
                  <a:pos x="160" y="9"/>
                </a:cxn>
                <a:cxn ang="0">
                  <a:pos x="160" y="9"/>
                </a:cxn>
                <a:cxn ang="0">
                  <a:pos x="161" y="7"/>
                </a:cxn>
                <a:cxn ang="0">
                  <a:pos x="161" y="5"/>
                </a:cxn>
                <a:cxn ang="0">
                  <a:pos x="161" y="4"/>
                </a:cxn>
                <a:cxn ang="0">
                  <a:pos x="160" y="1"/>
                </a:cxn>
                <a:cxn ang="0">
                  <a:pos x="159" y="0"/>
                </a:cxn>
                <a:cxn ang="0">
                  <a:pos x="157" y="0"/>
                </a:cxn>
                <a:cxn ang="0">
                  <a:pos x="155" y="0"/>
                </a:cxn>
                <a:cxn ang="0">
                  <a:pos x="154" y="1"/>
                </a:cxn>
                <a:cxn ang="0">
                  <a:pos x="154" y="1"/>
                </a:cxn>
              </a:cxnLst>
              <a:rect l="0" t="0" r="r" b="b"/>
              <a:pathLst>
                <a:path w="161" h="219">
                  <a:moveTo>
                    <a:pt x="154" y="1"/>
                  </a:moveTo>
                  <a:lnTo>
                    <a:pt x="154" y="1"/>
                  </a:lnTo>
                  <a:lnTo>
                    <a:pt x="143" y="13"/>
                  </a:lnTo>
                  <a:lnTo>
                    <a:pt x="133" y="24"/>
                  </a:lnTo>
                  <a:lnTo>
                    <a:pt x="124" y="38"/>
                  </a:lnTo>
                  <a:lnTo>
                    <a:pt x="117" y="50"/>
                  </a:lnTo>
                  <a:lnTo>
                    <a:pt x="102" y="78"/>
                  </a:lnTo>
                  <a:lnTo>
                    <a:pt x="94" y="92"/>
                  </a:lnTo>
                  <a:lnTo>
                    <a:pt x="87" y="105"/>
                  </a:lnTo>
                  <a:lnTo>
                    <a:pt x="87" y="105"/>
                  </a:lnTo>
                  <a:lnTo>
                    <a:pt x="75" y="122"/>
                  </a:lnTo>
                  <a:lnTo>
                    <a:pt x="64" y="137"/>
                  </a:lnTo>
                  <a:lnTo>
                    <a:pt x="39" y="168"/>
                  </a:lnTo>
                  <a:lnTo>
                    <a:pt x="39" y="168"/>
                  </a:lnTo>
                  <a:lnTo>
                    <a:pt x="30" y="180"/>
                  </a:lnTo>
                  <a:lnTo>
                    <a:pt x="19" y="190"/>
                  </a:lnTo>
                  <a:lnTo>
                    <a:pt x="10" y="200"/>
                  </a:lnTo>
                  <a:lnTo>
                    <a:pt x="1" y="212"/>
                  </a:lnTo>
                  <a:lnTo>
                    <a:pt x="1" y="212"/>
                  </a:lnTo>
                  <a:lnTo>
                    <a:pt x="0" y="214"/>
                  </a:lnTo>
                  <a:lnTo>
                    <a:pt x="0" y="215"/>
                  </a:lnTo>
                  <a:lnTo>
                    <a:pt x="1" y="217"/>
                  </a:lnTo>
                  <a:lnTo>
                    <a:pt x="2" y="218"/>
                  </a:lnTo>
                  <a:lnTo>
                    <a:pt x="6" y="219"/>
                  </a:lnTo>
                  <a:lnTo>
                    <a:pt x="7" y="218"/>
                  </a:lnTo>
                  <a:lnTo>
                    <a:pt x="9" y="217"/>
                  </a:lnTo>
                  <a:lnTo>
                    <a:pt x="9" y="217"/>
                  </a:lnTo>
                  <a:lnTo>
                    <a:pt x="19" y="205"/>
                  </a:lnTo>
                  <a:lnTo>
                    <a:pt x="30" y="192"/>
                  </a:lnTo>
                  <a:lnTo>
                    <a:pt x="41" y="180"/>
                  </a:lnTo>
                  <a:lnTo>
                    <a:pt x="51" y="167"/>
                  </a:lnTo>
                  <a:lnTo>
                    <a:pt x="51" y="167"/>
                  </a:lnTo>
                  <a:lnTo>
                    <a:pt x="71" y="142"/>
                  </a:lnTo>
                  <a:lnTo>
                    <a:pt x="90" y="117"/>
                  </a:lnTo>
                  <a:lnTo>
                    <a:pt x="90" y="117"/>
                  </a:lnTo>
                  <a:lnTo>
                    <a:pt x="99" y="103"/>
                  </a:lnTo>
                  <a:lnTo>
                    <a:pt x="106" y="89"/>
                  </a:lnTo>
                  <a:lnTo>
                    <a:pt x="122" y="61"/>
                  </a:lnTo>
                  <a:lnTo>
                    <a:pt x="130" y="46"/>
                  </a:lnTo>
                  <a:lnTo>
                    <a:pt x="138" y="33"/>
                  </a:lnTo>
                  <a:lnTo>
                    <a:pt x="149" y="20"/>
                  </a:lnTo>
                  <a:lnTo>
                    <a:pt x="160" y="9"/>
                  </a:lnTo>
                  <a:lnTo>
                    <a:pt x="160" y="9"/>
                  </a:lnTo>
                  <a:lnTo>
                    <a:pt x="161" y="7"/>
                  </a:lnTo>
                  <a:lnTo>
                    <a:pt x="161" y="5"/>
                  </a:lnTo>
                  <a:lnTo>
                    <a:pt x="161" y="4"/>
                  </a:lnTo>
                  <a:lnTo>
                    <a:pt x="160" y="1"/>
                  </a:lnTo>
                  <a:lnTo>
                    <a:pt x="159" y="0"/>
                  </a:lnTo>
                  <a:lnTo>
                    <a:pt x="157" y="0"/>
                  </a:lnTo>
                  <a:lnTo>
                    <a:pt x="155" y="0"/>
                  </a:lnTo>
                  <a:lnTo>
                    <a:pt x="154" y="1"/>
                  </a:lnTo>
                  <a:lnTo>
                    <a:pt x="1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1" name="chenying0907 65"/>
            <p:cNvSpPr>
              <a:spLocks/>
            </p:cNvSpPr>
            <p:nvPr/>
          </p:nvSpPr>
          <p:spPr bwMode="auto">
            <a:xfrm>
              <a:off x="4268788" y="4605338"/>
              <a:ext cx="76200" cy="111125"/>
            </a:xfrm>
            <a:custGeom>
              <a:avLst/>
              <a:gdLst/>
              <a:ahLst/>
              <a:cxnLst>
                <a:cxn ang="0">
                  <a:pos x="135" y="1"/>
                </a:cxn>
                <a:cxn ang="0">
                  <a:pos x="135" y="1"/>
                </a:cxn>
                <a:cxn ang="0">
                  <a:pos x="125" y="12"/>
                </a:cxn>
                <a:cxn ang="0">
                  <a:pos x="117" y="22"/>
                </a:cxn>
                <a:cxn ang="0">
                  <a:pos x="101" y="44"/>
                </a:cxn>
                <a:cxn ang="0">
                  <a:pos x="72" y="88"/>
                </a:cxn>
                <a:cxn ang="0">
                  <a:pos x="72" y="88"/>
                </a:cxn>
                <a:cxn ang="0">
                  <a:pos x="54" y="116"/>
                </a:cxn>
                <a:cxn ang="0">
                  <a:pos x="36" y="145"/>
                </a:cxn>
                <a:cxn ang="0">
                  <a:pos x="1" y="202"/>
                </a:cxn>
                <a:cxn ang="0">
                  <a:pos x="1" y="202"/>
                </a:cxn>
                <a:cxn ang="0">
                  <a:pos x="0" y="204"/>
                </a:cxn>
                <a:cxn ang="0">
                  <a:pos x="0" y="205"/>
                </a:cxn>
                <a:cxn ang="0">
                  <a:pos x="1" y="208"/>
                </a:cxn>
                <a:cxn ang="0">
                  <a:pos x="2" y="209"/>
                </a:cxn>
                <a:cxn ang="0">
                  <a:pos x="4" y="210"/>
                </a:cxn>
                <a:cxn ang="0">
                  <a:pos x="6" y="210"/>
                </a:cxn>
                <a:cxn ang="0">
                  <a:pos x="7" y="209"/>
                </a:cxn>
                <a:cxn ang="0">
                  <a:pos x="9" y="208"/>
                </a:cxn>
                <a:cxn ang="0">
                  <a:pos x="9" y="208"/>
                </a:cxn>
                <a:cxn ang="0">
                  <a:pos x="41" y="158"/>
                </a:cxn>
                <a:cxn ang="0">
                  <a:pos x="57" y="133"/>
                </a:cxn>
                <a:cxn ang="0">
                  <a:pos x="72" y="108"/>
                </a:cxn>
                <a:cxn ang="0">
                  <a:pos x="72" y="108"/>
                </a:cxn>
                <a:cxn ang="0">
                  <a:pos x="87" y="82"/>
                </a:cxn>
                <a:cxn ang="0">
                  <a:pos x="104" y="56"/>
                </a:cxn>
                <a:cxn ang="0">
                  <a:pos x="121" y="31"/>
                </a:cxn>
                <a:cxn ang="0">
                  <a:pos x="131" y="20"/>
                </a:cxn>
                <a:cxn ang="0">
                  <a:pos x="141" y="9"/>
                </a:cxn>
                <a:cxn ang="0">
                  <a:pos x="141" y="9"/>
                </a:cxn>
                <a:cxn ang="0">
                  <a:pos x="142" y="6"/>
                </a:cxn>
                <a:cxn ang="0">
                  <a:pos x="143" y="4"/>
                </a:cxn>
                <a:cxn ang="0">
                  <a:pos x="142" y="3"/>
                </a:cxn>
                <a:cxn ang="0">
                  <a:pos x="141" y="1"/>
                </a:cxn>
                <a:cxn ang="0">
                  <a:pos x="140" y="0"/>
                </a:cxn>
                <a:cxn ang="0">
                  <a:pos x="138" y="0"/>
                </a:cxn>
                <a:cxn ang="0">
                  <a:pos x="137" y="0"/>
                </a:cxn>
                <a:cxn ang="0">
                  <a:pos x="135" y="1"/>
                </a:cxn>
                <a:cxn ang="0">
                  <a:pos x="135" y="1"/>
                </a:cxn>
              </a:cxnLst>
              <a:rect l="0" t="0" r="r" b="b"/>
              <a:pathLst>
                <a:path w="143" h="210">
                  <a:moveTo>
                    <a:pt x="135" y="1"/>
                  </a:moveTo>
                  <a:lnTo>
                    <a:pt x="135" y="1"/>
                  </a:lnTo>
                  <a:lnTo>
                    <a:pt x="125" y="12"/>
                  </a:lnTo>
                  <a:lnTo>
                    <a:pt x="117" y="22"/>
                  </a:lnTo>
                  <a:lnTo>
                    <a:pt x="101" y="44"/>
                  </a:lnTo>
                  <a:lnTo>
                    <a:pt x="72" y="88"/>
                  </a:lnTo>
                  <a:lnTo>
                    <a:pt x="72" y="88"/>
                  </a:lnTo>
                  <a:lnTo>
                    <a:pt x="54" y="116"/>
                  </a:lnTo>
                  <a:lnTo>
                    <a:pt x="36" y="145"/>
                  </a:lnTo>
                  <a:lnTo>
                    <a:pt x="1" y="202"/>
                  </a:lnTo>
                  <a:lnTo>
                    <a:pt x="1" y="202"/>
                  </a:lnTo>
                  <a:lnTo>
                    <a:pt x="0" y="204"/>
                  </a:lnTo>
                  <a:lnTo>
                    <a:pt x="0" y="205"/>
                  </a:lnTo>
                  <a:lnTo>
                    <a:pt x="1" y="208"/>
                  </a:lnTo>
                  <a:lnTo>
                    <a:pt x="2" y="209"/>
                  </a:lnTo>
                  <a:lnTo>
                    <a:pt x="4" y="210"/>
                  </a:lnTo>
                  <a:lnTo>
                    <a:pt x="6" y="210"/>
                  </a:lnTo>
                  <a:lnTo>
                    <a:pt x="7" y="209"/>
                  </a:lnTo>
                  <a:lnTo>
                    <a:pt x="9" y="208"/>
                  </a:lnTo>
                  <a:lnTo>
                    <a:pt x="9" y="208"/>
                  </a:lnTo>
                  <a:lnTo>
                    <a:pt x="41" y="158"/>
                  </a:lnTo>
                  <a:lnTo>
                    <a:pt x="57" y="133"/>
                  </a:lnTo>
                  <a:lnTo>
                    <a:pt x="72" y="108"/>
                  </a:lnTo>
                  <a:lnTo>
                    <a:pt x="72" y="108"/>
                  </a:lnTo>
                  <a:lnTo>
                    <a:pt x="87" y="82"/>
                  </a:lnTo>
                  <a:lnTo>
                    <a:pt x="104" y="56"/>
                  </a:lnTo>
                  <a:lnTo>
                    <a:pt x="121" y="31"/>
                  </a:lnTo>
                  <a:lnTo>
                    <a:pt x="131" y="20"/>
                  </a:lnTo>
                  <a:lnTo>
                    <a:pt x="141" y="9"/>
                  </a:lnTo>
                  <a:lnTo>
                    <a:pt x="141" y="9"/>
                  </a:lnTo>
                  <a:lnTo>
                    <a:pt x="142" y="6"/>
                  </a:lnTo>
                  <a:lnTo>
                    <a:pt x="143" y="4"/>
                  </a:lnTo>
                  <a:lnTo>
                    <a:pt x="142" y="3"/>
                  </a:lnTo>
                  <a:lnTo>
                    <a:pt x="141" y="1"/>
                  </a:lnTo>
                  <a:lnTo>
                    <a:pt x="140" y="0"/>
                  </a:lnTo>
                  <a:lnTo>
                    <a:pt x="138" y="0"/>
                  </a:lnTo>
                  <a:lnTo>
                    <a:pt x="137" y="0"/>
                  </a:lnTo>
                  <a:lnTo>
                    <a:pt x="135" y="1"/>
                  </a:lnTo>
                  <a:lnTo>
                    <a:pt x="1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2" name="chenying0907 66"/>
            <p:cNvSpPr>
              <a:spLocks/>
            </p:cNvSpPr>
            <p:nvPr/>
          </p:nvSpPr>
          <p:spPr bwMode="auto">
            <a:xfrm>
              <a:off x="4295775" y="4633913"/>
              <a:ext cx="84138" cy="103188"/>
            </a:xfrm>
            <a:custGeom>
              <a:avLst/>
              <a:gdLst/>
              <a:ahLst/>
              <a:cxnLst>
                <a:cxn ang="0">
                  <a:pos x="149" y="2"/>
                </a:cxn>
                <a:cxn ang="0">
                  <a:pos x="149" y="2"/>
                </a:cxn>
                <a:cxn ang="0">
                  <a:pos x="127" y="24"/>
                </a:cxn>
                <a:cxn ang="0">
                  <a:pos x="105" y="47"/>
                </a:cxn>
                <a:cxn ang="0">
                  <a:pos x="86" y="71"/>
                </a:cxn>
                <a:cxn ang="0">
                  <a:pos x="76" y="83"/>
                </a:cxn>
                <a:cxn ang="0">
                  <a:pos x="68" y="95"/>
                </a:cxn>
                <a:cxn ang="0">
                  <a:pos x="68" y="95"/>
                </a:cxn>
                <a:cxn ang="0">
                  <a:pos x="60" y="107"/>
                </a:cxn>
                <a:cxn ang="0">
                  <a:pos x="50" y="119"/>
                </a:cxn>
                <a:cxn ang="0">
                  <a:pos x="32" y="141"/>
                </a:cxn>
                <a:cxn ang="0">
                  <a:pos x="22" y="152"/>
                </a:cxn>
                <a:cxn ang="0">
                  <a:pos x="14" y="164"/>
                </a:cxn>
                <a:cxn ang="0">
                  <a:pos x="7" y="176"/>
                </a:cxn>
                <a:cxn ang="0">
                  <a:pos x="1" y="190"/>
                </a:cxn>
                <a:cxn ang="0">
                  <a:pos x="1" y="190"/>
                </a:cxn>
                <a:cxn ang="0">
                  <a:pos x="0" y="192"/>
                </a:cxn>
                <a:cxn ang="0">
                  <a:pos x="1" y="193"/>
                </a:cxn>
                <a:cxn ang="0">
                  <a:pos x="2" y="194"/>
                </a:cxn>
                <a:cxn ang="0">
                  <a:pos x="3" y="195"/>
                </a:cxn>
                <a:cxn ang="0">
                  <a:pos x="7" y="195"/>
                </a:cxn>
                <a:cxn ang="0">
                  <a:pos x="8" y="194"/>
                </a:cxn>
                <a:cxn ang="0">
                  <a:pos x="10" y="192"/>
                </a:cxn>
                <a:cxn ang="0">
                  <a:pos x="10" y="192"/>
                </a:cxn>
                <a:cxn ang="0">
                  <a:pos x="15" y="180"/>
                </a:cxn>
                <a:cxn ang="0">
                  <a:pos x="22" y="169"/>
                </a:cxn>
                <a:cxn ang="0">
                  <a:pos x="30" y="159"/>
                </a:cxn>
                <a:cxn ang="0">
                  <a:pos x="38" y="148"/>
                </a:cxn>
                <a:cxn ang="0">
                  <a:pos x="55" y="128"/>
                </a:cxn>
                <a:cxn ang="0">
                  <a:pos x="71" y="107"/>
                </a:cxn>
                <a:cxn ang="0">
                  <a:pos x="71" y="107"/>
                </a:cxn>
                <a:cxn ang="0">
                  <a:pos x="91" y="81"/>
                </a:cxn>
                <a:cxn ang="0">
                  <a:pos x="112" y="56"/>
                </a:cxn>
                <a:cxn ang="0">
                  <a:pos x="133" y="32"/>
                </a:cxn>
                <a:cxn ang="0">
                  <a:pos x="156" y="8"/>
                </a:cxn>
                <a:cxn ang="0">
                  <a:pos x="156" y="8"/>
                </a:cxn>
                <a:cxn ang="0">
                  <a:pos x="157" y="7"/>
                </a:cxn>
                <a:cxn ang="0">
                  <a:pos x="157" y="5"/>
                </a:cxn>
                <a:cxn ang="0">
                  <a:pos x="157" y="3"/>
                </a:cxn>
                <a:cxn ang="0">
                  <a:pos x="156" y="2"/>
                </a:cxn>
                <a:cxn ang="0">
                  <a:pos x="154" y="1"/>
                </a:cxn>
                <a:cxn ang="0">
                  <a:pos x="153" y="0"/>
                </a:cxn>
                <a:cxn ang="0">
                  <a:pos x="151" y="1"/>
                </a:cxn>
                <a:cxn ang="0">
                  <a:pos x="149" y="2"/>
                </a:cxn>
                <a:cxn ang="0">
                  <a:pos x="149" y="2"/>
                </a:cxn>
              </a:cxnLst>
              <a:rect l="0" t="0" r="r" b="b"/>
              <a:pathLst>
                <a:path w="157" h="195">
                  <a:moveTo>
                    <a:pt x="149" y="2"/>
                  </a:moveTo>
                  <a:lnTo>
                    <a:pt x="149" y="2"/>
                  </a:lnTo>
                  <a:lnTo>
                    <a:pt x="127" y="24"/>
                  </a:lnTo>
                  <a:lnTo>
                    <a:pt x="105" y="47"/>
                  </a:lnTo>
                  <a:lnTo>
                    <a:pt x="86" y="71"/>
                  </a:lnTo>
                  <a:lnTo>
                    <a:pt x="76" y="83"/>
                  </a:lnTo>
                  <a:lnTo>
                    <a:pt x="68" y="95"/>
                  </a:lnTo>
                  <a:lnTo>
                    <a:pt x="68" y="95"/>
                  </a:lnTo>
                  <a:lnTo>
                    <a:pt x="60" y="107"/>
                  </a:lnTo>
                  <a:lnTo>
                    <a:pt x="50" y="119"/>
                  </a:lnTo>
                  <a:lnTo>
                    <a:pt x="32" y="141"/>
                  </a:lnTo>
                  <a:lnTo>
                    <a:pt x="22" y="152"/>
                  </a:lnTo>
                  <a:lnTo>
                    <a:pt x="14" y="164"/>
                  </a:lnTo>
                  <a:lnTo>
                    <a:pt x="7" y="176"/>
                  </a:lnTo>
                  <a:lnTo>
                    <a:pt x="1" y="190"/>
                  </a:lnTo>
                  <a:lnTo>
                    <a:pt x="1" y="190"/>
                  </a:lnTo>
                  <a:lnTo>
                    <a:pt x="0" y="192"/>
                  </a:lnTo>
                  <a:lnTo>
                    <a:pt x="1" y="193"/>
                  </a:lnTo>
                  <a:lnTo>
                    <a:pt x="2" y="194"/>
                  </a:lnTo>
                  <a:lnTo>
                    <a:pt x="3" y="195"/>
                  </a:lnTo>
                  <a:lnTo>
                    <a:pt x="7" y="195"/>
                  </a:lnTo>
                  <a:lnTo>
                    <a:pt x="8" y="194"/>
                  </a:lnTo>
                  <a:lnTo>
                    <a:pt x="10" y="192"/>
                  </a:lnTo>
                  <a:lnTo>
                    <a:pt x="10" y="192"/>
                  </a:lnTo>
                  <a:lnTo>
                    <a:pt x="15" y="180"/>
                  </a:lnTo>
                  <a:lnTo>
                    <a:pt x="22" y="169"/>
                  </a:lnTo>
                  <a:lnTo>
                    <a:pt x="30" y="159"/>
                  </a:lnTo>
                  <a:lnTo>
                    <a:pt x="38" y="148"/>
                  </a:lnTo>
                  <a:lnTo>
                    <a:pt x="55" y="128"/>
                  </a:lnTo>
                  <a:lnTo>
                    <a:pt x="71" y="107"/>
                  </a:lnTo>
                  <a:lnTo>
                    <a:pt x="71" y="107"/>
                  </a:lnTo>
                  <a:lnTo>
                    <a:pt x="91" y="81"/>
                  </a:lnTo>
                  <a:lnTo>
                    <a:pt x="112" y="56"/>
                  </a:lnTo>
                  <a:lnTo>
                    <a:pt x="133" y="32"/>
                  </a:lnTo>
                  <a:lnTo>
                    <a:pt x="156" y="8"/>
                  </a:lnTo>
                  <a:lnTo>
                    <a:pt x="156" y="8"/>
                  </a:lnTo>
                  <a:lnTo>
                    <a:pt x="157" y="7"/>
                  </a:lnTo>
                  <a:lnTo>
                    <a:pt x="157" y="5"/>
                  </a:lnTo>
                  <a:lnTo>
                    <a:pt x="157" y="3"/>
                  </a:lnTo>
                  <a:lnTo>
                    <a:pt x="156" y="2"/>
                  </a:lnTo>
                  <a:lnTo>
                    <a:pt x="154" y="1"/>
                  </a:lnTo>
                  <a:lnTo>
                    <a:pt x="153" y="0"/>
                  </a:lnTo>
                  <a:lnTo>
                    <a:pt x="151" y="1"/>
                  </a:lnTo>
                  <a:lnTo>
                    <a:pt x="149" y="2"/>
                  </a:lnTo>
                  <a:lnTo>
                    <a:pt x="1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3" name="chenying0907 67"/>
            <p:cNvSpPr>
              <a:spLocks/>
            </p:cNvSpPr>
            <p:nvPr/>
          </p:nvSpPr>
          <p:spPr bwMode="auto">
            <a:xfrm>
              <a:off x="4333875" y="4656138"/>
              <a:ext cx="80963" cy="103188"/>
            </a:xfrm>
            <a:custGeom>
              <a:avLst/>
              <a:gdLst/>
              <a:ahLst/>
              <a:cxnLst>
                <a:cxn ang="0">
                  <a:pos x="144" y="1"/>
                </a:cxn>
                <a:cxn ang="0">
                  <a:pos x="144" y="1"/>
                </a:cxn>
                <a:cxn ang="0">
                  <a:pos x="125" y="24"/>
                </a:cxn>
                <a:cxn ang="0">
                  <a:pos x="105" y="48"/>
                </a:cxn>
                <a:cxn ang="0">
                  <a:pos x="86" y="73"/>
                </a:cxn>
                <a:cxn ang="0">
                  <a:pos x="68" y="99"/>
                </a:cxn>
                <a:cxn ang="0">
                  <a:pos x="68" y="99"/>
                </a:cxn>
                <a:cxn ang="0">
                  <a:pos x="52" y="122"/>
                </a:cxn>
                <a:cxn ang="0">
                  <a:pos x="35" y="145"/>
                </a:cxn>
                <a:cxn ang="0">
                  <a:pos x="35" y="145"/>
                </a:cxn>
                <a:cxn ang="0">
                  <a:pos x="27" y="155"/>
                </a:cxn>
                <a:cxn ang="0">
                  <a:pos x="18" y="165"/>
                </a:cxn>
                <a:cxn ang="0">
                  <a:pos x="10" y="176"/>
                </a:cxn>
                <a:cxn ang="0">
                  <a:pos x="1" y="187"/>
                </a:cxn>
                <a:cxn ang="0">
                  <a:pos x="1" y="187"/>
                </a:cxn>
                <a:cxn ang="0">
                  <a:pos x="0" y="189"/>
                </a:cxn>
                <a:cxn ang="0">
                  <a:pos x="0" y="190"/>
                </a:cxn>
                <a:cxn ang="0">
                  <a:pos x="1" y="192"/>
                </a:cxn>
                <a:cxn ang="0">
                  <a:pos x="3" y="193"/>
                </a:cxn>
                <a:cxn ang="0">
                  <a:pos x="4" y="194"/>
                </a:cxn>
                <a:cxn ang="0">
                  <a:pos x="6" y="194"/>
                </a:cxn>
                <a:cxn ang="0">
                  <a:pos x="8" y="193"/>
                </a:cxn>
                <a:cxn ang="0">
                  <a:pos x="10" y="192"/>
                </a:cxn>
                <a:cxn ang="0">
                  <a:pos x="10" y="192"/>
                </a:cxn>
                <a:cxn ang="0">
                  <a:pos x="16" y="183"/>
                </a:cxn>
                <a:cxn ang="0">
                  <a:pos x="24" y="174"/>
                </a:cxn>
                <a:cxn ang="0">
                  <a:pos x="31" y="165"/>
                </a:cxn>
                <a:cxn ang="0">
                  <a:pos x="39" y="156"/>
                </a:cxn>
                <a:cxn ang="0">
                  <a:pos x="39" y="156"/>
                </a:cxn>
                <a:cxn ang="0">
                  <a:pos x="55" y="134"/>
                </a:cxn>
                <a:cxn ang="0">
                  <a:pos x="72" y="112"/>
                </a:cxn>
                <a:cxn ang="0">
                  <a:pos x="72" y="112"/>
                </a:cxn>
                <a:cxn ang="0">
                  <a:pos x="90" y="85"/>
                </a:cxn>
                <a:cxn ang="0">
                  <a:pos x="110" y="58"/>
                </a:cxn>
                <a:cxn ang="0">
                  <a:pos x="131" y="33"/>
                </a:cxn>
                <a:cxn ang="0">
                  <a:pos x="152" y="8"/>
                </a:cxn>
                <a:cxn ang="0">
                  <a:pos x="152" y="8"/>
                </a:cxn>
                <a:cxn ang="0">
                  <a:pos x="153" y="6"/>
                </a:cxn>
                <a:cxn ang="0">
                  <a:pos x="153" y="4"/>
                </a:cxn>
                <a:cxn ang="0">
                  <a:pos x="152" y="1"/>
                </a:cxn>
                <a:cxn ang="0">
                  <a:pos x="149" y="0"/>
                </a:cxn>
                <a:cxn ang="0">
                  <a:pos x="148" y="0"/>
                </a:cxn>
                <a:cxn ang="0">
                  <a:pos x="146" y="0"/>
                </a:cxn>
                <a:cxn ang="0">
                  <a:pos x="144" y="1"/>
                </a:cxn>
                <a:cxn ang="0">
                  <a:pos x="144" y="1"/>
                </a:cxn>
              </a:cxnLst>
              <a:rect l="0" t="0" r="r" b="b"/>
              <a:pathLst>
                <a:path w="153" h="194">
                  <a:moveTo>
                    <a:pt x="144" y="1"/>
                  </a:moveTo>
                  <a:lnTo>
                    <a:pt x="144" y="1"/>
                  </a:lnTo>
                  <a:lnTo>
                    <a:pt x="125" y="24"/>
                  </a:lnTo>
                  <a:lnTo>
                    <a:pt x="105" y="48"/>
                  </a:lnTo>
                  <a:lnTo>
                    <a:pt x="86" y="73"/>
                  </a:lnTo>
                  <a:lnTo>
                    <a:pt x="68" y="99"/>
                  </a:lnTo>
                  <a:lnTo>
                    <a:pt x="68" y="99"/>
                  </a:lnTo>
                  <a:lnTo>
                    <a:pt x="52" y="122"/>
                  </a:lnTo>
                  <a:lnTo>
                    <a:pt x="35" y="145"/>
                  </a:lnTo>
                  <a:lnTo>
                    <a:pt x="35" y="145"/>
                  </a:lnTo>
                  <a:lnTo>
                    <a:pt x="27" y="155"/>
                  </a:lnTo>
                  <a:lnTo>
                    <a:pt x="18" y="165"/>
                  </a:lnTo>
                  <a:lnTo>
                    <a:pt x="10" y="176"/>
                  </a:lnTo>
                  <a:lnTo>
                    <a:pt x="1" y="187"/>
                  </a:lnTo>
                  <a:lnTo>
                    <a:pt x="1" y="187"/>
                  </a:lnTo>
                  <a:lnTo>
                    <a:pt x="0" y="189"/>
                  </a:lnTo>
                  <a:lnTo>
                    <a:pt x="0" y="190"/>
                  </a:lnTo>
                  <a:lnTo>
                    <a:pt x="1" y="192"/>
                  </a:lnTo>
                  <a:lnTo>
                    <a:pt x="3" y="193"/>
                  </a:lnTo>
                  <a:lnTo>
                    <a:pt x="4" y="194"/>
                  </a:lnTo>
                  <a:lnTo>
                    <a:pt x="6" y="194"/>
                  </a:lnTo>
                  <a:lnTo>
                    <a:pt x="8" y="193"/>
                  </a:lnTo>
                  <a:lnTo>
                    <a:pt x="10" y="192"/>
                  </a:lnTo>
                  <a:lnTo>
                    <a:pt x="10" y="192"/>
                  </a:lnTo>
                  <a:lnTo>
                    <a:pt x="16" y="183"/>
                  </a:lnTo>
                  <a:lnTo>
                    <a:pt x="24" y="174"/>
                  </a:lnTo>
                  <a:lnTo>
                    <a:pt x="31" y="165"/>
                  </a:lnTo>
                  <a:lnTo>
                    <a:pt x="39" y="156"/>
                  </a:lnTo>
                  <a:lnTo>
                    <a:pt x="39" y="156"/>
                  </a:lnTo>
                  <a:lnTo>
                    <a:pt x="55" y="134"/>
                  </a:lnTo>
                  <a:lnTo>
                    <a:pt x="72" y="112"/>
                  </a:lnTo>
                  <a:lnTo>
                    <a:pt x="72" y="112"/>
                  </a:lnTo>
                  <a:lnTo>
                    <a:pt x="90" y="85"/>
                  </a:lnTo>
                  <a:lnTo>
                    <a:pt x="110" y="58"/>
                  </a:lnTo>
                  <a:lnTo>
                    <a:pt x="131" y="33"/>
                  </a:lnTo>
                  <a:lnTo>
                    <a:pt x="152" y="8"/>
                  </a:lnTo>
                  <a:lnTo>
                    <a:pt x="152" y="8"/>
                  </a:lnTo>
                  <a:lnTo>
                    <a:pt x="153" y="6"/>
                  </a:lnTo>
                  <a:lnTo>
                    <a:pt x="153" y="4"/>
                  </a:lnTo>
                  <a:lnTo>
                    <a:pt x="152" y="1"/>
                  </a:lnTo>
                  <a:lnTo>
                    <a:pt x="149" y="0"/>
                  </a:lnTo>
                  <a:lnTo>
                    <a:pt x="148" y="0"/>
                  </a:lnTo>
                  <a:lnTo>
                    <a:pt x="146" y="0"/>
                  </a:lnTo>
                  <a:lnTo>
                    <a:pt x="144" y="1"/>
                  </a:lnTo>
                  <a:lnTo>
                    <a:pt x="1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4" name="chenying0907 68"/>
            <p:cNvSpPr>
              <a:spLocks/>
            </p:cNvSpPr>
            <p:nvPr/>
          </p:nvSpPr>
          <p:spPr bwMode="auto">
            <a:xfrm>
              <a:off x="4379913" y="4668838"/>
              <a:ext cx="77788" cy="107950"/>
            </a:xfrm>
            <a:custGeom>
              <a:avLst/>
              <a:gdLst/>
              <a:ahLst/>
              <a:cxnLst>
                <a:cxn ang="0">
                  <a:pos x="139" y="1"/>
                </a:cxn>
                <a:cxn ang="0">
                  <a:pos x="139" y="1"/>
                </a:cxn>
                <a:cxn ang="0">
                  <a:pos x="121" y="22"/>
                </a:cxn>
                <a:cxn ang="0">
                  <a:pos x="105" y="45"/>
                </a:cxn>
                <a:cxn ang="0">
                  <a:pos x="88" y="68"/>
                </a:cxn>
                <a:cxn ang="0">
                  <a:pos x="72" y="91"/>
                </a:cxn>
                <a:cxn ang="0">
                  <a:pos x="72" y="91"/>
                </a:cxn>
                <a:cxn ang="0">
                  <a:pos x="53" y="117"/>
                </a:cxn>
                <a:cxn ang="0">
                  <a:pos x="34" y="142"/>
                </a:cxn>
                <a:cxn ang="0">
                  <a:pos x="18" y="170"/>
                </a:cxn>
                <a:cxn ang="0">
                  <a:pos x="1" y="197"/>
                </a:cxn>
                <a:cxn ang="0">
                  <a:pos x="1" y="197"/>
                </a:cxn>
                <a:cxn ang="0">
                  <a:pos x="0" y="199"/>
                </a:cxn>
                <a:cxn ang="0">
                  <a:pos x="0" y="202"/>
                </a:cxn>
                <a:cxn ang="0">
                  <a:pos x="1" y="203"/>
                </a:cxn>
                <a:cxn ang="0">
                  <a:pos x="2" y="204"/>
                </a:cxn>
                <a:cxn ang="0">
                  <a:pos x="4" y="205"/>
                </a:cxn>
                <a:cxn ang="0">
                  <a:pos x="6" y="205"/>
                </a:cxn>
                <a:cxn ang="0">
                  <a:pos x="7" y="204"/>
                </a:cxn>
                <a:cxn ang="0">
                  <a:pos x="10" y="203"/>
                </a:cxn>
                <a:cxn ang="0">
                  <a:pos x="10" y="203"/>
                </a:cxn>
                <a:cxn ang="0">
                  <a:pos x="24" y="177"/>
                </a:cxn>
                <a:cxn ang="0">
                  <a:pos x="41" y="151"/>
                </a:cxn>
                <a:cxn ang="0">
                  <a:pos x="58" y="126"/>
                </a:cxn>
                <a:cxn ang="0">
                  <a:pos x="75" y="101"/>
                </a:cxn>
                <a:cxn ang="0">
                  <a:pos x="75" y="101"/>
                </a:cxn>
                <a:cxn ang="0">
                  <a:pos x="110" y="53"/>
                </a:cxn>
                <a:cxn ang="0">
                  <a:pos x="128" y="31"/>
                </a:cxn>
                <a:cxn ang="0">
                  <a:pos x="146" y="8"/>
                </a:cxn>
                <a:cxn ang="0">
                  <a:pos x="146" y="8"/>
                </a:cxn>
                <a:cxn ang="0">
                  <a:pos x="147" y="7"/>
                </a:cxn>
                <a:cxn ang="0">
                  <a:pos x="147" y="5"/>
                </a:cxn>
                <a:cxn ang="0">
                  <a:pos x="147" y="3"/>
                </a:cxn>
                <a:cxn ang="0">
                  <a:pos x="146" y="1"/>
                </a:cxn>
                <a:cxn ang="0">
                  <a:pos x="144" y="0"/>
                </a:cxn>
                <a:cxn ang="0">
                  <a:pos x="143" y="0"/>
                </a:cxn>
                <a:cxn ang="0">
                  <a:pos x="141" y="0"/>
                </a:cxn>
                <a:cxn ang="0">
                  <a:pos x="139" y="1"/>
                </a:cxn>
                <a:cxn ang="0">
                  <a:pos x="139" y="1"/>
                </a:cxn>
              </a:cxnLst>
              <a:rect l="0" t="0" r="r" b="b"/>
              <a:pathLst>
                <a:path w="147" h="205">
                  <a:moveTo>
                    <a:pt x="139" y="1"/>
                  </a:moveTo>
                  <a:lnTo>
                    <a:pt x="139" y="1"/>
                  </a:lnTo>
                  <a:lnTo>
                    <a:pt x="121" y="22"/>
                  </a:lnTo>
                  <a:lnTo>
                    <a:pt x="105" y="45"/>
                  </a:lnTo>
                  <a:lnTo>
                    <a:pt x="88" y="68"/>
                  </a:lnTo>
                  <a:lnTo>
                    <a:pt x="72" y="91"/>
                  </a:lnTo>
                  <a:lnTo>
                    <a:pt x="72" y="91"/>
                  </a:lnTo>
                  <a:lnTo>
                    <a:pt x="53" y="117"/>
                  </a:lnTo>
                  <a:lnTo>
                    <a:pt x="34" y="142"/>
                  </a:lnTo>
                  <a:lnTo>
                    <a:pt x="18" y="170"/>
                  </a:lnTo>
                  <a:lnTo>
                    <a:pt x="1" y="197"/>
                  </a:lnTo>
                  <a:lnTo>
                    <a:pt x="1" y="197"/>
                  </a:lnTo>
                  <a:lnTo>
                    <a:pt x="0" y="199"/>
                  </a:lnTo>
                  <a:lnTo>
                    <a:pt x="0" y="202"/>
                  </a:lnTo>
                  <a:lnTo>
                    <a:pt x="1" y="203"/>
                  </a:lnTo>
                  <a:lnTo>
                    <a:pt x="2" y="204"/>
                  </a:lnTo>
                  <a:lnTo>
                    <a:pt x="4" y="205"/>
                  </a:lnTo>
                  <a:lnTo>
                    <a:pt x="6" y="205"/>
                  </a:lnTo>
                  <a:lnTo>
                    <a:pt x="7" y="204"/>
                  </a:lnTo>
                  <a:lnTo>
                    <a:pt x="10" y="203"/>
                  </a:lnTo>
                  <a:lnTo>
                    <a:pt x="10" y="203"/>
                  </a:lnTo>
                  <a:lnTo>
                    <a:pt x="24" y="177"/>
                  </a:lnTo>
                  <a:lnTo>
                    <a:pt x="41" y="151"/>
                  </a:lnTo>
                  <a:lnTo>
                    <a:pt x="58" y="126"/>
                  </a:lnTo>
                  <a:lnTo>
                    <a:pt x="75" y="101"/>
                  </a:lnTo>
                  <a:lnTo>
                    <a:pt x="75" y="101"/>
                  </a:lnTo>
                  <a:lnTo>
                    <a:pt x="110" y="53"/>
                  </a:lnTo>
                  <a:lnTo>
                    <a:pt x="128" y="31"/>
                  </a:lnTo>
                  <a:lnTo>
                    <a:pt x="146" y="8"/>
                  </a:lnTo>
                  <a:lnTo>
                    <a:pt x="146" y="8"/>
                  </a:lnTo>
                  <a:lnTo>
                    <a:pt x="147" y="7"/>
                  </a:lnTo>
                  <a:lnTo>
                    <a:pt x="147" y="5"/>
                  </a:lnTo>
                  <a:lnTo>
                    <a:pt x="147" y="3"/>
                  </a:lnTo>
                  <a:lnTo>
                    <a:pt x="146" y="1"/>
                  </a:lnTo>
                  <a:lnTo>
                    <a:pt x="144" y="0"/>
                  </a:lnTo>
                  <a:lnTo>
                    <a:pt x="143" y="0"/>
                  </a:lnTo>
                  <a:lnTo>
                    <a:pt x="141" y="0"/>
                  </a:lnTo>
                  <a:lnTo>
                    <a:pt x="139" y="1"/>
                  </a:lnTo>
                  <a:lnTo>
                    <a:pt x="1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5" name="chenying0907 69"/>
            <p:cNvSpPr>
              <a:spLocks/>
            </p:cNvSpPr>
            <p:nvPr/>
          </p:nvSpPr>
          <p:spPr bwMode="auto">
            <a:xfrm>
              <a:off x="4419600" y="4678363"/>
              <a:ext cx="80963" cy="119063"/>
            </a:xfrm>
            <a:custGeom>
              <a:avLst/>
              <a:gdLst/>
              <a:ahLst/>
              <a:cxnLst>
                <a:cxn ang="0">
                  <a:pos x="142" y="3"/>
                </a:cxn>
                <a:cxn ang="0">
                  <a:pos x="142" y="3"/>
                </a:cxn>
                <a:cxn ang="0">
                  <a:pos x="140" y="12"/>
                </a:cxn>
                <a:cxn ang="0">
                  <a:pos x="136" y="19"/>
                </a:cxn>
                <a:cxn ang="0">
                  <a:pos x="127" y="33"/>
                </a:cxn>
                <a:cxn ang="0">
                  <a:pos x="117" y="47"/>
                </a:cxn>
                <a:cxn ang="0">
                  <a:pos x="106" y="58"/>
                </a:cxn>
                <a:cxn ang="0">
                  <a:pos x="106" y="58"/>
                </a:cxn>
                <a:cxn ang="0">
                  <a:pos x="100" y="64"/>
                </a:cxn>
                <a:cxn ang="0">
                  <a:pos x="96" y="71"/>
                </a:cxn>
                <a:cxn ang="0">
                  <a:pos x="87" y="84"/>
                </a:cxn>
                <a:cxn ang="0">
                  <a:pos x="80" y="98"/>
                </a:cxn>
                <a:cxn ang="0">
                  <a:pos x="71" y="111"/>
                </a:cxn>
                <a:cxn ang="0">
                  <a:pos x="71" y="111"/>
                </a:cxn>
                <a:cxn ang="0">
                  <a:pos x="53" y="137"/>
                </a:cxn>
                <a:cxn ang="0">
                  <a:pos x="34" y="163"/>
                </a:cxn>
                <a:cxn ang="0">
                  <a:pos x="25" y="175"/>
                </a:cxn>
                <a:cxn ang="0">
                  <a:pos x="15" y="189"/>
                </a:cxn>
                <a:cxn ang="0">
                  <a:pos x="7" y="202"/>
                </a:cxn>
                <a:cxn ang="0">
                  <a:pos x="0" y="217"/>
                </a:cxn>
                <a:cxn ang="0">
                  <a:pos x="0" y="217"/>
                </a:cxn>
                <a:cxn ang="0">
                  <a:pos x="0" y="219"/>
                </a:cxn>
                <a:cxn ang="0">
                  <a:pos x="0" y="221"/>
                </a:cxn>
                <a:cxn ang="0">
                  <a:pos x="2" y="223"/>
                </a:cxn>
                <a:cxn ang="0">
                  <a:pos x="4" y="224"/>
                </a:cxn>
                <a:cxn ang="0">
                  <a:pos x="5" y="224"/>
                </a:cxn>
                <a:cxn ang="0">
                  <a:pos x="7" y="223"/>
                </a:cxn>
                <a:cxn ang="0">
                  <a:pos x="8" y="221"/>
                </a:cxn>
                <a:cxn ang="0">
                  <a:pos x="8" y="221"/>
                </a:cxn>
                <a:cxn ang="0">
                  <a:pos x="15" y="206"/>
                </a:cxn>
                <a:cxn ang="0">
                  <a:pos x="25" y="192"/>
                </a:cxn>
                <a:cxn ang="0">
                  <a:pos x="34" y="177"/>
                </a:cxn>
                <a:cxn ang="0">
                  <a:pos x="44" y="164"/>
                </a:cxn>
                <a:cxn ang="0">
                  <a:pos x="65" y="136"/>
                </a:cxn>
                <a:cxn ang="0">
                  <a:pos x="84" y="108"/>
                </a:cxn>
                <a:cxn ang="0">
                  <a:pos x="84" y="108"/>
                </a:cxn>
                <a:cxn ang="0">
                  <a:pos x="105" y="79"/>
                </a:cxn>
                <a:cxn ang="0">
                  <a:pos x="115" y="64"/>
                </a:cxn>
                <a:cxn ang="0">
                  <a:pos x="125" y="50"/>
                </a:cxn>
                <a:cxn ang="0">
                  <a:pos x="125" y="50"/>
                </a:cxn>
                <a:cxn ang="0">
                  <a:pos x="134" y="41"/>
                </a:cxn>
                <a:cxn ang="0">
                  <a:pos x="141" y="29"/>
                </a:cxn>
                <a:cxn ang="0">
                  <a:pos x="147" y="18"/>
                </a:cxn>
                <a:cxn ang="0">
                  <a:pos x="151" y="6"/>
                </a:cxn>
                <a:cxn ang="0">
                  <a:pos x="151" y="6"/>
                </a:cxn>
                <a:cxn ang="0">
                  <a:pos x="151" y="4"/>
                </a:cxn>
                <a:cxn ang="0">
                  <a:pos x="151" y="2"/>
                </a:cxn>
                <a:cxn ang="0">
                  <a:pos x="150" y="1"/>
                </a:cxn>
                <a:cxn ang="0">
                  <a:pos x="148" y="0"/>
                </a:cxn>
                <a:cxn ang="0">
                  <a:pos x="146" y="0"/>
                </a:cxn>
                <a:cxn ang="0">
                  <a:pos x="145" y="1"/>
                </a:cxn>
                <a:cxn ang="0">
                  <a:pos x="143" y="2"/>
                </a:cxn>
                <a:cxn ang="0">
                  <a:pos x="142" y="3"/>
                </a:cxn>
                <a:cxn ang="0">
                  <a:pos x="142" y="3"/>
                </a:cxn>
              </a:cxnLst>
              <a:rect l="0" t="0" r="r" b="b"/>
              <a:pathLst>
                <a:path w="151" h="224">
                  <a:moveTo>
                    <a:pt x="142" y="3"/>
                  </a:moveTo>
                  <a:lnTo>
                    <a:pt x="142" y="3"/>
                  </a:lnTo>
                  <a:lnTo>
                    <a:pt x="140" y="12"/>
                  </a:lnTo>
                  <a:lnTo>
                    <a:pt x="136" y="19"/>
                  </a:lnTo>
                  <a:lnTo>
                    <a:pt x="127" y="33"/>
                  </a:lnTo>
                  <a:lnTo>
                    <a:pt x="117" y="47"/>
                  </a:lnTo>
                  <a:lnTo>
                    <a:pt x="106" y="58"/>
                  </a:lnTo>
                  <a:lnTo>
                    <a:pt x="106" y="58"/>
                  </a:lnTo>
                  <a:lnTo>
                    <a:pt x="100" y="64"/>
                  </a:lnTo>
                  <a:lnTo>
                    <a:pt x="96" y="71"/>
                  </a:lnTo>
                  <a:lnTo>
                    <a:pt x="87" y="84"/>
                  </a:lnTo>
                  <a:lnTo>
                    <a:pt x="80" y="98"/>
                  </a:lnTo>
                  <a:lnTo>
                    <a:pt x="71" y="111"/>
                  </a:lnTo>
                  <a:lnTo>
                    <a:pt x="71" y="111"/>
                  </a:lnTo>
                  <a:lnTo>
                    <a:pt x="53" y="137"/>
                  </a:lnTo>
                  <a:lnTo>
                    <a:pt x="34" y="163"/>
                  </a:lnTo>
                  <a:lnTo>
                    <a:pt x="25" y="175"/>
                  </a:lnTo>
                  <a:lnTo>
                    <a:pt x="15" y="189"/>
                  </a:lnTo>
                  <a:lnTo>
                    <a:pt x="7" y="202"/>
                  </a:lnTo>
                  <a:lnTo>
                    <a:pt x="0" y="217"/>
                  </a:lnTo>
                  <a:lnTo>
                    <a:pt x="0" y="217"/>
                  </a:lnTo>
                  <a:lnTo>
                    <a:pt x="0" y="219"/>
                  </a:lnTo>
                  <a:lnTo>
                    <a:pt x="0" y="221"/>
                  </a:lnTo>
                  <a:lnTo>
                    <a:pt x="2" y="223"/>
                  </a:lnTo>
                  <a:lnTo>
                    <a:pt x="4" y="224"/>
                  </a:lnTo>
                  <a:lnTo>
                    <a:pt x="5" y="224"/>
                  </a:lnTo>
                  <a:lnTo>
                    <a:pt x="7" y="223"/>
                  </a:lnTo>
                  <a:lnTo>
                    <a:pt x="8" y="221"/>
                  </a:lnTo>
                  <a:lnTo>
                    <a:pt x="8" y="221"/>
                  </a:lnTo>
                  <a:lnTo>
                    <a:pt x="15" y="206"/>
                  </a:lnTo>
                  <a:lnTo>
                    <a:pt x="25" y="192"/>
                  </a:lnTo>
                  <a:lnTo>
                    <a:pt x="34" y="177"/>
                  </a:lnTo>
                  <a:lnTo>
                    <a:pt x="44" y="164"/>
                  </a:lnTo>
                  <a:lnTo>
                    <a:pt x="65" y="136"/>
                  </a:lnTo>
                  <a:lnTo>
                    <a:pt x="84" y="108"/>
                  </a:lnTo>
                  <a:lnTo>
                    <a:pt x="84" y="108"/>
                  </a:lnTo>
                  <a:lnTo>
                    <a:pt x="105" y="79"/>
                  </a:lnTo>
                  <a:lnTo>
                    <a:pt x="115" y="64"/>
                  </a:lnTo>
                  <a:lnTo>
                    <a:pt x="125" y="50"/>
                  </a:lnTo>
                  <a:lnTo>
                    <a:pt x="125" y="50"/>
                  </a:lnTo>
                  <a:lnTo>
                    <a:pt x="134" y="41"/>
                  </a:lnTo>
                  <a:lnTo>
                    <a:pt x="141" y="29"/>
                  </a:lnTo>
                  <a:lnTo>
                    <a:pt x="147" y="18"/>
                  </a:lnTo>
                  <a:lnTo>
                    <a:pt x="151" y="6"/>
                  </a:lnTo>
                  <a:lnTo>
                    <a:pt x="151" y="6"/>
                  </a:lnTo>
                  <a:lnTo>
                    <a:pt x="151" y="4"/>
                  </a:lnTo>
                  <a:lnTo>
                    <a:pt x="151" y="2"/>
                  </a:lnTo>
                  <a:lnTo>
                    <a:pt x="150" y="1"/>
                  </a:lnTo>
                  <a:lnTo>
                    <a:pt x="148" y="0"/>
                  </a:lnTo>
                  <a:lnTo>
                    <a:pt x="146" y="0"/>
                  </a:lnTo>
                  <a:lnTo>
                    <a:pt x="145" y="1"/>
                  </a:lnTo>
                  <a:lnTo>
                    <a:pt x="143" y="2"/>
                  </a:lnTo>
                  <a:lnTo>
                    <a:pt x="142" y="3"/>
                  </a:lnTo>
                  <a:lnTo>
                    <a:pt x="1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6" name="chenying0907 70"/>
            <p:cNvSpPr>
              <a:spLocks/>
            </p:cNvSpPr>
            <p:nvPr/>
          </p:nvSpPr>
          <p:spPr bwMode="auto">
            <a:xfrm>
              <a:off x="4471988" y="4683125"/>
              <a:ext cx="80963" cy="115888"/>
            </a:xfrm>
            <a:custGeom>
              <a:avLst/>
              <a:gdLst/>
              <a:ahLst/>
              <a:cxnLst>
                <a:cxn ang="0">
                  <a:pos x="143" y="3"/>
                </a:cxn>
                <a:cxn ang="0">
                  <a:pos x="143" y="3"/>
                </a:cxn>
                <a:cxn ang="0">
                  <a:pos x="134" y="16"/>
                </a:cxn>
                <a:cxn ang="0">
                  <a:pos x="125" y="29"/>
                </a:cxn>
                <a:cxn ang="0">
                  <a:pos x="103" y="54"/>
                </a:cxn>
                <a:cxn ang="0">
                  <a:pos x="82" y="79"/>
                </a:cxn>
                <a:cxn ang="0">
                  <a:pos x="72" y="93"/>
                </a:cxn>
                <a:cxn ang="0">
                  <a:pos x="63" y="106"/>
                </a:cxn>
                <a:cxn ang="0">
                  <a:pos x="63" y="106"/>
                </a:cxn>
                <a:cxn ang="0">
                  <a:pos x="45" y="131"/>
                </a:cxn>
                <a:cxn ang="0">
                  <a:pos x="30" y="158"/>
                </a:cxn>
                <a:cxn ang="0">
                  <a:pos x="0" y="212"/>
                </a:cxn>
                <a:cxn ang="0">
                  <a:pos x="0" y="212"/>
                </a:cxn>
                <a:cxn ang="0">
                  <a:pos x="0" y="214"/>
                </a:cxn>
                <a:cxn ang="0">
                  <a:pos x="0" y="216"/>
                </a:cxn>
                <a:cxn ang="0">
                  <a:pos x="1" y="218"/>
                </a:cxn>
                <a:cxn ang="0">
                  <a:pos x="2" y="219"/>
                </a:cxn>
                <a:cxn ang="0">
                  <a:pos x="5" y="219"/>
                </a:cxn>
                <a:cxn ang="0">
                  <a:pos x="7" y="219"/>
                </a:cxn>
                <a:cxn ang="0">
                  <a:pos x="8" y="219"/>
                </a:cxn>
                <a:cxn ang="0">
                  <a:pos x="9" y="217"/>
                </a:cxn>
                <a:cxn ang="0">
                  <a:pos x="9" y="217"/>
                </a:cxn>
                <a:cxn ang="0">
                  <a:pos x="39" y="163"/>
                </a:cxn>
                <a:cxn ang="0">
                  <a:pos x="54" y="136"/>
                </a:cxn>
                <a:cxn ang="0">
                  <a:pos x="71" y="110"/>
                </a:cxn>
                <a:cxn ang="0">
                  <a:pos x="71" y="110"/>
                </a:cxn>
                <a:cxn ang="0">
                  <a:pos x="80" y="97"/>
                </a:cxn>
                <a:cxn ang="0">
                  <a:pos x="90" y="84"/>
                </a:cxn>
                <a:cxn ang="0">
                  <a:pos x="111" y="60"/>
                </a:cxn>
                <a:cxn ang="0">
                  <a:pos x="132" y="35"/>
                </a:cxn>
                <a:cxn ang="0">
                  <a:pos x="142" y="21"/>
                </a:cxn>
                <a:cxn ang="0">
                  <a:pos x="152" y="8"/>
                </a:cxn>
                <a:cxn ang="0">
                  <a:pos x="152" y="8"/>
                </a:cxn>
                <a:cxn ang="0">
                  <a:pos x="153" y="6"/>
                </a:cxn>
                <a:cxn ang="0">
                  <a:pos x="153" y="5"/>
                </a:cxn>
                <a:cxn ang="0">
                  <a:pos x="152" y="3"/>
                </a:cxn>
                <a:cxn ang="0">
                  <a:pos x="151" y="1"/>
                </a:cxn>
                <a:cxn ang="0">
                  <a:pos x="149" y="0"/>
                </a:cxn>
                <a:cxn ang="0">
                  <a:pos x="147" y="0"/>
                </a:cxn>
                <a:cxn ang="0">
                  <a:pos x="146" y="1"/>
                </a:cxn>
                <a:cxn ang="0">
                  <a:pos x="143" y="3"/>
                </a:cxn>
                <a:cxn ang="0">
                  <a:pos x="143" y="3"/>
                </a:cxn>
              </a:cxnLst>
              <a:rect l="0" t="0" r="r" b="b"/>
              <a:pathLst>
                <a:path w="153" h="219">
                  <a:moveTo>
                    <a:pt x="143" y="3"/>
                  </a:moveTo>
                  <a:lnTo>
                    <a:pt x="143" y="3"/>
                  </a:lnTo>
                  <a:lnTo>
                    <a:pt x="134" y="16"/>
                  </a:lnTo>
                  <a:lnTo>
                    <a:pt x="125" y="29"/>
                  </a:lnTo>
                  <a:lnTo>
                    <a:pt x="103" y="54"/>
                  </a:lnTo>
                  <a:lnTo>
                    <a:pt x="82" y="79"/>
                  </a:lnTo>
                  <a:lnTo>
                    <a:pt x="72" y="93"/>
                  </a:lnTo>
                  <a:lnTo>
                    <a:pt x="63" y="106"/>
                  </a:lnTo>
                  <a:lnTo>
                    <a:pt x="63" y="106"/>
                  </a:lnTo>
                  <a:lnTo>
                    <a:pt x="45" y="131"/>
                  </a:lnTo>
                  <a:lnTo>
                    <a:pt x="30" y="158"/>
                  </a:lnTo>
                  <a:lnTo>
                    <a:pt x="0" y="212"/>
                  </a:lnTo>
                  <a:lnTo>
                    <a:pt x="0" y="212"/>
                  </a:lnTo>
                  <a:lnTo>
                    <a:pt x="0" y="214"/>
                  </a:lnTo>
                  <a:lnTo>
                    <a:pt x="0" y="216"/>
                  </a:lnTo>
                  <a:lnTo>
                    <a:pt x="1" y="218"/>
                  </a:lnTo>
                  <a:lnTo>
                    <a:pt x="2" y="219"/>
                  </a:lnTo>
                  <a:lnTo>
                    <a:pt x="5" y="219"/>
                  </a:lnTo>
                  <a:lnTo>
                    <a:pt x="7" y="219"/>
                  </a:lnTo>
                  <a:lnTo>
                    <a:pt x="8" y="219"/>
                  </a:lnTo>
                  <a:lnTo>
                    <a:pt x="9" y="217"/>
                  </a:lnTo>
                  <a:lnTo>
                    <a:pt x="9" y="217"/>
                  </a:lnTo>
                  <a:lnTo>
                    <a:pt x="39" y="163"/>
                  </a:lnTo>
                  <a:lnTo>
                    <a:pt x="54" y="136"/>
                  </a:lnTo>
                  <a:lnTo>
                    <a:pt x="71" y="110"/>
                  </a:lnTo>
                  <a:lnTo>
                    <a:pt x="71" y="110"/>
                  </a:lnTo>
                  <a:lnTo>
                    <a:pt x="80" y="97"/>
                  </a:lnTo>
                  <a:lnTo>
                    <a:pt x="90" y="84"/>
                  </a:lnTo>
                  <a:lnTo>
                    <a:pt x="111" y="60"/>
                  </a:lnTo>
                  <a:lnTo>
                    <a:pt x="132" y="35"/>
                  </a:lnTo>
                  <a:lnTo>
                    <a:pt x="142" y="21"/>
                  </a:lnTo>
                  <a:lnTo>
                    <a:pt x="152" y="8"/>
                  </a:lnTo>
                  <a:lnTo>
                    <a:pt x="152" y="8"/>
                  </a:lnTo>
                  <a:lnTo>
                    <a:pt x="153" y="6"/>
                  </a:lnTo>
                  <a:lnTo>
                    <a:pt x="153" y="5"/>
                  </a:lnTo>
                  <a:lnTo>
                    <a:pt x="152" y="3"/>
                  </a:lnTo>
                  <a:lnTo>
                    <a:pt x="151" y="1"/>
                  </a:lnTo>
                  <a:lnTo>
                    <a:pt x="149" y="0"/>
                  </a:lnTo>
                  <a:lnTo>
                    <a:pt x="147" y="0"/>
                  </a:lnTo>
                  <a:lnTo>
                    <a:pt x="146" y="1"/>
                  </a:lnTo>
                  <a:lnTo>
                    <a:pt x="143" y="3"/>
                  </a:lnTo>
                  <a:lnTo>
                    <a:pt x="1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7" name="chenying0907 71"/>
            <p:cNvSpPr>
              <a:spLocks/>
            </p:cNvSpPr>
            <p:nvPr/>
          </p:nvSpPr>
          <p:spPr bwMode="auto">
            <a:xfrm>
              <a:off x="4508500" y="4664075"/>
              <a:ext cx="103188" cy="139700"/>
            </a:xfrm>
            <a:custGeom>
              <a:avLst/>
              <a:gdLst/>
              <a:ahLst/>
              <a:cxnLst>
                <a:cxn ang="0">
                  <a:pos x="186" y="2"/>
                </a:cxn>
                <a:cxn ang="0">
                  <a:pos x="186" y="2"/>
                </a:cxn>
                <a:cxn ang="0">
                  <a:pos x="174" y="19"/>
                </a:cxn>
                <a:cxn ang="0">
                  <a:pos x="161" y="35"/>
                </a:cxn>
                <a:cxn ang="0">
                  <a:pos x="138" y="71"/>
                </a:cxn>
                <a:cxn ang="0">
                  <a:pos x="113" y="105"/>
                </a:cxn>
                <a:cxn ang="0">
                  <a:pos x="100" y="121"/>
                </a:cxn>
                <a:cxn ang="0">
                  <a:pos x="86" y="138"/>
                </a:cxn>
                <a:cxn ang="0">
                  <a:pos x="86" y="138"/>
                </a:cxn>
                <a:cxn ang="0">
                  <a:pos x="61" y="166"/>
                </a:cxn>
                <a:cxn ang="0">
                  <a:pos x="48" y="180"/>
                </a:cxn>
                <a:cxn ang="0">
                  <a:pos x="37" y="195"/>
                </a:cxn>
                <a:cxn ang="0">
                  <a:pos x="26" y="210"/>
                </a:cxn>
                <a:cxn ang="0">
                  <a:pos x="16" y="226"/>
                </a:cxn>
                <a:cxn ang="0">
                  <a:pos x="7" y="244"/>
                </a:cxn>
                <a:cxn ang="0">
                  <a:pos x="0" y="261"/>
                </a:cxn>
                <a:cxn ang="0">
                  <a:pos x="0" y="261"/>
                </a:cxn>
                <a:cxn ang="0">
                  <a:pos x="0" y="263"/>
                </a:cxn>
                <a:cxn ang="0">
                  <a:pos x="1" y="264"/>
                </a:cxn>
                <a:cxn ang="0">
                  <a:pos x="2" y="265"/>
                </a:cxn>
                <a:cxn ang="0">
                  <a:pos x="3" y="266"/>
                </a:cxn>
                <a:cxn ang="0">
                  <a:pos x="7" y="266"/>
                </a:cxn>
                <a:cxn ang="0">
                  <a:pos x="8" y="265"/>
                </a:cxn>
                <a:cxn ang="0">
                  <a:pos x="9" y="263"/>
                </a:cxn>
                <a:cxn ang="0">
                  <a:pos x="9" y="263"/>
                </a:cxn>
                <a:cxn ang="0">
                  <a:pos x="16" y="246"/>
                </a:cxn>
                <a:cxn ang="0">
                  <a:pos x="26" y="228"/>
                </a:cxn>
                <a:cxn ang="0">
                  <a:pos x="36" y="213"/>
                </a:cxn>
                <a:cxn ang="0">
                  <a:pos x="47" y="197"/>
                </a:cxn>
                <a:cxn ang="0">
                  <a:pos x="59" y="181"/>
                </a:cxn>
                <a:cxn ang="0">
                  <a:pos x="72" y="167"/>
                </a:cxn>
                <a:cxn ang="0">
                  <a:pos x="98" y="139"/>
                </a:cxn>
                <a:cxn ang="0">
                  <a:pos x="98" y="139"/>
                </a:cxn>
                <a:cxn ang="0">
                  <a:pos x="112" y="123"/>
                </a:cxn>
                <a:cxn ang="0">
                  <a:pos x="123" y="108"/>
                </a:cxn>
                <a:cxn ang="0">
                  <a:pos x="146" y="75"/>
                </a:cxn>
                <a:cxn ang="0">
                  <a:pos x="169" y="41"/>
                </a:cxn>
                <a:cxn ang="0">
                  <a:pos x="181" y="24"/>
                </a:cxn>
                <a:cxn ang="0">
                  <a:pos x="194" y="8"/>
                </a:cxn>
                <a:cxn ang="0">
                  <a:pos x="194" y="8"/>
                </a:cxn>
                <a:cxn ang="0">
                  <a:pos x="195" y="7"/>
                </a:cxn>
                <a:cxn ang="0">
                  <a:pos x="195" y="5"/>
                </a:cxn>
                <a:cxn ang="0">
                  <a:pos x="195" y="3"/>
                </a:cxn>
                <a:cxn ang="0">
                  <a:pos x="194" y="2"/>
                </a:cxn>
                <a:cxn ang="0">
                  <a:pos x="191" y="1"/>
                </a:cxn>
                <a:cxn ang="0">
                  <a:pos x="190" y="0"/>
                </a:cxn>
                <a:cxn ang="0">
                  <a:pos x="188" y="1"/>
                </a:cxn>
                <a:cxn ang="0">
                  <a:pos x="186" y="2"/>
                </a:cxn>
                <a:cxn ang="0">
                  <a:pos x="186" y="2"/>
                </a:cxn>
              </a:cxnLst>
              <a:rect l="0" t="0" r="r" b="b"/>
              <a:pathLst>
                <a:path w="195" h="266">
                  <a:moveTo>
                    <a:pt x="186" y="2"/>
                  </a:moveTo>
                  <a:lnTo>
                    <a:pt x="186" y="2"/>
                  </a:lnTo>
                  <a:lnTo>
                    <a:pt x="174" y="19"/>
                  </a:lnTo>
                  <a:lnTo>
                    <a:pt x="161" y="35"/>
                  </a:lnTo>
                  <a:lnTo>
                    <a:pt x="138" y="71"/>
                  </a:lnTo>
                  <a:lnTo>
                    <a:pt x="113" y="105"/>
                  </a:lnTo>
                  <a:lnTo>
                    <a:pt x="100" y="121"/>
                  </a:lnTo>
                  <a:lnTo>
                    <a:pt x="86" y="138"/>
                  </a:lnTo>
                  <a:lnTo>
                    <a:pt x="86" y="138"/>
                  </a:lnTo>
                  <a:lnTo>
                    <a:pt x="61" y="166"/>
                  </a:lnTo>
                  <a:lnTo>
                    <a:pt x="48" y="180"/>
                  </a:lnTo>
                  <a:lnTo>
                    <a:pt x="37" y="195"/>
                  </a:lnTo>
                  <a:lnTo>
                    <a:pt x="26" y="210"/>
                  </a:lnTo>
                  <a:lnTo>
                    <a:pt x="16" y="226"/>
                  </a:lnTo>
                  <a:lnTo>
                    <a:pt x="7" y="244"/>
                  </a:lnTo>
                  <a:lnTo>
                    <a:pt x="0" y="261"/>
                  </a:lnTo>
                  <a:lnTo>
                    <a:pt x="0" y="261"/>
                  </a:lnTo>
                  <a:lnTo>
                    <a:pt x="0" y="263"/>
                  </a:lnTo>
                  <a:lnTo>
                    <a:pt x="1" y="264"/>
                  </a:lnTo>
                  <a:lnTo>
                    <a:pt x="2" y="265"/>
                  </a:lnTo>
                  <a:lnTo>
                    <a:pt x="3" y="266"/>
                  </a:lnTo>
                  <a:lnTo>
                    <a:pt x="7" y="266"/>
                  </a:lnTo>
                  <a:lnTo>
                    <a:pt x="8" y="265"/>
                  </a:lnTo>
                  <a:lnTo>
                    <a:pt x="9" y="263"/>
                  </a:lnTo>
                  <a:lnTo>
                    <a:pt x="9" y="263"/>
                  </a:lnTo>
                  <a:lnTo>
                    <a:pt x="16" y="246"/>
                  </a:lnTo>
                  <a:lnTo>
                    <a:pt x="26" y="228"/>
                  </a:lnTo>
                  <a:lnTo>
                    <a:pt x="36" y="213"/>
                  </a:lnTo>
                  <a:lnTo>
                    <a:pt x="47" y="197"/>
                  </a:lnTo>
                  <a:lnTo>
                    <a:pt x="59" y="181"/>
                  </a:lnTo>
                  <a:lnTo>
                    <a:pt x="72" y="167"/>
                  </a:lnTo>
                  <a:lnTo>
                    <a:pt x="98" y="139"/>
                  </a:lnTo>
                  <a:lnTo>
                    <a:pt x="98" y="139"/>
                  </a:lnTo>
                  <a:lnTo>
                    <a:pt x="112" y="123"/>
                  </a:lnTo>
                  <a:lnTo>
                    <a:pt x="123" y="108"/>
                  </a:lnTo>
                  <a:lnTo>
                    <a:pt x="146" y="75"/>
                  </a:lnTo>
                  <a:lnTo>
                    <a:pt x="169" y="41"/>
                  </a:lnTo>
                  <a:lnTo>
                    <a:pt x="181" y="24"/>
                  </a:lnTo>
                  <a:lnTo>
                    <a:pt x="194" y="8"/>
                  </a:lnTo>
                  <a:lnTo>
                    <a:pt x="194" y="8"/>
                  </a:lnTo>
                  <a:lnTo>
                    <a:pt x="195" y="7"/>
                  </a:lnTo>
                  <a:lnTo>
                    <a:pt x="195" y="5"/>
                  </a:lnTo>
                  <a:lnTo>
                    <a:pt x="195" y="3"/>
                  </a:lnTo>
                  <a:lnTo>
                    <a:pt x="194" y="2"/>
                  </a:lnTo>
                  <a:lnTo>
                    <a:pt x="191" y="1"/>
                  </a:lnTo>
                  <a:lnTo>
                    <a:pt x="190" y="0"/>
                  </a:lnTo>
                  <a:lnTo>
                    <a:pt x="188" y="1"/>
                  </a:lnTo>
                  <a:lnTo>
                    <a:pt x="186" y="2"/>
                  </a:lnTo>
                  <a:lnTo>
                    <a:pt x="18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8" name="chenying0907 72"/>
            <p:cNvSpPr>
              <a:spLocks/>
            </p:cNvSpPr>
            <p:nvPr/>
          </p:nvSpPr>
          <p:spPr bwMode="auto">
            <a:xfrm>
              <a:off x="4565650" y="4660900"/>
              <a:ext cx="107950" cy="142875"/>
            </a:xfrm>
            <a:custGeom>
              <a:avLst/>
              <a:gdLst/>
              <a:ahLst/>
              <a:cxnLst>
                <a:cxn ang="0">
                  <a:pos x="195" y="1"/>
                </a:cxn>
                <a:cxn ang="0">
                  <a:pos x="195" y="1"/>
                </a:cxn>
                <a:cxn ang="0">
                  <a:pos x="182" y="17"/>
                </a:cxn>
                <a:cxn ang="0">
                  <a:pos x="169" y="32"/>
                </a:cxn>
                <a:cxn ang="0">
                  <a:pos x="156" y="49"/>
                </a:cxn>
                <a:cxn ang="0">
                  <a:pos x="144" y="64"/>
                </a:cxn>
                <a:cxn ang="0">
                  <a:pos x="120" y="98"/>
                </a:cxn>
                <a:cxn ang="0">
                  <a:pos x="96" y="131"/>
                </a:cxn>
                <a:cxn ang="0">
                  <a:pos x="96" y="131"/>
                </a:cxn>
                <a:cxn ang="0">
                  <a:pos x="70" y="164"/>
                </a:cxn>
                <a:cxn ang="0">
                  <a:pos x="45" y="196"/>
                </a:cxn>
                <a:cxn ang="0">
                  <a:pos x="21" y="229"/>
                </a:cxn>
                <a:cxn ang="0">
                  <a:pos x="10" y="246"/>
                </a:cxn>
                <a:cxn ang="0">
                  <a:pos x="0" y="264"/>
                </a:cxn>
                <a:cxn ang="0">
                  <a:pos x="0" y="264"/>
                </a:cxn>
                <a:cxn ang="0">
                  <a:pos x="0" y="265"/>
                </a:cxn>
                <a:cxn ang="0">
                  <a:pos x="0" y="267"/>
                </a:cxn>
                <a:cxn ang="0">
                  <a:pos x="1" y="269"/>
                </a:cxn>
                <a:cxn ang="0">
                  <a:pos x="2" y="270"/>
                </a:cxn>
                <a:cxn ang="0">
                  <a:pos x="4" y="270"/>
                </a:cxn>
                <a:cxn ang="0">
                  <a:pos x="5" y="270"/>
                </a:cxn>
                <a:cxn ang="0">
                  <a:pos x="7" y="270"/>
                </a:cxn>
                <a:cxn ang="0">
                  <a:pos x="8" y="268"/>
                </a:cxn>
                <a:cxn ang="0">
                  <a:pos x="8" y="268"/>
                </a:cxn>
                <a:cxn ang="0">
                  <a:pos x="18" y="251"/>
                </a:cxn>
                <a:cxn ang="0">
                  <a:pos x="30" y="234"/>
                </a:cxn>
                <a:cxn ang="0">
                  <a:pos x="52" y="201"/>
                </a:cxn>
                <a:cxn ang="0">
                  <a:pos x="77" y="169"/>
                </a:cxn>
                <a:cxn ang="0">
                  <a:pos x="102" y="138"/>
                </a:cxn>
                <a:cxn ang="0">
                  <a:pos x="102" y="138"/>
                </a:cxn>
                <a:cxn ang="0">
                  <a:pos x="127" y="105"/>
                </a:cxn>
                <a:cxn ang="0">
                  <a:pos x="151" y="71"/>
                </a:cxn>
                <a:cxn ang="0">
                  <a:pos x="162" y="55"/>
                </a:cxn>
                <a:cxn ang="0">
                  <a:pos x="175" y="39"/>
                </a:cxn>
                <a:cxn ang="0">
                  <a:pos x="188" y="23"/>
                </a:cxn>
                <a:cxn ang="0">
                  <a:pos x="203" y="8"/>
                </a:cxn>
                <a:cxn ang="0">
                  <a:pos x="203" y="8"/>
                </a:cxn>
                <a:cxn ang="0">
                  <a:pos x="204" y="6"/>
                </a:cxn>
                <a:cxn ang="0">
                  <a:pos x="204" y="4"/>
                </a:cxn>
                <a:cxn ang="0">
                  <a:pos x="204" y="3"/>
                </a:cxn>
                <a:cxn ang="0">
                  <a:pos x="203" y="1"/>
                </a:cxn>
                <a:cxn ang="0">
                  <a:pos x="201" y="0"/>
                </a:cxn>
                <a:cxn ang="0">
                  <a:pos x="200" y="0"/>
                </a:cxn>
                <a:cxn ang="0">
                  <a:pos x="198" y="0"/>
                </a:cxn>
                <a:cxn ang="0">
                  <a:pos x="195" y="1"/>
                </a:cxn>
                <a:cxn ang="0">
                  <a:pos x="195" y="1"/>
                </a:cxn>
              </a:cxnLst>
              <a:rect l="0" t="0" r="r" b="b"/>
              <a:pathLst>
                <a:path w="204" h="270">
                  <a:moveTo>
                    <a:pt x="195" y="1"/>
                  </a:moveTo>
                  <a:lnTo>
                    <a:pt x="195" y="1"/>
                  </a:lnTo>
                  <a:lnTo>
                    <a:pt x="182" y="17"/>
                  </a:lnTo>
                  <a:lnTo>
                    <a:pt x="169" y="32"/>
                  </a:lnTo>
                  <a:lnTo>
                    <a:pt x="156" y="49"/>
                  </a:lnTo>
                  <a:lnTo>
                    <a:pt x="144" y="64"/>
                  </a:lnTo>
                  <a:lnTo>
                    <a:pt x="120" y="98"/>
                  </a:lnTo>
                  <a:lnTo>
                    <a:pt x="96" y="131"/>
                  </a:lnTo>
                  <a:lnTo>
                    <a:pt x="96" y="131"/>
                  </a:lnTo>
                  <a:lnTo>
                    <a:pt x="70" y="164"/>
                  </a:lnTo>
                  <a:lnTo>
                    <a:pt x="45" y="196"/>
                  </a:lnTo>
                  <a:lnTo>
                    <a:pt x="21" y="229"/>
                  </a:lnTo>
                  <a:lnTo>
                    <a:pt x="10" y="246"/>
                  </a:lnTo>
                  <a:lnTo>
                    <a:pt x="0" y="264"/>
                  </a:lnTo>
                  <a:lnTo>
                    <a:pt x="0" y="264"/>
                  </a:lnTo>
                  <a:lnTo>
                    <a:pt x="0" y="265"/>
                  </a:lnTo>
                  <a:lnTo>
                    <a:pt x="0" y="267"/>
                  </a:lnTo>
                  <a:lnTo>
                    <a:pt x="1" y="269"/>
                  </a:lnTo>
                  <a:lnTo>
                    <a:pt x="2" y="270"/>
                  </a:lnTo>
                  <a:lnTo>
                    <a:pt x="4" y="270"/>
                  </a:lnTo>
                  <a:lnTo>
                    <a:pt x="5" y="270"/>
                  </a:lnTo>
                  <a:lnTo>
                    <a:pt x="7" y="270"/>
                  </a:lnTo>
                  <a:lnTo>
                    <a:pt x="8" y="268"/>
                  </a:lnTo>
                  <a:lnTo>
                    <a:pt x="8" y="268"/>
                  </a:lnTo>
                  <a:lnTo>
                    <a:pt x="18" y="251"/>
                  </a:lnTo>
                  <a:lnTo>
                    <a:pt x="30" y="234"/>
                  </a:lnTo>
                  <a:lnTo>
                    <a:pt x="52" y="201"/>
                  </a:lnTo>
                  <a:lnTo>
                    <a:pt x="77" y="169"/>
                  </a:lnTo>
                  <a:lnTo>
                    <a:pt x="102" y="138"/>
                  </a:lnTo>
                  <a:lnTo>
                    <a:pt x="102" y="138"/>
                  </a:lnTo>
                  <a:lnTo>
                    <a:pt x="127" y="105"/>
                  </a:lnTo>
                  <a:lnTo>
                    <a:pt x="151" y="71"/>
                  </a:lnTo>
                  <a:lnTo>
                    <a:pt x="162" y="55"/>
                  </a:lnTo>
                  <a:lnTo>
                    <a:pt x="175" y="39"/>
                  </a:lnTo>
                  <a:lnTo>
                    <a:pt x="188" y="23"/>
                  </a:lnTo>
                  <a:lnTo>
                    <a:pt x="203" y="8"/>
                  </a:lnTo>
                  <a:lnTo>
                    <a:pt x="203" y="8"/>
                  </a:lnTo>
                  <a:lnTo>
                    <a:pt x="204" y="6"/>
                  </a:lnTo>
                  <a:lnTo>
                    <a:pt x="204" y="4"/>
                  </a:lnTo>
                  <a:lnTo>
                    <a:pt x="204" y="3"/>
                  </a:lnTo>
                  <a:lnTo>
                    <a:pt x="203" y="1"/>
                  </a:lnTo>
                  <a:lnTo>
                    <a:pt x="201" y="0"/>
                  </a:lnTo>
                  <a:lnTo>
                    <a:pt x="200" y="0"/>
                  </a:lnTo>
                  <a:lnTo>
                    <a:pt x="198" y="0"/>
                  </a:lnTo>
                  <a:lnTo>
                    <a:pt x="195" y="1"/>
                  </a:lnTo>
                  <a:lnTo>
                    <a:pt x="19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9" name="chenying0907 73"/>
            <p:cNvSpPr>
              <a:spLocks/>
            </p:cNvSpPr>
            <p:nvPr/>
          </p:nvSpPr>
          <p:spPr bwMode="auto">
            <a:xfrm>
              <a:off x="4616450" y="4371975"/>
              <a:ext cx="284163" cy="442913"/>
            </a:xfrm>
            <a:custGeom>
              <a:avLst/>
              <a:gdLst/>
              <a:ahLst/>
              <a:cxnLst>
                <a:cxn ang="0">
                  <a:pos x="521" y="11"/>
                </a:cxn>
                <a:cxn ang="0">
                  <a:pos x="499" y="43"/>
                </a:cxn>
                <a:cxn ang="0">
                  <a:pos x="485" y="69"/>
                </a:cxn>
                <a:cxn ang="0">
                  <a:pos x="466" y="93"/>
                </a:cxn>
                <a:cxn ang="0">
                  <a:pos x="388" y="197"/>
                </a:cxn>
                <a:cxn ang="0">
                  <a:pos x="366" y="224"/>
                </a:cxn>
                <a:cxn ang="0">
                  <a:pos x="344" y="249"/>
                </a:cxn>
                <a:cxn ang="0">
                  <a:pos x="306" y="303"/>
                </a:cxn>
                <a:cxn ang="0">
                  <a:pos x="270" y="357"/>
                </a:cxn>
                <a:cxn ang="0">
                  <a:pos x="250" y="402"/>
                </a:cxn>
                <a:cxn ang="0">
                  <a:pos x="227" y="444"/>
                </a:cxn>
                <a:cxn ang="0">
                  <a:pos x="181" y="532"/>
                </a:cxn>
                <a:cxn ang="0">
                  <a:pos x="149" y="588"/>
                </a:cxn>
                <a:cxn ang="0">
                  <a:pos x="117" y="643"/>
                </a:cxn>
                <a:cxn ang="0">
                  <a:pos x="79" y="701"/>
                </a:cxn>
                <a:cxn ang="0">
                  <a:pos x="62" y="727"/>
                </a:cxn>
                <a:cxn ang="0">
                  <a:pos x="40" y="767"/>
                </a:cxn>
                <a:cxn ang="0">
                  <a:pos x="18" y="799"/>
                </a:cxn>
                <a:cxn ang="0">
                  <a:pos x="11" y="814"/>
                </a:cxn>
                <a:cxn ang="0">
                  <a:pos x="2" y="829"/>
                </a:cxn>
                <a:cxn ang="0">
                  <a:pos x="1" y="834"/>
                </a:cxn>
                <a:cxn ang="0">
                  <a:pos x="5" y="837"/>
                </a:cxn>
                <a:cxn ang="0">
                  <a:pos x="8" y="836"/>
                </a:cxn>
                <a:cxn ang="0">
                  <a:pos x="22" y="822"/>
                </a:cxn>
                <a:cxn ang="0">
                  <a:pos x="27" y="804"/>
                </a:cxn>
                <a:cxn ang="0">
                  <a:pos x="32" y="794"/>
                </a:cxn>
                <a:cxn ang="0">
                  <a:pos x="42" y="782"/>
                </a:cxn>
                <a:cxn ang="0">
                  <a:pos x="72" y="727"/>
                </a:cxn>
                <a:cxn ang="0">
                  <a:pos x="92" y="698"/>
                </a:cxn>
                <a:cxn ang="0">
                  <a:pos x="122" y="657"/>
                </a:cxn>
                <a:cxn ang="0">
                  <a:pos x="146" y="614"/>
                </a:cxn>
                <a:cxn ang="0">
                  <a:pos x="178" y="559"/>
                </a:cxn>
                <a:cxn ang="0">
                  <a:pos x="208" y="499"/>
                </a:cxn>
                <a:cxn ang="0">
                  <a:pos x="245" y="427"/>
                </a:cxn>
                <a:cxn ang="0">
                  <a:pos x="267" y="385"/>
                </a:cxn>
                <a:cxn ang="0">
                  <a:pos x="284" y="352"/>
                </a:cxn>
                <a:cxn ang="0">
                  <a:pos x="304" y="321"/>
                </a:cxn>
                <a:cxn ang="0">
                  <a:pos x="321" y="297"/>
                </a:cxn>
                <a:cxn ang="0">
                  <a:pos x="348" y="259"/>
                </a:cxn>
                <a:cxn ang="0">
                  <a:pos x="384" y="217"/>
                </a:cxn>
                <a:cxn ang="0">
                  <a:pos x="404" y="192"/>
                </a:cxn>
                <a:cxn ang="0">
                  <a:pos x="443" y="135"/>
                </a:cxn>
                <a:cxn ang="0">
                  <a:pos x="476" y="97"/>
                </a:cxn>
                <a:cxn ang="0">
                  <a:pos x="497" y="72"/>
                </a:cxn>
                <a:cxn ang="0">
                  <a:pos x="507" y="52"/>
                </a:cxn>
                <a:cxn ang="0">
                  <a:pos x="537" y="8"/>
                </a:cxn>
                <a:cxn ang="0">
                  <a:pos x="538" y="4"/>
                </a:cxn>
                <a:cxn ang="0">
                  <a:pos x="535" y="0"/>
                </a:cxn>
                <a:cxn ang="0">
                  <a:pos x="530" y="1"/>
                </a:cxn>
              </a:cxnLst>
              <a:rect l="0" t="0" r="r" b="b"/>
              <a:pathLst>
                <a:path w="538" h="837">
                  <a:moveTo>
                    <a:pt x="530" y="1"/>
                  </a:moveTo>
                  <a:lnTo>
                    <a:pt x="530" y="1"/>
                  </a:lnTo>
                  <a:lnTo>
                    <a:pt x="521" y="11"/>
                  </a:lnTo>
                  <a:lnTo>
                    <a:pt x="513" y="21"/>
                  </a:lnTo>
                  <a:lnTo>
                    <a:pt x="507" y="32"/>
                  </a:lnTo>
                  <a:lnTo>
                    <a:pt x="499" y="43"/>
                  </a:lnTo>
                  <a:lnTo>
                    <a:pt x="499" y="43"/>
                  </a:lnTo>
                  <a:lnTo>
                    <a:pt x="492" y="57"/>
                  </a:lnTo>
                  <a:lnTo>
                    <a:pt x="485" y="69"/>
                  </a:lnTo>
                  <a:lnTo>
                    <a:pt x="476" y="82"/>
                  </a:lnTo>
                  <a:lnTo>
                    <a:pt x="466" y="93"/>
                  </a:lnTo>
                  <a:lnTo>
                    <a:pt x="466" y="93"/>
                  </a:lnTo>
                  <a:lnTo>
                    <a:pt x="446" y="118"/>
                  </a:lnTo>
                  <a:lnTo>
                    <a:pt x="426" y="144"/>
                  </a:lnTo>
                  <a:lnTo>
                    <a:pt x="388" y="197"/>
                  </a:lnTo>
                  <a:lnTo>
                    <a:pt x="388" y="197"/>
                  </a:lnTo>
                  <a:lnTo>
                    <a:pt x="377" y="210"/>
                  </a:lnTo>
                  <a:lnTo>
                    <a:pt x="366" y="224"/>
                  </a:lnTo>
                  <a:lnTo>
                    <a:pt x="354" y="236"/>
                  </a:lnTo>
                  <a:lnTo>
                    <a:pt x="344" y="249"/>
                  </a:lnTo>
                  <a:lnTo>
                    <a:pt x="344" y="249"/>
                  </a:lnTo>
                  <a:lnTo>
                    <a:pt x="324" y="276"/>
                  </a:lnTo>
                  <a:lnTo>
                    <a:pt x="306" y="303"/>
                  </a:lnTo>
                  <a:lnTo>
                    <a:pt x="306" y="303"/>
                  </a:lnTo>
                  <a:lnTo>
                    <a:pt x="288" y="330"/>
                  </a:lnTo>
                  <a:lnTo>
                    <a:pt x="270" y="357"/>
                  </a:lnTo>
                  <a:lnTo>
                    <a:pt x="270" y="357"/>
                  </a:lnTo>
                  <a:lnTo>
                    <a:pt x="263" y="372"/>
                  </a:lnTo>
                  <a:lnTo>
                    <a:pt x="257" y="386"/>
                  </a:lnTo>
                  <a:lnTo>
                    <a:pt x="250" y="402"/>
                  </a:lnTo>
                  <a:lnTo>
                    <a:pt x="242" y="415"/>
                  </a:lnTo>
                  <a:lnTo>
                    <a:pt x="242" y="415"/>
                  </a:lnTo>
                  <a:lnTo>
                    <a:pt x="227" y="444"/>
                  </a:lnTo>
                  <a:lnTo>
                    <a:pt x="211" y="474"/>
                  </a:lnTo>
                  <a:lnTo>
                    <a:pt x="197" y="503"/>
                  </a:lnTo>
                  <a:lnTo>
                    <a:pt x="181" y="532"/>
                  </a:lnTo>
                  <a:lnTo>
                    <a:pt x="181" y="532"/>
                  </a:lnTo>
                  <a:lnTo>
                    <a:pt x="166" y="560"/>
                  </a:lnTo>
                  <a:lnTo>
                    <a:pt x="149" y="588"/>
                  </a:lnTo>
                  <a:lnTo>
                    <a:pt x="133" y="615"/>
                  </a:lnTo>
                  <a:lnTo>
                    <a:pt x="117" y="643"/>
                  </a:lnTo>
                  <a:lnTo>
                    <a:pt x="117" y="643"/>
                  </a:lnTo>
                  <a:lnTo>
                    <a:pt x="109" y="659"/>
                  </a:lnTo>
                  <a:lnTo>
                    <a:pt x="99" y="673"/>
                  </a:lnTo>
                  <a:lnTo>
                    <a:pt x="79" y="701"/>
                  </a:lnTo>
                  <a:lnTo>
                    <a:pt x="79" y="701"/>
                  </a:lnTo>
                  <a:lnTo>
                    <a:pt x="69" y="714"/>
                  </a:lnTo>
                  <a:lnTo>
                    <a:pt x="62" y="727"/>
                  </a:lnTo>
                  <a:lnTo>
                    <a:pt x="48" y="755"/>
                  </a:lnTo>
                  <a:lnTo>
                    <a:pt x="48" y="755"/>
                  </a:lnTo>
                  <a:lnTo>
                    <a:pt x="40" y="767"/>
                  </a:lnTo>
                  <a:lnTo>
                    <a:pt x="33" y="777"/>
                  </a:lnTo>
                  <a:lnTo>
                    <a:pt x="25" y="788"/>
                  </a:lnTo>
                  <a:lnTo>
                    <a:pt x="18" y="799"/>
                  </a:lnTo>
                  <a:lnTo>
                    <a:pt x="18" y="799"/>
                  </a:lnTo>
                  <a:lnTo>
                    <a:pt x="14" y="807"/>
                  </a:lnTo>
                  <a:lnTo>
                    <a:pt x="11" y="814"/>
                  </a:lnTo>
                  <a:lnTo>
                    <a:pt x="7" y="822"/>
                  </a:lnTo>
                  <a:lnTo>
                    <a:pt x="2" y="829"/>
                  </a:lnTo>
                  <a:lnTo>
                    <a:pt x="2" y="829"/>
                  </a:lnTo>
                  <a:lnTo>
                    <a:pt x="1" y="831"/>
                  </a:lnTo>
                  <a:lnTo>
                    <a:pt x="0" y="832"/>
                  </a:lnTo>
                  <a:lnTo>
                    <a:pt x="1" y="834"/>
                  </a:lnTo>
                  <a:lnTo>
                    <a:pt x="2" y="835"/>
                  </a:lnTo>
                  <a:lnTo>
                    <a:pt x="3" y="836"/>
                  </a:lnTo>
                  <a:lnTo>
                    <a:pt x="5" y="837"/>
                  </a:lnTo>
                  <a:lnTo>
                    <a:pt x="7" y="837"/>
                  </a:lnTo>
                  <a:lnTo>
                    <a:pt x="8" y="836"/>
                  </a:lnTo>
                  <a:lnTo>
                    <a:pt x="8" y="836"/>
                  </a:lnTo>
                  <a:lnTo>
                    <a:pt x="16" y="829"/>
                  </a:lnTo>
                  <a:lnTo>
                    <a:pt x="20" y="826"/>
                  </a:lnTo>
                  <a:lnTo>
                    <a:pt x="22" y="822"/>
                  </a:lnTo>
                  <a:lnTo>
                    <a:pt x="22" y="822"/>
                  </a:lnTo>
                  <a:lnTo>
                    <a:pt x="25" y="810"/>
                  </a:lnTo>
                  <a:lnTo>
                    <a:pt x="27" y="804"/>
                  </a:lnTo>
                  <a:lnTo>
                    <a:pt x="30" y="798"/>
                  </a:lnTo>
                  <a:lnTo>
                    <a:pt x="30" y="798"/>
                  </a:lnTo>
                  <a:lnTo>
                    <a:pt x="32" y="794"/>
                  </a:lnTo>
                  <a:lnTo>
                    <a:pt x="36" y="791"/>
                  </a:lnTo>
                  <a:lnTo>
                    <a:pt x="39" y="786"/>
                  </a:lnTo>
                  <a:lnTo>
                    <a:pt x="42" y="782"/>
                  </a:lnTo>
                  <a:lnTo>
                    <a:pt x="42" y="782"/>
                  </a:lnTo>
                  <a:lnTo>
                    <a:pt x="58" y="755"/>
                  </a:lnTo>
                  <a:lnTo>
                    <a:pt x="72" y="727"/>
                  </a:lnTo>
                  <a:lnTo>
                    <a:pt x="72" y="727"/>
                  </a:lnTo>
                  <a:lnTo>
                    <a:pt x="82" y="712"/>
                  </a:lnTo>
                  <a:lnTo>
                    <a:pt x="92" y="698"/>
                  </a:lnTo>
                  <a:lnTo>
                    <a:pt x="113" y="670"/>
                  </a:lnTo>
                  <a:lnTo>
                    <a:pt x="113" y="670"/>
                  </a:lnTo>
                  <a:lnTo>
                    <a:pt x="122" y="657"/>
                  </a:lnTo>
                  <a:lnTo>
                    <a:pt x="131" y="642"/>
                  </a:lnTo>
                  <a:lnTo>
                    <a:pt x="138" y="628"/>
                  </a:lnTo>
                  <a:lnTo>
                    <a:pt x="146" y="614"/>
                  </a:lnTo>
                  <a:lnTo>
                    <a:pt x="146" y="614"/>
                  </a:lnTo>
                  <a:lnTo>
                    <a:pt x="163" y="587"/>
                  </a:lnTo>
                  <a:lnTo>
                    <a:pt x="178" y="559"/>
                  </a:lnTo>
                  <a:lnTo>
                    <a:pt x="178" y="559"/>
                  </a:lnTo>
                  <a:lnTo>
                    <a:pt x="194" y="529"/>
                  </a:lnTo>
                  <a:lnTo>
                    <a:pt x="208" y="499"/>
                  </a:lnTo>
                  <a:lnTo>
                    <a:pt x="237" y="440"/>
                  </a:lnTo>
                  <a:lnTo>
                    <a:pt x="237" y="440"/>
                  </a:lnTo>
                  <a:lnTo>
                    <a:pt x="245" y="427"/>
                  </a:lnTo>
                  <a:lnTo>
                    <a:pt x="253" y="413"/>
                  </a:lnTo>
                  <a:lnTo>
                    <a:pt x="261" y="400"/>
                  </a:lnTo>
                  <a:lnTo>
                    <a:pt x="267" y="385"/>
                  </a:lnTo>
                  <a:lnTo>
                    <a:pt x="267" y="385"/>
                  </a:lnTo>
                  <a:lnTo>
                    <a:pt x="275" y="370"/>
                  </a:lnTo>
                  <a:lnTo>
                    <a:pt x="284" y="352"/>
                  </a:lnTo>
                  <a:lnTo>
                    <a:pt x="293" y="336"/>
                  </a:lnTo>
                  <a:lnTo>
                    <a:pt x="298" y="327"/>
                  </a:lnTo>
                  <a:lnTo>
                    <a:pt x="304" y="321"/>
                  </a:lnTo>
                  <a:lnTo>
                    <a:pt x="304" y="321"/>
                  </a:lnTo>
                  <a:lnTo>
                    <a:pt x="313" y="310"/>
                  </a:lnTo>
                  <a:lnTo>
                    <a:pt x="321" y="297"/>
                  </a:lnTo>
                  <a:lnTo>
                    <a:pt x="338" y="273"/>
                  </a:lnTo>
                  <a:lnTo>
                    <a:pt x="338" y="273"/>
                  </a:lnTo>
                  <a:lnTo>
                    <a:pt x="348" y="259"/>
                  </a:lnTo>
                  <a:lnTo>
                    <a:pt x="360" y="244"/>
                  </a:lnTo>
                  <a:lnTo>
                    <a:pt x="372" y="231"/>
                  </a:lnTo>
                  <a:lnTo>
                    <a:pt x="384" y="217"/>
                  </a:lnTo>
                  <a:lnTo>
                    <a:pt x="384" y="217"/>
                  </a:lnTo>
                  <a:lnTo>
                    <a:pt x="395" y="205"/>
                  </a:lnTo>
                  <a:lnTo>
                    <a:pt x="404" y="192"/>
                  </a:lnTo>
                  <a:lnTo>
                    <a:pt x="422" y="167"/>
                  </a:lnTo>
                  <a:lnTo>
                    <a:pt x="422" y="167"/>
                  </a:lnTo>
                  <a:lnTo>
                    <a:pt x="443" y="135"/>
                  </a:lnTo>
                  <a:lnTo>
                    <a:pt x="467" y="106"/>
                  </a:lnTo>
                  <a:lnTo>
                    <a:pt x="467" y="106"/>
                  </a:lnTo>
                  <a:lnTo>
                    <a:pt x="476" y="97"/>
                  </a:lnTo>
                  <a:lnTo>
                    <a:pt x="485" y="88"/>
                  </a:lnTo>
                  <a:lnTo>
                    <a:pt x="493" y="77"/>
                  </a:lnTo>
                  <a:lnTo>
                    <a:pt x="497" y="72"/>
                  </a:lnTo>
                  <a:lnTo>
                    <a:pt x="499" y="67"/>
                  </a:lnTo>
                  <a:lnTo>
                    <a:pt x="499" y="67"/>
                  </a:lnTo>
                  <a:lnTo>
                    <a:pt x="507" y="52"/>
                  </a:lnTo>
                  <a:lnTo>
                    <a:pt x="515" y="36"/>
                  </a:lnTo>
                  <a:lnTo>
                    <a:pt x="525" y="21"/>
                  </a:lnTo>
                  <a:lnTo>
                    <a:pt x="537" y="8"/>
                  </a:lnTo>
                  <a:lnTo>
                    <a:pt x="537" y="8"/>
                  </a:lnTo>
                  <a:lnTo>
                    <a:pt x="538" y="6"/>
                  </a:lnTo>
                  <a:lnTo>
                    <a:pt x="538" y="4"/>
                  </a:lnTo>
                  <a:lnTo>
                    <a:pt x="538" y="3"/>
                  </a:lnTo>
                  <a:lnTo>
                    <a:pt x="537" y="1"/>
                  </a:lnTo>
                  <a:lnTo>
                    <a:pt x="535" y="0"/>
                  </a:lnTo>
                  <a:lnTo>
                    <a:pt x="534" y="0"/>
                  </a:lnTo>
                  <a:lnTo>
                    <a:pt x="532" y="0"/>
                  </a:lnTo>
                  <a:lnTo>
                    <a:pt x="530" y="1"/>
                  </a:lnTo>
                  <a:lnTo>
                    <a:pt x="5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0" name="chenying0907 74"/>
            <p:cNvSpPr>
              <a:spLocks/>
            </p:cNvSpPr>
            <p:nvPr/>
          </p:nvSpPr>
          <p:spPr bwMode="auto">
            <a:xfrm>
              <a:off x="4665663" y="4424363"/>
              <a:ext cx="247650" cy="374650"/>
            </a:xfrm>
            <a:custGeom>
              <a:avLst/>
              <a:gdLst/>
              <a:ahLst/>
              <a:cxnLst>
                <a:cxn ang="0">
                  <a:pos x="454" y="6"/>
                </a:cxn>
                <a:cxn ang="0">
                  <a:pos x="440" y="16"/>
                </a:cxn>
                <a:cxn ang="0">
                  <a:pos x="416" y="47"/>
                </a:cxn>
                <a:cxn ang="0">
                  <a:pos x="401" y="62"/>
                </a:cxn>
                <a:cxn ang="0">
                  <a:pos x="388" y="80"/>
                </a:cxn>
                <a:cxn ang="0">
                  <a:pos x="370" y="115"/>
                </a:cxn>
                <a:cxn ang="0">
                  <a:pos x="348" y="148"/>
                </a:cxn>
                <a:cxn ang="0">
                  <a:pos x="328" y="183"/>
                </a:cxn>
                <a:cxn ang="0">
                  <a:pos x="306" y="216"/>
                </a:cxn>
                <a:cxn ang="0">
                  <a:pos x="290" y="242"/>
                </a:cxn>
                <a:cxn ang="0">
                  <a:pos x="239" y="313"/>
                </a:cxn>
                <a:cxn ang="0">
                  <a:pos x="203" y="363"/>
                </a:cxn>
                <a:cxn ang="0">
                  <a:pos x="171" y="414"/>
                </a:cxn>
                <a:cxn ang="0">
                  <a:pos x="142" y="464"/>
                </a:cxn>
                <a:cxn ang="0">
                  <a:pos x="110" y="511"/>
                </a:cxn>
                <a:cxn ang="0">
                  <a:pos x="65" y="585"/>
                </a:cxn>
                <a:cxn ang="0">
                  <a:pos x="32" y="631"/>
                </a:cxn>
                <a:cxn ang="0">
                  <a:pos x="12" y="665"/>
                </a:cxn>
                <a:cxn ang="0">
                  <a:pos x="0" y="704"/>
                </a:cxn>
                <a:cxn ang="0">
                  <a:pos x="1" y="707"/>
                </a:cxn>
                <a:cxn ang="0">
                  <a:pos x="6" y="708"/>
                </a:cxn>
                <a:cxn ang="0">
                  <a:pos x="10" y="704"/>
                </a:cxn>
                <a:cxn ang="0">
                  <a:pos x="13" y="689"/>
                </a:cxn>
                <a:cxn ang="0">
                  <a:pos x="31" y="649"/>
                </a:cxn>
                <a:cxn ang="0">
                  <a:pos x="67" y="600"/>
                </a:cxn>
                <a:cxn ang="0">
                  <a:pos x="97" y="552"/>
                </a:cxn>
                <a:cxn ang="0">
                  <a:pos x="128" y="503"/>
                </a:cxn>
                <a:cxn ang="0">
                  <a:pos x="173" y="429"/>
                </a:cxn>
                <a:cxn ang="0">
                  <a:pos x="194" y="391"/>
                </a:cxn>
                <a:cxn ang="0">
                  <a:pos x="239" y="329"/>
                </a:cxn>
                <a:cxn ang="0">
                  <a:pos x="273" y="282"/>
                </a:cxn>
                <a:cxn ang="0">
                  <a:pos x="288" y="259"/>
                </a:cxn>
                <a:cxn ang="0">
                  <a:pos x="318" y="215"/>
                </a:cxn>
                <a:cxn ang="0">
                  <a:pos x="375" y="126"/>
                </a:cxn>
                <a:cxn ang="0">
                  <a:pos x="388" y="100"/>
                </a:cxn>
                <a:cxn ang="0">
                  <a:pos x="403" y="75"/>
                </a:cxn>
                <a:cxn ang="0">
                  <a:pos x="419" y="57"/>
                </a:cxn>
                <a:cxn ang="0">
                  <a:pos x="441" y="30"/>
                </a:cxn>
                <a:cxn ang="0">
                  <a:pos x="457" y="15"/>
                </a:cxn>
                <a:cxn ang="0">
                  <a:pos x="465" y="12"/>
                </a:cxn>
                <a:cxn ang="0">
                  <a:pos x="467" y="4"/>
                </a:cxn>
                <a:cxn ang="0">
                  <a:pos x="464" y="0"/>
                </a:cxn>
                <a:cxn ang="0">
                  <a:pos x="459" y="1"/>
                </a:cxn>
                <a:cxn ang="0">
                  <a:pos x="457" y="4"/>
                </a:cxn>
              </a:cxnLst>
              <a:rect l="0" t="0" r="r" b="b"/>
              <a:pathLst>
                <a:path w="467" h="708">
                  <a:moveTo>
                    <a:pt x="457" y="4"/>
                  </a:moveTo>
                  <a:lnTo>
                    <a:pt x="457" y="4"/>
                  </a:lnTo>
                  <a:lnTo>
                    <a:pt x="454" y="6"/>
                  </a:lnTo>
                  <a:lnTo>
                    <a:pt x="449" y="10"/>
                  </a:lnTo>
                  <a:lnTo>
                    <a:pt x="440" y="16"/>
                  </a:lnTo>
                  <a:lnTo>
                    <a:pt x="440" y="16"/>
                  </a:lnTo>
                  <a:lnTo>
                    <a:pt x="433" y="23"/>
                  </a:lnTo>
                  <a:lnTo>
                    <a:pt x="427" y="30"/>
                  </a:lnTo>
                  <a:lnTo>
                    <a:pt x="416" y="47"/>
                  </a:lnTo>
                  <a:lnTo>
                    <a:pt x="416" y="47"/>
                  </a:lnTo>
                  <a:lnTo>
                    <a:pt x="409" y="55"/>
                  </a:lnTo>
                  <a:lnTo>
                    <a:pt x="401" y="62"/>
                  </a:lnTo>
                  <a:lnTo>
                    <a:pt x="394" y="71"/>
                  </a:lnTo>
                  <a:lnTo>
                    <a:pt x="388" y="80"/>
                  </a:lnTo>
                  <a:lnTo>
                    <a:pt x="388" y="80"/>
                  </a:lnTo>
                  <a:lnTo>
                    <a:pt x="382" y="91"/>
                  </a:lnTo>
                  <a:lnTo>
                    <a:pt x="375" y="104"/>
                  </a:lnTo>
                  <a:lnTo>
                    <a:pt x="370" y="115"/>
                  </a:lnTo>
                  <a:lnTo>
                    <a:pt x="363" y="127"/>
                  </a:lnTo>
                  <a:lnTo>
                    <a:pt x="363" y="127"/>
                  </a:lnTo>
                  <a:lnTo>
                    <a:pt x="348" y="148"/>
                  </a:lnTo>
                  <a:lnTo>
                    <a:pt x="335" y="172"/>
                  </a:lnTo>
                  <a:lnTo>
                    <a:pt x="335" y="172"/>
                  </a:lnTo>
                  <a:lnTo>
                    <a:pt x="328" y="183"/>
                  </a:lnTo>
                  <a:lnTo>
                    <a:pt x="319" y="194"/>
                  </a:lnTo>
                  <a:lnTo>
                    <a:pt x="312" y="204"/>
                  </a:lnTo>
                  <a:lnTo>
                    <a:pt x="306" y="216"/>
                  </a:lnTo>
                  <a:lnTo>
                    <a:pt x="306" y="216"/>
                  </a:lnTo>
                  <a:lnTo>
                    <a:pt x="299" y="229"/>
                  </a:lnTo>
                  <a:lnTo>
                    <a:pt x="290" y="242"/>
                  </a:lnTo>
                  <a:lnTo>
                    <a:pt x="274" y="266"/>
                  </a:lnTo>
                  <a:lnTo>
                    <a:pt x="256" y="289"/>
                  </a:lnTo>
                  <a:lnTo>
                    <a:pt x="239" y="313"/>
                  </a:lnTo>
                  <a:lnTo>
                    <a:pt x="239" y="313"/>
                  </a:lnTo>
                  <a:lnTo>
                    <a:pt x="221" y="338"/>
                  </a:lnTo>
                  <a:lnTo>
                    <a:pt x="203" y="363"/>
                  </a:lnTo>
                  <a:lnTo>
                    <a:pt x="187" y="388"/>
                  </a:lnTo>
                  <a:lnTo>
                    <a:pt x="179" y="400"/>
                  </a:lnTo>
                  <a:lnTo>
                    <a:pt x="171" y="414"/>
                  </a:lnTo>
                  <a:lnTo>
                    <a:pt x="171" y="414"/>
                  </a:lnTo>
                  <a:lnTo>
                    <a:pt x="158" y="439"/>
                  </a:lnTo>
                  <a:lnTo>
                    <a:pt x="142" y="464"/>
                  </a:lnTo>
                  <a:lnTo>
                    <a:pt x="127" y="487"/>
                  </a:lnTo>
                  <a:lnTo>
                    <a:pt x="110" y="511"/>
                  </a:lnTo>
                  <a:lnTo>
                    <a:pt x="110" y="511"/>
                  </a:lnTo>
                  <a:lnTo>
                    <a:pt x="95" y="535"/>
                  </a:lnTo>
                  <a:lnTo>
                    <a:pt x="79" y="560"/>
                  </a:lnTo>
                  <a:lnTo>
                    <a:pt x="65" y="585"/>
                  </a:lnTo>
                  <a:lnTo>
                    <a:pt x="49" y="610"/>
                  </a:lnTo>
                  <a:lnTo>
                    <a:pt x="49" y="610"/>
                  </a:lnTo>
                  <a:lnTo>
                    <a:pt x="32" y="631"/>
                  </a:lnTo>
                  <a:lnTo>
                    <a:pt x="25" y="643"/>
                  </a:lnTo>
                  <a:lnTo>
                    <a:pt x="18" y="653"/>
                  </a:lnTo>
                  <a:lnTo>
                    <a:pt x="12" y="665"/>
                  </a:lnTo>
                  <a:lnTo>
                    <a:pt x="6" y="677"/>
                  </a:lnTo>
                  <a:lnTo>
                    <a:pt x="2" y="689"/>
                  </a:lnTo>
                  <a:lnTo>
                    <a:pt x="0" y="704"/>
                  </a:lnTo>
                  <a:lnTo>
                    <a:pt x="0" y="704"/>
                  </a:lnTo>
                  <a:lnTo>
                    <a:pt x="1" y="706"/>
                  </a:lnTo>
                  <a:lnTo>
                    <a:pt x="1" y="707"/>
                  </a:lnTo>
                  <a:lnTo>
                    <a:pt x="3" y="708"/>
                  </a:lnTo>
                  <a:lnTo>
                    <a:pt x="5" y="708"/>
                  </a:lnTo>
                  <a:lnTo>
                    <a:pt x="6" y="708"/>
                  </a:lnTo>
                  <a:lnTo>
                    <a:pt x="9" y="707"/>
                  </a:lnTo>
                  <a:lnTo>
                    <a:pt x="10" y="706"/>
                  </a:lnTo>
                  <a:lnTo>
                    <a:pt x="10" y="704"/>
                  </a:lnTo>
                  <a:lnTo>
                    <a:pt x="10" y="704"/>
                  </a:lnTo>
                  <a:lnTo>
                    <a:pt x="11" y="697"/>
                  </a:lnTo>
                  <a:lnTo>
                    <a:pt x="13" y="689"/>
                  </a:lnTo>
                  <a:lnTo>
                    <a:pt x="17" y="675"/>
                  </a:lnTo>
                  <a:lnTo>
                    <a:pt x="23" y="661"/>
                  </a:lnTo>
                  <a:lnTo>
                    <a:pt x="31" y="649"/>
                  </a:lnTo>
                  <a:lnTo>
                    <a:pt x="40" y="637"/>
                  </a:lnTo>
                  <a:lnTo>
                    <a:pt x="49" y="624"/>
                  </a:lnTo>
                  <a:lnTo>
                    <a:pt x="67" y="600"/>
                  </a:lnTo>
                  <a:lnTo>
                    <a:pt x="67" y="600"/>
                  </a:lnTo>
                  <a:lnTo>
                    <a:pt x="82" y="575"/>
                  </a:lnTo>
                  <a:lnTo>
                    <a:pt x="97" y="552"/>
                  </a:lnTo>
                  <a:lnTo>
                    <a:pt x="112" y="527"/>
                  </a:lnTo>
                  <a:lnTo>
                    <a:pt x="128" y="503"/>
                  </a:lnTo>
                  <a:lnTo>
                    <a:pt x="128" y="503"/>
                  </a:lnTo>
                  <a:lnTo>
                    <a:pt x="143" y="479"/>
                  </a:lnTo>
                  <a:lnTo>
                    <a:pt x="159" y="454"/>
                  </a:lnTo>
                  <a:lnTo>
                    <a:pt x="173" y="429"/>
                  </a:lnTo>
                  <a:lnTo>
                    <a:pt x="187" y="404"/>
                  </a:lnTo>
                  <a:lnTo>
                    <a:pt x="187" y="404"/>
                  </a:lnTo>
                  <a:lnTo>
                    <a:pt x="194" y="391"/>
                  </a:lnTo>
                  <a:lnTo>
                    <a:pt x="202" y="378"/>
                  </a:lnTo>
                  <a:lnTo>
                    <a:pt x="220" y="354"/>
                  </a:lnTo>
                  <a:lnTo>
                    <a:pt x="239" y="329"/>
                  </a:lnTo>
                  <a:lnTo>
                    <a:pt x="256" y="304"/>
                  </a:lnTo>
                  <a:lnTo>
                    <a:pt x="256" y="304"/>
                  </a:lnTo>
                  <a:lnTo>
                    <a:pt x="273" y="282"/>
                  </a:lnTo>
                  <a:lnTo>
                    <a:pt x="281" y="271"/>
                  </a:lnTo>
                  <a:lnTo>
                    <a:pt x="288" y="259"/>
                  </a:lnTo>
                  <a:lnTo>
                    <a:pt x="288" y="259"/>
                  </a:lnTo>
                  <a:lnTo>
                    <a:pt x="303" y="237"/>
                  </a:lnTo>
                  <a:lnTo>
                    <a:pt x="318" y="215"/>
                  </a:lnTo>
                  <a:lnTo>
                    <a:pt x="318" y="215"/>
                  </a:lnTo>
                  <a:lnTo>
                    <a:pt x="334" y="193"/>
                  </a:lnTo>
                  <a:lnTo>
                    <a:pt x="348" y="171"/>
                  </a:lnTo>
                  <a:lnTo>
                    <a:pt x="375" y="126"/>
                  </a:lnTo>
                  <a:lnTo>
                    <a:pt x="375" y="126"/>
                  </a:lnTo>
                  <a:lnTo>
                    <a:pt x="382" y="113"/>
                  </a:lnTo>
                  <a:lnTo>
                    <a:pt x="388" y="100"/>
                  </a:lnTo>
                  <a:lnTo>
                    <a:pt x="394" y="86"/>
                  </a:lnTo>
                  <a:lnTo>
                    <a:pt x="398" y="80"/>
                  </a:lnTo>
                  <a:lnTo>
                    <a:pt x="403" y="75"/>
                  </a:lnTo>
                  <a:lnTo>
                    <a:pt x="403" y="75"/>
                  </a:lnTo>
                  <a:lnTo>
                    <a:pt x="412" y="66"/>
                  </a:lnTo>
                  <a:lnTo>
                    <a:pt x="419" y="57"/>
                  </a:lnTo>
                  <a:lnTo>
                    <a:pt x="435" y="39"/>
                  </a:lnTo>
                  <a:lnTo>
                    <a:pt x="435" y="39"/>
                  </a:lnTo>
                  <a:lnTo>
                    <a:pt x="441" y="30"/>
                  </a:lnTo>
                  <a:lnTo>
                    <a:pt x="446" y="23"/>
                  </a:lnTo>
                  <a:lnTo>
                    <a:pt x="453" y="18"/>
                  </a:lnTo>
                  <a:lnTo>
                    <a:pt x="457" y="15"/>
                  </a:lnTo>
                  <a:lnTo>
                    <a:pt x="461" y="14"/>
                  </a:lnTo>
                  <a:lnTo>
                    <a:pt x="461" y="14"/>
                  </a:lnTo>
                  <a:lnTo>
                    <a:pt x="465" y="12"/>
                  </a:lnTo>
                  <a:lnTo>
                    <a:pt x="466" y="10"/>
                  </a:lnTo>
                  <a:lnTo>
                    <a:pt x="467" y="4"/>
                  </a:lnTo>
                  <a:lnTo>
                    <a:pt x="467" y="4"/>
                  </a:lnTo>
                  <a:lnTo>
                    <a:pt x="467" y="2"/>
                  </a:lnTo>
                  <a:lnTo>
                    <a:pt x="466" y="1"/>
                  </a:lnTo>
                  <a:lnTo>
                    <a:pt x="464" y="0"/>
                  </a:lnTo>
                  <a:lnTo>
                    <a:pt x="463" y="0"/>
                  </a:lnTo>
                  <a:lnTo>
                    <a:pt x="460" y="0"/>
                  </a:lnTo>
                  <a:lnTo>
                    <a:pt x="459" y="1"/>
                  </a:lnTo>
                  <a:lnTo>
                    <a:pt x="457" y="2"/>
                  </a:lnTo>
                  <a:lnTo>
                    <a:pt x="457" y="4"/>
                  </a:lnTo>
                  <a:lnTo>
                    <a:pt x="4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1" name="chenying0907 75"/>
            <p:cNvSpPr>
              <a:spLocks/>
            </p:cNvSpPr>
            <p:nvPr/>
          </p:nvSpPr>
          <p:spPr bwMode="auto">
            <a:xfrm>
              <a:off x="4721225" y="4475163"/>
              <a:ext cx="184150" cy="296863"/>
            </a:xfrm>
            <a:custGeom>
              <a:avLst/>
              <a:gdLst/>
              <a:ahLst/>
              <a:cxnLst>
                <a:cxn ang="0">
                  <a:pos x="339" y="2"/>
                </a:cxn>
                <a:cxn ang="0">
                  <a:pos x="316" y="31"/>
                </a:cxn>
                <a:cxn ang="0">
                  <a:pos x="296" y="63"/>
                </a:cxn>
                <a:cxn ang="0">
                  <a:pos x="268" y="111"/>
                </a:cxn>
                <a:cxn ang="0">
                  <a:pos x="258" y="127"/>
                </a:cxn>
                <a:cxn ang="0">
                  <a:pos x="222" y="181"/>
                </a:cxn>
                <a:cxn ang="0">
                  <a:pos x="209" y="199"/>
                </a:cxn>
                <a:cxn ang="0">
                  <a:pos x="172" y="249"/>
                </a:cxn>
                <a:cxn ang="0">
                  <a:pos x="162" y="268"/>
                </a:cxn>
                <a:cxn ang="0">
                  <a:pos x="121" y="341"/>
                </a:cxn>
                <a:cxn ang="0">
                  <a:pos x="85" y="415"/>
                </a:cxn>
                <a:cxn ang="0">
                  <a:pos x="66" y="449"/>
                </a:cxn>
                <a:cxn ang="0">
                  <a:pos x="47" y="483"/>
                </a:cxn>
                <a:cxn ang="0">
                  <a:pos x="17" y="531"/>
                </a:cxn>
                <a:cxn ang="0">
                  <a:pos x="6" y="547"/>
                </a:cxn>
                <a:cxn ang="0">
                  <a:pos x="2" y="548"/>
                </a:cxn>
                <a:cxn ang="0">
                  <a:pos x="0" y="552"/>
                </a:cxn>
                <a:cxn ang="0">
                  <a:pos x="0" y="556"/>
                </a:cxn>
                <a:cxn ang="0">
                  <a:pos x="3" y="560"/>
                </a:cxn>
                <a:cxn ang="0">
                  <a:pos x="8" y="559"/>
                </a:cxn>
                <a:cxn ang="0">
                  <a:pos x="19" y="546"/>
                </a:cxn>
                <a:cxn ang="0">
                  <a:pos x="47" y="501"/>
                </a:cxn>
                <a:cxn ang="0">
                  <a:pos x="66" y="468"/>
                </a:cxn>
                <a:cxn ang="0">
                  <a:pos x="86" y="435"/>
                </a:cxn>
                <a:cxn ang="0">
                  <a:pos x="124" y="361"/>
                </a:cxn>
                <a:cxn ang="0">
                  <a:pos x="162" y="288"/>
                </a:cxn>
                <a:cxn ang="0">
                  <a:pos x="182" y="250"/>
                </a:cxn>
                <a:cxn ang="0">
                  <a:pos x="206" y="215"/>
                </a:cxn>
                <a:cxn ang="0">
                  <a:pos x="256" y="146"/>
                </a:cxn>
                <a:cxn ang="0">
                  <a:pos x="280" y="111"/>
                </a:cxn>
                <a:cxn ang="0">
                  <a:pos x="302" y="76"/>
                </a:cxn>
                <a:cxn ang="0">
                  <a:pos x="311" y="59"/>
                </a:cxn>
                <a:cxn ang="0">
                  <a:pos x="333" y="23"/>
                </a:cxn>
                <a:cxn ang="0">
                  <a:pos x="346" y="8"/>
                </a:cxn>
                <a:cxn ang="0">
                  <a:pos x="347" y="6"/>
                </a:cxn>
                <a:cxn ang="0">
                  <a:pos x="347" y="3"/>
                </a:cxn>
                <a:cxn ang="0">
                  <a:pos x="344" y="1"/>
                </a:cxn>
                <a:cxn ang="0">
                  <a:pos x="341" y="0"/>
                </a:cxn>
                <a:cxn ang="0">
                  <a:pos x="339" y="2"/>
                </a:cxn>
              </a:cxnLst>
              <a:rect l="0" t="0" r="r" b="b"/>
              <a:pathLst>
                <a:path w="347" h="561">
                  <a:moveTo>
                    <a:pt x="339" y="2"/>
                  </a:moveTo>
                  <a:lnTo>
                    <a:pt x="339" y="2"/>
                  </a:lnTo>
                  <a:lnTo>
                    <a:pt x="327" y="15"/>
                  </a:lnTo>
                  <a:lnTo>
                    <a:pt x="316" y="31"/>
                  </a:lnTo>
                  <a:lnTo>
                    <a:pt x="306" y="46"/>
                  </a:lnTo>
                  <a:lnTo>
                    <a:pt x="296" y="63"/>
                  </a:lnTo>
                  <a:lnTo>
                    <a:pt x="278" y="95"/>
                  </a:lnTo>
                  <a:lnTo>
                    <a:pt x="268" y="111"/>
                  </a:lnTo>
                  <a:lnTo>
                    <a:pt x="258" y="127"/>
                  </a:lnTo>
                  <a:lnTo>
                    <a:pt x="258" y="127"/>
                  </a:lnTo>
                  <a:lnTo>
                    <a:pt x="234" y="163"/>
                  </a:lnTo>
                  <a:lnTo>
                    <a:pt x="222" y="181"/>
                  </a:lnTo>
                  <a:lnTo>
                    <a:pt x="209" y="199"/>
                  </a:lnTo>
                  <a:lnTo>
                    <a:pt x="209" y="199"/>
                  </a:lnTo>
                  <a:lnTo>
                    <a:pt x="184" y="233"/>
                  </a:lnTo>
                  <a:lnTo>
                    <a:pt x="172" y="249"/>
                  </a:lnTo>
                  <a:lnTo>
                    <a:pt x="162" y="268"/>
                  </a:lnTo>
                  <a:lnTo>
                    <a:pt x="162" y="268"/>
                  </a:lnTo>
                  <a:lnTo>
                    <a:pt x="141" y="304"/>
                  </a:lnTo>
                  <a:lnTo>
                    <a:pt x="121" y="341"/>
                  </a:lnTo>
                  <a:lnTo>
                    <a:pt x="85" y="415"/>
                  </a:lnTo>
                  <a:lnTo>
                    <a:pt x="85" y="415"/>
                  </a:lnTo>
                  <a:lnTo>
                    <a:pt x="77" y="433"/>
                  </a:lnTo>
                  <a:lnTo>
                    <a:pt x="66" y="449"/>
                  </a:lnTo>
                  <a:lnTo>
                    <a:pt x="47" y="483"/>
                  </a:lnTo>
                  <a:lnTo>
                    <a:pt x="47" y="483"/>
                  </a:lnTo>
                  <a:lnTo>
                    <a:pt x="27" y="516"/>
                  </a:lnTo>
                  <a:lnTo>
                    <a:pt x="17" y="531"/>
                  </a:lnTo>
                  <a:lnTo>
                    <a:pt x="6" y="547"/>
                  </a:lnTo>
                  <a:lnTo>
                    <a:pt x="6" y="547"/>
                  </a:lnTo>
                  <a:lnTo>
                    <a:pt x="4" y="547"/>
                  </a:lnTo>
                  <a:lnTo>
                    <a:pt x="2" y="548"/>
                  </a:lnTo>
                  <a:lnTo>
                    <a:pt x="1" y="549"/>
                  </a:lnTo>
                  <a:lnTo>
                    <a:pt x="0" y="552"/>
                  </a:lnTo>
                  <a:lnTo>
                    <a:pt x="0" y="556"/>
                  </a:lnTo>
                  <a:lnTo>
                    <a:pt x="0" y="556"/>
                  </a:lnTo>
                  <a:lnTo>
                    <a:pt x="1" y="559"/>
                  </a:lnTo>
                  <a:lnTo>
                    <a:pt x="3" y="560"/>
                  </a:lnTo>
                  <a:lnTo>
                    <a:pt x="6" y="561"/>
                  </a:lnTo>
                  <a:lnTo>
                    <a:pt x="8" y="559"/>
                  </a:lnTo>
                  <a:lnTo>
                    <a:pt x="8" y="559"/>
                  </a:lnTo>
                  <a:lnTo>
                    <a:pt x="19" y="546"/>
                  </a:lnTo>
                  <a:lnTo>
                    <a:pt x="28" y="531"/>
                  </a:lnTo>
                  <a:lnTo>
                    <a:pt x="47" y="501"/>
                  </a:lnTo>
                  <a:lnTo>
                    <a:pt x="47" y="501"/>
                  </a:lnTo>
                  <a:lnTo>
                    <a:pt x="66" y="468"/>
                  </a:lnTo>
                  <a:lnTo>
                    <a:pt x="77" y="451"/>
                  </a:lnTo>
                  <a:lnTo>
                    <a:pt x="86" y="435"/>
                  </a:lnTo>
                  <a:lnTo>
                    <a:pt x="86" y="435"/>
                  </a:lnTo>
                  <a:lnTo>
                    <a:pt x="124" y="361"/>
                  </a:lnTo>
                  <a:lnTo>
                    <a:pt x="162" y="288"/>
                  </a:lnTo>
                  <a:lnTo>
                    <a:pt x="162" y="288"/>
                  </a:lnTo>
                  <a:lnTo>
                    <a:pt x="171" y="269"/>
                  </a:lnTo>
                  <a:lnTo>
                    <a:pt x="182" y="250"/>
                  </a:lnTo>
                  <a:lnTo>
                    <a:pt x="194" y="233"/>
                  </a:lnTo>
                  <a:lnTo>
                    <a:pt x="206" y="215"/>
                  </a:lnTo>
                  <a:lnTo>
                    <a:pt x="232" y="181"/>
                  </a:lnTo>
                  <a:lnTo>
                    <a:pt x="256" y="146"/>
                  </a:lnTo>
                  <a:lnTo>
                    <a:pt x="256" y="146"/>
                  </a:lnTo>
                  <a:lnTo>
                    <a:pt x="280" y="111"/>
                  </a:lnTo>
                  <a:lnTo>
                    <a:pt x="290" y="94"/>
                  </a:lnTo>
                  <a:lnTo>
                    <a:pt x="302" y="76"/>
                  </a:lnTo>
                  <a:lnTo>
                    <a:pt x="302" y="76"/>
                  </a:lnTo>
                  <a:lnTo>
                    <a:pt x="311" y="59"/>
                  </a:lnTo>
                  <a:lnTo>
                    <a:pt x="321" y="41"/>
                  </a:lnTo>
                  <a:lnTo>
                    <a:pt x="333" y="23"/>
                  </a:lnTo>
                  <a:lnTo>
                    <a:pt x="339" y="16"/>
                  </a:lnTo>
                  <a:lnTo>
                    <a:pt x="346" y="8"/>
                  </a:lnTo>
                  <a:lnTo>
                    <a:pt x="346" y="8"/>
                  </a:lnTo>
                  <a:lnTo>
                    <a:pt x="347" y="6"/>
                  </a:lnTo>
                  <a:lnTo>
                    <a:pt x="347" y="5"/>
                  </a:lnTo>
                  <a:lnTo>
                    <a:pt x="347" y="3"/>
                  </a:lnTo>
                  <a:lnTo>
                    <a:pt x="346" y="2"/>
                  </a:lnTo>
                  <a:lnTo>
                    <a:pt x="344" y="1"/>
                  </a:lnTo>
                  <a:lnTo>
                    <a:pt x="343" y="0"/>
                  </a:lnTo>
                  <a:lnTo>
                    <a:pt x="341" y="0"/>
                  </a:lnTo>
                  <a:lnTo>
                    <a:pt x="339" y="2"/>
                  </a:lnTo>
                  <a:lnTo>
                    <a:pt x="3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2" name="chenying0907 76"/>
            <p:cNvSpPr>
              <a:spLocks/>
            </p:cNvSpPr>
            <p:nvPr/>
          </p:nvSpPr>
          <p:spPr bwMode="auto">
            <a:xfrm>
              <a:off x="4767263" y="4535488"/>
              <a:ext cx="120650" cy="196850"/>
            </a:xfrm>
            <a:custGeom>
              <a:avLst/>
              <a:gdLst/>
              <a:ahLst/>
              <a:cxnLst>
                <a:cxn ang="0">
                  <a:pos x="219" y="4"/>
                </a:cxn>
                <a:cxn ang="0">
                  <a:pos x="217" y="14"/>
                </a:cxn>
                <a:cxn ang="0">
                  <a:pos x="204" y="33"/>
                </a:cxn>
                <a:cxn ang="0">
                  <a:pos x="198" y="42"/>
                </a:cxn>
                <a:cxn ang="0">
                  <a:pos x="172" y="85"/>
                </a:cxn>
                <a:cxn ang="0">
                  <a:pos x="157" y="108"/>
                </a:cxn>
                <a:cxn ang="0">
                  <a:pos x="117" y="183"/>
                </a:cxn>
                <a:cxn ang="0">
                  <a:pos x="104" y="207"/>
                </a:cxn>
                <a:cxn ang="0">
                  <a:pos x="77" y="255"/>
                </a:cxn>
                <a:cxn ang="0">
                  <a:pos x="62" y="277"/>
                </a:cxn>
                <a:cxn ang="0">
                  <a:pos x="30" y="319"/>
                </a:cxn>
                <a:cxn ang="0">
                  <a:pos x="7" y="352"/>
                </a:cxn>
                <a:cxn ang="0">
                  <a:pos x="0" y="362"/>
                </a:cxn>
                <a:cxn ang="0">
                  <a:pos x="0" y="367"/>
                </a:cxn>
                <a:cxn ang="0">
                  <a:pos x="2" y="370"/>
                </a:cxn>
                <a:cxn ang="0">
                  <a:pos x="6" y="370"/>
                </a:cxn>
                <a:cxn ang="0">
                  <a:pos x="8" y="368"/>
                </a:cxn>
                <a:cxn ang="0">
                  <a:pos x="16" y="356"/>
                </a:cxn>
                <a:cxn ang="0">
                  <a:pos x="38" y="324"/>
                </a:cxn>
                <a:cxn ang="0">
                  <a:pos x="70" y="282"/>
                </a:cxn>
                <a:cxn ang="0">
                  <a:pos x="86" y="258"/>
                </a:cxn>
                <a:cxn ang="0">
                  <a:pos x="115" y="206"/>
                </a:cxn>
                <a:cxn ang="0">
                  <a:pos x="128" y="180"/>
                </a:cxn>
                <a:cxn ang="0">
                  <a:pos x="159" y="127"/>
                </a:cxn>
                <a:cxn ang="0">
                  <a:pos x="190" y="75"/>
                </a:cxn>
                <a:cxn ang="0">
                  <a:pos x="205" y="49"/>
                </a:cxn>
                <a:cxn ang="0">
                  <a:pos x="222" y="26"/>
                </a:cxn>
                <a:cxn ang="0">
                  <a:pos x="225" y="20"/>
                </a:cxn>
                <a:cxn ang="0">
                  <a:pos x="228" y="10"/>
                </a:cxn>
                <a:cxn ang="0">
                  <a:pos x="228" y="4"/>
                </a:cxn>
                <a:cxn ang="0">
                  <a:pos x="227" y="1"/>
                </a:cxn>
                <a:cxn ang="0">
                  <a:pos x="224" y="0"/>
                </a:cxn>
                <a:cxn ang="0">
                  <a:pos x="220" y="1"/>
                </a:cxn>
                <a:cxn ang="0">
                  <a:pos x="219" y="4"/>
                </a:cxn>
              </a:cxnLst>
              <a:rect l="0" t="0" r="r" b="b"/>
              <a:pathLst>
                <a:path w="228" h="370">
                  <a:moveTo>
                    <a:pt x="219" y="4"/>
                  </a:moveTo>
                  <a:lnTo>
                    <a:pt x="219" y="4"/>
                  </a:lnTo>
                  <a:lnTo>
                    <a:pt x="218" y="9"/>
                  </a:lnTo>
                  <a:lnTo>
                    <a:pt x="217" y="14"/>
                  </a:lnTo>
                  <a:lnTo>
                    <a:pt x="210" y="23"/>
                  </a:lnTo>
                  <a:lnTo>
                    <a:pt x="204" y="33"/>
                  </a:lnTo>
                  <a:lnTo>
                    <a:pt x="198" y="42"/>
                  </a:lnTo>
                  <a:lnTo>
                    <a:pt x="198" y="42"/>
                  </a:lnTo>
                  <a:lnTo>
                    <a:pt x="185" y="63"/>
                  </a:lnTo>
                  <a:lnTo>
                    <a:pt x="172" y="85"/>
                  </a:lnTo>
                  <a:lnTo>
                    <a:pt x="172" y="85"/>
                  </a:lnTo>
                  <a:lnTo>
                    <a:pt x="157" y="108"/>
                  </a:lnTo>
                  <a:lnTo>
                    <a:pt x="144" y="133"/>
                  </a:lnTo>
                  <a:lnTo>
                    <a:pt x="117" y="183"/>
                  </a:lnTo>
                  <a:lnTo>
                    <a:pt x="117" y="183"/>
                  </a:lnTo>
                  <a:lnTo>
                    <a:pt x="104" y="207"/>
                  </a:lnTo>
                  <a:lnTo>
                    <a:pt x="91" y="231"/>
                  </a:lnTo>
                  <a:lnTo>
                    <a:pt x="77" y="255"/>
                  </a:lnTo>
                  <a:lnTo>
                    <a:pt x="62" y="277"/>
                  </a:lnTo>
                  <a:lnTo>
                    <a:pt x="62" y="277"/>
                  </a:lnTo>
                  <a:lnTo>
                    <a:pt x="47" y="298"/>
                  </a:lnTo>
                  <a:lnTo>
                    <a:pt x="30" y="319"/>
                  </a:lnTo>
                  <a:lnTo>
                    <a:pt x="14" y="341"/>
                  </a:lnTo>
                  <a:lnTo>
                    <a:pt x="7" y="352"/>
                  </a:lnTo>
                  <a:lnTo>
                    <a:pt x="0" y="362"/>
                  </a:lnTo>
                  <a:lnTo>
                    <a:pt x="0" y="362"/>
                  </a:lnTo>
                  <a:lnTo>
                    <a:pt x="0" y="364"/>
                  </a:lnTo>
                  <a:lnTo>
                    <a:pt x="0" y="367"/>
                  </a:lnTo>
                  <a:lnTo>
                    <a:pt x="1" y="369"/>
                  </a:lnTo>
                  <a:lnTo>
                    <a:pt x="2" y="370"/>
                  </a:lnTo>
                  <a:lnTo>
                    <a:pt x="4" y="370"/>
                  </a:lnTo>
                  <a:lnTo>
                    <a:pt x="6" y="370"/>
                  </a:lnTo>
                  <a:lnTo>
                    <a:pt x="7" y="370"/>
                  </a:lnTo>
                  <a:lnTo>
                    <a:pt x="8" y="368"/>
                  </a:lnTo>
                  <a:lnTo>
                    <a:pt x="8" y="368"/>
                  </a:lnTo>
                  <a:lnTo>
                    <a:pt x="16" y="356"/>
                  </a:lnTo>
                  <a:lnTo>
                    <a:pt x="23" y="346"/>
                  </a:lnTo>
                  <a:lnTo>
                    <a:pt x="38" y="324"/>
                  </a:lnTo>
                  <a:lnTo>
                    <a:pt x="55" y="303"/>
                  </a:lnTo>
                  <a:lnTo>
                    <a:pt x="70" y="282"/>
                  </a:lnTo>
                  <a:lnTo>
                    <a:pt x="70" y="282"/>
                  </a:lnTo>
                  <a:lnTo>
                    <a:pt x="86" y="258"/>
                  </a:lnTo>
                  <a:lnTo>
                    <a:pt x="102" y="232"/>
                  </a:lnTo>
                  <a:lnTo>
                    <a:pt x="115" y="206"/>
                  </a:lnTo>
                  <a:lnTo>
                    <a:pt x="128" y="180"/>
                  </a:lnTo>
                  <a:lnTo>
                    <a:pt x="128" y="180"/>
                  </a:lnTo>
                  <a:lnTo>
                    <a:pt x="143" y="153"/>
                  </a:lnTo>
                  <a:lnTo>
                    <a:pt x="159" y="127"/>
                  </a:lnTo>
                  <a:lnTo>
                    <a:pt x="174" y="100"/>
                  </a:lnTo>
                  <a:lnTo>
                    <a:pt x="190" y="75"/>
                  </a:lnTo>
                  <a:lnTo>
                    <a:pt x="190" y="75"/>
                  </a:lnTo>
                  <a:lnTo>
                    <a:pt x="205" y="49"/>
                  </a:lnTo>
                  <a:lnTo>
                    <a:pt x="212" y="37"/>
                  </a:lnTo>
                  <a:lnTo>
                    <a:pt x="222" y="26"/>
                  </a:lnTo>
                  <a:lnTo>
                    <a:pt x="222" y="26"/>
                  </a:lnTo>
                  <a:lnTo>
                    <a:pt x="225" y="20"/>
                  </a:lnTo>
                  <a:lnTo>
                    <a:pt x="227" y="15"/>
                  </a:lnTo>
                  <a:lnTo>
                    <a:pt x="228" y="10"/>
                  </a:lnTo>
                  <a:lnTo>
                    <a:pt x="228" y="4"/>
                  </a:lnTo>
                  <a:lnTo>
                    <a:pt x="228" y="4"/>
                  </a:lnTo>
                  <a:lnTo>
                    <a:pt x="228" y="2"/>
                  </a:lnTo>
                  <a:lnTo>
                    <a:pt x="227" y="1"/>
                  </a:lnTo>
                  <a:lnTo>
                    <a:pt x="225" y="0"/>
                  </a:lnTo>
                  <a:lnTo>
                    <a:pt x="224" y="0"/>
                  </a:lnTo>
                  <a:lnTo>
                    <a:pt x="222" y="0"/>
                  </a:lnTo>
                  <a:lnTo>
                    <a:pt x="220" y="1"/>
                  </a:lnTo>
                  <a:lnTo>
                    <a:pt x="219" y="2"/>
                  </a:lnTo>
                  <a:lnTo>
                    <a:pt x="219" y="4"/>
                  </a:lnTo>
                  <a:lnTo>
                    <a:pt x="2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3" name="chenying0907 77"/>
            <p:cNvSpPr>
              <a:spLocks/>
            </p:cNvSpPr>
            <p:nvPr/>
          </p:nvSpPr>
          <p:spPr bwMode="auto">
            <a:xfrm>
              <a:off x="4424363" y="4092575"/>
              <a:ext cx="120650" cy="147638"/>
            </a:xfrm>
            <a:custGeom>
              <a:avLst/>
              <a:gdLst/>
              <a:ahLst/>
              <a:cxnLst>
                <a:cxn ang="0">
                  <a:pos x="219" y="3"/>
                </a:cxn>
                <a:cxn ang="0">
                  <a:pos x="215" y="14"/>
                </a:cxn>
                <a:cxn ang="0">
                  <a:pos x="209" y="23"/>
                </a:cxn>
                <a:cxn ang="0">
                  <a:pos x="192" y="40"/>
                </a:cxn>
                <a:cxn ang="0">
                  <a:pos x="184" y="48"/>
                </a:cxn>
                <a:cxn ang="0">
                  <a:pos x="168" y="67"/>
                </a:cxn>
                <a:cxn ang="0">
                  <a:pos x="161" y="77"/>
                </a:cxn>
                <a:cxn ang="0">
                  <a:pos x="90" y="156"/>
                </a:cxn>
                <a:cxn ang="0">
                  <a:pos x="60" y="192"/>
                </a:cxn>
                <a:cxn ang="0">
                  <a:pos x="32" y="229"/>
                </a:cxn>
                <a:cxn ang="0">
                  <a:pos x="28" y="235"/>
                </a:cxn>
                <a:cxn ang="0">
                  <a:pos x="12" y="250"/>
                </a:cxn>
                <a:cxn ang="0">
                  <a:pos x="3" y="261"/>
                </a:cxn>
                <a:cxn ang="0">
                  <a:pos x="0" y="276"/>
                </a:cxn>
                <a:cxn ang="0">
                  <a:pos x="0" y="278"/>
                </a:cxn>
                <a:cxn ang="0">
                  <a:pos x="2" y="280"/>
                </a:cxn>
                <a:cxn ang="0">
                  <a:pos x="6" y="280"/>
                </a:cxn>
                <a:cxn ang="0">
                  <a:pos x="9" y="278"/>
                </a:cxn>
                <a:cxn ang="0">
                  <a:pos x="10" y="276"/>
                </a:cxn>
                <a:cxn ang="0">
                  <a:pos x="13" y="264"/>
                </a:cxn>
                <a:cxn ang="0">
                  <a:pos x="19" y="255"/>
                </a:cxn>
                <a:cxn ang="0">
                  <a:pos x="37" y="241"/>
                </a:cxn>
                <a:cxn ang="0">
                  <a:pos x="44" y="232"/>
                </a:cxn>
                <a:cxn ang="0">
                  <a:pos x="55" y="214"/>
                </a:cxn>
                <a:cxn ang="0">
                  <a:pos x="61" y="205"/>
                </a:cxn>
                <a:cxn ang="0">
                  <a:pos x="127" y="127"/>
                </a:cxn>
                <a:cxn ang="0">
                  <a:pos x="158" y="92"/>
                </a:cxn>
                <a:cxn ang="0">
                  <a:pos x="189" y="58"/>
                </a:cxn>
                <a:cxn ang="0">
                  <a:pos x="200" y="47"/>
                </a:cxn>
                <a:cxn ang="0">
                  <a:pos x="218" y="28"/>
                </a:cxn>
                <a:cxn ang="0">
                  <a:pos x="226" y="14"/>
                </a:cxn>
                <a:cxn ang="0">
                  <a:pos x="228" y="5"/>
                </a:cxn>
                <a:cxn ang="0">
                  <a:pos x="227" y="2"/>
                </a:cxn>
                <a:cxn ang="0">
                  <a:pos x="222" y="0"/>
                </a:cxn>
                <a:cxn ang="0">
                  <a:pos x="220" y="1"/>
                </a:cxn>
                <a:cxn ang="0">
                  <a:pos x="219" y="3"/>
                </a:cxn>
              </a:cxnLst>
              <a:rect l="0" t="0" r="r" b="b"/>
              <a:pathLst>
                <a:path w="228" h="280">
                  <a:moveTo>
                    <a:pt x="219" y="3"/>
                  </a:moveTo>
                  <a:lnTo>
                    <a:pt x="219" y="3"/>
                  </a:lnTo>
                  <a:lnTo>
                    <a:pt x="218" y="8"/>
                  </a:lnTo>
                  <a:lnTo>
                    <a:pt x="215" y="14"/>
                  </a:lnTo>
                  <a:lnTo>
                    <a:pt x="212" y="19"/>
                  </a:lnTo>
                  <a:lnTo>
                    <a:pt x="209" y="23"/>
                  </a:lnTo>
                  <a:lnTo>
                    <a:pt x="200" y="31"/>
                  </a:lnTo>
                  <a:lnTo>
                    <a:pt x="192" y="40"/>
                  </a:lnTo>
                  <a:lnTo>
                    <a:pt x="192" y="40"/>
                  </a:lnTo>
                  <a:lnTo>
                    <a:pt x="184" y="48"/>
                  </a:lnTo>
                  <a:lnTo>
                    <a:pt x="175" y="57"/>
                  </a:lnTo>
                  <a:lnTo>
                    <a:pt x="168" y="67"/>
                  </a:lnTo>
                  <a:lnTo>
                    <a:pt x="161" y="77"/>
                  </a:lnTo>
                  <a:lnTo>
                    <a:pt x="161" y="77"/>
                  </a:lnTo>
                  <a:lnTo>
                    <a:pt x="125" y="115"/>
                  </a:lnTo>
                  <a:lnTo>
                    <a:pt x="90" y="156"/>
                  </a:lnTo>
                  <a:lnTo>
                    <a:pt x="90" y="156"/>
                  </a:lnTo>
                  <a:lnTo>
                    <a:pt x="60" y="192"/>
                  </a:lnTo>
                  <a:lnTo>
                    <a:pt x="46" y="211"/>
                  </a:lnTo>
                  <a:lnTo>
                    <a:pt x="32" y="229"/>
                  </a:lnTo>
                  <a:lnTo>
                    <a:pt x="32" y="229"/>
                  </a:lnTo>
                  <a:lnTo>
                    <a:pt x="28" y="235"/>
                  </a:lnTo>
                  <a:lnTo>
                    <a:pt x="23" y="241"/>
                  </a:lnTo>
                  <a:lnTo>
                    <a:pt x="12" y="250"/>
                  </a:lnTo>
                  <a:lnTo>
                    <a:pt x="7" y="255"/>
                  </a:lnTo>
                  <a:lnTo>
                    <a:pt x="3" y="261"/>
                  </a:lnTo>
                  <a:lnTo>
                    <a:pt x="1" y="268"/>
                  </a:lnTo>
                  <a:lnTo>
                    <a:pt x="0" y="276"/>
                  </a:lnTo>
                  <a:lnTo>
                    <a:pt x="0" y="276"/>
                  </a:lnTo>
                  <a:lnTo>
                    <a:pt x="0" y="278"/>
                  </a:lnTo>
                  <a:lnTo>
                    <a:pt x="1" y="279"/>
                  </a:lnTo>
                  <a:lnTo>
                    <a:pt x="2" y="280"/>
                  </a:lnTo>
                  <a:lnTo>
                    <a:pt x="4" y="280"/>
                  </a:lnTo>
                  <a:lnTo>
                    <a:pt x="6" y="280"/>
                  </a:lnTo>
                  <a:lnTo>
                    <a:pt x="7" y="279"/>
                  </a:lnTo>
                  <a:lnTo>
                    <a:pt x="9" y="278"/>
                  </a:lnTo>
                  <a:lnTo>
                    <a:pt x="10" y="276"/>
                  </a:lnTo>
                  <a:lnTo>
                    <a:pt x="10" y="276"/>
                  </a:lnTo>
                  <a:lnTo>
                    <a:pt x="11" y="270"/>
                  </a:lnTo>
                  <a:lnTo>
                    <a:pt x="13" y="264"/>
                  </a:lnTo>
                  <a:lnTo>
                    <a:pt x="16" y="259"/>
                  </a:lnTo>
                  <a:lnTo>
                    <a:pt x="19" y="255"/>
                  </a:lnTo>
                  <a:lnTo>
                    <a:pt x="28" y="248"/>
                  </a:lnTo>
                  <a:lnTo>
                    <a:pt x="37" y="241"/>
                  </a:lnTo>
                  <a:lnTo>
                    <a:pt x="37" y="241"/>
                  </a:lnTo>
                  <a:lnTo>
                    <a:pt x="44" y="232"/>
                  </a:lnTo>
                  <a:lnTo>
                    <a:pt x="49" y="223"/>
                  </a:lnTo>
                  <a:lnTo>
                    <a:pt x="55" y="214"/>
                  </a:lnTo>
                  <a:lnTo>
                    <a:pt x="61" y="205"/>
                  </a:lnTo>
                  <a:lnTo>
                    <a:pt x="61" y="205"/>
                  </a:lnTo>
                  <a:lnTo>
                    <a:pt x="127" y="127"/>
                  </a:lnTo>
                  <a:lnTo>
                    <a:pt x="127" y="127"/>
                  </a:lnTo>
                  <a:lnTo>
                    <a:pt x="142" y="109"/>
                  </a:lnTo>
                  <a:lnTo>
                    <a:pt x="158" y="92"/>
                  </a:lnTo>
                  <a:lnTo>
                    <a:pt x="173" y="76"/>
                  </a:lnTo>
                  <a:lnTo>
                    <a:pt x="189" y="58"/>
                  </a:lnTo>
                  <a:lnTo>
                    <a:pt x="189" y="58"/>
                  </a:lnTo>
                  <a:lnTo>
                    <a:pt x="200" y="47"/>
                  </a:lnTo>
                  <a:lnTo>
                    <a:pt x="212" y="34"/>
                  </a:lnTo>
                  <a:lnTo>
                    <a:pt x="218" y="28"/>
                  </a:lnTo>
                  <a:lnTo>
                    <a:pt x="222" y="21"/>
                  </a:lnTo>
                  <a:lnTo>
                    <a:pt x="226" y="14"/>
                  </a:lnTo>
                  <a:lnTo>
                    <a:pt x="228" y="5"/>
                  </a:lnTo>
                  <a:lnTo>
                    <a:pt x="228" y="5"/>
                  </a:lnTo>
                  <a:lnTo>
                    <a:pt x="228" y="3"/>
                  </a:lnTo>
                  <a:lnTo>
                    <a:pt x="227" y="2"/>
                  </a:lnTo>
                  <a:lnTo>
                    <a:pt x="224" y="0"/>
                  </a:lnTo>
                  <a:lnTo>
                    <a:pt x="222" y="0"/>
                  </a:lnTo>
                  <a:lnTo>
                    <a:pt x="221" y="0"/>
                  </a:lnTo>
                  <a:lnTo>
                    <a:pt x="220" y="1"/>
                  </a:lnTo>
                  <a:lnTo>
                    <a:pt x="219" y="3"/>
                  </a:lnTo>
                  <a:lnTo>
                    <a:pt x="2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4" name="chenying0907 78"/>
            <p:cNvSpPr>
              <a:spLocks/>
            </p:cNvSpPr>
            <p:nvPr/>
          </p:nvSpPr>
          <p:spPr bwMode="auto">
            <a:xfrm>
              <a:off x="4487863" y="4100513"/>
              <a:ext cx="95250" cy="125413"/>
            </a:xfrm>
            <a:custGeom>
              <a:avLst/>
              <a:gdLst/>
              <a:ahLst/>
              <a:cxnLst>
                <a:cxn ang="0">
                  <a:pos x="171" y="4"/>
                </a:cxn>
                <a:cxn ang="0">
                  <a:pos x="171" y="4"/>
                </a:cxn>
                <a:cxn ang="0">
                  <a:pos x="169" y="8"/>
                </a:cxn>
                <a:cxn ang="0">
                  <a:pos x="166" y="13"/>
                </a:cxn>
                <a:cxn ang="0">
                  <a:pos x="159" y="21"/>
                </a:cxn>
                <a:cxn ang="0">
                  <a:pos x="150" y="30"/>
                </a:cxn>
                <a:cxn ang="0">
                  <a:pos x="142" y="37"/>
                </a:cxn>
                <a:cxn ang="0">
                  <a:pos x="142" y="37"/>
                </a:cxn>
                <a:cxn ang="0">
                  <a:pos x="129" y="53"/>
                </a:cxn>
                <a:cxn ang="0">
                  <a:pos x="117" y="71"/>
                </a:cxn>
                <a:cxn ang="0">
                  <a:pos x="117" y="71"/>
                </a:cxn>
                <a:cxn ang="0">
                  <a:pos x="82" y="118"/>
                </a:cxn>
                <a:cxn ang="0">
                  <a:pos x="48" y="163"/>
                </a:cxn>
                <a:cxn ang="0">
                  <a:pos x="48" y="163"/>
                </a:cxn>
                <a:cxn ang="0">
                  <a:pos x="37" y="177"/>
                </a:cxn>
                <a:cxn ang="0">
                  <a:pos x="18" y="200"/>
                </a:cxn>
                <a:cxn ang="0">
                  <a:pos x="10" y="212"/>
                </a:cxn>
                <a:cxn ang="0">
                  <a:pos x="4" y="222"/>
                </a:cxn>
                <a:cxn ang="0">
                  <a:pos x="1" y="228"/>
                </a:cxn>
                <a:cxn ang="0">
                  <a:pos x="0" y="231"/>
                </a:cxn>
                <a:cxn ang="0">
                  <a:pos x="0" y="234"/>
                </a:cxn>
                <a:cxn ang="0">
                  <a:pos x="1" y="236"/>
                </a:cxn>
                <a:cxn ang="0">
                  <a:pos x="1" y="236"/>
                </a:cxn>
                <a:cxn ang="0">
                  <a:pos x="3" y="237"/>
                </a:cxn>
                <a:cxn ang="0">
                  <a:pos x="5" y="238"/>
                </a:cxn>
                <a:cxn ang="0">
                  <a:pos x="8" y="236"/>
                </a:cxn>
                <a:cxn ang="0">
                  <a:pos x="9" y="235"/>
                </a:cxn>
                <a:cxn ang="0">
                  <a:pos x="10" y="233"/>
                </a:cxn>
                <a:cxn ang="0">
                  <a:pos x="9" y="231"/>
                </a:cxn>
                <a:cxn ang="0">
                  <a:pos x="8" y="230"/>
                </a:cxn>
                <a:cxn ang="0">
                  <a:pos x="8" y="230"/>
                </a:cxn>
                <a:cxn ang="0">
                  <a:pos x="9" y="231"/>
                </a:cxn>
                <a:cxn ang="0">
                  <a:pos x="10" y="230"/>
                </a:cxn>
                <a:cxn ang="0">
                  <a:pos x="12" y="228"/>
                </a:cxn>
                <a:cxn ang="0">
                  <a:pos x="16" y="220"/>
                </a:cxn>
                <a:cxn ang="0">
                  <a:pos x="16" y="220"/>
                </a:cxn>
                <a:cxn ang="0">
                  <a:pos x="25" y="209"/>
                </a:cxn>
                <a:cxn ang="0">
                  <a:pos x="35" y="197"/>
                </a:cxn>
                <a:cxn ang="0">
                  <a:pos x="35" y="197"/>
                </a:cxn>
                <a:cxn ang="0">
                  <a:pos x="55" y="169"/>
                </a:cxn>
                <a:cxn ang="0">
                  <a:pos x="76" y="141"/>
                </a:cxn>
                <a:cxn ang="0">
                  <a:pos x="76" y="141"/>
                </a:cxn>
                <a:cxn ang="0">
                  <a:pos x="135" y="63"/>
                </a:cxn>
                <a:cxn ang="0">
                  <a:pos x="135" y="63"/>
                </a:cxn>
                <a:cxn ang="0">
                  <a:pos x="150" y="43"/>
                </a:cxn>
                <a:cxn ang="0">
                  <a:pos x="158" y="34"/>
                </a:cxn>
                <a:cxn ang="0">
                  <a:pos x="167" y="26"/>
                </a:cxn>
                <a:cxn ang="0">
                  <a:pos x="167" y="26"/>
                </a:cxn>
                <a:cxn ang="0">
                  <a:pos x="171" y="21"/>
                </a:cxn>
                <a:cxn ang="0">
                  <a:pos x="176" y="17"/>
                </a:cxn>
                <a:cxn ang="0">
                  <a:pos x="179" y="12"/>
                </a:cxn>
                <a:cxn ang="0">
                  <a:pos x="181" y="6"/>
                </a:cxn>
                <a:cxn ang="0">
                  <a:pos x="181" y="6"/>
                </a:cxn>
                <a:cxn ang="0">
                  <a:pos x="181" y="4"/>
                </a:cxn>
                <a:cxn ang="0">
                  <a:pos x="180" y="2"/>
                </a:cxn>
                <a:cxn ang="0">
                  <a:pos x="179" y="1"/>
                </a:cxn>
                <a:cxn ang="0">
                  <a:pos x="177" y="1"/>
                </a:cxn>
                <a:cxn ang="0">
                  <a:pos x="175" y="0"/>
                </a:cxn>
                <a:cxn ang="0">
                  <a:pos x="174" y="1"/>
                </a:cxn>
                <a:cxn ang="0">
                  <a:pos x="172" y="2"/>
                </a:cxn>
                <a:cxn ang="0">
                  <a:pos x="171" y="4"/>
                </a:cxn>
                <a:cxn ang="0">
                  <a:pos x="171" y="4"/>
                </a:cxn>
              </a:cxnLst>
              <a:rect l="0" t="0" r="r" b="b"/>
              <a:pathLst>
                <a:path w="181" h="238">
                  <a:moveTo>
                    <a:pt x="171" y="4"/>
                  </a:moveTo>
                  <a:lnTo>
                    <a:pt x="171" y="4"/>
                  </a:lnTo>
                  <a:lnTo>
                    <a:pt x="169" y="8"/>
                  </a:lnTo>
                  <a:lnTo>
                    <a:pt x="166" y="13"/>
                  </a:lnTo>
                  <a:lnTo>
                    <a:pt x="159" y="21"/>
                  </a:lnTo>
                  <a:lnTo>
                    <a:pt x="150" y="30"/>
                  </a:lnTo>
                  <a:lnTo>
                    <a:pt x="142" y="37"/>
                  </a:lnTo>
                  <a:lnTo>
                    <a:pt x="142" y="37"/>
                  </a:lnTo>
                  <a:lnTo>
                    <a:pt x="129" y="53"/>
                  </a:lnTo>
                  <a:lnTo>
                    <a:pt x="117" y="71"/>
                  </a:lnTo>
                  <a:lnTo>
                    <a:pt x="117" y="71"/>
                  </a:lnTo>
                  <a:lnTo>
                    <a:pt x="82" y="118"/>
                  </a:lnTo>
                  <a:lnTo>
                    <a:pt x="48" y="163"/>
                  </a:lnTo>
                  <a:lnTo>
                    <a:pt x="48" y="163"/>
                  </a:lnTo>
                  <a:lnTo>
                    <a:pt x="37" y="177"/>
                  </a:lnTo>
                  <a:lnTo>
                    <a:pt x="18" y="200"/>
                  </a:lnTo>
                  <a:lnTo>
                    <a:pt x="10" y="212"/>
                  </a:lnTo>
                  <a:lnTo>
                    <a:pt x="4" y="222"/>
                  </a:lnTo>
                  <a:lnTo>
                    <a:pt x="1" y="228"/>
                  </a:lnTo>
                  <a:lnTo>
                    <a:pt x="0" y="231"/>
                  </a:lnTo>
                  <a:lnTo>
                    <a:pt x="0" y="234"/>
                  </a:lnTo>
                  <a:lnTo>
                    <a:pt x="1" y="236"/>
                  </a:lnTo>
                  <a:lnTo>
                    <a:pt x="1" y="236"/>
                  </a:lnTo>
                  <a:lnTo>
                    <a:pt x="3" y="237"/>
                  </a:lnTo>
                  <a:lnTo>
                    <a:pt x="5" y="238"/>
                  </a:lnTo>
                  <a:lnTo>
                    <a:pt x="8" y="236"/>
                  </a:lnTo>
                  <a:lnTo>
                    <a:pt x="9" y="235"/>
                  </a:lnTo>
                  <a:lnTo>
                    <a:pt x="10" y="233"/>
                  </a:lnTo>
                  <a:lnTo>
                    <a:pt x="9" y="231"/>
                  </a:lnTo>
                  <a:lnTo>
                    <a:pt x="8" y="230"/>
                  </a:lnTo>
                  <a:lnTo>
                    <a:pt x="8" y="230"/>
                  </a:lnTo>
                  <a:lnTo>
                    <a:pt x="9" y="231"/>
                  </a:lnTo>
                  <a:lnTo>
                    <a:pt x="10" y="230"/>
                  </a:lnTo>
                  <a:lnTo>
                    <a:pt x="12" y="228"/>
                  </a:lnTo>
                  <a:lnTo>
                    <a:pt x="16" y="220"/>
                  </a:lnTo>
                  <a:lnTo>
                    <a:pt x="16" y="220"/>
                  </a:lnTo>
                  <a:lnTo>
                    <a:pt x="25" y="209"/>
                  </a:lnTo>
                  <a:lnTo>
                    <a:pt x="35" y="197"/>
                  </a:lnTo>
                  <a:lnTo>
                    <a:pt x="35" y="197"/>
                  </a:lnTo>
                  <a:lnTo>
                    <a:pt x="55" y="169"/>
                  </a:lnTo>
                  <a:lnTo>
                    <a:pt x="76" y="141"/>
                  </a:lnTo>
                  <a:lnTo>
                    <a:pt x="76" y="141"/>
                  </a:lnTo>
                  <a:lnTo>
                    <a:pt x="135" y="63"/>
                  </a:lnTo>
                  <a:lnTo>
                    <a:pt x="135" y="63"/>
                  </a:lnTo>
                  <a:lnTo>
                    <a:pt x="150" y="43"/>
                  </a:lnTo>
                  <a:lnTo>
                    <a:pt x="158" y="34"/>
                  </a:lnTo>
                  <a:lnTo>
                    <a:pt x="167" y="26"/>
                  </a:lnTo>
                  <a:lnTo>
                    <a:pt x="167" y="26"/>
                  </a:lnTo>
                  <a:lnTo>
                    <a:pt x="171" y="21"/>
                  </a:lnTo>
                  <a:lnTo>
                    <a:pt x="176" y="17"/>
                  </a:lnTo>
                  <a:lnTo>
                    <a:pt x="179" y="12"/>
                  </a:lnTo>
                  <a:lnTo>
                    <a:pt x="181" y="6"/>
                  </a:lnTo>
                  <a:lnTo>
                    <a:pt x="181" y="6"/>
                  </a:lnTo>
                  <a:lnTo>
                    <a:pt x="181" y="4"/>
                  </a:lnTo>
                  <a:lnTo>
                    <a:pt x="180" y="2"/>
                  </a:lnTo>
                  <a:lnTo>
                    <a:pt x="179" y="1"/>
                  </a:lnTo>
                  <a:lnTo>
                    <a:pt x="177" y="1"/>
                  </a:lnTo>
                  <a:lnTo>
                    <a:pt x="175" y="0"/>
                  </a:lnTo>
                  <a:lnTo>
                    <a:pt x="174" y="1"/>
                  </a:lnTo>
                  <a:lnTo>
                    <a:pt x="172" y="2"/>
                  </a:lnTo>
                  <a:lnTo>
                    <a:pt x="171" y="4"/>
                  </a:lnTo>
                  <a:lnTo>
                    <a:pt x="17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5" name="chenying0907 79"/>
            <p:cNvSpPr>
              <a:spLocks/>
            </p:cNvSpPr>
            <p:nvPr/>
          </p:nvSpPr>
          <p:spPr bwMode="auto">
            <a:xfrm>
              <a:off x="4535488" y="4105275"/>
              <a:ext cx="82550" cy="109538"/>
            </a:xfrm>
            <a:custGeom>
              <a:avLst/>
              <a:gdLst/>
              <a:ahLst/>
              <a:cxnLst>
                <a:cxn ang="0">
                  <a:pos x="148" y="2"/>
                </a:cxn>
                <a:cxn ang="0">
                  <a:pos x="148" y="2"/>
                </a:cxn>
                <a:cxn ang="0">
                  <a:pos x="126" y="28"/>
                </a:cxn>
                <a:cxn ang="0">
                  <a:pos x="104" y="55"/>
                </a:cxn>
                <a:cxn ang="0">
                  <a:pos x="62" y="109"/>
                </a:cxn>
                <a:cxn ang="0">
                  <a:pos x="62" y="109"/>
                </a:cxn>
                <a:cxn ang="0">
                  <a:pos x="39" y="137"/>
                </a:cxn>
                <a:cxn ang="0">
                  <a:pos x="15" y="165"/>
                </a:cxn>
                <a:cxn ang="0">
                  <a:pos x="15" y="165"/>
                </a:cxn>
                <a:cxn ang="0">
                  <a:pos x="8" y="174"/>
                </a:cxn>
                <a:cxn ang="0">
                  <a:pos x="3" y="183"/>
                </a:cxn>
                <a:cxn ang="0">
                  <a:pos x="0" y="194"/>
                </a:cxn>
                <a:cxn ang="0">
                  <a:pos x="0" y="205"/>
                </a:cxn>
                <a:cxn ang="0">
                  <a:pos x="0" y="205"/>
                </a:cxn>
                <a:cxn ang="0">
                  <a:pos x="0" y="207"/>
                </a:cxn>
                <a:cxn ang="0">
                  <a:pos x="1" y="208"/>
                </a:cxn>
                <a:cxn ang="0">
                  <a:pos x="2" y="209"/>
                </a:cxn>
                <a:cxn ang="0">
                  <a:pos x="4" y="209"/>
                </a:cxn>
                <a:cxn ang="0">
                  <a:pos x="6" y="209"/>
                </a:cxn>
                <a:cxn ang="0">
                  <a:pos x="7" y="208"/>
                </a:cxn>
                <a:cxn ang="0">
                  <a:pos x="8" y="207"/>
                </a:cxn>
                <a:cxn ang="0">
                  <a:pos x="9" y="205"/>
                </a:cxn>
                <a:cxn ang="0">
                  <a:pos x="9" y="205"/>
                </a:cxn>
                <a:cxn ang="0">
                  <a:pos x="9" y="197"/>
                </a:cxn>
                <a:cxn ang="0">
                  <a:pos x="11" y="190"/>
                </a:cxn>
                <a:cxn ang="0">
                  <a:pos x="14" y="183"/>
                </a:cxn>
                <a:cxn ang="0">
                  <a:pos x="17" y="177"/>
                </a:cxn>
                <a:cxn ang="0">
                  <a:pos x="27" y="167"/>
                </a:cxn>
                <a:cxn ang="0">
                  <a:pos x="37" y="155"/>
                </a:cxn>
                <a:cxn ang="0">
                  <a:pos x="37" y="155"/>
                </a:cxn>
                <a:cxn ang="0">
                  <a:pos x="45" y="145"/>
                </a:cxn>
                <a:cxn ang="0">
                  <a:pos x="53" y="135"/>
                </a:cxn>
                <a:cxn ang="0">
                  <a:pos x="70" y="114"/>
                </a:cxn>
                <a:cxn ang="0">
                  <a:pos x="70" y="114"/>
                </a:cxn>
                <a:cxn ang="0">
                  <a:pos x="112" y="60"/>
                </a:cxn>
                <a:cxn ang="0">
                  <a:pos x="133" y="34"/>
                </a:cxn>
                <a:cxn ang="0">
                  <a:pos x="155" y="8"/>
                </a:cxn>
                <a:cxn ang="0">
                  <a:pos x="155" y="8"/>
                </a:cxn>
                <a:cxn ang="0">
                  <a:pos x="156" y="7"/>
                </a:cxn>
                <a:cxn ang="0">
                  <a:pos x="156" y="5"/>
                </a:cxn>
                <a:cxn ang="0">
                  <a:pos x="155" y="3"/>
                </a:cxn>
                <a:cxn ang="0">
                  <a:pos x="154" y="2"/>
                </a:cxn>
                <a:cxn ang="0">
                  <a:pos x="153" y="1"/>
                </a:cxn>
                <a:cxn ang="0">
                  <a:pos x="151" y="0"/>
                </a:cxn>
                <a:cxn ang="0">
                  <a:pos x="150" y="1"/>
                </a:cxn>
                <a:cxn ang="0">
                  <a:pos x="148" y="2"/>
                </a:cxn>
                <a:cxn ang="0">
                  <a:pos x="148" y="2"/>
                </a:cxn>
              </a:cxnLst>
              <a:rect l="0" t="0" r="r" b="b"/>
              <a:pathLst>
                <a:path w="156" h="209">
                  <a:moveTo>
                    <a:pt x="148" y="2"/>
                  </a:moveTo>
                  <a:lnTo>
                    <a:pt x="148" y="2"/>
                  </a:lnTo>
                  <a:lnTo>
                    <a:pt x="126" y="28"/>
                  </a:lnTo>
                  <a:lnTo>
                    <a:pt x="104" y="55"/>
                  </a:lnTo>
                  <a:lnTo>
                    <a:pt x="62" y="109"/>
                  </a:lnTo>
                  <a:lnTo>
                    <a:pt x="62" y="109"/>
                  </a:lnTo>
                  <a:lnTo>
                    <a:pt x="39" y="137"/>
                  </a:lnTo>
                  <a:lnTo>
                    <a:pt x="15" y="165"/>
                  </a:lnTo>
                  <a:lnTo>
                    <a:pt x="15" y="165"/>
                  </a:lnTo>
                  <a:lnTo>
                    <a:pt x="8" y="174"/>
                  </a:lnTo>
                  <a:lnTo>
                    <a:pt x="3" y="183"/>
                  </a:lnTo>
                  <a:lnTo>
                    <a:pt x="0" y="194"/>
                  </a:lnTo>
                  <a:lnTo>
                    <a:pt x="0" y="205"/>
                  </a:lnTo>
                  <a:lnTo>
                    <a:pt x="0" y="205"/>
                  </a:lnTo>
                  <a:lnTo>
                    <a:pt x="0" y="207"/>
                  </a:lnTo>
                  <a:lnTo>
                    <a:pt x="1" y="208"/>
                  </a:lnTo>
                  <a:lnTo>
                    <a:pt x="2" y="209"/>
                  </a:lnTo>
                  <a:lnTo>
                    <a:pt x="4" y="209"/>
                  </a:lnTo>
                  <a:lnTo>
                    <a:pt x="6" y="209"/>
                  </a:lnTo>
                  <a:lnTo>
                    <a:pt x="7" y="208"/>
                  </a:lnTo>
                  <a:lnTo>
                    <a:pt x="8" y="207"/>
                  </a:lnTo>
                  <a:lnTo>
                    <a:pt x="9" y="205"/>
                  </a:lnTo>
                  <a:lnTo>
                    <a:pt x="9" y="205"/>
                  </a:lnTo>
                  <a:lnTo>
                    <a:pt x="9" y="197"/>
                  </a:lnTo>
                  <a:lnTo>
                    <a:pt x="11" y="190"/>
                  </a:lnTo>
                  <a:lnTo>
                    <a:pt x="14" y="183"/>
                  </a:lnTo>
                  <a:lnTo>
                    <a:pt x="17" y="177"/>
                  </a:lnTo>
                  <a:lnTo>
                    <a:pt x="27" y="167"/>
                  </a:lnTo>
                  <a:lnTo>
                    <a:pt x="37" y="155"/>
                  </a:lnTo>
                  <a:lnTo>
                    <a:pt x="37" y="155"/>
                  </a:lnTo>
                  <a:lnTo>
                    <a:pt x="45" y="145"/>
                  </a:lnTo>
                  <a:lnTo>
                    <a:pt x="53" y="135"/>
                  </a:lnTo>
                  <a:lnTo>
                    <a:pt x="70" y="114"/>
                  </a:lnTo>
                  <a:lnTo>
                    <a:pt x="70" y="114"/>
                  </a:lnTo>
                  <a:lnTo>
                    <a:pt x="112" y="60"/>
                  </a:lnTo>
                  <a:lnTo>
                    <a:pt x="133" y="34"/>
                  </a:lnTo>
                  <a:lnTo>
                    <a:pt x="155" y="8"/>
                  </a:lnTo>
                  <a:lnTo>
                    <a:pt x="155" y="8"/>
                  </a:lnTo>
                  <a:lnTo>
                    <a:pt x="156" y="7"/>
                  </a:lnTo>
                  <a:lnTo>
                    <a:pt x="156" y="5"/>
                  </a:lnTo>
                  <a:lnTo>
                    <a:pt x="155" y="3"/>
                  </a:lnTo>
                  <a:lnTo>
                    <a:pt x="154" y="2"/>
                  </a:lnTo>
                  <a:lnTo>
                    <a:pt x="153" y="1"/>
                  </a:lnTo>
                  <a:lnTo>
                    <a:pt x="151" y="0"/>
                  </a:lnTo>
                  <a:lnTo>
                    <a:pt x="150" y="1"/>
                  </a:lnTo>
                  <a:lnTo>
                    <a:pt x="148" y="2"/>
                  </a:lnTo>
                  <a:lnTo>
                    <a:pt x="1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6" name="chenying0907 80"/>
            <p:cNvSpPr>
              <a:spLocks/>
            </p:cNvSpPr>
            <p:nvPr/>
          </p:nvSpPr>
          <p:spPr bwMode="auto">
            <a:xfrm>
              <a:off x="4570413" y="4111625"/>
              <a:ext cx="82550" cy="106363"/>
            </a:xfrm>
            <a:custGeom>
              <a:avLst/>
              <a:gdLst/>
              <a:ahLst/>
              <a:cxnLst>
                <a:cxn ang="0">
                  <a:pos x="148" y="4"/>
                </a:cxn>
                <a:cxn ang="0">
                  <a:pos x="148" y="4"/>
                </a:cxn>
                <a:cxn ang="0">
                  <a:pos x="132" y="28"/>
                </a:cxn>
                <a:cxn ang="0">
                  <a:pos x="114" y="52"/>
                </a:cxn>
                <a:cxn ang="0">
                  <a:pos x="95" y="76"/>
                </a:cxn>
                <a:cxn ang="0">
                  <a:pos x="77" y="100"/>
                </a:cxn>
                <a:cxn ang="0">
                  <a:pos x="37" y="147"/>
                </a:cxn>
                <a:cxn ang="0">
                  <a:pos x="19" y="169"/>
                </a:cxn>
                <a:cxn ang="0">
                  <a:pos x="0" y="193"/>
                </a:cxn>
                <a:cxn ang="0">
                  <a:pos x="0" y="193"/>
                </a:cxn>
                <a:cxn ang="0">
                  <a:pos x="0" y="195"/>
                </a:cxn>
                <a:cxn ang="0">
                  <a:pos x="0" y="197"/>
                </a:cxn>
                <a:cxn ang="0">
                  <a:pos x="1" y="198"/>
                </a:cxn>
                <a:cxn ang="0">
                  <a:pos x="2" y="199"/>
                </a:cxn>
                <a:cxn ang="0">
                  <a:pos x="5" y="200"/>
                </a:cxn>
                <a:cxn ang="0">
                  <a:pos x="7" y="199"/>
                </a:cxn>
                <a:cxn ang="0">
                  <a:pos x="8" y="198"/>
                </a:cxn>
                <a:cxn ang="0">
                  <a:pos x="8" y="198"/>
                </a:cxn>
                <a:cxn ang="0">
                  <a:pos x="27" y="175"/>
                </a:cxn>
                <a:cxn ang="0">
                  <a:pos x="46" y="151"/>
                </a:cxn>
                <a:cxn ang="0">
                  <a:pos x="85" y="104"/>
                </a:cxn>
                <a:cxn ang="0">
                  <a:pos x="104" y="81"/>
                </a:cxn>
                <a:cxn ang="0">
                  <a:pos x="122" y="57"/>
                </a:cxn>
                <a:cxn ang="0">
                  <a:pos x="140" y="34"/>
                </a:cxn>
                <a:cxn ang="0">
                  <a:pos x="156" y="8"/>
                </a:cxn>
                <a:cxn ang="0">
                  <a:pos x="156" y="8"/>
                </a:cxn>
                <a:cxn ang="0">
                  <a:pos x="156" y="6"/>
                </a:cxn>
                <a:cxn ang="0">
                  <a:pos x="156" y="5"/>
                </a:cxn>
                <a:cxn ang="0">
                  <a:pos x="155" y="3"/>
                </a:cxn>
                <a:cxn ang="0">
                  <a:pos x="154" y="1"/>
                </a:cxn>
                <a:cxn ang="0">
                  <a:pos x="152" y="0"/>
                </a:cxn>
                <a:cxn ang="0">
                  <a:pos x="151" y="0"/>
                </a:cxn>
                <a:cxn ang="0">
                  <a:pos x="149" y="1"/>
                </a:cxn>
                <a:cxn ang="0">
                  <a:pos x="148" y="4"/>
                </a:cxn>
                <a:cxn ang="0">
                  <a:pos x="148" y="4"/>
                </a:cxn>
              </a:cxnLst>
              <a:rect l="0" t="0" r="r" b="b"/>
              <a:pathLst>
                <a:path w="156" h="200">
                  <a:moveTo>
                    <a:pt x="148" y="4"/>
                  </a:moveTo>
                  <a:lnTo>
                    <a:pt x="148" y="4"/>
                  </a:lnTo>
                  <a:lnTo>
                    <a:pt x="132" y="28"/>
                  </a:lnTo>
                  <a:lnTo>
                    <a:pt x="114" y="52"/>
                  </a:lnTo>
                  <a:lnTo>
                    <a:pt x="95" y="76"/>
                  </a:lnTo>
                  <a:lnTo>
                    <a:pt x="77" y="100"/>
                  </a:lnTo>
                  <a:lnTo>
                    <a:pt x="37" y="147"/>
                  </a:lnTo>
                  <a:lnTo>
                    <a:pt x="19" y="169"/>
                  </a:lnTo>
                  <a:lnTo>
                    <a:pt x="0" y="193"/>
                  </a:lnTo>
                  <a:lnTo>
                    <a:pt x="0" y="193"/>
                  </a:lnTo>
                  <a:lnTo>
                    <a:pt x="0" y="195"/>
                  </a:lnTo>
                  <a:lnTo>
                    <a:pt x="0" y="197"/>
                  </a:lnTo>
                  <a:lnTo>
                    <a:pt x="1" y="198"/>
                  </a:lnTo>
                  <a:lnTo>
                    <a:pt x="2" y="199"/>
                  </a:lnTo>
                  <a:lnTo>
                    <a:pt x="5" y="200"/>
                  </a:lnTo>
                  <a:lnTo>
                    <a:pt x="7" y="199"/>
                  </a:lnTo>
                  <a:lnTo>
                    <a:pt x="8" y="198"/>
                  </a:lnTo>
                  <a:lnTo>
                    <a:pt x="8" y="198"/>
                  </a:lnTo>
                  <a:lnTo>
                    <a:pt x="27" y="175"/>
                  </a:lnTo>
                  <a:lnTo>
                    <a:pt x="46" y="151"/>
                  </a:lnTo>
                  <a:lnTo>
                    <a:pt x="85" y="104"/>
                  </a:lnTo>
                  <a:lnTo>
                    <a:pt x="104" y="81"/>
                  </a:lnTo>
                  <a:lnTo>
                    <a:pt x="122" y="57"/>
                  </a:lnTo>
                  <a:lnTo>
                    <a:pt x="140" y="34"/>
                  </a:lnTo>
                  <a:lnTo>
                    <a:pt x="156" y="8"/>
                  </a:lnTo>
                  <a:lnTo>
                    <a:pt x="156" y="8"/>
                  </a:lnTo>
                  <a:lnTo>
                    <a:pt x="156" y="6"/>
                  </a:lnTo>
                  <a:lnTo>
                    <a:pt x="156" y="5"/>
                  </a:lnTo>
                  <a:lnTo>
                    <a:pt x="155" y="3"/>
                  </a:lnTo>
                  <a:lnTo>
                    <a:pt x="154" y="1"/>
                  </a:lnTo>
                  <a:lnTo>
                    <a:pt x="152" y="0"/>
                  </a:lnTo>
                  <a:lnTo>
                    <a:pt x="151" y="0"/>
                  </a:lnTo>
                  <a:lnTo>
                    <a:pt x="149" y="1"/>
                  </a:lnTo>
                  <a:lnTo>
                    <a:pt x="148" y="4"/>
                  </a:lnTo>
                  <a:lnTo>
                    <a:pt x="14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7" name="chenying0907 81"/>
            <p:cNvSpPr>
              <a:spLocks/>
            </p:cNvSpPr>
            <p:nvPr/>
          </p:nvSpPr>
          <p:spPr bwMode="auto">
            <a:xfrm>
              <a:off x="4618038" y="4119563"/>
              <a:ext cx="71438" cy="93663"/>
            </a:xfrm>
            <a:custGeom>
              <a:avLst/>
              <a:gdLst/>
              <a:ahLst/>
              <a:cxnLst>
                <a:cxn ang="0">
                  <a:pos x="126" y="1"/>
                </a:cxn>
                <a:cxn ang="0">
                  <a:pos x="126" y="1"/>
                </a:cxn>
                <a:cxn ang="0">
                  <a:pos x="116" y="10"/>
                </a:cxn>
                <a:cxn ang="0">
                  <a:pos x="108" y="20"/>
                </a:cxn>
                <a:cxn ang="0">
                  <a:pos x="101" y="29"/>
                </a:cxn>
                <a:cxn ang="0">
                  <a:pos x="93" y="39"/>
                </a:cxn>
                <a:cxn ang="0">
                  <a:pos x="81" y="60"/>
                </a:cxn>
                <a:cxn ang="0">
                  <a:pos x="66" y="81"/>
                </a:cxn>
                <a:cxn ang="0">
                  <a:pos x="66" y="81"/>
                </a:cxn>
                <a:cxn ang="0">
                  <a:pos x="49" y="106"/>
                </a:cxn>
                <a:cxn ang="0">
                  <a:pos x="31" y="131"/>
                </a:cxn>
                <a:cxn ang="0">
                  <a:pos x="31" y="131"/>
                </a:cxn>
                <a:cxn ang="0">
                  <a:pos x="18" y="150"/>
                </a:cxn>
                <a:cxn ang="0">
                  <a:pos x="9" y="161"/>
                </a:cxn>
                <a:cxn ang="0">
                  <a:pos x="6" y="165"/>
                </a:cxn>
                <a:cxn ang="0">
                  <a:pos x="2" y="167"/>
                </a:cxn>
                <a:cxn ang="0">
                  <a:pos x="2" y="167"/>
                </a:cxn>
                <a:cxn ang="0">
                  <a:pos x="1" y="168"/>
                </a:cxn>
                <a:cxn ang="0">
                  <a:pos x="0" y="170"/>
                </a:cxn>
                <a:cxn ang="0">
                  <a:pos x="0" y="172"/>
                </a:cxn>
                <a:cxn ang="0">
                  <a:pos x="1" y="173"/>
                </a:cxn>
                <a:cxn ang="0">
                  <a:pos x="3" y="175"/>
                </a:cxn>
                <a:cxn ang="0">
                  <a:pos x="5" y="176"/>
                </a:cxn>
                <a:cxn ang="0">
                  <a:pos x="7" y="175"/>
                </a:cxn>
                <a:cxn ang="0">
                  <a:pos x="7" y="175"/>
                </a:cxn>
                <a:cxn ang="0">
                  <a:pos x="13" y="172"/>
                </a:cxn>
                <a:cxn ang="0">
                  <a:pos x="17" y="167"/>
                </a:cxn>
                <a:cxn ang="0">
                  <a:pos x="23" y="156"/>
                </a:cxn>
                <a:cxn ang="0">
                  <a:pos x="23" y="156"/>
                </a:cxn>
                <a:cxn ang="0">
                  <a:pos x="32" y="144"/>
                </a:cxn>
                <a:cxn ang="0">
                  <a:pos x="41" y="132"/>
                </a:cxn>
                <a:cxn ang="0">
                  <a:pos x="59" y="107"/>
                </a:cxn>
                <a:cxn ang="0">
                  <a:pos x="59" y="107"/>
                </a:cxn>
                <a:cxn ang="0">
                  <a:pos x="76" y="82"/>
                </a:cxn>
                <a:cxn ang="0">
                  <a:pos x="92" y="55"/>
                </a:cxn>
                <a:cxn ang="0">
                  <a:pos x="102" y="42"/>
                </a:cxn>
                <a:cxn ang="0">
                  <a:pos x="111" y="30"/>
                </a:cxn>
                <a:cxn ang="0">
                  <a:pos x="121" y="19"/>
                </a:cxn>
                <a:cxn ang="0">
                  <a:pos x="132" y="8"/>
                </a:cxn>
                <a:cxn ang="0">
                  <a:pos x="132" y="8"/>
                </a:cxn>
                <a:cxn ang="0">
                  <a:pos x="133" y="6"/>
                </a:cxn>
                <a:cxn ang="0">
                  <a:pos x="134" y="5"/>
                </a:cxn>
                <a:cxn ang="0">
                  <a:pos x="133" y="3"/>
                </a:cxn>
                <a:cxn ang="0">
                  <a:pos x="132" y="2"/>
                </a:cxn>
                <a:cxn ang="0">
                  <a:pos x="131" y="1"/>
                </a:cxn>
                <a:cxn ang="0">
                  <a:pos x="129" y="0"/>
                </a:cxn>
                <a:cxn ang="0">
                  <a:pos x="127" y="0"/>
                </a:cxn>
                <a:cxn ang="0">
                  <a:pos x="126" y="1"/>
                </a:cxn>
                <a:cxn ang="0">
                  <a:pos x="126" y="1"/>
                </a:cxn>
              </a:cxnLst>
              <a:rect l="0" t="0" r="r" b="b"/>
              <a:pathLst>
                <a:path w="134" h="176">
                  <a:moveTo>
                    <a:pt x="126" y="1"/>
                  </a:moveTo>
                  <a:lnTo>
                    <a:pt x="126" y="1"/>
                  </a:lnTo>
                  <a:lnTo>
                    <a:pt x="116" y="10"/>
                  </a:lnTo>
                  <a:lnTo>
                    <a:pt x="108" y="20"/>
                  </a:lnTo>
                  <a:lnTo>
                    <a:pt x="101" y="29"/>
                  </a:lnTo>
                  <a:lnTo>
                    <a:pt x="93" y="39"/>
                  </a:lnTo>
                  <a:lnTo>
                    <a:pt x="81" y="60"/>
                  </a:lnTo>
                  <a:lnTo>
                    <a:pt x="66" y="81"/>
                  </a:lnTo>
                  <a:lnTo>
                    <a:pt x="66" y="81"/>
                  </a:lnTo>
                  <a:lnTo>
                    <a:pt x="49" y="106"/>
                  </a:lnTo>
                  <a:lnTo>
                    <a:pt x="31" y="131"/>
                  </a:lnTo>
                  <a:lnTo>
                    <a:pt x="31" y="131"/>
                  </a:lnTo>
                  <a:lnTo>
                    <a:pt x="18" y="150"/>
                  </a:lnTo>
                  <a:lnTo>
                    <a:pt x="9" y="161"/>
                  </a:lnTo>
                  <a:lnTo>
                    <a:pt x="6" y="165"/>
                  </a:lnTo>
                  <a:lnTo>
                    <a:pt x="2" y="167"/>
                  </a:lnTo>
                  <a:lnTo>
                    <a:pt x="2" y="167"/>
                  </a:lnTo>
                  <a:lnTo>
                    <a:pt x="1" y="168"/>
                  </a:lnTo>
                  <a:lnTo>
                    <a:pt x="0" y="170"/>
                  </a:lnTo>
                  <a:lnTo>
                    <a:pt x="0" y="172"/>
                  </a:lnTo>
                  <a:lnTo>
                    <a:pt x="1" y="173"/>
                  </a:lnTo>
                  <a:lnTo>
                    <a:pt x="3" y="175"/>
                  </a:lnTo>
                  <a:lnTo>
                    <a:pt x="5" y="176"/>
                  </a:lnTo>
                  <a:lnTo>
                    <a:pt x="7" y="175"/>
                  </a:lnTo>
                  <a:lnTo>
                    <a:pt x="7" y="175"/>
                  </a:lnTo>
                  <a:lnTo>
                    <a:pt x="13" y="172"/>
                  </a:lnTo>
                  <a:lnTo>
                    <a:pt x="17" y="167"/>
                  </a:lnTo>
                  <a:lnTo>
                    <a:pt x="23" y="156"/>
                  </a:lnTo>
                  <a:lnTo>
                    <a:pt x="23" y="156"/>
                  </a:lnTo>
                  <a:lnTo>
                    <a:pt x="32" y="144"/>
                  </a:lnTo>
                  <a:lnTo>
                    <a:pt x="41" y="132"/>
                  </a:lnTo>
                  <a:lnTo>
                    <a:pt x="59" y="107"/>
                  </a:lnTo>
                  <a:lnTo>
                    <a:pt x="59" y="107"/>
                  </a:lnTo>
                  <a:lnTo>
                    <a:pt x="76" y="82"/>
                  </a:lnTo>
                  <a:lnTo>
                    <a:pt x="92" y="55"/>
                  </a:lnTo>
                  <a:lnTo>
                    <a:pt x="102" y="42"/>
                  </a:lnTo>
                  <a:lnTo>
                    <a:pt x="111" y="30"/>
                  </a:lnTo>
                  <a:lnTo>
                    <a:pt x="121" y="19"/>
                  </a:lnTo>
                  <a:lnTo>
                    <a:pt x="132" y="8"/>
                  </a:lnTo>
                  <a:lnTo>
                    <a:pt x="132" y="8"/>
                  </a:lnTo>
                  <a:lnTo>
                    <a:pt x="133" y="6"/>
                  </a:lnTo>
                  <a:lnTo>
                    <a:pt x="134" y="5"/>
                  </a:lnTo>
                  <a:lnTo>
                    <a:pt x="133" y="3"/>
                  </a:lnTo>
                  <a:lnTo>
                    <a:pt x="132" y="2"/>
                  </a:lnTo>
                  <a:lnTo>
                    <a:pt x="131" y="1"/>
                  </a:lnTo>
                  <a:lnTo>
                    <a:pt x="129" y="0"/>
                  </a:lnTo>
                  <a:lnTo>
                    <a:pt x="127" y="0"/>
                  </a:lnTo>
                  <a:lnTo>
                    <a:pt x="126" y="1"/>
                  </a:lnTo>
                  <a:lnTo>
                    <a:pt x="1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8" name="chenying0907 82"/>
            <p:cNvSpPr>
              <a:spLocks/>
            </p:cNvSpPr>
            <p:nvPr/>
          </p:nvSpPr>
          <p:spPr bwMode="auto">
            <a:xfrm>
              <a:off x="4630738" y="4132263"/>
              <a:ext cx="82550" cy="112713"/>
            </a:xfrm>
            <a:custGeom>
              <a:avLst/>
              <a:gdLst/>
              <a:ahLst/>
              <a:cxnLst>
                <a:cxn ang="0">
                  <a:pos x="149" y="1"/>
                </a:cxn>
                <a:cxn ang="0">
                  <a:pos x="149" y="1"/>
                </a:cxn>
                <a:cxn ang="0">
                  <a:pos x="140" y="13"/>
                </a:cxn>
                <a:cxn ang="0">
                  <a:pos x="131" y="25"/>
                </a:cxn>
                <a:cxn ang="0">
                  <a:pos x="114" y="50"/>
                </a:cxn>
                <a:cxn ang="0">
                  <a:pos x="97" y="75"/>
                </a:cxn>
                <a:cxn ang="0">
                  <a:pos x="80" y="99"/>
                </a:cxn>
                <a:cxn ang="0">
                  <a:pos x="80" y="99"/>
                </a:cxn>
                <a:cxn ang="0">
                  <a:pos x="39" y="152"/>
                </a:cxn>
                <a:cxn ang="0">
                  <a:pos x="1" y="207"/>
                </a:cxn>
                <a:cxn ang="0">
                  <a:pos x="1" y="207"/>
                </a:cxn>
                <a:cxn ang="0">
                  <a:pos x="0" y="208"/>
                </a:cxn>
                <a:cxn ang="0">
                  <a:pos x="0" y="210"/>
                </a:cxn>
                <a:cxn ang="0">
                  <a:pos x="2" y="212"/>
                </a:cxn>
                <a:cxn ang="0">
                  <a:pos x="5" y="213"/>
                </a:cxn>
                <a:cxn ang="0">
                  <a:pos x="6" y="213"/>
                </a:cxn>
                <a:cxn ang="0">
                  <a:pos x="8" y="212"/>
                </a:cxn>
                <a:cxn ang="0">
                  <a:pos x="12" y="208"/>
                </a:cxn>
                <a:cxn ang="0">
                  <a:pos x="12" y="208"/>
                </a:cxn>
                <a:cxn ang="0">
                  <a:pos x="14" y="206"/>
                </a:cxn>
                <a:cxn ang="0">
                  <a:pos x="14" y="204"/>
                </a:cxn>
                <a:cxn ang="0">
                  <a:pos x="14" y="204"/>
                </a:cxn>
                <a:cxn ang="0">
                  <a:pos x="53" y="151"/>
                </a:cxn>
                <a:cxn ang="0">
                  <a:pos x="92" y="99"/>
                </a:cxn>
                <a:cxn ang="0">
                  <a:pos x="92" y="99"/>
                </a:cxn>
                <a:cxn ang="0">
                  <a:pos x="109" y="76"/>
                </a:cxn>
                <a:cxn ang="0">
                  <a:pos x="123" y="54"/>
                </a:cxn>
                <a:cxn ang="0">
                  <a:pos x="139" y="30"/>
                </a:cxn>
                <a:cxn ang="0">
                  <a:pos x="147" y="18"/>
                </a:cxn>
                <a:cxn ang="0">
                  <a:pos x="155" y="8"/>
                </a:cxn>
                <a:cxn ang="0">
                  <a:pos x="155" y="8"/>
                </a:cxn>
                <a:cxn ang="0">
                  <a:pos x="156" y="6"/>
                </a:cxn>
                <a:cxn ang="0">
                  <a:pos x="156" y="4"/>
                </a:cxn>
                <a:cxn ang="0">
                  <a:pos x="155" y="1"/>
                </a:cxn>
                <a:cxn ang="0">
                  <a:pos x="153" y="0"/>
                </a:cxn>
                <a:cxn ang="0">
                  <a:pos x="152" y="0"/>
                </a:cxn>
                <a:cxn ang="0">
                  <a:pos x="150" y="0"/>
                </a:cxn>
                <a:cxn ang="0">
                  <a:pos x="149" y="1"/>
                </a:cxn>
                <a:cxn ang="0">
                  <a:pos x="149" y="1"/>
                </a:cxn>
              </a:cxnLst>
              <a:rect l="0" t="0" r="r" b="b"/>
              <a:pathLst>
                <a:path w="156" h="213">
                  <a:moveTo>
                    <a:pt x="149" y="1"/>
                  </a:moveTo>
                  <a:lnTo>
                    <a:pt x="149" y="1"/>
                  </a:lnTo>
                  <a:lnTo>
                    <a:pt x="140" y="13"/>
                  </a:lnTo>
                  <a:lnTo>
                    <a:pt x="131" y="25"/>
                  </a:lnTo>
                  <a:lnTo>
                    <a:pt x="114" y="50"/>
                  </a:lnTo>
                  <a:lnTo>
                    <a:pt x="97" y="75"/>
                  </a:lnTo>
                  <a:lnTo>
                    <a:pt x="80" y="99"/>
                  </a:lnTo>
                  <a:lnTo>
                    <a:pt x="80" y="99"/>
                  </a:lnTo>
                  <a:lnTo>
                    <a:pt x="39" y="152"/>
                  </a:lnTo>
                  <a:lnTo>
                    <a:pt x="1" y="207"/>
                  </a:lnTo>
                  <a:lnTo>
                    <a:pt x="1" y="207"/>
                  </a:lnTo>
                  <a:lnTo>
                    <a:pt x="0" y="208"/>
                  </a:lnTo>
                  <a:lnTo>
                    <a:pt x="0" y="210"/>
                  </a:lnTo>
                  <a:lnTo>
                    <a:pt x="2" y="212"/>
                  </a:lnTo>
                  <a:lnTo>
                    <a:pt x="5" y="213"/>
                  </a:lnTo>
                  <a:lnTo>
                    <a:pt x="6" y="213"/>
                  </a:lnTo>
                  <a:lnTo>
                    <a:pt x="8" y="212"/>
                  </a:lnTo>
                  <a:lnTo>
                    <a:pt x="12" y="208"/>
                  </a:lnTo>
                  <a:lnTo>
                    <a:pt x="12" y="208"/>
                  </a:lnTo>
                  <a:lnTo>
                    <a:pt x="14" y="206"/>
                  </a:lnTo>
                  <a:lnTo>
                    <a:pt x="14" y="204"/>
                  </a:lnTo>
                  <a:lnTo>
                    <a:pt x="14" y="204"/>
                  </a:lnTo>
                  <a:lnTo>
                    <a:pt x="53" y="151"/>
                  </a:lnTo>
                  <a:lnTo>
                    <a:pt x="92" y="99"/>
                  </a:lnTo>
                  <a:lnTo>
                    <a:pt x="92" y="99"/>
                  </a:lnTo>
                  <a:lnTo>
                    <a:pt x="109" y="76"/>
                  </a:lnTo>
                  <a:lnTo>
                    <a:pt x="123" y="54"/>
                  </a:lnTo>
                  <a:lnTo>
                    <a:pt x="139" y="30"/>
                  </a:lnTo>
                  <a:lnTo>
                    <a:pt x="147" y="18"/>
                  </a:lnTo>
                  <a:lnTo>
                    <a:pt x="155" y="8"/>
                  </a:lnTo>
                  <a:lnTo>
                    <a:pt x="155" y="8"/>
                  </a:lnTo>
                  <a:lnTo>
                    <a:pt x="156" y="6"/>
                  </a:lnTo>
                  <a:lnTo>
                    <a:pt x="156" y="4"/>
                  </a:lnTo>
                  <a:lnTo>
                    <a:pt x="155" y="1"/>
                  </a:lnTo>
                  <a:lnTo>
                    <a:pt x="153" y="0"/>
                  </a:lnTo>
                  <a:lnTo>
                    <a:pt x="152" y="0"/>
                  </a:lnTo>
                  <a:lnTo>
                    <a:pt x="150" y="0"/>
                  </a:lnTo>
                  <a:lnTo>
                    <a:pt x="149" y="1"/>
                  </a:lnTo>
                  <a:lnTo>
                    <a:pt x="1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9" name="chenying0907 83"/>
            <p:cNvSpPr>
              <a:spLocks/>
            </p:cNvSpPr>
            <p:nvPr/>
          </p:nvSpPr>
          <p:spPr bwMode="auto">
            <a:xfrm>
              <a:off x="4664075" y="4144963"/>
              <a:ext cx="85725" cy="111125"/>
            </a:xfrm>
            <a:custGeom>
              <a:avLst/>
              <a:gdLst/>
              <a:ahLst/>
              <a:cxnLst>
                <a:cxn ang="0">
                  <a:pos x="152" y="3"/>
                </a:cxn>
                <a:cxn ang="0">
                  <a:pos x="152" y="3"/>
                </a:cxn>
                <a:cxn ang="0">
                  <a:pos x="150" y="8"/>
                </a:cxn>
                <a:cxn ang="0">
                  <a:pos x="147" y="12"/>
                </a:cxn>
                <a:cxn ang="0">
                  <a:pos x="139" y="22"/>
                </a:cxn>
                <a:cxn ang="0">
                  <a:pos x="131" y="33"/>
                </a:cxn>
                <a:cxn ang="0">
                  <a:pos x="124" y="41"/>
                </a:cxn>
                <a:cxn ang="0">
                  <a:pos x="124" y="41"/>
                </a:cxn>
                <a:cxn ang="0">
                  <a:pos x="86" y="97"/>
                </a:cxn>
                <a:cxn ang="0">
                  <a:pos x="86" y="97"/>
                </a:cxn>
                <a:cxn ang="0">
                  <a:pos x="66" y="124"/>
                </a:cxn>
                <a:cxn ang="0">
                  <a:pos x="45" y="150"/>
                </a:cxn>
                <a:cxn ang="0">
                  <a:pos x="1" y="201"/>
                </a:cxn>
                <a:cxn ang="0">
                  <a:pos x="1" y="201"/>
                </a:cxn>
                <a:cxn ang="0">
                  <a:pos x="0" y="203"/>
                </a:cxn>
                <a:cxn ang="0">
                  <a:pos x="0" y="205"/>
                </a:cxn>
                <a:cxn ang="0">
                  <a:pos x="0" y="206"/>
                </a:cxn>
                <a:cxn ang="0">
                  <a:pos x="1" y="208"/>
                </a:cxn>
                <a:cxn ang="0">
                  <a:pos x="3" y="209"/>
                </a:cxn>
                <a:cxn ang="0">
                  <a:pos x="4" y="209"/>
                </a:cxn>
                <a:cxn ang="0">
                  <a:pos x="6" y="209"/>
                </a:cxn>
                <a:cxn ang="0">
                  <a:pos x="8" y="208"/>
                </a:cxn>
                <a:cxn ang="0">
                  <a:pos x="8" y="208"/>
                </a:cxn>
                <a:cxn ang="0">
                  <a:pos x="52" y="155"/>
                </a:cxn>
                <a:cxn ang="0">
                  <a:pos x="74" y="129"/>
                </a:cxn>
                <a:cxn ang="0">
                  <a:pos x="94" y="101"/>
                </a:cxn>
                <a:cxn ang="0">
                  <a:pos x="94" y="101"/>
                </a:cxn>
                <a:cxn ang="0">
                  <a:pos x="113" y="74"/>
                </a:cxn>
                <a:cxn ang="0">
                  <a:pos x="133" y="46"/>
                </a:cxn>
                <a:cxn ang="0">
                  <a:pos x="133" y="46"/>
                </a:cxn>
                <a:cxn ang="0">
                  <a:pos x="140" y="36"/>
                </a:cxn>
                <a:cxn ang="0">
                  <a:pos x="148" y="27"/>
                </a:cxn>
                <a:cxn ang="0">
                  <a:pos x="156" y="16"/>
                </a:cxn>
                <a:cxn ang="0">
                  <a:pos x="159" y="11"/>
                </a:cxn>
                <a:cxn ang="0">
                  <a:pos x="162" y="6"/>
                </a:cxn>
                <a:cxn ang="0">
                  <a:pos x="162" y="6"/>
                </a:cxn>
                <a:cxn ang="0">
                  <a:pos x="162" y="4"/>
                </a:cxn>
                <a:cxn ang="0">
                  <a:pos x="161" y="2"/>
                </a:cxn>
                <a:cxn ang="0">
                  <a:pos x="160" y="1"/>
                </a:cxn>
                <a:cxn ang="0">
                  <a:pos x="158" y="0"/>
                </a:cxn>
                <a:cxn ang="0">
                  <a:pos x="157" y="0"/>
                </a:cxn>
                <a:cxn ang="0">
                  <a:pos x="155" y="0"/>
                </a:cxn>
                <a:cxn ang="0">
                  <a:pos x="154" y="2"/>
                </a:cxn>
                <a:cxn ang="0">
                  <a:pos x="152" y="3"/>
                </a:cxn>
                <a:cxn ang="0">
                  <a:pos x="152" y="3"/>
                </a:cxn>
              </a:cxnLst>
              <a:rect l="0" t="0" r="r" b="b"/>
              <a:pathLst>
                <a:path w="162" h="209">
                  <a:moveTo>
                    <a:pt x="152" y="3"/>
                  </a:moveTo>
                  <a:lnTo>
                    <a:pt x="152" y="3"/>
                  </a:lnTo>
                  <a:lnTo>
                    <a:pt x="150" y="8"/>
                  </a:lnTo>
                  <a:lnTo>
                    <a:pt x="147" y="12"/>
                  </a:lnTo>
                  <a:lnTo>
                    <a:pt x="139" y="22"/>
                  </a:lnTo>
                  <a:lnTo>
                    <a:pt x="131" y="33"/>
                  </a:lnTo>
                  <a:lnTo>
                    <a:pt x="124" y="41"/>
                  </a:lnTo>
                  <a:lnTo>
                    <a:pt x="124" y="41"/>
                  </a:lnTo>
                  <a:lnTo>
                    <a:pt x="86" y="97"/>
                  </a:lnTo>
                  <a:lnTo>
                    <a:pt x="86" y="97"/>
                  </a:lnTo>
                  <a:lnTo>
                    <a:pt x="66" y="124"/>
                  </a:lnTo>
                  <a:lnTo>
                    <a:pt x="45" y="150"/>
                  </a:lnTo>
                  <a:lnTo>
                    <a:pt x="1" y="201"/>
                  </a:lnTo>
                  <a:lnTo>
                    <a:pt x="1" y="201"/>
                  </a:lnTo>
                  <a:lnTo>
                    <a:pt x="0" y="203"/>
                  </a:lnTo>
                  <a:lnTo>
                    <a:pt x="0" y="205"/>
                  </a:lnTo>
                  <a:lnTo>
                    <a:pt x="0" y="206"/>
                  </a:lnTo>
                  <a:lnTo>
                    <a:pt x="1" y="208"/>
                  </a:lnTo>
                  <a:lnTo>
                    <a:pt x="3" y="209"/>
                  </a:lnTo>
                  <a:lnTo>
                    <a:pt x="4" y="209"/>
                  </a:lnTo>
                  <a:lnTo>
                    <a:pt x="6" y="209"/>
                  </a:lnTo>
                  <a:lnTo>
                    <a:pt x="8" y="208"/>
                  </a:lnTo>
                  <a:lnTo>
                    <a:pt x="8" y="208"/>
                  </a:lnTo>
                  <a:lnTo>
                    <a:pt x="52" y="155"/>
                  </a:lnTo>
                  <a:lnTo>
                    <a:pt x="74" y="129"/>
                  </a:lnTo>
                  <a:lnTo>
                    <a:pt x="94" y="101"/>
                  </a:lnTo>
                  <a:lnTo>
                    <a:pt x="94" y="101"/>
                  </a:lnTo>
                  <a:lnTo>
                    <a:pt x="113" y="74"/>
                  </a:lnTo>
                  <a:lnTo>
                    <a:pt x="133" y="46"/>
                  </a:lnTo>
                  <a:lnTo>
                    <a:pt x="133" y="46"/>
                  </a:lnTo>
                  <a:lnTo>
                    <a:pt x="140" y="36"/>
                  </a:lnTo>
                  <a:lnTo>
                    <a:pt x="148" y="27"/>
                  </a:lnTo>
                  <a:lnTo>
                    <a:pt x="156" y="16"/>
                  </a:lnTo>
                  <a:lnTo>
                    <a:pt x="159" y="11"/>
                  </a:lnTo>
                  <a:lnTo>
                    <a:pt x="162" y="6"/>
                  </a:lnTo>
                  <a:lnTo>
                    <a:pt x="162" y="6"/>
                  </a:lnTo>
                  <a:lnTo>
                    <a:pt x="162" y="4"/>
                  </a:lnTo>
                  <a:lnTo>
                    <a:pt x="161" y="2"/>
                  </a:lnTo>
                  <a:lnTo>
                    <a:pt x="160" y="1"/>
                  </a:lnTo>
                  <a:lnTo>
                    <a:pt x="158" y="0"/>
                  </a:lnTo>
                  <a:lnTo>
                    <a:pt x="157" y="0"/>
                  </a:lnTo>
                  <a:lnTo>
                    <a:pt x="155" y="0"/>
                  </a:lnTo>
                  <a:lnTo>
                    <a:pt x="154" y="2"/>
                  </a:lnTo>
                  <a:lnTo>
                    <a:pt x="152" y="3"/>
                  </a:lnTo>
                  <a:lnTo>
                    <a:pt x="1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0" name="chenying0907 84"/>
            <p:cNvSpPr>
              <a:spLocks/>
            </p:cNvSpPr>
            <p:nvPr/>
          </p:nvSpPr>
          <p:spPr bwMode="auto">
            <a:xfrm>
              <a:off x="4706938" y="4162425"/>
              <a:ext cx="74613" cy="112713"/>
            </a:xfrm>
            <a:custGeom>
              <a:avLst/>
              <a:gdLst/>
              <a:ahLst/>
              <a:cxnLst>
                <a:cxn ang="0">
                  <a:pos x="134" y="5"/>
                </a:cxn>
                <a:cxn ang="0">
                  <a:pos x="134" y="5"/>
                </a:cxn>
                <a:cxn ang="0">
                  <a:pos x="133" y="11"/>
                </a:cxn>
                <a:cxn ang="0">
                  <a:pos x="131" y="18"/>
                </a:cxn>
                <a:cxn ang="0">
                  <a:pos x="123" y="32"/>
                </a:cxn>
                <a:cxn ang="0">
                  <a:pos x="115" y="45"/>
                </a:cxn>
                <a:cxn ang="0">
                  <a:pos x="108" y="58"/>
                </a:cxn>
                <a:cxn ang="0">
                  <a:pos x="108" y="58"/>
                </a:cxn>
                <a:cxn ang="0">
                  <a:pos x="93" y="85"/>
                </a:cxn>
                <a:cxn ang="0">
                  <a:pos x="86" y="98"/>
                </a:cxn>
                <a:cxn ang="0">
                  <a:pos x="78" y="112"/>
                </a:cxn>
                <a:cxn ang="0">
                  <a:pos x="78" y="112"/>
                </a:cxn>
                <a:cxn ang="0">
                  <a:pos x="59" y="136"/>
                </a:cxn>
                <a:cxn ang="0">
                  <a:pos x="40" y="159"/>
                </a:cxn>
                <a:cxn ang="0">
                  <a:pos x="21" y="183"/>
                </a:cxn>
                <a:cxn ang="0">
                  <a:pos x="1" y="207"/>
                </a:cxn>
                <a:cxn ang="0">
                  <a:pos x="1" y="207"/>
                </a:cxn>
                <a:cxn ang="0">
                  <a:pos x="0" y="208"/>
                </a:cxn>
                <a:cxn ang="0">
                  <a:pos x="1" y="210"/>
                </a:cxn>
                <a:cxn ang="0">
                  <a:pos x="1" y="211"/>
                </a:cxn>
                <a:cxn ang="0">
                  <a:pos x="3" y="212"/>
                </a:cxn>
                <a:cxn ang="0">
                  <a:pos x="6" y="213"/>
                </a:cxn>
                <a:cxn ang="0">
                  <a:pos x="8" y="213"/>
                </a:cxn>
                <a:cxn ang="0">
                  <a:pos x="9" y="211"/>
                </a:cxn>
                <a:cxn ang="0">
                  <a:pos x="9" y="211"/>
                </a:cxn>
                <a:cxn ang="0">
                  <a:pos x="30" y="186"/>
                </a:cxn>
                <a:cxn ang="0">
                  <a:pos x="51" y="160"/>
                </a:cxn>
                <a:cxn ang="0">
                  <a:pos x="71" y="136"/>
                </a:cxn>
                <a:cxn ang="0">
                  <a:pos x="90" y="110"/>
                </a:cxn>
                <a:cxn ang="0">
                  <a:pos x="90" y="110"/>
                </a:cxn>
                <a:cxn ang="0">
                  <a:pos x="100" y="94"/>
                </a:cxn>
                <a:cxn ang="0">
                  <a:pos x="109" y="79"/>
                </a:cxn>
                <a:cxn ang="0">
                  <a:pos x="124" y="46"/>
                </a:cxn>
                <a:cxn ang="0">
                  <a:pos x="124" y="46"/>
                </a:cxn>
                <a:cxn ang="0">
                  <a:pos x="136" y="27"/>
                </a:cxn>
                <a:cxn ang="0">
                  <a:pos x="141" y="16"/>
                </a:cxn>
                <a:cxn ang="0">
                  <a:pos x="142" y="10"/>
                </a:cxn>
                <a:cxn ang="0">
                  <a:pos x="143" y="5"/>
                </a:cxn>
                <a:cxn ang="0">
                  <a:pos x="143" y="5"/>
                </a:cxn>
                <a:cxn ang="0">
                  <a:pos x="143" y="3"/>
                </a:cxn>
                <a:cxn ang="0">
                  <a:pos x="142" y="1"/>
                </a:cxn>
                <a:cxn ang="0">
                  <a:pos x="141" y="1"/>
                </a:cxn>
                <a:cxn ang="0">
                  <a:pos x="139" y="0"/>
                </a:cxn>
                <a:cxn ang="0">
                  <a:pos x="136" y="1"/>
                </a:cxn>
                <a:cxn ang="0">
                  <a:pos x="135" y="3"/>
                </a:cxn>
                <a:cxn ang="0">
                  <a:pos x="134" y="5"/>
                </a:cxn>
                <a:cxn ang="0">
                  <a:pos x="134" y="5"/>
                </a:cxn>
              </a:cxnLst>
              <a:rect l="0" t="0" r="r" b="b"/>
              <a:pathLst>
                <a:path w="143" h="213">
                  <a:moveTo>
                    <a:pt x="134" y="5"/>
                  </a:moveTo>
                  <a:lnTo>
                    <a:pt x="134" y="5"/>
                  </a:lnTo>
                  <a:lnTo>
                    <a:pt x="133" y="11"/>
                  </a:lnTo>
                  <a:lnTo>
                    <a:pt x="131" y="18"/>
                  </a:lnTo>
                  <a:lnTo>
                    <a:pt x="123" y="32"/>
                  </a:lnTo>
                  <a:lnTo>
                    <a:pt x="115" y="45"/>
                  </a:lnTo>
                  <a:lnTo>
                    <a:pt x="108" y="58"/>
                  </a:lnTo>
                  <a:lnTo>
                    <a:pt x="108" y="58"/>
                  </a:lnTo>
                  <a:lnTo>
                    <a:pt x="93" y="85"/>
                  </a:lnTo>
                  <a:lnTo>
                    <a:pt x="86" y="98"/>
                  </a:lnTo>
                  <a:lnTo>
                    <a:pt x="78" y="112"/>
                  </a:lnTo>
                  <a:lnTo>
                    <a:pt x="78" y="112"/>
                  </a:lnTo>
                  <a:lnTo>
                    <a:pt x="59" y="136"/>
                  </a:lnTo>
                  <a:lnTo>
                    <a:pt x="40" y="159"/>
                  </a:lnTo>
                  <a:lnTo>
                    <a:pt x="21" y="183"/>
                  </a:lnTo>
                  <a:lnTo>
                    <a:pt x="1" y="207"/>
                  </a:lnTo>
                  <a:lnTo>
                    <a:pt x="1" y="207"/>
                  </a:lnTo>
                  <a:lnTo>
                    <a:pt x="0" y="208"/>
                  </a:lnTo>
                  <a:lnTo>
                    <a:pt x="1" y="210"/>
                  </a:lnTo>
                  <a:lnTo>
                    <a:pt x="1" y="211"/>
                  </a:lnTo>
                  <a:lnTo>
                    <a:pt x="3" y="212"/>
                  </a:lnTo>
                  <a:lnTo>
                    <a:pt x="6" y="213"/>
                  </a:lnTo>
                  <a:lnTo>
                    <a:pt x="8" y="213"/>
                  </a:lnTo>
                  <a:lnTo>
                    <a:pt x="9" y="211"/>
                  </a:lnTo>
                  <a:lnTo>
                    <a:pt x="9" y="211"/>
                  </a:lnTo>
                  <a:lnTo>
                    <a:pt x="30" y="186"/>
                  </a:lnTo>
                  <a:lnTo>
                    <a:pt x="51" y="160"/>
                  </a:lnTo>
                  <a:lnTo>
                    <a:pt x="71" y="136"/>
                  </a:lnTo>
                  <a:lnTo>
                    <a:pt x="90" y="110"/>
                  </a:lnTo>
                  <a:lnTo>
                    <a:pt x="90" y="110"/>
                  </a:lnTo>
                  <a:lnTo>
                    <a:pt x="100" y="94"/>
                  </a:lnTo>
                  <a:lnTo>
                    <a:pt x="109" y="79"/>
                  </a:lnTo>
                  <a:lnTo>
                    <a:pt x="124" y="46"/>
                  </a:lnTo>
                  <a:lnTo>
                    <a:pt x="124" y="46"/>
                  </a:lnTo>
                  <a:lnTo>
                    <a:pt x="136" y="27"/>
                  </a:lnTo>
                  <a:lnTo>
                    <a:pt x="141" y="16"/>
                  </a:lnTo>
                  <a:lnTo>
                    <a:pt x="142" y="10"/>
                  </a:lnTo>
                  <a:lnTo>
                    <a:pt x="143" y="5"/>
                  </a:lnTo>
                  <a:lnTo>
                    <a:pt x="143" y="5"/>
                  </a:lnTo>
                  <a:lnTo>
                    <a:pt x="143" y="3"/>
                  </a:lnTo>
                  <a:lnTo>
                    <a:pt x="142" y="1"/>
                  </a:lnTo>
                  <a:lnTo>
                    <a:pt x="141" y="1"/>
                  </a:lnTo>
                  <a:lnTo>
                    <a:pt x="139" y="0"/>
                  </a:lnTo>
                  <a:lnTo>
                    <a:pt x="136" y="1"/>
                  </a:lnTo>
                  <a:lnTo>
                    <a:pt x="135" y="3"/>
                  </a:lnTo>
                  <a:lnTo>
                    <a:pt x="134" y="5"/>
                  </a:lnTo>
                  <a:lnTo>
                    <a:pt x="1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1" name="chenying0907 85"/>
            <p:cNvSpPr>
              <a:spLocks/>
            </p:cNvSpPr>
            <p:nvPr/>
          </p:nvSpPr>
          <p:spPr bwMode="auto">
            <a:xfrm>
              <a:off x="4729163" y="4187825"/>
              <a:ext cx="76200" cy="111125"/>
            </a:xfrm>
            <a:custGeom>
              <a:avLst/>
              <a:gdLst/>
              <a:ahLst/>
              <a:cxnLst>
                <a:cxn ang="0">
                  <a:pos x="134" y="4"/>
                </a:cxn>
                <a:cxn ang="0">
                  <a:pos x="134" y="4"/>
                </a:cxn>
                <a:cxn ang="0">
                  <a:pos x="132" y="10"/>
                </a:cxn>
                <a:cxn ang="0">
                  <a:pos x="130" y="15"/>
                </a:cxn>
                <a:cxn ang="0">
                  <a:pos x="125" y="26"/>
                </a:cxn>
                <a:cxn ang="0">
                  <a:pos x="118" y="37"/>
                </a:cxn>
                <a:cxn ang="0">
                  <a:pos x="110" y="46"/>
                </a:cxn>
                <a:cxn ang="0">
                  <a:pos x="110" y="46"/>
                </a:cxn>
                <a:cxn ang="0">
                  <a:pos x="102" y="60"/>
                </a:cxn>
                <a:cxn ang="0">
                  <a:pos x="94" y="73"/>
                </a:cxn>
                <a:cxn ang="0">
                  <a:pos x="85" y="86"/>
                </a:cxn>
                <a:cxn ang="0">
                  <a:pos x="77" y="100"/>
                </a:cxn>
                <a:cxn ang="0">
                  <a:pos x="77" y="100"/>
                </a:cxn>
                <a:cxn ang="0">
                  <a:pos x="58" y="126"/>
                </a:cxn>
                <a:cxn ang="0">
                  <a:pos x="39" y="151"/>
                </a:cxn>
                <a:cxn ang="0">
                  <a:pos x="19" y="177"/>
                </a:cxn>
                <a:cxn ang="0">
                  <a:pos x="1" y="203"/>
                </a:cxn>
                <a:cxn ang="0">
                  <a:pos x="1" y="203"/>
                </a:cxn>
                <a:cxn ang="0">
                  <a:pos x="0" y="206"/>
                </a:cxn>
                <a:cxn ang="0">
                  <a:pos x="1" y="208"/>
                </a:cxn>
                <a:cxn ang="0">
                  <a:pos x="4" y="210"/>
                </a:cxn>
                <a:cxn ang="0">
                  <a:pos x="7" y="210"/>
                </a:cxn>
                <a:cxn ang="0">
                  <a:pos x="7" y="210"/>
                </a:cxn>
                <a:cxn ang="0">
                  <a:pos x="10" y="209"/>
                </a:cxn>
                <a:cxn ang="0">
                  <a:pos x="12" y="207"/>
                </a:cxn>
                <a:cxn ang="0">
                  <a:pos x="14" y="205"/>
                </a:cxn>
                <a:cxn ang="0">
                  <a:pos x="15" y="202"/>
                </a:cxn>
                <a:cxn ang="0">
                  <a:pos x="15" y="202"/>
                </a:cxn>
                <a:cxn ang="0">
                  <a:pos x="15" y="201"/>
                </a:cxn>
                <a:cxn ang="0">
                  <a:pos x="15" y="201"/>
                </a:cxn>
                <a:cxn ang="0">
                  <a:pos x="33" y="175"/>
                </a:cxn>
                <a:cxn ang="0">
                  <a:pos x="52" y="149"/>
                </a:cxn>
                <a:cxn ang="0">
                  <a:pos x="71" y="124"/>
                </a:cxn>
                <a:cxn ang="0">
                  <a:pos x="90" y="98"/>
                </a:cxn>
                <a:cxn ang="0">
                  <a:pos x="90" y="98"/>
                </a:cxn>
                <a:cxn ang="0">
                  <a:pos x="99" y="84"/>
                </a:cxn>
                <a:cxn ang="0">
                  <a:pos x="106" y="71"/>
                </a:cxn>
                <a:cxn ang="0">
                  <a:pos x="114" y="57"/>
                </a:cxn>
                <a:cxn ang="0">
                  <a:pos x="123" y="45"/>
                </a:cxn>
                <a:cxn ang="0">
                  <a:pos x="123" y="45"/>
                </a:cxn>
                <a:cxn ang="0">
                  <a:pos x="129" y="36"/>
                </a:cxn>
                <a:cxn ang="0">
                  <a:pos x="135" y="26"/>
                </a:cxn>
                <a:cxn ang="0">
                  <a:pos x="140" y="17"/>
                </a:cxn>
                <a:cxn ang="0">
                  <a:pos x="143" y="7"/>
                </a:cxn>
                <a:cxn ang="0">
                  <a:pos x="143" y="7"/>
                </a:cxn>
                <a:cxn ang="0">
                  <a:pos x="143" y="5"/>
                </a:cxn>
                <a:cxn ang="0">
                  <a:pos x="142" y="3"/>
                </a:cxn>
                <a:cxn ang="0">
                  <a:pos x="139" y="0"/>
                </a:cxn>
                <a:cxn ang="0">
                  <a:pos x="137" y="0"/>
                </a:cxn>
                <a:cxn ang="0">
                  <a:pos x="136" y="0"/>
                </a:cxn>
                <a:cxn ang="0">
                  <a:pos x="134" y="2"/>
                </a:cxn>
                <a:cxn ang="0">
                  <a:pos x="134" y="4"/>
                </a:cxn>
                <a:cxn ang="0">
                  <a:pos x="134" y="4"/>
                </a:cxn>
              </a:cxnLst>
              <a:rect l="0" t="0" r="r" b="b"/>
              <a:pathLst>
                <a:path w="143" h="210">
                  <a:moveTo>
                    <a:pt x="134" y="4"/>
                  </a:moveTo>
                  <a:lnTo>
                    <a:pt x="134" y="4"/>
                  </a:lnTo>
                  <a:lnTo>
                    <a:pt x="132" y="10"/>
                  </a:lnTo>
                  <a:lnTo>
                    <a:pt x="130" y="15"/>
                  </a:lnTo>
                  <a:lnTo>
                    <a:pt x="125" y="26"/>
                  </a:lnTo>
                  <a:lnTo>
                    <a:pt x="118" y="37"/>
                  </a:lnTo>
                  <a:lnTo>
                    <a:pt x="110" y="46"/>
                  </a:lnTo>
                  <a:lnTo>
                    <a:pt x="110" y="46"/>
                  </a:lnTo>
                  <a:lnTo>
                    <a:pt x="102" y="60"/>
                  </a:lnTo>
                  <a:lnTo>
                    <a:pt x="94" y="73"/>
                  </a:lnTo>
                  <a:lnTo>
                    <a:pt x="85" y="86"/>
                  </a:lnTo>
                  <a:lnTo>
                    <a:pt x="77" y="100"/>
                  </a:lnTo>
                  <a:lnTo>
                    <a:pt x="77" y="100"/>
                  </a:lnTo>
                  <a:lnTo>
                    <a:pt x="58" y="126"/>
                  </a:lnTo>
                  <a:lnTo>
                    <a:pt x="39" y="151"/>
                  </a:lnTo>
                  <a:lnTo>
                    <a:pt x="19" y="177"/>
                  </a:lnTo>
                  <a:lnTo>
                    <a:pt x="1" y="203"/>
                  </a:lnTo>
                  <a:lnTo>
                    <a:pt x="1" y="203"/>
                  </a:lnTo>
                  <a:lnTo>
                    <a:pt x="0" y="206"/>
                  </a:lnTo>
                  <a:lnTo>
                    <a:pt x="1" y="208"/>
                  </a:lnTo>
                  <a:lnTo>
                    <a:pt x="4" y="210"/>
                  </a:lnTo>
                  <a:lnTo>
                    <a:pt x="7" y="210"/>
                  </a:lnTo>
                  <a:lnTo>
                    <a:pt x="7" y="210"/>
                  </a:lnTo>
                  <a:lnTo>
                    <a:pt x="10" y="209"/>
                  </a:lnTo>
                  <a:lnTo>
                    <a:pt x="12" y="207"/>
                  </a:lnTo>
                  <a:lnTo>
                    <a:pt x="14" y="205"/>
                  </a:lnTo>
                  <a:lnTo>
                    <a:pt x="15" y="202"/>
                  </a:lnTo>
                  <a:lnTo>
                    <a:pt x="15" y="202"/>
                  </a:lnTo>
                  <a:lnTo>
                    <a:pt x="15" y="201"/>
                  </a:lnTo>
                  <a:lnTo>
                    <a:pt x="15" y="201"/>
                  </a:lnTo>
                  <a:lnTo>
                    <a:pt x="33" y="175"/>
                  </a:lnTo>
                  <a:lnTo>
                    <a:pt x="52" y="149"/>
                  </a:lnTo>
                  <a:lnTo>
                    <a:pt x="71" y="124"/>
                  </a:lnTo>
                  <a:lnTo>
                    <a:pt x="90" y="98"/>
                  </a:lnTo>
                  <a:lnTo>
                    <a:pt x="90" y="98"/>
                  </a:lnTo>
                  <a:lnTo>
                    <a:pt x="99" y="84"/>
                  </a:lnTo>
                  <a:lnTo>
                    <a:pt x="106" y="71"/>
                  </a:lnTo>
                  <a:lnTo>
                    <a:pt x="114" y="57"/>
                  </a:lnTo>
                  <a:lnTo>
                    <a:pt x="123" y="45"/>
                  </a:lnTo>
                  <a:lnTo>
                    <a:pt x="123" y="45"/>
                  </a:lnTo>
                  <a:lnTo>
                    <a:pt x="129" y="36"/>
                  </a:lnTo>
                  <a:lnTo>
                    <a:pt x="135" y="26"/>
                  </a:lnTo>
                  <a:lnTo>
                    <a:pt x="140" y="17"/>
                  </a:lnTo>
                  <a:lnTo>
                    <a:pt x="143" y="7"/>
                  </a:lnTo>
                  <a:lnTo>
                    <a:pt x="143" y="7"/>
                  </a:lnTo>
                  <a:lnTo>
                    <a:pt x="143" y="5"/>
                  </a:lnTo>
                  <a:lnTo>
                    <a:pt x="142" y="3"/>
                  </a:lnTo>
                  <a:lnTo>
                    <a:pt x="139" y="0"/>
                  </a:lnTo>
                  <a:lnTo>
                    <a:pt x="137" y="0"/>
                  </a:lnTo>
                  <a:lnTo>
                    <a:pt x="136" y="0"/>
                  </a:lnTo>
                  <a:lnTo>
                    <a:pt x="134" y="2"/>
                  </a:lnTo>
                  <a:lnTo>
                    <a:pt x="134" y="4"/>
                  </a:lnTo>
                  <a:lnTo>
                    <a:pt x="1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2" name="chenying0907 86"/>
            <p:cNvSpPr>
              <a:spLocks/>
            </p:cNvSpPr>
            <p:nvPr/>
          </p:nvSpPr>
          <p:spPr bwMode="auto">
            <a:xfrm>
              <a:off x="4757738" y="4208463"/>
              <a:ext cx="71438" cy="107950"/>
            </a:xfrm>
            <a:custGeom>
              <a:avLst/>
              <a:gdLst/>
              <a:ahLst/>
              <a:cxnLst>
                <a:cxn ang="0">
                  <a:pos x="129" y="3"/>
                </a:cxn>
                <a:cxn ang="0">
                  <a:pos x="129" y="3"/>
                </a:cxn>
                <a:cxn ang="0">
                  <a:pos x="126" y="14"/>
                </a:cxn>
                <a:cxn ang="0">
                  <a:pos x="121" y="25"/>
                </a:cxn>
                <a:cxn ang="0">
                  <a:pos x="115" y="35"/>
                </a:cxn>
                <a:cxn ang="0">
                  <a:pos x="109" y="44"/>
                </a:cxn>
                <a:cxn ang="0">
                  <a:pos x="109" y="44"/>
                </a:cxn>
                <a:cxn ang="0">
                  <a:pos x="100" y="57"/>
                </a:cxn>
                <a:cxn ang="0">
                  <a:pos x="93" y="69"/>
                </a:cxn>
                <a:cxn ang="0">
                  <a:pos x="77" y="95"/>
                </a:cxn>
                <a:cxn ang="0">
                  <a:pos x="77" y="95"/>
                </a:cxn>
                <a:cxn ang="0">
                  <a:pos x="59" y="121"/>
                </a:cxn>
                <a:cxn ang="0">
                  <a:pos x="41" y="147"/>
                </a:cxn>
                <a:cxn ang="0">
                  <a:pos x="21" y="172"/>
                </a:cxn>
                <a:cxn ang="0">
                  <a:pos x="1" y="196"/>
                </a:cxn>
                <a:cxn ang="0">
                  <a:pos x="1" y="196"/>
                </a:cxn>
                <a:cxn ang="0">
                  <a:pos x="0" y="198"/>
                </a:cxn>
                <a:cxn ang="0">
                  <a:pos x="0" y="200"/>
                </a:cxn>
                <a:cxn ang="0">
                  <a:pos x="1" y="203"/>
                </a:cxn>
                <a:cxn ang="0">
                  <a:pos x="2" y="204"/>
                </a:cxn>
                <a:cxn ang="0">
                  <a:pos x="4" y="204"/>
                </a:cxn>
                <a:cxn ang="0">
                  <a:pos x="7" y="204"/>
                </a:cxn>
                <a:cxn ang="0">
                  <a:pos x="8" y="203"/>
                </a:cxn>
                <a:cxn ang="0">
                  <a:pos x="13" y="198"/>
                </a:cxn>
                <a:cxn ang="0">
                  <a:pos x="13" y="198"/>
                </a:cxn>
                <a:cxn ang="0">
                  <a:pos x="14" y="196"/>
                </a:cxn>
                <a:cxn ang="0">
                  <a:pos x="14" y="196"/>
                </a:cxn>
                <a:cxn ang="0">
                  <a:pos x="32" y="172"/>
                </a:cxn>
                <a:cxn ang="0">
                  <a:pos x="51" y="149"/>
                </a:cxn>
                <a:cxn ang="0">
                  <a:pos x="68" y="124"/>
                </a:cxn>
                <a:cxn ang="0">
                  <a:pos x="84" y="100"/>
                </a:cxn>
                <a:cxn ang="0">
                  <a:pos x="84" y="100"/>
                </a:cxn>
                <a:cxn ang="0">
                  <a:pos x="101" y="74"/>
                </a:cxn>
                <a:cxn ang="0">
                  <a:pos x="108" y="62"/>
                </a:cxn>
                <a:cxn ang="0">
                  <a:pos x="117" y="50"/>
                </a:cxn>
                <a:cxn ang="0">
                  <a:pos x="117" y="50"/>
                </a:cxn>
                <a:cxn ang="0">
                  <a:pos x="124" y="39"/>
                </a:cxn>
                <a:cxn ang="0">
                  <a:pos x="130" y="29"/>
                </a:cxn>
                <a:cxn ang="0">
                  <a:pos x="134" y="17"/>
                </a:cxn>
                <a:cxn ang="0">
                  <a:pos x="137" y="5"/>
                </a:cxn>
                <a:cxn ang="0">
                  <a:pos x="137" y="5"/>
                </a:cxn>
                <a:cxn ang="0">
                  <a:pos x="137" y="3"/>
                </a:cxn>
                <a:cxn ang="0">
                  <a:pos x="137" y="2"/>
                </a:cxn>
                <a:cxn ang="0">
                  <a:pos x="134" y="0"/>
                </a:cxn>
                <a:cxn ang="0">
                  <a:pos x="132" y="0"/>
                </a:cxn>
                <a:cxn ang="0">
                  <a:pos x="131" y="0"/>
                </a:cxn>
                <a:cxn ang="0">
                  <a:pos x="129" y="1"/>
                </a:cxn>
                <a:cxn ang="0">
                  <a:pos x="129" y="3"/>
                </a:cxn>
                <a:cxn ang="0">
                  <a:pos x="129" y="3"/>
                </a:cxn>
              </a:cxnLst>
              <a:rect l="0" t="0" r="r" b="b"/>
              <a:pathLst>
                <a:path w="137" h="204">
                  <a:moveTo>
                    <a:pt x="129" y="3"/>
                  </a:moveTo>
                  <a:lnTo>
                    <a:pt x="129" y="3"/>
                  </a:lnTo>
                  <a:lnTo>
                    <a:pt x="126" y="14"/>
                  </a:lnTo>
                  <a:lnTo>
                    <a:pt x="121" y="25"/>
                  </a:lnTo>
                  <a:lnTo>
                    <a:pt x="115" y="35"/>
                  </a:lnTo>
                  <a:lnTo>
                    <a:pt x="109" y="44"/>
                  </a:lnTo>
                  <a:lnTo>
                    <a:pt x="109" y="44"/>
                  </a:lnTo>
                  <a:lnTo>
                    <a:pt x="100" y="57"/>
                  </a:lnTo>
                  <a:lnTo>
                    <a:pt x="93" y="69"/>
                  </a:lnTo>
                  <a:lnTo>
                    <a:pt x="77" y="95"/>
                  </a:lnTo>
                  <a:lnTo>
                    <a:pt x="77" y="95"/>
                  </a:lnTo>
                  <a:lnTo>
                    <a:pt x="59" y="121"/>
                  </a:lnTo>
                  <a:lnTo>
                    <a:pt x="41" y="147"/>
                  </a:lnTo>
                  <a:lnTo>
                    <a:pt x="21" y="172"/>
                  </a:lnTo>
                  <a:lnTo>
                    <a:pt x="1" y="196"/>
                  </a:lnTo>
                  <a:lnTo>
                    <a:pt x="1" y="196"/>
                  </a:lnTo>
                  <a:lnTo>
                    <a:pt x="0" y="198"/>
                  </a:lnTo>
                  <a:lnTo>
                    <a:pt x="0" y="200"/>
                  </a:lnTo>
                  <a:lnTo>
                    <a:pt x="1" y="203"/>
                  </a:lnTo>
                  <a:lnTo>
                    <a:pt x="2" y="204"/>
                  </a:lnTo>
                  <a:lnTo>
                    <a:pt x="4" y="204"/>
                  </a:lnTo>
                  <a:lnTo>
                    <a:pt x="7" y="204"/>
                  </a:lnTo>
                  <a:lnTo>
                    <a:pt x="8" y="203"/>
                  </a:lnTo>
                  <a:lnTo>
                    <a:pt x="13" y="198"/>
                  </a:lnTo>
                  <a:lnTo>
                    <a:pt x="13" y="198"/>
                  </a:lnTo>
                  <a:lnTo>
                    <a:pt x="14" y="196"/>
                  </a:lnTo>
                  <a:lnTo>
                    <a:pt x="14" y="196"/>
                  </a:lnTo>
                  <a:lnTo>
                    <a:pt x="32" y="172"/>
                  </a:lnTo>
                  <a:lnTo>
                    <a:pt x="51" y="149"/>
                  </a:lnTo>
                  <a:lnTo>
                    <a:pt x="68" y="124"/>
                  </a:lnTo>
                  <a:lnTo>
                    <a:pt x="84" y="100"/>
                  </a:lnTo>
                  <a:lnTo>
                    <a:pt x="84" y="100"/>
                  </a:lnTo>
                  <a:lnTo>
                    <a:pt x="101" y="74"/>
                  </a:lnTo>
                  <a:lnTo>
                    <a:pt x="108" y="62"/>
                  </a:lnTo>
                  <a:lnTo>
                    <a:pt x="117" y="50"/>
                  </a:lnTo>
                  <a:lnTo>
                    <a:pt x="117" y="50"/>
                  </a:lnTo>
                  <a:lnTo>
                    <a:pt x="124" y="39"/>
                  </a:lnTo>
                  <a:lnTo>
                    <a:pt x="130" y="29"/>
                  </a:lnTo>
                  <a:lnTo>
                    <a:pt x="134" y="17"/>
                  </a:lnTo>
                  <a:lnTo>
                    <a:pt x="137" y="5"/>
                  </a:lnTo>
                  <a:lnTo>
                    <a:pt x="137" y="5"/>
                  </a:lnTo>
                  <a:lnTo>
                    <a:pt x="137" y="3"/>
                  </a:lnTo>
                  <a:lnTo>
                    <a:pt x="137" y="2"/>
                  </a:lnTo>
                  <a:lnTo>
                    <a:pt x="134" y="0"/>
                  </a:lnTo>
                  <a:lnTo>
                    <a:pt x="132" y="0"/>
                  </a:lnTo>
                  <a:lnTo>
                    <a:pt x="131" y="0"/>
                  </a:lnTo>
                  <a:lnTo>
                    <a:pt x="129" y="1"/>
                  </a:lnTo>
                  <a:lnTo>
                    <a:pt x="129" y="3"/>
                  </a:lnTo>
                  <a:lnTo>
                    <a:pt x="1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3" name="chenying0907 87"/>
            <p:cNvSpPr>
              <a:spLocks/>
            </p:cNvSpPr>
            <p:nvPr/>
          </p:nvSpPr>
          <p:spPr bwMode="auto">
            <a:xfrm>
              <a:off x="4767263" y="4238625"/>
              <a:ext cx="82550" cy="119063"/>
            </a:xfrm>
            <a:custGeom>
              <a:avLst/>
              <a:gdLst/>
              <a:ahLst/>
              <a:cxnLst>
                <a:cxn ang="0">
                  <a:pos x="147" y="3"/>
                </a:cxn>
                <a:cxn ang="0">
                  <a:pos x="147" y="3"/>
                </a:cxn>
                <a:cxn ang="0">
                  <a:pos x="146" y="9"/>
                </a:cxn>
                <a:cxn ang="0">
                  <a:pos x="144" y="15"/>
                </a:cxn>
                <a:cxn ang="0">
                  <a:pos x="139" y="27"/>
                </a:cxn>
                <a:cxn ang="0">
                  <a:pos x="125" y="50"/>
                </a:cxn>
                <a:cxn ang="0">
                  <a:pos x="125" y="50"/>
                </a:cxn>
                <a:cxn ang="0">
                  <a:pos x="116" y="64"/>
                </a:cxn>
                <a:cxn ang="0">
                  <a:pos x="107" y="79"/>
                </a:cxn>
                <a:cxn ang="0">
                  <a:pos x="86" y="107"/>
                </a:cxn>
                <a:cxn ang="0">
                  <a:pos x="86" y="107"/>
                </a:cxn>
                <a:cxn ang="0">
                  <a:pos x="66" y="135"/>
                </a:cxn>
                <a:cxn ang="0">
                  <a:pos x="46" y="162"/>
                </a:cxn>
                <a:cxn ang="0">
                  <a:pos x="24" y="188"/>
                </a:cxn>
                <a:cxn ang="0">
                  <a:pos x="1" y="215"/>
                </a:cxn>
                <a:cxn ang="0">
                  <a:pos x="1" y="215"/>
                </a:cxn>
                <a:cxn ang="0">
                  <a:pos x="0" y="216"/>
                </a:cxn>
                <a:cxn ang="0">
                  <a:pos x="0" y="219"/>
                </a:cxn>
                <a:cxn ang="0">
                  <a:pos x="1" y="221"/>
                </a:cxn>
                <a:cxn ang="0">
                  <a:pos x="2" y="222"/>
                </a:cxn>
                <a:cxn ang="0">
                  <a:pos x="3" y="223"/>
                </a:cxn>
                <a:cxn ang="0">
                  <a:pos x="4" y="224"/>
                </a:cxn>
                <a:cxn ang="0">
                  <a:pos x="6" y="223"/>
                </a:cxn>
                <a:cxn ang="0">
                  <a:pos x="8" y="222"/>
                </a:cxn>
                <a:cxn ang="0">
                  <a:pos x="8" y="222"/>
                </a:cxn>
                <a:cxn ang="0">
                  <a:pos x="31" y="195"/>
                </a:cxn>
                <a:cxn ang="0">
                  <a:pos x="53" y="168"/>
                </a:cxn>
                <a:cxn ang="0">
                  <a:pos x="74" y="140"/>
                </a:cxn>
                <a:cxn ang="0">
                  <a:pos x="94" y="112"/>
                </a:cxn>
                <a:cxn ang="0">
                  <a:pos x="94" y="112"/>
                </a:cxn>
                <a:cxn ang="0">
                  <a:pos x="114" y="83"/>
                </a:cxn>
                <a:cxn ang="0">
                  <a:pos x="134" y="55"/>
                </a:cxn>
                <a:cxn ang="0">
                  <a:pos x="134" y="55"/>
                </a:cxn>
                <a:cxn ang="0">
                  <a:pos x="141" y="43"/>
                </a:cxn>
                <a:cxn ang="0">
                  <a:pos x="148" y="31"/>
                </a:cxn>
                <a:cxn ang="0">
                  <a:pos x="153" y="18"/>
                </a:cxn>
                <a:cxn ang="0">
                  <a:pos x="155" y="12"/>
                </a:cxn>
                <a:cxn ang="0">
                  <a:pos x="156" y="6"/>
                </a:cxn>
                <a:cxn ang="0">
                  <a:pos x="156" y="6"/>
                </a:cxn>
                <a:cxn ang="0">
                  <a:pos x="156" y="4"/>
                </a:cxn>
                <a:cxn ang="0">
                  <a:pos x="155" y="2"/>
                </a:cxn>
                <a:cxn ang="0">
                  <a:pos x="152" y="0"/>
                </a:cxn>
                <a:cxn ang="0">
                  <a:pos x="151" y="0"/>
                </a:cxn>
                <a:cxn ang="0">
                  <a:pos x="149" y="0"/>
                </a:cxn>
                <a:cxn ang="0">
                  <a:pos x="148" y="1"/>
                </a:cxn>
                <a:cxn ang="0">
                  <a:pos x="147" y="3"/>
                </a:cxn>
                <a:cxn ang="0">
                  <a:pos x="147" y="3"/>
                </a:cxn>
              </a:cxnLst>
              <a:rect l="0" t="0" r="r" b="b"/>
              <a:pathLst>
                <a:path w="156" h="224">
                  <a:moveTo>
                    <a:pt x="147" y="3"/>
                  </a:moveTo>
                  <a:lnTo>
                    <a:pt x="147" y="3"/>
                  </a:lnTo>
                  <a:lnTo>
                    <a:pt x="146" y="9"/>
                  </a:lnTo>
                  <a:lnTo>
                    <a:pt x="144" y="15"/>
                  </a:lnTo>
                  <a:lnTo>
                    <a:pt x="139" y="27"/>
                  </a:lnTo>
                  <a:lnTo>
                    <a:pt x="125" y="50"/>
                  </a:lnTo>
                  <a:lnTo>
                    <a:pt x="125" y="50"/>
                  </a:lnTo>
                  <a:lnTo>
                    <a:pt x="116" y="64"/>
                  </a:lnTo>
                  <a:lnTo>
                    <a:pt x="107" y="79"/>
                  </a:lnTo>
                  <a:lnTo>
                    <a:pt x="86" y="107"/>
                  </a:lnTo>
                  <a:lnTo>
                    <a:pt x="86" y="107"/>
                  </a:lnTo>
                  <a:lnTo>
                    <a:pt x="66" y="135"/>
                  </a:lnTo>
                  <a:lnTo>
                    <a:pt x="46" y="162"/>
                  </a:lnTo>
                  <a:lnTo>
                    <a:pt x="24" y="188"/>
                  </a:lnTo>
                  <a:lnTo>
                    <a:pt x="1" y="215"/>
                  </a:lnTo>
                  <a:lnTo>
                    <a:pt x="1" y="215"/>
                  </a:lnTo>
                  <a:lnTo>
                    <a:pt x="0" y="216"/>
                  </a:lnTo>
                  <a:lnTo>
                    <a:pt x="0" y="219"/>
                  </a:lnTo>
                  <a:lnTo>
                    <a:pt x="1" y="221"/>
                  </a:lnTo>
                  <a:lnTo>
                    <a:pt x="2" y="222"/>
                  </a:lnTo>
                  <a:lnTo>
                    <a:pt x="3" y="223"/>
                  </a:lnTo>
                  <a:lnTo>
                    <a:pt x="4" y="224"/>
                  </a:lnTo>
                  <a:lnTo>
                    <a:pt x="6" y="223"/>
                  </a:lnTo>
                  <a:lnTo>
                    <a:pt x="8" y="222"/>
                  </a:lnTo>
                  <a:lnTo>
                    <a:pt x="8" y="222"/>
                  </a:lnTo>
                  <a:lnTo>
                    <a:pt x="31" y="195"/>
                  </a:lnTo>
                  <a:lnTo>
                    <a:pt x="53" y="168"/>
                  </a:lnTo>
                  <a:lnTo>
                    <a:pt x="74" y="140"/>
                  </a:lnTo>
                  <a:lnTo>
                    <a:pt x="94" y="112"/>
                  </a:lnTo>
                  <a:lnTo>
                    <a:pt x="94" y="112"/>
                  </a:lnTo>
                  <a:lnTo>
                    <a:pt x="114" y="83"/>
                  </a:lnTo>
                  <a:lnTo>
                    <a:pt x="134" y="55"/>
                  </a:lnTo>
                  <a:lnTo>
                    <a:pt x="134" y="55"/>
                  </a:lnTo>
                  <a:lnTo>
                    <a:pt x="141" y="43"/>
                  </a:lnTo>
                  <a:lnTo>
                    <a:pt x="148" y="31"/>
                  </a:lnTo>
                  <a:lnTo>
                    <a:pt x="153" y="18"/>
                  </a:lnTo>
                  <a:lnTo>
                    <a:pt x="155" y="12"/>
                  </a:lnTo>
                  <a:lnTo>
                    <a:pt x="156" y="6"/>
                  </a:lnTo>
                  <a:lnTo>
                    <a:pt x="156" y="6"/>
                  </a:lnTo>
                  <a:lnTo>
                    <a:pt x="156" y="4"/>
                  </a:lnTo>
                  <a:lnTo>
                    <a:pt x="155" y="2"/>
                  </a:lnTo>
                  <a:lnTo>
                    <a:pt x="152" y="0"/>
                  </a:lnTo>
                  <a:lnTo>
                    <a:pt x="151" y="0"/>
                  </a:lnTo>
                  <a:lnTo>
                    <a:pt x="149" y="0"/>
                  </a:lnTo>
                  <a:lnTo>
                    <a:pt x="148" y="1"/>
                  </a:lnTo>
                  <a:lnTo>
                    <a:pt x="147" y="3"/>
                  </a:lnTo>
                  <a:lnTo>
                    <a:pt x="1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4" name="chenying0907 88"/>
            <p:cNvSpPr>
              <a:spLocks/>
            </p:cNvSpPr>
            <p:nvPr/>
          </p:nvSpPr>
          <p:spPr bwMode="auto">
            <a:xfrm>
              <a:off x="4779963" y="4270375"/>
              <a:ext cx="90488" cy="128588"/>
            </a:xfrm>
            <a:custGeom>
              <a:avLst/>
              <a:gdLst/>
              <a:ahLst/>
              <a:cxnLst>
                <a:cxn ang="0">
                  <a:pos x="161" y="4"/>
                </a:cxn>
                <a:cxn ang="0">
                  <a:pos x="161" y="4"/>
                </a:cxn>
                <a:cxn ang="0">
                  <a:pos x="159" y="13"/>
                </a:cxn>
                <a:cxn ang="0">
                  <a:pos x="155" y="22"/>
                </a:cxn>
                <a:cxn ang="0">
                  <a:pos x="150" y="31"/>
                </a:cxn>
                <a:cxn ang="0">
                  <a:pos x="144" y="39"/>
                </a:cxn>
                <a:cxn ang="0">
                  <a:pos x="130" y="56"/>
                </a:cxn>
                <a:cxn ang="0">
                  <a:pos x="118" y="70"/>
                </a:cxn>
                <a:cxn ang="0">
                  <a:pos x="118" y="70"/>
                </a:cxn>
                <a:cxn ang="0">
                  <a:pos x="96" y="98"/>
                </a:cxn>
                <a:cxn ang="0">
                  <a:pos x="74" y="127"/>
                </a:cxn>
                <a:cxn ang="0">
                  <a:pos x="74" y="127"/>
                </a:cxn>
                <a:cxn ang="0">
                  <a:pos x="51" y="160"/>
                </a:cxn>
                <a:cxn ang="0">
                  <a:pos x="26" y="193"/>
                </a:cxn>
                <a:cxn ang="0">
                  <a:pos x="26" y="193"/>
                </a:cxn>
                <a:cxn ang="0">
                  <a:pos x="18" y="202"/>
                </a:cxn>
                <a:cxn ang="0">
                  <a:pos x="10" y="213"/>
                </a:cxn>
                <a:cxn ang="0">
                  <a:pos x="4" y="225"/>
                </a:cxn>
                <a:cxn ang="0">
                  <a:pos x="2" y="231"/>
                </a:cxn>
                <a:cxn ang="0">
                  <a:pos x="0" y="237"/>
                </a:cxn>
                <a:cxn ang="0">
                  <a:pos x="0" y="237"/>
                </a:cxn>
                <a:cxn ang="0">
                  <a:pos x="0" y="239"/>
                </a:cxn>
                <a:cxn ang="0">
                  <a:pos x="1" y="240"/>
                </a:cxn>
                <a:cxn ang="0">
                  <a:pos x="2" y="243"/>
                </a:cxn>
                <a:cxn ang="0">
                  <a:pos x="3" y="243"/>
                </a:cxn>
                <a:cxn ang="0">
                  <a:pos x="5" y="243"/>
                </a:cxn>
                <a:cxn ang="0">
                  <a:pos x="7" y="243"/>
                </a:cxn>
                <a:cxn ang="0">
                  <a:pos x="8" y="241"/>
                </a:cxn>
                <a:cxn ang="0">
                  <a:pos x="9" y="239"/>
                </a:cxn>
                <a:cxn ang="0">
                  <a:pos x="9" y="239"/>
                </a:cxn>
                <a:cxn ang="0">
                  <a:pos x="11" y="232"/>
                </a:cxn>
                <a:cxn ang="0">
                  <a:pos x="15" y="224"/>
                </a:cxn>
                <a:cxn ang="0">
                  <a:pos x="19" y="217"/>
                </a:cxn>
                <a:cxn ang="0">
                  <a:pos x="24" y="209"/>
                </a:cxn>
                <a:cxn ang="0">
                  <a:pos x="35" y="196"/>
                </a:cxn>
                <a:cxn ang="0">
                  <a:pos x="44" y="182"/>
                </a:cxn>
                <a:cxn ang="0">
                  <a:pos x="44" y="182"/>
                </a:cxn>
                <a:cxn ang="0">
                  <a:pos x="69" y="150"/>
                </a:cxn>
                <a:cxn ang="0">
                  <a:pos x="94" y="117"/>
                </a:cxn>
                <a:cxn ang="0">
                  <a:pos x="94" y="117"/>
                </a:cxn>
                <a:cxn ang="0">
                  <a:pos x="117" y="87"/>
                </a:cxn>
                <a:cxn ang="0">
                  <a:pos x="141" y="57"/>
                </a:cxn>
                <a:cxn ang="0">
                  <a:pos x="141" y="57"/>
                </a:cxn>
                <a:cxn ang="0">
                  <a:pos x="150" y="46"/>
                </a:cxn>
                <a:cxn ang="0">
                  <a:pos x="158" y="33"/>
                </a:cxn>
                <a:cxn ang="0">
                  <a:pos x="167" y="20"/>
                </a:cxn>
                <a:cxn ang="0">
                  <a:pos x="169" y="13"/>
                </a:cxn>
                <a:cxn ang="0">
                  <a:pos x="171" y="6"/>
                </a:cxn>
                <a:cxn ang="0">
                  <a:pos x="171" y="6"/>
                </a:cxn>
                <a:cxn ang="0">
                  <a:pos x="171" y="4"/>
                </a:cxn>
                <a:cxn ang="0">
                  <a:pos x="170" y="3"/>
                </a:cxn>
                <a:cxn ang="0">
                  <a:pos x="167" y="1"/>
                </a:cxn>
                <a:cxn ang="0">
                  <a:pos x="166" y="0"/>
                </a:cxn>
                <a:cxn ang="0">
                  <a:pos x="164" y="1"/>
                </a:cxn>
                <a:cxn ang="0">
                  <a:pos x="163" y="2"/>
                </a:cxn>
                <a:cxn ang="0">
                  <a:pos x="161" y="4"/>
                </a:cxn>
                <a:cxn ang="0">
                  <a:pos x="161" y="4"/>
                </a:cxn>
              </a:cxnLst>
              <a:rect l="0" t="0" r="r" b="b"/>
              <a:pathLst>
                <a:path w="171" h="243">
                  <a:moveTo>
                    <a:pt x="161" y="4"/>
                  </a:moveTo>
                  <a:lnTo>
                    <a:pt x="161" y="4"/>
                  </a:lnTo>
                  <a:lnTo>
                    <a:pt x="159" y="13"/>
                  </a:lnTo>
                  <a:lnTo>
                    <a:pt x="155" y="22"/>
                  </a:lnTo>
                  <a:lnTo>
                    <a:pt x="150" y="31"/>
                  </a:lnTo>
                  <a:lnTo>
                    <a:pt x="144" y="39"/>
                  </a:lnTo>
                  <a:lnTo>
                    <a:pt x="130" y="56"/>
                  </a:lnTo>
                  <a:lnTo>
                    <a:pt x="118" y="70"/>
                  </a:lnTo>
                  <a:lnTo>
                    <a:pt x="118" y="70"/>
                  </a:lnTo>
                  <a:lnTo>
                    <a:pt x="96" y="98"/>
                  </a:lnTo>
                  <a:lnTo>
                    <a:pt x="74" y="127"/>
                  </a:lnTo>
                  <a:lnTo>
                    <a:pt x="74" y="127"/>
                  </a:lnTo>
                  <a:lnTo>
                    <a:pt x="51" y="160"/>
                  </a:lnTo>
                  <a:lnTo>
                    <a:pt x="26" y="193"/>
                  </a:lnTo>
                  <a:lnTo>
                    <a:pt x="26" y="193"/>
                  </a:lnTo>
                  <a:lnTo>
                    <a:pt x="18" y="202"/>
                  </a:lnTo>
                  <a:lnTo>
                    <a:pt x="10" y="213"/>
                  </a:lnTo>
                  <a:lnTo>
                    <a:pt x="4" y="225"/>
                  </a:lnTo>
                  <a:lnTo>
                    <a:pt x="2" y="231"/>
                  </a:lnTo>
                  <a:lnTo>
                    <a:pt x="0" y="237"/>
                  </a:lnTo>
                  <a:lnTo>
                    <a:pt x="0" y="237"/>
                  </a:lnTo>
                  <a:lnTo>
                    <a:pt x="0" y="239"/>
                  </a:lnTo>
                  <a:lnTo>
                    <a:pt x="1" y="240"/>
                  </a:lnTo>
                  <a:lnTo>
                    <a:pt x="2" y="243"/>
                  </a:lnTo>
                  <a:lnTo>
                    <a:pt x="3" y="243"/>
                  </a:lnTo>
                  <a:lnTo>
                    <a:pt x="5" y="243"/>
                  </a:lnTo>
                  <a:lnTo>
                    <a:pt x="7" y="243"/>
                  </a:lnTo>
                  <a:lnTo>
                    <a:pt x="8" y="241"/>
                  </a:lnTo>
                  <a:lnTo>
                    <a:pt x="9" y="239"/>
                  </a:lnTo>
                  <a:lnTo>
                    <a:pt x="9" y="239"/>
                  </a:lnTo>
                  <a:lnTo>
                    <a:pt x="11" y="232"/>
                  </a:lnTo>
                  <a:lnTo>
                    <a:pt x="15" y="224"/>
                  </a:lnTo>
                  <a:lnTo>
                    <a:pt x="19" y="217"/>
                  </a:lnTo>
                  <a:lnTo>
                    <a:pt x="24" y="209"/>
                  </a:lnTo>
                  <a:lnTo>
                    <a:pt x="35" y="196"/>
                  </a:lnTo>
                  <a:lnTo>
                    <a:pt x="44" y="182"/>
                  </a:lnTo>
                  <a:lnTo>
                    <a:pt x="44" y="182"/>
                  </a:lnTo>
                  <a:lnTo>
                    <a:pt x="69" y="150"/>
                  </a:lnTo>
                  <a:lnTo>
                    <a:pt x="94" y="117"/>
                  </a:lnTo>
                  <a:lnTo>
                    <a:pt x="94" y="117"/>
                  </a:lnTo>
                  <a:lnTo>
                    <a:pt x="117" y="87"/>
                  </a:lnTo>
                  <a:lnTo>
                    <a:pt x="141" y="57"/>
                  </a:lnTo>
                  <a:lnTo>
                    <a:pt x="141" y="57"/>
                  </a:lnTo>
                  <a:lnTo>
                    <a:pt x="150" y="46"/>
                  </a:lnTo>
                  <a:lnTo>
                    <a:pt x="158" y="33"/>
                  </a:lnTo>
                  <a:lnTo>
                    <a:pt x="167" y="20"/>
                  </a:lnTo>
                  <a:lnTo>
                    <a:pt x="169" y="13"/>
                  </a:lnTo>
                  <a:lnTo>
                    <a:pt x="171" y="6"/>
                  </a:lnTo>
                  <a:lnTo>
                    <a:pt x="171" y="6"/>
                  </a:lnTo>
                  <a:lnTo>
                    <a:pt x="171" y="4"/>
                  </a:lnTo>
                  <a:lnTo>
                    <a:pt x="170" y="3"/>
                  </a:lnTo>
                  <a:lnTo>
                    <a:pt x="167" y="1"/>
                  </a:lnTo>
                  <a:lnTo>
                    <a:pt x="166" y="0"/>
                  </a:lnTo>
                  <a:lnTo>
                    <a:pt x="164" y="1"/>
                  </a:lnTo>
                  <a:lnTo>
                    <a:pt x="163" y="2"/>
                  </a:lnTo>
                  <a:lnTo>
                    <a:pt x="161" y="4"/>
                  </a:lnTo>
                  <a:lnTo>
                    <a:pt x="16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5" name="chenying0907 89"/>
            <p:cNvSpPr>
              <a:spLocks/>
            </p:cNvSpPr>
            <p:nvPr/>
          </p:nvSpPr>
          <p:spPr bwMode="auto">
            <a:xfrm>
              <a:off x="4784725" y="4294188"/>
              <a:ext cx="106363" cy="146050"/>
            </a:xfrm>
            <a:custGeom>
              <a:avLst/>
              <a:gdLst/>
              <a:ahLst/>
              <a:cxnLst>
                <a:cxn ang="0">
                  <a:pos x="200" y="3"/>
                </a:cxn>
                <a:cxn ang="0">
                  <a:pos x="198" y="0"/>
                </a:cxn>
                <a:cxn ang="0">
                  <a:pos x="194" y="0"/>
                </a:cxn>
                <a:cxn ang="0">
                  <a:pos x="192" y="2"/>
                </a:cxn>
                <a:cxn ang="0">
                  <a:pos x="191" y="6"/>
                </a:cxn>
                <a:cxn ang="0">
                  <a:pos x="190" y="9"/>
                </a:cxn>
                <a:cxn ang="0">
                  <a:pos x="182" y="23"/>
                </a:cxn>
                <a:cxn ang="0">
                  <a:pos x="168" y="41"/>
                </a:cxn>
                <a:cxn ang="0">
                  <a:pos x="141" y="71"/>
                </a:cxn>
                <a:cxn ang="0">
                  <a:pos x="129" y="87"/>
                </a:cxn>
                <a:cxn ang="0">
                  <a:pos x="94" y="134"/>
                </a:cxn>
                <a:cxn ang="0">
                  <a:pos x="70" y="173"/>
                </a:cxn>
                <a:cxn ang="0">
                  <a:pos x="44" y="211"/>
                </a:cxn>
                <a:cxn ang="0">
                  <a:pos x="23" y="235"/>
                </a:cxn>
                <a:cxn ang="0">
                  <a:pos x="7" y="254"/>
                </a:cxn>
                <a:cxn ang="0">
                  <a:pos x="3" y="262"/>
                </a:cxn>
                <a:cxn ang="0">
                  <a:pos x="0" y="266"/>
                </a:cxn>
                <a:cxn ang="0">
                  <a:pos x="0" y="270"/>
                </a:cxn>
                <a:cxn ang="0">
                  <a:pos x="1" y="273"/>
                </a:cxn>
                <a:cxn ang="0">
                  <a:pos x="7" y="274"/>
                </a:cxn>
                <a:cxn ang="0">
                  <a:pos x="9" y="272"/>
                </a:cxn>
                <a:cxn ang="0">
                  <a:pos x="12" y="267"/>
                </a:cxn>
                <a:cxn ang="0">
                  <a:pos x="22" y="252"/>
                </a:cxn>
                <a:cxn ang="0">
                  <a:pos x="37" y="235"/>
                </a:cxn>
                <a:cxn ang="0">
                  <a:pos x="62" y="201"/>
                </a:cxn>
                <a:cxn ang="0">
                  <a:pos x="90" y="158"/>
                </a:cxn>
                <a:cxn ang="0">
                  <a:pos x="118" y="116"/>
                </a:cxn>
                <a:cxn ang="0">
                  <a:pos x="133" y="97"/>
                </a:cxn>
                <a:cxn ang="0">
                  <a:pos x="179" y="41"/>
                </a:cxn>
                <a:cxn ang="0">
                  <a:pos x="187" y="33"/>
                </a:cxn>
                <a:cxn ang="0">
                  <a:pos x="197" y="19"/>
                </a:cxn>
                <a:cxn ang="0">
                  <a:pos x="200" y="8"/>
                </a:cxn>
                <a:cxn ang="0">
                  <a:pos x="200" y="3"/>
                </a:cxn>
              </a:cxnLst>
              <a:rect l="0" t="0" r="r" b="b"/>
              <a:pathLst>
                <a:path w="200" h="275">
                  <a:moveTo>
                    <a:pt x="200" y="3"/>
                  </a:moveTo>
                  <a:lnTo>
                    <a:pt x="200" y="3"/>
                  </a:lnTo>
                  <a:lnTo>
                    <a:pt x="199" y="1"/>
                  </a:lnTo>
                  <a:lnTo>
                    <a:pt x="198" y="0"/>
                  </a:lnTo>
                  <a:lnTo>
                    <a:pt x="196" y="0"/>
                  </a:lnTo>
                  <a:lnTo>
                    <a:pt x="194" y="0"/>
                  </a:lnTo>
                  <a:lnTo>
                    <a:pt x="193" y="1"/>
                  </a:lnTo>
                  <a:lnTo>
                    <a:pt x="192" y="2"/>
                  </a:lnTo>
                  <a:lnTo>
                    <a:pt x="191" y="4"/>
                  </a:lnTo>
                  <a:lnTo>
                    <a:pt x="191" y="6"/>
                  </a:lnTo>
                  <a:lnTo>
                    <a:pt x="191" y="6"/>
                  </a:lnTo>
                  <a:lnTo>
                    <a:pt x="190" y="9"/>
                  </a:lnTo>
                  <a:lnTo>
                    <a:pt x="189" y="14"/>
                  </a:lnTo>
                  <a:lnTo>
                    <a:pt x="182" y="23"/>
                  </a:lnTo>
                  <a:lnTo>
                    <a:pt x="174" y="34"/>
                  </a:lnTo>
                  <a:lnTo>
                    <a:pt x="168" y="41"/>
                  </a:lnTo>
                  <a:lnTo>
                    <a:pt x="168" y="41"/>
                  </a:lnTo>
                  <a:lnTo>
                    <a:pt x="141" y="71"/>
                  </a:lnTo>
                  <a:lnTo>
                    <a:pt x="141" y="71"/>
                  </a:lnTo>
                  <a:lnTo>
                    <a:pt x="129" y="87"/>
                  </a:lnTo>
                  <a:lnTo>
                    <a:pt x="117" y="102"/>
                  </a:lnTo>
                  <a:lnTo>
                    <a:pt x="94" y="134"/>
                  </a:lnTo>
                  <a:lnTo>
                    <a:pt x="94" y="134"/>
                  </a:lnTo>
                  <a:lnTo>
                    <a:pt x="70" y="173"/>
                  </a:lnTo>
                  <a:lnTo>
                    <a:pt x="44" y="211"/>
                  </a:lnTo>
                  <a:lnTo>
                    <a:pt x="44" y="211"/>
                  </a:lnTo>
                  <a:lnTo>
                    <a:pt x="34" y="222"/>
                  </a:lnTo>
                  <a:lnTo>
                    <a:pt x="23" y="235"/>
                  </a:lnTo>
                  <a:lnTo>
                    <a:pt x="12" y="248"/>
                  </a:lnTo>
                  <a:lnTo>
                    <a:pt x="7" y="254"/>
                  </a:lnTo>
                  <a:lnTo>
                    <a:pt x="3" y="262"/>
                  </a:lnTo>
                  <a:lnTo>
                    <a:pt x="3" y="262"/>
                  </a:lnTo>
                  <a:lnTo>
                    <a:pt x="1" y="263"/>
                  </a:lnTo>
                  <a:lnTo>
                    <a:pt x="0" y="266"/>
                  </a:lnTo>
                  <a:lnTo>
                    <a:pt x="0" y="270"/>
                  </a:lnTo>
                  <a:lnTo>
                    <a:pt x="0" y="270"/>
                  </a:lnTo>
                  <a:lnTo>
                    <a:pt x="0" y="272"/>
                  </a:lnTo>
                  <a:lnTo>
                    <a:pt x="1" y="273"/>
                  </a:lnTo>
                  <a:lnTo>
                    <a:pt x="4" y="275"/>
                  </a:lnTo>
                  <a:lnTo>
                    <a:pt x="7" y="274"/>
                  </a:lnTo>
                  <a:lnTo>
                    <a:pt x="8" y="273"/>
                  </a:lnTo>
                  <a:lnTo>
                    <a:pt x="9" y="272"/>
                  </a:lnTo>
                  <a:lnTo>
                    <a:pt x="9" y="272"/>
                  </a:lnTo>
                  <a:lnTo>
                    <a:pt x="12" y="267"/>
                  </a:lnTo>
                  <a:lnTo>
                    <a:pt x="15" y="262"/>
                  </a:lnTo>
                  <a:lnTo>
                    <a:pt x="22" y="252"/>
                  </a:lnTo>
                  <a:lnTo>
                    <a:pt x="37" y="235"/>
                  </a:lnTo>
                  <a:lnTo>
                    <a:pt x="37" y="235"/>
                  </a:lnTo>
                  <a:lnTo>
                    <a:pt x="50" y="218"/>
                  </a:lnTo>
                  <a:lnTo>
                    <a:pt x="62" y="201"/>
                  </a:lnTo>
                  <a:lnTo>
                    <a:pt x="62" y="201"/>
                  </a:lnTo>
                  <a:lnTo>
                    <a:pt x="90" y="158"/>
                  </a:lnTo>
                  <a:lnTo>
                    <a:pt x="104" y="136"/>
                  </a:lnTo>
                  <a:lnTo>
                    <a:pt x="118" y="116"/>
                  </a:lnTo>
                  <a:lnTo>
                    <a:pt x="118" y="116"/>
                  </a:lnTo>
                  <a:lnTo>
                    <a:pt x="133" y="97"/>
                  </a:lnTo>
                  <a:lnTo>
                    <a:pt x="148" y="78"/>
                  </a:lnTo>
                  <a:lnTo>
                    <a:pt x="179" y="41"/>
                  </a:lnTo>
                  <a:lnTo>
                    <a:pt x="179" y="41"/>
                  </a:lnTo>
                  <a:lnTo>
                    <a:pt x="187" y="33"/>
                  </a:lnTo>
                  <a:lnTo>
                    <a:pt x="194" y="23"/>
                  </a:lnTo>
                  <a:lnTo>
                    <a:pt x="197" y="19"/>
                  </a:lnTo>
                  <a:lnTo>
                    <a:pt x="199" y="14"/>
                  </a:lnTo>
                  <a:lnTo>
                    <a:pt x="200" y="8"/>
                  </a:lnTo>
                  <a:lnTo>
                    <a:pt x="200" y="3"/>
                  </a:lnTo>
                  <a:lnTo>
                    <a:pt x="20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6" name="chenying0907 90"/>
            <p:cNvSpPr>
              <a:spLocks/>
            </p:cNvSpPr>
            <p:nvPr/>
          </p:nvSpPr>
          <p:spPr bwMode="auto">
            <a:xfrm>
              <a:off x="4784725" y="4329113"/>
              <a:ext cx="119063" cy="150813"/>
            </a:xfrm>
            <a:custGeom>
              <a:avLst/>
              <a:gdLst/>
              <a:ahLst/>
              <a:cxnLst>
                <a:cxn ang="0">
                  <a:pos x="216" y="1"/>
                </a:cxn>
                <a:cxn ang="0">
                  <a:pos x="216" y="1"/>
                </a:cxn>
                <a:cxn ang="0">
                  <a:pos x="201" y="16"/>
                </a:cxn>
                <a:cxn ang="0">
                  <a:pos x="187" y="33"/>
                </a:cxn>
                <a:cxn ang="0">
                  <a:pos x="160" y="66"/>
                </a:cxn>
                <a:cxn ang="0">
                  <a:pos x="135" y="100"/>
                </a:cxn>
                <a:cxn ang="0">
                  <a:pos x="110" y="136"/>
                </a:cxn>
                <a:cxn ang="0">
                  <a:pos x="110" y="136"/>
                </a:cxn>
                <a:cxn ang="0">
                  <a:pos x="85" y="173"/>
                </a:cxn>
                <a:cxn ang="0">
                  <a:pos x="60" y="209"/>
                </a:cxn>
                <a:cxn ang="0">
                  <a:pos x="47" y="227"/>
                </a:cxn>
                <a:cxn ang="0">
                  <a:pos x="32" y="244"/>
                </a:cxn>
                <a:cxn ang="0">
                  <a:pos x="18" y="261"/>
                </a:cxn>
                <a:cxn ang="0">
                  <a:pos x="1" y="278"/>
                </a:cxn>
                <a:cxn ang="0">
                  <a:pos x="1" y="278"/>
                </a:cxn>
                <a:cxn ang="0">
                  <a:pos x="0" y="279"/>
                </a:cxn>
                <a:cxn ang="0">
                  <a:pos x="0" y="281"/>
                </a:cxn>
                <a:cxn ang="0">
                  <a:pos x="0" y="282"/>
                </a:cxn>
                <a:cxn ang="0">
                  <a:pos x="1" y="284"/>
                </a:cxn>
                <a:cxn ang="0">
                  <a:pos x="3" y="285"/>
                </a:cxn>
                <a:cxn ang="0">
                  <a:pos x="4" y="285"/>
                </a:cxn>
                <a:cxn ang="0">
                  <a:pos x="6" y="285"/>
                </a:cxn>
                <a:cxn ang="0">
                  <a:pos x="8" y="284"/>
                </a:cxn>
                <a:cxn ang="0">
                  <a:pos x="8" y="284"/>
                </a:cxn>
                <a:cxn ang="0">
                  <a:pos x="24" y="268"/>
                </a:cxn>
                <a:cxn ang="0">
                  <a:pos x="38" y="253"/>
                </a:cxn>
                <a:cxn ang="0">
                  <a:pos x="53" y="236"/>
                </a:cxn>
                <a:cxn ang="0">
                  <a:pos x="66" y="219"/>
                </a:cxn>
                <a:cxn ang="0">
                  <a:pos x="91" y="183"/>
                </a:cxn>
                <a:cxn ang="0">
                  <a:pos x="116" y="147"/>
                </a:cxn>
                <a:cxn ang="0">
                  <a:pos x="141" y="111"/>
                </a:cxn>
                <a:cxn ang="0">
                  <a:pos x="166" y="76"/>
                </a:cxn>
                <a:cxn ang="0">
                  <a:pos x="179" y="58"/>
                </a:cxn>
                <a:cxn ang="0">
                  <a:pos x="193" y="40"/>
                </a:cxn>
                <a:cxn ang="0">
                  <a:pos x="207" y="24"/>
                </a:cxn>
                <a:cxn ang="0">
                  <a:pos x="222" y="8"/>
                </a:cxn>
                <a:cxn ang="0">
                  <a:pos x="222" y="8"/>
                </a:cxn>
                <a:cxn ang="0">
                  <a:pos x="223" y="6"/>
                </a:cxn>
                <a:cxn ang="0">
                  <a:pos x="224" y="4"/>
                </a:cxn>
                <a:cxn ang="0">
                  <a:pos x="223" y="3"/>
                </a:cxn>
                <a:cxn ang="0">
                  <a:pos x="222" y="1"/>
                </a:cxn>
                <a:cxn ang="0">
                  <a:pos x="221" y="0"/>
                </a:cxn>
                <a:cxn ang="0">
                  <a:pos x="219" y="0"/>
                </a:cxn>
                <a:cxn ang="0">
                  <a:pos x="218" y="0"/>
                </a:cxn>
                <a:cxn ang="0">
                  <a:pos x="216" y="1"/>
                </a:cxn>
                <a:cxn ang="0">
                  <a:pos x="216" y="1"/>
                </a:cxn>
              </a:cxnLst>
              <a:rect l="0" t="0" r="r" b="b"/>
              <a:pathLst>
                <a:path w="224" h="285">
                  <a:moveTo>
                    <a:pt x="216" y="1"/>
                  </a:moveTo>
                  <a:lnTo>
                    <a:pt x="216" y="1"/>
                  </a:lnTo>
                  <a:lnTo>
                    <a:pt x="201" y="16"/>
                  </a:lnTo>
                  <a:lnTo>
                    <a:pt x="187" y="33"/>
                  </a:lnTo>
                  <a:lnTo>
                    <a:pt x="160" y="66"/>
                  </a:lnTo>
                  <a:lnTo>
                    <a:pt x="135" y="100"/>
                  </a:lnTo>
                  <a:lnTo>
                    <a:pt x="110" y="136"/>
                  </a:lnTo>
                  <a:lnTo>
                    <a:pt x="110" y="136"/>
                  </a:lnTo>
                  <a:lnTo>
                    <a:pt x="85" y="173"/>
                  </a:lnTo>
                  <a:lnTo>
                    <a:pt x="60" y="209"/>
                  </a:lnTo>
                  <a:lnTo>
                    <a:pt x="47" y="227"/>
                  </a:lnTo>
                  <a:lnTo>
                    <a:pt x="32" y="244"/>
                  </a:lnTo>
                  <a:lnTo>
                    <a:pt x="18" y="261"/>
                  </a:lnTo>
                  <a:lnTo>
                    <a:pt x="1" y="278"/>
                  </a:lnTo>
                  <a:lnTo>
                    <a:pt x="1" y="278"/>
                  </a:lnTo>
                  <a:lnTo>
                    <a:pt x="0" y="279"/>
                  </a:lnTo>
                  <a:lnTo>
                    <a:pt x="0" y="281"/>
                  </a:lnTo>
                  <a:lnTo>
                    <a:pt x="0" y="282"/>
                  </a:lnTo>
                  <a:lnTo>
                    <a:pt x="1" y="284"/>
                  </a:lnTo>
                  <a:lnTo>
                    <a:pt x="3" y="285"/>
                  </a:lnTo>
                  <a:lnTo>
                    <a:pt x="4" y="285"/>
                  </a:lnTo>
                  <a:lnTo>
                    <a:pt x="6" y="285"/>
                  </a:lnTo>
                  <a:lnTo>
                    <a:pt x="8" y="284"/>
                  </a:lnTo>
                  <a:lnTo>
                    <a:pt x="8" y="284"/>
                  </a:lnTo>
                  <a:lnTo>
                    <a:pt x="24" y="268"/>
                  </a:lnTo>
                  <a:lnTo>
                    <a:pt x="38" y="253"/>
                  </a:lnTo>
                  <a:lnTo>
                    <a:pt x="53" y="236"/>
                  </a:lnTo>
                  <a:lnTo>
                    <a:pt x="66" y="219"/>
                  </a:lnTo>
                  <a:lnTo>
                    <a:pt x="91" y="183"/>
                  </a:lnTo>
                  <a:lnTo>
                    <a:pt x="116" y="147"/>
                  </a:lnTo>
                  <a:lnTo>
                    <a:pt x="141" y="111"/>
                  </a:lnTo>
                  <a:lnTo>
                    <a:pt x="166" y="76"/>
                  </a:lnTo>
                  <a:lnTo>
                    <a:pt x="179" y="58"/>
                  </a:lnTo>
                  <a:lnTo>
                    <a:pt x="193" y="40"/>
                  </a:lnTo>
                  <a:lnTo>
                    <a:pt x="207" y="24"/>
                  </a:lnTo>
                  <a:lnTo>
                    <a:pt x="222" y="8"/>
                  </a:lnTo>
                  <a:lnTo>
                    <a:pt x="222" y="8"/>
                  </a:lnTo>
                  <a:lnTo>
                    <a:pt x="223" y="6"/>
                  </a:lnTo>
                  <a:lnTo>
                    <a:pt x="224" y="4"/>
                  </a:lnTo>
                  <a:lnTo>
                    <a:pt x="223" y="3"/>
                  </a:lnTo>
                  <a:lnTo>
                    <a:pt x="222" y="1"/>
                  </a:lnTo>
                  <a:lnTo>
                    <a:pt x="221" y="0"/>
                  </a:lnTo>
                  <a:lnTo>
                    <a:pt x="219" y="0"/>
                  </a:lnTo>
                  <a:lnTo>
                    <a:pt x="218" y="0"/>
                  </a:lnTo>
                  <a:lnTo>
                    <a:pt x="216" y="1"/>
                  </a:lnTo>
                  <a:lnTo>
                    <a:pt x="2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7" name="chenying0907 91"/>
            <p:cNvSpPr>
              <a:spLocks/>
            </p:cNvSpPr>
            <p:nvPr/>
          </p:nvSpPr>
          <p:spPr bwMode="auto">
            <a:xfrm>
              <a:off x="4171950" y="4127500"/>
              <a:ext cx="165100" cy="201613"/>
            </a:xfrm>
            <a:custGeom>
              <a:avLst/>
              <a:gdLst/>
              <a:ahLst/>
              <a:cxnLst>
                <a:cxn ang="0">
                  <a:pos x="306" y="1"/>
                </a:cxn>
                <a:cxn ang="0">
                  <a:pos x="299" y="11"/>
                </a:cxn>
                <a:cxn ang="0">
                  <a:pos x="288" y="32"/>
                </a:cxn>
                <a:cxn ang="0">
                  <a:pos x="281" y="41"/>
                </a:cxn>
                <a:cxn ang="0">
                  <a:pos x="243" y="88"/>
                </a:cxn>
                <a:cxn ang="0">
                  <a:pos x="234" y="98"/>
                </a:cxn>
                <a:cxn ang="0">
                  <a:pos x="205" y="125"/>
                </a:cxn>
                <a:cxn ang="0">
                  <a:pos x="193" y="136"/>
                </a:cxn>
                <a:cxn ang="0">
                  <a:pos x="162" y="176"/>
                </a:cxn>
                <a:cxn ang="0">
                  <a:pos x="123" y="223"/>
                </a:cxn>
                <a:cxn ang="0">
                  <a:pos x="44" y="318"/>
                </a:cxn>
                <a:cxn ang="0">
                  <a:pos x="7" y="366"/>
                </a:cxn>
                <a:cxn ang="0">
                  <a:pos x="6" y="367"/>
                </a:cxn>
                <a:cxn ang="0">
                  <a:pos x="4" y="369"/>
                </a:cxn>
                <a:cxn ang="0">
                  <a:pos x="0" y="376"/>
                </a:cxn>
                <a:cxn ang="0">
                  <a:pos x="0" y="378"/>
                </a:cxn>
                <a:cxn ang="0">
                  <a:pos x="5" y="381"/>
                </a:cxn>
                <a:cxn ang="0">
                  <a:pos x="10" y="379"/>
                </a:cxn>
                <a:cxn ang="0">
                  <a:pos x="27" y="354"/>
                </a:cxn>
                <a:cxn ang="0">
                  <a:pos x="86" y="282"/>
                </a:cxn>
                <a:cxn ang="0">
                  <a:pos x="146" y="212"/>
                </a:cxn>
                <a:cxn ang="0">
                  <a:pos x="164" y="188"/>
                </a:cxn>
                <a:cxn ang="0">
                  <a:pos x="185" y="163"/>
                </a:cxn>
                <a:cxn ang="0">
                  <a:pos x="227" y="118"/>
                </a:cxn>
                <a:cxn ang="0">
                  <a:pos x="249" y="95"/>
                </a:cxn>
                <a:cxn ang="0">
                  <a:pos x="266" y="74"/>
                </a:cxn>
                <a:cxn ang="0">
                  <a:pos x="282" y="53"/>
                </a:cxn>
                <a:cxn ang="0">
                  <a:pos x="291" y="44"/>
                </a:cxn>
                <a:cxn ang="0">
                  <a:pos x="298" y="35"/>
                </a:cxn>
                <a:cxn ang="0">
                  <a:pos x="305" y="21"/>
                </a:cxn>
                <a:cxn ang="0">
                  <a:pos x="313" y="9"/>
                </a:cxn>
                <a:cxn ang="0">
                  <a:pos x="314" y="7"/>
                </a:cxn>
                <a:cxn ang="0">
                  <a:pos x="314" y="4"/>
                </a:cxn>
                <a:cxn ang="0">
                  <a:pos x="311" y="0"/>
                </a:cxn>
                <a:cxn ang="0">
                  <a:pos x="308" y="0"/>
                </a:cxn>
                <a:cxn ang="0">
                  <a:pos x="306" y="1"/>
                </a:cxn>
              </a:cxnLst>
              <a:rect l="0" t="0" r="r" b="b"/>
              <a:pathLst>
                <a:path w="314" h="381">
                  <a:moveTo>
                    <a:pt x="306" y="1"/>
                  </a:moveTo>
                  <a:lnTo>
                    <a:pt x="306" y="1"/>
                  </a:lnTo>
                  <a:lnTo>
                    <a:pt x="303" y="6"/>
                  </a:lnTo>
                  <a:lnTo>
                    <a:pt x="299" y="11"/>
                  </a:lnTo>
                  <a:lnTo>
                    <a:pt x="294" y="21"/>
                  </a:lnTo>
                  <a:lnTo>
                    <a:pt x="288" y="32"/>
                  </a:lnTo>
                  <a:lnTo>
                    <a:pt x="281" y="41"/>
                  </a:lnTo>
                  <a:lnTo>
                    <a:pt x="281" y="41"/>
                  </a:lnTo>
                  <a:lnTo>
                    <a:pt x="262" y="64"/>
                  </a:lnTo>
                  <a:lnTo>
                    <a:pt x="243" y="88"/>
                  </a:lnTo>
                  <a:lnTo>
                    <a:pt x="243" y="88"/>
                  </a:lnTo>
                  <a:lnTo>
                    <a:pt x="234" y="98"/>
                  </a:lnTo>
                  <a:lnTo>
                    <a:pt x="224" y="107"/>
                  </a:lnTo>
                  <a:lnTo>
                    <a:pt x="205" y="125"/>
                  </a:lnTo>
                  <a:lnTo>
                    <a:pt x="205" y="125"/>
                  </a:lnTo>
                  <a:lnTo>
                    <a:pt x="193" y="136"/>
                  </a:lnTo>
                  <a:lnTo>
                    <a:pt x="183" y="150"/>
                  </a:lnTo>
                  <a:lnTo>
                    <a:pt x="162" y="176"/>
                  </a:lnTo>
                  <a:lnTo>
                    <a:pt x="162" y="176"/>
                  </a:lnTo>
                  <a:lnTo>
                    <a:pt x="123" y="223"/>
                  </a:lnTo>
                  <a:lnTo>
                    <a:pt x="83" y="270"/>
                  </a:lnTo>
                  <a:lnTo>
                    <a:pt x="44" y="318"/>
                  </a:lnTo>
                  <a:lnTo>
                    <a:pt x="25" y="342"/>
                  </a:lnTo>
                  <a:lnTo>
                    <a:pt x="7" y="366"/>
                  </a:lnTo>
                  <a:lnTo>
                    <a:pt x="7" y="366"/>
                  </a:lnTo>
                  <a:lnTo>
                    <a:pt x="6" y="367"/>
                  </a:lnTo>
                  <a:lnTo>
                    <a:pt x="6" y="367"/>
                  </a:lnTo>
                  <a:lnTo>
                    <a:pt x="4" y="369"/>
                  </a:lnTo>
                  <a:lnTo>
                    <a:pt x="1" y="370"/>
                  </a:lnTo>
                  <a:lnTo>
                    <a:pt x="0" y="376"/>
                  </a:lnTo>
                  <a:lnTo>
                    <a:pt x="0" y="376"/>
                  </a:lnTo>
                  <a:lnTo>
                    <a:pt x="0" y="378"/>
                  </a:lnTo>
                  <a:lnTo>
                    <a:pt x="1" y="379"/>
                  </a:lnTo>
                  <a:lnTo>
                    <a:pt x="5" y="381"/>
                  </a:lnTo>
                  <a:lnTo>
                    <a:pt x="7" y="380"/>
                  </a:lnTo>
                  <a:lnTo>
                    <a:pt x="10" y="379"/>
                  </a:lnTo>
                  <a:lnTo>
                    <a:pt x="10" y="379"/>
                  </a:lnTo>
                  <a:lnTo>
                    <a:pt x="27" y="354"/>
                  </a:lnTo>
                  <a:lnTo>
                    <a:pt x="47" y="330"/>
                  </a:lnTo>
                  <a:lnTo>
                    <a:pt x="86" y="282"/>
                  </a:lnTo>
                  <a:lnTo>
                    <a:pt x="126" y="236"/>
                  </a:lnTo>
                  <a:lnTo>
                    <a:pt x="146" y="212"/>
                  </a:lnTo>
                  <a:lnTo>
                    <a:pt x="164" y="188"/>
                  </a:lnTo>
                  <a:lnTo>
                    <a:pt x="164" y="188"/>
                  </a:lnTo>
                  <a:lnTo>
                    <a:pt x="175" y="176"/>
                  </a:lnTo>
                  <a:lnTo>
                    <a:pt x="185" y="163"/>
                  </a:lnTo>
                  <a:lnTo>
                    <a:pt x="206" y="140"/>
                  </a:lnTo>
                  <a:lnTo>
                    <a:pt x="227" y="118"/>
                  </a:lnTo>
                  <a:lnTo>
                    <a:pt x="249" y="95"/>
                  </a:lnTo>
                  <a:lnTo>
                    <a:pt x="249" y="95"/>
                  </a:lnTo>
                  <a:lnTo>
                    <a:pt x="257" y="84"/>
                  </a:lnTo>
                  <a:lnTo>
                    <a:pt x="266" y="74"/>
                  </a:lnTo>
                  <a:lnTo>
                    <a:pt x="274" y="64"/>
                  </a:lnTo>
                  <a:lnTo>
                    <a:pt x="282" y="53"/>
                  </a:lnTo>
                  <a:lnTo>
                    <a:pt x="282" y="53"/>
                  </a:lnTo>
                  <a:lnTo>
                    <a:pt x="291" y="44"/>
                  </a:lnTo>
                  <a:lnTo>
                    <a:pt x="298" y="35"/>
                  </a:lnTo>
                  <a:lnTo>
                    <a:pt x="298" y="35"/>
                  </a:lnTo>
                  <a:lnTo>
                    <a:pt x="302" y="28"/>
                  </a:lnTo>
                  <a:lnTo>
                    <a:pt x="305" y="21"/>
                  </a:lnTo>
                  <a:lnTo>
                    <a:pt x="308" y="14"/>
                  </a:lnTo>
                  <a:lnTo>
                    <a:pt x="313" y="9"/>
                  </a:lnTo>
                  <a:lnTo>
                    <a:pt x="313" y="9"/>
                  </a:lnTo>
                  <a:lnTo>
                    <a:pt x="314" y="7"/>
                  </a:lnTo>
                  <a:lnTo>
                    <a:pt x="314" y="5"/>
                  </a:lnTo>
                  <a:lnTo>
                    <a:pt x="314" y="4"/>
                  </a:lnTo>
                  <a:lnTo>
                    <a:pt x="313" y="1"/>
                  </a:lnTo>
                  <a:lnTo>
                    <a:pt x="311" y="0"/>
                  </a:lnTo>
                  <a:lnTo>
                    <a:pt x="310" y="0"/>
                  </a:lnTo>
                  <a:lnTo>
                    <a:pt x="308" y="0"/>
                  </a:lnTo>
                  <a:lnTo>
                    <a:pt x="306" y="1"/>
                  </a:lnTo>
                  <a:lnTo>
                    <a:pt x="3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8" name="chenying0907 92"/>
            <p:cNvSpPr>
              <a:spLocks/>
            </p:cNvSpPr>
            <p:nvPr/>
          </p:nvSpPr>
          <p:spPr bwMode="auto">
            <a:xfrm>
              <a:off x="4167188" y="4106863"/>
              <a:ext cx="238125" cy="276225"/>
            </a:xfrm>
            <a:custGeom>
              <a:avLst/>
              <a:gdLst/>
              <a:ahLst/>
              <a:cxnLst>
                <a:cxn ang="0">
                  <a:pos x="444" y="1"/>
                </a:cxn>
                <a:cxn ang="0">
                  <a:pos x="417" y="30"/>
                </a:cxn>
                <a:cxn ang="0">
                  <a:pos x="390" y="58"/>
                </a:cxn>
                <a:cxn ang="0">
                  <a:pos x="358" y="89"/>
                </a:cxn>
                <a:cxn ang="0">
                  <a:pos x="326" y="120"/>
                </a:cxn>
                <a:cxn ang="0">
                  <a:pos x="295" y="154"/>
                </a:cxn>
                <a:cxn ang="0">
                  <a:pos x="213" y="258"/>
                </a:cxn>
                <a:cxn ang="0">
                  <a:pos x="185" y="293"/>
                </a:cxn>
                <a:cxn ang="0">
                  <a:pos x="131" y="364"/>
                </a:cxn>
                <a:cxn ang="0">
                  <a:pos x="103" y="398"/>
                </a:cxn>
                <a:cxn ang="0">
                  <a:pos x="74" y="427"/>
                </a:cxn>
                <a:cxn ang="0">
                  <a:pos x="65" y="435"/>
                </a:cxn>
                <a:cxn ang="0">
                  <a:pos x="46" y="450"/>
                </a:cxn>
                <a:cxn ang="0">
                  <a:pos x="37" y="458"/>
                </a:cxn>
                <a:cxn ang="0">
                  <a:pos x="17" y="482"/>
                </a:cxn>
                <a:cxn ang="0">
                  <a:pos x="4" y="504"/>
                </a:cxn>
                <a:cxn ang="0">
                  <a:pos x="2" y="510"/>
                </a:cxn>
                <a:cxn ang="0">
                  <a:pos x="0" y="514"/>
                </a:cxn>
                <a:cxn ang="0">
                  <a:pos x="0" y="516"/>
                </a:cxn>
                <a:cxn ang="0">
                  <a:pos x="1" y="519"/>
                </a:cxn>
                <a:cxn ang="0">
                  <a:pos x="7" y="520"/>
                </a:cxn>
                <a:cxn ang="0">
                  <a:pos x="9" y="517"/>
                </a:cxn>
                <a:cxn ang="0">
                  <a:pos x="10" y="513"/>
                </a:cxn>
                <a:cxn ang="0">
                  <a:pos x="18" y="500"/>
                </a:cxn>
                <a:cxn ang="0">
                  <a:pos x="30" y="483"/>
                </a:cxn>
                <a:cxn ang="0">
                  <a:pos x="45" y="465"/>
                </a:cxn>
                <a:cxn ang="0">
                  <a:pos x="62" y="450"/>
                </a:cxn>
                <a:cxn ang="0">
                  <a:pos x="95" y="420"/>
                </a:cxn>
                <a:cxn ang="0">
                  <a:pos x="124" y="387"/>
                </a:cxn>
                <a:cxn ang="0">
                  <a:pos x="177" y="318"/>
                </a:cxn>
                <a:cxn ang="0">
                  <a:pos x="231" y="251"/>
                </a:cxn>
                <a:cxn ang="0">
                  <a:pos x="257" y="218"/>
                </a:cxn>
                <a:cxn ang="0">
                  <a:pos x="310" y="152"/>
                </a:cxn>
                <a:cxn ang="0">
                  <a:pos x="337" y="121"/>
                </a:cxn>
                <a:cxn ang="0">
                  <a:pos x="367" y="93"/>
                </a:cxn>
                <a:cxn ang="0">
                  <a:pos x="397" y="65"/>
                </a:cxn>
                <a:cxn ang="0">
                  <a:pos x="424" y="36"/>
                </a:cxn>
                <a:cxn ang="0">
                  <a:pos x="451" y="8"/>
                </a:cxn>
                <a:cxn ang="0">
                  <a:pos x="452" y="6"/>
                </a:cxn>
                <a:cxn ang="0">
                  <a:pos x="452" y="3"/>
                </a:cxn>
                <a:cxn ang="0">
                  <a:pos x="449" y="1"/>
                </a:cxn>
                <a:cxn ang="0">
                  <a:pos x="446" y="0"/>
                </a:cxn>
                <a:cxn ang="0">
                  <a:pos x="444" y="1"/>
                </a:cxn>
              </a:cxnLst>
              <a:rect l="0" t="0" r="r" b="b"/>
              <a:pathLst>
                <a:path w="452" h="521">
                  <a:moveTo>
                    <a:pt x="444" y="1"/>
                  </a:moveTo>
                  <a:lnTo>
                    <a:pt x="444" y="1"/>
                  </a:lnTo>
                  <a:lnTo>
                    <a:pt x="430" y="16"/>
                  </a:lnTo>
                  <a:lnTo>
                    <a:pt x="417" y="30"/>
                  </a:lnTo>
                  <a:lnTo>
                    <a:pt x="390" y="58"/>
                  </a:lnTo>
                  <a:lnTo>
                    <a:pt x="390" y="58"/>
                  </a:lnTo>
                  <a:lnTo>
                    <a:pt x="374" y="74"/>
                  </a:lnTo>
                  <a:lnTo>
                    <a:pt x="358" y="89"/>
                  </a:lnTo>
                  <a:lnTo>
                    <a:pt x="341" y="105"/>
                  </a:lnTo>
                  <a:lnTo>
                    <a:pt x="326" y="120"/>
                  </a:lnTo>
                  <a:lnTo>
                    <a:pt x="326" y="120"/>
                  </a:lnTo>
                  <a:lnTo>
                    <a:pt x="295" y="154"/>
                  </a:lnTo>
                  <a:lnTo>
                    <a:pt x="267" y="189"/>
                  </a:lnTo>
                  <a:lnTo>
                    <a:pt x="213" y="258"/>
                  </a:lnTo>
                  <a:lnTo>
                    <a:pt x="213" y="258"/>
                  </a:lnTo>
                  <a:lnTo>
                    <a:pt x="185" y="293"/>
                  </a:lnTo>
                  <a:lnTo>
                    <a:pt x="158" y="329"/>
                  </a:lnTo>
                  <a:lnTo>
                    <a:pt x="131" y="364"/>
                  </a:lnTo>
                  <a:lnTo>
                    <a:pt x="103" y="398"/>
                  </a:lnTo>
                  <a:lnTo>
                    <a:pt x="103" y="398"/>
                  </a:lnTo>
                  <a:lnTo>
                    <a:pt x="88" y="413"/>
                  </a:lnTo>
                  <a:lnTo>
                    <a:pt x="74" y="427"/>
                  </a:lnTo>
                  <a:lnTo>
                    <a:pt x="74" y="427"/>
                  </a:lnTo>
                  <a:lnTo>
                    <a:pt x="65" y="435"/>
                  </a:lnTo>
                  <a:lnTo>
                    <a:pt x="55" y="443"/>
                  </a:lnTo>
                  <a:lnTo>
                    <a:pt x="46" y="450"/>
                  </a:lnTo>
                  <a:lnTo>
                    <a:pt x="37" y="458"/>
                  </a:lnTo>
                  <a:lnTo>
                    <a:pt x="37" y="458"/>
                  </a:lnTo>
                  <a:lnTo>
                    <a:pt x="27" y="470"/>
                  </a:lnTo>
                  <a:lnTo>
                    <a:pt x="17" y="482"/>
                  </a:lnTo>
                  <a:lnTo>
                    <a:pt x="8" y="497"/>
                  </a:lnTo>
                  <a:lnTo>
                    <a:pt x="4" y="504"/>
                  </a:lnTo>
                  <a:lnTo>
                    <a:pt x="2" y="510"/>
                  </a:lnTo>
                  <a:lnTo>
                    <a:pt x="2" y="510"/>
                  </a:lnTo>
                  <a:lnTo>
                    <a:pt x="1" y="512"/>
                  </a:lnTo>
                  <a:lnTo>
                    <a:pt x="0" y="514"/>
                  </a:lnTo>
                  <a:lnTo>
                    <a:pt x="0" y="516"/>
                  </a:lnTo>
                  <a:lnTo>
                    <a:pt x="0" y="516"/>
                  </a:lnTo>
                  <a:lnTo>
                    <a:pt x="0" y="518"/>
                  </a:lnTo>
                  <a:lnTo>
                    <a:pt x="1" y="519"/>
                  </a:lnTo>
                  <a:lnTo>
                    <a:pt x="4" y="521"/>
                  </a:lnTo>
                  <a:lnTo>
                    <a:pt x="7" y="520"/>
                  </a:lnTo>
                  <a:lnTo>
                    <a:pt x="8" y="519"/>
                  </a:lnTo>
                  <a:lnTo>
                    <a:pt x="9" y="517"/>
                  </a:lnTo>
                  <a:lnTo>
                    <a:pt x="9" y="517"/>
                  </a:lnTo>
                  <a:lnTo>
                    <a:pt x="10" y="513"/>
                  </a:lnTo>
                  <a:lnTo>
                    <a:pt x="13" y="509"/>
                  </a:lnTo>
                  <a:lnTo>
                    <a:pt x="18" y="500"/>
                  </a:lnTo>
                  <a:lnTo>
                    <a:pt x="30" y="483"/>
                  </a:lnTo>
                  <a:lnTo>
                    <a:pt x="30" y="483"/>
                  </a:lnTo>
                  <a:lnTo>
                    <a:pt x="36" y="474"/>
                  </a:lnTo>
                  <a:lnTo>
                    <a:pt x="45" y="465"/>
                  </a:lnTo>
                  <a:lnTo>
                    <a:pt x="62" y="450"/>
                  </a:lnTo>
                  <a:lnTo>
                    <a:pt x="62" y="450"/>
                  </a:lnTo>
                  <a:lnTo>
                    <a:pt x="79" y="435"/>
                  </a:lnTo>
                  <a:lnTo>
                    <a:pt x="95" y="420"/>
                  </a:lnTo>
                  <a:lnTo>
                    <a:pt x="110" y="403"/>
                  </a:lnTo>
                  <a:lnTo>
                    <a:pt x="124" y="387"/>
                  </a:lnTo>
                  <a:lnTo>
                    <a:pt x="124" y="387"/>
                  </a:lnTo>
                  <a:lnTo>
                    <a:pt x="177" y="318"/>
                  </a:lnTo>
                  <a:lnTo>
                    <a:pt x="204" y="284"/>
                  </a:lnTo>
                  <a:lnTo>
                    <a:pt x="231" y="251"/>
                  </a:lnTo>
                  <a:lnTo>
                    <a:pt x="231" y="251"/>
                  </a:lnTo>
                  <a:lnTo>
                    <a:pt x="257" y="218"/>
                  </a:lnTo>
                  <a:lnTo>
                    <a:pt x="283" y="186"/>
                  </a:lnTo>
                  <a:lnTo>
                    <a:pt x="310" y="152"/>
                  </a:lnTo>
                  <a:lnTo>
                    <a:pt x="337" y="121"/>
                  </a:lnTo>
                  <a:lnTo>
                    <a:pt x="337" y="121"/>
                  </a:lnTo>
                  <a:lnTo>
                    <a:pt x="351" y="107"/>
                  </a:lnTo>
                  <a:lnTo>
                    <a:pt x="367" y="93"/>
                  </a:lnTo>
                  <a:lnTo>
                    <a:pt x="397" y="65"/>
                  </a:lnTo>
                  <a:lnTo>
                    <a:pt x="397" y="65"/>
                  </a:lnTo>
                  <a:lnTo>
                    <a:pt x="411" y="51"/>
                  </a:lnTo>
                  <a:lnTo>
                    <a:pt x="424" y="36"/>
                  </a:lnTo>
                  <a:lnTo>
                    <a:pt x="436" y="22"/>
                  </a:lnTo>
                  <a:lnTo>
                    <a:pt x="451" y="8"/>
                  </a:lnTo>
                  <a:lnTo>
                    <a:pt x="451" y="8"/>
                  </a:lnTo>
                  <a:lnTo>
                    <a:pt x="452" y="6"/>
                  </a:lnTo>
                  <a:lnTo>
                    <a:pt x="452" y="5"/>
                  </a:lnTo>
                  <a:lnTo>
                    <a:pt x="452" y="3"/>
                  </a:lnTo>
                  <a:lnTo>
                    <a:pt x="451" y="2"/>
                  </a:lnTo>
                  <a:lnTo>
                    <a:pt x="449" y="1"/>
                  </a:lnTo>
                  <a:lnTo>
                    <a:pt x="448" y="0"/>
                  </a:lnTo>
                  <a:lnTo>
                    <a:pt x="446" y="0"/>
                  </a:lnTo>
                  <a:lnTo>
                    <a:pt x="444" y="1"/>
                  </a:lnTo>
                  <a:lnTo>
                    <a:pt x="4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9" name="chenying0907 93"/>
            <p:cNvSpPr>
              <a:spLocks/>
            </p:cNvSpPr>
            <p:nvPr/>
          </p:nvSpPr>
          <p:spPr bwMode="auto">
            <a:xfrm>
              <a:off x="4414838" y="4344988"/>
              <a:ext cx="7938" cy="36513"/>
            </a:xfrm>
            <a:custGeom>
              <a:avLst/>
              <a:gdLst/>
              <a:ahLst/>
              <a:cxnLst>
                <a:cxn ang="0">
                  <a:pos x="7" y="4"/>
                </a:cxn>
                <a:cxn ang="0">
                  <a:pos x="7" y="4"/>
                </a:cxn>
                <a:cxn ang="0">
                  <a:pos x="7" y="20"/>
                </a:cxn>
                <a:cxn ang="0">
                  <a:pos x="5" y="35"/>
                </a:cxn>
                <a:cxn ang="0">
                  <a:pos x="5" y="35"/>
                </a:cxn>
                <a:cxn ang="0">
                  <a:pos x="2" y="50"/>
                </a:cxn>
                <a:cxn ang="0">
                  <a:pos x="0" y="64"/>
                </a:cxn>
                <a:cxn ang="0">
                  <a:pos x="0" y="64"/>
                </a:cxn>
                <a:cxn ang="0">
                  <a:pos x="1" y="66"/>
                </a:cxn>
                <a:cxn ang="0">
                  <a:pos x="1" y="67"/>
                </a:cxn>
                <a:cxn ang="0">
                  <a:pos x="3" y="68"/>
                </a:cxn>
                <a:cxn ang="0">
                  <a:pos x="5" y="68"/>
                </a:cxn>
                <a:cxn ang="0">
                  <a:pos x="6" y="68"/>
                </a:cxn>
                <a:cxn ang="0">
                  <a:pos x="8" y="67"/>
                </a:cxn>
                <a:cxn ang="0">
                  <a:pos x="9" y="66"/>
                </a:cxn>
                <a:cxn ang="0">
                  <a:pos x="9" y="64"/>
                </a:cxn>
                <a:cxn ang="0">
                  <a:pos x="9" y="64"/>
                </a:cxn>
                <a:cxn ang="0">
                  <a:pos x="12" y="49"/>
                </a:cxn>
                <a:cxn ang="0">
                  <a:pos x="15" y="34"/>
                </a:cxn>
                <a:cxn ang="0">
                  <a:pos x="15" y="34"/>
                </a:cxn>
                <a:cxn ang="0">
                  <a:pos x="16" y="27"/>
                </a:cxn>
                <a:cxn ang="0">
                  <a:pos x="16" y="20"/>
                </a:cxn>
                <a:cxn ang="0">
                  <a:pos x="16" y="4"/>
                </a:cxn>
                <a:cxn ang="0">
                  <a:pos x="16" y="4"/>
                </a:cxn>
                <a:cxn ang="0">
                  <a:pos x="16" y="2"/>
                </a:cxn>
                <a:cxn ang="0">
                  <a:pos x="15" y="1"/>
                </a:cxn>
                <a:cxn ang="0">
                  <a:pos x="13" y="0"/>
                </a:cxn>
                <a:cxn ang="0">
                  <a:pos x="12" y="0"/>
                </a:cxn>
                <a:cxn ang="0">
                  <a:pos x="10" y="0"/>
                </a:cxn>
                <a:cxn ang="0">
                  <a:pos x="9" y="1"/>
                </a:cxn>
                <a:cxn ang="0">
                  <a:pos x="8" y="2"/>
                </a:cxn>
                <a:cxn ang="0">
                  <a:pos x="7" y="4"/>
                </a:cxn>
                <a:cxn ang="0">
                  <a:pos x="7" y="4"/>
                </a:cxn>
              </a:cxnLst>
              <a:rect l="0" t="0" r="r" b="b"/>
              <a:pathLst>
                <a:path w="16" h="68">
                  <a:moveTo>
                    <a:pt x="7" y="4"/>
                  </a:moveTo>
                  <a:lnTo>
                    <a:pt x="7" y="4"/>
                  </a:lnTo>
                  <a:lnTo>
                    <a:pt x="7" y="20"/>
                  </a:lnTo>
                  <a:lnTo>
                    <a:pt x="5" y="35"/>
                  </a:lnTo>
                  <a:lnTo>
                    <a:pt x="5" y="35"/>
                  </a:lnTo>
                  <a:lnTo>
                    <a:pt x="2" y="50"/>
                  </a:lnTo>
                  <a:lnTo>
                    <a:pt x="0" y="64"/>
                  </a:lnTo>
                  <a:lnTo>
                    <a:pt x="0" y="64"/>
                  </a:lnTo>
                  <a:lnTo>
                    <a:pt x="1" y="66"/>
                  </a:lnTo>
                  <a:lnTo>
                    <a:pt x="1" y="67"/>
                  </a:lnTo>
                  <a:lnTo>
                    <a:pt x="3" y="68"/>
                  </a:lnTo>
                  <a:lnTo>
                    <a:pt x="5" y="68"/>
                  </a:lnTo>
                  <a:lnTo>
                    <a:pt x="6" y="68"/>
                  </a:lnTo>
                  <a:lnTo>
                    <a:pt x="8" y="67"/>
                  </a:lnTo>
                  <a:lnTo>
                    <a:pt x="9" y="66"/>
                  </a:lnTo>
                  <a:lnTo>
                    <a:pt x="9" y="64"/>
                  </a:lnTo>
                  <a:lnTo>
                    <a:pt x="9" y="64"/>
                  </a:lnTo>
                  <a:lnTo>
                    <a:pt x="12" y="49"/>
                  </a:lnTo>
                  <a:lnTo>
                    <a:pt x="15" y="34"/>
                  </a:lnTo>
                  <a:lnTo>
                    <a:pt x="15" y="34"/>
                  </a:lnTo>
                  <a:lnTo>
                    <a:pt x="16" y="27"/>
                  </a:lnTo>
                  <a:lnTo>
                    <a:pt x="16" y="20"/>
                  </a:lnTo>
                  <a:lnTo>
                    <a:pt x="16" y="4"/>
                  </a:lnTo>
                  <a:lnTo>
                    <a:pt x="16" y="4"/>
                  </a:lnTo>
                  <a:lnTo>
                    <a:pt x="16" y="2"/>
                  </a:lnTo>
                  <a:lnTo>
                    <a:pt x="15" y="1"/>
                  </a:lnTo>
                  <a:lnTo>
                    <a:pt x="13" y="0"/>
                  </a:lnTo>
                  <a:lnTo>
                    <a:pt x="12" y="0"/>
                  </a:lnTo>
                  <a:lnTo>
                    <a:pt x="10" y="0"/>
                  </a:lnTo>
                  <a:lnTo>
                    <a:pt x="9" y="1"/>
                  </a:lnTo>
                  <a:lnTo>
                    <a:pt x="8" y="2"/>
                  </a:lnTo>
                  <a:lnTo>
                    <a:pt x="7" y="4"/>
                  </a:lnTo>
                  <a:lnTo>
                    <a:pt x="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0" name="chenying0907 94"/>
            <p:cNvSpPr>
              <a:spLocks/>
            </p:cNvSpPr>
            <p:nvPr/>
          </p:nvSpPr>
          <p:spPr bwMode="auto">
            <a:xfrm>
              <a:off x="4435475" y="4357688"/>
              <a:ext cx="7938" cy="34925"/>
            </a:xfrm>
            <a:custGeom>
              <a:avLst/>
              <a:gdLst/>
              <a:ahLst/>
              <a:cxnLst>
                <a:cxn ang="0">
                  <a:pos x="9" y="2"/>
                </a:cxn>
                <a:cxn ang="0">
                  <a:pos x="9" y="2"/>
                </a:cxn>
                <a:cxn ang="0">
                  <a:pos x="8" y="0"/>
                </a:cxn>
                <a:cxn ang="0">
                  <a:pos x="6" y="0"/>
                </a:cxn>
                <a:cxn ang="0">
                  <a:pos x="4" y="0"/>
                </a:cxn>
                <a:cxn ang="0">
                  <a:pos x="3" y="0"/>
                </a:cxn>
                <a:cxn ang="0">
                  <a:pos x="1" y="1"/>
                </a:cxn>
                <a:cxn ang="0">
                  <a:pos x="1" y="3"/>
                </a:cxn>
                <a:cxn ang="0">
                  <a:pos x="0" y="4"/>
                </a:cxn>
                <a:cxn ang="0">
                  <a:pos x="1" y="6"/>
                </a:cxn>
                <a:cxn ang="0">
                  <a:pos x="1" y="6"/>
                </a:cxn>
                <a:cxn ang="0">
                  <a:pos x="3" y="12"/>
                </a:cxn>
                <a:cxn ang="0">
                  <a:pos x="3" y="19"/>
                </a:cxn>
                <a:cxn ang="0">
                  <a:pos x="3" y="33"/>
                </a:cxn>
                <a:cxn ang="0">
                  <a:pos x="3" y="33"/>
                </a:cxn>
                <a:cxn ang="0">
                  <a:pos x="1" y="48"/>
                </a:cxn>
                <a:cxn ang="0">
                  <a:pos x="0" y="63"/>
                </a:cxn>
                <a:cxn ang="0">
                  <a:pos x="0" y="63"/>
                </a:cxn>
                <a:cxn ang="0">
                  <a:pos x="1" y="65"/>
                </a:cxn>
                <a:cxn ang="0">
                  <a:pos x="2" y="67"/>
                </a:cxn>
                <a:cxn ang="0">
                  <a:pos x="3" y="68"/>
                </a:cxn>
                <a:cxn ang="0">
                  <a:pos x="5" y="68"/>
                </a:cxn>
                <a:cxn ang="0">
                  <a:pos x="6" y="68"/>
                </a:cxn>
                <a:cxn ang="0">
                  <a:pos x="8" y="67"/>
                </a:cxn>
                <a:cxn ang="0">
                  <a:pos x="9" y="65"/>
                </a:cxn>
                <a:cxn ang="0">
                  <a:pos x="9" y="63"/>
                </a:cxn>
                <a:cxn ang="0">
                  <a:pos x="9" y="63"/>
                </a:cxn>
                <a:cxn ang="0">
                  <a:pos x="11" y="48"/>
                </a:cxn>
                <a:cxn ang="0">
                  <a:pos x="13" y="32"/>
                </a:cxn>
                <a:cxn ang="0">
                  <a:pos x="13" y="24"/>
                </a:cxn>
                <a:cxn ang="0">
                  <a:pos x="13" y="16"/>
                </a:cxn>
                <a:cxn ang="0">
                  <a:pos x="11" y="8"/>
                </a:cxn>
                <a:cxn ang="0">
                  <a:pos x="9" y="2"/>
                </a:cxn>
                <a:cxn ang="0">
                  <a:pos x="9" y="2"/>
                </a:cxn>
              </a:cxnLst>
              <a:rect l="0" t="0" r="r" b="b"/>
              <a:pathLst>
                <a:path w="13" h="68">
                  <a:moveTo>
                    <a:pt x="9" y="2"/>
                  </a:moveTo>
                  <a:lnTo>
                    <a:pt x="9" y="2"/>
                  </a:lnTo>
                  <a:lnTo>
                    <a:pt x="8" y="0"/>
                  </a:lnTo>
                  <a:lnTo>
                    <a:pt x="6" y="0"/>
                  </a:lnTo>
                  <a:lnTo>
                    <a:pt x="4" y="0"/>
                  </a:lnTo>
                  <a:lnTo>
                    <a:pt x="3" y="0"/>
                  </a:lnTo>
                  <a:lnTo>
                    <a:pt x="1" y="1"/>
                  </a:lnTo>
                  <a:lnTo>
                    <a:pt x="1" y="3"/>
                  </a:lnTo>
                  <a:lnTo>
                    <a:pt x="0" y="4"/>
                  </a:lnTo>
                  <a:lnTo>
                    <a:pt x="1" y="6"/>
                  </a:lnTo>
                  <a:lnTo>
                    <a:pt x="1" y="6"/>
                  </a:lnTo>
                  <a:lnTo>
                    <a:pt x="3" y="12"/>
                  </a:lnTo>
                  <a:lnTo>
                    <a:pt x="3" y="19"/>
                  </a:lnTo>
                  <a:lnTo>
                    <a:pt x="3" y="33"/>
                  </a:lnTo>
                  <a:lnTo>
                    <a:pt x="3" y="33"/>
                  </a:lnTo>
                  <a:lnTo>
                    <a:pt x="1" y="48"/>
                  </a:lnTo>
                  <a:lnTo>
                    <a:pt x="0" y="63"/>
                  </a:lnTo>
                  <a:lnTo>
                    <a:pt x="0" y="63"/>
                  </a:lnTo>
                  <a:lnTo>
                    <a:pt x="1" y="65"/>
                  </a:lnTo>
                  <a:lnTo>
                    <a:pt x="2" y="67"/>
                  </a:lnTo>
                  <a:lnTo>
                    <a:pt x="3" y="68"/>
                  </a:lnTo>
                  <a:lnTo>
                    <a:pt x="5" y="68"/>
                  </a:lnTo>
                  <a:lnTo>
                    <a:pt x="6" y="68"/>
                  </a:lnTo>
                  <a:lnTo>
                    <a:pt x="8" y="67"/>
                  </a:lnTo>
                  <a:lnTo>
                    <a:pt x="9" y="65"/>
                  </a:lnTo>
                  <a:lnTo>
                    <a:pt x="9" y="63"/>
                  </a:lnTo>
                  <a:lnTo>
                    <a:pt x="9" y="63"/>
                  </a:lnTo>
                  <a:lnTo>
                    <a:pt x="11" y="48"/>
                  </a:lnTo>
                  <a:lnTo>
                    <a:pt x="13" y="32"/>
                  </a:lnTo>
                  <a:lnTo>
                    <a:pt x="13" y="24"/>
                  </a:lnTo>
                  <a:lnTo>
                    <a:pt x="13" y="16"/>
                  </a:lnTo>
                  <a:lnTo>
                    <a:pt x="11" y="8"/>
                  </a:lnTo>
                  <a:lnTo>
                    <a:pt x="9" y="2"/>
                  </a:lnTo>
                  <a:lnTo>
                    <a:pt x="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1" name="chenying0907 95"/>
            <p:cNvSpPr>
              <a:spLocks/>
            </p:cNvSpPr>
            <p:nvPr/>
          </p:nvSpPr>
          <p:spPr bwMode="auto">
            <a:xfrm>
              <a:off x="4449763" y="4370388"/>
              <a:ext cx="7938" cy="39688"/>
            </a:xfrm>
            <a:custGeom>
              <a:avLst/>
              <a:gdLst/>
              <a:ahLst/>
              <a:cxnLst>
                <a:cxn ang="0">
                  <a:pos x="7" y="3"/>
                </a:cxn>
                <a:cxn ang="0">
                  <a:pos x="7" y="3"/>
                </a:cxn>
                <a:cxn ang="0">
                  <a:pos x="4" y="19"/>
                </a:cxn>
                <a:cxn ang="0">
                  <a:pos x="2" y="36"/>
                </a:cxn>
                <a:cxn ang="0">
                  <a:pos x="0" y="68"/>
                </a:cxn>
                <a:cxn ang="0">
                  <a:pos x="0" y="68"/>
                </a:cxn>
                <a:cxn ang="0">
                  <a:pos x="0" y="70"/>
                </a:cxn>
                <a:cxn ang="0">
                  <a:pos x="1" y="72"/>
                </a:cxn>
                <a:cxn ang="0">
                  <a:pos x="2" y="72"/>
                </a:cxn>
                <a:cxn ang="0">
                  <a:pos x="4" y="73"/>
                </a:cxn>
                <a:cxn ang="0">
                  <a:pos x="6" y="72"/>
                </a:cxn>
                <a:cxn ang="0">
                  <a:pos x="7" y="72"/>
                </a:cxn>
                <a:cxn ang="0">
                  <a:pos x="8" y="70"/>
                </a:cxn>
                <a:cxn ang="0">
                  <a:pos x="9" y="68"/>
                </a:cxn>
                <a:cxn ang="0">
                  <a:pos x="9" y="68"/>
                </a:cxn>
                <a:cxn ang="0">
                  <a:pos x="11" y="37"/>
                </a:cxn>
                <a:cxn ang="0">
                  <a:pos x="13" y="21"/>
                </a:cxn>
                <a:cxn ang="0">
                  <a:pos x="15" y="6"/>
                </a:cxn>
                <a:cxn ang="0">
                  <a:pos x="15" y="6"/>
                </a:cxn>
                <a:cxn ang="0">
                  <a:pos x="15" y="4"/>
                </a:cxn>
                <a:cxn ang="0">
                  <a:pos x="15" y="2"/>
                </a:cxn>
                <a:cxn ang="0">
                  <a:pos x="13" y="1"/>
                </a:cxn>
                <a:cxn ang="0">
                  <a:pos x="12" y="0"/>
                </a:cxn>
                <a:cxn ang="0">
                  <a:pos x="10" y="0"/>
                </a:cxn>
                <a:cxn ang="0">
                  <a:pos x="9" y="0"/>
                </a:cxn>
                <a:cxn ang="0">
                  <a:pos x="7" y="1"/>
                </a:cxn>
                <a:cxn ang="0">
                  <a:pos x="7" y="3"/>
                </a:cxn>
                <a:cxn ang="0">
                  <a:pos x="7" y="3"/>
                </a:cxn>
              </a:cxnLst>
              <a:rect l="0" t="0" r="r" b="b"/>
              <a:pathLst>
                <a:path w="15" h="73">
                  <a:moveTo>
                    <a:pt x="7" y="3"/>
                  </a:moveTo>
                  <a:lnTo>
                    <a:pt x="7" y="3"/>
                  </a:lnTo>
                  <a:lnTo>
                    <a:pt x="4" y="19"/>
                  </a:lnTo>
                  <a:lnTo>
                    <a:pt x="2" y="36"/>
                  </a:lnTo>
                  <a:lnTo>
                    <a:pt x="0" y="68"/>
                  </a:lnTo>
                  <a:lnTo>
                    <a:pt x="0" y="68"/>
                  </a:lnTo>
                  <a:lnTo>
                    <a:pt x="0" y="70"/>
                  </a:lnTo>
                  <a:lnTo>
                    <a:pt x="1" y="72"/>
                  </a:lnTo>
                  <a:lnTo>
                    <a:pt x="2" y="72"/>
                  </a:lnTo>
                  <a:lnTo>
                    <a:pt x="4" y="73"/>
                  </a:lnTo>
                  <a:lnTo>
                    <a:pt x="6" y="72"/>
                  </a:lnTo>
                  <a:lnTo>
                    <a:pt x="7" y="72"/>
                  </a:lnTo>
                  <a:lnTo>
                    <a:pt x="8" y="70"/>
                  </a:lnTo>
                  <a:lnTo>
                    <a:pt x="9" y="68"/>
                  </a:lnTo>
                  <a:lnTo>
                    <a:pt x="9" y="68"/>
                  </a:lnTo>
                  <a:lnTo>
                    <a:pt x="11" y="37"/>
                  </a:lnTo>
                  <a:lnTo>
                    <a:pt x="13" y="21"/>
                  </a:lnTo>
                  <a:lnTo>
                    <a:pt x="15" y="6"/>
                  </a:lnTo>
                  <a:lnTo>
                    <a:pt x="15" y="6"/>
                  </a:lnTo>
                  <a:lnTo>
                    <a:pt x="15" y="4"/>
                  </a:lnTo>
                  <a:lnTo>
                    <a:pt x="15" y="2"/>
                  </a:lnTo>
                  <a:lnTo>
                    <a:pt x="13" y="1"/>
                  </a:lnTo>
                  <a:lnTo>
                    <a:pt x="12" y="0"/>
                  </a:lnTo>
                  <a:lnTo>
                    <a:pt x="10" y="0"/>
                  </a:lnTo>
                  <a:lnTo>
                    <a:pt x="9" y="0"/>
                  </a:lnTo>
                  <a:lnTo>
                    <a:pt x="7" y="1"/>
                  </a:lnTo>
                  <a:lnTo>
                    <a:pt x="7" y="3"/>
                  </a:lnTo>
                  <a:lnTo>
                    <a:pt x="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2" name="chenying0907 96"/>
            <p:cNvSpPr>
              <a:spLocks/>
            </p:cNvSpPr>
            <p:nvPr/>
          </p:nvSpPr>
          <p:spPr bwMode="auto">
            <a:xfrm>
              <a:off x="4460875" y="4387850"/>
              <a:ext cx="9525" cy="36513"/>
            </a:xfrm>
            <a:custGeom>
              <a:avLst/>
              <a:gdLst/>
              <a:ahLst/>
              <a:cxnLst>
                <a:cxn ang="0">
                  <a:pos x="9" y="4"/>
                </a:cxn>
                <a:cxn ang="0">
                  <a:pos x="9" y="4"/>
                </a:cxn>
                <a:cxn ang="0">
                  <a:pos x="8" y="19"/>
                </a:cxn>
                <a:cxn ang="0">
                  <a:pos x="5" y="35"/>
                </a:cxn>
                <a:cxn ang="0">
                  <a:pos x="2" y="50"/>
                </a:cxn>
                <a:cxn ang="0">
                  <a:pos x="0" y="66"/>
                </a:cxn>
                <a:cxn ang="0">
                  <a:pos x="0" y="66"/>
                </a:cxn>
                <a:cxn ang="0">
                  <a:pos x="0" y="68"/>
                </a:cxn>
                <a:cxn ang="0">
                  <a:pos x="1" y="69"/>
                </a:cxn>
                <a:cxn ang="0">
                  <a:pos x="3" y="70"/>
                </a:cxn>
                <a:cxn ang="0">
                  <a:pos x="4" y="70"/>
                </a:cxn>
                <a:cxn ang="0">
                  <a:pos x="6" y="70"/>
                </a:cxn>
                <a:cxn ang="0">
                  <a:pos x="7" y="69"/>
                </a:cxn>
                <a:cxn ang="0">
                  <a:pos x="9" y="68"/>
                </a:cxn>
                <a:cxn ang="0">
                  <a:pos x="9" y="66"/>
                </a:cxn>
                <a:cxn ang="0">
                  <a:pos x="9" y="66"/>
                </a:cxn>
                <a:cxn ang="0">
                  <a:pos x="11" y="50"/>
                </a:cxn>
                <a:cxn ang="0">
                  <a:pos x="14" y="35"/>
                </a:cxn>
                <a:cxn ang="0">
                  <a:pos x="17" y="19"/>
                </a:cxn>
                <a:cxn ang="0">
                  <a:pos x="18" y="4"/>
                </a:cxn>
                <a:cxn ang="0">
                  <a:pos x="18" y="4"/>
                </a:cxn>
                <a:cxn ang="0">
                  <a:pos x="18" y="2"/>
                </a:cxn>
                <a:cxn ang="0">
                  <a:pos x="17" y="1"/>
                </a:cxn>
                <a:cxn ang="0">
                  <a:pos x="15" y="0"/>
                </a:cxn>
                <a:cxn ang="0">
                  <a:pos x="14" y="0"/>
                </a:cxn>
                <a:cxn ang="0">
                  <a:pos x="12" y="0"/>
                </a:cxn>
                <a:cxn ang="0">
                  <a:pos x="11" y="1"/>
                </a:cxn>
                <a:cxn ang="0">
                  <a:pos x="9" y="2"/>
                </a:cxn>
                <a:cxn ang="0">
                  <a:pos x="9" y="4"/>
                </a:cxn>
                <a:cxn ang="0">
                  <a:pos x="9" y="4"/>
                </a:cxn>
              </a:cxnLst>
              <a:rect l="0" t="0" r="r" b="b"/>
              <a:pathLst>
                <a:path w="18" h="70">
                  <a:moveTo>
                    <a:pt x="9" y="4"/>
                  </a:moveTo>
                  <a:lnTo>
                    <a:pt x="9" y="4"/>
                  </a:lnTo>
                  <a:lnTo>
                    <a:pt x="8" y="19"/>
                  </a:lnTo>
                  <a:lnTo>
                    <a:pt x="5" y="35"/>
                  </a:lnTo>
                  <a:lnTo>
                    <a:pt x="2" y="50"/>
                  </a:lnTo>
                  <a:lnTo>
                    <a:pt x="0" y="66"/>
                  </a:lnTo>
                  <a:lnTo>
                    <a:pt x="0" y="66"/>
                  </a:lnTo>
                  <a:lnTo>
                    <a:pt x="0" y="68"/>
                  </a:lnTo>
                  <a:lnTo>
                    <a:pt x="1" y="69"/>
                  </a:lnTo>
                  <a:lnTo>
                    <a:pt x="3" y="70"/>
                  </a:lnTo>
                  <a:lnTo>
                    <a:pt x="4" y="70"/>
                  </a:lnTo>
                  <a:lnTo>
                    <a:pt x="6" y="70"/>
                  </a:lnTo>
                  <a:lnTo>
                    <a:pt x="7" y="69"/>
                  </a:lnTo>
                  <a:lnTo>
                    <a:pt x="9" y="68"/>
                  </a:lnTo>
                  <a:lnTo>
                    <a:pt x="9" y="66"/>
                  </a:lnTo>
                  <a:lnTo>
                    <a:pt x="9" y="66"/>
                  </a:lnTo>
                  <a:lnTo>
                    <a:pt x="11" y="50"/>
                  </a:lnTo>
                  <a:lnTo>
                    <a:pt x="14" y="35"/>
                  </a:lnTo>
                  <a:lnTo>
                    <a:pt x="17" y="19"/>
                  </a:lnTo>
                  <a:lnTo>
                    <a:pt x="18" y="4"/>
                  </a:lnTo>
                  <a:lnTo>
                    <a:pt x="18" y="4"/>
                  </a:lnTo>
                  <a:lnTo>
                    <a:pt x="18" y="2"/>
                  </a:lnTo>
                  <a:lnTo>
                    <a:pt x="17" y="1"/>
                  </a:lnTo>
                  <a:lnTo>
                    <a:pt x="15" y="0"/>
                  </a:lnTo>
                  <a:lnTo>
                    <a:pt x="14" y="0"/>
                  </a:lnTo>
                  <a:lnTo>
                    <a:pt x="12" y="0"/>
                  </a:lnTo>
                  <a:lnTo>
                    <a:pt x="11" y="1"/>
                  </a:lnTo>
                  <a:lnTo>
                    <a:pt x="9" y="2"/>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3" name="chenying0907 97"/>
            <p:cNvSpPr>
              <a:spLocks/>
            </p:cNvSpPr>
            <p:nvPr/>
          </p:nvSpPr>
          <p:spPr bwMode="auto">
            <a:xfrm>
              <a:off x="4471988" y="4397375"/>
              <a:ext cx="11113" cy="23813"/>
            </a:xfrm>
            <a:custGeom>
              <a:avLst/>
              <a:gdLst/>
              <a:ahLst/>
              <a:cxnLst>
                <a:cxn ang="0">
                  <a:pos x="14" y="1"/>
                </a:cxn>
                <a:cxn ang="0">
                  <a:pos x="14" y="1"/>
                </a:cxn>
                <a:cxn ang="0">
                  <a:pos x="11" y="5"/>
                </a:cxn>
                <a:cxn ang="0">
                  <a:pos x="8" y="9"/>
                </a:cxn>
                <a:cxn ang="0">
                  <a:pos x="6" y="13"/>
                </a:cxn>
                <a:cxn ang="0">
                  <a:pos x="4" y="17"/>
                </a:cxn>
                <a:cxn ang="0">
                  <a:pos x="4" y="17"/>
                </a:cxn>
                <a:cxn ang="0">
                  <a:pos x="3" y="22"/>
                </a:cxn>
                <a:cxn ang="0">
                  <a:pos x="2" y="28"/>
                </a:cxn>
                <a:cxn ang="0">
                  <a:pos x="0" y="34"/>
                </a:cxn>
                <a:cxn ang="0">
                  <a:pos x="0" y="39"/>
                </a:cxn>
                <a:cxn ang="0">
                  <a:pos x="0" y="39"/>
                </a:cxn>
                <a:cxn ang="0">
                  <a:pos x="0" y="41"/>
                </a:cxn>
                <a:cxn ang="0">
                  <a:pos x="1" y="42"/>
                </a:cxn>
                <a:cxn ang="0">
                  <a:pos x="2" y="43"/>
                </a:cxn>
                <a:cxn ang="0">
                  <a:pos x="4" y="43"/>
                </a:cxn>
                <a:cxn ang="0">
                  <a:pos x="7" y="43"/>
                </a:cxn>
                <a:cxn ang="0">
                  <a:pos x="8" y="42"/>
                </a:cxn>
                <a:cxn ang="0">
                  <a:pos x="9" y="41"/>
                </a:cxn>
                <a:cxn ang="0">
                  <a:pos x="10" y="39"/>
                </a:cxn>
                <a:cxn ang="0">
                  <a:pos x="10" y="39"/>
                </a:cxn>
                <a:cxn ang="0">
                  <a:pos x="11" y="30"/>
                </a:cxn>
                <a:cxn ang="0">
                  <a:pos x="13" y="23"/>
                </a:cxn>
                <a:cxn ang="0">
                  <a:pos x="13" y="23"/>
                </a:cxn>
                <a:cxn ang="0">
                  <a:pos x="15" y="16"/>
                </a:cxn>
                <a:cxn ang="0">
                  <a:pos x="17" y="12"/>
                </a:cxn>
                <a:cxn ang="0">
                  <a:pos x="19" y="10"/>
                </a:cxn>
                <a:cxn ang="0">
                  <a:pos x="19" y="10"/>
                </a:cxn>
                <a:cxn ang="0">
                  <a:pos x="20" y="8"/>
                </a:cxn>
                <a:cxn ang="0">
                  <a:pos x="21" y="7"/>
                </a:cxn>
                <a:cxn ang="0">
                  <a:pos x="21" y="5"/>
                </a:cxn>
                <a:cxn ang="0">
                  <a:pos x="20" y="3"/>
                </a:cxn>
                <a:cxn ang="0">
                  <a:pos x="19" y="1"/>
                </a:cxn>
                <a:cxn ang="0">
                  <a:pos x="18" y="0"/>
                </a:cxn>
                <a:cxn ang="0">
                  <a:pos x="16" y="0"/>
                </a:cxn>
                <a:cxn ang="0">
                  <a:pos x="14" y="1"/>
                </a:cxn>
                <a:cxn ang="0">
                  <a:pos x="14" y="1"/>
                </a:cxn>
              </a:cxnLst>
              <a:rect l="0" t="0" r="r" b="b"/>
              <a:pathLst>
                <a:path w="21" h="43">
                  <a:moveTo>
                    <a:pt x="14" y="1"/>
                  </a:moveTo>
                  <a:lnTo>
                    <a:pt x="14" y="1"/>
                  </a:lnTo>
                  <a:lnTo>
                    <a:pt x="11" y="5"/>
                  </a:lnTo>
                  <a:lnTo>
                    <a:pt x="8" y="9"/>
                  </a:lnTo>
                  <a:lnTo>
                    <a:pt x="6" y="13"/>
                  </a:lnTo>
                  <a:lnTo>
                    <a:pt x="4" y="17"/>
                  </a:lnTo>
                  <a:lnTo>
                    <a:pt x="4" y="17"/>
                  </a:lnTo>
                  <a:lnTo>
                    <a:pt x="3" y="22"/>
                  </a:lnTo>
                  <a:lnTo>
                    <a:pt x="2" y="28"/>
                  </a:lnTo>
                  <a:lnTo>
                    <a:pt x="0" y="34"/>
                  </a:lnTo>
                  <a:lnTo>
                    <a:pt x="0" y="39"/>
                  </a:lnTo>
                  <a:lnTo>
                    <a:pt x="0" y="39"/>
                  </a:lnTo>
                  <a:lnTo>
                    <a:pt x="0" y="41"/>
                  </a:lnTo>
                  <a:lnTo>
                    <a:pt x="1" y="42"/>
                  </a:lnTo>
                  <a:lnTo>
                    <a:pt x="2" y="43"/>
                  </a:lnTo>
                  <a:lnTo>
                    <a:pt x="4" y="43"/>
                  </a:lnTo>
                  <a:lnTo>
                    <a:pt x="7" y="43"/>
                  </a:lnTo>
                  <a:lnTo>
                    <a:pt x="8" y="42"/>
                  </a:lnTo>
                  <a:lnTo>
                    <a:pt x="9" y="41"/>
                  </a:lnTo>
                  <a:lnTo>
                    <a:pt x="10" y="39"/>
                  </a:lnTo>
                  <a:lnTo>
                    <a:pt x="10" y="39"/>
                  </a:lnTo>
                  <a:lnTo>
                    <a:pt x="11" y="30"/>
                  </a:lnTo>
                  <a:lnTo>
                    <a:pt x="13" y="23"/>
                  </a:lnTo>
                  <a:lnTo>
                    <a:pt x="13" y="23"/>
                  </a:lnTo>
                  <a:lnTo>
                    <a:pt x="15" y="16"/>
                  </a:lnTo>
                  <a:lnTo>
                    <a:pt x="17" y="12"/>
                  </a:lnTo>
                  <a:lnTo>
                    <a:pt x="19" y="10"/>
                  </a:lnTo>
                  <a:lnTo>
                    <a:pt x="19" y="10"/>
                  </a:lnTo>
                  <a:lnTo>
                    <a:pt x="20" y="8"/>
                  </a:lnTo>
                  <a:lnTo>
                    <a:pt x="21" y="7"/>
                  </a:lnTo>
                  <a:lnTo>
                    <a:pt x="21" y="5"/>
                  </a:lnTo>
                  <a:lnTo>
                    <a:pt x="20" y="3"/>
                  </a:lnTo>
                  <a:lnTo>
                    <a:pt x="19" y="1"/>
                  </a:lnTo>
                  <a:lnTo>
                    <a:pt x="18" y="0"/>
                  </a:lnTo>
                  <a:lnTo>
                    <a:pt x="16" y="0"/>
                  </a:lnTo>
                  <a:lnTo>
                    <a:pt x="14" y="1"/>
                  </a:lnTo>
                  <a:lnTo>
                    <a:pt x="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4" name="chenying0907 98"/>
            <p:cNvSpPr>
              <a:spLocks/>
            </p:cNvSpPr>
            <p:nvPr/>
          </p:nvSpPr>
          <p:spPr bwMode="auto">
            <a:xfrm>
              <a:off x="4579938" y="4397375"/>
              <a:ext cx="12700" cy="44450"/>
            </a:xfrm>
            <a:custGeom>
              <a:avLst/>
              <a:gdLst/>
              <a:ahLst/>
              <a:cxnLst>
                <a:cxn ang="0">
                  <a:pos x="14" y="5"/>
                </a:cxn>
                <a:cxn ang="0">
                  <a:pos x="14" y="5"/>
                </a:cxn>
                <a:cxn ang="0">
                  <a:pos x="12" y="24"/>
                </a:cxn>
                <a:cxn ang="0">
                  <a:pos x="9" y="43"/>
                </a:cxn>
                <a:cxn ang="0">
                  <a:pos x="5" y="62"/>
                </a:cxn>
                <a:cxn ang="0">
                  <a:pos x="0" y="80"/>
                </a:cxn>
                <a:cxn ang="0">
                  <a:pos x="0" y="80"/>
                </a:cxn>
                <a:cxn ang="0">
                  <a:pos x="0" y="82"/>
                </a:cxn>
                <a:cxn ang="0">
                  <a:pos x="0" y="83"/>
                </a:cxn>
                <a:cxn ang="0">
                  <a:pos x="2" y="84"/>
                </a:cxn>
                <a:cxn ang="0">
                  <a:pos x="3" y="85"/>
                </a:cxn>
                <a:cxn ang="0">
                  <a:pos x="5" y="85"/>
                </a:cxn>
                <a:cxn ang="0">
                  <a:pos x="7" y="85"/>
                </a:cxn>
                <a:cxn ang="0">
                  <a:pos x="8" y="84"/>
                </a:cxn>
                <a:cxn ang="0">
                  <a:pos x="9" y="82"/>
                </a:cxn>
                <a:cxn ang="0">
                  <a:pos x="9" y="82"/>
                </a:cxn>
                <a:cxn ang="0">
                  <a:pos x="14" y="64"/>
                </a:cxn>
                <a:cxn ang="0">
                  <a:pos x="18" y="44"/>
                </a:cxn>
                <a:cxn ang="0">
                  <a:pos x="21" y="25"/>
                </a:cxn>
                <a:cxn ang="0">
                  <a:pos x="23" y="5"/>
                </a:cxn>
                <a:cxn ang="0">
                  <a:pos x="23" y="5"/>
                </a:cxn>
                <a:cxn ang="0">
                  <a:pos x="23" y="3"/>
                </a:cxn>
                <a:cxn ang="0">
                  <a:pos x="22" y="1"/>
                </a:cxn>
                <a:cxn ang="0">
                  <a:pos x="20" y="0"/>
                </a:cxn>
                <a:cxn ang="0">
                  <a:pos x="18" y="0"/>
                </a:cxn>
                <a:cxn ang="0">
                  <a:pos x="17" y="0"/>
                </a:cxn>
                <a:cxn ang="0">
                  <a:pos x="15" y="1"/>
                </a:cxn>
                <a:cxn ang="0">
                  <a:pos x="14" y="3"/>
                </a:cxn>
                <a:cxn ang="0">
                  <a:pos x="14" y="5"/>
                </a:cxn>
                <a:cxn ang="0">
                  <a:pos x="14" y="5"/>
                </a:cxn>
              </a:cxnLst>
              <a:rect l="0" t="0" r="r" b="b"/>
              <a:pathLst>
                <a:path w="23" h="85">
                  <a:moveTo>
                    <a:pt x="14" y="5"/>
                  </a:moveTo>
                  <a:lnTo>
                    <a:pt x="14" y="5"/>
                  </a:lnTo>
                  <a:lnTo>
                    <a:pt x="12" y="24"/>
                  </a:lnTo>
                  <a:lnTo>
                    <a:pt x="9" y="43"/>
                  </a:lnTo>
                  <a:lnTo>
                    <a:pt x="5" y="62"/>
                  </a:lnTo>
                  <a:lnTo>
                    <a:pt x="0" y="80"/>
                  </a:lnTo>
                  <a:lnTo>
                    <a:pt x="0" y="80"/>
                  </a:lnTo>
                  <a:lnTo>
                    <a:pt x="0" y="82"/>
                  </a:lnTo>
                  <a:lnTo>
                    <a:pt x="0" y="83"/>
                  </a:lnTo>
                  <a:lnTo>
                    <a:pt x="2" y="84"/>
                  </a:lnTo>
                  <a:lnTo>
                    <a:pt x="3" y="85"/>
                  </a:lnTo>
                  <a:lnTo>
                    <a:pt x="5" y="85"/>
                  </a:lnTo>
                  <a:lnTo>
                    <a:pt x="7" y="85"/>
                  </a:lnTo>
                  <a:lnTo>
                    <a:pt x="8" y="84"/>
                  </a:lnTo>
                  <a:lnTo>
                    <a:pt x="9" y="82"/>
                  </a:lnTo>
                  <a:lnTo>
                    <a:pt x="9" y="82"/>
                  </a:lnTo>
                  <a:lnTo>
                    <a:pt x="14" y="64"/>
                  </a:lnTo>
                  <a:lnTo>
                    <a:pt x="18" y="44"/>
                  </a:lnTo>
                  <a:lnTo>
                    <a:pt x="21" y="25"/>
                  </a:lnTo>
                  <a:lnTo>
                    <a:pt x="23" y="5"/>
                  </a:lnTo>
                  <a:lnTo>
                    <a:pt x="23" y="5"/>
                  </a:lnTo>
                  <a:lnTo>
                    <a:pt x="23" y="3"/>
                  </a:lnTo>
                  <a:lnTo>
                    <a:pt x="22" y="1"/>
                  </a:lnTo>
                  <a:lnTo>
                    <a:pt x="20" y="0"/>
                  </a:lnTo>
                  <a:lnTo>
                    <a:pt x="18" y="0"/>
                  </a:lnTo>
                  <a:lnTo>
                    <a:pt x="17" y="0"/>
                  </a:lnTo>
                  <a:lnTo>
                    <a:pt x="15" y="1"/>
                  </a:lnTo>
                  <a:lnTo>
                    <a:pt x="14" y="3"/>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5" name="chenying0907 99"/>
            <p:cNvSpPr>
              <a:spLocks/>
            </p:cNvSpPr>
            <p:nvPr/>
          </p:nvSpPr>
          <p:spPr bwMode="auto">
            <a:xfrm>
              <a:off x="4600575" y="4379913"/>
              <a:ext cx="14288" cy="50800"/>
            </a:xfrm>
            <a:custGeom>
              <a:avLst/>
              <a:gdLst/>
              <a:ahLst/>
              <a:cxnLst>
                <a:cxn ang="0">
                  <a:pos x="19" y="3"/>
                </a:cxn>
                <a:cxn ang="0">
                  <a:pos x="19" y="3"/>
                </a:cxn>
                <a:cxn ang="0">
                  <a:pos x="16" y="14"/>
                </a:cxn>
                <a:cxn ang="0">
                  <a:pos x="14" y="23"/>
                </a:cxn>
                <a:cxn ang="0">
                  <a:pos x="12" y="33"/>
                </a:cxn>
                <a:cxn ang="0">
                  <a:pos x="10" y="44"/>
                </a:cxn>
                <a:cxn ang="0">
                  <a:pos x="10" y="44"/>
                </a:cxn>
                <a:cxn ang="0">
                  <a:pos x="5" y="67"/>
                </a:cxn>
                <a:cxn ang="0">
                  <a:pos x="0" y="89"/>
                </a:cxn>
                <a:cxn ang="0">
                  <a:pos x="0" y="89"/>
                </a:cxn>
                <a:cxn ang="0">
                  <a:pos x="0" y="91"/>
                </a:cxn>
                <a:cxn ang="0">
                  <a:pos x="1" y="92"/>
                </a:cxn>
                <a:cxn ang="0">
                  <a:pos x="3" y="95"/>
                </a:cxn>
                <a:cxn ang="0">
                  <a:pos x="5" y="96"/>
                </a:cxn>
                <a:cxn ang="0">
                  <a:pos x="7" y="95"/>
                </a:cxn>
                <a:cxn ang="0">
                  <a:pos x="8" y="93"/>
                </a:cxn>
                <a:cxn ang="0">
                  <a:pos x="9" y="91"/>
                </a:cxn>
                <a:cxn ang="0">
                  <a:pos x="9" y="91"/>
                </a:cxn>
                <a:cxn ang="0">
                  <a:pos x="13" y="69"/>
                </a:cxn>
                <a:cxn ang="0">
                  <a:pos x="20" y="47"/>
                </a:cxn>
                <a:cxn ang="0">
                  <a:pos x="20" y="47"/>
                </a:cxn>
                <a:cxn ang="0">
                  <a:pos x="22" y="36"/>
                </a:cxn>
                <a:cxn ang="0">
                  <a:pos x="24" y="26"/>
                </a:cxn>
                <a:cxn ang="0">
                  <a:pos x="25" y="16"/>
                </a:cxn>
                <a:cxn ang="0">
                  <a:pos x="28" y="6"/>
                </a:cxn>
                <a:cxn ang="0">
                  <a:pos x="28" y="6"/>
                </a:cxn>
                <a:cxn ang="0">
                  <a:pos x="28" y="4"/>
                </a:cxn>
                <a:cxn ang="0">
                  <a:pos x="28" y="2"/>
                </a:cxn>
                <a:cxn ang="0">
                  <a:pos x="27" y="1"/>
                </a:cxn>
                <a:cxn ang="0">
                  <a:pos x="25" y="0"/>
                </a:cxn>
                <a:cxn ang="0">
                  <a:pos x="23" y="0"/>
                </a:cxn>
                <a:cxn ang="0">
                  <a:pos x="22" y="0"/>
                </a:cxn>
                <a:cxn ang="0">
                  <a:pos x="20" y="1"/>
                </a:cxn>
                <a:cxn ang="0">
                  <a:pos x="19" y="3"/>
                </a:cxn>
                <a:cxn ang="0">
                  <a:pos x="19" y="3"/>
                </a:cxn>
              </a:cxnLst>
              <a:rect l="0" t="0" r="r" b="b"/>
              <a:pathLst>
                <a:path w="28" h="96">
                  <a:moveTo>
                    <a:pt x="19" y="3"/>
                  </a:moveTo>
                  <a:lnTo>
                    <a:pt x="19" y="3"/>
                  </a:lnTo>
                  <a:lnTo>
                    <a:pt x="16" y="14"/>
                  </a:lnTo>
                  <a:lnTo>
                    <a:pt x="14" y="23"/>
                  </a:lnTo>
                  <a:lnTo>
                    <a:pt x="12" y="33"/>
                  </a:lnTo>
                  <a:lnTo>
                    <a:pt x="10" y="44"/>
                  </a:lnTo>
                  <a:lnTo>
                    <a:pt x="10" y="44"/>
                  </a:lnTo>
                  <a:lnTo>
                    <a:pt x="5" y="67"/>
                  </a:lnTo>
                  <a:lnTo>
                    <a:pt x="0" y="89"/>
                  </a:lnTo>
                  <a:lnTo>
                    <a:pt x="0" y="89"/>
                  </a:lnTo>
                  <a:lnTo>
                    <a:pt x="0" y="91"/>
                  </a:lnTo>
                  <a:lnTo>
                    <a:pt x="1" y="92"/>
                  </a:lnTo>
                  <a:lnTo>
                    <a:pt x="3" y="95"/>
                  </a:lnTo>
                  <a:lnTo>
                    <a:pt x="5" y="96"/>
                  </a:lnTo>
                  <a:lnTo>
                    <a:pt x="7" y="95"/>
                  </a:lnTo>
                  <a:lnTo>
                    <a:pt x="8" y="93"/>
                  </a:lnTo>
                  <a:lnTo>
                    <a:pt x="9" y="91"/>
                  </a:lnTo>
                  <a:lnTo>
                    <a:pt x="9" y="91"/>
                  </a:lnTo>
                  <a:lnTo>
                    <a:pt x="13" y="69"/>
                  </a:lnTo>
                  <a:lnTo>
                    <a:pt x="20" y="47"/>
                  </a:lnTo>
                  <a:lnTo>
                    <a:pt x="20" y="47"/>
                  </a:lnTo>
                  <a:lnTo>
                    <a:pt x="22" y="36"/>
                  </a:lnTo>
                  <a:lnTo>
                    <a:pt x="24" y="26"/>
                  </a:lnTo>
                  <a:lnTo>
                    <a:pt x="25" y="16"/>
                  </a:lnTo>
                  <a:lnTo>
                    <a:pt x="28" y="6"/>
                  </a:lnTo>
                  <a:lnTo>
                    <a:pt x="28" y="6"/>
                  </a:lnTo>
                  <a:lnTo>
                    <a:pt x="28" y="4"/>
                  </a:lnTo>
                  <a:lnTo>
                    <a:pt x="28" y="2"/>
                  </a:lnTo>
                  <a:lnTo>
                    <a:pt x="27" y="1"/>
                  </a:lnTo>
                  <a:lnTo>
                    <a:pt x="25" y="0"/>
                  </a:lnTo>
                  <a:lnTo>
                    <a:pt x="23" y="0"/>
                  </a:lnTo>
                  <a:lnTo>
                    <a:pt x="22" y="0"/>
                  </a:lnTo>
                  <a:lnTo>
                    <a:pt x="20" y="1"/>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6" name="chenying0907 100"/>
            <p:cNvSpPr>
              <a:spLocks/>
            </p:cNvSpPr>
            <p:nvPr/>
          </p:nvSpPr>
          <p:spPr bwMode="auto">
            <a:xfrm>
              <a:off x="4619625" y="4370388"/>
              <a:ext cx="11113" cy="49213"/>
            </a:xfrm>
            <a:custGeom>
              <a:avLst/>
              <a:gdLst/>
              <a:ahLst/>
              <a:cxnLst>
                <a:cxn ang="0">
                  <a:pos x="13" y="4"/>
                </a:cxn>
                <a:cxn ang="0">
                  <a:pos x="13" y="4"/>
                </a:cxn>
                <a:cxn ang="0">
                  <a:pos x="12" y="13"/>
                </a:cxn>
                <a:cxn ang="0">
                  <a:pos x="9" y="21"/>
                </a:cxn>
                <a:cxn ang="0">
                  <a:pos x="8" y="31"/>
                </a:cxn>
                <a:cxn ang="0">
                  <a:pos x="7" y="40"/>
                </a:cxn>
                <a:cxn ang="0">
                  <a:pos x="7" y="40"/>
                </a:cxn>
                <a:cxn ang="0">
                  <a:pos x="7" y="51"/>
                </a:cxn>
                <a:cxn ang="0">
                  <a:pos x="5" y="63"/>
                </a:cxn>
                <a:cxn ang="0">
                  <a:pos x="1" y="86"/>
                </a:cxn>
                <a:cxn ang="0">
                  <a:pos x="1" y="86"/>
                </a:cxn>
                <a:cxn ang="0">
                  <a:pos x="0" y="88"/>
                </a:cxn>
                <a:cxn ang="0">
                  <a:pos x="1" y="90"/>
                </a:cxn>
                <a:cxn ang="0">
                  <a:pos x="2" y="91"/>
                </a:cxn>
                <a:cxn ang="0">
                  <a:pos x="4" y="92"/>
                </a:cxn>
                <a:cxn ang="0">
                  <a:pos x="6" y="92"/>
                </a:cxn>
                <a:cxn ang="0">
                  <a:pos x="7" y="92"/>
                </a:cxn>
                <a:cxn ang="0">
                  <a:pos x="9" y="91"/>
                </a:cxn>
                <a:cxn ang="0">
                  <a:pos x="9" y="89"/>
                </a:cxn>
                <a:cxn ang="0">
                  <a:pos x="9" y="89"/>
                </a:cxn>
                <a:cxn ang="0">
                  <a:pos x="15" y="69"/>
                </a:cxn>
                <a:cxn ang="0">
                  <a:pos x="17" y="60"/>
                </a:cxn>
                <a:cxn ang="0">
                  <a:pos x="17" y="49"/>
                </a:cxn>
                <a:cxn ang="0">
                  <a:pos x="17" y="49"/>
                </a:cxn>
                <a:cxn ang="0">
                  <a:pos x="18" y="38"/>
                </a:cxn>
                <a:cxn ang="0">
                  <a:pos x="19" y="27"/>
                </a:cxn>
                <a:cxn ang="0">
                  <a:pos x="21" y="15"/>
                </a:cxn>
                <a:cxn ang="0">
                  <a:pos x="22" y="4"/>
                </a:cxn>
                <a:cxn ang="0">
                  <a:pos x="22" y="4"/>
                </a:cxn>
                <a:cxn ang="0">
                  <a:pos x="22" y="2"/>
                </a:cxn>
                <a:cxn ang="0">
                  <a:pos x="21" y="1"/>
                </a:cxn>
                <a:cxn ang="0">
                  <a:pos x="19" y="0"/>
                </a:cxn>
                <a:cxn ang="0">
                  <a:pos x="18" y="0"/>
                </a:cxn>
                <a:cxn ang="0">
                  <a:pos x="16" y="0"/>
                </a:cxn>
                <a:cxn ang="0">
                  <a:pos x="14" y="1"/>
                </a:cxn>
                <a:cxn ang="0">
                  <a:pos x="13" y="2"/>
                </a:cxn>
                <a:cxn ang="0">
                  <a:pos x="13" y="4"/>
                </a:cxn>
                <a:cxn ang="0">
                  <a:pos x="13" y="4"/>
                </a:cxn>
              </a:cxnLst>
              <a:rect l="0" t="0" r="r" b="b"/>
              <a:pathLst>
                <a:path w="22" h="92">
                  <a:moveTo>
                    <a:pt x="13" y="4"/>
                  </a:moveTo>
                  <a:lnTo>
                    <a:pt x="13" y="4"/>
                  </a:lnTo>
                  <a:lnTo>
                    <a:pt x="12" y="13"/>
                  </a:lnTo>
                  <a:lnTo>
                    <a:pt x="9" y="21"/>
                  </a:lnTo>
                  <a:lnTo>
                    <a:pt x="8" y="31"/>
                  </a:lnTo>
                  <a:lnTo>
                    <a:pt x="7" y="40"/>
                  </a:lnTo>
                  <a:lnTo>
                    <a:pt x="7" y="40"/>
                  </a:lnTo>
                  <a:lnTo>
                    <a:pt x="7" y="51"/>
                  </a:lnTo>
                  <a:lnTo>
                    <a:pt x="5" y="63"/>
                  </a:lnTo>
                  <a:lnTo>
                    <a:pt x="1" y="86"/>
                  </a:lnTo>
                  <a:lnTo>
                    <a:pt x="1" y="86"/>
                  </a:lnTo>
                  <a:lnTo>
                    <a:pt x="0" y="88"/>
                  </a:lnTo>
                  <a:lnTo>
                    <a:pt x="1" y="90"/>
                  </a:lnTo>
                  <a:lnTo>
                    <a:pt x="2" y="91"/>
                  </a:lnTo>
                  <a:lnTo>
                    <a:pt x="4" y="92"/>
                  </a:lnTo>
                  <a:lnTo>
                    <a:pt x="6" y="92"/>
                  </a:lnTo>
                  <a:lnTo>
                    <a:pt x="7" y="92"/>
                  </a:lnTo>
                  <a:lnTo>
                    <a:pt x="9" y="91"/>
                  </a:lnTo>
                  <a:lnTo>
                    <a:pt x="9" y="89"/>
                  </a:lnTo>
                  <a:lnTo>
                    <a:pt x="9" y="89"/>
                  </a:lnTo>
                  <a:lnTo>
                    <a:pt x="15" y="69"/>
                  </a:lnTo>
                  <a:lnTo>
                    <a:pt x="17" y="60"/>
                  </a:lnTo>
                  <a:lnTo>
                    <a:pt x="17" y="49"/>
                  </a:lnTo>
                  <a:lnTo>
                    <a:pt x="17" y="49"/>
                  </a:lnTo>
                  <a:lnTo>
                    <a:pt x="18" y="38"/>
                  </a:lnTo>
                  <a:lnTo>
                    <a:pt x="19" y="27"/>
                  </a:lnTo>
                  <a:lnTo>
                    <a:pt x="21" y="15"/>
                  </a:lnTo>
                  <a:lnTo>
                    <a:pt x="22" y="4"/>
                  </a:lnTo>
                  <a:lnTo>
                    <a:pt x="22" y="4"/>
                  </a:lnTo>
                  <a:lnTo>
                    <a:pt x="22" y="2"/>
                  </a:lnTo>
                  <a:lnTo>
                    <a:pt x="21" y="1"/>
                  </a:lnTo>
                  <a:lnTo>
                    <a:pt x="19" y="0"/>
                  </a:lnTo>
                  <a:lnTo>
                    <a:pt x="18" y="0"/>
                  </a:lnTo>
                  <a:lnTo>
                    <a:pt x="16" y="0"/>
                  </a:lnTo>
                  <a:lnTo>
                    <a:pt x="14" y="1"/>
                  </a:lnTo>
                  <a:lnTo>
                    <a:pt x="13" y="2"/>
                  </a:lnTo>
                  <a:lnTo>
                    <a:pt x="13" y="4"/>
                  </a:lnTo>
                  <a:lnTo>
                    <a:pt x="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7" name="chenying0907 101"/>
            <p:cNvSpPr>
              <a:spLocks/>
            </p:cNvSpPr>
            <p:nvPr/>
          </p:nvSpPr>
          <p:spPr bwMode="auto">
            <a:xfrm>
              <a:off x="4497388" y="4430713"/>
              <a:ext cx="23813" cy="52388"/>
            </a:xfrm>
            <a:custGeom>
              <a:avLst/>
              <a:gdLst/>
              <a:ahLst/>
              <a:cxnLst>
                <a:cxn ang="0">
                  <a:pos x="34" y="2"/>
                </a:cxn>
                <a:cxn ang="0">
                  <a:pos x="34" y="2"/>
                </a:cxn>
                <a:cxn ang="0">
                  <a:pos x="24" y="27"/>
                </a:cxn>
                <a:cxn ang="0">
                  <a:pos x="12" y="51"/>
                </a:cxn>
                <a:cxn ang="0">
                  <a:pos x="12" y="51"/>
                </a:cxn>
                <a:cxn ang="0">
                  <a:pos x="10" y="60"/>
                </a:cxn>
                <a:cxn ang="0">
                  <a:pos x="8" y="70"/>
                </a:cxn>
                <a:cxn ang="0">
                  <a:pos x="5" y="79"/>
                </a:cxn>
                <a:cxn ang="0">
                  <a:pos x="4" y="84"/>
                </a:cxn>
                <a:cxn ang="0">
                  <a:pos x="2" y="88"/>
                </a:cxn>
                <a:cxn ang="0">
                  <a:pos x="2" y="88"/>
                </a:cxn>
                <a:cxn ang="0">
                  <a:pos x="0" y="90"/>
                </a:cxn>
                <a:cxn ang="0">
                  <a:pos x="0" y="93"/>
                </a:cxn>
                <a:cxn ang="0">
                  <a:pos x="1" y="98"/>
                </a:cxn>
                <a:cxn ang="0">
                  <a:pos x="1" y="98"/>
                </a:cxn>
                <a:cxn ang="0">
                  <a:pos x="2" y="100"/>
                </a:cxn>
                <a:cxn ang="0">
                  <a:pos x="3" y="101"/>
                </a:cxn>
                <a:cxn ang="0">
                  <a:pos x="5" y="101"/>
                </a:cxn>
                <a:cxn ang="0">
                  <a:pos x="7" y="101"/>
                </a:cxn>
                <a:cxn ang="0">
                  <a:pos x="8" y="100"/>
                </a:cxn>
                <a:cxn ang="0">
                  <a:pos x="9" y="99"/>
                </a:cxn>
                <a:cxn ang="0">
                  <a:pos x="10" y="97"/>
                </a:cxn>
                <a:cxn ang="0">
                  <a:pos x="10" y="95"/>
                </a:cxn>
                <a:cxn ang="0">
                  <a:pos x="10" y="95"/>
                </a:cxn>
                <a:cxn ang="0">
                  <a:pos x="15" y="81"/>
                </a:cxn>
                <a:cxn ang="0">
                  <a:pos x="15" y="81"/>
                </a:cxn>
                <a:cxn ang="0">
                  <a:pos x="18" y="67"/>
                </a:cxn>
                <a:cxn ang="0">
                  <a:pos x="22" y="53"/>
                </a:cxn>
                <a:cxn ang="0">
                  <a:pos x="22" y="53"/>
                </a:cxn>
                <a:cxn ang="0">
                  <a:pos x="32" y="30"/>
                </a:cxn>
                <a:cxn ang="0">
                  <a:pos x="43" y="6"/>
                </a:cxn>
                <a:cxn ang="0">
                  <a:pos x="43" y="6"/>
                </a:cxn>
                <a:cxn ang="0">
                  <a:pos x="44" y="5"/>
                </a:cxn>
                <a:cxn ang="0">
                  <a:pos x="43" y="3"/>
                </a:cxn>
                <a:cxn ang="0">
                  <a:pos x="40" y="0"/>
                </a:cxn>
                <a:cxn ang="0">
                  <a:pos x="39" y="0"/>
                </a:cxn>
                <a:cxn ang="0">
                  <a:pos x="37" y="0"/>
                </a:cxn>
                <a:cxn ang="0">
                  <a:pos x="36" y="0"/>
                </a:cxn>
                <a:cxn ang="0">
                  <a:pos x="34" y="2"/>
                </a:cxn>
                <a:cxn ang="0">
                  <a:pos x="34" y="2"/>
                </a:cxn>
              </a:cxnLst>
              <a:rect l="0" t="0" r="r" b="b"/>
              <a:pathLst>
                <a:path w="44" h="101">
                  <a:moveTo>
                    <a:pt x="34" y="2"/>
                  </a:moveTo>
                  <a:lnTo>
                    <a:pt x="34" y="2"/>
                  </a:lnTo>
                  <a:lnTo>
                    <a:pt x="24" y="27"/>
                  </a:lnTo>
                  <a:lnTo>
                    <a:pt x="12" y="51"/>
                  </a:lnTo>
                  <a:lnTo>
                    <a:pt x="12" y="51"/>
                  </a:lnTo>
                  <a:lnTo>
                    <a:pt x="10" y="60"/>
                  </a:lnTo>
                  <a:lnTo>
                    <a:pt x="8" y="70"/>
                  </a:lnTo>
                  <a:lnTo>
                    <a:pt x="5" y="79"/>
                  </a:lnTo>
                  <a:lnTo>
                    <a:pt x="4" y="84"/>
                  </a:lnTo>
                  <a:lnTo>
                    <a:pt x="2" y="88"/>
                  </a:lnTo>
                  <a:lnTo>
                    <a:pt x="2" y="88"/>
                  </a:lnTo>
                  <a:lnTo>
                    <a:pt x="0" y="90"/>
                  </a:lnTo>
                  <a:lnTo>
                    <a:pt x="0" y="93"/>
                  </a:lnTo>
                  <a:lnTo>
                    <a:pt x="1" y="98"/>
                  </a:lnTo>
                  <a:lnTo>
                    <a:pt x="1" y="98"/>
                  </a:lnTo>
                  <a:lnTo>
                    <a:pt x="2" y="100"/>
                  </a:lnTo>
                  <a:lnTo>
                    <a:pt x="3" y="101"/>
                  </a:lnTo>
                  <a:lnTo>
                    <a:pt x="5" y="101"/>
                  </a:lnTo>
                  <a:lnTo>
                    <a:pt x="7" y="101"/>
                  </a:lnTo>
                  <a:lnTo>
                    <a:pt x="8" y="100"/>
                  </a:lnTo>
                  <a:lnTo>
                    <a:pt x="9" y="99"/>
                  </a:lnTo>
                  <a:lnTo>
                    <a:pt x="10" y="97"/>
                  </a:lnTo>
                  <a:lnTo>
                    <a:pt x="10" y="95"/>
                  </a:lnTo>
                  <a:lnTo>
                    <a:pt x="10" y="95"/>
                  </a:lnTo>
                  <a:lnTo>
                    <a:pt x="15" y="81"/>
                  </a:lnTo>
                  <a:lnTo>
                    <a:pt x="15" y="81"/>
                  </a:lnTo>
                  <a:lnTo>
                    <a:pt x="18" y="67"/>
                  </a:lnTo>
                  <a:lnTo>
                    <a:pt x="22" y="53"/>
                  </a:lnTo>
                  <a:lnTo>
                    <a:pt x="22" y="53"/>
                  </a:lnTo>
                  <a:lnTo>
                    <a:pt x="32" y="30"/>
                  </a:lnTo>
                  <a:lnTo>
                    <a:pt x="43" y="6"/>
                  </a:lnTo>
                  <a:lnTo>
                    <a:pt x="43" y="6"/>
                  </a:lnTo>
                  <a:lnTo>
                    <a:pt x="44" y="5"/>
                  </a:lnTo>
                  <a:lnTo>
                    <a:pt x="43" y="3"/>
                  </a:lnTo>
                  <a:lnTo>
                    <a:pt x="40" y="0"/>
                  </a:lnTo>
                  <a:lnTo>
                    <a:pt x="39" y="0"/>
                  </a:lnTo>
                  <a:lnTo>
                    <a:pt x="37" y="0"/>
                  </a:lnTo>
                  <a:lnTo>
                    <a:pt x="36"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8" name="chenying0907 102"/>
            <p:cNvSpPr>
              <a:spLocks/>
            </p:cNvSpPr>
            <p:nvPr/>
          </p:nvSpPr>
          <p:spPr bwMode="auto">
            <a:xfrm>
              <a:off x="4510088" y="4427538"/>
              <a:ext cx="26988" cy="58738"/>
            </a:xfrm>
            <a:custGeom>
              <a:avLst/>
              <a:gdLst/>
              <a:ahLst/>
              <a:cxnLst>
                <a:cxn ang="0">
                  <a:pos x="42" y="2"/>
                </a:cxn>
                <a:cxn ang="0">
                  <a:pos x="42" y="2"/>
                </a:cxn>
                <a:cxn ang="0">
                  <a:pos x="24" y="47"/>
                </a:cxn>
                <a:cxn ang="0">
                  <a:pos x="24" y="47"/>
                </a:cxn>
                <a:cxn ang="0">
                  <a:pos x="20" y="59"/>
                </a:cxn>
                <a:cxn ang="0">
                  <a:pos x="15" y="73"/>
                </a:cxn>
                <a:cxn ang="0">
                  <a:pos x="15" y="73"/>
                </a:cxn>
                <a:cxn ang="0">
                  <a:pos x="11" y="83"/>
                </a:cxn>
                <a:cxn ang="0">
                  <a:pos x="4" y="99"/>
                </a:cxn>
                <a:cxn ang="0">
                  <a:pos x="4" y="99"/>
                </a:cxn>
                <a:cxn ang="0">
                  <a:pos x="3" y="100"/>
                </a:cxn>
                <a:cxn ang="0">
                  <a:pos x="2" y="101"/>
                </a:cxn>
                <a:cxn ang="0">
                  <a:pos x="2" y="101"/>
                </a:cxn>
                <a:cxn ang="0">
                  <a:pos x="1" y="104"/>
                </a:cxn>
                <a:cxn ang="0">
                  <a:pos x="1" y="104"/>
                </a:cxn>
                <a:cxn ang="0">
                  <a:pos x="0" y="106"/>
                </a:cxn>
                <a:cxn ang="0">
                  <a:pos x="0" y="108"/>
                </a:cxn>
                <a:cxn ang="0">
                  <a:pos x="1" y="110"/>
                </a:cxn>
                <a:cxn ang="0">
                  <a:pos x="2" y="111"/>
                </a:cxn>
                <a:cxn ang="0">
                  <a:pos x="4" y="112"/>
                </a:cxn>
                <a:cxn ang="0">
                  <a:pos x="5" y="112"/>
                </a:cxn>
                <a:cxn ang="0">
                  <a:pos x="7" y="111"/>
                </a:cxn>
                <a:cxn ang="0">
                  <a:pos x="7" y="111"/>
                </a:cxn>
                <a:cxn ang="0">
                  <a:pos x="10" y="107"/>
                </a:cxn>
                <a:cxn ang="0">
                  <a:pos x="13" y="103"/>
                </a:cxn>
                <a:cxn ang="0">
                  <a:pos x="17" y="95"/>
                </a:cxn>
                <a:cxn ang="0">
                  <a:pos x="25" y="75"/>
                </a:cxn>
                <a:cxn ang="0">
                  <a:pos x="25" y="75"/>
                </a:cxn>
                <a:cxn ang="0">
                  <a:pos x="37" y="42"/>
                </a:cxn>
                <a:cxn ang="0">
                  <a:pos x="43" y="24"/>
                </a:cxn>
                <a:cxn ang="0">
                  <a:pos x="51" y="8"/>
                </a:cxn>
                <a:cxn ang="0">
                  <a:pos x="51" y="8"/>
                </a:cxn>
                <a:cxn ang="0">
                  <a:pos x="52" y="6"/>
                </a:cxn>
                <a:cxn ang="0">
                  <a:pos x="51" y="3"/>
                </a:cxn>
                <a:cxn ang="0">
                  <a:pos x="49" y="1"/>
                </a:cxn>
                <a:cxn ang="0">
                  <a:pos x="48" y="0"/>
                </a:cxn>
                <a:cxn ang="0">
                  <a:pos x="45" y="0"/>
                </a:cxn>
                <a:cxn ang="0">
                  <a:pos x="43" y="1"/>
                </a:cxn>
                <a:cxn ang="0">
                  <a:pos x="42" y="2"/>
                </a:cxn>
                <a:cxn ang="0">
                  <a:pos x="42" y="2"/>
                </a:cxn>
              </a:cxnLst>
              <a:rect l="0" t="0" r="r" b="b"/>
              <a:pathLst>
                <a:path w="52" h="112">
                  <a:moveTo>
                    <a:pt x="42" y="2"/>
                  </a:moveTo>
                  <a:lnTo>
                    <a:pt x="42" y="2"/>
                  </a:lnTo>
                  <a:lnTo>
                    <a:pt x="24" y="47"/>
                  </a:lnTo>
                  <a:lnTo>
                    <a:pt x="24" y="47"/>
                  </a:lnTo>
                  <a:lnTo>
                    <a:pt x="20" y="59"/>
                  </a:lnTo>
                  <a:lnTo>
                    <a:pt x="15" y="73"/>
                  </a:lnTo>
                  <a:lnTo>
                    <a:pt x="15" y="73"/>
                  </a:lnTo>
                  <a:lnTo>
                    <a:pt x="11" y="83"/>
                  </a:lnTo>
                  <a:lnTo>
                    <a:pt x="4" y="99"/>
                  </a:lnTo>
                  <a:lnTo>
                    <a:pt x="4" y="99"/>
                  </a:lnTo>
                  <a:lnTo>
                    <a:pt x="3" y="100"/>
                  </a:lnTo>
                  <a:lnTo>
                    <a:pt x="2" y="101"/>
                  </a:lnTo>
                  <a:lnTo>
                    <a:pt x="2" y="101"/>
                  </a:lnTo>
                  <a:lnTo>
                    <a:pt x="1" y="104"/>
                  </a:lnTo>
                  <a:lnTo>
                    <a:pt x="1" y="104"/>
                  </a:lnTo>
                  <a:lnTo>
                    <a:pt x="0" y="106"/>
                  </a:lnTo>
                  <a:lnTo>
                    <a:pt x="0" y="108"/>
                  </a:lnTo>
                  <a:lnTo>
                    <a:pt x="1" y="110"/>
                  </a:lnTo>
                  <a:lnTo>
                    <a:pt x="2" y="111"/>
                  </a:lnTo>
                  <a:lnTo>
                    <a:pt x="4" y="112"/>
                  </a:lnTo>
                  <a:lnTo>
                    <a:pt x="5" y="112"/>
                  </a:lnTo>
                  <a:lnTo>
                    <a:pt x="7" y="111"/>
                  </a:lnTo>
                  <a:lnTo>
                    <a:pt x="7" y="111"/>
                  </a:lnTo>
                  <a:lnTo>
                    <a:pt x="10" y="107"/>
                  </a:lnTo>
                  <a:lnTo>
                    <a:pt x="13" y="103"/>
                  </a:lnTo>
                  <a:lnTo>
                    <a:pt x="17" y="95"/>
                  </a:lnTo>
                  <a:lnTo>
                    <a:pt x="25" y="75"/>
                  </a:lnTo>
                  <a:lnTo>
                    <a:pt x="25" y="75"/>
                  </a:lnTo>
                  <a:lnTo>
                    <a:pt x="37" y="42"/>
                  </a:lnTo>
                  <a:lnTo>
                    <a:pt x="43" y="24"/>
                  </a:lnTo>
                  <a:lnTo>
                    <a:pt x="51" y="8"/>
                  </a:lnTo>
                  <a:lnTo>
                    <a:pt x="51" y="8"/>
                  </a:lnTo>
                  <a:lnTo>
                    <a:pt x="52" y="6"/>
                  </a:lnTo>
                  <a:lnTo>
                    <a:pt x="51" y="3"/>
                  </a:lnTo>
                  <a:lnTo>
                    <a:pt x="49" y="1"/>
                  </a:lnTo>
                  <a:lnTo>
                    <a:pt x="48" y="0"/>
                  </a:lnTo>
                  <a:lnTo>
                    <a:pt x="45" y="0"/>
                  </a:lnTo>
                  <a:lnTo>
                    <a:pt x="43" y="1"/>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9" name="chenying0907 103"/>
            <p:cNvSpPr>
              <a:spLocks/>
            </p:cNvSpPr>
            <p:nvPr/>
          </p:nvSpPr>
          <p:spPr bwMode="auto">
            <a:xfrm>
              <a:off x="4521200" y="4430713"/>
              <a:ext cx="30163" cy="61913"/>
            </a:xfrm>
            <a:custGeom>
              <a:avLst/>
              <a:gdLst/>
              <a:ahLst/>
              <a:cxnLst>
                <a:cxn ang="0">
                  <a:pos x="56" y="2"/>
                </a:cxn>
                <a:cxn ang="0">
                  <a:pos x="56" y="2"/>
                </a:cxn>
                <a:cxn ang="0">
                  <a:pos x="55" y="0"/>
                </a:cxn>
                <a:cxn ang="0">
                  <a:pos x="52" y="0"/>
                </a:cxn>
                <a:cxn ang="0">
                  <a:pos x="51" y="0"/>
                </a:cxn>
                <a:cxn ang="0">
                  <a:pos x="49" y="0"/>
                </a:cxn>
                <a:cxn ang="0">
                  <a:pos x="48" y="2"/>
                </a:cxn>
                <a:cxn ang="0">
                  <a:pos x="47" y="3"/>
                </a:cxn>
                <a:cxn ang="0">
                  <a:pos x="47" y="5"/>
                </a:cxn>
                <a:cxn ang="0">
                  <a:pos x="48" y="6"/>
                </a:cxn>
                <a:cxn ang="0">
                  <a:pos x="48" y="6"/>
                </a:cxn>
                <a:cxn ang="0">
                  <a:pos x="48" y="9"/>
                </a:cxn>
                <a:cxn ang="0">
                  <a:pos x="47" y="13"/>
                </a:cxn>
                <a:cxn ang="0">
                  <a:pos x="42" y="24"/>
                </a:cxn>
                <a:cxn ang="0">
                  <a:pos x="32" y="43"/>
                </a:cxn>
                <a:cxn ang="0">
                  <a:pos x="32" y="43"/>
                </a:cxn>
                <a:cxn ang="0">
                  <a:pos x="17" y="78"/>
                </a:cxn>
                <a:cxn ang="0">
                  <a:pos x="10" y="95"/>
                </a:cxn>
                <a:cxn ang="0">
                  <a:pos x="6" y="103"/>
                </a:cxn>
                <a:cxn ang="0">
                  <a:pos x="1" y="110"/>
                </a:cxn>
                <a:cxn ang="0">
                  <a:pos x="1" y="110"/>
                </a:cxn>
                <a:cxn ang="0">
                  <a:pos x="0" y="113"/>
                </a:cxn>
                <a:cxn ang="0">
                  <a:pos x="0" y="115"/>
                </a:cxn>
                <a:cxn ang="0">
                  <a:pos x="1" y="116"/>
                </a:cxn>
                <a:cxn ang="0">
                  <a:pos x="2" y="117"/>
                </a:cxn>
                <a:cxn ang="0">
                  <a:pos x="5" y="118"/>
                </a:cxn>
                <a:cxn ang="0">
                  <a:pos x="7" y="117"/>
                </a:cxn>
                <a:cxn ang="0">
                  <a:pos x="9" y="116"/>
                </a:cxn>
                <a:cxn ang="0">
                  <a:pos x="9" y="116"/>
                </a:cxn>
                <a:cxn ang="0">
                  <a:pos x="14" y="107"/>
                </a:cxn>
                <a:cxn ang="0">
                  <a:pos x="19" y="98"/>
                </a:cxn>
                <a:cxn ang="0">
                  <a:pos x="28" y="79"/>
                </a:cxn>
                <a:cxn ang="0">
                  <a:pos x="35" y="60"/>
                </a:cxn>
                <a:cxn ang="0">
                  <a:pos x="43" y="41"/>
                </a:cxn>
                <a:cxn ang="0">
                  <a:pos x="43" y="41"/>
                </a:cxn>
                <a:cxn ang="0">
                  <a:pos x="47" y="33"/>
                </a:cxn>
                <a:cxn ang="0">
                  <a:pos x="53" y="21"/>
                </a:cxn>
                <a:cxn ang="0">
                  <a:pos x="56" y="16"/>
                </a:cxn>
                <a:cxn ang="0">
                  <a:pos x="58" y="11"/>
                </a:cxn>
                <a:cxn ang="0">
                  <a:pos x="58" y="6"/>
                </a:cxn>
                <a:cxn ang="0">
                  <a:pos x="56" y="2"/>
                </a:cxn>
                <a:cxn ang="0">
                  <a:pos x="56" y="2"/>
                </a:cxn>
              </a:cxnLst>
              <a:rect l="0" t="0" r="r" b="b"/>
              <a:pathLst>
                <a:path w="58" h="118">
                  <a:moveTo>
                    <a:pt x="56" y="2"/>
                  </a:moveTo>
                  <a:lnTo>
                    <a:pt x="56" y="2"/>
                  </a:lnTo>
                  <a:lnTo>
                    <a:pt x="55" y="0"/>
                  </a:lnTo>
                  <a:lnTo>
                    <a:pt x="52" y="0"/>
                  </a:lnTo>
                  <a:lnTo>
                    <a:pt x="51" y="0"/>
                  </a:lnTo>
                  <a:lnTo>
                    <a:pt x="49" y="0"/>
                  </a:lnTo>
                  <a:lnTo>
                    <a:pt x="48" y="2"/>
                  </a:lnTo>
                  <a:lnTo>
                    <a:pt x="47" y="3"/>
                  </a:lnTo>
                  <a:lnTo>
                    <a:pt x="47" y="5"/>
                  </a:lnTo>
                  <a:lnTo>
                    <a:pt x="48" y="6"/>
                  </a:lnTo>
                  <a:lnTo>
                    <a:pt x="48" y="6"/>
                  </a:lnTo>
                  <a:lnTo>
                    <a:pt x="48" y="9"/>
                  </a:lnTo>
                  <a:lnTo>
                    <a:pt x="47" y="13"/>
                  </a:lnTo>
                  <a:lnTo>
                    <a:pt x="42" y="24"/>
                  </a:lnTo>
                  <a:lnTo>
                    <a:pt x="32" y="43"/>
                  </a:lnTo>
                  <a:lnTo>
                    <a:pt x="32" y="43"/>
                  </a:lnTo>
                  <a:lnTo>
                    <a:pt x="17" y="78"/>
                  </a:lnTo>
                  <a:lnTo>
                    <a:pt x="10" y="95"/>
                  </a:lnTo>
                  <a:lnTo>
                    <a:pt x="6" y="103"/>
                  </a:lnTo>
                  <a:lnTo>
                    <a:pt x="1" y="110"/>
                  </a:lnTo>
                  <a:lnTo>
                    <a:pt x="1" y="110"/>
                  </a:lnTo>
                  <a:lnTo>
                    <a:pt x="0" y="113"/>
                  </a:lnTo>
                  <a:lnTo>
                    <a:pt x="0" y="115"/>
                  </a:lnTo>
                  <a:lnTo>
                    <a:pt x="1" y="116"/>
                  </a:lnTo>
                  <a:lnTo>
                    <a:pt x="2" y="117"/>
                  </a:lnTo>
                  <a:lnTo>
                    <a:pt x="5" y="118"/>
                  </a:lnTo>
                  <a:lnTo>
                    <a:pt x="7" y="117"/>
                  </a:lnTo>
                  <a:lnTo>
                    <a:pt x="9" y="116"/>
                  </a:lnTo>
                  <a:lnTo>
                    <a:pt x="9" y="116"/>
                  </a:lnTo>
                  <a:lnTo>
                    <a:pt x="14" y="107"/>
                  </a:lnTo>
                  <a:lnTo>
                    <a:pt x="19" y="98"/>
                  </a:lnTo>
                  <a:lnTo>
                    <a:pt x="28" y="79"/>
                  </a:lnTo>
                  <a:lnTo>
                    <a:pt x="35" y="60"/>
                  </a:lnTo>
                  <a:lnTo>
                    <a:pt x="43" y="41"/>
                  </a:lnTo>
                  <a:lnTo>
                    <a:pt x="43" y="41"/>
                  </a:lnTo>
                  <a:lnTo>
                    <a:pt x="47" y="33"/>
                  </a:lnTo>
                  <a:lnTo>
                    <a:pt x="53" y="21"/>
                  </a:lnTo>
                  <a:lnTo>
                    <a:pt x="56" y="16"/>
                  </a:lnTo>
                  <a:lnTo>
                    <a:pt x="58" y="11"/>
                  </a:lnTo>
                  <a:lnTo>
                    <a:pt x="58" y="6"/>
                  </a:lnTo>
                  <a:lnTo>
                    <a:pt x="56" y="2"/>
                  </a:lnTo>
                  <a:lnTo>
                    <a:pt x="5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0" name="chenying0907 104"/>
            <p:cNvSpPr>
              <a:spLocks/>
            </p:cNvSpPr>
            <p:nvPr/>
          </p:nvSpPr>
          <p:spPr bwMode="auto">
            <a:xfrm>
              <a:off x="4533900" y="4437063"/>
              <a:ext cx="25400" cy="63500"/>
            </a:xfrm>
            <a:custGeom>
              <a:avLst/>
              <a:gdLst/>
              <a:ahLst/>
              <a:cxnLst>
                <a:cxn ang="0">
                  <a:pos x="39" y="4"/>
                </a:cxn>
                <a:cxn ang="0">
                  <a:pos x="39" y="4"/>
                </a:cxn>
                <a:cxn ang="0">
                  <a:pos x="37" y="19"/>
                </a:cxn>
                <a:cxn ang="0">
                  <a:pos x="33" y="32"/>
                </a:cxn>
                <a:cxn ang="0">
                  <a:pos x="28" y="47"/>
                </a:cxn>
                <a:cxn ang="0">
                  <a:pos x="23" y="60"/>
                </a:cxn>
                <a:cxn ang="0">
                  <a:pos x="12" y="88"/>
                </a:cxn>
                <a:cxn ang="0">
                  <a:pos x="0" y="115"/>
                </a:cxn>
                <a:cxn ang="0">
                  <a:pos x="0" y="115"/>
                </a:cxn>
                <a:cxn ang="0">
                  <a:pos x="0" y="117"/>
                </a:cxn>
                <a:cxn ang="0">
                  <a:pos x="2" y="118"/>
                </a:cxn>
                <a:cxn ang="0">
                  <a:pos x="3" y="119"/>
                </a:cxn>
                <a:cxn ang="0">
                  <a:pos x="4" y="120"/>
                </a:cxn>
                <a:cxn ang="0">
                  <a:pos x="6" y="120"/>
                </a:cxn>
                <a:cxn ang="0">
                  <a:pos x="8" y="120"/>
                </a:cxn>
                <a:cxn ang="0">
                  <a:pos x="9" y="119"/>
                </a:cxn>
                <a:cxn ang="0">
                  <a:pos x="10" y="117"/>
                </a:cxn>
                <a:cxn ang="0">
                  <a:pos x="10" y="117"/>
                </a:cxn>
                <a:cxn ang="0">
                  <a:pos x="21" y="89"/>
                </a:cxn>
                <a:cxn ang="0">
                  <a:pos x="33" y="61"/>
                </a:cxn>
                <a:cxn ang="0">
                  <a:pos x="38" y="48"/>
                </a:cxn>
                <a:cxn ang="0">
                  <a:pos x="42" y="33"/>
                </a:cxn>
                <a:cxn ang="0">
                  <a:pos x="46" y="19"/>
                </a:cxn>
                <a:cxn ang="0">
                  <a:pos x="48" y="4"/>
                </a:cxn>
                <a:cxn ang="0">
                  <a:pos x="48" y="4"/>
                </a:cxn>
                <a:cxn ang="0">
                  <a:pos x="48" y="2"/>
                </a:cxn>
                <a:cxn ang="0">
                  <a:pos x="47" y="1"/>
                </a:cxn>
                <a:cxn ang="0">
                  <a:pos x="46" y="0"/>
                </a:cxn>
                <a:cxn ang="0">
                  <a:pos x="44" y="0"/>
                </a:cxn>
                <a:cxn ang="0">
                  <a:pos x="41" y="1"/>
                </a:cxn>
                <a:cxn ang="0">
                  <a:pos x="40" y="2"/>
                </a:cxn>
                <a:cxn ang="0">
                  <a:pos x="39" y="4"/>
                </a:cxn>
                <a:cxn ang="0">
                  <a:pos x="39" y="4"/>
                </a:cxn>
              </a:cxnLst>
              <a:rect l="0" t="0" r="r" b="b"/>
              <a:pathLst>
                <a:path w="48" h="120">
                  <a:moveTo>
                    <a:pt x="39" y="4"/>
                  </a:moveTo>
                  <a:lnTo>
                    <a:pt x="39" y="4"/>
                  </a:lnTo>
                  <a:lnTo>
                    <a:pt x="37" y="19"/>
                  </a:lnTo>
                  <a:lnTo>
                    <a:pt x="33" y="32"/>
                  </a:lnTo>
                  <a:lnTo>
                    <a:pt x="28" y="47"/>
                  </a:lnTo>
                  <a:lnTo>
                    <a:pt x="23" y="60"/>
                  </a:lnTo>
                  <a:lnTo>
                    <a:pt x="12" y="88"/>
                  </a:lnTo>
                  <a:lnTo>
                    <a:pt x="0" y="115"/>
                  </a:lnTo>
                  <a:lnTo>
                    <a:pt x="0" y="115"/>
                  </a:lnTo>
                  <a:lnTo>
                    <a:pt x="0" y="117"/>
                  </a:lnTo>
                  <a:lnTo>
                    <a:pt x="2" y="118"/>
                  </a:lnTo>
                  <a:lnTo>
                    <a:pt x="3" y="119"/>
                  </a:lnTo>
                  <a:lnTo>
                    <a:pt x="4" y="120"/>
                  </a:lnTo>
                  <a:lnTo>
                    <a:pt x="6" y="120"/>
                  </a:lnTo>
                  <a:lnTo>
                    <a:pt x="8" y="120"/>
                  </a:lnTo>
                  <a:lnTo>
                    <a:pt x="9" y="119"/>
                  </a:lnTo>
                  <a:lnTo>
                    <a:pt x="10" y="117"/>
                  </a:lnTo>
                  <a:lnTo>
                    <a:pt x="10" y="117"/>
                  </a:lnTo>
                  <a:lnTo>
                    <a:pt x="21" y="89"/>
                  </a:lnTo>
                  <a:lnTo>
                    <a:pt x="33" y="61"/>
                  </a:lnTo>
                  <a:lnTo>
                    <a:pt x="38" y="48"/>
                  </a:lnTo>
                  <a:lnTo>
                    <a:pt x="42" y="33"/>
                  </a:lnTo>
                  <a:lnTo>
                    <a:pt x="46" y="19"/>
                  </a:lnTo>
                  <a:lnTo>
                    <a:pt x="48" y="4"/>
                  </a:lnTo>
                  <a:lnTo>
                    <a:pt x="48" y="4"/>
                  </a:lnTo>
                  <a:lnTo>
                    <a:pt x="48" y="2"/>
                  </a:lnTo>
                  <a:lnTo>
                    <a:pt x="47" y="1"/>
                  </a:lnTo>
                  <a:lnTo>
                    <a:pt x="46" y="0"/>
                  </a:lnTo>
                  <a:lnTo>
                    <a:pt x="44" y="0"/>
                  </a:lnTo>
                  <a:lnTo>
                    <a:pt x="41" y="1"/>
                  </a:lnTo>
                  <a:lnTo>
                    <a:pt x="40" y="2"/>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1" name="chenying0907 105"/>
            <p:cNvSpPr>
              <a:spLocks/>
            </p:cNvSpPr>
            <p:nvPr/>
          </p:nvSpPr>
          <p:spPr bwMode="auto">
            <a:xfrm>
              <a:off x="4400550" y="4497388"/>
              <a:ext cx="34925" cy="55563"/>
            </a:xfrm>
            <a:custGeom>
              <a:avLst/>
              <a:gdLst/>
              <a:ahLst/>
              <a:cxnLst>
                <a:cxn ang="0">
                  <a:pos x="57" y="5"/>
                </a:cxn>
                <a:cxn ang="0">
                  <a:pos x="57" y="5"/>
                </a:cxn>
                <a:cxn ang="0">
                  <a:pos x="56" y="10"/>
                </a:cxn>
                <a:cxn ang="0">
                  <a:pos x="53" y="16"/>
                </a:cxn>
                <a:cxn ang="0">
                  <a:pos x="48" y="25"/>
                </a:cxn>
                <a:cxn ang="0">
                  <a:pos x="42" y="34"/>
                </a:cxn>
                <a:cxn ang="0">
                  <a:pos x="40" y="39"/>
                </a:cxn>
                <a:cxn ang="0">
                  <a:pos x="38" y="45"/>
                </a:cxn>
                <a:cxn ang="0">
                  <a:pos x="38" y="45"/>
                </a:cxn>
                <a:cxn ang="0">
                  <a:pos x="35" y="52"/>
                </a:cxn>
                <a:cxn ang="0">
                  <a:pos x="32" y="59"/>
                </a:cxn>
                <a:cxn ang="0">
                  <a:pos x="22" y="73"/>
                </a:cxn>
                <a:cxn ang="0">
                  <a:pos x="12" y="85"/>
                </a:cxn>
                <a:cxn ang="0">
                  <a:pos x="1" y="96"/>
                </a:cxn>
                <a:cxn ang="0">
                  <a:pos x="1" y="96"/>
                </a:cxn>
                <a:cxn ang="0">
                  <a:pos x="0" y="98"/>
                </a:cxn>
                <a:cxn ang="0">
                  <a:pos x="0" y="101"/>
                </a:cxn>
                <a:cxn ang="0">
                  <a:pos x="0" y="102"/>
                </a:cxn>
                <a:cxn ang="0">
                  <a:pos x="1" y="104"/>
                </a:cxn>
                <a:cxn ang="0">
                  <a:pos x="2" y="105"/>
                </a:cxn>
                <a:cxn ang="0">
                  <a:pos x="4" y="105"/>
                </a:cxn>
                <a:cxn ang="0">
                  <a:pos x="6" y="105"/>
                </a:cxn>
                <a:cxn ang="0">
                  <a:pos x="7" y="104"/>
                </a:cxn>
                <a:cxn ang="0">
                  <a:pos x="7" y="104"/>
                </a:cxn>
                <a:cxn ang="0">
                  <a:pos x="18" y="92"/>
                </a:cxn>
                <a:cxn ang="0">
                  <a:pos x="31" y="79"/>
                </a:cxn>
                <a:cxn ang="0">
                  <a:pos x="36" y="73"/>
                </a:cxn>
                <a:cxn ang="0">
                  <a:pos x="40" y="65"/>
                </a:cxn>
                <a:cxn ang="0">
                  <a:pos x="44" y="58"/>
                </a:cxn>
                <a:cxn ang="0">
                  <a:pos x="46" y="51"/>
                </a:cxn>
                <a:cxn ang="0">
                  <a:pos x="46" y="51"/>
                </a:cxn>
                <a:cxn ang="0">
                  <a:pos x="48" y="45"/>
                </a:cxn>
                <a:cxn ang="0">
                  <a:pos x="51" y="38"/>
                </a:cxn>
                <a:cxn ang="0">
                  <a:pos x="58" y="28"/>
                </a:cxn>
                <a:cxn ang="0">
                  <a:pos x="63" y="17"/>
                </a:cxn>
                <a:cxn ang="0">
                  <a:pos x="65" y="10"/>
                </a:cxn>
                <a:cxn ang="0">
                  <a:pos x="66" y="5"/>
                </a:cxn>
                <a:cxn ang="0">
                  <a:pos x="66" y="5"/>
                </a:cxn>
                <a:cxn ang="0">
                  <a:pos x="66" y="3"/>
                </a:cxn>
                <a:cxn ang="0">
                  <a:pos x="65" y="1"/>
                </a:cxn>
                <a:cxn ang="0">
                  <a:pos x="64" y="0"/>
                </a:cxn>
                <a:cxn ang="0">
                  <a:pos x="62" y="0"/>
                </a:cxn>
                <a:cxn ang="0">
                  <a:pos x="59" y="1"/>
                </a:cxn>
                <a:cxn ang="0">
                  <a:pos x="57" y="3"/>
                </a:cxn>
                <a:cxn ang="0">
                  <a:pos x="57" y="5"/>
                </a:cxn>
                <a:cxn ang="0">
                  <a:pos x="57" y="5"/>
                </a:cxn>
              </a:cxnLst>
              <a:rect l="0" t="0" r="r" b="b"/>
              <a:pathLst>
                <a:path w="66" h="105">
                  <a:moveTo>
                    <a:pt x="57" y="5"/>
                  </a:moveTo>
                  <a:lnTo>
                    <a:pt x="57" y="5"/>
                  </a:lnTo>
                  <a:lnTo>
                    <a:pt x="56" y="10"/>
                  </a:lnTo>
                  <a:lnTo>
                    <a:pt x="53" y="16"/>
                  </a:lnTo>
                  <a:lnTo>
                    <a:pt x="48" y="25"/>
                  </a:lnTo>
                  <a:lnTo>
                    <a:pt x="42" y="34"/>
                  </a:lnTo>
                  <a:lnTo>
                    <a:pt x="40" y="39"/>
                  </a:lnTo>
                  <a:lnTo>
                    <a:pt x="38" y="45"/>
                  </a:lnTo>
                  <a:lnTo>
                    <a:pt x="38" y="45"/>
                  </a:lnTo>
                  <a:lnTo>
                    <a:pt x="35" y="52"/>
                  </a:lnTo>
                  <a:lnTo>
                    <a:pt x="32" y="59"/>
                  </a:lnTo>
                  <a:lnTo>
                    <a:pt x="22" y="73"/>
                  </a:lnTo>
                  <a:lnTo>
                    <a:pt x="12" y="85"/>
                  </a:lnTo>
                  <a:lnTo>
                    <a:pt x="1" y="96"/>
                  </a:lnTo>
                  <a:lnTo>
                    <a:pt x="1" y="96"/>
                  </a:lnTo>
                  <a:lnTo>
                    <a:pt x="0" y="98"/>
                  </a:lnTo>
                  <a:lnTo>
                    <a:pt x="0" y="101"/>
                  </a:lnTo>
                  <a:lnTo>
                    <a:pt x="0" y="102"/>
                  </a:lnTo>
                  <a:lnTo>
                    <a:pt x="1" y="104"/>
                  </a:lnTo>
                  <a:lnTo>
                    <a:pt x="2" y="105"/>
                  </a:lnTo>
                  <a:lnTo>
                    <a:pt x="4" y="105"/>
                  </a:lnTo>
                  <a:lnTo>
                    <a:pt x="6" y="105"/>
                  </a:lnTo>
                  <a:lnTo>
                    <a:pt x="7" y="104"/>
                  </a:lnTo>
                  <a:lnTo>
                    <a:pt x="7" y="104"/>
                  </a:lnTo>
                  <a:lnTo>
                    <a:pt x="18" y="92"/>
                  </a:lnTo>
                  <a:lnTo>
                    <a:pt x="31" y="79"/>
                  </a:lnTo>
                  <a:lnTo>
                    <a:pt x="36" y="73"/>
                  </a:lnTo>
                  <a:lnTo>
                    <a:pt x="40" y="65"/>
                  </a:lnTo>
                  <a:lnTo>
                    <a:pt x="44" y="58"/>
                  </a:lnTo>
                  <a:lnTo>
                    <a:pt x="46" y="51"/>
                  </a:lnTo>
                  <a:lnTo>
                    <a:pt x="46" y="51"/>
                  </a:lnTo>
                  <a:lnTo>
                    <a:pt x="48" y="45"/>
                  </a:lnTo>
                  <a:lnTo>
                    <a:pt x="51" y="38"/>
                  </a:lnTo>
                  <a:lnTo>
                    <a:pt x="58" y="28"/>
                  </a:lnTo>
                  <a:lnTo>
                    <a:pt x="63" y="17"/>
                  </a:lnTo>
                  <a:lnTo>
                    <a:pt x="65" y="10"/>
                  </a:lnTo>
                  <a:lnTo>
                    <a:pt x="66" y="5"/>
                  </a:lnTo>
                  <a:lnTo>
                    <a:pt x="66" y="5"/>
                  </a:lnTo>
                  <a:lnTo>
                    <a:pt x="66" y="3"/>
                  </a:lnTo>
                  <a:lnTo>
                    <a:pt x="65" y="1"/>
                  </a:lnTo>
                  <a:lnTo>
                    <a:pt x="64" y="0"/>
                  </a:lnTo>
                  <a:lnTo>
                    <a:pt x="62" y="0"/>
                  </a:lnTo>
                  <a:lnTo>
                    <a:pt x="59" y="1"/>
                  </a:lnTo>
                  <a:lnTo>
                    <a:pt x="57" y="3"/>
                  </a:lnTo>
                  <a:lnTo>
                    <a:pt x="57" y="5"/>
                  </a:lnTo>
                  <a:lnTo>
                    <a:pt x="5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2" name="chenying0907 106"/>
            <p:cNvSpPr>
              <a:spLocks/>
            </p:cNvSpPr>
            <p:nvPr/>
          </p:nvSpPr>
          <p:spPr bwMode="auto">
            <a:xfrm>
              <a:off x="4433888" y="4530725"/>
              <a:ext cx="23813" cy="34925"/>
            </a:xfrm>
            <a:custGeom>
              <a:avLst/>
              <a:gdLst/>
              <a:ahLst/>
              <a:cxnLst>
                <a:cxn ang="0">
                  <a:pos x="38" y="3"/>
                </a:cxn>
                <a:cxn ang="0">
                  <a:pos x="38" y="3"/>
                </a:cxn>
                <a:cxn ang="0">
                  <a:pos x="31" y="18"/>
                </a:cxn>
                <a:cxn ang="0">
                  <a:pos x="23" y="32"/>
                </a:cxn>
                <a:cxn ang="0">
                  <a:pos x="12" y="46"/>
                </a:cxn>
                <a:cxn ang="0">
                  <a:pos x="1" y="58"/>
                </a:cxn>
                <a:cxn ang="0">
                  <a:pos x="1" y="58"/>
                </a:cxn>
                <a:cxn ang="0">
                  <a:pos x="0" y="59"/>
                </a:cxn>
                <a:cxn ang="0">
                  <a:pos x="0" y="61"/>
                </a:cxn>
                <a:cxn ang="0">
                  <a:pos x="0" y="63"/>
                </a:cxn>
                <a:cxn ang="0">
                  <a:pos x="1" y="65"/>
                </a:cxn>
                <a:cxn ang="0">
                  <a:pos x="3" y="66"/>
                </a:cxn>
                <a:cxn ang="0">
                  <a:pos x="4" y="66"/>
                </a:cxn>
                <a:cxn ang="0">
                  <a:pos x="6" y="66"/>
                </a:cxn>
                <a:cxn ang="0">
                  <a:pos x="8" y="65"/>
                </a:cxn>
                <a:cxn ang="0">
                  <a:pos x="8" y="65"/>
                </a:cxn>
                <a:cxn ang="0">
                  <a:pos x="19" y="51"/>
                </a:cxn>
                <a:cxn ang="0">
                  <a:pos x="31" y="38"/>
                </a:cxn>
                <a:cxn ang="0">
                  <a:pos x="40" y="22"/>
                </a:cxn>
                <a:cxn ang="0">
                  <a:pos x="43" y="14"/>
                </a:cxn>
                <a:cxn ang="0">
                  <a:pos x="47" y="5"/>
                </a:cxn>
                <a:cxn ang="0">
                  <a:pos x="47" y="5"/>
                </a:cxn>
                <a:cxn ang="0">
                  <a:pos x="47" y="3"/>
                </a:cxn>
                <a:cxn ang="0">
                  <a:pos x="46" y="1"/>
                </a:cxn>
                <a:cxn ang="0">
                  <a:pos x="45" y="0"/>
                </a:cxn>
                <a:cxn ang="0">
                  <a:pos x="44" y="0"/>
                </a:cxn>
                <a:cxn ang="0">
                  <a:pos x="40" y="0"/>
                </a:cxn>
                <a:cxn ang="0">
                  <a:pos x="39" y="1"/>
                </a:cxn>
                <a:cxn ang="0">
                  <a:pos x="38" y="3"/>
                </a:cxn>
                <a:cxn ang="0">
                  <a:pos x="38" y="3"/>
                </a:cxn>
              </a:cxnLst>
              <a:rect l="0" t="0" r="r" b="b"/>
              <a:pathLst>
                <a:path w="47" h="66">
                  <a:moveTo>
                    <a:pt x="38" y="3"/>
                  </a:moveTo>
                  <a:lnTo>
                    <a:pt x="38" y="3"/>
                  </a:lnTo>
                  <a:lnTo>
                    <a:pt x="31" y="18"/>
                  </a:lnTo>
                  <a:lnTo>
                    <a:pt x="23" y="32"/>
                  </a:lnTo>
                  <a:lnTo>
                    <a:pt x="12" y="46"/>
                  </a:lnTo>
                  <a:lnTo>
                    <a:pt x="1" y="58"/>
                  </a:lnTo>
                  <a:lnTo>
                    <a:pt x="1" y="58"/>
                  </a:lnTo>
                  <a:lnTo>
                    <a:pt x="0" y="59"/>
                  </a:lnTo>
                  <a:lnTo>
                    <a:pt x="0" y="61"/>
                  </a:lnTo>
                  <a:lnTo>
                    <a:pt x="0" y="63"/>
                  </a:lnTo>
                  <a:lnTo>
                    <a:pt x="1" y="65"/>
                  </a:lnTo>
                  <a:lnTo>
                    <a:pt x="3" y="66"/>
                  </a:lnTo>
                  <a:lnTo>
                    <a:pt x="4" y="66"/>
                  </a:lnTo>
                  <a:lnTo>
                    <a:pt x="6" y="66"/>
                  </a:lnTo>
                  <a:lnTo>
                    <a:pt x="8" y="65"/>
                  </a:lnTo>
                  <a:lnTo>
                    <a:pt x="8" y="65"/>
                  </a:lnTo>
                  <a:lnTo>
                    <a:pt x="19" y="51"/>
                  </a:lnTo>
                  <a:lnTo>
                    <a:pt x="31" y="38"/>
                  </a:lnTo>
                  <a:lnTo>
                    <a:pt x="40" y="22"/>
                  </a:lnTo>
                  <a:lnTo>
                    <a:pt x="43" y="14"/>
                  </a:lnTo>
                  <a:lnTo>
                    <a:pt x="47" y="5"/>
                  </a:lnTo>
                  <a:lnTo>
                    <a:pt x="47" y="5"/>
                  </a:lnTo>
                  <a:lnTo>
                    <a:pt x="47" y="3"/>
                  </a:lnTo>
                  <a:lnTo>
                    <a:pt x="46" y="1"/>
                  </a:lnTo>
                  <a:lnTo>
                    <a:pt x="45" y="0"/>
                  </a:lnTo>
                  <a:lnTo>
                    <a:pt x="44" y="0"/>
                  </a:lnTo>
                  <a:lnTo>
                    <a:pt x="40" y="0"/>
                  </a:lnTo>
                  <a:lnTo>
                    <a:pt x="39" y="1"/>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3" name="chenying0907 107"/>
            <p:cNvSpPr>
              <a:spLocks/>
            </p:cNvSpPr>
            <p:nvPr/>
          </p:nvSpPr>
          <p:spPr bwMode="auto">
            <a:xfrm>
              <a:off x="4621213" y="4503738"/>
              <a:ext cx="22225" cy="34925"/>
            </a:xfrm>
            <a:custGeom>
              <a:avLst/>
              <a:gdLst/>
              <a:ahLst/>
              <a:cxnLst>
                <a:cxn ang="0">
                  <a:pos x="33" y="3"/>
                </a:cxn>
                <a:cxn ang="0">
                  <a:pos x="33" y="3"/>
                </a:cxn>
                <a:cxn ang="0">
                  <a:pos x="28" y="9"/>
                </a:cxn>
                <a:cxn ang="0">
                  <a:pos x="23" y="15"/>
                </a:cxn>
                <a:cxn ang="0">
                  <a:pos x="15" y="30"/>
                </a:cxn>
                <a:cxn ang="0">
                  <a:pos x="0" y="61"/>
                </a:cxn>
                <a:cxn ang="0">
                  <a:pos x="0" y="61"/>
                </a:cxn>
                <a:cxn ang="0">
                  <a:pos x="0" y="63"/>
                </a:cxn>
                <a:cxn ang="0">
                  <a:pos x="0" y="64"/>
                </a:cxn>
                <a:cxn ang="0">
                  <a:pos x="1" y="66"/>
                </a:cxn>
                <a:cxn ang="0">
                  <a:pos x="2" y="67"/>
                </a:cxn>
                <a:cxn ang="0">
                  <a:pos x="4" y="67"/>
                </a:cxn>
                <a:cxn ang="0">
                  <a:pos x="5" y="67"/>
                </a:cxn>
                <a:cxn ang="0">
                  <a:pos x="8" y="67"/>
                </a:cxn>
                <a:cxn ang="0">
                  <a:pos x="9" y="65"/>
                </a:cxn>
                <a:cxn ang="0">
                  <a:pos x="9" y="65"/>
                </a:cxn>
                <a:cxn ang="0">
                  <a:pos x="23" y="36"/>
                </a:cxn>
                <a:cxn ang="0">
                  <a:pos x="30" y="21"/>
                </a:cxn>
                <a:cxn ang="0">
                  <a:pos x="34" y="15"/>
                </a:cxn>
                <a:cxn ang="0">
                  <a:pos x="40" y="9"/>
                </a:cxn>
                <a:cxn ang="0">
                  <a:pos x="40" y="9"/>
                </a:cxn>
                <a:cxn ang="0">
                  <a:pos x="41" y="7"/>
                </a:cxn>
                <a:cxn ang="0">
                  <a:pos x="41" y="6"/>
                </a:cxn>
                <a:cxn ang="0">
                  <a:pos x="40" y="1"/>
                </a:cxn>
                <a:cxn ang="0">
                  <a:pos x="38" y="0"/>
                </a:cxn>
                <a:cxn ang="0">
                  <a:pos x="37" y="0"/>
                </a:cxn>
                <a:cxn ang="0">
                  <a:pos x="34" y="0"/>
                </a:cxn>
                <a:cxn ang="0">
                  <a:pos x="33" y="3"/>
                </a:cxn>
                <a:cxn ang="0">
                  <a:pos x="33" y="3"/>
                </a:cxn>
              </a:cxnLst>
              <a:rect l="0" t="0" r="r" b="b"/>
              <a:pathLst>
                <a:path w="41" h="67">
                  <a:moveTo>
                    <a:pt x="33" y="3"/>
                  </a:moveTo>
                  <a:lnTo>
                    <a:pt x="33" y="3"/>
                  </a:lnTo>
                  <a:lnTo>
                    <a:pt x="28" y="9"/>
                  </a:lnTo>
                  <a:lnTo>
                    <a:pt x="23" y="15"/>
                  </a:lnTo>
                  <a:lnTo>
                    <a:pt x="15" y="30"/>
                  </a:lnTo>
                  <a:lnTo>
                    <a:pt x="0" y="61"/>
                  </a:lnTo>
                  <a:lnTo>
                    <a:pt x="0" y="61"/>
                  </a:lnTo>
                  <a:lnTo>
                    <a:pt x="0" y="63"/>
                  </a:lnTo>
                  <a:lnTo>
                    <a:pt x="0" y="64"/>
                  </a:lnTo>
                  <a:lnTo>
                    <a:pt x="1" y="66"/>
                  </a:lnTo>
                  <a:lnTo>
                    <a:pt x="2" y="67"/>
                  </a:lnTo>
                  <a:lnTo>
                    <a:pt x="4" y="67"/>
                  </a:lnTo>
                  <a:lnTo>
                    <a:pt x="5" y="67"/>
                  </a:lnTo>
                  <a:lnTo>
                    <a:pt x="8" y="67"/>
                  </a:lnTo>
                  <a:lnTo>
                    <a:pt x="9" y="65"/>
                  </a:lnTo>
                  <a:lnTo>
                    <a:pt x="9" y="65"/>
                  </a:lnTo>
                  <a:lnTo>
                    <a:pt x="23" y="36"/>
                  </a:lnTo>
                  <a:lnTo>
                    <a:pt x="30" y="21"/>
                  </a:lnTo>
                  <a:lnTo>
                    <a:pt x="34" y="15"/>
                  </a:lnTo>
                  <a:lnTo>
                    <a:pt x="40" y="9"/>
                  </a:lnTo>
                  <a:lnTo>
                    <a:pt x="40" y="9"/>
                  </a:lnTo>
                  <a:lnTo>
                    <a:pt x="41" y="7"/>
                  </a:lnTo>
                  <a:lnTo>
                    <a:pt x="41" y="6"/>
                  </a:lnTo>
                  <a:lnTo>
                    <a:pt x="40" y="1"/>
                  </a:lnTo>
                  <a:lnTo>
                    <a:pt x="38" y="0"/>
                  </a:lnTo>
                  <a:lnTo>
                    <a:pt x="37" y="0"/>
                  </a:lnTo>
                  <a:lnTo>
                    <a:pt x="34" y="0"/>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4" name="chenying0907 108"/>
            <p:cNvSpPr>
              <a:spLocks/>
            </p:cNvSpPr>
            <p:nvPr/>
          </p:nvSpPr>
          <p:spPr bwMode="auto">
            <a:xfrm>
              <a:off x="4641850" y="4516438"/>
              <a:ext cx="20638" cy="31750"/>
            </a:xfrm>
            <a:custGeom>
              <a:avLst/>
              <a:gdLst/>
              <a:ahLst/>
              <a:cxnLst>
                <a:cxn ang="0">
                  <a:pos x="33" y="1"/>
                </a:cxn>
                <a:cxn ang="0">
                  <a:pos x="33" y="1"/>
                </a:cxn>
                <a:cxn ang="0">
                  <a:pos x="22" y="13"/>
                </a:cxn>
                <a:cxn ang="0">
                  <a:pos x="14" y="26"/>
                </a:cxn>
                <a:cxn ang="0">
                  <a:pos x="6" y="40"/>
                </a:cxn>
                <a:cxn ang="0">
                  <a:pos x="0" y="54"/>
                </a:cxn>
                <a:cxn ang="0">
                  <a:pos x="0" y="54"/>
                </a:cxn>
                <a:cxn ang="0">
                  <a:pos x="0" y="56"/>
                </a:cxn>
                <a:cxn ang="0">
                  <a:pos x="1" y="58"/>
                </a:cxn>
                <a:cxn ang="0">
                  <a:pos x="2" y="59"/>
                </a:cxn>
                <a:cxn ang="0">
                  <a:pos x="3" y="59"/>
                </a:cxn>
                <a:cxn ang="0">
                  <a:pos x="5" y="60"/>
                </a:cxn>
                <a:cxn ang="0">
                  <a:pos x="7" y="59"/>
                </a:cxn>
                <a:cxn ang="0">
                  <a:pos x="8" y="58"/>
                </a:cxn>
                <a:cxn ang="0">
                  <a:pos x="9" y="56"/>
                </a:cxn>
                <a:cxn ang="0">
                  <a:pos x="9" y="56"/>
                </a:cxn>
                <a:cxn ang="0">
                  <a:pos x="15" y="44"/>
                </a:cxn>
                <a:cxn ang="0">
                  <a:pos x="21" y="30"/>
                </a:cxn>
                <a:cxn ang="0">
                  <a:pos x="31" y="19"/>
                </a:cxn>
                <a:cxn ang="0">
                  <a:pos x="40" y="9"/>
                </a:cxn>
                <a:cxn ang="0">
                  <a:pos x="40" y="9"/>
                </a:cxn>
                <a:cxn ang="0">
                  <a:pos x="41" y="7"/>
                </a:cxn>
                <a:cxn ang="0">
                  <a:pos x="41" y="4"/>
                </a:cxn>
                <a:cxn ang="0">
                  <a:pos x="41" y="3"/>
                </a:cxn>
                <a:cxn ang="0">
                  <a:pos x="40" y="1"/>
                </a:cxn>
                <a:cxn ang="0">
                  <a:pos x="38" y="0"/>
                </a:cxn>
                <a:cxn ang="0">
                  <a:pos x="37" y="0"/>
                </a:cxn>
                <a:cxn ang="0">
                  <a:pos x="35" y="0"/>
                </a:cxn>
                <a:cxn ang="0">
                  <a:pos x="33" y="1"/>
                </a:cxn>
                <a:cxn ang="0">
                  <a:pos x="33" y="1"/>
                </a:cxn>
              </a:cxnLst>
              <a:rect l="0" t="0" r="r" b="b"/>
              <a:pathLst>
                <a:path w="41" h="60">
                  <a:moveTo>
                    <a:pt x="33" y="1"/>
                  </a:moveTo>
                  <a:lnTo>
                    <a:pt x="33" y="1"/>
                  </a:lnTo>
                  <a:lnTo>
                    <a:pt x="22" y="13"/>
                  </a:lnTo>
                  <a:lnTo>
                    <a:pt x="14" y="26"/>
                  </a:lnTo>
                  <a:lnTo>
                    <a:pt x="6" y="40"/>
                  </a:lnTo>
                  <a:lnTo>
                    <a:pt x="0" y="54"/>
                  </a:lnTo>
                  <a:lnTo>
                    <a:pt x="0" y="54"/>
                  </a:lnTo>
                  <a:lnTo>
                    <a:pt x="0" y="56"/>
                  </a:lnTo>
                  <a:lnTo>
                    <a:pt x="1" y="58"/>
                  </a:lnTo>
                  <a:lnTo>
                    <a:pt x="2" y="59"/>
                  </a:lnTo>
                  <a:lnTo>
                    <a:pt x="3" y="59"/>
                  </a:lnTo>
                  <a:lnTo>
                    <a:pt x="5" y="60"/>
                  </a:lnTo>
                  <a:lnTo>
                    <a:pt x="7" y="59"/>
                  </a:lnTo>
                  <a:lnTo>
                    <a:pt x="8" y="58"/>
                  </a:lnTo>
                  <a:lnTo>
                    <a:pt x="9" y="56"/>
                  </a:lnTo>
                  <a:lnTo>
                    <a:pt x="9" y="56"/>
                  </a:lnTo>
                  <a:lnTo>
                    <a:pt x="15" y="44"/>
                  </a:lnTo>
                  <a:lnTo>
                    <a:pt x="21" y="30"/>
                  </a:lnTo>
                  <a:lnTo>
                    <a:pt x="31" y="19"/>
                  </a:lnTo>
                  <a:lnTo>
                    <a:pt x="40" y="9"/>
                  </a:lnTo>
                  <a:lnTo>
                    <a:pt x="40" y="9"/>
                  </a:lnTo>
                  <a:lnTo>
                    <a:pt x="41" y="7"/>
                  </a:lnTo>
                  <a:lnTo>
                    <a:pt x="41" y="4"/>
                  </a:lnTo>
                  <a:lnTo>
                    <a:pt x="41" y="3"/>
                  </a:lnTo>
                  <a:lnTo>
                    <a:pt x="40" y="1"/>
                  </a:lnTo>
                  <a:lnTo>
                    <a:pt x="38" y="0"/>
                  </a:lnTo>
                  <a:lnTo>
                    <a:pt x="37"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5" name="chenying0907 109"/>
            <p:cNvSpPr>
              <a:spLocks/>
            </p:cNvSpPr>
            <p:nvPr/>
          </p:nvSpPr>
          <p:spPr bwMode="auto">
            <a:xfrm>
              <a:off x="4648200" y="4551363"/>
              <a:ext cx="31750" cy="34925"/>
            </a:xfrm>
            <a:custGeom>
              <a:avLst/>
              <a:gdLst/>
              <a:ahLst/>
              <a:cxnLst>
                <a:cxn ang="0">
                  <a:pos x="51" y="2"/>
                </a:cxn>
                <a:cxn ang="0">
                  <a:pos x="51" y="2"/>
                </a:cxn>
                <a:cxn ang="0">
                  <a:pos x="39" y="17"/>
                </a:cxn>
                <a:cxn ang="0">
                  <a:pos x="27" y="31"/>
                </a:cxn>
                <a:cxn ang="0">
                  <a:pos x="1" y="58"/>
                </a:cxn>
                <a:cxn ang="0">
                  <a:pos x="1" y="58"/>
                </a:cxn>
                <a:cxn ang="0">
                  <a:pos x="0" y="60"/>
                </a:cxn>
                <a:cxn ang="0">
                  <a:pos x="0" y="62"/>
                </a:cxn>
                <a:cxn ang="0">
                  <a:pos x="0" y="63"/>
                </a:cxn>
                <a:cxn ang="0">
                  <a:pos x="1" y="65"/>
                </a:cxn>
                <a:cxn ang="0">
                  <a:pos x="2" y="66"/>
                </a:cxn>
                <a:cxn ang="0">
                  <a:pos x="4" y="66"/>
                </a:cxn>
                <a:cxn ang="0">
                  <a:pos x="6" y="66"/>
                </a:cxn>
                <a:cxn ang="0">
                  <a:pos x="7" y="65"/>
                </a:cxn>
                <a:cxn ang="0">
                  <a:pos x="7" y="65"/>
                </a:cxn>
                <a:cxn ang="0">
                  <a:pos x="35" y="37"/>
                </a:cxn>
                <a:cxn ang="0">
                  <a:pos x="48" y="22"/>
                </a:cxn>
                <a:cxn ang="0">
                  <a:pos x="59" y="7"/>
                </a:cxn>
                <a:cxn ang="0">
                  <a:pos x="59" y="7"/>
                </a:cxn>
                <a:cxn ang="0">
                  <a:pos x="60" y="5"/>
                </a:cxn>
                <a:cxn ang="0">
                  <a:pos x="60" y="3"/>
                </a:cxn>
                <a:cxn ang="0">
                  <a:pos x="59" y="2"/>
                </a:cxn>
                <a:cxn ang="0">
                  <a:pos x="58" y="1"/>
                </a:cxn>
                <a:cxn ang="0">
                  <a:pos x="56" y="0"/>
                </a:cxn>
                <a:cxn ang="0">
                  <a:pos x="54" y="0"/>
                </a:cxn>
                <a:cxn ang="0">
                  <a:pos x="53" y="1"/>
                </a:cxn>
                <a:cxn ang="0">
                  <a:pos x="51" y="2"/>
                </a:cxn>
                <a:cxn ang="0">
                  <a:pos x="51" y="2"/>
                </a:cxn>
              </a:cxnLst>
              <a:rect l="0" t="0" r="r" b="b"/>
              <a:pathLst>
                <a:path w="60" h="66">
                  <a:moveTo>
                    <a:pt x="51" y="2"/>
                  </a:moveTo>
                  <a:lnTo>
                    <a:pt x="51" y="2"/>
                  </a:lnTo>
                  <a:lnTo>
                    <a:pt x="39" y="17"/>
                  </a:lnTo>
                  <a:lnTo>
                    <a:pt x="27" y="31"/>
                  </a:lnTo>
                  <a:lnTo>
                    <a:pt x="1" y="58"/>
                  </a:lnTo>
                  <a:lnTo>
                    <a:pt x="1" y="58"/>
                  </a:lnTo>
                  <a:lnTo>
                    <a:pt x="0" y="60"/>
                  </a:lnTo>
                  <a:lnTo>
                    <a:pt x="0" y="62"/>
                  </a:lnTo>
                  <a:lnTo>
                    <a:pt x="0" y="63"/>
                  </a:lnTo>
                  <a:lnTo>
                    <a:pt x="1" y="65"/>
                  </a:lnTo>
                  <a:lnTo>
                    <a:pt x="2" y="66"/>
                  </a:lnTo>
                  <a:lnTo>
                    <a:pt x="4" y="66"/>
                  </a:lnTo>
                  <a:lnTo>
                    <a:pt x="6" y="66"/>
                  </a:lnTo>
                  <a:lnTo>
                    <a:pt x="7" y="65"/>
                  </a:lnTo>
                  <a:lnTo>
                    <a:pt x="7" y="65"/>
                  </a:lnTo>
                  <a:lnTo>
                    <a:pt x="35" y="37"/>
                  </a:lnTo>
                  <a:lnTo>
                    <a:pt x="48" y="22"/>
                  </a:lnTo>
                  <a:lnTo>
                    <a:pt x="59" y="7"/>
                  </a:lnTo>
                  <a:lnTo>
                    <a:pt x="59" y="7"/>
                  </a:lnTo>
                  <a:lnTo>
                    <a:pt x="60" y="5"/>
                  </a:lnTo>
                  <a:lnTo>
                    <a:pt x="60" y="3"/>
                  </a:lnTo>
                  <a:lnTo>
                    <a:pt x="59" y="2"/>
                  </a:lnTo>
                  <a:lnTo>
                    <a:pt x="58" y="1"/>
                  </a:lnTo>
                  <a:lnTo>
                    <a:pt x="56" y="0"/>
                  </a:lnTo>
                  <a:lnTo>
                    <a:pt x="54" y="0"/>
                  </a:lnTo>
                  <a:lnTo>
                    <a:pt x="53" y="1"/>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6" name="chenying0907 110"/>
            <p:cNvSpPr>
              <a:spLocks/>
            </p:cNvSpPr>
            <p:nvPr/>
          </p:nvSpPr>
          <p:spPr bwMode="auto">
            <a:xfrm>
              <a:off x="4630738" y="4313238"/>
              <a:ext cx="15875" cy="23813"/>
            </a:xfrm>
            <a:custGeom>
              <a:avLst/>
              <a:gdLst/>
              <a:ahLst/>
              <a:cxnLst>
                <a:cxn ang="0">
                  <a:pos x="19" y="4"/>
                </a:cxn>
                <a:cxn ang="0">
                  <a:pos x="19" y="4"/>
                </a:cxn>
                <a:cxn ang="0">
                  <a:pos x="19" y="9"/>
                </a:cxn>
                <a:cxn ang="0">
                  <a:pos x="17" y="13"/>
                </a:cxn>
                <a:cxn ang="0">
                  <a:pos x="11" y="23"/>
                </a:cxn>
                <a:cxn ang="0">
                  <a:pos x="6" y="31"/>
                </a:cxn>
                <a:cxn ang="0">
                  <a:pos x="1" y="39"/>
                </a:cxn>
                <a:cxn ang="0">
                  <a:pos x="1" y="39"/>
                </a:cxn>
                <a:cxn ang="0">
                  <a:pos x="0" y="41"/>
                </a:cxn>
                <a:cxn ang="0">
                  <a:pos x="0" y="43"/>
                </a:cxn>
                <a:cxn ang="0">
                  <a:pos x="1" y="45"/>
                </a:cxn>
                <a:cxn ang="0">
                  <a:pos x="2" y="46"/>
                </a:cxn>
                <a:cxn ang="0">
                  <a:pos x="4" y="46"/>
                </a:cxn>
                <a:cxn ang="0">
                  <a:pos x="6" y="46"/>
                </a:cxn>
                <a:cxn ang="0">
                  <a:pos x="7" y="46"/>
                </a:cxn>
                <a:cxn ang="0">
                  <a:pos x="9" y="44"/>
                </a:cxn>
                <a:cxn ang="0">
                  <a:pos x="9" y="44"/>
                </a:cxn>
                <a:cxn ang="0">
                  <a:pos x="14" y="35"/>
                </a:cxn>
                <a:cxn ang="0">
                  <a:pos x="21" y="25"/>
                </a:cxn>
                <a:cxn ang="0">
                  <a:pos x="26" y="15"/>
                </a:cxn>
                <a:cxn ang="0">
                  <a:pos x="28" y="9"/>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46">
                  <a:moveTo>
                    <a:pt x="19" y="4"/>
                  </a:moveTo>
                  <a:lnTo>
                    <a:pt x="19" y="4"/>
                  </a:lnTo>
                  <a:lnTo>
                    <a:pt x="19" y="9"/>
                  </a:lnTo>
                  <a:lnTo>
                    <a:pt x="17" y="13"/>
                  </a:lnTo>
                  <a:lnTo>
                    <a:pt x="11" y="23"/>
                  </a:lnTo>
                  <a:lnTo>
                    <a:pt x="6" y="31"/>
                  </a:lnTo>
                  <a:lnTo>
                    <a:pt x="1" y="39"/>
                  </a:lnTo>
                  <a:lnTo>
                    <a:pt x="1" y="39"/>
                  </a:lnTo>
                  <a:lnTo>
                    <a:pt x="0" y="41"/>
                  </a:lnTo>
                  <a:lnTo>
                    <a:pt x="0" y="43"/>
                  </a:lnTo>
                  <a:lnTo>
                    <a:pt x="1" y="45"/>
                  </a:lnTo>
                  <a:lnTo>
                    <a:pt x="2" y="46"/>
                  </a:lnTo>
                  <a:lnTo>
                    <a:pt x="4" y="46"/>
                  </a:lnTo>
                  <a:lnTo>
                    <a:pt x="6" y="46"/>
                  </a:lnTo>
                  <a:lnTo>
                    <a:pt x="7" y="46"/>
                  </a:lnTo>
                  <a:lnTo>
                    <a:pt x="9" y="44"/>
                  </a:lnTo>
                  <a:lnTo>
                    <a:pt x="9" y="44"/>
                  </a:lnTo>
                  <a:lnTo>
                    <a:pt x="14" y="35"/>
                  </a:lnTo>
                  <a:lnTo>
                    <a:pt x="21" y="25"/>
                  </a:lnTo>
                  <a:lnTo>
                    <a:pt x="26" y="15"/>
                  </a:lnTo>
                  <a:lnTo>
                    <a:pt x="28" y="9"/>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7" name="chenying0907 111"/>
            <p:cNvSpPr>
              <a:spLocks/>
            </p:cNvSpPr>
            <p:nvPr/>
          </p:nvSpPr>
          <p:spPr bwMode="auto">
            <a:xfrm>
              <a:off x="4654550" y="4332288"/>
              <a:ext cx="19050" cy="22225"/>
            </a:xfrm>
            <a:custGeom>
              <a:avLst/>
              <a:gdLst/>
              <a:ahLst/>
              <a:cxnLst>
                <a:cxn ang="0">
                  <a:pos x="26" y="2"/>
                </a:cxn>
                <a:cxn ang="0">
                  <a:pos x="26" y="2"/>
                </a:cxn>
                <a:cxn ang="0">
                  <a:pos x="22" y="11"/>
                </a:cxn>
                <a:cxn ang="0">
                  <a:pos x="17" y="20"/>
                </a:cxn>
                <a:cxn ang="0">
                  <a:pos x="11" y="27"/>
                </a:cxn>
                <a:cxn ang="0">
                  <a:pos x="7" y="30"/>
                </a:cxn>
                <a:cxn ang="0">
                  <a:pos x="3" y="32"/>
                </a:cxn>
                <a:cxn ang="0">
                  <a:pos x="3" y="32"/>
                </a:cxn>
                <a:cxn ang="0">
                  <a:pos x="2" y="34"/>
                </a:cxn>
                <a:cxn ang="0">
                  <a:pos x="0" y="35"/>
                </a:cxn>
                <a:cxn ang="0">
                  <a:pos x="0" y="37"/>
                </a:cxn>
                <a:cxn ang="0">
                  <a:pos x="0" y="38"/>
                </a:cxn>
                <a:cxn ang="0">
                  <a:pos x="3" y="40"/>
                </a:cxn>
                <a:cxn ang="0">
                  <a:pos x="4" y="42"/>
                </a:cxn>
                <a:cxn ang="0">
                  <a:pos x="6" y="42"/>
                </a:cxn>
                <a:cxn ang="0">
                  <a:pos x="8" y="40"/>
                </a:cxn>
                <a:cxn ang="0">
                  <a:pos x="8" y="40"/>
                </a:cxn>
                <a:cxn ang="0">
                  <a:pos x="12" y="37"/>
                </a:cxn>
                <a:cxn ang="0">
                  <a:pos x="16" y="34"/>
                </a:cxn>
                <a:cxn ang="0">
                  <a:pos x="23" y="26"/>
                </a:cxn>
                <a:cxn ang="0">
                  <a:pos x="30" y="17"/>
                </a:cxn>
                <a:cxn ang="0">
                  <a:pos x="35" y="7"/>
                </a:cxn>
                <a:cxn ang="0">
                  <a:pos x="35" y="7"/>
                </a:cxn>
                <a:cxn ang="0">
                  <a:pos x="35" y="5"/>
                </a:cxn>
                <a:cxn ang="0">
                  <a:pos x="35" y="3"/>
                </a:cxn>
                <a:cxn ang="0">
                  <a:pos x="34" y="2"/>
                </a:cxn>
                <a:cxn ang="0">
                  <a:pos x="33" y="1"/>
                </a:cxn>
                <a:cxn ang="0">
                  <a:pos x="31" y="0"/>
                </a:cxn>
                <a:cxn ang="0">
                  <a:pos x="30" y="0"/>
                </a:cxn>
                <a:cxn ang="0">
                  <a:pos x="27" y="1"/>
                </a:cxn>
                <a:cxn ang="0">
                  <a:pos x="26" y="2"/>
                </a:cxn>
                <a:cxn ang="0">
                  <a:pos x="26" y="2"/>
                </a:cxn>
              </a:cxnLst>
              <a:rect l="0" t="0" r="r" b="b"/>
              <a:pathLst>
                <a:path w="35" h="42">
                  <a:moveTo>
                    <a:pt x="26" y="2"/>
                  </a:moveTo>
                  <a:lnTo>
                    <a:pt x="26" y="2"/>
                  </a:lnTo>
                  <a:lnTo>
                    <a:pt x="22" y="11"/>
                  </a:lnTo>
                  <a:lnTo>
                    <a:pt x="17" y="20"/>
                  </a:lnTo>
                  <a:lnTo>
                    <a:pt x="11" y="27"/>
                  </a:lnTo>
                  <a:lnTo>
                    <a:pt x="7" y="30"/>
                  </a:lnTo>
                  <a:lnTo>
                    <a:pt x="3" y="32"/>
                  </a:lnTo>
                  <a:lnTo>
                    <a:pt x="3" y="32"/>
                  </a:lnTo>
                  <a:lnTo>
                    <a:pt x="2" y="34"/>
                  </a:lnTo>
                  <a:lnTo>
                    <a:pt x="0" y="35"/>
                  </a:lnTo>
                  <a:lnTo>
                    <a:pt x="0" y="37"/>
                  </a:lnTo>
                  <a:lnTo>
                    <a:pt x="0" y="38"/>
                  </a:lnTo>
                  <a:lnTo>
                    <a:pt x="3" y="40"/>
                  </a:lnTo>
                  <a:lnTo>
                    <a:pt x="4" y="42"/>
                  </a:lnTo>
                  <a:lnTo>
                    <a:pt x="6" y="42"/>
                  </a:lnTo>
                  <a:lnTo>
                    <a:pt x="8" y="40"/>
                  </a:lnTo>
                  <a:lnTo>
                    <a:pt x="8" y="40"/>
                  </a:lnTo>
                  <a:lnTo>
                    <a:pt x="12" y="37"/>
                  </a:lnTo>
                  <a:lnTo>
                    <a:pt x="16" y="34"/>
                  </a:lnTo>
                  <a:lnTo>
                    <a:pt x="23" y="26"/>
                  </a:lnTo>
                  <a:lnTo>
                    <a:pt x="30" y="17"/>
                  </a:lnTo>
                  <a:lnTo>
                    <a:pt x="35" y="7"/>
                  </a:lnTo>
                  <a:lnTo>
                    <a:pt x="35" y="7"/>
                  </a:lnTo>
                  <a:lnTo>
                    <a:pt x="35" y="5"/>
                  </a:lnTo>
                  <a:lnTo>
                    <a:pt x="35" y="3"/>
                  </a:lnTo>
                  <a:lnTo>
                    <a:pt x="34" y="2"/>
                  </a:lnTo>
                  <a:lnTo>
                    <a:pt x="33" y="1"/>
                  </a:lnTo>
                  <a:lnTo>
                    <a:pt x="31" y="0"/>
                  </a:lnTo>
                  <a:lnTo>
                    <a:pt x="30" y="0"/>
                  </a:lnTo>
                  <a:lnTo>
                    <a:pt x="27" y="1"/>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8" name="chenying0907 343"/>
            <p:cNvSpPr>
              <a:spLocks noEditPoints="1"/>
            </p:cNvSpPr>
            <p:nvPr/>
          </p:nvSpPr>
          <p:spPr bwMode="auto">
            <a:xfrm>
              <a:off x="4140201" y="4081463"/>
              <a:ext cx="773113" cy="749300"/>
            </a:xfrm>
            <a:custGeom>
              <a:avLst/>
              <a:gdLst/>
              <a:ahLst/>
              <a:cxnLst>
                <a:cxn ang="0">
                  <a:pos x="660" y="1409"/>
                </a:cxn>
                <a:cxn ang="0">
                  <a:pos x="437" y="1357"/>
                </a:cxn>
                <a:cxn ang="0">
                  <a:pos x="220" y="1233"/>
                </a:cxn>
                <a:cxn ang="0">
                  <a:pos x="105" y="1094"/>
                </a:cxn>
                <a:cxn ang="0">
                  <a:pos x="37" y="966"/>
                </a:cxn>
                <a:cxn ang="0">
                  <a:pos x="16" y="903"/>
                </a:cxn>
                <a:cxn ang="0">
                  <a:pos x="0" y="765"/>
                </a:cxn>
                <a:cxn ang="0">
                  <a:pos x="6" y="573"/>
                </a:cxn>
                <a:cxn ang="0">
                  <a:pos x="26" y="437"/>
                </a:cxn>
                <a:cxn ang="0">
                  <a:pos x="119" y="274"/>
                </a:cxn>
                <a:cxn ang="0">
                  <a:pos x="247" y="130"/>
                </a:cxn>
                <a:cxn ang="0">
                  <a:pos x="385" y="54"/>
                </a:cxn>
                <a:cxn ang="0">
                  <a:pos x="774" y="0"/>
                </a:cxn>
                <a:cxn ang="0">
                  <a:pos x="790" y="8"/>
                </a:cxn>
                <a:cxn ang="0">
                  <a:pos x="977" y="40"/>
                </a:cxn>
                <a:cxn ang="0">
                  <a:pos x="1140" y="97"/>
                </a:cxn>
                <a:cxn ang="0">
                  <a:pos x="1278" y="200"/>
                </a:cxn>
                <a:cxn ang="0">
                  <a:pos x="1381" y="329"/>
                </a:cxn>
                <a:cxn ang="0">
                  <a:pos x="1451" y="487"/>
                </a:cxn>
                <a:cxn ang="0">
                  <a:pos x="1458" y="627"/>
                </a:cxn>
                <a:cxn ang="0">
                  <a:pos x="1445" y="848"/>
                </a:cxn>
                <a:cxn ang="0">
                  <a:pos x="1418" y="950"/>
                </a:cxn>
                <a:cxn ang="0">
                  <a:pos x="1354" y="1081"/>
                </a:cxn>
                <a:cxn ang="0">
                  <a:pos x="1301" y="1185"/>
                </a:cxn>
                <a:cxn ang="0">
                  <a:pos x="1186" y="1291"/>
                </a:cxn>
                <a:cxn ang="0">
                  <a:pos x="1021" y="1377"/>
                </a:cxn>
                <a:cxn ang="0">
                  <a:pos x="887" y="1401"/>
                </a:cxn>
                <a:cxn ang="0">
                  <a:pos x="823" y="1413"/>
                </a:cxn>
                <a:cxn ang="0">
                  <a:pos x="614" y="43"/>
                </a:cxn>
                <a:cxn ang="0">
                  <a:pos x="347" y="109"/>
                </a:cxn>
                <a:cxn ang="0">
                  <a:pos x="228" y="192"/>
                </a:cxn>
                <a:cxn ang="0">
                  <a:pos x="84" y="387"/>
                </a:cxn>
                <a:cxn ang="0">
                  <a:pos x="47" y="502"/>
                </a:cxn>
                <a:cxn ang="0">
                  <a:pos x="38" y="655"/>
                </a:cxn>
                <a:cxn ang="0">
                  <a:pos x="39" y="824"/>
                </a:cxn>
                <a:cxn ang="0">
                  <a:pos x="75" y="959"/>
                </a:cxn>
                <a:cxn ang="0">
                  <a:pos x="112" y="1016"/>
                </a:cxn>
                <a:cxn ang="0">
                  <a:pos x="183" y="1141"/>
                </a:cxn>
                <a:cxn ang="0">
                  <a:pos x="339" y="1269"/>
                </a:cxn>
                <a:cxn ang="0">
                  <a:pos x="521" y="1348"/>
                </a:cxn>
                <a:cxn ang="0">
                  <a:pos x="812" y="1377"/>
                </a:cxn>
                <a:cxn ang="0">
                  <a:pos x="899" y="1362"/>
                </a:cxn>
                <a:cxn ang="0">
                  <a:pos x="1113" y="1297"/>
                </a:cxn>
                <a:cxn ang="0">
                  <a:pos x="1252" y="1183"/>
                </a:cxn>
                <a:cxn ang="0">
                  <a:pos x="1310" y="1101"/>
                </a:cxn>
                <a:cxn ang="0">
                  <a:pos x="1358" y="984"/>
                </a:cxn>
                <a:cxn ang="0">
                  <a:pos x="1415" y="800"/>
                </a:cxn>
                <a:cxn ang="0">
                  <a:pos x="1422" y="566"/>
                </a:cxn>
                <a:cxn ang="0">
                  <a:pos x="1407" y="461"/>
                </a:cxn>
                <a:cxn ang="0">
                  <a:pos x="1324" y="310"/>
                </a:cxn>
                <a:cxn ang="0">
                  <a:pos x="1217" y="190"/>
                </a:cxn>
                <a:cxn ang="0">
                  <a:pos x="1126" y="132"/>
                </a:cxn>
                <a:cxn ang="0">
                  <a:pos x="1047" y="93"/>
                </a:cxn>
                <a:cxn ang="0">
                  <a:pos x="954" y="76"/>
                </a:cxn>
                <a:cxn ang="0">
                  <a:pos x="817" y="46"/>
                </a:cxn>
                <a:cxn ang="0">
                  <a:pos x="758" y="37"/>
                </a:cxn>
              </a:cxnLst>
              <a:rect l="0" t="0" r="r" b="b"/>
              <a:pathLst>
                <a:path w="1459" h="1414">
                  <a:moveTo>
                    <a:pt x="799" y="1414"/>
                  </a:moveTo>
                  <a:lnTo>
                    <a:pt x="799" y="1414"/>
                  </a:lnTo>
                  <a:lnTo>
                    <a:pt x="774" y="1413"/>
                  </a:lnTo>
                  <a:lnTo>
                    <a:pt x="774" y="1413"/>
                  </a:lnTo>
                  <a:lnTo>
                    <a:pt x="747" y="1413"/>
                  </a:lnTo>
                  <a:lnTo>
                    <a:pt x="747" y="1413"/>
                  </a:lnTo>
                  <a:lnTo>
                    <a:pt x="703" y="1412"/>
                  </a:lnTo>
                  <a:lnTo>
                    <a:pt x="660" y="1409"/>
                  </a:lnTo>
                  <a:lnTo>
                    <a:pt x="612" y="1403"/>
                  </a:lnTo>
                  <a:lnTo>
                    <a:pt x="559" y="1393"/>
                  </a:lnTo>
                  <a:lnTo>
                    <a:pt x="559" y="1393"/>
                  </a:lnTo>
                  <a:lnTo>
                    <a:pt x="534" y="1388"/>
                  </a:lnTo>
                  <a:lnTo>
                    <a:pt x="509" y="1382"/>
                  </a:lnTo>
                  <a:lnTo>
                    <a:pt x="484" y="1375"/>
                  </a:lnTo>
                  <a:lnTo>
                    <a:pt x="461" y="1366"/>
                  </a:lnTo>
                  <a:lnTo>
                    <a:pt x="437" y="1357"/>
                  </a:lnTo>
                  <a:lnTo>
                    <a:pt x="414" y="1347"/>
                  </a:lnTo>
                  <a:lnTo>
                    <a:pt x="391" y="1336"/>
                  </a:lnTo>
                  <a:lnTo>
                    <a:pt x="369" y="1326"/>
                  </a:lnTo>
                  <a:lnTo>
                    <a:pt x="327" y="1303"/>
                  </a:lnTo>
                  <a:lnTo>
                    <a:pt x="289" y="1279"/>
                  </a:lnTo>
                  <a:lnTo>
                    <a:pt x="252" y="1256"/>
                  </a:lnTo>
                  <a:lnTo>
                    <a:pt x="220" y="1233"/>
                  </a:lnTo>
                  <a:lnTo>
                    <a:pt x="220" y="1233"/>
                  </a:lnTo>
                  <a:lnTo>
                    <a:pt x="205" y="1219"/>
                  </a:lnTo>
                  <a:lnTo>
                    <a:pt x="189" y="1206"/>
                  </a:lnTo>
                  <a:lnTo>
                    <a:pt x="174" y="1190"/>
                  </a:lnTo>
                  <a:lnTo>
                    <a:pt x="160" y="1174"/>
                  </a:lnTo>
                  <a:lnTo>
                    <a:pt x="145" y="1156"/>
                  </a:lnTo>
                  <a:lnTo>
                    <a:pt x="132" y="1136"/>
                  </a:lnTo>
                  <a:lnTo>
                    <a:pt x="119" y="1116"/>
                  </a:lnTo>
                  <a:lnTo>
                    <a:pt x="105" y="1094"/>
                  </a:lnTo>
                  <a:lnTo>
                    <a:pt x="105" y="1094"/>
                  </a:lnTo>
                  <a:lnTo>
                    <a:pt x="93" y="1070"/>
                  </a:lnTo>
                  <a:lnTo>
                    <a:pt x="81" y="1046"/>
                  </a:lnTo>
                  <a:lnTo>
                    <a:pt x="81" y="1046"/>
                  </a:lnTo>
                  <a:lnTo>
                    <a:pt x="72" y="1026"/>
                  </a:lnTo>
                  <a:lnTo>
                    <a:pt x="62" y="1005"/>
                  </a:lnTo>
                  <a:lnTo>
                    <a:pt x="50" y="985"/>
                  </a:lnTo>
                  <a:lnTo>
                    <a:pt x="37" y="966"/>
                  </a:lnTo>
                  <a:lnTo>
                    <a:pt x="37" y="966"/>
                  </a:lnTo>
                  <a:lnTo>
                    <a:pt x="33" y="961"/>
                  </a:lnTo>
                  <a:lnTo>
                    <a:pt x="29" y="956"/>
                  </a:lnTo>
                  <a:lnTo>
                    <a:pt x="25" y="944"/>
                  </a:lnTo>
                  <a:lnTo>
                    <a:pt x="21" y="931"/>
                  </a:lnTo>
                  <a:lnTo>
                    <a:pt x="19" y="918"/>
                  </a:lnTo>
                  <a:lnTo>
                    <a:pt x="19" y="918"/>
                  </a:lnTo>
                  <a:lnTo>
                    <a:pt x="16" y="903"/>
                  </a:lnTo>
                  <a:lnTo>
                    <a:pt x="13" y="890"/>
                  </a:lnTo>
                  <a:lnTo>
                    <a:pt x="13" y="890"/>
                  </a:lnTo>
                  <a:lnTo>
                    <a:pt x="8" y="870"/>
                  </a:lnTo>
                  <a:lnTo>
                    <a:pt x="3" y="851"/>
                  </a:lnTo>
                  <a:lnTo>
                    <a:pt x="1" y="833"/>
                  </a:lnTo>
                  <a:lnTo>
                    <a:pt x="1" y="812"/>
                  </a:lnTo>
                  <a:lnTo>
                    <a:pt x="1" y="812"/>
                  </a:lnTo>
                  <a:lnTo>
                    <a:pt x="0" y="765"/>
                  </a:lnTo>
                  <a:lnTo>
                    <a:pt x="0" y="765"/>
                  </a:lnTo>
                  <a:lnTo>
                    <a:pt x="0" y="697"/>
                  </a:lnTo>
                  <a:lnTo>
                    <a:pt x="1" y="663"/>
                  </a:lnTo>
                  <a:lnTo>
                    <a:pt x="3" y="629"/>
                  </a:lnTo>
                  <a:lnTo>
                    <a:pt x="3" y="629"/>
                  </a:lnTo>
                  <a:lnTo>
                    <a:pt x="6" y="601"/>
                  </a:lnTo>
                  <a:lnTo>
                    <a:pt x="6" y="573"/>
                  </a:lnTo>
                  <a:lnTo>
                    <a:pt x="6" y="573"/>
                  </a:lnTo>
                  <a:lnTo>
                    <a:pt x="8" y="538"/>
                  </a:lnTo>
                  <a:lnTo>
                    <a:pt x="9" y="521"/>
                  </a:lnTo>
                  <a:lnTo>
                    <a:pt x="10" y="503"/>
                  </a:lnTo>
                  <a:lnTo>
                    <a:pt x="13" y="487"/>
                  </a:lnTo>
                  <a:lnTo>
                    <a:pt x="16" y="470"/>
                  </a:lnTo>
                  <a:lnTo>
                    <a:pt x="20" y="453"/>
                  </a:lnTo>
                  <a:lnTo>
                    <a:pt x="26" y="437"/>
                  </a:lnTo>
                  <a:lnTo>
                    <a:pt x="26" y="437"/>
                  </a:lnTo>
                  <a:lnTo>
                    <a:pt x="35" y="416"/>
                  </a:lnTo>
                  <a:lnTo>
                    <a:pt x="45" y="396"/>
                  </a:lnTo>
                  <a:lnTo>
                    <a:pt x="55" y="376"/>
                  </a:lnTo>
                  <a:lnTo>
                    <a:pt x="66" y="356"/>
                  </a:lnTo>
                  <a:lnTo>
                    <a:pt x="78" y="335"/>
                  </a:lnTo>
                  <a:lnTo>
                    <a:pt x="91" y="316"/>
                  </a:lnTo>
                  <a:lnTo>
                    <a:pt x="104" y="295"/>
                  </a:lnTo>
                  <a:lnTo>
                    <a:pt x="119" y="274"/>
                  </a:lnTo>
                  <a:lnTo>
                    <a:pt x="119" y="274"/>
                  </a:lnTo>
                  <a:lnTo>
                    <a:pt x="143" y="240"/>
                  </a:lnTo>
                  <a:lnTo>
                    <a:pt x="170" y="207"/>
                  </a:lnTo>
                  <a:lnTo>
                    <a:pt x="185" y="190"/>
                  </a:lnTo>
                  <a:lnTo>
                    <a:pt x="199" y="175"/>
                  </a:lnTo>
                  <a:lnTo>
                    <a:pt x="215" y="159"/>
                  </a:lnTo>
                  <a:lnTo>
                    <a:pt x="230" y="145"/>
                  </a:lnTo>
                  <a:lnTo>
                    <a:pt x="247" y="130"/>
                  </a:lnTo>
                  <a:lnTo>
                    <a:pt x="264" y="117"/>
                  </a:lnTo>
                  <a:lnTo>
                    <a:pt x="282" y="104"/>
                  </a:lnTo>
                  <a:lnTo>
                    <a:pt x="301" y="92"/>
                  </a:lnTo>
                  <a:lnTo>
                    <a:pt x="321" y="81"/>
                  </a:lnTo>
                  <a:lnTo>
                    <a:pt x="341" y="71"/>
                  </a:lnTo>
                  <a:lnTo>
                    <a:pt x="363" y="62"/>
                  </a:lnTo>
                  <a:lnTo>
                    <a:pt x="385" y="54"/>
                  </a:lnTo>
                  <a:lnTo>
                    <a:pt x="385" y="54"/>
                  </a:lnTo>
                  <a:lnTo>
                    <a:pt x="429" y="42"/>
                  </a:lnTo>
                  <a:lnTo>
                    <a:pt x="475" y="30"/>
                  </a:lnTo>
                  <a:lnTo>
                    <a:pt x="522" y="21"/>
                  </a:lnTo>
                  <a:lnTo>
                    <a:pt x="569" y="14"/>
                  </a:lnTo>
                  <a:lnTo>
                    <a:pt x="618" y="9"/>
                  </a:lnTo>
                  <a:lnTo>
                    <a:pt x="669" y="5"/>
                  </a:lnTo>
                  <a:lnTo>
                    <a:pt x="721" y="1"/>
                  </a:lnTo>
                  <a:lnTo>
                    <a:pt x="774" y="0"/>
                  </a:lnTo>
                  <a:lnTo>
                    <a:pt x="774" y="0"/>
                  </a:lnTo>
                  <a:lnTo>
                    <a:pt x="778" y="1"/>
                  </a:lnTo>
                  <a:lnTo>
                    <a:pt x="781" y="3"/>
                  </a:lnTo>
                  <a:lnTo>
                    <a:pt x="784" y="4"/>
                  </a:lnTo>
                  <a:lnTo>
                    <a:pt x="786" y="6"/>
                  </a:lnTo>
                  <a:lnTo>
                    <a:pt x="788" y="8"/>
                  </a:lnTo>
                  <a:lnTo>
                    <a:pt x="790" y="8"/>
                  </a:lnTo>
                  <a:lnTo>
                    <a:pt x="790" y="8"/>
                  </a:lnTo>
                  <a:lnTo>
                    <a:pt x="814" y="10"/>
                  </a:lnTo>
                  <a:lnTo>
                    <a:pt x="838" y="14"/>
                  </a:lnTo>
                  <a:lnTo>
                    <a:pt x="884" y="23"/>
                  </a:lnTo>
                  <a:lnTo>
                    <a:pt x="884" y="23"/>
                  </a:lnTo>
                  <a:lnTo>
                    <a:pt x="930" y="34"/>
                  </a:lnTo>
                  <a:lnTo>
                    <a:pt x="954" y="37"/>
                  </a:lnTo>
                  <a:lnTo>
                    <a:pt x="977" y="40"/>
                  </a:lnTo>
                  <a:lnTo>
                    <a:pt x="977" y="40"/>
                  </a:lnTo>
                  <a:lnTo>
                    <a:pt x="996" y="42"/>
                  </a:lnTo>
                  <a:lnTo>
                    <a:pt x="1016" y="45"/>
                  </a:lnTo>
                  <a:lnTo>
                    <a:pt x="1037" y="50"/>
                  </a:lnTo>
                  <a:lnTo>
                    <a:pt x="1056" y="56"/>
                  </a:lnTo>
                  <a:lnTo>
                    <a:pt x="1077" y="65"/>
                  </a:lnTo>
                  <a:lnTo>
                    <a:pt x="1098" y="74"/>
                  </a:lnTo>
                  <a:lnTo>
                    <a:pt x="1119" y="84"/>
                  </a:lnTo>
                  <a:lnTo>
                    <a:pt x="1140" y="97"/>
                  </a:lnTo>
                  <a:lnTo>
                    <a:pt x="1140" y="97"/>
                  </a:lnTo>
                  <a:lnTo>
                    <a:pt x="1190" y="128"/>
                  </a:lnTo>
                  <a:lnTo>
                    <a:pt x="1235" y="158"/>
                  </a:lnTo>
                  <a:lnTo>
                    <a:pt x="1235" y="158"/>
                  </a:lnTo>
                  <a:lnTo>
                    <a:pt x="1246" y="167"/>
                  </a:lnTo>
                  <a:lnTo>
                    <a:pt x="1258" y="178"/>
                  </a:lnTo>
                  <a:lnTo>
                    <a:pt x="1278" y="200"/>
                  </a:lnTo>
                  <a:lnTo>
                    <a:pt x="1278" y="200"/>
                  </a:lnTo>
                  <a:lnTo>
                    <a:pt x="1290" y="213"/>
                  </a:lnTo>
                  <a:lnTo>
                    <a:pt x="1301" y="225"/>
                  </a:lnTo>
                  <a:lnTo>
                    <a:pt x="1301" y="225"/>
                  </a:lnTo>
                  <a:lnTo>
                    <a:pt x="1319" y="244"/>
                  </a:lnTo>
                  <a:lnTo>
                    <a:pt x="1335" y="264"/>
                  </a:lnTo>
                  <a:lnTo>
                    <a:pt x="1351" y="284"/>
                  </a:lnTo>
                  <a:lnTo>
                    <a:pt x="1366" y="306"/>
                  </a:lnTo>
                  <a:lnTo>
                    <a:pt x="1381" y="329"/>
                  </a:lnTo>
                  <a:lnTo>
                    <a:pt x="1395" y="354"/>
                  </a:lnTo>
                  <a:lnTo>
                    <a:pt x="1409" y="380"/>
                  </a:lnTo>
                  <a:lnTo>
                    <a:pt x="1422" y="407"/>
                  </a:lnTo>
                  <a:lnTo>
                    <a:pt x="1422" y="407"/>
                  </a:lnTo>
                  <a:lnTo>
                    <a:pt x="1434" y="435"/>
                  </a:lnTo>
                  <a:lnTo>
                    <a:pt x="1444" y="461"/>
                  </a:lnTo>
                  <a:lnTo>
                    <a:pt x="1448" y="474"/>
                  </a:lnTo>
                  <a:lnTo>
                    <a:pt x="1451" y="487"/>
                  </a:lnTo>
                  <a:lnTo>
                    <a:pt x="1454" y="500"/>
                  </a:lnTo>
                  <a:lnTo>
                    <a:pt x="1456" y="513"/>
                  </a:lnTo>
                  <a:lnTo>
                    <a:pt x="1456" y="513"/>
                  </a:lnTo>
                  <a:lnTo>
                    <a:pt x="1457" y="538"/>
                  </a:lnTo>
                  <a:lnTo>
                    <a:pt x="1458" y="563"/>
                  </a:lnTo>
                  <a:lnTo>
                    <a:pt x="1458" y="612"/>
                  </a:lnTo>
                  <a:lnTo>
                    <a:pt x="1458" y="627"/>
                  </a:lnTo>
                  <a:lnTo>
                    <a:pt x="1458" y="627"/>
                  </a:lnTo>
                  <a:lnTo>
                    <a:pt x="1459" y="670"/>
                  </a:lnTo>
                  <a:lnTo>
                    <a:pt x="1459" y="670"/>
                  </a:lnTo>
                  <a:lnTo>
                    <a:pt x="1459" y="715"/>
                  </a:lnTo>
                  <a:lnTo>
                    <a:pt x="1458" y="760"/>
                  </a:lnTo>
                  <a:lnTo>
                    <a:pt x="1457" y="783"/>
                  </a:lnTo>
                  <a:lnTo>
                    <a:pt x="1453" y="805"/>
                  </a:lnTo>
                  <a:lnTo>
                    <a:pt x="1450" y="826"/>
                  </a:lnTo>
                  <a:lnTo>
                    <a:pt x="1445" y="848"/>
                  </a:lnTo>
                  <a:lnTo>
                    <a:pt x="1445" y="848"/>
                  </a:lnTo>
                  <a:lnTo>
                    <a:pt x="1438" y="881"/>
                  </a:lnTo>
                  <a:lnTo>
                    <a:pt x="1438" y="881"/>
                  </a:lnTo>
                  <a:lnTo>
                    <a:pt x="1434" y="899"/>
                  </a:lnTo>
                  <a:lnTo>
                    <a:pt x="1430" y="916"/>
                  </a:lnTo>
                  <a:lnTo>
                    <a:pt x="1424" y="933"/>
                  </a:lnTo>
                  <a:lnTo>
                    <a:pt x="1418" y="950"/>
                  </a:lnTo>
                  <a:lnTo>
                    <a:pt x="1418" y="950"/>
                  </a:lnTo>
                  <a:lnTo>
                    <a:pt x="1407" y="971"/>
                  </a:lnTo>
                  <a:lnTo>
                    <a:pt x="1394" y="992"/>
                  </a:lnTo>
                  <a:lnTo>
                    <a:pt x="1394" y="992"/>
                  </a:lnTo>
                  <a:lnTo>
                    <a:pt x="1377" y="1021"/>
                  </a:lnTo>
                  <a:lnTo>
                    <a:pt x="1369" y="1036"/>
                  </a:lnTo>
                  <a:lnTo>
                    <a:pt x="1363" y="1051"/>
                  </a:lnTo>
                  <a:lnTo>
                    <a:pt x="1363" y="1051"/>
                  </a:lnTo>
                  <a:lnTo>
                    <a:pt x="1354" y="1081"/>
                  </a:lnTo>
                  <a:lnTo>
                    <a:pt x="1354" y="1081"/>
                  </a:lnTo>
                  <a:lnTo>
                    <a:pt x="1348" y="1100"/>
                  </a:lnTo>
                  <a:lnTo>
                    <a:pt x="1341" y="1118"/>
                  </a:lnTo>
                  <a:lnTo>
                    <a:pt x="1334" y="1135"/>
                  </a:lnTo>
                  <a:lnTo>
                    <a:pt x="1326" y="1152"/>
                  </a:lnTo>
                  <a:lnTo>
                    <a:pt x="1326" y="1152"/>
                  </a:lnTo>
                  <a:lnTo>
                    <a:pt x="1314" y="1170"/>
                  </a:lnTo>
                  <a:lnTo>
                    <a:pt x="1301" y="1185"/>
                  </a:lnTo>
                  <a:lnTo>
                    <a:pt x="1287" y="1201"/>
                  </a:lnTo>
                  <a:lnTo>
                    <a:pt x="1271" y="1215"/>
                  </a:lnTo>
                  <a:lnTo>
                    <a:pt x="1271" y="1215"/>
                  </a:lnTo>
                  <a:lnTo>
                    <a:pt x="1260" y="1228"/>
                  </a:lnTo>
                  <a:lnTo>
                    <a:pt x="1260" y="1228"/>
                  </a:lnTo>
                  <a:lnTo>
                    <a:pt x="1233" y="1252"/>
                  </a:lnTo>
                  <a:lnTo>
                    <a:pt x="1203" y="1278"/>
                  </a:lnTo>
                  <a:lnTo>
                    <a:pt x="1186" y="1291"/>
                  </a:lnTo>
                  <a:lnTo>
                    <a:pt x="1168" y="1304"/>
                  </a:lnTo>
                  <a:lnTo>
                    <a:pt x="1150" y="1316"/>
                  </a:lnTo>
                  <a:lnTo>
                    <a:pt x="1130" y="1328"/>
                  </a:lnTo>
                  <a:lnTo>
                    <a:pt x="1110" y="1340"/>
                  </a:lnTo>
                  <a:lnTo>
                    <a:pt x="1090" y="1350"/>
                  </a:lnTo>
                  <a:lnTo>
                    <a:pt x="1068" y="1359"/>
                  </a:lnTo>
                  <a:lnTo>
                    <a:pt x="1045" y="1369"/>
                  </a:lnTo>
                  <a:lnTo>
                    <a:pt x="1021" y="1377"/>
                  </a:lnTo>
                  <a:lnTo>
                    <a:pt x="997" y="1383"/>
                  </a:lnTo>
                  <a:lnTo>
                    <a:pt x="971" y="1388"/>
                  </a:lnTo>
                  <a:lnTo>
                    <a:pt x="947" y="1392"/>
                  </a:lnTo>
                  <a:lnTo>
                    <a:pt x="947" y="1392"/>
                  </a:lnTo>
                  <a:lnTo>
                    <a:pt x="930" y="1394"/>
                  </a:lnTo>
                  <a:lnTo>
                    <a:pt x="930" y="1394"/>
                  </a:lnTo>
                  <a:lnTo>
                    <a:pt x="901" y="1398"/>
                  </a:lnTo>
                  <a:lnTo>
                    <a:pt x="887" y="1401"/>
                  </a:lnTo>
                  <a:lnTo>
                    <a:pt x="873" y="1405"/>
                  </a:lnTo>
                  <a:lnTo>
                    <a:pt x="871" y="1406"/>
                  </a:lnTo>
                  <a:lnTo>
                    <a:pt x="871" y="1406"/>
                  </a:lnTo>
                  <a:lnTo>
                    <a:pt x="857" y="1410"/>
                  </a:lnTo>
                  <a:lnTo>
                    <a:pt x="850" y="1411"/>
                  </a:lnTo>
                  <a:lnTo>
                    <a:pt x="844" y="1412"/>
                  </a:lnTo>
                  <a:lnTo>
                    <a:pt x="844" y="1412"/>
                  </a:lnTo>
                  <a:lnTo>
                    <a:pt x="823" y="1413"/>
                  </a:lnTo>
                  <a:lnTo>
                    <a:pt x="799" y="1414"/>
                  </a:lnTo>
                  <a:lnTo>
                    <a:pt x="799" y="1414"/>
                  </a:lnTo>
                  <a:close/>
                  <a:moveTo>
                    <a:pt x="758" y="37"/>
                  </a:moveTo>
                  <a:lnTo>
                    <a:pt x="758" y="37"/>
                  </a:lnTo>
                  <a:lnTo>
                    <a:pt x="723" y="38"/>
                  </a:lnTo>
                  <a:lnTo>
                    <a:pt x="688" y="39"/>
                  </a:lnTo>
                  <a:lnTo>
                    <a:pt x="651" y="41"/>
                  </a:lnTo>
                  <a:lnTo>
                    <a:pt x="614" y="43"/>
                  </a:lnTo>
                  <a:lnTo>
                    <a:pt x="578" y="47"/>
                  </a:lnTo>
                  <a:lnTo>
                    <a:pt x="540" y="52"/>
                  </a:lnTo>
                  <a:lnTo>
                    <a:pt x="504" y="58"/>
                  </a:lnTo>
                  <a:lnTo>
                    <a:pt x="468" y="67"/>
                  </a:lnTo>
                  <a:lnTo>
                    <a:pt x="432" y="76"/>
                  </a:lnTo>
                  <a:lnTo>
                    <a:pt x="397" y="87"/>
                  </a:lnTo>
                  <a:lnTo>
                    <a:pt x="363" y="102"/>
                  </a:lnTo>
                  <a:lnTo>
                    <a:pt x="347" y="109"/>
                  </a:lnTo>
                  <a:lnTo>
                    <a:pt x="330" y="118"/>
                  </a:lnTo>
                  <a:lnTo>
                    <a:pt x="314" y="126"/>
                  </a:lnTo>
                  <a:lnTo>
                    <a:pt x="299" y="135"/>
                  </a:lnTo>
                  <a:lnTo>
                    <a:pt x="284" y="146"/>
                  </a:lnTo>
                  <a:lnTo>
                    <a:pt x="270" y="156"/>
                  </a:lnTo>
                  <a:lnTo>
                    <a:pt x="255" y="167"/>
                  </a:lnTo>
                  <a:lnTo>
                    <a:pt x="242" y="180"/>
                  </a:lnTo>
                  <a:lnTo>
                    <a:pt x="228" y="192"/>
                  </a:lnTo>
                  <a:lnTo>
                    <a:pt x="216" y="206"/>
                  </a:lnTo>
                  <a:lnTo>
                    <a:pt x="216" y="206"/>
                  </a:lnTo>
                  <a:lnTo>
                    <a:pt x="183" y="245"/>
                  </a:lnTo>
                  <a:lnTo>
                    <a:pt x="153" y="283"/>
                  </a:lnTo>
                  <a:lnTo>
                    <a:pt x="126" y="320"/>
                  </a:lnTo>
                  <a:lnTo>
                    <a:pt x="103" y="354"/>
                  </a:lnTo>
                  <a:lnTo>
                    <a:pt x="94" y="370"/>
                  </a:lnTo>
                  <a:lnTo>
                    <a:pt x="84" y="387"/>
                  </a:lnTo>
                  <a:lnTo>
                    <a:pt x="77" y="403"/>
                  </a:lnTo>
                  <a:lnTo>
                    <a:pt x="70" y="418"/>
                  </a:lnTo>
                  <a:lnTo>
                    <a:pt x="64" y="434"/>
                  </a:lnTo>
                  <a:lnTo>
                    <a:pt x="58" y="449"/>
                  </a:lnTo>
                  <a:lnTo>
                    <a:pt x="54" y="464"/>
                  </a:lnTo>
                  <a:lnTo>
                    <a:pt x="51" y="478"/>
                  </a:lnTo>
                  <a:lnTo>
                    <a:pt x="51" y="478"/>
                  </a:lnTo>
                  <a:lnTo>
                    <a:pt x="47" y="502"/>
                  </a:lnTo>
                  <a:lnTo>
                    <a:pt x="44" y="527"/>
                  </a:lnTo>
                  <a:lnTo>
                    <a:pt x="43" y="551"/>
                  </a:lnTo>
                  <a:lnTo>
                    <a:pt x="42" y="576"/>
                  </a:lnTo>
                  <a:lnTo>
                    <a:pt x="42" y="576"/>
                  </a:lnTo>
                  <a:lnTo>
                    <a:pt x="41" y="602"/>
                  </a:lnTo>
                  <a:lnTo>
                    <a:pt x="40" y="627"/>
                  </a:lnTo>
                  <a:lnTo>
                    <a:pt x="40" y="627"/>
                  </a:lnTo>
                  <a:lnTo>
                    <a:pt x="38" y="655"/>
                  </a:lnTo>
                  <a:lnTo>
                    <a:pt x="37" y="683"/>
                  </a:lnTo>
                  <a:lnTo>
                    <a:pt x="37" y="737"/>
                  </a:lnTo>
                  <a:lnTo>
                    <a:pt x="37" y="737"/>
                  </a:lnTo>
                  <a:lnTo>
                    <a:pt x="37" y="764"/>
                  </a:lnTo>
                  <a:lnTo>
                    <a:pt x="37" y="768"/>
                  </a:lnTo>
                  <a:lnTo>
                    <a:pt x="37" y="768"/>
                  </a:lnTo>
                  <a:lnTo>
                    <a:pt x="38" y="797"/>
                  </a:lnTo>
                  <a:lnTo>
                    <a:pt x="39" y="824"/>
                  </a:lnTo>
                  <a:lnTo>
                    <a:pt x="40" y="839"/>
                  </a:lnTo>
                  <a:lnTo>
                    <a:pt x="42" y="852"/>
                  </a:lnTo>
                  <a:lnTo>
                    <a:pt x="44" y="867"/>
                  </a:lnTo>
                  <a:lnTo>
                    <a:pt x="48" y="880"/>
                  </a:lnTo>
                  <a:lnTo>
                    <a:pt x="48" y="880"/>
                  </a:lnTo>
                  <a:lnTo>
                    <a:pt x="57" y="913"/>
                  </a:lnTo>
                  <a:lnTo>
                    <a:pt x="69" y="943"/>
                  </a:lnTo>
                  <a:lnTo>
                    <a:pt x="75" y="959"/>
                  </a:lnTo>
                  <a:lnTo>
                    <a:pt x="75" y="959"/>
                  </a:lnTo>
                  <a:lnTo>
                    <a:pt x="78" y="968"/>
                  </a:lnTo>
                  <a:lnTo>
                    <a:pt x="83" y="976"/>
                  </a:lnTo>
                  <a:lnTo>
                    <a:pt x="95" y="990"/>
                  </a:lnTo>
                  <a:lnTo>
                    <a:pt x="95" y="990"/>
                  </a:lnTo>
                  <a:lnTo>
                    <a:pt x="105" y="1003"/>
                  </a:lnTo>
                  <a:lnTo>
                    <a:pt x="109" y="1009"/>
                  </a:lnTo>
                  <a:lnTo>
                    <a:pt x="112" y="1016"/>
                  </a:lnTo>
                  <a:lnTo>
                    <a:pt x="112" y="1016"/>
                  </a:lnTo>
                  <a:lnTo>
                    <a:pt x="121" y="1039"/>
                  </a:lnTo>
                  <a:lnTo>
                    <a:pt x="130" y="1061"/>
                  </a:lnTo>
                  <a:lnTo>
                    <a:pt x="141" y="1083"/>
                  </a:lnTo>
                  <a:lnTo>
                    <a:pt x="155" y="1104"/>
                  </a:lnTo>
                  <a:lnTo>
                    <a:pt x="155" y="1104"/>
                  </a:lnTo>
                  <a:lnTo>
                    <a:pt x="168" y="1123"/>
                  </a:lnTo>
                  <a:lnTo>
                    <a:pt x="183" y="1141"/>
                  </a:lnTo>
                  <a:lnTo>
                    <a:pt x="198" y="1158"/>
                  </a:lnTo>
                  <a:lnTo>
                    <a:pt x="215" y="1176"/>
                  </a:lnTo>
                  <a:lnTo>
                    <a:pt x="234" y="1192"/>
                  </a:lnTo>
                  <a:lnTo>
                    <a:pt x="252" y="1209"/>
                  </a:lnTo>
                  <a:lnTo>
                    <a:pt x="273" y="1226"/>
                  </a:lnTo>
                  <a:lnTo>
                    <a:pt x="294" y="1241"/>
                  </a:lnTo>
                  <a:lnTo>
                    <a:pt x="316" y="1256"/>
                  </a:lnTo>
                  <a:lnTo>
                    <a:pt x="339" y="1269"/>
                  </a:lnTo>
                  <a:lnTo>
                    <a:pt x="363" y="1283"/>
                  </a:lnTo>
                  <a:lnTo>
                    <a:pt x="387" y="1296"/>
                  </a:lnTo>
                  <a:lnTo>
                    <a:pt x="413" y="1307"/>
                  </a:lnTo>
                  <a:lnTo>
                    <a:pt x="439" y="1319"/>
                  </a:lnTo>
                  <a:lnTo>
                    <a:pt x="465" y="1329"/>
                  </a:lnTo>
                  <a:lnTo>
                    <a:pt x="492" y="1339"/>
                  </a:lnTo>
                  <a:lnTo>
                    <a:pt x="492" y="1339"/>
                  </a:lnTo>
                  <a:lnTo>
                    <a:pt x="521" y="1348"/>
                  </a:lnTo>
                  <a:lnTo>
                    <a:pt x="550" y="1355"/>
                  </a:lnTo>
                  <a:lnTo>
                    <a:pt x="578" y="1362"/>
                  </a:lnTo>
                  <a:lnTo>
                    <a:pt x="606" y="1368"/>
                  </a:lnTo>
                  <a:lnTo>
                    <a:pt x="633" y="1372"/>
                  </a:lnTo>
                  <a:lnTo>
                    <a:pt x="660" y="1375"/>
                  </a:lnTo>
                  <a:lnTo>
                    <a:pt x="686" y="1377"/>
                  </a:lnTo>
                  <a:lnTo>
                    <a:pt x="712" y="1377"/>
                  </a:lnTo>
                  <a:lnTo>
                    <a:pt x="812" y="1377"/>
                  </a:lnTo>
                  <a:lnTo>
                    <a:pt x="812" y="1377"/>
                  </a:lnTo>
                  <a:lnTo>
                    <a:pt x="825" y="1377"/>
                  </a:lnTo>
                  <a:lnTo>
                    <a:pt x="839" y="1375"/>
                  </a:lnTo>
                  <a:lnTo>
                    <a:pt x="864" y="1370"/>
                  </a:lnTo>
                  <a:lnTo>
                    <a:pt x="864" y="1370"/>
                  </a:lnTo>
                  <a:lnTo>
                    <a:pt x="881" y="1365"/>
                  </a:lnTo>
                  <a:lnTo>
                    <a:pt x="899" y="1362"/>
                  </a:lnTo>
                  <a:lnTo>
                    <a:pt x="899" y="1362"/>
                  </a:lnTo>
                  <a:lnTo>
                    <a:pt x="928" y="1358"/>
                  </a:lnTo>
                  <a:lnTo>
                    <a:pt x="956" y="1353"/>
                  </a:lnTo>
                  <a:lnTo>
                    <a:pt x="984" y="1347"/>
                  </a:lnTo>
                  <a:lnTo>
                    <a:pt x="1011" y="1339"/>
                  </a:lnTo>
                  <a:lnTo>
                    <a:pt x="1038" y="1330"/>
                  </a:lnTo>
                  <a:lnTo>
                    <a:pt x="1064" y="1320"/>
                  </a:lnTo>
                  <a:lnTo>
                    <a:pt x="1089" y="1309"/>
                  </a:lnTo>
                  <a:lnTo>
                    <a:pt x="1113" y="1297"/>
                  </a:lnTo>
                  <a:lnTo>
                    <a:pt x="1113" y="1297"/>
                  </a:lnTo>
                  <a:lnTo>
                    <a:pt x="1133" y="1286"/>
                  </a:lnTo>
                  <a:lnTo>
                    <a:pt x="1152" y="1273"/>
                  </a:lnTo>
                  <a:lnTo>
                    <a:pt x="1170" y="1260"/>
                  </a:lnTo>
                  <a:lnTo>
                    <a:pt x="1187" y="1245"/>
                  </a:lnTo>
                  <a:lnTo>
                    <a:pt x="1204" y="1231"/>
                  </a:lnTo>
                  <a:lnTo>
                    <a:pt x="1220" y="1215"/>
                  </a:lnTo>
                  <a:lnTo>
                    <a:pt x="1252" y="1183"/>
                  </a:lnTo>
                  <a:lnTo>
                    <a:pt x="1252" y="1183"/>
                  </a:lnTo>
                  <a:lnTo>
                    <a:pt x="1269" y="1166"/>
                  </a:lnTo>
                  <a:lnTo>
                    <a:pt x="1269" y="1166"/>
                  </a:lnTo>
                  <a:lnTo>
                    <a:pt x="1279" y="1155"/>
                  </a:lnTo>
                  <a:lnTo>
                    <a:pt x="1289" y="1143"/>
                  </a:lnTo>
                  <a:lnTo>
                    <a:pt x="1297" y="1129"/>
                  </a:lnTo>
                  <a:lnTo>
                    <a:pt x="1303" y="1116"/>
                  </a:lnTo>
                  <a:lnTo>
                    <a:pt x="1310" y="1101"/>
                  </a:lnTo>
                  <a:lnTo>
                    <a:pt x="1316" y="1088"/>
                  </a:lnTo>
                  <a:lnTo>
                    <a:pt x="1327" y="1058"/>
                  </a:lnTo>
                  <a:lnTo>
                    <a:pt x="1327" y="1058"/>
                  </a:lnTo>
                  <a:lnTo>
                    <a:pt x="1333" y="1039"/>
                  </a:lnTo>
                  <a:lnTo>
                    <a:pt x="1340" y="1019"/>
                  </a:lnTo>
                  <a:lnTo>
                    <a:pt x="1349" y="1002"/>
                  </a:lnTo>
                  <a:lnTo>
                    <a:pt x="1358" y="984"/>
                  </a:lnTo>
                  <a:lnTo>
                    <a:pt x="1358" y="984"/>
                  </a:lnTo>
                  <a:lnTo>
                    <a:pt x="1369" y="963"/>
                  </a:lnTo>
                  <a:lnTo>
                    <a:pt x="1380" y="943"/>
                  </a:lnTo>
                  <a:lnTo>
                    <a:pt x="1388" y="921"/>
                  </a:lnTo>
                  <a:lnTo>
                    <a:pt x="1396" y="899"/>
                  </a:lnTo>
                  <a:lnTo>
                    <a:pt x="1403" y="875"/>
                  </a:lnTo>
                  <a:lnTo>
                    <a:pt x="1408" y="851"/>
                  </a:lnTo>
                  <a:lnTo>
                    <a:pt x="1412" y="825"/>
                  </a:lnTo>
                  <a:lnTo>
                    <a:pt x="1415" y="800"/>
                  </a:lnTo>
                  <a:lnTo>
                    <a:pt x="1415" y="800"/>
                  </a:lnTo>
                  <a:lnTo>
                    <a:pt x="1419" y="748"/>
                  </a:lnTo>
                  <a:lnTo>
                    <a:pt x="1421" y="697"/>
                  </a:lnTo>
                  <a:lnTo>
                    <a:pt x="1421" y="645"/>
                  </a:lnTo>
                  <a:lnTo>
                    <a:pt x="1421" y="592"/>
                  </a:lnTo>
                  <a:lnTo>
                    <a:pt x="1421" y="590"/>
                  </a:lnTo>
                  <a:lnTo>
                    <a:pt x="1421" y="590"/>
                  </a:lnTo>
                  <a:lnTo>
                    <a:pt x="1422" y="566"/>
                  </a:lnTo>
                  <a:lnTo>
                    <a:pt x="1422" y="566"/>
                  </a:lnTo>
                  <a:lnTo>
                    <a:pt x="1422" y="547"/>
                  </a:lnTo>
                  <a:lnTo>
                    <a:pt x="1422" y="525"/>
                  </a:lnTo>
                  <a:lnTo>
                    <a:pt x="1420" y="505"/>
                  </a:lnTo>
                  <a:lnTo>
                    <a:pt x="1418" y="496"/>
                  </a:lnTo>
                  <a:lnTo>
                    <a:pt x="1416" y="487"/>
                  </a:lnTo>
                  <a:lnTo>
                    <a:pt x="1416" y="487"/>
                  </a:lnTo>
                  <a:lnTo>
                    <a:pt x="1407" y="461"/>
                  </a:lnTo>
                  <a:lnTo>
                    <a:pt x="1395" y="435"/>
                  </a:lnTo>
                  <a:lnTo>
                    <a:pt x="1382" y="407"/>
                  </a:lnTo>
                  <a:lnTo>
                    <a:pt x="1367" y="377"/>
                  </a:lnTo>
                  <a:lnTo>
                    <a:pt x="1367" y="377"/>
                  </a:lnTo>
                  <a:lnTo>
                    <a:pt x="1357" y="359"/>
                  </a:lnTo>
                  <a:lnTo>
                    <a:pt x="1347" y="342"/>
                  </a:lnTo>
                  <a:lnTo>
                    <a:pt x="1335" y="326"/>
                  </a:lnTo>
                  <a:lnTo>
                    <a:pt x="1324" y="310"/>
                  </a:lnTo>
                  <a:lnTo>
                    <a:pt x="1299" y="280"/>
                  </a:lnTo>
                  <a:lnTo>
                    <a:pt x="1273" y="249"/>
                  </a:lnTo>
                  <a:lnTo>
                    <a:pt x="1273" y="249"/>
                  </a:lnTo>
                  <a:lnTo>
                    <a:pt x="1243" y="216"/>
                  </a:lnTo>
                  <a:lnTo>
                    <a:pt x="1243" y="216"/>
                  </a:lnTo>
                  <a:lnTo>
                    <a:pt x="1235" y="207"/>
                  </a:lnTo>
                  <a:lnTo>
                    <a:pt x="1225" y="198"/>
                  </a:lnTo>
                  <a:lnTo>
                    <a:pt x="1217" y="190"/>
                  </a:lnTo>
                  <a:lnTo>
                    <a:pt x="1208" y="183"/>
                  </a:lnTo>
                  <a:lnTo>
                    <a:pt x="1188" y="171"/>
                  </a:lnTo>
                  <a:lnTo>
                    <a:pt x="1170" y="161"/>
                  </a:lnTo>
                  <a:lnTo>
                    <a:pt x="1170" y="161"/>
                  </a:lnTo>
                  <a:lnTo>
                    <a:pt x="1154" y="151"/>
                  </a:lnTo>
                  <a:lnTo>
                    <a:pt x="1137" y="140"/>
                  </a:lnTo>
                  <a:lnTo>
                    <a:pt x="1137" y="140"/>
                  </a:lnTo>
                  <a:lnTo>
                    <a:pt x="1126" y="132"/>
                  </a:lnTo>
                  <a:lnTo>
                    <a:pt x="1115" y="124"/>
                  </a:lnTo>
                  <a:lnTo>
                    <a:pt x="1102" y="118"/>
                  </a:lnTo>
                  <a:lnTo>
                    <a:pt x="1088" y="111"/>
                  </a:lnTo>
                  <a:lnTo>
                    <a:pt x="1088" y="111"/>
                  </a:lnTo>
                  <a:lnTo>
                    <a:pt x="1074" y="105"/>
                  </a:lnTo>
                  <a:lnTo>
                    <a:pt x="1061" y="99"/>
                  </a:lnTo>
                  <a:lnTo>
                    <a:pt x="1061" y="99"/>
                  </a:lnTo>
                  <a:lnTo>
                    <a:pt x="1047" y="93"/>
                  </a:lnTo>
                  <a:lnTo>
                    <a:pt x="1034" y="87"/>
                  </a:lnTo>
                  <a:lnTo>
                    <a:pt x="1018" y="83"/>
                  </a:lnTo>
                  <a:lnTo>
                    <a:pt x="1011" y="82"/>
                  </a:lnTo>
                  <a:lnTo>
                    <a:pt x="1003" y="81"/>
                  </a:lnTo>
                  <a:lnTo>
                    <a:pt x="1003" y="81"/>
                  </a:lnTo>
                  <a:lnTo>
                    <a:pt x="988" y="80"/>
                  </a:lnTo>
                  <a:lnTo>
                    <a:pt x="970" y="79"/>
                  </a:lnTo>
                  <a:lnTo>
                    <a:pt x="954" y="76"/>
                  </a:lnTo>
                  <a:lnTo>
                    <a:pt x="940" y="73"/>
                  </a:lnTo>
                  <a:lnTo>
                    <a:pt x="940" y="73"/>
                  </a:lnTo>
                  <a:lnTo>
                    <a:pt x="923" y="67"/>
                  </a:lnTo>
                  <a:lnTo>
                    <a:pt x="903" y="61"/>
                  </a:lnTo>
                  <a:lnTo>
                    <a:pt x="882" y="55"/>
                  </a:lnTo>
                  <a:lnTo>
                    <a:pt x="861" y="51"/>
                  </a:lnTo>
                  <a:lnTo>
                    <a:pt x="839" y="48"/>
                  </a:lnTo>
                  <a:lnTo>
                    <a:pt x="817" y="46"/>
                  </a:lnTo>
                  <a:lnTo>
                    <a:pt x="795" y="44"/>
                  </a:lnTo>
                  <a:lnTo>
                    <a:pt x="774" y="43"/>
                  </a:lnTo>
                  <a:lnTo>
                    <a:pt x="774" y="43"/>
                  </a:lnTo>
                  <a:lnTo>
                    <a:pt x="767" y="42"/>
                  </a:lnTo>
                  <a:lnTo>
                    <a:pt x="764" y="41"/>
                  </a:lnTo>
                  <a:lnTo>
                    <a:pt x="762" y="39"/>
                  </a:lnTo>
                  <a:lnTo>
                    <a:pt x="760" y="37"/>
                  </a:lnTo>
                  <a:lnTo>
                    <a:pt x="758"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9" name="chenying0907 344"/>
            <p:cNvSpPr>
              <a:spLocks noEditPoints="1"/>
            </p:cNvSpPr>
            <p:nvPr/>
          </p:nvSpPr>
          <p:spPr bwMode="auto">
            <a:xfrm>
              <a:off x="4273551" y="4206876"/>
              <a:ext cx="504825" cy="487363"/>
            </a:xfrm>
            <a:custGeom>
              <a:avLst/>
              <a:gdLst/>
              <a:ahLst/>
              <a:cxnLst>
                <a:cxn ang="0">
                  <a:pos x="380" y="911"/>
                </a:cxn>
                <a:cxn ang="0">
                  <a:pos x="258" y="876"/>
                </a:cxn>
                <a:cxn ang="0">
                  <a:pos x="157" y="807"/>
                </a:cxn>
                <a:cxn ang="0">
                  <a:pos x="110" y="744"/>
                </a:cxn>
                <a:cxn ang="0">
                  <a:pos x="64" y="684"/>
                </a:cxn>
                <a:cxn ang="0">
                  <a:pos x="35" y="628"/>
                </a:cxn>
                <a:cxn ang="0">
                  <a:pos x="15" y="570"/>
                </a:cxn>
                <a:cxn ang="0">
                  <a:pos x="0" y="466"/>
                </a:cxn>
                <a:cxn ang="0">
                  <a:pos x="6" y="356"/>
                </a:cxn>
                <a:cxn ang="0">
                  <a:pos x="23" y="271"/>
                </a:cxn>
                <a:cxn ang="0">
                  <a:pos x="63" y="189"/>
                </a:cxn>
                <a:cxn ang="0">
                  <a:pos x="152" y="100"/>
                </a:cxn>
                <a:cxn ang="0">
                  <a:pos x="248" y="46"/>
                </a:cxn>
                <a:cxn ang="0">
                  <a:pos x="443" y="3"/>
                </a:cxn>
                <a:cxn ang="0">
                  <a:pos x="498" y="5"/>
                </a:cxn>
                <a:cxn ang="0">
                  <a:pos x="533" y="13"/>
                </a:cxn>
                <a:cxn ang="0">
                  <a:pos x="639" y="17"/>
                </a:cxn>
                <a:cxn ang="0">
                  <a:pos x="690" y="38"/>
                </a:cxn>
                <a:cxn ang="0">
                  <a:pos x="740" y="61"/>
                </a:cxn>
                <a:cxn ang="0">
                  <a:pos x="783" y="87"/>
                </a:cxn>
                <a:cxn ang="0">
                  <a:pos x="848" y="144"/>
                </a:cxn>
                <a:cxn ang="0">
                  <a:pos x="919" y="258"/>
                </a:cxn>
                <a:cxn ang="0">
                  <a:pos x="952" y="383"/>
                </a:cxn>
                <a:cxn ang="0">
                  <a:pos x="954" y="499"/>
                </a:cxn>
                <a:cxn ang="0">
                  <a:pos x="942" y="607"/>
                </a:cxn>
                <a:cxn ang="0">
                  <a:pos x="894" y="727"/>
                </a:cxn>
                <a:cxn ang="0">
                  <a:pos x="833" y="808"/>
                </a:cxn>
                <a:cxn ang="0">
                  <a:pos x="728" y="871"/>
                </a:cxn>
                <a:cxn ang="0">
                  <a:pos x="585" y="911"/>
                </a:cxn>
                <a:cxn ang="0">
                  <a:pos x="486" y="920"/>
                </a:cxn>
                <a:cxn ang="0">
                  <a:pos x="378" y="48"/>
                </a:cxn>
                <a:cxn ang="0">
                  <a:pos x="266" y="81"/>
                </a:cxn>
                <a:cxn ang="0">
                  <a:pos x="184" y="123"/>
                </a:cxn>
                <a:cxn ang="0">
                  <a:pos x="140" y="162"/>
                </a:cxn>
                <a:cxn ang="0">
                  <a:pos x="91" y="210"/>
                </a:cxn>
                <a:cxn ang="0">
                  <a:pos x="48" y="323"/>
                </a:cxn>
                <a:cxn ang="0">
                  <a:pos x="40" y="430"/>
                </a:cxn>
                <a:cxn ang="0">
                  <a:pos x="40" y="514"/>
                </a:cxn>
                <a:cxn ang="0">
                  <a:pos x="65" y="599"/>
                </a:cxn>
                <a:cxn ang="0">
                  <a:pos x="158" y="751"/>
                </a:cxn>
                <a:cxn ang="0">
                  <a:pos x="239" y="827"/>
                </a:cxn>
                <a:cxn ang="0">
                  <a:pos x="354" y="869"/>
                </a:cxn>
                <a:cxn ang="0">
                  <a:pos x="510" y="884"/>
                </a:cxn>
                <a:cxn ang="0">
                  <a:pos x="584" y="876"/>
                </a:cxn>
                <a:cxn ang="0">
                  <a:pos x="704" y="844"/>
                </a:cxn>
                <a:cxn ang="0">
                  <a:pos x="787" y="801"/>
                </a:cxn>
                <a:cxn ang="0">
                  <a:pos x="843" y="743"/>
                </a:cxn>
                <a:cxn ang="0">
                  <a:pos x="878" y="668"/>
                </a:cxn>
                <a:cxn ang="0">
                  <a:pos x="905" y="601"/>
                </a:cxn>
                <a:cxn ang="0">
                  <a:pos x="919" y="452"/>
                </a:cxn>
                <a:cxn ang="0">
                  <a:pos x="907" y="326"/>
                </a:cxn>
                <a:cxn ang="0">
                  <a:pos x="853" y="209"/>
                </a:cxn>
                <a:cxn ang="0">
                  <a:pos x="768" y="120"/>
                </a:cxn>
                <a:cxn ang="0">
                  <a:pos x="694" y="81"/>
                </a:cxn>
                <a:cxn ang="0">
                  <a:pos x="651" y="60"/>
                </a:cxn>
                <a:cxn ang="0">
                  <a:pos x="580" y="46"/>
                </a:cxn>
                <a:cxn ang="0">
                  <a:pos x="506" y="46"/>
                </a:cxn>
                <a:cxn ang="0">
                  <a:pos x="466" y="37"/>
                </a:cxn>
              </a:cxnLst>
              <a:rect l="0" t="0" r="r" b="b"/>
              <a:pathLst>
                <a:path w="954" h="920">
                  <a:moveTo>
                    <a:pt x="486" y="920"/>
                  </a:moveTo>
                  <a:lnTo>
                    <a:pt x="486" y="920"/>
                  </a:lnTo>
                  <a:lnTo>
                    <a:pt x="459" y="919"/>
                  </a:lnTo>
                  <a:lnTo>
                    <a:pt x="433" y="917"/>
                  </a:lnTo>
                  <a:lnTo>
                    <a:pt x="406" y="914"/>
                  </a:lnTo>
                  <a:lnTo>
                    <a:pt x="380" y="911"/>
                  </a:lnTo>
                  <a:lnTo>
                    <a:pt x="354" y="906"/>
                  </a:lnTo>
                  <a:lnTo>
                    <a:pt x="328" y="899"/>
                  </a:lnTo>
                  <a:lnTo>
                    <a:pt x="303" y="892"/>
                  </a:lnTo>
                  <a:lnTo>
                    <a:pt x="279" y="884"/>
                  </a:lnTo>
                  <a:lnTo>
                    <a:pt x="279" y="884"/>
                  </a:lnTo>
                  <a:lnTo>
                    <a:pt x="258" y="876"/>
                  </a:lnTo>
                  <a:lnTo>
                    <a:pt x="239" y="866"/>
                  </a:lnTo>
                  <a:lnTo>
                    <a:pt x="220" y="857"/>
                  </a:lnTo>
                  <a:lnTo>
                    <a:pt x="202" y="845"/>
                  </a:lnTo>
                  <a:lnTo>
                    <a:pt x="186" y="834"/>
                  </a:lnTo>
                  <a:lnTo>
                    <a:pt x="170" y="821"/>
                  </a:lnTo>
                  <a:lnTo>
                    <a:pt x="157" y="807"/>
                  </a:lnTo>
                  <a:lnTo>
                    <a:pt x="143" y="793"/>
                  </a:lnTo>
                  <a:lnTo>
                    <a:pt x="143" y="793"/>
                  </a:lnTo>
                  <a:lnTo>
                    <a:pt x="133" y="779"/>
                  </a:lnTo>
                  <a:lnTo>
                    <a:pt x="124" y="764"/>
                  </a:lnTo>
                  <a:lnTo>
                    <a:pt x="124" y="764"/>
                  </a:lnTo>
                  <a:lnTo>
                    <a:pt x="110" y="744"/>
                  </a:lnTo>
                  <a:lnTo>
                    <a:pt x="103" y="735"/>
                  </a:lnTo>
                  <a:lnTo>
                    <a:pt x="95" y="725"/>
                  </a:lnTo>
                  <a:lnTo>
                    <a:pt x="95" y="725"/>
                  </a:lnTo>
                  <a:lnTo>
                    <a:pt x="84" y="713"/>
                  </a:lnTo>
                  <a:lnTo>
                    <a:pt x="74" y="699"/>
                  </a:lnTo>
                  <a:lnTo>
                    <a:pt x="64" y="684"/>
                  </a:lnTo>
                  <a:lnTo>
                    <a:pt x="57" y="668"/>
                  </a:lnTo>
                  <a:lnTo>
                    <a:pt x="57" y="668"/>
                  </a:lnTo>
                  <a:lnTo>
                    <a:pt x="50" y="653"/>
                  </a:lnTo>
                  <a:lnTo>
                    <a:pt x="42" y="639"/>
                  </a:lnTo>
                  <a:lnTo>
                    <a:pt x="42" y="639"/>
                  </a:lnTo>
                  <a:lnTo>
                    <a:pt x="35" y="628"/>
                  </a:lnTo>
                  <a:lnTo>
                    <a:pt x="29" y="616"/>
                  </a:lnTo>
                  <a:lnTo>
                    <a:pt x="25" y="605"/>
                  </a:lnTo>
                  <a:lnTo>
                    <a:pt x="21" y="594"/>
                  </a:lnTo>
                  <a:lnTo>
                    <a:pt x="21" y="594"/>
                  </a:lnTo>
                  <a:lnTo>
                    <a:pt x="15" y="570"/>
                  </a:lnTo>
                  <a:lnTo>
                    <a:pt x="15" y="570"/>
                  </a:lnTo>
                  <a:lnTo>
                    <a:pt x="8" y="547"/>
                  </a:lnTo>
                  <a:lnTo>
                    <a:pt x="4" y="524"/>
                  </a:lnTo>
                  <a:lnTo>
                    <a:pt x="4" y="524"/>
                  </a:lnTo>
                  <a:lnTo>
                    <a:pt x="2" y="506"/>
                  </a:lnTo>
                  <a:lnTo>
                    <a:pt x="1" y="487"/>
                  </a:lnTo>
                  <a:lnTo>
                    <a:pt x="0" y="466"/>
                  </a:lnTo>
                  <a:lnTo>
                    <a:pt x="0" y="445"/>
                  </a:lnTo>
                  <a:lnTo>
                    <a:pt x="0" y="424"/>
                  </a:lnTo>
                  <a:lnTo>
                    <a:pt x="1" y="402"/>
                  </a:lnTo>
                  <a:lnTo>
                    <a:pt x="3" y="379"/>
                  </a:lnTo>
                  <a:lnTo>
                    <a:pt x="6" y="356"/>
                  </a:lnTo>
                  <a:lnTo>
                    <a:pt x="6" y="356"/>
                  </a:lnTo>
                  <a:lnTo>
                    <a:pt x="10" y="336"/>
                  </a:lnTo>
                  <a:lnTo>
                    <a:pt x="15" y="315"/>
                  </a:lnTo>
                  <a:lnTo>
                    <a:pt x="15" y="315"/>
                  </a:lnTo>
                  <a:lnTo>
                    <a:pt x="19" y="293"/>
                  </a:lnTo>
                  <a:lnTo>
                    <a:pt x="23" y="271"/>
                  </a:lnTo>
                  <a:lnTo>
                    <a:pt x="23" y="271"/>
                  </a:lnTo>
                  <a:lnTo>
                    <a:pt x="26" y="256"/>
                  </a:lnTo>
                  <a:lnTo>
                    <a:pt x="30" y="240"/>
                  </a:lnTo>
                  <a:lnTo>
                    <a:pt x="38" y="227"/>
                  </a:lnTo>
                  <a:lnTo>
                    <a:pt x="47" y="211"/>
                  </a:lnTo>
                  <a:lnTo>
                    <a:pt x="47" y="211"/>
                  </a:lnTo>
                  <a:lnTo>
                    <a:pt x="63" y="189"/>
                  </a:lnTo>
                  <a:lnTo>
                    <a:pt x="81" y="170"/>
                  </a:lnTo>
                  <a:lnTo>
                    <a:pt x="100" y="152"/>
                  </a:lnTo>
                  <a:lnTo>
                    <a:pt x="118" y="133"/>
                  </a:lnTo>
                  <a:lnTo>
                    <a:pt x="118" y="133"/>
                  </a:lnTo>
                  <a:lnTo>
                    <a:pt x="152" y="100"/>
                  </a:lnTo>
                  <a:lnTo>
                    <a:pt x="152" y="100"/>
                  </a:lnTo>
                  <a:lnTo>
                    <a:pt x="159" y="94"/>
                  </a:lnTo>
                  <a:lnTo>
                    <a:pt x="167" y="87"/>
                  </a:lnTo>
                  <a:lnTo>
                    <a:pt x="185" y="75"/>
                  </a:lnTo>
                  <a:lnTo>
                    <a:pt x="205" y="64"/>
                  </a:lnTo>
                  <a:lnTo>
                    <a:pt x="226" y="55"/>
                  </a:lnTo>
                  <a:lnTo>
                    <a:pt x="248" y="46"/>
                  </a:lnTo>
                  <a:lnTo>
                    <a:pt x="269" y="39"/>
                  </a:lnTo>
                  <a:lnTo>
                    <a:pt x="306" y="29"/>
                  </a:lnTo>
                  <a:lnTo>
                    <a:pt x="306" y="29"/>
                  </a:lnTo>
                  <a:lnTo>
                    <a:pt x="352" y="18"/>
                  </a:lnTo>
                  <a:lnTo>
                    <a:pt x="398" y="9"/>
                  </a:lnTo>
                  <a:lnTo>
                    <a:pt x="443" y="3"/>
                  </a:lnTo>
                  <a:lnTo>
                    <a:pt x="485" y="0"/>
                  </a:lnTo>
                  <a:lnTo>
                    <a:pt x="486" y="0"/>
                  </a:lnTo>
                  <a:lnTo>
                    <a:pt x="486" y="0"/>
                  </a:lnTo>
                  <a:lnTo>
                    <a:pt x="491" y="0"/>
                  </a:lnTo>
                  <a:lnTo>
                    <a:pt x="496" y="2"/>
                  </a:lnTo>
                  <a:lnTo>
                    <a:pt x="498" y="5"/>
                  </a:lnTo>
                  <a:lnTo>
                    <a:pt x="500" y="7"/>
                  </a:lnTo>
                  <a:lnTo>
                    <a:pt x="501" y="10"/>
                  </a:lnTo>
                  <a:lnTo>
                    <a:pt x="504" y="10"/>
                  </a:lnTo>
                  <a:lnTo>
                    <a:pt x="504" y="10"/>
                  </a:lnTo>
                  <a:lnTo>
                    <a:pt x="518" y="12"/>
                  </a:lnTo>
                  <a:lnTo>
                    <a:pt x="533" y="13"/>
                  </a:lnTo>
                  <a:lnTo>
                    <a:pt x="563" y="13"/>
                  </a:lnTo>
                  <a:lnTo>
                    <a:pt x="572" y="13"/>
                  </a:lnTo>
                  <a:lnTo>
                    <a:pt x="572" y="13"/>
                  </a:lnTo>
                  <a:lnTo>
                    <a:pt x="595" y="13"/>
                  </a:lnTo>
                  <a:lnTo>
                    <a:pt x="617" y="14"/>
                  </a:lnTo>
                  <a:lnTo>
                    <a:pt x="639" y="17"/>
                  </a:lnTo>
                  <a:lnTo>
                    <a:pt x="649" y="19"/>
                  </a:lnTo>
                  <a:lnTo>
                    <a:pt x="659" y="23"/>
                  </a:lnTo>
                  <a:lnTo>
                    <a:pt x="659" y="23"/>
                  </a:lnTo>
                  <a:lnTo>
                    <a:pt x="667" y="26"/>
                  </a:lnTo>
                  <a:lnTo>
                    <a:pt x="675" y="29"/>
                  </a:lnTo>
                  <a:lnTo>
                    <a:pt x="690" y="38"/>
                  </a:lnTo>
                  <a:lnTo>
                    <a:pt x="690" y="38"/>
                  </a:lnTo>
                  <a:lnTo>
                    <a:pt x="705" y="45"/>
                  </a:lnTo>
                  <a:lnTo>
                    <a:pt x="719" y="53"/>
                  </a:lnTo>
                  <a:lnTo>
                    <a:pt x="719" y="53"/>
                  </a:lnTo>
                  <a:lnTo>
                    <a:pt x="730" y="57"/>
                  </a:lnTo>
                  <a:lnTo>
                    <a:pt x="740" y="61"/>
                  </a:lnTo>
                  <a:lnTo>
                    <a:pt x="748" y="66"/>
                  </a:lnTo>
                  <a:lnTo>
                    <a:pt x="756" y="71"/>
                  </a:lnTo>
                  <a:lnTo>
                    <a:pt x="756" y="71"/>
                  </a:lnTo>
                  <a:lnTo>
                    <a:pt x="769" y="80"/>
                  </a:lnTo>
                  <a:lnTo>
                    <a:pt x="783" y="87"/>
                  </a:lnTo>
                  <a:lnTo>
                    <a:pt x="783" y="87"/>
                  </a:lnTo>
                  <a:lnTo>
                    <a:pt x="799" y="97"/>
                  </a:lnTo>
                  <a:lnTo>
                    <a:pt x="808" y="102"/>
                  </a:lnTo>
                  <a:lnTo>
                    <a:pt x="815" y="109"/>
                  </a:lnTo>
                  <a:lnTo>
                    <a:pt x="815" y="109"/>
                  </a:lnTo>
                  <a:lnTo>
                    <a:pt x="831" y="126"/>
                  </a:lnTo>
                  <a:lnTo>
                    <a:pt x="848" y="144"/>
                  </a:lnTo>
                  <a:lnTo>
                    <a:pt x="862" y="162"/>
                  </a:lnTo>
                  <a:lnTo>
                    <a:pt x="876" y="181"/>
                  </a:lnTo>
                  <a:lnTo>
                    <a:pt x="888" y="200"/>
                  </a:lnTo>
                  <a:lnTo>
                    <a:pt x="900" y="218"/>
                  </a:lnTo>
                  <a:lnTo>
                    <a:pt x="910" y="238"/>
                  </a:lnTo>
                  <a:lnTo>
                    <a:pt x="919" y="258"/>
                  </a:lnTo>
                  <a:lnTo>
                    <a:pt x="928" y="277"/>
                  </a:lnTo>
                  <a:lnTo>
                    <a:pt x="934" y="298"/>
                  </a:lnTo>
                  <a:lnTo>
                    <a:pt x="940" y="319"/>
                  </a:lnTo>
                  <a:lnTo>
                    <a:pt x="944" y="340"/>
                  </a:lnTo>
                  <a:lnTo>
                    <a:pt x="949" y="361"/>
                  </a:lnTo>
                  <a:lnTo>
                    <a:pt x="952" y="383"/>
                  </a:lnTo>
                  <a:lnTo>
                    <a:pt x="953" y="406"/>
                  </a:lnTo>
                  <a:lnTo>
                    <a:pt x="954" y="429"/>
                  </a:lnTo>
                  <a:lnTo>
                    <a:pt x="954" y="429"/>
                  </a:lnTo>
                  <a:lnTo>
                    <a:pt x="954" y="463"/>
                  </a:lnTo>
                  <a:lnTo>
                    <a:pt x="954" y="463"/>
                  </a:lnTo>
                  <a:lnTo>
                    <a:pt x="954" y="499"/>
                  </a:lnTo>
                  <a:lnTo>
                    <a:pt x="953" y="537"/>
                  </a:lnTo>
                  <a:lnTo>
                    <a:pt x="952" y="555"/>
                  </a:lnTo>
                  <a:lnTo>
                    <a:pt x="950" y="573"/>
                  </a:lnTo>
                  <a:lnTo>
                    <a:pt x="946" y="590"/>
                  </a:lnTo>
                  <a:lnTo>
                    <a:pt x="942" y="607"/>
                  </a:lnTo>
                  <a:lnTo>
                    <a:pt x="942" y="607"/>
                  </a:lnTo>
                  <a:lnTo>
                    <a:pt x="936" y="628"/>
                  </a:lnTo>
                  <a:lnTo>
                    <a:pt x="929" y="649"/>
                  </a:lnTo>
                  <a:lnTo>
                    <a:pt x="921" y="669"/>
                  </a:lnTo>
                  <a:lnTo>
                    <a:pt x="912" y="689"/>
                  </a:lnTo>
                  <a:lnTo>
                    <a:pt x="903" y="709"/>
                  </a:lnTo>
                  <a:lnTo>
                    <a:pt x="894" y="727"/>
                  </a:lnTo>
                  <a:lnTo>
                    <a:pt x="883" y="745"/>
                  </a:lnTo>
                  <a:lnTo>
                    <a:pt x="874" y="760"/>
                  </a:lnTo>
                  <a:lnTo>
                    <a:pt x="874" y="760"/>
                  </a:lnTo>
                  <a:lnTo>
                    <a:pt x="861" y="778"/>
                  </a:lnTo>
                  <a:lnTo>
                    <a:pt x="848" y="794"/>
                  </a:lnTo>
                  <a:lnTo>
                    <a:pt x="833" y="808"/>
                  </a:lnTo>
                  <a:lnTo>
                    <a:pt x="818" y="822"/>
                  </a:lnTo>
                  <a:lnTo>
                    <a:pt x="801" y="834"/>
                  </a:lnTo>
                  <a:lnTo>
                    <a:pt x="784" y="844"/>
                  </a:lnTo>
                  <a:lnTo>
                    <a:pt x="766" y="855"/>
                  </a:lnTo>
                  <a:lnTo>
                    <a:pt x="747" y="863"/>
                  </a:lnTo>
                  <a:lnTo>
                    <a:pt x="728" y="871"/>
                  </a:lnTo>
                  <a:lnTo>
                    <a:pt x="708" y="879"/>
                  </a:lnTo>
                  <a:lnTo>
                    <a:pt x="688" y="885"/>
                  </a:lnTo>
                  <a:lnTo>
                    <a:pt x="668" y="891"/>
                  </a:lnTo>
                  <a:lnTo>
                    <a:pt x="626" y="901"/>
                  </a:lnTo>
                  <a:lnTo>
                    <a:pt x="585" y="911"/>
                  </a:lnTo>
                  <a:lnTo>
                    <a:pt x="585" y="911"/>
                  </a:lnTo>
                  <a:lnTo>
                    <a:pt x="562" y="914"/>
                  </a:lnTo>
                  <a:lnTo>
                    <a:pt x="537" y="917"/>
                  </a:lnTo>
                  <a:lnTo>
                    <a:pt x="512" y="919"/>
                  </a:lnTo>
                  <a:lnTo>
                    <a:pt x="486" y="920"/>
                  </a:lnTo>
                  <a:lnTo>
                    <a:pt x="486" y="920"/>
                  </a:lnTo>
                  <a:lnTo>
                    <a:pt x="486" y="920"/>
                  </a:lnTo>
                  <a:lnTo>
                    <a:pt x="486" y="920"/>
                  </a:lnTo>
                  <a:close/>
                  <a:moveTo>
                    <a:pt x="463" y="37"/>
                  </a:moveTo>
                  <a:lnTo>
                    <a:pt x="463" y="37"/>
                  </a:lnTo>
                  <a:lnTo>
                    <a:pt x="424" y="41"/>
                  </a:lnTo>
                  <a:lnTo>
                    <a:pt x="402" y="44"/>
                  </a:lnTo>
                  <a:lnTo>
                    <a:pt x="378" y="48"/>
                  </a:lnTo>
                  <a:lnTo>
                    <a:pt x="355" y="54"/>
                  </a:lnTo>
                  <a:lnTo>
                    <a:pt x="331" y="59"/>
                  </a:lnTo>
                  <a:lnTo>
                    <a:pt x="307" y="66"/>
                  </a:lnTo>
                  <a:lnTo>
                    <a:pt x="282" y="73"/>
                  </a:lnTo>
                  <a:lnTo>
                    <a:pt x="282" y="73"/>
                  </a:lnTo>
                  <a:lnTo>
                    <a:pt x="266" y="81"/>
                  </a:lnTo>
                  <a:lnTo>
                    <a:pt x="249" y="88"/>
                  </a:lnTo>
                  <a:lnTo>
                    <a:pt x="217" y="104"/>
                  </a:lnTo>
                  <a:lnTo>
                    <a:pt x="217" y="104"/>
                  </a:lnTo>
                  <a:lnTo>
                    <a:pt x="193" y="117"/>
                  </a:lnTo>
                  <a:lnTo>
                    <a:pt x="193" y="117"/>
                  </a:lnTo>
                  <a:lnTo>
                    <a:pt x="184" y="123"/>
                  </a:lnTo>
                  <a:lnTo>
                    <a:pt x="174" y="129"/>
                  </a:lnTo>
                  <a:lnTo>
                    <a:pt x="166" y="138"/>
                  </a:lnTo>
                  <a:lnTo>
                    <a:pt x="159" y="145"/>
                  </a:lnTo>
                  <a:lnTo>
                    <a:pt x="159" y="145"/>
                  </a:lnTo>
                  <a:lnTo>
                    <a:pt x="146" y="157"/>
                  </a:lnTo>
                  <a:lnTo>
                    <a:pt x="140" y="162"/>
                  </a:lnTo>
                  <a:lnTo>
                    <a:pt x="134" y="168"/>
                  </a:lnTo>
                  <a:lnTo>
                    <a:pt x="134" y="168"/>
                  </a:lnTo>
                  <a:lnTo>
                    <a:pt x="126" y="173"/>
                  </a:lnTo>
                  <a:lnTo>
                    <a:pt x="118" y="179"/>
                  </a:lnTo>
                  <a:lnTo>
                    <a:pt x="104" y="194"/>
                  </a:lnTo>
                  <a:lnTo>
                    <a:pt x="91" y="210"/>
                  </a:lnTo>
                  <a:lnTo>
                    <a:pt x="80" y="229"/>
                  </a:lnTo>
                  <a:lnTo>
                    <a:pt x="70" y="248"/>
                  </a:lnTo>
                  <a:lnTo>
                    <a:pt x="60" y="271"/>
                  </a:lnTo>
                  <a:lnTo>
                    <a:pt x="53" y="296"/>
                  </a:lnTo>
                  <a:lnTo>
                    <a:pt x="48" y="323"/>
                  </a:lnTo>
                  <a:lnTo>
                    <a:pt x="48" y="323"/>
                  </a:lnTo>
                  <a:lnTo>
                    <a:pt x="44" y="344"/>
                  </a:lnTo>
                  <a:lnTo>
                    <a:pt x="42" y="366"/>
                  </a:lnTo>
                  <a:lnTo>
                    <a:pt x="41" y="388"/>
                  </a:lnTo>
                  <a:lnTo>
                    <a:pt x="40" y="414"/>
                  </a:lnTo>
                  <a:lnTo>
                    <a:pt x="40" y="414"/>
                  </a:lnTo>
                  <a:lnTo>
                    <a:pt x="40" y="430"/>
                  </a:lnTo>
                  <a:lnTo>
                    <a:pt x="39" y="447"/>
                  </a:lnTo>
                  <a:lnTo>
                    <a:pt x="39" y="447"/>
                  </a:lnTo>
                  <a:lnTo>
                    <a:pt x="36" y="464"/>
                  </a:lnTo>
                  <a:lnTo>
                    <a:pt x="36" y="481"/>
                  </a:lnTo>
                  <a:lnTo>
                    <a:pt x="36" y="497"/>
                  </a:lnTo>
                  <a:lnTo>
                    <a:pt x="40" y="514"/>
                  </a:lnTo>
                  <a:lnTo>
                    <a:pt x="40" y="514"/>
                  </a:lnTo>
                  <a:lnTo>
                    <a:pt x="43" y="530"/>
                  </a:lnTo>
                  <a:lnTo>
                    <a:pt x="48" y="548"/>
                  </a:lnTo>
                  <a:lnTo>
                    <a:pt x="53" y="565"/>
                  </a:lnTo>
                  <a:lnTo>
                    <a:pt x="59" y="581"/>
                  </a:lnTo>
                  <a:lnTo>
                    <a:pt x="65" y="599"/>
                  </a:lnTo>
                  <a:lnTo>
                    <a:pt x="73" y="615"/>
                  </a:lnTo>
                  <a:lnTo>
                    <a:pt x="81" y="633"/>
                  </a:lnTo>
                  <a:lnTo>
                    <a:pt x="90" y="650"/>
                  </a:lnTo>
                  <a:lnTo>
                    <a:pt x="110" y="684"/>
                  </a:lnTo>
                  <a:lnTo>
                    <a:pt x="133" y="718"/>
                  </a:lnTo>
                  <a:lnTo>
                    <a:pt x="158" y="751"/>
                  </a:lnTo>
                  <a:lnTo>
                    <a:pt x="187" y="784"/>
                  </a:lnTo>
                  <a:lnTo>
                    <a:pt x="187" y="784"/>
                  </a:lnTo>
                  <a:lnTo>
                    <a:pt x="198" y="797"/>
                  </a:lnTo>
                  <a:lnTo>
                    <a:pt x="211" y="807"/>
                  </a:lnTo>
                  <a:lnTo>
                    <a:pt x="224" y="817"/>
                  </a:lnTo>
                  <a:lnTo>
                    <a:pt x="239" y="827"/>
                  </a:lnTo>
                  <a:lnTo>
                    <a:pt x="255" y="836"/>
                  </a:lnTo>
                  <a:lnTo>
                    <a:pt x="273" y="844"/>
                  </a:lnTo>
                  <a:lnTo>
                    <a:pt x="291" y="852"/>
                  </a:lnTo>
                  <a:lnTo>
                    <a:pt x="311" y="858"/>
                  </a:lnTo>
                  <a:lnTo>
                    <a:pt x="332" y="864"/>
                  </a:lnTo>
                  <a:lnTo>
                    <a:pt x="354" y="869"/>
                  </a:lnTo>
                  <a:lnTo>
                    <a:pt x="377" y="873"/>
                  </a:lnTo>
                  <a:lnTo>
                    <a:pt x="401" y="877"/>
                  </a:lnTo>
                  <a:lnTo>
                    <a:pt x="427" y="880"/>
                  </a:lnTo>
                  <a:lnTo>
                    <a:pt x="454" y="882"/>
                  </a:lnTo>
                  <a:lnTo>
                    <a:pt x="481" y="883"/>
                  </a:lnTo>
                  <a:lnTo>
                    <a:pt x="510" y="884"/>
                  </a:lnTo>
                  <a:lnTo>
                    <a:pt x="512" y="884"/>
                  </a:lnTo>
                  <a:lnTo>
                    <a:pt x="512" y="884"/>
                  </a:lnTo>
                  <a:lnTo>
                    <a:pt x="530" y="883"/>
                  </a:lnTo>
                  <a:lnTo>
                    <a:pt x="547" y="882"/>
                  </a:lnTo>
                  <a:lnTo>
                    <a:pt x="566" y="879"/>
                  </a:lnTo>
                  <a:lnTo>
                    <a:pt x="584" y="876"/>
                  </a:lnTo>
                  <a:lnTo>
                    <a:pt x="619" y="867"/>
                  </a:lnTo>
                  <a:lnTo>
                    <a:pt x="654" y="858"/>
                  </a:lnTo>
                  <a:lnTo>
                    <a:pt x="654" y="858"/>
                  </a:lnTo>
                  <a:lnTo>
                    <a:pt x="693" y="848"/>
                  </a:lnTo>
                  <a:lnTo>
                    <a:pt x="693" y="848"/>
                  </a:lnTo>
                  <a:lnTo>
                    <a:pt x="704" y="844"/>
                  </a:lnTo>
                  <a:lnTo>
                    <a:pt x="715" y="840"/>
                  </a:lnTo>
                  <a:lnTo>
                    <a:pt x="728" y="835"/>
                  </a:lnTo>
                  <a:lnTo>
                    <a:pt x="739" y="830"/>
                  </a:lnTo>
                  <a:lnTo>
                    <a:pt x="763" y="816"/>
                  </a:lnTo>
                  <a:lnTo>
                    <a:pt x="775" y="808"/>
                  </a:lnTo>
                  <a:lnTo>
                    <a:pt x="787" y="801"/>
                  </a:lnTo>
                  <a:lnTo>
                    <a:pt x="797" y="792"/>
                  </a:lnTo>
                  <a:lnTo>
                    <a:pt x="808" y="782"/>
                  </a:lnTo>
                  <a:lnTo>
                    <a:pt x="818" y="773"/>
                  </a:lnTo>
                  <a:lnTo>
                    <a:pt x="827" y="764"/>
                  </a:lnTo>
                  <a:lnTo>
                    <a:pt x="836" y="753"/>
                  </a:lnTo>
                  <a:lnTo>
                    <a:pt x="843" y="743"/>
                  </a:lnTo>
                  <a:lnTo>
                    <a:pt x="849" y="731"/>
                  </a:lnTo>
                  <a:lnTo>
                    <a:pt x="854" y="721"/>
                  </a:lnTo>
                  <a:lnTo>
                    <a:pt x="854" y="721"/>
                  </a:lnTo>
                  <a:lnTo>
                    <a:pt x="866" y="694"/>
                  </a:lnTo>
                  <a:lnTo>
                    <a:pt x="878" y="668"/>
                  </a:lnTo>
                  <a:lnTo>
                    <a:pt x="878" y="668"/>
                  </a:lnTo>
                  <a:lnTo>
                    <a:pt x="888" y="649"/>
                  </a:lnTo>
                  <a:lnTo>
                    <a:pt x="888" y="649"/>
                  </a:lnTo>
                  <a:lnTo>
                    <a:pt x="894" y="636"/>
                  </a:lnTo>
                  <a:lnTo>
                    <a:pt x="898" y="625"/>
                  </a:lnTo>
                  <a:lnTo>
                    <a:pt x="902" y="612"/>
                  </a:lnTo>
                  <a:lnTo>
                    <a:pt x="905" y="601"/>
                  </a:lnTo>
                  <a:lnTo>
                    <a:pt x="909" y="577"/>
                  </a:lnTo>
                  <a:lnTo>
                    <a:pt x="912" y="551"/>
                  </a:lnTo>
                  <a:lnTo>
                    <a:pt x="912" y="551"/>
                  </a:lnTo>
                  <a:lnTo>
                    <a:pt x="917" y="503"/>
                  </a:lnTo>
                  <a:lnTo>
                    <a:pt x="918" y="478"/>
                  </a:lnTo>
                  <a:lnTo>
                    <a:pt x="919" y="452"/>
                  </a:lnTo>
                  <a:lnTo>
                    <a:pt x="919" y="426"/>
                  </a:lnTo>
                  <a:lnTo>
                    <a:pt x="918" y="400"/>
                  </a:lnTo>
                  <a:lnTo>
                    <a:pt x="916" y="373"/>
                  </a:lnTo>
                  <a:lnTo>
                    <a:pt x="911" y="348"/>
                  </a:lnTo>
                  <a:lnTo>
                    <a:pt x="911" y="348"/>
                  </a:lnTo>
                  <a:lnTo>
                    <a:pt x="907" y="326"/>
                  </a:lnTo>
                  <a:lnTo>
                    <a:pt x="901" y="305"/>
                  </a:lnTo>
                  <a:lnTo>
                    <a:pt x="894" y="285"/>
                  </a:lnTo>
                  <a:lnTo>
                    <a:pt x="884" y="265"/>
                  </a:lnTo>
                  <a:lnTo>
                    <a:pt x="875" y="245"/>
                  </a:lnTo>
                  <a:lnTo>
                    <a:pt x="865" y="227"/>
                  </a:lnTo>
                  <a:lnTo>
                    <a:pt x="853" y="209"/>
                  </a:lnTo>
                  <a:lnTo>
                    <a:pt x="842" y="191"/>
                  </a:lnTo>
                  <a:lnTo>
                    <a:pt x="828" y="176"/>
                  </a:lnTo>
                  <a:lnTo>
                    <a:pt x="815" y="160"/>
                  </a:lnTo>
                  <a:lnTo>
                    <a:pt x="799" y="146"/>
                  </a:lnTo>
                  <a:lnTo>
                    <a:pt x="784" y="132"/>
                  </a:lnTo>
                  <a:lnTo>
                    <a:pt x="768" y="120"/>
                  </a:lnTo>
                  <a:lnTo>
                    <a:pt x="752" y="109"/>
                  </a:lnTo>
                  <a:lnTo>
                    <a:pt x="734" y="99"/>
                  </a:lnTo>
                  <a:lnTo>
                    <a:pt x="716" y="90"/>
                  </a:lnTo>
                  <a:lnTo>
                    <a:pt x="716" y="90"/>
                  </a:lnTo>
                  <a:lnTo>
                    <a:pt x="705" y="85"/>
                  </a:lnTo>
                  <a:lnTo>
                    <a:pt x="694" y="81"/>
                  </a:lnTo>
                  <a:lnTo>
                    <a:pt x="694" y="81"/>
                  </a:lnTo>
                  <a:lnTo>
                    <a:pt x="682" y="76"/>
                  </a:lnTo>
                  <a:lnTo>
                    <a:pt x="671" y="72"/>
                  </a:lnTo>
                  <a:lnTo>
                    <a:pt x="660" y="67"/>
                  </a:lnTo>
                  <a:lnTo>
                    <a:pt x="651" y="60"/>
                  </a:lnTo>
                  <a:lnTo>
                    <a:pt x="651" y="60"/>
                  </a:lnTo>
                  <a:lnTo>
                    <a:pt x="646" y="58"/>
                  </a:lnTo>
                  <a:lnTo>
                    <a:pt x="638" y="56"/>
                  </a:lnTo>
                  <a:lnTo>
                    <a:pt x="615" y="52"/>
                  </a:lnTo>
                  <a:lnTo>
                    <a:pt x="593" y="47"/>
                  </a:lnTo>
                  <a:lnTo>
                    <a:pt x="580" y="46"/>
                  </a:lnTo>
                  <a:lnTo>
                    <a:pt x="580" y="46"/>
                  </a:lnTo>
                  <a:lnTo>
                    <a:pt x="564" y="47"/>
                  </a:lnTo>
                  <a:lnTo>
                    <a:pt x="564" y="47"/>
                  </a:lnTo>
                  <a:lnTo>
                    <a:pt x="534" y="47"/>
                  </a:lnTo>
                  <a:lnTo>
                    <a:pt x="534" y="47"/>
                  </a:lnTo>
                  <a:lnTo>
                    <a:pt x="520" y="47"/>
                  </a:lnTo>
                  <a:lnTo>
                    <a:pt x="506" y="46"/>
                  </a:lnTo>
                  <a:lnTo>
                    <a:pt x="490" y="44"/>
                  </a:lnTo>
                  <a:lnTo>
                    <a:pt x="474" y="41"/>
                  </a:lnTo>
                  <a:lnTo>
                    <a:pt x="474" y="41"/>
                  </a:lnTo>
                  <a:lnTo>
                    <a:pt x="470" y="40"/>
                  </a:lnTo>
                  <a:lnTo>
                    <a:pt x="467" y="38"/>
                  </a:lnTo>
                  <a:lnTo>
                    <a:pt x="466" y="37"/>
                  </a:lnTo>
                  <a:lnTo>
                    <a:pt x="463"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0" name="chenying0907 345"/>
            <p:cNvSpPr>
              <a:spLocks noEditPoints="1"/>
            </p:cNvSpPr>
            <p:nvPr/>
          </p:nvSpPr>
          <p:spPr bwMode="auto">
            <a:xfrm>
              <a:off x="4468813" y="4410076"/>
              <a:ext cx="112713" cy="107950"/>
            </a:xfrm>
            <a:custGeom>
              <a:avLst/>
              <a:gdLst/>
              <a:ahLst/>
              <a:cxnLst>
                <a:cxn ang="0">
                  <a:pos x="97" y="202"/>
                </a:cxn>
                <a:cxn ang="0">
                  <a:pos x="75" y="196"/>
                </a:cxn>
                <a:cxn ang="0">
                  <a:pos x="48" y="182"/>
                </a:cxn>
                <a:cxn ang="0">
                  <a:pos x="25" y="162"/>
                </a:cxn>
                <a:cxn ang="0">
                  <a:pos x="8" y="137"/>
                </a:cxn>
                <a:cxn ang="0">
                  <a:pos x="0" y="109"/>
                </a:cxn>
                <a:cxn ang="0">
                  <a:pos x="3" y="78"/>
                </a:cxn>
                <a:cxn ang="0">
                  <a:pos x="12" y="52"/>
                </a:cxn>
                <a:cxn ang="0">
                  <a:pos x="25" y="29"/>
                </a:cxn>
                <a:cxn ang="0">
                  <a:pos x="39" y="18"/>
                </a:cxn>
                <a:cxn ang="0">
                  <a:pos x="63" y="9"/>
                </a:cxn>
                <a:cxn ang="0">
                  <a:pos x="89" y="8"/>
                </a:cxn>
                <a:cxn ang="0">
                  <a:pos x="110" y="5"/>
                </a:cxn>
                <a:cxn ang="0">
                  <a:pos x="117" y="0"/>
                </a:cxn>
                <a:cxn ang="0">
                  <a:pos x="122" y="1"/>
                </a:cxn>
                <a:cxn ang="0">
                  <a:pos x="142" y="8"/>
                </a:cxn>
                <a:cxn ang="0">
                  <a:pos x="165" y="17"/>
                </a:cxn>
                <a:cxn ang="0">
                  <a:pos x="186" y="30"/>
                </a:cxn>
                <a:cxn ang="0">
                  <a:pos x="196" y="44"/>
                </a:cxn>
                <a:cxn ang="0">
                  <a:pos x="208" y="71"/>
                </a:cxn>
                <a:cxn ang="0">
                  <a:pos x="213" y="104"/>
                </a:cxn>
                <a:cxn ang="0">
                  <a:pos x="210" y="126"/>
                </a:cxn>
                <a:cxn ang="0">
                  <a:pos x="198" y="150"/>
                </a:cxn>
                <a:cxn ang="0">
                  <a:pos x="169" y="182"/>
                </a:cxn>
                <a:cxn ang="0">
                  <a:pos x="140" y="197"/>
                </a:cxn>
                <a:cxn ang="0">
                  <a:pos x="116" y="203"/>
                </a:cxn>
                <a:cxn ang="0">
                  <a:pos x="109" y="203"/>
                </a:cxn>
                <a:cxn ang="0">
                  <a:pos x="94" y="44"/>
                </a:cxn>
                <a:cxn ang="0">
                  <a:pos x="70" y="47"/>
                </a:cxn>
                <a:cxn ang="0">
                  <a:pos x="49" y="60"/>
                </a:cxn>
                <a:cxn ang="0">
                  <a:pos x="41" y="80"/>
                </a:cxn>
                <a:cxn ang="0">
                  <a:pos x="37" y="100"/>
                </a:cxn>
                <a:cxn ang="0">
                  <a:pos x="42" y="119"/>
                </a:cxn>
                <a:cxn ang="0">
                  <a:pos x="48" y="132"/>
                </a:cxn>
                <a:cxn ang="0">
                  <a:pos x="61" y="148"/>
                </a:cxn>
                <a:cxn ang="0">
                  <a:pos x="80" y="161"/>
                </a:cxn>
                <a:cxn ang="0">
                  <a:pos x="94" y="165"/>
                </a:cxn>
                <a:cxn ang="0">
                  <a:pos x="107" y="166"/>
                </a:cxn>
                <a:cxn ang="0">
                  <a:pos x="128" y="163"/>
                </a:cxn>
                <a:cxn ang="0">
                  <a:pos x="147" y="154"/>
                </a:cxn>
                <a:cxn ang="0">
                  <a:pos x="159" y="143"/>
                </a:cxn>
                <a:cxn ang="0">
                  <a:pos x="175" y="111"/>
                </a:cxn>
                <a:cxn ang="0">
                  <a:pos x="176" y="100"/>
                </a:cxn>
                <a:cxn ang="0">
                  <a:pos x="168" y="69"/>
                </a:cxn>
                <a:cxn ang="0">
                  <a:pos x="148" y="51"/>
                </a:cxn>
                <a:cxn ang="0">
                  <a:pos x="131" y="42"/>
                </a:cxn>
                <a:cxn ang="0">
                  <a:pos x="122" y="44"/>
                </a:cxn>
                <a:cxn ang="0">
                  <a:pos x="108" y="44"/>
                </a:cxn>
              </a:cxnLst>
              <a:rect l="0" t="0" r="r" b="b"/>
              <a:pathLst>
                <a:path w="213" h="203">
                  <a:moveTo>
                    <a:pt x="109" y="203"/>
                  </a:moveTo>
                  <a:lnTo>
                    <a:pt x="109" y="203"/>
                  </a:lnTo>
                  <a:lnTo>
                    <a:pt x="97" y="202"/>
                  </a:lnTo>
                  <a:lnTo>
                    <a:pt x="85" y="200"/>
                  </a:lnTo>
                  <a:lnTo>
                    <a:pt x="85" y="200"/>
                  </a:lnTo>
                  <a:lnTo>
                    <a:pt x="75" y="196"/>
                  </a:lnTo>
                  <a:lnTo>
                    <a:pt x="65" y="192"/>
                  </a:lnTo>
                  <a:lnTo>
                    <a:pt x="56" y="188"/>
                  </a:lnTo>
                  <a:lnTo>
                    <a:pt x="48" y="182"/>
                  </a:lnTo>
                  <a:lnTo>
                    <a:pt x="40" y="175"/>
                  </a:lnTo>
                  <a:lnTo>
                    <a:pt x="32" y="169"/>
                  </a:lnTo>
                  <a:lnTo>
                    <a:pt x="25" y="162"/>
                  </a:lnTo>
                  <a:lnTo>
                    <a:pt x="19" y="154"/>
                  </a:lnTo>
                  <a:lnTo>
                    <a:pt x="14" y="145"/>
                  </a:lnTo>
                  <a:lnTo>
                    <a:pt x="8" y="137"/>
                  </a:lnTo>
                  <a:lnTo>
                    <a:pt x="5" y="128"/>
                  </a:lnTo>
                  <a:lnTo>
                    <a:pt x="2" y="118"/>
                  </a:lnTo>
                  <a:lnTo>
                    <a:pt x="0" y="109"/>
                  </a:lnTo>
                  <a:lnTo>
                    <a:pt x="0" y="99"/>
                  </a:lnTo>
                  <a:lnTo>
                    <a:pt x="1" y="88"/>
                  </a:lnTo>
                  <a:lnTo>
                    <a:pt x="3" y="78"/>
                  </a:lnTo>
                  <a:lnTo>
                    <a:pt x="3" y="78"/>
                  </a:lnTo>
                  <a:lnTo>
                    <a:pt x="8" y="61"/>
                  </a:lnTo>
                  <a:lnTo>
                    <a:pt x="12" y="52"/>
                  </a:lnTo>
                  <a:lnTo>
                    <a:pt x="16" y="44"/>
                  </a:lnTo>
                  <a:lnTo>
                    <a:pt x="20" y="37"/>
                  </a:lnTo>
                  <a:lnTo>
                    <a:pt x="25" y="29"/>
                  </a:lnTo>
                  <a:lnTo>
                    <a:pt x="31" y="23"/>
                  </a:lnTo>
                  <a:lnTo>
                    <a:pt x="39" y="18"/>
                  </a:lnTo>
                  <a:lnTo>
                    <a:pt x="39" y="18"/>
                  </a:lnTo>
                  <a:lnTo>
                    <a:pt x="45" y="15"/>
                  </a:lnTo>
                  <a:lnTo>
                    <a:pt x="51" y="12"/>
                  </a:lnTo>
                  <a:lnTo>
                    <a:pt x="63" y="9"/>
                  </a:lnTo>
                  <a:lnTo>
                    <a:pt x="77" y="8"/>
                  </a:lnTo>
                  <a:lnTo>
                    <a:pt x="89" y="8"/>
                  </a:lnTo>
                  <a:lnTo>
                    <a:pt x="89" y="8"/>
                  </a:lnTo>
                  <a:lnTo>
                    <a:pt x="106" y="8"/>
                  </a:lnTo>
                  <a:lnTo>
                    <a:pt x="108" y="8"/>
                  </a:lnTo>
                  <a:lnTo>
                    <a:pt x="110" y="5"/>
                  </a:lnTo>
                  <a:lnTo>
                    <a:pt x="110" y="5"/>
                  </a:lnTo>
                  <a:lnTo>
                    <a:pt x="114" y="1"/>
                  </a:lnTo>
                  <a:lnTo>
                    <a:pt x="117" y="0"/>
                  </a:lnTo>
                  <a:lnTo>
                    <a:pt x="119" y="0"/>
                  </a:lnTo>
                  <a:lnTo>
                    <a:pt x="119" y="0"/>
                  </a:lnTo>
                  <a:lnTo>
                    <a:pt x="122" y="1"/>
                  </a:lnTo>
                  <a:lnTo>
                    <a:pt x="127" y="2"/>
                  </a:lnTo>
                  <a:lnTo>
                    <a:pt x="127" y="2"/>
                  </a:lnTo>
                  <a:lnTo>
                    <a:pt x="142" y="8"/>
                  </a:lnTo>
                  <a:lnTo>
                    <a:pt x="142" y="8"/>
                  </a:lnTo>
                  <a:lnTo>
                    <a:pt x="158" y="14"/>
                  </a:lnTo>
                  <a:lnTo>
                    <a:pt x="165" y="17"/>
                  </a:lnTo>
                  <a:lnTo>
                    <a:pt x="172" y="21"/>
                  </a:lnTo>
                  <a:lnTo>
                    <a:pt x="179" y="25"/>
                  </a:lnTo>
                  <a:lnTo>
                    <a:pt x="186" y="30"/>
                  </a:lnTo>
                  <a:lnTo>
                    <a:pt x="191" y="37"/>
                  </a:lnTo>
                  <a:lnTo>
                    <a:pt x="196" y="44"/>
                  </a:lnTo>
                  <a:lnTo>
                    <a:pt x="196" y="44"/>
                  </a:lnTo>
                  <a:lnTo>
                    <a:pt x="201" y="52"/>
                  </a:lnTo>
                  <a:lnTo>
                    <a:pt x="204" y="61"/>
                  </a:lnTo>
                  <a:lnTo>
                    <a:pt x="208" y="71"/>
                  </a:lnTo>
                  <a:lnTo>
                    <a:pt x="211" y="81"/>
                  </a:lnTo>
                  <a:lnTo>
                    <a:pt x="213" y="93"/>
                  </a:lnTo>
                  <a:lnTo>
                    <a:pt x="213" y="104"/>
                  </a:lnTo>
                  <a:lnTo>
                    <a:pt x="213" y="114"/>
                  </a:lnTo>
                  <a:lnTo>
                    <a:pt x="210" y="126"/>
                  </a:lnTo>
                  <a:lnTo>
                    <a:pt x="210" y="126"/>
                  </a:lnTo>
                  <a:lnTo>
                    <a:pt x="206" y="134"/>
                  </a:lnTo>
                  <a:lnTo>
                    <a:pt x="202" y="141"/>
                  </a:lnTo>
                  <a:lnTo>
                    <a:pt x="198" y="150"/>
                  </a:lnTo>
                  <a:lnTo>
                    <a:pt x="193" y="157"/>
                  </a:lnTo>
                  <a:lnTo>
                    <a:pt x="183" y="170"/>
                  </a:lnTo>
                  <a:lnTo>
                    <a:pt x="169" y="182"/>
                  </a:lnTo>
                  <a:lnTo>
                    <a:pt x="156" y="191"/>
                  </a:lnTo>
                  <a:lnTo>
                    <a:pt x="147" y="194"/>
                  </a:lnTo>
                  <a:lnTo>
                    <a:pt x="140" y="197"/>
                  </a:lnTo>
                  <a:lnTo>
                    <a:pt x="133" y="200"/>
                  </a:lnTo>
                  <a:lnTo>
                    <a:pt x="125" y="202"/>
                  </a:lnTo>
                  <a:lnTo>
                    <a:pt x="116" y="203"/>
                  </a:lnTo>
                  <a:lnTo>
                    <a:pt x="109" y="203"/>
                  </a:lnTo>
                  <a:lnTo>
                    <a:pt x="109" y="203"/>
                  </a:lnTo>
                  <a:lnTo>
                    <a:pt x="109" y="203"/>
                  </a:lnTo>
                  <a:lnTo>
                    <a:pt x="109" y="203"/>
                  </a:lnTo>
                  <a:close/>
                  <a:moveTo>
                    <a:pt x="94" y="44"/>
                  </a:moveTo>
                  <a:lnTo>
                    <a:pt x="94" y="44"/>
                  </a:lnTo>
                  <a:lnTo>
                    <a:pt x="86" y="44"/>
                  </a:lnTo>
                  <a:lnTo>
                    <a:pt x="78" y="45"/>
                  </a:lnTo>
                  <a:lnTo>
                    <a:pt x="70" y="47"/>
                  </a:lnTo>
                  <a:lnTo>
                    <a:pt x="62" y="50"/>
                  </a:lnTo>
                  <a:lnTo>
                    <a:pt x="55" y="54"/>
                  </a:lnTo>
                  <a:lnTo>
                    <a:pt x="49" y="60"/>
                  </a:lnTo>
                  <a:lnTo>
                    <a:pt x="44" y="69"/>
                  </a:lnTo>
                  <a:lnTo>
                    <a:pt x="41" y="80"/>
                  </a:lnTo>
                  <a:lnTo>
                    <a:pt x="41" y="80"/>
                  </a:lnTo>
                  <a:lnTo>
                    <a:pt x="39" y="86"/>
                  </a:lnTo>
                  <a:lnTo>
                    <a:pt x="37" y="94"/>
                  </a:lnTo>
                  <a:lnTo>
                    <a:pt x="37" y="100"/>
                  </a:lnTo>
                  <a:lnTo>
                    <a:pt x="39" y="106"/>
                  </a:lnTo>
                  <a:lnTo>
                    <a:pt x="40" y="113"/>
                  </a:lnTo>
                  <a:lnTo>
                    <a:pt x="42" y="119"/>
                  </a:lnTo>
                  <a:lnTo>
                    <a:pt x="45" y="126"/>
                  </a:lnTo>
                  <a:lnTo>
                    <a:pt x="48" y="132"/>
                  </a:lnTo>
                  <a:lnTo>
                    <a:pt x="48" y="132"/>
                  </a:lnTo>
                  <a:lnTo>
                    <a:pt x="52" y="138"/>
                  </a:lnTo>
                  <a:lnTo>
                    <a:pt x="56" y="143"/>
                  </a:lnTo>
                  <a:lnTo>
                    <a:pt x="61" y="148"/>
                  </a:lnTo>
                  <a:lnTo>
                    <a:pt x="68" y="153"/>
                  </a:lnTo>
                  <a:lnTo>
                    <a:pt x="74" y="157"/>
                  </a:lnTo>
                  <a:lnTo>
                    <a:pt x="80" y="161"/>
                  </a:lnTo>
                  <a:lnTo>
                    <a:pt x="87" y="163"/>
                  </a:lnTo>
                  <a:lnTo>
                    <a:pt x="94" y="165"/>
                  </a:lnTo>
                  <a:lnTo>
                    <a:pt x="94" y="165"/>
                  </a:lnTo>
                  <a:lnTo>
                    <a:pt x="101" y="166"/>
                  </a:lnTo>
                  <a:lnTo>
                    <a:pt x="107" y="166"/>
                  </a:lnTo>
                  <a:lnTo>
                    <a:pt x="107" y="166"/>
                  </a:lnTo>
                  <a:lnTo>
                    <a:pt x="114" y="166"/>
                  </a:lnTo>
                  <a:lnTo>
                    <a:pt x="120" y="165"/>
                  </a:lnTo>
                  <a:lnTo>
                    <a:pt x="128" y="163"/>
                  </a:lnTo>
                  <a:lnTo>
                    <a:pt x="134" y="161"/>
                  </a:lnTo>
                  <a:lnTo>
                    <a:pt x="141" y="157"/>
                  </a:lnTo>
                  <a:lnTo>
                    <a:pt x="147" y="154"/>
                  </a:lnTo>
                  <a:lnTo>
                    <a:pt x="153" y="148"/>
                  </a:lnTo>
                  <a:lnTo>
                    <a:pt x="159" y="143"/>
                  </a:lnTo>
                  <a:lnTo>
                    <a:pt x="159" y="143"/>
                  </a:lnTo>
                  <a:lnTo>
                    <a:pt x="166" y="134"/>
                  </a:lnTo>
                  <a:lnTo>
                    <a:pt x="172" y="123"/>
                  </a:lnTo>
                  <a:lnTo>
                    <a:pt x="175" y="111"/>
                  </a:lnTo>
                  <a:lnTo>
                    <a:pt x="176" y="106"/>
                  </a:lnTo>
                  <a:lnTo>
                    <a:pt x="176" y="100"/>
                  </a:lnTo>
                  <a:lnTo>
                    <a:pt x="176" y="100"/>
                  </a:lnTo>
                  <a:lnTo>
                    <a:pt x="174" y="87"/>
                  </a:lnTo>
                  <a:lnTo>
                    <a:pt x="172" y="77"/>
                  </a:lnTo>
                  <a:lnTo>
                    <a:pt x="168" y="69"/>
                  </a:lnTo>
                  <a:lnTo>
                    <a:pt x="162" y="61"/>
                  </a:lnTo>
                  <a:lnTo>
                    <a:pt x="156" y="55"/>
                  </a:lnTo>
                  <a:lnTo>
                    <a:pt x="148" y="51"/>
                  </a:lnTo>
                  <a:lnTo>
                    <a:pt x="141" y="47"/>
                  </a:lnTo>
                  <a:lnTo>
                    <a:pt x="133" y="43"/>
                  </a:lnTo>
                  <a:lnTo>
                    <a:pt x="131" y="42"/>
                  </a:lnTo>
                  <a:lnTo>
                    <a:pt x="129" y="43"/>
                  </a:lnTo>
                  <a:lnTo>
                    <a:pt x="129" y="43"/>
                  </a:lnTo>
                  <a:lnTo>
                    <a:pt x="122" y="44"/>
                  </a:lnTo>
                  <a:lnTo>
                    <a:pt x="122" y="44"/>
                  </a:lnTo>
                  <a:lnTo>
                    <a:pt x="108" y="44"/>
                  </a:lnTo>
                  <a:lnTo>
                    <a:pt x="108" y="44"/>
                  </a:lnTo>
                  <a:lnTo>
                    <a:pt x="94" y="44"/>
                  </a:lnTo>
                  <a:lnTo>
                    <a:pt x="9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1" name="chenying0907 346"/>
            <p:cNvSpPr>
              <a:spLocks/>
            </p:cNvSpPr>
            <p:nvPr/>
          </p:nvSpPr>
          <p:spPr bwMode="auto">
            <a:xfrm>
              <a:off x="4344988" y="4435476"/>
              <a:ext cx="47625" cy="46038"/>
            </a:xfrm>
            <a:custGeom>
              <a:avLst/>
              <a:gdLst/>
              <a:ahLst/>
              <a:cxnLst>
                <a:cxn ang="0">
                  <a:pos x="42" y="87"/>
                </a:cxn>
                <a:cxn ang="0">
                  <a:pos x="32" y="86"/>
                </a:cxn>
                <a:cxn ang="0">
                  <a:pos x="29" y="84"/>
                </a:cxn>
                <a:cxn ang="0">
                  <a:pos x="25" y="81"/>
                </a:cxn>
                <a:cxn ang="0">
                  <a:pos x="24" y="81"/>
                </a:cxn>
                <a:cxn ang="0">
                  <a:pos x="14" y="75"/>
                </a:cxn>
                <a:cxn ang="0">
                  <a:pos x="6" y="66"/>
                </a:cxn>
                <a:cxn ang="0">
                  <a:pos x="1" y="55"/>
                </a:cxn>
                <a:cxn ang="0">
                  <a:pos x="1" y="41"/>
                </a:cxn>
                <a:cxn ang="0">
                  <a:pos x="1" y="39"/>
                </a:cxn>
                <a:cxn ang="0">
                  <a:pos x="1" y="35"/>
                </a:cxn>
                <a:cxn ang="0">
                  <a:pos x="2" y="27"/>
                </a:cxn>
                <a:cxn ang="0">
                  <a:pos x="10" y="13"/>
                </a:cxn>
                <a:cxn ang="0">
                  <a:pos x="17" y="7"/>
                </a:cxn>
                <a:cxn ang="0">
                  <a:pos x="28" y="2"/>
                </a:cxn>
                <a:cxn ang="0">
                  <a:pos x="41" y="0"/>
                </a:cxn>
                <a:cxn ang="0">
                  <a:pos x="50" y="0"/>
                </a:cxn>
                <a:cxn ang="0">
                  <a:pos x="64" y="5"/>
                </a:cxn>
                <a:cxn ang="0">
                  <a:pos x="70" y="8"/>
                </a:cxn>
                <a:cxn ang="0">
                  <a:pos x="78" y="16"/>
                </a:cxn>
                <a:cxn ang="0">
                  <a:pos x="84" y="26"/>
                </a:cxn>
                <a:cxn ang="0">
                  <a:pos x="88" y="36"/>
                </a:cxn>
                <a:cxn ang="0">
                  <a:pos x="89" y="47"/>
                </a:cxn>
                <a:cxn ang="0">
                  <a:pos x="88" y="53"/>
                </a:cxn>
                <a:cxn ang="0">
                  <a:pos x="81" y="65"/>
                </a:cxn>
                <a:cxn ang="0">
                  <a:pos x="75" y="70"/>
                </a:cxn>
                <a:cxn ang="0">
                  <a:pos x="71" y="72"/>
                </a:cxn>
                <a:cxn ang="0">
                  <a:pos x="68" y="77"/>
                </a:cxn>
                <a:cxn ang="0">
                  <a:pos x="62" y="81"/>
                </a:cxn>
                <a:cxn ang="0">
                  <a:pos x="54" y="84"/>
                </a:cxn>
                <a:cxn ang="0">
                  <a:pos x="54" y="84"/>
                </a:cxn>
                <a:cxn ang="0">
                  <a:pos x="45" y="87"/>
                </a:cxn>
              </a:cxnLst>
              <a:rect l="0" t="0" r="r" b="b"/>
              <a:pathLst>
                <a:path w="89" h="87">
                  <a:moveTo>
                    <a:pt x="42" y="87"/>
                  </a:moveTo>
                  <a:lnTo>
                    <a:pt x="42" y="87"/>
                  </a:lnTo>
                  <a:lnTo>
                    <a:pt x="35" y="86"/>
                  </a:lnTo>
                  <a:lnTo>
                    <a:pt x="32" y="86"/>
                  </a:lnTo>
                  <a:lnTo>
                    <a:pt x="29" y="84"/>
                  </a:lnTo>
                  <a:lnTo>
                    <a:pt x="29" y="84"/>
                  </a:lnTo>
                  <a:lnTo>
                    <a:pt x="26" y="82"/>
                  </a:lnTo>
                  <a:lnTo>
                    <a:pt x="25" y="81"/>
                  </a:lnTo>
                  <a:lnTo>
                    <a:pt x="24" y="81"/>
                  </a:lnTo>
                  <a:lnTo>
                    <a:pt x="24" y="81"/>
                  </a:lnTo>
                  <a:lnTo>
                    <a:pt x="19" y="79"/>
                  </a:lnTo>
                  <a:lnTo>
                    <a:pt x="14"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7" y="7"/>
                  </a:lnTo>
                  <a:lnTo>
                    <a:pt x="17" y="7"/>
                  </a:lnTo>
                  <a:lnTo>
                    <a:pt x="22" y="4"/>
                  </a:lnTo>
                  <a:lnTo>
                    <a:pt x="28" y="2"/>
                  </a:lnTo>
                  <a:lnTo>
                    <a:pt x="34" y="0"/>
                  </a:lnTo>
                  <a:lnTo>
                    <a:pt x="41" y="0"/>
                  </a:lnTo>
                  <a:lnTo>
                    <a:pt x="41" y="0"/>
                  </a:lnTo>
                  <a:lnTo>
                    <a:pt x="50" y="0"/>
                  </a:lnTo>
                  <a:lnTo>
                    <a:pt x="57" y="2"/>
                  </a:lnTo>
                  <a:lnTo>
                    <a:pt x="64" y="5"/>
                  </a:lnTo>
                  <a:lnTo>
                    <a:pt x="70" y="8"/>
                  </a:lnTo>
                  <a:lnTo>
                    <a:pt x="70" y="8"/>
                  </a:lnTo>
                  <a:lnTo>
                    <a:pt x="75" y="12"/>
                  </a:lnTo>
                  <a:lnTo>
                    <a:pt x="78" y="16"/>
                  </a:lnTo>
                  <a:lnTo>
                    <a:pt x="81" y="21"/>
                  </a:lnTo>
                  <a:lnTo>
                    <a:pt x="84" y="26"/>
                  </a:lnTo>
                  <a:lnTo>
                    <a:pt x="86" y="31"/>
                  </a:lnTo>
                  <a:lnTo>
                    <a:pt x="88" y="36"/>
                  </a:lnTo>
                  <a:lnTo>
                    <a:pt x="89" y="41"/>
                  </a:lnTo>
                  <a:lnTo>
                    <a:pt x="89" y="47"/>
                  </a:lnTo>
                  <a:lnTo>
                    <a:pt x="89" y="47"/>
                  </a:lnTo>
                  <a:lnTo>
                    <a:pt x="88" y="53"/>
                  </a:lnTo>
                  <a:lnTo>
                    <a:pt x="86" y="59"/>
                  </a:lnTo>
                  <a:lnTo>
                    <a:pt x="81" y="65"/>
                  </a:lnTo>
                  <a:lnTo>
                    <a:pt x="78" y="68"/>
                  </a:lnTo>
                  <a:lnTo>
                    <a:pt x="75" y="70"/>
                  </a:lnTo>
                  <a:lnTo>
                    <a:pt x="74" y="71"/>
                  </a:lnTo>
                  <a:lnTo>
                    <a:pt x="71" y="72"/>
                  </a:lnTo>
                  <a:lnTo>
                    <a:pt x="71" y="72"/>
                  </a:lnTo>
                  <a:lnTo>
                    <a:pt x="68" y="77"/>
                  </a:lnTo>
                  <a:lnTo>
                    <a:pt x="68" y="77"/>
                  </a:lnTo>
                  <a:lnTo>
                    <a:pt x="62" y="81"/>
                  </a:lnTo>
                  <a:lnTo>
                    <a:pt x="55" y="84"/>
                  </a:lnTo>
                  <a:lnTo>
                    <a:pt x="54" y="84"/>
                  </a:lnTo>
                  <a:lnTo>
                    <a:pt x="54" y="84"/>
                  </a:lnTo>
                  <a:lnTo>
                    <a:pt x="54" y="84"/>
                  </a:lnTo>
                  <a:lnTo>
                    <a:pt x="49" y="86"/>
                  </a:lnTo>
                  <a:lnTo>
                    <a:pt x="45" y="87"/>
                  </a:lnTo>
                  <a:lnTo>
                    <a:pt x="42" y="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2" name="chenying0907 347"/>
            <p:cNvSpPr>
              <a:spLocks/>
            </p:cNvSpPr>
            <p:nvPr/>
          </p:nvSpPr>
          <p:spPr bwMode="auto">
            <a:xfrm>
              <a:off x="4675188" y="4435476"/>
              <a:ext cx="46038" cy="46038"/>
            </a:xfrm>
            <a:custGeom>
              <a:avLst/>
              <a:gdLst/>
              <a:ahLst/>
              <a:cxnLst>
                <a:cxn ang="0">
                  <a:pos x="42" y="87"/>
                </a:cxn>
                <a:cxn ang="0">
                  <a:pos x="32" y="86"/>
                </a:cxn>
                <a:cxn ang="0">
                  <a:pos x="29" y="84"/>
                </a:cxn>
                <a:cxn ang="0">
                  <a:pos x="25" y="81"/>
                </a:cxn>
                <a:cxn ang="0">
                  <a:pos x="24" y="81"/>
                </a:cxn>
                <a:cxn ang="0">
                  <a:pos x="13" y="75"/>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50" y="0"/>
                </a:cxn>
                <a:cxn ang="0">
                  <a:pos x="63" y="5"/>
                </a:cxn>
                <a:cxn ang="0">
                  <a:pos x="69" y="8"/>
                </a:cxn>
                <a:cxn ang="0">
                  <a:pos x="78" y="16"/>
                </a:cxn>
                <a:cxn ang="0">
                  <a:pos x="84" y="26"/>
                </a:cxn>
                <a:cxn ang="0">
                  <a:pos x="87" y="36"/>
                </a:cxn>
                <a:cxn ang="0">
                  <a:pos x="88" y="47"/>
                </a:cxn>
                <a:cxn ang="0">
                  <a:pos x="88" y="53"/>
                </a:cxn>
                <a:cxn ang="0">
                  <a:pos x="81" y="65"/>
                </a:cxn>
                <a:cxn ang="0">
                  <a:pos x="73" y="70"/>
                </a:cxn>
                <a:cxn ang="0">
                  <a:pos x="71" y="72"/>
                </a:cxn>
                <a:cxn ang="0">
                  <a:pos x="68" y="77"/>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9"/>
                  </a:lnTo>
                  <a:lnTo>
                    <a:pt x="13"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2" y="4"/>
                  </a:lnTo>
                  <a:lnTo>
                    <a:pt x="28" y="2"/>
                  </a:lnTo>
                  <a:lnTo>
                    <a:pt x="34" y="0"/>
                  </a:lnTo>
                  <a:lnTo>
                    <a:pt x="41" y="0"/>
                  </a:lnTo>
                  <a:lnTo>
                    <a:pt x="41" y="0"/>
                  </a:lnTo>
                  <a:lnTo>
                    <a:pt x="50" y="0"/>
                  </a:lnTo>
                  <a:lnTo>
                    <a:pt x="57" y="2"/>
                  </a:lnTo>
                  <a:lnTo>
                    <a:pt x="63" y="5"/>
                  </a:lnTo>
                  <a:lnTo>
                    <a:pt x="69" y="8"/>
                  </a:lnTo>
                  <a:lnTo>
                    <a:pt x="69" y="8"/>
                  </a:lnTo>
                  <a:lnTo>
                    <a:pt x="73" y="12"/>
                  </a:lnTo>
                  <a:lnTo>
                    <a:pt x="78" y="16"/>
                  </a:lnTo>
                  <a:lnTo>
                    <a:pt x="81" y="21"/>
                  </a:lnTo>
                  <a:lnTo>
                    <a:pt x="84" y="26"/>
                  </a:lnTo>
                  <a:lnTo>
                    <a:pt x="86" y="31"/>
                  </a:lnTo>
                  <a:lnTo>
                    <a:pt x="87" y="36"/>
                  </a:lnTo>
                  <a:lnTo>
                    <a:pt x="88" y="41"/>
                  </a:lnTo>
                  <a:lnTo>
                    <a:pt x="88" y="47"/>
                  </a:lnTo>
                  <a:lnTo>
                    <a:pt x="88" y="47"/>
                  </a:lnTo>
                  <a:lnTo>
                    <a:pt x="88" y="53"/>
                  </a:lnTo>
                  <a:lnTo>
                    <a:pt x="85" y="59"/>
                  </a:lnTo>
                  <a:lnTo>
                    <a:pt x="81" y="65"/>
                  </a:lnTo>
                  <a:lnTo>
                    <a:pt x="78" y="68"/>
                  </a:lnTo>
                  <a:lnTo>
                    <a:pt x="73" y="70"/>
                  </a:lnTo>
                  <a:lnTo>
                    <a:pt x="72" y="71"/>
                  </a:lnTo>
                  <a:lnTo>
                    <a:pt x="71" y="72"/>
                  </a:lnTo>
                  <a:lnTo>
                    <a:pt x="71" y="72"/>
                  </a:lnTo>
                  <a:lnTo>
                    <a:pt x="68" y="77"/>
                  </a:lnTo>
                  <a:lnTo>
                    <a:pt x="68" y="77"/>
                  </a:lnTo>
                  <a:lnTo>
                    <a:pt x="62" y="81"/>
                  </a:lnTo>
                  <a:lnTo>
                    <a:pt x="54" y="84"/>
                  </a:lnTo>
                  <a:lnTo>
                    <a:pt x="54" y="84"/>
                  </a:lnTo>
                  <a:lnTo>
                    <a:pt x="53" y="84"/>
                  </a:lnTo>
                  <a:lnTo>
                    <a:pt x="53" y="84"/>
                  </a:lnTo>
                  <a:lnTo>
                    <a:pt x="49" y="86"/>
                  </a:lnTo>
                  <a:lnTo>
                    <a:pt x="44" y="87"/>
                  </a:lnTo>
                  <a:lnTo>
                    <a:pt x="42" y="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3" name="chenying0907 348"/>
            <p:cNvSpPr>
              <a:spLocks/>
            </p:cNvSpPr>
            <p:nvPr/>
          </p:nvSpPr>
          <p:spPr bwMode="auto">
            <a:xfrm>
              <a:off x="4506913" y="4276726"/>
              <a:ext cx="46038" cy="46038"/>
            </a:xfrm>
            <a:custGeom>
              <a:avLst/>
              <a:gdLst/>
              <a:ahLst/>
              <a:cxnLst>
                <a:cxn ang="0">
                  <a:pos x="42" y="87"/>
                </a:cxn>
                <a:cxn ang="0">
                  <a:pos x="32" y="86"/>
                </a:cxn>
                <a:cxn ang="0">
                  <a:pos x="29" y="85"/>
                </a:cxn>
                <a:cxn ang="0">
                  <a:pos x="25" y="82"/>
                </a:cxn>
                <a:cxn ang="0">
                  <a:pos x="24" y="81"/>
                </a:cxn>
                <a:cxn ang="0">
                  <a:pos x="13" y="76"/>
                </a:cxn>
                <a:cxn ang="0">
                  <a:pos x="6" y="67"/>
                </a:cxn>
                <a:cxn ang="0">
                  <a:pos x="1" y="55"/>
                </a:cxn>
                <a:cxn ang="0">
                  <a:pos x="1" y="42"/>
                </a:cxn>
                <a:cxn ang="0">
                  <a:pos x="1" y="41"/>
                </a:cxn>
                <a:cxn ang="0">
                  <a:pos x="1" y="36"/>
                </a:cxn>
                <a:cxn ang="0">
                  <a:pos x="2" y="28"/>
                </a:cxn>
                <a:cxn ang="0">
                  <a:pos x="10" y="14"/>
                </a:cxn>
                <a:cxn ang="0">
                  <a:pos x="16" y="8"/>
                </a:cxn>
                <a:cxn ang="0">
                  <a:pos x="28" y="2"/>
                </a:cxn>
                <a:cxn ang="0">
                  <a:pos x="41" y="0"/>
                </a:cxn>
                <a:cxn ang="0">
                  <a:pos x="49" y="1"/>
                </a:cxn>
                <a:cxn ang="0">
                  <a:pos x="63" y="6"/>
                </a:cxn>
                <a:cxn ang="0">
                  <a:pos x="69" y="10"/>
                </a:cxn>
                <a:cxn ang="0">
                  <a:pos x="77" y="17"/>
                </a:cxn>
                <a:cxn ang="0">
                  <a:pos x="84" y="26"/>
                </a:cxn>
                <a:cxn ang="0">
                  <a:pos x="87" y="37"/>
                </a:cxn>
                <a:cxn ang="0">
                  <a:pos x="88" y="48"/>
                </a:cxn>
                <a:cxn ang="0">
                  <a:pos x="88" y="53"/>
                </a:cxn>
                <a:cxn ang="0">
                  <a:pos x="81" y="66"/>
                </a:cxn>
                <a:cxn ang="0">
                  <a:pos x="73" y="71"/>
                </a:cxn>
                <a:cxn ang="0">
                  <a:pos x="71" y="73"/>
                </a:cxn>
                <a:cxn ang="0">
                  <a:pos x="68" y="77"/>
                </a:cxn>
                <a:cxn ang="0">
                  <a:pos x="62" y="81"/>
                </a:cxn>
                <a:cxn ang="0">
                  <a:pos x="54" y="85"/>
                </a:cxn>
                <a:cxn ang="0">
                  <a:pos x="53" y="85"/>
                </a:cxn>
                <a:cxn ang="0">
                  <a:pos x="44" y="87"/>
                </a:cxn>
              </a:cxnLst>
              <a:rect l="0" t="0" r="r" b="b"/>
              <a:pathLst>
                <a:path w="88" h="87">
                  <a:moveTo>
                    <a:pt x="42" y="87"/>
                  </a:moveTo>
                  <a:lnTo>
                    <a:pt x="42" y="87"/>
                  </a:lnTo>
                  <a:lnTo>
                    <a:pt x="35" y="87"/>
                  </a:lnTo>
                  <a:lnTo>
                    <a:pt x="32" y="86"/>
                  </a:lnTo>
                  <a:lnTo>
                    <a:pt x="29" y="85"/>
                  </a:lnTo>
                  <a:lnTo>
                    <a:pt x="29" y="85"/>
                  </a:lnTo>
                  <a:lnTo>
                    <a:pt x="25" y="82"/>
                  </a:lnTo>
                  <a:lnTo>
                    <a:pt x="25" y="82"/>
                  </a:lnTo>
                  <a:lnTo>
                    <a:pt x="24" y="81"/>
                  </a:lnTo>
                  <a:lnTo>
                    <a:pt x="24" y="81"/>
                  </a:lnTo>
                  <a:lnTo>
                    <a:pt x="18" y="79"/>
                  </a:lnTo>
                  <a:lnTo>
                    <a:pt x="13" y="76"/>
                  </a:lnTo>
                  <a:lnTo>
                    <a:pt x="9" y="72"/>
                  </a:lnTo>
                  <a:lnTo>
                    <a:pt x="6" y="67"/>
                  </a:lnTo>
                  <a:lnTo>
                    <a:pt x="3" y="62"/>
                  </a:lnTo>
                  <a:lnTo>
                    <a:pt x="1" y="55"/>
                  </a:lnTo>
                  <a:lnTo>
                    <a:pt x="0" y="49"/>
                  </a:lnTo>
                  <a:lnTo>
                    <a:pt x="1" y="42"/>
                  </a:lnTo>
                  <a:lnTo>
                    <a:pt x="1" y="41"/>
                  </a:lnTo>
                  <a:lnTo>
                    <a:pt x="1" y="41"/>
                  </a:lnTo>
                  <a:lnTo>
                    <a:pt x="1" y="41"/>
                  </a:lnTo>
                  <a:lnTo>
                    <a:pt x="1" y="36"/>
                  </a:lnTo>
                  <a:lnTo>
                    <a:pt x="1" y="36"/>
                  </a:lnTo>
                  <a:lnTo>
                    <a:pt x="2" y="28"/>
                  </a:lnTo>
                  <a:lnTo>
                    <a:pt x="5" y="21"/>
                  </a:lnTo>
                  <a:lnTo>
                    <a:pt x="10" y="14"/>
                  </a:lnTo>
                  <a:lnTo>
                    <a:pt x="16" y="8"/>
                  </a:lnTo>
                  <a:lnTo>
                    <a:pt x="16" y="8"/>
                  </a:lnTo>
                  <a:lnTo>
                    <a:pt x="21" y="5"/>
                  </a:lnTo>
                  <a:lnTo>
                    <a:pt x="28" y="2"/>
                  </a:lnTo>
                  <a:lnTo>
                    <a:pt x="34" y="1"/>
                  </a:lnTo>
                  <a:lnTo>
                    <a:pt x="41" y="0"/>
                  </a:lnTo>
                  <a:lnTo>
                    <a:pt x="41" y="0"/>
                  </a:lnTo>
                  <a:lnTo>
                    <a:pt x="49" y="1"/>
                  </a:lnTo>
                  <a:lnTo>
                    <a:pt x="57" y="2"/>
                  </a:lnTo>
                  <a:lnTo>
                    <a:pt x="63" y="6"/>
                  </a:lnTo>
                  <a:lnTo>
                    <a:pt x="69" y="10"/>
                  </a:lnTo>
                  <a:lnTo>
                    <a:pt x="69" y="10"/>
                  </a:lnTo>
                  <a:lnTo>
                    <a:pt x="73" y="13"/>
                  </a:lnTo>
                  <a:lnTo>
                    <a:pt x="77" y="17"/>
                  </a:lnTo>
                  <a:lnTo>
                    <a:pt x="81" y="21"/>
                  </a:lnTo>
                  <a:lnTo>
                    <a:pt x="84" y="26"/>
                  </a:lnTo>
                  <a:lnTo>
                    <a:pt x="86" y="31"/>
                  </a:lnTo>
                  <a:lnTo>
                    <a:pt x="87" y="37"/>
                  </a:lnTo>
                  <a:lnTo>
                    <a:pt x="88" y="42"/>
                  </a:lnTo>
                  <a:lnTo>
                    <a:pt x="88" y="48"/>
                  </a:lnTo>
                  <a:lnTo>
                    <a:pt x="88" y="48"/>
                  </a:lnTo>
                  <a:lnTo>
                    <a:pt x="88" y="53"/>
                  </a:lnTo>
                  <a:lnTo>
                    <a:pt x="85" y="59"/>
                  </a:lnTo>
                  <a:lnTo>
                    <a:pt x="81" y="66"/>
                  </a:lnTo>
                  <a:lnTo>
                    <a:pt x="77" y="69"/>
                  </a:lnTo>
                  <a:lnTo>
                    <a:pt x="73" y="71"/>
                  </a:lnTo>
                  <a:lnTo>
                    <a:pt x="72" y="72"/>
                  </a:lnTo>
                  <a:lnTo>
                    <a:pt x="71" y="73"/>
                  </a:lnTo>
                  <a:lnTo>
                    <a:pt x="71" y="73"/>
                  </a:lnTo>
                  <a:lnTo>
                    <a:pt x="68" y="77"/>
                  </a:lnTo>
                  <a:lnTo>
                    <a:pt x="68" y="77"/>
                  </a:lnTo>
                  <a:lnTo>
                    <a:pt x="62" y="81"/>
                  </a:lnTo>
                  <a:lnTo>
                    <a:pt x="54" y="84"/>
                  </a:lnTo>
                  <a:lnTo>
                    <a:pt x="54" y="85"/>
                  </a:lnTo>
                  <a:lnTo>
                    <a:pt x="53" y="85"/>
                  </a:lnTo>
                  <a:lnTo>
                    <a:pt x="53" y="85"/>
                  </a:lnTo>
                  <a:lnTo>
                    <a:pt x="48" y="87"/>
                  </a:lnTo>
                  <a:lnTo>
                    <a:pt x="44" y="87"/>
                  </a:lnTo>
                  <a:lnTo>
                    <a:pt x="42" y="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4" name="chenying0907 349"/>
            <p:cNvSpPr>
              <a:spLocks/>
            </p:cNvSpPr>
            <p:nvPr/>
          </p:nvSpPr>
          <p:spPr bwMode="auto">
            <a:xfrm>
              <a:off x="4506913" y="4598988"/>
              <a:ext cx="46038" cy="46038"/>
            </a:xfrm>
            <a:custGeom>
              <a:avLst/>
              <a:gdLst/>
              <a:ahLst/>
              <a:cxnLst>
                <a:cxn ang="0">
                  <a:pos x="42" y="87"/>
                </a:cxn>
                <a:cxn ang="0">
                  <a:pos x="32" y="86"/>
                </a:cxn>
                <a:cxn ang="0">
                  <a:pos x="29" y="84"/>
                </a:cxn>
                <a:cxn ang="0">
                  <a:pos x="25" y="81"/>
                </a:cxn>
                <a:cxn ang="0">
                  <a:pos x="24" y="81"/>
                </a:cxn>
                <a:cxn ang="0">
                  <a:pos x="13" y="74"/>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49" y="0"/>
                </a:cxn>
                <a:cxn ang="0">
                  <a:pos x="63" y="5"/>
                </a:cxn>
                <a:cxn ang="0">
                  <a:pos x="69" y="8"/>
                </a:cxn>
                <a:cxn ang="0">
                  <a:pos x="77" y="15"/>
                </a:cxn>
                <a:cxn ang="0">
                  <a:pos x="84" y="26"/>
                </a:cxn>
                <a:cxn ang="0">
                  <a:pos x="87" y="36"/>
                </a:cxn>
                <a:cxn ang="0">
                  <a:pos x="88" y="46"/>
                </a:cxn>
                <a:cxn ang="0">
                  <a:pos x="88" y="53"/>
                </a:cxn>
                <a:cxn ang="0">
                  <a:pos x="81" y="65"/>
                </a:cxn>
                <a:cxn ang="0">
                  <a:pos x="73" y="70"/>
                </a:cxn>
                <a:cxn ang="0">
                  <a:pos x="71" y="72"/>
                </a:cxn>
                <a:cxn ang="0">
                  <a:pos x="68" y="75"/>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8"/>
                  </a:lnTo>
                  <a:lnTo>
                    <a:pt x="13" y="74"/>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1" y="4"/>
                  </a:lnTo>
                  <a:lnTo>
                    <a:pt x="28" y="2"/>
                  </a:lnTo>
                  <a:lnTo>
                    <a:pt x="34" y="0"/>
                  </a:lnTo>
                  <a:lnTo>
                    <a:pt x="41" y="0"/>
                  </a:lnTo>
                  <a:lnTo>
                    <a:pt x="41" y="0"/>
                  </a:lnTo>
                  <a:lnTo>
                    <a:pt x="49" y="0"/>
                  </a:lnTo>
                  <a:lnTo>
                    <a:pt x="57" y="2"/>
                  </a:lnTo>
                  <a:lnTo>
                    <a:pt x="63" y="5"/>
                  </a:lnTo>
                  <a:lnTo>
                    <a:pt x="69" y="8"/>
                  </a:lnTo>
                  <a:lnTo>
                    <a:pt x="69" y="8"/>
                  </a:lnTo>
                  <a:lnTo>
                    <a:pt x="73" y="11"/>
                  </a:lnTo>
                  <a:lnTo>
                    <a:pt x="77" y="15"/>
                  </a:lnTo>
                  <a:lnTo>
                    <a:pt x="81" y="21"/>
                  </a:lnTo>
                  <a:lnTo>
                    <a:pt x="84" y="26"/>
                  </a:lnTo>
                  <a:lnTo>
                    <a:pt x="86" y="31"/>
                  </a:lnTo>
                  <a:lnTo>
                    <a:pt x="87" y="36"/>
                  </a:lnTo>
                  <a:lnTo>
                    <a:pt x="88" y="41"/>
                  </a:lnTo>
                  <a:lnTo>
                    <a:pt x="88" y="46"/>
                  </a:lnTo>
                  <a:lnTo>
                    <a:pt x="88" y="46"/>
                  </a:lnTo>
                  <a:lnTo>
                    <a:pt x="88" y="53"/>
                  </a:lnTo>
                  <a:lnTo>
                    <a:pt x="85" y="59"/>
                  </a:lnTo>
                  <a:lnTo>
                    <a:pt x="81" y="65"/>
                  </a:lnTo>
                  <a:lnTo>
                    <a:pt x="77" y="68"/>
                  </a:lnTo>
                  <a:lnTo>
                    <a:pt x="73" y="70"/>
                  </a:lnTo>
                  <a:lnTo>
                    <a:pt x="72" y="71"/>
                  </a:lnTo>
                  <a:lnTo>
                    <a:pt x="71" y="72"/>
                  </a:lnTo>
                  <a:lnTo>
                    <a:pt x="71" y="72"/>
                  </a:lnTo>
                  <a:lnTo>
                    <a:pt x="68" y="75"/>
                  </a:lnTo>
                  <a:lnTo>
                    <a:pt x="68" y="75"/>
                  </a:lnTo>
                  <a:lnTo>
                    <a:pt x="62" y="81"/>
                  </a:lnTo>
                  <a:lnTo>
                    <a:pt x="54" y="84"/>
                  </a:lnTo>
                  <a:lnTo>
                    <a:pt x="54" y="84"/>
                  </a:lnTo>
                  <a:lnTo>
                    <a:pt x="53" y="84"/>
                  </a:lnTo>
                  <a:lnTo>
                    <a:pt x="53" y="84"/>
                  </a:lnTo>
                  <a:lnTo>
                    <a:pt x="48" y="86"/>
                  </a:lnTo>
                  <a:lnTo>
                    <a:pt x="44" y="87"/>
                  </a:lnTo>
                  <a:lnTo>
                    <a:pt x="42" y="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5" name="chenying0907 350"/>
            <p:cNvSpPr>
              <a:spLocks/>
            </p:cNvSpPr>
            <p:nvPr/>
          </p:nvSpPr>
          <p:spPr bwMode="auto">
            <a:xfrm>
              <a:off x="4533901" y="4359276"/>
              <a:ext cx="115888" cy="107950"/>
            </a:xfrm>
            <a:custGeom>
              <a:avLst/>
              <a:gdLst/>
              <a:ahLst/>
              <a:cxnLst>
                <a:cxn ang="0">
                  <a:pos x="85" y="205"/>
                </a:cxn>
                <a:cxn ang="0">
                  <a:pos x="76" y="202"/>
                </a:cxn>
                <a:cxn ang="0">
                  <a:pos x="69" y="193"/>
                </a:cxn>
                <a:cxn ang="0">
                  <a:pos x="68" y="190"/>
                </a:cxn>
                <a:cxn ang="0">
                  <a:pos x="69" y="179"/>
                </a:cxn>
                <a:cxn ang="0">
                  <a:pos x="72" y="173"/>
                </a:cxn>
                <a:cxn ang="0">
                  <a:pos x="79" y="166"/>
                </a:cxn>
                <a:cxn ang="0">
                  <a:pos x="102" y="147"/>
                </a:cxn>
                <a:cxn ang="0">
                  <a:pos x="116" y="137"/>
                </a:cxn>
                <a:cxn ang="0">
                  <a:pos x="129" y="125"/>
                </a:cxn>
                <a:cxn ang="0">
                  <a:pos x="136" y="118"/>
                </a:cxn>
                <a:cxn ang="0">
                  <a:pos x="157" y="98"/>
                </a:cxn>
                <a:cxn ang="0">
                  <a:pos x="169" y="83"/>
                </a:cxn>
                <a:cxn ang="0">
                  <a:pos x="177" y="66"/>
                </a:cxn>
                <a:cxn ang="0">
                  <a:pos x="177" y="59"/>
                </a:cxn>
                <a:cxn ang="0">
                  <a:pos x="174" y="49"/>
                </a:cxn>
                <a:cxn ang="0">
                  <a:pos x="164" y="40"/>
                </a:cxn>
                <a:cxn ang="0">
                  <a:pos x="157" y="37"/>
                </a:cxn>
                <a:cxn ang="0">
                  <a:pos x="149" y="35"/>
                </a:cxn>
                <a:cxn ang="0">
                  <a:pos x="133" y="39"/>
                </a:cxn>
                <a:cxn ang="0">
                  <a:pos x="119" y="48"/>
                </a:cxn>
                <a:cxn ang="0">
                  <a:pos x="94" y="71"/>
                </a:cxn>
                <a:cxn ang="0">
                  <a:pos x="85" y="81"/>
                </a:cxn>
                <a:cxn ang="0">
                  <a:pos x="66" y="99"/>
                </a:cxn>
                <a:cxn ang="0">
                  <a:pos x="43" y="123"/>
                </a:cxn>
                <a:cxn ang="0">
                  <a:pos x="43" y="124"/>
                </a:cxn>
                <a:cxn ang="0">
                  <a:pos x="38" y="133"/>
                </a:cxn>
                <a:cxn ang="0">
                  <a:pos x="33" y="136"/>
                </a:cxn>
                <a:cxn ang="0">
                  <a:pos x="23" y="140"/>
                </a:cxn>
                <a:cxn ang="0">
                  <a:pos x="17" y="141"/>
                </a:cxn>
                <a:cxn ang="0">
                  <a:pos x="15" y="141"/>
                </a:cxn>
                <a:cxn ang="0">
                  <a:pos x="7" y="138"/>
                </a:cxn>
                <a:cxn ang="0">
                  <a:pos x="3" y="131"/>
                </a:cxn>
                <a:cxn ang="0">
                  <a:pos x="0" y="125"/>
                </a:cxn>
                <a:cxn ang="0">
                  <a:pos x="3" y="115"/>
                </a:cxn>
                <a:cxn ang="0">
                  <a:pos x="6" y="110"/>
                </a:cxn>
                <a:cxn ang="0">
                  <a:pos x="28" y="86"/>
                </a:cxn>
                <a:cxn ang="0">
                  <a:pos x="71" y="41"/>
                </a:cxn>
                <a:cxn ang="0">
                  <a:pos x="102" y="17"/>
                </a:cxn>
                <a:cxn ang="0">
                  <a:pos x="118" y="8"/>
                </a:cxn>
                <a:cxn ang="0">
                  <a:pos x="134" y="2"/>
                </a:cxn>
                <a:cxn ang="0">
                  <a:pos x="151" y="0"/>
                </a:cxn>
                <a:cxn ang="0">
                  <a:pos x="157" y="0"/>
                </a:cxn>
                <a:cxn ang="0">
                  <a:pos x="170" y="3"/>
                </a:cxn>
                <a:cxn ang="0">
                  <a:pos x="183" y="9"/>
                </a:cxn>
                <a:cxn ang="0">
                  <a:pos x="203" y="24"/>
                </a:cxn>
                <a:cxn ang="0">
                  <a:pos x="210" y="32"/>
                </a:cxn>
                <a:cxn ang="0">
                  <a:pos x="218" y="51"/>
                </a:cxn>
                <a:cxn ang="0">
                  <a:pos x="219" y="60"/>
                </a:cxn>
                <a:cxn ang="0">
                  <a:pos x="217" y="73"/>
                </a:cxn>
                <a:cxn ang="0">
                  <a:pos x="210" y="88"/>
                </a:cxn>
                <a:cxn ang="0">
                  <a:pos x="189" y="116"/>
                </a:cxn>
                <a:cxn ang="0">
                  <a:pos x="161" y="143"/>
                </a:cxn>
                <a:cxn ang="0">
                  <a:pos x="133" y="168"/>
                </a:cxn>
                <a:cxn ang="0">
                  <a:pos x="104" y="193"/>
                </a:cxn>
                <a:cxn ang="0">
                  <a:pos x="97" y="199"/>
                </a:cxn>
                <a:cxn ang="0">
                  <a:pos x="92" y="204"/>
                </a:cxn>
                <a:cxn ang="0">
                  <a:pos x="85" y="205"/>
                </a:cxn>
              </a:cxnLst>
              <a:rect l="0" t="0" r="r" b="b"/>
              <a:pathLst>
                <a:path w="219" h="205">
                  <a:moveTo>
                    <a:pt x="85" y="205"/>
                  </a:moveTo>
                  <a:lnTo>
                    <a:pt x="85" y="205"/>
                  </a:lnTo>
                  <a:lnTo>
                    <a:pt x="81" y="204"/>
                  </a:lnTo>
                  <a:lnTo>
                    <a:pt x="76" y="202"/>
                  </a:lnTo>
                  <a:lnTo>
                    <a:pt x="72" y="198"/>
                  </a:lnTo>
                  <a:lnTo>
                    <a:pt x="69" y="193"/>
                  </a:lnTo>
                  <a:lnTo>
                    <a:pt x="69" y="193"/>
                  </a:lnTo>
                  <a:lnTo>
                    <a:pt x="68" y="190"/>
                  </a:lnTo>
                  <a:lnTo>
                    <a:pt x="68" y="184"/>
                  </a:lnTo>
                  <a:lnTo>
                    <a:pt x="69" y="179"/>
                  </a:lnTo>
                  <a:lnTo>
                    <a:pt x="70" y="176"/>
                  </a:lnTo>
                  <a:lnTo>
                    <a:pt x="72" y="173"/>
                  </a:lnTo>
                  <a:lnTo>
                    <a:pt x="72" y="173"/>
                  </a:lnTo>
                  <a:lnTo>
                    <a:pt x="79" y="166"/>
                  </a:lnTo>
                  <a:lnTo>
                    <a:pt x="87" y="159"/>
                  </a:lnTo>
                  <a:lnTo>
                    <a:pt x="102" y="147"/>
                  </a:lnTo>
                  <a:lnTo>
                    <a:pt x="102" y="147"/>
                  </a:lnTo>
                  <a:lnTo>
                    <a:pt x="116" y="137"/>
                  </a:lnTo>
                  <a:lnTo>
                    <a:pt x="129" y="125"/>
                  </a:lnTo>
                  <a:lnTo>
                    <a:pt x="129" y="125"/>
                  </a:lnTo>
                  <a:lnTo>
                    <a:pt x="136" y="118"/>
                  </a:lnTo>
                  <a:lnTo>
                    <a:pt x="136" y="118"/>
                  </a:lnTo>
                  <a:lnTo>
                    <a:pt x="150" y="106"/>
                  </a:lnTo>
                  <a:lnTo>
                    <a:pt x="157" y="98"/>
                  </a:lnTo>
                  <a:lnTo>
                    <a:pt x="164" y="90"/>
                  </a:lnTo>
                  <a:lnTo>
                    <a:pt x="169" y="83"/>
                  </a:lnTo>
                  <a:lnTo>
                    <a:pt x="174" y="74"/>
                  </a:lnTo>
                  <a:lnTo>
                    <a:pt x="177" y="66"/>
                  </a:lnTo>
                  <a:lnTo>
                    <a:pt x="177" y="59"/>
                  </a:lnTo>
                  <a:lnTo>
                    <a:pt x="177" y="59"/>
                  </a:lnTo>
                  <a:lnTo>
                    <a:pt x="176" y="53"/>
                  </a:lnTo>
                  <a:lnTo>
                    <a:pt x="174" y="49"/>
                  </a:lnTo>
                  <a:lnTo>
                    <a:pt x="169" y="44"/>
                  </a:lnTo>
                  <a:lnTo>
                    <a:pt x="164" y="40"/>
                  </a:lnTo>
                  <a:lnTo>
                    <a:pt x="164" y="40"/>
                  </a:lnTo>
                  <a:lnTo>
                    <a:pt x="157" y="37"/>
                  </a:lnTo>
                  <a:lnTo>
                    <a:pt x="149" y="35"/>
                  </a:lnTo>
                  <a:lnTo>
                    <a:pt x="149" y="35"/>
                  </a:lnTo>
                  <a:lnTo>
                    <a:pt x="140" y="36"/>
                  </a:lnTo>
                  <a:lnTo>
                    <a:pt x="133" y="39"/>
                  </a:lnTo>
                  <a:lnTo>
                    <a:pt x="126" y="43"/>
                  </a:lnTo>
                  <a:lnTo>
                    <a:pt x="119" y="48"/>
                  </a:lnTo>
                  <a:lnTo>
                    <a:pt x="105" y="59"/>
                  </a:lnTo>
                  <a:lnTo>
                    <a:pt x="94" y="71"/>
                  </a:lnTo>
                  <a:lnTo>
                    <a:pt x="94" y="71"/>
                  </a:lnTo>
                  <a:lnTo>
                    <a:pt x="85" y="81"/>
                  </a:lnTo>
                  <a:lnTo>
                    <a:pt x="85" y="81"/>
                  </a:lnTo>
                  <a:lnTo>
                    <a:pt x="66" y="99"/>
                  </a:lnTo>
                  <a:lnTo>
                    <a:pt x="47" y="118"/>
                  </a:lnTo>
                  <a:lnTo>
                    <a:pt x="43" y="123"/>
                  </a:lnTo>
                  <a:lnTo>
                    <a:pt x="43" y="124"/>
                  </a:lnTo>
                  <a:lnTo>
                    <a:pt x="43" y="124"/>
                  </a:lnTo>
                  <a:lnTo>
                    <a:pt x="41" y="128"/>
                  </a:lnTo>
                  <a:lnTo>
                    <a:pt x="38" y="133"/>
                  </a:lnTo>
                  <a:lnTo>
                    <a:pt x="38" y="133"/>
                  </a:lnTo>
                  <a:lnTo>
                    <a:pt x="33" y="136"/>
                  </a:lnTo>
                  <a:lnTo>
                    <a:pt x="28" y="139"/>
                  </a:lnTo>
                  <a:lnTo>
                    <a:pt x="23" y="140"/>
                  </a:lnTo>
                  <a:lnTo>
                    <a:pt x="17" y="141"/>
                  </a:lnTo>
                  <a:lnTo>
                    <a:pt x="17" y="141"/>
                  </a:lnTo>
                  <a:lnTo>
                    <a:pt x="15" y="141"/>
                  </a:lnTo>
                  <a:lnTo>
                    <a:pt x="15" y="141"/>
                  </a:lnTo>
                  <a:lnTo>
                    <a:pt x="10" y="140"/>
                  </a:lnTo>
                  <a:lnTo>
                    <a:pt x="7" y="138"/>
                  </a:lnTo>
                  <a:lnTo>
                    <a:pt x="4" y="135"/>
                  </a:lnTo>
                  <a:lnTo>
                    <a:pt x="3" y="131"/>
                  </a:lnTo>
                  <a:lnTo>
                    <a:pt x="3" y="131"/>
                  </a:lnTo>
                  <a:lnTo>
                    <a:pt x="0" y="125"/>
                  </a:lnTo>
                  <a:lnTo>
                    <a:pt x="0" y="120"/>
                  </a:lnTo>
                  <a:lnTo>
                    <a:pt x="3" y="115"/>
                  </a:lnTo>
                  <a:lnTo>
                    <a:pt x="6" y="110"/>
                  </a:lnTo>
                  <a:lnTo>
                    <a:pt x="6" y="110"/>
                  </a:lnTo>
                  <a:lnTo>
                    <a:pt x="28" y="86"/>
                  </a:lnTo>
                  <a:lnTo>
                    <a:pt x="28" y="86"/>
                  </a:lnTo>
                  <a:lnTo>
                    <a:pt x="55" y="56"/>
                  </a:lnTo>
                  <a:lnTo>
                    <a:pt x="71" y="41"/>
                  </a:lnTo>
                  <a:lnTo>
                    <a:pt x="85" y="29"/>
                  </a:lnTo>
                  <a:lnTo>
                    <a:pt x="102" y="17"/>
                  </a:lnTo>
                  <a:lnTo>
                    <a:pt x="109" y="12"/>
                  </a:lnTo>
                  <a:lnTo>
                    <a:pt x="118" y="8"/>
                  </a:lnTo>
                  <a:lnTo>
                    <a:pt x="126" y="5"/>
                  </a:lnTo>
                  <a:lnTo>
                    <a:pt x="134" y="2"/>
                  </a:lnTo>
                  <a:lnTo>
                    <a:pt x="142" y="1"/>
                  </a:lnTo>
                  <a:lnTo>
                    <a:pt x="151" y="0"/>
                  </a:lnTo>
                  <a:lnTo>
                    <a:pt x="151" y="0"/>
                  </a:lnTo>
                  <a:lnTo>
                    <a:pt x="157" y="0"/>
                  </a:lnTo>
                  <a:lnTo>
                    <a:pt x="164" y="1"/>
                  </a:lnTo>
                  <a:lnTo>
                    <a:pt x="170" y="3"/>
                  </a:lnTo>
                  <a:lnTo>
                    <a:pt x="177" y="6"/>
                  </a:lnTo>
                  <a:lnTo>
                    <a:pt x="183" y="9"/>
                  </a:lnTo>
                  <a:lnTo>
                    <a:pt x="190" y="13"/>
                  </a:lnTo>
                  <a:lnTo>
                    <a:pt x="203" y="24"/>
                  </a:lnTo>
                  <a:lnTo>
                    <a:pt x="203" y="24"/>
                  </a:lnTo>
                  <a:lnTo>
                    <a:pt x="210" y="32"/>
                  </a:lnTo>
                  <a:lnTo>
                    <a:pt x="215" y="41"/>
                  </a:lnTo>
                  <a:lnTo>
                    <a:pt x="218" y="51"/>
                  </a:lnTo>
                  <a:lnTo>
                    <a:pt x="219" y="60"/>
                  </a:lnTo>
                  <a:lnTo>
                    <a:pt x="219" y="60"/>
                  </a:lnTo>
                  <a:lnTo>
                    <a:pt x="218" y="67"/>
                  </a:lnTo>
                  <a:lnTo>
                    <a:pt x="217" y="73"/>
                  </a:lnTo>
                  <a:lnTo>
                    <a:pt x="214" y="81"/>
                  </a:lnTo>
                  <a:lnTo>
                    <a:pt x="210" y="88"/>
                  </a:lnTo>
                  <a:lnTo>
                    <a:pt x="201" y="102"/>
                  </a:lnTo>
                  <a:lnTo>
                    <a:pt x="189" y="116"/>
                  </a:lnTo>
                  <a:lnTo>
                    <a:pt x="176" y="130"/>
                  </a:lnTo>
                  <a:lnTo>
                    <a:pt x="161" y="143"/>
                  </a:lnTo>
                  <a:lnTo>
                    <a:pt x="133" y="168"/>
                  </a:lnTo>
                  <a:lnTo>
                    <a:pt x="133" y="168"/>
                  </a:lnTo>
                  <a:lnTo>
                    <a:pt x="112" y="184"/>
                  </a:lnTo>
                  <a:lnTo>
                    <a:pt x="104" y="193"/>
                  </a:lnTo>
                  <a:lnTo>
                    <a:pt x="97" y="199"/>
                  </a:lnTo>
                  <a:lnTo>
                    <a:pt x="97" y="199"/>
                  </a:lnTo>
                  <a:lnTo>
                    <a:pt x="95" y="202"/>
                  </a:lnTo>
                  <a:lnTo>
                    <a:pt x="92" y="204"/>
                  </a:lnTo>
                  <a:lnTo>
                    <a:pt x="89" y="205"/>
                  </a:lnTo>
                  <a:lnTo>
                    <a:pt x="85" y="205"/>
                  </a:lnTo>
                  <a:lnTo>
                    <a:pt x="85" y="20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6" name="chenying0907 351"/>
            <p:cNvSpPr>
              <a:spLocks/>
            </p:cNvSpPr>
            <p:nvPr/>
          </p:nvSpPr>
          <p:spPr bwMode="auto">
            <a:xfrm>
              <a:off x="4371976" y="4330701"/>
              <a:ext cx="141288" cy="127000"/>
            </a:xfrm>
            <a:custGeom>
              <a:avLst/>
              <a:gdLst/>
              <a:ahLst/>
              <a:cxnLst>
                <a:cxn ang="0">
                  <a:pos x="198" y="238"/>
                </a:cxn>
                <a:cxn ang="0">
                  <a:pos x="158" y="211"/>
                </a:cxn>
                <a:cxn ang="0">
                  <a:pos x="60" y="133"/>
                </a:cxn>
                <a:cxn ang="0">
                  <a:pos x="33" y="111"/>
                </a:cxn>
                <a:cxn ang="0">
                  <a:pos x="4" y="80"/>
                </a:cxn>
                <a:cxn ang="0">
                  <a:pos x="0" y="65"/>
                </a:cxn>
                <a:cxn ang="0">
                  <a:pos x="2" y="50"/>
                </a:cxn>
                <a:cxn ang="0">
                  <a:pos x="17" y="25"/>
                </a:cxn>
                <a:cxn ang="0">
                  <a:pos x="32" y="9"/>
                </a:cxn>
                <a:cxn ang="0">
                  <a:pos x="48" y="2"/>
                </a:cxn>
                <a:cxn ang="0">
                  <a:pos x="61" y="0"/>
                </a:cxn>
                <a:cxn ang="0">
                  <a:pos x="91" y="7"/>
                </a:cxn>
                <a:cxn ang="0">
                  <a:pos x="119" y="22"/>
                </a:cxn>
                <a:cxn ang="0">
                  <a:pos x="152" y="47"/>
                </a:cxn>
                <a:cxn ang="0">
                  <a:pos x="202" y="90"/>
                </a:cxn>
                <a:cxn ang="0">
                  <a:pos x="217" y="104"/>
                </a:cxn>
                <a:cxn ang="0">
                  <a:pos x="242" y="127"/>
                </a:cxn>
                <a:cxn ang="0">
                  <a:pos x="249" y="138"/>
                </a:cxn>
                <a:cxn ang="0">
                  <a:pos x="250" y="135"/>
                </a:cxn>
                <a:cxn ang="0">
                  <a:pos x="253" y="145"/>
                </a:cxn>
                <a:cxn ang="0">
                  <a:pos x="260" y="146"/>
                </a:cxn>
                <a:cxn ang="0">
                  <a:pos x="267" y="153"/>
                </a:cxn>
                <a:cxn ang="0">
                  <a:pos x="269" y="163"/>
                </a:cxn>
                <a:cxn ang="0">
                  <a:pos x="265" y="175"/>
                </a:cxn>
                <a:cxn ang="0">
                  <a:pos x="257" y="180"/>
                </a:cxn>
                <a:cxn ang="0">
                  <a:pos x="245" y="180"/>
                </a:cxn>
                <a:cxn ang="0">
                  <a:pos x="227" y="168"/>
                </a:cxn>
                <a:cxn ang="0">
                  <a:pos x="202" y="142"/>
                </a:cxn>
                <a:cxn ang="0">
                  <a:pos x="186" y="125"/>
                </a:cxn>
                <a:cxn ang="0">
                  <a:pos x="160" y="105"/>
                </a:cxn>
                <a:cxn ang="0">
                  <a:pos x="129" y="80"/>
                </a:cxn>
                <a:cxn ang="0">
                  <a:pos x="112" y="60"/>
                </a:cxn>
                <a:cxn ang="0">
                  <a:pos x="88" y="42"/>
                </a:cxn>
                <a:cxn ang="0">
                  <a:pos x="73" y="39"/>
                </a:cxn>
                <a:cxn ang="0">
                  <a:pos x="62" y="40"/>
                </a:cxn>
                <a:cxn ang="0">
                  <a:pos x="46" y="47"/>
                </a:cxn>
                <a:cxn ang="0">
                  <a:pos x="37" y="57"/>
                </a:cxn>
                <a:cxn ang="0">
                  <a:pos x="37" y="65"/>
                </a:cxn>
                <a:cxn ang="0">
                  <a:pos x="45" y="75"/>
                </a:cxn>
                <a:cxn ang="0">
                  <a:pos x="82" y="104"/>
                </a:cxn>
                <a:cxn ang="0">
                  <a:pos x="117" y="134"/>
                </a:cxn>
                <a:cxn ang="0">
                  <a:pos x="210" y="204"/>
                </a:cxn>
                <a:cxn ang="0">
                  <a:pos x="216" y="210"/>
                </a:cxn>
                <a:cxn ang="0">
                  <a:pos x="218" y="222"/>
                </a:cxn>
                <a:cxn ang="0">
                  <a:pos x="215" y="231"/>
                </a:cxn>
                <a:cxn ang="0">
                  <a:pos x="202" y="239"/>
                </a:cxn>
              </a:cxnLst>
              <a:rect l="0" t="0" r="r" b="b"/>
              <a:pathLst>
                <a:path w="269" h="239">
                  <a:moveTo>
                    <a:pt x="202" y="239"/>
                  </a:moveTo>
                  <a:lnTo>
                    <a:pt x="202" y="239"/>
                  </a:lnTo>
                  <a:lnTo>
                    <a:pt x="198" y="238"/>
                  </a:lnTo>
                  <a:lnTo>
                    <a:pt x="192" y="236"/>
                  </a:lnTo>
                  <a:lnTo>
                    <a:pt x="192" y="236"/>
                  </a:lnTo>
                  <a:lnTo>
                    <a:pt x="158" y="211"/>
                  </a:lnTo>
                  <a:lnTo>
                    <a:pt x="125" y="187"/>
                  </a:lnTo>
                  <a:lnTo>
                    <a:pt x="92" y="160"/>
                  </a:lnTo>
                  <a:lnTo>
                    <a:pt x="60" y="133"/>
                  </a:lnTo>
                  <a:lnTo>
                    <a:pt x="60" y="133"/>
                  </a:lnTo>
                  <a:lnTo>
                    <a:pt x="33" y="111"/>
                  </a:lnTo>
                  <a:lnTo>
                    <a:pt x="33" y="111"/>
                  </a:lnTo>
                  <a:lnTo>
                    <a:pt x="20" y="99"/>
                  </a:lnTo>
                  <a:lnTo>
                    <a:pt x="10" y="89"/>
                  </a:lnTo>
                  <a:lnTo>
                    <a:pt x="4" y="80"/>
                  </a:lnTo>
                  <a:lnTo>
                    <a:pt x="2" y="76"/>
                  </a:lnTo>
                  <a:lnTo>
                    <a:pt x="0" y="70"/>
                  </a:lnTo>
                  <a:lnTo>
                    <a:pt x="0" y="65"/>
                  </a:lnTo>
                  <a:lnTo>
                    <a:pt x="0" y="60"/>
                  </a:lnTo>
                  <a:lnTo>
                    <a:pt x="1" y="55"/>
                  </a:lnTo>
                  <a:lnTo>
                    <a:pt x="2" y="50"/>
                  </a:lnTo>
                  <a:lnTo>
                    <a:pt x="8" y="38"/>
                  </a:lnTo>
                  <a:lnTo>
                    <a:pt x="17" y="25"/>
                  </a:lnTo>
                  <a:lnTo>
                    <a:pt x="17" y="25"/>
                  </a:lnTo>
                  <a:lnTo>
                    <a:pt x="22" y="19"/>
                  </a:lnTo>
                  <a:lnTo>
                    <a:pt x="27" y="13"/>
                  </a:lnTo>
                  <a:lnTo>
                    <a:pt x="32" y="9"/>
                  </a:lnTo>
                  <a:lnTo>
                    <a:pt x="37" y="6"/>
                  </a:lnTo>
                  <a:lnTo>
                    <a:pt x="43" y="4"/>
                  </a:lnTo>
                  <a:lnTo>
                    <a:pt x="48" y="2"/>
                  </a:lnTo>
                  <a:lnTo>
                    <a:pt x="55" y="1"/>
                  </a:lnTo>
                  <a:lnTo>
                    <a:pt x="61" y="0"/>
                  </a:lnTo>
                  <a:lnTo>
                    <a:pt x="61" y="0"/>
                  </a:lnTo>
                  <a:lnTo>
                    <a:pt x="71" y="1"/>
                  </a:lnTo>
                  <a:lnTo>
                    <a:pt x="81" y="3"/>
                  </a:lnTo>
                  <a:lnTo>
                    <a:pt x="91" y="7"/>
                  </a:lnTo>
                  <a:lnTo>
                    <a:pt x="100" y="11"/>
                  </a:lnTo>
                  <a:lnTo>
                    <a:pt x="110" y="17"/>
                  </a:lnTo>
                  <a:lnTo>
                    <a:pt x="119" y="22"/>
                  </a:lnTo>
                  <a:lnTo>
                    <a:pt x="133" y="33"/>
                  </a:lnTo>
                  <a:lnTo>
                    <a:pt x="133" y="33"/>
                  </a:lnTo>
                  <a:lnTo>
                    <a:pt x="152" y="47"/>
                  </a:lnTo>
                  <a:lnTo>
                    <a:pt x="169" y="61"/>
                  </a:lnTo>
                  <a:lnTo>
                    <a:pt x="185" y="76"/>
                  </a:lnTo>
                  <a:lnTo>
                    <a:pt x="202" y="90"/>
                  </a:lnTo>
                  <a:lnTo>
                    <a:pt x="202" y="90"/>
                  </a:lnTo>
                  <a:lnTo>
                    <a:pt x="217" y="104"/>
                  </a:lnTo>
                  <a:lnTo>
                    <a:pt x="217" y="104"/>
                  </a:lnTo>
                  <a:lnTo>
                    <a:pt x="231" y="116"/>
                  </a:lnTo>
                  <a:lnTo>
                    <a:pt x="242" y="127"/>
                  </a:lnTo>
                  <a:lnTo>
                    <a:pt x="242" y="127"/>
                  </a:lnTo>
                  <a:lnTo>
                    <a:pt x="246" y="133"/>
                  </a:lnTo>
                  <a:lnTo>
                    <a:pt x="249" y="138"/>
                  </a:lnTo>
                  <a:lnTo>
                    <a:pt x="249" y="138"/>
                  </a:lnTo>
                  <a:lnTo>
                    <a:pt x="249" y="137"/>
                  </a:lnTo>
                  <a:lnTo>
                    <a:pt x="250" y="135"/>
                  </a:lnTo>
                  <a:lnTo>
                    <a:pt x="250" y="135"/>
                  </a:lnTo>
                  <a:lnTo>
                    <a:pt x="252" y="134"/>
                  </a:lnTo>
                  <a:lnTo>
                    <a:pt x="253" y="134"/>
                  </a:lnTo>
                  <a:lnTo>
                    <a:pt x="253" y="145"/>
                  </a:lnTo>
                  <a:lnTo>
                    <a:pt x="253" y="145"/>
                  </a:lnTo>
                  <a:lnTo>
                    <a:pt x="257" y="145"/>
                  </a:lnTo>
                  <a:lnTo>
                    <a:pt x="260" y="146"/>
                  </a:lnTo>
                  <a:lnTo>
                    <a:pt x="263" y="148"/>
                  </a:lnTo>
                  <a:lnTo>
                    <a:pt x="265" y="150"/>
                  </a:lnTo>
                  <a:lnTo>
                    <a:pt x="267" y="153"/>
                  </a:lnTo>
                  <a:lnTo>
                    <a:pt x="268" y="156"/>
                  </a:lnTo>
                  <a:lnTo>
                    <a:pt x="269" y="163"/>
                  </a:lnTo>
                  <a:lnTo>
                    <a:pt x="269" y="163"/>
                  </a:lnTo>
                  <a:lnTo>
                    <a:pt x="268" y="170"/>
                  </a:lnTo>
                  <a:lnTo>
                    <a:pt x="267" y="173"/>
                  </a:lnTo>
                  <a:lnTo>
                    <a:pt x="265" y="175"/>
                  </a:lnTo>
                  <a:lnTo>
                    <a:pt x="263" y="178"/>
                  </a:lnTo>
                  <a:lnTo>
                    <a:pt x="260" y="179"/>
                  </a:lnTo>
                  <a:lnTo>
                    <a:pt x="257" y="180"/>
                  </a:lnTo>
                  <a:lnTo>
                    <a:pt x="253" y="181"/>
                  </a:lnTo>
                  <a:lnTo>
                    <a:pt x="253" y="181"/>
                  </a:lnTo>
                  <a:lnTo>
                    <a:pt x="245" y="180"/>
                  </a:lnTo>
                  <a:lnTo>
                    <a:pt x="239" y="177"/>
                  </a:lnTo>
                  <a:lnTo>
                    <a:pt x="233" y="173"/>
                  </a:lnTo>
                  <a:lnTo>
                    <a:pt x="227" y="168"/>
                  </a:lnTo>
                  <a:lnTo>
                    <a:pt x="213" y="155"/>
                  </a:lnTo>
                  <a:lnTo>
                    <a:pt x="202" y="142"/>
                  </a:lnTo>
                  <a:lnTo>
                    <a:pt x="202" y="142"/>
                  </a:lnTo>
                  <a:lnTo>
                    <a:pt x="193" y="133"/>
                  </a:lnTo>
                  <a:lnTo>
                    <a:pt x="186" y="125"/>
                  </a:lnTo>
                  <a:lnTo>
                    <a:pt x="186" y="125"/>
                  </a:lnTo>
                  <a:lnTo>
                    <a:pt x="174" y="115"/>
                  </a:lnTo>
                  <a:lnTo>
                    <a:pt x="160" y="105"/>
                  </a:lnTo>
                  <a:lnTo>
                    <a:pt x="160" y="105"/>
                  </a:lnTo>
                  <a:lnTo>
                    <a:pt x="144" y="93"/>
                  </a:lnTo>
                  <a:lnTo>
                    <a:pt x="136" y="86"/>
                  </a:lnTo>
                  <a:lnTo>
                    <a:pt x="129" y="80"/>
                  </a:lnTo>
                  <a:lnTo>
                    <a:pt x="129" y="80"/>
                  </a:lnTo>
                  <a:lnTo>
                    <a:pt x="122" y="70"/>
                  </a:lnTo>
                  <a:lnTo>
                    <a:pt x="112" y="60"/>
                  </a:lnTo>
                  <a:lnTo>
                    <a:pt x="100" y="51"/>
                  </a:lnTo>
                  <a:lnTo>
                    <a:pt x="94" y="46"/>
                  </a:lnTo>
                  <a:lnTo>
                    <a:pt x="88" y="42"/>
                  </a:lnTo>
                  <a:lnTo>
                    <a:pt x="88" y="42"/>
                  </a:lnTo>
                  <a:lnTo>
                    <a:pt x="81" y="40"/>
                  </a:lnTo>
                  <a:lnTo>
                    <a:pt x="73" y="39"/>
                  </a:lnTo>
                  <a:lnTo>
                    <a:pt x="73" y="39"/>
                  </a:lnTo>
                  <a:lnTo>
                    <a:pt x="67" y="39"/>
                  </a:lnTo>
                  <a:lnTo>
                    <a:pt x="62" y="40"/>
                  </a:lnTo>
                  <a:lnTo>
                    <a:pt x="57" y="42"/>
                  </a:lnTo>
                  <a:lnTo>
                    <a:pt x="50" y="45"/>
                  </a:lnTo>
                  <a:lnTo>
                    <a:pt x="46" y="47"/>
                  </a:lnTo>
                  <a:lnTo>
                    <a:pt x="42" y="50"/>
                  </a:lnTo>
                  <a:lnTo>
                    <a:pt x="39" y="53"/>
                  </a:lnTo>
                  <a:lnTo>
                    <a:pt x="37" y="57"/>
                  </a:lnTo>
                  <a:lnTo>
                    <a:pt x="37" y="57"/>
                  </a:lnTo>
                  <a:lnTo>
                    <a:pt x="37" y="60"/>
                  </a:lnTo>
                  <a:lnTo>
                    <a:pt x="37" y="65"/>
                  </a:lnTo>
                  <a:lnTo>
                    <a:pt x="40" y="69"/>
                  </a:lnTo>
                  <a:lnTo>
                    <a:pt x="45" y="75"/>
                  </a:lnTo>
                  <a:lnTo>
                    <a:pt x="45" y="75"/>
                  </a:lnTo>
                  <a:lnTo>
                    <a:pt x="64" y="88"/>
                  </a:lnTo>
                  <a:lnTo>
                    <a:pt x="82" y="104"/>
                  </a:lnTo>
                  <a:lnTo>
                    <a:pt x="82" y="104"/>
                  </a:lnTo>
                  <a:lnTo>
                    <a:pt x="92" y="113"/>
                  </a:lnTo>
                  <a:lnTo>
                    <a:pt x="92" y="113"/>
                  </a:lnTo>
                  <a:lnTo>
                    <a:pt x="117" y="134"/>
                  </a:lnTo>
                  <a:lnTo>
                    <a:pt x="145" y="156"/>
                  </a:lnTo>
                  <a:lnTo>
                    <a:pt x="176" y="180"/>
                  </a:lnTo>
                  <a:lnTo>
                    <a:pt x="210" y="204"/>
                  </a:lnTo>
                  <a:lnTo>
                    <a:pt x="210" y="204"/>
                  </a:lnTo>
                  <a:lnTo>
                    <a:pt x="213" y="207"/>
                  </a:lnTo>
                  <a:lnTo>
                    <a:pt x="216" y="210"/>
                  </a:lnTo>
                  <a:lnTo>
                    <a:pt x="217" y="214"/>
                  </a:lnTo>
                  <a:lnTo>
                    <a:pt x="218" y="217"/>
                  </a:lnTo>
                  <a:lnTo>
                    <a:pt x="218" y="222"/>
                  </a:lnTo>
                  <a:lnTo>
                    <a:pt x="217" y="225"/>
                  </a:lnTo>
                  <a:lnTo>
                    <a:pt x="217" y="225"/>
                  </a:lnTo>
                  <a:lnTo>
                    <a:pt x="215" y="231"/>
                  </a:lnTo>
                  <a:lnTo>
                    <a:pt x="211" y="235"/>
                  </a:lnTo>
                  <a:lnTo>
                    <a:pt x="207" y="238"/>
                  </a:lnTo>
                  <a:lnTo>
                    <a:pt x="202" y="239"/>
                  </a:lnTo>
                  <a:lnTo>
                    <a:pt x="202" y="23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9" name="chenying0907 1498"/>
          <p:cNvGrpSpPr/>
          <p:nvPr/>
        </p:nvGrpSpPr>
        <p:grpSpPr>
          <a:xfrm>
            <a:off x="6676782" y="790531"/>
            <a:ext cx="783967" cy="677853"/>
            <a:chOff x="4124326" y="1127126"/>
            <a:chExt cx="785813" cy="679450"/>
          </a:xfrm>
          <a:solidFill>
            <a:schemeClr val="accent6">
              <a:lumMod val="75000"/>
            </a:schemeClr>
          </a:solidFill>
        </p:grpSpPr>
        <p:sp>
          <p:nvSpPr>
            <p:cNvPr id="1530" name="chenying0907 844"/>
            <p:cNvSpPr>
              <a:spLocks/>
            </p:cNvSpPr>
            <p:nvPr/>
          </p:nvSpPr>
          <p:spPr bwMode="auto">
            <a:xfrm>
              <a:off x="4197351" y="1195388"/>
              <a:ext cx="53975" cy="157163"/>
            </a:xfrm>
            <a:custGeom>
              <a:avLst/>
              <a:gdLst/>
              <a:ahLst/>
              <a:cxnLst>
                <a:cxn ang="0">
                  <a:pos x="94" y="2"/>
                </a:cxn>
                <a:cxn ang="0">
                  <a:pos x="94" y="2"/>
                </a:cxn>
                <a:cxn ang="0">
                  <a:pos x="85" y="13"/>
                </a:cxn>
                <a:cxn ang="0">
                  <a:pos x="77" y="24"/>
                </a:cxn>
                <a:cxn ang="0">
                  <a:pos x="71" y="38"/>
                </a:cxn>
                <a:cxn ang="0">
                  <a:pos x="64" y="51"/>
                </a:cxn>
                <a:cxn ang="0">
                  <a:pos x="64" y="51"/>
                </a:cxn>
                <a:cxn ang="0">
                  <a:pos x="47" y="97"/>
                </a:cxn>
                <a:cxn ang="0">
                  <a:pos x="28" y="144"/>
                </a:cxn>
                <a:cxn ang="0">
                  <a:pos x="28" y="144"/>
                </a:cxn>
                <a:cxn ang="0">
                  <a:pos x="21" y="164"/>
                </a:cxn>
                <a:cxn ang="0">
                  <a:pos x="15" y="186"/>
                </a:cxn>
                <a:cxn ang="0">
                  <a:pos x="10" y="207"/>
                </a:cxn>
                <a:cxn ang="0">
                  <a:pos x="5" y="229"/>
                </a:cxn>
                <a:cxn ang="0">
                  <a:pos x="5" y="229"/>
                </a:cxn>
                <a:cxn ang="0">
                  <a:pos x="3" y="244"/>
                </a:cxn>
                <a:cxn ang="0">
                  <a:pos x="1" y="261"/>
                </a:cxn>
                <a:cxn ang="0">
                  <a:pos x="0" y="269"/>
                </a:cxn>
                <a:cxn ang="0">
                  <a:pos x="0" y="276"/>
                </a:cxn>
                <a:cxn ang="0">
                  <a:pos x="1" y="285"/>
                </a:cxn>
                <a:cxn ang="0">
                  <a:pos x="3" y="292"/>
                </a:cxn>
                <a:cxn ang="0">
                  <a:pos x="3" y="292"/>
                </a:cxn>
                <a:cxn ang="0">
                  <a:pos x="4" y="293"/>
                </a:cxn>
                <a:cxn ang="0">
                  <a:pos x="5" y="295"/>
                </a:cxn>
                <a:cxn ang="0">
                  <a:pos x="7" y="295"/>
                </a:cxn>
                <a:cxn ang="0">
                  <a:pos x="8" y="295"/>
                </a:cxn>
                <a:cxn ang="0">
                  <a:pos x="10" y="294"/>
                </a:cxn>
                <a:cxn ang="0">
                  <a:pos x="11" y="293"/>
                </a:cxn>
                <a:cxn ang="0">
                  <a:pos x="13" y="291"/>
                </a:cxn>
                <a:cxn ang="0">
                  <a:pos x="13" y="289"/>
                </a:cxn>
                <a:cxn ang="0">
                  <a:pos x="13" y="289"/>
                </a:cxn>
                <a:cxn ang="0">
                  <a:pos x="10" y="281"/>
                </a:cxn>
                <a:cxn ang="0">
                  <a:pos x="9" y="273"/>
                </a:cxn>
                <a:cxn ang="0">
                  <a:pos x="9" y="265"/>
                </a:cxn>
                <a:cxn ang="0">
                  <a:pos x="10" y="256"/>
                </a:cxn>
                <a:cxn ang="0">
                  <a:pos x="14" y="239"/>
                </a:cxn>
                <a:cxn ang="0">
                  <a:pos x="17" y="223"/>
                </a:cxn>
                <a:cxn ang="0">
                  <a:pos x="17" y="223"/>
                </a:cxn>
                <a:cxn ang="0">
                  <a:pos x="21" y="204"/>
                </a:cxn>
                <a:cxn ang="0">
                  <a:pos x="25" y="184"/>
                </a:cxn>
                <a:cxn ang="0">
                  <a:pos x="31" y="164"/>
                </a:cxn>
                <a:cxn ang="0">
                  <a:pos x="37" y="146"/>
                </a:cxn>
                <a:cxn ang="0">
                  <a:pos x="37" y="146"/>
                </a:cxn>
                <a:cxn ang="0">
                  <a:pos x="64" y="79"/>
                </a:cxn>
                <a:cxn ang="0">
                  <a:pos x="64" y="79"/>
                </a:cxn>
                <a:cxn ang="0">
                  <a:pos x="72" y="61"/>
                </a:cxn>
                <a:cxn ang="0">
                  <a:pos x="79" y="42"/>
                </a:cxn>
                <a:cxn ang="0">
                  <a:pos x="84" y="33"/>
                </a:cxn>
                <a:cxn ang="0">
                  <a:pos x="89" y="24"/>
                </a:cxn>
                <a:cxn ang="0">
                  <a:pos x="94" y="16"/>
                </a:cxn>
                <a:cxn ang="0">
                  <a:pos x="102" y="8"/>
                </a:cxn>
                <a:cxn ang="0">
                  <a:pos x="102" y="8"/>
                </a:cxn>
                <a:cxn ang="0">
                  <a:pos x="103" y="7"/>
                </a:cxn>
                <a:cxn ang="0">
                  <a:pos x="103" y="5"/>
                </a:cxn>
                <a:cxn ang="0">
                  <a:pos x="102" y="3"/>
                </a:cxn>
                <a:cxn ang="0">
                  <a:pos x="101" y="2"/>
                </a:cxn>
                <a:cxn ang="0">
                  <a:pos x="100" y="1"/>
                </a:cxn>
                <a:cxn ang="0">
                  <a:pos x="98" y="0"/>
                </a:cxn>
                <a:cxn ang="0">
                  <a:pos x="96" y="1"/>
                </a:cxn>
                <a:cxn ang="0">
                  <a:pos x="94" y="2"/>
                </a:cxn>
                <a:cxn ang="0">
                  <a:pos x="94" y="2"/>
                </a:cxn>
              </a:cxnLst>
              <a:rect l="0" t="0" r="r" b="b"/>
              <a:pathLst>
                <a:path w="103" h="295">
                  <a:moveTo>
                    <a:pt x="94" y="2"/>
                  </a:moveTo>
                  <a:lnTo>
                    <a:pt x="94" y="2"/>
                  </a:lnTo>
                  <a:lnTo>
                    <a:pt x="85" y="13"/>
                  </a:lnTo>
                  <a:lnTo>
                    <a:pt x="77" y="24"/>
                  </a:lnTo>
                  <a:lnTo>
                    <a:pt x="71" y="38"/>
                  </a:lnTo>
                  <a:lnTo>
                    <a:pt x="64" y="51"/>
                  </a:lnTo>
                  <a:lnTo>
                    <a:pt x="64" y="51"/>
                  </a:lnTo>
                  <a:lnTo>
                    <a:pt x="47" y="97"/>
                  </a:lnTo>
                  <a:lnTo>
                    <a:pt x="28" y="144"/>
                  </a:lnTo>
                  <a:lnTo>
                    <a:pt x="28" y="144"/>
                  </a:lnTo>
                  <a:lnTo>
                    <a:pt x="21" y="164"/>
                  </a:lnTo>
                  <a:lnTo>
                    <a:pt x="15" y="186"/>
                  </a:lnTo>
                  <a:lnTo>
                    <a:pt x="10" y="207"/>
                  </a:lnTo>
                  <a:lnTo>
                    <a:pt x="5" y="229"/>
                  </a:lnTo>
                  <a:lnTo>
                    <a:pt x="5" y="229"/>
                  </a:lnTo>
                  <a:lnTo>
                    <a:pt x="3" y="244"/>
                  </a:lnTo>
                  <a:lnTo>
                    <a:pt x="1" y="261"/>
                  </a:lnTo>
                  <a:lnTo>
                    <a:pt x="0" y="269"/>
                  </a:lnTo>
                  <a:lnTo>
                    <a:pt x="0" y="276"/>
                  </a:lnTo>
                  <a:lnTo>
                    <a:pt x="1" y="285"/>
                  </a:lnTo>
                  <a:lnTo>
                    <a:pt x="3" y="292"/>
                  </a:lnTo>
                  <a:lnTo>
                    <a:pt x="3" y="292"/>
                  </a:lnTo>
                  <a:lnTo>
                    <a:pt x="4" y="293"/>
                  </a:lnTo>
                  <a:lnTo>
                    <a:pt x="5" y="295"/>
                  </a:lnTo>
                  <a:lnTo>
                    <a:pt x="7" y="295"/>
                  </a:lnTo>
                  <a:lnTo>
                    <a:pt x="8" y="295"/>
                  </a:lnTo>
                  <a:lnTo>
                    <a:pt x="10" y="294"/>
                  </a:lnTo>
                  <a:lnTo>
                    <a:pt x="11" y="293"/>
                  </a:lnTo>
                  <a:lnTo>
                    <a:pt x="13" y="291"/>
                  </a:lnTo>
                  <a:lnTo>
                    <a:pt x="13" y="289"/>
                  </a:lnTo>
                  <a:lnTo>
                    <a:pt x="13" y="289"/>
                  </a:lnTo>
                  <a:lnTo>
                    <a:pt x="10" y="281"/>
                  </a:lnTo>
                  <a:lnTo>
                    <a:pt x="9" y="273"/>
                  </a:lnTo>
                  <a:lnTo>
                    <a:pt x="9" y="265"/>
                  </a:lnTo>
                  <a:lnTo>
                    <a:pt x="10" y="256"/>
                  </a:lnTo>
                  <a:lnTo>
                    <a:pt x="14" y="239"/>
                  </a:lnTo>
                  <a:lnTo>
                    <a:pt x="17" y="223"/>
                  </a:lnTo>
                  <a:lnTo>
                    <a:pt x="17" y="223"/>
                  </a:lnTo>
                  <a:lnTo>
                    <a:pt x="21" y="204"/>
                  </a:lnTo>
                  <a:lnTo>
                    <a:pt x="25" y="184"/>
                  </a:lnTo>
                  <a:lnTo>
                    <a:pt x="31" y="164"/>
                  </a:lnTo>
                  <a:lnTo>
                    <a:pt x="37" y="146"/>
                  </a:lnTo>
                  <a:lnTo>
                    <a:pt x="37" y="146"/>
                  </a:lnTo>
                  <a:lnTo>
                    <a:pt x="64" y="79"/>
                  </a:lnTo>
                  <a:lnTo>
                    <a:pt x="64" y="79"/>
                  </a:lnTo>
                  <a:lnTo>
                    <a:pt x="72" y="61"/>
                  </a:lnTo>
                  <a:lnTo>
                    <a:pt x="79" y="42"/>
                  </a:lnTo>
                  <a:lnTo>
                    <a:pt x="84" y="33"/>
                  </a:lnTo>
                  <a:lnTo>
                    <a:pt x="89" y="24"/>
                  </a:lnTo>
                  <a:lnTo>
                    <a:pt x="94" y="16"/>
                  </a:lnTo>
                  <a:lnTo>
                    <a:pt x="102" y="8"/>
                  </a:lnTo>
                  <a:lnTo>
                    <a:pt x="102" y="8"/>
                  </a:lnTo>
                  <a:lnTo>
                    <a:pt x="103" y="7"/>
                  </a:lnTo>
                  <a:lnTo>
                    <a:pt x="103" y="5"/>
                  </a:lnTo>
                  <a:lnTo>
                    <a:pt x="102" y="3"/>
                  </a:lnTo>
                  <a:lnTo>
                    <a:pt x="101" y="2"/>
                  </a:lnTo>
                  <a:lnTo>
                    <a:pt x="100" y="1"/>
                  </a:lnTo>
                  <a:lnTo>
                    <a:pt x="98" y="0"/>
                  </a:lnTo>
                  <a:lnTo>
                    <a:pt x="96" y="1"/>
                  </a:lnTo>
                  <a:lnTo>
                    <a:pt x="94" y="2"/>
                  </a:lnTo>
                  <a:lnTo>
                    <a:pt x="9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1" name="chenying0907 845"/>
            <p:cNvSpPr>
              <a:spLocks/>
            </p:cNvSpPr>
            <p:nvPr/>
          </p:nvSpPr>
          <p:spPr bwMode="auto">
            <a:xfrm>
              <a:off x="4225926" y="1171576"/>
              <a:ext cx="76200" cy="177800"/>
            </a:xfrm>
            <a:custGeom>
              <a:avLst/>
              <a:gdLst/>
              <a:ahLst/>
              <a:cxnLst>
                <a:cxn ang="0">
                  <a:pos x="136" y="1"/>
                </a:cxn>
                <a:cxn ang="0">
                  <a:pos x="136" y="1"/>
                </a:cxn>
                <a:cxn ang="0">
                  <a:pos x="120" y="20"/>
                </a:cxn>
                <a:cxn ang="0">
                  <a:pos x="106" y="39"/>
                </a:cxn>
                <a:cxn ang="0">
                  <a:pos x="92" y="60"/>
                </a:cxn>
                <a:cxn ang="0">
                  <a:pos x="81" y="83"/>
                </a:cxn>
                <a:cxn ang="0">
                  <a:pos x="70" y="106"/>
                </a:cxn>
                <a:cxn ang="0">
                  <a:pos x="61" y="128"/>
                </a:cxn>
                <a:cxn ang="0">
                  <a:pos x="52" y="151"/>
                </a:cxn>
                <a:cxn ang="0">
                  <a:pos x="44" y="174"/>
                </a:cxn>
                <a:cxn ang="0">
                  <a:pos x="44" y="174"/>
                </a:cxn>
                <a:cxn ang="0">
                  <a:pos x="26" y="223"/>
                </a:cxn>
                <a:cxn ang="0">
                  <a:pos x="18" y="247"/>
                </a:cxn>
                <a:cxn ang="0">
                  <a:pos x="10" y="271"/>
                </a:cxn>
                <a:cxn ang="0">
                  <a:pos x="10" y="271"/>
                </a:cxn>
                <a:cxn ang="0">
                  <a:pos x="6" y="286"/>
                </a:cxn>
                <a:cxn ang="0">
                  <a:pos x="2" y="303"/>
                </a:cxn>
                <a:cxn ang="0">
                  <a:pos x="0" y="311"/>
                </a:cxn>
                <a:cxn ang="0">
                  <a:pos x="0" y="319"/>
                </a:cxn>
                <a:cxn ang="0">
                  <a:pos x="0" y="326"/>
                </a:cxn>
                <a:cxn ang="0">
                  <a:pos x="1" y="334"/>
                </a:cxn>
                <a:cxn ang="0">
                  <a:pos x="1" y="334"/>
                </a:cxn>
                <a:cxn ang="0">
                  <a:pos x="2" y="336"/>
                </a:cxn>
                <a:cxn ang="0">
                  <a:pos x="3" y="337"/>
                </a:cxn>
                <a:cxn ang="0">
                  <a:pos x="5" y="337"/>
                </a:cxn>
                <a:cxn ang="0">
                  <a:pos x="7" y="337"/>
                </a:cxn>
                <a:cxn ang="0">
                  <a:pos x="8" y="336"/>
                </a:cxn>
                <a:cxn ang="0">
                  <a:pos x="10" y="335"/>
                </a:cxn>
                <a:cxn ang="0">
                  <a:pos x="10" y="334"/>
                </a:cxn>
                <a:cxn ang="0">
                  <a:pos x="10" y="332"/>
                </a:cxn>
                <a:cxn ang="0">
                  <a:pos x="10" y="332"/>
                </a:cxn>
                <a:cxn ang="0">
                  <a:pos x="9" y="323"/>
                </a:cxn>
                <a:cxn ang="0">
                  <a:pos x="9" y="314"/>
                </a:cxn>
                <a:cxn ang="0">
                  <a:pos x="10" y="305"/>
                </a:cxn>
                <a:cxn ang="0">
                  <a:pos x="12" y="294"/>
                </a:cxn>
                <a:cxn ang="0">
                  <a:pos x="19" y="275"/>
                </a:cxn>
                <a:cxn ang="0">
                  <a:pos x="24" y="258"/>
                </a:cxn>
                <a:cxn ang="0">
                  <a:pos x="24" y="258"/>
                </a:cxn>
                <a:cxn ang="0">
                  <a:pos x="30" y="238"/>
                </a:cxn>
                <a:cxn ang="0">
                  <a:pos x="37" y="218"/>
                </a:cxn>
                <a:cxn ang="0">
                  <a:pos x="53" y="177"/>
                </a:cxn>
                <a:cxn ang="0">
                  <a:pos x="53" y="177"/>
                </a:cxn>
                <a:cxn ang="0">
                  <a:pos x="70" y="133"/>
                </a:cxn>
                <a:cxn ang="0">
                  <a:pos x="80" y="110"/>
                </a:cxn>
                <a:cxn ang="0">
                  <a:pos x="89" y="88"/>
                </a:cxn>
                <a:cxn ang="0">
                  <a:pos x="101" y="66"/>
                </a:cxn>
                <a:cxn ang="0">
                  <a:pos x="113" y="45"/>
                </a:cxn>
                <a:cxn ang="0">
                  <a:pos x="126" y="26"/>
                </a:cxn>
                <a:cxn ang="0">
                  <a:pos x="135" y="16"/>
                </a:cxn>
                <a:cxn ang="0">
                  <a:pos x="142" y="7"/>
                </a:cxn>
                <a:cxn ang="0">
                  <a:pos x="142" y="7"/>
                </a:cxn>
                <a:cxn ang="0">
                  <a:pos x="143" y="6"/>
                </a:cxn>
                <a:cxn ang="0">
                  <a:pos x="144" y="4"/>
                </a:cxn>
                <a:cxn ang="0">
                  <a:pos x="143" y="2"/>
                </a:cxn>
                <a:cxn ang="0">
                  <a:pos x="142" y="1"/>
                </a:cxn>
                <a:cxn ang="0">
                  <a:pos x="141" y="0"/>
                </a:cxn>
                <a:cxn ang="0">
                  <a:pos x="139" y="0"/>
                </a:cxn>
                <a:cxn ang="0">
                  <a:pos x="137" y="0"/>
                </a:cxn>
                <a:cxn ang="0">
                  <a:pos x="136" y="1"/>
                </a:cxn>
                <a:cxn ang="0">
                  <a:pos x="136" y="1"/>
                </a:cxn>
              </a:cxnLst>
              <a:rect l="0" t="0" r="r" b="b"/>
              <a:pathLst>
                <a:path w="144" h="337">
                  <a:moveTo>
                    <a:pt x="136" y="1"/>
                  </a:moveTo>
                  <a:lnTo>
                    <a:pt x="136" y="1"/>
                  </a:lnTo>
                  <a:lnTo>
                    <a:pt x="120" y="20"/>
                  </a:lnTo>
                  <a:lnTo>
                    <a:pt x="106" y="39"/>
                  </a:lnTo>
                  <a:lnTo>
                    <a:pt x="92" y="60"/>
                  </a:lnTo>
                  <a:lnTo>
                    <a:pt x="81" y="83"/>
                  </a:lnTo>
                  <a:lnTo>
                    <a:pt x="70" y="106"/>
                  </a:lnTo>
                  <a:lnTo>
                    <a:pt x="61" y="128"/>
                  </a:lnTo>
                  <a:lnTo>
                    <a:pt x="52" y="151"/>
                  </a:lnTo>
                  <a:lnTo>
                    <a:pt x="44" y="174"/>
                  </a:lnTo>
                  <a:lnTo>
                    <a:pt x="44" y="174"/>
                  </a:lnTo>
                  <a:lnTo>
                    <a:pt x="26" y="223"/>
                  </a:lnTo>
                  <a:lnTo>
                    <a:pt x="18" y="247"/>
                  </a:lnTo>
                  <a:lnTo>
                    <a:pt x="10" y="271"/>
                  </a:lnTo>
                  <a:lnTo>
                    <a:pt x="10" y="271"/>
                  </a:lnTo>
                  <a:lnTo>
                    <a:pt x="6" y="286"/>
                  </a:lnTo>
                  <a:lnTo>
                    <a:pt x="2" y="303"/>
                  </a:lnTo>
                  <a:lnTo>
                    <a:pt x="0" y="311"/>
                  </a:lnTo>
                  <a:lnTo>
                    <a:pt x="0" y="319"/>
                  </a:lnTo>
                  <a:lnTo>
                    <a:pt x="0" y="326"/>
                  </a:lnTo>
                  <a:lnTo>
                    <a:pt x="1" y="334"/>
                  </a:lnTo>
                  <a:lnTo>
                    <a:pt x="1" y="334"/>
                  </a:lnTo>
                  <a:lnTo>
                    <a:pt x="2" y="336"/>
                  </a:lnTo>
                  <a:lnTo>
                    <a:pt x="3" y="337"/>
                  </a:lnTo>
                  <a:lnTo>
                    <a:pt x="5" y="337"/>
                  </a:lnTo>
                  <a:lnTo>
                    <a:pt x="7" y="337"/>
                  </a:lnTo>
                  <a:lnTo>
                    <a:pt x="8" y="336"/>
                  </a:lnTo>
                  <a:lnTo>
                    <a:pt x="10" y="335"/>
                  </a:lnTo>
                  <a:lnTo>
                    <a:pt x="10" y="334"/>
                  </a:lnTo>
                  <a:lnTo>
                    <a:pt x="10" y="332"/>
                  </a:lnTo>
                  <a:lnTo>
                    <a:pt x="10" y="332"/>
                  </a:lnTo>
                  <a:lnTo>
                    <a:pt x="9" y="323"/>
                  </a:lnTo>
                  <a:lnTo>
                    <a:pt x="9" y="314"/>
                  </a:lnTo>
                  <a:lnTo>
                    <a:pt x="10" y="305"/>
                  </a:lnTo>
                  <a:lnTo>
                    <a:pt x="12" y="294"/>
                  </a:lnTo>
                  <a:lnTo>
                    <a:pt x="19" y="275"/>
                  </a:lnTo>
                  <a:lnTo>
                    <a:pt x="24" y="258"/>
                  </a:lnTo>
                  <a:lnTo>
                    <a:pt x="24" y="258"/>
                  </a:lnTo>
                  <a:lnTo>
                    <a:pt x="30" y="238"/>
                  </a:lnTo>
                  <a:lnTo>
                    <a:pt x="37" y="218"/>
                  </a:lnTo>
                  <a:lnTo>
                    <a:pt x="53" y="177"/>
                  </a:lnTo>
                  <a:lnTo>
                    <a:pt x="53" y="177"/>
                  </a:lnTo>
                  <a:lnTo>
                    <a:pt x="70" y="133"/>
                  </a:lnTo>
                  <a:lnTo>
                    <a:pt x="80" y="110"/>
                  </a:lnTo>
                  <a:lnTo>
                    <a:pt x="89" y="88"/>
                  </a:lnTo>
                  <a:lnTo>
                    <a:pt x="101" y="66"/>
                  </a:lnTo>
                  <a:lnTo>
                    <a:pt x="113" y="45"/>
                  </a:lnTo>
                  <a:lnTo>
                    <a:pt x="126" y="26"/>
                  </a:lnTo>
                  <a:lnTo>
                    <a:pt x="135" y="16"/>
                  </a:lnTo>
                  <a:lnTo>
                    <a:pt x="142" y="7"/>
                  </a:lnTo>
                  <a:lnTo>
                    <a:pt x="142" y="7"/>
                  </a:lnTo>
                  <a:lnTo>
                    <a:pt x="143" y="6"/>
                  </a:lnTo>
                  <a:lnTo>
                    <a:pt x="144" y="4"/>
                  </a:lnTo>
                  <a:lnTo>
                    <a:pt x="143" y="2"/>
                  </a:lnTo>
                  <a:lnTo>
                    <a:pt x="142" y="1"/>
                  </a:lnTo>
                  <a:lnTo>
                    <a:pt x="141" y="0"/>
                  </a:lnTo>
                  <a:lnTo>
                    <a:pt x="139" y="0"/>
                  </a:lnTo>
                  <a:lnTo>
                    <a:pt x="137" y="0"/>
                  </a:lnTo>
                  <a:lnTo>
                    <a:pt x="136" y="1"/>
                  </a:lnTo>
                  <a:lnTo>
                    <a:pt x="13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2" name="chenying0907 846"/>
            <p:cNvSpPr>
              <a:spLocks/>
            </p:cNvSpPr>
            <p:nvPr/>
          </p:nvSpPr>
          <p:spPr bwMode="auto">
            <a:xfrm>
              <a:off x="4248151" y="1147763"/>
              <a:ext cx="88900" cy="204788"/>
            </a:xfrm>
            <a:custGeom>
              <a:avLst/>
              <a:gdLst/>
              <a:ahLst/>
              <a:cxnLst>
                <a:cxn ang="0">
                  <a:pos x="157" y="3"/>
                </a:cxn>
                <a:cxn ang="0">
                  <a:pos x="148" y="22"/>
                </a:cxn>
                <a:cxn ang="0">
                  <a:pos x="136" y="40"/>
                </a:cxn>
                <a:cxn ang="0">
                  <a:pos x="114" y="83"/>
                </a:cxn>
                <a:cxn ang="0">
                  <a:pos x="92" y="133"/>
                </a:cxn>
                <a:cxn ang="0">
                  <a:pos x="69" y="182"/>
                </a:cxn>
                <a:cxn ang="0">
                  <a:pos x="57" y="207"/>
                </a:cxn>
                <a:cxn ang="0">
                  <a:pos x="34" y="256"/>
                </a:cxn>
                <a:cxn ang="0">
                  <a:pos x="24" y="281"/>
                </a:cxn>
                <a:cxn ang="0">
                  <a:pos x="8" y="330"/>
                </a:cxn>
                <a:cxn ang="0">
                  <a:pos x="3" y="355"/>
                </a:cxn>
                <a:cxn ang="0">
                  <a:pos x="0" y="381"/>
                </a:cxn>
                <a:cxn ang="0">
                  <a:pos x="1" y="382"/>
                </a:cxn>
                <a:cxn ang="0">
                  <a:pos x="3" y="385"/>
                </a:cxn>
                <a:cxn ang="0">
                  <a:pos x="6" y="385"/>
                </a:cxn>
                <a:cxn ang="0">
                  <a:pos x="9" y="382"/>
                </a:cxn>
                <a:cxn ang="0">
                  <a:pos x="9" y="381"/>
                </a:cxn>
                <a:cxn ang="0">
                  <a:pos x="12" y="354"/>
                </a:cxn>
                <a:cxn ang="0">
                  <a:pos x="19" y="327"/>
                </a:cxn>
                <a:cxn ang="0">
                  <a:pos x="37" y="275"/>
                </a:cxn>
                <a:cxn ang="0">
                  <a:pos x="47" y="249"/>
                </a:cxn>
                <a:cxn ang="0">
                  <a:pos x="72" y="197"/>
                </a:cxn>
                <a:cxn ang="0">
                  <a:pos x="86" y="171"/>
                </a:cxn>
                <a:cxn ang="0">
                  <a:pos x="106" y="126"/>
                </a:cxn>
                <a:cxn ang="0">
                  <a:pos x="126" y="80"/>
                </a:cxn>
                <a:cxn ang="0">
                  <a:pos x="130" y="71"/>
                </a:cxn>
                <a:cxn ang="0">
                  <a:pos x="147" y="43"/>
                </a:cxn>
                <a:cxn ang="0">
                  <a:pos x="162" y="16"/>
                </a:cxn>
                <a:cxn ang="0">
                  <a:pos x="166" y="6"/>
                </a:cxn>
                <a:cxn ang="0">
                  <a:pos x="165" y="2"/>
                </a:cxn>
                <a:cxn ang="0">
                  <a:pos x="163" y="0"/>
                </a:cxn>
                <a:cxn ang="0">
                  <a:pos x="159" y="0"/>
                </a:cxn>
                <a:cxn ang="0">
                  <a:pos x="157" y="3"/>
                </a:cxn>
              </a:cxnLst>
              <a:rect l="0" t="0" r="r" b="b"/>
              <a:pathLst>
                <a:path w="166" h="385">
                  <a:moveTo>
                    <a:pt x="157" y="3"/>
                  </a:moveTo>
                  <a:lnTo>
                    <a:pt x="157" y="3"/>
                  </a:lnTo>
                  <a:lnTo>
                    <a:pt x="153" y="13"/>
                  </a:lnTo>
                  <a:lnTo>
                    <a:pt x="148" y="22"/>
                  </a:lnTo>
                  <a:lnTo>
                    <a:pt x="136" y="40"/>
                  </a:lnTo>
                  <a:lnTo>
                    <a:pt x="136" y="40"/>
                  </a:lnTo>
                  <a:lnTo>
                    <a:pt x="124" y="60"/>
                  </a:lnTo>
                  <a:lnTo>
                    <a:pt x="114" y="83"/>
                  </a:lnTo>
                  <a:lnTo>
                    <a:pt x="114" y="83"/>
                  </a:lnTo>
                  <a:lnTo>
                    <a:pt x="92" y="133"/>
                  </a:lnTo>
                  <a:lnTo>
                    <a:pt x="81" y="158"/>
                  </a:lnTo>
                  <a:lnTo>
                    <a:pt x="69" y="182"/>
                  </a:lnTo>
                  <a:lnTo>
                    <a:pt x="69" y="182"/>
                  </a:lnTo>
                  <a:lnTo>
                    <a:pt x="57" y="207"/>
                  </a:lnTo>
                  <a:lnTo>
                    <a:pt x="45" y="230"/>
                  </a:lnTo>
                  <a:lnTo>
                    <a:pt x="34" y="256"/>
                  </a:lnTo>
                  <a:lnTo>
                    <a:pt x="24" y="281"/>
                  </a:lnTo>
                  <a:lnTo>
                    <a:pt x="24" y="281"/>
                  </a:lnTo>
                  <a:lnTo>
                    <a:pt x="16" y="305"/>
                  </a:lnTo>
                  <a:lnTo>
                    <a:pt x="8" y="330"/>
                  </a:lnTo>
                  <a:lnTo>
                    <a:pt x="5" y="342"/>
                  </a:lnTo>
                  <a:lnTo>
                    <a:pt x="3" y="355"/>
                  </a:lnTo>
                  <a:lnTo>
                    <a:pt x="1" y="367"/>
                  </a:lnTo>
                  <a:lnTo>
                    <a:pt x="0" y="381"/>
                  </a:lnTo>
                  <a:lnTo>
                    <a:pt x="0" y="381"/>
                  </a:lnTo>
                  <a:lnTo>
                    <a:pt x="1" y="382"/>
                  </a:lnTo>
                  <a:lnTo>
                    <a:pt x="2" y="384"/>
                  </a:lnTo>
                  <a:lnTo>
                    <a:pt x="3" y="385"/>
                  </a:lnTo>
                  <a:lnTo>
                    <a:pt x="5" y="385"/>
                  </a:lnTo>
                  <a:lnTo>
                    <a:pt x="6" y="385"/>
                  </a:lnTo>
                  <a:lnTo>
                    <a:pt x="8" y="384"/>
                  </a:lnTo>
                  <a:lnTo>
                    <a:pt x="9" y="382"/>
                  </a:lnTo>
                  <a:lnTo>
                    <a:pt x="9" y="381"/>
                  </a:lnTo>
                  <a:lnTo>
                    <a:pt x="9" y="381"/>
                  </a:lnTo>
                  <a:lnTo>
                    <a:pt x="10" y="367"/>
                  </a:lnTo>
                  <a:lnTo>
                    <a:pt x="12" y="354"/>
                  </a:lnTo>
                  <a:lnTo>
                    <a:pt x="15" y="340"/>
                  </a:lnTo>
                  <a:lnTo>
                    <a:pt x="19" y="327"/>
                  </a:lnTo>
                  <a:lnTo>
                    <a:pt x="27" y="301"/>
                  </a:lnTo>
                  <a:lnTo>
                    <a:pt x="37" y="275"/>
                  </a:lnTo>
                  <a:lnTo>
                    <a:pt x="37" y="275"/>
                  </a:lnTo>
                  <a:lnTo>
                    <a:pt x="47" y="249"/>
                  </a:lnTo>
                  <a:lnTo>
                    <a:pt x="59" y="222"/>
                  </a:lnTo>
                  <a:lnTo>
                    <a:pt x="72" y="197"/>
                  </a:lnTo>
                  <a:lnTo>
                    <a:pt x="86" y="171"/>
                  </a:lnTo>
                  <a:lnTo>
                    <a:pt x="86" y="171"/>
                  </a:lnTo>
                  <a:lnTo>
                    <a:pt x="96" y="149"/>
                  </a:lnTo>
                  <a:lnTo>
                    <a:pt x="106" y="126"/>
                  </a:lnTo>
                  <a:lnTo>
                    <a:pt x="116" y="103"/>
                  </a:lnTo>
                  <a:lnTo>
                    <a:pt x="126" y="80"/>
                  </a:lnTo>
                  <a:lnTo>
                    <a:pt x="126" y="80"/>
                  </a:lnTo>
                  <a:lnTo>
                    <a:pt x="130" y="71"/>
                  </a:lnTo>
                  <a:lnTo>
                    <a:pt x="135" y="62"/>
                  </a:lnTo>
                  <a:lnTo>
                    <a:pt x="147" y="43"/>
                  </a:lnTo>
                  <a:lnTo>
                    <a:pt x="158" y="25"/>
                  </a:lnTo>
                  <a:lnTo>
                    <a:pt x="162" y="16"/>
                  </a:lnTo>
                  <a:lnTo>
                    <a:pt x="166" y="6"/>
                  </a:lnTo>
                  <a:lnTo>
                    <a:pt x="166" y="6"/>
                  </a:lnTo>
                  <a:lnTo>
                    <a:pt x="166" y="3"/>
                  </a:lnTo>
                  <a:lnTo>
                    <a:pt x="165" y="2"/>
                  </a:lnTo>
                  <a:lnTo>
                    <a:pt x="164" y="0"/>
                  </a:lnTo>
                  <a:lnTo>
                    <a:pt x="163" y="0"/>
                  </a:lnTo>
                  <a:lnTo>
                    <a:pt x="161" y="0"/>
                  </a:lnTo>
                  <a:lnTo>
                    <a:pt x="159" y="0"/>
                  </a:lnTo>
                  <a:lnTo>
                    <a:pt x="158" y="1"/>
                  </a:lnTo>
                  <a:lnTo>
                    <a:pt x="157" y="3"/>
                  </a:lnTo>
                  <a:lnTo>
                    <a:pt x="1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3" name="chenying0907 847"/>
            <p:cNvSpPr>
              <a:spLocks/>
            </p:cNvSpPr>
            <p:nvPr/>
          </p:nvSpPr>
          <p:spPr bwMode="auto">
            <a:xfrm>
              <a:off x="4278313" y="1141413"/>
              <a:ext cx="93663" cy="217488"/>
            </a:xfrm>
            <a:custGeom>
              <a:avLst/>
              <a:gdLst/>
              <a:ahLst/>
              <a:cxnLst>
                <a:cxn ang="0">
                  <a:pos x="167" y="2"/>
                </a:cxn>
                <a:cxn ang="0">
                  <a:pos x="167" y="2"/>
                </a:cxn>
                <a:cxn ang="0">
                  <a:pos x="152" y="25"/>
                </a:cxn>
                <a:cxn ang="0">
                  <a:pos x="137" y="50"/>
                </a:cxn>
                <a:cxn ang="0">
                  <a:pos x="125" y="74"/>
                </a:cxn>
                <a:cxn ang="0">
                  <a:pos x="112" y="100"/>
                </a:cxn>
                <a:cxn ang="0">
                  <a:pos x="90" y="151"/>
                </a:cxn>
                <a:cxn ang="0">
                  <a:pos x="78" y="177"/>
                </a:cxn>
                <a:cxn ang="0">
                  <a:pos x="67" y="203"/>
                </a:cxn>
                <a:cxn ang="0">
                  <a:pos x="67" y="203"/>
                </a:cxn>
                <a:cxn ang="0">
                  <a:pos x="43" y="252"/>
                </a:cxn>
                <a:cxn ang="0">
                  <a:pos x="32" y="277"/>
                </a:cxn>
                <a:cxn ang="0">
                  <a:pos x="22" y="303"/>
                </a:cxn>
                <a:cxn ang="0">
                  <a:pos x="13" y="328"/>
                </a:cxn>
                <a:cxn ang="0">
                  <a:pos x="6" y="355"/>
                </a:cxn>
                <a:cxn ang="0">
                  <a:pos x="4" y="369"/>
                </a:cxn>
                <a:cxn ang="0">
                  <a:pos x="2" y="381"/>
                </a:cxn>
                <a:cxn ang="0">
                  <a:pos x="1" y="395"/>
                </a:cxn>
                <a:cxn ang="0">
                  <a:pos x="0" y="408"/>
                </a:cxn>
                <a:cxn ang="0">
                  <a:pos x="0" y="408"/>
                </a:cxn>
                <a:cxn ang="0">
                  <a:pos x="1" y="410"/>
                </a:cxn>
                <a:cxn ang="0">
                  <a:pos x="2" y="412"/>
                </a:cxn>
                <a:cxn ang="0">
                  <a:pos x="3" y="412"/>
                </a:cxn>
                <a:cxn ang="0">
                  <a:pos x="5" y="413"/>
                </a:cxn>
                <a:cxn ang="0">
                  <a:pos x="7" y="412"/>
                </a:cxn>
                <a:cxn ang="0">
                  <a:pos x="8" y="412"/>
                </a:cxn>
                <a:cxn ang="0">
                  <a:pos x="9" y="410"/>
                </a:cxn>
                <a:cxn ang="0">
                  <a:pos x="10" y="408"/>
                </a:cxn>
                <a:cxn ang="0">
                  <a:pos x="10" y="408"/>
                </a:cxn>
                <a:cxn ang="0">
                  <a:pos x="10" y="395"/>
                </a:cxn>
                <a:cxn ang="0">
                  <a:pos x="11" y="382"/>
                </a:cxn>
                <a:cxn ang="0">
                  <a:pos x="13" y="369"/>
                </a:cxn>
                <a:cxn ang="0">
                  <a:pos x="16" y="356"/>
                </a:cxn>
                <a:cxn ang="0">
                  <a:pos x="23" y="333"/>
                </a:cxn>
                <a:cxn ang="0">
                  <a:pos x="32" y="307"/>
                </a:cxn>
                <a:cxn ang="0">
                  <a:pos x="32" y="307"/>
                </a:cxn>
                <a:cxn ang="0">
                  <a:pos x="57" y="249"/>
                </a:cxn>
                <a:cxn ang="0">
                  <a:pos x="82" y="191"/>
                </a:cxn>
                <a:cxn ang="0">
                  <a:pos x="82" y="191"/>
                </a:cxn>
                <a:cxn ang="0">
                  <a:pos x="104" y="144"/>
                </a:cxn>
                <a:cxn ang="0">
                  <a:pos x="125" y="96"/>
                </a:cxn>
                <a:cxn ang="0">
                  <a:pos x="136" y="73"/>
                </a:cxn>
                <a:cxn ang="0">
                  <a:pos x="148" y="51"/>
                </a:cxn>
                <a:cxn ang="0">
                  <a:pos x="161" y="28"/>
                </a:cxn>
                <a:cxn ang="0">
                  <a:pos x="176" y="6"/>
                </a:cxn>
                <a:cxn ang="0">
                  <a:pos x="176" y="6"/>
                </a:cxn>
                <a:cxn ang="0">
                  <a:pos x="176" y="5"/>
                </a:cxn>
                <a:cxn ang="0">
                  <a:pos x="176" y="3"/>
                </a:cxn>
                <a:cxn ang="0">
                  <a:pos x="176" y="2"/>
                </a:cxn>
                <a:cxn ang="0">
                  <a:pos x="174" y="1"/>
                </a:cxn>
                <a:cxn ang="0">
                  <a:pos x="171" y="0"/>
                </a:cxn>
                <a:cxn ang="0">
                  <a:pos x="168" y="0"/>
                </a:cxn>
                <a:cxn ang="0">
                  <a:pos x="167" y="2"/>
                </a:cxn>
                <a:cxn ang="0">
                  <a:pos x="167" y="2"/>
                </a:cxn>
              </a:cxnLst>
              <a:rect l="0" t="0" r="r" b="b"/>
              <a:pathLst>
                <a:path w="176" h="413">
                  <a:moveTo>
                    <a:pt x="167" y="2"/>
                  </a:moveTo>
                  <a:lnTo>
                    <a:pt x="167" y="2"/>
                  </a:lnTo>
                  <a:lnTo>
                    <a:pt x="152" y="25"/>
                  </a:lnTo>
                  <a:lnTo>
                    <a:pt x="137" y="50"/>
                  </a:lnTo>
                  <a:lnTo>
                    <a:pt x="125" y="74"/>
                  </a:lnTo>
                  <a:lnTo>
                    <a:pt x="112" y="100"/>
                  </a:lnTo>
                  <a:lnTo>
                    <a:pt x="90" y="151"/>
                  </a:lnTo>
                  <a:lnTo>
                    <a:pt x="78" y="177"/>
                  </a:lnTo>
                  <a:lnTo>
                    <a:pt x="67" y="203"/>
                  </a:lnTo>
                  <a:lnTo>
                    <a:pt x="67" y="203"/>
                  </a:lnTo>
                  <a:lnTo>
                    <a:pt x="43" y="252"/>
                  </a:lnTo>
                  <a:lnTo>
                    <a:pt x="32" y="277"/>
                  </a:lnTo>
                  <a:lnTo>
                    <a:pt x="22" y="303"/>
                  </a:lnTo>
                  <a:lnTo>
                    <a:pt x="13" y="328"/>
                  </a:lnTo>
                  <a:lnTo>
                    <a:pt x="6" y="355"/>
                  </a:lnTo>
                  <a:lnTo>
                    <a:pt x="4" y="369"/>
                  </a:lnTo>
                  <a:lnTo>
                    <a:pt x="2" y="381"/>
                  </a:lnTo>
                  <a:lnTo>
                    <a:pt x="1" y="395"/>
                  </a:lnTo>
                  <a:lnTo>
                    <a:pt x="0" y="408"/>
                  </a:lnTo>
                  <a:lnTo>
                    <a:pt x="0" y="408"/>
                  </a:lnTo>
                  <a:lnTo>
                    <a:pt x="1" y="410"/>
                  </a:lnTo>
                  <a:lnTo>
                    <a:pt x="2" y="412"/>
                  </a:lnTo>
                  <a:lnTo>
                    <a:pt x="3" y="412"/>
                  </a:lnTo>
                  <a:lnTo>
                    <a:pt x="5" y="413"/>
                  </a:lnTo>
                  <a:lnTo>
                    <a:pt x="7" y="412"/>
                  </a:lnTo>
                  <a:lnTo>
                    <a:pt x="8" y="412"/>
                  </a:lnTo>
                  <a:lnTo>
                    <a:pt x="9" y="410"/>
                  </a:lnTo>
                  <a:lnTo>
                    <a:pt x="10" y="408"/>
                  </a:lnTo>
                  <a:lnTo>
                    <a:pt x="10" y="408"/>
                  </a:lnTo>
                  <a:lnTo>
                    <a:pt x="10" y="395"/>
                  </a:lnTo>
                  <a:lnTo>
                    <a:pt x="11" y="382"/>
                  </a:lnTo>
                  <a:lnTo>
                    <a:pt x="13" y="369"/>
                  </a:lnTo>
                  <a:lnTo>
                    <a:pt x="16" y="356"/>
                  </a:lnTo>
                  <a:lnTo>
                    <a:pt x="23" y="333"/>
                  </a:lnTo>
                  <a:lnTo>
                    <a:pt x="32" y="307"/>
                  </a:lnTo>
                  <a:lnTo>
                    <a:pt x="32" y="307"/>
                  </a:lnTo>
                  <a:lnTo>
                    <a:pt x="57" y="249"/>
                  </a:lnTo>
                  <a:lnTo>
                    <a:pt x="82" y="191"/>
                  </a:lnTo>
                  <a:lnTo>
                    <a:pt x="82" y="191"/>
                  </a:lnTo>
                  <a:lnTo>
                    <a:pt x="104" y="144"/>
                  </a:lnTo>
                  <a:lnTo>
                    <a:pt x="125" y="96"/>
                  </a:lnTo>
                  <a:lnTo>
                    <a:pt x="136" y="73"/>
                  </a:lnTo>
                  <a:lnTo>
                    <a:pt x="148" y="51"/>
                  </a:lnTo>
                  <a:lnTo>
                    <a:pt x="161" y="28"/>
                  </a:lnTo>
                  <a:lnTo>
                    <a:pt x="176" y="6"/>
                  </a:lnTo>
                  <a:lnTo>
                    <a:pt x="176" y="6"/>
                  </a:lnTo>
                  <a:lnTo>
                    <a:pt x="176" y="5"/>
                  </a:lnTo>
                  <a:lnTo>
                    <a:pt x="176" y="3"/>
                  </a:lnTo>
                  <a:lnTo>
                    <a:pt x="176" y="2"/>
                  </a:lnTo>
                  <a:lnTo>
                    <a:pt x="174" y="1"/>
                  </a:lnTo>
                  <a:lnTo>
                    <a:pt x="171" y="0"/>
                  </a:lnTo>
                  <a:lnTo>
                    <a:pt x="168" y="0"/>
                  </a:lnTo>
                  <a:lnTo>
                    <a:pt x="167" y="2"/>
                  </a:lnTo>
                  <a:lnTo>
                    <a:pt x="1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4" name="chenying0907 848"/>
            <p:cNvSpPr>
              <a:spLocks/>
            </p:cNvSpPr>
            <p:nvPr/>
          </p:nvSpPr>
          <p:spPr bwMode="auto">
            <a:xfrm>
              <a:off x="4298951" y="1160463"/>
              <a:ext cx="85725" cy="211138"/>
            </a:xfrm>
            <a:custGeom>
              <a:avLst/>
              <a:gdLst/>
              <a:ahLst/>
              <a:cxnLst>
                <a:cxn ang="0">
                  <a:pos x="152" y="5"/>
                </a:cxn>
                <a:cxn ang="0">
                  <a:pos x="149" y="18"/>
                </a:cxn>
                <a:cxn ang="0">
                  <a:pos x="143" y="28"/>
                </a:cxn>
                <a:cxn ang="0">
                  <a:pos x="134" y="44"/>
                </a:cxn>
                <a:cxn ang="0">
                  <a:pos x="131" y="50"/>
                </a:cxn>
                <a:cxn ang="0">
                  <a:pos x="120" y="78"/>
                </a:cxn>
                <a:cxn ang="0">
                  <a:pos x="106" y="104"/>
                </a:cxn>
                <a:cxn ang="0">
                  <a:pos x="93" y="128"/>
                </a:cxn>
                <a:cxn ang="0">
                  <a:pos x="72" y="174"/>
                </a:cxn>
                <a:cxn ang="0">
                  <a:pos x="63" y="199"/>
                </a:cxn>
                <a:cxn ang="0">
                  <a:pos x="33" y="271"/>
                </a:cxn>
                <a:cxn ang="0">
                  <a:pos x="15" y="319"/>
                </a:cxn>
                <a:cxn ang="0">
                  <a:pos x="3" y="369"/>
                </a:cxn>
                <a:cxn ang="0">
                  <a:pos x="0" y="395"/>
                </a:cxn>
                <a:cxn ang="0">
                  <a:pos x="1" y="399"/>
                </a:cxn>
                <a:cxn ang="0">
                  <a:pos x="4" y="400"/>
                </a:cxn>
                <a:cxn ang="0">
                  <a:pos x="9" y="397"/>
                </a:cxn>
                <a:cxn ang="0">
                  <a:pos x="9" y="395"/>
                </a:cxn>
                <a:cxn ang="0">
                  <a:pos x="13" y="368"/>
                </a:cxn>
                <a:cxn ang="0">
                  <a:pos x="27" y="314"/>
                </a:cxn>
                <a:cxn ang="0">
                  <a:pos x="47" y="263"/>
                </a:cxn>
                <a:cxn ang="0">
                  <a:pos x="67" y="212"/>
                </a:cxn>
                <a:cxn ang="0">
                  <a:pos x="78" y="187"/>
                </a:cxn>
                <a:cxn ang="0">
                  <a:pos x="89" y="159"/>
                </a:cxn>
                <a:cxn ang="0">
                  <a:pos x="116" y="107"/>
                </a:cxn>
                <a:cxn ang="0">
                  <a:pos x="128" y="81"/>
                </a:cxn>
                <a:cxn ang="0">
                  <a:pos x="141" y="50"/>
                </a:cxn>
                <a:cxn ang="0">
                  <a:pos x="147" y="41"/>
                </a:cxn>
                <a:cxn ang="0">
                  <a:pos x="157" y="24"/>
                </a:cxn>
                <a:cxn ang="0">
                  <a:pos x="162" y="5"/>
                </a:cxn>
                <a:cxn ang="0">
                  <a:pos x="162" y="3"/>
                </a:cxn>
                <a:cxn ang="0">
                  <a:pos x="159" y="1"/>
                </a:cxn>
                <a:cxn ang="0">
                  <a:pos x="154" y="2"/>
                </a:cxn>
                <a:cxn ang="0">
                  <a:pos x="152" y="5"/>
                </a:cxn>
              </a:cxnLst>
              <a:rect l="0" t="0" r="r" b="b"/>
              <a:pathLst>
                <a:path w="162" h="400">
                  <a:moveTo>
                    <a:pt x="152" y="5"/>
                  </a:moveTo>
                  <a:lnTo>
                    <a:pt x="152" y="5"/>
                  </a:lnTo>
                  <a:lnTo>
                    <a:pt x="151" y="12"/>
                  </a:lnTo>
                  <a:lnTo>
                    <a:pt x="149" y="18"/>
                  </a:lnTo>
                  <a:lnTo>
                    <a:pt x="146" y="23"/>
                  </a:lnTo>
                  <a:lnTo>
                    <a:pt x="143" y="28"/>
                  </a:lnTo>
                  <a:lnTo>
                    <a:pt x="137" y="39"/>
                  </a:lnTo>
                  <a:lnTo>
                    <a:pt x="134" y="44"/>
                  </a:lnTo>
                  <a:lnTo>
                    <a:pt x="131" y="50"/>
                  </a:lnTo>
                  <a:lnTo>
                    <a:pt x="131" y="50"/>
                  </a:lnTo>
                  <a:lnTo>
                    <a:pt x="126" y="63"/>
                  </a:lnTo>
                  <a:lnTo>
                    <a:pt x="120" y="78"/>
                  </a:lnTo>
                  <a:lnTo>
                    <a:pt x="113" y="91"/>
                  </a:lnTo>
                  <a:lnTo>
                    <a:pt x="106" y="104"/>
                  </a:lnTo>
                  <a:lnTo>
                    <a:pt x="106" y="104"/>
                  </a:lnTo>
                  <a:lnTo>
                    <a:pt x="93" y="128"/>
                  </a:lnTo>
                  <a:lnTo>
                    <a:pt x="82" y="150"/>
                  </a:lnTo>
                  <a:lnTo>
                    <a:pt x="72" y="174"/>
                  </a:lnTo>
                  <a:lnTo>
                    <a:pt x="63" y="199"/>
                  </a:lnTo>
                  <a:lnTo>
                    <a:pt x="63" y="199"/>
                  </a:lnTo>
                  <a:lnTo>
                    <a:pt x="43" y="247"/>
                  </a:lnTo>
                  <a:lnTo>
                    <a:pt x="33" y="271"/>
                  </a:lnTo>
                  <a:lnTo>
                    <a:pt x="24" y="296"/>
                  </a:lnTo>
                  <a:lnTo>
                    <a:pt x="15" y="319"/>
                  </a:lnTo>
                  <a:lnTo>
                    <a:pt x="8" y="344"/>
                  </a:lnTo>
                  <a:lnTo>
                    <a:pt x="3" y="369"/>
                  </a:lnTo>
                  <a:lnTo>
                    <a:pt x="0" y="395"/>
                  </a:lnTo>
                  <a:lnTo>
                    <a:pt x="0" y="395"/>
                  </a:lnTo>
                  <a:lnTo>
                    <a:pt x="0" y="397"/>
                  </a:lnTo>
                  <a:lnTo>
                    <a:pt x="1" y="399"/>
                  </a:lnTo>
                  <a:lnTo>
                    <a:pt x="3" y="399"/>
                  </a:lnTo>
                  <a:lnTo>
                    <a:pt x="4" y="400"/>
                  </a:lnTo>
                  <a:lnTo>
                    <a:pt x="8" y="399"/>
                  </a:lnTo>
                  <a:lnTo>
                    <a:pt x="9" y="397"/>
                  </a:lnTo>
                  <a:lnTo>
                    <a:pt x="9" y="395"/>
                  </a:lnTo>
                  <a:lnTo>
                    <a:pt x="9" y="395"/>
                  </a:lnTo>
                  <a:lnTo>
                    <a:pt x="11" y="382"/>
                  </a:lnTo>
                  <a:lnTo>
                    <a:pt x="13" y="368"/>
                  </a:lnTo>
                  <a:lnTo>
                    <a:pt x="19" y="341"/>
                  </a:lnTo>
                  <a:lnTo>
                    <a:pt x="27" y="314"/>
                  </a:lnTo>
                  <a:lnTo>
                    <a:pt x="36" y="288"/>
                  </a:lnTo>
                  <a:lnTo>
                    <a:pt x="47" y="263"/>
                  </a:lnTo>
                  <a:lnTo>
                    <a:pt x="57" y="238"/>
                  </a:lnTo>
                  <a:lnTo>
                    <a:pt x="67" y="212"/>
                  </a:lnTo>
                  <a:lnTo>
                    <a:pt x="78" y="187"/>
                  </a:lnTo>
                  <a:lnTo>
                    <a:pt x="78" y="187"/>
                  </a:lnTo>
                  <a:lnTo>
                    <a:pt x="83" y="172"/>
                  </a:lnTo>
                  <a:lnTo>
                    <a:pt x="89" y="159"/>
                  </a:lnTo>
                  <a:lnTo>
                    <a:pt x="102" y="133"/>
                  </a:lnTo>
                  <a:lnTo>
                    <a:pt x="116" y="107"/>
                  </a:lnTo>
                  <a:lnTo>
                    <a:pt x="128" y="81"/>
                  </a:lnTo>
                  <a:lnTo>
                    <a:pt x="128" y="81"/>
                  </a:lnTo>
                  <a:lnTo>
                    <a:pt x="137" y="60"/>
                  </a:lnTo>
                  <a:lnTo>
                    <a:pt x="141" y="50"/>
                  </a:lnTo>
                  <a:lnTo>
                    <a:pt x="147" y="41"/>
                  </a:lnTo>
                  <a:lnTo>
                    <a:pt x="147" y="41"/>
                  </a:lnTo>
                  <a:lnTo>
                    <a:pt x="152" y="32"/>
                  </a:lnTo>
                  <a:lnTo>
                    <a:pt x="157" y="24"/>
                  </a:lnTo>
                  <a:lnTo>
                    <a:pt x="159" y="15"/>
                  </a:lnTo>
                  <a:lnTo>
                    <a:pt x="162" y="5"/>
                  </a:lnTo>
                  <a:lnTo>
                    <a:pt x="162" y="5"/>
                  </a:lnTo>
                  <a:lnTo>
                    <a:pt x="162" y="3"/>
                  </a:lnTo>
                  <a:lnTo>
                    <a:pt x="161" y="2"/>
                  </a:lnTo>
                  <a:lnTo>
                    <a:pt x="159" y="1"/>
                  </a:lnTo>
                  <a:lnTo>
                    <a:pt x="157" y="0"/>
                  </a:lnTo>
                  <a:lnTo>
                    <a:pt x="154" y="2"/>
                  </a:lnTo>
                  <a:lnTo>
                    <a:pt x="153" y="3"/>
                  </a:lnTo>
                  <a:lnTo>
                    <a:pt x="152" y="5"/>
                  </a:lnTo>
                  <a:lnTo>
                    <a:pt x="15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5" name="chenying0907 849"/>
            <p:cNvSpPr>
              <a:spLocks/>
            </p:cNvSpPr>
            <p:nvPr/>
          </p:nvSpPr>
          <p:spPr bwMode="auto">
            <a:xfrm>
              <a:off x="4332288" y="1171576"/>
              <a:ext cx="74613" cy="193675"/>
            </a:xfrm>
            <a:custGeom>
              <a:avLst/>
              <a:gdLst/>
              <a:ahLst/>
              <a:cxnLst>
                <a:cxn ang="0">
                  <a:pos x="133" y="4"/>
                </a:cxn>
                <a:cxn ang="0">
                  <a:pos x="133" y="4"/>
                </a:cxn>
                <a:cxn ang="0">
                  <a:pos x="131" y="14"/>
                </a:cxn>
                <a:cxn ang="0">
                  <a:pos x="126" y="25"/>
                </a:cxn>
                <a:cxn ang="0">
                  <a:pos x="117" y="43"/>
                </a:cxn>
                <a:cxn ang="0">
                  <a:pos x="117" y="43"/>
                </a:cxn>
                <a:cxn ang="0">
                  <a:pos x="108" y="64"/>
                </a:cxn>
                <a:cxn ang="0">
                  <a:pos x="101" y="84"/>
                </a:cxn>
                <a:cxn ang="0">
                  <a:pos x="101" y="84"/>
                </a:cxn>
                <a:cxn ang="0">
                  <a:pos x="91" y="107"/>
                </a:cxn>
                <a:cxn ang="0">
                  <a:pos x="83" y="129"/>
                </a:cxn>
                <a:cxn ang="0">
                  <a:pos x="68" y="175"/>
                </a:cxn>
                <a:cxn ang="0">
                  <a:pos x="68" y="175"/>
                </a:cxn>
                <a:cxn ang="0">
                  <a:pos x="61" y="197"/>
                </a:cxn>
                <a:cxn ang="0">
                  <a:pos x="53" y="219"/>
                </a:cxn>
                <a:cxn ang="0">
                  <a:pos x="36" y="262"/>
                </a:cxn>
                <a:cxn ang="0">
                  <a:pos x="36" y="262"/>
                </a:cxn>
                <a:cxn ang="0">
                  <a:pos x="27" y="287"/>
                </a:cxn>
                <a:cxn ang="0">
                  <a:pos x="18" y="311"/>
                </a:cxn>
                <a:cxn ang="0">
                  <a:pos x="8" y="335"/>
                </a:cxn>
                <a:cxn ang="0">
                  <a:pos x="0" y="360"/>
                </a:cxn>
                <a:cxn ang="0">
                  <a:pos x="0" y="360"/>
                </a:cxn>
                <a:cxn ang="0">
                  <a:pos x="0" y="362"/>
                </a:cxn>
                <a:cxn ang="0">
                  <a:pos x="0" y="364"/>
                </a:cxn>
                <a:cxn ang="0">
                  <a:pos x="2" y="365"/>
                </a:cxn>
                <a:cxn ang="0">
                  <a:pos x="3" y="366"/>
                </a:cxn>
                <a:cxn ang="0">
                  <a:pos x="5" y="366"/>
                </a:cxn>
                <a:cxn ang="0">
                  <a:pos x="7" y="366"/>
                </a:cxn>
                <a:cxn ang="0">
                  <a:pos x="8" y="364"/>
                </a:cxn>
                <a:cxn ang="0">
                  <a:pos x="9" y="363"/>
                </a:cxn>
                <a:cxn ang="0">
                  <a:pos x="9" y="363"/>
                </a:cxn>
                <a:cxn ang="0">
                  <a:pos x="17" y="340"/>
                </a:cxn>
                <a:cxn ang="0">
                  <a:pos x="26" y="317"/>
                </a:cxn>
                <a:cxn ang="0">
                  <a:pos x="34" y="295"/>
                </a:cxn>
                <a:cxn ang="0">
                  <a:pos x="43" y="272"/>
                </a:cxn>
                <a:cxn ang="0">
                  <a:pos x="43" y="272"/>
                </a:cxn>
                <a:cxn ang="0">
                  <a:pos x="52" y="249"/>
                </a:cxn>
                <a:cxn ang="0">
                  <a:pos x="60" y="225"/>
                </a:cxn>
                <a:cxn ang="0">
                  <a:pos x="69" y="201"/>
                </a:cxn>
                <a:cxn ang="0">
                  <a:pos x="78" y="177"/>
                </a:cxn>
                <a:cxn ang="0">
                  <a:pos x="78" y="177"/>
                </a:cxn>
                <a:cxn ang="0">
                  <a:pos x="95" y="124"/>
                </a:cxn>
                <a:cxn ang="0">
                  <a:pos x="106" y="97"/>
                </a:cxn>
                <a:cxn ang="0">
                  <a:pos x="116" y="70"/>
                </a:cxn>
                <a:cxn ang="0">
                  <a:pos x="116" y="70"/>
                </a:cxn>
                <a:cxn ang="0">
                  <a:pos x="123" y="55"/>
                </a:cxn>
                <a:cxn ang="0">
                  <a:pos x="132" y="38"/>
                </a:cxn>
                <a:cxn ang="0">
                  <a:pos x="139" y="22"/>
                </a:cxn>
                <a:cxn ang="0">
                  <a:pos x="141" y="13"/>
                </a:cxn>
                <a:cxn ang="0">
                  <a:pos x="142" y="4"/>
                </a:cxn>
                <a:cxn ang="0">
                  <a:pos x="142" y="4"/>
                </a:cxn>
                <a:cxn ang="0">
                  <a:pos x="142" y="2"/>
                </a:cxn>
                <a:cxn ang="0">
                  <a:pos x="141" y="1"/>
                </a:cxn>
                <a:cxn ang="0">
                  <a:pos x="140" y="0"/>
                </a:cxn>
                <a:cxn ang="0">
                  <a:pos x="138" y="0"/>
                </a:cxn>
                <a:cxn ang="0">
                  <a:pos x="135" y="1"/>
                </a:cxn>
                <a:cxn ang="0">
                  <a:pos x="134" y="2"/>
                </a:cxn>
                <a:cxn ang="0">
                  <a:pos x="133" y="4"/>
                </a:cxn>
                <a:cxn ang="0">
                  <a:pos x="133" y="4"/>
                </a:cxn>
              </a:cxnLst>
              <a:rect l="0" t="0" r="r" b="b"/>
              <a:pathLst>
                <a:path w="142" h="366">
                  <a:moveTo>
                    <a:pt x="133" y="4"/>
                  </a:moveTo>
                  <a:lnTo>
                    <a:pt x="133" y="4"/>
                  </a:lnTo>
                  <a:lnTo>
                    <a:pt x="131" y="14"/>
                  </a:lnTo>
                  <a:lnTo>
                    <a:pt x="126" y="25"/>
                  </a:lnTo>
                  <a:lnTo>
                    <a:pt x="117" y="43"/>
                  </a:lnTo>
                  <a:lnTo>
                    <a:pt x="117" y="43"/>
                  </a:lnTo>
                  <a:lnTo>
                    <a:pt x="108" y="64"/>
                  </a:lnTo>
                  <a:lnTo>
                    <a:pt x="101" y="84"/>
                  </a:lnTo>
                  <a:lnTo>
                    <a:pt x="101" y="84"/>
                  </a:lnTo>
                  <a:lnTo>
                    <a:pt x="91" y="107"/>
                  </a:lnTo>
                  <a:lnTo>
                    <a:pt x="83" y="129"/>
                  </a:lnTo>
                  <a:lnTo>
                    <a:pt x="68" y="175"/>
                  </a:lnTo>
                  <a:lnTo>
                    <a:pt x="68" y="175"/>
                  </a:lnTo>
                  <a:lnTo>
                    <a:pt x="61" y="197"/>
                  </a:lnTo>
                  <a:lnTo>
                    <a:pt x="53" y="219"/>
                  </a:lnTo>
                  <a:lnTo>
                    <a:pt x="36" y="262"/>
                  </a:lnTo>
                  <a:lnTo>
                    <a:pt x="36" y="262"/>
                  </a:lnTo>
                  <a:lnTo>
                    <a:pt x="27" y="287"/>
                  </a:lnTo>
                  <a:lnTo>
                    <a:pt x="18" y="311"/>
                  </a:lnTo>
                  <a:lnTo>
                    <a:pt x="8" y="335"/>
                  </a:lnTo>
                  <a:lnTo>
                    <a:pt x="0" y="360"/>
                  </a:lnTo>
                  <a:lnTo>
                    <a:pt x="0" y="360"/>
                  </a:lnTo>
                  <a:lnTo>
                    <a:pt x="0" y="362"/>
                  </a:lnTo>
                  <a:lnTo>
                    <a:pt x="0" y="364"/>
                  </a:lnTo>
                  <a:lnTo>
                    <a:pt x="2" y="365"/>
                  </a:lnTo>
                  <a:lnTo>
                    <a:pt x="3" y="366"/>
                  </a:lnTo>
                  <a:lnTo>
                    <a:pt x="5" y="366"/>
                  </a:lnTo>
                  <a:lnTo>
                    <a:pt x="7" y="366"/>
                  </a:lnTo>
                  <a:lnTo>
                    <a:pt x="8" y="364"/>
                  </a:lnTo>
                  <a:lnTo>
                    <a:pt x="9" y="363"/>
                  </a:lnTo>
                  <a:lnTo>
                    <a:pt x="9" y="363"/>
                  </a:lnTo>
                  <a:lnTo>
                    <a:pt x="17" y="340"/>
                  </a:lnTo>
                  <a:lnTo>
                    <a:pt x="26" y="317"/>
                  </a:lnTo>
                  <a:lnTo>
                    <a:pt x="34" y="295"/>
                  </a:lnTo>
                  <a:lnTo>
                    <a:pt x="43" y="272"/>
                  </a:lnTo>
                  <a:lnTo>
                    <a:pt x="43" y="272"/>
                  </a:lnTo>
                  <a:lnTo>
                    <a:pt x="52" y="249"/>
                  </a:lnTo>
                  <a:lnTo>
                    <a:pt x="60" y="225"/>
                  </a:lnTo>
                  <a:lnTo>
                    <a:pt x="69" y="201"/>
                  </a:lnTo>
                  <a:lnTo>
                    <a:pt x="78" y="177"/>
                  </a:lnTo>
                  <a:lnTo>
                    <a:pt x="78" y="177"/>
                  </a:lnTo>
                  <a:lnTo>
                    <a:pt x="95" y="124"/>
                  </a:lnTo>
                  <a:lnTo>
                    <a:pt x="106" y="97"/>
                  </a:lnTo>
                  <a:lnTo>
                    <a:pt x="116" y="70"/>
                  </a:lnTo>
                  <a:lnTo>
                    <a:pt x="116" y="70"/>
                  </a:lnTo>
                  <a:lnTo>
                    <a:pt x="123" y="55"/>
                  </a:lnTo>
                  <a:lnTo>
                    <a:pt x="132" y="38"/>
                  </a:lnTo>
                  <a:lnTo>
                    <a:pt x="139" y="22"/>
                  </a:lnTo>
                  <a:lnTo>
                    <a:pt x="141" y="13"/>
                  </a:lnTo>
                  <a:lnTo>
                    <a:pt x="142" y="4"/>
                  </a:lnTo>
                  <a:lnTo>
                    <a:pt x="142" y="4"/>
                  </a:lnTo>
                  <a:lnTo>
                    <a:pt x="142" y="2"/>
                  </a:lnTo>
                  <a:lnTo>
                    <a:pt x="141" y="1"/>
                  </a:lnTo>
                  <a:lnTo>
                    <a:pt x="140" y="0"/>
                  </a:lnTo>
                  <a:lnTo>
                    <a:pt x="138" y="0"/>
                  </a:lnTo>
                  <a:lnTo>
                    <a:pt x="135" y="1"/>
                  </a:lnTo>
                  <a:lnTo>
                    <a:pt x="134" y="2"/>
                  </a:lnTo>
                  <a:lnTo>
                    <a:pt x="133" y="4"/>
                  </a:lnTo>
                  <a:lnTo>
                    <a:pt x="1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6" name="chenying0907 850"/>
            <p:cNvSpPr>
              <a:spLocks/>
            </p:cNvSpPr>
            <p:nvPr/>
          </p:nvSpPr>
          <p:spPr bwMode="auto">
            <a:xfrm>
              <a:off x="4376738" y="1214438"/>
              <a:ext cx="47625" cy="114300"/>
            </a:xfrm>
            <a:custGeom>
              <a:avLst/>
              <a:gdLst/>
              <a:ahLst/>
              <a:cxnLst>
                <a:cxn ang="0">
                  <a:pos x="81" y="3"/>
                </a:cxn>
                <a:cxn ang="0">
                  <a:pos x="81" y="3"/>
                </a:cxn>
                <a:cxn ang="0">
                  <a:pos x="72" y="30"/>
                </a:cxn>
                <a:cxn ang="0">
                  <a:pos x="60" y="56"/>
                </a:cxn>
                <a:cxn ang="0">
                  <a:pos x="36" y="106"/>
                </a:cxn>
                <a:cxn ang="0">
                  <a:pos x="25" y="132"/>
                </a:cxn>
                <a:cxn ang="0">
                  <a:pos x="14" y="158"/>
                </a:cxn>
                <a:cxn ang="0">
                  <a:pos x="9" y="171"/>
                </a:cxn>
                <a:cxn ang="0">
                  <a:pos x="5" y="184"/>
                </a:cxn>
                <a:cxn ang="0">
                  <a:pos x="2" y="199"/>
                </a:cxn>
                <a:cxn ang="0">
                  <a:pos x="0" y="212"/>
                </a:cxn>
                <a:cxn ang="0">
                  <a:pos x="0" y="212"/>
                </a:cxn>
                <a:cxn ang="0">
                  <a:pos x="0" y="214"/>
                </a:cxn>
                <a:cxn ang="0">
                  <a:pos x="0" y="216"/>
                </a:cxn>
                <a:cxn ang="0">
                  <a:pos x="3" y="218"/>
                </a:cxn>
                <a:cxn ang="0">
                  <a:pos x="5" y="218"/>
                </a:cxn>
                <a:cxn ang="0">
                  <a:pos x="7" y="217"/>
                </a:cxn>
                <a:cxn ang="0">
                  <a:pos x="8" y="216"/>
                </a:cxn>
                <a:cxn ang="0">
                  <a:pos x="8" y="214"/>
                </a:cxn>
                <a:cxn ang="0">
                  <a:pos x="8" y="214"/>
                </a:cxn>
                <a:cxn ang="0">
                  <a:pos x="11" y="201"/>
                </a:cxn>
                <a:cxn ang="0">
                  <a:pos x="15" y="187"/>
                </a:cxn>
                <a:cxn ang="0">
                  <a:pos x="19" y="174"/>
                </a:cxn>
                <a:cxn ang="0">
                  <a:pos x="23" y="160"/>
                </a:cxn>
                <a:cxn ang="0">
                  <a:pos x="33" y="134"/>
                </a:cxn>
                <a:cxn ang="0">
                  <a:pos x="46" y="109"/>
                </a:cxn>
                <a:cxn ang="0">
                  <a:pos x="70" y="58"/>
                </a:cxn>
                <a:cxn ang="0">
                  <a:pos x="81" y="32"/>
                </a:cxn>
                <a:cxn ang="0">
                  <a:pos x="89" y="5"/>
                </a:cxn>
                <a:cxn ang="0">
                  <a:pos x="89" y="5"/>
                </a:cxn>
                <a:cxn ang="0">
                  <a:pos x="90" y="3"/>
                </a:cxn>
                <a:cxn ang="0">
                  <a:pos x="89" y="2"/>
                </a:cxn>
                <a:cxn ang="0">
                  <a:pos x="88" y="1"/>
                </a:cxn>
                <a:cxn ang="0">
                  <a:pos x="86" y="0"/>
                </a:cxn>
                <a:cxn ang="0">
                  <a:pos x="85" y="0"/>
                </a:cxn>
                <a:cxn ang="0">
                  <a:pos x="83" y="0"/>
                </a:cxn>
                <a:cxn ang="0">
                  <a:pos x="82" y="1"/>
                </a:cxn>
                <a:cxn ang="0">
                  <a:pos x="81" y="3"/>
                </a:cxn>
                <a:cxn ang="0">
                  <a:pos x="81" y="3"/>
                </a:cxn>
              </a:cxnLst>
              <a:rect l="0" t="0" r="r" b="b"/>
              <a:pathLst>
                <a:path w="90" h="218">
                  <a:moveTo>
                    <a:pt x="81" y="3"/>
                  </a:moveTo>
                  <a:lnTo>
                    <a:pt x="81" y="3"/>
                  </a:lnTo>
                  <a:lnTo>
                    <a:pt x="72" y="30"/>
                  </a:lnTo>
                  <a:lnTo>
                    <a:pt x="60" y="56"/>
                  </a:lnTo>
                  <a:lnTo>
                    <a:pt x="36" y="106"/>
                  </a:lnTo>
                  <a:lnTo>
                    <a:pt x="25" y="132"/>
                  </a:lnTo>
                  <a:lnTo>
                    <a:pt x="14" y="158"/>
                  </a:lnTo>
                  <a:lnTo>
                    <a:pt x="9" y="171"/>
                  </a:lnTo>
                  <a:lnTo>
                    <a:pt x="5" y="184"/>
                  </a:lnTo>
                  <a:lnTo>
                    <a:pt x="2" y="199"/>
                  </a:lnTo>
                  <a:lnTo>
                    <a:pt x="0" y="212"/>
                  </a:lnTo>
                  <a:lnTo>
                    <a:pt x="0" y="212"/>
                  </a:lnTo>
                  <a:lnTo>
                    <a:pt x="0" y="214"/>
                  </a:lnTo>
                  <a:lnTo>
                    <a:pt x="0" y="216"/>
                  </a:lnTo>
                  <a:lnTo>
                    <a:pt x="3" y="218"/>
                  </a:lnTo>
                  <a:lnTo>
                    <a:pt x="5" y="218"/>
                  </a:lnTo>
                  <a:lnTo>
                    <a:pt x="7" y="217"/>
                  </a:lnTo>
                  <a:lnTo>
                    <a:pt x="8" y="216"/>
                  </a:lnTo>
                  <a:lnTo>
                    <a:pt x="8" y="214"/>
                  </a:lnTo>
                  <a:lnTo>
                    <a:pt x="8" y="214"/>
                  </a:lnTo>
                  <a:lnTo>
                    <a:pt x="11" y="201"/>
                  </a:lnTo>
                  <a:lnTo>
                    <a:pt x="15" y="187"/>
                  </a:lnTo>
                  <a:lnTo>
                    <a:pt x="19" y="174"/>
                  </a:lnTo>
                  <a:lnTo>
                    <a:pt x="23" y="160"/>
                  </a:lnTo>
                  <a:lnTo>
                    <a:pt x="33" y="134"/>
                  </a:lnTo>
                  <a:lnTo>
                    <a:pt x="46" y="109"/>
                  </a:lnTo>
                  <a:lnTo>
                    <a:pt x="70" y="58"/>
                  </a:lnTo>
                  <a:lnTo>
                    <a:pt x="81" y="32"/>
                  </a:lnTo>
                  <a:lnTo>
                    <a:pt x="89" y="5"/>
                  </a:lnTo>
                  <a:lnTo>
                    <a:pt x="89" y="5"/>
                  </a:lnTo>
                  <a:lnTo>
                    <a:pt x="90" y="3"/>
                  </a:lnTo>
                  <a:lnTo>
                    <a:pt x="89" y="2"/>
                  </a:lnTo>
                  <a:lnTo>
                    <a:pt x="88" y="1"/>
                  </a:lnTo>
                  <a:lnTo>
                    <a:pt x="86" y="0"/>
                  </a:lnTo>
                  <a:lnTo>
                    <a:pt x="85" y="0"/>
                  </a:lnTo>
                  <a:lnTo>
                    <a:pt x="83" y="0"/>
                  </a:lnTo>
                  <a:lnTo>
                    <a:pt x="82" y="1"/>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7" name="chenying0907 851"/>
            <p:cNvSpPr>
              <a:spLocks/>
            </p:cNvSpPr>
            <p:nvPr/>
          </p:nvSpPr>
          <p:spPr bwMode="auto">
            <a:xfrm>
              <a:off x="4418013" y="1258888"/>
              <a:ext cx="17463" cy="38100"/>
            </a:xfrm>
            <a:custGeom>
              <a:avLst/>
              <a:gdLst/>
              <a:ahLst/>
              <a:cxnLst>
                <a:cxn ang="0">
                  <a:pos x="24" y="5"/>
                </a:cxn>
                <a:cxn ang="0">
                  <a:pos x="24" y="5"/>
                </a:cxn>
                <a:cxn ang="0">
                  <a:pos x="21" y="12"/>
                </a:cxn>
                <a:cxn ang="0">
                  <a:pos x="19" y="19"/>
                </a:cxn>
                <a:cxn ang="0">
                  <a:pos x="12" y="33"/>
                </a:cxn>
                <a:cxn ang="0">
                  <a:pos x="12" y="33"/>
                </a:cxn>
                <a:cxn ang="0">
                  <a:pos x="9" y="41"/>
                </a:cxn>
                <a:cxn ang="0">
                  <a:pos x="5" y="48"/>
                </a:cxn>
                <a:cxn ang="0">
                  <a:pos x="0" y="65"/>
                </a:cxn>
                <a:cxn ang="0">
                  <a:pos x="0" y="65"/>
                </a:cxn>
                <a:cxn ang="0">
                  <a:pos x="0" y="67"/>
                </a:cxn>
                <a:cxn ang="0">
                  <a:pos x="0" y="69"/>
                </a:cxn>
                <a:cxn ang="0">
                  <a:pos x="1" y="70"/>
                </a:cxn>
                <a:cxn ang="0">
                  <a:pos x="3" y="71"/>
                </a:cxn>
                <a:cxn ang="0">
                  <a:pos x="5" y="71"/>
                </a:cxn>
                <a:cxn ang="0">
                  <a:pos x="6" y="71"/>
                </a:cxn>
                <a:cxn ang="0">
                  <a:pos x="8" y="69"/>
                </a:cxn>
                <a:cxn ang="0">
                  <a:pos x="9" y="68"/>
                </a:cxn>
                <a:cxn ang="0">
                  <a:pos x="9" y="68"/>
                </a:cxn>
                <a:cxn ang="0">
                  <a:pos x="16" y="48"/>
                </a:cxn>
                <a:cxn ang="0">
                  <a:pos x="20" y="39"/>
                </a:cxn>
                <a:cxn ang="0">
                  <a:pos x="25" y="30"/>
                </a:cxn>
                <a:cxn ang="0">
                  <a:pos x="25" y="30"/>
                </a:cxn>
                <a:cxn ang="0">
                  <a:pos x="28" y="25"/>
                </a:cxn>
                <a:cxn ang="0">
                  <a:pos x="30" y="18"/>
                </a:cxn>
                <a:cxn ang="0">
                  <a:pos x="33" y="5"/>
                </a:cxn>
                <a:cxn ang="0">
                  <a:pos x="33" y="5"/>
                </a:cxn>
                <a:cxn ang="0">
                  <a:pos x="33" y="3"/>
                </a:cxn>
                <a:cxn ang="0">
                  <a:pos x="32" y="2"/>
                </a:cxn>
                <a:cxn ang="0">
                  <a:pos x="31" y="1"/>
                </a:cxn>
                <a:cxn ang="0">
                  <a:pos x="29" y="0"/>
                </a:cxn>
                <a:cxn ang="0">
                  <a:pos x="26" y="2"/>
                </a:cxn>
                <a:cxn ang="0">
                  <a:pos x="24" y="3"/>
                </a:cxn>
                <a:cxn ang="0">
                  <a:pos x="24" y="5"/>
                </a:cxn>
                <a:cxn ang="0">
                  <a:pos x="24" y="5"/>
                </a:cxn>
              </a:cxnLst>
              <a:rect l="0" t="0" r="r" b="b"/>
              <a:pathLst>
                <a:path w="33" h="71">
                  <a:moveTo>
                    <a:pt x="24" y="5"/>
                  </a:moveTo>
                  <a:lnTo>
                    <a:pt x="24" y="5"/>
                  </a:lnTo>
                  <a:lnTo>
                    <a:pt x="21" y="12"/>
                  </a:lnTo>
                  <a:lnTo>
                    <a:pt x="19" y="19"/>
                  </a:lnTo>
                  <a:lnTo>
                    <a:pt x="12" y="33"/>
                  </a:lnTo>
                  <a:lnTo>
                    <a:pt x="12" y="33"/>
                  </a:lnTo>
                  <a:lnTo>
                    <a:pt x="9" y="41"/>
                  </a:lnTo>
                  <a:lnTo>
                    <a:pt x="5" y="48"/>
                  </a:lnTo>
                  <a:lnTo>
                    <a:pt x="0" y="65"/>
                  </a:lnTo>
                  <a:lnTo>
                    <a:pt x="0" y="65"/>
                  </a:lnTo>
                  <a:lnTo>
                    <a:pt x="0" y="67"/>
                  </a:lnTo>
                  <a:lnTo>
                    <a:pt x="0" y="69"/>
                  </a:lnTo>
                  <a:lnTo>
                    <a:pt x="1" y="70"/>
                  </a:lnTo>
                  <a:lnTo>
                    <a:pt x="3" y="71"/>
                  </a:lnTo>
                  <a:lnTo>
                    <a:pt x="5" y="71"/>
                  </a:lnTo>
                  <a:lnTo>
                    <a:pt x="6" y="71"/>
                  </a:lnTo>
                  <a:lnTo>
                    <a:pt x="8" y="69"/>
                  </a:lnTo>
                  <a:lnTo>
                    <a:pt x="9" y="68"/>
                  </a:lnTo>
                  <a:lnTo>
                    <a:pt x="9" y="68"/>
                  </a:lnTo>
                  <a:lnTo>
                    <a:pt x="16" y="48"/>
                  </a:lnTo>
                  <a:lnTo>
                    <a:pt x="20" y="39"/>
                  </a:lnTo>
                  <a:lnTo>
                    <a:pt x="25" y="30"/>
                  </a:lnTo>
                  <a:lnTo>
                    <a:pt x="25" y="30"/>
                  </a:lnTo>
                  <a:lnTo>
                    <a:pt x="28" y="25"/>
                  </a:lnTo>
                  <a:lnTo>
                    <a:pt x="30" y="18"/>
                  </a:lnTo>
                  <a:lnTo>
                    <a:pt x="33" y="5"/>
                  </a:lnTo>
                  <a:lnTo>
                    <a:pt x="33" y="5"/>
                  </a:lnTo>
                  <a:lnTo>
                    <a:pt x="33" y="3"/>
                  </a:lnTo>
                  <a:lnTo>
                    <a:pt x="32" y="2"/>
                  </a:lnTo>
                  <a:lnTo>
                    <a:pt x="31" y="1"/>
                  </a:lnTo>
                  <a:lnTo>
                    <a:pt x="29" y="0"/>
                  </a:lnTo>
                  <a:lnTo>
                    <a:pt x="26" y="2"/>
                  </a:lnTo>
                  <a:lnTo>
                    <a:pt x="24"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8" name="chenying0907 852"/>
            <p:cNvSpPr>
              <a:spLocks/>
            </p:cNvSpPr>
            <p:nvPr/>
          </p:nvSpPr>
          <p:spPr bwMode="auto">
            <a:xfrm>
              <a:off x="4648201" y="1181101"/>
              <a:ext cx="84138" cy="155575"/>
            </a:xfrm>
            <a:custGeom>
              <a:avLst/>
              <a:gdLst/>
              <a:ahLst/>
              <a:cxnLst>
                <a:cxn ang="0">
                  <a:pos x="148" y="2"/>
                </a:cxn>
                <a:cxn ang="0">
                  <a:pos x="148" y="2"/>
                </a:cxn>
                <a:cxn ang="0">
                  <a:pos x="139" y="19"/>
                </a:cxn>
                <a:cxn ang="0">
                  <a:pos x="131" y="37"/>
                </a:cxn>
                <a:cxn ang="0">
                  <a:pos x="122" y="55"/>
                </a:cxn>
                <a:cxn ang="0">
                  <a:pos x="115" y="74"/>
                </a:cxn>
                <a:cxn ang="0">
                  <a:pos x="101" y="112"/>
                </a:cxn>
                <a:cxn ang="0">
                  <a:pos x="86" y="150"/>
                </a:cxn>
                <a:cxn ang="0">
                  <a:pos x="86" y="150"/>
                </a:cxn>
                <a:cxn ang="0">
                  <a:pos x="78" y="167"/>
                </a:cxn>
                <a:cxn ang="0">
                  <a:pos x="69" y="185"/>
                </a:cxn>
                <a:cxn ang="0">
                  <a:pos x="57" y="203"/>
                </a:cxn>
                <a:cxn ang="0">
                  <a:pos x="47" y="219"/>
                </a:cxn>
                <a:cxn ang="0">
                  <a:pos x="23" y="253"/>
                </a:cxn>
                <a:cxn ang="0">
                  <a:pos x="11" y="270"/>
                </a:cxn>
                <a:cxn ang="0">
                  <a:pos x="1" y="288"/>
                </a:cxn>
                <a:cxn ang="0">
                  <a:pos x="1" y="288"/>
                </a:cxn>
                <a:cxn ang="0">
                  <a:pos x="0" y="290"/>
                </a:cxn>
                <a:cxn ang="0">
                  <a:pos x="0" y="291"/>
                </a:cxn>
                <a:cxn ang="0">
                  <a:pos x="1" y="293"/>
                </a:cxn>
                <a:cxn ang="0">
                  <a:pos x="2" y="294"/>
                </a:cxn>
                <a:cxn ang="0">
                  <a:pos x="4" y="294"/>
                </a:cxn>
                <a:cxn ang="0">
                  <a:pos x="6" y="294"/>
                </a:cxn>
                <a:cxn ang="0">
                  <a:pos x="7" y="294"/>
                </a:cxn>
                <a:cxn ang="0">
                  <a:pos x="9" y="292"/>
                </a:cxn>
                <a:cxn ang="0">
                  <a:pos x="9" y="292"/>
                </a:cxn>
                <a:cxn ang="0">
                  <a:pos x="31" y="258"/>
                </a:cxn>
                <a:cxn ang="0">
                  <a:pos x="53" y="223"/>
                </a:cxn>
                <a:cxn ang="0">
                  <a:pos x="75" y="189"/>
                </a:cxn>
                <a:cxn ang="0">
                  <a:pos x="85" y="172"/>
                </a:cxn>
                <a:cxn ang="0">
                  <a:pos x="94" y="154"/>
                </a:cxn>
                <a:cxn ang="0">
                  <a:pos x="94" y="154"/>
                </a:cxn>
                <a:cxn ang="0">
                  <a:pos x="103" y="136"/>
                </a:cxn>
                <a:cxn ang="0">
                  <a:pos x="111" y="118"/>
                </a:cxn>
                <a:cxn ang="0">
                  <a:pos x="124" y="80"/>
                </a:cxn>
                <a:cxn ang="0">
                  <a:pos x="132" y="61"/>
                </a:cxn>
                <a:cxn ang="0">
                  <a:pos x="139" y="42"/>
                </a:cxn>
                <a:cxn ang="0">
                  <a:pos x="147" y="24"/>
                </a:cxn>
                <a:cxn ang="0">
                  <a:pos x="157" y="7"/>
                </a:cxn>
                <a:cxn ang="0">
                  <a:pos x="157" y="7"/>
                </a:cxn>
                <a:cxn ang="0">
                  <a:pos x="158" y="5"/>
                </a:cxn>
                <a:cxn ang="0">
                  <a:pos x="157" y="3"/>
                </a:cxn>
                <a:cxn ang="0">
                  <a:pos x="157" y="2"/>
                </a:cxn>
                <a:cxn ang="0">
                  <a:pos x="155" y="1"/>
                </a:cxn>
                <a:cxn ang="0">
                  <a:pos x="153" y="0"/>
                </a:cxn>
                <a:cxn ang="0">
                  <a:pos x="151" y="0"/>
                </a:cxn>
                <a:cxn ang="0">
                  <a:pos x="149" y="1"/>
                </a:cxn>
                <a:cxn ang="0">
                  <a:pos x="148" y="2"/>
                </a:cxn>
                <a:cxn ang="0">
                  <a:pos x="148" y="2"/>
                </a:cxn>
              </a:cxnLst>
              <a:rect l="0" t="0" r="r" b="b"/>
              <a:pathLst>
                <a:path w="158" h="294">
                  <a:moveTo>
                    <a:pt x="148" y="2"/>
                  </a:moveTo>
                  <a:lnTo>
                    <a:pt x="148" y="2"/>
                  </a:lnTo>
                  <a:lnTo>
                    <a:pt x="139" y="19"/>
                  </a:lnTo>
                  <a:lnTo>
                    <a:pt x="131" y="37"/>
                  </a:lnTo>
                  <a:lnTo>
                    <a:pt x="122" y="55"/>
                  </a:lnTo>
                  <a:lnTo>
                    <a:pt x="115" y="74"/>
                  </a:lnTo>
                  <a:lnTo>
                    <a:pt x="101" y="112"/>
                  </a:lnTo>
                  <a:lnTo>
                    <a:pt x="86" y="150"/>
                  </a:lnTo>
                  <a:lnTo>
                    <a:pt x="86" y="150"/>
                  </a:lnTo>
                  <a:lnTo>
                    <a:pt x="78" y="167"/>
                  </a:lnTo>
                  <a:lnTo>
                    <a:pt x="69" y="185"/>
                  </a:lnTo>
                  <a:lnTo>
                    <a:pt x="57" y="203"/>
                  </a:lnTo>
                  <a:lnTo>
                    <a:pt x="47" y="219"/>
                  </a:lnTo>
                  <a:lnTo>
                    <a:pt x="23" y="253"/>
                  </a:lnTo>
                  <a:lnTo>
                    <a:pt x="11" y="270"/>
                  </a:lnTo>
                  <a:lnTo>
                    <a:pt x="1" y="288"/>
                  </a:lnTo>
                  <a:lnTo>
                    <a:pt x="1" y="288"/>
                  </a:lnTo>
                  <a:lnTo>
                    <a:pt x="0" y="290"/>
                  </a:lnTo>
                  <a:lnTo>
                    <a:pt x="0" y="291"/>
                  </a:lnTo>
                  <a:lnTo>
                    <a:pt x="1" y="293"/>
                  </a:lnTo>
                  <a:lnTo>
                    <a:pt x="2" y="294"/>
                  </a:lnTo>
                  <a:lnTo>
                    <a:pt x="4" y="294"/>
                  </a:lnTo>
                  <a:lnTo>
                    <a:pt x="6" y="294"/>
                  </a:lnTo>
                  <a:lnTo>
                    <a:pt x="7" y="294"/>
                  </a:lnTo>
                  <a:lnTo>
                    <a:pt x="9" y="292"/>
                  </a:lnTo>
                  <a:lnTo>
                    <a:pt x="9" y="292"/>
                  </a:lnTo>
                  <a:lnTo>
                    <a:pt x="31" y="258"/>
                  </a:lnTo>
                  <a:lnTo>
                    <a:pt x="53" y="223"/>
                  </a:lnTo>
                  <a:lnTo>
                    <a:pt x="75" y="189"/>
                  </a:lnTo>
                  <a:lnTo>
                    <a:pt x="85" y="172"/>
                  </a:lnTo>
                  <a:lnTo>
                    <a:pt x="94" y="154"/>
                  </a:lnTo>
                  <a:lnTo>
                    <a:pt x="94" y="154"/>
                  </a:lnTo>
                  <a:lnTo>
                    <a:pt x="103" y="136"/>
                  </a:lnTo>
                  <a:lnTo>
                    <a:pt x="111" y="118"/>
                  </a:lnTo>
                  <a:lnTo>
                    <a:pt x="124" y="80"/>
                  </a:lnTo>
                  <a:lnTo>
                    <a:pt x="132" y="61"/>
                  </a:lnTo>
                  <a:lnTo>
                    <a:pt x="139" y="42"/>
                  </a:lnTo>
                  <a:lnTo>
                    <a:pt x="147" y="24"/>
                  </a:lnTo>
                  <a:lnTo>
                    <a:pt x="157" y="7"/>
                  </a:lnTo>
                  <a:lnTo>
                    <a:pt x="157" y="7"/>
                  </a:lnTo>
                  <a:lnTo>
                    <a:pt x="158" y="5"/>
                  </a:lnTo>
                  <a:lnTo>
                    <a:pt x="157" y="3"/>
                  </a:lnTo>
                  <a:lnTo>
                    <a:pt x="157" y="2"/>
                  </a:lnTo>
                  <a:lnTo>
                    <a:pt x="155" y="1"/>
                  </a:lnTo>
                  <a:lnTo>
                    <a:pt x="153" y="0"/>
                  </a:lnTo>
                  <a:lnTo>
                    <a:pt x="151" y="0"/>
                  </a:lnTo>
                  <a:lnTo>
                    <a:pt x="149" y="1"/>
                  </a:lnTo>
                  <a:lnTo>
                    <a:pt x="148" y="2"/>
                  </a:lnTo>
                  <a:lnTo>
                    <a:pt x="1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9" name="chenying0907 853"/>
            <p:cNvSpPr>
              <a:spLocks/>
            </p:cNvSpPr>
            <p:nvPr/>
          </p:nvSpPr>
          <p:spPr bwMode="auto">
            <a:xfrm>
              <a:off x="4672013" y="1206501"/>
              <a:ext cx="82550" cy="146050"/>
            </a:xfrm>
            <a:custGeom>
              <a:avLst/>
              <a:gdLst/>
              <a:ahLst/>
              <a:cxnLst>
                <a:cxn ang="0">
                  <a:pos x="148" y="3"/>
                </a:cxn>
                <a:cxn ang="0">
                  <a:pos x="148" y="3"/>
                </a:cxn>
                <a:cxn ang="0">
                  <a:pos x="146" y="12"/>
                </a:cxn>
                <a:cxn ang="0">
                  <a:pos x="144" y="21"/>
                </a:cxn>
                <a:cxn ang="0">
                  <a:pos x="137" y="38"/>
                </a:cxn>
                <a:cxn ang="0">
                  <a:pos x="123" y="71"/>
                </a:cxn>
                <a:cxn ang="0">
                  <a:pos x="123" y="71"/>
                </a:cxn>
                <a:cxn ang="0">
                  <a:pos x="115" y="92"/>
                </a:cxn>
                <a:cxn ang="0">
                  <a:pos x="104" y="113"/>
                </a:cxn>
                <a:cxn ang="0">
                  <a:pos x="94" y="134"/>
                </a:cxn>
                <a:cxn ang="0">
                  <a:pos x="83" y="154"/>
                </a:cxn>
                <a:cxn ang="0">
                  <a:pos x="83" y="154"/>
                </a:cxn>
                <a:cxn ang="0">
                  <a:pos x="71" y="172"/>
                </a:cxn>
                <a:cxn ang="0">
                  <a:pos x="60" y="191"/>
                </a:cxn>
                <a:cxn ang="0">
                  <a:pos x="34" y="226"/>
                </a:cxn>
                <a:cxn ang="0">
                  <a:pos x="34" y="226"/>
                </a:cxn>
                <a:cxn ang="0">
                  <a:pos x="24" y="237"/>
                </a:cxn>
                <a:cxn ang="0">
                  <a:pos x="15" y="247"/>
                </a:cxn>
                <a:cxn ang="0">
                  <a:pos x="7" y="257"/>
                </a:cxn>
                <a:cxn ang="0">
                  <a:pos x="3" y="263"/>
                </a:cxn>
                <a:cxn ang="0">
                  <a:pos x="1" y="270"/>
                </a:cxn>
                <a:cxn ang="0">
                  <a:pos x="1" y="270"/>
                </a:cxn>
                <a:cxn ang="0">
                  <a:pos x="0" y="272"/>
                </a:cxn>
                <a:cxn ang="0">
                  <a:pos x="1" y="274"/>
                </a:cxn>
                <a:cxn ang="0">
                  <a:pos x="2" y="275"/>
                </a:cxn>
                <a:cxn ang="0">
                  <a:pos x="4" y="276"/>
                </a:cxn>
                <a:cxn ang="0">
                  <a:pos x="5" y="276"/>
                </a:cxn>
                <a:cxn ang="0">
                  <a:pos x="7" y="275"/>
                </a:cxn>
                <a:cxn ang="0">
                  <a:pos x="8" y="274"/>
                </a:cxn>
                <a:cxn ang="0">
                  <a:pos x="9" y="273"/>
                </a:cxn>
                <a:cxn ang="0">
                  <a:pos x="9" y="273"/>
                </a:cxn>
                <a:cxn ang="0">
                  <a:pos x="13" y="264"/>
                </a:cxn>
                <a:cxn ang="0">
                  <a:pos x="17" y="257"/>
                </a:cxn>
                <a:cxn ang="0">
                  <a:pos x="22" y="251"/>
                </a:cxn>
                <a:cxn ang="0">
                  <a:pos x="29" y="244"/>
                </a:cxn>
                <a:cxn ang="0">
                  <a:pos x="41" y="230"/>
                </a:cxn>
                <a:cxn ang="0">
                  <a:pos x="52" y="218"/>
                </a:cxn>
                <a:cxn ang="0">
                  <a:pos x="52" y="218"/>
                </a:cxn>
                <a:cxn ang="0">
                  <a:pos x="66" y="199"/>
                </a:cxn>
                <a:cxn ang="0">
                  <a:pos x="77" y="182"/>
                </a:cxn>
                <a:cxn ang="0">
                  <a:pos x="100" y="143"/>
                </a:cxn>
                <a:cxn ang="0">
                  <a:pos x="100" y="143"/>
                </a:cxn>
                <a:cxn ang="0">
                  <a:pos x="108" y="127"/>
                </a:cxn>
                <a:cxn ang="0">
                  <a:pos x="118" y="109"/>
                </a:cxn>
                <a:cxn ang="0">
                  <a:pos x="125" y="91"/>
                </a:cxn>
                <a:cxn ang="0">
                  <a:pos x="132" y="73"/>
                </a:cxn>
                <a:cxn ang="0">
                  <a:pos x="132" y="73"/>
                </a:cxn>
                <a:cxn ang="0">
                  <a:pos x="146" y="40"/>
                </a:cxn>
                <a:cxn ang="0">
                  <a:pos x="153" y="23"/>
                </a:cxn>
                <a:cxn ang="0">
                  <a:pos x="155" y="15"/>
                </a:cxn>
                <a:cxn ang="0">
                  <a:pos x="157" y="6"/>
                </a:cxn>
                <a:cxn ang="0">
                  <a:pos x="157" y="6"/>
                </a:cxn>
                <a:cxn ang="0">
                  <a:pos x="157" y="4"/>
                </a:cxn>
                <a:cxn ang="0">
                  <a:pos x="156" y="2"/>
                </a:cxn>
                <a:cxn ang="0">
                  <a:pos x="153" y="0"/>
                </a:cxn>
                <a:cxn ang="0">
                  <a:pos x="151" y="0"/>
                </a:cxn>
                <a:cxn ang="0">
                  <a:pos x="150" y="0"/>
                </a:cxn>
                <a:cxn ang="0">
                  <a:pos x="149" y="1"/>
                </a:cxn>
                <a:cxn ang="0">
                  <a:pos x="148" y="3"/>
                </a:cxn>
                <a:cxn ang="0">
                  <a:pos x="148" y="3"/>
                </a:cxn>
              </a:cxnLst>
              <a:rect l="0" t="0" r="r" b="b"/>
              <a:pathLst>
                <a:path w="157" h="276">
                  <a:moveTo>
                    <a:pt x="148" y="3"/>
                  </a:moveTo>
                  <a:lnTo>
                    <a:pt x="148" y="3"/>
                  </a:lnTo>
                  <a:lnTo>
                    <a:pt x="146" y="12"/>
                  </a:lnTo>
                  <a:lnTo>
                    <a:pt x="144" y="21"/>
                  </a:lnTo>
                  <a:lnTo>
                    <a:pt x="137" y="38"/>
                  </a:lnTo>
                  <a:lnTo>
                    <a:pt x="123" y="71"/>
                  </a:lnTo>
                  <a:lnTo>
                    <a:pt x="123" y="71"/>
                  </a:lnTo>
                  <a:lnTo>
                    <a:pt x="115" y="92"/>
                  </a:lnTo>
                  <a:lnTo>
                    <a:pt x="104" y="113"/>
                  </a:lnTo>
                  <a:lnTo>
                    <a:pt x="94" y="134"/>
                  </a:lnTo>
                  <a:lnTo>
                    <a:pt x="83" y="154"/>
                  </a:lnTo>
                  <a:lnTo>
                    <a:pt x="83" y="154"/>
                  </a:lnTo>
                  <a:lnTo>
                    <a:pt x="71" y="172"/>
                  </a:lnTo>
                  <a:lnTo>
                    <a:pt x="60" y="191"/>
                  </a:lnTo>
                  <a:lnTo>
                    <a:pt x="34" y="226"/>
                  </a:lnTo>
                  <a:lnTo>
                    <a:pt x="34" y="226"/>
                  </a:lnTo>
                  <a:lnTo>
                    <a:pt x="24" y="237"/>
                  </a:lnTo>
                  <a:lnTo>
                    <a:pt x="15" y="247"/>
                  </a:lnTo>
                  <a:lnTo>
                    <a:pt x="7" y="257"/>
                  </a:lnTo>
                  <a:lnTo>
                    <a:pt x="3" y="263"/>
                  </a:lnTo>
                  <a:lnTo>
                    <a:pt x="1" y="270"/>
                  </a:lnTo>
                  <a:lnTo>
                    <a:pt x="1" y="270"/>
                  </a:lnTo>
                  <a:lnTo>
                    <a:pt x="0" y="272"/>
                  </a:lnTo>
                  <a:lnTo>
                    <a:pt x="1" y="274"/>
                  </a:lnTo>
                  <a:lnTo>
                    <a:pt x="2" y="275"/>
                  </a:lnTo>
                  <a:lnTo>
                    <a:pt x="4" y="276"/>
                  </a:lnTo>
                  <a:lnTo>
                    <a:pt x="5" y="276"/>
                  </a:lnTo>
                  <a:lnTo>
                    <a:pt x="7" y="275"/>
                  </a:lnTo>
                  <a:lnTo>
                    <a:pt x="8" y="274"/>
                  </a:lnTo>
                  <a:lnTo>
                    <a:pt x="9" y="273"/>
                  </a:lnTo>
                  <a:lnTo>
                    <a:pt x="9" y="273"/>
                  </a:lnTo>
                  <a:lnTo>
                    <a:pt x="13" y="264"/>
                  </a:lnTo>
                  <a:lnTo>
                    <a:pt x="17" y="257"/>
                  </a:lnTo>
                  <a:lnTo>
                    <a:pt x="22" y="251"/>
                  </a:lnTo>
                  <a:lnTo>
                    <a:pt x="29" y="244"/>
                  </a:lnTo>
                  <a:lnTo>
                    <a:pt x="41" y="230"/>
                  </a:lnTo>
                  <a:lnTo>
                    <a:pt x="52" y="218"/>
                  </a:lnTo>
                  <a:lnTo>
                    <a:pt x="52" y="218"/>
                  </a:lnTo>
                  <a:lnTo>
                    <a:pt x="66" y="199"/>
                  </a:lnTo>
                  <a:lnTo>
                    <a:pt x="77" y="182"/>
                  </a:lnTo>
                  <a:lnTo>
                    <a:pt x="100" y="143"/>
                  </a:lnTo>
                  <a:lnTo>
                    <a:pt x="100" y="143"/>
                  </a:lnTo>
                  <a:lnTo>
                    <a:pt x="108" y="127"/>
                  </a:lnTo>
                  <a:lnTo>
                    <a:pt x="118" y="109"/>
                  </a:lnTo>
                  <a:lnTo>
                    <a:pt x="125" y="91"/>
                  </a:lnTo>
                  <a:lnTo>
                    <a:pt x="132" y="73"/>
                  </a:lnTo>
                  <a:lnTo>
                    <a:pt x="132" y="73"/>
                  </a:lnTo>
                  <a:lnTo>
                    <a:pt x="146" y="40"/>
                  </a:lnTo>
                  <a:lnTo>
                    <a:pt x="153" y="23"/>
                  </a:lnTo>
                  <a:lnTo>
                    <a:pt x="155" y="15"/>
                  </a:lnTo>
                  <a:lnTo>
                    <a:pt x="157" y="6"/>
                  </a:lnTo>
                  <a:lnTo>
                    <a:pt x="157" y="6"/>
                  </a:lnTo>
                  <a:lnTo>
                    <a:pt x="157" y="4"/>
                  </a:lnTo>
                  <a:lnTo>
                    <a:pt x="156" y="2"/>
                  </a:lnTo>
                  <a:lnTo>
                    <a:pt x="153" y="0"/>
                  </a:lnTo>
                  <a:lnTo>
                    <a:pt x="151" y="0"/>
                  </a:lnTo>
                  <a:lnTo>
                    <a:pt x="150" y="0"/>
                  </a:lnTo>
                  <a:lnTo>
                    <a:pt x="149" y="1"/>
                  </a:lnTo>
                  <a:lnTo>
                    <a:pt x="148" y="3"/>
                  </a:lnTo>
                  <a:lnTo>
                    <a:pt x="14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0" name="chenying0907 854"/>
            <p:cNvSpPr>
              <a:spLocks/>
            </p:cNvSpPr>
            <p:nvPr/>
          </p:nvSpPr>
          <p:spPr bwMode="auto">
            <a:xfrm>
              <a:off x="4699001" y="1227138"/>
              <a:ext cx="77788" cy="138113"/>
            </a:xfrm>
            <a:custGeom>
              <a:avLst/>
              <a:gdLst/>
              <a:ahLst/>
              <a:cxnLst>
                <a:cxn ang="0">
                  <a:pos x="138" y="3"/>
                </a:cxn>
                <a:cxn ang="0">
                  <a:pos x="138" y="3"/>
                </a:cxn>
                <a:cxn ang="0">
                  <a:pos x="134" y="18"/>
                </a:cxn>
                <a:cxn ang="0">
                  <a:pos x="131" y="34"/>
                </a:cxn>
                <a:cxn ang="0">
                  <a:pos x="128" y="49"/>
                </a:cxn>
                <a:cxn ang="0">
                  <a:pos x="126" y="58"/>
                </a:cxn>
                <a:cxn ang="0">
                  <a:pos x="123" y="65"/>
                </a:cxn>
                <a:cxn ang="0">
                  <a:pos x="123" y="65"/>
                </a:cxn>
                <a:cxn ang="0">
                  <a:pos x="106" y="98"/>
                </a:cxn>
                <a:cxn ang="0">
                  <a:pos x="97" y="114"/>
                </a:cxn>
                <a:cxn ang="0">
                  <a:pos x="88" y="130"/>
                </a:cxn>
                <a:cxn ang="0">
                  <a:pos x="88" y="130"/>
                </a:cxn>
                <a:cxn ang="0">
                  <a:pos x="66" y="161"/>
                </a:cxn>
                <a:cxn ang="0">
                  <a:pos x="44" y="191"/>
                </a:cxn>
                <a:cxn ang="0">
                  <a:pos x="22" y="222"/>
                </a:cxn>
                <a:cxn ang="0">
                  <a:pos x="11" y="238"/>
                </a:cxn>
                <a:cxn ang="0">
                  <a:pos x="1" y="253"/>
                </a:cxn>
                <a:cxn ang="0">
                  <a:pos x="1" y="253"/>
                </a:cxn>
                <a:cxn ang="0">
                  <a:pos x="0" y="256"/>
                </a:cxn>
                <a:cxn ang="0">
                  <a:pos x="0" y="258"/>
                </a:cxn>
                <a:cxn ang="0">
                  <a:pos x="1" y="259"/>
                </a:cxn>
                <a:cxn ang="0">
                  <a:pos x="3" y="260"/>
                </a:cxn>
                <a:cxn ang="0">
                  <a:pos x="5" y="261"/>
                </a:cxn>
                <a:cxn ang="0">
                  <a:pos x="7" y="261"/>
                </a:cxn>
                <a:cxn ang="0">
                  <a:pos x="8" y="260"/>
                </a:cxn>
                <a:cxn ang="0">
                  <a:pos x="9" y="259"/>
                </a:cxn>
                <a:cxn ang="0">
                  <a:pos x="9" y="259"/>
                </a:cxn>
                <a:cxn ang="0">
                  <a:pos x="29" y="227"/>
                </a:cxn>
                <a:cxn ang="0">
                  <a:pos x="52" y="196"/>
                </a:cxn>
                <a:cxn ang="0">
                  <a:pos x="74" y="165"/>
                </a:cxn>
                <a:cxn ang="0">
                  <a:pos x="96" y="134"/>
                </a:cxn>
                <a:cxn ang="0">
                  <a:pos x="96" y="134"/>
                </a:cxn>
                <a:cxn ang="0">
                  <a:pos x="105" y="119"/>
                </a:cxn>
                <a:cxn ang="0">
                  <a:pos x="114" y="102"/>
                </a:cxn>
                <a:cxn ang="0">
                  <a:pos x="131" y="69"/>
                </a:cxn>
                <a:cxn ang="0">
                  <a:pos x="131" y="69"/>
                </a:cxn>
                <a:cxn ang="0">
                  <a:pos x="134" y="62"/>
                </a:cxn>
                <a:cxn ang="0">
                  <a:pos x="137" y="53"/>
                </a:cxn>
                <a:cxn ang="0">
                  <a:pos x="140" y="38"/>
                </a:cxn>
                <a:cxn ang="0">
                  <a:pos x="143" y="21"/>
                </a:cxn>
                <a:cxn ang="0">
                  <a:pos x="148" y="5"/>
                </a:cxn>
                <a:cxn ang="0">
                  <a:pos x="148" y="5"/>
                </a:cxn>
                <a:cxn ang="0">
                  <a:pos x="148" y="3"/>
                </a:cxn>
                <a:cxn ang="0">
                  <a:pos x="148" y="2"/>
                </a:cxn>
                <a:cxn ang="0">
                  <a:pos x="147" y="1"/>
                </a:cxn>
                <a:cxn ang="0">
                  <a:pos x="145" y="0"/>
                </a:cxn>
                <a:cxn ang="0">
                  <a:pos x="142" y="0"/>
                </a:cxn>
                <a:cxn ang="0">
                  <a:pos x="141" y="0"/>
                </a:cxn>
                <a:cxn ang="0">
                  <a:pos x="139" y="1"/>
                </a:cxn>
                <a:cxn ang="0">
                  <a:pos x="138" y="3"/>
                </a:cxn>
                <a:cxn ang="0">
                  <a:pos x="138" y="3"/>
                </a:cxn>
              </a:cxnLst>
              <a:rect l="0" t="0" r="r" b="b"/>
              <a:pathLst>
                <a:path w="148" h="261">
                  <a:moveTo>
                    <a:pt x="138" y="3"/>
                  </a:moveTo>
                  <a:lnTo>
                    <a:pt x="138" y="3"/>
                  </a:lnTo>
                  <a:lnTo>
                    <a:pt x="134" y="18"/>
                  </a:lnTo>
                  <a:lnTo>
                    <a:pt x="131" y="34"/>
                  </a:lnTo>
                  <a:lnTo>
                    <a:pt x="128" y="49"/>
                  </a:lnTo>
                  <a:lnTo>
                    <a:pt x="126" y="58"/>
                  </a:lnTo>
                  <a:lnTo>
                    <a:pt x="123" y="65"/>
                  </a:lnTo>
                  <a:lnTo>
                    <a:pt x="123" y="65"/>
                  </a:lnTo>
                  <a:lnTo>
                    <a:pt x="106" y="98"/>
                  </a:lnTo>
                  <a:lnTo>
                    <a:pt x="97" y="114"/>
                  </a:lnTo>
                  <a:lnTo>
                    <a:pt x="88" y="130"/>
                  </a:lnTo>
                  <a:lnTo>
                    <a:pt x="88" y="130"/>
                  </a:lnTo>
                  <a:lnTo>
                    <a:pt x="66" y="161"/>
                  </a:lnTo>
                  <a:lnTo>
                    <a:pt x="44" y="191"/>
                  </a:lnTo>
                  <a:lnTo>
                    <a:pt x="22" y="222"/>
                  </a:lnTo>
                  <a:lnTo>
                    <a:pt x="11" y="238"/>
                  </a:lnTo>
                  <a:lnTo>
                    <a:pt x="1" y="253"/>
                  </a:lnTo>
                  <a:lnTo>
                    <a:pt x="1" y="253"/>
                  </a:lnTo>
                  <a:lnTo>
                    <a:pt x="0" y="256"/>
                  </a:lnTo>
                  <a:lnTo>
                    <a:pt x="0" y="258"/>
                  </a:lnTo>
                  <a:lnTo>
                    <a:pt x="1" y="259"/>
                  </a:lnTo>
                  <a:lnTo>
                    <a:pt x="3" y="260"/>
                  </a:lnTo>
                  <a:lnTo>
                    <a:pt x="5" y="261"/>
                  </a:lnTo>
                  <a:lnTo>
                    <a:pt x="7" y="261"/>
                  </a:lnTo>
                  <a:lnTo>
                    <a:pt x="8" y="260"/>
                  </a:lnTo>
                  <a:lnTo>
                    <a:pt x="9" y="259"/>
                  </a:lnTo>
                  <a:lnTo>
                    <a:pt x="9" y="259"/>
                  </a:lnTo>
                  <a:lnTo>
                    <a:pt x="29" y="227"/>
                  </a:lnTo>
                  <a:lnTo>
                    <a:pt x="52" y="196"/>
                  </a:lnTo>
                  <a:lnTo>
                    <a:pt x="74" y="165"/>
                  </a:lnTo>
                  <a:lnTo>
                    <a:pt x="96" y="134"/>
                  </a:lnTo>
                  <a:lnTo>
                    <a:pt x="96" y="134"/>
                  </a:lnTo>
                  <a:lnTo>
                    <a:pt x="105" y="119"/>
                  </a:lnTo>
                  <a:lnTo>
                    <a:pt x="114" y="102"/>
                  </a:lnTo>
                  <a:lnTo>
                    <a:pt x="131" y="69"/>
                  </a:lnTo>
                  <a:lnTo>
                    <a:pt x="131" y="69"/>
                  </a:lnTo>
                  <a:lnTo>
                    <a:pt x="134" y="62"/>
                  </a:lnTo>
                  <a:lnTo>
                    <a:pt x="137" y="53"/>
                  </a:lnTo>
                  <a:lnTo>
                    <a:pt x="140" y="38"/>
                  </a:lnTo>
                  <a:lnTo>
                    <a:pt x="143" y="21"/>
                  </a:lnTo>
                  <a:lnTo>
                    <a:pt x="148" y="5"/>
                  </a:lnTo>
                  <a:lnTo>
                    <a:pt x="148" y="5"/>
                  </a:lnTo>
                  <a:lnTo>
                    <a:pt x="148" y="3"/>
                  </a:lnTo>
                  <a:lnTo>
                    <a:pt x="148" y="2"/>
                  </a:lnTo>
                  <a:lnTo>
                    <a:pt x="147" y="1"/>
                  </a:lnTo>
                  <a:lnTo>
                    <a:pt x="145" y="0"/>
                  </a:lnTo>
                  <a:lnTo>
                    <a:pt x="142" y="0"/>
                  </a:lnTo>
                  <a:lnTo>
                    <a:pt x="141" y="0"/>
                  </a:lnTo>
                  <a:lnTo>
                    <a:pt x="139" y="1"/>
                  </a:lnTo>
                  <a:lnTo>
                    <a:pt x="138" y="3"/>
                  </a:lnTo>
                  <a:lnTo>
                    <a:pt x="1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1" name="chenying0907 855"/>
            <p:cNvSpPr>
              <a:spLocks/>
            </p:cNvSpPr>
            <p:nvPr/>
          </p:nvSpPr>
          <p:spPr bwMode="auto">
            <a:xfrm>
              <a:off x="4721226" y="1233488"/>
              <a:ext cx="79375" cy="141288"/>
            </a:xfrm>
            <a:custGeom>
              <a:avLst/>
              <a:gdLst/>
              <a:ahLst/>
              <a:cxnLst>
                <a:cxn ang="0">
                  <a:pos x="138" y="4"/>
                </a:cxn>
                <a:cxn ang="0">
                  <a:pos x="138" y="4"/>
                </a:cxn>
                <a:cxn ang="0">
                  <a:pos x="137" y="11"/>
                </a:cxn>
                <a:cxn ang="0">
                  <a:pos x="135" y="19"/>
                </a:cxn>
                <a:cxn ang="0">
                  <a:pos x="128" y="34"/>
                </a:cxn>
                <a:cxn ang="0">
                  <a:pos x="122" y="49"/>
                </a:cxn>
                <a:cxn ang="0">
                  <a:pos x="116" y="63"/>
                </a:cxn>
                <a:cxn ang="0">
                  <a:pos x="116" y="63"/>
                </a:cxn>
                <a:cxn ang="0">
                  <a:pos x="109" y="81"/>
                </a:cxn>
                <a:cxn ang="0">
                  <a:pos x="100" y="99"/>
                </a:cxn>
                <a:cxn ang="0">
                  <a:pos x="92" y="115"/>
                </a:cxn>
                <a:cxn ang="0">
                  <a:pos x="82" y="131"/>
                </a:cxn>
                <a:cxn ang="0">
                  <a:pos x="82" y="131"/>
                </a:cxn>
                <a:cxn ang="0">
                  <a:pos x="71" y="147"/>
                </a:cxn>
                <a:cxn ang="0">
                  <a:pos x="61" y="163"/>
                </a:cxn>
                <a:cxn ang="0">
                  <a:pos x="38" y="193"/>
                </a:cxn>
                <a:cxn ang="0">
                  <a:pos x="38" y="193"/>
                </a:cxn>
                <a:cxn ang="0">
                  <a:pos x="28" y="209"/>
                </a:cxn>
                <a:cxn ang="0">
                  <a:pos x="20" y="226"/>
                </a:cxn>
                <a:cxn ang="0">
                  <a:pos x="10" y="243"/>
                </a:cxn>
                <a:cxn ang="0">
                  <a:pos x="1" y="259"/>
                </a:cxn>
                <a:cxn ang="0">
                  <a:pos x="1" y="259"/>
                </a:cxn>
                <a:cxn ang="0">
                  <a:pos x="0" y="260"/>
                </a:cxn>
                <a:cxn ang="0">
                  <a:pos x="0" y="262"/>
                </a:cxn>
                <a:cxn ang="0">
                  <a:pos x="1" y="263"/>
                </a:cxn>
                <a:cxn ang="0">
                  <a:pos x="2" y="265"/>
                </a:cxn>
                <a:cxn ang="0">
                  <a:pos x="4" y="265"/>
                </a:cxn>
                <a:cxn ang="0">
                  <a:pos x="6" y="265"/>
                </a:cxn>
                <a:cxn ang="0">
                  <a:pos x="7" y="265"/>
                </a:cxn>
                <a:cxn ang="0">
                  <a:pos x="9" y="263"/>
                </a:cxn>
                <a:cxn ang="0">
                  <a:pos x="9" y="263"/>
                </a:cxn>
                <a:cxn ang="0">
                  <a:pos x="19" y="247"/>
                </a:cxn>
                <a:cxn ang="0">
                  <a:pos x="28" y="230"/>
                </a:cxn>
                <a:cxn ang="0">
                  <a:pos x="36" y="214"/>
                </a:cxn>
                <a:cxn ang="0">
                  <a:pos x="47" y="198"/>
                </a:cxn>
                <a:cxn ang="0">
                  <a:pos x="47" y="198"/>
                </a:cxn>
                <a:cxn ang="0">
                  <a:pos x="71" y="164"/>
                </a:cxn>
                <a:cxn ang="0">
                  <a:pos x="84" y="146"/>
                </a:cxn>
                <a:cxn ang="0">
                  <a:pos x="95" y="129"/>
                </a:cxn>
                <a:cxn ang="0">
                  <a:pos x="95" y="129"/>
                </a:cxn>
                <a:cxn ang="0">
                  <a:pos x="104" y="113"/>
                </a:cxn>
                <a:cxn ang="0">
                  <a:pos x="112" y="97"/>
                </a:cxn>
                <a:cxn ang="0">
                  <a:pos x="119" y="82"/>
                </a:cxn>
                <a:cxn ang="0">
                  <a:pos x="125" y="66"/>
                </a:cxn>
                <a:cxn ang="0">
                  <a:pos x="125" y="66"/>
                </a:cxn>
                <a:cxn ang="0">
                  <a:pos x="132" y="51"/>
                </a:cxn>
                <a:cxn ang="0">
                  <a:pos x="139" y="35"/>
                </a:cxn>
                <a:cxn ang="0">
                  <a:pos x="144" y="20"/>
                </a:cxn>
                <a:cxn ang="0">
                  <a:pos x="146" y="12"/>
                </a:cxn>
                <a:cxn ang="0">
                  <a:pos x="148" y="4"/>
                </a:cxn>
                <a:cxn ang="0">
                  <a:pos x="148" y="4"/>
                </a:cxn>
                <a:cxn ang="0">
                  <a:pos x="147" y="2"/>
                </a:cxn>
                <a:cxn ang="0">
                  <a:pos x="146" y="1"/>
                </a:cxn>
                <a:cxn ang="0">
                  <a:pos x="145" y="0"/>
                </a:cxn>
                <a:cxn ang="0">
                  <a:pos x="143" y="0"/>
                </a:cxn>
                <a:cxn ang="0">
                  <a:pos x="140" y="1"/>
                </a:cxn>
                <a:cxn ang="0">
                  <a:pos x="139" y="2"/>
                </a:cxn>
                <a:cxn ang="0">
                  <a:pos x="138" y="4"/>
                </a:cxn>
                <a:cxn ang="0">
                  <a:pos x="138" y="4"/>
                </a:cxn>
              </a:cxnLst>
              <a:rect l="0" t="0" r="r" b="b"/>
              <a:pathLst>
                <a:path w="148" h="265">
                  <a:moveTo>
                    <a:pt x="138" y="4"/>
                  </a:moveTo>
                  <a:lnTo>
                    <a:pt x="138" y="4"/>
                  </a:lnTo>
                  <a:lnTo>
                    <a:pt x="137" y="11"/>
                  </a:lnTo>
                  <a:lnTo>
                    <a:pt x="135" y="19"/>
                  </a:lnTo>
                  <a:lnTo>
                    <a:pt x="128" y="34"/>
                  </a:lnTo>
                  <a:lnTo>
                    <a:pt x="122" y="49"/>
                  </a:lnTo>
                  <a:lnTo>
                    <a:pt x="116" y="63"/>
                  </a:lnTo>
                  <a:lnTo>
                    <a:pt x="116" y="63"/>
                  </a:lnTo>
                  <a:lnTo>
                    <a:pt x="109" y="81"/>
                  </a:lnTo>
                  <a:lnTo>
                    <a:pt x="100" y="99"/>
                  </a:lnTo>
                  <a:lnTo>
                    <a:pt x="92" y="115"/>
                  </a:lnTo>
                  <a:lnTo>
                    <a:pt x="82" y="131"/>
                  </a:lnTo>
                  <a:lnTo>
                    <a:pt x="82" y="131"/>
                  </a:lnTo>
                  <a:lnTo>
                    <a:pt x="71" y="147"/>
                  </a:lnTo>
                  <a:lnTo>
                    <a:pt x="61" y="163"/>
                  </a:lnTo>
                  <a:lnTo>
                    <a:pt x="38" y="193"/>
                  </a:lnTo>
                  <a:lnTo>
                    <a:pt x="38" y="193"/>
                  </a:lnTo>
                  <a:lnTo>
                    <a:pt x="28" y="209"/>
                  </a:lnTo>
                  <a:lnTo>
                    <a:pt x="20" y="226"/>
                  </a:lnTo>
                  <a:lnTo>
                    <a:pt x="10" y="243"/>
                  </a:lnTo>
                  <a:lnTo>
                    <a:pt x="1" y="259"/>
                  </a:lnTo>
                  <a:lnTo>
                    <a:pt x="1" y="259"/>
                  </a:lnTo>
                  <a:lnTo>
                    <a:pt x="0" y="260"/>
                  </a:lnTo>
                  <a:lnTo>
                    <a:pt x="0" y="262"/>
                  </a:lnTo>
                  <a:lnTo>
                    <a:pt x="1" y="263"/>
                  </a:lnTo>
                  <a:lnTo>
                    <a:pt x="2" y="265"/>
                  </a:lnTo>
                  <a:lnTo>
                    <a:pt x="4" y="265"/>
                  </a:lnTo>
                  <a:lnTo>
                    <a:pt x="6" y="265"/>
                  </a:lnTo>
                  <a:lnTo>
                    <a:pt x="7" y="265"/>
                  </a:lnTo>
                  <a:lnTo>
                    <a:pt x="9" y="263"/>
                  </a:lnTo>
                  <a:lnTo>
                    <a:pt x="9" y="263"/>
                  </a:lnTo>
                  <a:lnTo>
                    <a:pt x="19" y="247"/>
                  </a:lnTo>
                  <a:lnTo>
                    <a:pt x="28" y="230"/>
                  </a:lnTo>
                  <a:lnTo>
                    <a:pt x="36" y="214"/>
                  </a:lnTo>
                  <a:lnTo>
                    <a:pt x="47" y="198"/>
                  </a:lnTo>
                  <a:lnTo>
                    <a:pt x="47" y="198"/>
                  </a:lnTo>
                  <a:lnTo>
                    <a:pt x="71" y="164"/>
                  </a:lnTo>
                  <a:lnTo>
                    <a:pt x="84" y="146"/>
                  </a:lnTo>
                  <a:lnTo>
                    <a:pt x="95" y="129"/>
                  </a:lnTo>
                  <a:lnTo>
                    <a:pt x="95" y="129"/>
                  </a:lnTo>
                  <a:lnTo>
                    <a:pt x="104" y="113"/>
                  </a:lnTo>
                  <a:lnTo>
                    <a:pt x="112" y="97"/>
                  </a:lnTo>
                  <a:lnTo>
                    <a:pt x="119" y="82"/>
                  </a:lnTo>
                  <a:lnTo>
                    <a:pt x="125" y="66"/>
                  </a:lnTo>
                  <a:lnTo>
                    <a:pt x="125" y="66"/>
                  </a:lnTo>
                  <a:lnTo>
                    <a:pt x="132" y="51"/>
                  </a:lnTo>
                  <a:lnTo>
                    <a:pt x="139" y="35"/>
                  </a:lnTo>
                  <a:lnTo>
                    <a:pt x="144" y="20"/>
                  </a:lnTo>
                  <a:lnTo>
                    <a:pt x="146" y="12"/>
                  </a:lnTo>
                  <a:lnTo>
                    <a:pt x="148" y="4"/>
                  </a:lnTo>
                  <a:lnTo>
                    <a:pt x="148" y="4"/>
                  </a:lnTo>
                  <a:lnTo>
                    <a:pt x="147" y="2"/>
                  </a:lnTo>
                  <a:lnTo>
                    <a:pt x="146" y="1"/>
                  </a:lnTo>
                  <a:lnTo>
                    <a:pt x="145" y="0"/>
                  </a:lnTo>
                  <a:lnTo>
                    <a:pt x="143" y="0"/>
                  </a:lnTo>
                  <a:lnTo>
                    <a:pt x="140" y="1"/>
                  </a:lnTo>
                  <a:lnTo>
                    <a:pt x="139" y="2"/>
                  </a:lnTo>
                  <a:lnTo>
                    <a:pt x="138" y="4"/>
                  </a:lnTo>
                  <a:lnTo>
                    <a:pt x="1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2" name="chenying0907 856"/>
            <p:cNvSpPr>
              <a:spLocks/>
            </p:cNvSpPr>
            <p:nvPr/>
          </p:nvSpPr>
          <p:spPr bwMode="auto">
            <a:xfrm>
              <a:off x="4732338" y="1254126"/>
              <a:ext cx="85725" cy="142875"/>
            </a:xfrm>
            <a:custGeom>
              <a:avLst/>
              <a:gdLst/>
              <a:ahLst/>
              <a:cxnLst>
                <a:cxn ang="0">
                  <a:pos x="152" y="2"/>
                </a:cxn>
                <a:cxn ang="0">
                  <a:pos x="152" y="2"/>
                </a:cxn>
                <a:cxn ang="0">
                  <a:pos x="148" y="9"/>
                </a:cxn>
                <a:cxn ang="0">
                  <a:pos x="146" y="15"/>
                </a:cxn>
                <a:cxn ang="0">
                  <a:pos x="142" y="27"/>
                </a:cxn>
                <a:cxn ang="0">
                  <a:pos x="139" y="41"/>
                </a:cxn>
                <a:cxn ang="0">
                  <a:pos x="134" y="54"/>
                </a:cxn>
                <a:cxn ang="0">
                  <a:pos x="134" y="54"/>
                </a:cxn>
                <a:cxn ang="0">
                  <a:pos x="118" y="93"/>
                </a:cxn>
                <a:cxn ang="0">
                  <a:pos x="109" y="111"/>
                </a:cxn>
                <a:cxn ang="0">
                  <a:pos x="99" y="130"/>
                </a:cxn>
                <a:cxn ang="0">
                  <a:pos x="99" y="130"/>
                </a:cxn>
                <a:cxn ang="0">
                  <a:pos x="89" y="145"/>
                </a:cxn>
                <a:cxn ang="0">
                  <a:pos x="76" y="162"/>
                </a:cxn>
                <a:cxn ang="0">
                  <a:pos x="52" y="193"/>
                </a:cxn>
                <a:cxn ang="0">
                  <a:pos x="52" y="193"/>
                </a:cxn>
                <a:cxn ang="0">
                  <a:pos x="29" y="226"/>
                </a:cxn>
                <a:cxn ang="0">
                  <a:pos x="29" y="226"/>
                </a:cxn>
                <a:cxn ang="0">
                  <a:pos x="16" y="246"/>
                </a:cxn>
                <a:cxn ang="0">
                  <a:pos x="10" y="255"/>
                </a:cxn>
                <a:cxn ang="0">
                  <a:pos x="6" y="259"/>
                </a:cxn>
                <a:cxn ang="0">
                  <a:pos x="2" y="263"/>
                </a:cxn>
                <a:cxn ang="0">
                  <a:pos x="2" y="263"/>
                </a:cxn>
                <a:cxn ang="0">
                  <a:pos x="0" y="265"/>
                </a:cxn>
                <a:cxn ang="0">
                  <a:pos x="0" y="266"/>
                </a:cxn>
                <a:cxn ang="0">
                  <a:pos x="1" y="270"/>
                </a:cxn>
                <a:cxn ang="0">
                  <a:pos x="2" y="271"/>
                </a:cxn>
                <a:cxn ang="0">
                  <a:pos x="3" y="272"/>
                </a:cxn>
                <a:cxn ang="0">
                  <a:pos x="5" y="272"/>
                </a:cxn>
                <a:cxn ang="0">
                  <a:pos x="7" y="271"/>
                </a:cxn>
                <a:cxn ang="0">
                  <a:pos x="7" y="271"/>
                </a:cxn>
                <a:cxn ang="0">
                  <a:pos x="12" y="267"/>
                </a:cxn>
                <a:cxn ang="0">
                  <a:pos x="17" y="262"/>
                </a:cxn>
                <a:cxn ang="0">
                  <a:pos x="26" y="249"/>
                </a:cxn>
                <a:cxn ang="0">
                  <a:pos x="41" y="224"/>
                </a:cxn>
                <a:cxn ang="0">
                  <a:pos x="41" y="224"/>
                </a:cxn>
                <a:cxn ang="0">
                  <a:pos x="55" y="206"/>
                </a:cxn>
                <a:cxn ang="0">
                  <a:pos x="69" y="186"/>
                </a:cxn>
                <a:cxn ang="0">
                  <a:pos x="98" y="149"/>
                </a:cxn>
                <a:cxn ang="0">
                  <a:pos x="98" y="149"/>
                </a:cxn>
                <a:cxn ang="0">
                  <a:pos x="107" y="134"/>
                </a:cxn>
                <a:cxn ang="0">
                  <a:pos x="117" y="119"/>
                </a:cxn>
                <a:cxn ang="0">
                  <a:pos x="124" y="102"/>
                </a:cxn>
                <a:cxn ang="0">
                  <a:pos x="131" y="86"/>
                </a:cxn>
                <a:cxn ang="0">
                  <a:pos x="131" y="86"/>
                </a:cxn>
                <a:cxn ang="0">
                  <a:pos x="140" y="68"/>
                </a:cxn>
                <a:cxn ang="0">
                  <a:pos x="144" y="58"/>
                </a:cxn>
                <a:cxn ang="0">
                  <a:pos x="147" y="49"/>
                </a:cxn>
                <a:cxn ang="0">
                  <a:pos x="147" y="49"/>
                </a:cxn>
                <a:cxn ang="0">
                  <a:pos x="152" y="27"/>
                </a:cxn>
                <a:cxn ang="0">
                  <a:pos x="155" y="17"/>
                </a:cxn>
                <a:cxn ang="0">
                  <a:pos x="157" y="12"/>
                </a:cxn>
                <a:cxn ang="0">
                  <a:pos x="160" y="8"/>
                </a:cxn>
                <a:cxn ang="0">
                  <a:pos x="160" y="8"/>
                </a:cxn>
                <a:cxn ang="0">
                  <a:pos x="161" y="6"/>
                </a:cxn>
                <a:cxn ang="0">
                  <a:pos x="161" y="5"/>
                </a:cxn>
                <a:cxn ang="0">
                  <a:pos x="160" y="2"/>
                </a:cxn>
                <a:cxn ang="0">
                  <a:pos x="159" y="1"/>
                </a:cxn>
                <a:cxn ang="0">
                  <a:pos x="155" y="0"/>
                </a:cxn>
                <a:cxn ang="0">
                  <a:pos x="154" y="1"/>
                </a:cxn>
                <a:cxn ang="0">
                  <a:pos x="152" y="2"/>
                </a:cxn>
                <a:cxn ang="0">
                  <a:pos x="152" y="2"/>
                </a:cxn>
              </a:cxnLst>
              <a:rect l="0" t="0" r="r" b="b"/>
              <a:pathLst>
                <a:path w="161" h="272">
                  <a:moveTo>
                    <a:pt x="152" y="2"/>
                  </a:moveTo>
                  <a:lnTo>
                    <a:pt x="152" y="2"/>
                  </a:lnTo>
                  <a:lnTo>
                    <a:pt x="148" y="9"/>
                  </a:lnTo>
                  <a:lnTo>
                    <a:pt x="146" y="15"/>
                  </a:lnTo>
                  <a:lnTo>
                    <a:pt x="142" y="27"/>
                  </a:lnTo>
                  <a:lnTo>
                    <a:pt x="139" y="41"/>
                  </a:lnTo>
                  <a:lnTo>
                    <a:pt x="134" y="54"/>
                  </a:lnTo>
                  <a:lnTo>
                    <a:pt x="134" y="54"/>
                  </a:lnTo>
                  <a:lnTo>
                    <a:pt x="118" y="93"/>
                  </a:lnTo>
                  <a:lnTo>
                    <a:pt x="109" y="111"/>
                  </a:lnTo>
                  <a:lnTo>
                    <a:pt x="99" y="130"/>
                  </a:lnTo>
                  <a:lnTo>
                    <a:pt x="99" y="130"/>
                  </a:lnTo>
                  <a:lnTo>
                    <a:pt x="89" y="145"/>
                  </a:lnTo>
                  <a:lnTo>
                    <a:pt x="76" y="162"/>
                  </a:lnTo>
                  <a:lnTo>
                    <a:pt x="52" y="193"/>
                  </a:lnTo>
                  <a:lnTo>
                    <a:pt x="52" y="193"/>
                  </a:lnTo>
                  <a:lnTo>
                    <a:pt x="29" y="226"/>
                  </a:lnTo>
                  <a:lnTo>
                    <a:pt x="29" y="226"/>
                  </a:lnTo>
                  <a:lnTo>
                    <a:pt x="16" y="246"/>
                  </a:lnTo>
                  <a:lnTo>
                    <a:pt x="10" y="255"/>
                  </a:lnTo>
                  <a:lnTo>
                    <a:pt x="6" y="259"/>
                  </a:lnTo>
                  <a:lnTo>
                    <a:pt x="2" y="263"/>
                  </a:lnTo>
                  <a:lnTo>
                    <a:pt x="2" y="263"/>
                  </a:lnTo>
                  <a:lnTo>
                    <a:pt x="0" y="265"/>
                  </a:lnTo>
                  <a:lnTo>
                    <a:pt x="0" y="266"/>
                  </a:lnTo>
                  <a:lnTo>
                    <a:pt x="1" y="270"/>
                  </a:lnTo>
                  <a:lnTo>
                    <a:pt x="2" y="271"/>
                  </a:lnTo>
                  <a:lnTo>
                    <a:pt x="3" y="272"/>
                  </a:lnTo>
                  <a:lnTo>
                    <a:pt x="5" y="272"/>
                  </a:lnTo>
                  <a:lnTo>
                    <a:pt x="7" y="271"/>
                  </a:lnTo>
                  <a:lnTo>
                    <a:pt x="7" y="271"/>
                  </a:lnTo>
                  <a:lnTo>
                    <a:pt x="12" y="267"/>
                  </a:lnTo>
                  <a:lnTo>
                    <a:pt x="17" y="262"/>
                  </a:lnTo>
                  <a:lnTo>
                    <a:pt x="26" y="249"/>
                  </a:lnTo>
                  <a:lnTo>
                    <a:pt x="41" y="224"/>
                  </a:lnTo>
                  <a:lnTo>
                    <a:pt x="41" y="224"/>
                  </a:lnTo>
                  <a:lnTo>
                    <a:pt x="55" y="206"/>
                  </a:lnTo>
                  <a:lnTo>
                    <a:pt x="69" y="186"/>
                  </a:lnTo>
                  <a:lnTo>
                    <a:pt x="98" y="149"/>
                  </a:lnTo>
                  <a:lnTo>
                    <a:pt x="98" y="149"/>
                  </a:lnTo>
                  <a:lnTo>
                    <a:pt x="107" y="134"/>
                  </a:lnTo>
                  <a:lnTo>
                    <a:pt x="117" y="119"/>
                  </a:lnTo>
                  <a:lnTo>
                    <a:pt x="124" y="102"/>
                  </a:lnTo>
                  <a:lnTo>
                    <a:pt x="131" y="86"/>
                  </a:lnTo>
                  <a:lnTo>
                    <a:pt x="131" y="86"/>
                  </a:lnTo>
                  <a:lnTo>
                    <a:pt x="140" y="68"/>
                  </a:lnTo>
                  <a:lnTo>
                    <a:pt x="144" y="58"/>
                  </a:lnTo>
                  <a:lnTo>
                    <a:pt x="147" y="49"/>
                  </a:lnTo>
                  <a:lnTo>
                    <a:pt x="147" y="49"/>
                  </a:lnTo>
                  <a:lnTo>
                    <a:pt x="152" y="27"/>
                  </a:lnTo>
                  <a:lnTo>
                    <a:pt x="155" y="17"/>
                  </a:lnTo>
                  <a:lnTo>
                    <a:pt x="157" y="12"/>
                  </a:lnTo>
                  <a:lnTo>
                    <a:pt x="160" y="8"/>
                  </a:lnTo>
                  <a:lnTo>
                    <a:pt x="160" y="8"/>
                  </a:lnTo>
                  <a:lnTo>
                    <a:pt x="161" y="6"/>
                  </a:lnTo>
                  <a:lnTo>
                    <a:pt x="161" y="5"/>
                  </a:lnTo>
                  <a:lnTo>
                    <a:pt x="160" y="2"/>
                  </a:lnTo>
                  <a:lnTo>
                    <a:pt x="159" y="1"/>
                  </a:lnTo>
                  <a:lnTo>
                    <a:pt x="155" y="0"/>
                  </a:lnTo>
                  <a:lnTo>
                    <a:pt x="154" y="1"/>
                  </a:lnTo>
                  <a:lnTo>
                    <a:pt x="152" y="2"/>
                  </a:lnTo>
                  <a:lnTo>
                    <a:pt x="1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3" name="chenying0907 857"/>
            <p:cNvSpPr>
              <a:spLocks/>
            </p:cNvSpPr>
            <p:nvPr/>
          </p:nvSpPr>
          <p:spPr bwMode="auto">
            <a:xfrm>
              <a:off x="4764088" y="1279526"/>
              <a:ext cx="73025" cy="117475"/>
            </a:xfrm>
            <a:custGeom>
              <a:avLst/>
              <a:gdLst/>
              <a:ahLst/>
              <a:cxnLst>
                <a:cxn ang="0">
                  <a:pos x="128" y="5"/>
                </a:cxn>
                <a:cxn ang="0">
                  <a:pos x="128" y="5"/>
                </a:cxn>
                <a:cxn ang="0">
                  <a:pos x="127" y="12"/>
                </a:cxn>
                <a:cxn ang="0">
                  <a:pos x="125" y="21"/>
                </a:cxn>
                <a:cxn ang="0">
                  <a:pos x="118" y="35"/>
                </a:cxn>
                <a:cxn ang="0">
                  <a:pos x="103" y="65"/>
                </a:cxn>
                <a:cxn ang="0">
                  <a:pos x="103" y="65"/>
                </a:cxn>
                <a:cxn ang="0">
                  <a:pos x="92" y="89"/>
                </a:cxn>
                <a:cxn ang="0">
                  <a:pos x="80" y="113"/>
                </a:cxn>
                <a:cxn ang="0">
                  <a:pos x="80" y="113"/>
                </a:cxn>
                <a:cxn ang="0">
                  <a:pos x="62" y="140"/>
                </a:cxn>
                <a:cxn ang="0">
                  <a:pos x="43" y="167"/>
                </a:cxn>
                <a:cxn ang="0">
                  <a:pos x="24" y="192"/>
                </a:cxn>
                <a:cxn ang="0">
                  <a:pos x="2" y="216"/>
                </a:cxn>
                <a:cxn ang="0">
                  <a:pos x="2" y="216"/>
                </a:cxn>
                <a:cxn ang="0">
                  <a:pos x="1" y="218"/>
                </a:cxn>
                <a:cxn ang="0">
                  <a:pos x="0" y="219"/>
                </a:cxn>
                <a:cxn ang="0">
                  <a:pos x="1" y="221"/>
                </a:cxn>
                <a:cxn ang="0">
                  <a:pos x="2" y="222"/>
                </a:cxn>
                <a:cxn ang="0">
                  <a:pos x="3" y="223"/>
                </a:cxn>
                <a:cxn ang="0">
                  <a:pos x="5" y="224"/>
                </a:cxn>
                <a:cxn ang="0">
                  <a:pos x="6" y="223"/>
                </a:cxn>
                <a:cxn ang="0">
                  <a:pos x="8" y="222"/>
                </a:cxn>
                <a:cxn ang="0">
                  <a:pos x="8" y="222"/>
                </a:cxn>
                <a:cxn ang="0">
                  <a:pos x="31" y="198"/>
                </a:cxn>
                <a:cxn ang="0">
                  <a:pos x="51" y="172"/>
                </a:cxn>
                <a:cxn ang="0">
                  <a:pos x="70" y="145"/>
                </a:cxn>
                <a:cxn ang="0">
                  <a:pos x="88" y="118"/>
                </a:cxn>
                <a:cxn ang="0">
                  <a:pos x="88" y="118"/>
                </a:cxn>
                <a:cxn ang="0">
                  <a:pos x="96" y="103"/>
                </a:cxn>
                <a:cxn ang="0">
                  <a:pos x="104" y="87"/>
                </a:cxn>
                <a:cxn ang="0">
                  <a:pos x="118" y="56"/>
                </a:cxn>
                <a:cxn ang="0">
                  <a:pos x="118" y="56"/>
                </a:cxn>
                <a:cxn ang="0">
                  <a:pos x="130" y="31"/>
                </a:cxn>
                <a:cxn ang="0">
                  <a:pos x="136" y="19"/>
                </a:cxn>
                <a:cxn ang="0">
                  <a:pos x="137" y="11"/>
                </a:cxn>
                <a:cxn ang="0">
                  <a:pos x="138" y="5"/>
                </a:cxn>
                <a:cxn ang="0">
                  <a:pos x="138" y="5"/>
                </a:cxn>
                <a:cxn ang="0">
                  <a:pos x="138" y="3"/>
                </a:cxn>
                <a:cxn ang="0">
                  <a:pos x="137" y="1"/>
                </a:cxn>
                <a:cxn ang="0">
                  <a:pos x="136" y="0"/>
                </a:cxn>
                <a:cxn ang="0">
                  <a:pos x="133" y="0"/>
                </a:cxn>
                <a:cxn ang="0">
                  <a:pos x="130" y="1"/>
                </a:cxn>
                <a:cxn ang="0">
                  <a:pos x="129" y="3"/>
                </a:cxn>
                <a:cxn ang="0">
                  <a:pos x="128" y="5"/>
                </a:cxn>
                <a:cxn ang="0">
                  <a:pos x="128" y="5"/>
                </a:cxn>
              </a:cxnLst>
              <a:rect l="0" t="0" r="r" b="b"/>
              <a:pathLst>
                <a:path w="138" h="224">
                  <a:moveTo>
                    <a:pt x="128" y="5"/>
                  </a:moveTo>
                  <a:lnTo>
                    <a:pt x="128" y="5"/>
                  </a:lnTo>
                  <a:lnTo>
                    <a:pt x="127" y="12"/>
                  </a:lnTo>
                  <a:lnTo>
                    <a:pt x="125" y="21"/>
                  </a:lnTo>
                  <a:lnTo>
                    <a:pt x="118" y="35"/>
                  </a:lnTo>
                  <a:lnTo>
                    <a:pt x="103" y="65"/>
                  </a:lnTo>
                  <a:lnTo>
                    <a:pt x="103" y="65"/>
                  </a:lnTo>
                  <a:lnTo>
                    <a:pt x="92" y="89"/>
                  </a:lnTo>
                  <a:lnTo>
                    <a:pt x="80" y="113"/>
                  </a:lnTo>
                  <a:lnTo>
                    <a:pt x="80" y="113"/>
                  </a:lnTo>
                  <a:lnTo>
                    <a:pt x="62" y="140"/>
                  </a:lnTo>
                  <a:lnTo>
                    <a:pt x="43" y="167"/>
                  </a:lnTo>
                  <a:lnTo>
                    <a:pt x="24" y="192"/>
                  </a:lnTo>
                  <a:lnTo>
                    <a:pt x="2" y="216"/>
                  </a:lnTo>
                  <a:lnTo>
                    <a:pt x="2" y="216"/>
                  </a:lnTo>
                  <a:lnTo>
                    <a:pt x="1" y="218"/>
                  </a:lnTo>
                  <a:lnTo>
                    <a:pt x="0" y="219"/>
                  </a:lnTo>
                  <a:lnTo>
                    <a:pt x="1" y="221"/>
                  </a:lnTo>
                  <a:lnTo>
                    <a:pt x="2" y="222"/>
                  </a:lnTo>
                  <a:lnTo>
                    <a:pt x="3" y="223"/>
                  </a:lnTo>
                  <a:lnTo>
                    <a:pt x="5" y="224"/>
                  </a:lnTo>
                  <a:lnTo>
                    <a:pt x="6" y="223"/>
                  </a:lnTo>
                  <a:lnTo>
                    <a:pt x="8" y="222"/>
                  </a:lnTo>
                  <a:lnTo>
                    <a:pt x="8" y="222"/>
                  </a:lnTo>
                  <a:lnTo>
                    <a:pt x="31" y="198"/>
                  </a:lnTo>
                  <a:lnTo>
                    <a:pt x="51" y="172"/>
                  </a:lnTo>
                  <a:lnTo>
                    <a:pt x="70" y="145"/>
                  </a:lnTo>
                  <a:lnTo>
                    <a:pt x="88" y="118"/>
                  </a:lnTo>
                  <a:lnTo>
                    <a:pt x="88" y="118"/>
                  </a:lnTo>
                  <a:lnTo>
                    <a:pt x="96" y="103"/>
                  </a:lnTo>
                  <a:lnTo>
                    <a:pt x="104" y="87"/>
                  </a:lnTo>
                  <a:lnTo>
                    <a:pt x="118" y="56"/>
                  </a:lnTo>
                  <a:lnTo>
                    <a:pt x="118" y="56"/>
                  </a:lnTo>
                  <a:lnTo>
                    <a:pt x="130" y="31"/>
                  </a:lnTo>
                  <a:lnTo>
                    <a:pt x="136" y="19"/>
                  </a:lnTo>
                  <a:lnTo>
                    <a:pt x="137" y="11"/>
                  </a:lnTo>
                  <a:lnTo>
                    <a:pt x="138" y="5"/>
                  </a:lnTo>
                  <a:lnTo>
                    <a:pt x="138" y="5"/>
                  </a:lnTo>
                  <a:lnTo>
                    <a:pt x="138" y="3"/>
                  </a:lnTo>
                  <a:lnTo>
                    <a:pt x="137" y="1"/>
                  </a:lnTo>
                  <a:lnTo>
                    <a:pt x="136" y="0"/>
                  </a:lnTo>
                  <a:lnTo>
                    <a:pt x="133" y="0"/>
                  </a:lnTo>
                  <a:lnTo>
                    <a:pt x="130" y="1"/>
                  </a:lnTo>
                  <a:lnTo>
                    <a:pt x="129" y="3"/>
                  </a:lnTo>
                  <a:lnTo>
                    <a:pt x="128" y="5"/>
                  </a:lnTo>
                  <a:lnTo>
                    <a:pt x="1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4" name="chenying0907 858"/>
            <p:cNvSpPr>
              <a:spLocks/>
            </p:cNvSpPr>
            <p:nvPr/>
          </p:nvSpPr>
          <p:spPr bwMode="auto">
            <a:xfrm>
              <a:off x="4811713" y="1298576"/>
              <a:ext cx="46038" cy="79375"/>
            </a:xfrm>
            <a:custGeom>
              <a:avLst/>
              <a:gdLst/>
              <a:ahLst/>
              <a:cxnLst>
                <a:cxn ang="0">
                  <a:pos x="78" y="2"/>
                </a:cxn>
                <a:cxn ang="0">
                  <a:pos x="78" y="2"/>
                </a:cxn>
                <a:cxn ang="0">
                  <a:pos x="60" y="40"/>
                </a:cxn>
                <a:cxn ang="0">
                  <a:pos x="42" y="78"/>
                </a:cxn>
                <a:cxn ang="0">
                  <a:pos x="42" y="78"/>
                </a:cxn>
                <a:cxn ang="0">
                  <a:pos x="38" y="86"/>
                </a:cxn>
                <a:cxn ang="0">
                  <a:pos x="33" y="95"/>
                </a:cxn>
                <a:cxn ang="0">
                  <a:pos x="23" y="110"/>
                </a:cxn>
                <a:cxn ang="0">
                  <a:pos x="11" y="125"/>
                </a:cxn>
                <a:cxn ang="0">
                  <a:pos x="1" y="140"/>
                </a:cxn>
                <a:cxn ang="0">
                  <a:pos x="1" y="140"/>
                </a:cxn>
                <a:cxn ang="0">
                  <a:pos x="0" y="142"/>
                </a:cxn>
                <a:cxn ang="0">
                  <a:pos x="1" y="144"/>
                </a:cxn>
                <a:cxn ang="0">
                  <a:pos x="1" y="145"/>
                </a:cxn>
                <a:cxn ang="0">
                  <a:pos x="3" y="147"/>
                </a:cxn>
                <a:cxn ang="0">
                  <a:pos x="4" y="148"/>
                </a:cxn>
                <a:cxn ang="0">
                  <a:pos x="6" y="148"/>
                </a:cxn>
                <a:cxn ang="0">
                  <a:pos x="8" y="147"/>
                </a:cxn>
                <a:cxn ang="0">
                  <a:pos x="9" y="145"/>
                </a:cxn>
                <a:cxn ang="0">
                  <a:pos x="9" y="145"/>
                </a:cxn>
                <a:cxn ang="0">
                  <a:pos x="13" y="139"/>
                </a:cxn>
                <a:cxn ang="0">
                  <a:pos x="19" y="133"/>
                </a:cxn>
                <a:cxn ang="0">
                  <a:pos x="28" y="122"/>
                </a:cxn>
                <a:cxn ang="0">
                  <a:pos x="28" y="122"/>
                </a:cxn>
                <a:cxn ang="0">
                  <a:pos x="34" y="112"/>
                </a:cxn>
                <a:cxn ang="0">
                  <a:pos x="40" y="103"/>
                </a:cxn>
                <a:cxn ang="0">
                  <a:pos x="51" y="82"/>
                </a:cxn>
                <a:cxn ang="0">
                  <a:pos x="51" y="82"/>
                </a:cxn>
                <a:cxn ang="0">
                  <a:pos x="67" y="45"/>
                </a:cxn>
                <a:cxn ang="0">
                  <a:pos x="85" y="8"/>
                </a:cxn>
                <a:cxn ang="0">
                  <a:pos x="85" y="8"/>
                </a:cxn>
                <a:cxn ang="0">
                  <a:pos x="86" y="6"/>
                </a:cxn>
                <a:cxn ang="0">
                  <a:pos x="86" y="4"/>
                </a:cxn>
                <a:cxn ang="0">
                  <a:pos x="85" y="1"/>
                </a:cxn>
                <a:cxn ang="0">
                  <a:pos x="83" y="0"/>
                </a:cxn>
                <a:cxn ang="0">
                  <a:pos x="82" y="0"/>
                </a:cxn>
                <a:cxn ang="0">
                  <a:pos x="80" y="0"/>
                </a:cxn>
                <a:cxn ang="0">
                  <a:pos x="79" y="0"/>
                </a:cxn>
                <a:cxn ang="0">
                  <a:pos x="78" y="2"/>
                </a:cxn>
                <a:cxn ang="0">
                  <a:pos x="78" y="2"/>
                </a:cxn>
              </a:cxnLst>
              <a:rect l="0" t="0" r="r" b="b"/>
              <a:pathLst>
                <a:path w="86" h="148">
                  <a:moveTo>
                    <a:pt x="78" y="2"/>
                  </a:moveTo>
                  <a:lnTo>
                    <a:pt x="78" y="2"/>
                  </a:lnTo>
                  <a:lnTo>
                    <a:pt x="60" y="40"/>
                  </a:lnTo>
                  <a:lnTo>
                    <a:pt x="42" y="78"/>
                  </a:lnTo>
                  <a:lnTo>
                    <a:pt x="42" y="78"/>
                  </a:lnTo>
                  <a:lnTo>
                    <a:pt x="38" y="86"/>
                  </a:lnTo>
                  <a:lnTo>
                    <a:pt x="33" y="95"/>
                  </a:lnTo>
                  <a:lnTo>
                    <a:pt x="23" y="110"/>
                  </a:lnTo>
                  <a:lnTo>
                    <a:pt x="11" y="125"/>
                  </a:lnTo>
                  <a:lnTo>
                    <a:pt x="1" y="140"/>
                  </a:lnTo>
                  <a:lnTo>
                    <a:pt x="1" y="140"/>
                  </a:lnTo>
                  <a:lnTo>
                    <a:pt x="0" y="142"/>
                  </a:lnTo>
                  <a:lnTo>
                    <a:pt x="1" y="144"/>
                  </a:lnTo>
                  <a:lnTo>
                    <a:pt x="1" y="145"/>
                  </a:lnTo>
                  <a:lnTo>
                    <a:pt x="3" y="147"/>
                  </a:lnTo>
                  <a:lnTo>
                    <a:pt x="4" y="148"/>
                  </a:lnTo>
                  <a:lnTo>
                    <a:pt x="6" y="148"/>
                  </a:lnTo>
                  <a:lnTo>
                    <a:pt x="8" y="147"/>
                  </a:lnTo>
                  <a:lnTo>
                    <a:pt x="9" y="145"/>
                  </a:lnTo>
                  <a:lnTo>
                    <a:pt x="9" y="145"/>
                  </a:lnTo>
                  <a:lnTo>
                    <a:pt x="13" y="139"/>
                  </a:lnTo>
                  <a:lnTo>
                    <a:pt x="19" y="133"/>
                  </a:lnTo>
                  <a:lnTo>
                    <a:pt x="28" y="122"/>
                  </a:lnTo>
                  <a:lnTo>
                    <a:pt x="28" y="122"/>
                  </a:lnTo>
                  <a:lnTo>
                    <a:pt x="34" y="112"/>
                  </a:lnTo>
                  <a:lnTo>
                    <a:pt x="40" y="103"/>
                  </a:lnTo>
                  <a:lnTo>
                    <a:pt x="51" y="82"/>
                  </a:lnTo>
                  <a:lnTo>
                    <a:pt x="51" y="82"/>
                  </a:lnTo>
                  <a:lnTo>
                    <a:pt x="67" y="45"/>
                  </a:lnTo>
                  <a:lnTo>
                    <a:pt x="85" y="8"/>
                  </a:lnTo>
                  <a:lnTo>
                    <a:pt x="85" y="8"/>
                  </a:lnTo>
                  <a:lnTo>
                    <a:pt x="86" y="6"/>
                  </a:lnTo>
                  <a:lnTo>
                    <a:pt x="86" y="4"/>
                  </a:lnTo>
                  <a:lnTo>
                    <a:pt x="85" y="1"/>
                  </a:lnTo>
                  <a:lnTo>
                    <a:pt x="83" y="0"/>
                  </a:lnTo>
                  <a:lnTo>
                    <a:pt x="82" y="0"/>
                  </a:lnTo>
                  <a:lnTo>
                    <a:pt x="80" y="0"/>
                  </a:lnTo>
                  <a:lnTo>
                    <a:pt x="79" y="0"/>
                  </a:lnTo>
                  <a:lnTo>
                    <a:pt x="78" y="2"/>
                  </a:lnTo>
                  <a:lnTo>
                    <a:pt x="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5" name="chenying0907 859"/>
            <p:cNvSpPr>
              <a:spLocks/>
            </p:cNvSpPr>
            <p:nvPr/>
          </p:nvSpPr>
          <p:spPr bwMode="auto">
            <a:xfrm>
              <a:off x="4832351" y="1322388"/>
              <a:ext cx="38100" cy="52388"/>
            </a:xfrm>
            <a:custGeom>
              <a:avLst/>
              <a:gdLst/>
              <a:ahLst/>
              <a:cxnLst>
                <a:cxn ang="0">
                  <a:pos x="64" y="2"/>
                </a:cxn>
                <a:cxn ang="0">
                  <a:pos x="64" y="2"/>
                </a:cxn>
                <a:cxn ang="0">
                  <a:pos x="49" y="26"/>
                </a:cxn>
                <a:cxn ang="0">
                  <a:pos x="34" y="49"/>
                </a:cxn>
                <a:cxn ang="0">
                  <a:pos x="19" y="70"/>
                </a:cxn>
                <a:cxn ang="0">
                  <a:pos x="2" y="92"/>
                </a:cxn>
                <a:cxn ang="0">
                  <a:pos x="2" y="92"/>
                </a:cxn>
                <a:cxn ang="0">
                  <a:pos x="1" y="93"/>
                </a:cxn>
                <a:cxn ang="0">
                  <a:pos x="0" y="95"/>
                </a:cxn>
                <a:cxn ang="0">
                  <a:pos x="2" y="98"/>
                </a:cxn>
                <a:cxn ang="0">
                  <a:pos x="3" y="99"/>
                </a:cxn>
                <a:cxn ang="0">
                  <a:pos x="5" y="100"/>
                </a:cxn>
                <a:cxn ang="0">
                  <a:pos x="8" y="99"/>
                </a:cxn>
                <a:cxn ang="0">
                  <a:pos x="9" y="98"/>
                </a:cxn>
                <a:cxn ang="0">
                  <a:pos x="9" y="98"/>
                </a:cxn>
                <a:cxn ang="0">
                  <a:pos x="26" y="77"/>
                </a:cxn>
                <a:cxn ang="0">
                  <a:pos x="42" y="54"/>
                </a:cxn>
                <a:cxn ang="0">
                  <a:pos x="57" y="31"/>
                </a:cxn>
                <a:cxn ang="0">
                  <a:pos x="71" y="7"/>
                </a:cxn>
                <a:cxn ang="0">
                  <a:pos x="71" y="7"/>
                </a:cxn>
                <a:cxn ang="0">
                  <a:pos x="72" y="5"/>
                </a:cxn>
                <a:cxn ang="0">
                  <a:pos x="72" y="3"/>
                </a:cxn>
                <a:cxn ang="0">
                  <a:pos x="71" y="2"/>
                </a:cxn>
                <a:cxn ang="0">
                  <a:pos x="70" y="1"/>
                </a:cxn>
                <a:cxn ang="0">
                  <a:pos x="68" y="0"/>
                </a:cxn>
                <a:cxn ang="0">
                  <a:pos x="66" y="0"/>
                </a:cxn>
                <a:cxn ang="0">
                  <a:pos x="65" y="1"/>
                </a:cxn>
                <a:cxn ang="0">
                  <a:pos x="64" y="2"/>
                </a:cxn>
                <a:cxn ang="0">
                  <a:pos x="64" y="2"/>
                </a:cxn>
              </a:cxnLst>
              <a:rect l="0" t="0" r="r" b="b"/>
              <a:pathLst>
                <a:path w="72" h="100">
                  <a:moveTo>
                    <a:pt x="64" y="2"/>
                  </a:moveTo>
                  <a:lnTo>
                    <a:pt x="64" y="2"/>
                  </a:lnTo>
                  <a:lnTo>
                    <a:pt x="49" y="26"/>
                  </a:lnTo>
                  <a:lnTo>
                    <a:pt x="34" y="49"/>
                  </a:lnTo>
                  <a:lnTo>
                    <a:pt x="19" y="70"/>
                  </a:lnTo>
                  <a:lnTo>
                    <a:pt x="2" y="92"/>
                  </a:lnTo>
                  <a:lnTo>
                    <a:pt x="2" y="92"/>
                  </a:lnTo>
                  <a:lnTo>
                    <a:pt x="1" y="93"/>
                  </a:lnTo>
                  <a:lnTo>
                    <a:pt x="0" y="95"/>
                  </a:lnTo>
                  <a:lnTo>
                    <a:pt x="2" y="98"/>
                  </a:lnTo>
                  <a:lnTo>
                    <a:pt x="3" y="99"/>
                  </a:lnTo>
                  <a:lnTo>
                    <a:pt x="5" y="100"/>
                  </a:lnTo>
                  <a:lnTo>
                    <a:pt x="8" y="99"/>
                  </a:lnTo>
                  <a:lnTo>
                    <a:pt x="9" y="98"/>
                  </a:lnTo>
                  <a:lnTo>
                    <a:pt x="9" y="98"/>
                  </a:lnTo>
                  <a:lnTo>
                    <a:pt x="26" y="77"/>
                  </a:lnTo>
                  <a:lnTo>
                    <a:pt x="42" y="54"/>
                  </a:lnTo>
                  <a:lnTo>
                    <a:pt x="57" y="31"/>
                  </a:lnTo>
                  <a:lnTo>
                    <a:pt x="71" y="7"/>
                  </a:lnTo>
                  <a:lnTo>
                    <a:pt x="71" y="7"/>
                  </a:lnTo>
                  <a:lnTo>
                    <a:pt x="72" y="5"/>
                  </a:lnTo>
                  <a:lnTo>
                    <a:pt x="72" y="3"/>
                  </a:lnTo>
                  <a:lnTo>
                    <a:pt x="71" y="2"/>
                  </a:lnTo>
                  <a:lnTo>
                    <a:pt x="70" y="1"/>
                  </a:lnTo>
                  <a:lnTo>
                    <a:pt x="68" y="0"/>
                  </a:lnTo>
                  <a:lnTo>
                    <a:pt x="66" y="0"/>
                  </a:lnTo>
                  <a:lnTo>
                    <a:pt x="65"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6" name="chenying0907 860"/>
            <p:cNvSpPr>
              <a:spLocks/>
            </p:cNvSpPr>
            <p:nvPr/>
          </p:nvSpPr>
          <p:spPr bwMode="auto">
            <a:xfrm>
              <a:off x="4197351" y="1582738"/>
              <a:ext cx="23813" cy="76200"/>
            </a:xfrm>
            <a:custGeom>
              <a:avLst/>
              <a:gdLst/>
              <a:ahLst/>
              <a:cxnLst>
                <a:cxn ang="0">
                  <a:pos x="35" y="4"/>
                </a:cxn>
                <a:cxn ang="0">
                  <a:pos x="35" y="4"/>
                </a:cxn>
                <a:cxn ang="0">
                  <a:pos x="30" y="27"/>
                </a:cxn>
                <a:cxn ang="0">
                  <a:pos x="25" y="50"/>
                </a:cxn>
                <a:cxn ang="0">
                  <a:pos x="19" y="73"/>
                </a:cxn>
                <a:cxn ang="0">
                  <a:pos x="15" y="84"/>
                </a:cxn>
                <a:cxn ang="0">
                  <a:pos x="9" y="96"/>
                </a:cxn>
                <a:cxn ang="0">
                  <a:pos x="9" y="96"/>
                </a:cxn>
                <a:cxn ang="0">
                  <a:pos x="5" y="106"/>
                </a:cxn>
                <a:cxn ang="0">
                  <a:pos x="1" y="117"/>
                </a:cxn>
                <a:cxn ang="0">
                  <a:pos x="0" y="124"/>
                </a:cxn>
                <a:cxn ang="0">
                  <a:pos x="0" y="130"/>
                </a:cxn>
                <a:cxn ang="0">
                  <a:pos x="0" y="135"/>
                </a:cxn>
                <a:cxn ang="0">
                  <a:pos x="2" y="141"/>
                </a:cxn>
                <a:cxn ang="0">
                  <a:pos x="2" y="141"/>
                </a:cxn>
                <a:cxn ang="0">
                  <a:pos x="3" y="142"/>
                </a:cxn>
                <a:cxn ang="0">
                  <a:pos x="5" y="143"/>
                </a:cxn>
                <a:cxn ang="0">
                  <a:pos x="6" y="143"/>
                </a:cxn>
                <a:cxn ang="0">
                  <a:pos x="8" y="143"/>
                </a:cxn>
                <a:cxn ang="0">
                  <a:pos x="10" y="140"/>
                </a:cxn>
                <a:cxn ang="0">
                  <a:pos x="12" y="138"/>
                </a:cxn>
                <a:cxn ang="0">
                  <a:pos x="10" y="136"/>
                </a:cxn>
                <a:cxn ang="0">
                  <a:pos x="10" y="136"/>
                </a:cxn>
                <a:cxn ang="0">
                  <a:pos x="9" y="133"/>
                </a:cxn>
                <a:cxn ang="0">
                  <a:pos x="8" y="130"/>
                </a:cxn>
                <a:cxn ang="0">
                  <a:pos x="9" y="123"/>
                </a:cxn>
                <a:cxn ang="0">
                  <a:pos x="10" y="114"/>
                </a:cxn>
                <a:cxn ang="0">
                  <a:pos x="14" y="106"/>
                </a:cxn>
                <a:cxn ang="0">
                  <a:pos x="22" y="90"/>
                </a:cxn>
                <a:cxn ang="0">
                  <a:pos x="28" y="78"/>
                </a:cxn>
                <a:cxn ang="0">
                  <a:pos x="28" y="78"/>
                </a:cxn>
                <a:cxn ang="0">
                  <a:pos x="31" y="70"/>
                </a:cxn>
                <a:cxn ang="0">
                  <a:pos x="34" y="60"/>
                </a:cxn>
                <a:cxn ang="0">
                  <a:pos x="38" y="43"/>
                </a:cxn>
                <a:cxn ang="0">
                  <a:pos x="45" y="7"/>
                </a:cxn>
                <a:cxn ang="0">
                  <a:pos x="45" y="7"/>
                </a:cxn>
                <a:cxn ang="0">
                  <a:pos x="45" y="4"/>
                </a:cxn>
                <a:cxn ang="0">
                  <a:pos x="44" y="3"/>
                </a:cxn>
                <a:cxn ang="0">
                  <a:pos x="43" y="1"/>
                </a:cxn>
                <a:cxn ang="0">
                  <a:pos x="41" y="1"/>
                </a:cxn>
                <a:cxn ang="0">
                  <a:pos x="38" y="0"/>
                </a:cxn>
                <a:cxn ang="0">
                  <a:pos x="37" y="1"/>
                </a:cxn>
                <a:cxn ang="0">
                  <a:pos x="36" y="2"/>
                </a:cxn>
                <a:cxn ang="0">
                  <a:pos x="35" y="4"/>
                </a:cxn>
                <a:cxn ang="0">
                  <a:pos x="35" y="4"/>
                </a:cxn>
              </a:cxnLst>
              <a:rect l="0" t="0" r="r" b="b"/>
              <a:pathLst>
                <a:path w="45" h="143">
                  <a:moveTo>
                    <a:pt x="35" y="4"/>
                  </a:moveTo>
                  <a:lnTo>
                    <a:pt x="35" y="4"/>
                  </a:lnTo>
                  <a:lnTo>
                    <a:pt x="30" y="27"/>
                  </a:lnTo>
                  <a:lnTo>
                    <a:pt x="25" y="50"/>
                  </a:lnTo>
                  <a:lnTo>
                    <a:pt x="19" y="73"/>
                  </a:lnTo>
                  <a:lnTo>
                    <a:pt x="15" y="84"/>
                  </a:lnTo>
                  <a:lnTo>
                    <a:pt x="9" y="96"/>
                  </a:lnTo>
                  <a:lnTo>
                    <a:pt x="9" y="96"/>
                  </a:lnTo>
                  <a:lnTo>
                    <a:pt x="5" y="106"/>
                  </a:lnTo>
                  <a:lnTo>
                    <a:pt x="1" y="117"/>
                  </a:lnTo>
                  <a:lnTo>
                    <a:pt x="0" y="124"/>
                  </a:lnTo>
                  <a:lnTo>
                    <a:pt x="0" y="130"/>
                  </a:lnTo>
                  <a:lnTo>
                    <a:pt x="0" y="135"/>
                  </a:lnTo>
                  <a:lnTo>
                    <a:pt x="2" y="141"/>
                  </a:lnTo>
                  <a:lnTo>
                    <a:pt x="2" y="141"/>
                  </a:lnTo>
                  <a:lnTo>
                    <a:pt x="3" y="142"/>
                  </a:lnTo>
                  <a:lnTo>
                    <a:pt x="5" y="143"/>
                  </a:lnTo>
                  <a:lnTo>
                    <a:pt x="6" y="143"/>
                  </a:lnTo>
                  <a:lnTo>
                    <a:pt x="8" y="143"/>
                  </a:lnTo>
                  <a:lnTo>
                    <a:pt x="10" y="140"/>
                  </a:lnTo>
                  <a:lnTo>
                    <a:pt x="12" y="138"/>
                  </a:lnTo>
                  <a:lnTo>
                    <a:pt x="10" y="136"/>
                  </a:lnTo>
                  <a:lnTo>
                    <a:pt x="10" y="136"/>
                  </a:lnTo>
                  <a:lnTo>
                    <a:pt x="9" y="133"/>
                  </a:lnTo>
                  <a:lnTo>
                    <a:pt x="8" y="130"/>
                  </a:lnTo>
                  <a:lnTo>
                    <a:pt x="9" y="123"/>
                  </a:lnTo>
                  <a:lnTo>
                    <a:pt x="10" y="114"/>
                  </a:lnTo>
                  <a:lnTo>
                    <a:pt x="14" y="106"/>
                  </a:lnTo>
                  <a:lnTo>
                    <a:pt x="22" y="90"/>
                  </a:lnTo>
                  <a:lnTo>
                    <a:pt x="28" y="78"/>
                  </a:lnTo>
                  <a:lnTo>
                    <a:pt x="28" y="78"/>
                  </a:lnTo>
                  <a:lnTo>
                    <a:pt x="31" y="70"/>
                  </a:lnTo>
                  <a:lnTo>
                    <a:pt x="34" y="60"/>
                  </a:lnTo>
                  <a:lnTo>
                    <a:pt x="38" y="43"/>
                  </a:lnTo>
                  <a:lnTo>
                    <a:pt x="45" y="7"/>
                  </a:lnTo>
                  <a:lnTo>
                    <a:pt x="45" y="7"/>
                  </a:lnTo>
                  <a:lnTo>
                    <a:pt x="45" y="4"/>
                  </a:lnTo>
                  <a:lnTo>
                    <a:pt x="44" y="3"/>
                  </a:lnTo>
                  <a:lnTo>
                    <a:pt x="43" y="1"/>
                  </a:lnTo>
                  <a:lnTo>
                    <a:pt x="41" y="1"/>
                  </a:lnTo>
                  <a:lnTo>
                    <a:pt x="38" y="0"/>
                  </a:lnTo>
                  <a:lnTo>
                    <a:pt x="37" y="1"/>
                  </a:lnTo>
                  <a:lnTo>
                    <a:pt x="36" y="2"/>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7" name="chenying0907 861"/>
            <p:cNvSpPr>
              <a:spLocks/>
            </p:cNvSpPr>
            <p:nvPr/>
          </p:nvSpPr>
          <p:spPr bwMode="auto">
            <a:xfrm>
              <a:off x="4222751" y="1576388"/>
              <a:ext cx="44450" cy="125413"/>
            </a:xfrm>
            <a:custGeom>
              <a:avLst/>
              <a:gdLst/>
              <a:ahLst/>
              <a:cxnLst>
                <a:cxn ang="0">
                  <a:pos x="71" y="3"/>
                </a:cxn>
                <a:cxn ang="0">
                  <a:pos x="71" y="3"/>
                </a:cxn>
                <a:cxn ang="0">
                  <a:pos x="66" y="14"/>
                </a:cxn>
                <a:cxn ang="0">
                  <a:pos x="61" y="26"/>
                </a:cxn>
                <a:cxn ang="0">
                  <a:pos x="55" y="37"/>
                </a:cxn>
                <a:cxn ang="0">
                  <a:pos x="50" y="49"/>
                </a:cxn>
                <a:cxn ang="0">
                  <a:pos x="50" y="49"/>
                </a:cxn>
                <a:cxn ang="0">
                  <a:pos x="44" y="64"/>
                </a:cxn>
                <a:cxn ang="0">
                  <a:pos x="40" y="81"/>
                </a:cxn>
                <a:cxn ang="0">
                  <a:pos x="32" y="113"/>
                </a:cxn>
                <a:cxn ang="0">
                  <a:pos x="32" y="113"/>
                </a:cxn>
                <a:cxn ang="0">
                  <a:pos x="23" y="143"/>
                </a:cxn>
                <a:cxn ang="0">
                  <a:pos x="12" y="172"/>
                </a:cxn>
                <a:cxn ang="0">
                  <a:pos x="8" y="187"/>
                </a:cxn>
                <a:cxn ang="0">
                  <a:pos x="4" y="202"/>
                </a:cxn>
                <a:cxn ang="0">
                  <a:pos x="2" y="217"/>
                </a:cxn>
                <a:cxn ang="0">
                  <a:pos x="0" y="233"/>
                </a:cxn>
                <a:cxn ang="0">
                  <a:pos x="0" y="233"/>
                </a:cxn>
                <a:cxn ang="0">
                  <a:pos x="1" y="234"/>
                </a:cxn>
                <a:cxn ang="0">
                  <a:pos x="2" y="236"/>
                </a:cxn>
                <a:cxn ang="0">
                  <a:pos x="3" y="237"/>
                </a:cxn>
                <a:cxn ang="0">
                  <a:pos x="5" y="237"/>
                </a:cxn>
                <a:cxn ang="0">
                  <a:pos x="7" y="237"/>
                </a:cxn>
                <a:cxn ang="0">
                  <a:pos x="8" y="236"/>
                </a:cxn>
                <a:cxn ang="0">
                  <a:pos x="9" y="234"/>
                </a:cxn>
                <a:cxn ang="0">
                  <a:pos x="10" y="233"/>
                </a:cxn>
                <a:cxn ang="0">
                  <a:pos x="10" y="233"/>
                </a:cxn>
                <a:cxn ang="0">
                  <a:pos x="11" y="217"/>
                </a:cxn>
                <a:cxn ang="0">
                  <a:pos x="13" y="203"/>
                </a:cxn>
                <a:cxn ang="0">
                  <a:pos x="17" y="188"/>
                </a:cxn>
                <a:cxn ang="0">
                  <a:pos x="22" y="173"/>
                </a:cxn>
                <a:cxn ang="0">
                  <a:pos x="31" y="144"/>
                </a:cxn>
                <a:cxn ang="0">
                  <a:pos x="41" y="116"/>
                </a:cxn>
                <a:cxn ang="0">
                  <a:pos x="41" y="116"/>
                </a:cxn>
                <a:cxn ang="0">
                  <a:pos x="49" y="87"/>
                </a:cxn>
                <a:cxn ang="0">
                  <a:pos x="57" y="58"/>
                </a:cxn>
                <a:cxn ang="0">
                  <a:pos x="57" y="58"/>
                </a:cxn>
                <a:cxn ang="0">
                  <a:pos x="62" y="44"/>
                </a:cxn>
                <a:cxn ang="0">
                  <a:pos x="68" y="32"/>
                </a:cxn>
                <a:cxn ang="0">
                  <a:pos x="74" y="18"/>
                </a:cxn>
                <a:cxn ang="0">
                  <a:pos x="81" y="5"/>
                </a:cxn>
                <a:cxn ang="0">
                  <a:pos x="81" y="5"/>
                </a:cxn>
                <a:cxn ang="0">
                  <a:pos x="82" y="4"/>
                </a:cxn>
                <a:cxn ang="0">
                  <a:pos x="81" y="2"/>
                </a:cxn>
                <a:cxn ang="0">
                  <a:pos x="80" y="1"/>
                </a:cxn>
                <a:cxn ang="0">
                  <a:pos x="78" y="0"/>
                </a:cxn>
                <a:cxn ang="0">
                  <a:pos x="74" y="0"/>
                </a:cxn>
                <a:cxn ang="0">
                  <a:pos x="73" y="1"/>
                </a:cxn>
                <a:cxn ang="0">
                  <a:pos x="71" y="3"/>
                </a:cxn>
                <a:cxn ang="0">
                  <a:pos x="71" y="3"/>
                </a:cxn>
              </a:cxnLst>
              <a:rect l="0" t="0" r="r" b="b"/>
              <a:pathLst>
                <a:path w="82" h="237">
                  <a:moveTo>
                    <a:pt x="71" y="3"/>
                  </a:moveTo>
                  <a:lnTo>
                    <a:pt x="71" y="3"/>
                  </a:lnTo>
                  <a:lnTo>
                    <a:pt x="66" y="14"/>
                  </a:lnTo>
                  <a:lnTo>
                    <a:pt x="61" y="26"/>
                  </a:lnTo>
                  <a:lnTo>
                    <a:pt x="55" y="37"/>
                  </a:lnTo>
                  <a:lnTo>
                    <a:pt x="50" y="49"/>
                  </a:lnTo>
                  <a:lnTo>
                    <a:pt x="50" y="49"/>
                  </a:lnTo>
                  <a:lnTo>
                    <a:pt x="44" y="64"/>
                  </a:lnTo>
                  <a:lnTo>
                    <a:pt x="40" y="81"/>
                  </a:lnTo>
                  <a:lnTo>
                    <a:pt x="32" y="113"/>
                  </a:lnTo>
                  <a:lnTo>
                    <a:pt x="32" y="113"/>
                  </a:lnTo>
                  <a:lnTo>
                    <a:pt x="23" y="143"/>
                  </a:lnTo>
                  <a:lnTo>
                    <a:pt x="12" y="172"/>
                  </a:lnTo>
                  <a:lnTo>
                    <a:pt x="8" y="187"/>
                  </a:lnTo>
                  <a:lnTo>
                    <a:pt x="4" y="202"/>
                  </a:lnTo>
                  <a:lnTo>
                    <a:pt x="2" y="217"/>
                  </a:lnTo>
                  <a:lnTo>
                    <a:pt x="0" y="233"/>
                  </a:lnTo>
                  <a:lnTo>
                    <a:pt x="0" y="233"/>
                  </a:lnTo>
                  <a:lnTo>
                    <a:pt x="1" y="234"/>
                  </a:lnTo>
                  <a:lnTo>
                    <a:pt x="2" y="236"/>
                  </a:lnTo>
                  <a:lnTo>
                    <a:pt x="3" y="237"/>
                  </a:lnTo>
                  <a:lnTo>
                    <a:pt x="5" y="237"/>
                  </a:lnTo>
                  <a:lnTo>
                    <a:pt x="7" y="237"/>
                  </a:lnTo>
                  <a:lnTo>
                    <a:pt x="8" y="236"/>
                  </a:lnTo>
                  <a:lnTo>
                    <a:pt x="9" y="234"/>
                  </a:lnTo>
                  <a:lnTo>
                    <a:pt x="10" y="233"/>
                  </a:lnTo>
                  <a:lnTo>
                    <a:pt x="10" y="233"/>
                  </a:lnTo>
                  <a:lnTo>
                    <a:pt x="11" y="217"/>
                  </a:lnTo>
                  <a:lnTo>
                    <a:pt x="13" y="203"/>
                  </a:lnTo>
                  <a:lnTo>
                    <a:pt x="17" y="188"/>
                  </a:lnTo>
                  <a:lnTo>
                    <a:pt x="22" y="173"/>
                  </a:lnTo>
                  <a:lnTo>
                    <a:pt x="31" y="144"/>
                  </a:lnTo>
                  <a:lnTo>
                    <a:pt x="41" y="116"/>
                  </a:lnTo>
                  <a:lnTo>
                    <a:pt x="41" y="116"/>
                  </a:lnTo>
                  <a:lnTo>
                    <a:pt x="49" y="87"/>
                  </a:lnTo>
                  <a:lnTo>
                    <a:pt x="57" y="58"/>
                  </a:lnTo>
                  <a:lnTo>
                    <a:pt x="57" y="58"/>
                  </a:lnTo>
                  <a:lnTo>
                    <a:pt x="62" y="44"/>
                  </a:lnTo>
                  <a:lnTo>
                    <a:pt x="68" y="32"/>
                  </a:lnTo>
                  <a:lnTo>
                    <a:pt x="74" y="18"/>
                  </a:lnTo>
                  <a:lnTo>
                    <a:pt x="81" y="5"/>
                  </a:lnTo>
                  <a:lnTo>
                    <a:pt x="81" y="5"/>
                  </a:lnTo>
                  <a:lnTo>
                    <a:pt x="82" y="4"/>
                  </a:lnTo>
                  <a:lnTo>
                    <a:pt x="81" y="2"/>
                  </a:lnTo>
                  <a:lnTo>
                    <a:pt x="80" y="1"/>
                  </a:lnTo>
                  <a:lnTo>
                    <a:pt x="78" y="0"/>
                  </a:lnTo>
                  <a:lnTo>
                    <a:pt x="74" y="0"/>
                  </a:lnTo>
                  <a:lnTo>
                    <a:pt x="73"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8" name="chenying0907 862"/>
            <p:cNvSpPr>
              <a:spLocks/>
            </p:cNvSpPr>
            <p:nvPr/>
          </p:nvSpPr>
          <p:spPr bwMode="auto">
            <a:xfrm>
              <a:off x="4248151" y="1555751"/>
              <a:ext cx="63500" cy="155575"/>
            </a:xfrm>
            <a:custGeom>
              <a:avLst/>
              <a:gdLst/>
              <a:ahLst/>
              <a:cxnLst>
                <a:cxn ang="0">
                  <a:pos x="110" y="3"/>
                </a:cxn>
                <a:cxn ang="0">
                  <a:pos x="110" y="3"/>
                </a:cxn>
                <a:cxn ang="0">
                  <a:pos x="100" y="19"/>
                </a:cxn>
                <a:cxn ang="0">
                  <a:pos x="92" y="37"/>
                </a:cxn>
                <a:cxn ang="0">
                  <a:pos x="75" y="72"/>
                </a:cxn>
                <a:cxn ang="0">
                  <a:pos x="61" y="108"/>
                </a:cxn>
                <a:cxn ang="0">
                  <a:pos x="47" y="143"/>
                </a:cxn>
                <a:cxn ang="0">
                  <a:pos x="47" y="143"/>
                </a:cxn>
                <a:cxn ang="0">
                  <a:pos x="40" y="166"/>
                </a:cxn>
                <a:cxn ang="0">
                  <a:pos x="33" y="189"/>
                </a:cxn>
                <a:cxn ang="0">
                  <a:pos x="25" y="211"/>
                </a:cxn>
                <a:cxn ang="0">
                  <a:pos x="21" y="222"/>
                </a:cxn>
                <a:cxn ang="0">
                  <a:pos x="16" y="233"/>
                </a:cxn>
                <a:cxn ang="0">
                  <a:pos x="16" y="233"/>
                </a:cxn>
                <a:cxn ang="0">
                  <a:pos x="10" y="247"/>
                </a:cxn>
                <a:cxn ang="0">
                  <a:pos x="5" y="261"/>
                </a:cxn>
                <a:cxn ang="0">
                  <a:pos x="2" y="275"/>
                </a:cxn>
                <a:cxn ang="0">
                  <a:pos x="0" y="291"/>
                </a:cxn>
                <a:cxn ang="0">
                  <a:pos x="0" y="291"/>
                </a:cxn>
                <a:cxn ang="0">
                  <a:pos x="1" y="293"/>
                </a:cxn>
                <a:cxn ang="0">
                  <a:pos x="2" y="294"/>
                </a:cxn>
                <a:cxn ang="0">
                  <a:pos x="3" y="295"/>
                </a:cxn>
                <a:cxn ang="0">
                  <a:pos x="5" y="295"/>
                </a:cxn>
                <a:cxn ang="0">
                  <a:pos x="6" y="295"/>
                </a:cxn>
                <a:cxn ang="0">
                  <a:pos x="8" y="294"/>
                </a:cxn>
                <a:cxn ang="0">
                  <a:pos x="9" y="293"/>
                </a:cxn>
                <a:cxn ang="0">
                  <a:pos x="9" y="291"/>
                </a:cxn>
                <a:cxn ang="0">
                  <a:pos x="9" y="291"/>
                </a:cxn>
                <a:cxn ang="0">
                  <a:pos x="10" y="281"/>
                </a:cxn>
                <a:cxn ang="0">
                  <a:pos x="12" y="272"/>
                </a:cxn>
                <a:cxn ang="0">
                  <a:pos x="18" y="255"/>
                </a:cxn>
                <a:cxn ang="0">
                  <a:pos x="24" y="239"/>
                </a:cxn>
                <a:cxn ang="0">
                  <a:pos x="31" y="221"/>
                </a:cxn>
                <a:cxn ang="0">
                  <a:pos x="31" y="221"/>
                </a:cxn>
                <a:cxn ang="0">
                  <a:pos x="36" y="203"/>
                </a:cxn>
                <a:cxn ang="0">
                  <a:pos x="42" y="184"/>
                </a:cxn>
                <a:cxn ang="0">
                  <a:pos x="57" y="147"/>
                </a:cxn>
                <a:cxn ang="0">
                  <a:pos x="57" y="147"/>
                </a:cxn>
                <a:cxn ang="0">
                  <a:pos x="70" y="111"/>
                </a:cxn>
                <a:cxn ang="0">
                  <a:pos x="85" y="75"/>
                </a:cxn>
                <a:cxn ang="0">
                  <a:pos x="100" y="41"/>
                </a:cxn>
                <a:cxn ang="0">
                  <a:pos x="108" y="24"/>
                </a:cxn>
                <a:cxn ang="0">
                  <a:pos x="118" y="8"/>
                </a:cxn>
                <a:cxn ang="0">
                  <a:pos x="118" y="8"/>
                </a:cxn>
                <a:cxn ang="0">
                  <a:pos x="119" y="6"/>
                </a:cxn>
                <a:cxn ang="0">
                  <a:pos x="119" y="4"/>
                </a:cxn>
                <a:cxn ang="0">
                  <a:pos x="118" y="3"/>
                </a:cxn>
                <a:cxn ang="0">
                  <a:pos x="117" y="1"/>
                </a:cxn>
                <a:cxn ang="0">
                  <a:pos x="115" y="0"/>
                </a:cxn>
                <a:cxn ang="0">
                  <a:pos x="112" y="0"/>
                </a:cxn>
                <a:cxn ang="0">
                  <a:pos x="111" y="1"/>
                </a:cxn>
                <a:cxn ang="0">
                  <a:pos x="110" y="3"/>
                </a:cxn>
                <a:cxn ang="0">
                  <a:pos x="110" y="3"/>
                </a:cxn>
              </a:cxnLst>
              <a:rect l="0" t="0" r="r" b="b"/>
              <a:pathLst>
                <a:path w="119" h="295">
                  <a:moveTo>
                    <a:pt x="110" y="3"/>
                  </a:moveTo>
                  <a:lnTo>
                    <a:pt x="110" y="3"/>
                  </a:lnTo>
                  <a:lnTo>
                    <a:pt x="100" y="19"/>
                  </a:lnTo>
                  <a:lnTo>
                    <a:pt x="92" y="37"/>
                  </a:lnTo>
                  <a:lnTo>
                    <a:pt x="75" y="72"/>
                  </a:lnTo>
                  <a:lnTo>
                    <a:pt x="61" y="108"/>
                  </a:lnTo>
                  <a:lnTo>
                    <a:pt x="47" y="143"/>
                  </a:lnTo>
                  <a:lnTo>
                    <a:pt x="47" y="143"/>
                  </a:lnTo>
                  <a:lnTo>
                    <a:pt x="40" y="166"/>
                  </a:lnTo>
                  <a:lnTo>
                    <a:pt x="33" y="189"/>
                  </a:lnTo>
                  <a:lnTo>
                    <a:pt x="25" y="211"/>
                  </a:lnTo>
                  <a:lnTo>
                    <a:pt x="21" y="222"/>
                  </a:lnTo>
                  <a:lnTo>
                    <a:pt x="16" y="233"/>
                  </a:lnTo>
                  <a:lnTo>
                    <a:pt x="16" y="233"/>
                  </a:lnTo>
                  <a:lnTo>
                    <a:pt x="10" y="247"/>
                  </a:lnTo>
                  <a:lnTo>
                    <a:pt x="5" y="261"/>
                  </a:lnTo>
                  <a:lnTo>
                    <a:pt x="2" y="275"/>
                  </a:lnTo>
                  <a:lnTo>
                    <a:pt x="0" y="291"/>
                  </a:lnTo>
                  <a:lnTo>
                    <a:pt x="0" y="291"/>
                  </a:lnTo>
                  <a:lnTo>
                    <a:pt x="1" y="293"/>
                  </a:lnTo>
                  <a:lnTo>
                    <a:pt x="2" y="294"/>
                  </a:lnTo>
                  <a:lnTo>
                    <a:pt x="3" y="295"/>
                  </a:lnTo>
                  <a:lnTo>
                    <a:pt x="5" y="295"/>
                  </a:lnTo>
                  <a:lnTo>
                    <a:pt x="6" y="295"/>
                  </a:lnTo>
                  <a:lnTo>
                    <a:pt x="8" y="294"/>
                  </a:lnTo>
                  <a:lnTo>
                    <a:pt x="9" y="293"/>
                  </a:lnTo>
                  <a:lnTo>
                    <a:pt x="9" y="291"/>
                  </a:lnTo>
                  <a:lnTo>
                    <a:pt x="9" y="291"/>
                  </a:lnTo>
                  <a:lnTo>
                    <a:pt x="10" y="281"/>
                  </a:lnTo>
                  <a:lnTo>
                    <a:pt x="12" y="272"/>
                  </a:lnTo>
                  <a:lnTo>
                    <a:pt x="18" y="255"/>
                  </a:lnTo>
                  <a:lnTo>
                    <a:pt x="24" y="239"/>
                  </a:lnTo>
                  <a:lnTo>
                    <a:pt x="31" y="221"/>
                  </a:lnTo>
                  <a:lnTo>
                    <a:pt x="31" y="221"/>
                  </a:lnTo>
                  <a:lnTo>
                    <a:pt x="36" y="203"/>
                  </a:lnTo>
                  <a:lnTo>
                    <a:pt x="42" y="184"/>
                  </a:lnTo>
                  <a:lnTo>
                    <a:pt x="57" y="147"/>
                  </a:lnTo>
                  <a:lnTo>
                    <a:pt x="57" y="147"/>
                  </a:lnTo>
                  <a:lnTo>
                    <a:pt x="70" y="111"/>
                  </a:lnTo>
                  <a:lnTo>
                    <a:pt x="85" y="75"/>
                  </a:lnTo>
                  <a:lnTo>
                    <a:pt x="100" y="41"/>
                  </a:lnTo>
                  <a:lnTo>
                    <a:pt x="108" y="24"/>
                  </a:lnTo>
                  <a:lnTo>
                    <a:pt x="118" y="8"/>
                  </a:lnTo>
                  <a:lnTo>
                    <a:pt x="118" y="8"/>
                  </a:lnTo>
                  <a:lnTo>
                    <a:pt x="119" y="6"/>
                  </a:lnTo>
                  <a:lnTo>
                    <a:pt x="119" y="4"/>
                  </a:lnTo>
                  <a:lnTo>
                    <a:pt x="118" y="3"/>
                  </a:lnTo>
                  <a:lnTo>
                    <a:pt x="117" y="1"/>
                  </a:lnTo>
                  <a:lnTo>
                    <a:pt x="115" y="0"/>
                  </a:lnTo>
                  <a:lnTo>
                    <a:pt x="112" y="0"/>
                  </a:lnTo>
                  <a:lnTo>
                    <a:pt x="111" y="1"/>
                  </a:lnTo>
                  <a:lnTo>
                    <a:pt x="110" y="3"/>
                  </a:lnTo>
                  <a:lnTo>
                    <a:pt x="1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9" name="chenying0907 863"/>
            <p:cNvSpPr>
              <a:spLocks/>
            </p:cNvSpPr>
            <p:nvPr/>
          </p:nvSpPr>
          <p:spPr bwMode="auto">
            <a:xfrm>
              <a:off x="4270376" y="1550988"/>
              <a:ext cx="69850" cy="173038"/>
            </a:xfrm>
            <a:custGeom>
              <a:avLst/>
              <a:gdLst/>
              <a:ahLst/>
              <a:cxnLst>
                <a:cxn ang="0">
                  <a:pos x="120" y="2"/>
                </a:cxn>
                <a:cxn ang="0">
                  <a:pos x="120" y="2"/>
                </a:cxn>
                <a:cxn ang="0">
                  <a:pos x="111" y="21"/>
                </a:cxn>
                <a:cxn ang="0">
                  <a:pos x="103" y="40"/>
                </a:cxn>
                <a:cxn ang="0">
                  <a:pos x="95" y="58"/>
                </a:cxn>
                <a:cxn ang="0">
                  <a:pos x="89" y="78"/>
                </a:cxn>
                <a:cxn ang="0">
                  <a:pos x="79" y="117"/>
                </a:cxn>
                <a:cxn ang="0">
                  <a:pos x="69" y="157"/>
                </a:cxn>
                <a:cxn ang="0">
                  <a:pos x="69" y="157"/>
                </a:cxn>
                <a:cxn ang="0">
                  <a:pos x="62" y="180"/>
                </a:cxn>
                <a:cxn ang="0">
                  <a:pos x="54" y="204"/>
                </a:cxn>
                <a:cxn ang="0">
                  <a:pos x="45" y="227"/>
                </a:cxn>
                <a:cxn ang="0">
                  <a:pos x="35" y="250"/>
                </a:cxn>
                <a:cxn ang="0">
                  <a:pos x="35" y="250"/>
                </a:cxn>
                <a:cxn ang="0">
                  <a:pos x="26" y="268"/>
                </a:cxn>
                <a:cxn ang="0">
                  <a:pos x="18" y="285"/>
                </a:cxn>
                <a:cxn ang="0">
                  <a:pos x="8" y="304"/>
                </a:cxn>
                <a:cxn ang="0">
                  <a:pos x="1" y="322"/>
                </a:cxn>
                <a:cxn ang="0">
                  <a:pos x="1" y="322"/>
                </a:cxn>
                <a:cxn ang="0">
                  <a:pos x="0" y="325"/>
                </a:cxn>
                <a:cxn ang="0">
                  <a:pos x="1" y="326"/>
                </a:cxn>
                <a:cxn ang="0">
                  <a:pos x="2" y="327"/>
                </a:cxn>
                <a:cxn ang="0">
                  <a:pos x="4" y="328"/>
                </a:cxn>
                <a:cxn ang="0">
                  <a:pos x="7" y="328"/>
                </a:cxn>
                <a:cxn ang="0">
                  <a:pos x="9" y="327"/>
                </a:cxn>
                <a:cxn ang="0">
                  <a:pos x="10" y="325"/>
                </a:cxn>
                <a:cxn ang="0">
                  <a:pos x="10" y="325"/>
                </a:cxn>
                <a:cxn ang="0">
                  <a:pos x="19" y="305"/>
                </a:cxn>
                <a:cxn ang="0">
                  <a:pos x="28" y="285"/>
                </a:cxn>
                <a:cxn ang="0">
                  <a:pos x="37" y="267"/>
                </a:cxn>
                <a:cxn ang="0">
                  <a:pos x="47" y="247"/>
                </a:cxn>
                <a:cxn ang="0">
                  <a:pos x="47" y="247"/>
                </a:cxn>
                <a:cxn ang="0">
                  <a:pos x="61" y="212"/>
                </a:cxn>
                <a:cxn ang="0">
                  <a:pos x="68" y="194"/>
                </a:cxn>
                <a:cxn ang="0">
                  <a:pos x="75" y="175"/>
                </a:cxn>
                <a:cxn ang="0">
                  <a:pos x="75" y="175"/>
                </a:cxn>
                <a:cxn ang="0">
                  <a:pos x="81" y="155"/>
                </a:cxn>
                <a:cxn ang="0">
                  <a:pos x="86" y="133"/>
                </a:cxn>
                <a:cxn ang="0">
                  <a:pos x="96" y="89"/>
                </a:cxn>
                <a:cxn ang="0">
                  <a:pos x="103" y="69"/>
                </a:cxn>
                <a:cxn ang="0">
                  <a:pos x="110" y="48"/>
                </a:cxn>
                <a:cxn ang="0">
                  <a:pos x="118" y="27"/>
                </a:cxn>
                <a:cxn ang="0">
                  <a:pos x="129" y="7"/>
                </a:cxn>
                <a:cxn ang="0">
                  <a:pos x="129" y="7"/>
                </a:cxn>
                <a:cxn ang="0">
                  <a:pos x="130" y="5"/>
                </a:cxn>
                <a:cxn ang="0">
                  <a:pos x="129" y="3"/>
                </a:cxn>
                <a:cxn ang="0">
                  <a:pos x="127" y="2"/>
                </a:cxn>
                <a:cxn ang="0">
                  <a:pos x="126" y="0"/>
                </a:cxn>
                <a:cxn ang="0">
                  <a:pos x="125" y="0"/>
                </a:cxn>
                <a:cxn ang="0">
                  <a:pos x="123" y="0"/>
                </a:cxn>
                <a:cxn ang="0">
                  <a:pos x="121" y="1"/>
                </a:cxn>
                <a:cxn ang="0">
                  <a:pos x="120" y="2"/>
                </a:cxn>
                <a:cxn ang="0">
                  <a:pos x="120" y="2"/>
                </a:cxn>
              </a:cxnLst>
              <a:rect l="0" t="0" r="r" b="b"/>
              <a:pathLst>
                <a:path w="130" h="328">
                  <a:moveTo>
                    <a:pt x="120" y="2"/>
                  </a:moveTo>
                  <a:lnTo>
                    <a:pt x="120" y="2"/>
                  </a:lnTo>
                  <a:lnTo>
                    <a:pt x="111" y="21"/>
                  </a:lnTo>
                  <a:lnTo>
                    <a:pt x="103" y="40"/>
                  </a:lnTo>
                  <a:lnTo>
                    <a:pt x="95" y="58"/>
                  </a:lnTo>
                  <a:lnTo>
                    <a:pt x="89" y="78"/>
                  </a:lnTo>
                  <a:lnTo>
                    <a:pt x="79" y="117"/>
                  </a:lnTo>
                  <a:lnTo>
                    <a:pt x="69" y="157"/>
                  </a:lnTo>
                  <a:lnTo>
                    <a:pt x="69" y="157"/>
                  </a:lnTo>
                  <a:lnTo>
                    <a:pt x="62" y="180"/>
                  </a:lnTo>
                  <a:lnTo>
                    <a:pt x="54" y="204"/>
                  </a:lnTo>
                  <a:lnTo>
                    <a:pt x="45" y="227"/>
                  </a:lnTo>
                  <a:lnTo>
                    <a:pt x="35" y="250"/>
                  </a:lnTo>
                  <a:lnTo>
                    <a:pt x="35" y="250"/>
                  </a:lnTo>
                  <a:lnTo>
                    <a:pt x="26" y="268"/>
                  </a:lnTo>
                  <a:lnTo>
                    <a:pt x="18" y="285"/>
                  </a:lnTo>
                  <a:lnTo>
                    <a:pt x="8" y="304"/>
                  </a:lnTo>
                  <a:lnTo>
                    <a:pt x="1" y="322"/>
                  </a:lnTo>
                  <a:lnTo>
                    <a:pt x="1" y="322"/>
                  </a:lnTo>
                  <a:lnTo>
                    <a:pt x="0" y="325"/>
                  </a:lnTo>
                  <a:lnTo>
                    <a:pt x="1" y="326"/>
                  </a:lnTo>
                  <a:lnTo>
                    <a:pt x="2" y="327"/>
                  </a:lnTo>
                  <a:lnTo>
                    <a:pt x="4" y="328"/>
                  </a:lnTo>
                  <a:lnTo>
                    <a:pt x="7" y="328"/>
                  </a:lnTo>
                  <a:lnTo>
                    <a:pt x="9" y="327"/>
                  </a:lnTo>
                  <a:lnTo>
                    <a:pt x="10" y="325"/>
                  </a:lnTo>
                  <a:lnTo>
                    <a:pt x="10" y="325"/>
                  </a:lnTo>
                  <a:lnTo>
                    <a:pt x="19" y="305"/>
                  </a:lnTo>
                  <a:lnTo>
                    <a:pt x="28" y="285"/>
                  </a:lnTo>
                  <a:lnTo>
                    <a:pt x="37" y="267"/>
                  </a:lnTo>
                  <a:lnTo>
                    <a:pt x="47" y="247"/>
                  </a:lnTo>
                  <a:lnTo>
                    <a:pt x="47" y="247"/>
                  </a:lnTo>
                  <a:lnTo>
                    <a:pt x="61" y="212"/>
                  </a:lnTo>
                  <a:lnTo>
                    <a:pt x="68" y="194"/>
                  </a:lnTo>
                  <a:lnTo>
                    <a:pt x="75" y="175"/>
                  </a:lnTo>
                  <a:lnTo>
                    <a:pt x="75" y="175"/>
                  </a:lnTo>
                  <a:lnTo>
                    <a:pt x="81" y="155"/>
                  </a:lnTo>
                  <a:lnTo>
                    <a:pt x="86" y="133"/>
                  </a:lnTo>
                  <a:lnTo>
                    <a:pt x="96" y="89"/>
                  </a:lnTo>
                  <a:lnTo>
                    <a:pt x="103" y="69"/>
                  </a:lnTo>
                  <a:lnTo>
                    <a:pt x="110" y="48"/>
                  </a:lnTo>
                  <a:lnTo>
                    <a:pt x="118" y="27"/>
                  </a:lnTo>
                  <a:lnTo>
                    <a:pt x="129" y="7"/>
                  </a:lnTo>
                  <a:lnTo>
                    <a:pt x="129" y="7"/>
                  </a:lnTo>
                  <a:lnTo>
                    <a:pt x="130" y="5"/>
                  </a:lnTo>
                  <a:lnTo>
                    <a:pt x="129" y="3"/>
                  </a:lnTo>
                  <a:lnTo>
                    <a:pt x="127" y="2"/>
                  </a:lnTo>
                  <a:lnTo>
                    <a:pt x="126" y="0"/>
                  </a:lnTo>
                  <a:lnTo>
                    <a:pt x="125" y="0"/>
                  </a:lnTo>
                  <a:lnTo>
                    <a:pt x="123" y="0"/>
                  </a:lnTo>
                  <a:lnTo>
                    <a:pt x="121" y="1"/>
                  </a:lnTo>
                  <a:lnTo>
                    <a:pt x="120" y="2"/>
                  </a:lnTo>
                  <a:lnTo>
                    <a:pt x="1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0" name="chenying0907 864"/>
            <p:cNvSpPr>
              <a:spLocks/>
            </p:cNvSpPr>
            <p:nvPr/>
          </p:nvSpPr>
          <p:spPr bwMode="auto">
            <a:xfrm>
              <a:off x="4294188" y="1577976"/>
              <a:ext cx="60325" cy="163513"/>
            </a:xfrm>
            <a:custGeom>
              <a:avLst/>
              <a:gdLst/>
              <a:ahLst/>
              <a:cxnLst>
                <a:cxn ang="0">
                  <a:pos x="105" y="2"/>
                </a:cxn>
                <a:cxn ang="0">
                  <a:pos x="105" y="2"/>
                </a:cxn>
                <a:cxn ang="0">
                  <a:pos x="97" y="21"/>
                </a:cxn>
                <a:cxn ang="0">
                  <a:pos x="91" y="38"/>
                </a:cxn>
                <a:cxn ang="0">
                  <a:pos x="85" y="57"/>
                </a:cxn>
                <a:cxn ang="0">
                  <a:pos x="79" y="77"/>
                </a:cxn>
                <a:cxn ang="0">
                  <a:pos x="69" y="114"/>
                </a:cxn>
                <a:cxn ang="0">
                  <a:pos x="59" y="152"/>
                </a:cxn>
                <a:cxn ang="0">
                  <a:pos x="59" y="152"/>
                </a:cxn>
                <a:cxn ang="0">
                  <a:pos x="47" y="191"/>
                </a:cxn>
                <a:cxn ang="0">
                  <a:pos x="35" y="229"/>
                </a:cxn>
                <a:cxn ang="0">
                  <a:pos x="28" y="248"/>
                </a:cxn>
                <a:cxn ang="0">
                  <a:pos x="19" y="266"/>
                </a:cxn>
                <a:cxn ang="0">
                  <a:pos x="10" y="285"/>
                </a:cxn>
                <a:cxn ang="0">
                  <a:pos x="1" y="303"/>
                </a:cxn>
                <a:cxn ang="0">
                  <a:pos x="1" y="303"/>
                </a:cxn>
                <a:cxn ang="0">
                  <a:pos x="0" y="305"/>
                </a:cxn>
                <a:cxn ang="0">
                  <a:pos x="0" y="306"/>
                </a:cxn>
                <a:cxn ang="0">
                  <a:pos x="1" y="308"/>
                </a:cxn>
                <a:cxn ang="0">
                  <a:pos x="2" y="309"/>
                </a:cxn>
                <a:cxn ang="0">
                  <a:pos x="4" y="309"/>
                </a:cxn>
                <a:cxn ang="0">
                  <a:pos x="5" y="309"/>
                </a:cxn>
                <a:cxn ang="0">
                  <a:pos x="7" y="309"/>
                </a:cxn>
                <a:cxn ang="0">
                  <a:pos x="8" y="307"/>
                </a:cxn>
                <a:cxn ang="0">
                  <a:pos x="8" y="307"/>
                </a:cxn>
                <a:cxn ang="0">
                  <a:pos x="18" y="291"/>
                </a:cxn>
                <a:cxn ang="0">
                  <a:pos x="26" y="275"/>
                </a:cxn>
                <a:cxn ang="0">
                  <a:pos x="34" y="258"/>
                </a:cxn>
                <a:cxn ang="0">
                  <a:pos x="41" y="240"/>
                </a:cxn>
                <a:cxn ang="0">
                  <a:pos x="53" y="206"/>
                </a:cxn>
                <a:cxn ang="0">
                  <a:pos x="64" y="171"/>
                </a:cxn>
                <a:cxn ang="0">
                  <a:pos x="64" y="171"/>
                </a:cxn>
                <a:cxn ang="0">
                  <a:pos x="74" y="130"/>
                </a:cxn>
                <a:cxn ang="0">
                  <a:pos x="86" y="88"/>
                </a:cxn>
                <a:cxn ang="0">
                  <a:pos x="91" y="67"/>
                </a:cxn>
                <a:cxn ang="0">
                  <a:pos x="98" y="47"/>
                </a:cxn>
                <a:cxn ang="0">
                  <a:pos x="105" y="27"/>
                </a:cxn>
                <a:cxn ang="0">
                  <a:pos x="113" y="7"/>
                </a:cxn>
                <a:cxn ang="0">
                  <a:pos x="113" y="7"/>
                </a:cxn>
                <a:cxn ang="0">
                  <a:pos x="114" y="5"/>
                </a:cxn>
                <a:cxn ang="0">
                  <a:pos x="114" y="3"/>
                </a:cxn>
                <a:cxn ang="0">
                  <a:pos x="110" y="1"/>
                </a:cxn>
                <a:cxn ang="0">
                  <a:pos x="109" y="0"/>
                </a:cxn>
                <a:cxn ang="0">
                  <a:pos x="107" y="0"/>
                </a:cxn>
                <a:cxn ang="0">
                  <a:pos x="106" y="1"/>
                </a:cxn>
                <a:cxn ang="0">
                  <a:pos x="105" y="2"/>
                </a:cxn>
                <a:cxn ang="0">
                  <a:pos x="105" y="2"/>
                </a:cxn>
              </a:cxnLst>
              <a:rect l="0" t="0" r="r" b="b"/>
              <a:pathLst>
                <a:path w="114" h="309">
                  <a:moveTo>
                    <a:pt x="105" y="2"/>
                  </a:moveTo>
                  <a:lnTo>
                    <a:pt x="105" y="2"/>
                  </a:lnTo>
                  <a:lnTo>
                    <a:pt x="97" y="21"/>
                  </a:lnTo>
                  <a:lnTo>
                    <a:pt x="91" y="38"/>
                  </a:lnTo>
                  <a:lnTo>
                    <a:pt x="85" y="57"/>
                  </a:lnTo>
                  <a:lnTo>
                    <a:pt x="79" y="77"/>
                  </a:lnTo>
                  <a:lnTo>
                    <a:pt x="69" y="114"/>
                  </a:lnTo>
                  <a:lnTo>
                    <a:pt x="59" y="152"/>
                  </a:lnTo>
                  <a:lnTo>
                    <a:pt x="59" y="152"/>
                  </a:lnTo>
                  <a:lnTo>
                    <a:pt x="47" y="191"/>
                  </a:lnTo>
                  <a:lnTo>
                    <a:pt x="35" y="229"/>
                  </a:lnTo>
                  <a:lnTo>
                    <a:pt x="28" y="248"/>
                  </a:lnTo>
                  <a:lnTo>
                    <a:pt x="19" y="266"/>
                  </a:lnTo>
                  <a:lnTo>
                    <a:pt x="10" y="285"/>
                  </a:lnTo>
                  <a:lnTo>
                    <a:pt x="1" y="303"/>
                  </a:lnTo>
                  <a:lnTo>
                    <a:pt x="1" y="303"/>
                  </a:lnTo>
                  <a:lnTo>
                    <a:pt x="0" y="305"/>
                  </a:lnTo>
                  <a:lnTo>
                    <a:pt x="0" y="306"/>
                  </a:lnTo>
                  <a:lnTo>
                    <a:pt x="1" y="308"/>
                  </a:lnTo>
                  <a:lnTo>
                    <a:pt x="2" y="309"/>
                  </a:lnTo>
                  <a:lnTo>
                    <a:pt x="4" y="309"/>
                  </a:lnTo>
                  <a:lnTo>
                    <a:pt x="5" y="309"/>
                  </a:lnTo>
                  <a:lnTo>
                    <a:pt x="7" y="309"/>
                  </a:lnTo>
                  <a:lnTo>
                    <a:pt x="8" y="307"/>
                  </a:lnTo>
                  <a:lnTo>
                    <a:pt x="8" y="307"/>
                  </a:lnTo>
                  <a:lnTo>
                    <a:pt x="18" y="291"/>
                  </a:lnTo>
                  <a:lnTo>
                    <a:pt x="26" y="275"/>
                  </a:lnTo>
                  <a:lnTo>
                    <a:pt x="34" y="258"/>
                  </a:lnTo>
                  <a:lnTo>
                    <a:pt x="41" y="240"/>
                  </a:lnTo>
                  <a:lnTo>
                    <a:pt x="53" y="206"/>
                  </a:lnTo>
                  <a:lnTo>
                    <a:pt x="64" y="171"/>
                  </a:lnTo>
                  <a:lnTo>
                    <a:pt x="64" y="171"/>
                  </a:lnTo>
                  <a:lnTo>
                    <a:pt x="74" y="130"/>
                  </a:lnTo>
                  <a:lnTo>
                    <a:pt x="86" y="88"/>
                  </a:lnTo>
                  <a:lnTo>
                    <a:pt x="91" y="67"/>
                  </a:lnTo>
                  <a:lnTo>
                    <a:pt x="98" y="47"/>
                  </a:lnTo>
                  <a:lnTo>
                    <a:pt x="105" y="27"/>
                  </a:lnTo>
                  <a:lnTo>
                    <a:pt x="113" y="7"/>
                  </a:lnTo>
                  <a:lnTo>
                    <a:pt x="113" y="7"/>
                  </a:lnTo>
                  <a:lnTo>
                    <a:pt x="114" y="5"/>
                  </a:lnTo>
                  <a:lnTo>
                    <a:pt x="114" y="3"/>
                  </a:lnTo>
                  <a:lnTo>
                    <a:pt x="110" y="1"/>
                  </a:lnTo>
                  <a:lnTo>
                    <a:pt x="109" y="0"/>
                  </a:lnTo>
                  <a:lnTo>
                    <a:pt x="107" y="0"/>
                  </a:lnTo>
                  <a:lnTo>
                    <a:pt x="106" y="1"/>
                  </a:lnTo>
                  <a:lnTo>
                    <a:pt x="105" y="2"/>
                  </a:lnTo>
                  <a:lnTo>
                    <a:pt x="10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1" name="chenying0907 865"/>
            <p:cNvSpPr>
              <a:spLocks/>
            </p:cNvSpPr>
            <p:nvPr/>
          </p:nvSpPr>
          <p:spPr bwMode="auto">
            <a:xfrm>
              <a:off x="4316413" y="1590676"/>
              <a:ext cx="63500" cy="161925"/>
            </a:xfrm>
            <a:custGeom>
              <a:avLst/>
              <a:gdLst/>
              <a:ahLst/>
              <a:cxnLst>
                <a:cxn ang="0">
                  <a:pos x="111" y="2"/>
                </a:cxn>
                <a:cxn ang="0">
                  <a:pos x="111" y="2"/>
                </a:cxn>
                <a:cxn ang="0">
                  <a:pos x="106" y="8"/>
                </a:cxn>
                <a:cxn ang="0">
                  <a:pos x="101" y="14"/>
                </a:cxn>
                <a:cxn ang="0">
                  <a:pos x="93" y="28"/>
                </a:cxn>
                <a:cxn ang="0">
                  <a:pos x="86" y="42"/>
                </a:cxn>
                <a:cxn ang="0">
                  <a:pos x="81" y="58"/>
                </a:cxn>
                <a:cxn ang="0">
                  <a:pos x="81" y="58"/>
                </a:cxn>
                <a:cxn ang="0">
                  <a:pos x="67" y="97"/>
                </a:cxn>
                <a:cxn ang="0">
                  <a:pos x="62" y="117"/>
                </a:cxn>
                <a:cxn ang="0">
                  <a:pos x="57" y="137"/>
                </a:cxn>
                <a:cxn ang="0">
                  <a:pos x="57" y="137"/>
                </a:cxn>
                <a:cxn ang="0">
                  <a:pos x="55" y="147"/>
                </a:cxn>
                <a:cxn ang="0">
                  <a:pos x="53" y="157"/>
                </a:cxn>
                <a:cxn ang="0">
                  <a:pos x="45" y="179"/>
                </a:cxn>
                <a:cxn ang="0">
                  <a:pos x="37" y="200"/>
                </a:cxn>
                <a:cxn ang="0">
                  <a:pos x="29" y="220"/>
                </a:cxn>
                <a:cxn ang="0">
                  <a:pos x="29" y="220"/>
                </a:cxn>
                <a:cxn ang="0">
                  <a:pos x="22" y="239"/>
                </a:cxn>
                <a:cxn ang="0">
                  <a:pos x="14" y="259"/>
                </a:cxn>
                <a:cxn ang="0">
                  <a:pos x="6" y="279"/>
                </a:cxn>
                <a:cxn ang="0">
                  <a:pos x="3" y="288"/>
                </a:cxn>
                <a:cxn ang="0">
                  <a:pos x="0" y="298"/>
                </a:cxn>
                <a:cxn ang="0">
                  <a:pos x="0" y="298"/>
                </a:cxn>
                <a:cxn ang="0">
                  <a:pos x="0" y="300"/>
                </a:cxn>
                <a:cxn ang="0">
                  <a:pos x="1" y="302"/>
                </a:cxn>
                <a:cxn ang="0">
                  <a:pos x="2" y="303"/>
                </a:cxn>
                <a:cxn ang="0">
                  <a:pos x="4" y="305"/>
                </a:cxn>
                <a:cxn ang="0">
                  <a:pos x="6" y="305"/>
                </a:cxn>
                <a:cxn ang="0">
                  <a:pos x="7" y="303"/>
                </a:cxn>
                <a:cxn ang="0">
                  <a:pos x="8" y="302"/>
                </a:cxn>
                <a:cxn ang="0">
                  <a:pos x="9" y="301"/>
                </a:cxn>
                <a:cxn ang="0">
                  <a:pos x="9" y="301"/>
                </a:cxn>
                <a:cxn ang="0">
                  <a:pos x="11" y="293"/>
                </a:cxn>
                <a:cxn ang="0">
                  <a:pos x="15" y="285"/>
                </a:cxn>
                <a:cxn ang="0">
                  <a:pos x="21" y="269"/>
                </a:cxn>
                <a:cxn ang="0">
                  <a:pos x="28" y="255"/>
                </a:cxn>
                <a:cxn ang="0">
                  <a:pos x="33" y="239"/>
                </a:cxn>
                <a:cxn ang="0">
                  <a:pos x="33" y="239"/>
                </a:cxn>
                <a:cxn ang="0">
                  <a:pos x="46" y="202"/>
                </a:cxn>
                <a:cxn ang="0">
                  <a:pos x="59" y="165"/>
                </a:cxn>
                <a:cxn ang="0">
                  <a:pos x="59" y="165"/>
                </a:cxn>
                <a:cxn ang="0">
                  <a:pos x="65" y="145"/>
                </a:cxn>
                <a:cxn ang="0">
                  <a:pos x="71" y="124"/>
                </a:cxn>
                <a:cxn ang="0">
                  <a:pos x="81" y="83"/>
                </a:cxn>
                <a:cxn ang="0">
                  <a:pos x="87" y="62"/>
                </a:cxn>
                <a:cxn ang="0">
                  <a:pos x="95" y="42"/>
                </a:cxn>
                <a:cxn ang="0">
                  <a:pos x="100" y="33"/>
                </a:cxn>
                <a:cxn ang="0">
                  <a:pos x="106" y="25"/>
                </a:cxn>
                <a:cxn ang="0">
                  <a:pos x="111" y="16"/>
                </a:cxn>
                <a:cxn ang="0">
                  <a:pos x="118" y="8"/>
                </a:cxn>
                <a:cxn ang="0">
                  <a:pos x="118" y="8"/>
                </a:cxn>
                <a:cxn ang="0">
                  <a:pos x="119" y="6"/>
                </a:cxn>
                <a:cxn ang="0">
                  <a:pos x="119" y="5"/>
                </a:cxn>
                <a:cxn ang="0">
                  <a:pos x="118" y="3"/>
                </a:cxn>
                <a:cxn ang="0">
                  <a:pos x="117" y="1"/>
                </a:cxn>
                <a:cxn ang="0">
                  <a:pos x="116" y="1"/>
                </a:cxn>
                <a:cxn ang="0">
                  <a:pos x="114" y="0"/>
                </a:cxn>
                <a:cxn ang="0">
                  <a:pos x="113" y="0"/>
                </a:cxn>
                <a:cxn ang="0">
                  <a:pos x="111" y="2"/>
                </a:cxn>
                <a:cxn ang="0">
                  <a:pos x="111" y="2"/>
                </a:cxn>
              </a:cxnLst>
              <a:rect l="0" t="0" r="r" b="b"/>
              <a:pathLst>
                <a:path w="119" h="305">
                  <a:moveTo>
                    <a:pt x="111" y="2"/>
                  </a:moveTo>
                  <a:lnTo>
                    <a:pt x="111" y="2"/>
                  </a:lnTo>
                  <a:lnTo>
                    <a:pt x="106" y="8"/>
                  </a:lnTo>
                  <a:lnTo>
                    <a:pt x="101" y="14"/>
                  </a:lnTo>
                  <a:lnTo>
                    <a:pt x="93" y="28"/>
                  </a:lnTo>
                  <a:lnTo>
                    <a:pt x="86" y="42"/>
                  </a:lnTo>
                  <a:lnTo>
                    <a:pt x="81" y="58"/>
                  </a:lnTo>
                  <a:lnTo>
                    <a:pt x="81" y="58"/>
                  </a:lnTo>
                  <a:lnTo>
                    <a:pt x="67" y="97"/>
                  </a:lnTo>
                  <a:lnTo>
                    <a:pt x="62" y="117"/>
                  </a:lnTo>
                  <a:lnTo>
                    <a:pt x="57" y="137"/>
                  </a:lnTo>
                  <a:lnTo>
                    <a:pt x="57" y="137"/>
                  </a:lnTo>
                  <a:lnTo>
                    <a:pt x="55" y="147"/>
                  </a:lnTo>
                  <a:lnTo>
                    <a:pt x="53" y="157"/>
                  </a:lnTo>
                  <a:lnTo>
                    <a:pt x="45" y="179"/>
                  </a:lnTo>
                  <a:lnTo>
                    <a:pt x="37" y="200"/>
                  </a:lnTo>
                  <a:lnTo>
                    <a:pt x="29" y="220"/>
                  </a:lnTo>
                  <a:lnTo>
                    <a:pt x="29" y="220"/>
                  </a:lnTo>
                  <a:lnTo>
                    <a:pt x="22" y="239"/>
                  </a:lnTo>
                  <a:lnTo>
                    <a:pt x="14" y="259"/>
                  </a:lnTo>
                  <a:lnTo>
                    <a:pt x="6" y="279"/>
                  </a:lnTo>
                  <a:lnTo>
                    <a:pt x="3" y="288"/>
                  </a:lnTo>
                  <a:lnTo>
                    <a:pt x="0" y="298"/>
                  </a:lnTo>
                  <a:lnTo>
                    <a:pt x="0" y="298"/>
                  </a:lnTo>
                  <a:lnTo>
                    <a:pt x="0" y="300"/>
                  </a:lnTo>
                  <a:lnTo>
                    <a:pt x="1" y="302"/>
                  </a:lnTo>
                  <a:lnTo>
                    <a:pt x="2" y="303"/>
                  </a:lnTo>
                  <a:lnTo>
                    <a:pt x="4" y="305"/>
                  </a:lnTo>
                  <a:lnTo>
                    <a:pt x="6" y="305"/>
                  </a:lnTo>
                  <a:lnTo>
                    <a:pt x="7" y="303"/>
                  </a:lnTo>
                  <a:lnTo>
                    <a:pt x="8" y="302"/>
                  </a:lnTo>
                  <a:lnTo>
                    <a:pt x="9" y="301"/>
                  </a:lnTo>
                  <a:lnTo>
                    <a:pt x="9" y="301"/>
                  </a:lnTo>
                  <a:lnTo>
                    <a:pt x="11" y="293"/>
                  </a:lnTo>
                  <a:lnTo>
                    <a:pt x="15" y="285"/>
                  </a:lnTo>
                  <a:lnTo>
                    <a:pt x="21" y="269"/>
                  </a:lnTo>
                  <a:lnTo>
                    <a:pt x="28" y="255"/>
                  </a:lnTo>
                  <a:lnTo>
                    <a:pt x="33" y="239"/>
                  </a:lnTo>
                  <a:lnTo>
                    <a:pt x="33" y="239"/>
                  </a:lnTo>
                  <a:lnTo>
                    <a:pt x="46" y="202"/>
                  </a:lnTo>
                  <a:lnTo>
                    <a:pt x="59" y="165"/>
                  </a:lnTo>
                  <a:lnTo>
                    <a:pt x="59" y="165"/>
                  </a:lnTo>
                  <a:lnTo>
                    <a:pt x="65" y="145"/>
                  </a:lnTo>
                  <a:lnTo>
                    <a:pt x="71" y="124"/>
                  </a:lnTo>
                  <a:lnTo>
                    <a:pt x="81" y="83"/>
                  </a:lnTo>
                  <a:lnTo>
                    <a:pt x="87" y="62"/>
                  </a:lnTo>
                  <a:lnTo>
                    <a:pt x="95" y="42"/>
                  </a:lnTo>
                  <a:lnTo>
                    <a:pt x="100" y="33"/>
                  </a:lnTo>
                  <a:lnTo>
                    <a:pt x="106" y="25"/>
                  </a:lnTo>
                  <a:lnTo>
                    <a:pt x="111" y="16"/>
                  </a:lnTo>
                  <a:lnTo>
                    <a:pt x="118" y="8"/>
                  </a:lnTo>
                  <a:lnTo>
                    <a:pt x="118" y="8"/>
                  </a:lnTo>
                  <a:lnTo>
                    <a:pt x="119" y="6"/>
                  </a:lnTo>
                  <a:lnTo>
                    <a:pt x="119" y="5"/>
                  </a:lnTo>
                  <a:lnTo>
                    <a:pt x="118" y="3"/>
                  </a:lnTo>
                  <a:lnTo>
                    <a:pt x="117" y="1"/>
                  </a:lnTo>
                  <a:lnTo>
                    <a:pt x="116" y="1"/>
                  </a:lnTo>
                  <a:lnTo>
                    <a:pt x="114" y="0"/>
                  </a:lnTo>
                  <a:lnTo>
                    <a:pt x="113" y="0"/>
                  </a:lnTo>
                  <a:lnTo>
                    <a:pt x="111" y="2"/>
                  </a:lnTo>
                  <a:lnTo>
                    <a:pt x="11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2" name="chenying0907 866"/>
            <p:cNvSpPr>
              <a:spLocks/>
            </p:cNvSpPr>
            <p:nvPr/>
          </p:nvSpPr>
          <p:spPr bwMode="auto">
            <a:xfrm>
              <a:off x="4344988" y="1597026"/>
              <a:ext cx="52388" cy="157163"/>
            </a:xfrm>
            <a:custGeom>
              <a:avLst/>
              <a:gdLst/>
              <a:ahLst/>
              <a:cxnLst>
                <a:cxn ang="0">
                  <a:pos x="90" y="4"/>
                </a:cxn>
                <a:cxn ang="0">
                  <a:pos x="90" y="4"/>
                </a:cxn>
                <a:cxn ang="0">
                  <a:pos x="89" y="23"/>
                </a:cxn>
                <a:cxn ang="0">
                  <a:pos x="86" y="42"/>
                </a:cxn>
                <a:cxn ang="0">
                  <a:pos x="82" y="60"/>
                </a:cxn>
                <a:cxn ang="0">
                  <a:pos x="77" y="79"/>
                </a:cxn>
                <a:cxn ang="0">
                  <a:pos x="70" y="98"/>
                </a:cxn>
                <a:cxn ang="0">
                  <a:pos x="64" y="116"/>
                </a:cxn>
                <a:cxn ang="0">
                  <a:pos x="51" y="151"/>
                </a:cxn>
                <a:cxn ang="0">
                  <a:pos x="51" y="151"/>
                </a:cxn>
                <a:cxn ang="0">
                  <a:pos x="25" y="222"/>
                </a:cxn>
                <a:cxn ang="0">
                  <a:pos x="0" y="293"/>
                </a:cxn>
                <a:cxn ang="0">
                  <a:pos x="0" y="293"/>
                </a:cxn>
                <a:cxn ang="0">
                  <a:pos x="0" y="296"/>
                </a:cxn>
                <a:cxn ang="0">
                  <a:pos x="0" y="297"/>
                </a:cxn>
                <a:cxn ang="0">
                  <a:pos x="1" y="298"/>
                </a:cxn>
                <a:cxn ang="0">
                  <a:pos x="3" y="299"/>
                </a:cxn>
                <a:cxn ang="0">
                  <a:pos x="5" y="299"/>
                </a:cxn>
                <a:cxn ang="0">
                  <a:pos x="6" y="299"/>
                </a:cxn>
                <a:cxn ang="0">
                  <a:pos x="8" y="298"/>
                </a:cxn>
                <a:cxn ang="0">
                  <a:pos x="9" y="296"/>
                </a:cxn>
                <a:cxn ang="0">
                  <a:pos x="9" y="296"/>
                </a:cxn>
                <a:cxn ang="0">
                  <a:pos x="33" y="224"/>
                </a:cxn>
                <a:cxn ang="0">
                  <a:pos x="47" y="189"/>
                </a:cxn>
                <a:cxn ang="0">
                  <a:pos x="60" y="155"/>
                </a:cxn>
                <a:cxn ang="0">
                  <a:pos x="60" y="155"/>
                </a:cxn>
                <a:cxn ang="0">
                  <a:pos x="75" y="118"/>
                </a:cxn>
                <a:cxn ang="0">
                  <a:pos x="81" y="100"/>
                </a:cxn>
                <a:cxn ang="0">
                  <a:pos x="86" y="81"/>
                </a:cxn>
                <a:cxn ang="0">
                  <a:pos x="91" y="61"/>
                </a:cxn>
                <a:cxn ang="0">
                  <a:pos x="95" y="43"/>
                </a:cxn>
                <a:cxn ang="0">
                  <a:pos x="98" y="23"/>
                </a:cxn>
                <a:cxn ang="0">
                  <a:pos x="99" y="4"/>
                </a:cxn>
                <a:cxn ang="0">
                  <a:pos x="99" y="4"/>
                </a:cxn>
                <a:cxn ang="0">
                  <a:pos x="99" y="2"/>
                </a:cxn>
                <a:cxn ang="0">
                  <a:pos x="98" y="1"/>
                </a:cxn>
                <a:cxn ang="0">
                  <a:pos x="96" y="0"/>
                </a:cxn>
                <a:cxn ang="0">
                  <a:pos x="95" y="0"/>
                </a:cxn>
                <a:cxn ang="0">
                  <a:pos x="93" y="0"/>
                </a:cxn>
                <a:cxn ang="0">
                  <a:pos x="91" y="1"/>
                </a:cxn>
                <a:cxn ang="0">
                  <a:pos x="90" y="2"/>
                </a:cxn>
                <a:cxn ang="0">
                  <a:pos x="90" y="4"/>
                </a:cxn>
                <a:cxn ang="0">
                  <a:pos x="90" y="4"/>
                </a:cxn>
              </a:cxnLst>
              <a:rect l="0" t="0" r="r" b="b"/>
              <a:pathLst>
                <a:path w="99" h="299">
                  <a:moveTo>
                    <a:pt x="90" y="4"/>
                  </a:moveTo>
                  <a:lnTo>
                    <a:pt x="90" y="4"/>
                  </a:lnTo>
                  <a:lnTo>
                    <a:pt x="89" y="23"/>
                  </a:lnTo>
                  <a:lnTo>
                    <a:pt x="86" y="42"/>
                  </a:lnTo>
                  <a:lnTo>
                    <a:pt x="82" y="60"/>
                  </a:lnTo>
                  <a:lnTo>
                    <a:pt x="77" y="79"/>
                  </a:lnTo>
                  <a:lnTo>
                    <a:pt x="70" y="98"/>
                  </a:lnTo>
                  <a:lnTo>
                    <a:pt x="64" y="116"/>
                  </a:lnTo>
                  <a:lnTo>
                    <a:pt x="51" y="151"/>
                  </a:lnTo>
                  <a:lnTo>
                    <a:pt x="51" y="151"/>
                  </a:lnTo>
                  <a:lnTo>
                    <a:pt x="25" y="222"/>
                  </a:lnTo>
                  <a:lnTo>
                    <a:pt x="0" y="293"/>
                  </a:lnTo>
                  <a:lnTo>
                    <a:pt x="0" y="293"/>
                  </a:lnTo>
                  <a:lnTo>
                    <a:pt x="0" y="296"/>
                  </a:lnTo>
                  <a:lnTo>
                    <a:pt x="0" y="297"/>
                  </a:lnTo>
                  <a:lnTo>
                    <a:pt x="1" y="298"/>
                  </a:lnTo>
                  <a:lnTo>
                    <a:pt x="3" y="299"/>
                  </a:lnTo>
                  <a:lnTo>
                    <a:pt x="5" y="299"/>
                  </a:lnTo>
                  <a:lnTo>
                    <a:pt x="6" y="299"/>
                  </a:lnTo>
                  <a:lnTo>
                    <a:pt x="8" y="298"/>
                  </a:lnTo>
                  <a:lnTo>
                    <a:pt x="9" y="296"/>
                  </a:lnTo>
                  <a:lnTo>
                    <a:pt x="9" y="296"/>
                  </a:lnTo>
                  <a:lnTo>
                    <a:pt x="33" y="224"/>
                  </a:lnTo>
                  <a:lnTo>
                    <a:pt x="47" y="189"/>
                  </a:lnTo>
                  <a:lnTo>
                    <a:pt x="60" y="155"/>
                  </a:lnTo>
                  <a:lnTo>
                    <a:pt x="60" y="155"/>
                  </a:lnTo>
                  <a:lnTo>
                    <a:pt x="75" y="118"/>
                  </a:lnTo>
                  <a:lnTo>
                    <a:pt x="81" y="100"/>
                  </a:lnTo>
                  <a:lnTo>
                    <a:pt x="86" y="81"/>
                  </a:lnTo>
                  <a:lnTo>
                    <a:pt x="91" y="61"/>
                  </a:lnTo>
                  <a:lnTo>
                    <a:pt x="95" y="43"/>
                  </a:lnTo>
                  <a:lnTo>
                    <a:pt x="98" y="23"/>
                  </a:lnTo>
                  <a:lnTo>
                    <a:pt x="99" y="4"/>
                  </a:lnTo>
                  <a:lnTo>
                    <a:pt x="99" y="4"/>
                  </a:lnTo>
                  <a:lnTo>
                    <a:pt x="99" y="2"/>
                  </a:lnTo>
                  <a:lnTo>
                    <a:pt x="98" y="1"/>
                  </a:lnTo>
                  <a:lnTo>
                    <a:pt x="96" y="0"/>
                  </a:lnTo>
                  <a:lnTo>
                    <a:pt x="95" y="0"/>
                  </a:lnTo>
                  <a:lnTo>
                    <a:pt x="93" y="0"/>
                  </a:lnTo>
                  <a:lnTo>
                    <a:pt x="91" y="1"/>
                  </a:lnTo>
                  <a:lnTo>
                    <a:pt x="90" y="2"/>
                  </a:lnTo>
                  <a:lnTo>
                    <a:pt x="90" y="4"/>
                  </a:lnTo>
                  <a:lnTo>
                    <a:pt x="9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3" name="chenying0907 867"/>
            <p:cNvSpPr>
              <a:spLocks/>
            </p:cNvSpPr>
            <p:nvPr/>
          </p:nvSpPr>
          <p:spPr bwMode="auto">
            <a:xfrm>
              <a:off x="4397376" y="1598613"/>
              <a:ext cx="17463" cy="77788"/>
            </a:xfrm>
            <a:custGeom>
              <a:avLst/>
              <a:gdLst/>
              <a:ahLst/>
              <a:cxnLst>
                <a:cxn ang="0">
                  <a:pos x="24" y="5"/>
                </a:cxn>
                <a:cxn ang="0">
                  <a:pos x="24" y="5"/>
                </a:cxn>
                <a:cxn ang="0">
                  <a:pos x="21" y="40"/>
                </a:cxn>
                <a:cxn ang="0">
                  <a:pos x="16" y="74"/>
                </a:cxn>
                <a:cxn ang="0">
                  <a:pos x="9" y="108"/>
                </a:cxn>
                <a:cxn ang="0">
                  <a:pos x="0" y="141"/>
                </a:cxn>
                <a:cxn ang="0">
                  <a:pos x="0" y="141"/>
                </a:cxn>
                <a:cxn ang="0">
                  <a:pos x="0" y="143"/>
                </a:cxn>
                <a:cxn ang="0">
                  <a:pos x="1" y="145"/>
                </a:cxn>
                <a:cxn ang="0">
                  <a:pos x="2" y="146"/>
                </a:cxn>
                <a:cxn ang="0">
                  <a:pos x="5" y="147"/>
                </a:cxn>
                <a:cxn ang="0">
                  <a:pos x="6" y="147"/>
                </a:cxn>
                <a:cxn ang="0">
                  <a:pos x="8" y="147"/>
                </a:cxn>
                <a:cxn ang="0">
                  <a:pos x="9" y="146"/>
                </a:cxn>
                <a:cxn ang="0">
                  <a:pos x="10" y="144"/>
                </a:cxn>
                <a:cxn ang="0">
                  <a:pos x="10" y="144"/>
                </a:cxn>
                <a:cxn ang="0">
                  <a:pos x="18" y="110"/>
                </a:cxn>
                <a:cxn ang="0">
                  <a:pos x="25" y="75"/>
                </a:cxn>
                <a:cxn ang="0">
                  <a:pos x="30" y="40"/>
                </a:cxn>
                <a:cxn ang="0">
                  <a:pos x="34" y="5"/>
                </a:cxn>
                <a:cxn ang="0">
                  <a:pos x="34" y="5"/>
                </a:cxn>
                <a:cxn ang="0">
                  <a:pos x="34" y="3"/>
                </a:cxn>
                <a:cxn ang="0">
                  <a:pos x="33" y="1"/>
                </a:cxn>
                <a:cxn ang="0">
                  <a:pos x="31" y="0"/>
                </a:cxn>
                <a:cxn ang="0">
                  <a:pos x="29" y="0"/>
                </a:cxn>
                <a:cxn ang="0">
                  <a:pos x="27" y="0"/>
                </a:cxn>
                <a:cxn ang="0">
                  <a:pos x="26" y="1"/>
                </a:cxn>
                <a:cxn ang="0">
                  <a:pos x="25" y="3"/>
                </a:cxn>
                <a:cxn ang="0">
                  <a:pos x="24" y="5"/>
                </a:cxn>
                <a:cxn ang="0">
                  <a:pos x="24" y="5"/>
                </a:cxn>
              </a:cxnLst>
              <a:rect l="0" t="0" r="r" b="b"/>
              <a:pathLst>
                <a:path w="34" h="147">
                  <a:moveTo>
                    <a:pt x="24" y="5"/>
                  </a:moveTo>
                  <a:lnTo>
                    <a:pt x="24" y="5"/>
                  </a:lnTo>
                  <a:lnTo>
                    <a:pt x="21" y="40"/>
                  </a:lnTo>
                  <a:lnTo>
                    <a:pt x="16" y="74"/>
                  </a:lnTo>
                  <a:lnTo>
                    <a:pt x="9" y="108"/>
                  </a:lnTo>
                  <a:lnTo>
                    <a:pt x="0" y="141"/>
                  </a:lnTo>
                  <a:lnTo>
                    <a:pt x="0" y="141"/>
                  </a:lnTo>
                  <a:lnTo>
                    <a:pt x="0" y="143"/>
                  </a:lnTo>
                  <a:lnTo>
                    <a:pt x="1" y="145"/>
                  </a:lnTo>
                  <a:lnTo>
                    <a:pt x="2" y="146"/>
                  </a:lnTo>
                  <a:lnTo>
                    <a:pt x="5" y="147"/>
                  </a:lnTo>
                  <a:lnTo>
                    <a:pt x="6" y="147"/>
                  </a:lnTo>
                  <a:lnTo>
                    <a:pt x="8" y="147"/>
                  </a:lnTo>
                  <a:lnTo>
                    <a:pt x="9" y="146"/>
                  </a:lnTo>
                  <a:lnTo>
                    <a:pt x="10" y="144"/>
                  </a:lnTo>
                  <a:lnTo>
                    <a:pt x="10" y="144"/>
                  </a:lnTo>
                  <a:lnTo>
                    <a:pt x="18" y="110"/>
                  </a:lnTo>
                  <a:lnTo>
                    <a:pt x="25" y="75"/>
                  </a:lnTo>
                  <a:lnTo>
                    <a:pt x="30" y="40"/>
                  </a:lnTo>
                  <a:lnTo>
                    <a:pt x="34" y="5"/>
                  </a:lnTo>
                  <a:lnTo>
                    <a:pt x="34" y="5"/>
                  </a:lnTo>
                  <a:lnTo>
                    <a:pt x="34" y="3"/>
                  </a:lnTo>
                  <a:lnTo>
                    <a:pt x="33" y="1"/>
                  </a:lnTo>
                  <a:lnTo>
                    <a:pt x="31" y="0"/>
                  </a:lnTo>
                  <a:lnTo>
                    <a:pt x="29" y="0"/>
                  </a:lnTo>
                  <a:lnTo>
                    <a:pt x="27" y="0"/>
                  </a:lnTo>
                  <a:lnTo>
                    <a:pt x="26" y="1"/>
                  </a:lnTo>
                  <a:lnTo>
                    <a:pt x="25"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4" name="chenying0907 868"/>
            <p:cNvSpPr>
              <a:spLocks/>
            </p:cNvSpPr>
            <p:nvPr/>
          </p:nvSpPr>
          <p:spPr bwMode="auto">
            <a:xfrm>
              <a:off x="4611688" y="1601788"/>
              <a:ext cx="19050" cy="79375"/>
            </a:xfrm>
            <a:custGeom>
              <a:avLst/>
              <a:gdLst/>
              <a:ahLst/>
              <a:cxnLst>
                <a:cxn ang="0">
                  <a:pos x="29" y="4"/>
                </a:cxn>
                <a:cxn ang="0">
                  <a:pos x="29" y="4"/>
                </a:cxn>
                <a:cxn ang="0">
                  <a:pos x="19" y="40"/>
                </a:cxn>
                <a:cxn ang="0">
                  <a:pos x="11" y="75"/>
                </a:cxn>
                <a:cxn ang="0">
                  <a:pos x="7" y="93"/>
                </a:cxn>
                <a:cxn ang="0">
                  <a:pos x="4" y="110"/>
                </a:cxn>
                <a:cxn ang="0">
                  <a:pos x="1" y="129"/>
                </a:cxn>
                <a:cxn ang="0">
                  <a:pos x="0" y="148"/>
                </a:cxn>
                <a:cxn ang="0">
                  <a:pos x="0" y="148"/>
                </a:cxn>
                <a:cxn ang="0">
                  <a:pos x="1" y="150"/>
                </a:cxn>
                <a:cxn ang="0">
                  <a:pos x="2" y="151"/>
                </a:cxn>
                <a:cxn ang="0">
                  <a:pos x="3" y="152"/>
                </a:cxn>
                <a:cxn ang="0">
                  <a:pos x="5" y="152"/>
                </a:cxn>
                <a:cxn ang="0">
                  <a:pos x="6" y="152"/>
                </a:cxn>
                <a:cxn ang="0">
                  <a:pos x="8" y="151"/>
                </a:cxn>
                <a:cxn ang="0">
                  <a:pos x="9" y="150"/>
                </a:cxn>
                <a:cxn ang="0">
                  <a:pos x="9" y="148"/>
                </a:cxn>
                <a:cxn ang="0">
                  <a:pos x="9" y="148"/>
                </a:cxn>
                <a:cxn ang="0">
                  <a:pos x="10" y="129"/>
                </a:cxn>
                <a:cxn ang="0">
                  <a:pos x="13" y="111"/>
                </a:cxn>
                <a:cxn ang="0">
                  <a:pos x="16" y="94"/>
                </a:cxn>
                <a:cxn ang="0">
                  <a:pos x="20" y="76"/>
                </a:cxn>
                <a:cxn ang="0">
                  <a:pos x="29" y="41"/>
                </a:cxn>
                <a:cxn ang="0">
                  <a:pos x="38" y="6"/>
                </a:cxn>
                <a:cxn ang="0">
                  <a:pos x="38" y="6"/>
                </a:cxn>
                <a:cxn ang="0">
                  <a:pos x="38" y="4"/>
                </a:cxn>
                <a:cxn ang="0">
                  <a:pos x="37" y="3"/>
                </a:cxn>
                <a:cxn ang="0">
                  <a:pos x="36" y="2"/>
                </a:cxn>
                <a:cxn ang="0">
                  <a:pos x="34" y="0"/>
                </a:cxn>
                <a:cxn ang="0">
                  <a:pos x="33" y="0"/>
                </a:cxn>
                <a:cxn ang="0">
                  <a:pos x="31" y="0"/>
                </a:cxn>
                <a:cxn ang="0">
                  <a:pos x="30" y="2"/>
                </a:cxn>
                <a:cxn ang="0">
                  <a:pos x="29" y="4"/>
                </a:cxn>
                <a:cxn ang="0">
                  <a:pos x="29" y="4"/>
                </a:cxn>
              </a:cxnLst>
              <a:rect l="0" t="0" r="r" b="b"/>
              <a:pathLst>
                <a:path w="38" h="152">
                  <a:moveTo>
                    <a:pt x="29" y="4"/>
                  </a:moveTo>
                  <a:lnTo>
                    <a:pt x="29" y="4"/>
                  </a:lnTo>
                  <a:lnTo>
                    <a:pt x="19" y="40"/>
                  </a:lnTo>
                  <a:lnTo>
                    <a:pt x="11" y="75"/>
                  </a:lnTo>
                  <a:lnTo>
                    <a:pt x="7" y="93"/>
                  </a:lnTo>
                  <a:lnTo>
                    <a:pt x="4" y="110"/>
                  </a:lnTo>
                  <a:lnTo>
                    <a:pt x="1" y="129"/>
                  </a:lnTo>
                  <a:lnTo>
                    <a:pt x="0" y="148"/>
                  </a:lnTo>
                  <a:lnTo>
                    <a:pt x="0" y="148"/>
                  </a:lnTo>
                  <a:lnTo>
                    <a:pt x="1" y="150"/>
                  </a:lnTo>
                  <a:lnTo>
                    <a:pt x="2" y="151"/>
                  </a:lnTo>
                  <a:lnTo>
                    <a:pt x="3" y="152"/>
                  </a:lnTo>
                  <a:lnTo>
                    <a:pt x="5" y="152"/>
                  </a:lnTo>
                  <a:lnTo>
                    <a:pt x="6" y="152"/>
                  </a:lnTo>
                  <a:lnTo>
                    <a:pt x="8" y="151"/>
                  </a:lnTo>
                  <a:lnTo>
                    <a:pt x="9" y="150"/>
                  </a:lnTo>
                  <a:lnTo>
                    <a:pt x="9" y="148"/>
                  </a:lnTo>
                  <a:lnTo>
                    <a:pt x="9" y="148"/>
                  </a:lnTo>
                  <a:lnTo>
                    <a:pt x="10" y="129"/>
                  </a:lnTo>
                  <a:lnTo>
                    <a:pt x="13" y="111"/>
                  </a:lnTo>
                  <a:lnTo>
                    <a:pt x="16" y="94"/>
                  </a:lnTo>
                  <a:lnTo>
                    <a:pt x="20" y="76"/>
                  </a:lnTo>
                  <a:lnTo>
                    <a:pt x="29" y="41"/>
                  </a:lnTo>
                  <a:lnTo>
                    <a:pt x="38" y="6"/>
                  </a:lnTo>
                  <a:lnTo>
                    <a:pt x="38" y="6"/>
                  </a:lnTo>
                  <a:lnTo>
                    <a:pt x="38" y="4"/>
                  </a:lnTo>
                  <a:lnTo>
                    <a:pt x="37" y="3"/>
                  </a:lnTo>
                  <a:lnTo>
                    <a:pt x="36" y="2"/>
                  </a:lnTo>
                  <a:lnTo>
                    <a:pt x="34" y="0"/>
                  </a:lnTo>
                  <a:lnTo>
                    <a:pt x="33" y="0"/>
                  </a:lnTo>
                  <a:lnTo>
                    <a:pt x="31" y="0"/>
                  </a:lnTo>
                  <a:lnTo>
                    <a:pt x="30" y="2"/>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5" name="chenying0907 869"/>
            <p:cNvSpPr>
              <a:spLocks/>
            </p:cNvSpPr>
            <p:nvPr/>
          </p:nvSpPr>
          <p:spPr bwMode="auto">
            <a:xfrm>
              <a:off x="4629151" y="1573213"/>
              <a:ext cx="30163" cy="138113"/>
            </a:xfrm>
            <a:custGeom>
              <a:avLst/>
              <a:gdLst/>
              <a:ahLst/>
              <a:cxnLst>
                <a:cxn ang="0">
                  <a:pos x="49" y="1"/>
                </a:cxn>
                <a:cxn ang="0">
                  <a:pos x="49" y="1"/>
                </a:cxn>
                <a:cxn ang="0">
                  <a:pos x="42" y="10"/>
                </a:cxn>
                <a:cxn ang="0">
                  <a:pos x="36" y="19"/>
                </a:cxn>
                <a:cxn ang="0">
                  <a:pos x="32" y="30"/>
                </a:cxn>
                <a:cxn ang="0">
                  <a:pos x="29" y="41"/>
                </a:cxn>
                <a:cxn ang="0">
                  <a:pos x="29" y="41"/>
                </a:cxn>
                <a:cxn ang="0">
                  <a:pos x="19" y="77"/>
                </a:cxn>
                <a:cxn ang="0">
                  <a:pos x="11" y="114"/>
                </a:cxn>
                <a:cxn ang="0">
                  <a:pos x="11" y="114"/>
                </a:cxn>
                <a:cxn ang="0">
                  <a:pos x="8" y="131"/>
                </a:cxn>
                <a:cxn ang="0">
                  <a:pos x="6" y="149"/>
                </a:cxn>
                <a:cxn ang="0">
                  <a:pos x="2" y="185"/>
                </a:cxn>
                <a:cxn ang="0">
                  <a:pos x="1" y="221"/>
                </a:cxn>
                <a:cxn ang="0">
                  <a:pos x="0" y="257"/>
                </a:cxn>
                <a:cxn ang="0">
                  <a:pos x="0" y="257"/>
                </a:cxn>
                <a:cxn ang="0">
                  <a:pos x="1" y="259"/>
                </a:cxn>
                <a:cxn ang="0">
                  <a:pos x="2" y="260"/>
                </a:cxn>
                <a:cxn ang="0">
                  <a:pos x="3" y="261"/>
                </a:cxn>
                <a:cxn ang="0">
                  <a:pos x="5" y="261"/>
                </a:cxn>
                <a:cxn ang="0">
                  <a:pos x="7" y="261"/>
                </a:cxn>
                <a:cxn ang="0">
                  <a:pos x="8" y="260"/>
                </a:cxn>
                <a:cxn ang="0">
                  <a:pos x="9" y="259"/>
                </a:cxn>
                <a:cxn ang="0">
                  <a:pos x="10" y="257"/>
                </a:cxn>
                <a:cxn ang="0">
                  <a:pos x="10" y="257"/>
                </a:cxn>
                <a:cxn ang="0">
                  <a:pos x="10" y="226"/>
                </a:cxn>
                <a:cxn ang="0">
                  <a:pos x="12" y="193"/>
                </a:cxn>
                <a:cxn ang="0">
                  <a:pos x="15" y="162"/>
                </a:cxn>
                <a:cxn ang="0">
                  <a:pos x="18" y="131"/>
                </a:cxn>
                <a:cxn ang="0">
                  <a:pos x="18" y="131"/>
                </a:cxn>
                <a:cxn ang="0">
                  <a:pos x="20" y="115"/>
                </a:cxn>
                <a:cxn ang="0">
                  <a:pos x="25" y="98"/>
                </a:cxn>
                <a:cxn ang="0">
                  <a:pos x="33" y="66"/>
                </a:cxn>
                <a:cxn ang="0">
                  <a:pos x="33" y="66"/>
                </a:cxn>
                <a:cxn ang="0">
                  <a:pos x="36" y="50"/>
                </a:cxn>
                <a:cxn ang="0">
                  <a:pos x="40" y="36"/>
                </a:cxn>
                <a:cxn ang="0">
                  <a:pos x="43" y="28"/>
                </a:cxn>
                <a:cxn ang="0">
                  <a:pos x="46" y="21"/>
                </a:cxn>
                <a:cxn ang="0">
                  <a:pos x="51" y="14"/>
                </a:cxn>
                <a:cxn ang="0">
                  <a:pos x="56" y="8"/>
                </a:cxn>
                <a:cxn ang="0">
                  <a:pos x="56" y="8"/>
                </a:cxn>
                <a:cxn ang="0">
                  <a:pos x="57" y="6"/>
                </a:cxn>
                <a:cxn ang="0">
                  <a:pos x="57" y="4"/>
                </a:cxn>
                <a:cxn ang="0">
                  <a:pos x="57" y="3"/>
                </a:cxn>
                <a:cxn ang="0">
                  <a:pos x="56" y="1"/>
                </a:cxn>
                <a:cxn ang="0">
                  <a:pos x="55" y="0"/>
                </a:cxn>
                <a:cxn ang="0">
                  <a:pos x="53" y="0"/>
                </a:cxn>
                <a:cxn ang="0">
                  <a:pos x="51" y="0"/>
                </a:cxn>
                <a:cxn ang="0">
                  <a:pos x="49" y="1"/>
                </a:cxn>
                <a:cxn ang="0">
                  <a:pos x="49" y="1"/>
                </a:cxn>
              </a:cxnLst>
              <a:rect l="0" t="0" r="r" b="b"/>
              <a:pathLst>
                <a:path w="57" h="261">
                  <a:moveTo>
                    <a:pt x="49" y="1"/>
                  </a:moveTo>
                  <a:lnTo>
                    <a:pt x="49" y="1"/>
                  </a:lnTo>
                  <a:lnTo>
                    <a:pt x="42" y="10"/>
                  </a:lnTo>
                  <a:lnTo>
                    <a:pt x="36" y="19"/>
                  </a:lnTo>
                  <a:lnTo>
                    <a:pt x="32" y="30"/>
                  </a:lnTo>
                  <a:lnTo>
                    <a:pt x="29" y="41"/>
                  </a:lnTo>
                  <a:lnTo>
                    <a:pt x="29" y="41"/>
                  </a:lnTo>
                  <a:lnTo>
                    <a:pt x="19" y="77"/>
                  </a:lnTo>
                  <a:lnTo>
                    <a:pt x="11" y="114"/>
                  </a:lnTo>
                  <a:lnTo>
                    <a:pt x="11" y="114"/>
                  </a:lnTo>
                  <a:lnTo>
                    <a:pt x="8" y="131"/>
                  </a:lnTo>
                  <a:lnTo>
                    <a:pt x="6" y="149"/>
                  </a:lnTo>
                  <a:lnTo>
                    <a:pt x="2" y="185"/>
                  </a:lnTo>
                  <a:lnTo>
                    <a:pt x="1" y="221"/>
                  </a:lnTo>
                  <a:lnTo>
                    <a:pt x="0" y="257"/>
                  </a:lnTo>
                  <a:lnTo>
                    <a:pt x="0" y="257"/>
                  </a:lnTo>
                  <a:lnTo>
                    <a:pt x="1" y="259"/>
                  </a:lnTo>
                  <a:lnTo>
                    <a:pt x="2" y="260"/>
                  </a:lnTo>
                  <a:lnTo>
                    <a:pt x="3" y="261"/>
                  </a:lnTo>
                  <a:lnTo>
                    <a:pt x="5" y="261"/>
                  </a:lnTo>
                  <a:lnTo>
                    <a:pt x="7" y="261"/>
                  </a:lnTo>
                  <a:lnTo>
                    <a:pt x="8" y="260"/>
                  </a:lnTo>
                  <a:lnTo>
                    <a:pt x="9" y="259"/>
                  </a:lnTo>
                  <a:lnTo>
                    <a:pt x="10" y="257"/>
                  </a:lnTo>
                  <a:lnTo>
                    <a:pt x="10" y="257"/>
                  </a:lnTo>
                  <a:lnTo>
                    <a:pt x="10" y="226"/>
                  </a:lnTo>
                  <a:lnTo>
                    <a:pt x="12" y="193"/>
                  </a:lnTo>
                  <a:lnTo>
                    <a:pt x="15" y="162"/>
                  </a:lnTo>
                  <a:lnTo>
                    <a:pt x="18" y="131"/>
                  </a:lnTo>
                  <a:lnTo>
                    <a:pt x="18" y="131"/>
                  </a:lnTo>
                  <a:lnTo>
                    <a:pt x="20" y="115"/>
                  </a:lnTo>
                  <a:lnTo>
                    <a:pt x="25" y="98"/>
                  </a:lnTo>
                  <a:lnTo>
                    <a:pt x="33" y="66"/>
                  </a:lnTo>
                  <a:lnTo>
                    <a:pt x="33" y="66"/>
                  </a:lnTo>
                  <a:lnTo>
                    <a:pt x="36" y="50"/>
                  </a:lnTo>
                  <a:lnTo>
                    <a:pt x="40" y="36"/>
                  </a:lnTo>
                  <a:lnTo>
                    <a:pt x="43" y="28"/>
                  </a:lnTo>
                  <a:lnTo>
                    <a:pt x="46" y="21"/>
                  </a:lnTo>
                  <a:lnTo>
                    <a:pt x="51" y="14"/>
                  </a:lnTo>
                  <a:lnTo>
                    <a:pt x="56" y="8"/>
                  </a:lnTo>
                  <a:lnTo>
                    <a:pt x="56" y="8"/>
                  </a:lnTo>
                  <a:lnTo>
                    <a:pt x="57" y="6"/>
                  </a:lnTo>
                  <a:lnTo>
                    <a:pt x="57" y="4"/>
                  </a:lnTo>
                  <a:lnTo>
                    <a:pt x="57" y="3"/>
                  </a:lnTo>
                  <a:lnTo>
                    <a:pt x="56" y="1"/>
                  </a:lnTo>
                  <a:lnTo>
                    <a:pt x="55" y="0"/>
                  </a:lnTo>
                  <a:lnTo>
                    <a:pt x="53" y="0"/>
                  </a:lnTo>
                  <a:lnTo>
                    <a:pt x="51"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6" name="chenying0907 870"/>
            <p:cNvSpPr>
              <a:spLocks/>
            </p:cNvSpPr>
            <p:nvPr/>
          </p:nvSpPr>
          <p:spPr bwMode="auto">
            <a:xfrm>
              <a:off x="4648201" y="1558926"/>
              <a:ext cx="53975" cy="182563"/>
            </a:xfrm>
            <a:custGeom>
              <a:avLst/>
              <a:gdLst/>
              <a:ahLst/>
              <a:cxnLst>
                <a:cxn ang="0">
                  <a:pos x="93" y="1"/>
                </a:cxn>
                <a:cxn ang="0">
                  <a:pos x="93" y="1"/>
                </a:cxn>
                <a:cxn ang="0">
                  <a:pos x="87" y="5"/>
                </a:cxn>
                <a:cxn ang="0">
                  <a:pos x="83" y="9"/>
                </a:cxn>
                <a:cxn ang="0">
                  <a:pos x="79" y="13"/>
                </a:cxn>
                <a:cxn ang="0">
                  <a:pos x="76" y="18"/>
                </a:cxn>
                <a:cxn ang="0">
                  <a:pos x="70" y="30"/>
                </a:cxn>
                <a:cxn ang="0">
                  <a:pos x="65" y="42"/>
                </a:cxn>
                <a:cxn ang="0">
                  <a:pos x="65" y="42"/>
                </a:cxn>
                <a:cxn ang="0">
                  <a:pos x="50" y="92"/>
                </a:cxn>
                <a:cxn ang="0">
                  <a:pos x="36" y="142"/>
                </a:cxn>
                <a:cxn ang="0">
                  <a:pos x="36" y="142"/>
                </a:cxn>
                <a:cxn ang="0">
                  <a:pos x="30" y="168"/>
                </a:cxn>
                <a:cxn ang="0">
                  <a:pos x="25" y="193"/>
                </a:cxn>
                <a:cxn ang="0">
                  <a:pos x="16" y="245"/>
                </a:cxn>
                <a:cxn ang="0">
                  <a:pos x="16" y="245"/>
                </a:cxn>
                <a:cxn ang="0">
                  <a:pos x="5" y="294"/>
                </a:cxn>
                <a:cxn ang="0">
                  <a:pos x="2" y="318"/>
                </a:cxn>
                <a:cxn ang="0">
                  <a:pos x="0" y="343"/>
                </a:cxn>
                <a:cxn ang="0">
                  <a:pos x="0" y="343"/>
                </a:cxn>
                <a:cxn ang="0">
                  <a:pos x="0" y="345"/>
                </a:cxn>
                <a:cxn ang="0">
                  <a:pos x="1" y="346"/>
                </a:cxn>
                <a:cxn ang="0">
                  <a:pos x="3" y="347"/>
                </a:cxn>
                <a:cxn ang="0">
                  <a:pos x="5" y="347"/>
                </a:cxn>
                <a:cxn ang="0">
                  <a:pos x="6" y="347"/>
                </a:cxn>
                <a:cxn ang="0">
                  <a:pos x="8" y="346"/>
                </a:cxn>
                <a:cxn ang="0">
                  <a:pos x="9" y="345"/>
                </a:cxn>
                <a:cxn ang="0">
                  <a:pos x="9" y="343"/>
                </a:cxn>
                <a:cxn ang="0">
                  <a:pos x="9" y="343"/>
                </a:cxn>
                <a:cxn ang="0">
                  <a:pos x="10" y="321"/>
                </a:cxn>
                <a:cxn ang="0">
                  <a:pos x="14" y="300"/>
                </a:cxn>
                <a:cxn ang="0">
                  <a:pos x="17" y="278"/>
                </a:cxn>
                <a:cxn ang="0">
                  <a:pos x="21" y="257"/>
                </a:cxn>
                <a:cxn ang="0">
                  <a:pos x="30" y="214"/>
                </a:cxn>
                <a:cxn ang="0">
                  <a:pos x="39" y="172"/>
                </a:cxn>
                <a:cxn ang="0">
                  <a:pos x="39" y="172"/>
                </a:cxn>
                <a:cxn ang="0">
                  <a:pos x="45" y="149"/>
                </a:cxn>
                <a:cxn ang="0">
                  <a:pos x="51" y="126"/>
                </a:cxn>
                <a:cxn ang="0">
                  <a:pos x="63" y="80"/>
                </a:cxn>
                <a:cxn ang="0">
                  <a:pos x="63" y="80"/>
                </a:cxn>
                <a:cxn ang="0">
                  <a:pos x="69" y="62"/>
                </a:cxn>
                <a:cxn ang="0">
                  <a:pos x="72" y="51"/>
                </a:cxn>
                <a:cxn ang="0">
                  <a:pos x="75" y="41"/>
                </a:cxn>
                <a:cxn ang="0">
                  <a:pos x="79" y="32"/>
                </a:cxn>
                <a:cxn ang="0">
                  <a:pos x="84" y="22"/>
                </a:cxn>
                <a:cxn ang="0">
                  <a:pos x="90" y="15"/>
                </a:cxn>
                <a:cxn ang="0">
                  <a:pos x="98" y="9"/>
                </a:cxn>
                <a:cxn ang="0">
                  <a:pos x="98" y="9"/>
                </a:cxn>
                <a:cxn ang="0">
                  <a:pos x="100" y="8"/>
                </a:cxn>
                <a:cxn ang="0">
                  <a:pos x="100" y="6"/>
                </a:cxn>
                <a:cxn ang="0">
                  <a:pos x="100" y="4"/>
                </a:cxn>
                <a:cxn ang="0">
                  <a:pos x="100" y="3"/>
                </a:cxn>
                <a:cxn ang="0">
                  <a:pos x="99" y="1"/>
                </a:cxn>
                <a:cxn ang="0">
                  <a:pos x="96" y="1"/>
                </a:cxn>
                <a:cxn ang="0">
                  <a:pos x="94" y="0"/>
                </a:cxn>
                <a:cxn ang="0">
                  <a:pos x="93" y="1"/>
                </a:cxn>
                <a:cxn ang="0">
                  <a:pos x="93" y="1"/>
                </a:cxn>
              </a:cxnLst>
              <a:rect l="0" t="0" r="r" b="b"/>
              <a:pathLst>
                <a:path w="100" h="347">
                  <a:moveTo>
                    <a:pt x="93" y="1"/>
                  </a:moveTo>
                  <a:lnTo>
                    <a:pt x="93" y="1"/>
                  </a:lnTo>
                  <a:lnTo>
                    <a:pt x="87" y="5"/>
                  </a:lnTo>
                  <a:lnTo>
                    <a:pt x="83" y="9"/>
                  </a:lnTo>
                  <a:lnTo>
                    <a:pt x="79" y="13"/>
                  </a:lnTo>
                  <a:lnTo>
                    <a:pt x="76" y="18"/>
                  </a:lnTo>
                  <a:lnTo>
                    <a:pt x="70" y="30"/>
                  </a:lnTo>
                  <a:lnTo>
                    <a:pt x="65" y="42"/>
                  </a:lnTo>
                  <a:lnTo>
                    <a:pt x="65" y="42"/>
                  </a:lnTo>
                  <a:lnTo>
                    <a:pt x="50" y="92"/>
                  </a:lnTo>
                  <a:lnTo>
                    <a:pt x="36" y="142"/>
                  </a:lnTo>
                  <a:lnTo>
                    <a:pt x="36" y="142"/>
                  </a:lnTo>
                  <a:lnTo>
                    <a:pt x="30" y="168"/>
                  </a:lnTo>
                  <a:lnTo>
                    <a:pt x="25" y="193"/>
                  </a:lnTo>
                  <a:lnTo>
                    <a:pt x="16" y="245"/>
                  </a:lnTo>
                  <a:lnTo>
                    <a:pt x="16" y="245"/>
                  </a:lnTo>
                  <a:lnTo>
                    <a:pt x="5" y="294"/>
                  </a:lnTo>
                  <a:lnTo>
                    <a:pt x="2" y="318"/>
                  </a:lnTo>
                  <a:lnTo>
                    <a:pt x="0" y="343"/>
                  </a:lnTo>
                  <a:lnTo>
                    <a:pt x="0" y="343"/>
                  </a:lnTo>
                  <a:lnTo>
                    <a:pt x="0" y="345"/>
                  </a:lnTo>
                  <a:lnTo>
                    <a:pt x="1" y="346"/>
                  </a:lnTo>
                  <a:lnTo>
                    <a:pt x="3" y="347"/>
                  </a:lnTo>
                  <a:lnTo>
                    <a:pt x="5" y="347"/>
                  </a:lnTo>
                  <a:lnTo>
                    <a:pt x="6" y="347"/>
                  </a:lnTo>
                  <a:lnTo>
                    <a:pt x="8" y="346"/>
                  </a:lnTo>
                  <a:lnTo>
                    <a:pt x="9" y="345"/>
                  </a:lnTo>
                  <a:lnTo>
                    <a:pt x="9" y="343"/>
                  </a:lnTo>
                  <a:lnTo>
                    <a:pt x="9" y="343"/>
                  </a:lnTo>
                  <a:lnTo>
                    <a:pt x="10" y="321"/>
                  </a:lnTo>
                  <a:lnTo>
                    <a:pt x="14" y="300"/>
                  </a:lnTo>
                  <a:lnTo>
                    <a:pt x="17" y="278"/>
                  </a:lnTo>
                  <a:lnTo>
                    <a:pt x="21" y="257"/>
                  </a:lnTo>
                  <a:lnTo>
                    <a:pt x="30" y="214"/>
                  </a:lnTo>
                  <a:lnTo>
                    <a:pt x="39" y="172"/>
                  </a:lnTo>
                  <a:lnTo>
                    <a:pt x="39" y="172"/>
                  </a:lnTo>
                  <a:lnTo>
                    <a:pt x="45" y="149"/>
                  </a:lnTo>
                  <a:lnTo>
                    <a:pt x="51" y="126"/>
                  </a:lnTo>
                  <a:lnTo>
                    <a:pt x="63" y="80"/>
                  </a:lnTo>
                  <a:lnTo>
                    <a:pt x="63" y="80"/>
                  </a:lnTo>
                  <a:lnTo>
                    <a:pt x="69" y="62"/>
                  </a:lnTo>
                  <a:lnTo>
                    <a:pt x="72" y="51"/>
                  </a:lnTo>
                  <a:lnTo>
                    <a:pt x="75" y="41"/>
                  </a:lnTo>
                  <a:lnTo>
                    <a:pt x="79" y="32"/>
                  </a:lnTo>
                  <a:lnTo>
                    <a:pt x="84" y="22"/>
                  </a:lnTo>
                  <a:lnTo>
                    <a:pt x="90" y="15"/>
                  </a:lnTo>
                  <a:lnTo>
                    <a:pt x="98" y="9"/>
                  </a:lnTo>
                  <a:lnTo>
                    <a:pt x="98" y="9"/>
                  </a:lnTo>
                  <a:lnTo>
                    <a:pt x="100" y="8"/>
                  </a:lnTo>
                  <a:lnTo>
                    <a:pt x="100" y="6"/>
                  </a:lnTo>
                  <a:lnTo>
                    <a:pt x="100" y="4"/>
                  </a:lnTo>
                  <a:lnTo>
                    <a:pt x="100" y="3"/>
                  </a:lnTo>
                  <a:lnTo>
                    <a:pt x="99" y="1"/>
                  </a:lnTo>
                  <a:lnTo>
                    <a:pt x="96" y="1"/>
                  </a:lnTo>
                  <a:lnTo>
                    <a:pt x="94" y="0"/>
                  </a:lnTo>
                  <a:lnTo>
                    <a:pt x="93" y="1"/>
                  </a:lnTo>
                  <a:lnTo>
                    <a:pt x="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7" name="chenying0907 871"/>
            <p:cNvSpPr>
              <a:spLocks/>
            </p:cNvSpPr>
            <p:nvPr/>
          </p:nvSpPr>
          <p:spPr bwMode="auto">
            <a:xfrm>
              <a:off x="4673601" y="1576388"/>
              <a:ext cx="50800" cy="190500"/>
            </a:xfrm>
            <a:custGeom>
              <a:avLst/>
              <a:gdLst/>
              <a:ahLst/>
              <a:cxnLst>
                <a:cxn ang="0">
                  <a:pos x="88" y="2"/>
                </a:cxn>
                <a:cxn ang="0">
                  <a:pos x="88" y="2"/>
                </a:cxn>
                <a:cxn ang="0">
                  <a:pos x="78" y="24"/>
                </a:cxn>
                <a:cxn ang="0">
                  <a:pos x="70" y="46"/>
                </a:cxn>
                <a:cxn ang="0">
                  <a:pos x="62" y="69"/>
                </a:cxn>
                <a:cxn ang="0">
                  <a:pos x="55" y="92"/>
                </a:cxn>
                <a:cxn ang="0">
                  <a:pos x="42" y="139"/>
                </a:cxn>
                <a:cxn ang="0">
                  <a:pos x="30" y="185"/>
                </a:cxn>
                <a:cxn ang="0">
                  <a:pos x="30" y="185"/>
                </a:cxn>
                <a:cxn ang="0">
                  <a:pos x="24" y="211"/>
                </a:cxn>
                <a:cxn ang="0">
                  <a:pos x="17" y="237"/>
                </a:cxn>
                <a:cxn ang="0">
                  <a:pos x="7" y="288"/>
                </a:cxn>
                <a:cxn ang="0">
                  <a:pos x="7" y="288"/>
                </a:cxn>
                <a:cxn ang="0">
                  <a:pos x="4" y="306"/>
                </a:cxn>
                <a:cxn ang="0">
                  <a:pos x="1" y="323"/>
                </a:cxn>
                <a:cxn ang="0">
                  <a:pos x="0" y="340"/>
                </a:cxn>
                <a:cxn ang="0">
                  <a:pos x="1" y="349"/>
                </a:cxn>
                <a:cxn ang="0">
                  <a:pos x="2" y="357"/>
                </a:cxn>
                <a:cxn ang="0">
                  <a:pos x="2" y="357"/>
                </a:cxn>
                <a:cxn ang="0">
                  <a:pos x="3" y="359"/>
                </a:cxn>
                <a:cxn ang="0">
                  <a:pos x="4" y="361"/>
                </a:cxn>
                <a:cxn ang="0">
                  <a:pos x="6" y="361"/>
                </a:cxn>
                <a:cxn ang="0">
                  <a:pos x="7" y="361"/>
                </a:cxn>
                <a:cxn ang="0">
                  <a:pos x="10" y="358"/>
                </a:cxn>
                <a:cxn ang="0">
                  <a:pos x="11" y="357"/>
                </a:cxn>
                <a:cxn ang="0">
                  <a:pos x="11" y="355"/>
                </a:cxn>
                <a:cxn ang="0">
                  <a:pos x="11" y="355"/>
                </a:cxn>
                <a:cxn ang="0">
                  <a:pos x="10" y="346"/>
                </a:cxn>
                <a:cxn ang="0">
                  <a:pos x="9" y="337"/>
                </a:cxn>
                <a:cxn ang="0">
                  <a:pos x="10" y="327"/>
                </a:cxn>
                <a:cxn ang="0">
                  <a:pos x="11" y="318"/>
                </a:cxn>
                <a:cxn ang="0">
                  <a:pos x="14" y="300"/>
                </a:cxn>
                <a:cxn ang="0">
                  <a:pos x="17" y="282"/>
                </a:cxn>
                <a:cxn ang="0">
                  <a:pos x="17" y="282"/>
                </a:cxn>
                <a:cxn ang="0">
                  <a:pos x="28" y="235"/>
                </a:cxn>
                <a:cxn ang="0">
                  <a:pos x="39" y="187"/>
                </a:cxn>
                <a:cxn ang="0">
                  <a:pos x="39" y="187"/>
                </a:cxn>
                <a:cxn ang="0">
                  <a:pos x="52" y="142"/>
                </a:cxn>
                <a:cxn ang="0">
                  <a:pos x="64" y="96"/>
                </a:cxn>
                <a:cxn ang="0">
                  <a:pos x="70" y="72"/>
                </a:cxn>
                <a:cxn ang="0">
                  <a:pos x="78" y="51"/>
                </a:cxn>
                <a:cxn ang="0">
                  <a:pos x="87" y="28"/>
                </a:cxn>
                <a:cxn ang="0">
                  <a:pos x="96" y="7"/>
                </a:cxn>
                <a:cxn ang="0">
                  <a:pos x="96" y="7"/>
                </a:cxn>
                <a:cxn ang="0">
                  <a:pos x="97" y="5"/>
                </a:cxn>
                <a:cxn ang="0">
                  <a:pos x="96" y="3"/>
                </a:cxn>
                <a:cxn ang="0">
                  <a:pos x="94" y="0"/>
                </a:cxn>
                <a:cxn ang="0">
                  <a:pos x="93" y="0"/>
                </a:cxn>
                <a:cxn ang="0">
                  <a:pos x="91" y="0"/>
                </a:cxn>
                <a:cxn ang="0">
                  <a:pos x="89" y="0"/>
                </a:cxn>
                <a:cxn ang="0">
                  <a:pos x="88" y="2"/>
                </a:cxn>
                <a:cxn ang="0">
                  <a:pos x="88" y="2"/>
                </a:cxn>
              </a:cxnLst>
              <a:rect l="0" t="0" r="r" b="b"/>
              <a:pathLst>
                <a:path w="97" h="361">
                  <a:moveTo>
                    <a:pt x="88" y="2"/>
                  </a:moveTo>
                  <a:lnTo>
                    <a:pt x="88" y="2"/>
                  </a:lnTo>
                  <a:lnTo>
                    <a:pt x="78" y="24"/>
                  </a:lnTo>
                  <a:lnTo>
                    <a:pt x="70" y="46"/>
                  </a:lnTo>
                  <a:lnTo>
                    <a:pt x="62" y="69"/>
                  </a:lnTo>
                  <a:lnTo>
                    <a:pt x="55" y="92"/>
                  </a:lnTo>
                  <a:lnTo>
                    <a:pt x="42" y="139"/>
                  </a:lnTo>
                  <a:lnTo>
                    <a:pt x="30" y="185"/>
                  </a:lnTo>
                  <a:lnTo>
                    <a:pt x="30" y="185"/>
                  </a:lnTo>
                  <a:lnTo>
                    <a:pt x="24" y="211"/>
                  </a:lnTo>
                  <a:lnTo>
                    <a:pt x="17" y="237"/>
                  </a:lnTo>
                  <a:lnTo>
                    <a:pt x="7" y="288"/>
                  </a:lnTo>
                  <a:lnTo>
                    <a:pt x="7" y="288"/>
                  </a:lnTo>
                  <a:lnTo>
                    <a:pt x="4" y="306"/>
                  </a:lnTo>
                  <a:lnTo>
                    <a:pt x="1" y="323"/>
                  </a:lnTo>
                  <a:lnTo>
                    <a:pt x="0" y="340"/>
                  </a:lnTo>
                  <a:lnTo>
                    <a:pt x="1" y="349"/>
                  </a:lnTo>
                  <a:lnTo>
                    <a:pt x="2" y="357"/>
                  </a:lnTo>
                  <a:lnTo>
                    <a:pt x="2" y="357"/>
                  </a:lnTo>
                  <a:lnTo>
                    <a:pt x="3" y="359"/>
                  </a:lnTo>
                  <a:lnTo>
                    <a:pt x="4" y="361"/>
                  </a:lnTo>
                  <a:lnTo>
                    <a:pt x="6" y="361"/>
                  </a:lnTo>
                  <a:lnTo>
                    <a:pt x="7" y="361"/>
                  </a:lnTo>
                  <a:lnTo>
                    <a:pt x="10" y="358"/>
                  </a:lnTo>
                  <a:lnTo>
                    <a:pt x="11" y="357"/>
                  </a:lnTo>
                  <a:lnTo>
                    <a:pt x="11" y="355"/>
                  </a:lnTo>
                  <a:lnTo>
                    <a:pt x="11" y="355"/>
                  </a:lnTo>
                  <a:lnTo>
                    <a:pt x="10" y="346"/>
                  </a:lnTo>
                  <a:lnTo>
                    <a:pt x="9" y="337"/>
                  </a:lnTo>
                  <a:lnTo>
                    <a:pt x="10" y="327"/>
                  </a:lnTo>
                  <a:lnTo>
                    <a:pt x="11" y="318"/>
                  </a:lnTo>
                  <a:lnTo>
                    <a:pt x="14" y="300"/>
                  </a:lnTo>
                  <a:lnTo>
                    <a:pt x="17" y="282"/>
                  </a:lnTo>
                  <a:lnTo>
                    <a:pt x="17" y="282"/>
                  </a:lnTo>
                  <a:lnTo>
                    <a:pt x="28" y="235"/>
                  </a:lnTo>
                  <a:lnTo>
                    <a:pt x="39" y="187"/>
                  </a:lnTo>
                  <a:lnTo>
                    <a:pt x="39" y="187"/>
                  </a:lnTo>
                  <a:lnTo>
                    <a:pt x="52" y="142"/>
                  </a:lnTo>
                  <a:lnTo>
                    <a:pt x="64" y="96"/>
                  </a:lnTo>
                  <a:lnTo>
                    <a:pt x="70" y="72"/>
                  </a:lnTo>
                  <a:lnTo>
                    <a:pt x="78" y="51"/>
                  </a:lnTo>
                  <a:lnTo>
                    <a:pt x="87" y="28"/>
                  </a:lnTo>
                  <a:lnTo>
                    <a:pt x="96" y="7"/>
                  </a:lnTo>
                  <a:lnTo>
                    <a:pt x="96" y="7"/>
                  </a:lnTo>
                  <a:lnTo>
                    <a:pt x="97" y="5"/>
                  </a:lnTo>
                  <a:lnTo>
                    <a:pt x="96" y="3"/>
                  </a:lnTo>
                  <a:lnTo>
                    <a:pt x="94" y="0"/>
                  </a:lnTo>
                  <a:lnTo>
                    <a:pt x="93" y="0"/>
                  </a:lnTo>
                  <a:lnTo>
                    <a:pt x="91" y="0"/>
                  </a:lnTo>
                  <a:lnTo>
                    <a:pt x="89" y="0"/>
                  </a:lnTo>
                  <a:lnTo>
                    <a:pt x="88" y="2"/>
                  </a:lnTo>
                  <a:lnTo>
                    <a:pt x="8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8" name="chenying0907 872"/>
            <p:cNvSpPr>
              <a:spLocks/>
            </p:cNvSpPr>
            <p:nvPr/>
          </p:nvSpPr>
          <p:spPr bwMode="auto">
            <a:xfrm>
              <a:off x="4692651" y="1576388"/>
              <a:ext cx="61913" cy="204788"/>
            </a:xfrm>
            <a:custGeom>
              <a:avLst/>
              <a:gdLst/>
              <a:ahLst/>
              <a:cxnLst>
                <a:cxn ang="0">
                  <a:pos x="107" y="4"/>
                </a:cxn>
                <a:cxn ang="0">
                  <a:pos x="104" y="16"/>
                </a:cxn>
                <a:cxn ang="0">
                  <a:pos x="94" y="38"/>
                </a:cxn>
                <a:cxn ang="0">
                  <a:pos x="90" y="50"/>
                </a:cxn>
                <a:cxn ang="0">
                  <a:pos x="76" y="99"/>
                </a:cxn>
                <a:cxn ang="0">
                  <a:pos x="60" y="154"/>
                </a:cxn>
                <a:cxn ang="0">
                  <a:pos x="43" y="208"/>
                </a:cxn>
                <a:cxn ang="0">
                  <a:pos x="11" y="309"/>
                </a:cxn>
                <a:cxn ang="0">
                  <a:pos x="6" y="326"/>
                </a:cxn>
                <a:cxn ang="0">
                  <a:pos x="0" y="357"/>
                </a:cxn>
                <a:cxn ang="0">
                  <a:pos x="1" y="377"/>
                </a:cxn>
                <a:cxn ang="0">
                  <a:pos x="4" y="384"/>
                </a:cxn>
                <a:cxn ang="0">
                  <a:pos x="5" y="386"/>
                </a:cxn>
                <a:cxn ang="0">
                  <a:pos x="10" y="386"/>
                </a:cxn>
                <a:cxn ang="0">
                  <a:pos x="15" y="383"/>
                </a:cxn>
                <a:cxn ang="0">
                  <a:pos x="16" y="382"/>
                </a:cxn>
                <a:cxn ang="0">
                  <a:pos x="16" y="378"/>
                </a:cxn>
                <a:cxn ang="0">
                  <a:pos x="10" y="376"/>
                </a:cxn>
                <a:cxn ang="0">
                  <a:pos x="10" y="366"/>
                </a:cxn>
                <a:cxn ang="0">
                  <a:pos x="15" y="337"/>
                </a:cxn>
                <a:cxn ang="0">
                  <a:pos x="17" y="324"/>
                </a:cxn>
                <a:cxn ang="0">
                  <a:pos x="28" y="286"/>
                </a:cxn>
                <a:cxn ang="0">
                  <a:pos x="44" y="235"/>
                </a:cxn>
                <a:cxn ang="0">
                  <a:pos x="60" y="185"/>
                </a:cxn>
                <a:cxn ang="0">
                  <a:pos x="76" y="136"/>
                </a:cxn>
                <a:cxn ang="0">
                  <a:pos x="89" y="85"/>
                </a:cxn>
                <a:cxn ang="0">
                  <a:pos x="102" y="46"/>
                </a:cxn>
                <a:cxn ang="0">
                  <a:pos x="107" y="34"/>
                </a:cxn>
                <a:cxn ang="0">
                  <a:pos x="113" y="20"/>
                </a:cxn>
                <a:cxn ang="0">
                  <a:pos x="116" y="4"/>
                </a:cxn>
                <a:cxn ang="0">
                  <a:pos x="116" y="2"/>
                </a:cxn>
                <a:cxn ang="0">
                  <a:pos x="113" y="0"/>
                </a:cxn>
                <a:cxn ang="0">
                  <a:pos x="109" y="1"/>
                </a:cxn>
                <a:cxn ang="0">
                  <a:pos x="107" y="4"/>
                </a:cxn>
              </a:cxnLst>
              <a:rect l="0" t="0" r="r" b="b"/>
              <a:pathLst>
                <a:path w="116" h="386">
                  <a:moveTo>
                    <a:pt x="107" y="4"/>
                  </a:moveTo>
                  <a:lnTo>
                    <a:pt x="107" y="4"/>
                  </a:lnTo>
                  <a:lnTo>
                    <a:pt x="106" y="10"/>
                  </a:lnTo>
                  <a:lnTo>
                    <a:pt x="104" y="16"/>
                  </a:lnTo>
                  <a:lnTo>
                    <a:pt x="100" y="27"/>
                  </a:lnTo>
                  <a:lnTo>
                    <a:pt x="94" y="38"/>
                  </a:lnTo>
                  <a:lnTo>
                    <a:pt x="90" y="50"/>
                  </a:lnTo>
                  <a:lnTo>
                    <a:pt x="90" y="50"/>
                  </a:lnTo>
                  <a:lnTo>
                    <a:pt x="82" y="74"/>
                  </a:lnTo>
                  <a:lnTo>
                    <a:pt x="76" y="99"/>
                  </a:lnTo>
                  <a:lnTo>
                    <a:pt x="76" y="99"/>
                  </a:lnTo>
                  <a:lnTo>
                    <a:pt x="60" y="154"/>
                  </a:lnTo>
                  <a:lnTo>
                    <a:pt x="43" y="208"/>
                  </a:lnTo>
                  <a:lnTo>
                    <a:pt x="43" y="208"/>
                  </a:lnTo>
                  <a:lnTo>
                    <a:pt x="26" y="259"/>
                  </a:lnTo>
                  <a:lnTo>
                    <a:pt x="11" y="309"/>
                  </a:lnTo>
                  <a:lnTo>
                    <a:pt x="11" y="309"/>
                  </a:lnTo>
                  <a:lnTo>
                    <a:pt x="6" y="326"/>
                  </a:lnTo>
                  <a:lnTo>
                    <a:pt x="2" y="347"/>
                  </a:lnTo>
                  <a:lnTo>
                    <a:pt x="0" y="357"/>
                  </a:lnTo>
                  <a:lnTo>
                    <a:pt x="0" y="368"/>
                  </a:lnTo>
                  <a:lnTo>
                    <a:pt x="1" y="377"/>
                  </a:lnTo>
                  <a:lnTo>
                    <a:pt x="2" y="381"/>
                  </a:lnTo>
                  <a:lnTo>
                    <a:pt x="4" y="384"/>
                  </a:lnTo>
                  <a:lnTo>
                    <a:pt x="4" y="384"/>
                  </a:lnTo>
                  <a:lnTo>
                    <a:pt x="5" y="386"/>
                  </a:lnTo>
                  <a:lnTo>
                    <a:pt x="6" y="386"/>
                  </a:lnTo>
                  <a:lnTo>
                    <a:pt x="10" y="386"/>
                  </a:lnTo>
                  <a:lnTo>
                    <a:pt x="10" y="386"/>
                  </a:lnTo>
                  <a:lnTo>
                    <a:pt x="15" y="383"/>
                  </a:lnTo>
                  <a:lnTo>
                    <a:pt x="15" y="383"/>
                  </a:lnTo>
                  <a:lnTo>
                    <a:pt x="16" y="382"/>
                  </a:lnTo>
                  <a:lnTo>
                    <a:pt x="17" y="380"/>
                  </a:lnTo>
                  <a:lnTo>
                    <a:pt x="16" y="378"/>
                  </a:lnTo>
                  <a:lnTo>
                    <a:pt x="14" y="376"/>
                  </a:lnTo>
                  <a:lnTo>
                    <a:pt x="10" y="376"/>
                  </a:lnTo>
                  <a:lnTo>
                    <a:pt x="10" y="376"/>
                  </a:lnTo>
                  <a:lnTo>
                    <a:pt x="10" y="366"/>
                  </a:lnTo>
                  <a:lnTo>
                    <a:pt x="11" y="355"/>
                  </a:lnTo>
                  <a:lnTo>
                    <a:pt x="15" y="337"/>
                  </a:lnTo>
                  <a:lnTo>
                    <a:pt x="15" y="337"/>
                  </a:lnTo>
                  <a:lnTo>
                    <a:pt x="17" y="324"/>
                  </a:lnTo>
                  <a:lnTo>
                    <a:pt x="21" y="312"/>
                  </a:lnTo>
                  <a:lnTo>
                    <a:pt x="28" y="286"/>
                  </a:lnTo>
                  <a:lnTo>
                    <a:pt x="28" y="286"/>
                  </a:lnTo>
                  <a:lnTo>
                    <a:pt x="44" y="235"/>
                  </a:lnTo>
                  <a:lnTo>
                    <a:pt x="60" y="185"/>
                  </a:lnTo>
                  <a:lnTo>
                    <a:pt x="60" y="185"/>
                  </a:lnTo>
                  <a:lnTo>
                    <a:pt x="68" y="160"/>
                  </a:lnTo>
                  <a:lnTo>
                    <a:pt x="76" y="136"/>
                  </a:lnTo>
                  <a:lnTo>
                    <a:pt x="89" y="85"/>
                  </a:lnTo>
                  <a:lnTo>
                    <a:pt x="89" y="85"/>
                  </a:lnTo>
                  <a:lnTo>
                    <a:pt x="96" y="59"/>
                  </a:lnTo>
                  <a:lnTo>
                    <a:pt x="102" y="46"/>
                  </a:lnTo>
                  <a:lnTo>
                    <a:pt x="107" y="34"/>
                  </a:lnTo>
                  <a:lnTo>
                    <a:pt x="107" y="34"/>
                  </a:lnTo>
                  <a:lnTo>
                    <a:pt x="110" y="27"/>
                  </a:lnTo>
                  <a:lnTo>
                    <a:pt x="113" y="20"/>
                  </a:lnTo>
                  <a:lnTo>
                    <a:pt x="115" y="12"/>
                  </a:lnTo>
                  <a:lnTo>
                    <a:pt x="116" y="4"/>
                  </a:lnTo>
                  <a:lnTo>
                    <a:pt x="116" y="4"/>
                  </a:lnTo>
                  <a:lnTo>
                    <a:pt x="116" y="2"/>
                  </a:lnTo>
                  <a:lnTo>
                    <a:pt x="115" y="1"/>
                  </a:lnTo>
                  <a:lnTo>
                    <a:pt x="113" y="0"/>
                  </a:lnTo>
                  <a:lnTo>
                    <a:pt x="112" y="0"/>
                  </a:lnTo>
                  <a:lnTo>
                    <a:pt x="109" y="1"/>
                  </a:lnTo>
                  <a:lnTo>
                    <a:pt x="107" y="2"/>
                  </a:lnTo>
                  <a:lnTo>
                    <a:pt x="107" y="4"/>
                  </a:lnTo>
                  <a:lnTo>
                    <a:pt x="10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9" name="chenying0907 873"/>
            <p:cNvSpPr>
              <a:spLocks/>
            </p:cNvSpPr>
            <p:nvPr/>
          </p:nvSpPr>
          <p:spPr bwMode="auto">
            <a:xfrm>
              <a:off x="4725988" y="1582738"/>
              <a:ext cx="58738" cy="203200"/>
            </a:xfrm>
            <a:custGeom>
              <a:avLst/>
              <a:gdLst/>
              <a:ahLst/>
              <a:cxnLst>
                <a:cxn ang="0">
                  <a:pos x="103" y="2"/>
                </a:cxn>
                <a:cxn ang="0">
                  <a:pos x="91" y="19"/>
                </a:cxn>
                <a:cxn ang="0">
                  <a:pos x="84" y="38"/>
                </a:cxn>
                <a:cxn ang="0">
                  <a:pos x="74" y="77"/>
                </a:cxn>
                <a:cxn ang="0">
                  <a:pos x="66" y="105"/>
                </a:cxn>
                <a:cxn ang="0">
                  <a:pos x="50" y="161"/>
                </a:cxn>
                <a:cxn ang="0">
                  <a:pos x="42" y="188"/>
                </a:cxn>
                <a:cxn ang="0">
                  <a:pos x="27" y="244"/>
                </a:cxn>
                <a:cxn ang="0">
                  <a:pos x="15" y="301"/>
                </a:cxn>
                <a:cxn ang="0">
                  <a:pos x="4" y="339"/>
                </a:cxn>
                <a:cxn ang="0">
                  <a:pos x="1" y="358"/>
                </a:cxn>
                <a:cxn ang="0">
                  <a:pos x="2" y="378"/>
                </a:cxn>
                <a:cxn ang="0">
                  <a:pos x="2" y="380"/>
                </a:cxn>
                <a:cxn ang="0">
                  <a:pos x="5" y="382"/>
                </a:cxn>
                <a:cxn ang="0">
                  <a:pos x="10" y="381"/>
                </a:cxn>
                <a:cxn ang="0">
                  <a:pos x="11" y="378"/>
                </a:cxn>
                <a:cxn ang="0">
                  <a:pos x="11" y="375"/>
                </a:cxn>
                <a:cxn ang="0">
                  <a:pos x="11" y="356"/>
                </a:cxn>
                <a:cxn ang="0">
                  <a:pos x="15" y="334"/>
                </a:cxn>
                <a:cxn ang="0">
                  <a:pos x="26" y="294"/>
                </a:cxn>
                <a:cxn ang="0">
                  <a:pos x="37" y="246"/>
                </a:cxn>
                <a:cxn ang="0">
                  <a:pos x="49" y="199"/>
                </a:cxn>
                <a:cxn ang="0">
                  <a:pos x="61" y="153"/>
                </a:cxn>
                <a:cxn ang="0">
                  <a:pos x="75" y="106"/>
                </a:cxn>
                <a:cxn ang="0">
                  <a:pos x="91" y="54"/>
                </a:cxn>
                <a:cxn ang="0">
                  <a:pos x="98" y="30"/>
                </a:cxn>
                <a:cxn ang="0">
                  <a:pos x="102" y="20"/>
                </a:cxn>
                <a:cxn ang="0">
                  <a:pos x="110" y="9"/>
                </a:cxn>
                <a:cxn ang="0">
                  <a:pos x="111" y="8"/>
                </a:cxn>
                <a:cxn ang="0">
                  <a:pos x="110" y="3"/>
                </a:cxn>
                <a:cxn ang="0">
                  <a:pos x="108" y="1"/>
                </a:cxn>
                <a:cxn ang="0">
                  <a:pos x="105" y="1"/>
                </a:cxn>
                <a:cxn ang="0">
                  <a:pos x="103" y="2"/>
                </a:cxn>
              </a:cxnLst>
              <a:rect l="0" t="0" r="r" b="b"/>
              <a:pathLst>
                <a:path w="111" h="382">
                  <a:moveTo>
                    <a:pt x="103" y="2"/>
                  </a:moveTo>
                  <a:lnTo>
                    <a:pt x="103" y="2"/>
                  </a:lnTo>
                  <a:lnTo>
                    <a:pt x="97" y="11"/>
                  </a:lnTo>
                  <a:lnTo>
                    <a:pt x="91" y="19"/>
                  </a:lnTo>
                  <a:lnTo>
                    <a:pt x="87" y="28"/>
                  </a:lnTo>
                  <a:lnTo>
                    <a:pt x="84" y="38"/>
                  </a:lnTo>
                  <a:lnTo>
                    <a:pt x="80" y="57"/>
                  </a:lnTo>
                  <a:lnTo>
                    <a:pt x="74" y="77"/>
                  </a:lnTo>
                  <a:lnTo>
                    <a:pt x="74" y="77"/>
                  </a:lnTo>
                  <a:lnTo>
                    <a:pt x="66" y="105"/>
                  </a:lnTo>
                  <a:lnTo>
                    <a:pt x="58" y="133"/>
                  </a:lnTo>
                  <a:lnTo>
                    <a:pt x="50" y="161"/>
                  </a:lnTo>
                  <a:lnTo>
                    <a:pt x="42" y="188"/>
                  </a:lnTo>
                  <a:lnTo>
                    <a:pt x="42" y="188"/>
                  </a:lnTo>
                  <a:lnTo>
                    <a:pt x="33" y="216"/>
                  </a:lnTo>
                  <a:lnTo>
                    <a:pt x="27" y="244"/>
                  </a:lnTo>
                  <a:lnTo>
                    <a:pt x="15" y="301"/>
                  </a:lnTo>
                  <a:lnTo>
                    <a:pt x="15" y="301"/>
                  </a:lnTo>
                  <a:lnTo>
                    <a:pt x="10" y="320"/>
                  </a:lnTo>
                  <a:lnTo>
                    <a:pt x="4" y="339"/>
                  </a:lnTo>
                  <a:lnTo>
                    <a:pt x="2" y="349"/>
                  </a:lnTo>
                  <a:lnTo>
                    <a:pt x="1" y="358"/>
                  </a:lnTo>
                  <a:lnTo>
                    <a:pt x="0" y="368"/>
                  </a:lnTo>
                  <a:lnTo>
                    <a:pt x="2" y="378"/>
                  </a:lnTo>
                  <a:lnTo>
                    <a:pt x="2" y="378"/>
                  </a:lnTo>
                  <a:lnTo>
                    <a:pt x="2" y="380"/>
                  </a:lnTo>
                  <a:lnTo>
                    <a:pt x="4" y="381"/>
                  </a:lnTo>
                  <a:lnTo>
                    <a:pt x="5" y="382"/>
                  </a:lnTo>
                  <a:lnTo>
                    <a:pt x="7" y="381"/>
                  </a:lnTo>
                  <a:lnTo>
                    <a:pt x="10" y="381"/>
                  </a:lnTo>
                  <a:lnTo>
                    <a:pt x="11" y="379"/>
                  </a:lnTo>
                  <a:lnTo>
                    <a:pt x="11" y="378"/>
                  </a:lnTo>
                  <a:lnTo>
                    <a:pt x="11" y="375"/>
                  </a:lnTo>
                  <a:lnTo>
                    <a:pt x="11" y="375"/>
                  </a:lnTo>
                  <a:lnTo>
                    <a:pt x="10" y="366"/>
                  </a:lnTo>
                  <a:lnTo>
                    <a:pt x="11" y="356"/>
                  </a:lnTo>
                  <a:lnTo>
                    <a:pt x="12" y="345"/>
                  </a:lnTo>
                  <a:lnTo>
                    <a:pt x="15" y="334"/>
                  </a:lnTo>
                  <a:lnTo>
                    <a:pt x="21" y="313"/>
                  </a:lnTo>
                  <a:lnTo>
                    <a:pt x="26" y="294"/>
                  </a:lnTo>
                  <a:lnTo>
                    <a:pt x="26" y="294"/>
                  </a:lnTo>
                  <a:lnTo>
                    <a:pt x="37" y="246"/>
                  </a:lnTo>
                  <a:lnTo>
                    <a:pt x="43" y="222"/>
                  </a:lnTo>
                  <a:lnTo>
                    <a:pt x="49" y="199"/>
                  </a:lnTo>
                  <a:lnTo>
                    <a:pt x="49" y="199"/>
                  </a:lnTo>
                  <a:lnTo>
                    <a:pt x="61" y="153"/>
                  </a:lnTo>
                  <a:lnTo>
                    <a:pt x="75" y="106"/>
                  </a:lnTo>
                  <a:lnTo>
                    <a:pt x="75" y="106"/>
                  </a:lnTo>
                  <a:lnTo>
                    <a:pt x="91" y="54"/>
                  </a:lnTo>
                  <a:lnTo>
                    <a:pt x="91" y="54"/>
                  </a:lnTo>
                  <a:lnTo>
                    <a:pt x="96" y="42"/>
                  </a:lnTo>
                  <a:lnTo>
                    <a:pt x="98" y="30"/>
                  </a:lnTo>
                  <a:lnTo>
                    <a:pt x="100" y="25"/>
                  </a:lnTo>
                  <a:lnTo>
                    <a:pt x="102" y="20"/>
                  </a:lnTo>
                  <a:lnTo>
                    <a:pt x="105" y="15"/>
                  </a:lnTo>
                  <a:lnTo>
                    <a:pt x="110" y="9"/>
                  </a:lnTo>
                  <a:lnTo>
                    <a:pt x="110" y="9"/>
                  </a:lnTo>
                  <a:lnTo>
                    <a:pt x="111" y="8"/>
                  </a:lnTo>
                  <a:lnTo>
                    <a:pt x="111" y="5"/>
                  </a:lnTo>
                  <a:lnTo>
                    <a:pt x="110" y="3"/>
                  </a:lnTo>
                  <a:lnTo>
                    <a:pt x="109" y="2"/>
                  </a:lnTo>
                  <a:lnTo>
                    <a:pt x="108" y="1"/>
                  </a:lnTo>
                  <a:lnTo>
                    <a:pt x="106" y="0"/>
                  </a:lnTo>
                  <a:lnTo>
                    <a:pt x="105" y="1"/>
                  </a:lnTo>
                  <a:lnTo>
                    <a:pt x="103" y="2"/>
                  </a:lnTo>
                  <a:lnTo>
                    <a:pt x="10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0" name="chenying0907 874"/>
            <p:cNvSpPr>
              <a:spLocks/>
            </p:cNvSpPr>
            <p:nvPr/>
          </p:nvSpPr>
          <p:spPr bwMode="auto">
            <a:xfrm>
              <a:off x="4762501" y="1589088"/>
              <a:ext cx="49213" cy="168275"/>
            </a:xfrm>
            <a:custGeom>
              <a:avLst/>
              <a:gdLst/>
              <a:ahLst/>
              <a:cxnLst>
                <a:cxn ang="0">
                  <a:pos x="86" y="2"/>
                </a:cxn>
                <a:cxn ang="0">
                  <a:pos x="86" y="2"/>
                </a:cxn>
                <a:cxn ang="0">
                  <a:pos x="77" y="19"/>
                </a:cxn>
                <a:cxn ang="0">
                  <a:pos x="70" y="37"/>
                </a:cxn>
                <a:cxn ang="0">
                  <a:pos x="64" y="56"/>
                </a:cxn>
                <a:cxn ang="0">
                  <a:pos x="59" y="74"/>
                </a:cxn>
                <a:cxn ang="0">
                  <a:pos x="49" y="112"/>
                </a:cxn>
                <a:cxn ang="0">
                  <a:pos x="40" y="150"/>
                </a:cxn>
                <a:cxn ang="0">
                  <a:pos x="40" y="150"/>
                </a:cxn>
                <a:cxn ang="0">
                  <a:pos x="0" y="312"/>
                </a:cxn>
                <a:cxn ang="0">
                  <a:pos x="0" y="312"/>
                </a:cxn>
                <a:cxn ang="0">
                  <a:pos x="0" y="315"/>
                </a:cxn>
                <a:cxn ang="0">
                  <a:pos x="0" y="315"/>
                </a:cxn>
                <a:cxn ang="0">
                  <a:pos x="0" y="316"/>
                </a:cxn>
                <a:cxn ang="0">
                  <a:pos x="0" y="316"/>
                </a:cxn>
                <a:cxn ang="0">
                  <a:pos x="1" y="316"/>
                </a:cxn>
                <a:cxn ang="0">
                  <a:pos x="1" y="316"/>
                </a:cxn>
                <a:cxn ang="0">
                  <a:pos x="2" y="318"/>
                </a:cxn>
                <a:cxn ang="0">
                  <a:pos x="4" y="318"/>
                </a:cxn>
                <a:cxn ang="0">
                  <a:pos x="6" y="318"/>
                </a:cxn>
                <a:cxn ang="0">
                  <a:pos x="6" y="318"/>
                </a:cxn>
                <a:cxn ang="0">
                  <a:pos x="9" y="317"/>
                </a:cxn>
                <a:cxn ang="0">
                  <a:pos x="10" y="315"/>
                </a:cxn>
                <a:cxn ang="0">
                  <a:pos x="11" y="313"/>
                </a:cxn>
                <a:cxn ang="0">
                  <a:pos x="10" y="311"/>
                </a:cxn>
                <a:cxn ang="0">
                  <a:pos x="10" y="311"/>
                </a:cxn>
                <a:cxn ang="0">
                  <a:pos x="47" y="160"/>
                </a:cxn>
                <a:cxn ang="0">
                  <a:pos x="47" y="160"/>
                </a:cxn>
                <a:cxn ang="0">
                  <a:pos x="57" y="122"/>
                </a:cxn>
                <a:cxn ang="0">
                  <a:pos x="66" y="82"/>
                </a:cxn>
                <a:cxn ang="0">
                  <a:pos x="71" y="63"/>
                </a:cxn>
                <a:cxn ang="0">
                  <a:pos x="77" y="43"/>
                </a:cxn>
                <a:cxn ang="0">
                  <a:pos x="86" y="25"/>
                </a:cxn>
                <a:cxn ang="0">
                  <a:pos x="94" y="6"/>
                </a:cxn>
                <a:cxn ang="0">
                  <a:pos x="94" y="6"/>
                </a:cxn>
                <a:cxn ang="0">
                  <a:pos x="94" y="5"/>
                </a:cxn>
                <a:cxn ang="0">
                  <a:pos x="94" y="3"/>
                </a:cxn>
                <a:cxn ang="0">
                  <a:pos x="93" y="1"/>
                </a:cxn>
                <a:cxn ang="0">
                  <a:pos x="92" y="0"/>
                </a:cxn>
                <a:cxn ang="0">
                  <a:pos x="90" y="0"/>
                </a:cxn>
                <a:cxn ang="0">
                  <a:pos x="89" y="0"/>
                </a:cxn>
                <a:cxn ang="0">
                  <a:pos x="87" y="0"/>
                </a:cxn>
                <a:cxn ang="0">
                  <a:pos x="86" y="2"/>
                </a:cxn>
                <a:cxn ang="0">
                  <a:pos x="86" y="2"/>
                </a:cxn>
              </a:cxnLst>
              <a:rect l="0" t="0" r="r" b="b"/>
              <a:pathLst>
                <a:path w="94" h="318">
                  <a:moveTo>
                    <a:pt x="86" y="2"/>
                  </a:moveTo>
                  <a:lnTo>
                    <a:pt x="86" y="2"/>
                  </a:lnTo>
                  <a:lnTo>
                    <a:pt x="77" y="19"/>
                  </a:lnTo>
                  <a:lnTo>
                    <a:pt x="70" y="37"/>
                  </a:lnTo>
                  <a:lnTo>
                    <a:pt x="64" y="56"/>
                  </a:lnTo>
                  <a:lnTo>
                    <a:pt x="59" y="74"/>
                  </a:lnTo>
                  <a:lnTo>
                    <a:pt x="49" y="112"/>
                  </a:lnTo>
                  <a:lnTo>
                    <a:pt x="40" y="150"/>
                  </a:lnTo>
                  <a:lnTo>
                    <a:pt x="40" y="150"/>
                  </a:lnTo>
                  <a:lnTo>
                    <a:pt x="0" y="312"/>
                  </a:lnTo>
                  <a:lnTo>
                    <a:pt x="0" y="312"/>
                  </a:lnTo>
                  <a:lnTo>
                    <a:pt x="0" y="315"/>
                  </a:lnTo>
                  <a:lnTo>
                    <a:pt x="0" y="315"/>
                  </a:lnTo>
                  <a:lnTo>
                    <a:pt x="0" y="316"/>
                  </a:lnTo>
                  <a:lnTo>
                    <a:pt x="0" y="316"/>
                  </a:lnTo>
                  <a:lnTo>
                    <a:pt x="1" y="316"/>
                  </a:lnTo>
                  <a:lnTo>
                    <a:pt x="1" y="316"/>
                  </a:lnTo>
                  <a:lnTo>
                    <a:pt x="2" y="318"/>
                  </a:lnTo>
                  <a:lnTo>
                    <a:pt x="4" y="318"/>
                  </a:lnTo>
                  <a:lnTo>
                    <a:pt x="6" y="318"/>
                  </a:lnTo>
                  <a:lnTo>
                    <a:pt x="6" y="318"/>
                  </a:lnTo>
                  <a:lnTo>
                    <a:pt x="9" y="317"/>
                  </a:lnTo>
                  <a:lnTo>
                    <a:pt x="10" y="315"/>
                  </a:lnTo>
                  <a:lnTo>
                    <a:pt x="11" y="313"/>
                  </a:lnTo>
                  <a:lnTo>
                    <a:pt x="10" y="311"/>
                  </a:lnTo>
                  <a:lnTo>
                    <a:pt x="10" y="311"/>
                  </a:lnTo>
                  <a:lnTo>
                    <a:pt x="47" y="160"/>
                  </a:lnTo>
                  <a:lnTo>
                    <a:pt x="47" y="160"/>
                  </a:lnTo>
                  <a:lnTo>
                    <a:pt x="57" y="122"/>
                  </a:lnTo>
                  <a:lnTo>
                    <a:pt x="66" y="82"/>
                  </a:lnTo>
                  <a:lnTo>
                    <a:pt x="71" y="63"/>
                  </a:lnTo>
                  <a:lnTo>
                    <a:pt x="77" y="43"/>
                  </a:lnTo>
                  <a:lnTo>
                    <a:pt x="86" y="25"/>
                  </a:lnTo>
                  <a:lnTo>
                    <a:pt x="94" y="6"/>
                  </a:lnTo>
                  <a:lnTo>
                    <a:pt x="94" y="6"/>
                  </a:lnTo>
                  <a:lnTo>
                    <a:pt x="94" y="5"/>
                  </a:lnTo>
                  <a:lnTo>
                    <a:pt x="94" y="3"/>
                  </a:lnTo>
                  <a:lnTo>
                    <a:pt x="93" y="1"/>
                  </a:lnTo>
                  <a:lnTo>
                    <a:pt x="92" y="0"/>
                  </a:lnTo>
                  <a:lnTo>
                    <a:pt x="90" y="0"/>
                  </a:lnTo>
                  <a:lnTo>
                    <a:pt x="89" y="0"/>
                  </a:lnTo>
                  <a:lnTo>
                    <a:pt x="87" y="0"/>
                  </a:lnTo>
                  <a:lnTo>
                    <a:pt x="86" y="2"/>
                  </a:lnTo>
                  <a:lnTo>
                    <a:pt x="8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1" name="chenying0907 875"/>
            <p:cNvSpPr>
              <a:spLocks/>
            </p:cNvSpPr>
            <p:nvPr/>
          </p:nvSpPr>
          <p:spPr bwMode="auto">
            <a:xfrm>
              <a:off x="4792663" y="1601788"/>
              <a:ext cx="31750" cy="130175"/>
            </a:xfrm>
            <a:custGeom>
              <a:avLst/>
              <a:gdLst/>
              <a:ahLst/>
              <a:cxnLst>
                <a:cxn ang="0">
                  <a:pos x="51" y="5"/>
                </a:cxn>
                <a:cxn ang="0">
                  <a:pos x="51" y="5"/>
                </a:cxn>
                <a:cxn ang="0">
                  <a:pos x="51" y="20"/>
                </a:cxn>
                <a:cxn ang="0">
                  <a:pos x="49" y="35"/>
                </a:cxn>
                <a:cxn ang="0">
                  <a:pos x="44" y="64"/>
                </a:cxn>
                <a:cxn ang="0">
                  <a:pos x="31" y="122"/>
                </a:cxn>
                <a:cxn ang="0">
                  <a:pos x="31" y="122"/>
                </a:cxn>
                <a:cxn ang="0">
                  <a:pos x="25" y="152"/>
                </a:cxn>
                <a:cxn ang="0">
                  <a:pos x="18" y="182"/>
                </a:cxn>
                <a:cxn ang="0">
                  <a:pos x="10" y="211"/>
                </a:cxn>
                <a:cxn ang="0">
                  <a:pos x="6" y="225"/>
                </a:cxn>
                <a:cxn ang="0">
                  <a:pos x="0" y="240"/>
                </a:cxn>
                <a:cxn ang="0">
                  <a:pos x="0" y="240"/>
                </a:cxn>
                <a:cxn ang="0">
                  <a:pos x="0" y="242"/>
                </a:cxn>
                <a:cxn ang="0">
                  <a:pos x="0" y="244"/>
                </a:cxn>
                <a:cxn ang="0">
                  <a:pos x="3" y="247"/>
                </a:cxn>
                <a:cxn ang="0">
                  <a:pos x="4" y="247"/>
                </a:cxn>
                <a:cxn ang="0">
                  <a:pos x="6" y="247"/>
                </a:cxn>
                <a:cxn ang="0">
                  <a:pos x="7" y="247"/>
                </a:cxn>
                <a:cxn ang="0">
                  <a:pos x="8" y="245"/>
                </a:cxn>
                <a:cxn ang="0">
                  <a:pos x="8" y="245"/>
                </a:cxn>
                <a:cxn ang="0">
                  <a:pos x="14" y="231"/>
                </a:cxn>
                <a:cxn ang="0">
                  <a:pos x="19" y="215"/>
                </a:cxn>
                <a:cxn ang="0">
                  <a:pos x="28" y="185"/>
                </a:cxn>
                <a:cxn ang="0">
                  <a:pos x="34" y="155"/>
                </a:cxn>
                <a:cxn ang="0">
                  <a:pos x="40" y="124"/>
                </a:cxn>
                <a:cxn ang="0">
                  <a:pos x="40" y="124"/>
                </a:cxn>
                <a:cxn ang="0">
                  <a:pos x="54" y="65"/>
                </a:cxn>
                <a:cxn ang="0">
                  <a:pos x="59" y="36"/>
                </a:cxn>
                <a:cxn ang="0">
                  <a:pos x="61" y="20"/>
                </a:cxn>
                <a:cxn ang="0">
                  <a:pos x="61" y="5"/>
                </a:cxn>
                <a:cxn ang="0">
                  <a:pos x="61" y="5"/>
                </a:cxn>
                <a:cxn ang="0">
                  <a:pos x="61" y="3"/>
                </a:cxn>
                <a:cxn ang="0">
                  <a:pos x="60" y="2"/>
                </a:cxn>
                <a:cxn ang="0">
                  <a:pos x="59" y="0"/>
                </a:cxn>
                <a:cxn ang="0">
                  <a:pos x="57" y="0"/>
                </a:cxn>
                <a:cxn ang="0">
                  <a:pos x="55" y="0"/>
                </a:cxn>
                <a:cxn ang="0">
                  <a:pos x="54" y="2"/>
                </a:cxn>
                <a:cxn ang="0">
                  <a:pos x="52" y="3"/>
                </a:cxn>
                <a:cxn ang="0">
                  <a:pos x="51" y="5"/>
                </a:cxn>
                <a:cxn ang="0">
                  <a:pos x="51" y="5"/>
                </a:cxn>
              </a:cxnLst>
              <a:rect l="0" t="0" r="r" b="b"/>
              <a:pathLst>
                <a:path w="61" h="247">
                  <a:moveTo>
                    <a:pt x="51" y="5"/>
                  </a:moveTo>
                  <a:lnTo>
                    <a:pt x="51" y="5"/>
                  </a:lnTo>
                  <a:lnTo>
                    <a:pt x="51" y="20"/>
                  </a:lnTo>
                  <a:lnTo>
                    <a:pt x="49" y="35"/>
                  </a:lnTo>
                  <a:lnTo>
                    <a:pt x="44" y="64"/>
                  </a:lnTo>
                  <a:lnTo>
                    <a:pt x="31" y="122"/>
                  </a:lnTo>
                  <a:lnTo>
                    <a:pt x="31" y="122"/>
                  </a:lnTo>
                  <a:lnTo>
                    <a:pt x="25" y="152"/>
                  </a:lnTo>
                  <a:lnTo>
                    <a:pt x="18" y="182"/>
                  </a:lnTo>
                  <a:lnTo>
                    <a:pt x="10" y="211"/>
                  </a:lnTo>
                  <a:lnTo>
                    <a:pt x="6" y="225"/>
                  </a:lnTo>
                  <a:lnTo>
                    <a:pt x="0" y="240"/>
                  </a:lnTo>
                  <a:lnTo>
                    <a:pt x="0" y="240"/>
                  </a:lnTo>
                  <a:lnTo>
                    <a:pt x="0" y="242"/>
                  </a:lnTo>
                  <a:lnTo>
                    <a:pt x="0" y="244"/>
                  </a:lnTo>
                  <a:lnTo>
                    <a:pt x="3" y="247"/>
                  </a:lnTo>
                  <a:lnTo>
                    <a:pt x="4" y="247"/>
                  </a:lnTo>
                  <a:lnTo>
                    <a:pt x="6" y="247"/>
                  </a:lnTo>
                  <a:lnTo>
                    <a:pt x="7" y="247"/>
                  </a:lnTo>
                  <a:lnTo>
                    <a:pt x="8" y="245"/>
                  </a:lnTo>
                  <a:lnTo>
                    <a:pt x="8" y="245"/>
                  </a:lnTo>
                  <a:lnTo>
                    <a:pt x="14" y="231"/>
                  </a:lnTo>
                  <a:lnTo>
                    <a:pt x="19" y="215"/>
                  </a:lnTo>
                  <a:lnTo>
                    <a:pt x="28" y="185"/>
                  </a:lnTo>
                  <a:lnTo>
                    <a:pt x="34" y="155"/>
                  </a:lnTo>
                  <a:lnTo>
                    <a:pt x="40" y="124"/>
                  </a:lnTo>
                  <a:lnTo>
                    <a:pt x="40" y="124"/>
                  </a:lnTo>
                  <a:lnTo>
                    <a:pt x="54" y="65"/>
                  </a:lnTo>
                  <a:lnTo>
                    <a:pt x="59" y="36"/>
                  </a:lnTo>
                  <a:lnTo>
                    <a:pt x="61" y="20"/>
                  </a:lnTo>
                  <a:lnTo>
                    <a:pt x="61" y="5"/>
                  </a:lnTo>
                  <a:lnTo>
                    <a:pt x="61" y="5"/>
                  </a:lnTo>
                  <a:lnTo>
                    <a:pt x="61" y="3"/>
                  </a:lnTo>
                  <a:lnTo>
                    <a:pt x="60" y="2"/>
                  </a:lnTo>
                  <a:lnTo>
                    <a:pt x="59" y="0"/>
                  </a:lnTo>
                  <a:lnTo>
                    <a:pt x="57" y="0"/>
                  </a:lnTo>
                  <a:lnTo>
                    <a:pt x="55" y="0"/>
                  </a:lnTo>
                  <a:lnTo>
                    <a:pt x="54" y="2"/>
                  </a:lnTo>
                  <a:lnTo>
                    <a:pt x="52" y="3"/>
                  </a:lnTo>
                  <a:lnTo>
                    <a:pt x="51" y="5"/>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2" name="chenying0907 876"/>
            <p:cNvSpPr>
              <a:spLocks/>
            </p:cNvSpPr>
            <p:nvPr/>
          </p:nvSpPr>
          <p:spPr bwMode="auto">
            <a:xfrm>
              <a:off x="4830763" y="1595438"/>
              <a:ext cx="12700" cy="90488"/>
            </a:xfrm>
            <a:custGeom>
              <a:avLst/>
              <a:gdLst/>
              <a:ahLst/>
              <a:cxnLst>
                <a:cxn ang="0">
                  <a:pos x="14" y="5"/>
                </a:cxn>
                <a:cxn ang="0">
                  <a:pos x="14" y="5"/>
                </a:cxn>
                <a:cxn ang="0">
                  <a:pos x="14" y="26"/>
                </a:cxn>
                <a:cxn ang="0">
                  <a:pos x="13" y="46"/>
                </a:cxn>
                <a:cxn ang="0">
                  <a:pos x="8" y="86"/>
                </a:cxn>
                <a:cxn ang="0">
                  <a:pos x="0" y="167"/>
                </a:cxn>
                <a:cxn ang="0">
                  <a:pos x="0" y="167"/>
                </a:cxn>
                <a:cxn ang="0">
                  <a:pos x="0" y="169"/>
                </a:cxn>
                <a:cxn ang="0">
                  <a:pos x="1" y="170"/>
                </a:cxn>
                <a:cxn ang="0">
                  <a:pos x="2" y="171"/>
                </a:cxn>
                <a:cxn ang="0">
                  <a:pos x="4" y="171"/>
                </a:cxn>
                <a:cxn ang="0">
                  <a:pos x="7" y="170"/>
                </a:cxn>
                <a:cxn ang="0">
                  <a:pos x="8" y="169"/>
                </a:cxn>
                <a:cxn ang="0">
                  <a:pos x="9" y="167"/>
                </a:cxn>
                <a:cxn ang="0">
                  <a:pos x="9" y="167"/>
                </a:cxn>
                <a:cxn ang="0">
                  <a:pos x="18" y="86"/>
                </a:cxn>
                <a:cxn ang="0">
                  <a:pos x="22" y="46"/>
                </a:cxn>
                <a:cxn ang="0">
                  <a:pos x="23" y="26"/>
                </a:cxn>
                <a:cxn ang="0">
                  <a:pos x="24" y="5"/>
                </a:cxn>
                <a:cxn ang="0">
                  <a:pos x="24" y="5"/>
                </a:cxn>
                <a:cxn ang="0">
                  <a:pos x="23" y="3"/>
                </a:cxn>
                <a:cxn ang="0">
                  <a:pos x="22" y="2"/>
                </a:cxn>
                <a:cxn ang="0">
                  <a:pos x="21" y="1"/>
                </a:cxn>
                <a:cxn ang="0">
                  <a:pos x="19" y="0"/>
                </a:cxn>
                <a:cxn ang="0">
                  <a:pos x="17" y="1"/>
                </a:cxn>
                <a:cxn ang="0">
                  <a:pos x="16" y="2"/>
                </a:cxn>
                <a:cxn ang="0">
                  <a:pos x="15" y="3"/>
                </a:cxn>
                <a:cxn ang="0">
                  <a:pos x="14" y="5"/>
                </a:cxn>
                <a:cxn ang="0">
                  <a:pos x="14" y="5"/>
                </a:cxn>
              </a:cxnLst>
              <a:rect l="0" t="0" r="r" b="b"/>
              <a:pathLst>
                <a:path w="24" h="171">
                  <a:moveTo>
                    <a:pt x="14" y="5"/>
                  </a:moveTo>
                  <a:lnTo>
                    <a:pt x="14" y="5"/>
                  </a:lnTo>
                  <a:lnTo>
                    <a:pt x="14" y="26"/>
                  </a:lnTo>
                  <a:lnTo>
                    <a:pt x="13" y="46"/>
                  </a:lnTo>
                  <a:lnTo>
                    <a:pt x="8" y="86"/>
                  </a:lnTo>
                  <a:lnTo>
                    <a:pt x="0" y="167"/>
                  </a:lnTo>
                  <a:lnTo>
                    <a:pt x="0" y="167"/>
                  </a:lnTo>
                  <a:lnTo>
                    <a:pt x="0" y="169"/>
                  </a:lnTo>
                  <a:lnTo>
                    <a:pt x="1" y="170"/>
                  </a:lnTo>
                  <a:lnTo>
                    <a:pt x="2" y="171"/>
                  </a:lnTo>
                  <a:lnTo>
                    <a:pt x="4" y="171"/>
                  </a:lnTo>
                  <a:lnTo>
                    <a:pt x="7" y="170"/>
                  </a:lnTo>
                  <a:lnTo>
                    <a:pt x="8" y="169"/>
                  </a:lnTo>
                  <a:lnTo>
                    <a:pt x="9" y="167"/>
                  </a:lnTo>
                  <a:lnTo>
                    <a:pt x="9" y="167"/>
                  </a:lnTo>
                  <a:lnTo>
                    <a:pt x="18" y="86"/>
                  </a:lnTo>
                  <a:lnTo>
                    <a:pt x="22" y="46"/>
                  </a:lnTo>
                  <a:lnTo>
                    <a:pt x="23" y="26"/>
                  </a:lnTo>
                  <a:lnTo>
                    <a:pt x="24" y="5"/>
                  </a:lnTo>
                  <a:lnTo>
                    <a:pt x="24" y="5"/>
                  </a:lnTo>
                  <a:lnTo>
                    <a:pt x="23" y="3"/>
                  </a:lnTo>
                  <a:lnTo>
                    <a:pt x="22" y="2"/>
                  </a:lnTo>
                  <a:lnTo>
                    <a:pt x="21" y="1"/>
                  </a:lnTo>
                  <a:lnTo>
                    <a:pt x="19" y="0"/>
                  </a:lnTo>
                  <a:lnTo>
                    <a:pt x="17" y="1"/>
                  </a:lnTo>
                  <a:lnTo>
                    <a:pt x="16" y="2"/>
                  </a:lnTo>
                  <a:lnTo>
                    <a:pt x="15" y="3"/>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3" name="chenying0907 877"/>
            <p:cNvSpPr>
              <a:spLocks/>
            </p:cNvSpPr>
            <p:nvPr/>
          </p:nvSpPr>
          <p:spPr bwMode="auto">
            <a:xfrm>
              <a:off x="4433888" y="1717676"/>
              <a:ext cx="20638" cy="23813"/>
            </a:xfrm>
            <a:custGeom>
              <a:avLst/>
              <a:gdLst/>
              <a:ahLst/>
              <a:cxnLst>
                <a:cxn ang="0">
                  <a:pos x="33" y="1"/>
                </a:cxn>
                <a:cxn ang="0">
                  <a:pos x="33" y="1"/>
                </a:cxn>
                <a:cxn ang="0">
                  <a:pos x="23" y="10"/>
                </a:cxn>
                <a:cxn ang="0">
                  <a:pos x="12" y="20"/>
                </a:cxn>
                <a:cxn ang="0">
                  <a:pos x="8" y="25"/>
                </a:cxn>
                <a:cxn ang="0">
                  <a:pos x="4" y="30"/>
                </a:cxn>
                <a:cxn ang="0">
                  <a:pos x="1" y="36"/>
                </a:cxn>
                <a:cxn ang="0">
                  <a:pos x="0" y="43"/>
                </a:cxn>
                <a:cxn ang="0">
                  <a:pos x="0" y="43"/>
                </a:cxn>
                <a:cxn ang="0">
                  <a:pos x="0" y="45"/>
                </a:cxn>
                <a:cxn ang="0">
                  <a:pos x="1" y="46"/>
                </a:cxn>
                <a:cxn ang="0">
                  <a:pos x="3" y="47"/>
                </a:cxn>
                <a:cxn ang="0">
                  <a:pos x="4" y="47"/>
                </a:cxn>
                <a:cxn ang="0">
                  <a:pos x="6" y="47"/>
                </a:cxn>
                <a:cxn ang="0">
                  <a:pos x="7" y="46"/>
                </a:cxn>
                <a:cxn ang="0">
                  <a:pos x="9" y="45"/>
                </a:cxn>
                <a:cxn ang="0">
                  <a:pos x="9" y="43"/>
                </a:cxn>
                <a:cxn ang="0">
                  <a:pos x="9" y="43"/>
                </a:cxn>
                <a:cxn ang="0">
                  <a:pos x="10" y="37"/>
                </a:cxn>
                <a:cxn ang="0">
                  <a:pos x="13" y="32"/>
                </a:cxn>
                <a:cxn ang="0">
                  <a:pos x="22" y="24"/>
                </a:cxn>
                <a:cxn ang="0">
                  <a:pos x="22" y="24"/>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47">
                  <a:moveTo>
                    <a:pt x="33" y="1"/>
                  </a:moveTo>
                  <a:lnTo>
                    <a:pt x="33" y="1"/>
                  </a:lnTo>
                  <a:lnTo>
                    <a:pt x="23" y="10"/>
                  </a:lnTo>
                  <a:lnTo>
                    <a:pt x="12" y="20"/>
                  </a:lnTo>
                  <a:lnTo>
                    <a:pt x="8" y="25"/>
                  </a:lnTo>
                  <a:lnTo>
                    <a:pt x="4" y="30"/>
                  </a:lnTo>
                  <a:lnTo>
                    <a:pt x="1" y="36"/>
                  </a:lnTo>
                  <a:lnTo>
                    <a:pt x="0" y="43"/>
                  </a:lnTo>
                  <a:lnTo>
                    <a:pt x="0" y="43"/>
                  </a:lnTo>
                  <a:lnTo>
                    <a:pt x="0" y="45"/>
                  </a:lnTo>
                  <a:lnTo>
                    <a:pt x="1" y="46"/>
                  </a:lnTo>
                  <a:lnTo>
                    <a:pt x="3" y="47"/>
                  </a:lnTo>
                  <a:lnTo>
                    <a:pt x="4" y="47"/>
                  </a:lnTo>
                  <a:lnTo>
                    <a:pt x="6" y="47"/>
                  </a:lnTo>
                  <a:lnTo>
                    <a:pt x="7" y="46"/>
                  </a:lnTo>
                  <a:lnTo>
                    <a:pt x="9" y="45"/>
                  </a:lnTo>
                  <a:lnTo>
                    <a:pt x="9" y="43"/>
                  </a:lnTo>
                  <a:lnTo>
                    <a:pt x="9" y="43"/>
                  </a:lnTo>
                  <a:lnTo>
                    <a:pt x="10" y="37"/>
                  </a:lnTo>
                  <a:lnTo>
                    <a:pt x="13" y="32"/>
                  </a:lnTo>
                  <a:lnTo>
                    <a:pt x="22" y="24"/>
                  </a:lnTo>
                  <a:lnTo>
                    <a:pt x="22" y="24"/>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4" name="chenying0907 878"/>
            <p:cNvSpPr>
              <a:spLocks/>
            </p:cNvSpPr>
            <p:nvPr/>
          </p:nvSpPr>
          <p:spPr bwMode="auto">
            <a:xfrm>
              <a:off x="4479926" y="1717676"/>
              <a:ext cx="15875" cy="34925"/>
            </a:xfrm>
            <a:custGeom>
              <a:avLst/>
              <a:gdLst/>
              <a:ahLst/>
              <a:cxnLst>
                <a:cxn ang="0">
                  <a:pos x="20" y="2"/>
                </a:cxn>
                <a:cxn ang="0">
                  <a:pos x="20" y="2"/>
                </a:cxn>
                <a:cxn ang="0">
                  <a:pos x="11" y="17"/>
                </a:cxn>
                <a:cxn ang="0">
                  <a:pos x="5" y="30"/>
                </a:cxn>
                <a:cxn ang="0">
                  <a:pos x="3" y="37"/>
                </a:cxn>
                <a:cxn ang="0">
                  <a:pos x="1" y="46"/>
                </a:cxn>
                <a:cxn ang="0">
                  <a:pos x="0" y="53"/>
                </a:cxn>
                <a:cxn ang="0">
                  <a:pos x="0" y="61"/>
                </a:cxn>
                <a:cxn ang="0">
                  <a:pos x="0" y="61"/>
                </a:cxn>
                <a:cxn ang="0">
                  <a:pos x="0" y="63"/>
                </a:cxn>
                <a:cxn ang="0">
                  <a:pos x="1" y="65"/>
                </a:cxn>
                <a:cxn ang="0">
                  <a:pos x="2" y="67"/>
                </a:cxn>
                <a:cxn ang="0">
                  <a:pos x="4" y="67"/>
                </a:cxn>
                <a:cxn ang="0">
                  <a:pos x="6" y="67"/>
                </a:cxn>
                <a:cxn ang="0">
                  <a:pos x="7" y="65"/>
                </a:cxn>
                <a:cxn ang="0">
                  <a:pos x="8" y="63"/>
                </a:cxn>
                <a:cxn ang="0">
                  <a:pos x="9" y="61"/>
                </a:cxn>
                <a:cxn ang="0">
                  <a:pos x="9" y="61"/>
                </a:cxn>
                <a:cxn ang="0">
                  <a:pos x="10" y="47"/>
                </a:cxn>
                <a:cxn ang="0">
                  <a:pos x="14" y="33"/>
                </a:cxn>
                <a:cxn ang="0">
                  <a:pos x="20" y="20"/>
                </a:cxn>
                <a:cxn ang="0">
                  <a:pos x="28" y="7"/>
                </a:cxn>
                <a:cxn ang="0">
                  <a:pos x="28" y="7"/>
                </a:cxn>
                <a:cxn ang="0">
                  <a:pos x="28" y="5"/>
                </a:cxn>
                <a:cxn ang="0">
                  <a:pos x="28" y="3"/>
                </a:cxn>
                <a:cxn ang="0">
                  <a:pos x="27" y="2"/>
                </a:cxn>
                <a:cxn ang="0">
                  <a:pos x="26" y="1"/>
                </a:cxn>
                <a:cxn ang="0">
                  <a:pos x="24" y="0"/>
                </a:cxn>
                <a:cxn ang="0">
                  <a:pos x="23" y="0"/>
                </a:cxn>
                <a:cxn ang="0">
                  <a:pos x="21" y="1"/>
                </a:cxn>
                <a:cxn ang="0">
                  <a:pos x="20" y="2"/>
                </a:cxn>
                <a:cxn ang="0">
                  <a:pos x="20" y="2"/>
                </a:cxn>
              </a:cxnLst>
              <a:rect l="0" t="0" r="r" b="b"/>
              <a:pathLst>
                <a:path w="28" h="67">
                  <a:moveTo>
                    <a:pt x="20" y="2"/>
                  </a:moveTo>
                  <a:lnTo>
                    <a:pt x="20" y="2"/>
                  </a:lnTo>
                  <a:lnTo>
                    <a:pt x="11" y="17"/>
                  </a:lnTo>
                  <a:lnTo>
                    <a:pt x="5" y="30"/>
                  </a:lnTo>
                  <a:lnTo>
                    <a:pt x="3" y="37"/>
                  </a:lnTo>
                  <a:lnTo>
                    <a:pt x="1" y="46"/>
                  </a:lnTo>
                  <a:lnTo>
                    <a:pt x="0" y="53"/>
                  </a:lnTo>
                  <a:lnTo>
                    <a:pt x="0" y="61"/>
                  </a:lnTo>
                  <a:lnTo>
                    <a:pt x="0" y="61"/>
                  </a:lnTo>
                  <a:lnTo>
                    <a:pt x="0" y="63"/>
                  </a:lnTo>
                  <a:lnTo>
                    <a:pt x="1" y="65"/>
                  </a:lnTo>
                  <a:lnTo>
                    <a:pt x="2" y="67"/>
                  </a:lnTo>
                  <a:lnTo>
                    <a:pt x="4" y="67"/>
                  </a:lnTo>
                  <a:lnTo>
                    <a:pt x="6" y="67"/>
                  </a:lnTo>
                  <a:lnTo>
                    <a:pt x="7" y="65"/>
                  </a:lnTo>
                  <a:lnTo>
                    <a:pt x="8" y="63"/>
                  </a:lnTo>
                  <a:lnTo>
                    <a:pt x="9" y="61"/>
                  </a:lnTo>
                  <a:lnTo>
                    <a:pt x="9" y="61"/>
                  </a:lnTo>
                  <a:lnTo>
                    <a:pt x="10" y="47"/>
                  </a:lnTo>
                  <a:lnTo>
                    <a:pt x="14" y="33"/>
                  </a:lnTo>
                  <a:lnTo>
                    <a:pt x="20" y="20"/>
                  </a:lnTo>
                  <a:lnTo>
                    <a:pt x="28" y="7"/>
                  </a:lnTo>
                  <a:lnTo>
                    <a:pt x="28" y="7"/>
                  </a:lnTo>
                  <a:lnTo>
                    <a:pt x="28" y="5"/>
                  </a:lnTo>
                  <a:lnTo>
                    <a:pt x="28" y="3"/>
                  </a:lnTo>
                  <a:lnTo>
                    <a:pt x="27" y="2"/>
                  </a:lnTo>
                  <a:lnTo>
                    <a:pt x="26" y="1"/>
                  </a:lnTo>
                  <a:lnTo>
                    <a:pt x="24" y="0"/>
                  </a:lnTo>
                  <a:lnTo>
                    <a:pt x="23" y="0"/>
                  </a:lnTo>
                  <a:lnTo>
                    <a:pt x="21" y="1"/>
                  </a:lnTo>
                  <a:lnTo>
                    <a:pt x="20" y="2"/>
                  </a:lnTo>
                  <a:lnTo>
                    <a:pt x="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5" name="chenying0907 879"/>
            <p:cNvSpPr>
              <a:spLocks/>
            </p:cNvSpPr>
            <p:nvPr/>
          </p:nvSpPr>
          <p:spPr bwMode="auto">
            <a:xfrm>
              <a:off x="4521201" y="1730376"/>
              <a:ext cx="17463" cy="34925"/>
            </a:xfrm>
            <a:custGeom>
              <a:avLst/>
              <a:gdLst/>
              <a:ahLst/>
              <a:cxnLst>
                <a:cxn ang="0">
                  <a:pos x="25" y="4"/>
                </a:cxn>
                <a:cxn ang="0">
                  <a:pos x="25" y="4"/>
                </a:cxn>
                <a:cxn ang="0">
                  <a:pos x="19" y="18"/>
                </a:cxn>
                <a:cxn ang="0">
                  <a:pos x="14" y="32"/>
                </a:cxn>
                <a:cxn ang="0">
                  <a:pos x="1" y="60"/>
                </a:cxn>
                <a:cxn ang="0">
                  <a:pos x="1" y="60"/>
                </a:cxn>
                <a:cxn ang="0">
                  <a:pos x="0" y="61"/>
                </a:cxn>
                <a:cxn ang="0">
                  <a:pos x="0" y="63"/>
                </a:cxn>
                <a:cxn ang="0">
                  <a:pos x="1" y="65"/>
                </a:cxn>
                <a:cxn ang="0">
                  <a:pos x="3" y="66"/>
                </a:cxn>
                <a:cxn ang="0">
                  <a:pos x="4" y="66"/>
                </a:cxn>
                <a:cxn ang="0">
                  <a:pos x="6" y="66"/>
                </a:cxn>
                <a:cxn ang="0">
                  <a:pos x="7" y="66"/>
                </a:cxn>
                <a:cxn ang="0">
                  <a:pos x="9" y="64"/>
                </a:cxn>
                <a:cxn ang="0">
                  <a:pos x="9" y="64"/>
                </a:cxn>
                <a:cxn ang="0">
                  <a:pos x="22" y="35"/>
                </a:cxn>
                <a:cxn ang="0">
                  <a:pos x="29" y="21"/>
                </a:cxn>
                <a:cxn ang="0">
                  <a:pos x="35" y="6"/>
                </a:cxn>
                <a:cxn ang="0">
                  <a:pos x="35" y="6"/>
                </a:cxn>
                <a:cxn ang="0">
                  <a:pos x="35" y="4"/>
                </a:cxn>
                <a:cxn ang="0">
                  <a:pos x="34" y="2"/>
                </a:cxn>
                <a:cxn ang="0">
                  <a:pos x="33" y="1"/>
                </a:cxn>
                <a:cxn ang="0">
                  <a:pos x="32" y="1"/>
                </a:cxn>
                <a:cxn ang="0">
                  <a:pos x="30" y="0"/>
                </a:cxn>
                <a:cxn ang="0">
                  <a:pos x="28" y="1"/>
                </a:cxn>
                <a:cxn ang="0">
                  <a:pos x="27" y="2"/>
                </a:cxn>
                <a:cxn ang="0">
                  <a:pos x="25" y="4"/>
                </a:cxn>
                <a:cxn ang="0">
                  <a:pos x="25" y="4"/>
                </a:cxn>
              </a:cxnLst>
              <a:rect l="0" t="0" r="r" b="b"/>
              <a:pathLst>
                <a:path w="35" h="66">
                  <a:moveTo>
                    <a:pt x="25" y="4"/>
                  </a:moveTo>
                  <a:lnTo>
                    <a:pt x="25" y="4"/>
                  </a:lnTo>
                  <a:lnTo>
                    <a:pt x="19" y="18"/>
                  </a:lnTo>
                  <a:lnTo>
                    <a:pt x="14" y="32"/>
                  </a:lnTo>
                  <a:lnTo>
                    <a:pt x="1" y="60"/>
                  </a:lnTo>
                  <a:lnTo>
                    <a:pt x="1" y="60"/>
                  </a:lnTo>
                  <a:lnTo>
                    <a:pt x="0" y="61"/>
                  </a:lnTo>
                  <a:lnTo>
                    <a:pt x="0" y="63"/>
                  </a:lnTo>
                  <a:lnTo>
                    <a:pt x="1" y="65"/>
                  </a:lnTo>
                  <a:lnTo>
                    <a:pt x="3" y="66"/>
                  </a:lnTo>
                  <a:lnTo>
                    <a:pt x="4" y="66"/>
                  </a:lnTo>
                  <a:lnTo>
                    <a:pt x="6" y="66"/>
                  </a:lnTo>
                  <a:lnTo>
                    <a:pt x="7" y="66"/>
                  </a:lnTo>
                  <a:lnTo>
                    <a:pt x="9" y="64"/>
                  </a:lnTo>
                  <a:lnTo>
                    <a:pt x="9" y="64"/>
                  </a:lnTo>
                  <a:lnTo>
                    <a:pt x="22" y="35"/>
                  </a:lnTo>
                  <a:lnTo>
                    <a:pt x="29" y="21"/>
                  </a:lnTo>
                  <a:lnTo>
                    <a:pt x="35" y="6"/>
                  </a:lnTo>
                  <a:lnTo>
                    <a:pt x="35" y="6"/>
                  </a:lnTo>
                  <a:lnTo>
                    <a:pt x="35" y="4"/>
                  </a:lnTo>
                  <a:lnTo>
                    <a:pt x="34" y="2"/>
                  </a:lnTo>
                  <a:lnTo>
                    <a:pt x="33" y="1"/>
                  </a:lnTo>
                  <a:lnTo>
                    <a:pt x="32" y="1"/>
                  </a:lnTo>
                  <a:lnTo>
                    <a:pt x="30" y="0"/>
                  </a:lnTo>
                  <a:lnTo>
                    <a:pt x="28" y="1"/>
                  </a:lnTo>
                  <a:lnTo>
                    <a:pt x="27" y="2"/>
                  </a:lnTo>
                  <a:lnTo>
                    <a:pt x="25" y="4"/>
                  </a:lnTo>
                  <a:lnTo>
                    <a:pt x="2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6" name="chenying0907 880"/>
            <p:cNvSpPr>
              <a:spLocks/>
            </p:cNvSpPr>
            <p:nvPr/>
          </p:nvSpPr>
          <p:spPr bwMode="auto">
            <a:xfrm>
              <a:off x="4184651" y="1482726"/>
              <a:ext cx="15875" cy="38100"/>
            </a:xfrm>
            <a:custGeom>
              <a:avLst/>
              <a:gdLst/>
              <a:ahLst/>
              <a:cxnLst>
                <a:cxn ang="0">
                  <a:pos x="20" y="4"/>
                </a:cxn>
                <a:cxn ang="0">
                  <a:pos x="20" y="4"/>
                </a:cxn>
                <a:cxn ang="0">
                  <a:pos x="10" y="35"/>
                </a:cxn>
                <a:cxn ang="0">
                  <a:pos x="0" y="67"/>
                </a:cxn>
                <a:cxn ang="0">
                  <a:pos x="0" y="67"/>
                </a:cxn>
                <a:cxn ang="0">
                  <a:pos x="0" y="69"/>
                </a:cxn>
                <a:cxn ang="0">
                  <a:pos x="1" y="70"/>
                </a:cxn>
                <a:cxn ang="0">
                  <a:pos x="2" y="72"/>
                </a:cxn>
                <a:cxn ang="0">
                  <a:pos x="3" y="72"/>
                </a:cxn>
                <a:cxn ang="0">
                  <a:pos x="5" y="72"/>
                </a:cxn>
                <a:cxn ang="0">
                  <a:pos x="8" y="72"/>
                </a:cxn>
                <a:cxn ang="0">
                  <a:pos x="9" y="71"/>
                </a:cxn>
                <a:cxn ang="0">
                  <a:pos x="10" y="69"/>
                </a:cxn>
                <a:cxn ang="0">
                  <a:pos x="10" y="69"/>
                </a:cxn>
                <a:cxn ang="0">
                  <a:pos x="19" y="38"/>
                </a:cxn>
                <a:cxn ang="0">
                  <a:pos x="28" y="6"/>
                </a:cxn>
                <a:cxn ang="0">
                  <a:pos x="28" y="6"/>
                </a:cxn>
                <a:cxn ang="0">
                  <a:pos x="29" y="4"/>
                </a:cxn>
                <a:cxn ang="0">
                  <a:pos x="28" y="3"/>
                </a:cxn>
                <a:cxn ang="0">
                  <a:pos x="27" y="1"/>
                </a:cxn>
                <a:cxn ang="0">
                  <a:pos x="25" y="1"/>
                </a:cxn>
                <a:cxn ang="0">
                  <a:pos x="24" y="0"/>
                </a:cxn>
                <a:cxn ang="0">
                  <a:pos x="22" y="1"/>
                </a:cxn>
                <a:cxn ang="0">
                  <a:pos x="21" y="2"/>
                </a:cxn>
                <a:cxn ang="0">
                  <a:pos x="20" y="4"/>
                </a:cxn>
                <a:cxn ang="0">
                  <a:pos x="20" y="4"/>
                </a:cxn>
              </a:cxnLst>
              <a:rect l="0" t="0" r="r" b="b"/>
              <a:pathLst>
                <a:path w="29" h="72">
                  <a:moveTo>
                    <a:pt x="20" y="4"/>
                  </a:moveTo>
                  <a:lnTo>
                    <a:pt x="20" y="4"/>
                  </a:lnTo>
                  <a:lnTo>
                    <a:pt x="10" y="35"/>
                  </a:lnTo>
                  <a:lnTo>
                    <a:pt x="0" y="67"/>
                  </a:lnTo>
                  <a:lnTo>
                    <a:pt x="0" y="67"/>
                  </a:lnTo>
                  <a:lnTo>
                    <a:pt x="0" y="69"/>
                  </a:lnTo>
                  <a:lnTo>
                    <a:pt x="1" y="70"/>
                  </a:lnTo>
                  <a:lnTo>
                    <a:pt x="2" y="72"/>
                  </a:lnTo>
                  <a:lnTo>
                    <a:pt x="3" y="72"/>
                  </a:lnTo>
                  <a:lnTo>
                    <a:pt x="5" y="72"/>
                  </a:lnTo>
                  <a:lnTo>
                    <a:pt x="8" y="72"/>
                  </a:lnTo>
                  <a:lnTo>
                    <a:pt x="9" y="71"/>
                  </a:lnTo>
                  <a:lnTo>
                    <a:pt x="10" y="69"/>
                  </a:lnTo>
                  <a:lnTo>
                    <a:pt x="10" y="69"/>
                  </a:lnTo>
                  <a:lnTo>
                    <a:pt x="19" y="38"/>
                  </a:lnTo>
                  <a:lnTo>
                    <a:pt x="28" y="6"/>
                  </a:lnTo>
                  <a:lnTo>
                    <a:pt x="28" y="6"/>
                  </a:lnTo>
                  <a:lnTo>
                    <a:pt x="29" y="4"/>
                  </a:lnTo>
                  <a:lnTo>
                    <a:pt x="28" y="3"/>
                  </a:lnTo>
                  <a:lnTo>
                    <a:pt x="27" y="1"/>
                  </a:lnTo>
                  <a:lnTo>
                    <a:pt x="25" y="1"/>
                  </a:lnTo>
                  <a:lnTo>
                    <a:pt x="24" y="0"/>
                  </a:lnTo>
                  <a:lnTo>
                    <a:pt x="22" y="1"/>
                  </a:lnTo>
                  <a:lnTo>
                    <a:pt x="21" y="2"/>
                  </a:lnTo>
                  <a:lnTo>
                    <a:pt x="20" y="4"/>
                  </a:lnTo>
                  <a:lnTo>
                    <a:pt x="2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7" name="chenying0907 881"/>
            <p:cNvSpPr>
              <a:spLocks/>
            </p:cNvSpPr>
            <p:nvPr/>
          </p:nvSpPr>
          <p:spPr bwMode="auto">
            <a:xfrm>
              <a:off x="4214813" y="1498601"/>
              <a:ext cx="7938" cy="25400"/>
            </a:xfrm>
            <a:custGeom>
              <a:avLst/>
              <a:gdLst/>
              <a:ahLst/>
              <a:cxnLst>
                <a:cxn ang="0">
                  <a:pos x="8" y="2"/>
                </a:cxn>
                <a:cxn ang="0">
                  <a:pos x="8" y="2"/>
                </a:cxn>
                <a:cxn ang="0">
                  <a:pos x="3" y="12"/>
                </a:cxn>
                <a:cxn ang="0">
                  <a:pos x="1" y="21"/>
                </a:cxn>
                <a:cxn ang="0">
                  <a:pos x="0" y="32"/>
                </a:cxn>
                <a:cxn ang="0">
                  <a:pos x="0" y="42"/>
                </a:cxn>
                <a:cxn ang="0">
                  <a:pos x="0" y="42"/>
                </a:cxn>
                <a:cxn ang="0">
                  <a:pos x="1" y="44"/>
                </a:cxn>
                <a:cxn ang="0">
                  <a:pos x="2" y="46"/>
                </a:cxn>
                <a:cxn ang="0">
                  <a:pos x="3" y="46"/>
                </a:cxn>
                <a:cxn ang="0">
                  <a:pos x="5" y="47"/>
                </a:cxn>
                <a:cxn ang="0">
                  <a:pos x="7" y="46"/>
                </a:cxn>
                <a:cxn ang="0">
                  <a:pos x="9" y="46"/>
                </a:cxn>
                <a:cxn ang="0">
                  <a:pos x="10" y="44"/>
                </a:cxn>
                <a:cxn ang="0">
                  <a:pos x="10" y="42"/>
                </a:cxn>
                <a:cxn ang="0">
                  <a:pos x="10" y="42"/>
                </a:cxn>
                <a:cxn ang="0">
                  <a:pos x="10" y="33"/>
                </a:cxn>
                <a:cxn ang="0">
                  <a:pos x="11" y="25"/>
                </a:cxn>
                <a:cxn ang="0">
                  <a:pos x="13" y="15"/>
                </a:cxn>
                <a:cxn ang="0">
                  <a:pos x="16" y="7"/>
                </a:cxn>
                <a:cxn ang="0">
                  <a:pos x="16" y="7"/>
                </a:cxn>
                <a:cxn ang="0">
                  <a:pos x="16" y="5"/>
                </a:cxn>
                <a:cxn ang="0">
                  <a:pos x="16" y="3"/>
                </a:cxn>
                <a:cxn ang="0">
                  <a:pos x="14" y="0"/>
                </a:cxn>
                <a:cxn ang="0">
                  <a:pos x="12" y="0"/>
                </a:cxn>
                <a:cxn ang="0">
                  <a:pos x="11" y="0"/>
                </a:cxn>
                <a:cxn ang="0">
                  <a:pos x="9" y="1"/>
                </a:cxn>
                <a:cxn ang="0">
                  <a:pos x="8" y="2"/>
                </a:cxn>
                <a:cxn ang="0">
                  <a:pos x="8" y="2"/>
                </a:cxn>
              </a:cxnLst>
              <a:rect l="0" t="0" r="r" b="b"/>
              <a:pathLst>
                <a:path w="16" h="47">
                  <a:moveTo>
                    <a:pt x="8" y="2"/>
                  </a:moveTo>
                  <a:lnTo>
                    <a:pt x="8" y="2"/>
                  </a:lnTo>
                  <a:lnTo>
                    <a:pt x="3" y="12"/>
                  </a:lnTo>
                  <a:lnTo>
                    <a:pt x="1" y="21"/>
                  </a:lnTo>
                  <a:lnTo>
                    <a:pt x="0" y="32"/>
                  </a:lnTo>
                  <a:lnTo>
                    <a:pt x="0" y="42"/>
                  </a:lnTo>
                  <a:lnTo>
                    <a:pt x="0" y="42"/>
                  </a:lnTo>
                  <a:lnTo>
                    <a:pt x="1" y="44"/>
                  </a:lnTo>
                  <a:lnTo>
                    <a:pt x="2" y="46"/>
                  </a:lnTo>
                  <a:lnTo>
                    <a:pt x="3" y="46"/>
                  </a:lnTo>
                  <a:lnTo>
                    <a:pt x="5" y="47"/>
                  </a:lnTo>
                  <a:lnTo>
                    <a:pt x="7" y="46"/>
                  </a:lnTo>
                  <a:lnTo>
                    <a:pt x="9" y="46"/>
                  </a:lnTo>
                  <a:lnTo>
                    <a:pt x="10" y="44"/>
                  </a:lnTo>
                  <a:lnTo>
                    <a:pt x="10" y="42"/>
                  </a:lnTo>
                  <a:lnTo>
                    <a:pt x="10" y="42"/>
                  </a:lnTo>
                  <a:lnTo>
                    <a:pt x="10" y="33"/>
                  </a:lnTo>
                  <a:lnTo>
                    <a:pt x="11" y="25"/>
                  </a:lnTo>
                  <a:lnTo>
                    <a:pt x="13" y="15"/>
                  </a:lnTo>
                  <a:lnTo>
                    <a:pt x="16" y="7"/>
                  </a:lnTo>
                  <a:lnTo>
                    <a:pt x="16" y="7"/>
                  </a:lnTo>
                  <a:lnTo>
                    <a:pt x="16" y="5"/>
                  </a:lnTo>
                  <a:lnTo>
                    <a:pt x="16" y="3"/>
                  </a:lnTo>
                  <a:lnTo>
                    <a:pt x="14" y="0"/>
                  </a:lnTo>
                  <a:lnTo>
                    <a:pt x="12" y="0"/>
                  </a:lnTo>
                  <a:lnTo>
                    <a:pt x="11" y="0"/>
                  </a:lnTo>
                  <a:lnTo>
                    <a:pt x="9" y="1"/>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8" name="chenying0907 882"/>
            <p:cNvSpPr>
              <a:spLocks/>
            </p:cNvSpPr>
            <p:nvPr/>
          </p:nvSpPr>
          <p:spPr bwMode="auto">
            <a:xfrm>
              <a:off x="4244976" y="1498601"/>
              <a:ext cx="9525" cy="25400"/>
            </a:xfrm>
            <a:custGeom>
              <a:avLst/>
              <a:gdLst/>
              <a:ahLst/>
              <a:cxnLst>
                <a:cxn ang="0">
                  <a:pos x="7" y="4"/>
                </a:cxn>
                <a:cxn ang="0">
                  <a:pos x="7" y="4"/>
                </a:cxn>
                <a:cxn ang="0">
                  <a:pos x="5" y="14"/>
                </a:cxn>
                <a:cxn ang="0">
                  <a:pos x="3" y="24"/>
                </a:cxn>
                <a:cxn ang="0">
                  <a:pos x="1" y="33"/>
                </a:cxn>
                <a:cxn ang="0">
                  <a:pos x="0" y="42"/>
                </a:cxn>
                <a:cxn ang="0">
                  <a:pos x="0" y="42"/>
                </a:cxn>
                <a:cxn ang="0">
                  <a:pos x="1" y="44"/>
                </a:cxn>
                <a:cxn ang="0">
                  <a:pos x="1" y="46"/>
                </a:cxn>
                <a:cxn ang="0">
                  <a:pos x="3" y="46"/>
                </a:cxn>
                <a:cxn ang="0">
                  <a:pos x="5" y="47"/>
                </a:cxn>
                <a:cxn ang="0">
                  <a:pos x="7" y="46"/>
                </a:cxn>
                <a:cxn ang="0">
                  <a:pos x="9" y="46"/>
                </a:cxn>
                <a:cxn ang="0">
                  <a:pos x="10" y="44"/>
                </a:cxn>
                <a:cxn ang="0">
                  <a:pos x="10" y="42"/>
                </a:cxn>
                <a:cxn ang="0">
                  <a:pos x="10" y="42"/>
                </a:cxn>
                <a:cxn ang="0">
                  <a:pos x="12" y="33"/>
                </a:cxn>
                <a:cxn ang="0">
                  <a:pos x="14" y="24"/>
                </a:cxn>
                <a:cxn ang="0">
                  <a:pos x="16" y="14"/>
                </a:cxn>
                <a:cxn ang="0">
                  <a:pos x="17" y="4"/>
                </a:cxn>
                <a:cxn ang="0">
                  <a:pos x="17" y="4"/>
                </a:cxn>
                <a:cxn ang="0">
                  <a:pos x="16" y="3"/>
                </a:cxn>
                <a:cxn ang="0">
                  <a:pos x="15" y="1"/>
                </a:cxn>
                <a:cxn ang="0">
                  <a:pos x="14" y="0"/>
                </a:cxn>
                <a:cxn ang="0">
                  <a:pos x="12" y="0"/>
                </a:cxn>
                <a:cxn ang="0">
                  <a:pos x="10" y="0"/>
                </a:cxn>
                <a:cxn ang="0">
                  <a:pos x="9" y="1"/>
                </a:cxn>
                <a:cxn ang="0">
                  <a:pos x="8" y="3"/>
                </a:cxn>
                <a:cxn ang="0">
                  <a:pos x="7" y="4"/>
                </a:cxn>
                <a:cxn ang="0">
                  <a:pos x="7" y="4"/>
                </a:cxn>
              </a:cxnLst>
              <a:rect l="0" t="0" r="r" b="b"/>
              <a:pathLst>
                <a:path w="17" h="47">
                  <a:moveTo>
                    <a:pt x="7" y="4"/>
                  </a:moveTo>
                  <a:lnTo>
                    <a:pt x="7" y="4"/>
                  </a:lnTo>
                  <a:lnTo>
                    <a:pt x="5" y="14"/>
                  </a:lnTo>
                  <a:lnTo>
                    <a:pt x="3" y="24"/>
                  </a:lnTo>
                  <a:lnTo>
                    <a:pt x="1" y="33"/>
                  </a:lnTo>
                  <a:lnTo>
                    <a:pt x="0" y="42"/>
                  </a:lnTo>
                  <a:lnTo>
                    <a:pt x="0" y="42"/>
                  </a:lnTo>
                  <a:lnTo>
                    <a:pt x="1" y="44"/>
                  </a:lnTo>
                  <a:lnTo>
                    <a:pt x="1" y="46"/>
                  </a:lnTo>
                  <a:lnTo>
                    <a:pt x="3" y="46"/>
                  </a:lnTo>
                  <a:lnTo>
                    <a:pt x="5" y="47"/>
                  </a:lnTo>
                  <a:lnTo>
                    <a:pt x="7" y="46"/>
                  </a:lnTo>
                  <a:lnTo>
                    <a:pt x="9" y="46"/>
                  </a:lnTo>
                  <a:lnTo>
                    <a:pt x="10" y="44"/>
                  </a:lnTo>
                  <a:lnTo>
                    <a:pt x="10" y="42"/>
                  </a:lnTo>
                  <a:lnTo>
                    <a:pt x="10" y="42"/>
                  </a:lnTo>
                  <a:lnTo>
                    <a:pt x="12" y="33"/>
                  </a:lnTo>
                  <a:lnTo>
                    <a:pt x="14" y="24"/>
                  </a:lnTo>
                  <a:lnTo>
                    <a:pt x="16" y="14"/>
                  </a:lnTo>
                  <a:lnTo>
                    <a:pt x="17" y="4"/>
                  </a:lnTo>
                  <a:lnTo>
                    <a:pt x="17" y="4"/>
                  </a:lnTo>
                  <a:lnTo>
                    <a:pt x="16" y="3"/>
                  </a:lnTo>
                  <a:lnTo>
                    <a:pt x="15" y="1"/>
                  </a:lnTo>
                  <a:lnTo>
                    <a:pt x="14" y="0"/>
                  </a:lnTo>
                  <a:lnTo>
                    <a:pt x="12" y="0"/>
                  </a:lnTo>
                  <a:lnTo>
                    <a:pt x="10" y="0"/>
                  </a:lnTo>
                  <a:lnTo>
                    <a:pt x="9" y="1"/>
                  </a:lnTo>
                  <a:lnTo>
                    <a:pt x="8" y="3"/>
                  </a:lnTo>
                  <a:lnTo>
                    <a:pt x="7" y="4"/>
                  </a:lnTo>
                  <a:lnTo>
                    <a:pt x="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9" name="chenying0907 883"/>
            <p:cNvSpPr>
              <a:spLocks/>
            </p:cNvSpPr>
            <p:nvPr/>
          </p:nvSpPr>
          <p:spPr bwMode="auto">
            <a:xfrm>
              <a:off x="4778376" y="1522413"/>
              <a:ext cx="9525" cy="31750"/>
            </a:xfrm>
            <a:custGeom>
              <a:avLst/>
              <a:gdLst/>
              <a:ahLst/>
              <a:cxnLst>
                <a:cxn ang="0">
                  <a:pos x="6" y="4"/>
                </a:cxn>
                <a:cxn ang="0">
                  <a:pos x="6" y="4"/>
                </a:cxn>
                <a:cxn ang="0">
                  <a:pos x="5" y="18"/>
                </a:cxn>
                <a:cxn ang="0">
                  <a:pos x="3" y="30"/>
                </a:cxn>
                <a:cxn ang="0">
                  <a:pos x="1" y="43"/>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3"/>
                </a:cxn>
                <a:cxn ang="0">
                  <a:pos x="13" y="30"/>
                </a:cxn>
                <a:cxn ang="0">
                  <a:pos x="15" y="18"/>
                </a:cxn>
                <a:cxn ang="0">
                  <a:pos x="16" y="4"/>
                </a:cxn>
                <a:cxn ang="0">
                  <a:pos x="16" y="4"/>
                </a:cxn>
                <a:cxn ang="0">
                  <a:pos x="15" y="2"/>
                </a:cxn>
                <a:cxn ang="0">
                  <a:pos x="14" y="1"/>
                </a:cxn>
                <a:cxn ang="0">
                  <a:pos x="13" y="0"/>
                </a:cxn>
                <a:cxn ang="0">
                  <a:pos x="11" y="0"/>
                </a:cxn>
                <a:cxn ang="0">
                  <a:pos x="9" y="0"/>
                </a:cxn>
                <a:cxn ang="0">
                  <a:pos x="8" y="1"/>
                </a:cxn>
                <a:cxn ang="0">
                  <a:pos x="7" y="2"/>
                </a:cxn>
                <a:cxn ang="0">
                  <a:pos x="6" y="4"/>
                </a:cxn>
                <a:cxn ang="0">
                  <a:pos x="6" y="4"/>
                </a:cxn>
              </a:cxnLst>
              <a:rect l="0" t="0" r="r" b="b"/>
              <a:pathLst>
                <a:path w="16" h="60">
                  <a:moveTo>
                    <a:pt x="6" y="4"/>
                  </a:moveTo>
                  <a:lnTo>
                    <a:pt x="6" y="4"/>
                  </a:lnTo>
                  <a:lnTo>
                    <a:pt x="5" y="18"/>
                  </a:lnTo>
                  <a:lnTo>
                    <a:pt x="3" y="30"/>
                  </a:lnTo>
                  <a:lnTo>
                    <a:pt x="1" y="43"/>
                  </a:lnTo>
                  <a:lnTo>
                    <a:pt x="0" y="55"/>
                  </a:lnTo>
                  <a:lnTo>
                    <a:pt x="0" y="55"/>
                  </a:lnTo>
                  <a:lnTo>
                    <a:pt x="1" y="57"/>
                  </a:lnTo>
                  <a:lnTo>
                    <a:pt x="2" y="59"/>
                  </a:lnTo>
                  <a:lnTo>
                    <a:pt x="3" y="59"/>
                  </a:lnTo>
                  <a:lnTo>
                    <a:pt x="5" y="60"/>
                  </a:lnTo>
                  <a:lnTo>
                    <a:pt x="6" y="59"/>
                  </a:lnTo>
                  <a:lnTo>
                    <a:pt x="8" y="59"/>
                  </a:lnTo>
                  <a:lnTo>
                    <a:pt x="9" y="57"/>
                  </a:lnTo>
                  <a:lnTo>
                    <a:pt x="9" y="55"/>
                  </a:lnTo>
                  <a:lnTo>
                    <a:pt x="9" y="55"/>
                  </a:lnTo>
                  <a:lnTo>
                    <a:pt x="11" y="43"/>
                  </a:lnTo>
                  <a:lnTo>
                    <a:pt x="13" y="30"/>
                  </a:lnTo>
                  <a:lnTo>
                    <a:pt x="15" y="18"/>
                  </a:lnTo>
                  <a:lnTo>
                    <a:pt x="16" y="4"/>
                  </a:lnTo>
                  <a:lnTo>
                    <a:pt x="16" y="4"/>
                  </a:lnTo>
                  <a:lnTo>
                    <a:pt x="15" y="2"/>
                  </a:lnTo>
                  <a:lnTo>
                    <a:pt x="14" y="1"/>
                  </a:lnTo>
                  <a:lnTo>
                    <a:pt x="13" y="0"/>
                  </a:lnTo>
                  <a:lnTo>
                    <a:pt x="11" y="0"/>
                  </a:lnTo>
                  <a:lnTo>
                    <a:pt x="9" y="0"/>
                  </a:lnTo>
                  <a:lnTo>
                    <a:pt x="8" y="1"/>
                  </a:lnTo>
                  <a:lnTo>
                    <a:pt x="7" y="2"/>
                  </a:lnTo>
                  <a:lnTo>
                    <a:pt x="6" y="4"/>
                  </a:lnTo>
                  <a:lnTo>
                    <a:pt x="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0" name="chenying0907 884"/>
            <p:cNvSpPr>
              <a:spLocks/>
            </p:cNvSpPr>
            <p:nvPr/>
          </p:nvSpPr>
          <p:spPr bwMode="auto">
            <a:xfrm>
              <a:off x="4805363" y="1528763"/>
              <a:ext cx="12700" cy="31750"/>
            </a:xfrm>
            <a:custGeom>
              <a:avLst/>
              <a:gdLst/>
              <a:ahLst/>
              <a:cxnLst>
                <a:cxn ang="0">
                  <a:pos x="13" y="5"/>
                </a:cxn>
                <a:cxn ang="0">
                  <a:pos x="13" y="5"/>
                </a:cxn>
                <a:cxn ang="0">
                  <a:pos x="11" y="16"/>
                </a:cxn>
                <a:cxn ang="0">
                  <a:pos x="9" y="29"/>
                </a:cxn>
                <a:cxn ang="0">
                  <a:pos x="5" y="41"/>
                </a:cxn>
                <a:cxn ang="0">
                  <a:pos x="1" y="53"/>
                </a:cxn>
                <a:cxn ang="0">
                  <a:pos x="1" y="53"/>
                </a:cxn>
                <a:cxn ang="0">
                  <a:pos x="0" y="55"/>
                </a:cxn>
                <a:cxn ang="0">
                  <a:pos x="1" y="57"/>
                </a:cxn>
                <a:cxn ang="0">
                  <a:pos x="3" y="60"/>
                </a:cxn>
                <a:cxn ang="0">
                  <a:pos x="5" y="60"/>
                </a:cxn>
                <a:cxn ang="0">
                  <a:pos x="6" y="60"/>
                </a:cxn>
                <a:cxn ang="0">
                  <a:pos x="8" y="59"/>
                </a:cxn>
                <a:cxn ang="0">
                  <a:pos x="9" y="58"/>
                </a:cxn>
                <a:cxn ang="0">
                  <a:pos x="9" y="58"/>
                </a:cxn>
                <a:cxn ang="0">
                  <a:pos x="14" y="45"/>
                </a:cxn>
                <a:cxn ang="0">
                  <a:pos x="18" y="32"/>
                </a:cxn>
                <a:cxn ang="0">
                  <a:pos x="21" y="18"/>
                </a:cxn>
                <a:cxn ang="0">
                  <a:pos x="22" y="5"/>
                </a:cxn>
                <a:cxn ang="0">
                  <a:pos x="22" y="5"/>
                </a:cxn>
                <a:cxn ang="0">
                  <a:pos x="21" y="3"/>
                </a:cxn>
                <a:cxn ang="0">
                  <a:pos x="20" y="1"/>
                </a:cxn>
                <a:cxn ang="0">
                  <a:pos x="19" y="0"/>
                </a:cxn>
                <a:cxn ang="0">
                  <a:pos x="17" y="0"/>
                </a:cxn>
                <a:cxn ang="0">
                  <a:pos x="16" y="0"/>
                </a:cxn>
                <a:cxn ang="0">
                  <a:pos x="14" y="1"/>
                </a:cxn>
                <a:cxn ang="0">
                  <a:pos x="13" y="3"/>
                </a:cxn>
                <a:cxn ang="0">
                  <a:pos x="13" y="5"/>
                </a:cxn>
                <a:cxn ang="0">
                  <a:pos x="13" y="5"/>
                </a:cxn>
              </a:cxnLst>
              <a:rect l="0" t="0" r="r" b="b"/>
              <a:pathLst>
                <a:path w="22" h="60">
                  <a:moveTo>
                    <a:pt x="13" y="5"/>
                  </a:moveTo>
                  <a:lnTo>
                    <a:pt x="13" y="5"/>
                  </a:lnTo>
                  <a:lnTo>
                    <a:pt x="11" y="16"/>
                  </a:lnTo>
                  <a:lnTo>
                    <a:pt x="9" y="29"/>
                  </a:lnTo>
                  <a:lnTo>
                    <a:pt x="5" y="41"/>
                  </a:lnTo>
                  <a:lnTo>
                    <a:pt x="1" y="53"/>
                  </a:lnTo>
                  <a:lnTo>
                    <a:pt x="1" y="53"/>
                  </a:lnTo>
                  <a:lnTo>
                    <a:pt x="0" y="55"/>
                  </a:lnTo>
                  <a:lnTo>
                    <a:pt x="1" y="57"/>
                  </a:lnTo>
                  <a:lnTo>
                    <a:pt x="3" y="60"/>
                  </a:lnTo>
                  <a:lnTo>
                    <a:pt x="5" y="60"/>
                  </a:lnTo>
                  <a:lnTo>
                    <a:pt x="6" y="60"/>
                  </a:lnTo>
                  <a:lnTo>
                    <a:pt x="8" y="59"/>
                  </a:lnTo>
                  <a:lnTo>
                    <a:pt x="9" y="58"/>
                  </a:lnTo>
                  <a:lnTo>
                    <a:pt x="9" y="58"/>
                  </a:lnTo>
                  <a:lnTo>
                    <a:pt x="14" y="45"/>
                  </a:lnTo>
                  <a:lnTo>
                    <a:pt x="18" y="32"/>
                  </a:lnTo>
                  <a:lnTo>
                    <a:pt x="21" y="18"/>
                  </a:lnTo>
                  <a:lnTo>
                    <a:pt x="22" y="5"/>
                  </a:lnTo>
                  <a:lnTo>
                    <a:pt x="22" y="5"/>
                  </a:lnTo>
                  <a:lnTo>
                    <a:pt x="21" y="3"/>
                  </a:lnTo>
                  <a:lnTo>
                    <a:pt x="20" y="1"/>
                  </a:lnTo>
                  <a:lnTo>
                    <a:pt x="19" y="0"/>
                  </a:lnTo>
                  <a:lnTo>
                    <a:pt x="17" y="0"/>
                  </a:lnTo>
                  <a:lnTo>
                    <a:pt x="16" y="0"/>
                  </a:lnTo>
                  <a:lnTo>
                    <a:pt x="14" y="1"/>
                  </a:lnTo>
                  <a:lnTo>
                    <a:pt x="13" y="3"/>
                  </a:lnTo>
                  <a:lnTo>
                    <a:pt x="13" y="5"/>
                  </a:lnTo>
                  <a:lnTo>
                    <a:pt x="1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1" name="chenying0907 885"/>
            <p:cNvSpPr>
              <a:spLocks/>
            </p:cNvSpPr>
            <p:nvPr/>
          </p:nvSpPr>
          <p:spPr bwMode="auto">
            <a:xfrm>
              <a:off x="4494213" y="1227138"/>
              <a:ext cx="20638" cy="28575"/>
            </a:xfrm>
            <a:custGeom>
              <a:avLst/>
              <a:gdLst/>
              <a:ahLst/>
              <a:cxnLst>
                <a:cxn ang="0">
                  <a:pos x="32" y="5"/>
                </a:cxn>
                <a:cxn ang="0">
                  <a:pos x="32" y="5"/>
                </a:cxn>
                <a:cxn ang="0">
                  <a:pos x="31" y="8"/>
                </a:cxn>
                <a:cxn ang="0">
                  <a:pos x="30" y="11"/>
                </a:cxn>
                <a:cxn ang="0">
                  <a:pos x="26" y="17"/>
                </a:cxn>
                <a:cxn ang="0">
                  <a:pos x="21" y="22"/>
                </a:cxn>
                <a:cxn ang="0">
                  <a:pos x="15" y="27"/>
                </a:cxn>
                <a:cxn ang="0">
                  <a:pos x="15" y="27"/>
                </a:cxn>
                <a:cxn ang="0">
                  <a:pos x="11" y="32"/>
                </a:cxn>
                <a:cxn ang="0">
                  <a:pos x="6" y="36"/>
                </a:cxn>
                <a:cxn ang="0">
                  <a:pos x="3" y="42"/>
                </a:cxn>
                <a:cxn ang="0">
                  <a:pos x="0" y="47"/>
                </a:cxn>
                <a:cxn ang="0">
                  <a:pos x="0" y="47"/>
                </a:cxn>
                <a:cxn ang="0">
                  <a:pos x="0" y="49"/>
                </a:cxn>
                <a:cxn ang="0">
                  <a:pos x="0" y="51"/>
                </a:cxn>
                <a:cxn ang="0">
                  <a:pos x="2" y="52"/>
                </a:cxn>
                <a:cxn ang="0">
                  <a:pos x="3" y="53"/>
                </a:cxn>
                <a:cxn ang="0">
                  <a:pos x="7" y="53"/>
                </a:cxn>
                <a:cxn ang="0">
                  <a:pos x="8" y="52"/>
                </a:cxn>
                <a:cxn ang="0">
                  <a:pos x="9" y="50"/>
                </a:cxn>
                <a:cxn ang="0">
                  <a:pos x="9" y="50"/>
                </a:cxn>
                <a:cxn ang="0">
                  <a:pos x="12" y="44"/>
                </a:cxn>
                <a:cxn ang="0">
                  <a:pos x="17" y="38"/>
                </a:cxn>
                <a:cxn ang="0">
                  <a:pos x="28" y="29"/>
                </a:cxn>
                <a:cxn ang="0">
                  <a:pos x="32" y="23"/>
                </a:cxn>
                <a:cxn ang="0">
                  <a:pos x="37" y="18"/>
                </a:cxn>
                <a:cxn ang="0">
                  <a:pos x="40" y="12"/>
                </a:cxn>
                <a:cxn ang="0">
                  <a:pos x="41" y="5"/>
                </a:cxn>
                <a:cxn ang="0">
                  <a:pos x="41" y="5"/>
                </a:cxn>
                <a:cxn ang="0">
                  <a:pos x="41" y="3"/>
                </a:cxn>
                <a:cxn ang="0">
                  <a:pos x="40" y="1"/>
                </a:cxn>
                <a:cxn ang="0">
                  <a:pos x="38" y="1"/>
                </a:cxn>
                <a:cxn ang="0">
                  <a:pos x="37" y="0"/>
                </a:cxn>
                <a:cxn ang="0">
                  <a:pos x="35" y="1"/>
                </a:cxn>
                <a:cxn ang="0">
                  <a:pos x="33" y="1"/>
                </a:cxn>
                <a:cxn ang="0">
                  <a:pos x="32" y="3"/>
                </a:cxn>
                <a:cxn ang="0">
                  <a:pos x="32" y="5"/>
                </a:cxn>
                <a:cxn ang="0">
                  <a:pos x="32" y="5"/>
                </a:cxn>
              </a:cxnLst>
              <a:rect l="0" t="0" r="r" b="b"/>
              <a:pathLst>
                <a:path w="41" h="53">
                  <a:moveTo>
                    <a:pt x="32" y="5"/>
                  </a:moveTo>
                  <a:lnTo>
                    <a:pt x="32" y="5"/>
                  </a:lnTo>
                  <a:lnTo>
                    <a:pt x="31" y="8"/>
                  </a:lnTo>
                  <a:lnTo>
                    <a:pt x="30" y="11"/>
                  </a:lnTo>
                  <a:lnTo>
                    <a:pt x="26" y="17"/>
                  </a:lnTo>
                  <a:lnTo>
                    <a:pt x="21" y="22"/>
                  </a:lnTo>
                  <a:lnTo>
                    <a:pt x="15" y="27"/>
                  </a:lnTo>
                  <a:lnTo>
                    <a:pt x="15" y="27"/>
                  </a:lnTo>
                  <a:lnTo>
                    <a:pt x="11" y="32"/>
                  </a:lnTo>
                  <a:lnTo>
                    <a:pt x="6" y="36"/>
                  </a:lnTo>
                  <a:lnTo>
                    <a:pt x="3" y="42"/>
                  </a:lnTo>
                  <a:lnTo>
                    <a:pt x="0" y="47"/>
                  </a:lnTo>
                  <a:lnTo>
                    <a:pt x="0" y="47"/>
                  </a:lnTo>
                  <a:lnTo>
                    <a:pt x="0" y="49"/>
                  </a:lnTo>
                  <a:lnTo>
                    <a:pt x="0" y="51"/>
                  </a:lnTo>
                  <a:lnTo>
                    <a:pt x="2" y="52"/>
                  </a:lnTo>
                  <a:lnTo>
                    <a:pt x="3" y="53"/>
                  </a:lnTo>
                  <a:lnTo>
                    <a:pt x="7" y="53"/>
                  </a:lnTo>
                  <a:lnTo>
                    <a:pt x="8" y="52"/>
                  </a:lnTo>
                  <a:lnTo>
                    <a:pt x="9" y="50"/>
                  </a:lnTo>
                  <a:lnTo>
                    <a:pt x="9" y="50"/>
                  </a:lnTo>
                  <a:lnTo>
                    <a:pt x="12" y="44"/>
                  </a:lnTo>
                  <a:lnTo>
                    <a:pt x="17" y="38"/>
                  </a:lnTo>
                  <a:lnTo>
                    <a:pt x="28" y="29"/>
                  </a:lnTo>
                  <a:lnTo>
                    <a:pt x="32" y="23"/>
                  </a:lnTo>
                  <a:lnTo>
                    <a:pt x="37" y="18"/>
                  </a:lnTo>
                  <a:lnTo>
                    <a:pt x="40" y="12"/>
                  </a:lnTo>
                  <a:lnTo>
                    <a:pt x="41" y="5"/>
                  </a:lnTo>
                  <a:lnTo>
                    <a:pt x="41" y="5"/>
                  </a:lnTo>
                  <a:lnTo>
                    <a:pt x="41" y="3"/>
                  </a:lnTo>
                  <a:lnTo>
                    <a:pt x="40" y="1"/>
                  </a:lnTo>
                  <a:lnTo>
                    <a:pt x="38" y="1"/>
                  </a:lnTo>
                  <a:lnTo>
                    <a:pt x="37" y="0"/>
                  </a:lnTo>
                  <a:lnTo>
                    <a:pt x="35" y="1"/>
                  </a:lnTo>
                  <a:lnTo>
                    <a:pt x="33" y="1"/>
                  </a:lnTo>
                  <a:lnTo>
                    <a:pt x="32" y="3"/>
                  </a:lnTo>
                  <a:lnTo>
                    <a:pt x="32" y="5"/>
                  </a:lnTo>
                  <a:lnTo>
                    <a:pt x="3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2" name="chenying0907 886"/>
            <p:cNvSpPr>
              <a:spLocks/>
            </p:cNvSpPr>
            <p:nvPr/>
          </p:nvSpPr>
          <p:spPr bwMode="auto">
            <a:xfrm>
              <a:off x="4527551" y="1233488"/>
              <a:ext cx="20638" cy="22225"/>
            </a:xfrm>
            <a:custGeom>
              <a:avLst/>
              <a:gdLst/>
              <a:ahLst/>
              <a:cxnLst>
                <a:cxn ang="0">
                  <a:pos x="33" y="2"/>
                </a:cxn>
                <a:cxn ang="0">
                  <a:pos x="33" y="2"/>
                </a:cxn>
                <a:cxn ang="0">
                  <a:pos x="2" y="33"/>
                </a:cxn>
                <a:cxn ang="0">
                  <a:pos x="2" y="33"/>
                </a:cxn>
                <a:cxn ang="0">
                  <a:pos x="1" y="35"/>
                </a:cxn>
                <a:cxn ang="0">
                  <a:pos x="0" y="37"/>
                </a:cxn>
                <a:cxn ang="0">
                  <a:pos x="1" y="38"/>
                </a:cxn>
                <a:cxn ang="0">
                  <a:pos x="2" y="40"/>
                </a:cxn>
                <a:cxn ang="0">
                  <a:pos x="3" y="41"/>
                </a:cxn>
                <a:cxn ang="0">
                  <a:pos x="5" y="41"/>
                </a:cxn>
                <a:cxn ang="0">
                  <a:pos x="6" y="41"/>
                </a:cxn>
                <a:cxn ang="0">
                  <a:pos x="8" y="40"/>
                </a:cxn>
                <a:cxn ang="0">
                  <a:pos x="8" y="40"/>
                </a:cxn>
                <a:cxn ang="0">
                  <a:pos x="40" y="8"/>
                </a:cxn>
                <a:cxn ang="0">
                  <a:pos x="40" y="8"/>
                </a:cxn>
                <a:cxn ang="0">
                  <a:pos x="41" y="7"/>
                </a:cxn>
                <a:cxn ang="0">
                  <a:pos x="41" y="5"/>
                </a:cxn>
                <a:cxn ang="0">
                  <a:pos x="41" y="3"/>
                </a:cxn>
                <a:cxn ang="0">
                  <a:pos x="40" y="2"/>
                </a:cxn>
                <a:cxn ang="0">
                  <a:pos x="38" y="1"/>
                </a:cxn>
                <a:cxn ang="0">
                  <a:pos x="37" y="0"/>
                </a:cxn>
                <a:cxn ang="0">
                  <a:pos x="35" y="1"/>
                </a:cxn>
                <a:cxn ang="0">
                  <a:pos x="33" y="2"/>
                </a:cxn>
                <a:cxn ang="0">
                  <a:pos x="33" y="2"/>
                </a:cxn>
              </a:cxnLst>
              <a:rect l="0" t="0" r="r" b="b"/>
              <a:pathLst>
                <a:path w="41" h="41">
                  <a:moveTo>
                    <a:pt x="33" y="2"/>
                  </a:moveTo>
                  <a:lnTo>
                    <a:pt x="33" y="2"/>
                  </a:lnTo>
                  <a:lnTo>
                    <a:pt x="2" y="33"/>
                  </a:lnTo>
                  <a:lnTo>
                    <a:pt x="2" y="33"/>
                  </a:lnTo>
                  <a:lnTo>
                    <a:pt x="1" y="35"/>
                  </a:lnTo>
                  <a:lnTo>
                    <a:pt x="0" y="37"/>
                  </a:lnTo>
                  <a:lnTo>
                    <a:pt x="1" y="38"/>
                  </a:lnTo>
                  <a:lnTo>
                    <a:pt x="2" y="40"/>
                  </a:lnTo>
                  <a:lnTo>
                    <a:pt x="3" y="41"/>
                  </a:lnTo>
                  <a:lnTo>
                    <a:pt x="5" y="41"/>
                  </a:lnTo>
                  <a:lnTo>
                    <a:pt x="6" y="41"/>
                  </a:lnTo>
                  <a:lnTo>
                    <a:pt x="8" y="40"/>
                  </a:lnTo>
                  <a:lnTo>
                    <a:pt x="8" y="40"/>
                  </a:lnTo>
                  <a:lnTo>
                    <a:pt x="40" y="8"/>
                  </a:lnTo>
                  <a:lnTo>
                    <a:pt x="40" y="8"/>
                  </a:lnTo>
                  <a:lnTo>
                    <a:pt x="41" y="7"/>
                  </a:lnTo>
                  <a:lnTo>
                    <a:pt x="41" y="5"/>
                  </a:lnTo>
                  <a:lnTo>
                    <a:pt x="41" y="3"/>
                  </a:lnTo>
                  <a:lnTo>
                    <a:pt x="40" y="2"/>
                  </a:lnTo>
                  <a:lnTo>
                    <a:pt x="38" y="1"/>
                  </a:lnTo>
                  <a:lnTo>
                    <a:pt x="37" y="0"/>
                  </a:lnTo>
                  <a:lnTo>
                    <a:pt x="35"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3" name="chenying0907 887"/>
            <p:cNvSpPr>
              <a:spLocks/>
            </p:cNvSpPr>
            <p:nvPr/>
          </p:nvSpPr>
          <p:spPr bwMode="auto">
            <a:xfrm>
              <a:off x="4564063" y="1230313"/>
              <a:ext cx="22225" cy="28575"/>
            </a:xfrm>
            <a:custGeom>
              <a:avLst/>
              <a:gdLst/>
              <a:ahLst/>
              <a:cxnLst>
                <a:cxn ang="0">
                  <a:pos x="32" y="5"/>
                </a:cxn>
                <a:cxn ang="0">
                  <a:pos x="32" y="5"/>
                </a:cxn>
                <a:cxn ang="0">
                  <a:pos x="31" y="11"/>
                </a:cxn>
                <a:cxn ang="0">
                  <a:pos x="27" y="16"/>
                </a:cxn>
                <a:cxn ang="0">
                  <a:pos x="19" y="27"/>
                </a:cxn>
                <a:cxn ang="0">
                  <a:pos x="19" y="27"/>
                </a:cxn>
                <a:cxn ang="0">
                  <a:pos x="11" y="36"/>
                </a:cxn>
                <a:cxn ang="0">
                  <a:pos x="2" y="45"/>
                </a:cxn>
                <a:cxn ang="0">
                  <a:pos x="2" y="45"/>
                </a:cxn>
                <a:cxn ang="0">
                  <a:pos x="0" y="47"/>
                </a:cxn>
                <a:cxn ang="0">
                  <a:pos x="0" y="50"/>
                </a:cxn>
                <a:cxn ang="0">
                  <a:pos x="0" y="51"/>
                </a:cxn>
                <a:cxn ang="0">
                  <a:pos x="2" y="53"/>
                </a:cxn>
                <a:cxn ang="0">
                  <a:pos x="3" y="54"/>
                </a:cxn>
                <a:cxn ang="0">
                  <a:pos x="5" y="54"/>
                </a:cxn>
                <a:cxn ang="0">
                  <a:pos x="7" y="54"/>
                </a:cxn>
                <a:cxn ang="0">
                  <a:pos x="8" y="53"/>
                </a:cxn>
                <a:cxn ang="0">
                  <a:pos x="8" y="53"/>
                </a:cxn>
                <a:cxn ang="0">
                  <a:pos x="18" y="42"/>
                </a:cxn>
                <a:cxn ang="0">
                  <a:pos x="30" y="31"/>
                </a:cxn>
                <a:cxn ang="0">
                  <a:pos x="34" y="25"/>
                </a:cxn>
                <a:cxn ang="0">
                  <a:pos x="38" y="18"/>
                </a:cxn>
                <a:cxn ang="0">
                  <a:pos x="40" y="12"/>
                </a:cxn>
                <a:cxn ang="0">
                  <a:pos x="41" y="5"/>
                </a:cxn>
                <a:cxn ang="0">
                  <a:pos x="41" y="5"/>
                </a:cxn>
                <a:cxn ang="0">
                  <a:pos x="41" y="3"/>
                </a:cxn>
                <a:cxn ang="0">
                  <a:pos x="40" y="2"/>
                </a:cxn>
                <a:cxn ang="0">
                  <a:pos x="39" y="1"/>
                </a:cxn>
                <a:cxn ang="0">
                  <a:pos x="37" y="0"/>
                </a:cxn>
                <a:cxn ang="0">
                  <a:pos x="35" y="1"/>
                </a:cxn>
                <a:cxn ang="0">
                  <a:pos x="34" y="2"/>
                </a:cxn>
                <a:cxn ang="0">
                  <a:pos x="33" y="3"/>
                </a:cxn>
                <a:cxn ang="0">
                  <a:pos x="32" y="5"/>
                </a:cxn>
                <a:cxn ang="0">
                  <a:pos x="32" y="5"/>
                </a:cxn>
              </a:cxnLst>
              <a:rect l="0" t="0" r="r" b="b"/>
              <a:pathLst>
                <a:path w="41" h="54">
                  <a:moveTo>
                    <a:pt x="32" y="5"/>
                  </a:moveTo>
                  <a:lnTo>
                    <a:pt x="32" y="5"/>
                  </a:lnTo>
                  <a:lnTo>
                    <a:pt x="31" y="11"/>
                  </a:lnTo>
                  <a:lnTo>
                    <a:pt x="27" y="16"/>
                  </a:lnTo>
                  <a:lnTo>
                    <a:pt x="19" y="27"/>
                  </a:lnTo>
                  <a:lnTo>
                    <a:pt x="19" y="27"/>
                  </a:lnTo>
                  <a:lnTo>
                    <a:pt x="11" y="36"/>
                  </a:lnTo>
                  <a:lnTo>
                    <a:pt x="2" y="45"/>
                  </a:lnTo>
                  <a:lnTo>
                    <a:pt x="2" y="45"/>
                  </a:lnTo>
                  <a:lnTo>
                    <a:pt x="0" y="47"/>
                  </a:lnTo>
                  <a:lnTo>
                    <a:pt x="0" y="50"/>
                  </a:lnTo>
                  <a:lnTo>
                    <a:pt x="0" y="51"/>
                  </a:lnTo>
                  <a:lnTo>
                    <a:pt x="2" y="53"/>
                  </a:lnTo>
                  <a:lnTo>
                    <a:pt x="3" y="54"/>
                  </a:lnTo>
                  <a:lnTo>
                    <a:pt x="5" y="54"/>
                  </a:lnTo>
                  <a:lnTo>
                    <a:pt x="7" y="54"/>
                  </a:lnTo>
                  <a:lnTo>
                    <a:pt x="8" y="53"/>
                  </a:lnTo>
                  <a:lnTo>
                    <a:pt x="8" y="53"/>
                  </a:lnTo>
                  <a:lnTo>
                    <a:pt x="18" y="42"/>
                  </a:lnTo>
                  <a:lnTo>
                    <a:pt x="30" y="31"/>
                  </a:lnTo>
                  <a:lnTo>
                    <a:pt x="34" y="25"/>
                  </a:lnTo>
                  <a:lnTo>
                    <a:pt x="38" y="18"/>
                  </a:lnTo>
                  <a:lnTo>
                    <a:pt x="40" y="12"/>
                  </a:lnTo>
                  <a:lnTo>
                    <a:pt x="41" y="5"/>
                  </a:lnTo>
                  <a:lnTo>
                    <a:pt x="41" y="5"/>
                  </a:lnTo>
                  <a:lnTo>
                    <a:pt x="41" y="3"/>
                  </a:lnTo>
                  <a:lnTo>
                    <a:pt x="40" y="2"/>
                  </a:lnTo>
                  <a:lnTo>
                    <a:pt x="39" y="1"/>
                  </a:lnTo>
                  <a:lnTo>
                    <a:pt x="37" y="0"/>
                  </a:lnTo>
                  <a:lnTo>
                    <a:pt x="35" y="1"/>
                  </a:lnTo>
                  <a:lnTo>
                    <a:pt x="34" y="2"/>
                  </a:lnTo>
                  <a:lnTo>
                    <a:pt x="33" y="3"/>
                  </a:lnTo>
                  <a:lnTo>
                    <a:pt x="32" y="5"/>
                  </a:lnTo>
                  <a:lnTo>
                    <a:pt x="3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4" name="chenying0907 888"/>
            <p:cNvSpPr>
              <a:spLocks noEditPoints="1"/>
            </p:cNvSpPr>
            <p:nvPr/>
          </p:nvSpPr>
          <p:spPr bwMode="auto">
            <a:xfrm>
              <a:off x="4124326" y="1127126"/>
              <a:ext cx="785813" cy="679450"/>
            </a:xfrm>
            <a:custGeom>
              <a:avLst/>
              <a:gdLst/>
              <a:ahLst/>
              <a:cxnLst>
                <a:cxn ang="0">
                  <a:pos x="634" y="1271"/>
                </a:cxn>
                <a:cxn ang="0">
                  <a:pos x="387" y="1234"/>
                </a:cxn>
                <a:cxn ang="0">
                  <a:pos x="279" y="1187"/>
                </a:cxn>
                <a:cxn ang="0">
                  <a:pos x="153" y="1083"/>
                </a:cxn>
                <a:cxn ang="0">
                  <a:pos x="66" y="954"/>
                </a:cxn>
                <a:cxn ang="0">
                  <a:pos x="17" y="807"/>
                </a:cxn>
                <a:cxn ang="0">
                  <a:pos x="1" y="598"/>
                </a:cxn>
                <a:cxn ang="0">
                  <a:pos x="25" y="439"/>
                </a:cxn>
                <a:cxn ang="0">
                  <a:pos x="63" y="319"/>
                </a:cxn>
                <a:cxn ang="0">
                  <a:pos x="107" y="205"/>
                </a:cxn>
                <a:cxn ang="0">
                  <a:pos x="207" y="99"/>
                </a:cxn>
                <a:cxn ang="0">
                  <a:pos x="338" y="36"/>
                </a:cxn>
                <a:cxn ang="0">
                  <a:pos x="560" y="4"/>
                </a:cxn>
                <a:cxn ang="0">
                  <a:pos x="748" y="0"/>
                </a:cxn>
                <a:cxn ang="0">
                  <a:pos x="830" y="3"/>
                </a:cxn>
                <a:cxn ang="0">
                  <a:pos x="977" y="24"/>
                </a:cxn>
                <a:cxn ang="0">
                  <a:pos x="1080" y="55"/>
                </a:cxn>
                <a:cxn ang="0">
                  <a:pos x="1243" y="152"/>
                </a:cxn>
                <a:cxn ang="0">
                  <a:pos x="1363" y="247"/>
                </a:cxn>
                <a:cxn ang="0">
                  <a:pos x="1435" y="371"/>
                </a:cxn>
                <a:cxn ang="0">
                  <a:pos x="1481" y="506"/>
                </a:cxn>
                <a:cxn ang="0">
                  <a:pos x="1480" y="666"/>
                </a:cxn>
                <a:cxn ang="0">
                  <a:pos x="1460" y="824"/>
                </a:cxn>
                <a:cxn ang="0">
                  <a:pos x="1402" y="976"/>
                </a:cxn>
                <a:cxn ang="0">
                  <a:pos x="1313" y="1099"/>
                </a:cxn>
                <a:cxn ang="0">
                  <a:pos x="1184" y="1204"/>
                </a:cxn>
                <a:cxn ang="0">
                  <a:pos x="1039" y="1257"/>
                </a:cxn>
                <a:cxn ang="0">
                  <a:pos x="808" y="1282"/>
                </a:cxn>
                <a:cxn ang="0">
                  <a:pos x="501" y="40"/>
                </a:cxn>
                <a:cxn ang="0">
                  <a:pos x="326" y="76"/>
                </a:cxn>
                <a:cxn ang="0">
                  <a:pos x="213" y="137"/>
                </a:cxn>
                <a:cxn ang="0">
                  <a:pos x="142" y="226"/>
                </a:cxn>
                <a:cxn ang="0">
                  <a:pos x="75" y="396"/>
                </a:cxn>
                <a:cxn ang="0">
                  <a:pos x="40" y="570"/>
                </a:cxn>
                <a:cxn ang="0">
                  <a:pos x="41" y="747"/>
                </a:cxn>
                <a:cxn ang="0">
                  <a:pos x="87" y="916"/>
                </a:cxn>
                <a:cxn ang="0">
                  <a:pos x="173" y="1051"/>
                </a:cxn>
                <a:cxn ang="0">
                  <a:pos x="310" y="1162"/>
                </a:cxn>
                <a:cxn ang="0">
                  <a:pos x="445" y="1210"/>
                </a:cxn>
                <a:cxn ang="0">
                  <a:pos x="791" y="1244"/>
                </a:cxn>
                <a:cxn ang="0">
                  <a:pos x="977" y="1230"/>
                </a:cxn>
                <a:cxn ang="0">
                  <a:pos x="1073" y="1215"/>
                </a:cxn>
                <a:cxn ang="0">
                  <a:pos x="1202" y="1150"/>
                </a:cxn>
                <a:cxn ang="0">
                  <a:pos x="1325" y="1029"/>
                </a:cxn>
                <a:cxn ang="0">
                  <a:pos x="1401" y="891"/>
                </a:cxn>
                <a:cxn ang="0">
                  <a:pos x="1444" y="708"/>
                </a:cxn>
                <a:cxn ang="0">
                  <a:pos x="1446" y="544"/>
                </a:cxn>
                <a:cxn ang="0">
                  <a:pos x="1395" y="376"/>
                </a:cxn>
                <a:cxn ang="0">
                  <a:pos x="1325" y="258"/>
                </a:cxn>
                <a:cxn ang="0">
                  <a:pos x="1268" y="211"/>
                </a:cxn>
                <a:cxn ang="0">
                  <a:pos x="1113" y="110"/>
                </a:cxn>
                <a:cxn ang="0">
                  <a:pos x="1046" y="84"/>
                </a:cxn>
                <a:cxn ang="0">
                  <a:pos x="939" y="51"/>
                </a:cxn>
                <a:cxn ang="0">
                  <a:pos x="751" y="36"/>
                </a:cxn>
                <a:cxn ang="0">
                  <a:pos x="700" y="36"/>
                </a:cxn>
              </a:cxnLst>
              <a:rect l="0" t="0" r="r" b="b"/>
              <a:pathLst>
                <a:path w="1484" h="1282">
                  <a:moveTo>
                    <a:pt x="779" y="1282"/>
                  </a:moveTo>
                  <a:lnTo>
                    <a:pt x="779" y="1282"/>
                  </a:lnTo>
                  <a:lnTo>
                    <a:pt x="740" y="1281"/>
                  </a:lnTo>
                  <a:lnTo>
                    <a:pt x="703" y="1279"/>
                  </a:lnTo>
                  <a:lnTo>
                    <a:pt x="668" y="1276"/>
                  </a:lnTo>
                  <a:lnTo>
                    <a:pt x="634" y="1271"/>
                  </a:lnTo>
                  <a:lnTo>
                    <a:pt x="634" y="1271"/>
                  </a:lnTo>
                  <a:lnTo>
                    <a:pt x="589" y="1264"/>
                  </a:lnTo>
                  <a:lnTo>
                    <a:pt x="543" y="1259"/>
                  </a:lnTo>
                  <a:lnTo>
                    <a:pt x="543" y="1259"/>
                  </a:lnTo>
                  <a:lnTo>
                    <a:pt x="480" y="1252"/>
                  </a:lnTo>
                  <a:lnTo>
                    <a:pt x="449" y="1248"/>
                  </a:lnTo>
                  <a:lnTo>
                    <a:pt x="418" y="1242"/>
                  </a:lnTo>
                  <a:lnTo>
                    <a:pt x="387" y="1234"/>
                  </a:lnTo>
                  <a:lnTo>
                    <a:pt x="357" y="1225"/>
                  </a:lnTo>
                  <a:lnTo>
                    <a:pt x="342" y="1220"/>
                  </a:lnTo>
                  <a:lnTo>
                    <a:pt x="328" y="1214"/>
                  </a:lnTo>
                  <a:lnTo>
                    <a:pt x="313" y="1206"/>
                  </a:lnTo>
                  <a:lnTo>
                    <a:pt x="300" y="1199"/>
                  </a:lnTo>
                  <a:lnTo>
                    <a:pt x="300" y="1199"/>
                  </a:lnTo>
                  <a:lnTo>
                    <a:pt x="279" y="1187"/>
                  </a:lnTo>
                  <a:lnTo>
                    <a:pt x="258" y="1173"/>
                  </a:lnTo>
                  <a:lnTo>
                    <a:pt x="239" y="1160"/>
                  </a:lnTo>
                  <a:lnTo>
                    <a:pt x="220" y="1145"/>
                  </a:lnTo>
                  <a:lnTo>
                    <a:pt x="202" y="1131"/>
                  </a:lnTo>
                  <a:lnTo>
                    <a:pt x="185" y="1115"/>
                  </a:lnTo>
                  <a:lnTo>
                    <a:pt x="168" y="1100"/>
                  </a:lnTo>
                  <a:lnTo>
                    <a:pt x="153" y="1083"/>
                  </a:lnTo>
                  <a:lnTo>
                    <a:pt x="138" y="1067"/>
                  </a:lnTo>
                  <a:lnTo>
                    <a:pt x="124" y="1049"/>
                  </a:lnTo>
                  <a:lnTo>
                    <a:pt x="110" y="1031"/>
                  </a:lnTo>
                  <a:lnTo>
                    <a:pt x="98" y="1013"/>
                  </a:lnTo>
                  <a:lnTo>
                    <a:pt x="86" y="993"/>
                  </a:lnTo>
                  <a:lnTo>
                    <a:pt x="75" y="973"/>
                  </a:lnTo>
                  <a:lnTo>
                    <a:pt x="66" y="954"/>
                  </a:lnTo>
                  <a:lnTo>
                    <a:pt x="56" y="933"/>
                  </a:lnTo>
                  <a:lnTo>
                    <a:pt x="56" y="933"/>
                  </a:lnTo>
                  <a:lnTo>
                    <a:pt x="46" y="908"/>
                  </a:lnTo>
                  <a:lnTo>
                    <a:pt x="37" y="882"/>
                  </a:lnTo>
                  <a:lnTo>
                    <a:pt x="29" y="857"/>
                  </a:lnTo>
                  <a:lnTo>
                    <a:pt x="22" y="832"/>
                  </a:lnTo>
                  <a:lnTo>
                    <a:pt x="17" y="807"/>
                  </a:lnTo>
                  <a:lnTo>
                    <a:pt x="12" y="784"/>
                  </a:lnTo>
                  <a:lnTo>
                    <a:pt x="9" y="759"/>
                  </a:lnTo>
                  <a:lnTo>
                    <a:pt x="6" y="735"/>
                  </a:lnTo>
                  <a:lnTo>
                    <a:pt x="3" y="711"/>
                  </a:lnTo>
                  <a:lnTo>
                    <a:pt x="1" y="688"/>
                  </a:lnTo>
                  <a:lnTo>
                    <a:pt x="0" y="643"/>
                  </a:lnTo>
                  <a:lnTo>
                    <a:pt x="1" y="598"/>
                  </a:lnTo>
                  <a:lnTo>
                    <a:pt x="3" y="556"/>
                  </a:lnTo>
                  <a:lnTo>
                    <a:pt x="3" y="556"/>
                  </a:lnTo>
                  <a:lnTo>
                    <a:pt x="6" y="532"/>
                  </a:lnTo>
                  <a:lnTo>
                    <a:pt x="9" y="508"/>
                  </a:lnTo>
                  <a:lnTo>
                    <a:pt x="14" y="485"/>
                  </a:lnTo>
                  <a:lnTo>
                    <a:pt x="19" y="462"/>
                  </a:lnTo>
                  <a:lnTo>
                    <a:pt x="25" y="439"/>
                  </a:lnTo>
                  <a:lnTo>
                    <a:pt x="32" y="418"/>
                  </a:lnTo>
                  <a:lnTo>
                    <a:pt x="47" y="372"/>
                  </a:lnTo>
                  <a:lnTo>
                    <a:pt x="50" y="363"/>
                  </a:lnTo>
                  <a:lnTo>
                    <a:pt x="50" y="363"/>
                  </a:lnTo>
                  <a:lnTo>
                    <a:pt x="56" y="342"/>
                  </a:lnTo>
                  <a:lnTo>
                    <a:pt x="63" y="319"/>
                  </a:lnTo>
                  <a:lnTo>
                    <a:pt x="63" y="319"/>
                  </a:lnTo>
                  <a:lnTo>
                    <a:pt x="72" y="288"/>
                  </a:lnTo>
                  <a:lnTo>
                    <a:pt x="81" y="259"/>
                  </a:lnTo>
                  <a:lnTo>
                    <a:pt x="86" y="245"/>
                  </a:lnTo>
                  <a:lnTo>
                    <a:pt x="93" y="231"/>
                  </a:lnTo>
                  <a:lnTo>
                    <a:pt x="100" y="218"/>
                  </a:lnTo>
                  <a:lnTo>
                    <a:pt x="107" y="205"/>
                  </a:lnTo>
                  <a:lnTo>
                    <a:pt x="107" y="205"/>
                  </a:lnTo>
                  <a:lnTo>
                    <a:pt x="120" y="188"/>
                  </a:lnTo>
                  <a:lnTo>
                    <a:pt x="133" y="170"/>
                  </a:lnTo>
                  <a:lnTo>
                    <a:pt x="146" y="154"/>
                  </a:lnTo>
                  <a:lnTo>
                    <a:pt x="161" y="139"/>
                  </a:lnTo>
                  <a:lnTo>
                    <a:pt x="175" y="125"/>
                  </a:lnTo>
                  <a:lnTo>
                    <a:pt x="191" y="112"/>
                  </a:lnTo>
                  <a:lnTo>
                    <a:pt x="207" y="99"/>
                  </a:lnTo>
                  <a:lnTo>
                    <a:pt x="223" y="88"/>
                  </a:lnTo>
                  <a:lnTo>
                    <a:pt x="241" y="78"/>
                  </a:lnTo>
                  <a:lnTo>
                    <a:pt x="258" y="67"/>
                  </a:lnTo>
                  <a:lnTo>
                    <a:pt x="277" y="59"/>
                  </a:lnTo>
                  <a:lnTo>
                    <a:pt x="297" y="51"/>
                  </a:lnTo>
                  <a:lnTo>
                    <a:pt x="317" y="44"/>
                  </a:lnTo>
                  <a:lnTo>
                    <a:pt x="338" y="36"/>
                  </a:lnTo>
                  <a:lnTo>
                    <a:pt x="360" y="31"/>
                  </a:lnTo>
                  <a:lnTo>
                    <a:pt x="383" y="26"/>
                  </a:lnTo>
                  <a:lnTo>
                    <a:pt x="383" y="26"/>
                  </a:lnTo>
                  <a:lnTo>
                    <a:pt x="427" y="18"/>
                  </a:lnTo>
                  <a:lnTo>
                    <a:pt x="472" y="11"/>
                  </a:lnTo>
                  <a:lnTo>
                    <a:pt x="516" y="7"/>
                  </a:lnTo>
                  <a:lnTo>
                    <a:pt x="560" y="4"/>
                  </a:lnTo>
                  <a:lnTo>
                    <a:pt x="606" y="2"/>
                  </a:lnTo>
                  <a:lnTo>
                    <a:pt x="651" y="1"/>
                  </a:lnTo>
                  <a:lnTo>
                    <a:pt x="744" y="0"/>
                  </a:lnTo>
                  <a:lnTo>
                    <a:pt x="744" y="0"/>
                  </a:lnTo>
                  <a:lnTo>
                    <a:pt x="746" y="0"/>
                  </a:lnTo>
                  <a:lnTo>
                    <a:pt x="747" y="0"/>
                  </a:lnTo>
                  <a:lnTo>
                    <a:pt x="748" y="0"/>
                  </a:lnTo>
                  <a:lnTo>
                    <a:pt x="748" y="0"/>
                  </a:lnTo>
                  <a:lnTo>
                    <a:pt x="750" y="0"/>
                  </a:lnTo>
                  <a:lnTo>
                    <a:pt x="751" y="0"/>
                  </a:lnTo>
                  <a:lnTo>
                    <a:pt x="751" y="0"/>
                  </a:lnTo>
                  <a:lnTo>
                    <a:pt x="792" y="1"/>
                  </a:lnTo>
                  <a:lnTo>
                    <a:pt x="792" y="1"/>
                  </a:lnTo>
                  <a:lnTo>
                    <a:pt x="830" y="3"/>
                  </a:lnTo>
                  <a:lnTo>
                    <a:pt x="868" y="5"/>
                  </a:lnTo>
                  <a:lnTo>
                    <a:pt x="905" y="8"/>
                  </a:lnTo>
                  <a:lnTo>
                    <a:pt x="923" y="11"/>
                  </a:lnTo>
                  <a:lnTo>
                    <a:pt x="941" y="14"/>
                  </a:lnTo>
                  <a:lnTo>
                    <a:pt x="941" y="14"/>
                  </a:lnTo>
                  <a:lnTo>
                    <a:pt x="959" y="19"/>
                  </a:lnTo>
                  <a:lnTo>
                    <a:pt x="977" y="24"/>
                  </a:lnTo>
                  <a:lnTo>
                    <a:pt x="1011" y="35"/>
                  </a:lnTo>
                  <a:lnTo>
                    <a:pt x="1011" y="35"/>
                  </a:lnTo>
                  <a:lnTo>
                    <a:pt x="1041" y="45"/>
                  </a:lnTo>
                  <a:lnTo>
                    <a:pt x="1041" y="45"/>
                  </a:lnTo>
                  <a:lnTo>
                    <a:pt x="1066" y="52"/>
                  </a:lnTo>
                  <a:lnTo>
                    <a:pt x="1066" y="52"/>
                  </a:lnTo>
                  <a:lnTo>
                    <a:pt x="1080" y="55"/>
                  </a:lnTo>
                  <a:lnTo>
                    <a:pt x="1094" y="59"/>
                  </a:lnTo>
                  <a:lnTo>
                    <a:pt x="1107" y="64"/>
                  </a:lnTo>
                  <a:lnTo>
                    <a:pt x="1120" y="70"/>
                  </a:lnTo>
                  <a:lnTo>
                    <a:pt x="1120" y="70"/>
                  </a:lnTo>
                  <a:lnTo>
                    <a:pt x="1189" y="116"/>
                  </a:lnTo>
                  <a:lnTo>
                    <a:pt x="1189" y="116"/>
                  </a:lnTo>
                  <a:lnTo>
                    <a:pt x="1243" y="152"/>
                  </a:lnTo>
                  <a:lnTo>
                    <a:pt x="1298" y="187"/>
                  </a:lnTo>
                  <a:lnTo>
                    <a:pt x="1298" y="187"/>
                  </a:lnTo>
                  <a:lnTo>
                    <a:pt x="1307" y="193"/>
                  </a:lnTo>
                  <a:lnTo>
                    <a:pt x="1317" y="200"/>
                  </a:lnTo>
                  <a:lnTo>
                    <a:pt x="1334" y="215"/>
                  </a:lnTo>
                  <a:lnTo>
                    <a:pt x="1350" y="230"/>
                  </a:lnTo>
                  <a:lnTo>
                    <a:pt x="1363" y="247"/>
                  </a:lnTo>
                  <a:lnTo>
                    <a:pt x="1377" y="264"/>
                  </a:lnTo>
                  <a:lnTo>
                    <a:pt x="1388" y="283"/>
                  </a:lnTo>
                  <a:lnTo>
                    <a:pt x="1398" y="301"/>
                  </a:lnTo>
                  <a:lnTo>
                    <a:pt x="1408" y="318"/>
                  </a:lnTo>
                  <a:lnTo>
                    <a:pt x="1415" y="334"/>
                  </a:lnTo>
                  <a:lnTo>
                    <a:pt x="1415" y="334"/>
                  </a:lnTo>
                  <a:lnTo>
                    <a:pt x="1435" y="371"/>
                  </a:lnTo>
                  <a:lnTo>
                    <a:pt x="1452" y="409"/>
                  </a:lnTo>
                  <a:lnTo>
                    <a:pt x="1461" y="429"/>
                  </a:lnTo>
                  <a:lnTo>
                    <a:pt x="1468" y="449"/>
                  </a:lnTo>
                  <a:lnTo>
                    <a:pt x="1474" y="469"/>
                  </a:lnTo>
                  <a:lnTo>
                    <a:pt x="1478" y="489"/>
                  </a:lnTo>
                  <a:lnTo>
                    <a:pt x="1478" y="489"/>
                  </a:lnTo>
                  <a:lnTo>
                    <a:pt x="1481" y="506"/>
                  </a:lnTo>
                  <a:lnTo>
                    <a:pt x="1483" y="523"/>
                  </a:lnTo>
                  <a:lnTo>
                    <a:pt x="1484" y="542"/>
                  </a:lnTo>
                  <a:lnTo>
                    <a:pt x="1484" y="560"/>
                  </a:lnTo>
                  <a:lnTo>
                    <a:pt x="1483" y="596"/>
                  </a:lnTo>
                  <a:lnTo>
                    <a:pt x="1481" y="632"/>
                  </a:lnTo>
                  <a:lnTo>
                    <a:pt x="1481" y="632"/>
                  </a:lnTo>
                  <a:lnTo>
                    <a:pt x="1480" y="666"/>
                  </a:lnTo>
                  <a:lnTo>
                    <a:pt x="1479" y="701"/>
                  </a:lnTo>
                  <a:lnTo>
                    <a:pt x="1479" y="701"/>
                  </a:lnTo>
                  <a:lnTo>
                    <a:pt x="1478" y="724"/>
                  </a:lnTo>
                  <a:lnTo>
                    <a:pt x="1475" y="749"/>
                  </a:lnTo>
                  <a:lnTo>
                    <a:pt x="1471" y="774"/>
                  </a:lnTo>
                  <a:lnTo>
                    <a:pt x="1466" y="799"/>
                  </a:lnTo>
                  <a:lnTo>
                    <a:pt x="1460" y="824"/>
                  </a:lnTo>
                  <a:lnTo>
                    <a:pt x="1453" y="848"/>
                  </a:lnTo>
                  <a:lnTo>
                    <a:pt x="1439" y="893"/>
                  </a:lnTo>
                  <a:lnTo>
                    <a:pt x="1439" y="893"/>
                  </a:lnTo>
                  <a:lnTo>
                    <a:pt x="1431" y="914"/>
                  </a:lnTo>
                  <a:lnTo>
                    <a:pt x="1422" y="936"/>
                  </a:lnTo>
                  <a:lnTo>
                    <a:pt x="1413" y="956"/>
                  </a:lnTo>
                  <a:lnTo>
                    <a:pt x="1402" y="976"/>
                  </a:lnTo>
                  <a:lnTo>
                    <a:pt x="1390" y="997"/>
                  </a:lnTo>
                  <a:lnTo>
                    <a:pt x="1377" y="1018"/>
                  </a:lnTo>
                  <a:lnTo>
                    <a:pt x="1362" y="1037"/>
                  </a:lnTo>
                  <a:lnTo>
                    <a:pt x="1347" y="1058"/>
                  </a:lnTo>
                  <a:lnTo>
                    <a:pt x="1347" y="1058"/>
                  </a:lnTo>
                  <a:lnTo>
                    <a:pt x="1330" y="1079"/>
                  </a:lnTo>
                  <a:lnTo>
                    <a:pt x="1313" y="1099"/>
                  </a:lnTo>
                  <a:lnTo>
                    <a:pt x="1296" y="1116"/>
                  </a:lnTo>
                  <a:lnTo>
                    <a:pt x="1278" y="1134"/>
                  </a:lnTo>
                  <a:lnTo>
                    <a:pt x="1260" y="1150"/>
                  </a:lnTo>
                  <a:lnTo>
                    <a:pt x="1242" y="1165"/>
                  </a:lnTo>
                  <a:lnTo>
                    <a:pt x="1222" y="1179"/>
                  </a:lnTo>
                  <a:lnTo>
                    <a:pt x="1204" y="1192"/>
                  </a:lnTo>
                  <a:lnTo>
                    <a:pt x="1184" y="1204"/>
                  </a:lnTo>
                  <a:lnTo>
                    <a:pt x="1164" y="1215"/>
                  </a:lnTo>
                  <a:lnTo>
                    <a:pt x="1145" y="1224"/>
                  </a:lnTo>
                  <a:lnTo>
                    <a:pt x="1124" y="1233"/>
                  </a:lnTo>
                  <a:lnTo>
                    <a:pt x="1103" y="1241"/>
                  </a:lnTo>
                  <a:lnTo>
                    <a:pt x="1082" y="1247"/>
                  </a:lnTo>
                  <a:lnTo>
                    <a:pt x="1061" y="1253"/>
                  </a:lnTo>
                  <a:lnTo>
                    <a:pt x="1039" y="1257"/>
                  </a:lnTo>
                  <a:lnTo>
                    <a:pt x="1039" y="1257"/>
                  </a:lnTo>
                  <a:lnTo>
                    <a:pt x="967" y="1268"/>
                  </a:lnTo>
                  <a:lnTo>
                    <a:pt x="933" y="1273"/>
                  </a:lnTo>
                  <a:lnTo>
                    <a:pt x="900" y="1276"/>
                  </a:lnTo>
                  <a:lnTo>
                    <a:pt x="869" y="1279"/>
                  </a:lnTo>
                  <a:lnTo>
                    <a:pt x="838" y="1280"/>
                  </a:lnTo>
                  <a:lnTo>
                    <a:pt x="808" y="1282"/>
                  </a:lnTo>
                  <a:lnTo>
                    <a:pt x="779" y="1282"/>
                  </a:lnTo>
                  <a:lnTo>
                    <a:pt x="779" y="1282"/>
                  </a:lnTo>
                  <a:close/>
                  <a:moveTo>
                    <a:pt x="653" y="36"/>
                  </a:moveTo>
                  <a:lnTo>
                    <a:pt x="653" y="36"/>
                  </a:lnTo>
                  <a:lnTo>
                    <a:pt x="604" y="36"/>
                  </a:lnTo>
                  <a:lnTo>
                    <a:pt x="553" y="37"/>
                  </a:lnTo>
                  <a:lnTo>
                    <a:pt x="501" y="40"/>
                  </a:lnTo>
                  <a:lnTo>
                    <a:pt x="475" y="44"/>
                  </a:lnTo>
                  <a:lnTo>
                    <a:pt x="450" y="47"/>
                  </a:lnTo>
                  <a:lnTo>
                    <a:pt x="424" y="51"/>
                  </a:lnTo>
                  <a:lnTo>
                    <a:pt x="399" y="55"/>
                  </a:lnTo>
                  <a:lnTo>
                    <a:pt x="374" y="61"/>
                  </a:lnTo>
                  <a:lnTo>
                    <a:pt x="350" y="67"/>
                  </a:lnTo>
                  <a:lnTo>
                    <a:pt x="326" y="76"/>
                  </a:lnTo>
                  <a:lnTo>
                    <a:pt x="302" y="84"/>
                  </a:lnTo>
                  <a:lnTo>
                    <a:pt x="279" y="94"/>
                  </a:lnTo>
                  <a:lnTo>
                    <a:pt x="257" y="106"/>
                  </a:lnTo>
                  <a:lnTo>
                    <a:pt x="257" y="106"/>
                  </a:lnTo>
                  <a:lnTo>
                    <a:pt x="242" y="115"/>
                  </a:lnTo>
                  <a:lnTo>
                    <a:pt x="226" y="125"/>
                  </a:lnTo>
                  <a:lnTo>
                    <a:pt x="213" y="137"/>
                  </a:lnTo>
                  <a:lnTo>
                    <a:pt x="200" y="148"/>
                  </a:lnTo>
                  <a:lnTo>
                    <a:pt x="189" y="160"/>
                  </a:lnTo>
                  <a:lnTo>
                    <a:pt x="178" y="172"/>
                  </a:lnTo>
                  <a:lnTo>
                    <a:pt x="167" y="186"/>
                  </a:lnTo>
                  <a:lnTo>
                    <a:pt x="158" y="199"/>
                  </a:lnTo>
                  <a:lnTo>
                    <a:pt x="150" y="212"/>
                  </a:lnTo>
                  <a:lnTo>
                    <a:pt x="142" y="226"/>
                  </a:lnTo>
                  <a:lnTo>
                    <a:pt x="128" y="254"/>
                  </a:lnTo>
                  <a:lnTo>
                    <a:pt x="116" y="282"/>
                  </a:lnTo>
                  <a:lnTo>
                    <a:pt x="106" y="310"/>
                  </a:lnTo>
                  <a:lnTo>
                    <a:pt x="106" y="310"/>
                  </a:lnTo>
                  <a:lnTo>
                    <a:pt x="95" y="340"/>
                  </a:lnTo>
                  <a:lnTo>
                    <a:pt x="95" y="340"/>
                  </a:lnTo>
                  <a:lnTo>
                    <a:pt x="75" y="396"/>
                  </a:lnTo>
                  <a:lnTo>
                    <a:pt x="66" y="424"/>
                  </a:lnTo>
                  <a:lnTo>
                    <a:pt x="57" y="453"/>
                  </a:lnTo>
                  <a:lnTo>
                    <a:pt x="50" y="482"/>
                  </a:lnTo>
                  <a:lnTo>
                    <a:pt x="45" y="511"/>
                  </a:lnTo>
                  <a:lnTo>
                    <a:pt x="41" y="540"/>
                  </a:lnTo>
                  <a:lnTo>
                    <a:pt x="40" y="570"/>
                  </a:lnTo>
                  <a:lnTo>
                    <a:pt x="40" y="570"/>
                  </a:lnTo>
                  <a:lnTo>
                    <a:pt x="38" y="617"/>
                  </a:lnTo>
                  <a:lnTo>
                    <a:pt x="38" y="617"/>
                  </a:lnTo>
                  <a:lnTo>
                    <a:pt x="37" y="661"/>
                  </a:lnTo>
                  <a:lnTo>
                    <a:pt x="37" y="683"/>
                  </a:lnTo>
                  <a:lnTo>
                    <a:pt x="38" y="704"/>
                  </a:lnTo>
                  <a:lnTo>
                    <a:pt x="39" y="726"/>
                  </a:lnTo>
                  <a:lnTo>
                    <a:pt x="41" y="747"/>
                  </a:lnTo>
                  <a:lnTo>
                    <a:pt x="44" y="769"/>
                  </a:lnTo>
                  <a:lnTo>
                    <a:pt x="49" y="791"/>
                  </a:lnTo>
                  <a:lnTo>
                    <a:pt x="49" y="791"/>
                  </a:lnTo>
                  <a:lnTo>
                    <a:pt x="63" y="842"/>
                  </a:lnTo>
                  <a:lnTo>
                    <a:pt x="70" y="866"/>
                  </a:lnTo>
                  <a:lnTo>
                    <a:pt x="78" y="891"/>
                  </a:lnTo>
                  <a:lnTo>
                    <a:pt x="87" y="916"/>
                  </a:lnTo>
                  <a:lnTo>
                    <a:pt x="98" y="940"/>
                  </a:lnTo>
                  <a:lnTo>
                    <a:pt x="110" y="963"/>
                  </a:lnTo>
                  <a:lnTo>
                    <a:pt x="124" y="986"/>
                  </a:lnTo>
                  <a:lnTo>
                    <a:pt x="124" y="986"/>
                  </a:lnTo>
                  <a:lnTo>
                    <a:pt x="139" y="1008"/>
                  </a:lnTo>
                  <a:lnTo>
                    <a:pt x="156" y="1030"/>
                  </a:lnTo>
                  <a:lnTo>
                    <a:pt x="173" y="1051"/>
                  </a:lnTo>
                  <a:lnTo>
                    <a:pt x="191" y="1070"/>
                  </a:lnTo>
                  <a:lnTo>
                    <a:pt x="210" y="1088"/>
                  </a:lnTo>
                  <a:lnTo>
                    <a:pt x="228" y="1106"/>
                  </a:lnTo>
                  <a:lnTo>
                    <a:pt x="248" y="1121"/>
                  </a:lnTo>
                  <a:lnTo>
                    <a:pt x="269" y="1136"/>
                  </a:lnTo>
                  <a:lnTo>
                    <a:pt x="288" y="1149"/>
                  </a:lnTo>
                  <a:lnTo>
                    <a:pt x="310" y="1162"/>
                  </a:lnTo>
                  <a:lnTo>
                    <a:pt x="332" y="1173"/>
                  </a:lnTo>
                  <a:lnTo>
                    <a:pt x="354" y="1184"/>
                  </a:lnTo>
                  <a:lnTo>
                    <a:pt x="376" y="1192"/>
                  </a:lnTo>
                  <a:lnTo>
                    <a:pt x="398" y="1199"/>
                  </a:lnTo>
                  <a:lnTo>
                    <a:pt x="421" y="1205"/>
                  </a:lnTo>
                  <a:lnTo>
                    <a:pt x="445" y="1210"/>
                  </a:lnTo>
                  <a:lnTo>
                    <a:pt x="445" y="1210"/>
                  </a:lnTo>
                  <a:lnTo>
                    <a:pt x="525" y="1222"/>
                  </a:lnTo>
                  <a:lnTo>
                    <a:pt x="567" y="1228"/>
                  </a:lnTo>
                  <a:lnTo>
                    <a:pt x="611" y="1233"/>
                  </a:lnTo>
                  <a:lnTo>
                    <a:pt x="654" y="1238"/>
                  </a:lnTo>
                  <a:lnTo>
                    <a:pt x="700" y="1241"/>
                  </a:lnTo>
                  <a:lnTo>
                    <a:pt x="746" y="1243"/>
                  </a:lnTo>
                  <a:lnTo>
                    <a:pt x="791" y="1244"/>
                  </a:lnTo>
                  <a:lnTo>
                    <a:pt x="791" y="1244"/>
                  </a:lnTo>
                  <a:lnTo>
                    <a:pt x="843" y="1243"/>
                  </a:lnTo>
                  <a:lnTo>
                    <a:pt x="843" y="1243"/>
                  </a:lnTo>
                  <a:lnTo>
                    <a:pt x="879" y="1241"/>
                  </a:lnTo>
                  <a:lnTo>
                    <a:pt x="913" y="1239"/>
                  </a:lnTo>
                  <a:lnTo>
                    <a:pt x="946" y="1234"/>
                  </a:lnTo>
                  <a:lnTo>
                    <a:pt x="977" y="1230"/>
                  </a:lnTo>
                  <a:lnTo>
                    <a:pt x="977" y="1230"/>
                  </a:lnTo>
                  <a:lnTo>
                    <a:pt x="1005" y="1227"/>
                  </a:lnTo>
                  <a:lnTo>
                    <a:pt x="1005" y="1227"/>
                  </a:lnTo>
                  <a:lnTo>
                    <a:pt x="1025" y="1225"/>
                  </a:lnTo>
                  <a:lnTo>
                    <a:pt x="1045" y="1222"/>
                  </a:lnTo>
                  <a:lnTo>
                    <a:pt x="1065" y="1218"/>
                  </a:lnTo>
                  <a:lnTo>
                    <a:pt x="1073" y="1215"/>
                  </a:lnTo>
                  <a:lnTo>
                    <a:pt x="1082" y="1212"/>
                  </a:lnTo>
                  <a:lnTo>
                    <a:pt x="1082" y="1212"/>
                  </a:lnTo>
                  <a:lnTo>
                    <a:pt x="1109" y="1200"/>
                  </a:lnTo>
                  <a:lnTo>
                    <a:pt x="1135" y="1189"/>
                  </a:lnTo>
                  <a:lnTo>
                    <a:pt x="1159" y="1176"/>
                  </a:lnTo>
                  <a:lnTo>
                    <a:pt x="1181" y="1163"/>
                  </a:lnTo>
                  <a:lnTo>
                    <a:pt x="1202" y="1150"/>
                  </a:lnTo>
                  <a:lnTo>
                    <a:pt x="1220" y="1136"/>
                  </a:lnTo>
                  <a:lnTo>
                    <a:pt x="1238" y="1121"/>
                  </a:lnTo>
                  <a:lnTo>
                    <a:pt x="1254" y="1106"/>
                  </a:lnTo>
                  <a:lnTo>
                    <a:pt x="1254" y="1106"/>
                  </a:lnTo>
                  <a:lnTo>
                    <a:pt x="1291" y="1070"/>
                  </a:lnTo>
                  <a:lnTo>
                    <a:pt x="1308" y="1050"/>
                  </a:lnTo>
                  <a:lnTo>
                    <a:pt x="1325" y="1029"/>
                  </a:lnTo>
                  <a:lnTo>
                    <a:pt x="1341" y="1008"/>
                  </a:lnTo>
                  <a:lnTo>
                    <a:pt x="1357" y="986"/>
                  </a:lnTo>
                  <a:lnTo>
                    <a:pt x="1370" y="963"/>
                  </a:lnTo>
                  <a:lnTo>
                    <a:pt x="1383" y="939"/>
                  </a:lnTo>
                  <a:lnTo>
                    <a:pt x="1383" y="939"/>
                  </a:lnTo>
                  <a:lnTo>
                    <a:pt x="1392" y="915"/>
                  </a:lnTo>
                  <a:lnTo>
                    <a:pt x="1401" y="891"/>
                  </a:lnTo>
                  <a:lnTo>
                    <a:pt x="1409" y="868"/>
                  </a:lnTo>
                  <a:lnTo>
                    <a:pt x="1416" y="844"/>
                  </a:lnTo>
                  <a:lnTo>
                    <a:pt x="1427" y="795"/>
                  </a:lnTo>
                  <a:lnTo>
                    <a:pt x="1438" y="749"/>
                  </a:lnTo>
                  <a:lnTo>
                    <a:pt x="1438" y="749"/>
                  </a:lnTo>
                  <a:lnTo>
                    <a:pt x="1442" y="729"/>
                  </a:lnTo>
                  <a:lnTo>
                    <a:pt x="1444" y="708"/>
                  </a:lnTo>
                  <a:lnTo>
                    <a:pt x="1446" y="686"/>
                  </a:lnTo>
                  <a:lnTo>
                    <a:pt x="1447" y="664"/>
                  </a:lnTo>
                  <a:lnTo>
                    <a:pt x="1447" y="620"/>
                  </a:lnTo>
                  <a:lnTo>
                    <a:pt x="1446" y="577"/>
                  </a:lnTo>
                  <a:lnTo>
                    <a:pt x="1446" y="577"/>
                  </a:lnTo>
                  <a:lnTo>
                    <a:pt x="1446" y="544"/>
                  </a:lnTo>
                  <a:lnTo>
                    <a:pt x="1446" y="544"/>
                  </a:lnTo>
                  <a:lnTo>
                    <a:pt x="1444" y="521"/>
                  </a:lnTo>
                  <a:lnTo>
                    <a:pt x="1441" y="500"/>
                  </a:lnTo>
                  <a:lnTo>
                    <a:pt x="1436" y="479"/>
                  </a:lnTo>
                  <a:lnTo>
                    <a:pt x="1430" y="458"/>
                  </a:lnTo>
                  <a:lnTo>
                    <a:pt x="1422" y="437"/>
                  </a:lnTo>
                  <a:lnTo>
                    <a:pt x="1414" y="417"/>
                  </a:lnTo>
                  <a:lnTo>
                    <a:pt x="1395" y="376"/>
                  </a:lnTo>
                  <a:lnTo>
                    <a:pt x="1388" y="361"/>
                  </a:lnTo>
                  <a:lnTo>
                    <a:pt x="1388" y="361"/>
                  </a:lnTo>
                  <a:lnTo>
                    <a:pt x="1378" y="340"/>
                  </a:lnTo>
                  <a:lnTo>
                    <a:pt x="1367" y="319"/>
                  </a:lnTo>
                  <a:lnTo>
                    <a:pt x="1355" y="297"/>
                  </a:lnTo>
                  <a:lnTo>
                    <a:pt x="1340" y="278"/>
                  </a:lnTo>
                  <a:lnTo>
                    <a:pt x="1325" y="258"/>
                  </a:lnTo>
                  <a:lnTo>
                    <a:pt x="1317" y="249"/>
                  </a:lnTo>
                  <a:lnTo>
                    <a:pt x="1308" y="239"/>
                  </a:lnTo>
                  <a:lnTo>
                    <a:pt x="1299" y="232"/>
                  </a:lnTo>
                  <a:lnTo>
                    <a:pt x="1289" y="224"/>
                  </a:lnTo>
                  <a:lnTo>
                    <a:pt x="1278" y="218"/>
                  </a:lnTo>
                  <a:lnTo>
                    <a:pt x="1268" y="211"/>
                  </a:lnTo>
                  <a:lnTo>
                    <a:pt x="1268" y="211"/>
                  </a:lnTo>
                  <a:lnTo>
                    <a:pt x="1242" y="197"/>
                  </a:lnTo>
                  <a:lnTo>
                    <a:pt x="1217" y="181"/>
                  </a:lnTo>
                  <a:lnTo>
                    <a:pt x="1193" y="165"/>
                  </a:lnTo>
                  <a:lnTo>
                    <a:pt x="1169" y="148"/>
                  </a:lnTo>
                  <a:lnTo>
                    <a:pt x="1169" y="148"/>
                  </a:lnTo>
                  <a:lnTo>
                    <a:pt x="1141" y="129"/>
                  </a:lnTo>
                  <a:lnTo>
                    <a:pt x="1113" y="110"/>
                  </a:lnTo>
                  <a:lnTo>
                    <a:pt x="1113" y="110"/>
                  </a:lnTo>
                  <a:lnTo>
                    <a:pt x="1105" y="105"/>
                  </a:lnTo>
                  <a:lnTo>
                    <a:pt x="1097" y="101"/>
                  </a:lnTo>
                  <a:lnTo>
                    <a:pt x="1080" y="94"/>
                  </a:lnTo>
                  <a:lnTo>
                    <a:pt x="1063" y="89"/>
                  </a:lnTo>
                  <a:lnTo>
                    <a:pt x="1046" y="84"/>
                  </a:lnTo>
                  <a:lnTo>
                    <a:pt x="1046" y="84"/>
                  </a:lnTo>
                  <a:lnTo>
                    <a:pt x="1017" y="77"/>
                  </a:lnTo>
                  <a:lnTo>
                    <a:pt x="1017" y="77"/>
                  </a:lnTo>
                  <a:lnTo>
                    <a:pt x="989" y="66"/>
                  </a:lnTo>
                  <a:lnTo>
                    <a:pt x="989" y="66"/>
                  </a:lnTo>
                  <a:lnTo>
                    <a:pt x="972" y="61"/>
                  </a:lnTo>
                  <a:lnTo>
                    <a:pt x="956" y="55"/>
                  </a:lnTo>
                  <a:lnTo>
                    <a:pt x="939" y="51"/>
                  </a:lnTo>
                  <a:lnTo>
                    <a:pt x="922" y="49"/>
                  </a:lnTo>
                  <a:lnTo>
                    <a:pt x="922" y="49"/>
                  </a:lnTo>
                  <a:lnTo>
                    <a:pt x="857" y="44"/>
                  </a:lnTo>
                  <a:lnTo>
                    <a:pt x="857" y="44"/>
                  </a:lnTo>
                  <a:lnTo>
                    <a:pt x="805" y="39"/>
                  </a:lnTo>
                  <a:lnTo>
                    <a:pt x="751" y="36"/>
                  </a:lnTo>
                  <a:lnTo>
                    <a:pt x="751" y="36"/>
                  </a:lnTo>
                  <a:lnTo>
                    <a:pt x="749" y="36"/>
                  </a:lnTo>
                  <a:lnTo>
                    <a:pt x="748" y="35"/>
                  </a:lnTo>
                  <a:lnTo>
                    <a:pt x="748" y="36"/>
                  </a:lnTo>
                  <a:lnTo>
                    <a:pt x="748" y="36"/>
                  </a:lnTo>
                  <a:lnTo>
                    <a:pt x="744" y="36"/>
                  </a:lnTo>
                  <a:lnTo>
                    <a:pt x="744" y="36"/>
                  </a:lnTo>
                  <a:lnTo>
                    <a:pt x="700" y="36"/>
                  </a:lnTo>
                  <a:lnTo>
                    <a:pt x="700" y="36"/>
                  </a:lnTo>
                  <a:lnTo>
                    <a:pt x="653" y="36"/>
                  </a:lnTo>
                  <a:lnTo>
                    <a:pt x="653"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5" name="chenying0907 889"/>
            <p:cNvSpPr>
              <a:spLocks noEditPoints="1"/>
            </p:cNvSpPr>
            <p:nvPr/>
          </p:nvSpPr>
          <p:spPr bwMode="auto">
            <a:xfrm>
              <a:off x="4303713" y="1290638"/>
              <a:ext cx="425450" cy="342900"/>
            </a:xfrm>
            <a:custGeom>
              <a:avLst/>
              <a:gdLst/>
              <a:ahLst/>
              <a:cxnLst>
                <a:cxn ang="0">
                  <a:pos x="345" y="637"/>
                </a:cxn>
                <a:cxn ang="0">
                  <a:pos x="242" y="623"/>
                </a:cxn>
                <a:cxn ang="0">
                  <a:pos x="163" y="597"/>
                </a:cxn>
                <a:cxn ang="0">
                  <a:pos x="98" y="559"/>
                </a:cxn>
                <a:cxn ang="0">
                  <a:pos x="51" y="512"/>
                </a:cxn>
                <a:cxn ang="0">
                  <a:pos x="15" y="430"/>
                </a:cxn>
                <a:cxn ang="0">
                  <a:pos x="1" y="302"/>
                </a:cxn>
                <a:cxn ang="0">
                  <a:pos x="1" y="238"/>
                </a:cxn>
                <a:cxn ang="0">
                  <a:pos x="4" y="181"/>
                </a:cxn>
                <a:cxn ang="0">
                  <a:pos x="34" y="116"/>
                </a:cxn>
                <a:cxn ang="0">
                  <a:pos x="69" y="80"/>
                </a:cxn>
                <a:cxn ang="0">
                  <a:pos x="146" y="34"/>
                </a:cxn>
                <a:cxn ang="0">
                  <a:pos x="233" y="8"/>
                </a:cxn>
                <a:cxn ang="0">
                  <a:pos x="314" y="2"/>
                </a:cxn>
                <a:cxn ang="0">
                  <a:pos x="364" y="1"/>
                </a:cxn>
                <a:cxn ang="0">
                  <a:pos x="383" y="4"/>
                </a:cxn>
                <a:cxn ang="0">
                  <a:pos x="435" y="1"/>
                </a:cxn>
                <a:cxn ang="0">
                  <a:pos x="520" y="16"/>
                </a:cxn>
                <a:cxn ang="0">
                  <a:pos x="633" y="63"/>
                </a:cxn>
                <a:cxn ang="0">
                  <a:pos x="725" y="119"/>
                </a:cxn>
                <a:cxn ang="0">
                  <a:pos x="782" y="179"/>
                </a:cxn>
                <a:cxn ang="0">
                  <a:pos x="802" y="245"/>
                </a:cxn>
                <a:cxn ang="0">
                  <a:pos x="803" y="343"/>
                </a:cxn>
                <a:cxn ang="0">
                  <a:pos x="788" y="412"/>
                </a:cxn>
                <a:cxn ang="0">
                  <a:pos x="743" y="494"/>
                </a:cxn>
                <a:cxn ang="0">
                  <a:pos x="676" y="567"/>
                </a:cxn>
                <a:cxn ang="0">
                  <a:pos x="602" y="616"/>
                </a:cxn>
                <a:cxn ang="0">
                  <a:pos x="486" y="645"/>
                </a:cxn>
                <a:cxn ang="0">
                  <a:pos x="312" y="36"/>
                </a:cxn>
                <a:cxn ang="0">
                  <a:pos x="249" y="42"/>
                </a:cxn>
                <a:cxn ang="0">
                  <a:pos x="166" y="64"/>
                </a:cxn>
                <a:cxn ang="0">
                  <a:pos x="98" y="108"/>
                </a:cxn>
                <a:cxn ang="0">
                  <a:pos x="53" y="156"/>
                </a:cxn>
                <a:cxn ang="0">
                  <a:pos x="36" y="221"/>
                </a:cxn>
                <a:cxn ang="0">
                  <a:pos x="38" y="289"/>
                </a:cxn>
                <a:cxn ang="0">
                  <a:pos x="47" y="408"/>
                </a:cxn>
                <a:cxn ang="0">
                  <a:pos x="76" y="484"/>
                </a:cxn>
                <a:cxn ang="0">
                  <a:pos x="121" y="531"/>
                </a:cxn>
                <a:cxn ang="0">
                  <a:pos x="244" y="584"/>
                </a:cxn>
                <a:cxn ang="0">
                  <a:pos x="372" y="604"/>
                </a:cxn>
                <a:cxn ang="0">
                  <a:pos x="468" y="611"/>
                </a:cxn>
                <a:cxn ang="0">
                  <a:pos x="540" y="603"/>
                </a:cxn>
                <a:cxn ang="0">
                  <a:pos x="600" y="577"/>
                </a:cxn>
                <a:cxn ang="0">
                  <a:pos x="678" y="515"/>
                </a:cxn>
                <a:cxn ang="0">
                  <a:pos x="733" y="446"/>
                </a:cxn>
                <a:cxn ang="0">
                  <a:pos x="765" y="364"/>
                </a:cxn>
                <a:cxn ang="0">
                  <a:pos x="769" y="292"/>
                </a:cxn>
                <a:cxn ang="0">
                  <a:pos x="757" y="215"/>
                </a:cxn>
                <a:cxn ang="0">
                  <a:pos x="734" y="175"/>
                </a:cxn>
                <a:cxn ang="0">
                  <a:pos x="653" y="116"/>
                </a:cxn>
                <a:cxn ang="0">
                  <a:pos x="527" y="56"/>
                </a:cxn>
                <a:cxn ang="0">
                  <a:pos x="453" y="37"/>
                </a:cxn>
                <a:cxn ang="0">
                  <a:pos x="404" y="36"/>
                </a:cxn>
                <a:cxn ang="0">
                  <a:pos x="377" y="33"/>
                </a:cxn>
                <a:cxn ang="0">
                  <a:pos x="349" y="35"/>
                </a:cxn>
              </a:cxnLst>
              <a:rect l="0" t="0" r="r" b="b"/>
              <a:pathLst>
                <a:path w="805" h="646">
                  <a:moveTo>
                    <a:pt x="459" y="646"/>
                  </a:moveTo>
                  <a:lnTo>
                    <a:pt x="459" y="646"/>
                  </a:lnTo>
                  <a:lnTo>
                    <a:pt x="431" y="645"/>
                  </a:lnTo>
                  <a:lnTo>
                    <a:pt x="403" y="642"/>
                  </a:lnTo>
                  <a:lnTo>
                    <a:pt x="345" y="637"/>
                  </a:lnTo>
                  <a:lnTo>
                    <a:pt x="345" y="637"/>
                  </a:lnTo>
                  <a:lnTo>
                    <a:pt x="317" y="634"/>
                  </a:lnTo>
                  <a:lnTo>
                    <a:pt x="317" y="634"/>
                  </a:lnTo>
                  <a:lnTo>
                    <a:pt x="278" y="629"/>
                  </a:lnTo>
                  <a:lnTo>
                    <a:pt x="242" y="623"/>
                  </a:lnTo>
                  <a:lnTo>
                    <a:pt x="225" y="619"/>
                  </a:lnTo>
                  <a:lnTo>
                    <a:pt x="209" y="614"/>
                  </a:lnTo>
                  <a:lnTo>
                    <a:pt x="193" y="609"/>
                  </a:lnTo>
                  <a:lnTo>
                    <a:pt x="177" y="603"/>
                  </a:lnTo>
                  <a:lnTo>
                    <a:pt x="163" y="597"/>
                  </a:lnTo>
                  <a:lnTo>
                    <a:pt x="148" y="591"/>
                  </a:lnTo>
                  <a:lnTo>
                    <a:pt x="135" y="583"/>
                  </a:lnTo>
                  <a:lnTo>
                    <a:pt x="122" y="576"/>
                  </a:lnTo>
                  <a:lnTo>
                    <a:pt x="110" y="568"/>
                  </a:lnTo>
                  <a:lnTo>
                    <a:pt x="98" y="559"/>
                  </a:lnTo>
                  <a:lnTo>
                    <a:pt x="86" y="549"/>
                  </a:lnTo>
                  <a:lnTo>
                    <a:pt x="76" y="540"/>
                  </a:lnTo>
                  <a:lnTo>
                    <a:pt x="76" y="540"/>
                  </a:lnTo>
                  <a:lnTo>
                    <a:pt x="62" y="525"/>
                  </a:lnTo>
                  <a:lnTo>
                    <a:pt x="51" y="512"/>
                  </a:lnTo>
                  <a:lnTo>
                    <a:pt x="41" y="496"/>
                  </a:lnTo>
                  <a:lnTo>
                    <a:pt x="32" y="481"/>
                  </a:lnTo>
                  <a:lnTo>
                    <a:pt x="25" y="464"/>
                  </a:lnTo>
                  <a:lnTo>
                    <a:pt x="19" y="447"/>
                  </a:lnTo>
                  <a:lnTo>
                    <a:pt x="15" y="430"/>
                  </a:lnTo>
                  <a:lnTo>
                    <a:pt x="11" y="411"/>
                  </a:lnTo>
                  <a:lnTo>
                    <a:pt x="7" y="394"/>
                  </a:lnTo>
                  <a:lnTo>
                    <a:pt x="5" y="376"/>
                  </a:lnTo>
                  <a:lnTo>
                    <a:pt x="2" y="339"/>
                  </a:lnTo>
                  <a:lnTo>
                    <a:pt x="1" y="302"/>
                  </a:lnTo>
                  <a:lnTo>
                    <a:pt x="1" y="266"/>
                  </a:lnTo>
                  <a:lnTo>
                    <a:pt x="1" y="256"/>
                  </a:lnTo>
                  <a:lnTo>
                    <a:pt x="1" y="256"/>
                  </a:lnTo>
                  <a:lnTo>
                    <a:pt x="1" y="238"/>
                  </a:lnTo>
                  <a:lnTo>
                    <a:pt x="1" y="238"/>
                  </a:lnTo>
                  <a:lnTo>
                    <a:pt x="0" y="224"/>
                  </a:lnTo>
                  <a:lnTo>
                    <a:pt x="0" y="209"/>
                  </a:lnTo>
                  <a:lnTo>
                    <a:pt x="2" y="195"/>
                  </a:lnTo>
                  <a:lnTo>
                    <a:pt x="4" y="181"/>
                  </a:lnTo>
                  <a:lnTo>
                    <a:pt x="4" y="181"/>
                  </a:lnTo>
                  <a:lnTo>
                    <a:pt x="10" y="167"/>
                  </a:lnTo>
                  <a:lnTo>
                    <a:pt x="15" y="154"/>
                  </a:lnTo>
                  <a:lnTo>
                    <a:pt x="27" y="128"/>
                  </a:lnTo>
                  <a:lnTo>
                    <a:pt x="27" y="128"/>
                  </a:lnTo>
                  <a:lnTo>
                    <a:pt x="34" y="116"/>
                  </a:lnTo>
                  <a:lnTo>
                    <a:pt x="34" y="116"/>
                  </a:lnTo>
                  <a:lnTo>
                    <a:pt x="38" y="110"/>
                  </a:lnTo>
                  <a:lnTo>
                    <a:pt x="43" y="103"/>
                  </a:lnTo>
                  <a:lnTo>
                    <a:pt x="54" y="91"/>
                  </a:lnTo>
                  <a:lnTo>
                    <a:pt x="69" y="80"/>
                  </a:lnTo>
                  <a:lnTo>
                    <a:pt x="84" y="68"/>
                  </a:lnTo>
                  <a:lnTo>
                    <a:pt x="101" y="59"/>
                  </a:lnTo>
                  <a:lnTo>
                    <a:pt x="116" y="50"/>
                  </a:lnTo>
                  <a:lnTo>
                    <a:pt x="146" y="34"/>
                  </a:lnTo>
                  <a:lnTo>
                    <a:pt x="146" y="34"/>
                  </a:lnTo>
                  <a:lnTo>
                    <a:pt x="163" y="28"/>
                  </a:lnTo>
                  <a:lnTo>
                    <a:pt x="179" y="22"/>
                  </a:lnTo>
                  <a:lnTo>
                    <a:pt x="197" y="16"/>
                  </a:lnTo>
                  <a:lnTo>
                    <a:pt x="215" y="12"/>
                  </a:lnTo>
                  <a:lnTo>
                    <a:pt x="233" y="8"/>
                  </a:lnTo>
                  <a:lnTo>
                    <a:pt x="252" y="5"/>
                  </a:lnTo>
                  <a:lnTo>
                    <a:pt x="271" y="4"/>
                  </a:lnTo>
                  <a:lnTo>
                    <a:pt x="289" y="3"/>
                  </a:lnTo>
                  <a:lnTo>
                    <a:pt x="289" y="3"/>
                  </a:lnTo>
                  <a:lnTo>
                    <a:pt x="314" y="2"/>
                  </a:lnTo>
                  <a:lnTo>
                    <a:pt x="314" y="2"/>
                  </a:lnTo>
                  <a:lnTo>
                    <a:pt x="330" y="1"/>
                  </a:lnTo>
                  <a:lnTo>
                    <a:pt x="345" y="0"/>
                  </a:lnTo>
                  <a:lnTo>
                    <a:pt x="345" y="0"/>
                  </a:lnTo>
                  <a:lnTo>
                    <a:pt x="364" y="1"/>
                  </a:lnTo>
                  <a:lnTo>
                    <a:pt x="372" y="2"/>
                  </a:lnTo>
                  <a:lnTo>
                    <a:pt x="380" y="4"/>
                  </a:lnTo>
                  <a:lnTo>
                    <a:pt x="382" y="4"/>
                  </a:lnTo>
                  <a:lnTo>
                    <a:pt x="383" y="4"/>
                  </a:lnTo>
                  <a:lnTo>
                    <a:pt x="383" y="4"/>
                  </a:lnTo>
                  <a:lnTo>
                    <a:pt x="391" y="2"/>
                  </a:lnTo>
                  <a:lnTo>
                    <a:pt x="398" y="1"/>
                  </a:lnTo>
                  <a:lnTo>
                    <a:pt x="417" y="0"/>
                  </a:lnTo>
                  <a:lnTo>
                    <a:pt x="417" y="0"/>
                  </a:lnTo>
                  <a:lnTo>
                    <a:pt x="435" y="1"/>
                  </a:lnTo>
                  <a:lnTo>
                    <a:pt x="454" y="3"/>
                  </a:lnTo>
                  <a:lnTo>
                    <a:pt x="488" y="9"/>
                  </a:lnTo>
                  <a:lnTo>
                    <a:pt x="498" y="10"/>
                  </a:lnTo>
                  <a:lnTo>
                    <a:pt x="498" y="10"/>
                  </a:lnTo>
                  <a:lnTo>
                    <a:pt x="520" y="16"/>
                  </a:lnTo>
                  <a:lnTo>
                    <a:pt x="544" y="24"/>
                  </a:lnTo>
                  <a:lnTo>
                    <a:pt x="567" y="32"/>
                  </a:lnTo>
                  <a:lnTo>
                    <a:pt x="590" y="42"/>
                  </a:lnTo>
                  <a:lnTo>
                    <a:pt x="613" y="53"/>
                  </a:lnTo>
                  <a:lnTo>
                    <a:pt x="633" y="63"/>
                  </a:lnTo>
                  <a:lnTo>
                    <a:pt x="672" y="85"/>
                  </a:lnTo>
                  <a:lnTo>
                    <a:pt x="678" y="89"/>
                  </a:lnTo>
                  <a:lnTo>
                    <a:pt x="678" y="89"/>
                  </a:lnTo>
                  <a:lnTo>
                    <a:pt x="710" y="109"/>
                  </a:lnTo>
                  <a:lnTo>
                    <a:pt x="725" y="119"/>
                  </a:lnTo>
                  <a:lnTo>
                    <a:pt x="740" y="130"/>
                  </a:lnTo>
                  <a:lnTo>
                    <a:pt x="754" y="143"/>
                  </a:lnTo>
                  <a:lnTo>
                    <a:pt x="766" y="156"/>
                  </a:lnTo>
                  <a:lnTo>
                    <a:pt x="778" y="172"/>
                  </a:lnTo>
                  <a:lnTo>
                    <a:pt x="782" y="179"/>
                  </a:lnTo>
                  <a:lnTo>
                    <a:pt x="786" y="188"/>
                  </a:lnTo>
                  <a:lnTo>
                    <a:pt x="786" y="188"/>
                  </a:lnTo>
                  <a:lnTo>
                    <a:pt x="793" y="206"/>
                  </a:lnTo>
                  <a:lnTo>
                    <a:pt x="798" y="226"/>
                  </a:lnTo>
                  <a:lnTo>
                    <a:pt x="802" y="245"/>
                  </a:lnTo>
                  <a:lnTo>
                    <a:pt x="804" y="266"/>
                  </a:lnTo>
                  <a:lnTo>
                    <a:pt x="805" y="287"/>
                  </a:lnTo>
                  <a:lnTo>
                    <a:pt x="805" y="308"/>
                  </a:lnTo>
                  <a:lnTo>
                    <a:pt x="805" y="326"/>
                  </a:lnTo>
                  <a:lnTo>
                    <a:pt x="803" y="343"/>
                  </a:lnTo>
                  <a:lnTo>
                    <a:pt x="803" y="343"/>
                  </a:lnTo>
                  <a:lnTo>
                    <a:pt x="801" y="361"/>
                  </a:lnTo>
                  <a:lnTo>
                    <a:pt x="798" y="378"/>
                  </a:lnTo>
                  <a:lnTo>
                    <a:pt x="793" y="395"/>
                  </a:lnTo>
                  <a:lnTo>
                    <a:pt x="788" y="412"/>
                  </a:lnTo>
                  <a:lnTo>
                    <a:pt x="781" y="429"/>
                  </a:lnTo>
                  <a:lnTo>
                    <a:pt x="772" y="446"/>
                  </a:lnTo>
                  <a:lnTo>
                    <a:pt x="764" y="462"/>
                  </a:lnTo>
                  <a:lnTo>
                    <a:pt x="754" y="479"/>
                  </a:lnTo>
                  <a:lnTo>
                    <a:pt x="743" y="494"/>
                  </a:lnTo>
                  <a:lnTo>
                    <a:pt x="731" y="510"/>
                  </a:lnTo>
                  <a:lnTo>
                    <a:pt x="718" y="525"/>
                  </a:lnTo>
                  <a:lnTo>
                    <a:pt x="705" y="540"/>
                  </a:lnTo>
                  <a:lnTo>
                    <a:pt x="690" y="553"/>
                  </a:lnTo>
                  <a:lnTo>
                    <a:pt x="676" y="567"/>
                  </a:lnTo>
                  <a:lnTo>
                    <a:pt x="659" y="580"/>
                  </a:lnTo>
                  <a:lnTo>
                    <a:pt x="643" y="592"/>
                  </a:lnTo>
                  <a:lnTo>
                    <a:pt x="643" y="592"/>
                  </a:lnTo>
                  <a:lnTo>
                    <a:pt x="623" y="605"/>
                  </a:lnTo>
                  <a:lnTo>
                    <a:pt x="602" y="616"/>
                  </a:lnTo>
                  <a:lnTo>
                    <a:pt x="582" y="625"/>
                  </a:lnTo>
                  <a:lnTo>
                    <a:pt x="559" y="632"/>
                  </a:lnTo>
                  <a:lnTo>
                    <a:pt x="536" y="638"/>
                  </a:lnTo>
                  <a:lnTo>
                    <a:pt x="512" y="642"/>
                  </a:lnTo>
                  <a:lnTo>
                    <a:pt x="486" y="645"/>
                  </a:lnTo>
                  <a:lnTo>
                    <a:pt x="459" y="646"/>
                  </a:lnTo>
                  <a:lnTo>
                    <a:pt x="459" y="646"/>
                  </a:lnTo>
                  <a:close/>
                  <a:moveTo>
                    <a:pt x="337" y="35"/>
                  </a:moveTo>
                  <a:lnTo>
                    <a:pt x="337" y="35"/>
                  </a:lnTo>
                  <a:lnTo>
                    <a:pt x="312" y="36"/>
                  </a:lnTo>
                  <a:lnTo>
                    <a:pt x="289" y="38"/>
                  </a:lnTo>
                  <a:lnTo>
                    <a:pt x="289" y="38"/>
                  </a:lnTo>
                  <a:lnTo>
                    <a:pt x="276" y="39"/>
                  </a:lnTo>
                  <a:lnTo>
                    <a:pt x="276" y="39"/>
                  </a:lnTo>
                  <a:lnTo>
                    <a:pt x="249" y="42"/>
                  </a:lnTo>
                  <a:lnTo>
                    <a:pt x="233" y="45"/>
                  </a:lnTo>
                  <a:lnTo>
                    <a:pt x="216" y="49"/>
                  </a:lnTo>
                  <a:lnTo>
                    <a:pt x="199" y="53"/>
                  </a:lnTo>
                  <a:lnTo>
                    <a:pt x="182" y="58"/>
                  </a:lnTo>
                  <a:lnTo>
                    <a:pt x="166" y="64"/>
                  </a:lnTo>
                  <a:lnTo>
                    <a:pt x="150" y="72"/>
                  </a:lnTo>
                  <a:lnTo>
                    <a:pt x="150" y="72"/>
                  </a:lnTo>
                  <a:lnTo>
                    <a:pt x="124" y="89"/>
                  </a:lnTo>
                  <a:lnTo>
                    <a:pt x="110" y="98"/>
                  </a:lnTo>
                  <a:lnTo>
                    <a:pt x="98" y="108"/>
                  </a:lnTo>
                  <a:lnTo>
                    <a:pt x="84" y="119"/>
                  </a:lnTo>
                  <a:lnTo>
                    <a:pt x="73" y="130"/>
                  </a:lnTo>
                  <a:lnTo>
                    <a:pt x="62" y="143"/>
                  </a:lnTo>
                  <a:lnTo>
                    <a:pt x="53" y="156"/>
                  </a:lnTo>
                  <a:lnTo>
                    <a:pt x="53" y="156"/>
                  </a:lnTo>
                  <a:lnTo>
                    <a:pt x="47" y="169"/>
                  </a:lnTo>
                  <a:lnTo>
                    <a:pt x="42" y="181"/>
                  </a:lnTo>
                  <a:lnTo>
                    <a:pt x="39" y="194"/>
                  </a:lnTo>
                  <a:lnTo>
                    <a:pt x="38" y="207"/>
                  </a:lnTo>
                  <a:lnTo>
                    <a:pt x="36" y="221"/>
                  </a:lnTo>
                  <a:lnTo>
                    <a:pt x="36" y="234"/>
                  </a:lnTo>
                  <a:lnTo>
                    <a:pt x="36" y="262"/>
                  </a:lnTo>
                  <a:lnTo>
                    <a:pt x="36" y="262"/>
                  </a:lnTo>
                  <a:lnTo>
                    <a:pt x="38" y="289"/>
                  </a:lnTo>
                  <a:lnTo>
                    <a:pt x="38" y="289"/>
                  </a:lnTo>
                  <a:lnTo>
                    <a:pt x="38" y="323"/>
                  </a:lnTo>
                  <a:lnTo>
                    <a:pt x="40" y="357"/>
                  </a:lnTo>
                  <a:lnTo>
                    <a:pt x="42" y="374"/>
                  </a:lnTo>
                  <a:lnTo>
                    <a:pt x="44" y="392"/>
                  </a:lnTo>
                  <a:lnTo>
                    <a:pt x="47" y="408"/>
                  </a:lnTo>
                  <a:lnTo>
                    <a:pt x="50" y="424"/>
                  </a:lnTo>
                  <a:lnTo>
                    <a:pt x="55" y="440"/>
                  </a:lnTo>
                  <a:lnTo>
                    <a:pt x="60" y="455"/>
                  </a:lnTo>
                  <a:lnTo>
                    <a:pt x="68" y="469"/>
                  </a:lnTo>
                  <a:lnTo>
                    <a:pt x="76" y="484"/>
                  </a:lnTo>
                  <a:lnTo>
                    <a:pt x="85" y="496"/>
                  </a:lnTo>
                  <a:lnTo>
                    <a:pt x="96" y="509"/>
                  </a:lnTo>
                  <a:lnTo>
                    <a:pt x="108" y="520"/>
                  </a:lnTo>
                  <a:lnTo>
                    <a:pt x="121" y="531"/>
                  </a:lnTo>
                  <a:lnTo>
                    <a:pt x="121" y="531"/>
                  </a:lnTo>
                  <a:lnTo>
                    <a:pt x="144" y="544"/>
                  </a:lnTo>
                  <a:lnTo>
                    <a:pt x="167" y="556"/>
                  </a:lnTo>
                  <a:lnTo>
                    <a:pt x="192" y="568"/>
                  </a:lnTo>
                  <a:lnTo>
                    <a:pt x="218" y="577"/>
                  </a:lnTo>
                  <a:lnTo>
                    <a:pt x="244" y="584"/>
                  </a:lnTo>
                  <a:lnTo>
                    <a:pt x="272" y="591"/>
                  </a:lnTo>
                  <a:lnTo>
                    <a:pt x="302" y="596"/>
                  </a:lnTo>
                  <a:lnTo>
                    <a:pt x="332" y="600"/>
                  </a:lnTo>
                  <a:lnTo>
                    <a:pt x="332" y="600"/>
                  </a:lnTo>
                  <a:lnTo>
                    <a:pt x="372" y="604"/>
                  </a:lnTo>
                  <a:lnTo>
                    <a:pt x="373" y="604"/>
                  </a:lnTo>
                  <a:lnTo>
                    <a:pt x="373" y="604"/>
                  </a:lnTo>
                  <a:lnTo>
                    <a:pt x="421" y="609"/>
                  </a:lnTo>
                  <a:lnTo>
                    <a:pt x="445" y="610"/>
                  </a:lnTo>
                  <a:lnTo>
                    <a:pt x="468" y="611"/>
                  </a:lnTo>
                  <a:lnTo>
                    <a:pt x="468" y="611"/>
                  </a:lnTo>
                  <a:lnTo>
                    <a:pt x="487" y="610"/>
                  </a:lnTo>
                  <a:lnTo>
                    <a:pt x="506" y="609"/>
                  </a:lnTo>
                  <a:lnTo>
                    <a:pt x="524" y="606"/>
                  </a:lnTo>
                  <a:lnTo>
                    <a:pt x="540" y="603"/>
                  </a:lnTo>
                  <a:lnTo>
                    <a:pt x="556" y="598"/>
                  </a:lnTo>
                  <a:lnTo>
                    <a:pt x="571" y="593"/>
                  </a:lnTo>
                  <a:lnTo>
                    <a:pt x="586" y="585"/>
                  </a:lnTo>
                  <a:lnTo>
                    <a:pt x="600" y="577"/>
                  </a:lnTo>
                  <a:lnTo>
                    <a:pt x="600" y="577"/>
                  </a:lnTo>
                  <a:lnTo>
                    <a:pt x="626" y="560"/>
                  </a:lnTo>
                  <a:lnTo>
                    <a:pt x="640" y="549"/>
                  </a:lnTo>
                  <a:lnTo>
                    <a:pt x="652" y="539"/>
                  </a:lnTo>
                  <a:lnTo>
                    <a:pt x="666" y="527"/>
                  </a:lnTo>
                  <a:lnTo>
                    <a:pt x="678" y="515"/>
                  </a:lnTo>
                  <a:lnTo>
                    <a:pt x="690" y="503"/>
                  </a:lnTo>
                  <a:lnTo>
                    <a:pt x="702" y="489"/>
                  </a:lnTo>
                  <a:lnTo>
                    <a:pt x="713" y="475"/>
                  </a:lnTo>
                  <a:lnTo>
                    <a:pt x="724" y="460"/>
                  </a:lnTo>
                  <a:lnTo>
                    <a:pt x="733" y="446"/>
                  </a:lnTo>
                  <a:lnTo>
                    <a:pt x="742" y="430"/>
                  </a:lnTo>
                  <a:lnTo>
                    <a:pt x="750" y="414"/>
                  </a:lnTo>
                  <a:lnTo>
                    <a:pt x="756" y="398"/>
                  </a:lnTo>
                  <a:lnTo>
                    <a:pt x="761" y="381"/>
                  </a:lnTo>
                  <a:lnTo>
                    <a:pt x="765" y="364"/>
                  </a:lnTo>
                  <a:lnTo>
                    <a:pt x="765" y="364"/>
                  </a:lnTo>
                  <a:lnTo>
                    <a:pt x="767" y="347"/>
                  </a:lnTo>
                  <a:lnTo>
                    <a:pt x="769" y="329"/>
                  </a:lnTo>
                  <a:lnTo>
                    <a:pt x="769" y="311"/>
                  </a:lnTo>
                  <a:lnTo>
                    <a:pt x="769" y="292"/>
                  </a:lnTo>
                  <a:lnTo>
                    <a:pt x="767" y="273"/>
                  </a:lnTo>
                  <a:lnTo>
                    <a:pt x="765" y="255"/>
                  </a:lnTo>
                  <a:lnTo>
                    <a:pt x="761" y="235"/>
                  </a:lnTo>
                  <a:lnTo>
                    <a:pt x="757" y="215"/>
                  </a:lnTo>
                  <a:lnTo>
                    <a:pt x="757" y="215"/>
                  </a:lnTo>
                  <a:lnTo>
                    <a:pt x="754" y="207"/>
                  </a:lnTo>
                  <a:lnTo>
                    <a:pt x="751" y="198"/>
                  </a:lnTo>
                  <a:lnTo>
                    <a:pt x="745" y="190"/>
                  </a:lnTo>
                  <a:lnTo>
                    <a:pt x="740" y="182"/>
                  </a:lnTo>
                  <a:lnTo>
                    <a:pt x="734" y="175"/>
                  </a:lnTo>
                  <a:lnTo>
                    <a:pt x="728" y="168"/>
                  </a:lnTo>
                  <a:lnTo>
                    <a:pt x="714" y="155"/>
                  </a:lnTo>
                  <a:lnTo>
                    <a:pt x="699" y="144"/>
                  </a:lnTo>
                  <a:lnTo>
                    <a:pt x="683" y="134"/>
                  </a:lnTo>
                  <a:lnTo>
                    <a:pt x="653" y="116"/>
                  </a:lnTo>
                  <a:lnTo>
                    <a:pt x="653" y="116"/>
                  </a:lnTo>
                  <a:lnTo>
                    <a:pt x="625" y="101"/>
                  </a:lnTo>
                  <a:lnTo>
                    <a:pt x="595" y="87"/>
                  </a:lnTo>
                  <a:lnTo>
                    <a:pt x="563" y="71"/>
                  </a:lnTo>
                  <a:lnTo>
                    <a:pt x="527" y="56"/>
                  </a:lnTo>
                  <a:lnTo>
                    <a:pt x="527" y="56"/>
                  </a:lnTo>
                  <a:lnTo>
                    <a:pt x="508" y="49"/>
                  </a:lnTo>
                  <a:lnTo>
                    <a:pt x="482" y="42"/>
                  </a:lnTo>
                  <a:lnTo>
                    <a:pt x="468" y="39"/>
                  </a:lnTo>
                  <a:lnTo>
                    <a:pt x="453" y="37"/>
                  </a:lnTo>
                  <a:lnTo>
                    <a:pt x="438" y="35"/>
                  </a:lnTo>
                  <a:lnTo>
                    <a:pt x="423" y="35"/>
                  </a:lnTo>
                  <a:lnTo>
                    <a:pt x="423" y="35"/>
                  </a:lnTo>
                  <a:lnTo>
                    <a:pt x="414" y="35"/>
                  </a:lnTo>
                  <a:lnTo>
                    <a:pt x="404" y="36"/>
                  </a:lnTo>
                  <a:lnTo>
                    <a:pt x="402" y="36"/>
                  </a:lnTo>
                  <a:lnTo>
                    <a:pt x="402" y="36"/>
                  </a:lnTo>
                  <a:lnTo>
                    <a:pt x="402" y="36"/>
                  </a:lnTo>
                  <a:lnTo>
                    <a:pt x="377" y="33"/>
                  </a:lnTo>
                  <a:lnTo>
                    <a:pt x="377" y="33"/>
                  </a:lnTo>
                  <a:lnTo>
                    <a:pt x="370" y="33"/>
                  </a:lnTo>
                  <a:lnTo>
                    <a:pt x="370" y="33"/>
                  </a:lnTo>
                  <a:lnTo>
                    <a:pt x="360" y="34"/>
                  </a:lnTo>
                  <a:lnTo>
                    <a:pt x="349" y="35"/>
                  </a:lnTo>
                  <a:lnTo>
                    <a:pt x="349" y="35"/>
                  </a:lnTo>
                  <a:lnTo>
                    <a:pt x="337" y="35"/>
                  </a:lnTo>
                  <a:lnTo>
                    <a:pt x="337" y="3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6" name="chenying0907 890"/>
            <p:cNvSpPr>
              <a:spLocks/>
            </p:cNvSpPr>
            <p:nvPr/>
          </p:nvSpPr>
          <p:spPr bwMode="auto">
            <a:xfrm>
              <a:off x="4154488" y="1319213"/>
              <a:ext cx="180975" cy="63500"/>
            </a:xfrm>
            <a:custGeom>
              <a:avLst/>
              <a:gdLst/>
              <a:ahLst/>
              <a:cxnLst>
                <a:cxn ang="0">
                  <a:pos x="321" y="119"/>
                </a:cxn>
                <a:cxn ang="0">
                  <a:pos x="310" y="115"/>
                </a:cxn>
                <a:cxn ang="0">
                  <a:pos x="305" y="114"/>
                </a:cxn>
                <a:cxn ang="0">
                  <a:pos x="294" y="116"/>
                </a:cxn>
                <a:cxn ang="0">
                  <a:pos x="259" y="118"/>
                </a:cxn>
                <a:cxn ang="0">
                  <a:pos x="255" y="117"/>
                </a:cxn>
                <a:cxn ang="0">
                  <a:pos x="240" y="115"/>
                </a:cxn>
                <a:cxn ang="0">
                  <a:pos x="222" y="113"/>
                </a:cxn>
                <a:cxn ang="0">
                  <a:pos x="177" y="105"/>
                </a:cxn>
                <a:cxn ang="0">
                  <a:pos x="162" y="101"/>
                </a:cxn>
                <a:cxn ang="0">
                  <a:pos x="122" y="84"/>
                </a:cxn>
                <a:cxn ang="0">
                  <a:pos x="90" y="70"/>
                </a:cxn>
                <a:cxn ang="0">
                  <a:pos x="58" y="59"/>
                </a:cxn>
                <a:cxn ang="0">
                  <a:pos x="44" y="55"/>
                </a:cxn>
                <a:cxn ang="0">
                  <a:pos x="23" y="45"/>
                </a:cxn>
                <a:cxn ang="0">
                  <a:pos x="11" y="37"/>
                </a:cxn>
                <a:cxn ang="0">
                  <a:pos x="4" y="31"/>
                </a:cxn>
                <a:cxn ang="0">
                  <a:pos x="0" y="21"/>
                </a:cxn>
                <a:cxn ang="0">
                  <a:pos x="1" y="12"/>
                </a:cxn>
                <a:cxn ang="0">
                  <a:pos x="4" y="7"/>
                </a:cxn>
                <a:cxn ang="0">
                  <a:pos x="13" y="1"/>
                </a:cxn>
                <a:cxn ang="0">
                  <a:pos x="18" y="0"/>
                </a:cxn>
                <a:cxn ang="0">
                  <a:pos x="24" y="2"/>
                </a:cxn>
                <a:cxn ang="0">
                  <a:pos x="30" y="6"/>
                </a:cxn>
                <a:cxn ang="0">
                  <a:pos x="36" y="10"/>
                </a:cxn>
                <a:cxn ang="0">
                  <a:pos x="47" y="18"/>
                </a:cxn>
                <a:cxn ang="0">
                  <a:pos x="68" y="26"/>
                </a:cxn>
                <a:cxn ang="0">
                  <a:pos x="83" y="30"/>
                </a:cxn>
                <a:cxn ang="0">
                  <a:pos x="108" y="38"/>
                </a:cxn>
                <a:cxn ang="0">
                  <a:pos x="115" y="41"/>
                </a:cxn>
                <a:cxn ang="0">
                  <a:pos x="127" y="47"/>
                </a:cxn>
                <a:cxn ang="0">
                  <a:pos x="159" y="62"/>
                </a:cxn>
                <a:cxn ang="0">
                  <a:pos x="184" y="69"/>
                </a:cxn>
                <a:cxn ang="0">
                  <a:pos x="197" y="70"/>
                </a:cxn>
                <a:cxn ang="0">
                  <a:pos x="210" y="71"/>
                </a:cxn>
                <a:cxn ang="0">
                  <a:pos x="221" y="73"/>
                </a:cxn>
                <a:cxn ang="0">
                  <a:pos x="232" y="77"/>
                </a:cxn>
                <a:cxn ang="0">
                  <a:pos x="258" y="81"/>
                </a:cxn>
                <a:cxn ang="0">
                  <a:pos x="274" y="82"/>
                </a:cxn>
                <a:cxn ang="0">
                  <a:pos x="301" y="81"/>
                </a:cxn>
                <a:cxn ang="0">
                  <a:pos x="310" y="81"/>
                </a:cxn>
                <a:cxn ang="0">
                  <a:pos x="316" y="81"/>
                </a:cxn>
                <a:cxn ang="0">
                  <a:pos x="329" y="84"/>
                </a:cxn>
                <a:cxn ang="0">
                  <a:pos x="335" y="88"/>
                </a:cxn>
                <a:cxn ang="0">
                  <a:pos x="340" y="97"/>
                </a:cxn>
                <a:cxn ang="0">
                  <a:pos x="339" y="106"/>
                </a:cxn>
                <a:cxn ang="0">
                  <a:pos x="336" y="112"/>
                </a:cxn>
                <a:cxn ang="0">
                  <a:pos x="327" y="118"/>
                </a:cxn>
                <a:cxn ang="0">
                  <a:pos x="321" y="119"/>
                </a:cxn>
              </a:cxnLst>
              <a:rect l="0" t="0" r="r" b="b"/>
              <a:pathLst>
                <a:path w="340" h="119">
                  <a:moveTo>
                    <a:pt x="321" y="119"/>
                  </a:moveTo>
                  <a:lnTo>
                    <a:pt x="321" y="119"/>
                  </a:lnTo>
                  <a:lnTo>
                    <a:pt x="315" y="118"/>
                  </a:lnTo>
                  <a:lnTo>
                    <a:pt x="310" y="115"/>
                  </a:lnTo>
                  <a:lnTo>
                    <a:pt x="308" y="113"/>
                  </a:lnTo>
                  <a:lnTo>
                    <a:pt x="305" y="114"/>
                  </a:lnTo>
                  <a:lnTo>
                    <a:pt x="305" y="114"/>
                  </a:lnTo>
                  <a:lnTo>
                    <a:pt x="294" y="116"/>
                  </a:lnTo>
                  <a:lnTo>
                    <a:pt x="280" y="117"/>
                  </a:lnTo>
                  <a:lnTo>
                    <a:pt x="259" y="118"/>
                  </a:lnTo>
                  <a:lnTo>
                    <a:pt x="259" y="118"/>
                  </a:lnTo>
                  <a:lnTo>
                    <a:pt x="255" y="117"/>
                  </a:lnTo>
                  <a:lnTo>
                    <a:pt x="255" y="117"/>
                  </a:lnTo>
                  <a:lnTo>
                    <a:pt x="240" y="115"/>
                  </a:lnTo>
                  <a:lnTo>
                    <a:pt x="222" y="113"/>
                  </a:lnTo>
                  <a:lnTo>
                    <a:pt x="222" y="113"/>
                  </a:lnTo>
                  <a:lnTo>
                    <a:pt x="192" y="109"/>
                  </a:lnTo>
                  <a:lnTo>
                    <a:pt x="177" y="105"/>
                  </a:lnTo>
                  <a:lnTo>
                    <a:pt x="162" y="101"/>
                  </a:lnTo>
                  <a:lnTo>
                    <a:pt x="162" y="101"/>
                  </a:lnTo>
                  <a:lnTo>
                    <a:pt x="142" y="93"/>
                  </a:lnTo>
                  <a:lnTo>
                    <a:pt x="122" y="84"/>
                  </a:lnTo>
                  <a:lnTo>
                    <a:pt x="122" y="84"/>
                  </a:lnTo>
                  <a:lnTo>
                    <a:pt x="90" y="70"/>
                  </a:lnTo>
                  <a:lnTo>
                    <a:pt x="75" y="64"/>
                  </a:lnTo>
                  <a:lnTo>
                    <a:pt x="58" y="59"/>
                  </a:lnTo>
                  <a:lnTo>
                    <a:pt x="58" y="59"/>
                  </a:lnTo>
                  <a:lnTo>
                    <a:pt x="44" y="55"/>
                  </a:lnTo>
                  <a:lnTo>
                    <a:pt x="29" y="49"/>
                  </a:lnTo>
                  <a:lnTo>
                    <a:pt x="23" y="45"/>
                  </a:lnTo>
                  <a:lnTo>
                    <a:pt x="16" y="41"/>
                  </a:lnTo>
                  <a:lnTo>
                    <a:pt x="11" y="37"/>
                  </a:lnTo>
                  <a:lnTo>
                    <a:pt x="4" y="31"/>
                  </a:lnTo>
                  <a:lnTo>
                    <a:pt x="4" y="31"/>
                  </a:lnTo>
                  <a:lnTo>
                    <a:pt x="1" y="27"/>
                  </a:lnTo>
                  <a:lnTo>
                    <a:pt x="0" y="21"/>
                  </a:lnTo>
                  <a:lnTo>
                    <a:pt x="0" y="17"/>
                  </a:lnTo>
                  <a:lnTo>
                    <a:pt x="1" y="12"/>
                  </a:lnTo>
                  <a:lnTo>
                    <a:pt x="1" y="12"/>
                  </a:lnTo>
                  <a:lnTo>
                    <a:pt x="4" y="7"/>
                  </a:lnTo>
                  <a:lnTo>
                    <a:pt x="9" y="3"/>
                  </a:lnTo>
                  <a:lnTo>
                    <a:pt x="13" y="1"/>
                  </a:lnTo>
                  <a:lnTo>
                    <a:pt x="18" y="0"/>
                  </a:lnTo>
                  <a:lnTo>
                    <a:pt x="18" y="0"/>
                  </a:lnTo>
                  <a:lnTo>
                    <a:pt x="21" y="1"/>
                  </a:lnTo>
                  <a:lnTo>
                    <a:pt x="24" y="2"/>
                  </a:lnTo>
                  <a:lnTo>
                    <a:pt x="27" y="3"/>
                  </a:lnTo>
                  <a:lnTo>
                    <a:pt x="30" y="6"/>
                  </a:lnTo>
                  <a:lnTo>
                    <a:pt x="30" y="6"/>
                  </a:lnTo>
                  <a:lnTo>
                    <a:pt x="36" y="10"/>
                  </a:lnTo>
                  <a:lnTo>
                    <a:pt x="41" y="14"/>
                  </a:lnTo>
                  <a:lnTo>
                    <a:pt x="47" y="18"/>
                  </a:lnTo>
                  <a:lnTo>
                    <a:pt x="54" y="21"/>
                  </a:lnTo>
                  <a:lnTo>
                    <a:pt x="68" y="26"/>
                  </a:lnTo>
                  <a:lnTo>
                    <a:pt x="83" y="30"/>
                  </a:lnTo>
                  <a:lnTo>
                    <a:pt x="83" y="30"/>
                  </a:lnTo>
                  <a:lnTo>
                    <a:pt x="100" y="35"/>
                  </a:lnTo>
                  <a:lnTo>
                    <a:pt x="108" y="38"/>
                  </a:lnTo>
                  <a:lnTo>
                    <a:pt x="115" y="41"/>
                  </a:lnTo>
                  <a:lnTo>
                    <a:pt x="115" y="41"/>
                  </a:lnTo>
                  <a:lnTo>
                    <a:pt x="127" y="47"/>
                  </a:lnTo>
                  <a:lnTo>
                    <a:pt x="127" y="47"/>
                  </a:lnTo>
                  <a:lnTo>
                    <a:pt x="143" y="55"/>
                  </a:lnTo>
                  <a:lnTo>
                    <a:pt x="159" y="62"/>
                  </a:lnTo>
                  <a:lnTo>
                    <a:pt x="175" y="67"/>
                  </a:lnTo>
                  <a:lnTo>
                    <a:pt x="184" y="69"/>
                  </a:lnTo>
                  <a:lnTo>
                    <a:pt x="193" y="70"/>
                  </a:lnTo>
                  <a:lnTo>
                    <a:pt x="197" y="70"/>
                  </a:lnTo>
                  <a:lnTo>
                    <a:pt x="197" y="70"/>
                  </a:lnTo>
                  <a:lnTo>
                    <a:pt x="210" y="71"/>
                  </a:lnTo>
                  <a:lnTo>
                    <a:pt x="216" y="72"/>
                  </a:lnTo>
                  <a:lnTo>
                    <a:pt x="221" y="73"/>
                  </a:lnTo>
                  <a:lnTo>
                    <a:pt x="221" y="73"/>
                  </a:lnTo>
                  <a:lnTo>
                    <a:pt x="232" y="77"/>
                  </a:lnTo>
                  <a:lnTo>
                    <a:pt x="245" y="80"/>
                  </a:lnTo>
                  <a:lnTo>
                    <a:pt x="258" y="81"/>
                  </a:lnTo>
                  <a:lnTo>
                    <a:pt x="274" y="82"/>
                  </a:lnTo>
                  <a:lnTo>
                    <a:pt x="274" y="82"/>
                  </a:lnTo>
                  <a:lnTo>
                    <a:pt x="299" y="81"/>
                  </a:lnTo>
                  <a:lnTo>
                    <a:pt x="301" y="81"/>
                  </a:lnTo>
                  <a:lnTo>
                    <a:pt x="301" y="81"/>
                  </a:lnTo>
                  <a:lnTo>
                    <a:pt x="310" y="81"/>
                  </a:lnTo>
                  <a:lnTo>
                    <a:pt x="310" y="81"/>
                  </a:lnTo>
                  <a:lnTo>
                    <a:pt x="316" y="81"/>
                  </a:lnTo>
                  <a:lnTo>
                    <a:pt x="323" y="82"/>
                  </a:lnTo>
                  <a:lnTo>
                    <a:pt x="329" y="84"/>
                  </a:lnTo>
                  <a:lnTo>
                    <a:pt x="335" y="88"/>
                  </a:lnTo>
                  <a:lnTo>
                    <a:pt x="335" y="88"/>
                  </a:lnTo>
                  <a:lnTo>
                    <a:pt x="338" y="92"/>
                  </a:lnTo>
                  <a:lnTo>
                    <a:pt x="340" y="97"/>
                  </a:lnTo>
                  <a:lnTo>
                    <a:pt x="340" y="101"/>
                  </a:lnTo>
                  <a:lnTo>
                    <a:pt x="339" y="106"/>
                  </a:lnTo>
                  <a:lnTo>
                    <a:pt x="339" y="106"/>
                  </a:lnTo>
                  <a:lnTo>
                    <a:pt x="336" y="112"/>
                  </a:lnTo>
                  <a:lnTo>
                    <a:pt x="332" y="115"/>
                  </a:lnTo>
                  <a:lnTo>
                    <a:pt x="327" y="118"/>
                  </a:lnTo>
                  <a:lnTo>
                    <a:pt x="321" y="119"/>
                  </a:lnTo>
                  <a:lnTo>
                    <a:pt x="321" y="11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7" name="chenying0907 891"/>
            <p:cNvSpPr>
              <a:spLocks/>
            </p:cNvSpPr>
            <p:nvPr/>
          </p:nvSpPr>
          <p:spPr bwMode="auto">
            <a:xfrm>
              <a:off x="4400551" y="1135063"/>
              <a:ext cx="55563" cy="169863"/>
            </a:xfrm>
            <a:custGeom>
              <a:avLst/>
              <a:gdLst/>
              <a:ahLst/>
              <a:cxnLst>
                <a:cxn ang="0">
                  <a:pos x="86" y="321"/>
                </a:cxn>
                <a:cxn ang="0">
                  <a:pos x="78" y="319"/>
                </a:cxn>
                <a:cxn ang="0">
                  <a:pos x="72" y="316"/>
                </a:cxn>
                <a:cxn ang="0">
                  <a:pos x="71" y="312"/>
                </a:cxn>
                <a:cxn ang="0">
                  <a:pos x="69" y="306"/>
                </a:cxn>
                <a:cxn ang="0">
                  <a:pos x="69" y="303"/>
                </a:cxn>
                <a:cxn ang="0">
                  <a:pos x="68" y="296"/>
                </a:cxn>
                <a:cxn ang="0">
                  <a:pos x="61" y="276"/>
                </a:cxn>
                <a:cxn ang="0">
                  <a:pos x="54" y="264"/>
                </a:cxn>
                <a:cxn ang="0">
                  <a:pos x="44" y="244"/>
                </a:cxn>
                <a:cxn ang="0">
                  <a:pos x="42" y="238"/>
                </a:cxn>
                <a:cxn ang="0">
                  <a:pos x="34" y="208"/>
                </a:cxn>
                <a:cxn ang="0">
                  <a:pos x="27" y="182"/>
                </a:cxn>
                <a:cxn ang="0">
                  <a:pos x="9" y="99"/>
                </a:cxn>
                <a:cxn ang="0">
                  <a:pos x="0" y="17"/>
                </a:cxn>
                <a:cxn ang="0">
                  <a:pos x="0" y="14"/>
                </a:cxn>
                <a:cxn ang="0">
                  <a:pos x="2" y="8"/>
                </a:cxn>
                <a:cxn ang="0">
                  <a:pos x="3" y="6"/>
                </a:cxn>
                <a:cxn ang="0">
                  <a:pos x="9" y="2"/>
                </a:cxn>
                <a:cxn ang="0">
                  <a:pos x="16" y="0"/>
                </a:cxn>
                <a:cxn ang="0">
                  <a:pos x="22" y="2"/>
                </a:cxn>
                <a:cxn ang="0">
                  <a:pos x="29" y="5"/>
                </a:cxn>
                <a:cxn ang="0">
                  <a:pos x="34" y="10"/>
                </a:cxn>
                <a:cxn ang="0">
                  <a:pos x="36" y="18"/>
                </a:cxn>
                <a:cxn ang="0">
                  <a:pos x="38" y="39"/>
                </a:cxn>
                <a:cxn ang="0">
                  <a:pos x="49" y="102"/>
                </a:cxn>
                <a:cxn ang="0">
                  <a:pos x="50" y="111"/>
                </a:cxn>
                <a:cxn ang="0">
                  <a:pos x="54" y="135"/>
                </a:cxn>
                <a:cxn ang="0">
                  <a:pos x="61" y="168"/>
                </a:cxn>
                <a:cxn ang="0">
                  <a:pos x="71" y="198"/>
                </a:cxn>
                <a:cxn ang="0">
                  <a:pos x="74" y="206"/>
                </a:cxn>
                <a:cxn ang="0">
                  <a:pos x="78" y="226"/>
                </a:cxn>
                <a:cxn ang="0">
                  <a:pos x="80" y="235"/>
                </a:cxn>
                <a:cxn ang="0">
                  <a:pos x="86" y="252"/>
                </a:cxn>
                <a:cxn ang="0">
                  <a:pos x="90" y="261"/>
                </a:cxn>
                <a:cxn ang="0">
                  <a:pos x="101" y="280"/>
                </a:cxn>
                <a:cxn ang="0">
                  <a:pos x="105" y="292"/>
                </a:cxn>
                <a:cxn ang="0">
                  <a:pos x="105" y="303"/>
                </a:cxn>
                <a:cxn ang="0">
                  <a:pos x="104" y="307"/>
                </a:cxn>
                <a:cxn ang="0">
                  <a:pos x="101" y="314"/>
                </a:cxn>
                <a:cxn ang="0">
                  <a:pos x="92" y="319"/>
                </a:cxn>
                <a:cxn ang="0">
                  <a:pos x="86" y="321"/>
                </a:cxn>
              </a:cxnLst>
              <a:rect l="0" t="0" r="r" b="b"/>
              <a:pathLst>
                <a:path w="105" h="321">
                  <a:moveTo>
                    <a:pt x="86" y="321"/>
                  </a:moveTo>
                  <a:lnTo>
                    <a:pt x="86" y="321"/>
                  </a:lnTo>
                  <a:lnTo>
                    <a:pt x="81" y="320"/>
                  </a:lnTo>
                  <a:lnTo>
                    <a:pt x="78" y="319"/>
                  </a:lnTo>
                  <a:lnTo>
                    <a:pt x="75" y="318"/>
                  </a:lnTo>
                  <a:lnTo>
                    <a:pt x="72" y="316"/>
                  </a:lnTo>
                  <a:lnTo>
                    <a:pt x="72" y="316"/>
                  </a:lnTo>
                  <a:lnTo>
                    <a:pt x="71" y="312"/>
                  </a:lnTo>
                  <a:lnTo>
                    <a:pt x="70" y="309"/>
                  </a:lnTo>
                  <a:lnTo>
                    <a:pt x="69" y="306"/>
                  </a:lnTo>
                  <a:lnTo>
                    <a:pt x="69" y="303"/>
                  </a:lnTo>
                  <a:lnTo>
                    <a:pt x="69" y="303"/>
                  </a:lnTo>
                  <a:lnTo>
                    <a:pt x="69" y="300"/>
                  </a:lnTo>
                  <a:lnTo>
                    <a:pt x="68" y="296"/>
                  </a:lnTo>
                  <a:lnTo>
                    <a:pt x="66" y="287"/>
                  </a:lnTo>
                  <a:lnTo>
                    <a:pt x="61" y="276"/>
                  </a:lnTo>
                  <a:lnTo>
                    <a:pt x="54" y="264"/>
                  </a:lnTo>
                  <a:lnTo>
                    <a:pt x="54" y="264"/>
                  </a:lnTo>
                  <a:lnTo>
                    <a:pt x="46" y="250"/>
                  </a:lnTo>
                  <a:lnTo>
                    <a:pt x="44" y="244"/>
                  </a:lnTo>
                  <a:lnTo>
                    <a:pt x="42" y="238"/>
                  </a:lnTo>
                  <a:lnTo>
                    <a:pt x="42" y="238"/>
                  </a:lnTo>
                  <a:lnTo>
                    <a:pt x="34" y="208"/>
                  </a:lnTo>
                  <a:lnTo>
                    <a:pt x="34" y="208"/>
                  </a:lnTo>
                  <a:lnTo>
                    <a:pt x="27" y="182"/>
                  </a:lnTo>
                  <a:lnTo>
                    <a:pt x="27" y="182"/>
                  </a:lnTo>
                  <a:lnTo>
                    <a:pt x="17" y="140"/>
                  </a:lnTo>
                  <a:lnTo>
                    <a:pt x="9" y="99"/>
                  </a:lnTo>
                  <a:lnTo>
                    <a:pt x="4" y="57"/>
                  </a:lnTo>
                  <a:lnTo>
                    <a:pt x="0" y="17"/>
                  </a:lnTo>
                  <a:lnTo>
                    <a:pt x="0" y="17"/>
                  </a:lnTo>
                  <a:lnTo>
                    <a:pt x="0" y="14"/>
                  </a:lnTo>
                  <a:lnTo>
                    <a:pt x="0" y="11"/>
                  </a:lnTo>
                  <a:lnTo>
                    <a:pt x="2" y="8"/>
                  </a:lnTo>
                  <a:lnTo>
                    <a:pt x="3" y="6"/>
                  </a:lnTo>
                  <a:lnTo>
                    <a:pt x="3" y="6"/>
                  </a:lnTo>
                  <a:lnTo>
                    <a:pt x="6" y="4"/>
                  </a:lnTo>
                  <a:lnTo>
                    <a:pt x="9" y="2"/>
                  </a:lnTo>
                  <a:lnTo>
                    <a:pt x="12" y="0"/>
                  </a:lnTo>
                  <a:lnTo>
                    <a:pt x="16" y="0"/>
                  </a:lnTo>
                  <a:lnTo>
                    <a:pt x="16" y="0"/>
                  </a:lnTo>
                  <a:lnTo>
                    <a:pt x="22" y="2"/>
                  </a:lnTo>
                  <a:lnTo>
                    <a:pt x="25" y="3"/>
                  </a:lnTo>
                  <a:lnTo>
                    <a:pt x="29" y="5"/>
                  </a:lnTo>
                  <a:lnTo>
                    <a:pt x="32" y="7"/>
                  </a:lnTo>
                  <a:lnTo>
                    <a:pt x="34" y="10"/>
                  </a:lnTo>
                  <a:lnTo>
                    <a:pt x="35" y="14"/>
                  </a:lnTo>
                  <a:lnTo>
                    <a:pt x="36" y="18"/>
                  </a:lnTo>
                  <a:lnTo>
                    <a:pt x="36" y="18"/>
                  </a:lnTo>
                  <a:lnTo>
                    <a:pt x="38" y="39"/>
                  </a:lnTo>
                  <a:lnTo>
                    <a:pt x="41" y="61"/>
                  </a:lnTo>
                  <a:lnTo>
                    <a:pt x="49" y="102"/>
                  </a:lnTo>
                  <a:lnTo>
                    <a:pt x="50" y="111"/>
                  </a:lnTo>
                  <a:lnTo>
                    <a:pt x="50" y="111"/>
                  </a:lnTo>
                  <a:lnTo>
                    <a:pt x="54" y="135"/>
                  </a:lnTo>
                  <a:lnTo>
                    <a:pt x="54" y="135"/>
                  </a:lnTo>
                  <a:lnTo>
                    <a:pt x="58" y="152"/>
                  </a:lnTo>
                  <a:lnTo>
                    <a:pt x="61" y="168"/>
                  </a:lnTo>
                  <a:lnTo>
                    <a:pt x="65" y="184"/>
                  </a:lnTo>
                  <a:lnTo>
                    <a:pt x="71" y="198"/>
                  </a:lnTo>
                  <a:lnTo>
                    <a:pt x="71" y="198"/>
                  </a:lnTo>
                  <a:lnTo>
                    <a:pt x="74" y="206"/>
                  </a:lnTo>
                  <a:lnTo>
                    <a:pt x="76" y="212"/>
                  </a:lnTo>
                  <a:lnTo>
                    <a:pt x="78" y="226"/>
                  </a:lnTo>
                  <a:lnTo>
                    <a:pt x="78" y="226"/>
                  </a:lnTo>
                  <a:lnTo>
                    <a:pt x="80" y="235"/>
                  </a:lnTo>
                  <a:lnTo>
                    <a:pt x="82" y="244"/>
                  </a:lnTo>
                  <a:lnTo>
                    <a:pt x="86" y="252"/>
                  </a:lnTo>
                  <a:lnTo>
                    <a:pt x="90" y="261"/>
                  </a:lnTo>
                  <a:lnTo>
                    <a:pt x="90" y="261"/>
                  </a:lnTo>
                  <a:lnTo>
                    <a:pt x="96" y="271"/>
                  </a:lnTo>
                  <a:lnTo>
                    <a:pt x="101" y="280"/>
                  </a:lnTo>
                  <a:lnTo>
                    <a:pt x="103" y="286"/>
                  </a:lnTo>
                  <a:lnTo>
                    <a:pt x="105" y="292"/>
                  </a:lnTo>
                  <a:lnTo>
                    <a:pt x="105" y="297"/>
                  </a:lnTo>
                  <a:lnTo>
                    <a:pt x="105" y="303"/>
                  </a:lnTo>
                  <a:lnTo>
                    <a:pt x="105" y="303"/>
                  </a:lnTo>
                  <a:lnTo>
                    <a:pt x="104" y="307"/>
                  </a:lnTo>
                  <a:lnTo>
                    <a:pt x="103" y="310"/>
                  </a:lnTo>
                  <a:lnTo>
                    <a:pt x="101" y="314"/>
                  </a:lnTo>
                  <a:lnTo>
                    <a:pt x="98" y="316"/>
                  </a:lnTo>
                  <a:lnTo>
                    <a:pt x="92" y="319"/>
                  </a:lnTo>
                  <a:lnTo>
                    <a:pt x="86" y="321"/>
                  </a:lnTo>
                  <a:lnTo>
                    <a:pt x="86" y="3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8" name="chenying0907 892"/>
            <p:cNvSpPr>
              <a:spLocks/>
            </p:cNvSpPr>
            <p:nvPr/>
          </p:nvSpPr>
          <p:spPr bwMode="auto">
            <a:xfrm>
              <a:off x="4614863" y="1162051"/>
              <a:ext cx="79375" cy="165100"/>
            </a:xfrm>
            <a:custGeom>
              <a:avLst/>
              <a:gdLst/>
              <a:ahLst/>
              <a:cxnLst>
                <a:cxn ang="0">
                  <a:pos x="18" y="313"/>
                </a:cxn>
                <a:cxn ang="0">
                  <a:pos x="18" y="313"/>
                </a:cxn>
                <a:cxn ang="0">
                  <a:pos x="13" y="312"/>
                </a:cxn>
                <a:cxn ang="0">
                  <a:pos x="8" y="310"/>
                </a:cxn>
                <a:cxn ang="0">
                  <a:pos x="4" y="307"/>
                </a:cxn>
                <a:cxn ang="0">
                  <a:pos x="1" y="303"/>
                </a:cxn>
                <a:cxn ang="0">
                  <a:pos x="1" y="303"/>
                </a:cxn>
                <a:cxn ang="0">
                  <a:pos x="0" y="300"/>
                </a:cxn>
                <a:cxn ang="0">
                  <a:pos x="0" y="296"/>
                </a:cxn>
                <a:cxn ang="0">
                  <a:pos x="1" y="292"/>
                </a:cxn>
                <a:cxn ang="0">
                  <a:pos x="3" y="287"/>
                </a:cxn>
                <a:cxn ang="0">
                  <a:pos x="3" y="287"/>
                </a:cxn>
                <a:cxn ang="0">
                  <a:pos x="25" y="255"/>
                </a:cxn>
                <a:cxn ang="0">
                  <a:pos x="44" y="222"/>
                </a:cxn>
                <a:cxn ang="0">
                  <a:pos x="62" y="189"/>
                </a:cxn>
                <a:cxn ang="0">
                  <a:pos x="76" y="155"/>
                </a:cxn>
                <a:cxn ang="0">
                  <a:pos x="90" y="121"/>
                </a:cxn>
                <a:cxn ang="0">
                  <a:pos x="100" y="85"/>
                </a:cxn>
                <a:cxn ang="0">
                  <a:pos x="109" y="51"/>
                </a:cxn>
                <a:cxn ang="0">
                  <a:pos x="115" y="18"/>
                </a:cxn>
                <a:cxn ang="0">
                  <a:pos x="115" y="18"/>
                </a:cxn>
                <a:cxn ang="0">
                  <a:pos x="115" y="14"/>
                </a:cxn>
                <a:cxn ang="0">
                  <a:pos x="117" y="10"/>
                </a:cxn>
                <a:cxn ang="0">
                  <a:pos x="119" y="6"/>
                </a:cxn>
                <a:cxn ang="0">
                  <a:pos x="122" y="4"/>
                </a:cxn>
                <a:cxn ang="0">
                  <a:pos x="128" y="1"/>
                </a:cxn>
                <a:cxn ang="0">
                  <a:pos x="135" y="0"/>
                </a:cxn>
                <a:cxn ang="0">
                  <a:pos x="135" y="0"/>
                </a:cxn>
                <a:cxn ang="0">
                  <a:pos x="139" y="0"/>
                </a:cxn>
                <a:cxn ang="0">
                  <a:pos x="142" y="1"/>
                </a:cxn>
                <a:cxn ang="0">
                  <a:pos x="145" y="3"/>
                </a:cxn>
                <a:cxn ang="0">
                  <a:pos x="148" y="5"/>
                </a:cxn>
                <a:cxn ang="0">
                  <a:pos x="148" y="5"/>
                </a:cxn>
                <a:cxn ang="0">
                  <a:pos x="150" y="10"/>
                </a:cxn>
                <a:cxn ang="0">
                  <a:pos x="151" y="13"/>
                </a:cxn>
                <a:cxn ang="0">
                  <a:pos x="151" y="17"/>
                </a:cxn>
                <a:cxn ang="0">
                  <a:pos x="151" y="17"/>
                </a:cxn>
                <a:cxn ang="0">
                  <a:pos x="148" y="36"/>
                </a:cxn>
                <a:cxn ang="0">
                  <a:pos x="145" y="55"/>
                </a:cxn>
                <a:cxn ang="0">
                  <a:pos x="136" y="93"/>
                </a:cxn>
                <a:cxn ang="0">
                  <a:pos x="124" y="129"/>
                </a:cxn>
                <a:cxn ang="0">
                  <a:pos x="111" y="166"/>
                </a:cxn>
                <a:cxn ang="0">
                  <a:pos x="95" y="202"/>
                </a:cxn>
                <a:cxn ang="0">
                  <a:pos x="78" y="238"/>
                </a:cxn>
                <a:cxn ang="0">
                  <a:pos x="57" y="272"/>
                </a:cxn>
                <a:cxn ang="0">
                  <a:pos x="34" y="305"/>
                </a:cxn>
                <a:cxn ang="0">
                  <a:pos x="34" y="305"/>
                </a:cxn>
                <a:cxn ang="0">
                  <a:pos x="31" y="309"/>
                </a:cxn>
                <a:cxn ang="0">
                  <a:pos x="28" y="311"/>
                </a:cxn>
                <a:cxn ang="0">
                  <a:pos x="24" y="313"/>
                </a:cxn>
                <a:cxn ang="0">
                  <a:pos x="18" y="313"/>
                </a:cxn>
                <a:cxn ang="0">
                  <a:pos x="18" y="313"/>
                </a:cxn>
              </a:cxnLst>
              <a:rect l="0" t="0" r="r" b="b"/>
              <a:pathLst>
                <a:path w="151" h="313">
                  <a:moveTo>
                    <a:pt x="18" y="313"/>
                  </a:moveTo>
                  <a:lnTo>
                    <a:pt x="18" y="313"/>
                  </a:lnTo>
                  <a:lnTo>
                    <a:pt x="13" y="312"/>
                  </a:lnTo>
                  <a:lnTo>
                    <a:pt x="8" y="310"/>
                  </a:lnTo>
                  <a:lnTo>
                    <a:pt x="4" y="307"/>
                  </a:lnTo>
                  <a:lnTo>
                    <a:pt x="1" y="303"/>
                  </a:lnTo>
                  <a:lnTo>
                    <a:pt x="1" y="303"/>
                  </a:lnTo>
                  <a:lnTo>
                    <a:pt x="0" y="300"/>
                  </a:lnTo>
                  <a:lnTo>
                    <a:pt x="0" y="296"/>
                  </a:lnTo>
                  <a:lnTo>
                    <a:pt x="1" y="292"/>
                  </a:lnTo>
                  <a:lnTo>
                    <a:pt x="3" y="287"/>
                  </a:lnTo>
                  <a:lnTo>
                    <a:pt x="3" y="287"/>
                  </a:lnTo>
                  <a:lnTo>
                    <a:pt x="25" y="255"/>
                  </a:lnTo>
                  <a:lnTo>
                    <a:pt x="44" y="222"/>
                  </a:lnTo>
                  <a:lnTo>
                    <a:pt x="62" y="189"/>
                  </a:lnTo>
                  <a:lnTo>
                    <a:pt x="76" y="155"/>
                  </a:lnTo>
                  <a:lnTo>
                    <a:pt x="90" y="121"/>
                  </a:lnTo>
                  <a:lnTo>
                    <a:pt x="100" y="85"/>
                  </a:lnTo>
                  <a:lnTo>
                    <a:pt x="109" y="51"/>
                  </a:lnTo>
                  <a:lnTo>
                    <a:pt x="115" y="18"/>
                  </a:lnTo>
                  <a:lnTo>
                    <a:pt x="115" y="18"/>
                  </a:lnTo>
                  <a:lnTo>
                    <a:pt x="115" y="14"/>
                  </a:lnTo>
                  <a:lnTo>
                    <a:pt x="117" y="10"/>
                  </a:lnTo>
                  <a:lnTo>
                    <a:pt x="119" y="6"/>
                  </a:lnTo>
                  <a:lnTo>
                    <a:pt x="122" y="4"/>
                  </a:lnTo>
                  <a:lnTo>
                    <a:pt x="128" y="1"/>
                  </a:lnTo>
                  <a:lnTo>
                    <a:pt x="135" y="0"/>
                  </a:lnTo>
                  <a:lnTo>
                    <a:pt x="135" y="0"/>
                  </a:lnTo>
                  <a:lnTo>
                    <a:pt x="139" y="0"/>
                  </a:lnTo>
                  <a:lnTo>
                    <a:pt x="142" y="1"/>
                  </a:lnTo>
                  <a:lnTo>
                    <a:pt x="145" y="3"/>
                  </a:lnTo>
                  <a:lnTo>
                    <a:pt x="148" y="5"/>
                  </a:lnTo>
                  <a:lnTo>
                    <a:pt x="148" y="5"/>
                  </a:lnTo>
                  <a:lnTo>
                    <a:pt x="150" y="10"/>
                  </a:lnTo>
                  <a:lnTo>
                    <a:pt x="151" y="13"/>
                  </a:lnTo>
                  <a:lnTo>
                    <a:pt x="151" y="17"/>
                  </a:lnTo>
                  <a:lnTo>
                    <a:pt x="151" y="17"/>
                  </a:lnTo>
                  <a:lnTo>
                    <a:pt x="148" y="36"/>
                  </a:lnTo>
                  <a:lnTo>
                    <a:pt x="145" y="55"/>
                  </a:lnTo>
                  <a:lnTo>
                    <a:pt x="136" y="93"/>
                  </a:lnTo>
                  <a:lnTo>
                    <a:pt x="124" y="129"/>
                  </a:lnTo>
                  <a:lnTo>
                    <a:pt x="111" y="166"/>
                  </a:lnTo>
                  <a:lnTo>
                    <a:pt x="95" y="202"/>
                  </a:lnTo>
                  <a:lnTo>
                    <a:pt x="78" y="238"/>
                  </a:lnTo>
                  <a:lnTo>
                    <a:pt x="57" y="272"/>
                  </a:lnTo>
                  <a:lnTo>
                    <a:pt x="34" y="305"/>
                  </a:lnTo>
                  <a:lnTo>
                    <a:pt x="34" y="305"/>
                  </a:lnTo>
                  <a:lnTo>
                    <a:pt x="31" y="309"/>
                  </a:lnTo>
                  <a:lnTo>
                    <a:pt x="28" y="311"/>
                  </a:lnTo>
                  <a:lnTo>
                    <a:pt x="24" y="313"/>
                  </a:lnTo>
                  <a:lnTo>
                    <a:pt x="18" y="313"/>
                  </a:lnTo>
                  <a:lnTo>
                    <a:pt x="18"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9" name="chenying0907 893"/>
            <p:cNvSpPr>
              <a:spLocks/>
            </p:cNvSpPr>
            <p:nvPr/>
          </p:nvSpPr>
          <p:spPr bwMode="auto">
            <a:xfrm>
              <a:off x="4699001" y="1349376"/>
              <a:ext cx="179388" cy="52388"/>
            </a:xfrm>
            <a:custGeom>
              <a:avLst/>
              <a:gdLst/>
              <a:ahLst/>
              <a:cxnLst>
                <a:cxn ang="0">
                  <a:pos x="18" y="100"/>
                </a:cxn>
                <a:cxn ang="0">
                  <a:pos x="10" y="98"/>
                </a:cxn>
                <a:cxn ang="0">
                  <a:pos x="5" y="94"/>
                </a:cxn>
                <a:cxn ang="0">
                  <a:pos x="1" y="89"/>
                </a:cxn>
                <a:cxn ang="0">
                  <a:pos x="0" y="82"/>
                </a:cxn>
                <a:cxn ang="0">
                  <a:pos x="2" y="72"/>
                </a:cxn>
                <a:cxn ang="0">
                  <a:pos x="7" y="67"/>
                </a:cxn>
                <a:cxn ang="0">
                  <a:pos x="14" y="64"/>
                </a:cxn>
                <a:cxn ang="0">
                  <a:pos x="18" y="64"/>
                </a:cxn>
                <a:cxn ang="0">
                  <a:pos x="98" y="62"/>
                </a:cxn>
                <a:cxn ang="0">
                  <a:pos x="140" y="58"/>
                </a:cxn>
                <a:cxn ang="0">
                  <a:pos x="181" y="48"/>
                </a:cxn>
                <a:cxn ang="0">
                  <a:pos x="215" y="39"/>
                </a:cxn>
                <a:cxn ang="0">
                  <a:pos x="242" y="33"/>
                </a:cxn>
                <a:cxn ang="0">
                  <a:pos x="280" y="20"/>
                </a:cxn>
                <a:cxn ang="0">
                  <a:pos x="303" y="10"/>
                </a:cxn>
                <a:cxn ang="0">
                  <a:pos x="313" y="3"/>
                </a:cxn>
                <a:cxn ang="0">
                  <a:pos x="323" y="0"/>
                </a:cxn>
                <a:cxn ang="0">
                  <a:pos x="328" y="1"/>
                </a:cxn>
                <a:cxn ang="0">
                  <a:pos x="335" y="7"/>
                </a:cxn>
                <a:cxn ang="0">
                  <a:pos x="338" y="12"/>
                </a:cxn>
                <a:cxn ang="0">
                  <a:pos x="338" y="25"/>
                </a:cxn>
                <a:cxn ang="0">
                  <a:pos x="331" y="34"/>
                </a:cxn>
                <a:cxn ang="0">
                  <a:pos x="319" y="42"/>
                </a:cxn>
                <a:cxn ang="0">
                  <a:pos x="289" y="57"/>
                </a:cxn>
                <a:cxn ang="0">
                  <a:pos x="256" y="67"/>
                </a:cxn>
                <a:cxn ang="0">
                  <a:pos x="207" y="80"/>
                </a:cxn>
                <a:cxn ang="0">
                  <a:pos x="190" y="83"/>
                </a:cxn>
                <a:cxn ang="0">
                  <a:pos x="171" y="87"/>
                </a:cxn>
                <a:cxn ang="0">
                  <a:pos x="132" y="94"/>
                </a:cxn>
                <a:cxn ang="0">
                  <a:pos x="67" y="99"/>
                </a:cxn>
                <a:cxn ang="0">
                  <a:pos x="18" y="100"/>
                </a:cxn>
              </a:cxnLst>
              <a:rect l="0" t="0" r="r" b="b"/>
              <a:pathLst>
                <a:path w="339" h="100">
                  <a:moveTo>
                    <a:pt x="18" y="100"/>
                  </a:moveTo>
                  <a:lnTo>
                    <a:pt x="18" y="100"/>
                  </a:lnTo>
                  <a:lnTo>
                    <a:pt x="14" y="99"/>
                  </a:lnTo>
                  <a:lnTo>
                    <a:pt x="10" y="98"/>
                  </a:lnTo>
                  <a:lnTo>
                    <a:pt x="7" y="97"/>
                  </a:lnTo>
                  <a:lnTo>
                    <a:pt x="5" y="94"/>
                  </a:lnTo>
                  <a:lnTo>
                    <a:pt x="2" y="92"/>
                  </a:lnTo>
                  <a:lnTo>
                    <a:pt x="1" y="89"/>
                  </a:lnTo>
                  <a:lnTo>
                    <a:pt x="0" y="82"/>
                  </a:lnTo>
                  <a:lnTo>
                    <a:pt x="0" y="82"/>
                  </a:lnTo>
                  <a:lnTo>
                    <a:pt x="1" y="75"/>
                  </a:lnTo>
                  <a:lnTo>
                    <a:pt x="2" y="72"/>
                  </a:lnTo>
                  <a:lnTo>
                    <a:pt x="5" y="69"/>
                  </a:lnTo>
                  <a:lnTo>
                    <a:pt x="7" y="67"/>
                  </a:lnTo>
                  <a:lnTo>
                    <a:pt x="10" y="65"/>
                  </a:lnTo>
                  <a:lnTo>
                    <a:pt x="14" y="64"/>
                  </a:lnTo>
                  <a:lnTo>
                    <a:pt x="18" y="64"/>
                  </a:lnTo>
                  <a:lnTo>
                    <a:pt x="18" y="64"/>
                  </a:lnTo>
                  <a:lnTo>
                    <a:pt x="56" y="64"/>
                  </a:lnTo>
                  <a:lnTo>
                    <a:pt x="98" y="62"/>
                  </a:lnTo>
                  <a:lnTo>
                    <a:pt x="119" y="60"/>
                  </a:lnTo>
                  <a:lnTo>
                    <a:pt x="140" y="58"/>
                  </a:lnTo>
                  <a:lnTo>
                    <a:pt x="161" y="54"/>
                  </a:lnTo>
                  <a:lnTo>
                    <a:pt x="181" y="48"/>
                  </a:lnTo>
                  <a:lnTo>
                    <a:pt x="181" y="48"/>
                  </a:lnTo>
                  <a:lnTo>
                    <a:pt x="215" y="39"/>
                  </a:lnTo>
                  <a:lnTo>
                    <a:pt x="215" y="39"/>
                  </a:lnTo>
                  <a:lnTo>
                    <a:pt x="242" y="33"/>
                  </a:lnTo>
                  <a:lnTo>
                    <a:pt x="268" y="26"/>
                  </a:lnTo>
                  <a:lnTo>
                    <a:pt x="280" y="20"/>
                  </a:lnTo>
                  <a:lnTo>
                    <a:pt x="293" y="15"/>
                  </a:lnTo>
                  <a:lnTo>
                    <a:pt x="303" y="10"/>
                  </a:lnTo>
                  <a:lnTo>
                    <a:pt x="313" y="3"/>
                  </a:lnTo>
                  <a:lnTo>
                    <a:pt x="313" y="3"/>
                  </a:lnTo>
                  <a:lnTo>
                    <a:pt x="319" y="1"/>
                  </a:lnTo>
                  <a:lnTo>
                    <a:pt x="323" y="0"/>
                  </a:lnTo>
                  <a:lnTo>
                    <a:pt x="323" y="0"/>
                  </a:lnTo>
                  <a:lnTo>
                    <a:pt x="328" y="1"/>
                  </a:lnTo>
                  <a:lnTo>
                    <a:pt x="332" y="3"/>
                  </a:lnTo>
                  <a:lnTo>
                    <a:pt x="335" y="7"/>
                  </a:lnTo>
                  <a:lnTo>
                    <a:pt x="338" y="12"/>
                  </a:lnTo>
                  <a:lnTo>
                    <a:pt x="338" y="12"/>
                  </a:lnTo>
                  <a:lnTo>
                    <a:pt x="339" y="18"/>
                  </a:lnTo>
                  <a:lnTo>
                    <a:pt x="338" y="25"/>
                  </a:lnTo>
                  <a:lnTo>
                    <a:pt x="336" y="30"/>
                  </a:lnTo>
                  <a:lnTo>
                    <a:pt x="331" y="34"/>
                  </a:lnTo>
                  <a:lnTo>
                    <a:pt x="331" y="34"/>
                  </a:lnTo>
                  <a:lnTo>
                    <a:pt x="319" y="42"/>
                  </a:lnTo>
                  <a:lnTo>
                    <a:pt x="304" y="49"/>
                  </a:lnTo>
                  <a:lnTo>
                    <a:pt x="289" y="57"/>
                  </a:lnTo>
                  <a:lnTo>
                    <a:pt x="273" y="62"/>
                  </a:lnTo>
                  <a:lnTo>
                    <a:pt x="256" y="67"/>
                  </a:lnTo>
                  <a:lnTo>
                    <a:pt x="239" y="71"/>
                  </a:lnTo>
                  <a:lnTo>
                    <a:pt x="207" y="80"/>
                  </a:lnTo>
                  <a:lnTo>
                    <a:pt x="207" y="80"/>
                  </a:lnTo>
                  <a:lnTo>
                    <a:pt x="190" y="83"/>
                  </a:lnTo>
                  <a:lnTo>
                    <a:pt x="190" y="83"/>
                  </a:lnTo>
                  <a:lnTo>
                    <a:pt x="171" y="87"/>
                  </a:lnTo>
                  <a:lnTo>
                    <a:pt x="153" y="91"/>
                  </a:lnTo>
                  <a:lnTo>
                    <a:pt x="132" y="94"/>
                  </a:lnTo>
                  <a:lnTo>
                    <a:pt x="111" y="96"/>
                  </a:lnTo>
                  <a:lnTo>
                    <a:pt x="67" y="99"/>
                  </a:lnTo>
                  <a:lnTo>
                    <a:pt x="18" y="100"/>
                  </a:lnTo>
                  <a:lnTo>
                    <a:pt x="18"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0" name="chenying0907 894"/>
            <p:cNvSpPr>
              <a:spLocks/>
            </p:cNvSpPr>
            <p:nvPr/>
          </p:nvSpPr>
          <p:spPr bwMode="auto">
            <a:xfrm>
              <a:off x="4159251" y="1535113"/>
              <a:ext cx="165100" cy="61913"/>
            </a:xfrm>
            <a:custGeom>
              <a:avLst/>
              <a:gdLst/>
              <a:ahLst/>
              <a:cxnLst>
                <a:cxn ang="0">
                  <a:pos x="17" y="118"/>
                </a:cxn>
                <a:cxn ang="0">
                  <a:pos x="9" y="116"/>
                </a:cxn>
                <a:cxn ang="0">
                  <a:pos x="4" y="112"/>
                </a:cxn>
                <a:cxn ang="0">
                  <a:pos x="1" y="107"/>
                </a:cxn>
                <a:cxn ang="0">
                  <a:pos x="0" y="100"/>
                </a:cxn>
                <a:cxn ang="0">
                  <a:pos x="2" y="90"/>
                </a:cxn>
                <a:cxn ang="0">
                  <a:pos x="6" y="85"/>
                </a:cxn>
                <a:cxn ang="0">
                  <a:pos x="13" y="82"/>
                </a:cxn>
                <a:cxn ang="0">
                  <a:pos x="17" y="82"/>
                </a:cxn>
                <a:cxn ang="0">
                  <a:pos x="61" y="80"/>
                </a:cxn>
                <a:cxn ang="0">
                  <a:pos x="101" y="76"/>
                </a:cxn>
                <a:cxn ang="0">
                  <a:pos x="138" y="67"/>
                </a:cxn>
                <a:cxn ang="0">
                  <a:pos x="175" y="57"/>
                </a:cxn>
                <a:cxn ang="0">
                  <a:pos x="188" y="51"/>
                </a:cxn>
                <a:cxn ang="0">
                  <a:pos x="225" y="30"/>
                </a:cxn>
                <a:cxn ang="0">
                  <a:pos x="241" y="21"/>
                </a:cxn>
                <a:cxn ang="0">
                  <a:pos x="274" y="5"/>
                </a:cxn>
                <a:cxn ang="0">
                  <a:pos x="291" y="0"/>
                </a:cxn>
                <a:cxn ang="0">
                  <a:pos x="295" y="0"/>
                </a:cxn>
                <a:cxn ang="0">
                  <a:pos x="299" y="0"/>
                </a:cxn>
                <a:cxn ang="0">
                  <a:pos x="305" y="3"/>
                </a:cxn>
                <a:cxn ang="0">
                  <a:pos x="312" y="11"/>
                </a:cxn>
                <a:cxn ang="0">
                  <a:pos x="314" y="18"/>
                </a:cxn>
                <a:cxn ang="0">
                  <a:pos x="310" y="29"/>
                </a:cxn>
                <a:cxn ang="0">
                  <a:pos x="301" y="35"/>
                </a:cxn>
                <a:cxn ang="0">
                  <a:pos x="289" y="38"/>
                </a:cxn>
                <a:cxn ang="0">
                  <a:pos x="267" y="50"/>
                </a:cxn>
                <a:cxn ang="0">
                  <a:pos x="257" y="57"/>
                </a:cxn>
                <a:cxn ang="0">
                  <a:pos x="229" y="74"/>
                </a:cxn>
                <a:cxn ang="0">
                  <a:pos x="197" y="87"/>
                </a:cxn>
                <a:cxn ang="0">
                  <a:pos x="171" y="96"/>
                </a:cxn>
                <a:cxn ang="0">
                  <a:pos x="134" y="106"/>
                </a:cxn>
                <a:cxn ang="0">
                  <a:pos x="97" y="113"/>
                </a:cxn>
                <a:cxn ang="0">
                  <a:pos x="59" y="116"/>
                </a:cxn>
                <a:cxn ang="0">
                  <a:pos x="17" y="118"/>
                </a:cxn>
              </a:cxnLst>
              <a:rect l="0" t="0" r="r" b="b"/>
              <a:pathLst>
                <a:path w="314" h="118">
                  <a:moveTo>
                    <a:pt x="17" y="118"/>
                  </a:moveTo>
                  <a:lnTo>
                    <a:pt x="17" y="118"/>
                  </a:lnTo>
                  <a:lnTo>
                    <a:pt x="12" y="117"/>
                  </a:lnTo>
                  <a:lnTo>
                    <a:pt x="9" y="116"/>
                  </a:lnTo>
                  <a:lnTo>
                    <a:pt x="6" y="114"/>
                  </a:lnTo>
                  <a:lnTo>
                    <a:pt x="4" y="112"/>
                  </a:lnTo>
                  <a:lnTo>
                    <a:pt x="2" y="110"/>
                  </a:lnTo>
                  <a:lnTo>
                    <a:pt x="1" y="107"/>
                  </a:lnTo>
                  <a:lnTo>
                    <a:pt x="0" y="100"/>
                  </a:lnTo>
                  <a:lnTo>
                    <a:pt x="0" y="100"/>
                  </a:lnTo>
                  <a:lnTo>
                    <a:pt x="1" y="93"/>
                  </a:lnTo>
                  <a:lnTo>
                    <a:pt x="2" y="90"/>
                  </a:lnTo>
                  <a:lnTo>
                    <a:pt x="4" y="87"/>
                  </a:lnTo>
                  <a:lnTo>
                    <a:pt x="6" y="85"/>
                  </a:lnTo>
                  <a:lnTo>
                    <a:pt x="9" y="83"/>
                  </a:lnTo>
                  <a:lnTo>
                    <a:pt x="13" y="82"/>
                  </a:lnTo>
                  <a:lnTo>
                    <a:pt x="17" y="82"/>
                  </a:lnTo>
                  <a:lnTo>
                    <a:pt x="17" y="82"/>
                  </a:lnTo>
                  <a:lnTo>
                    <a:pt x="39" y="82"/>
                  </a:lnTo>
                  <a:lnTo>
                    <a:pt x="61" y="80"/>
                  </a:lnTo>
                  <a:lnTo>
                    <a:pt x="81" y="79"/>
                  </a:lnTo>
                  <a:lnTo>
                    <a:pt x="101" y="76"/>
                  </a:lnTo>
                  <a:lnTo>
                    <a:pt x="120" y="73"/>
                  </a:lnTo>
                  <a:lnTo>
                    <a:pt x="138" y="67"/>
                  </a:lnTo>
                  <a:lnTo>
                    <a:pt x="157" y="62"/>
                  </a:lnTo>
                  <a:lnTo>
                    <a:pt x="175" y="57"/>
                  </a:lnTo>
                  <a:lnTo>
                    <a:pt x="175" y="57"/>
                  </a:lnTo>
                  <a:lnTo>
                    <a:pt x="188" y="51"/>
                  </a:lnTo>
                  <a:lnTo>
                    <a:pt x="201" y="45"/>
                  </a:lnTo>
                  <a:lnTo>
                    <a:pt x="225" y="30"/>
                  </a:lnTo>
                  <a:lnTo>
                    <a:pt x="225" y="30"/>
                  </a:lnTo>
                  <a:lnTo>
                    <a:pt x="241" y="21"/>
                  </a:lnTo>
                  <a:lnTo>
                    <a:pt x="258" y="12"/>
                  </a:lnTo>
                  <a:lnTo>
                    <a:pt x="274" y="5"/>
                  </a:lnTo>
                  <a:lnTo>
                    <a:pt x="282" y="2"/>
                  </a:lnTo>
                  <a:lnTo>
                    <a:pt x="291" y="0"/>
                  </a:lnTo>
                  <a:lnTo>
                    <a:pt x="291" y="0"/>
                  </a:lnTo>
                  <a:lnTo>
                    <a:pt x="295" y="0"/>
                  </a:lnTo>
                  <a:lnTo>
                    <a:pt x="295" y="0"/>
                  </a:lnTo>
                  <a:lnTo>
                    <a:pt x="299" y="0"/>
                  </a:lnTo>
                  <a:lnTo>
                    <a:pt x="302" y="1"/>
                  </a:lnTo>
                  <a:lnTo>
                    <a:pt x="305" y="3"/>
                  </a:lnTo>
                  <a:lnTo>
                    <a:pt x="308" y="5"/>
                  </a:lnTo>
                  <a:lnTo>
                    <a:pt x="312" y="11"/>
                  </a:lnTo>
                  <a:lnTo>
                    <a:pt x="314" y="18"/>
                  </a:lnTo>
                  <a:lnTo>
                    <a:pt x="314" y="18"/>
                  </a:lnTo>
                  <a:lnTo>
                    <a:pt x="314" y="24"/>
                  </a:lnTo>
                  <a:lnTo>
                    <a:pt x="310" y="29"/>
                  </a:lnTo>
                  <a:lnTo>
                    <a:pt x="306" y="32"/>
                  </a:lnTo>
                  <a:lnTo>
                    <a:pt x="301" y="35"/>
                  </a:lnTo>
                  <a:lnTo>
                    <a:pt x="301" y="35"/>
                  </a:lnTo>
                  <a:lnTo>
                    <a:pt x="289" y="38"/>
                  </a:lnTo>
                  <a:lnTo>
                    <a:pt x="278" y="44"/>
                  </a:lnTo>
                  <a:lnTo>
                    <a:pt x="267" y="50"/>
                  </a:lnTo>
                  <a:lnTo>
                    <a:pt x="257" y="57"/>
                  </a:lnTo>
                  <a:lnTo>
                    <a:pt x="257" y="57"/>
                  </a:lnTo>
                  <a:lnTo>
                    <a:pt x="243" y="66"/>
                  </a:lnTo>
                  <a:lnTo>
                    <a:pt x="229" y="74"/>
                  </a:lnTo>
                  <a:lnTo>
                    <a:pt x="229" y="74"/>
                  </a:lnTo>
                  <a:lnTo>
                    <a:pt x="197" y="87"/>
                  </a:lnTo>
                  <a:lnTo>
                    <a:pt x="171" y="96"/>
                  </a:lnTo>
                  <a:lnTo>
                    <a:pt x="171" y="96"/>
                  </a:lnTo>
                  <a:lnTo>
                    <a:pt x="152" y="102"/>
                  </a:lnTo>
                  <a:lnTo>
                    <a:pt x="134" y="106"/>
                  </a:lnTo>
                  <a:lnTo>
                    <a:pt x="116" y="110"/>
                  </a:lnTo>
                  <a:lnTo>
                    <a:pt x="97" y="113"/>
                  </a:lnTo>
                  <a:lnTo>
                    <a:pt x="77" y="115"/>
                  </a:lnTo>
                  <a:lnTo>
                    <a:pt x="59" y="116"/>
                  </a:lnTo>
                  <a:lnTo>
                    <a:pt x="38" y="117"/>
                  </a:lnTo>
                  <a:lnTo>
                    <a:pt x="17" y="118"/>
                  </a:lnTo>
                  <a:lnTo>
                    <a:pt x="17" y="1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1" name="chenying0907 895"/>
            <p:cNvSpPr>
              <a:spLocks/>
            </p:cNvSpPr>
            <p:nvPr/>
          </p:nvSpPr>
          <p:spPr bwMode="auto">
            <a:xfrm>
              <a:off x="4321176" y="1601788"/>
              <a:ext cx="111125" cy="176213"/>
            </a:xfrm>
            <a:custGeom>
              <a:avLst/>
              <a:gdLst/>
              <a:ahLst/>
              <a:cxnLst>
                <a:cxn ang="0">
                  <a:pos x="20" y="333"/>
                </a:cxn>
                <a:cxn ang="0">
                  <a:pos x="9" y="330"/>
                </a:cxn>
                <a:cxn ang="0">
                  <a:pos x="2" y="321"/>
                </a:cxn>
                <a:cxn ang="0">
                  <a:pos x="1" y="320"/>
                </a:cxn>
                <a:cxn ang="0">
                  <a:pos x="2" y="309"/>
                </a:cxn>
                <a:cxn ang="0">
                  <a:pos x="10" y="299"/>
                </a:cxn>
                <a:cxn ang="0">
                  <a:pos x="27" y="287"/>
                </a:cxn>
                <a:cxn ang="0">
                  <a:pos x="58" y="256"/>
                </a:cxn>
                <a:cxn ang="0">
                  <a:pos x="85" y="224"/>
                </a:cxn>
                <a:cxn ang="0">
                  <a:pos x="107" y="189"/>
                </a:cxn>
                <a:cxn ang="0">
                  <a:pos x="127" y="153"/>
                </a:cxn>
                <a:cxn ang="0">
                  <a:pos x="142" y="113"/>
                </a:cxn>
                <a:cxn ang="0">
                  <a:pos x="162" y="54"/>
                </a:cxn>
                <a:cxn ang="0">
                  <a:pos x="173" y="14"/>
                </a:cxn>
                <a:cxn ang="0">
                  <a:pos x="180" y="4"/>
                </a:cxn>
                <a:cxn ang="0">
                  <a:pos x="190" y="0"/>
                </a:cxn>
                <a:cxn ang="0">
                  <a:pos x="194" y="2"/>
                </a:cxn>
                <a:cxn ang="0">
                  <a:pos x="202" y="5"/>
                </a:cxn>
                <a:cxn ang="0">
                  <a:pos x="206" y="8"/>
                </a:cxn>
                <a:cxn ang="0">
                  <a:pos x="209" y="15"/>
                </a:cxn>
                <a:cxn ang="0">
                  <a:pos x="209" y="23"/>
                </a:cxn>
                <a:cxn ang="0">
                  <a:pos x="195" y="72"/>
                </a:cxn>
                <a:cxn ang="0">
                  <a:pos x="180" y="121"/>
                </a:cxn>
                <a:cxn ang="0">
                  <a:pos x="160" y="167"/>
                </a:cxn>
                <a:cxn ang="0">
                  <a:pos x="136" y="214"/>
                </a:cxn>
                <a:cxn ang="0">
                  <a:pos x="126" y="231"/>
                </a:cxn>
                <a:cxn ang="0">
                  <a:pos x="104" y="261"/>
                </a:cxn>
                <a:cxn ang="0">
                  <a:pos x="79" y="288"/>
                </a:cxn>
                <a:cxn ang="0">
                  <a:pos x="52" y="312"/>
                </a:cxn>
                <a:cxn ang="0">
                  <a:pos x="37" y="325"/>
                </a:cxn>
                <a:cxn ang="0">
                  <a:pos x="36" y="326"/>
                </a:cxn>
                <a:cxn ang="0">
                  <a:pos x="29" y="331"/>
                </a:cxn>
                <a:cxn ang="0">
                  <a:pos x="20" y="333"/>
                </a:cxn>
              </a:cxnLst>
              <a:rect l="0" t="0" r="r" b="b"/>
              <a:pathLst>
                <a:path w="209" h="333">
                  <a:moveTo>
                    <a:pt x="20" y="333"/>
                  </a:moveTo>
                  <a:lnTo>
                    <a:pt x="20" y="333"/>
                  </a:lnTo>
                  <a:lnTo>
                    <a:pt x="14" y="333"/>
                  </a:lnTo>
                  <a:lnTo>
                    <a:pt x="9" y="330"/>
                  </a:lnTo>
                  <a:lnTo>
                    <a:pt x="5" y="326"/>
                  </a:lnTo>
                  <a:lnTo>
                    <a:pt x="2" y="321"/>
                  </a:lnTo>
                  <a:lnTo>
                    <a:pt x="1" y="320"/>
                  </a:lnTo>
                  <a:lnTo>
                    <a:pt x="1" y="320"/>
                  </a:lnTo>
                  <a:lnTo>
                    <a:pt x="0" y="315"/>
                  </a:lnTo>
                  <a:lnTo>
                    <a:pt x="2" y="309"/>
                  </a:lnTo>
                  <a:lnTo>
                    <a:pt x="6" y="304"/>
                  </a:lnTo>
                  <a:lnTo>
                    <a:pt x="10" y="299"/>
                  </a:lnTo>
                  <a:lnTo>
                    <a:pt x="10" y="299"/>
                  </a:lnTo>
                  <a:lnTo>
                    <a:pt x="27" y="287"/>
                  </a:lnTo>
                  <a:lnTo>
                    <a:pt x="44" y="272"/>
                  </a:lnTo>
                  <a:lnTo>
                    <a:pt x="58" y="256"/>
                  </a:lnTo>
                  <a:lnTo>
                    <a:pt x="72" y="241"/>
                  </a:lnTo>
                  <a:lnTo>
                    <a:pt x="85" y="224"/>
                  </a:lnTo>
                  <a:lnTo>
                    <a:pt x="97" y="208"/>
                  </a:lnTo>
                  <a:lnTo>
                    <a:pt x="107" y="189"/>
                  </a:lnTo>
                  <a:lnTo>
                    <a:pt x="118" y="172"/>
                  </a:lnTo>
                  <a:lnTo>
                    <a:pt x="127" y="153"/>
                  </a:lnTo>
                  <a:lnTo>
                    <a:pt x="135" y="133"/>
                  </a:lnTo>
                  <a:lnTo>
                    <a:pt x="142" y="113"/>
                  </a:lnTo>
                  <a:lnTo>
                    <a:pt x="150" y="94"/>
                  </a:lnTo>
                  <a:lnTo>
                    <a:pt x="162" y="54"/>
                  </a:lnTo>
                  <a:lnTo>
                    <a:pt x="173" y="14"/>
                  </a:lnTo>
                  <a:lnTo>
                    <a:pt x="173" y="14"/>
                  </a:lnTo>
                  <a:lnTo>
                    <a:pt x="176" y="8"/>
                  </a:lnTo>
                  <a:lnTo>
                    <a:pt x="180" y="4"/>
                  </a:lnTo>
                  <a:lnTo>
                    <a:pt x="184" y="2"/>
                  </a:lnTo>
                  <a:lnTo>
                    <a:pt x="190" y="0"/>
                  </a:lnTo>
                  <a:lnTo>
                    <a:pt x="190" y="0"/>
                  </a:lnTo>
                  <a:lnTo>
                    <a:pt x="194" y="2"/>
                  </a:lnTo>
                  <a:lnTo>
                    <a:pt x="198" y="3"/>
                  </a:lnTo>
                  <a:lnTo>
                    <a:pt x="202" y="5"/>
                  </a:lnTo>
                  <a:lnTo>
                    <a:pt x="206" y="8"/>
                  </a:lnTo>
                  <a:lnTo>
                    <a:pt x="206" y="8"/>
                  </a:lnTo>
                  <a:lnTo>
                    <a:pt x="208" y="12"/>
                  </a:lnTo>
                  <a:lnTo>
                    <a:pt x="209" y="15"/>
                  </a:lnTo>
                  <a:lnTo>
                    <a:pt x="209" y="19"/>
                  </a:lnTo>
                  <a:lnTo>
                    <a:pt x="209" y="23"/>
                  </a:lnTo>
                  <a:lnTo>
                    <a:pt x="209" y="23"/>
                  </a:lnTo>
                  <a:lnTo>
                    <a:pt x="195" y="72"/>
                  </a:lnTo>
                  <a:lnTo>
                    <a:pt x="188" y="96"/>
                  </a:lnTo>
                  <a:lnTo>
                    <a:pt x="180" y="121"/>
                  </a:lnTo>
                  <a:lnTo>
                    <a:pt x="170" y="145"/>
                  </a:lnTo>
                  <a:lnTo>
                    <a:pt x="160" y="167"/>
                  </a:lnTo>
                  <a:lnTo>
                    <a:pt x="149" y="191"/>
                  </a:lnTo>
                  <a:lnTo>
                    <a:pt x="136" y="214"/>
                  </a:lnTo>
                  <a:lnTo>
                    <a:pt x="136" y="214"/>
                  </a:lnTo>
                  <a:lnTo>
                    <a:pt x="126" y="231"/>
                  </a:lnTo>
                  <a:lnTo>
                    <a:pt x="115" y="246"/>
                  </a:lnTo>
                  <a:lnTo>
                    <a:pt x="104" y="261"/>
                  </a:lnTo>
                  <a:lnTo>
                    <a:pt x="93" y="274"/>
                  </a:lnTo>
                  <a:lnTo>
                    <a:pt x="79" y="288"/>
                  </a:lnTo>
                  <a:lnTo>
                    <a:pt x="67" y="300"/>
                  </a:lnTo>
                  <a:lnTo>
                    <a:pt x="52" y="312"/>
                  </a:lnTo>
                  <a:lnTo>
                    <a:pt x="37" y="324"/>
                  </a:lnTo>
                  <a:lnTo>
                    <a:pt x="37" y="325"/>
                  </a:lnTo>
                  <a:lnTo>
                    <a:pt x="36" y="326"/>
                  </a:lnTo>
                  <a:lnTo>
                    <a:pt x="36" y="326"/>
                  </a:lnTo>
                  <a:lnTo>
                    <a:pt x="33" y="329"/>
                  </a:lnTo>
                  <a:lnTo>
                    <a:pt x="29" y="331"/>
                  </a:lnTo>
                  <a:lnTo>
                    <a:pt x="24" y="333"/>
                  </a:lnTo>
                  <a:lnTo>
                    <a:pt x="20" y="333"/>
                  </a:lnTo>
                  <a:lnTo>
                    <a:pt x="20" y="33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2" name="chenying0907 896"/>
            <p:cNvSpPr>
              <a:spLocks/>
            </p:cNvSpPr>
            <p:nvPr/>
          </p:nvSpPr>
          <p:spPr bwMode="auto">
            <a:xfrm>
              <a:off x="4584701" y="1611313"/>
              <a:ext cx="106363" cy="166688"/>
            </a:xfrm>
            <a:custGeom>
              <a:avLst/>
              <a:gdLst/>
              <a:ahLst/>
              <a:cxnLst>
                <a:cxn ang="0">
                  <a:pos x="182" y="313"/>
                </a:cxn>
                <a:cxn ang="0">
                  <a:pos x="174" y="312"/>
                </a:cxn>
                <a:cxn ang="0">
                  <a:pos x="164" y="307"/>
                </a:cxn>
                <a:cxn ang="0">
                  <a:pos x="145" y="297"/>
                </a:cxn>
                <a:cxn ang="0">
                  <a:pos x="120" y="276"/>
                </a:cxn>
                <a:cxn ang="0">
                  <a:pos x="91" y="244"/>
                </a:cxn>
                <a:cxn ang="0">
                  <a:pos x="65" y="207"/>
                </a:cxn>
                <a:cxn ang="0">
                  <a:pos x="54" y="190"/>
                </a:cxn>
                <a:cxn ang="0">
                  <a:pos x="30" y="146"/>
                </a:cxn>
                <a:cxn ang="0">
                  <a:pos x="13" y="103"/>
                </a:cxn>
                <a:cxn ang="0">
                  <a:pos x="4" y="60"/>
                </a:cxn>
                <a:cxn ang="0">
                  <a:pos x="0" y="18"/>
                </a:cxn>
                <a:cxn ang="0">
                  <a:pos x="1" y="13"/>
                </a:cxn>
                <a:cxn ang="0">
                  <a:pos x="4" y="6"/>
                </a:cxn>
                <a:cxn ang="0">
                  <a:pos x="9" y="2"/>
                </a:cxn>
                <a:cxn ang="0">
                  <a:pos x="18" y="0"/>
                </a:cxn>
                <a:cxn ang="0">
                  <a:pos x="25" y="1"/>
                </a:cxn>
                <a:cxn ang="0">
                  <a:pos x="31" y="4"/>
                </a:cxn>
                <a:cxn ang="0">
                  <a:pos x="35" y="10"/>
                </a:cxn>
                <a:cxn ang="0">
                  <a:pos x="36" y="18"/>
                </a:cxn>
                <a:cxn ang="0">
                  <a:pos x="37" y="35"/>
                </a:cxn>
                <a:cxn ang="0">
                  <a:pos x="43" y="73"/>
                </a:cxn>
                <a:cxn ang="0">
                  <a:pos x="54" y="112"/>
                </a:cxn>
                <a:cxn ang="0">
                  <a:pos x="70" y="150"/>
                </a:cxn>
                <a:cxn ang="0">
                  <a:pos x="91" y="188"/>
                </a:cxn>
                <a:cxn ang="0">
                  <a:pos x="116" y="221"/>
                </a:cxn>
                <a:cxn ang="0">
                  <a:pos x="144" y="250"/>
                </a:cxn>
                <a:cxn ang="0">
                  <a:pos x="176" y="273"/>
                </a:cxn>
                <a:cxn ang="0">
                  <a:pos x="193" y="281"/>
                </a:cxn>
                <a:cxn ang="0">
                  <a:pos x="200" y="287"/>
                </a:cxn>
                <a:cxn ang="0">
                  <a:pos x="202" y="298"/>
                </a:cxn>
                <a:cxn ang="0">
                  <a:pos x="199" y="303"/>
                </a:cxn>
                <a:cxn ang="0">
                  <a:pos x="188" y="312"/>
                </a:cxn>
                <a:cxn ang="0">
                  <a:pos x="182" y="313"/>
                </a:cxn>
              </a:cxnLst>
              <a:rect l="0" t="0" r="r" b="b"/>
              <a:pathLst>
                <a:path w="202" h="313">
                  <a:moveTo>
                    <a:pt x="182" y="313"/>
                  </a:moveTo>
                  <a:lnTo>
                    <a:pt x="182" y="313"/>
                  </a:lnTo>
                  <a:lnTo>
                    <a:pt x="178" y="313"/>
                  </a:lnTo>
                  <a:lnTo>
                    <a:pt x="174" y="312"/>
                  </a:lnTo>
                  <a:lnTo>
                    <a:pt x="174" y="312"/>
                  </a:lnTo>
                  <a:lnTo>
                    <a:pt x="164" y="307"/>
                  </a:lnTo>
                  <a:lnTo>
                    <a:pt x="154" y="302"/>
                  </a:lnTo>
                  <a:lnTo>
                    <a:pt x="145" y="297"/>
                  </a:lnTo>
                  <a:lnTo>
                    <a:pt x="137" y="289"/>
                  </a:lnTo>
                  <a:lnTo>
                    <a:pt x="120" y="276"/>
                  </a:lnTo>
                  <a:lnTo>
                    <a:pt x="104" y="260"/>
                  </a:lnTo>
                  <a:lnTo>
                    <a:pt x="91" y="244"/>
                  </a:lnTo>
                  <a:lnTo>
                    <a:pt x="78" y="226"/>
                  </a:lnTo>
                  <a:lnTo>
                    <a:pt x="65" y="207"/>
                  </a:lnTo>
                  <a:lnTo>
                    <a:pt x="54" y="190"/>
                  </a:lnTo>
                  <a:lnTo>
                    <a:pt x="54" y="190"/>
                  </a:lnTo>
                  <a:lnTo>
                    <a:pt x="41" y="168"/>
                  </a:lnTo>
                  <a:lnTo>
                    <a:pt x="30" y="146"/>
                  </a:lnTo>
                  <a:lnTo>
                    <a:pt x="21" y="125"/>
                  </a:lnTo>
                  <a:lnTo>
                    <a:pt x="13" y="103"/>
                  </a:lnTo>
                  <a:lnTo>
                    <a:pt x="7" y="82"/>
                  </a:lnTo>
                  <a:lnTo>
                    <a:pt x="4" y="60"/>
                  </a:lnTo>
                  <a:lnTo>
                    <a:pt x="1" y="39"/>
                  </a:lnTo>
                  <a:lnTo>
                    <a:pt x="0" y="18"/>
                  </a:lnTo>
                  <a:lnTo>
                    <a:pt x="0" y="18"/>
                  </a:lnTo>
                  <a:lnTo>
                    <a:pt x="1" y="13"/>
                  </a:lnTo>
                  <a:lnTo>
                    <a:pt x="2" y="10"/>
                  </a:lnTo>
                  <a:lnTo>
                    <a:pt x="4" y="6"/>
                  </a:lnTo>
                  <a:lnTo>
                    <a:pt x="6" y="4"/>
                  </a:lnTo>
                  <a:lnTo>
                    <a:pt x="9" y="2"/>
                  </a:lnTo>
                  <a:lnTo>
                    <a:pt x="12" y="1"/>
                  </a:lnTo>
                  <a:lnTo>
                    <a:pt x="18" y="0"/>
                  </a:lnTo>
                  <a:lnTo>
                    <a:pt x="18" y="0"/>
                  </a:lnTo>
                  <a:lnTo>
                    <a:pt x="25" y="1"/>
                  </a:lnTo>
                  <a:lnTo>
                    <a:pt x="28" y="2"/>
                  </a:lnTo>
                  <a:lnTo>
                    <a:pt x="31" y="4"/>
                  </a:lnTo>
                  <a:lnTo>
                    <a:pt x="33" y="6"/>
                  </a:lnTo>
                  <a:lnTo>
                    <a:pt x="35" y="10"/>
                  </a:lnTo>
                  <a:lnTo>
                    <a:pt x="36" y="13"/>
                  </a:lnTo>
                  <a:lnTo>
                    <a:pt x="36" y="18"/>
                  </a:lnTo>
                  <a:lnTo>
                    <a:pt x="36" y="18"/>
                  </a:lnTo>
                  <a:lnTo>
                    <a:pt x="37" y="35"/>
                  </a:lnTo>
                  <a:lnTo>
                    <a:pt x="39" y="54"/>
                  </a:lnTo>
                  <a:lnTo>
                    <a:pt x="43" y="73"/>
                  </a:lnTo>
                  <a:lnTo>
                    <a:pt x="47" y="92"/>
                  </a:lnTo>
                  <a:lnTo>
                    <a:pt x="54" y="112"/>
                  </a:lnTo>
                  <a:lnTo>
                    <a:pt x="62" y="131"/>
                  </a:lnTo>
                  <a:lnTo>
                    <a:pt x="70" y="150"/>
                  </a:lnTo>
                  <a:lnTo>
                    <a:pt x="80" y="169"/>
                  </a:lnTo>
                  <a:lnTo>
                    <a:pt x="91" y="188"/>
                  </a:lnTo>
                  <a:lnTo>
                    <a:pt x="102" y="204"/>
                  </a:lnTo>
                  <a:lnTo>
                    <a:pt x="116" y="221"/>
                  </a:lnTo>
                  <a:lnTo>
                    <a:pt x="129" y="236"/>
                  </a:lnTo>
                  <a:lnTo>
                    <a:pt x="144" y="250"/>
                  </a:lnTo>
                  <a:lnTo>
                    <a:pt x="159" y="262"/>
                  </a:lnTo>
                  <a:lnTo>
                    <a:pt x="176" y="273"/>
                  </a:lnTo>
                  <a:lnTo>
                    <a:pt x="193" y="281"/>
                  </a:lnTo>
                  <a:lnTo>
                    <a:pt x="193" y="281"/>
                  </a:lnTo>
                  <a:lnTo>
                    <a:pt x="197" y="284"/>
                  </a:lnTo>
                  <a:lnTo>
                    <a:pt x="200" y="287"/>
                  </a:lnTo>
                  <a:lnTo>
                    <a:pt x="202" y="292"/>
                  </a:lnTo>
                  <a:lnTo>
                    <a:pt x="202" y="298"/>
                  </a:lnTo>
                  <a:lnTo>
                    <a:pt x="202" y="298"/>
                  </a:lnTo>
                  <a:lnTo>
                    <a:pt x="199" y="303"/>
                  </a:lnTo>
                  <a:lnTo>
                    <a:pt x="195" y="308"/>
                  </a:lnTo>
                  <a:lnTo>
                    <a:pt x="188" y="312"/>
                  </a:lnTo>
                  <a:lnTo>
                    <a:pt x="185" y="313"/>
                  </a:lnTo>
                  <a:lnTo>
                    <a:pt x="182" y="313"/>
                  </a:lnTo>
                  <a:lnTo>
                    <a:pt x="182"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3" name="chenying0907 897"/>
            <p:cNvSpPr>
              <a:spLocks/>
            </p:cNvSpPr>
            <p:nvPr/>
          </p:nvSpPr>
          <p:spPr bwMode="auto">
            <a:xfrm>
              <a:off x="4681538" y="1544638"/>
              <a:ext cx="187325" cy="61913"/>
            </a:xfrm>
            <a:custGeom>
              <a:avLst/>
              <a:gdLst/>
              <a:ahLst/>
              <a:cxnLst>
                <a:cxn ang="0">
                  <a:pos x="295" y="119"/>
                </a:cxn>
                <a:cxn ang="0">
                  <a:pos x="213" y="117"/>
                </a:cxn>
                <a:cxn ang="0">
                  <a:pos x="172" y="113"/>
                </a:cxn>
                <a:cxn ang="0">
                  <a:pos x="133" y="105"/>
                </a:cxn>
                <a:cxn ang="0">
                  <a:pos x="96" y="95"/>
                </a:cxn>
                <a:cxn ang="0">
                  <a:pos x="61" y="79"/>
                </a:cxn>
                <a:cxn ang="0">
                  <a:pos x="30" y="59"/>
                </a:cxn>
                <a:cxn ang="0">
                  <a:pos x="4" y="32"/>
                </a:cxn>
                <a:cxn ang="0">
                  <a:pos x="1" y="27"/>
                </a:cxn>
                <a:cxn ang="0">
                  <a:pos x="0" y="16"/>
                </a:cxn>
                <a:cxn ang="0">
                  <a:pos x="2" y="11"/>
                </a:cxn>
                <a:cxn ang="0">
                  <a:pos x="10" y="3"/>
                </a:cxn>
                <a:cxn ang="0">
                  <a:pos x="18" y="0"/>
                </a:cxn>
                <a:cxn ang="0">
                  <a:pos x="22" y="0"/>
                </a:cxn>
                <a:cxn ang="0">
                  <a:pos x="27" y="3"/>
                </a:cxn>
                <a:cxn ang="0">
                  <a:pos x="30" y="6"/>
                </a:cxn>
                <a:cxn ang="0">
                  <a:pos x="52" y="29"/>
                </a:cxn>
                <a:cxn ang="0">
                  <a:pos x="77" y="46"/>
                </a:cxn>
                <a:cxn ang="0">
                  <a:pos x="106" y="60"/>
                </a:cxn>
                <a:cxn ang="0">
                  <a:pos x="137" y="70"/>
                </a:cxn>
                <a:cxn ang="0">
                  <a:pos x="170" y="76"/>
                </a:cxn>
                <a:cxn ang="0">
                  <a:pos x="206" y="81"/>
                </a:cxn>
                <a:cxn ang="0">
                  <a:pos x="278" y="84"/>
                </a:cxn>
                <a:cxn ang="0">
                  <a:pos x="307" y="83"/>
                </a:cxn>
                <a:cxn ang="0">
                  <a:pos x="334" y="83"/>
                </a:cxn>
                <a:cxn ang="0">
                  <a:pos x="338" y="84"/>
                </a:cxn>
                <a:cxn ang="0">
                  <a:pos x="344" y="86"/>
                </a:cxn>
                <a:cxn ang="0">
                  <a:pos x="350" y="91"/>
                </a:cxn>
                <a:cxn ang="0">
                  <a:pos x="352" y="101"/>
                </a:cxn>
                <a:cxn ang="0">
                  <a:pos x="351" y="107"/>
                </a:cxn>
                <a:cxn ang="0">
                  <a:pos x="348" y="114"/>
                </a:cxn>
                <a:cxn ang="0">
                  <a:pos x="342" y="118"/>
                </a:cxn>
                <a:cxn ang="0">
                  <a:pos x="334" y="119"/>
                </a:cxn>
              </a:cxnLst>
              <a:rect l="0" t="0" r="r" b="b"/>
              <a:pathLst>
                <a:path w="352" h="119">
                  <a:moveTo>
                    <a:pt x="295" y="119"/>
                  </a:moveTo>
                  <a:lnTo>
                    <a:pt x="295" y="119"/>
                  </a:lnTo>
                  <a:lnTo>
                    <a:pt x="254" y="119"/>
                  </a:lnTo>
                  <a:lnTo>
                    <a:pt x="213" y="117"/>
                  </a:lnTo>
                  <a:lnTo>
                    <a:pt x="192" y="115"/>
                  </a:lnTo>
                  <a:lnTo>
                    <a:pt x="172" y="113"/>
                  </a:lnTo>
                  <a:lnTo>
                    <a:pt x="153" y="110"/>
                  </a:lnTo>
                  <a:lnTo>
                    <a:pt x="133" y="105"/>
                  </a:lnTo>
                  <a:lnTo>
                    <a:pt x="114" y="100"/>
                  </a:lnTo>
                  <a:lnTo>
                    <a:pt x="96" y="95"/>
                  </a:lnTo>
                  <a:lnTo>
                    <a:pt x="78" y="88"/>
                  </a:lnTo>
                  <a:lnTo>
                    <a:pt x="61" y="79"/>
                  </a:lnTo>
                  <a:lnTo>
                    <a:pt x="46" y="69"/>
                  </a:lnTo>
                  <a:lnTo>
                    <a:pt x="30" y="59"/>
                  </a:lnTo>
                  <a:lnTo>
                    <a:pt x="17" y="45"/>
                  </a:lnTo>
                  <a:lnTo>
                    <a:pt x="4" y="32"/>
                  </a:lnTo>
                  <a:lnTo>
                    <a:pt x="4" y="32"/>
                  </a:lnTo>
                  <a:lnTo>
                    <a:pt x="1" y="27"/>
                  </a:lnTo>
                  <a:lnTo>
                    <a:pt x="0" y="21"/>
                  </a:lnTo>
                  <a:lnTo>
                    <a:pt x="0" y="16"/>
                  </a:lnTo>
                  <a:lnTo>
                    <a:pt x="2" y="11"/>
                  </a:lnTo>
                  <a:lnTo>
                    <a:pt x="2" y="11"/>
                  </a:lnTo>
                  <a:lnTo>
                    <a:pt x="6" y="6"/>
                  </a:lnTo>
                  <a:lnTo>
                    <a:pt x="10" y="3"/>
                  </a:lnTo>
                  <a:lnTo>
                    <a:pt x="14" y="0"/>
                  </a:lnTo>
                  <a:lnTo>
                    <a:pt x="18" y="0"/>
                  </a:lnTo>
                  <a:lnTo>
                    <a:pt x="18" y="0"/>
                  </a:lnTo>
                  <a:lnTo>
                    <a:pt x="22" y="0"/>
                  </a:lnTo>
                  <a:lnTo>
                    <a:pt x="24" y="1"/>
                  </a:lnTo>
                  <a:lnTo>
                    <a:pt x="27" y="3"/>
                  </a:lnTo>
                  <a:lnTo>
                    <a:pt x="30" y="6"/>
                  </a:lnTo>
                  <a:lnTo>
                    <a:pt x="30" y="6"/>
                  </a:lnTo>
                  <a:lnTo>
                    <a:pt x="41" y="17"/>
                  </a:lnTo>
                  <a:lnTo>
                    <a:pt x="52" y="29"/>
                  </a:lnTo>
                  <a:lnTo>
                    <a:pt x="65" y="38"/>
                  </a:lnTo>
                  <a:lnTo>
                    <a:pt x="77" y="46"/>
                  </a:lnTo>
                  <a:lnTo>
                    <a:pt x="92" y="54"/>
                  </a:lnTo>
                  <a:lnTo>
                    <a:pt x="106" y="60"/>
                  </a:lnTo>
                  <a:lnTo>
                    <a:pt x="122" y="65"/>
                  </a:lnTo>
                  <a:lnTo>
                    <a:pt x="137" y="70"/>
                  </a:lnTo>
                  <a:lnTo>
                    <a:pt x="154" y="73"/>
                  </a:lnTo>
                  <a:lnTo>
                    <a:pt x="170" y="76"/>
                  </a:lnTo>
                  <a:lnTo>
                    <a:pt x="188" y="78"/>
                  </a:lnTo>
                  <a:lnTo>
                    <a:pt x="206" y="81"/>
                  </a:lnTo>
                  <a:lnTo>
                    <a:pt x="242" y="83"/>
                  </a:lnTo>
                  <a:lnTo>
                    <a:pt x="278" y="84"/>
                  </a:lnTo>
                  <a:lnTo>
                    <a:pt x="278" y="84"/>
                  </a:lnTo>
                  <a:lnTo>
                    <a:pt x="307" y="83"/>
                  </a:lnTo>
                  <a:lnTo>
                    <a:pt x="307" y="83"/>
                  </a:lnTo>
                  <a:lnTo>
                    <a:pt x="334" y="83"/>
                  </a:lnTo>
                  <a:lnTo>
                    <a:pt x="334" y="83"/>
                  </a:lnTo>
                  <a:lnTo>
                    <a:pt x="338" y="84"/>
                  </a:lnTo>
                  <a:lnTo>
                    <a:pt x="341" y="85"/>
                  </a:lnTo>
                  <a:lnTo>
                    <a:pt x="344" y="86"/>
                  </a:lnTo>
                  <a:lnTo>
                    <a:pt x="348" y="89"/>
                  </a:lnTo>
                  <a:lnTo>
                    <a:pt x="350" y="91"/>
                  </a:lnTo>
                  <a:lnTo>
                    <a:pt x="351" y="94"/>
                  </a:lnTo>
                  <a:lnTo>
                    <a:pt x="352" y="101"/>
                  </a:lnTo>
                  <a:lnTo>
                    <a:pt x="352" y="101"/>
                  </a:lnTo>
                  <a:lnTo>
                    <a:pt x="351" y="107"/>
                  </a:lnTo>
                  <a:lnTo>
                    <a:pt x="350" y="111"/>
                  </a:lnTo>
                  <a:lnTo>
                    <a:pt x="348" y="114"/>
                  </a:lnTo>
                  <a:lnTo>
                    <a:pt x="345" y="116"/>
                  </a:lnTo>
                  <a:lnTo>
                    <a:pt x="342" y="118"/>
                  </a:lnTo>
                  <a:lnTo>
                    <a:pt x="338" y="119"/>
                  </a:lnTo>
                  <a:lnTo>
                    <a:pt x="334" y="119"/>
                  </a:lnTo>
                  <a:lnTo>
                    <a:pt x="295" y="11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500" name="chenying0907 1499"/>
          <p:cNvGrpSpPr/>
          <p:nvPr/>
        </p:nvGrpSpPr>
        <p:grpSpPr>
          <a:xfrm>
            <a:off x="6648274" y="1810479"/>
            <a:ext cx="852067" cy="647762"/>
            <a:chOff x="4095751" y="2149476"/>
            <a:chExt cx="854074" cy="649288"/>
          </a:xfrm>
          <a:solidFill>
            <a:schemeClr val="accent6">
              <a:lumMod val="75000"/>
            </a:schemeClr>
          </a:solidFill>
        </p:grpSpPr>
        <p:sp>
          <p:nvSpPr>
            <p:cNvPr id="1501" name="chenying0907 981"/>
            <p:cNvSpPr>
              <a:spLocks/>
            </p:cNvSpPr>
            <p:nvPr/>
          </p:nvSpPr>
          <p:spPr bwMode="auto">
            <a:xfrm>
              <a:off x="4114801" y="2484438"/>
              <a:ext cx="41275" cy="42863"/>
            </a:xfrm>
            <a:custGeom>
              <a:avLst/>
              <a:gdLst/>
              <a:ahLst/>
              <a:cxnLst>
                <a:cxn ang="0">
                  <a:pos x="72" y="1"/>
                </a:cxn>
                <a:cxn ang="0">
                  <a:pos x="72" y="1"/>
                </a:cxn>
                <a:cxn ang="0">
                  <a:pos x="51" y="17"/>
                </a:cxn>
                <a:cxn ang="0">
                  <a:pos x="33" y="34"/>
                </a:cxn>
                <a:cxn ang="0">
                  <a:pos x="23" y="45"/>
                </a:cxn>
                <a:cxn ang="0">
                  <a:pos x="15" y="54"/>
                </a:cxn>
                <a:cxn ang="0">
                  <a:pos x="8" y="64"/>
                </a:cxn>
                <a:cxn ang="0">
                  <a:pos x="1" y="76"/>
                </a:cxn>
                <a:cxn ang="0">
                  <a:pos x="1" y="76"/>
                </a:cxn>
                <a:cxn ang="0">
                  <a:pos x="0" y="78"/>
                </a:cxn>
                <a:cxn ang="0">
                  <a:pos x="1" y="79"/>
                </a:cxn>
                <a:cxn ang="0">
                  <a:pos x="2" y="81"/>
                </a:cxn>
                <a:cxn ang="0">
                  <a:pos x="3" y="82"/>
                </a:cxn>
                <a:cxn ang="0">
                  <a:pos x="4" y="83"/>
                </a:cxn>
                <a:cxn ang="0">
                  <a:pos x="6" y="83"/>
                </a:cxn>
                <a:cxn ang="0">
                  <a:pos x="8" y="82"/>
                </a:cxn>
                <a:cxn ang="0">
                  <a:pos x="9" y="80"/>
                </a:cxn>
                <a:cxn ang="0">
                  <a:pos x="9" y="80"/>
                </a:cxn>
                <a:cxn ang="0">
                  <a:pos x="15" y="70"/>
                </a:cxn>
                <a:cxn ang="0">
                  <a:pos x="23" y="60"/>
                </a:cxn>
                <a:cxn ang="0">
                  <a:pos x="31" y="51"/>
                </a:cxn>
                <a:cxn ang="0">
                  <a:pos x="39" y="42"/>
                </a:cxn>
                <a:cxn ang="0">
                  <a:pos x="58" y="25"/>
                </a:cxn>
                <a:cxn ang="0">
                  <a:pos x="77" y="9"/>
                </a:cxn>
                <a:cxn ang="0">
                  <a:pos x="77" y="9"/>
                </a:cxn>
                <a:cxn ang="0">
                  <a:pos x="78" y="7"/>
                </a:cxn>
                <a:cxn ang="0">
                  <a:pos x="79" y="6"/>
                </a:cxn>
                <a:cxn ang="0">
                  <a:pos x="78" y="2"/>
                </a:cxn>
                <a:cxn ang="0">
                  <a:pos x="77" y="1"/>
                </a:cxn>
                <a:cxn ang="0">
                  <a:pos x="75" y="0"/>
                </a:cxn>
                <a:cxn ang="0">
                  <a:pos x="74" y="0"/>
                </a:cxn>
                <a:cxn ang="0">
                  <a:pos x="72" y="1"/>
                </a:cxn>
                <a:cxn ang="0">
                  <a:pos x="72" y="1"/>
                </a:cxn>
              </a:cxnLst>
              <a:rect l="0" t="0" r="r" b="b"/>
              <a:pathLst>
                <a:path w="79" h="83">
                  <a:moveTo>
                    <a:pt x="72" y="1"/>
                  </a:moveTo>
                  <a:lnTo>
                    <a:pt x="72" y="1"/>
                  </a:lnTo>
                  <a:lnTo>
                    <a:pt x="51" y="17"/>
                  </a:lnTo>
                  <a:lnTo>
                    <a:pt x="33" y="34"/>
                  </a:lnTo>
                  <a:lnTo>
                    <a:pt x="23" y="45"/>
                  </a:lnTo>
                  <a:lnTo>
                    <a:pt x="15" y="54"/>
                  </a:lnTo>
                  <a:lnTo>
                    <a:pt x="8" y="64"/>
                  </a:lnTo>
                  <a:lnTo>
                    <a:pt x="1" y="76"/>
                  </a:lnTo>
                  <a:lnTo>
                    <a:pt x="1" y="76"/>
                  </a:lnTo>
                  <a:lnTo>
                    <a:pt x="0" y="78"/>
                  </a:lnTo>
                  <a:lnTo>
                    <a:pt x="1" y="79"/>
                  </a:lnTo>
                  <a:lnTo>
                    <a:pt x="2" y="81"/>
                  </a:lnTo>
                  <a:lnTo>
                    <a:pt x="3" y="82"/>
                  </a:lnTo>
                  <a:lnTo>
                    <a:pt x="4" y="83"/>
                  </a:lnTo>
                  <a:lnTo>
                    <a:pt x="6" y="83"/>
                  </a:lnTo>
                  <a:lnTo>
                    <a:pt x="8" y="82"/>
                  </a:lnTo>
                  <a:lnTo>
                    <a:pt x="9" y="80"/>
                  </a:lnTo>
                  <a:lnTo>
                    <a:pt x="9" y="80"/>
                  </a:lnTo>
                  <a:lnTo>
                    <a:pt x="15" y="70"/>
                  </a:lnTo>
                  <a:lnTo>
                    <a:pt x="23" y="60"/>
                  </a:lnTo>
                  <a:lnTo>
                    <a:pt x="31" y="51"/>
                  </a:lnTo>
                  <a:lnTo>
                    <a:pt x="39" y="42"/>
                  </a:lnTo>
                  <a:lnTo>
                    <a:pt x="58" y="25"/>
                  </a:lnTo>
                  <a:lnTo>
                    <a:pt x="77" y="9"/>
                  </a:lnTo>
                  <a:lnTo>
                    <a:pt x="77" y="9"/>
                  </a:lnTo>
                  <a:lnTo>
                    <a:pt x="78" y="7"/>
                  </a:lnTo>
                  <a:lnTo>
                    <a:pt x="79" y="6"/>
                  </a:lnTo>
                  <a:lnTo>
                    <a:pt x="78" y="2"/>
                  </a:lnTo>
                  <a:lnTo>
                    <a:pt x="77" y="1"/>
                  </a:lnTo>
                  <a:lnTo>
                    <a:pt x="75" y="0"/>
                  </a:lnTo>
                  <a:lnTo>
                    <a:pt x="74" y="0"/>
                  </a:lnTo>
                  <a:lnTo>
                    <a:pt x="72" y="1"/>
                  </a:lnTo>
                  <a:lnTo>
                    <a:pt x="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2" name="chenying0907 982"/>
            <p:cNvSpPr>
              <a:spLocks/>
            </p:cNvSpPr>
            <p:nvPr/>
          </p:nvSpPr>
          <p:spPr bwMode="auto">
            <a:xfrm>
              <a:off x="4122738" y="2492376"/>
              <a:ext cx="60325" cy="63500"/>
            </a:xfrm>
            <a:custGeom>
              <a:avLst/>
              <a:gdLst/>
              <a:ahLst/>
              <a:cxnLst>
                <a:cxn ang="0">
                  <a:pos x="106" y="1"/>
                </a:cxn>
                <a:cxn ang="0">
                  <a:pos x="106" y="1"/>
                </a:cxn>
                <a:cxn ang="0">
                  <a:pos x="44" y="63"/>
                </a:cxn>
                <a:cxn ang="0">
                  <a:pos x="44" y="63"/>
                </a:cxn>
                <a:cxn ang="0">
                  <a:pos x="20" y="87"/>
                </a:cxn>
                <a:cxn ang="0">
                  <a:pos x="10" y="99"/>
                </a:cxn>
                <a:cxn ang="0">
                  <a:pos x="4" y="105"/>
                </a:cxn>
                <a:cxn ang="0">
                  <a:pos x="0" y="113"/>
                </a:cxn>
                <a:cxn ang="0">
                  <a:pos x="0" y="113"/>
                </a:cxn>
                <a:cxn ang="0">
                  <a:pos x="0" y="115"/>
                </a:cxn>
                <a:cxn ang="0">
                  <a:pos x="0" y="117"/>
                </a:cxn>
                <a:cxn ang="0">
                  <a:pos x="2" y="119"/>
                </a:cxn>
                <a:cxn ang="0">
                  <a:pos x="4" y="120"/>
                </a:cxn>
                <a:cxn ang="0">
                  <a:pos x="6" y="120"/>
                </a:cxn>
                <a:cxn ang="0">
                  <a:pos x="7" y="119"/>
                </a:cxn>
                <a:cxn ang="0">
                  <a:pos x="8" y="118"/>
                </a:cxn>
                <a:cxn ang="0">
                  <a:pos x="8" y="118"/>
                </a:cxn>
                <a:cxn ang="0">
                  <a:pos x="13" y="110"/>
                </a:cxn>
                <a:cxn ang="0">
                  <a:pos x="18" y="103"/>
                </a:cxn>
                <a:cxn ang="0">
                  <a:pos x="30" y="90"/>
                </a:cxn>
                <a:cxn ang="0">
                  <a:pos x="55" y="65"/>
                </a:cxn>
                <a:cxn ang="0">
                  <a:pos x="55" y="65"/>
                </a:cxn>
                <a:cxn ang="0">
                  <a:pos x="113" y="7"/>
                </a:cxn>
                <a:cxn ang="0">
                  <a:pos x="113" y="7"/>
                </a:cxn>
                <a:cxn ang="0">
                  <a:pos x="114" y="6"/>
                </a:cxn>
                <a:cxn ang="0">
                  <a:pos x="114" y="4"/>
                </a:cxn>
                <a:cxn ang="0">
                  <a:pos x="114" y="2"/>
                </a:cxn>
                <a:cxn ang="0">
                  <a:pos x="113" y="1"/>
                </a:cxn>
                <a:cxn ang="0">
                  <a:pos x="111" y="0"/>
                </a:cxn>
                <a:cxn ang="0">
                  <a:pos x="110" y="0"/>
                </a:cxn>
                <a:cxn ang="0">
                  <a:pos x="108" y="0"/>
                </a:cxn>
                <a:cxn ang="0">
                  <a:pos x="106" y="1"/>
                </a:cxn>
                <a:cxn ang="0">
                  <a:pos x="106" y="1"/>
                </a:cxn>
              </a:cxnLst>
              <a:rect l="0" t="0" r="r" b="b"/>
              <a:pathLst>
                <a:path w="114" h="120">
                  <a:moveTo>
                    <a:pt x="106" y="1"/>
                  </a:moveTo>
                  <a:lnTo>
                    <a:pt x="106" y="1"/>
                  </a:lnTo>
                  <a:lnTo>
                    <a:pt x="44" y="63"/>
                  </a:lnTo>
                  <a:lnTo>
                    <a:pt x="44" y="63"/>
                  </a:lnTo>
                  <a:lnTo>
                    <a:pt x="20" y="87"/>
                  </a:lnTo>
                  <a:lnTo>
                    <a:pt x="10" y="99"/>
                  </a:lnTo>
                  <a:lnTo>
                    <a:pt x="4" y="105"/>
                  </a:lnTo>
                  <a:lnTo>
                    <a:pt x="0" y="113"/>
                  </a:lnTo>
                  <a:lnTo>
                    <a:pt x="0" y="113"/>
                  </a:lnTo>
                  <a:lnTo>
                    <a:pt x="0" y="115"/>
                  </a:lnTo>
                  <a:lnTo>
                    <a:pt x="0" y="117"/>
                  </a:lnTo>
                  <a:lnTo>
                    <a:pt x="2" y="119"/>
                  </a:lnTo>
                  <a:lnTo>
                    <a:pt x="4" y="120"/>
                  </a:lnTo>
                  <a:lnTo>
                    <a:pt x="6" y="120"/>
                  </a:lnTo>
                  <a:lnTo>
                    <a:pt x="7" y="119"/>
                  </a:lnTo>
                  <a:lnTo>
                    <a:pt x="8" y="118"/>
                  </a:lnTo>
                  <a:lnTo>
                    <a:pt x="8" y="118"/>
                  </a:lnTo>
                  <a:lnTo>
                    <a:pt x="13" y="110"/>
                  </a:lnTo>
                  <a:lnTo>
                    <a:pt x="18" y="103"/>
                  </a:lnTo>
                  <a:lnTo>
                    <a:pt x="30" y="90"/>
                  </a:lnTo>
                  <a:lnTo>
                    <a:pt x="55" y="65"/>
                  </a:lnTo>
                  <a:lnTo>
                    <a:pt x="55" y="65"/>
                  </a:lnTo>
                  <a:lnTo>
                    <a:pt x="113" y="7"/>
                  </a:lnTo>
                  <a:lnTo>
                    <a:pt x="113" y="7"/>
                  </a:lnTo>
                  <a:lnTo>
                    <a:pt x="114" y="6"/>
                  </a:lnTo>
                  <a:lnTo>
                    <a:pt x="114" y="4"/>
                  </a:lnTo>
                  <a:lnTo>
                    <a:pt x="114" y="2"/>
                  </a:lnTo>
                  <a:lnTo>
                    <a:pt x="113" y="1"/>
                  </a:lnTo>
                  <a:lnTo>
                    <a:pt x="111" y="0"/>
                  </a:lnTo>
                  <a:lnTo>
                    <a:pt x="110" y="0"/>
                  </a:lnTo>
                  <a:lnTo>
                    <a:pt x="108"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3" name="chenying0907 983"/>
            <p:cNvSpPr>
              <a:spLocks/>
            </p:cNvSpPr>
            <p:nvPr/>
          </p:nvSpPr>
          <p:spPr bwMode="auto">
            <a:xfrm>
              <a:off x="4133851" y="2506663"/>
              <a:ext cx="88900" cy="85725"/>
            </a:xfrm>
            <a:custGeom>
              <a:avLst/>
              <a:gdLst/>
              <a:ahLst/>
              <a:cxnLst>
                <a:cxn ang="0">
                  <a:pos x="161" y="1"/>
                </a:cxn>
                <a:cxn ang="0">
                  <a:pos x="161" y="1"/>
                </a:cxn>
                <a:cxn ang="0">
                  <a:pos x="141" y="21"/>
                </a:cxn>
                <a:cxn ang="0">
                  <a:pos x="122" y="41"/>
                </a:cxn>
                <a:cxn ang="0">
                  <a:pos x="82" y="79"/>
                </a:cxn>
                <a:cxn ang="0">
                  <a:pos x="41" y="118"/>
                </a:cxn>
                <a:cxn ang="0">
                  <a:pos x="2" y="156"/>
                </a:cxn>
                <a:cxn ang="0">
                  <a:pos x="2" y="156"/>
                </a:cxn>
                <a:cxn ang="0">
                  <a:pos x="0" y="158"/>
                </a:cxn>
                <a:cxn ang="0">
                  <a:pos x="0" y="160"/>
                </a:cxn>
                <a:cxn ang="0">
                  <a:pos x="1" y="161"/>
                </a:cxn>
                <a:cxn ang="0">
                  <a:pos x="2" y="163"/>
                </a:cxn>
                <a:cxn ang="0">
                  <a:pos x="3" y="164"/>
                </a:cxn>
                <a:cxn ang="0">
                  <a:pos x="5" y="164"/>
                </a:cxn>
                <a:cxn ang="0">
                  <a:pos x="6" y="164"/>
                </a:cxn>
                <a:cxn ang="0">
                  <a:pos x="8" y="163"/>
                </a:cxn>
                <a:cxn ang="0">
                  <a:pos x="8" y="163"/>
                </a:cxn>
                <a:cxn ang="0">
                  <a:pos x="49" y="125"/>
                </a:cxn>
                <a:cxn ang="0">
                  <a:pos x="89" y="87"/>
                </a:cxn>
                <a:cxn ang="0">
                  <a:pos x="128" y="48"/>
                </a:cxn>
                <a:cxn ang="0">
                  <a:pos x="148" y="29"/>
                </a:cxn>
                <a:cxn ang="0">
                  <a:pos x="167" y="8"/>
                </a:cxn>
                <a:cxn ang="0">
                  <a:pos x="167" y="8"/>
                </a:cxn>
                <a:cxn ang="0">
                  <a:pos x="168" y="6"/>
                </a:cxn>
                <a:cxn ang="0">
                  <a:pos x="168" y="4"/>
                </a:cxn>
                <a:cxn ang="0">
                  <a:pos x="168" y="3"/>
                </a:cxn>
                <a:cxn ang="0">
                  <a:pos x="167" y="1"/>
                </a:cxn>
                <a:cxn ang="0">
                  <a:pos x="165" y="0"/>
                </a:cxn>
                <a:cxn ang="0">
                  <a:pos x="164" y="0"/>
                </a:cxn>
                <a:cxn ang="0">
                  <a:pos x="162" y="0"/>
                </a:cxn>
                <a:cxn ang="0">
                  <a:pos x="161" y="1"/>
                </a:cxn>
                <a:cxn ang="0">
                  <a:pos x="161" y="1"/>
                </a:cxn>
              </a:cxnLst>
              <a:rect l="0" t="0" r="r" b="b"/>
              <a:pathLst>
                <a:path w="168" h="164">
                  <a:moveTo>
                    <a:pt x="161" y="1"/>
                  </a:moveTo>
                  <a:lnTo>
                    <a:pt x="161" y="1"/>
                  </a:lnTo>
                  <a:lnTo>
                    <a:pt x="141" y="21"/>
                  </a:lnTo>
                  <a:lnTo>
                    <a:pt x="122" y="41"/>
                  </a:lnTo>
                  <a:lnTo>
                    <a:pt x="82" y="79"/>
                  </a:lnTo>
                  <a:lnTo>
                    <a:pt x="41" y="118"/>
                  </a:lnTo>
                  <a:lnTo>
                    <a:pt x="2" y="156"/>
                  </a:lnTo>
                  <a:lnTo>
                    <a:pt x="2" y="156"/>
                  </a:lnTo>
                  <a:lnTo>
                    <a:pt x="0" y="158"/>
                  </a:lnTo>
                  <a:lnTo>
                    <a:pt x="0" y="160"/>
                  </a:lnTo>
                  <a:lnTo>
                    <a:pt x="1" y="161"/>
                  </a:lnTo>
                  <a:lnTo>
                    <a:pt x="2" y="163"/>
                  </a:lnTo>
                  <a:lnTo>
                    <a:pt x="3" y="164"/>
                  </a:lnTo>
                  <a:lnTo>
                    <a:pt x="5" y="164"/>
                  </a:lnTo>
                  <a:lnTo>
                    <a:pt x="6" y="164"/>
                  </a:lnTo>
                  <a:lnTo>
                    <a:pt x="8" y="163"/>
                  </a:lnTo>
                  <a:lnTo>
                    <a:pt x="8" y="163"/>
                  </a:lnTo>
                  <a:lnTo>
                    <a:pt x="49" y="125"/>
                  </a:lnTo>
                  <a:lnTo>
                    <a:pt x="89" y="87"/>
                  </a:lnTo>
                  <a:lnTo>
                    <a:pt x="128" y="48"/>
                  </a:lnTo>
                  <a:lnTo>
                    <a:pt x="148" y="29"/>
                  </a:lnTo>
                  <a:lnTo>
                    <a:pt x="167" y="8"/>
                  </a:lnTo>
                  <a:lnTo>
                    <a:pt x="167" y="8"/>
                  </a:lnTo>
                  <a:lnTo>
                    <a:pt x="168" y="6"/>
                  </a:lnTo>
                  <a:lnTo>
                    <a:pt x="168" y="4"/>
                  </a:lnTo>
                  <a:lnTo>
                    <a:pt x="168" y="3"/>
                  </a:lnTo>
                  <a:lnTo>
                    <a:pt x="167" y="1"/>
                  </a:lnTo>
                  <a:lnTo>
                    <a:pt x="165" y="0"/>
                  </a:lnTo>
                  <a:lnTo>
                    <a:pt x="164" y="0"/>
                  </a:lnTo>
                  <a:lnTo>
                    <a:pt x="162" y="0"/>
                  </a:lnTo>
                  <a:lnTo>
                    <a:pt x="161" y="1"/>
                  </a:lnTo>
                  <a:lnTo>
                    <a:pt x="16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4" name="chenying0907 984"/>
            <p:cNvSpPr>
              <a:spLocks/>
            </p:cNvSpPr>
            <p:nvPr/>
          </p:nvSpPr>
          <p:spPr bwMode="auto">
            <a:xfrm>
              <a:off x="4135438" y="2541588"/>
              <a:ext cx="88900" cy="87313"/>
            </a:xfrm>
            <a:custGeom>
              <a:avLst/>
              <a:gdLst/>
              <a:ahLst/>
              <a:cxnLst>
                <a:cxn ang="0">
                  <a:pos x="162" y="1"/>
                </a:cxn>
                <a:cxn ang="0">
                  <a:pos x="162" y="1"/>
                </a:cxn>
                <a:cxn ang="0">
                  <a:pos x="150" y="9"/>
                </a:cxn>
                <a:cxn ang="0">
                  <a:pos x="140" y="19"/>
                </a:cxn>
                <a:cxn ang="0">
                  <a:pos x="119" y="37"/>
                </a:cxn>
                <a:cxn ang="0">
                  <a:pos x="81" y="78"/>
                </a:cxn>
                <a:cxn ang="0">
                  <a:pos x="81" y="78"/>
                </a:cxn>
                <a:cxn ang="0">
                  <a:pos x="71" y="88"/>
                </a:cxn>
                <a:cxn ang="0">
                  <a:pos x="58" y="97"/>
                </a:cxn>
                <a:cxn ang="0">
                  <a:pos x="47" y="107"/>
                </a:cxn>
                <a:cxn ang="0">
                  <a:pos x="35" y="116"/>
                </a:cxn>
                <a:cxn ang="0">
                  <a:pos x="35" y="116"/>
                </a:cxn>
                <a:cxn ang="0">
                  <a:pos x="26" y="126"/>
                </a:cxn>
                <a:cxn ang="0">
                  <a:pos x="17" y="136"/>
                </a:cxn>
                <a:cxn ang="0">
                  <a:pos x="8" y="147"/>
                </a:cxn>
                <a:cxn ang="0">
                  <a:pos x="1" y="158"/>
                </a:cxn>
                <a:cxn ang="0">
                  <a:pos x="1" y="158"/>
                </a:cxn>
                <a:cxn ang="0">
                  <a:pos x="0" y="160"/>
                </a:cxn>
                <a:cxn ang="0">
                  <a:pos x="0" y="162"/>
                </a:cxn>
                <a:cxn ang="0">
                  <a:pos x="1" y="163"/>
                </a:cxn>
                <a:cxn ang="0">
                  <a:pos x="2" y="165"/>
                </a:cxn>
                <a:cxn ang="0">
                  <a:pos x="4" y="165"/>
                </a:cxn>
                <a:cxn ang="0">
                  <a:pos x="6" y="165"/>
                </a:cxn>
                <a:cxn ang="0">
                  <a:pos x="7" y="165"/>
                </a:cxn>
                <a:cxn ang="0">
                  <a:pos x="9" y="163"/>
                </a:cxn>
                <a:cxn ang="0">
                  <a:pos x="9" y="163"/>
                </a:cxn>
                <a:cxn ang="0">
                  <a:pos x="17" y="152"/>
                </a:cxn>
                <a:cxn ang="0">
                  <a:pos x="25" y="142"/>
                </a:cxn>
                <a:cxn ang="0">
                  <a:pos x="33" y="132"/>
                </a:cxn>
                <a:cxn ang="0">
                  <a:pos x="43" y="123"/>
                </a:cxn>
                <a:cxn ang="0">
                  <a:pos x="62" y="106"/>
                </a:cxn>
                <a:cxn ang="0">
                  <a:pos x="82" y="89"/>
                </a:cxn>
                <a:cxn ang="0">
                  <a:pos x="82" y="89"/>
                </a:cxn>
                <a:cxn ang="0">
                  <a:pos x="92" y="80"/>
                </a:cxn>
                <a:cxn ang="0">
                  <a:pos x="103" y="69"/>
                </a:cxn>
                <a:cxn ang="0">
                  <a:pos x="120" y="49"/>
                </a:cxn>
                <a:cxn ang="0">
                  <a:pos x="120" y="49"/>
                </a:cxn>
                <a:cxn ang="0">
                  <a:pos x="132" y="38"/>
                </a:cxn>
                <a:cxn ang="0">
                  <a:pos x="142" y="28"/>
                </a:cxn>
                <a:cxn ang="0">
                  <a:pos x="166" y="9"/>
                </a:cxn>
                <a:cxn ang="0">
                  <a:pos x="166" y="9"/>
                </a:cxn>
                <a:cxn ang="0">
                  <a:pos x="168" y="7"/>
                </a:cxn>
                <a:cxn ang="0">
                  <a:pos x="168" y="6"/>
                </a:cxn>
                <a:cxn ang="0">
                  <a:pos x="167" y="2"/>
                </a:cxn>
                <a:cxn ang="0">
                  <a:pos x="166" y="1"/>
                </a:cxn>
                <a:cxn ang="0">
                  <a:pos x="165" y="0"/>
                </a:cxn>
                <a:cxn ang="0">
                  <a:pos x="163" y="0"/>
                </a:cxn>
                <a:cxn ang="0">
                  <a:pos x="162" y="1"/>
                </a:cxn>
                <a:cxn ang="0">
                  <a:pos x="162" y="1"/>
                </a:cxn>
              </a:cxnLst>
              <a:rect l="0" t="0" r="r" b="b"/>
              <a:pathLst>
                <a:path w="168" h="165">
                  <a:moveTo>
                    <a:pt x="162" y="1"/>
                  </a:moveTo>
                  <a:lnTo>
                    <a:pt x="162" y="1"/>
                  </a:lnTo>
                  <a:lnTo>
                    <a:pt x="150" y="9"/>
                  </a:lnTo>
                  <a:lnTo>
                    <a:pt x="140" y="19"/>
                  </a:lnTo>
                  <a:lnTo>
                    <a:pt x="119" y="37"/>
                  </a:lnTo>
                  <a:lnTo>
                    <a:pt x="81" y="78"/>
                  </a:lnTo>
                  <a:lnTo>
                    <a:pt x="81" y="78"/>
                  </a:lnTo>
                  <a:lnTo>
                    <a:pt x="71" y="88"/>
                  </a:lnTo>
                  <a:lnTo>
                    <a:pt x="58" y="97"/>
                  </a:lnTo>
                  <a:lnTo>
                    <a:pt x="47" y="107"/>
                  </a:lnTo>
                  <a:lnTo>
                    <a:pt x="35" y="116"/>
                  </a:lnTo>
                  <a:lnTo>
                    <a:pt x="35" y="116"/>
                  </a:lnTo>
                  <a:lnTo>
                    <a:pt x="26" y="126"/>
                  </a:lnTo>
                  <a:lnTo>
                    <a:pt x="17" y="136"/>
                  </a:lnTo>
                  <a:lnTo>
                    <a:pt x="8" y="147"/>
                  </a:lnTo>
                  <a:lnTo>
                    <a:pt x="1" y="158"/>
                  </a:lnTo>
                  <a:lnTo>
                    <a:pt x="1" y="158"/>
                  </a:lnTo>
                  <a:lnTo>
                    <a:pt x="0" y="160"/>
                  </a:lnTo>
                  <a:lnTo>
                    <a:pt x="0" y="162"/>
                  </a:lnTo>
                  <a:lnTo>
                    <a:pt x="1" y="163"/>
                  </a:lnTo>
                  <a:lnTo>
                    <a:pt x="2" y="165"/>
                  </a:lnTo>
                  <a:lnTo>
                    <a:pt x="4" y="165"/>
                  </a:lnTo>
                  <a:lnTo>
                    <a:pt x="6" y="165"/>
                  </a:lnTo>
                  <a:lnTo>
                    <a:pt x="7" y="165"/>
                  </a:lnTo>
                  <a:lnTo>
                    <a:pt x="9" y="163"/>
                  </a:lnTo>
                  <a:lnTo>
                    <a:pt x="9" y="163"/>
                  </a:lnTo>
                  <a:lnTo>
                    <a:pt x="17" y="152"/>
                  </a:lnTo>
                  <a:lnTo>
                    <a:pt x="25" y="142"/>
                  </a:lnTo>
                  <a:lnTo>
                    <a:pt x="33" y="132"/>
                  </a:lnTo>
                  <a:lnTo>
                    <a:pt x="43" y="123"/>
                  </a:lnTo>
                  <a:lnTo>
                    <a:pt x="62" y="106"/>
                  </a:lnTo>
                  <a:lnTo>
                    <a:pt x="82" y="89"/>
                  </a:lnTo>
                  <a:lnTo>
                    <a:pt x="82" y="89"/>
                  </a:lnTo>
                  <a:lnTo>
                    <a:pt x="92" y="80"/>
                  </a:lnTo>
                  <a:lnTo>
                    <a:pt x="103" y="69"/>
                  </a:lnTo>
                  <a:lnTo>
                    <a:pt x="120" y="49"/>
                  </a:lnTo>
                  <a:lnTo>
                    <a:pt x="120" y="49"/>
                  </a:lnTo>
                  <a:lnTo>
                    <a:pt x="132" y="38"/>
                  </a:lnTo>
                  <a:lnTo>
                    <a:pt x="142" y="28"/>
                  </a:lnTo>
                  <a:lnTo>
                    <a:pt x="166" y="9"/>
                  </a:lnTo>
                  <a:lnTo>
                    <a:pt x="166" y="9"/>
                  </a:lnTo>
                  <a:lnTo>
                    <a:pt x="168" y="7"/>
                  </a:lnTo>
                  <a:lnTo>
                    <a:pt x="168" y="6"/>
                  </a:lnTo>
                  <a:lnTo>
                    <a:pt x="167" y="2"/>
                  </a:lnTo>
                  <a:lnTo>
                    <a:pt x="166" y="1"/>
                  </a:lnTo>
                  <a:lnTo>
                    <a:pt x="165" y="0"/>
                  </a:lnTo>
                  <a:lnTo>
                    <a:pt x="163" y="0"/>
                  </a:lnTo>
                  <a:lnTo>
                    <a:pt x="162" y="1"/>
                  </a:lnTo>
                  <a:lnTo>
                    <a:pt x="1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5" name="chenying0907 985"/>
            <p:cNvSpPr>
              <a:spLocks/>
            </p:cNvSpPr>
            <p:nvPr/>
          </p:nvSpPr>
          <p:spPr bwMode="auto">
            <a:xfrm>
              <a:off x="4129088" y="2597151"/>
              <a:ext cx="71438" cy="68263"/>
            </a:xfrm>
            <a:custGeom>
              <a:avLst/>
              <a:gdLst/>
              <a:ahLst/>
              <a:cxnLst>
                <a:cxn ang="0">
                  <a:pos x="125" y="1"/>
                </a:cxn>
                <a:cxn ang="0">
                  <a:pos x="125" y="1"/>
                </a:cxn>
                <a:cxn ang="0">
                  <a:pos x="108" y="14"/>
                </a:cxn>
                <a:cxn ang="0">
                  <a:pos x="94" y="29"/>
                </a:cxn>
                <a:cxn ang="0">
                  <a:pos x="65" y="60"/>
                </a:cxn>
                <a:cxn ang="0">
                  <a:pos x="65" y="60"/>
                </a:cxn>
                <a:cxn ang="0">
                  <a:pos x="49" y="75"/>
                </a:cxn>
                <a:cxn ang="0">
                  <a:pos x="34" y="91"/>
                </a:cxn>
                <a:cxn ang="0">
                  <a:pos x="1" y="121"/>
                </a:cxn>
                <a:cxn ang="0">
                  <a:pos x="1" y="121"/>
                </a:cxn>
                <a:cxn ang="0">
                  <a:pos x="0" y="122"/>
                </a:cxn>
                <a:cxn ang="0">
                  <a:pos x="0" y="124"/>
                </a:cxn>
                <a:cxn ang="0">
                  <a:pos x="0" y="126"/>
                </a:cxn>
                <a:cxn ang="0">
                  <a:pos x="1" y="127"/>
                </a:cxn>
                <a:cxn ang="0">
                  <a:pos x="3" y="128"/>
                </a:cxn>
                <a:cxn ang="0">
                  <a:pos x="4" y="129"/>
                </a:cxn>
                <a:cxn ang="0">
                  <a:pos x="6" y="128"/>
                </a:cxn>
                <a:cxn ang="0">
                  <a:pos x="8" y="127"/>
                </a:cxn>
                <a:cxn ang="0">
                  <a:pos x="8" y="127"/>
                </a:cxn>
                <a:cxn ang="0">
                  <a:pos x="38" y="100"/>
                </a:cxn>
                <a:cxn ang="0">
                  <a:pos x="67" y="71"/>
                </a:cxn>
                <a:cxn ang="0">
                  <a:pos x="67" y="71"/>
                </a:cxn>
                <a:cxn ang="0">
                  <a:pos x="98" y="38"/>
                </a:cxn>
                <a:cxn ang="0">
                  <a:pos x="115" y="22"/>
                </a:cxn>
                <a:cxn ang="0">
                  <a:pos x="131" y="7"/>
                </a:cxn>
                <a:cxn ang="0">
                  <a:pos x="131" y="7"/>
                </a:cxn>
                <a:cxn ang="0">
                  <a:pos x="132" y="6"/>
                </a:cxn>
                <a:cxn ang="0">
                  <a:pos x="133" y="4"/>
                </a:cxn>
                <a:cxn ang="0">
                  <a:pos x="132" y="2"/>
                </a:cxn>
                <a:cxn ang="0">
                  <a:pos x="131" y="1"/>
                </a:cxn>
                <a:cxn ang="0">
                  <a:pos x="128" y="0"/>
                </a:cxn>
                <a:cxn ang="0">
                  <a:pos x="127" y="0"/>
                </a:cxn>
                <a:cxn ang="0">
                  <a:pos x="125" y="1"/>
                </a:cxn>
                <a:cxn ang="0">
                  <a:pos x="125" y="1"/>
                </a:cxn>
              </a:cxnLst>
              <a:rect l="0" t="0" r="r" b="b"/>
              <a:pathLst>
                <a:path w="133" h="129">
                  <a:moveTo>
                    <a:pt x="125" y="1"/>
                  </a:moveTo>
                  <a:lnTo>
                    <a:pt x="125" y="1"/>
                  </a:lnTo>
                  <a:lnTo>
                    <a:pt x="108" y="14"/>
                  </a:lnTo>
                  <a:lnTo>
                    <a:pt x="94" y="29"/>
                  </a:lnTo>
                  <a:lnTo>
                    <a:pt x="65" y="60"/>
                  </a:lnTo>
                  <a:lnTo>
                    <a:pt x="65" y="60"/>
                  </a:lnTo>
                  <a:lnTo>
                    <a:pt x="49" y="75"/>
                  </a:lnTo>
                  <a:lnTo>
                    <a:pt x="34" y="91"/>
                  </a:lnTo>
                  <a:lnTo>
                    <a:pt x="1" y="121"/>
                  </a:lnTo>
                  <a:lnTo>
                    <a:pt x="1" y="121"/>
                  </a:lnTo>
                  <a:lnTo>
                    <a:pt x="0" y="122"/>
                  </a:lnTo>
                  <a:lnTo>
                    <a:pt x="0" y="124"/>
                  </a:lnTo>
                  <a:lnTo>
                    <a:pt x="0" y="126"/>
                  </a:lnTo>
                  <a:lnTo>
                    <a:pt x="1" y="127"/>
                  </a:lnTo>
                  <a:lnTo>
                    <a:pt x="3" y="128"/>
                  </a:lnTo>
                  <a:lnTo>
                    <a:pt x="4" y="129"/>
                  </a:lnTo>
                  <a:lnTo>
                    <a:pt x="6" y="128"/>
                  </a:lnTo>
                  <a:lnTo>
                    <a:pt x="8" y="127"/>
                  </a:lnTo>
                  <a:lnTo>
                    <a:pt x="8" y="127"/>
                  </a:lnTo>
                  <a:lnTo>
                    <a:pt x="38" y="100"/>
                  </a:lnTo>
                  <a:lnTo>
                    <a:pt x="67" y="71"/>
                  </a:lnTo>
                  <a:lnTo>
                    <a:pt x="67" y="71"/>
                  </a:lnTo>
                  <a:lnTo>
                    <a:pt x="98" y="38"/>
                  </a:lnTo>
                  <a:lnTo>
                    <a:pt x="115" y="22"/>
                  </a:lnTo>
                  <a:lnTo>
                    <a:pt x="131" y="7"/>
                  </a:lnTo>
                  <a:lnTo>
                    <a:pt x="131" y="7"/>
                  </a:lnTo>
                  <a:lnTo>
                    <a:pt x="132" y="6"/>
                  </a:lnTo>
                  <a:lnTo>
                    <a:pt x="133" y="4"/>
                  </a:lnTo>
                  <a:lnTo>
                    <a:pt x="132" y="2"/>
                  </a:lnTo>
                  <a:lnTo>
                    <a:pt x="131" y="1"/>
                  </a:lnTo>
                  <a:lnTo>
                    <a:pt x="128" y="0"/>
                  </a:lnTo>
                  <a:lnTo>
                    <a:pt x="127" y="0"/>
                  </a:lnTo>
                  <a:lnTo>
                    <a:pt x="125" y="1"/>
                  </a:lnTo>
                  <a:lnTo>
                    <a:pt x="1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6" name="chenying0907 986"/>
            <p:cNvSpPr>
              <a:spLocks/>
            </p:cNvSpPr>
            <p:nvPr/>
          </p:nvSpPr>
          <p:spPr bwMode="auto">
            <a:xfrm>
              <a:off x="4129088" y="2630488"/>
              <a:ext cx="71438" cy="66675"/>
            </a:xfrm>
            <a:custGeom>
              <a:avLst/>
              <a:gdLst/>
              <a:ahLst/>
              <a:cxnLst>
                <a:cxn ang="0">
                  <a:pos x="125" y="1"/>
                </a:cxn>
                <a:cxn ang="0">
                  <a:pos x="125" y="1"/>
                </a:cxn>
                <a:cxn ang="0">
                  <a:pos x="92" y="28"/>
                </a:cxn>
                <a:cxn ang="0">
                  <a:pos x="59" y="57"/>
                </a:cxn>
                <a:cxn ang="0">
                  <a:pos x="43" y="71"/>
                </a:cxn>
                <a:cxn ang="0">
                  <a:pos x="29" y="86"/>
                </a:cxn>
                <a:cxn ang="0">
                  <a:pos x="14" y="103"/>
                </a:cxn>
                <a:cxn ang="0">
                  <a:pos x="1" y="119"/>
                </a:cxn>
                <a:cxn ang="0">
                  <a:pos x="1" y="119"/>
                </a:cxn>
                <a:cxn ang="0">
                  <a:pos x="0" y="121"/>
                </a:cxn>
                <a:cxn ang="0">
                  <a:pos x="0" y="122"/>
                </a:cxn>
                <a:cxn ang="0">
                  <a:pos x="1" y="124"/>
                </a:cxn>
                <a:cxn ang="0">
                  <a:pos x="2" y="125"/>
                </a:cxn>
                <a:cxn ang="0">
                  <a:pos x="5" y="125"/>
                </a:cxn>
                <a:cxn ang="0">
                  <a:pos x="7" y="125"/>
                </a:cxn>
                <a:cxn ang="0">
                  <a:pos x="9" y="124"/>
                </a:cxn>
                <a:cxn ang="0">
                  <a:pos x="9" y="124"/>
                </a:cxn>
                <a:cxn ang="0">
                  <a:pos x="21" y="108"/>
                </a:cxn>
                <a:cxn ang="0">
                  <a:pos x="36" y="92"/>
                </a:cxn>
                <a:cxn ang="0">
                  <a:pos x="51" y="77"/>
                </a:cxn>
                <a:cxn ang="0">
                  <a:pos x="67" y="62"/>
                </a:cxn>
                <a:cxn ang="0">
                  <a:pos x="99" y="34"/>
                </a:cxn>
                <a:cxn ang="0">
                  <a:pos x="131" y="7"/>
                </a:cxn>
                <a:cxn ang="0">
                  <a:pos x="131" y="7"/>
                </a:cxn>
                <a:cxn ang="0">
                  <a:pos x="132" y="6"/>
                </a:cxn>
                <a:cxn ang="0">
                  <a:pos x="133" y="4"/>
                </a:cxn>
                <a:cxn ang="0">
                  <a:pos x="132" y="3"/>
                </a:cxn>
                <a:cxn ang="0">
                  <a:pos x="131" y="1"/>
                </a:cxn>
                <a:cxn ang="0">
                  <a:pos x="128" y="0"/>
                </a:cxn>
                <a:cxn ang="0">
                  <a:pos x="126" y="0"/>
                </a:cxn>
                <a:cxn ang="0">
                  <a:pos x="125" y="1"/>
                </a:cxn>
                <a:cxn ang="0">
                  <a:pos x="125" y="1"/>
                </a:cxn>
              </a:cxnLst>
              <a:rect l="0" t="0" r="r" b="b"/>
              <a:pathLst>
                <a:path w="133" h="125">
                  <a:moveTo>
                    <a:pt x="125" y="1"/>
                  </a:moveTo>
                  <a:lnTo>
                    <a:pt x="125" y="1"/>
                  </a:lnTo>
                  <a:lnTo>
                    <a:pt x="92" y="28"/>
                  </a:lnTo>
                  <a:lnTo>
                    <a:pt x="59" y="57"/>
                  </a:lnTo>
                  <a:lnTo>
                    <a:pt x="43" y="71"/>
                  </a:lnTo>
                  <a:lnTo>
                    <a:pt x="29" y="86"/>
                  </a:lnTo>
                  <a:lnTo>
                    <a:pt x="14" y="103"/>
                  </a:lnTo>
                  <a:lnTo>
                    <a:pt x="1" y="119"/>
                  </a:lnTo>
                  <a:lnTo>
                    <a:pt x="1" y="119"/>
                  </a:lnTo>
                  <a:lnTo>
                    <a:pt x="0" y="121"/>
                  </a:lnTo>
                  <a:lnTo>
                    <a:pt x="0" y="122"/>
                  </a:lnTo>
                  <a:lnTo>
                    <a:pt x="1" y="124"/>
                  </a:lnTo>
                  <a:lnTo>
                    <a:pt x="2" y="125"/>
                  </a:lnTo>
                  <a:lnTo>
                    <a:pt x="5" y="125"/>
                  </a:lnTo>
                  <a:lnTo>
                    <a:pt x="7" y="125"/>
                  </a:lnTo>
                  <a:lnTo>
                    <a:pt x="9" y="124"/>
                  </a:lnTo>
                  <a:lnTo>
                    <a:pt x="9" y="124"/>
                  </a:lnTo>
                  <a:lnTo>
                    <a:pt x="21" y="108"/>
                  </a:lnTo>
                  <a:lnTo>
                    <a:pt x="36" y="92"/>
                  </a:lnTo>
                  <a:lnTo>
                    <a:pt x="51" y="77"/>
                  </a:lnTo>
                  <a:lnTo>
                    <a:pt x="67" y="62"/>
                  </a:lnTo>
                  <a:lnTo>
                    <a:pt x="99" y="34"/>
                  </a:lnTo>
                  <a:lnTo>
                    <a:pt x="131" y="7"/>
                  </a:lnTo>
                  <a:lnTo>
                    <a:pt x="131" y="7"/>
                  </a:lnTo>
                  <a:lnTo>
                    <a:pt x="132" y="6"/>
                  </a:lnTo>
                  <a:lnTo>
                    <a:pt x="133" y="4"/>
                  </a:lnTo>
                  <a:lnTo>
                    <a:pt x="132" y="3"/>
                  </a:lnTo>
                  <a:lnTo>
                    <a:pt x="131" y="1"/>
                  </a:lnTo>
                  <a:lnTo>
                    <a:pt x="128" y="0"/>
                  </a:lnTo>
                  <a:lnTo>
                    <a:pt x="126" y="0"/>
                  </a:lnTo>
                  <a:lnTo>
                    <a:pt x="125" y="1"/>
                  </a:lnTo>
                  <a:lnTo>
                    <a:pt x="1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7" name="chenying0907 987"/>
            <p:cNvSpPr>
              <a:spLocks/>
            </p:cNvSpPr>
            <p:nvPr/>
          </p:nvSpPr>
          <p:spPr bwMode="auto">
            <a:xfrm>
              <a:off x="4127501" y="2670176"/>
              <a:ext cx="55563" cy="55563"/>
            </a:xfrm>
            <a:custGeom>
              <a:avLst/>
              <a:gdLst/>
              <a:ahLst/>
              <a:cxnLst>
                <a:cxn ang="0">
                  <a:pos x="97" y="1"/>
                </a:cxn>
                <a:cxn ang="0">
                  <a:pos x="97" y="1"/>
                </a:cxn>
                <a:cxn ang="0">
                  <a:pos x="82" y="10"/>
                </a:cxn>
                <a:cxn ang="0">
                  <a:pos x="69" y="20"/>
                </a:cxn>
                <a:cxn ang="0">
                  <a:pos x="55" y="32"/>
                </a:cxn>
                <a:cxn ang="0">
                  <a:pos x="43" y="43"/>
                </a:cxn>
                <a:cxn ang="0">
                  <a:pos x="32" y="56"/>
                </a:cxn>
                <a:cxn ang="0">
                  <a:pos x="20" y="69"/>
                </a:cxn>
                <a:cxn ang="0">
                  <a:pos x="10" y="82"/>
                </a:cxn>
                <a:cxn ang="0">
                  <a:pos x="1" y="97"/>
                </a:cxn>
                <a:cxn ang="0">
                  <a:pos x="1" y="97"/>
                </a:cxn>
                <a:cxn ang="0">
                  <a:pos x="0" y="99"/>
                </a:cxn>
                <a:cxn ang="0">
                  <a:pos x="0" y="100"/>
                </a:cxn>
                <a:cxn ang="0">
                  <a:pos x="1" y="102"/>
                </a:cxn>
                <a:cxn ang="0">
                  <a:pos x="2" y="103"/>
                </a:cxn>
                <a:cxn ang="0">
                  <a:pos x="4" y="104"/>
                </a:cxn>
                <a:cxn ang="0">
                  <a:pos x="6" y="104"/>
                </a:cxn>
                <a:cxn ang="0">
                  <a:pos x="7" y="103"/>
                </a:cxn>
                <a:cxn ang="0">
                  <a:pos x="9" y="102"/>
                </a:cxn>
                <a:cxn ang="0">
                  <a:pos x="9" y="102"/>
                </a:cxn>
                <a:cxn ang="0">
                  <a:pos x="17" y="88"/>
                </a:cxn>
                <a:cxn ang="0">
                  <a:pos x="27" y="75"/>
                </a:cxn>
                <a:cxn ang="0">
                  <a:pos x="39" y="62"/>
                </a:cxn>
                <a:cxn ang="0">
                  <a:pos x="50" y="50"/>
                </a:cxn>
                <a:cxn ang="0">
                  <a:pos x="62" y="38"/>
                </a:cxn>
                <a:cxn ang="0">
                  <a:pos x="75" y="28"/>
                </a:cxn>
                <a:cxn ang="0">
                  <a:pos x="88" y="17"/>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04">
                  <a:moveTo>
                    <a:pt x="97" y="1"/>
                  </a:moveTo>
                  <a:lnTo>
                    <a:pt x="97" y="1"/>
                  </a:lnTo>
                  <a:lnTo>
                    <a:pt x="82" y="10"/>
                  </a:lnTo>
                  <a:lnTo>
                    <a:pt x="69" y="20"/>
                  </a:lnTo>
                  <a:lnTo>
                    <a:pt x="55" y="32"/>
                  </a:lnTo>
                  <a:lnTo>
                    <a:pt x="43" y="43"/>
                  </a:lnTo>
                  <a:lnTo>
                    <a:pt x="32" y="56"/>
                  </a:lnTo>
                  <a:lnTo>
                    <a:pt x="20" y="69"/>
                  </a:lnTo>
                  <a:lnTo>
                    <a:pt x="10" y="82"/>
                  </a:lnTo>
                  <a:lnTo>
                    <a:pt x="1" y="97"/>
                  </a:lnTo>
                  <a:lnTo>
                    <a:pt x="1" y="97"/>
                  </a:lnTo>
                  <a:lnTo>
                    <a:pt x="0" y="99"/>
                  </a:lnTo>
                  <a:lnTo>
                    <a:pt x="0" y="100"/>
                  </a:lnTo>
                  <a:lnTo>
                    <a:pt x="1" y="102"/>
                  </a:lnTo>
                  <a:lnTo>
                    <a:pt x="2" y="103"/>
                  </a:lnTo>
                  <a:lnTo>
                    <a:pt x="4" y="104"/>
                  </a:lnTo>
                  <a:lnTo>
                    <a:pt x="6" y="104"/>
                  </a:lnTo>
                  <a:lnTo>
                    <a:pt x="7" y="103"/>
                  </a:lnTo>
                  <a:lnTo>
                    <a:pt x="9" y="102"/>
                  </a:lnTo>
                  <a:lnTo>
                    <a:pt x="9" y="102"/>
                  </a:lnTo>
                  <a:lnTo>
                    <a:pt x="17" y="88"/>
                  </a:lnTo>
                  <a:lnTo>
                    <a:pt x="27" y="75"/>
                  </a:lnTo>
                  <a:lnTo>
                    <a:pt x="39" y="62"/>
                  </a:lnTo>
                  <a:lnTo>
                    <a:pt x="50" y="50"/>
                  </a:lnTo>
                  <a:lnTo>
                    <a:pt x="62" y="38"/>
                  </a:lnTo>
                  <a:lnTo>
                    <a:pt x="75" y="28"/>
                  </a:lnTo>
                  <a:lnTo>
                    <a:pt x="88" y="17"/>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8" name="chenying0907 988"/>
            <p:cNvSpPr>
              <a:spLocks/>
            </p:cNvSpPr>
            <p:nvPr/>
          </p:nvSpPr>
          <p:spPr bwMode="auto">
            <a:xfrm>
              <a:off x="4213226" y="2727326"/>
              <a:ext cx="26988" cy="46038"/>
            </a:xfrm>
            <a:custGeom>
              <a:avLst/>
              <a:gdLst/>
              <a:ahLst/>
              <a:cxnLst>
                <a:cxn ang="0">
                  <a:pos x="42" y="3"/>
                </a:cxn>
                <a:cxn ang="0">
                  <a:pos x="42" y="3"/>
                </a:cxn>
                <a:cxn ang="0">
                  <a:pos x="37" y="14"/>
                </a:cxn>
                <a:cxn ang="0">
                  <a:pos x="32" y="24"/>
                </a:cxn>
                <a:cxn ang="0">
                  <a:pos x="21" y="43"/>
                </a:cxn>
                <a:cxn ang="0">
                  <a:pos x="10" y="63"/>
                </a:cxn>
                <a:cxn ang="0">
                  <a:pos x="4" y="73"/>
                </a:cxn>
                <a:cxn ang="0">
                  <a:pos x="0" y="83"/>
                </a:cxn>
                <a:cxn ang="0">
                  <a:pos x="0" y="83"/>
                </a:cxn>
                <a:cxn ang="0">
                  <a:pos x="0" y="85"/>
                </a:cxn>
                <a:cxn ang="0">
                  <a:pos x="1" y="86"/>
                </a:cxn>
                <a:cxn ang="0">
                  <a:pos x="2" y="88"/>
                </a:cxn>
                <a:cxn ang="0">
                  <a:pos x="3" y="88"/>
                </a:cxn>
                <a:cxn ang="0">
                  <a:pos x="5" y="88"/>
                </a:cxn>
                <a:cxn ang="0">
                  <a:pos x="7" y="88"/>
                </a:cxn>
                <a:cxn ang="0">
                  <a:pos x="8" y="87"/>
                </a:cxn>
                <a:cxn ang="0">
                  <a:pos x="10" y="85"/>
                </a:cxn>
                <a:cxn ang="0">
                  <a:pos x="10" y="85"/>
                </a:cxn>
                <a:cxn ang="0">
                  <a:pos x="14" y="75"/>
                </a:cxn>
                <a:cxn ang="0">
                  <a:pos x="19" y="65"/>
                </a:cxn>
                <a:cxn ang="0">
                  <a:pos x="30" y="46"/>
                </a:cxn>
                <a:cxn ang="0">
                  <a:pos x="42" y="26"/>
                </a:cxn>
                <a:cxn ang="0">
                  <a:pos x="47" y="17"/>
                </a:cxn>
                <a:cxn ang="0">
                  <a:pos x="51" y="7"/>
                </a:cxn>
                <a:cxn ang="0">
                  <a:pos x="51" y="7"/>
                </a:cxn>
                <a:cxn ang="0">
                  <a:pos x="51" y="5"/>
                </a:cxn>
                <a:cxn ang="0">
                  <a:pos x="50" y="2"/>
                </a:cxn>
                <a:cxn ang="0">
                  <a:pos x="49" y="1"/>
                </a:cxn>
                <a:cxn ang="0">
                  <a:pos x="48" y="0"/>
                </a:cxn>
                <a:cxn ang="0">
                  <a:pos x="46" y="0"/>
                </a:cxn>
                <a:cxn ang="0">
                  <a:pos x="44" y="0"/>
                </a:cxn>
                <a:cxn ang="0">
                  <a:pos x="43" y="2"/>
                </a:cxn>
                <a:cxn ang="0">
                  <a:pos x="42" y="3"/>
                </a:cxn>
                <a:cxn ang="0">
                  <a:pos x="42" y="3"/>
                </a:cxn>
              </a:cxnLst>
              <a:rect l="0" t="0" r="r" b="b"/>
              <a:pathLst>
                <a:path w="51" h="88">
                  <a:moveTo>
                    <a:pt x="42" y="3"/>
                  </a:moveTo>
                  <a:lnTo>
                    <a:pt x="42" y="3"/>
                  </a:lnTo>
                  <a:lnTo>
                    <a:pt x="37" y="14"/>
                  </a:lnTo>
                  <a:lnTo>
                    <a:pt x="32" y="24"/>
                  </a:lnTo>
                  <a:lnTo>
                    <a:pt x="21" y="43"/>
                  </a:lnTo>
                  <a:lnTo>
                    <a:pt x="10" y="63"/>
                  </a:lnTo>
                  <a:lnTo>
                    <a:pt x="4" y="73"/>
                  </a:lnTo>
                  <a:lnTo>
                    <a:pt x="0" y="83"/>
                  </a:lnTo>
                  <a:lnTo>
                    <a:pt x="0" y="83"/>
                  </a:lnTo>
                  <a:lnTo>
                    <a:pt x="0" y="85"/>
                  </a:lnTo>
                  <a:lnTo>
                    <a:pt x="1" y="86"/>
                  </a:lnTo>
                  <a:lnTo>
                    <a:pt x="2" y="88"/>
                  </a:lnTo>
                  <a:lnTo>
                    <a:pt x="3" y="88"/>
                  </a:lnTo>
                  <a:lnTo>
                    <a:pt x="5" y="88"/>
                  </a:lnTo>
                  <a:lnTo>
                    <a:pt x="7" y="88"/>
                  </a:lnTo>
                  <a:lnTo>
                    <a:pt x="8" y="87"/>
                  </a:lnTo>
                  <a:lnTo>
                    <a:pt x="10" y="85"/>
                  </a:lnTo>
                  <a:lnTo>
                    <a:pt x="10" y="85"/>
                  </a:lnTo>
                  <a:lnTo>
                    <a:pt x="14" y="75"/>
                  </a:lnTo>
                  <a:lnTo>
                    <a:pt x="19" y="65"/>
                  </a:lnTo>
                  <a:lnTo>
                    <a:pt x="30" y="46"/>
                  </a:lnTo>
                  <a:lnTo>
                    <a:pt x="42" y="26"/>
                  </a:lnTo>
                  <a:lnTo>
                    <a:pt x="47" y="17"/>
                  </a:lnTo>
                  <a:lnTo>
                    <a:pt x="51" y="7"/>
                  </a:lnTo>
                  <a:lnTo>
                    <a:pt x="51" y="7"/>
                  </a:lnTo>
                  <a:lnTo>
                    <a:pt x="51" y="5"/>
                  </a:lnTo>
                  <a:lnTo>
                    <a:pt x="50" y="2"/>
                  </a:lnTo>
                  <a:lnTo>
                    <a:pt x="49" y="1"/>
                  </a:lnTo>
                  <a:lnTo>
                    <a:pt x="48" y="0"/>
                  </a:lnTo>
                  <a:lnTo>
                    <a:pt x="46" y="0"/>
                  </a:lnTo>
                  <a:lnTo>
                    <a:pt x="44" y="0"/>
                  </a:lnTo>
                  <a:lnTo>
                    <a:pt x="43" y="2"/>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9" name="chenying0907 989"/>
            <p:cNvSpPr>
              <a:spLocks/>
            </p:cNvSpPr>
            <p:nvPr/>
          </p:nvSpPr>
          <p:spPr bwMode="auto">
            <a:xfrm>
              <a:off x="4268788" y="2722563"/>
              <a:ext cx="44450" cy="61913"/>
            </a:xfrm>
            <a:custGeom>
              <a:avLst/>
              <a:gdLst/>
              <a:ahLst/>
              <a:cxnLst>
                <a:cxn ang="0">
                  <a:pos x="74" y="1"/>
                </a:cxn>
                <a:cxn ang="0">
                  <a:pos x="74" y="1"/>
                </a:cxn>
                <a:cxn ang="0">
                  <a:pos x="51" y="23"/>
                </a:cxn>
                <a:cxn ang="0">
                  <a:pos x="40" y="35"/>
                </a:cxn>
                <a:cxn ang="0">
                  <a:pos x="30" y="48"/>
                </a:cxn>
                <a:cxn ang="0">
                  <a:pos x="30" y="48"/>
                </a:cxn>
                <a:cxn ang="0">
                  <a:pos x="21" y="62"/>
                </a:cxn>
                <a:cxn ang="0">
                  <a:pos x="13" y="78"/>
                </a:cxn>
                <a:cxn ang="0">
                  <a:pos x="6" y="94"/>
                </a:cxn>
                <a:cxn ang="0">
                  <a:pos x="0" y="111"/>
                </a:cxn>
                <a:cxn ang="0">
                  <a:pos x="0" y="111"/>
                </a:cxn>
                <a:cxn ang="0">
                  <a:pos x="0" y="113"/>
                </a:cxn>
                <a:cxn ang="0">
                  <a:pos x="0" y="115"/>
                </a:cxn>
                <a:cxn ang="0">
                  <a:pos x="2" y="116"/>
                </a:cxn>
                <a:cxn ang="0">
                  <a:pos x="3" y="117"/>
                </a:cxn>
                <a:cxn ang="0">
                  <a:pos x="5" y="117"/>
                </a:cxn>
                <a:cxn ang="0">
                  <a:pos x="7" y="116"/>
                </a:cxn>
                <a:cxn ang="0">
                  <a:pos x="8" y="115"/>
                </a:cxn>
                <a:cxn ang="0">
                  <a:pos x="9" y="114"/>
                </a:cxn>
                <a:cxn ang="0">
                  <a:pos x="9" y="114"/>
                </a:cxn>
                <a:cxn ang="0">
                  <a:pos x="15" y="96"/>
                </a:cxn>
                <a:cxn ang="0">
                  <a:pos x="23" y="79"/>
                </a:cxn>
                <a:cxn ang="0">
                  <a:pos x="31" y="62"/>
                </a:cxn>
                <a:cxn ang="0">
                  <a:pos x="36" y="55"/>
                </a:cxn>
                <a:cxn ang="0">
                  <a:pos x="41" y="48"/>
                </a:cxn>
                <a:cxn ang="0">
                  <a:pos x="41" y="48"/>
                </a:cxn>
                <a:cxn ang="0">
                  <a:pos x="51" y="37"/>
                </a:cxn>
                <a:cxn ang="0">
                  <a:pos x="61" y="27"/>
                </a:cxn>
                <a:cxn ang="0">
                  <a:pos x="81" y="8"/>
                </a:cxn>
                <a:cxn ang="0">
                  <a:pos x="81" y="8"/>
                </a:cxn>
                <a:cxn ang="0">
                  <a:pos x="82" y="6"/>
                </a:cxn>
                <a:cxn ang="0">
                  <a:pos x="83" y="4"/>
                </a:cxn>
                <a:cxn ang="0">
                  <a:pos x="82" y="3"/>
                </a:cxn>
                <a:cxn ang="0">
                  <a:pos x="81" y="1"/>
                </a:cxn>
                <a:cxn ang="0">
                  <a:pos x="80" y="0"/>
                </a:cxn>
                <a:cxn ang="0">
                  <a:pos x="78" y="0"/>
                </a:cxn>
                <a:cxn ang="0">
                  <a:pos x="76" y="0"/>
                </a:cxn>
                <a:cxn ang="0">
                  <a:pos x="74" y="1"/>
                </a:cxn>
                <a:cxn ang="0">
                  <a:pos x="74" y="1"/>
                </a:cxn>
              </a:cxnLst>
              <a:rect l="0" t="0" r="r" b="b"/>
              <a:pathLst>
                <a:path w="83" h="117">
                  <a:moveTo>
                    <a:pt x="74" y="1"/>
                  </a:moveTo>
                  <a:lnTo>
                    <a:pt x="74" y="1"/>
                  </a:lnTo>
                  <a:lnTo>
                    <a:pt x="51" y="23"/>
                  </a:lnTo>
                  <a:lnTo>
                    <a:pt x="40" y="35"/>
                  </a:lnTo>
                  <a:lnTo>
                    <a:pt x="30" y="48"/>
                  </a:lnTo>
                  <a:lnTo>
                    <a:pt x="30" y="48"/>
                  </a:lnTo>
                  <a:lnTo>
                    <a:pt x="21" y="62"/>
                  </a:lnTo>
                  <a:lnTo>
                    <a:pt x="13" y="78"/>
                  </a:lnTo>
                  <a:lnTo>
                    <a:pt x="6" y="94"/>
                  </a:lnTo>
                  <a:lnTo>
                    <a:pt x="0" y="111"/>
                  </a:lnTo>
                  <a:lnTo>
                    <a:pt x="0" y="111"/>
                  </a:lnTo>
                  <a:lnTo>
                    <a:pt x="0" y="113"/>
                  </a:lnTo>
                  <a:lnTo>
                    <a:pt x="0" y="115"/>
                  </a:lnTo>
                  <a:lnTo>
                    <a:pt x="2" y="116"/>
                  </a:lnTo>
                  <a:lnTo>
                    <a:pt x="3" y="117"/>
                  </a:lnTo>
                  <a:lnTo>
                    <a:pt x="5" y="117"/>
                  </a:lnTo>
                  <a:lnTo>
                    <a:pt x="7" y="116"/>
                  </a:lnTo>
                  <a:lnTo>
                    <a:pt x="8" y="115"/>
                  </a:lnTo>
                  <a:lnTo>
                    <a:pt x="9" y="114"/>
                  </a:lnTo>
                  <a:lnTo>
                    <a:pt x="9" y="114"/>
                  </a:lnTo>
                  <a:lnTo>
                    <a:pt x="15" y="96"/>
                  </a:lnTo>
                  <a:lnTo>
                    <a:pt x="23" y="79"/>
                  </a:lnTo>
                  <a:lnTo>
                    <a:pt x="31" y="62"/>
                  </a:lnTo>
                  <a:lnTo>
                    <a:pt x="36" y="55"/>
                  </a:lnTo>
                  <a:lnTo>
                    <a:pt x="41" y="48"/>
                  </a:lnTo>
                  <a:lnTo>
                    <a:pt x="41" y="48"/>
                  </a:lnTo>
                  <a:lnTo>
                    <a:pt x="51" y="37"/>
                  </a:lnTo>
                  <a:lnTo>
                    <a:pt x="61" y="27"/>
                  </a:lnTo>
                  <a:lnTo>
                    <a:pt x="81" y="8"/>
                  </a:lnTo>
                  <a:lnTo>
                    <a:pt x="81" y="8"/>
                  </a:lnTo>
                  <a:lnTo>
                    <a:pt x="82" y="6"/>
                  </a:lnTo>
                  <a:lnTo>
                    <a:pt x="83" y="4"/>
                  </a:lnTo>
                  <a:lnTo>
                    <a:pt x="82" y="3"/>
                  </a:lnTo>
                  <a:lnTo>
                    <a:pt x="81" y="1"/>
                  </a:lnTo>
                  <a:lnTo>
                    <a:pt x="80" y="0"/>
                  </a:lnTo>
                  <a:lnTo>
                    <a:pt x="78" y="0"/>
                  </a:lnTo>
                  <a:lnTo>
                    <a:pt x="76" y="0"/>
                  </a:lnTo>
                  <a:lnTo>
                    <a:pt x="74" y="1"/>
                  </a:lnTo>
                  <a:lnTo>
                    <a:pt x="7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0" name="chenying0907 990"/>
            <p:cNvSpPr>
              <a:spLocks/>
            </p:cNvSpPr>
            <p:nvPr/>
          </p:nvSpPr>
          <p:spPr bwMode="auto">
            <a:xfrm>
              <a:off x="4346576" y="2727326"/>
              <a:ext cx="36513" cy="47625"/>
            </a:xfrm>
            <a:custGeom>
              <a:avLst/>
              <a:gdLst/>
              <a:ahLst/>
              <a:cxnLst>
                <a:cxn ang="0">
                  <a:pos x="61" y="2"/>
                </a:cxn>
                <a:cxn ang="0">
                  <a:pos x="61" y="2"/>
                </a:cxn>
                <a:cxn ang="0">
                  <a:pos x="57" y="9"/>
                </a:cxn>
                <a:cxn ang="0">
                  <a:pos x="52" y="15"/>
                </a:cxn>
                <a:cxn ang="0">
                  <a:pos x="42" y="26"/>
                </a:cxn>
                <a:cxn ang="0">
                  <a:pos x="32" y="37"/>
                </a:cxn>
                <a:cxn ang="0">
                  <a:pos x="23" y="48"/>
                </a:cxn>
                <a:cxn ang="0">
                  <a:pos x="23" y="48"/>
                </a:cxn>
                <a:cxn ang="0">
                  <a:pos x="16" y="59"/>
                </a:cxn>
                <a:cxn ang="0">
                  <a:pos x="12" y="66"/>
                </a:cxn>
                <a:cxn ang="0">
                  <a:pos x="8" y="70"/>
                </a:cxn>
                <a:cxn ang="0">
                  <a:pos x="8" y="70"/>
                </a:cxn>
                <a:cxn ang="0">
                  <a:pos x="3" y="76"/>
                </a:cxn>
                <a:cxn ang="0">
                  <a:pos x="1" y="79"/>
                </a:cxn>
                <a:cxn ang="0">
                  <a:pos x="0" y="83"/>
                </a:cxn>
                <a:cxn ang="0">
                  <a:pos x="0" y="83"/>
                </a:cxn>
                <a:cxn ang="0">
                  <a:pos x="0" y="85"/>
                </a:cxn>
                <a:cxn ang="0">
                  <a:pos x="1" y="86"/>
                </a:cxn>
                <a:cxn ang="0">
                  <a:pos x="2" y="88"/>
                </a:cxn>
                <a:cxn ang="0">
                  <a:pos x="4" y="88"/>
                </a:cxn>
                <a:cxn ang="0">
                  <a:pos x="5" y="89"/>
                </a:cxn>
                <a:cxn ang="0">
                  <a:pos x="7" y="88"/>
                </a:cxn>
                <a:cxn ang="0">
                  <a:pos x="8" y="87"/>
                </a:cxn>
                <a:cxn ang="0">
                  <a:pos x="9" y="85"/>
                </a:cxn>
                <a:cxn ang="0">
                  <a:pos x="9" y="85"/>
                </a:cxn>
                <a:cxn ang="0">
                  <a:pos x="11" y="81"/>
                </a:cxn>
                <a:cxn ang="0">
                  <a:pos x="13" y="79"/>
                </a:cxn>
                <a:cxn ang="0">
                  <a:pos x="17" y="76"/>
                </a:cxn>
                <a:cxn ang="0">
                  <a:pos x="19" y="73"/>
                </a:cxn>
                <a:cxn ang="0">
                  <a:pos x="19" y="73"/>
                </a:cxn>
                <a:cxn ang="0">
                  <a:pos x="22" y="67"/>
                </a:cxn>
                <a:cxn ang="0">
                  <a:pos x="26" y="60"/>
                </a:cxn>
                <a:cxn ang="0">
                  <a:pos x="34" y="49"/>
                </a:cxn>
                <a:cxn ang="0">
                  <a:pos x="34" y="49"/>
                </a:cxn>
                <a:cxn ang="0">
                  <a:pos x="42" y="38"/>
                </a:cxn>
                <a:cxn ang="0">
                  <a:pos x="52" y="28"/>
                </a:cxn>
                <a:cxn ang="0">
                  <a:pos x="61" y="18"/>
                </a:cxn>
                <a:cxn ang="0">
                  <a:pos x="65" y="13"/>
                </a:cxn>
                <a:cxn ang="0">
                  <a:pos x="68" y="8"/>
                </a:cxn>
                <a:cxn ang="0">
                  <a:pos x="68" y="8"/>
                </a:cxn>
                <a:cxn ang="0">
                  <a:pos x="69" y="6"/>
                </a:cxn>
                <a:cxn ang="0">
                  <a:pos x="69" y="3"/>
                </a:cxn>
                <a:cxn ang="0">
                  <a:pos x="68" y="2"/>
                </a:cxn>
                <a:cxn ang="0">
                  <a:pos x="67" y="1"/>
                </a:cxn>
                <a:cxn ang="0">
                  <a:pos x="65" y="0"/>
                </a:cxn>
                <a:cxn ang="0">
                  <a:pos x="63" y="0"/>
                </a:cxn>
                <a:cxn ang="0">
                  <a:pos x="62" y="1"/>
                </a:cxn>
                <a:cxn ang="0">
                  <a:pos x="61" y="2"/>
                </a:cxn>
                <a:cxn ang="0">
                  <a:pos x="61" y="2"/>
                </a:cxn>
              </a:cxnLst>
              <a:rect l="0" t="0" r="r" b="b"/>
              <a:pathLst>
                <a:path w="69" h="89">
                  <a:moveTo>
                    <a:pt x="61" y="2"/>
                  </a:moveTo>
                  <a:lnTo>
                    <a:pt x="61" y="2"/>
                  </a:lnTo>
                  <a:lnTo>
                    <a:pt x="57" y="9"/>
                  </a:lnTo>
                  <a:lnTo>
                    <a:pt x="52" y="15"/>
                  </a:lnTo>
                  <a:lnTo>
                    <a:pt x="42" y="26"/>
                  </a:lnTo>
                  <a:lnTo>
                    <a:pt x="32" y="37"/>
                  </a:lnTo>
                  <a:lnTo>
                    <a:pt x="23" y="48"/>
                  </a:lnTo>
                  <a:lnTo>
                    <a:pt x="23" y="48"/>
                  </a:lnTo>
                  <a:lnTo>
                    <a:pt x="16" y="59"/>
                  </a:lnTo>
                  <a:lnTo>
                    <a:pt x="12" y="66"/>
                  </a:lnTo>
                  <a:lnTo>
                    <a:pt x="8" y="70"/>
                  </a:lnTo>
                  <a:lnTo>
                    <a:pt x="8" y="70"/>
                  </a:lnTo>
                  <a:lnTo>
                    <a:pt x="3" y="76"/>
                  </a:lnTo>
                  <a:lnTo>
                    <a:pt x="1" y="79"/>
                  </a:lnTo>
                  <a:lnTo>
                    <a:pt x="0" y="83"/>
                  </a:lnTo>
                  <a:lnTo>
                    <a:pt x="0" y="83"/>
                  </a:lnTo>
                  <a:lnTo>
                    <a:pt x="0" y="85"/>
                  </a:lnTo>
                  <a:lnTo>
                    <a:pt x="1" y="86"/>
                  </a:lnTo>
                  <a:lnTo>
                    <a:pt x="2" y="88"/>
                  </a:lnTo>
                  <a:lnTo>
                    <a:pt x="4" y="88"/>
                  </a:lnTo>
                  <a:lnTo>
                    <a:pt x="5" y="89"/>
                  </a:lnTo>
                  <a:lnTo>
                    <a:pt x="7" y="88"/>
                  </a:lnTo>
                  <a:lnTo>
                    <a:pt x="8" y="87"/>
                  </a:lnTo>
                  <a:lnTo>
                    <a:pt x="9" y="85"/>
                  </a:lnTo>
                  <a:lnTo>
                    <a:pt x="9" y="85"/>
                  </a:lnTo>
                  <a:lnTo>
                    <a:pt x="11" y="81"/>
                  </a:lnTo>
                  <a:lnTo>
                    <a:pt x="13" y="79"/>
                  </a:lnTo>
                  <a:lnTo>
                    <a:pt x="17" y="76"/>
                  </a:lnTo>
                  <a:lnTo>
                    <a:pt x="19" y="73"/>
                  </a:lnTo>
                  <a:lnTo>
                    <a:pt x="19" y="73"/>
                  </a:lnTo>
                  <a:lnTo>
                    <a:pt x="22" y="67"/>
                  </a:lnTo>
                  <a:lnTo>
                    <a:pt x="26" y="60"/>
                  </a:lnTo>
                  <a:lnTo>
                    <a:pt x="34" y="49"/>
                  </a:lnTo>
                  <a:lnTo>
                    <a:pt x="34" y="49"/>
                  </a:lnTo>
                  <a:lnTo>
                    <a:pt x="42" y="38"/>
                  </a:lnTo>
                  <a:lnTo>
                    <a:pt x="52" y="28"/>
                  </a:lnTo>
                  <a:lnTo>
                    <a:pt x="61" y="18"/>
                  </a:lnTo>
                  <a:lnTo>
                    <a:pt x="65" y="13"/>
                  </a:lnTo>
                  <a:lnTo>
                    <a:pt x="68" y="8"/>
                  </a:lnTo>
                  <a:lnTo>
                    <a:pt x="68" y="8"/>
                  </a:lnTo>
                  <a:lnTo>
                    <a:pt x="69" y="6"/>
                  </a:lnTo>
                  <a:lnTo>
                    <a:pt x="69" y="3"/>
                  </a:lnTo>
                  <a:lnTo>
                    <a:pt x="68" y="2"/>
                  </a:lnTo>
                  <a:lnTo>
                    <a:pt x="67" y="1"/>
                  </a:lnTo>
                  <a:lnTo>
                    <a:pt x="65" y="0"/>
                  </a:lnTo>
                  <a:lnTo>
                    <a:pt x="63" y="0"/>
                  </a:lnTo>
                  <a:lnTo>
                    <a:pt x="62" y="1"/>
                  </a:lnTo>
                  <a:lnTo>
                    <a:pt x="61" y="2"/>
                  </a:lnTo>
                  <a:lnTo>
                    <a:pt x="6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1" name="chenying0907 991"/>
            <p:cNvSpPr>
              <a:spLocks/>
            </p:cNvSpPr>
            <p:nvPr/>
          </p:nvSpPr>
          <p:spPr bwMode="auto">
            <a:xfrm>
              <a:off x="4402138" y="2727326"/>
              <a:ext cx="28575" cy="49213"/>
            </a:xfrm>
            <a:custGeom>
              <a:avLst/>
              <a:gdLst/>
              <a:ahLst/>
              <a:cxnLst>
                <a:cxn ang="0">
                  <a:pos x="44" y="6"/>
                </a:cxn>
                <a:cxn ang="0">
                  <a:pos x="44" y="6"/>
                </a:cxn>
                <a:cxn ang="0">
                  <a:pos x="43" y="10"/>
                </a:cxn>
                <a:cxn ang="0">
                  <a:pos x="42" y="12"/>
                </a:cxn>
                <a:cxn ang="0">
                  <a:pos x="41" y="14"/>
                </a:cxn>
                <a:cxn ang="0">
                  <a:pos x="40" y="15"/>
                </a:cxn>
                <a:cxn ang="0">
                  <a:pos x="37" y="17"/>
                </a:cxn>
                <a:cxn ang="0">
                  <a:pos x="36" y="18"/>
                </a:cxn>
                <a:cxn ang="0">
                  <a:pos x="35" y="20"/>
                </a:cxn>
                <a:cxn ang="0">
                  <a:pos x="35" y="20"/>
                </a:cxn>
                <a:cxn ang="0">
                  <a:pos x="31" y="25"/>
                </a:cxn>
                <a:cxn ang="0">
                  <a:pos x="27" y="30"/>
                </a:cxn>
                <a:cxn ang="0">
                  <a:pos x="22" y="36"/>
                </a:cxn>
                <a:cxn ang="0">
                  <a:pos x="19" y="41"/>
                </a:cxn>
                <a:cxn ang="0">
                  <a:pos x="19" y="41"/>
                </a:cxn>
                <a:cxn ang="0">
                  <a:pos x="14" y="52"/>
                </a:cxn>
                <a:cxn ang="0">
                  <a:pos x="10" y="64"/>
                </a:cxn>
                <a:cxn ang="0">
                  <a:pos x="6" y="75"/>
                </a:cxn>
                <a:cxn ang="0">
                  <a:pos x="0" y="85"/>
                </a:cxn>
                <a:cxn ang="0">
                  <a:pos x="0" y="85"/>
                </a:cxn>
                <a:cxn ang="0">
                  <a:pos x="0" y="87"/>
                </a:cxn>
                <a:cxn ang="0">
                  <a:pos x="0" y="88"/>
                </a:cxn>
                <a:cxn ang="0">
                  <a:pos x="1" y="91"/>
                </a:cxn>
                <a:cxn ang="0">
                  <a:pos x="2" y="92"/>
                </a:cxn>
                <a:cxn ang="0">
                  <a:pos x="4" y="92"/>
                </a:cxn>
                <a:cxn ang="0">
                  <a:pos x="5" y="92"/>
                </a:cxn>
                <a:cxn ang="0">
                  <a:pos x="7" y="92"/>
                </a:cxn>
                <a:cxn ang="0">
                  <a:pos x="8" y="89"/>
                </a:cxn>
                <a:cxn ang="0">
                  <a:pos x="8" y="89"/>
                </a:cxn>
                <a:cxn ang="0">
                  <a:pos x="12" y="83"/>
                </a:cxn>
                <a:cxn ang="0">
                  <a:pos x="15" y="77"/>
                </a:cxn>
                <a:cxn ang="0">
                  <a:pos x="21" y="63"/>
                </a:cxn>
                <a:cxn ang="0">
                  <a:pos x="28" y="49"/>
                </a:cxn>
                <a:cxn ang="0">
                  <a:pos x="31" y="43"/>
                </a:cxn>
                <a:cxn ang="0">
                  <a:pos x="36" y="37"/>
                </a:cxn>
                <a:cxn ang="0">
                  <a:pos x="36" y="37"/>
                </a:cxn>
                <a:cxn ang="0">
                  <a:pos x="41" y="29"/>
                </a:cxn>
                <a:cxn ang="0">
                  <a:pos x="47" y="22"/>
                </a:cxn>
                <a:cxn ang="0">
                  <a:pos x="51" y="14"/>
                </a:cxn>
                <a:cxn ang="0">
                  <a:pos x="53" y="10"/>
                </a:cxn>
                <a:cxn ang="0">
                  <a:pos x="54" y="6"/>
                </a:cxn>
                <a:cxn ang="0">
                  <a:pos x="54" y="6"/>
                </a:cxn>
                <a:cxn ang="0">
                  <a:pos x="54" y="3"/>
                </a:cxn>
                <a:cxn ang="0">
                  <a:pos x="53" y="1"/>
                </a:cxn>
                <a:cxn ang="0">
                  <a:pos x="50" y="0"/>
                </a:cxn>
                <a:cxn ang="0">
                  <a:pos x="49" y="0"/>
                </a:cxn>
                <a:cxn ang="0">
                  <a:pos x="45" y="1"/>
                </a:cxn>
                <a:cxn ang="0">
                  <a:pos x="44" y="3"/>
                </a:cxn>
                <a:cxn ang="0">
                  <a:pos x="44" y="6"/>
                </a:cxn>
                <a:cxn ang="0">
                  <a:pos x="44" y="6"/>
                </a:cxn>
              </a:cxnLst>
              <a:rect l="0" t="0" r="r" b="b"/>
              <a:pathLst>
                <a:path w="54" h="92">
                  <a:moveTo>
                    <a:pt x="44" y="6"/>
                  </a:moveTo>
                  <a:lnTo>
                    <a:pt x="44" y="6"/>
                  </a:lnTo>
                  <a:lnTo>
                    <a:pt x="43" y="10"/>
                  </a:lnTo>
                  <a:lnTo>
                    <a:pt x="42" y="12"/>
                  </a:lnTo>
                  <a:lnTo>
                    <a:pt x="41" y="14"/>
                  </a:lnTo>
                  <a:lnTo>
                    <a:pt x="40" y="15"/>
                  </a:lnTo>
                  <a:lnTo>
                    <a:pt x="37" y="17"/>
                  </a:lnTo>
                  <a:lnTo>
                    <a:pt x="36" y="18"/>
                  </a:lnTo>
                  <a:lnTo>
                    <a:pt x="35" y="20"/>
                  </a:lnTo>
                  <a:lnTo>
                    <a:pt x="35" y="20"/>
                  </a:lnTo>
                  <a:lnTo>
                    <a:pt x="31" y="25"/>
                  </a:lnTo>
                  <a:lnTo>
                    <a:pt x="27" y="30"/>
                  </a:lnTo>
                  <a:lnTo>
                    <a:pt x="22" y="36"/>
                  </a:lnTo>
                  <a:lnTo>
                    <a:pt x="19" y="41"/>
                  </a:lnTo>
                  <a:lnTo>
                    <a:pt x="19" y="41"/>
                  </a:lnTo>
                  <a:lnTo>
                    <a:pt x="14" y="52"/>
                  </a:lnTo>
                  <a:lnTo>
                    <a:pt x="10" y="64"/>
                  </a:lnTo>
                  <a:lnTo>
                    <a:pt x="6" y="75"/>
                  </a:lnTo>
                  <a:lnTo>
                    <a:pt x="0" y="85"/>
                  </a:lnTo>
                  <a:lnTo>
                    <a:pt x="0" y="85"/>
                  </a:lnTo>
                  <a:lnTo>
                    <a:pt x="0" y="87"/>
                  </a:lnTo>
                  <a:lnTo>
                    <a:pt x="0" y="88"/>
                  </a:lnTo>
                  <a:lnTo>
                    <a:pt x="1" y="91"/>
                  </a:lnTo>
                  <a:lnTo>
                    <a:pt x="2" y="92"/>
                  </a:lnTo>
                  <a:lnTo>
                    <a:pt x="4" y="92"/>
                  </a:lnTo>
                  <a:lnTo>
                    <a:pt x="5" y="92"/>
                  </a:lnTo>
                  <a:lnTo>
                    <a:pt x="7" y="92"/>
                  </a:lnTo>
                  <a:lnTo>
                    <a:pt x="8" y="89"/>
                  </a:lnTo>
                  <a:lnTo>
                    <a:pt x="8" y="89"/>
                  </a:lnTo>
                  <a:lnTo>
                    <a:pt x="12" y="83"/>
                  </a:lnTo>
                  <a:lnTo>
                    <a:pt x="15" y="77"/>
                  </a:lnTo>
                  <a:lnTo>
                    <a:pt x="21" y="63"/>
                  </a:lnTo>
                  <a:lnTo>
                    <a:pt x="28" y="49"/>
                  </a:lnTo>
                  <a:lnTo>
                    <a:pt x="31" y="43"/>
                  </a:lnTo>
                  <a:lnTo>
                    <a:pt x="36" y="37"/>
                  </a:lnTo>
                  <a:lnTo>
                    <a:pt x="36" y="37"/>
                  </a:lnTo>
                  <a:lnTo>
                    <a:pt x="41" y="29"/>
                  </a:lnTo>
                  <a:lnTo>
                    <a:pt x="47" y="22"/>
                  </a:lnTo>
                  <a:lnTo>
                    <a:pt x="51" y="14"/>
                  </a:lnTo>
                  <a:lnTo>
                    <a:pt x="53" y="10"/>
                  </a:lnTo>
                  <a:lnTo>
                    <a:pt x="54" y="6"/>
                  </a:lnTo>
                  <a:lnTo>
                    <a:pt x="54" y="6"/>
                  </a:lnTo>
                  <a:lnTo>
                    <a:pt x="54" y="3"/>
                  </a:lnTo>
                  <a:lnTo>
                    <a:pt x="53" y="1"/>
                  </a:lnTo>
                  <a:lnTo>
                    <a:pt x="50" y="0"/>
                  </a:lnTo>
                  <a:lnTo>
                    <a:pt x="49" y="0"/>
                  </a:lnTo>
                  <a:lnTo>
                    <a:pt x="45" y="1"/>
                  </a:lnTo>
                  <a:lnTo>
                    <a:pt x="44" y="3"/>
                  </a:lnTo>
                  <a:lnTo>
                    <a:pt x="44" y="6"/>
                  </a:lnTo>
                  <a:lnTo>
                    <a:pt x="4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2" name="chenying0907 992"/>
            <p:cNvSpPr>
              <a:spLocks/>
            </p:cNvSpPr>
            <p:nvPr/>
          </p:nvSpPr>
          <p:spPr bwMode="auto">
            <a:xfrm>
              <a:off x="4464051" y="2733676"/>
              <a:ext cx="26988" cy="36513"/>
            </a:xfrm>
            <a:custGeom>
              <a:avLst/>
              <a:gdLst/>
              <a:ahLst/>
              <a:cxnLst>
                <a:cxn ang="0">
                  <a:pos x="41" y="2"/>
                </a:cxn>
                <a:cxn ang="0">
                  <a:pos x="41" y="2"/>
                </a:cxn>
                <a:cxn ang="0">
                  <a:pos x="37" y="10"/>
                </a:cxn>
                <a:cxn ang="0">
                  <a:pos x="32" y="18"/>
                </a:cxn>
                <a:cxn ang="0">
                  <a:pos x="21" y="33"/>
                </a:cxn>
                <a:cxn ang="0">
                  <a:pos x="21" y="33"/>
                </a:cxn>
                <a:cxn ang="0">
                  <a:pos x="10" y="48"/>
                </a:cxn>
                <a:cxn ang="0">
                  <a:pos x="1" y="65"/>
                </a:cxn>
                <a:cxn ang="0">
                  <a:pos x="1" y="65"/>
                </a:cxn>
                <a:cxn ang="0">
                  <a:pos x="0" y="66"/>
                </a:cxn>
                <a:cxn ang="0">
                  <a:pos x="0" y="68"/>
                </a:cxn>
                <a:cxn ang="0">
                  <a:pos x="1" y="70"/>
                </a:cxn>
                <a:cxn ang="0">
                  <a:pos x="3" y="71"/>
                </a:cxn>
                <a:cxn ang="0">
                  <a:pos x="4" y="71"/>
                </a:cxn>
                <a:cxn ang="0">
                  <a:pos x="6" y="71"/>
                </a:cxn>
                <a:cxn ang="0">
                  <a:pos x="7" y="71"/>
                </a:cxn>
                <a:cxn ang="0">
                  <a:pos x="9" y="69"/>
                </a:cxn>
                <a:cxn ang="0">
                  <a:pos x="9" y="69"/>
                </a:cxn>
                <a:cxn ang="0">
                  <a:pos x="18" y="54"/>
                </a:cxn>
                <a:cxn ang="0">
                  <a:pos x="29" y="37"/>
                </a:cxn>
                <a:cxn ang="0">
                  <a:pos x="29" y="37"/>
                </a:cxn>
                <a:cxn ang="0">
                  <a:pos x="40" y="21"/>
                </a:cxn>
                <a:cxn ang="0">
                  <a:pos x="46" y="13"/>
                </a:cxn>
                <a:cxn ang="0">
                  <a:pos x="51" y="5"/>
                </a:cxn>
                <a:cxn ang="0">
                  <a:pos x="51" y="5"/>
                </a:cxn>
                <a:cxn ang="0">
                  <a:pos x="51" y="3"/>
                </a:cxn>
                <a:cxn ang="0">
                  <a:pos x="51" y="1"/>
                </a:cxn>
                <a:cxn ang="0">
                  <a:pos x="50" y="0"/>
                </a:cxn>
                <a:cxn ang="0">
                  <a:pos x="47" y="0"/>
                </a:cxn>
                <a:cxn ang="0">
                  <a:pos x="44" y="0"/>
                </a:cxn>
                <a:cxn ang="0">
                  <a:pos x="42" y="1"/>
                </a:cxn>
                <a:cxn ang="0">
                  <a:pos x="41" y="2"/>
                </a:cxn>
                <a:cxn ang="0">
                  <a:pos x="41" y="2"/>
                </a:cxn>
              </a:cxnLst>
              <a:rect l="0" t="0" r="r" b="b"/>
              <a:pathLst>
                <a:path w="51" h="71">
                  <a:moveTo>
                    <a:pt x="41" y="2"/>
                  </a:moveTo>
                  <a:lnTo>
                    <a:pt x="41" y="2"/>
                  </a:lnTo>
                  <a:lnTo>
                    <a:pt x="37" y="10"/>
                  </a:lnTo>
                  <a:lnTo>
                    <a:pt x="32" y="18"/>
                  </a:lnTo>
                  <a:lnTo>
                    <a:pt x="21" y="33"/>
                  </a:lnTo>
                  <a:lnTo>
                    <a:pt x="21" y="33"/>
                  </a:lnTo>
                  <a:lnTo>
                    <a:pt x="10" y="48"/>
                  </a:lnTo>
                  <a:lnTo>
                    <a:pt x="1" y="65"/>
                  </a:lnTo>
                  <a:lnTo>
                    <a:pt x="1" y="65"/>
                  </a:lnTo>
                  <a:lnTo>
                    <a:pt x="0" y="66"/>
                  </a:lnTo>
                  <a:lnTo>
                    <a:pt x="0" y="68"/>
                  </a:lnTo>
                  <a:lnTo>
                    <a:pt x="1" y="70"/>
                  </a:lnTo>
                  <a:lnTo>
                    <a:pt x="3" y="71"/>
                  </a:lnTo>
                  <a:lnTo>
                    <a:pt x="4" y="71"/>
                  </a:lnTo>
                  <a:lnTo>
                    <a:pt x="6" y="71"/>
                  </a:lnTo>
                  <a:lnTo>
                    <a:pt x="7" y="71"/>
                  </a:lnTo>
                  <a:lnTo>
                    <a:pt x="9" y="69"/>
                  </a:lnTo>
                  <a:lnTo>
                    <a:pt x="9" y="69"/>
                  </a:lnTo>
                  <a:lnTo>
                    <a:pt x="18" y="54"/>
                  </a:lnTo>
                  <a:lnTo>
                    <a:pt x="29" y="37"/>
                  </a:lnTo>
                  <a:lnTo>
                    <a:pt x="29" y="37"/>
                  </a:lnTo>
                  <a:lnTo>
                    <a:pt x="40" y="21"/>
                  </a:lnTo>
                  <a:lnTo>
                    <a:pt x="46" y="13"/>
                  </a:lnTo>
                  <a:lnTo>
                    <a:pt x="51" y="5"/>
                  </a:lnTo>
                  <a:lnTo>
                    <a:pt x="51" y="5"/>
                  </a:lnTo>
                  <a:lnTo>
                    <a:pt x="51" y="3"/>
                  </a:lnTo>
                  <a:lnTo>
                    <a:pt x="51" y="1"/>
                  </a:lnTo>
                  <a:lnTo>
                    <a:pt x="50" y="0"/>
                  </a:lnTo>
                  <a:lnTo>
                    <a:pt x="47" y="0"/>
                  </a:lnTo>
                  <a:lnTo>
                    <a:pt x="44" y="0"/>
                  </a:lnTo>
                  <a:lnTo>
                    <a:pt x="42" y="1"/>
                  </a:lnTo>
                  <a:lnTo>
                    <a:pt x="41" y="2"/>
                  </a:lnTo>
                  <a:lnTo>
                    <a:pt x="4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3" name="chenying0907 993"/>
            <p:cNvSpPr>
              <a:spLocks/>
            </p:cNvSpPr>
            <p:nvPr/>
          </p:nvSpPr>
          <p:spPr bwMode="auto">
            <a:xfrm>
              <a:off x="4532313" y="2736851"/>
              <a:ext cx="30163" cy="42863"/>
            </a:xfrm>
            <a:custGeom>
              <a:avLst/>
              <a:gdLst/>
              <a:ahLst/>
              <a:cxnLst>
                <a:cxn ang="0">
                  <a:pos x="49" y="3"/>
                </a:cxn>
                <a:cxn ang="0">
                  <a:pos x="49" y="3"/>
                </a:cxn>
                <a:cxn ang="0">
                  <a:pos x="43" y="13"/>
                </a:cxn>
                <a:cxn ang="0">
                  <a:pos x="37" y="24"/>
                </a:cxn>
                <a:cxn ang="0">
                  <a:pos x="29" y="34"/>
                </a:cxn>
                <a:cxn ang="0">
                  <a:pos x="22" y="43"/>
                </a:cxn>
                <a:cxn ang="0">
                  <a:pos x="22" y="43"/>
                </a:cxn>
                <a:cxn ang="0">
                  <a:pos x="15" y="50"/>
                </a:cxn>
                <a:cxn ang="0">
                  <a:pos x="10" y="57"/>
                </a:cxn>
                <a:cxn ang="0">
                  <a:pos x="4" y="65"/>
                </a:cxn>
                <a:cxn ang="0">
                  <a:pos x="1" y="74"/>
                </a:cxn>
                <a:cxn ang="0">
                  <a:pos x="1" y="74"/>
                </a:cxn>
                <a:cxn ang="0">
                  <a:pos x="0" y="76"/>
                </a:cxn>
                <a:cxn ang="0">
                  <a:pos x="1" y="78"/>
                </a:cxn>
                <a:cxn ang="0">
                  <a:pos x="2" y="79"/>
                </a:cxn>
                <a:cxn ang="0">
                  <a:pos x="4" y="79"/>
                </a:cxn>
                <a:cxn ang="0">
                  <a:pos x="6" y="80"/>
                </a:cxn>
                <a:cxn ang="0">
                  <a:pos x="8" y="79"/>
                </a:cxn>
                <a:cxn ang="0">
                  <a:pos x="9" y="78"/>
                </a:cxn>
                <a:cxn ang="0">
                  <a:pos x="10" y="76"/>
                </a:cxn>
                <a:cxn ang="0">
                  <a:pos x="10" y="76"/>
                </a:cxn>
                <a:cxn ang="0">
                  <a:pos x="13" y="70"/>
                </a:cxn>
                <a:cxn ang="0">
                  <a:pos x="15" y="65"/>
                </a:cxn>
                <a:cxn ang="0">
                  <a:pos x="22" y="56"/>
                </a:cxn>
                <a:cxn ang="0">
                  <a:pos x="22" y="56"/>
                </a:cxn>
                <a:cxn ang="0">
                  <a:pos x="29" y="50"/>
                </a:cxn>
                <a:cxn ang="0">
                  <a:pos x="32" y="46"/>
                </a:cxn>
                <a:cxn ang="0">
                  <a:pos x="35" y="43"/>
                </a:cxn>
                <a:cxn ang="0">
                  <a:pos x="35" y="43"/>
                </a:cxn>
                <a:cxn ang="0">
                  <a:pos x="41" y="33"/>
                </a:cxn>
                <a:cxn ang="0">
                  <a:pos x="46" y="25"/>
                </a:cxn>
                <a:cxn ang="0">
                  <a:pos x="52" y="17"/>
                </a:cxn>
                <a:cxn ang="0">
                  <a:pos x="57" y="7"/>
                </a:cxn>
                <a:cxn ang="0">
                  <a:pos x="57" y="7"/>
                </a:cxn>
                <a:cxn ang="0">
                  <a:pos x="57" y="5"/>
                </a:cxn>
                <a:cxn ang="0">
                  <a:pos x="57" y="4"/>
                </a:cxn>
                <a:cxn ang="0">
                  <a:pos x="56" y="2"/>
                </a:cxn>
                <a:cxn ang="0">
                  <a:pos x="55" y="1"/>
                </a:cxn>
                <a:cxn ang="0">
                  <a:pos x="53" y="0"/>
                </a:cxn>
                <a:cxn ang="0">
                  <a:pos x="52" y="0"/>
                </a:cxn>
                <a:cxn ang="0">
                  <a:pos x="50" y="1"/>
                </a:cxn>
                <a:cxn ang="0">
                  <a:pos x="49" y="3"/>
                </a:cxn>
                <a:cxn ang="0">
                  <a:pos x="49" y="3"/>
                </a:cxn>
              </a:cxnLst>
              <a:rect l="0" t="0" r="r" b="b"/>
              <a:pathLst>
                <a:path w="57" h="80">
                  <a:moveTo>
                    <a:pt x="49" y="3"/>
                  </a:moveTo>
                  <a:lnTo>
                    <a:pt x="49" y="3"/>
                  </a:lnTo>
                  <a:lnTo>
                    <a:pt x="43" y="13"/>
                  </a:lnTo>
                  <a:lnTo>
                    <a:pt x="37" y="24"/>
                  </a:lnTo>
                  <a:lnTo>
                    <a:pt x="29" y="34"/>
                  </a:lnTo>
                  <a:lnTo>
                    <a:pt x="22" y="43"/>
                  </a:lnTo>
                  <a:lnTo>
                    <a:pt x="22" y="43"/>
                  </a:lnTo>
                  <a:lnTo>
                    <a:pt x="15" y="50"/>
                  </a:lnTo>
                  <a:lnTo>
                    <a:pt x="10" y="57"/>
                  </a:lnTo>
                  <a:lnTo>
                    <a:pt x="4" y="65"/>
                  </a:lnTo>
                  <a:lnTo>
                    <a:pt x="1" y="74"/>
                  </a:lnTo>
                  <a:lnTo>
                    <a:pt x="1" y="74"/>
                  </a:lnTo>
                  <a:lnTo>
                    <a:pt x="0" y="76"/>
                  </a:lnTo>
                  <a:lnTo>
                    <a:pt x="1" y="78"/>
                  </a:lnTo>
                  <a:lnTo>
                    <a:pt x="2" y="79"/>
                  </a:lnTo>
                  <a:lnTo>
                    <a:pt x="4" y="79"/>
                  </a:lnTo>
                  <a:lnTo>
                    <a:pt x="6" y="80"/>
                  </a:lnTo>
                  <a:lnTo>
                    <a:pt x="8" y="79"/>
                  </a:lnTo>
                  <a:lnTo>
                    <a:pt x="9" y="78"/>
                  </a:lnTo>
                  <a:lnTo>
                    <a:pt x="10" y="76"/>
                  </a:lnTo>
                  <a:lnTo>
                    <a:pt x="10" y="76"/>
                  </a:lnTo>
                  <a:lnTo>
                    <a:pt x="13" y="70"/>
                  </a:lnTo>
                  <a:lnTo>
                    <a:pt x="15" y="65"/>
                  </a:lnTo>
                  <a:lnTo>
                    <a:pt x="22" y="56"/>
                  </a:lnTo>
                  <a:lnTo>
                    <a:pt x="22" y="56"/>
                  </a:lnTo>
                  <a:lnTo>
                    <a:pt x="29" y="50"/>
                  </a:lnTo>
                  <a:lnTo>
                    <a:pt x="32" y="46"/>
                  </a:lnTo>
                  <a:lnTo>
                    <a:pt x="35" y="43"/>
                  </a:lnTo>
                  <a:lnTo>
                    <a:pt x="35" y="43"/>
                  </a:lnTo>
                  <a:lnTo>
                    <a:pt x="41" y="33"/>
                  </a:lnTo>
                  <a:lnTo>
                    <a:pt x="46" y="25"/>
                  </a:lnTo>
                  <a:lnTo>
                    <a:pt x="52" y="17"/>
                  </a:lnTo>
                  <a:lnTo>
                    <a:pt x="57" y="7"/>
                  </a:lnTo>
                  <a:lnTo>
                    <a:pt x="57" y="7"/>
                  </a:lnTo>
                  <a:lnTo>
                    <a:pt x="57" y="5"/>
                  </a:lnTo>
                  <a:lnTo>
                    <a:pt x="57" y="4"/>
                  </a:lnTo>
                  <a:lnTo>
                    <a:pt x="56" y="2"/>
                  </a:lnTo>
                  <a:lnTo>
                    <a:pt x="55" y="1"/>
                  </a:lnTo>
                  <a:lnTo>
                    <a:pt x="53" y="0"/>
                  </a:lnTo>
                  <a:lnTo>
                    <a:pt x="52" y="0"/>
                  </a:lnTo>
                  <a:lnTo>
                    <a:pt x="50" y="1"/>
                  </a:lnTo>
                  <a:lnTo>
                    <a:pt x="49" y="3"/>
                  </a:lnTo>
                  <a:lnTo>
                    <a:pt x="4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4" name="chenying0907 994"/>
            <p:cNvSpPr>
              <a:spLocks/>
            </p:cNvSpPr>
            <p:nvPr/>
          </p:nvSpPr>
          <p:spPr bwMode="auto">
            <a:xfrm>
              <a:off x="4589463" y="2735263"/>
              <a:ext cx="22225" cy="34925"/>
            </a:xfrm>
            <a:custGeom>
              <a:avLst/>
              <a:gdLst/>
              <a:ahLst/>
              <a:cxnLst>
                <a:cxn ang="0">
                  <a:pos x="33" y="2"/>
                </a:cxn>
                <a:cxn ang="0">
                  <a:pos x="33" y="2"/>
                </a:cxn>
                <a:cxn ang="0">
                  <a:pos x="24" y="16"/>
                </a:cxn>
                <a:cxn ang="0">
                  <a:pos x="16" y="31"/>
                </a:cxn>
                <a:cxn ang="0">
                  <a:pos x="7" y="46"/>
                </a:cxn>
                <a:cxn ang="0">
                  <a:pos x="1" y="61"/>
                </a:cxn>
                <a:cxn ang="0">
                  <a:pos x="1" y="61"/>
                </a:cxn>
                <a:cxn ang="0">
                  <a:pos x="0" y="63"/>
                </a:cxn>
                <a:cxn ang="0">
                  <a:pos x="1" y="64"/>
                </a:cxn>
                <a:cxn ang="0">
                  <a:pos x="2" y="65"/>
                </a:cxn>
                <a:cxn ang="0">
                  <a:pos x="4" y="66"/>
                </a:cxn>
                <a:cxn ang="0">
                  <a:pos x="7" y="66"/>
                </a:cxn>
                <a:cxn ang="0">
                  <a:pos x="8" y="65"/>
                </a:cxn>
                <a:cxn ang="0">
                  <a:pos x="10" y="63"/>
                </a:cxn>
                <a:cxn ang="0">
                  <a:pos x="10" y="63"/>
                </a:cxn>
                <a:cxn ang="0">
                  <a:pos x="17" y="49"/>
                </a:cxn>
                <a:cxn ang="0">
                  <a:pos x="24" y="34"/>
                </a:cxn>
                <a:cxn ang="0">
                  <a:pos x="32" y="21"/>
                </a:cxn>
                <a:cxn ang="0">
                  <a:pos x="42" y="7"/>
                </a:cxn>
                <a:cxn ang="0">
                  <a:pos x="42" y="7"/>
                </a:cxn>
                <a:cxn ang="0">
                  <a:pos x="42" y="5"/>
                </a:cxn>
                <a:cxn ang="0">
                  <a:pos x="42" y="4"/>
                </a:cxn>
                <a:cxn ang="0">
                  <a:pos x="41" y="2"/>
                </a:cxn>
                <a:cxn ang="0">
                  <a:pos x="40" y="1"/>
                </a:cxn>
                <a:cxn ang="0">
                  <a:pos x="38" y="0"/>
                </a:cxn>
                <a:cxn ang="0">
                  <a:pos x="36" y="0"/>
                </a:cxn>
                <a:cxn ang="0">
                  <a:pos x="34" y="1"/>
                </a:cxn>
                <a:cxn ang="0">
                  <a:pos x="33" y="2"/>
                </a:cxn>
                <a:cxn ang="0">
                  <a:pos x="33" y="2"/>
                </a:cxn>
              </a:cxnLst>
              <a:rect l="0" t="0" r="r" b="b"/>
              <a:pathLst>
                <a:path w="42" h="66">
                  <a:moveTo>
                    <a:pt x="33" y="2"/>
                  </a:moveTo>
                  <a:lnTo>
                    <a:pt x="33" y="2"/>
                  </a:lnTo>
                  <a:lnTo>
                    <a:pt x="24" y="16"/>
                  </a:lnTo>
                  <a:lnTo>
                    <a:pt x="16" y="31"/>
                  </a:lnTo>
                  <a:lnTo>
                    <a:pt x="7" y="46"/>
                  </a:lnTo>
                  <a:lnTo>
                    <a:pt x="1" y="61"/>
                  </a:lnTo>
                  <a:lnTo>
                    <a:pt x="1" y="61"/>
                  </a:lnTo>
                  <a:lnTo>
                    <a:pt x="0" y="63"/>
                  </a:lnTo>
                  <a:lnTo>
                    <a:pt x="1" y="64"/>
                  </a:lnTo>
                  <a:lnTo>
                    <a:pt x="2" y="65"/>
                  </a:lnTo>
                  <a:lnTo>
                    <a:pt x="4" y="66"/>
                  </a:lnTo>
                  <a:lnTo>
                    <a:pt x="7" y="66"/>
                  </a:lnTo>
                  <a:lnTo>
                    <a:pt x="8" y="65"/>
                  </a:lnTo>
                  <a:lnTo>
                    <a:pt x="10" y="63"/>
                  </a:lnTo>
                  <a:lnTo>
                    <a:pt x="10" y="63"/>
                  </a:lnTo>
                  <a:lnTo>
                    <a:pt x="17" y="49"/>
                  </a:lnTo>
                  <a:lnTo>
                    <a:pt x="24" y="34"/>
                  </a:lnTo>
                  <a:lnTo>
                    <a:pt x="32" y="21"/>
                  </a:lnTo>
                  <a:lnTo>
                    <a:pt x="42" y="7"/>
                  </a:lnTo>
                  <a:lnTo>
                    <a:pt x="42" y="7"/>
                  </a:lnTo>
                  <a:lnTo>
                    <a:pt x="42" y="5"/>
                  </a:lnTo>
                  <a:lnTo>
                    <a:pt x="42" y="4"/>
                  </a:lnTo>
                  <a:lnTo>
                    <a:pt x="41" y="2"/>
                  </a:lnTo>
                  <a:lnTo>
                    <a:pt x="40" y="1"/>
                  </a:lnTo>
                  <a:lnTo>
                    <a:pt x="38" y="0"/>
                  </a:lnTo>
                  <a:lnTo>
                    <a:pt x="36" y="0"/>
                  </a:lnTo>
                  <a:lnTo>
                    <a:pt x="34"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5" name="chenying0907 995"/>
            <p:cNvSpPr>
              <a:spLocks/>
            </p:cNvSpPr>
            <p:nvPr/>
          </p:nvSpPr>
          <p:spPr bwMode="auto">
            <a:xfrm>
              <a:off x="4651376" y="2736851"/>
              <a:ext cx="25400" cy="42863"/>
            </a:xfrm>
            <a:custGeom>
              <a:avLst/>
              <a:gdLst/>
              <a:ahLst/>
              <a:cxnLst>
                <a:cxn ang="0">
                  <a:pos x="39" y="4"/>
                </a:cxn>
                <a:cxn ang="0">
                  <a:pos x="39" y="4"/>
                </a:cxn>
                <a:cxn ang="0">
                  <a:pos x="36" y="13"/>
                </a:cxn>
                <a:cxn ang="0">
                  <a:pos x="31" y="22"/>
                </a:cxn>
                <a:cxn ang="0">
                  <a:pos x="22" y="39"/>
                </a:cxn>
                <a:cxn ang="0">
                  <a:pos x="11" y="56"/>
                </a:cxn>
                <a:cxn ang="0">
                  <a:pos x="0" y="73"/>
                </a:cxn>
                <a:cxn ang="0">
                  <a:pos x="0" y="73"/>
                </a:cxn>
                <a:cxn ang="0">
                  <a:pos x="0" y="75"/>
                </a:cxn>
                <a:cxn ang="0">
                  <a:pos x="0" y="76"/>
                </a:cxn>
                <a:cxn ang="0">
                  <a:pos x="1" y="78"/>
                </a:cxn>
                <a:cxn ang="0">
                  <a:pos x="2" y="79"/>
                </a:cxn>
                <a:cxn ang="0">
                  <a:pos x="4" y="80"/>
                </a:cxn>
                <a:cxn ang="0">
                  <a:pos x="5" y="80"/>
                </a:cxn>
                <a:cxn ang="0">
                  <a:pos x="8" y="79"/>
                </a:cxn>
                <a:cxn ang="0">
                  <a:pos x="9" y="78"/>
                </a:cxn>
                <a:cxn ang="0">
                  <a:pos x="9" y="78"/>
                </a:cxn>
                <a:cxn ang="0">
                  <a:pos x="20" y="60"/>
                </a:cxn>
                <a:cxn ang="0">
                  <a:pos x="30" y="43"/>
                </a:cxn>
                <a:cxn ang="0">
                  <a:pos x="41" y="25"/>
                </a:cxn>
                <a:cxn ang="0">
                  <a:pos x="44" y="16"/>
                </a:cxn>
                <a:cxn ang="0">
                  <a:pos x="47" y="6"/>
                </a:cxn>
                <a:cxn ang="0">
                  <a:pos x="47" y="6"/>
                </a:cxn>
                <a:cxn ang="0">
                  <a:pos x="48" y="4"/>
                </a:cxn>
                <a:cxn ang="0">
                  <a:pos x="47" y="3"/>
                </a:cxn>
                <a:cxn ang="0">
                  <a:pos x="46" y="1"/>
                </a:cxn>
                <a:cxn ang="0">
                  <a:pos x="44" y="1"/>
                </a:cxn>
                <a:cxn ang="0">
                  <a:pos x="43" y="0"/>
                </a:cxn>
                <a:cxn ang="0">
                  <a:pos x="41" y="1"/>
                </a:cxn>
                <a:cxn ang="0">
                  <a:pos x="40" y="2"/>
                </a:cxn>
                <a:cxn ang="0">
                  <a:pos x="39" y="4"/>
                </a:cxn>
                <a:cxn ang="0">
                  <a:pos x="39" y="4"/>
                </a:cxn>
              </a:cxnLst>
              <a:rect l="0" t="0" r="r" b="b"/>
              <a:pathLst>
                <a:path w="48" h="80">
                  <a:moveTo>
                    <a:pt x="39" y="4"/>
                  </a:moveTo>
                  <a:lnTo>
                    <a:pt x="39" y="4"/>
                  </a:lnTo>
                  <a:lnTo>
                    <a:pt x="36" y="13"/>
                  </a:lnTo>
                  <a:lnTo>
                    <a:pt x="31" y="22"/>
                  </a:lnTo>
                  <a:lnTo>
                    <a:pt x="22" y="39"/>
                  </a:lnTo>
                  <a:lnTo>
                    <a:pt x="11" y="56"/>
                  </a:lnTo>
                  <a:lnTo>
                    <a:pt x="0" y="73"/>
                  </a:lnTo>
                  <a:lnTo>
                    <a:pt x="0" y="73"/>
                  </a:lnTo>
                  <a:lnTo>
                    <a:pt x="0" y="75"/>
                  </a:lnTo>
                  <a:lnTo>
                    <a:pt x="0" y="76"/>
                  </a:lnTo>
                  <a:lnTo>
                    <a:pt x="1" y="78"/>
                  </a:lnTo>
                  <a:lnTo>
                    <a:pt x="2" y="79"/>
                  </a:lnTo>
                  <a:lnTo>
                    <a:pt x="4" y="80"/>
                  </a:lnTo>
                  <a:lnTo>
                    <a:pt x="5" y="80"/>
                  </a:lnTo>
                  <a:lnTo>
                    <a:pt x="8" y="79"/>
                  </a:lnTo>
                  <a:lnTo>
                    <a:pt x="9" y="78"/>
                  </a:lnTo>
                  <a:lnTo>
                    <a:pt x="9" y="78"/>
                  </a:lnTo>
                  <a:lnTo>
                    <a:pt x="20" y="60"/>
                  </a:lnTo>
                  <a:lnTo>
                    <a:pt x="30" y="43"/>
                  </a:lnTo>
                  <a:lnTo>
                    <a:pt x="41" y="25"/>
                  </a:lnTo>
                  <a:lnTo>
                    <a:pt x="44" y="16"/>
                  </a:lnTo>
                  <a:lnTo>
                    <a:pt x="47" y="6"/>
                  </a:lnTo>
                  <a:lnTo>
                    <a:pt x="47" y="6"/>
                  </a:lnTo>
                  <a:lnTo>
                    <a:pt x="48" y="4"/>
                  </a:lnTo>
                  <a:lnTo>
                    <a:pt x="47" y="3"/>
                  </a:lnTo>
                  <a:lnTo>
                    <a:pt x="46" y="1"/>
                  </a:lnTo>
                  <a:lnTo>
                    <a:pt x="44" y="1"/>
                  </a:lnTo>
                  <a:lnTo>
                    <a:pt x="43" y="0"/>
                  </a:lnTo>
                  <a:lnTo>
                    <a:pt x="41" y="1"/>
                  </a:lnTo>
                  <a:lnTo>
                    <a:pt x="40" y="2"/>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6" name="chenying0907 996"/>
            <p:cNvSpPr>
              <a:spLocks/>
            </p:cNvSpPr>
            <p:nvPr/>
          </p:nvSpPr>
          <p:spPr bwMode="auto">
            <a:xfrm>
              <a:off x="4702176" y="2738438"/>
              <a:ext cx="22225" cy="38100"/>
            </a:xfrm>
            <a:custGeom>
              <a:avLst/>
              <a:gdLst/>
              <a:ahLst/>
              <a:cxnLst>
                <a:cxn ang="0">
                  <a:pos x="35" y="3"/>
                </a:cxn>
                <a:cxn ang="0">
                  <a:pos x="35" y="3"/>
                </a:cxn>
                <a:cxn ang="0">
                  <a:pos x="30" y="10"/>
                </a:cxn>
                <a:cxn ang="0">
                  <a:pos x="26" y="18"/>
                </a:cxn>
                <a:cxn ang="0">
                  <a:pos x="14" y="32"/>
                </a:cxn>
                <a:cxn ang="0">
                  <a:pos x="10" y="40"/>
                </a:cxn>
                <a:cxn ang="0">
                  <a:pos x="5" y="48"/>
                </a:cxn>
                <a:cxn ang="0">
                  <a:pos x="2" y="55"/>
                </a:cxn>
                <a:cxn ang="0">
                  <a:pos x="0" y="64"/>
                </a:cxn>
                <a:cxn ang="0">
                  <a:pos x="0" y="64"/>
                </a:cxn>
                <a:cxn ang="0">
                  <a:pos x="0" y="66"/>
                </a:cxn>
                <a:cxn ang="0">
                  <a:pos x="0" y="67"/>
                </a:cxn>
                <a:cxn ang="0">
                  <a:pos x="3" y="70"/>
                </a:cxn>
                <a:cxn ang="0">
                  <a:pos x="5" y="71"/>
                </a:cxn>
                <a:cxn ang="0">
                  <a:pos x="7" y="70"/>
                </a:cxn>
                <a:cxn ang="0">
                  <a:pos x="8" y="69"/>
                </a:cxn>
                <a:cxn ang="0">
                  <a:pos x="9" y="66"/>
                </a:cxn>
                <a:cxn ang="0">
                  <a:pos x="9" y="66"/>
                </a:cxn>
                <a:cxn ang="0">
                  <a:pos x="11" y="58"/>
                </a:cxn>
                <a:cxn ang="0">
                  <a:pos x="14" y="51"/>
                </a:cxn>
                <a:cxn ang="0">
                  <a:pos x="18" y="44"/>
                </a:cxn>
                <a:cxn ang="0">
                  <a:pos x="23" y="36"/>
                </a:cxn>
                <a:cxn ang="0">
                  <a:pos x="34" y="22"/>
                </a:cxn>
                <a:cxn ang="0">
                  <a:pos x="39" y="15"/>
                </a:cxn>
                <a:cxn ang="0">
                  <a:pos x="43" y="7"/>
                </a:cxn>
                <a:cxn ang="0">
                  <a:pos x="43" y="7"/>
                </a:cxn>
                <a:cxn ang="0">
                  <a:pos x="43" y="5"/>
                </a:cxn>
                <a:cxn ang="0">
                  <a:pos x="43" y="4"/>
                </a:cxn>
                <a:cxn ang="0">
                  <a:pos x="42" y="2"/>
                </a:cxn>
                <a:cxn ang="0">
                  <a:pos x="41" y="1"/>
                </a:cxn>
                <a:cxn ang="0">
                  <a:pos x="39" y="0"/>
                </a:cxn>
                <a:cxn ang="0">
                  <a:pos x="38" y="0"/>
                </a:cxn>
                <a:cxn ang="0">
                  <a:pos x="36" y="1"/>
                </a:cxn>
                <a:cxn ang="0">
                  <a:pos x="35" y="3"/>
                </a:cxn>
                <a:cxn ang="0">
                  <a:pos x="35" y="3"/>
                </a:cxn>
              </a:cxnLst>
              <a:rect l="0" t="0" r="r" b="b"/>
              <a:pathLst>
                <a:path w="43" h="71">
                  <a:moveTo>
                    <a:pt x="35" y="3"/>
                  </a:moveTo>
                  <a:lnTo>
                    <a:pt x="35" y="3"/>
                  </a:lnTo>
                  <a:lnTo>
                    <a:pt x="30" y="10"/>
                  </a:lnTo>
                  <a:lnTo>
                    <a:pt x="26" y="18"/>
                  </a:lnTo>
                  <a:lnTo>
                    <a:pt x="14" y="32"/>
                  </a:lnTo>
                  <a:lnTo>
                    <a:pt x="10" y="40"/>
                  </a:lnTo>
                  <a:lnTo>
                    <a:pt x="5" y="48"/>
                  </a:lnTo>
                  <a:lnTo>
                    <a:pt x="2" y="55"/>
                  </a:lnTo>
                  <a:lnTo>
                    <a:pt x="0" y="64"/>
                  </a:lnTo>
                  <a:lnTo>
                    <a:pt x="0" y="64"/>
                  </a:lnTo>
                  <a:lnTo>
                    <a:pt x="0" y="66"/>
                  </a:lnTo>
                  <a:lnTo>
                    <a:pt x="0" y="67"/>
                  </a:lnTo>
                  <a:lnTo>
                    <a:pt x="3" y="70"/>
                  </a:lnTo>
                  <a:lnTo>
                    <a:pt x="5" y="71"/>
                  </a:lnTo>
                  <a:lnTo>
                    <a:pt x="7" y="70"/>
                  </a:lnTo>
                  <a:lnTo>
                    <a:pt x="8" y="69"/>
                  </a:lnTo>
                  <a:lnTo>
                    <a:pt x="9" y="66"/>
                  </a:lnTo>
                  <a:lnTo>
                    <a:pt x="9" y="66"/>
                  </a:lnTo>
                  <a:lnTo>
                    <a:pt x="11" y="58"/>
                  </a:lnTo>
                  <a:lnTo>
                    <a:pt x="14" y="51"/>
                  </a:lnTo>
                  <a:lnTo>
                    <a:pt x="18" y="44"/>
                  </a:lnTo>
                  <a:lnTo>
                    <a:pt x="23" y="36"/>
                  </a:lnTo>
                  <a:lnTo>
                    <a:pt x="34" y="22"/>
                  </a:lnTo>
                  <a:lnTo>
                    <a:pt x="39" y="15"/>
                  </a:lnTo>
                  <a:lnTo>
                    <a:pt x="43" y="7"/>
                  </a:lnTo>
                  <a:lnTo>
                    <a:pt x="43" y="7"/>
                  </a:lnTo>
                  <a:lnTo>
                    <a:pt x="43" y="5"/>
                  </a:lnTo>
                  <a:lnTo>
                    <a:pt x="43" y="4"/>
                  </a:lnTo>
                  <a:lnTo>
                    <a:pt x="42" y="2"/>
                  </a:lnTo>
                  <a:lnTo>
                    <a:pt x="41" y="1"/>
                  </a:lnTo>
                  <a:lnTo>
                    <a:pt x="39" y="0"/>
                  </a:lnTo>
                  <a:lnTo>
                    <a:pt x="38" y="0"/>
                  </a:lnTo>
                  <a:lnTo>
                    <a:pt x="36"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7" name="chenying0907 997"/>
            <p:cNvSpPr>
              <a:spLocks/>
            </p:cNvSpPr>
            <p:nvPr/>
          </p:nvSpPr>
          <p:spPr bwMode="auto">
            <a:xfrm>
              <a:off x="4735513" y="2746376"/>
              <a:ext cx="25400" cy="30163"/>
            </a:xfrm>
            <a:custGeom>
              <a:avLst/>
              <a:gdLst/>
              <a:ahLst/>
              <a:cxnLst>
                <a:cxn ang="0">
                  <a:pos x="39" y="1"/>
                </a:cxn>
                <a:cxn ang="0">
                  <a:pos x="39" y="1"/>
                </a:cxn>
                <a:cxn ang="0">
                  <a:pos x="29" y="12"/>
                </a:cxn>
                <a:cxn ang="0">
                  <a:pos x="20" y="23"/>
                </a:cxn>
                <a:cxn ang="0">
                  <a:pos x="1" y="48"/>
                </a:cxn>
                <a:cxn ang="0">
                  <a:pos x="1" y="48"/>
                </a:cxn>
                <a:cxn ang="0">
                  <a:pos x="0" y="50"/>
                </a:cxn>
                <a:cxn ang="0">
                  <a:pos x="0" y="51"/>
                </a:cxn>
                <a:cxn ang="0">
                  <a:pos x="2" y="56"/>
                </a:cxn>
                <a:cxn ang="0">
                  <a:pos x="3" y="57"/>
                </a:cxn>
                <a:cxn ang="0">
                  <a:pos x="4" y="57"/>
                </a:cxn>
                <a:cxn ang="0">
                  <a:pos x="6" y="57"/>
                </a:cxn>
                <a:cxn ang="0">
                  <a:pos x="8" y="55"/>
                </a:cxn>
                <a:cxn ang="0">
                  <a:pos x="8" y="55"/>
                </a:cxn>
                <a:cxn ang="0">
                  <a:pos x="26" y="31"/>
                </a:cxn>
                <a:cxn ang="0">
                  <a:pos x="35" y="18"/>
                </a:cxn>
                <a:cxn ang="0">
                  <a:pos x="45" y="7"/>
                </a:cxn>
                <a:cxn ang="0">
                  <a:pos x="45" y="7"/>
                </a:cxn>
                <a:cxn ang="0">
                  <a:pos x="46" y="6"/>
                </a:cxn>
                <a:cxn ang="0">
                  <a:pos x="48" y="4"/>
                </a:cxn>
                <a:cxn ang="0">
                  <a:pos x="46" y="2"/>
                </a:cxn>
                <a:cxn ang="0">
                  <a:pos x="45" y="1"/>
                </a:cxn>
                <a:cxn ang="0">
                  <a:pos x="44" y="0"/>
                </a:cxn>
                <a:cxn ang="0">
                  <a:pos x="42" y="0"/>
                </a:cxn>
                <a:cxn ang="0">
                  <a:pos x="40" y="0"/>
                </a:cxn>
                <a:cxn ang="0">
                  <a:pos x="39" y="1"/>
                </a:cxn>
                <a:cxn ang="0">
                  <a:pos x="39" y="1"/>
                </a:cxn>
              </a:cxnLst>
              <a:rect l="0" t="0" r="r" b="b"/>
              <a:pathLst>
                <a:path w="48" h="57">
                  <a:moveTo>
                    <a:pt x="39" y="1"/>
                  </a:moveTo>
                  <a:lnTo>
                    <a:pt x="39" y="1"/>
                  </a:lnTo>
                  <a:lnTo>
                    <a:pt x="29" y="12"/>
                  </a:lnTo>
                  <a:lnTo>
                    <a:pt x="20" y="23"/>
                  </a:lnTo>
                  <a:lnTo>
                    <a:pt x="1" y="48"/>
                  </a:lnTo>
                  <a:lnTo>
                    <a:pt x="1" y="48"/>
                  </a:lnTo>
                  <a:lnTo>
                    <a:pt x="0" y="50"/>
                  </a:lnTo>
                  <a:lnTo>
                    <a:pt x="0" y="51"/>
                  </a:lnTo>
                  <a:lnTo>
                    <a:pt x="2" y="56"/>
                  </a:lnTo>
                  <a:lnTo>
                    <a:pt x="3" y="57"/>
                  </a:lnTo>
                  <a:lnTo>
                    <a:pt x="4" y="57"/>
                  </a:lnTo>
                  <a:lnTo>
                    <a:pt x="6" y="57"/>
                  </a:lnTo>
                  <a:lnTo>
                    <a:pt x="8" y="55"/>
                  </a:lnTo>
                  <a:lnTo>
                    <a:pt x="8" y="55"/>
                  </a:lnTo>
                  <a:lnTo>
                    <a:pt x="26" y="31"/>
                  </a:lnTo>
                  <a:lnTo>
                    <a:pt x="35" y="18"/>
                  </a:lnTo>
                  <a:lnTo>
                    <a:pt x="45" y="7"/>
                  </a:lnTo>
                  <a:lnTo>
                    <a:pt x="45" y="7"/>
                  </a:lnTo>
                  <a:lnTo>
                    <a:pt x="46" y="6"/>
                  </a:lnTo>
                  <a:lnTo>
                    <a:pt x="48" y="4"/>
                  </a:lnTo>
                  <a:lnTo>
                    <a:pt x="46" y="2"/>
                  </a:lnTo>
                  <a:lnTo>
                    <a:pt x="45" y="1"/>
                  </a:lnTo>
                  <a:lnTo>
                    <a:pt x="44"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8" name="chenying0907 998"/>
            <p:cNvSpPr>
              <a:spLocks/>
            </p:cNvSpPr>
            <p:nvPr/>
          </p:nvSpPr>
          <p:spPr bwMode="auto">
            <a:xfrm>
              <a:off x="4479926" y="2536826"/>
              <a:ext cx="31750" cy="34925"/>
            </a:xfrm>
            <a:custGeom>
              <a:avLst/>
              <a:gdLst/>
              <a:ahLst/>
              <a:cxnLst>
                <a:cxn ang="0">
                  <a:pos x="52" y="1"/>
                </a:cxn>
                <a:cxn ang="0">
                  <a:pos x="52" y="1"/>
                </a:cxn>
                <a:cxn ang="0">
                  <a:pos x="38" y="15"/>
                </a:cxn>
                <a:cxn ang="0">
                  <a:pos x="26" y="30"/>
                </a:cxn>
                <a:cxn ang="0">
                  <a:pos x="13" y="44"/>
                </a:cxn>
                <a:cxn ang="0">
                  <a:pos x="1" y="58"/>
                </a:cxn>
                <a:cxn ang="0">
                  <a:pos x="1" y="58"/>
                </a:cxn>
                <a:cxn ang="0">
                  <a:pos x="0" y="60"/>
                </a:cxn>
                <a:cxn ang="0">
                  <a:pos x="0" y="61"/>
                </a:cxn>
                <a:cxn ang="0">
                  <a:pos x="0" y="63"/>
                </a:cxn>
                <a:cxn ang="0">
                  <a:pos x="1" y="64"/>
                </a:cxn>
                <a:cxn ang="0">
                  <a:pos x="2" y="65"/>
                </a:cxn>
                <a:cxn ang="0">
                  <a:pos x="4" y="66"/>
                </a:cxn>
                <a:cxn ang="0">
                  <a:pos x="6" y="66"/>
                </a:cxn>
                <a:cxn ang="0">
                  <a:pos x="7" y="65"/>
                </a:cxn>
                <a:cxn ang="0">
                  <a:pos x="7" y="65"/>
                </a:cxn>
                <a:cxn ang="0">
                  <a:pos x="21" y="50"/>
                </a:cxn>
                <a:cxn ang="0">
                  <a:pos x="33" y="36"/>
                </a:cxn>
                <a:cxn ang="0">
                  <a:pos x="46" y="21"/>
                </a:cxn>
                <a:cxn ang="0">
                  <a:pos x="58" y="7"/>
                </a:cxn>
                <a:cxn ang="0">
                  <a:pos x="58" y="7"/>
                </a:cxn>
                <a:cxn ang="0">
                  <a:pos x="59" y="6"/>
                </a:cxn>
                <a:cxn ang="0">
                  <a:pos x="60" y="4"/>
                </a:cxn>
                <a:cxn ang="0">
                  <a:pos x="59" y="2"/>
                </a:cxn>
                <a:cxn ang="0">
                  <a:pos x="58" y="1"/>
                </a:cxn>
                <a:cxn ang="0">
                  <a:pos x="57" y="0"/>
                </a:cxn>
                <a:cxn ang="0">
                  <a:pos x="55" y="0"/>
                </a:cxn>
                <a:cxn ang="0">
                  <a:pos x="54" y="0"/>
                </a:cxn>
                <a:cxn ang="0">
                  <a:pos x="52" y="1"/>
                </a:cxn>
                <a:cxn ang="0">
                  <a:pos x="52" y="1"/>
                </a:cxn>
              </a:cxnLst>
              <a:rect l="0" t="0" r="r" b="b"/>
              <a:pathLst>
                <a:path w="60" h="66">
                  <a:moveTo>
                    <a:pt x="52" y="1"/>
                  </a:moveTo>
                  <a:lnTo>
                    <a:pt x="52" y="1"/>
                  </a:lnTo>
                  <a:lnTo>
                    <a:pt x="38" y="15"/>
                  </a:lnTo>
                  <a:lnTo>
                    <a:pt x="26" y="30"/>
                  </a:lnTo>
                  <a:lnTo>
                    <a:pt x="13" y="44"/>
                  </a:lnTo>
                  <a:lnTo>
                    <a:pt x="1" y="58"/>
                  </a:lnTo>
                  <a:lnTo>
                    <a:pt x="1" y="58"/>
                  </a:lnTo>
                  <a:lnTo>
                    <a:pt x="0" y="60"/>
                  </a:lnTo>
                  <a:lnTo>
                    <a:pt x="0" y="61"/>
                  </a:lnTo>
                  <a:lnTo>
                    <a:pt x="0" y="63"/>
                  </a:lnTo>
                  <a:lnTo>
                    <a:pt x="1" y="64"/>
                  </a:lnTo>
                  <a:lnTo>
                    <a:pt x="2" y="65"/>
                  </a:lnTo>
                  <a:lnTo>
                    <a:pt x="4" y="66"/>
                  </a:lnTo>
                  <a:lnTo>
                    <a:pt x="6" y="66"/>
                  </a:lnTo>
                  <a:lnTo>
                    <a:pt x="7" y="65"/>
                  </a:lnTo>
                  <a:lnTo>
                    <a:pt x="7" y="65"/>
                  </a:lnTo>
                  <a:lnTo>
                    <a:pt x="21" y="50"/>
                  </a:lnTo>
                  <a:lnTo>
                    <a:pt x="33" y="36"/>
                  </a:lnTo>
                  <a:lnTo>
                    <a:pt x="46" y="21"/>
                  </a:lnTo>
                  <a:lnTo>
                    <a:pt x="58" y="7"/>
                  </a:lnTo>
                  <a:lnTo>
                    <a:pt x="58" y="7"/>
                  </a:lnTo>
                  <a:lnTo>
                    <a:pt x="59" y="6"/>
                  </a:lnTo>
                  <a:lnTo>
                    <a:pt x="60" y="4"/>
                  </a:lnTo>
                  <a:lnTo>
                    <a:pt x="59" y="2"/>
                  </a:lnTo>
                  <a:lnTo>
                    <a:pt x="58" y="1"/>
                  </a:lnTo>
                  <a:lnTo>
                    <a:pt x="57" y="0"/>
                  </a:lnTo>
                  <a:lnTo>
                    <a:pt x="55" y="0"/>
                  </a:lnTo>
                  <a:lnTo>
                    <a:pt x="54" y="0"/>
                  </a:lnTo>
                  <a:lnTo>
                    <a:pt x="52" y="1"/>
                  </a:lnTo>
                  <a:lnTo>
                    <a:pt x="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9" name="chenying0907 999"/>
            <p:cNvSpPr>
              <a:spLocks/>
            </p:cNvSpPr>
            <p:nvPr/>
          </p:nvSpPr>
          <p:spPr bwMode="auto">
            <a:xfrm>
              <a:off x="4513263" y="2566988"/>
              <a:ext cx="34925" cy="49213"/>
            </a:xfrm>
            <a:custGeom>
              <a:avLst/>
              <a:gdLst/>
              <a:ahLst/>
              <a:cxnLst>
                <a:cxn ang="0">
                  <a:pos x="57" y="3"/>
                </a:cxn>
                <a:cxn ang="0">
                  <a:pos x="57" y="3"/>
                </a:cxn>
                <a:cxn ang="0">
                  <a:pos x="55" y="8"/>
                </a:cxn>
                <a:cxn ang="0">
                  <a:pos x="52" y="13"/>
                </a:cxn>
                <a:cxn ang="0">
                  <a:pos x="44" y="23"/>
                </a:cxn>
                <a:cxn ang="0">
                  <a:pos x="35" y="31"/>
                </a:cxn>
                <a:cxn ang="0">
                  <a:pos x="27" y="39"/>
                </a:cxn>
                <a:cxn ang="0">
                  <a:pos x="27" y="39"/>
                </a:cxn>
                <a:cxn ang="0">
                  <a:pos x="22" y="44"/>
                </a:cxn>
                <a:cxn ang="0">
                  <a:pos x="18" y="49"/>
                </a:cxn>
                <a:cxn ang="0">
                  <a:pos x="12" y="61"/>
                </a:cxn>
                <a:cxn ang="0">
                  <a:pos x="0" y="85"/>
                </a:cxn>
                <a:cxn ang="0">
                  <a:pos x="0" y="85"/>
                </a:cxn>
                <a:cxn ang="0">
                  <a:pos x="0" y="86"/>
                </a:cxn>
                <a:cxn ang="0">
                  <a:pos x="0" y="88"/>
                </a:cxn>
                <a:cxn ang="0">
                  <a:pos x="1" y="90"/>
                </a:cxn>
                <a:cxn ang="0">
                  <a:pos x="2" y="91"/>
                </a:cxn>
                <a:cxn ang="0">
                  <a:pos x="4" y="91"/>
                </a:cxn>
                <a:cxn ang="0">
                  <a:pos x="6" y="91"/>
                </a:cxn>
                <a:cxn ang="0">
                  <a:pos x="7" y="91"/>
                </a:cxn>
                <a:cxn ang="0">
                  <a:pos x="8" y="89"/>
                </a:cxn>
                <a:cxn ang="0">
                  <a:pos x="8" y="89"/>
                </a:cxn>
                <a:cxn ang="0">
                  <a:pos x="16" y="75"/>
                </a:cxn>
                <a:cxn ang="0">
                  <a:pos x="22" y="63"/>
                </a:cxn>
                <a:cxn ang="0">
                  <a:pos x="30" y="50"/>
                </a:cxn>
                <a:cxn ang="0">
                  <a:pos x="34" y="45"/>
                </a:cxn>
                <a:cxn ang="0">
                  <a:pos x="40" y="40"/>
                </a:cxn>
                <a:cxn ang="0">
                  <a:pos x="40" y="40"/>
                </a:cxn>
                <a:cxn ang="0">
                  <a:pos x="48" y="33"/>
                </a:cxn>
                <a:cxn ang="0">
                  <a:pos x="55" y="25"/>
                </a:cxn>
                <a:cxn ang="0">
                  <a:pos x="61" y="15"/>
                </a:cxn>
                <a:cxn ang="0">
                  <a:pos x="66" y="6"/>
                </a:cxn>
                <a:cxn ang="0">
                  <a:pos x="66" y="6"/>
                </a:cxn>
                <a:cxn ang="0">
                  <a:pos x="66" y="4"/>
                </a:cxn>
                <a:cxn ang="0">
                  <a:pos x="66" y="2"/>
                </a:cxn>
                <a:cxn ang="0">
                  <a:pos x="65" y="1"/>
                </a:cxn>
                <a:cxn ang="0">
                  <a:pos x="63" y="0"/>
                </a:cxn>
                <a:cxn ang="0">
                  <a:pos x="60" y="0"/>
                </a:cxn>
                <a:cxn ang="0">
                  <a:pos x="58" y="1"/>
                </a:cxn>
                <a:cxn ang="0">
                  <a:pos x="57" y="3"/>
                </a:cxn>
                <a:cxn ang="0">
                  <a:pos x="57" y="3"/>
                </a:cxn>
              </a:cxnLst>
              <a:rect l="0" t="0" r="r" b="b"/>
              <a:pathLst>
                <a:path w="66" h="91">
                  <a:moveTo>
                    <a:pt x="57" y="3"/>
                  </a:moveTo>
                  <a:lnTo>
                    <a:pt x="57" y="3"/>
                  </a:lnTo>
                  <a:lnTo>
                    <a:pt x="55" y="8"/>
                  </a:lnTo>
                  <a:lnTo>
                    <a:pt x="52" y="13"/>
                  </a:lnTo>
                  <a:lnTo>
                    <a:pt x="44" y="23"/>
                  </a:lnTo>
                  <a:lnTo>
                    <a:pt x="35" y="31"/>
                  </a:lnTo>
                  <a:lnTo>
                    <a:pt x="27" y="39"/>
                  </a:lnTo>
                  <a:lnTo>
                    <a:pt x="27" y="39"/>
                  </a:lnTo>
                  <a:lnTo>
                    <a:pt x="22" y="44"/>
                  </a:lnTo>
                  <a:lnTo>
                    <a:pt x="18" y="49"/>
                  </a:lnTo>
                  <a:lnTo>
                    <a:pt x="12" y="61"/>
                  </a:lnTo>
                  <a:lnTo>
                    <a:pt x="0" y="85"/>
                  </a:lnTo>
                  <a:lnTo>
                    <a:pt x="0" y="85"/>
                  </a:lnTo>
                  <a:lnTo>
                    <a:pt x="0" y="86"/>
                  </a:lnTo>
                  <a:lnTo>
                    <a:pt x="0" y="88"/>
                  </a:lnTo>
                  <a:lnTo>
                    <a:pt x="1" y="90"/>
                  </a:lnTo>
                  <a:lnTo>
                    <a:pt x="2" y="91"/>
                  </a:lnTo>
                  <a:lnTo>
                    <a:pt x="4" y="91"/>
                  </a:lnTo>
                  <a:lnTo>
                    <a:pt x="6" y="91"/>
                  </a:lnTo>
                  <a:lnTo>
                    <a:pt x="7" y="91"/>
                  </a:lnTo>
                  <a:lnTo>
                    <a:pt x="8" y="89"/>
                  </a:lnTo>
                  <a:lnTo>
                    <a:pt x="8" y="89"/>
                  </a:lnTo>
                  <a:lnTo>
                    <a:pt x="16" y="75"/>
                  </a:lnTo>
                  <a:lnTo>
                    <a:pt x="22" y="63"/>
                  </a:lnTo>
                  <a:lnTo>
                    <a:pt x="30" y="50"/>
                  </a:lnTo>
                  <a:lnTo>
                    <a:pt x="34" y="45"/>
                  </a:lnTo>
                  <a:lnTo>
                    <a:pt x="40" y="40"/>
                  </a:lnTo>
                  <a:lnTo>
                    <a:pt x="40" y="40"/>
                  </a:lnTo>
                  <a:lnTo>
                    <a:pt x="48" y="33"/>
                  </a:lnTo>
                  <a:lnTo>
                    <a:pt x="55" y="25"/>
                  </a:lnTo>
                  <a:lnTo>
                    <a:pt x="61" y="15"/>
                  </a:lnTo>
                  <a:lnTo>
                    <a:pt x="66" y="6"/>
                  </a:lnTo>
                  <a:lnTo>
                    <a:pt x="66" y="6"/>
                  </a:lnTo>
                  <a:lnTo>
                    <a:pt x="66" y="4"/>
                  </a:lnTo>
                  <a:lnTo>
                    <a:pt x="66" y="2"/>
                  </a:lnTo>
                  <a:lnTo>
                    <a:pt x="65" y="1"/>
                  </a:lnTo>
                  <a:lnTo>
                    <a:pt x="63" y="0"/>
                  </a:lnTo>
                  <a:lnTo>
                    <a:pt x="60" y="0"/>
                  </a:lnTo>
                  <a:lnTo>
                    <a:pt x="58" y="1"/>
                  </a:lnTo>
                  <a:lnTo>
                    <a:pt x="57" y="3"/>
                  </a:lnTo>
                  <a:lnTo>
                    <a:pt x="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0" name="chenying0907 1000"/>
            <p:cNvSpPr>
              <a:spLocks/>
            </p:cNvSpPr>
            <p:nvPr/>
          </p:nvSpPr>
          <p:spPr bwMode="auto">
            <a:xfrm>
              <a:off x="4645026" y="2497138"/>
              <a:ext cx="34925" cy="55563"/>
            </a:xfrm>
            <a:custGeom>
              <a:avLst/>
              <a:gdLst/>
              <a:ahLst/>
              <a:cxnLst>
                <a:cxn ang="0">
                  <a:pos x="58" y="2"/>
                </a:cxn>
                <a:cxn ang="0">
                  <a:pos x="58" y="2"/>
                </a:cxn>
                <a:cxn ang="0">
                  <a:pos x="1" y="97"/>
                </a:cxn>
                <a:cxn ang="0">
                  <a:pos x="1" y="97"/>
                </a:cxn>
                <a:cxn ang="0">
                  <a:pos x="0" y="100"/>
                </a:cxn>
                <a:cxn ang="0">
                  <a:pos x="1" y="102"/>
                </a:cxn>
                <a:cxn ang="0">
                  <a:pos x="1" y="103"/>
                </a:cxn>
                <a:cxn ang="0">
                  <a:pos x="3" y="104"/>
                </a:cxn>
                <a:cxn ang="0">
                  <a:pos x="4" y="105"/>
                </a:cxn>
                <a:cxn ang="0">
                  <a:pos x="6" y="105"/>
                </a:cxn>
                <a:cxn ang="0">
                  <a:pos x="8" y="104"/>
                </a:cxn>
                <a:cxn ang="0">
                  <a:pos x="9" y="103"/>
                </a:cxn>
                <a:cxn ang="0">
                  <a:pos x="9" y="103"/>
                </a:cxn>
                <a:cxn ang="0">
                  <a:pos x="66" y="7"/>
                </a:cxn>
                <a:cxn ang="0">
                  <a:pos x="66" y="7"/>
                </a:cxn>
                <a:cxn ang="0">
                  <a:pos x="67" y="5"/>
                </a:cxn>
                <a:cxn ang="0">
                  <a:pos x="67" y="4"/>
                </a:cxn>
                <a:cxn ang="0">
                  <a:pos x="66" y="2"/>
                </a:cxn>
                <a:cxn ang="0">
                  <a:pos x="64" y="1"/>
                </a:cxn>
                <a:cxn ang="0">
                  <a:pos x="63" y="0"/>
                </a:cxn>
                <a:cxn ang="0">
                  <a:pos x="61" y="0"/>
                </a:cxn>
                <a:cxn ang="0">
                  <a:pos x="60" y="1"/>
                </a:cxn>
                <a:cxn ang="0">
                  <a:pos x="58" y="2"/>
                </a:cxn>
                <a:cxn ang="0">
                  <a:pos x="58" y="2"/>
                </a:cxn>
              </a:cxnLst>
              <a:rect l="0" t="0" r="r" b="b"/>
              <a:pathLst>
                <a:path w="67" h="105">
                  <a:moveTo>
                    <a:pt x="58" y="2"/>
                  </a:moveTo>
                  <a:lnTo>
                    <a:pt x="58" y="2"/>
                  </a:lnTo>
                  <a:lnTo>
                    <a:pt x="1" y="97"/>
                  </a:lnTo>
                  <a:lnTo>
                    <a:pt x="1" y="97"/>
                  </a:lnTo>
                  <a:lnTo>
                    <a:pt x="0" y="100"/>
                  </a:lnTo>
                  <a:lnTo>
                    <a:pt x="1" y="102"/>
                  </a:lnTo>
                  <a:lnTo>
                    <a:pt x="1" y="103"/>
                  </a:lnTo>
                  <a:lnTo>
                    <a:pt x="3" y="104"/>
                  </a:lnTo>
                  <a:lnTo>
                    <a:pt x="4" y="105"/>
                  </a:lnTo>
                  <a:lnTo>
                    <a:pt x="6" y="105"/>
                  </a:lnTo>
                  <a:lnTo>
                    <a:pt x="8" y="104"/>
                  </a:lnTo>
                  <a:lnTo>
                    <a:pt x="9" y="103"/>
                  </a:lnTo>
                  <a:lnTo>
                    <a:pt x="9" y="103"/>
                  </a:lnTo>
                  <a:lnTo>
                    <a:pt x="66" y="7"/>
                  </a:lnTo>
                  <a:lnTo>
                    <a:pt x="66" y="7"/>
                  </a:lnTo>
                  <a:lnTo>
                    <a:pt x="67" y="5"/>
                  </a:lnTo>
                  <a:lnTo>
                    <a:pt x="67" y="4"/>
                  </a:lnTo>
                  <a:lnTo>
                    <a:pt x="66" y="2"/>
                  </a:lnTo>
                  <a:lnTo>
                    <a:pt x="64" y="1"/>
                  </a:lnTo>
                  <a:lnTo>
                    <a:pt x="63" y="0"/>
                  </a:lnTo>
                  <a:lnTo>
                    <a:pt x="61" y="0"/>
                  </a:lnTo>
                  <a:lnTo>
                    <a:pt x="60" y="1"/>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1" name="chenying0907 1001"/>
            <p:cNvSpPr>
              <a:spLocks/>
            </p:cNvSpPr>
            <p:nvPr/>
          </p:nvSpPr>
          <p:spPr bwMode="auto">
            <a:xfrm>
              <a:off x="4681538" y="2509838"/>
              <a:ext cx="28575" cy="31750"/>
            </a:xfrm>
            <a:custGeom>
              <a:avLst/>
              <a:gdLst/>
              <a:ahLst/>
              <a:cxnLst>
                <a:cxn ang="0">
                  <a:pos x="46" y="1"/>
                </a:cxn>
                <a:cxn ang="0">
                  <a:pos x="46" y="1"/>
                </a:cxn>
                <a:cxn ang="0">
                  <a:pos x="22" y="26"/>
                </a:cxn>
                <a:cxn ang="0">
                  <a:pos x="11" y="39"/>
                </a:cxn>
                <a:cxn ang="0">
                  <a:pos x="0" y="53"/>
                </a:cxn>
                <a:cxn ang="0">
                  <a:pos x="0" y="53"/>
                </a:cxn>
                <a:cxn ang="0">
                  <a:pos x="0" y="55"/>
                </a:cxn>
                <a:cxn ang="0">
                  <a:pos x="0" y="56"/>
                </a:cxn>
                <a:cxn ang="0">
                  <a:pos x="1" y="58"/>
                </a:cxn>
                <a:cxn ang="0">
                  <a:pos x="2" y="59"/>
                </a:cxn>
                <a:cxn ang="0">
                  <a:pos x="4" y="60"/>
                </a:cxn>
                <a:cxn ang="0">
                  <a:pos x="5" y="60"/>
                </a:cxn>
                <a:cxn ang="0">
                  <a:pos x="8" y="59"/>
                </a:cxn>
                <a:cxn ang="0">
                  <a:pos x="9" y="58"/>
                </a:cxn>
                <a:cxn ang="0">
                  <a:pos x="9" y="58"/>
                </a:cxn>
                <a:cxn ang="0">
                  <a:pos x="19" y="44"/>
                </a:cxn>
                <a:cxn ang="0">
                  <a:pos x="29" y="32"/>
                </a:cxn>
                <a:cxn ang="0">
                  <a:pos x="52" y="8"/>
                </a:cxn>
                <a:cxn ang="0">
                  <a:pos x="52" y="8"/>
                </a:cxn>
                <a:cxn ang="0">
                  <a:pos x="54" y="6"/>
                </a:cxn>
                <a:cxn ang="0">
                  <a:pos x="54" y="4"/>
                </a:cxn>
                <a:cxn ang="0">
                  <a:pos x="53" y="3"/>
                </a:cxn>
                <a:cxn ang="0">
                  <a:pos x="52" y="1"/>
                </a:cxn>
                <a:cxn ang="0">
                  <a:pos x="51" y="0"/>
                </a:cxn>
                <a:cxn ang="0">
                  <a:pos x="49" y="0"/>
                </a:cxn>
                <a:cxn ang="0">
                  <a:pos x="48" y="0"/>
                </a:cxn>
                <a:cxn ang="0">
                  <a:pos x="46" y="1"/>
                </a:cxn>
                <a:cxn ang="0">
                  <a:pos x="46" y="1"/>
                </a:cxn>
              </a:cxnLst>
              <a:rect l="0" t="0" r="r" b="b"/>
              <a:pathLst>
                <a:path w="54" h="60">
                  <a:moveTo>
                    <a:pt x="46" y="1"/>
                  </a:moveTo>
                  <a:lnTo>
                    <a:pt x="46" y="1"/>
                  </a:lnTo>
                  <a:lnTo>
                    <a:pt x="22" y="26"/>
                  </a:lnTo>
                  <a:lnTo>
                    <a:pt x="11" y="39"/>
                  </a:lnTo>
                  <a:lnTo>
                    <a:pt x="0" y="53"/>
                  </a:lnTo>
                  <a:lnTo>
                    <a:pt x="0" y="53"/>
                  </a:lnTo>
                  <a:lnTo>
                    <a:pt x="0" y="55"/>
                  </a:lnTo>
                  <a:lnTo>
                    <a:pt x="0" y="56"/>
                  </a:lnTo>
                  <a:lnTo>
                    <a:pt x="1" y="58"/>
                  </a:lnTo>
                  <a:lnTo>
                    <a:pt x="2" y="59"/>
                  </a:lnTo>
                  <a:lnTo>
                    <a:pt x="4" y="60"/>
                  </a:lnTo>
                  <a:lnTo>
                    <a:pt x="5" y="60"/>
                  </a:lnTo>
                  <a:lnTo>
                    <a:pt x="8" y="59"/>
                  </a:lnTo>
                  <a:lnTo>
                    <a:pt x="9" y="58"/>
                  </a:lnTo>
                  <a:lnTo>
                    <a:pt x="9" y="58"/>
                  </a:lnTo>
                  <a:lnTo>
                    <a:pt x="19" y="44"/>
                  </a:lnTo>
                  <a:lnTo>
                    <a:pt x="29" y="32"/>
                  </a:lnTo>
                  <a:lnTo>
                    <a:pt x="52" y="8"/>
                  </a:lnTo>
                  <a:lnTo>
                    <a:pt x="52" y="8"/>
                  </a:lnTo>
                  <a:lnTo>
                    <a:pt x="54" y="6"/>
                  </a:lnTo>
                  <a:lnTo>
                    <a:pt x="54" y="4"/>
                  </a:lnTo>
                  <a:lnTo>
                    <a:pt x="53" y="3"/>
                  </a:lnTo>
                  <a:lnTo>
                    <a:pt x="52" y="1"/>
                  </a:lnTo>
                  <a:lnTo>
                    <a:pt x="51" y="0"/>
                  </a:lnTo>
                  <a:lnTo>
                    <a:pt x="49" y="0"/>
                  </a:lnTo>
                  <a:lnTo>
                    <a:pt x="48" y="0"/>
                  </a:lnTo>
                  <a:lnTo>
                    <a:pt x="46" y="1"/>
                  </a:lnTo>
                  <a:lnTo>
                    <a:pt x="4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2" name="chenying0907 1002"/>
            <p:cNvSpPr>
              <a:spLocks/>
            </p:cNvSpPr>
            <p:nvPr/>
          </p:nvSpPr>
          <p:spPr bwMode="auto">
            <a:xfrm>
              <a:off x="4714876" y="2520951"/>
              <a:ext cx="61913" cy="74613"/>
            </a:xfrm>
            <a:custGeom>
              <a:avLst/>
              <a:gdLst/>
              <a:ahLst/>
              <a:cxnLst>
                <a:cxn ang="0">
                  <a:pos x="109" y="1"/>
                </a:cxn>
                <a:cxn ang="0">
                  <a:pos x="109" y="1"/>
                </a:cxn>
                <a:cxn ang="0">
                  <a:pos x="101" y="7"/>
                </a:cxn>
                <a:cxn ang="0">
                  <a:pos x="93" y="14"/>
                </a:cxn>
                <a:cxn ang="0">
                  <a:pos x="78" y="30"/>
                </a:cxn>
                <a:cxn ang="0">
                  <a:pos x="65" y="46"/>
                </a:cxn>
                <a:cxn ang="0">
                  <a:pos x="51" y="64"/>
                </a:cxn>
                <a:cxn ang="0">
                  <a:pos x="26" y="99"/>
                </a:cxn>
                <a:cxn ang="0">
                  <a:pos x="14" y="117"/>
                </a:cxn>
                <a:cxn ang="0">
                  <a:pos x="1" y="134"/>
                </a:cxn>
                <a:cxn ang="0">
                  <a:pos x="1" y="134"/>
                </a:cxn>
                <a:cxn ang="0">
                  <a:pos x="0" y="136"/>
                </a:cxn>
                <a:cxn ang="0">
                  <a:pos x="0" y="137"/>
                </a:cxn>
                <a:cxn ang="0">
                  <a:pos x="2" y="142"/>
                </a:cxn>
                <a:cxn ang="0">
                  <a:pos x="3" y="143"/>
                </a:cxn>
                <a:cxn ang="0">
                  <a:pos x="5" y="143"/>
                </a:cxn>
                <a:cxn ang="0">
                  <a:pos x="6" y="143"/>
                </a:cxn>
                <a:cxn ang="0">
                  <a:pos x="8" y="141"/>
                </a:cxn>
                <a:cxn ang="0">
                  <a:pos x="8" y="141"/>
                </a:cxn>
                <a:cxn ang="0">
                  <a:pos x="20" y="124"/>
                </a:cxn>
                <a:cxn ang="0">
                  <a:pos x="33" y="106"/>
                </a:cxn>
                <a:cxn ang="0">
                  <a:pos x="58" y="71"/>
                </a:cxn>
                <a:cxn ang="0">
                  <a:pos x="70" y="55"/>
                </a:cxn>
                <a:cxn ang="0">
                  <a:pos x="83" y="38"/>
                </a:cxn>
                <a:cxn ang="0">
                  <a:pos x="98" y="22"/>
                </a:cxn>
                <a:cxn ang="0">
                  <a:pos x="106" y="15"/>
                </a:cxn>
                <a:cxn ang="0">
                  <a:pos x="115" y="9"/>
                </a:cxn>
                <a:cxn ang="0">
                  <a:pos x="115" y="9"/>
                </a:cxn>
                <a:cxn ang="0">
                  <a:pos x="116" y="7"/>
                </a:cxn>
                <a:cxn ang="0">
                  <a:pos x="117" y="5"/>
                </a:cxn>
                <a:cxn ang="0">
                  <a:pos x="116" y="2"/>
                </a:cxn>
                <a:cxn ang="0">
                  <a:pos x="115" y="1"/>
                </a:cxn>
                <a:cxn ang="0">
                  <a:pos x="114" y="0"/>
                </a:cxn>
                <a:cxn ang="0">
                  <a:pos x="111" y="0"/>
                </a:cxn>
                <a:cxn ang="0">
                  <a:pos x="109" y="1"/>
                </a:cxn>
                <a:cxn ang="0">
                  <a:pos x="109" y="1"/>
                </a:cxn>
              </a:cxnLst>
              <a:rect l="0" t="0" r="r" b="b"/>
              <a:pathLst>
                <a:path w="117" h="143">
                  <a:moveTo>
                    <a:pt x="109" y="1"/>
                  </a:moveTo>
                  <a:lnTo>
                    <a:pt x="109" y="1"/>
                  </a:lnTo>
                  <a:lnTo>
                    <a:pt x="101" y="7"/>
                  </a:lnTo>
                  <a:lnTo>
                    <a:pt x="93" y="14"/>
                  </a:lnTo>
                  <a:lnTo>
                    <a:pt x="78" y="30"/>
                  </a:lnTo>
                  <a:lnTo>
                    <a:pt x="65" y="46"/>
                  </a:lnTo>
                  <a:lnTo>
                    <a:pt x="51" y="64"/>
                  </a:lnTo>
                  <a:lnTo>
                    <a:pt x="26" y="99"/>
                  </a:lnTo>
                  <a:lnTo>
                    <a:pt x="14" y="117"/>
                  </a:lnTo>
                  <a:lnTo>
                    <a:pt x="1" y="134"/>
                  </a:lnTo>
                  <a:lnTo>
                    <a:pt x="1" y="134"/>
                  </a:lnTo>
                  <a:lnTo>
                    <a:pt x="0" y="136"/>
                  </a:lnTo>
                  <a:lnTo>
                    <a:pt x="0" y="137"/>
                  </a:lnTo>
                  <a:lnTo>
                    <a:pt x="2" y="142"/>
                  </a:lnTo>
                  <a:lnTo>
                    <a:pt x="3" y="143"/>
                  </a:lnTo>
                  <a:lnTo>
                    <a:pt x="5" y="143"/>
                  </a:lnTo>
                  <a:lnTo>
                    <a:pt x="6" y="143"/>
                  </a:lnTo>
                  <a:lnTo>
                    <a:pt x="8" y="141"/>
                  </a:lnTo>
                  <a:lnTo>
                    <a:pt x="8" y="141"/>
                  </a:lnTo>
                  <a:lnTo>
                    <a:pt x="20" y="124"/>
                  </a:lnTo>
                  <a:lnTo>
                    <a:pt x="33" y="106"/>
                  </a:lnTo>
                  <a:lnTo>
                    <a:pt x="58" y="71"/>
                  </a:lnTo>
                  <a:lnTo>
                    <a:pt x="70" y="55"/>
                  </a:lnTo>
                  <a:lnTo>
                    <a:pt x="83" y="38"/>
                  </a:lnTo>
                  <a:lnTo>
                    <a:pt x="98" y="22"/>
                  </a:lnTo>
                  <a:lnTo>
                    <a:pt x="106" y="15"/>
                  </a:lnTo>
                  <a:lnTo>
                    <a:pt x="115" y="9"/>
                  </a:lnTo>
                  <a:lnTo>
                    <a:pt x="115" y="9"/>
                  </a:lnTo>
                  <a:lnTo>
                    <a:pt x="116" y="7"/>
                  </a:lnTo>
                  <a:lnTo>
                    <a:pt x="117" y="5"/>
                  </a:lnTo>
                  <a:lnTo>
                    <a:pt x="116" y="2"/>
                  </a:lnTo>
                  <a:lnTo>
                    <a:pt x="115" y="1"/>
                  </a:lnTo>
                  <a:lnTo>
                    <a:pt x="114" y="0"/>
                  </a:lnTo>
                  <a:lnTo>
                    <a:pt x="111" y="0"/>
                  </a:lnTo>
                  <a:lnTo>
                    <a:pt x="109" y="1"/>
                  </a:lnTo>
                  <a:lnTo>
                    <a:pt x="10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3" name="chenying0907 1003"/>
            <p:cNvSpPr>
              <a:spLocks/>
            </p:cNvSpPr>
            <p:nvPr/>
          </p:nvSpPr>
          <p:spPr bwMode="auto">
            <a:xfrm>
              <a:off x="4278313" y="2235201"/>
              <a:ext cx="103188" cy="136525"/>
            </a:xfrm>
            <a:custGeom>
              <a:avLst/>
              <a:gdLst/>
              <a:ahLst/>
              <a:cxnLst>
                <a:cxn ang="0">
                  <a:pos x="186" y="0"/>
                </a:cxn>
                <a:cxn ang="0">
                  <a:pos x="186" y="0"/>
                </a:cxn>
                <a:cxn ang="0">
                  <a:pos x="171" y="12"/>
                </a:cxn>
                <a:cxn ang="0">
                  <a:pos x="156" y="26"/>
                </a:cxn>
                <a:cxn ang="0">
                  <a:pos x="143" y="39"/>
                </a:cxn>
                <a:cxn ang="0">
                  <a:pos x="129" y="54"/>
                </a:cxn>
                <a:cxn ang="0">
                  <a:pos x="117" y="68"/>
                </a:cxn>
                <a:cxn ang="0">
                  <a:pos x="104" y="84"/>
                </a:cxn>
                <a:cxn ang="0">
                  <a:pos x="81" y="115"/>
                </a:cxn>
                <a:cxn ang="0">
                  <a:pos x="60" y="148"/>
                </a:cxn>
                <a:cxn ang="0">
                  <a:pos x="39" y="181"/>
                </a:cxn>
                <a:cxn ang="0">
                  <a:pos x="1" y="249"/>
                </a:cxn>
                <a:cxn ang="0">
                  <a:pos x="1" y="249"/>
                </a:cxn>
                <a:cxn ang="0">
                  <a:pos x="0" y="251"/>
                </a:cxn>
                <a:cxn ang="0">
                  <a:pos x="1" y="253"/>
                </a:cxn>
                <a:cxn ang="0">
                  <a:pos x="1" y="255"/>
                </a:cxn>
                <a:cxn ang="0">
                  <a:pos x="3" y="256"/>
                </a:cxn>
                <a:cxn ang="0">
                  <a:pos x="4" y="257"/>
                </a:cxn>
                <a:cxn ang="0">
                  <a:pos x="6" y="257"/>
                </a:cxn>
                <a:cxn ang="0">
                  <a:pos x="8" y="256"/>
                </a:cxn>
                <a:cxn ang="0">
                  <a:pos x="9" y="254"/>
                </a:cxn>
                <a:cxn ang="0">
                  <a:pos x="9" y="254"/>
                </a:cxn>
                <a:cxn ang="0">
                  <a:pos x="46" y="187"/>
                </a:cxn>
                <a:cxn ang="0">
                  <a:pos x="67" y="154"/>
                </a:cxn>
                <a:cxn ang="0">
                  <a:pos x="88" y="122"/>
                </a:cxn>
                <a:cxn ang="0">
                  <a:pos x="110" y="90"/>
                </a:cxn>
                <a:cxn ang="0">
                  <a:pos x="123" y="75"/>
                </a:cxn>
                <a:cxn ang="0">
                  <a:pos x="135" y="61"/>
                </a:cxn>
                <a:cxn ang="0">
                  <a:pos x="148" y="46"/>
                </a:cxn>
                <a:cxn ang="0">
                  <a:pos x="162" y="33"/>
                </a:cxn>
                <a:cxn ang="0">
                  <a:pos x="176" y="20"/>
                </a:cxn>
                <a:cxn ang="0">
                  <a:pos x="191" y="8"/>
                </a:cxn>
                <a:cxn ang="0">
                  <a:pos x="191" y="8"/>
                </a:cxn>
                <a:cxn ang="0">
                  <a:pos x="192" y="7"/>
                </a:cxn>
                <a:cxn ang="0">
                  <a:pos x="193" y="5"/>
                </a:cxn>
                <a:cxn ang="0">
                  <a:pos x="192" y="2"/>
                </a:cxn>
                <a:cxn ang="0">
                  <a:pos x="191" y="0"/>
                </a:cxn>
                <a:cxn ang="0">
                  <a:pos x="189" y="0"/>
                </a:cxn>
                <a:cxn ang="0">
                  <a:pos x="188" y="0"/>
                </a:cxn>
                <a:cxn ang="0">
                  <a:pos x="186" y="0"/>
                </a:cxn>
                <a:cxn ang="0">
                  <a:pos x="186" y="0"/>
                </a:cxn>
              </a:cxnLst>
              <a:rect l="0" t="0" r="r" b="b"/>
              <a:pathLst>
                <a:path w="193" h="257">
                  <a:moveTo>
                    <a:pt x="186" y="0"/>
                  </a:moveTo>
                  <a:lnTo>
                    <a:pt x="186" y="0"/>
                  </a:lnTo>
                  <a:lnTo>
                    <a:pt x="171" y="12"/>
                  </a:lnTo>
                  <a:lnTo>
                    <a:pt x="156" y="26"/>
                  </a:lnTo>
                  <a:lnTo>
                    <a:pt x="143" y="39"/>
                  </a:lnTo>
                  <a:lnTo>
                    <a:pt x="129" y="54"/>
                  </a:lnTo>
                  <a:lnTo>
                    <a:pt x="117" y="68"/>
                  </a:lnTo>
                  <a:lnTo>
                    <a:pt x="104" y="84"/>
                  </a:lnTo>
                  <a:lnTo>
                    <a:pt x="81" y="115"/>
                  </a:lnTo>
                  <a:lnTo>
                    <a:pt x="60" y="148"/>
                  </a:lnTo>
                  <a:lnTo>
                    <a:pt x="39" y="181"/>
                  </a:lnTo>
                  <a:lnTo>
                    <a:pt x="1" y="249"/>
                  </a:lnTo>
                  <a:lnTo>
                    <a:pt x="1" y="249"/>
                  </a:lnTo>
                  <a:lnTo>
                    <a:pt x="0" y="251"/>
                  </a:lnTo>
                  <a:lnTo>
                    <a:pt x="1" y="253"/>
                  </a:lnTo>
                  <a:lnTo>
                    <a:pt x="1" y="255"/>
                  </a:lnTo>
                  <a:lnTo>
                    <a:pt x="3" y="256"/>
                  </a:lnTo>
                  <a:lnTo>
                    <a:pt x="4" y="257"/>
                  </a:lnTo>
                  <a:lnTo>
                    <a:pt x="6" y="257"/>
                  </a:lnTo>
                  <a:lnTo>
                    <a:pt x="8" y="256"/>
                  </a:lnTo>
                  <a:lnTo>
                    <a:pt x="9" y="254"/>
                  </a:lnTo>
                  <a:lnTo>
                    <a:pt x="9" y="254"/>
                  </a:lnTo>
                  <a:lnTo>
                    <a:pt x="46" y="187"/>
                  </a:lnTo>
                  <a:lnTo>
                    <a:pt x="67" y="154"/>
                  </a:lnTo>
                  <a:lnTo>
                    <a:pt x="88" y="122"/>
                  </a:lnTo>
                  <a:lnTo>
                    <a:pt x="110" y="90"/>
                  </a:lnTo>
                  <a:lnTo>
                    <a:pt x="123" y="75"/>
                  </a:lnTo>
                  <a:lnTo>
                    <a:pt x="135" y="61"/>
                  </a:lnTo>
                  <a:lnTo>
                    <a:pt x="148" y="46"/>
                  </a:lnTo>
                  <a:lnTo>
                    <a:pt x="162" y="33"/>
                  </a:lnTo>
                  <a:lnTo>
                    <a:pt x="176" y="20"/>
                  </a:lnTo>
                  <a:lnTo>
                    <a:pt x="191" y="8"/>
                  </a:lnTo>
                  <a:lnTo>
                    <a:pt x="191" y="8"/>
                  </a:lnTo>
                  <a:lnTo>
                    <a:pt x="192" y="7"/>
                  </a:lnTo>
                  <a:lnTo>
                    <a:pt x="193" y="5"/>
                  </a:lnTo>
                  <a:lnTo>
                    <a:pt x="192" y="2"/>
                  </a:lnTo>
                  <a:lnTo>
                    <a:pt x="191" y="0"/>
                  </a:lnTo>
                  <a:lnTo>
                    <a:pt x="189" y="0"/>
                  </a:lnTo>
                  <a:lnTo>
                    <a:pt x="188" y="0"/>
                  </a:lnTo>
                  <a:lnTo>
                    <a:pt x="186" y="0"/>
                  </a:lnTo>
                  <a:lnTo>
                    <a:pt x="18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4" name="chenying0907 1004"/>
            <p:cNvSpPr>
              <a:spLocks/>
            </p:cNvSpPr>
            <p:nvPr/>
          </p:nvSpPr>
          <p:spPr bwMode="auto">
            <a:xfrm>
              <a:off x="4352926" y="2282826"/>
              <a:ext cx="65088" cy="74613"/>
            </a:xfrm>
            <a:custGeom>
              <a:avLst/>
              <a:gdLst/>
              <a:ahLst/>
              <a:cxnLst>
                <a:cxn ang="0">
                  <a:pos x="115" y="2"/>
                </a:cxn>
                <a:cxn ang="0">
                  <a:pos x="115" y="2"/>
                </a:cxn>
                <a:cxn ang="0">
                  <a:pos x="109" y="9"/>
                </a:cxn>
                <a:cxn ang="0">
                  <a:pos x="102" y="16"/>
                </a:cxn>
                <a:cxn ang="0">
                  <a:pos x="89" y="31"/>
                </a:cxn>
                <a:cxn ang="0">
                  <a:pos x="74" y="44"/>
                </a:cxn>
                <a:cxn ang="0">
                  <a:pos x="67" y="52"/>
                </a:cxn>
                <a:cxn ang="0">
                  <a:pos x="61" y="59"/>
                </a:cxn>
                <a:cxn ang="0">
                  <a:pos x="61" y="59"/>
                </a:cxn>
                <a:cxn ang="0">
                  <a:pos x="1" y="133"/>
                </a:cxn>
                <a:cxn ang="0">
                  <a:pos x="1" y="133"/>
                </a:cxn>
                <a:cxn ang="0">
                  <a:pos x="0" y="136"/>
                </a:cxn>
                <a:cxn ang="0">
                  <a:pos x="0" y="138"/>
                </a:cxn>
                <a:cxn ang="0">
                  <a:pos x="3" y="141"/>
                </a:cxn>
                <a:cxn ang="0">
                  <a:pos x="4" y="142"/>
                </a:cxn>
                <a:cxn ang="0">
                  <a:pos x="6" y="142"/>
                </a:cxn>
                <a:cxn ang="0">
                  <a:pos x="7" y="142"/>
                </a:cxn>
                <a:cxn ang="0">
                  <a:pos x="9" y="141"/>
                </a:cxn>
                <a:cxn ang="0">
                  <a:pos x="9" y="141"/>
                </a:cxn>
                <a:cxn ang="0">
                  <a:pos x="67" y="66"/>
                </a:cxn>
                <a:cxn ang="0">
                  <a:pos x="67" y="66"/>
                </a:cxn>
                <a:cxn ang="0">
                  <a:pos x="74" y="58"/>
                </a:cxn>
                <a:cxn ang="0">
                  <a:pos x="81" y="51"/>
                </a:cxn>
                <a:cxn ang="0">
                  <a:pos x="96" y="36"/>
                </a:cxn>
                <a:cxn ang="0">
                  <a:pos x="110" y="23"/>
                </a:cxn>
                <a:cxn ang="0">
                  <a:pos x="118" y="14"/>
                </a:cxn>
                <a:cxn ang="0">
                  <a:pos x="124" y="6"/>
                </a:cxn>
                <a:cxn ang="0">
                  <a:pos x="124" y="6"/>
                </a:cxn>
                <a:cxn ang="0">
                  <a:pos x="125" y="5"/>
                </a:cxn>
                <a:cxn ang="0">
                  <a:pos x="124" y="3"/>
                </a:cxn>
                <a:cxn ang="0">
                  <a:pos x="124" y="2"/>
                </a:cxn>
                <a:cxn ang="0">
                  <a:pos x="122" y="1"/>
                </a:cxn>
                <a:cxn ang="0">
                  <a:pos x="119" y="0"/>
                </a:cxn>
                <a:cxn ang="0">
                  <a:pos x="117" y="0"/>
                </a:cxn>
                <a:cxn ang="0">
                  <a:pos x="115" y="2"/>
                </a:cxn>
                <a:cxn ang="0">
                  <a:pos x="115" y="2"/>
                </a:cxn>
              </a:cxnLst>
              <a:rect l="0" t="0" r="r" b="b"/>
              <a:pathLst>
                <a:path w="125" h="142">
                  <a:moveTo>
                    <a:pt x="115" y="2"/>
                  </a:moveTo>
                  <a:lnTo>
                    <a:pt x="115" y="2"/>
                  </a:lnTo>
                  <a:lnTo>
                    <a:pt x="109" y="9"/>
                  </a:lnTo>
                  <a:lnTo>
                    <a:pt x="102" y="16"/>
                  </a:lnTo>
                  <a:lnTo>
                    <a:pt x="89" y="31"/>
                  </a:lnTo>
                  <a:lnTo>
                    <a:pt x="74" y="44"/>
                  </a:lnTo>
                  <a:lnTo>
                    <a:pt x="67" y="52"/>
                  </a:lnTo>
                  <a:lnTo>
                    <a:pt x="61" y="59"/>
                  </a:lnTo>
                  <a:lnTo>
                    <a:pt x="61" y="59"/>
                  </a:lnTo>
                  <a:lnTo>
                    <a:pt x="1" y="133"/>
                  </a:lnTo>
                  <a:lnTo>
                    <a:pt x="1" y="133"/>
                  </a:lnTo>
                  <a:lnTo>
                    <a:pt x="0" y="136"/>
                  </a:lnTo>
                  <a:lnTo>
                    <a:pt x="0" y="138"/>
                  </a:lnTo>
                  <a:lnTo>
                    <a:pt x="3" y="141"/>
                  </a:lnTo>
                  <a:lnTo>
                    <a:pt x="4" y="142"/>
                  </a:lnTo>
                  <a:lnTo>
                    <a:pt x="6" y="142"/>
                  </a:lnTo>
                  <a:lnTo>
                    <a:pt x="7" y="142"/>
                  </a:lnTo>
                  <a:lnTo>
                    <a:pt x="9" y="141"/>
                  </a:lnTo>
                  <a:lnTo>
                    <a:pt x="9" y="141"/>
                  </a:lnTo>
                  <a:lnTo>
                    <a:pt x="67" y="66"/>
                  </a:lnTo>
                  <a:lnTo>
                    <a:pt x="67" y="66"/>
                  </a:lnTo>
                  <a:lnTo>
                    <a:pt x="74" y="58"/>
                  </a:lnTo>
                  <a:lnTo>
                    <a:pt x="81" y="51"/>
                  </a:lnTo>
                  <a:lnTo>
                    <a:pt x="96" y="36"/>
                  </a:lnTo>
                  <a:lnTo>
                    <a:pt x="110" y="23"/>
                  </a:lnTo>
                  <a:lnTo>
                    <a:pt x="118" y="14"/>
                  </a:lnTo>
                  <a:lnTo>
                    <a:pt x="124" y="6"/>
                  </a:lnTo>
                  <a:lnTo>
                    <a:pt x="124" y="6"/>
                  </a:lnTo>
                  <a:lnTo>
                    <a:pt x="125" y="5"/>
                  </a:lnTo>
                  <a:lnTo>
                    <a:pt x="124" y="3"/>
                  </a:lnTo>
                  <a:lnTo>
                    <a:pt x="124" y="2"/>
                  </a:lnTo>
                  <a:lnTo>
                    <a:pt x="122" y="1"/>
                  </a:lnTo>
                  <a:lnTo>
                    <a:pt x="119" y="0"/>
                  </a:lnTo>
                  <a:lnTo>
                    <a:pt x="117" y="0"/>
                  </a:lnTo>
                  <a:lnTo>
                    <a:pt x="115" y="2"/>
                  </a:lnTo>
                  <a:lnTo>
                    <a:pt x="11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5" name="chenying0907 1005"/>
            <p:cNvSpPr>
              <a:spLocks/>
            </p:cNvSpPr>
            <p:nvPr/>
          </p:nvSpPr>
          <p:spPr bwMode="auto">
            <a:xfrm>
              <a:off x="4564063" y="2312988"/>
              <a:ext cx="49213" cy="65088"/>
            </a:xfrm>
            <a:custGeom>
              <a:avLst/>
              <a:gdLst/>
              <a:ahLst/>
              <a:cxnLst>
                <a:cxn ang="0">
                  <a:pos x="82" y="3"/>
                </a:cxn>
                <a:cxn ang="0">
                  <a:pos x="82" y="3"/>
                </a:cxn>
                <a:cxn ang="0">
                  <a:pos x="78" y="11"/>
                </a:cxn>
                <a:cxn ang="0">
                  <a:pos x="74" y="19"/>
                </a:cxn>
                <a:cxn ang="0">
                  <a:pos x="63" y="35"/>
                </a:cxn>
                <a:cxn ang="0">
                  <a:pos x="50" y="50"/>
                </a:cxn>
                <a:cxn ang="0">
                  <a:pos x="45" y="57"/>
                </a:cxn>
                <a:cxn ang="0">
                  <a:pos x="40" y="65"/>
                </a:cxn>
                <a:cxn ang="0">
                  <a:pos x="40" y="65"/>
                </a:cxn>
                <a:cxn ang="0">
                  <a:pos x="33" y="80"/>
                </a:cxn>
                <a:cxn ang="0">
                  <a:pos x="28" y="87"/>
                </a:cxn>
                <a:cxn ang="0">
                  <a:pos x="23" y="93"/>
                </a:cxn>
                <a:cxn ang="0">
                  <a:pos x="23" y="93"/>
                </a:cxn>
                <a:cxn ang="0">
                  <a:pos x="11" y="103"/>
                </a:cxn>
                <a:cxn ang="0">
                  <a:pos x="6" y="110"/>
                </a:cxn>
                <a:cxn ang="0">
                  <a:pos x="0" y="116"/>
                </a:cxn>
                <a:cxn ang="0">
                  <a:pos x="0" y="116"/>
                </a:cxn>
                <a:cxn ang="0">
                  <a:pos x="0" y="118"/>
                </a:cxn>
                <a:cxn ang="0">
                  <a:pos x="0" y="120"/>
                </a:cxn>
                <a:cxn ang="0">
                  <a:pos x="2" y="121"/>
                </a:cxn>
                <a:cxn ang="0">
                  <a:pos x="3" y="122"/>
                </a:cxn>
                <a:cxn ang="0">
                  <a:pos x="4" y="123"/>
                </a:cxn>
                <a:cxn ang="0">
                  <a:pos x="6" y="123"/>
                </a:cxn>
                <a:cxn ang="0">
                  <a:pos x="8" y="122"/>
                </a:cxn>
                <a:cxn ang="0">
                  <a:pos x="9" y="121"/>
                </a:cxn>
                <a:cxn ang="0">
                  <a:pos x="9" y="121"/>
                </a:cxn>
                <a:cxn ang="0">
                  <a:pos x="14" y="114"/>
                </a:cxn>
                <a:cxn ang="0">
                  <a:pos x="20" y="108"/>
                </a:cxn>
                <a:cxn ang="0">
                  <a:pos x="34" y="96"/>
                </a:cxn>
                <a:cxn ang="0">
                  <a:pos x="34" y="96"/>
                </a:cxn>
                <a:cxn ang="0">
                  <a:pos x="38" y="91"/>
                </a:cxn>
                <a:cxn ang="0">
                  <a:pos x="41" y="84"/>
                </a:cxn>
                <a:cxn ang="0">
                  <a:pos x="48" y="70"/>
                </a:cxn>
                <a:cxn ang="0">
                  <a:pos x="48" y="70"/>
                </a:cxn>
                <a:cxn ang="0">
                  <a:pos x="53" y="62"/>
                </a:cxn>
                <a:cxn ang="0">
                  <a:pos x="59" y="54"/>
                </a:cxn>
                <a:cxn ang="0">
                  <a:pos x="71" y="38"/>
                </a:cxn>
                <a:cxn ang="0">
                  <a:pos x="82" y="23"/>
                </a:cxn>
                <a:cxn ang="0">
                  <a:pos x="88" y="14"/>
                </a:cxn>
                <a:cxn ang="0">
                  <a:pos x="92" y="5"/>
                </a:cxn>
                <a:cxn ang="0">
                  <a:pos x="92" y="5"/>
                </a:cxn>
                <a:cxn ang="0">
                  <a:pos x="92" y="3"/>
                </a:cxn>
                <a:cxn ang="0">
                  <a:pos x="92" y="2"/>
                </a:cxn>
                <a:cxn ang="0">
                  <a:pos x="91" y="1"/>
                </a:cxn>
                <a:cxn ang="0">
                  <a:pos x="89" y="0"/>
                </a:cxn>
                <a:cxn ang="0">
                  <a:pos x="85" y="0"/>
                </a:cxn>
                <a:cxn ang="0">
                  <a:pos x="83" y="1"/>
                </a:cxn>
                <a:cxn ang="0">
                  <a:pos x="82" y="3"/>
                </a:cxn>
                <a:cxn ang="0">
                  <a:pos x="82" y="3"/>
                </a:cxn>
              </a:cxnLst>
              <a:rect l="0" t="0" r="r" b="b"/>
              <a:pathLst>
                <a:path w="92" h="123">
                  <a:moveTo>
                    <a:pt x="82" y="3"/>
                  </a:moveTo>
                  <a:lnTo>
                    <a:pt x="82" y="3"/>
                  </a:lnTo>
                  <a:lnTo>
                    <a:pt x="78" y="11"/>
                  </a:lnTo>
                  <a:lnTo>
                    <a:pt x="74" y="19"/>
                  </a:lnTo>
                  <a:lnTo>
                    <a:pt x="63" y="35"/>
                  </a:lnTo>
                  <a:lnTo>
                    <a:pt x="50" y="50"/>
                  </a:lnTo>
                  <a:lnTo>
                    <a:pt x="45" y="57"/>
                  </a:lnTo>
                  <a:lnTo>
                    <a:pt x="40" y="65"/>
                  </a:lnTo>
                  <a:lnTo>
                    <a:pt x="40" y="65"/>
                  </a:lnTo>
                  <a:lnTo>
                    <a:pt x="33" y="80"/>
                  </a:lnTo>
                  <a:lnTo>
                    <a:pt x="28" y="87"/>
                  </a:lnTo>
                  <a:lnTo>
                    <a:pt x="23" y="93"/>
                  </a:lnTo>
                  <a:lnTo>
                    <a:pt x="23" y="93"/>
                  </a:lnTo>
                  <a:lnTo>
                    <a:pt x="11" y="103"/>
                  </a:lnTo>
                  <a:lnTo>
                    <a:pt x="6" y="110"/>
                  </a:lnTo>
                  <a:lnTo>
                    <a:pt x="0" y="116"/>
                  </a:lnTo>
                  <a:lnTo>
                    <a:pt x="0" y="116"/>
                  </a:lnTo>
                  <a:lnTo>
                    <a:pt x="0" y="118"/>
                  </a:lnTo>
                  <a:lnTo>
                    <a:pt x="0" y="120"/>
                  </a:lnTo>
                  <a:lnTo>
                    <a:pt x="2" y="121"/>
                  </a:lnTo>
                  <a:lnTo>
                    <a:pt x="3" y="122"/>
                  </a:lnTo>
                  <a:lnTo>
                    <a:pt x="4" y="123"/>
                  </a:lnTo>
                  <a:lnTo>
                    <a:pt x="6" y="123"/>
                  </a:lnTo>
                  <a:lnTo>
                    <a:pt x="8" y="122"/>
                  </a:lnTo>
                  <a:lnTo>
                    <a:pt x="9" y="121"/>
                  </a:lnTo>
                  <a:lnTo>
                    <a:pt x="9" y="121"/>
                  </a:lnTo>
                  <a:lnTo>
                    <a:pt x="14" y="114"/>
                  </a:lnTo>
                  <a:lnTo>
                    <a:pt x="20" y="108"/>
                  </a:lnTo>
                  <a:lnTo>
                    <a:pt x="34" y="96"/>
                  </a:lnTo>
                  <a:lnTo>
                    <a:pt x="34" y="96"/>
                  </a:lnTo>
                  <a:lnTo>
                    <a:pt x="38" y="91"/>
                  </a:lnTo>
                  <a:lnTo>
                    <a:pt x="41" y="84"/>
                  </a:lnTo>
                  <a:lnTo>
                    <a:pt x="48" y="70"/>
                  </a:lnTo>
                  <a:lnTo>
                    <a:pt x="48" y="70"/>
                  </a:lnTo>
                  <a:lnTo>
                    <a:pt x="53" y="62"/>
                  </a:lnTo>
                  <a:lnTo>
                    <a:pt x="59" y="54"/>
                  </a:lnTo>
                  <a:lnTo>
                    <a:pt x="71" y="38"/>
                  </a:lnTo>
                  <a:lnTo>
                    <a:pt x="82" y="23"/>
                  </a:lnTo>
                  <a:lnTo>
                    <a:pt x="88" y="14"/>
                  </a:lnTo>
                  <a:lnTo>
                    <a:pt x="92" y="5"/>
                  </a:lnTo>
                  <a:lnTo>
                    <a:pt x="92" y="5"/>
                  </a:lnTo>
                  <a:lnTo>
                    <a:pt x="92" y="3"/>
                  </a:lnTo>
                  <a:lnTo>
                    <a:pt x="92" y="2"/>
                  </a:lnTo>
                  <a:lnTo>
                    <a:pt x="91" y="1"/>
                  </a:lnTo>
                  <a:lnTo>
                    <a:pt x="89" y="0"/>
                  </a:lnTo>
                  <a:lnTo>
                    <a:pt x="85" y="0"/>
                  </a:lnTo>
                  <a:lnTo>
                    <a:pt x="83" y="1"/>
                  </a:lnTo>
                  <a:lnTo>
                    <a:pt x="82" y="3"/>
                  </a:lnTo>
                  <a:lnTo>
                    <a:pt x="8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6" name="chenying0907 1006"/>
            <p:cNvSpPr>
              <a:spLocks/>
            </p:cNvSpPr>
            <p:nvPr/>
          </p:nvSpPr>
          <p:spPr bwMode="auto">
            <a:xfrm>
              <a:off x="4624388" y="2316163"/>
              <a:ext cx="38100" cy="47625"/>
            </a:xfrm>
            <a:custGeom>
              <a:avLst/>
              <a:gdLst/>
              <a:ahLst/>
              <a:cxnLst>
                <a:cxn ang="0">
                  <a:pos x="64" y="4"/>
                </a:cxn>
                <a:cxn ang="0">
                  <a:pos x="64" y="4"/>
                </a:cxn>
                <a:cxn ang="0">
                  <a:pos x="63" y="10"/>
                </a:cxn>
                <a:cxn ang="0">
                  <a:pos x="60" y="16"/>
                </a:cxn>
                <a:cxn ang="0">
                  <a:pos x="55" y="22"/>
                </a:cxn>
                <a:cxn ang="0">
                  <a:pos x="51" y="27"/>
                </a:cxn>
                <a:cxn ang="0">
                  <a:pos x="42" y="37"/>
                </a:cxn>
                <a:cxn ang="0">
                  <a:pos x="33" y="47"/>
                </a:cxn>
                <a:cxn ang="0">
                  <a:pos x="33" y="47"/>
                </a:cxn>
                <a:cxn ang="0">
                  <a:pos x="16" y="64"/>
                </a:cxn>
                <a:cxn ang="0">
                  <a:pos x="0" y="85"/>
                </a:cxn>
                <a:cxn ang="0">
                  <a:pos x="0" y="85"/>
                </a:cxn>
                <a:cxn ang="0">
                  <a:pos x="0" y="86"/>
                </a:cxn>
                <a:cxn ang="0">
                  <a:pos x="0" y="88"/>
                </a:cxn>
                <a:cxn ang="0">
                  <a:pos x="2" y="89"/>
                </a:cxn>
                <a:cxn ang="0">
                  <a:pos x="3" y="91"/>
                </a:cxn>
                <a:cxn ang="0">
                  <a:pos x="6" y="91"/>
                </a:cxn>
                <a:cxn ang="0">
                  <a:pos x="8" y="91"/>
                </a:cxn>
                <a:cxn ang="0">
                  <a:pos x="9" y="89"/>
                </a:cxn>
                <a:cxn ang="0">
                  <a:pos x="9" y="89"/>
                </a:cxn>
                <a:cxn ang="0">
                  <a:pos x="19" y="76"/>
                </a:cxn>
                <a:cxn ang="0">
                  <a:pos x="30" y="63"/>
                </a:cxn>
                <a:cxn ang="0">
                  <a:pos x="52" y="39"/>
                </a:cxn>
                <a:cxn ang="0">
                  <a:pos x="52" y="39"/>
                </a:cxn>
                <a:cxn ang="0">
                  <a:pos x="60" y="32"/>
                </a:cxn>
                <a:cxn ang="0">
                  <a:pos x="66" y="24"/>
                </a:cxn>
                <a:cxn ang="0">
                  <a:pos x="71" y="14"/>
                </a:cxn>
                <a:cxn ang="0">
                  <a:pos x="72" y="9"/>
                </a:cxn>
                <a:cxn ang="0">
                  <a:pos x="73" y="4"/>
                </a:cxn>
                <a:cxn ang="0">
                  <a:pos x="73" y="4"/>
                </a:cxn>
                <a:cxn ang="0">
                  <a:pos x="73" y="2"/>
                </a:cxn>
                <a:cxn ang="0">
                  <a:pos x="72" y="1"/>
                </a:cxn>
                <a:cxn ang="0">
                  <a:pos x="71" y="0"/>
                </a:cxn>
                <a:cxn ang="0">
                  <a:pos x="69" y="0"/>
                </a:cxn>
                <a:cxn ang="0">
                  <a:pos x="66" y="1"/>
                </a:cxn>
                <a:cxn ang="0">
                  <a:pos x="65" y="2"/>
                </a:cxn>
                <a:cxn ang="0">
                  <a:pos x="64" y="4"/>
                </a:cxn>
                <a:cxn ang="0">
                  <a:pos x="64" y="4"/>
                </a:cxn>
              </a:cxnLst>
              <a:rect l="0" t="0" r="r" b="b"/>
              <a:pathLst>
                <a:path w="73" h="91">
                  <a:moveTo>
                    <a:pt x="64" y="4"/>
                  </a:moveTo>
                  <a:lnTo>
                    <a:pt x="64" y="4"/>
                  </a:lnTo>
                  <a:lnTo>
                    <a:pt x="63" y="10"/>
                  </a:lnTo>
                  <a:lnTo>
                    <a:pt x="60" y="16"/>
                  </a:lnTo>
                  <a:lnTo>
                    <a:pt x="55" y="22"/>
                  </a:lnTo>
                  <a:lnTo>
                    <a:pt x="51" y="27"/>
                  </a:lnTo>
                  <a:lnTo>
                    <a:pt x="42" y="37"/>
                  </a:lnTo>
                  <a:lnTo>
                    <a:pt x="33" y="47"/>
                  </a:lnTo>
                  <a:lnTo>
                    <a:pt x="33" y="47"/>
                  </a:lnTo>
                  <a:lnTo>
                    <a:pt x="16" y="64"/>
                  </a:lnTo>
                  <a:lnTo>
                    <a:pt x="0" y="85"/>
                  </a:lnTo>
                  <a:lnTo>
                    <a:pt x="0" y="85"/>
                  </a:lnTo>
                  <a:lnTo>
                    <a:pt x="0" y="86"/>
                  </a:lnTo>
                  <a:lnTo>
                    <a:pt x="0" y="88"/>
                  </a:lnTo>
                  <a:lnTo>
                    <a:pt x="2" y="89"/>
                  </a:lnTo>
                  <a:lnTo>
                    <a:pt x="3" y="91"/>
                  </a:lnTo>
                  <a:lnTo>
                    <a:pt x="6" y="91"/>
                  </a:lnTo>
                  <a:lnTo>
                    <a:pt x="8" y="91"/>
                  </a:lnTo>
                  <a:lnTo>
                    <a:pt x="9" y="89"/>
                  </a:lnTo>
                  <a:lnTo>
                    <a:pt x="9" y="89"/>
                  </a:lnTo>
                  <a:lnTo>
                    <a:pt x="19" y="76"/>
                  </a:lnTo>
                  <a:lnTo>
                    <a:pt x="30" y="63"/>
                  </a:lnTo>
                  <a:lnTo>
                    <a:pt x="52" y="39"/>
                  </a:lnTo>
                  <a:lnTo>
                    <a:pt x="52" y="39"/>
                  </a:lnTo>
                  <a:lnTo>
                    <a:pt x="60" y="32"/>
                  </a:lnTo>
                  <a:lnTo>
                    <a:pt x="66" y="24"/>
                  </a:lnTo>
                  <a:lnTo>
                    <a:pt x="71" y="14"/>
                  </a:lnTo>
                  <a:lnTo>
                    <a:pt x="72" y="9"/>
                  </a:lnTo>
                  <a:lnTo>
                    <a:pt x="73" y="4"/>
                  </a:lnTo>
                  <a:lnTo>
                    <a:pt x="73" y="4"/>
                  </a:lnTo>
                  <a:lnTo>
                    <a:pt x="73" y="2"/>
                  </a:lnTo>
                  <a:lnTo>
                    <a:pt x="72" y="1"/>
                  </a:lnTo>
                  <a:lnTo>
                    <a:pt x="71" y="0"/>
                  </a:lnTo>
                  <a:lnTo>
                    <a:pt x="69" y="0"/>
                  </a:lnTo>
                  <a:lnTo>
                    <a:pt x="66" y="1"/>
                  </a:lnTo>
                  <a:lnTo>
                    <a:pt x="65" y="2"/>
                  </a:lnTo>
                  <a:lnTo>
                    <a:pt x="64" y="4"/>
                  </a:lnTo>
                  <a:lnTo>
                    <a:pt x="6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7" name="chenying0907 1007"/>
            <p:cNvSpPr>
              <a:spLocks/>
            </p:cNvSpPr>
            <p:nvPr/>
          </p:nvSpPr>
          <p:spPr bwMode="auto">
            <a:xfrm>
              <a:off x="4687888" y="2322513"/>
              <a:ext cx="25400" cy="34925"/>
            </a:xfrm>
            <a:custGeom>
              <a:avLst/>
              <a:gdLst/>
              <a:ahLst/>
              <a:cxnLst>
                <a:cxn ang="0">
                  <a:pos x="38" y="2"/>
                </a:cxn>
                <a:cxn ang="0">
                  <a:pos x="38" y="2"/>
                </a:cxn>
                <a:cxn ang="0">
                  <a:pos x="1" y="59"/>
                </a:cxn>
                <a:cxn ang="0">
                  <a:pos x="1" y="59"/>
                </a:cxn>
                <a:cxn ang="0">
                  <a:pos x="0" y="62"/>
                </a:cxn>
                <a:cxn ang="0">
                  <a:pos x="0" y="64"/>
                </a:cxn>
                <a:cxn ang="0">
                  <a:pos x="1" y="65"/>
                </a:cxn>
                <a:cxn ang="0">
                  <a:pos x="2" y="66"/>
                </a:cxn>
                <a:cxn ang="0">
                  <a:pos x="4" y="67"/>
                </a:cxn>
                <a:cxn ang="0">
                  <a:pos x="6" y="67"/>
                </a:cxn>
                <a:cxn ang="0">
                  <a:pos x="7" y="66"/>
                </a:cxn>
                <a:cxn ang="0">
                  <a:pos x="9" y="65"/>
                </a:cxn>
                <a:cxn ang="0">
                  <a:pos x="9" y="65"/>
                </a:cxn>
                <a:cxn ang="0">
                  <a:pos x="46" y="8"/>
                </a:cxn>
                <a:cxn ang="0">
                  <a:pos x="46" y="8"/>
                </a:cxn>
                <a:cxn ang="0">
                  <a:pos x="47" y="6"/>
                </a:cxn>
                <a:cxn ang="0">
                  <a:pos x="47" y="4"/>
                </a:cxn>
                <a:cxn ang="0">
                  <a:pos x="46" y="2"/>
                </a:cxn>
                <a:cxn ang="0">
                  <a:pos x="45" y="1"/>
                </a:cxn>
                <a:cxn ang="0">
                  <a:pos x="43" y="0"/>
                </a:cxn>
                <a:cxn ang="0">
                  <a:pos x="41" y="0"/>
                </a:cxn>
                <a:cxn ang="0">
                  <a:pos x="40" y="1"/>
                </a:cxn>
                <a:cxn ang="0">
                  <a:pos x="38" y="2"/>
                </a:cxn>
                <a:cxn ang="0">
                  <a:pos x="38" y="2"/>
                </a:cxn>
              </a:cxnLst>
              <a:rect l="0" t="0" r="r" b="b"/>
              <a:pathLst>
                <a:path w="47" h="67">
                  <a:moveTo>
                    <a:pt x="38" y="2"/>
                  </a:moveTo>
                  <a:lnTo>
                    <a:pt x="38" y="2"/>
                  </a:lnTo>
                  <a:lnTo>
                    <a:pt x="1" y="59"/>
                  </a:lnTo>
                  <a:lnTo>
                    <a:pt x="1" y="59"/>
                  </a:lnTo>
                  <a:lnTo>
                    <a:pt x="0" y="62"/>
                  </a:lnTo>
                  <a:lnTo>
                    <a:pt x="0" y="64"/>
                  </a:lnTo>
                  <a:lnTo>
                    <a:pt x="1" y="65"/>
                  </a:lnTo>
                  <a:lnTo>
                    <a:pt x="2" y="66"/>
                  </a:lnTo>
                  <a:lnTo>
                    <a:pt x="4" y="67"/>
                  </a:lnTo>
                  <a:lnTo>
                    <a:pt x="6" y="67"/>
                  </a:lnTo>
                  <a:lnTo>
                    <a:pt x="7" y="66"/>
                  </a:lnTo>
                  <a:lnTo>
                    <a:pt x="9" y="65"/>
                  </a:lnTo>
                  <a:lnTo>
                    <a:pt x="9" y="65"/>
                  </a:lnTo>
                  <a:lnTo>
                    <a:pt x="46" y="8"/>
                  </a:lnTo>
                  <a:lnTo>
                    <a:pt x="46" y="8"/>
                  </a:lnTo>
                  <a:lnTo>
                    <a:pt x="47" y="6"/>
                  </a:lnTo>
                  <a:lnTo>
                    <a:pt x="47" y="4"/>
                  </a:lnTo>
                  <a:lnTo>
                    <a:pt x="46" y="2"/>
                  </a:lnTo>
                  <a:lnTo>
                    <a:pt x="45" y="1"/>
                  </a:lnTo>
                  <a:lnTo>
                    <a:pt x="43" y="0"/>
                  </a:lnTo>
                  <a:lnTo>
                    <a:pt x="41" y="0"/>
                  </a:lnTo>
                  <a:lnTo>
                    <a:pt x="40"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8" name="chenying0907 1008"/>
            <p:cNvSpPr>
              <a:spLocks/>
            </p:cNvSpPr>
            <p:nvPr/>
          </p:nvSpPr>
          <p:spPr bwMode="auto">
            <a:xfrm>
              <a:off x="4095751" y="2149476"/>
              <a:ext cx="746125" cy="649288"/>
            </a:xfrm>
            <a:custGeom>
              <a:avLst/>
              <a:gdLst/>
              <a:ahLst/>
              <a:cxnLst>
                <a:cxn ang="0">
                  <a:pos x="1140" y="1223"/>
                </a:cxn>
                <a:cxn ang="0">
                  <a:pos x="915" y="1215"/>
                </a:cxn>
                <a:cxn ang="0">
                  <a:pos x="541" y="1215"/>
                </a:cxn>
                <a:cxn ang="0">
                  <a:pos x="268" y="1224"/>
                </a:cxn>
                <a:cxn ang="0">
                  <a:pos x="95" y="1200"/>
                </a:cxn>
                <a:cxn ang="0">
                  <a:pos x="40" y="1159"/>
                </a:cxn>
                <a:cxn ang="0">
                  <a:pos x="16" y="1026"/>
                </a:cxn>
                <a:cxn ang="0">
                  <a:pos x="25" y="1009"/>
                </a:cxn>
                <a:cxn ang="0">
                  <a:pos x="19" y="875"/>
                </a:cxn>
                <a:cxn ang="0">
                  <a:pos x="9" y="625"/>
                </a:cxn>
                <a:cxn ang="0">
                  <a:pos x="6" y="418"/>
                </a:cxn>
                <a:cxn ang="0">
                  <a:pos x="7" y="289"/>
                </a:cxn>
                <a:cxn ang="0">
                  <a:pos x="52" y="230"/>
                </a:cxn>
                <a:cxn ang="0">
                  <a:pos x="151" y="213"/>
                </a:cxn>
                <a:cxn ang="0">
                  <a:pos x="235" y="218"/>
                </a:cxn>
                <a:cxn ang="0">
                  <a:pos x="289" y="31"/>
                </a:cxn>
                <a:cxn ang="0">
                  <a:pos x="307" y="12"/>
                </a:cxn>
                <a:cxn ang="0">
                  <a:pos x="441" y="1"/>
                </a:cxn>
                <a:cxn ang="0">
                  <a:pos x="695" y="15"/>
                </a:cxn>
                <a:cxn ang="0">
                  <a:pos x="756" y="83"/>
                </a:cxn>
                <a:cxn ang="0">
                  <a:pos x="793" y="203"/>
                </a:cxn>
                <a:cxn ang="0">
                  <a:pos x="1105" y="200"/>
                </a:cxn>
                <a:cxn ang="0">
                  <a:pos x="1230" y="198"/>
                </a:cxn>
                <a:cxn ang="0">
                  <a:pos x="1356" y="241"/>
                </a:cxn>
                <a:cxn ang="0">
                  <a:pos x="1396" y="318"/>
                </a:cxn>
                <a:cxn ang="0">
                  <a:pos x="1403" y="390"/>
                </a:cxn>
                <a:cxn ang="0">
                  <a:pos x="1406" y="426"/>
                </a:cxn>
                <a:cxn ang="0">
                  <a:pos x="1379" y="431"/>
                </a:cxn>
                <a:cxn ang="0">
                  <a:pos x="1365" y="363"/>
                </a:cxn>
                <a:cxn ang="0">
                  <a:pos x="1332" y="271"/>
                </a:cxn>
                <a:cxn ang="0">
                  <a:pos x="1211" y="232"/>
                </a:cxn>
                <a:cxn ang="0">
                  <a:pos x="1047" y="238"/>
                </a:cxn>
                <a:cxn ang="0">
                  <a:pos x="777" y="239"/>
                </a:cxn>
                <a:cxn ang="0">
                  <a:pos x="760" y="229"/>
                </a:cxn>
                <a:cxn ang="0">
                  <a:pos x="747" y="174"/>
                </a:cxn>
                <a:cxn ang="0">
                  <a:pos x="714" y="77"/>
                </a:cxn>
                <a:cxn ang="0">
                  <a:pos x="647" y="43"/>
                </a:cxn>
                <a:cxn ang="0">
                  <a:pos x="476" y="39"/>
                </a:cxn>
                <a:cxn ang="0">
                  <a:pos x="320" y="66"/>
                </a:cxn>
                <a:cxn ang="0">
                  <a:pos x="298" y="168"/>
                </a:cxn>
                <a:cxn ang="0">
                  <a:pos x="267" y="232"/>
                </a:cxn>
                <a:cxn ang="0">
                  <a:pos x="264" y="252"/>
                </a:cxn>
                <a:cxn ang="0">
                  <a:pos x="245" y="258"/>
                </a:cxn>
                <a:cxn ang="0">
                  <a:pos x="175" y="252"/>
                </a:cxn>
                <a:cxn ang="0">
                  <a:pos x="80" y="259"/>
                </a:cxn>
                <a:cxn ang="0">
                  <a:pos x="44" y="298"/>
                </a:cxn>
                <a:cxn ang="0">
                  <a:pos x="46" y="541"/>
                </a:cxn>
                <a:cxn ang="0">
                  <a:pos x="55" y="893"/>
                </a:cxn>
                <a:cxn ang="0">
                  <a:pos x="56" y="1019"/>
                </a:cxn>
                <a:cxn ang="0">
                  <a:pos x="58" y="1106"/>
                </a:cxn>
                <a:cxn ang="0">
                  <a:pos x="101" y="1162"/>
                </a:cxn>
                <a:cxn ang="0">
                  <a:pos x="279" y="1186"/>
                </a:cxn>
                <a:cxn ang="0">
                  <a:pos x="440" y="1189"/>
                </a:cxn>
                <a:cxn ang="0">
                  <a:pos x="599" y="1178"/>
                </a:cxn>
                <a:cxn ang="0">
                  <a:pos x="880" y="1179"/>
                </a:cxn>
                <a:cxn ang="0">
                  <a:pos x="1084" y="1180"/>
                </a:cxn>
                <a:cxn ang="0">
                  <a:pos x="1208" y="1188"/>
                </a:cxn>
                <a:cxn ang="0">
                  <a:pos x="1248" y="1188"/>
                </a:cxn>
                <a:cxn ang="0">
                  <a:pos x="1276" y="1173"/>
                </a:cxn>
                <a:cxn ang="0">
                  <a:pos x="1296" y="1192"/>
                </a:cxn>
                <a:cxn ang="0">
                  <a:pos x="1261" y="1223"/>
                </a:cxn>
              </a:cxnLst>
              <a:rect l="0" t="0" r="r" b="b"/>
              <a:pathLst>
                <a:path w="1409" h="1227">
                  <a:moveTo>
                    <a:pt x="1221" y="1227"/>
                  </a:moveTo>
                  <a:lnTo>
                    <a:pt x="1221" y="1227"/>
                  </a:lnTo>
                  <a:lnTo>
                    <a:pt x="1205" y="1226"/>
                  </a:lnTo>
                  <a:lnTo>
                    <a:pt x="1190" y="1226"/>
                  </a:lnTo>
                  <a:lnTo>
                    <a:pt x="1190" y="1226"/>
                  </a:lnTo>
                  <a:lnTo>
                    <a:pt x="1176" y="1225"/>
                  </a:lnTo>
                  <a:lnTo>
                    <a:pt x="1176" y="1225"/>
                  </a:lnTo>
                  <a:lnTo>
                    <a:pt x="1140" y="1223"/>
                  </a:lnTo>
                  <a:lnTo>
                    <a:pt x="1105" y="1221"/>
                  </a:lnTo>
                  <a:lnTo>
                    <a:pt x="1104" y="1221"/>
                  </a:lnTo>
                  <a:lnTo>
                    <a:pt x="1104" y="1221"/>
                  </a:lnTo>
                  <a:lnTo>
                    <a:pt x="1049" y="1218"/>
                  </a:lnTo>
                  <a:lnTo>
                    <a:pt x="1021" y="1217"/>
                  </a:lnTo>
                  <a:lnTo>
                    <a:pt x="993" y="1216"/>
                  </a:lnTo>
                  <a:lnTo>
                    <a:pt x="993" y="1216"/>
                  </a:lnTo>
                  <a:lnTo>
                    <a:pt x="915" y="1215"/>
                  </a:lnTo>
                  <a:lnTo>
                    <a:pt x="838" y="1214"/>
                  </a:lnTo>
                  <a:lnTo>
                    <a:pt x="838" y="1214"/>
                  </a:lnTo>
                  <a:lnTo>
                    <a:pt x="760" y="1213"/>
                  </a:lnTo>
                  <a:lnTo>
                    <a:pt x="681" y="1212"/>
                  </a:lnTo>
                  <a:lnTo>
                    <a:pt x="681" y="1212"/>
                  </a:lnTo>
                  <a:lnTo>
                    <a:pt x="608" y="1213"/>
                  </a:lnTo>
                  <a:lnTo>
                    <a:pt x="541" y="1215"/>
                  </a:lnTo>
                  <a:lnTo>
                    <a:pt x="541" y="1215"/>
                  </a:lnTo>
                  <a:lnTo>
                    <a:pt x="494" y="1218"/>
                  </a:lnTo>
                  <a:lnTo>
                    <a:pt x="489" y="1218"/>
                  </a:lnTo>
                  <a:lnTo>
                    <a:pt x="489" y="1218"/>
                  </a:lnTo>
                  <a:lnTo>
                    <a:pt x="399" y="1223"/>
                  </a:lnTo>
                  <a:lnTo>
                    <a:pt x="354" y="1224"/>
                  </a:lnTo>
                  <a:lnTo>
                    <a:pt x="309" y="1225"/>
                  </a:lnTo>
                  <a:lnTo>
                    <a:pt x="309" y="1225"/>
                  </a:lnTo>
                  <a:lnTo>
                    <a:pt x="268" y="1224"/>
                  </a:lnTo>
                  <a:lnTo>
                    <a:pt x="228" y="1223"/>
                  </a:lnTo>
                  <a:lnTo>
                    <a:pt x="191" y="1220"/>
                  </a:lnTo>
                  <a:lnTo>
                    <a:pt x="157" y="1215"/>
                  </a:lnTo>
                  <a:lnTo>
                    <a:pt x="157" y="1215"/>
                  </a:lnTo>
                  <a:lnTo>
                    <a:pt x="141" y="1213"/>
                  </a:lnTo>
                  <a:lnTo>
                    <a:pt x="126" y="1209"/>
                  </a:lnTo>
                  <a:lnTo>
                    <a:pt x="109" y="1205"/>
                  </a:lnTo>
                  <a:lnTo>
                    <a:pt x="95" y="1200"/>
                  </a:lnTo>
                  <a:lnTo>
                    <a:pt x="80" y="1194"/>
                  </a:lnTo>
                  <a:lnTo>
                    <a:pt x="67" y="1187"/>
                  </a:lnTo>
                  <a:lnTo>
                    <a:pt x="61" y="1183"/>
                  </a:lnTo>
                  <a:lnTo>
                    <a:pt x="55" y="1177"/>
                  </a:lnTo>
                  <a:lnTo>
                    <a:pt x="50" y="1172"/>
                  </a:lnTo>
                  <a:lnTo>
                    <a:pt x="45" y="1167"/>
                  </a:lnTo>
                  <a:lnTo>
                    <a:pt x="45" y="1167"/>
                  </a:lnTo>
                  <a:lnTo>
                    <a:pt x="40" y="1159"/>
                  </a:lnTo>
                  <a:lnTo>
                    <a:pt x="36" y="1150"/>
                  </a:lnTo>
                  <a:lnTo>
                    <a:pt x="27" y="1134"/>
                  </a:lnTo>
                  <a:lnTo>
                    <a:pt x="22" y="1117"/>
                  </a:lnTo>
                  <a:lnTo>
                    <a:pt x="19" y="1101"/>
                  </a:lnTo>
                  <a:lnTo>
                    <a:pt x="17" y="1083"/>
                  </a:lnTo>
                  <a:lnTo>
                    <a:pt x="16" y="1065"/>
                  </a:lnTo>
                  <a:lnTo>
                    <a:pt x="16" y="1029"/>
                  </a:lnTo>
                  <a:lnTo>
                    <a:pt x="16" y="1026"/>
                  </a:lnTo>
                  <a:lnTo>
                    <a:pt x="16" y="1026"/>
                  </a:lnTo>
                  <a:lnTo>
                    <a:pt x="17" y="1023"/>
                  </a:lnTo>
                  <a:lnTo>
                    <a:pt x="18" y="1019"/>
                  </a:lnTo>
                  <a:lnTo>
                    <a:pt x="20" y="1016"/>
                  </a:lnTo>
                  <a:lnTo>
                    <a:pt x="23" y="1013"/>
                  </a:lnTo>
                  <a:lnTo>
                    <a:pt x="24" y="1012"/>
                  </a:lnTo>
                  <a:lnTo>
                    <a:pt x="25" y="1009"/>
                  </a:lnTo>
                  <a:lnTo>
                    <a:pt x="25" y="1009"/>
                  </a:lnTo>
                  <a:lnTo>
                    <a:pt x="25" y="1001"/>
                  </a:lnTo>
                  <a:lnTo>
                    <a:pt x="25" y="1001"/>
                  </a:lnTo>
                  <a:lnTo>
                    <a:pt x="23" y="961"/>
                  </a:lnTo>
                  <a:lnTo>
                    <a:pt x="23" y="959"/>
                  </a:lnTo>
                  <a:lnTo>
                    <a:pt x="23" y="959"/>
                  </a:lnTo>
                  <a:lnTo>
                    <a:pt x="22" y="927"/>
                  </a:lnTo>
                  <a:lnTo>
                    <a:pt x="22" y="927"/>
                  </a:lnTo>
                  <a:lnTo>
                    <a:pt x="19" y="875"/>
                  </a:lnTo>
                  <a:lnTo>
                    <a:pt x="19" y="875"/>
                  </a:lnTo>
                  <a:lnTo>
                    <a:pt x="18" y="830"/>
                  </a:lnTo>
                  <a:lnTo>
                    <a:pt x="15" y="786"/>
                  </a:lnTo>
                  <a:lnTo>
                    <a:pt x="15" y="786"/>
                  </a:lnTo>
                  <a:lnTo>
                    <a:pt x="12" y="759"/>
                  </a:lnTo>
                  <a:lnTo>
                    <a:pt x="11" y="732"/>
                  </a:lnTo>
                  <a:lnTo>
                    <a:pt x="9" y="679"/>
                  </a:lnTo>
                  <a:lnTo>
                    <a:pt x="9" y="625"/>
                  </a:lnTo>
                  <a:lnTo>
                    <a:pt x="10" y="572"/>
                  </a:lnTo>
                  <a:lnTo>
                    <a:pt x="10" y="570"/>
                  </a:lnTo>
                  <a:lnTo>
                    <a:pt x="10" y="570"/>
                  </a:lnTo>
                  <a:lnTo>
                    <a:pt x="10" y="522"/>
                  </a:lnTo>
                  <a:lnTo>
                    <a:pt x="10" y="475"/>
                  </a:lnTo>
                  <a:lnTo>
                    <a:pt x="10" y="475"/>
                  </a:lnTo>
                  <a:lnTo>
                    <a:pt x="9" y="448"/>
                  </a:lnTo>
                  <a:lnTo>
                    <a:pt x="6" y="418"/>
                  </a:lnTo>
                  <a:lnTo>
                    <a:pt x="6" y="418"/>
                  </a:lnTo>
                  <a:lnTo>
                    <a:pt x="2" y="394"/>
                  </a:lnTo>
                  <a:lnTo>
                    <a:pt x="0" y="370"/>
                  </a:lnTo>
                  <a:lnTo>
                    <a:pt x="0" y="345"/>
                  </a:lnTo>
                  <a:lnTo>
                    <a:pt x="0" y="322"/>
                  </a:lnTo>
                  <a:lnTo>
                    <a:pt x="2" y="311"/>
                  </a:lnTo>
                  <a:lnTo>
                    <a:pt x="3" y="299"/>
                  </a:lnTo>
                  <a:lnTo>
                    <a:pt x="7" y="289"/>
                  </a:lnTo>
                  <a:lnTo>
                    <a:pt x="10" y="279"/>
                  </a:lnTo>
                  <a:lnTo>
                    <a:pt x="14" y="269"/>
                  </a:lnTo>
                  <a:lnTo>
                    <a:pt x="20" y="260"/>
                  </a:lnTo>
                  <a:lnTo>
                    <a:pt x="26" y="252"/>
                  </a:lnTo>
                  <a:lnTo>
                    <a:pt x="34" y="243"/>
                  </a:lnTo>
                  <a:lnTo>
                    <a:pt x="34" y="243"/>
                  </a:lnTo>
                  <a:lnTo>
                    <a:pt x="42" y="236"/>
                  </a:lnTo>
                  <a:lnTo>
                    <a:pt x="52" y="230"/>
                  </a:lnTo>
                  <a:lnTo>
                    <a:pt x="63" y="225"/>
                  </a:lnTo>
                  <a:lnTo>
                    <a:pt x="74" y="221"/>
                  </a:lnTo>
                  <a:lnTo>
                    <a:pt x="87" y="218"/>
                  </a:lnTo>
                  <a:lnTo>
                    <a:pt x="101" y="214"/>
                  </a:lnTo>
                  <a:lnTo>
                    <a:pt x="116" y="213"/>
                  </a:lnTo>
                  <a:lnTo>
                    <a:pt x="133" y="213"/>
                  </a:lnTo>
                  <a:lnTo>
                    <a:pt x="133" y="213"/>
                  </a:lnTo>
                  <a:lnTo>
                    <a:pt x="151" y="213"/>
                  </a:lnTo>
                  <a:lnTo>
                    <a:pt x="167" y="214"/>
                  </a:lnTo>
                  <a:lnTo>
                    <a:pt x="202" y="218"/>
                  </a:lnTo>
                  <a:lnTo>
                    <a:pt x="204" y="218"/>
                  </a:lnTo>
                  <a:lnTo>
                    <a:pt x="204" y="218"/>
                  </a:lnTo>
                  <a:lnTo>
                    <a:pt x="228" y="221"/>
                  </a:lnTo>
                  <a:lnTo>
                    <a:pt x="233" y="221"/>
                  </a:lnTo>
                  <a:lnTo>
                    <a:pt x="235" y="218"/>
                  </a:lnTo>
                  <a:lnTo>
                    <a:pt x="235" y="218"/>
                  </a:lnTo>
                  <a:lnTo>
                    <a:pt x="245" y="193"/>
                  </a:lnTo>
                  <a:lnTo>
                    <a:pt x="255" y="169"/>
                  </a:lnTo>
                  <a:lnTo>
                    <a:pt x="264" y="146"/>
                  </a:lnTo>
                  <a:lnTo>
                    <a:pt x="271" y="122"/>
                  </a:lnTo>
                  <a:lnTo>
                    <a:pt x="277" y="98"/>
                  </a:lnTo>
                  <a:lnTo>
                    <a:pt x="282" y="76"/>
                  </a:lnTo>
                  <a:lnTo>
                    <a:pt x="286" y="53"/>
                  </a:lnTo>
                  <a:lnTo>
                    <a:pt x="289" y="31"/>
                  </a:lnTo>
                  <a:lnTo>
                    <a:pt x="289" y="31"/>
                  </a:lnTo>
                  <a:lnTo>
                    <a:pt x="291" y="25"/>
                  </a:lnTo>
                  <a:lnTo>
                    <a:pt x="294" y="20"/>
                  </a:lnTo>
                  <a:lnTo>
                    <a:pt x="298" y="17"/>
                  </a:lnTo>
                  <a:lnTo>
                    <a:pt x="304" y="13"/>
                  </a:lnTo>
                  <a:lnTo>
                    <a:pt x="306" y="13"/>
                  </a:lnTo>
                  <a:lnTo>
                    <a:pt x="307" y="12"/>
                  </a:lnTo>
                  <a:lnTo>
                    <a:pt x="307" y="12"/>
                  </a:lnTo>
                  <a:lnTo>
                    <a:pt x="310" y="9"/>
                  </a:lnTo>
                  <a:lnTo>
                    <a:pt x="312" y="8"/>
                  </a:lnTo>
                  <a:lnTo>
                    <a:pt x="316" y="7"/>
                  </a:lnTo>
                  <a:lnTo>
                    <a:pt x="320" y="6"/>
                  </a:lnTo>
                  <a:lnTo>
                    <a:pt x="320" y="6"/>
                  </a:lnTo>
                  <a:lnTo>
                    <a:pt x="361" y="4"/>
                  </a:lnTo>
                  <a:lnTo>
                    <a:pt x="401" y="2"/>
                  </a:lnTo>
                  <a:lnTo>
                    <a:pt x="441" y="1"/>
                  </a:lnTo>
                  <a:lnTo>
                    <a:pt x="479" y="0"/>
                  </a:lnTo>
                  <a:lnTo>
                    <a:pt x="479" y="0"/>
                  </a:lnTo>
                  <a:lnTo>
                    <a:pt x="532" y="1"/>
                  </a:lnTo>
                  <a:lnTo>
                    <a:pt x="584" y="3"/>
                  </a:lnTo>
                  <a:lnTo>
                    <a:pt x="634" y="7"/>
                  </a:lnTo>
                  <a:lnTo>
                    <a:pt x="681" y="12"/>
                  </a:lnTo>
                  <a:lnTo>
                    <a:pt x="681" y="12"/>
                  </a:lnTo>
                  <a:lnTo>
                    <a:pt x="695" y="15"/>
                  </a:lnTo>
                  <a:lnTo>
                    <a:pt x="707" y="20"/>
                  </a:lnTo>
                  <a:lnTo>
                    <a:pt x="719" y="26"/>
                  </a:lnTo>
                  <a:lnTo>
                    <a:pt x="729" y="33"/>
                  </a:lnTo>
                  <a:lnTo>
                    <a:pt x="737" y="42"/>
                  </a:lnTo>
                  <a:lnTo>
                    <a:pt x="745" y="54"/>
                  </a:lnTo>
                  <a:lnTo>
                    <a:pt x="751" y="67"/>
                  </a:lnTo>
                  <a:lnTo>
                    <a:pt x="756" y="83"/>
                  </a:lnTo>
                  <a:lnTo>
                    <a:pt x="756" y="83"/>
                  </a:lnTo>
                  <a:lnTo>
                    <a:pt x="766" y="118"/>
                  </a:lnTo>
                  <a:lnTo>
                    <a:pt x="766" y="118"/>
                  </a:lnTo>
                  <a:lnTo>
                    <a:pt x="774" y="138"/>
                  </a:lnTo>
                  <a:lnTo>
                    <a:pt x="779" y="157"/>
                  </a:lnTo>
                  <a:lnTo>
                    <a:pt x="784" y="177"/>
                  </a:lnTo>
                  <a:lnTo>
                    <a:pt x="787" y="198"/>
                  </a:lnTo>
                  <a:lnTo>
                    <a:pt x="788" y="203"/>
                  </a:lnTo>
                  <a:lnTo>
                    <a:pt x="793" y="203"/>
                  </a:lnTo>
                  <a:lnTo>
                    <a:pt x="793" y="203"/>
                  </a:lnTo>
                  <a:lnTo>
                    <a:pt x="901" y="204"/>
                  </a:lnTo>
                  <a:lnTo>
                    <a:pt x="901" y="204"/>
                  </a:lnTo>
                  <a:lnTo>
                    <a:pt x="1026" y="204"/>
                  </a:lnTo>
                  <a:lnTo>
                    <a:pt x="1026" y="204"/>
                  </a:lnTo>
                  <a:lnTo>
                    <a:pt x="1046" y="204"/>
                  </a:lnTo>
                  <a:lnTo>
                    <a:pt x="1066" y="203"/>
                  </a:lnTo>
                  <a:lnTo>
                    <a:pt x="1105" y="200"/>
                  </a:lnTo>
                  <a:lnTo>
                    <a:pt x="1105" y="200"/>
                  </a:lnTo>
                  <a:lnTo>
                    <a:pt x="1144" y="197"/>
                  </a:lnTo>
                  <a:lnTo>
                    <a:pt x="1163" y="195"/>
                  </a:lnTo>
                  <a:lnTo>
                    <a:pt x="1182" y="195"/>
                  </a:lnTo>
                  <a:lnTo>
                    <a:pt x="1182" y="195"/>
                  </a:lnTo>
                  <a:lnTo>
                    <a:pt x="1207" y="196"/>
                  </a:lnTo>
                  <a:lnTo>
                    <a:pt x="1230" y="198"/>
                  </a:lnTo>
                  <a:lnTo>
                    <a:pt x="1230" y="198"/>
                  </a:lnTo>
                  <a:lnTo>
                    <a:pt x="1249" y="202"/>
                  </a:lnTo>
                  <a:lnTo>
                    <a:pt x="1271" y="206"/>
                  </a:lnTo>
                  <a:lnTo>
                    <a:pt x="1294" y="212"/>
                  </a:lnTo>
                  <a:lnTo>
                    <a:pt x="1317" y="221"/>
                  </a:lnTo>
                  <a:lnTo>
                    <a:pt x="1327" y="225"/>
                  </a:lnTo>
                  <a:lnTo>
                    <a:pt x="1337" y="230"/>
                  </a:lnTo>
                  <a:lnTo>
                    <a:pt x="1348" y="235"/>
                  </a:lnTo>
                  <a:lnTo>
                    <a:pt x="1356" y="241"/>
                  </a:lnTo>
                  <a:lnTo>
                    <a:pt x="1364" y="249"/>
                  </a:lnTo>
                  <a:lnTo>
                    <a:pt x="1372" y="256"/>
                  </a:lnTo>
                  <a:lnTo>
                    <a:pt x="1378" y="263"/>
                  </a:lnTo>
                  <a:lnTo>
                    <a:pt x="1383" y="273"/>
                  </a:lnTo>
                  <a:lnTo>
                    <a:pt x="1383" y="273"/>
                  </a:lnTo>
                  <a:lnTo>
                    <a:pt x="1388" y="287"/>
                  </a:lnTo>
                  <a:lnTo>
                    <a:pt x="1393" y="303"/>
                  </a:lnTo>
                  <a:lnTo>
                    <a:pt x="1396" y="318"/>
                  </a:lnTo>
                  <a:lnTo>
                    <a:pt x="1400" y="335"/>
                  </a:lnTo>
                  <a:lnTo>
                    <a:pt x="1401" y="345"/>
                  </a:lnTo>
                  <a:lnTo>
                    <a:pt x="1401" y="345"/>
                  </a:lnTo>
                  <a:lnTo>
                    <a:pt x="1402" y="356"/>
                  </a:lnTo>
                  <a:lnTo>
                    <a:pt x="1402" y="370"/>
                  </a:lnTo>
                  <a:lnTo>
                    <a:pt x="1402" y="370"/>
                  </a:lnTo>
                  <a:lnTo>
                    <a:pt x="1402" y="379"/>
                  </a:lnTo>
                  <a:lnTo>
                    <a:pt x="1403" y="390"/>
                  </a:lnTo>
                  <a:lnTo>
                    <a:pt x="1404" y="399"/>
                  </a:lnTo>
                  <a:lnTo>
                    <a:pt x="1407" y="408"/>
                  </a:lnTo>
                  <a:lnTo>
                    <a:pt x="1407" y="408"/>
                  </a:lnTo>
                  <a:lnTo>
                    <a:pt x="1409" y="412"/>
                  </a:lnTo>
                  <a:lnTo>
                    <a:pt x="1409" y="418"/>
                  </a:lnTo>
                  <a:lnTo>
                    <a:pt x="1408" y="422"/>
                  </a:lnTo>
                  <a:lnTo>
                    <a:pt x="1406" y="426"/>
                  </a:lnTo>
                  <a:lnTo>
                    <a:pt x="1406" y="426"/>
                  </a:lnTo>
                  <a:lnTo>
                    <a:pt x="1403" y="430"/>
                  </a:lnTo>
                  <a:lnTo>
                    <a:pt x="1399" y="433"/>
                  </a:lnTo>
                  <a:lnTo>
                    <a:pt x="1394" y="435"/>
                  </a:lnTo>
                  <a:lnTo>
                    <a:pt x="1389" y="436"/>
                  </a:lnTo>
                  <a:lnTo>
                    <a:pt x="1389" y="436"/>
                  </a:lnTo>
                  <a:lnTo>
                    <a:pt x="1385" y="435"/>
                  </a:lnTo>
                  <a:lnTo>
                    <a:pt x="1382" y="433"/>
                  </a:lnTo>
                  <a:lnTo>
                    <a:pt x="1379" y="431"/>
                  </a:lnTo>
                  <a:lnTo>
                    <a:pt x="1376" y="427"/>
                  </a:lnTo>
                  <a:lnTo>
                    <a:pt x="1376" y="427"/>
                  </a:lnTo>
                  <a:lnTo>
                    <a:pt x="1373" y="419"/>
                  </a:lnTo>
                  <a:lnTo>
                    <a:pt x="1371" y="411"/>
                  </a:lnTo>
                  <a:lnTo>
                    <a:pt x="1367" y="395"/>
                  </a:lnTo>
                  <a:lnTo>
                    <a:pt x="1365" y="378"/>
                  </a:lnTo>
                  <a:lnTo>
                    <a:pt x="1365" y="363"/>
                  </a:lnTo>
                  <a:lnTo>
                    <a:pt x="1365" y="363"/>
                  </a:lnTo>
                  <a:lnTo>
                    <a:pt x="1363" y="335"/>
                  </a:lnTo>
                  <a:lnTo>
                    <a:pt x="1361" y="321"/>
                  </a:lnTo>
                  <a:lnTo>
                    <a:pt x="1358" y="307"/>
                  </a:lnTo>
                  <a:lnTo>
                    <a:pt x="1358" y="307"/>
                  </a:lnTo>
                  <a:lnTo>
                    <a:pt x="1354" y="297"/>
                  </a:lnTo>
                  <a:lnTo>
                    <a:pt x="1348" y="288"/>
                  </a:lnTo>
                  <a:lnTo>
                    <a:pt x="1340" y="280"/>
                  </a:lnTo>
                  <a:lnTo>
                    <a:pt x="1332" y="271"/>
                  </a:lnTo>
                  <a:lnTo>
                    <a:pt x="1322" y="265"/>
                  </a:lnTo>
                  <a:lnTo>
                    <a:pt x="1311" y="258"/>
                  </a:lnTo>
                  <a:lnTo>
                    <a:pt x="1300" y="253"/>
                  </a:lnTo>
                  <a:lnTo>
                    <a:pt x="1288" y="248"/>
                  </a:lnTo>
                  <a:lnTo>
                    <a:pt x="1275" y="243"/>
                  </a:lnTo>
                  <a:lnTo>
                    <a:pt x="1263" y="240"/>
                  </a:lnTo>
                  <a:lnTo>
                    <a:pt x="1237" y="235"/>
                  </a:lnTo>
                  <a:lnTo>
                    <a:pt x="1211" y="232"/>
                  </a:lnTo>
                  <a:lnTo>
                    <a:pt x="1188" y="231"/>
                  </a:lnTo>
                  <a:lnTo>
                    <a:pt x="1188" y="231"/>
                  </a:lnTo>
                  <a:lnTo>
                    <a:pt x="1181" y="231"/>
                  </a:lnTo>
                  <a:lnTo>
                    <a:pt x="1181" y="231"/>
                  </a:lnTo>
                  <a:lnTo>
                    <a:pt x="1140" y="233"/>
                  </a:lnTo>
                  <a:lnTo>
                    <a:pt x="1101" y="235"/>
                  </a:lnTo>
                  <a:lnTo>
                    <a:pt x="1101" y="235"/>
                  </a:lnTo>
                  <a:lnTo>
                    <a:pt x="1047" y="238"/>
                  </a:lnTo>
                  <a:lnTo>
                    <a:pt x="1019" y="239"/>
                  </a:lnTo>
                  <a:lnTo>
                    <a:pt x="991" y="239"/>
                  </a:lnTo>
                  <a:lnTo>
                    <a:pt x="991" y="239"/>
                  </a:lnTo>
                  <a:lnTo>
                    <a:pt x="975" y="239"/>
                  </a:lnTo>
                  <a:lnTo>
                    <a:pt x="975" y="239"/>
                  </a:lnTo>
                  <a:lnTo>
                    <a:pt x="920" y="239"/>
                  </a:lnTo>
                  <a:lnTo>
                    <a:pt x="872" y="239"/>
                  </a:lnTo>
                  <a:lnTo>
                    <a:pt x="777" y="239"/>
                  </a:lnTo>
                  <a:lnTo>
                    <a:pt x="777" y="239"/>
                  </a:lnTo>
                  <a:lnTo>
                    <a:pt x="771" y="238"/>
                  </a:lnTo>
                  <a:lnTo>
                    <a:pt x="767" y="237"/>
                  </a:lnTo>
                  <a:lnTo>
                    <a:pt x="764" y="234"/>
                  </a:lnTo>
                  <a:lnTo>
                    <a:pt x="762" y="231"/>
                  </a:lnTo>
                  <a:lnTo>
                    <a:pt x="761" y="230"/>
                  </a:lnTo>
                  <a:lnTo>
                    <a:pt x="760" y="229"/>
                  </a:lnTo>
                  <a:lnTo>
                    <a:pt x="760" y="229"/>
                  </a:lnTo>
                  <a:lnTo>
                    <a:pt x="756" y="227"/>
                  </a:lnTo>
                  <a:lnTo>
                    <a:pt x="754" y="223"/>
                  </a:lnTo>
                  <a:lnTo>
                    <a:pt x="753" y="219"/>
                  </a:lnTo>
                  <a:lnTo>
                    <a:pt x="752" y="214"/>
                  </a:lnTo>
                  <a:lnTo>
                    <a:pt x="752" y="214"/>
                  </a:lnTo>
                  <a:lnTo>
                    <a:pt x="752" y="204"/>
                  </a:lnTo>
                  <a:lnTo>
                    <a:pt x="751" y="194"/>
                  </a:lnTo>
                  <a:lnTo>
                    <a:pt x="747" y="174"/>
                  </a:lnTo>
                  <a:lnTo>
                    <a:pt x="740" y="154"/>
                  </a:lnTo>
                  <a:lnTo>
                    <a:pt x="734" y="135"/>
                  </a:lnTo>
                  <a:lnTo>
                    <a:pt x="734" y="135"/>
                  </a:lnTo>
                  <a:lnTo>
                    <a:pt x="727" y="114"/>
                  </a:lnTo>
                  <a:lnTo>
                    <a:pt x="721" y="92"/>
                  </a:lnTo>
                  <a:lnTo>
                    <a:pt x="721" y="92"/>
                  </a:lnTo>
                  <a:lnTo>
                    <a:pt x="719" y="84"/>
                  </a:lnTo>
                  <a:lnTo>
                    <a:pt x="714" y="77"/>
                  </a:lnTo>
                  <a:lnTo>
                    <a:pt x="710" y="69"/>
                  </a:lnTo>
                  <a:lnTo>
                    <a:pt x="705" y="64"/>
                  </a:lnTo>
                  <a:lnTo>
                    <a:pt x="699" y="59"/>
                  </a:lnTo>
                  <a:lnTo>
                    <a:pt x="693" y="55"/>
                  </a:lnTo>
                  <a:lnTo>
                    <a:pt x="686" y="52"/>
                  </a:lnTo>
                  <a:lnTo>
                    <a:pt x="679" y="49"/>
                  </a:lnTo>
                  <a:lnTo>
                    <a:pt x="664" y="46"/>
                  </a:lnTo>
                  <a:lnTo>
                    <a:pt x="647" y="43"/>
                  </a:lnTo>
                  <a:lnTo>
                    <a:pt x="631" y="42"/>
                  </a:lnTo>
                  <a:lnTo>
                    <a:pt x="615" y="42"/>
                  </a:lnTo>
                  <a:lnTo>
                    <a:pt x="605" y="42"/>
                  </a:lnTo>
                  <a:lnTo>
                    <a:pt x="605" y="42"/>
                  </a:lnTo>
                  <a:lnTo>
                    <a:pt x="530" y="41"/>
                  </a:lnTo>
                  <a:lnTo>
                    <a:pt x="528" y="40"/>
                  </a:lnTo>
                  <a:lnTo>
                    <a:pt x="528" y="40"/>
                  </a:lnTo>
                  <a:lnTo>
                    <a:pt x="476" y="39"/>
                  </a:lnTo>
                  <a:lnTo>
                    <a:pt x="424" y="39"/>
                  </a:lnTo>
                  <a:lnTo>
                    <a:pt x="424" y="39"/>
                  </a:lnTo>
                  <a:lnTo>
                    <a:pt x="374" y="39"/>
                  </a:lnTo>
                  <a:lnTo>
                    <a:pt x="329" y="41"/>
                  </a:lnTo>
                  <a:lnTo>
                    <a:pt x="324" y="42"/>
                  </a:lnTo>
                  <a:lnTo>
                    <a:pt x="323" y="47"/>
                  </a:lnTo>
                  <a:lnTo>
                    <a:pt x="323" y="47"/>
                  </a:lnTo>
                  <a:lnTo>
                    <a:pt x="320" y="66"/>
                  </a:lnTo>
                  <a:lnTo>
                    <a:pt x="316" y="87"/>
                  </a:lnTo>
                  <a:lnTo>
                    <a:pt x="308" y="126"/>
                  </a:lnTo>
                  <a:lnTo>
                    <a:pt x="308" y="127"/>
                  </a:lnTo>
                  <a:lnTo>
                    <a:pt x="308" y="127"/>
                  </a:lnTo>
                  <a:lnTo>
                    <a:pt x="302" y="153"/>
                  </a:lnTo>
                  <a:lnTo>
                    <a:pt x="302" y="153"/>
                  </a:lnTo>
                  <a:lnTo>
                    <a:pt x="300" y="162"/>
                  </a:lnTo>
                  <a:lnTo>
                    <a:pt x="298" y="168"/>
                  </a:lnTo>
                  <a:lnTo>
                    <a:pt x="292" y="178"/>
                  </a:lnTo>
                  <a:lnTo>
                    <a:pt x="292" y="178"/>
                  </a:lnTo>
                  <a:lnTo>
                    <a:pt x="287" y="184"/>
                  </a:lnTo>
                  <a:lnTo>
                    <a:pt x="283" y="193"/>
                  </a:lnTo>
                  <a:lnTo>
                    <a:pt x="283" y="193"/>
                  </a:lnTo>
                  <a:lnTo>
                    <a:pt x="274" y="214"/>
                  </a:lnTo>
                  <a:lnTo>
                    <a:pt x="274" y="214"/>
                  </a:lnTo>
                  <a:lnTo>
                    <a:pt x="267" y="232"/>
                  </a:lnTo>
                  <a:lnTo>
                    <a:pt x="266" y="234"/>
                  </a:lnTo>
                  <a:lnTo>
                    <a:pt x="267" y="235"/>
                  </a:lnTo>
                  <a:lnTo>
                    <a:pt x="267" y="235"/>
                  </a:lnTo>
                  <a:lnTo>
                    <a:pt x="268" y="239"/>
                  </a:lnTo>
                  <a:lnTo>
                    <a:pt x="267" y="245"/>
                  </a:lnTo>
                  <a:lnTo>
                    <a:pt x="266" y="248"/>
                  </a:lnTo>
                  <a:lnTo>
                    <a:pt x="264" y="252"/>
                  </a:lnTo>
                  <a:lnTo>
                    <a:pt x="264" y="252"/>
                  </a:lnTo>
                  <a:lnTo>
                    <a:pt x="262" y="255"/>
                  </a:lnTo>
                  <a:lnTo>
                    <a:pt x="258" y="256"/>
                  </a:lnTo>
                  <a:lnTo>
                    <a:pt x="254" y="258"/>
                  </a:lnTo>
                  <a:lnTo>
                    <a:pt x="250" y="258"/>
                  </a:lnTo>
                  <a:lnTo>
                    <a:pt x="248" y="258"/>
                  </a:lnTo>
                  <a:lnTo>
                    <a:pt x="248" y="258"/>
                  </a:lnTo>
                  <a:lnTo>
                    <a:pt x="248" y="258"/>
                  </a:lnTo>
                  <a:lnTo>
                    <a:pt x="245" y="258"/>
                  </a:lnTo>
                  <a:lnTo>
                    <a:pt x="245" y="258"/>
                  </a:lnTo>
                  <a:lnTo>
                    <a:pt x="241" y="258"/>
                  </a:lnTo>
                  <a:lnTo>
                    <a:pt x="241" y="258"/>
                  </a:lnTo>
                  <a:lnTo>
                    <a:pt x="240" y="258"/>
                  </a:lnTo>
                  <a:lnTo>
                    <a:pt x="240" y="258"/>
                  </a:lnTo>
                  <a:lnTo>
                    <a:pt x="208" y="255"/>
                  </a:lnTo>
                  <a:lnTo>
                    <a:pt x="208" y="255"/>
                  </a:lnTo>
                  <a:lnTo>
                    <a:pt x="175" y="252"/>
                  </a:lnTo>
                  <a:lnTo>
                    <a:pt x="157" y="251"/>
                  </a:lnTo>
                  <a:lnTo>
                    <a:pt x="140" y="250"/>
                  </a:lnTo>
                  <a:lnTo>
                    <a:pt x="140" y="250"/>
                  </a:lnTo>
                  <a:lnTo>
                    <a:pt x="127" y="251"/>
                  </a:lnTo>
                  <a:lnTo>
                    <a:pt x="113" y="252"/>
                  </a:lnTo>
                  <a:lnTo>
                    <a:pt x="101" y="254"/>
                  </a:lnTo>
                  <a:lnTo>
                    <a:pt x="91" y="256"/>
                  </a:lnTo>
                  <a:lnTo>
                    <a:pt x="80" y="259"/>
                  </a:lnTo>
                  <a:lnTo>
                    <a:pt x="72" y="264"/>
                  </a:lnTo>
                  <a:lnTo>
                    <a:pt x="65" y="268"/>
                  </a:lnTo>
                  <a:lnTo>
                    <a:pt x="58" y="275"/>
                  </a:lnTo>
                  <a:lnTo>
                    <a:pt x="58" y="275"/>
                  </a:lnTo>
                  <a:lnTo>
                    <a:pt x="53" y="280"/>
                  </a:lnTo>
                  <a:lnTo>
                    <a:pt x="49" y="286"/>
                  </a:lnTo>
                  <a:lnTo>
                    <a:pt x="46" y="292"/>
                  </a:lnTo>
                  <a:lnTo>
                    <a:pt x="44" y="298"/>
                  </a:lnTo>
                  <a:lnTo>
                    <a:pt x="42" y="306"/>
                  </a:lnTo>
                  <a:lnTo>
                    <a:pt x="41" y="314"/>
                  </a:lnTo>
                  <a:lnTo>
                    <a:pt x="40" y="322"/>
                  </a:lnTo>
                  <a:lnTo>
                    <a:pt x="40" y="332"/>
                  </a:lnTo>
                  <a:lnTo>
                    <a:pt x="41" y="368"/>
                  </a:lnTo>
                  <a:lnTo>
                    <a:pt x="41" y="368"/>
                  </a:lnTo>
                  <a:lnTo>
                    <a:pt x="44" y="483"/>
                  </a:lnTo>
                  <a:lnTo>
                    <a:pt x="46" y="541"/>
                  </a:lnTo>
                  <a:lnTo>
                    <a:pt x="46" y="599"/>
                  </a:lnTo>
                  <a:lnTo>
                    <a:pt x="46" y="599"/>
                  </a:lnTo>
                  <a:lnTo>
                    <a:pt x="46" y="658"/>
                  </a:lnTo>
                  <a:lnTo>
                    <a:pt x="48" y="720"/>
                  </a:lnTo>
                  <a:lnTo>
                    <a:pt x="50" y="783"/>
                  </a:lnTo>
                  <a:lnTo>
                    <a:pt x="53" y="850"/>
                  </a:lnTo>
                  <a:lnTo>
                    <a:pt x="53" y="850"/>
                  </a:lnTo>
                  <a:lnTo>
                    <a:pt x="55" y="893"/>
                  </a:lnTo>
                  <a:lnTo>
                    <a:pt x="55" y="893"/>
                  </a:lnTo>
                  <a:lnTo>
                    <a:pt x="56" y="932"/>
                  </a:lnTo>
                  <a:lnTo>
                    <a:pt x="59" y="972"/>
                  </a:lnTo>
                  <a:lnTo>
                    <a:pt x="59" y="972"/>
                  </a:lnTo>
                  <a:lnTo>
                    <a:pt x="59" y="985"/>
                  </a:lnTo>
                  <a:lnTo>
                    <a:pt x="59" y="996"/>
                  </a:lnTo>
                  <a:lnTo>
                    <a:pt x="56" y="1019"/>
                  </a:lnTo>
                  <a:lnTo>
                    <a:pt x="56" y="1019"/>
                  </a:lnTo>
                  <a:lnTo>
                    <a:pt x="53" y="1035"/>
                  </a:lnTo>
                  <a:lnTo>
                    <a:pt x="52" y="1052"/>
                  </a:lnTo>
                  <a:lnTo>
                    <a:pt x="52" y="1052"/>
                  </a:lnTo>
                  <a:lnTo>
                    <a:pt x="52" y="1053"/>
                  </a:lnTo>
                  <a:lnTo>
                    <a:pt x="52" y="1053"/>
                  </a:lnTo>
                  <a:lnTo>
                    <a:pt x="53" y="1076"/>
                  </a:lnTo>
                  <a:lnTo>
                    <a:pt x="56" y="1097"/>
                  </a:lnTo>
                  <a:lnTo>
                    <a:pt x="58" y="1106"/>
                  </a:lnTo>
                  <a:lnTo>
                    <a:pt x="61" y="1115"/>
                  </a:lnTo>
                  <a:lnTo>
                    <a:pt x="65" y="1123"/>
                  </a:lnTo>
                  <a:lnTo>
                    <a:pt x="69" y="1132"/>
                  </a:lnTo>
                  <a:lnTo>
                    <a:pt x="73" y="1139"/>
                  </a:lnTo>
                  <a:lnTo>
                    <a:pt x="79" y="1145"/>
                  </a:lnTo>
                  <a:lnTo>
                    <a:pt x="85" y="1151"/>
                  </a:lnTo>
                  <a:lnTo>
                    <a:pt x="93" y="1157"/>
                  </a:lnTo>
                  <a:lnTo>
                    <a:pt x="101" y="1162"/>
                  </a:lnTo>
                  <a:lnTo>
                    <a:pt x="110" y="1166"/>
                  </a:lnTo>
                  <a:lnTo>
                    <a:pt x="122" y="1169"/>
                  </a:lnTo>
                  <a:lnTo>
                    <a:pt x="133" y="1171"/>
                  </a:lnTo>
                  <a:lnTo>
                    <a:pt x="133" y="1171"/>
                  </a:lnTo>
                  <a:lnTo>
                    <a:pt x="175" y="1178"/>
                  </a:lnTo>
                  <a:lnTo>
                    <a:pt x="211" y="1183"/>
                  </a:lnTo>
                  <a:lnTo>
                    <a:pt x="246" y="1186"/>
                  </a:lnTo>
                  <a:lnTo>
                    <a:pt x="279" y="1186"/>
                  </a:lnTo>
                  <a:lnTo>
                    <a:pt x="279" y="1186"/>
                  </a:lnTo>
                  <a:lnTo>
                    <a:pt x="311" y="1187"/>
                  </a:lnTo>
                  <a:lnTo>
                    <a:pt x="342" y="1188"/>
                  </a:lnTo>
                  <a:lnTo>
                    <a:pt x="342" y="1188"/>
                  </a:lnTo>
                  <a:lnTo>
                    <a:pt x="376" y="1189"/>
                  </a:lnTo>
                  <a:lnTo>
                    <a:pt x="409" y="1190"/>
                  </a:lnTo>
                  <a:lnTo>
                    <a:pt x="409" y="1190"/>
                  </a:lnTo>
                  <a:lnTo>
                    <a:pt x="440" y="1189"/>
                  </a:lnTo>
                  <a:lnTo>
                    <a:pt x="440" y="1189"/>
                  </a:lnTo>
                  <a:lnTo>
                    <a:pt x="472" y="1187"/>
                  </a:lnTo>
                  <a:lnTo>
                    <a:pt x="504" y="1184"/>
                  </a:lnTo>
                  <a:lnTo>
                    <a:pt x="504" y="1184"/>
                  </a:lnTo>
                  <a:lnTo>
                    <a:pt x="552" y="1180"/>
                  </a:lnTo>
                  <a:lnTo>
                    <a:pt x="576" y="1178"/>
                  </a:lnTo>
                  <a:lnTo>
                    <a:pt x="599" y="1178"/>
                  </a:lnTo>
                  <a:lnTo>
                    <a:pt x="599" y="1178"/>
                  </a:lnTo>
                  <a:lnTo>
                    <a:pt x="612" y="1178"/>
                  </a:lnTo>
                  <a:lnTo>
                    <a:pt x="612" y="1178"/>
                  </a:lnTo>
                  <a:lnTo>
                    <a:pt x="691" y="1179"/>
                  </a:lnTo>
                  <a:lnTo>
                    <a:pt x="784" y="1180"/>
                  </a:lnTo>
                  <a:lnTo>
                    <a:pt x="784" y="1180"/>
                  </a:lnTo>
                  <a:lnTo>
                    <a:pt x="873" y="1179"/>
                  </a:lnTo>
                  <a:lnTo>
                    <a:pt x="880" y="1179"/>
                  </a:lnTo>
                  <a:lnTo>
                    <a:pt x="880" y="1179"/>
                  </a:lnTo>
                  <a:lnTo>
                    <a:pt x="976" y="1179"/>
                  </a:lnTo>
                  <a:lnTo>
                    <a:pt x="976" y="1179"/>
                  </a:lnTo>
                  <a:lnTo>
                    <a:pt x="1009" y="1179"/>
                  </a:lnTo>
                  <a:lnTo>
                    <a:pt x="1011" y="1179"/>
                  </a:lnTo>
                  <a:lnTo>
                    <a:pt x="1011" y="1179"/>
                  </a:lnTo>
                  <a:lnTo>
                    <a:pt x="1041" y="1179"/>
                  </a:lnTo>
                  <a:lnTo>
                    <a:pt x="1041" y="1179"/>
                  </a:lnTo>
                  <a:lnTo>
                    <a:pt x="1084" y="1180"/>
                  </a:lnTo>
                  <a:lnTo>
                    <a:pt x="1107" y="1181"/>
                  </a:lnTo>
                  <a:lnTo>
                    <a:pt x="1130" y="1184"/>
                  </a:lnTo>
                  <a:lnTo>
                    <a:pt x="1130" y="1184"/>
                  </a:lnTo>
                  <a:lnTo>
                    <a:pt x="1159" y="1187"/>
                  </a:lnTo>
                  <a:lnTo>
                    <a:pt x="1174" y="1188"/>
                  </a:lnTo>
                  <a:lnTo>
                    <a:pt x="1189" y="1188"/>
                  </a:lnTo>
                  <a:lnTo>
                    <a:pt x="1189" y="1188"/>
                  </a:lnTo>
                  <a:lnTo>
                    <a:pt x="1208" y="1188"/>
                  </a:lnTo>
                  <a:lnTo>
                    <a:pt x="1208" y="1188"/>
                  </a:lnTo>
                  <a:lnTo>
                    <a:pt x="1210" y="1188"/>
                  </a:lnTo>
                  <a:lnTo>
                    <a:pt x="1210" y="1188"/>
                  </a:lnTo>
                  <a:lnTo>
                    <a:pt x="1219" y="1188"/>
                  </a:lnTo>
                  <a:lnTo>
                    <a:pt x="1219" y="1188"/>
                  </a:lnTo>
                  <a:lnTo>
                    <a:pt x="1237" y="1189"/>
                  </a:lnTo>
                  <a:lnTo>
                    <a:pt x="1237" y="1189"/>
                  </a:lnTo>
                  <a:lnTo>
                    <a:pt x="1248" y="1188"/>
                  </a:lnTo>
                  <a:lnTo>
                    <a:pt x="1255" y="1187"/>
                  </a:lnTo>
                  <a:lnTo>
                    <a:pt x="1260" y="1185"/>
                  </a:lnTo>
                  <a:lnTo>
                    <a:pt x="1262" y="1183"/>
                  </a:lnTo>
                  <a:lnTo>
                    <a:pt x="1262" y="1183"/>
                  </a:lnTo>
                  <a:lnTo>
                    <a:pt x="1265" y="1178"/>
                  </a:lnTo>
                  <a:lnTo>
                    <a:pt x="1268" y="1176"/>
                  </a:lnTo>
                  <a:lnTo>
                    <a:pt x="1272" y="1174"/>
                  </a:lnTo>
                  <a:lnTo>
                    <a:pt x="1276" y="1173"/>
                  </a:lnTo>
                  <a:lnTo>
                    <a:pt x="1276" y="1173"/>
                  </a:lnTo>
                  <a:lnTo>
                    <a:pt x="1281" y="1174"/>
                  </a:lnTo>
                  <a:lnTo>
                    <a:pt x="1287" y="1176"/>
                  </a:lnTo>
                  <a:lnTo>
                    <a:pt x="1291" y="1179"/>
                  </a:lnTo>
                  <a:lnTo>
                    <a:pt x="1294" y="1184"/>
                  </a:lnTo>
                  <a:lnTo>
                    <a:pt x="1294" y="1184"/>
                  </a:lnTo>
                  <a:lnTo>
                    <a:pt x="1295" y="1188"/>
                  </a:lnTo>
                  <a:lnTo>
                    <a:pt x="1296" y="1192"/>
                  </a:lnTo>
                  <a:lnTo>
                    <a:pt x="1295" y="1196"/>
                  </a:lnTo>
                  <a:lnTo>
                    <a:pt x="1293" y="1200"/>
                  </a:lnTo>
                  <a:lnTo>
                    <a:pt x="1293" y="1200"/>
                  </a:lnTo>
                  <a:lnTo>
                    <a:pt x="1290" y="1204"/>
                  </a:lnTo>
                  <a:lnTo>
                    <a:pt x="1287" y="1208"/>
                  </a:lnTo>
                  <a:lnTo>
                    <a:pt x="1279" y="1215"/>
                  </a:lnTo>
                  <a:lnTo>
                    <a:pt x="1270" y="1219"/>
                  </a:lnTo>
                  <a:lnTo>
                    <a:pt x="1261" y="1223"/>
                  </a:lnTo>
                  <a:lnTo>
                    <a:pt x="1251" y="1225"/>
                  </a:lnTo>
                  <a:lnTo>
                    <a:pt x="1241" y="1226"/>
                  </a:lnTo>
                  <a:lnTo>
                    <a:pt x="1221" y="1227"/>
                  </a:lnTo>
                  <a:lnTo>
                    <a:pt x="1221" y="12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9" name="chenying0907 1010"/>
            <p:cNvSpPr>
              <a:spLocks/>
            </p:cNvSpPr>
            <p:nvPr/>
          </p:nvSpPr>
          <p:spPr bwMode="auto">
            <a:xfrm>
              <a:off x="4127500" y="2363788"/>
              <a:ext cx="822325" cy="422275"/>
            </a:xfrm>
            <a:custGeom>
              <a:avLst/>
              <a:gdLst/>
              <a:ahLst/>
              <a:cxnLst>
                <a:cxn ang="0">
                  <a:pos x="1224" y="794"/>
                </a:cxn>
                <a:cxn ang="0">
                  <a:pos x="1217" y="774"/>
                </a:cxn>
                <a:cxn ang="0">
                  <a:pos x="1226" y="760"/>
                </a:cxn>
                <a:cxn ang="0">
                  <a:pos x="1240" y="724"/>
                </a:cxn>
                <a:cxn ang="0">
                  <a:pos x="1256" y="649"/>
                </a:cxn>
                <a:cxn ang="0">
                  <a:pos x="1286" y="584"/>
                </a:cxn>
                <a:cxn ang="0">
                  <a:pos x="1313" y="525"/>
                </a:cxn>
                <a:cxn ang="0">
                  <a:pos x="1351" y="435"/>
                </a:cxn>
                <a:cxn ang="0">
                  <a:pos x="1404" y="353"/>
                </a:cxn>
                <a:cxn ang="0">
                  <a:pos x="1460" y="252"/>
                </a:cxn>
                <a:cxn ang="0">
                  <a:pos x="1509" y="131"/>
                </a:cxn>
                <a:cxn ang="0">
                  <a:pos x="1516" y="71"/>
                </a:cxn>
                <a:cxn ang="0">
                  <a:pos x="1506" y="49"/>
                </a:cxn>
                <a:cxn ang="0">
                  <a:pos x="1465" y="35"/>
                </a:cxn>
                <a:cxn ang="0">
                  <a:pos x="1425" y="37"/>
                </a:cxn>
                <a:cxn ang="0">
                  <a:pos x="781" y="47"/>
                </a:cxn>
                <a:cxn ang="0">
                  <a:pos x="307" y="65"/>
                </a:cxn>
                <a:cxn ang="0">
                  <a:pos x="295" y="101"/>
                </a:cxn>
                <a:cxn ang="0">
                  <a:pos x="257" y="189"/>
                </a:cxn>
                <a:cxn ang="0">
                  <a:pos x="245" y="243"/>
                </a:cxn>
                <a:cxn ang="0">
                  <a:pos x="228" y="311"/>
                </a:cxn>
                <a:cxn ang="0">
                  <a:pos x="196" y="371"/>
                </a:cxn>
                <a:cxn ang="0">
                  <a:pos x="150" y="466"/>
                </a:cxn>
                <a:cxn ang="0">
                  <a:pos x="135" y="518"/>
                </a:cxn>
                <a:cxn ang="0">
                  <a:pos x="104" y="613"/>
                </a:cxn>
                <a:cxn ang="0">
                  <a:pos x="74" y="660"/>
                </a:cxn>
                <a:cxn ang="0">
                  <a:pos x="52" y="709"/>
                </a:cxn>
                <a:cxn ang="0">
                  <a:pos x="36" y="756"/>
                </a:cxn>
                <a:cxn ang="0">
                  <a:pos x="32" y="773"/>
                </a:cxn>
                <a:cxn ang="0">
                  <a:pos x="17" y="780"/>
                </a:cxn>
                <a:cxn ang="0">
                  <a:pos x="4" y="774"/>
                </a:cxn>
                <a:cxn ang="0">
                  <a:pos x="0" y="762"/>
                </a:cxn>
                <a:cxn ang="0">
                  <a:pos x="13" y="713"/>
                </a:cxn>
                <a:cxn ang="0">
                  <a:pos x="42" y="646"/>
                </a:cxn>
                <a:cxn ang="0">
                  <a:pos x="79" y="583"/>
                </a:cxn>
                <a:cxn ang="0">
                  <a:pos x="98" y="520"/>
                </a:cxn>
                <a:cxn ang="0">
                  <a:pos x="128" y="431"/>
                </a:cxn>
                <a:cxn ang="0">
                  <a:pos x="164" y="359"/>
                </a:cxn>
                <a:cxn ang="0">
                  <a:pos x="198" y="289"/>
                </a:cxn>
                <a:cxn ang="0">
                  <a:pos x="212" y="219"/>
                </a:cxn>
                <a:cxn ang="0">
                  <a:pos x="237" y="133"/>
                </a:cxn>
                <a:cxn ang="0">
                  <a:pos x="265" y="77"/>
                </a:cxn>
                <a:cxn ang="0">
                  <a:pos x="276" y="43"/>
                </a:cxn>
                <a:cxn ang="0">
                  <a:pos x="303" y="24"/>
                </a:cxn>
                <a:cxn ang="0">
                  <a:pos x="375" y="18"/>
                </a:cxn>
                <a:cxn ang="0">
                  <a:pos x="411" y="13"/>
                </a:cxn>
                <a:cxn ang="0">
                  <a:pos x="479" y="13"/>
                </a:cxn>
                <a:cxn ang="0">
                  <a:pos x="668" y="15"/>
                </a:cxn>
                <a:cxn ang="0">
                  <a:pos x="1159" y="4"/>
                </a:cxn>
                <a:cxn ang="0">
                  <a:pos x="1375" y="1"/>
                </a:cxn>
                <a:cxn ang="0">
                  <a:pos x="1481" y="2"/>
                </a:cxn>
                <a:cxn ang="0">
                  <a:pos x="1535" y="17"/>
                </a:cxn>
                <a:cxn ang="0">
                  <a:pos x="1547" y="34"/>
                </a:cxn>
                <a:cxn ang="0">
                  <a:pos x="1550" y="109"/>
                </a:cxn>
                <a:cxn ang="0">
                  <a:pos x="1516" y="216"/>
                </a:cxn>
                <a:cxn ang="0">
                  <a:pos x="1472" y="303"/>
                </a:cxn>
                <a:cxn ang="0">
                  <a:pos x="1406" y="412"/>
                </a:cxn>
                <a:cxn ang="0">
                  <a:pos x="1362" y="503"/>
                </a:cxn>
                <a:cxn ang="0">
                  <a:pos x="1315" y="608"/>
                </a:cxn>
                <a:cxn ang="0">
                  <a:pos x="1277" y="715"/>
                </a:cxn>
                <a:cxn ang="0">
                  <a:pos x="1261" y="773"/>
                </a:cxn>
                <a:cxn ang="0">
                  <a:pos x="1244" y="796"/>
                </a:cxn>
              </a:cxnLst>
              <a:rect l="0" t="0" r="r" b="b"/>
              <a:pathLst>
                <a:path w="1553" h="798">
                  <a:moveTo>
                    <a:pt x="1235" y="798"/>
                  </a:moveTo>
                  <a:lnTo>
                    <a:pt x="1235" y="798"/>
                  </a:lnTo>
                  <a:lnTo>
                    <a:pt x="1229" y="797"/>
                  </a:lnTo>
                  <a:lnTo>
                    <a:pt x="1226" y="796"/>
                  </a:lnTo>
                  <a:lnTo>
                    <a:pt x="1224" y="794"/>
                  </a:lnTo>
                  <a:lnTo>
                    <a:pt x="1220" y="792"/>
                  </a:lnTo>
                  <a:lnTo>
                    <a:pt x="1219" y="789"/>
                  </a:lnTo>
                  <a:lnTo>
                    <a:pt x="1217" y="786"/>
                  </a:lnTo>
                  <a:lnTo>
                    <a:pt x="1217" y="781"/>
                  </a:lnTo>
                  <a:lnTo>
                    <a:pt x="1217" y="774"/>
                  </a:lnTo>
                  <a:lnTo>
                    <a:pt x="1217" y="774"/>
                  </a:lnTo>
                  <a:lnTo>
                    <a:pt x="1218" y="770"/>
                  </a:lnTo>
                  <a:lnTo>
                    <a:pt x="1219" y="766"/>
                  </a:lnTo>
                  <a:lnTo>
                    <a:pt x="1222" y="763"/>
                  </a:lnTo>
                  <a:lnTo>
                    <a:pt x="1226" y="760"/>
                  </a:lnTo>
                  <a:lnTo>
                    <a:pt x="1228" y="759"/>
                  </a:lnTo>
                  <a:lnTo>
                    <a:pt x="1229" y="757"/>
                  </a:lnTo>
                  <a:lnTo>
                    <a:pt x="1229" y="757"/>
                  </a:lnTo>
                  <a:lnTo>
                    <a:pt x="1235" y="741"/>
                  </a:lnTo>
                  <a:lnTo>
                    <a:pt x="1240" y="724"/>
                  </a:lnTo>
                  <a:lnTo>
                    <a:pt x="1244" y="705"/>
                  </a:lnTo>
                  <a:lnTo>
                    <a:pt x="1248" y="686"/>
                  </a:lnTo>
                  <a:lnTo>
                    <a:pt x="1248" y="686"/>
                  </a:lnTo>
                  <a:lnTo>
                    <a:pt x="1251" y="667"/>
                  </a:lnTo>
                  <a:lnTo>
                    <a:pt x="1256" y="649"/>
                  </a:lnTo>
                  <a:lnTo>
                    <a:pt x="1256" y="649"/>
                  </a:lnTo>
                  <a:lnTo>
                    <a:pt x="1262" y="632"/>
                  </a:lnTo>
                  <a:lnTo>
                    <a:pt x="1269" y="616"/>
                  </a:lnTo>
                  <a:lnTo>
                    <a:pt x="1277" y="599"/>
                  </a:lnTo>
                  <a:lnTo>
                    <a:pt x="1286" y="584"/>
                  </a:lnTo>
                  <a:lnTo>
                    <a:pt x="1286" y="584"/>
                  </a:lnTo>
                  <a:lnTo>
                    <a:pt x="1294" y="566"/>
                  </a:lnTo>
                  <a:lnTo>
                    <a:pt x="1302" y="549"/>
                  </a:lnTo>
                  <a:lnTo>
                    <a:pt x="1302" y="549"/>
                  </a:lnTo>
                  <a:lnTo>
                    <a:pt x="1313" y="525"/>
                  </a:lnTo>
                  <a:lnTo>
                    <a:pt x="1323" y="500"/>
                  </a:lnTo>
                  <a:lnTo>
                    <a:pt x="1323" y="500"/>
                  </a:lnTo>
                  <a:lnTo>
                    <a:pt x="1336" y="468"/>
                  </a:lnTo>
                  <a:lnTo>
                    <a:pt x="1351" y="435"/>
                  </a:lnTo>
                  <a:lnTo>
                    <a:pt x="1351" y="435"/>
                  </a:lnTo>
                  <a:lnTo>
                    <a:pt x="1359" y="421"/>
                  </a:lnTo>
                  <a:lnTo>
                    <a:pt x="1368" y="405"/>
                  </a:lnTo>
                  <a:lnTo>
                    <a:pt x="1387" y="377"/>
                  </a:lnTo>
                  <a:lnTo>
                    <a:pt x="1387" y="377"/>
                  </a:lnTo>
                  <a:lnTo>
                    <a:pt x="1404" y="353"/>
                  </a:lnTo>
                  <a:lnTo>
                    <a:pt x="1411" y="340"/>
                  </a:lnTo>
                  <a:lnTo>
                    <a:pt x="1419" y="328"/>
                  </a:lnTo>
                  <a:lnTo>
                    <a:pt x="1430" y="307"/>
                  </a:lnTo>
                  <a:lnTo>
                    <a:pt x="1430" y="307"/>
                  </a:lnTo>
                  <a:lnTo>
                    <a:pt x="1460" y="252"/>
                  </a:lnTo>
                  <a:lnTo>
                    <a:pt x="1474" y="222"/>
                  </a:lnTo>
                  <a:lnTo>
                    <a:pt x="1488" y="192"/>
                  </a:lnTo>
                  <a:lnTo>
                    <a:pt x="1499" y="162"/>
                  </a:lnTo>
                  <a:lnTo>
                    <a:pt x="1504" y="146"/>
                  </a:lnTo>
                  <a:lnTo>
                    <a:pt x="1509" y="131"/>
                  </a:lnTo>
                  <a:lnTo>
                    <a:pt x="1512" y="116"/>
                  </a:lnTo>
                  <a:lnTo>
                    <a:pt x="1514" y="101"/>
                  </a:lnTo>
                  <a:lnTo>
                    <a:pt x="1515" y="85"/>
                  </a:lnTo>
                  <a:lnTo>
                    <a:pt x="1516" y="71"/>
                  </a:lnTo>
                  <a:lnTo>
                    <a:pt x="1516" y="71"/>
                  </a:lnTo>
                  <a:lnTo>
                    <a:pt x="1515" y="65"/>
                  </a:lnTo>
                  <a:lnTo>
                    <a:pt x="1514" y="60"/>
                  </a:lnTo>
                  <a:lnTo>
                    <a:pt x="1512" y="56"/>
                  </a:lnTo>
                  <a:lnTo>
                    <a:pt x="1510" y="52"/>
                  </a:lnTo>
                  <a:lnTo>
                    <a:pt x="1506" y="49"/>
                  </a:lnTo>
                  <a:lnTo>
                    <a:pt x="1503" y="46"/>
                  </a:lnTo>
                  <a:lnTo>
                    <a:pt x="1495" y="42"/>
                  </a:lnTo>
                  <a:lnTo>
                    <a:pt x="1486" y="38"/>
                  </a:lnTo>
                  <a:lnTo>
                    <a:pt x="1475" y="36"/>
                  </a:lnTo>
                  <a:lnTo>
                    <a:pt x="1465" y="35"/>
                  </a:lnTo>
                  <a:lnTo>
                    <a:pt x="1456" y="35"/>
                  </a:lnTo>
                  <a:lnTo>
                    <a:pt x="1456" y="35"/>
                  </a:lnTo>
                  <a:lnTo>
                    <a:pt x="1439" y="36"/>
                  </a:lnTo>
                  <a:lnTo>
                    <a:pt x="1425" y="37"/>
                  </a:lnTo>
                  <a:lnTo>
                    <a:pt x="1425" y="37"/>
                  </a:lnTo>
                  <a:lnTo>
                    <a:pt x="1404" y="37"/>
                  </a:lnTo>
                  <a:lnTo>
                    <a:pt x="1272" y="37"/>
                  </a:lnTo>
                  <a:lnTo>
                    <a:pt x="1272" y="37"/>
                  </a:lnTo>
                  <a:lnTo>
                    <a:pt x="1092" y="41"/>
                  </a:lnTo>
                  <a:lnTo>
                    <a:pt x="781" y="47"/>
                  </a:lnTo>
                  <a:lnTo>
                    <a:pt x="314" y="57"/>
                  </a:lnTo>
                  <a:lnTo>
                    <a:pt x="309" y="57"/>
                  </a:lnTo>
                  <a:lnTo>
                    <a:pt x="308" y="61"/>
                  </a:lnTo>
                  <a:lnTo>
                    <a:pt x="308" y="61"/>
                  </a:lnTo>
                  <a:lnTo>
                    <a:pt x="307" y="65"/>
                  </a:lnTo>
                  <a:lnTo>
                    <a:pt x="306" y="66"/>
                  </a:lnTo>
                  <a:lnTo>
                    <a:pt x="306" y="66"/>
                  </a:lnTo>
                  <a:lnTo>
                    <a:pt x="306" y="66"/>
                  </a:lnTo>
                  <a:lnTo>
                    <a:pt x="301" y="83"/>
                  </a:lnTo>
                  <a:lnTo>
                    <a:pt x="295" y="101"/>
                  </a:lnTo>
                  <a:lnTo>
                    <a:pt x="280" y="134"/>
                  </a:lnTo>
                  <a:lnTo>
                    <a:pt x="280" y="134"/>
                  </a:lnTo>
                  <a:lnTo>
                    <a:pt x="272" y="151"/>
                  </a:lnTo>
                  <a:lnTo>
                    <a:pt x="264" y="170"/>
                  </a:lnTo>
                  <a:lnTo>
                    <a:pt x="257" y="189"/>
                  </a:lnTo>
                  <a:lnTo>
                    <a:pt x="251" y="207"/>
                  </a:lnTo>
                  <a:lnTo>
                    <a:pt x="251" y="207"/>
                  </a:lnTo>
                  <a:lnTo>
                    <a:pt x="248" y="225"/>
                  </a:lnTo>
                  <a:lnTo>
                    <a:pt x="245" y="243"/>
                  </a:lnTo>
                  <a:lnTo>
                    <a:pt x="245" y="243"/>
                  </a:lnTo>
                  <a:lnTo>
                    <a:pt x="241" y="272"/>
                  </a:lnTo>
                  <a:lnTo>
                    <a:pt x="238" y="285"/>
                  </a:lnTo>
                  <a:lnTo>
                    <a:pt x="234" y="299"/>
                  </a:lnTo>
                  <a:lnTo>
                    <a:pt x="234" y="299"/>
                  </a:lnTo>
                  <a:lnTo>
                    <a:pt x="228" y="311"/>
                  </a:lnTo>
                  <a:lnTo>
                    <a:pt x="222" y="322"/>
                  </a:lnTo>
                  <a:lnTo>
                    <a:pt x="210" y="345"/>
                  </a:lnTo>
                  <a:lnTo>
                    <a:pt x="210" y="345"/>
                  </a:lnTo>
                  <a:lnTo>
                    <a:pt x="196" y="371"/>
                  </a:lnTo>
                  <a:lnTo>
                    <a:pt x="196" y="371"/>
                  </a:lnTo>
                  <a:lnTo>
                    <a:pt x="182" y="400"/>
                  </a:lnTo>
                  <a:lnTo>
                    <a:pt x="182" y="400"/>
                  </a:lnTo>
                  <a:lnTo>
                    <a:pt x="171" y="422"/>
                  </a:lnTo>
                  <a:lnTo>
                    <a:pt x="159" y="444"/>
                  </a:lnTo>
                  <a:lnTo>
                    <a:pt x="150" y="466"/>
                  </a:lnTo>
                  <a:lnTo>
                    <a:pt x="146" y="477"/>
                  </a:lnTo>
                  <a:lnTo>
                    <a:pt x="143" y="487"/>
                  </a:lnTo>
                  <a:lnTo>
                    <a:pt x="143" y="487"/>
                  </a:lnTo>
                  <a:lnTo>
                    <a:pt x="135" y="518"/>
                  </a:lnTo>
                  <a:lnTo>
                    <a:pt x="135" y="518"/>
                  </a:lnTo>
                  <a:lnTo>
                    <a:pt x="126" y="553"/>
                  </a:lnTo>
                  <a:lnTo>
                    <a:pt x="116" y="588"/>
                  </a:lnTo>
                  <a:lnTo>
                    <a:pt x="116" y="588"/>
                  </a:lnTo>
                  <a:lnTo>
                    <a:pt x="110" y="600"/>
                  </a:lnTo>
                  <a:lnTo>
                    <a:pt x="104" y="613"/>
                  </a:lnTo>
                  <a:lnTo>
                    <a:pt x="97" y="625"/>
                  </a:lnTo>
                  <a:lnTo>
                    <a:pt x="89" y="637"/>
                  </a:lnTo>
                  <a:lnTo>
                    <a:pt x="89" y="637"/>
                  </a:lnTo>
                  <a:lnTo>
                    <a:pt x="81" y="648"/>
                  </a:lnTo>
                  <a:lnTo>
                    <a:pt x="74" y="660"/>
                  </a:lnTo>
                  <a:lnTo>
                    <a:pt x="68" y="673"/>
                  </a:lnTo>
                  <a:lnTo>
                    <a:pt x="62" y="686"/>
                  </a:lnTo>
                  <a:lnTo>
                    <a:pt x="62" y="686"/>
                  </a:lnTo>
                  <a:lnTo>
                    <a:pt x="58" y="697"/>
                  </a:lnTo>
                  <a:lnTo>
                    <a:pt x="52" y="709"/>
                  </a:lnTo>
                  <a:lnTo>
                    <a:pt x="52" y="709"/>
                  </a:lnTo>
                  <a:lnTo>
                    <a:pt x="47" y="723"/>
                  </a:lnTo>
                  <a:lnTo>
                    <a:pt x="41" y="736"/>
                  </a:lnTo>
                  <a:lnTo>
                    <a:pt x="38" y="750"/>
                  </a:lnTo>
                  <a:lnTo>
                    <a:pt x="36" y="756"/>
                  </a:lnTo>
                  <a:lnTo>
                    <a:pt x="36" y="762"/>
                  </a:lnTo>
                  <a:lnTo>
                    <a:pt x="36" y="762"/>
                  </a:lnTo>
                  <a:lnTo>
                    <a:pt x="35" y="766"/>
                  </a:lnTo>
                  <a:lnTo>
                    <a:pt x="34" y="770"/>
                  </a:lnTo>
                  <a:lnTo>
                    <a:pt x="32" y="773"/>
                  </a:lnTo>
                  <a:lnTo>
                    <a:pt x="30" y="775"/>
                  </a:lnTo>
                  <a:lnTo>
                    <a:pt x="26" y="777"/>
                  </a:lnTo>
                  <a:lnTo>
                    <a:pt x="23" y="779"/>
                  </a:lnTo>
                  <a:lnTo>
                    <a:pt x="17" y="780"/>
                  </a:lnTo>
                  <a:lnTo>
                    <a:pt x="17" y="780"/>
                  </a:lnTo>
                  <a:lnTo>
                    <a:pt x="13" y="780"/>
                  </a:lnTo>
                  <a:lnTo>
                    <a:pt x="10" y="779"/>
                  </a:lnTo>
                  <a:lnTo>
                    <a:pt x="7" y="776"/>
                  </a:lnTo>
                  <a:lnTo>
                    <a:pt x="4" y="774"/>
                  </a:lnTo>
                  <a:lnTo>
                    <a:pt x="4" y="774"/>
                  </a:lnTo>
                  <a:lnTo>
                    <a:pt x="2" y="772"/>
                  </a:lnTo>
                  <a:lnTo>
                    <a:pt x="1" y="769"/>
                  </a:lnTo>
                  <a:lnTo>
                    <a:pt x="0" y="766"/>
                  </a:lnTo>
                  <a:lnTo>
                    <a:pt x="0" y="762"/>
                  </a:lnTo>
                  <a:lnTo>
                    <a:pt x="0" y="762"/>
                  </a:lnTo>
                  <a:lnTo>
                    <a:pt x="1" y="750"/>
                  </a:lnTo>
                  <a:lnTo>
                    <a:pt x="4" y="737"/>
                  </a:lnTo>
                  <a:lnTo>
                    <a:pt x="8" y="726"/>
                  </a:lnTo>
                  <a:lnTo>
                    <a:pt x="13" y="713"/>
                  </a:lnTo>
                  <a:lnTo>
                    <a:pt x="13" y="713"/>
                  </a:lnTo>
                  <a:lnTo>
                    <a:pt x="18" y="703"/>
                  </a:lnTo>
                  <a:lnTo>
                    <a:pt x="22" y="690"/>
                  </a:lnTo>
                  <a:lnTo>
                    <a:pt x="22" y="690"/>
                  </a:lnTo>
                  <a:lnTo>
                    <a:pt x="32" y="668"/>
                  </a:lnTo>
                  <a:lnTo>
                    <a:pt x="42" y="646"/>
                  </a:lnTo>
                  <a:lnTo>
                    <a:pt x="54" y="624"/>
                  </a:lnTo>
                  <a:lnTo>
                    <a:pt x="69" y="602"/>
                  </a:lnTo>
                  <a:lnTo>
                    <a:pt x="69" y="602"/>
                  </a:lnTo>
                  <a:lnTo>
                    <a:pt x="74" y="593"/>
                  </a:lnTo>
                  <a:lnTo>
                    <a:pt x="79" y="583"/>
                  </a:lnTo>
                  <a:lnTo>
                    <a:pt x="83" y="573"/>
                  </a:lnTo>
                  <a:lnTo>
                    <a:pt x="87" y="563"/>
                  </a:lnTo>
                  <a:lnTo>
                    <a:pt x="93" y="541"/>
                  </a:lnTo>
                  <a:lnTo>
                    <a:pt x="98" y="520"/>
                  </a:lnTo>
                  <a:lnTo>
                    <a:pt x="98" y="520"/>
                  </a:lnTo>
                  <a:lnTo>
                    <a:pt x="104" y="492"/>
                  </a:lnTo>
                  <a:lnTo>
                    <a:pt x="104" y="492"/>
                  </a:lnTo>
                  <a:lnTo>
                    <a:pt x="110" y="472"/>
                  </a:lnTo>
                  <a:lnTo>
                    <a:pt x="119" y="451"/>
                  </a:lnTo>
                  <a:lnTo>
                    <a:pt x="128" y="431"/>
                  </a:lnTo>
                  <a:lnTo>
                    <a:pt x="137" y="412"/>
                  </a:lnTo>
                  <a:lnTo>
                    <a:pt x="143" y="401"/>
                  </a:lnTo>
                  <a:lnTo>
                    <a:pt x="143" y="401"/>
                  </a:lnTo>
                  <a:lnTo>
                    <a:pt x="153" y="381"/>
                  </a:lnTo>
                  <a:lnTo>
                    <a:pt x="164" y="359"/>
                  </a:lnTo>
                  <a:lnTo>
                    <a:pt x="164" y="359"/>
                  </a:lnTo>
                  <a:lnTo>
                    <a:pt x="183" y="325"/>
                  </a:lnTo>
                  <a:lnTo>
                    <a:pt x="191" y="307"/>
                  </a:lnTo>
                  <a:lnTo>
                    <a:pt x="198" y="289"/>
                  </a:lnTo>
                  <a:lnTo>
                    <a:pt x="198" y="289"/>
                  </a:lnTo>
                  <a:lnTo>
                    <a:pt x="202" y="277"/>
                  </a:lnTo>
                  <a:lnTo>
                    <a:pt x="205" y="264"/>
                  </a:lnTo>
                  <a:lnTo>
                    <a:pt x="209" y="240"/>
                  </a:lnTo>
                  <a:lnTo>
                    <a:pt x="209" y="240"/>
                  </a:lnTo>
                  <a:lnTo>
                    <a:pt x="212" y="219"/>
                  </a:lnTo>
                  <a:lnTo>
                    <a:pt x="216" y="198"/>
                  </a:lnTo>
                  <a:lnTo>
                    <a:pt x="216" y="198"/>
                  </a:lnTo>
                  <a:lnTo>
                    <a:pt x="222" y="176"/>
                  </a:lnTo>
                  <a:lnTo>
                    <a:pt x="230" y="155"/>
                  </a:lnTo>
                  <a:lnTo>
                    <a:pt x="237" y="133"/>
                  </a:lnTo>
                  <a:lnTo>
                    <a:pt x="246" y="113"/>
                  </a:lnTo>
                  <a:lnTo>
                    <a:pt x="246" y="113"/>
                  </a:lnTo>
                  <a:lnTo>
                    <a:pt x="253" y="99"/>
                  </a:lnTo>
                  <a:lnTo>
                    <a:pt x="253" y="99"/>
                  </a:lnTo>
                  <a:lnTo>
                    <a:pt x="265" y="77"/>
                  </a:lnTo>
                  <a:lnTo>
                    <a:pt x="269" y="65"/>
                  </a:lnTo>
                  <a:lnTo>
                    <a:pt x="273" y="54"/>
                  </a:lnTo>
                  <a:lnTo>
                    <a:pt x="273" y="54"/>
                  </a:lnTo>
                  <a:lnTo>
                    <a:pt x="274" y="48"/>
                  </a:lnTo>
                  <a:lnTo>
                    <a:pt x="276" y="43"/>
                  </a:lnTo>
                  <a:lnTo>
                    <a:pt x="278" y="38"/>
                  </a:lnTo>
                  <a:lnTo>
                    <a:pt x="282" y="34"/>
                  </a:lnTo>
                  <a:lnTo>
                    <a:pt x="287" y="31"/>
                  </a:lnTo>
                  <a:lnTo>
                    <a:pt x="292" y="28"/>
                  </a:lnTo>
                  <a:lnTo>
                    <a:pt x="303" y="24"/>
                  </a:lnTo>
                  <a:lnTo>
                    <a:pt x="316" y="22"/>
                  </a:lnTo>
                  <a:lnTo>
                    <a:pt x="329" y="20"/>
                  </a:lnTo>
                  <a:lnTo>
                    <a:pt x="356" y="19"/>
                  </a:lnTo>
                  <a:lnTo>
                    <a:pt x="356" y="19"/>
                  </a:lnTo>
                  <a:lnTo>
                    <a:pt x="375" y="18"/>
                  </a:lnTo>
                  <a:lnTo>
                    <a:pt x="382" y="18"/>
                  </a:lnTo>
                  <a:lnTo>
                    <a:pt x="389" y="16"/>
                  </a:lnTo>
                  <a:lnTo>
                    <a:pt x="389" y="16"/>
                  </a:lnTo>
                  <a:lnTo>
                    <a:pt x="400" y="14"/>
                  </a:lnTo>
                  <a:lnTo>
                    <a:pt x="411" y="13"/>
                  </a:lnTo>
                  <a:lnTo>
                    <a:pt x="423" y="12"/>
                  </a:lnTo>
                  <a:lnTo>
                    <a:pt x="437" y="12"/>
                  </a:lnTo>
                  <a:lnTo>
                    <a:pt x="437" y="12"/>
                  </a:lnTo>
                  <a:lnTo>
                    <a:pt x="459" y="12"/>
                  </a:lnTo>
                  <a:lnTo>
                    <a:pt x="479" y="13"/>
                  </a:lnTo>
                  <a:lnTo>
                    <a:pt x="479" y="13"/>
                  </a:lnTo>
                  <a:lnTo>
                    <a:pt x="500" y="14"/>
                  </a:lnTo>
                  <a:lnTo>
                    <a:pt x="519" y="15"/>
                  </a:lnTo>
                  <a:lnTo>
                    <a:pt x="668" y="15"/>
                  </a:lnTo>
                  <a:lnTo>
                    <a:pt x="668" y="15"/>
                  </a:lnTo>
                  <a:lnTo>
                    <a:pt x="751" y="14"/>
                  </a:lnTo>
                  <a:lnTo>
                    <a:pt x="833" y="13"/>
                  </a:lnTo>
                  <a:lnTo>
                    <a:pt x="997" y="8"/>
                  </a:lnTo>
                  <a:lnTo>
                    <a:pt x="997" y="8"/>
                  </a:lnTo>
                  <a:lnTo>
                    <a:pt x="1159" y="4"/>
                  </a:lnTo>
                  <a:lnTo>
                    <a:pt x="1241" y="2"/>
                  </a:lnTo>
                  <a:lnTo>
                    <a:pt x="1323" y="2"/>
                  </a:lnTo>
                  <a:lnTo>
                    <a:pt x="1323" y="2"/>
                  </a:lnTo>
                  <a:lnTo>
                    <a:pt x="1375" y="1"/>
                  </a:lnTo>
                  <a:lnTo>
                    <a:pt x="1375" y="1"/>
                  </a:lnTo>
                  <a:lnTo>
                    <a:pt x="1427" y="0"/>
                  </a:lnTo>
                  <a:lnTo>
                    <a:pt x="1427" y="0"/>
                  </a:lnTo>
                  <a:lnTo>
                    <a:pt x="1456" y="1"/>
                  </a:lnTo>
                  <a:lnTo>
                    <a:pt x="1481" y="2"/>
                  </a:lnTo>
                  <a:lnTo>
                    <a:pt x="1481" y="2"/>
                  </a:lnTo>
                  <a:lnTo>
                    <a:pt x="1496" y="3"/>
                  </a:lnTo>
                  <a:lnTo>
                    <a:pt x="1506" y="5"/>
                  </a:lnTo>
                  <a:lnTo>
                    <a:pt x="1517" y="7"/>
                  </a:lnTo>
                  <a:lnTo>
                    <a:pt x="1526" y="12"/>
                  </a:lnTo>
                  <a:lnTo>
                    <a:pt x="1535" y="17"/>
                  </a:lnTo>
                  <a:lnTo>
                    <a:pt x="1539" y="21"/>
                  </a:lnTo>
                  <a:lnTo>
                    <a:pt x="1542" y="25"/>
                  </a:lnTo>
                  <a:lnTo>
                    <a:pt x="1545" y="29"/>
                  </a:lnTo>
                  <a:lnTo>
                    <a:pt x="1547" y="34"/>
                  </a:lnTo>
                  <a:lnTo>
                    <a:pt x="1547" y="34"/>
                  </a:lnTo>
                  <a:lnTo>
                    <a:pt x="1550" y="49"/>
                  </a:lnTo>
                  <a:lnTo>
                    <a:pt x="1552" y="63"/>
                  </a:lnTo>
                  <a:lnTo>
                    <a:pt x="1553" y="78"/>
                  </a:lnTo>
                  <a:lnTo>
                    <a:pt x="1552" y="93"/>
                  </a:lnTo>
                  <a:lnTo>
                    <a:pt x="1550" y="109"/>
                  </a:lnTo>
                  <a:lnTo>
                    <a:pt x="1548" y="123"/>
                  </a:lnTo>
                  <a:lnTo>
                    <a:pt x="1544" y="139"/>
                  </a:lnTo>
                  <a:lnTo>
                    <a:pt x="1540" y="155"/>
                  </a:lnTo>
                  <a:lnTo>
                    <a:pt x="1528" y="186"/>
                  </a:lnTo>
                  <a:lnTo>
                    <a:pt x="1516" y="216"/>
                  </a:lnTo>
                  <a:lnTo>
                    <a:pt x="1502" y="244"/>
                  </a:lnTo>
                  <a:lnTo>
                    <a:pt x="1489" y="271"/>
                  </a:lnTo>
                  <a:lnTo>
                    <a:pt x="1486" y="277"/>
                  </a:lnTo>
                  <a:lnTo>
                    <a:pt x="1486" y="277"/>
                  </a:lnTo>
                  <a:lnTo>
                    <a:pt x="1472" y="303"/>
                  </a:lnTo>
                  <a:lnTo>
                    <a:pt x="1457" y="329"/>
                  </a:lnTo>
                  <a:lnTo>
                    <a:pt x="1427" y="378"/>
                  </a:lnTo>
                  <a:lnTo>
                    <a:pt x="1427" y="378"/>
                  </a:lnTo>
                  <a:lnTo>
                    <a:pt x="1406" y="412"/>
                  </a:lnTo>
                  <a:lnTo>
                    <a:pt x="1406" y="412"/>
                  </a:lnTo>
                  <a:lnTo>
                    <a:pt x="1393" y="433"/>
                  </a:lnTo>
                  <a:lnTo>
                    <a:pt x="1382" y="456"/>
                  </a:lnTo>
                  <a:lnTo>
                    <a:pt x="1372" y="479"/>
                  </a:lnTo>
                  <a:lnTo>
                    <a:pt x="1362" y="503"/>
                  </a:lnTo>
                  <a:lnTo>
                    <a:pt x="1362" y="503"/>
                  </a:lnTo>
                  <a:lnTo>
                    <a:pt x="1346" y="540"/>
                  </a:lnTo>
                  <a:lnTo>
                    <a:pt x="1346" y="540"/>
                  </a:lnTo>
                  <a:lnTo>
                    <a:pt x="1327" y="581"/>
                  </a:lnTo>
                  <a:lnTo>
                    <a:pt x="1327" y="581"/>
                  </a:lnTo>
                  <a:lnTo>
                    <a:pt x="1315" y="608"/>
                  </a:lnTo>
                  <a:lnTo>
                    <a:pt x="1302" y="633"/>
                  </a:lnTo>
                  <a:lnTo>
                    <a:pt x="1292" y="660"/>
                  </a:lnTo>
                  <a:lnTo>
                    <a:pt x="1284" y="689"/>
                  </a:lnTo>
                  <a:lnTo>
                    <a:pt x="1284" y="689"/>
                  </a:lnTo>
                  <a:lnTo>
                    <a:pt x="1277" y="715"/>
                  </a:lnTo>
                  <a:lnTo>
                    <a:pt x="1277" y="715"/>
                  </a:lnTo>
                  <a:lnTo>
                    <a:pt x="1272" y="735"/>
                  </a:lnTo>
                  <a:lnTo>
                    <a:pt x="1267" y="755"/>
                  </a:lnTo>
                  <a:lnTo>
                    <a:pt x="1264" y="765"/>
                  </a:lnTo>
                  <a:lnTo>
                    <a:pt x="1261" y="773"/>
                  </a:lnTo>
                  <a:lnTo>
                    <a:pt x="1256" y="783"/>
                  </a:lnTo>
                  <a:lnTo>
                    <a:pt x="1251" y="790"/>
                  </a:lnTo>
                  <a:lnTo>
                    <a:pt x="1251" y="790"/>
                  </a:lnTo>
                  <a:lnTo>
                    <a:pt x="1248" y="794"/>
                  </a:lnTo>
                  <a:lnTo>
                    <a:pt x="1244" y="796"/>
                  </a:lnTo>
                  <a:lnTo>
                    <a:pt x="1240" y="798"/>
                  </a:lnTo>
                  <a:lnTo>
                    <a:pt x="1235" y="798"/>
                  </a:lnTo>
                  <a:lnTo>
                    <a:pt x="1235" y="79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spTree>
    <p:extLst>
      <p:ext uri="{BB962C8B-B14F-4D97-AF65-F5344CB8AC3E}">
        <p14:creationId xmlns:p14="http://schemas.microsoft.com/office/powerpoint/2010/main" val="2194781617"/>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A_图片 2"/>
          <p:cNvPicPr>
            <a:picLocks noChangeAspect="1"/>
          </p:cNvPicPr>
          <p:nvPr>
            <p:custDataLst>
              <p:tags r:id="rId1"/>
            </p:custDataLst>
          </p:nvPr>
        </p:nvPicPr>
        <p:blipFill>
          <a:blip r:embed="rId6" cstate="print">
            <a:extLst>
              <a:ext uri="{28A0092B-C50C-407E-A947-70E740481C1C}">
                <a14:useLocalDpi xmlns:a14="http://schemas.microsoft.com/office/drawing/2010/main" val="0"/>
              </a:ext>
            </a:extLst>
          </a:blip>
          <a:stretch>
            <a:fillRect/>
          </a:stretch>
        </p:blipFill>
        <p:spPr>
          <a:xfrm>
            <a:off x="1280877" y="-14610"/>
            <a:ext cx="2416027" cy="4348105"/>
          </a:xfrm>
          <a:prstGeom prst="rect">
            <a:avLst/>
          </a:prstGeom>
        </p:spPr>
      </p:pic>
      <p:sp>
        <p:nvSpPr>
          <p:cNvPr id="4" name="PA_文本框 3"/>
          <p:cNvSpPr txBox="1"/>
          <p:nvPr>
            <p:custDataLst>
              <p:tags r:id="rId2"/>
            </p:custDataLst>
          </p:nvPr>
        </p:nvSpPr>
        <p:spPr>
          <a:xfrm>
            <a:off x="4726359" y="3580442"/>
            <a:ext cx="2957861"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CHUANGYI SHOUHUI SHANGWU MICROSOFT POWERPOINT MY 2017</a:t>
            </a:r>
            <a:endParaRPr lang="zh-CN" altLang="en-US" sz="800" dirty="0">
              <a:latin typeface="落落补 汤圆" pitchFamily="2" charset="-128"/>
              <a:ea typeface="落落补 汤圆" pitchFamily="2" charset="-128"/>
              <a:cs typeface="落落补 汤圆" pitchFamily="2" charset="-128"/>
            </a:endParaRPr>
          </a:p>
        </p:txBody>
      </p:sp>
      <p:sp>
        <p:nvSpPr>
          <p:cNvPr id="5" name="PA_文本框 4"/>
          <p:cNvSpPr txBox="1"/>
          <p:nvPr>
            <p:custDataLst>
              <p:tags r:id="rId3"/>
            </p:custDataLst>
          </p:nvPr>
        </p:nvSpPr>
        <p:spPr>
          <a:xfrm>
            <a:off x="3851920" y="2925809"/>
            <a:ext cx="4706738" cy="646331"/>
          </a:xfrm>
          <a:prstGeom prst="rect">
            <a:avLst/>
          </a:prstGeom>
          <a:noFill/>
        </p:spPr>
        <p:txBody>
          <a:bodyPr wrap="none" rtlCol="0">
            <a:spAutoFit/>
          </a:bodyPr>
          <a:lstStyle/>
          <a:p>
            <a:r>
              <a:rPr lang="zh-CN" altLang="en-US" sz="3600" dirty="0" smtClean="0">
                <a:latin typeface="微软雅黑" panose="020B0503020204020204" pitchFamily="34" charset="-122"/>
                <a:ea typeface="微软雅黑" panose="020B0503020204020204" pitchFamily="34" charset="-122"/>
                <a:cs typeface="落落补 汤圆" pitchFamily="2" charset="-128"/>
              </a:rPr>
              <a:t>创意手绘商务通用</a:t>
            </a:r>
            <a:r>
              <a:rPr lang="en-US" altLang="zh-CN" sz="3600" dirty="0" smtClean="0">
                <a:latin typeface="微软雅黑" panose="020B0503020204020204" pitchFamily="34" charset="-122"/>
                <a:ea typeface="微软雅黑" panose="020B0503020204020204" pitchFamily="34" charset="-122"/>
                <a:cs typeface="落落补 汤圆" pitchFamily="2" charset="-128"/>
              </a:rPr>
              <a:t>PPT</a:t>
            </a:r>
            <a:endParaRPr lang="zh-CN" altLang="en-US" sz="3600" dirty="0">
              <a:latin typeface="微软雅黑" panose="020B0503020204020204" pitchFamily="34" charset="-122"/>
              <a:ea typeface="微软雅黑" panose="020B0503020204020204" pitchFamily="34" charset="-122"/>
              <a:cs typeface="落落补 汤圆" pitchFamily="2" charset="-128"/>
            </a:endParaRPr>
          </a:p>
        </p:txBody>
      </p:sp>
      <p:sp>
        <p:nvSpPr>
          <p:cNvPr id="6" name="PA_文本框 5"/>
          <p:cNvSpPr txBox="1"/>
          <p:nvPr>
            <p:custDataLst>
              <p:tags r:id="rId4"/>
            </p:custDataLst>
          </p:nvPr>
        </p:nvSpPr>
        <p:spPr>
          <a:xfrm>
            <a:off x="4693944" y="1831262"/>
            <a:ext cx="3262432" cy="830997"/>
          </a:xfrm>
          <a:prstGeom prst="rect">
            <a:avLst/>
          </a:prstGeom>
          <a:noFill/>
        </p:spPr>
        <p:txBody>
          <a:bodyPr wrap="none" rtlCol="0">
            <a:spAutoFit/>
          </a:bodyPr>
          <a:lstStyle/>
          <a:p>
            <a:r>
              <a:rPr lang="zh-CN" altLang="en-US" sz="4800" dirty="0" smtClean="0">
                <a:latin typeface="微软雅黑" panose="020B0503020204020204" pitchFamily="34" charset="-122"/>
                <a:ea typeface="微软雅黑" panose="020B0503020204020204" pitchFamily="34" charset="-122"/>
                <a:cs typeface="落落补 汤圆" pitchFamily="2" charset="-128"/>
              </a:rPr>
              <a:t>感谢聆听！</a:t>
            </a:r>
            <a:endParaRPr lang="zh-CN" altLang="en-US" sz="4800" dirty="0">
              <a:latin typeface="微软雅黑" panose="020B0503020204020204" pitchFamily="34" charset="-122"/>
              <a:ea typeface="微软雅黑" panose="020B0503020204020204" pitchFamily="34" charset="-122"/>
              <a:cs typeface="落落补 汤圆" pitchFamily="2" charset="-128"/>
            </a:endParaRPr>
          </a:p>
        </p:txBody>
      </p:sp>
    </p:spTree>
    <p:extLst>
      <p:ext uri="{BB962C8B-B14F-4D97-AF65-F5344CB8AC3E}">
        <p14:creationId xmlns:p14="http://schemas.microsoft.com/office/powerpoint/2010/main" val="1286618835"/>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30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2" presetClass="entr" presetSubtype="1"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0-#ppt_h/2"/>
                                          </p:val>
                                        </p:tav>
                                        <p:tav tm="100000">
                                          <p:val>
                                            <p:strVal val="#ppt_y"/>
                                          </p:val>
                                        </p:tav>
                                      </p:tavLst>
                                    </p:anim>
                                  </p:childTnLst>
                                </p:cTn>
                              </p:par>
                              <p:par>
                                <p:cTn id="14" presetID="53" presetClass="entr" presetSubtype="16" fill="hold" grpId="0" nodeType="withEffect">
                                  <p:stCondLst>
                                    <p:cond delay="90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par>
                                <p:cTn id="19" presetID="22" presetClass="entr" presetSubtype="8" fill="hold" grpId="0" nodeType="withEffect">
                                  <p:stCondLst>
                                    <p:cond delay="1200"/>
                                  </p:stCondLst>
                                  <p:childTnLst>
                                    <p:set>
                                      <p:cBhvr>
                                        <p:cTn id="20" dur="1" fill="hold">
                                          <p:stCondLst>
                                            <p:cond delay="0"/>
                                          </p:stCondLst>
                                        </p:cTn>
                                        <p:tgtEl>
                                          <p:spTgt spid="6"/>
                                        </p:tgtEl>
                                        <p:attrNameLst>
                                          <p:attrName>style.visibility</p:attrName>
                                        </p:attrNameLst>
                                      </p:cBhvr>
                                      <p:to>
                                        <p:strVal val="visible"/>
                                      </p:to>
                                    </p:set>
                                    <p:animEffect transition="in" filter="wipe(left)">
                                      <p:cBhvr>
                                        <p:cTn id="2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animBg="1"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A_任意多边形 5"/>
          <p:cNvSpPr>
            <a:spLocks noEditPoints="1" noChangeArrowheads="1"/>
          </p:cNvSpPr>
          <p:nvPr>
            <p:custDataLst>
              <p:tags r:id="rId1"/>
            </p:custDataLst>
          </p:nvPr>
        </p:nvSpPr>
        <p:spPr bwMode="auto">
          <a:xfrm>
            <a:off x="1331640" y="1088489"/>
            <a:ext cx="6416058" cy="3110538"/>
          </a:xfrm>
          <a:custGeom>
            <a:avLst/>
            <a:gdLst>
              <a:gd name="T0" fmla="*/ 342 w 2787"/>
              <a:gd name="T1" fmla="*/ 280 h 1349"/>
              <a:gd name="T2" fmla="*/ 170 w 2787"/>
              <a:gd name="T3" fmla="*/ 344 h 1349"/>
              <a:gd name="T4" fmla="*/ 143 w 2787"/>
              <a:gd name="T5" fmla="*/ 698 h 1349"/>
              <a:gd name="T6" fmla="*/ 214 w 2787"/>
              <a:gd name="T7" fmla="*/ 912 h 1349"/>
              <a:gd name="T8" fmla="*/ 230 w 2787"/>
              <a:gd name="T9" fmla="*/ 1199 h 1349"/>
              <a:gd name="T10" fmla="*/ 506 w 2787"/>
              <a:gd name="T11" fmla="*/ 1115 h 1349"/>
              <a:gd name="T12" fmla="*/ 727 w 2787"/>
              <a:gd name="T13" fmla="*/ 1124 h 1349"/>
              <a:gd name="T14" fmla="*/ 944 w 2787"/>
              <a:gd name="T15" fmla="*/ 1141 h 1349"/>
              <a:gd name="T16" fmla="*/ 1129 w 2787"/>
              <a:gd name="T17" fmla="*/ 1226 h 1349"/>
              <a:gd name="T18" fmla="*/ 1335 w 2787"/>
              <a:gd name="T19" fmla="*/ 1185 h 1349"/>
              <a:gd name="T20" fmla="*/ 1521 w 2787"/>
              <a:gd name="T21" fmla="*/ 1247 h 1349"/>
              <a:gd name="T22" fmla="*/ 1690 w 2787"/>
              <a:gd name="T23" fmla="*/ 1203 h 1349"/>
              <a:gd name="T24" fmla="*/ 1912 w 2787"/>
              <a:gd name="T25" fmla="*/ 1176 h 1349"/>
              <a:gd name="T26" fmla="*/ 2077 w 2787"/>
              <a:gd name="T27" fmla="*/ 1212 h 1349"/>
              <a:gd name="T28" fmla="*/ 2177 w 2787"/>
              <a:gd name="T29" fmla="*/ 1253 h 1349"/>
              <a:gd name="T30" fmla="*/ 2397 w 2787"/>
              <a:gd name="T31" fmla="*/ 1269 h 1349"/>
              <a:gd name="T32" fmla="*/ 2570 w 2787"/>
              <a:gd name="T33" fmla="*/ 1313 h 1349"/>
              <a:gd name="T34" fmla="*/ 2721 w 2787"/>
              <a:gd name="T35" fmla="*/ 1127 h 1349"/>
              <a:gd name="T36" fmla="*/ 2731 w 2787"/>
              <a:gd name="T37" fmla="*/ 940 h 1349"/>
              <a:gd name="T38" fmla="*/ 2713 w 2787"/>
              <a:gd name="T39" fmla="*/ 775 h 1349"/>
              <a:gd name="T40" fmla="*/ 2754 w 2787"/>
              <a:gd name="T41" fmla="*/ 619 h 1349"/>
              <a:gd name="T42" fmla="*/ 2679 w 2787"/>
              <a:gd name="T43" fmla="*/ 606 h 1349"/>
              <a:gd name="T44" fmla="*/ 2628 w 2787"/>
              <a:gd name="T45" fmla="*/ 456 h 1349"/>
              <a:gd name="T46" fmla="*/ 2656 w 2787"/>
              <a:gd name="T47" fmla="*/ 409 h 1349"/>
              <a:gd name="T48" fmla="*/ 2663 w 2787"/>
              <a:gd name="T49" fmla="*/ 320 h 1349"/>
              <a:gd name="T50" fmla="*/ 2553 w 2787"/>
              <a:gd name="T51" fmla="*/ 287 h 1349"/>
              <a:gd name="T52" fmla="*/ 2432 w 2787"/>
              <a:gd name="T53" fmla="*/ 203 h 1349"/>
              <a:gd name="T54" fmla="*/ 2270 w 2787"/>
              <a:gd name="T55" fmla="*/ 177 h 1349"/>
              <a:gd name="T56" fmla="*/ 2019 w 2787"/>
              <a:gd name="T57" fmla="*/ 176 h 1349"/>
              <a:gd name="T58" fmla="*/ 1872 w 2787"/>
              <a:gd name="T59" fmla="*/ 84 h 1349"/>
              <a:gd name="T60" fmla="*/ 1773 w 2787"/>
              <a:gd name="T61" fmla="*/ 58 h 1349"/>
              <a:gd name="T62" fmla="*/ 1403 w 2787"/>
              <a:gd name="T63" fmla="*/ 190 h 1349"/>
              <a:gd name="T64" fmla="*/ 1482 w 2787"/>
              <a:gd name="T65" fmla="*/ 56 h 1349"/>
              <a:gd name="T66" fmla="*/ 922 w 2787"/>
              <a:gd name="T67" fmla="*/ 148 h 1349"/>
              <a:gd name="T68" fmla="*/ 311 w 2787"/>
              <a:gd name="T69" fmla="*/ 791 h 1349"/>
              <a:gd name="T70" fmla="*/ 784 w 2787"/>
              <a:gd name="T71" fmla="*/ 160 h 1349"/>
              <a:gd name="T72" fmla="*/ 404 w 2787"/>
              <a:gd name="T73" fmla="*/ 437 h 1349"/>
              <a:gd name="T74" fmla="*/ 758 w 2787"/>
              <a:gd name="T75" fmla="*/ 62 h 1349"/>
              <a:gd name="T76" fmla="*/ 1093 w 2787"/>
              <a:gd name="T77" fmla="*/ 148 h 1349"/>
              <a:gd name="T78" fmla="*/ 1230 w 2787"/>
              <a:gd name="T79" fmla="*/ 120 h 1349"/>
              <a:gd name="T80" fmla="*/ 494 w 2787"/>
              <a:gd name="T81" fmla="*/ 771 h 1349"/>
              <a:gd name="T82" fmla="*/ 665 w 2787"/>
              <a:gd name="T83" fmla="*/ 689 h 1349"/>
              <a:gd name="T84" fmla="*/ 633 w 2787"/>
              <a:gd name="T85" fmla="*/ 1098 h 1349"/>
              <a:gd name="T86" fmla="*/ 1051 w 2787"/>
              <a:gd name="T87" fmla="*/ 834 h 1349"/>
              <a:gd name="T88" fmla="*/ 1129 w 2787"/>
              <a:gd name="T89" fmla="*/ 605 h 1349"/>
              <a:gd name="T90" fmla="*/ 1207 w 2787"/>
              <a:gd name="T91" fmla="*/ 805 h 1349"/>
              <a:gd name="T92" fmla="*/ 1880 w 2787"/>
              <a:gd name="T93" fmla="*/ 220 h 1349"/>
              <a:gd name="T94" fmla="*/ 1469 w 2787"/>
              <a:gd name="T95" fmla="*/ 729 h 1349"/>
              <a:gd name="T96" fmla="*/ 1829 w 2787"/>
              <a:gd name="T97" fmla="*/ 257 h 1349"/>
              <a:gd name="T98" fmla="*/ 1600 w 2787"/>
              <a:gd name="T99" fmla="*/ 706 h 1349"/>
              <a:gd name="T100" fmla="*/ 2342 w 2787"/>
              <a:gd name="T101" fmla="*/ 327 h 1349"/>
              <a:gd name="T102" fmla="*/ 2264 w 2787"/>
              <a:gd name="T103" fmla="*/ 375 h 1349"/>
              <a:gd name="T104" fmla="*/ 1893 w 2787"/>
              <a:gd name="T105" fmla="*/ 989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87" h="1349">
                <a:moveTo>
                  <a:pt x="573" y="70"/>
                </a:moveTo>
                <a:cubicBezTo>
                  <a:pt x="569" y="74"/>
                  <a:pt x="565" y="78"/>
                  <a:pt x="561" y="82"/>
                </a:cubicBezTo>
                <a:cubicBezTo>
                  <a:pt x="556" y="85"/>
                  <a:pt x="552" y="88"/>
                  <a:pt x="548" y="92"/>
                </a:cubicBezTo>
                <a:cubicBezTo>
                  <a:pt x="537" y="102"/>
                  <a:pt x="527" y="112"/>
                  <a:pt x="517" y="123"/>
                </a:cubicBezTo>
                <a:cubicBezTo>
                  <a:pt x="494" y="144"/>
                  <a:pt x="472" y="163"/>
                  <a:pt x="450" y="183"/>
                </a:cubicBezTo>
                <a:cubicBezTo>
                  <a:pt x="415" y="213"/>
                  <a:pt x="379" y="245"/>
                  <a:pt x="342" y="280"/>
                </a:cubicBezTo>
                <a:cubicBezTo>
                  <a:pt x="387" y="230"/>
                  <a:pt x="436" y="183"/>
                  <a:pt x="486" y="135"/>
                </a:cubicBezTo>
                <a:cubicBezTo>
                  <a:pt x="495" y="127"/>
                  <a:pt x="500" y="115"/>
                  <a:pt x="500" y="103"/>
                </a:cubicBezTo>
                <a:cubicBezTo>
                  <a:pt x="500" y="92"/>
                  <a:pt x="496" y="81"/>
                  <a:pt x="488" y="72"/>
                </a:cubicBezTo>
                <a:cubicBezTo>
                  <a:pt x="471" y="54"/>
                  <a:pt x="442" y="53"/>
                  <a:pt x="424" y="70"/>
                </a:cubicBezTo>
                <a:cubicBezTo>
                  <a:pt x="345" y="144"/>
                  <a:pt x="270" y="218"/>
                  <a:pt x="206" y="304"/>
                </a:cubicBezTo>
                <a:cubicBezTo>
                  <a:pt x="200" y="312"/>
                  <a:pt x="185" y="328"/>
                  <a:pt x="170" y="344"/>
                </a:cubicBezTo>
                <a:cubicBezTo>
                  <a:pt x="98" y="420"/>
                  <a:pt x="0" y="524"/>
                  <a:pt x="52" y="605"/>
                </a:cubicBezTo>
                <a:cubicBezTo>
                  <a:pt x="60" y="617"/>
                  <a:pt x="74" y="625"/>
                  <a:pt x="89" y="626"/>
                </a:cubicBezTo>
                <a:cubicBezTo>
                  <a:pt x="136" y="627"/>
                  <a:pt x="166" y="586"/>
                  <a:pt x="186" y="558"/>
                </a:cubicBezTo>
                <a:cubicBezTo>
                  <a:pt x="190" y="552"/>
                  <a:pt x="194" y="547"/>
                  <a:pt x="197" y="544"/>
                </a:cubicBezTo>
                <a:cubicBezTo>
                  <a:pt x="216" y="522"/>
                  <a:pt x="237" y="501"/>
                  <a:pt x="259" y="479"/>
                </a:cubicBezTo>
                <a:cubicBezTo>
                  <a:pt x="211" y="547"/>
                  <a:pt x="167" y="621"/>
                  <a:pt x="143" y="698"/>
                </a:cubicBezTo>
                <a:cubicBezTo>
                  <a:pt x="142" y="703"/>
                  <a:pt x="138" y="712"/>
                  <a:pt x="134" y="720"/>
                </a:cubicBezTo>
                <a:cubicBezTo>
                  <a:pt x="122" y="746"/>
                  <a:pt x="105" y="785"/>
                  <a:pt x="105" y="822"/>
                </a:cubicBezTo>
                <a:cubicBezTo>
                  <a:pt x="105" y="847"/>
                  <a:pt x="113" y="872"/>
                  <a:pt x="136" y="890"/>
                </a:cubicBezTo>
                <a:cubicBezTo>
                  <a:pt x="151" y="901"/>
                  <a:pt x="168" y="905"/>
                  <a:pt x="187" y="901"/>
                </a:cubicBezTo>
                <a:cubicBezTo>
                  <a:pt x="191" y="900"/>
                  <a:pt x="196" y="899"/>
                  <a:pt x="200" y="897"/>
                </a:cubicBezTo>
                <a:cubicBezTo>
                  <a:pt x="204" y="903"/>
                  <a:pt x="208" y="908"/>
                  <a:pt x="214" y="912"/>
                </a:cubicBezTo>
                <a:cubicBezTo>
                  <a:pt x="229" y="924"/>
                  <a:pt x="247" y="929"/>
                  <a:pt x="267" y="926"/>
                </a:cubicBezTo>
                <a:cubicBezTo>
                  <a:pt x="273" y="925"/>
                  <a:pt x="280" y="924"/>
                  <a:pt x="287" y="921"/>
                </a:cubicBezTo>
                <a:cubicBezTo>
                  <a:pt x="274" y="955"/>
                  <a:pt x="262" y="989"/>
                  <a:pt x="251" y="1024"/>
                </a:cubicBezTo>
                <a:cubicBezTo>
                  <a:pt x="251" y="1024"/>
                  <a:pt x="244" y="1044"/>
                  <a:pt x="244" y="1044"/>
                </a:cubicBezTo>
                <a:cubicBezTo>
                  <a:pt x="233" y="1075"/>
                  <a:pt x="219" y="1115"/>
                  <a:pt x="219" y="1151"/>
                </a:cubicBezTo>
                <a:cubicBezTo>
                  <a:pt x="219" y="1168"/>
                  <a:pt x="222" y="1184"/>
                  <a:pt x="230" y="1199"/>
                </a:cubicBezTo>
                <a:cubicBezTo>
                  <a:pt x="236" y="1209"/>
                  <a:pt x="246" y="1216"/>
                  <a:pt x="258" y="1219"/>
                </a:cubicBezTo>
                <a:cubicBezTo>
                  <a:pt x="270" y="1222"/>
                  <a:pt x="282" y="1220"/>
                  <a:pt x="293" y="1214"/>
                </a:cubicBezTo>
                <a:cubicBezTo>
                  <a:pt x="310" y="1203"/>
                  <a:pt x="326" y="1188"/>
                  <a:pt x="340" y="1172"/>
                </a:cubicBezTo>
                <a:cubicBezTo>
                  <a:pt x="340" y="1180"/>
                  <a:pt x="342" y="1188"/>
                  <a:pt x="345" y="1196"/>
                </a:cubicBezTo>
                <a:cubicBezTo>
                  <a:pt x="353" y="1216"/>
                  <a:pt x="374" y="1228"/>
                  <a:pt x="396" y="1223"/>
                </a:cubicBezTo>
                <a:cubicBezTo>
                  <a:pt x="447" y="1213"/>
                  <a:pt x="481" y="1156"/>
                  <a:pt x="506" y="1115"/>
                </a:cubicBezTo>
                <a:cubicBezTo>
                  <a:pt x="506" y="1115"/>
                  <a:pt x="508" y="1112"/>
                  <a:pt x="508" y="1111"/>
                </a:cubicBezTo>
                <a:cubicBezTo>
                  <a:pt x="514" y="1118"/>
                  <a:pt x="521" y="1124"/>
                  <a:pt x="529" y="1127"/>
                </a:cubicBezTo>
                <a:cubicBezTo>
                  <a:pt x="526" y="1142"/>
                  <a:pt x="524" y="1156"/>
                  <a:pt x="524" y="1169"/>
                </a:cubicBezTo>
                <a:cubicBezTo>
                  <a:pt x="524" y="1195"/>
                  <a:pt x="531" y="1216"/>
                  <a:pt x="549" y="1231"/>
                </a:cubicBezTo>
                <a:cubicBezTo>
                  <a:pt x="560" y="1241"/>
                  <a:pt x="575" y="1244"/>
                  <a:pt x="590" y="1241"/>
                </a:cubicBezTo>
                <a:cubicBezTo>
                  <a:pt x="649" y="1225"/>
                  <a:pt x="694" y="1167"/>
                  <a:pt x="727" y="1124"/>
                </a:cubicBezTo>
                <a:cubicBezTo>
                  <a:pt x="740" y="1107"/>
                  <a:pt x="740" y="1107"/>
                  <a:pt x="740" y="1107"/>
                </a:cubicBezTo>
                <a:cubicBezTo>
                  <a:pt x="763" y="1079"/>
                  <a:pt x="784" y="1050"/>
                  <a:pt x="806" y="1021"/>
                </a:cubicBezTo>
                <a:cubicBezTo>
                  <a:pt x="790" y="1064"/>
                  <a:pt x="778" y="1106"/>
                  <a:pt x="778" y="1142"/>
                </a:cubicBezTo>
                <a:cubicBezTo>
                  <a:pt x="778" y="1166"/>
                  <a:pt x="783" y="1187"/>
                  <a:pt x="796" y="1204"/>
                </a:cubicBezTo>
                <a:cubicBezTo>
                  <a:pt x="807" y="1217"/>
                  <a:pt x="824" y="1223"/>
                  <a:pt x="840" y="1220"/>
                </a:cubicBezTo>
                <a:cubicBezTo>
                  <a:pt x="883" y="1212"/>
                  <a:pt x="917" y="1176"/>
                  <a:pt x="944" y="1141"/>
                </a:cubicBezTo>
                <a:cubicBezTo>
                  <a:pt x="944" y="1156"/>
                  <a:pt x="947" y="1169"/>
                  <a:pt x="952" y="1181"/>
                </a:cubicBezTo>
                <a:cubicBezTo>
                  <a:pt x="959" y="1199"/>
                  <a:pt x="977" y="1210"/>
                  <a:pt x="997" y="1208"/>
                </a:cubicBezTo>
                <a:cubicBezTo>
                  <a:pt x="1015" y="1207"/>
                  <a:pt x="1032" y="1200"/>
                  <a:pt x="1046" y="1190"/>
                </a:cubicBezTo>
                <a:cubicBezTo>
                  <a:pt x="1051" y="1191"/>
                  <a:pt x="1056" y="1191"/>
                  <a:pt x="1062" y="1191"/>
                </a:cubicBezTo>
                <a:cubicBezTo>
                  <a:pt x="1075" y="1190"/>
                  <a:pt x="1088" y="1186"/>
                  <a:pt x="1100" y="1180"/>
                </a:cubicBezTo>
                <a:cubicBezTo>
                  <a:pt x="1103" y="1199"/>
                  <a:pt x="1112" y="1215"/>
                  <a:pt x="1129" y="1226"/>
                </a:cubicBezTo>
                <a:cubicBezTo>
                  <a:pt x="1146" y="1237"/>
                  <a:pt x="1163" y="1238"/>
                  <a:pt x="1180" y="1233"/>
                </a:cubicBezTo>
                <a:cubicBezTo>
                  <a:pt x="1182" y="1239"/>
                  <a:pt x="1185" y="1244"/>
                  <a:pt x="1190" y="1248"/>
                </a:cubicBezTo>
                <a:cubicBezTo>
                  <a:pt x="1200" y="1258"/>
                  <a:pt x="1214" y="1262"/>
                  <a:pt x="1228" y="1260"/>
                </a:cubicBezTo>
                <a:cubicBezTo>
                  <a:pt x="1275" y="1253"/>
                  <a:pt x="1308" y="1210"/>
                  <a:pt x="1331" y="1179"/>
                </a:cubicBezTo>
                <a:cubicBezTo>
                  <a:pt x="1331" y="1179"/>
                  <a:pt x="1332" y="1179"/>
                  <a:pt x="1332" y="1179"/>
                </a:cubicBezTo>
                <a:cubicBezTo>
                  <a:pt x="1333" y="1181"/>
                  <a:pt x="1334" y="1183"/>
                  <a:pt x="1335" y="1185"/>
                </a:cubicBezTo>
                <a:cubicBezTo>
                  <a:pt x="1339" y="1190"/>
                  <a:pt x="1343" y="1194"/>
                  <a:pt x="1349" y="1198"/>
                </a:cubicBezTo>
                <a:cubicBezTo>
                  <a:pt x="1343" y="1218"/>
                  <a:pt x="1339" y="1238"/>
                  <a:pt x="1339" y="1258"/>
                </a:cubicBezTo>
                <a:cubicBezTo>
                  <a:pt x="1339" y="1259"/>
                  <a:pt x="1339" y="1260"/>
                  <a:pt x="1339" y="1262"/>
                </a:cubicBezTo>
                <a:cubicBezTo>
                  <a:pt x="1340" y="1284"/>
                  <a:pt x="1357" y="1303"/>
                  <a:pt x="1379" y="1305"/>
                </a:cubicBezTo>
                <a:cubicBezTo>
                  <a:pt x="1426" y="1311"/>
                  <a:pt x="1465" y="1273"/>
                  <a:pt x="1506" y="1222"/>
                </a:cubicBezTo>
                <a:cubicBezTo>
                  <a:pt x="1508" y="1232"/>
                  <a:pt x="1513" y="1240"/>
                  <a:pt x="1521" y="1247"/>
                </a:cubicBezTo>
                <a:cubicBezTo>
                  <a:pt x="1532" y="1256"/>
                  <a:pt x="1547" y="1259"/>
                  <a:pt x="1561" y="1256"/>
                </a:cubicBezTo>
                <a:cubicBezTo>
                  <a:pt x="1597" y="1246"/>
                  <a:pt x="1622" y="1213"/>
                  <a:pt x="1639" y="1189"/>
                </a:cubicBezTo>
                <a:cubicBezTo>
                  <a:pt x="1648" y="1177"/>
                  <a:pt x="1648" y="1177"/>
                  <a:pt x="1648" y="1177"/>
                </a:cubicBezTo>
                <a:cubicBezTo>
                  <a:pt x="1673" y="1147"/>
                  <a:pt x="1698" y="1117"/>
                  <a:pt x="1722" y="1088"/>
                </a:cubicBezTo>
                <a:cubicBezTo>
                  <a:pt x="1722" y="1089"/>
                  <a:pt x="1721" y="1091"/>
                  <a:pt x="1721" y="1092"/>
                </a:cubicBezTo>
                <a:cubicBezTo>
                  <a:pt x="1707" y="1126"/>
                  <a:pt x="1690" y="1166"/>
                  <a:pt x="1690" y="1203"/>
                </a:cubicBezTo>
                <a:cubicBezTo>
                  <a:pt x="1690" y="1217"/>
                  <a:pt x="1692" y="1230"/>
                  <a:pt x="1698" y="1243"/>
                </a:cubicBezTo>
                <a:cubicBezTo>
                  <a:pt x="1703" y="1255"/>
                  <a:pt x="1713" y="1264"/>
                  <a:pt x="1726" y="1268"/>
                </a:cubicBezTo>
                <a:cubicBezTo>
                  <a:pt x="1738" y="1272"/>
                  <a:pt x="1752" y="1270"/>
                  <a:pt x="1763" y="1263"/>
                </a:cubicBezTo>
                <a:cubicBezTo>
                  <a:pt x="1784" y="1249"/>
                  <a:pt x="1803" y="1231"/>
                  <a:pt x="1821" y="1211"/>
                </a:cubicBezTo>
                <a:cubicBezTo>
                  <a:pt x="1823" y="1212"/>
                  <a:pt x="1826" y="1212"/>
                  <a:pt x="1829" y="1213"/>
                </a:cubicBezTo>
                <a:cubicBezTo>
                  <a:pt x="1862" y="1216"/>
                  <a:pt x="1889" y="1196"/>
                  <a:pt x="1912" y="1176"/>
                </a:cubicBezTo>
                <a:cubicBezTo>
                  <a:pt x="1913" y="1183"/>
                  <a:pt x="1916" y="1190"/>
                  <a:pt x="1921" y="1196"/>
                </a:cubicBezTo>
                <a:cubicBezTo>
                  <a:pt x="1933" y="1210"/>
                  <a:pt x="1952" y="1216"/>
                  <a:pt x="1969" y="1210"/>
                </a:cubicBezTo>
                <a:cubicBezTo>
                  <a:pt x="1992" y="1203"/>
                  <a:pt x="2012" y="1188"/>
                  <a:pt x="2029" y="1172"/>
                </a:cubicBezTo>
                <a:cubicBezTo>
                  <a:pt x="2038" y="1184"/>
                  <a:pt x="2052" y="1191"/>
                  <a:pt x="2067" y="1190"/>
                </a:cubicBezTo>
                <a:cubicBezTo>
                  <a:pt x="2072" y="1190"/>
                  <a:pt x="2078" y="1189"/>
                  <a:pt x="2083" y="1188"/>
                </a:cubicBezTo>
                <a:cubicBezTo>
                  <a:pt x="2080" y="1196"/>
                  <a:pt x="2078" y="1204"/>
                  <a:pt x="2077" y="1212"/>
                </a:cubicBezTo>
                <a:cubicBezTo>
                  <a:pt x="2077" y="1214"/>
                  <a:pt x="2077" y="1215"/>
                  <a:pt x="2077" y="1216"/>
                </a:cubicBezTo>
                <a:cubicBezTo>
                  <a:pt x="2077" y="1231"/>
                  <a:pt x="2084" y="1245"/>
                  <a:pt x="2096" y="1253"/>
                </a:cubicBezTo>
                <a:cubicBezTo>
                  <a:pt x="2110" y="1263"/>
                  <a:pt x="2127" y="1264"/>
                  <a:pt x="2142" y="1257"/>
                </a:cubicBezTo>
                <a:cubicBezTo>
                  <a:pt x="2157" y="1249"/>
                  <a:pt x="2171" y="1240"/>
                  <a:pt x="2183" y="1229"/>
                </a:cubicBezTo>
                <a:cubicBezTo>
                  <a:pt x="2181" y="1233"/>
                  <a:pt x="2180" y="1237"/>
                  <a:pt x="2179" y="1241"/>
                </a:cubicBezTo>
                <a:cubicBezTo>
                  <a:pt x="2178" y="1245"/>
                  <a:pt x="2177" y="1249"/>
                  <a:pt x="2177" y="1253"/>
                </a:cubicBezTo>
                <a:cubicBezTo>
                  <a:pt x="2177" y="1264"/>
                  <a:pt x="2182" y="1276"/>
                  <a:pt x="2190" y="1284"/>
                </a:cubicBezTo>
                <a:cubicBezTo>
                  <a:pt x="2201" y="1296"/>
                  <a:pt x="2218" y="1300"/>
                  <a:pt x="2233" y="1296"/>
                </a:cubicBezTo>
                <a:cubicBezTo>
                  <a:pt x="2235" y="1296"/>
                  <a:pt x="2237" y="1295"/>
                  <a:pt x="2239" y="1295"/>
                </a:cubicBezTo>
                <a:cubicBezTo>
                  <a:pt x="2239" y="1297"/>
                  <a:pt x="2240" y="1300"/>
                  <a:pt x="2242" y="1303"/>
                </a:cubicBezTo>
                <a:cubicBezTo>
                  <a:pt x="2250" y="1317"/>
                  <a:pt x="2264" y="1325"/>
                  <a:pt x="2280" y="1326"/>
                </a:cubicBezTo>
                <a:cubicBezTo>
                  <a:pt x="2319" y="1326"/>
                  <a:pt x="2357" y="1304"/>
                  <a:pt x="2397" y="1269"/>
                </a:cubicBezTo>
                <a:cubicBezTo>
                  <a:pt x="2397" y="1281"/>
                  <a:pt x="2402" y="1292"/>
                  <a:pt x="2411" y="1301"/>
                </a:cubicBezTo>
                <a:cubicBezTo>
                  <a:pt x="2428" y="1316"/>
                  <a:pt x="2454" y="1316"/>
                  <a:pt x="2471" y="1301"/>
                </a:cubicBezTo>
                <a:cubicBezTo>
                  <a:pt x="2472" y="1301"/>
                  <a:pt x="2473" y="1300"/>
                  <a:pt x="2473" y="1300"/>
                </a:cubicBezTo>
                <a:cubicBezTo>
                  <a:pt x="2473" y="1311"/>
                  <a:pt x="2477" y="1322"/>
                  <a:pt x="2485" y="1330"/>
                </a:cubicBezTo>
                <a:cubicBezTo>
                  <a:pt x="2502" y="1348"/>
                  <a:pt x="2530" y="1349"/>
                  <a:pt x="2548" y="1333"/>
                </a:cubicBezTo>
                <a:cubicBezTo>
                  <a:pt x="2570" y="1313"/>
                  <a:pt x="2570" y="1313"/>
                  <a:pt x="2570" y="1313"/>
                </a:cubicBezTo>
                <a:cubicBezTo>
                  <a:pt x="2595" y="1290"/>
                  <a:pt x="2628" y="1260"/>
                  <a:pt x="2660" y="1239"/>
                </a:cubicBezTo>
                <a:cubicBezTo>
                  <a:pt x="2675" y="1254"/>
                  <a:pt x="2698" y="1258"/>
                  <a:pt x="2716" y="1247"/>
                </a:cubicBezTo>
                <a:cubicBezTo>
                  <a:pt x="2744" y="1230"/>
                  <a:pt x="2762" y="1203"/>
                  <a:pt x="2763" y="1174"/>
                </a:cubicBezTo>
                <a:cubicBezTo>
                  <a:pt x="2763" y="1174"/>
                  <a:pt x="2763" y="1173"/>
                  <a:pt x="2763" y="1172"/>
                </a:cubicBezTo>
                <a:cubicBezTo>
                  <a:pt x="2763" y="1160"/>
                  <a:pt x="2759" y="1149"/>
                  <a:pt x="2751" y="1140"/>
                </a:cubicBezTo>
                <a:cubicBezTo>
                  <a:pt x="2743" y="1132"/>
                  <a:pt x="2732" y="1127"/>
                  <a:pt x="2721" y="1127"/>
                </a:cubicBezTo>
                <a:cubicBezTo>
                  <a:pt x="2741" y="1097"/>
                  <a:pt x="2759" y="1065"/>
                  <a:pt x="2766" y="1032"/>
                </a:cubicBezTo>
                <a:cubicBezTo>
                  <a:pt x="2766" y="1029"/>
                  <a:pt x="2767" y="1025"/>
                  <a:pt x="2767" y="1022"/>
                </a:cubicBezTo>
                <a:cubicBezTo>
                  <a:pt x="2767" y="1011"/>
                  <a:pt x="2763" y="1001"/>
                  <a:pt x="2755" y="992"/>
                </a:cubicBezTo>
                <a:cubicBezTo>
                  <a:pt x="2747" y="984"/>
                  <a:pt x="2737" y="979"/>
                  <a:pt x="2725" y="978"/>
                </a:cubicBezTo>
                <a:cubicBezTo>
                  <a:pt x="2729" y="967"/>
                  <a:pt x="2731" y="956"/>
                  <a:pt x="2731" y="945"/>
                </a:cubicBezTo>
                <a:cubicBezTo>
                  <a:pt x="2731" y="944"/>
                  <a:pt x="2731" y="942"/>
                  <a:pt x="2731" y="940"/>
                </a:cubicBezTo>
                <a:cubicBezTo>
                  <a:pt x="2731" y="928"/>
                  <a:pt x="2725" y="917"/>
                  <a:pt x="2716" y="909"/>
                </a:cubicBezTo>
                <a:cubicBezTo>
                  <a:pt x="2716" y="909"/>
                  <a:pt x="2716" y="909"/>
                  <a:pt x="2715" y="909"/>
                </a:cubicBezTo>
                <a:cubicBezTo>
                  <a:pt x="2737" y="885"/>
                  <a:pt x="2758" y="862"/>
                  <a:pt x="2777" y="837"/>
                </a:cubicBezTo>
                <a:cubicBezTo>
                  <a:pt x="2784" y="829"/>
                  <a:pt x="2787" y="819"/>
                  <a:pt x="2787" y="809"/>
                </a:cubicBezTo>
                <a:cubicBezTo>
                  <a:pt x="2787" y="797"/>
                  <a:pt x="2783" y="785"/>
                  <a:pt x="2774" y="777"/>
                </a:cubicBezTo>
                <a:cubicBezTo>
                  <a:pt x="2757" y="760"/>
                  <a:pt x="2731" y="760"/>
                  <a:pt x="2713" y="775"/>
                </a:cubicBezTo>
                <a:cubicBezTo>
                  <a:pt x="2663" y="818"/>
                  <a:pt x="2609" y="858"/>
                  <a:pt x="2556" y="896"/>
                </a:cubicBezTo>
                <a:cubicBezTo>
                  <a:pt x="2552" y="899"/>
                  <a:pt x="2548" y="902"/>
                  <a:pt x="2544" y="905"/>
                </a:cubicBezTo>
                <a:cubicBezTo>
                  <a:pt x="2595" y="839"/>
                  <a:pt x="2648" y="771"/>
                  <a:pt x="2709" y="715"/>
                </a:cubicBezTo>
                <a:cubicBezTo>
                  <a:pt x="2722" y="704"/>
                  <a:pt x="2735" y="693"/>
                  <a:pt x="2748" y="682"/>
                </a:cubicBezTo>
                <a:cubicBezTo>
                  <a:pt x="2759" y="673"/>
                  <a:pt x="2764" y="660"/>
                  <a:pt x="2764" y="647"/>
                </a:cubicBezTo>
                <a:cubicBezTo>
                  <a:pt x="2764" y="637"/>
                  <a:pt x="2761" y="627"/>
                  <a:pt x="2754" y="619"/>
                </a:cubicBezTo>
                <a:cubicBezTo>
                  <a:pt x="2738" y="600"/>
                  <a:pt x="2711" y="597"/>
                  <a:pt x="2691" y="612"/>
                </a:cubicBezTo>
                <a:cubicBezTo>
                  <a:pt x="2691" y="612"/>
                  <a:pt x="2690" y="613"/>
                  <a:pt x="2690" y="613"/>
                </a:cubicBezTo>
                <a:cubicBezTo>
                  <a:pt x="2690" y="613"/>
                  <a:pt x="2690" y="613"/>
                  <a:pt x="2690" y="613"/>
                </a:cubicBezTo>
                <a:cubicBezTo>
                  <a:pt x="2690" y="614"/>
                  <a:pt x="2689" y="614"/>
                  <a:pt x="2689" y="614"/>
                </a:cubicBezTo>
                <a:cubicBezTo>
                  <a:pt x="2684" y="618"/>
                  <a:pt x="2678" y="623"/>
                  <a:pt x="2673" y="627"/>
                </a:cubicBezTo>
                <a:cubicBezTo>
                  <a:pt x="2677" y="621"/>
                  <a:pt x="2679" y="614"/>
                  <a:pt x="2679" y="606"/>
                </a:cubicBezTo>
                <a:cubicBezTo>
                  <a:pt x="2679" y="598"/>
                  <a:pt x="2676" y="589"/>
                  <a:pt x="2671" y="582"/>
                </a:cubicBezTo>
                <a:cubicBezTo>
                  <a:pt x="2662" y="568"/>
                  <a:pt x="2647" y="561"/>
                  <a:pt x="2631" y="562"/>
                </a:cubicBezTo>
                <a:cubicBezTo>
                  <a:pt x="2645" y="551"/>
                  <a:pt x="2660" y="542"/>
                  <a:pt x="2674" y="533"/>
                </a:cubicBezTo>
                <a:cubicBezTo>
                  <a:pt x="2688" y="524"/>
                  <a:pt x="2696" y="509"/>
                  <a:pt x="2696" y="494"/>
                </a:cubicBezTo>
                <a:cubicBezTo>
                  <a:pt x="2696" y="486"/>
                  <a:pt x="2694" y="478"/>
                  <a:pt x="2689" y="471"/>
                </a:cubicBezTo>
                <a:cubicBezTo>
                  <a:pt x="2676" y="450"/>
                  <a:pt x="2649" y="443"/>
                  <a:pt x="2628" y="456"/>
                </a:cubicBezTo>
                <a:cubicBezTo>
                  <a:pt x="2628" y="456"/>
                  <a:pt x="2627" y="456"/>
                  <a:pt x="2627" y="456"/>
                </a:cubicBezTo>
                <a:cubicBezTo>
                  <a:pt x="2627" y="456"/>
                  <a:pt x="2627" y="456"/>
                  <a:pt x="2627" y="456"/>
                </a:cubicBezTo>
                <a:cubicBezTo>
                  <a:pt x="2627" y="456"/>
                  <a:pt x="2627" y="456"/>
                  <a:pt x="2627" y="456"/>
                </a:cubicBezTo>
                <a:cubicBezTo>
                  <a:pt x="2624" y="458"/>
                  <a:pt x="2620" y="460"/>
                  <a:pt x="2617" y="462"/>
                </a:cubicBezTo>
                <a:cubicBezTo>
                  <a:pt x="2625" y="456"/>
                  <a:pt x="2632" y="450"/>
                  <a:pt x="2640" y="443"/>
                </a:cubicBezTo>
                <a:cubicBezTo>
                  <a:pt x="2650" y="435"/>
                  <a:pt x="2656" y="422"/>
                  <a:pt x="2656" y="409"/>
                </a:cubicBezTo>
                <a:cubicBezTo>
                  <a:pt x="2656" y="400"/>
                  <a:pt x="2654" y="392"/>
                  <a:pt x="2649" y="384"/>
                </a:cubicBezTo>
                <a:cubicBezTo>
                  <a:pt x="2644" y="376"/>
                  <a:pt x="2636" y="371"/>
                  <a:pt x="2628" y="367"/>
                </a:cubicBezTo>
                <a:cubicBezTo>
                  <a:pt x="2633" y="364"/>
                  <a:pt x="2638" y="360"/>
                  <a:pt x="2643" y="357"/>
                </a:cubicBezTo>
                <a:cubicBezTo>
                  <a:pt x="2643" y="357"/>
                  <a:pt x="2642" y="357"/>
                  <a:pt x="2642" y="358"/>
                </a:cubicBezTo>
                <a:cubicBezTo>
                  <a:pt x="2643" y="357"/>
                  <a:pt x="2644" y="357"/>
                  <a:pt x="2644" y="356"/>
                </a:cubicBezTo>
                <a:cubicBezTo>
                  <a:pt x="2657" y="348"/>
                  <a:pt x="2663" y="334"/>
                  <a:pt x="2663" y="320"/>
                </a:cubicBezTo>
                <a:cubicBezTo>
                  <a:pt x="2663" y="311"/>
                  <a:pt x="2661" y="302"/>
                  <a:pt x="2656" y="294"/>
                </a:cubicBezTo>
                <a:cubicBezTo>
                  <a:pt x="2642" y="274"/>
                  <a:pt x="2614" y="269"/>
                  <a:pt x="2594" y="282"/>
                </a:cubicBezTo>
                <a:cubicBezTo>
                  <a:pt x="2593" y="282"/>
                  <a:pt x="2593" y="283"/>
                  <a:pt x="2592" y="283"/>
                </a:cubicBezTo>
                <a:cubicBezTo>
                  <a:pt x="2572" y="298"/>
                  <a:pt x="2547" y="309"/>
                  <a:pt x="2521" y="321"/>
                </a:cubicBezTo>
                <a:cubicBezTo>
                  <a:pt x="2516" y="323"/>
                  <a:pt x="2512" y="325"/>
                  <a:pt x="2508" y="327"/>
                </a:cubicBezTo>
                <a:cubicBezTo>
                  <a:pt x="2524" y="315"/>
                  <a:pt x="2540" y="302"/>
                  <a:pt x="2553" y="287"/>
                </a:cubicBezTo>
                <a:cubicBezTo>
                  <a:pt x="2561" y="278"/>
                  <a:pt x="2566" y="267"/>
                  <a:pt x="2566" y="256"/>
                </a:cubicBezTo>
                <a:cubicBezTo>
                  <a:pt x="2566" y="249"/>
                  <a:pt x="2564" y="241"/>
                  <a:pt x="2560" y="234"/>
                </a:cubicBezTo>
                <a:cubicBezTo>
                  <a:pt x="2550" y="217"/>
                  <a:pt x="2531" y="208"/>
                  <a:pt x="2512" y="212"/>
                </a:cubicBezTo>
                <a:cubicBezTo>
                  <a:pt x="2484" y="218"/>
                  <a:pt x="2457" y="232"/>
                  <a:pt x="2431" y="249"/>
                </a:cubicBezTo>
                <a:cubicBezTo>
                  <a:pt x="2436" y="242"/>
                  <a:pt x="2438" y="234"/>
                  <a:pt x="2438" y="226"/>
                </a:cubicBezTo>
                <a:cubicBezTo>
                  <a:pt x="2438" y="218"/>
                  <a:pt x="2436" y="210"/>
                  <a:pt x="2432" y="203"/>
                </a:cubicBezTo>
                <a:cubicBezTo>
                  <a:pt x="2421" y="184"/>
                  <a:pt x="2399" y="176"/>
                  <a:pt x="2378" y="183"/>
                </a:cubicBezTo>
                <a:cubicBezTo>
                  <a:pt x="2301" y="211"/>
                  <a:pt x="2231" y="266"/>
                  <a:pt x="2175" y="310"/>
                </a:cubicBezTo>
                <a:cubicBezTo>
                  <a:pt x="2086" y="380"/>
                  <a:pt x="2003" y="462"/>
                  <a:pt x="1913" y="568"/>
                </a:cubicBezTo>
                <a:cubicBezTo>
                  <a:pt x="1982" y="478"/>
                  <a:pt x="2056" y="390"/>
                  <a:pt x="2141" y="311"/>
                </a:cubicBezTo>
                <a:cubicBezTo>
                  <a:pt x="2148" y="305"/>
                  <a:pt x="2159" y="296"/>
                  <a:pt x="2172" y="286"/>
                </a:cubicBezTo>
                <a:cubicBezTo>
                  <a:pt x="2213" y="255"/>
                  <a:pt x="2259" y="219"/>
                  <a:pt x="2270" y="177"/>
                </a:cubicBezTo>
                <a:cubicBezTo>
                  <a:pt x="2271" y="174"/>
                  <a:pt x="2271" y="170"/>
                  <a:pt x="2271" y="166"/>
                </a:cubicBezTo>
                <a:cubicBezTo>
                  <a:pt x="2271" y="154"/>
                  <a:pt x="2266" y="142"/>
                  <a:pt x="2257" y="133"/>
                </a:cubicBezTo>
                <a:cubicBezTo>
                  <a:pt x="2246" y="122"/>
                  <a:pt x="2228" y="118"/>
                  <a:pt x="2213" y="123"/>
                </a:cubicBezTo>
                <a:cubicBezTo>
                  <a:pt x="2201" y="127"/>
                  <a:pt x="2189" y="132"/>
                  <a:pt x="2177" y="138"/>
                </a:cubicBezTo>
                <a:cubicBezTo>
                  <a:pt x="2175" y="136"/>
                  <a:pt x="2173" y="135"/>
                  <a:pt x="2170" y="135"/>
                </a:cubicBezTo>
                <a:cubicBezTo>
                  <a:pt x="2126" y="119"/>
                  <a:pt x="2074" y="143"/>
                  <a:pt x="2019" y="176"/>
                </a:cubicBezTo>
                <a:cubicBezTo>
                  <a:pt x="2025" y="160"/>
                  <a:pt x="2029" y="145"/>
                  <a:pt x="2029" y="130"/>
                </a:cubicBezTo>
                <a:cubicBezTo>
                  <a:pt x="2029" y="126"/>
                  <a:pt x="2028" y="122"/>
                  <a:pt x="2028" y="119"/>
                </a:cubicBezTo>
                <a:cubicBezTo>
                  <a:pt x="2025" y="98"/>
                  <a:pt x="2009" y="82"/>
                  <a:pt x="1988" y="80"/>
                </a:cubicBezTo>
                <a:cubicBezTo>
                  <a:pt x="1970" y="78"/>
                  <a:pt x="1952" y="81"/>
                  <a:pt x="1934" y="86"/>
                </a:cubicBezTo>
                <a:cubicBezTo>
                  <a:pt x="1934" y="86"/>
                  <a:pt x="1934" y="86"/>
                  <a:pt x="1934" y="86"/>
                </a:cubicBezTo>
                <a:cubicBezTo>
                  <a:pt x="1918" y="69"/>
                  <a:pt x="1890" y="68"/>
                  <a:pt x="1872" y="84"/>
                </a:cubicBezTo>
                <a:cubicBezTo>
                  <a:pt x="1866" y="88"/>
                  <a:pt x="1861" y="94"/>
                  <a:pt x="1856" y="99"/>
                </a:cubicBezTo>
                <a:cubicBezTo>
                  <a:pt x="1845" y="108"/>
                  <a:pt x="1833" y="117"/>
                  <a:pt x="1821" y="126"/>
                </a:cubicBezTo>
                <a:cubicBezTo>
                  <a:pt x="1823" y="121"/>
                  <a:pt x="1824" y="115"/>
                  <a:pt x="1825" y="109"/>
                </a:cubicBezTo>
                <a:cubicBezTo>
                  <a:pt x="1825" y="107"/>
                  <a:pt x="1825" y="105"/>
                  <a:pt x="1825" y="102"/>
                </a:cubicBezTo>
                <a:cubicBezTo>
                  <a:pt x="1825" y="90"/>
                  <a:pt x="1821" y="79"/>
                  <a:pt x="1812" y="70"/>
                </a:cubicBezTo>
                <a:cubicBezTo>
                  <a:pt x="1802" y="60"/>
                  <a:pt x="1787" y="56"/>
                  <a:pt x="1773" y="58"/>
                </a:cubicBezTo>
                <a:cubicBezTo>
                  <a:pt x="1714" y="68"/>
                  <a:pt x="1657" y="106"/>
                  <a:pt x="1611" y="136"/>
                </a:cubicBezTo>
                <a:cubicBezTo>
                  <a:pt x="1611" y="136"/>
                  <a:pt x="1610" y="137"/>
                  <a:pt x="1610" y="137"/>
                </a:cubicBezTo>
                <a:cubicBezTo>
                  <a:pt x="1610" y="135"/>
                  <a:pt x="1610" y="134"/>
                  <a:pt x="1610" y="132"/>
                </a:cubicBezTo>
                <a:cubicBezTo>
                  <a:pt x="1610" y="124"/>
                  <a:pt x="1608" y="116"/>
                  <a:pt x="1603" y="109"/>
                </a:cubicBezTo>
                <a:cubicBezTo>
                  <a:pt x="1593" y="91"/>
                  <a:pt x="1571" y="83"/>
                  <a:pt x="1551" y="89"/>
                </a:cubicBezTo>
                <a:cubicBezTo>
                  <a:pt x="1495" y="108"/>
                  <a:pt x="1446" y="151"/>
                  <a:pt x="1403" y="190"/>
                </a:cubicBezTo>
                <a:cubicBezTo>
                  <a:pt x="1405" y="183"/>
                  <a:pt x="1407" y="176"/>
                  <a:pt x="1408" y="169"/>
                </a:cubicBezTo>
                <a:cubicBezTo>
                  <a:pt x="1408" y="167"/>
                  <a:pt x="1408" y="165"/>
                  <a:pt x="1408" y="163"/>
                </a:cubicBezTo>
                <a:cubicBezTo>
                  <a:pt x="1408" y="162"/>
                  <a:pt x="1408" y="160"/>
                  <a:pt x="1408" y="159"/>
                </a:cubicBezTo>
                <a:cubicBezTo>
                  <a:pt x="1429" y="143"/>
                  <a:pt x="1450" y="127"/>
                  <a:pt x="1470" y="110"/>
                </a:cubicBezTo>
                <a:cubicBezTo>
                  <a:pt x="1481" y="101"/>
                  <a:pt x="1486" y="88"/>
                  <a:pt x="1486" y="76"/>
                </a:cubicBezTo>
                <a:cubicBezTo>
                  <a:pt x="1486" y="69"/>
                  <a:pt x="1485" y="62"/>
                  <a:pt x="1482" y="56"/>
                </a:cubicBezTo>
                <a:cubicBezTo>
                  <a:pt x="1472" y="37"/>
                  <a:pt x="1452" y="27"/>
                  <a:pt x="1431" y="32"/>
                </a:cubicBezTo>
                <a:cubicBezTo>
                  <a:pt x="1397" y="39"/>
                  <a:pt x="1365" y="56"/>
                  <a:pt x="1334" y="77"/>
                </a:cubicBezTo>
                <a:cubicBezTo>
                  <a:pt x="1321" y="43"/>
                  <a:pt x="1293" y="22"/>
                  <a:pt x="1254" y="17"/>
                </a:cubicBezTo>
                <a:cubicBezTo>
                  <a:pt x="1228" y="13"/>
                  <a:pt x="1202" y="17"/>
                  <a:pt x="1180" y="21"/>
                </a:cubicBezTo>
                <a:cubicBezTo>
                  <a:pt x="1084" y="39"/>
                  <a:pt x="1001" y="92"/>
                  <a:pt x="927" y="156"/>
                </a:cubicBezTo>
                <a:cubicBezTo>
                  <a:pt x="926" y="153"/>
                  <a:pt x="924" y="151"/>
                  <a:pt x="922" y="148"/>
                </a:cubicBezTo>
                <a:cubicBezTo>
                  <a:pt x="911" y="134"/>
                  <a:pt x="892" y="128"/>
                  <a:pt x="874" y="133"/>
                </a:cubicBezTo>
                <a:cubicBezTo>
                  <a:pt x="800" y="155"/>
                  <a:pt x="699" y="288"/>
                  <a:pt x="540" y="502"/>
                </a:cubicBezTo>
                <a:cubicBezTo>
                  <a:pt x="538" y="506"/>
                  <a:pt x="535" y="509"/>
                  <a:pt x="533" y="512"/>
                </a:cubicBezTo>
                <a:cubicBezTo>
                  <a:pt x="510" y="542"/>
                  <a:pt x="487" y="573"/>
                  <a:pt x="466" y="603"/>
                </a:cubicBezTo>
                <a:cubicBezTo>
                  <a:pt x="430" y="651"/>
                  <a:pt x="394" y="696"/>
                  <a:pt x="363" y="734"/>
                </a:cubicBezTo>
                <a:cubicBezTo>
                  <a:pt x="342" y="758"/>
                  <a:pt x="325" y="777"/>
                  <a:pt x="311" y="791"/>
                </a:cubicBezTo>
                <a:cubicBezTo>
                  <a:pt x="353" y="736"/>
                  <a:pt x="406" y="656"/>
                  <a:pt x="474" y="545"/>
                </a:cubicBezTo>
                <a:cubicBezTo>
                  <a:pt x="490" y="519"/>
                  <a:pt x="505" y="495"/>
                  <a:pt x="509" y="489"/>
                </a:cubicBezTo>
                <a:cubicBezTo>
                  <a:pt x="576" y="398"/>
                  <a:pt x="634" y="324"/>
                  <a:pt x="705" y="260"/>
                </a:cubicBezTo>
                <a:cubicBezTo>
                  <a:pt x="717" y="249"/>
                  <a:pt x="717" y="249"/>
                  <a:pt x="717" y="249"/>
                </a:cubicBezTo>
                <a:cubicBezTo>
                  <a:pt x="739" y="231"/>
                  <a:pt x="763" y="210"/>
                  <a:pt x="778" y="182"/>
                </a:cubicBezTo>
                <a:cubicBezTo>
                  <a:pt x="782" y="175"/>
                  <a:pt x="784" y="167"/>
                  <a:pt x="784" y="160"/>
                </a:cubicBezTo>
                <a:cubicBezTo>
                  <a:pt x="784" y="148"/>
                  <a:pt x="779" y="136"/>
                  <a:pt x="770" y="127"/>
                </a:cubicBezTo>
                <a:cubicBezTo>
                  <a:pt x="755" y="113"/>
                  <a:pt x="732" y="111"/>
                  <a:pt x="715" y="122"/>
                </a:cubicBezTo>
                <a:cubicBezTo>
                  <a:pt x="605" y="192"/>
                  <a:pt x="514" y="303"/>
                  <a:pt x="433" y="402"/>
                </a:cubicBezTo>
                <a:cubicBezTo>
                  <a:pt x="420" y="418"/>
                  <a:pt x="420" y="418"/>
                  <a:pt x="420" y="418"/>
                </a:cubicBezTo>
                <a:cubicBezTo>
                  <a:pt x="376" y="472"/>
                  <a:pt x="332" y="529"/>
                  <a:pt x="293" y="590"/>
                </a:cubicBezTo>
                <a:cubicBezTo>
                  <a:pt x="327" y="536"/>
                  <a:pt x="367" y="484"/>
                  <a:pt x="404" y="437"/>
                </a:cubicBezTo>
                <a:cubicBezTo>
                  <a:pt x="433" y="400"/>
                  <a:pt x="459" y="360"/>
                  <a:pt x="484" y="321"/>
                </a:cubicBezTo>
                <a:cubicBezTo>
                  <a:pt x="515" y="272"/>
                  <a:pt x="545" y="226"/>
                  <a:pt x="580" y="187"/>
                </a:cubicBezTo>
                <a:cubicBezTo>
                  <a:pt x="592" y="177"/>
                  <a:pt x="603" y="166"/>
                  <a:pt x="615" y="155"/>
                </a:cubicBezTo>
                <a:cubicBezTo>
                  <a:pt x="625" y="150"/>
                  <a:pt x="640" y="146"/>
                  <a:pt x="651" y="143"/>
                </a:cubicBezTo>
                <a:cubicBezTo>
                  <a:pt x="687" y="134"/>
                  <a:pt x="732" y="122"/>
                  <a:pt x="753" y="82"/>
                </a:cubicBezTo>
                <a:cubicBezTo>
                  <a:pt x="756" y="76"/>
                  <a:pt x="758" y="69"/>
                  <a:pt x="758" y="62"/>
                </a:cubicBezTo>
                <a:cubicBezTo>
                  <a:pt x="758" y="56"/>
                  <a:pt x="757" y="50"/>
                  <a:pt x="754" y="44"/>
                </a:cubicBezTo>
                <a:cubicBezTo>
                  <a:pt x="749" y="32"/>
                  <a:pt x="739" y="23"/>
                  <a:pt x="726" y="19"/>
                </a:cubicBezTo>
                <a:cubicBezTo>
                  <a:pt x="669" y="0"/>
                  <a:pt x="594" y="50"/>
                  <a:pt x="573" y="70"/>
                </a:cubicBezTo>
                <a:close/>
                <a:moveTo>
                  <a:pt x="1117" y="136"/>
                </a:moveTo>
                <a:cubicBezTo>
                  <a:pt x="1109" y="140"/>
                  <a:pt x="1102" y="144"/>
                  <a:pt x="1095" y="149"/>
                </a:cubicBezTo>
                <a:cubicBezTo>
                  <a:pt x="1094" y="149"/>
                  <a:pt x="1094" y="148"/>
                  <a:pt x="1093" y="148"/>
                </a:cubicBezTo>
                <a:cubicBezTo>
                  <a:pt x="1101" y="143"/>
                  <a:pt x="1109" y="139"/>
                  <a:pt x="1117" y="136"/>
                </a:cubicBezTo>
                <a:close/>
                <a:moveTo>
                  <a:pt x="1249" y="107"/>
                </a:moveTo>
                <a:cubicBezTo>
                  <a:pt x="1250" y="108"/>
                  <a:pt x="1250" y="108"/>
                  <a:pt x="1250" y="108"/>
                </a:cubicBezTo>
                <a:cubicBezTo>
                  <a:pt x="1250" y="108"/>
                  <a:pt x="1250" y="109"/>
                  <a:pt x="1250" y="110"/>
                </a:cubicBezTo>
                <a:cubicBezTo>
                  <a:pt x="1250" y="115"/>
                  <a:pt x="1249" y="125"/>
                  <a:pt x="1240" y="146"/>
                </a:cubicBezTo>
                <a:cubicBezTo>
                  <a:pt x="1239" y="137"/>
                  <a:pt x="1236" y="128"/>
                  <a:pt x="1230" y="120"/>
                </a:cubicBezTo>
                <a:cubicBezTo>
                  <a:pt x="1225" y="114"/>
                  <a:pt x="1218" y="110"/>
                  <a:pt x="1211" y="107"/>
                </a:cubicBezTo>
                <a:cubicBezTo>
                  <a:pt x="1237" y="104"/>
                  <a:pt x="1246" y="105"/>
                  <a:pt x="1249" y="107"/>
                </a:cubicBezTo>
                <a:close/>
                <a:moveTo>
                  <a:pt x="590" y="586"/>
                </a:moveTo>
                <a:cubicBezTo>
                  <a:pt x="580" y="605"/>
                  <a:pt x="569" y="624"/>
                  <a:pt x="559" y="643"/>
                </a:cubicBezTo>
                <a:cubicBezTo>
                  <a:pt x="543" y="673"/>
                  <a:pt x="543" y="673"/>
                  <a:pt x="543" y="673"/>
                </a:cubicBezTo>
                <a:cubicBezTo>
                  <a:pt x="527" y="702"/>
                  <a:pt x="509" y="735"/>
                  <a:pt x="494" y="771"/>
                </a:cubicBezTo>
                <a:cubicBezTo>
                  <a:pt x="473" y="803"/>
                  <a:pt x="452" y="836"/>
                  <a:pt x="432" y="869"/>
                </a:cubicBezTo>
                <a:cubicBezTo>
                  <a:pt x="409" y="905"/>
                  <a:pt x="385" y="942"/>
                  <a:pt x="361" y="979"/>
                </a:cubicBezTo>
                <a:cubicBezTo>
                  <a:pt x="395" y="888"/>
                  <a:pt x="440" y="801"/>
                  <a:pt x="496" y="717"/>
                </a:cubicBezTo>
                <a:cubicBezTo>
                  <a:pt x="510" y="695"/>
                  <a:pt x="526" y="674"/>
                  <a:pt x="541" y="652"/>
                </a:cubicBezTo>
                <a:cubicBezTo>
                  <a:pt x="557" y="631"/>
                  <a:pt x="573" y="609"/>
                  <a:pt x="590" y="586"/>
                </a:cubicBezTo>
                <a:close/>
                <a:moveTo>
                  <a:pt x="665" y="689"/>
                </a:moveTo>
                <a:cubicBezTo>
                  <a:pt x="675" y="674"/>
                  <a:pt x="684" y="659"/>
                  <a:pt x="694" y="645"/>
                </a:cubicBezTo>
                <a:cubicBezTo>
                  <a:pt x="667" y="690"/>
                  <a:pt x="642" y="734"/>
                  <a:pt x="620" y="775"/>
                </a:cubicBezTo>
                <a:cubicBezTo>
                  <a:pt x="615" y="779"/>
                  <a:pt x="611" y="783"/>
                  <a:pt x="606" y="787"/>
                </a:cubicBezTo>
                <a:cubicBezTo>
                  <a:pt x="625" y="755"/>
                  <a:pt x="645" y="722"/>
                  <a:pt x="665" y="689"/>
                </a:cubicBezTo>
                <a:close/>
                <a:moveTo>
                  <a:pt x="636" y="1095"/>
                </a:moveTo>
                <a:cubicBezTo>
                  <a:pt x="635" y="1096"/>
                  <a:pt x="634" y="1097"/>
                  <a:pt x="633" y="1098"/>
                </a:cubicBezTo>
                <a:cubicBezTo>
                  <a:pt x="633" y="1098"/>
                  <a:pt x="633" y="1097"/>
                  <a:pt x="633" y="1097"/>
                </a:cubicBezTo>
                <a:cubicBezTo>
                  <a:pt x="634" y="1096"/>
                  <a:pt x="635" y="1095"/>
                  <a:pt x="636" y="1095"/>
                </a:cubicBezTo>
                <a:close/>
                <a:moveTo>
                  <a:pt x="1275" y="453"/>
                </a:moveTo>
                <a:cubicBezTo>
                  <a:pt x="1244" y="495"/>
                  <a:pt x="1217" y="535"/>
                  <a:pt x="1196" y="569"/>
                </a:cubicBezTo>
                <a:cubicBezTo>
                  <a:pt x="1154" y="636"/>
                  <a:pt x="1115" y="711"/>
                  <a:pt x="1074" y="800"/>
                </a:cubicBezTo>
                <a:cubicBezTo>
                  <a:pt x="1066" y="811"/>
                  <a:pt x="1059" y="823"/>
                  <a:pt x="1051" y="834"/>
                </a:cubicBezTo>
                <a:cubicBezTo>
                  <a:pt x="1004" y="903"/>
                  <a:pt x="956" y="975"/>
                  <a:pt x="905" y="1042"/>
                </a:cubicBezTo>
                <a:cubicBezTo>
                  <a:pt x="891" y="1061"/>
                  <a:pt x="891" y="1061"/>
                  <a:pt x="891" y="1061"/>
                </a:cubicBezTo>
                <a:cubicBezTo>
                  <a:pt x="889" y="1064"/>
                  <a:pt x="886" y="1068"/>
                  <a:pt x="882" y="1073"/>
                </a:cubicBezTo>
                <a:cubicBezTo>
                  <a:pt x="893" y="1042"/>
                  <a:pt x="906" y="1011"/>
                  <a:pt x="916" y="988"/>
                </a:cubicBezTo>
                <a:cubicBezTo>
                  <a:pt x="926" y="964"/>
                  <a:pt x="926" y="964"/>
                  <a:pt x="926" y="964"/>
                </a:cubicBezTo>
                <a:cubicBezTo>
                  <a:pt x="974" y="842"/>
                  <a:pt x="1042" y="721"/>
                  <a:pt x="1129" y="605"/>
                </a:cubicBezTo>
                <a:cubicBezTo>
                  <a:pt x="1145" y="584"/>
                  <a:pt x="1162" y="563"/>
                  <a:pt x="1179" y="542"/>
                </a:cubicBezTo>
                <a:cubicBezTo>
                  <a:pt x="1210" y="511"/>
                  <a:pt x="1242" y="482"/>
                  <a:pt x="1275" y="453"/>
                </a:cubicBezTo>
                <a:close/>
                <a:moveTo>
                  <a:pt x="1253" y="701"/>
                </a:moveTo>
                <a:cubicBezTo>
                  <a:pt x="1290" y="652"/>
                  <a:pt x="1332" y="597"/>
                  <a:pt x="1378" y="541"/>
                </a:cubicBezTo>
                <a:cubicBezTo>
                  <a:pt x="1360" y="567"/>
                  <a:pt x="1341" y="594"/>
                  <a:pt x="1322" y="623"/>
                </a:cubicBezTo>
                <a:cubicBezTo>
                  <a:pt x="1282" y="683"/>
                  <a:pt x="1244" y="745"/>
                  <a:pt x="1207" y="805"/>
                </a:cubicBezTo>
                <a:cubicBezTo>
                  <a:pt x="1198" y="820"/>
                  <a:pt x="1188" y="836"/>
                  <a:pt x="1179" y="851"/>
                </a:cubicBezTo>
                <a:cubicBezTo>
                  <a:pt x="1190" y="819"/>
                  <a:pt x="1202" y="787"/>
                  <a:pt x="1214" y="755"/>
                </a:cubicBezTo>
                <a:cubicBezTo>
                  <a:pt x="1227" y="737"/>
                  <a:pt x="1240" y="719"/>
                  <a:pt x="1253" y="701"/>
                </a:cubicBezTo>
                <a:close/>
                <a:moveTo>
                  <a:pt x="1852" y="240"/>
                </a:moveTo>
                <a:cubicBezTo>
                  <a:pt x="1872" y="226"/>
                  <a:pt x="1872" y="226"/>
                  <a:pt x="1872" y="226"/>
                </a:cubicBezTo>
                <a:cubicBezTo>
                  <a:pt x="1874" y="224"/>
                  <a:pt x="1877" y="222"/>
                  <a:pt x="1880" y="220"/>
                </a:cubicBezTo>
                <a:cubicBezTo>
                  <a:pt x="1866" y="236"/>
                  <a:pt x="1852" y="251"/>
                  <a:pt x="1839" y="264"/>
                </a:cubicBezTo>
                <a:cubicBezTo>
                  <a:pt x="1825" y="279"/>
                  <a:pt x="1813" y="292"/>
                  <a:pt x="1805" y="302"/>
                </a:cubicBezTo>
                <a:cubicBezTo>
                  <a:pt x="1788" y="323"/>
                  <a:pt x="1771" y="345"/>
                  <a:pt x="1753" y="367"/>
                </a:cubicBezTo>
                <a:cubicBezTo>
                  <a:pt x="1683" y="431"/>
                  <a:pt x="1622" y="502"/>
                  <a:pt x="1572" y="578"/>
                </a:cubicBezTo>
                <a:cubicBezTo>
                  <a:pt x="1555" y="603"/>
                  <a:pt x="1539" y="629"/>
                  <a:pt x="1525" y="656"/>
                </a:cubicBezTo>
                <a:cubicBezTo>
                  <a:pt x="1506" y="680"/>
                  <a:pt x="1487" y="704"/>
                  <a:pt x="1469" y="729"/>
                </a:cubicBezTo>
                <a:cubicBezTo>
                  <a:pt x="1449" y="756"/>
                  <a:pt x="1429" y="783"/>
                  <a:pt x="1410" y="811"/>
                </a:cubicBezTo>
                <a:cubicBezTo>
                  <a:pt x="1419" y="788"/>
                  <a:pt x="1428" y="766"/>
                  <a:pt x="1438" y="743"/>
                </a:cubicBezTo>
                <a:cubicBezTo>
                  <a:pt x="1444" y="735"/>
                  <a:pt x="1450" y="727"/>
                  <a:pt x="1455" y="719"/>
                </a:cubicBezTo>
                <a:cubicBezTo>
                  <a:pt x="1549" y="587"/>
                  <a:pt x="1647" y="462"/>
                  <a:pt x="1749" y="349"/>
                </a:cubicBezTo>
                <a:cubicBezTo>
                  <a:pt x="1749" y="349"/>
                  <a:pt x="1797" y="294"/>
                  <a:pt x="1797" y="294"/>
                </a:cubicBezTo>
                <a:cubicBezTo>
                  <a:pt x="1807" y="281"/>
                  <a:pt x="1818" y="269"/>
                  <a:pt x="1829" y="257"/>
                </a:cubicBezTo>
                <a:cubicBezTo>
                  <a:pt x="1837" y="251"/>
                  <a:pt x="1844" y="245"/>
                  <a:pt x="1852" y="240"/>
                </a:cubicBezTo>
                <a:close/>
                <a:moveTo>
                  <a:pt x="1894" y="365"/>
                </a:moveTo>
                <a:cubicBezTo>
                  <a:pt x="1808" y="450"/>
                  <a:pt x="1732" y="541"/>
                  <a:pt x="1666" y="637"/>
                </a:cubicBezTo>
                <a:cubicBezTo>
                  <a:pt x="1654" y="654"/>
                  <a:pt x="1643" y="672"/>
                  <a:pt x="1632" y="689"/>
                </a:cubicBezTo>
                <a:cubicBezTo>
                  <a:pt x="1613" y="709"/>
                  <a:pt x="1595" y="729"/>
                  <a:pt x="1577" y="748"/>
                </a:cubicBezTo>
                <a:cubicBezTo>
                  <a:pt x="1584" y="734"/>
                  <a:pt x="1592" y="720"/>
                  <a:pt x="1600" y="706"/>
                </a:cubicBezTo>
                <a:cubicBezTo>
                  <a:pt x="1674" y="609"/>
                  <a:pt x="1749" y="515"/>
                  <a:pt x="1818" y="429"/>
                </a:cubicBezTo>
                <a:cubicBezTo>
                  <a:pt x="1842" y="407"/>
                  <a:pt x="1868" y="386"/>
                  <a:pt x="1894" y="365"/>
                </a:cubicBezTo>
                <a:close/>
                <a:moveTo>
                  <a:pt x="2264" y="375"/>
                </a:moveTo>
                <a:cubicBezTo>
                  <a:pt x="2282" y="361"/>
                  <a:pt x="2301" y="348"/>
                  <a:pt x="2321" y="335"/>
                </a:cubicBezTo>
                <a:cubicBezTo>
                  <a:pt x="2335" y="325"/>
                  <a:pt x="2350" y="315"/>
                  <a:pt x="2364" y="305"/>
                </a:cubicBezTo>
                <a:cubicBezTo>
                  <a:pt x="2357" y="312"/>
                  <a:pt x="2349" y="320"/>
                  <a:pt x="2342" y="327"/>
                </a:cubicBezTo>
                <a:cubicBezTo>
                  <a:pt x="2336" y="331"/>
                  <a:pt x="2329" y="335"/>
                  <a:pt x="2323" y="340"/>
                </a:cubicBezTo>
                <a:cubicBezTo>
                  <a:pt x="2134" y="479"/>
                  <a:pt x="1989" y="622"/>
                  <a:pt x="1879" y="775"/>
                </a:cubicBezTo>
                <a:cubicBezTo>
                  <a:pt x="1873" y="785"/>
                  <a:pt x="1866" y="795"/>
                  <a:pt x="1859" y="805"/>
                </a:cubicBezTo>
                <a:cubicBezTo>
                  <a:pt x="1837" y="827"/>
                  <a:pt x="1816" y="850"/>
                  <a:pt x="1794" y="873"/>
                </a:cubicBezTo>
                <a:cubicBezTo>
                  <a:pt x="1822" y="832"/>
                  <a:pt x="1852" y="791"/>
                  <a:pt x="1883" y="751"/>
                </a:cubicBezTo>
                <a:cubicBezTo>
                  <a:pt x="1979" y="634"/>
                  <a:pt x="2107" y="491"/>
                  <a:pt x="2264" y="375"/>
                </a:cubicBezTo>
                <a:close/>
                <a:moveTo>
                  <a:pt x="1932" y="859"/>
                </a:moveTo>
                <a:cubicBezTo>
                  <a:pt x="2029" y="762"/>
                  <a:pt x="2029" y="762"/>
                  <a:pt x="2029" y="762"/>
                </a:cubicBezTo>
                <a:cubicBezTo>
                  <a:pt x="2033" y="757"/>
                  <a:pt x="2038" y="752"/>
                  <a:pt x="2043" y="748"/>
                </a:cubicBezTo>
                <a:cubicBezTo>
                  <a:pt x="2009" y="799"/>
                  <a:pt x="1977" y="852"/>
                  <a:pt x="1946" y="903"/>
                </a:cubicBezTo>
                <a:cubicBezTo>
                  <a:pt x="1923" y="943"/>
                  <a:pt x="1923" y="943"/>
                  <a:pt x="1923" y="943"/>
                </a:cubicBezTo>
                <a:cubicBezTo>
                  <a:pt x="1914" y="958"/>
                  <a:pt x="1903" y="973"/>
                  <a:pt x="1893" y="989"/>
                </a:cubicBezTo>
                <a:cubicBezTo>
                  <a:pt x="1871" y="1013"/>
                  <a:pt x="1849" y="1037"/>
                  <a:pt x="1829" y="1060"/>
                </a:cubicBezTo>
                <a:cubicBezTo>
                  <a:pt x="1856" y="989"/>
                  <a:pt x="1889" y="923"/>
                  <a:pt x="1929" y="862"/>
                </a:cubicBezTo>
                <a:cubicBezTo>
                  <a:pt x="1930" y="861"/>
                  <a:pt x="1931" y="860"/>
                  <a:pt x="1932" y="859"/>
                </a:cubicBezTo>
                <a:close/>
              </a:path>
            </a:pathLst>
          </a:custGeom>
          <a:solidFill>
            <a:srgbClr val="FFCC99"/>
          </a:solidFill>
          <a:ln>
            <a:noFill/>
          </a:ln>
        </p:spPr>
        <p:txBody>
          <a:bodyPr/>
          <a:lstStyle/>
          <a:p>
            <a:endParaRPr lang="zh-CN" altLang="en-US"/>
          </a:p>
        </p:txBody>
      </p:sp>
      <p:sp>
        <p:nvSpPr>
          <p:cNvPr id="10" name="PA_文本框 7"/>
          <p:cNvSpPr txBox="1">
            <a:spLocks noChangeArrowheads="1"/>
          </p:cNvSpPr>
          <p:nvPr>
            <p:custDataLst>
              <p:tags r:id="rId2"/>
            </p:custDataLst>
          </p:nvPr>
        </p:nvSpPr>
        <p:spPr bwMode="auto">
          <a:xfrm>
            <a:off x="2915816" y="2480915"/>
            <a:ext cx="343004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CN" altLang="en-US" sz="2800" dirty="0">
                <a:latin typeface="微软雅黑" panose="020B0503020204020204" pitchFamily="34" charset="-122"/>
                <a:ea typeface="微软雅黑" panose="020B0503020204020204" pitchFamily="34" charset="-122"/>
              </a:rPr>
              <a:t>请在此添加您的标题</a:t>
            </a:r>
          </a:p>
        </p:txBody>
      </p:sp>
      <p:sp>
        <p:nvSpPr>
          <p:cNvPr id="15" name="PA_文本框 5"/>
          <p:cNvSpPr txBox="1"/>
          <p:nvPr>
            <p:custDataLst>
              <p:tags r:id="rId3"/>
            </p:custDataLst>
          </p:nvPr>
        </p:nvSpPr>
        <p:spPr>
          <a:xfrm>
            <a:off x="3422014" y="1812761"/>
            <a:ext cx="2417650" cy="830997"/>
          </a:xfrm>
          <a:prstGeom prst="rect">
            <a:avLst/>
          </a:prstGeom>
          <a:noFill/>
        </p:spPr>
        <p:txBody>
          <a:bodyPr wrap="none" rtlCol="0">
            <a:spAutoFit/>
          </a:bodyPr>
          <a:lstStyle/>
          <a:p>
            <a:r>
              <a:rPr lang="en-US" altLang="zh-CN" sz="4800" dirty="0" smtClean="0">
                <a:latin typeface="落落补 汤圆" pitchFamily="2" charset="-128"/>
                <a:ea typeface="落落补 汤圆" pitchFamily="2" charset="-128"/>
                <a:cs typeface="落落补 汤圆" pitchFamily="2" charset="-128"/>
              </a:rPr>
              <a:t>THE ONE</a:t>
            </a:r>
            <a:endParaRPr lang="zh-CN" altLang="en-US" sz="4800" dirty="0">
              <a:latin typeface="落落补 汤圆" pitchFamily="2" charset="-128"/>
              <a:ea typeface="落落补 汤圆" pitchFamily="2" charset="-128"/>
              <a:cs typeface="落落补 汤圆" pitchFamily="2" charset="-128"/>
            </a:endParaRPr>
          </a:p>
        </p:txBody>
      </p:sp>
      <p:sp>
        <p:nvSpPr>
          <p:cNvPr id="16" name="PA_文本框 5"/>
          <p:cNvSpPr txBox="1"/>
          <p:nvPr>
            <p:custDataLst>
              <p:tags r:id="rId4"/>
            </p:custDataLst>
          </p:nvPr>
        </p:nvSpPr>
        <p:spPr>
          <a:xfrm>
            <a:off x="3126849" y="3000937"/>
            <a:ext cx="2957861"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CHUANGYI SHOUHUI SHANGWU MICROSOFT POWERPOINT MY 2017</a:t>
            </a:r>
            <a:endParaRPr lang="zh-CN" altLang="en-US" sz="800"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3787473612"/>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30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par>
                                <p:cTn id="8" presetID="22" presetClass="entr" presetSubtype="8" fill="hold" grpId="0" nodeType="withEffect">
                                  <p:stCondLst>
                                    <p:cond delay="600"/>
                                  </p:stCondLst>
                                  <p:childTnLst>
                                    <p:set>
                                      <p:cBhvr>
                                        <p:cTn id="9" dur="1" fill="hold">
                                          <p:stCondLst>
                                            <p:cond delay="0"/>
                                          </p:stCondLst>
                                        </p:cTn>
                                        <p:tgtEl>
                                          <p:spTgt spid="10"/>
                                        </p:tgtEl>
                                        <p:attrNameLst>
                                          <p:attrName>style.visibility</p:attrName>
                                        </p:attrNameLst>
                                      </p:cBhvr>
                                      <p:to>
                                        <p:strVal val="visible"/>
                                      </p:to>
                                    </p:set>
                                    <p:animEffect transition="in" filter="wipe(left)">
                                      <p:cBhvr>
                                        <p:cTn id="10" dur="500"/>
                                        <p:tgtEl>
                                          <p:spTgt spid="10"/>
                                        </p:tgtEl>
                                      </p:cBhvr>
                                    </p:animEffect>
                                  </p:childTnLst>
                                </p:cTn>
                              </p:par>
                              <p:par>
                                <p:cTn id="11" presetID="22" presetClass="entr" presetSubtype="8" fill="hold" grpId="0" nodeType="withEffect">
                                  <p:stCondLst>
                                    <p:cond delay="900"/>
                                  </p:stCondLst>
                                  <p:childTnLst>
                                    <p:set>
                                      <p:cBhvr>
                                        <p:cTn id="12" dur="1" fill="hold">
                                          <p:stCondLst>
                                            <p:cond delay="0"/>
                                          </p:stCondLst>
                                        </p:cTn>
                                        <p:tgtEl>
                                          <p:spTgt spid="15"/>
                                        </p:tgtEl>
                                        <p:attrNameLst>
                                          <p:attrName>style.visibility</p:attrName>
                                        </p:attrNameLst>
                                      </p:cBhvr>
                                      <p:to>
                                        <p:strVal val="visible"/>
                                      </p:to>
                                    </p:set>
                                    <p:animEffect transition="in" filter="wipe(left)">
                                      <p:cBhvr>
                                        <p:cTn id="13" dur="500"/>
                                        <p:tgtEl>
                                          <p:spTgt spid="15"/>
                                        </p:tgtEl>
                                      </p:cBhvr>
                                    </p:animEffect>
                                  </p:childTnLst>
                                </p:cTn>
                              </p:par>
                              <p:par>
                                <p:cTn id="14" presetID="22" presetClass="entr" presetSubtype="8" fill="hold" grpId="0" nodeType="withEffect">
                                  <p:stCondLst>
                                    <p:cond delay="1200"/>
                                  </p:stCondLst>
                                  <p:childTnLst>
                                    <p:set>
                                      <p:cBhvr>
                                        <p:cTn id="15" dur="1" fill="hold">
                                          <p:stCondLst>
                                            <p:cond delay="0"/>
                                          </p:stCondLst>
                                        </p:cTn>
                                        <p:tgtEl>
                                          <p:spTgt spid="16"/>
                                        </p:tgtEl>
                                        <p:attrNameLst>
                                          <p:attrName>style.visibility</p:attrName>
                                        </p:attrNameLst>
                                      </p:cBhvr>
                                      <p:to>
                                        <p:strVal val="visible"/>
                                      </p:to>
                                    </p:set>
                                    <p:animEffect transition="in" filter="wipe(left)">
                                      <p:cBhvr>
                                        <p:cTn id="1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5" grpId="0" animBg="1" autoUpdateAnimBg="0"/>
      <p:bldP spid="16" grpId="0" animBg="1"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PA_chenying0907 1"/>
          <p:cNvGrpSpPr/>
          <p:nvPr>
            <p:custDataLst>
              <p:tags r:id="rId1"/>
            </p:custDataLst>
          </p:nvPr>
        </p:nvGrpSpPr>
        <p:grpSpPr>
          <a:xfrm>
            <a:off x="1403648" y="267494"/>
            <a:ext cx="6192688" cy="767437"/>
            <a:chOff x="1492256" y="411510"/>
            <a:chExt cx="6192688" cy="767437"/>
          </a:xfrm>
        </p:grpSpPr>
        <p:sp>
          <p:nvSpPr>
            <p:cNvPr id="13" name="任意多边形 12"/>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4"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15"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16" name="PA_矩形 15"/>
          <p:cNvSpPr/>
          <p:nvPr>
            <p:custDataLst>
              <p:tags r:id="rId2"/>
            </p:custDataLst>
          </p:nvPr>
        </p:nvSpPr>
        <p:spPr>
          <a:xfrm>
            <a:off x="1306204" y="1635646"/>
            <a:ext cx="6387575" cy="2554545"/>
          </a:xfrm>
          <a:prstGeom prst="rect">
            <a:avLst/>
          </a:prstGeom>
        </p:spPr>
        <p:txBody>
          <a:bodyPr wrap="square">
            <a:spAutoFit/>
          </a:bodyPr>
          <a:lstStyle/>
          <a:p>
            <a:pPr>
              <a:lnSpc>
                <a:spcPct val="200000"/>
              </a:lnSpc>
            </a:pPr>
            <a:r>
              <a:rPr lang="zh-CN" altLang="en-US" sz="1000" dirty="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      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在这里输入文字信息请在这里输入文字信息请在这里输入文字信息请在这里输入文字信息请在这里输入文字信息请在这里输入文字信息请在这里输入文字信息请在这里输入文字信息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r>
              <a:rPr lang="zh-CN" altLang="en-US" sz="1000" dirty="0">
                <a:solidFill>
                  <a:schemeClr val="tx1">
                    <a:lumMod val="75000"/>
                    <a:lumOff val="25000"/>
                  </a:schemeClr>
                </a:solidFill>
                <a:latin typeface="微软雅黑" pitchFamily="34" charset="-122"/>
                <a:ea typeface="微软雅黑" pitchFamily="34" charset="-122"/>
              </a:rPr>
              <a:t> </a:t>
            </a: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r>
              <a:rPr lang="en-US" altLang="zh-CN" sz="1000" dirty="0">
                <a:solidFill>
                  <a:schemeClr val="tx1">
                    <a:lumMod val="75000"/>
                    <a:lumOff val="25000"/>
                  </a:schemeClr>
                </a:solidFill>
                <a:latin typeface="微软雅黑" pitchFamily="34" charset="-122"/>
                <a:ea typeface="微软雅黑" pitchFamily="34" charset="-122"/>
              </a:rPr>
              <a:t> </a:t>
            </a:r>
            <a:r>
              <a:rPr lang="en-US" altLang="zh-CN" sz="1000" dirty="0" smtClean="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a:t>
            </a:r>
            <a:r>
              <a:rPr lang="zh-CN" altLang="en-US" sz="1000" dirty="0" smtClean="0">
                <a:solidFill>
                  <a:schemeClr val="tx1">
                    <a:lumMod val="75000"/>
                    <a:lumOff val="25000"/>
                  </a:schemeClr>
                </a:solidFill>
                <a:latin typeface="微软雅黑" pitchFamily="34" charset="-122"/>
                <a:ea typeface="微软雅黑" pitchFamily="34" charset="-122"/>
              </a:rPr>
              <a:t>信</a:t>
            </a:r>
            <a:r>
              <a:rPr lang="zh-CN" altLang="en-US" sz="1000" dirty="0">
                <a:solidFill>
                  <a:schemeClr val="tx1">
                    <a:lumMod val="75000"/>
                    <a:lumOff val="25000"/>
                  </a:schemeClr>
                </a:solidFill>
                <a:latin typeface="微软雅黑" pitchFamily="34" charset="-122"/>
                <a:ea typeface="微软雅黑" pitchFamily="34" charset="-122"/>
              </a:rPr>
              <a:t>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r>
              <a:rPr lang="zh-CN" altLang="en-US" sz="1000" dirty="0">
                <a:solidFill>
                  <a:schemeClr val="tx1">
                    <a:lumMod val="75000"/>
                    <a:lumOff val="25000"/>
                  </a:schemeClr>
                </a:solidFill>
                <a:latin typeface="微软雅黑" pitchFamily="34" charset="-122"/>
                <a:ea typeface="微软雅黑" pitchFamily="34" charset="-122"/>
              </a:rPr>
              <a:t>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r>
              <a:rPr lang="zh-CN" altLang="en-US" sz="1000" dirty="0">
                <a:solidFill>
                  <a:schemeClr val="tx1">
                    <a:lumMod val="75000"/>
                    <a:lumOff val="25000"/>
                  </a:schemeClr>
                </a:solidFill>
                <a:latin typeface="微软雅黑" pitchFamily="34" charset="-122"/>
                <a:ea typeface="微软雅黑" pitchFamily="34" charset="-122"/>
              </a:rPr>
              <a:t>息请在这里输入文字信息请在这里输入文字信息请在这里输入文字信息请在这里输入文字信息请在这里输入文字信息请在这里输入文字信息。　　</a:t>
            </a:r>
          </a:p>
        </p:txBody>
      </p:sp>
    </p:spTree>
    <p:extLst>
      <p:ext uri="{BB962C8B-B14F-4D97-AF65-F5344CB8AC3E}">
        <p14:creationId xmlns:p14="http://schemas.microsoft.com/office/powerpoint/2010/main" val="3282558494"/>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30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600"/>
                                  </p:stCondLst>
                                  <p:childTnLst>
                                    <p:set>
                                      <p:cBhvr>
                                        <p:cTn id="9" dur="1" fill="hold">
                                          <p:stCondLst>
                                            <p:cond delay="0"/>
                                          </p:stCondLst>
                                        </p:cTn>
                                        <p:tgtEl>
                                          <p:spTgt spid="16"/>
                                        </p:tgtEl>
                                        <p:attrNameLst>
                                          <p:attrName>style.visibility</p:attrName>
                                        </p:attrNameLst>
                                      </p:cBhvr>
                                      <p:to>
                                        <p:strVal val="visible"/>
                                      </p:to>
                                    </p:set>
                                    <p:animEffect transition="in" filter="wipe(left)">
                                      <p:cBhvr>
                                        <p:cTn id="1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PA_chenying0907 3"/>
          <p:cNvGrpSpPr/>
          <p:nvPr>
            <p:custDataLst>
              <p:tags r:id="rId1"/>
            </p:custDataLst>
          </p:nvPr>
        </p:nvGrpSpPr>
        <p:grpSpPr>
          <a:xfrm rot="20908391">
            <a:off x="1557251" y="3064060"/>
            <a:ext cx="1950737" cy="1211702"/>
            <a:chOff x="3246438" y="1068388"/>
            <a:chExt cx="5711825" cy="4678363"/>
          </a:xfrm>
          <a:solidFill>
            <a:schemeClr val="tx1"/>
          </a:solidFill>
        </p:grpSpPr>
        <p:sp>
          <p:nvSpPr>
            <p:cNvPr id="322" name="chenying0907 5"/>
            <p:cNvSpPr>
              <a:spLocks/>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3" name="chenying0907 6"/>
            <p:cNvSpPr>
              <a:spLocks/>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4" name="chenying0907 7"/>
            <p:cNvSpPr>
              <a:spLocks/>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5" name="chenying0907 8"/>
            <p:cNvSpPr>
              <a:spLocks/>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6" name="chenying0907 9"/>
            <p:cNvSpPr>
              <a:spLocks/>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7" name="chenying0907 10"/>
            <p:cNvSpPr>
              <a:spLocks/>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8" name="chenying0907 11"/>
            <p:cNvSpPr>
              <a:spLocks/>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nvGrpSpPr>
            <p:cNvPr id="329" name="chenying0907 328"/>
            <p:cNvGrpSpPr/>
            <p:nvPr/>
          </p:nvGrpSpPr>
          <p:grpSpPr>
            <a:xfrm>
              <a:off x="3517901" y="1225551"/>
              <a:ext cx="5260975" cy="4090987"/>
              <a:chOff x="3517901" y="1225551"/>
              <a:chExt cx="5260975" cy="4090987"/>
            </a:xfrm>
            <a:grpFill/>
          </p:grpSpPr>
          <p:sp>
            <p:nvSpPr>
              <p:cNvPr id="330" name="chenying0907 12"/>
              <p:cNvSpPr>
                <a:spLocks/>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1" name="chenying0907 13"/>
              <p:cNvSpPr>
                <a:spLocks/>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2" name="chenying0907 14"/>
              <p:cNvSpPr>
                <a:spLocks/>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3" name="chenying0907 15"/>
              <p:cNvSpPr>
                <a:spLocks/>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4" name="chenying0907 16"/>
              <p:cNvSpPr>
                <a:spLocks/>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5" name="chenying0907 17"/>
              <p:cNvSpPr>
                <a:spLocks/>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6" name="chenying0907 18"/>
              <p:cNvSpPr>
                <a:spLocks/>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7" name="chenying0907 19"/>
              <p:cNvSpPr>
                <a:spLocks/>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8" name="chenying0907 20"/>
              <p:cNvSpPr>
                <a:spLocks/>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9" name="chenying0907 21"/>
              <p:cNvSpPr>
                <a:spLocks/>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0" name="chenying0907 22"/>
              <p:cNvSpPr>
                <a:spLocks/>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1" name="chenying0907 23"/>
              <p:cNvSpPr>
                <a:spLocks/>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2" name="chenying0907 24"/>
              <p:cNvSpPr>
                <a:spLocks/>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3" name="chenying0907 25"/>
              <p:cNvSpPr>
                <a:spLocks/>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4" name="chenying0907 26"/>
              <p:cNvSpPr>
                <a:spLocks/>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5" name="chenying0907 27"/>
              <p:cNvSpPr>
                <a:spLocks/>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6" name="chenying0907 28"/>
              <p:cNvSpPr>
                <a:spLocks/>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7" name="chenying0907 29"/>
              <p:cNvSpPr>
                <a:spLocks/>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8" name="chenying0907 30"/>
              <p:cNvSpPr>
                <a:spLocks/>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9" name="chenying0907 31"/>
              <p:cNvSpPr>
                <a:spLocks/>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0" name="chenying0907 32"/>
              <p:cNvSpPr>
                <a:spLocks/>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1" name="chenying0907 33"/>
              <p:cNvSpPr>
                <a:spLocks/>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2" name="chenying0907 34"/>
              <p:cNvSpPr>
                <a:spLocks/>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3" name="chenying0907 35"/>
              <p:cNvSpPr>
                <a:spLocks/>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4" name="chenying0907 36"/>
              <p:cNvSpPr>
                <a:spLocks/>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5" name="chenying0907 37"/>
              <p:cNvSpPr>
                <a:spLocks/>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6" name="chenying0907 38"/>
              <p:cNvSpPr>
                <a:spLocks/>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7" name="chenying0907 39"/>
              <p:cNvSpPr>
                <a:spLocks/>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8" name="chenying0907 40"/>
              <p:cNvSpPr>
                <a:spLocks/>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9" name="chenying0907 41"/>
              <p:cNvSpPr>
                <a:spLocks/>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0" name="chenying0907 42"/>
              <p:cNvSpPr>
                <a:spLocks/>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1" name="chenying0907 43"/>
              <p:cNvSpPr>
                <a:spLocks/>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2" name="chenying0907 44"/>
              <p:cNvSpPr>
                <a:spLocks/>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3" name="chenying0907 45"/>
              <p:cNvSpPr>
                <a:spLocks/>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4" name="chenying0907 46"/>
              <p:cNvSpPr>
                <a:spLocks/>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5" name="chenying0907 47"/>
              <p:cNvSpPr>
                <a:spLocks/>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6" name="chenying0907 48"/>
              <p:cNvSpPr>
                <a:spLocks/>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7" name="chenying0907 49"/>
              <p:cNvSpPr>
                <a:spLocks/>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8" name="chenying0907 50"/>
              <p:cNvSpPr>
                <a:spLocks/>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9" name="chenying0907 51"/>
              <p:cNvSpPr>
                <a:spLocks/>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0" name="chenying0907 52"/>
              <p:cNvSpPr>
                <a:spLocks/>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1" name="chenying0907 53"/>
              <p:cNvSpPr>
                <a:spLocks/>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2" name="chenying0907 54"/>
              <p:cNvSpPr>
                <a:spLocks/>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3" name="chenying0907 55"/>
              <p:cNvSpPr>
                <a:spLocks/>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4" name="chenying0907 56"/>
              <p:cNvSpPr>
                <a:spLocks/>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5" name="chenying0907 57"/>
              <p:cNvSpPr>
                <a:spLocks/>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6" name="chenying0907 58"/>
              <p:cNvSpPr>
                <a:spLocks/>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7" name="chenying0907 59"/>
              <p:cNvSpPr>
                <a:spLocks/>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8" name="chenying0907 60"/>
              <p:cNvSpPr>
                <a:spLocks/>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9" name="chenying0907 61"/>
              <p:cNvSpPr>
                <a:spLocks/>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0" name="chenying0907 62"/>
              <p:cNvSpPr>
                <a:spLocks/>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1" name="chenying0907 63"/>
              <p:cNvSpPr>
                <a:spLocks/>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2" name="chenying0907 64"/>
              <p:cNvSpPr>
                <a:spLocks/>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3" name="chenying0907 65"/>
              <p:cNvSpPr>
                <a:spLocks/>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4" name="chenying0907 66"/>
              <p:cNvSpPr>
                <a:spLocks/>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5" name="chenying0907 67"/>
              <p:cNvSpPr>
                <a:spLocks/>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6" name="chenying0907 68"/>
              <p:cNvSpPr>
                <a:spLocks/>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7" name="chenying0907 69"/>
              <p:cNvSpPr>
                <a:spLocks/>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8" name="chenying0907 70"/>
              <p:cNvSpPr>
                <a:spLocks/>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9" name="chenying0907 71"/>
              <p:cNvSpPr>
                <a:spLocks/>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0" name="chenying0907 72"/>
              <p:cNvSpPr>
                <a:spLocks/>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1" name="chenying0907 73"/>
              <p:cNvSpPr>
                <a:spLocks/>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2" name="chenying0907 74"/>
              <p:cNvSpPr>
                <a:spLocks/>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3" name="chenying0907 75"/>
              <p:cNvSpPr>
                <a:spLocks/>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4" name="chenying0907 76"/>
              <p:cNvSpPr>
                <a:spLocks/>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5" name="chenying0907 77"/>
              <p:cNvSpPr>
                <a:spLocks/>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6" name="chenying0907 78"/>
              <p:cNvSpPr>
                <a:spLocks/>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7" name="chenying0907 79"/>
              <p:cNvSpPr>
                <a:spLocks/>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8" name="chenying0907 80"/>
              <p:cNvSpPr>
                <a:spLocks/>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9" name="chenying0907 81"/>
              <p:cNvSpPr>
                <a:spLocks/>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0" name="chenying0907 82"/>
              <p:cNvSpPr>
                <a:spLocks/>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1" name="chenying0907 83"/>
              <p:cNvSpPr>
                <a:spLocks/>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2" name="chenying0907 84"/>
              <p:cNvSpPr>
                <a:spLocks/>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3" name="chenying0907 85"/>
              <p:cNvSpPr>
                <a:spLocks/>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4" name="chenying0907 86"/>
              <p:cNvSpPr>
                <a:spLocks/>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5" name="chenying0907 87"/>
              <p:cNvSpPr>
                <a:spLocks/>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6" name="chenying0907 88"/>
              <p:cNvSpPr>
                <a:spLocks/>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7" name="chenying0907 89"/>
              <p:cNvSpPr>
                <a:spLocks/>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8" name="chenying0907 90"/>
              <p:cNvSpPr>
                <a:spLocks/>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9" name="chenying0907 91"/>
              <p:cNvSpPr>
                <a:spLocks/>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10" name="chenying0907 92"/>
              <p:cNvSpPr>
                <a:spLocks/>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5" name="PA_chenying0907 4"/>
          <p:cNvGrpSpPr/>
          <p:nvPr>
            <p:custDataLst>
              <p:tags r:id="rId2"/>
            </p:custDataLst>
          </p:nvPr>
        </p:nvGrpSpPr>
        <p:grpSpPr>
          <a:xfrm>
            <a:off x="1503980" y="1323715"/>
            <a:ext cx="2338577" cy="1650984"/>
            <a:chOff x="3246438" y="1068388"/>
            <a:chExt cx="5711825" cy="4678363"/>
          </a:xfrm>
          <a:solidFill>
            <a:schemeClr val="tx1"/>
          </a:solidFill>
        </p:grpSpPr>
        <p:sp>
          <p:nvSpPr>
            <p:cNvPr id="233" name="chenying0907 5"/>
            <p:cNvSpPr>
              <a:spLocks/>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4" name="chenying0907 6"/>
            <p:cNvSpPr>
              <a:spLocks/>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5" name="chenying0907 7"/>
            <p:cNvSpPr>
              <a:spLocks/>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6" name="chenying0907 8"/>
            <p:cNvSpPr>
              <a:spLocks/>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7" name="chenying0907 9"/>
            <p:cNvSpPr>
              <a:spLocks/>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8" name="chenying0907 10"/>
            <p:cNvSpPr>
              <a:spLocks/>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9" name="chenying0907 11"/>
            <p:cNvSpPr>
              <a:spLocks/>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nvGrpSpPr>
            <p:cNvPr id="240" name="chenying0907 239"/>
            <p:cNvGrpSpPr/>
            <p:nvPr/>
          </p:nvGrpSpPr>
          <p:grpSpPr>
            <a:xfrm>
              <a:off x="3517901" y="1225551"/>
              <a:ext cx="5260975" cy="4090987"/>
              <a:chOff x="3517901" y="1225551"/>
              <a:chExt cx="5260975" cy="4090987"/>
            </a:xfrm>
            <a:grpFill/>
          </p:grpSpPr>
          <p:sp>
            <p:nvSpPr>
              <p:cNvPr id="241" name="chenying0907 12"/>
              <p:cNvSpPr>
                <a:spLocks/>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2" name="chenying0907 13"/>
              <p:cNvSpPr>
                <a:spLocks/>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3" name="chenying0907 14"/>
              <p:cNvSpPr>
                <a:spLocks/>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4" name="chenying0907 15"/>
              <p:cNvSpPr>
                <a:spLocks/>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5" name="chenying0907 16"/>
              <p:cNvSpPr>
                <a:spLocks/>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6" name="chenying0907 17"/>
              <p:cNvSpPr>
                <a:spLocks/>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7" name="chenying0907 18"/>
              <p:cNvSpPr>
                <a:spLocks/>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8" name="chenying0907 19"/>
              <p:cNvSpPr>
                <a:spLocks/>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9" name="chenying0907 20"/>
              <p:cNvSpPr>
                <a:spLocks/>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0" name="chenying0907 21"/>
              <p:cNvSpPr>
                <a:spLocks/>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1" name="chenying0907 22"/>
              <p:cNvSpPr>
                <a:spLocks/>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2" name="chenying0907 23"/>
              <p:cNvSpPr>
                <a:spLocks/>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3" name="chenying0907 24"/>
              <p:cNvSpPr>
                <a:spLocks/>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4" name="chenying0907 25"/>
              <p:cNvSpPr>
                <a:spLocks/>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5" name="chenying0907 26"/>
              <p:cNvSpPr>
                <a:spLocks/>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6" name="chenying0907 27"/>
              <p:cNvSpPr>
                <a:spLocks/>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7" name="chenying0907 28"/>
              <p:cNvSpPr>
                <a:spLocks/>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8" name="chenying0907 29"/>
              <p:cNvSpPr>
                <a:spLocks/>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9" name="chenying0907 30"/>
              <p:cNvSpPr>
                <a:spLocks/>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0" name="chenying0907 31"/>
              <p:cNvSpPr>
                <a:spLocks/>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1" name="chenying0907 32"/>
              <p:cNvSpPr>
                <a:spLocks/>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2" name="chenying0907 33"/>
              <p:cNvSpPr>
                <a:spLocks/>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3" name="chenying0907 34"/>
              <p:cNvSpPr>
                <a:spLocks/>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4" name="chenying0907 35"/>
              <p:cNvSpPr>
                <a:spLocks/>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5" name="chenying0907 36"/>
              <p:cNvSpPr>
                <a:spLocks/>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6" name="chenying0907 37"/>
              <p:cNvSpPr>
                <a:spLocks/>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7" name="chenying0907 38"/>
              <p:cNvSpPr>
                <a:spLocks/>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8" name="chenying0907 39"/>
              <p:cNvSpPr>
                <a:spLocks/>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9" name="chenying0907 40"/>
              <p:cNvSpPr>
                <a:spLocks/>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0" name="chenying0907 41"/>
              <p:cNvSpPr>
                <a:spLocks/>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1" name="chenying0907 42"/>
              <p:cNvSpPr>
                <a:spLocks/>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2" name="chenying0907 43"/>
              <p:cNvSpPr>
                <a:spLocks/>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3" name="chenying0907 44"/>
              <p:cNvSpPr>
                <a:spLocks/>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4" name="chenying0907 45"/>
              <p:cNvSpPr>
                <a:spLocks/>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5" name="chenying0907 46"/>
              <p:cNvSpPr>
                <a:spLocks/>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6" name="chenying0907 47"/>
              <p:cNvSpPr>
                <a:spLocks/>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7" name="chenying0907 48"/>
              <p:cNvSpPr>
                <a:spLocks/>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8" name="chenying0907 49"/>
              <p:cNvSpPr>
                <a:spLocks/>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9" name="chenying0907 50"/>
              <p:cNvSpPr>
                <a:spLocks/>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0" name="chenying0907 51"/>
              <p:cNvSpPr>
                <a:spLocks/>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1" name="chenying0907 52"/>
              <p:cNvSpPr>
                <a:spLocks/>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2" name="chenying0907 53"/>
              <p:cNvSpPr>
                <a:spLocks/>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3" name="chenying0907 54"/>
              <p:cNvSpPr>
                <a:spLocks/>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4" name="chenying0907 55"/>
              <p:cNvSpPr>
                <a:spLocks/>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5" name="chenying0907 56"/>
              <p:cNvSpPr>
                <a:spLocks/>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6" name="chenying0907 57"/>
              <p:cNvSpPr>
                <a:spLocks/>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7" name="chenying0907 58"/>
              <p:cNvSpPr>
                <a:spLocks/>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8" name="chenying0907 59"/>
              <p:cNvSpPr>
                <a:spLocks/>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9" name="chenying0907 60"/>
              <p:cNvSpPr>
                <a:spLocks/>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0" name="chenying0907 61"/>
              <p:cNvSpPr>
                <a:spLocks/>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1" name="chenying0907 62"/>
              <p:cNvSpPr>
                <a:spLocks/>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2" name="chenying0907 63"/>
              <p:cNvSpPr>
                <a:spLocks/>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3" name="chenying0907 64"/>
              <p:cNvSpPr>
                <a:spLocks/>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4" name="chenying0907 65"/>
              <p:cNvSpPr>
                <a:spLocks/>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5" name="chenying0907 66"/>
              <p:cNvSpPr>
                <a:spLocks/>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6" name="chenying0907 67"/>
              <p:cNvSpPr>
                <a:spLocks/>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7" name="chenying0907 68"/>
              <p:cNvSpPr>
                <a:spLocks/>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8" name="chenying0907 69"/>
              <p:cNvSpPr>
                <a:spLocks/>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9" name="chenying0907 70"/>
              <p:cNvSpPr>
                <a:spLocks/>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0" name="chenying0907 71"/>
              <p:cNvSpPr>
                <a:spLocks/>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1" name="chenying0907 72"/>
              <p:cNvSpPr>
                <a:spLocks/>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2" name="chenying0907 73"/>
              <p:cNvSpPr>
                <a:spLocks/>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3" name="chenying0907 74"/>
              <p:cNvSpPr>
                <a:spLocks/>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4" name="chenying0907 75"/>
              <p:cNvSpPr>
                <a:spLocks/>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5" name="chenying0907 76"/>
              <p:cNvSpPr>
                <a:spLocks/>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6" name="chenying0907 77"/>
              <p:cNvSpPr>
                <a:spLocks/>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7" name="chenying0907 78"/>
              <p:cNvSpPr>
                <a:spLocks/>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8" name="chenying0907 79"/>
              <p:cNvSpPr>
                <a:spLocks/>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9" name="chenying0907 80"/>
              <p:cNvSpPr>
                <a:spLocks/>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0" name="chenying0907 81"/>
              <p:cNvSpPr>
                <a:spLocks/>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1" name="chenying0907 82"/>
              <p:cNvSpPr>
                <a:spLocks/>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2" name="chenying0907 83"/>
              <p:cNvSpPr>
                <a:spLocks/>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3" name="chenying0907 84"/>
              <p:cNvSpPr>
                <a:spLocks/>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4" name="chenying0907 85"/>
              <p:cNvSpPr>
                <a:spLocks/>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5" name="chenying0907 86"/>
              <p:cNvSpPr>
                <a:spLocks/>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6" name="chenying0907 87"/>
              <p:cNvSpPr>
                <a:spLocks/>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7" name="chenying0907 88"/>
              <p:cNvSpPr>
                <a:spLocks/>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8" name="chenying0907 89"/>
              <p:cNvSpPr>
                <a:spLocks/>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9" name="chenying0907 90"/>
              <p:cNvSpPr>
                <a:spLocks/>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0" name="chenying0907 91"/>
              <p:cNvSpPr>
                <a:spLocks/>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1" name="chenying0907 92"/>
              <p:cNvSpPr>
                <a:spLocks/>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6" name="PA_chenying0907 5"/>
          <p:cNvGrpSpPr/>
          <p:nvPr>
            <p:custDataLst>
              <p:tags r:id="rId3"/>
            </p:custDataLst>
          </p:nvPr>
        </p:nvGrpSpPr>
        <p:grpSpPr>
          <a:xfrm flipH="1">
            <a:off x="5488026" y="1383583"/>
            <a:ext cx="1928999" cy="1415550"/>
            <a:chOff x="3246438" y="1068388"/>
            <a:chExt cx="5711825" cy="4678363"/>
          </a:xfrm>
          <a:solidFill>
            <a:schemeClr val="tx1"/>
          </a:solidFill>
        </p:grpSpPr>
        <p:sp>
          <p:nvSpPr>
            <p:cNvPr id="144" name="chenying0907 5"/>
            <p:cNvSpPr>
              <a:spLocks/>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5" name="chenying0907 6"/>
            <p:cNvSpPr>
              <a:spLocks/>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6" name="chenying0907 7"/>
            <p:cNvSpPr>
              <a:spLocks/>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7" name="chenying0907 8"/>
            <p:cNvSpPr>
              <a:spLocks/>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8" name="chenying0907 9"/>
            <p:cNvSpPr>
              <a:spLocks/>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9" name="chenying0907 10"/>
            <p:cNvSpPr>
              <a:spLocks/>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0" name="chenying0907 11"/>
            <p:cNvSpPr>
              <a:spLocks/>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nvGrpSpPr>
            <p:cNvPr id="151" name="chenying0907 150"/>
            <p:cNvGrpSpPr/>
            <p:nvPr/>
          </p:nvGrpSpPr>
          <p:grpSpPr>
            <a:xfrm>
              <a:off x="3517901" y="1225551"/>
              <a:ext cx="5260975" cy="4090987"/>
              <a:chOff x="3517901" y="1225551"/>
              <a:chExt cx="5260975" cy="4090987"/>
            </a:xfrm>
            <a:grpFill/>
          </p:grpSpPr>
          <p:sp>
            <p:nvSpPr>
              <p:cNvPr id="152" name="chenying0907 12"/>
              <p:cNvSpPr>
                <a:spLocks/>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3" name="chenying0907 13"/>
              <p:cNvSpPr>
                <a:spLocks/>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4" name="chenying0907 14"/>
              <p:cNvSpPr>
                <a:spLocks/>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5" name="chenying0907 15"/>
              <p:cNvSpPr>
                <a:spLocks/>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6" name="chenying0907 16"/>
              <p:cNvSpPr>
                <a:spLocks/>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7" name="chenying0907 17"/>
              <p:cNvSpPr>
                <a:spLocks/>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8" name="chenying0907 18"/>
              <p:cNvSpPr>
                <a:spLocks/>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9" name="chenying0907 19"/>
              <p:cNvSpPr>
                <a:spLocks/>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0" name="chenying0907 20"/>
              <p:cNvSpPr>
                <a:spLocks/>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1" name="chenying0907 21"/>
              <p:cNvSpPr>
                <a:spLocks/>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2" name="chenying0907 22"/>
              <p:cNvSpPr>
                <a:spLocks/>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3" name="chenying0907 23"/>
              <p:cNvSpPr>
                <a:spLocks/>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4" name="chenying0907 24"/>
              <p:cNvSpPr>
                <a:spLocks/>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5" name="chenying0907 25"/>
              <p:cNvSpPr>
                <a:spLocks/>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6" name="chenying0907 26"/>
              <p:cNvSpPr>
                <a:spLocks/>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7" name="chenying0907 27"/>
              <p:cNvSpPr>
                <a:spLocks/>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8" name="chenying0907 28"/>
              <p:cNvSpPr>
                <a:spLocks/>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9" name="chenying0907 29"/>
              <p:cNvSpPr>
                <a:spLocks/>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0" name="chenying0907 30"/>
              <p:cNvSpPr>
                <a:spLocks/>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1" name="chenying0907 31"/>
              <p:cNvSpPr>
                <a:spLocks/>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2" name="chenying0907 32"/>
              <p:cNvSpPr>
                <a:spLocks/>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3" name="chenying0907 33"/>
              <p:cNvSpPr>
                <a:spLocks/>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4" name="chenying0907 34"/>
              <p:cNvSpPr>
                <a:spLocks/>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5" name="chenying0907 35"/>
              <p:cNvSpPr>
                <a:spLocks/>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6" name="chenying0907 36"/>
              <p:cNvSpPr>
                <a:spLocks/>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7" name="chenying0907 37"/>
              <p:cNvSpPr>
                <a:spLocks/>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8" name="chenying0907 38"/>
              <p:cNvSpPr>
                <a:spLocks/>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9" name="chenying0907 39"/>
              <p:cNvSpPr>
                <a:spLocks/>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0" name="chenying0907 40"/>
              <p:cNvSpPr>
                <a:spLocks/>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1" name="chenying0907 41"/>
              <p:cNvSpPr>
                <a:spLocks/>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2" name="chenying0907 42"/>
              <p:cNvSpPr>
                <a:spLocks/>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3" name="chenying0907 43"/>
              <p:cNvSpPr>
                <a:spLocks/>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4" name="chenying0907 44"/>
              <p:cNvSpPr>
                <a:spLocks/>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5" name="chenying0907 45"/>
              <p:cNvSpPr>
                <a:spLocks/>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6" name="chenying0907 46"/>
              <p:cNvSpPr>
                <a:spLocks/>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7" name="chenying0907 47"/>
              <p:cNvSpPr>
                <a:spLocks/>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8" name="chenying0907 48"/>
              <p:cNvSpPr>
                <a:spLocks/>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9" name="chenying0907 49"/>
              <p:cNvSpPr>
                <a:spLocks/>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0" name="chenying0907 50"/>
              <p:cNvSpPr>
                <a:spLocks/>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1" name="chenying0907 51"/>
              <p:cNvSpPr>
                <a:spLocks/>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2" name="chenying0907 52"/>
              <p:cNvSpPr>
                <a:spLocks/>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3" name="chenying0907 53"/>
              <p:cNvSpPr>
                <a:spLocks/>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4" name="chenying0907 54"/>
              <p:cNvSpPr>
                <a:spLocks/>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5" name="chenying0907 55"/>
              <p:cNvSpPr>
                <a:spLocks/>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6" name="chenying0907 56"/>
              <p:cNvSpPr>
                <a:spLocks/>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7" name="chenying0907 57"/>
              <p:cNvSpPr>
                <a:spLocks/>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8" name="chenying0907 58"/>
              <p:cNvSpPr>
                <a:spLocks/>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9" name="chenying0907 59"/>
              <p:cNvSpPr>
                <a:spLocks/>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0" name="chenying0907 60"/>
              <p:cNvSpPr>
                <a:spLocks/>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1" name="chenying0907 61"/>
              <p:cNvSpPr>
                <a:spLocks/>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2" name="chenying0907 62"/>
              <p:cNvSpPr>
                <a:spLocks/>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3" name="chenying0907 63"/>
              <p:cNvSpPr>
                <a:spLocks/>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4" name="chenying0907 64"/>
              <p:cNvSpPr>
                <a:spLocks/>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5" name="chenying0907 65"/>
              <p:cNvSpPr>
                <a:spLocks/>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6" name="chenying0907 66"/>
              <p:cNvSpPr>
                <a:spLocks/>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7" name="chenying0907 67"/>
              <p:cNvSpPr>
                <a:spLocks/>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8" name="chenying0907 68"/>
              <p:cNvSpPr>
                <a:spLocks/>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9" name="chenying0907 69"/>
              <p:cNvSpPr>
                <a:spLocks/>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0" name="chenying0907 70"/>
              <p:cNvSpPr>
                <a:spLocks/>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1" name="chenying0907 71"/>
              <p:cNvSpPr>
                <a:spLocks/>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2" name="chenying0907 72"/>
              <p:cNvSpPr>
                <a:spLocks/>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3" name="chenying0907 73"/>
              <p:cNvSpPr>
                <a:spLocks/>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4" name="chenying0907 74"/>
              <p:cNvSpPr>
                <a:spLocks/>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5" name="chenying0907 75"/>
              <p:cNvSpPr>
                <a:spLocks/>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6" name="chenying0907 76"/>
              <p:cNvSpPr>
                <a:spLocks/>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7" name="chenying0907 77"/>
              <p:cNvSpPr>
                <a:spLocks/>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8" name="chenying0907 78"/>
              <p:cNvSpPr>
                <a:spLocks/>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9" name="chenying0907 79"/>
              <p:cNvSpPr>
                <a:spLocks/>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0" name="chenying0907 80"/>
              <p:cNvSpPr>
                <a:spLocks/>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1" name="chenying0907 81"/>
              <p:cNvSpPr>
                <a:spLocks/>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2" name="chenying0907 82"/>
              <p:cNvSpPr>
                <a:spLocks/>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3" name="chenying0907 83"/>
              <p:cNvSpPr>
                <a:spLocks/>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4" name="chenying0907 84"/>
              <p:cNvSpPr>
                <a:spLocks/>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5" name="chenying0907 85"/>
              <p:cNvSpPr>
                <a:spLocks/>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6" name="chenying0907 86"/>
              <p:cNvSpPr>
                <a:spLocks/>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7" name="chenying0907 87"/>
              <p:cNvSpPr>
                <a:spLocks/>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8" name="chenying0907 88"/>
              <p:cNvSpPr>
                <a:spLocks/>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9" name="chenying0907 89"/>
              <p:cNvSpPr>
                <a:spLocks/>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0" name="chenying0907 90"/>
              <p:cNvSpPr>
                <a:spLocks/>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1" name="chenying0907 91"/>
              <p:cNvSpPr>
                <a:spLocks/>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2" name="chenying0907 92"/>
              <p:cNvSpPr>
                <a:spLocks/>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7" name="PA_chenying0907 6"/>
          <p:cNvGrpSpPr/>
          <p:nvPr>
            <p:custDataLst>
              <p:tags r:id="rId4"/>
            </p:custDataLst>
          </p:nvPr>
        </p:nvGrpSpPr>
        <p:grpSpPr>
          <a:xfrm rot="626096" flipH="1">
            <a:off x="5913784" y="2823220"/>
            <a:ext cx="1791901" cy="1259655"/>
            <a:chOff x="3246438" y="1068388"/>
            <a:chExt cx="5711825" cy="4678363"/>
          </a:xfrm>
          <a:solidFill>
            <a:schemeClr val="tx1"/>
          </a:solidFill>
        </p:grpSpPr>
        <p:sp>
          <p:nvSpPr>
            <p:cNvPr id="55" name="chenying0907 5"/>
            <p:cNvSpPr>
              <a:spLocks/>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56" name="chenying0907 6"/>
            <p:cNvSpPr>
              <a:spLocks/>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57" name="chenying0907 7"/>
            <p:cNvSpPr>
              <a:spLocks/>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58" name="chenying0907 8"/>
            <p:cNvSpPr>
              <a:spLocks/>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59" name="chenying0907 9"/>
            <p:cNvSpPr>
              <a:spLocks/>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0" name="chenying0907 10"/>
            <p:cNvSpPr>
              <a:spLocks/>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1" name="chenying0907 11"/>
            <p:cNvSpPr>
              <a:spLocks/>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nvGrpSpPr>
            <p:cNvPr id="62" name="chenying0907 61"/>
            <p:cNvGrpSpPr/>
            <p:nvPr/>
          </p:nvGrpSpPr>
          <p:grpSpPr>
            <a:xfrm>
              <a:off x="3517901" y="1225551"/>
              <a:ext cx="5260975" cy="4090987"/>
              <a:chOff x="3517901" y="1225551"/>
              <a:chExt cx="5260975" cy="4090987"/>
            </a:xfrm>
            <a:grpFill/>
          </p:grpSpPr>
          <p:sp>
            <p:nvSpPr>
              <p:cNvPr id="63" name="chenying0907 12"/>
              <p:cNvSpPr>
                <a:spLocks/>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4" name="chenying0907 13"/>
              <p:cNvSpPr>
                <a:spLocks/>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5" name="chenying0907 14"/>
              <p:cNvSpPr>
                <a:spLocks/>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6" name="chenying0907 15"/>
              <p:cNvSpPr>
                <a:spLocks/>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7" name="chenying0907 16"/>
              <p:cNvSpPr>
                <a:spLocks/>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8" name="chenying0907 17"/>
              <p:cNvSpPr>
                <a:spLocks/>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9" name="chenying0907 18"/>
              <p:cNvSpPr>
                <a:spLocks/>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0" name="chenying0907 19"/>
              <p:cNvSpPr>
                <a:spLocks/>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1" name="chenying0907 20"/>
              <p:cNvSpPr>
                <a:spLocks/>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2" name="chenying0907 21"/>
              <p:cNvSpPr>
                <a:spLocks/>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3" name="chenying0907 22"/>
              <p:cNvSpPr>
                <a:spLocks/>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4" name="chenying0907 23"/>
              <p:cNvSpPr>
                <a:spLocks/>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5" name="chenying0907 24"/>
              <p:cNvSpPr>
                <a:spLocks/>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6" name="chenying0907 25"/>
              <p:cNvSpPr>
                <a:spLocks/>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7" name="chenying0907 26"/>
              <p:cNvSpPr>
                <a:spLocks/>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8" name="chenying0907 27"/>
              <p:cNvSpPr>
                <a:spLocks/>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9" name="chenying0907 28"/>
              <p:cNvSpPr>
                <a:spLocks/>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0" name="chenying0907 29"/>
              <p:cNvSpPr>
                <a:spLocks/>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1" name="chenying0907 30"/>
              <p:cNvSpPr>
                <a:spLocks/>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2" name="chenying0907 31"/>
              <p:cNvSpPr>
                <a:spLocks/>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3" name="chenying0907 32"/>
              <p:cNvSpPr>
                <a:spLocks/>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4" name="chenying0907 33"/>
              <p:cNvSpPr>
                <a:spLocks/>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5" name="chenying0907 34"/>
              <p:cNvSpPr>
                <a:spLocks/>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6" name="chenying0907 35"/>
              <p:cNvSpPr>
                <a:spLocks/>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7" name="chenying0907 36"/>
              <p:cNvSpPr>
                <a:spLocks/>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8" name="chenying0907 37"/>
              <p:cNvSpPr>
                <a:spLocks/>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9" name="chenying0907 38"/>
              <p:cNvSpPr>
                <a:spLocks/>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0" name="chenying0907 39"/>
              <p:cNvSpPr>
                <a:spLocks/>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1" name="chenying0907 40"/>
              <p:cNvSpPr>
                <a:spLocks/>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2" name="chenying0907 41"/>
              <p:cNvSpPr>
                <a:spLocks/>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3" name="chenying0907 42"/>
              <p:cNvSpPr>
                <a:spLocks/>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4" name="chenying0907 43"/>
              <p:cNvSpPr>
                <a:spLocks/>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5" name="chenying0907 44"/>
              <p:cNvSpPr>
                <a:spLocks/>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6" name="chenying0907 45"/>
              <p:cNvSpPr>
                <a:spLocks/>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7" name="chenying0907 46"/>
              <p:cNvSpPr>
                <a:spLocks/>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8" name="chenying0907 47"/>
              <p:cNvSpPr>
                <a:spLocks/>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9" name="chenying0907 48"/>
              <p:cNvSpPr>
                <a:spLocks/>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0" name="chenying0907 49"/>
              <p:cNvSpPr>
                <a:spLocks/>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1" name="chenying0907 50"/>
              <p:cNvSpPr>
                <a:spLocks/>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2" name="chenying0907 51"/>
              <p:cNvSpPr>
                <a:spLocks/>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3" name="chenying0907 52"/>
              <p:cNvSpPr>
                <a:spLocks/>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4" name="chenying0907 53"/>
              <p:cNvSpPr>
                <a:spLocks/>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5" name="chenying0907 54"/>
              <p:cNvSpPr>
                <a:spLocks/>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6" name="chenying0907 55"/>
              <p:cNvSpPr>
                <a:spLocks/>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7" name="chenying0907 56"/>
              <p:cNvSpPr>
                <a:spLocks/>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8" name="chenying0907 57"/>
              <p:cNvSpPr>
                <a:spLocks/>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9" name="chenying0907 58"/>
              <p:cNvSpPr>
                <a:spLocks/>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0" name="chenying0907 59"/>
              <p:cNvSpPr>
                <a:spLocks/>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1" name="chenying0907 60"/>
              <p:cNvSpPr>
                <a:spLocks/>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2" name="chenying0907 61"/>
              <p:cNvSpPr>
                <a:spLocks/>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3" name="chenying0907 62"/>
              <p:cNvSpPr>
                <a:spLocks/>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4" name="chenying0907 63"/>
              <p:cNvSpPr>
                <a:spLocks/>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5" name="chenying0907 64"/>
              <p:cNvSpPr>
                <a:spLocks/>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6" name="chenying0907 65"/>
              <p:cNvSpPr>
                <a:spLocks/>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7" name="chenying0907 66"/>
              <p:cNvSpPr>
                <a:spLocks/>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8" name="chenying0907 67"/>
              <p:cNvSpPr>
                <a:spLocks/>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9" name="chenying0907 68"/>
              <p:cNvSpPr>
                <a:spLocks/>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0" name="chenying0907 69"/>
              <p:cNvSpPr>
                <a:spLocks/>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1" name="chenying0907 70"/>
              <p:cNvSpPr>
                <a:spLocks/>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2" name="chenying0907 71"/>
              <p:cNvSpPr>
                <a:spLocks/>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3" name="chenying0907 72"/>
              <p:cNvSpPr>
                <a:spLocks/>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4" name="chenying0907 73"/>
              <p:cNvSpPr>
                <a:spLocks/>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5" name="chenying0907 74"/>
              <p:cNvSpPr>
                <a:spLocks/>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6" name="chenying0907 75"/>
              <p:cNvSpPr>
                <a:spLocks/>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7" name="chenying0907 76"/>
              <p:cNvSpPr>
                <a:spLocks/>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8" name="chenying0907 77"/>
              <p:cNvSpPr>
                <a:spLocks/>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9" name="chenying0907 78"/>
              <p:cNvSpPr>
                <a:spLocks/>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0" name="chenying0907 79"/>
              <p:cNvSpPr>
                <a:spLocks/>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1" name="chenying0907 80"/>
              <p:cNvSpPr>
                <a:spLocks/>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2" name="chenying0907 81"/>
              <p:cNvSpPr>
                <a:spLocks/>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3" name="chenying0907 82"/>
              <p:cNvSpPr>
                <a:spLocks/>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4" name="chenying0907 83"/>
              <p:cNvSpPr>
                <a:spLocks/>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5" name="chenying0907 84"/>
              <p:cNvSpPr>
                <a:spLocks/>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6" name="chenying0907 85"/>
              <p:cNvSpPr>
                <a:spLocks/>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7" name="chenying0907 86"/>
              <p:cNvSpPr>
                <a:spLocks/>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8" name="chenying0907 87"/>
              <p:cNvSpPr>
                <a:spLocks/>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9" name="chenying0907 88"/>
              <p:cNvSpPr>
                <a:spLocks/>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0" name="chenying0907 89"/>
              <p:cNvSpPr>
                <a:spLocks/>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1" name="chenying0907 90"/>
              <p:cNvSpPr>
                <a:spLocks/>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2" name="chenying0907 91"/>
              <p:cNvSpPr>
                <a:spLocks/>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3" name="chenying0907 92"/>
              <p:cNvSpPr>
                <a:spLocks/>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467" name="PA_chenying0907 466"/>
          <p:cNvGrpSpPr/>
          <p:nvPr>
            <p:custDataLst>
              <p:tags r:id="rId5"/>
            </p:custDataLst>
          </p:nvPr>
        </p:nvGrpSpPr>
        <p:grpSpPr>
          <a:xfrm>
            <a:off x="1403648" y="267494"/>
            <a:ext cx="6192688" cy="767437"/>
            <a:chOff x="1492256" y="411510"/>
            <a:chExt cx="6192688" cy="767437"/>
          </a:xfrm>
        </p:grpSpPr>
        <p:sp>
          <p:nvSpPr>
            <p:cNvPr id="468" name="任意多边形 467"/>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469"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470"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2" name="PA_矩形 1"/>
          <p:cNvSpPr/>
          <p:nvPr>
            <p:custDataLst>
              <p:tags r:id="rId6"/>
            </p:custDataLst>
          </p:nvPr>
        </p:nvSpPr>
        <p:spPr>
          <a:xfrm>
            <a:off x="1763688" y="1760962"/>
            <a:ext cx="1681655" cy="760273"/>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请在这里输入文字信息请在这里输入文字信息请在这里</a:t>
            </a:r>
            <a:r>
              <a:rPr lang="zh-CN" altLang="en-US" sz="1000" dirty="0" smtClean="0">
                <a:solidFill>
                  <a:schemeClr val="tx1">
                    <a:lumMod val="75000"/>
                    <a:lumOff val="25000"/>
                  </a:schemeClr>
                </a:solidFill>
                <a:latin typeface="微软雅黑" pitchFamily="34" charset="-122"/>
                <a:ea typeface="微软雅黑" pitchFamily="34" charset="-122"/>
              </a:rPr>
              <a:t>输入。 </a:t>
            </a:r>
            <a:endParaRPr lang="zh-CN" altLang="en-US" sz="1000" dirty="0"/>
          </a:p>
        </p:txBody>
      </p:sp>
      <p:sp>
        <p:nvSpPr>
          <p:cNvPr id="471" name="PA_矩形 470"/>
          <p:cNvSpPr/>
          <p:nvPr>
            <p:custDataLst>
              <p:tags r:id="rId7"/>
            </p:custDataLst>
          </p:nvPr>
        </p:nvSpPr>
        <p:spPr>
          <a:xfrm>
            <a:off x="5874583" y="1714912"/>
            <a:ext cx="1433721" cy="784830"/>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请在这里输入文字信息请在这里输入文字信息请在这里</a:t>
            </a:r>
            <a:r>
              <a:rPr lang="zh-CN" altLang="en-US" sz="1000" dirty="0" smtClean="0">
                <a:solidFill>
                  <a:schemeClr val="tx1">
                    <a:lumMod val="75000"/>
                    <a:lumOff val="25000"/>
                  </a:schemeClr>
                </a:solidFill>
                <a:latin typeface="微软雅黑" pitchFamily="34" charset="-122"/>
                <a:ea typeface="微软雅黑" pitchFamily="34" charset="-122"/>
              </a:rPr>
              <a:t>输入。 </a:t>
            </a:r>
            <a:endParaRPr lang="zh-CN" altLang="en-US" sz="1000" dirty="0"/>
          </a:p>
        </p:txBody>
      </p:sp>
      <p:sp>
        <p:nvSpPr>
          <p:cNvPr id="472" name="PA_矩形 471"/>
          <p:cNvSpPr/>
          <p:nvPr>
            <p:custDataLst>
              <p:tags r:id="rId8"/>
            </p:custDataLst>
          </p:nvPr>
        </p:nvSpPr>
        <p:spPr>
          <a:xfrm>
            <a:off x="1763688" y="3289460"/>
            <a:ext cx="1433721" cy="784830"/>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请在这里输入文字信息请在这里输入文字信息请在这里</a:t>
            </a:r>
            <a:r>
              <a:rPr lang="zh-CN" altLang="en-US" sz="1000" dirty="0" smtClean="0">
                <a:solidFill>
                  <a:schemeClr val="tx1">
                    <a:lumMod val="75000"/>
                    <a:lumOff val="25000"/>
                  </a:schemeClr>
                </a:solidFill>
                <a:latin typeface="微软雅黑" pitchFamily="34" charset="-122"/>
                <a:ea typeface="微软雅黑" pitchFamily="34" charset="-122"/>
              </a:rPr>
              <a:t>输入。 </a:t>
            </a:r>
            <a:endParaRPr lang="zh-CN" altLang="en-US" sz="1000" dirty="0"/>
          </a:p>
        </p:txBody>
      </p:sp>
      <p:sp>
        <p:nvSpPr>
          <p:cNvPr id="473" name="PA_矩形 472"/>
          <p:cNvSpPr/>
          <p:nvPr>
            <p:custDataLst>
              <p:tags r:id="rId9"/>
            </p:custDataLst>
          </p:nvPr>
        </p:nvSpPr>
        <p:spPr>
          <a:xfrm>
            <a:off x="6226224" y="3003798"/>
            <a:ext cx="1277299" cy="784830"/>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请在这里输入文字信息请在</a:t>
            </a:r>
            <a:r>
              <a:rPr lang="zh-CN" altLang="en-US" sz="1000" dirty="0" smtClean="0">
                <a:solidFill>
                  <a:schemeClr val="tx1">
                    <a:lumMod val="75000"/>
                    <a:lumOff val="25000"/>
                  </a:schemeClr>
                </a:solidFill>
                <a:latin typeface="微软雅黑" pitchFamily="34" charset="-122"/>
                <a:ea typeface="微软雅黑" pitchFamily="34" charset="-122"/>
              </a:rPr>
              <a:t>这里信息</a:t>
            </a:r>
            <a:r>
              <a:rPr lang="zh-CN" altLang="en-US" sz="1000" dirty="0">
                <a:solidFill>
                  <a:schemeClr val="tx1">
                    <a:lumMod val="75000"/>
                    <a:lumOff val="25000"/>
                  </a:schemeClr>
                </a:solidFill>
                <a:latin typeface="微软雅黑" pitchFamily="34" charset="-122"/>
                <a:ea typeface="微软雅黑" pitchFamily="34" charset="-122"/>
              </a:rPr>
              <a:t>请在这里</a:t>
            </a:r>
            <a:r>
              <a:rPr lang="zh-CN" altLang="en-US" sz="1000" dirty="0" smtClean="0">
                <a:solidFill>
                  <a:schemeClr val="tx1">
                    <a:lumMod val="75000"/>
                    <a:lumOff val="25000"/>
                  </a:schemeClr>
                </a:solidFill>
                <a:latin typeface="微软雅黑" pitchFamily="34" charset="-122"/>
                <a:ea typeface="微软雅黑" pitchFamily="34" charset="-122"/>
              </a:rPr>
              <a:t>输入。 </a:t>
            </a:r>
            <a:endParaRPr lang="zh-CN" altLang="en-US" sz="1000" dirty="0"/>
          </a:p>
        </p:txBody>
      </p:sp>
      <p:pic>
        <p:nvPicPr>
          <p:cNvPr id="413" name="PA_图片 412"/>
          <p:cNvPicPr>
            <a:picLocks noChangeAspect="1"/>
          </p:cNvPicPr>
          <p:nvPr>
            <p:custDataLst>
              <p:tags r:id="rId10"/>
            </p:custDataLst>
          </p:nvPr>
        </p:nvPicPr>
        <p:blipFill rotWithShape="1">
          <a:blip r:embed="rId12" cstate="print">
            <a:extLst>
              <a:ext uri="{28A0092B-C50C-407E-A947-70E740481C1C}">
                <a14:useLocalDpi xmlns:a14="http://schemas.microsoft.com/office/drawing/2010/main" val="0"/>
              </a:ext>
            </a:extLst>
          </a:blip>
          <a:srcRect t="25626"/>
          <a:stretch/>
        </p:blipFill>
        <p:spPr>
          <a:xfrm>
            <a:off x="3441785" y="1034931"/>
            <a:ext cx="2416027" cy="3233840"/>
          </a:xfrm>
          <a:prstGeom prst="rect">
            <a:avLst/>
          </a:prstGeom>
        </p:spPr>
      </p:pic>
    </p:spTree>
    <p:extLst>
      <p:ext uri="{BB962C8B-B14F-4D97-AF65-F5344CB8AC3E}">
        <p14:creationId xmlns:p14="http://schemas.microsoft.com/office/powerpoint/2010/main" val="1934565766"/>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72"/>
                                        </p:tgtEl>
                                        <p:attrNameLst>
                                          <p:attrName>style.visibility</p:attrName>
                                        </p:attrNameLst>
                                      </p:cBhvr>
                                      <p:to>
                                        <p:strVal val="visible"/>
                                      </p:to>
                                    </p:set>
                                    <p:anim calcmode="lin" valueType="num">
                                      <p:cBhvr additive="base">
                                        <p:cTn id="7" dur="500" fill="hold"/>
                                        <p:tgtEl>
                                          <p:spTgt spid="472"/>
                                        </p:tgtEl>
                                        <p:attrNameLst>
                                          <p:attrName>ppt_x</p:attrName>
                                        </p:attrNameLst>
                                      </p:cBhvr>
                                      <p:tavLst>
                                        <p:tav tm="0">
                                          <p:val>
                                            <p:strVal val="#ppt_x"/>
                                          </p:val>
                                        </p:tav>
                                        <p:tav tm="100000">
                                          <p:val>
                                            <p:strVal val="#ppt_x"/>
                                          </p:val>
                                        </p:tav>
                                      </p:tavLst>
                                    </p:anim>
                                    <p:anim calcmode="lin" valueType="num">
                                      <p:cBhvr additive="base">
                                        <p:cTn id="8" dur="500" fill="hold"/>
                                        <p:tgtEl>
                                          <p:spTgt spid="472"/>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30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par>
                                <p:cTn id="12" presetID="22" presetClass="entr" presetSubtype="8" fill="hold" nodeType="withEffect">
                                  <p:stCondLst>
                                    <p:cond delay="600"/>
                                  </p:stCondLst>
                                  <p:childTnLst>
                                    <p:set>
                                      <p:cBhvr>
                                        <p:cTn id="13" dur="1" fill="hold">
                                          <p:stCondLst>
                                            <p:cond delay="0"/>
                                          </p:stCondLst>
                                        </p:cTn>
                                        <p:tgtEl>
                                          <p:spTgt spid="5"/>
                                        </p:tgtEl>
                                        <p:attrNameLst>
                                          <p:attrName>style.visibility</p:attrName>
                                        </p:attrNameLst>
                                      </p:cBhvr>
                                      <p:to>
                                        <p:strVal val="visible"/>
                                      </p:to>
                                    </p:set>
                                    <p:animEffect transition="in" filter="wipe(left)">
                                      <p:cBhvr>
                                        <p:cTn id="14" dur="500"/>
                                        <p:tgtEl>
                                          <p:spTgt spid="5"/>
                                        </p:tgtEl>
                                      </p:cBhvr>
                                    </p:animEffect>
                                  </p:childTnLst>
                                </p:cTn>
                              </p:par>
                              <p:par>
                                <p:cTn id="15" presetID="22" presetClass="entr" presetSubtype="8" fill="hold" nodeType="withEffect">
                                  <p:stCondLst>
                                    <p:cond delay="900"/>
                                  </p:stCondLst>
                                  <p:childTnLst>
                                    <p:set>
                                      <p:cBhvr>
                                        <p:cTn id="16" dur="1" fill="hold">
                                          <p:stCondLst>
                                            <p:cond delay="0"/>
                                          </p:stCondLst>
                                        </p:cTn>
                                        <p:tgtEl>
                                          <p:spTgt spid="6"/>
                                        </p:tgtEl>
                                        <p:attrNameLst>
                                          <p:attrName>style.visibility</p:attrName>
                                        </p:attrNameLst>
                                      </p:cBhvr>
                                      <p:to>
                                        <p:strVal val="visible"/>
                                      </p:to>
                                    </p:set>
                                    <p:animEffect transition="in" filter="wipe(left)">
                                      <p:cBhvr>
                                        <p:cTn id="17" dur="500"/>
                                        <p:tgtEl>
                                          <p:spTgt spid="6"/>
                                        </p:tgtEl>
                                      </p:cBhvr>
                                    </p:animEffect>
                                  </p:childTnLst>
                                </p:cTn>
                              </p:par>
                              <p:par>
                                <p:cTn id="18" presetID="22" presetClass="entr" presetSubtype="8" fill="hold" nodeType="withEffect">
                                  <p:stCondLst>
                                    <p:cond delay="1200"/>
                                  </p:stCondLst>
                                  <p:childTnLst>
                                    <p:set>
                                      <p:cBhvr>
                                        <p:cTn id="19" dur="1" fill="hold">
                                          <p:stCondLst>
                                            <p:cond delay="0"/>
                                          </p:stCondLst>
                                        </p:cTn>
                                        <p:tgtEl>
                                          <p:spTgt spid="7"/>
                                        </p:tgtEl>
                                        <p:attrNameLst>
                                          <p:attrName>style.visibility</p:attrName>
                                        </p:attrNameLst>
                                      </p:cBhvr>
                                      <p:to>
                                        <p:strVal val="visible"/>
                                      </p:to>
                                    </p:set>
                                    <p:animEffect transition="in" filter="wipe(left)">
                                      <p:cBhvr>
                                        <p:cTn id="20" dur="500"/>
                                        <p:tgtEl>
                                          <p:spTgt spid="7"/>
                                        </p:tgtEl>
                                      </p:cBhvr>
                                    </p:animEffect>
                                  </p:childTnLst>
                                </p:cTn>
                              </p:par>
                              <p:par>
                                <p:cTn id="21" presetID="22" presetClass="entr" presetSubtype="8" fill="hold" nodeType="withEffect">
                                  <p:stCondLst>
                                    <p:cond delay="1500"/>
                                  </p:stCondLst>
                                  <p:childTnLst>
                                    <p:set>
                                      <p:cBhvr>
                                        <p:cTn id="22" dur="1" fill="hold">
                                          <p:stCondLst>
                                            <p:cond delay="0"/>
                                          </p:stCondLst>
                                        </p:cTn>
                                        <p:tgtEl>
                                          <p:spTgt spid="467"/>
                                        </p:tgtEl>
                                        <p:attrNameLst>
                                          <p:attrName>style.visibility</p:attrName>
                                        </p:attrNameLst>
                                      </p:cBhvr>
                                      <p:to>
                                        <p:strVal val="visible"/>
                                      </p:to>
                                    </p:set>
                                    <p:animEffect transition="in" filter="wipe(left)">
                                      <p:cBhvr>
                                        <p:cTn id="23" dur="500"/>
                                        <p:tgtEl>
                                          <p:spTgt spid="467"/>
                                        </p:tgtEl>
                                      </p:cBhvr>
                                    </p:animEffect>
                                  </p:childTnLst>
                                </p:cTn>
                              </p:par>
                              <p:par>
                                <p:cTn id="24" presetID="22" presetClass="entr" presetSubtype="8" fill="hold" grpId="0" nodeType="withEffect">
                                  <p:stCondLst>
                                    <p:cond delay="1800"/>
                                  </p:stCondLst>
                                  <p:childTnLst>
                                    <p:set>
                                      <p:cBhvr>
                                        <p:cTn id="25" dur="1" fill="hold">
                                          <p:stCondLst>
                                            <p:cond delay="0"/>
                                          </p:stCondLst>
                                        </p:cTn>
                                        <p:tgtEl>
                                          <p:spTgt spid="2"/>
                                        </p:tgtEl>
                                        <p:attrNameLst>
                                          <p:attrName>style.visibility</p:attrName>
                                        </p:attrNameLst>
                                      </p:cBhvr>
                                      <p:to>
                                        <p:strVal val="visible"/>
                                      </p:to>
                                    </p:set>
                                    <p:animEffect transition="in" filter="wipe(left)">
                                      <p:cBhvr>
                                        <p:cTn id="26" dur="500"/>
                                        <p:tgtEl>
                                          <p:spTgt spid="2"/>
                                        </p:tgtEl>
                                      </p:cBhvr>
                                    </p:animEffect>
                                  </p:childTnLst>
                                </p:cTn>
                              </p:par>
                              <p:par>
                                <p:cTn id="27" presetID="22" presetClass="entr" presetSubtype="8" fill="hold" grpId="0" nodeType="withEffect">
                                  <p:stCondLst>
                                    <p:cond delay="2100"/>
                                  </p:stCondLst>
                                  <p:childTnLst>
                                    <p:set>
                                      <p:cBhvr>
                                        <p:cTn id="28" dur="1" fill="hold">
                                          <p:stCondLst>
                                            <p:cond delay="0"/>
                                          </p:stCondLst>
                                        </p:cTn>
                                        <p:tgtEl>
                                          <p:spTgt spid="471"/>
                                        </p:tgtEl>
                                        <p:attrNameLst>
                                          <p:attrName>style.visibility</p:attrName>
                                        </p:attrNameLst>
                                      </p:cBhvr>
                                      <p:to>
                                        <p:strVal val="visible"/>
                                      </p:to>
                                    </p:set>
                                    <p:animEffect transition="in" filter="wipe(left)">
                                      <p:cBhvr>
                                        <p:cTn id="29" dur="500"/>
                                        <p:tgtEl>
                                          <p:spTgt spid="471"/>
                                        </p:tgtEl>
                                      </p:cBhvr>
                                    </p:animEffect>
                                  </p:childTnLst>
                                </p:cTn>
                              </p:par>
                              <p:par>
                                <p:cTn id="30" presetID="22" presetClass="entr" presetSubtype="8" fill="hold" grpId="0" nodeType="withEffect">
                                  <p:stCondLst>
                                    <p:cond delay="2400"/>
                                  </p:stCondLst>
                                  <p:childTnLst>
                                    <p:set>
                                      <p:cBhvr>
                                        <p:cTn id="31" dur="1" fill="hold">
                                          <p:stCondLst>
                                            <p:cond delay="0"/>
                                          </p:stCondLst>
                                        </p:cTn>
                                        <p:tgtEl>
                                          <p:spTgt spid="473"/>
                                        </p:tgtEl>
                                        <p:attrNameLst>
                                          <p:attrName>style.visibility</p:attrName>
                                        </p:attrNameLst>
                                      </p:cBhvr>
                                      <p:to>
                                        <p:strVal val="visible"/>
                                      </p:to>
                                    </p:set>
                                    <p:animEffect transition="in" filter="wipe(left)">
                                      <p:cBhvr>
                                        <p:cTn id="32" dur="500"/>
                                        <p:tgtEl>
                                          <p:spTgt spid="473"/>
                                        </p:tgtEl>
                                      </p:cBhvr>
                                    </p:animEffect>
                                  </p:childTnLst>
                                </p:cTn>
                              </p:par>
                              <p:par>
                                <p:cTn id="33" presetID="22" presetClass="entr" presetSubtype="8" fill="hold" nodeType="withEffect">
                                  <p:stCondLst>
                                    <p:cond delay="300"/>
                                  </p:stCondLst>
                                  <p:childTnLst>
                                    <p:set>
                                      <p:cBhvr>
                                        <p:cTn id="34" dur="1" fill="hold">
                                          <p:stCondLst>
                                            <p:cond delay="0"/>
                                          </p:stCondLst>
                                        </p:cTn>
                                        <p:tgtEl>
                                          <p:spTgt spid="413"/>
                                        </p:tgtEl>
                                        <p:attrNameLst>
                                          <p:attrName>style.visibility</p:attrName>
                                        </p:attrNameLst>
                                      </p:cBhvr>
                                      <p:to>
                                        <p:strVal val="visible"/>
                                      </p:to>
                                    </p:set>
                                    <p:animEffect transition="in" filter="wipe(left)">
                                      <p:cBhvr>
                                        <p:cTn id="35" dur="500"/>
                                        <p:tgtEl>
                                          <p:spTgt spid="4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P spid="471" grpId="0" animBg="1" autoUpdateAnimBg="0"/>
      <p:bldP spid="472" grpId="0"/>
      <p:bldP spid="47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PA_chenying0907 4"/>
          <p:cNvGrpSpPr/>
          <p:nvPr>
            <p:custDataLst>
              <p:tags r:id="rId1"/>
            </p:custDataLst>
          </p:nvPr>
        </p:nvGrpSpPr>
        <p:grpSpPr>
          <a:xfrm>
            <a:off x="3882894" y="1455608"/>
            <a:ext cx="1032347" cy="1213092"/>
            <a:chOff x="3213101" y="3067051"/>
            <a:chExt cx="541337" cy="720725"/>
          </a:xfrm>
          <a:solidFill>
            <a:schemeClr val="tx1"/>
          </a:solidFill>
        </p:grpSpPr>
        <p:sp>
          <p:nvSpPr>
            <p:cNvPr id="6" name="chenying0907 873"/>
            <p:cNvSpPr>
              <a:spLocks/>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 name="chenying0907 874"/>
            <p:cNvSpPr>
              <a:spLocks/>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 name="chenying0907 875"/>
            <p:cNvSpPr>
              <a:spLocks/>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 name="chenying0907 876"/>
            <p:cNvSpPr>
              <a:spLocks/>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 name="chenying0907 877"/>
            <p:cNvSpPr>
              <a:spLocks/>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 name="chenying0907 878"/>
            <p:cNvSpPr>
              <a:spLocks/>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 name="chenying0907 879"/>
            <p:cNvSpPr>
              <a:spLocks/>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 name="chenying0907 880"/>
            <p:cNvSpPr>
              <a:spLocks/>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 name="chenying0907 881"/>
            <p:cNvSpPr>
              <a:spLocks/>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 name="chenying0907 882"/>
            <p:cNvSpPr>
              <a:spLocks/>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 name="chenying0907 883"/>
            <p:cNvSpPr>
              <a:spLocks/>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 name="chenying0907 884"/>
            <p:cNvSpPr>
              <a:spLocks/>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 name="chenying0907 885"/>
            <p:cNvSpPr>
              <a:spLocks/>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 name="chenying0907 886"/>
            <p:cNvSpPr>
              <a:spLocks/>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2" name="chenying0907 887"/>
            <p:cNvSpPr>
              <a:spLocks/>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3" name="chenying0907 888"/>
            <p:cNvSpPr>
              <a:spLocks/>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4" name="chenying0907 889"/>
            <p:cNvSpPr>
              <a:spLocks/>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5" name="chenying0907 890"/>
            <p:cNvSpPr>
              <a:spLocks/>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6" name="chenying0907 891"/>
            <p:cNvSpPr>
              <a:spLocks/>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7" name="chenying0907 892"/>
            <p:cNvSpPr>
              <a:spLocks/>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8" name="chenying0907 893"/>
            <p:cNvSpPr>
              <a:spLocks/>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9" name="chenying0907 894"/>
            <p:cNvSpPr>
              <a:spLocks/>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0" name="chenying0907 895"/>
            <p:cNvSpPr>
              <a:spLocks/>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1" name="chenying0907 896"/>
            <p:cNvSpPr>
              <a:spLocks/>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2" name="chenying0907 897"/>
            <p:cNvSpPr>
              <a:spLocks/>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3" name="chenying0907 898"/>
            <p:cNvSpPr>
              <a:spLocks/>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4" name="chenying0907 899"/>
            <p:cNvSpPr>
              <a:spLocks/>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5" name="chenying0907 900"/>
            <p:cNvSpPr>
              <a:spLocks/>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6" name="chenying0907 901"/>
            <p:cNvSpPr>
              <a:spLocks/>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7" name="chenying0907 902"/>
            <p:cNvSpPr>
              <a:spLocks/>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8" name="chenying0907 903"/>
            <p:cNvSpPr>
              <a:spLocks/>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9" name="chenying0907 904"/>
            <p:cNvSpPr>
              <a:spLocks/>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0" name="chenying0907 905"/>
            <p:cNvSpPr>
              <a:spLocks/>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1" name="chenying0907 906"/>
            <p:cNvSpPr>
              <a:spLocks/>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2" name="chenying0907 907"/>
            <p:cNvSpPr>
              <a:spLocks/>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3" name="chenying0907 908"/>
            <p:cNvSpPr>
              <a:spLocks/>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4" name="chenying0907 909"/>
            <p:cNvSpPr>
              <a:spLocks/>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5" name="chenying0907 910"/>
            <p:cNvSpPr>
              <a:spLocks/>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6" name="chenying0907 911"/>
            <p:cNvSpPr>
              <a:spLocks/>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7" name="chenying0907 912"/>
            <p:cNvSpPr>
              <a:spLocks/>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8" name="chenying0907 913"/>
            <p:cNvSpPr>
              <a:spLocks/>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9" name="chenying0907 914"/>
            <p:cNvSpPr>
              <a:spLocks/>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0" name="chenying0907 915"/>
            <p:cNvSpPr>
              <a:spLocks/>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1" name="chenying0907 916"/>
            <p:cNvSpPr>
              <a:spLocks/>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2" name="chenying0907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3" name="chenying0907 918"/>
            <p:cNvSpPr>
              <a:spLocks/>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4" name="chenying0907 919"/>
            <p:cNvSpPr>
              <a:spLocks/>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5" name="chenying0907 920"/>
            <p:cNvSpPr>
              <a:spLocks/>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6" name="chenying0907 921"/>
            <p:cNvSpPr>
              <a:spLocks/>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7" name="chenying0907 922"/>
            <p:cNvSpPr>
              <a:spLocks/>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8" name="chenying0907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grpSp>
      <p:grpSp>
        <p:nvGrpSpPr>
          <p:cNvPr id="59" name="PA_chenying0907 58"/>
          <p:cNvGrpSpPr/>
          <p:nvPr>
            <p:custDataLst>
              <p:tags r:id="rId2"/>
            </p:custDataLst>
          </p:nvPr>
        </p:nvGrpSpPr>
        <p:grpSpPr>
          <a:xfrm>
            <a:off x="1449115" y="1620864"/>
            <a:ext cx="1065845" cy="1030758"/>
            <a:chOff x="2033588" y="3044825"/>
            <a:chExt cx="771525" cy="746126"/>
          </a:xfrm>
          <a:solidFill>
            <a:schemeClr val="tx1"/>
          </a:solidFill>
        </p:grpSpPr>
        <p:sp>
          <p:nvSpPr>
            <p:cNvPr id="60" name="chenying0907 717"/>
            <p:cNvSpPr>
              <a:spLocks/>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1" name="chenying0907 718"/>
            <p:cNvSpPr>
              <a:spLocks/>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2" name="chenying0907 719"/>
            <p:cNvSpPr>
              <a:spLocks/>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3" name="chenying0907 720"/>
            <p:cNvSpPr>
              <a:spLocks/>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4" name="chenying0907 721"/>
            <p:cNvSpPr>
              <a:spLocks/>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5" name="chenying0907 722"/>
            <p:cNvSpPr>
              <a:spLocks/>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6" name="chenying0907 723"/>
            <p:cNvSpPr>
              <a:spLocks/>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7" name="chenying0907 724"/>
            <p:cNvSpPr>
              <a:spLocks/>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8" name="chenying0907 725"/>
            <p:cNvSpPr>
              <a:spLocks/>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9" name="chenying0907 726"/>
            <p:cNvSpPr>
              <a:spLocks/>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0" name="chenying0907 727"/>
            <p:cNvSpPr>
              <a:spLocks/>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1" name="chenying0907 728"/>
            <p:cNvSpPr>
              <a:spLocks/>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2" name="chenying0907 729"/>
            <p:cNvSpPr>
              <a:spLocks/>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3" name="chenying0907 730"/>
            <p:cNvSpPr>
              <a:spLocks/>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4" name="chenying0907 731"/>
            <p:cNvSpPr>
              <a:spLocks/>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5" name="chenying0907 732"/>
            <p:cNvSpPr>
              <a:spLocks/>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6" name="chenying0907 733"/>
            <p:cNvSpPr>
              <a:spLocks/>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7" name="chenying0907 734"/>
            <p:cNvSpPr>
              <a:spLocks/>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8" name="chenying0907 735"/>
            <p:cNvSpPr>
              <a:spLocks/>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9" name="chenying0907 736"/>
            <p:cNvSpPr>
              <a:spLocks/>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0" name="chenying0907 737"/>
            <p:cNvSpPr>
              <a:spLocks/>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1" name="chenying0907 738"/>
            <p:cNvSpPr>
              <a:spLocks/>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2" name="chenying0907 739"/>
            <p:cNvSpPr>
              <a:spLocks/>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3" name="chenying0907 740"/>
            <p:cNvSpPr>
              <a:spLocks/>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4" name="chenying0907 741"/>
            <p:cNvSpPr>
              <a:spLocks/>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5" name="chenying0907 742"/>
            <p:cNvSpPr>
              <a:spLocks/>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6" name="chenying0907 743"/>
            <p:cNvSpPr>
              <a:spLocks/>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7" name="chenying0907 744"/>
            <p:cNvSpPr>
              <a:spLocks/>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8" name="chenying0907 745"/>
            <p:cNvSpPr>
              <a:spLocks/>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9" name="chenying0907 746"/>
            <p:cNvSpPr>
              <a:spLocks/>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0" name="chenying0907 747"/>
            <p:cNvSpPr>
              <a:spLocks/>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1" name="chenying0907 748"/>
            <p:cNvSpPr>
              <a:spLocks/>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2" name="chenying0907 749"/>
            <p:cNvSpPr>
              <a:spLocks/>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3" name="chenying0907 750"/>
            <p:cNvSpPr>
              <a:spLocks/>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4" name="chenying0907 751"/>
            <p:cNvSpPr>
              <a:spLocks/>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5" name="chenying0907 752"/>
            <p:cNvSpPr>
              <a:spLocks/>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6" name="chenying0907 753"/>
            <p:cNvSpPr>
              <a:spLocks/>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7" name="chenying0907 754"/>
            <p:cNvSpPr>
              <a:spLocks/>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8" name="chenying0907 755"/>
            <p:cNvSpPr>
              <a:spLocks/>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9" name="chenying0907 756"/>
            <p:cNvSpPr>
              <a:spLocks/>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0" name="chenying0907 757"/>
            <p:cNvSpPr>
              <a:spLocks/>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1" name="chenying0907 758"/>
            <p:cNvSpPr>
              <a:spLocks/>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2" name="chenying0907 759"/>
            <p:cNvSpPr>
              <a:spLocks/>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3" name="chenying0907 760"/>
            <p:cNvSpPr>
              <a:spLocks/>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4" name="chenying0907 761"/>
            <p:cNvSpPr>
              <a:spLocks/>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5" name="chenying0907 762"/>
            <p:cNvSpPr>
              <a:spLocks/>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6" name="chenying0907 763"/>
            <p:cNvSpPr>
              <a:spLocks/>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7" name="chenying0907 764"/>
            <p:cNvSpPr>
              <a:spLocks/>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8" name="chenying0907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9" name="chenying0907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0" name="chenying0907 767"/>
            <p:cNvSpPr>
              <a:spLocks/>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1" name="chenying0907 768"/>
            <p:cNvSpPr>
              <a:spLocks/>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2" name="chenying0907 769"/>
            <p:cNvSpPr>
              <a:spLocks/>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3" name="chenying0907 770"/>
            <p:cNvSpPr>
              <a:spLocks/>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4" name="chenying0907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5" name="chenying0907 772"/>
            <p:cNvSpPr>
              <a:spLocks/>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6" name="chenying0907 773"/>
            <p:cNvSpPr>
              <a:spLocks/>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7" name="chenying0907 774"/>
            <p:cNvSpPr>
              <a:spLocks/>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8" name="chenying0907 775"/>
            <p:cNvSpPr>
              <a:spLocks/>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9" name="chenying0907 776"/>
            <p:cNvSpPr>
              <a:spLocks/>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0" name="chenying0907 777"/>
            <p:cNvSpPr>
              <a:spLocks/>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1" name="chenying0907 778"/>
            <p:cNvSpPr>
              <a:spLocks/>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2" name="chenying0907 779"/>
            <p:cNvSpPr>
              <a:spLocks/>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3" name="chenying0907 780"/>
            <p:cNvSpPr>
              <a:spLocks/>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4" name="chenying0907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5" name="chenying0907 782"/>
            <p:cNvSpPr>
              <a:spLocks/>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6" name="chenying0907 783"/>
            <p:cNvSpPr>
              <a:spLocks/>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7" name="chenying0907 784"/>
            <p:cNvSpPr>
              <a:spLocks/>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8" name="chenying0907 785"/>
            <p:cNvSpPr>
              <a:spLocks/>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9" name="chenying0907 786"/>
            <p:cNvSpPr>
              <a:spLocks/>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0" name="chenying0907 787"/>
            <p:cNvSpPr>
              <a:spLocks/>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1" name="chenying0907 788"/>
            <p:cNvSpPr>
              <a:spLocks/>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2" name="chenying0907 789"/>
            <p:cNvSpPr>
              <a:spLocks/>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3" name="chenying0907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grpSp>
      <p:grpSp>
        <p:nvGrpSpPr>
          <p:cNvPr id="134" name="PA_chenying0907 133"/>
          <p:cNvGrpSpPr/>
          <p:nvPr>
            <p:custDataLst>
              <p:tags r:id="rId3"/>
            </p:custDataLst>
          </p:nvPr>
        </p:nvGrpSpPr>
        <p:grpSpPr>
          <a:xfrm>
            <a:off x="6130469" y="1563638"/>
            <a:ext cx="1470400" cy="1125455"/>
            <a:chOff x="4148138" y="3128963"/>
            <a:chExt cx="798513" cy="611188"/>
          </a:xfrm>
          <a:solidFill>
            <a:schemeClr val="tx1"/>
          </a:solidFill>
        </p:grpSpPr>
        <p:sp>
          <p:nvSpPr>
            <p:cNvPr id="135" name="chenying0907 791"/>
            <p:cNvSpPr>
              <a:spLocks/>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6" name="chenying0907 792"/>
            <p:cNvSpPr>
              <a:spLocks/>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7" name="chenying0907 793"/>
            <p:cNvSpPr>
              <a:spLocks/>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8" name="chenying0907 794"/>
            <p:cNvSpPr>
              <a:spLocks/>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9" name="chenying0907 795"/>
            <p:cNvSpPr>
              <a:spLocks/>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0" name="chenying0907 796"/>
            <p:cNvSpPr>
              <a:spLocks/>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1" name="chenying0907 797"/>
            <p:cNvSpPr>
              <a:spLocks/>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2" name="chenying0907 798"/>
            <p:cNvSpPr>
              <a:spLocks/>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3" name="chenying0907 799"/>
            <p:cNvSpPr>
              <a:spLocks/>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4" name="chenying0907 800"/>
            <p:cNvSpPr>
              <a:spLocks/>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5" name="chenying0907 801"/>
            <p:cNvSpPr>
              <a:spLocks/>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6" name="chenying0907 802"/>
            <p:cNvSpPr>
              <a:spLocks/>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7" name="chenying0907 803"/>
            <p:cNvSpPr>
              <a:spLocks/>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8" name="chenying0907 804"/>
            <p:cNvSpPr>
              <a:spLocks/>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9" name="chenying0907 805"/>
            <p:cNvSpPr>
              <a:spLocks/>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0" name="chenying0907 806"/>
            <p:cNvSpPr>
              <a:spLocks/>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1" name="chenying0907 807"/>
            <p:cNvSpPr>
              <a:spLocks/>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2" name="chenying0907 809"/>
            <p:cNvSpPr>
              <a:spLocks/>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3" name="chenying0907 810"/>
            <p:cNvSpPr>
              <a:spLocks/>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4" name="chenying0907 811"/>
            <p:cNvSpPr>
              <a:spLocks/>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5" name="chenying0907 812"/>
            <p:cNvSpPr>
              <a:spLocks/>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6" name="chenying0907 813"/>
            <p:cNvSpPr>
              <a:spLocks/>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7" name="chenying0907 814"/>
            <p:cNvSpPr>
              <a:spLocks/>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8" name="chenying0907 815"/>
            <p:cNvSpPr>
              <a:spLocks/>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9" name="chenying0907 816"/>
            <p:cNvSpPr>
              <a:spLocks/>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0" name="chenying0907 817"/>
            <p:cNvSpPr>
              <a:spLocks/>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1" name="chenying0907 818"/>
            <p:cNvSpPr>
              <a:spLocks/>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2" name="chenying0907 819"/>
            <p:cNvSpPr>
              <a:spLocks/>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3" name="chenying0907 820"/>
            <p:cNvSpPr>
              <a:spLocks/>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4" name="chenying0907 821"/>
            <p:cNvSpPr>
              <a:spLocks/>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5" name="chenying0907 822"/>
            <p:cNvSpPr>
              <a:spLocks/>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6" name="chenying0907 823"/>
            <p:cNvSpPr>
              <a:spLocks/>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7" name="chenying0907 824"/>
            <p:cNvSpPr>
              <a:spLocks/>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8" name="chenying0907 825"/>
            <p:cNvSpPr>
              <a:spLocks/>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9" name="chenying0907 826"/>
            <p:cNvSpPr>
              <a:spLocks/>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0" name="chenying0907 827"/>
            <p:cNvSpPr>
              <a:spLocks/>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1" name="chenying0907 828"/>
            <p:cNvSpPr>
              <a:spLocks/>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2" name="chenying0907 829"/>
            <p:cNvSpPr>
              <a:spLocks/>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3" name="chenying0907 830"/>
            <p:cNvSpPr>
              <a:spLocks/>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4" name="chenying0907 831"/>
            <p:cNvSpPr>
              <a:spLocks/>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5" name="chenying0907 832"/>
            <p:cNvSpPr>
              <a:spLocks/>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6" name="chenying0907 833"/>
            <p:cNvSpPr>
              <a:spLocks/>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7" name="chenying0907 834"/>
            <p:cNvSpPr>
              <a:spLocks/>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8" name="chenying0907 835"/>
            <p:cNvSpPr>
              <a:spLocks/>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9" name="chenying0907 836"/>
            <p:cNvSpPr>
              <a:spLocks/>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0" name="chenying0907 837"/>
            <p:cNvSpPr>
              <a:spLocks/>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1" name="chenying0907 838"/>
            <p:cNvSpPr>
              <a:spLocks/>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2" name="chenying0907 839"/>
            <p:cNvSpPr>
              <a:spLocks/>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3" name="chenying0907 840"/>
            <p:cNvSpPr>
              <a:spLocks/>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4" name="chenying0907 841"/>
            <p:cNvSpPr>
              <a:spLocks/>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5" name="chenying0907 842"/>
            <p:cNvSpPr>
              <a:spLocks/>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6" name="chenying0907 843"/>
            <p:cNvSpPr>
              <a:spLocks/>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7" name="chenying0907 844"/>
            <p:cNvSpPr>
              <a:spLocks/>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8" name="chenying0907 845"/>
            <p:cNvSpPr>
              <a:spLocks/>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9" name="chenying0907 846"/>
            <p:cNvSpPr>
              <a:spLocks/>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0" name="chenying0907 847"/>
            <p:cNvSpPr>
              <a:spLocks/>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1" name="chenying0907 848"/>
            <p:cNvSpPr>
              <a:spLocks/>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2" name="chenying0907 849"/>
            <p:cNvSpPr>
              <a:spLocks/>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3" name="chenying0907 850"/>
            <p:cNvSpPr>
              <a:spLocks/>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4" name="chenying0907 851"/>
            <p:cNvSpPr>
              <a:spLocks/>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5" name="chenying0907 852"/>
            <p:cNvSpPr>
              <a:spLocks/>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6" name="chenying0907 853"/>
            <p:cNvSpPr>
              <a:spLocks/>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7" name="chenying0907 854"/>
            <p:cNvSpPr>
              <a:spLocks/>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8" name="chenying0907 855"/>
            <p:cNvSpPr>
              <a:spLocks/>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9" name="chenying0907 856"/>
            <p:cNvSpPr>
              <a:spLocks/>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0" name="chenying0907 857"/>
            <p:cNvSpPr>
              <a:spLocks/>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1" name="chenying0907 858"/>
            <p:cNvSpPr>
              <a:spLocks/>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2" name="chenying0907 859"/>
            <p:cNvSpPr>
              <a:spLocks/>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3" name="chenying0907 860"/>
            <p:cNvSpPr>
              <a:spLocks/>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4" name="chenying0907 861"/>
            <p:cNvSpPr>
              <a:spLocks/>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5" name="chenying0907 862"/>
            <p:cNvSpPr>
              <a:spLocks/>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6" name="chenying0907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7" name="chenying0907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8" name="chenying0907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9" name="chenying0907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0" name="chenying0907 867"/>
            <p:cNvSpPr>
              <a:spLocks/>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1" name="chenying0907 868"/>
            <p:cNvSpPr>
              <a:spLocks/>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2" name="chenying0907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3" name="chenying0907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4" name="chenying0907 871"/>
            <p:cNvSpPr>
              <a:spLocks/>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5" name="chenying0907 872"/>
            <p:cNvSpPr>
              <a:spLocks/>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grpSp>
      <p:sp>
        <p:nvSpPr>
          <p:cNvPr id="216" name="PA_椭圆 31"/>
          <p:cNvSpPr/>
          <p:nvPr>
            <p:custDataLst>
              <p:tags r:id="rId4"/>
            </p:custDataLst>
          </p:nvPr>
        </p:nvSpPr>
        <p:spPr>
          <a:xfrm>
            <a:off x="899592" y="2907586"/>
            <a:ext cx="2198519" cy="1248340"/>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微软雅黑" pitchFamily="34" charset="-122"/>
              <a:ea typeface="微软雅黑" pitchFamily="34" charset="-122"/>
            </a:endParaRPr>
          </a:p>
        </p:txBody>
      </p:sp>
      <p:sp>
        <p:nvSpPr>
          <p:cNvPr id="217" name="PA_矩形 216"/>
          <p:cNvSpPr/>
          <p:nvPr>
            <p:custDataLst>
              <p:tags r:id="rId5"/>
            </p:custDataLst>
          </p:nvPr>
        </p:nvSpPr>
        <p:spPr>
          <a:xfrm>
            <a:off x="1153645" y="3338839"/>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27" name="PA_文本框 226"/>
          <p:cNvSpPr txBox="1"/>
          <p:nvPr>
            <p:custDataLst>
              <p:tags r:id="rId6"/>
            </p:custDataLst>
          </p:nvPr>
        </p:nvSpPr>
        <p:spPr>
          <a:xfrm>
            <a:off x="1241485" y="3011082"/>
            <a:ext cx="1687086"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28" name="PA_椭圆 31"/>
          <p:cNvSpPr/>
          <p:nvPr>
            <p:custDataLst>
              <p:tags r:id="rId7"/>
            </p:custDataLst>
          </p:nvPr>
        </p:nvSpPr>
        <p:spPr>
          <a:xfrm>
            <a:off x="3369411" y="2907586"/>
            <a:ext cx="2198519" cy="1248340"/>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微软雅黑" pitchFamily="34" charset="-122"/>
              <a:ea typeface="微软雅黑" pitchFamily="34" charset="-122"/>
            </a:endParaRPr>
          </a:p>
        </p:txBody>
      </p:sp>
      <p:sp>
        <p:nvSpPr>
          <p:cNvPr id="229" name="PA_矩形 228"/>
          <p:cNvSpPr/>
          <p:nvPr>
            <p:custDataLst>
              <p:tags r:id="rId8"/>
            </p:custDataLst>
          </p:nvPr>
        </p:nvSpPr>
        <p:spPr>
          <a:xfrm>
            <a:off x="3623464" y="3338839"/>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30" name="PA_文本框 229"/>
          <p:cNvSpPr txBox="1"/>
          <p:nvPr>
            <p:custDataLst>
              <p:tags r:id="rId9"/>
            </p:custDataLst>
          </p:nvPr>
        </p:nvSpPr>
        <p:spPr>
          <a:xfrm>
            <a:off x="3711304" y="3011082"/>
            <a:ext cx="1774926"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31" name="PA_椭圆 31"/>
          <p:cNvSpPr/>
          <p:nvPr>
            <p:custDataLst>
              <p:tags r:id="rId10"/>
            </p:custDataLst>
          </p:nvPr>
        </p:nvSpPr>
        <p:spPr>
          <a:xfrm>
            <a:off x="5829865" y="2865483"/>
            <a:ext cx="2198519" cy="1248340"/>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微软雅黑" pitchFamily="34" charset="-122"/>
              <a:ea typeface="微软雅黑" pitchFamily="34" charset="-122"/>
            </a:endParaRPr>
          </a:p>
        </p:txBody>
      </p:sp>
      <p:sp>
        <p:nvSpPr>
          <p:cNvPr id="232" name="PA_矩形 231"/>
          <p:cNvSpPr/>
          <p:nvPr>
            <p:custDataLst>
              <p:tags r:id="rId11"/>
            </p:custDataLst>
          </p:nvPr>
        </p:nvSpPr>
        <p:spPr>
          <a:xfrm>
            <a:off x="6083918" y="3296736"/>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33" name="PA_文本框 232"/>
          <p:cNvSpPr txBox="1"/>
          <p:nvPr>
            <p:custDataLst>
              <p:tags r:id="rId12"/>
            </p:custDataLst>
          </p:nvPr>
        </p:nvSpPr>
        <p:spPr>
          <a:xfrm>
            <a:off x="6171758" y="2968979"/>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grpSp>
        <p:nvGrpSpPr>
          <p:cNvPr id="234" name="PA_chenying0907 233"/>
          <p:cNvGrpSpPr/>
          <p:nvPr>
            <p:custDataLst>
              <p:tags r:id="rId13"/>
            </p:custDataLst>
          </p:nvPr>
        </p:nvGrpSpPr>
        <p:grpSpPr>
          <a:xfrm>
            <a:off x="1403648" y="267494"/>
            <a:ext cx="6192688" cy="767437"/>
            <a:chOff x="1492256" y="411510"/>
            <a:chExt cx="6192688" cy="767437"/>
          </a:xfrm>
        </p:grpSpPr>
        <p:sp>
          <p:nvSpPr>
            <p:cNvPr id="235" name="任意多边形 234"/>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36"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37"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Tree>
    <p:extLst>
      <p:ext uri="{BB962C8B-B14F-4D97-AF65-F5344CB8AC3E}">
        <p14:creationId xmlns:p14="http://schemas.microsoft.com/office/powerpoint/2010/main" val="2114870869"/>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34"/>
                                        </p:tgtEl>
                                        <p:attrNameLst>
                                          <p:attrName>style.visibility</p:attrName>
                                        </p:attrNameLst>
                                      </p:cBhvr>
                                      <p:to>
                                        <p:strVal val="visible"/>
                                      </p:to>
                                    </p:set>
                                    <p:animEffect transition="in" filter="wipe(left)">
                                      <p:cBhvr>
                                        <p:cTn id="7" dur="500"/>
                                        <p:tgtEl>
                                          <p:spTgt spid="234"/>
                                        </p:tgtEl>
                                      </p:cBhvr>
                                    </p:animEffect>
                                  </p:childTnLst>
                                </p:cTn>
                              </p:par>
                              <p:par>
                                <p:cTn id="8" presetID="53" presetClass="entr" presetSubtype="16" fill="hold" nodeType="withEffect">
                                  <p:stCondLst>
                                    <p:cond delay="300"/>
                                  </p:stCondLst>
                                  <p:childTnLst>
                                    <p:set>
                                      <p:cBhvr>
                                        <p:cTn id="9" dur="1" fill="hold">
                                          <p:stCondLst>
                                            <p:cond delay="0"/>
                                          </p:stCondLst>
                                        </p:cTn>
                                        <p:tgtEl>
                                          <p:spTgt spid="59"/>
                                        </p:tgtEl>
                                        <p:attrNameLst>
                                          <p:attrName>style.visibility</p:attrName>
                                        </p:attrNameLst>
                                      </p:cBhvr>
                                      <p:to>
                                        <p:strVal val="visible"/>
                                      </p:to>
                                    </p:set>
                                    <p:anim calcmode="lin" valueType="num">
                                      <p:cBhvr>
                                        <p:cTn id="10" dur="500" fill="hold"/>
                                        <p:tgtEl>
                                          <p:spTgt spid="59"/>
                                        </p:tgtEl>
                                        <p:attrNameLst>
                                          <p:attrName>ppt_w</p:attrName>
                                        </p:attrNameLst>
                                      </p:cBhvr>
                                      <p:tavLst>
                                        <p:tav tm="0">
                                          <p:val>
                                            <p:fltVal val="0"/>
                                          </p:val>
                                        </p:tav>
                                        <p:tav tm="100000">
                                          <p:val>
                                            <p:strVal val="#ppt_w"/>
                                          </p:val>
                                        </p:tav>
                                      </p:tavLst>
                                    </p:anim>
                                    <p:anim calcmode="lin" valueType="num">
                                      <p:cBhvr>
                                        <p:cTn id="11" dur="500" fill="hold"/>
                                        <p:tgtEl>
                                          <p:spTgt spid="59"/>
                                        </p:tgtEl>
                                        <p:attrNameLst>
                                          <p:attrName>ppt_h</p:attrName>
                                        </p:attrNameLst>
                                      </p:cBhvr>
                                      <p:tavLst>
                                        <p:tav tm="0">
                                          <p:val>
                                            <p:fltVal val="0"/>
                                          </p:val>
                                        </p:tav>
                                        <p:tav tm="100000">
                                          <p:val>
                                            <p:strVal val="#ppt_h"/>
                                          </p:val>
                                        </p:tav>
                                      </p:tavLst>
                                    </p:anim>
                                    <p:animEffect transition="in" filter="fade">
                                      <p:cBhvr>
                                        <p:cTn id="12" dur="500"/>
                                        <p:tgtEl>
                                          <p:spTgt spid="59"/>
                                        </p:tgtEl>
                                      </p:cBhvr>
                                    </p:animEffect>
                                  </p:childTnLst>
                                </p:cTn>
                              </p:par>
                              <p:par>
                                <p:cTn id="13" presetID="53" presetClass="entr" presetSubtype="16" fill="hold" nodeType="withEffect">
                                  <p:stCondLst>
                                    <p:cond delay="60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53" presetClass="entr" presetSubtype="16" fill="hold" nodeType="withEffect">
                                  <p:stCondLst>
                                    <p:cond delay="900"/>
                                  </p:stCondLst>
                                  <p:childTnLst>
                                    <p:set>
                                      <p:cBhvr>
                                        <p:cTn id="19" dur="1" fill="hold">
                                          <p:stCondLst>
                                            <p:cond delay="0"/>
                                          </p:stCondLst>
                                        </p:cTn>
                                        <p:tgtEl>
                                          <p:spTgt spid="134"/>
                                        </p:tgtEl>
                                        <p:attrNameLst>
                                          <p:attrName>style.visibility</p:attrName>
                                        </p:attrNameLst>
                                      </p:cBhvr>
                                      <p:to>
                                        <p:strVal val="visible"/>
                                      </p:to>
                                    </p:set>
                                    <p:anim calcmode="lin" valueType="num">
                                      <p:cBhvr>
                                        <p:cTn id="20" dur="500" fill="hold"/>
                                        <p:tgtEl>
                                          <p:spTgt spid="134"/>
                                        </p:tgtEl>
                                        <p:attrNameLst>
                                          <p:attrName>ppt_w</p:attrName>
                                        </p:attrNameLst>
                                      </p:cBhvr>
                                      <p:tavLst>
                                        <p:tav tm="0">
                                          <p:val>
                                            <p:fltVal val="0"/>
                                          </p:val>
                                        </p:tav>
                                        <p:tav tm="100000">
                                          <p:val>
                                            <p:strVal val="#ppt_w"/>
                                          </p:val>
                                        </p:tav>
                                      </p:tavLst>
                                    </p:anim>
                                    <p:anim calcmode="lin" valueType="num">
                                      <p:cBhvr>
                                        <p:cTn id="21" dur="500" fill="hold"/>
                                        <p:tgtEl>
                                          <p:spTgt spid="134"/>
                                        </p:tgtEl>
                                        <p:attrNameLst>
                                          <p:attrName>ppt_h</p:attrName>
                                        </p:attrNameLst>
                                      </p:cBhvr>
                                      <p:tavLst>
                                        <p:tav tm="0">
                                          <p:val>
                                            <p:fltVal val="0"/>
                                          </p:val>
                                        </p:tav>
                                        <p:tav tm="100000">
                                          <p:val>
                                            <p:strVal val="#ppt_h"/>
                                          </p:val>
                                        </p:tav>
                                      </p:tavLst>
                                    </p:anim>
                                    <p:animEffect transition="in" filter="fade">
                                      <p:cBhvr>
                                        <p:cTn id="22" dur="500"/>
                                        <p:tgtEl>
                                          <p:spTgt spid="134"/>
                                        </p:tgtEl>
                                      </p:cBhvr>
                                    </p:animEffect>
                                  </p:childTnLst>
                                </p:cTn>
                              </p:par>
                              <p:par>
                                <p:cTn id="23" presetID="22" presetClass="entr" presetSubtype="8" fill="hold" grpId="0" nodeType="withEffect">
                                  <p:stCondLst>
                                    <p:cond delay="1200"/>
                                  </p:stCondLst>
                                  <p:childTnLst>
                                    <p:set>
                                      <p:cBhvr>
                                        <p:cTn id="24" dur="1" fill="hold">
                                          <p:stCondLst>
                                            <p:cond delay="0"/>
                                          </p:stCondLst>
                                        </p:cTn>
                                        <p:tgtEl>
                                          <p:spTgt spid="216"/>
                                        </p:tgtEl>
                                        <p:attrNameLst>
                                          <p:attrName>style.visibility</p:attrName>
                                        </p:attrNameLst>
                                      </p:cBhvr>
                                      <p:to>
                                        <p:strVal val="visible"/>
                                      </p:to>
                                    </p:set>
                                    <p:animEffect transition="in" filter="wipe(left)">
                                      <p:cBhvr>
                                        <p:cTn id="25" dur="500"/>
                                        <p:tgtEl>
                                          <p:spTgt spid="216"/>
                                        </p:tgtEl>
                                      </p:cBhvr>
                                    </p:animEffect>
                                  </p:childTnLst>
                                </p:cTn>
                              </p:par>
                              <p:par>
                                <p:cTn id="26" presetID="22" presetClass="entr" presetSubtype="8" fill="hold" grpId="0" nodeType="withEffect">
                                  <p:stCondLst>
                                    <p:cond delay="1500"/>
                                  </p:stCondLst>
                                  <p:childTnLst>
                                    <p:set>
                                      <p:cBhvr>
                                        <p:cTn id="27" dur="1" fill="hold">
                                          <p:stCondLst>
                                            <p:cond delay="0"/>
                                          </p:stCondLst>
                                        </p:cTn>
                                        <p:tgtEl>
                                          <p:spTgt spid="217"/>
                                        </p:tgtEl>
                                        <p:attrNameLst>
                                          <p:attrName>style.visibility</p:attrName>
                                        </p:attrNameLst>
                                      </p:cBhvr>
                                      <p:to>
                                        <p:strVal val="visible"/>
                                      </p:to>
                                    </p:set>
                                    <p:animEffect transition="in" filter="wipe(left)">
                                      <p:cBhvr>
                                        <p:cTn id="28" dur="500"/>
                                        <p:tgtEl>
                                          <p:spTgt spid="217"/>
                                        </p:tgtEl>
                                      </p:cBhvr>
                                    </p:animEffect>
                                  </p:childTnLst>
                                </p:cTn>
                              </p:par>
                              <p:par>
                                <p:cTn id="29" presetID="22" presetClass="entr" presetSubtype="8" fill="hold" grpId="0" nodeType="withEffect">
                                  <p:stCondLst>
                                    <p:cond delay="1800"/>
                                  </p:stCondLst>
                                  <p:childTnLst>
                                    <p:set>
                                      <p:cBhvr>
                                        <p:cTn id="30" dur="1" fill="hold">
                                          <p:stCondLst>
                                            <p:cond delay="0"/>
                                          </p:stCondLst>
                                        </p:cTn>
                                        <p:tgtEl>
                                          <p:spTgt spid="227"/>
                                        </p:tgtEl>
                                        <p:attrNameLst>
                                          <p:attrName>style.visibility</p:attrName>
                                        </p:attrNameLst>
                                      </p:cBhvr>
                                      <p:to>
                                        <p:strVal val="visible"/>
                                      </p:to>
                                    </p:set>
                                    <p:animEffect transition="in" filter="wipe(left)">
                                      <p:cBhvr>
                                        <p:cTn id="31" dur="500"/>
                                        <p:tgtEl>
                                          <p:spTgt spid="227"/>
                                        </p:tgtEl>
                                      </p:cBhvr>
                                    </p:animEffect>
                                  </p:childTnLst>
                                </p:cTn>
                              </p:par>
                              <p:par>
                                <p:cTn id="32" presetID="22" presetClass="entr" presetSubtype="8" fill="hold" grpId="0" nodeType="withEffect">
                                  <p:stCondLst>
                                    <p:cond delay="2100"/>
                                  </p:stCondLst>
                                  <p:childTnLst>
                                    <p:set>
                                      <p:cBhvr>
                                        <p:cTn id="33" dur="1" fill="hold">
                                          <p:stCondLst>
                                            <p:cond delay="0"/>
                                          </p:stCondLst>
                                        </p:cTn>
                                        <p:tgtEl>
                                          <p:spTgt spid="228"/>
                                        </p:tgtEl>
                                        <p:attrNameLst>
                                          <p:attrName>style.visibility</p:attrName>
                                        </p:attrNameLst>
                                      </p:cBhvr>
                                      <p:to>
                                        <p:strVal val="visible"/>
                                      </p:to>
                                    </p:set>
                                    <p:animEffect transition="in" filter="wipe(left)">
                                      <p:cBhvr>
                                        <p:cTn id="34" dur="500"/>
                                        <p:tgtEl>
                                          <p:spTgt spid="228"/>
                                        </p:tgtEl>
                                      </p:cBhvr>
                                    </p:animEffect>
                                  </p:childTnLst>
                                </p:cTn>
                              </p:par>
                              <p:par>
                                <p:cTn id="35" presetID="22" presetClass="entr" presetSubtype="8" fill="hold" grpId="0" nodeType="withEffect">
                                  <p:stCondLst>
                                    <p:cond delay="2400"/>
                                  </p:stCondLst>
                                  <p:childTnLst>
                                    <p:set>
                                      <p:cBhvr>
                                        <p:cTn id="36" dur="1" fill="hold">
                                          <p:stCondLst>
                                            <p:cond delay="0"/>
                                          </p:stCondLst>
                                        </p:cTn>
                                        <p:tgtEl>
                                          <p:spTgt spid="229"/>
                                        </p:tgtEl>
                                        <p:attrNameLst>
                                          <p:attrName>style.visibility</p:attrName>
                                        </p:attrNameLst>
                                      </p:cBhvr>
                                      <p:to>
                                        <p:strVal val="visible"/>
                                      </p:to>
                                    </p:set>
                                    <p:animEffect transition="in" filter="wipe(left)">
                                      <p:cBhvr>
                                        <p:cTn id="37" dur="500"/>
                                        <p:tgtEl>
                                          <p:spTgt spid="229"/>
                                        </p:tgtEl>
                                      </p:cBhvr>
                                    </p:animEffect>
                                  </p:childTnLst>
                                </p:cTn>
                              </p:par>
                              <p:par>
                                <p:cTn id="38" presetID="22" presetClass="entr" presetSubtype="8" fill="hold" grpId="0" nodeType="withEffect">
                                  <p:stCondLst>
                                    <p:cond delay="2700"/>
                                  </p:stCondLst>
                                  <p:childTnLst>
                                    <p:set>
                                      <p:cBhvr>
                                        <p:cTn id="39" dur="1" fill="hold">
                                          <p:stCondLst>
                                            <p:cond delay="0"/>
                                          </p:stCondLst>
                                        </p:cTn>
                                        <p:tgtEl>
                                          <p:spTgt spid="230"/>
                                        </p:tgtEl>
                                        <p:attrNameLst>
                                          <p:attrName>style.visibility</p:attrName>
                                        </p:attrNameLst>
                                      </p:cBhvr>
                                      <p:to>
                                        <p:strVal val="visible"/>
                                      </p:to>
                                    </p:set>
                                    <p:animEffect transition="in" filter="wipe(left)">
                                      <p:cBhvr>
                                        <p:cTn id="40" dur="500"/>
                                        <p:tgtEl>
                                          <p:spTgt spid="230"/>
                                        </p:tgtEl>
                                      </p:cBhvr>
                                    </p:animEffect>
                                  </p:childTnLst>
                                </p:cTn>
                              </p:par>
                              <p:par>
                                <p:cTn id="41" presetID="22" presetClass="entr" presetSubtype="8" fill="hold" grpId="0" nodeType="withEffect">
                                  <p:stCondLst>
                                    <p:cond delay="3000"/>
                                  </p:stCondLst>
                                  <p:childTnLst>
                                    <p:set>
                                      <p:cBhvr>
                                        <p:cTn id="42" dur="1" fill="hold">
                                          <p:stCondLst>
                                            <p:cond delay="0"/>
                                          </p:stCondLst>
                                        </p:cTn>
                                        <p:tgtEl>
                                          <p:spTgt spid="231"/>
                                        </p:tgtEl>
                                        <p:attrNameLst>
                                          <p:attrName>style.visibility</p:attrName>
                                        </p:attrNameLst>
                                      </p:cBhvr>
                                      <p:to>
                                        <p:strVal val="visible"/>
                                      </p:to>
                                    </p:set>
                                    <p:animEffect transition="in" filter="wipe(left)">
                                      <p:cBhvr>
                                        <p:cTn id="43" dur="500"/>
                                        <p:tgtEl>
                                          <p:spTgt spid="231"/>
                                        </p:tgtEl>
                                      </p:cBhvr>
                                    </p:animEffect>
                                  </p:childTnLst>
                                </p:cTn>
                              </p:par>
                              <p:par>
                                <p:cTn id="44" presetID="22" presetClass="entr" presetSubtype="8" fill="hold" grpId="0" nodeType="withEffect">
                                  <p:stCondLst>
                                    <p:cond delay="3300"/>
                                  </p:stCondLst>
                                  <p:childTnLst>
                                    <p:set>
                                      <p:cBhvr>
                                        <p:cTn id="45" dur="1" fill="hold">
                                          <p:stCondLst>
                                            <p:cond delay="0"/>
                                          </p:stCondLst>
                                        </p:cTn>
                                        <p:tgtEl>
                                          <p:spTgt spid="232"/>
                                        </p:tgtEl>
                                        <p:attrNameLst>
                                          <p:attrName>style.visibility</p:attrName>
                                        </p:attrNameLst>
                                      </p:cBhvr>
                                      <p:to>
                                        <p:strVal val="visible"/>
                                      </p:to>
                                    </p:set>
                                    <p:animEffect transition="in" filter="wipe(left)">
                                      <p:cBhvr>
                                        <p:cTn id="46" dur="500"/>
                                        <p:tgtEl>
                                          <p:spTgt spid="232"/>
                                        </p:tgtEl>
                                      </p:cBhvr>
                                    </p:animEffect>
                                  </p:childTnLst>
                                </p:cTn>
                              </p:par>
                              <p:par>
                                <p:cTn id="47" presetID="22" presetClass="entr" presetSubtype="8" fill="hold" grpId="0" nodeType="withEffect">
                                  <p:stCondLst>
                                    <p:cond delay="3600"/>
                                  </p:stCondLst>
                                  <p:childTnLst>
                                    <p:set>
                                      <p:cBhvr>
                                        <p:cTn id="48" dur="1" fill="hold">
                                          <p:stCondLst>
                                            <p:cond delay="0"/>
                                          </p:stCondLst>
                                        </p:cTn>
                                        <p:tgtEl>
                                          <p:spTgt spid="233"/>
                                        </p:tgtEl>
                                        <p:attrNameLst>
                                          <p:attrName>style.visibility</p:attrName>
                                        </p:attrNameLst>
                                      </p:cBhvr>
                                      <p:to>
                                        <p:strVal val="visible"/>
                                      </p:to>
                                    </p:set>
                                    <p:animEffect transition="in" filter="wipe(left)">
                                      <p:cBhvr>
                                        <p:cTn id="49" dur="500"/>
                                        <p:tgtEl>
                                          <p:spTgt spid="2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 grpId="0" animBg="1"/>
      <p:bldP spid="217" grpId="0"/>
      <p:bldP spid="227" grpId="0"/>
      <p:bldP spid="228" grpId="0" animBg="1"/>
      <p:bldP spid="229" grpId="0"/>
      <p:bldP spid="230" grpId="0"/>
      <p:bldP spid="231" grpId="0" animBg="1"/>
      <p:bldP spid="232" grpId="0"/>
      <p:bldP spid="23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4" name="PA_chenying0907 233"/>
          <p:cNvGrpSpPr/>
          <p:nvPr>
            <p:custDataLst>
              <p:tags r:id="rId1"/>
            </p:custDataLst>
          </p:nvPr>
        </p:nvGrpSpPr>
        <p:grpSpPr>
          <a:xfrm>
            <a:off x="622625" y="1275606"/>
            <a:ext cx="4296784" cy="3536415"/>
            <a:chOff x="1032927" y="1739318"/>
            <a:chExt cx="4975988" cy="4095425"/>
          </a:xfrm>
        </p:grpSpPr>
        <p:sp>
          <p:nvSpPr>
            <p:cNvPr id="235" name="chenying0907 5"/>
            <p:cNvSpPr>
              <a:spLocks/>
            </p:cNvSpPr>
            <p:nvPr/>
          </p:nvSpPr>
          <p:spPr bwMode="auto">
            <a:xfrm>
              <a:off x="3120780" y="1789467"/>
              <a:ext cx="2177815" cy="1851763"/>
            </a:xfrm>
            <a:custGeom>
              <a:avLst/>
              <a:gdLst>
                <a:gd name="T0" fmla="*/ 2147483646 w 1883"/>
                <a:gd name="T1" fmla="*/ 2147483646 h 1607"/>
                <a:gd name="T2" fmla="*/ 2147483646 w 1883"/>
                <a:gd name="T3" fmla="*/ 2147483646 h 1607"/>
                <a:gd name="T4" fmla="*/ 2147483646 w 1883"/>
                <a:gd name="T5" fmla="*/ 2147483646 h 1607"/>
                <a:gd name="T6" fmla="*/ 2147483646 w 1883"/>
                <a:gd name="T7" fmla="*/ 2147483646 h 1607"/>
                <a:gd name="T8" fmla="*/ 2147483646 w 1883"/>
                <a:gd name="T9" fmla="*/ 2147483646 h 1607"/>
                <a:gd name="T10" fmla="*/ 2147483646 w 1883"/>
                <a:gd name="T11" fmla="*/ 2147483646 h 1607"/>
                <a:gd name="T12" fmla="*/ 2147483646 w 1883"/>
                <a:gd name="T13" fmla="*/ 2147483646 h 1607"/>
                <a:gd name="T14" fmla="*/ 2147483646 w 1883"/>
                <a:gd name="T15" fmla="*/ 2147483646 h 1607"/>
                <a:gd name="T16" fmla="*/ 2147483646 w 1883"/>
                <a:gd name="T17" fmla="*/ 2147483646 h 1607"/>
                <a:gd name="T18" fmla="*/ 2147483646 w 1883"/>
                <a:gd name="T19" fmla="*/ 2147483646 h 1607"/>
                <a:gd name="T20" fmla="*/ 2147483646 w 1883"/>
                <a:gd name="T21" fmla="*/ 2147483646 h 1607"/>
                <a:gd name="T22" fmla="*/ 2147483646 w 1883"/>
                <a:gd name="T23" fmla="*/ 2147483646 h 1607"/>
                <a:gd name="T24" fmla="*/ 2147483646 w 1883"/>
                <a:gd name="T25" fmla="*/ 2147483646 h 1607"/>
                <a:gd name="T26" fmla="*/ 2147483646 w 1883"/>
                <a:gd name="T27" fmla="*/ 2147483646 h 1607"/>
                <a:gd name="T28" fmla="*/ 2147483646 w 1883"/>
                <a:gd name="T29" fmla="*/ 2147483646 h 1607"/>
                <a:gd name="T30" fmla="*/ 2147483646 w 1883"/>
                <a:gd name="T31" fmla="*/ 2147483646 h 1607"/>
                <a:gd name="T32" fmla="*/ 2147483646 w 1883"/>
                <a:gd name="T33" fmla="*/ 2147483646 h 1607"/>
                <a:gd name="T34" fmla="*/ 2147483646 w 1883"/>
                <a:gd name="T35" fmla="*/ 2147483646 h 1607"/>
                <a:gd name="T36" fmla="*/ 2147483646 w 1883"/>
                <a:gd name="T37" fmla="*/ 2147483646 h 1607"/>
                <a:gd name="T38" fmla="*/ 2147483646 w 1883"/>
                <a:gd name="T39" fmla="*/ 2147483646 h 1607"/>
                <a:gd name="T40" fmla="*/ 2147483646 w 1883"/>
                <a:gd name="T41" fmla="*/ 2147483646 h 1607"/>
                <a:gd name="T42" fmla="*/ 2147483646 w 1883"/>
                <a:gd name="T43" fmla="*/ 2147483646 h 1607"/>
                <a:gd name="T44" fmla="*/ 2147483646 w 1883"/>
                <a:gd name="T45" fmla="*/ 2147483646 h 1607"/>
                <a:gd name="T46" fmla="*/ 2147483646 w 1883"/>
                <a:gd name="T47" fmla="*/ 2147483646 h 1607"/>
                <a:gd name="T48" fmla="*/ 2147483646 w 1883"/>
                <a:gd name="T49" fmla="*/ 2147483646 h 1607"/>
                <a:gd name="T50" fmla="*/ 2147483646 w 1883"/>
                <a:gd name="T51" fmla="*/ 2147483646 h 1607"/>
                <a:gd name="T52" fmla="*/ 2147483646 w 1883"/>
                <a:gd name="T53" fmla="*/ 2147483646 h 1607"/>
                <a:gd name="T54" fmla="*/ 2147483646 w 1883"/>
                <a:gd name="T55" fmla="*/ 2147483646 h 1607"/>
                <a:gd name="T56" fmla="*/ 2147483646 w 1883"/>
                <a:gd name="T57" fmla="*/ 2147483646 h 1607"/>
                <a:gd name="T58" fmla="*/ 2147483646 w 1883"/>
                <a:gd name="T59" fmla="*/ 2147483646 h 1607"/>
                <a:gd name="T60" fmla="*/ 2147483646 w 1883"/>
                <a:gd name="T61" fmla="*/ 2147483646 h 1607"/>
                <a:gd name="T62" fmla="*/ 2147483646 w 1883"/>
                <a:gd name="T63" fmla="*/ 2147483646 h 1607"/>
                <a:gd name="T64" fmla="*/ 2147483646 w 1883"/>
                <a:gd name="T65" fmla="*/ 2147483646 h 1607"/>
                <a:gd name="T66" fmla="*/ 2147483646 w 1883"/>
                <a:gd name="T67" fmla="*/ 2147483646 h 1607"/>
                <a:gd name="T68" fmla="*/ 2147483646 w 1883"/>
                <a:gd name="T69" fmla="*/ 2147483646 h 1607"/>
                <a:gd name="T70" fmla="*/ 2147483646 w 1883"/>
                <a:gd name="T71" fmla="*/ 2147483646 h 1607"/>
                <a:gd name="T72" fmla="*/ 2147483646 w 1883"/>
                <a:gd name="T73" fmla="*/ 2147483646 h 1607"/>
                <a:gd name="T74" fmla="*/ 2147483646 w 1883"/>
                <a:gd name="T75" fmla="*/ 2147483646 h 1607"/>
                <a:gd name="T76" fmla="*/ 2147483646 w 1883"/>
                <a:gd name="T77" fmla="*/ 2147483646 h 1607"/>
                <a:gd name="T78" fmla="*/ 2147483646 w 1883"/>
                <a:gd name="T79" fmla="*/ 2147483646 h 1607"/>
                <a:gd name="T80" fmla="*/ 2147483646 w 1883"/>
                <a:gd name="T81" fmla="*/ 2147483646 h 1607"/>
                <a:gd name="T82" fmla="*/ 2147483646 w 1883"/>
                <a:gd name="T83" fmla="*/ 2147483646 h 1607"/>
                <a:gd name="T84" fmla="*/ 2147483646 w 1883"/>
                <a:gd name="T85" fmla="*/ 2147483646 h 1607"/>
                <a:gd name="T86" fmla="*/ 2147483646 w 1883"/>
                <a:gd name="T87" fmla="*/ 2147483646 h 1607"/>
                <a:gd name="T88" fmla="*/ 2147483646 w 1883"/>
                <a:gd name="T89" fmla="*/ 2147483646 h 1607"/>
                <a:gd name="T90" fmla="*/ 2147483646 w 1883"/>
                <a:gd name="T91" fmla="*/ 2147483646 h 1607"/>
                <a:gd name="T92" fmla="*/ 2147483646 w 1883"/>
                <a:gd name="T93" fmla="*/ 2147483646 h 1607"/>
                <a:gd name="T94" fmla="*/ 2147483646 w 1883"/>
                <a:gd name="T95" fmla="*/ 2147483646 h 1607"/>
                <a:gd name="T96" fmla="*/ 2147483646 w 1883"/>
                <a:gd name="T97" fmla="*/ 2147483646 h 1607"/>
                <a:gd name="T98" fmla="*/ 2147483646 w 1883"/>
                <a:gd name="T99" fmla="*/ 2147483646 h 1607"/>
                <a:gd name="T100" fmla="*/ 2147483646 w 1883"/>
                <a:gd name="T101" fmla="*/ 2147483646 h 1607"/>
                <a:gd name="T102" fmla="*/ 2147483646 w 1883"/>
                <a:gd name="T103" fmla="*/ 2147483646 h 1607"/>
                <a:gd name="T104" fmla="*/ 2147483646 w 1883"/>
                <a:gd name="T105" fmla="*/ 2147483646 h 1607"/>
                <a:gd name="T106" fmla="*/ 2147483646 w 1883"/>
                <a:gd name="T107" fmla="*/ 2147483646 h 1607"/>
                <a:gd name="T108" fmla="*/ 2147483646 w 1883"/>
                <a:gd name="T109" fmla="*/ 2147483646 h 1607"/>
                <a:gd name="T110" fmla="*/ 2147483646 w 1883"/>
                <a:gd name="T111" fmla="*/ 2147483646 h 1607"/>
                <a:gd name="T112" fmla="*/ 2147483646 w 1883"/>
                <a:gd name="T113" fmla="*/ 2147483646 h 1607"/>
                <a:gd name="T114" fmla="*/ 2147483646 w 1883"/>
                <a:gd name="T115" fmla="*/ 2147483646 h 1607"/>
                <a:gd name="T116" fmla="*/ 2147483646 w 1883"/>
                <a:gd name="T117" fmla="*/ 2147483646 h 1607"/>
                <a:gd name="T118" fmla="*/ 2147483646 w 1883"/>
                <a:gd name="T119" fmla="*/ 2147483646 h 1607"/>
                <a:gd name="T120" fmla="*/ 2147483646 w 1883"/>
                <a:gd name="T121" fmla="*/ 2147483646 h 1607"/>
                <a:gd name="T122" fmla="*/ 2147483646 w 1883"/>
                <a:gd name="T123" fmla="*/ 2147483646 h 160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83"/>
                <a:gd name="T187" fmla="*/ 0 h 1607"/>
                <a:gd name="T188" fmla="*/ 1883 w 1883"/>
                <a:gd name="T189" fmla="*/ 1607 h 160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83" h="1607">
                  <a:moveTo>
                    <a:pt x="1845" y="171"/>
                  </a:moveTo>
                  <a:cubicBezTo>
                    <a:pt x="1838" y="147"/>
                    <a:pt x="1838" y="147"/>
                    <a:pt x="1838" y="147"/>
                  </a:cubicBezTo>
                  <a:cubicBezTo>
                    <a:pt x="1819" y="115"/>
                    <a:pt x="1819" y="115"/>
                    <a:pt x="1819" y="115"/>
                  </a:cubicBezTo>
                  <a:cubicBezTo>
                    <a:pt x="1803" y="106"/>
                    <a:pt x="1803" y="106"/>
                    <a:pt x="1803" y="106"/>
                  </a:cubicBezTo>
                  <a:cubicBezTo>
                    <a:pt x="1787" y="115"/>
                    <a:pt x="1787" y="115"/>
                    <a:pt x="1787" y="115"/>
                  </a:cubicBezTo>
                  <a:cubicBezTo>
                    <a:pt x="1778" y="134"/>
                    <a:pt x="1778" y="134"/>
                    <a:pt x="1778" y="134"/>
                  </a:cubicBezTo>
                  <a:cubicBezTo>
                    <a:pt x="1777" y="136"/>
                    <a:pt x="1777" y="136"/>
                    <a:pt x="1777" y="136"/>
                  </a:cubicBezTo>
                  <a:cubicBezTo>
                    <a:pt x="1775" y="136"/>
                    <a:pt x="1775" y="136"/>
                    <a:pt x="1775" y="136"/>
                  </a:cubicBezTo>
                  <a:cubicBezTo>
                    <a:pt x="1774" y="136"/>
                    <a:pt x="1774" y="136"/>
                    <a:pt x="1774" y="136"/>
                  </a:cubicBezTo>
                  <a:cubicBezTo>
                    <a:pt x="1744" y="141"/>
                    <a:pt x="1744" y="141"/>
                    <a:pt x="1744" y="141"/>
                  </a:cubicBezTo>
                  <a:cubicBezTo>
                    <a:pt x="1741" y="143"/>
                    <a:pt x="1738" y="144"/>
                    <a:pt x="1736" y="147"/>
                  </a:cubicBezTo>
                  <a:cubicBezTo>
                    <a:pt x="1729" y="155"/>
                    <a:pt x="1729" y="155"/>
                    <a:pt x="1729" y="155"/>
                  </a:cubicBezTo>
                  <a:cubicBezTo>
                    <a:pt x="1714" y="167"/>
                    <a:pt x="1714" y="167"/>
                    <a:pt x="1714" y="167"/>
                  </a:cubicBezTo>
                  <a:cubicBezTo>
                    <a:pt x="1709" y="170"/>
                    <a:pt x="1709" y="170"/>
                    <a:pt x="1709" y="170"/>
                  </a:cubicBezTo>
                  <a:cubicBezTo>
                    <a:pt x="1696" y="172"/>
                    <a:pt x="1696" y="172"/>
                    <a:pt x="1696" y="172"/>
                  </a:cubicBezTo>
                  <a:cubicBezTo>
                    <a:pt x="1689" y="171"/>
                    <a:pt x="1680" y="165"/>
                    <a:pt x="1667" y="156"/>
                  </a:cubicBezTo>
                  <a:cubicBezTo>
                    <a:pt x="1666" y="155"/>
                    <a:pt x="1666" y="155"/>
                    <a:pt x="1666" y="155"/>
                  </a:cubicBezTo>
                  <a:cubicBezTo>
                    <a:pt x="1645" y="134"/>
                    <a:pt x="1634" y="119"/>
                    <a:pt x="1634" y="110"/>
                  </a:cubicBezTo>
                  <a:cubicBezTo>
                    <a:pt x="1634" y="83"/>
                    <a:pt x="1634" y="83"/>
                    <a:pt x="1634" y="83"/>
                  </a:cubicBezTo>
                  <a:cubicBezTo>
                    <a:pt x="1634" y="82"/>
                    <a:pt x="1634" y="82"/>
                    <a:pt x="1634" y="82"/>
                  </a:cubicBezTo>
                  <a:cubicBezTo>
                    <a:pt x="1634" y="81"/>
                    <a:pt x="1634" y="81"/>
                    <a:pt x="1634" y="81"/>
                  </a:cubicBezTo>
                  <a:cubicBezTo>
                    <a:pt x="1638" y="76"/>
                    <a:pt x="1638" y="76"/>
                    <a:pt x="1638" y="76"/>
                  </a:cubicBezTo>
                  <a:cubicBezTo>
                    <a:pt x="1607" y="65"/>
                    <a:pt x="1607" y="65"/>
                    <a:pt x="1607" y="65"/>
                  </a:cubicBezTo>
                  <a:cubicBezTo>
                    <a:pt x="1606" y="76"/>
                    <a:pt x="1606" y="76"/>
                    <a:pt x="1606" y="76"/>
                  </a:cubicBezTo>
                  <a:cubicBezTo>
                    <a:pt x="1606" y="79"/>
                    <a:pt x="1603" y="83"/>
                    <a:pt x="1597" y="86"/>
                  </a:cubicBezTo>
                  <a:cubicBezTo>
                    <a:pt x="1587" y="90"/>
                    <a:pt x="1587" y="90"/>
                    <a:pt x="1587" y="90"/>
                  </a:cubicBezTo>
                  <a:cubicBezTo>
                    <a:pt x="1583" y="89"/>
                    <a:pt x="1583" y="89"/>
                    <a:pt x="1583" y="89"/>
                  </a:cubicBezTo>
                  <a:cubicBezTo>
                    <a:pt x="1583" y="88"/>
                    <a:pt x="1583" y="88"/>
                    <a:pt x="1583" y="88"/>
                  </a:cubicBezTo>
                  <a:cubicBezTo>
                    <a:pt x="1567" y="85"/>
                    <a:pt x="1567" y="85"/>
                    <a:pt x="1567" y="85"/>
                  </a:cubicBezTo>
                  <a:cubicBezTo>
                    <a:pt x="1570" y="97"/>
                    <a:pt x="1570" y="97"/>
                    <a:pt x="1570" y="97"/>
                  </a:cubicBezTo>
                  <a:cubicBezTo>
                    <a:pt x="1543" y="79"/>
                    <a:pt x="1543" y="79"/>
                    <a:pt x="1543" y="79"/>
                  </a:cubicBezTo>
                  <a:cubicBezTo>
                    <a:pt x="1541" y="79"/>
                    <a:pt x="1541" y="79"/>
                    <a:pt x="1541" y="79"/>
                  </a:cubicBezTo>
                  <a:cubicBezTo>
                    <a:pt x="1540" y="78"/>
                    <a:pt x="1540" y="78"/>
                    <a:pt x="1540" y="78"/>
                  </a:cubicBezTo>
                  <a:cubicBezTo>
                    <a:pt x="1540" y="78"/>
                    <a:pt x="1540" y="78"/>
                    <a:pt x="1540" y="78"/>
                  </a:cubicBezTo>
                  <a:cubicBezTo>
                    <a:pt x="1536" y="66"/>
                    <a:pt x="1534" y="55"/>
                    <a:pt x="1534" y="42"/>
                  </a:cubicBezTo>
                  <a:cubicBezTo>
                    <a:pt x="1534" y="31"/>
                    <a:pt x="1535" y="25"/>
                    <a:pt x="1539" y="21"/>
                  </a:cubicBezTo>
                  <a:cubicBezTo>
                    <a:pt x="1546" y="9"/>
                    <a:pt x="1546" y="9"/>
                    <a:pt x="1546" y="9"/>
                  </a:cubicBezTo>
                  <a:cubicBezTo>
                    <a:pt x="1544" y="0"/>
                    <a:pt x="1544" y="0"/>
                    <a:pt x="1544" y="0"/>
                  </a:cubicBezTo>
                  <a:cubicBezTo>
                    <a:pt x="1516" y="4"/>
                    <a:pt x="1516" y="4"/>
                    <a:pt x="1516" y="4"/>
                  </a:cubicBezTo>
                  <a:cubicBezTo>
                    <a:pt x="1502" y="5"/>
                    <a:pt x="1493" y="13"/>
                    <a:pt x="1488" y="29"/>
                  </a:cubicBezTo>
                  <a:cubicBezTo>
                    <a:pt x="1488" y="30"/>
                    <a:pt x="1488" y="30"/>
                    <a:pt x="1488" y="30"/>
                  </a:cubicBezTo>
                  <a:cubicBezTo>
                    <a:pt x="1488" y="30"/>
                    <a:pt x="1488" y="30"/>
                    <a:pt x="1488" y="30"/>
                  </a:cubicBezTo>
                  <a:cubicBezTo>
                    <a:pt x="1472" y="55"/>
                    <a:pt x="1472" y="55"/>
                    <a:pt x="1472" y="55"/>
                  </a:cubicBezTo>
                  <a:cubicBezTo>
                    <a:pt x="1488" y="53"/>
                    <a:pt x="1488" y="53"/>
                    <a:pt x="1488" y="53"/>
                  </a:cubicBezTo>
                  <a:cubicBezTo>
                    <a:pt x="1489" y="53"/>
                    <a:pt x="1489" y="53"/>
                    <a:pt x="1489" y="53"/>
                  </a:cubicBezTo>
                  <a:cubicBezTo>
                    <a:pt x="1490" y="52"/>
                    <a:pt x="1490" y="52"/>
                    <a:pt x="1490" y="52"/>
                  </a:cubicBezTo>
                  <a:cubicBezTo>
                    <a:pt x="1491" y="55"/>
                    <a:pt x="1491" y="55"/>
                    <a:pt x="1491" y="55"/>
                  </a:cubicBezTo>
                  <a:cubicBezTo>
                    <a:pt x="1503" y="60"/>
                    <a:pt x="1503" y="60"/>
                    <a:pt x="1503" y="60"/>
                  </a:cubicBezTo>
                  <a:cubicBezTo>
                    <a:pt x="1506" y="60"/>
                    <a:pt x="1506" y="60"/>
                    <a:pt x="1506" y="60"/>
                  </a:cubicBezTo>
                  <a:cubicBezTo>
                    <a:pt x="1508" y="61"/>
                    <a:pt x="1508" y="61"/>
                    <a:pt x="1508" y="61"/>
                  </a:cubicBezTo>
                  <a:cubicBezTo>
                    <a:pt x="1508" y="64"/>
                    <a:pt x="1508" y="64"/>
                    <a:pt x="1508" y="64"/>
                  </a:cubicBezTo>
                  <a:cubicBezTo>
                    <a:pt x="1510" y="86"/>
                    <a:pt x="1510" y="86"/>
                    <a:pt x="1510" y="86"/>
                  </a:cubicBezTo>
                  <a:cubicBezTo>
                    <a:pt x="1516" y="107"/>
                    <a:pt x="1516" y="107"/>
                    <a:pt x="1516" y="107"/>
                  </a:cubicBezTo>
                  <a:cubicBezTo>
                    <a:pt x="1516" y="108"/>
                    <a:pt x="1516" y="108"/>
                    <a:pt x="1516" y="108"/>
                  </a:cubicBezTo>
                  <a:cubicBezTo>
                    <a:pt x="1516" y="109"/>
                    <a:pt x="1516" y="109"/>
                    <a:pt x="1516" y="109"/>
                  </a:cubicBezTo>
                  <a:cubicBezTo>
                    <a:pt x="1516" y="110"/>
                    <a:pt x="1516" y="110"/>
                    <a:pt x="1516" y="110"/>
                  </a:cubicBezTo>
                  <a:cubicBezTo>
                    <a:pt x="1481" y="179"/>
                    <a:pt x="1481" y="179"/>
                    <a:pt x="1481" y="179"/>
                  </a:cubicBezTo>
                  <a:cubicBezTo>
                    <a:pt x="1475" y="189"/>
                    <a:pt x="1472" y="214"/>
                    <a:pt x="1470" y="252"/>
                  </a:cubicBezTo>
                  <a:cubicBezTo>
                    <a:pt x="1470" y="255"/>
                    <a:pt x="1470" y="255"/>
                    <a:pt x="1470" y="255"/>
                  </a:cubicBezTo>
                  <a:cubicBezTo>
                    <a:pt x="1456" y="281"/>
                    <a:pt x="1456" y="281"/>
                    <a:pt x="1456" y="281"/>
                  </a:cubicBezTo>
                  <a:cubicBezTo>
                    <a:pt x="1465" y="292"/>
                    <a:pt x="1465" y="292"/>
                    <a:pt x="1465" y="292"/>
                  </a:cubicBezTo>
                  <a:cubicBezTo>
                    <a:pt x="1465" y="294"/>
                    <a:pt x="1465" y="294"/>
                    <a:pt x="1465" y="294"/>
                  </a:cubicBezTo>
                  <a:cubicBezTo>
                    <a:pt x="1467" y="310"/>
                    <a:pt x="1465" y="319"/>
                    <a:pt x="1461" y="322"/>
                  </a:cubicBezTo>
                  <a:cubicBezTo>
                    <a:pt x="1458" y="323"/>
                    <a:pt x="1458" y="323"/>
                    <a:pt x="1458" y="323"/>
                  </a:cubicBezTo>
                  <a:cubicBezTo>
                    <a:pt x="1451" y="327"/>
                    <a:pt x="1426" y="352"/>
                    <a:pt x="1387" y="400"/>
                  </a:cubicBezTo>
                  <a:cubicBezTo>
                    <a:pt x="1384" y="403"/>
                    <a:pt x="1384" y="403"/>
                    <a:pt x="1384" y="403"/>
                  </a:cubicBezTo>
                  <a:cubicBezTo>
                    <a:pt x="1382" y="402"/>
                    <a:pt x="1382" y="402"/>
                    <a:pt x="1382" y="402"/>
                  </a:cubicBezTo>
                  <a:cubicBezTo>
                    <a:pt x="1379" y="400"/>
                    <a:pt x="1379" y="400"/>
                    <a:pt x="1379" y="400"/>
                  </a:cubicBezTo>
                  <a:cubicBezTo>
                    <a:pt x="1365" y="390"/>
                    <a:pt x="1353" y="382"/>
                    <a:pt x="1345" y="373"/>
                  </a:cubicBezTo>
                  <a:cubicBezTo>
                    <a:pt x="1339" y="369"/>
                    <a:pt x="1323" y="366"/>
                    <a:pt x="1297" y="366"/>
                  </a:cubicBezTo>
                  <a:cubicBezTo>
                    <a:pt x="1296" y="414"/>
                    <a:pt x="1296" y="414"/>
                    <a:pt x="1296" y="414"/>
                  </a:cubicBezTo>
                  <a:cubicBezTo>
                    <a:pt x="1295" y="415"/>
                    <a:pt x="1295" y="415"/>
                    <a:pt x="1295" y="415"/>
                  </a:cubicBezTo>
                  <a:cubicBezTo>
                    <a:pt x="1276" y="507"/>
                    <a:pt x="1276" y="507"/>
                    <a:pt x="1276" y="507"/>
                  </a:cubicBezTo>
                  <a:cubicBezTo>
                    <a:pt x="1271" y="519"/>
                    <a:pt x="1270" y="540"/>
                    <a:pt x="1270" y="572"/>
                  </a:cubicBezTo>
                  <a:cubicBezTo>
                    <a:pt x="1278" y="581"/>
                    <a:pt x="1278" y="581"/>
                    <a:pt x="1278" y="581"/>
                  </a:cubicBezTo>
                  <a:cubicBezTo>
                    <a:pt x="1284" y="569"/>
                    <a:pt x="1284" y="569"/>
                    <a:pt x="1284" y="569"/>
                  </a:cubicBezTo>
                  <a:cubicBezTo>
                    <a:pt x="1285" y="569"/>
                    <a:pt x="1285" y="569"/>
                    <a:pt x="1285" y="569"/>
                  </a:cubicBezTo>
                  <a:cubicBezTo>
                    <a:pt x="1286" y="566"/>
                    <a:pt x="1286" y="566"/>
                    <a:pt x="1286" y="566"/>
                  </a:cubicBezTo>
                  <a:cubicBezTo>
                    <a:pt x="1310" y="554"/>
                    <a:pt x="1310" y="554"/>
                    <a:pt x="1310" y="554"/>
                  </a:cubicBezTo>
                  <a:cubicBezTo>
                    <a:pt x="1378" y="564"/>
                    <a:pt x="1378" y="564"/>
                    <a:pt x="1378" y="564"/>
                  </a:cubicBezTo>
                  <a:cubicBezTo>
                    <a:pt x="1385" y="556"/>
                    <a:pt x="1385" y="556"/>
                    <a:pt x="1385" y="556"/>
                  </a:cubicBezTo>
                  <a:cubicBezTo>
                    <a:pt x="1395" y="539"/>
                    <a:pt x="1395" y="539"/>
                    <a:pt x="1395" y="539"/>
                  </a:cubicBezTo>
                  <a:cubicBezTo>
                    <a:pt x="1397" y="538"/>
                    <a:pt x="1397" y="538"/>
                    <a:pt x="1397" y="538"/>
                  </a:cubicBezTo>
                  <a:cubicBezTo>
                    <a:pt x="1397" y="538"/>
                    <a:pt x="1397" y="538"/>
                    <a:pt x="1397" y="538"/>
                  </a:cubicBezTo>
                  <a:cubicBezTo>
                    <a:pt x="1398" y="537"/>
                    <a:pt x="1398" y="537"/>
                    <a:pt x="1398" y="537"/>
                  </a:cubicBezTo>
                  <a:cubicBezTo>
                    <a:pt x="1424" y="532"/>
                    <a:pt x="1424" y="532"/>
                    <a:pt x="1424" y="532"/>
                  </a:cubicBezTo>
                  <a:cubicBezTo>
                    <a:pt x="1459" y="529"/>
                    <a:pt x="1459" y="529"/>
                    <a:pt x="1459" y="529"/>
                  </a:cubicBezTo>
                  <a:cubicBezTo>
                    <a:pt x="1470" y="532"/>
                    <a:pt x="1482" y="545"/>
                    <a:pt x="1498" y="566"/>
                  </a:cubicBezTo>
                  <a:cubicBezTo>
                    <a:pt x="1540" y="588"/>
                    <a:pt x="1564" y="607"/>
                    <a:pt x="1569" y="623"/>
                  </a:cubicBezTo>
                  <a:cubicBezTo>
                    <a:pt x="1572" y="632"/>
                    <a:pt x="1572" y="638"/>
                    <a:pt x="1569" y="646"/>
                  </a:cubicBezTo>
                  <a:cubicBezTo>
                    <a:pt x="1566" y="653"/>
                    <a:pt x="1558" y="657"/>
                    <a:pt x="1548" y="658"/>
                  </a:cubicBezTo>
                  <a:cubicBezTo>
                    <a:pt x="1547" y="658"/>
                    <a:pt x="1547" y="658"/>
                    <a:pt x="1547" y="658"/>
                  </a:cubicBezTo>
                  <a:cubicBezTo>
                    <a:pt x="1495" y="656"/>
                    <a:pt x="1465" y="656"/>
                    <a:pt x="1455" y="659"/>
                  </a:cubicBezTo>
                  <a:cubicBezTo>
                    <a:pt x="1430" y="676"/>
                    <a:pt x="1430" y="676"/>
                    <a:pt x="1430" y="676"/>
                  </a:cubicBezTo>
                  <a:cubicBezTo>
                    <a:pt x="1398" y="699"/>
                    <a:pt x="1377" y="711"/>
                    <a:pt x="1365" y="711"/>
                  </a:cubicBezTo>
                  <a:cubicBezTo>
                    <a:pt x="1344" y="714"/>
                    <a:pt x="1344" y="714"/>
                    <a:pt x="1344" y="714"/>
                  </a:cubicBezTo>
                  <a:cubicBezTo>
                    <a:pt x="1331" y="767"/>
                    <a:pt x="1331" y="767"/>
                    <a:pt x="1331" y="767"/>
                  </a:cubicBezTo>
                  <a:cubicBezTo>
                    <a:pt x="1328" y="783"/>
                    <a:pt x="1323" y="793"/>
                    <a:pt x="1314" y="801"/>
                  </a:cubicBezTo>
                  <a:cubicBezTo>
                    <a:pt x="1305" y="809"/>
                    <a:pt x="1292" y="814"/>
                    <a:pt x="1276" y="818"/>
                  </a:cubicBezTo>
                  <a:cubicBezTo>
                    <a:pt x="1255" y="821"/>
                    <a:pt x="1239" y="828"/>
                    <a:pt x="1223" y="838"/>
                  </a:cubicBezTo>
                  <a:cubicBezTo>
                    <a:pt x="1205" y="876"/>
                    <a:pt x="1205" y="876"/>
                    <a:pt x="1205" y="876"/>
                  </a:cubicBezTo>
                  <a:cubicBezTo>
                    <a:pt x="1204" y="877"/>
                    <a:pt x="1204" y="877"/>
                    <a:pt x="1204" y="877"/>
                  </a:cubicBezTo>
                  <a:cubicBezTo>
                    <a:pt x="1203" y="877"/>
                    <a:pt x="1203" y="877"/>
                    <a:pt x="1203" y="877"/>
                  </a:cubicBezTo>
                  <a:cubicBezTo>
                    <a:pt x="1202" y="877"/>
                    <a:pt x="1202" y="877"/>
                    <a:pt x="1202" y="877"/>
                  </a:cubicBezTo>
                  <a:cubicBezTo>
                    <a:pt x="1153" y="897"/>
                    <a:pt x="1153" y="897"/>
                    <a:pt x="1153" y="897"/>
                  </a:cubicBezTo>
                  <a:cubicBezTo>
                    <a:pt x="1150" y="897"/>
                    <a:pt x="1150" y="897"/>
                    <a:pt x="1150" y="897"/>
                  </a:cubicBezTo>
                  <a:cubicBezTo>
                    <a:pt x="1126" y="891"/>
                    <a:pt x="1126" y="891"/>
                    <a:pt x="1126" y="891"/>
                  </a:cubicBezTo>
                  <a:cubicBezTo>
                    <a:pt x="1107" y="888"/>
                    <a:pt x="1092" y="883"/>
                    <a:pt x="1082" y="877"/>
                  </a:cubicBezTo>
                  <a:cubicBezTo>
                    <a:pt x="1070" y="870"/>
                    <a:pt x="1056" y="869"/>
                    <a:pt x="1041" y="874"/>
                  </a:cubicBezTo>
                  <a:cubicBezTo>
                    <a:pt x="1029" y="891"/>
                    <a:pt x="1022" y="914"/>
                    <a:pt x="1023" y="938"/>
                  </a:cubicBezTo>
                  <a:cubicBezTo>
                    <a:pt x="1024" y="951"/>
                    <a:pt x="1027" y="959"/>
                    <a:pt x="1031" y="961"/>
                  </a:cubicBezTo>
                  <a:cubicBezTo>
                    <a:pt x="1038" y="960"/>
                    <a:pt x="1038" y="960"/>
                    <a:pt x="1038" y="960"/>
                  </a:cubicBezTo>
                  <a:cubicBezTo>
                    <a:pt x="1046" y="955"/>
                    <a:pt x="1046" y="955"/>
                    <a:pt x="1046" y="955"/>
                  </a:cubicBezTo>
                  <a:cubicBezTo>
                    <a:pt x="1049" y="989"/>
                    <a:pt x="1049" y="989"/>
                    <a:pt x="1049" y="989"/>
                  </a:cubicBezTo>
                  <a:cubicBezTo>
                    <a:pt x="1049" y="1000"/>
                    <a:pt x="1044" y="1009"/>
                    <a:pt x="1036" y="1015"/>
                  </a:cubicBezTo>
                  <a:cubicBezTo>
                    <a:pt x="1031" y="1019"/>
                    <a:pt x="1021" y="1023"/>
                    <a:pt x="1007" y="1028"/>
                  </a:cubicBezTo>
                  <a:cubicBezTo>
                    <a:pt x="999" y="1030"/>
                    <a:pt x="999" y="1030"/>
                    <a:pt x="999" y="1030"/>
                  </a:cubicBezTo>
                  <a:cubicBezTo>
                    <a:pt x="988" y="1034"/>
                    <a:pt x="966" y="1062"/>
                    <a:pt x="934" y="1114"/>
                  </a:cubicBezTo>
                  <a:cubicBezTo>
                    <a:pt x="934" y="1115"/>
                    <a:pt x="934" y="1115"/>
                    <a:pt x="934" y="1115"/>
                  </a:cubicBezTo>
                  <a:cubicBezTo>
                    <a:pt x="933" y="1115"/>
                    <a:pt x="933" y="1115"/>
                    <a:pt x="933" y="1115"/>
                  </a:cubicBezTo>
                  <a:cubicBezTo>
                    <a:pt x="901" y="1134"/>
                    <a:pt x="901" y="1134"/>
                    <a:pt x="901" y="1134"/>
                  </a:cubicBezTo>
                  <a:cubicBezTo>
                    <a:pt x="906" y="1134"/>
                    <a:pt x="909" y="1136"/>
                    <a:pt x="908" y="1141"/>
                  </a:cubicBezTo>
                  <a:cubicBezTo>
                    <a:pt x="907" y="1145"/>
                    <a:pt x="904" y="1146"/>
                    <a:pt x="896" y="1147"/>
                  </a:cubicBezTo>
                  <a:cubicBezTo>
                    <a:pt x="806" y="1145"/>
                    <a:pt x="806" y="1145"/>
                    <a:pt x="806" y="1145"/>
                  </a:cubicBezTo>
                  <a:cubicBezTo>
                    <a:pt x="706" y="1142"/>
                    <a:pt x="627" y="1169"/>
                    <a:pt x="572" y="1226"/>
                  </a:cubicBezTo>
                  <a:cubicBezTo>
                    <a:pt x="570" y="1227"/>
                    <a:pt x="570" y="1227"/>
                    <a:pt x="570" y="1227"/>
                  </a:cubicBezTo>
                  <a:cubicBezTo>
                    <a:pt x="568" y="1228"/>
                    <a:pt x="568" y="1228"/>
                    <a:pt x="568" y="1228"/>
                  </a:cubicBezTo>
                  <a:cubicBezTo>
                    <a:pt x="567" y="1228"/>
                    <a:pt x="567" y="1228"/>
                    <a:pt x="567" y="1228"/>
                  </a:cubicBezTo>
                  <a:cubicBezTo>
                    <a:pt x="530" y="1232"/>
                    <a:pt x="530" y="1232"/>
                    <a:pt x="530" y="1232"/>
                  </a:cubicBezTo>
                  <a:cubicBezTo>
                    <a:pt x="528" y="1233"/>
                    <a:pt x="528" y="1233"/>
                    <a:pt x="528" y="1233"/>
                  </a:cubicBezTo>
                  <a:cubicBezTo>
                    <a:pt x="526" y="1233"/>
                    <a:pt x="526" y="1233"/>
                    <a:pt x="526" y="1233"/>
                  </a:cubicBezTo>
                  <a:cubicBezTo>
                    <a:pt x="516" y="1208"/>
                    <a:pt x="516" y="1208"/>
                    <a:pt x="516" y="1208"/>
                  </a:cubicBezTo>
                  <a:cubicBezTo>
                    <a:pt x="478" y="1218"/>
                    <a:pt x="478" y="1218"/>
                    <a:pt x="478" y="1218"/>
                  </a:cubicBezTo>
                  <a:cubicBezTo>
                    <a:pt x="458" y="1219"/>
                    <a:pt x="431" y="1213"/>
                    <a:pt x="402" y="1199"/>
                  </a:cubicBezTo>
                  <a:cubicBezTo>
                    <a:pt x="374" y="1187"/>
                    <a:pt x="350" y="1171"/>
                    <a:pt x="326" y="1152"/>
                  </a:cubicBezTo>
                  <a:cubicBezTo>
                    <a:pt x="310" y="1140"/>
                    <a:pt x="290" y="1131"/>
                    <a:pt x="267" y="1127"/>
                  </a:cubicBezTo>
                  <a:cubicBezTo>
                    <a:pt x="233" y="1124"/>
                    <a:pt x="233" y="1124"/>
                    <a:pt x="233" y="1124"/>
                  </a:cubicBezTo>
                  <a:cubicBezTo>
                    <a:pt x="195" y="1129"/>
                    <a:pt x="195" y="1129"/>
                    <a:pt x="195" y="1129"/>
                  </a:cubicBezTo>
                  <a:cubicBezTo>
                    <a:pt x="167" y="1133"/>
                    <a:pt x="140" y="1133"/>
                    <a:pt x="115" y="1131"/>
                  </a:cubicBezTo>
                  <a:cubicBezTo>
                    <a:pt x="84" y="1129"/>
                    <a:pt x="47" y="1121"/>
                    <a:pt x="3" y="1107"/>
                  </a:cubicBezTo>
                  <a:cubicBezTo>
                    <a:pt x="0" y="1113"/>
                    <a:pt x="0" y="1113"/>
                    <a:pt x="0" y="1113"/>
                  </a:cubicBezTo>
                  <a:cubicBezTo>
                    <a:pt x="1" y="1113"/>
                    <a:pt x="1" y="1113"/>
                    <a:pt x="1" y="1113"/>
                  </a:cubicBezTo>
                  <a:cubicBezTo>
                    <a:pt x="2" y="1113"/>
                    <a:pt x="2" y="1113"/>
                    <a:pt x="2" y="1113"/>
                  </a:cubicBezTo>
                  <a:cubicBezTo>
                    <a:pt x="3" y="1114"/>
                    <a:pt x="3" y="1114"/>
                    <a:pt x="3" y="1114"/>
                  </a:cubicBezTo>
                  <a:cubicBezTo>
                    <a:pt x="3" y="1115"/>
                    <a:pt x="3" y="1115"/>
                    <a:pt x="3" y="1115"/>
                  </a:cubicBezTo>
                  <a:cubicBezTo>
                    <a:pt x="4" y="1126"/>
                    <a:pt x="4" y="1126"/>
                    <a:pt x="4" y="1126"/>
                  </a:cubicBezTo>
                  <a:cubicBezTo>
                    <a:pt x="13" y="1146"/>
                    <a:pt x="13" y="1146"/>
                    <a:pt x="13" y="1146"/>
                  </a:cubicBezTo>
                  <a:cubicBezTo>
                    <a:pt x="35" y="1173"/>
                    <a:pt x="35" y="1173"/>
                    <a:pt x="35" y="1173"/>
                  </a:cubicBezTo>
                  <a:cubicBezTo>
                    <a:pt x="36" y="1176"/>
                    <a:pt x="36" y="1176"/>
                    <a:pt x="36" y="1176"/>
                  </a:cubicBezTo>
                  <a:cubicBezTo>
                    <a:pt x="32" y="1196"/>
                    <a:pt x="32" y="1196"/>
                    <a:pt x="32" y="1196"/>
                  </a:cubicBezTo>
                  <a:cubicBezTo>
                    <a:pt x="32" y="1198"/>
                    <a:pt x="32" y="1198"/>
                    <a:pt x="32" y="1198"/>
                  </a:cubicBezTo>
                  <a:cubicBezTo>
                    <a:pt x="31" y="1198"/>
                    <a:pt x="31" y="1198"/>
                    <a:pt x="31" y="1198"/>
                  </a:cubicBezTo>
                  <a:cubicBezTo>
                    <a:pt x="19" y="1214"/>
                    <a:pt x="19" y="1214"/>
                    <a:pt x="19" y="1214"/>
                  </a:cubicBezTo>
                  <a:cubicBezTo>
                    <a:pt x="32" y="1228"/>
                    <a:pt x="32" y="1228"/>
                    <a:pt x="32" y="1228"/>
                  </a:cubicBezTo>
                  <a:cubicBezTo>
                    <a:pt x="38" y="1233"/>
                    <a:pt x="41" y="1238"/>
                    <a:pt x="41" y="1242"/>
                  </a:cubicBezTo>
                  <a:cubicBezTo>
                    <a:pt x="44" y="1262"/>
                    <a:pt x="44" y="1262"/>
                    <a:pt x="44" y="1262"/>
                  </a:cubicBezTo>
                  <a:cubicBezTo>
                    <a:pt x="60" y="1278"/>
                    <a:pt x="60" y="1278"/>
                    <a:pt x="60" y="1278"/>
                  </a:cubicBezTo>
                  <a:cubicBezTo>
                    <a:pt x="60" y="1280"/>
                    <a:pt x="60" y="1280"/>
                    <a:pt x="60" y="1280"/>
                  </a:cubicBezTo>
                  <a:cubicBezTo>
                    <a:pt x="62" y="1294"/>
                    <a:pt x="62" y="1294"/>
                    <a:pt x="62" y="1294"/>
                  </a:cubicBezTo>
                  <a:cubicBezTo>
                    <a:pt x="62" y="1304"/>
                    <a:pt x="62" y="1304"/>
                    <a:pt x="62" y="1304"/>
                  </a:cubicBezTo>
                  <a:cubicBezTo>
                    <a:pt x="71" y="1312"/>
                    <a:pt x="71" y="1312"/>
                    <a:pt x="71" y="1312"/>
                  </a:cubicBezTo>
                  <a:cubicBezTo>
                    <a:pt x="78" y="1309"/>
                    <a:pt x="78" y="1309"/>
                    <a:pt x="78" y="1309"/>
                  </a:cubicBezTo>
                  <a:cubicBezTo>
                    <a:pt x="79" y="1306"/>
                    <a:pt x="79" y="1306"/>
                    <a:pt x="79" y="1306"/>
                  </a:cubicBezTo>
                  <a:cubicBezTo>
                    <a:pt x="82" y="1298"/>
                    <a:pt x="87" y="1294"/>
                    <a:pt x="95" y="1293"/>
                  </a:cubicBezTo>
                  <a:cubicBezTo>
                    <a:pt x="103" y="1289"/>
                    <a:pt x="103" y="1289"/>
                    <a:pt x="103" y="1289"/>
                  </a:cubicBezTo>
                  <a:cubicBezTo>
                    <a:pt x="159" y="1284"/>
                    <a:pt x="159" y="1284"/>
                    <a:pt x="159" y="1284"/>
                  </a:cubicBezTo>
                  <a:cubicBezTo>
                    <a:pt x="181" y="1276"/>
                    <a:pt x="181" y="1276"/>
                    <a:pt x="181" y="1276"/>
                  </a:cubicBezTo>
                  <a:cubicBezTo>
                    <a:pt x="183" y="1275"/>
                    <a:pt x="183" y="1275"/>
                    <a:pt x="183" y="1275"/>
                  </a:cubicBezTo>
                  <a:cubicBezTo>
                    <a:pt x="186" y="1272"/>
                    <a:pt x="186" y="1272"/>
                    <a:pt x="186" y="1272"/>
                  </a:cubicBezTo>
                  <a:cubicBezTo>
                    <a:pt x="198" y="1298"/>
                    <a:pt x="198" y="1298"/>
                    <a:pt x="198" y="1298"/>
                  </a:cubicBezTo>
                  <a:cubicBezTo>
                    <a:pt x="199" y="1298"/>
                    <a:pt x="199" y="1298"/>
                    <a:pt x="199" y="1298"/>
                  </a:cubicBezTo>
                  <a:cubicBezTo>
                    <a:pt x="199" y="1298"/>
                    <a:pt x="199" y="1298"/>
                    <a:pt x="199" y="1298"/>
                  </a:cubicBezTo>
                  <a:cubicBezTo>
                    <a:pt x="200" y="1304"/>
                    <a:pt x="199" y="1309"/>
                    <a:pt x="196" y="1315"/>
                  </a:cubicBezTo>
                  <a:cubicBezTo>
                    <a:pt x="165" y="1358"/>
                    <a:pt x="165" y="1358"/>
                    <a:pt x="165" y="1358"/>
                  </a:cubicBezTo>
                  <a:cubicBezTo>
                    <a:pt x="167" y="1365"/>
                    <a:pt x="167" y="1365"/>
                    <a:pt x="167" y="1365"/>
                  </a:cubicBezTo>
                  <a:cubicBezTo>
                    <a:pt x="181" y="1379"/>
                    <a:pt x="181" y="1379"/>
                    <a:pt x="181" y="1379"/>
                  </a:cubicBezTo>
                  <a:cubicBezTo>
                    <a:pt x="195" y="1388"/>
                    <a:pt x="195" y="1388"/>
                    <a:pt x="195" y="1388"/>
                  </a:cubicBezTo>
                  <a:cubicBezTo>
                    <a:pt x="196" y="1388"/>
                    <a:pt x="196" y="1388"/>
                    <a:pt x="196" y="1388"/>
                  </a:cubicBezTo>
                  <a:cubicBezTo>
                    <a:pt x="202" y="1396"/>
                    <a:pt x="207" y="1401"/>
                    <a:pt x="214" y="1403"/>
                  </a:cubicBezTo>
                  <a:cubicBezTo>
                    <a:pt x="221" y="1405"/>
                    <a:pt x="229" y="1412"/>
                    <a:pt x="235" y="1420"/>
                  </a:cubicBezTo>
                  <a:cubicBezTo>
                    <a:pt x="236" y="1423"/>
                    <a:pt x="236" y="1423"/>
                    <a:pt x="236" y="1423"/>
                  </a:cubicBezTo>
                  <a:cubicBezTo>
                    <a:pt x="246" y="1428"/>
                    <a:pt x="246" y="1428"/>
                    <a:pt x="246" y="1428"/>
                  </a:cubicBezTo>
                  <a:cubicBezTo>
                    <a:pt x="250" y="1429"/>
                    <a:pt x="250" y="1429"/>
                    <a:pt x="250" y="1429"/>
                  </a:cubicBezTo>
                  <a:cubicBezTo>
                    <a:pt x="251" y="1429"/>
                    <a:pt x="251" y="1429"/>
                    <a:pt x="251" y="1429"/>
                  </a:cubicBezTo>
                  <a:cubicBezTo>
                    <a:pt x="254" y="1440"/>
                    <a:pt x="254" y="1440"/>
                    <a:pt x="254" y="1440"/>
                  </a:cubicBezTo>
                  <a:cubicBezTo>
                    <a:pt x="254" y="1440"/>
                    <a:pt x="254" y="1440"/>
                    <a:pt x="254" y="1440"/>
                  </a:cubicBezTo>
                  <a:cubicBezTo>
                    <a:pt x="255" y="1452"/>
                    <a:pt x="255" y="1452"/>
                    <a:pt x="255" y="1452"/>
                  </a:cubicBezTo>
                  <a:cubicBezTo>
                    <a:pt x="259" y="1469"/>
                    <a:pt x="259" y="1469"/>
                    <a:pt x="259" y="1469"/>
                  </a:cubicBezTo>
                  <a:cubicBezTo>
                    <a:pt x="286" y="1473"/>
                    <a:pt x="286" y="1473"/>
                    <a:pt x="286" y="1473"/>
                  </a:cubicBezTo>
                  <a:cubicBezTo>
                    <a:pt x="288" y="1473"/>
                    <a:pt x="288" y="1473"/>
                    <a:pt x="288" y="1473"/>
                  </a:cubicBezTo>
                  <a:cubicBezTo>
                    <a:pt x="289" y="1474"/>
                    <a:pt x="289" y="1474"/>
                    <a:pt x="289" y="1474"/>
                  </a:cubicBezTo>
                  <a:cubicBezTo>
                    <a:pt x="289" y="1475"/>
                    <a:pt x="289" y="1475"/>
                    <a:pt x="289" y="1475"/>
                  </a:cubicBezTo>
                  <a:cubicBezTo>
                    <a:pt x="290" y="1477"/>
                    <a:pt x="290" y="1477"/>
                    <a:pt x="290" y="1477"/>
                  </a:cubicBezTo>
                  <a:cubicBezTo>
                    <a:pt x="297" y="1492"/>
                    <a:pt x="297" y="1492"/>
                    <a:pt x="297" y="1492"/>
                  </a:cubicBezTo>
                  <a:cubicBezTo>
                    <a:pt x="318" y="1499"/>
                    <a:pt x="318" y="1499"/>
                    <a:pt x="318" y="1499"/>
                  </a:cubicBezTo>
                  <a:cubicBezTo>
                    <a:pt x="333" y="1492"/>
                    <a:pt x="333" y="1492"/>
                    <a:pt x="333" y="1492"/>
                  </a:cubicBezTo>
                  <a:cubicBezTo>
                    <a:pt x="331" y="1484"/>
                    <a:pt x="331" y="1484"/>
                    <a:pt x="331" y="1484"/>
                  </a:cubicBezTo>
                  <a:cubicBezTo>
                    <a:pt x="317" y="1471"/>
                    <a:pt x="317" y="1471"/>
                    <a:pt x="317" y="1471"/>
                  </a:cubicBezTo>
                  <a:cubicBezTo>
                    <a:pt x="319" y="1469"/>
                    <a:pt x="319" y="1469"/>
                    <a:pt x="319" y="1469"/>
                  </a:cubicBezTo>
                  <a:cubicBezTo>
                    <a:pt x="319" y="1467"/>
                    <a:pt x="319" y="1467"/>
                    <a:pt x="319" y="1467"/>
                  </a:cubicBezTo>
                  <a:cubicBezTo>
                    <a:pt x="331" y="1445"/>
                    <a:pt x="331" y="1445"/>
                    <a:pt x="331" y="1445"/>
                  </a:cubicBezTo>
                  <a:cubicBezTo>
                    <a:pt x="356" y="1445"/>
                    <a:pt x="356" y="1445"/>
                    <a:pt x="356" y="1445"/>
                  </a:cubicBezTo>
                  <a:cubicBezTo>
                    <a:pt x="357" y="1446"/>
                    <a:pt x="357" y="1446"/>
                    <a:pt x="357" y="1446"/>
                  </a:cubicBezTo>
                  <a:cubicBezTo>
                    <a:pt x="393" y="1458"/>
                    <a:pt x="393" y="1458"/>
                    <a:pt x="393" y="1458"/>
                  </a:cubicBezTo>
                  <a:cubicBezTo>
                    <a:pt x="413" y="1455"/>
                    <a:pt x="413" y="1455"/>
                    <a:pt x="413" y="1455"/>
                  </a:cubicBezTo>
                  <a:cubicBezTo>
                    <a:pt x="429" y="1440"/>
                    <a:pt x="429" y="1440"/>
                    <a:pt x="429" y="1440"/>
                  </a:cubicBezTo>
                  <a:cubicBezTo>
                    <a:pt x="447" y="1418"/>
                    <a:pt x="459" y="1409"/>
                    <a:pt x="466" y="1414"/>
                  </a:cubicBezTo>
                  <a:cubicBezTo>
                    <a:pt x="474" y="1413"/>
                    <a:pt x="474" y="1413"/>
                    <a:pt x="474" y="1413"/>
                  </a:cubicBezTo>
                  <a:cubicBezTo>
                    <a:pt x="484" y="1413"/>
                    <a:pt x="489" y="1414"/>
                    <a:pt x="492" y="1415"/>
                  </a:cubicBezTo>
                  <a:cubicBezTo>
                    <a:pt x="493" y="1417"/>
                    <a:pt x="495" y="1419"/>
                    <a:pt x="495" y="1421"/>
                  </a:cubicBezTo>
                  <a:cubicBezTo>
                    <a:pt x="495" y="1426"/>
                    <a:pt x="499" y="1434"/>
                    <a:pt x="505" y="1446"/>
                  </a:cubicBezTo>
                  <a:cubicBezTo>
                    <a:pt x="505" y="1447"/>
                    <a:pt x="505" y="1447"/>
                    <a:pt x="505" y="1447"/>
                  </a:cubicBezTo>
                  <a:cubicBezTo>
                    <a:pt x="505" y="1448"/>
                    <a:pt x="505" y="1448"/>
                    <a:pt x="505" y="1448"/>
                  </a:cubicBezTo>
                  <a:cubicBezTo>
                    <a:pt x="508" y="1462"/>
                    <a:pt x="508" y="1462"/>
                    <a:pt x="508" y="1462"/>
                  </a:cubicBezTo>
                  <a:cubicBezTo>
                    <a:pt x="508" y="1466"/>
                    <a:pt x="508" y="1466"/>
                    <a:pt x="508" y="1466"/>
                  </a:cubicBezTo>
                  <a:cubicBezTo>
                    <a:pt x="504" y="1483"/>
                    <a:pt x="504" y="1483"/>
                    <a:pt x="504" y="1483"/>
                  </a:cubicBezTo>
                  <a:cubicBezTo>
                    <a:pt x="504" y="1483"/>
                    <a:pt x="504" y="1483"/>
                    <a:pt x="504" y="1483"/>
                  </a:cubicBezTo>
                  <a:cubicBezTo>
                    <a:pt x="504" y="1484"/>
                    <a:pt x="504" y="1484"/>
                    <a:pt x="504" y="1484"/>
                  </a:cubicBezTo>
                  <a:cubicBezTo>
                    <a:pt x="503" y="1485"/>
                    <a:pt x="503" y="1485"/>
                    <a:pt x="503" y="1485"/>
                  </a:cubicBezTo>
                  <a:cubicBezTo>
                    <a:pt x="485" y="1506"/>
                    <a:pt x="485" y="1506"/>
                    <a:pt x="485" y="1506"/>
                  </a:cubicBezTo>
                  <a:cubicBezTo>
                    <a:pt x="484" y="1507"/>
                    <a:pt x="484" y="1507"/>
                    <a:pt x="484" y="1507"/>
                  </a:cubicBezTo>
                  <a:cubicBezTo>
                    <a:pt x="484" y="1507"/>
                    <a:pt x="484" y="1507"/>
                    <a:pt x="484" y="1507"/>
                  </a:cubicBezTo>
                  <a:cubicBezTo>
                    <a:pt x="446" y="1524"/>
                    <a:pt x="446" y="1524"/>
                    <a:pt x="446" y="1524"/>
                  </a:cubicBezTo>
                  <a:cubicBezTo>
                    <a:pt x="441" y="1534"/>
                    <a:pt x="441" y="1534"/>
                    <a:pt x="441" y="1534"/>
                  </a:cubicBezTo>
                  <a:cubicBezTo>
                    <a:pt x="435" y="1565"/>
                    <a:pt x="435" y="1565"/>
                    <a:pt x="435" y="1565"/>
                  </a:cubicBezTo>
                  <a:cubicBezTo>
                    <a:pt x="439" y="1580"/>
                    <a:pt x="439" y="1580"/>
                    <a:pt x="439" y="1580"/>
                  </a:cubicBezTo>
                  <a:cubicBezTo>
                    <a:pt x="448" y="1595"/>
                    <a:pt x="448" y="1595"/>
                    <a:pt x="448" y="1595"/>
                  </a:cubicBezTo>
                  <a:cubicBezTo>
                    <a:pt x="452" y="1599"/>
                    <a:pt x="452" y="1599"/>
                    <a:pt x="452" y="1599"/>
                  </a:cubicBezTo>
                  <a:cubicBezTo>
                    <a:pt x="465" y="1607"/>
                    <a:pt x="465" y="1607"/>
                    <a:pt x="465" y="1607"/>
                  </a:cubicBezTo>
                  <a:cubicBezTo>
                    <a:pt x="509" y="1607"/>
                    <a:pt x="509" y="1607"/>
                    <a:pt x="509" y="1607"/>
                  </a:cubicBezTo>
                  <a:cubicBezTo>
                    <a:pt x="546" y="1602"/>
                    <a:pt x="546" y="1602"/>
                    <a:pt x="546" y="1602"/>
                  </a:cubicBezTo>
                  <a:cubicBezTo>
                    <a:pt x="552" y="1596"/>
                    <a:pt x="552" y="1596"/>
                    <a:pt x="552" y="1596"/>
                  </a:cubicBezTo>
                  <a:cubicBezTo>
                    <a:pt x="557" y="1590"/>
                    <a:pt x="562" y="1588"/>
                    <a:pt x="565" y="1588"/>
                  </a:cubicBezTo>
                  <a:cubicBezTo>
                    <a:pt x="591" y="1592"/>
                    <a:pt x="591" y="1592"/>
                    <a:pt x="591" y="1592"/>
                  </a:cubicBezTo>
                  <a:cubicBezTo>
                    <a:pt x="593" y="1588"/>
                    <a:pt x="593" y="1588"/>
                    <a:pt x="593" y="1588"/>
                  </a:cubicBezTo>
                  <a:cubicBezTo>
                    <a:pt x="591" y="1581"/>
                    <a:pt x="591" y="1574"/>
                    <a:pt x="595" y="1568"/>
                  </a:cubicBezTo>
                  <a:cubicBezTo>
                    <a:pt x="605" y="1550"/>
                    <a:pt x="605" y="1550"/>
                    <a:pt x="605" y="1550"/>
                  </a:cubicBezTo>
                  <a:cubicBezTo>
                    <a:pt x="605" y="1516"/>
                    <a:pt x="605" y="1516"/>
                    <a:pt x="605" y="1516"/>
                  </a:cubicBezTo>
                  <a:cubicBezTo>
                    <a:pt x="605" y="1515"/>
                    <a:pt x="605" y="1515"/>
                    <a:pt x="605" y="1515"/>
                  </a:cubicBezTo>
                  <a:cubicBezTo>
                    <a:pt x="624" y="1460"/>
                    <a:pt x="624" y="1460"/>
                    <a:pt x="624" y="1460"/>
                  </a:cubicBezTo>
                  <a:cubicBezTo>
                    <a:pt x="625" y="1459"/>
                    <a:pt x="625" y="1459"/>
                    <a:pt x="625" y="1459"/>
                  </a:cubicBezTo>
                  <a:cubicBezTo>
                    <a:pt x="625" y="1458"/>
                    <a:pt x="625" y="1458"/>
                    <a:pt x="625" y="1458"/>
                  </a:cubicBezTo>
                  <a:cubicBezTo>
                    <a:pt x="626" y="1458"/>
                    <a:pt x="626" y="1458"/>
                    <a:pt x="626" y="1458"/>
                  </a:cubicBezTo>
                  <a:cubicBezTo>
                    <a:pt x="626" y="1457"/>
                    <a:pt x="626" y="1457"/>
                    <a:pt x="626" y="1457"/>
                  </a:cubicBezTo>
                  <a:cubicBezTo>
                    <a:pt x="659" y="1431"/>
                    <a:pt x="659" y="1431"/>
                    <a:pt x="659" y="1431"/>
                  </a:cubicBezTo>
                  <a:cubicBezTo>
                    <a:pt x="661" y="1429"/>
                    <a:pt x="661" y="1429"/>
                    <a:pt x="661" y="1429"/>
                  </a:cubicBezTo>
                  <a:cubicBezTo>
                    <a:pt x="690" y="1441"/>
                    <a:pt x="690" y="1441"/>
                    <a:pt x="690" y="1441"/>
                  </a:cubicBezTo>
                  <a:cubicBezTo>
                    <a:pt x="690" y="1441"/>
                    <a:pt x="690" y="1441"/>
                    <a:pt x="690" y="1441"/>
                  </a:cubicBezTo>
                  <a:cubicBezTo>
                    <a:pt x="705" y="1452"/>
                    <a:pt x="712" y="1460"/>
                    <a:pt x="712" y="1466"/>
                  </a:cubicBezTo>
                  <a:cubicBezTo>
                    <a:pt x="710" y="1489"/>
                    <a:pt x="710" y="1489"/>
                    <a:pt x="710" y="1489"/>
                  </a:cubicBezTo>
                  <a:cubicBezTo>
                    <a:pt x="700" y="1504"/>
                    <a:pt x="700" y="1504"/>
                    <a:pt x="700" y="1504"/>
                  </a:cubicBezTo>
                  <a:cubicBezTo>
                    <a:pt x="693" y="1525"/>
                    <a:pt x="693" y="1525"/>
                    <a:pt x="693" y="1525"/>
                  </a:cubicBezTo>
                  <a:cubicBezTo>
                    <a:pt x="693" y="1548"/>
                    <a:pt x="693" y="1548"/>
                    <a:pt x="693" y="1548"/>
                  </a:cubicBezTo>
                  <a:cubicBezTo>
                    <a:pt x="700" y="1559"/>
                    <a:pt x="700" y="1559"/>
                    <a:pt x="700" y="1559"/>
                  </a:cubicBezTo>
                  <a:cubicBezTo>
                    <a:pt x="710" y="1557"/>
                    <a:pt x="710" y="1557"/>
                    <a:pt x="710" y="1557"/>
                  </a:cubicBezTo>
                  <a:cubicBezTo>
                    <a:pt x="712" y="1556"/>
                    <a:pt x="712" y="1556"/>
                    <a:pt x="712" y="1556"/>
                  </a:cubicBezTo>
                  <a:cubicBezTo>
                    <a:pt x="728" y="1557"/>
                    <a:pt x="728" y="1557"/>
                    <a:pt x="728" y="1557"/>
                  </a:cubicBezTo>
                  <a:cubicBezTo>
                    <a:pt x="736" y="1562"/>
                    <a:pt x="741" y="1569"/>
                    <a:pt x="746" y="1580"/>
                  </a:cubicBezTo>
                  <a:cubicBezTo>
                    <a:pt x="755" y="1583"/>
                    <a:pt x="755" y="1583"/>
                    <a:pt x="755" y="1583"/>
                  </a:cubicBezTo>
                  <a:cubicBezTo>
                    <a:pt x="756" y="1583"/>
                    <a:pt x="756" y="1583"/>
                    <a:pt x="756" y="1583"/>
                  </a:cubicBezTo>
                  <a:cubicBezTo>
                    <a:pt x="756" y="1583"/>
                    <a:pt x="756" y="1583"/>
                    <a:pt x="756" y="1583"/>
                  </a:cubicBezTo>
                  <a:cubicBezTo>
                    <a:pt x="757" y="1583"/>
                    <a:pt x="757" y="1583"/>
                    <a:pt x="757" y="1583"/>
                  </a:cubicBezTo>
                  <a:cubicBezTo>
                    <a:pt x="793" y="1600"/>
                    <a:pt x="793" y="1600"/>
                    <a:pt x="793" y="1600"/>
                  </a:cubicBezTo>
                  <a:cubicBezTo>
                    <a:pt x="809" y="1605"/>
                    <a:pt x="809" y="1605"/>
                    <a:pt x="809" y="1605"/>
                  </a:cubicBezTo>
                  <a:cubicBezTo>
                    <a:pt x="831" y="1602"/>
                    <a:pt x="831" y="1602"/>
                    <a:pt x="831" y="1602"/>
                  </a:cubicBezTo>
                  <a:cubicBezTo>
                    <a:pt x="841" y="1589"/>
                    <a:pt x="841" y="1589"/>
                    <a:pt x="841" y="1589"/>
                  </a:cubicBezTo>
                  <a:cubicBezTo>
                    <a:pt x="853" y="1537"/>
                    <a:pt x="853" y="1537"/>
                    <a:pt x="853" y="1537"/>
                  </a:cubicBezTo>
                  <a:cubicBezTo>
                    <a:pt x="854" y="1509"/>
                    <a:pt x="854" y="1509"/>
                    <a:pt x="854" y="1509"/>
                  </a:cubicBezTo>
                  <a:cubicBezTo>
                    <a:pt x="854" y="1507"/>
                    <a:pt x="854" y="1507"/>
                    <a:pt x="854" y="1507"/>
                  </a:cubicBezTo>
                  <a:cubicBezTo>
                    <a:pt x="857" y="1506"/>
                    <a:pt x="857" y="1506"/>
                    <a:pt x="857" y="1506"/>
                  </a:cubicBezTo>
                  <a:cubicBezTo>
                    <a:pt x="858" y="1505"/>
                    <a:pt x="858" y="1505"/>
                    <a:pt x="858" y="1505"/>
                  </a:cubicBezTo>
                  <a:cubicBezTo>
                    <a:pt x="878" y="1488"/>
                    <a:pt x="878" y="1488"/>
                    <a:pt x="878" y="1488"/>
                  </a:cubicBezTo>
                  <a:cubicBezTo>
                    <a:pt x="889" y="1473"/>
                    <a:pt x="889" y="1473"/>
                    <a:pt x="889" y="1473"/>
                  </a:cubicBezTo>
                  <a:cubicBezTo>
                    <a:pt x="890" y="1472"/>
                    <a:pt x="890" y="1472"/>
                    <a:pt x="890" y="1472"/>
                  </a:cubicBezTo>
                  <a:cubicBezTo>
                    <a:pt x="911" y="1462"/>
                    <a:pt x="911" y="1462"/>
                    <a:pt x="911" y="1462"/>
                  </a:cubicBezTo>
                  <a:cubicBezTo>
                    <a:pt x="924" y="1455"/>
                    <a:pt x="924" y="1455"/>
                    <a:pt x="924" y="1455"/>
                  </a:cubicBezTo>
                  <a:cubicBezTo>
                    <a:pt x="940" y="1449"/>
                    <a:pt x="940" y="1449"/>
                    <a:pt x="940" y="1449"/>
                  </a:cubicBezTo>
                  <a:cubicBezTo>
                    <a:pt x="931" y="1417"/>
                    <a:pt x="931" y="1417"/>
                    <a:pt x="931" y="1417"/>
                  </a:cubicBezTo>
                  <a:cubicBezTo>
                    <a:pt x="967" y="1421"/>
                    <a:pt x="967" y="1421"/>
                    <a:pt x="967" y="1421"/>
                  </a:cubicBezTo>
                  <a:cubicBezTo>
                    <a:pt x="967" y="1421"/>
                    <a:pt x="967" y="1421"/>
                    <a:pt x="967" y="1421"/>
                  </a:cubicBezTo>
                  <a:cubicBezTo>
                    <a:pt x="967" y="1422"/>
                    <a:pt x="967" y="1422"/>
                    <a:pt x="967" y="1422"/>
                  </a:cubicBezTo>
                  <a:cubicBezTo>
                    <a:pt x="967" y="1422"/>
                    <a:pt x="967" y="1422"/>
                    <a:pt x="967" y="1422"/>
                  </a:cubicBezTo>
                  <a:cubicBezTo>
                    <a:pt x="986" y="1430"/>
                    <a:pt x="986" y="1430"/>
                    <a:pt x="986" y="1430"/>
                  </a:cubicBezTo>
                  <a:cubicBezTo>
                    <a:pt x="986" y="1430"/>
                    <a:pt x="986" y="1430"/>
                    <a:pt x="986" y="1430"/>
                  </a:cubicBezTo>
                  <a:cubicBezTo>
                    <a:pt x="986" y="1429"/>
                    <a:pt x="986" y="1429"/>
                    <a:pt x="986" y="1429"/>
                  </a:cubicBezTo>
                  <a:cubicBezTo>
                    <a:pt x="992" y="1409"/>
                    <a:pt x="992" y="1409"/>
                    <a:pt x="992" y="1409"/>
                  </a:cubicBezTo>
                  <a:cubicBezTo>
                    <a:pt x="992" y="1405"/>
                    <a:pt x="992" y="1405"/>
                    <a:pt x="992" y="1405"/>
                  </a:cubicBezTo>
                  <a:cubicBezTo>
                    <a:pt x="995" y="1407"/>
                    <a:pt x="995" y="1407"/>
                    <a:pt x="995" y="1407"/>
                  </a:cubicBezTo>
                  <a:cubicBezTo>
                    <a:pt x="997" y="1407"/>
                    <a:pt x="997" y="1407"/>
                    <a:pt x="997" y="1407"/>
                  </a:cubicBezTo>
                  <a:cubicBezTo>
                    <a:pt x="1014" y="1411"/>
                    <a:pt x="1014" y="1411"/>
                    <a:pt x="1014" y="1411"/>
                  </a:cubicBezTo>
                  <a:cubicBezTo>
                    <a:pt x="1022" y="1411"/>
                    <a:pt x="1022" y="1411"/>
                    <a:pt x="1022" y="1411"/>
                  </a:cubicBezTo>
                  <a:cubicBezTo>
                    <a:pt x="1038" y="1393"/>
                    <a:pt x="1038" y="1393"/>
                    <a:pt x="1038" y="1393"/>
                  </a:cubicBezTo>
                  <a:cubicBezTo>
                    <a:pt x="1039" y="1393"/>
                    <a:pt x="1039" y="1393"/>
                    <a:pt x="1039" y="1393"/>
                  </a:cubicBezTo>
                  <a:cubicBezTo>
                    <a:pt x="1040" y="1392"/>
                    <a:pt x="1040" y="1392"/>
                    <a:pt x="1040" y="1392"/>
                  </a:cubicBezTo>
                  <a:cubicBezTo>
                    <a:pt x="1041" y="1392"/>
                    <a:pt x="1041" y="1392"/>
                    <a:pt x="1041" y="1392"/>
                  </a:cubicBezTo>
                  <a:cubicBezTo>
                    <a:pt x="1062" y="1388"/>
                    <a:pt x="1062" y="1388"/>
                    <a:pt x="1062" y="1388"/>
                  </a:cubicBezTo>
                  <a:cubicBezTo>
                    <a:pt x="1080" y="1371"/>
                    <a:pt x="1080" y="1371"/>
                    <a:pt x="1080" y="1371"/>
                  </a:cubicBezTo>
                  <a:cubicBezTo>
                    <a:pt x="1090" y="1357"/>
                    <a:pt x="1090" y="1357"/>
                    <a:pt x="1090" y="1357"/>
                  </a:cubicBezTo>
                  <a:cubicBezTo>
                    <a:pt x="1090" y="1340"/>
                    <a:pt x="1090" y="1340"/>
                    <a:pt x="1090" y="1340"/>
                  </a:cubicBezTo>
                  <a:cubicBezTo>
                    <a:pt x="1090" y="1334"/>
                    <a:pt x="1093" y="1329"/>
                    <a:pt x="1099" y="1326"/>
                  </a:cubicBezTo>
                  <a:cubicBezTo>
                    <a:pt x="1099" y="1326"/>
                    <a:pt x="1099" y="1326"/>
                    <a:pt x="1099" y="1326"/>
                  </a:cubicBezTo>
                  <a:cubicBezTo>
                    <a:pt x="1101" y="1326"/>
                    <a:pt x="1101" y="1326"/>
                    <a:pt x="1101" y="1326"/>
                  </a:cubicBezTo>
                  <a:cubicBezTo>
                    <a:pt x="1102" y="1326"/>
                    <a:pt x="1102" y="1326"/>
                    <a:pt x="1102" y="1326"/>
                  </a:cubicBezTo>
                  <a:cubicBezTo>
                    <a:pt x="1122" y="1328"/>
                    <a:pt x="1122" y="1328"/>
                    <a:pt x="1122" y="1328"/>
                  </a:cubicBezTo>
                  <a:cubicBezTo>
                    <a:pt x="1131" y="1323"/>
                    <a:pt x="1131" y="1323"/>
                    <a:pt x="1131" y="1323"/>
                  </a:cubicBezTo>
                  <a:cubicBezTo>
                    <a:pt x="1134" y="1308"/>
                    <a:pt x="1134" y="1308"/>
                    <a:pt x="1134" y="1308"/>
                  </a:cubicBezTo>
                  <a:cubicBezTo>
                    <a:pt x="1155" y="1302"/>
                    <a:pt x="1155" y="1302"/>
                    <a:pt x="1155" y="1302"/>
                  </a:cubicBezTo>
                  <a:cubicBezTo>
                    <a:pt x="1156" y="1302"/>
                    <a:pt x="1156" y="1302"/>
                    <a:pt x="1156" y="1302"/>
                  </a:cubicBezTo>
                  <a:cubicBezTo>
                    <a:pt x="1157" y="1302"/>
                    <a:pt x="1157" y="1302"/>
                    <a:pt x="1157" y="1302"/>
                  </a:cubicBezTo>
                  <a:cubicBezTo>
                    <a:pt x="1157" y="1302"/>
                    <a:pt x="1157" y="1302"/>
                    <a:pt x="1157" y="1302"/>
                  </a:cubicBezTo>
                  <a:cubicBezTo>
                    <a:pt x="1184" y="1305"/>
                    <a:pt x="1184" y="1305"/>
                    <a:pt x="1184" y="1305"/>
                  </a:cubicBezTo>
                  <a:cubicBezTo>
                    <a:pt x="1205" y="1300"/>
                    <a:pt x="1205" y="1300"/>
                    <a:pt x="1205" y="1300"/>
                  </a:cubicBezTo>
                  <a:cubicBezTo>
                    <a:pt x="1217" y="1287"/>
                    <a:pt x="1217" y="1287"/>
                    <a:pt x="1217" y="1287"/>
                  </a:cubicBezTo>
                  <a:cubicBezTo>
                    <a:pt x="1226" y="1270"/>
                    <a:pt x="1226" y="1270"/>
                    <a:pt x="1226" y="1270"/>
                  </a:cubicBezTo>
                  <a:cubicBezTo>
                    <a:pt x="1210" y="1253"/>
                    <a:pt x="1210" y="1253"/>
                    <a:pt x="1210" y="1253"/>
                  </a:cubicBezTo>
                  <a:cubicBezTo>
                    <a:pt x="1210" y="1252"/>
                    <a:pt x="1210" y="1252"/>
                    <a:pt x="1210" y="1252"/>
                  </a:cubicBezTo>
                  <a:cubicBezTo>
                    <a:pt x="1210" y="1252"/>
                    <a:pt x="1210" y="1252"/>
                    <a:pt x="1210" y="1252"/>
                  </a:cubicBezTo>
                  <a:cubicBezTo>
                    <a:pt x="1207" y="1240"/>
                    <a:pt x="1207" y="1240"/>
                    <a:pt x="1207" y="1240"/>
                  </a:cubicBezTo>
                  <a:cubicBezTo>
                    <a:pt x="1207" y="1240"/>
                    <a:pt x="1207" y="1240"/>
                    <a:pt x="1207" y="1240"/>
                  </a:cubicBezTo>
                  <a:cubicBezTo>
                    <a:pt x="1203" y="1221"/>
                    <a:pt x="1203" y="1221"/>
                    <a:pt x="1203" y="1221"/>
                  </a:cubicBezTo>
                  <a:cubicBezTo>
                    <a:pt x="1203" y="1220"/>
                    <a:pt x="1203" y="1220"/>
                    <a:pt x="1203" y="1220"/>
                  </a:cubicBezTo>
                  <a:cubicBezTo>
                    <a:pt x="1212" y="1203"/>
                    <a:pt x="1212" y="1203"/>
                    <a:pt x="1212" y="1203"/>
                  </a:cubicBezTo>
                  <a:cubicBezTo>
                    <a:pt x="1212" y="1198"/>
                    <a:pt x="1215" y="1190"/>
                    <a:pt x="1224" y="1182"/>
                  </a:cubicBezTo>
                  <a:cubicBezTo>
                    <a:pt x="1235" y="1159"/>
                    <a:pt x="1235" y="1159"/>
                    <a:pt x="1235" y="1159"/>
                  </a:cubicBezTo>
                  <a:cubicBezTo>
                    <a:pt x="1235" y="1157"/>
                    <a:pt x="1235" y="1157"/>
                    <a:pt x="1235" y="1157"/>
                  </a:cubicBezTo>
                  <a:cubicBezTo>
                    <a:pt x="1236" y="1157"/>
                    <a:pt x="1236" y="1157"/>
                    <a:pt x="1236" y="1157"/>
                  </a:cubicBezTo>
                  <a:cubicBezTo>
                    <a:pt x="1247" y="1141"/>
                    <a:pt x="1247" y="1141"/>
                    <a:pt x="1247" y="1141"/>
                  </a:cubicBezTo>
                  <a:cubicBezTo>
                    <a:pt x="1263" y="1109"/>
                    <a:pt x="1263" y="1109"/>
                    <a:pt x="1263" y="1109"/>
                  </a:cubicBezTo>
                  <a:cubicBezTo>
                    <a:pt x="1278" y="1130"/>
                    <a:pt x="1278" y="1130"/>
                    <a:pt x="1278" y="1130"/>
                  </a:cubicBezTo>
                  <a:cubicBezTo>
                    <a:pt x="1279" y="1131"/>
                    <a:pt x="1279" y="1131"/>
                    <a:pt x="1279" y="1131"/>
                  </a:cubicBezTo>
                  <a:cubicBezTo>
                    <a:pt x="1279" y="1132"/>
                    <a:pt x="1279" y="1132"/>
                    <a:pt x="1279" y="1132"/>
                  </a:cubicBezTo>
                  <a:cubicBezTo>
                    <a:pt x="1284" y="1153"/>
                    <a:pt x="1284" y="1153"/>
                    <a:pt x="1284" y="1153"/>
                  </a:cubicBezTo>
                  <a:cubicBezTo>
                    <a:pt x="1284" y="1154"/>
                    <a:pt x="1284" y="1154"/>
                    <a:pt x="1284" y="1154"/>
                  </a:cubicBezTo>
                  <a:cubicBezTo>
                    <a:pt x="1287" y="1175"/>
                    <a:pt x="1287" y="1175"/>
                    <a:pt x="1287" y="1175"/>
                  </a:cubicBezTo>
                  <a:cubicBezTo>
                    <a:pt x="1302" y="1182"/>
                    <a:pt x="1302" y="1182"/>
                    <a:pt x="1302" y="1182"/>
                  </a:cubicBezTo>
                  <a:cubicBezTo>
                    <a:pt x="1303" y="1182"/>
                    <a:pt x="1303" y="1182"/>
                    <a:pt x="1303" y="1182"/>
                  </a:cubicBezTo>
                  <a:cubicBezTo>
                    <a:pt x="1303" y="1182"/>
                    <a:pt x="1303" y="1182"/>
                    <a:pt x="1303" y="1182"/>
                  </a:cubicBezTo>
                  <a:cubicBezTo>
                    <a:pt x="1303" y="1182"/>
                    <a:pt x="1303" y="1182"/>
                    <a:pt x="1303" y="1182"/>
                  </a:cubicBezTo>
                  <a:cubicBezTo>
                    <a:pt x="1307" y="1184"/>
                    <a:pt x="1307" y="1184"/>
                    <a:pt x="1307" y="1184"/>
                  </a:cubicBezTo>
                  <a:cubicBezTo>
                    <a:pt x="1308" y="1183"/>
                    <a:pt x="1308" y="1183"/>
                    <a:pt x="1308" y="1183"/>
                  </a:cubicBezTo>
                  <a:cubicBezTo>
                    <a:pt x="1321" y="1161"/>
                    <a:pt x="1321" y="1161"/>
                    <a:pt x="1321" y="1161"/>
                  </a:cubicBezTo>
                  <a:cubicBezTo>
                    <a:pt x="1328" y="1140"/>
                    <a:pt x="1328" y="1140"/>
                    <a:pt x="1328" y="1140"/>
                  </a:cubicBezTo>
                  <a:cubicBezTo>
                    <a:pt x="1331" y="1141"/>
                    <a:pt x="1331" y="1141"/>
                    <a:pt x="1331" y="1141"/>
                  </a:cubicBezTo>
                  <a:cubicBezTo>
                    <a:pt x="1335" y="1142"/>
                    <a:pt x="1335" y="1142"/>
                    <a:pt x="1335" y="1142"/>
                  </a:cubicBezTo>
                  <a:cubicBezTo>
                    <a:pt x="1365" y="1152"/>
                    <a:pt x="1365" y="1152"/>
                    <a:pt x="1365" y="1152"/>
                  </a:cubicBezTo>
                  <a:cubicBezTo>
                    <a:pt x="1380" y="1141"/>
                    <a:pt x="1380" y="1141"/>
                    <a:pt x="1380" y="1141"/>
                  </a:cubicBezTo>
                  <a:cubicBezTo>
                    <a:pt x="1381" y="1140"/>
                    <a:pt x="1381" y="1140"/>
                    <a:pt x="1381" y="1140"/>
                  </a:cubicBezTo>
                  <a:cubicBezTo>
                    <a:pt x="1383" y="1140"/>
                    <a:pt x="1383" y="1140"/>
                    <a:pt x="1383" y="1140"/>
                  </a:cubicBezTo>
                  <a:cubicBezTo>
                    <a:pt x="1398" y="1138"/>
                    <a:pt x="1398" y="1138"/>
                    <a:pt x="1398" y="1138"/>
                  </a:cubicBezTo>
                  <a:cubicBezTo>
                    <a:pt x="1408" y="1121"/>
                    <a:pt x="1408" y="1121"/>
                    <a:pt x="1408" y="1121"/>
                  </a:cubicBezTo>
                  <a:cubicBezTo>
                    <a:pt x="1408" y="1098"/>
                    <a:pt x="1408" y="1098"/>
                    <a:pt x="1408" y="1098"/>
                  </a:cubicBezTo>
                  <a:cubicBezTo>
                    <a:pt x="1416" y="1065"/>
                    <a:pt x="1416" y="1065"/>
                    <a:pt x="1416" y="1065"/>
                  </a:cubicBezTo>
                  <a:cubicBezTo>
                    <a:pt x="1418" y="1066"/>
                    <a:pt x="1418" y="1066"/>
                    <a:pt x="1418" y="1066"/>
                  </a:cubicBezTo>
                  <a:cubicBezTo>
                    <a:pt x="1421" y="1066"/>
                    <a:pt x="1421" y="1066"/>
                    <a:pt x="1421" y="1066"/>
                  </a:cubicBezTo>
                  <a:cubicBezTo>
                    <a:pt x="1444" y="1071"/>
                    <a:pt x="1444" y="1071"/>
                    <a:pt x="1444" y="1071"/>
                  </a:cubicBezTo>
                  <a:cubicBezTo>
                    <a:pt x="1455" y="1052"/>
                    <a:pt x="1455" y="1052"/>
                    <a:pt x="1455" y="1052"/>
                  </a:cubicBezTo>
                  <a:cubicBezTo>
                    <a:pt x="1456" y="1052"/>
                    <a:pt x="1456" y="1052"/>
                    <a:pt x="1456" y="1052"/>
                  </a:cubicBezTo>
                  <a:cubicBezTo>
                    <a:pt x="1458" y="1052"/>
                    <a:pt x="1458" y="1052"/>
                    <a:pt x="1458" y="1052"/>
                  </a:cubicBezTo>
                  <a:cubicBezTo>
                    <a:pt x="1479" y="1050"/>
                    <a:pt x="1479" y="1050"/>
                    <a:pt x="1479" y="1050"/>
                  </a:cubicBezTo>
                  <a:cubicBezTo>
                    <a:pt x="1482" y="1050"/>
                    <a:pt x="1482" y="1050"/>
                    <a:pt x="1482" y="1050"/>
                  </a:cubicBezTo>
                  <a:cubicBezTo>
                    <a:pt x="1482" y="1051"/>
                    <a:pt x="1482" y="1051"/>
                    <a:pt x="1482" y="1051"/>
                  </a:cubicBezTo>
                  <a:cubicBezTo>
                    <a:pt x="1484" y="1052"/>
                    <a:pt x="1484" y="1052"/>
                    <a:pt x="1484" y="1052"/>
                  </a:cubicBezTo>
                  <a:cubicBezTo>
                    <a:pt x="1495" y="1067"/>
                    <a:pt x="1495" y="1067"/>
                    <a:pt x="1495" y="1067"/>
                  </a:cubicBezTo>
                  <a:cubicBezTo>
                    <a:pt x="1495" y="1068"/>
                    <a:pt x="1495" y="1068"/>
                    <a:pt x="1495" y="1068"/>
                  </a:cubicBezTo>
                  <a:cubicBezTo>
                    <a:pt x="1496" y="1069"/>
                    <a:pt x="1496" y="1069"/>
                    <a:pt x="1496" y="1069"/>
                  </a:cubicBezTo>
                  <a:cubicBezTo>
                    <a:pt x="1496" y="1071"/>
                    <a:pt x="1496" y="1071"/>
                    <a:pt x="1496" y="1071"/>
                  </a:cubicBezTo>
                  <a:cubicBezTo>
                    <a:pt x="1498" y="1092"/>
                    <a:pt x="1498" y="1092"/>
                    <a:pt x="1498" y="1092"/>
                  </a:cubicBezTo>
                  <a:cubicBezTo>
                    <a:pt x="1509" y="1102"/>
                    <a:pt x="1509" y="1102"/>
                    <a:pt x="1509" y="1102"/>
                  </a:cubicBezTo>
                  <a:cubicBezTo>
                    <a:pt x="1524" y="1088"/>
                    <a:pt x="1524" y="1088"/>
                    <a:pt x="1524" y="1088"/>
                  </a:cubicBezTo>
                  <a:cubicBezTo>
                    <a:pt x="1527" y="1092"/>
                    <a:pt x="1527" y="1092"/>
                    <a:pt x="1527" y="1092"/>
                  </a:cubicBezTo>
                  <a:cubicBezTo>
                    <a:pt x="1532" y="1097"/>
                    <a:pt x="1534" y="1103"/>
                    <a:pt x="1534" y="1109"/>
                  </a:cubicBezTo>
                  <a:cubicBezTo>
                    <a:pt x="1534" y="1128"/>
                    <a:pt x="1534" y="1128"/>
                    <a:pt x="1534" y="1128"/>
                  </a:cubicBezTo>
                  <a:cubicBezTo>
                    <a:pt x="1527" y="1147"/>
                    <a:pt x="1527" y="1147"/>
                    <a:pt x="1527" y="1147"/>
                  </a:cubicBezTo>
                  <a:cubicBezTo>
                    <a:pt x="1532" y="1155"/>
                    <a:pt x="1532" y="1155"/>
                    <a:pt x="1532" y="1155"/>
                  </a:cubicBezTo>
                  <a:cubicBezTo>
                    <a:pt x="1543" y="1167"/>
                    <a:pt x="1543" y="1167"/>
                    <a:pt x="1543" y="1167"/>
                  </a:cubicBezTo>
                  <a:cubicBezTo>
                    <a:pt x="1587" y="1173"/>
                    <a:pt x="1587" y="1173"/>
                    <a:pt x="1587" y="1173"/>
                  </a:cubicBezTo>
                  <a:cubicBezTo>
                    <a:pt x="1588" y="1174"/>
                    <a:pt x="1588" y="1174"/>
                    <a:pt x="1588" y="1174"/>
                  </a:cubicBezTo>
                  <a:cubicBezTo>
                    <a:pt x="1588" y="1174"/>
                    <a:pt x="1588" y="1174"/>
                    <a:pt x="1588" y="1174"/>
                  </a:cubicBezTo>
                  <a:cubicBezTo>
                    <a:pt x="1590" y="1175"/>
                    <a:pt x="1590" y="1175"/>
                    <a:pt x="1590" y="1175"/>
                  </a:cubicBezTo>
                  <a:cubicBezTo>
                    <a:pt x="1590" y="1175"/>
                    <a:pt x="1590" y="1175"/>
                    <a:pt x="1590" y="1175"/>
                  </a:cubicBezTo>
                  <a:cubicBezTo>
                    <a:pt x="1593" y="1179"/>
                    <a:pt x="1593" y="1179"/>
                    <a:pt x="1593" y="1179"/>
                  </a:cubicBezTo>
                  <a:cubicBezTo>
                    <a:pt x="1606" y="1161"/>
                    <a:pt x="1606" y="1161"/>
                    <a:pt x="1606" y="1161"/>
                  </a:cubicBezTo>
                  <a:cubicBezTo>
                    <a:pt x="1607" y="1161"/>
                    <a:pt x="1607" y="1161"/>
                    <a:pt x="1607" y="1161"/>
                  </a:cubicBezTo>
                  <a:cubicBezTo>
                    <a:pt x="1617" y="1150"/>
                    <a:pt x="1617" y="1150"/>
                    <a:pt x="1617" y="1150"/>
                  </a:cubicBezTo>
                  <a:cubicBezTo>
                    <a:pt x="1613" y="1134"/>
                    <a:pt x="1613" y="1134"/>
                    <a:pt x="1613" y="1134"/>
                  </a:cubicBezTo>
                  <a:cubicBezTo>
                    <a:pt x="1602" y="1067"/>
                    <a:pt x="1602" y="1067"/>
                    <a:pt x="1602" y="1067"/>
                  </a:cubicBezTo>
                  <a:cubicBezTo>
                    <a:pt x="1632" y="1081"/>
                    <a:pt x="1632" y="1081"/>
                    <a:pt x="1632" y="1081"/>
                  </a:cubicBezTo>
                  <a:cubicBezTo>
                    <a:pt x="1633" y="1081"/>
                    <a:pt x="1633" y="1081"/>
                    <a:pt x="1633" y="1081"/>
                  </a:cubicBezTo>
                  <a:cubicBezTo>
                    <a:pt x="1634" y="1081"/>
                    <a:pt x="1634" y="1081"/>
                    <a:pt x="1634" y="1081"/>
                  </a:cubicBezTo>
                  <a:cubicBezTo>
                    <a:pt x="1648" y="1098"/>
                    <a:pt x="1648" y="1098"/>
                    <a:pt x="1648" y="1098"/>
                  </a:cubicBezTo>
                  <a:cubicBezTo>
                    <a:pt x="1657" y="1107"/>
                    <a:pt x="1657" y="1107"/>
                    <a:pt x="1657" y="1107"/>
                  </a:cubicBezTo>
                  <a:cubicBezTo>
                    <a:pt x="1669" y="1098"/>
                    <a:pt x="1669" y="1098"/>
                    <a:pt x="1669" y="1098"/>
                  </a:cubicBezTo>
                  <a:cubicBezTo>
                    <a:pt x="1714" y="1050"/>
                    <a:pt x="1714" y="1050"/>
                    <a:pt x="1714" y="1050"/>
                  </a:cubicBezTo>
                  <a:cubicBezTo>
                    <a:pt x="1714" y="1050"/>
                    <a:pt x="1714" y="1050"/>
                    <a:pt x="1714" y="1050"/>
                  </a:cubicBezTo>
                  <a:cubicBezTo>
                    <a:pt x="1715" y="1050"/>
                    <a:pt x="1715" y="1050"/>
                    <a:pt x="1715" y="1050"/>
                  </a:cubicBezTo>
                  <a:cubicBezTo>
                    <a:pt x="1730" y="1038"/>
                    <a:pt x="1730" y="1038"/>
                    <a:pt x="1730" y="1038"/>
                  </a:cubicBezTo>
                  <a:cubicBezTo>
                    <a:pt x="1748" y="1013"/>
                    <a:pt x="1748" y="1013"/>
                    <a:pt x="1748" y="1013"/>
                  </a:cubicBezTo>
                  <a:cubicBezTo>
                    <a:pt x="1749" y="1011"/>
                    <a:pt x="1749" y="1011"/>
                    <a:pt x="1749" y="1011"/>
                  </a:cubicBezTo>
                  <a:cubicBezTo>
                    <a:pt x="1774" y="1017"/>
                    <a:pt x="1774" y="1017"/>
                    <a:pt x="1774" y="1017"/>
                  </a:cubicBezTo>
                  <a:cubicBezTo>
                    <a:pt x="1785" y="1017"/>
                    <a:pt x="1785" y="1017"/>
                    <a:pt x="1785" y="1017"/>
                  </a:cubicBezTo>
                  <a:cubicBezTo>
                    <a:pt x="1785" y="1008"/>
                    <a:pt x="1787" y="1001"/>
                    <a:pt x="1788" y="997"/>
                  </a:cubicBezTo>
                  <a:cubicBezTo>
                    <a:pt x="1806" y="976"/>
                    <a:pt x="1806" y="976"/>
                    <a:pt x="1806" y="976"/>
                  </a:cubicBezTo>
                  <a:cubicBezTo>
                    <a:pt x="1812" y="973"/>
                    <a:pt x="1812" y="973"/>
                    <a:pt x="1812" y="973"/>
                  </a:cubicBezTo>
                  <a:cubicBezTo>
                    <a:pt x="1833" y="980"/>
                    <a:pt x="1833" y="980"/>
                    <a:pt x="1833" y="980"/>
                  </a:cubicBezTo>
                  <a:cubicBezTo>
                    <a:pt x="1858" y="977"/>
                    <a:pt x="1858" y="977"/>
                    <a:pt x="1858" y="977"/>
                  </a:cubicBezTo>
                  <a:cubicBezTo>
                    <a:pt x="1875" y="959"/>
                    <a:pt x="1875" y="959"/>
                    <a:pt x="1875" y="959"/>
                  </a:cubicBezTo>
                  <a:cubicBezTo>
                    <a:pt x="1883" y="943"/>
                    <a:pt x="1883" y="943"/>
                    <a:pt x="1883" y="943"/>
                  </a:cubicBezTo>
                  <a:cubicBezTo>
                    <a:pt x="1878" y="935"/>
                    <a:pt x="1878" y="935"/>
                    <a:pt x="1878" y="935"/>
                  </a:cubicBezTo>
                  <a:cubicBezTo>
                    <a:pt x="1863" y="942"/>
                    <a:pt x="1863" y="942"/>
                    <a:pt x="1863" y="942"/>
                  </a:cubicBezTo>
                  <a:cubicBezTo>
                    <a:pt x="1862" y="941"/>
                    <a:pt x="1862" y="941"/>
                    <a:pt x="1862" y="941"/>
                  </a:cubicBezTo>
                  <a:cubicBezTo>
                    <a:pt x="1861" y="940"/>
                    <a:pt x="1861" y="940"/>
                    <a:pt x="1861" y="940"/>
                  </a:cubicBezTo>
                  <a:cubicBezTo>
                    <a:pt x="1842" y="923"/>
                    <a:pt x="1842" y="923"/>
                    <a:pt x="1842" y="923"/>
                  </a:cubicBezTo>
                  <a:cubicBezTo>
                    <a:pt x="1841" y="922"/>
                    <a:pt x="1841" y="922"/>
                    <a:pt x="1841" y="922"/>
                  </a:cubicBezTo>
                  <a:cubicBezTo>
                    <a:pt x="1849" y="894"/>
                    <a:pt x="1849" y="894"/>
                    <a:pt x="1849" y="894"/>
                  </a:cubicBezTo>
                  <a:cubicBezTo>
                    <a:pt x="1851" y="872"/>
                    <a:pt x="1851" y="872"/>
                    <a:pt x="1851" y="872"/>
                  </a:cubicBezTo>
                  <a:cubicBezTo>
                    <a:pt x="1845" y="855"/>
                    <a:pt x="1845" y="855"/>
                    <a:pt x="1845" y="855"/>
                  </a:cubicBezTo>
                  <a:cubicBezTo>
                    <a:pt x="1831" y="849"/>
                    <a:pt x="1831" y="849"/>
                    <a:pt x="1831" y="849"/>
                  </a:cubicBezTo>
                  <a:cubicBezTo>
                    <a:pt x="1831" y="848"/>
                    <a:pt x="1831" y="848"/>
                    <a:pt x="1831" y="848"/>
                  </a:cubicBezTo>
                  <a:cubicBezTo>
                    <a:pt x="1830" y="847"/>
                    <a:pt x="1830" y="847"/>
                    <a:pt x="1830" y="847"/>
                  </a:cubicBezTo>
                  <a:cubicBezTo>
                    <a:pt x="1829" y="846"/>
                    <a:pt x="1829" y="846"/>
                    <a:pt x="1829" y="846"/>
                  </a:cubicBezTo>
                  <a:cubicBezTo>
                    <a:pt x="1816" y="821"/>
                    <a:pt x="1816" y="821"/>
                    <a:pt x="1816" y="821"/>
                  </a:cubicBezTo>
                  <a:cubicBezTo>
                    <a:pt x="1814" y="818"/>
                    <a:pt x="1814" y="818"/>
                    <a:pt x="1814" y="818"/>
                  </a:cubicBezTo>
                  <a:cubicBezTo>
                    <a:pt x="1796" y="839"/>
                    <a:pt x="1796" y="839"/>
                    <a:pt x="1796" y="839"/>
                  </a:cubicBezTo>
                  <a:cubicBezTo>
                    <a:pt x="1778" y="850"/>
                    <a:pt x="1778" y="850"/>
                    <a:pt x="1778" y="850"/>
                  </a:cubicBezTo>
                  <a:cubicBezTo>
                    <a:pt x="1774" y="852"/>
                    <a:pt x="1774" y="852"/>
                    <a:pt x="1774" y="852"/>
                  </a:cubicBezTo>
                  <a:cubicBezTo>
                    <a:pt x="1773" y="851"/>
                    <a:pt x="1773" y="851"/>
                    <a:pt x="1773" y="851"/>
                  </a:cubicBezTo>
                  <a:cubicBezTo>
                    <a:pt x="1772" y="849"/>
                    <a:pt x="1772" y="849"/>
                    <a:pt x="1772" y="849"/>
                  </a:cubicBezTo>
                  <a:cubicBezTo>
                    <a:pt x="1753" y="831"/>
                    <a:pt x="1753" y="831"/>
                    <a:pt x="1753" y="831"/>
                  </a:cubicBezTo>
                  <a:cubicBezTo>
                    <a:pt x="1753" y="830"/>
                    <a:pt x="1753" y="830"/>
                    <a:pt x="1753" y="830"/>
                  </a:cubicBezTo>
                  <a:cubicBezTo>
                    <a:pt x="1739" y="801"/>
                    <a:pt x="1739" y="801"/>
                    <a:pt x="1739" y="801"/>
                  </a:cubicBezTo>
                  <a:cubicBezTo>
                    <a:pt x="1739" y="800"/>
                    <a:pt x="1739" y="800"/>
                    <a:pt x="1739" y="800"/>
                  </a:cubicBezTo>
                  <a:cubicBezTo>
                    <a:pt x="1733" y="779"/>
                    <a:pt x="1733" y="779"/>
                    <a:pt x="1733" y="779"/>
                  </a:cubicBezTo>
                  <a:cubicBezTo>
                    <a:pt x="1733" y="778"/>
                    <a:pt x="1733" y="778"/>
                    <a:pt x="1733" y="778"/>
                  </a:cubicBezTo>
                  <a:cubicBezTo>
                    <a:pt x="1733" y="778"/>
                    <a:pt x="1733" y="778"/>
                    <a:pt x="1733" y="778"/>
                  </a:cubicBezTo>
                  <a:cubicBezTo>
                    <a:pt x="1733" y="746"/>
                    <a:pt x="1733" y="746"/>
                    <a:pt x="1733" y="746"/>
                  </a:cubicBezTo>
                  <a:cubicBezTo>
                    <a:pt x="1730" y="727"/>
                    <a:pt x="1730" y="727"/>
                    <a:pt x="1730" y="727"/>
                  </a:cubicBezTo>
                  <a:cubicBezTo>
                    <a:pt x="1716" y="722"/>
                    <a:pt x="1716" y="722"/>
                    <a:pt x="1716" y="722"/>
                  </a:cubicBezTo>
                  <a:cubicBezTo>
                    <a:pt x="1715" y="722"/>
                    <a:pt x="1715" y="722"/>
                    <a:pt x="1715" y="722"/>
                  </a:cubicBezTo>
                  <a:cubicBezTo>
                    <a:pt x="1715" y="721"/>
                    <a:pt x="1715" y="721"/>
                    <a:pt x="1715" y="721"/>
                  </a:cubicBezTo>
                  <a:cubicBezTo>
                    <a:pt x="1681" y="694"/>
                    <a:pt x="1681" y="694"/>
                    <a:pt x="1681" y="694"/>
                  </a:cubicBezTo>
                  <a:cubicBezTo>
                    <a:pt x="1683" y="691"/>
                    <a:pt x="1683" y="691"/>
                    <a:pt x="1683" y="691"/>
                  </a:cubicBezTo>
                  <a:cubicBezTo>
                    <a:pt x="1699" y="674"/>
                    <a:pt x="1699" y="674"/>
                    <a:pt x="1699" y="674"/>
                  </a:cubicBezTo>
                  <a:cubicBezTo>
                    <a:pt x="1699" y="673"/>
                    <a:pt x="1699" y="673"/>
                    <a:pt x="1699" y="673"/>
                  </a:cubicBezTo>
                  <a:cubicBezTo>
                    <a:pt x="1699" y="672"/>
                    <a:pt x="1699" y="672"/>
                    <a:pt x="1699" y="672"/>
                  </a:cubicBezTo>
                  <a:cubicBezTo>
                    <a:pt x="1701" y="672"/>
                    <a:pt x="1701" y="672"/>
                    <a:pt x="1701" y="672"/>
                  </a:cubicBezTo>
                  <a:cubicBezTo>
                    <a:pt x="1701" y="672"/>
                    <a:pt x="1701" y="672"/>
                    <a:pt x="1701" y="672"/>
                  </a:cubicBezTo>
                  <a:cubicBezTo>
                    <a:pt x="1719" y="670"/>
                    <a:pt x="1719" y="670"/>
                    <a:pt x="1719" y="670"/>
                  </a:cubicBezTo>
                  <a:cubicBezTo>
                    <a:pt x="1720" y="670"/>
                    <a:pt x="1720" y="670"/>
                    <a:pt x="1720" y="670"/>
                  </a:cubicBezTo>
                  <a:cubicBezTo>
                    <a:pt x="1725" y="670"/>
                    <a:pt x="1730" y="673"/>
                    <a:pt x="1735" y="678"/>
                  </a:cubicBezTo>
                  <a:cubicBezTo>
                    <a:pt x="1749" y="690"/>
                    <a:pt x="1749" y="690"/>
                    <a:pt x="1749" y="690"/>
                  </a:cubicBezTo>
                  <a:cubicBezTo>
                    <a:pt x="1765" y="677"/>
                    <a:pt x="1765" y="677"/>
                    <a:pt x="1765" y="677"/>
                  </a:cubicBezTo>
                  <a:cubicBezTo>
                    <a:pt x="1777" y="661"/>
                    <a:pt x="1777" y="661"/>
                    <a:pt x="1777" y="661"/>
                  </a:cubicBezTo>
                  <a:cubicBezTo>
                    <a:pt x="1777" y="648"/>
                    <a:pt x="1777" y="648"/>
                    <a:pt x="1777" y="648"/>
                  </a:cubicBezTo>
                  <a:cubicBezTo>
                    <a:pt x="1773" y="614"/>
                    <a:pt x="1773" y="614"/>
                    <a:pt x="1773" y="614"/>
                  </a:cubicBezTo>
                  <a:cubicBezTo>
                    <a:pt x="1769" y="600"/>
                    <a:pt x="1769" y="600"/>
                    <a:pt x="1769" y="600"/>
                  </a:cubicBezTo>
                  <a:cubicBezTo>
                    <a:pt x="1746" y="596"/>
                    <a:pt x="1746" y="596"/>
                    <a:pt x="1746" y="596"/>
                  </a:cubicBezTo>
                  <a:cubicBezTo>
                    <a:pt x="1746" y="582"/>
                    <a:pt x="1746" y="582"/>
                    <a:pt x="1746" y="582"/>
                  </a:cubicBezTo>
                  <a:cubicBezTo>
                    <a:pt x="1725" y="556"/>
                    <a:pt x="1725" y="556"/>
                    <a:pt x="1725" y="556"/>
                  </a:cubicBezTo>
                  <a:cubicBezTo>
                    <a:pt x="1724" y="555"/>
                    <a:pt x="1724" y="555"/>
                    <a:pt x="1724" y="555"/>
                  </a:cubicBezTo>
                  <a:cubicBezTo>
                    <a:pt x="1714" y="536"/>
                    <a:pt x="1714" y="536"/>
                    <a:pt x="1714" y="536"/>
                  </a:cubicBezTo>
                  <a:cubicBezTo>
                    <a:pt x="1711" y="534"/>
                    <a:pt x="1711" y="534"/>
                    <a:pt x="1711" y="534"/>
                  </a:cubicBezTo>
                  <a:cubicBezTo>
                    <a:pt x="1711" y="532"/>
                    <a:pt x="1711" y="532"/>
                    <a:pt x="1711" y="532"/>
                  </a:cubicBezTo>
                  <a:cubicBezTo>
                    <a:pt x="1711" y="532"/>
                    <a:pt x="1711" y="532"/>
                    <a:pt x="1711" y="532"/>
                  </a:cubicBezTo>
                  <a:cubicBezTo>
                    <a:pt x="1735" y="501"/>
                    <a:pt x="1735" y="501"/>
                    <a:pt x="1735" y="501"/>
                  </a:cubicBezTo>
                  <a:cubicBezTo>
                    <a:pt x="1735" y="500"/>
                    <a:pt x="1735" y="500"/>
                    <a:pt x="1735" y="500"/>
                  </a:cubicBezTo>
                  <a:cubicBezTo>
                    <a:pt x="1736" y="499"/>
                    <a:pt x="1736" y="499"/>
                    <a:pt x="1736" y="499"/>
                  </a:cubicBezTo>
                  <a:cubicBezTo>
                    <a:pt x="1736" y="498"/>
                    <a:pt x="1736" y="498"/>
                    <a:pt x="1736" y="498"/>
                  </a:cubicBezTo>
                  <a:cubicBezTo>
                    <a:pt x="1738" y="498"/>
                    <a:pt x="1738" y="498"/>
                    <a:pt x="1738" y="498"/>
                  </a:cubicBezTo>
                  <a:cubicBezTo>
                    <a:pt x="1747" y="497"/>
                    <a:pt x="1747" y="497"/>
                    <a:pt x="1747" y="497"/>
                  </a:cubicBezTo>
                  <a:cubicBezTo>
                    <a:pt x="1759" y="487"/>
                    <a:pt x="1759" y="487"/>
                    <a:pt x="1759" y="487"/>
                  </a:cubicBezTo>
                  <a:cubicBezTo>
                    <a:pt x="1773" y="445"/>
                    <a:pt x="1773" y="445"/>
                    <a:pt x="1773" y="445"/>
                  </a:cubicBezTo>
                  <a:cubicBezTo>
                    <a:pt x="1774" y="445"/>
                    <a:pt x="1774" y="445"/>
                    <a:pt x="1774" y="445"/>
                  </a:cubicBezTo>
                  <a:cubicBezTo>
                    <a:pt x="1774" y="444"/>
                    <a:pt x="1774" y="444"/>
                    <a:pt x="1774" y="444"/>
                  </a:cubicBezTo>
                  <a:cubicBezTo>
                    <a:pt x="1791" y="425"/>
                    <a:pt x="1791" y="425"/>
                    <a:pt x="1791" y="425"/>
                  </a:cubicBezTo>
                  <a:cubicBezTo>
                    <a:pt x="1791" y="424"/>
                    <a:pt x="1791" y="424"/>
                    <a:pt x="1791" y="424"/>
                  </a:cubicBezTo>
                  <a:cubicBezTo>
                    <a:pt x="1792" y="424"/>
                    <a:pt x="1792" y="424"/>
                    <a:pt x="1792" y="424"/>
                  </a:cubicBezTo>
                  <a:cubicBezTo>
                    <a:pt x="1793" y="424"/>
                    <a:pt x="1793" y="424"/>
                    <a:pt x="1793" y="424"/>
                  </a:cubicBezTo>
                  <a:cubicBezTo>
                    <a:pt x="1812" y="419"/>
                    <a:pt x="1812" y="419"/>
                    <a:pt x="1812" y="419"/>
                  </a:cubicBezTo>
                  <a:cubicBezTo>
                    <a:pt x="1812" y="421"/>
                    <a:pt x="1812" y="421"/>
                    <a:pt x="1812" y="421"/>
                  </a:cubicBezTo>
                  <a:cubicBezTo>
                    <a:pt x="1824" y="431"/>
                    <a:pt x="1824" y="431"/>
                    <a:pt x="1824" y="431"/>
                  </a:cubicBezTo>
                  <a:cubicBezTo>
                    <a:pt x="1829" y="432"/>
                    <a:pt x="1829" y="432"/>
                    <a:pt x="1829" y="432"/>
                  </a:cubicBezTo>
                  <a:cubicBezTo>
                    <a:pt x="1836" y="400"/>
                    <a:pt x="1836" y="400"/>
                    <a:pt x="1836" y="400"/>
                  </a:cubicBezTo>
                  <a:cubicBezTo>
                    <a:pt x="1829" y="376"/>
                    <a:pt x="1829" y="376"/>
                    <a:pt x="1829" y="376"/>
                  </a:cubicBezTo>
                  <a:cubicBezTo>
                    <a:pt x="1827" y="375"/>
                    <a:pt x="1827" y="375"/>
                    <a:pt x="1827" y="375"/>
                  </a:cubicBezTo>
                  <a:cubicBezTo>
                    <a:pt x="1827" y="373"/>
                    <a:pt x="1827" y="373"/>
                    <a:pt x="1827" y="373"/>
                  </a:cubicBezTo>
                  <a:cubicBezTo>
                    <a:pt x="1831" y="347"/>
                    <a:pt x="1831" y="347"/>
                    <a:pt x="1831" y="347"/>
                  </a:cubicBezTo>
                  <a:cubicBezTo>
                    <a:pt x="1831" y="345"/>
                    <a:pt x="1831" y="345"/>
                    <a:pt x="1831" y="345"/>
                  </a:cubicBezTo>
                  <a:cubicBezTo>
                    <a:pt x="1843" y="331"/>
                    <a:pt x="1843" y="331"/>
                    <a:pt x="1843" y="331"/>
                  </a:cubicBezTo>
                  <a:cubicBezTo>
                    <a:pt x="1852" y="316"/>
                    <a:pt x="1852" y="316"/>
                    <a:pt x="1852" y="316"/>
                  </a:cubicBezTo>
                  <a:cubicBezTo>
                    <a:pt x="1853" y="304"/>
                    <a:pt x="1853" y="304"/>
                    <a:pt x="1853" y="304"/>
                  </a:cubicBezTo>
                  <a:cubicBezTo>
                    <a:pt x="1853" y="297"/>
                    <a:pt x="1850" y="287"/>
                    <a:pt x="1843" y="271"/>
                  </a:cubicBezTo>
                  <a:cubicBezTo>
                    <a:pt x="1843" y="271"/>
                    <a:pt x="1843" y="271"/>
                    <a:pt x="1843" y="271"/>
                  </a:cubicBezTo>
                  <a:cubicBezTo>
                    <a:pt x="1843" y="271"/>
                    <a:pt x="1843" y="271"/>
                    <a:pt x="1843" y="271"/>
                  </a:cubicBezTo>
                  <a:cubicBezTo>
                    <a:pt x="1843" y="246"/>
                    <a:pt x="1843" y="246"/>
                    <a:pt x="1843" y="246"/>
                  </a:cubicBezTo>
                  <a:cubicBezTo>
                    <a:pt x="1843" y="245"/>
                    <a:pt x="1843" y="245"/>
                    <a:pt x="1843" y="245"/>
                  </a:cubicBezTo>
                  <a:cubicBezTo>
                    <a:pt x="1849" y="222"/>
                    <a:pt x="1849" y="222"/>
                    <a:pt x="1849" y="222"/>
                  </a:cubicBezTo>
                  <a:cubicBezTo>
                    <a:pt x="1844" y="213"/>
                    <a:pt x="1841" y="205"/>
                    <a:pt x="1841" y="200"/>
                  </a:cubicBezTo>
                  <a:lnTo>
                    <a:pt x="1845" y="171"/>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36" name="chenying0907 6"/>
            <p:cNvSpPr>
              <a:spLocks/>
            </p:cNvSpPr>
            <p:nvPr/>
          </p:nvSpPr>
          <p:spPr bwMode="auto">
            <a:xfrm>
              <a:off x="2702835" y="3043167"/>
              <a:ext cx="1392527" cy="1171979"/>
            </a:xfrm>
            <a:custGeom>
              <a:avLst/>
              <a:gdLst>
                <a:gd name="T0" fmla="*/ 2147483646 w 1203"/>
                <a:gd name="T1" fmla="*/ 2147483646 h 1018"/>
                <a:gd name="T2" fmla="*/ 2147483646 w 1203"/>
                <a:gd name="T3" fmla="*/ 2147483646 h 1018"/>
                <a:gd name="T4" fmla="*/ 2147483646 w 1203"/>
                <a:gd name="T5" fmla="*/ 2147483646 h 1018"/>
                <a:gd name="T6" fmla="*/ 2147483646 w 1203"/>
                <a:gd name="T7" fmla="*/ 2147483646 h 1018"/>
                <a:gd name="T8" fmla="*/ 2147483646 w 1203"/>
                <a:gd name="T9" fmla="*/ 2147483646 h 1018"/>
                <a:gd name="T10" fmla="*/ 2147483646 w 1203"/>
                <a:gd name="T11" fmla="*/ 2147483646 h 1018"/>
                <a:gd name="T12" fmla="*/ 2147483646 w 1203"/>
                <a:gd name="T13" fmla="*/ 2147483646 h 1018"/>
                <a:gd name="T14" fmla="*/ 2147483646 w 1203"/>
                <a:gd name="T15" fmla="*/ 2147483646 h 1018"/>
                <a:gd name="T16" fmla="*/ 2147483646 w 1203"/>
                <a:gd name="T17" fmla="*/ 2147483646 h 1018"/>
                <a:gd name="T18" fmla="*/ 2147483646 w 1203"/>
                <a:gd name="T19" fmla="*/ 2147483646 h 1018"/>
                <a:gd name="T20" fmla="*/ 2147483646 w 1203"/>
                <a:gd name="T21" fmla="*/ 2147483646 h 1018"/>
                <a:gd name="T22" fmla="*/ 2147483646 w 1203"/>
                <a:gd name="T23" fmla="*/ 2147483646 h 1018"/>
                <a:gd name="T24" fmla="*/ 2147483646 w 1203"/>
                <a:gd name="T25" fmla="*/ 2147483646 h 1018"/>
                <a:gd name="T26" fmla="*/ 2147483646 w 1203"/>
                <a:gd name="T27" fmla="*/ 2147483646 h 1018"/>
                <a:gd name="T28" fmla="*/ 2147483646 w 1203"/>
                <a:gd name="T29" fmla="*/ 2147483646 h 1018"/>
                <a:gd name="T30" fmla="*/ 2147483646 w 1203"/>
                <a:gd name="T31" fmla="*/ 2147483646 h 1018"/>
                <a:gd name="T32" fmla="*/ 2147483646 w 1203"/>
                <a:gd name="T33" fmla="*/ 2147483646 h 1018"/>
                <a:gd name="T34" fmla="*/ 2147483646 w 1203"/>
                <a:gd name="T35" fmla="*/ 2147483646 h 1018"/>
                <a:gd name="T36" fmla="*/ 2147483646 w 1203"/>
                <a:gd name="T37" fmla="*/ 2147483646 h 1018"/>
                <a:gd name="T38" fmla="*/ 2147483646 w 1203"/>
                <a:gd name="T39" fmla="*/ 2147483646 h 1018"/>
                <a:gd name="T40" fmla="*/ 2147483646 w 1203"/>
                <a:gd name="T41" fmla="*/ 2147483646 h 1018"/>
                <a:gd name="T42" fmla="*/ 2147483646 w 1203"/>
                <a:gd name="T43" fmla="*/ 2147483646 h 1018"/>
                <a:gd name="T44" fmla="*/ 2147483646 w 1203"/>
                <a:gd name="T45" fmla="*/ 2147483646 h 1018"/>
                <a:gd name="T46" fmla="*/ 2147483646 w 1203"/>
                <a:gd name="T47" fmla="*/ 2147483646 h 1018"/>
                <a:gd name="T48" fmla="*/ 2147483646 w 1203"/>
                <a:gd name="T49" fmla="*/ 2147483646 h 1018"/>
                <a:gd name="T50" fmla="*/ 2147483646 w 1203"/>
                <a:gd name="T51" fmla="*/ 2147483646 h 1018"/>
                <a:gd name="T52" fmla="*/ 2147483646 w 1203"/>
                <a:gd name="T53" fmla="*/ 2147483646 h 1018"/>
                <a:gd name="T54" fmla="*/ 2147483646 w 1203"/>
                <a:gd name="T55" fmla="*/ 2147483646 h 1018"/>
                <a:gd name="T56" fmla="*/ 2147483646 w 1203"/>
                <a:gd name="T57" fmla="*/ 2147483646 h 1018"/>
                <a:gd name="T58" fmla="*/ 2147483646 w 1203"/>
                <a:gd name="T59" fmla="*/ 2147483646 h 1018"/>
                <a:gd name="T60" fmla="*/ 2147483646 w 1203"/>
                <a:gd name="T61" fmla="*/ 2147483646 h 1018"/>
                <a:gd name="T62" fmla="*/ 2147483646 w 1203"/>
                <a:gd name="T63" fmla="*/ 2147483646 h 1018"/>
                <a:gd name="T64" fmla="*/ 2147483646 w 1203"/>
                <a:gd name="T65" fmla="*/ 2147483646 h 1018"/>
                <a:gd name="T66" fmla="*/ 2147483646 w 1203"/>
                <a:gd name="T67" fmla="*/ 2147483646 h 1018"/>
                <a:gd name="T68" fmla="*/ 2147483646 w 1203"/>
                <a:gd name="T69" fmla="*/ 2147483646 h 1018"/>
                <a:gd name="T70" fmla="*/ 2147483646 w 1203"/>
                <a:gd name="T71" fmla="*/ 2147483646 h 1018"/>
                <a:gd name="T72" fmla="*/ 2147483646 w 1203"/>
                <a:gd name="T73" fmla="*/ 2147483646 h 1018"/>
                <a:gd name="T74" fmla="*/ 2147483646 w 1203"/>
                <a:gd name="T75" fmla="*/ 2147483646 h 1018"/>
                <a:gd name="T76" fmla="*/ 2147483646 w 1203"/>
                <a:gd name="T77" fmla="*/ 2147483646 h 1018"/>
                <a:gd name="T78" fmla="*/ 2147483646 w 1203"/>
                <a:gd name="T79" fmla="*/ 2147483646 h 1018"/>
                <a:gd name="T80" fmla="*/ 2147483646 w 1203"/>
                <a:gd name="T81" fmla="*/ 2147483646 h 1018"/>
                <a:gd name="T82" fmla="*/ 2147483646 w 1203"/>
                <a:gd name="T83" fmla="*/ 2147483646 h 1018"/>
                <a:gd name="T84" fmla="*/ 2147483646 w 1203"/>
                <a:gd name="T85" fmla="*/ 2147483646 h 1018"/>
                <a:gd name="T86" fmla="*/ 2147483646 w 1203"/>
                <a:gd name="T87" fmla="*/ 2147483646 h 1018"/>
                <a:gd name="T88" fmla="*/ 2147483646 w 1203"/>
                <a:gd name="T89" fmla="*/ 2147483646 h 1018"/>
                <a:gd name="T90" fmla="*/ 2147483646 w 1203"/>
                <a:gd name="T91" fmla="*/ 2147483646 h 1018"/>
                <a:gd name="T92" fmla="*/ 2147483646 w 1203"/>
                <a:gd name="T93" fmla="*/ 2147483646 h 1018"/>
                <a:gd name="T94" fmla="*/ 2147483646 w 1203"/>
                <a:gd name="T95" fmla="*/ 2147483646 h 1018"/>
                <a:gd name="T96" fmla="*/ 2147483646 w 1203"/>
                <a:gd name="T97" fmla="*/ 2147483646 h 1018"/>
                <a:gd name="T98" fmla="*/ 2147483646 w 1203"/>
                <a:gd name="T99" fmla="*/ 2147483646 h 1018"/>
                <a:gd name="T100" fmla="*/ 2147483646 w 1203"/>
                <a:gd name="T101" fmla="*/ 2147483646 h 1018"/>
                <a:gd name="T102" fmla="*/ 2147483646 w 1203"/>
                <a:gd name="T103" fmla="*/ 2147483646 h 1018"/>
                <a:gd name="T104" fmla="*/ 2147483646 w 1203"/>
                <a:gd name="T105" fmla="*/ 2147483646 h 1018"/>
                <a:gd name="T106" fmla="*/ 2147483646 w 1203"/>
                <a:gd name="T107" fmla="*/ 2147483646 h 1018"/>
                <a:gd name="T108" fmla="*/ 2147483646 w 1203"/>
                <a:gd name="T109" fmla="*/ 2147483646 h 10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3"/>
                <a:gd name="T166" fmla="*/ 0 h 1018"/>
                <a:gd name="T167" fmla="*/ 1203 w 1203"/>
                <a:gd name="T168" fmla="*/ 1018 h 10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3" h="1018">
                  <a:moveTo>
                    <a:pt x="715" y="368"/>
                  </a:moveTo>
                  <a:cubicBezTo>
                    <a:pt x="698" y="368"/>
                    <a:pt x="698" y="368"/>
                    <a:pt x="698" y="368"/>
                  </a:cubicBezTo>
                  <a:cubicBezTo>
                    <a:pt x="692" y="380"/>
                    <a:pt x="692" y="380"/>
                    <a:pt x="692" y="380"/>
                  </a:cubicBezTo>
                  <a:cubicBezTo>
                    <a:pt x="702" y="389"/>
                    <a:pt x="702" y="389"/>
                    <a:pt x="702" y="389"/>
                  </a:cubicBezTo>
                  <a:cubicBezTo>
                    <a:pt x="702" y="390"/>
                    <a:pt x="702" y="390"/>
                    <a:pt x="702" y="390"/>
                  </a:cubicBezTo>
                  <a:cubicBezTo>
                    <a:pt x="702" y="391"/>
                    <a:pt x="702" y="391"/>
                    <a:pt x="702" y="391"/>
                  </a:cubicBezTo>
                  <a:cubicBezTo>
                    <a:pt x="706" y="405"/>
                    <a:pt x="706" y="405"/>
                    <a:pt x="706" y="405"/>
                  </a:cubicBezTo>
                  <a:cubicBezTo>
                    <a:pt x="707" y="406"/>
                    <a:pt x="707" y="406"/>
                    <a:pt x="707" y="406"/>
                  </a:cubicBezTo>
                  <a:cubicBezTo>
                    <a:pt x="707" y="409"/>
                    <a:pt x="707" y="409"/>
                    <a:pt x="707" y="409"/>
                  </a:cubicBezTo>
                  <a:cubicBezTo>
                    <a:pt x="705" y="410"/>
                    <a:pt x="705" y="410"/>
                    <a:pt x="705" y="410"/>
                  </a:cubicBezTo>
                  <a:cubicBezTo>
                    <a:pt x="682" y="422"/>
                    <a:pt x="682" y="422"/>
                    <a:pt x="682" y="422"/>
                  </a:cubicBezTo>
                  <a:cubicBezTo>
                    <a:pt x="681" y="423"/>
                    <a:pt x="681" y="423"/>
                    <a:pt x="681" y="423"/>
                  </a:cubicBezTo>
                  <a:cubicBezTo>
                    <a:pt x="681" y="423"/>
                    <a:pt x="681" y="423"/>
                    <a:pt x="681" y="423"/>
                  </a:cubicBezTo>
                  <a:cubicBezTo>
                    <a:pt x="680" y="423"/>
                    <a:pt x="680" y="423"/>
                    <a:pt x="680" y="423"/>
                  </a:cubicBezTo>
                  <a:cubicBezTo>
                    <a:pt x="679" y="423"/>
                    <a:pt x="679" y="423"/>
                    <a:pt x="679" y="423"/>
                  </a:cubicBezTo>
                  <a:cubicBezTo>
                    <a:pt x="661" y="421"/>
                    <a:pt x="651" y="416"/>
                    <a:pt x="648" y="408"/>
                  </a:cubicBezTo>
                  <a:cubicBezTo>
                    <a:pt x="642" y="396"/>
                    <a:pt x="642" y="396"/>
                    <a:pt x="642" y="396"/>
                  </a:cubicBezTo>
                  <a:cubicBezTo>
                    <a:pt x="610" y="389"/>
                    <a:pt x="610" y="389"/>
                    <a:pt x="610" y="389"/>
                  </a:cubicBezTo>
                  <a:cubicBezTo>
                    <a:pt x="602" y="349"/>
                    <a:pt x="602" y="349"/>
                    <a:pt x="602" y="349"/>
                  </a:cubicBezTo>
                  <a:cubicBezTo>
                    <a:pt x="595" y="348"/>
                    <a:pt x="590" y="345"/>
                    <a:pt x="587" y="341"/>
                  </a:cubicBezTo>
                  <a:cubicBezTo>
                    <a:pt x="586" y="339"/>
                    <a:pt x="586" y="339"/>
                    <a:pt x="586" y="339"/>
                  </a:cubicBezTo>
                  <a:cubicBezTo>
                    <a:pt x="581" y="331"/>
                    <a:pt x="576" y="327"/>
                    <a:pt x="570" y="326"/>
                  </a:cubicBezTo>
                  <a:cubicBezTo>
                    <a:pt x="562" y="323"/>
                    <a:pt x="554" y="316"/>
                    <a:pt x="548" y="307"/>
                  </a:cubicBezTo>
                  <a:cubicBezTo>
                    <a:pt x="535" y="300"/>
                    <a:pt x="535" y="300"/>
                    <a:pt x="535" y="300"/>
                  </a:cubicBezTo>
                  <a:cubicBezTo>
                    <a:pt x="534" y="300"/>
                    <a:pt x="534" y="300"/>
                    <a:pt x="534" y="300"/>
                  </a:cubicBezTo>
                  <a:cubicBezTo>
                    <a:pt x="534" y="300"/>
                    <a:pt x="534" y="300"/>
                    <a:pt x="534" y="300"/>
                  </a:cubicBezTo>
                  <a:cubicBezTo>
                    <a:pt x="534" y="300"/>
                    <a:pt x="534" y="300"/>
                    <a:pt x="534" y="300"/>
                  </a:cubicBezTo>
                  <a:cubicBezTo>
                    <a:pt x="517" y="283"/>
                    <a:pt x="517" y="283"/>
                    <a:pt x="517" y="283"/>
                  </a:cubicBezTo>
                  <a:cubicBezTo>
                    <a:pt x="517" y="283"/>
                    <a:pt x="517" y="283"/>
                    <a:pt x="517" y="283"/>
                  </a:cubicBezTo>
                  <a:cubicBezTo>
                    <a:pt x="513" y="268"/>
                    <a:pt x="513" y="268"/>
                    <a:pt x="513" y="268"/>
                  </a:cubicBezTo>
                  <a:cubicBezTo>
                    <a:pt x="513" y="267"/>
                    <a:pt x="513" y="267"/>
                    <a:pt x="513" y="267"/>
                  </a:cubicBezTo>
                  <a:cubicBezTo>
                    <a:pt x="547" y="220"/>
                    <a:pt x="547" y="220"/>
                    <a:pt x="547" y="220"/>
                  </a:cubicBezTo>
                  <a:cubicBezTo>
                    <a:pt x="548" y="217"/>
                    <a:pt x="549" y="215"/>
                    <a:pt x="548" y="214"/>
                  </a:cubicBezTo>
                  <a:cubicBezTo>
                    <a:pt x="542" y="199"/>
                    <a:pt x="542" y="199"/>
                    <a:pt x="542" y="199"/>
                  </a:cubicBezTo>
                  <a:cubicBezTo>
                    <a:pt x="524" y="207"/>
                    <a:pt x="524" y="207"/>
                    <a:pt x="524" y="207"/>
                  </a:cubicBezTo>
                  <a:cubicBezTo>
                    <a:pt x="523" y="207"/>
                    <a:pt x="523" y="207"/>
                    <a:pt x="523" y="207"/>
                  </a:cubicBezTo>
                  <a:cubicBezTo>
                    <a:pt x="523" y="208"/>
                    <a:pt x="523" y="208"/>
                    <a:pt x="523" y="208"/>
                  </a:cubicBezTo>
                  <a:cubicBezTo>
                    <a:pt x="522" y="208"/>
                    <a:pt x="522" y="208"/>
                    <a:pt x="522" y="208"/>
                  </a:cubicBezTo>
                  <a:cubicBezTo>
                    <a:pt x="475" y="211"/>
                    <a:pt x="475" y="211"/>
                    <a:pt x="475" y="211"/>
                  </a:cubicBezTo>
                  <a:cubicBezTo>
                    <a:pt x="457" y="215"/>
                    <a:pt x="457" y="215"/>
                    <a:pt x="457" y="215"/>
                  </a:cubicBezTo>
                  <a:cubicBezTo>
                    <a:pt x="451" y="221"/>
                    <a:pt x="451" y="221"/>
                    <a:pt x="451" y="221"/>
                  </a:cubicBezTo>
                  <a:cubicBezTo>
                    <a:pt x="448" y="228"/>
                    <a:pt x="448" y="228"/>
                    <a:pt x="448" y="228"/>
                  </a:cubicBezTo>
                  <a:cubicBezTo>
                    <a:pt x="443" y="233"/>
                    <a:pt x="437" y="236"/>
                    <a:pt x="428" y="234"/>
                  </a:cubicBezTo>
                  <a:cubicBezTo>
                    <a:pt x="428" y="234"/>
                    <a:pt x="428" y="234"/>
                    <a:pt x="428" y="234"/>
                  </a:cubicBezTo>
                  <a:cubicBezTo>
                    <a:pt x="427" y="233"/>
                    <a:pt x="427" y="233"/>
                    <a:pt x="427" y="233"/>
                  </a:cubicBezTo>
                  <a:cubicBezTo>
                    <a:pt x="411" y="221"/>
                    <a:pt x="411" y="221"/>
                    <a:pt x="411" y="221"/>
                  </a:cubicBezTo>
                  <a:cubicBezTo>
                    <a:pt x="410" y="195"/>
                    <a:pt x="410" y="195"/>
                    <a:pt x="410" y="195"/>
                  </a:cubicBezTo>
                  <a:cubicBezTo>
                    <a:pt x="401" y="189"/>
                    <a:pt x="396" y="182"/>
                    <a:pt x="394" y="177"/>
                  </a:cubicBezTo>
                  <a:cubicBezTo>
                    <a:pt x="390" y="154"/>
                    <a:pt x="390" y="154"/>
                    <a:pt x="390" y="154"/>
                  </a:cubicBezTo>
                  <a:cubicBezTo>
                    <a:pt x="379" y="141"/>
                    <a:pt x="379" y="141"/>
                    <a:pt x="379" y="141"/>
                  </a:cubicBezTo>
                  <a:cubicBezTo>
                    <a:pt x="367" y="132"/>
                    <a:pt x="367" y="132"/>
                    <a:pt x="367" y="132"/>
                  </a:cubicBezTo>
                  <a:cubicBezTo>
                    <a:pt x="362" y="129"/>
                    <a:pt x="362" y="129"/>
                    <a:pt x="362" y="129"/>
                  </a:cubicBezTo>
                  <a:cubicBezTo>
                    <a:pt x="381" y="104"/>
                    <a:pt x="381" y="104"/>
                    <a:pt x="381" y="104"/>
                  </a:cubicBezTo>
                  <a:cubicBezTo>
                    <a:pt x="385" y="91"/>
                    <a:pt x="385" y="91"/>
                    <a:pt x="385" y="91"/>
                  </a:cubicBezTo>
                  <a:cubicBezTo>
                    <a:pt x="364" y="64"/>
                    <a:pt x="364" y="64"/>
                    <a:pt x="364" y="64"/>
                  </a:cubicBezTo>
                  <a:cubicBezTo>
                    <a:pt x="363" y="64"/>
                    <a:pt x="363" y="64"/>
                    <a:pt x="363" y="64"/>
                  </a:cubicBezTo>
                  <a:cubicBezTo>
                    <a:pt x="363" y="63"/>
                    <a:pt x="363" y="63"/>
                    <a:pt x="363" y="63"/>
                  </a:cubicBezTo>
                  <a:cubicBezTo>
                    <a:pt x="354" y="42"/>
                    <a:pt x="354" y="42"/>
                    <a:pt x="354" y="42"/>
                  </a:cubicBezTo>
                  <a:cubicBezTo>
                    <a:pt x="354" y="41"/>
                    <a:pt x="354" y="41"/>
                    <a:pt x="354" y="41"/>
                  </a:cubicBezTo>
                  <a:cubicBezTo>
                    <a:pt x="354" y="41"/>
                    <a:pt x="354" y="41"/>
                    <a:pt x="354" y="41"/>
                  </a:cubicBezTo>
                  <a:cubicBezTo>
                    <a:pt x="352" y="30"/>
                    <a:pt x="352" y="30"/>
                    <a:pt x="352" y="30"/>
                  </a:cubicBezTo>
                  <a:cubicBezTo>
                    <a:pt x="338" y="20"/>
                    <a:pt x="338" y="20"/>
                    <a:pt x="338" y="20"/>
                  </a:cubicBezTo>
                  <a:cubicBezTo>
                    <a:pt x="338" y="19"/>
                    <a:pt x="338" y="19"/>
                    <a:pt x="338" y="19"/>
                  </a:cubicBezTo>
                  <a:cubicBezTo>
                    <a:pt x="338" y="19"/>
                    <a:pt x="338" y="19"/>
                    <a:pt x="338" y="19"/>
                  </a:cubicBezTo>
                  <a:cubicBezTo>
                    <a:pt x="338" y="19"/>
                    <a:pt x="338" y="19"/>
                    <a:pt x="338" y="19"/>
                  </a:cubicBezTo>
                  <a:cubicBezTo>
                    <a:pt x="323" y="3"/>
                    <a:pt x="323" y="3"/>
                    <a:pt x="323" y="3"/>
                  </a:cubicBezTo>
                  <a:cubicBezTo>
                    <a:pt x="304" y="0"/>
                    <a:pt x="304" y="0"/>
                    <a:pt x="304" y="0"/>
                  </a:cubicBezTo>
                  <a:cubicBezTo>
                    <a:pt x="283" y="6"/>
                    <a:pt x="283" y="6"/>
                    <a:pt x="283" y="6"/>
                  </a:cubicBezTo>
                  <a:cubicBezTo>
                    <a:pt x="280" y="10"/>
                    <a:pt x="280" y="10"/>
                    <a:pt x="280" y="10"/>
                  </a:cubicBezTo>
                  <a:cubicBezTo>
                    <a:pt x="277" y="40"/>
                    <a:pt x="277" y="40"/>
                    <a:pt x="277" y="40"/>
                  </a:cubicBezTo>
                  <a:cubicBezTo>
                    <a:pt x="277" y="73"/>
                    <a:pt x="277" y="73"/>
                    <a:pt x="277" y="73"/>
                  </a:cubicBezTo>
                  <a:cubicBezTo>
                    <a:pt x="273" y="74"/>
                    <a:pt x="273" y="74"/>
                    <a:pt x="273" y="74"/>
                  </a:cubicBezTo>
                  <a:cubicBezTo>
                    <a:pt x="253" y="81"/>
                    <a:pt x="253" y="81"/>
                    <a:pt x="253" y="81"/>
                  </a:cubicBezTo>
                  <a:cubicBezTo>
                    <a:pt x="253" y="81"/>
                    <a:pt x="253" y="81"/>
                    <a:pt x="253" y="81"/>
                  </a:cubicBezTo>
                  <a:cubicBezTo>
                    <a:pt x="253" y="82"/>
                    <a:pt x="253" y="82"/>
                    <a:pt x="253" y="82"/>
                  </a:cubicBezTo>
                  <a:cubicBezTo>
                    <a:pt x="253" y="82"/>
                    <a:pt x="253" y="82"/>
                    <a:pt x="253" y="82"/>
                  </a:cubicBezTo>
                  <a:cubicBezTo>
                    <a:pt x="234" y="83"/>
                    <a:pt x="234" y="83"/>
                    <a:pt x="234" y="83"/>
                  </a:cubicBezTo>
                  <a:cubicBezTo>
                    <a:pt x="225" y="88"/>
                    <a:pt x="214" y="94"/>
                    <a:pt x="203" y="98"/>
                  </a:cubicBezTo>
                  <a:cubicBezTo>
                    <a:pt x="201" y="99"/>
                    <a:pt x="201" y="99"/>
                    <a:pt x="201" y="99"/>
                  </a:cubicBezTo>
                  <a:cubicBezTo>
                    <a:pt x="201" y="99"/>
                    <a:pt x="201" y="99"/>
                    <a:pt x="201" y="99"/>
                  </a:cubicBezTo>
                  <a:cubicBezTo>
                    <a:pt x="200" y="99"/>
                    <a:pt x="200" y="99"/>
                    <a:pt x="200" y="99"/>
                  </a:cubicBezTo>
                  <a:cubicBezTo>
                    <a:pt x="164" y="91"/>
                    <a:pt x="164" y="91"/>
                    <a:pt x="164" y="91"/>
                  </a:cubicBezTo>
                  <a:cubicBezTo>
                    <a:pt x="149" y="106"/>
                    <a:pt x="149" y="106"/>
                    <a:pt x="149" y="106"/>
                  </a:cubicBezTo>
                  <a:cubicBezTo>
                    <a:pt x="146" y="111"/>
                    <a:pt x="138" y="115"/>
                    <a:pt x="129" y="117"/>
                  </a:cubicBezTo>
                  <a:cubicBezTo>
                    <a:pt x="107" y="135"/>
                    <a:pt x="107" y="135"/>
                    <a:pt x="107" y="135"/>
                  </a:cubicBezTo>
                  <a:cubicBezTo>
                    <a:pt x="95" y="153"/>
                    <a:pt x="95" y="153"/>
                    <a:pt x="95" y="153"/>
                  </a:cubicBezTo>
                  <a:cubicBezTo>
                    <a:pt x="95" y="154"/>
                    <a:pt x="95" y="154"/>
                    <a:pt x="95" y="154"/>
                  </a:cubicBezTo>
                  <a:cubicBezTo>
                    <a:pt x="94" y="155"/>
                    <a:pt x="94" y="155"/>
                    <a:pt x="94" y="155"/>
                  </a:cubicBezTo>
                  <a:cubicBezTo>
                    <a:pt x="88" y="164"/>
                    <a:pt x="82" y="172"/>
                    <a:pt x="78" y="175"/>
                  </a:cubicBezTo>
                  <a:cubicBezTo>
                    <a:pt x="66" y="191"/>
                    <a:pt x="66" y="191"/>
                    <a:pt x="66" y="191"/>
                  </a:cubicBezTo>
                  <a:cubicBezTo>
                    <a:pt x="66" y="192"/>
                    <a:pt x="66" y="192"/>
                    <a:pt x="66" y="192"/>
                  </a:cubicBezTo>
                  <a:cubicBezTo>
                    <a:pt x="65" y="193"/>
                    <a:pt x="65" y="193"/>
                    <a:pt x="65" y="193"/>
                  </a:cubicBezTo>
                  <a:cubicBezTo>
                    <a:pt x="57" y="198"/>
                    <a:pt x="57" y="198"/>
                    <a:pt x="57" y="198"/>
                  </a:cubicBezTo>
                  <a:cubicBezTo>
                    <a:pt x="52" y="200"/>
                    <a:pt x="47" y="201"/>
                    <a:pt x="42" y="201"/>
                  </a:cubicBezTo>
                  <a:cubicBezTo>
                    <a:pt x="16" y="199"/>
                    <a:pt x="16" y="199"/>
                    <a:pt x="16" y="199"/>
                  </a:cubicBezTo>
                  <a:cubicBezTo>
                    <a:pt x="10" y="209"/>
                    <a:pt x="10" y="209"/>
                    <a:pt x="10" y="209"/>
                  </a:cubicBezTo>
                  <a:cubicBezTo>
                    <a:pt x="0" y="226"/>
                    <a:pt x="0" y="226"/>
                    <a:pt x="0" y="226"/>
                  </a:cubicBezTo>
                  <a:cubicBezTo>
                    <a:pt x="4" y="243"/>
                    <a:pt x="4" y="243"/>
                    <a:pt x="4" y="243"/>
                  </a:cubicBezTo>
                  <a:cubicBezTo>
                    <a:pt x="2" y="284"/>
                    <a:pt x="2" y="284"/>
                    <a:pt x="2" y="284"/>
                  </a:cubicBezTo>
                  <a:cubicBezTo>
                    <a:pt x="10" y="296"/>
                    <a:pt x="10" y="296"/>
                    <a:pt x="10" y="296"/>
                  </a:cubicBezTo>
                  <a:cubicBezTo>
                    <a:pt x="10" y="297"/>
                    <a:pt x="10" y="297"/>
                    <a:pt x="10" y="297"/>
                  </a:cubicBezTo>
                  <a:cubicBezTo>
                    <a:pt x="13" y="307"/>
                    <a:pt x="13" y="307"/>
                    <a:pt x="13" y="307"/>
                  </a:cubicBezTo>
                  <a:cubicBezTo>
                    <a:pt x="28" y="307"/>
                    <a:pt x="28" y="307"/>
                    <a:pt x="28" y="307"/>
                  </a:cubicBezTo>
                  <a:cubicBezTo>
                    <a:pt x="53" y="312"/>
                    <a:pt x="53" y="312"/>
                    <a:pt x="53" y="312"/>
                  </a:cubicBezTo>
                  <a:cubicBezTo>
                    <a:pt x="86" y="314"/>
                    <a:pt x="86" y="314"/>
                    <a:pt x="86" y="314"/>
                  </a:cubicBezTo>
                  <a:cubicBezTo>
                    <a:pt x="100" y="312"/>
                    <a:pt x="100" y="312"/>
                    <a:pt x="100" y="312"/>
                  </a:cubicBezTo>
                  <a:cubicBezTo>
                    <a:pt x="103" y="312"/>
                    <a:pt x="103" y="312"/>
                    <a:pt x="103" y="312"/>
                  </a:cubicBezTo>
                  <a:cubicBezTo>
                    <a:pt x="104" y="312"/>
                    <a:pt x="104" y="312"/>
                    <a:pt x="104" y="312"/>
                  </a:cubicBezTo>
                  <a:cubicBezTo>
                    <a:pt x="132" y="323"/>
                    <a:pt x="132" y="323"/>
                    <a:pt x="132" y="323"/>
                  </a:cubicBezTo>
                  <a:cubicBezTo>
                    <a:pt x="132" y="323"/>
                    <a:pt x="132" y="323"/>
                    <a:pt x="132" y="323"/>
                  </a:cubicBezTo>
                  <a:cubicBezTo>
                    <a:pt x="133" y="323"/>
                    <a:pt x="133" y="323"/>
                    <a:pt x="133" y="323"/>
                  </a:cubicBezTo>
                  <a:cubicBezTo>
                    <a:pt x="148" y="334"/>
                    <a:pt x="148" y="334"/>
                    <a:pt x="148" y="334"/>
                  </a:cubicBezTo>
                  <a:cubicBezTo>
                    <a:pt x="180" y="346"/>
                    <a:pt x="180" y="346"/>
                    <a:pt x="180" y="346"/>
                  </a:cubicBezTo>
                  <a:cubicBezTo>
                    <a:pt x="181" y="346"/>
                    <a:pt x="181" y="346"/>
                    <a:pt x="181" y="346"/>
                  </a:cubicBezTo>
                  <a:cubicBezTo>
                    <a:pt x="202" y="359"/>
                    <a:pt x="202" y="359"/>
                    <a:pt x="202" y="359"/>
                  </a:cubicBezTo>
                  <a:cubicBezTo>
                    <a:pt x="253" y="406"/>
                    <a:pt x="253" y="406"/>
                    <a:pt x="253" y="406"/>
                  </a:cubicBezTo>
                  <a:cubicBezTo>
                    <a:pt x="277" y="417"/>
                    <a:pt x="277" y="417"/>
                    <a:pt x="277" y="417"/>
                  </a:cubicBezTo>
                  <a:cubicBezTo>
                    <a:pt x="286" y="412"/>
                    <a:pt x="286" y="412"/>
                    <a:pt x="286" y="412"/>
                  </a:cubicBezTo>
                  <a:cubicBezTo>
                    <a:pt x="296" y="395"/>
                    <a:pt x="296" y="395"/>
                    <a:pt x="296" y="395"/>
                  </a:cubicBezTo>
                  <a:cubicBezTo>
                    <a:pt x="290" y="366"/>
                    <a:pt x="290" y="366"/>
                    <a:pt x="290" y="366"/>
                  </a:cubicBezTo>
                  <a:cubicBezTo>
                    <a:pt x="290" y="358"/>
                    <a:pt x="297" y="352"/>
                    <a:pt x="309" y="347"/>
                  </a:cubicBezTo>
                  <a:cubicBezTo>
                    <a:pt x="311" y="346"/>
                    <a:pt x="311" y="346"/>
                    <a:pt x="311" y="346"/>
                  </a:cubicBezTo>
                  <a:cubicBezTo>
                    <a:pt x="376" y="384"/>
                    <a:pt x="376" y="384"/>
                    <a:pt x="376" y="384"/>
                  </a:cubicBezTo>
                  <a:cubicBezTo>
                    <a:pt x="383" y="382"/>
                    <a:pt x="383" y="382"/>
                    <a:pt x="383" y="382"/>
                  </a:cubicBezTo>
                  <a:cubicBezTo>
                    <a:pt x="398" y="373"/>
                    <a:pt x="398" y="373"/>
                    <a:pt x="398" y="373"/>
                  </a:cubicBezTo>
                  <a:cubicBezTo>
                    <a:pt x="400" y="373"/>
                    <a:pt x="400" y="373"/>
                    <a:pt x="400" y="373"/>
                  </a:cubicBezTo>
                  <a:cubicBezTo>
                    <a:pt x="409" y="374"/>
                    <a:pt x="409" y="374"/>
                    <a:pt x="409" y="374"/>
                  </a:cubicBezTo>
                  <a:cubicBezTo>
                    <a:pt x="421" y="364"/>
                    <a:pt x="421" y="364"/>
                    <a:pt x="421" y="364"/>
                  </a:cubicBezTo>
                  <a:cubicBezTo>
                    <a:pt x="423" y="363"/>
                    <a:pt x="423" y="363"/>
                    <a:pt x="423" y="363"/>
                  </a:cubicBezTo>
                  <a:cubicBezTo>
                    <a:pt x="427" y="365"/>
                    <a:pt x="427" y="365"/>
                    <a:pt x="427" y="365"/>
                  </a:cubicBezTo>
                  <a:cubicBezTo>
                    <a:pt x="465" y="391"/>
                    <a:pt x="465" y="391"/>
                    <a:pt x="465" y="391"/>
                  </a:cubicBezTo>
                  <a:cubicBezTo>
                    <a:pt x="466" y="392"/>
                    <a:pt x="466" y="392"/>
                    <a:pt x="466" y="392"/>
                  </a:cubicBezTo>
                  <a:cubicBezTo>
                    <a:pt x="490" y="412"/>
                    <a:pt x="490" y="412"/>
                    <a:pt x="490" y="412"/>
                  </a:cubicBezTo>
                  <a:cubicBezTo>
                    <a:pt x="496" y="417"/>
                    <a:pt x="505" y="424"/>
                    <a:pt x="512" y="435"/>
                  </a:cubicBezTo>
                  <a:cubicBezTo>
                    <a:pt x="524" y="447"/>
                    <a:pt x="524" y="447"/>
                    <a:pt x="524" y="447"/>
                  </a:cubicBezTo>
                  <a:cubicBezTo>
                    <a:pt x="533" y="446"/>
                    <a:pt x="533" y="446"/>
                    <a:pt x="533" y="446"/>
                  </a:cubicBezTo>
                  <a:cubicBezTo>
                    <a:pt x="544" y="426"/>
                    <a:pt x="544" y="426"/>
                    <a:pt x="544" y="426"/>
                  </a:cubicBezTo>
                  <a:cubicBezTo>
                    <a:pt x="566" y="442"/>
                    <a:pt x="566" y="442"/>
                    <a:pt x="566" y="442"/>
                  </a:cubicBezTo>
                  <a:cubicBezTo>
                    <a:pt x="567" y="442"/>
                    <a:pt x="567" y="442"/>
                    <a:pt x="567" y="442"/>
                  </a:cubicBezTo>
                  <a:cubicBezTo>
                    <a:pt x="568" y="442"/>
                    <a:pt x="568" y="442"/>
                    <a:pt x="568" y="442"/>
                  </a:cubicBezTo>
                  <a:cubicBezTo>
                    <a:pt x="568" y="442"/>
                    <a:pt x="568" y="442"/>
                    <a:pt x="568" y="442"/>
                  </a:cubicBezTo>
                  <a:cubicBezTo>
                    <a:pt x="586" y="464"/>
                    <a:pt x="586" y="464"/>
                    <a:pt x="586" y="464"/>
                  </a:cubicBezTo>
                  <a:cubicBezTo>
                    <a:pt x="633" y="500"/>
                    <a:pt x="633" y="500"/>
                    <a:pt x="633" y="500"/>
                  </a:cubicBezTo>
                  <a:cubicBezTo>
                    <a:pt x="633" y="500"/>
                    <a:pt x="633" y="500"/>
                    <a:pt x="633" y="500"/>
                  </a:cubicBezTo>
                  <a:cubicBezTo>
                    <a:pt x="647" y="516"/>
                    <a:pt x="647" y="516"/>
                    <a:pt x="647" y="516"/>
                  </a:cubicBezTo>
                  <a:cubicBezTo>
                    <a:pt x="688" y="504"/>
                    <a:pt x="688" y="504"/>
                    <a:pt x="688" y="504"/>
                  </a:cubicBezTo>
                  <a:cubicBezTo>
                    <a:pt x="690" y="535"/>
                    <a:pt x="690" y="535"/>
                    <a:pt x="690" y="535"/>
                  </a:cubicBezTo>
                  <a:cubicBezTo>
                    <a:pt x="708" y="553"/>
                    <a:pt x="708" y="553"/>
                    <a:pt x="708" y="553"/>
                  </a:cubicBezTo>
                  <a:cubicBezTo>
                    <a:pt x="708" y="553"/>
                    <a:pt x="708" y="553"/>
                    <a:pt x="708" y="553"/>
                  </a:cubicBezTo>
                  <a:cubicBezTo>
                    <a:pt x="708" y="554"/>
                    <a:pt x="708" y="554"/>
                    <a:pt x="708" y="554"/>
                  </a:cubicBezTo>
                  <a:cubicBezTo>
                    <a:pt x="723" y="576"/>
                    <a:pt x="723" y="576"/>
                    <a:pt x="723" y="576"/>
                  </a:cubicBezTo>
                  <a:cubicBezTo>
                    <a:pt x="723" y="577"/>
                    <a:pt x="723" y="577"/>
                    <a:pt x="723" y="577"/>
                  </a:cubicBezTo>
                  <a:cubicBezTo>
                    <a:pt x="723" y="578"/>
                    <a:pt x="723" y="578"/>
                    <a:pt x="723" y="578"/>
                  </a:cubicBezTo>
                  <a:cubicBezTo>
                    <a:pt x="723" y="579"/>
                    <a:pt x="723" y="579"/>
                    <a:pt x="723" y="579"/>
                  </a:cubicBezTo>
                  <a:cubicBezTo>
                    <a:pt x="739" y="652"/>
                    <a:pt x="739" y="652"/>
                    <a:pt x="739" y="652"/>
                  </a:cubicBezTo>
                  <a:cubicBezTo>
                    <a:pt x="755" y="682"/>
                    <a:pt x="755" y="682"/>
                    <a:pt x="755" y="682"/>
                  </a:cubicBezTo>
                  <a:cubicBezTo>
                    <a:pt x="734" y="735"/>
                    <a:pt x="734" y="735"/>
                    <a:pt x="734" y="735"/>
                  </a:cubicBezTo>
                  <a:cubicBezTo>
                    <a:pt x="734" y="739"/>
                    <a:pt x="734" y="739"/>
                    <a:pt x="734" y="739"/>
                  </a:cubicBezTo>
                  <a:cubicBezTo>
                    <a:pt x="716" y="743"/>
                    <a:pt x="716" y="743"/>
                    <a:pt x="716" y="743"/>
                  </a:cubicBezTo>
                  <a:cubicBezTo>
                    <a:pt x="716" y="759"/>
                    <a:pt x="716" y="759"/>
                    <a:pt x="716" y="759"/>
                  </a:cubicBezTo>
                  <a:cubicBezTo>
                    <a:pt x="715" y="760"/>
                    <a:pt x="715" y="760"/>
                    <a:pt x="715" y="760"/>
                  </a:cubicBezTo>
                  <a:cubicBezTo>
                    <a:pt x="697" y="789"/>
                    <a:pt x="697" y="789"/>
                    <a:pt x="697" y="789"/>
                  </a:cubicBezTo>
                  <a:cubicBezTo>
                    <a:pt x="695" y="789"/>
                    <a:pt x="695" y="789"/>
                    <a:pt x="695" y="789"/>
                  </a:cubicBezTo>
                  <a:cubicBezTo>
                    <a:pt x="669" y="791"/>
                    <a:pt x="669" y="791"/>
                    <a:pt x="669" y="791"/>
                  </a:cubicBezTo>
                  <a:cubicBezTo>
                    <a:pt x="644" y="812"/>
                    <a:pt x="644" y="812"/>
                    <a:pt x="644" y="812"/>
                  </a:cubicBezTo>
                  <a:cubicBezTo>
                    <a:pt x="647" y="816"/>
                    <a:pt x="651" y="818"/>
                    <a:pt x="659" y="821"/>
                  </a:cubicBezTo>
                  <a:cubicBezTo>
                    <a:pt x="669" y="824"/>
                    <a:pt x="670" y="833"/>
                    <a:pt x="665" y="847"/>
                  </a:cubicBezTo>
                  <a:cubicBezTo>
                    <a:pt x="665" y="848"/>
                    <a:pt x="665" y="848"/>
                    <a:pt x="665" y="848"/>
                  </a:cubicBezTo>
                  <a:cubicBezTo>
                    <a:pt x="647" y="866"/>
                    <a:pt x="647" y="866"/>
                    <a:pt x="647" y="866"/>
                  </a:cubicBezTo>
                  <a:cubicBezTo>
                    <a:pt x="646" y="866"/>
                    <a:pt x="646" y="866"/>
                    <a:pt x="646" y="866"/>
                  </a:cubicBezTo>
                  <a:cubicBezTo>
                    <a:pt x="645" y="868"/>
                    <a:pt x="645" y="868"/>
                    <a:pt x="645" y="868"/>
                  </a:cubicBezTo>
                  <a:cubicBezTo>
                    <a:pt x="644" y="868"/>
                    <a:pt x="644" y="868"/>
                    <a:pt x="644" y="868"/>
                  </a:cubicBezTo>
                  <a:cubicBezTo>
                    <a:pt x="643" y="868"/>
                    <a:pt x="643" y="868"/>
                    <a:pt x="643" y="868"/>
                  </a:cubicBezTo>
                  <a:cubicBezTo>
                    <a:pt x="592" y="861"/>
                    <a:pt x="592" y="861"/>
                    <a:pt x="592" y="861"/>
                  </a:cubicBezTo>
                  <a:cubicBezTo>
                    <a:pt x="591" y="879"/>
                    <a:pt x="591" y="879"/>
                    <a:pt x="591" y="879"/>
                  </a:cubicBezTo>
                  <a:cubicBezTo>
                    <a:pt x="596" y="917"/>
                    <a:pt x="596" y="917"/>
                    <a:pt x="596" y="917"/>
                  </a:cubicBezTo>
                  <a:cubicBezTo>
                    <a:pt x="639" y="935"/>
                    <a:pt x="639" y="935"/>
                    <a:pt x="639" y="935"/>
                  </a:cubicBezTo>
                  <a:cubicBezTo>
                    <a:pt x="639" y="937"/>
                    <a:pt x="639" y="937"/>
                    <a:pt x="639" y="937"/>
                  </a:cubicBezTo>
                  <a:cubicBezTo>
                    <a:pt x="639" y="937"/>
                    <a:pt x="639" y="937"/>
                    <a:pt x="639" y="937"/>
                  </a:cubicBezTo>
                  <a:cubicBezTo>
                    <a:pt x="654" y="932"/>
                    <a:pt x="654" y="932"/>
                    <a:pt x="654" y="932"/>
                  </a:cubicBezTo>
                  <a:cubicBezTo>
                    <a:pt x="656" y="931"/>
                    <a:pt x="656" y="931"/>
                    <a:pt x="656" y="931"/>
                  </a:cubicBezTo>
                  <a:cubicBezTo>
                    <a:pt x="658" y="930"/>
                    <a:pt x="658" y="930"/>
                    <a:pt x="658" y="930"/>
                  </a:cubicBezTo>
                  <a:cubicBezTo>
                    <a:pt x="659" y="932"/>
                    <a:pt x="659" y="932"/>
                    <a:pt x="659" y="932"/>
                  </a:cubicBezTo>
                  <a:cubicBezTo>
                    <a:pt x="660" y="932"/>
                    <a:pt x="660" y="932"/>
                    <a:pt x="660" y="932"/>
                  </a:cubicBezTo>
                  <a:cubicBezTo>
                    <a:pt x="671" y="938"/>
                    <a:pt x="671" y="938"/>
                    <a:pt x="671" y="938"/>
                  </a:cubicBezTo>
                  <a:cubicBezTo>
                    <a:pt x="689" y="938"/>
                    <a:pt x="689" y="938"/>
                    <a:pt x="689" y="938"/>
                  </a:cubicBezTo>
                  <a:cubicBezTo>
                    <a:pt x="696" y="937"/>
                    <a:pt x="696" y="937"/>
                    <a:pt x="696" y="937"/>
                  </a:cubicBezTo>
                  <a:cubicBezTo>
                    <a:pt x="689" y="917"/>
                    <a:pt x="689" y="917"/>
                    <a:pt x="689" y="917"/>
                  </a:cubicBezTo>
                  <a:cubicBezTo>
                    <a:pt x="689" y="917"/>
                    <a:pt x="689" y="917"/>
                    <a:pt x="689" y="917"/>
                  </a:cubicBezTo>
                  <a:cubicBezTo>
                    <a:pt x="689" y="917"/>
                    <a:pt x="689" y="917"/>
                    <a:pt x="689" y="917"/>
                  </a:cubicBezTo>
                  <a:cubicBezTo>
                    <a:pt x="685" y="896"/>
                    <a:pt x="685" y="896"/>
                    <a:pt x="685" y="896"/>
                  </a:cubicBezTo>
                  <a:cubicBezTo>
                    <a:pt x="685" y="895"/>
                    <a:pt x="685" y="895"/>
                    <a:pt x="685" y="895"/>
                  </a:cubicBezTo>
                  <a:cubicBezTo>
                    <a:pt x="685" y="893"/>
                    <a:pt x="685" y="893"/>
                    <a:pt x="685" y="893"/>
                  </a:cubicBezTo>
                  <a:cubicBezTo>
                    <a:pt x="686" y="892"/>
                    <a:pt x="686" y="892"/>
                    <a:pt x="686" y="892"/>
                  </a:cubicBezTo>
                  <a:cubicBezTo>
                    <a:pt x="686" y="891"/>
                    <a:pt x="686" y="891"/>
                    <a:pt x="686" y="891"/>
                  </a:cubicBezTo>
                  <a:cubicBezTo>
                    <a:pt x="692" y="883"/>
                    <a:pt x="692" y="883"/>
                    <a:pt x="692" y="883"/>
                  </a:cubicBezTo>
                  <a:cubicBezTo>
                    <a:pt x="695" y="881"/>
                    <a:pt x="695" y="881"/>
                    <a:pt x="695" y="881"/>
                  </a:cubicBezTo>
                  <a:cubicBezTo>
                    <a:pt x="695" y="881"/>
                    <a:pt x="695" y="881"/>
                    <a:pt x="695" y="881"/>
                  </a:cubicBezTo>
                  <a:cubicBezTo>
                    <a:pt x="696" y="880"/>
                    <a:pt x="696" y="880"/>
                    <a:pt x="696" y="880"/>
                  </a:cubicBezTo>
                  <a:cubicBezTo>
                    <a:pt x="707" y="864"/>
                    <a:pt x="707" y="864"/>
                    <a:pt x="707" y="864"/>
                  </a:cubicBezTo>
                  <a:cubicBezTo>
                    <a:pt x="708" y="863"/>
                    <a:pt x="708" y="863"/>
                    <a:pt x="708" y="863"/>
                  </a:cubicBezTo>
                  <a:cubicBezTo>
                    <a:pt x="727" y="848"/>
                    <a:pt x="727" y="848"/>
                    <a:pt x="727" y="848"/>
                  </a:cubicBezTo>
                  <a:cubicBezTo>
                    <a:pt x="728" y="848"/>
                    <a:pt x="728" y="848"/>
                    <a:pt x="728" y="848"/>
                  </a:cubicBezTo>
                  <a:cubicBezTo>
                    <a:pt x="728" y="847"/>
                    <a:pt x="728" y="847"/>
                    <a:pt x="728" y="847"/>
                  </a:cubicBezTo>
                  <a:cubicBezTo>
                    <a:pt x="729" y="847"/>
                    <a:pt x="729" y="847"/>
                    <a:pt x="729" y="847"/>
                  </a:cubicBezTo>
                  <a:cubicBezTo>
                    <a:pt x="729" y="847"/>
                    <a:pt x="729" y="847"/>
                    <a:pt x="729" y="847"/>
                  </a:cubicBezTo>
                  <a:cubicBezTo>
                    <a:pt x="753" y="844"/>
                    <a:pt x="753" y="844"/>
                    <a:pt x="753" y="844"/>
                  </a:cubicBezTo>
                  <a:cubicBezTo>
                    <a:pt x="753" y="850"/>
                    <a:pt x="753" y="850"/>
                    <a:pt x="753" y="850"/>
                  </a:cubicBezTo>
                  <a:cubicBezTo>
                    <a:pt x="753" y="858"/>
                    <a:pt x="754" y="863"/>
                    <a:pt x="755" y="866"/>
                  </a:cubicBezTo>
                  <a:cubicBezTo>
                    <a:pt x="759" y="876"/>
                    <a:pt x="759" y="876"/>
                    <a:pt x="759" y="876"/>
                  </a:cubicBezTo>
                  <a:cubicBezTo>
                    <a:pt x="765" y="889"/>
                    <a:pt x="765" y="889"/>
                    <a:pt x="765" y="889"/>
                  </a:cubicBezTo>
                  <a:cubicBezTo>
                    <a:pt x="786" y="901"/>
                    <a:pt x="786" y="901"/>
                    <a:pt x="786" y="901"/>
                  </a:cubicBezTo>
                  <a:cubicBezTo>
                    <a:pt x="844" y="906"/>
                    <a:pt x="844" y="906"/>
                    <a:pt x="844" y="906"/>
                  </a:cubicBezTo>
                  <a:cubicBezTo>
                    <a:pt x="847" y="906"/>
                    <a:pt x="847" y="906"/>
                    <a:pt x="847" y="906"/>
                  </a:cubicBezTo>
                  <a:cubicBezTo>
                    <a:pt x="850" y="906"/>
                    <a:pt x="850" y="906"/>
                    <a:pt x="850" y="906"/>
                  </a:cubicBezTo>
                  <a:cubicBezTo>
                    <a:pt x="850" y="910"/>
                    <a:pt x="850" y="910"/>
                    <a:pt x="850" y="910"/>
                  </a:cubicBezTo>
                  <a:cubicBezTo>
                    <a:pt x="850" y="912"/>
                    <a:pt x="850" y="912"/>
                    <a:pt x="850" y="912"/>
                  </a:cubicBezTo>
                  <a:cubicBezTo>
                    <a:pt x="848" y="931"/>
                    <a:pt x="848" y="931"/>
                    <a:pt x="848" y="931"/>
                  </a:cubicBezTo>
                  <a:cubicBezTo>
                    <a:pt x="865" y="949"/>
                    <a:pt x="865" y="949"/>
                    <a:pt x="865" y="949"/>
                  </a:cubicBezTo>
                  <a:cubicBezTo>
                    <a:pt x="877" y="954"/>
                    <a:pt x="877" y="954"/>
                    <a:pt x="877" y="954"/>
                  </a:cubicBezTo>
                  <a:cubicBezTo>
                    <a:pt x="879" y="955"/>
                    <a:pt x="879" y="955"/>
                    <a:pt x="879" y="955"/>
                  </a:cubicBezTo>
                  <a:cubicBezTo>
                    <a:pt x="879" y="956"/>
                    <a:pt x="879" y="956"/>
                    <a:pt x="879" y="956"/>
                  </a:cubicBezTo>
                  <a:cubicBezTo>
                    <a:pt x="880" y="958"/>
                    <a:pt x="880" y="958"/>
                    <a:pt x="880" y="958"/>
                  </a:cubicBezTo>
                  <a:cubicBezTo>
                    <a:pt x="880" y="965"/>
                    <a:pt x="880" y="965"/>
                    <a:pt x="880" y="965"/>
                  </a:cubicBezTo>
                  <a:cubicBezTo>
                    <a:pt x="880" y="976"/>
                    <a:pt x="880" y="976"/>
                    <a:pt x="880" y="976"/>
                  </a:cubicBezTo>
                  <a:cubicBezTo>
                    <a:pt x="875" y="997"/>
                    <a:pt x="875" y="997"/>
                    <a:pt x="875" y="997"/>
                  </a:cubicBezTo>
                  <a:cubicBezTo>
                    <a:pt x="882" y="1002"/>
                    <a:pt x="882" y="1002"/>
                    <a:pt x="882" y="1002"/>
                  </a:cubicBezTo>
                  <a:cubicBezTo>
                    <a:pt x="891" y="1001"/>
                    <a:pt x="898" y="1001"/>
                    <a:pt x="906" y="1007"/>
                  </a:cubicBezTo>
                  <a:cubicBezTo>
                    <a:pt x="930" y="1018"/>
                    <a:pt x="930" y="1018"/>
                    <a:pt x="930" y="1018"/>
                  </a:cubicBezTo>
                  <a:cubicBezTo>
                    <a:pt x="945" y="1007"/>
                    <a:pt x="945" y="1007"/>
                    <a:pt x="945" y="1007"/>
                  </a:cubicBezTo>
                  <a:cubicBezTo>
                    <a:pt x="961" y="990"/>
                    <a:pt x="961" y="990"/>
                    <a:pt x="961" y="990"/>
                  </a:cubicBezTo>
                  <a:cubicBezTo>
                    <a:pt x="962" y="982"/>
                    <a:pt x="962" y="982"/>
                    <a:pt x="962" y="982"/>
                  </a:cubicBezTo>
                  <a:cubicBezTo>
                    <a:pt x="963" y="980"/>
                    <a:pt x="963" y="980"/>
                    <a:pt x="963" y="980"/>
                  </a:cubicBezTo>
                  <a:cubicBezTo>
                    <a:pt x="965" y="979"/>
                    <a:pt x="965" y="979"/>
                    <a:pt x="965" y="979"/>
                  </a:cubicBezTo>
                  <a:cubicBezTo>
                    <a:pt x="967" y="977"/>
                    <a:pt x="967" y="977"/>
                    <a:pt x="967" y="977"/>
                  </a:cubicBezTo>
                  <a:cubicBezTo>
                    <a:pt x="967" y="975"/>
                    <a:pt x="967" y="975"/>
                    <a:pt x="967" y="975"/>
                  </a:cubicBezTo>
                  <a:cubicBezTo>
                    <a:pt x="962" y="953"/>
                    <a:pt x="962" y="953"/>
                    <a:pt x="962" y="953"/>
                  </a:cubicBezTo>
                  <a:cubicBezTo>
                    <a:pt x="961" y="941"/>
                    <a:pt x="961" y="941"/>
                    <a:pt x="961" y="941"/>
                  </a:cubicBezTo>
                  <a:cubicBezTo>
                    <a:pt x="960" y="940"/>
                    <a:pt x="960" y="940"/>
                    <a:pt x="960" y="940"/>
                  </a:cubicBezTo>
                  <a:cubicBezTo>
                    <a:pt x="960" y="939"/>
                    <a:pt x="960" y="939"/>
                    <a:pt x="960" y="939"/>
                  </a:cubicBezTo>
                  <a:cubicBezTo>
                    <a:pt x="961" y="938"/>
                    <a:pt x="961" y="938"/>
                    <a:pt x="961" y="938"/>
                  </a:cubicBezTo>
                  <a:cubicBezTo>
                    <a:pt x="961" y="937"/>
                    <a:pt x="961" y="937"/>
                    <a:pt x="961" y="937"/>
                  </a:cubicBezTo>
                  <a:cubicBezTo>
                    <a:pt x="969" y="923"/>
                    <a:pt x="969" y="923"/>
                    <a:pt x="969" y="923"/>
                  </a:cubicBezTo>
                  <a:cubicBezTo>
                    <a:pt x="970" y="922"/>
                    <a:pt x="970" y="922"/>
                    <a:pt x="970" y="922"/>
                  </a:cubicBezTo>
                  <a:cubicBezTo>
                    <a:pt x="970" y="922"/>
                    <a:pt x="970" y="922"/>
                    <a:pt x="970" y="922"/>
                  </a:cubicBezTo>
                  <a:cubicBezTo>
                    <a:pt x="987" y="911"/>
                    <a:pt x="987" y="911"/>
                    <a:pt x="987" y="911"/>
                  </a:cubicBezTo>
                  <a:cubicBezTo>
                    <a:pt x="988" y="911"/>
                    <a:pt x="988" y="911"/>
                    <a:pt x="988" y="911"/>
                  </a:cubicBezTo>
                  <a:cubicBezTo>
                    <a:pt x="1023" y="911"/>
                    <a:pt x="1023" y="911"/>
                    <a:pt x="1023" y="911"/>
                  </a:cubicBezTo>
                  <a:cubicBezTo>
                    <a:pt x="1028" y="908"/>
                    <a:pt x="1028" y="908"/>
                    <a:pt x="1028" y="908"/>
                  </a:cubicBezTo>
                  <a:cubicBezTo>
                    <a:pt x="1027" y="891"/>
                    <a:pt x="1027" y="891"/>
                    <a:pt x="1027" y="891"/>
                  </a:cubicBezTo>
                  <a:cubicBezTo>
                    <a:pt x="1022" y="875"/>
                    <a:pt x="1022" y="875"/>
                    <a:pt x="1022" y="875"/>
                  </a:cubicBezTo>
                  <a:cubicBezTo>
                    <a:pt x="1010" y="856"/>
                    <a:pt x="1010" y="856"/>
                    <a:pt x="1010" y="856"/>
                  </a:cubicBezTo>
                  <a:cubicBezTo>
                    <a:pt x="1009" y="855"/>
                    <a:pt x="1009" y="855"/>
                    <a:pt x="1009" y="855"/>
                  </a:cubicBezTo>
                  <a:cubicBezTo>
                    <a:pt x="1009" y="854"/>
                    <a:pt x="1009" y="854"/>
                    <a:pt x="1009" y="854"/>
                  </a:cubicBezTo>
                  <a:cubicBezTo>
                    <a:pt x="1009" y="827"/>
                    <a:pt x="1009" y="827"/>
                    <a:pt x="1009" y="827"/>
                  </a:cubicBezTo>
                  <a:cubicBezTo>
                    <a:pt x="1009" y="826"/>
                    <a:pt x="1009" y="826"/>
                    <a:pt x="1009" y="826"/>
                  </a:cubicBezTo>
                  <a:cubicBezTo>
                    <a:pt x="1009" y="826"/>
                    <a:pt x="1009" y="826"/>
                    <a:pt x="1009" y="826"/>
                  </a:cubicBezTo>
                  <a:cubicBezTo>
                    <a:pt x="1015" y="810"/>
                    <a:pt x="1015" y="810"/>
                    <a:pt x="1015" y="810"/>
                  </a:cubicBezTo>
                  <a:cubicBezTo>
                    <a:pt x="1015" y="810"/>
                    <a:pt x="1015" y="810"/>
                    <a:pt x="1015" y="810"/>
                  </a:cubicBezTo>
                  <a:cubicBezTo>
                    <a:pt x="1017" y="809"/>
                    <a:pt x="1017" y="809"/>
                    <a:pt x="1017" y="809"/>
                  </a:cubicBezTo>
                  <a:cubicBezTo>
                    <a:pt x="1017" y="809"/>
                    <a:pt x="1017" y="809"/>
                    <a:pt x="1017" y="809"/>
                  </a:cubicBezTo>
                  <a:cubicBezTo>
                    <a:pt x="1045" y="768"/>
                    <a:pt x="1045" y="768"/>
                    <a:pt x="1045" y="768"/>
                  </a:cubicBezTo>
                  <a:cubicBezTo>
                    <a:pt x="1046" y="767"/>
                    <a:pt x="1046" y="767"/>
                    <a:pt x="1046" y="767"/>
                  </a:cubicBezTo>
                  <a:cubicBezTo>
                    <a:pt x="1047" y="767"/>
                    <a:pt x="1047" y="767"/>
                    <a:pt x="1047" y="767"/>
                  </a:cubicBezTo>
                  <a:cubicBezTo>
                    <a:pt x="1049" y="766"/>
                    <a:pt x="1049" y="766"/>
                    <a:pt x="1049" y="766"/>
                  </a:cubicBezTo>
                  <a:cubicBezTo>
                    <a:pt x="1056" y="766"/>
                    <a:pt x="1056" y="766"/>
                    <a:pt x="1056" y="766"/>
                  </a:cubicBezTo>
                  <a:cubicBezTo>
                    <a:pt x="1066" y="767"/>
                    <a:pt x="1066" y="767"/>
                    <a:pt x="1066" y="767"/>
                  </a:cubicBezTo>
                  <a:cubicBezTo>
                    <a:pt x="1090" y="781"/>
                    <a:pt x="1090" y="781"/>
                    <a:pt x="1090" y="781"/>
                  </a:cubicBezTo>
                  <a:cubicBezTo>
                    <a:pt x="1106" y="785"/>
                    <a:pt x="1106" y="785"/>
                    <a:pt x="1106" y="785"/>
                  </a:cubicBezTo>
                  <a:cubicBezTo>
                    <a:pt x="1108" y="778"/>
                    <a:pt x="1108" y="778"/>
                    <a:pt x="1108" y="778"/>
                  </a:cubicBezTo>
                  <a:cubicBezTo>
                    <a:pt x="1105" y="776"/>
                    <a:pt x="1105" y="776"/>
                    <a:pt x="1105" y="776"/>
                  </a:cubicBezTo>
                  <a:cubicBezTo>
                    <a:pt x="1105" y="772"/>
                    <a:pt x="1105" y="772"/>
                    <a:pt x="1105" y="772"/>
                  </a:cubicBezTo>
                  <a:cubicBezTo>
                    <a:pt x="1105" y="766"/>
                    <a:pt x="1108" y="761"/>
                    <a:pt x="1115" y="755"/>
                  </a:cubicBezTo>
                  <a:cubicBezTo>
                    <a:pt x="1134" y="742"/>
                    <a:pt x="1134" y="742"/>
                    <a:pt x="1134" y="742"/>
                  </a:cubicBezTo>
                  <a:cubicBezTo>
                    <a:pt x="1135" y="741"/>
                    <a:pt x="1135" y="741"/>
                    <a:pt x="1135" y="741"/>
                  </a:cubicBezTo>
                  <a:cubicBezTo>
                    <a:pt x="1135" y="741"/>
                    <a:pt x="1135" y="741"/>
                    <a:pt x="1135" y="741"/>
                  </a:cubicBezTo>
                  <a:cubicBezTo>
                    <a:pt x="1135" y="740"/>
                    <a:pt x="1135" y="740"/>
                    <a:pt x="1135" y="740"/>
                  </a:cubicBezTo>
                  <a:cubicBezTo>
                    <a:pt x="1145" y="736"/>
                    <a:pt x="1152" y="734"/>
                    <a:pt x="1156" y="734"/>
                  </a:cubicBezTo>
                  <a:cubicBezTo>
                    <a:pt x="1173" y="732"/>
                    <a:pt x="1173" y="732"/>
                    <a:pt x="1173" y="732"/>
                  </a:cubicBezTo>
                  <a:cubicBezTo>
                    <a:pt x="1175" y="732"/>
                    <a:pt x="1175" y="732"/>
                    <a:pt x="1175" y="732"/>
                  </a:cubicBezTo>
                  <a:cubicBezTo>
                    <a:pt x="1175" y="732"/>
                    <a:pt x="1175" y="732"/>
                    <a:pt x="1175" y="732"/>
                  </a:cubicBezTo>
                  <a:cubicBezTo>
                    <a:pt x="1185" y="734"/>
                    <a:pt x="1185" y="734"/>
                    <a:pt x="1185" y="734"/>
                  </a:cubicBezTo>
                  <a:cubicBezTo>
                    <a:pt x="1193" y="708"/>
                    <a:pt x="1193" y="708"/>
                    <a:pt x="1193" y="708"/>
                  </a:cubicBezTo>
                  <a:cubicBezTo>
                    <a:pt x="1193" y="690"/>
                    <a:pt x="1193" y="690"/>
                    <a:pt x="1193" y="690"/>
                  </a:cubicBezTo>
                  <a:cubicBezTo>
                    <a:pt x="1193" y="678"/>
                    <a:pt x="1193" y="671"/>
                    <a:pt x="1196" y="669"/>
                  </a:cubicBezTo>
                  <a:cubicBezTo>
                    <a:pt x="1203" y="655"/>
                    <a:pt x="1203" y="655"/>
                    <a:pt x="1203" y="655"/>
                  </a:cubicBezTo>
                  <a:cubicBezTo>
                    <a:pt x="1194" y="643"/>
                    <a:pt x="1194" y="643"/>
                    <a:pt x="1194" y="643"/>
                  </a:cubicBezTo>
                  <a:cubicBezTo>
                    <a:pt x="1181" y="634"/>
                    <a:pt x="1181" y="634"/>
                    <a:pt x="1181" y="634"/>
                  </a:cubicBezTo>
                  <a:cubicBezTo>
                    <a:pt x="1155" y="627"/>
                    <a:pt x="1155" y="627"/>
                    <a:pt x="1155" y="627"/>
                  </a:cubicBezTo>
                  <a:cubicBezTo>
                    <a:pt x="1149" y="627"/>
                    <a:pt x="1140" y="621"/>
                    <a:pt x="1124" y="608"/>
                  </a:cubicBezTo>
                  <a:cubicBezTo>
                    <a:pt x="1108" y="600"/>
                    <a:pt x="1108" y="600"/>
                    <a:pt x="1108" y="600"/>
                  </a:cubicBezTo>
                  <a:cubicBezTo>
                    <a:pt x="1107" y="600"/>
                    <a:pt x="1107" y="600"/>
                    <a:pt x="1107" y="600"/>
                  </a:cubicBezTo>
                  <a:cubicBezTo>
                    <a:pt x="1106" y="599"/>
                    <a:pt x="1106" y="599"/>
                    <a:pt x="1106" y="599"/>
                  </a:cubicBezTo>
                  <a:cubicBezTo>
                    <a:pt x="1087" y="576"/>
                    <a:pt x="1087" y="576"/>
                    <a:pt x="1087" y="576"/>
                  </a:cubicBezTo>
                  <a:cubicBezTo>
                    <a:pt x="1069" y="576"/>
                    <a:pt x="1069" y="576"/>
                    <a:pt x="1069" y="576"/>
                  </a:cubicBezTo>
                  <a:cubicBezTo>
                    <a:pt x="1068" y="575"/>
                    <a:pt x="1068" y="575"/>
                    <a:pt x="1068" y="575"/>
                  </a:cubicBezTo>
                  <a:cubicBezTo>
                    <a:pt x="1067" y="575"/>
                    <a:pt x="1067" y="575"/>
                    <a:pt x="1067" y="575"/>
                  </a:cubicBezTo>
                  <a:cubicBezTo>
                    <a:pt x="1051" y="567"/>
                    <a:pt x="1051" y="567"/>
                    <a:pt x="1051" y="567"/>
                  </a:cubicBezTo>
                  <a:cubicBezTo>
                    <a:pt x="1042" y="579"/>
                    <a:pt x="1042" y="579"/>
                    <a:pt x="1042" y="579"/>
                  </a:cubicBezTo>
                  <a:cubicBezTo>
                    <a:pt x="1040" y="629"/>
                    <a:pt x="1040" y="629"/>
                    <a:pt x="1040" y="629"/>
                  </a:cubicBezTo>
                  <a:cubicBezTo>
                    <a:pt x="1043" y="648"/>
                    <a:pt x="1043" y="648"/>
                    <a:pt x="1043" y="648"/>
                  </a:cubicBezTo>
                  <a:cubicBezTo>
                    <a:pt x="1050" y="648"/>
                    <a:pt x="1050" y="648"/>
                    <a:pt x="1050" y="648"/>
                  </a:cubicBezTo>
                  <a:cubicBezTo>
                    <a:pt x="1051" y="649"/>
                    <a:pt x="1051" y="649"/>
                    <a:pt x="1051" y="649"/>
                  </a:cubicBezTo>
                  <a:cubicBezTo>
                    <a:pt x="1066" y="653"/>
                    <a:pt x="1066" y="653"/>
                    <a:pt x="1066" y="653"/>
                  </a:cubicBezTo>
                  <a:cubicBezTo>
                    <a:pt x="1066" y="654"/>
                    <a:pt x="1066" y="654"/>
                    <a:pt x="1066" y="654"/>
                  </a:cubicBezTo>
                  <a:cubicBezTo>
                    <a:pt x="1066" y="655"/>
                    <a:pt x="1066" y="655"/>
                    <a:pt x="1066" y="655"/>
                  </a:cubicBezTo>
                  <a:cubicBezTo>
                    <a:pt x="1073" y="673"/>
                    <a:pt x="1073" y="673"/>
                    <a:pt x="1073" y="673"/>
                  </a:cubicBezTo>
                  <a:cubicBezTo>
                    <a:pt x="1075" y="673"/>
                    <a:pt x="1075" y="673"/>
                    <a:pt x="1075" y="673"/>
                  </a:cubicBezTo>
                  <a:cubicBezTo>
                    <a:pt x="1075" y="674"/>
                    <a:pt x="1075" y="674"/>
                    <a:pt x="1075" y="674"/>
                  </a:cubicBezTo>
                  <a:cubicBezTo>
                    <a:pt x="1075" y="674"/>
                    <a:pt x="1075" y="674"/>
                    <a:pt x="1075" y="674"/>
                  </a:cubicBezTo>
                  <a:cubicBezTo>
                    <a:pt x="1075" y="675"/>
                    <a:pt x="1075" y="675"/>
                    <a:pt x="1075" y="675"/>
                  </a:cubicBezTo>
                  <a:cubicBezTo>
                    <a:pt x="1070" y="708"/>
                    <a:pt x="1070" y="708"/>
                    <a:pt x="1070" y="708"/>
                  </a:cubicBezTo>
                  <a:cubicBezTo>
                    <a:pt x="1070" y="710"/>
                    <a:pt x="1070" y="710"/>
                    <a:pt x="1070" y="710"/>
                  </a:cubicBezTo>
                  <a:cubicBezTo>
                    <a:pt x="1070" y="711"/>
                    <a:pt x="1070" y="711"/>
                    <a:pt x="1070" y="711"/>
                  </a:cubicBezTo>
                  <a:cubicBezTo>
                    <a:pt x="1069" y="712"/>
                    <a:pt x="1069" y="712"/>
                    <a:pt x="1069" y="712"/>
                  </a:cubicBezTo>
                  <a:cubicBezTo>
                    <a:pt x="1064" y="715"/>
                    <a:pt x="1060" y="717"/>
                    <a:pt x="1055" y="721"/>
                  </a:cubicBezTo>
                  <a:cubicBezTo>
                    <a:pt x="1052" y="722"/>
                    <a:pt x="1052" y="722"/>
                    <a:pt x="1052" y="722"/>
                  </a:cubicBezTo>
                  <a:cubicBezTo>
                    <a:pt x="1051" y="721"/>
                    <a:pt x="1051" y="721"/>
                    <a:pt x="1051" y="721"/>
                  </a:cubicBezTo>
                  <a:cubicBezTo>
                    <a:pt x="1050" y="721"/>
                    <a:pt x="1050" y="721"/>
                    <a:pt x="1050" y="721"/>
                  </a:cubicBezTo>
                  <a:cubicBezTo>
                    <a:pt x="1043" y="719"/>
                    <a:pt x="1043" y="719"/>
                    <a:pt x="1043" y="719"/>
                  </a:cubicBezTo>
                  <a:cubicBezTo>
                    <a:pt x="1026" y="725"/>
                    <a:pt x="1026" y="725"/>
                    <a:pt x="1026" y="725"/>
                  </a:cubicBezTo>
                  <a:cubicBezTo>
                    <a:pt x="1025" y="725"/>
                    <a:pt x="1025" y="725"/>
                    <a:pt x="1025" y="725"/>
                  </a:cubicBezTo>
                  <a:cubicBezTo>
                    <a:pt x="1026" y="728"/>
                    <a:pt x="1026" y="728"/>
                    <a:pt x="1026" y="728"/>
                  </a:cubicBezTo>
                  <a:cubicBezTo>
                    <a:pt x="1027" y="729"/>
                    <a:pt x="1027" y="729"/>
                    <a:pt x="1027" y="729"/>
                  </a:cubicBezTo>
                  <a:cubicBezTo>
                    <a:pt x="1030" y="758"/>
                    <a:pt x="1030" y="758"/>
                    <a:pt x="1030" y="758"/>
                  </a:cubicBezTo>
                  <a:cubicBezTo>
                    <a:pt x="1030" y="762"/>
                    <a:pt x="1028" y="764"/>
                    <a:pt x="1024" y="765"/>
                  </a:cubicBezTo>
                  <a:cubicBezTo>
                    <a:pt x="1011" y="765"/>
                    <a:pt x="1011" y="765"/>
                    <a:pt x="1011" y="765"/>
                  </a:cubicBezTo>
                  <a:cubicBezTo>
                    <a:pt x="1005" y="764"/>
                    <a:pt x="1002" y="762"/>
                    <a:pt x="999" y="759"/>
                  </a:cubicBezTo>
                  <a:cubicBezTo>
                    <a:pt x="986" y="749"/>
                    <a:pt x="986" y="749"/>
                    <a:pt x="986" y="749"/>
                  </a:cubicBezTo>
                  <a:cubicBezTo>
                    <a:pt x="985" y="748"/>
                    <a:pt x="985" y="748"/>
                    <a:pt x="985" y="748"/>
                  </a:cubicBezTo>
                  <a:cubicBezTo>
                    <a:pt x="984" y="748"/>
                    <a:pt x="984" y="748"/>
                    <a:pt x="984" y="748"/>
                  </a:cubicBezTo>
                  <a:cubicBezTo>
                    <a:pt x="984" y="747"/>
                    <a:pt x="984" y="747"/>
                    <a:pt x="984" y="747"/>
                  </a:cubicBezTo>
                  <a:cubicBezTo>
                    <a:pt x="976" y="729"/>
                    <a:pt x="976" y="729"/>
                    <a:pt x="976" y="729"/>
                  </a:cubicBezTo>
                  <a:cubicBezTo>
                    <a:pt x="974" y="727"/>
                    <a:pt x="969" y="724"/>
                    <a:pt x="958" y="721"/>
                  </a:cubicBezTo>
                  <a:cubicBezTo>
                    <a:pt x="957" y="721"/>
                    <a:pt x="957" y="721"/>
                    <a:pt x="957" y="721"/>
                  </a:cubicBezTo>
                  <a:cubicBezTo>
                    <a:pt x="956" y="721"/>
                    <a:pt x="956" y="721"/>
                    <a:pt x="956" y="721"/>
                  </a:cubicBezTo>
                  <a:cubicBezTo>
                    <a:pt x="942" y="710"/>
                    <a:pt x="942" y="710"/>
                    <a:pt x="942" y="710"/>
                  </a:cubicBezTo>
                  <a:cubicBezTo>
                    <a:pt x="939" y="710"/>
                    <a:pt x="939" y="710"/>
                    <a:pt x="939" y="710"/>
                  </a:cubicBezTo>
                  <a:cubicBezTo>
                    <a:pt x="939" y="708"/>
                    <a:pt x="939" y="708"/>
                    <a:pt x="939" y="708"/>
                  </a:cubicBezTo>
                  <a:cubicBezTo>
                    <a:pt x="939" y="708"/>
                    <a:pt x="939" y="708"/>
                    <a:pt x="939" y="708"/>
                  </a:cubicBezTo>
                  <a:cubicBezTo>
                    <a:pt x="935" y="690"/>
                    <a:pt x="935" y="690"/>
                    <a:pt x="935" y="690"/>
                  </a:cubicBezTo>
                  <a:cubicBezTo>
                    <a:pt x="937" y="676"/>
                    <a:pt x="937" y="676"/>
                    <a:pt x="937" y="676"/>
                  </a:cubicBezTo>
                  <a:cubicBezTo>
                    <a:pt x="938" y="676"/>
                    <a:pt x="938" y="676"/>
                    <a:pt x="938" y="676"/>
                  </a:cubicBezTo>
                  <a:cubicBezTo>
                    <a:pt x="938" y="675"/>
                    <a:pt x="938" y="675"/>
                    <a:pt x="938" y="675"/>
                  </a:cubicBezTo>
                  <a:cubicBezTo>
                    <a:pt x="938" y="675"/>
                    <a:pt x="938" y="675"/>
                    <a:pt x="938" y="675"/>
                  </a:cubicBezTo>
                  <a:cubicBezTo>
                    <a:pt x="945" y="668"/>
                    <a:pt x="945" y="668"/>
                    <a:pt x="945" y="668"/>
                  </a:cubicBezTo>
                  <a:cubicBezTo>
                    <a:pt x="945" y="663"/>
                    <a:pt x="945" y="663"/>
                    <a:pt x="945" y="663"/>
                  </a:cubicBezTo>
                  <a:cubicBezTo>
                    <a:pt x="938" y="644"/>
                    <a:pt x="938" y="644"/>
                    <a:pt x="938" y="644"/>
                  </a:cubicBezTo>
                  <a:cubicBezTo>
                    <a:pt x="924" y="630"/>
                    <a:pt x="924" y="630"/>
                    <a:pt x="924" y="630"/>
                  </a:cubicBezTo>
                  <a:cubicBezTo>
                    <a:pt x="924" y="628"/>
                    <a:pt x="924" y="628"/>
                    <a:pt x="924" y="628"/>
                  </a:cubicBezTo>
                  <a:cubicBezTo>
                    <a:pt x="919" y="584"/>
                    <a:pt x="919" y="584"/>
                    <a:pt x="919" y="584"/>
                  </a:cubicBezTo>
                  <a:cubicBezTo>
                    <a:pt x="909" y="574"/>
                    <a:pt x="909" y="574"/>
                    <a:pt x="909" y="574"/>
                  </a:cubicBezTo>
                  <a:cubicBezTo>
                    <a:pt x="908" y="574"/>
                    <a:pt x="908" y="574"/>
                    <a:pt x="908" y="574"/>
                  </a:cubicBezTo>
                  <a:cubicBezTo>
                    <a:pt x="907" y="573"/>
                    <a:pt x="907" y="573"/>
                    <a:pt x="907" y="573"/>
                  </a:cubicBezTo>
                  <a:cubicBezTo>
                    <a:pt x="907" y="573"/>
                    <a:pt x="907" y="573"/>
                    <a:pt x="907" y="573"/>
                  </a:cubicBezTo>
                  <a:cubicBezTo>
                    <a:pt x="898" y="553"/>
                    <a:pt x="898" y="553"/>
                    <a:pt x="898" y="553"/>
                  </a:cubicBezTo>
                  <a:cubicBezTo>
                    <a:pt x="860" y="549"/>
                    <a:pt x="860" y="549"/>
                    <a:pt x="860" y="549"/>
                  </a:cubicBezTo>
                  <a:cubicBezTo>
                    <a:pt x="851" y="545"/>
                    <a:pt x="844" y="539"/>
                    <a:pt x="840" y="531"/>
                  </a:cubicBezTo>
                  <a:cubicBezTo>
                    <a:pt x="823" y="531"/>
                    <a:pt x="823" y="531"/>
                    <a:pt x="823" y="531"/>
                  </a:cubicBezTo>
                  <a:cubicBezTo>
                    <a:pt x="817" y="529"/>
                    <a:pt x="811" y="524"/>
                    <a:pt x="803" y="517"/>
                  </a:cubicBezTo>
                  <a:cubicBezTo>
                    <a:pt x="801" y="515"/>
                    <a:pt x="801" y="515"/>
                    <a:pt x="801" y="515"/>
                  </a:cubicBezTo>
                  <a:cubicBezTo>
                    <a:pt x="797" y="511"/>
                    <a:pt x="793" y="504"/>
                    <a:pt x="789" y="496"/>
                  </a:cubicBezTo>
                  <a:cubicBezTo>
                    <a:pt x="789" y="496"/>
                    <a:pt x="789" y="496"/>
                    <a:pt x="789" y="496"/>
                  </a:cubicBezTo>
                  <a:cubicBezTo>
                    <a:pt x="787" y="495"/>
                    <a:pt x="787" y="495"/>
                    <a:pt x="787" y="495"/>
                  </a:cubicBezTo>
                  <a:cubicBezTo>
                    <a:pt x="784" y="478"/>
                    <a:pt x="784" y="478"/>
                    <a:pt x="784" y="478"/>
                  </a:cubicBezTo>
                  <a:cubicBezTo>
                    <a:pt x="784" y="478"/>
                    <a:pt x="784" y="478"/>
                    <a:pt x="784" y="478"/>
                  </a:cubicBezTo>
                  <a:cubicBezTo>
                    <a:pt x="784" y="477"/>
                    <a:pt x="784" y="477"/>
                    <a:pt x="784" y="477"/>
                  </a:cubicBezTo>
                  <a:cubicBezTo>
                    <a:pt x="784" y="476"/>
                    <a:pt x="784" y="476"/>
                    <a:pt x="784" y="476"/>
                  </a:cubicBezTo>
                  <a:cubicBezTo>
                    <a:pt x="784" y="476"/>
                    <a:pt x="784" y="476"/>
                    <a:pt x="784" y="476"/>
                  </a:cubicBezTo>
                  <a:cubicBezTo>
                    <a:pt x="791" y="443"/>
                    <a:pt x="791" y="443"/>
                    <a:pt x="791" y="443"/>
                  </a:cubicBezTo>
                  <a:cubicBezTo>
                    <a:pt x="791" y="442"/>
                    <a:pt x="791" y="442"/>
                    <a:pt x="791" y="442"/>
                  </a:cubicBezTo>
                  <a:cubicBezTo>
                    <a:pt x="797" y="428"/>
                    <a:pt x="797" y="428"/>
                    <a:pt x="797" y="428"/>
                  </a:cubicBezTo>
                  <a:cubicBezTo>
                    <a:pt x="797" y="427"/>
                    <a:pt x="797" y="427"/>
                    <a:pt x="797" y="427"/>
                  </a:cubicBezTo>
                  <a:cubicBezTo>
                    <a:pt x="797" y="426"/>
                    <a:pt x="797" y="426"/>
                    <a:pt x="797" y="426"/>
                  </a:cubicBezTo>
                  <a:cubicBezTo>
                    <a:pt x="798" y="426"/>
                    <a:pt x="798" y="426"/>
                    <a:pt x="798" y="426"/>
                  </a:cubicBezTo>
                  <a:cubicBezTo>
                    <a:pt x="838" y="409"/>
                    <a:pt x="838" y="409"/>
                    <a:pt x="838" y="409"/>
                  </a:cubicBezTo>
                  <a:cubicBezTo>
                    <a:pt x="854" y="390"/>
                    <a:pt x="854" y="390"/>
                    <a:pt x="854" y="390"/>
                  </a:cubicBezTo>
                  <a:cubicBezTo>
                    <a:pt x="857" y="374"/>
                    <a:pt x="857" y="374"/>
                    <a:pt x="857" y="374"/>
                  </a:cubicBezTo>
                  <a:cubicBezTo>
                    <a:pt x="855" y="363"/>
                    <a:pt x="855" y="363"/>
                    <a:pt x="855" y="363"/>
                  </a:cubicBezTo>
                  <a:cubicBezTo>
                    <a:pt x="849" y="349"/>
                    <a:pt x="844" y="341"/>
                    <a:pt x="844" y="335"/>
                  </a:cubicBezTo>
                  <a:cubicBezTo>
                    <a:pt x="836" y="336"/>
                    <a:pt x="836" y="336"/>
                    <a:pt x="836" y="336"/>
                  </a:cubicBezTo>
                  <a:cubicBezTo>
                    <a:pt x="821" y="335"/>
                    <a:pt x="821" y="335"/>
                    <a:pt x="821" y="335"/>
                  </a:cubicBezTo>
                  <a:cubicBezTo>
                    <a:pt x="818" y="336"/>
                    <a:pt x="810" y="346"/>
                    <a:pt x="798" y="360"/>
                  </a:cubicBezTo>
                  <a:cubicBezTo>
                    <a:pt x="780" y="377"/>
                    <a:pt x="780" y="377"/>
                    <a:pt x="780" y="377"/>
                  </a:cubicBezTo>
                  <a:cubicBezTo>
                    <a:pt x="779" y="377"/>
                    <a:pt x="779" y="377"/>
                    <a:pt x="779" y="377"/>
                  </a:cubicBezTo>
                  <a:cubicBezTo>
                    <a:pt x="778" y="378"/>
                    <a:pt x="778" y="378"/>
                    <a:pt x="778" y="378"/>
                  </a:cubicBezTo>
                  <a:cubicBezTo>
                    <a:pt x="764" y="381"/>
                    <a:pt x="755" y="383"/>
                    <a:pt x="749" y="381"/>
                  </a:cubicBezTo>
                  <a:lnTo>
                    <a:pt x="715" y="368"/>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37" name="chenying0907 7"/>
            <p:cNvSpPr>
              <a:spLocks/>
            </p:cNvSpPr>
            <p:nvPr/>
          </p:nvSpPr>
          <p:spPr bwMode="auto">
            <a:xfrm>
              <a:off x="3690536" y="3449925"/>
              <a:ext cx="281130" cy="462477"/>
            </a:xfrm>
            <a:custGeom>
              <a:avLst/>
              <a:gdLst>
                <a:gd name="T0" fmla="*/ 2147483646 w 242"/>
                <a:gd name="T1" fmla="*/ 2147483646 h 402"/>
                <a:gd name="T2" fmla="*/ 2147483646 w 242"/>
                <a:gd name="T3" fmla="*/ 2147483646 h 402"/>
                <a:gd name="T4" fmla="*/ 2147483646 w 242"/>
                <a:gd name="T5" fmla="*/ 2147483646 h 402"/>
                <a:gd name="T6" fmla="*/ 2147483646 w 242"/>
                <a:gd name="T7" fmla="*/ 2147483646 h 402"/>
                <a:gd name="T8" fmla="*/ 2147483646 w 242"/>
                <a:gd name="T9" fmla="*/ 2147483646 h 402"/>
                <a:gd name="T10" fmla="*/ 2147483646 w 242"/>
                <a:gd name="T11" fmla="*/ 2147483646 h 402"/>
                <a:gd name="T12" fmla="*/ 2147483646 w 242"/>
                <a:gd name="T13" fmla="*/ 2147483646 h 402"/>
                <a:gd name="T14" fmla="*/ 2147483646 w 242"/>
                <a:gd name="T15" fmla="*/ 2147483646 h 402"/>
                <a:gd name="T16" fmla="*/ 2147483646 w 242"/>
                <a:gd name="T17" fmla="*/ 2147483646 h 402"/>
                <a:gd name="T18" fmla="*/ 2147483646 w 242"/>
                <a:gd name="T19" fmla="*/ 2147483646 h 402"/>
                <a:gd name="T20" fmla="*/ 2147483646 w 242"/>
                <a:gd name="T21" fmla="*/ 2147483646 h 402"/>
                <a:gd name="T22" fmla="*/ 2147483646 w 242"/>
                <a:gd name="T23" fmla="*/ 2147483646 h 402"/>
                <a:gd name="T24" fmla="*/ 2147483646 w 242"/>
                <a:gd name="T25" fmla="*/ 2147483646 h 402"/>
                <a:gd name="T26" fmla="*/ 2147483646 w 242"/>
                <a:gd name="T27" fmla="*/ 2147483646 h 402"/>
                <a:gd name="T28" fmla="*/ 2147483646 w 242"/>
                <a:gd name="T29" fmla="*/ 2147483646 h 402"/>
                <a:gd name="T30" fmla="*/ 2147483646 w 242"/>
                <a:gd name="T31" fmla="*/ 2147483646 h 402"/>
                <a:gd name="T32" fmla="*/ 2147483646 w 242"/>
                <a:gd name="T33" fmla="*/ 2147483646 h 402"/>
                <a:gd name="T34" fmla="*/ 2147483646 w 242"/>
                <a:gd name="T35" fmla="*/ 2147483646 h 402"/>
                <a:gd name="T36" fmla="*/ 2147483646 w 242"/>
                <a:gd name="T37" fmla="*/ 2147483646 h 402"/>
                <a:gd name="T38" fmla="*/ 2147483646 w 242"/>
                <a:gd name="T39" fmla="*/ 2147483646 h 402"/>
                <a:gd name="T40" fmla="*/ 2147483646 w 242"/>
                <a:gd name="T41" fmla="*/ 2147483646 h 402"/>
                <a:gd name="T42" fmla="*/ 2147483646 w 242"/>
                <a:gd name="T43" fmla="*/ 2147483646 h 402"/>
                <a:gd name="T44" fmla="*/ 2147483646 w 242"/>
                <a:gd name="T45" fmla="*/ 2147483646 h 402"/>
                <a:gd name="T46" fmla="*/ 2147483646 w 242"/>
                <a:gd name="T47" fmla="*/ 2147483646 h 402"/>
                <a:gd name="T48" fmla="*/ 2147483646 w 242"/>
                <a:gd name="T49" fmla="*/ 2147483646 h 402"/>
                <a:gd name="T50" fmla="*/ 2147483646 w 242"/>
                <a:gd name="T51" fmla="*/ 2147483646 h 402"/>
                <a:gd name="T52" fmla="*/ 2147483646 w 242"/>
                <a:gd name="T53" fmla="*/ 2147483646 h 402"/>
                <a:gd name="T54" fmla="*/ 2147483646 w 242"/>
                <a:gd name="T55" fmla="*/ 2147483646 h 402"/>
                <a:gd name="T56" fmla="*/ 2147483646 w 242"/>
                <a:gd name="T57" fmla="*/ 2147483646 h 402"/>
                <a:gd name="T58" fmla="*/ 2147483646 w 242"/>
                <a:gd name="T59" fmla="*/ 2147483646 h 402"/>
                <a:gd name="T60" fmla="*/ 2147483646 w 242"/>
                <a:gd name="T61" fmla="*/ 2147483646 h 402"/>
                <a:gd name="T62" fmla="*/ 2147483646 w 242"/>
                <a:gd name="T63" fmla="*/ 2147483646 h 402"/>
                <a:gd name="T64" fmla="*/ 2147483646 w 242"/>
                <a:gd name="T65" fmla="*/ 2147483646 h 402"/>
                <a:gd name="T66" fmla="*/ 2147483646 w 242"/>
                <a:gd name="T67" fmla="*/ 2147483646 h 402"/>
                <a:gd name="T68" fmla="*/ 2147483646 w 242"/>
                <a:gd name="T69" fmla="*/ 2147483646 h 402"/>
                <a:gd name="T70" fmla="*/ 2147483646 w 242"/>
                <a:gd name="T71" fmla="*/ 2147483646 h 402"/>
                <a:gd name="T72" fmla="*/ 2147483646 w 242"/>
                <a:gd name="T73" fmla="*/ 2147483646 h 402"/>
                <a:gd name="T74" fmla="*/ 2147483646 w 242"/>
                <a:gd name="T75" fmla="*/ 2147483646 h 402"/>
                <a:gd name="T76" fmla="*/ 2147483646 w 242"/>
                <a:gd name="T77" fmla="*/ 2147483646 h 402"/>
                <a:gd name="T78" fmla="*/ 2147483646 w 242"/>
                <a:gd name="T79" fmla="*/ 2147483646 h 402"/>
                <a:gd name="T80" fmla="*/ 2147483646 w 242"/>
                <a:gd name="T81" fmla="*/ 0 h 40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42"/>
                <a:gd name="T124" fmla="*/ 0 h 402"/>
                <a:gd name="T125" fmla="*/ 242 w 242"/>
                <a:gd name="T126" fmla="*/ 402 h 40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42" h="402">
                  <a:moveTo>
                    <a:pt x="141" y="25"/>
                  </a:moveTo>
                  <a:cubicBezTo>
                    <a:pt x="122" y="77"/>
                    <a:pt x="122" y="77"/>
                    <a:pt x="122" y="77"/>
                  </a:cubicBezTo>
                  <a:cubicBezTo>
                    <a:pt x="122" y="112"/>
                    <a:pt x="122" y="112"/>
                    <a:pt x="122" y="112"/>
                  </a:cubicBezTo>
                  <a:cubicBezTo>
                    <a:pt x="122" y="113"/>
                    <a:pt x="122" y="113"/>
                    <a:pt x="122" y="113"/>
                  </a:cubicBezTo>
                  <a:cubicBezTo>
                    <a:pt x="112" y="131"/>
                    <a:pt x="112" y="131"/>
                    <a:pt x="112" y="131"/>
                  </a:cubicBezTo>
                  <a:cubicBezTo>
                    <a:pt x="110" y="144"/>
                    <a:pt x="110" y="144"/>
                    <a:pt x="110" y="144"/>
                  </a:cubicBezTo>
                  <a:cubicBezTo>
                    <a:pt x="112" y="151"/>
                    <a:pt x="109" y="158"/>
                    <a:pt x="101" y="162"/>
                  </a:cubicBezTo>
                  <a:cubicBezTo>
                    <a:pt x="99" y="163"/>
                    <a:pt x="99" y="163"/>
                    <a:pt x="99" y="163"/>
                  </a:cubicBezTo>
                  <a:cubicBezTo>
                    <a:pt x="98" y="163"/>
                    <a:pt x="98" y="163"/>
                    <a:pt x="98" y="163"/>
                  </a:cubicBezTo>
                  <a:cubicBezTo>
                    <a:pt x="97" y="162"/>
                    <a:pt x="97" y="162"/>
                    <a:pt x="97" y="162"/>
                  </a:cubicBezTo>
                  <a:cubicBezTo>
                    <a:pt x="71" y="159"/>
                    <a:pt x="71" y="159"/>
                    <a:pt x="71" y="159"/>
                  </a:cubicBezTo>
                  <a:cubicBezTo>
                    <a:pt x="57" y="171"/>
                    <a:pt x="57" y="171"/>
                    <a:pt x="57" y="171"/>
                  </a:cubicBezTo>
                  <a:cubicBezTo>
                    <a:pt x="17" y="178"/>
                    <a:pt x="17" y="178"/>
                    <a:pt x="17" y="178"/>
                  </a:cubicBezTo>
                  <a:cubicBezTo>
                    <a:pt x="17" y="178"/>
                    <a:pt x="17" y="178"/>
                    <a:pt x="17" y="178"/>
                  </a:cubicBezTo>
                  <a:cubicBezTo>
                    <a:pt x="0" y="178"/>
                    <a:pt x="0" y="178"/>
                    <a:pt x="0" y="178"/>
                  </a:cubicBezTo>
                  <a:cubicBezTo>
                    <a:pt x="11" y="185"/>
                    <a:pt x="11" y="185"/>
                    <a:pt x="11" y="185"/>
                  </a:cubicBezTo>
                  <a:cubicBezTo>
                    <a:pt x="49" y="189"/>
                    <a:pt x="49" y="189"/>
                    <a:pt x="49" y="189"/>
                  </a:cubicBezTo>
                  <a:cubicBezTo>
                    <a:pt x="51" y="189"/>
                    <a:pt x="51" y="189"/>
                    <a:pt x="51" y="189"/>
                  </a:cubicBezTo>
                  <a:cubicBezTo>
                    <a:pt x="53" y="189"/>
                    <a:pt x="53" y="189"/>
                    <a:pt x="53" y="189"/>
                  </a:cubicBezTo>
                  <a:cubicBezTo>
                    <a:pt x="54" y="190"/>
                    <a:pt x="54" y="190"/>
                    <a:pt x="54" y="190"/>
                  </a:cubicBezTo>
                  <a:cubicBezTo>
                    <a:pt x="54" y="191"/>
                    <a:pt x="54" y="191"/>
                    <a:pt x="54" y="191"/>
                  </a:cubicBezTo>
                  <a:cubicBezTo>
                    <a:pt x="63" y="215"/>
                    <a:pt x="63" y="215"/>
                    <a:pt x="63" y="215"/>
                  </a:cubicBezTo>
                  <a:cubicBezTo>
                    <a:pt x="74" y="222"/>
                    <a:pt x="74" y="222"/>
                    <a:pt x="74" y="222"/>
                  </a:cubicBezTo>
                  <a:cubicBezTo>
                    <a:pt x="77" y="226"/>
                    <a:pt x="79" y="233"/>
                    <a:pt x="79" y="244"/>
                  </a:cubicBezTo>
                  <a:cubicBezTo>
                    <a:pt x="80" y="273"/>
                    <a:pt x="80" y="273"/>
                    <a:pt x="80" y="273"/>
                  </a:cubicBezTo>
                  <a:cubicBezTo>
                    <a:pt x="93" y="284"/>
                    <a:pt x="93" y="284"/>
                    <a:pt x="93" y="284"/>
                  </a:cubicBezTo>
                  <a:cubicBezTo>
                    <a:pt x="94" y="284"/>
                    <a:pt x="94" y="284"/>
                    <a:pt x="94" y="284"/>
                  </a:cubicBezTo>
                  <a:cubicBezTo>
                    <a:pt x="94" y="285"/>
                    <a:pt x="94" y="285"/>
                    <a:pt x="94" y="285"/>
                  </a:cubicBezTo>
                  <a:cubicBezTo>
                    <a:pt x="95" y="285"/>
                    <a:pt x="95" y="285"/>
                    <a:pt x="95" y="285"/>
                  </a:cubicBezTo>
                  <a:cubicBezTo>
                    <a:pt x="101" y="306"/>
                    <a:pt x="101" y="306"/>
                    <a:pt x="101" y="306"/>
                  </a:cubicBezTo>
                  <a:cubicBezTo>
                    <a:pt x="101" y="318"/>
                    <a:pt x="101" y="318"/>
                    <a:pt x="101" y="318"/>
                  </a:cubicBezTo>
                  <a:cubicBezTo>
                    <a:pt x="94" y="329"/>
                    <a:pt x="94" y="329"/>
                    <a:pt x="94" y="329"/>
                  </a:cubicBezTo>
                  <a:cubicBezTo>
                    <a:pt x="92" y="338"/>
                    <a:pt x="92" y="338"/>
                    <a:pt x="92" y="338"/>
                  </a:cubicBezTo>
                  <a:cubicBezTo>
                    <a:pt x="95" y="349"/>
                    <a:pt x="95" y="349"/>
                    <a:pt x="95" y="349"/>
                  </a:cubicBezTo>
                  <a:cubicBezTo>
                    <a:pt x="108" y="357"/>
                    <a:pt x="108" y="357"/>
                    <a:pt x="108" y="357"/>
                  </a:cubicBezTo>
                  <a:cubicBezTo>
                    <a:pt x="121" y="362"/>
                    <a:pt x="129" y="366"/>
                    <a:pt x="132" y="371"/>
                  </a:cubicBezTo>
                  <a:cubicBezTo>
                    <a:pt x="139" y="387"/>
                    <a:pt x="139" y="387"/>
                    <a:pt x="139" y="387"/>
                  </a:cubicBezTo>
                  <a:cubicBezTo>
                    <a:pt x="148" y="391"/>
                    <a:pt x="152" y="395"/>
                    <a:pt x="154" y="399"/>
                  </a:cubicBezTo>
                  <a:cubicBezTo>
                    <a:pt x="164" y="402"/>
                    <a:pt x="164" y="402"/>
                    <a:pt x="164" y="402"/>
                  </a:cubicBezTo>
                  <a:cubicBezTo>
                    <a:pt x="165" y="402"/>
                    <a:pt x="165" y="402"/>
                    <a:pt x="165" y="402"/>
                  </a:cubicBezTo>
                  <a:cubicBezTo>
                    <a:pt x="160" y="379"/>
                    <a:pt x="160" y="379"/>
                    <a:pt x="160" y="379"/>
                  </a:cubicBezTo>
                  <a:cubicBezTo>
                    <a:pt x="159" y="374"/>
                    <a:pt x="159" y="369"/>
                    <a:pt x="161" y="367"/>
                  </a:cubicBezTo>
                  <a:cubicBezTo>
                    <a:pt x="164" y="363"/>
                    <a:pt x="166" y="361"/>
                    <a:pt x="170" y="360"/>
                  </a:cubicBezTo>
                  <a:cubicBezTo>
                    <a:pt x="186" y="355"/>
                    <a:pt x="186" y="355"/>
                    <a:pt x="186" y="355"/>
                  </a:cubicBezTo>
                  <a:cubicBezTo>
                    <a:pt x="186" y="355"/>
                    <a:pt x="186" y="355"/>
                    <a:pt x="186" y="355"/>
                  </a:cubicBezTo>
                  <a:cubicBezTo>
                    <a:pt x="187" y="354"/>
                    <a:pt x="187" y="354"/>
                    <a:pt x="187" y="354"/>
                  </a:cubicBezTo>
                  <a:cubicBezTo>
                    <a:pt x="188" y="354"/>
                    <a:pt x="188" y="354"/>
                    <a:pt x="188" y="354"/>
                  </a:cubicBezTo>
                  <a:cubicBezTo>
                    <a:pt x="189" y="355"/>
                    <a:pt x="189" y="355"/>
                    <a:pt x="189" y="355"/>
                  </a:cubicBezTo>
                  <a:cubicBezTo>
                    <a:pt x="196" y="357"/>
                    <a:pt x="196" y="357"/>
                    <a:pt x="196" y="357"/>
                  </a:cubicBezTo>
                  <a:cubicBezTo>
                    <a:pt x="206" y="352"/>
                    <a:pt x="206" y="352"/>
                    <a:pt x="206" y="352"/>
                  </a:cubicBezTo>
                  <a:cubicBezTo>
                    <a:pt x="206" y="350"/>
                    <a:pt x="206" y="350"/>
                    <a:pt x="206" y="350"/>
                  </a:cubicBezTo>
                  <a:cubicBezTo>
                    <a:pt x="209" y="323"/>
                    <a:pt x="209" y="323"/>
                    <a:pt x="209" y="323"/>
                  </a:cubicBezTo>
                  <a:cubicBezTo>
                    <a:pt x="203" y="311"/>
                    <a:pt x="203" y="311"/>
                    <a:pt x="203" y="311"/>
                  </a:cubicBezTo>
                  <a:cubicBezTo>
                    <a:pt x="194" y="306"/>
                    <a:pt x="194" y="306"/>
                    <a:pt x="194" y="306"/>
                  </a:cubicBezTo>
                  <a:cubicBezTo>
                    <a:pt x="184" y="305"/>
                    <a:pt x="184" y="305"/>
                    <a:pt x="184" y="305"/>
                  </a:cubicBezTo>
                  <a:cubicBezTo>
                    <a:pt x="182" y="305"/>
                    <a:pt x="182" y="305"/>
                    <a:pt x="182" y="305"/>
                  </a:cubicBezTo>
                  <a:cubicBezTo>
                    <a:pt x="179" y="304"/>
                    <a:pt x="179" y="304"/>
                    <a:pt x="179" y="304"/>
                  </a:cubicBezTo>
                  <a:cubicBezTo>
                    <a:pt x="175" y="277"/>
                    <a:pt x="175" y="277"/>
                    <a:pt x="175" y="277"/>
                  </a:cubicBezTo>
                  <a:cubicBezTo>
                    <a:pt x="176" y="223"/>
                    <a:pt x="176" y="223"/>
                    <a:pt x="176" y="223"/>
                  </a:cubicBezTo>
                  <a:cubicBezTo>
                    <a:pt x="178" y="221"/>
                    <a:pt x="178" y="221"/>
                    <a:pt x="178" y="221"/>
                  </a:cubicBezTo>
                  <a:cubicBezTo>
                    <a:pt x="194" y="199"/>
                    <a:pt x="194" y="199"/>
                    <a:pt x="194" y="199"/>
                  </a:cubicBezTo>
                  <a:cubicBezTo>
                    <a:pt x="217" y="211"/>
                    <a:pt x="217" y="211"/>
                    <a:pt x="217" y="211"/>
                  </a:cubicBezTo>
                  <a:cubicBezTo>
                    <a:pt x="231" y="211"/>
                    <a:pt x="231" y="211"/>
                    <a:pt x="231" y="211"/>
                  </a:cubicBezTo>
                  <a:cubicBezTo>
                    <a:pt x="242" y="143"/>
                    <a:pt x="242" y="143"/>
                    <a:pt x="242" y="143"/>
                  </a:cubicBezTo>
                  <a:cubicBezTo>
                    <a:pt x="238" y="135"/>
                    <a:pt x="235" y="130"/>
                    <a:pt x="229" y="127"/>
                  </a:cubicBezTo>
                  <a:cubicBezTo>
                    <a:pt x="223" y="126"/>
                    <a:pt x="223" y="126"/>
                    <a:pt x="223" y="126"/>
                  </a:cubicBezTo>
                  <a:cubicBezTo>
                    <a:pt x="223" y="127"/>
                    <a:pt x="223" y="127"/>
                    <a:pt x="223" y="127"/>
                  </a:cubicBezTo>
                  <a:cubicBezTo>
                    <a:pt x="219" y="127"/>
                    <a:pt x="219" y="127"/>
                    <a:pt x="219" y="127"/>
                  </a:cubicBezTo>
                  <a:cubicBezTo>
                    <a:pt x="203" y="130"/>
                    <a:pt x="203" y="130"/>
                    <a:pt x="203" y="130"/>
                  </a:cubicBezTo>
                  <a:cubicBezTo>
                    <a:pt x="202" y="128"/>
                    <a:pt x="202" y="128"/>
                    <a:pt x="202" y="128"/>
                  </a:cubicBezTo>
                  <a:cubicBezTo>
                    <a:pt x="201" y="127"/>
                    <a:pt x="201" y="127"/>
                    <a:pt x="201" y="127"/>
                  </a:cubicBezTo>
                  <a:cubicBezTo>
                    <a:pt x="189" y="112"/>
                    <a:pt x="189" y="112"/>
                    <a:pt x="189" y="112"/>
                  </a:cubicBezTo>
                  <a:cubicBezTo>
                    <a:pt x="189" y="111"/>
                    <a:pt x="189" y="111"/>
                    <a:pt x="189" y="111"/>
                  </a:cubicBezTo>
                  <a:cubicBezTo>
                    <a:pt x="188" y="110"/>
                    <a:pt x="188" y="110"/>
                    <a:pt x="188" y="110"/>
                  </a:cubicBezTo>
                  <a:cubicBezTo>
                    <a:pt x="188" y="84"/>
                    <a:pt x="188" y="84"/>
                    <a:pt x="188" y="84"/>
                  </a:cubicBezTo>
                  <a:cubicBezTo>
                    <a:pt x="192" y="69"/>
                    <a:pt x="192" y="69"/>
                    <a:pt x="192" y="69"/>
                  </a:cubicBezTo>
                  <a:cubicBezTo>
                    <a:pt x="196" y="63"/>
                    <a:pt x="196" y="63"/>
                    <a:pt x="196" y="63"/>
                  </a:cubicBezTo>
                  <a:cubicBezTo>
                    <a:pt x="196" y="58"/>
                    <a:pt x="197" y="54"/>
                    <a:pt x="202" y="49"/>
                  </a:cubicBezTo>
                  <a:cubicBezTo>
                    <a:pt x="206" y="44"/>
                    <a:pt x="206" y="44"/>
                    <a:pt x="206" y="44"/>
                  </a:cubicBezTo>
                  <a:cubicBezTo>
                    <a:pt x="207" y="26"/>
                    <a:pt x="207" y="26"/>
                    <a:pt x="207" y="26"/>
                  </a:cubicBezTo>
                  <a:cubicBezTo>
                    <a:pt x="191" y="11"/>
                    <a:pt x="191" y="11"/>
                    <a:pt x="191" y="11"/>
                  </a:cubicBezTo>
                  <a:cubicBezTo>
                    <a:pt x="170" y="0"/>
                    <a:pt x="170" y="0"/>
                    <a:pt x="170" y="0"/>
                  </a:cubicBezTo>
                  <a:lnTo>
                    <a:pt x="141" y="25"/>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38" name="chenying0907 8"/>
            <p:cNvSpPr>
              <a:spLocks/>
            </p:cNvSpPr>
            <p:nvPr/>
          </p:nvSpPr>
          <p:spPr bwMode="auto">
            <a:xfrm>
              <a:off x="1032927" y="2233369"/>
              <a:ext cx="1990395" cy="1498869"/>
            </a:xfrm>
            <a:custGeom>
              <a:avLst/>
              <a:gdLst>
                <a:gd name="T0" fmla="*/ 2147483646 w 1721"/>
                <a:gd name="T1" fmla="*/ 2147483646 h 1302"/>
                <a:gd name="T2" fmla="*/ 2147483646 w 1721"/>
                <a:gd name="T3" fmla="*/ 2147483646 h 1302"/>
                <a:gd name="T4" fmla="*/ 2147483646 w 1721"/>
                <a:gd name="T5" fmla="*/ 2147483646 h 1302"/>
                <a:gd name="T6" fmla="*/ 2147483646 w 1721"/>
                <a:gd name="T7" fmla="*/ 2147483646 h 1302"/>
                <a:gd name="T8" fmla="*/ 2147483646 w 1721"/>
                <a:gd name="T9" fmla="*/ 2147483646 h 1302"/>
                <a:gd name="T10" fmla="*/ 2147483646 w 1721"/>
                <a:gd name="T11" fmla="*/ 2147483646 h 1302"/>
                <a:gd name="T12" fmla="*/ 2147483646 w 1721"/>
                <a:gd name="T13" fmla="*/ 2147483646 h 1302"/>
                <a:gd name="T14" fmla="*/ 2147483646 w 1721"/>
                <a:gd name="T15" fmla="*/ 2147483646 h 1302"/>
                <a:gd name="T16" fmla="*/ 2147483646 w 1721"/>
                <a:gd name="T17" fmla="*/ 2147483646 h 1302"/>
                <a:gd name="T18" fmla="*/ 2147483646 w 1721"/>
                <a:gd name="T19" fmla="*/ 2147483646 h 1302"/>
                <a:gd name="T20" fmla="*/ 2147483646 w 1721"/>
                <a:gd name="T21" fmla="*/ 2147483646 h 1302"/>
                <a:gd name="T22" fmla="*/ 2147483646 w 1721"/>
                <a:gd name="T23" fmla="*/ 2147483646 h 1302"/>
                <a:gd name="T24" fmla="*/ 2147483646 w 1721"/>
                <a:gd name="T25" fmla="*/ 2147483646 h 1302"/>
                <a:gd name="T26" fmla="*/ 2147483646 w 1721"/>
                <a:gd name="T27" fmla="*/ 2147483646 h 1302"/>
                <a:gd name="T28" fmla="*/ 2147483646 w 1721"/>
                <a:gd name="T29" fmla="*/ 2147483646 h 1302"/>
                <a:gd name="T30" fmla="*/ 2147483646 w 1721"/>
                <a:gd name="T31" fmla="*/ 2147483646 h 1302"/>
                <a:gd name="T32" fmla="*/ 2147483646 w 1721"/>
                <a:gd name="T33" fmla="*/ 2147483646 h 1302"/>
                <a:gd name="T34" fmla="*/ 2147483646 w 1721"/>
                <a:gd name="T35" fmla="*/ 2147483646 h 1302"/>
                <a:gd name="T36" fmla="*/ 2147483646 w 1721"/>
                <a:gd name="T37" fmla="*/ 2147483646 h 1302"/>
                <a:gd name="T38" fmla="*/ 2147483646 w 1721"/>
                <a:gd name="T39" fmla="*/ 2147483646 h 1302"/>
                <a:gd name="T40" fmla="*/ 2147483646 w 1721"/>
                <a:gd name="T41" fmla="*/ 2147483646 h 1302"/>
                <a:gd name="T42" fmla="*/ 2147483646 w 1721"/>
                <a:gd name="T43" fmla="*/ 2147483646 h 1302"/>
                <a:gd name="T44" fmla="*/ 2147483646 w 1721"/>
                <a:gd name="T45" fmla="*/ 2147483646 h 1302"/>
                <a:gd name="T46" fmla="*/ 2147483646 w 1721"/>
                <a:gd name="T47" fmla="*/ 2147483646 h 1302"/>
                <a:gd name="T48" fmla="*/ 2147483646 w 1721"/>
                <a:gd name="T49" fmla="*/ 2147483646 h 1302"/>
                <a:gd name="T50" fmla="*/ 2147483646 w 1721"/>
                <a:gd name="T51" fmla="*/ 2147483646 h 1302"/>
                <a:gd name="T52" fmla="*/ 2147483646 w 1721"/>
                <a:gd name="T53" fmla="*/ 2147483646 h 1302"/>
                <a:gd name="T54" fmla="*/ 2147483646 w 1721"/>
                <a:gd name="T55" fmla="*/ 2147483646 h 1302"/>
                <a:gd name="T56" fmla="*/ 2147483646 w 1721"/>
                <a:gd name="T57" fmla="*/ 2147483646 h 1302"/>
                <a:gd name="T58" fmla="*/ 2147483646 w 1721"/>
                <a:gd name="T59" fmla="*/ 2147483646 h 1302"/>
                <a:gd name="T60" fmla="*/ 2147483646 w 1721"/>
                <a:gd name="T61" fmla="*/ 2147483646 h 1302"/>
                <a:gd name="T62" fmla="*/ 2147483646 w 1721"/>
                <a:gd name="T63" fmla="*/ 2147483646 h 1302"/>
                <a:gd name="T64" fmla="*/ 2147483646 w 1721"/>
                <a:gd name="T65" fmla="*/ 2147483646 h 1302"/>
                <a:gd name="T66" fmla="*/ 2147483646 w 1721"/>
                <a:gd name="T67" fmla="*/ 2147483646 h 1302"/>
                <a:gd name="T68" fmla="*/ 2147483646 w 1721"/>
                <a:gd name="T69" fmla="*/ 2147483646 h 1302"/>
                <a:gd name="T70" fmla="*/ 2147483646 w 1721"/>
                <a:gd name="T71" fmla="*/ 2147483646 h 1302"/>
                <a:gd name="T72" fmla="*/ 2147483646 w 1721"/>
                <a:gd name="T73" fmla="*/ 2147483646 h 1302"/>
                <a:gd name="T74" fmla="*/ 2147483646 w 1721"/>
                <a:gd name="T75" fmla="*/ 2147483646 h 1302"/>
                <a:gd name="T76" fmla="*/ 2147483646 w 1721"/>
                <a:gd name="T77" fmla="*/ 2147483646 h 1302"/>
                <a:gd name="T78" fmla="*/ 2147483646 w 1721"/>
                <a:gd name="T79" fmla="*/ 2147483646 h 1302"/>
                <a:gd name="T80" fmla="*/ 2147483646 w 1721"/>
                <a:gd name="T81" fmla="*/ 2147483646 h 1302"/>
                <a:gd name="T82" fmla="*/ 2147483646 w 1721"/>
                <a:gd name="T83" fmla="*/ 2147483646 h 1302"/>
                <a:gd name="T84" fmla="*/ 2147483646 w 1721"/>
                <a:gd name="T85" fmla="*/ 2147483646 h 1302"/>
                <a:gd name="T86" fmla="*/ 2147483646 w 1721"/>
                <a:gd name="T87" fmla="*/ 2147483646 h 1302"/>
                <a:gd name="T88" fmla="*/ 2147483646 w 1721"/>
                <a:gd name="T89" fmla="*/ 2147483646 h 1302"/>
                <a:gd name="T90" fmla="*/ 2147483646 w 1721"/>
                <a:gd name="T91" fmla="*/ 2147483646 h 1302"/>
                <a:gd name="T92" fmla="*/ 2147483646 w 1721"/>
                <a:gd name="T93" fmla="*/ 2147483646 h 1302"/>
                <a:gd name="T94" fmla="*/ 2147483646 w 1721"/>
                <a:gd name="T95" fmla="*/ 2147483646 h 1302"/>
                <a:gd name="T96" fmla="*/ 2147483646 w 1721"/>
                <a:gd name="T97" fmla="*/ 2147483646 h 1302"/>
                <a:gd name="T98" fmla="*/ 2147483646 w 1721"/>
                <a:gd name="T99" fmla="*/ 2147483646 h 1302"/>
                <a:gd name="T100" fmla="*/ 2147483646 w 1721"/>
                <a:gd name="T101" fmla="*/ 2147483646 h 13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21"/>
                <a:gd name="T154" fmla="*/ 0 h 1302"/>
                <a:gd name="T155" fmla="*/ 1721 w 1721"/>
                <a:gd name="T156" fmla="*/ 1302 h 130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21" h="1302">
                  <a:moveTo>
                    <a:pt x="1719" y="701"/>
                  </a:moveTo>
                  <a:cubicBezTo>
                    <a:pt x="1720" y="700"/>
                    <a:pt x="1720" y="700"/>
                    <a:pt x="1720" y="700"/>
                  </a:cubicBezTo>
                  <a:cubicBezTo>
                    <a:pt x="1721" y="700"/>
                    <a:pt x="1721" y="700"/>
                    <a:pt x="1721" y="700"/>
                  </a:cubicBezTo>
                  <a:cubicBezTo>
                    <a:pt x="1721" y="699"/>
                    <a:pt x="1721" y="699"/>
                    <a:pt x="1721" y="699"/>
                  </a:cubicBezTo>
                  <a:cubicBezTo>
                    <a:pt x="1687" y="603"/>
                    <a:pt x="1687" y="603"/>
                    <a:pt x="1687" y="603"/>
                  </a:cubicBezTo>
                  <a:cubicBezTo>
                    <a:pt x="1666" y="586"/>
                    <a:pt x="1666" y="586"/>
                    <a:pt x="1666" y="586"/>
                  </a:cubicBezTo>
                  <a:cubicBezTo>
                    <a:pt x="1666" y="584"/>
                    <a:pt x="1666" y="584"/>
                    <a:pt x="1666" y="584"/>
                  </a:cubicBezTo>
                  <a:cubicBezTo>
                    <a:pt x="1660" y="544"/>
                    <a:pt x="1660" y="544"/>
                    <a:pt x="1660" y="544"/>
                  </a:cubicBezTo>
                  <a:cubicBezTo>
                    <a:pt x="1616" y="538"/>
                    <a:pt x="1616" y="538"/>
                    <a:pt x="1616" y="538"/>
                  </a:cubicBezTo>
                  <a:cubicBezTo>
                    <a:pt x="1615" y="538"/>
                    <a:pt x="1615" y="538"/>
                    <a:pt x="1615" y="538"/>
                  </a:cubicBezTo>
                  <a:cubicBezTo>
                    <a:pt x="1613" y="538"/>
                    <a:pt x="1613" y="538"/>
                    <a:pt x="1613" y="538"/>
                  </a:cubicBezTo>
                  <a:cubicBezTo>
                    <a:pt x="1613" y="537"/>
                    <a:pt x="1613" y="537"/>
                    <a:pt x="1613" y="537"/>
                  </a:cubicBezTo>
                  <a:cubicBezTo>
                    <a:pt x="1612" y="535"/>
                    <a:pt x="1612" y="535"/>
                    <a:pt x="1612" y="535"/>
                  </a:cubicBezTo>
                  <a:cubicBezTo>
                    <a:pt x="1612" y="534"/>
                    <a:pt x="1612" y="534"/>
                    <a:pt x="1612" y="534"/>
                  </a:cubicBezTo>
                  <a:cubicBezTo>
                    <a:pt x="1607" y="519"/>
                    <a:pt x="1593" y="503"/>
                    <a:pt x="1572" y="486"/>
                  </a:cubicBezTo>
                  <a:cubicBezTo>
                    <a:pt x="1560" y="477"/>
                    <a:pt x="1549" y="471"/>
                    <a:pt x="1539" y="468"/>
                  </a:cubicBezTo>
                  <a:cubicBezTo>
                    <a:pt x="1532" y="464"/>
                    <a:pt x="1524" y="461"/>
                    <a:pt x="1519" y="457"/>
                  </a:cubicBezTo>
                  <a:cubicBezTo>
                    <a:pt x="1505" y="447"/>
                    <a:pt x="1458" y="440"/>
                    <a:pt x="1374" y="438"/>
                  </a:cubicBezTo>
                  <a:cubicBezTo>
                    <a:pt x="1371" y="438"/>
                    <a:pt x="1371" y="438"/>
                    <a:pt x="1371" y="438"/>
                  </a:cubicBezTo>
                  <a:cubicBezTo>
                    <a:pt x="1371" y="438"/>
                    <a:pt x="1371" y="438"/>
                    <a:pt x="1371" y="438"/>
                  </a:cubicBezTo>
                  <a:cubicBezTo>
                    <a:pt x="1362" y="423"/>
                    <a:pt x="1362" y="423"/>
                    <a:pt x="1362" y="423"/>
                  </a:cubicBezTo>
                  <a:cubicBezTo>
                    <a:pt x="1358" y="414"/>
                    <a:pt x="1354" y="405"/>
                    <a:pt x="1353" y="396"/>
                  </a:cubicBezTo>
                  <a:cubicBezTo>
                    <a:pt x="1353" y="384"/>
                    <a:pt x="1367" y="346"/>
                    <a:pt x="1397" y="284"/>
                  </a:cubicBezTo>
                  <a:cubicBezTo>
                    <a:pt x="1382" y="237"/>
                    <a:pt x="1382" y="237"/>
                    <a:pt x="1382" y="237"/>
                  </a:cubicBezTo>
                  <a:cubicBezTo>
                    <a:pt x="1382" y="237"/>
                    <a:pt x="1382" y="237"/>
                    <a:pt x="1382" y="237"/>
                  </a:cubicBezTo>
                  <a:cubicBezTo>
                    <a:pt x="1366" y="163"/>
                    <a:pt x="1366" y="163"/>
                    <a:pt x="1366" y="163"/>
                  </a:cubicBezTo>
                  <a:cubicBezTo>
                    <a:pt x="1364" y="153"/>
                    <a:pt x="1346" y="143"/>
                    <a:pt x="1314" y="134"/>
                  </a:cubicBezTo>
                  <a:cubicBezTo>
                    <a:pt x="1308" y="132"/>
                    <a:pt x="1302" y="130"/>
                    <a:pt x="1295" y="125"/>
                  </a:cubicBezTo>
                  <a:cubicBezTo>
                    <a:pt x="1284" y="120"/>
                    <a:pt x="1275" y="111"/>
                    <a:pt x="1271" y="99"/>
                  </a:cubicBezTo>
                  <a:cubicBezTo>
                    <a:pt x="1265" y="85"/>
                    <a:pt x="1254" y="74"/>
                    <a:pt x="1239" y="67"/>
                  </a:cubicBezTo>
                  <a:cubicBezTo>
                    <a:pt x="1238" y="66"/>
                    <a:pt x="1238" y="66"/>
                    <a:pt x="1238" y="66"/>
                  </a:cubicBezTo>
                  <a:cubicBezTo>
                    <a:pt x="1237" y="65"/>
                    <a:pt x="1237" y="65"/>
                    <a:pt x="1237" y="65"/>
                  </a:cubicBezTo>
                  <a:cubicBezTo>
                    <a:pt x="1225" y="0"/>
                    <a:pt x="1225" y="0"/>
                    <a:pt x="1225" y="0"/>
                  </a:cubicBezTo>
                  <a:cubicBezTo>
                    <a:pt x="1174" y="5"/>
                    <a:pt x="1174" y="5"/>
                    <a:pt x="1174" y="5"/>
                  </a:cubicBezTo>
                  <a:cubicBezTo>
                    <a:pt x="1169" y="19"/>
                    <a:pt x="1169" y="19"/>
                    <a:pt x="1169" y="19"/>
                  </a:cubicBezTo>
                  <a:cubicBezTo>
                    <a:pt x="1162" y="41"/>
                    <a:pt x="1156" y="52"/>
                    <a:pt x="1149" y="52"/>
                  </a:cubicBezTo>
                  <a:cubicBezTo>
                    <a:pt x="1116" y="62"/>
                    <a:pt x="1116" y="62"/>
                    <a:pt x="1116" y="62"/>
                  </a:cubicBezTo>
                  <a:cubicBezTo>
                    <a:pt x="1096" y="70"/>
                    <a:pt x="1083" y="78"/>
                    <a:pt x="1077" y="87"/>
                  </a:cubicBezTo>
                  <a:cubicBezTo>
                    <a:pt x="1074" y="92"/>
                    <a:pt x="1071" y="104"/>
                    <a:pt x="1068" y="121"/>
                  </a:cubicBezTo>
                  <a:cubicBezTo>
                    <a:pt x="1065" y="140"/>
                    <a:pt x="1062" y="154"/>
                    <a:pt x="1058" y="162"/>
                  </a:cubicBezTo>
                  <a:cubicBezTo>
                    <a:pt x="1052" y="176"/>
                    <a:pt x="1042" y="187"/>
                    <a:pt x="1027" y="192"/>
                  </a:cubicBezTo>
                  <a:cubicBezTo>
                    <a:pt x="1000" y="203"/>
                    <a:pt x="953" y="185"/>
                    <a:pt x="889" y="139"/>
                  </a:cubicBezTo>
                  <a:cubicBezTo>
                    <a:pt x="802" y="250"/>
                    <a:pt x="802" y="250"/>
                    <a:pt x="802" y="250"/>
                  </a:cubicBezTo>
                  <a:cubicBezTo>
                    <a:pt x="813" y="295"/>
                    <a:pt x="813" y="295"/>
                    <a:pt x="813" y="295"/>
                  </a:cubicBezTo>
                  <a:cubicBezTo>
                    <a:pt x="814" y="295"/>
                    <a:pt x="814" y="295"/>
                    <a:pt x="814" y="295"/>
                  </a:cubicBezTo>
                  <a:cubicBezTo>
                    <a:pt x="815" y="298"/>
                    <a:pt x="815" y="298"/>
                    <a:pt x="815" y="298"/>
                  </a:cubicBezTo>
                  <a:cubicBezTo>
                    <a:pt x="813" y="299"/>
                    <a:pt x="813" y="299"/>
                    <a:pt x="813" y="299"/>
                  </a:cubicBezTo>
                  <a:cubicBezTo>
                    <a:pt x="813" y="300"/>
                    <a:pt x="813" y="300"/>
                    <a:pt x="813" y="300"/>
                  </a:cubicBezTo>
                  <a:cubicBezTo>
                    <a:pt x="809" y="306"/>
                    <a:pt x="802" y="310"/>
                    <a:pt x="795" y="311"/>
                  </a:cubicBezTo>
                  <a:cubicBezTo>
                    <a:pt x="787" y="313"/>
                    <a:pt x="778" y="310"/>
                    <a:pt x="769" y="304"/>
                  </a:cubicBezTo>
                  <a:cubicBezTo>
                    <a:pt x="760" y="298"/>
                    <a:pt x="736" y="292"/>
                    <a:pt x="697" y="290"/>
                  </a:cubicBezTo>
                  <a:cubicBezTo>
                    <a:pt x="679" y="289"/>
                    <a:pt x="679" y="289"/>
                    <a:pt x="679" y="289"/>
                  </a:cubicBezTo>
                  <a:cubicBezTo>
                    <a:pt x="679" y="289"/>
                    <a:pt x="679" y="289"/>
                    <a:pt x="679" y="289"/>
                  </a:cubicBezTo>
                  <a:cubicBezTo>
                    <a:pt x="653" y="287"/>
                    <a:pt x="653" y="287"/>
                    <a:pt x="653" y="287"/>
                  </a:cubicBezTo>
                  <a:cubicBezTo>
                    <a:pt x="624" y="292"/>
                    <a:pt x="624" y="292"/>
                    <a:pt x="624" y="292"/>
                  </a:cubicBezTo>
                  <a:cubicBezTo>
                    <a:pt x="637" y="310"/>
                    <a:pt x="637" y="310"/>
                    <a:pt x="637" y="310"/>
                  </a:cubicBezTo>
                  <a:cubicBezTo>
                    <a:pt x="647" y="324"/>
                    <a:pt x="652" y="332"/>
                    <a:pt x="650" y="338"/>
                  </a:cubicBezTo>
                  <a:cubicBezTo>
                    <a:pt x="639" y="406"/>
                    <a:pt x="639" y="406"/>
                    <a:pt x="639" y="406"/>
                  </a:cubicBezTo>
                  <a:cubicBezTo>
                    <a:pt x="644" y="443"/>
                    <a:pt x="644" y="443"/>
                    <a:pt x="644" y="443"/>
                  </a:cubicBezTo>
                  <a:cubicBezTo>
                    <a:pt x="645" y="443"/>
                    <a:pt x="645" y="443"/>
                    <a:pt x="645" y="443"/>
                  </a:cubicBezTo>
                  <a:cubicBezTo>
                    <a:pt x="645" y="444"/>
                    <a:pt x="645" y="444"/>
                    <a:pt x="645" y="444"/>
                  </a:cubicBezTo>
                  <a:cubicBezTo>
                    <a:pt x="644" y="445"/>
                    <a:pt x="644" y="445"/>
                    <a:pt x="644" y="445"/>
                  </a:cubicBezTo>
                  <a:cubicBezTo>
                    <a:pt x="644" y="445"/>
                    <a:pt x="644" y="445"/>
                    <a:pt x="644" y="445"/>
                  </a:cubicBezTo>
                  <a:cubicBezTo>
                    <a:pt x="623" y="514"/>
                    <a:pt x="623" y="514"/>
                    <a:pt x="623" y="514"/>
                  </a:cubicBezTo>
                  <a:cubicBezTo>
                    <a:pt x="622" y="520"/>
                    <a:pt x="620" y="523"/>
                    <a:pt x="618" y="522"/>
                  </a:cubicBezTo>
                  <a:cubicBezTo>
                    <a:pt x="616" y="522"/>
                    <a:pt x="616" y="522"/>
                    <a:pt x="616" y="522"/>
                  </a:cubicBezTo>
                  <a:cubicBezTo>
                    <a:pt x="616" y="521"/>
                    <a:pt x="616" y="521"/>
                    <a:pt x="616" y="521"/>
                  </a:cubicBezTo>
                  <a:cubicBezTo>
                    <a:pt x="612" y="515"/>
                    <a:pt x="612" y="515"/>
                    <a:pt x="612" y="515"/>
                  </a:cubicBezTo>
                  <a:cubicBezTo>
                    <a:pt x="608" y="506"/>
                    <a:pt x="606" y="503"/>
                    <a:pt x="603" y="504"/>
                  </a:cubicBezTo>
                  <a:cubicBezTo>
                    <a:pt x="601" y="505"/>
                    <a:pt x="598" y="510"/>
                    <a:pt x="597" y="519"/>
                  </a:cubicBezTo>
                  <a:cubicBezTo>
                    <a:pt x="592" y="538"/>
                    <a:pt x="581" y="554"/>
                    <a:pt x="563" y="571"/>
                  </a:cubicBezTo>
                  <a:cubicBezTo>
                    <a:pt x="544" y="586"/>
                    <a:pt x="544" y="586"/>
                    <a:pt x="544" y="586"/>
                  </a:cubicBezTo>
                  <a:cubicBezTo>
                    <a:pt x="534" y="591"/>
                    <a:pt x="534" y="591"/>
                    <a:pt x="534" y="591"/>
                  </a:cubicBezTo>
                  <a:cubicBezTo>
                    <a:pt x="534" y="591"/>
                    <a:pt x="534" y="591"/>
                    <a:pt x="534" y="591"/>
                  </a:cubicBezTo>
                  <a:cubicBezTo>
                    <a:pt x="533" y="591"/>
                    <a:pt x="533" y="591"/>
                    <a:pt x="533" y="591"/>
                  </a:cubicBezTo>
                  <a:cubicBezTo>
                    <a:pt x="465" y="592"/>
                    <a:pt x="465" y="592"/>
                    <a:pt x="465" y="592"/>
                  </a:cubicBezTo>
                  <a:cubicBezTo>
                    <a:pt x="438" y="617"/>
                    <a:pt x="438" y="617"/>
                    <a:pt x="438" y="617"/>
                  </a:cubicBezTo>
                  <a:cubicBezTo>
                    <a:pt x="437" y="617"/>
                    <a:pt x="437" y="617"/>
                    <a:pt x="437" y="617"/>
                  </a:cubicBezTo>
                  <a:cubicBezTo>
                    <a:pt x="435" y="617"/>
                    <a:pt x="435" y="617"/>
                    <a:pt x="435" y="617"/>
                  </a:cubicBezTo>
                  <a:cubicBezTo>
                    <a:pt x="434" y="617"/>
                    <a:pt x="434" y="617"/>
                    <a:pt x="434" y="617"/>
                  </a:cubicBezTo>
                  <a:cubicBezTo>
                    <a:pt x="361" y="607"/>
                    <a:pt x="361" y="607"/>
                    <a:pt x="361" y="607"/>
                  </a:cubicBezTo>
                  <a:cubicBezTo>
                    <a:pt x="350" y="619"/>
                    <a:pt x="338" y="624"/>
                    <a:pt x="326" y="622"/>
                  </a:cubicBezTo>
                  <a:cubicBezTo>
                    <a:pt x="316" y="618"/>
                    <a:pt x="298" y="623"/>
                    <a:pt x="273" y="632"/>
                  </a:cubicBezTo>
                  <a:cubicBezTo>
                    <a:pt x="243" y="667"/>
                    <a:pt x="243" y="667"/>
                    <a:pt x="243" y="667"/>
                  </a:cubicBezTo>
                  <a:cubicBezTo>
                    <a:pt x="242" y="669"/>
                    <a:pt x="242" y="669"/>
                    <a:pt x="242" y="669"/>
                  </a:cubicBezTo>
                  <a:cubicBezTo>
                    <a:pt x="196" y="670"/>
                    <a:pt x="196" y="670"/>
                    <a:pt x="196" y="670"/>
                  </a:cubicBezTo>
                  <a:cubicBezTo>
                    <a:pt x="196" y="631"/>
                    <a:pt x="196" y="631"/>
                    <a:pt x="196" y="631"/>
                  </a:cubicBezTo>
                  <a:cubicBezTo>
                    <a:pt x="166" y="631"/>
                    <a:pt x="166" y="631"/>
                    <a:pt x="166" y="631"/>
                  </a:cubicBezTo>
                  <a:cubicBezTo>
                    <a:pt x="161" y="648"/>
                    <a:pt x="161" y="648"/>
                    <a:pt x="161" y="648"/>
                  </a:cubicBezTo>
                  <a:cubicBezTo>
                    <a:pt x="139" y="653"/>
                    <a:pt x="139" y="653"/>
                    <a:pt x="139" y="653"/>
                  </a:cubicBezTo>
                  <a:cubicBezTo>
                    <a:pt x="136" y="653"/>
                    <a:pt x="136" y="653"/>
                    <a:pt x="136" y="653"/>
                  </a:cubicBezTo>
                  <a:cubicBezTo>
                    <a:pt x="136" y="653"/>
                    <a:pt x="136" y="653"/>
                    <a:pt x="136" y="653"/>
                  </a:cubicBezTo>
                  <a:cubicBezTo>
                    <a:pt x="135" y="652"/>
                    <a:pt x="135" y="652"/>
                    <a:pt x="135" y="652"/>
                  </a:cubicBezTo>
                  <a:cubicBezTo>
                    <a:pt x="134" y="652"/>
                    <a:pt x="134" y="652"/>
                    <a:pt x="134" y="652"/>
                  </a:cubicBezTo>
                  <a:cubicBezTo>
                    <a:pt x="121" y="644"/>
                    <a:pt x="104" y="637"/>
                    <a:pt x="87" y="635"/>
                  </a:cubicBezTo>
                  <a:cubicBezTo>
                    <a:pt x="77" y="634"/>
                    <a:pt x="66" y="641"/>
                    <a:pt x="49" y="655"/>
                  </a:cubicBezTo>
                  <a:cubicBezTo>
                    <a:pt x="31" y="670"/>
                    <a:pt x="18" y="684"/>
                    <a:pt x="12" y="696"/>
                  </a:cubicBezTo>
                  <a:cubicBezTo>
                    <a:pt x="15" y="699"/>
                    <a:pt x="17" y="703"/>
                    <a:pt x="17" y="709"/>
                  </a:cubicBezTo>
                  <a:cubicBezTo>
                    <a:pt x="19" y="717"/>
                    <a:pt x="20" y="723"/>
                    <a:pt x="20" y="731"/>
                  </a:cubicBezTo>
                  <a:cubicBezTo>
                    <a:pt x="19" y="740"/>
                    <a:pt x="16" y="745"/>
                    <a:pt x="12" y="749"/>
                  </a:cubicBezTo>
                  <a:cubicBezTo>
                    <a:pt x="7" y="752"/>
                    <a:pt x="4" y="762"/>
                    <a:pt x="0" y="779"/>
                  </a:cubicBezTo>
                  <a:cubicBezTo>
                    <a:pt x="17" y="790"/>
                    <a:pt x="17" y="790"/>
                    <a:pt x="17" y="790"/>
                  </a:cubicBezTo>
                  <a:cubicBezTo>
                    <a:pt x="40" y="766"/>
                    <a:pt x="40" y="766"/>
                    <a:pt x="40" y="766"/>
                  </a:cubicBezTo>
                  <a:cubicBezTo>
                    <a:pt x="70" y="799"/>
                    <a:pt x="70" y="799"/>
                    <a:pt x="70" y="799"/>
                  </a:cubicBezTo>
                  <a:cubicBezTo>
                    <a:pt x="70" y="801"/>
                    <a:pt x="70" y="801"/>
                    <a:pt x="70" y="801"/>
                  </a:cubicBezTo>
                  <a:cubicBezTo>
                    <a:pt x="76" y="859"/>
                    <a:pt x="76" y="859"/>
                    <a:pt x="76" y="859"/>
                  </a:cubicBezTo>
                  <a:cubicBezTo>
                    <a:pt x="76" y="860"/>
                    <a:pt x="76" y="860"/>
                    <a:pt x="76" y="860"/>
                  </a:cubicBezTo>
                  <a:cubicBezTo>
                    <a:pt x="75" y="860"/>
                    <a:pt x="75" y="860"/>
                    <a:pt x="75" y="860"/>
                  </a:cubicBezTo>
                  <a:cubicBezTo>
                    <a:pt x="58" y="940"/>
                    <a:pt x="58" y="940"/>
                    <a:pt x="58" y="940"/>
                  </a:cubicBezTo>
                  <a:cubicBezTo>
                    <a:pt x="54" y="940"/>
                    <a:pt x="54" y="940"/>
                    <a:pt x="54" y="940"/>
                  </a:cubicBezTo>
                  <a:cubicBezTo>
                    <a:pt x="30" y="940"/>
                    <a:pt x="14" y="941"/>
                    <a:pt x="8" y="946"/>
                  </a:cubicBezTo>
                  <a:cubicBezTo>
                    <a:pt x="9" y="951"/>
                    <a:pt x="19" y="959"/>
                    <a:pt x="37" y="971"/>
                  </a:cubicBezTo>
                  <a:cubicBezTo>
                    <a:pt x="52" y="969"/>
                    <a:pt x="52" y="969"/>
                    <a:pt x="52" y="969"/>
                  </a:cubicBezTo>
                  <a:cubicBezTo>
                    <a:pt x="55" y="969"/>
                    <a:pt x="55" y="969"/>
                    <a:pt x="55" y="969"/>
                  </a:cubicBezTo>
                  <a:cubicBezTo>
                    <a:pt x="56" y="970"/>
                    <a:pt x="56" y="970"/>
                    <a:pt x="56" y="970"/>
                  </a:cubicBezTo>
                  <a:cubicBezTo>
                    <a:pt x="91" y="1004"/>
                    <a:pt x="91" y="1004"/>
                    <a:pt x="91" y="1004"/>
                  </a:cubicBezTo>
                  <a:cubicBezTo>
                    <a:pt x="105" y="1015"/>
                    <a:pt x="104" y="1035"/>
                    <a:pt x="86" y="1065"/>
                  </a:cubicBezTo>
                  <a:cubicBezTo>
                    <a:pt x="91" y="1098"/>
                    <a:pt x="91" y="1098"/>
                    <a:pt x="91" y="1098"/>
                  </a:cubicBezTo>
                  <a:cubicBezTo>
                    <a:pt x="105" y="1101"/>
                    <a:pt x="105" y="1101"/>
                    <a:pt x="105" y="1101"/>
                  </a:cubicBezTo>
                  <a:cubicBezTo>
                    <a:pt x="159" y="1101"/>
                    <a:pt x="159" y="1101"/>
                    <a:pt x="159" y="1101"/>
                  </a:cubicBezTo>
                  <a:cubicBezTo>
                    <a:pt x="131" y="1126"/>
                    <a:pt x="131" y="1126"/>
                    <a:pt x="131" y="1126"/>
                  </a:cubicBezTo>
                  <a:cubicBezTo>
                    <a:pt x="147" y="1134"/>
                    <a:pt x="147" y="1134"/>
                    <a:pt x="147" y="1134"/>
                  </a:cubicBezTo>
                  <a:cubicBezTo>
                    <a:pt x="147" y="1134"/>
                    <a:pt x="147" y="1134"/>
                    <a:pt x="147" y="1134"/>
                  </a:cubicBezTo>
                  <a:cubicBezTo>
                    <a:pt x="168" y="1146"/>
                    <a:pt x="168" y="1146"/>
                    <a:pt x="168" y="1146"/>
                  </a:cubicBezTo>
                  <a:cubicBezTo>
                    <a:pt x="225" y="1170"/>
                    <a:pt x="225" y="1170"/>
                    <a:pt x="225" y="1170"/>
                  </a:cubicBezTo>
                  <a:cubicBezTo>
                    <a:pt x="226" y="1171"/>
                    <a:pt x="226" y="1171"/>
                    <a:pt x="226" y="1171"/>
                  </a:cubicBezTo>
                  <a:cubicBezTo>
                    <a:pt x="228" y="1171"/>
                    <a:pt x="228" y="1171"/>
                    <a:pt x="228" y="1171"/>
                  </a:cubicBezTo>
                  <a:cubicBezTo>
                    <a:pt x="234" y="1258"/>
                    <a:pt x="234" y="1258"/>
                    <a:pt x="234" y="1258"/>
                  </a:cubicBezTo>
                  <a:cubicBezTo>
                    <a:pt x="235" y="1275"/>
                    <a:pt x="247" y="1287"/>
                    <a:pt x="273" y="1296"/>
                  </a:cubicBezTo>
                  <a:cubicBezTo>
                    <a:pt x="277" y="1294"/>
                    <a:pt x="277" y="1294"/>
                    <a:pt x="277" y="1294"/>
                  </a:cubicBezTo>
                  <a:cubicBezTo>
                    <a:pt x="278" y="1294"/>
                    <a:pt x="278" y="1294"/>
                    <a:pt x="278" y="1294"/>
                  </a:cubicBezTo>
                  <a:cubicBezTo>
                    <a:pt x="279" y="1294"/>
                    <a:pt x="279" y="1294"/>
                    <a:pt x="279" y="1294"/>
                  </a:cubicBezTo>
                  <a:cubicBezTo>
                    <a:pt x="338" y="1302"/>
                    <a:pt x="338" y="1302"/>
                    <a:pt x="338" y="1302"/>
                  </a:cubicBezTo>
                  <a:cubicBezTo>
                    <a:pt x="342" y="1302"/>
                    <a:pt x="342" y="1302"/>
                    <a:pt x="342" y="1302"/>
                  </a:cubicBezTo>
                  <a:cubicBezTo>
                    <a:pt x="342" y="1301"/>
                    <a:pt x="342" y="1301"/>
                    <a:pt x="342" y="1301"/>
                  </a:cubicBezTo>
                  <a:cubicBezTo>
                    <a:pt x="343" y="1299"/>
                    <a:pt x="343" y="1299"/>
                    <a:pt x="343" y="1299"/>
                  </a:cubicBezTo>
                  <a:cubicBezTo>
                    <a:pt x="350" y="1287"/>
                    <a:pt x="354" y="1279"/>
                    <a:pt x="354" y="1277"/>
                  </a:cubicBezTo>
                  <a:cubicBezTo>
                    <a:pt x="354" y="1275"/>
                    <a:pt x="354" y="1275"/>
                    <a:pt x="354" y="1275"/>
                  </a:cubicBezTo>
                  <a:cubicBezTo>
                    <a:pt x="353" y="1265"/>
                    <a:pt x="357" y="1257"/>
                    <a:pt x="366" y="1251"/>
                  </a:cubicBezTo>
                  <a:cubicBezTo>
                    <a:pt x="374" y="1244"/>
                    <a:pt x="379" y="1238"/>
                    <a:pt x="382" y="1230"/>
                  </a:cubicBezTo>
                  <a:cubicBezTo>
                    <a:pt x="383" y="1229"/>
                    <a:pt x="383" y="1229"/>
                    <a:pt x="383" y="1229"/>
                  </a:cubicBezTo>
                  <a:cubicBezTo>
                    <a:pt x="387" y="1221"/>
                    <a:pt x="397" y="1219"/>
                    <a:pt x="415" y="1224"/>
                  </a:cubicBezTo>
                  <a:cubicBezTo>
                    <a:pt x="416" y="1224"/>
                    <a:pt x="416" y="1224"/>
                    <a:pt x="416" y="1224"/>
                  </a:cubicBezTo>
                  <a:cubicBezTo>
                    <a:pt x="416" y="1224"/>
                    <a:pt x="416" y="1224"/>
                    <a:pt x="416" y="1224"/>
                  </a:cubicBezTo>
                  <a:cubicBezTo>
                    <a:pt x="436" y="1236"/>
                    <a:pt x="436" y="1236"/>
                    <a:pt x="436" y="1236"/>
                  </a:cubicBezTo>
                  <a:cubicBezTo>
                    <a:pt x="503" y="1248"/>
                    <a:pt x="503" y="1248"/>
                    <a:pt x="503" y="1248"/>
                  </a:cubicBezTo>
                  <a:cubicBezTo>
                    <a:pt x="544" y="1245"/>
                    <a:pt x="544" y="1245"/>
                    <a:pt x="544" y="1245"/>
                  </a:cubicBezTo>
                  <a:cubicBezTo>
                    <a:pt x="573" y="1233"/>
                    <a:pt x="573" y="1233"/>
                    <a:pt x="573" y="1233"/>
                  </a:cubicBezTo>
                  <a:cubicBezTo>
                    <a:pt x="579" y="1225"/>
                    <a:pt x="583" y="1222"/>
                    <a:pt x="586" y="1220"/>
                  </a:cubicBezTo>
                  <a:cubicBezTo>
                    <a:pt x="591" y="1219"/>
                    <a:pt x="599" y="1221"/>
                    <a:pt x="607" y="1228"/>
                  </a:cubicBezTo>
                  <a:cubicBezTo>
                    <a:pt x="611" y="1230"/>
                    <a:pt x="611" y="1230"/>
                    <a:pt x="611" y="1230"/>
                  </a:cubicBezTo>
                  <a:cubicBezTo>
                    <a:pt x="616" y="1234"/>
                    <a:pt x="619" y="1240"/>
                    <a:pt x="623" y="1252"/>
                  </a:cubicBezTo>
                  <a:cubicBezTo>
                    <a:pt x="644" y="1267"/>
                    <a:pt x="644" y="1267"/>
                    <a:pt x="644" y="1267"/>
                  </a:cubicBezTo>
                  <a:cubicBezTo>
                    <a:pt x="660" y="1267"/>
                    <a:pt x="660" y="1267"/>
                    <a:pt x="660" y="1267"/>
                  </a:cubicBezTo>
                  <a:cubicBezTo>
                    <a:pt x="661" y="1267"/>
                    <a:pt x="661" y="1267"/>
                    <a:pt x="661" y="1267"/>
                  </a:cubicBezTo>
                  <a:cubicBezTo>
                    <a:pt x="663" y="1267"/>
                    <a:pt x="663" y="1267"/>
                    <a:pt x="663" y="1267"/>
                  </a:cubicBezTo>
                  <a:cubicBezTo>
                    <a:pt x="664" y="1267"/>
                    <a:pt x="664" y="1267"/>
                    <a:pt x="664" y="1267"/>
                  </a:cubicBezTo>
                  <a:cubicBezTo>
                    <a:pt x="686" y="1277"/>
                    <a:pt x="686" y="1277"/>
                    <a:pt x="686" y="1277"/>
                  </a:cubicBezTo>
                  <a:cubicBezTo>
                    <a:pt x="728" y="1274"/>
                    <a:pt x="728" y="1274"/>
                    <a:pt x="728" y="1274"/>
                  </a:cubicBezTo>
                  <a:cubicBezTo>
                    <a:pt x="751" y="1266"/>
                    <a:pt x="751" y="1266"/>
                    <a:pt x="751" y="1266"/>
                  </a:cubicBezTo>
                  <a:cubicBezTo>
                    <a:pt x="811" y="1272"/>
                    <a:pt x="811" y="1272"/>
                    <a:pt x="811" y="1272"/>
                  </a:cubicBezTo>
                  <a:cubicBezTo>
                    <a:pt x="837" y="1264"/>
                    <a:pt x="837" y="1264"/>
                    <a:pt x="837" y="1264"/>
                  </a:cubicBezTo>
                  <a:cubicBezTo>
                    <a:pt x="868" y="1252"/>
                    <a:pt x="868" y="1252"/>
                    <a:pt x="868" y="1252"/>
                  </a:cubicBezTo>
                  <a:cubicBezTo>
                    <a:pt x="874" y="1247"/>
                    <a:pt x="882" y="1244"/>
                    <a:pt x="892" y="1241"/>
                  </a:cubicBezTo>
                  <a:cubicBezTo>
                    <a:pt x="950" y="1241"/>
                    <a:pt x="950" y="1241"/>
                    <a:pt x="950" y="1241"/>
                  </a:cubicBezTo>
                  <a:cubicBezTo>
                    <a:pt x="971" y="1234"/>
                    <a:pt x="971" y="1234"/>
                    <a:pt x="971" y="1234"/>
                  </a:cubicBezTo>
                  <a:cubicBezTo>
                    <a:pt x="980" y="1228"/>
                    <a:pt x="987" y="1225"/>
                    <a:pt x="993" y="1225"/>
                  </a:cubicBezTo>
                  <a:cubicBezTo>
                    <a:pt x="1027" y="1225"/>
                    <a:pt x="1027" y="1225"/>
                    <a:pt x="1027" y="1225"/>
                  </a:cubicBezTo>
                  <a:cubicBezTo>
                    <a:pt x="1043" y="1237"/>
                    <a:pt x="1043" y="1237"/>
                    <a:pt x="1043" y="1237"/>
                  </a:cubicBezTo>
                  <a:cubicBezTo>
                    <a:pt x="1088" y="1246"/>
                    <a:pt x="1088" y="1246"/>
                    <a:pt x="1088" y="1246"/>
                  </a:cubicBezTo>
                  <a:cubicBezTo>
                    <a:pt x="1095" y="1246"/>
                    <a:pt x="1101" y="1252"/>
                    <a:pt x="1112" y="1261"/>
                  </a:cubicBezTo>
                  <a:cubicBezTo>
                    <a:pt x="1131" y="1274"/>
                    <a:pt x="1131" y="1274"/>
                    <a:pt x="1131" y="1274"/>
                  </a:cubicBezTo>
                  <a:cubicBezTo>
                    <a:pt x="1133" y="1276"/>
                    <a:pt x="1133" y="1276"/>
                    <a:pt x="1133" y="1276"/>
                  </a:cubicBezTo>
                  <a:cubicBezTo>
                    <a:pt x="1176" y="1277"/>
                    <a:pt x="1176" y="1277"/>
                    <a:pt x="1176" y="1277"/>
                  </a:cubicBezTo>
                  <a:cubicBezTo>
                    <a:pt x="1176" y="1277"/>
                    <a:pt x="1176" y="1277"/>
                    <a:pt x="1176" y="1277"/>
                  </a:cubicBezTo>
                  <a:cubicBezTo>
                    <a:pt x="1177" y="1277"/>
                    <a:pt x="1177" y="1277"/>
                    <a:pt x="1177" y="1277"/>
                  </a:cubicBezTo>
                  <a:cubicBezTo>
                    <a:pt x="1197" y="1287"/>
                    <a:pt x="1197" y="1287"/>
                    <a:pt x="1197" y="1287"/>
                  </a:cubicBezTo>
                  <a:cubicBezTo>
                    <a:pt x="1224" y="1293"/>
                    <a:pt x="1224" y="1293"/>
                    <a:pt x="1224" y="1293"/>
                  </a:cubicBezTo>
                  <a:cubicBezTo>
                    <a:pt x="1225" y="1293"/>
                    <a:pt x="1225" y="1293"/>
                    <a:pt x="1225" y="1293"/>
                  </a:cubicBezTo>
                  <a:cubicBezTo>
                    <a:pt x="1247" y="1296"/>
                    <a:pt x="1247" y="1296"/>
                    <a:pt x="1247" y="1296"/>
                  </a:cubicBezTo>
                  <a:cubicBezTo>
                    <a:pt x="1253" y="1283"/>
                    <a:pt x="1253" y="1283"/>
                    <a:pt x="1253" y="1283"/>
                  </a:cubicBezTo>
                  <a:cubicBezTo>
                    <a:pt x="1244" y="1262"/>
                    <a:pt x="1244" y="1262"/>
                    <a:pt x="1244" y="1262"/>
                  </a:cubicBezTo>
                  <a:cubicBezTo>
                    <a:pt x="1239" y="1241"/>
                    <a:pt x="1239" y="1241"/>
                    <a:pt x="1239" y="1241"/>
                  </a:cubicBezTo>
                  <a:cubicBezTo>
                    <a:pt x="1239" y="1240"/>
                    <a:pt x="1239" y="1240"/>
                    <a:pt x="1239" y="1240"/>
                  </a:cubicBezTo>
                  <a:cubicBezTo>
                    <a:pt x="1238" y="1240"/>
                    <a:pt x="1238" y="1240"/>
                    <a:pt x="1238" y="1240"/>
                  </a:cubicBezTo>
                  <a:cubicBezTo>
                    <a:pt x="1242" y="1237"/>
                    <a:pt x="1242" y="1237"/>
                    <a:pt x="1242" y="1237"/>
                  </a:cubicBezTo>
                  <a:cubicBezTo>
                    <a:pt x="1256" y="1217"/>
                    <a:pt x="1256" y="1217"/>
                    <a:pt x="1256" y="1217"/>
                  </a:cubicBezTo>
                  <a:cubicBezTo>
                    <a:pt x="1256" y="1216"/>
                    <a:pt x="1256" y="1216"/>
                    <a:pt x="1256" y="1216"/>
                  </a:cubicBezTo>
                  <a:cubicBezTo>
                    <a:pt x="1256" y="1216"/>
                    <a:pt x="1256" y="1216"/>
                    <a:pt x="1256" y="1216"/>
                  </a:cubicBezTo>
                  <a:cubicBezTo>
                    <a:pt x="1257" y="1216"/>
                    <a:pt x="1257" y="1216"/>
                    <a:pt x="1257" y="1216"/>
                  </a:cubicBezTo>
                  <a:cubicBezTo>
                    <a:pt x="1257" y="1215"/>
                    <a:pt x="1257" y="1215"/>
                    <a:pt x="1257" y="1215"/>
                  </a:cubicBezTo>
                  <a:cubicBezTo>
                    <a:pt x="1272" y="1204"/>
                    <a:pt x="1272" y="1204"/>
                    <a:pt x="1272" y="1204"/>
                  </a:cubicBezTo>
                  <a:cubicBezTo>
                    <a:pt x="1272" y="1204"/>
                    <a:pt x="1272" y="1204"/>
                    <a:pt x="1272" y="1204"/>
                  </a:cubicBezTo>
                  <a:cubicBezTo>
                    <a:pt x="1269" y="1198"/>
                    <a:pt x="1269" y="1198"/>
                    <a:pt x="1269" y="1198"/>
                  </a:cubicBezTo>
                  <a:cubicBezTo>
                    <a:pt x="1263" y="1177"/>
                    <a:pt x="1263" y="1177"/>
                    <a:pt x="1263" y="1177"/>
                  </a:cubicBezTo>
                  <a:cubicBezTo>
                    <a:pt x="1263" y="1174"/>
                    <a:pt x="1259" y="1171"/>
                    <a:pt x="1253" y="1167"/>
                  </a:cubicBezTo>
                  <a:cubicBezTo>
                    <a:pt x="1253" y="1167"/>
                    <a:pt x="1253" y="1167"/>
                    <a:pt x="1253" y="1167"/>
                  </a:cubicBezTo>
                  <a:cubicBezTo>
                    <a:pt x="1237" y="1150"/>
                    <a:pt x="1237" y="1150"/>
                    <a:pt x="1237" y="1150"/>
                  </a:cubicBezTo>
                  <a:cubicBezTo>
                    <a:pt x="1217" y="1133"/>
                    <a:pt x="1217" y="1133"/>
                    <a:pt x="1217" y="1133"/>
                  </a:cubicBezTo>
                  <a:cubicBezTo>
                    <a:pt x="1216" y="1131"/>
                    <a:pt x="1216" y="1131"/>
                    <a:pt x="1216" y="1131"/>
                  </a:cubicBezTo>
                  <a:cubicBezTo>
                    <a:pt x="1214" y="1130"/>
                    <a:pt x="1214" y="1130"/>
                    <a:pt x="1214" y="1130"/>
                  </a:cubicBezTo>
                  <a:cubicBezTo>
                    <a:pt x="1215" y="1129"/>
                    <a:pt x="1215" y="1129"/>
                    <a:pt x="1215" y="1129"/>
                  </a:cubicBezTo>
                  <a:cubicBezTo>
                    <a:pt x="1215" y="1127"/>
                    <a:pt x="1215" y="1127"/>
                    <a:pt x="1215" y="1127"/>
                  </a:cubicBezTo>
                  <a:cubicBezTo>
                    <a:pt x="1218" y="1107"/>
                    <a:pt x="1218" y="1107"/>
                    <a:pt x="1218" y="1107"/>
                  </a:cubicBezTo>
                  <a:cubicBezTo>
                    <a:pt x="1218" y="1092"/>
                    <a:pt x="1218" y="1092"/>
                    <a:pt x="1218" y="1092"/>
                  </a:cubicBezTo>
                  <a:cubicBezTo>
                    <a:pt x="1209" y="1067"/>
                    <a:pt x="1209" y="1067"/>
                    <a:pt x="1209" y="1067"/>
                  </a:cubicBezTo>
                  <a:cubicBezTo>
                    <a:pt x="1233" y="1062"/>
                    <a:pt x="1233" y="1062"/>
                    <a:pt x="1233" y="1062"/>
                  </a:cubicBezTo>
                  <a:cubicBezTo>
                    <a:pt x="1245" y="1050"/>
                    <a:pt x="1245" y="1050"/>
                    <a:pt x="1245" y="1050"/>
                  </a:cubicBezTo>
                  <a:cubicBezTo>
                    <a:pt x="1274" y="1050"/>
                    <a:pt x="1274" y="1050"/>
                    <a:pt x="1274" y="1050"/>
                  </a:cubicBezTo>
                  <a:cubicBezTo>
                    <a:pt x="1304" y="1046"/>
                    <a:pt x="1304" y="1046"/>
                    <a:pt x="1304" y="1046"/>
                  </a:cubicBezTo>
                  <a:cubicBezTo>
                    <a:pt x="1305" y="1046"/>
                    <a:pt x="1305" y="1046"/>
                    <a:pt x="1305" y="1046"/>
                  </a:cubicBezTo>
                  <a:cubicBezTo>
                    <a:pt x="1325" y="1048"/>
                    <a:pt x="1325" y="1048"/>
                    <a:pt x="1325" y="1048"/>
                  </a:cubicBezTo>
                  <a:cubicBezTo>
                    <a:pt x="1348" y="1039"/>
                    <a:pt x="1348" y="1039"/>
                    <a:pt x="1348" y="1039"/>
                  </a:cubicBezTo>
                  <a:cubicBezTo>
                    <a:pt x="1374" y="1036"/>
                    <a:pt x="1374" y="1036"/>
                    <a:pt x="1374" y="1036"/>
                  </a:cubicBezTo>
                  <a:cubicBezTo>
                    <a:pt x="1391" y="1029"/>
                    <a:pt x="1391" y="1029"/>
                    <a:pt x="1391" y="1029"/>
                  </a:cubicBezTo>
                  <a:cubicBezTo>
                    <a:pt x="1392" y="1029"/>
                    <a:pt x="1392" y="1029"/>
                    <a:pt x="1392" y="1029"/>
                  </a:cubicBezTo>
                  <a:cubicBezTo>
                    <a:pt x="1438" y="1020"/>
                    <a:pt x="1438" y="1020"/>
                    <a:pt x="1438" y="1020"/>
                  </a:cubicBezTo>
                  <a:cubicBezTo>
                    <a:pt x="1445" y="1013"/>
                    <a:pt x="1445" y="1013"/>
                    <a:pt x="1445" y="1013"/>
                  </a:cubicBezTo>
                  <a:cubicBezTo>
                    <a:pt x="1443" y="1005"/>
                    <a:pt x="1443" y="1005"/>
                    <a:pt x="1443" y="1005"/>
                  </a:cubicBezTo>
                  <a:cubicBezTo>
                    <a:pt x="1435" y="990"/>
                    <a:pt x="1435" y="990"/>
                    <a:pt x="1435" y="990"/>
                  </a:cubicBezTo>
                  <a:cubicBezTo>
                    <a:pt x="1435" y="989"/>
                    <a:pt x="1435" y="989"/>
                    <a:pt x="1435" y="989"/>
                  </a:cubicBezTo>
                  <a:cubicBezTo>
                    <a:pt x="1434" y="988"/>
                    <a:pt x="1434" y="988"/>
                    <a:pt x="1434" y="988"/>
                  </a:cubicBezTo>
                  <a:cubicBezTo>
                    <a:pt x="1434" y="987"/>
                    <a:pt x="1434" y="987"/>
                    <a:pt x="1434" y="987"/>
                  </a:cubicBezTo>
                  <a:cubicBezTo>
                    <a:pt x="1436" y="971"/>
                    <a:pt x="1436" y="971"/>
                    <a:pt x="1436" y="971"/>
                  </a:cubicBezTo>
                  <a:cubicBezTo>
                    <a:pt x="1437" y="970"/>
                    <a:pt x="1437" y="970"/>
                    <a:pt x="1437" y="970"/>
                  </a:cubicBezTo>
                  <a:cubicBezTo>
                    <a:pt x="1437" y="948"/>
                    <a:pt x="1437" y="948"/>
                    <a:pt x="1437" y="948"/>
                  </a:cubicBezTo>
                  <a:cubicBezTo>
                    <a:pt x="1433" y="929"/>
                    <a:pt x="1433" y="929"/>
                    <a:pt x="1433" y="929"/>
                  </a:cubicBezTo>
                  <a:cubicBezTo>
                    <a:pt x="1433" y="929"/>
                    <a:pt x="1433" y="929"/>
                    <a:pt x="1433" y="929"/>
                  </a:cubicBezTo>
                  <a:cubicBezTo>
                    <a:pt x="1433" y="928"/>
                    <a:pt x="1433" y="928"/>
                    <a:pt x="1433" y="928"/>
                  </a:cubicBezTo>
                  <a:cubicBezTo>
                    <a:pt x="1443" y="906"/>
                    <a:pt x="1443" y="906"/>
                    <a:pt x="1443" y="906"/>
                  </a:cubicBezTo>
                  <a:cubicBezTo>
                    <a:pt x="1447" y="897"/>
                    <a:pt x="1453" y="892"/>
                    <a:pt x="1459" y="892"/>
                  </a:cubicBezTo>
                  <a:cubicBezTo>
                    <a:pt x="1486" y="894"/>
                    <a:pt x="1486" y="894"/>
                    <a:pt x="1486" y="894"/>
                  </a:cubicBezTo>
                  <a:cubicBezTo>
                    <a:pt x="1491" y="894"/>
                    <a:pt x="1496" y="892"/>
                    <a:pt x="1501" y="887"/>
                  </a:cubicBezTo>
                  <a:cubicBezTo>
                    <a:pt x="1542" y="832"/>
                    <a:pt x="1542" y="832"/>
                    <a:pt x="1542" y="832"/>
                  </a:cubicBezTo>
                  <a:cubicBezTo>
                    <a:pt x="1542" y="831"/>
                    <a:pt x="1542" y="831"/>
                    <a:pt x="1542" y="831"/>
                  </a:cubicBezTo>
                  <a:cubicBezTo>
                    <a:pt x="1543" y="829"/>
                    <a:pt x="1543" y="829"/>
                    <a:pt x="1543" y="829"/>
                  </a:cubicBezTo>
                  <a:cubicBezTo>
                    <a:pt x="1566" y="811"/>
                    <a:pt x="1566" y="811"/>
                    <a:pt x="1566" y="811"/>
                  </a:cubicBezTo>
                  <a:cubicBezTo>
                    <a:pt x="1568" y="809"/>
                    <a:pt x="1568" y="809"/>
                    <a:pt x="1568" y="809"/>
                  </a:cubicBezTo>
                  <a:cubicBezTo>
                    <a:pt x="1576" y="807"/>
                    <a:pt x="1581" y="804"/>
                    <a:pt x="1585" y="802"/>
                  </a:cubicBezTo>
                  <a:cubicBezTo>
                    <a:pt x="1590" y="797"/>
                    <a:pt x="1590" y="797"/>
                    <a:pt x="1590" y="797"/>
                  </a:cubicBezTo>
                  <a:cubicBezTo>
                    <a:pt x="1597" y="787"/>
                    <a:pt x="1604" y="783"/>
                    <a:pt x="1608" y="783"/>
                  </a:cubicBezTo>
                  <a:cubicBezTo>
                    <a:pt x="1644" y="790"/>
                    <a:pt x="1644" y="790"/>
                    <a:pt x="1644" y="790"/>
                  </a:cubicBezTo>
                  <a:cubicBezTo>
                    <a:pt x="1674" y="776"/>
                    <a:pt x="1674" y="776"/>
                    <a:pt x="1674" y="776"/>
                  </a:cubicBezTo>
                  <a:cubicBezTo>
                    <a:pt x="1674" y="776"/>
                    <a:pt x="1674" y="776"/>
                    <a:pt x="1674" y="776"/>
                  </a:cubicBezTo>
                  <a:cubicBezTo>
                    <a:pt x="1675" y="776"/>
                    <a:pt x="1675" y="776"/>
                    <a:pt x="1675" y="776"/>
                  </a:cubicBezTo>
                  <a:cubicBezTo>
                    <a:pt x="1675" y="776"/>
                    <a:pt x="1675" y="776"/>
                    <a:pt x="1675" y="776"/>
                  </a:cubicBezTo>
                  <a:cubicBezTo>
                    <a:pt x="1676" y="776"/>
                    <a:pt x="1676" y="776"/>
                    <a:pt x="1676" y="776"/>
                  </a:cubicBezTo>
                  <a:cubicBezTo>
                    <a:pt x="1694" y="774"/>
                    <a:pt x="1694" y="774"/>
                    <a:pt x="1694" y="774"/>
                  </a:cubicBezTo>
                  <a:cubicBezTo>
                    <a:pt x="1709" y="767"/>
                    <a:pt x="1709" y="767"/>
                    <a:pt x="1709" y="767"/>
                  </a:cubicBezTo>
                  <a:cubicBezTo>
                    <a:pt x="1709" y="743"/>
                    <a:pt x="1709" y="743"/>
                    <a:pt x="1709" y="743"/>
                  </a:cubicBezTo>
                  <a:cubicBezTo>
                    <a:pt x="1713" y="712"/>
                    <a:pt x="1713" y="712"/>
                    <a:pt x="1713" y="712"/>
                  </a:cubicBezTo>
                  <a:cubicBezTo>
                    <a:pt x="1713" y="711"/>
                    <a:pt x="1713" y="711"/>
                    <a:pt x="1713" y="711"/>
                  </a:cubicBezTo>
                  <a:cubicBezTo>
                    <a:pt x="1713" y="711"/>
                    <a:pt x="1713" y="711"/>
                    <a:pt x="1713" y="711"/>
                  </a:cubicBezTo>
                  <a:cubicBezTo>
                    <a:pt x="1713" y="710"/>
                    <a:pt x="1713" y="710"/>
                    <a:pt x="1713" y="710"/>
                  </a:cubicBezTo>
                  <a:cubicBezTo>
                    <a:pt x="1719" y="702"/>
                    <a:pt x="1719" y="702"/>
                    <a:pt x="1719" y="702"/>
                  </a:cubicBezTo>
                  <a:lnTo>
                    <a:pt x="1719" y="701"/>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39" name="chenying0907 9"/>
            <p:cNvSpPr>
              <a:spLocks/>
            </p:cNvSpPr>
            <p:nvPr/>
          </p:nvSpPr>
          <p:spPr bwMode="auto">
            <a:xfrm>
              <a:off x="2322373" y="3410920"/>
              <a:ext cx="1240718" cy="884092"/>
            </a:xfrm>
            <a:custGeom>
              <a:avLst/>
              <a:gdLst>
                <a:gd name="T0" fmla="*/ 2147483646 w 1071"/>
                <a:gd name="T1" fmla="*/ 2147483646 h 769"/>
                <a:gd name="T2" fmla="*/ 2147483646 w 1071"/>
                <a:gd name="T3" fmla="*/ 2147483646 h 769"/>
                <a:gd name="T4" fmla="*/ 2147483646 w 1071"/>
                <a:gd name="T5" fmla="*/ 2147483646 h 769"/>
                <a:gd name="T6" fmla="*/ 2147483646 w 1071"/>
                <a:gd name="T7" fmla="*/ 2147483646 h 769"/>
                <a:gd name="T8" fmla="*/ 2147483646 w 1071"/>
                <a:gd name="T9" fmla="*/ 2147483646 h 769"/>
                <a:gd name="T10" fmla="*/ 2147483646 w 1071"/>
                <a:gd name="T11" fmla="*/ 2147483646 h 769"/>
                <a:gd name="T12" fmla="*/ 2147483646 w 1071"/>
                <a:gd name="T13" fmla="*/ 2147483646 h 769"/>
                <a:gd name="T14" fmla="*/ 2147483646 w 1071"/>
                <a:gd name="T15" fmla="*/ 2147483646 h 769"/>
                <a:gd name="T16" fmla="*/ 2147483646 w 1071"/>
                <a:gd name="T17" fmla="*/ 2147483646 h 769"/>
                <a:gd name="T18" fmla="*/ 2147483646 w 1071"/>
                <a:gd name="T19" fmla="*/ 2147483646 h 769"/>
                <a:gd name="T20" fmla="*/ 2147483646 w 1071"/>
                <a:gd name="T21" fmla="*/ 2147483646 h 769"/>
                <a:gd name="T22" fmla="*/ 2147483646 w 1071"/>
                <a:gd name="T23" fmla="*/ 2147483646 h 769"/>
                <a:gd name="T24" fmla="*/ 2147483646 w 1071"/>
                <a:gd name="T25" fmla="*/ 2147483646 h 769"/>
                <a:gd name="T26" fmla="*/ 2147483646 w 1071"/>
                <a:gd name="T27" fmla="*/ 2147483646 h 769"/>
                <a:gd name="T28" fmla="*/ 2147483646 w 1071"/>
                <a:gd name="T29" fmla="*/ 2147483646 h 769"/>
                <a:gd name="T30" fmla="*/ 2147483646 w 1071"/>
                <a:gd name="T31" fmla="*/ 2147483646 h 769"/>
                <a:gd name="T32" fmla="*/ 2147483646 w 1071"/>
                <a:gd name="T33" fmla="*/ 2147483646 h 769"/>
                <a:gd name="T34" fmla="*/ 2147483646 w 1071"/>
                <a:gd name="T35" fmla="*/ 2147483646 h 769"/>
                <a:gd name="T36" fmla="*/ 2147483646 w 1071"/>
                <a:gd name="T37" fmla="*/ 2147483646 h 769"/>
                <a:gd name="T38" fmla="*/ 2147483646 w 1071"/>
                <a:gd name="T39" fmla="*/ 2147483646 h 769"/>
                <a:gd name="T40" fmla="*/ 2147483646 w 1071"/>
                <a:gd name="T41" fmla="*/ 2147483646 h 769"/>
                <a:gd name="T42" fmla="*/ 2147483646 w 1071"/>
                <a:gd name="T43" fmla="*/ 2147483646 h 769"/>
                <a:gd name="T44" fmla="*/ 2147483646 w 1071"/>
                <a:gd name="T45" fmla="*/ 2147483646 h 769"/>
                <a:gd name="T46" fmla="*/ 2147483646 w 1071"/>
                <a:gd name="T47" fmla="*/ 2147483646 h 769"/>
                <a:gd name="T48" fmla="*/ 2147483646 w 1071"/>
                <a:gd name="T49" fmla="*/ 2147483646 h 769"/>
                <a:gd name="T50" fmla="*/ 2147483646 w 1071"/>
                <a:gd name="T51" fmla="*/ 2147483646 h 769"/>
                <a:gd name="T52" fmla="*/ 2147483646 w 1071"/>
                <a:gd name="T53" fmla="*/ 2147483646 h 769"/>
                <a:gd name="T54" fmla="*/ 2147483646 w 1071"/>
                <a:gd name="T55" fmla="*/ 2147483646 h 769"/>
                <a:gd name="T56" fmla="*/ 2147483646 w 1071"/>
                <a:gd name="T57" fmla="*/ 2147483646 h 769"/>
                <a:gd name="T58" fmla="*/ 2147483646 w 1071"/>
                <a:gd name="T59" fmla="*/ 2147483646 h 769"/>
                <a:gd name="T60" fmla="*/ 2147483646 w 1071"/>
                <a:gd name="T61" fmla="*/ 2147483646 h 769"/>
                <a:gd name="T62" fmla="*/ 2147483646 w 1071"/>
                <a:gd name="T63" fmla="*/ 2147483646 h 769"/>
                <a:gd name="T64" fmla="*/ 2147483646 w 1071"/>
                <a:gd name="T65" fmla="*/ 2147483646 h 769"/>
                <a:gd name="T66" fmla="*/ 2147483646 w 1071"/>
                <a:gd name="T67" fmla="*/ 2147483646 h 769"/>
                <a:gd name="T68" fmla="*/ 2147483646 w 1071"/>
                <a:gd name="T69" fmla="*/ 2147483646 h 769"/>
                <a:gd name="T70" fmla="*/ 2147483646 w 1071"/>
                <a:gd name="T71" fmla="*/ 2147483646 h 769"/>
                <a:gd name="T72" fmla="*/ 2147483646 w 1071"/>
                <a:gd name="T73" fmla="*/ 2147483646 h 769"/>
                <a:gd name="T74" fmla="*/ 2147483646 w 1071"/>
                <a:gd name="T75" fmla="*/ 2147483646 h 769"/>
                <a:gd name="T76" fmla="*/ 2147483646 w 1071"/>
                <a:gd name="T77" fmla="*/ 2147483646 h 769"/>
                <a:gd name="T78" fmla="*/ 2147483646 w 1071"/>
                <a:gd name="T79" fmla="*/ 2147483646 h 769"/>
                <a:gd name="T80" fmla="*/ 2147483646 w 1071"/>
                <a:gd name="T81" fmla="*/ 2147483646 h 769"/>
                <a:gd name="T82" fmla="*/ 2147483646 w 1071"/>
                <a:gd name="T83" fmla="*/ 2147483646 h 769"/>
                <a:gd name="T84" fmla="*/ 2147483646 w 1071"/>
                <a:gd name="T85" fmla="*/ 2147483646 h 769"/>
                <a:gd name="T86" fmla="*/ 2147483646 w 1071"/>
                <a:gd name="T87" fmla="*/ 2147483646 h 769"/>
                <a:gd name="T88" fmla="*/ 2147483646 w 1071"/>
                <a:gd name="T89" fmla="*/ 2147483646 h 769"/>
                <a:gd name="T90" fmla="*/ 2147483646 w 1071"/>
                <a:gd name="T91" fmla="*/ 2147483646 h 769"/>
                <a:gd name="T92" fmla="*/ 2147483646 w 1071"/>
                <a:gd name="T93" fmla="*/ 2147483646 h 769"/>
                <a:gd name="T94" fmla="*/ 2147483646 w 1071"/>
                <a:gd name="T95" fmla="*/ 2147483646 h 769"/>
                <a:gd name="T96" fmla="*/ 2147483646 w 1071"/>
                <a:gd name="T97" fmla="*/ 2147483646 h 769"/>
                <a:gd name="T98" fmla="*/ 2147483646 w 1071"/>
                <a:gd name="T99" fmla="*/ 2147483646 h 769"/>
                <a:gd name="T100" fmla="*/ 2147483646 w 1071"/>
                <a:gd name="T101" fmla="*/ 2147483646 h 769"/>
                <a:gd name="T102" fmla="*/ 2147483646 w 1071"/>
                <a:gd name="T103" fmla="*/ 2147483646 h 769"/>
                <a:gd name="T104" fmla="*/ 2147483646 w 1071"/>
                <a:gd name="T105" fmla="*/ 2147483646 h 769"/>
                <a:gd name="T106" fmla="*/ 2147483646 w 1071"/>
                <a:gd name="T107" fmla="*/ 2147483646 h 76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71"/>
                <a:gd name="T163" fmla="*/ 0 h 769"/>
                <a:gd name="T164" fmla="*/ 1071 w 1071"/>
                <a:gd name="T165" fmla="*/ 769 h 76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71" h="769">
                  <a:moveTo>
                    <a:pt x="639" y="40"/>
                  </a:moveTo>
                  <a:cubicBezTo>
                    <a:pt x="630" y="47"/>
                    <a:pt x="630" y="47"/>
                    <a:pt x="630" y="47"/>
                  </a:cubicBezTo>
                  <a:cubicBezTo>
                    <a:pt x="630" y="51"/>
                    <a:pt x="632" y="61"/>
                    <a:pt x="635" y="74"/>
                  </a:cubicBezTo>
                  <a:cubicBezTo>
                    <a:pt x="635" y="76"/>
                    <a:pt x="635" y="76"/>
                    <a:pt x="635" y="76"/>
                  </a:cubicBezTo>
                  <a:cubicBezTo>
                    <a:pt x="636" y="77"/>
                    <a:pt x="636" y="77"/>
                    <a:pt x="636" y="77"/>
                  </a:cubicBezTo>
                  <a:cubicBezTo>
                    <a:pt x="635" y="77"/>
                    <a:pt x="635" y="77"/>
                    <a:pt x="635" y="77"/>
                  </a:cubicBezTo>
                  <a:cubicBezTo>
                    <a:pt x="624" y="103"/>
                    <a:pt x="624" y="103"/>
                    <a:pt x="624" y="103"/>
                  </a:cubicBezTo>
                  <a:cubicBezTo>
                    <a:pt x="608" y="109"/>
                    <a:pt x="608" y="109"/>
                    <a:pt x="608" y="109"/>
                  </a:cubicBezTo>
                  <a:cubicBezTo>
                    <a:pt x="605" y="110"/>
                    <a:pt x="605" y="110"/>
                    <a:pt x="605" y="110"/>
                  </a:cubicBezTo>
                  <a:cubicBezTo>
                    <a:pt x="604" y="110"/>
                    <a:pt x="604" y="110"/>
                    <a:pt x="604" y="110"/>
                  </a:cubicBezTo>
                  <a:cubicBezTo>
                    <a:pt x="576" y="98"/>
                    <a:pt x="576" y="98"/>
                    <a:pt x="576" y="98"/>
                  </a:cubicBezTo>
                  <a:cubicBezTo>
                    <a:pt x="575" y="98"/>
                    <a:pt x="575" y="98"/>
                    <a:pt x="575" y="98"/>
                  </a:cubicBezTo>
                  <a:cubicBezTo>
                    <a:pt x="575" y="97"/>
                    <a:pt x="575" y="97"/>
                    <a:pt x="575" y="97"/>
                  </a:cubicBezTo>
                  <a:cubicBezTo>
                    <a:pt x="523" y="49"/>
                    <a:pt x="523" y="49"/>
                    <a:pt x="523" y="49"/>
                  </a:cubicBezTo>
                  <a:cubicBezTo>
                    <a:pt x="503" y="38"/>
                    <a:pt x="503" y="38"/>
                    <a:pt x="503" y="38"/>
                  </a:cubicBezTo>
                  <a:cubicBezTo>
                    <a:pt x="472" y="26"/>
                    <a:pt x="472" y="26"/>
                    <a:pt x="472" y="26"/>
                  </a:cubicBezTo>
                  <a:cubicBezTo>
                    <a:pt x="472" y="25"/>
                    <a:pt x="472" y="25"/>
                    <a:pt x="472" y="25"/>
                  </a:cubicBezTo>
                  <a:cubicBezTo>
                    <a:pt x="472" y="25"/>
                    <a:pt x="472" y="25"/>
                    <a:pt x="472" y="25"/>
                  </a:cubicBezTo>
                  <a:cubicBezTo>
                    <a:pt x="471" y="25"/>
                    <a:pt x="471" y="25"/>
                    <a:pt x="471" y="25"/>
                  </a:cubicBezTo>
                  <a:cubicBezTo>
                    <a:pt x="471" y="25"/>
                    <a:pt x="471" y="25"/>
                    <a:pt x="471" y="25"/>
                  </a:cubicBezTo>
                  <a:cubicBezTo>
                    <a:pt x="456" y="14"/>
                    <a:pt x="456" y="14"/>
                    <a:pt x="456" y="14"/>
                  </a:cubicBezTo>
                  <a:cubicBezTo>
                    <a:pt x="429" y="6"/>
                    <a:pt x="429" y="6"/>
                    <a:pt x="429" y="6"/>
                  </a:cubicBezTo>
                  <a:cubicBezTo>
                    <a:pt x="415" y="7"/>
                    <a:pt x="415" y="7"/>
                    <a:pt x="415" y="7"/>
                  </a:cubicBezTo>
                  <a:cubicBezTo>
                    <a:pt x="414" y="7"/>
                    <a:pt x="414" y="7"/>
                    <a:pt x="414" y="7"/>
                  </a:cubicBezTo>
                  <a:cubicBezTo>
                    <a:pt x="380" y="5"/>
                    <a:pt x="380" y="5"/>
                    <a:pt x="380" y="5"/>
                  </a:cubicBezTo>
                  <a:cubicBezTo>
                    <a:pt x="379" y="5"/>
                    <a:pt x="379" y="5"/>
                    <a:pt x="379" y="5"/>
                  </a:cubicBezTo>
                  <a:cubicBezTo>
                    <a:pt x="354" y="0"/>
                    <a:pt x="354" y="0"/>
                    <a:pt x="354" y="0"/>
                  </a:cubicBezTo>
                  <a:cubicBezTo>
                    <a:pt x="340" y="0"/>
                    <a:pt x="340" y="0"/>
                    <a:pt x="340" y="0"/>
                  </a:cubicBezTo>
                  <a:cubicBezTo>
                    <a:pt x="328" y="8"/>
                    <a:pt x="328" y="8"/>
                    <a:pt x="328" y="8"/>
                  </a:cubicBezTo>
                  <a:cubicBezTo>
                    <a:pt x="322" y="11"/>
                    <a:pt x="313" y="12"/>
                    <a:pt x="303" y="14"/>
                  </a:cubicBezTo>
                  <a:cubicBezTo>
                    <a:pt x="281" y="19"/>
                    <a:pt x="281" y="19"/>
                    <a:pt x="281" y="19"/>
                  </a:cubicBezTo>
                  <a:cubicBezTo>
                    <a:pt x="262" y="25"/>
                    <a:pt x="262" y="25"/>
                    <a:pt x="262" y="25"/>
                  </a:cubicBezTo>
                  <a:cubicBezTo>
                    <a:pt x="261" y="26"/>
                    <a:pt x="261" y="26"/>
                    <a:pt x="261" y="26"/>
                  </a:cubicBezTo>
                  <a:cubicBezTo>
                    <a:pt x="261" y="27"/>
                    <a:pt x="261" y="27"/>
                    <a:pt x="261" y="27"/>
                  </a:cubicBezTo>
                  <a:cubicBezTo>
                    <a:pt x="261" y="26"/>
                    <a:pt x="261" y="26"/>
                    <a:pt x="261" y="26"/>
                  </a:cubicBezTo>
                  <a:cubicBezTo>
                    <a:pt x="237" y="28"/>
                    <a:pt x="237" y="28"/>
                    <a:pt x="237" y="28"/>
                  </a:cubicBezTo>
                  <a:cubicBezTo>
                    <a:pt x="213" y="38"/>
                    <a:pt x="213" y="38"/>
                    <a:pt x="213" y="38"/>
                  </a:cubicBezTo>
                  <a:cubicBezTo>
                    <a:pt x="213" y="38"/>
                    <a:pt x="213" y="38"/>
                    <a:pt x="213" y="38"/>
                  </a:cubicBezTo>
                  <a:cubicBezTo>
                    <a:pt x="210" y="38"/>
                    <a:pt x="210" y="38"/>
                    <a:pt x="210" y="38"/>
                  </a:cubicBezTo>
                  <a:cubicBezTo>
                    <a:pt x="190" y="35"/>
                    <a:pt x="190" y="35"/>
                    <a:pt x="190" y="35"/>
                  </a:cubicBezTo>
                  <a:cubicBezTo>
                    <a:pt x="159" y="40"/>
                    <a:pt x="159" y="40"/>
                    <a:pt x="159" y="40"/>
                  </a:cubicBezTo>
                  <a:cubicBezTo>
                    <a:pt x="134" y="40"/>
                    <a:pt x="134" y="40"/>
                    <a:pt x="134" y="40"/>
                  </a:cubicBezTo>
                  <a:cubicBezTo>
                    <a:pt x="123" y="50"/>
                    <a:pt x="123" y="50"/>
                    <a:pt x="123" y="50"/>
                  </a:cubicBezTo>
                  <a:cubicBezTo>
                    <a:pt x="122" y="50"/>
                    <a:pt x="122" y="50"/>
                    <a:pt x="122" y="50"/>
                  </a:cubicBezTo>
                  <a:cubicBezTo>
                    <a:pt x="110" y="53"/>
                    <a:pt x="110" y="53"/>
                    <a:pt x="110" y="53"/>
                  </a:cubicBezTo>
                  <a:cubicBezTo>
                    <a:pt x="115" y="66"/>
                    <a:pt x="115" y="66"/>
                    <a:pt x="115" y="66"/>
                  </a:cubicBezTo>
                  <a:cubicBezTo>
                    <a:pt x="115" y="86"/>
                    <a:pt x="115" y="86"/>
                    <a:pt x="115" y="86"/>
                  </a:cubicBezTo>
                  <a:cubicBezTo>
                    <a:pt x="112" y="104"/>
                    <a:pt x="112" y="104"/>
                    <a:pt x="112" y="104"/>
                  </a:cubicBezTo>
                  <a:cubicBezTo>
                    <a:pt x="130" y="119"/>
                    <a:pt x="130" y="119"/>
                    <a:pt x="130" y="119"/>
                  </a:cubicBezTo>
                  <a:cubicBezTo>
                    <a:pt x="131" y="119"/>
                    <a:pt x="131" y="119"/>
                    <a:pt x="131" y="119"/>
                  </a:cubicBezTo>
                  <a:cubicBezTo>
                    <a:pt x="131" y="119"/>
                    <a:pt x="131" y="119"/>
                    <a:pt x="131" y="119"/>
                  </a:cubicBezTo>
                  <a:cubicBezTo>
                    <a:pt x="131" y="119"/>
                    <a:pt x="131" y="119"/>
                    <a:pt x="131" y="119"/>
                  </a:cubicBezTo>
                  <a:cubicBezTo>
                    <a:pt x="146" y="136"/>
                    <a:pt x="146" y="136"/>
                    <a:pt x="146" y="136"/>
                  </a:cubicBezTo>
                  <a:cubicBezTo>
                    <a:pt x="155" y="143"/>
                    <a:pt x="159" y="148"/>
                    <a:pt x="159" y="155"/>
                  </a:cubicBezTo>
                  <a:cubicBezTo>
                    <a:pt x="164" y="171"/>
                    <a:pt x="164" y="171"/>
                    <a:pt x="164" y="171"/>
                  </a:cubicBezTo>
                  <a:cubicBezTo>
                    <a:pt x="172" y="186"/>
                    <a:pt x="172" y="186"/>
                    <a:pt x="172" y="186"/>
                  </a:cubicBezTo>
                  <a:cubicBezTo>
                    <a:pt x="171" y="186"/>
                    <a:pt x="171" y="187"/>
                    <a:pt x="170" y="187"/>
                  </a:cubicBezTo>
                  <a:cubicBezTo>
                    <a:pt x="150" y="202"/>
                    <a:pt x="150" y="202"/>
                    <a:pt x="150" y="202"/>
                  </a:cubicBezTo>
                  <a:cubicBezTo>
                    <a:pt x="136" y="220"/>
                    <a:pt x="136" y="220"/>
                    <a:pt x="136" y="220"/>
                  </a:cubicBezTo>
                  <a:cubicBezTo>
                    <a:pt x="139" y="236"/>
                    <a:pt x="139" y="236"/>
                    <a:pt x="139" y="236"/>
                  </a:cubicBezTo>
                  <a:cubicBezTo>
                    <a:pt x="149" y="258"/>
                    <a:pt x="149" y="258"/>
                    <a:pt x="149" y="258"/>
                  </a:cubicBezTo>
                  <a:cubicBezTo>
                    <a:pt x="150" y="260"/>
                    <a:pt x="150" y="260"/>
                    <a:pt x="150" y="260"/>
                  </a:cubicBezTo>
                  <a:cubicBezTo>
                    <a:pt x="150" y="260"/>
                    <a:pt x="150" y="260"/>
                    <a:pt x="150" y="260"/>
                  </a:cubicBezTo>
                  <a:cubicBezTo>
                    <a:pt x="150" y="261"/>
                    <a:pt x="150" y="261"/>
                    <a:pt x="150" y="261"/>
                  </a:cubicBezTo>
                  <a:cubicBezTo>
                    <a:pt x="148" y="270"/>
                    <a:pt x="148" y="270"/>
                    <a:pt x="148" y="270"/>
                  </a:cubicBezTo>
                  <a:cubicBezTo>
                    <a:pt x="146" y="275"/>
                    <a:pt x="143" y="279"/>
                    <a:pt x="140" y="281"/>
                  </a:cubicBezTo>
                  <a:cubicBezTo>
                    <a:pt x="134" y="287"/>
                    <a:pt x="123" y="287"/>
                    <a:pt x="106" y="281"/>
                  </a:cubicBezTo>
                  <a:cubicBezTo>
                    <a:pt x="80" y="276"/>
                    <a:pt x="80" y="276"/>
                    <a:pt x="80" y="276"/>
                  </a:cubicBezTo>
                  <a:cubicBezTo>
                    <a:pt x="79" y="276"/>
                    <a:pt x="79" y="276"/>
                    <a:pt x="79" y="276"/>
                  </a:cubicBezTo>
                  <a:cubicBezTo>
                    <a:pt x="79" y="276"/>
                    <a:pt x="79" y="276"/>
                    <a:pt x="79" y="276"/>
                  </a:cubicBezTo>
                  <a:cubicBezTo>
                    <a:pt x="78" y="276"/>
                    <a:pt x="78" y="276"/>
                    <a:pt x="78" y="276"/>
                  </a:cubicBezTo>
                  <a:cubicBezTo>
                    <a:pt x="59" y="267"/>
                    <a:pt x="59" y="267"/>
                    <a:pt x="59" y="267"/>
                  </a:cubicBezTo>
                  <a:cubicBezTo>
                    <a:pt x="28" y="265"/>
                    <a:pt x="28" y="265"/>
                    <a:pt x="28" y="265"/>
                  </a:cubicBezTo>
                  <a:cubicBezTo>
                    <a:pt x="29" y="267"/>
                    <a:pt x="29" y="267"/>
                    <a:pt x="29" y="267"/>
                  </a:cubicBezTo>
                  <a:cubicBezTo>
                    <a:pt x="26" y="319"/>
                    <a:pt x="26" y="319"/>
                    <a:pt x="26" y="319"/>
                  </a:cubicBezTo>
                  <a:cubicBezTo>
                    <a:pt x="25" y="327"/>
                    <a:pt x="20" y="330"/>
                    <a:pt x="13" y="331"/>
                  </a:cubicBezTo>
                  <a:cubicBezTo>
                    <a:pt x="9" y="332"/>
                    <a:pt x="7" y="336"/>
                    <a:pt x="8" y="345"/>
                  </a:cubicBezTo>
                  <a:cubicBezTo>
                    <a:pt x="8" y="346"/>
                    <a:pt x="8" y="346"/>
                    <a:pt x="8" y="346"/>
                  </a:cubicBezTo>
                  <a:cubicBezTo>
                    <a:pt x="7" y="346"/>
                    <a:pt x="7" y="346"/>
                    <a:pt x="7" y="346"/>
                  </a:cubicBezTo>
                  <a:cubicBezTo>
                    <a:pt x="5" y="359"/>
                    <a:pt x="5" y="359"/>
                    <a:pt x="5" y="359"/>
                  </a:cubicBezTo>
                  <a:cubicBezTo>
                    <a:pt x="13" y="366"/>
                    <a:pt x="18" y="371"/>
                    <a:pt x="20" y="375"/>
                  </a:cubicBezTo>
                  <a:cubicBezTo>
                    <a:pt x="25" y="401"/>
                    <a:pt x="25" y="401"/>
                    <a:pt x="25" y="401"/>
                  </a:cubicBezTo>
                  <a:cubicBezTo>
                    <a:pt x="25" y="410"/>
                    <a:pt x="25" y="410"/>
                    <a:pt x="25" y="410"/>
                  </a:cubicBezTo>
                  <a:cubicBezTo>
                    <a:pt x="24" y="415"/>
                    <a:pt x="23" y="420"/>
                    <a:pt x="21" y="424"/>
                  </a:cubicBezTo>
                  <a:cubicBezTo>
                    <a:pt x="14" y="445"/>
                    <a:pt x="14" y="445"/>
                    <a:pt x="14" y="445"/>
                  </a:cubicBezTo>
                  <a:cubicBezTo>
                    <a:pt x="0" y="471"/>
                    <a:pt x="0" y="471"/>
                    <a:pt x="0" y="471"/>
                  </a:cubicBezTo>
                  <a:cubicBezTo>
                    <a:pt x="0" y="477"/>
                    <a:pt x="0" y="477"/>
                    <a:pt x="0" y="477"/>
                  </a:cubicBezTo>
                  <a:cubicBezTo>
                    <a:pt x="2" y="489"/>
                    <a:pt x="2" y="489"/>
                    <a:pt x="2" y="489"/>
                  </a:cubicBezTo>
                  <a:cubicBezTo>
                    <a:pt x="16" y="507"/>
                    <a:pt x="16" y="507"/>
                    <a:pt x="16" y="507"/>
                  </a:cubicBezTo>
                  <a:cubicBezTo>
                    <a:pt x="20" y="512"/>
                    <a:pt x="22" y="516"/>
                    <a:pt x="23" y="519"/>
                  </a:cubicBezTo>
                  <a:cubicBezTo>
                    <a:pt x="36" y="537"/>
                    <a:pt x="36" y="537"/>
                    <a:pt x="36" y="537"/>
                  </a:cubicBezTo>
                  <a:cubicBezTo>
                    <a:pt x="55" y="558"/>
                    <a:pt x="55" y="558"/>
                    <a:pt x="55" y="558"/>
                  </a:cubicBezTo>
                  <a:cubicBezTo>
                    <a:pt x="62" y="565"/>
                    <a:pt x="67" y="568"/>
                    <a:pt x="70" y="568"/>
                  </a:cubicBezTo>
                  <a:cubicBezTo>
                    <a:pt x="90" y="556"/>
                    <a:pt x="90" y="556"/>
                    <a:pt x="90" y="556"/>
                  </a:cubicBezTo>
                  <a:cubicBezTo>
                    <a:pt x="94" y="553"/>
                    <a:pt x="97" y="550"/>
                    <a:pt x="102" y="550"/>
                  </a:cubicBezTo>
                  <a:cubicBezTo>
                    <a:pt x="106" y="550"/>
                    <a:pt x="113" y="554"/>
                    <a:pt x="122" y="560"/>
                  </a:cubicBezTo>
                  <a:cubicBezTo>
                    <a:pt x="122" y="560"/>
                    <a:pt x="122" y="560"/>
                    <a:pt x="122" y="560"/>
                  </a:cubicBezTo>
                  <a:cubicBezTo>
                    <a:pt x="123" y="560"/>
                    <a:pt x="123" y="560"/>
                    <a:pt x="123" y="560"/>
                  </a:cubicBezTo>
                  <a:cubicBezTo>
                    <a:pt x="123" y="561"/>
                    <a:pt x="123" y="561"/>
                    <a:pt x="123" y="561"/>
                  </a:cubicBezTo>
                  <a:cubicBezTo>
                    <a:pt x="134" y="574"/>
                    <a:pt x="134" y="574"/>
                    <a:pt x="134" y="574"/>
                  </a:cubicBezTo>
                  <a:cubicBezTo>
                    <a:pt x="139" y="586"/>
                    <a:pt x="139" y="586"/>
                    <a:pt x="139" y="586"/>
                  </a:cubicBezTo>
                  <a:cubicBezTo>
                    <a:pt x="143" y="592"/>
                    <a:pt x="143" y="592"/>
                    <a:pt x="143" y="592"/>
                  </a:cubicBezTo>
                  <a:cubicBezTo>
                    <a:pt x="147" y="594"/>
                    <a:pt x="147" y="594"/>
                    <a:pt x="147" y="594"/>
                  </a:cubicBezTo>
                  <a:cubicBezTo>
                    <a:pt x="160" y="603"/>
                    <a:pt x="160" y="603"/>
                    <a:pt x="160" y="603"/>
                  </a:cubicBezTo>
                  <a:cubicBezTo>
                    <a:pt x="168" y="604"/>
                    <a:pt x="168" y="604"/>
                    <a:pt x="168" y="604"/>
                  </a:cubicBezTo>
                  <a:cubicBezTo>
                    <a:pt x="172" y="605"/>
                    <a:pt x="176" y="609"/>
                    <a:pt x="179" y="613"/>
                  </a:cubicBezTo>
                  <a:cubicBezTo>
                    <a:pt x="181" y="616"/>
                    <a:pt x="193" y="620"/>
                    <a:pt x="213" y="625"/>
                  </a:cubicBezTo>
                  <a:cubicBezTo>
                    <a:pt x="214" y="625"/>
                    <a:pt x="214" y="625"/>
                    <a:pt x="214" y="625"/>
                  </a:cubicBezTo>
                  <a:cubicBezTo>
                    <a:pt x="246" y="637"/>
                    <a:pt x="246" y="637"/>
                    <a:pt x="246" y="637"/>
                  </a:cubicBezTo>
                  <a:cubicBezTo>
                    <a:pt x="247" y="637"/>
                    <a:pt x="247" y="637"/>
                    <a:pt x="247" y="637"/>
                  </a:cubicBezTo>
                  <a:cubicBezTo>
                    <a:pt x="248" y="637"/>
                    <a:pt x="248" y="637"/>
                    <a:pt x="248" y="637"/>
                  </a:cubicBezTo>
                  <a:cubicBezTo>
                    <a:pt x="270" y="648"/>
                    <a:pt x="270" y="648"/>
                    <a:pt x="270" y="648"/>
                  </a:cubicBezTo>
                  <a:cubicBezTo>
                    <a:pt x="308" y="657"/>
                    <a:pt x="308" y="657"/>
                    <a:pt x="308" y="657"/>
                  </a:cubicBezTo>
                  <a:cubicBezTo>
                    <a:pt x="309" y="658"/>
                    <a:pt x="309" y="658"/>
                    <a:pt x="309" y="658"/>
                  </a:cubicBezTo>
                  <a:cubicBezTo>
                    <a:pt x="359" y="660"/>
                    <a:pt x="359" y="660"/>
                    <a:pt x="359" y="660"/>
                  </a:cubicBezTo>
                  <a:cubicBezTo>
                    <a:pt x="381" y="652"/>
                    <a:pt x="381" y="652"/>
                    <a:pt x="381" y="652"/>
                  </a:cubicBezTo>
                  <a:cubicBezTo>
                    <a:pt x="401" y="652"/>
                    <a:pt x="401" y="652"/>
                    <a:pt x="401" y="652"/>
                  </a:cubicBezTo>
                  <a:cubicBezTo>
                    <a:pt x="401" y="653"/>
                    <a:pt x="401" y="653"/>
                    <a:pt x="401" y="653"/>
                  </a:cubicBezTo>
                  <a:cubicBezTo>
                    <a:pt x="402" y="654"/>
                    <a:pt x="402" y="654"/>
                    <a:pt x="402" y="654"/>
                  </a:cubicBezTo>
                  <a:cubicBezTo>
                    <a:pt x="419" y="675"/>
                    <a:pt x="419" y="675"/>
                    <a:pt x="419" y="675"/>
                  </a:cubicBezTo>
                  <a:cubicBezTo>
                    <a:pt x="419" y="675"/>
                    <a:pt x="419" y="675"/>
                    <a:pt x="419" y="675"/>
                  </a:cubicBezTo>
                  <a:cubicBezTo>
                    <a:pt x="419" y="676"/>
                    <a:pt x="419" y="676"/>
                    <a:pt x="419" y="676"/>
                  </a:cubicBezTo>
                  <a:cubicBezTo>
                    <a:pt x="429" y="693"/>
                    <a:pt x="429" y="693"/>
                    <a:pt x="429" y="693"/>
                  </a:cubicBezTo>
                  <a:cubicBezTo>
                    <a:pt x="438" y="702"/>
                    <a:pt x="438" y="702"/>
                    <a:pt x="438" y="702"/>
                  </a:cubicBezTo>
                  <a:cubicBezTo>
                    <a:pt x="449" y="708"/>
                    <a:pt x="449" y="708"/>
                    <a:pt x="449" y="708"/>
                  </a:cubicBezTo>
                  <a:cubicBezTo>
                    <a:pt x="451" y="709"/>
                    <a:pt x="451" y="709"/>
                    <a:pt x="451" y="709"/>
                  </a:cubicBezTo>
                  <a:cubicBezTo>
                    <a:pt x="451" y="709"/>
                    <a:pt x="451" y="709"/>
                    <a:pt x="451" y="709"/>
                  </a:cubicBezTo>
                  <a:cubicBezTo>
                    <a:pt x="452" y="710"/>
                    <a:pt x="452" y="710"/>
                    <a:pt x="452" y="710"/>
                  </a:cubicBezTo>
                  <a:cubicBezTo>
                    <a:pt x="461" y="731"/>
                    <a:pt x="461" y="731"/>
                    <a:pt x="461" y="731"/>
                  </a:cubicBezTo>
                  <a:cubicBezTo>
                    <a:pt x="461" y="732"/>
                    <a:pt x="461" y="732"/>
                    <a:pt x="461" y="732"/>
                  </a:cubicBezTo>
                  <a:cubicBezTo>
                    <a:pt x="462" y="732"/>
                    <a:pt x="462" y="732"/>
                    <a:pt x="462" y="732"/>
                  </a:cubicBezTo>
                  <a:cubicBezTo>
                    <a:pt x="462" y="733"/>
                    <a:pt x="462" y="733"/>
                    <a:pt x="462" y="733"/>
                  </a:cubicBezTo>
                  <a:cubicBezTo>
                    <a:pt x="467" y="756"/>
                    <a:pt x="467" y="756"/>
                    <a:pt x="467" y="756"/>
                  </a:cubicBezTo>
                  <a:cubicBezTo>
                    <a:pt x="482" y="762"/>
                    <a:pt x="482" y="762"/>
                    <a:pt x="482" y="762"/>
                  </a:cubicBezTo>
                  <a:cubicBezTo>
                    <a:pt x="483" y="762"/>
                    <a:pt x="483" y="762"/>
                    <a:pt x="483" y="762"/>
                  </a:cubicBezTo>
                  <a:cubicBezTo>
                    <a:pt x="484" y="762"/>
                    <a:pt x="484" y="762"/>
                    <a:pt x="484" y="762"/>
                  </a:cubicBezTo>
                  <a:cubicBezTo>
                    <a:pt x="484" y="762"/>
                    <a:pt x="484" y="762"/>
                    <a:pt x="484" y="762"/>
                  </a:cubicBezTo>
                  <a:cubicBezTo>
                    <a:pt x="496" y="769"/>
                    <a:pt x="496" y="769"/>
                    <a:pt x="496" y="769"/>
                  </a:cubicBezTo>
                  <a:cubicBezTo>
                    <a:pt x="512" y="766"/>
                    <a:pt x="512" y="766"/>
                    <a:pt x="512" y="766"/>
                  </a:cubicBezTo>
                  <a:cubicBezTo>
                    <a:pt x="516" y="750"/>
                    <a:pt x="516" y="750"/>
                    <a:pt x="516" y="750"/>
                  </a:cubicBezTo>
                  <a:cubicBezTo>
                    <a:pt x="516" y="749"/>
                    <a:pt x="516" y="749"/>
                    <a:pt x="516" y="749"/>
                  </a:cubicBezTo>
                  <a:cubicBezTo>
                    <a:pt x="517" y="748"/>
                    <a:pt x="517" y="748"/>
                    <a:pt x="517" y="748"/>
                  </a:cubicBezTo>
                  <a:cubicBezTo>
                    <a:pt x="535" y="730"/>
                    <a:pt x="535" y="730"/>
                    <a:pt x="535" y="730"/>
                  </a:cubicBezTo>
                  <a:cubicBezTo>
                    <a:pt x="555" y="735"/>
                    <a:pt x="555" y="735"/>
                    <a:pt x="555" y="735"/>
                  </a:cubicBezTo>
                  <a:cubicBezTo>
                    <a:pt x="555" y="737"/>
                    <a:pt x="555" y="737"/>
                    <a:pt x="555" y="737"/>
                  </a:cubicBezTo>
                  <a:cubicBezTo>
                    <a:pt x="565" y="758"/>
                    <a:pt x="565" y="758"/>
                    <a:pt x="565" y="758"/>
                  </a:cubicBezTo>
                  <a:cubicBezTo>
                    <a:pt x="585" y="751"/>
                    <a:pt x="585" y="751"/>
                    <a:pt x="585" y="751"/>
                  </a:cubicBezTo>
                  <a:cubicBezTo>
                    <a:pt x="587" y="731"/>
                    <a:pt x="587" y="731"/>
                    <a:pt x="587" y="731"/>
                  </a:cubicBezTo>
                  <a:cubicBezTo>
                    <a:pt x="587" y="730"/>
                    <a:pt x="587" y="730"/>
                    <a:pt x="587" y="730"/>
                  </a:cubicBezTo>
                  <a:cubicBezTo>
                    <a:pt x="587" y="729"/>
                    <a:pt x="587" y="729"/>
                    <a:pt x="587" y="729"/>
                  </a:cubicBezTo>
                  <a:cubicBezTo>
                    <a:pt x="588" y="728"/>
                    <a:pt x="588" y="728"/>
                    <a:pt x="588" y="728"/>
                  </a:cubicBezTo>
                  <a:cubicBezTo>
                    <a:pt x="601" y="720"/>
                    <a:pt x="601" y="720"/>
                    <a:pt x="601" y="720"/>
                  </a:cubicBezTo>
                  <a:cubicBezTo>
                    <a:pt x="598" y="691"/>
                    <a:pt x="598" y="691"/>
                    <a:pt x="598" y="691"/>
                  </a:cubicBezTo>
                  <a:cubicBezTo>
                    <a:pt x="598" y="689"/>
                    <a:pt x="598" y="689"/>
                    <a:pt x="598" y="689"/>
                  </a:cubicBezTo>
                  <a:cubicBezTo>
                    <a:pt x="598" y="688"/>
                    <a:pt x="598" y="688"/>
                    <a:pt x="598" y="688"/>
                  </a:cubicBezTo>
                  <a:cubicBezTo>
                    <a:pt x="598" y="688"/>
                    <a:pt x="598" y="688"/>
                    <a:pt x="598" y="688"/>
                  </a:cubicBezTo>
                  <a:cubicBezTo>
                    <a:pt x="614" y="655"/>
                    <a:pt x="614" y="655"/>
                    <a:pt x="614" y="655"/>
                  </a:cubicBezTo>
                  <a:cubicBezTo>
                    <a:pt x="630" y="649"/>
                    <a:pt x="630" y="649"/>
                    <a:pt x="630" y="649"/>
                  </a:cubicBezTo>
                  <a:cubicBezTo>
                    <a:pt x="624" y="619"/>
                    <a:pt x="624" y="619"/>
                    <a:pt x="624" y="619"/>
                  </a:cubicBezTo>
                  <a:cubicBezTo>
                    <a:pt x="639" y="619"/>
                    <a:pt x="639" y="619"/>
                    <a:pt x="639" y="619"/>
                  </a:cubicBezTo>
                  <a:cubicBezTo>
                    <a:pt x="638" y="605"/>
                    <a:pt x="638" y="605"/>
                    <a:pt x="638" y="605"/>
                  </a:cubicBezTo>
                  <a:cubicBezTo>
                    <a:pt x="630" y="577"/>
                    <a:pt x="630" y="577"/>
                    <a:pt x="630" y="577"/>
                  </a:cubicBezTo>
                  <a:cubicBezTo>
                    <a:pt x="630" y="577"/>
                    <a:pt x="630" y="577"/>
                    <a:pt x="630" y="577"/>
                  </a:cubicBezTo>
                  <a:cubicBezTo>
                    <a:pt x="630" y="575"/>
                    <a:pt x="630" y="575"/>
                    <a:pt x="630" y="575"/>
                  </a:cubicBezTo>
                  <a:cubicBezTo>
                    <a:pt x="632" y="555"/>
                    <a:pt x="632" y="555"/>
                    <a:pt x="632" y="555"/>
                  </a:cubicBezTo>
                  <a:cubicBezTo>
                    <a:pt x="632" y="552"/>
                    <a:pt x="632" y="552"/>
                    <a:pt x="632" y="552"/>
                  </a:cubicBezTo>
                  <a:cubicBezTo>
                    <a:pt x="634" y="550"/>
                    <a:pt x="634" y="550"/>
                    <a:pt x="634" y="550"/>
                  </a:cubicBezTo>
                  <a:cubicBezTo>
                    <a:pt x="645" y="537"/>
                    <a:pt x="645" y="537"/>
                    <a:pt x="645" y="537"/>
                  </a:cubicBezTo>
                  <a:cubicBezTo>
                    <a:pt x="647" y="535"/>
                    <a:pt x="647" y="535"/>
                    <a:pt x="647" y="535"/>
                  </a:cubicBezTo>
                  <a:cubicBezTo>
                    <a:pt x="650" y="535"/>
                    <a:pt x="650" y="535"/>
                    <a:pt x="650" y="535"/>
                  </a:cubicBezTo>
                  <a:cubicBezTo>
                    <a:pt x="678" y="540"/>
                    <a:pt x="678" y="540"/>
                    <a:pt x="678" y="540"/>
                  </a:cubicBezTo>
                  <a:cubicBezTo>
                    <a:pt x="680" y="540"/>
                    <a:pt x="680" y="540"/>
                    <a:pt x="680" y="540"/>
                  </a:cubicBezTo>
                  <a:cubicBezTo>
                    <a:pt x="703" y="546"/>
                    <a:pt x="703" y="546"/>
                    <a:pt x="703" y="546"/>
                  </a:cubicBezTo>
                  <a:cubicBezTo>
                    <a:pt x="723" y="540"/>
                    <a:pt x="723" y="540"/>
                    <a:pt x="723" y="540"/>
                  </a:cubicBezTo>
                  <a:cubicBezTo>
                    <a:pt x="734" y="563"/>
                    <a:pt x="734" y="563"/>
                    <a:pt x="734" y="563"/>
                  </a:cubicBezTo>
                  <a:cubicBezTo>
                    <a:pt x="735" y="564"/>
                    <a:pt x="735" y="564"/>
                    <a:pt x="735" y="564"/>
                  </a:cubicBezTo>
                  <a:cubicBezTo>
                    <a:pt x="735" y="581"/>
                    <a:pt x="735" y="581"/>
                    <a:pt x="735" y="581"/>
                  </a:cubicBezTo>
                  <a:cubicBezTo>
                    <a:pt x="739" y="597"/>
                    <a:pt x="739" y="597"/>
                    <a:pt x="739" y="597"/>
                  </a:cubicBezTo>
                  <a:cubicBezTo>
                    <a:pt x="741" y="603"/>
                    <a:pt x="745" y="607"/>
                    <a:pt x="749" y="609"/>
                  </a:cubicBezTo>
                  <a:cubicBezTo>
                    <a:pt x="751" y="609"/>
                    <a:pt x="751" y="609"/>
                    <a:pt x="751" y="609"/>
                  </a:cubicBezTo>
                  <a:cubicBezTo>
                    <a:pt x="761" y="611"/>
                    <a:pt x="766" y="615"/>
                    <a:pt x="767" y="621"/>
                  </a:cubicBezTo>
                  <a:cubicBezTo>
                    <a:pt x="768" y="626"/>
                    <a:pt x="772" y="634"/>
                    <a:pt x="780" y="642"/>
                  </a:cubicBezTo>
                  <a:cubicBezTo>
                    <a:pt x="789" y="656"/>
                    <a:pt x="789" y="656"/>
                    <a:pt x="789" y="656"/>
                  </a:cubicBezTo>
                  <a:cubicBezTo>
                    <a:pt x="789" y="656"/>
                    <a:pt x="789" y="656"/>
                    <a:pt x="789" y="656"/>
                  </a:cubicBezTo>
                  <a:cubicBezTo>
                    <a:pt x="789" y="657"/>
                    <a:pt x="789" y="657"/>
                    <a:pt x="789" y="657"/>
                  </a:cubicBezTo>
                  <a:cubicBezTo>
                    <a:pt x="796" y="669"/>
                    <a:pt x="796" y="669"/>
                    <a:pt x="796" y="669"/>
                  </a:cubicBezTo>
                  <a:cubicBezTo>
                    <a:pt x="805" y="668"/>
                    <a:pt x="805" y="668"/>
                    <a:pt x="805" y="668"/>
                  </a:cubicBezTo>
                  <a:cubicBezTo>
                    <a:pt x="823" y="652"/>
                    <a:pt x="823" y="652"/>
                    <a:pt x="823" y="652"/>
                  </a:cubicBezTo>
                  <a:cubicBezTo>
                    <a:pt x="835" y="676"/>
                    <a:pt x="835" y="676"/>
                    <a:pt x="835" y="676"/>
                  </a:cubicBezTo>
                  <a:cubicBezTo>
                    <a:pt x="858" y="683"/>
                    <a:pt x="858" y="683"/>
                    <a:pt x="858" y="683"/>
                  </a:cubicBezTo>
                  <a:cubicBezTo>
                    <a:pt x="859" y="683"/>
                    <a:pt x="859" y="683"/>
                    <a:pt x="859" y="683"/>
                  </a:cubicBezTo>
                  <a:cubicBezTo>
                    <a:pt x="860" y="684"/>
                    <a:pt x="860" y="684"/>
                    <a:pt x="860" y="684"/>
                  </a:cubicBezTo>
                  <a:cubicBezTo>
                    <a:pt x="872" y="706"/>
                    <a:pt x="872" y="706"/>
                    <a:pt x="872" y="706"/>
                  </a:cubicBezTo>
                  <a:cubicBezTo>
                    <a:pt x="877" y="709"/>
                    <a:pt x="877" y="709"/>
                    <a:pt x="877" y="709"/>
                  </a:cubicBezTo>
                  <a:cubicBezTo>
                    <a:pt x="878" y="689"/>
                    <a:pt x="878" y="689"/>
                    <a:pt x="878" y="689"/>
                  </a:cubicBezTo>
                  <a:cubicBezTo>
                    <a:pt x="878" y="688"/>
                    <a:pt x="878" y="688"/>
                    <a:pt x="878" y="688"/>
                  </a:cubicBezTo>
                  <a:cubicBezTo>
                    <a:pt x="878" y="684"/>
                    <a:pt x="878" y="684"/>
                    <a:pt x="878" y="684"/>
                  </a:cubicBezTo>
                  <a:cubicBezTo>
                    <a:pt x="924" y="683"/>
                    <a:pt x="924" y="683"/>
                    <a:pt x="924" y="683"/>
                  </a:cubicBezTo>
                  <a:cubicBezTo>
                    <a:pt x="925" y="679"/>
                    <a:pt x="925" y="679"/>
                    <a:pt x="925" y="679"/>
                  </a:cubicBezTo>
                  <a:cubicBezTo>
                    <a:pt x="927" y="677"/>
                    <a:pt x="927" y="673"/>
                    <a:pt x="924" y="670"/>
                  </a:cubicBezTo>
                  <a:cubicBezTo>
                    <a:pt x="921" y="663"/>
                    <a:pt x="920" y="658"/>
                    <a:pt x="919" y="651"/>
                  </a:cubicBezTo>
                  <a:cubicBezTo>
                    <a:pt x="918" y="642"/>
                    <a:pt x="919" y="636"/>
                    <a:pt x="921" y="634"/>
                  </a:cubicBezTo>
                  <a:cubicBezTo>
                    <a:pt x="924" y="630"/>
                    <a:pt x="927" y="630"/>
                    <a:pt x="932" y="631"/>
                  </a:cubicBezTo>
                  <a:cubicBezTo>
                    <a:pt x="951" y="637"/>
                    <a:pt x="951" y="637"/>
                    <a:pt x="951" y="637"/>
                  </a:cubicBezTo>
                  <a:cubicBezTo>
                    <a:pt x="953" y="623"/>
                    <a:pt x="953" y="623"/>
                    <a:pt x="953" y="623"/>
                  </a:cubicBezTo>
                  <a:cubicBezTo>
                    <a:pt x="918" y="607"/>
                    <a:pt x="918" y="607"/>
                    <a:pt x="918" y="607"/>
                  </a:cubicBezTo>
                  <a:cubicBezTo>
                    <a:pt x="916" y="607"/>
                    <a:pt x="916" y="607"/>
                    <a:pt x="916" y="607"/>
                  </a:cubicBezTo>
                  <a:cubicBezTo>
                    <a:pt x="915" y="605"/>
                    <a:pt x="915" y="605"/>
                    <a:pt x="915" y="605"/>
                  </a:cubicBezTo>
                  <a:cubicBezTo>
                    <a:pt x="915" y="604"/>
                    <a:pt x="915" y="604"/>
                    <a:pt x="915" y="604"/>
                  </a:cubicBezTo>
                  <a:cubicBezTo>
                    <a:pt x="915" y="603"/>
                    <a:pt x="915" y="603"/>
                    <a:pt x="915" y="603"/>
                  </a:cubicBezTo>
                  <a:cubicBezTo>
                    <a:pt x="910" y="561"/>
                    <a:pt x="910" y="561"/>
                    <a:pt x="910" y="561"/>
                  </a:cubicBezTo>
                  <a:cubicBezTo>
                    <a:pt x="911" y="535"/>
                    <a:pt x="911" y="535"/>
                    <a:pt x="911" y="535"/>
                  </a:cubicBezTo>
                  <a:cubicBezTo>
                    <a:pt x="911" y="531"/>
                    <a:pt x="911" y="531"/>
                    <a:pt x="911" y="531"/>
                  </a:cubicBezTo>
                  <a:cubicBezTo>
                    <a:pt x="911" y="529"/>
                    <a:pt x="911" y="529"/>
                    <a:pt x="911" y="529"/>
                  </a:cubicBezTo>
                  <a:cubicBezTo>
                    <a:pt x="969" y="537"/>
                    <a:pt x="969" y="537"/>
                    <a:pt x="969" y="537"/>
                  </a:cubicBezTo>
                  <a:cubicBezTo>
                    <a:pt x="983" y="523"/>
                    <a:pt x="983" y="523"/>
                    <a:pt x="983" y="523"/>
                  </a:cubicBezTo>
                  <a:cubicBezTo>
                    <a:pt x="987" y="518"/>
                    <a:pt x="986" y="514"/>
                    <a:pt x="983" y="512"/>
                  </a:cubicBezTo>
                  <a:cubicBezTo>
                    <a:pt x="969" y="507"/>
                    <a:pt x="961" y="501"/>
                    <a:pt x="961" y="495"/>
                  </a:cubicBezTo>
                  <a:cubicBezTo>
                    <a:pt x="961" y="491"/>
                    <a:pt x="962" y="487"/>
                    <a:pt x="968" y="485"/>
                  </a:cubicBezTo>
                  <a:cubicBezTo>
                    <a:pt x="992" y="461"/>
                    <a:pt x="992" y="461"/>
                    <a:pt x="992" y="461"/>
                  </a:cubicBezTo>
                  <a:cubicBezTo>
                    <a:pt x="1018" y="460"/>
                    <a:pt x="1018" y="460"/>
                    <a:pt x="1018" y="460"/>
                  </a:cubicBezTo>
                  <a:cubicBezTo>
                    <a:pt x="1032" y="436"/>
                    <a:pt x="1032" y="436"/>
                    <a:pt x="1032" y="436"/>
                  </a:cubicBezTo>
                  <a:cubicBezTo>
                    <a:pt x="1032" y="414"/>
                    <a:pt x="1032" y="414"/>
                    <a:pt x="1032" y="414"/>
                  </a:cubicBezTo>
                  <a:cubicBezTo>
                    <a:pt x="1052" y="410"/>
                    <a:pt x="1052" y="410"/>
                    <a:pt x="1052" y="410"/>
                  </a:cubicBezTo>
                  <a:cubicBezTo>
                    <a:pt x="1057" y="394"/>
                    <a:pt x="1061" y="386"/>
                    <a:pt x="1063" y="383"/>
                  </a:cubicBezTo>
                  <a:cubicBezTo>
                    <a:pt x="1071" y="365"/>
                    <a:pt x="1071" y="365"/>
                    <a:pt x="1071" y="365"/>
                  </a:cubicBezTo>
                  <a:cubicBezTo>
                    <a:pt x="1056" y="338"/>
                    <a:pt x="1056" y="338"/>
                    <a:pt x="1056" y="338"/>
                  </a:cubicBezTo>
                  <a:cubicBezTo>
                    <a:pt x="1056" y="337"/>
                    <a:pt x="1056" y="337"/>
                    <a:pt x="1056" y="337"/>
                  </a:cubicBezTo>
                  <a:cubicBezTo>
                    <a:pt x="1056" y="337"/>
                    <a:pt x="1056" y="337"/>
                    <a:pt x="1056" y="337"/>
                  </a:cubicBezTo>
                  <a:cubicBezTo>
                    <a:pt x="1056" y="336"/>
                    <a:pt x="1056" y="336"/>
                    <a:pt x="1056" y="336"/>
                  </a:cubicBezTo>
                  <a:cubicBezTo>
                    <a:pt x="1047" y="300"/>
                    <a:pt x="1047" y="300"/>
                    <a:pt x="1047" y="300"/>
                  </a:cubicBezTo>
                  <a:cubicBezTo>
                    <a:pt x="1047" y="299"/>
                    <a:pt x="1047" y="299"/>
                    <a:pt x="1047" y="299"/>
                  </a:cubicBezTo>
                  <a:cubicBezTo>
                    <a:pt x="1040" y="262"/>
                    <a:pt x="1040" y="262"/>
                    <a:pt x="1040" y="262"/>
                  </a:cubicBezTo>
                  <a:cubicBezTo>
                    <a:pt x="1028" y="241"/>
                    <a:pt x="1028" y="241"/>
                    <a:pt x="1028" y="241"/>
                  </a:cubicBezTo>
                  <a:cubicBezTo>
                    <a:pt x="1009" y="222"/>
                    <a:pt x="1009" y="222"/>
                    <a:pt x="1009" y="222"/>
                  </a:cubicBezTo>
                  <a:cubicBezTo>
                    <a:pt x="1009" y="221"/>
                    <a:pt x="1009" y="221"/>
                    <a:pt x="1009" y="221"/>
                  </a:cubicBezTo>
                  <a:cubicBezTo>
                    <a:pt x="1009" y="220"/>
                    <a:pt x="1009" y="220"/>
                    <a:pt x="1009" y="220"/>
                  </a:cubicBezTo>
                  <a:cubicBezTo>
                    <a:pt x="1008" y="219"/>
                    <a:pt x="1008" y="219"/>
                    <a:pt x="1008" y="219"/>
                  </a:cubicBezTo>
                  <a:cubicBezTo>
                    <a:pt x="1007" y="199"/>
                    <a:pt x="1007" y="199"/>
                    <a:pt x="1007" y="199"/>
                  </a:cubicBezTo>
                  <a:cubicBezTo>
                    <a:pt x="972" y="210"/>
                    <a:pt x="972" y="210"/>
                    <a:pt x="972" y="210"/>
                  </a:cubicBezTo>
                  <a:cubicBezTo>
                    <a:pt x="971" y="208"/>
                    <a:pt x="971" y="208"/>
                    <a:pt x="971" y="208"/>
                  </a:cubicBezTo>
                  <a:cubicBezTo>
                    <a:pt x="955" y="191"/>
                    <a:pt x="955" y="191"/>
                    <a:pt x="955" y="191"/>
                  </a:cubicBezTo>
                  <a:cubicBezTo>
                    <a:pt x="908" y="155"/>
                    <a:pt x="908" y="155"/>
                    <a:pt x="908" y="155"/>
                  </a:cubicBezTo>
                  <a:cubicBezTo>
                    <a:pt x="906" y="155"/>
                    <a:pt x="906" y="155"/>
                    <a:pt x="906" y="155"/>
                  </a:cubicBezTo>
                  <a:cubicBezTo>
                    <a:pt x="889" y="131"/>
                    <a:pt x="889" y="131"/>
                    <a:pt x="889" y="131"/>
                  </a:cubicBezTo>
                  <a:cubicBezTo>
                    <a:pt x="877" y="124"/>
                    <a:pt x="877" y="124"/>
                    <a:pt x="877" y="124"/>
                  </a:cubicBezTo>
                  <a:cubicBezTo>
                    <a:pt x="870" y="136"/>
                    <a:pt x="870" y="136"/>
                    <a:pt x="870" y="136"/>
                  </a:cubicBezTo>
                  <a:cubicBezTo>
                    <a:pt x="870" y="138"/>
                    <a:pt x="870" y="138"/>
                    <a:pt x="870" y="138"/>
                  </a:cubicBezTo>
                  <a:cubicBezTo>
                    <a:pt x="868" y="139"/>
                    <a:pt x="868" y="139"/>
                    <a:pt x="868" y="139"/>
                  </a:cubicBezTo>
                  <a:cubicBezTo>
                    <a:pt x="867" y="139"/>
                    <a:pt x="867" y="139"/>
                    <a:pt x="867" y="139"/>
                  </a:cubicBezTo>
                  <a:cubicBezTo>
                    <a:pt x="865" y="139"/>
                    <a:pt x="865" y="139"/>
                    <a:pt x="865" y="139"/>
                  </a:cubicBezTo>
                  <a:cubicBezTo>
                    <a:pt x="851" y="140"/>
                    <a:pt x="851" y="140"/>
                    <a:pt x="851" y="140"/>
                  </a:cubicBezTo>
                  <a:cubicBezTo>
                    <a:pt x="848" y="141"/>
                    <a:pt x="848" y="141"/>
                    <a:pt x="848" y="141"/>
                  </a:cubicBezTo>
                  <a:cubicBezTo>
                    <a:pt x="847" y="141"/>
                    <a:pt x="847" y="141"/>
                    <a:pt x="847" y="141"/>
                  </a:cubicBezTo>
                  <a:cubicBezTo>
                    <a:pt x="813" y="103"/>
                    <a:pt x="813" y="103"/>
                    <a:pt x="813" y="103"/>
                  </a:cubicBezTo>
                  <a:cubicBezTo>
                    <a:pt x="805" y="100"/>
                    <a:pt x="798" y="92"/>
                    <a:pt x="787" y="82"/>
                  </a:cubicBezTo>
                  <a:cubicBezTo>
                    <a:pt x="771" y="70"/>
                    <a:pt x="771" y="70"/>
                    <a:pt x="771" y="70"/>
                  </a:cubicBezTo>
                  <a:cubicBezTo>
                    <a:pt x="770" y="69"/>
                    <a:pt x="770" y="69"/>
                    <a:pt x="770" y="69"/>
                  </a:cubicBezTo>
                  <a:cubicBezTo>
                    <a:pt x="752" y="59"/>
                    <a:pt x="752" y="59"/>
                    <a:pt x="752" y="59"/>
                  </a:cubicBezTo>
                  <a:cubicBezTo>
                    <a:pt x="742" y="67"/>
                    <a:pt x="742" y="67"/>
                    <a:pt x="742" y="67"/>
                  </a:cubicBezTo>
                  <a:cubicBezTo>
                    <a:pt x="741" y="69"/>
                    <a:pt x="741" y="69"/>
                    <a:pt x="741" y="69"/>
                  </a:cubicBezTo>
                  <a:cubicBezTo>
                    <a:pt x="740" y="68"/>
                    <a:pt x="740" y="68"/>
                    <a:pt x="740" y="68"/>
                  </a:cubicBezTo>
                  <a:cubicBezTo>
                    <a:pt x="739" y="68"/>
                    <a:pt x="739" y="68"/>
                    <a:pt x="739" y="68"/>
                  </a:cubicBezTo>
                  <a:cubicBezTo>
                    <a:pt x="729" y="66"/>
                    <a:pt x="729" y="66"/>
                    <a:pt x="729" y="66"/>
                  </a:cubicBezTo>
                  <a:cubicBezTo>
                    <a:pt x="719" y="71"/>
                    <a:pt x="719" y="71"/>
                    <a:pt x="719" y="71"/>
                  </a:cubicBezTo>
                  <a:cubicBezTo>
                    <a:pt x="718" y="72"/>
                    <a:pt x="718" y="72"/>
                    <a:pt x="718" y="72"/>
                  </a:cubicBezTo>
                  <a:cubicBezTo>
                    <a:pt x="716" y="73"/>
                    <a:pt x="716" y="73"/>
                    <a:pt x="716" y="73"/>
                  </a:cubicBezTo>
                  <a:cubicBezTo>
                    <a:pt x="715" y="73"/>
                    <a:pt x="715" y="73"/>
                    <a:pt x="715" y="73"/>
                  </a:cubicBezTo>
                  <a:cubicBezTo>
                    <a:pt x="701" y="76"/>
                    <a:pt x="701" y="76"/>
                    <a:pt x="701" y="76"/>
                  </a:cubicBezTo>
                  <a:cubicBezTo>
                    <a:pt x="681" y="64"/>
                    <a:pt x="661" y="52"/>
                    <a:pt x="639" y="40"/>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0" name="chenying0907 10"/>
            <p:cNvSpPr>
              <a:spLocks/>
            </p:cNvSpPr>
            <p:nvPr/>
          </p:nvSpPr>
          <p:spPr bwMode="auto">
            <a:xfrm>
              <a:off x="3034568" y="4031270"/>
              <a:ext cx="1073914" cy="936096"/>
            </a:xfrm>
            <a:custGeom>
              <a:avLst/>
              <a:gdLst>
                <a:gd name="T0" fmla="*/ 2147483646 w 928"/>
                <a:gd name="T1" fmla="*/ 2147483646 h 814"/>
                <a:gd name="T2" fmla="*/ 2147483646 w 928"/>
                <a:gd name="T3" fmla="*/ 2147483646 h 814"/>
                <a:gd name="T4" fmla="*/ 2147483646 w 928"/>
                <a:gd name="T5" fmla="*/ 2147483646 h 814"/>
                <a:gd name="T6" fmla="*/ 2147483646 w 928"/>
                <a:gd name="T7" fmla="*/ 2147483646 h 814"/>
                <a:gd name="T8" fmla="*/ 2147483646 w 928"/>
                <a:gd name="T9" fmla="*/ 2147483646 h 814"/>
                <a:gd name="T10" fmla="*/ 2147483646 w 928"/>
                <a:gd name="T11" fmla="*/ 2147483646 h 814"/>
                <a:gd name="T12" fmla="*/ 2147483646 w 928"/>
                <a:gd name="T13" fmla="*/ 2147483646 h 814"/>
                <a:gd name="T14" fmla="*/ 2147483646 w 928"/>
                <a:gd name="T15" fmla="*/ 2147483646 h 814"/>
                <a:gd name="T16" fmla="*/ 2147483646 w 928"/>
                <a:gd name="T17" fmla="*/ 2147483646 h 814"/>
                <a:gd name="T18" fmla="*/ 2147483646 w 928"/>
                <a:gd name="T19" fmla="*/ 2147483646 h 814"/>
                <a:gd name="T20" fmla="*/ 2147483646 w 928"/>
                <a:gd name="T21" fmla="*/ 2147483646 h 814"/>
                <a:gd name="T22" fmla="*/ 2147483646 w 928"/>
                <a:gd name="T23" fmla="*/ 2147483646 h 814"/>
                <a:gd name="T24" fmla="*/ 2147483646 w 928"/>
                <a:gd name="T25" fmla="*/ 2147483646 h 814"/>
                <a:gd name="T26" fmla="*/ 2147483646 w 928"/>
                <a:gd name="T27" fmla="*/ 2147483646 h 814"/>
                <a:gd name="T28" fmla="*/ 2147483646 w 928"/>
                <a:gd name="T29" fmla="*/ 2147483646 h 814"/>
                <a:gd name="T30" fmla="*/ 2147483646 w 928"/>
                <a:gd name="T31" fmla="*/ 2147483646 h 814"/>
                <a:gd name="T32" fmla="*/ 2147483646 w 928"/>
                <a:gd name="T33" fmla="*/ 2147483646 h 814"/>
                <a:gd name="T34" fmla="*/ 2147483646 w 928"/>
                <a:gd name="T35" fmla="*/ 2147483646 h 814"/>
                <a:gd name="T36" fmla="*/ 2147483646 w 928"/>
                <a:gd name="T37" fmla="*/ 2147483646 h 814"/>
                <a:gd name="T38" fmla="*/ 2147483646 w 928"/>
                <a:gd name="T39" fmla="*/ 2147483646 h 814"/>
                <a:gd name="T40" fmla="*/ 2147483646 w 928"/>
                <a:gd name="T41" fmla="*/ 2147483646 h 814"/>
                <a:gd name="T42" fmla="*/ 2147483646 w 928"/>
                <a:gd name="T43" fmla="*/ 2147483646 h 814"/>
                <a:gd name="T44" fmla="*/ 2147483646 w 928"/>
                <a:gd name="T45" fmla="*/ 2147483646 h 814"/>
                <a:gd name="T46" fmla="*/ 2147483646 w 928"/>
                <a:gd name="T47" fmla="*/ 2147483646 h 814"/>
                <a:gd name="T48" fmla="*/ 2147483646 w 928"/>
                <a:gd name="T49" fmla="*/ 2147483646 h 814"/>
                <a:gd name="T50" fmla="*/ 2147483646 w 928"/>
                <a:gd name="T51" fmla="*/ 2147483646 h 814"/>
                <a:gd name="T52" fmla="*/ 2147483646 w 928"/>
                <a:gd name="T53" fmla="*/ 2147483646 h 814"/>
                <a:gd name="T54" fmla="*/ 2147483646 w 928"/>
                <a:gd name="T55" fmla="*/ 2147483646 h 814"/>
                <a:gd name="T56" fmla="*/ 2147483646 w 928"/>
                <a:gd name="T57" fmla="*/ 2147483646 h 814"/>
                <a:gd name="T58" fmla="*/ 2147483646 w 928"/>
                <a:gd name="T59" fmla="*/ 2147483646 h 814"/>
                <a:gd name="T60" fmla="*/ 2147483646 w 928"/>
                <a:gd name="T61" fmla="*/ 2147483646 h 814"/>
                <a:gd name="T62" fmla="*/ 2147483646 w 928"/>
                <a:gd name="T63" fmla="*/ 2147483646 h 814"/>
                <a:gd name="T64" fmla="*/ 2147483646 w 928"/>
                <a:gd name="T65" fmla="*/ 2147483646 h 814"/>
                <a:gd name="T66" fmla="*/ 2147483646 w 928"/>
                <a:gd name="T67" fmla="*/ 2147483646 h 814"/>
                <a:gd name="T68" fmla="*/ 2147483646 w 928"/>
                <a:gd name="T69" fmla="*/ 2147483646 h 814"/>
                <a:gd name="T70" fmla="*/ 2147483646 w 928"/>
                <a:gd name="T71" fmla="*/ 2147483646 h 814"/>
                <a:gd name="T72" fmla="*/ 2147483646 w 928"/>
                <a:gd name="T73" fmla="*/ 2147483646 h 814"/>
                <a:gd name="T74" fmla="*/ 2147483646 w 928"/>
                <a:gd name="T75" fmla="*/ 2147483646 h 814"/>
                <a:gd name="T76" fmla="*/ 2147483646 w 928"/>
                <a:gd name="T77" fmla="*/ 2147483646 h 814"/>
                <a:gd name="T78" fmla="*/ 2147483646 w 928"/>
                <a:gd name="T79" fmla="*/ 2147483646 h 814"/>
                <a:gd name="T80" fmla="*/ 2147483646 w 928"/>
                <a:gd name="T81" fmla="*/ 2147483646 h 814"/>
                <a:gd name="T82" fmla="*/ 2147483646 w 928"/>
                <a:gd name="T83" fmla="*/ 2147483646 h 814"/>
                <a:gd name="T84" fmla="*/ 2147483646 w 928"/>
                <a:gd name="T85" fmla="*/ 2147483646 h 814"/>
                <a:gd name="T86" fmla="*/ 2147483646 w 928"/>
                <a:gd name="T87" fmla="*/ 2147483646 h 814"/>
                <a:gd name="T88" fmla="*/ 2147483646 w 928"/>
                <a:gd name="T89" fmla="*/ 2147483646 h 814"/>
                <a:gd name="T90" fmla="*/ 2147483646 w 928"/>
                <a:gd name="T91" fmla="*/ 2147483646 h 814"/>
                <a:gd name="T92" fmla="*/ 2147483646 w 928"/>
                <a:gd name="T93" fmla="*/ 2147483646 h 814"/>
                <a:gd name="T94" fmla="*/ 2147483646 w 928"/>
                <a:gd name="T95" fmla="*/ 2147483646 h 814"/>
                <a:gd name="T96" fmla="*/ 2147483646 w 928"/>
                <a:gd name="T97" fmla="*/ 2147483646 h 814"/>
                <a:gd name="T98" fmla="*/ 2147483646 w 928"/>
                <a:gd name="T99" fmla="*/ 2147483646 h 814"/>
                <a:gd name="T100" fmla="*/ 2147483646 w 928"/>
                <a:gd name="T101" fmla="*/ 2147483646 h 814"/>
                <a:gd name="T102" fmla="*/ 2147483646 w 928"/>
                <a:gd name="T103" fmla="*/ 2147483646 h 814"/>
                <a:gd name="T104" fmla="*/ 2147483646 w 928"/>
                <a:gd name="T105" fmla="*/ 2147483646 h 814"/>
                <a:gd name="T106" fmla="*/ 2147483646 w 928"/>
                <a:gd name="T107" fmla="*/ 2147483646 h 814"/>
                <a:gd name="T108" fmla="*/ 2147483646 w 928"/>
                <a:gd name="T109" fmla="*/ 2147483646 h 814"/>
                <a:gd name="T110" fmla="*/ 2147483646 w 928"/>
                <a:gd name="T111" fmla="*/ 2147483646 h 8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8"/>
                <a:gd name="T169" fmla="*/ 0 h 814"/>
                <a:gd name="T170" fmla="*/ 928 w 928"/>
                <a:gd name="T171" fmla="*/ 814 h 8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8" h="814">
                  <a:moveTo>
                    <a:pt x="87" y="20"/>
                  </a:moveTo>
                  <a:cubicBezTo>
                    <a:pt x="62" y="12"/>
                    <a:pt x="62" y="12"/>
                    <a:pt x="62" y="12"/>
                  </a:cubicBezTo>
                  <a:cubicBezTo>
                    <a:pt x="37" y="9"/>
                    <a:pt x="37" y="9"/>
                    <a:pt x="37" y="9"/>
                  </a:cubicBezTo>
                  <a:cubicBezTo>
                    <a:pt x="29" y="19"/>
                    <a:pt x="29" y="19"/>
                    <a:pt x="29" y="19"/>
                  </a:cubicBezTo>
                  <a:cubicBezTo>
                    <a:pt x="27" y="37"/>
                    <a:pt x="27" y="37"/>
                    <a:pt x="27" y="37"/>
                  </a:cubicBezTo>
                  <a:cubicBezTo>
                    <a:pt x="28" y="38"/>
                    <a:pt x="28" y="38"/>
                    <a:pt x="28" y="38"/>
                  </a:cubicBezTo>
                  <a:cubicBezTo>
                    <a:pt x="35" y="65"/>
                    <a:pt x="35" y="65"/>
                    <a:pt x="35" y="65"/>
                  </a:cubicBezTo>
                  <a:cubicBezTo>
                    <a:pt x="36" y="86"/>
                    <a:pt x="36" y="86"/>
                    <a:pt x="36" y="86"/>
                  </a:cubicBezTo>
                  <a:cubicBezTo>
                    <a:pt x="36" y="93"/>
                    <a:pt x="36" y="93"/>
                    <a:pt x="36" y="93"/>
                  </a:cubicBezTo>
                  <a:cubicBezTo>
                    <a:pt x="23" y="93"/>
                    <a:pt x="23" y="93"/>
                    <a:pt x="23" y="93"/>
                  </a:cubicBezTo>
                  <a:cubicBezTo>
                    <a:pt x="29" y="118"/>
                    <a:pt x="29" y="118"/>
                    <a:pt x="29" y="118"/>
                  </a:cubicBezTo>
                  <a:cubicBezTo>
                    <a:pt x="9" y="125"/>
                    <a:pt x="9" y="125"/>
                    <a:pt x="9" y="125"/>
                  </a:cubicBezTo>
                  <a:cubicBezTo>
                    <a:pt x="0" y="141"/>
                    <a:pt x="0" y="141"/>
                    <a:pt x="0" y="141"/>
                  </a:cubicBezTo>
                  <a:cubicBezTo>
                    <a:pt x="11" y="150"/>
                    <a:pt x="11" y="150"/>
                    <a:pt x="11" y="150"/>
                  </a:cubicBezTo>
                  <a:cubicBezTo>
                    <a:pt x="13" y="151"/>
                    <a:pt x="13" y="151"/>
                    <a:pt x="13" y="151"/>
                  </a:cubicBezTo>
                  <a:cubicBezTo>
                    <a:pt x="13" y="151"/>
                    <a:pt x="13" y="151"/>
                    <a:pt x="13" y="151"/>
                  </a:cubicBezTo>
                  <a:cubicBezTo>
                    <a:pt x="50" y="180"/>
                    <a:pt x="50" y="180"/>
                    <a:pt x="50" y="180"/>
                  </a:cubicBezTo>
                  <a:cubicBezTo>
                    <a:pt x="51" y="181"/>
                    <a:pt x="51" y="181"/>
                    <a:pt x="51" y="181"/>
                  </a:cubicBezTo>
                  <a:cubicBezTo>
                    <a:pt x="52" y="181"/>
                    <a:pt x="52" y="181"/>
                    <a:pt x="52" y="181"/>
                  </a:cubicBezTo>
                  <a:cubicBezTo>
                    <a:pt x="52" y="182"/>
                    <a:pt x="52" y="182"/>
                    <a:pt x="52" y="182"/>
                  </a:cubicBezTo>
                  <a:cubicBezTo>
                    <a:pt x="52" y="183"/>
                    <a:pt x="52" y="183"/>
                    <a:pt x="52" y="183"/>
                  </a:cubicBezTo>
                  <a:cubicBezTo>
                    <a:pt x="57" y="210"/>
                    <a:pt x="57" y="210"/>
                    <a:pt x="57" y="210"/>
                  </a:cubicBezTo>
                  <a:cubicBezTo>
                    <a:pt x="74" y="234"/>
                    <a:pt x="74" y="234"/>
                    <a:pt x="74" y="234"/>
                  </a:cubicBezTo>
                  <a:cubicBezTo>
                    <a:pt x="78" y="240"/>
                    <a:pt x="84" y="247"/>
                    <a:pt x="93" y="255"/>
                  </a:cubicBezTo>
                  <a:cubicBezTo>
                    <a:pt x="94" y="255"/>
                    <a:pt x="94" y="255"/>
                    <a:pt x="94" y="255"/>
                  </a:cubicBezTo>
                  <a:cubicBezTo>
                    <a:pt x="95" y="256"/>
                    <a:pt x="95" y="256"/>
                    <a:pt x="95" y="256"/>
                  </a:cubicBezTo>
                  <a:cubicBezTo>
                    <a:pt x="95" y="257"/>
                    <a:pt x="95" y="257"/>
                    <a:pt x="95" y="257"/>
                  </a:cubicBezTo>
                  <a:cubicBezTo>
                    <a:pt x="94" y="259"/>
                    <a:pt x="94" y="259"/>
                    <a:pt x="94" y="259"/>
                  </a:cubicBezTo>
                  <a:cubicBezTo>
                    <a:pt x="94" y="283"/>
                    <a:pt x="94" y="283"/>
                    <a:pt x="94" y="283"/>
                  </a:cubicBezTo>
                  <a:cubicBezTo>
                    <a:pt x="97" y="289"/>
                    <a:pt x="98" y="303"/>
                    <a:pt x="98" y="323"/>
                  </a:cubicBezTo>
                  <a:cubicBezTo>
                    <a:pt x="108" y="336"/>
                    <a:pt x="112" y="346"/>
                    <a:pt x="112" y="352"/>
                  </a:cubicBezTo>
                  <a:cubicBezTo>
                    <a:pt x="112" y="357"/>
                    <a:pt x="115" y="365"/>
                    <a:pt x="120" y="377"/>
                  </a:cubicBezTo>
                  <a:cubicBezTo>
                    <a:pt x="120" y="377"/>
                    <a:pt x="120" y="377"/>
                    <a:pt x="120" y="377"/>
                  </a:cubicBezTo>
                  <a:cubicBezTo>
                    <a:pt x="120" y="378"/>
                    <a:pt x="120" y="378"/>
                    <a:pt x="120" y="378"/>
                  </a:cubicBezTo>
                  <a:cubicBezTo>
                    <a:pt x="120" y="378"/>
                    <a:pt x="120" y="378"/>
                    <a:pt x="120" y="378"/>
                  </a:cubicBezTo>
                  <a:cubicBezTo>
                    <a:pt x="123" y="392"/>
                    <a:pt x="122" y="405"/>
                    <a:pt x="118" y="416"/>
                  </a:cubicBezTo>
                  <a:cubicBezTo>
                    <a:pt x="115" y="423"/>
                    <a:pt x="119" y="437"/>
                    <a:pt x="131" y="456"/>
                  </a:cubicBezTo>
                  <a:cubicBezTo>
                    <a:pt x="132" y="457"/>
                    <a:pt x="132" y="457"/>
                    <a:pt x="132" y="457"/>
                  </a:cubicBezTo>
                  <a:cubicBezTo>
                    <a:pt x="133" y="459"/>
                    <a:pt x="133" y="459"/>
                    <a:pt x="133" y="459"/>
                  </a:cubicBezTo>
                  <a:cubicBezTo>
                    <a:pt x="132" y="461"/>
                    <a:pt x="132" y="461"/>
                    <a:pt x="132" y="461"/>
                  </a:cubicBezTo>
                  <a:cubicBezTo>
                    <a:pt x="115" y="498"/>
                    <a:pt x="115" y="498"/>
                    <a:pt x="115" y="498"/>
                  </a:cubicBezTo>
                  <a:cubicBezTo>
                    <a:pt x="118" y="506"/>
                    <a:pt x="119" y="513"/>
                    <a:pt x="119" y="517"/>
                  </a:cubicBezTo>
                  <a:cubicBezTo>
                    <a:pt x="115" y="552"/>
                    <a:pt x="115" y="552"/>
                    <a:pt x="115" y="552"/>
                  </a:cubicBezTo>
                  <a:cubicBezTo>
                    <a:pt x="113" y="563"/>
                    <a:pt x="113" y="570"/>
                    <a:pt x="118" y="572"/>
                  </a:cubicBezTo>
                  <a:cubicBezTo>
                    <a:pt x="125" y="576"/>
                    <a:pt x="125" y="576"/>
                    <a:pt x="125" y="576"/>
                  </a:cubicBezTo>
                  <a:cubicBezTo>
                    <a:pt x="134" y="580"/>
                    <a:pt x="137" y="586"/>
                    <a:pt x="137" y="591"/>
                  </a:cubicBezTo>
                  <a:cubicBezTo>
                    <a:pt x="136" y="609"/>
                    <a:pt x="136" y="609"/>
                    <a:pt x="136" y="609"/>
                  </a:cubicBezTo>
                  <a:cubicBezTo>
                    <a:pt x="142" y="611"/>
                    <a:pt x="142" y="611"/>
                    <a:pt x="142" y="611"/>
                  </a:cubicBezTo>
                  <a:cubicBezTo>
                    <a:pt x="143" y="612"/>
                    <a:pt x="143" y="612"/>
                    <a:pt x="143" y="612"/>
                  </a:cubicBezTo>
                  <a:cubicBezTo>
                    <a:pt x="146" y="609"/>
                    <a:pt x="146" y="609"/>
                    <a:pt x="146" y="609"/>
                  </a:cubicBezTo>
                  <a:cubicBezTo>
                    <a:pt x="149" y="606"/>
                    <a:pt x="152" y="601"/>
                    <a:pt x="153" y="596"/>
                  </a:cubicBezTo>
                  <a:cubicBezTo>
                    <a:pt x="155" y="593"/>
                    <a:pt x="155" y="593"/>
                    <a:pt x="155" y="593"/>
                  </a:cubicBezTo>
                  <a:cubicBezTo>
                    <a:pt x="156" y="591"/>
                    <a:pt x="156" y="591"/>
                    <a:pt x="156" y="591"/>
                  </a:cubicBezTo>
                  <a:cubicBezTo>
                    <a:pt x="161" y="589"/>
                    <a:pt x="163" y="586"/>
                    <a:pt x="166" y="581"/>
                  </a:cubicBezTo>
                  <a:cubicBezTo>
                    <a:pt x="167" y="575"/>
                    <a:pt x="167" y="569"/>
                    <a:pt x="165" y="561"/>
                  </a:cubicBezTo>
                  <a:cubicBezTo>
                    <a:pt x="163" y="556"/>
                    <a:pt x="163" y="556"/>
                    <a:pt x="163" y="556"/>
                  </a:cubicBezTo>
                  <a:cubicBezTo>
                    <a:pt x="168" y="555"/>
                    <a:pt x="168" y="555"/>
                    <a:pt x="168" y="555"/>
                  </a:cubicBezTo>
                  <a:cubicBezTo>
                    <a:pt x="185" y="551"/>
                    <a:pt x="194" y="552"/>
                    <a:pt x="198" y="559"/>
                  </a:cubicBezTo>
                  <a:cubicBezTo>
                    <a:pt x="206" y="580"/>
                    <a:pt x="206" y="580"/>
                    <a:pt x="206" y="580"/>
                  </a:cubicBezTo>
                  <a:cubicBezTo>
                    <a:pt x="206" y="581"/>
                    <a:pt x="206" y="581"/>
                    <a:pt x="206" y="581"/>
                  </a:cubicBezTo>
                  <a:cubicBezTo>
                    <a:pt x="206" y="582"/>
                    <a:pt x="206" y="582"/>
                    <a:pt x="206" y="582"/>
                  </a:cubicBezTo>
                  <a:cubicBezTo>
                    <a:pt x="210" y="617"/>
                    <a:pt x="210" y="617"/>
                    <a:pt x="210" y="617"/>
                  </a:cubicBezTo>
                  <a:cubicBezTo>
                    <a:pt x="224" y="625"/>
                    <a:pt x="224" y="625"/>
                    <a:pt x="224" y="625"/>
                  </a:cubicBezTo>
                  <a:cubicBezTo>
                    <a:pt x="225" y="625"/>
                    <a:pt x="225" y="625"/>
                    <a:pt x="225" y="625"/>
                  </a:cubicBezTo>
                  <a:cubicBezTo>
                    <a:pt x="226" y="625"/>
                    <a:pt x="226" y="625"/>
                    <a:pt x="226" y="625"/>
                  </a:cubicBezTo>
                  <a:cubicBezTo>
                    <a:pt x="234" y="632"/>
                    <a:pt x="234" y="632"/>
                    <a:pt x="234" y="632"/>
                  </a:cubicBezTo>
                  <a:cubicBezTo>
                    <a:pt x="243" y="622"/>
                    <a:pt x="243" y="622"/>
                    <a:pt x="243" y="622"/>
                  </a:cubicBezTo>
                  <a:cubicBezTo>
                    <a:pt x="252" y="615"/>
                    <a:pt x="252" y="615"/>
                    <a:pt x="252" y="615"/>
                  </a:cubicBezTo>
                  <a:cubicBezTo>
                    <a:pt x="256" y="615"/>
                    <a:pt x="256" y="615"/>
                    <a:pt x="256" y="615"/>
                  </a:cubicBezTo>
                  <a:cubicBezTo>
                    <a:pt x="263" y="617"/>
                    <a:pt x="267" y="622"/>
                    <a:pt x="269" y="630"/>
                  </a:cubicBezTo>
                  <a:cubicBezTo>
                    <a:pt x="274" y="657"/>
                    <a:pt x="274" y="657"/>
                    <a:pt x="274" y="657"/>
                  </a:cubicBezTo>
                  <a:cubicBezTo>
                    <a:pt x="275" y="662"/>
                    <a:pt x="275" y="662"/>
                    <a:pt x="275" y="662"/>
                  </a:cubicBezTo>
                  <a:cubicBezTo>
                    <a:pt x="303" y="723"/>
                    <a:pt x="303" y="723"/>
                    <a:pt x="303" y="723"/>
                  </a:cubicBezTo>
                  <a:cubicBezTo>
                    <a:pt x="315" y="734"/>
                    <a:pt x="315" y="734"/>
                    <a:pt x="315" y="734"/>
                  </a:cubicBezTo>
                  <a:cubicBezTo>
                    <a:pt x="316" y="735"/>
                    <a:pt x="316" y="735"/>
                    <a:pt x="316" y="735"/>
                  </a:cubicBezTo>
                  <a:cubicBezTo>
                    <a:pt x="316" y="736"/>
                    <a:pt x="316" y="736"/>
                    <a:pt x="316" y="736"/>
                  </a:cubicBezTo>
                  <a:cubicBezTo>
                    <a:pt x="321" y="762"/>
                    <a:pt x="321" y="762"/>
                    <a:pt x="321" y="762"/>
                  </a:cubicBezTo>
                  <a:cubicBezTo>
                    <a:pt x="321" y="762"/>
                    <a:pt x="321" y="762"/>
                    <a:pt x="321" y="762"/>
                  </a:cubicBezTo>
                  <a:cubicBezTo>
                    <a:pt x="323" y="786"/>
                    <a:pt x="323" y="786"/>
                    <a:pt x="323" y="786"/>
                  </a:cubicBezTo>
                  <a:cubicBezTo>
                    <a:pt x="324" y="788"/>
                    <a:pt x="324" y="788"/>
                    <a:pt x="324" y="788"/>
                  </a:cubicBezTo>
                  <a:cubicBezTo>
                    <a:pt x="332" y="778"/>
                    <a:pt x="338" y="772"/>
                    <a:pt x="342" y="774"/>
                  </a:cubicBezTo>
                  <a:cubicBezTo>
                    <a:pt x="346" y="776"/>
                    <a:pt x="347" y="778"/>
                    <a:pt x="347" y="782"/>
                  </a:cubicBezTo>
                  <a:cubicBezTo>
                    <a:pt x="347" y="788"/>
                    <a:pt x="347" y="788"/>
                    <a:pt x="347" y="788"/>
                  </a:cubicBezTo>
                  <a:cubicBezTo>
                    <a:pt x="347" y="807"/>
                    <a:pt x="347" y="807"/>
                    <a:pt x="347" y="807"/>
                  </a:cubicBezTo>
                  <a:cubicBezTo>
                    <a:pt x="347" y="812"/>
                    <a:pt x="347" y="812"/>
                    <a:pt x="347" y="812"/>
                  </a:cubicBezTo>
                  <a:cubicBezTo>
                    <a:pt x="353" y="814"/>
                    <a:pt x="357" y="812"/>
                    <a:pt x="358" y="809"/>
                  </a:cubicBezTo>
                  <a:cubicBezTo>
                    <a:pt x="368" y="795"/>
                    <a:pt x="368" y="795"/>
                    <a:pt x="368" y="795"/>
                  </a:cubicBezTo>
                  <a:cubicBezTo>
                    <a:pt x="380" y="783"/>
                    <a:pt x="380" y="783"/>
                    <a:pt x="380" y="783"/>
                  </a:cubicBezTo>
                  <a:cubicBezTo>
                    <a:pt x="388" y="778"/>
                    <a:pt x="395" y="773"/>
                    <a:pt x="403" y="773"/>
                  </a:cubicBezTo>
                  <a:cubicBezTo>
                    <a:pt x="404" y="773"/>
                    <a:pt x="404" y="773"/>
                    <a:pt x="404" y="773"/>
                  </a:cubicBezTo>
                  <a:cubicBezTo>
                    <a:pt x="427" y="779"/>
                    <a:pt x="427" y="779"/>
                    <a:pt x="427" y="779"/>
                  </a:cubicBezTo>
                  <a:cubicBezTo>
                    <a:pt x="433" y="776"/>
                    <a:pt x="433" y="776"/>
                    <a:pt x="433" y="776"/>
                  </a:cubicBezTo>
                  <a:cubicBezTo>
                    <a:pt x="444" y="761"/>
                    <a:pt x="444" y="761"/>
                    <a:pt x="444" y="761"/>
                  </a:cubicBezTo>
                  <a:cubicBezTo>
                    <a:pt x="442" y="738"/>
                    <a:pt x="442" y="738"/>
                    <a:pt x="442" y="738"/>
                  </a:cubicBezTo>
                  <a:cubicBezTo>
                    <a:pt x="435" y="725"/>
                    <a:pt x="432" y="714"/>
                    <a:pt x="434" y="707"/>
                  </a:cubicBezTo>
                  <a:cubicBezTo>
                    <a:pt x="437" y="688"/>
                    <a:pt x="437" y="688"/>
                    <a:pt x="437" y="688"/>
                  </a:cubicBezTo>
                  <a:cubicBezTo>
                    <a:pt x="437" y="686"/>
                    <a:pt x="437" y="686"/>
                    <a:pt x="437" y="686"/>
                  </a:cubicBezTo>
                  <a:cubicBezTo>
                    <a:pt x="438" y="684"/>
                    <a:pt x="438" y="684"/>
                    <a:pt x="438" y="684"/>
                  </a:cubicBezTo>
                  <a:cubicBezTo>
                    <a:pt x="438" y="684"/>
                    <a:pt x="438" y="684"/>
                    <a:pt x="438" y="684"/>
                  </a:cubicBezTo>
                  <a:cubicBezTo>
                    <a:pt x="458" y="672"/>
                    <a:pt x="458" y="672"/>
                    <a:pt x="458" y="672"/>
                  </a:cubicBezTo>
                  <a:cubicBezTo>
                    <a:pt x="459" y="672"/>
                    <a:pt x="459" y="672"/>
                    <a:pt x="459" y="672"/>
                  </a:cubicBezTo>
                  <a:cubicBezTo>
                    <a:pt x="459" y="672"/>
                    <a:pt x="459" y="672"/>
                    <a:pt x="459" y="672"/>
                  </a:cubicBezTo>
                  <a:cubicBezTo>
                    <a:pt x="474" y="663"/>
                    <a:pt x="474" y="663"/>
                    <a:pt x="474" y="663"/>
                  </a:cubicBezTo>
                  <a:cubicBezTo>
                    <a:pt x="491" y="638"/>
                    <a:pt x="491" y="638"/>
                    <a:pt x="491" y="638"/>
                  </a:cubicBezTo>
                  <a:cubicBezTo>
                    <a:pt x="493" y="620"/>
                    <a:pt x="493" y="620"/>
                    <a:pt x="493" y="620"/>
                  </a:cubicBezTo>
                  <a:cubicBezTo>
                    <a:pt x="474" y="576"/>
                    <a:pt x="474" y="576"/>
                    <a:pt x="474" y="576"/>
                  </a:cubicBezTo>
                  <a:cubicBezTo>
                    <a:pt x="516" y="595"/>
                    <a:pt x="516" y="595"/>
                    <a:pt x="516" y="595"/>
                  </a:cubicBezTo>
                  <a:cubicBezTo>
                    <a:pt x="516" y="577"/>
                    <a:pt x="516" y="577"/>
                    <a:pt x="516" y="577"/>
                  </a:cubicBezTo>
                  <a:cubicBezTo>
                    <a:pt x="516" y="577"/>
                    <a:pt x="516" y="577"/>
                    <a:pt x="516" y="577"/>
                  </a:cubicBezTo>
                  <a:cubicBezTo>
                    <a:pt x="516" y="576"/>
                    <a:pt x="516" y="576"/>
                    <a:pt x="516" y="576"/>
                  </a:cubicBezTo>
                  <a:cubicBezTo>
                    <a:pt x="532" y="562"/>
                    <a:pt x="532" y="562"/>
                    <a:pt x="532" y="562"/>
                  </a:cubicBezTo>
                  <a:cubicBezTo>
                    <a:pt x="563" y="554"/>
                    <a:pt x="563" y="554"/>
                    <a:pt x="563" y="554"/>
                  </a:cubicBezTo>
                  <a:cubicBezTo>
                    <a:pt x="565" y="554"/>
                    <a:pt x="565" y="554"/>
                    <a:pt x="565" y="554"/>
                  </a:cubicBezTo>
                  <a:cubicBezTo>
                    <a:pt x="583" y="593"/>
                    <a:pt x="583" y="593"/>
                    <a:pt x="583" y="593"/>
                  </a:cubicBezTo>
                  <a:cubicBezTo>
                    <a:pt x="583" y="595"/>
                    <a:pt x="583" y="595"/>
                    <a:pt x="583" y="595"/>
                  </a:cubicBezTo>
                  <a:cubicBezTo>
                    <a:pt x="581" y="610"/>
                    <a:pt x="581" y="610"/>
                    <a:pt x="581" y="610"/>
                  </a:cubicBezTo>
                  <a:cubicBezTo>
                    <a:pt x="583" y="624"/>
                    <a:pt x="583" y="624"/>
                    <a:pt x="583" y="624"/>
                  </a:cubicBezTo>
                  <a:cubicBezTo>
                    <a:pt x="585" y="630"/>
                    <a:pt x="589" y="633"/>
                    <a:pt x="592" y="633"/>
                  </a:cubicBezTo>
                  <a:cubicBezTo>
                    <a:pt x="596" y="633"/>
                    <a:pt x="601" y="630"/>
                    <a:pt x="605" y="625"/>
                  </a:cubicBezTo>
                  <a:cubicBezTo>
                    <a:pt x="606" y="622"/>
                    <a:pt x="606" y="622"/>
                    <a:pt x="606" y="622"/>
                  </a:cubicBezTo>
                  <a:cubicBezTo>
                    <a:pt x="606" y="622"/>
                    <a:pt x="606" y="622"/>
                    <a:pt x="606" y="622"/>
                  </a:cubicBezTo>
                  <a:cubicBezTo>
                    <a:pt x="607" y="622"/>
                    <a:pt x="607" y="622"/>
                    <a:pt x="607" y="622"/>
                  </a:cubicBezTo>
                  <a:cubicBezTo>
                    <a:pt x="632" y="614"/>
                    <a:pt x="632" y="614"/>
                    <a:pt x="632" y="614"/>
                  </a:cubicBezTo>
                  <a:cubicBezTo>
                    <a:pt x="632" y="614"/>
                    <a:pt x="632" y="614"/>
                    <a:pt x="632" y="614"/>
                  </a:cubicBezTo>
                  <a:cubicBezTo>
                    <a:pt x="633" y="614"/>
                    <a:pt x="633" y="614"/>
                    <a:pt x="633" y="614"/>
                  </a:cubicBezTo>
                  <a:cubicBezTo>
                    <a:pt x="647" y="614"/>
                    <a:pt x="653" y="617"/>
                    <a:pt x="657" y="624"/>
                  </a:cubicBezTo>
                  <a:cubicBezTo>
                    <a:pt x="659" y="652"/>
                    <a:pt x="659" y="652"/>
                    <a:pt x="659" y="652"/>
                  </a:cubicBezTo>
                  <a:cubicBezTo>
                    <a:pt x="659" y="653"/>
                    <a:pt x="659" y="653"/>
                    <a:pt x="659" y="653"/>
                  </a:cubicBezTo>
                  <a:cubicBezTo>
                    <a:pt x="664" y="654"/>
                    <a:pt x="664" y="654"/>
                    <a:pt x="664" y="654"/>
                  </a:cubicBezTo>
                  <a:cubicBezTo>
                    <a:pt x="675" y="657"/>
                    <a:pt x="675" y="657"/>
                    <a:pt x="675" y="657"/>
                  </a:cubicBezTo>
                  <a:cubicBezTo>
                    <a:pt x="690" y="656"/>
                    <a:pt x="690" y="656"/>
                    <a:pt x="690" y="656"/>
                  </a:cubicBezTo>
                  <a:cubicBezTo>
                    <a:pt x="717" y="649"/>
                    <a:pt x="717" y="649"/>
                    <a:pt x="717" y="649"/>
                  </a:cubicBezTo>
                  <a:cubicBezTo>
                    <a:pt x="733" y="635"/>
                    <a:pt x="733" y="635"/>
                    <a:pt x="733" y="635"/>
                  </a:cubicBezTo>
                  <a:cubicBezTo>
                    <a:pt x="734" y="624"/>
                    <a:pt x="734" y="624"/>
                    <a:pt x="734" y="624"/>
                  </a:cubicBezTo>
                  <a:cubicBezTo>
                    <a:pt x="726" y="615"/>
                    <a:pt x="726" y="615"/>
                    <a:pt x="726" y="615"/>
                  </a:cubicBezTo>
                  <a:cubicBezTo>
                    <a:pt x="699" y="606"/>
                    <a:pt x="699" y="606"/>
                    <a:pt x="699" y="606"/>
                  </a:cubicBezTo>
                  <a:cubicBezTo>
                    <a:pt x="699" y="606"/>
                    <a:pt x="699" y="606"/>
                    <a:pt x="699" y="606"/>
                  </a:cubicBezTo>
                  <a:cubicBezTo>
                    <a:pt x="697" y="605"/>
                    <a:pt x="697" y="605"/>
                    <a:pt x="697" y="605"/>
                  </a:cubicBezTo>
                  <a:cubicBezTo>
                    <a:pt x="697" y="605"/>
                    <a:pt x="697" y="605"/>
                    <a:pt x="697" y="605"/>
                  </a:cubicBezTo>
                  <a:cubicBezTo>
                    <a:pt x="697" y="603"/>
                    <a:pt x="697" y="603"/>
                    <a:pt x="697" y="603"/>
                  </a:cubicBezTo>
                  <a:cubicBezTo>
                    <a:pt x="665" y="572"/>
                    <a:pt x="665" y="572"/>
                    <a:pt x="665" y="572"/>
                  </a:cubicBezTo>
                  <a:cubicBezTo>
                    <a:pt x="668" y="570"/>
                    <a:pt x="668" y="570"/>
                    <a:pt x="668" y="570"/>
                  </a:cubicBezTo>
                  <a:cubicBezTo>
                    <a:pt x="684" y="556"/>
                    <a:pt x="684" y="556"/>
                    <a:pt x="684" y="556"/>
                  </a:cubicBezTo>
                  <a:cubicBezTo>
                    <a:pt x="685" y="555"/>
                    <a:pt x="685" y="555"/>
                    <a:pt x="685" y="555"/>
                  </a:cubicBezTo>
                  <a:cubicBezTo>
                    <a:pt x="685" y="555"/>
                    <a:pt x="685" y="555"/>
                    <a:pt x="685" y="555"/>
                  </a:cubicBezTo>
                  <a:cubicBezTo>
                    <a:pt x="701" y="549"/>
                    <a:pt x="701" y="549"/>
                    <a:pt x="701" y="549"/>
                  </a:cubicBezTo>
                  <a:cubicBezTo>
                    <a:pt x="701" y="549"/>
                    <a:pt x="701" y="549"/>
                    <a:pt x="701" y="549"/>
                  </a:cubicBezTo>
                  <a:cubicBezTo>
                    <a:pt x="704" y="549"/>
                    <a:pt x="704" y="549"/>
                    <a:pt x="704" y="549"/>
                  </a:cubicBezTo>
                  <a:cubicBezTo>
                    <a:pt x="725" y="553"/>
                    <a:pt x="725" y="553"/>
                    <a:pt x="725" y="553"/>
                  </a:cubicBezTo>
                  <a:cubicBezTo>
                    <a:pt x="726" y="553"/>
                    <a:pt x="726" y="553"/>
                    <a:pt x="726" y="553"/>
                  </a:cubicBezTo>
                  <a:cubicBezTo>
                    <a:pt x="727" y="554"/>
                    <a:pt x="727" y="554"/>
                    <a:pt x="727" y="554"/>
                  </a:cubicBezTo>
                  <a:cubicBezTo>
                    <a:pt x="727" y="545"/>
                    <a:pt x="727" y="545"/>
                    <a:pt x="727" y="545"/>
                  </a:cubicBezTo>
                  <a:cubicBezTo>
                    <a:pt x="718" y="530"/>
                    <a:pt x="718" y="530"/>
                    <a:pt x="718" y="530"/>
                  </a:cubicBezTo>
                  <a:cubicBezTo>
                    <a:pt x="703" y="522"/>
                    <a:pt x="703" y="522"/>
                    <a:pt x="703" y="522"/>
                  </a:cubicBezTo>
                  <a:cubicBezTo>
                    <a:pt x="683" y="493"/>
                    <a:pt x="683" y="493"/>
                    <a:pt x="683" y="493"/>
                  </a:cubicBezTo>
                  <a:cubicBezTo>
                    <a:pt x="683" y="493"/>
                    <a:pt x="683" y="493"/>
                    <a:pt x="683" y="493"/>
                  </a:cubicBezTo>
                  <a:cubicBezTo>
                    <a:pt x="682" y="492"/>
                    <a:pt x="682" y="492"/>
                    <a:pt x="682" y="492"/>
                  </a:cubicBezTo>
                  <a:cubicBezTo>
                    <a:pt x="682" y="491"/>
                    <a:pt x="682" y="491"/>
                    <a:pt x="682" y="491"/>
                  </a:cubicBezTo>
                  <a:cubicBezTo>
                    <a:pt x="672" y="456"/>
                    <a:pt x="672" y="456"/>
                    <a:pt x="672" y="456"/>
                  </a:cubicBezTo>
                  <a:cubicBezTo>
                    <a:pt x="672" y="429"/>
                    <a:pt x="672" y="429"/>
                    <a:pt x="672" y="429"/>
                  </a:cubicBezTo>
                  <a:cubicBezTo>
                    <a:pt x="689" y="414"/>
                    <a:pt x="689" y="414"/>
                    <a:pt x="689" y="414"/>
                  </a:cubicBezTo>
                  <a:cubicBezTo>
                    <a:pt x="715" y="414"/>
                    <a:pt x="715" y="414"/>
                    <a:pt x="715" y="414"/>
                  </a:cubicBezTo>
                  <a:cubicBezTo>
                    <a:pt x="774" y="419"/>
                    <a:pt x="774" y="419"/>
                    <a:pt x="774" y="419"/>
                  </a:cubicBezTo>
                  <a:cubicBezTo>
                    <a:pt x="801" y="380"/>
                    <a:pt x="801" y="380"/>
                    <a:pt x="801" y="380"/>
                  </a:cubicBezTo>
                  <a:cubicBezTo>
                    <a:pt x="801" y="378"/>
                    <a:pt x="801" y="378"/>
                    <a:pt x="801" y="378"/>
                  </a:cubicBezTo>
                  <a:cubicBezTo>
                    <a:pt x="803" y="378"/>
                    <a:pt x="803" y="378"/>
                    <a:pt x="803" y="378"/>
                  </a:cubicBezTo>
                  <a:cubicBezTo>
                    <a:pt x="825" y="366"/>
                    <a:pt x="825" y="366"/>
                    <a:pt x="825" y="366"/>
                  </a:cubicBezTo>
                  <a:cubicBezTo>
                    <a:pt x="837" y="343"/>
                    <a:pt x="837" y="343"/>
                    <a:pt x="837" y="343"/>
                  </a:cubicBezTo>
                  <a:cubicBezTo>
                    <a:pt x="838" y="342"/>
                    <a:pt x="838" y="342"/>
                    <a:pt x="838" y="342"/>
                  </a:cubicBezTo>
                  <a:cubicBezTo>
                    <a:pt x="865" y="320"/>
                    <a:pt x="865" y="320"/>
                    <a:pt x="865" y="320"/>
                  </a:cubicBezTo>
                  <a:cubicBezTo>
                    <a:pt x="877" y="296"/>
                    <a:pt x="877" y="296"/>
                    <a:pt x="877" y="296"/>
                  </a:cubicBezTo>
                  <a:cubicBezTo>
                    <a:pt x="877" y="295"/>
                    <a:pt x="877" y="295"/>
                    <a:pt x="877" y="295"/>
                  </a:cubicBezTo>
                  <a:cubicBezTo>
                    <a:pt x="878" y="295"/>
                    <a:pt x="878" y="295"/>
                    <a:pt x="878" y="295"/>
                  </a:cubicBezTo>
                  <a:cubicBezTo>
                    <a:pt x="878" y="294"/>
                    <a:pt x="878" y="294"/>
                    <a:pt x="878" y="294"/>
                  </a:cubicBezTo>
                  <a:cubicBezTo>
                    <a:pt x="878" y="294"/>
                    <a:pt x="878" y="294"/>
                    <a:pt x="878" y="294"/>
                  </a:cubicBezTo>
                  <a:cubicBezTo>
                    <a:pt x="889" y="284"/>
                    <a:pt x="889" y="284"/>
                    <a:pt x="889" y="284"/>
                  </a:cubicBezTo>
                  <a:cubicBezTo>
                    <a:pt x="901" y="263"/>
                    <a:pt x="901" y="263"/>
                    <a:pt x="901" y="263"/>
                  </a:cubicBezTo>
                  <a:cubicBezTo>
                    <a:pt x="906" y="230"/>
                    <a:pt x="906" y="230"/>
                    <a:pt x="906" y="230"/>
                  </a:cubicBezTo>
                  <a:cubicBezTo>
                    <a:pt x="906" y="227"/>
                    <a:pt x="906" y="227"/>
                    <a:pt x="906" y="227"/>
                  </a:cubicBezTo>
                  <a:cubicBezTo>
                    <a:pt x="907" y="226"/>
                    <a:pt x="907" y="226"/>
                    <a:pt x="907" y="226"/>
                  </a:cubicBezTo>
                  <a:cubicBezTo>
                    <a:pt x="924" y="214"/>
                    <a:pt x="924" y="214"/>
                    <a:pt x="924" y="214"/>
                  </a:cubicBezTo>
                  <a:cubicBezTo>
                    <a:pt x="928" y="210"/>
                    <a:pt x="928" y="210"/>
                    <a:pt x="928" y="210"/>
                  </a:cubicBezTo>
                  <a:cubicBezTo>
                    <a:pt x="903" y="206"/>
                    <a:pt x="903" y="206"/>
                    <a:pt x="903" y="206"/>
                  </a:cubicBezTo>
                  <a:cubicBezTo>
                    <a:pt x="860" y="208"/>
                    <a:pt x="860" y="208"/>
                    <a:pt x="860" y="208"/>
                  </a:cubicBezTo>
                  <a:cubicBezTo>
                    <a:pt x="859" y="207"/>
                    <a:pt x="859" y="207"/>
                    <a:pt x="859" y="207"/>
                  </a:cubicBezTo>
                  <a:cubicBezTo>
                    <a:pt x="843" y="194"/>
                    <a:pt x="843" y="194"/>
                    <a:pt x="843" y="194"/>
                  </a:cubicBezTo>
                  <a:cubicBezTo>
                    <a:pt x="841" y="194"/>
                    <a:pt x="841" y="194"/>
                    <a:pt x="841" y="194"/>
                  </a:cubicBezTo>
                  <a:cubicBezTo>
                    <a:pt x="841" y="193"/>
                    <a:pt x="841" y="193"/>
                    <a:pt x="841" y="193"/>
                  </a:cubicBezTo>
                  <a:cubicBezTo>
                    <a:pt x="841" y="193"/>
                    <a:pt x="841" y="193"/>
                    <a:pt x="841" y="193"/>
                  </a:cubicBezTo>
                  <a:cubicBezTo>
                    <a:pt x="833" y="180"/>
                    <a:pt x="833" y="180"/>
                    <a:pt x="833" y="180"/>
                  </a:cubicBezTo>
                  <a:cubicBezTo>
                    <a:pt x="831" y="181"/>
                    <a:pt x="831" y="181"/>
                    <a:pt x="831" y="181"/>
                  </a:cubicBezTo>
                  <a:cubicBezTo>
                    <a:pt x="830" y="183"/>
                    <a:pt x="830" y="183"/>
                    <a:pt x="830" y="183"/>
                  </a:cubicBezTo>
                  <a:cubicBezTo>
                    <a:pt x="828" y="187"/>
                    <a:pt x="822" y="188"/>
                    <a:pt x="816" y="188"/>
                  </a:cubicBezTo>
                  <a:cubicBezTo>
                    <a:pt x="810" y="191"/>
                    <a:pt x="810" y="191"/>
                    <a:pt x="810" y="191"/>
                  </a:cubicBezTo>
                  <a:cubicBezTo>
                    <a:pt x="808" y="192"/>
                    <a:pt x="806" y="193"/>
                    <a:pt x="803" y="192"/>
                  </a:cubicBezTo>
                  <a:cubicBezTo>
                    <a:pt x="801" y="192"/>
                    <a:pt x="800" y="189"/>
                    <a:pt x="798" y="183"/>
                  </a:cubicBezTo>
                  <a:cubicBezTo>
                    <a:pt x="797" y="178"/>
                    <a:pt x="795" y="173"/>
                    <a:pt x="789" y="168"/>
                  </a:cubicBezTo>
                  <a:cubicBezTo>
                    <a:pt x="787" y="167"/>
                    <a:pt x="787" y="167"/>
                    <a:pt x="787" y="167"/>
                  </a:cubicBezTo>
                  <a:cubicBezTo>
                    <a:pt x="787" y="165"/>
                    <a:pt x="787" y="165"/>
                    <a:pt x="787" y="165"/>
                  </a:cubicBezTo>
                  <a:cubicBezTo>
                    <a:pt x="786" y="165"/>
                    <a:pt x="786" y="165"/>
                    <a:pt x="786" y="165"/>
                  </a:cubicBezTo>
                  <a:cubicBezTo>
                    <a:pt x="781" y="152"/>
                    <a:pt x="781" y="152"/>
                    <a:pt x="781" y="152"/>
                  </a:cubicBezTo>
                  <a:cubicBezTo>
                    <a:pt x="777" y="152"/>
                    <a:pt x="777" y="152"/>
                    <a:pt x="777" y="152"/>
                  </a:cubicBezTo>
                  <a:cubicBezTo>
                    <a:pt x="761" y="162"/>
                    <a:pt x="761" y="162"/>
                    <a:pt x="761" y="162"/>
                  </a:cubicBezTo>
                  <a:cubicBezTo>
                    <a:pt x="760" y="163"/>
                    <a:pt x="760" y="163"/>
                    <a:pt x="760" y="163"/>
                  </a:cubicBezTo>
                  <a:cubicBezTo>
                    <a:pt x="759" y="163"/>
                    <a:pt x="759" y="163"/>
                    <a:pt x="759" y="163"/>
                  </a:cubicBezTo>
                  <a:cubicBezTo>
                    <a:pt x="722" y="171"/>
                    <a:pt x="722" y="171"/>
                    <a:pt x="722" y="171"/>
                  </a:cubicBezTo>
                  <a:cubicBezTo>
                    <a:pt x="720" y="171"/>
                    <a:pt x="720" y="171"/>
                    <a:pt x="720" y="171"/>
                  </a:cubicBezTo>
                  <a:cubicBezTo>
                    <a:pt x="718" y="170"/>
                    <a:pt x="718" y="170"/>
                    <a:pt x="718" y="170"/>
                  </a:cubicBezTo>
                  <a:cubicBezTo>
                    <a:pt x="694" y="153"/>
                    <a:pt x="694" y="153"/>
                    <a:pt x="694" y="153"/>
                  </a:cubicBezTo>
                  <a:cubicBezTo>
                    <a:pt x="694" y="153"/>
                    <a:pt x="694" y="153"/>
                    <a:pt x="694" y="153"/>
                  </a:cubicBezTo>
                  <a:cubicBezTo>
                    <a:pt x="693" y="152"/>
                    <a:pt x="693" y="152"/>
                    <a:pt x="693" y="152"/>
                  </a:cubicBezTo>
                  <a:cubicBezTo>
                    <a:pt x="693" y="151"/>
                    <a:pt x="693" y="151"/>
                    <a:pt x="693" y="151"/>
                  </a:cubicBezTo>
                  <a:cubicBezTo>
                    <a:pt x="691" y="151"/>
                    <a:pt x="691" y="151"/>
                    <a:pt x="691" y="151"/>
                  </a:cubicBezTo>
                  <a:cubicBezTo>
                    <a:pt x="685" y="138"/>
                    <a:pt x="685" y="138"/>
                    <a:pt x="685" y="138"/>
                  </a:cubicBezTo>
                  <a:cubicBezTo>
                    <a:pt x="667" y="157"/>
                    <a:pt x="667" y="157"/>
                    <a:pt x="667" y="157"/>
                  </a:cubicBezTo>
                  <a:cubicBezTo>
                    <a:pt x="655" y="172"/>
                    <a:pt x="645" y="176"/>
                    <a:pt x="639" y="172"/>
                  </a:cubicBezTo>
                  <a:cubicBezTo>
                    <a:pt x="614" y="159"/>
                    <a:pt x="614" y="159"/>
                    <a:pt x="614" y="159"/>
                  </a:cubicBezTo>
                  <a:cubicBezTo>
                    <a:pt x="598" y="157"/>
                    <a:pt x="598" y="157"/>
                    <a:pt x="598" y="157"/>
                  </a:cubicBezTo>
                  <a:cubicBezTo>
                    <a:pt x="595" y="158"/>
                    <a:pt x="595" y="158"/>
                    <a:pt x="595" y="158"/>
                  </a:cubicBezTo>
                  <a:cubicBezTo>
                    <a:pt x="580" y="146"/>
                    <a:pt x="580" y="146"/>
                    <a:pt x="580" y="146"/>
                  </a:cubicBezTo>
                  <a:cubicBezTo>
                    <a:pt x="579" y="145"/>
                    <a:pt x="579" y="145"/>
                    <a:pt x="579" y="145"/>
                  </a:cubicBezTo>
                  <a:cubicBezTo>
                    <a:pt x="575" y="144"/>
                    <a:pt x="575" y="144"/>
                    <a:pt x="575" y="144"/>
                  </a:cubicBezTo>
                  <a:cubicBezTo>
                    <a:pt x="583" y="116"/>
                    <a:pt x="583" y="116"/>
                    <a:pt x="583" y="116"/>
                  </a:cubicBezTo>
                  <a:cubicBezTo>
                    <a:pt x="583" y="106"/>
                    <a:pt x="583" y="106"/>
                    <a:pt x="583" y="106"/>
                  </a:cubicBezTo>
                  <a:cubicBezTo>
                    <a:pt x="573" y="102"/>
                    <a:pt x="573" y="102"/>
                    <a:pt x="573" y="102"/>
                  </a:cubicBezTo>
                  <a:cubicBezTo>
                    <a:pt x="572" y="102"/>
                    <a:pt x="572" y="102"/>
                    <a:pt x="572" y="102"/>
                  </a:cubicBezTo>
                  <a:cubicBezTo>
                    <a:pt x="550" y="78"/>
                    <a:pt x="550" y="78"/>
                    <a:pt x="550" y="78"/>
                  </a:cubicBezTo>
                  <a:cubicBezTo>
                    <a:pt x="551" y="60"/>
                    <a:pt x="551" y="60"/>
                    <a:pt x="551" y="60"/>
                  </a:cubicBezTo>
                  <a:cubicBezTo>
                    <a:pt x="496" y="55"/>
                    <a:pt x="496" y="55"/>
                    <a:pt x="496" y="55"/>
                  </a:cubicBezTo>
                  <a:cubicBezTo>
                    <a:pt x="475" y="43"/>
                    <a:pt x="475" y="43"/>
                    <a:pt x="475" y="43"/>
                  </a:cubicBezTo>
                  <a:cubicBezTo>
                    <a:pt x="470" y="40"/>
                    <a:pt x="466" y="34"/>
                    <a:pt x="462" y="23"/>
                  </a:cubicBezTo>
                  <a:cubicBezTo>
                    <a:pt x="459" y="16"/>
                    <a:pt x="459" y="16"/>
                    <a:pt x="459" y="16"/>
                  </a:cubicBezTo>
                  <a:cubicBezTo>
                    <a:pt x="455" y="0"/>
                    <a:pt x="455" y="0"/>
                    <a:pt x="455" y="0"/>
                  </a:cubicBezTo>
                  <a:cubicBezTo>
                    <a:pt x="448" y="1"/>
                    <a:pt x="448" y="1"/>
                    <a:pt x="448" y="1"/>
                  </a:cubicBezTo>
                  <a:cubicBezTo>
                    <a:pt x="431" y="15"/>
                    <a:pt x="431" y="15"/>
                    <a:pt x="431" y="15"/>
                  </a:cubicBezTo>
                  <a:cubicBezTo>
                    <a:pt x="411" y="39"/>
                    <a:pt x="411" y="39"/>
                    <a:pt x="411" y="39"/>
                  </a:cubicBezTo>
                  <a:cubicBezTo>
                    <a:pt x="415" y="57"/>
                    <a:pt x="415" y="57"/>
                    <a:pt x="415" y="57"/>
                  </a:cubicBezTo>
                  <a:cubicBezTo>
                    <a:pt x="421" y="80"/>
                    <a:pt x="421" y="80"/>
                    <a:pt x="421" y="80"/>
                  </a:cubicBezTo>
                  <a:cubicBezTo>
                    <a:pt x="421" y="81"/>
                    <a:pt x="421" y="81"/>
                    <a:pt x="421" y="81"/>
                  </a:cubicBezTo>
                  <a:cubicBezTo>
                    <a:pt x="422" y="81"/>
                    <a:pt x="422" y="81"/>
                    <a:pt x="422" y="81"/>
                  </a:cubicBezTo>
                  <a:cubicBezTo>
                    <a:pt x="421" y="82"/>
                    <a:pt x="421" y="82"/>
                    <a:pt x="421" y="82"/>
                  </a:cubicBezTo>
                  <a:cubicBezTo>
                    <a:pt x="421" y="83"/>
                    <a:pt x="421" y="83"/>
                    <a:pt x="421" y="83"/>
                  </a:cubicBezTo>
                  <a:cubicBezTo>
                    <a:pt x="419" y="89"/>
                    <a:pt x="413" y="93"/>
                    <a:pt x="403" y="93"/>
                  </a:cubicBezTo>
                  <a:cubicBezTo>
                    <a:pt x="382" y="93"/>
                    <a:pt x="382" y="93"/>
                    <a:pt x="382" y="93"/>
                  </a:cubicBezTo>
                  <a:cubicBezTo>
                    <a:pt x="370" y="86"/>
                    <a:pt x="370" y="86"/>
                    <a:pt x="370" y="86"/>
                  </a:cubicBezTo>
                  <a:cubicBezTo>
                    <a:pt x="354" y="93"/>
                    <a:pt x="354" y="93"/>
                    <a:pt x="354" y="93"/>
                  </a:cubicBezTo>
                  <a:cubicBezTo>
                    <a:pt x="351" y="94"/>
                    <a:pt x="351" y="94"/>
                    <a:pt x="351" y="94"/>
                  </a:cubicBezTo>
                  <a:cubicBezTo>
                    <a:pt x="348" y="93"/>
                    <a:pt x="348" y="93"/>
                    <a:pt x="348" y="93"/>
                  </a:cubicBezTo>
                  <a:cubicBezTo>
                    <a:pt x="346" y="107"/>
                    <a:pt x="346" y="107"/>
                    <a:pt x="346" y="107"/>
                  </a:cubicBezTo>
                  <a:cubicBezTo>
                    <a:pt x="345" y="110"/>
                    <a:pt x="345" y="110"/>
                    <a:pt x="345" y="110"/>
                  </a:cubicBezTo>
                  <a:cubicBezTo>
                    <a:pt x="345" y="113"/>
                    <a:pt x="345" y="113"/>
                    <a:pt x="345" y="113"/>
                  </a:cubicBezTo>
                  <a:cubicBezTo>
                    <a:pt x="342" y="113"/>
                    <a:pt x="342" y="113"/>
                    <a:pt x="342" y="113"/>
                  </a:cubicBezTo>
                  <a:cubicBezTo>
                    <a:pt x="316" y="104"/>
                    <a:pt x="316" y="104"/>
                    <a:pt x="316" y="104"/>
                  </a:cubicBezTo>
                  <a:cubicBezTo>
                    <a:pt x="316" y="113"/>
                    <a:pt x="317" y="119"/>
                    <a:pt x="321" y="126"/>
                  </a:cubicBezTo>
                  <a:cubicBezTo>
                    <a:pt x="324" y="134"/>
                    <a:pt x="325" y="139"/>
                    <a:pt x="322" y="145"/>
                  </a:cubicBezTo>
                  <a:cubicBezTo>
                    <a:pt x="319" y="154"/>
                    <a:pt x="319" y="154"/>
                    <a:pt x="319" y="154"/>
                  </a:cubicBezTo>
                  <a:cubicBezTo>
                    <a:pt x="316" y="157"/>
                    <a:pt x="306" y="158"/>
                    <a:pt x="293" y="157"/>
                  </a:cubicBezTo>
                  <a:cubicBezTo>
                    <a:pt x="275" y="157"/>
                    <a:pt x="275" y="157"/>
                    <a:pt x="275" y="157"/>
                  </a:cubicBezTo>
                  <a:cubicBezTo>
                    <a:pt x="274" y="187"/>
                    <a:pt x="274" y="187"/>
                    <a:pt x="274" y="187"/>
                  </a:cubicBezTo>
                  <a:cubicBezTo>
                    <a:pt x="250" y="178"/>
                    <a:pt x="250" y="178"/>
                    <a:pt x="250" y="178"/>
                  </a:cubicBezTo>
                  <a:cubicBezTo>
                    <a:pt x="249" y="178"/>
                    <a:pt x="249" y="178"/>
                    <a:pt x="249" y="178"/>
                  </a:cubicBezTo>
                  <a:cubicBezTo>
                    <a:pt x="248" y="177"/>
                    <a:pt x="248" y="177"/>
                    <a:pt x="248" y="177"/>
                  </a:cubicBezTo>
                  <a:cubicBezTo>
                    <a:pt x="237" y="155"/>
                    <a:pt x="237" y="155"/>
                    <a:pt x="237" y="155"/>
                  </a:cubicBezTo>
                  <a:cubicBezTo>
                    <a:pt x="211" y="146"/>
                    <a:pt x="211" y="146"/>
                    <a:pt x="211" y="146"/>
                  </a:cubicBezTo>
                  <a:cubicBezTo>
                    <a:pt x="205" y="133"/>
                    <a:pt x="205" y="133"/>
                    <a:pt x="205" y="133"/>
                  </a:cubicBezTo>
                  <a:cubicBezTo>
                    <a:pt x="195" y="140"/>
                    <a:pt x="195" y="140"/>
                    <a:pt x="195" y="140"/>
                  </a:cubicBezTo>
                  <a:cubicBezTo>
                    <a:pt x="194" y="140"/>
                    <a:pt x="194" y="140"/>
                    <a:pt x="194" y="140"/>
                  </a:cubicBezTo>
                  <a:cubicBezTo>
                    <a:pt x="179" y="143"/>
                    <a:pt x="179" y="143"/>
                    <a:pt x="179" y="143"/>
                  </a:cubicBezTo>
                  <a:cubicBezTo>
                    <a:pt x="174" y="143"/>
                    <a:pt x="174" y="143"/>
                    <a:pt x="174" y="143"/>
                  </a:cubicBezTo>
                  <a:cubicBezTo>
                    <a:pt x="166" y="124"/>
                    <a:pt x="166" y="124"/>
                    <a:pt x="166" y="124"/>
                  </a:cubicBezTo>
                  <a:cubicBezTo>
                    <a:pt x="157" y="113"/>
                    <a:pt x="157" y="113"/>
                    <a:pt x="157" y="113"/>
                  </a:cubicBezTo>
                  <a:cubicBezTo>
                    <a:pt x="156" y="112"/>
                    <a:pt x="156" y="112"/>
                    <a:pt x="156" y="112"/>
                  </a:cubicBezTo>
                  <a:cubicBezTo>
                    <a:pt x="148" y="101"/>
                    <a:pt x="144" y="92"/>
                    <a:pt x="142" y="86"/>
                  </a:cubicBezTo>
                  <a:cubicBezTo>
                    <a:pt x="142" y="85"/>
                    <a:pt x="139" y="83"/>
                    <a:pt x="134" y="82"/>
                  </a:cubicBezTo>
                  <a:cubicBezTo>
                    <a:pt x="130" y="81"/>
                    <a:pt x="130" y="81"/>
                    <a:pt x="130" y="81"/>
                  </a:cubicBezTo>
                  <a:cubicBezTo>
                    <a:pt x="123" y="78"/>
                    <a:pt x="117" y="72"/>
                    <a:pt x="114" y="62"/>
                  </a:cubicBezTo>
                  <a:cubicBezTo>
                    <a:pt x="110" y="44"/>
                    <a:pt x="110" y="44"/>
                    <a:pt x="110" y="44"/>
                  </a:cubicBezTo>
                  <a:cubicBezTo>
                    <a:pt x="110" y="29"/>
                    <a:pt x="110" y="29"/>
                    <a:pt x="110" y="29"/>
                  </a:cubicBezTo>
                  <a:cubicBezTo>
                    <a:pt x="103" y="16"/>
                    <a:pt x="103" y="16"/>
                    <a:pt x="103" y="16"/>
                  </a:cubicBezTo>
                  <a:cubicBezTo>
                    <a:pt x="90" y="20"/>
                    <a:pt x="90" y="20"/>
                    <a:pt x="90" y="20"/>
                  </a:cubicBezTo>
                  <a:cubicBezTo>
                    <a:pt x="89" y="20"/>
                    <a:pt x="89" y="20"/>
                    <a:pt x="89" y="20"/>
                  </a:cubicBezTo>
                  <a:cubicBezTo>
                    <a:pt x="88" y="20"/>
                    <a:pt x="88" y="20"/>
                    <a:pt x="88" y="20"/>
                  </a:cubicBezTo>
                  <a:lnTo>
                    <a:pt x="87" y="2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1" name="chenying0907 11"/>
            <p:cNvSpPr>
              <a:spLocks/>
            </p:cNvSpPr>
            <p:nvPr/>
          </p:nvSpPr>
          <p:spPr bwMode="auto">
            <a:xfrm>
              <a:off x="1252208" y="3652374"/>
              <a:ext cx="1921049" cy="1158978"/>
            </a:xfrm>
            <a:custGeom>
              <a:avLst/>
              <a:gdLst>
                <a:gd name="T0" fmla="*/ 2147483646 w 1661"/>
                <a:gd name="T1" fmla="*/ 2147483646 h 1007"/>
                <a:gd name="T2" fmla="*/ 2147483646 w 1661"/>
                <a:gd name="T3" fmla="*/ 2147483646 h 1007"/>
                <a:gd name="T4" fmla="*/ 2147483646 w 1661"/>
                <a:gd name="T5" fmla="*/ 2147483646 h 1007"/>
                <a:gd name="T6" fmla="*/ 2147483646 w 1661"/>
                <a:gd name="T7" fmla="*/ 2147483646 h 1007"/>
                <a:gd name="T8" fmla="*/ 2147483646 w 1661"/>
                <a:gd name="T9" fmla="*/ 2147483646 h 1007"/>
                <a:gd name="T10" fmla="*/ 2147483646 w 1661"/>
                <a:gd name="T11" fmla="*/ 2147483646 h 1007"/>
                <a:gd name="T12" fmla="*/ 2147483646 w 1661"/>
                <a:gd name="T13" fmla="*/ 2147483646 h 1007"/>
                <a:gd name="T14" fmla="*/ 2147483646 w 1661"/>
                <a:gd name="T15" fmla="*/ 2147483646 h 1007"/>
                <a:gd name="T16" fmla="*/ 2147483646 w 1661"/>
                <a:gd name="T17" fmla="*/ 2147483646 h 1007"/>
                <a:gd name="T18" fmla="*/ 2147483646 w 1661"/>
                <a:gd name="T19" fmla="*/ 2147483646 h 1007"/>
                <a:gd name="T20" fmla="*/ 2147483646 w 1661"/>
                <a:gd name="T21" fmla="*/ 2147483646 h 1007"/>
                <a:gd name="T22" fmla="*/ 2147483646 w 1661"/>
                <a:gd name="T23" fmla="*/ 2147483646 h 1007"/>
                <a:gd name="T24" fmla="*/ 2147483646 w 1661"/>
                <a:gd name="T25" fmla="*/ 2147483646 h 1007"/>
                <a:gd name="T26" fmla="*/ 2147483646 w 1661"/>
                <a:gd name="T27" fmla="*/ 2147483646 h 1007"/>
                <a:gd name="T28" fmla="*/ 2147483646 w 1661"/>
                <a:gd name="T29" fmla="*/ 2147483646 h 1007"/>
                <a:gd name="T30" fmla="*/ 2147483646 w 1661"/>
                <a:gd name="T31" fmla="*/ 2147483646 h 1007"/>
                <a:gd name="T32" fmla="*/ 2147483646 w 1661"/>
                <a:gd name="T33" fmla="*/ 2147483646 h 1007"/>
                <a:gd name="T34" fmla="*/ 2147483646 w 1661"/>
                <a:gd name="T35" fmla="*/ 2147483646 h 1007"/>
                <a:gd name="T36" fmla="*/ 2147483646 w 1661"/>
                <a:gd name="T37" fmla="*/ 2147483646 h 1007"/>
                <a:gd name="T38" fmla="*/ 2147483646 w 1661"/>
                <a:gd name="T39" fmla="*/ 2147483646 h 1007"/>
                <a:gd name="T40" fmla="*/ 2147483646 w 1661"/>
                <a:gd name="T41" fmla="*/ 2147483646 h 1007"/>
                <a:gd name="T42" fmla="*/ 2147483646 w 1661"/>
                <a:gd name="T43" fmla="*/ 2147483646 h 1007"/>
                <a:gd name="T44" fmla="*/ 2147483646 w 1661"/>
                <a:gd name="T45" fmla="*/ 2147483646 h 1007"/>
                <a:gd name="T46" fmla="*/ 2147483646 w 1661"/>
                <a:gd name="T47" fmla="*/ 2147483646 h 1007"/>
                <a:gd name="T48" fmla="*/ 2147483646 w 1661"/>
                <a:gd name="T49" fmla="*/ 2147483646 h 1007"/>
                <a:gd name="T50" fmla="*/ 2147483646 w 1661"/>
                <a:gd name="T51" fmla="*/ 2147483646 h 1007"/>
                <a:gd name="T52" fmla="*/ 2147483646 w 1661"/>
                <a:gd name="T53" fmla="*/ 2147483646 h 1007"/>
                <a:gd name="T54" fmla="*/ 2147483646 w 1661"/>
                <a:gd name="T55" fmla="*/ 2147483646 h 1007"/>
                <a:gd name="T56" fmla="*/ 2147483646 w 1661"/>
                <a:gd name="T57" fmla="*/ 2147483646 h 1007"/>
                <a:gd name="T58" fmla="*/ 2147483646 w 1661"/>
                <a:gd name="T59" fmla="*/ 2147483646 h 1007"/>
                <a:gd name="T60" fmla="*/ 2147483646 w 1661"/>
                <a:gd name="T61" fmla="*/ 2147483646 h 1007"/>
                <a:gd name="T62" fmla="*/ 2147483646 w 1661"/>
                <a:gd name="T63" fmla="*/ 2147483646 h 1007"/>
                <a:gd name="T64" fmla="*/ 2147483646 w 1661"/>
                <a:gd name="T65" fmla="*/ 2147483646 h 1007"/>
                <a:gd name="T66" fmla="*/ 2147483646 w 1661"/>
                <a:gd name="T67" fmla="*/ 2147483646 h 1007"/>
                <a:gd name="T68" fmla="*/ 2147483646 w 1661"/>
                <a:gd name="T69" fmla="*/ 2147483646 h 1007"/>
                <a:gd name="T70" fmla="*/ 2147483646 w 1661"/>
                <a:gd name="T71" fmla="*/ 2147483646 h 1007"/>
                <a:gd name="T72" fmla="*/ 2147483646 w 1661"/>
                <a:gd name="T73" fmla="*/ 2147483646 h 1007"/>
                <a:gd name="T74" fmla="*/ 2147483646 w 1661"/>
                <a:gd name="T75" fmla="*/ 2147483646 h 1007"/>
                <a:gd name="T76" fmla="*/ 2147483646 w 1661"/>
                <a:gd name="T77" fmla="*/ 2147483646 h 1007"/>
                <a:gd name="T78" fmla="*/ 2147483646 w 1661"/>
                <a:gd name="T79" fmla="*/ 2147483646 h 1007"/>
                <a:gd name="T80" fmla="*/ 2147483646 w 1661"/>
                <a:gd name="T81" fmla="*/ 2147483646 h 1007"/>
                <a:gd name="T82" fmla="*/ 2147483646 w 1661"/>
                <a:gd name="T83" fmla="*/ 2147483646 h 1007"/>
                <a:gd name="T84" fmla="*/ 2147483646 w 1661"/>
                <a:gd name="T85" fmla="*/ 2147483646 h 1007"/>
                <a:gd name="T86" fmla="*/ 2147483646 w 1661"/>
                <a:gd name="T87" fmla="*/ 2147483646 h 1007"/>
                <a:gd name="T88" fmla="*/ 2147483646 w 1661"/>
                <a:gd name="T89" fmla="*/ 2147483646 h 1007"/>
                <a:gd name="T90" fmla="*/ 2147483646 w 1661"/>
                <a:gd name="T91" fmla="*/ 2147483646 h 1007"/>
                <a:gd name="T92" fmla="*/ 2147483646 w 1661"/>
                <a:gd name="T93" fmla="*/ 2147483646 h 1007"/>
                <a:gd name="T94" fmla="*/ 2147483646 w 1661"/>
                <a:gd name="T95" fmla="*/ 2147483646 h 1007"/>
                <a:gd name="T96" fmla="*/ 2147483646 w 1661"/>
                <a:gd name="T97" fmla="*/ 0 h 1007"/>
                <a:gd name="T98" fmla="*/ 2147483646 w 1661"/>
                <a:gd name="T99" fmla="*/ 2147483646 h 1007"/>
                <a:gd name="T100" fmla="*/ 2147483646 w 1661"/>
                <a:gd name="T101" fmla="*/ 2147483646 h 10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61"/>
                <a:gd name="T154" fmla="*/ 0 h 1007"/>
                <a:gd name="T155" fmla="*/ 1661 w 1661"/>
                <a:gd name="T156" fmla="*/ 1007 h 10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61" h="1007">
                  <a:moveTo>
                    <a:pt x="205" y="3"/>
                  </a:moveTo>
                  <a:cubicBezTo>
                    <a:pt x="205" y="4"/>
                    <a:pt x="205" y="4"/>
                    <a:pt x="205" y="4"/>
                  </a:cubicBezTo>
                  <a:cubicBezTo>
                    <a:pt x="201" y="13"/>
                    <a:pt x="193" y="20"/>
                    <a:pt x="185" y="27"/>
                  </a:cubicBezTo>
                  <a:cubicBezTo>
                    <a:pt x="179" y="30"/>
                    <a:pt x="177" y="35"/>
                    <a:pt x="177" y="42"/>
                  </a:cubicBezTo>
                  <a:cubicBezTo>
                    <a:pt x="177" y="45"/>
                    <a:pt x="177" y="45"/>
                    <a:pt x="177" y="45"/>
                  </a:cubicBezTo>
                  <a:cubicBezTo>
                    <a:pt x="177" y="50"/>
                    <a:pt x="173" y="59"/>
                    <a:pt x="165" y="71"/>
                  </a:cubicBezTo>
                  <a:cubicBezTo>
                    <a:pt x="164" y="77"/>
                    <a:pt x="164" y="77"/>
                    <a:pt x="164" y="77"/>
                  </a:cubicBezTo>
                  <a:cubicBezTo>
                    <a:pt x="162" y="80"/>
                    <a:pt x="158" y="82"/>
                    <a:pt x="150" y="82"/>
                  </a:cubicBezTo>
                  <a:cubicBezTo>
                    <a:pt x="90" y="74"/>
                    <a:pt x="90" y="74"/>
                    <a:pt x="90" y="74"/>
                  </a:cubicBezTo>
                  <a:cubicBezTo>
                    <a:pt x="90" y="76"/>
                    <a:pt x="90" y="76"/>
                    <a:pt x="90" y="76"/>
                  </a:cubicBezTo>
                  <a:cubicBezTo>
                    <a:pt x="86" y="89"/>
                    <a:pt x="86" y="89"/>
                    <a:pt x="86" y="89"/>
                  </a:cubicBezTo>
                  <a:cubicBezTo>
                    <a:pt x="86" y="90"/>
                    <a:pt x="86" y="90"/>
                    <a:pt x="86" y="90"/>
                  </a:cubicBezTo>
                  <a:cubicBezTo>
                    <a:pt x="85" y="91"/>
                    <a:pt x="85" y="91"/>
                    <a:pt x="85" y="91"/>
                  </a:cubicBezTo>
                  <a:cubicBezTo>
                    <a:pt x="85" y="91"/>
                    <a:pt x="85" y="91"/>
                    <a:pt x="85" y="91"/>
                  </a:cubicBezTo>
                  <a:cubicBezTo>
                    <a:pt x="69" y="114"/>
                    <a:pt x="58" y="129"/>
                    <a:pt x="57" y="140"/>
                  </a:cubicBezTo>
                  <a:cubicBezTo>
                    <a:pt x="56" y="145"/>
                    <a:pt x="63" y="164"/>
                    <a:pt x="76" y="197"/>
                  </a:cubicBezTo>
                  <a:cubicBezTo>
                    <a:pt x="86" y="219"/>
                    <a:pt x="86" y="219"/>
                    <a:pt x="86" y="219"/>
                  </a:cubicBezTo>
                  <a:cubicBezTo>
                    <a:pt x="90" y="230"/>
                    <a:pt x="87" y="242"/>
                    <a:pt x="77" y="256"/>
                  </a:cubicBezTo>
                  <a:cubicBezTo>
                    <a:pt x="58" y="275"/>
                    <a:pt x="58" y="275"/>
                    <a:pt x="58" y="275"/>
                  </a:cubicBezTo>
                  <a:cubicBezTo>
                    <a:pt x="27" y="275"/>
                    <a:pt x="27" y="275"/>
                    <a:pt x="27" y="275"/>
                  </a:cubicBezTo>
                  <a:cubicBezTo>
                    <a:pt x="20" y="240"/>
                    <a:pt x="20" y="240"/>
                    <a:pt x="20" y="240"/>
                  </a:cubicBezTo>
                  <a:cubicBezTo>
                    <a:pt x="12" y="283"/>
                    <a:pt x="12" y="283"/>
                    <a:pt x="12" y="283"/>
                  </a:cubicBezTo>
                  <a:cubicBezTo>
                    <a:pt x="26" y="305"/>
                    <a:pt x="26" y="305"/>
                    <a:pt x="26" y="305"/>
                  </a:cubicBezTo>
                  <a:cubicBezTo>
                    <a:pt x="27" y="308"/>
                    <a:pt x="27" y="310"/>
                    <a:pt x="26" y="311"/>
                  </a:cubicBezTo>
                  <a:cubicBezTo>
                    <a:pt x="23" y="313"/>
                    <a:pt x="23" y="313"/>
                    <a:pt x="23" y="313"/>
                  </a:cubicBezTo>
                  <a:cubicBezTo>
                    <a:pt x="19" y="316"/>
                    <a:pt x="13" y="327"/>
                    <a:pt x="7" y="345"/>
                  </a:cubicBezTo>
                  <a:cubicBezTo>
                    <a:pt x="0" y="360"/>
                    <a:pt x="3" y="376"/>
                    <a:pt x="16" y="393"/>
                  </a:cubicBezTo>
                  <a:cubicBezTo>
                    <a:pt x="41" y="393"/>
                    <a:pt x="41" y="393"/>
                    <a:pt x="41" y="393"/>
                  </a:cubicBezTo>
                  <a:cubicBezTo>
                    <a:pt x="50" y="395"/>
                    <a:pt x="63" y="409"/>
                    <a:pt x="80" y="433"/>
                  </a:cubicBezTo>
                  <a:cubicBezTo>
                    <a:pt x="82" y="435"/>
                    <a:pt x="82" y="435"/>
                    <a:pt x="82" y="435"/>
                  </a:cubicBezTo>
                  <a:cubicBezTo>
                    <a:pt x="82" y="435"/>
                    <a:pt x="82" y="435"/>
                    <a:pt x="82" y="435"/>
                  </a:cubicBezTo>
                  <a:cubicBezTo>
                    <a:pt x="82" y="443"/>
                    <a:pt x="85" y="448"/>
                    <a:pt x="90" y="452"/>
                  </a:cubicBezTo>
                  <a:cubicBezTo>
                    <a:pt x="146" y="504"/>
                    <a:pt x="146" y="504"/>
                    <a:pt x="146" y="504"/>
                  </a:cubicBezTo>
                  <a:cubicBezTo>
                    <a:pt x="146" y="505"/>
                    <a:pt x="146" y="505"/>
                    <a:pt x="146" y="505"/>
                  </a:cubicBezTo>
                  <a:cubicBezTo>
                    <a:pt x="171" y="537"/>
                    <a:pt x="171" y="537"/>
                    <a:pt x="171" y="537"/>
                  </a:cubicBezTo>
                  <a:cubicBezTo>
                    <a:pt x="186" y="537"/>
                    <a:pt x="186" y="537"/>
                    <a:pt x="186" y="537"/>
                  </a:cubicBezTo>
                  <a:cubicBezTo>
                    <a:pt x="202" y="508"/>
                    <a:pt x="202" y="508"/>
                    <a:pt x="202" y="508"/>
                  </a:cubicBezTo>
                  <a:cubicBezTo>
                    <a:pt x="204" y="506"/>
                    <a:pt x="204" y="506"/>
                    <a:pt x="204" y="506"/>
                  </a:cubicBezTo>
                  <a:cubicBezTo>
                    <a:pt x="205" y="505"/>
                    <a:pt x="205" y="505"/>
                    <a:pt x="205" y="505"/>
                  </a:cubicBezTo>
                  <a:cubicBezTo>
                    <a:pt x="244" y="515"/>
                    <a:pt x="244" y="515"/>
                    <a:pt x="244" y="515"/>
                  </a:cubicBezTo>
                  <a:cubicBezTo>
                    <a:pt x="244" y="516"/>
                    <a:pt x="244" y="516"/>
                    <a:pt x="244" y="516"/>
                  </a:cubicBezTo>
                  <a:cubicBezTo>
                    <a:pt x="244" y="518"/>
                    <a:pt x="244" y="518"/>
                    <a:pt x="244" y="518"/>
                  </a:cubicBezTo>
                  <a:cubicBezTo>
                    <a:pt x="249" y="544"/>
                    <a:pt x="249" y="544"/>
                    <a:pt x="249" y="544"/>
                  </a:cubicBezTo>
                  <a:cubicBezTo>
                    <a:pt x="296" y="598"/>
                    <a:pt x="296" y="598"/>
                    <a:pt x="296" y="598"/>
                  </a:cubicBezTo>
                  <a:cubicBezTo>
                    <a:pt x="312" y="604"/>
                    <a:pt x="312" y="604"/>
                    <a:pt x="312" y="604"/>
                  </a:cubicBezTo>
                  <a:cubicBezTo>
                    <a:pt x="313" y="605"/>
                    <a:pt x="313" y="605"/>
                    <a:pt x="313" y="605"/>
                  </a:cubicBezTo>
                  <a:cubicBezTo>
                    <a:pt x="320" y="610"/>
                    <a:pt x="320" y="610"/>
                    <a:pt x="320" y="610"/>
                  </a:cubicBezTo>
                  <a:cubicBezTo>
                    <a:pt x="321" y="611"/>
                    <a:pt x="321" y="611"/>
                    <a:pt x="321" y="611"/>
                  </a:cubicBezTo>
                  <a:cubicBezTo>
                    <a:pt x="356" y="662"/>
                    <a:pt x="356" y="662"/>
                    <a:pt x="356" y="662"/>
                  </a:cubicBezTo>
                  <a:cubicBezTo>
                    <a:pt x="384" y="658"/>
                    <a:pt x="384" y="658"/>
                    <a:pt x="384" y="658"/>
                  </a:cubicBezTo>
                  <a:cubicBezTo>
                    <a:pt x="387" y="658"/>
                    <a:pt x="387" y="658"/>
                    <a:pt x="387" y="658"/>
                  </a:cubicBezTo>
                  <a:cubicBezTo>
                    <a:pt x="388" y="658"/>
                    <a:pt x="388" y="658"/>
                    <a:pt x="388" y="658"/>
                  </a:cubicBezTo>
                  <a:cubicBezTo>
                    <a:pt x="390" y="660"/>
                    <a:pt x="390" y="660"/>
                    <a:pt x="390" y="660"/>
                  </a:cubicBezTo>
                  <a:cubicBezTo>
                    <a:pt x="391" y="662"/>
                    <a:pt x="391" y="662"/>
                    <a:pt x="391" y="662"/>
                  </a:cubicBezTo>
                  <a:cubicBezTo>
                    <a:pt x="415" y="713"/>
                    <a:pt x="415" y="713"/>
                    <a:pt x="415" y="713"/>
                  </a:cubicBezTo>
                  <a:cubicBezTo>
                    <a:pt x="445" y="731"/>
                    <a:pt x="445" y="731"/>
                    <a:pt x="445" y="731"/>
                  </a:cubicBezTo>
                  <a:cubicBezTo>
                    <a:pt x="469" y="737"/>
                    <a:pt x="469" y="737"/>
                    <a:pt x="469" y="737"/>
                  </a:cubicBezTo>
                  <a:cubicBezTo>
                    <a:pt x="480" y="770"/>
                    <a:pt x="480" y="770"/>
                    <a:pt x="480" y="770"/>
                  </a:cubicBezTo>
                  <a:cubicBezTo>
                    <a:pt x="498" y="770"/>
                    <a:pt x="498" y="770"/>
                    <a:pt x="498" y="770"/>
                  </a:cubicBezTo>
                  <a:cubicBezTo>
                    <a:pt x="499" y="771"/>
                    <a:pt x="499" y="771"/>
                    <a:pt x="499" y="771"/>
                  </a:cubicBezTo>
                  <a:cubicBezTo>
                    <a:pt x="499" y="771"/>
                    <a:pt x="499" y="771"/>
                    <a:pt x="499" y="771"/>
                  </a:cubicBezTo>
                  <a:cubicBezTo>
                    <a:pt x="537" y="792"/>
                    <a:pt x="537" y="792"/>
                    <a:pt x="537" y="792"/>
                  </a:cubicBezTo>
                  <a:cubicBezTo>
                    <a:pt x="537" y="793"/>
                    <a:pt x="537" y="793"/>
                    <a:pt x="537" y="793"/>
                  </a:cubicBezTo>
                  <a:cubicBezTo>
                    <a:pt x="537" y="793"/>
                    <a:pt x="537" y="793"/>
                    <a:pt x="537" y="793"/>
                  </a:cubicBezTo>
                  <a:cubicBezTo>
                    <a:pt x="539" y="794"/>
                    <a:pt x="539" y="794"/>
                    <a:pt x="539" y="794"/>
                  </a:cubicBezTo>
                  <a:cubicBezTo>
                    <a:pt x="566" y="828"/>
                    <a:pt x="566" y="828"/>
                    <a:pt x="566" y="828"/>
                  </a:cubicBezTo>
                  <a:cubicBezTo>
                    <a:pt x="606" y="821"/>
                    <a:pt x="606" y="821"/>
                    <a:pt x="606" y="821"/>
                  </a:cubicBezTo>
                  <a:cubicBezTo>
                    <a:pt x="608" y="821"/>
                    <a:pt x="608" y="821"/>
                    <a:pt x="608" y="821"/>
                  </a:cubicBezTo>
                  <a:cubicBezTo>
                    <a:pt x="623" y="827"/>
                    <a:pt x="623" y="827"/>
                    <a:pt x="623" y="827"/>
                  </a:cubicBezTo>
                  <a:cubicBezTo>
                    <a:pt x="624" y="827"/>
                    <a:pt x="624" y="827"/>
                    <a:pt x="624" y="827"/>
                  </a:cubicBezTo>
                  <a:cubicBezTo>
                    <a:pt x="649" y="849"/>
                    <a:pt x="649" y="849"/>
                    <a:pt x="649" y="849"/>
                  </a:cubicBezTo>
                  <a:cubicBezTo>
                    <a:pt x="695" y="852"/>
                    <a:pt x="695" y="852"/>
                    <a:pt x="695" y="852"/>
                  </a:cubicBezTo>
                  <a:cubicBezTo>
                    <a:pt x="722" y="848"/>
                    <a:pt x="722" y="848"/>
                    <a:pt x="722" y="848"/>
                  </a:cubicBezTo>
                  <a:cubicBezTo>
                    <a:pt x="722" y="848"/>
                    <a:pt x="722" y="848"/>
                    <a:pt x="722" y="848"/>
                  </a:cubicBezTo>
                  <a:cubicBezTo>
                    <a:pt x="759" y="842"/>
                    <a:pt x="782" y="845"/>
                    <a:pt x="791" y="854"/>
                  </a:cubicBezTo>
                  <a:cubicBezTo>
                    <a:pt x="796" y="863"/>
                    <a:pt x="793" y="871"/>
                    <a:pt x="780" y="882"/>
                  </a:cubicBezTo>
                  <a:cubicBezTo>
                    <a:pt x="770" y="892"/>
                    <a:pt x="770" y="892"/>
                    <a:pt x="770" y="892"/>
                  </a:cubicBezTo>
                  <a:cubicBezTo>
                    <a:pt x="766" y="898"/>
                    <a:pt x="771" y="906"/>
                    <a:pt x="784" y="919"/>
                  </a:cubicBezTo>
                  <a:cubicBezTo>
                    <a:pt x="785" y="921"/>
                    <a:pt x="785" y="921"/>
                    <a:pt x="785" y="921"/>
                  </a:cubicBezTo>
                  <a:cubicBezTo>
                    <a:pt x="784" y="921"/>
                    <a:pt x="784" y="921"/>
                    <a:pt x="784" y="921"/>
                  </a:cubicBezTo>
                  <a:cubicBezTo>
                    <a:pt x="793" y="927"/>
                    <a:pt x="793" y="927"/>
                    <a:pt x="793" y="927"/>
                  </a:cubicBezTo>
                  <a:cubicBezTo>
                    <a:pt x="796" y="924"/>
                    <a:pt x="796" y="924"/>
                    <a:pt x="796" y="924"/>
                  </a:cubicBezTo>
                  <a:cubicBezTo>
                    <a:pt x="822" y="874"/>
                    <a:pt x="844" y="847"/>
                    <a:pt x="858" y="842"/>
                  </a:cubicBezTo>
                  <a:cubicBezTo>
                    <a:pt x="874" y="836"/>
                    <a:pt x="907" y="850"/>
                    <a:pt x="959" y="882"/>
                  </a:cubicBezTo>
                  <a:cubicBezTo>
                    <a:pt x="1022" y="893"/>
                    <a:pt x="1022" y="893"/>
                    <a:pt x="1022" y="893"/>
                  </a:cubicBezTo>
                  <a:cubicBezTo>
                    <a:pt x="1021" y="896"/>
                    <a:pt x="1021" y="896"/>
                    <a:pt x="1021" y="896"/>
                  </a:cubicBezTo>
                  <a:cubicBezTo>
                    <a:pt x="1021" y="898"/>
                    <a:pt x="1021" y="898"/>
                    <a:pt x="1021" y="898"/>
                  </a:cubicBezTo>
                  <a:cubicBezTo>
                    <a:pt x="1018" y="927"/>
                    <a:pt x="1018" y="927"/>
                    <a:pt x="1018" y="927"/>
                  </a:cubicBezTo>
                  <a:cubicBezTo>
                    <a:pt x="1049" y="931"/>
                    <a:pt x="1049" y="931"/>
                    <a:pt x="1049" y="931"/>
                  </a:cubicBezTo>
                  <a:cubicBezTo>
                    <a:pt x="1048" y="972"/>
                    <a:pt x="1048" y="972"/>
                    <a:pt x="1048" y="972"/>
                  </a:cubicBezTo>
                  <a:cubicBezTo>
                    <a:pt x="1058" y="990"/>
                    <a:pt x="1065" y="1000"/>
                    <a:pt x="1069" y="1003"/>
                  </a:cubicBezTo>
                  <a:cubicBezTo>
                    <a:pt x="1076" y="1007"/>
                    <a:pt x="1107" y="1007"/>
                    <a:pt x="1163" y="1003"/>
                  </a:cubicBezTo>
                  <a:cubicBezTo>
                    <a:pt x="1196" y="986"/>
                    <a:pt x="1196" y="986"/>
                    <a:pt x="1196" y="986"/>
                  </a:cubicBezTo>
                  <a:cubicBezTo>
                    <a:pt x="1228" y="942"/>
                    <a:pt x="1228" y="942"/>
                    <a:pt x="1228" y="942"/>
                  </a:cubicBezTo>
                  <a:cubicBezTo>
                    <a:pt x="1265" y="941"/>
                    <a:pt x="1265" y="941"/>
                    <a:pt x="1265" y="941"/>
                  </a:cubicBezTo>
                  <a:cubicBezTo>
                    <a:pt x="1283" y="936"/>
                    <a:pt x="1283" y="936"/>
                    <a:pt x="1283" y="936"/>
                  </a:cubicBezTo>
                  <a:cubicBezTo>
                    <a:pt x="1352" y="896"/>
                    <a:pt x="1352" y="896"/>
                    <a:pt x="1352" y="896"/>
                  </a:cubicBezTo>
                  <a:cubicBezTo>
                    <a:pt x="1353" y="896"/>
                    <a:pt x="1353" y="896"/>
                    <a:pt x="1353" y="896"/>
                  </a:cubicBezTo>
                  <a:cubicBezTo>
                    <a:pt x="1354" y="895"/>
                    <a:pt x="1354" y="895"/>
                    <a:pt x="1354" y="895"/>
                  </a:cubicBezTo>
                  <a:cubicBezTo>
                    <a:pt x="1354" y="895"/>
                    <a:pt x="1354" y="895"/>
                    <a:pt x="1354" y="895"/>
                  </a:cubicBezTo>
                  <a:cubicBezTo>
                    <a:pt x="1394" y="890"/>
                    <a:pt x="1418" y="889"/>
                    <a:pt x="1424" y="895"/>
                  </a:cubicBezTo>
                  <a:cubicBezTo>
                    <a:pt x="1469" y="933"/>
                    <a:pt x="1469" y="933"/>
                    <a:pt x="1469" y="933"/>
                  </a:cubicBezTo>
                  <a:cubicBezTo>
                    <a:pt x="1483" y="938"/>
                    <a:pt x="1483" y="938"/>
                    <a:pt x="1483" y="938"/>
                  </a:cubicBezTo>
                  <a:cubicBezTo>
                    <a:pt x="1485" y="940"/>
                    <a:pt x="1485" y="940"/>
                    <a:pt x="1485" y="940"/>
                  </a:cubicBezTo>
                  <a:cubicBezTo>
                    <a:pt x="1503" y="947"/>
                    <a:pt x="1503" y="947"/>
                    <a:pt x="1503" y="947"/>
                  </a:cubicBezTo>
                  <a:cubicBezTo>
                    <a:pt x="1504" y="948"/>
                    <a:pt x="1504" y="948"/>
                    <a:pt x="1504" y="948"/>
                  </a:cubicBezTo>
                  <a:cubicBezTo>
                    <a:pt x="1504" y="945"/>
                    <a:pt x="1504" y="945"/>
                    <a:pt x="1504" y="945"/>
                  </a:cubicBezTo>
                  <a:cubicBezTo>
                    <a:pt x="1504" y="944"/>
                    <a:pt x="1504" y="944"/>
                    <a:pt x="1504" y="944"/>
                  </a:cubicBezTo>
                  <a:cubicBezTo>
                    <a:pt x="1504" y="943"/>
                    <a:pt x="1504" y="943"/>
                    <a:pt x="1504" y="943"/>
                  </a:cubicBezTo>
                  <a:cubicBezTo>
                    <a:pt x="1504" y="942"/>
                    <a:pt x="1504" y="942"/>
                    <a:pt x="1504" y="942"/>
                  </a:cubicBezTo>
                  <a:cubicBezTo>
                    <a:pt x="1512" y="910"/>
                    <a:pt x="1512" y="910"/>
                    <a:pt x="1512" y="910"/>
                  </a:cubicBezTo>
                  <a:cubicBezTo>
                    <a:pt x="1508" y="901"/>
                    <a:pt x="1508" y="893"/>
                    <a:pt x="1512" y="887"/>
                  </a:cubicBezTo>
                  <a:cubicBezTo>
                    <a:pt x="1514" y="882"/>
                    <a:pt x="1519" y="879"/>
                    <a:pt x="1527" y="877"/>
                  </a:cubicBezTo>
                  <a:cubicBezTo>
                    <a:pt x="1543" y="873"/>
                    <a:pt x="1558" y="887"/>
                    <a:pt x="1573" y="917"/>
                  </a:cubicBezTo>
                  <a:cubicBezTo>
                    <a:pt x="1575" y="918"/>
                    <a:pt x="1575" y="918"/>
                    <a:pt x="1575" y="918"/>
                  </a:cubicBezTo>
                  <a:cubicBezTo>
                    <a:pt x="1576" y="918"/>
                    <a:pt x="1576" y="918"/>
                    <a:pt x="1576" y="918"/>
                  </a:cubicBezTo>
                  <a:cubicBezTo>
                    <a:pt x="1602" y="906"/>
                    <a:pt x="1602" y="906"/>
                    <a:pt x="1602" y="906"/>
                  </a:cubicBezTo>
                  <a:cubicBezTo>
                    <a:pt x="1608" y="905"/>
                    <a:pt x="1610" y="900"/>
                    <a:pt x="1610" y="895"/>
                  </a:cubicBezTo>
                  <a:cubicBezTo>
                    <a:pt x="1604" y="876"/>
                    <a:pt x="1604" y="876"/>
                    <a:pt x="1604" y="876"/>
                  </a:cubicBezTo>
                  <a:cubicBezTo>
                    <a:pt x="1604" y="874"/>
                    <a:pt x="1604" y="874"/>
                    <a:pt x="1604" y="874"/>
                  </a:cubicBezTo>
                  <a:cubicBezTo>
                    <a:pt x="1602" y="866"/>
                    <a:pt x="1604" y="859"/>
                    <a:pt x="1613" y="855"/>
                  </a:cubicBezTo>
                  <a:cubicBezTo>
                    <a:pt x="1622" y="848"/>
                    <a:pt x="1622" y="848"/>
                    <a:pt x="1622" y="848"/>
                  </a:cubicBezTo>
                  <a:cubicBezTo>
                    <a:pt x="1646" y="823"/>
                    <a:pt x="1646" y="823"/>
                    <a:pt x="1646" y="823"/>
                  </a:cubicBezTo>
                  <a:cubicBezTo>
                    <a:pt x="1661" y="788"/>
                    <a:pt x="1661" y="788"/>
                    <a:pt x="1661" y="788"/>
                  </a:cubicBezTo>
                  <a:cubicBezTo>
                    <a:pt x="1648" y="766"/>
                    <a:pt x="1644" y="750"/>
                    <a:pt x="1648" y="739"/>
                  </a:cubicBezTo>
                  <a:cubicBezTo>
                    <a:pt x="1651" y="710"/>
                    <a:pt x="1651" y="710"/>
                    <a:pt x="1651" y="710"/>
                  </a:cubicBezTo>
                  <a:cubicBezTo>
                    <a:pt x="1645" y="697"/>
                    <a:pt x="1641" y="689"/>
                    <a:pt x="1641" y="681"/>
                  </a:cubicBezTo>
                  <a:cubicBezTo>
                    <a:pt x="1641" y="678"/>
                    <a:pt x="1637" y="669"/>
                    <a:pt x="1629" y="656"/>
                  </a:cubicBezTo>
                  <a:cubicBezTo>
                    <a:pt x="1628" y="656"/>
                    <a:pt x="1628" y="656"/>
                    <a:pt x="1628" y="656"/>
                  </a:cubicBezTo>
                  <a:cubicBezTo>
                    <a:pt x="1628" y="653"/>
                    <a:pt x="1628" y="653"/>
                    <a:pt x="1628" y="653"/>
                  </a:cubicBezTo>
                  <a:cubicBezTo>
                    <a:pt x="1625" y="615"/>
                    <a:pt x="1625" y="615"/>
                    <a:pt x="1625" y="615"/>
                  </a:cubicBezTo>
                  <a:cubicBezTo>
                    <a:pt x="1623" y="609"/>
                    <a:pt x="1622" y="600"/>
                    <a:pt x="1625" y="590"/>
                  </a:cubicBezTo>
                  <a:cubicBezTo>
                    <a:pt x="1615" y="582"/>
                    <a:pt x="1609" y="575"/>
                    <a:pt x="1604" y="567"/>
                  </a:cubicBezTo>
                  <a:cubicBezTo>
                    <a:pt x="1589" y="546"/>
                    <a:pt x="1589" y="546"/>
                    <a:pt x="1589" y="546"/>
                  </a:cubicBezTo>
                  <a:cubicBezTo>
                    <a:pt x="1588" y="545"/>
                    <a:pt x="1588" y="545"/>
                    <a:pt x="1588" y="545"/>
                  </a:cubicBezTo>
                  <a:cubicBezTo>
                    <a:pt x="1588" y="543"/>
                    <a:pt x="1588" y="543"/>
                    <a:pt x="1588" y="543"/>
                  </a:cubicBezTo>
                  <a:cubicBezTo>
                    <a:pt x="1588" y="542"/>
                    <a:pt x="1588" y="542"/>
                    <a:pt x="1588" y="542"/>
                  </a:cubicBezTo>
                  <a:cubicBezTo>
                    <a:pt x="1582" y="516"/>
                    <a:pt x="1582" y="516"/>
                    <a:pt x="1582" y="516"/>
                  </a:cubicBezTo>
                  <a:cubicBezTo>
                    <a:pt x="1566" y="503"/>
                    <a:pt x="1566" y="503"/>
                    <a:pt x="1566" y="503"/>
                  </a:cubicBezTo>
                  <a:cubicBezTo>
                    <a:pt x="1566" y="504"/>
                    <a:pt x="1566" y="504"/>
                    <a:pt x="1566" y="504"/>
                  </a:cubicBezTo>
                  <a:cubicBezTo>
                    <a:pt x="1536" y="480"/>
                    <a:pt x="1536" y="480"/>
                    <a:pt x="1536" y="480"/>
                  </a:cubicBezTo>
                  <a:cubicBezTo>
                    <a:pt x="1536" y="482"/>
                    <a:pt x="1536" y="482"/>
                    <a:pt x="1536" y="482"/>
                  </a:cubicBezTo>
                  <a:cubicBezTo>
                    <a:pt x="1540" y="515"/>
                    <a:pt x="1540" y="515"/>
                    <a:pt x="1540" y="515"/>
                  </a:cubicBezTo>
                  <a:cubicBezTo>
                    <a:pt x="1540" y="516"/>
                    <a:pt x="1540" y="516"/>
                    <a:pt x="1540" y="516"/>
                  </a:cubicBezTo>
                  <a:cubicBezTo>
                    <a:pt x="1540" y="519"/>
                    <a:pt x="1540" y="519"/>
                    <a:pt x="1540" y="519"/>
                  </a:cubicBezTo>
                  <a:cubicBezTo>
                    <a:pt x="1524" y="526"/>
                    <a:pt x="1524" y="526"/>
                    <a:pt x="1524" y="526"/>
                  </a:cubicBezTo>
                  <a:cubicBezTo>
                    <a:pt x="1522" y="546"/>
                    <a:pt x="1522" y="546"/>
                    <a:pt x="1522" y="546"/>
                  </a:cubicBezTo>
                  <a:cubicBezTo>
                    <a:pt x="1522" y="549"/>
                    <a:pt x="1522" y="549"/>
                    <a:pt x="1522" y="549"/>
                  </a:cubicBezTo>
                  <a:cubicBezTo>
                    <a:pt x="1485" y="564"/>
                    <a:pt x="1485" y="564"/>
                    <a:pt x="1485" y="564"/>
                  </a:cubicBezTo>
                  <a:cubicBezTo>
                    <a:pt x="1473" y="535"/>
                    <a:pt x="1473" y="535"/>
                    <a:pt x="1473" y="535"/>
                  </a:cubicBezTo>
                  <a:cubicBezTo>
                    <a:pt x="1465" y="533"/>
                    <a:pt x="1465" y="533"/>
                    <a:pt x="1465" y="533"/>
                  </a:cubicBezTo>
                  <a:cubicBezTo>
                    <a:pt x="1454" y="544"/>
                    <a:pt x="1454" y="544"/>
                    <a:pt x="1454" y="544"/>
                  </a:cubicBezTo>
                  <a:cubicBezTo>
                    <a:pt x="1446" y="565"/>
                    <a:pt x="1446" y="565"/>
                    <a:pt x="1446" y="565"/>
                  </a:cubicBezTo>
                  <a:cubicBezTo>
                    <a:pt x="1420" y="573"/>
                    <a:pt x="1420" y="573"/>
                    <a:pt x="1420" y="573"/>
                  </a:cubicBezTo>
                  <a:cubicBezTo>
                    <a:pt x="1405" y="562"/>
                    <a:pt x="1405" y="562"/>
                    <a:pt x="1405" y="562"/>
                  </a:cubicBezTo>
                  <a:cubicBezTo>
                    <a:pt x="1384" y="556"/>
                    <a:pt x="1384" y="556"/>
                    <a:pt x="1384" y="556"/>
                  </a:cubicBezTo>
                  <a:cubicBezTo>
                    <a:pt x="1378" y="526"/>
                    <a:pt x="1378" y="526"/>
                    <a:pt x="1378" y="526"/>
                  </a:cubicBezTo>
                  <a:cubicBezTo>
                    <a:pt x="1369" y="508"/>
                    <a:pt x="1369" y="508"/>
                    <a:pt x="1369" y="508"/>
                  </a:cubicBezTo>
                  <a:cubicBezTo>
                    <a:pt x="1356" y="503"/>
                    <a:pt x="1356" y="503"/>
                    <a:pt x="1356" y="503"/>
                  </a:cubicBezTo>
                  <a:cubicBezTo>
                    <a:pt x="1355" y="501"/>
                    <a:pt x="1355" y="501"/>
                    <a:pt x="1355" y="501"/>
                  </a:cubicBezTo>
                  <a:cubicBezTo>
                    <a:pt x="1346" y="489"/>
                    <a:pt x="1346" y="489"/>
                    <a:pt x="1346" y="489"/>
                  </a:cubicBezTo>
                  <a:cubicBezTo>
                    <a:pt x="1346" y="489"/>
                    <a:pt x="1346" y="489"/>
                    <a:pt x="1346" y="489"/>
                  </a:cubicBezTo>
                  <a:cubicBezTo>
                    <a:pt x="1336" y="472"/>
                    <a:pt x="1336" y="472"/>
                    <a:pt x="1336" y="472"/>
                  </a:cubicBezTo>
                  <a:cubicBezTo>
                    <a:pt x="1322" y="453"/>
                    <a:pt x="1322" y="453"/>
                    <a:pt x="1322" y="453"/>
                  </a:cubicBezTo>
                  <a:cubicBezTo>
                    <a:pt x="1309" y="453"/>
                    <a:pt x="1309" y="453"/>
                    <a:pt x="1309" y="453"/>
                  </a:cubicBezTo>
                  <a:cubicBezTo>
                    <a:pt x="1288" y="461"/>
                    <a:pt x="1288" y="461"/>
                    <a:pt x="1288" y="461"/>
                  </a:cubicBezTo>
                  <a:cubicBezTo>
                    <a:pt x="1287" y="462"/>
                    <a:pt x="1287" y="462"/>
                    <a:pt x="1287" y="462"/>
                  </a:cubicBezTo>
                  <a:cubicBezTo>
                    <a:pt x="1233" y="459"/>
                    <a:pt x="1233" y="459"/>
                    <a:pt x="1233" y="459"/>
                  </a:cubicBezTo>
                  <a:cubicBezTo>
                    <a:pt x="1192" y="450"/>
                    <a:pt x="1192" y="450"/>
                    <a:pt x="1192" y="450"/>
                  </a:cubicBezTo>
                  <a:cubicBezTo>
                    <a:pt x="1189" y="448"/>
                    <a:pt x="1181" y="445"/>
                    <a:pt x="1170" y="438"/>
                  </a:cubicBezTo>
                  <a:cubicBezTo>
                    <a:pt x="1138" y="427"/>
                    <a:pt x="1138" y="427"/>
                    <a:pt x="1138" y="427"/>
                  </a:cubicBezTo>
                  <a:cubicBezTo>
                    <a:pt x="1114" y="421"/>
                    <a:pt x="1100" y="415"/>
                    <a:pt x="1097" y="409"/>
                  </a:cubicBezTo>
                  <a:cubicBezTo>
                    <a:pt x="1092" y="406"/>
                    <a:pt x="1092" y="406"/>
                    <a:pt x="1092" y="406"/>
                  </a:cubicBezTo>
                  <a:cubicBezTo>
                    <a:pt x="1084" y="404"/>
                    <a:pt x="1084" y="404"/>
                    <a:pt x="1084" y="404"/>
                  </a:cubicBezTo>
                  <a:cubicBezTo>
                    <a:pt x="1065" y="393"/>
                    <a:pt x="1065" y="393"/>
                    <a:pt x="1065" y="393"/>
                  </a:cubicBezTo>
                  <a:cubicBezTo>
                    <a:pt x="1063" y="392"/>
                    <a:pt x="1063" y="392"/>
                    <a:pt x="1063" y="392"/>
                  </a:cubicBezTo>
                  <a:cubicBezTo>
                    <a:pt x="1060" y="388"/>
                    <a:pt x="1057" y="385"/>
                    <a:pt x="1055" y="381"/>
                  </a:cubicBezTo>
                  <a:cubicBezTo>
                    <a:pt x="1050" y="371"/>
                    <a:pt x="1050" y="371"/>
                    <a:pt x="1050" y="371"/>
                  </a:cubicBezTo>
                  <a:cubicBezTo>
                    <a:pt x="1042" y="358"/>
                    <a:pt x="1042" y="358"/>
                    <a:pt x="1042" y="358"/>
                  </a:cubicBezTo>
                  <a:cubicBezTo>
                    <a:pt x="1028" y="352"/>
                    <a:pt x="1028" y="352"/>
                    <a:pt x="1028" y="352"/>
                  </a:cubicBezTo>
                  <a:cubicBezTo>
                    <a:pt x="1023" y="355"/>
                    <a:pt x="1023" y="355"/>
                    <a:pt x="1023" y="355"/>
                  </a:cubicBezTo>
                  <a:cubicBezTo>
                    <a:pt x="1018" y="359"/>
                    <a:pt x="1018" y="359"/>
                    <a:pt x="1018" y="359"/>
                  </a:cubicBezTo>
                  <a:cubicBezTo>
                    <a:pt x="1015" y="362"/>
                    <a:pt x="1015" y="362"/>
                    <a:pt x="1015" y="362"/>
                  </a:cubicBezTo>
                  <a:cubicBezTo>
                    <a:pt x="1009" y="366"/>
                    <a:pt x="1004" y="368"/>
                    <a:pt x="1000" y="369"/>
                  </a:cubicBezTo>
                  <a:cubicBezTo>
                    <a:pt x="991" y="371"/>
                    <a:pt x="983" y="367"/>
                    <a:pt x="973" y="356"/>
                  </a:cubicBezTo>
                  <a:cubicBezTo>
                    <a:pt x="953" y="335"/>
                    <a:pt x="953" y="335"/>
                    <a:pt x="953" y="335"/>
                  </a:cubicBezTo>
                  <a:cubicBezTo>
                    <a:pt x="946" y="326"/>
                    <a:pt x="941" y="318"/>
                    <a:pt x="939" y="313"/>
                  </a:cubicBezTo>
                  <a:cubicBezTo>
                    <a:pt x="933" y="305"/>
                    <a:pt x="933" y="305"/>
                    <a:pt x="933" y="305"/>
                  </a:cubicBezTo>
                  <a:cubicBezTo>
                    <a:pt x="926" y="297"/>
                    <a:pt x="921" y="290"/>
                    <a:pt x="917" y="283"/>
                  </a:cubicBezTo>
                  <a:cubicBezTo>
                    <a:pt x="914" y="274"/>
                    <a:pt x="913" y="266"/>
                    <a:pt x="916" y="257"/>
                  </a:cubicBezTo>
                  <a:cubicBezTo>
                    <a:pt x="916" y="256"/>
                    <a:pt x="916" y="256"/>
                    <a:pt x="916" y="256"/>
                  </a:cubicBezTo>
                  <a:cubicBezTo>
                    <a:pt x="916" y="256"/>
                    <a:pt x="916" y="256"/>
                    <a:pt x="916" y="256"/>
                  </a:cubicBezTo>
                  <a:cubicBezTo>
                    <a:pt x="930" y="233"/>
                    <a:pt x="930" y="233"/>
                    <a:pt x="930" y="233"/>
                  </a:cubicBezTo>
                  <a:cubicBezTo>
                    <a:pt x="937" y="209"/>
                    <a:pt x="937" y="209"/>
                    <a:pt x="937" y="209"/>
                  </a:cubicBezTo>
                  <a:cubicBezTo>
                    <a:pt x="941" y="193"/>
                    <a:pt x="941" y="193"/>
                    <a:pt x="941" y="193"/>
                  </a:cubicBezTo>
                  <a:cubicBezTo>
                    <a:pt x="935" y="168"/>
                    <a:pt x="935" y="168"/>
                    <a:pt x="935" y="168"/>
                  </a:cubicBezTo>
                  <a:cubicBezTo>
                    <a:pt x="920" y="155"/>
                    <a:pt x="920" y="155"/>
                    <a:pt x="920" y="155"/>
                  </a:cubicBezTo>
                  <a:cubicBezTo>
                    <a:pt x="923" y="135"/>
                    <a:pt x="923" y="135"/>
                    <a:pt x="923" y="135"/>
                  </a:cubicBezTo>
                  <a:cubicBezTo>
                    <a:pt x="923" y="120"/>
                    <a:pt x="928" y="112"/>
                    <a:pt x="939" y="110"/>
                  </a:cubicBezTo>
                  <a:cubicBezTo>
                    <a:pt x="942" y="109"/>
                    <a:pt x="944" y="107"/>
                    <a:pt x="943" y="103"/>
                  </a:cubicBezTo>
                  <a:cubicBezTo>
                    <a:pt x="943" y="102"/>
                    <a:pt x="943" y="102"/>
                    <a:pt x="943" y="102"/>
                  </a:cubicBezTo>
                  <a:cubicBezTo>
                    <a:pt x="944" y="81"/>
                    <a:pt x="944" y="81"/>
                    <a:pt x="944" y="81"/>
                  </a:cubicBezTo>
                  <a:cubicBezTo>
                    <a:pt x="944" y="80"/>
                    <a:pt x="944" y="80"/>
                    <a:pt x="944" y="80"/>
                  </a:cubicBezTo>
                  <a:cubicBezTo>
                    <a:pt x="944" y="80"/>
                    <a:pt x="944" y="80"/>
                    <a:pt x="944" y="80"/>
                  </a:cubicBezTo>
                  <a:cubicBezTo>
                    <a:pt x="944" y="55"/>
                    <a:pt x="944" y="55"/>
                    <a:pt x="944" y="55"/>
                  </a:cubicBezTo>
                  <a:cubicBezTo>
                    <a:pt x="942" y="55"/>
                    <a:pt x="942" y="55"/>
                    <a:pt x="942" y="55"/>
                  </a:cubicBezTo>
                  <a:cubicBezTo>
                    <a:pt x="941" y="54"/>
                    <a:pt x="941" y="54"/>
                    <a:pt x="941" y="54"/>
                  </a:cubicBezTo>
                  <a:cubicBezTo>
                    <a:pt x="941" y="54"/>
                    <a:pt x="941" y="54"/>
                    <a:pt x="941" y="54"/>
                  </a:cubicBezTo>
                  <a:cubicBezTo>
                    <a:pt x="941" y="54"/>
                    <a:pt x="941" y="54"/>
                    <a:pt x="941" y="54"/>
                  </a:cubicBezTo>
                  <a:cubicBezTo>
                    <a:pt x="936" y="52"/>
                    <a:pt x="936" y="52"/>
                    <a:pt x="936" y="52"/>
                  </a:cubicBezTo>
                  <a:cubicBezTo>
                    <a:pt x="936" y="51"/>
                    <a:pt x="936" y="51"/>
                    <a:pt x="936" y="51"/>
                  </a:cubicBezTo>
                  <a:cubicBezTo>
                    <a:pt x="935" y="51"/>
                    <a:pt x="935" y="51"/>
                    <a:pt x="935" y="51"/>
                  </a:cubicBezTo>
                  <a:cubicBezTo>
                    <a:pt x="916" y="39"/>
                    <a:pt x="916" y="39"/>
                    <a:pt x="916" y="39"/>
                  </a:cubicBezTo>
                  <a:cubicBezTo>
                    <a:pt x="916" y="39"/>
                    <a:pt x="916" y="39"/>
                    <a:pt x="916" y="39"/>
                  </a:cubicBezTo>
                  <a:cubicBezTo>
                    <a:pt x="915" y="39"/>
                    <a:pt x="915" y="39"/>
                    <a:pt x="915" y="39"/>
                  </a:cubicBezTo>
                  <a:cubicBezTo>
                    <a:pt x="901" y="26"/>
                    <a:pt x="901" y="26"/>
                    <a:pt x="901" y="26"/>
                  </a:cubicBezTo>
                  <a:cubicBezTo>
                    <a:pt x="851" y="16"/>
                    <a:pt x="851" y="16"/>
                    <a:pt x="851" y="16"/>
                  </a:cubicBezTo>
                  <a:cubicBezTo>
                    <a:pt x="851" y="16"/>
                    <a:pt x="851" y="16"/>
                    <a:pt x="851" y="16"/>
                  </a:cubicBezTo>
                  <a:cubicBezTo>
                    <a:pt x="835" y="5"/>
                    <a:pt x="835" y="5"/>
                    <a:pt x="835" y="5"/>
                  </a:cubicBezTo>
                  <a:cubicBezTo>
                    <a:pt x="806" y="5"/>
                    <a:pt x="806" y="5"/>
                    <a:pt x="806" y="5"/>
                  </a:cubicBezTo>
                  <a:cubicBezTo>
                    <a:pt x="801" y="5"/>
                    <a:pt x="796" y="8"/>
                    <a:pt x="789" y="12"/>
                  </a:cubicBezTo>
                  <a:cubicBezTo>
                    <a:pt x="788" y="12"/>
                    <a:pt x="788" y="12"/>
                    <a:pt x="788" y="12"/>
                  </a:cubicBezTo>
                  <a:cubicBezTo>
                    <a:pt x="764" y="21"/>
                    <a:pt x="764" y="21"/>
                    <a:pt x="764" y="21"/>
                  </a:cubicBezTo>
                  <a:cubicBezTo>
                    <a:pt x="706" y="21"/>
                    <a:pt x="706" y="21"/>
                    <a:pt x="706" y="21"/>
                  </a:cubicBezTo>
                  <a:cubicBezTo>
                    <a:pt x="698" y="23"/>
                    <a:pt x="690" y="25"/>
                    <a:pt x="686" y="29"/>
                  </a:cubicBezTo>
                  <a:cubicBezTo>
                    <a:pt x="680" y="34"/>
                    <a:pt x="668" y="39"/>
                    <a:pt x="653" y="44"/>
                  </a:cubicBezTo>
                  <a:cubicBezTo>
                    <a:pt x="625" y="50"/>
                    <a:pt x="625" y="50"/>
                    <a:pt x="625" y="50"/>
                  </a:cubicBezTo>
                  <a:cubicBezTo>
                    <a:pt x="625" y="51"/>
                    <a:pt x="625" y="51"/>
                    <a:pt x="625" y="51"/>
                  </a:cubicBezTo>
                  <a:cubicBezTo>
                    <a:pt x="623" y="51"/>
                    <a:pt x="623" y="51"/>
                    <a:pt x="623" y="51"/>
                  </a:cubicBezTo>
                  <a:cubicBezTo>
                    <a:pt x="584" y="47"/>
                    <a:pt x="584" y="47"/>
                    <a:pt x="584" y="47"/>
                  </a:cubicBezTo>
                  <a:cubicBezTo>
                    <a:pt x="581" y="46"/>
                    <a:pt x="581" y="46"/>
                    <a:pt x="581" y="46"/>
                  </a:cubicBezTo>
                  <a:cubicBezTo>
                    <a:pt x="582" y="47"/>
                    <a:pt x="582" y="47"/>
                    <a:pt x="582" y="47"/>
                  </a:cubicBezTo>
                  <a:cubicBezTo>
                    <a:pt x="581" y="46"/>
                    <a:pt x="581" y="46"/>
                    <a:pt x="581" y="46"/>
                  </a:cubicBezTo>
                  <a:cubicBezTo>
                    <a:pt x="567" y="45"/>
                    <a:pt x="567" y="45"/>
                    <a:pt x="567" y="45"/>
                  </a:cubicBezTo>
                  <a:cubicBezTo>
                    <a:pt x="544" y="52"/>
                    <a:pt x="544" y="52"/>
                    <a:pt x="544" y="52"/>
                  </a:cubicBezTo>
                  <a:cubicBezTo>
                    <a:pt x="497" y="57"/>
                    <a:pt x="497" y="57"/>
                    <a:pt x="497" y="57"/>
                  </a:cubicBezTo>
                  <a:cubicBezTo>
                    <a:pt x="496" y="57"/>
                    <a:pt x="496" y="57"/>
                    <a:pt x="496" y="57"/>
                  </a:cubicBezTo>
                  <a:cubicBezTo>
                    <a:pt x="495" y="55"/>
                    <a:pt x="495" y="55"/>
                    <a:pt x="495" y="55"/>
                  </a:cubicBezTo>
                  <a:cubicBezTo>
                    <a:pt x="472" y="47"/>
                    <a:pt x="472" y="47"/>
                    <a:pt x="472" y="47"/>
                  </a:cubicBezTo>
                  <a:cubicBezTo>
                    <a:pt x="453" y="47"/>
                    <a:pt x="453" y="47"/>
                    <a:pt x="453" y="47"/>
                  </a:cubicBezTo>
                  <a:cubicBezTo>
                    <a:pt x="445" y="45"/>
                    <a:pt x="435" y="39"/>
                    <a:pt x="425" y="26"/>
                  </a:cubicBezTo>
                  <a:cubicBezTo>
                    <a:pt x="423" y="24"/>
                    <a:pt x="423" y="24"/>
                    <a:pt x="423" y="24"/>
                  </a:cubicBezTo>
                  <a:cubicBezTo>
                    <a:pt x="421" y="14"/>
                    <a:pt x="418" y="10"/>
                    <a:pt x="417" y="8"/>
                  </a:cubicBezTo>
                  <a:cubicBezTo>
                    <a:pt x="412" y="5"/>
                    <a:pt x="412" y="5"/>
                    <a:pt x="412" y="5"/>
                  </a:cubicBezTo>
                  <a:cubicBezTo>
                    <a:pt x="402" y="0"/>
                    <a:pt x="402" y="0"/>
                    <a:pt x="402" y="0"/>
                  </a:cubicBezTo>
                  <a:cubicBezTo>
                    <a:pt x="394" y="8"/>
                    <a:pt x="394" y="8"/>
                    <a:pt x="394" y="8"/>
                  </a:cubicBezTo>
                  <a:cubicBezTo>
                    <a:pt x="393" y="10"/>
                    <a:pt x="393" y="10"/>
                    <a:pt x="393" y="10"/>
                  </a:cubicBezTo>
                  <a:cubicBezTo>
                    <a:pt x="359" y="24"/>
                    <a:pt x="359" y="24"/>
                    <a:pt x="359" y="24"/>
                  </a:cubicBezTo>
                  <a:cubicBezTo>
                    <a:pt x="358" y="24"/>
                    <a:pt x="358" y="24"/>
                    <a:pt x="358" y="24"/>
                  </a:cubicBezTo>
                  <a:cubicBezTo>
                    <a:pt x="356" y="24"/>
                    <a:pt x="356" y="24"/>
                    <a:pt x="356" y="24"/>
                  </a:cubicBezTo>
                  <a:cubicBezTo>
                    <a:pt x="315" y="28"/>
                    <a:pt x="315" y="28"/>
                    <a:pt x="315" y="28"/>
                  </a:cubicBezTo>
                  <a:cubicBezTo>
                    <a:pt x="308" y="28"/>
                    <a:pt x="297" y="25"/>
                    <a:pt x="281" y="21"/>
                  </a:cubicBezTo>
                  <a:cubicBezTo>
                    <a:pt x="245" y="14"/>
                    <a:pt x="245" y="14"/>
                    <a:pt x="245" y="14"/>
                  </a:cubicBezTo>
                  <a:cubicBezTo>
                    <a:pt x="244" y="14"/>
                    <a:pt x="244" y="14"/>
                    <a:pt x="244" y="14"/>
                  </a:cubicBezTo>
                  <a:cubicBezTo>
                    <a:pt x="244" y="14"/>
                    <a:pt x="244" y="14"/>
                    <a:pt x="244" y="14"/>
                  </a:cubicBezTo>
                  <a:cubicBezTo>
                    <a:pt x="223" y="3"/>
                    <a:pt x="223" y="3"/>
                    <a:pt x="223" y="3"/>
                  </a:cubicBezTo>
                  <a:lnTo>
                    <a:pt x="205" y="3"/>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2" name="chenying0907 12"/>
            <p:cNvSpPr>
              <a:spLocks/>
            </p:cNvSpPr>
            <p:nvPr/>
          </p:nvSpPr>
          <p:spPr bwMode="auto">
            <a:xfrm>
              <a:off x="3002707" y="4616332"/>
              <a:ext cx="865878" cy="902666"/>
            </a:xfrm>
            <a:custGeom>
              <a:avLst/>
              <a:gdLst>
                <a:gd name="T0" fmla="*/ 2147483646 w 749"/>
                <a:gd name="T1" fmla="*/ 2147483646 h 782"/>
                <a:gd name="T2" fmla="*/ 2147483646 w 749"/>
                <a:gd name="T3" fmla="*/ 2147483646 h 782"/>
                <a:gd name="T4" fmla="*/ 2147483646 w 749"/>
                <a:gd name="T5" fmla="*/ 2147483646 h 782"/>
                <a:gd name="T6" fmla="*/ 2147483646 w 749"/>
                <a:gd name="T7" fmla="*/ 2147483646 h 782"/>
                <a:gd name="T8" fmla="*/ 2147483646 w 749"/>
                <a:gd name="T9" fmla="*/ 2147483646 h 782"/>
                <a:gd name="T10" fmla="*/ 2147483646 w 749"/>
                <a:gd name="T11" fmla="*/ 2147483646 h 782"/>
                <a:gd name="T12" fmla="*/ 2147483646 w 749"/>
                <a:gd name="T13" fmla="*/ 2147483646 h 782"/>
                <a:gd name="T14" fmla="*/ 2147483646 w 749"/>
                <a:gd name="T15" fmla="*/ 2147483646 h 782"/>
                <a:gd name="T16" fmla="*/ 2147483646 w 749"/>
                <a:gd name="T17" fmla="*/ 2147483646 h 782"/>
                <a:gd name="T18" fmla="*/ 2147483646 w 749"/>
                <a:gd name="T19" fmla="*/ 2147483646 h 782"/>
                <a:gd name="T20" fmla="*/ 2147483646 w 749"/>
                <a:gd name="T21" fmla="*/ 2147483646 h 782"/>
                <a:gd name="T22" fmla="*/ 2147483646 w 749"/>
                <a:gd name="T23" fmla="*/ 2147483646 h 782"/>
                <a:gd name="T24" fmla="*/ 2147483646 w 749"/>
                <a:gd name="T25" fmla="*/ 2147483646 h 782"/>
                <a:gd name="T26" fmla="*/ 2147483646 w 749"/>
                <a:gd name="T27" fmla="*/ 2147483646 h 782"/>
                <a:gd name="T28" fmla="*/ 2147483646 w 749"/>
                <a:gd name="T29" fmla="*/ 2147483646 h 782"/>
                <a:gd name="T30" fmla="*/ 2147483646 w 749"/>
                <a:gd name="T31" fmla="*/ 2147483646 h 782"/>
                <a:gd name="T32" fmla="*/ 2147483646 w 749"/>
                <a:gd name="T33" fmla="*/ 2147483646 h 782"/>
                <a:gd name="T34" fmla="*/ 2147483646 w 749"/>
                <a:gd name="T35" fmla="*/ 2147483646 h 782"/>
                <a:gd name="T36" fmla="*/ 2147483646 w 749"/>
                <a:gd name="T37" fmla="*/ 2147483646 h 782"/>
                <a:gd name="T38" fmla="*/ 2147483646 w 749"/>
                <a:gd name="T39" fmla="*/ 2147483646 h 782"/>
                <a:gd name="T40" fmla="*/ 2147483646 w 749"/>
                <a:gd name="T41" fmla="*/ 2147483646 h 782"/>
                <a:gd name="T42" fmla="*/ 2147483646 w 749"/>
                <a:gd name="T43" fmla="*/ 2147483646 h 782"/>
                <a:gd name="T44" fmla="*/ 2147483646 w 749"/>
                <a:gd name="T45" fmla="*/ 2147483646 h 782"/>
                <a:gd name="T46" fmla="*/ 2147483646 w 749"/>
                <a:gd name="T47" fmla="*/ 2147483646 h 782"/>
                <a:gd name="T48" fmla="*/ 2147483646 w 749"/>
                <a:gd name="T49" fmla="*/ 2147483646 h 782"/>
                <a:gd name="T50" fmla="*/ 2147483646 w 749"/>
                <a:gd name="T51" fmla="*/ 2147483646 h 782"/>
                <a:gd name="T52" fmla="*/ 2147483646 w 749"/>
                <a:gd name="T53" fmla="*/ 2147483646 h 782"/>
                <a:gd name="T54" fmla="*/ 2147483646 w 749"/>
                <a:gd name="T55" fmla="*/ 2147483646 h 782"/>
                <a:gd name="T56" fmla="*/ 2147483646 w 749"/>
                <a:gd name="T57" fmla="*/ 2147483646 h 782"/>
                <a:gd name="T58" fmla="*/ 2147483646 w 749"/>
                <a:gd name="T59" fmla="*/ 2147483646 h 782"/>
                <a:gd name="T60" fmla="*/ 2147483646 w 749"/>
                <a:gd name="T61" fmla="*/ 2147483646 h 782"/>
                <a:gd name="T62" fmla="*/ 2147483646 w 749"/>
                <a:gd name="T63" fmla="*/ 2147483646 h 782"/>
                <a:gd name="T64" fmla="*/ 2147483646 w 749"/>
                <a:gd name="T65" fmla="*/ 2147483646 h 782"/>
                <a:gd name="T66" fmla="*/ 2147483646 w 749"/>
                <a:gd name="T67" fmla="*/ 2147483646 h 782"/>
                <a:gd name="T68" fmla="*/ 2147483646 w 749"/>
                <a:gd name="T69" fmla="*/ 2147483646 h 782"/>
                <a:gd name="T70" fmla="*/ 2147483646 w 749"/>
                <a:gd name="T71" fmla="*/ 2147483646 h 782"/>
                <a:gd name="T72" fmla="*/ 2147483646 w 749"/>
                <a:gd name="T73" fmla="*/ 2147483646 h 782"/>
                <a:gd name="T74" fmla="*/ 2147483646 w 749"/>
                <a:gd name="T75" fmla="*/ 2147483646 h 782"/>
                <a:gd name="T76" fmla="*/ 2147483646 w 749"/>
                <a:gd name="T77" fmla="*/ 2147483646 h 782"/>
                <a:gd name="T78" fmla="*/ 2147483646 w 749"/>
                <a:gd name="T79" fmla="*/ 2147483646 h 782"/>
                <a:gd name="T80" fmla="*/ 2147483646 w 749"/>
                <a:gd name="T81" fmla="*/ 2147483646 h 782"/>
                <a:gd name="T82" fmla="*/ 2147483646 w 749"/>
                <a:gd name="T83" fmla="*/ 2147483646 h 782"/>
                <a:gd name="T84" fmla="*/ 2147483646 w 749"/>
                <a:gd name="T85" fmla="*/ 2147483646 h 782"/>
                <a:gd name="T86" fmla="*/ 2147483646 w 749"/>
                <a:gd name="T87" fmla="*/ 2147483646 h 782"/>
                <a:gd name="T88" fmla="*/ 2147483646 w 749"/>
                <a:gd name="T89" fmla="*/ 2147483646 h 782"/>
                <a:gd name="T90" fmla="*/ 2147483646 w 749"/>
                <a:gd name="T91" fmla="*/ 2147483646 h 782"/>
                <a:gd name="T92" fmla="*/ 2147483646 w 749"/>
                <a:gd name="T93" fmla="*/ 2147483646 h 782"/>
                <a:gd name="T94" fmla="*/ 2147483646 w 749"/>
                <a:gd name="T95" fmla="*/ 2147483646 h 782"/>
                <a:gd name="T96" fmla="*/ 2147483646 w 749"/>
                <a:gd name="T97" fmla="*/ 2147483646 h 782"/>
                <a:gd name="T98" fmla="*/ 2147483646 w 749"/>
                <a:gd name="T99" fmla="*/ 2147483646 h 782"/>
                <a:gd name="T100" fmla="*/ 2147483646 w 749"/>
                <a:gd name="T101" fmla="*/ 2147483646 h 782"/>
                <a:gd name="T102" fmla="*/ 2147483646 w 749"/>
                <a:gd name="T103" fmla="*/ 2147483646 h 782"/>
                <a:gd name="T104" fmla="*/ 2147483646 w 749"/>
                <a:gd name="T105" fmla="*/ 2147483646 h 782"/>
                <a:gd name="T106" fmla="*/ 2147483646 w 749"/>
                <a:gd name="T107" fmla="*/ 2147483646 h 782"/>
                <a:gd name="T108" fmla="*/ 2147483646 w 749"/>
                <a:gd name="T109" fmla="*/ 2147483646 h 782"/>
                <a:gd name="T110" fmla="*/ 2147483646 w 749"/>
                <a:gd name="T111" fmla="*/ 2147483646 h 782"/>
                <a:gd name="T112" fmla="*/ 2147483646 w 749"/>
                <a:gd name="T113" fmla="*/ 2147483646 h 782"/>
                <a:gd name="T114" fmla="*/ 2147483646 w 749"/>
                <a:gd name="T115" fmla="*/ 2147483646 h 782"/>
                <a:gd name="T116" fmla="*/ 2147483646 w 749"/>
                <a:gd name="T117" fmla="*/ 2147483646 h 782"/>
                <a:gd name="T118" fmla="*/ 2147483646 w 749"/>
                <a:gd name="T119" fmla="*/ 2147483646 h 7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49"/>
                <a:gd name="T181" fmla="*/ 0 h 782"/>
                <a:gd name="T182" fmla="*/ 749 w 749"/>
                <a:gd name="T183" fmla="*/ 782 h 78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49" h="782">
                  <a:moveTo>
                    <a:pt x="4" y="479"/>
                  </a:moveTo>
                  <a:cubicBezTo>
                    <a:pt x="0" y="492"/>
                    <a:pt x="0" y="492"/>
                    <a:pt x="0" y="492"/>
                  </a:cubicBezTo>
                  <a:cubicBezTo>
                    <a:pt x="6" y="492"/>
                    <a:pt x="14" y="488"/>
                    <a:pt x="23" y="482"/>
                  </a:cubicBezTo>
                  <a:cubicBezTo>
                    <a:pt x="24" y="481"/>
                    <a:pt x="24" y="481"/>
                    <a:pt x="24" y="481"/>
                  </a:cubicBezTo>
                  <a:cubicBezTo>
                    <a:pt x="26" y="481"/>
                    <a:pt x="26" y="481"/>
                    <a:pt x="26" y="481"/>
                  </a:cubicBezTo>
                  <a:cubicBezTo>
                    <a:pt x="68" y="476"/>
                    <a:pt x="68" y="476"/>
                    <a:pt x="68" y="476"/>
                  </a:cubicBezTo>
                  <a:cubicBezTo>
                    <a:pt x="96" y="462"/>
                    <a:pt x="96" y="462"/>
                    <a:pt x="96" y="462"/>
                  </a:cubicBezTo>
                  <a:cubicBezTo>
                    <a:pt x="106" y="477"/>
                    <a:pt x="106" y="477"/>
                    <a:pt x="106" y="477"/>
                  </a:cubicBezTo>
                  <a:cubicBezTo>
                    <a:pt x="108" y="478"/>
                    <a:pt x="108" y="478"/>
                    <a:pt x="108" y="478"/>
                  </a:cubicBezTo>
                  <a:cubicBezTo>
                    <a:pt x="96" y="498"/>
                    <a:pt x="96" y="498"/>
                    <a:pt x="96" y="498"/>
                  </a:cubicBezTo>
                  <a:cubicBezTo>
                    <a:pt x="111" y="512"/>
                    <a:pt x="111" y="512"/>
                    <a:pt x="111" y="512"/>
                  </a:cubicBezTo>
                  <a:cubicBezTo>
                    <a:pt x="111" y="514"/>
                    <a:pt x="111" y="514"/>
                    <a:pt x="111" y="514"/>
                  </a:cubicBezTo>
                  <a:cubicBezTo>
                    <a:pt x="111" y="517"/>
                    <a:pt x="111" y="517"/>
                    <a:pt x="111" y="517"/>
                  </a:cubicBezTo>
                  <a:cubicBezTo>
                    <a:pt x="100" y="561"/>
                    <a:pt x="100" y="561"/>
                    <a:pt x="100" y="561"/>
                  </a:cubicBezTo>
                  <a:cubicBezTo>
                    <a:pt x="127" y="581"/>
                    <a:pt x="127" y="581"/>
                    <a:pt x="127" y="581"/>
                  </a:cubicBezTo>
                  <a:cubicBezTo>
                    <a:pt x="177" y="583"/>
                    <a:pt x="177" y="583"/>
                    <a:pt x="177" y="583"/>
                  </a:cubicBezTo>
                  <a:cubicBezTo>
                    <a:pt x="170" y="593"/>
                    <a:pt x="170" y="593"/>
                    <a:pt x="170" y="593"/>
                  </a:cubicBezTo>
                  <a:cubicBezTo>
                    <a:pt x="138" y="632"/>
                    <a:pt x="123" y="655"/>
                    <a:pt x="124" y="662"/>
                  </a:cubicBezTo>
                  <a:cubicBezTo>
                    <a:pt x="143" y="667"/>
                    <a:pt x="143" y="667"/>
                    <a:pt x="143" y="667"/>
                  </a:cubicBezTo>
                  <a:cubicBezTo>
                    <a:pt x="169" y="669"/>
                    <a:pt x="183" y="676"/>
                    <a:pt x="189" y="686"/>
                  </a:cubicBezTo>
                  <a:cubicBezTo>
                    <a:pt x="195" y="698"/>
                    <a:pt x="201" y="711"/>
                    <a:pt x="207" y="726"/>
                  </a:cubicBezTo>
                  <a:cubicBezTo>
                    <a:pt x="235" y="741"/>
                    <a:pt x="235" y="741"/>
                    <a:pt x="235" y="741"/>
                  </a:cubicBezTo>
                  <a:cubicBezTo>
                    <a:pt x="253" y="745"/>
                    <a:pt x="253" y="745"/>
                    <a:pt x="253" y="745"/>
                  </a:cubicBezTo>
                  <a:cubicBezTo>
                    <a:pt x="290" y="713"/>
                    <a:pt x="290" y="713"/>
                    <a:pt x="290" y="713"/>
                  </a:cubicBezTo>
                  <a:cubicBezTo>
                    <a:pt x="309" y="741"/>
                    <a:pt x="309" y="741"/>
                    <a:pt x="309" y="741"/>
                  </a:cubicBezTo>
                  <a:cubicBezTo>
                    <a:pt x="309" y="743"/>
                    <a:pt x="309" y="743"/>
                    <a:pt x="309" y="743"/>
                  </a:cubicBezTo>
                  <a:cubicBezTo>
                    <a:pt x="309" y="743"/>
                    <a:pt x="309" y="743"/>
                    <a:pt x="309" y="743"/>
                  </a:cubicBezTo>
                  <a:cubicBezTo>
                    <a:pt x="310" y="744"/>
                    <a:pt x="310" y="744"/>
                    <a:pt x="310" y="744"/>
                  </a:cubicBezTo>
                  <a:cubicBezTo>
                    <a:pt x="316" y="770"/>
                    <a:pt x="316" y="770"/>
                    <a:pt x="316" y="770"/>
                  </a:cubicBezTo>
                  <a:cubicBezTo>
                    <a:pt x="332" y="773"/>
                    <a:pt x="332" y="773"/>
                    <a:pt x="332" y="773"/>
                  </a:cubicBezTo>
                  <a:cubicBezTo>
                    <a:pt x="332" y="773"/>
                    <a:pt x="332" y="773"/>
                    <a:pt x="332" y="773"/>
                  </a:cubicBezTo>
                  <a:cubicBezTo>
                    <a:pt x="356" y="782"/>
                    <a:pt x="356" y="782"/>
                    <a:pt x="356" y="782"/>
                  </a:cubicBezTo>
                  <a:cubicBezTo>
                    <a:pt x="363" y="779"/>
                    <a:pt x="363" y="779"/>
                    <a:pt x="363" y="779"/>
                  </a:cubicBezTo>
                  <a:cubicBezTo>
                    <a:pt x="363" y="778"/>
                    <a:pt x="363" y="778"/>
                    <a:pt x="363" y="778"/>
                  </a:cubicBezTo>
                  <a:cubicBezTo>
                    <a:pt x="359" y="751"/>
                    <a:pt x="359" y="751"/>
                    <a:pt x="359" y="751"/>
                  </a:cubicBezTo>
                  <a:cubicBezTo>
                    <a:pt x="358" y="750"/>
                    <a:pt x="358" y="750"/>
                    <a:pt x="358" y="750"/>
                  </a:cubicBezTo>
                  <a:cubicBezTo>
                    <a:pt x="344" y="688"/>
                    <a:pt x="344" y="688"/>
                    <a:pt x="344" y="688"/>
                  </a:cubicBezTo>
                  <a:cubicBezTo>
                    <a:pt x="344" y="686"/>
                    <a:pt x="344" y="686"/>
                    <a:pt x="344" y="686"/>
                  </a:cubicBezTo>
                  <a:cubicBezTo>
                    <a:pt x="352" y="642"/>
                    <a:pt x="352" y="642"/>
                    <a:pt x="352" y="642"/>
                  </a:cubicBezTo>
                  <a:cubicBezTo>
                    <a:pt x="354" y="643"/>
                    <a:pt x="354" y="643"/>
                    <a:pt x="354" y="643"/>
                  </a:cubicBezTo>
                  <a:cubicBezTo>
                    <a:pt x="358" y="643"/>
                    <a:pt x="358" y="643"/>
                    <a:pt x="358" y="643"/>
                  </a:cubicBezTo>
                  <a:cubicBezTo>
                    <a:pt x="386" y="645"/>
                    <a:pt x="386" y="645"/>
                    <a:pt x="386" y="645"/>
                  </a:cubicBezTo>
                  <a:cubicBezTo>
                    <a:pt x="422" y="619"/>
                    <a:pt x="422" y="619"/>
                    <a:pt x="422" y="619"/>
                  </a:cubicBezTo>
                  <a:cubicBezTo>
                    <a:pt x="425" y="621"/>
                    <a:pt x="425" y="621"/>
                    <a:pt x="425" y="621"/>
                  </a:cubicBezTo>
                  <a:cubicBezTo>
                    <a:pt x="444" y="636"/>
                    <a:pt x="457" y="648"/>
                    <a:pt x="463" y="656"/>
                  </a:cubicBezTo>
                  <a:cubicBezTo>
                    <a:pt x="469" y="654"/>
                    <a:pt x="481" y="642"/>
                    <a:pt x="497" y="624"/>
                  </a:cubicBezTo>
                  <a:cubicBezTo>
                    <a:pt x="498" y="623"/>
                    <a:pt x="498" y="623"/>
                    <a:pt x="498" y="623"/>
                  </a:cubicBezTo>
                  <a:cubicBezTo>
                    <a:pt x="500" y="621"/>
                    <a:pt x="500" y="621"/>
                    <a:pt x="500" y="621"/>
                  </a:cubicBezTo>
                  <a:cubicBezTo>
                    <a:pt x="553" y="635"/>
                    <a:pt x="553" y="635"/>
                    <a:pt x="553" y="635"/>
                  </a:cubicBezTo>
                  <a:cubicBezTo>
                    <a:pt x="576" y="616"/>
                    <a:pt x="576" y="616"/>
                    <a:pt x="576" y="616"/>
                  </a:cubicBezTo>
                  <a:cubicBezTo>
                    <a:pt x="577" y="615"/>
                    <a:pt x="577" y="615"/>
                    <a:pt x="577" y="615"/>
                  </a:cubicBezTo>
                  <a:cubicBezTo>
                    <a:pt x="578" y="614"/>
                    <a:pt x="578" y="614"/>
                    <a:pt x="578" y="614"/>
                  </a:cubicBezTo>
                  <a:cubicBezTo>
                    <a:pt x="579" y="614"/>
                    <a:pt x="579" y="614"/>
                    <a:pt x="579" y="614"/>
                  </a:cubicBezTo>
                  <a:cubicBezTo>
                    <a:pt x="580" y="615"/>
                    <a:pt x="580" y="615"/>
                    <a:pt x="580" y="615"/>
                  </a:cubicBezTo>
                  <a:cubicBezTo>
                    <a:pt x="602" y="619"/>
                    <a:pt x="602" y="619"/>
                    <a:pt x="602" y="619"/>
                  </a:cubicBezTo>
                  <a:cubicBezTo>
                    <a:pt x="674" y="556"/>
                    <a:pt x="674" y="556"/>
                    <a:pt x="674" y="556"/>
                  </a:cubicBezTo>
                  <a:cubicBezTo>
                    <a:pt x="696" y="562"/>
                    <a:pt x="696" y="562"/>
                    <a:pt x="696" y="562"/>
                  </a:cubicBezTo>
                  <a:cubicBezTo>
                    <a:pt x="696" y="562"/>
                    <a:pt x="696" y="562"/>
                    <a:pt x="696" y="562"/>
                  </a:cubicBezTo>
                  <a:cubicBezTo>
                    <a:pt x="697" y="563"/>
                    <a:pt x="697" y="563"/>
                    <a:pt x="697" y="563"/>
                  </a:cubicBezTo>
                  <a:cubicBezTo>
                    <a:pt x="698" y="564"/>
                    <a:pt x="698" y="564"/>
                    <a:pt x="698" y="564"/>
                  </a:cubicBezTo>
                  <a:cubicBezTo>
                    <a:pt x="699" y="565"/>
                    <a:pt x="699" y="565"/>
                    <a:pt x="699" y="565"/>
                  </a:cubicBezTo>
                  <a:cubicBezTo>
                    <a:pt x="705" y="575"/>
                    <a:pt x="705" y="575"/>
                    <a:pt x="705" y="575"/>
                  </a:cubicBezTo>
                  <a:cubicBezTo>
                    <a:pt x="710" y="568"/>
                    <a:pt x="710" y="568"/>
                    <a:pt x="710" y="568"/>
                  </a:cubicBezTo>
                  <a:cubicBezTo>
                    <a:pt x="711" y="568"/>
                    <a:pt x="711" y="568"/>
                    <a:pt x="711" y="568"/>
                  </a:cubicBezTo>
                  <a:cubicBezTo>
                    <a:pt x="711" y="567"/>
                    <a:pt x="711" y="567"/>
                    <a:pt x="711" y="567"/>
                  </a:cubicBezTo>
                  <a:cubicBezTo>
                    <a:pt x="712" y="567"/>
                    <a:pt x="712" y="567"/>
                    <a:pt x="712" y="567"/>
                  </a:cubicBezTo>
                  <a:cubicBezTo>
                    <a:pt x="733" y="556"/>
                    <a:pt x="733" y="556"/>
                    <a:pt x="733" y="556"/>
                  </a:cubicBezTo>
                  <a:cubicBezTo>
                    <a:pt x="749" y="541"/>
                    <a:pt x="749" y="541"/>
                    <a:pt x="749" y="541"/>
                  </a:cubicBezTo>
                  <a:cubicBezTo>
                    <a:pt x="745" y="508"/>
                    <a:pt x="745" y="508"/>
                    <a:pt x="745" y="508"/>
                  </a:cubicBezTo>
                  <a:cubicBezTo>
                    <a:pt x="742" y="504"/>
                    <a:pt x="742" y="504"/>
                    <a:pt x="742" y="504"/>
                  </a:cubicBezTo>
                  <a:cubicBezTo>
                    <a:pt x="722" y="512"/>
                    <a:pt x="722" y="512"/>
                    <a:pt x="722" y="512"/>
                  </a:cubicBezTo>
                  <a:cubicBezTo>
                    <a:pt x="722" y="512"/>
                    <a:pt x="722" y="512"/>
                    <a:pt x="722" y="512"/>
                  </a:cubicBezTo>
                  <a:cubicBezTo>
                    <a:pt x="715" y="515"/>
                    <a:pt x="710" y="517"/>
                    <a:pt x="703" y="517"/>
                  </a:cubicBezTo>
                  <a:cubicBezTo>
                    <a:pt x="679" y="517"/>
                    <a:pt x="679" y="517"/>
                    <a:pt x="679" y="517"/>
                  </a:cubicBezTo>
                  <a:cubicBezTo>
                    <a:pt x="672" y="516"/>
                    <a:pt x="668" y="514"/>
                    <a:pt x="665" y="509"/>
                  </a:cubicBezTo>
                  <a:cubicBezTo>
                    <a:pt x="663" y="476"/>
                    <a:pt x="663" y="476"/>
                    <a:pt x="663" y="476"/>
                  </a:cubicBezTo>
                  <a:cubicBezTo>
                    <a:pt x="655" y="471"/>
                    <a:pt x="652" y="469"/>
                    <a:pt x="649" y="469"/>
                  </a:cubicBezTo>
                  <a:cubicBezTo>
                    <a:pt x="644" y="471"/>
                    <a:pt x="644" y="471"/>
                    <a:pt x="644" y="471"/>
                  </a:cubicBezTo>
                  <a:cubicBezTo>
                    <a:pt x="636" y="476"/>
                    <a:pt x="636" y="476"/>
                    <a:pt x="636" y="476"/>
                  </a:cubicBezTo>
                  <a:cubicBezTo>
                    <a:pt x="621" y="479"/>
                    <a:pt x="621" y="479"/>
                    <a:pt x="621" y="479"/>
                  </a:cubicBezTo>
                  <a:cubicBezTo>
                    <a:pt x="617" y="479"/>
                    <a:pt x="617" y="479"/>
                    <a:pt x="617" y="479"/>
                  </a:cubicBezTo>
                  <a:cubicBezTo>
                    <a:pt x="616" y="477"/>
                    <a:pt x="616" y="477"/>
                    <a:pt x="616" y="477"/>
                  </a:cubicBezTo>
                  <a:cubicBezTo>
                    <a:pt x="608" y="462"/>
                    <a:pt x="608" y="462"/>
                    <a:pt x="608" y="462"/>
                  </a:cubicBezTo>
                  <a:cubicBezTo>
                    <a:pt x="607" y="448"/>
                    <a:pt x="607" y="448"/>
                    <a:pt x="607" y="448"/>
                  </a:cubicBezTo>
                  <a:cubicBezTo>
                    <a:pt x="607" y="448"/>
                    <a:pt x="607" y="448"/>
                    <a:pt x="607" y="448"/>
                  </a:cubicBezTo>
                  <a:cubicBezTo>
                    <a:pt x="615" y="408"/>
                    <a:pt x="615" y="408"/>
                    <a:pt x="615" y="408"/>
                  </a:cubicBezTo>
                  <a:cubicBezTo>
                    <a:pt x="615" y="408"/>
                    <a:pt x="615" y="408"/>
                    <a:pt x="615" y="408"/>
                  </a:cubicBezTo>
                  <a:cubicBezTo>
                    <a:pt x="616" y="408"/>
                    <a:pt x="616" y="408"/>
                    <a:pt x="616" y="408"/>
                  </a:cubicBezTo>
                  <a:cubicBezTo>
                    <a:pt x="616" y="407"/>
                    <a:pt x="616" y="407"/>
                    <a:pt x="616" y="407"/>
                  </a:cubicBezTo>
                  <a:cubicBezTo>
                    <a:pt x="626" y="387"/>
                    <a:pt x="626" y="387"/>
                    <a:pt x="626" y="387"/>
                  </a:cubicBezTo>
                  <a:cubicBezTo>
                    <a:pt x="596" y="360"/>
                    <a:pt x="596" y="360"/>
                    <a:pt x="596" y="360"/>
                  </a:cubicBezTo>
                  <a:cubicBezTo>
                    <a:pt x="595" y="359"/>
                    <a:pt x="595" y="359"/>
                    <a:pt x="595" y="359"/>
                  </a:cubicBezTo>
                  <a:cubicBezTo>
                    <a:pt x="594" y="358"/>
                    <a:pt x="594" y="358"/>
                    <a:pt x="594" y="358"/>
                  </a:cubicBezTo>
                  <a:cubicBezTo>
                    <a:pt x="594" y="328"/>
                    <a:pt x="594" y="328"/>
                    <a:pt x="594" y="328"/>
                  </a:cubicBezTo>
                  <a:cubicBezTo>
                    <a:pt x="595" y="327"/>
                    <a:pt x="595" y="327"/>
                    <a:pt x="595" y="327"/>
                  </a:cubicBezTo>
                  <a:cubicBezTo>
                    <a:pt x="612" y="278"/>
                    <a:pt x="612" y="278"/>
                    <a:pt x="612" y="278"/>
                  </a:cubicBezTo>
                  <a:cubicBezTo>
                    <a:pt x="601" y="252"/>
                    <a:pt x="601" y="252"/>
                    <a:pt x="601" y="252"/>
                  </a:cubicBezTo>
                  <a:cubicBezTo>
                    <a:pt x="592" y="250"/>
                    <a:pt x="592" y="250"/>
                    <a:pt x="592" y="250"/>
                  </a:cubicBezTo>
                  <a:cubicBezTo>
                    <a:pt x="580" y="251"/>
                    <a:pt x="580" y="251"/>
                    <a:pt x="580" y="251"/>
                  </a:cubicBezTo>
                  <a:cubicBezTo>
                    <a:pt x="569" y="269"/>
                    <a:pt x="569" y="269"/>
                    <a:pt x="569" y="269"/>
                  </a:cubicBezTo>
                  <a:cubicBezTo>
                    <a:pt x="554" y="258"/>
                    <a:pt x="554" y="258"/>
                    <a:pt x="554" y="258"/>
                  </a:cubicBezTo>
                  <a:cubicBezTo>
                    <a:pt x="539" y="250"/>
                    <a:pt x="539" y="250"/>
                    <a:pt x="539" y="250"/>
                  </a:cubicBezTo>
                  <a:cubicBezTo>
                    <a:pt x="527" y="220"/>
                    <a:pt x="527" y="220"/>
                    <a:pt x="527" y="220"/>
                  </a:cubicBezTo>
                  <a:cubicBezTo>
                    <a:pt x="527" y="220"/>
                    <a:pt x="527" y="220"/>
                    <a:pt x="527" y="220"/>
                  </a:cubicBezTo>
                  <a:cubicBezTo>
                    <a:pt x="527" y="220"/>
                    <a:pt x="527" y="220"/>
                    <a:pt x="527" y="220"/>
                  </a:cubicBezTo>
                  <a:cubicBezTo>
                    <a:pt x="523" y="199"/>
                    <a:pt x="523" y="199"/>
                    <a:pt x="523" y="199"/>
                  </a:cubicBezTo>
                  <a:cubicBezTo>
                    <a:pt x="523" y="197"/>
                    <a:pt x="523" y="197"/>
                    <a:pt x="523" y="197"/>
                  </a:cubicBezTo>
                  <a:cubicBezTo>
                    <a:pt x="522" y="196"/>
                    <a:pt x="522" y="196"/>
                    <a:pt x="522" y="196"/>
                  </a:cubicBezTo>
                  <a:cubicBezTo>
                    <a:pt x="525" y="194"/>
                    <a:pt x="525" y="194"/>
                    <a:pt x="525" y="194"/>
                  </a:cubicBezTo>
                  <a:cubicBezTo>
                    <a:pt x="539" y="175"/>
                    <a:pt x="539" y="175"/>
                    <a:pt x="539" y="175"/>
                  </a:cubicBezTo>
                  <a:cubicBezTo>
                    <a:pt x="542" y="173"/>
                    <a:pt x="542" y="173"/>
                    <a:pt x="542" y="173"/>
                  </a:cubicBezTo>
                  <a:cubicBezTo>
                    <a:pt x="542" y="173"/>
                    <a:pt x="542" y="173"/>
                    <a:pt x="542" y="173"/>
                  </a:cubicBezTo>
                  <a:cubicBezTo>
                    <a:pt x="543" y="173"/>
                    <a:pt x="543" y="173"/>
                    <a:pt x="543" y="173"/>
                  </a:cubicBezTo>
                  <a:cubicBezTo>
                    <a:pt x="554" y="171"/>
                    <a:pt x="554" y="171"/>
                    <a:pt x="554" y="171"/>
                  </a:cubicBezTo>
                  <a:cubicBezTo>
                    <a:pt x="565" y="167"/>
                    <a:pt x="565" y="167"/>
                    <a:pt x="565" y="167"/>
                  </a:cubicBezTo>
                  <a:cubicBezTo>
                    <a:pt x="620" y="165"/>
                    <a:pt x="620" y="165"/>
                    <a:pt x="620" y="165"/>
                  </a:cubicBezTo>
                  <a:cubicBezTo>
                    <a:pt x="621" y="165"/>
                    <a:pt x="621" y="165"/>
                    <a:pt x="621" y="165"/>
                  </a:cubicBezTo>
                  <a:cubicBezTo>
                    <a:pt x="629" y="168"/>
                    <a:pt x="629" y="168"/>
                    <a:pt x="629" y="168"/>
                  </a:cubicBezTo>
                  <a:cubicBezTo>
                    <a:pt x="631" y="169"/>
                    <a:pt x="631" y="169"/>
                    <a:pt x="631" y="169"/>
                  </a:cubicBezTo>
                  <a:cubicBezTo>
                    <a:pt x="639" y="173"/>
                    <a:pt x="639" y="173"/>
                    <a:pt x="639" y="173"/>
                  </a:cubicBezTo>
                  <a:cubicBezTo>
                    <a:pt x="654" y="166"/>
                    <a:pt x="654" y="166"/>
                    <a:pt x="654" y="166"/>
                  </a:cubicBezTo>
                  <a:cubicBezTo>
                    <a:pt x="667" y="157"/>
                    <a:pt x="667" y="157"/>
                    <a:pt x="667" y="157"/>
                  </a:cubicBezTo>
                  <a:cubicBezTo>
                    <a:pt x="673" y="146"/>
                    <a:pt x="673" y="146"/>
                    <a:pt x="673" y="146"/>
                  </a:cubicBezTo>
                  <a:cubicBezTo>
                    <a:pt x="674" y="141"/>
                    <a:pt x="674" y="141"/>
                    <a:pt x="674" y="141"/>
                  </a:cubicBezTo>
                  <a:cubicBezTo>
                    <a:pt x="673" y="118"/>
                    <a:pt x="673" y="118"/>
                    <a:pt x="673" y="118"/>
                  </a:cubicBezTo>
                  <a:cubicBezTo>
                    <a:pt x="661" y="116"/>
                    <a:pt x="661" y="116"/>
                    <a:pt x="661" y="116"/>
                  </a:cubicBezTo>
                  <a:cubicBezTo>
                    <a:pt x="639" y="123"/>
                    <a:pt x="639" y="123"/>
                    <a:pt x="639" y="123"/>
                  </a:cubicBezTo>
                  <a:cubicBezTo>
                    <a:pt x="633" y="130"/>
                    <a:pt x="626" y="136"/>
                    <a:pt x="618" y="136"/>
                  </a:cubicBezTo>
                  <a:cubicBezTo>
                    <a:pt x="611" y="136"/>
                    <a:pt x="604" y="129"/>
                    <a:pt x="598" y="118"/>
                  </a:cubicBezTo>
                  <a:cubicBezTo>
                    <a:pt x="598" y="118"/>
                    <a:pt x="598" y="118"/>
                    <a:pt x="598" y="118"/>
                  </a:cubicBezTo>
                  <a:cubicBezTo>
                    <a:pt x="597" y="118"/>
                    <a:pt x="597" y="118"/>
                    <a:pt x="597" y="118"/>
                  </a:cubicBezTo>
                  <a:cubicBezTo>
                    <a:pt x="597" y="117"/>
                    <a:pt x="597" y="117"/>
                    <a:pt x="597" y="117"/>
                  </a:cubicBezTo>
                  <a:cubicBezTo>
                    <a:pt x="596" y="102"/>
                    <a:pt x="596" y="102"/>
                    <a:pt x="596" y="102"/>
                  </a:cubicBezTo>
                  <a:cubicBezTo>
                    <a:pt x="596" y="100"/>
                    <a:pt x="596" y="100"/>
                    <a:pt x="596" y="100"/>
                  </a:cubicBezTo>
                  <a:cubicBezTo>
                    <a:pt x="597" y="86"/>
                    <a:pt x="597" y="86"/>
                    <a:pt x="597" y="86"/>
                  </a:cubicBezTo>
                  <a:cubicBezTo>
                    <a:pt x="585" y="58"/>
                    <a:pt x="585" y="58"/>
                    <a:pt x="585" y="58"/>
                  </a:cubicBezTo>
                  <a:cubicBezTo>
                    <a:pt x="563" y="64"/>
                    <a:pt x="563" y="64"/>
                    <a:pt x="563" y="64"/>
                  </a:cubicBezTo>
                  <a:cubicBezTo>
                    <a:pt x="554" y="72"/>
                    <a:pt x="554" y="72"/>
                    <a:pt x="554" y="72"/>
                  </a:cubicBezTo>
                  <a:cubicBezTo>
                    <a:pt x="557" y="104"/>
                    <a:pt x="557" y="104"/>
                    <a:pt x="557" y="104"/>
                  </a:cubicBezTo>
                  <a:cubicBezTo>
                    <a:pt x="522" y="88"/>
                    <a:pt x="522" y="88"/>
                    <a:pt x="522" y="88"/>
                  </a:cubicBezTo>
                  <a:cubicBezTo>
                    <a:pt x="531" y="107"/>
                    <a:pt x="531" y="107"/>
                    <a:pt x="531" y="107"/>
                  </a:cubicBezTo>
                  <a:cubicBezTo>
                    <a:pt x="532" y="108"/>
                    <a:pt x="532" y="108"/>
                    <a:pt x="532" y="108"/>
                  </a:cubicBezTo>
                  <a:cubicBezTo>
                    <a:pt x="532" y="110"/>
                    <a:pt x="532" y="110"/>
                    <a:pt x="532" y="110"/>
                  </a:cubicBezTo>
                  <a:cubicBezTo>
                    <a:pt x="528" y="131"/>
                    <a:pt x="528" y="131"/>
                    <a:pt x="528" y="131"/>
                  </a:cubicBezTo>
                  <a:cubicBezTo>
                    <a:pt x="528" y="134"/>
                    <a:pt x="528" y="134"/>
                    <a:pt x="528" y="134"/>
                  </a:cubicBezTo>
                  <a:cubicBezTo>
                    <a:pt x="527" y="134"/>
                    <a:pt x="527" y="134"/>
                    <a:pt x="527" y="134"/>
                  </a:cubicBezTo>
                  <a:cubicBezTo>
                    <a:pt x="507" y="162"/>
                    <a:pt x="507" y="162"/>
                    <a:pt x="507" y="162"/>
                  </a:cubicBezTo>
                  <a:cubicBezTo>
                    <a:pt x="507" y="162"/>
                    <a:pt x="507" y="162"/>
                    <a:pt x="507" y="162"/>
                  </a:cubicBezTo>
                  <a:cubicBezTo>
                    <a:pt x="475" y="182"/>
                    <a:pt x="475" y="182"/>
                    <a:pt x="475" y="182"/>
                  </a:cubicBezTo>
                  <a:cubicBezTo>
                    <a:pt x="471" y="201"/>
                    <a:pt x="471" y="201"/>
                    <a:pt x="471" y="201"/>
                  </a:cubicBezTo>
                  <a:cubicBezTo>
                    <a:pt x="470" y="204"/>
                    <a:pt x="475" y="213"/>
                    <a:pt x="480" y="223"/>
                  </a:cubicBezTo>
                  <a:cubicBezTo>
                    <a:pt x="481" y="224"/>
                    <a:pt x="481" y="224"/>
                    <a:pt x="481" y="224"/>
                  </a:cubicBezTo>
                  <a:cubicBezTo>
                    <a:pt x="481" y="225"/>
                    <a:pt x="481" y="225"/>
                    <a:pt x="481" y="225"/>
                  </a:cubicBezTo>
                  <a:cubicBezTo>
                    <a:pt x="483" y="253"/>
                    <a:pt x="483" y="253"/>
                    <a:pt x="483" y="253"/>
                  </a:cubicBezTo>
                  <a:cubicBezTo>
                    <a:pt x="483" y="256"/>
                    <a:pt x="483" y="256"/>
                    <a:pt x="483" y="256"/>
                  </a:cubicBezTo>
                  <a:cubicBezTo>
                    <a:pt x="482" y="257"/>
                    <a:pt x="482" y="257"/>
                    <a:pt x="482" y="257"/>
                  </a:cubicBezTo>
                  <a:cubicBezTo>
                    <a:pt x="469" y="274"/>
                    <a:pt x="469" y="274"/>
                    <a:pt x="469" y="274"/>
                  </a:cubicBezTo>
                  <a:cubicBezTo>
                    <a:pt x="469" y="274"/>
                    <a:pt x="469" y="274"/>
                    <a:pt x="469" y="274"/>
                  </a:cubicBezTo>
                  <a:cubicBezTo>
                    <a:pt x="468" y="275"/>
                    <a:pt x="468" y="275"/>
                    <a:pt x="468" y="275"/>
                  </a:cubicBezTo>
                  <a:cubicBezTo>
                    <a:pt x="467" y="275"/>
                    <a:pt x="467" y="275"/>
                    <a:pt x="467" y="275"/>
                  </a:cubicBezTo>
                  <a:cubicBezTo>
                    <a:pt x="458" y="281"/>
                    <a:pt x="458" y="281"/>
                    <a:pt x="458" y="281"/>
                  </a:cubicBezTo>
                  <a:cubicBezTo>
                    <a:pt x="457" y="281"/>
                    <a:pt x="457" y="281"/>
                    <a:pt x="457" y="281"/>
                  </a:cubicBezTo>
                  <a:cubicBezTo>
                    <a:pt x="456" y="281"/>
                    <a:pt x="456" y="281"/>
                    <a:pt x="456" y="281"/>
                  </a:cubicBezTo>
                  <a:cubicBezTo>
                    <a:pt x="455" y="281"/>
                    <a:pt x="455" y="281"/>
                    <a:pt x="455" y="281"/>
                  </a:cubicBezTo>
                  <a:cubicBezTo>
                    <a:pt x="454" y="281"/>
                    <a:pt x="454" y="281"/>
                    <a:pt x="454" y="281"/>
                  </a:cubicBezTo>
                  <a:cubicBezTo>
                    <a:pt x="429" y="276"/>
                    <a:pt x="429" y="276"/>
                    <a:pt x="429" y="276"/>
                  </a:cubicBezTo>
                  <a:cubicBezTo>
                    <a:pt x="425" y="276"/>
                    <a:pt x="420" y="278"/>
                    <a:pt x="415" y="282"/>
                  </a:cubicBezTo>
                  <a:cubicBezTo>
                    <a:pt x="404" y="294"/>
                    <a:pt x="404" y="294"/>
                    <a:pt x="404" y="294"/>
                  </a:cubicBezTo>
                  <a:cubicBezTo>
                    <a:pt x="395" y="305"/>
                    <a:pt x="395" y="305"/>
                    <a:pt x="395" y="305"/>
                  </a:cubicBezTo>
                  <a:cubicBezTo>
                    <a:pt x="390" y="314"/>
                    <a:pt x="383" y="316"/>
                    <a:pt x="371" y="314"/>
                  </a:cubicBezTo>
                  <a:cubicBezTo>
                    <a:pt x="364" y="313"/>
                    <a:pt x="362" y="306"/>
                    <a:pt x="364" y="296"/>
                  </a:cubicBezTo>
                  <a:cubicBezTo>
                    <a:pt x="364" y="289"/>
                    <a:pt x="364" y="289"/>
                    <a:pt x="364" y="289"/>
                  </a:cubicBezTo>
                  <a:cubicBezTo>
                    <a:pt x="363" y="281"/>
                    <a:pt x="363" y="281"/>
                    <a:pt x="363" y="281"/>
                  </a:cubicBezTo>
                  <a:cubicBezTo>
                    <a:pt x="359" y="287"/>
                    <a:pt x="359" y="287"/>
                    <a:pt x="359" y="287"/>
                  </a:cubicBezTo>
                  <a:cubicBezTo>
                    <a:pt x="355" y="291"/>
                    <a:pt x="352" y="292"/>
                    <a:pt x="348" y="292"/>
                  </a:cubicBezTo>
                  <a:cubicBezTo>
                    <a:pt x="344" y="291"/>
                    <a:pt x="341" y="287"/>
                    <a:pt x="339" y="279"/>
                  </a:cubicBezTo>
                  <a:cubicBezTo>
                    <a:pt x="339" y="278"/>
                    <a:pt x="339" y="278"/>
                    <a:pt x="339" y="278"/>
                  </a:cubicBezTo>
                  <a:cubicBezTo>
                    <a:pt x="336" y="254"/>
                    <a:pt x="336" y="254"/>
                    <a:pt x="336" y="254"/>
                  </a:cubicBezTo>
                  <a:cubicBezTo>
                    <a:pt x="331" y="231"/>
                    <a:pt x="331" y="231"/>
                    <a:pt x="331" y="231"/>
                  </a:cubicBezTo>
                  <a:cubicBezTo>
                    <a:pt x="321" y="220"/>
                    <a:pt x="321" y="220"/>
                    <a:pt x="321" y="220"/>
                  </a:cubicBezTo>
                  <a:cubicBezTo>
                    <a:pt x="321" y="220"/>
                    <a:pt x="321" y="220"/>
                    <a:pt x="321" y="220"/>
                  </a:cubicBezTo>
                  <a:cubicBezTo>
                    <a:pt x="320" y="219"/>
                    <a:pt x="320" y="219"/>
                    <a:pt x="320" y="219"/>
                  </a:cubicBezTo>
                  <a:cubicBezTo>
                    <a:pt x="297" y="168"/>
                    <a:pt x="297" y="168"/>
                    <a:pt x="297" y="168"/>
                  </a:cubicBezTo>
                  <a:cubicBezTo>
                    <a:pt x="296" y="167"/>
                    <a:pt x="296" y="167"/>
                    <a:pt x="296" y="167"/>
                  </a:cubicBezTo>
                  <a:cubicBezTo>
                    <a:pt x="290" y="153"/>
                    <a:pt x="290" y="153"/>
                    <a:pt x="290" y="153"/>
                  </a:cubicBezTo>
                  <a:cubicBezTo>
                    <a:pt x="290" y="152"/>
                    <a:pt x="290" y="152"/>
                    <a:pt x="290" y="152"/>
                  </a:cubicBezTo>
                  <a:cubicBezTo>
                    <a:pt x="289" y="152"/>
                    <a:pt x="289" y="152"/>
                    <a:pt x="289" y="152"/>
                  </a:cubicBezTo>
                  <a:cubicBezTo>
                    <a:pt x="289" y="150"/>
                    <a:pt x="289" y="150"/>
                    <a:pt x="289" y="150"/>
                  </a:cubicBezTo>
                  <a:cubicBezTo>
                    <a:pt x="285" y="123"/>
                    <a:pt x="285" y="123"/>
                    <a:pt x="285" y="123"/>
                  </a:cubicBezTo>
                  <a:cubicBezTo>
                    <a:pt x="282" y="119"/>
                    <a:pt x="282" y="119"/>
                    <a:pt x="282" y="119"/>
                  </a:cubicBezTo>
                  <a:cubicBezTo>
                    <a:pt x="277" y="122"/>
                    <a:pt x="277" y="122"/>
                    <a:pt x="277" y="122"/>
                  </a:cubicBezTo>
                  <a:cubicBezTo>
                    <a:pt x="270" y="130"/>
                    <a:pt x="265" y="136"/>
                    <a:pt x="263" y="136"/>
                  </a:cubicBezTo>
                  <a:cubicBezTo>
                    <a:pt x="259" y="136"/>
                    <a:pt x="254" y="131"/>
                    <a:pt x="246" y="125"/>
                  </a:cubicBezTo>
                  <a:cubicBezTo>
                    <a:pt x="230" y="118"/>
                    <a:pt x="230" y="118"/>
                    <a:pt x="230" y="118"/>
                  </a:cubicBezTo>
                  <a:cubicBezTo>
                    <a:pt x="228" y="117"/>
                    <a:pt x="228" y="117"/>
                    <a:pt x="228" y="117"/>
                  </a:cubicBezTo>
                  <a:cubicBezTo>
                    <a:pt x="227" y="116"/>
                    <a:pt x="227" y="116"/>
                    <a:pt x="227" y="116"/>
                  </a:cubicBezTo>
                  <a:cubicBezTo>
                    <a:pt x="227" y="115"/>
                    <a:pt x="227" y="115"/>
                    <a:pt x="227" y="115"/>
                  </a:cubicBezTo>
                  <a:cubicBezTo>
                    <a:pt x="226" y="112"/>
                    <a:pt x="226" y="112"/>
                    <a:pt x="226" y="112"/>
                  </a:cubicBezTo>
                  <a:cubicBezTo>
                    <a:pt x="225" y="91"/>
                    <a:pt x="225" y="91"/>
                    <a:pt x="225" y="91"/>
                  </a:cubicBezTo>
                  <a:cubicBezTo>
                    <a:pt x="225" y="91"/>
                    <a:pt x="225" y="91"/>
                    <a:pt x="225" y="91"/>
                  </a:cubicBezTo>
                  <a:cubicBezTo>
                    <a:pt x="221" y="76"/>
                    <a:pt x="221" y="76"/>
                    <a:pt x="221" y="76"/>
                  </a:cubicBezTo>
                  <a:cubicBezTo>
                    <a:pt x="213" y="54"/>
                    <a:pt x="213" y="54"/>
                    <a:pt x="213" y="54"/>
                  </a:cubicBezTo>
                  <a:cubicBezTo>
                    <a:pt x="204" y="54"/>
                    <a:pt x="204" y="54"/>
                    <a:pt x="204" y="54"/>
                  </a:cubicBezTo>
                  <a:cubicBezTo>
                    <a:pt x="206" y="63"/>
                    <a:pt x="204" y="70"/>
                    <a:pt x="202" y="76"/>
                  </a:cubicBezTo>
                  <a:cubicBezTo>
                    <a:pt x="200" y="82"/>
                    <a:pt x="196" y="86"/>
                    <a:pt x="190" y="91"/>
                  </a:cubicBezTo>
                  <a:cubicBezTo>
                    <a:pt x="188" y="99"/>
                    <a:pt x="184" y="104"/>
                    <a:pt x="180" y="108"/>
                  </a:cubicBezTo>
                  <a:cubicBezTo>
                    <a:pt x="174" y="115"/>
                    <a:pt x="169" y="115"/>
                    <a:pt x="162" y="110"/>
                  </a:cubicBezTo>
                  <a:cubicBezTo>
                    <a:pt x="159" y="109"/>
                    <a:pt x="159" y="109"/>
                    <a:pt x="159" y="109"/>
                  </a:cubicBezTo>
                  <a:cubicBezTo>
                    <a:pt x="153" y="107"/>
                    <a:pt x="152" y="100"/>
                    <a:pt x="153" y="86"/>
                  </a:cubicBezTo>
                  <a:cubicBezTo>
                    <a:pt x="153" y="81"/>
                    <a:pt x="153" y="81"/>
                    <a:pt x="153" y="81"/>
                  </a:cubicBezTo>
                  <a:cubicBezTo>
                    <a:pt x="139" y="72"/>
                    <a:pt x="139" y="72"/>
                    <a:pt x="139" y="72"/>
                  </a:cubicBezTo>
                  <a:cubicBezTo>
                    <a:pt x="134" y="70"/>
                    <a:pt x="131" y="64"/>
                    <a:pt x="130" y="54"/>
                  </a:cubicBezTo>
                  <a:cubicBezTo>
                    <a:pt x="135" y="7"/>
                    <a:pt x="135" y="7"/>
                    <a:pt x="135" y="7"/>
                  </a:cubicBezTo>
                  <a:cubicBezTo>
                    <a:pt x="133" y="0"/>
                    <a:pt x="133" y="0"/>
                    <a:pt x="133" y="0"/>
                  </a:cubicBezTo>
                  <a:cubicBezTo>
                    <a:pt x="116" y="19"/>
                    <a:pt x="116" y="19"/>
                    <a:pt x="116" y="19"/>
                  </a:cubicBezTo>
                  <a:cubicBezTo>
                    <a:pt x="104" y="27"/>
                    <a:pt x="104" y="27"/>
                    <a:pt x="104" y="27"/>
                  </a:cubicBezTo>
                  <a:cubicBezTo>
                    <a:pt x="101" y="34"/>
                    <a:pt x="101" y="34"/>
                    <a:pt x="101" y="34"/>
                  </a:cubicBezTo>
                  <a:cubicBezTo>
                    <a:pt x="105" y="44"/>
                    <a:pt x="107" y="51"/>
                    <a:pt x="107" y="57"/>
                  </a:cubicBezTo>
                  <a:cubicBezTo>
                    <a:pt x="107" y="67"/>
                    <a:pt x="102" y="76"/>
                    <a:pt x="93" y="79"/>
                  </a:cubicBezTo>
                  <a:cubicBezTo>
                    <a:pt x="74" y="86"/>
                    <a:pt x="74" y="86"/>
                    <a:pt x="74" y="86"/>
                  </a:cubicBezTo>
                  <a:cubicBezTo>
                    <a:pt x="68" y="89"/>
                    <a:pt x="68" y="89"/>
                    <a:pt x="68" y="89"/>
                  </a:cubicBezTo>
                  <a:cubicBezTo>
                    <a:pt x="67" y="97"/>
                    <a:pt x="67" y="97"/>
                    <a:pt x="67" y="97"/>
                  </a:cubicBezTo>
                  <a:cubicBezTo>
                    <a:pt x="67" y="126"/>
                    <a:pt x="67" y="126"/>
                    <a:pt x="67" y="126"/>
                  </a:cubicBezTo>
                  <a:cubicBezTo>
                    <a:pt x="68" y="136"/>
                    <a:pt x="69" y="141"/>
                    <a:pt x="73" y="141"/>
                  </a:cubicBezTo>
                  <a:cubicBezTo>
                    <a:pt x="79" y="144"/>
                    <a:pt x="86" y="144"/>
                    <a:pt x="93" y="139"/>
                  </a:cubicBezTo>
                  <a:cubicBezTo>
                    <a:pt x="99" y="136"/>
                    <a:pt x="99" y="136"/>
                    <a:pt x="99" y="136"/>
                  </a:cubicBezTo>
                  <a:cubicBezTo>
                    <a:pt x="119" y="182"/>
                    <a:pt x="119" y="182"/>
                    <a:pt x="119" y="182"/>
                  </a:cubicBezTo>
                  <a:cubicBezTo>
                    <a:pt x="119" y="183"/>
                    <a:pt x="119" y="183"/>
                    <a:pt x="119" y="183"/>
                  </a:cubicBezTo>
                  <a:cubicBezTo>
                    <a:pt x="119" y="183"/>
                    <a:pt x="119" y="183"/>
                    <a:pt x="119" y="183"/>
                  </a:cubicBezTo>
                  <a:cubicBezTo>
                    <a:pt x="119" y="185"/>
                    <a:pt x="119" y="185"/>
                    <a:pt x="119" y="185"/>
                  </a:cubicBezTo>
                  <a:cubicBezTo>
                    <a:pt x="112" y="269"/>
                    <a:pt x="104" y="316"/>
                    <a:pt x="95" y="329"/>
                  </a:cubicBezTo>
                  <a:cubicBezTo>
                    <a:pt x="90" y="333"/>
                    <a:pt x="87" y="335"/>
                    <a:pt x="81" y="336"/>
                  </a:cubicBezTo>
                  <a:cubicBezTo>
                    <a:pt x="74" y="336"/>
                    <a:pt x="68" y="335"/>
                    <a:pt x="61" y="331"/>
                  </a:cubicBezTo>
                  <a:cubicBezTo>
                    <a:pt x="34" y="386"/>
                    <a:pt x="16" y="414"/>
                    <a:pt x="7" y="419"/>
                  </a:cubicBezTo>
                  <a:cubicBezTo>
                    <a:pt x="8" y="419"/>
                    <a:pt x="8" y="419"/>
                    <a:pt x="8" y="419"/>
                  </a:cubicBezTo>
                  <a:cubicBezTo>
                    <a:pt x="4" y="420"/>
                    <a:pt x="2" y="433"/>
                    <a:pt x="3" y="458"/>
                  </a:cubicBezTo>
                  <a:cubicBezTo>
                    <a:pt x="9" y="463"/>
                    <a:pt x="9" y="463"/>
                    <a:pt x="9" y="463"/>
                  </a:cubicBezTo>
                  <a:cubicBezTo>
                    <a:pt x="11" y="465"/>
                    <a:pt x="11" y="465"/>
                    <a:pt x="11" y="465"/>
                  </a:cubicBezTo>
                  <a:cubicBezTo>
                    <a:pt x="13" y="467"/>
                    <a:pt x="13" y="467"/>
                    <a:pt x="13" y="467"/>
                  </a:cubicBezTo>
                  <a:lnTo>
                    <a:pt x="4" y="479"/>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3" name="chenying0907 13"/>
            <p:cNvSpPr>
              <a:spLocks/>
            </p:cNvSpPr>
            <p:nvPr/>
          </p:nvSpPr>
          <p:spPr bwMode="auto">
            <a:xfrm>
              <a:off x="3623064" y="4603329"/>
              <a:ext cx="584749" cy="505195"/>
            </a:xfrm>
            <a:custGeom>
              <a:avLst/>
              <a:gdLst>
                <a:gd name="T0" fmla="*/ 2147483646 w 506"/>
                <a:gd name="T1" fmla="*/ 2147483646 h 438"/>
                <a:gd name="T2" fmla="*/ 2147483646 w 506"/>
                <a:gd name="T3" fmla="*/ 2147483646 h 438"/>
                <a:gd name="T4" fmla="*/ 2147483646 w 506"/>
                <a:gd name="T5" fmla="*/ 897794066 h 438"/>
                <a:gd name="T6" fmla="*/ 2147483646 w 506"/>
                <a:gd name="T7" fmla="*/ 2147483646 h 438"/>
                <a:gd name="T8" fmla="*/ 2147483646 w 506"/>
                <a:gd name="T9" fmla="*/ 2147483646 h 438"/>
                <a:gd name="T10" fmla="*/ 2147483646 w 506"/>
                <a:gd name="T11" fmla="*/ 2147483646 h 438"/>
                <a:gd name="T12" fmla="*/ 2147483646 w 506"/>
                <a:gd name="T13" fmla="*/ 2147483646 h 438"/>
                <a:gd name="T14" fmla="*/ 2147483646 w 506"/>
                <a:gd name="T15" fmla="*/ 2147483646 h 438"/>
                <a:gd name="T16" fmla="*/ 2147483646 w 506"/>
                <a:gd name="T17" fmla="*/ 2147483646 h 438"/>
                <a:gd name="T18" fmla="*/ 2147483646 w 506"/>
                <a:gd name="T19" fmla="*/ 2147483646 h 438"/>
                <a:gd name="T20" fmla="*/ 2147483646 w 506"/>
                <a:gd name="T21" fmla="*/ 2147483646 h 438"/>
                <a:gd name="T22" fmla="*/ 2147483646 w 506"/>
                <a:gd name="T23" fmla="*/ 2147483646 h 438"/>
                <a:gd name="T24" fmla="*/ 2147483646 w 506"/>
                <a:gd name="T25" fmla="*/ 2147483646 h 438"/>
                <a:gd name="T26" fmla="*/ 2147483646 w 506"/>
                <a:gd name="T27" fmla="*/ 2147483646 h 438"/>
                <a:gd name="T28" fmla="*/ 2147483646 w 506"/>
                <a:gd name="T29" fmla="*/ 2147483646 h 438"/>
                <a:gd name="T30" fmla="*/ 2147483646 w 506"/>
                <a:gd name="T31" fmla="*/ 2147483646 h 438"/>
                <a:gd name="T32" fmla="*/ 2147483646 w 506"/>
                <a:gd name="T33" fmla="*/ 2147483646 h 438"/>
                <a:gd name="T34" fmla="*/ 2147483646 w 506"/>
                <a:gd name="T35" fmla="*/ 2147483646 h 438"/>
                <a:gd name="T36" fmla="*/ 2147483646 w 506"/>
                <a:gd name="T37" fmla="*/ 2147483646 h 438"/>
                <a:gd name="T38" fmla="*/ 2147483646 w 506"/>
                <a:gd name="T39" fmla="*/ 2147483646 h 438"/>
                <a:gd name="T40" fmla="*/ 2147483646 w 506"/>
                <a:gd name="T41" fmla="*/ 2147483646 h 438"/>
                <a:gd name="T42" fmla="*/ 2147483646 w 506"/>
                <a:gd name="T43" fmla="*/ 2147483646 h 438"/>
                <a:gd name="T44" fmla="*/ 2147483646 w 506"/>
                <a:gd name="T45" fmla="*/ 2147483646 h 438"/>
                <a:gd name="T46" fmla="*/ 2147483646 w 506"/>
                <a:gd name="T47" fmla="*/ 2147483646 h 438"/>
                <a:gd name="T48" fmla="*/ 2147483646 w 506"/>
                <a:gd name="T49" fmla="*/ 2147483646 h 438"/>
                <a:gd name="T50" fmla="*/ 2147483646 w 506"/>
                <a:gd name="T51" fmla="*/ 2147483646 h 438"/>
                <a:gd name="T52" fmla="*/ 2147483646 w 506"/>
                <a:gd name="T53" fmla="*/ 2147483646 h 438"/>
                <a:gd name="T54" fmla="*/ 2147483646 w 506"/>
                <a:gd name="T55" fmla="*/ 2147483646 h 438"/>
                <a:gd name="T56" fmla="*/ 2147483646 w 506"/>
                <a:gd name="T57" fmla="*/ 2147483646 h 438"/>
                <a:gd name="T58" fmla="*/ 2147483646 w 506"/>
                <a:gd name="T59" fmla="*/ 2147483646 h 438"/>
                <a:gd name="T60" fmla="*/ 2147483646 w 506"/>
                <a:gd name="T61" fmla="*/ 2147483646 h 438"/>
                <a:gd name="T62" fmla="*/ 2147483646 w 506"/>
                <a:gd name="T63" fmla="*/ 2147483646 h 438"/>
                <a:gd name="T64" fmla="*/ 2147483646 w 506"/>
                <a:gd name="T65" fmla="*/ 2147483646 h 438"/>
                <a:gd name="T66" fmla="*/ 2147483646 w 506"/>
                <a:gd name="T67" fmla="*/ 2147483646 h 438"/>
                <a:gd name="T68" fmla="*/ 2147483646 w 506"/>
                <a:gd name="T69" fmla="*/ 2147483646 h 438"/>
                <a:gd name="T70" fmla="*/ 2147483646 w 506"/>
                <a:gd name="T71" fmla="*/ 2147483646 h 438"/>
                <a:gd name="T72" fmla="*/ 2147483646 w 506"/>
                <a:gd name="T73" fmla="*/ 2147483646 h 438"/>
                <a:gd name="T74" fmla="*/ 2147483646 w 506"/>
                <a:gd name="T75" fmla="*/ 2147483646 h 438"/>
                <a:gd name="T76" fmla="*/ 2147483646 w 506"/>
                <a:gd name="T77" fmla="*/ 2147483646 h 438"/>
                <a:gd name="T78" fmla="*/ 2147483646 w 506"/>
                <a:gd name="T79" fmla="*/ 2147483646 h 438"/>
                <a:gd name="T80" fmla="*/ 2147483646 w 506"/>
                <a:gd name="T81" fmla="*/ 2147483646 h 438"/>
                <a:gd name="T82" fmla="*/ 2147483646 w 506"/>
                <a:gd name="T83" fmla="*/ 2147483646 h 438"/>
                <a:gd name="T84" fmla="*/ 2147483646 w 506"/>
                <a:gd name="T85" fmla="*/ 2147483646 h 438"/>
                <a:gd name="T86" fmla="*/ 2147483646 w 506"/>
                <a:gd name="T87" fmla="*/ 2147483646 h 438"/>
                <a:gd name="T88" fmla="*/ 2147483646 w 506"/>
                <a:gd name="T89" fmla="*/ 2147483646 h 438"/>
                <a:gd name="T90" fmla="*/ 2147483646 w 506"/>
                <a:gd name="T91" fmla="*/ 2147483646 h 438"/>
                <a:gd name="T92" fmla="*/ 2147483646 w 506"/>
                <a:gd name="T93" fmla="*/ 2147483646 h 438"/>
                <a:gd name="T94" fmla="*/ 2147483646 w 506"/>
                <a:gd name="T95" fmla="*/ 2147483646 h 438"/>
                <a:gd name="T96" fmla="*/ 2147483646 w 506"/>
                <a:gd name="T97" fmla="*/ 2147483646 h 438"/>
                <a:gd name="T98" fmla="*/ 2147483646 w 506"/>
                <a:gd name="T99" fmla="*/ 2147483646 h 438"/>
                <a:gd name="T100" fmla="*/ 2147483646 w 506"/>
                <a:gd name="T101" fmla="*/ 2147483646 h 438"/>
                <a:gd name="T102" fmla="*/ 2147483646 w 506"/>
                <a:gd name="T103" fmla="*/ 2147483646 h 4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06"/>
                <a:gd name="T157" fmla="*/ 0 h 438"/>
                <a:gd name="T158" fmla="*/ 506 w 506"/>
                <a:gd name="T159" fmla="*/ 438 h 4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06" h="438">
                  <a:moveTo>
                    <a:pt x="398" y="8"/>
                  </a:moveTo>
                  <a:cubicBezTo>
                    <a:pt x="390" y="5"/>
                    <a:pt x="390" y="5"/>
                    <a:pt x="390" y="5"/>
                  </a:cubicBezTo>
                  <a:cubicBezTo>
                    <a:pt x="382" y="10"/>
                    <a:pt x="382" y="10"/>
                    <a:pt x="382" y="10"/>
                  </a:cubicBezTo>
                  <a:cubicBezTo>
                    <a:pt x="377" y="20"/>
                    <a:pt x="377" y="20"/>
                    <a:pt x="377" y="20"/>
                  </a:cubicBezTo>
                  <a:cubicBezTo>
                    <a:pt x="372" y="29"/>
                    <a:pt x="368" y="35"/>
                    <a:pt x="361" y="35"/>
                  </a:cubicBezTo>
                  <a:cubicBezTo>
                    <a:pt x="357" y="35"/>
                    <a:pt x="351" y="32"/>
                    <a:pt x="348" y="28"/>
                  </a:cubicBezTo>
                  <a:cubicBezTo>
                    <a:pt x="347" y="27"/>
                    <a:pt x="347" y="27"/>
                    <a:pt x="347" y="27"/>
                  </a:cubicBezTo>
                  <a:cubicBezTo>
                    <a:pt x="346" y="26"/>
                    <a:pt x="346" y="26"/>
                    <a:pt x="346" y="26"/>
                  </a:cubicBezTo>
                  <a:cubicBezTo>
                    <a:pt x="346" y="26"/>
                    <a:pt x="346" y="26"/>
                    <a:pt x="346" y="26"/>
                  </a:cubicBezTo>
                  <a:cubicBezTo>
                    <a:pt x="343" y="16"/>
                    <a:pt x="343" y="16"/>
                    <a:pt x="343" y="16"/>
                  </a:cubicBezTo>
                  <a:cubicBezTo>
                    <a:pt x="343" y="15"/>
                    <a:pt x="343" y="15"/>
                    <a:pt x="343" y="15"/>
                  </a:cubicBezTo>
                  <a:cubicBezTo>
                    <a:pt x="342" y="1"/>
                    <a:pt x="342" y="1"/>
                    <a:pt x="342" y="1"/>
                  </a:cubicBezTo>
                  <a:cubicBezTo>
                    <a:pt x="335" y="0"/>
                    <a:pt x="335" y="0"/>
                    <a:pt x="335" y="0"/>
                  </a:cubicBezTo>
                  <a:cubicBezTo>
                    <a:pt x="334" y="1"/>
                    <a:pt x="334" y="1"/>
                    <a:pt x="334" y="1"/>
                  </a:cubicBezTo>
                  <a:cubicBezTo>
                    <a:pt x="331" y="12"/>
                    <a:pt x="331" y="12"/>
                    <a:pt x="331" y="12"/>
                  </a:cubicBezTo>
                  <a:cubicBezTo>
                    <a:pt x="331" y="26"/>
                    <a:pt x="331" y="26"/>
                    <a:pt x="331" y="26"/>
                  </a:cubicBezTo>
                  <a:cubicBezTo>
                    <a:pt x="330" y="27"/>
                    <a:pt x="330" y="27"/>
                    <a:pt x="330" y="27"/>
                  </a:cubicBezTo>
                  <a:cubicBezTo>
                    <a:pt x="329" y="28"/>
                    <a:pt x="329" y="28"/>
                    <a:pt x="329" y="28"/>
                  </a:cubicBezTo>
                  <a:cubicBezTo>
                    <a:pt x="316" y="45"/>
                    <a:pt x="316" y="45"/>
                    <a:pt x="316" y="45"/>
                  </a:cubicBezTo>
                  <a:cubicBezTo>
                    <a:pt x="314" y="47"/>
                    <a:pt x="314" y="47"/>
                    <a:pt x="314" y="47"/>
                  </a:cubicBezTo>
                  <a:cubicBezTo>
                    <a:pt x="312" y="47"/>
                    <a:pt x="312" y="47"/>
                    <a:pt x="312" y="47"/>
                  </a:cubicBezTo>
                  <a:cubicBezTo>
                    <a:pt x="287" y="45"/>
                    <a:pt x="287" y="45"/>
                    <a:pt x="287" y="45"/>
                  </a:cubicBezTo>
                  <a:cubicBezTo>
                    <a:pt x="285" y="45"/>
                    <a:pt x="285" y="45"/>
                    <a:pt x="285" y="45"/>
                  </a:cubicBezTo>
                  <a:cubicBezTo>
                    <a:pt x="285" y="46"/>
                    <a:pt x="285" y="46"/>
                    <a:pt x="285" y="46"/>
                  </a:cubicBezTo>
                  <a:cubicBezTo>
                    <a:pt x="285" y="46"/>
                    <a:pt x="285" y="46"/>
                    <a:pt x="285" y="46"/>
                  </a:cubicBezTo>
                  <a:cubicBezTo>
                    <a:pt x="285" y="47"/>
                    <a:pt x="285" y="47"/>
                    <a:pt x="285" y="47"/>
                  </a:cubicBezTo>
                  <a:cubicBezTo>
                    <a:pt x="276" y="59"/>
                    <a:pt x="276" y="59"/>
                    <a:pt x="276" y="59"/>
                  </a:cubicBezTo>
                  <a:cubicBezTo>
                    <a:pt x="280" y="66"/>
                    <a:pt x="280" y="66"/>
                    <a:pt x="280" y="66"/>
                  </a:cubicBezTo>
                  <a:cubicBezTo>
                    <a:pt x="281" y="66"/>
                    <a:pt x="281" y="66"/>
                    <a:pt x="281" y="66"/>
                  </a:cubicBezTo>
                  <a:cubicBezTo>
                    <a:pt x="273" y="78"/>
                    <a:pt x="273" y="78"/>
                    <a:pt x="273" y="78"/>
                  </a:cubicBezTo>
                  <a:cubicBezTo>
                    <a:pt x="250" y="78"/>
                    <a:pt x="250" y="78"/>
                    <a:pt x="250" y="78"/>
                  </a:cubicBezTo>
                  <a:cubicBezTo>
                    <a:pt x="250" y="74"/>
                    <a:pt x="250" y="74"/>
                    <a:pt x="250" y="74"/>
                  </a:cubicBezTo>
                  <a:cubicBezTo>
                    <a:pt x="248" y="72"/>
                    <a:pt x="248" y="72"/>
                    <a:pt x="248" y="72"/>
                  </a:cubicBezTo>
                  <a:cubicBezTo>
                    <a:pt x="245" y="70"/>
                    <a:pt x="245" y="70"/>
                    <a:pt x="245" y="70"/>
                  </a:cubicBezTo>
                  <a:cubicBezTo>
                    <a:pt x="241" y="77"/>
                    <a:pt x="241" y="77"/>
                    <a:pt x="241" y="77"/>
                  </a:cubicBezTo>
                  <a:cubicBezTo>
                    <a:pt x="239" y="80"/>
                    <a:pt x="239" y="80"/>
                    <a:pt x="239" y="80"/>
                  </a:cubicBezTo>
                  <a:cubicBezTo>
                    <a:pt x="224" y="80"/>
                    <a:pt x="224" y="80"/>
                    <a:pt x="224" y="80"/>
                  </a:cubicBezTo>
                  <a:cubicBezTo>
                    <a:pt x="223" y="79"/>
                    <a:pt x="223" y="79"/>
                    <a:pt x="223" y="79"/>
                  </a:cubicBezTo>
                  <a:cubicBezTo>
                    <a:pt x="213" y="72"/>
                    <a:pt x="213" y="72"/>
                    <a:pt x="213" y="72"/>
                  </a:cubicBezTo>
                  <a:cubicBezTo>
                    <a:pt x="212" y="70"/>
                    <a:pt x="212" y="70"/>
                    <a:pt x="212" y="70"/>
                  </a:cubicBezTo>
                  <a:cubicBezTo>
                    <a:pt x="212" y="69"/>
                    <a:pt x="212" y="69"/>
                    <a:pt x="212" y="69"/>
                  </a:cubicBezTo>
                  <a:cubicBezTo>
                    <a:pt x="211" y="69"/>
                    <a:pt x="211" y="69"/>
                    <a:pt x="211" y="69"/>
                  </a:cubicBezTo>
                  <a:cubicBezTo>
                    <a:pt x="211" y="66"/>
                    <a:pt x="211" y="66"/>
                    <a:pt x="211" y="66"/>
                  </a:cubicBezTo>
                  <a:cubicBezTo>
                    <a:pt x="194" y="63"/>
                    <a:pt x="194" y="63"/>
                    <a:pt x="194" y="63"/>
                  </a:cubicBezTo>
                  <a:cubicBezTo>
                    <a:pt x="181" y="69"/>
                    <a:pt x="181" y="69"/>
                    <a:pt x="181" y="69"/>
                  </a:cubicBezTo>
                  <a:cubicBezTo>
                    <a:pt x="174" y="74"/>
                    <a:pt x="174" y="74"/>
                    <a:pt x="174" y="74"/>
                  </a:cubicBezTo>
                  <a:cubicBezTo>
                    <a:pt x="195" y="98"/>
                    <a:pt x="195" y="98"/>
                    <a:pt x="195" y="98"/>
                  </a:cubicBezTo>
                  <a:cubicBezTo>
                    <a:pt x="223" y="107"/>
                    <a:pt x="223" y="107"/>
                    <a:pt x="223" y="107"/>
                  </a:cubicBezTo>
                  <a:cubicBezTo>
                    <a:pt x="224" y="108"/>
                    <a:pt x="224" y="108"/>
                    <a:pt x="224" y="108"/>
                  </a:cubicBezTo>
                  <a:cubicBezTo>
                    <a:pt x="224" y="108"/>
                    <a:pt x="224" y="108"/>
                    <a:pt x="224" y="108"/>
                  </a:cubicBezTo>
                  <a:cubicBezTo>
                    <a:pt x="225" y="109"/>
                    <a:pt x="225" y="109"/>
                    <a:pt x="225" y="109"/>
                  </a:cubicBezTo>
                  <a:cubicBezTo>
                    <a:pt x="238" y="121"/>
                    <a:pt x="238" y="121"/>
                    <a:pt x="238" y="121"/>
                  </a:cubicBezTo>
                  <a:cubicBezTo>
                    <a:pt x="233" y="142"/>
                    <a:pt x="233" y="142"/>
                    <a:pt x="233" y="142"/>
                  </a:cubicBezTo>
                  <a:cubicBezTo>
                    <a:pt x="233" y="142"/>
                    <a:pt x="233" y="142"/>
                    <a:pt x="233" y="142"/>
                  </a:cubicBezTo>
                  <a:cubicBezTo>
                    <a:pt x="233" y="146"/>
                    <a:pt x="233" y="146"/>
                    <a:pt x="233" y="146"/>
                  </a:cubicBezTo>
                  <a:cubicBezTo>
                    <a:pt x="232" y="146"/>
                    <a:pt x="232" y="146"/>
                    <a:pt x="232" y="146"/>
                  </a:cubicBezTo>
                  <a:cubicBezTo>
                    <a:pt x="214" y="160"/>
                    <a:pt x="214" y="160"/>
                    <a:pt x="214" y="160"/>
                  </a:cubicBezTo>
                  <a:cubicBezTo>
                    <a:pt x="214" y="161"/>
                    <a:pt x="214" y="161"/>
                    <a:pt x="214" y="161"/>
                  </a:cubicBezTo>
                  <a:cubicBezTo>
                    <a:pt x="213" y="161"/>
                    <a:pt x="213" y="161"/>
                    <a:pt x="213" y="161"/>
                  </a:cubicBezTo>
                  <a:cubicBezTo>
                    <a:pt x="184" y="170"/>
                    <a:pt x="184" y="170"/>
                    <a:pt x="184" y="170"/>
                  </a:cubicBezTo>
                  <a:cubicBezTo>
                    <a:pt x="182" y="170"/>
                    <a:pt x="182" y="170"/>
                    <a:pt x="182" y="170"/>
                  </a:cubicBezTo>
                  <a:cubicBezTo>
                    <a:pt x="166" y="172"/>
                    <a:pt x="166" y="172"/>
                    <a:pt x="166" y="172"/>
                  </a:cubicBezTo>
                  <a:cubicBezTo>
                    <a:pt x="166" y="172"/>
                    <a:pt x="166" y="172"/>
                    <a:pt x="166" y="172"/>
                  </a:cubicBezTo>
                  <a:cubicBezTo>
                    <a:pt x="165" y="172"/>
                    <a:pt x="165" y="172"/>
                    <a:pt x="165" y="172"/>
                  </a:cubicBezTo>
                  <a:cubicBezTo>
                    <a:pt x="165" y="172"/>
                    <a:pt x="165" y="172"/>
                    <a:pt x="165" y="172"/>
                  </a:cubicBezTo>
                  <a:cubicBezTo>
                    <a:pt x="163" y="172"/>
                    <a:pt x="163" y="172"/>
                    <a:pt x="163" y="172"/>
                  </a:cubicBezTo>
                  <a:cubicBezTo>
                    <a:pt x="152" y="168"/>
                    <a:pt x="152" y="168"/>
                    <a:pt x="152" y="168"/>
                  </a:cubicBezTo>
                  <a:cubicBezTo>
                    <a:pt x="146" y="167"/>
                    <a:pt x="146" y="167"/>
                    <a:pt x="146" y="167"/>
                  </a:cubicBezTo>
                  <a:cubicBezTo>
                    <a:pt x="139" y="177"/>
                    <a:pt x="139" y="177"/>
                    <a:pt x="139" y="177"/>
                  </a:cubicBezTo>
                  <a:cubicBezTo>
                    <a:pt x="138" y="177"/>
                    <a:pt x="138" y="177"/>
                    <a:pt x="138" y="177"/>
                  </a:cubicBezTo>
                  <a:cubicBezTo>
                    <a:pt x="138" y="178"/>
                    <a:pt x="138" y="178"/>
                    <a:pt x="138" y="178"/>
                  </a:cubicBezTo>
                  <a:cubicBezTo>
                    <a:pt x="124" y="188"/>
                    <a:pt x="124" y="188"/>
                    <a:pt x="124" y="188"/>
                  </a:cubicBezTo>
                  <a:cubicBezTo>
                    <a:pt x="123" y="188"/>
                    <a:pt x="123" y="188"/>
                    <a:pt x="123" y="188"/>
                  </a:cubicBezTo>
                  <a:cubicBezTo>
                    <a:pt x="123" y="188"/>
                    <a:pt x="123" y="188"/>
                    <a:pt x="123" y="188"/>
                  </a:cubicBezTo>
                  <a:cubicBezTo>
                    <a:pt x="104" y="196"/>
                    <a:pt x="104" y="196"/>
                    <a:pt x="104" y="196"/>
                  </a:cubicBezTo>
                  <a:cubicBezTo>
                    <a:pt x="103" y="196"/>
                    <a:pt x="103" y="196"/>
                    <a:pt x="103" y="196"/>
                  </a:cubicBezTo>
                  <a:cubicBezTo>
                    <a:pt x="81" y="189"/>
                    <a:pt x="81" y="189"/>
                    <a:pt x="81" y="189"/>
                  </a:cubicBezTo>
                  <a:cubicBezTo>
                    <a:pt x="33" y="191"/>
                    <a:pt x="33" y="191"/>
                    <a:pt x="33" y="191"/>
                  </a:cubicBezTo>
                  <a:cubicBezTo>
                    <a:pt x="22" y="194"/>
                    <a:pt x="22" y="194"/>
                    <a:pt x="22" y="194"/>
                  </a:cubicBezTo>
                  <a:cubicBezTo>
                    <a:pt x="21" y="195"/>
                    <a:pt x="21" y="195"/>
                    <a:pt x="21" y="195"/>
                  </a:cubicBezTo>
                  <a:cubicBezTo>
                    <a:pt x="11" y="195"/>
                    <a:pt x="11" y="195"/>
                    <a:pt x="11" y="195"/>
                  </a:cubicBezTo>
                  <a:cubicBezTo>
                    <a:pt x="0" y="211"/>
                    <a:pt x="0" y="211"/>
                    <a:pt x="0" y="211"/>
                  </a:cubicBezTo>
                  <a:cubicBezTo>
                    <a:pt x="2" y="229"/>
                    <a:pt x="2" y="229"/>
                    <a:pt x="2" y="229"/>
                  </a:cubicBezTo>
                  <a:cubicBezTo>
                    <a:pt x="13" y="253"/>
                    <a:pt x="13" y="253"/>
                    <a:pt x="13" y="253"/>
                  </a:cubicBezTo>
                  <a:cubicBezTo>
                    <a:pt x="24" y="260"/>
                    <a:pt x="24" y="260"/>
                    <a:pt x="24" y="260"/>
                  </a:cubicBezTo>
                  <a:cubicBezTo>
                    <a:pt x="25" y="260"/>
                    <a:pt x="25" y="260"/>
                    <a:pt x="25" y="260"/>
                  </a:cubicBezTo>
                  <a:cubicBezTo>
                    <a:pt x="25" y="261"/>
                    <a:pt x="25" y="261"/>
                    <a:pt x="25" y="261"/>
                  </a:cubicBezTo>
                  <a:cubicBezTo>
                    <a:pt x="29" y="264"/>
                    <a:pt x="29" y="264"/>
                    <a:pt x="29" y="264"/>
                  </a:cubicBezTo>
                  <a:cubicBezTo>
                    <a:pt x="37" y="253"/>
                    <a:pt x="37" y="253"/>
                    <a:pt x="37" y="253"/>
                  </a:cubicBezTo>
                  <a:cubicBezTo>
                    <a:pt x="38" y="252"/>
                    <a:pt x="38" y="252"/>
                    <a:pt x="38" y="252"/>
                  </a:cubicBezTo>
                  <a:cubicBezTo>
                    <a:pt x="39" y="251"/>
                    <a:pt x="39" y="251"/>
                    <a:pt x="39" y="251"/>
                  </a:cubicBezTo>
                  <a:cubicBezTo>
                    <a:pt x="40" y="251"/>
                    <a:pt x="40" y="251"/>
                    <a:pt x="40" y="251"/>
                  </a:cubicBezTo>
                  <a:cubicBezTo>
                    <a:pt x="56" y="249"/>
                    <a:pt x="56" y="249"/>
                    <a:pt x="56" y="249"/>
                  </a:cubicBezTo>
                  <a:cubicBezTo>
                    <a:pt x="58" y="249"/>
                    <a:pt x="58" y="249"/>
                    <a:pt x="58" y="249"/>
                  </a:cubicBezTo>
                  <a:cubicBezTo>
                    <a:pt x="58" y="250"/>
                    <a:pt x="58" y="250"/>
                    <a:pt x="58" y="250"/>
                  </a:cubicBezTo>
                  <a:cubicBezTo>
                    <a:pt x="74" y="254"/>
                    <a:pt x="74" y="254"/>
                    <a:pt x="74" y="254"/>
                  </a:cubicBezTo>
                  <a:cubicBezTo>
                    <a:pt x="90" y="290"/>
                    <a:pt x="90" y="290"/>
                    <a:pt x="90" y="290"/>
                  </a:cubicBezTo>
                  <a:cubicBezTo>
                    <a:pt x="89" y="290"/>
                    <a:pt x="89" y="290"/>
                    <a:pt x="89" y="290"/>
                  </a:cubicBezTo>
                  <a:cubicBezTo>
                    <a:pt x="89" y="291"/>
                    <a:pt x="89" y="291"/>
                    <a:pt x="89" y="291"/>
                  </a:cubicBezTo>
                  <a:cubicBezTo>
                    <a:pt x="82" y="311"/>
                    <a:pt x="82" y="311"/>
                    <a:pt x="82" y="311"/>
                  </a:cubicBezTo>
                  <a:cubicBezTo>
                    <a:pt x="82" y="311"/>
                    <a:pt x="82" y="311"/>
                    <a:pt x="82" y="311"/>
                  </a:cubicBezTo>
                  <a:cubicBezTo>
                    <a:pt x="77" y="324"/>
                    <a:pt x="77" y="324"/>
                    <a:pt x="77" y="324"/>
                  </a:cubicBezTo>
                  <a:cubicBezTo>
                    <a:pt x="77" y="325"/>
                    <a:pt x="77" y="325"/>
                    <a:pt x="77" y="325"/>
                  </a:cubicBezTo>
                  <a:cubicBezTo>
                    <a:pt x="70" y="343"/>
                    <a:pt x="70" y="343"/>
                    <a:pt x="70" y="343"/>
                  </a:cubicBezTo>
                  <a:cubicBezTo>
                    <a:pt x="70" y="365"/>
                    <a:pt x="70" y="365"/>
                    <a:pt x="70" y="365"/>
                  </a:cubicBezTo>
                  <a:cubicBezTo>
                    <a:pt x="82" y="378"/>
                    <a:pt x="82" y="378"/>
                    <a:pt x="82" y="378"/>
                  </a:cubicBezTo>
                  <a:cubicBezTo>
                    <a:pt x="83" y="378"/>
                    <a:pt x="83" y="378"/>
                    <a:pt x="83" y="378"/>
                  </a:cubicBezTo>
                  <a:cubicBezTo>
                    <a:pt x="100" y="393"/>
                    <a:pt x="100" y="393"/>
                    <a:pt x="100" y="393"/>
                  </a:cubicBezTo>
                  <a:cubicBezTo>
                    <a:pt x="102" y="394"/>
                    <a:pt x="102" y="394"/>
                    <a:pt x="102" y="394"/>
                  </a:cubicBezTo>
                  <a:cubicBezTo>
                    <a:pt x="103" y="395"/>
                    <a:pt x="103" y="395"/>
                    <a:pt x="103" y="395"/>
                  </a:cubicBezTo>
                  <a:cubicBezTo>
                    <a:pt x="91" y="424"/>
                    <a:pt x="91" y="424"/>
                    <a:pt x="91" y="424"/>
                  </a:cubicBezTo>
                  <a:cubicBezTo>
                    <a:pt x="87" y="438"/>
                    <a:pt x="87" y="438"/>
                    <a:pt x="87" y="438"/>
                  </a:cubicBezTo>
                  <a:cubicBezTo>
                    <a:pt x="92" y="436"/>
                    <a:pt x="92" y="436"/>
                    <a:pt x="92" y="436"/>
                  </a:cubicBezTo>
                  <a:cubicBezTo>
                    <a:pt x="93" y="436"/>
                    <a:pt x="93" y="436"/>
                    <a:pt x="93" y="436"/>
                  </a:cubicBezTo>
                  <a:cubicBezTo>
                    <a:pt x="103" y="432"/>
                    <a:pt x="103" y="432"/>
                    <a:pt x="103" y="432"/>
                  </a:cubicBezTo>
                  <a:cubicBezTo>
                    <a:pt x="122" y="421"/>
                    <a:pt x="122" y="421"/>
                    <a:pt x="122" y="421"/>
                  </a:cubicBezTo>
                  <a:cubicBezTo>
                    <a:pt x="123" y="421"/>
                    <a:pt x="123" y="421"/>
                    <a:pt x="123" y="421"/>
                  </a:cubicBezTo>
                  <a:cubicBezTo>
                    <a:pt x="144" y="424"/>
                    <a:pt x="144" y="424"/>
                    <a:pt x="144" y="424"/>
                  </a:cubicBezTo>
                  <a:cubicBezTo>
                    <a:pt x="146" y="424"/>
                    <a:pt x="146" y="424"/>
                    <a:pt x="146" y="424"/>
                  </a:cubicBezTo>
                  <a:cubicBezTo>
                    <a:pt x="146" y="424"/>
                    <a:pt x="146" y="424"/>
                    <a:pt x="146" y="424"/>
                  </a:cubicBezTo>
                  <a:cubicBezTo>
                    <a:pt x="177" y="437"/>
                    <a:pt x="177" y="437"/>
                    <a:pt x="177" y="437"/>
                  </a:cubicBezTo>
                  <a:cubicBezTo>
                    <a:pt x="212" y="437"/>
                    <a:pt x="212" y="437"/>
                    <a:pt x="212" y="437"/>
                  </a:cubicBezTo>
                  <a:cubicBezTo>
                    <a:pt x="222" y="424"/>
                    <a:pt x="222" y="424"/>
                    <a:pt x="222" y="424"/>
                  </a:cubicBezTo>
                  <a:cubicBezTo>
                    <a:pt x="223" y="423"/>
                    <a:pt x="223" y="423"/>
                    <a:pt x="223" y="423"/>
                  </a:cubicBezTo>
                  <a:cubicBezTo>
                    <a:pt x="224" y="422"/>
                    <a:pt x="224" y="422"/>
                    <a:pt x="224" y="422"/>
                  </a:cubicBezTo>
                  <a:cubicBezTo>
                    <a:pt x="242" y="414"/>
                    <a:pt x="242" y="414"/>
                    <a:pt x="242" y="414"/>
                  </a:cubicBezTo>
                  <a:cubicBezTo>
                    <a:pt x="258" y="399"/>
                    <a:pt x="258" y="399"/>
                    <a:pt x="258" y="399"/>
                  </a:cubicBezTo>
                  <a:cubicBezTo>
                    <a:pt x="261" y="398"/>
                    <a:pt x="261" y="398"/>
                    <a:pt x="261" y="398"/>
                  </a:cubicBezTo>
                  <a:cubicBezTo>
                    <a:pt x="261" y="398"/>
                    <a:pt x="261" y="398"/>
                    <a:pt x="261" y="398"/>
                  </a:cubicBezTo>
                  <a:cubicBezTo>
                    <a:pt x="273" y="394"/>
                    <a:pt x="273" y="394"/>
                    <a:pt x="273" y="394"/>
                  </a:cubicBezTo>
                  <a:cubicBezTo>
                    <a:pt x="287" y="383"/>
                    <a:pt x="287" y="383"/>
                    <a:pt x="287" y="383"/>
                  </a:cubicBezTo>
                  <a:cubicBezTo>
                    <a:pt x="303" y="362"/>
                    <a:pt x="303" y="362"/>
                    <a:pt x="303" y="362"/>
                  </a:cubicBezTo>
                  <a:cubicBezTo>
                    <a:pt x="325" y="370"/>
                    <a:pt x="325" y="370"/>
                    <a:pt x="325" y="370"/>
                  </a:cubicBezTo>
                  <a:cubicBezTo>
                    <a:pt x="328" y="371"/>
                    <a:pt x="328" y="371"/>
                    <a:pt x="328" y="371"/>
                  </a:cubicBezTo>
                  <a:cubicBezTo>
                    <a:pt x="328" y="372"/>
                    <a:pt x="328" y="372"/>
                    <a:pt x="328" y="372"/>
                  </a:cubicBezTo>
                  <a:cubicBezTo>
                    <a:pt x="329" y="374"/>
                    <a:pt x="329" y="374"/>
                    <a:pt x="329" y="374"/>
                  </a:cubicBezTo>
                  <a:cubicBezTo>
                    <a:pt x="332" y="382"/>
                    <a:pt x="335" y="386"/>
                    <a:pt x="339" y="387"/>
                  </a:cubicBezTo>
                  <a:cubicBezTo>
                    <a:pt x="352" y="385"/>
                    <a:pt x="352" y="385"/>
                    <a:pt x="352" y="385"/>
                  </a:cubicBezTo>
                  <a:cubicBezTo>
                    <a:pt x="356" y="385"/>
                    <a:pt x="356" y="385"/>
                    <a:pt x="356" y="385"/>
                  </a:cubicBezTo>
                  <a:cubicBezTo>
                    <a:pt x="363" y="387"/>
                    <a:pt x="363" y="387"/>
                    <a:pt x="363" y="387"/>
                  </a:cubicBezTo>
                  <a:cubicBezTo>
                    <a:pt x="364" y="387"/>
                    <a:pt x="364" y="387"/>
                    <a:pt x="364" y="387"/>
                  </a:cubicBezTo>
                  <a:cubicBezTo>
                    <a:pt x="364" y="388"/>
                    <a:pt x="364" y="388"/>
                    <a:pt x="364" y="388"/>
                  </a:cubicBezTo>
                  <a:cubicBezTo>
                    <a:pt x="382" y="395"/>
                    <a:pt x="382" y="395"/>
                    <a:pt x="382" y="395"/>
                  </a:cubicBezTo>
                  <a:cubicBezTo>
                    <a:pt x="387" y="395"/>
                    <a:pt x="387" y="395"/>
                    <a:pt x="387" y="395"/>
                  </a:cubicBezTo>
                  <a:cubicBezTo>
                    <a:pt x="388" y="390"/>
                    <a:pt x="388" y="390"/>
                    <a:pt x="388" y="390"/>
                  </a:cubicBezTo>
                  <a:cubicBezTo>
                    <a:pt x="390" y="384"/>
                    <a:pt x="390" y="384"/>
                    <a:pt x="390" y="384"/>
                  </a:cubicBezTo>
                  <a:cubicBezTo>
                    <a:pt x="390" y="383"/>
                    <a:pt x="390" y="383"/>
                    <a:pt x="390" y="383"/>
                  </a:cubicBezTo>
                  <a:cubicBezTo>
                    <a:pt x="391" y="382"/>
                    <a:pt x="391" y="382"/>
                    <a:pt x="391" y="382"/>
                  </a:cubicBezTo>
                  <a:cubicBezTo>
                    <a:pt x="392" y="381"/>
                    <a:pt x="392" y="381"/>
                    <a:pt x="392" y="381"/>
                  </a:cubicBezTo>
                  <a:cubicBezTo>
                    <a:pt x="392" y="380"/>
                    <a:pt x="392" y="380"/>
                    <a:pt x="392" y="380"/>
                  </a:cubicBezTo>
                  <a:cubicBezTo>
                    <a:pt x="399" y="376"/>
                    <a:pt x="399" y="376"/>
                    <a:pt x="399" y="376"/>
                  </a:cubicBezTo>
                  <a:cubicBezTo>
                    <a:pt x="400" y="375"/>
                    <a:pt x="400" y="375"/>
                    <a:pt x="400" y="375"/>
                  </a:cubicBezTo>
                  <a:cubicBezTo>
                    <a:pt x="411" y="365"/>
                    <a:pt x="411" y="365"/>
                    <a:pt x="411" y="365"/>
                  </a:cubicBezTo>
                  <a:cubicBezTo>
                    <a:pt x="413" y="365"/>
                    <a:pt x="413" y="365"/>
                    <a:pt x="413" y="365"/>
                  </a:cubicBezTo>
                  <a:cubicBezTo>
                    <a:pt x="414" y="364"/>
                    <a:pt x="414" y="364"/>
                    <a:pt x="414" y="364"/>
                  </a:cubicBezTo>
                  <a:cubicBezTo>
                    <a:pt x="416" y="364"/>
                    <a:pt x="416" y="364"/>
                    <a:pt x="416" y="364"/>
                  </a:cubicBezTo>
                  <a:cubicBezTo>
                    <a:pt x="426" y="365"/>
                    <a:pt x="426" y="365"/>
                    <a:pt x="426" y="365"/>
                  </a:cubicBezTo>
                  <a:cubicBezTo>
                    <a:pt x="426" y="359"/>
                    <a:pt x="429" y="352"/>
                    <a:pt x="436" y="346"/>
                  </a:cubicBezTo>
                  <a:cubicBezTo>
                    <a:pt x="443" y="341"/>
                    <a:pt x="448" y="338"/>
                    <a:pt x="452" y="339"/>
                  </a:cubicBezTo>
                  <a:cubicBezTo>
                    <a:pt x="458" y="335"/>
                    <a:pt x="458" y="335"/>
                    <a:pt x="458" y="335"/>
                  </a:cubicBezTo>
                  <a:cubicBezTo>
                    <a:pt x="459" y="335"/>
                    <a:pt x="459" y="335"/>
                    <a:pt x="459" y="335"/>
                  </a:cubicBezTo>
                  <a:cubicBezTo>
                    <a:pt x="459" y="333"/>
                    <a:pt x="459" y="333"/>
                    <a:pt x="459" y="333"/>
                  </a:cubicBezTo>
                  <a:cubicBezTo>
                    <a:pt x="464" y="328"/>
                    <a:pt x="464" y="328"/>
                    <a:pt x="464" y="328"/>
                  </a:cubicBezTo>
                  <a:cubicBezTo>
                    <a:pt x="464" y="327"/>
                    <a:pt x="464" y="327"/>
                    <a:pt x="464" y="327"/>
                  </a:cubicBezTo>
                  <a:cubicBezTo>
                    <a:pt x="465" y="327"/>
                    <a:pt x="465" y="327"/>
                    <a:pt x="465" y="327"/>
                  </a:cubicBezTo>
                  <a:cubicBezTo>
                    <a:pt x="466" y="326"/>
                    <a:pt x="466" y="326"/>
                    <a:pt x="466" y="326"/>
                  </a:cubicBezTo>
                  <a:cubicBezTo>
                    <a:pt x="467" y="326"/>
                    <a:pt x="467" y="326"/>
                    <a:pt x="467" y="326"/>
                  </a:cubicBezTo>
                  <a:cubicBezTo>
                    <a:pt x="484" y="322"/>
                    <a:pt x="484" y="322"/>
                    <a:pt x="484" y="322"/>
                  </a:cubicBezTo>
                  <a:cubicBezTo>
                    <a:pt x="494" y="322"/>
                    <a:pt x="494" y="322"/>
                    <a:pt x="494" y="322"/>
                  </a:cubicBezTo>
                  <a:cubicBezTo>
                    <a:pt x="498" y="319"/>
                    <a:pt x="498" y="319"/>
                    <a:pt x="498" y="319"/>
                  </a:cubicBezTo>
                  <a:cubicBezTo>
                    <a:pt x="501" y="312"/>
                    <a:pt x="501" y="312"/>
                    <a:pt x="501" y="312"/>
                  </a:cubicBezTo>
                  <a:cubicBezTo>
                    <a:pt x="501" y="312"/>
                    <a:pt x="501" y="312"/>
                    <a:pt x="501" y="312"/>
                  </a:cubicBezTo>
                  <a:cubicBezTo>
                    <a:pt x="506" y="302"/>
                    <a:pt x="506" y="302"/>
                    <a:pt x="506" y="302"/>
                  </a:cubicBezTo>
                  <a:cubicBezTo>
                    <a:pt x="504" y="301"/>
                    <a:pt x="504" y="301"/>
                    <a:pt x="504" y="301"/>
                  </a:cubicBezTo>
                  <a:cubicBezTo>
                    <a:pt x="498" y="293"/>
                    <a:pt x="494" y="285"/>
                    <a:pt x="492" y="273"/>
                  </a:cubicBezTo>
                  <a:cubicBezTo>
                    <a:pt x="491" y="272"/>
                    <a:pt x="491" y="272"/>
                    <a:pt x="491" y="272"/>
                  </a:cubicBezTo>
                  <a:cubicBezTo>
                    <a:pt x="491" y="272"/>
                    <a:pt x="491" y="272"/>
                    <a:pt x="491" y="272"/>
                  </a:cubicBezTo>
                  <a:cubicBezTo>
                    <a:pt x="492" y="272"/>
                    <a:pt x="492" y="272"/>
                    <a:pt x="492" y="272"/>
                  </a:cubicBezTo>
                  <a:cubicBezTo>
                    <a:pt x="492" y="271"/>
                    <a:pt x="492" y="271"/>
                    <a:pt x="492" y="271"/>
                  </a:cubicBezTo>
                  <a:cubicBezTo>
                    <a:pt x="496" y="248"/>
                    <a:pt x="496" y="248"/>
                    <a:pt x="496" y="248"/>
                  </a:cubicBezTo>
                  <a:cubicBezTo>
                    <a:pt x="496" y="241"/>
                    <a:pt x="498" y="235"/>
                    <a:pt x="503" y="230"/>
                  </a:cubicBezTo>
                  <a:cubicBezTo>
                    <a:pt x="501" y="211"/>
                    <a:pt x="501" y="211"/>
                    <a:pt x="501" y="211"/>
                  </a:cubicBezTo>
                  <a:cubicBezTo>
                    <a:pt x="500" y="209"/>
                    <a:pt x="498" y="207"/>
                    <a:pt x="493" y="206"/>
                  </a:cubicBezTo>
                  <a:cubicBezTo>
                    <a:pt x="459" y="219"/>
                    <a:pt x="459" y="219"/>
                    <a:pt x="459" y="219"/>
                  </a:cubicBezTo>
                  <a:cubicBezTo>
                    <a:pt x="461" y="185"/>
                    <a:pt x="461" y="185"/>
                    <a:pt x="461" y="185"/>
                  </a:cubicBezTo>
                  <a:cubicBezTo>
                    <a:pt x="462" y="179"/>
                    <a:pt x="473" y="170"/>
                    <a:pt x="493" y="158"/>
                  </a:cubicBezTo>
                  <a:cubicBezTo>
                    <a:pt x="483" y="121"/>
                    <a:pt x="483" y="121"/>
                    <a:pt x="483" y="121"/>
                  </a:cubicBezTo>
                  <a:cubicBezTo>
                    <a:pt x="481" y="109"/>
                    <a:pt x="484" y="99"/>
                    <a:pt x="493" y="91"/>
                  </a:cubicBezTo>
                  <a:cubicBezTo>
                    <a:pt x="491" y="84"/>
                    <a:pt x="491" y="84"/>
                    <a:pt x="491" y="84"/>
                  </a:cubicBezTo>
                  <a:cubicBezTo>
                    <a:pt x="480" y="84"/>
                    <a:pt x="480" y="84"/>
                    <a:pt x="480" y="84"/>
                  </a:cubicBezTo>
                  <a:cubicBezTo>
                    <a:pt x="477" y="85"/>
                    <a:pt x="477" y="85"/>
                    <a:pt x="477" y="85"/>
                  </a:cubicBezTo>
                  <a:cubicBezTo>
                    <a:pt x="472" y="100"/>
                    <a:pt x="472" y="100"/>
                    <a:pt x="472" y="100"/>
                  </a:cubicBezTo>
                  <a:cubicBezTo>
                    <a:pt x="467" y="105"/>
                    <a:pt x="463" y="109"/>
                    <a:pt x="459" y="109"/>
                  </a:cubicBezTo>
                  <a:cubicBezTo>
                    <a:pt x="457" y="109"/>
                    <a:pt x="457" y="109"/>
                    <a:pt x="457" y="109"/>
                  </a:cubicBezTo>
                  <a:cubicBezTo>
                    <a:pt x="446" y="101"/>
                    <a:pt x="446" y="101"/>
                    <a:pt x="446" y="101"/>
                  </a:cubicBezTo>
                  <a:cubicBezTo>
                    <a:pt x="445" y="101"/>
                    <a:pt x="445" y="101"/>
                    <a:pt x="445" y="101"/>
                  </a:cubicBezTo>
                  <a:cubicBezTo>
                    <a:pt x="444" y="101"/>
                    <a:pt x="444" y="101"/>
                    <a:pt x="444" y="101"/>
                  </a:cubicBezTo>
                  <a:cubicBezTo>
                    <a:pt x="444" y="100"/>
                    <a:pt x="444" y="100"/>
                    <a:pt x="444" y="100"/>
                  </a:cubicBezTo>
                  <a:cubicBezTo>
                    <a:pt x="444" y="98"/>
                    <a:pt x="444" y="98"/>
                    <a:pt x="444" y="98"/>
                  </a:cubicBezTo>
                  <a:cubicBezTo>
                    <a:pt x="441" y="91"/>
                    <a:pt x="441" y="91"/>
                    <a:pt x="441" y="91"/>
                  </a:cubicBezTo>
                  <a:cubicBezTo>
                    <a:pt x="440" y="80"/>
                    <a:pt x="440" y="80"/>
                    <a:pt x="440" y="80"/>
                  </a:cubicBezTo>
                  <a:cubicBezTo>
                    <a:pt x="440" y="79"/>
                    <a:pt x="440" y="79"/>
                    <a:pt x="440" y="79"/>
                  </a:cubicBezTo>
                  <a:cubicBezTo>
                    <a:pt x="439" y="81"/>
                    <a:pt x="439" y="81"/>
                    <a:pt x="439" y="81"/>
                  </a:cubicBezTo>
                  <a:cubicBezTo>
                    <a:pt x="438" y="84"/>
                    <a:pt x="438" y="84"/>
                    <a:pt x="438" y="84"/>
                  </a:cubicBezTo>
                  <a:cubicBezTo>
                    <a:pt x="419" y="84"/>
                    <a:pt x="419" y="84"/>
                    <a:pt x="419" y="84"/>
                  </a:cubicBezTo>
                  <a:cubicBezTo>
                    <a:pt x="417" y="80"/>
                    <a:pt x="417" y="80"/>
                    <a:pt x="417" y="80"/>
                  </a:cubicBezTo>
                  <a:cubicBezTo>
                    <a:pt x="414" y="69"/>
                    <a:pt x="414" y="69"/>
                    <a:pt x="414" y="69"/>
                  </a:cubicBezTo>
                  <a:cubicBezTo>
                    <a:pt x="414" y="53"/>
                    <a:pt x="414" y="53"/>
                    <a:pt x="414" y="53"/>
                  </a:cubicBezTo>
                  <a:cubicBezTo>
                    <a:pt x="402" y="33"/>
                    <a:pt x="402" y="33"/>
                    <a:pt x="402" y="33"/>
                  </a:cubicBezTo>
                  <a:cubicBezTo>
                    <a:pt x="402" y="16"/>
                    <a:pt x="402" y="16"/>
                    <a:pt x="402" y="16"/>
                  </a:cubicBezTo>
                  <a:lnTo>
                    <a:pt x="398" y="8"/>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4" name="chenying0907 14"/>
            <p:cNvSpPr>
              <a:spLocks/>
            </p:cNvSpPr>
            <p:nvPr/>
          </p:nvSpPr>
          <p:spPr bwMode="auto">
            <a:xfrm>
              <a:off x="3718649" y="4913505"/>
              <a:ext cx="764672" cy="583203"/>
            </a:xfrm>
            <a:custGeom>
              <a:avLst/>
              <a:gdLst>
                <a:gd name="T0" fmla="*/ 2147483646 w 662"/>
                <a:gd name="T1" fmla="*/ 2147483646 h 506"/>
                <a:gd name="T2" fmla="*/ 2147483646 w 662"/>
                <a:gd name="T3" fmla="*/ 2147483646 h 506"/>
                <a:gd name="T4" fmla="*/ 2147483646 w 662"/>
                <a:gd name="T5" fmla="*/ 2147483646 h 506"/>
                <a:gd name="T6" fmla="*/ 2147483646 w 662"/>
                <a:gd name="T7" fmla="*/ 2147483646 h 506"/>
                <a:gd name="T8" fmla="*/ 2147483646 w 662"/>
                <a:gd name="T9" fmla="*/ 2147483646 h 506"/>
                <a:gd name="T10" fmla="*/ 2147483646 w 662"/>
                <a:gd name="T11" fmla="*/ 2147483646 h 506"/>
                <a:gd name="T12" fmla="*/ 2147483646 w 662"/>
                <a:gd name="T13" fmla="*/ 2147483646 h 506"/>
                <a:gd name="T14" fmla="*/ 2147483646 w 662"/>
                <a:gd name="T15" fmla="*/ 2147483646 h 506"/>
                <a:gd name="T16" fmla="*/ 2147483646 w 662"/>
                <a:gd name="T17" fmla="*/ 2147483646 h 506"/>
                <a:gd name="T18" fmla="*/ 2147483646 w 662"/>
                <a:gd name="T19" fmla="*/ 2147483646 h 506"/>
                <a:gd name="T20" fmla="*/ 2147483646 w 662"/>
                <a:gd name="T21" fmla="*/ 2147483646 h 506"/>
                <a:gd name="T22" fmla="*/ 2147483646 w 662"/>
                <a:gd name="T23" fmla="*/ 2147483646 h 506"/>
                <a:gd name="T24" fmla="*/ 2147483646 w 662"/>
                <a:gd name="T25" fmla="*/ 2147483646 h 506"/>
                <a:gd name="T26" fmla="*/ 2147483646 w 662"/>
                <a:gd name="T27" fmla="*/ 2147483646 h 506"/>
                <a:gd name="T28" fmla="*/ 2147483646 w 662"/>
                <a:gd name="T29" fmla="*/ 2147483646 h 506"/>
                <a:gd name="T30" fmla="*/ 2147483646 w 662"/>
                <a:gd name="T31" fmla="*/ 2147483646 h 506"/>
                <a:gd name="T32" fmla="*/ 2147483646 w 662"/>
                <a:gd name="T33" fmla="*/ 2147483646 h 506"/>
                <a:gd name="T34" fmla="*/ 2147483646 w 662"/>
                <a:gd name="T35" fmla="*/ 2147483646 h 506"/>
                <a:gd name="T36" fmla="*/ 1811222124 w 662"/>
                <a:gd name="T37" fmla="*/ 2147483646 h 506"/>
                <a:gd name="T38" fmla="*/ 2147483646 w 662"/>
                <a:gd name="T39" fmla="*/ 2147483646 h 506"/>
                <a:gd name="T40" fmla="*/ 2147483646 w 662"/>
                <a:gd name="T41" fmla="*/ 2147483646 h 506"/>
                <a:gd name="T42" fmla="*/ 2147483646 w 662"/>
                <a:gd name="T43" fmla="*/ 2147483646 h 506"/>
                <a:gd name="T44" fmla="*/ 2147483646 w 662"/>
                <a:gd name="T45" fmla="*/ 2147483646 h 506"/>
                <a:gd name="T46" fmla="*/ 2147483646 w 662"/>
                <a:gd name="T47" fmla="*/ 2147483646 h 506"/>
                <a:gd name="T48" fmla="*/ 2147483646 w 662"/>
                <a:gd name="T49" fmla="*/ 2147483646 h 506"/>
                <a:gd name="T50" fmla="*/ 2147483646 w 662"/>
                <a:gd name="T51" fmla="*/ 2147483646 h 506"/>
                <a:gd name="T52" fmla="*/ 2147483646 w 662"/>
                <a:gd name="T53" fmla="*/ 2147483646 h 506"/>
                <a:gd name="T54" fmla="*/ 2147483646 w 662"/>
                <a:gd name="T55" fmla="*/ 2147483646 h 506"/>
                <a:gd name="T56" fmla="*/ 2147483646 w 662"/>
                <a:gd name="T57" fmla="*/ 2147483646 h 506"/>
                <a:gd name="T58" fmla="*/ 2147483646 w 662"/>
                <a:gd name="T59" fmla="*/ 2147483646 h 506"/>
                <a:gd name="T60" fmla="*/ 2147483646 w 662"/>
                <a:gd name="T61" fmla="*/ 2147483646 h 506"/>
                <a:gd name="T62" fmla="*/ 2147483646 w 662"/>
                <a:gd name="T63" fmla="*/ 2147483646 h 506"/>
                <a:gd name="T64" fmla="*/ 2147483646 w 662"/>
                <a:gd name="T65" fmla="*/ 2147483646 h 506"/>
                <a:gd name="T66" fmla="*/ 2147483646 w 662"/>
                <a:gd name="T67" fmla="*/ 2147483646 h 506"/>
                <a:gd name="T68" fmla="*/ 2147483646 w 662"/>
                <a:gd name="T69" fmla="*/ 2147483646 h 506"/>
                <a:gd name="T70" fmla="*/ 2147483646 w 662"/>
                <a:gd name="T71" fmla="*/ 2147483646 h 506"/>
                <a:gd name="T72" fmla="*/ 2147483646 w 662"/>
                <a:gd name="T73" fmla="*/ 2147483646 h 506"/>
                <a:gd name="T74" fmla="*/ 2147483646 w 662"/>
                <a:gd name="T75" fmla="*/ 2147483646 h 506"/>
                <a:gd name="T76" fmla="*/ 2147483646 w 662"/>
                <a:gd name="T77" fmla="*/ 2147483646 h 506"/>
                <a:gd name="T78" fmla="*/ 2147483646 w 662"/>
                <a:gd name="T79" fmla="*/ 2147483646 h 506"/>
                <a:gd name="T80" fmla="*/ 2147483646 w 662"/>
                <a:gd name="T81" fmla="*/ 2147483646 h 506"/>
                <a:gd name="T82" fmla="*/ 2147483646 w 662"/>
                <a:gd name="T83" fmla="*/ 2147483646 h 506"/>
                <a:gd name="T84" fmla="*/ 2147483646 w 662"/>
                <a:gd name="T85" fmla="*/ 2147483646 h 506"/>
                <a:gd name="T86" fmla="*/ 2147483646 w 662"/>
                <a:gd name="T87" fmla="*/ 2147483646 h 506"/>
                <a:gd name="T88" fmla="*/ 2147483646 w 662"/>
                <a:gd name="T89" fmla="*/ 2147483646 h 506"/>
                <a:gd name="T90" fmla="*/ 2147483646 w 662"/>
                <a:gd name="T91" fmla="*/ 2147483646 h 506"/>
                <a:gd name="T92" fmla="*/ 2147483646 w 662"/>
                <a:gd name="T93" fmla="*/ 2147483646 h 506"/>
                <a:gd name="T94" fmla="*/ 2147483646 w 662"/>
                <a:gd name="T95" fmla="*/ 2147483646 h 506"/>
                <a:gd name="T96" fmla="*/ 2147483646 w 662"/>
                <a:gd name="T97" fmla="*/ 2147483646 h 506"/>
                <a:gd name="T98" fmla="*/ 2147483646 w 662"/>
                <a:gd name="T99" fmla="*/ 2147483646 h 506"/>
                <a:gd name="T100" fmla="*/ 2147483646 w 662"/>
                <a:gd name="T101" fmla="*/ 2147483646 h 506"/>
                <a:gd name="T102" fmla="*/ 2147483646 w 662"/>
                <a:gd name="T103" fmla="*/ 2147483646 h 506"/>
                <a:gd name="T104" fmla="*/ 2147483646 w 662"/>
                <a:gd name="T105" fmla="*/ 2147483646 h 506"/>
                <a:gd name="T106" fmla="*/ 2147483646 w 662"/>
                <a:gd name="T107" fmla="*/ 2147483646 h 506"/>
                <a:gd name="T108" fmla="*/ 2147483646 w 662"/>
                <a:gd name="T109" fmla="*/ 2147483646 h 506"/>
                <a:gd name="T110" fmla="*/ 2147483646 w 662"/>
                <a:gd name="T111" fmla="*/ 2147483646 h 506"/>
                <a:gd name="T112" fmla="*/ 2147483646 w 662"/>
                <a:gd name="T113" fmla="*/ 2147483646 h 506"/>
                <a:gd name="T114" fmla="*/ 2147483646 w 662"/>
                <a:gd name="T115" fmla="*/ 0 h 506"/>
                <a:gd name="T116" fmla="*/ 2147483646 w 662"/>
                <a:gd name="T117" fmla="*/ 2147483646 h 5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62"/>
                <a:gd name="T178" fmla="*/ 0 h 506"/>
                <a:gd name="T179" fmla="*/ 662 w 662"/>
                <a:gd name="T180" fmla="*/ 506 h 5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62" h="506">
                  <a:moveTo>
                    <a:pt x="530" y="13"/>
                  </a:moveTo>
                  <a:cubicBezTo>
                    <a:pt x="531" y="14"/>
                    <a:pt x="531" y="14"/>
                    <a:pt x="531" y="14"/>
                  </a:cubicBezTo>
                  <a:cubicBezTo>
                    <a:pt x="533" y="16"/>
                    <a:pt x="533" y="16"/>
                    <a:pt x="533" y="16"/>
                  </a:cubicBezTo>
                  <a:cubicBezTo>
                    <a:pt x="519" y="37"/>
                    <a:pt x="519" y="37"/>
                    <a:pt x="519" y="37"/>
                  </a:cubicBezTo>
                  <a:cubicBezTo>
                    <a:pt x="514" y="43"/>
                    <a:pt x="507" y="48"/>
                    <a:pt x="498" y="48"/>
                  </a:cubicBezTo>
                  <a:cubicBezTo>
                    <a:pt x="496" y="48"/>
                    <a:pt x="496" y="48"/>
                    <a:pt x="496" y="48"/>
                  </a:cubicBezTo>
                  <a:cubicBezTo>
                    <a:pt x="486" y="41"/>
                    <a:pt x="486" y="41"/>
                    <a:pt x="486" y="41"/>
                  </a:cubicBezTo>
                  <a:cubicBezTo>
                    <a:pt x="475" y="42"/>
                    <a:pt x="475" y="42"/>
                    <a:pt x="475" y="42"/>
                  </a:cubicBezTo>
                  <a:cubicBezTo>
                    <a:pt x="454" y="58"/>
                    <a:pt x="454" y="58"/>
                    <a:pt x="454" y="58"/>
                  </a:cubicBezTo>
                  <a:cubicBezTo>
                    <a:pt x="449" y="60"/>
                    <a:pt x="442" y="55"/>
                    <a:pt x="433" y="42"/>
                  </a:cubicBezTo>
                  <a:cubicBezTo>
                    <a:pt x="427" y="56"/>
                    <a:pt x="427" y="56"/>
                    <a:pt x="427" y="56"/>
                  </a:cubicBezTo>
                  <a:cubicBezTo>
                    <a:pt x="426" y="56"/>
                    <a:pt x="426" y="56"/>
                    <a:pt x="426" y="56"/>
                  </a:cubicBezTo>
                  <a:cubicBezTo>
                    <a:pt x="426" y="56"/>
                    <a:pt x="426" y="56"/>
                    <a:pt x="426" y="56"/>
                  </a:cubicBezTo>
                  <a:cubicBezTo>
                    <a:pt x="424" y="57"/>
                    <a:pt x="424" y="57"/>
                    <a:pt x="424" y="57"/>
                  </a:cubicBezTo>
                  <a:cubicBezTo>
                    <a:pt x="424" y="57"/>
                    <a:pt x="424" y="57"/>
                    <a:pt x="424" y="57"/>
                  </a:cubicBezTo>
                  <a:cubicBezTo>
                    <a:pt x="417" y="64"/>
                    <a:pt x="417" y="64"/>
                    <a:pt x="417" y="64"/>
                  </a:cubicBezTo>
                  <a:cubicBezTo>
                    <a:pt x="403" y="64"/>
                    <a:pt x="403" y="64"/>
                    <a:pt x="403" y="64"/>
                  </a:cubicBezTo>
                  <a:cubicBezTo>
                    <a:pt x="390" y="69"/>
                    <a:pt x="390" y="69"/>
                    <a:pt x="390" y="69"/>
                  </a:cubicBezTo>
                  <a:cubicBezTo>
                    <a:pt x="373" y="81"/>
                    <a:pt x="373" y="81"/>
                    <a:pt x="373" y="81"/>
                  </a:cubicBezTo>
                  <a:cubicBezTo>
                    <a:pt x="367" y="81"/>
                    <a:pt x="367" y="81"/>
                    <a:pt x="367" y="81"/>
                  </a:cubicBezTo>
                  <a:cubicBezTo>
                    <a:pt x="361" y="86"/>
                    <a:pt x="361" y="86"/>
                    <a:pt x="361" y="86"/>
                  </a:cubicBezTo>
                  <a:cubicBezTo>
                    <a:pt x="356" y="91"/>
                    <a:pt x="354" y="95"/>
                    <a:pt x="357" y="99"/>
                  </a:cubicBezTo>
                  <a:cubicBezTo>
                    <a:pt x="364" y="110"/>
                    <a:pt x="364" y="110"/>
                    <a:pt x="364" y="110"/>
                  </a:cubicBezTo>
                  <a:cubicBezTo>
                    <a:pt x="335" y="107"/>
                    <a:pt x="335" y="107"/>
                    <a:pt x="335" y="107"/>
                  </a:cubicBezTo>
                  <a:cubicBezTo>
                    <a:pt x="319" y="119"/>
                    <a:pt x="319" y="119"/>
                    <a:pt x="319" y="119"/>
                  </a:cubicBezTo>
                  <a:cubicBezTo>
                    <a:pt x="317" y="125"/>
                    <a:pt x="317" y="125"/>
                    <a:pt x="317" y="125"/>
                  </a:cubicBezTo>
                  <a:cubicBezTo>
                    <a:pt x="317" y="126"/>
                    <a:pt x="317" y="126"/>
                    <a:pt x="317" y="126"/>
                  </a:cubicBezTo>
                  <a:cubicBezTo>
                    <a:pt x="314" y="134"/>
                    <a:pt x="314" y="134"/>
                    <a:pt x="314" y="134"/>
                  </a:cubicBezTo>
                  <a:cubicBezTo>
                    <a:pt x="313" y="135"/>
                    <a:pt x="313" y="135"/>
                    <a:pt x="313" y="135"/>
                  </a:cubicBezTo>
                  <a:cubicBezTo>
                    <a:pt x="312" y="136"/>
                    <a:pt x="312" y="136"/>
                    <a:pt x="312" y="136"/>
                  </a:cubicBezTo>
                  <a:cubicBezTo>
                    <a:pt x="297" y="136"/>
                    <a:pt x="297" y="136"/>
                    <a:pt x="297" y="136"/>
                  </a:cubicBezTo>
                  <a:cubicBezTo>
                    <a:pt x="278" y="129"/>
                    <a:pt x="278" y="129"/>
                    <a:pt x="278" y="129"/>
                  </a:cubicBezTo>
                  <a:cubicBezTo>
                    <a:pt x="271" y="128"/>
                    <a:pt x="271" y="128"/>
                    <a:pt x="271" y="128"/>
                  </a:cubicBezTo>
                  <a:cubicBezTo>
                    <a:pt x="257" y="130"/>
                    <a:pt x="257" y="130"/>
                    <a:pt x="257" y="130"/>
                  </a:cubicBezTo>
                  <a:cubicBezTo>
                    <a:pt x="250" y="130"/>
                    <a:pt x="243" y="122"/>
                    <a:pt x="237" y="111"/>
                  </a:cubicBezTo>
                  <a:cubicBezTo>
                    <a:pt x="224" y="106"/>
                    <a:pt x="224" y="106"/>
                    <a:pt x="224" y="106"/>
                  </a:cubicBezTo>
                  <a:cubicBezTo>
                    <a:pt x="213" y="121"/>
                    <a:pt x="213" y="121"/>
                    <a:pt x="213" y="121"/>
                  </a:cubicBezTo>
                  <a:cubicBezTo>
                    <a:pt x="213" y="121"/>
                    <a:pt x="213" y="121"/>
                    <a:pt x="213" y="121"/>
                  </a:cubicBezTo>
                  <a:cubicBezTo>
                    <a:pt x="212" y="121"/>
                    <a:pt x="212" y="121"/>
                    <a:pt x="212" y="121"/>
                  </a:cubicBezTo>
                  <a:cubicBezTo>
                    <a:pt x="198" y="134"/>
                    <a:pt x="198" y="134"/>
                    <a:pt x="198" y="134"/>
                  </a:cubicBezTo>
                  <a:cubicBezTo>
                    <a:pt x="196" y="134"/>
                    <a:pt x="196" y="134"/>
                    <a:pt x="196" y="134"/>
                  </a:cubicBezTo>
                  <a:cubicBezTo>
                    <a:pt x="196" y="135"/>
                    <a:pt x="196" y="135"/>
                    <a:pt x="196" y="135"/>
                  </a:cubicBezTo>
                  <a:cubicBezTo>
                    <a:pt x="194" y="135"/>
                    <a:pt x="194" y="135"/>
                    <a:pt x="194" y="135"/>
                  </a:cubicBezTo>
                  <a:cubicBezTo>
                    <a:pt x="183" y="138"/>
                    <a:pt x="183" y="138"/>
                    <a:pt x="183" y="138"/>
                  </a:cubicBezTo>
                  <a:cubicBezTo>
                    <a:pt x="166" y="153"/>
                    <a:pt x="166" y="153"/>
                    <a:pt x="166" y="153"/>
                  </a:cubicBezTo>
                  <a:cubicBezTo>
                    <a:pt x="166" y="153"/>
                    <a:pt x="166" y="153"/>
                    <a:pt x="166" y="153"/>
                  </a:cubicBezTo>
                  <a:cubicBezTo>
                    <a:pt x="148" y="162"/>
                    <a:pt x="148" y="162"/>
                    <a:pt x="148" y="162"/>
                  </a:cubicBezTo>
                  <a:cubicBezTo>
                    <a:pt x="135" y="178"/>
                    <a:pt x="135" y="178"/>
                    <a:pt x="135" y="178"/>
                  </a:cubicBezTo>
                  <a:cubicBezTo>
                    <a:pt x="93" y="178"/>
                    <a:pt x="93" y="178"/>
                    <a:pt x="93" y="178"/>
                  </a:cubicBezTo>
                  <a:cubicBezTo>
                    <a:pt x="93" y="178"/>
                    <a:pt x="93" y="178"/>
                    <a:pt x="93" y="178"/>
                  </a:cubicBezTo>
                  <a:cubicBezTo>
                    <a:pt x="60" y="166"/>
                    <a:pt x="60" y="166"/>
                    <a:pt x="60" y="166"/>
                  </a:cubicBezTo>
                  <a:cubicBezTo>
                    <a:pt x="42" y="164"/>
                    <a:pt x="42" y="164"/>
                    <a:pt x="42" y="164"/>
                  </a:cubicBezTo>
                  <a:cubicBezTo>
                    <a:pt x="27" y="172"/>
                    <a:pt x="27" y="172"/>
                    <a:pt x="27" y="172"/>
                  </a:cubicBezTo>
                  <a:cubicBezTo>
                    <a:pt x="26" y="172"/>
                    <a:pt x="26" y="172"/>
                    <a:pt x="26" y="172"/>
                  </a:cubicBezTo>
                  <a:cubicBezTo>
                    <a:pt x="26" y="172"/>
                    <a:pt x="26" y="172"/>
                    <a:pt x="26" y="172"/>
                  </a:cubicBezTo>
                  <a:cubicBezTo>
                    <a:pt x="15" y="176"/>
                    <a:pt x="15" y="176"/>
                    <a:pt x="15" y="176"/>
                  </a:cubicBezTo>
                  <a:cubicBezTo>
                    <a:pt x="10" y="178"/>
                    <a:pt x="5" y="182"/>
                    <a:pt x="2" y="183"/>
                  </a:cubicBezTo>
                  <a:cubicBezTo>
                    <a:pt x="0" y="188"/>
                    <a:pt x="0" y="188"/>
                    <a:pt x="0" y="188"/>
                  </a:cubicBezTo>
                  <a:cubicBezTo>
                    <a:pt x="0" y="201"/>
                    <a:pt x="0" y="201"/>
                    <a:pt x="0" y="201"/>
                  </a:cubicBezTo>
                  <a:cubicBezTo>
                    <a:pt x="5" y="209"/>
                    <a:pt x="5" y="209"/>
                    <a:pt x="5" y="209"/>
                  </a:cubicBezTo>
                  <a:cubicBezTo>
                    <a:pt x="31" y="201"/>
                    <a:pt x="31" y="201"/>
                    <a:pt x="31" y="201"/>
                  </a:cubicBezTo>
                  <a:cubicBezTo>
                    <a:pt x="36" y="201"/>
                    <a:pt x="43" y="204"/>
                    <a:pt x="53" y="209"/>
                  </a:cubicBezTo>
                  <a:cubicBezTo>
                    <a:pt x="55" y="210"/>
                    <a:pt x="55" y="210"/>
                    <a:pt x="55" y="210"/>
                  </a:cubicBezTo>
                  <a:cubicBezTo>
                    <a:pt x="56" y="211"/>
                    <a:pt x="56" y="211"/>
                    <a:pt x="56" y="211"/>
                  </a:cubicBezTo>
                  <a:cubicBezTo>
                    <a:pt x="57" y="247"/>
                    <a:pt x="57" y="247"/>
                    <a:pt x="57" y="247"/>
                  </a:cubicBezTo>
                  <a:cubicBezTo>
                    <a:pt x="62" y="248"/>
                    <a:pt x="62" y="248"/>
                    <a:pt x="62" y="248"/>
                  </a:cubicBezTo>
                  <a:cubicBezTo>
                    <a:pt x="85" y="248"/>
                    <a:pt x="85" y="248"/>
                    <a:pt x="85" y="248"/>
                  </a:cubicBezTo>
                  <a:cubicBezTo>
                    <a:pt x="98" y="245"/>
                    <a:pt x="98" y="245"/>
                    <a:pt x="98" y="245"/>
                  </a:cubicBezTo>
                  <a:cubicBezTo>
                    <a:pt x="100" y="243"/>
                    <a:pt x="100" y="243"/>
                    <a:pt x="100" y="243"/>
                  </a:cubicBezTo>
                  <a:cubicBezTo>
                    <a:pt x="109" y="239"/>
                    <a:pt x="116" y="235"/>
                    <a:pt x="126" y="234"/>
                  </a:cubicBezTo>
                  <a:cubicBezTo>
                    <a:pt x="130" y="233"/>
                    <a:pt x="130" y="233"/>
                    <a:pt x="130" y="233"/>
                  </a:cubicBezTo>
                  <a:cubicBezTo>
                    <a:pt x="132" y="236"/>
                    <a:pt x="132" y="236"/>
                    <a:pt x="132" y="236"/>
                  </a:cubicBezTo>
                  <a:cubicBezTo>
                    <a:pt x="138" y="249"/>
                    <a:pt x="138" y="249"/>
                    <a:pt x="138" y="249"/>
                  </a:cubicBezTo>
                  <a:cubicBezTo>
                    <a:pt x="138" y="250"/>
                    <a:pt x="138" y="250"/>
                    <a:pt x="138" y="250"/>
                  </a:cubicBezTo>
                  <a:cubicBezTo>
                    <a:pt x="142" y="285"/>
                    <a:pt x="142" y="285"/>
                    <a:pt x="142" y="285"/>
                  </a:cubicBezTo>
                  <a:cubicBezTo>
                    <a:pt x="142" y="288"/>
                    <a:pt x="142" y="288"/>
                    <a:pt x="142" y="288"/>
                  </a:cubicBezTo>
                  <a:cubicBezTo>
                    <a:pt x="123" y="308"/>
                    <a:pt x="123" y="308"/>
                    <a:pt x="123" y="308"/>
                  </a:cubicBezTo>
                  <a:cubicBezTo>
                    <a:pt x="122" y="308"/>
                    <a:pt x="122" y="308"/>
                    <a:pt x="122" y="308"/>
                  </a:cubicBezTo>
                  <a:cubicBezTo>
                    <a:pt x="122" y="309"/>
                    <a:pt x="122" y="309"/>
                    <a:pt x="122" y="309"/>
                  </a:cubicBezTo>
                  <a:cubicBezTo>
                    <a:pt x="99" y="320"/>
                    <a:pt x="99" y="320"/>
                    <a:pt x="99" y="320"/>
                  </a:cubicBezTo>
                  <a:cubicBezTo>
                    <a:pt x="92" y="328"/>
                    <a:pt x="92" y="328"/>
                    <a:pt x="92" y="328"/>
                  </a:cubicBezTo>
                  <a:cubicBezTo>
                    <a:pt x="95" y="335"/>
                    <a:pt x="95" y="335"/>
                    <a:pt x="95" y="335"/>
                  </a:cubicBezTo>
                  <a:cubicBezTo>
                    <a:pt x="141" y="339"/>
                    <a:pt x="141" y="339"/>
                    <a:pt x="141" y="339"/>
                  </a:cubicBezTo>
                  <a:cubicBezTo>
                    <a:pt x="142" y="340"/>
                    <a:pt x="142" y="340"/>
                    <a:pt x="142" y="340"/>
                  </a:cubicBezTo>
                  <a:cubicBezTo>
                    <a:pt x="142" y="340"/>
                    <a:pt x="142" y="340"/>
                    <a:pt x="142" y="340"/>
                  </a:cubicBezTo>
                  <a:cubicBezTo>
                    <a:pt x="143" y="341"/>
                    <a:pt x="143" y="341"/>
                    <a:pt x="143" y="341"/>
                  </a:cubicBezTo>
                  <a:cubicBezTo>
                    <a:pt x="161" y="352"/>
                    <a:pt x="161" y="352"/>
                    <a:pt x="161" y="352"/>
                  </a:cubicBezTo>
                  <a:cubicBezTo>
                    <a:pt x="201" y="350"/>
                    <a:pt x="201" y="350"/>
                    <a:pt x="201" y="350"/>
                  </a:cubicBezTo>
                  <a:cubicBezTo>
                    <a:pt x="201" y="356"/>
                    <a:pt x="201" y="356"/>
                    <a:pt x="201" y="356"/>
                  </a:cubicBezTo>
                  <a:cubicBezTo>
                    <a:pt x="203" y="376"/>
                    <a:pt x="203" y="376"/>
                    <a:pt x="203" y="376"/>
                  </a:cubicBezTo>
                  <a:cubicBezTo>
                    <a:pt x="203" y="378"/>
                    <a:pt x="203" y="378"/>
                    <a:pt x="203" y="378"/>
                  </a:cubicBezTo>
                  <a:cubicBezTo>
                    <a:pt x="204" y="378"/>
                    <a:pt x="204" y="378"/>
                    <a:pt x="204" y="378"/>
                  </a:cubicBezTo>
                  <a:cubicBezTo>
                    <a:pt x="186" y="396"/>
                    <a:pt x="186" y="396"/>
                    <a:pt x="186" y="396"/>
                  </a:cubicBezTo>
                  <a:cubicBezTo>
                    <a:pt x="184" y="419"/>
                    <a:pt x="188" y="433"/>
                    <a:pt x="198" y="436"/>
                  </a:cubicBezTo>
                  <a:cubicBezTo>
                    <a:pt x="231" y="454"/>
                    <a:pt x="231" y="454"/>
                    <a:pt x="231" y="454"/>
                  </a:cubicBezTo>
                  <a:cubicBezTo>
                    <a:pt x="258" y="472"/>
                    <a:pt x="258" y="472"/>
                    <a:pt x="258" y="472"/>
                  </a:cubicBezTo>
                  <a:cubicBezTo>
                    <a:pt x="280" y="461"/>
                    <a:pt x="280" y="461"/>
                    <a:pt x="280" y="461"/>
                  </a:cubicBezTo>
                  <a:cubicBezTo>
                    <a:pt x="282" y="460"/>
                    <a:pt x="282" y="460"/>
                    <a:pt x="282" y="460"/>
                  </a:cubicBezTo>
                  <a:cubicBezTo>
                    <a:pt x="284" y="459"/>
                    <a:pt x="284" y="459"/>
                    <a:pt x="284" y="459"/>
                  </a:cubicBezTo>
                  <a:cubicBezTo>
                    <a:pt x="285" y="460"/>
                    <a:pt x="285" y="460"/>
                    <a:pt x="285" y="460"/>
                  </a:cubicBezTo>
                  <a:cubicBezTo>
                    <a:pt x="319" y="486"/>
                    <a:pt x="319" y="486"/>
                    <a:pt x="319" y="486"/>
                  </a:cubicBezTo>
                  <a:cubicBezTo>
                    <a:pt x="324" y="488"/>
                    <a:pt x="324" y="488"/>
                    <a:pt x="324" y="488"/>
                  </a:cubicBezTo>
                  <a:cubicBezTo>
                    <a:pt x="333" y="477"/>
                    <a:pt x="333" y="477"/>
                    <a:pt x="333" y="477"/>
                  </a:cubicBezTo>
                  <a:cubicBezTo>
                    <a:pt x="335" y="475"/>
                    <a:pt x="335" y="475"/>
                    <a:pt x="335" y="475"/>
                  </a:cubicBezTo>
                  <a:cubicBezTo>
                    <a:pt x="336" y="474"/>
                    <a:pt x="336" y="474"/>
                    <a:pt x="336" y="474"/>
                  </a:cubicBezTo>
                  <a:cubicBezTo>
                    <a:pt x="337" y="474"/>
                    <a:pt x="337" y="474"/>
                    <a:pt x="337" y="474"/>
                  </a:cubicBezTo>
                  <a:cubicBezTo>
                    <a:pt x="338" y="474"/>
                    <a:pt x="338" y="474"/>
                    <a:pt x="338" y="474"/>
                  </a:cubicBezTo>
                  <a:cubicBezTo>
                    <a:pt x="358" y="477"/>
                    <a:pt x="358" y="477"/>
                    <a:pt x="358" y="477"/>
                  </a:cubicBezTo>
                  <a:cubicBezTo>
                    <a:pt x="362" y="442"/>
                    <a:pt x="362" y="442"/>
                    <a:pt x="362" y="442"/>
                  </a:cubicBezTo>
                  <a:cubicBezTo>
                    <a:pt x="388" y="488"/>
                    <a:pt x="388" y="488"/>
                    <a:pt x="388" y="488"/>
                  </a:cubicBezTo>
                  <a:cubicBezTo>
                    <a:pt x="409" y="489"/>
                    <a:pt x="409" y="489"/>
                    <a:pt x="409" y="489"/>
                  </a:cubicBezTo>
                  <a:cubicBezTo>
                    <a:pt x="412" y="490"/>
                    <a:pt x="412" y="490"/>
                    <a:pt x="412" y="490"/>
                  </a:cubicBezTo>
                  <a:cubicBezTo>
                    <a:pt x="414" y="490"/>
                    <a:pt x="414" y="490"/>
                    <a:pt x="414" y="490"/>
                  </a:cubicBezTo>
                  <a:cubicBezTo>
                    <a:pt x="414" y="492"/>
                    <a:pt x="414" y="492"/>
                    <a:pt x="414" y="492"/>
                  </a:cubicBezTo>
                  <a:cubicBezTo>
                    <a:pt x="414" y="506"/>
                    <a:pt x="414" y="506"/>
                    <a:pt x="414" y="506"/>
                  </a:cubicBezTo>
                  <a:cubicBezTo>
                    <a:pt x="422" y="503"/>
                    <a:pt x="422" y="503"/>
                    <a:pt x="422" y="503"/>
                  </a:cubicBezTo>
                  <a:cubicBezTo>
                    <a:pt x="457" y="457"/>
                    <a:pt x="457" y="457"/>
                    <a:pt x="457" y="457"/>
                  </a:cubicBezTo>
                  <a:cubicBezTo>
                    <a:pt x="472" y="479"/>
                    <a:pt x="472" y="479"/>
                    <a:pt x="472" y="479"/>
                  </a:cubicBezTo>
                  <a:cubicBezTo>
                    <a:pt x="472" y="472"/>
                    <a:pt x="472" y="472"/>
                    <a:pt x="472" y="472"/>
                  </a:cubicBezTo>
                  <a:cubicBezTo>
                    <a:pt x="472" y="472"/>
                    <a:pt x="472" y="472"/>
                    <a:pt x="472" y="472"/>
                  </a:cubicBezTo>
                  <a:cubicBezTo>
                    <a:pt x="472" y="471"/>
                    <a:pt x="472" y="471"/>
                    <a:pt x="472" y="471"/>
                  </a:cubicBezTo>
                  <a:cubicBezTo>
                    <a:pt x="472" y="470"/>
                    <a:pt x="472" y="470"/>
                    <a:pt x="472" y="470"/>
                  </a:cubicBezTo>
                  <a:cubicBezTo>
                    <a:pt x="483" y="449"/>
                    <a:pt x="483" y="449"/>
                    <a:pt x="483" y="449"/>
                  </a:cubicBezTo>
                  <a:cubicBezTo>
                    <a:pt x="492" y="433"/>
                    <a:pt x="492" y="433"/>
                    <a:pt x="492" y="433"/>
                  </a:cubicBezTo>
                  <a:cubicBezTo>
                    <a:pt x="518" y="433"/>
                    <a:pt x="518" y="433"/>
                    <a:pt x="518" y="433"/>
                  </a:cubicBezTo>
                  <a:cubicBezTo>
                    <a:pt x="523" y="403"/>
                    <a:pt x="523" y="403"/>
                    <a:pt x="523" y="403"/>
                  </a:cubicBezTo>
                  <a:cubicBezTo>
                    <a:pt x="526" y="403"/>
                    <a:pt x="526" y="403"/>
                    <a:pt x="526" y="403"/>
                  </a:cubicBezTo>
                  <a:cubicBezTo>
                    <a:pt x="528" y="404"/>
                    <a:pt x="528" y="404"/>
                    <a:pt x="528" y="404"/>
                  </a:cubicBezTo>
                  <a:cubicBezTo>
                    <a:pt x="548" y="407"/>
                    <a:pt x="548" y="407"/>
                    <a:pt x="548" y="407"/>
                  </a:cubicBezTo>
                  <a:cubicBezTo>
                    <a:pt x="550" y="397"/>
                    <a:pt x="550" y="397"/>
                    <a:pt x="550" y="397"/>
                  </a:cubicBezTo>
                  <a:cubicBezTo>
                    <a:pt x="543" y="380"/>
                    <a:pt x="543" y="380"/>
                    <a:pt x="543" y="380"/>
                  </a:cubicBezTo>
                  <a:cubicBezTo>
                    <a:pt x="543" y="378"/>
                    <a:pt x="543" y="378"/>
                    <a:pt x="543" y="378"/>
                  </a:cubicBezTo>
                  <a:cubicBezTo>
                    <a:pt x="547" y="366"/>
                    <a:pt x="547" y="366"/>
                    <a:pt x="547" y="366"/>
                  </a:cubicBezTo>
                  <a:cubicBezTo>
                    <a:pt x="547" y="364"/>
                    <a:pt x="547" y="364"/>
                    <a:pt x="547" y="364"/>
                  </a:cubicBezTo>
                  <a:cubicBezTo>
                    <a:pt x="548" y="363"/>
                    <a:pt x="548" y="363"/>
                    <a:pt x="548" y="363"/>
                  </a:cubicBezTo>
                  <a:cubicBezTo>
                    <a:pt x="549" y="363"/>
                    <a:pt x="549" y="363"/>
                    <a:pt x="549" y="363"/>
                  </a:cubicBezTo>
                  <a:cubicBezTo>
                    <a:pt x="549" y="362"/>
                    <a:pt x="549" y="362"/>
                    <a:pt x="549" y="362"/>
                  </a:cubicBezTo>
                  <a:cubicBezTo>
                    <a:pt x="604" y="333"/>
                    <a:pt x="604" y="333"/>
                    <a:pt x="604" y="333"/>
                  </a:cubicBezTo>
                  <a:cubicBezTo>
                    <a:pt x="602" y="304"/>
                    <a:pt x="602" y="304"/>
                    <a:pt x="602" y="304"/>
                  </a:cubicBezTo>
                  <a:cubicBezTo>
                    <a:pt x="602" y="304"/>
                    <a:pt x="602" y="304"/>
                    <a:pt x="602" y="304"/>
                  </a:cubicBezTo>
                  <a:cubicBezTo>
                    <a:pt x="602" y="303"/>
                    <a:pt x="602" y="303"/>
                    <a:pt x="602" y="303"/>
                  </a:cubicBezTo>
                  <a:cubicBezTo>
                    <a:pt x="612" y="282"/>
                    <a:pt x="612" y="282"/>
                    <a:pt x="612" y="282"/>
                  </a:cubicBezTo>
                  <a:cubicBezTo>
                    <a:pt x="614" y="278"/>
                    <a:pt x="614" y="278"/>
                    <a:pt x="614" y="278"/>
                  </a:cubicBezTo>
                  <a:cubicBezTo>
                    <a:pt x="614" y="278"/>
                    <a:pt x="614" y="278"/>
                    <a:pt x="614" y="278"/>
                  </a:cubicBezTo>
                  <a:cubicBezTo>
                    <a:pt x="631" y="239"/>
                    <a:pt x="631" y="239"/>
                    <a:pt x="631" y="239"/>
                  </a:cubicBezTo>
                  <a:cubicBezTo>
                    <a:pt x="632" y="238"/>
                    <a:pt x="632" y="238"/>
                    <a:pt x="632" y="238"/>
                  </a:cubicBezTo>
                  <a:cubicBezTo>
                    <a:pt x="632" y="238"/>
                    <a:pt x="632" y="238"/>
                    <a:pt x="632" y="238"/>
                  </a:cubicBezTo>
                  <a:cubicBezTo>
                    <a:pt x="646" y="224"/>
                    <a:pt x="646" y="224"/>
                    <a:pt x="646" y="224"/>
                  </a:cubicBezTo>
                  <a:cubicBezTo>
                    <a:pt x="655" y="208"/>
                    <a:pt x="655" y="208"/>
                    <a:pt x="655" y="208"/>
                  </a:cubicBezTo>
                  <a:cubicBezTo>
                    <a:pt x="655" y="206"/>
                    <a:pt x="655" y="206"/>
                    <a:pt x="655" y="206"/>
                  </a:cubicBezTo>
                  <a:cubicBezTo>
                    <a:pt x="655" y="206"/>
                    <a:pt x="655" y="206"/>
                    <a:pt x="655" y="206"/>
                  </a:cubicBezTo>
                  <a:cubicBezTo>
                    <a:pt x="662" y="193"/>
                    <a:pt x="662" y="193"/>
                    <a:pt x="662" y="193"/>
                  </a:cubicBezTo>
                  <a:cubicBezTo>
                    <a:pt x="656" y="177"/>
                    <a:pt x="656" y="177"/>
                    <a:pt x="656" y="177"/>
                  </a:cubicBezTo>
                  <a:cubicBezTo>
                    <a:pt x="656" y="176"/>
                    <a:pt x="656" y="176"/>
                    <a:pt x="656" y="176"/>
                  </a:cubicBezTo>
                  <a:cubicBezTo>
                    <a:pt x="655" y="176"/>
                    <a:pt x="655" y="176"/>
                    <a:pt x="655" y="176"/>
                  </a:cubicBezTo>
                  <a:cubicBezTo>
                    <a:pt x="655" y="159"/>
                    <a:pt x="655" y="159"/>
                    <a:pt x="655" y="159"/>
                  </a:cubicBezTo>
                  <a:cubicBezTo>
                    <a:pt x="646" y="159"/>
                    <a:pt x="646" y="159"/>
                    <a:pt x="646" y="159"/>
                  </a:cubicBezTo>
                  <a:cubicBezTo>
                    <a:pt x="630" y="167"/>
                    <a:pt x="630" y="167"/>
                    <a:pt x="630" y="167"/>
                  </a:cubicBezTo>
                  <a:cubicBezTo>
                    <a:pt x="623" y="172"/>
                    <a:pt x="612" y="170"/>
                    <a:pt x="599" y="162"/>
                  </a:cubicBezTo>
                  <a:cubicBezTo>
                    <a:pt x="593" y="157"/>
                    <a:pt x="593" y="147"/>
                    <a:pt x="596" y="131"/>
                  </a:cubicBezTo>
                  <a:cubicBezTo>
                    <a:pt x="588" y="130"/>
                    <a:pt x="588" y="130"/>
                    <a:pt x="588" y="130"/>
                  </a:cubicBezTo>
                  <a:cubicBezTo>
                    <a:pt x="584" y="135"/>
                    <a:pt x="584" y="135"/>
                    <a:pt x="584" y="135"/>
                  </a:cubicBezTo>
                  <a:cubicBezTo>
                    <a:pt x="574" y="146"/>
                    <a:pt x="567" y="152"/>
                    <a:pt x="565" y="152"/>
                  </a:cubicBezTo>
                  <a:cubicBezTo>
                    <a:pt x="563" y="152"/>
                    <a:pt x="562" y="152"/>
                    <a:pt x="560" y="151"/>
                  </a:cubicBezTo>
                  <a:cubicBezTo>
                    <a:pt x="559" y="148"/>
                    <a:pt x="556" y="143"/>
                    <a:pt x="556" y="134"/>
                  </a:cubicBezTo>
                  <a:cubicBezTo>
                    <a:pt x="556" y="125"/>
                    <a:pt x="556" y="118"/>
                    <a:pt x="560" y="116"/>
                  </a:cubicBezTo>
                  <a:cubicBezTo>
                    <a:pt x="562" y="113"/>
                    <a:pt x="564" y="112"/>
                    <a:pt x="566" y="114"/>
                  </a:cubicBezTo>
                  <a:cubicBezTo>
                    <a:pt x="586" y="77"/>
                    <a:pt x="586" y="77"/>
                    <a:pt x="586" y="77"/>
                  </a:cubicBezTo>
                  <a:cubicBezTo>
                    <a:pt x="591" y="63"/>
                    <a:pt x="591" y="63"/>
                    <a:pt x="591" y="63"/>
                  </a:cubicBezTo>
                  <a:cubicBezTo>
                    <a:pt x="594" y="48"/>
                    <a:pt x="594" y="48"/>
                    <a:pt x="594" y="48"/>
                  </a:cubicBezTo>
                  <a:cubicBezTo>
                    <a:pt x="583" y="38"/>
                    <a:pt x="583" y="38"/>
                    <a:pt x="583" y="38"/>
                  </a:cubicBezTo>
                  <a:cubicBezTo>
                    <a:pt x="580" y="35"/>
                    <a:pt x="579" y="28"/>
                    <a:pt x="581" y="17"/>
                  </a:cubicBezTo>
                  <a:cubicBezTo>
                    <a:pt x="581" y="11"/>
                    <a:pt x="581" y="11"/>
                    <a:pt x="581" y="11"/>
                  </a:cubicBezTo>
                  <a:cubicBezTo>
                    <a:pt x="581" y="7"/>
                    <a:pt x="579" y="3"/>
                    <a:pt x="574" y="0"/>
                  </a:cubicBezTo>
                  <a:cubicBezTo>
                    <a:pt x="572" y="0"/>
                    <a:pt x="572" y="0"/>
                    <a:pt x="572" y="0"/>
                  </a:cubicBezTo>
                  <a:cubicBezTo>
                    <a:pt x="571" y="3"/>
                    <a:pt x="571" y="3"/>
                    <a:pt x="571" y="3"/>
                  </a:cubicBezTo>
                  <a:cubicBezTo>
                    <a:pt x="568" y="12"/>
                    <a:pt x="561" y="16"/>
                    <a:pt x="549" y="13"/>
                  </a:cubicBezTo>
                  <a:cubicBezTo>
                    <a:pt x="544" y="11"/>
                    <a:pt x="537" y="11"/>
                    <a:pt x="530" y="13"/>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5" name="chenying0907 15"/>
            <p:cNvSpPr>
              <a:spLocks/>
            </p:cNvSpPr>
            <p:nvPr/>
          </p:nvSpPr>
          <p:spPr bwMode="auto">
            <a:xfrm>
              <a:off x="3825477" y="4274581"/>
              <a:ext cx="432940" cy="440187"/>
            </a:xfrm>
            <a:custGeom>
              <a:avLst/>
              <a:gdLst>
                <a:gd name="T0" fmla="*/ 2147483646 w 374"/>
                <a:gd name="T1" fmla="*/ 2147483646 h 381"/>
                <a:gd name="T2" fmla="*/ 2147483646 w 374"/>
                <a:gd name="T3" fmla="*/ 2147483646 h 381"/>
                <a:gd name="T4" fmla="*/ 2147483646 w 374"/>
                <a:gd name="T5" fmla="*/ 2147483646 h 381"/>
                <a:gd name="T6" fmla="*/ 2147483646 w 374"/>
                <a:gd name="T7" fmla="*/ 2147483646 h 381"/>
                <a:gd name="T8" fmla="*/ 2147483646 w 374"/>
                <a:gd name="T9" fmla="*/ 2147483646 h 381"/>
                <a:gd name="T10" fmla="*/ 2147483646 w 374"/>
                <a:gd name="T11" fmla="*/ 2147483646 h 381"/>
                <a:gd name="T12" fmla="*/ 2147483646 w 374"/>
                <a:gd name="T13" fmla="*/ 2147483646 h 381"/>
                <a:gd name="T14" fmla="*/ 2147483646 w 374"/>
                <a:gd name="T15" fmla="*/ 2147483646 h 381"/>
                <a:gd name="T16" fmla="*/ 2147483646 w 374"/>
                <a:gd name="T17" fmla="*/ 2147483646 h 381"/>
                <a:gd name="T18" fmla="*/ 2147483646 w 374"/>
                <a:gd name="T19" fmla="*/ 2147483646 h 381"/>
                <a:gd name="T20" fmla="*/ 2147483646 w 374"/>
                <a:gd name="T21" fmla="*/ 2147483646 h 381"/>
                <a:gd name="T22" fmla="*/ 2147483646 w 374"/>
                <a:gd name="T23" fmla="*/ 2147483646 h 381"/>
                <a:gd name="T24" fmla="*/ 2147483646 w 374"/>
                <a:gd name="T25" fmla="*/ 2147483646 h 381"/>
                <a:gd name="T26" fmla="*/ 2147483646 w 374"/>
                <a:gd name="T27" fmla="*/ 2147483646 h 381"/>
                <a:gd name="T28" fmla="*/ 0 w 374"/>
                <a:gd name="T29" fmla="*/ 2147483646 h 381"/>
                <a:gd name="T30" fmla="*/ 2147483646 w 374"/>
                <a:gd name="T31" fmla="*/ 2147483646 h 381"/>
                <a:gd name="T32" fmla="*/ 2147483646 w 374"/>
                <a:gd name="T33" fmla="*/ 2147483646 h 381"/>
                <a:gd name="T34" fmla="*/ 2147483646 w 374"/>
                <a:gd name="T35" fmla="*/ 2147483646 h 381"/>
                <a:gd name="T36" fmla="*/ 2147483646 w 374"/>
                <a:gd name="T37" fmla="*/ 2147483646 h 381"/>
                <a:gd name="T38" fmla="*/ 2147483646 w 374"/>
                <a:gd name="T39" fmla="*/ 2147483646 h 381"/>
                <a:gd name="T40" fmla="*/ 2147483646 w 374"/>
                <a:gd name="T41" fmla="*/ 2147483646 h 381"/>
                <a:gd name="T42" fmla="*/ 2147483646 w 374"/>
                <a:gd name="T43" fmla="*/ 2147483646 h 381"/>
                <a:gd name="T44" fmla="*/ 2147483646 w 374"/>
                <a:gd name="T45" fmla="*/ 2147483646 h 381"/>
                <a:gd name="T46" fmla="*/ 2147483646 w 374"/>
                <a:gd name="T47" fmla="*/ 2147483646 h 381"/>
                <a:gd name="T48" fmla="*/ 2147483646 w 374"/>
                <a:gd name="T49" fmla="*/ 2147483646 h 381"/>
                <a:gd name="T50" fmla="*/ 2147483646 w 374"/>
                <a:gd name="T51" fmla="*/ 2147483646 h 381"/>
                <a:gd name="T52" fmla="*/ 2147483646 w 374"/>
                <a:gd name="T53" fmla="*/ 2147483646 h 381"/>
                <a:gd name="T54" fmla="*/ 2147483646 w 374"/>
                <a:gd name="T55" fmla="*/ 2147483646 h 381"/>
                <a:gd name="T56" fmla="*/ 2147483646 w 374"/>
                <a:gd name="T57" fmla="*/ 2147483646 h 381"/>
                <a:gd name="T58" fmla="*/ 2147483646 w 374"/>
                <a:gd name="T59" fmla="*/ 2147483646 h 381"/>
                <a:gd name="T60" fmla="*/ 2147483646 w 374"/>
                <a:gd name="T61" fmla="*/ 2147483646 h 381"/>
                <a:gd name="T62" fmla="*/ 2147483646 w 374"/>
                <a:gd name="T63" fmla="*/ 2147483646 h 381"/>
                <a:gd name="T64" fmla="*/ 2147483646 w 374"/>
                <a:gd name="T65" fmla="*/ 2147483646 h 381"/>
                <a:gd name="T66" fmla="*/ 2147483646 w 374"/>
                <a:gd name="T67" fmla="*/ 2147483646 h 381"/>
                <a:gd name="T68" fmla="*/ 2147483646 w 374"/>
                <a:gd name="T69" fmla="*/ 2147483646 h 381"/>
                <a:gd name="T70" fmla="*/ 2147483646 w 374"/>
                <a:gd name="T71" fmla="*/ 2147483646 h 381"/>
                <a:gd name="T72" fmla="*/ 2147483646 w 374"/>
                <a:gd name="T73" fmla="*/ 2147483646 h 381"/>
                <a:gd name="T74" fmla="*/ 2147483646 w 374"/>
                <a:gd name="T75" fmla="*/ 2147483646 h 381"/>
                <a:gd name="T76" fmla="*/ 2147483646 w 374"/>
                <a:gd name="T77" fmla="*/ 2147483646 h 381"/>
                <a:gd name="T78" fmla="*/ 2147483646 w 374"/>
                <a:gd name="T79" fmla="*/ 2147483646 h 381"/>
                <a:gd name="T80" fmla="*/ 2147483646 w 374"/>
                <a:gd name="T81" fmla="*/ 2147483646 h 381"/>
                <a:gd name="T82" fmla="*/ 2147483646 w 374"/>
                <a:gd name="T83" fmla="*/ 2147483646 h 381"/>
                <a:gd name="T84" fmla="*/ 2147483646 w 374"/>
                <a:gd name="T85" fmla="*/ 2147483646 h 381"/>
                <a:gd name="T86" fmla="*/ 2147483646 w 374"/>
                <a:gd name="T87" fmla="*/ 2147483646 h 381"/>
                <a:gd name="T88" fmla="*/ 2147483646 w 374"/>
                <a:gd name="T89" fmla="*/ 2147483646 h 381"/>
                <a:gd name="T90" fmla="*/ 2147483646 w 374"/>
                <a:gd name="T91" fmla="*/ 2147483646 h 381"/>
                <a:gd name="T92" fmla="*/ 2147483646 w 374"/>
                <a:gd name="T93" fmla="*/ 2147483646 h 3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74"/>
                <a:gd name="T142" fmla="*/ 0 h 381"/>
                <a:gd name="T143" fmla="*/ 374 w 374"/>
                <a:gd name="T144" fmla="*/ 381 h 38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74" h="381">
                  <a:moveTo>
                    <a:pt x="374" y="77"/>
                  </a:moveTo>
                  <a:cubicBezTo>
                    <a:pt x="366" y="60"/>
                    <a:pt x="366" y="60"/>
                    <a:pt x="366" y="60"/>
                  </a:cubicBezTo>
                  <a:cubicBezTo>
                    <a:pt x="355" y="43"/>
                    <a:pt x="355" y="43"/>
                    <a:pt x="355" y="43"/>
                  </a:cubicBezTo>
                  <a:cubicBezTo>
                    <a:pt x="342" y="40"/>
                    <a:pt x="342" y="40"/>
                    <a:pt x="342" y="40"/>
                  </a:cubicBezTo>
                  <a:cubicBezTo>
                    <a:pt x="341" y="40"/>
                    <a:pt x="341" y="40"/>
                    <a:pt x="341" y="40"/>
                  </a:cubicBezTo>
                  <a:cubicBezTo>
                    <a:pt x="341" y="39"/>
                    <a:pt x="341" y="39"/>
                    <a:pt x="341" y="39"/>
                  </a:cubicBezTo>
                  <a:cubicBezTo>
                    <a:pt x="340" y="39"/>
                    <a:pt x="340" y="39"/>
                    <a:pt x="340" y="39"/>
                  </a:cubicBezTo>
                  <a:cubicBezTo>
                    <a:pt x="329" y="34"/>
                    <a:pt x="329" y="34"/>
                    <a:pt x="329" y="34"/>
                  </a:cubicBezTo>
                  <a:cubicBezTo>
                    <a:pt x="329" y="34"/>
                    <a:pt x="329" y="34"/>
                    <a:pt x="329" y="34"/>
                  </a:cubicBezTo>
                  <a:cubicBezTo>
                    <a:pt x="327" y="34"/>
                    <a:pt x="327" y="34"/>
                    <a:pt x="327" y="34"/>
                  </a:cubicBezTo>
                  <a:cubicBezTo>
                    <a:pt x="323" y="35"/>
                    <a:pt x="323" y="35"/>
                    <a:pt x="323" y="35"/>
                  </a:cubicBezTo>
                  <a:cubicBezTo>
                    <a:pt x="309" y="37"/>
                    <a:pt x="309" y="37"/>
                    <a:pt x="309" y="37"/>
                  </a:cubicBezTo>
                  <a:cubicBezTo>
                    <a:pt x="308" y="37"/>
                    <a:pt x="308" y="37"/>
                    <a:pt x="308" y="37"/>
                  </a:cubicBezTo>
                  <a:cubicBezTo>
                    <a:pt x="306" y="36"/>
                    <a:pt x="306" y="36"/>
                    <a:pt x="306" y="36"/>
                  </a:cubicBezTo>
                  <a:cubicBezTo>
                    <a:pt x="292" y="31"/>
                    <a:pt x="292" y="31"/>
                    <a:pt x="292" y="31"/>
                  </a:cubicBezTo>
                  <a:cubicBezTo>
                    <a:pt x="292" y="30"/>
                    <a:pt x="292" y="30"/>
                    <a:pt x="292" y="30"/>
                  </a:cubicBezTo>
                  <a:cubicBezTo>
                    <a:pt x="291" y="30"/>
                    <a:pt x="291" y="30"/>
                    <a:pt x="291" y="30"/>
                  </a:cubicBezTo>
                  <a:cubicBezTo>
                    <a:pt x="291" y="28"/>
                    <a:pt x="291" y="28"/>
                    <a:pt x="291" y="28"/>
                  </a:cubicBezTo>
                  <a:cubicBezTo>
                    <a:pt x="291" y="28"/>
                    <a:pt x="291" y="28"/>
                    <a:pt x="291" y="28"/>
                  </a:cubicBezTo>
                  <a:cubicBezTo>
                    <a:pt x="281" y="18"/>
                    <a:pt x="281" y="18"/>
                    <a:pt x="281" y="18"/>
                  </a:cubicBezTo>
                  <a:cubicBezTo>
                    <a:pt x="269" y="6"/>
                    <a:pt x="269" y="6"/>
                    <a:pt x="269" y="6"/>
                  </a:cubicBezTo>
                  <a:cubicBezTo>
                    <a:pt x="259" y="0"/>
                    <a:pt x="259" y="0"/>
                    <a:pt x="259" y="0"/>
                  </a:cubicBezTo>
                  <a:cubicBezTo>
                    <a:pt x="247" y="11"/>
                    <a:pt x="247" y="11"/>
                    <a:pt x="247" y="11"/>
                  </a:cubicBezTo>
                  <a:cubicBezTo>
                    <a:pt x="232" y="21"/>
                    <a:pt x="232" y="21"/>
                    <a:pt x="232" y="21"/>
                  </a:cubicBezTo>
                  <a:cubicBezTo>
                    <a:pt x="228" y="53"/>
                    <a:pt x="228" y="53"/>
                    <a:pt x="228" y="53"/>
                  </a:cubicBezTo>
                  <a:cubicBezTo>
                    <a:pt x="228" y="54"/>
                    <a:pt x="228" y="54"/>
                    <a:pt x="228" y="54"/>
                  </a:cubicBezTo>
                  <a:cubicBezTo>
                    <a:pt x="228" y="54"/>
                    <a:pt x="228" y="54"/>
                    <a:pt x="228" y="54"/>
                  </a:cubicBezTo>
                  <a:cubicBezTo>
                    <a:pt x="214" y="77"/>
                    <a:pt x="214" y="77"/>
                    <a:pt x="214" y="77"/>
                  </a:cubicBezTo>
                  <a:cubicBezTo>
                    <a:pt x="214" y="79"/>
                    <a:pt x="214" y="79"/>
                    <a:pt x="214" y="79"/>
                  </a:cubicBezTo>
                  <a:cubicBezTo>
                    <a:pt x="213" y="79"/>
                    <a:pt x="213" y="79"/>
                    <a:pt x="213" y="79"/>
                  </a:cubicBezTo>
                  <a:cubicBezTo>
                    <a:pt x="203" y="90"/>
                    <a:pt x="203" y="90"/>
                    <a:pt x="203" y="90"/>
                  </a:cubicBezTo>
                  <a:cubicBezTo>
                    <a:pt x="190" y="114"/>
                    <a:pt x="190" y="114"/>
                    <a:pt x="190" y="114"/>
                  </a:cubicBezTo>
                  <a:cubicBezTo>
                    <a:pt x="190" y="114"/>
                    <a:pt x="190" y="114"/>
                    <a:pt x="190" y="114"/>
                  </a:cubicBezTo>
                  <a:cubicBezTo>
                    <a:pt x="189" y="116"/>
                    <a:pt x="189" y="116"/>
                    <a:pt x="189" y="116"/>
                  </a:cubicBezTo>
                  <a:cubicBezTo>
                    <a:pt x="179" y="123"/>
                    <a:pt x="171" y="131"/>
                    <a:pt x="163" y="137"/>
                  </a:cubicBezTo>
                  <a:cubicBezTo>
                    <a:pt x="152" y="156"/>
                    <a:pt x="152" y="156"/>
                    <a:pt x="152" y="156"/>
                  </a:cubicBezTo>
                  <a:cubicBezTo>
                    <a:pt x="150" y="161"/>
                    <a:pt x="141" y="168"/>
                    <a:pt x="126" y="174"/>
                  </a:cubicBezTo>
                  <a:cubicBezTo>
                    <a:pt x="115" y="192"/>
                    <a:pt x="115" y="192"/>
                    <a:pt x="115" y="192"/>
                  </a:cubicBezTo>
                  <a:cubicBezTo>
                    <a:pt x="115" y="192"/>
                    <a:pt x="115" y="192"/>
                    <a:pt x="115" y="192"/>
                  </a:cubicBezTo>
                  <a:cubicBezTo>
                    <a:pt x="97" y="216"/>
                    <a:pt x="97" y="216"/>
                    <a:pt x="97" y="216"/>
                  </a:cubicBezTo>
                  <a:cubicBezTo>
                    <a:pt x="96" y="216"/>
                    <a:pt x="96" y="216"/>
                    <a:pt x="96" y="216"/>
                  </a:cubicBezTo>
                  <a:cubicBezTo>
                    <a:pt x="96" y="217"/>
                    <a:pt x="96" y="217"/>
                    <a:pt x="96" y="217"/>
                  </a:cubicBezTo>
                  <a:cubicBezTo>
                    <a:pt x="94" y="217"/>
                    <a:pt x="94" y="217"/>
                    <a:pt x="94" y="217"/>
                  </a:cubicBezTo>
                  <a:cubicBezTo>
                    <a:pt x="10" y="212"/>
                    <a:pt x="10" y="212"/>
                    <a:pt x="10" y="212"/>
                  </a:cubicBezTo>
                  <a:cubicBezTo>
                    <a:pt x="0" y="222"/>
                    <a:pt x="0" y="222"/>
                    <a:pt x="0" y="222"/>
                  </a:cubicBezTo>
                  <a:cubicBezTo>
                    <a:pt x="0" y="240"/>
                    <a:pt x="0" y="240"/>
                    <a:pt x="0" y="240"/>
                  </a:cubicBezTo>
                  <a:cubicBezTo>
                    <a:pt x="9" y="274"/>
                    <a:pt x="9" y="274"/>
                    <a:pt x="9" y="274"/>
                  </a:cubicBezTo>
                  <a:cubicBezTo>
                    <a:pt x="26" y="300"/>
                    <a:pt x="26" y="300"/>
                    <a:pt x="26" y="300"/>
                  </a:cubicBezTo>
                  <a:cubicBezTo>
                    <a:pt x="41" y="308"/>
                    <a:pt x="41" y="308"/>
                    <a:pt x="41" y="308"/>
                  </a:cubicBezTo>
                  <a:cubicBezTo>
                    <a:pt x="41" y="309"/>
                    <a:pt x="41" y="309"/>
                    <a:pt x="41" y="309"/>
                  </a:cubicBezTo>
                  <a:cubicBezTo>
                    <a:pt x="42" y="309"/>
                    <a:pt x="42" y="309"/>
                    <a:pt x="42" y="309"/>
                  </a:cubicBezTo>
                  <a:cubicBezTo>
                    <a:pt x="42" y="309"/>
                    <a:pt x="42" y="309"/>
                    <a:pt x="42" y="309"/>
                  </a:cubicBezTo>
                  <a:cubicBezTo>
                    <a:pt x="51" y="320"/>
                    <a:pt x="55" y="327"/>
                    <a:pt x="55" y="332"/>
                  </a:cubicBezTo>
                  <a:cubicBezTo>
                    <a:pt x="55" y="346"/>
                    <a:pt x="55" y="346"/>
                    <a:pt x="55" y="346"/>
                  </a:cubicBezTo>
                  <a:cubicBezTo>
                    <a:pt x="50" y="351"/>
                    <a:pt x="50" y="351"/>
                    <a:pt x="50" y="351"/>
                  </a:cubicBezTo>
                  <a:cubicBezTo>
                    <a:pt x="53" y="354"/>
                    <a:pt x="53" y="354"/>
                    <a:pt x="53" y="354"/>
                  </a:cubicBezTo>
                  <a:cubicBezTo>
                    <a:pt x="57" y="354"/>
                    <a:pt x="57" y="354"/>
                    <a:pt x="57" y="354"/>
                  </a:cubicBezTo>
                  <a:cubicBezTo>
                    <a:pt x="63" y="341"/>
                    <a:pt x="63" y="341"/>
                    <a:pt x="63" y="341"/>
                  </a:cubicBezTo>
                  <a:cubicBezTo>
                    <a:pt x="66" y="341"/>
                    <a:pt x="66" y="341"/>
                    <a:pt x="66" y="341"/>
                  </a:cubicBezTo>
                  <a:cubicBezTo>
                    <a:pt x="82" y="346"/>
                    <a:pt x="82" y="346"/>
                    <a:pt x="82" y="346"/>
                  </a:cubicBezTo>
                  <a:cubicBezTo>
                    <a:pt x="83" y="351"/>
                    <a:pt x="83" y="351"/>
                    <a:pt x="83" y="351"/>
                  </a:cubicBezTo>
                  <a:cubicBezTo>
                    <a:pt x="92" y="351"/>
                    <a:pt x="92" y="351"/>
                    <a:pt x="92" y="351"/>
                  </a:cubicBezTo>
                  <a:cubicBezTo>
                    <a:pt x="92" y="351"/>
                    <a:pt x="92" y="351"/>
                    <a:pt x="92" y="351"/>
                  </a:cubicBezTo>
                  <a:cubicBezTo>
                    <a:pt x="90" y="345"/>
                    <a:pt x="90" y="345"/>
                    <a:pt x="90" y="345"/>
                  </a:cubicBezTo>
                  <a:cubicBezTo>
                    <a:pt x="89" y="343"/>
                    <a:pt x="89" y="343"/>
                    <a:pt x="89" y="343"/>
                  </a:cubicBezTo>
                  <a:cubicBezTo>
                    <a:pt x="100" y="325"/>
                    <a:pt x="100" y="325"/>
                    <a:pt x="100" y="325"/>
                  </a:cubicBezTo>
                  <a:cubicBezTo>
                    <a:pt x="102" y="320"/>
                    <a:pt x="108" y="318"/>
                    <a:pt x="115" y="320"/>
                  </a:cubicBezTo>
                  <a:cubicBezTo>
                    <a:pt x="134" y="321"/>
                    <a:pt x="134" y="321"/>
                    <a:pt x="134" y="321"/>
                  </a:cubicBezTo>
                  <a:cubicBezTo>
                    <a:pt x="145" y="307"/>
                    <a:pt x="145" y="307"/>
                    <a:pt x="145" y="307"/>
                  </a:cubicBezTo>
                  <a:cubicBezTo>
                    <a:pt x="145" y="294"/>
                    <a:pt x="145" y="294"/>
                    <a:pt x="145" y="294"/>
                  </a:cubicBezTo>
                  <a:cubicBezTo>
                    <a:pt x="149" y="281"/>
                    <a:pt x="149" y="281"/>
                    <a:pt x="149" y="281"/>
                  </a:cubicBezTo>
                  <a:cubicBezTo>
                    <a:pt x="149" y="280"/>
                    <a:pt x="149" y="280"/>
                    <a:pt x="149" y="280"/>
                  </a:cubicBezTo>
                  <a:cubicBezTo>
                    <a:pt x="150" y="279"/>
                    <a:pt x="150" y="279"/>
                    <a:pt x="150" y="279"/>
                  </a:cubicBezTo>
                  <a:cubicBezTo>
                    <a:pt x="151" y="278"/>
                    <a:pt x="151" y="278"/>
                    <a:pt x="151" y="278"/>
                  </a:cubicBezTo>
                  <a:cubicBezTo>
                    <a:pt x="158" y="273"/>
                    <a:pt x="158" y="273"/>
                    <a:pt x="158" y="273"/>
                  </a:cubicBezTo>
                  <a:cubicBezTo>
                    <a:pt x="158" y="272"/>
                    <a:pt x="158" y="272"/>
                    <a:pt x="158" y="272"/>
                  </a:cubicBezTo>
                  <a:cubicBezTo>
                    <a:pt x="159" y="272"/>
                    <a:pt x="159" y="272"/>
                    <a:pt x="159" y="272"/>
                  </a:cubicBezTo>
                  <a:cubicBezTo>
                    <a:pt x="160" y="273"/>
                    <a:pt x="160" y="273"/>
                    <a:pt x="160" y="273"/>
                  </a:cubicBezTo>
                  <a:cubicBezTo>
                    <a:pt x="176" y="275"/>
                    <a:pt x="176" y="275"/>
                    <a:pt x="176" y="275"/>
                  </a:cubicBezTo>
                  <a:cubicBezTo>
                    <a:pt x="176" y="278"/>
                    <a:pt x="176" y="278"/>
                    <a:pt x="176" y="278"/>
                  </a:cubicBezTo>
                  <a:cubicBezTo>
                    <a:pt x="179" y="290"/>
                    <a:pt x="179" y="290"/>
                    <a:pt x="179" y="290"/>
                  </a:cubicBezTo>
                  <a:cubicBezTo>
                    <a:pt x="179" y="297"/>
                    <a:pt x="179" y="297"/>
                    <a:pt x="179" y="297"/>
                  </a:cubicBezTo>
                  <a:cubicBezTo>
                    <a:pt x="182" y="306"/>
                    <a:pt x="182" y="306"/>
                    <a:pt x="182" y="306"/>
                  </a:cubicBezTo>
                  <a:cubicBezTo>
                    <a:pt x="186" y="307"/>
                    <a:pt x="186" y="307"/>
                    <a:pt x="186" y="307"/>
                  </a:cubicBezTo>
                  <a:cubicBezTo>
                    <a:pt x="191" y="300"/>
                    <a:pt x="191" y="300"/>
                    <a:pt x="191" y="300"/>
                  </a:cubicBezTo>
                  <a:cubicBezTo>
                    <a:pt x="191" y="299"/>
                    <a:pt x="191" y="299"/>
                    <a:pt x="191" y="299"/>
                  </a:cubicBezTo>
                  <a:cubicBezTo>
                    <a:pt x="200" y="287"/>
                    <a:pt x="200" y="287"/>
                    <a:pt x="200" y="287"/>
                  </a:cubicBezTo>
                  <a:cubicBezTo>
                    <a:pt x="201" y="285"/>
                    <a:pt x="201" y="285"/>
                    <a:pt x="201" y="285"/>
                  </a:cubicBezTo>
                  <a:cubicBezTo>
                    <a:pt x="212" y="280"/>
                    <a:pt x="212" y="280"/>
                    <a:pt x="212" y="280"/>
                  </a:cubicBezTo>
                  <a:cubicBezTo>
                    <a:pt x="213" y="280"/>
                    <a:pt x="213" y="280"/>
                    <a:pt x="213" y="280"/>
                  </a:cubicBezTo>
                  <a:cubicBezTo>
                    <a:pt x="214" y="279"/>
                    <a:pt x="214" y="279"/>
                    <a:pt x="214" y="279"/>
                  </a:cubicBezTo>
                  <a:cubicBezTo>
                    <a:pt x="228" y="283"/>
                    <a:pt x="228" y="283"/>
                    <a:pt x="228" y="283"/>
                  </a:cubicBezTo>
                  <a:cubicBezTo>
                    <a:pt x="229" y="283"/>
                    <a:pt x="229" y="283"/>
                    <a:pt x="229" y="283"/>
                  </a:cubicBezTo>
                  <a:cubicBezTo>
                    <a:pt x="231" y="284"/>
                    <a:pt x="231" y="284"/>
                    <a:pt x="231" y="284"/>
                  </a:cubicBezTo>
                  <a:cubicBezTo>
                    <a:pt x="239" y="299"/>
                    <a:pt x="239" y="299"/>
                    <a:pt x="239" y="299"/>
                  </a:cubicBezTo>
                  <a:cubicBezTo>
                    <a:pt x="239" y="313"/>
                    <a:pt x="239" y="313"/>
                    <a:pt x="239" y="313"/>
                  </a:cubicBezTo>
                  <a:cubicBezTo>
                    <a:pt x="249" y="333"/>
                    <a:pt x="249" y="333"/>
                    <a:pt x="249" y="333"/>
                  </a:cubicBezTo>
                  <a:cubicBezTo>
                    <a:pt x="249" y="333"/>
                    <a:pt x="249" y="333"/>
                    <a:pt x="249" y="333"/>
                  </a:cubicBezTo>
                  <a:cubicBezTo>
                    <a:pt x="249" y="336"/>
                    <a:pt x="249" y="336"/>
                    <a:pt x="249" y="336"/>
                  </a:cubicBezTo>
                  <a:cubicBezTo>
                    <a:pt x="249" y="350"/>
                    <a:pt x="249" y="350"/>
                    <a:pt x="249" y="350"/>
                  </a:cubicBezTo>
                  <a:cubicBezTo>
                    <a:pt x="252" y="357"/>
                    <a:pt x="252" y="357"/>
                    <a:pt x="252" y="357"/>
                  </a:cubicBezTo>
                  <a:cubicBezTo>
                    <a:pt x="255" y="357"/>
                    <a:pt x="255" y="357"/>
                    <a:pt x="255" y="357"/>
                  </a:cubicBezTo>
                  <a:cubicBezTo>
                    <a:pt x="260" y="351"/>
                    <a:pt x="260" y="351"/>
                    <a:pt x="260" y="351"/>
                  </a:cubicBezTo>
                  <a:cubicBezTo>
                    <a:pt x="261" y="349"/>
                    <a:pt x="261" y="349"/>
                    <a:pt x="261" y="349"/>
                  </a:cubicBezTo>
                  <a:cubicBezTo>
                    <a:pt x="273" y="357"/>
                    <a:pt x="273" y="357"/>
                    <a:pt x="273" y="357"/>
                  </a:cubicBezTo>
                  <a:cubicBezTo>
                    <a:pt x="274" y="357"/>
                    <a:pt x="274" y="357"/>
                    <a:pt x="274" y="357"/>
                  </a:cubicBezTo>
                  <a:cubicBezTo>
                    <a:pt x="276" y="357"/>
                    <a:pt x="276" y="357"/>
                    <a:pt x="276" y="357"/>
                  </a:cubicBezTo>
                  <a:cubicBezTo>
                    <a:pt x="276" y="359"/>
                    <a:pt x="276" y="359"/>
                    <a:pt x="276" y="359"/>
                  </a:cubicBezTo>
                  <a:cubicBezTo>
                    <a:pt x="276" y="360"/>
                    <a:pt x="276" y="360"/>
                    <a:pt x="276" y="360"/>
                  </a:cubicBezTo>
                  <a:cubicBezTo>
                    <a:pt x="280" y="378"/>
                    <a:pt x="280" y="378"/>
                    <a:pt x="280" y="378"/>
                  </a:cubicBezTo>
                  <a:cubicBezTo>
                    <a:pt x="285" y="381"/>
                    <a:pt x="285" y="381"/>
                    <a:pt x="285" y="381"/>
                  </a:cubicBezTo>
                  <a:cubicBezTo>
                    <a:pt x="286" y="379"/>
                    <a:pt x="286" y="379"/>
                    <a:pt x="286" y="379"/>
                  </a:cubicBezTo>
                  <a:cubicBezTo>
                    <a:pt x="291" y="365"/>
                    <a:pt x="291" y="365"/>
                    <a:pt x="291" y="365"/>
                  </a:cubicBezTo>
                  <a:cubicBezTo>
                    <a:pt x="291" y="364"/>
                    <a:pt x="291" y="364"/>
                    <a:pt x="291" y="364"/>
                  </a:cubicBezTo>
                  <a:cubicBezTo>
                    <a:pt x="292" y="362"/>
                    <a:pt x="292" y="362"/>
                    <a:pt x="292" y="362"/>
                  </a:cubicBezTo>
                  <a:cubicBezTo>
                    <a:pt x="293" y="362"/>
                    <a:pt x="293" y="362"/>
                    <a:pt x="293" y="362"/>
                  </a:cubicBezTo>
                  <a:cubicBezTo>
                    <a:pt x="295" y="362"/>
                    <a:pt x="295" y="362"/>
                    <a:pt x="295" y="362"/>
                  </a:cubicBezTo>
                  <a:cubicBezTo>
                    <a:pt x="302" y="358"/>
                    <a:pt x="302" y="358"/>
                    <a:pt x="302" y="358"/>
                  </a:cubicBezTo>
                  <a:cubicBezTo>
                    <a:pt x="303" y="358"/>
                    <a:pt x="303" y="358"/>
                    <a:pt x="303" y="358"/>
                  </a:cubicBezTo>
                  <a:cubicBezTo>
                    <a:pt x="303" y="357"/>
                    <a:pt x="303" y="357"/>
                    <a:pt x="303" y="357"/>
                  </a:cubicBezTo>
                  <a:cubicBezTo>
                    <a:pt x="312" y="357"/>
                    <a:pt x="312" y="357"/>
                    <a:pt x="312" y="357"/>
                  </a:cubicBezTo>
                  <a:cubicBezTo>
                    <a:pt x="310" y="351"/>
                    <a:pt x="310" y="351"/>
                    <a:pt x="310" y="351"/>
                  </a:cubicBezTo>
                  <a:cubicBezTo>
                    <a:pt x="310" y="349"/>
                    <a:pt x="310" y="349"/>
                    <a:pt x="310" y="349"/>
                  </a:cubicBezTo>
                  <a:cubicBezTo>
                    <a:pt x="305" y="300"/>
                    <a:pt x="305" y="300"/>
                    <a:pt x="305" y="300"/>
                  </a:cubicBezTo>
                  <a:cubicBezTo>
                    <a:pt x="285" y="267"/>
                    <a:pt x="285" y="267"/>
                    <a:pt x="285" y="267"/>
                  </a:cubicBezTo>
                  <a:cubicBezTo>
                    <a:pt x="247" y="223"/>
                    <a:pt x="247" y="223"/>
                    <a:pt x="247" y="223"/>
                  </a:cubicBezTo>
                  <a:cubicBezTo>
                    <a:pt x="246" y="222"/>
                    <a:pt x="246" y="222"/>
                    <a:pt x="246" y="222"/>
                  </a:cubicBezTo>
                  <a:cubicBezTo>
                    <a:pt x="244" y="193"/>
                    <a:pt x="244" y="193"/>
                    <a:pt x="244" y="193"/>
                  </a:cubicBezTo>
                  <a:cubicBezTo>
                    <a:pt x="231" y="171"/>
                    <a:pt x="231" y="171"/>
                    <a:pt x="231" y="171"/>
                  </a:cubicBezTo>
                  <a:cubicBezTo>
                    <a:pt x="231" y="170"/>
                    <a:pt x="231" y="170"/>
                    <a:pt x="231" y="170"/>
                  </a:cubicBezTo>
                  <a:cubicBezTo>
                    <a:pt x="230" y="169"/>
                    <a:pt x="230" y="169"/>
                    <a:pt x="230" y="169"/>
                  </a:cubicBezTo>
                  <a:cubicBezTo>
                    <a:pt x="230" y="169"/>
                    <a:pt x="230" y="169"/>
                    <a:pt x="230" y="169"/>
                  </a:cubicBezTo>
                  <a:cubicBezTo>
                    <a:pt x="231" y="167"/>
                    <a:pt x="231" y="167"/>
                    <a:pt x="231" y="167"/>
                  </a:cubicBezTo>
                  <a:cubicBezTo>
                    <a:pt x="238" y="139"/>
                    <a:pt x="238" y="139"/>
                    <a:pt x="238" y="139"/>
                  </a:cubicBezTo>
                  <a:cubicBezTo>
                    <a:pt x="240" y="139"/>
                    <a:pt x="240" y="139"/>
                    <a:pt x="240" y="139"/>
                  </a:cubicBezTo>
                  <a:cubicBezTo>
                    <a:pt x="242" y="139"/>
                    <a:pt x="242" y="139"/>
                    <a:pt x="242" y="139"/>
                  </a:cubicBezTo>
                  <a:cubicBezTo>
                    <a:pt x="308" y="135"/>
                    <a:pt x="308" y="135"/>
                    <a:pt x="308" y="135"/>
                  </a:cubicBezTo>
                  <a:cubicBezTo>
                    <a:pt x="344" y="116"/>
                    <a:pt x="344" y="116"/>
                    <a:pt x="344" y="116"/>
                  </a:cubicBezTo>
                  <a:cubicBezTo>
                    <a:pt x="344" y="116"/>
                    <a:pt x="344" y="116"/>
                    <a:pt x="344" y="116"/>
                  </a:cubicBezTo>
                  <a:cubicBezTo>
                    <a:pt x="345" y="115"/>
                    <a:pt x="345" y="115"/>
                    <a:pt x="345" y="115"/>
                  </a:cubicBezTo>
                  <a:cubicBezTo>
                    <a:pt x="358" y="111"/>
                    <a:pt x="366" y="106"/>
                    <a:pt x="368" y="100"/>
                  </a:cubicBezTo>
                  <a:cubicBezTo>
                    <a:pt x="372" y="95"/>
                    <a:pt x="374" y="88"/>
                    <a:pt x="374" y="77"/>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6" name="chenying0907 16"/>
            <p:cNvSpPr>
              <a:spLocks/>
            </p:cNvSpPr>
            <p:nvPr/>
          </p:nvSpPr>
          <p:spPr bwMode="auto">
            <a:xfrm>
              <a:off x="3825477" y="3423922"/>
              <a:ext cx="492913" cy="878518"/>
            </a:xfrm>
            <a:custGeom>
              <a:avLst/>
              <a:gdLst>
                <a:gd name="T0" fmla="*/ 2147483646 w 425"/>
                <a:gd name="T1" fmla="*/ 2147483646 h 763"/>
                <a:gd name="T2" fmla="*/ 2147483646 w 425"/>
                <a:gd name="T3" fmla="*/ 2147483646 h 763"/>
                <a:gd name="T4" fmla="*/ 2147483646 w 425"/>
                <a:gd name="T5" fmla="*/ 2147483646 h 763"/>
                <a:gd name="T6" fmla="*/ 2147483646 w 425"/>
                <a:gd name="T7" fmla="*/ 2147483646 h 763"/>
                <a:gd name="T8" fmla="*/ 2147483646 w 425"/>
                <a:gd name="T9" fmla="*/ 2147483646 h 763"/>
                <a:gd name="T10" fmla="*/ 2147483646 w 425"/>
                <a:gd name="T11" fmla="*/ 2147483646 h 763"/>
                <a:gd name="T12" fmla="*/ 2147483646 w 425"/>
                <a:gd name="T13" fmla="*/ 2147483646 h 763"/>
                <a:gd name="T14" fmla="*/ 2147483646 w 425"/>
                <a:gd name="T15" fmla="*/ 2147483646 h 763"/>
                <a:gd name="T16" fmla="*/ 2147483646 w 425"/>
                <a:gd name="T17" fmla="*/ 2147483646 h 763"/>
                <a:gd name="T18" fmla="*/ 2147483646 w 425"/>
                <a:gd name="T19" fmla="*/ 2147483646 h 763"/>
                <a:gd name="T20" fmla="*/ 2147483646 w 425"/>
                <a:gd name="T21" fmla="*/ 2147483646 h 763"/>
                <a:gd name="T22" fmla="*/ 2147483646 w 425"/>
                <a:gd name="T23" fmla="*/ 2147483646 h 763"/>
                <a:gd name="T24" fmla="*/ 2147483646 w 425"/>
                <a:gd name="T25" fmla="*/ 2147483646 h 763"/>
                <a:gd name="T26" fmla="*/ 2147483646 w 425"/>
                <a:gd name="T27" fmla="*/ 2147483646 h 763"/>
                <a:gd name="T28" fmla="*/ 2147483646 w 425"/>
                <a:gd name="T29" fmla="*/ 2147483646 h 763"/>
                <a:gd name="T30" fmla="*/ 2147483646 w 425"/>
                <a:gd name="T31" fmla="*/ 2147483646 h 763"/>
                <a:gd name="T32" fmla="*/ 2147483646 w 425"/>
                <a:gd name="T33" fmla="*/ 2147483646 h 763"/>
                <a:gd name="T34" fmla="*/ 2147483646 w 425"/>
                <a:gd name="T35" fmla="*/ 2147483646 h 763"/>
                <a:gd name="T36" fmla="*/ 2147483646 w 425"/>
                <a:gd name="T37" fmla="*/ 2147483646 h 763"/>
                <a:gd name="T38" fmla="*/ 2147483646 w 425"/>
                <a:gd name="T39" fmla="*/ 2147483646 h 763"/>
                <a:gd name="T40" fmla="*/ 2147483646 w 425"/>
                <a:gd name="T41" fmla="*/ 2147483646 h 763"/>
                <a:gd name="T42" fmla="*/ 2147483646 w 425"/>
                <a:gd name="T43" fmla="*/ 2147483646 h 763"/>
                <a:gd name="T44" fmla="*/ 2147483646 w 425"/>
                <a:gd name="T45" fmla="*/ 2147483646 h 763"/>
                <a:gd name="T46" fmla="*/ 2147483646 w 425"/>
                <a:gd name="T47" fmla="*/ 2147483646 h 763"/>
                <a:gd name="T48" fmla="*/ 2147483646 w 425"/>
                <a:gd name="T49" fmla="*/ 2147483646 h 763"/>
                <a:gd name="T50" fmla="*/ 2147483646 w 425"/>
                <a:gd name="T51" fmla="*/ 2147483646 h 763"/>
                <a:gd name="T52" fmla="*/ 2147483646 w 425"/>
                <a:gd name="T53" fmla="*/ 2147483646 h 763"/>
                <a:gd name="T54" fmla="*/ 2147483646 w 425"/>
                <a:gd name="T55" fmla="*/ 2147483646 h 763"/>
                <a:gd name="T56" fmla="*/ 2147483646 w 425"/>
                <a:gd name="T57" fmla="*/ 2147483646 h 763"/>
                <a:gd name="T58" fmla="*/ 2147483646 w 425"/>
                <a:gd name="T59" fmla="*/ 2147483646 h 763"/>
                <a:gd name="T60" fmla="*/ 2147483646 w 425"/>
                <a:gd name="T61" fmla="*/ 2147483646 h 763"/>
                <a:gd name="T62" fmla="*/ 2147483646 w 425"/>
                <a:gd name="T63" fmla="*/ 2147483646 h 763"/>
                <a:gd name="T64" fmla="*/ 2147483646 w 425"/>
                <a:gd name="T65" fmla="*/ 2147483646 h 763"/>
                <a:gd name="T66" fmla="*/ 2147483646 w 425"/>
                <a:gd name="T67" fmla="*/ 2147483646 h 763"/>
                <a:gd name="T68" fmla="*/ 2147483646 w 425"/>
                <a:gd name="T69" fmla="*/ 2147483646 h 763"/>
                <a:gd name="T70" fmla="*/ 2147483646 w 425"/>
                <a:gd name="T71" fmla="*/ 2147483646 h 763"/>
                <a:gd name="T72" fmla="*/ 2147483646 w 425"/>
                <a:gd name="T73" fmla="*/ 2147483646 h 763"/>
                <a:gd name="T74" fmla="*/ 2147483646 w 425"/>
                <a:gd name="T75" fmla="*/ 2147483646 h 763"/>
                <a:gd name="T76" fmla="*/ 2147483646 w 425"/>
                <a:gd name="T77" fmla="*/ 2147483646 h 763"/>
                <a:gd name="T78" fmla="*/ 2147483646 w 425"/>
                <a:gd name="T79" fmla="*/ 2147483646 h 763"/>
                <a:gd name="T80" fmla="*/ 2147483646 w 425"/>
                <a:gd name="T81" fmla="*/ 2147483646 h 763"/>
                <a:gd name="T82" fmla="*/ 2147483646 w 425"/>
                <a:gd name="T83" fmla="*/ 2147483646 h 763"/>
                <a:gd name="T84" fmla="*/ 2147483646 w 425"/>
                <a:gd name="T85" fmla="*/ 2147483646 h 763"/>
                <a:gd name="T86" fmla="*/ 2147483646 w 425"/>
                <a:gd name="T87" fmla="*/ 2147483646 h 763"/>
                <a:gd name="T88" fmla="*/ 2147483646 w 425"/>
                <a:gd name="T89" fmla="*/ 2147483646 h 763"/>
                <a:gd name="T90" fmla="*/ 2147483646 w 425"/>
                <a:gd name="T91" fmla="*/ 2147483646 h 763"/>
                <a:gd name="T92" fmla="*/ 2147483646 w 425"/>
                <a:gd name="T93" fmla="*/ 2147483646 h 763"/>
                <a:gd name="T94" fmla="*/ 2147483646 w 425"/>
                <a:gd name="T95" fmla="*/ 2147483646 h 763"/>
                <a:gd name="T96" fmla="*/ 2147483646 w 425"/>
                <a:gd name="T97" fmla="*/ 2147483646 h 763"/>
                <a:gd name="T98" fmla="*/ 2147483646 w 425"/>
                <a:gd name="T99" fmla="*/ 2147483646 h 763"/>
                <a:gd name="T100" fmla="*/ 2147483646 w 425"/>
                <a:gd name="T101" fmla="*/ 2147483646 h 763"/>
                <a:gd name="T102" fmla="*/ 2147483646 w 425"/>
                <a:gd name="T103" fmla="*/ 0 h 763"/>
                <a:gd name="T104" fmla="*/ 2147483646 w 425"/>
                <a:gd name="T105" fmla="*/ 2147483646 h 763"/>
                <a:gd name="T106" fmla="*/ 2147483646 w 425"/>
                <a:gd name="T107" fmla="*/ 2147483646 h 763"/>
                <a:gd name="T108" fmla="*/ 2147483646 w 425"/>
                <a:gd name="T109" fmla="*/ 2147483646 h 763"/>
                <a:gd name="T110" fmla="*/ 2147483646 w 425"/>
                <a:gd name="T111" fmla="*/ 2147483646 h 763"/>
                <a:gd name="T112" fmla="*/ 2147483646 w 425"/>
                <a:gd name="T113" fmla="*/ 2147483646 h 763"/>
                <a:gd name="T114" fmla="*/ 2147483646 w 425"/>
                <a:gd name="T115" fmla="*/ 2147483646 h 763"/>
                <a:gd name="T116" fmla="*/ 2147483646 w 425"/>
                <a:gd name="T117" fmla="*/ 2147483646 h 763"/>
                <a:gd name="T118" fmla="*/ 2147483646 w 425"/>
                <a:gd name="T119" fmla="*/ 2147483646 h 763"/>
                <a:gd name="T120" fmla="*/ 2147483646 w 425"/>
                <a:gd name="T121" fmla="*/ 2147483646 h 763"/>
                <a:gd name="T122" fmla="*/ 2147483646 w 425"/>
                <a:gd name="T123" fmla="*/ 2147483646 h 763"/>
                <a:gd name="T124" fmla="*/ 2147483646 w 425"/>
                <a:gd name="T125" fmla="*/ 2147483646 h 76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25"/>
                <a:gd name="T190" fmla="*/ 0 h 763"/>
                <a:gd name="T191" fmla="*/ 425 w 425"/>
                <a:gd name="T192" fmla="*/ 763 h 76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25" h="763">
                  <a:moveTo>
                    <a:pt x="142" y="174"/>
                  </a:moveTo>
                  <a:cubicBezTo>
                    <a:pt x="135" y="173"/>
                    <a:pt x="135" y="173"/>
                    <a:pt x="135" y="173"/>
                  </a:cubicBezTo>
                  <a:cubicBezTo>
                    <a:pt x="125" y="238"/>
                    <a:pt x="125" y="238"/>
                    <a:pt x="125" y="238"/>
                  </a:cubicBezTo>
                  <a:cubicBezTo>
                    <a:pt x="143" y="259"/>
                    <a:pt x="143" y="259"/>
                    <a:pt x="143" y="259"/>
                  </a:cubicBezTo>
                  <a:cubicBezTo>
                    <a:pt x="159" y="266"/>
                    <a:pt x="159" y="266"/>
                    <a:pt x="159" y="266"/>
                  </a:cubicBezTo>
                  <a:cubicBezTo>
                    <a:pt x="159" y="266"/>
                    <a:pt x="159" y="266"/>
                    <a:pt x="159" y="266"/>
                  </a:cubicBezTo>
                  <a:cubicBezTo>
                    <a:pt x="161" y="266"/>
                    <a:pt x="161" y="266"/>
                    <a:pt x="161" y="266"/>
                  </a:cubicBezTo>
                  <a:cubicBezTo>
                    <a:pt x="162" y="267"/>
                    <a:pt x="162" y="267"/>
                    <a:pt x="162" y="267"/>
                  </a:cubicBezTo>
                  <a:cubicBezTo>
                    <a:pt x="184" y="285"/>
                    <a:pt x="184" y="285"/>
                    <a:pt x="184" y="285"/>
                  </a:cubicBezTo>
                  <a:cubicBezTo>
                    <a:pt x="214" y="293"/>
                    <a:pt x="214" y="293"/>
                    <a:pt x="214" y="293"/>
                  </a:cubicBezTo>
                  <a:cubicBezTo>
                    <a:pt x="215" y="293"/>
                    <a:pt x="215" y="293"/>
                    <a:pt x="215" y="293"/>
                  </a:cubicBezTo>
                  <a:cubicBezTo>
                    <a:pt x="231" y="303"/>
                    <a:pt x="231" y="303"/>
                    <a:pt x="231" y="303"/>
                  </a:cubicBezTo>
                  <a:cubicBezTo>
                    <a:pt x="232" y="303"/>
                    <a:pt x="232" y="303"/>
                    <a:pt x="232" y="303"/>
                  </a:cubicBezTo>
                  <a:cubicBezTo>
                    <a:pt x="232" y="303"/>
                    <a:pt x="232" y="303"/>
                    <a:pt x="232" y="303"/>
                  </a:cubicBezTo>
                  <a:cubicBezTo>
                    <a:pt x="232" y="305"/>
                    <a:pt x="232" y="305"/>
                    <a:pt x="232" y="305"/>
                  </a:cubicBezTo>
                  <a:cubicBezTo>
                    <a:pt x="244" y="322"/>
                    <a:pt x="244" y="322"/>
                    <a:pt x="244" y="322"/>
                  </a:cubicBezTo>
                  <a:cubicBezTo>
                    <a:pt x="246" y="324"/>
                    <a:pt x="246" y="324"/>
                    <a:pt x="246" y="324"/>
                  </a:cubicBezTo>
                  <a:cubicBezTo>
                    <a:pt x="245" y="326"/>
                    <a:pt x="245" y="326"/>
                    <a:pt x="245" y="326"/>
                  </a:cubicBezTo>
                  <a:cubicBezTo>
                    <a:pt x="234" y="343"/>
                    <a:pt x="234" y="343"/>
                    <a:pt x="234" y="343"/>
                  </a:cubicBezTo>
                  <a:cubicBezTo>
                    <a:pt x="232" y="345"/>
                    <a:pt x="232" y="351"/>
                    <a:pt x="232" y="359"/>
                  </a:cubicBezTo>
                  <a:cubicBezTo>
                    <a:pt x="233" y="359"/>
                    <a:pt x="233" y="359"/>
                    <a:pt x="233" y="359"/>
                  </a:cubicBezTo>
                  <a:cubicBezTo>
                    <a:pt x="233" y="379"/>
                    <a:pt x="233" y="379"/>
                    <a:pt x="233" y="379"/>
                  </a:cubicBezTo>
                  <a:cubicBezTo>
                    <a:pt x="232" y="380"/>
                    <a:pt x="232" y="380"/>
                    <a:pt x="232" y="380"/>
                  </a:cubicBezTo>
                  <a:cubicBezTo>
                    <a:pt x="232" y="380"/>
                    <a:pt x="232" y="380"/>
                    <a:pt x="232" y="380"/>
                  </a:cubicBezTo>
                  <a:cubicBezTo>
                    <a:pt x="223" y="412"/>
                    <a:pt x="223" y="412"/>
                    <a:pt x="223" y="412"/>
                  </a:cubicBezTo>
                  <a:cubicBezTo>
                    <a:pt x="222" y="417"/>
                    <a:pt x="222" y="417"/>
                    <a:pt x="222" y="417"/>
                  </a:cubicBezTo>
                  <a:cubicBezTo>
                    <a:pt x="220" y="417"/>
                    <a:pt x="220" y="417"/>
                    <a:pt x="220" y="417"/>
                  </a:cubicBezTo>
                  <a:cubicBezTo>
                    <a:pt x="216" y="416"/>
                    <a:pt x="216" y="416"/>
                    <a:pt x="216" y="416"/>
                  </a:cubicBezTo>
                  <a:cubicBezTo>
                    <a:pt x="203" y="413"/>
                    <a:pt x="203" y="413"/>
                    <a:pt x="203" y="413"/>
                  </a:cubicBezTo>
                  <a:cubicBezTo>
                    <a:pt x="185" y="414"/>
                    <a:pt x="185" y="414"/>
                    <a:pt x="185" y="414"/>
                  </a:cubicBezTo>
                  <a:cubicBezTo>
                    <a:pt x="169" y="419"/>
                    <a:pt x="169" y="419"/>
                    <a:pt x="169" y="419"/>
                  </a:cubicBezTo>
                  <a:cubicBezTo>
                    <a:pt x="151" y="434"/>
                    <a:pt x="151" y="434"/>
                    <a:pt x="151" y="434"/>
                  </a:cubicBezTo>
                  <a:cubicBezTo>
                    <a:pt x="147" y="438"/>
                    <a:pt x="147" y="438"/>
                    <a:pt x="147" y="438"/>
                  </a:cubicBezTo>
                  <a:cubicBezTo>
                    <a:pt x="170" y="450"/>
                    <a:pt x="170" y="450"/>
                    <a:pt x="170" y="450"/>
                  </a:cubicBezTo>
                  <a:cubicBezTo>
                    <a:pt x="168" y="454"/>
                    <a:pt x="168" y="454"/>
                    <a:pt x="168" y="454"/>
                  </a:cubicBezTo>
                  <a:cubicBezTo>
                    <a:pt x="167" y="459"/>
                    <a:pt x="162" y="465"/>
                    <a:pt x="153" y="468"/>
                  </a:cubicBezTo>
                  <a:cubicBezTo>
                    <a:pt x="138" y="469"/>
                    <a:pt x="138" y="469"/>
                    <a:pt x="138" y="469"/>
                  </a:cubicBezTo>
                  <a:cubicBezTo>
                    <a:pt x="114" y="459"/>
                    <a:pt x="114" y="459"/>
                    <a:pt x="114" y="459"/>
                  </a:cubicBezTo>
                  <a:cubicBezTo>
                    <a:pt x="114" y="459"/>
                    <a:pt x="114" y="459"/>
                    <a:pt x="114" y="459"/>
                  </a:cubicBezTo>
                  <a:cubicBezTo>
                    <a:pt x="114" y="459"/>
                    <a:pt x="114" y="459"/>
                    <a:pt x="114" y="459"/>
                  </a:cubicBezTo>
                  <a:cubicBezTo>
                    <a:pt x="92" y="447"/>
                    <a:pt x="92" y="447"/>
                    <a:pt x="92" y="447"/>
                  </a:cubicBezTo>
                  <a:cubicBezTo>
                    <a:pt x="82" y="447"/>
                    <a:pt x="82" y="447"/>
                    <a:pt x="82" y="447"/>
                  </a:cubicBezTo>
                  <a:cubicBezTo>
                    <a:pt x="56" y="485"/>
                    <a:pt x="56" y="485"/>
                    <a:pt x="56" y="485"/>
                  </a:cubicBezTo>
                  <a:cubicBezTo>
                    <a:pt x="51" y="497"/>
                    <a:pt x="51" y="497"/>
                    <a:pt x="51" y="497"/>
                  </a:cubicBezTo>
                  <a:cubicBezTo>
                    <a:pt x="51" y="519"/>
                    <a:pt x="51" y="519"/>
                    <a:pt x="51" y="519"/>
                  </a:cubicBezTo>
                  <a:cubicBezTo>
                    <a:pt x="61" y="537"/>
                    <a:pt x="61" y="537"/>
                    <a:pt x="61" y="537"/>
                  </a:cubicBezTo>
                  <a:cubicBezTo>
                    <a:pt x="61" y="538"/>
                    <a:pt x="61" y="538"/>
                    <a:pt x="61" y="538"/>
                  </a:cubicBezTo>
                  <a:cubicBezTo>
                    <a:pt x="61" y="538"/>
                    <a:pt x="61" y="538"/>
                    <a:pt x="61" y="538"/>
                  </a:cubicBezTo>
                  <a:cubicBezTo>
                    <a:pt x="61" y="538"/>
                    <a:pt x="61" y="538"/>
                    <a:pt x="61" y="538"/>
                  </a:cubicBezTo>
                  <a:cubicBezTo>
                    <a:pt x="68" y="555"/>
                    <a:pt x="68" y="555"/>
                    <a:pt x="68" y="555"/>
                  </a:cubicBezTo>
                  <a:cubicBezTo>
                    <a:pt x="68" y="557"/>
                    <a:pt x="68" y="557"/>
                    <a:pt x="68" y="557"/>
                  </a:cubicBezTo>
                  <a:cubicBezTo>
                    <a:pt x="69" y="582"/>
                    <a:pt x="69" y="582"/>
                    <a:pt x="69" y="582"/>
                  </a:cubicBezTo>
                  <a:cubicBezTo>
                    <a:pt x="69" y="585"/>
                    <a:pt x="69" y="585"/>
                    <a:pt x="69" y="585"/>
                  </a:cubicBezTo>
                  <a:cubicBezTo>
                    <a:pt x="70" y="587"/>
                    <a:pt x="70" y="587"/>
                    <a:pt x="70" y="587"/>
                  </a:cubicBezTo>
                  <a:cubicBezTo>
                    <a:pt x="53" y="590"/>
                    <a:pt x="53" y="590"/>
                    <a:pt x="53" y="590"/>
                  </a:cubicBezTo>
                  <a:cubicBezTo>
                    <a:pt x="21" y="590"/>
                    <a:pt x="21" y="590"/>
                    <a:pt x="21" y="590"/>
                  </a:cubicBezTo>
                  <a:cubicBezTo>
                    <a:pt x="6" y="600"/>
                    <a:pt x="6" y="600"/>
                    <a:pt x="6" y="600"/>
                  </a:cubicBezTo>
                  <a:cubicBezTo>
                    <a:pt x="0" y="610"/>
                    <a:pt x="0" y="610"/>
                    <a:pt x="0" y="610"/>
                  </a:cubicBezTo>
                  <a:cubicBezTo>
                    <a:pt x="1" y="611"/>
                    <a:pt x="1" y="611"/>
                    <a:pt x="1" y="611"/>
                  </a:cubicBezTo>
                  <a:cubicBezTo>
                    <a:pt x="8" y="643"/>
                    <a:pt x="8" y="643"/>
                    <a:pt x="8" y="643"/>
                  </a:cubicBezTo>
                  <a:cubicBezTo>
                    <a:pt x="9" y="643"/>
                    <a:pt x="9" y="643"/>
                    <a:pt x="9" y="643"/>
                  </a:cubicBezTo>
                  <a:cubicBezTo>
                    <a:pt x="9" y="656"/>
                    <a:pt x="9" y="656"/>
                    <a:pt x="9" y="656"/>
                  </a:cubicBezTo>
                  <a:cubicBezTo>
                    <a:pt x="16" y="670"/>
                    <a:pt x="16" y="670"/>
                    <a:pt x="16" y="670"/>
                  </a:cubicBezTo>
                  <a:cubicBezTo>
                    <a:pt x="38" y="685"/>
                    <a:pt x="38" y="685"/>
                    <a:pt x="38" y="685"/>
                  </a:cubicBezTo>
                  <a:cubicBezTo>
                    <a:pt x="71" y="678"/>
                    <a:pt x="71" y="678"/>
                    <a:pt x="71" y="678"/>
                  </a:cubicBezTo>
                  <a:cubicBezTo>
                    <a:pt x="87" y="667"/>
                    <a:pt x="87" y="667"/>
                    <a:pt x="87" y="667"/>
                  </a:cubicBezTo>
                  <a:cubicBezTo>
                    <a:pt x="89" y="666"/>
                    <a:pt x="89" y="666"/>
                    <a:pt x="89" y="666"/>
                  </a:cubicBezTo>
                  <a:cubicBezTo>
                    <a:pt x="104" y="666"/>
                    <a:pt x="104" y="666"/>
                    <a:pt x="104" y="666"/>
                  </a:cubicBezTo>
                  <a:cubicBezTo>
                    <a:pt x="112" y="686"/>
                    <a:pt x="112" y="686"/>
                    <a:pt x="112" y="686"/>
                  </a:cubicBezTo>
                  <a:cubicBezTo>
                    <a:pt x="117" y="691"/>
                    <a:pt x="121" y="697"/>
                    <a:pt x="124" y="703"/>
                  </a:cubicBezTo>
                  <a:cubicBezTo>
                    <a:pt x="131" y="702"/>
                    <a:pt x="131" y="702"/>
                    <a:pt x="131" y="702"/>
                  </a:cubicBezTo>
                  <a:cubicBezTo>
                    <a:pt x="133" y="702"/>
                    <a:pt x="133" y="702"/>
                    <a:pt x="133" y="702"/>
                  </a:cubicBezTo>
                  <a:cubicBezTo>
                    <a:pt x="135" y="702"/>
                    <a:pt x="135" y="702"/>
                    <a:pt x="135" y="702"/>
                  </a:cubicBezTo>
                  <a:cubicBezTo>
                    <a:pt x="136" y="700"/>
                    <a:pt x="136" y="700"/>
                    <a:pt x="136" y="700"/>
                  </a:cubicBezTo>
                  <a:cubicBezTo>
                    <a:pt x="151" y="688"/>
                    <a:pt x="151" y="688"/>
                    <a:pt x="151" y="688"/>
                  </a:cubicBezTo>
                  <a:cubicBezTo>
                    <a:pt x="165" y="713"/>
                    <a:pt x="165" y="713"/>
                    <a:pt x="165" y="713"/>
                  </a:cubicBezTo>
                  <a:cubicBezTo>
                    <a:pt x="180" y="722"/>
                    <a:pt x="180" y="722"/>
                    <a:pt x="180" y="722"/>
                  </a:cubicBezTo>
                  <a:cubicBezTo>
                    <a:pt x="201" y="722"/>
                    <a:pt x="201" y="722"/>
                    <a:pt x="201" y="722"/>
                  </a:cubicBezTo>
                  <a:cubicBezTo>
                    <a:pt x="216" y="720"/>
                    <a:pt x="216" y="720"/>
                    <a:pt x="216" y="720"/>
                  </a:cubicBezTo>
                  <a:cubicBezTo>
                    <a:pt x="220" y="720"/>
                    <a:pt x="220" y="720"/>
                    <a:pt x="220" y="720"/>
                  </a:cubicBezTo>
                  <a:cubicBezTo>
                    <a:pt x="258" y="725"/>
                    <a:pt x="258" y="725"/>
                    <a:pt x="258" y="725"/>
                  </a:cubicBezTo>
                  <a:cubicBezTo>
                    <a:pt x="259" y="725"/>
                    <a:pt x="259" y="725"/>
                    <a:pt x="259" y="725"/>
                  </a:cubicBezTo>
                  <a:cubicBezTo>
                    <a:pt x="259" y="726"/>
                    <a:pt x="259" y="726"/>
                    <a:pt x="259" y="726"/>
                  </a:cubicBezTo>
                  <a:cubicBezTo>
                    <a:pt x="275" y="736"/>
                    <a:pt x="275" y="736"/>
                    <a:pt x="275" y="736"/>
                  </a:cubicBezTo>
                  <a:cubicBezTo>
                    <a:pt x="275" y="736"/>
                    <a:pt x="275" y="736"/>
                    <a:pt x="275" y="736"/>
                  </a:cubicBezTo>
                  <a:cubicBezTo>
                    <a:pt x="275" y="736"/>
                    <a:pt x="275" y="736"/>
                    <a:pt x="275" y="736"/>
                  </a:cubicBezTo>
                  <a:cubicBezTo>
                    <a:pt x="275" y="737"/>
                    <a:pt x="275" y="737"/>
                    <a:pt x="275" y="737"/>
                  </a:cubicBezTo>
                  <a:cubicBezTo>
                    <a:pt x="288" y="747"/>
                    <a:pt x="288" y="747"/>
                    <a:pt x="288" y="747"/>
                  </a:cubicBezTo>
                  <a:cubicBezTo>
                    <a:pt x="288" y="748"/>
                    <a:pt x="288" y="748"/>
                    <a:pt x="288" y="748"/>
                  </a:cubicBezTo>
                  <a:cubicBezTo>
                    <a:pt x="298" y="759"/>
                    <a:pt x="298" y="759"/>
                    <a:pt x="298" y="759"/>
                  </a:cubicBezTo>
                  <a:cubicBezTo>
                    <a:pt x="308" y="763"/>
                    <a:pt x="308" y="763"/>
                    <a:pt x="308" y="763"/>
                  </a:cubicBezTo>
                  <a:cubicBezTo>
                    <a:pt x="325" y="761"/>
                    <a:pt x="325" y="761"/>
                    <a:pt x="325" y="761"/>
                  </a:cubicBezTo>
                  <a:cubicBezTo>
                    <a:pt x="325" y="739"/>
                    <a:pt x="325" y="739"/>
                    <a:pt x="325" y="739"/>
                  </a:cubicBezTo>
                  <a:cubicBezTo>
                    <a:pt x="317" y="724"/>
                    <a:pt x="317" y="724"/>
                    <a:pt x="317" y="724"/>
                  </a:cubicBezTo>
                  <a:cubicBezTo>
                    <a:pt x="316" y="724"/>
                    <a:pt x="316" y="724"/>
                    <a:pt x="316" y="724"/>
                  </a:cubicBezTo>
                  <a:cubicBezTo>
                    <a:pt x="316" y="723"/>
                    <a:pt x="316" y="723"/>
                    <a:pt x="316" y="723"/>
                  </a:cubicBezTo>
                  <a:cubicBezTo>
                    <a:pt x="309" y="696"/>
                    <a:pt x="309" y="696"/>
                    <a:pt x="309" y="696"/>
                  </a:cubicBezTo>
                  <a:cubicBezTo>
                    <a:pt x="324" y="681"/>
                    <a:pt x="324" y="681"/>
                    <a:pt x="324" y="681"/>
                  </a:cubicBezTo>
                  <a:cubicBezTo>
                    <a:pt x="325" y="680"/>
                    <a:pt x="325" y="680"/>
                    <a:pt x="325" y="680"/>
                  </a:cubicBezTo>
                  <a:cubicBezTo>
                    <a:pt x="326" y="680"/>
                    <a:pt x="326" y="680"/>
                    <a:pt x="326" y="680"/>
                  </a:cubicBezTo>
                  <a:cubicBezTo>
                    <a:pt x="339" y="678"/>
                    <a:pt x="339" y="678"/>
                    <a:pt x="339" y="678"/>
                  </a:cubicBezTo>
                  <a:cubicBezTo>
                    <a:pt x="353" y="678"/>
                    <a:pt x="353" y="678"/>
                    <a:pt x="353" y="678"/>
                  </a:cubicBezTo>
                  <a:cubicBezTo>
                    <a:pt x="357" y="672"/>
                    <a:pt x="357" y="672"/>
                    <a:pt x="357" y="672"/>
                  </a:cubicBezTo>
                  <a:cubicBezTo>
                    <a:pt x="348" y="661"/>
                    <a:pt x="348" y="661"/>
                    <a:pt x="348" y="661"/>
                  </a:cubicBezTo>
                  <a:cubicBezTo>
                    <a:pt x="318" y="641"/>
                    <a:pt x="318" y="641"/>
                    <a:pt x="318" y="641"/>
                  </a:cubicBezTo>
                  <a:cubicBezTo>
                    <a:pt x="310" y="629"/>
                    <a:pt x="310" y="629"/>
                    <a:pt x="310" y="629"/>
                  </a:cubicBezTo>
                  <a:cubicBezTo>
                    <a:pt x="309" y="628"/>
                    <a:pt x="309" y="628"/>
                    <a:pt x="309" y="628"/>
                  </a:cubicBezTo>
                  <a:cubicBezTo>
                    <a:pt x="308" y="627"/>
                    <a:pt x="308" y="627"/>
                    <a:pt x="308" y="627"/>
                  </a:cubicBezTo>
                  <a:cubicBezTo>
                    <a:pt x="309" y="625"/>
                    <a:pt x="309" y="625"/>
                    <a:pt x="309" y="625"/>
                  </a:cubicBezTo>
                  <a:cubicBezTo>
                    <a:pt x="318" y="609"/>
                    <a:pt x="318" y="609"/>
                    <a:pt x="318" y="609"/>
                  </a:cubicBezTo>
                  <a:cubicBezTo>
                    <a:pt x="320" y="611"/>
                    <a:pt x="320" y="611"/>
                    <a:pt x="320" y="611"/>
                  </a:cubicBezTo>
                  <a:cubicBezTo>
                    <a:pt x="341" y="617"/>
                    <a:pt x="341" y="617"/>
                    <a:pt x="341" y="617"/>
                  </a:cubicBezTo>
                  <a:cubicBezTo>
                    <a:pt x="397" y="614"/>
                    <a:pt x="397" y="614"/>
                    <a:pt x="397" y="614"/>
                  </a:cubicBezTo>
                  <a:cubicBezTo>
                    <a:pt x="398" y="615"/>
                    <a:pt x="398" y="615"/>
                    <a:pt x="398" y="615"/>
                  </a:cubicBezTo>
                  <a:cubicBezTo>
                    <a:pt x="399" y="615"/>
                    <a:pt x="399" y="615"/>
                    <a:pt x="399" y="615"/>
                  </a:cubicBezTo>
                  <a:cubicBezTo>
                    <a:pt x="415" y="621"/>
                    <a:pt x="415" y="621"/>
                    <a:pt x="415" y="621"/>
                  </a:cubicBezTo>
                  <a:cubicBezTo>
                    <a:pt x="425" y="611"/>
                    <a:pt x="425" y="611"/>
                    <a:pt x="425" y="611"/>
                  </a:cubicBezTo>
                  <a:cubicBezTo>
                    <a:pt x="420" y="579"/>
                    <a:pt x="420" y="579"/>
                    <a:pt x="420" y="579"/>
                  </a:cubicBezTo>
                  <a:cubicBezTo>
                    <a:pt x="400" y="566"/>
                    <a:pt x="400" y="566"/>
                    <a:pt x="400" y="566"/>
                  </a:cubicBezTo>
                  <a:cubicBezTo>
                    <a:pt x="383" y="556"/>
                    <a:pt x="378" y="533"/>
                    <a:pt x="381" y="495"/>
                  </a:cubicBezTo>
                  <a:cubicBezTo>
                    <a:pt x="364" y="487"/>
                    <a:pt x="364" y="487"/>
                    <a:pt x="364" y="487"/>
                  </a:cubicBezTo>
                  <a:cubicBezTo>
                    <a:pt x="362" y="486"/>
                    <a:pt x="362" y="486"/>
                    <a:pt x="362" y="486"/>
                  </a:cubicBezTo>
                  <a:cubicBezTo>
                    <a:pt x="360" y="486"/>
                    <a:pt x="360" y="486"/>
                    <a:pt x="360" y="486"/>
                  </a:cubicBezTo>
                  <a:cubicBezTo>
                    <a:pt x="360" y="484"/>
                    <a:pt x="360" y="484"/>
                    <a:pt x="360" y="484"/>
                  </a:cubicBezTo>
                  <a:cubicBezTo>
                    <a:pt x="360" y="483"/>
                    <a:pt x="360" y="483"/>
                    <a:pt x="360" y="483"/>
                  </a:cubicBezTo>
                  <a:cubicBezTo>
                    <a:pt x="357" y="455"/>
                    <a:pt x="357" y="455"/>
                    <a:pt x="357" y="455"/>
                  </a:cubicBezTo>
                  <a:cubicBezTo>
                    <a:pt x="380" y="347"/>
                    <a:pt x="380" y="347"/>
                    <a:pt x="380" y="347"/>
                  </a:cubicBezTo>
                  <a:cubicBezTo>
                    <a:pt x="371" y="316"/>
                    <a:pt x="365" y="295"/>
                    <a:pt x="365" y="284"/>
                  </a:cubicBezTo>
                  <a:cubicBezTo>
                    <a:pt x="363" y="252"/>
                    <a:pt x="363" y="252"/>
                    <a:pt x="363" y="252"/>
                  </a:cubicBezTo>
                  <a:cubicBezTo>
                    <a:pt x="365" y="218"/>
                    <a:pt x="365" y="218"/>
                    <a:pt x="365" y="218"/>
                  </a:cubicBezTo>
                  <a:cubicBezTo>
                    <a:pt x="365" y="215"/>
                    <a:pt x="365" y="215"/>
                    <a:pt x="365" y="215"/>
                  </a:cubicBezTo>
                  <a:cubicBezTo>
                    <a:pt x="367" y="213"/>
                    <a:pt x="367" y="213"/>
                    <a:pt x="367" y="213"/>
                  </a:cubicBezTo>
                  <a:cubicBezTo>
                    <a:pt x="367" y="213"/>
                    <a:pt x="367" y="213"/>
                    <a:pt x="367" y="213"/>
                  </a:cubicBezTo>
                  <a:cubicBezTo>
                    <a:pt x="389" y="198"/>
                    <a:pt x="389" y="198"/>
                    <a:pt x="389" y="198"/>
                  </a:cubicBezTo>
                  <a:cubicBezTo>
                    <a:pt x="389" y="181"/>
                    <a:pt x="389" y="181"/>
                    <a:pt x="389" y="181"/>
                  </a:cubicBezTo>
                  <a:cubicBezTo>
                    <a:pt x="389" y="176"/>
                    <a:pt x="386" y="170"/>
                    <a:pt x="381" y="162"/>
                  </a:cubicBezTo>
                  <a:cubicBezTo>
                    <a:pt x="367" y="147"/>
                    <a:pt x="367" y="147"/>
                    <a:pt x="367" y="147"/>
                  </a:cubicBezTo>
                  <a:cubicBezTo>
                    <a:pt x="365" y="147"/>
                    <a:pt x="365" y="147"/>
                    <a:pt x="365" y="147"/>
                  </a:cubicBezTo>
                  <a:cubicBezTo>
                    <a:pt x="365" y="144"/>
                    <a:pt x="365" y="144"/>
                    <a:pt x="365" y="144"/>
                  </a:cubicBezTo>
                  <a:cubicBezTo>
                    <a:pt x="363" y="118"/>
                    <a:pt x="363" y="118"/>
                    <a:pt x="363" y="118"/>
                  </a:cubicBezTo>
                  <a:cubicBezTo>
                    <a:pt x="363" y="117"/>
                    <a:pt x="363" y="117"/>
                    <a:pt x="363" y="117"/>
                  </a:cubicBezTo>
                  <a:cubicBezTo>
                    <a:pt x="362" y="116"/>
                    <a:pt x="362" y="116"/>
                    <a:pt x="362" y="116"/>
                  </a:cubicBezTo>
                  <a:cubicBezTo>
                    <a:pt x="364" y="115"/>
                    <a:pt x="364" y="115"/>
                    <a:pt x="364" y="115"/>
                  </a:cubicBezTo>
                  <a:cubicBezTo>
                    <a:pt x="364" y="114"/>
                    <a:pt x="364" y="114"/>
                    <a:pt x="364" y="114"/>
                  </a:cubicBezTo>
                  <a:cubicBezTo>
                    <a:pt x="392" y="79"/>
                    <a:pt x="392" y="79"/>
                    <a:pt x="392" y="79"/>
                  </a:cubicBezTo>
                  <a:cubicBezTo>
                    <a:pt x="392" y="65"/>
                    <a:pt x="392" y="65"/>
                    <a:pt x="392" y="65"/>
                  </a:cubicBezTo>
                  <a:cubicBezTo>
                    <a:pt x="383" y="49"/>
                    <a:pt x="383" y="49"/>
                    <a:pt x="383" y="49"/>
                  </a:cubicBezTo>
                  <a:cubicBezTo>
                    <a:pt x="383" y="48"/>
                    <a:pt x="383" y="48"/>
                    <a:pt x="383" y="48"/>
                  </a:cubicBezTo>
                  <a:cubicBezTo>
                    <a:pt x="382" y="46"/>
                    <a:pt x="382" y="46"/>
                    <a:pt x="382" y="46"/>
                  </a:cubicBezTo>
                  <a:cubicBezTo>
                    <a:pt x="396" y="29"/>
                    <a:pt x="396" y="29"/>
                    <a:pt x="396" y="29"/>
                  </a:cubicBezTo>
                  <a:cubicBezTo>
                    <a:pt x="396" y="28"/>
                    <a:pt x="396" y="28"/>
                    <a:pt x="396" y="28"/>
                  </a:cubicBezTo>
                  <a:cubicBezTo>
                    <a:pt x="397" y="28"/>
                    <a:pt x="397" y="28"/>
                    <a:pt x="397" y="28"/>
                  </a:cubicBezTo>
                  <a:cubicBezTo>
                    <a:pt x="412" y="16"/>
                    <a:pt x="412" y="16"/>
                    <a:pt x="412" y="16"/>
                  </a:cubicBezTo>
                  <a:cubicBezTo>
                    <a:pt x="410" y="2"/>
                    <a:pt x="410" y="2"/>
                    <a:pt x="410" y="2"/>
                  </a:cubicBezTo>
                  <a:cubicBezTo>
                    <a:pt x="402" y="2"/>
                    <a:pt x="402" y="2"/>
                    <a:pt x="402" y="2"/>
                  </a:cubicBezTo>
                  <a:cubicBezTo>
                    <a:pt x="391" y="0"/>
                    <a:pt x="391" y="0"/>
                    <a:pt x="391" y="0"/>
                  </a:cubicBezTo>
                  <a:cubicBezTo>
                    <a:pt x="384" y="26"/>
                    <a:pt x="384" y="26"/>
                    <a:pt x="384" y="26"/>
                  </a:cubicBezTo>
                  <a:cubicBezTo>
                    <a:pt x="381" y="24"/>
                    <a:pt x="381" y="24"/>
                    <a:pt x="381" y="24"/>
                  </a:cubicBezTo>
                  <a:cubicBezTo>
                    <a:pt x="354" y="14"/>
                    <a:pt x="354" y="14"/>
                    <a:pt x="354" y="14"/>
                  </a:cubicBezTo>
                  <a:cubicBezTo>
                    <a:pt x="337" y="11"/>
                    <a:pt x="337" y="11"/>
                    <a:pt x="337" y="11"/>
                  </a:cubicBezTo>
                  <a:cubicBezTo>
                    <a:pt x="343" y="37"/>
                    <a:pt x="343" y="37"/>
                    <a:pt x="343" y="37"/>
                  </a:cubicBezTo>
                  <a:cubicBezTo>
                    <a:pt x="320" y="45"/>
                    <a:pt x="320" y="45"/>
                    <a:pt x="320" y="45"/>
                  </a:cubicBezTo>
                  <a:cubicBezTo>
                    <a:pt x="286" y="62"/>
                    <a:pt x="286" y="62"/>
                    <a:pt x="286" y="62"/>
                  </a:cubicBezTo>
                  <a:cubicBezTo>
                    <a:pt x="276" y="76"/>
                    <a:pt x="276" y="76"/>
                    <a:pt x="276" y="76"/>
                  </a:cubicBezTo>
                  <a:cubicBezTo>
                    <a:pt x="276" y="76"/>
                    <a:pt x="276" y="76"/>
                    <a:pt x="276" y="76"/>
                  </a:cubicBezTo>
                  <a:cubicBezTo>
                    <a:pt x="276" y="77"/>
                    <a:pt x="276" y="77"/>
                    <a:pt x="276" y="77"/>
                  </a:cubicBezTo>
                  <a:cubicBezTo>
                    <a:pt x="275" y="77"/>
                    <a:pt x="275" y="77"/>
                    <a:pt x="275" y="77"/>
                  </a:cubicBezTo>
                  <a:cubicBezTo>
                    <a:pt x="257" y="93"/>
                    <a:pt x="257" y="93"/>
                    <a:pt x="257" y="93"/>
                  </a:cubicBezTo>
                  <a:cubicBezTo>
                    <a:pt x="253" y="118"/>
                    <a:pt x="253" y="118"/>
                    <a:pt x="253" y="118"/>
                  </a:cubicBezTo>
                  <a:cubicBezTo>
                    <a:pt x="253" y="121"/>
                    <a:pt x="253" y="121"/>
                    <a:pt x="253" y="121"/>
                  </a:cubicBezTo>
                  <a:cubicBezTo>
                    <a:pt x="244" y="156"/>
                    <a:pt x="244" y="156"/>
                    <a:pt x="244" y="156"/>
                  </a:cubicBezTo>
                  <a:cubicBezTo>
                    <a:pt x="245" y="156"/>
                    <a:pt x="245" y="156"/>
                    <a:pt x="245" y="156"/>
                  </a:cubicBezTo>
                  <a:cubicBezTo>
                    <a:pt x="241" y="173"/>
                    <a:pt x="241" y="173"/>
                    <a:pt x="241" y="173"/>
                  </a:cubicBezTo>
                  <a:cubicBezTo>
                    <a:pt x="241" y="174"/>
                    <a:pt x="241" y="174"/>
                    <a:pt x="241" y="174"/>
                  </a:cubicBezTo>
                  <a:cubicBezTo>
                    <a:pt x="241" y="174"/>
                    <a:pt x="241" y="174"/>
                    <a:pt x="241" y="174"/>
                  </a:cubicBezTo>
                  <a:cubicBezTo>
                    <a:pt x="240" y="175"/>
                    <a:pt x="240" y="175"/>
                    <a:pt x="240" y="175"/>
                  </a:cubicBezTo>
                  <a:cubicBezTo>
                    <a:pt x="228" y="191"/>
                    <a:pt x="228" y="191"/>
                    <a:pt x="228" y="191"/>
                  </a:cubicBezTo>
                  <a:cubicBezTo>
                    <a:pt x="227" y="191"/>
                    <a:pt x="227" y="191"/>
                    <a:pt x="227" y="191"/>
                  </a:cubicBezTo>
                  <a:cubicBezTo>
                    <a:pt x="227" y="192"/>
                    <a:pt x="227" y="192"/>
                    <a:pt x="227" y="192"/>
                  </a:cubicBezTo>
                  <a:cubicBezTo>
                    <a:pt x="226" y="193"/>
                    <a:pt x="226" y="193"/>
                    <a:pt x="226" y="193"/>
                  </a:cubicBezTo>
                  <a:cubicBezTo>
                    <a:pt x="225" y="193"/>
                    <a:pt x="225" y="193"/>
                    <a:pt x="225" y="193"/>
                  </a:cubicBezTo>
                  <a:cubicBezTo>
                    <a:pt x="200" y="196"/>
                    <a:pt x="200" y="196"/>
                    <a:pt x="200" y="196"/>
                  </a:cubicBezTo>
                  <a:cubicBezTo>
                    <a:pt x="200" y="196"/>
                    <a:pt x="200" y="196"/>
                    <a:pt x="200" y="196"/>
                  </a:cubicBezTo>
                  <a:cubicBezTo>
                    <a:pt x="200" y="198"/>
                    <a:pt x="200" y="198"/>
                    <a:pt x="200" y="198"/>
                  </a:cubicBezTo>
                  <a:cubicBezTo>
                    <a:pt x="199" y="196"/>
                    <a:pt x="199" y="196"/>
                    <a:pt x="199" y="196"/>
                  </a:cubicBezTo>
                  <a:cubicBezTo>
                    <a:pt x="199" y="196"/>
                    <a:pt x="199" y="196"/>
                    <a:pt x="199" y="196"/>
                  </a:cubicBezTo>
                  <a:cubicBezTo>
                    <a:pt x="161" y="184"/>
                    <a:pt x="161" y="184"/>
                    <a:pt x="161" y="184"/>
                  </a:cubicBezTo>
                  <a:cubicBezTo>
                    <a:pt x="159" y="183"/>
                    <a:pt x="159" y="183"/>
                    <a:pt x="159" y="183"/>
                  </a:cubicBezTo>
                  <a:lnTo>
                    <a:pt x="142" y="174"/>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7" name="chenying0907 17"/>
            <p:cNvSpPr>
              <a:spLocks/>
            </p:cNvSpPr>
            <p:nvPr/>
          </p:nvSpPr>
          <p:spPr bwMode="auto">
            <a:xfrm>
              <a:off x="4252794" y="3264192"/>
              <a:ext cx="331733" cy="718788"/>
            </a:xfrm>
            <a:custGeom>
              <a:avLst/>
              <a:gdLst>
                <a:gd name="T0" fmla="*/ 2147483646 w 286"/>
                <a:gd name="T1" fmla="*/ 2147483646 h 625"/>
                <a:gd name="T2" fmla="*/ 2147483646 w 286"/>
                <a:gd name="T3" fmla="*/ 2147483646 h 625"/>
                <a:gd name="T4" fmla="*/ 2147483646 w 286"/>
                <a:gd name="T5" fmla="*/ 2147483646 h 625"/>
                <a:gd name="T6" fmla="*/ 2147483646 w 286"/>
                <a:gd name="T7" fmla="*/ 2147483646 h 625"/>
                <a:gd name="T8" fmla="*/ 2147483646 w 286"/>
                <a:gd name="T9" fmla="*/ 2147483646 h 625"/>
                <a:gd name="T10" fmla="*/ 2147483646 w 286"/>
                <a:gd name="T11" fmla="*/ 2147483646 h 625"/>
                <a:gd name="T12" fmla="*/ 2147483646 w 286"/>
                <a:gd name="T13" fmla="*/ 2147483646 h 625"/>
                <a:gd name="T14" fmla="*/ 2147483646 w 286"/>
                <a:gd name="T15" fmla="*/ 2147483646 h 625"/>
                <a:gd name="T16" fmla="*/ 2147483646 w 286"/>
                <a:gd name="T17" fmla="*/ 2147483646 h 625"/>
                <a:gd name="T18" fmla="*/ 2147483646 w 286"/>
                <a:gd name="T19" fmla="*/ 2147483646 h 625"/>
                <a:gd name="T20" fmla="*/ 2147483646 w 286"/>
                <a:gd name="T21" fmla="*/ 2147483646 h 625"/>
                <a:gd name="T22" fmla="*/ 2147483646 w 286"/>
                <a:gd name="T23" fmla="*/ 2147483646 h 625"/>
                <a:gd name="T24" fmla="*/ 2147483646 w 286"/>
                <a:gd name="T25" fmla="*/ 2147483646 h 625"/>
                <a:gd name="T26" fmla="*/ 2147483646 w 286"/>
                <a:gd name="T27" fmla="*/ 2147483646 h 625"/>
                <a:gd name="T28" fmla="*/ 2147483646 w 286"/>
                <a:gd name="T29" fmla="*/ 2147483646 h 625"/>
                <a:gd name="T30" fmla="*/ 2147483646 w 286"/>
                <a:gd name="T31" fmla="*/ 2147483646 h 625"/>
                <a:gd name="T32" fmla="*/ 2147483646 w 286"/>
                <a:gd name="T33" fmla="*/ 2147483646 h 625"/>
                <a:gd name="T34" fmla="*/ 2147483646 w 286"/>
                <a:gd name="T35" fmla="*/ 2147483646 h 625"/>
                <a:gd name="T36" fmla="*/ 2147483646 w 286"/>
                <a:gd name="T37" fmla="*/ 2147483646 h 625"/>
                <a:gd name="T38" fmla="*/ 2147483646 w 286"/>
                <a:gd name="T39" fmla="*/ 2147483646 h 625"/>
                <a:gd name="T40" fmla="*/ 2147483646 w 286"/>
                <a:gd name="T41" fmla="*/ 2147483646 h 625"/>
                <a:gd name="T42" fmla="*/ 2147483646 w 286"/>
                <a:gd name="T43" fmla="*/ 2147483646 h 625"/>
                <a:gd name="T44" fmla="*/ 2147483646 w 286"/>
                <a:gd name="T45" fmla="*/ 2147483646 h 625"/>
                <a:gd name="T46" fmla="*/ 2147483646 w 286"/>
                <a:gd name="T47" fmla="*/ 2147483646 h 625"/>
                <a:gd name="T48" fmla="*/ 2147483646 w 286"/>
                <a:gd name="T49" fmla="*/ 2147483646 h 625"/>
                <a:gd name="T50" fmla="*/ 2147483646 w 286"/>
                <a:gd name="T51" fmla="*/ 2147483646 h 625"/>
                <a:gd name="T52" fmla="*/ 2147483646 w 286"/>
                <a:gd name="T53" fmla="*/ 2147483646 h 625"/>
                <a:gd name="T54" fmla="*/ 2147483646 w 286"/>
                <a:gd name="T55" fmla="*/ 2147483646 h 625"/>
                <a:gd name="T56" fmla="*/ 2147483646 w 286"/>
                <a:gd name="T57" fmla="*/ 2147483646 h 625"/>
                <a:gd name="T58" fmla="*/ 2147483646 w 286"/>
                <a:gd name="T59" fmla="*/ 2147483646 h 625"/>
                <a:gd name="T60" fmla="*/ 2147483646 w 286"/>
                <a:gd name="T61" fmla="*/ 2147483646 h 625"/>
                <a:gd name="T62" fmla="*/ 2147483646 w 286"/>
                <a:gd name="T63" fmla="*/ 2147483646 h 625"/>
                <a:gd name="T64" fmla="*/ 2147483646 w 286"/>
                <a:gd name="T65" fmla="*/ 2147483646 h 625"/>
                <a:gd name="T66" fmla="*/ 2147483646 w 286"/>
                <a:gd name="T67" fmla="*/ 2147483646 h 625"/>
                <a:gd name="T68" fmla="*/ 2147483646 w 286"/>
                <a:gd name="T69" fmla="*/ 2147483646 h 625"/>
                <a:gd name="T70" fmla="*/ 2147483646 w 286"/>
                <a:gd name="T71" fmla="*/ 2147483646 h 625"/>
                <a:gd name="T72" fmla="*/ 2147483646 w 286"/>
                <a:gd name="T73" fmla="*/ 2147483646 h 625"/>
                <a:gd name="T74" fmla="*/ 2147483646 w 286"/>
                <a:gd name="T75" fmla="*/ 2147483646 h 625"/>
                <a:gd name="T76" fmla="*/ 2147483646 w 286"/>
                <a:gd name="T77" fmla="*/ 2147483646 h 625"/>
                <a:gd name="T78" fmla="*/ 2147483646 w 286"/>
                <a:gd name="T79" fmla="*/ 2147483646 h 625"/>
                <a:gd name="T80" fmla="*/ 2147483646 w 286"/>
                <a:gd name="T81" fmla="*/ 2147483646 h 625"/>
                <a:gd name="T82" fmla="*/ 2147483646 w 286"/>
                <a:gd name="T83" fmla="*/ 2147483646 h 62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86"/>
                <a:gd name="T127" fmla="*/ 0 h 625"/>
                <a:gd name="T128" fmla="*/ 286 w 286"/>
                <a:gd name="T129" fmla="*/ 625 h 62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86" h="625">
                  <a:moveTo>
                    <a:pt x="266" y="30"/>
                  </a:moveTo>
                  <a:cubicBezTo>
                    <a:pt x="271" y="25"/>
                    <a:pt x="271" y="25"/>
                    <a:pt x="271" y="25"/>
                  </a:cubicBezTo>
                  <a:cubicBezTo>
                    <a:pt x="263" y="8"/>
                    <a:pt x="263" y="8"/>
                    <a:pt x="263" y="8"/>
                  </a:cubicBezTo>
                  <a:cubicBezTo>
                    <a:pt x="256" y="0"/>
                    <a:pt x="256" y="0"/>
                    <a:pt x="256" y="0"/>
                  </a:cubicBezTo>
                  <a:cubicBezTo>
                    <a:pt x="247" y="14"/>
                    <a:pt x="247" y="14"/>
                    <a:pt x="247" y="14"/>
                  </a:cubicBezTo>
                  <a:cubicBezTo>
                    <a:pt x="247" y="15"/>
                    <a:pt x="247" y="15"/>
                    <a:pt x="247" y="15"/>
                  </a:cubicBezTo>
                  <a:cubicBezTo>
                    <a:pt x="247" y="15"/>
                    <a:pt x="247" y="15"/>
                    <a:pt x="247" y="15"/>
                  </a:cubicBezTo>
                  <a:cubicBezTo>
                    <a:pt x="247" y="15"/>
                    <a:pt x="247" y="15"/>
                    <a:pt x="247" y="15"/>
                  </a:cubicBezTo>
                  <a:cubicBezTo>
                    <a:pt x="234" y="30"/>
                    <a:pt x="234" y="30"/>
                    <a:pt x="234" y="30"/>
                  </a:cubicBezTo>
                  <a:cubicBezTo>
                    <a:pt x="234" y="30"/>
                    <a:pt x="234" y="30"/>
                    <a:pt x="234" y="30"/>
                  </a:cubicBezTo>
                  <a:cubicBezTo>
                    <a:pt x="233" y="31"/>
                    <a:pt x="233" y="31"/>
                    <a:pt x="233" y="31"/>
                  </a:cubicBezTo>
                  <a:cubicBezTo>
                    <a:pt x="231" y="31"/>
                    <a:pt x="231" y="31"/>
                    <a:pt x="231" y="31"/>
                  </a:cubicBezTo>
                  <a:cubicBezTo>
                    <a:pt x="205" y="39"/>
                    <a:pt x="205" y="39"/>
                    <a:pt x="205" y="39"/>
                  </a:cubicBezTo>
                  <a:cubicBezTo>
                    <a:pt x="203" y="39"/>
                    <a:pt x="203" y="39"/>
                    <a:pt x="203" y="39"/>
                  </a:cubicBezTo>
                  <a:cubicBezTo>
                    <a:pt x="179" y="35"/>
                    <a:pt x="179" y="35"/>
                    <a:pt x="179" y="35"/>
                  </a:cubicBezTo>
                  <a:cubicBezTo>
                    <a:pt x="165" y="39"/>
                    <a:pt x="165" y="39"/>
                    <a:pt x="165" y="39"/>
                  </a:cubicBezTo>
                  <a:cubicBezTo>
                    <a:pt x="162" y="50"/>
                    <a:pt x="162" y="50"/>
                    <a:pt x="162" y="50"/>
                  </a:cubicBezTo>
                  <a:cubicBezTo>
                    <a:pt x="162" y="50"/>
                    <a:pt x="162" y="50"/>
                    <a:pt x="162" y="50"/>
                  </a:cubicBezTo>
                  <a:cubicBezTo>
                    <a:pt x="161" y="53"/>
                    <a:pt x="161" y="53"/>
                    <a:pt x="161" y="53"/>
                  </a:cubicBezTo>
                  <a:cubicBezTo>
                    <a:pt x="149" y="60"/>
                    <a:pt x="149" y="60"/>
                    <a:pt x="149" y="60"/>
                  </a:cubicBezTo>
                  <a:cubicBezTo>
                    <a:pt x="147" y="61"/>
                    <a:pt x="147" y="61"/>
                    <a:pt x="147" y="61"/>
                  </a:cubicBezTo>
                  <a:cubicBezTo>
                    <a:pt x="145" y="61"/>
                    <a:pt x="145" y="61"/>
                    <a:pt x="145" y="61"/>
                  </a:cubicBezTo>
                  <a:cubicBezTo>
                    <a:pt x="124" y="59"/>
                    <a:pt x="124" y="59"/>
                    <a:pt x="124" y="59"/>
                  </a:cubicBezTo>
                  <a:cubicBezTo>
                    <a:pt x="123" y="61"/>
                    <a:pt x="123" y="61"/>
                    <a:pt x="123" y="61"/>
                  </a:cubicBezTo>
                  <a:cubicBezTo>
                    <a:pt x="123" y="82"/>
                    <a:pt x="123" y="82"/>
                    <a:pt x="123" y="82"/>
                  </a:cubicBezTo>
                  <a:cubicBezTo>
                    <a:pt x="122" y="83"/>
                    <a:pt x="122" y="83"/>
                    <a:pt x="122" y="83"/>
                  </a:cubicBezTo>
                  <a:cubicBezTo>
                    <a:pt x="110" y="98"/>
                    <a:pt x="110" y="98"/>
                    <a:pt x="110" y="98"/>
                  </a:cubicBezTo>
                  <a:cubicBezTo>
                    <a:pt x="110" y="98"/>
                    <a:pt x="110" y="98"/>
                    <a:pt x="110" y="98"/>
                  </a:cubicBezTo>
                  <a:cubicBezTo>
                    <a:pt x="110" y="99"/>
                    <a:pt x="110" y="99"/>
                    <a:pt x="110" y="99"/>
                  </a:cubicBezTo>
                  <a:cubicBezTo>
                    <a:pt x="109" y="99"/>
                    <a:pt x="109" y="99"/>
                    <a:pt x="109" y="99"/>
                  </a:cubicBezTo>
                  <a:cubicBezTo>
                    <a:pt x="89" y="119"/>
                    <a:pt x="89" y="119"/>
                    <a:pt x="89" y="119"/>
                  </a:cubicBezTo>
                  <a:cubicBezTo>
                    <a:pt x="88" y="119"/>
                    <a:pt x="88" y="119"/>
                    <a:pt x="88" y="119"/>
                  </a:cubicBezTo>
                  <a:cubicBezTo>
                    <a:pt x="87" y="120"/>
                    <a:pt x="87" y="120"/>
                    <a:pt x="87" y="120"/>
                  </a:cubicBezTo>
                  <a:cubicBezTo>
                    <a:pt x="66" y="124"/>
                    <a:pt x="66" y="124"/>
                    <a:pt x="66" y="124"/>
                  </a:cubicBezTo>
                  <a:cubicBezTo>
                    <a:pt x="52" y="139"/>
                    <a:pt x="52" y="139"/>
                    <a:pt x="52" y="139"/>
                  </a:cubicBezTo>
                  <a:cubicBezTo>
                    <a:pt x="55" y="157"/>
                    <a:pt x="55" y="157"/>
                    <a:pt x="55" y="157"/>
                  </a:cubicBezTo>
                  <a:cubicBezTo>
                    <a:pt x="55" y="161"/>
                    <a:pt x="55" y="161"/>
                    <a:pt x="55" y="161"/>
                  </a:cubicBezTo>
                  <a:cubicBezTo>
                    <a:pt x="52" y="162"/>
                    <a:pt x="52" y="162"/>
                    <a:pt x="52" y="162"/>
                  </a:cubicBezTo>
                  <a:cubicBezTo>
                    <a:pt x="36" y="177"/>
                    <a:pt x="36" y="177"/>
                    <a:pt x="36" y="177"/>
                  </a:cubicBezTo>
                  <a:cubicBezTo>
                    <a:pt x="28" y="188"/>
                    <a:pt x="28" y="188"/>
                    <a:pt x="28" y="188"/>
                  </a:cubicBezTo>
                  <a:cubicBezTo>
                    <a:pt x="34" y="201"/>
                    <a:pt x="34" y="201"/>
                    <a:pt x="34" y="201"/>
                  </a:cubicBezTo>
                  <a:cubicBezTo>
                    <a:pt x="34" y="202"/>
                    <a:pt x="34" y="202"/>
                    <a:pt x="34" y="202"/>
                  </a:cubicBezTo>
                  <a:cubicBezTo>
                    <a:pt x="34" y="204"/>
                    <a:pt x="34" y="204"/>
                    <a:pt x="34" y="204"/>
                  </a:cubicBezTo>
                  <a:cubicBezTo>
                    <a:pt x="34" y="224"/>
                    <a:pt x="34" y="224"/>
                    <a:pt x="34" y="224"/>
                  </a:cubicBezTo>
                  <a:cubicBezTo>
                    <a:pt x="34" y="224"/>
                    <a:pt x="34" y="224"/>
                    <a:pt x="34" y="224"/>
                  </a:cubicBezTo>
                  <a:cubicBezTo>
                    <a:pt x="34" y="225"/>
                    <a:pt x="34" y="225"/>
                    <a:pt x="34" y="225"/>
                  </a:cubicBezTo>
                  <a:cubicBezTo>
                    <a:pt x="23" y="242"/>
                    <a:pt x="23" y="242"/>
                    <a:pt x="23" y="242"/>
                  </a:cubicBezTo>
                  <a:cubicBezTo>
                    <a:pt x="23" y="243"/>
                    <a:pt x="23" y="243"/>
                    <a:pt x="23" y="243"/>
                  </a:cubicBezTo>
                  <a:cubicBezTo>
                    <a:pt x="7" y="261"/>
                    <a:pt x="7" y="261"/>
                    <a:pt x="7" y="261"/>
                  </a:cubicBezTo>
                  <a:cubicBezTo>
                    <a:pt x="9" y="282"/>
                    <a:pt x="9" y="282"/>
                    <a:pt x="9" y="282"/>
                  </a:cubicBezTo>
                  <a:cubicBezTo>
                    <a:pt x="23" y="294"/>
                    <a:pt x="23" y="294"/>
                    <a:pt x="23" y="294"/>
                  </a:cubicBezTo>
                  <a:cubicBezTo>
                    <a:pt x="23" y="295"/>
                    <a:pt x="23" y="295"/>
                    <a:pt x="23" y="295"/>
                  </a:cubicBezTo>
                  <a:cubicBezTo>
                    <a:pt x="23" y="295"/>
                    <a:pt x="23" y="295"/>
                    <a:pt x="23" y="295"/>
                  </a:cubicBezTo>
                  <a:cubicBezTo>
                    <a:pt x="29" y="306"/>
                    <a:pt x="32" y="314"/>
                    <a:pt x="32" y="322"/>
                  </a:cubicBezTo>
                  <a:cubicBezTo>
                    <a:pt x="32" y="345"/>
                    <a:pt x="32" y="345"/>
                    <a:pt x="32" y="345"/>
                  </a:cubicBezTo>
                  <a:cubicBezTo>
                    <a:pt x="31" y="345"/>
                    <a:pt x="31" y="345"/>
                    <a:pt x="31" y="345"/>
                  </a:cubicBezTo>
                  <a:cubicBezTo>
                    <a:pt x="30" y="346"/>
                    <a:pt x="30" y="346"/>
                    <a:pt x="30" y="346"/>
                  </a:cubicBezTo>
                  <a:cubicBezTo>
                    <a:pt x="9" y="362"/>
                    <a:pt x="9" y="362"/>
                    <a:pt x="9" y="362"/>
                  </a:cubicBezTo>
                  <a:cubicBezTo>
                    <a:pt x="7" y="393"/>
                    <a:pt x="7" y="393"/>
                    <a:pt x="7" y="393"/>
                  </a:cubicBezTo>
                  <a:cubicBezTo>
                    <a:pt x="9" y="425"/>
                    <a:pt x="9" y="425"/>
                    <a:pt x="9" y="425"/>
                  </a:cubicBezTo>
                  <a:cubicBezTo>
                    <a:pt x="9" y="436"/>
                    <a:pt x="13" y="456"/>
                    <a:pt x="24" y="485"/>
                  </a:cubicBezTo>
                  <a:cubicBezTo>
                    <a:pt x="24" y="486"/>
                    <a:pt x="24" y="486"/>
                    <a:pt x="24" y="486"/>
                  </a:cubicBezTo>
                  <a:cubicBezTo>
                    <a:pt x="24" y="488"/>
                    <a:pt x="24" y="488"/>
                    <a:pt x="24" y="488"/>
                  </a:cubicBezTo>
                  <a:cubicBezTo>
                    <a:pt x="0" y="596"/>
                    <a:pt x="0" y="596"/>
                    <a:pt x="0" y="596"/>
                  </a:cubicBezTo>
                  <a:cubicBezTo>
                    <a:pt x="3" y="617"/>
                    <a:pt x="3" y="617"/>
                    <a:pt x="3" y="617"/>
                  </a:cubicBezTo>
                  <a:cubicBezTo>
                    <a:pt x="18" y="625"/>
                    <a:pt x="18" y="625"/>
                    <a:pt x="18" y="625"/>
                  </a:cubicBezTo>
                  <a:cubicBezTo>
                    <a:pt x="44" y="599"/>
                    <a:pt x="44" y="599"/>
                    <a:pt x="44" y="599"/>
                  </a:cubicBezTo>
                  <a:cubicBezTo>
                    <a:pt x="44" y="599"/>
                    <a:pt x="44" y="599"/>
                    <a:pt x="44" y="599"/>
                  </a:cubicBezTo>
                  <a:cubicBezTo>
                    <a:pt x="45" y="599"/>
                    <a:pt x="45" y="599"/>
                    <a:pt x="45" y="599"/>
                  </a:cubicBezTo>
                  <a:cubicBezTo>
                    <a:pt x="126" y="568"/>
                    <a:pt x="126" y="568"/>
                    <a:pt x="126" y="568"/>
                  </a:cubicBezTo>
                  <a:cubicBezTo>
                    <a:pt x="147" y="549"/>
                    <a:pt x="147" y="549"/>
                    <a:pt x="147" y="549"/>
                  </a:cubicBezTo>
                  <a:cubicBezTo>
                    <a:pt x="149" y="547"/>
                    <a:pt x="149" y="547"/>
                    <a:pt x="149" y="547"/>
                  </a:cubicBezTo>
                  <a:cubicBezTo>
                    <a:pt x="150" y="548"/>
                    <a:pt x="150" y="548"/>
                    <a:pt x="150" y="548"/>
                  </a:cubicBezTo>
                  <a:cubicBezTo>
                    <a:pt x="152" y="548"/>
                    <a:pt x="152" y="548"/>
                    <a:pt x="152" y="548"/>
                  </a:cubicBezTo>
                  <a:cubicBezTo>
                    <a:pt x="199" y="552"/>
                    <a:pt x="199" y="552"/>
                    <a:pt x="199" y="552"/>
                  </a:cubicBezTo>
                  <a:cubicBezTo>
                    <a:pt x="205" y="552"/>
                    <a:pt x="219" y="547"/>
                    <a:pt x="239" y="538"/>
                  </a:cubicBezTo>
                  <a:cubicBezTo>
                    <a:pt x="239" y="516"/>
                    <a:pt x="239" y="516"/>
                    <a:pt x="239" y="516"/>
                  </a:cubicBezTo>
                  <a:cubicBezTo>
                    <a:pt x="240" y="515"/>
                    <a:pt x="240" y="515"/>
                    <a:pt x="240" y="515"/>
                  </a:cubicBezTo>
                  <a:cubicBezTo>
                    <a:pt x="241" y="515"/>
                    <a:pt x="241" y="515"/>
                    <a:pt x="241" y="515"/>
                  </a:cubicBezTo>
                  <a:cubicBezTo>
                    <a:pt x="254" y="503"/>
                    <a:pt x="254" y="503"/>
                    <a:pt x="254" y="503"/>
                  </a:cubicBezTo>
                  <a:cubicBezTo>
                    <a:pt x="251" y="490"/>
                    <a:pt x="251" y="490"/>
                    <a:pt x="251" y="490"/>
                  </a:cubicBezTo>
                  <a:cubicBezTo>
                    <a:pt x="251" y="488"/>
                    <a:pt x="251" y="488"/>
                    <a:pt x="251" y="488"/>
                  </a:cubicBezTo>
                  <a:cubicBezTo>
                    <a:pt x="251" y="487"/>
                    <a:pt x="251" y="487"/>
                    <a:pt x="251" y="487"/>
                  </a:cubicBezTo>
                  <a:cubicBezTo>
                    <a:pt x="251" y="485"/>
                    <a:pt x="251" y="485"/>
                    <a:pt x="251" y="485"/>
                  </a:cubicBezTo>
                  <a:cubicBezTo>
                    <a:pt x="252" y="484"/>
                    <a:pt x="252" y="484"/>
                    <a:pt x="252" y="484"/>
                  </a:cubicBezTo>
                  <a:cubicBezTo>
                    <a:pt x="256" y="480"/>
                    <a:pt x="256" y="476"/>
                    <a:pt x="253" y="473"/>
                  </a:cubicBezTo>
                  <a:cubicBezTo>
                    <a:pt x="250" y="466"/>
                    <a:pt x="251" y="458"/>
                    <a:pt x="256" y="448"/>
                  </a:cubicBezTo>
                  <a:cubicBezTo>
                    <a:pt x="261" y="441"/>
                    <a:pt x="261" y="441"/>
                    <a:pt x="261" y="441"/>
                  </a:cubicBezTo>
                  <a:cubicBezTo>
                    <a:pt x="261" y="441"/>
                    <a:pt x="261" y="441"/>
                    <a:pt x="261" y="441"/>
                  </a:cubicBezTo>
                  <a:cubicBezTo>
                    <a:pt x="260" y="426"/>
                    <a:pt x="260" y="426"/>
                    <a:pt x="260" y="426"/>
                  </a:cubicBezTo>
                  <a:cubicBezTo>
                    <a:pt x="244" y="407"/>
                    <a:pt x="244" y="407"/>
                    <a:pt x="244" y="407"/>
                  </a:cubicBezTo>
                  <a:cubicBezTo>
                    <a:pt x="237" y="402"/>
                    <a:pt x="236" y="395"/>
                    <a:pt x="240" y="387"/>
                  </a:cubicBezTo>
                  <a:cubicBezTo>
                    <a:pt x="242" y="381"/>
                    <a:pt x="245" y="374"/>
                    <a:pt x="251" y="369"/>
                  </a:cubicBezTo>
                  <a:cubicBezTo>
                    <a:pt x="255" y="351"/>
                    <a:pt x="255" y="351"/>
                    <a:pt x="255" y="351"/>
                  </a:cubicBezTo>
                  <a:cubicBezTo>
                    <a:pt x="255" y="351"/>
                    <a:pt x="255" y="351"/>
                    <a:pt x="255" y="351"/>
                  </a:cubicBezTo>
                  <a:cubicBezTo>
                    <a:pt x="255" y="351"/>
                    <a:pt x="255" y="351"/>
                    <a:pt x="255" y="351"/>
                  </a:cubicBezTo>
                  <a:cubicBezTo>
                    <a:pt x="266" y="326"/>
                    <a:pt x="266" y="326"/>
                    <a:pt x="266" y="326"/>
                  </a:cubicBezTo>
                  <a:cubicBezTo>
                    <a:pt x="270" y="314"/>
                    <a:pt x="270" y="314"/>
                    <a:pt x="270" y="314"/>
                  </a:cubicBezTo>
                  <a:cubicBezTo>
                    <a:pt x="286" y="283"/>
                    <a:pt x="286" y="283"/>
                    <a:pt x="286" y="283"/>
                  </a:cubicBezTo>
                  <a:cubicBezTo>
                    <a:pt x="275" y="263"/>
                    <a:pt x="275" y="263"/>
                    <a:pt x="275" y="263"/>
                  </a:cubicBezTo>
                  <a:cubicBezTo>
                    <a:pt x="242" y="243"/>
                    <a:pt x="242" y="243"/>
                    <a:pt x="242" y="243"/>
                  </a:cubicBezTo>
                  <a:cubicBezTo>
                    <a:pt x="240" y="243"/>
                    <a:pt x="240" y="243"/>
                    <a:pt x="240" y="243"/>
                  </a:cubicBezTo>
                  <a:cubicBezTo>
                    <a:pt x="240" y="240"/>
                    <a:pt x="240" y="240"/>
                    <a:pt x="240" y="240"/>
                  </a:cubicBezTo>
                  <a:cubicBezTo>
                    <a:pt x="240" y="240"/>
                    <a:pt x="240" y="240"/>
                    <a:pt x="240" y="240"/>
                  </a:cubicBezTo>
                  <a:cubicBezTo>
                    <a:pt x="234" y="224"/>
                    <a:pt x="234" y="224"/>
                    <a:pt x="234" y="224"/>
                  </a:cubicBezTo>
                  <a:cubicBezTo>
                    <a:pt x="234" y="223"/>
                    <a:pt x="234" y="223"/>
                    <a:pt x="234" y="223"/>
                  </a:cubicBezTo>
                  <a:cubicBezTo>
                    <a:pt x="234" y="220"/>
                    <a:pt x="234" y="220"/>
                    <a:pt x="234" y="220"/>
                  </a:cubicBezTo>
                  <a:cubicBezTo>
                    <a:pt x="237" y="192"/>
                    <a:pt x="237" y="192"/>
                    <a:pt x="237" y="192"/>
                  </a:cubicBezTo>
                  <a:cubicBezTo>
                    <a:pt x="237" y="192"/>
                    <a:pt x="237" y="192"/>
                    <a:pt x="237" y="192"/>
                  </a:cubicBezTo>
                  <a:cubicBezTo>
                    <a:pt x="237" y="191"/>
                    <a:pt x="237" y="191"/>
                    <a:pt x="237" y="191"/>
                  </a:cubicBezTo>
                  <a:cubicBezTo>
                    <a:pt x="244" y="170"/>
                    <a:pt x="244" y="170"/>
                    <a:pt x="244" y="170"/>
                  </a:cubicBezTo>
                  <a:cubicBezTo>
                    <a:pt x="243" y="162"/>
                    <a:pt x="244" y="157"/>
                    <a:pt x="247" y="153"/>
                  </a:cubicBezTo>
                  <a:cubicBezTo>
                    <a:pt x="250" y="151"/>
                    <a:pt x="253" y="149"/>
                    <a:pt x="256" y="149"/>
                  </a:cubicBezTo>
                  <a:cubicBezTo>
                    <a:pt x="276" y="145"/>
                    <a:pt x="276" y="145"/>
                    <a:pt x="276" y="145"/>
                  </a:cubicBezTo>
                  <a:cubicBezTo>
                    <a:pt x="281" y="134"/>
                    <a:pt x="281" y="134"/>
                    <a:pt x="281" y="134"/>
                  </a:cubicBezTo>
                  <a:cubicBezTo>
                    <a:pt x="286" y="99"/>
                    <a:pt x="286" y="99"/>
                    <a:pt x="286" y="99"/>
                  </a:cubicBezTo>
                  <a:cubicBezTo>
                    <a:pt x="282" y="86"/>
                    <a:pt x="282" y="86"/>
                    <a:pt x="282" y="86"/>
                  </a:cubicBezTo>
                  <a:cubicBezTo>
                    <a:pt x="264" y="82"/>
                    <a:pt x="264" y="82"/>
                    <a:pt x="264" y="82"/>
                  </a:cubicBezTo>
                  <a:cubicBezTo>
                    <a:pt x="263" y="82"/>
                    <a:pt x="263" y="82"/>
                    <a:pt x="263" y="82"/>
                  </a:cubicBezTo>
                  <a:cubicBezTo>
                    <a:pt x="263" y="82"/>
                    <a:pt x="263" y="82"/>
                    <a:pt x="263" y="82"/>
                  </a:cubicBezTo>
                  <a:cubicBezTo>
                    <a:pt x="242" y="72"/>
                    <a:pt x="242" y="72"/>
                    <a:pt x="242" y="72"/>
                  </a:cubicBezTo>
                  <a:cubicBezTo>
                    <a:pt x="241" y="71"/>
                    <a:pt x="241" y="71"/>
                    <a:pt x="241" y="71"/>
                  </a:cubicBezTo>
                  <a:cubicBezTo>
                    <a:pt x="241" y="68"/>
                    <a:pt x="241" y="68"/>
                    <a:pt x="241" y="68"/>
                  </a:cubicBezTo>
                  <a:cubicBezTo>
                    <a:pt x="240" y="67"/>
                    <a:pt x="240" y="67"/>
                    <a:pt x="240" y="67"/>
                  </a:cubicBezTo>
                  <a:cubicBezTo>
                    <a:pt x="239" y="42"/>
                    <a:pt x="239" y="42"/>
                    <a:pt x="239" y="42"/>
                  </a:cubicBezTo>
                  <a:cubicBezTo>
                    <a:pt x="239" y="40"/>
                    <a:pt x="239" y="40"/>
                    <a:pt x="239" y="40"/>
                  </a:cubicBezTo>
                  <a:cubicBezTo>
                    <a:pt x="239" y="37"/>
                    <a:pt x="239" y="37"/>
                    <a:pt x="239" y="37"/>
                  </a:cubicBezTo>
                  <a:lnTo>
                    <a:pt x="266" y="3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8" name="chenying0907 18"/>
            <p:cNvSpPr>
              <a:spLocks/>
            </p:cNvSpPr>
            <p:nvPr/>
          </p:nvSpPr>
          <p:spPr bwMode="auto">
            <a:xfrm>
              <a:off x="4168456" y="4488174"/>
              <a:ext cx="528523" cy="609207"/>
            </a:xfrm>
            <a:custGeom>
              <a:avLst/>
              <a:gdLst>
                <a:gd name="T0" fmla="*/ 2147483646 w 457"/>
                <a:gd name="T1" fmla="*/ 2147483646 h 529"/>
                <a:gd name="T2" fmla="*/ 2147483646 w 457"/>
                <a:gd name="T3" fmla="*/ 2147483646 h 529"/>
                <a:gd name="T4" fmla="*/ 2147483646 w 457"/>
                <a:gd name="T5" fmla="*/ 2147483646 h 529"/>
                <a:gd name="T6" fmla="*/ 2147483646 w 457"/>
                <a:gd name="T7" fmla="*/ 2147483646 h 529"/>
                <a:gd name="T8" fmla="*/ 2147483646 w 457"/>
                <a:gd name="T9" fmla="*/ 2147483646 h 529"/>
                <a:gd name="T10" fmla="*/ 2147483646 w 457"/>
                <a:gd name="T11" fmla="*/ 2147483646 h 529"/>
                <a:gd name="T12" fmla="*/ 2147483646 w 457"/>
                <a:gd name="T13" fmla="*/ 2147483646 h 529"/>
                <a:gd name="T14" fmla="*/ 2147483646 w 457"/>
                <a:gd name="T15" fmla="*/ 2147483646 h 529"/>
                <a:gd name="T16" fmla="*/ 2147483646 w 457"/>
                <a:gd name="T17" fmla="*/ 2147483646 h 529"/>
                <a:gd name="T18" fmla="*/ 2147483646 w 457"/>
                <a:gd name="T19" fmla="*/ 2147483646 h 529"/>
                <a:gd name="T20" fmla="*/ 2147483646 w 457"/>
                <a:gd name="T21" fmla="*/ 2147483646 h 529"/>
                <a:gd name="T22" fmla="*/ 2147483646 w 457"/>
                <a:gd name="T23" fmla="*/ 2147483646 h 529"/>
                <a:gd name="T24" fmla="*/ 2147483646 w 457"/>
                <a:gd name="T25" fmla="*/ 2147483646 h 529"/>
                <a:gd name="T26" fmla="*/ 2147483646 w 457"/>
                <a:gd name="T27" fmla="*/ 895910898 h 529"/>
                <a:gd name="T28" fmla="*/ 2147483646 w 457"/>
                <a:gd name="T29" fmla="*/ 2147483646 h 529"/>
                <a:gd name="T30" fmla="*/ 2147483646 w 457"/>
                <a:gd name="T31" fmla="*/ 2147483646 h 529"/>
                <a:gd name="T32" fmla="*/ 2147483646 w 457"/>
                <a:gd name="T33" fmla="*/ 2147483646 h 529"/>
                <a:gd name="T34" fmla="*/ 2147483646 w 457"/>
                <a:gd name="T35" fmla="*/ 2147483646 h 529"/>
                <a:gd name="T36" fmla="*/ 2147483646 w 457"/>
                <a:gd name="T37" fmla="*/ 2147483646 h 529"/>
                <a:gd name="T38" fmla="*/ 1814727673 w 457"/>
                <a:gd name="T39" fmla="*/ 2147483646 h 529"/>
                <a:gd name="T40" fmla="*/ 2147483646 w 457"/>
                <a:gd name="T41" fmla="*/ 2147483646 h 529"/>
                <a:gd name="T42" fmla="*/ 2147483646 w 457"/>
                <a:gd name="T43" fmla="*/ 2147483646 h 529"/>
                <a:gd name="T44" fmla="*/ 2147483646 w 457"/>
                <a:gd name="T45" fmla="*/ 2147483646 h 529"/>
                <a:gd name="T46" fmla="*/ 2147483646 w 457"/>
                <a:gd name="T47" fmla="*/ 2147483646 h 529"/>
                <a:gd name="T48" fmla="*/ 2147483646 w 457"/>
                <a:gd name="T49" fmla="*/ 2147483646 h 529"/>
                <a:gd name="T50" fmla="*/ 2147483646 w 457"/>
                <a:gd name="T51" fmla="*/ 2147483646 h 529"/>
                <a:gd name="T52" fmla="*/ 2147483646 w 457"/>
                <a:gd name="T53" fmla="*/ 2147483646 h 529"/>
                <a:gd name="T54" fmla="*/ 2147483646 w 457"/>
                <a:gd name="T55" fmla="*/ 2147483646 h 529"/>
                <a:gd name="T56" fmla="*/ 2147483646 w 457"/>
                <a:gd name="T57" fmla="*/ 2147483646 h 529"/>
                <a:gd name="T58" fmla="*/ 2147483646 w 457"/>
                <a:gd name="T59" fmla="*/ 2147483646 h 529"/>
                <a:gd name="T60" fmla="*/ 2147483646 w 457"/>
                <a:gd name="T61" fmla="*/ 2147483646 h 529"/>
                <a:gd name="T62" fmla="*/ 2147483646 w 457"/>
                <a:gd name="T63" fmla="*/ 2147483646 h 529"/>
                <a:gd name="T64" fmla="*/ 2147483646 w 457"/>
                <a:gd name="T65" fmla="*/ 2147483646 h 529"/>
                <a:gd name="T66" fmla="*/ 2147483646 w 457"/>
                <a:gd name="T67" fmla="*/ 2147483646 h 529"/>
                <a:gd name="T68" fmla="*/ 2147483646 w 457"/>
                <a:gd name="T69" fmla="*/ 2147483646 h 529"/>
                <a:gd name="T70" fmla="*/ 2147483646 w 457"/>
                <a:gd name="T71" fmla="*/ 2147483646 h 529"/>
                <a:gd name="T72" fmla="*/ 2147483646 w 457"/>
                <a:gd name="T73" fmla="*/ 2147483646 h 529"/>
                <a:gd name="T74" fmla="*/ 2147483646 w 457"/>
                <a:gd name="T75" fmla="*/ 2147483646 h 529"/>
                <a:gd name="T76" fmla="*/ 2147483646 w 457"/>
                <a:gd name="T77" fmla="*/ 2147483646 h 529"/>
                <a:gd name="T78" fmla="*/ 2147483646 w 457"/>
                <a:gd name="T79" fmla="*/ 2147483646 h 529"/>
                <a:gd name="T80" fmla="*/ 2147483646 w 457"/>
                <a:gd name="T81" fmla="*/ 2147483646 h 529"/>
                <a:gd name="T82" fmla="*/ 2147483646 w 457"/>
                <a:gd name="T83" fmla="*/ 2147483646 h 529"/>
                <a:gd name="T84" fmla="*/ 2147483646 w 457"/>
                <a:gd name="T85" fmla="*/ 2147483646 h 529"/>
                <a:gd name="T86" fmla="*/ 2147483646 w 457"/>
                <a:gd name="T87" fmla="*/ 2147483646 h 529"/>
                <a:gd name="T88" fmla="*/ 2147483646 w 457"/>
                <a:gd name="T89" fmla="*/ 2147483646 h 529"/>
                <a:gd name="T90" fmla="*/ 2147483646 w 457"/>
                <a:gd name="T91" fmla="*/ 2147483646 h 529"/>
                <a:gd name="T92" fmla="*/ 2147483646 w 457"/>
                <a:gd name="T93" fmla="*/ 2147483646 h 529"/>
                <a:gd name="T94" fmla="*/ 2147483646 w 457"/>
                <a:gd name="T95" fmla="*/ 2147483646 h 529"/>
                <a:gd name="T96" fmla="*/ 2147483646 w 457"/>
                <a:gd name="T97" fmla="*/ 2147483646 h 52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7"/>
                <a:gd name="T148" fmla="*/ 0 h 529"/>
                <a:gd name="T149" fmla="*/ 457 w 457"/>
                <a:gd name="T150" fmla="*/ 529 h 52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7" h="529">
                  <a:moveTo>
                    <a:pt x="395" y="90"/>
                  </a:moveTo>
                  <a:cubicBezTo>
                    <a:pt x="396" y="89"/>
                    <a:pt x="396" y="89"/>
                    <a:pt x="396" y="89"/>
                  </a:cubicBezTo>
                  <a:cubicBezTo>
                    <a:pt x="394" y="89"/>
                    <a:pt x="394" y="89"/>
                    <a:pt x="394" y="89"/>
                  </a:cubicBezTo>
                  <a:cubicBezTo>
                    <a:pt x="394" y="87"/>
                    <a:pt x="394" y="87"/>
                    <a:pt x="394" y="87"/>
                  </a:cubicBezTo>
                  <a:cubicBezTo>
                    <a:pt x="386" y="71"/>
                    <a:pt x="386" y="71"/>
                    <a:pt x="386" y="71"/>
                  </a:cubicBezTo>
                  <a:cubicBezTo>
                    <a:pt x="385" y="70"/>
                    <a:pt x="385" y="70"/>
                    <a:pt x="385" y="70"/>
                  </a:cubicBezTo>
                  <a:cubicBezTo>
                    <a:pt x="385" y="68"/>
                    <a:pt x="385" y="68"/>
                    <a:pt x="385" y="68"/>
                  </a:cubicBezTo>
                  <a:cubicBezTo>
                    <a:pt x="387" y="43"/>
                    <a:pt x="387" y="43"/>
                    <a:pt x="387" y="43"/>
                  </a:cubicBezTo>
                  <a:cubicBezTo>
                    <a:pt x="387" y="40"/>
                    <a:pt x="384" y="37"/>
                    <a:pt x="377" y="32"/>
                  </a:cubicBezTo>
                  <a:cubicBezTo>
                    <a:pt x="371" y="32"/>
                    <a:pt x="371" y="32"/>
                    <a:pt x="371" y="32"/>
                  </a:cubicBezTo>
                  <a:cubicBezTo>
                    <a:pt x="361" y="45"/>
                    <a:pt x="361" y="45"/>
                    <a:pt x="361" y="45"/>
                  </a:cubicBezTo>
                  <a:cubicBezTo>
                    <a:pt x="359" y="45"/>
                    <a:pt x="359" y="45"/>
                    <a:pt x="359" y="45"/>
                  </a:cubicBezTo>
                  <a:cubicBezTo>
                    <a:pt x="359" y="45"/>
                    <a:pt x="359" y="45"/>
                    <a:pt x="359" y="45"/>
                  </a:cubicBezTo>
                  <a:cubicBezTo>
                    <a:pt x="333" y="58"/>
                    <a:pt x="333" y="58"/>
                    <a:pt x="333" y="58"/>
                  </a:cubicBezTo>
                  <a:cubicBezTo>
                    <a:pt x="329" y="40"/>
                    <a:pt x="329" y="40"/>
                    <a:pt x="329" y="40"/>
                  </a:cubicBezTo>
                  <a:cubicBezTo>
                    <a:pt x="329" y="38"/>
                    <a:pt x="329" y="38"/>
                    <a:pt x="329" y="38"/>
                  </a:cubicBezTo>
                  <a:cubicBezTo>
                    <a:pt x="331" y="29"/>
                    <a:pt x="331" y="29"/>
                    <a:pt x="331" y="29"/>
                  </a:cubicBezTo>
                  <a:cubicBezTo>
                    <a:pt x="329" y="19"/>
                    <a:pt x="329" y="19"/>
                    <a:pt x="329" y="19"/>
                  </a:cubicBezTo>
                  <a:cubicBezTo>
                    <a:pt x="326" y="18"/>
                    <a:pt x="326" y="18"/>
                    <a:pt x="326" y="18"/>
                  </a:cubicBezTo>
                  <a:cubicBezTo>
                    <a:pt x="321" y="26"/>
                    <a:pt x="321" y="26"/>
                    <a:pt x="321" y="26"/>
                  </a:cubicBezTo>
                  <a:cubicBezTo>
                    <a:pt x="320" y="26"/>
                    <a:pt x="320" y="26"/>
                    <a:pt x="320" y="26"/>
                  </a:cubicBezTo>
                  <a:cubicBezTo>
                    <a:pt x="320" y="27"/>
                    <a:pt x="320" y="27"/>
                    <a:pt x="320" y="27"/>
                  </a:cubicBezTo>
                  <a:cubicBezTo>
                    <a:pt x="288" y="56"/>
                    <a:pt x="288" y="56"/>
                    <a:pt x="288" y="56"/>
                  </a:cubicBezTo>
                  <a:cubicBezTo>
                    <a:pt x="287" y="58"/>
                    <a:pt x="287" y="58"/>
                    <a:pt x="287" y="58"/>
                  </a:cubicBezTo>
                  <a:cubicBezTo>
                    <a:pt x="286" y="58"/>
                    <a:pt x="286" y="58"/>
                    <a:pt x="286" y="58"/>
                  </a:cubicBezTo>
                  <a:cubicBezTo>
                    <a:pt x="283" y="58"/>
                    <a:pt x="283" y="58"/>
                    <a:pt x="283" y="58"/>
                  </a:cubicBezTo>
                  <a:cubicBezTo>
                    <a:pt x="281" y="58"/>
                    <a:pt x="281" y="58"/>
                    <a:pt x="281" y="58"/>
                  </a:cubicBezTo>
                  <a:cubicBezTo>
                    <a:pt x="272" y="53"/>
                    <a:pt x="272" y="53"/>
                    <a:pt x="272" y="53"/>
                  </a:cubicBezTo>
                  <a:cubicBezTo>
                    <a:pt x="271" y="52"/>
                    <a:pt x="271" y="52"/>
                    <a:pt x="271" y="52"/>
                  </a:cubicBezTo>
                  <a:cubicBezTo>
                    <a:pt x="260" y="43"/>
                    <a:pt x="260" y="43"/>
                    <a:pt x="260" y="43"/>
                  </a:cubicBezTo>
                  <a:cubicBezTo>
                    <a:pt x="243" y="37"/>
                    <a:pt x="243" y="37"/>
                    <a:pt x="243" y="37"/>
                  </a:cubicBezTo>
                  <a:cubicBezTo>
                    <a:pt x="243" y="37"/>
                    <a:pt x="243" y="37"/>
                    <a:pt x="243" y="37"/>
                  </a:cubicBezTo>
                  <a:cubicBezTo>
                    <a:pt x="242" y="36"/>
                    <a:pt x="242" y="36"/>
                    <a:pt x="242" y="36"/>
                  </a:cubicBezTo>
                  <a:cubicBezTo>
                    <a:pt x="232" y="28"/>
                    <a:pt x="232" y="28"/>
                    <a:pt x="232" y="28"/>
                  </a:cubicBezTo>
                  <a:cubicBezTo>
                    <a:pt x="197" y="21"/>
                    <a:pt x="197" y="21"/>
                    <a:pt x="197" y="21"/>
                  </a:cubicBezTo>
                  <a:cubicBezTo>
                    <a:pt x="197" y="21"/>
                    <a:pt x="197" y="21"/>
                    <a:pt x="197" y="21"/>
                  </a:cubicBezTo>
                  <a:cubicBezTo>
                    <a:pt x="196" y="21"/>
                    <a:pt x="196" y="21"/>
                    <a:pt x="196" y="21"/>
                  </a:cubicBezTo>
                  <a:cubicBezTo>
                    <a:pt x="173" y="9"/>
                    <a:pt x="173" y="9"/>
                    <a:pt x="173" y="9"/>
                  </a:cubicBezTo>
                  <a:cubicBezTo>
                    <a:pt x="173" y="10"/>
                    <a:pt x="173" y="10"/>
                    <a:pt x="173" y="10"/>
                  </a:cubicBezTo>
                  <a:cubicBezTo>
                    <a:pt x="155" y="2"/>
                    <a:pt x="155" y="2"/>
                    <a:pt x="155" y="2"/>
                  </a:cubicBezTo>
                  <a:cubicBezTo>
                    <a:pt x="132" y="0"/>
                    <a:pt x="132" y="0"/>
                    <a:pt x="132" y="0"/>
                  </a:cubicBezTo>
                  <a:cubicBezTo>
                    <a:pt x="123" y="1"/>
                    <a:pt x="123" y="1"/>
                    <a:pt x="123" y="1"/>
                  </a:cubicBezTo>
                  <a:cubicBezTo>
                    <a:pt x="130" y="40"/>
                    <a:pt x="130" y="40"/>
                    <a:pt x="130" y="40"/>
                  </a:cubicBezTo>
                  <a:cubicBezTo>
                    <a:pt x="127" y="40"/>
                    <a:pt x="127" y="40"/>
                    <a:pt x="127" y="40"/>
                  </a:cubicBezTo>
                  <a:cubicBezTo>
                    <a:pt x="104" y="42"/>
                    <a:pt x="104" y="42"/>
                    <a:pt x="104" y="42"/>
                  </a:cubicBezTo>
                  <a:cubicBezTo>
                    <a:pt x="91" y="42"/>
                    <a:pt x="91" y="42"/>
                    <a:pt x="91" y="42"/>
                  </a:cubicBezTo>
                  <a:cubicBezTo>
                    <a:pt x="90" y="42"/>
                    <a:pt x="90" y="42"/>
                    <a:pt x="90" y="42"/>
                  </a:cubicBezTo>
                  <a:cubicBezTo>
                    <a:pt x="90" y="42"/>
                    <a:pt x="90" y="42"/>
                    <a:pt x="90" y="42"/>
                  </a:cubicBezTo>
                  <a:cubicBezTo>
                    <a:pt x="78" y="33"/>
                    <a:pt x="78" y="33"/>
                    <a:pt x="78" y="33"/>
                  </a:cubicBezTo>
                  <a:cubicBezTo>
                    <a:pt x="57" y="43"/>
                    <a:pt x="57" y="43"/>
                    <a:pt x="57" y="43"/>
                  </a:cubicBezTo>
                  <a:cubicBezTo>
                    <a:pt x="38" y="68"/>
                    <a:pt x="38" y="68"/>
                    <a:pt x="38" y="68"/>
                  </a:cubicBezTo>
                  <a:cubicBezTo>
                    <a:pt x="21" y="114"/>
                    <a:pt x="21" y="114"/>
                    <a:pt x="21" y="114"/>
                  </a:cubicBezTo>
                  <a:cubicBezTo>
                    <a:pt x="26" y="163"/>
                    <a:pt x="26" y="163"/>
                    <a:pt x="26" y="163"/>
                  </a:cubicBezTo>
                  <a:cubicBezTo>
                    <a:pt x="33" y="192"/>
                    <a:pt x="33" y="192"/>
                    <a:pt x="33" y="192"/>
                  </a:cubicBezTo>
                  <a:cubicBezTo>
                    <a:pt x="34" y="195"/>
                    <a:pt x="34" y="196"/>
                    <a:pt x="33" y="197"/>
                  </a:cubicBezTo>
                  <a:cubicBezTo>
                    <a:pt x="30" y="198"/>
                    <a:pt x="30" y="198"/>
                    <a:pt x="30" y="198"/>
                  </a:cubicBezTo>
                  <a:cubicBezTo>
                    <a:pt x="25" y="201"/>
                    <a:pt x="23" y="209"/>
                    <a:pt x="24" y="219"/>
                  </a:cubicBezTo>
                  <a:cubicBezTo>
                    <a:pt x="34" y="262"/>
                    <a:pt x="34" y="262"/>
                    <a:pt x="34" y="262"/>
                  </a:cubicBezTo>
                  <a:cubicBezTo>
                    <a:pt x="31" y="265"/>
                    <a:pt x="31" y="265"/>
                    <a:pt x="31" y="265"/>
                  </a:cubicBezTo>
                  <a:cubicBezTo>
                    <a:pt x="12" y="275"/>
                    <a:pt x="3" y="284"/>
                    <a:pt x="2" y="288"/>
                  </a:cubicBezTo>
                  <a:cubicBezTo>
                    <a:pt x="0" y="303"/>
                    <a:pt x="0" y="303"/>
                    <a:pt x="0" y="303"/>
                  </a:cubicBezTo>
                  <a:cubicBezTo>
                    <a:pt x="18" y="295"/>
                    <a:pt x="18" y="295"/>
                    <a:pt x="18" y="295"/>
                  </a:cubicBezTo>
                  <a:cubicBezTo>
                    <a:pt x="19" y="294"/>
                    <a:pt x="19" y="294"/>
                    <a:pt x="19" y="294"/>
                  </a:cubicBezTo>
                  <a:cubicBezTo>
                    <a:pt x="20" y="294"/>
                    <a:pt x="20" y="294"/>
                    <a:pt x="20" y="294"/>
                  </a:cubicBezTo>
                  <a:cubicBezTo>
                    <a:pt x="32" y="294"/>
                    <a:pt x="40" y="298"/>
                    <a:pt x="41" y="309"/>
                  </a:cubicBezTo>
                  <a:cubicBezTo>
                    <a:pt x="44" y="332"/>
                    <a:pt x="44" y="332"/>
                    <a:pt x="44" y="332"/>
                  </a:cubicBezTo>
                  <a:cubicBezTo>
                    <a:pt x="43" y="335"/>
                    <a:pt x="43" y="335"/>
                    <a:pt x="43" y="335"/>
                  </a:cubicBezTo>
                  <a:cubicBezTo>
                    <a:pt x="41" y="337"/>
                    <a:pt x="41" y="337"/>
                    <a:pt x="41" y="337"/>
                  </a:cubicBezTo>
                  <a:cubicBezTo>
                    <a:pt x="38" y="341"/>
                    <a:pt x="35" y="344"/>
                    <a:pt x="35" y="348"/>
                  </a:cubicBezTo>
                  <a:cubicBezTo>
                    <a:pt x="32" y="372"/>
                    <a:pt x="32" y="372"/>
                    <a:pt x="32" y="372"/>
                  </a:cubicBezTo>
                  <a:cubicBezTo>
                    <a:pt x="33" y="381"/>
                    <a:pt x="37" y="387"/>
                    <a:pt x="41" y="390"/>
                  </a:cubicBezTo>
                  <a:cubicBezTo>
                    <a:pt x="63" y="417"/>
                    <a:pt x="63" y="417"/>
                    <a:pt x="63" y="417"/>
                  </a:cubicBezTo>
                  <a:cubicBezTo>
                    <a:pt x="83" y="401"/>
                    <a:pt x="83" y="401"/>
                    <a:pt x="83" y="401"/>
                  </a:cubicBezTo>
                  <a:cubicBezTo>
                    <a:pt x="99" y="399"/>
                    <a:pt x="99" y="399"/>
                    <a:pt x="99" y="399"/>
                  </a:cubicBezTo>
                  <a:cubicBezTo>
                    <a:pt x="100" y="399"/>
                    <a:pt x="100" y="399"/>
                    <a:pt x="100" y="399"/>
                  </a:cubicBezTo>
                  <a:cubicBezTo>
                    <a:pt x="101" y="401"/>
                    <a:pt x="101" y="401"/>
                    <a:pt x="101" y="401"/>
                  </a:cubicBezTo>
                  <a:cubicBezTo>
                    <a:pt x="111" y="404"/>
                    <a:pt x="111" y="404"/>
                    <a:pt x="111" y="404"/>
                  </a:cubicBezTo>
                  <a:cubicBezTo>
                    <a:pt x="115" y="404"/>
                    <a:pt x="118" y="403"/>
                    <a:pt x="121" y="400"/>
                  </a:cubicBezTo>
                  <a:cubicBezTo>
                    <a:pt x="130" y="386"/>
                    <a:pt x="130" y="386"/>
                    <a:pt x="130" y="386"/>
                  </a:cubicBezTo>
                  <a:cubicBezTo>
                    <a:pt x="128" y="378"/>
                    <a:pt x="128" y="378"/>
                    <a:pt x="128" y="378"/>
                  </a:cubicBezTo>
                  <a:cubicBezTo>
                    <a:pt x="130" y="374"/>
                    <a:pt x="134" y="372"/>
                    <a:pt x="138" y="370"/>
                  </a:cubicBezTo>
                  <a:cubicBezTo>
                    <a:pt x="163" y="370"/>
                    <a:pt x="163" y="370"/>
                    <a:pt x="163" y="370"/>
                  </a:cubicBezTo>
                  <a:cubicBezTo>
                    <a:pt x="167" y="372"/>
                    <a:pt x="171" y="371"/>
                    <a:pt x="171" y="369"/>
                  </a:cubicBezTo>
                  <a:cubicBezTo>
                    <a:pt x="174" y="362"/>
                    <a:pt x="177" y="359"/>
                    <a:pt x="180" y="356"/>
                  </a:cubicBezTo>
                  <a:cubicBezTo>
                    <a:pt x="183" y="356"/>
                    <a:pt x="188" y="357"/>
                    <a:pt x="192" y="361"/>
                  </a:cubicBezTo>
                  <a:cubicBezTo>
                    <a:pt x="199" y="367"/>
                    <a:pt x="204" y="372"/>
                    <a:pt x="204" y="380"/>
                  </a:cubicBezTo>
                  <a:cubicBezTo>
                    <a:pt x="202" y="399"/>
                    <a:pt x="202" y="399"/>
                    <a:pt x="202" y="399"/>
                  </a:cubicBezTo>
                  <a:cubicBezTo>
                    <a:pt x="206" y="402"/>
                    <a:pt x="206" y="402"/>
                    <a:pt x="206" y="402"/>
                  </a:cubicBezTo>
                  <a:cubicBezTo>
                    <a:pt x="213" y="407"/>
                    <a:pt x="217" y="412"/>
                    <a:pt x="217" y="417"/>
                  </a:cubicBezTo>
                  <a:cubicBezTo>
                    <a:pt x="213" y="436"/>
                    <a:pt x="213" y="436"/>
                    <a:pt x="213" y="436"/>
                  </a:cubicBezTo>
                  <a:cubicBezTo>
                    <a:pt x="210" y="446"/>
                    <a:pt x="206" y="453"/>
                    <a:pt x="202" y="456"/>
                  </a:cubicBezTo>
                  <a:cubicBezTo>
                    <a:pt x="202" y="455"/>
                    <a:pt x="202" y="455"/>
                    <a:pt x="202" y="455"/>
                  </a:cubicBezTo>
                  <a:cubicBezTo>
                    <a:pt x="186" y="488"/>
                    <a:pt x="186" y="488"/>
                    <a:pt x="186" y="488"/>
                  </a:cubicBezTo>
                  <a:cubicBezTo>
                    <a:pt x="192" y="490"/>
                    <a:pt x="192" y="490"/>
                    <a:pt x="192" y="490"/>
                  </a:cubicBezTo>
                  <a:cubicBezTo>
                    <a:pt x="217" y="491"/>
                    <a:pt x="217" y="491"/>
                    <a:pt x="217" y="491"/>
                  </a:cubicBezTo>
                  <a:cubicBezTo>
                    <a:pt x="222" y="494"/>
                    <a:pt x="222" y="494"/>
                    <a:pt x="222" y="494"/>
                  </a:cubicBezTo>
                  <a:cubicBezTo>
                    <a:pt x="220" y="498"/>
                    <a:pt x="220" y="498"/>
                    <a:pt x="220" y="498"/>
                  </a:cubicBezTo>
                  <a:cubicBezTo>
                    <a:pt x="217" y="508"/>
                    <a:pt x="216" y="516"/>
                    <a:pt x="217" y="521"/>
                  </a:cubicBezTo>
                  <a:cubicBezTo>
                    <a:pt x="225" y="526"/>
                    <a:pt x="231" y="529"/>
                    <a:pt x="234" y="526"/>
                  </a:cubicBezTo>
                  <a:cubicBezTo>
                    <a:pt x="249" y="520"/>
                    <a:pt x="249" y="520"/>
                    <a:pt x="249" y="520"/>
                  </a:cubicBezTo>
                  <a:cubicBezTo>
                    <a:pt x="256" y="517"/>
                    <a:pt x="256" y="517"/>
                    <a:pt x="256" y="517"/>
                  </a:cubicBezTo>
                  <a:cubicBezTo>
                    <a:pt x="270" y="517"/>
                    <a:pt x="270" y="517"/>
                    <a:pt x="270" y="517"/>
                  </a:cubicBezTo>
                  <a:cubicBezTo>
                    <a:pt x="283" y="502"/>
                    <a:pt x="283" y="502"/>
                    <a:pt x="283" y="502"/>
                  </a:cubicBezTo>
                  <a:cubicBezTo>
                    <a:pt x="283" y="484"/>
                    <a:pt x="283" y="484"/>
                    <a:pt x="283" y="484"/>
                  </a:cubicBezTo>
                  <a:cubicBezTo>
                    <a:pt x="282" y="478"/>
                    <a:pt x="283" y="474"/>
                    <a:pt x="286" y="470"/>
                  </a:cubicBezTo>
                  <a:cubicBezTo>
                    <a:pt x="290" y="467"/>
                    <a:pt x="298" y="467"/>
                    <a:pt x="311" y="475"/>
                  </a:cubicBezTo>
                  <a:cubicBezTo>
                    <a:pt x="336" y="490"/>
                    <a:pt x="336" y="490"/>
                    <a:pt x="336" y="490"/>
                  </a:cubicBezTo>
                  <a:cubicBezTo>
                    <a:pt x="345" y="497"/>
                    <a:pt x="351" y="499"/>
                    <a:pt x="355" y="499"/>
                  </a:cubicBezTo>
                  <a:cubicBezTo>
                    <a:pt x="355" y="498"/>
                    <a:pt x="355" y="498"/>
                    <a:pt x="355" y="498"/>
                  </a:cubicBezTo>
                  <a:cubicBezTo>
                    <a:pt x="357" y="494"/>
                    <a:pt x="355" y="485"/>
                    <a:pt x="350" y="475"/>
                  </a:cubicBezTo>
                  <a:cubicBezTo>
                    <a:pt x="336" y="453"/>
                    <a:pt x="336" y="453"/>
                    <a:pt x="336" y="453"/>
                  </a:cubicBezTo>
                  <a:cubicBezTo>
                    <a:pt x="336" y="451"/>
                    <a:pt x="336" y="451"/>
                    <a:pt x="336" y="451"/>
                  </a:cubicBezTo>
                  <a:cubicBezTo>
                    <a:pt x="337" y="451"/>
                    <a:pt x="337" y="451"/>
                    <a:pt x="337" y="451"/>
                  </a:cubicBezTo>
                  <a:cubicBezTo>
                    <a:pt x="338" y="449"/>
                    <a:pt x="338" y="449"/>
                    <a:pt x="338" y="449"/>
                  </a:cubicBezTo>
                  <a:cubicBezTo>
                    <a:pt x="352" y="430"/>
                    <a:pt x="367" y="424"/>
                    <a:pt x="384" y="430"/>
                  </a:cubicBezTo>
                  <a:cubicBezTo>
                    <a:pt x="423" y="448"/>
                    <a:pt x="423" y="448"/>
                    <a:pt x="423" y="448"/>
                  </a:cubicBezTo>
                  <a:cubicBezTo>
                    <a:pt x="439" y="438"/>
                    <a:pt x="439" y="438"/>
                    <a:pt x="439" y="438"/>
                  </a:cubicBezTo>
                  <a:cubicBezTo>
                    <a:pt x="440" y="438"/>
                    <a:pt x="440" y="438"/>
                    <a:pt x="440" y="438"/>
                  </a:cubicBezTo>
                  <a:cubicBezTo>
                    <a:pt x="440" y="437"/>
                    <a:pt x="440" y="437"/>
                    <a:pt x="440" y="437"/>
                  </a:cubicBezTo>
                  <a:cubicBezTo>
                    <a:pt x="440" y="436"/>
                    <a:pt x="440" y="436"/>
                    <a:pt x="440" y="436"/>
                  </a:cubicBezTo>
                  <a:cubicBezTo>
                    <a:pt x="438" y="433"/>
                    <a:pt x="438" y="433"/>
                    <a:pt x="438" y="433"/>
                  </a:cubicBezTo>
                  <a:cubicBezTo>
                    <a:pt x="439" y="432"/>
                    <a:pt x="439" y="432"/>
                    <a:pt x="439" y="432"/>
                  </a:cubicBezTo>
                  <a:cubicBezTo>
                    <a:pt x="440" y="430"/>
                    <a:pt x="440" y="430"/>
                    <a:pt x="440" y="430"/>
                  </a:cubicBezTo>
                  <a:cubicBezTo>
                    <a:pt x="452" y="409"/>
                    <a:pt x="457" y="393"/>
                    <a:pt x="452" y="385"/>
                  </a:cubicBezTo>
                  <a:cubicBezTo>
                    <a:pt x="449" y="378"/>
                    <a:pt x="444" y="374"/>
                    <a:pt x="440" y="374"/>
                  </a:cubicBezTo>
                  <a:cubicBezTo>
                    <a:pt x="437" y="374"/>
                    <a:pt x="437" y="374"/>
                    <a:pt x="437" y="374"/>
                  </a:cubicBezTo>
                  <a:cubicBezTo>
                    <a:pt x="434" y="364"/>
                    <a:pt x="434" y="364"/>
                    <a:pt x="434" y="364"/>
                  </a:cubicBezTo>
                  <a:cubicBezTo>
                    <a:pt x="437" y="364"/>
                    <a:pt x="437" y="364"/>
                    <a:pt x="437" y="364"/>
                  </a:cubicBezTo>
                  <a:cubicBezTo>
                    <a:pt x="444" y="361"/>
                    <a:pt x="448" y="357"/>
                    <a:pt x="449" y="353"/>
                  </a:cubicBezTo>
                  <a:cubicBezTo>
                    <a:pt x="446" y="348"/>
                    <a:pt x="446" y="348"/>
                    <a:pt x="446" y="348"/>
                  </a:cubicBezTo>
                  <a:cubicBezTo>
                    <a:pt x="429" y="332"/>
                    <a:pt x="429" y="332"/>
                    <a:pt x="429" y="332"/>
                  </a:cubicBezTo>
                  <a:cubicBezTo>
                    <a:pt x="429" y="332"/>
                    <a:pt x="429" y="332"/>
                    <a:pt x="429" y="332"/>
                  </a:cubicBezTo>
                  <a:cubicBezTo>
                    <a:pt x="429" y="331"/>
                    <a:pt x="429" y="331"/>
                    <a:pt x="429" y="331"/>
                  </a:cubicBezTo>
                  <a:cubicBezTo>
                    <a:pt x="421" y="308"/>
                    <a:pt x="421" y="308"/>
                    <a:pt x="421" y="308"/>
                  </a:cubicBezTo>
                  <a:cubicBezTo>
                    <a:pt x="418" y="290"/>
                    <a:pt x="415" y="274"/>
                    <a:pt x="418" y="259"/>
                  </a:cubicBezTo>
                  <a:cubicBezTo>
                    <a:pt x="418" y="249"/>
                    <a:pt x="418" y="249"/>
                    <a:pt x="418" y="249"/>
                  </a:cubicBezTo>
                  <a:cubicBezTo>
                    <a:pt x="407" y="258"/>
                    <a:pt x="407" y="258"/>
                    <a:pt x="407" y="258"/>
                  </a:cubicBezTo>
                  <a:cubicBezTo>
                    <a:pt x="397" y="269"/>
                    <a:pt x="397" y="269"/>
                    <a:pt x="397" y="269"/>
                  </a:cubicBezTo>
                  <a:cubicBezTo>
                    <a:pt x="394" y="224"/>
                    <a:pt x="394" y="224"/>
                    <a:pt x="394" y="224"/>
                  </a:cubicBezTo>
                  <a:cubicBezTo>
                    <a:pt x="394" y="224"/>
                    <a:pt x="394" y="224"/>
                    <a:pt x="394" y="224"/>
                  </a:cubicBezTo>
                  <a:cubicBezTo>
                    <a:pt x="394" y="222"/>
                    <a:pt x="394" y="222"/>
                    <a:pt x="394" y="222"/>
                  </a:cubicBezTo>
                  <a:cubicBezTo>
                    <a:pt x="395" y="222"/>
                    <a:pt x="395" y="222"/>
                    <a:pt x="395" y="222"/>
                  </a:cubicBezTo>
                  <a:cubicBezTo>
                    <a:pt x="419" y="189"/>
                    <a:pt x="434" y="169"/>
                    <a:pt x="440" y="163"/>
                  </a:cubicBezTo>
                  <a:cubicBezTo>
                    <a:pt x="429" y="132"/>
                    <a:pt x="429" y="132"/>
                    <a:pt x="429" y="132"/>
                  </a:cubicBezTo>
                  <a:cubicBezTo>
                    <a:pt x="426" y="116"/>
                    <a:pt x="424" y="106"/>
                    <a:pt x="424" y="102"/>
                  </a:cubicBezTo>
                  <a:cubicBezTo>
                    <a:pt x="405" y="94"/>
                    <a:pt x="405" y="94"/>
                    <a:pt x="405" y="94"/>
                  </a:cubicBezTo>
                  <a:lnTo>
                    <a:pt x="395" y="9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9" name="chenying0907 19"/>
            <p:cNvSpPr>
              <a:spLocks/>
            </p:cNvSpPr>
            <p:nvPr/>
          </p:nvSpPr>
          <p:spPr bwMode="auto">
            <a:xfrm>
              <a:off x="4106607" y="4140852"/>
              <a:ext cx="745929" cy="462477"/>
            </a:xfrm>
            <a:custGeom>
              <a:avLst/>
              <a:gdLst>
                <a:gd name="T0" fmla="*/ 2147483646 w 645"/>
                <a:gd name="T1" fmla="*/ 2147483646 h 402"/>
                <a:gd name="T2" fmla="*/ 2147483646 w 645"/>
                <a:gd name="T3" fmla="*/ 2147483646 h 402"/>
                <a:gd name="T4" fmla="*/ 2147483646 w 645"/>
                <a:gd name="T5" fmla="*/ 2147483646 h 402"/>
                <a:gd name="T6" fmla="*/ 2147483646 w 645"/>
                <a:gd name="T7" fmla="*/ 2147483646 h 402"/>
                <a:gd name="T8" fmla="*/ 2147483646 w 645"/>
                <a:gd name="T9" fmla="*/ 2147483646 h 402"/>
                <a:gd name="T10" fmla="*/ 2147483646 w 645"/>
                <a:gd name="T11" fmla="*/ 2147483646 h 402"/>
                <a:gd name="T12" fmla="*/ 2147483646 w 645"/>
                <a:gd name="T13" fmla="*/ 2147483646 h 402"/>
                <a:gd name="T14" fmla="*/ 2147483646 w 645"/>
                <a:gd name="T15" fmla="*/ 2147483646 h 402"/>
                <a:gd name="T16" fmla="*/ 2147483646 w 645"/>
                <a:gd name="T17" fmla="*/ 2147483646 h 402"/>
                <a:gd name="T18" fmla="*/ 2147483646 w 645"/>
                <a:gd name="T19" fmla="*/ 2147483646 h 402"/>
                <a:gd name="T20" fmla="*/ 2147483646 w 645"/>
                <a:gd name="T21" fmla="*/ 2147483646 h 402"/>
                <a:gd name="T22" fmla="*/ 2147483646 w 645"/>
                <a:gd name="T23" fmla="*/ 2147483646 h 402"/>
                <a:gd name="T24" fmla="*/ 2147483646 w 645"/>
                <a:gd name="T25" fmla="*/ 2147483646 h 402"/>
                <a:gd name="T26" fmla="*/ 2147483646 w 645"/>
                <a:gd name="T27" fmla="*/ 2147483646 h 402"/>
                <a:gd name="T28" fmla="*/ 2147483646 w 645"/>
                <a:gd name="T29" fmla="*/ 2147483646 h 402"/>
                <a:gd name="T30" fmla="*/ 2147483646 w 645"/>
                <a:gd name="T31" fmla="*/ 2147483646 h 402"/>
                <a:gd name="T32" fmla="*/ 2147483646 w 645"/>
                <a:gd name="T33" fmla="*/ 2147483646 h 402"/>
                <a:gd name="T34" fmla="*/ 2147483646 w 645"/>
                <a:gd name="T35" fmla="*/ 2147483646 h 402"/>
                <a:gd name="T36" fmla="*/ 2147483646 w 645"/>
                <a:gd name="T37" fmla="*/ 2147483646 h 402"/>
                <a:gd name="T38" fmla="*/ 2147483646 w 645"/>
                <a:gd name="T39" fmla="*/ 2147483646 h 402"/>
                <a:gd name="T40" fmla="*/ 2147483646 w 645"/>
                <a:gd name="T41" fmla="*/ 2147483646 h 402"/>
                <a:gd name="T42" fmla="*/ 2147483646 w 645"/>
                <a:gd name="T43" fmla="*/ 2147483646 h 402"/>
                <a:gd name="T44" fmla="*/ 2147483646 w 645"/>
                <a:gd name="T45" fmla="*/ 2147483646 h 402"/>
                <a:gd name="T46" fmla="*/ 2147483646 w 645"/>
                <a:gd name="T47" fmla="*/ 2147483646 h 402"/>
                <a:gd name="T48" fmla="*/ 2147483646 w 645"/>
                <a:gd name="T49" fmla="*/ 2147483646 h 402"/>
                <a:gd name="T50" fmla="*/ 2147483646 w 645"/>
                <a:gd name="T51" fmla="*/ 2147483646 h 402"/>
                <a:gd name="T52" fmla="*/ 2147483646 w 645"/>
                <a:gd name="T53" fmla="*/ 2147483646 h 402"/>
                <a:gd name="T54" fmla="*/ 2147483646 w 645"/>
                <a:gd name="T55" fmla="*/ 2147483646 h 402"/>
                <a:gd name="T56" fmla="*/ 2147483646 w 645"/>
                <a:gd name="T57" fmla="*/ 2147483646 h 402"/>
                <a:gd name="T58" fmla="*/ 2147483646 w 645"/>
                <a:gd name="T59" fmla="*/ 2147483646 h 402"/>
                <a:gd name="T60" fmla="*/ 2147483646 w 645"/>
                <a:gd name="T61" fmla="*/ 2147483646 h 402"/>
                <a:gd name="T62" fmla="*/ 2147483646 w 645"/>
                <a:gd name="T63" fmla="*/ 2147483646 h 402"/>
                <a:gd name="T64" fmla="*/ 2147483646 w 645"/>
                <a:gd name="T65" fmla="*/ 2147483646 h 402"/>
                <a:gd name="T66" fmla="*/ 2147483646 w 645"/>
                <a:gd name="T67" fmla="*/ 2147483646 h 402"/>
                <a:gd name="T68" fmla="*/ 2147483646 w 645"/>
                <a:gd name="T69" fmla="*/ 2147483646 h 402"/>
                <a:gd name="T70" fmla="*/ 2147483646 w 645"/>
                <a:gd name="T71" fmla="*/ 2147483646 h 402"/>
                <a:gd name="T72" fmla="*/ 2147483646 w 645"/>
                <a:gd name="T73" fmla="*/ 2147483646 h 402"/>
                <a:gd name="T74" fmla="*/ 2147483646 w 645"/>
                <a:gd name="T75" fmla="*/ 2147483646 h 402"/>
                <a:gd name="T76" fmla="*/ 2147483646 w 645"/>
                <a:gd name="T77" fmla="*/ 2147483646 h 402"/>
                <a:gd name="T78" fmla="*/ 2147483646 w 645"/>
                <a:gd name="T79" fmla="*/ 2147483646 h 402"/>
                <a:gd name="T80" fmla="*/ 2147483646 w 645"/>
                <a:gd name="T81" fmla="*/ 2147483646 h 402"/>
                <a:gd name="T82" fmla="*/ 2147483646 w 645"/>
                <a:gd name="T83" fmla="*/ 2147483646 h 402"/>
                <a:gd name="T84" fmla="*/ 2147483646 w 645"/>
                <a:gd name="T85" fmla="*/ 2147483646 h 402"/>
                <a:gd name="T86" fmla="*/ 2147483646 w 645"/>
                <a:gd name="T87" fmla="*/ 2147483646 h 402"/>
                <a:gd name="T88" fmla="*/ 2147483646 w 645"/>
                <a:gd name="T89" fmla="*/ 2147483646 h 402"/>
                <a:gd name="T90" fmla="*/ 2147483646 w 645"/>
                <a:gd name="T91" fmla="*/ 0 h 402"/>
                <a:gd name="T92" fmla="*/ 2147483646 w 645"/>
                <a:gd name="T93" fmla="*/ 2147483646 h 402"/>
                <a:gd name="T94" fmla="*/ 2147483646 w 645"/>
                <a:gd name="T95" fmla="*/ 893168760 h 4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5"/>
                <a:gd name="T145" fmla="*/ 0 h 402"/>
                <a:gd name="T146" fmla="*/ 645 w 645"/>
                <a:gd name="T147" fmla="*/ 402 h 4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5" h="402">
                  <a:moveTo>
                    <a:pt x="81" y="1"/>
                  </a:moveTo>
                  <a:cubicBezTo>
                    <a:pt x="80" y="5"/>
                    <a:pt x="80" y="5"/>
                    <a:pt x="80" y="5"/>
                  </a:cubicBezTo>
                  <a:cubicBezTo>
                    <a:pt x="85" y="11"/>
                    <a:pt x="85" y="11"/>
                    <a:pt x="85" y="11"/>
                  </a:cubicBezTo>
                  <a:cubicBezTo>
                    <a:pt x="113" y="30"/>
                    <a:pt x="113" y="30"/>
                    <a:pt x="113" y="30"/>
                  </a:cubicBezTo>
                  <a:cubicBezTo>
                    <a:pt x="113" y="30"/>
                    <a:pt x="113" y="30"/>
                    <a:pt x="113" y="30"/>
                  </a:cubicBezTo>
                  <a:cubicBezTo>
                    <a:pt x="113" y="31"/>
                    <a:pt x="113" y="31"/>
                    <a:pt x="113" y="31"/>
                  </a:cubicBezTo>
                  <a:cubicBezTo>
                    <a:pt x="114" y="31"/>
                    <a:pt x="114" y="31"/>
                    <a:pt x="114" y="31"/>
                  </a:cubicBezTo>
                  <a:cubicBezTo>
                    <a:pt x="131" y="50"/>
                    <a:pt x="131" y="50"/>
                    <a:pt x="131" y="50"/>
                  </a:cubicBezTo>
                  <a:cubicBezTo>
                    <a:pt x="129" y="53"/>
                    <a:pt x="129" y="53"/>
                    <a:pt x="129" y="53"/>
                  </a:cubicBezTo>
                  <a:cubicBezTo>
                    <a:pt x="118" y="65"/>
                    <a:pt x="118" y="65"/>
                    <a:pt x="118" y="65"/>
                  </a:cubicBezTo>
                  <a:cubicBezTo>
                    <a:pt x="117" y="66"/>
                    <a:pt x="117" y="66"/>
                    <a:pt x="117" y="66"/>
                  </a:cubicBezTo>
                  <a:cubicBezTo>
                    <a:pt x="116" y="68"/>
                    <a:pt x="116" y="68"/>
                    <a:pt x="116" y="68"/>
                  </a:cubicBezTo>
                  <a:cubicBezTo>
                    <a:pt x="98" y="68"/>
                    <a:pt x="98" y="68"/>
                    <a:pt x="98" y="68"/>
                  </a:cubicBezTo>
                  <a:cubicBezTo>
                    <a:pt x="87" y="69"/>
                    <a:pt x="87" y="69"/>
                    <a:pt x="87" y="69"/>
                  </a:cubicBezTo>
                  <a:cubicBezTo>
                    <a:pt x="80" y="77"/>
                    <a:pt x="80" y="77"/>
                    <a:pt x="80" y="77"/>
                  </a:cubicBezTo>
                  <a:cubicBezTo>
                    <a:pt x="83" y="86"/>
                    <a:pt x="83" y="86"/>
                    <a:pt x="83" y="86"/>
                  </a:cubicBezTo>
                  <a:cubicBezTo>
                    <a:pt x="83" y="87"/>
                    <a:pt x="83" y="87"/>
                    <a:pt x="83" y="87"/>
                  </a:cubicBezTo>
                  <a:cubicBezTo>
                    <a:pt x="84" y="98"/>
                    <a:pt x="84" y="98"/>
                    <a:pt x="84" y="98"/>
                  </a:cubicBezTo>
                  <a:cubicBezTo>
                    <a:pt x="94" y="112"/>
                    <a:pt x="94" y="112"/>
                    <a:pt x="94" y="112"/>
                  </a:cubicBezTo>
                  <a:cubicBezTo>
                    <a:pt x="94" y="113"/>
                    <a:pt x="94" y="113"/>
                    <a:pt x="94" y="113"/>
                  </a:cubicBezTo>
                  <a:cubicBezTo>
                    <a:pt x="94" y="142"/>
                    <a:pt x="94" y="142"/>
                    <a:pt x="94" y="142"/>
                  </a:cubicBezTo>
                  <a:cubicBezTo>
                    <a:pt x="102" y="145"/>
                    <a:pt x="102" y="145"/>
                    <a:pt x="102" y="145"/>
                  </a:cubicBezTo>
                  <a:cubicBezTo>
                    <a:pt x="117" y="150"/>
                    <a:pt x="117" y="150"/>
                    <a:pt x="117" y="150"/>
                  </a:cubicBezTo>
                  <a:cubicBezTo>
                    <a:pt x="118" y="150"/>
                    <a:pt x="118" y="150"/>
                    <a:pt x="118" y="150"/>
                  </a:cubicBezTo>
                  <a:cubicBezTo>
                    <a:pt x="118" y="150"/>
                    <a:pt x="118" y="150"/>
                    <a:pt x="118" y="150"/>
                  </a:cubicBezTo>
                  <a:cubicBezTo>
                    <a:pt x="119" y="151"/>
                    <a:pt x="119" y="151"/>
                    <a:pt x="119" y="151"/>
                  </a:cubicBezTo>
                  <a:cubicBezTo>
                    <a:pt x="120" y="152"/>
                    <a:pt x="120" y="152"/>
                    <a:pt x="120" y="152"/>
                  </a:cubicBezTo>
                  <a:cubicBezTo>
                    <a:pt x="134" y="171"/>
                    <a:pt x="134" y="171"/>
                    <a:pt x="134" y="171"/>
                  </a:cubicBezTo>
                  <a:cubicBezTo>
                    <a:pt x="134" y="172"/>
                    <a:pt x="134" y="172"/>
                    <a:pt x="134" y="172"/>
                  </a:cubicBezTo>
                  <a:cubicBezTo>
                    <a:pt x="134" y="172"/>
                    <a:pt x="134" y="172"/>
                    <a:pt x="134" y="172"/>
                  </a:cubicBezTo>
                  <a:cubicBezTo>
                    <a:pt x="141" y="191"/>
                    <a:pt x="141" y="191"/>
                    <a:pt x="141" y="191"/>
                  </a:cubicBezTo>
                  <a:cubicBezTo>
                    <a:pt x="141" y="192"/>
                    <a:pt x="141" y="192"/>
                    <a:pt x="141" y="192"/>
                  </a:cubicBezTo>
                  <a:cubicBezTo>
                    <a:pt x="141" y="192"/>
                    <a:pt x="141" y="192"/>
                    <a:pt x="141" y="192"/>
                  </a:cubicBezTo>
                  <a:cubicBezTo>
                    <a:pt x="141" y="205"/>
                    <a:pt x="141" y="205"/>
                    <a:pt x="141" y="205"/>
                  </a:cubicBezTo>
                  <a:cubicBezTo>
                    <a:pt x="140" y="212"/>
                    <a:pt x="138" y="218"/>
                    <a:pt x="136" y="223"/>
                  </a:cubicBezTo>
                  <a:cubicBezTo>
                    <a:pt x="131" y="230"/>
                    <a:pt x="121" y="236"/>
                    <a:pt x="106" y="243"/>
                  </a:cubicBezTo>
                  <a:cubicBezTo>
                    <a:pt x="71" y="264"/>
                    <a:pt x="71" y="264"/>
                    <a:pt x="71" y="264"/>
                  </a:cubicBezTo>
                  <a:cubicBezTo>
                    <a:pt x="69" y="264"/>
                    <a:pt x="69" y="264"/>
                    <a:pt x="69" y="264"/>
                  </a:cubicBezTo>
                  <a:cubicBezTo>
                    <a:pt x="4" y="268"/>
                    <a:pt x="4" y="268"/>
                    <a:pt x="4" y="268"/>
                  </a:cubicBezTo>
                  <a:cubicBezTo>
                    <a:pt x="0" y="284"/>
                    <a:pt x="0" y="284"/>
                    <a:pt x="0" y="284"/>
                  </a:cubicBezTo>
                  <a:cubicBezTo>
                    <a:pt x="11" y="305"/>
                    <a:pt x="11" y="305"/>
                    <a:pt x="11" y="305"/>
                  </a:cubicBezTo>
                  <a:cubicBezTo>
                    <a:pt x="11" y="306"/>
                    <a:pt x="11" y="306"/>
                    <a:pt x="11" y="306"/>
                  </a:cubicBezTo>
                  <a:cubicBezTo>
                    <a:pt x="11" y="307"/>
                    <a:pt x="11" y="307"/>
                    <a:pt x="11" y="307"/>
                  </a:cubicBezTo>
                  <a:cubicBezTo>
                    <a:pt x="15" y="334"/>
                    <a:pt x="15" y="334"/>
                    <a:pt x="15" y="334"/>
                  </a:cubicBezTo>
                  <a:cubicBezTo>
                    <a:pt x="50" y="377"/>
                    <a:pt x="50" y="377"/>
                    <a:pt x="50" y="377"/>
                  </a:cubicBezTo>
                  <a:cubicBezTo>
                    <a:pt x="52" y="377"/>
                    <a:pt x="52" y="377"/>
                    <a:pt x="52" y="377"/>
                  </a:cubicBezTo>
                  <a:cubicBezTo>
                    <a:pt x="52" y="377"/>
                    <a:pt x="52" y="377"/>
                    <a:pt x="52" y="377"/>
                  </a:cubicBezTo>
                  <a:cubicBezTo>
                    <a:pt x="52" y="378"/>
                    <a:pt x="52" y="378"/>
                    <a:pt x="52" y="378"/>
                  </a:cubicBezTo>
                  <a:cubicBezTo>
                    <a:pt x="66" y="402"/>
                    <a:pt x="66" y="402"/>
                    <a:pt x="66" y="402"/>
                  </a:cubicBezTo>
                  <a:cubicBezTo>
                    <a:pt x="67" y="399"/>
                    <a:pt x="67" y="399"/>
                    <a:pt x="67" y="399"/>
                  </a:cubicBezTo>
                  <a:cubicBezTo>
                    <a:pt x="67" y="398"/>
                    <a:pt x="67" y="398"/>
                    <a:pt x="67" y="398"/>
                  </a:cubicBezTo>
                  <a:cubicBezTo>
                    <a:pt x="79" y="365"/>
                    <a:pt x="79" y="365"/>
                    <a:pt x="79" y="365"/>
                  </a:cubicBezTo>
                  <a:cubicBezTo>
                    <a:pt x="79" y="365"/>
                    <a:pt x="79" y="365"/>
                    <a:pt x="79" y="365"/>
                  </a:cubicBezTo>
                  <a:cubicBezTo>
                    <a:pt x="80" y="364"/>
                    <a:pt x="80" y="364"/>
                    <a:pt x="80" y="364"/>
                  </a:cubicBezTo>
                  <a:cubicBezTo>
                    <a:pt x="80" y="364"/>
                    <a:pt x="80" y="364"/>
                    <a:pt x="80" y="364"/>
                  </a:cubicBezTo>
                  <a:cubicBezTo>
                    <a:pt x="101" y="336"/>
                    <a:pt x="101" y="336"/>
                    <a:pt x="101" y="336"/>
                  </a:cubicBezTo>
                  <a:cubicBezTo>
                    <a:pt x="102" y="335"/>
                    <a:pt x="102" y="335"/>
                    <a:pt x="102" y="335"/>
                  </a:cubicBezTo>
                  <a:cubicBezTo>
                    <a:pt x="129" y="323"/>
                    <a:pt x="129" y="323"/>
                    <a:pt x="129" y="323"/>
                  </a:cubicBezTo>
                  <a:cubicBezTo>
                    <a:pt x="131" y="323"/>
                    <a:pt x="131" y="323"/>
                    <a:pt x="131" y="323"/>
                  </a:cubicBezTo>
                  <a:cubicBezTo>
                    <a:pt x="148" y="333"/>
                    <a:pt x="148" y="333"/>
                    <a:pt x="148" y="333"/>
                  </a:cubicBezTo>
                  <a:cubicBezTo>
                    <a:pt x="170" y="331"/>
                    <a:pt x="170" y="331"/>
                    <a:pt x="170" y="331"/>
                  </a:cubicBezTo>
                  <a:cubicBezTo>
                    <a:pt x="162" y="294"/>
                    <a:pt x="162" y="294"/>
                    <a:pt x="162" y="294"/>
                  </a:cubicBezTo>
                  <a:cubicBezTo>
                    <a:pt x="167" y="293"/>
                    <a:pt x="167" y="293"/>
                    <a:pt x="167" y="293"/>
                  </a:cubicBezTo>
                  <a:cubicBezTo>
                    <a:pt x="187" y="291"/>
                    <a:pt x="187" y="291"/>
                    <a:pt x="187" y="291"/>
                  </a:cubicBezTo>
                  <a:cubicBezTo>
                    <a:pt x="208" y="292"/>
                    <a:pt x="208" y="292"/>
                    <a:pt x="208" y="292"/>
                  </a:cubicBezTo>
                  <a:cubicBezTo>
                    <a:pt x="210" y="292"/>
                    <a:pt x="210" y="292"/>
                    <a:pt x="210" y="292"/>
                  </a:cubicBezTo>
                  <a:cubicBezTo>
                    <a:pt x="210" y="293"/>
                    <a:pt x="210" y="293"/>
                    <a:pt x="210" y="293"/>
                  </a:cubicBezTo>
                  <a:cubicBezTo>
                    <a:pt x="252" y="312"/>
                    <a:pt x="252" y="312"/>
                    <a:pt x="252" y="312"/>
                  </a:cubicBezTo>
                  <a:cubicBezTo>
                    <a:pt x="288" y="320"/>
                    <a:pt x="288" y="320"/>
                    <a:pt x="288" y="320"/>
                  </a:cubicBezTo>
                  <a:cubicBezTo>
                    <a:pt x="289" y="320"/>
                    <a:pt x="289" y="320"/>
                    <a:pt x="289" y="320"/>
                  </a:cubicBezTo>
                  <a:cubicBezTo>
                    <a:pt x="289" y="320"/>
                    <a:pt x="289" y="320"/>
                    <a:pt x="289" y="320"/>
                  </a:cubicBezTo>
                  <a:cubicBezTo>
                    <a:pt x="290" y="320"/>
                    <a:pt x="290" y="320"/>
                    <a:pt x="290" y="320"/>
                  </a:cubicBezTo>
                  <a:cubicBezTo>
                    <a:pt x="302" y="328"/>
                    <a:pt x="302" y="328"/>
                    <a:pt x="302" y="328"/>
                  </a:cubicBezTo>
                  <a:cubicBezTo>
                    <a:pt x="319" y="334"/>
                    <a:pt x="319" y="334"/>
                    <a:pt x="319" y="334"/>
                  </a:cubicBezTo>
                  <a:cubicBezTo>
                    <a:pt x="319" y="335"/>
                    <a:pt x="319" y="335"/>
                    <a:pt x="319" y="335"/>
                  </a:cubicBezTo>
                  <a:cubicBezTo>
                    <a:pt x="319" y="335"/>
                    <a:pt x="319" y="335"/>
                    <a:pt x="319" y="335"/>
                  </a:cubicBezTo>
                  <a:cubicBezTo>
                    <a:pt x="319" y="335"/>
                    <a:pt x="319" y="335"/>
                    <a:pt x="319" y="335"/>
                  </a:cubicBezTo>
                  <a:cubicBezTo>
                    <a:pt x="319" y="335"/>
                    <a:pt x="319" y="335"/>
                    <a:pt x="319" y="335"/>
                  </a:cubicBezTo>
                  <a:cubicBezTo>
                    <a:pt x="329" y="345"/>
                    <a:pt x="329" y="345"/>
                    <a:pt x="329" y="345"/>
                  </a:cubicBezTo>
                  <a:cubicBezTo>
                    <a:pt x="335" y="347"/>
                    <a:pt x="335" y="347"/>
                    <a:pt x="335" y="347"/>
                  </a:cubicBezTo>
                  <a:cubicBezTo>
                    <a:pt x="347" y="336"/>
                    <a:pt x="347" y="336"/>
                    <a:pt x="347" y="336"/>
                  </a:cubicBezTo>
                  <a:cubicBezTo>
                    <a:pt x="347" y="335"/>
                    <a:pt x="347" y="335"/>
                    <a:pt x="347" y="335"/>
                  </a:cubicBezTo>
                  <a:cubicBezTo>
                    <a:pt x="365" y="322"/>
                    <a:pt x="365" y="322"/>
                    <a:pt x="365" y="322"/>
                  </a:cubicBezTo>
                  <a:cubicBezTo>
                    <a:pt x="374" y="304"/>
                    <a:pt x="374" y="304"/>
                    <a:pt x="374" y="304"/>
                  </a:cubicBezTo>
                  <a:cubicBezTo>
                    <a:pt x="391" y="313"/>
                    <a:pt x="391" y="313"/>
                    <a:pt x="391" y="313"/>
                  </a:cubicBezTo>
                  <a:cubicBezTo>
                    <a:pt x="391" y="314"/>
                    <a:pt x="391" y="314"/>
                    <a:pt x="391" y="314"/>
                  </a:cubicBezTo>
                  <a:cubicBezTo>
                    <a:pt x="391" y="315"/>
                    <a:pt x="391" y="315"/>
                    <a:pt x="391" y="315"/>
                  </a:cubicBezTo>
                  <a:cubicBezTo>
                    <a:pt x="396" y="329"/>
                    <a:pt x="396" y="329"/>
                    <a:pt x="396" y="329"/>
                  </a:cubicBezTo>
                  <a:cubicBezTo>
                    <a:pt x="396" y="332"/>
                    <a:pt x="396" y="332"/>
                    <a:pt x="396" y="332"/>
                  </a:cubicBezTo>
                  <a:cubicBezTo>
                    <a:pt x="393" y="341"/>
                    <a:pt x="393" y="341"/>
                    <a:pt x="393" y="341"/>
                  </a:cubicBezTo>
                  <a:cubicBezTo>
                    <a:pt x="395" y="343"/>
                    <a:pt x="395" y="343"/>
                    <a:pt x="395" y="343"/>
                  </a:cubicBezTo>
                  <a:cubicBezTo>
                    <a:pt x="405" y="338"/>
                    <a:pt x="405" y="338"/>
                    <a:pt x="405" y="338"/>
                  </a:cubicBezTo>
                  <a:cubicBezTo>
                    <a:pt x="420" y="323"/>
                    <a:pt x="420" y="323"/>
                    <a:pt x="420" y="323"/>
                  </a:cubicBezTo>
                  <a:cubicBezTo>
                    <a:pt x="434" y="323"/>
                    <a:pt x="434" y="323"/>
                    <a:pt x="434" y="323"/>
                  </a:cubicBezTo>
                  <a:cubicBezTo>
                    <a:pt x="434" y="324"/>
                    <a:pt x="434" y="324"/>
                    <a:pt x="434" y="324"/>
                  </a:cubicBezTo>
                  <a:cubicBezTo>
                    <a:pt x="435" y="324"/>
                    <a:pt x="435" y="324"/>
                    <a:pt x="435" y="324"/>
                  </a:cubicBezTo>
                  <a:cubicBezTo>
                    <a:pt x="444" y="330"/>
                    <a:pt x="444" y="330"/>
                    <a:pt x="444" y="330"/>
                  </a:cubicBezTo>
                  <a:cubicBezTo>
                    <a:pt x="450" y="336"/>
                    <a:pt x="453" y="342"/>
                    <a:pt x="450" y="347"/>
                  </a:cubicBezTo>
                  <a:cubicBezTo>
                    <a:pt x="449" y="370"/>
                    <a:pt x="449" y="370"/>
                    <a:pt x="449" y="370"/>
                  </a:cubicBezTo>
                  <a:cubicBezTo>
                    <a:pt x="456" y="382"/>
                    <a:pt x="456" y="382"/>
                    <a:pt x="456" y="382"/>
                  </a:cubicBezTo>
                  <a:cubicBezTo>
                    <a:pt x="458" y="383"/>
                    <a:pt x="458" y="383"/>
                    <a:pt x="458" y="383"/>
                  </a:cubicBezTo>
                  <a:cubicBezTo>
                    <a:pt x="483" y="355"/>
                    <a:pt x="500" y="342"/>
                    <a:pt x="511" y="342"/>
                  </a:cubicBezTo>
                  <a:cubicBezTo>
                    <a:pt x="539" y="342"/>
                    <a:pt x="539" y="342"/>
                    <a:pt x="539" y="342"/>
                  </a:cubicBezTo>
                  <a:cubicBezTo>
                    <a:pt x="545" y="328"/>
                    <a:pt x="545" y="328"/>
                    <a:pt x="545" y="328"/>
                  </a:cubicBezTo>
                  <a:cubicBezTo>
                    <a:pt x="568" y="318"/>
                    <a:pt x="568" y="318"/>
                    <a:pt x="568" y="318"/>
                  </a:cubicBezTo>
                  <a:cubicBezTo>
                    <a:pt x="569" y="318"/>
                    <a:pt x="569" y="318"/>
                    <a:pt x="569" y="318"/>
                  </a:cubicBezTo>
                  <a:cubicBezTo>
                    <a:pt x="596" y="315"/>
                    <a:pt x="596" y="315"/>
                    <a:pt x="596" y="315"/>
                  </a:cubicBezTo>
                  <a:cubicBezTo>
                    <a:pt x="625" y="301"/>
                    <a:pt x="625" y="301"/>
                    <a:pt x="625" y="301"/>
                  </a:cubicBezTo>
                  <a:cubicBezTo>
                    <a:pt x="625" y="300"/>
                    <a:pt x="625" y="300"/>
                    <a:pt x="625" y="300"/>
                  </a:cubicBezTo>
                  <a:cubicBezTo>
                    <a:pt x="643" y="300"/>
                    <a:pt x="643" y="300"/>
                    <a:pt x="643" y="300"/>
                  </a:cubicBezTo>
                  <a:cubicBezTo>
                    <a:pt x="639" y="291"/>
                    <a:pt x="639" y="291"/>
                    <a:pt x="639" y="291"/>
                  </a:cubicBezTo>
                  <a:cubicBezTo>
                    <a:pt x="640" y="289"/>
                    <a:pt x="640" y="289"/>
                    <a:pt x="640" y="289"/>
                  </a:cubicBezTo>
                  <a:cubicBezTo>
                    <a:pt x="645" y="285"/>
                    <a:pt x="645" y="285"/>
                    <a:pt x="645" y="285"/>
                  </a:cubicBezTo>
                  <a:cubicBezTo>
                    <a:pt x="606" y="201"/>
                    <a:pt x="606" y="201"/>
                    <a:pt x="606" y="201"/>
                  </a:cubicBezTo>
                  <a:cubicBezTo>
                    <a:pt x="606" y="199"/>
                    <a:pt x="606" y="199"/>
                    <a:pt x="606" y="199"/>
                  </a:cubicBezTo>
                  <a:cubicBezTo>
                    <a:pt x="605" y="198"/>
                    <a:pt x="605" y="198"/>
                    <a:pt x="605" y="198"/>
                  </a:cubicBezTo>
                  <a:cubicBezTo>
                    <a:pt x="621" y="175"/>
                    <a:pt x="621" y="175"/>
                    <a:pt x="621" y="175"/>
                  </a:cubicBezTo>
                  <a:cubicBezTo>
                    <a:pt x="616" y="170"/>
                    <a:pt x="616" y="170"/>
                    <a:pt x="616" y="170"/>
                  </a:cubicBezTo>
                  <a:cubicBezTo>
                    <a:pt x="588" y="164"/>
                    <a:pt x="588" y="164"/>
                    <a:pt x="588" y="164"/>
                  </a:cubicBezTo>
                  <a:cubicBezTo>
                    <a:pt x="585" y="164"/>
                    <a:pt x="585" y="164"/>
                    <a:pt x="585" y="164"/>
                  </a:cubicBezTo>
                  <a:cubicBezTo>
                    <a:pt x="585" y="164"/>
                    <a:pt x="585" y="164"/>
                    <a:pt x="585" y="164"/>
                  </a:cubicBezTo>
                  <a:cubicBezTo>
                    <a:pt x="585" y="162"/>
                    <a:pt x="585" y="162"/>
                    <a:pt x="585" y="162"/>
                  </a:cubicBezTo>
                  <a:cubicBezTo>
                    <a:pt x="567" y="143"/>
                    <a:pt x="567" y="143"/>
                    <a:pt x="567" y="143"/>
                  </a:cubicBezTo>
                  <a:cubicBezTo>
                    <a:pt x="568" y="139"/>
                    <a:pt x="568" y="139"/>
                    <a:pt x="568" y="139"/>
                  </a:cubicBezTo>
                  <a:cubicBezTo>
                    <a:pt x="567" y="140"/>
                    <a:pt x="567" y="140"/>
                    <a:pt x="567" y="140"/>
                  </a:cubicBezTo>
                  <a:cubicBezTo>
                    <a:pt x="566" y="141"/>
                    <a:pt x="566" y="141"/>
                    <a:pt x="566" y="141"/>
                  </a:cubicBezTo>
                  <a:cubicBezTo>
                    <a:pt x="550" y="131"/>
                    <a:pt x="550" y="131"/>
                    <a:pt x="550" y="131"/>
                  </a:cubicBezTo>
                  <a:cubicBezTo>
                    <a:pt x="542" y="140"/>
                    <a:pt x="535" y="147"/>
                    <a:pt x="526" y="149"/>
                  </a:cubicBezTo>
                  <a:cubicBezTo>
                    <a:pt x="519" y="152"/>
                    <a:pt x="507" y="143"/>
                    <a:pt x="492" y="124"/>
                  </a:cubicBezTo>
                  <a:cubicBezTo>
                    <a:pt x="483" y="114"/>
                    <a:pt x="483" y="114"/>
                    <a:pt x="483" y="114"/>
                  </a:cubicBezTo>
                  <a:cubicBezTo>
                    <a:pt x="482" y="112"/>
                    <a:pt x="475" y="114"/>
                    <a:pt x="463" y="118"/>
                  </a:cubicBezTo>
                  <a:cubicBezTo>
                    <a:pt x="445" y="124"/>
                    <a:pt x="434" y="125"/>
                    <a:pt x="428" y="122"/>
                  </a:cubicBezTo>
                  <a:cubicBezTo>
                    <a:pt x="423" y="117"/>
                    <a:pt x="421" y="106"/>
                    <a:pt x="423" y="93"/>
                  </a:cubicBezTo>
                  <a:cubicBezTo>
                    <a:pt x="424" y="81"/>
                    <a:pt x="423" y="75"/>
                    <a:pt x="421" y="72"/>
                  </a:cubicBezTo>
                  <a:cubicBezTo>
                    <a:pt x="284" y="64"/>
                    <a:pt x="284" y="64"/>
                    <a:pt x="284" y="64"/>
                  </a:cubicBezTo>
                  <a:cubicBezTo>
                    <a:pt x="271" y="59"/>
                    <a:pt x="260" y="54"/>
                    <a:pt x="255" y="48"/>
                  </a:cubicBezTo>
                  <a:cubicBezTo>
                    <a:pt x="234" y="43"/>
                    <a:pt x="234" y="43"/>
                    <a:pt x="234" y="43"/>
                  </a:cubicBezTo>
                  <a:cubicBezTo>
                    <a:pt x="226" y="40"/>
                    <a:pt x="210" y="26"/>
                    <a:pt x="189" y="0"/>
                  </a:cubicBezTo>
                  <a:cubicBezTo>
                    <a:pt x="175" y="11"/>
                    <a:pt x="175" y="11"/>
                    <a:pt x="175" y="11"/>
                  </a:cubicBezTo>
                  <a:cubicBezTo>
                    <a:pt x="154" y="5"/>
                    <a:pt x="154" y="5"/>
                    <a:pt x="154" y="5"/>
                  </a:cubicBezTo>
                  <a:cubicBezTo>
                    <a:pt x="97" y="6"/>
                    <a:pt x="97" y="6"/>
                    <a:pt x="97" y="6"/>
                  </a:cubicBezTo>
                  <a:cubicBezTo>
                    <a:pt x="97" y="6"/>
                    <a:pt x="97" y="6"/>
                    <a:pt x="97" y="6"/>
                  </a:cubicBezTo>
                  <a:cubicBezTo>
                    <a:pt x="97" y="6"/>
                    <a:pt x="97" y="6"/>
                    <a:pt x="97" y="6"/>
                  </a:cubicBezTo>
                  <a:lnTo>
                    <a:pt x="81" y="1"/>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0" name="chenying0907 20"/>
            <p:cNvSpPr>
              <a:spLocks/>
            </p:cNvSpPr>
            <p:nvPr/>
          </p:nvSpPr>
          <p:spPr bwMode="auto">
            <a:xfrm>
              <a:off x="4271536" y="4993371"/>
              <a:ext cx="774043" cy="612921"/>
            </a:xfrm>
            <a:custGeom>
              <a:avLst/>
              <a:gdLst>
                <a:gd name="T0" fmla="*/ 2147483646 w 669"/>
                <a:gd name="T1" fmla="*/ 2147483646 h 532"/>
                <a:gd name="T2" fmla="*/ 2147483646 w 669"/>
                <a:gd name="T3" fmla="*/ 2147483646 h 532"/>
                <a:gd name="T4" fmla="*/ 2147483646 w 669"/>
                <a:gd name="T5" fmla="*/ 2147483646 h 532"/>
                <a:gd name="T6" fmla="*/ 2147483646 w 669"/>
                <a:gd name="T7" fmla="*/ 2147483646 h 532"/>
                <a:gd name="T8" fmla="*/ 2147483646 w 669"/>
                <a:gd name="T9" fmla="*/ 2147483646 h 532"/>
                <a:gd name="T10" fmla="*/ 2147483646 w 669"/>
                <a:gd name="T11" fmla="*/ 2147483646 h 532"/>
                <a:gd name="T12" fmla="*/ 2147483646 w 669"/>
                <a:gd name="T13" fmla="*/ 2147483646 h 532"/>
                <a:gd name="T14" fmla="*/ 2147483646 w 669"/>
                <a:gd name="T15" fmla="*/ 2147483646 h 532"/>
                <a:gd name="T16" fmla="*/ 2147483646 w 669"/>
                <a:gd name="T17" fmla="*/ 2147483646 h 532"/>
                <a:gd name="T18" fmla="*/ 2147483646 w 669"/>
                <a:gd name="T19" fmla="*/ 2147483646 h 532"/>
                <a:gd name="T20" fmla="*/ 2147483646 w 669"/>
                <a:gd name="T21" fmla="*/ 2147483646 h 532"/>
                <a:gd name="T22" fmla="*/ 2147483646 w 669"/>
                <a:gd name="T23" fmla="*/ 2147483646 h 532"/>
                <a:gd name="T24" fmla="*/ 2147483646 w 669"/>
                <a:gd name="T25" fmla="*/ 2147483646 h 532"/>
                <a:gd name="T26" fmla="*/ 2147483646 w 669"/>
                <a:gd name="T27" fmla="*/ 2147483646 h 532"/>
                <a:gd name="T28" fmla="*/ 2147483646 w 669"/>
                <a:gd name="T29" fmla="*/ 2147483646 h 532"/>
                <a:gd name="T30" fmla="*/ 2147483646 w 669"/>
                <a:gd name="T31" fmla="*/ 2147483646 h 532"/>
                <a:gd name="T32" fmla="*/ 2147483646 w 669"/>
                <a:gd name="T33" fmla="*/ 2147483646 h 532"/>
                <a:gd name="T34" fmla="*/ 2147483646 w 669"/>
                <a:gd name="T35" fmla="*/ 2147483646 h 532"/>
                <a:gd name="T36" fmla="*/ 2147483646 w 669"/>
                <a:gd name="T37" fmla="*/ 2147483646 h 532"/>
                <a:gd name="T38" fmla="*/ 2147483646 w 669"/>
                <a:gd name="T39" fmla="*/ 2147483646 h 532"/>
                <a:gd name="T40" fmla="*/ 2147483646 w 669"/>
                <a:gd name="T41" fmla="*/ 2147483646 h 532"/>
                <a:gd name="T42" fmla="*/ 2147483646 w 669"/>
                <a:gd name="T43" fmla="*/ 2147483646 h 532"/>
                <a:gd name="T44" fmla="*/ 2147483646 w 669"/>
                <a:gd name="T45" fmla="*/ 2147483646 h 532"/>
                <a:gd name="T46" fmla="*/ 2147483646 w 669"/>
                <a:gd name="T47" fmla="*/ 2147483646 h 532"/>
                <a:gd name="T48" fmla="*/ 2147483646 w 669"/>
                <a:gd name="T49" fmla="*/ 2147483646 h 532"/>
                <a:gd name="T50" fmla="*/ 2147483646 w 669"/>
                <a:gd name="T51" fmla="*/ 2147483646 h 532"/>
                <a:gd name="T52" fmla="*/ 2147483646 w 669"/>
                <a:gd name="T53" fmla="*/ 2147483646 h 532"/>
                <a:gd name="T54" fmla="*/ 2147483646 w 669"/>
                <a:gd name="T55" fmla="*/ 2147483646 h 532"/>
                <a:gd name="T56" fmla="*/ 2147483646 w 669"/>
                <a:gd name="T57" fmla="*/ 2147483646 h 532"/>
                <a:gd name="T58" fmla="*/ 2147483646 w 669"/>
                <a:gd name="T59" fmla="*/ 2147483646 h 532"/>
                <a:gd name="T60" fmla="*/ 2147483646 w 669"/>
                <a:gd name="T61" fmla="*/ 2147483646 h 532"/>
                <a:gd name="T62" fmla="*/ 2147483646 w 669"/>
                <a:gd name="T63" fmla="*/ 2147483646 h 532"/>
                <a:gd name="T64" fmla="*/ 2147483646 w 669"/>
                <a:gd name="T65" fmla="*/ 2147483646 h 532"/>
                <a:gd name="T66" fmla="*/ 2147483646 w 669"/>
                <a:gd name="T67" fmla="*/ 2147483646 h 532"/>
                <a:gd name="T68" fmla="*/ 2147483646 w 669"/>
                <a:gd name="T69" fmla="*/ 2147483646 h 532"/>
                <a:gd name="T70" fmla="*/ 2147483646 w 669"/>
                <a:gd name="T71" fmla="*/ 2147483646 h 532"/>
                <a:gd name="T72" fmla="*/ 2147483646 w 669"/>
                <a:gd name="T73" fmla="*/ 2147483646 h 532"/>
                <a:gd name="T74" fmla="*/ 2147483646 w 669"/>
                <a:gd name="T75" fmla="*/ 2147483646 h 532"/>
                <a:gd name="T76" fmla="*/ 2147483646 w 669"/>
                <a:gd name="T77" fmla="*/ 2147483646 h 532"/>
                <a:gd name="T78" fmla="*/ 2147483646 w 669"/>
                <a:gd name="T79" fmla="*/ 2147483646 h 532"/>
                <a:gd name="T80" fmla="*/ 2147483646 w 669"/>
                <a:gd name="T81" fmla="*/ 2147483646 h 532"/>
                <a:gd name="T82" fmla="*/ 2147483646 w 669"/>
                <a:gd name="T83" fmla="*/ 2147483646 h 532"/>
                <a:gd name="T84" fmla="*/ 2147483646 w 669"/>
                <a:gd name="T85" fmla="*/ 2147483646 h 532"/>
                <a:gd name="T86" fmla="*/ 2147483646 w 669"/>
                <a:gd name="T87" fmla="*/ 2147483646 h 532"/>
                <a:gd name="T88" fmla="*/ 2147483646 w 669"/>
                <a:gd name="T89" fmla="*/ 2147483646 h 532"/>
                <a:gd name="T90" fmla="*/ 2147483646 w 669"/>
                <a:gd name="T91" fmla="*/ 2147483646 h 532"/>
                <a:gd name="T92" fmla="*/ 2147483646 w 669"/>
                <a:gd name="T93" fmla="*/ 2147483646 h 532"/>
                <a:gd name="T94" fmla="*/ 2147483646 w 669"/>
                <a:gd name="T95" fmla="*/ 2147483646 h 532"/>
                <a:gd name="T96" fmla="*/ 2147483646 w 669"/>
                <a:gd name="T97" fmla="*/ 2147483646 h 53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9"/>
                <a:gd name="T148" fmla="*/ 0 h 532"/>
                <a:gd name="T149" fmla="*/ 669 w 669"/>
                <a:gd name="T150" fmla="*/ 532 h 53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9" h="532">
                  <a:moveTo>
                    <a:pt x="628" y="182"/>
                  </a:moveTo>
                  <a:cubicBezTo>
                    <a:pt x="638" y="181"/>
                    <a:pt x="643" y="177"/>
                    <a:pt x="645" y="172"/>
                  </a:cubicBezTo>
                  <a:cubicBezTo>
                    <a:pt x="645" y="171"/>
                    <a:pt x="645" y="171"/>
                    <a:pt x="645" y="171"/>
                  </a:cubicBezTo>
                  <a:cubicBezTo>
                    <a:pt x="646" y="167"/>
                    <a:pt x="646" y="167"/>
                    <a:pt x="646" y="167"/>
                  </a:cubicBezTo>
                  <a:cubicBezTo>
                    <a:pt x="650" y="167"/>
                    <a:pt x="650" y="167"/>
                    <a:pt x="650" y="167"/>
                  </a:cubicBezTo>
                  <a:cubicBezTo>
                    <a:pt x="669" y="166"/>
                    <a:pt x="669" y="166"/>
                    <a:pt x="669" y="166"/>
                  </a:cubicBezTo>
                  <a:cubicBezTo>
                    <a:pt x="669" y="153"/>
                    <a:pt x="669" y="153"/>
                    <a:pt x="669" y="153"/>
                  </a:cubicBezTo>
                  <a:cubicBezTo>
                    <a:pt x="664" y="153"/>
                    <a:pt x="659" y="151"/>
                    <a:pt x="654" y="146"/>
                  </a:cubicBezTo>
                  <a:cubicBezTo>
                    <a:pt x="622" y="118"/>
                    <a:pt x="622" y="118"/>
                    <a:pt x="622" y="118"/>
                  </a:cubicBezTo>
                  <a:cubicBezTo>
                    <a:pt x="622" y="117"/>
                    <a:pt x="622" y="117"/>
                    <a:pt x="622" y="117"/>
                  </a:cubicBezTo>
                  <a:cubicBezTo>
                    <a:pt x="608" y="77"/>
                    <a:pt x="608" y="77"/>
                    <a:pt x="608" y="77"/>
                  </a:cubicBezTo>
                  <a:cubicBezTo>
                    <a:pt x="589" y="58"/>
                    <a:pt x="589" y="58"/>
                    <a:pt x="589" y="58"/>
                  </a:cubicBezTo>
                  <a:cubicBezTo>
                    <a:pt x="566" y="57"/>
                    <a:pt x="548" y="57"/>
                    <a:pt x="535" y="58"/>
                  </a:cubicBezTo>
                  <a:cubicBezTo>
                    <a:pt x="531" y="59"/>
                    <a:pt x="531" y="59"/>
                    <a:pt x="531" y="59"/>
                  </a:cubicBezTo>
                  <a:cubicBezTo>
                    <a:pt x="532" y="71"/>
                    <a:pt x="532" y="71"/>
                    <a:pt x="532" y="71"/>
                  </a:cubicBezTo>
                  <a:cubicBezTo>
                    <a:pt x="532" y="74"/>
                    <a:pt x="532" y="74"/>
                    <a:pt x="532" y="74"/>
                  </a:cubicBezTo>
                  <a:cubicBezTo>
                    <a:pt x="532" y="77"/>
                    <a:pt x="532" y="77"/>
                    <a:pt x="532" y="77"/>
                  </a:cubicBezTo>
                  <a:cubicBezTo>
                    <a:pt x="529" y="77"/>
                    <a:pt x="529" y="77"/>
                    <a:pt x="529" y="77"/>
                  </a:cubicBezTo>
                  <a:cubicBezTo>
                    <a:pt x="512" y="84"/>
                    <a:pt x="512" y="84"/>
                    <a:pt x="512" y="84"/>
                  </a:cubicBezTo>
                  <a:cubicBezTo>
                    <a:pt x="509" y="82"/>
                    <a:pt x="509" y="82"/>
                    <a:pt x="509" y="82"/>
                  </a:cubicBezTo>
                  <a:cubicBezTo>
                    <a:pt x="495" y="68"/>
                    <a:pt x="487" y="63"/>
                    <a:pt x="482" y="66"/>
                  </a:cubicBezTo>
                  <a:cubicBezTo>
                    <a:pt x="445" y="84"/>
                    <a:pt x="424" y="93"/>
                    <a:pt x="417" y="88"/>
                  </a:cubicBezTo>
                  <a:cubicBezTo>
                    <a:pt x="413" y="89"/>
                    <a:pt x="408" y="94"/>
                    <a:pt x="400" y="101"/>
                  </a:cubicBezTo>
                  <a:cubicBezTo>
                    <a:pt x="397" y="105"/>
                    <a:pt x="397" y="105"/>
                    <a:pt x="397" y="105"/>
                  </a:cubicBezTo>
                  <a:cubicBezTo>
                    <a:pt x="393" y="101"/>
                    <a:pt x="393" y="101"/>
                    <a:pt x="393" y="101"/>
                  </a:cubicBezTo>
                  <a:cubicBezTo>
                    <a:pt x="382" y="91"/>
                    <a:pt x="377" y="83"/>
                    <a:pt x="377" y="77"/>
                  </a:cubicBezTo>
                  <a:cubicBezTo>
                    <a:pt x="377" y="72"/>
                    <a:pt x="384" y="64"/>
                    <a:pt x="397" y="50"/>
                  </a:cubicBezTo>
                  <a:cubicBezTo>
                    <a:pt x="412" y="33"/>
                    <a:pt x="419" y="24"/>
                    <a:pt x="419" y="22"/>
                  </a:cubicBezTo>
                  <a:cubicBezTo>
                    <a:pt x="416" y="17"/>
                    <a:pt x="416" y="17"/>
                    <a:pt x="416" y="17"/>
                  </a:cubicBezTo>
                  <a:cubicBezTo>
                    <a:pt x="412" y="14"/>
                    <a:pt x="403" y="19"/>
                    <a:pt x="393" y="27"/>
                  </a:cubicBezTo>
                  <a:cubicBezTo>
                    <a:pt x="382" y="34"/>
                    <a:pt x="376" y="38"/>
                    <a:pt x="372" y="37"/>
                  </a:cubicBezTo>
                  <a:cubicBezTo>
                    <a:pt x="370" y="37"/>
                    <a:pt x="368" y="33"/>
                    <a:pt x="367" y="28"/>
                  </a:cubicBezTo>
                  <a:cubicBezTo>
                    <a:pt x="365" y="26"/>
                    <a:pt x="365" y="26"/>
                    <a:pt x="365" y="26"/>
                  </a:cubicBezTo>
                  <a:cubicBezTo>
                    <a:pt x="356" y="9"/>
                    <a:pt x="356" y="9"/>
                    <a:pt x="356" y="9"/>
                  </a:cubicBezTo>
                  <a:cubicBezTo>
                    <a:pt x="336" y="22"/>
                    <a:pt x="336" y="22"/>
                    <a:pt x="336" y="22"/>
                  </a:cubicBezTo>
                  <a:cubicBezTo>
                    <a:pt x="334" y="24"/>
                    <a:pt x="334" y="24"/>
                    <a:pt x="334" y="24"/>
                  </a:cubicBezTo>
                  <a:cubicBezTo>
                    <a:pt x="333" y="22"/>
                    <a:pt x="333" y="22"/>
                    <a:pt x="333" y="22"/>
                  </a:cubicBezTo>
                  <a:cubicBezTo>
                    <a:pt x="332" y="22"/>
                    <a:pt x="332" y="22"/>
                    <a:pt x="332" y="22"/>
                  </a:cubicBezTo>
                  <a:cubicBezTo>
                    <a:pt x="317" y="13"/>
                    <a:pt x="303" y="8"/>
                    <a:pt x="289" y="3"/>
                  </a:cubicBezTo>
                  <a:cubicBezTo>
                    <a:pt x="280" y="0"/>
                    <a:pt x="270" y="4"/>
                    <a:pt x="261" y="15"/>
                  </a:cubicBezTo>
                  <a:cubicBezTo>
                    <a:pt x="270" y="31"/>
                    <a:pt x="270" y="31"/>
                    <a:pt x="270" y="31"/>
                  </a:cubicBezTo>
                  <a:cubicBezTo>
                    <a:pt x="277" y="47"/>
                    <a:pt x="280" y="58"/>
                    <a:pt x="277" y="65"/>
                  </a:cubicBezTo>
                  <a:cubicBezTo>
                    <a:pt x="276" y="68"/>
                    <a:pt x="273" y="71"/>
                    <a:pt x="268" y="71"/>
                  </a:cubicBezTo>
                  <a:cubicBezTo>
                    <a:pt x="262" y="74"/>
                    <a:pt x="253" y="71"/>
                    <a:pt x="241" y="62"/>
                  </a:cubicBezTo>
                  <a:cubicBezTo>
                    <a:pt x="231" y="56"/>
                    <a:pt x="224" y="50"/>
                    <a:pt x="218" y="47"/>
                  </a:cubicBezTo>
                  <a:cubicBezTo>
                    <a:pt x="205" y="42"/>
                    <a:pt x="205" y="42"/>
                    <a:pt x="205" y="42"/>
                  </a:cubicBezTo>
                  <a:cubicBezTo>
                    <a:pt x="205" y="43"/>
                    <a:pt x="205" y="43"/>
                    <a:pt x="205" y="43"/>
                  </a:cubicBezTo>
                  <a:cubicBezTo>
                    <a:pt x="205" y="43"/>
                    <a:pt x="205" y="43"/>
                    <a:pt x="205" y="43"/>
                  </a:cubicBezTo>
                  <a:cubicBezTo>
                    <a:pt x="206" y="45"/>
                    <a:pt x="206" y="45"/>
                    <a:pt x="206" y="45"/>
                  </a:cubicBezTo>
                  <a:cubicBezTo>
                    <a:pt x="206" y="68"/>
                    <a:pt x="206" y="68"/>
                    <a:pt x="206" y="68"/>
                  </a:cubicBezTo>
                  <a:cubicBezTo>
                    <a:pt x="189" y="87"/>
                    <a:pt x="189" y="87"/>
                    <a:pt x="189" y="87"/>
                  </a:cubicBezTo>
                  <a:cubicBezTo>
                    <a:pt x="189" y="105"/>
                    <a:pt x="189" y="105"/>
                    <a:pt x="189" y="105"/>
                  </a:cubicBezTo>
                  <a:cubicBezTo>
                    <a:pt x="197" y="124"/>
                    <a:pt x="197" y="124"/>
                    <a:pt x="197" y="124"/>
                  </a:cubicBezTo>
                  <a:cubicBezTo>
                    <a:pt x="198" y="125"/>
                    <a:pt x="198" y="125"/>
                    <a:pt x="198" y="125"/>
                  </a:cubicBezTo>
                  <a:cubicBezTo>
                    <a:pt x="186" y="143"/>
                    <a:pt x="186" y="143"/>
                    <a:pt x="186" y="143"/>
                  </a:cubicBezTo>
                  <a:cubicBezTo>
                    <a:pt x="179" y="160"/>
                    <a:pt x="179" y="160"/>
                    <a:pt x="179" y="160"/>
                  </a:cubicBezTo>
                  <a:cubicBezTo>
                    <a:pt x="179" y="161"/>
                    <a:pt x="179" y="161"/>
                    <a:pt x="179" y="161"/>
                  </a:cubicBezTo>
                  <a:cubicBezTo>
                    <a:pt x="163" y="177"/>
                    <a:pt x="163" y="177"/>
                    <a:pt x="163" y="177"/>
                  </a:cubicBezTo>
                  <a:cubicBezTo>
                    <a:pt x="136" y="237"/>
                    <a:pt x="136" y="237"/>
                    <a:pt x="136" y="237"/>
                  </a:cubicBezTo>
                  <a:cubicBezTo>
                    <a:pt x="137" y="270"/>
                    <a:pt x="137" y="270"/>
                    <a:pt x="137" y="270"/>
                  </a:cubicBezTo>
                  <a:cubicBezTo>
                    <a:pt x="136" y="271"/>
                    <a:pt x="136" y="271"/>
                    <a:pt x="136" y="271"/>
                  </a:cubicBezTo>
                  <a:cubicBezTo>
                    <a:pt x="79" y="304"/>
                    <a:pt x="79" y="304"/>
                    <a:pt x="79" y="304"/>
                  </a:cubicBezTo>
                  <a:cubicBezTo>
                    <a:pt x="76" y="310"/>
                    <a:pt x="76" y="310"/>
                    <a:pt x="76" y="310"/>
                  </a:cubicBezTo>
                  <a:cubicBezTo>
                    <a:pt x="84" y="327"/>
                    <a:pt x="84" y="327"/>
                    <a:pt x="84" y="327"/>
                  </a:cubicBezTo>
                  <a:cubicBezTo>
                    <a:pt x="84" y="328"/>
                    <a:pt x="84" y="328"/>
                    <a:pt x="84" y="328"/>
                  </a:cubicBezTo>
                  <a:cubicBezTo>
                    <a:pt x="84" y="329"/>
                    <a:pt x="84" y="329"/>
                    <a:pt x="84" y="329"/>
                  </a:cubicBezTo>
                  <a:cubicBezTo>
                    <a:pt x="78" y="351"/>
                    <a:pt x="78" y="351"/>
                    <a:pt x="78" y="351"/>
                  </a:cubicBezTo>
                  <a:cubicBezTo>
                    <a:pt x="55" y="348"/>
                    <a:pt x="55" y="348"/>
                    <a:pt x="55" y="348"/>
                  </a:cubicBezTo>
                  <a:cubicBezTo>
                    <a:pt x="50" y="376"/>
                    <a:pt x="50" y="376"/>
                    <a:pt x="50" y="376"/>
                  </a:cubicBezTo>
                  <a:cubicBezTo>
                    <a:pt x="20" y="376"/>
                    <a:pt x="20" y="376"/>
                    <a:pt x="20" y="376"/>
                  </a:cubicBezTo>
                  <a:cubicBezTo>
                    <a:pt x="14" y="387"/>
                    <a:pt x="14" y="387"/>
                    <a:pt x="14" y="387"/>
                  </a:cubicBezTo>
                  <a:cubicBezTo>
                    <a:pt x="14" y="387"/>
                    <a:pt x="14" y="387"/>
                    <a:pt x="14" y="387"/>
                  </a:cubicBezTo>
                  <a:cubicBezTo>
                    <a:pt x="6" y="405"/>
                    <a:pt x="6" y="405"/>
                    <a:pt x="6" y="405"/>
                  </a:cubicBezTo>
                  <a:cubicBezTo>
                    <a:pt x="0" y="471"/>
                    <a:pt x="0" y="471"/>
                    <a:pt x="0" y="471"/>
                  </a:cubicBezTo>
                  <a:cubicBezTo>
                    <a:pt x="7" y="485"/>
                    <a:pt x="7" y="485"/>
                    <a:pt x="7" y="485"/>
                  </a:cubicBezTo>
                  <a:cubicBezTo>
                    <a:pt x="8" y="487"/>
                    <a:pt x="8" y="487"/>
                    <a:pt x="8" y="487"/>
                  </a:cubicBezTo>
                  <a:cubicBezTo>
                    <a:pt x="8" y="501"/>
                    <a:pt x="8" y="501"/>
                    <a:pt x="8" y="501"/>
                  </a:cubicBezTo>
                  <a:cubicBezTo>
                    <a:pt x="20" y="517"/>
                    <a:pt x="20" y="517"/>
                    <a:pt x="20" y="517"/>
                  </a:cubicBezTo>
                  <a:cubicBezTo>
                    <a:pt x="21" y="519"/>
                    <a:pt x="21" y="519"/>
                    <a:pt x="21" y="519"/>
                  </a:cubicBezTo>
                  <a:cubicBezTo>
                    <a:pt x="21" y="532"/>
                    <a:pt x="21" y="532"/>
                    <a:pt x="21" y="532"/>
                  </a:cubicBezTo>
                  <a:cubicBezTo>
                    <a:pt x="55" y="529"/>
                    <a:pt x="55" y="529"/>
                    <a:pt x="55" y="529"/>
                  </a:cubicBezTo>
                  <a:cubicBezTo>
                    <a:pt x="57" y="526"/>
                    <a:pt x="57" y="526"/>
                    <a:pt x="57" y="526"/>
                  </a:cubicBezTo>
                  <a:cubicBezTo>
                    <a:pt x="57" y="525"/>
                    <a:pt x="57" y="525"/>
                    <a:pt x="57" y="525"/>
                  </a:cubicBezTo>
                  <a:cubicBezTo>
                    <a:pt x="58" y="525"/>
                    <a:pt x="58" y="525"/>
                    <a:pt x="58" y="525"/>
                  </a:cubicBezTo>
                  <a:cubicBezTo>
                    <a:pt x="58" y="524"/>
                    <a:pt x="58" y="524"/>
                    <a:pt x="58" y="524"/>
                  </a:cubicBezTo>
                  <a:cubicBezTo>
                    <a:pt x="68" y="512"/>
                    <a:pt x="68" y="512"/>
                    <a:pt x="68" y="512"/>
                  </a:cubicBezTo>
                  <a:cubicBezTo>
                    <a:pt x="47" y="493"/>
                    <a:pt x="47" y="493"/>
                    <a:pt x="47" y="493"/>
                  </a:cubicBezTo>
                  <a:cubicBezTo>
                    <a:pt x="45" y="490"/>
                    <a:pt x="45" y="490"/>
                    <a:pt x="45" y="490"/>
                  </a:cubicBezTo>
                  <a:cubicBezTo>
                    <a:pt x="33" y="481"/>
                    <a:pt x="33" y="481"/>
                    <a:pt x="33" y="481"/>
                  </a:cubicBezTo>
                  <a:cubicBezTo>
                    <a:pt x="32" y="480"/>
                    <a:pt x="32" y="480"/>
                    <a:pt x="32" y="480"/>
                  </a:cubicBezTo>
                  <a:cubicBezTo>
                    <a:pt x="31" y="479"/>
                    <a:pt x="31" y="479"/>
                    <a:pt x="31" y="479"/>
                  </a:cubicBezTo>
                  <a:cubicBezTo>
                    <a:pt x="31" y="458"/>
                    <a:pt x="31" y="458"/>
                    <a:pt x="31" y="458"/>
                  </a:cubicBezTo>
                  <a:cubicBezTo>
                    <a:pt x="49" y="458"/>
                    <a:pt x="49" y="458"/>
                    <a:pt x="49" y="458"/>
                  </a:cubicBezTo>
                  <a:cubicBezTo>
                    <a:pt x="51" y="450"/>
                    <a:pt x="51" y="450"/>
                    <a:pt x="51" y="450"/>
                  </a:cubicBezTo>
                  <a:cubicBezTo>
                    <a:pt x="44" y="429"/>
                    <a:pt x="44" y="429"/>
                    <a:pt x="44" y="429"/>
                  </a:cubicBezTo>
                  <a:cubicBezTo>
                    <a:pt x="85" y="429"/>
                    <a:pt x="85" y="429"/>
                    <a:pt x="85" y="429"/>
                  </a:cubicBezTo>
                  <a:cubicBezTo>
                    <a:pt x="158" y="394"/>
                    <a:pt x="158" y="394"/>
                    <a:pt x="158" y="394"/>
                  </a:cubicBezTo>
                  <a:cubicBezTo>
                    <a:pt x="167" y="379"/>
                    <a:pt x="167" y="379"/>
                    <a:pt x="167" y="379"/>
                  </a:cubicBezTo>
                  <a:cubicBezTo>
                    <a:pt x="169" y="373"/>
                    <a:pt x="169" y="373"/>
                    <a:pt x="169" y="373"/>
                  </a:cubicBezTo>
                  <a:cubicBezTo>
                    <a:pt x="184" y="380"/>
                    <a:pt x="184" y="380"/>
                    <a:pt x="184" y="380"/>
                  </a:cubicBezTo>
                  <a:cubicBezTo>
                    <a:pt x="185" y="380"/>
                    <a:pt x="185" y="380"/>
                    <a:pt x="185" y="380"/>
                  </a:cubicBezTo>
                  <a:cubicBezTo>
                    <a:pt x="186" y="383"/>
                    <a:pt x="186" y="383"/>
                    <a:pt x="186" y="383"/>
                  </a:cubicBezTo>
                  <a:cubicBezTo>
                    <a:pt x="192" y="390"/>
                    <a:pt x="192" y="390"/>
                    <a:pt x="192" y="390"/>
                  </a:cubicBezTo>
                  <a:cubicBezTo>
                    <a:pt x="200" y="389"/>
                    <a:pt x="200" y="389"/>
                    <a:pt x="200" y="389"/>
                  </a:cubicBezTo>
                  <a:cubicBezTo>
                    <a:pt x="198" y="373"/>
                    <a:pt x="198" y="373"/>
                    <a:pt x="198" y="373"/>
                  </a:cubicBezTo>
                  <a:cubicBezTo>
                    <a:pt x="222" y="373"/>
                    <a:pt x="222" y="373"/>
                    <a:pt x="222" y="373"/>
                  </a:cubicBezTo>
                  <a:cubicBezTo>
                    <a:pt x="245" y="378"/>
                    <a:pt x="245" y="378"/>
                    <a:pt x="245" y="378"/>
                  </a:cubicBezTo>
                  <a:cubicBezTo>
                    <a:pt x="255" y="362"/>
                    <a:pt x="255" y="362"/>
                    <a:pt x="255" y="362"/>
                  </a:cubicBezTo>
                  <a:cubicBezTo>
                    <a:pt x="256" y="361"/>
                    <a:pt x="256" y="361"/>
                    <a:pt x="256" y="361"/>
                  </a:cubicBezTo>
                  <a:cubicBezTo>
                    <a:pt x="256" y="360"/>
                    <a:pt x="256" y="360"/>
                    <a:pt x="256" y="360"/>
                  </a:cubicBezTo>
                  <a:cubicBezTo>
                    <a:pt x="258" y="359"/>
                    <a:pt x="258" y="359"/>
                    <a:pt x="258" y="359"/>
                  </a:cubicBezTo>
                  <a:cubicBezTo>
                    <a:pt x="283" y="351"/>
                    <a:pt x="283" y="351"/>
                    <a:pt x="283" y="351"/>
                  </a:cubicBezTo>
                  <a:cubicBezTo>
                    <a:pt x="287" y="314"/>
                    <a:pt x="287" y="314"/>
                    <a:pt x="287" y="314"/>
                  </a:cubicBezTo>
                  <a:cubicBezTo>
                    <a:pt x="314" y="337"/>
                    <a:pt x="314" y="337"/>
                    <a:pt x="314" y="337"/>
                  </a:cubicBezTo>
                  <a:cubicBezTo>
                    <a:pt x="324" y="340"/>
                    <a:pt x="324" y="340"/>
                    <a:pt x="324" y="340"/>
                  </a:cubicBezTo>
                  <a:cubicBezTo>
                    <a:pt x="330" y="333"/>
                    <a:pt x="330" y="333"/>
                    <a:pt x="330" y="333"/>
                  </a:cubicBezTo>
                  <a:cubicBezTo>
                    <a:pt x="326" y="253"/>
                    <a:pt x="326" y="253"/>
                    <a:pt x="326" y="253"/>
                  </a:cubicBezTo>
                  <a:cubicBezTo>
                    <a:pt x="326" y="251"/>
                    <a:pt x="326" y="251"/>
                    <a:pt x="326" y="251"/>
                  </a:cubicBezTo>
                  <a:cubicBezTo>
                    <a:pt x="326" y="247"/>
                    <a:pt x="326" y="247"/>
                    <a:pt x="326" y="247"/>
                  </a:cubicBezTo>
                  <a:cubicBezTo>
                    <a:pt x="344" y="250"/>
                    <a:pt x="344" y="250"/>
                    <a:pt x="344" y="250"/>
                  </a:cubicBezTo>
                  <a:cubicBezTo>
                    <a:pt x="345" y="250"/>
                    <a:pt x="345" y="250"/>
                    <a:pt x="345" y="250"/>
                  </a:cubicBezTo>
                  <a:cubicBezTo>
                    <a:pt x="345" y="250"/>
                    <a:pt x="347" y="251"/>
                    <a:pt x="348" y="251"/>
                  </a:cubicBezTo>
                  <a:cubicBezTo>
                    <a:pt x="348" y="251"/>
                    <a:pt x="348" y="252"/>
                    <a:pt x="349" y="252"/>
                  </a:cubicBezTo>
                  <a:cubicBezTo>
                    <a:pt x="357" y="264"/>
                    <a:pt x="377" y="304"/>
                    <a:pt x="377" y="304"/>
                  </a:cubicBezTo>
                  <a:cubicBezTo>
                    <a:pt x="413" y="299"/>
                    <a:pt x="413" y="299"/>
                    <a:pt x="413" y="299"/>
                  </a:cubicBezTo>
                  <a:cubicBezTo>
                    <a:pt x="419" y="297"/>
                    <a:pt x="419" y="297"/>
                    <a:pt x="419" y="297"/>
                  </a:cubicBezTo>
                  <a:cubicBezTo>
                    <a:pt x="425" y="285"/>
                    <a:pt x="425" y="285"/>
                    <a:pt x="425" y="285"/>
                  </a:cubicBezTo>
                  <a:cubicBezTo>
                    <a:pt x="414" y="276"/>
                    <a:pt x="414" y="276"/>
                    <a:pt x="414" y="276"/>
                  </a:cubicBezTo>
                  <a:cubicBezTo>
                    <a:pt x="411" y="272"/>
                    <a:pt x="411" y="272"/>
                    <a:pt x="411" y="272"/>
                  </a:cubicBezTo>
                  <a:cubicBezTo>
                    <a:pt x="435" y="264"/>
                    <a:pt x="435" y="264"/>
                    <a:pt x="435" y="264"/>
                  </a:cubicBezTo>
                  <a:cubicBezTo>
                    <a:pt x="437" y="262"/>
                    <a:pt x="437" y="262"/>
                    <a:pt x="437" y="262"/>
                  </a:cubicBezTo>
                  <a:cubicBezTo>
                    <a:pt x="438" y="261"/>
                    <a:pt x="438" y="261"/>
                    <a:pt x="438" y="261"/>
                  </a:cubicBezTo>
                  <a:cubicBezTo>
                    <a:pt x="448" y="272"/>
                    <a:pt x="448" y="272"/>
                    <a:pt x="448" y="272"/>
                  </a:cubicBezTo>
                  <a:cubicBezTo>
                    <a:pt x="456" y="268"/>
                    <a:pt x="456" y="268"/>
                    <a:pt x="456" y="268"/>
                  </a:cubicBezTo>
                  <a:cubicBezTo>
                    <a:pt x="456" y="252"/>
                    <a:pt x="456" y="252"/>
                    <a:pt x="456" y="252"/>
                  </a:cubicBezTo>
                  <a:cubicBezTo>
                    <a:pt x="462" y="251"/>
                    <a:pt x="462" y="251"/>
                    <a:pt x="462" y="251"/>
                  </a:cubicBezTo>
                  <a:cubicBezTo>
                    <a:pt x="479" y="251"/>
                    <a:pt x="479" y="251"/>
                    <a:pt x="479" y="251"/>
                  </a:cubicBezTo>
                  <a:cubicBezTo>
                    <a:pt x="492" y="252"/>
                    <a:pt x="502" y="258"/>
                    <a:pt x="509" y="268"/>
                  </a:cubicBezTo>
                  <a:cubicBezTo>
                    <a:pt x="511" y="272"/>
                    <a:pt x="511" y="272"/>
                    <a:pt x="511" y="272"/>
                  </a:cubicBezTo>
                  <a:cubicBezTo>
                    <a:pt x="518" y="247"/>
                    <a:pt x="518" y="247"/>
                    <a:pt x="518" y="247"/>
                  </a:cubicBezTo>
                  <a:cubicBezTo>
                    <a:pt x="523" y="240"/>
                    <a:pt x="531" y="239"/>
                    <a:pt x="544" y="245"/>
                  </a:cubicBezTo>
                  <a:cubicBezTo>
                    <a:pt x="546" y="246"/>
                    <a:pt x="546" y="246"/>
                    <a:pt x="546" y="246"/>
                  </a:cubicBezTo>
                  <a:cubicBezTo>
                    <a:pt x="546" y="247"/>
                    <a:pt x="546" y="247"/>
                    <a:pt x="546" y="247"/>
                  </a:cubicBezTo>
                  <a:cubicBezTo>
                    <a:pt x="547" y="248"/>
                    <a:pt x="547" y="248"/>
                    <a:pt x="547" y="248"/>
                  </a:cubicBezTo>
                  <a:cubicBezTo>
                    <a:pt x="548" y="249"/>
                    <a:pt x="550" y="250"/>
                    <a:pt x="551" y="250"/>
                  </a:cubicBezTo>
                  <a:cubicBezTo>
                    <a:pt x="556" y="248"/>
                    <a:pt x="575" y="235"/>
                    <a:pt x="606" y="211"/>
                  </a:cubicBezTo>
                  <a:cubicBezTo>
                    <a:pt x="606" y="195"/>
                    <a:pt x="615" y="186"/>
                    <a:pt x="628" y="182"/>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1" name="chenying0907 21"/>
            <p:cNvSpPr>
              <a:spLocks/>
            </p:cNvSpPr>
            <p:nvPr/>
          </p:nvSpPr>
          <p:spPr bwMode="auto">
            <a:xfrm>
              <a:off x="4637004" y="4465887"/>
              <a:ext cx="466675" cy="627779"/>
            </a:xfrm>
            <a:custGeom>
              <a:avLst/>
              <a:gdLst>
                <a:gd name="T0" fmla="*/ 2147483646 w 403"/>
                <a:gd name="T1" fmla="*/ 2147483646 h 545"/>
                <a:gd name="T2" fmla="*/ 2147483646 w 403"/>
                <a:gd name="T3" fmla="*/ 2147483646 h 545"/>
                <a:gd name="T4" fmla="*/ 2147483646 w 403"/>
                <a:gd name="T5" fmla="*/ 2147483646 h 545"/>
                <a:gd name="T6" fmla="*/ 2147483646 w 403"/>
                <a:gd name="T7" fmla="*/ 2147483646 h 545"/>
                <a:gd name="T8" fmla="*/ 2147483646 w 403"/>
                <a:gd name="T9" fmla="*/ 2147483646 h 545"/>
                <a:gd name="T10" fmla="*/ 2147483646 w 403"/>
                <a:gd name="T11" fmla="*/ 2147483646 h 545"/>
                <a:gd name="T12" fmla="*/ 2147483646 w 403"/>
                <a:gd name="T13" fmla="*/ 2147483646 h 545"/>
                <a:gd name="T14" fmla="*/ 2147483646 w 403"/>
                <a:gd name="T15" fmla="*/ 2147483646 h 545"/>
                <a:gd name="T16" fmla="*/ 2147483646 w 403"/>
                <a:gd name="T17" fmla="*/ 2147483646 h 545"/>
                <a:gd name="T18" fmla="*/ 2147483646 w 403"/>
                <a:gd name="T19" fmla="*/ 2147483646 h 545"/>
                <a:gd name="T20" fmla="*/ 2147483646 w 403"/>
                <a:gd name="T21" fmla="*/ 2147483646 h 545"/>
                <a:gd name="T22" fmla="*/ 2147483646 w 403"/>
                <a:gd name="T23" fmla="*/ 2147483646 h 545"/>
                <a:gd name="T24" fmla="*/ 2147483646 w 403"/>
                <a:gd name="T25" fmla="*/ 2147483646 h 545"/>
                <a:gd name="T26" fmla="*/ 2147483646 w 403"/>
                <a:gd name="T27" fmla="*/ 2147483646 h 545"/>
                <a:gd name="T28" fmla="*/ 0 w 403"/>
                <a:gd name="T29" fmla="*/ 2147483646 h 545"/>
                <a:gd name="T30" fmla="*/ 2147483646 w 403"/>
                <a:gd name="T31" fmla="*/ 2147483646 h 545"/>
                <a:gd name="T32" fmla="*/ 2147483646 w 403"/>
                <a:gd name="T33" fmla="*/ 2147483646 h 545"/>
                <a:gd name="T34" fmla="*/ 2147483646 w 403"/>
                <a:gd name="T35" fmla="*/ 2147483646 h 545"/>
                <a:gd name="T36" fmla="*/ 2147483646 w 403"/>
                <a:gd name="T37" fmla="*/ 2147483646 h 545"/>
                <a:gd name="T38" fmla="*/ 2147483646 w 403"/>
                <a:gd name="T39" fmla="*/ 2147483646 h 545"/>
                <a:gd name="T40" fmla="*/ 2147483646 w 403"/>
                <a:gd name="T41" fmla="*/ 2147483646 h 545"/>
                <a:gd name="T42" fmla="*/ 2147483646 w 403"/>
                <a:gd name="T43" fmla="*/ 2147483646 h 545"/>
                <a:gd name="T44" fmla="*/ 2147483646 w 403"/>
                <a:gd name="T45" fmla="*/ 2147483646 h 545"/>
                <a:gd name="T46" fmla="*/ 2147483646 w 403"/>
                <a:gd name="T47" fmla="*/ 2147483646 h 545"/>
                <a:gd name="T48" fmla="*/ 2147483646 w 403"/>
                <a:gd name="T49" fmla="*/ 2147483646 h 545"/>
                <a:gd name="T50" fmla="*/ 2147483646 w 403"/>
                <a:gd name="T51" fmla="*/ 2147483646 h 545"/>
                <a:gd name="T52" fmla="*/ 2147483646 w 403"/>
                <a:gd name="T53" fmla="*/ 2147483646 h 545"/>
                <a:gd name="T54" fmla="*/ 2147483646 w 403"/>
                <a:gd name="T55" fmla="*/ 2147483646 h 545"/>
                <a:gd name="T56" fmla="*/ 2147483646 w 403"/>
                <a:gd name="T57" fmla="*/ 2147483646 h 545"/>
                <a:gd name="T58" fmla="*/ 2147483646 w 403"/>
                <a:gd name="T59" fmla="*/ 2147483646 h 545"/>
                <a:gd name="T60" fmla="*/ 2147483646 w 403"/>
                <a:gd name="T61" fmla="*/ 2147483646 h 545"/>
                <a:gd name="T62" fmla="*/ 2147483646 w 403"/>
                <a:gd name="T63" fmla="*/ 2147483646 h 545"/>
                <a:gd name="T64" fmla="*/ 2147483646 w 403"/>
                <a:gd name="T65" fmla="*/ 2147483646 h 545"/>
                <a:gd name="T66" fmla="*/ 2147483646 w 403"/>
                <a:gd name="T67" fmla="*/ 2147483646 h 545"/>
                <a:gd name="T68" fmla="*/ 2147483646 w 403"/>
                <a:gd name="T69" fmla="*/ 2147483646 h 545"/>
                <a:gd name="T70" fmla="*/ 2147483646 w 403"/>
                <a:gd name="T71" fmla="*/ 2147483646 h 545"/>
                <a:gd name="T72" fmla="*/ 2147483646 w 403"/>
                <a:gd name="T73" fmla="*/ 2147483646 h 545"/>
                <a:gd name="T74" fmla="*/ 2147483646 w 403"/>
                <a:gd name="T75" fmla="*/ 2147483646 h 545"/>
                <a:gd name="T76" fmla="*/ 2147483646 w 403"/>
                <a:gd name="T77" fmla="*/ 2147483646 h 545"/>
                <a:gd name="T78" fmla="*/ 2147483646 w 403"/>
                <a:gd name="T79" fmla="*/ 2147483646 h 545"/>
                <a:gd name="T80" fmla="*/ 2147483646 w 403"/>
                <a:gd name="T81" fmla="*/ 2147483646 h 545"/>
                <a:gd name="T82" fmla="*/ 2147483646 w 403"/>
                <a:gd name="T83" fmla="*/ 2147483646 h 545"/>
                <a:gd name="T84" fmla="*/ 2147483646 w 403"/>
                <a:gd name="T85" fmla="*/ 2147483646 h 545"/>
                <a:gd name="T86" fmla="*/ 2147483646 w 403"/>
                <a:gd name="T87" fmla="*/ 2147483646 h 545"/>
                <a:gd name="T88" fmla="*/ 2147483646 w 403"/>
                <a:gd name="T89" fmla="*/ 2147483646 h 545"/>
                <a:gd name="T90" fmla="*/ 2147483646 w 403"/>
                <a:gd name="T91" fmla="*/ 2147483646 h 545"/>
                <a:gd name="T92" fmla="*/ 2147483646 w 403"/>
                <a:gd name="T93" fmla="*/ 2147483646 h 545"/>
                <a:gd name="T94" fmla="*/ 2147483646 w 403"/>
                <a:gd name="T95" fmla="*/ 2147483646 h 545"/>
                <a:gd name="T96" fmla="*/ 2147483646 w 403"/>
                <a:gd name="T97" fmla="*/ 2147483646 h 5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3"/>
                <a:gd name="T148" fmla="*/ 0 h 545"/>
                <a:gd name="T149" fmla="*/ 403 w 403"/>
                <a:gd name="T150" fmla="*/ 545 h 5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3" h="545">
                  <a:moveTo>
                    <a:pt x="316" y="21"/>
                  </a:moveTo>
                  <a:cubicBezTo>
                    <a:pt x="315" y="20"/>
                    <a:pt x="315" y="20"/>
                    <a:pt x="315" y="20"/>
                  </a:cubicBezTo>
                  <a:cubicBezTo>
                    <a:pt x="292" y="0"/>
                    <a:pt x="292" y="0"/>
                    <a:pt x="292" y="0"/>
                  </a:cubicBezTo>
                  <a:cubicBezTo>
                    <a:pt x="280" y="6"/>
                    <a:pt x="280" y="6"/>
                    <a:pt x="280" y="6"/>
                  </a:cubicBezTo>
                  <a:cubicBezTo>
                    <a:pt x="271" y="25"/>
                    <a:pt x="259" y="37"/>
                    <a:pt x="245" y="42"/>
                  </a:cubicBezTo>
                  <a:cubicBezTo>
                    <a:pt x="240" y="44"/>
                    <a:pt x="235" y="43"/>
                    <a:pt x="232" y="40"/>
                  </a:cubicBezTo>
                  <a:cubicBezTo>
                    <a:pt x="228" y="35"/>
                    <a:pt x="230" y="23"/>
                    <a:pt x="237" y="5"/>
                  </a:cubicBezTo>
                  <a:cubicBezTo>
                    <a:pt x="202" y="27"/>
                    <a:pt x="202" y="27"/>
                    <a:pt x="202" y="27"/>
                  </a:cubicBezTo>
                  <a:cubicBezTo>
                    <a:pt x="201" y="29"/>
                    <a:pt x="201" y="29"/>
                    <a:pt x="201" y="29"/>
                  </a:cubicBezTo>
                  <a:cubicBezTo>
                    <a:pt x="200" y="29"/>
                    <a:pt x="200" y="29"/>
                    <a:pt x="200" y="29"/>
                  </a:cubicBezTo>
                  <a:cubicBezTo>
                    <a:pt x="170" y="29"/>
                    <a:pt x="170" y="29"/>
                    <a:pt x="170" y="29"/>
                  </a:cubicBezTo>
                  <a:cubicBezTo>
                    <a:pt x="142" y="43"/>
                    <a:pt x="142" y="43"/>
                    <a:pt x="142" y="43"/>
                  </a:cubicBezTo>
                  <a:cubicBezTo>
                    <a:pt x="142" y="45"/>
                    <a:pt x="142" y="45"/>
                    <a:pt x="142" y="45"/>
                  </a:cubicBezTo>
                  <a:cubicBezTo>
                    <a:pt x="113" y="46"/>
                    <a:pt x="113" y="46"/>
                    <a:pt x="113" y="46"/>
                  </a:cubicBezTo>
                  <a:cubicBezTo>
                    <a:pt x="97" y="55"/>
                    <a:pt x="97" y="55"/>
                    <a:pt x="97" y="55"/>
                  </a:cubicBezTo>
                  <a:cubicBezTo>
                    <a:pt x="90" y="69"/>
                    <a:pt x="90" y="69"/>
                    <a:pt x="90" y="69"/>
                  </a:cubicBezTo>
                  <a:cubicBezTo>
                    <a:pt x="87" y="71"/>
                    <a:pt x="87" y="71"/>
                    <a:pt x="87" y="71"/>
                  </a:cubicBezTo>
                  <a:cubicBezTo>
                    <a:pt x="53" y="71"/>
                    <a:pt x="53" y="71"/>
                    <a:pt x="53" y="71"/>
                  </a:cubicBezTo>
                  <a:cubicBezTo>
                    <a:pt x="46" y="71"/>
                    <a:pt x="33" y="82"/>
                    <a:pt x="10" y="104"/>
                  </a:cubicBezTo>
                  <a:cubicBezTo>
                    <a:pt x="21" y="108"/>
                    <a:pt x="26" y="113"/>
                    <a:pt x="28" y="116"/>
                  </a:cubicBezTo>
                  <a:cubicBezTo>
                    <a:pt x="29" y="122"/>
                    <a:pt x="29" y="122"/>
                    <a:pt x="29" y="122"/>
                  </a:cubicBezTo>
                  <a:cubicBezTo>
                    <a:pt x="29" y="121"/>
                    <a:pt x="29" y="121"/>
                    <a:pt x="29" y="121"/>
                  </a:cubicBezTo>
                  <a:cubicBezTo>
                    <a:pt x="45" y="180"/>
                    <a:pt x="45" y="180"/>
                    <a:pt x="45" y="180"/>
                  </a:cubicBezTo>
                  <a:cubicBezTo>
                    <a:pt x="45" y="180"/>
                    <a:pt x="45" y="180"/>
                    <a:pt x="45" y="180"/>
                  </a:cubicBezTo>
                  <a:cubicBezTo>
                    <a:pt x="46" y="183"/>
                    <a:pt x="46" y="183"/>
                    <a:pt x="46" y="183"/>
                  </a:cubicBezTo>
                  <a:cubicBezTo>
                    <a:pt x="46" y="188"/>
                    <a:pt x="46" y="188"/>
                    <a:pt x="46" y="188"/>
                  </a:cubicBezTo>
                  <a:cubicBezTo>
                    <a:pt x="45" y="188"/>
                    <a:pt x="45" y="188"/>
                    <a:pt x="45" y="188"/>
                  </a:cubicBezTo>
                  <a:cubicBezTo>
                    <a:pt x="43" y="189"/>
                    <a:pt x="43" y="189"/>
                    <a:pt x="43" y="189"/>
                  </a:cubicBezTo>
                  <a:cubicBezTo>
                    <a:pt x="42" y="189"/>
                    <a:pt x="42" y="189"/>
                    <a:pt x="42" y="189"/>
                  </a:cubicBezTo>
                  <a:cubicBezTo>
                    <a:pt x="0" y="247"/>
                    <a:pt x="0" y="247"/>
                    <a:pt x="0" y="247"/>
                  </a:cubicBezTo>
                  <a:cubicBezTo>
                    <a:pt x="2" y="261"/>
                    <a:pt x="2" y="261"/>
                    <a:pt x="2" y="261"/>
                  </a:cubicBezTo>
                  <a:cubicBezTo>
                    <a:pt x="8" y="256"/>
                    <a:pt x="14" y="255"/>
                    <a:pt x="18" y="257"/>
                  </a:cubicBezTo>
                  <a:cubicBezTo>
                    <a:pt x="23" y="259"/>
                    <a:pt x="25" y="268"/>
                    <a:pt x="23" y="280"/>
                  </a:cubicBezTo>
                  <a:cubicBezTo>
                    <a:pt x="21" y="300"/>
                    <a:pt x="24" y="323"/>
                    <a:pt x="34" y="344"/>
                  </a:cubicBezTo>
                  <a:cubicBezTo>
                    <a:pt x="48" y="360"/>
                    <a:pt x="48" y="360"/>
                    <a:pt x="48" y="360"/>
                  </a:cubicBezTo>
                  <a:cubicBezTo>
                    <a:pt x="54" y="365"/>
                    <a:pt x="56" y="370"/>
                    <a:pt x="55" y="375"/>
                  </a:cubicBezTo>
                  <a:cubicBezTo>
                    <a:pt x="47" y="386"/>
                    <a:pt x="47" y="386"/>
                    <a:pt x="47" y="386"/>
                  </a:cubicBezTo>
                  <a:cubicBezTo>
                    <a:pt x="57" y="399"/>
                    <a:pt x="57" y="399"/>
                    <a:pt x="57" y="399"/>
                  </a:cubicBezTo>
                  <a:cubicBezTo>
                    <a:pt x="62" y="409"/>
                    <a:pt x="58" y="427"/>
                    <a:pt x="45" y="452"/>
                  </a:cubicBezTo>
                  <a:cubicBezTo>
                    <a:pt x="59" y="476"/>
                    <a:pt x="59" y="476"/>
                    <a:pt x="59" y="476"/>
                  </a:cubicBezTo>
                  <a:cubicBezTo>
                    <a:pt x="61" y="481"/>
                    <a:pt x="61" y="481"/>
                    <a:pt x="61" y="481"/>
                  </a:cubicBezTo>
                  <a:cubicBezTo>
                    <a:pt x="70" y="476"/>
                    <a:pt x="70" y="476"/>
                    <a:pt x="70" y="476"/>
                  </a:cubicBezTo>
                  <a:cubicBezTo>
                    <a:pt x="83" y="463"/>
                    <a:pt x="95" y="460"/>
                    <a:pt x="104" y="463"/>
                  </a:cubicBezTo>
                  <a:cubicBezTo>
                    <a:pt x="111" y="465"/>
                    <a:pt x="114" y="470"/>
                    <a:pt x="115" y="476"/>
                  </a:cubicBezTo>
                  <a:cubicBezTo>
                    <a:pt x="116" y="483"/>
                    <a:pt x="108" y="496"/>
                    <a:pt x="89" y="515"/>
                  </a:cubicBezTo>
                  <a:cubicBezTo>
                    <a:pt x="74" y="534"/>
                    <a:pt x="74" y="534"/>
                    <a:pt x="74" y="534"/>
                  </a:cubicBezTo>
                  <a:cubicBezTo>
                    <a:pt x="81" y="545"/>
                    <a:pt x="81" y="545"/>
                    <a:pt x="81" y="545"/>
                  </a:cubicBezTo>
                  <a:cubicBezTo>
                    <a:pt x="92" y="536"/>
                    <a:pt x="100" y="533"/>
                    <a:pt x="105" y="535"/>
                  </a:cubicBezTo>
                  <a:cubicBezTo>
                    <a:pt x="112" y="535"/>
                    <a:pt x="130" y="528"/>
                    <a:pt x="160" y="513"/>
                  </a:cubicBezTo>
                  <a:cubicBezTo>
                    <a:pt x="170" y="507"/>
                    <a:pt x="182" y="513"/>
                    <a:pt x="198" y="528"/>
                  </a:cubicBezTo>
                  <a:cubicBezTo>
                    <a:pt x="205" y="525"/>
                    <a:pt x="205" y="525"/>
                    <a:pt x="205" y="525"/>
                  </a:cubicBezTo>
                  <a:cubicBezTo>
                    <a:pt x="204" y="513"/>
                    <a:pt x="204" y="513"/>
                    <a:pt x="204" y="513"/>
                  </a:cubicBezTo>
                  <a:cubicBezTo>
                    <a:pt x="200" y="510"/>
                    <a:pt x="200" y="510"/>
                    <a:pt x="200" y="510"/>
                  </a:cubicBezTo>
                  <a:cubicBezTo>
                    <a:pt x="198" y="507"/>
                    <a:pt x="200" y="504"/>
                    <a:pt x="204" y="501"/>
                  </a:cubicBezTo>
                  <a:cubicBezTo>
                    <a:pt x="198" y="481"/>
                    <a:pt x="198" y="481"/>
                    <a:pt x="198" y="481"/>
                  </a:cubicBezTo>
                  <a:cubicBezTo>
                    <a:pt x="197" y="478"/>
                    <a:pt x="197" y="474"/>
                    <a:pt x="198" y="470"/>
                  </a:cubicBezTo>
                  <a:cubicBezTo>
                    <a:pt x="201" y="467"/>
                    <a:pt x="206" y="465"/>
                    <a:pt x="210" y="463"/>
                  </a:cubicBezTo>
                  <a:cubicBezTo>
                    <a:pt x="219" y="455"/>
                    <a:pt x="219" y="455"/>
                    <a:pt x="219" y="455"/>
                  </a:cubicBezTo>
                  <a:cubicBezTo>
                    <a:pt x="214" y="442"/>
                    <a:pt x="214" y="442"/>
                    <a:pt x="214" y="442"/>
                  </a:cubicBezTo>
                  <a:cubicBezTo>
                    <a:pt x="214" y="441"/>
                    <a:pt x="214" y="441"/>
                    <a:pt x="214" y="441"/>
                  </a:cubicBezTo>
                  <a:cubicBezTo>
                    <a:pt x="215" y="441"/>
                    <a:pt x="215" y="441"/>
                    <a:pt x="215" y="441"/>
                  </a:cubicBezTo>
                  <a:cubicBezTo>
                    <a:pt x="215" y="440"/>
                    <a:pt x="215" y="440"/>
                    <a:pt x="215" y="440"/>
                  </a:cubicBezTo>
                  <a:cubicBezTo>
                    <a:pt x="219" y="433"/>
                    <a:pt x="219" y="428"/>
                    <a:pt x="218" y="425"/>
                  </a:cubicBezTo>
                  <a:cubicBezTo>
                    <a:pt x="214" y="418"/>
                    <a:pt x="217" y="412"/>
                    <a:pt x="226" y="405"/>
                  </a:cubicBezTo>
                  <a:cubicBezTo>
                    <a:pt x="237" y="394"/>
                    <a:pt x="237" y="394"/>
                    <a:pt x="237" y="394"/>
                  </a:cubicBezTo>
                  <a:cubicBezTo>
                    <a:pt x="235" y="392"/>
                    <a:pt x="235" y="392"/>
                    <a:pt x="235" y="392"/>
                  </a:cubicBezTo>
                  <a:cubicBezTo>
                    <a:pt x="232" y="389"/>
                    <a:pt x="232" y="389"/>
                    <a:pt x="232" y="389"/>
                  </a:cubicBezTo>
                  <a:cubicBezTo>
                    <a:pt x="246" y="383"/>
                    <a:pt x="246" y="383"/>
                    <a:pt x="246" y="383"/>
                  </a:cubicBezTo>
                  <a:cubicBezTo>
                    <a:pt x="246" y="366"/>
                    <a:pt x="246" y="366"/>
                    <a:pt x="246" y="366"/>
                  </a:cubicBezTo>
                  <a:cubicBezTo>
                    <a:pt x="246" y="360"/>
                    <a:pt x="251" y="351"/>
                    <a:pt x="266" y="341"/>
                  </a:cubicBezTo>
                  <a:cubicBezTo>
                    <a:pt x="272" y="335"/>
                    <a:pt x="272" y="335"/>
                    <a:pt x="272" y="335"/>
                  </a:cubicBezTo>
                  <a:cubicBezTo>
                    <a:pt x="272" y="335"/>
                    <a:pt x="272" y="335"/>
                    <a:pt x="272" y="335"/>
                  </a:cubicBezTo>
                  <a:cubicBezTo>
                    <a:pt x="256" y="317"/>
                    <a:pt x="256" y="317"/>
                    <a:pt x="256" y="317"/>
                  </a:cubicBezTo>
                  <a:cubicBezTo>
                    <a:pt x="251" y="310"/>
                    <a:pt x="253" y="300"/>
                    <a:pt x="263" y="291"/>
                  </a:cubicBezTo>
                  <a:cubicBezTo>
                    <a:pt x="263" y="289"/>
                    <a:pt x="263" y="289"/>
                    <a:pt x="263" y="289"/>
                  </a:cubicBezTo>
                  <a:cubicBezTo>
                    <a:pt x="295" y="261"/>
                    <a:pt x="295" y="261"/>
                    <a:pt x="295" y="261"/>
                  </a:cubicBezTo>
                  <a:cubicBezTo>
                    <a:pt x="296" y="254"/>
                    <a:pt x="296" y="254"/>
                    <a:pt x="296" y="254"/>
                  </a:cubicBezTo>
                  <a:cubicBezTo>
                    <a:pt x="290" y="252"/>
                    <a:pt x="288" y="240"/>
                    <a:pt x="291" y="222"/>
                  </a:cubicBezTo>
                  <a:cubicBezTo>
                    <a:pt x="295" y="194"/>
                    <a:pt x="308" y="180"/>
                    <a:pt x="330" y="177"/>
                  </a:cubicBezTo>
                  <a:cubicBezTo>
                    <a:pt x="330" y="177"/>
                    <a:pt x="330" y="177"/>
                    <a:pt x="330" y="177"/>
                  </a:cubicBezTo>
                  <a:cubicBezTo>
                    <a:pt x="332" y="177"/>
                    <a:pt x="332" y="177"/>
                    <a:pt x="332" y="177"/>
                  </a:cubicBezTo>
                  <a:cubicBezTo>
                    <a:pt x="346" y="184"/>
                    <a:pt x="346" y="184"/>
                    <a:pt x="346" y="184"/>
                  </a:cubicBezTo>
                  <a:cubicBezTo>
                    <a:pt x="361" y="184"/>
                    <a:pt x="361" y="184"/>
                    <a:pt x="361" y="184"/>
                  </a:cubicBezTo>
                  <a:cubicBezTo>
                    <a:pt x="375" y="167"/>
                    <a:pt x="375" y="167"/>
                    <a:pt x="375" y="167"/>
                  </a:cubicBezTo>
                  <a:cubicBezTo>
                    <a:pt x="375" y="167"/>
                    <a:pt x="375" y="167"/>
                    <a:pt x="375" y="167"/>
                  </a:cubicBezTo>
                  <a:cubicBezTo>
                    <a:pt x="375" y="167"/>
                    <a:pt x="375" y="167"/>
                    <a:pt x="375" y="167"/>
                  </a:cubicBezTo>
                  <a:cubicBezTo>
                    <a:pt x="376" y="166"/>
                    <a:pt x="376" y="166"/>
                    <a:pt x="376" y="166"/>
                  </a:cubicBezTo>
                  <a:cubicBezTo>
                    <a:pt x="392" y="156"/>
                    <a:pt x="392" y="156"/>
                    <a:pt x="392" y="156"/>
                  </a:cubicBezTo>
                  <a:cubicBezTo>
                    <a:pt x="390" y="141"/>
                    <a:pt x="390" y="141"/>
                    <a:pt x="390" y="141"/>
                  </a:cubicBezTo>
                  <a:cubicBezTo>
                    <a:pt x="390" y="138"/>
                    <a:pt x="390" y="138"/>
                    <a:pt x="390" y="138"/>
                  </a:cubicBezTo>
                  <a:cubicBezTo>
                    <a:pt x="392" y="136"/>
                    <a:pt x="392" y="136"/>
                    <a:pt x="392" y="136"/>
                  </a:cubicBezTo>
                  <a:cubicBezTo>
                    <a:pt x="397" y="134"/>
                    <a:pt x="397" y="134"/>
                    <a:pt x="397" y="134"/>
                  </a:cubicBezTo>
                  <a:cubicBezTo>
                    <a:pt x="402" y="127"/>
                    <a:pt x="402" y="127"/>
                    <a:pt x="402" y="127"/>
                  </a:cubicBezTo>
                  <a:cubicBezTo>
                    <a:pt x="403" y="126"/>
                    <a:pt x="403" y="126"/>
                    <a:pt x="403" y="126"/>
                  </a:cubicBezTo>
                  <a:cubicBezTo>
                    <a:pt x="392" y="108"/>
                    <a:pt x="392" y="108"/>
                    <a:pt x="392" y="108"/>
                  </a:cubicBezTo>
                  <a:cubicBezTo>
                    <a:pt x="382" y="95"/>
                    <a:pt x="372" y="82"/>
                    <a:pt x="366" y="67"/>
                  </a:cubicBezTo>
                  <a:cubicBezTo>
                    <a:pt x="361" y="58"/>
                    <a:pt x="362" y="47"/>
                    <a:pt x="369" y="36"/>
                  </a:cubicBezTo>
                  <a:cubicBezTo>
                    <a:pt x="350" y="24"/>
                    <a:pt x="350" y="24"/>
                    <a:pt x="350" y="24"/>
                  </a:cubicBezTo>
                  <a:lnTo>
                    <a:pt x="316" y="21"/>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2" name="chenying0907 22"/>
            <p:cNvSpPr>
              <a:spLocks/>
            </p:cNvSpPr>
            <p:nvPr/>
          </p:nvSpPr>
          <p:spPr bwMode="auto">
            <a:xfrm>
              <a:off x="4878775" y="4631190"/>
              <a:ext cx="429191" cy="523769"/>
            </a:xfrm>
            <a:custGeom>
              <a:avLst/>
              <a:gdLst>
                <a:gd name="T0" fmla="*/ 2147483646 w 371"/>
                <a:gd name="T1" fmla="*/ 2147483646 h 456"/>
                <a:gd name="T2" fmla="*/ 2147483646 w 371"/>
                <a:gd name="T3" fmla="*/ 2147483646 h 456"/>
                <a:gd name="T4" fmla="*/ 2147483646 w 371"/>
                <a:gd name="T5" fmla="*/ 2147483646 h 456"/>
                <a:gd name="T6" fmla="*/ 2147483646 w 371"/>
                <a:gd name="T7" fmla="*/ 2147483646 h 456"/>
                <a:gd name="T8" fmla="*/ 2147483646 w 371"/>
                <a:gd name="T9" fmla="*/ 2147483646 h 456"/>
                <a:gd name="T10" fmla="*/ 2147483646 w 371"/>
                <a:gd name="T11" fmla="*/ 2147483646 h 456"/>
                <a:gd name="T12" fmla="*/ 2147483646 w 371"/>
                <a:gd name="T13" fmla="*/ 2147483646 h 456"/>
                <a:gd name="T14" fmla="*/ 2147483646 w 371"/>
                <a:gd name="T15" fmla="*/ 2147483646 h 456"/>
                <a:gd name="T16" fmla="*/ 2147483646 w 371"/>
                <a:gd name="T17" fmla="*/ 2147483646 h 456"/>
                <a:gd name="T18" fmla="*/ 2147483646 w 371"/>
                <a:gd name="T19" fmla="*/ 2147483646 h 456"/>
                <a:gd name="T20" fmla="*/ 2147483646 w 371"/>
                <a:gd name="T21" fmla="*/ 2147483646 h 456"/>
                <a:gd name="T22" fmla="*/ 2147483646 w 371"/>
                <a:gd name="T23" fmla="*/ 2147483646 h 456"/>
                <a:gd name="T24" fmla="*/ 2147483646 w 371"/>
                <a:gd name="T25" fmla="*/ 2147483646 h 456"/>
                <a:gd name="T26" fmla="*/ 2147483646 w 371"/>
                <a:gd name="T27" fmla="*/ 2147483646 h 456"/>
                <a:gd name="T28" fmla="*/ 2147483646 w 371"/>
                <a:gd name="T29" fmla="*/ 2147483646 h 456"/>
                <a:gd name="T30" fmla="*/ 2147483646 w 371"/>
                <a:gd name="T31" fmla="*/ 2147483646 h 456"/>
                <a:gd name="T32" fmla="*/ 0 w 371"/>
                <a:gd name="T33" fmla="*/ 2147483646 h 456"/>
                <a:gd name="T34" fmla="*/ 2147483646 w 371"/>
                <a:gd name="T35" fmla="*/ 2147483646 h 456"/>
                <a:gd name="T36" fmla="*/ 2147483646 w 371"/>
                <a:gd name="T37" fmla="*/ 2147483646 h 456"/>
                <a:gd name="T38" fmla="*/ 2147483646 w 371"/>
                <a:gd name="T39" fmla="*/ 2147483646 h 456"/>
                <a:gd name="T40" fmla="*/ 2147483646 w 371"/>
                <a:gd name="T41" fmla="*/ 2147483646 h 456"/>
                <a:gd name="T42" fmla="*/ 2147483646 w 371"/>
                <a:gd name="T43" fmla="*/ 2147483646 h 456"/>
                <a:gd name="T44" fmla="*/ 2147483646 w 371"/>
                <a:gd name="T45" fmla="*/ 2147483646 h 456"/>
                <a:gd name="T46" fmla="*/ 2147483646 w 371"/>
                <a:gd name="T47" fmla="*/ 2147483646 h 456"/>
                <a:gd name="T48" fmla="*/ 2147483646 w 371"/>
                <a:gd name="T49" fmla="*/ 2147483646 h 456"/>
                <a:gd name="T50" fmla="*/ 2147483646 w 371"/>
                <a:gd name="T51" fmla="*/ 2147483646 h 456"/>
                <a:gd name="T52" fmla="*/ 2147483646 w 371"/>
                <a:gd name="T53" fmla="*/ 2147483646 h 456"/>
                <a:gd name="T54" fmla="*/ 2147483646 w 371"/>
                <a:gd name="T55" fmla="*/ 2147483646 h 456"/>
                <a:gd name="T56" fmla="*/ 2147483646 w 371"/>
                <a:gd name="T57" fmla="*/ 2147483646 h 456"/>
                <a:gd name="T58" fmla="*/ 2147483646 w 371"/>
                <a:gd name="T59" fmla="*/ 2147483646 h 456"/>
                <a:gd name="T60" fmla="*/ 2147483646 w 371"/>
                <a:gd name="T61" fmla="*/ 2147483646 h 456"/>
                <a:gd name="T62" fmla="*/ 2147483646 w 371"/>
                <a:gd name="T63" fmla="*/ 2147483646 h 456"/>
                <a:gd name="T64" fmla="*/ 2147483646 w 371"/>
                <a:gd name="T65" fmla="*/ 2147483646 h 456"/>
                <a:gd name="T66" fmla="*/ 2147483646 w 371"/>
                <a:gd name="T67" fmla="*/ 2147483646 h 456"/>
                <a:gd name="T68" fmla="*/ 2147483646 w 371"/>
                <a:gd name="T69" fmla="*/ 2147483646 h 456"/>
                <a:gd name="T70" fmla="*/ 2147483646 w 371"/>
                <a:gd name="T71" fmla="*/ 2147483646 h 456"/>
                <a:gd name="T72" fmla="*/ 2147483646 w 371"/>
                <a:gd name="T73" fmla="*/ 2147483646 h 456"/>
                <a:gd name="T74" fmla="*/ 2147483646 w 371"/>
                <a:gd name="T75" fmla="*/ 2147483646 h 456"/>
                <a:gd name="T76" fmla="*/ 2147483646 w 371"/>
                <a:gd name="T77" fmla="*/ 2147483646 h 456"/>
                <a:gd name="T78" fmla="*/ 2147483646 w 371"/>
                <a:gd name="T79" fmla="*/ 2147483646 h 456"/>
                <a:gd name="T80" fmla="*/ 2147483646 w 371"/>
                <a:gd name="T81" fmla="*/ 2147483646 h 456"/>
                <a:gd name="T82" fmla="*/ 2147483646 w 371"/>
                <a:gd name="T83" fmla="*/ 2147483646 h 456"/>
                <a:gd name="T84" fmla="*/ 2147483646 w 371"/>
                <a:gd name="T85" fmla="*/ 2147483646 h 456"/>
                <a:gd name="T86" fmla="*/ 2147483646 w 371"/>
                <a:gd name="T87" fmla="*/ 2147483646 h 456"/>
                <a:gd name="T88" fmla="*/ 2147483646 w 371"/>
                <a:gd name="T89" fmla="*/ 2147483646 h 456"/>
                <a:gd name="T90" fmla="*/ 2147483646 w 371"/>
                <a:gd name="T91" fmla="*/ 2147483646 h 456"/>
                <a:gd name="T92" fmla="*/ 2147483646 w 371"/>
                <a:gd name="T93" fmla="*/ 2147483646 h 456"/>
                <a:gd name="T94" fmla="*/ 2147483646 w 371"/>
                <a:gd name="T95" fmla="*/ 2147483646 h 456"/>
                <a:gd name="T96" fmla="*/ 2147483646 w 371"/>
                <a:gd name="T97" fmla="*/ 2147483646 h 456"/>
                <a:gd name="T98" fmla="*/ 2147483646 w 371"/>
                <a:gd name="T99" fmla="*/ 2147483646 h 456"/>
                <a:gd name="T100" fmla="*/ 2147483646 w 371"/>
                <a:gd name="T101" fmla="*/ 2147483646 h 456"/>
                <a:gd name="T102" fmla="*/ 2147483646 w 371"/>
                <a:gd name="T103" fmla="*/ 889434824 h 456"/>
                <a:gd name="T104" fmla="*/ 2147483646 w 371"/>
                <a:gd name="T105" fmla="*/ 2147483646 h 4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1"/>
                <a:gd name="T160" fmla="*/ 0 h 456"/>
                <a:gd name="T161" fmla="*/ 371 w 371"/>
                <a:gd name="T162" fmla="*/ 456 h 4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1" h="456">
                  <a:moveTo>
                    <a:pt x="194" y="20"/>
                  </a:moveTo>
                  <a:cubicBezTo>
                    <a:pt x="192" y="21"/>
                    <a:pt x="192" y="21"/>
                    <a:pt x="192" y="21"/>
                  </a:cubicBezTo>
                  <a:cubicBezTo>
                    <a:pt x="174" y="34"/>
                    <a:pt x="174" y="34"/>
                    <a:pt x="174" y="34"/>
                  </a:cubicBezTo>
                  <a:cubicBezTo>
                    <a:pt x="158" y="52"/>
                    <a:pt x="158" y="52"/>
                    <a:pt x="158" y="52"/>
                  </a:cubicBezTo>
                  <a:cubicBezTo>
                    <a:pt x="157" y="52"/>
                    <a:pt x="157" y="52"/>
                    <a:pt x="157" y="52"/>
                  </a:cubicBezTo>
                  <a:cubicBezTo>
                    <a:pt x="157" y="54"/>
                    <a:pt x="157" y="54"/>
                    <a:pt x="157" y="54"/>
                  </a:cubicBezTo>
                  <a:cubicBezTo>
                    <a:pt x="134" y="54"/>
                    <a:pt x="134" y="54"/>
                    <a:pt x="134" y="54"/>
                  </a:cubicBezTo>
                  <a:cubicBezTo>
                    <a:pt x="134" y="54"/>
                    <a:pt x="134" y="54"/>
                    <a:pt x="134" y="54"/>
                  </a:cubicBezTo>
                  <a:cubicBezTo>
                    <a:pt x="121" y="47"/>
                    <a:pt x="121" y="47"/>
                    <a:pt x="121" y="47"/>
                  </a:cubicBezTo>
                  <a:cubicBezTo>
                    <a:pt x="105" y="51"/>
                    <a:pt x="97" y="61"/>
                    <a:pt x="94" y="81"/>
                  </a:cubicBezTo>
                  <a:cubicBezTo>
                    <a:pt x="93" y="99"/>
                    <a:pt x="93" y="99"/>
                    <a:pt x="93" y="99"/>
                  </a:cubicBezTo>
                  <a:cubicBezTo>
                    <a:pt x="105" y="88"/>
                    <a:pt x="105" y="88"/>
                    <a:pt x="105" y="88"/>
                  </a:cubicBezTo>
                  <a:cubicBezTo>
                    <a:pt x="97" y="123"/>
                    <a:pt x="97" y="123"/>
                    <a:pt x="97" y="123"/>
                  </a:cubicBezTo>
                  <a:cubicBezTo>
                    <a:pt x="97" y="124"/>
                    <a:pt x="97" y="124"/>
                    <a:pt x="97" y="124"/>
                  </a:cubicBezTo>
                  <a:cubicBezTo>
                    <a:pt x="97" y="125"/>
                    <a:pt x="97" y="125"/>
                    <a:pt x="97" y="125"/>
                  </a:cubicBezTo>
                  <a:cubicBezTo>
                    <a:pt x="62" y="155"/>
                    <a:pt x="62" y="155"/>
                    <a:pt x="62" y="155"/>
                  </a:cubicBezTo>
                  <a:cubicBezTo>
                    <a:pt x="57" y="162"/>
                    <a:pt x="55" y="167"/>
                    <a:pt x="57" y="170"/>
                  </a:cubicBezTo>
                  <a:cubicBezTo>
                    <a:pt x="63" y="177"/>
                    <a:pt x="63" y="177"/>
                    <a:pt x="63" y="177"/>
                  </a:cubicBezTo>
                  <a:cubicBezTo>
                    <a:pt x="71" y="184"/>
                    <a:pt x="75" y="189"/>
                    <a:pt x="74" y="193"/>
                  </a:cubicBezTo>
                  <a:cubicBezTo>
                    <a:pt x="74" y="196"/>
                    <a:pt x="73" y="200"/>
                    <a:pt x="71" y="202"/>
                  </a:cubicBezTo>
                  <a:cubicBezTo>
                    <a:pt x="48" y="221"/>
                    <a:pt x="48" y="221"/>
                    <a:pt x="48" y="221"/>
                  </a:cubicBezTo>
                  <a:cubicBezTo>
                    <a:pt x="49" y="226"/>
                    <a:pt x="49" y="234"/>
                    <a:pt x="48" y="244"/>
                  </a:cubicBezTo>
                  <a:cubicBezTo>
                    <a:pt x="48" y="247"/>
                    <a:pt x="48" y="247"/>
                    <a:pt x="48" y="247"/>
                  </a:cubicBezTo>
                  <a:cubicBezTo>
                    <a:pt x="47" y="248"/>
                    <a:pt x="47" y="248"/>
                    <a:pt x="47" y="248"/>
                  </a:cubicBezTo>
                  <a:cubicBezTo>
                    <a:pt x="39" y="251"/>
                    <a:pt x="39" y="251"/>
                    <a:pt x="39" y="251"/>
                  </a:cubicBezTo>
                  <a:cubicBezTo>
                    <a:pt x="39" y="257"/>
                    <a:pt x="37" y="260"/>
                    <a:pt x="31" y="265"/>
                  </a:cubicBezTo>
                  <a:cubicBezTo>
                    <a:pt x="20" y="277"/>
                    <a:pt x="20" y="277"/>
                    <a:pt x="20" y="277"/>
                  </a:cubicBezTo>
                  <a:cubicBezTo>
                    <a:pt x="20" y="278"/>
                    <a:pt x="20" y="278"/>
                    <a:pt x="20" y="278"/>
                  </a:cubicBezTo>
                  <a:cubicBezTo>
                    <a:pt x="22" y="283"/>
                    <a:pt x="22" y="289"/>
                    <a:pt x="18" y="299"/>
                  </a:cubicBezTo>
                  <a:cubicBezTo>
                    <a:pt x="23" y="309"/>
                    <a:pt x="23" y="317"/>
                    <a:pt x="18" y="320"/>
                  </a:cubicBezTo>
                  <a:cubicBezTo>
                    <a:pt x="7" y="330"/>
                    <a:pt x="7" y="330"/>
                    <a:pt x="7" y="330"/>
                  </a:cubicBezTo>
                  <a:cubicBezTo>
                    <a:pt x="5" y="332"/>
                    <a:pt x="5" y="332"/>
                    <a:pt x="5" y="332"/>
                  </a:cubicBezTo>
                  <a:cubicBezTo>
                    <a:pt x="0" y="334"/>
                    <a:pt x="0" y="334"/>
                    <a:pt x="0" y="334"/>
                  </a:cubicBezTo>
                  <a:cubicBezTo>
                    <a:pt x="0" y="336"/>
                    <a:pt x="0" y="336"/>
                    <a:pt x="0" y="336"/>
                  </a:cubicBezTo>
                  <a:cubicBezTo>
                    <a:pt x="7" y="361"/>
                    <a:pt x="7" y="361"/>
                    <a:pt x="7" y="361"/>
                  </a:cubicBezTo>
                  <a:cubicBezTo>
                    <a:pt x="9" y="361"/>
                    <a:pt x="9" y="361"/>
                    <a:pt x="9" y="361"/>
                  </a:cubicBezTo>
                  <a:cubicBezTo>
                    <a:pt x="27" y="359"/>
                    <a:pt x="46" y="359"/>
                    <a:pt x="67" y="361"/>
                  </a:cubicBezTo>
                  <a:cubicBezTo>
                    <a:pt x="69" y="361"/>
                    <a:pt x="69" y="361"/>
                    <a:pt x="69" y="361"/>
                  </a:cubicBezTo>
                  <a:cubicBezTo>
                    <a:pt x="69" y="362"/>
                    <a:pt x="69" y="362"/>
                    <a:pt x="69" y="362"/>
                  </a:cubicBezTo>
                  <a:cubicBezTo>
                    <a:pt x="93" y="385"/>
                    <a:pt x="93" y="385"/>
                    <a:pt x="93" y="385"/>
                  </a:cubicBezTo>
                  <a:cubicBezTo>
                    <a:pt x="93" y="386"/>
                    <a:pt x="93" y="386"/>
                    <a:pt x="93" y="386"/>
                  </a:cubicBezTo>
                  <a:cubicBezTo>
                    <a:pt x="94" y="386"/>
                    <a:pt x="94" y="386"/>
                    <a:pt x="94" y="386"/>
                  </a:cubicBezTo>
                  <a:cubicBezTo>
                    <a:pt x="107" y="425"/>
                    <a:pt x="107" y="425"/>
                    <a:pt x="107" y="425"/>
                  </a:cubicBezTo>
                  <a:cubicBezTo>
                    <a:pt x="136" y="452"/>
                    <a:pt x="136" y="452"/>
                    <a:pt x="136" y="452"/>
                  </a:cubicBezTo>
                  <a:cubicBezTo>
                    <a:pt x="148" y="456"/>
                    <a:pt x="148" y="456"/>
                    <a:pt x="148" y="456"/>
                  </a:cubicBezTo>
                  <a:cubicBezTo>
                    <a:pt x="149" y="423"/>
                    <a:pt x="149" y="423"/>
                    <a:pt x="149" y="423"/>
                  </a:cubicBezTo>
                  <a:cubicBezTo>
                    <a:pt x="175" y="450"/>
                    <a:pt x="175" y="450"/>
                    <a:pt x="175" y="450"/>
                  </a:cubicBezTo>
                  <a:cubicBezTo>
                    <a:pt x="179" y="446"/>
                    <a:pt x="179" y="446"/>
                    <a:pt x="179" y="446"/>
                  </a:cubicBezTo>
                  <a:cubicBezTo>
                    <a:pt x="198" y="406"/>
                    <a:pt x="198" y="406"/>
                    <a:pt x="198" y="406"/>
                  </a:cubicBezTo>
                  <a:cubicBezTo>
                    <a:pt x="201" y="384"/>
                    <a:pt x="201" y="384"/>
                    <a:pt x="201" y="384"/>
                  </a:cubicBezTo>
                  <a:cubicBezTo>
                    <a:pt x="205" y="385"/>
                    <a:pt x="205" y="385"/>
                    <a:pt x="205" y="385"/>
                  </a:cubicBezTo>
                  <a:cubicBezTo>
                    <a:pt x="207" y="385"/>
                    <a:pt x="207" y="385"/>
                    <a:pt x="207" y="385"/>
                  </a:cubicBezTo>
                  <a:cubicBezTo>
                    <a:pt x="227" y="386"/>
                    <a:pt x="227" y="386"/>
                    <a:pt x="227" y="386"/>
                  </a:cubicBezTo>
                  <a:cubicBezTo>
                    <a:pt x="226" y="371"/>
                    <a:pt x="226" y="371"/>
                    <a:pt x="226" y="371"/>
                  </a:cubicBezTo>
                  <a:cubicBezTo>
                    <a:pt x="226" y="367"/>
                    <a:pt x="226" y="367"/>
                    <a:pt x="226" y="367"/>
                  </a:cubicBezTo>
                  <a:cubicBezTo>
                    <a:pt x="226" y="365"/>
                    <a:pt x="226" y="365"/>
                    <a:pt x="226" y="365"/>
                  </a:cubicBezTo>
                  <a:cubicBezTo>
                    <a:pt x="229" y="365"/>
                    <a:pt x="229" y="365"/>
                    <a:pt x="229" y="365"/>
                  </a:cubicBezTo>
                  <a:cubicBezTo>
                    <a:pt x="255" y="366"/>
                    <a:pt x="255" y="366"/>
                    <a:pt x="255" y="366"/>
                  </a:cubicBezTo>
                  <a:cubicBezTo>
                    <a:pt x="269" y="353"/>
                    <a:pt x="275" y="341"/>
                    <a:pt x="275" y="332"/>
                  </a:cubicBezTo>
                  <a:cubicBezTo>
                    <a:pt x="271" y="294"/>
                    <a:pt x="271" y="294"/>
                    <a:pt x="271" y="294"/>
                  </a:cubicBezTo>
                  <a:cubicBezTo>
                    <a:pt x="294" y="301"/>
                    <a:pt x="294" y="301"/>
                    <a:pt x="294" y="301"/>
                  </a:cubicBezTo>
                  <a:cubicBezTo>
                    <a:pt x="301" y="290"/>
                    <a:pt x="301" y="290"/>
                    <a:pt x="301" y="290"/>
                  </a:cubicBezTo>
                  <a:cubicBezTo>
                    <a:pt x="290" y="280"/>
                    <a:pt x="290" y="280"/>
                    <a:pt x="290" y="280"/>
                  </a:cubicBezTo>
                  <a:cubicBezTo>
                    <a:pt x="287" y="276"/>
                    <a:pt x="287" y="276"/>
                    <a:pt x="287" y="276"/>
                  </a:cubicBezTo>
                  <a:cubicBezTo>
                    <a:pt x="308" y="255"/>
                    <a:pt x="308" y="255"/>
                    <a:pt x="308" y="255"/>
                  </a:cubicBezTo>
                  <a:cubicBezTo>
                    <a:pt x="309" y="257"/>
                    <a:pt x="309" y="257"/>
                    <a:pt x="309" y="257"/>
                  </a:cubicBezTo>
                  <a:cubicBezTo>
                    <a:pt x="311" y="257"/>
                    <a:pt x="311" y="257"/>
                    <a:pt x="311" y="257"/>
                  </a:cubicBezTo>
                  <a:cubicBezTo>
                    <a:pt x="324" y="264"/>
                    <a:pt x="324" y="264"/>
                    <a:pt x="324" y="264"/>
                  </a:cubicBezTo>
                  <a:cubicBezTo>
                    <a:pt x="324" y="261"/>
                    <a:pt x="324" y="261"/>
                    <a:pt x="324" y="261"/>
                  </a:cubicBezTo>
                  <a:cubicBezTo>
                    <a:pt x="315" y="242"/>
                    <a:pt x="315" y="242"/>
                    <a:pt x="315" y="242"/>
                  </a:cubicBezTo>
                  <a:cubicBezTo>
                    <a:pt x="319" y="239"/>
                    <a:pt x="319" y="239"/>
                    <a:pt x="319" y="239"/>
                  </a:cubicBezTo>
                  <a:cubicBezTo>
                    <a:pt x="324" y="236"/>
                    <a:pt x="324" y="236"/>
                    <a:pt x="324" y="236"/>
                  </a:cubicBezTo>
                  <a:cubicBezTo>
                    <a:pt x="322" y="228"/>
                    <a:pt x="322" y="228"/>
                    <a:pt x="322" y="228"/>
                  </a:cubicBezTo>
                  <a:cubicBezTo>
                    <a:pt x="311" y="208"/>
                    <a:pt x="311" y="208"/>
                    <a:pt x="311" y="208"/>
                  </a:cubicBezTo>
                  <a:cubicBezTo>
                    <a:pt x="313" y="207"/>
                    <a:pt x="313" y="207"/>
                    <a:pt x="313" y="207"/>
                  </a:cubicBezTo>
                  <a:cubicBezTo>
                    <a:pt x="315" y="205"/>
                    <a:pt x="315" y="205"/>
                    <a:pt x="315" y="205"/>
                  </a:cubicBezTo>
                  <a:cubicBezTo>
                    <a:pt x="344" y="189"/>
                    <a:pt x="344" y="189"/>
                    <a:pt x="344" y="189"/>
                  </a:cubicBezTo>
                  <a:cubicBezTo>
                    <a:pt x="345" y="177"/>
                    <a:pt x="345" y="177"/>
                    <a:pt x="345" y="177"/>
                  </a:cubicBezTo>
                  <a:cubicBezTo>
                    <a:pt x="321" y="165"/>
                    <a:pt x="308" y="154"/>
                    <a:pt x="310" y="149"/>
                  </a:cubicBezTo>
                  <a:cubicBezTo>
                    <a:pt x="311" y="145"/>
                    <a:pt x="313" y="144"/>
                    <a:pt x="319" y="144"/>
                  </a:cubicBezTo>
                  <a:cubicBezTo>
                    <a:pt x="350" y="149"/>
                    <a:pt x="350" y="149"/>
                    <a:pt x="350" y="149"/>
                  </a:cubicBezTo>
                  <a:cubicBezTo>
                    <a:pt x="351" y="130"/>
                    <a:pt x="351" y="130"/>
                    <a:pt x="351" y="130"/>
                  </a:cubicBezTo>
                  <a:cubicBezTo>
                    <a:pt x="351" y="128"/>
                    <a:pt x="351" y="128"/>
                    <a:pt x="351" y="128"/>
                  </a:cubicBezTo>
                  <a:cubicBezTo>
                    <a:pt x="367" y="112"/>
                    <a:pt x="367" y="112"/>
                    <a:pt x="367" y="112"/>
                  </a:cubicBezTo>
                  <a:cubicBezTo>
                    <a:pt x="371" y="100"/>
                    <a:pt x="371" y="100"/>
                    <a:pt x="371" y="100"/>
                  </a:cubicBezTo>
                  <a:cubicBezTo>
                    <a:pt x="365" y="98"/>
                    <a:pt x="361" y="94"/>
                    <a:pt x="357" y="90"/>
                  </a:cubicBezTo>
                  <a:cubicBezTo>
                    <a:pt x="356" y="88"/>
                    <a:pt x="356" y="88"/>
                    <a:pt x="356" y="88"/>
                  </a:cubicBezTo>
                  <a:cubicBezTo>
                    <a:pt x="356" y="86"/>
                    <a:pt x="356" y="86"/>
                    <a:pt x="356" y="86"/>
                  </a:cubicBezTo>
                  <a:cubicBezTo>
                    <a:pt x="357" y="80"/>
                    <a:pt x="357" y="80"/>
                    <a:pt x="357" y="80"/>
                  </a:cubicBezTo>
                  <a:cubicBezTo>
                    <a:pt x="356" y="78"/>
                    <a:pt x="356" y="78"/>
                    <a:pt x="356" y="78"/>
                  </a:cubicBezTo>
                  <a:cubicBezTo>
                    <a:pt x="353" y="77"/>
                    <a:pt x="353" y="77"/>
                    <a:pt x="353" y="77"/>
                  </a:cubicBezTo>
                  <a:cubicBezTo>
                    <a:pt x="352" y="78"/>
                    <a:pt x="352" y="78"/>
                    <a:pt x="352" y="78"/>
                  </a:cubicBezTo>
                  <a:cubicBezTo>
                    <a:pt x="350" y="82"/>
                    <a:pt x="345" y="86"/>
                    <a:pt x="338" y="86"/>
                  </a:cubicBezTo>
                  <a:cubicBezTo>
                    <a:pt x="326" y="86"/>
                    <a:pt x="316" y="80"/>
                    <a:pt x="309" y="73"/>
                  </a:cubicBezTo>
                  <a:cubicBezTo>
                    <a:pt x="309" y="72"/>
                    <a:pt x="309" y="72"/>
                    <a:pt x="309" y="72"/>
                  </a:cubicBezTo>
                  <a:cubicBezTo>
                    <a:pt x="308" y="72"/>
                    <a:pt x="308" y="72"/>
                    <a:pt x="308" y="72"/>
                  </a:cubicBezTo>
                  <a:cubicBezTo>
                    <a:pt x="300" y="57"/>
                    <a:pt x="300" y="57"/>
                    <a:pt x="300" y="57"/>
                  </a:cubicBezTo>
                  <a:cubicBezTo>
                    <a:pt x="297" y="59"/>
                    <a:pt x="297" y="59"/>
                    <a:pt x="297" y="59"/>
                  </a:cubicBezTo>
                  <a:cubicBezTo>
                    <a:pt x="296" y="66"/>
                    <a:pt x="292" y="72"/>
                    <a:pt x="285" y="77"/>
                  </a:cubicBezTo>
                  <a:cubicBezTo>
                    <a:pt x="271" y="84"/>
                    <a:pt x="258" y="86"/>
                    <a:pt x="246" y="80"/>
                  </a:cubicBezTo>
                  <a:cubicBezTo>
                    <a:pt x="237" y="77"/>
                    <a:pt x="232" y="71"/>
                    <a:pt x="229" y="61"/>
                  </a:cubicBezTo>
                  <a:cubicBezTo>
                    <a:pt x="226" y="40"/>
                    <a:pt x="226" y="40"/>
                    <a:pt x="226" y="40"/>
                  </a:cubicBezTo>
                  <a:cubicBezTo>
                    <a:pt x="223" y="20"/>
                    <a:pt x="218" y="9"/>
                    <a:pt x="212" y="5"/>
                  </a:cubicBezTo>
                  <a:cubicBezTo>
                    <a:pt x="206" y="1"/>
                    <a:pt x="199" y="0"/>
                    <a:pt x="194" y="1"/>
                  </a:cubicBezTo>
                  <a:cubicBezTo>
                    <a:pt x="195" y="19"/>
                    <a:pt x="195" y="19"/>
                    <a:pt x="195" y="19"/>
                  </a:cubicBezTo>
                  <a:lnTo>
                    <a:pt x="194" y="2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3" name="chenying0907 23"/>
            <p:cNvSpPr>
              <a:spLocks/>
            </p:cNvSpPr>
            <p:nvPr/>
          </p:nvSpPr>
          <p:spPr bwMode="auto">
            <a:xfrm>
              <a:off x="5066194" y="4298725"/>
              <a:ext cx="372965" cy="429044"/>
            </a:xfrm>
            <a:custGeom>
              <a:avLst/>
              <a:gdLst>
                <a:gd name="T0" fmla="*/ 2147483646 w 322"/>
                <a:gd name="T1" fmla="*/ 2147483646 h 372"/>
                <a:gd name="T2" fmla="*/ 2147483646 w 322"/>
                <a:gd name="T3" fmla="*/ 2147483646 h 372"/>
                <a:gd name="T4" fmla="*/ 2147483646 w 322"/>
                <a:gd name="T5" fmla="*/ 2147483646 h 372"/>
                <a:gd name="T6" fmla="*/ 2147483646 w 322"/>
                <a:gd name="T7" fmla="*/ 2147483646 h 372"/>
                <a:gd name="T8" fmla="*/ 2147483646 w 322"/>
                <a:gd name="T9" fmla="*/ 2147483646 h 372"/>
                <a:gd name="T10" fmla="*/ 2147483646 w 322"/>
                <a:gd name="T11" fmla="*/ 2147483646 h 372"/>
                <a:gd name="T12" fmla="*/ 2147483646 w 322"/>
                <a:gd name="T13" fmla="*/ 2147483646 h 372"/>
                <a:gd name="T14" fmla="*/ 2147483646 w 322"/>
                <a:gd name="T15" fmla="*/ 2147483646 h 372"/>
                <a:gd name="T16" fmla="*/ 2147483646 w 322"/>
                <a:gd name="T17" fmla="*/ 2147483646 h 372"/>
                <a:gd name="T18" fmla="*/ 2147483646 w 322"/>
                <a:gd name="T19" fmla="*/ 2147483646 h 372"/>
                <a:gd name="T20" fmla="*/ 2147483646 w 322"/>
                <a:gd name="T21" fmla="*/ 2147483646 h 372"/>
                <a:gd name="T22" fmla="*/ 2147483646 w 322"/>
                <a:gd name="T23" fmla="*/ 2147483646 h 372"/>
                <a:gd name="T24" fmla="*/ 2147483646 w 322"/>
                <a:gd name="T25" fmla="*/ 2147483646 h 372"/>
                <a:gd name="T26" fmla="*/ 2147483646 w 322"/>
                <a:gd name="T27" fmla="*/ 2147483646 h 372"/>
                <a:gd name="T28" fmla="*/ 2147483646 w 322"/>
                <a:gd name="T29" fmla="*/ 2147483646 h 372"/>
                <a:gd name="T30" fmla="*/ 2147483646 w 322"/>
                <a:gd name="T31" fmla="*/ 2147483646 h 372"/>
                <a:gd name="T32" fmla="*/ 2147483646 w 322"/>
                <a:gd name="T33" fmla="*/ 2147483646 h 372"/>
                <a:gd name="T34" fmla="*/ 2147483646 w 322"/>
                <a:gd name="T35" fmla="*/ 2147483646 h 372"/>
                <a:gd name="T36" fmla="*/ 2147483646 w 322"/>
                <a:gd name="T37" fmla="*/ 2147483646 h 372"/>
                <a:gd name="T38" fmla="*/ 2147483646 w 322"/>
                <a:gd name="T39" fmla="*/ 2147483646 h 372"/>
                <a:gd name="T40" fmla="*/ 2147483646 w 322"/>
                <a:gd name="T41" fmla="*/ 2147483646 h 372"/>
                <a:gd name="T42" fmla="*/ 2147483646 w 322"/>
                <a:gd name="T43" fmla="*/ 2147483646 h 372"/>
                <a:gd name="T44" fmla="*/ 2147483646 w 322"/>
                <a:gd name="T45" fmla="*/ 2147483646 h 372"/>
                <a:gd name="T46" fmla="*/ 2147483646 w 322"/>
                <a:gd name="T47" fmla="*/ 2147483646 h 372"/>
                <a:gd name="T48" fmla="*/ 2147483646 w 322"/>
                <a:gd name="T49" fmla="*/ 2147483646 h 372"/>
                <a:gd name="T50" fmla="*/ 2147483646 w 322"/>
                <a:gd name="T51" fmla="*/ 2147483646 h 372"/>
                <a:gd name="T52" fmla="*/ 2147483646 w 322"/>
                <a:gd name="T53" fmla="*/ 2147483646 h 372"/>
                <a:gd name="T54" fmla="*/ 2147483646 w 322"/>
                <a:gd name="T55" fmla="*/ 2147483646 h 372"/>
                <a:gd name="T56" fmla="*/ 2147483646 w 322"/>
                <a:gd name="T57" fmla="*/ 2147483646 h 372"/>
                <a:gd name="T58" fmla="*/ 2147483646 w 322"/>
                <a:gd name="T59" fmla="*/ 2147483646 h 372"/>
                <a:gd name="T60" fmla="*/ 2147483646 w 322"/>
                <a:gd name="T61" fmla="*/ 2147483646 h 372"/>
                <a:gd name="T62" fmla="*/ 2147483646 w 322"/>
                <a:gd name="T63" fmla="*/ 2147483646 h 372"/>
                <a:gd name="T64" fmla="*/ 2147483646 w 322"/>
                <a:gd name="T65" fmla="*/ 2147483646 h 372"/>
                <a:gd name="T66" fmla="*/ 2147483646 w 322"/>
                <a:gd name="T67" fmla="*/ 2147483646 h 372"/>
                <a:gd name="T68" fmla="*/ 2147483646 w 322"/>
                <a:gd name="T69" fmla="*/ 2147483646 h 372"/>
                <a:gd name="T70" fmla="*/ 2147483646 w 322"/>
                <a:gd name="T71" fmla="*/ 2147483646 h 372"/>
                <a:gd name="T72" fmla="*/ 2147483646 w 322"/>
                <a:gd name="T73" fmla="*/ 2147483646 h 372"/>
                <a:gd name="T74" fmla="*/ 2147483646 w 322"/>
                <a:gd name="T75" fmla="*/ 2147483646 h 372"/>
                <a:gd name="T76" fmla="*/ 2147483646 w 322"/>
                <a:gd name="T77" fmla="*/ 2147483646 h 372"/>
                <a:gd name="T78" fmla="*/ 2147483646 w 322"/>
                <a:gd name="T79" fmla="*/ 2147483646 h 372"/>
                <a:gd name="T80" fmla="*/ 2147483646 w 322"/>
                <a:gd name="T81" fmla="*/ 2147483646 h 372"/>
                <a:gd name="T82" fmla="*/ 2147483646 w 322"/>
                <a:gd name="T83" fmla="*/ 2147483646 h 372"/>
                <a:gd name="T84" fmla="*/ 2147483646 w 322"/>
                <a:gd name="T85" fmla="*/ 2147483646 h 372"/>
                <a:gd name="T86" fmla="*/ 2147483646 w 322"/>
                <a:gd name="T87" fmla="*/ 2147483646 h 372"/>
                <a:gd name="T88" fmla="*/ 2147483646 w 322"/>
                <a:gd name="T89" fmla="*/ 2147483646 h 372"/>
                <a:gd name="T90" fmla="*/ 2147483646 w 322"/>
                <a:gd name="T91" fmla="*/ 2147483646 h 372"/>
                <a:gd name="T92" fmla="*/ 2147483646 w 322"/>
                <a:gd name="T93" fmla="*/ 0 h 37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22"/>
                <a:gd name="T142" fmla="*/ 0 h 372"/>
                <a:gd name="T143" fmla="*/ 322 w 322"/>
                <a:gd name="T144" fmla="*/ 372 h 37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22" h="372">
                  <a:moveTo>
                    <a:pt x="198" y="5"/>
                  </a:moveTo>
                  <a:cubicBezTo>
                    <a:pt x="186" y="11"/>
                    <a:pt x="177" y="15"/>
                    <a:pt x="169" y="16"/>
                  </a:cubicBezTo>
                  <a:cubicBezTo>
                    <a:pt x="163" y="16"/>
                    <a:pt x="152" y="14"/>
                    <a:pt x="138" y="9"/>
                  </a:cubicBezTo>
                  <a:cubicBezTo>
                    <a:pt x="113" y="5"/>
                    <a:pt x="113" y="5"/>
                    <a:pt x="113" y="5"/>
                  </a:cubicBezTo>
                  <a:cubicBezTo>
                    <a:pt x="106" y="9"/>
                    <a:pt x="98" y="19"/>
                    <a:pt x="86" y="37"/>
                  </a:cubicBezTo>
                  <a:cubicBezTo>
                    <a:pt x="102" y="71"/>
                    <a:pt x="102" y="71"/>
                    <a:pt x="102" y="71"/>
                  </a:cubicBezTo>
                  <a:cubicBezTo>
                    <a:pt x="75" y="86"/>
                    <a:pt x="75" y="86"/>
                    <a:pt x="75" y="86"/>
                  </a:cubicBezTo>
                  <a:cubicBezTo>
                    <a:pt x="74" y="86"/>
                    <a:pt x="74" y="86"/>
                    <a:pt x="74" y="86"/>
                  </a:cubicBezTo>
                  <a:cubicBezTo>
                    <a:pt x="53" y="79"/>
                    <a:pt x="53" y="79"/>
                    <a:pt x="53" y="79"/>
                  </a:cubicBezTo>
                  <a:cubicBezTo>
                    <a:pt x="62" y="95"/>
                    <a:pt x="64" y="105"/>
                    <a:pt x="61" y="109"/>
                  </a:cubicBezTo>
                  <a:cubicBezTo>
                    <a:pt x="58" y="117"/>
                    <a:pt x="58" y="117"/>
                    <a:pt x="58" y="117"/>
                  </a:cubicBezTo>
                  <a:cubicBezTo>
                    <a:pt x="53" y="130"/>
                    <a:pt x="49" y="137"/>
                    <a:pt x="45" y="141"/>
                  </a:cubicBezTo>
                  <a:cubicBezTo>
                    <a:pt x="8" y="174"/>
                    <a:pt x="8" y="174"/>
                    <a:pt x="8" y="174"/>
                  </a:cubicBezTo>
                  <a:cubicBezTo>
                    <a:pt x="17" y="180"/>
                    <a:pt x="17" y="180"/>
                    <a:pt x="17" y="180"/>
                  </a:cubicBezTo>
                  <a:cubicBezTo>
                    <a:pt x="11" y="185"/>
                    <a:pt x="11" y="185"/>
                    <a:pt x="11" y="185"/>
                  </a:cubicBezTo>
                  <a:cubicBezTo>
                    <a:pt x="3" y="192"/>
                    <a:pt x="0" y="201"/>
                    <a:pt x="5" y="207"/>
                  </a:cubicBezTo>
                  <a:cubicBezTo>
                    <a:pt x="30" y="246"/>
                    <a:pt x="30" y="246"/>
                    <a:pt x="30" y="246"/>
                  </a:cubicBezTo>
                  <a:cubicBezTo>
                    <a:pt x="31" y="246"/>
                    <a:pt x="31" y="246"/>
                    <a:pt x="31" y="246"/>
                  </a:cubicBezTo>
                  <a:cubicBezTo>
                    <a:pt x="31" y="247"/>
                    <a:pt x="31" y="247"/>
                    <a:pt x="31" y="247"/>
                  </a:cubicBezTo>
                  <a:cubicBezTo>
                    <a:pt x="43" y="268"/>
                    <a:pt x="43" y="268"/>
                    <a:pt x="43" y="268"/>
                  </a:cubicBezTo>
                  <a:cubicBezTo>
                    <a:pt x="43" y="269"/>
                    <a:pt x="43" y="269"/>
                    <a:pt x="43" y="269"/>
                  </a:cubicBezTo>
                  <a:cubicBezTo>
                    <a:pt x="44" y="270"/>
                    <a:pt x="44" y="270"/>
                    <a:pt x="44" y="270"/>
                  </a:cubicBezTo>
                  <a:cubicBezTo>
                    <a:pt x="43" y="272"/>
                    <a:pt x="43" y="272"/>
                    <a:pt x="43" y="272"/>
                  </a:cubicBezTo>
                  <a:cubicBezTo>
                    <a:pt x="43" y="274"/>
                    <a:pt x="43" y="274"/>
                    <a:pt x="43" y="274"/>
                  </a:cubicBezTo>
                  <a:cubicBezTo>
                    <a:pt x="43" y="276"/>
                    <a:pt x="43" y="276"/>
                    <a:pt x="43" y="276"/>
                  </a:cubicBezTo>
                  <a:cubicBezTo>
                    <a:pt x="41" y="278"/>
                    <a:pt x="41" y="278"/>
                    <a:pt x="41" y="278"/>
                  </a:cubicBezTo>
                  <a:cubicBezTo>
                    <a:pt x="46" y="278"/>
                    <a:pt x="50" y="280"/>
                    <a:pt x="55" y="283"/>
                  </a:cubicBezTo>
                  <a:cubicBezTo>
                    <a:pt x="64" y="288"/>
                    <a:pt x="70" y="303"/>
                    <a:pt x="73" y="325"/>
                  </a:cubicBezTo>
                  <a:cubicBezTo>
                    <a:pt x="77" y="346"/>
                    <a:pt x="77" y="346"/>
                    <a:pt x="77" y="346"/>
                  </a:cubicBezTo>
                  <a:cubicBezTo>
                    <a:pt x="80" y="352"/>
                    <a:pt x="82" y="355"/>
                    <a:pt x="87" y="357"/>
                  </a:cubicBezTo>
                  <a:cubicBezTo>
                    <a:pt x="95" y="361"/>
                    <a:pt x="106" y="360"/>
                    <a:pt x="115" y="354"/>
                  </a:cubicBezTo>
                  <a:cubicBezTo>
                    <a:pt x="121" y="350"/>
                    <a:pt x="124" y="347"/>
                    <a:pt x="123" y="344"/>
                  </a:cubicBezTo>
                  <a:cubicBezTo>
                    <a:pt x="122" y="343"/>
                    <a:pt x="122" y="343"/>
                    <a:pt x="122" y="343"/>
                  </a:cubicBezTo>
                  <a:cubicBezTo>
                    <a:pt x="122" y="341"/>
                    <a:pt x="122" y="341"/>
                    <a:pt x="122" y="341"/>
                  </a:cubicBezTo>
                  <a:cubicBezTo>
                    <a:pt x="140" y="328"/>
                    <a:pt x="140" y="328"/>
                    <a:pt x="140" y="328"/>
                  </a:cubicBezTo>
                  <a:cubicBezTo>
                    <a:pt x="142" y="330"/>
                    <a:pt x="142" y="330"/>
                    <a:pt x="142" y="330"/>
                  </a:cubicBezTo>
                  <a:cubicBezTo>
                    <a:pt x="156" y="354"/>
                    <a:pt x="156" y="354"/>
                    <a:pt x="156" y="354"/>
                  </a:cubicBezTo>
                  <a:cubicBezTo>
                    <a:pt x="161" y="358"/>
                    <a:pt x="166" y="360"/>
                    <a:pt x="175" y="360"/>
                  </a:cubicBezTo>
                  <a:cubicBezTo>
                    <a:pt x="180" y="359"/>
                    <a:pt x="180" y="359"/>
                    <a:pt x="180" y="359"/>
                  </a:cubicBezTo>
                  <a:cubicBezTo>
                    <a:pt x="180" y="359"/>
                    <a:pt x="180" y="359"/>
                    <a:pt x="180" y="359"/>
                  </a:cubicBezTo>
                  <a:cubicBezTo>
                    <a:pt x="176" y="346"/>
                    <a:pt x="176" y="346"/>
                    <a:pt x="176" y="346"/>
                  </a:cubicBezTo>
                  <a:cubicBezTo>
                    <a:pt x="196" y="355"/>
                    <a:pt x="196" y="355"/>
                    <a:pt x="196" y="355"/>
                  </a:cubicBezTo>
                  <a:cubicBezTo>
                    <a:pt x="201" y="355"/>
                    <a:pt x="201" y="355"/>
                    <a:pt x="201" y="355"/>
                  </a:cubicBezTo>
                  <a:cubicBezTo>
                    <a:pt x="202" y="355"/>
                    <a:pt x="202" y="355"/>
                    <a:pt x="202" y="355"/>
                  </a:cubicBezTo>
                  <a:cubicBezTo>
                    <a:pt x="203" y="357"/>
                    <a:pt x="203" y="357"/>
                    <a:pt x="203" y="357"/>
                  </a:cubicBezTo>
                  <a:cubicBezTo>
                    <a:pt x="222" y="372"/>
                    <a:pt x="222" y="372"/>
                    <a:pt x="222" y="372"/>
                  </a:cubicBezTo>
                  <a:cubicBezTo>
                    <a:pt x="227" y="363"/>
                    <a:pt x="227" y="363"/>
                    <a:pt x="227" y="363"/>
                  </a:cubicBezTo>
                  <a:cubicBezTo>
                    <a:pt x="226" y="327"/>
                    <a:pt x="226" y="327"/>
                    <a:pt x="226" y="327"/>
                  </a:cubicBezTo>
                  <a:cubicBezTo>
                    <a:pt x="227" y="326"/>
                    <a:pt x="227" y="326"/>
                    <a:pt x="227" y="326"/>
                  </a:cubicBezTo>
                  <a:cubicBezTo>
                    <a:pt x="227" y="326"/>
                    <a:pt x="227" y="326"/>
                    <a:pt x="227" y="326"/>
                  </a:cubicBezTo>
                  <a:cubicBezTo>
                    <a:pt x="240" y="310"/>
                    <a:pt x="240" y="310"/>
                    <a:pt x="240" y="310"/>
                  </a:cubicBezTo>
                  <a:cubicBezTo>
                    <a:pt x="241" y="308"/>
                    <a:pt x="240" y="304"/>
                    <a:pt x="235" y="299"/>
                  </a:cubicBezTo>
                  <a:cubicBezTo>
                    <a:pt x="232" y="296"/>
                    <a:pt x="232" y="296"/>
                    <a:pt x="232" y="296"/>
                  </a:cubicBezTo>
                  <a:cubicBezTo>
                    <a:pt x="234" y="293"/>
                    <a:pt x="234" y="293"/>
                    <a:pt x="234" y="293"/>
                  </a:cubicBezTo>
                  <a:cubicBezTo>
                    <a:pt x="235" y="291"/>
                    <a:pt x="235" y="291"/>
                    <a:pt x="235" y="291"/>
                  </a:cubicBezTo>
                  <a:cubicBezTo>
                    <a:pt x="238" y="290"/>
                    <a:pt x="238" y="290"/>
                    <a:pt x="238" y="290"/>
                  </a:cubicBezTo>
                  <a:cubicBezTo>
                    <a:pt x="264" y="247"/>
                    <a:pt x="264" y="247"/>
                    <a:pt x="264" y="247"/>
                  </a:cubicBezTo>
                  <a:cubicBezTo>
                    <a:pt x="266" y="248"/>
                    <a:pt x="266" y="248"/>
                    <a:pt x="266" y="248"/>
                  </a:cubicBezTo>
                  <a:cubicBezTo>
                    <a:pt x="272" y="249"/>
                    <a:pt x="272" y="249"/>
                    <a:pt x="272" y="249"/>
                  </a:cubicBezTo>
                  <a:cubicBezTo>
                    <a:pt x="274" y="250"/>
                    <a:pt x="274" y="250"/>
                    <a:pt x="274" y="250"/>
                  </a:cubicBezTo>
                  <a:cubicBezTo>
                    <a:pt x="274" y="252"/>
                    <a:pt x="274" y="252"/>
                    <a:pt x="274" y="252"/>
                  </a:cubicBezTo>
                  <a:cubicBezTo>
                    <a:pt x="272" y="269"/>
                    <a:pt x="272" y="269"/>
                    <a:pt x="272" y="269"/>
                  </a:cubicBezTo>
                  <a:cubicBezTo>
                    <a:pt x="274" y="269"/>
                    <a:pt x="274" y="269"/>
                    <a:pt x="274" y="269"/>
                  </a:cubicBezTo>
                  <a:cubicBezTo>
                    <a:pt x="303" y="243"/>
                    <a:pt x="303" y="243"/>
                    <a:pt x="303" y="243"/>
                  </a:cubicBezTo>
                  <a:cubicBezTo>
                    <a:pt x="301" y="229"/>
                    <a:pt x="301" y="229"/>
                    <a:pt x="301" y="229"/>
                  </a:cubicBezTo>
                  <a:cubicBezTo>
                    <a:pt x="296" y="229"/>
                    <a:pt x="296" y="229"/>
                    <a:pt x="296" y="229"/>
                  </a:cubicBezTo>
                  <a:cubicBezTo>
                    <a:pt x="285" y="230"/>
                    <a:pt x="285" y="230"/>
                    <a:pt x="285" y="230"/>
                  </a:cubicBezTo>
                  <a:cubicBezTo>
                    <a:pt x="303" y="182"/>
                    <a:pt x="303" y="182"/>
                    <a:pt x="303" y="182"/>
                  </a:cubicBezTo>
                  <a:cubicBezTo>
                    <a:pt x="287" y="180"/>
                    <a:pt x="287" y="180"/>
                    <a:pt x="287" y="180"/>
                  </a:cubicBezTo>
                  <a:cubicBezTo>
                    <a:pt x="287" y="180"/>
                    <a:pt x="287" y="180"/>
                    <a:pt x="287" y="180"/>
                  </a:cubicBezTo>
                  <a:cubicBezTo>
                    <a:pt x="285" y="180"/>
                    <a:pt x="285" y="180"/>
                    <a:pt x="285" y="180"/>
                  </a:cubicBezTo>
                  <a:cubicBezTo>
                    <a:pt x="285" y="177"/>
                    <a:pt x="285" y="177"/>
                    <a:pt x="285" y="177"/>
                  </a:cubicBezTo>
                  <a:cubicBezTo>
                    <a:pt x="280" y="171"/>
                    <a:pt x="280" y="171"/>
                    <a:pt x="280" y="171"/>
                  </a:cubicBezTo>
                  <a:cubicBezTo>
                    <a:pt x="277" y="165"/>
                    <a:pt x="277" y="159"/>
                    <a:pt x="281" y="154"/>
                  </a:cubicBezTo>
                  <a:cubicBezTo>
                    <a:pt x="306" y="153"/>
                    <a:pt x="306" y="153"/>
                    <a:pt x="306" y="153"/>
                  </a:cubicBezTo>
                  <a:cubicBezTo>
                    <a:pt x="322" y="153"/>
                    <a:pt x="322" y="153"/>
                    <a:pt x="322" y="153"/>
                  </a:cubicBezTo>
                  <a:cubicBezTo>
                    <a:pt x="322" y="148"/>
                    <a:pt x="319" y="138"/>
                    <a:pt x="310" y="123"/>
                  </a:cubicBezTo>
                  <a:cubicBezTo>
                    <a:pt x="287" y="115"/>
                    <a:pt x="287" y="115"/>
                    <a:pt x="287" y="115"/>
                  </a:cubicBezTo>
                  <a:cubicBezTo>
                    <a:pt x="311" y="93"/>
                    <a:pt x="311" y="93"/>
                    <a:pt x="311" y="93"/>
                  </a:cubicBezTo>
                  <a:cubicBezTo>
                    <a:pt x="311" y="88"/>
                    <a:pt x="311" y="88"/>
                    <a:pt x="311" y="88"/>
                  </a:cubicBezTo>
                  <a:cubicBezTo>
                    <a:pt x="299" y="90"/>
                    <a:pt x="299" y="90"/>
                    <a:pt x="299" y="90"/>
                  </a:cubicBezTo>
                  <a:cubicBezTo>
                    <a:pt x="295" y="90"/>
                    <a:pt x="295" y="90"/>
                    <a:pt x="295" y="90"/>
                  </a:cubicBezTo>
                  <a:cubicBezTo>
                    <a:pt x="295" y="89"/>
                    <a:pt x="295" y="89"/>
                    <a:pt x="295" y="89"/>
                  </a:cubicBezTo>
                  <a:cubicBezTo>
                    <a:pt x="294" y="88"/>
                    <a:pt x="294" y="88"/>
                    <a:pt x="294" y="88"/>
                  </a:cubicBezTo>
                  <a:cubicBezTo>
                    <a:pt x="293" y="86"/>
                    <a:pt x="293" y="86"/>
                    <a:pt x="293" y="86"/>
                  </a:cubicBezTo>
                  <a:cubicBezTo>
                    <a:pt x="290" y="75"/>
                    <a:pt x="283" y="67"/>
                    <a:pt x="274" y="63"/>
                  </a:cubicBezTo>
                  <a:cubicBezTo>
                    <a:pt x="232" y="64"/>
                    <a:pt x="232" y="64"/>
                    <a:pt x="232" y="64"/>
                  </a:cubicBezTo>
                  <a:cubicBezTo>
                    <a:pt x="214" y="86"/>
                    <a:pt x="214" y="86"/>
                    <a:pt x="214" y="86"/>
                  </a:cubicBezTo>
                  <a:cubicBezTo>
                    <a:pt x="214" y="87"/>
                    <a:pt x="214" y="87"/>
                    <a:pt x="214" y="87"/>
                  </a:cubicBezTo>
                  <a:cubicBezTo>
                    <a:pt x="208" y="86"/>
                    <a:pt x="208" y="86"/>
                    <a:pt x="208" y="86"/>
                  </a:cubicBezTo>
                  <a:cubicBezTo>
                    <a:pt x="142" y="64"/>
                    <a:pt x="142" y="64"/>
                    <a:pt x="142" y="64"/>
                  </a:cubicBezTo>
                  <a:cubicBezTo>
                    <a:pt x="206" y="48"/>
                    <a:pt x="206" y="48"/>
                    <a:pt x="206" y="48"/>
                  </a:cubicBezTo>
                  <a:cubicBezTo>
                    <a:pt x="210" y="48"/>
                    <a:pt x="221" y="37"/>
                    <a:pt x="239" y="16"/>
                  </a:cubicBezTo>
                  <a:cubicBezTo>
                    <a:pt x="217" y="0"/>
                    <a:pt x="217" y="0"/>
                    <a:pt x="217" y="0"/>
                  </a:cubicBezTo>
                  <a:lnTo>
                    <a:pt x="198" y="5"/>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4" name="chenying0907 24"/>
            <p:cNvSpPr>
              <a:spLocks/>
            </p:cNvSpPr>
            <p:nvPr/>
          </p:nvSpPr>
          <p:spPr bwMode="auto">
            <a:xfrm>
              <a:off x="4710097" y="3932833"/>
              <a:ext cx="468549" cy="568344"/>
            </a:xfrm>
            <a:custGeom>
              <a:avLst/>
              <a:gdLst>
                <a:gd name="T0" fmla="*/ 2147483646 w 403"/>
                <a:gd name="T1" fmla="*/ 2147483646 h 494"/>
                <a:gd name="T2" fmla="*/ 2147483646 w 403"/>
                <a:gd name="T3" fmla="*/ 2147483646 h 494"/>
                <a:gd name="T4" fmla="*/ 2147483646 w 403"/>
                <a:gd name="T5" fmla="*/ 2147483646 h 494"/>
                <a:gd name="T6" fmla="*/ 2147483646 w 403"/>
                <a:gd name="T7" fmla="*/ 0 h 494"/>
                <a:gd name="T8" fmla="*/ 2147483646 w 403"/>
                <a:gd name="T9" fmla="*/ 2147483646 h 494"/>
                <a:gd name="T10" fmla="*/ 2147483646 w 403"/>
                <a:gd name="T11" fmla="*/ 2147483646 h 494"/>
                <a:gd name="T12" fmla="*/ 2147483646 w 403"/>
                <a:gd name="T13" fmla="*/ 2147483646 h 494"/>
                <a:gd name="T14" fmla="*/ 2147483646 w 403"/>
                <a:gd name="T15" fmla="*/ 2147483646 h 494"/>
                <a:gd name="T16" fmla="*/ 2147483646 w 403"/>
                <a:gd name="T17" fmla="*/ 2147483646 h 494"/>
                <a:gd name="T18" fmla="*/ 2147483646 w 403"/>
                <a:gd name="T19" fmla="*/ 2147483646 h 494"/>
                <a:gd name="T20" fmla="*/ 2147483646 w 403"/>
                <a:gd name="T21" fmla="*/ 2147483646 h 494"/>
                <a:gd name="T22" fmla="*/ 2147483646 w 403"/>
                <a:gd name="T23" fmla="*/ 2147483646 h 494"/>
                <a:gd name="T24" fmla="*/ 2147483646 w 403"/>
                <a:gd name="T25" fmla="*/ 2147483646 h 494"/>
                <a:gd name="T26" fmla="*/ 2147483646 w 403"/>
                <a:gd name="T27" fmla="*/ 2147483646 h 494"/>
                <a:gd name="T28" fmla="*/ 2147483646 w 403"/>
                <a:gd name="T29" fmla="*/ 2147483646 h 494"/>
                <a:gd name="T30" fmla="*/ 2147483646 w 403"/>
                <a:gd name="T31" fmla="*/ 2147483646 h 494"/>
                <a:gd name="T32" fmla="*/ 2147483646 w 403"/>
                <a:gd name="T33" fmla="*/ 2147483646 h 494"/>
                <a:gd name="T34" fmla="*/ 2147483646 w 403"/>
                <a:gd name="T35" fmla="*/ 2147483646 h 494"/>
                <a:gd name="T36" fmla="*/ 2147483646 w 403"/>
                <a:gd name="T37" fmla="*/ 2147483646 h 494"/>
                <a:gd name="T38" fmla="*/ 2147483646 w 403"/>
                <a:gd name="T39" fmla="*/ 2147483646 h 494"/>
                <a:gd name="T40" fmla="*/ 2147483646 w 403"/>
                <a:gd name="T41" fmla="*/ 2147483646 h 494"/>
                <a:gd name="T42" fmla="*/ 2147483646 w 403"/>
                <a:gd name="T43" fmla="*/ 2147483646 h 494"/>
                <a:gd name="T44" fmla="*/ 2147483646 w 403"/>
                <a:gd name="T45" fmla="*/ 2147483646 h 494"/>
                <a:gd name="T46" fmla="*/ 2147483646 w 403"/>
                <a:gd name="T47" fmla="*/ 2147483646 h 494"/>
                <a:gd name="T48" fmla="*/ 2147483646 w 403"/>
                <a:gd name="T49" fmla="*/ 2147483646 h 494"/>
                <a:gd name="T50" fmla="*/ 2147483646 w 403"/>
                <a:gd name="T51" fmla="*/ 2147483646 h 494"/>
                <a:gd name="T52" fmla="*/ 2147483646 w 403"/>
                <a:gd name="T53" fmla="*/ 2147483646 h 494"/>
                <a:gd name="T54" fmla="*/ 2147483646 w 403"/>
                <a:gd name="T55" fmla="*/ 2147483646 h 494"/>
                <a:gd name="T56" fmla="*/ 2147483646 w 403"/>
                <a:gd name="T57" fmla="*/ 2147483646 h 494"/>
                <a:gd name="T58" fmla="*/ 2147483646 w 403"/>
                <a:gd name="T59" fmla="*/ 2147483646 h 494"/>
                <a:gd name="T60" fmla="*/ 2147483646 w 403"/>
                <a:gd name="T61" fmla="*/ 2147483646 h 494"/>
                <a:gd name="T62" fmla="*/ 2147483646 w 403"/>
                <a:gd name="T63" fmla="*/ 2147483646 h 494"/>
                <a:gd name="T64" fmla="*/ 2147483646 w 403"/>
                <a:gd name="T65" fmla="*/ 2147483646 h 494"/>
                <a:gd name="T66" fmla="*/ 2147483646 w 403"/>
                <a:gd name="T67" fmla="*/ 2147483646 h 494"/>
                <a:gd name="T68" fmla="*/ 2147483646 w 403"/>
                <a:gd name="T69" fmla="*/ 2147483646 h 494"/>
                <a:gd name="T70" fmla="*/ 2147483646 w 403"/>
                <a:gd name="T71" fmla="*/ 2147483646 h 494"/>
                <a:gd name="T72" fmla="*/ 2147483646 w 403"/>
                <a:gd name="T73" fmla="*/ 2147483646 h 494"/>
                <a:gd name="T74" fmla="*/ 2147483646 w 403"/>
                <a:gd name="T75" fmla="*/ 2147483646 h 494"/>
                <a:gd name="T76" fmla="*/ 2147483646 w 403"/>
                <a:gd name="T77" fmla="*/ 2147483646 h 494"/>
                <a:gd name="T78" fmla="*/ 2147483646 w 403"/>
                <a:gd name="T79" fmla="*/ 2147483646 h 494"/>
                <a:gd name="T80" fmla="*/ 2147483646 w 403"/>
                <a:gd name="T81" fmla="*/ 2147483646 h 494"/>
                <a:gd name="T82" fmla="*/ 2147483646 w 403"/>
                <a:gd name="T83" fmla="*/ 2147483646 h 494"/>
                <a:gd name="T84" fmla="*/ 2147483646 w 403"/>
                <a:gd name="T85" fmla="*/ 2147483646 h 494"/>
                <a:gd name="T86" fmla="*/ 2147483646 w 403"/>
                <a:gd name="T87" fmla="*/ 2147483646 h 494"/>
                <a:gd name="T88" fmla="*/ 2147483646 w 403"/>
                <a:gd name="T89" fmla="*/ 2147483646 h 494"/>
                <a:gd name="T90" fmla="*/ 2147483646 w 403"/>
                <a:gd name="T91" fmla="*/ 2147483646 h 494"/>
                <a:gd name="T92" fmla="*/ 2147483646 w 403"/>
                <a:gd name="T93" fmla="*/ 2147483646 h 494"/>
                <a:gd name="T94" fmla="*/ 2147483646 w 403"/>
                <a:gd name="T95" fmla="*/ 2147483646 h 494"/>
                <a:gd name="T96" fmla="*/ 2147483646 w 403"/>
                <a:gd name="T97" fmla="*/ 2147483646 h 494"/>
                <a:gd name="T98" fmla="*/ 2147483646 w 403"/>
                <a:gd name="T99" fmla="*/ 2147483646 h 494"/>
                <a:gd name="T100" fmla="*/ 2147483646 w 403"/>
                <a:gd name="T101" fmla="*/ 2147483646 h 494"/>
                <a:gd name="T102" fmla="*/ 2147483646 w 403"/>
                <a:gd name="T103" fmla="*/ 2147483646 h 49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03"/>
                <a:gd name="T157" fmla="*/ 0 h 494"/>
                <a:gd name="T158" fmla="*/ 403 w 403"/>
                <a:gd name="T159" fmla="*/ 494 h 49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03" h="494">
                  <a:moveTo>
                    <a:pt x="255" y="140"/>
                  </a:moveTo>
                  <a:cubicBezTo>
                    <a:pt x="254" y="140"/>
                    <a:pt x="254" y="140"/>
                    <a:pt x="254" y="140"/>
                  </a:cubicBezTo>
                  <a:cubicBezTo>
                    <a:pt x="254" y="139"/>
                    <a:pt x="254" y="139"/>
                    <a:pt x="254" y="139"/>
                  </a:cubicBezTo>
                  <a:cubicBezTo>
                    <a:pt x="242" y="99"/>
                    <a:pt x="231" y="76"/>
                    <a:pt x="224" y="73"/>
                  </a:cubicBezTo>
                  <a:cubicBezTo>
                    <a:pt x="187" y="61"/>
                    <a:pt x="187" y="61"/>
                    <a:pt x="187" y="61"/>
                  </a:cubicBezTo>
                  <a:cubicBezTo>
                    <a:pt x="166" y="54"/>
                    <a:pt x="151" y="50"/>
                    <a:pt x="145" y="46"/>
                  </a:cubicBezTo>
                  <a:cubicBezTo>
                    <a:pt x="134" y="39"/>
                    <a:pt x="121" y="25"/>
                    <a:pt x="105" y="0"/>
                  </a:cubicBezTo>
                  <a:cubicBezTo>
                    <a:pt x="98" y="0"/>
                    <a:pt x="98" y="0"/>
                    <a:pt x="98" y="0"/>
                  </a:cubicBezTo>
                  <a:cubicBezTo>
                    <a:pt x="99" y="1"/>
                    <a:pt x="99" y="1"/>
                    <a:pt x="99" y="1"/>
                  </a:cubicBezTo>
                  <a:cubicBezTo>
                    <a:pt x="102" y="10"/>
                    <a:pt x="110" y="25"/>
                    <a:pt x="128" y="46"/>
                  </a:cubicBezTo>
                  <a:cubicBezTo>
                    <a:pt x="129" y="47"/>
                    <a:pt x="129" y="47"/>
                    <a:pt x="129" y="47"/>
                  </a:cubicBezTo>
                  <a:cubicBezTo>
                    <a:pt x="130" y="49"/>
                    <a:pt x="130" y="49"/>
                    <a:pt x="130" y="49"/>
                  </a:cubicBezTo>
                  <a:cubicBezTo>
                    <a:pt x="113" y="80"/>
                    <a:pt x="113" y="80"/>
                    <a:pt x="113" y="80"/>
                  </a:cubicBezTo>
                  <a:cubicBezTo>
                    <a:pt x="107" y="91"/>
                    <a:pt x="101" y="96"/>
                    <a:pt x="94" y="94"/>
                  </a:cubicBezTo>
                  <a:cubicBezTo>
                    <a:pt x="90" y="92"/>
                    <a:pt x="82" y="83"/>
                    <a:pt x="68" y="65"/>
                  </a:cubicBezTo>
                  <a:cubicBezTo>
                    <a:pt x="50" y="60"/>
                    <a:pt x="50" y="60"/>
                    <a:pt x="50" y="60"/>
                  </a:cubicBezTo>
                  <a:cubicBezTo>
                    <a:pt x="50" y="65"/>
                    <a:pt x="53" y="75"/>
                    <a:pt x="60" y="92"/>
                  </a:cubicBezTo>
                  <a:cubicBezTo>
                    <a:pt x="60" y="93"/>
                    <a:pt x="60" y="93"/>
                    <a:pt x="60" y="93"/>
                  </a:cubicBezTo>
                  <a:cubicBezTo>
                    <a:pt x="60" y="94"/>
                    <a:pt x="60" y="94"/>
                    <a:pt x="60" y="94"/>
                  </a:cubicBezTo>
                  <a:cubicBezTo>
                    <a:pt x="60" y="95"/>
                    <a:pt x="60" y="95"/>
                    <a:pt x="60" y="95"/>
                  </a:cubicBezTo>
                  <a:cubicBezTo>
                    <a:pt x="60" y="96"/>
                    <a:pt x="60" y="96"/>
                    <a:pt x="60" y="96"/>
                  </a:cubicBezTo>
                  <a:cubicBezTo>
                    <a:pt x="57" y="108"/>
                    <a:pt x="57" y="108"/>
                    <a:pt x="57" y="108"/>
                  </a:cubicBezTo>
                  <a:cubicBezTo>
                    <a:pt x="38" y="116"/>
                    <a:pt x="38" y="116"/>
                    <a:pt x="38" y="116"/>
                  </a:cubicBezTo>
                  <a:cubicBezTo>
                    <a:pt x="38" y="116"/>
                    <a:pt x="38" y="116"/>
                    <a:pt x="38" y="116"/>
                  </a:cubicBezTo>
                  <a:cubicBezTo>
                    <a:pt x="32" y="119"/>
                    <a:pt x="32" y="119"/>
                    <a:pt x="32" y="119"/>
                  </a:cubicBezTo>
                  <a:cubicBezTo>
                    <a:pt x="29" y="122"/>
                    <a:pt x="29" y="127"/>
                    <a:pt x="30" y="133"/>
                  </a:cubicBezTo>
                  <a:cubicBezTo>
                    <a:pt x="32" y="149"/>
                    <a:pt x="31" y="159"/>
                    <a:pt x="28" y="163"/>
                  </a:cubicBezTo>
                  <a:cubicBezTo>
                    <a:pt x="26" y="165"/>
                    <a:pt x="25" y="165"/>
                    <a:pt x="22" y="165"/>
                  </a:cubicBezTo>
                  <a:cubicBezTo>
                    <a:pt x="21" y="165"/>
                    <a:pt x="21" y="165"/>
                    <a:pt x="21" y="165"/>
                  </a:cubicBezTo>
                  <a:cubicBezTo>
                    <a:pt x="21" y="165"/>
                    <a:pt x="21" y="165"/>
                    <a:pt x="21" y="165"/>
                  </a:cubicBezTo>
                  <a:cubicBezTo>
                    <a:pt x="0" y="161"/>
                    <a:pt x="0" y="161"/>
                    <a:pt x="0" y="161"/>
                  </a:cubicBezTo>
                  <a:cubicBezTo>
                    <a:pt x="1" y="165"/>
                    <a:pt x="4" y="169"/>
                    <a:pt x="10" y="172"/>
                  </a:cubicBezTo>
                  <a:cubicBezTo>
                    <a:pt x="20" y="182"/>
                    <a:pt x="29" y="196"/>
                    <a:pt x="37" y="211"/>
                  </a:cubicBezTo>
                  <a:cubicBezTo>
                    <a:pt x="38" y="215"/>
                    <a:pt x="38" y="215"/>
                    <a:pt x="38" y="215"/>
                  </a:cubicBezTo>
                  <a:cubicBezTo>
                    <a:pt x="38" y="215"/>
                    <a:pt x="38" y="215"/>
                    <a:pt x="38" y="215"/>
                  </a:cubicBezTo>
                  <a:cubicBezTo>
                    <a:pt x="48" y="213"/>
                    <a:pt x="48" y="213"/>
                    <a:pt x="48" y="213"/>
                  </a:cubicBezTo>
                  <a:cubicBezTo>
                    <a:pt x="59" y="210"/>
                    <a:pt x="70" y="213"/>
                    <a:pt x="80" y="220"/>
                  </a:cubicBezTo>
                  <a:cubicBezTo>
                    <a:pt x="92" y="234"/>
                    <a:pt x="92" y="234"/>
                    <a:pt x="92" y="234"/>
                  </a:cubicBezTo>
                  <a:cubicBezTo>
                    <a:pt x="93" y="235"/>
                    <a:pt x="93" y="235"/>
                    <a:pt x="93" y="235"/>
                  </a:cubicBezTo>
                  <a:cubicBezTo>
                    <a:pt x="93" y="236"/>
                    <a:pt x="93" y="236"/>
                    <a:pt x="93" y="236"/>
                  </a:cubicBezTo>
                  <a:cubicBezTo>
                    <a:pt x="92" y="236"/>
                    <a:pt x="92" y="236"/>
                    <a:pt x="92" y="236"/>
                  </a:cubicBezTo>
                  <a:cubicBezTo>
                    <a:pt x="91" y="263"/>
                    <a:pt x="91" y="263"/>
                    <a:pt x="91" y="263"/>
                  </a:cubicBezTo>
                  <a:cubicBezTo>
                    <a:pt x="94" y="267"/>
                    <a:pt x="96" y="273"/>
                    <a:pt x="94" y="277"/>
                  </a:cubicBezTo>
                  <a:cubicBezTo>
                    <a:pt x="92" y="282"/>
                    <a:pt x="88" y="285"/>
                    <a:pt x="80" y="286"/>
                  </a:cubicBezTo>
                  <a:cubicBezTo>
                    <a:pt x="72" y="286"/>
                    <a:pt x="68" y="292"/>
                    <a:pt x="66" y="302"/>
                  </a:cubicBezTo>
                  <a:cubicBezTo>
                    <a:pt x="66" y="302"/>
                    <a:pt x="66" y="302"/>
                    <a:pt x="66" y="302"/>
                  </a:cubicBezTo>
                  <a:cubicBezTo>
                    <a:pt x="66" y="302"/>
                    <a:pt x="66" y="302"/>
                    <a:pt x="66" y="302"/>
                  </a:cubicBezTo>
                  <a:cubicBezTo>
                    <a:pt x="66" y="303"/>
                    <a:pt x="66" y="303"/>
                    <a:pt x="66" y="303"/>
                  </a:cubicBezTo>
                  <a:cubicBezTo>
                    <a:pt x="57" y="321"/>
                    <a:pt x="57" y="321"/>
                    <a:pt x="57" y="321"/>
                  </a:cubicBezTo>
                  <a:cubicBezTo>
                    <a:pt x="70" y="334"/>
                    <a:pt x="70" y="334"/>
                    <a:pt x="70" y="334"/>
                  </a:cubicBezTo>
                  <a:cubicBezTo>
                    <a:pt x="97" y="339"/>
                    <a:pt x="97" y="339"/>
                    <a:pt x="97" y="339"/>
                  </a:cubicBezTo>
                  <a:cubicBezTo>
                    <a:pt x="99" y="339"/>
                    <a:pt x="99" y="339"/>
                    <a:pt x="99" y="339"/>
                  </a:cubicBezTo>
                  <a:cubicBezTo>
                    <a:pt x="99" y="339"/>
                    <a:pt x="99" y="339"/>
                    <a:pt x="99" y="339"/>
                  </a:cubicBezTo>
                  <a:cubicBezTo>
                    <a:pt x="113" y="354"/>
                    <a:pt x="113" y="354"/>
                    <a:pt x="113" y="354"/>
                  </a:cubicBezTo>
                  <a:cubicBezTo>
                    <a:pt x="96" y="379"/>
                    <a:pt x="96" y="379"/>
                    <a:pt x="96" y="379"/>
                  </a:cubicBezTo>
                  <a:cubicBezTo>
                    <a:pt x="135" y="464"/>
                    <a:pt x="135" y="464"/>
                    <a:pt x="135" y="464"/>
                  </a:cubicBezTo>
                  <a:cubicBezTo>
                    <a:pt x="136" y="466"/>
                    <a:pt x="136" y="466"/>
                    <a:pt x="136" y="466"/>
                  </a:cubicBezTo>
                  <a:cubicBezTo>
                    <a:pt x="130" y="473"/>
                    <a:pt x="130" y="473"/>
                    <a:pt x="130" y="473"/>
                  </a:cubicBezTo>
                  <a:cubicBezTo>
                    <a:pt x="132" y="480"/>
                    <a:pt x="132" y="480"/>
                    <a:pt x="132" y="480"/>
                  </a:cubicBezTo>
                  <a:cubicBezTo>
                    <a:pt x="133" y="480"/>
                    <a:pt x="133" y="480"/>
                    <a:pt x="133" y="480"/>
                  </a:cubicBezTo>
                  <a:cubicBezTo>
                    <a:pt x="205" y="434"/>
                    <a:pt x="205" y="434"/>
                    <a:pt x="205" y="434"/>
                  </a:cubicBezTo>
                  <a:cubicBezTo>
                    <a:pt x="193" y="455"/>
                    <a:pt x="193" y="455"/>
                    <a:pt x="193" y="455"/>
                  </a:cubicBezTo>
                  <a:cubicBezTo>
                    <a:pt x="184" y="471"/>
                    <a:pt x="179" y="485"/>
                    <a:pt x="176" y="494"/>
                  </a:cubicBezTo>
                  <a:cubicBezTo>
                    <a:pt x="189" y="489"/>
                    <a:pt x="200" y="480"/>
                    <a:pt x="206" y="463"/>
                  </a:cubicBezTo>
                  <a:cubicBezTo>
                    <a:pt x="207" y="461"/>
                    <a:pt x="207" y="461"/>
                    <a:pt x="207" y="461"/>
                  </a:cubicBezTo>
                  <a:cubicBezTo>
                    <a:pt x="208" y="461"/>
                    <a:pt x="208" y="461"/>
                    <a:pt x="208" y="461"/>
                  </a:cubicBezTo>
                  <a:cubicBezTo>
                    <a:pt x="228" y="450"/>
                    <a:pt x="228" y="450"/>
                    <a:pt x="228" y="450"/>
                  </a:cubicBezTo>
                  <a:cubicBezTo>
                    <a:pt x="229" y="448"/>
                    <a:pt x="229" y="448"/>
                    <a:pt x="229" y="448"/>
                  </a:cubicBezTo>
                  <a:cubicBezTo>
                    <a:pt x="258" y="473"/>
                    <a:pt x="258" y="473"/>
                    <a:pt x="258" y="473"/>
                  </a:cubicBezTo>
                  <a:cubicBezTo>
                    <a:pt x="289" y="474"/>
                    <a:pt x="289" y="474"/>
                    <a:pt x="289" y="474"/>
                  </a:cubicBezTo>
                  <a:cubicBezTo>
                    <a:pt x="290" y="475"/>
                    <a:pt x="290" y="475"/>
                    <a:pt x="290" y="475"/>
                  </a:cubicBezTo>
                  <a:cubicBezTo>
                    <a:pt x="305" y="485"/>
                    <a:pt x="305" y="485"/>
                    <a:pt x="305" y="485"/>
                  </a:cubicBezTo>
                  <a:cubicBezTo>
                    <a:pt x="344" y="451"/>
                    <a:pt x="344" y="451"/>
                    <a:pt x="344" y="451"/>
                  </a:cubicBezTo>
                  <a:cubicBezTo>
                    <a:pt x="347" y="448"/>
                    <a:pt x="351" y="442"/>
                    <a:pt x="355" y="431"/>
                  </a:cubicBezTo>
                  <a:cubicBezTo>
                    <a:pt x="359" y="423"/>
                    <a:pt x="359" y="423"/>
                    <a:pt x="359" y="423"/>
                  </a:cubicBezTo>
                  <a:cubicBezTo>
                    <a:pt x="360" y="418"/>
                    <a:pt x="355" y="408"/>
                    <a:pt x="344" y="390"/>
                  </a:cubicBezTo>
                  <a:cubicBezTo>
                    <a:pt x="335" y="376"/>
                    <a:pt x="335" y="376"/>
                    <a:pt x="335" y="376"/>
                  </a:cubicBezTo>
                  <a:cubicBezTo>
                    <a:pt x="381" y="392"/>
                    <a:pt x="381" y="392"/>
                    <a:pt x="381" y="392"/>
                  </a:cubicBezTo>
                  <a:cubicBezTo>
                    <a:pt x="395" y="385"/>
                    <a:pt x="395" y="385"/>
                    <a:pt x="395" y="385"/>
                  </a:cubicBezTo>
                  <a:cubicBezTo>
                    <a:pt x="381" y="355"/>
                    <a:pt x="381" y="355"/>
                    <a:pt x="381" y="355"/>
                  </a:cubicBezTo>
                  <a:cubicBezTo>
                    <a:pt x="380" y="354"/>
                    <a:pt x="380" y="354"/>
                    <a:pt x="380" y="354"/>
                  </a:cubicBezTo>
                  <a:cubicBezTo>
                    <a:pt x="403" y="323"/>
                    <a:pt x="403" y="323"/>
                    <a:pt x="403" y="323"/>
                  </a:cubicBezTo>
                  <a:cubicBezTo>
                    <a:pt x="394" y="309"/>
                    <a:pt x="394" y="309"/>
                    <a:pt x="394" y="309"/>
                  </a:cubicBezTo>
                  <a:cubicBezTo>
                    <a:pt x="384" y="298"/>
                    <a:pt x="378" y="293"/>
                    <a:pt x="374" y="293"/>
                  </a:cubicBezTo>
                  <a:cubicBezTo>
                    <a:pt x="372" y="294"/>
                    <a:pt x="372" y="294"/>
                    <a:pt x="372" y="294"/>
                  </a:cubicBezTo>
                  <a:cubicBezTo>
                    <a:pt x="360" y="305"/>
                    <a:pt x="360" y="305"/>
                    <a:pt x="360" y="305"/>
                  </a:cubicBezTo>
                  <a:cubicBezTo>
                    <a:pt x="358" y="304"/>
                    <a:pt x="358" y="304"/>
                    <a:pt x="358" y="304"/>
                  </a:cubicBezTo>
                  <a:cubicBezTo>
                    <a:pt x="356" y="304"/>
                    <a:pt x="356" y="304"/>
                    <a:pt x="356" y="304"/>
                  </a:cubicBezTo>
                  <a:cubicBezTo>
                    <a:pt x="337" y="298"/>
                    <a:pt x="337" y="298"/>
                    <a:pt x="337" y="298"/>
                  </a:cubicBezTo>
                  <a:cubicBezTo>
                    <a:pt x="332" y="281"/>
                    <a:pt x="332" y="281"/>
                    <a:pt x="332" y="281"/>
                  </a:cubicBezTo>
                  <a:cubicBezTo>
                    <a:pt x="324" y="280"/>
                    <a:pt x="317" y="276"/>
                    <a:pt x="311" y="268"/>
                  </a:cubicBezTo>
                  <a:cubicBezTo>
                    <a:pt x="299" y="261"/>
                    <a:pt x="299" y="261"/>
                    <a:pt x="299" y="261"/>
                  </a:cubicBezTo>
                  <a:cubicBezTo>
                    <a:pt x="289" y="257"/>
                    <a:pt x="284" y="252"/>
                    <a:pt x="284" y="246"/>
                  </a:cubicBezTo>
                  <a:cubicBezTo>
                    <a:pt x="282" y="240"/>
                    <a:pt x="284" y="233"/>
                    <a:pt x="290" y="223"/>
                  </a:cubicBezTo>
                  <a:cubicBezTo>
                    <a:pt x="302" y="206"/>
                    <a:pt x="308" y="192"/>
                    <a:pt x="308" y="182"/>
                  </a:cubicBezTo>
                  <a:cubicBezTo>
                    <a:pt x="308" y="168"/>
                    <a:pt x="308" y="168"/>
                    <a:pt x="308" y="168"/>
                  </a:cubicBezTo>
                  <a:cubicBezTo>
                    <a:pt x="316" y="169"/>
                    <a:pt x="316" y="169"/>
                    <a:pt x="316" y="169"/>
                  </a:cubicBezTo>
                  <a:cubicBezTo>
                    <a:pt x="340" y="170"/>
                    <a:pt x="340" y="170"/>
                    <a:pt x="340" y="170"/>
                  </a:cubicBezTo>
                  <a:cubicBezTo>
                    <a:pt x="342" y="168"/>
                    <a:pt x="345" y="158"/>
                    <a:pt x="350" y="139"/>
                  </a:cubicBezTo>
                  <a:cubicBezTo>
                    <a:pt x="342" y="138"/>
                    <a:pt x="342" y="138"/>
                    <a:pt x="342" y="138"/>
                  </a:cubicBezTo>
                  <a:cubicBezTo>
                    <a:pt x="325" y="149"/>
                    <a:pt x="313" y="157"/>
                    <a:pt x="303" y="160"/>
                  </a:cubicBezTo>
                  <a:cubicBezTo>
                    <a:pt x="292" y="163"/>
                    <a:pt x="277" y="157"/>
                    <a:pt x="256" y="142"/>
                  </a:cubicBezTo>
                  <a:cubicBezTo>
                    <a:pt x="256" y="141"/>
                    <a:pt x="256" y="141"/>
                    <a:pt x="256" y="141"/>
                  </a:cubicBezTo>
                  <a:lnTo>
                    <a:pt x="255" y="14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5" name="chenying0907 25"/>
            <p:cNvSpPr>
              <a:spLocks/>
            </p:cNvSpPr>
            <p:nvPr/>
          </p:nvSpPr>
          <p:spPr bwMode="auto">
            <a:xfrm>
              <a:off x="4800058" y="3277192"/>
              <a:ext cx="123697" cy="176447"/>
            </a:xfrm>
            <a:custGeom>
              <a:avLst/>
              <a:gdLst>
                <a:gd name="T0" fmla="*/ 2147483646 w 107"/>
                <a:gd name="T1" fmla="*/ 2147483646 h 154"/>
                <a:gd name="T2" fmla="*/ 2147483646 w 107"/>
                <a:gd name="T3" fmla="*/ 0 h 154"/>
                <a:gd name="T4" fmla="*/ 2147483646 w 107"/>
                <a:gd name="T5" fmla="*/ 2147483646 h 154"/>
                <a:gd name="T6" fmla="*/ 2147483646 w 107"/>
                <a:gd name="T7" fmla="*/ 2147483646 h 154"/>
                <a:gd name="T8" fmla="*/ 2147483646 w 107"/>
                <a:gd name="T9" fmla="*/ 2147483646 h 154"/>
                <a:gd name="T10" fmla="*/ 2147483646 w 107"/>
                <a:gd name="T11" fmla="*/ 2147483646 h 154"/>
                <a:gd name="T12" fmla="*/ 2147483646 w 107"/>
                <a:gd name="T13" fmla="*/ 2147483646 h 154"/>
                <a:gd name="T14" fmla="*/ 2147483646 w 107"/>
                <a:gd name="T15" fmla="*/ 2147483646 h 154"/>
                <a:gd name="T16" fmla="*/ 2147483646 w 107"/>
                <a:gd name="T17" fmla="*/ 2147483646 h 154"/>
                <a:gd name="T18" fmla="*/ 2147483646 w 107"/>
                <a:gd name="T19" fmla="*/ 2147483646 h 154"/>
                <a:gd name="T20" fmla="*/ 2147483646 w 107"/>
                <a:gd name="T21" fmla="*/ 2147483646 h 154"/>
                <a:gd name="T22" fmla="*/ 1802171503 w 107"/>
                <a:gd name="T23" fmla="*/ 2147483646 h 154"/>
                <a:gd name="T24" fmla="*/ 900623042 w 107"/>
                <a:gd name="T25" fmla="*/ 2147483646 h 154"/>
                <a:gd name="T26" fmla="*/ 2147483646 w 107"/>
                <a:gd name="T27" fmla="*/ 2147483646 h 154"/>
                <a:gd name="T28" fmla="*/ 2147483646 w 107"/>
                <a:gd name="T29" fmla="*/ 2147483646 h 154"/>
                <a:gd name="T30" fmla="*/ 2147483646 w 107"/>
                <a:gd name="T31" fmla="*/ 2147483646 h 154"/>
                <a:gd name="T32" fmla="*/ 2147483646 w 107"/>
                <a:gd name="T33" fmla="*/ 2147483646 h 154"/>
                <a:gd name="T34" fmla="*/ 2147483646 w 107"/>
                <a:gd name="T35" fmla="*/ 2147483646 h 154"/>
                <a:gd name="T36" fmla="*/ 2147483646 w 107"/>
                <a:gd name="T37" fmla="*/ 2147483646 h 154"/>
                <a:gd name="T38" fmla="*/ 2147483646 w 107"/>
                <a:gd name="T39" fmla="*/ 2147483646 h 154"/>
                <a:gd name="T40" fmla="*/ 2147483646 w 107"/>
                <a:gd name="T41" fmla="*/ 2147483646 h 154"/>
                <a:gd name="T42" fmla="*/ 2147483646 w 107"/>
                <a:gd name="T43" fmla="*/ 2147483646 h 154"/>
                <a:gd name="T44" fmla="*/ 2147483646 w 107"/>
                <a:gd name="T45" fmla="*/ 2147483646 h 154"/>
                <a:gd name="T46" fmla="*/ 2147483646 w 107"/>
                <a:gd name="T47" fmla="*/ 2147483646 h 154"/>
                <a:gd name="T48" fmla="*/ 2147483646 w 107"/>
                <a:gd name="T49" fmla="*/ 2147483646 h 154"/>
                <a:gd name="T50" fmla="*/ 2147483646 w 107"/>
                <a:gd name="T51" fmla="*/ 2147483646 h 154"/>
                <a:gd name="T52" fmla="*/ 2147483646 w 107"/>
                <a:gd name="T53" fmla="*/ 2147483646 h 154"/>
                <a:gd name="T54" fmla="*/ 2147483646 w 107"/>
                <a:gd name="T55" fmla="*/ 2147483646 h 154"/>
                <a:gd name="T56" fmla="*/ 2147483646 w 107"/>
                <a:gd name="T57" fmla="*/ 2147483646 h 15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7"/>
                <a:gd name="T88" fmla="*/ 0 h 154"/>
                <a:gd name="T89" fmla="*/ 107 w 107"/>
                <a:gd name="T90" fmla="*/ 154 h 15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7" h="154">
                  <a:moveTo>
                    <a:pt x="63" y="3"/>
                  </a:moveTo>
                  <a:cubicBezTo>
                    <a:pt x="59" y="0"/>
                    <a:pt x="59" y="0"/>
                    <a:pt x="59" y="0"/>
                  </a:cubicBezTo>
                  <a:cubicBezTo>
                    <a:pt x="54" y="0"/>
                    <a:pt x="49" y="6"/>
                    <a:pt x="44" y="17"/>
                  </a:cubicBezTo>
                  <a:cubicBezTo>
                    <a:pt x="40" y="15"/>
                    <a:pt x="40" y="15"/>
                    <a:pt x="40" y="15"/>
                  </a:cubicBezTo>
                  <a:cubicBezTo>
                    <a:pt x="39" y="16"/>
                    <a:pt x="39" y="16"/>
                    <a:pt x="39" y="16"/>
                  </a:cubicBezTo>
                  <a:cubicBezTo>
                    <a:pt x="40" y="17"/>
                    <a:pt x="40" y="17"/>
                    <a:pt x="40" y="17"/>
                  </a:cubicBezTo>
                  <a:cubicBezTo>
                    <a:pt x="31" y="27"/>
                    <a:pt x="31" y="27"/>
                    <a:pt x="31" y="27"/>
                  </a:cubicBezTo>
                  <a:cubicBezTo>
                    <a:pt x="27" y="29"/>
                    <a:pt x="27" y="29"/>
                    <a:pt x="27" y="29"/>
                  </a:cubicBezTo>
                  <a:cubicBezTo>
                    <a:pt x="15" y="35"/>
                    <a:pt x="15" y="35"/>
                    <a:pt x="15" y="35"/>
                  </a:cubicBezTo>
                  <a:cubicBezTo>
                    <a:pt x="14" y="43"/>
                    <a:pt x="14" y="43"/>
                    <a:pt x="14" y="43"/>
                  </a:cubicBezTo>
                  <a:cubicBezTo>
                    <a:pt x="15" y="54"/>
                    <a:pt x="12" y="63"/>
                    <a:pt x="7" y="66"/>
                  </a:cubicBezTo>
                  <a:cubicBezTo>
                    <a:pt x="2" y="79"/>
                    <a:pt x="2" y="79"/>
                    <a:pt x="2" y="79"/>
                  </a:cubicBezTo>
                  <a:cubicBezTo>
                    <a:pt x="1" y="82"/>
                    <a:pt x="0" y="90"/>
                    <a:pt x="1" y="102"/>
                  </a:cubicBezTo>
                  <a:cubicBezTo>
                    <a:pt x="8" y="133"/>
                    <a:pt x="8" y="133"/>
                    <a:pt x="8" y="133"/>
                  </a:cubicBezTo>
                  <a:cubicBezTo>
                    <a:pt x="10" y="138"/>
                    <a:pt x="15" y="143"/>
                    <a:pt x="26" y="147"/>
                  </a:cubicBezTo>
                  <a:cubicBezTo>
                    <a:pt x="50" y="154"/>
                    <a:pt x="50" y="154"/>
                    <a:pt x="50" y="154"/>
                  </a:cubicBezTo>
                  <a:cubicBezTo>
                    <a:pt x="56" y="154"/>
                    <a:pt x="65" y="150"/>
                    <a:pt x="74" y="144"/>
                  </a:cubicBezTo>
                  <a:cubicBezTo>
                    <a:pt x="68" y="132"/>
                    <a:pt x="68" y="132"/>
                    <a:pt x="68" y="132"/>
                  </a:cubicBezTo>
                  <a:cubicBezTo>
                    <a:pt x="68" y="130"/>
                    <a:pt x="68" y="130"/>
                    <a:pt x="68" y="130"/>
                  </a:cubicBezTo>
                  <a:cubicBezTo>
                    <a:pt x="68" y="129"/>
                    <a:pt x="68" y="129"/>
                    <a:pt x="68" y="129"/>
                  </a:cubicBezTo>
                  <a:cubicBezTo>
                    <a:pt x="70" y="120"/>
                    <a:pt x="70" y="120"/>
                    <a:pt x="70" y="120"/>
                  </a:cubicBezTo>
                  <a:cubicBezTo>
                    <a:pt x="70" y="119"/>
                    <a:pt x="70" y="119"/>
                    <a:pt x="70" y="119"/>
                  </a:cubicBezTo>
                  <a:cubicBezTo>
                    <a:pt x="82" y="98"/>
                    <a:pt x="82" y="98"/>
                    <a:pt x="82" y="98"/>
                  </a:cubicBezTo>
                  <a:cubicBezTo>
                    <a:pt x="102" y="98"/>
                    <a:pt x="102" y="98"/>
                    <a:pt x="102" y="98"/>
                  </a:cubicBezTo>
                  <a:cubicBezTo>
                    <a:pt x="107" y="97"/>
                    <a:pt x="107" y="97"/>
                    <a:pt x="107" y="97"/>
                  </a:cubicBezTo>
                  <a:cubicBezTo>
                    <a:pt x="105" y="90"/>
                    <a:pt x="98" y="79"/>
                    <a:pt x="87" y="64"/>
                  </a:cubicBezTo>
                  <a:cubicBezTo>
                    <a:pt x="79" y="53"/>
                    <a:pt x="79" y="53"/>
                    <a:pt x="79" y="53"/>
                  </a:cubicBezTo>
                  <a:cubicBezTo>
                    <a:pt x="75" y="45"/>
                    <a:pt x="71" y="35"/>
                    <a:pt x="70" y="23"/>
                  </a:cubicBezTo>
                  <a:cubicBezTo>
                    <a:pt x="68" y="13"/>
                    <a:pt x="65" y="7"/>
                    <a:pt x="63" y="3"/>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6" name="chenying0907 26"/>
            <p:cNvSpPr>
              <a:spLocks/>
            </p:cNvSpPr>
            <p:nvPr/>
          </p:nvSpPr>
          <p:spPr bwMode="auto">
            <a:xfrm>
              <a:off x="4680110" y="3197327"/>
              <a:ext cx="163055" cy="174589"/>
            </a:xfrm>
            <a:custGeom>
              <a:avLst/>
              <a:gdLst>
                <a:gd name="T0" fmla="*/ 2147483646 w 141"/>
                <a:gd name="T1" fmla="*/ 2147483646 h 152"/>
                <a:gd name="T2" fmla="*/ 2147483646 w 141"/>
                <a:gd name="T3" fmla="*/ 2147483646 h 152"/>
                <a:gd name="T4" fmla="*/ 2147483646 w 141"/>
                <a:gd name="T5" fmla="*/ 2147483646 h 152"/>
                <a:gd name="T6" fmla="*/ 2147483646 w 141"/>
                <a:gd name="T7" fmla="*/ 2147483646 h 152"/>
                <a:gd name="T8" fmla="*/ 2147483646 w 141"/>
                <a:gd name="T9" fmla="*/ 2147483646 h 152"/>
                <a:gd name="T10" fmla="*/ 2147483646 w 141"/>
                <a:gd name="T11" fmla="*/ 2147483646 h 152"/>
                <a:gd name="T12" fmla="*/ 2147483646 w 141"/>
                <a:gd name="T13" fmla="*/ 2147483646 h 152"/>
                <a:gd name="T14" fmla="*/ 2147483646 w 141"/>
                <a:gd name="T15" fmla="*/ 2147483646 h 152"/>
                <a:gd name="T16" fmla="*/ 2147483646 w 141"/>
                <a:gd name="T17" fmla="*/ 2147483646 h 152"/>
                <a:gd name="T18" fmla="*/ 2147483646 w 141"/>
                <a:gd name="T19" fmla="*/ 2147483646 h 152"/>
                <a:gd name="T20" fmla="*/ 2147483646 w 141"/>
                <a:gd name="T21" fmla="*/ 2147483646 h 152"/>
                <a:gd name="T22" fmla="*/ 2147483646 w 141"/>
                <a:gd name="T23" fmla="*/ 2147483646 h 152"/>
                <a:gd name="T24" fmla="*/ 2147483646 w 141"/>
                <a:gd name="T25" fmla="*/ 2147483646 h 152"/>
                <a:gd name="T26" fmla="*/ 0 w 141"/>
                <a:gd name="T27" fmla="*/ 2147483646 h 152"/>
                <a:gd name="T28" fmla="*/ 2147483646 w 141"/>
                <a:gd name="T29" fmla="*/ 2147483646 h 152"/>
                <a:gd name="T30" fmla="*/ 2147483646 w 141"/>
                <a:gd name="T31" fmla="*/ 2147483646 h 152"/>
                <a:gd name="T32" fmla="*/ 2147483646 w 141"/>
                <a:gd name="T33" fmla="*/ 2147483646 h 152"/>
                <a:gd name="T34" fmla="*/ 2147483646 w 141"/>
                <a:gd name="T35" fmla="*/ 2147483646 h 152"/>
                <a:gd name="T36" fmla="*/ 2147483646 w 141"/>
                <a:gd name="T37" fmla="*/ 2147483646 h 152"/>
                <a:gd name="T38" fmla="*/ 2147483646 w 141"/>
                <a:gd name="T39" fmla="*/ 2147483646 h 152"/>
                <a:gd name="T40" fmla="*/ 2147483646 w 141"/>
                <a:gd name="T41" fmla="*/ 2147483646 h 152"/>
                <a:gd name="T42" fmla="*/ 2147483646 w 141"/>
                <a:gd name="T43" fmla="*/ 2147483646 h 152"/>
                <a:gd name="T44" fmla="*/ 2147483646 w 141"/>
                <a:gd name="T45" fmla="*/ 2147483646 h 152"/>
                <a:gd name="T46" fmla="*/ 2147483646 w 141"/>
                <a:gd name="T47" fmla="*/ 2147483646 h 152"/>
                <a:gd name="T48" fmla="*/ 2147483646 w 141"/>
                <a:gd name="T49" fmla="*/ 2147483646 h 152"/>
                <a:gd name="T50" fmla="*/ 2147483646 w 141"/>
                <a:gd name="T51" fmla="*/ 2147483646 h 152"/>
                <a:gd name="T52" fmla="*/ 2147483646 w 141"/>
                <a:gd name="T53" fmla="*/ 2147483646 h 152"/>
                <a:gd name="T54" fmla="*/ 2147483646 w 141"/>
                <a:gd name="T55" fmla="*/ 2147483646 h 152"/>
                <a:gd name="T56" fmla="*/ 2147483646 w 141"/>
                <a:gd name="T57" fmla="*/ 2147483646 h 152"/>
                <a:gd name="T58" fmla="*/ 2147483646 w 141"/>
                <a:gd name="T59" fmla="*/ 2147483646 h 152"/>
                <a:gd name="T60" fmla="*/ 2147483646 w 141"/>
                <a:gd name="T61" fmla="*/ 2147483646 h 152"/>
                <a:gd name="T62" fmla="*/ 2147483646 w 141"/>
                <a:gd name="T63" fmla="*/ 2147483646 h 152"/>
                <a:gd name="T64" fmla="*/ 2147483646 w 141"/>
                <a:gd name="T65" fmla="*/ 2147483646 h 152"/>
                <a:gd name="T66" fmla="*/ 2147483646 w 141"/>
                <a:gd name="T67" fmla="*/ 2147483646 h 152"/>
                <a:gd name="T68" fmla="*/ 2147483646 w 141"/>
                <a:gd name="T69" fmla="*/ 2147483646 h 152"/>
                <a:gd name="T70" fmla="*/ 2147483646 w 141"/>
                <a:gd name="T71" fmla="*/ 2147483646 h 152"/>
                <a:gd name="T72" fmla="*/ 2147483646 w 141"/>
                <a:gd name="T73" fmla="*/ 1787908903 h 152"/>
                <a:gd name="T74" fmla="*/ 2147483646 w 141"/>
                <a:gd name="T75" fmla="*/ 2147483646 h 152"/>
                <a:gd name="T76" fmla="*/ 2147483646 w 141"/>
                <a:gd name="T77" fmla="*/ 2147483646 h 152"/>
                <a:gd name="T78" fmla="*/ 2147483646 w 141"/>
                <a:gd name="T79" fmla="*/ 2147483646 h 1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41"/>
                <a:gd name="T121" fmla="*/ 0 h 152"/>
                <a:gd name="T122" fmla="*/ 141 w 141"/>
                <a:gd name="T123" fmla="*/ 152 h 1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41" h="152">
                  <a:moveTo>
                    <a:pt x="71" y="31"/>
                  </a:moveTo>
                  <a:cubicBezTo>
                    <a:pt x="68" y="35"/>
                    <a:pt x="68" y="35"/>
                    <a:pt x="68" y="35"/>
                  </a:cubicBezTo>
                  <a:cubicBezTo>
                    <a:pt x="65" y="34"/>
                    <a:pt x="65" y="34"/>
                    <a:pt x="65" y="34"/>
                  </a:cubicBezTo>
                  <a:cubicBezTo>
                    <a:pt x="52" y="31"/>
                    <a:pt x="52" y="31"/>
                    <a:pt x="52" y="31"/>
                  </a:cubicBezTo>
                  <a:cubicBezTo>
                    <a:pt x="50" y="38"/>
                    <a:pt x="50" y="38"/>
                    <a:pt x="50" y="38"/>
                  </a:cubicBezTo>
                  <a:cubicBezTo>
                    <a:pt x="50" y="41"/>
                    <a:pt x="50" y="41"/>
                    <a:pt x="50" y="41"/>
                  </a:cubicBezTo>
                  <a:cubicBezTo>
                    <a:pt x="47" y="41"/>
                    <a:pt x="47" y="41"/>
                    <a:pt x="47" y="41"/>
                  </a:cubicBezTo>
                  <a:cubicBezTo>
                    <a:pt x="25" y="49"/>
                    <a:pt x="25" y="49"/>
                    <a:pt x="25" y="49"/>
                  </a:cubicBezTo>
                  <a:cubicBezTo>
                    <a:pt x="24" y="53"/>
                    <a:pt x="24" y="53"/>
                    <a:pt x="24" y="53"/>
                  </a:cubicBezTo>
                  <a:cubicBezTo>
                    <a:pt x="21" y="60"/>
                    <a:pt x="24" y="66"/>
                    <a:pt x="31" y="75"/>
                  </a:cubicBezTo>
                  <a:cubicBezTo>
                    <a:pt x="34" y="77"/>
                    <a:pt x="34" y="77"/>
                    <a:pt x="34" y="77"/>
                  </a:cubicBezTo>
                  <a:cubicBezTo>
                    <a:pt x="31" y="80"/>
                    <a:pt x="31" y="80"/>
                    <a:pt x="31" y="80"/>
                  </a:cubicBezTo>
                  <a:cubicBezTo>
                    <a:pt x="25" y="91"/>
                    <a:pt x="16" y="101"/>
                    <a:pt x="5" y="109"/>
                  </a:cubicBezTo>
                  <a:cubicBezTo>
                    <a:pt x="1" y="112"/>
                    <a:pt x="0" y="115"/>
                    <a:pt x="0" y="118"/>
                  </a:cubicBezTo>
                  <a:cubicBezTo>
                    <a:pt x="7" y="128"/>
                    <a:pt x="7" y="128"/>
                    <a:pt x="7" y="128"/>
                  </a:cubicBezTo>
                  <a:cubicBezTo>
                    <a:pt x="19" y="132"/>
                    <a:pt x="19" y="132"/>
                    <a:pt x="19" y="132"/>
                  </a:cubicBezTo>
                  <a:cubicBezTo>
                    <a:pt x="28" y="133"/>
                    <a:pt x="28" y="133"/>
                    <a:pt x="28" y="133"/>
                  </a:cubicBezTo>
                  <a:cubicBezTo>
                    <a:pt x="41" y="133"/>
                    <a:pt x="49" y="134"/>
                    <a:pt x="53" y="139"/>
                  </a:cubicBezTo>
                  <a:cubicBezTo>
                    <a:pt x="63" y="147"/>
                    <a:pt x="63" y="147"/>
                    <a:pt x="63" y="147"/>
                  </a:cubicBezTo>
                  <a:cubicBezTo>
                    <a:pt x="71" y="150"/>
                    <a:pt x="77" y="152"/>
                    <a:pt x="82" y="152"/>
                  </a:cubicBezTo>
                  <a:cubicBezTo>
                    <a:pt x="86" y="152"/>
                    <a:pt x="92" y="149"/>
                    <a:pt x="96" y="140"/>
                  </a:cubicBezTo>
                  <a:cubicBezTo>
                    <a:pt x="104" y="131"/>
                    <a:pt x="104" y="131"/>
                    <a:pt x="104" y="131"/>
                  </a:cubicBezTo>
                  <a:cubicBezTo>
                    <a:pt x="111" y="111"/>
                    <a:pt x="111" y="111"/>
                    <a:pt x="111" y="111"/>
                  </a:cubicBezTo>
                  <a:cubicBezTo>
                    <a:pt x="105" y="87"/>
                    <a:pt x="105" y="87"/>
                    <a:pt x="105" y="87"/>
                  </a:cubicBezTo>
                  <a:cubicBezTo>
                    <a:pt x="114" y="90"/>
                    <a:pt x="114" y="90"/>
                    <a:pt x="114" y="90"/>
                  </a:cubicBezTo>
                  <a:cubicBezTo>
                    <a:pt x="128" y="91"/>
                    <a:pt x="128" y="91"/>
                    <a:pt x="128" y="91"/>
                  </a:cubicBezTo>
                  <a:cubicBezTo>
                    <a:pt x="134" y="86"/>
                    <a:pt x="134" y="86"/>
                    <a:pt x="134" y="86"/>
                  </a:cubicBezTo>
                  <a:cubicBezTo>
                    <a:pt x="136" y="81"/>
                    <a:pt x="136" y="81"/>
                    <a:pt x="136" y="81"/>
                  </a:cubicBezTo>
                  <a:cubicBezTo>
                    <a:pt x="125" y="50"/>
                    <a:pt x="125" y="50"/>
                    <a:pt x="125" y="50"/>
                  </a:cubicBezTo>
                  <a:cubicBezTo>
                    <a:pt x="129" y="40"/>
                    <a:pt x="129" y="40"/>
                    <a:pt x="129" y="40"/>
                  </a:cubicBezTo>
                  <a:cubicBezTo>
                    <a:pt x="132" y="34"/>
                    <a:pt x="136" y="31"/>
                    <a:pt x="140" y="30"/>
                  </a:cubicBezTo>
                  <a:cubicBezTo>
                    <a:pt x="141" y="30"/>
                    <a:pt x="141" y="30"/>
                    <a:pt x="141" y="30"/>
                  </a:cubicBezTo>
                  <a:cubicBezTo>
                    <a:pt x="139" y="23"/>
                    <a:pt x="139" y="23"/>
                    <a:pt x="139" y="23"/>
                  </a:cubicBezTo>
                  <a:cubicBezTo>
                    <a:pt x="114" y="24"/>
                    <a:pt x="114" y="24"/>
                    <a:pt x="114" y="24"/>
                  </a:cubicBezTo>
                  <a:cubicBezTo>
                    <a:pt x="114" y="23"/>
                    <a:pt x="114" y="23"/>
                    <a:pt x="114" y="23"/>
                  </a:cubicBezTo>
                  <a:cubicBezTo>
                    <a:pt x="91" y="7"/>
                    <a:pt x="91" y="7"/>
                    <a:pt x="91" y="7"/>
                  </a:cubicBezTo>
                  <a:cubicBezTo>
                    <a:pt x="81" y="1"/>
                    <a:pt x="72" y="0"/>
                    <a:pt x="63" y="2"/>
                  </a:cubicBezTo>
                  <a:cubicBezTo>
                    <a:pt x="60" y="4"/>
                    <a:pt x="60" y="4"/>
                    <a:pt x="60" y="4"/>
                  </a:cubicBezTo>
                  <a:cubicBezTo>
                    <a:pt x="58" y="8"/>
                    <a:pt x="60" y="13"/>
                    <a:pt x="66" y="15"/>
                  </a:cubicBezTo>
                  <a:cubicBezTo>
                    <a:pt x="72" y="19"/>
                    <a:pt x="74" y="24"/>
                    <a:pt x="71" y="31"/>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7" name="chenying0907 27"/>
            <p:cNvSpPr>
              <a:spLocks/>
            </p:cNvSpPr>
            <p:nvPr/>
          </p:nvSpPr>
          <p:spPr bwMode="auto">
            <a:xfrm>
              <a:off x="4953743" y="2853719"/>
              <a:ext cx="573504" cy="544199"/>
            </a:xfrm>
            <a:custGeom>
              <a:avLst/>
              <a:gdLst>
                <a:gd name="T0" fmla="*/ 2147483646 w 496"/>
                <a:gd name="T1" fmla="*/ 2147483646 h 473"/>
                <a:gd name="T2" fmla="*/ 2147483646 w 496"/>
                <a:gd name="T3" fmla="*/ 2147483646 h 473"/>
                <a:gd name="T4" fmla="*/ 2147483646 w 496"/>
                <a:gd name="T5" fmla="*/ 2147483646 h 473"/>
                <a:gd name="T6" fmla="*/ 2147483646 w 496"/>
                <a:gd name="T7" fmla="*/ 2147483646 h 473"/>
                <a:gd name="T8" fmla="*/ 2147483646 w 496"/>
                <a:gd name="T9" fmla="*/ 2147483646 h 473"/>
                <a:gd name="T10" fmla="*/ 2147483646 w 496"/>
                <a:gd name="T11" fmla="*/ 2147483646 h 473"/>
                <a:gd name="T12" fmla="*/ 2147483646 w 496"/>
                <a:gd name="T13" fmla="*/ 2147483646 h 473"/>
                <a:gd name="T14" fmla="*/ 2147483646 w 496"/>
                <a:gd name="T15" fmla="*/ 2147483646 h 473"/>
                <a:gd name="T16" fmla="*/ 2147483646 w 496"/>
                <a:gd name="T17" fmla="*/ 2147483646 h 473"/>
                <a:gd name="T18" fmla="*/ 2147483646 w 496"/>
                <a:gd name="T19" fmla="*/ 2147483646 h 473"/>
                <a:gd name="T20" fmla="*/ 0 w 496"/>
                <a:gd name="T21" fmla="*/ 2147483646 h 473"/>
                <a:gd name="T22" fmla="*/ 2147483646 w 496"/>
                <a:gd name="T23" fmla="*/ 2147483646 h 473"/>
                <a:gd name="T24" fmla="*/ 2147483646 w 496"/>
                <a:gd name="T25" fmla="*/ 2147483646 h 473"/>
                <a:gd name="T26" fmla="*/ 2147483646 w 496"/>
                <a:gd name="T27" fmla="*/ 2147483646 h 473"/>
                <a:gd name="T28" fmla="*/ 2147483646 w 496"/>
                <a:gd name="T29" fmla="*/ 2147483646 h 473"/>
                <a:gd name="T30" fmla="*/ 2147483646 w 496"/>
                <a:gd name="T31" fmla="*/ 2147483646 h 473"/>
                <a:gd name="T32" fmla="*/ 2147483646 w 496"/>
                <a:gd name="T33" fmla="*/ 2147483646 h 473"/>
                <a:gd name="T34" fmla="*/ 2147483646 w 496"/>
                <a:gd name="T35" fmla="*/ 2147483646 h 473"/>
                <a:gd name="T36" fmla="*/ 2147483646 w 496"/>
                <a:gd name="T37" fmla="*/ 2147483646 h 473"/>
                <a:gd name="T38" fmla="*/ 2147483646 w 496"/>
                <a:gd name="T39" fmla="*/ 2147483646 h 473"/>
                <a:gd name="T40" fmla="*/ 2147483646 w 496"/>
                <a:gd name="T41" fmla="*/ 2147483646 h 473"/>
                <a:gd name="T42" fmla="*/ 2147483646 w 496"/>
                <a:gd name="T43" fmla="*/ 2147483646 h 473"/>
                <a:gd name="T44" fmla="*/ 2147483646 w 496"/>
                <a:gd name="T45" fmla="*/ 2147483646 h 473"/>
                <a:gd name="T46" fmla="*/ 2147483646 w 496"/>
                <a:gd name="T47" fmla="*/ 2147483646 h 473"/>
                <a:gd name="T48" fmla="*/ 2147483646 w 496"/>
                <a:gd name="T49" fmla="*/ 2147483646 h 473"/>
                <a:gd name="T50" fmla="*/ 2147483646 w 496"/>
                <a:gd name="T51" fmla="*/ 2147483646 h 473"/>
                <a:gd name="T52" fmla="*/ 2147483646 w 496"/>
                <a:gd name="T53" fmla="*/ 2147483646 h 473"/>
                <a:gd name="T54" fmla="*/ 2147483646 w 496"/>
                <a:gd name="T55" fmla="*/ 2147483646 h 473"/>
                <a:gd name="T56" fmla="*/ 2147483646 w 496"/>
                <a:gd name="T57" fmla="*/ 2147483646 h 473"/>
                <a:gd name="T58" fmla="*/ 2147483646 w 496"/>
                <a:gd name="T59" fmla="*/ 2147483646 h 473"/>
                <a:gd name="T60" fmla="*/ 2147483646 w 496"/>
                <a:gd name="T61" fmla="*/ 2147483646 h 473"/>
                <a:gd name="T62" fmla="*/ 2147483646 w 496"/>
                <a:gd name="T63" fmla="*/ 2147483646 h 473"/>
                <a:gd name="T64" fmla="*/ 2147483646 w 496"/>
                <a:gd name="T65" fmla="*/ 2147483646 h 473"/>
                <a:gd name="T66" fmla="*/ 2147483646 w 496"/>
                <a:gd name="T67" fmla="*/ 2147483646 h 473"/>
                <a:gd name="T68" fmla="*/ 2147483646 w 496"/>
                <a:gd name="T69" fmla="*/ 2147483646 h 473"/>
                <a:gd name="T70" fmla="*/ 2147483646 w 496"/>
                <a:gd name="T71" fmla="*/ 2147483646 h 473"/>
                <a:gd name="T72" fmla="*/ 2147483646 w 496"/>
                <a:gd name="T73" fmla="*/ 2147483646 h 473"/>
                <a:gd name="T74" fmla="*/ 2147483646 w 496"/>
                <a:gd name="T75" fmla="*/ 2147483646 h 473"/>
                <a:gd name="T76" fmla="*/ 2147483646 w 496"/>
                <a:gd name="T77" fmla="*/ 2147483646 h 473"/>
                <a:gd name="T78" fmla="*/ 2147483646 w 496"/>
                <a:gd name="T79" fmla="*/ 2147483646 h 473"/>
                <a:gd name="T80" fmla="*/ 2147483646 w 496"/>
                <a:gd name="T81" fmla="*/ 2147483646 h 473"/>
                <a:gd name="T82" fmla="*/ 2147483646 w 496"/>
                <a:gd name="T83" fmla="*/ 2147483646 h 473"/>
                <a:gd name="T84" fmla="*/ 2147483646 w 496"/>
                <a:gd name="T85" fmla="*/ 2147483646 h 473"/>
                <a:gd name="T86" fmla="*/ 2147483646 w 496"/>
                <a:gd name="T87" fmla="*/ 2147483646 h 473"/>
                <a:gd name="T88" fmla="*/ 2147483646 w 496"/>
                <a:gd name="T89" fmla="*/ 2147483646 h 473"/>
                <a:gd name="T90" fmla="*/ 2147483646 w 496"/>
                <a:gd name="T91" fmla="*/ 2147483646 h 473"/>
                <a:gd name="T92" fmla="*/ 2147483646 w 496"/>
                <a:gd name="T93" fmla="*/ 2147483646 h 473"/>
                <a:gd name="T94" fmla="*/ 2147483646 w 496"/>
                <a:gd name="T95" fmla="*/ 2147483646 h 473"/>
                <a:gd name="T96" fmla="*/ 2147483646 w 496"/>
                <a:gd name="T97" fmla="*/ 2147483646 h 473"/>
                <a:gd name="T98" fmla="*/ 2147483646 w 496"/>
                <a:gd name="T99" fmla="*/ 2147483646 h 4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96"/>
                <a:gd name="T151" fmla="*/ 0 h 473"/>
                <a:gd name="T152" fmla="*/ 496 w 496"/>
                <a:gd name="T153" fmla="*/ 473 h 4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96" h="473">
                  <a:moveTo>
                    <a:pt x="227" y="62"/>
                  </a:moveTo>
                  <a:cubicBezTo>
                    <a:pt x="215" y="79"/>
                    <a:pt x="215" y="79"/>
                    <a:pt x="215" y="79"/>
                  </a:cubicBezTo>
                  <a:cubicBezTo>
                    <a:pt x="212" y="82"/>
                    <a:pt x="211" y="89"/>
                    <a:pt x="213" y="99"/>
                  </a:cubicBezTo>
                  <a:cubicBezTo>
                    <a:pt x="213" y="106"/>
                    <a:pt x="213" y="106"/>
                    <a:pt x="213" y="106"/>
                  </a:cubicBezTo>
                  <a:cubicBezTo>
                    <a:pt x="188" y="106"/>
                    <a:pt x="188" y="106"/>
                    <a:pt x="188" y="106"/>
                  </a:cubicBezTo>
                  <a:cubicBezTo>
                    <a:pt x="187" y="106"/>
                    <a:pt x="187" y="106"/>
                    <a:pt x="187" y="106"/>
                  </a:cubicBezTo>
                  <a:cubicBezTo>
                    <a:pt x="187" y="106"/>
                    <a:pt x="187" y="106"/>
                    <a:pt x="187" y="106"/>
                  </a:cubicBezTo>
                  <a:cubicBezTo>
                    <a:pt x="169" y="100"/>
                    <a:pt x="169" y="100"/>
                    <a:pt x="169" y="100"/>
                  </a:cubicBezTo>
                  <a:cubicBezTo>
                    <a:pt x="155" y="122"/>
                    <a:pt x="155" y="122"/>
                    <a:pt x="155" y="122"/>
                  </a:cubicBezTo>
                  <a:cubicBezTo>
                    <a:pt x="153" y="124"/>
                    <a:pt x="153" y="124"/>
                    <a:pt x="153" y="124"/>
                  </a:cubicBezTo>
                  <a:cubicBezTo>
                    <a:pt x="136" y="134"/>
                    <a:pt x="136" y="134"/>
                    <a:pt x="136" y="134"/>
                  </a:cubicBezTo>
                  <a:cubicBezTo>
                    <a:pt x="122" y="150"/>
                    <a:pt x="122" y="150"/>
                    <a:pt x="122" y="150"/>
                  </a:cubicBezTo>
                  <a:cubicBezTo>
                    <a:pt x="122" y="150"/>
                    <a:pt x="122" y="150"/>
                    <a:pt x="122" y="150"/>
                  </a:cubicBezTo>
                  <a:cubicBezTo>
                    <a:pt x="120" y="153"/>
                    <a:pt x="120" y="153"/>
                    <a:pt x="120" y="153"/>
                  </a:cubicBezTo>
                  <a:cubicBezTo>
                    <a:pt x="120" y="153"/>
                    <a:pt x="120" y="153"/>
                    <a:pt x="120" y="153"/>
                  </a:cubicBezTo>
                  <a:cubicBezTo>
                    <a:pt x="93" y="184"/>
                    <a:pt x="93" y="184"/>
                    <a:pt x="93" y="184"/>
                  </a:cubicBezTo>
                  <a:cubicBezTo>
                    <a:pt x="93" y="185"/>
                    <a:pt x="93" y="185"/>
                    <a:pt x="93" y="185"/>
                  </a:cubicBezTo>
                  <a:cubicBezTo>
                    <a:pt x="92" y="185"/>
                    <a:pt x="92" y="185"/>
                    <a:pt x="92" y="185"/>
                  </a:cubicBezTo>
                  <a:cubicBezTo>
                    <a:pt x="72" y="195"/>
                    <a:pt x="72" y="195"/>
                    <a:pt x="72" y="195"/>
                  </a:cubicBezTo>
                  <a:cubicBezTo>
                    <a:pt x="56" y="185"/>
                    <a:pt x="56" y="185"/>
                    <a:pt x="56" y="185"/>
                  </a:cubicBezTo>
                  <a:cubicBezTo>
                    <a:pt x="56" y="184"/>
                    <a:pt x="56" y="184"/>
                    <a:pt x="56" y="184"/>
                  </a:cubicBezTo>
                  <a:cubicBezTo>
                    <a:pt x="56" y="184"/>
                    <a:pt x="56" y="184"/>
                    <a:pt x="56" y="184"/>
                  </a:cubicBezTo>
                  <a:cubicBezTo>
                    <a:pt x="56" y="184"/>
                    <a:pt x="56" y="184"/>
                    <a:pt x="56" y="184"/>
                  </a:cubicBezTo>
                  <a:cubicBezTo>
                    <a:pt x="41" y="168"/>
                    <a:pt x="41" y="168"/>
                    <a:pt x="41" y="168"/>
                  </a:cubicBezTo>
                  <a:cubicBezTo>
                    <a:pt x="32" y="163"/>
                    <a:pt x="32" y="163"/>
                    <a:pt x="32" y="163"/>
                  </a:cubicBezTo>
                  <a:cubicBezTo>
                    <a:pt x="39" y="206"/>
                    <a:pt x="39" y="206"/>
                    <a:pt x="39" y="206"/>
                  </a:cubicBezTo>
                  <a:cubicBezTo>
                    <a:pt x="46" y="229"/>
                    <a:pt x="46" y="229"/>
                    <a:pt x="46" y="229"/>
                  </a:cubicBezTo>
                  <a:cubicBezTo>
                    <a:pt x="30" y="244"/>
                    <a:pt x="30" y="244"/>
                    <a:pt x="30" y="244"/>
                  </a:cubicBezTo>
                  <a:cubicBezTo>
                    <a:pt x="8" y="277"/>
                    <a:pt x="8" y="277"/>
                    <a:pt x="8" y="277"/>
                  </a:cubicBezTo>
                  <a:cubicBezTo>
                    <a:pt x="8" y="290"/>
                    <a:pt x="8" y="290"/>
                    <a:pt x="8" y="290"/>
                  </a:cubicBezTo>
                  <a:cubicBezTo>
                    <a:pt x="7" y="291"/>
                    <a:pt x="7" y="291"/>
                    <a:pt x="7" y="291"/>
                  </a:cubicBezTo>
                  <a:cubicBezTo>
                    <a:pt x="6" y="291"/>
                    <a:pt x="6" y="291"/>
                    <a:pt x="6" y="291"/>
                  </a:cubicBezTo>
                  <a:cubicBezTo>
                    <a:pt x="0" y="300"/>
                    <a:pt x="0" y="300"/>
                    <a:pt x="0" y="300"/>
                  </a:cubicBezTo>
                  <a:cubicBezTo>
                    <a:pt x="4" y="307"/>
                    <a:pt x="4" y="307"/>
                    <a:pt x="4" y="307"/>
                  </a:cubicBezTo>
                  <a:cubicBezTo>
                    <a:pt x="13" y="307"/>
                    <a:pt x="13" y="307"/>
                    <a:pt x="13" y="307"/>
                  </a:cubicBezTo>
                  <a:cubicBezTo>
                    <a:pt x="44" y="316"/>
                    <a:pt x="44" y="316"/>
                    <a:pt x="44" y="316"/>
                  </a:cubicBezTo>
                  <a:cubicBezTo>
                    <a:pt x="45" y="316"/>
                    <a:pt x="45" y="316"/>
                    <a:pt x="45" y="316"/>
                  </a:cubicBezTo>
                  <a:cubicBezTo>
                    <a:pt x="46" y="316"/>
                    <a:pt x="46" y="316"/>
                    <a:pt x="46" y="316"/>
                  </a:cubicBezTo>
                  <a:cubicBezTo>
                    <a:pt x="46" y="317"/>
                    <a:pt x="46" y="317"/>
                    <a:pt x="46" y="317"/>
                  </a:cubicBezTo>
                  <a:cubicBezTo>
                    <a:pt x="47" y="317"/>
                    <a:pt x="47" y="317"/>
                    <a:pt x="47" y="317"/>
                  </a:cubicBezTo>
                  <a:cubicBezTo>
                    <a:pt x="53" y="323"/>
                    <a:pt x="53" y="323"/>
                    <a:pt x="53" y="323"/>
                  </a:cubicBezTo>
                  <a:cubicBezTo>
                    <a:pt x="61" y="327"/>
                    <a:pt x="61" y="327"/>
                    <a:pt x="61" y="327"/>
                  </a:cubicBezTo>
                  <a:cubicBezTo>
                    <a:pt x="61" y="327"/>
                    <a:pt x="61" y="327"/>
                    <a:pt x="61" y="327"/>
                  </a:cubicBezTo>
                  <a:cubicBezTo>
                    <a:pt x="64" y="327"/>
                    <a:pt x="64" y="327"/>
                    <a:pt x="64" y="327"/>
                  </a:cubicBezTo>
                  <a:cubicBezTo>
                    <a:pt x="64" y="328"/>
                    <a:pt x="64" y="328"/>
                    <a:pt x="64" y="328"/>
                  </a:cubicBezTo>
                  <a:cubicBezTo>
                    <a:pt x="67" y="333"/>
                    <a:pt x="69" y="337"/>
                    <a:pt x="69" y="341"/>
                  </a:cubicBezTo>
                  <a:cubicBezTo>
                    <a:pt x="72" y="351"/>
                    <a:pt x="72" y="351"/>
                    <a:pt x="72" y="351"/>
                  </a:cubicBezTo>
                  <a:cubicBezTo>
                    <a:pt x="105" y="360"/>
                    <a:pt x="105" y="360"/>
                    <a:pt x="105" y="360"/>
                  </a:cubicBezTo>
                  <a:cubicBezTo>
                    <a:pt x="114" y="358"/>
                    <a:pt x="114" y="358"/>
                    <a:pt x="114" y="358"/>
                  </a:cubicBezTo>
                  <a:cubicBezTo>
                    <a:pt x="124" y="345"/>
                    <a:pt x="124" y="345"/>
                    <a:pt x="124" y="345"/>
                  </a:cubicBezTo>
                  <a:cubicBezTo>
                    <a:pt x="149" y="297"/>
                    <a:pt x="149" y="297"/>
                    <a:pt x="149" y="297"/>
                  </a:cubicBezTo>
                  <a:cubicBezTo>
                    <a:pt x="150" y="297"/>
                    <a:pt x="150" y="297"/>
                    <a:pt x="150" y="297"/>
                  </a:cubicBezTo>
                  <a:cubicBezTo>
                    <a:pt x="150" y="296"/>
                    <a:pt x="150" y="296"/>
                    <a:pt x="150" y="296"/>
                  </a:cubicBezTo>
                  <a:cubicBezTo>
                    <a:pt x="162" y="280"/>
                    <a:pt x="162" y="280"/>
                    <a:pt x="162" y="280"/>
                  </a:cubicBezTo>
                  <a:cubicBezTo>
                    <a:pt x="163" y="279"/>
                    <a:pt x="163" y="279"/>
                    <a:pt x="163" y="279"/>
                  </a:cubicBezTo>
                  <a:cubicBezTo>
                    <a:pt x="183" y="269"/>
                    <a:pt x="183" y="269"/>
                    <a:pt x="183" y="269"/>
                  </a:cubicBezTo>
                  <a:cubicBezTo>
                    <a:pt x="197" y="268"/>
                    <a:pt x="197" y="268"/>
                    <a:pt x="197" y="268"/>
                  </a:cubicBezTo>
                  <a:cubicBezTo>
                    <a:pt x="202" y="260"/>
                    <a:pt x="206" y="256"/>
                    <a:pt x="211" y="256"/>
                  </a:cubicBezTo>
                  <a:cubicBezTo>
                    <a:pt x="215" y="256"/>
                    <a:pt x="220" y="258"/>
                    <a:pt x="228" y="262"/>
                  </a:cubicBezTo>
                  <a:cubicBezTo>
                    <a:pt x="230" y="263"/>
                    <a:pt x="230" y="263"/>
                    <a:pt x="230" y="263"/>
                  </a:cubicBezTo>
                  <a:cubicBezTo>
                    <a:pt x="230" y="264"/>
                    <a:pt x="230" y="264"/>
                    <a:pt x="230" y="264"/>
                  </a:cubicBezTo>
                  <a:cubicBezTo>
                    <a:pt x="248" y="291"/>
                    <a:pt x="248" y="291"/>
                    <a:pt x="248" y="291"/>
                  </a:cubicBezTo>
                  <a:cubicBezTo>
                    <a:pt x="248" y="293"/>
                    <a:pt x="248" y="293"/>
                    <a:pt x="248" y="293"/>
                  </a:cubicBezTo>
                  <a:cubicBezTo>
                    <a:pt x="249" y="293"/>
                    <a:pt x="249" y="293"/>
                    <a:pt x="249" y="293"/>
                  </a:cubicBezTo>
                  <a:cubicBezTo>
                    <a:pt x="249" y="295"/>
                    <a:pt x="249" y="295"/>
                    <a:pt x="249" y="295"/>
                  </a:cubicBezTo>
                  <a:cubicBezTo>
                    <a:pt x="251" y="315"/>
                    <a:pt x="251" y="315"/>
                    <a:pt x="251" y="315"/>
                  </a:cubicBezTo>
                  <a:cubicBezTo>
                    <a:pt x="250" y="337"/>
                    <a:pt x="250" y="337"/>
                    <a:pt x="250" y="337"/>
                  </a:cubicBezTo>
                  <a:cubicBezTo>
                    <a:pt x="250" y="337"/>
                    <a:pt x="250" y="337"/>
                    <a:pt x="250" y="337"/>
                  </a:cubicBezTo>
                  <a:cubicBezTo>
                    <a:pt x="245" y="356"/>
                    <a:pt x="245" y="356"/>
                    <a:pt x="245" y="356"/>
                  </a:cubicBezTo>
                  <a:cubicBezTo>
                    <a:pt x="245" y="356"/>
                    <a:pt x="245" y="356"/>
                    <a:pt x="245" y="356"/>
                  </a:cubicBezTo>
                  <a:cubicBezTo>
                    <a:pt x="245" y="358"/>
                    <a:pt x="245" y="358"/>
                    <a:pt x="245" y="358"/>
                  </a:cubicBezTo>
                  <a:cubicBezTo>
                    <a:pt x="244" y="358"/>
                    <a:pt x="244" y="358"/>
                    <a:pt x="244" y="358"/>
                  </a:cubicBezTo>
                  <a:cubicBezTo>
                    <a:pt x="230" y="375"/>
                    <a:pt x="230" y="375"/>
                    <a:pt x="230" y="375"/>
                  </a:cubicBezTo>
                  <a:cubicBezTo>
                    <a:pt x="224" y="389"/>
                    <a:pt x="224" y="389"/>
                    <a:pt x="224" y="389"/>
                  </a:cubicBezTo>
                  <a:cubicBezTo>
                    <a:pt x="225" y="412"/>
                    <a:pt x="225" y="412"/>
                    <a:pt x="225" y="412"/>
                  </a:cubicBezTo>
                  <a:cubicBezTo>
                    <a:pt x="227" y="412"/>
                    <a:pt x="227" y="412"/>
                    <a:pt x="227" y="412"/>
                  </a:cubicBezTo>
                  <a:cubicBezTo>
                    <a:pt x="235" y="409"/>
                    <a:pt x="235" y="409"/>
                    <a:pt x="235" y="409"/>
                  </a:cubicBezTo>
                  <a:cubicBezTo>
                    <a:pt x="243" y="401"/>
                    <a:pt x="243" y="401"/>
                    <a:pt x="243" y="401"/>
                  </a:cubicBezTo>
                  <a:cubicBezTo>
                    <a:pt x="245" y="399"/>
                    <a:pt x="245" y="399"/>
                    <a:pt x="245" y="399"/>
                  </a:cubicBezTo>
                  <a:cubicBezTo>
                    <a:pt x="246" y="397"/>
                    <a:pt x="246" y="397"/>
                    <a:pt x="246" y="397"/>
                  </a:cubicBezTo>
                  <a:cubicBezTo>
                    <a:pt x="257" y="406"/>
                    <a:pt x="257" y="406"/>
                    <a:pt x="257" y="406"/>
                  </a:cubicBezTo>
                  <a:cubicBezTo>
                    <a:pt x="257" y="408"/>
                    <a:pt x="257" y="408"/>
                    <a:pt x="257" y="408"/>
                  </a:cubicBezTo>
                  <a:cubicBezTo>
                    <a:pt x="257" y="424"/>
                    <a:pt x="257" y="424"/>
                    <a:pt x="257" y="424"/>
                  </a:cubicBezTo>
                  <a:cubicBezTo>
                    <a:pt x="256" y="424"/>
                    <a:pt x="256" y="424"/>
                    <a:pt x="256" y="424"/>
                  </a:cubicBezTo>
                  <a:cubicBezTo>
                    <a:pt x="246" y="429"/>
                    <a:pt x="246" y="429"/>
                    <a:pt x="246" y="429"/>
                  </a:cubicBezTo>
                  <a:cubicBezTo>
                    <a:pt x="243" y="433"/>
                    <a:pt x="243" y="433"/>
                    <a:pt x="243" y="433"/>
                  </a:cubicBezTo>
                  <a:cubicBezTo>
                    <a:pt x="243" y="442"/>
                    <a:pt x="243" y="442"/>
                    <a:pt x="243" y="442"/>
                  </a:cubicBezTo>
                  <a:cubicBezTo>
                    <a:pt x="242" y="443"/>
                    <a:pt x="242" y="443"/>
                    <a:pt x="242" y="443"/>
                  </a:cubicBezTo>
                  <a:cubicBezTo>
                    <a:pt x="242" y="443"/>
                    <a:pt x="242" y="443"/>
                    <a:pt x="242" y="443"/>
                  </a:cubicBezTo>
                  <a:cubicBezTo>
                    <a:pt x="236" y="455"/>
                    <a:pt x="236" y="455"/>
                    <a:pt x="236" y="455"/>
                  </a:cubicBezTo>
                  <a:cubicBezTo>
                    <a:pt x="235" y="455"/>
                    <a:pt x="235" y="455"/>
                    <a:pt x="235" y="455"/>
                  </a:cubicBezTo>
                  <a:cubicBezTo>
                    <a:pt x="232" y="456"/>
                    <a:pt x="232" y="456"/>
                    <a:pt x="232" y="456"/>
                  </a:cubicBezTo>
                  <a:cubicBezTo>
                    <a:pt x="224" y="457"/>
                    <a:pt x="224" y="457"/>
                    <a:pt x="224" y="457"/>
                  </a:cubicBezTo>
                  <a:cubicBezTo>
                    <a:pt x="216" y="459"/>
                    <a:pt x="216" y="459"/>
                    <a:pt x="216" y="459"/>
                  </a:cubicBezTo>
                  <a:cubicBezTo>
                    <a:pt x="209" y="471"/>
                    <a:pt x="209" y="471"/>
                    <a:pt x="209" y="471"/>
                  </a:cubicBezTo>
                  <a:cubicBezTo>
                    <a:pt x="210" y="473"/>
                    <a:pt x="210" y="473"/>
                    <a:pt x="210" y="473"/>
                  </a:cubicBezTo>
                  <a:cubicBezTo>
                    <a:pt x="245" y="469"/>
                    <a:pt x="245" y="469"/>
                    <a:pt x="245" y="469"/>
                  </a:cubicBezTo>
                  <a:cubicBezTo>
                    <a:pt x="251" y="463"/>
                    <a:pt x="251" y="463"/>
                    <a:pt x="251" y="463"/>
                  </a:cubicBezTo>
                  <a:cubicBezTo>
                    <a:pt x="263" y="433"/>
                    <a:pt x="263" y="433"/>
                    <a:pt x="263" y="433"/>
                  </a:cubicBezTo>
                  <a:cubicBezTo>
                    <a:pt x="263" y="433"/>
                    <a:pt x="263" y="433"/>
                    <a:pt x="263" y="433"/>
                  </a:cubicBezTo>
                  <a:cubicBezTo>
                    <a:pt x="341" y="353"/>
                    <a:pt x="341" y="353"/>
                    <a:pt x="341" y="353"/>
                  </a:cubicBezTo>
                  <a:cubicBezTo>
                    <a:pt x="343" y="353"/>
                    <a:pt x="343" y="353"/>
                    <a:pt x="343" y="353"/>
                  </a:cubicBezTo>
                  <a:cubicBezTo>
                    <a:pt x="360" y="344"/>
                    <a:pt x="360" y="344"/>
                    <a:pt x="360" y="344"/>
                  </a:cubicBezTo>
                  <a:cubicBezTo>
                    <a:pt x="361" y="343"/>
                    <a:pt x="361" y="343"/>
                    <a:pt x="361" y="343"/>
                  </a:cubicBezTo>
                  <a:cubicBezTo>
                    <a:pt x="361" y="344"/>
                    <a:pt x="361" y="344"/>
                    <a:pt x="361" y="344"/>
                  </a:cubicBezTo>
                  <a:cubicBezTo>
                    <a:pt x="375" y="344"/>
                    <a:pt x="375" y="344"/>
                    <a:pt x="375" y="344"/>
                  </a:cubicBezTo>
                  <a:cubicBezTo>
                    <a:pt x="389" y="341"/>
                    <a:pt x="389" y="341"/>
                    <a:pt x="389" y="341"/>
                  </a:cubicBezTo>
                  <a:cubicBezTo>
                    <a:pt x="403" y="335"/>
                    <a:pt x="403" y="335"/>
                    <a:pt x="403" y="335"/>
                  </a:cubicBezTo>
                  <a:cubicBezTo>
                    <a:pt x="414" y="323"/>
                    <a:pt x="414" y="323"/>
                    <a:pt x="414" y="323"/>
                  </a:cubicBezTo>
                  <a:cubicBezTo>
                    <a:pt x="431" y="277"/>
                    <a:pt x="431" y="277"/>
                    <a:pt x="431" y="277"/>
                  </a:cubicBezTo>
                  <a:cubicBezTo>
                    <a:pt x="431" y="277"/>
                    <a:pt x="431" y="277"/>
                    <a:pt x="431" y="277"/>
                  </a:cubicBezTo>
                  <a:cubicBezTo>
                    <a:pt x="431" y="276"/>
                    <a:pt x="431" y="276"/>
                    <a:pt x="431" y="276"/>
                  </a:cubicBezTo>
                  <a:cubicBezTo>
                    <a:pt x="496" y="207"/>
                    <a:pt x="496" y="207"/>
                    <a:pt x="496" y="207"/>
                  </a:cubicBezTo>
                  <a:cubicBezTo>
                    <a:pt x="496" y="206"/>
                    <a:pt x="496" y="206"/>
                    <a:pt x="496" y="206"/>
                  </a:cubicBezTo>
                  <a:cubicBezTo>
                    <a:pt x="492" y="169"/>
                    <a:pt x="492" y="169"/>
                    <a:pt x="492" y="169"/>
                  </a:cubicBezTo>
                  <a:cubicBezTo>
                    <a:pt x="489" y="168"/>
                    <a:pt x="485" y="166"/>
                    <a:pt x="483" y="163"/>
                  </a:cubicBezTo>
                  <a:cubicBezTo>
                    <a:pt x="480" y="161"/>
                    <a:pt x="480" y="161"/>
                    <a:pt x="480" y="161"/>
                  </a:cubicBezTo>
                  <a:cubicBezTo>
                    <a:pt x="480" y="162"/>
                    <a:pt x="480" y="162"/>
                    <a:pt x="480" y="162"/>
                  </a:cubicBezTo>
                  <a:cubicBezTo>
                    <a:pt x="470" y="163"/>
                    <a:pt x="470" y="163"/>
                    <a:pt x="470" y="163"/>
                  </a:cubicBezTo>
                  <a:cubicBezTo>
                    <a:pt x="465" y="161"/>
                    <a:pt x="461" y="158"/>
                    <a:pt x="457" y="153"/>
                  </a:cubicBezTo>
                  <a:cubicBezTo>
                    <a:pt x="454" y="147"/>
                    <a:pt x="454" y="147"/>
                    <a:pt x="454" y="147"/>
                  </a:cubicBezTo>
                  <a:cubicBezTo>
                    <a:pt x="454" y="146"/>
                    <a:pt x="454" y="146"/>
                    <a:pt x="454" y="146"/>
                  </a:cubicBezTo>
                  <a:cubicBezTo>
                    <a:pt x="453" y="145"/>
                    <a:pt x="453" y="145"/>
                    <a:pt x="453" y="145"/>
                  </a:cubicBezTo>
                  <a:cubicBezTo>
                    <a:pt x="453" y="88"/>
                    <a:pt x="453" y="88"/>
                    <a:pt x="453" y="88"/>
                  </a:cubicBezTo>
                  <a:cubicBezTo>
                    <a:pt x="447" y="86"/>
                    <a:pt x="440" y="81"/>
                    <a:pt x="433" y="74"/>
                  </a:cubicBezTo>
                  <a:cubicBezTo>
                    <a:pt x="419" y="59"/>
                    <a:pt x="419" y="59"/>
                    <a:pt x="419" y="59"/>
                  </a:cubicBezTo>
                  <a:cubicBezTo>
                    <a:pt x="407" y="41"/>
                    <a:pt x="407" y="41"/>
                    <a:pt x="407" y="41"/>
                  </a:cubicBezTo>
                  <a:cubicBezTo>
                    <a:pt x="404" y="37"/>
                    <a:pt x="404" y="31"/>
                    <a:pt x="406" y="21"/>
                  </a:cubicBezTo>
                  <a:cubicBezTo>
                    <a:pt x="407" y="16"/>
                    <a:pt x="407" y="16"/>
                    <a:pt x="407" y="16"/>
                  </a:cubicBezTo>
                  <a:cubicBezTo>
                    <a:pt x="399" y="6"/>
                    <a:pt x="399" y="6"/>
                    <a:pt x="399" y="6"/>
                  </a:cubicBezTo>
                  <a:cubicBezTo>
                    <a:pt x="398" y="15"/>
                    <a:pt x="398" y="15"/>
                    <a:pt x="398" y="15"/>
                  </a:cubicBezTo>
                  <a:cubicBezTo>
                    <a:pt x="389" y="33"/>
                    <a:pt x="389" y="33"/>
                    <a:pt x="389" y="33"/>
                  </a:cubicBezTo>
                  <a:cubicBezTo>
                    <a:pt x="385" y="33"/>
                    <a:pt x="385" y="33"/>
                    <a:pt x="385" y="33"/>
                  </a:cubicBezTo>
                  <a:cubicBezTo>
                    <a:pt x="378" y="33"/>
                    <a:pt x="370" y="32"/>
                    <a:pt x="363" y="29"/>
                  </a:cubicBezTo>
                  <a:cubicBezTo>
                    <a:pt x="357" y="27"/>
                    <a:pt x="354" y="21"/>
                    <a:pt x="354" y="15"/>
                  </a:cubicBezTo>
                  <a:cubicBezTo>
                    <a:pt x="354" y="11"/>
                    <a:pt x="354" y="11"/>
                    <a:pt x="354" y="11"/>
                  </a:cubicBezTo>
                  <a:cubicBezTo>
                    <a:pt x="349" y="11"/>
                    <a:pt x="349" y="11"/>
                    <a:pt x="349" y="11"/>
                  </a:cubicBezTo>
                  <a:cubicBezTo>
                    <a:pt x="329" y="16"/>
                    <a:pt x="329" y="16"/>
                    <a:pt x="329" y="16"/>
                  </a:cubicBezTo>
                  <a:cubicBezTo>
                    <a:pt x="314" y="1"/>
                    <a:pt x="314" y="1"/>
                    <a:pt x="314" y="1"/>
                  </a:cubicBezTo>
                  <a:cubicBezTo>
                    <a:pt x="308" y="0"/>
                    <a:pt x="308" y="0"/>
                    <a:pt x="308" y="0"/>
                  </a:cubicBezTo>
                  <a:cubicBezTo>
                    <a:pt x="303" y="5"/>
                    <a:pt x="303" y="5"/>
                    <a:pt x="303" y="5"/>
                  </a:cubicBezTo>
                  <a:cubicBezTo>
                    <a:pt x="309" y="16"/>
                    <a:pt x="309" y="16"/>
                    <a:pt x="309" y="16"/>
                  </a:cubicBezTo>
                  <a:cubicBezTo>
                    <a:pt x="312" y="19"/>
                    <a:pt x="312" y="19"/>
                    <a:pt x="312" y="19"/>
                  </a:cubicBezTo>
                  <a:cubicBezTo>
                    <a:pt x="301" y="41"/>
                    <a:pt x="301" y="41"/>
                    <a:pt x="301" y="41"/>
                  </a:cubicBezTo>
                  <a:cubicBezTo>
                    <a:pt x="300" y="41"/>
                    <a:pt x="300" y="41"/>
                    <a:pt x="300" y="41"/>
                  </a:cubicBezTo>
                  <a:cubicBezTo>
                    <a:pt x="300" y="42"/>
                    <a:pt x="300" y="42"/>
                    <a:pt x="300" y="42"/>
                  </a:cubicBezTo>
                  <a:cubicBezTo>
                    <a:pt x="299" y="42"/>
                    <a:pt x="299" y="42"/>
                    <a:pt x="299" y="42"/>
                  </a:cubicBezTo>
                  <a:cubicBezTo>
                    <a:pt x="280" y="63"/>
                    <a:pt x="280" y="63"/>
                    <a:pt x="280" y="63"/>
                  </a:cubicBezTo>
                  <a:cubicBezTo>
                    <a:pt x="279" y="65"/>
                    <a:pt x="279" y="65"/>
                    <a:pt x="279" y="65"/>
                  </a:cubicBezTo>
                  <a:cubicBezTo>
                    <a:pt x="277" y="65"/>
                    <a:pt x="277" y="65"/>
                    <a:pt x="277" y="65"/>
                  </a:cubicBezTo>
                  <a:cubicBezTo>
                    <a:pt x="247" y="68"/>
                    <a:pt x="247" y="68"/>
                    <a:pt x="247" y="68"/>
                  </a:cubicBezTo>
                  <a:lnTo>
                    <a:pt x="227" y="62"/>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8" name="chenying0907 28"/>
            <p:cNvSpPr>
              <a:spLocks/>
            </p:cNvSpPr>
            <p:nvPr/>
          </p:nvSpPr>
          <p:spPr bwMode="auto">
            <a:xfrm>
              <a:off x="5084936" y="2526828"/>
              <a:ext cx="817149" cy="555344"/>
            </a:xfrm>
            <a:custGeom>
              <a:avLst/>
              <a:gdLst>
                <a:gd name="T0" fmla="*/ 2147483646 w 707"/>
                <a:gd name="T1" fmla="*/ 2147483646 h 481"/>
                <a:gd name="T2" fmla="*/ 2147483646 w 707"/>
                <a:gd name="T3" fmla="*/ 2147483646 h 481"/>
                <a:gd name="T4" fmla="*/ 2147483646 w 707"/>
                <a:gd name="T5" fmla="*/ 2147483646 h 481"/>
                <a:gd name="T6" fmla="*/ 2147483646 w 707"/>
                <a:gd name="T7" fmla="*/ 2147483646 h 481"/>
                <a:gd name="T8" fmla="*/ 2147483646 w 707"/>
                <a:gd name="T9" fmla="*/ 2147483646 h 481"/>
                <a:gd name="T10" fmla="*/ 2147483646 w 707"/>
                <a:gd name="T11" fmla="*/ 2147483646 h 481"/>
                <a:gd name="T12" fmla="*/ 0 w 707"/>
                <a:gd name="T13" fmla="*/ 2147483646 h 481"/>
                <a:gd name="T14" fmla="*/ 2147483646 w 707"/>
                <a:gd name="T15" fmla="*/ 2147483646 h 481"/>
                <a:gd name="T16" fmla="*/ 2147483646 w 707"/>
                <a:gd name="T17" fmla="*/ 2147483646 h 481"/>
                <a:gd name="T18" fmla="*/ 2147483646 w 707"/>
                <a:gd name="T19" fmla="*/ 2147483646 h 481"/>
                <a:gd name="T20" fmla="*/ 2147483646 w 707"/>
                <a:gd name="T21" fmla="*/ 2147483646 h 481"/>
                <a:gd name="T22" fmla="*/ 2147483646 w 707"/>
                <a:gd name="T23" fmla="*/ 2147483646 h 481"/>
                <a:gd name="T24" fmla="*/ 2147483646 w 707"/>
                <a:gd name="T25" fmla="*/ 2147483646 h 481"/>
                <a:gd name="T26" fmla="*/ 2147483646 w 707"/>
                <a:gd name="T27" fmla="*/ 2147483646 h 481"/>
                <a:gd name="T28" fmla="*/ 2147483646 w 707"/>
                <a:gd name="T29" fmla="*/ 2147483646 h 481"/>
                <a:gd name="T30" fmla="*/ 2147483646 w 707"/>
                <a:gd name="T31" fmla="*/ 2147483646 h 481"/>
                <a:gd name="T32" fmla="*/ 2147483646 w 707"/>
                <a:gd name="T33" fmla="*/ 2147483646 h 481"/>
                <a:gd name="T34" fmla="*/ 2147483646 w 707"/>
                <a:gd name="T35" fmla="*/ 2147483646 h 481"/>
                <a:gd name="T36" fmla="*/ 2147483646 w 707"/>
                <a:gd name="T37" fmla="*/ 2147483646 h 481"/>
                <a:gd name="T38" fmla="*/ 2147483646 w 707"/>
                <a:gd name="T39" fmla="*/ 2147483646 h 481"/>
                <a:gd name="T40" fmla="*/ 2147483646 w 707"/>
                <a:gd name="T41" fmla="*/ 2147483646 h 481"/>
                <a:gd name="T42" fmla="*/ 2147483646 w 707"/>
                <a:gd name="T43" fmla="*/ 2147483646 h 481"/>
                <a:gd name="T44" fmla="*/ 2147483646 w 707"/>
                <a:gd name="T45" fmla="*/ 2147483646 h 481"/>
                <a:gd name="T46" fmla="*/ 2147483646 w 707"/>
                <a:gd name="T47" fmla="*/ 2147483646 h 481"/>
                <a:gd name="T48" fmla="*/ 2147483646 w 707"/>
                <a:gd name="T49" fmla="*/ 2147483646 h 481"/>
                <a:gd name="T50" fmla="*/ 2147483646 w 707"/>
                <a:gd name="T51" fmla="*/ 2147483646 h 481"/>
                <a:gd name="T52" fmla="*/ 2147483646 w 707"/>
                <a:gd name="T53" fmla="*/ 2147483646 h 481"/>
                <a:gd name="T54" fmla="*/ 2147483646 w 707"/>
                <a:gd name="T55" fmla="*/ 2147483646 h 481"/>
                <a:gd name="T56" fmla="*/ 2147483646 w 707"/>
                <a:gd name="T57" fmla="*/ 2147483646 h 481"/>
                <a:gd name="T58" fmla="*/ 2147483646 w 707"/>
                <a:gd name="T59" fmla="*/ 2147483646 h 481"/>
                <a:gd name="T60" fmla="*/ 2147483646 w 707"/>
                <a:gd name="T61" fmla="*/ 2147483646 h 481"/>
                <a:gd name="T62" fmla="*/ 2147483646 w 707"/>
                <a:gd name="T63" fmla="*/ 2147483646 h 481"/>
                <a:gd name="T64" fmla="*/ 2147483646 w 707"/>
                <a:gd name="T65" fmla="*/ 2147483646 h 481"/>
                <a:gd name="T66" fmla="*/ 2147483646 w 707"/>
                <a:gd name="T67" fmla="*/ 2147483646 h 481"/>
                <a:gd name="T68" fmla="*/ 2147483646 w 707"/>
                <a:gd name="T69" fmla="*/ 2147483646 h 481"/>
                <a:gd name="T70" fmla="*/ 2147483646 w 707"/>
                <a:gd name="T71" fmla="*/ 2147483646 h 481"/>
                <a:gd name="T72" fmla="*/ 2147483646 w 707"/>
                <a:gd name="T73" fmla="*/ 2147483646 h 481"/>
                <a:gd name="T74" fmla="*/ 2147483646 w 707"/>
                <a:gd name="T75" fmla="*/ 2147483646 h 481"/>
                <a:gd name="T76" fmla="*/ 2147483646 w 707"/>
                <a:gd name="T77" fmla="*/ 2147483646 h 481"/>
                <a:gd name="T78" fmla="*/ 2147483646 w 707"/>
                <a:gd name="T79" fmla="*/ 2147483646 h 481"/>
                <a:gd name="T80" fmla="*/ 2147483646 w 707"/>
                <a:gd name="T81" fmla="*/ 2147483646 h 481"/>
                <a:gd name="T82" fmla="*/ 2147483646 w 707"/>
                <a:gd name="T83" fmla="*/ 2147483646 h 481"/>
                <a:gd name="T84" fmla="*/ 2147483646 w 707"/>
                <a:gd name="T85" fmla="*/ 2147483646 h 481"/>
                <a:gd name="T86" fmla="*/ 2147483646 w 707"/>
                <a:gd name="T87" fmla="*/ 2147483646 h 481"/>
                <a:gd name="T88" fmla="*/ 2147483646 w 707"/>
                <a:gd name="T89" fmla="*/ 2147483646 h 481"/>
                <a:gd name="T90" fmla="*/ 2147483646 w 707"/>
                <a:gd name="T91" fmla="*/ 2147483646 h 481"/>
                <a:gd name="T92" fmla="*/ 2147483646 w 707"/>
                <a:gd name="T93" fmla="*/ 2147483646 h 481"/>
                <a:gd name="T94" fmla="*/ 2147483646 w 707"/>
                <a:gd name="T95" fmla="*/ 2147483646 h 481"/>
                <a:gd name="T96" fmla="*/ 2147483646 w 707"/>
                <a:gd name="T97" fmla="*/ 2147483646 h 481"/>
                <a:gd name="T98" fmla="*/ 2147483646 w 707"/>
                <a:gd name="T99" fmla="*/ 2147483646 h 481"/>
                <a:gd name="T100" fmla="*/ 2147483646 w 707"/>
                <a:gd name="T101" fmla="*/ 2147483646 h 481"/>
                <a:gd name="T102" fmla="*/ 2147483646 w 707"/>
                <a:gd name="T103" fmla="*/ 2147483646 h 481"/>
                <a:gd name="T104" fmla="*/ 2147483646 w 707"/>
                <a:gd name="T105" fmla="*/ 2147483646 h 481"/>
                <a:gd name="T106" fmla="*/ 2147483646 w 707"/>
                <a:gd name="T107" fmla="*/ 2147483646 h 481"/>
                <a:gd name="T108" fmla="*/ 2147483646 w 707"/>
                <a:gd name="T109" fmla="*/ 2147483646 h 481"/>
                <a:gd name="T110" fmla="*/ 2147483646 w 707"/>
                <a:gd name="T111" fmla="*/ 2147483646 h 481"/>
                <a:gd name="T112" fmla="*/ 2147483646 w 707"/>
                <a:gd name="T113" fmla="*/ 2147483646 h 481"/>
                <a:gd name="T114" fmla="*/ 2147483646 w 707"/>
                <a:gd name="T115" fmla="*/ 2147483646 h 48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07"/>
                <a:gd name="T175" fmla="*/ 0 h 481"/>
                <a:gd name="T176" fmla="*/ 707 w 707"/>
                <a:gd name="T177" fmla="*/ 481 h 48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07" h="481">
                  <a:moveTo>
                    <a:pt x="137" y="22"/>
                  </a:moveTo>
                  <a:cubicBezTo>
                    <a:pt x="133" y="0"/>
                    <a:pt x="133" y="0"/>
                    <a:pt x="133" y="0"/>
                  </a:cubicBezTo>
                  <a:cubicBezTo>
                    <a:pt x="123" y="7"/>
                    <a:pt x="123" y="7"/>
                    <a:pt x="123" y="7"/>
                  </a:cubicBezTo>
                  <a:cubicBezTo>
                    <a:pt x="122" y="7"/>
                    <a:pt x="122" y="7"/>
                    <a:pt x="122" y="7"/>
                  </a:cubicBezTo>
                  <a:cubicBezTo>
                    <a:pt x="96" y="16"/>
                    <a:pt x="96" y="16"/>
                    <a:pt x="96" y="16"/>
                  </a:cubicBezTo>
                  <a:cubicBezTo>
                    <a:pt x="95" y="14"/>
                    <a:pt x="95" y="14"/>
                    <a:pt x="95" y="14"/>
                  </a:cubicBezTo>
                  <a:cubicBezTo>
                    <a:pt x="91" y="13"/>
                    <a:pt x="91" y="13"/>
                    <a:pt x="91" y="13"/>
                  </a:cubicBezTo>
                  <a:cubicBezTo>
                    <a:pt x="91" y="25"/>
                    <a:pt x="91" y="25"/>
                    <a:pt x="91" y="25"/>
                  </a:cubicBezTo>
                  <a:cubicBezTo>
                    <a:pt x="90" y="26"/>
                    <a:pt x="90" y="26"/>
                    <a:pt x="90" y="26"/>
                  </a:cubicBezTo>
                  <a:cubicBezTo>
                    <a:pt x="77" y="45"/>
                    <a:pt x="77" y="45"/>
                    <a:pt x="77" y="45"/>
                  </a:cubicBezTo>
                  <a:cubicBezTo>
                    <a:pt x="76" y="45"/>
                    <a:pt x="76" y="45"/>
                    <a:pt x="76" y="45"/>
                  </a:cubicBezTo>
                  <a:cubicBezTo>
                    <a:pt x="76" y="46"/>
                    <a:pt x="76" y="46"/>
                    <a:pt x="76" y="46"/>
                  </a:cubicBezTo>
                  <a:cubicBezTo>
                    <a:pt x="75" y="46"/>
                    <a:pt x="75" y="46"/>
                    <a:pt x="75" y="46"/>
                  </a:cubicBezTo>
                  <a:cubicBezTo>
                    <a:pt x="56" y="62"/>
                    <a:pt x="56" y="62"/>
                    <a:pt x="56" y="62"/>
                  </a:cubicBezTo>
                  <a:cubicBezTo>
                    <a:pt x="54" y="62"/>
                    <a:pt x="54" y="62"/>
                    <a:pt x="54" y="62"/>
                  </a:cubicBezTo>
                  <a:cubicBezTo>
                    <a:pt x="54" y="64"/>
                    <a:pt x="54" y="64"/>
                    <a:pt x="54" y="64"/>
                  </a:cubicBezTo>
                  <a:cubicBezTo>
                    <a:pt x="51" y="62"/>
                    <a:pt x="51" y="62"/>
                    <a:pt x="51" y="62"/>
                  </a:cubicBezTo>
                  <a:cubicBezTo>
                    <a:pt x="38" y="56"/>
                    <a:pt x="30" y="50"/>
                    <a:pt x="28" y="45"/>
                  </a:cubicBezTo>
                  <a:cubicBezTo>
                    <a:pt x="26" y="43"/>
                    <a:pt x="24" y="43"/>
                    <a:pt x="22" y="41"/>
                  </a:cubicBezTo>
                  <a:cubicBezTo>
                    <a:pt x="9" y="44"/>
                    <a:pt x="9" y="44"/>
                    <a:pt x="9" y="44"/>
                  </a:cubicBezTo>
                  <a:cubicBezTo>
                    <a:pt x="0" y="52"/>
                    <a:pt x="0" y="52"/>
                    <a:pt x="0" y="52"/>
                  </a:cubicBezTo>
                  <a:cubicBezTo>
                    <a:pt x="22" y="71"/>
                    <a:pt x="22" y="71"/>
                    <a:pt x="22" y="71"/>
                  </a:cubicBezTo>
                  <a:cubicBezTo>
                    <a:pt x="40" y="78"/>
                    <a:pt x="40" y="78"/>
                    <a:pt x="40" y="78"/>
                  </a:cubicBezTo>
                  <a:cubicBezTo>
                    <a:pt x="41" y="79"/>
                    <a:pt x="41" y="79"/>
                    <a:pt x="41" y="79"/>
                  </a:cubicBezTo>
                  <a:cubicBezTo>
                    <a:pt x="42" y="79"/>
                    <a:pt x="42" y="79"/>
                    <a:pt x="42" y="79"/>
                  </a:cubicBezTo>
                  <a:cubicBezTo>
                    <a:pt x="43" y="82"/>
                    <a:pt x="43" y="82"/>
                    <a:pt x="43" y="82"/>
                  </a:cubicBezTo>
                  <a:cubicBezTo>
                    <a:pt x="43" y="83"/>
                    <a:pt x="43" y="83"/>
                    <a:pt x="43" y="83"/>
                  </a:cubicBezTo>
                  <a:cubicBezTo>
                    <a:pt x="47" y="104"/>
                    <a:pt x="47" y="104"/>
                    <a:pt x="47" y="104"/>
                  </a:cubicBezTo>
                  <a:cubicBezTo>
                    <a:pt x="48" y="104"/>
                    <a:pt x="48" y="104"/>
                    <a:pt x="48" y="104"/>
                  </a:cubicBezTo>
                  <a:cubicBezTo>
                    <a:pt x="48" y="136"/>
                    <a:pt x="48" y="136"/>
                    <a:pt x="48" y="136"/>
                  </a:cubicBezTo>
                  <a:cubicBezTo>
                    <a:pt x="52" y="155"/>
                    <a:pt x="52" y="155"/>
                    <a:pt x="52" y="155"/>
                  </a:cubicBezTo>
                  <a:cubicBezTo>
                    <a:pt x="65" y="185"/>
                    <a:pt x="65" y="185"/>
                    <a:pt x="65" y="185"/>
                  </a:cubicBezTo>
                  <a:cubicBezTo>
                    <a:pt x="79" y="199"/>
                    <a:pt x="79" y="199"/>
                    <a:pt x="79" y="199"/>
                  </a:cubicBezTo>
                  <a:cubicBezTo>
                    <a:pt x="91" y="190"/>
                    <a:pt x="91" y="190"/>
                    <a:pt x="91" y="190"/>
                  </a:cubicBezTo>
                  <a:cubicBezTo>
                    <a:pt x="99" y="180"/>
                    <a:pt x="99" y="180"/>
                    <a:pt x="99" y="180"/>
                  </a:cubicBezTo>
                  <a:cubicBezTo>
                    <a:pt x="99" y="179"/>
                    <a:pt x="99" y="179"/>
                    <a:pt x="99" y="179"/>
                  </a:cubicBezTo>
                  <a:cubicBezTo>
                    <a:pt x="100" y="179"/>
                    <a:pt x="100" y="179"/>
                    <a:pt x="100" y="179"/>
                  </a:cubicBezTo>
                  <a:cubicBezTo>
                    <a:pt x="115" y="161"/>
                    <a:pt x="115" y="161"/>
                    <a:pt x="115" y="161"/>
                  </a:cubicBezTo>
                  <a:cubicBezTo>
                    <a:pt x="128" y="172"/>
                    <a:pt x="128" y="172"/>
                    <a:pt x="128" y="172"/>
                  </a:cubicBezTo>
                  <a:cubicBezTo>
                    <a:pt x="128" y="173"/>
                    <a:pt x="128" y="173"/>
                    <a:pt x="128" y="173"/>
                  </a:cubicBezTo>
                  <a:cubicBezTo>
                    <a:pt x="128" y="173"/>
                    <a:pt x="128" y="173"/>
                    <a:pt x="128" y="173"/>
                  </a:cubicBezTo>
                  <a:cubicBezTo>
                    <a:pt x="128" y="173"/>
                    <a:pt x="128" y="173"/>
                    <a:pt x="128" y="173"/>
                  </a:cubicBezTo>
                  <a:cubicBezTo>
                    <a:pt x="128" y="174"/>
                    <a:pt x="128" y="174"/>
                    <a:pt x="128" y="174"/>
                  </a:cubicBezTo>
                  <a:cubicBezTo>
                    <a:pt x="141" y="199"/>
                    <a:pt x="141" y="199"/>
                    <a:pt x="141" y="199"/>
                  </a:cubicBezTo>
                  <a:cubicBezTo>
                    <a:pt x="156" y="205"/>
                    <a:pt x="156" y="205"/>
                    <a:pt x="156" y="205"/>
                  </a:cubicBezTo>
                  <a:cubicBezTo>
                    <a:pt x="165" y="230"/>
                    <a:pt x="165" y="230"/>
                    <a:pt x="165" y="230"/>
                  </a:cubicBezTo>
                  <a:cubicBezTo>
                    <a:pt x="165" y="231"/>
                    <a:pt x="165" y="231"/>
                    <a:pt x="165" y="231"/>
                  </a:cubicBezTo>
                  <a:cubicBezTo>
                    <a:pt x="165" y="232"/>
                    <a:pt x="165" y="232"/>
                    <a:pt x="165" y="232"/>
                  </a:cubicBezTo>
                  <a:cubicBezTo>
                    <a:pt x="164" y="256"/>
                    <a:pt x="164" y="256"/>
                    <a:pt x="164" y="256"/>
                  </a:cubicBezTo>
                  <a:cubicBezTo>
                    <a:pt x="164" y="257"/>
                    <a:pt x="164" y="257"/>
                    <a:pt x="164" y="257"/>
                  </a:cubicBezTo>
                  <a:cubicBezTo>
                    <a:pt x="163" y="257"/>
                    <a:pt x="163" y="257"/>
                    <a:pt x="163" y="257"/>
                  </a:cubicBezTo>
                  <a:cubicBezTo>
                    <a:pt x="156" y="278"/>
                    <a:pt x="156" y="278"/>
                    <a:pt x="156" y="278"/>
                  </a:cubicBezTo>
                  <a:cubicBezTo>
                    <a:pt x="168" y="288"/>
                    <a:pt x="168" y="288"/>
                    <a:pt x="168" y="288"/>
                  </a:cubicBezTo>
                  <a:cubicBezTo>
                    <a:pt x="181" y="282"/>
                    <a:pt x="181" y="282"/>
                    <a:pt x="181" y="282"/>
                  </a:cubicBezTo>
                  <a:cubicBezTo>
                    <a:pt x="193" y="269"/>
                    <a:pt x="193" y="269"/>
                    <a:pt x="193" y="269"/>
                  </a:cubicBezTo>
                  <a:cubicBezTo>
                    <a:pt x="196" y="272"/>
                    <a:pt x="196" y="272"/>
                    <a:pt x="196" y="272"/>
                  </a:cubicBezTo>
                  <a:cubicBezTo>
                    <a:pt x="207" y="275"/>
                    <a:pt x="207" y="275"/>
                    <a:pt x="207" y="275"/>
                  </a:cubicBezTo>
                  <a:cubicBezTo>
                    <a:pt x="207" y="275"/>
                    <a:pt x="207" y="275"/>
                    <a:pt x="207" y="275"/>
                  </a:cubicBezTo>
                  <a:cubicBezTo>
                    <a:pt x="207" y="275"/>
                    <a:pt x="207" y="275"/>
                    <a:pt x="207" y="275"/>
                  </a:cubicBezTo>
                  <a:cubicBezTo>
                    <a:pt x="220" y="286"/>
                    <a:pt x="220" y="286"/>
                    <a:pt x="220" y="286"/>
                  </a:cubicBezTo>
                  <a:cubicBezTo>
                    <a:pt x="233" y="283"/>
                    <a:pt x="233" y="283"/>
                    <a:pt x="233" y="283"/>
                  </a:cubicBezTo>
                  <a:cubicBezTo>
                    <a:pt x="244" y="280"/>
                    <a:pt x="249" y="283"/>
                    <a:pt x="252" y="291"/>
                  </a:cubicBezTo>
                  <a:cubicBezTo>
                    <a:pt x="252" y="300"/>
                    <a:pt x="252" y="300"/>
                    <a:pt x="252" y="300"/>
                  </a:cubicBezTo>
                  <a:cubicBezTo>
                    <a:pt x="255" y="301"/>
                    <a:pt x="255" y="301"/>
                    <a:pt x="255" y="301"/>
                  </a:cubicBezTo>
                  <a:cubicBezTo>
                    <a:pt x="269" y="305"/>
                    <a:pt x="269" y="305"/>
                    <a:pt x="269" y="305"/>
                  </a:cubicBezTo>
                  <a:cubicBezTo>
                    <a:pt x="276" y="292"/>
                    <a:pt x="276" y="292"/>
                    <a:pt x="276" y="292"/>
                  </a:cubicBezTo>
                  <a:cubicBezTo>
                    <a:pt x="276" y="286"/>
                    <a:pt x="276" y="286"/>
                    <a:pt x="276" y="286"/>
                  </a:cubicBezTo>
                  <a:cubicBezTo>
                    <a:pt x="276" y="282"/>
                    <a:pt x="277" y="278"/>
                    <a:pt x="280" y="277"/>
                  </a:cubicBezTo>
                  <a:cubicBezTo>
                    <a:pt x="288" y="278"/>
                    <a:pt x="288" y="278"/>
                    <a:pt x="288" y="278"/>
                  </a:cubicBezTo>
                  <a:cubicBezTo>
                    <a:pt x="300" y="283"/>
                    <a:pt x="305" y="291"/>
                    <a:pt x="305" y="299"/>
                  </a:cubicBezTo>
                  <a:cubicBezTo>
                    <a:pt x="304" y="306"/>
                    <a:pt x="304" y="306"/>
                    <a:pt x="304" y="306"/>
                  </a:cubicBezTo>
                  <a:cubicBezTo>
                    <a:pt x="304" y="319"/>
                    <a:pt x="304" y="319"/>
                    <a:pt x="304" y="319"/>
                  </a:cubicBezTo>
                  <a:cubicBezTo>
                    <a:pt x="316" y="336"/>
                    <a:pt x="316" y="336"/>
                    <a:pt x="316" y="336"/>
                  </a:cubicBezTo>
                  <a:cubicBezTo>
                    <a:pt x="329" y="351"/>
                    <a:pt x="329" y="351"/>
                    <a:pt x="329" y="351"/>
                  </a:cubicBezTo>
                  <a:cubicBezTo>
                    <a:pt x="334" y="356"/>
                    <a:pt x="339" y="358"/>
                    <a:pt x="344" y="360"/>
                  </a:cubicBezTo>
                  <a:cubicBezTo>
                    <a:pt x="346" y="360"/>
                    <a:pt x="346" y="360"/>
                    <a:pt x="346" y="360"/>
                  </a:cubicBezTo>
                  <a:cubicBezTo>
                    <a:pt x="350" y="362"/>
                    <a:pt x="352" y="368"/>
                    <a:pt x="352" y="379"/>
                  </a:cubicBezTo>
                  <a:cubicBezTo>
                    <a:pt x="352" y="427"/>
                    <a:pt x="352" y="427"/>
                    <a:pt x="352" y="427"/>
                  </a:cubicBezTo>
                  <a:cubicBezTo>
                    <a:pt x="354" y="431"/>
                    <a:pt x="357" y="434"/>
                    <a:pt x="360" y="435"/>
                  </a:cubicBezTo>
                  <a:cubicBezTo>
                    <a:pt x="362" y="435"/>
                    <a:pt x="362" y="435"/>
                    <a:pt x="362" y="435"/>
                  </a:cubicBezTo>
                  <a:cubicBezTo>
                    <a:pt x="369" y="432"/>
                    <a:pt x="373" y="433"/>
                    <a:pt x="378" y="438"/>
                  </a:cubicBezTo>
                  <a:cubicBezTo>
                    <a:pt x="381" y="440"/>
                    <a:pt x="381" y="440"/>
                    <a:pt x="381" y="440"/>
                  </a:cubicBezTo>
                  <a:cubicBezTo>
                    <a:pt x="386" y="441"/>
                    <a:pt x="391" y="446"/>
                    <a:pt x="392" y="454"/>
                  </a:cubicBezTo>
                  <a:cubicBezTo>
                    <a:pt x="394" y="481"/>
                    <a:pt x="394" y="481"/>
                    <a:pt x="394" y="481"/>
                  </a:cubicBezTo>
                  <a:cubicBezTo>
                    <a:pt x="418" y="431"/>
                    <a:pt x="418" y="431"/>
                    <a:pt x="418" y="431"/>
                  </a:cubicBezTo>
                  <a:cubicBezTo>
                    <a:pt x="426" y="405"/>
                    <a:pt x="434" y="389"/>
                    <a:pt x="446" y="387"/>
                  </a:cubicBezTo>
                  <a:cubicBezTo>
                    <a:pt x="455" y="383"/>
                    <a:pt x="470" y="389"/>
                    <a:pt x="489" y="399"/>
                  </a:cubicBezTo>
                  <a:cubicBezTo>
                    <a:pt x="557" y="405"/>
                    <a:pt x="557" y="405"/>
                    <a:pt x="557" y="405"/>
                  </a:cubicBezTo>
                  <a:cubicBezTo>
                    <a:pt x="560" y="390"/>
                    <a:pt x="560" y="390"/>
                    <a:pt x="560" y="390"/>
                  </a:cubicBezTo>
                  <a:cubicBezTo>
                    <a:pt x="528" y="359"/>
                    <a:pt x="528" y="359"/>
                    <a:pt x="528" y="359"/>
                  </a:cubicBezTo>
                  <a:cubicBezTo>
                    <a:pt x="513" y="351"/>
                    <a:pt x="507" y="344"/>
                    <a:pt x="509" y="340"/>
                  </a:cubicBezTo>
                  <a:cubicBezTo>
                    <a:pt x="533" y="341"/>
                    <a:pt x="533" y="341"/>
                    <a:pt x="533" y="341"/>
                  </a:cubicBezTo>
                  <a:cubicBezTo>
                    <a:pt x="555" y="349"/>
                    <a:pt x="576" y="336"/>
                    <a:pt x="596" y="300"/>
                  </a:cubicBezTo>
                  <a:cubicBezTo>
                    <a:pt x="596" y="300"/>
                    <a:pt x="596" y="300"/>
                    <a:pt x="596" y="300"/>
                  </a:cubicBezTo>
                  <a:cubicBezTo>
                    <a:pt x="598" y="300"/>
                    <a:pt x="598" y="300"/>
                    <a:pt x="598" y="300"/>
                  </a:cubicBezTo>
                  <a:cubicBezTo>
                    <a:pt x="621" y="278"/>
                    <a:pt x="621" y="278"/>
                    <a:pt x="621" y="278"/>
                  </a:cubicBezTo>
                  <a:cubicBezTo>
                    <a:pt x="624" y="229"/>
                    <a:pt x="624" y="229"/>
                    <a:pt x="624" y="229"/>
                  </a:cubicBezTo>
                  <a:cubicBezTo>
                    <a:pt x="624" y="224"/>
                    <a:pt x="624" y="224"/>
                    <a:pt x="624" y="224"/>
                  </a:cubicBezTo>
                  <a:cubicBezTo>
                    <a:pt x="627" y="224"/>
                    <a:pt x="627" y="224"/>
                    <a:pt x="627" y="224"/>
                  </a:cubicBezTo>
                  <a:cubicBezTo>
                    <a:pt x="629" y="224"/>
                    <a:pt x="629" y="224"/>
                    <a:pt x="629" y="224"/>
                  </a:cubicBezTo>
                  <a:cubicBezTo>
                    <a:pt x="647" y="220"/>
                    <a:pt x="647" y="220"/>
                    <a:pt x="647" y="220"/>
                  </a:cubicBezTo>
                  <a:cubicBezTo>
                    <a:pt x="650" y="220"/>
                    <a:pt x="650" y="220"/>
                    <a:pt x="650" y="220"/>
                  </a:cubicBezTo>
                  <a:cubicBezTo>
                    <a:pt x="652" y="221"/>
                    <a:pt x="652" y="221"/>
                    <a:pt x="652" y="221"/>
                  </a:cubicBezTo>
                  <a:cubicBezTo>
                    <a:pt x="652" y="222"/>
                    <a:pt x="652" y="222"/>
                    <a:pt x="652" y="222"/>
                  </a:cubicBezTo>
                  <a:cubicBezTo>
                    <a:pt x="689" y="261"/>
                    <a:pt x="689" y="261"/>
                    <a:pt x="689" y="261"/>
                  </a:cubicBezTo>
                  <a:cubicBezTo>
                    <a:pt x="700" y="257"/>
                    <a:pt x="700" y="257"/>
                    <a:pt x="700" y="257"/>
                  </a:cubicBezTo>
                  <a:cubicBezTo>
                    <a:pt x="702" y="250"/>
                    <a:pt x="702" y="250"/>
                    <a:pt x="702" y="250"/>
                  </a:cubicBezTo>
                  <a:cubicBezTo>
                    <a:pt x="682" y="231"/>
                    <a:pt x="682" y="231"/>
                    <a:pt x="682" y="231"/>
                  </a:cubicBezTo>
                  <a:cubicBezTo>
                    <a:pt x="679" y="229"/>
                    <a:pt x="679" y="229"/>
                    <a:pt x="679" y="229"/>
                  </a:cubicBezTo>
                  <a:cubicBezTo>
                    <a:pt x="677" y="226"/>
                    <a:pt x="677" y="226"/>
                    <a:pt x="677" y="226"/>
                  </a:cubicBezTo>
                  <a:cubicBezTo>
                    <a:pt x="707" y="208"/>
                    <a:pt x="707" y="208"/>
                    <a:pt x="707" y="208"/>
                  </a:cubicBezTo>
                  <a:cubicBezTo>
                    <a:pt x="705" y="164"/>
                    <a:pt x="705" y="164"/>
                    <a:pt x="705" y="164"/>
                  </a:cubicBezTo>
                  <a:cubicBezTo>
                    <a:pt x="693" y="166"/>
                    <a:pt x="693" y="166"/>
                    <a:pt x="693" y="166"/>
                  </a:cubicBezTo>
                  <a:cubicBezTo>
                    <a:pt x="693" y="166"/>
                    <a:pt x="693" y="166"/>
                    <a:pt x="693" y="166"/>
                  </a:cubicBezTo>
                  <a:cubicBezTo>
                    <a:pt x="691" y="166"/>
                    <a:pt x="691" y="166"/>
                    <a:pt x="691" y="166"/>
                  </a:cubicBezTo>
                  <a:cubicBezTo>
                    <a:pt x="675" y="158"/>
                    <a:pt x="675" y="158"/>
                    <a:pt x="675" y="158"/>
                  </a:cubicBezTo>
                  <a:cubicBezTo>
                    <a:pt x="668" y="157"/>
                    <a:pt x="660" y="152"/>
                    <a:pt x="647" y="145"/>
                  </a:cubicBezTo>
                  <a:cubicBezTo>
                    <a:pt x="641" y="142"/>
                    <a:pt x="637" y="139"/>
                    <a:pt x="637" y="134"/>
                  </a:cubicBezTo>
                  <a:cubicBezTo>
                    <a:pt x="637" y="135"/>
                    <a:pt x="637" y="135"/>
                    <a:pt x="637" y="135"/>
                  </a:cubicBezTo>
                  <a:cubicBezTo>
                    <a:pt x="637" y="140"/>
                    <a:pt x="636" y="142"/>
                    <a:pt x="633" y="143"/>
                  </a:cubicBezTo>
                  <a:cubicBezTo>
                    <a:pt x="630" y="145"/>
                    <a:pt x="626" y="146"/>
                    <a:pt x="619" y="146"/>
                  </a:cubicBezTo>
                  <a:cubicBezTo>
                    <a:pt x="618" y="146"/>
                    <a:pt x="618" y="146"/>
                    <a:pt x="618" y="146"/>
                  </a:cubicBezTo>
                  <a:cubicBezTo>
                    <a:pt x="617" y="145"/>
                    <a:pt x="617" y="145"/>
                    <a:pt x="617" y="145"/>
                  </a:cubicBezTo>
                  <a:cubicBezTo>
                    <a:pt x="615" y="145"/>
                    <a:pt x="615" y="145"/>
                    <a:pt x="615" y="145"/>
                  </a:cubicBezTo>
                  <a:cubicBezTo>
                    <a:pt x="601" y="134"/>
                    <a:pt x="601" y="134"/>
                    <a:pt x="601" y="134"/>
                  </a:cubicBezTo>
                  <a:cubicBezTo>
                    <a:pt x="588" y="145"/>
                    <a:pt x="588" y="145"/>
                    <a:pt x="588" y="145"/>
                  </a:cubicBezTo>
                  <a:cubicBezTo>
                    <a:pt x="582" y="150"/>
                    <a:pt x="577" y="154"/>
                    <a:pt x="577" y="159"/>
                  </a:cubicBezTo>
                  <a:cubicBezTo>
                    <a:pt x="584" y="172"/>
                    <a:pt x="584" y="172"/>
                    <a:pt x="584" y="172"/>
                  </a:cubicBezTo>
                  <a:cubicBezTo>
                    <a:pt x="587" y="177"/>
                    <a:pt x="587" y="179"/>
                    <a:pt x="586" y="182"/>
                  </a:cubicBezTo>
                  <a:cubicBezTo>
                    <a:pt x="584" y="185"/>
                    <a:pt x="579" y="188"/>
                    <a:pt x="571" y="189"/>
                  </a:cubicBezTo>
                  <a:cubicBezTo>
                    <a:pt x="565" y="192"/>
                    <a:pt x="565" y="192"/>
                    <a:pt x="565" y="192"/>
                  </a:cubicBezTo>
                  <a:cubicBezTo>
                    <a:pt x="557" y="194"/>
                    <a:pt x="551" y="193"/>
                    <a:pt x="547" y="188"/>
                  </a:cubicBezTo>
                  <a:cubicBezTo>
                    <a:pt x="545" y="185"/>
                    <a:pt x="545" y="185"/>
                    <a:pt x="545" y="185"/>
                  </a:cubicBezTo>
                  <a:cubicBezTo>
                    <a:pt x="517" y="157"/>
                    <a:pt x="517" y="157"/>
                    <a:pt x="517" y="157"/>
                  </a:cubicBezTo>
                  <a:cubicBezTo>
                    <a:pt x="505" y="152"/>
                    <a:pt x="497" y="147"/>
                    <a:pt x="494" y="141"/>
                  </a:cubicBezTo>
                  <a:cubicBezTo>
                    <a:pt x="492" y="138"/>
                    <a:pt x="491" y="134"/>
                    <a:pt x="492" y="132"/>
                  </a:cubicBezTo>
                  <a:cubicBezTo>
                    <a:pt x="491" y="123"/>
                    <a:pt x="489" y="116"/>
                    <a:pt x="487" y="113"/>
                  </a:cubicBezTo>
                  <a:cubicBezTo>
                    <a:pt x="481" y="116"/>
                    <a:pt x="481" y="116"/>
                    <a:pt x="481" y="116"/>
                  </a:cubicBezTo>
                  <a:cubicBezTo>
                    <a:pt x="480" y="118"/>
                    <a:pt x="480" y="118"/>
                    <a:pt x="480" y="118"/>
                  </a:cubicBezTo>
                  <a:cubicBezTo>
                    <a:pt x="480" y="122"/>
                    <a:pt x="481" y="125"/>
                    <a:pt x="485" y="129"/>
                  </a:cubicBezTo>
                  <a:cubicBezTo>
                    <a:pt x="486" y="131"/>
                    <a:pt x="486" y="131"/>
                    <a:pt x="486" y="131"/>
                  </a:cubicBezTo>
                  <a:cubicBezTo>
                    <a:pt x="487" y="132"/>
                    <a:pt x="487" y="132"/>
                    <a:pt x="487" y="132"/>
                  </a:cubicBezTo>
                  <a:cubicBezTo>
                    <a:pt x="486" y="134"/>
                    <a:pt x="486" y="134"/>
                    <a:pt x="486" y="134"/>
                  </a:cubicBezTo>
                  <a:cubicBezTo>
                    <a:pt x="471" y="159"/>
                    <a:pt x="471" y="159"/>
                    <a:pt x="471" y="159"/>
                  </a:cubicBezTo>
                  <a:cubicBezTo>
                    <a:pt x="447" y="153"/>
                    <a:pt x="447" y="153"/>
                    <a:pt x="447" y="153"/>
                  </a:cubicBezTo>
                  <a:cubicBezTo>
                    <a:pt x="441" y="150"/>
                    <a:pt x="441" y="150"/>
                    <a:pt x="441" y="150"/>
                  </a:cubicBezTo>
                  <a:cubicBezTo>
                    <a:pt x="441" y="150"/>
                    <a:pt x="441" y="150"/>
                    <a:pt x="441" y="150"/>
                  </a:cubicBezTo>
                  <a:cubicBezTo>
                    <a:pt x="441" y="147"/>
                    <a:pt x="441" y="147"/>
                    <a:pt x="441" y="147"/>
                  </a:cubicBezTo>
                  <a:cubicBezTo>
                    <a:pt x="443" y="143"/>
                    <a:pt x="443" y="138"/>
                    <a:pt x="441" y="132"/>
                  </a:cubicBezTo>
                  <a:cubicBezTo>
                    <a:pt x="438" y="124"/>
                    <a:pt x="438" y="124"/>
                    <a:pt x="438" y="124"/>
                  </a:cubicBezTo>
                  <a:cubicBezTo>
                    <a:pt x="418" y="109"/>
                    <a:pt x="418" y="109"/>
                    <a:pt x="418" y="109"/>
                  </a:cubicBezTo>
                  <a:cubicBezTo>
                    <a:pt x="417" y="108"/>
                    <a:pt x="417" y="108"/>
                    <a:pt x="417" y="108"/>
                  </a:cubicBezTo>
                  <a:cubicBezTo>
                    <a:pt x="415" y="111"/>
                    <a:pt x="413" y="111"/>
                    <a:pt x="411" y="112"/>
                  </a:cubicBezTo>
                  <a:cubicBezTo>
                    <a:pt x="392" y="110"/>
                    <a:pt x="392" y="110"/>
                    <a:pt x="392" y="110"/>
                  </a:cubicBezTo>
                  <a:cubicBezTo>
                    <a:pt x="385" y="109"/>
                    <a:pt x="381" y="108"/>
                    <a:pt x="379" y="104"/>
                  </a:cubicBezTo>
                  <a:cubicBezTo>
                    <a:pt x="378" y="102"/>
                    <a:pt x="378" y="97"/>
                    <a:pt x="380" y="92"/>
                  </a:cubicBezTo>
                  <a:cubicBezTo>
                    <a:pt x="381" y="89"/>
                    <a:pt x="381" y="89"/>
                    <a:pt x="381" y="89"/>
                  </a:cubicBezTo>
                  <a:cubicBezTo>
                    <a:pt x="373" y="74"/>
                    <a:pt x="373" y="74"/>
                    <a:pt x="373" y="74"/>
                  </a:cubicBezTo>
                  <a:cubicBezTo>
                    <a:pt x="336" y="76"/>
                    <a:pt x="336" y="76"/>
                    <a:pt x="336" y="76"/>
                  </a:cubicBezTo>
                  <a:cubicBezTo>
                    <a:pt x="337" y="82"/>
                    <a:pt x="336" y="85"/>
                    <a:pt x="334" y="89"/>
                  </a:cubicBezTo>
                  <a:cubicBezTo>
                    <a:pt x="333" y="92"/>
                    <a:pt x="328" y="93"/>
                    <a:pt x="325" y="93"/>
                  </a:cubicBezTo>
                  <a:cubicBezTo>
                    <a:pt x="320" y="95"/>
                    <a:pt x="314" y="93"/>
                    <a:pt x="308" y="88"/>
                  </a:cubicBezTo>
                  <a:cubicBezTo>
                    <a:pt x="308" y="87"/>
                    <a:pt x="308" y="87"/>
                    <a:pt x="308" y="87"/>
                  </a:cubicBezTo>
                  <a:cubicBezTo>
                    <a:pt x="307" y="87"/>
                    <a:pt x="307" y="87"/>
                    <a:pt x="307" y="87"/>
                  </a:cubicBezTo>
                  <a:cubicBezTo>
                    <a:pt x="299" y="77"/>
                    <a:pt x="296" y="70"/>
                    <a:pt x="296" y="64"/>
                  </a:cubicBezTo>
                  <a:cubicBezTo>
                    <a:pt x="288" y="53"/>
                    <a:pt x="288" y="53"/>
                    <a:pt x="288" y="53"/>
                  </a:cubicBezTo>
                  <a:cubicBezTo>
                    <a:pt x="278" y="60"/>
                    <a:pt x="278" y="60"/>
                    <a:pt x="278" y="60"/>
                  </a:cubicBezTo>
                  <a:cubicBezTo>
                    <a:pt x="268" y="66"/>
                    <a:pt x="262" y="66"/>
                    <a:pt x="259" y="62"/>
                  </a:cubicBezTo>
                  <a:cubicBezTo>
                    <a:pt x="255" y="60"/>
                    <a:pt x="255" y="60"/>
                    <a:pt x="255" y="60"/>
                  </a:cubicBezTo>
                  <a:cubicBezTo>
                    <a:pt x="244" y="62"/>
                    <a:pt x="244" y="62"/>
                    <a:pt x="244" y="62"/>
                  </a:cubicBezTo>
                  <a:cubicBezTo>
                    <a:pt x="216" y="71"/>
                    <a:pt x="216" y="71"/>
                    <a:pt x="216" y="71"/>
                  </a:cubicBezTo>
                  <a:cubicBezTo>
                    <a:pt x="209" y="75"/>
                    <a:pt x="204" y="76"/>
                    <a:pt x="200" y="76"/>
                  </a:cubicBezTo>
                  <a:cubicBezTo>
                    <a:pt x="196" y="76"/>
                    <a:pt x="196" y="76"/>
                    <a:pt x="196" y="76"/>
                  </a:cubicBezTo>
                  <a:cubicBezTo>
                    <a:pt x="186" y="76"/>
                    <a:pt x="180" y="73"/>
                    <a:pt x="175" y="69"/>
                  </a:cubicBezTo>
                  <a:cubicBezTo>
                    <a:pt x="159" y="55"/>
                    <a:pt x="159" y="55"/>
                    <a:pt x="159" y="55"/>
                  </a:cubicBezTo>
                  <a:lnTo>
                    <a:pt x="137" y="22"/>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9" name="chenying0907 30"/>
            <p:cNvSpPr>
              <a:spLocks/>
            </p:cNvSpPr>
            <p:nvPr/>
          </p:nvSpPr>
          <p:spPr bwMode="auto">
            <a:xfrm>
              <a:off x="4691355" y="3522360"/>
              <a:ext cx="663465" cy="414186"/>
            </a:xfrm>
            <a:custGeom>
              <a:avLst/>
              <a:gdLst>
                <a:gd name="T0" fmla="*/ 2147483646 w 573"/>
                <a:gd name="T1" fmla="*/ 2147483646 h 361"/>
                <a:gd name="T2" fmla="*/ 2147483646 w 573"/>
                <a:gd name="T3" fmla="*/ 2147483646 h 361"/>
                <a:gd name="T4" fmla="*/ 2147483646 w 573"/>
                <a:gd name="T5" fmla="*/ 2147483646 h 361"/>
                <a:gd name="T6" fmla="*/ 2147483646 w 573"/>
                <a:gd name="T7" fmla="*/ 2147483646 h 361"/>
                <a:gd name="T8" fmla="*/ 2147483646 w 573"/>
                <a:gd name="T9" fmla="*/ 2147483646 h 361"/>
                <a:gd name="T10" fmla="*/ 2147483646 w 573"/>
                <a:gd name="T11" fmla="*/ 1776698668 h 361"/>
                <a:gd name="T12" fmla="*/ 2147483646 w 573"/>
                <a:gd name="T13" fmla="*/ 2147483646 h 361"/>
                <a:gd name="T14" fmla="*/ 2147483646 w 573"/>
                <a:gd name="T15" fmla="*/ 2147483646 h 361"/>
                <a:gd name="T16" fmla="*/ 2147483646 w 573"/>
                <a:gd name="T17" fmla="*/ 2147483646 h 361"/>
                <a:gd name="T18" fmla="*/ 2147483646 w 573"/>
                <a:gd name="T19" fmla="*/ 2147483646 h 361"/>
                <a:gd name="T20" fmla="*/ 2147483646 w 573"/>
                <a:gd name="T21" fmla="*/ 2147483646 h 361"/>
                <a:gd name="T22" fmla="*/ 2147483646 w 573"/>
                <a:gd name="T23" fmla="*/ 2147483646 h 361"/>
                <a:gd name="T24" fmla="*/ 2147483646 w 573"/>
                <a:gd name="T25" fmla="*/ 2147483646 h 361"/>
                <a:gd name="T26" fmla="*/ 2147483646 w 573"/>
                <a:gd name="T27" fmla="*/ 2147483646 h 361"/>
                <a:gd name="T28" fmla="*/ 0 w 573"/>
                <a:gd name="T29" fmla="*/ 2147483646 h 361"/>
                <a:gd name="T30" fmla="*/ 2147483646 w 573"/>
                <a:gd name="T31" fmla="*/ 2147483646 h 361"/>
                <a:gd name="T32" fmla="*/ 2147483646 w 573"/>
                <a:gd name="T33" fmla="*/ 2147483646 h 361"/>
                <a:gd name="T34" fmla="*/ 2147483646 w 573"/>
                <a:gd name="T35" fmla="*/ 2147483646 h 361"/>
                <a:gd name="T36" fmla="*/ 2147483646 w 573"/>
                <a:gd name="T37" fmla="*/ 2147483646 h 361"/>
                <a:gd name="T38" fmla="*/ 2147483646 w 573"/>
                <a:gd name="T39" fmla="*/ 2147483646 h 361"/>
                <a:gd name="T40" fmla="*/ 2147483646 w 573"/>
                <a:gd name="T41" fmla="*/ 2147483646 h 361"/>
                <a:gd name="T42" fmla="*/ 2147483646 w 573"/>
                <a:gd name="T43" fmla="*/ 2147483646 h 361"/>
                <a:gd name="T44" fmla="*/ 2147483646 w 573"/>
                <a:gd name="T45" fmla="*/ 2147483646 h 361"/>
                <a:gd name="T46" fmla="*/ 2147483646 w 573"/>
                <a:gd name="T47" fmla="*/ 2147483646 h 361"/>
                <a:gd name="T48" fmla="*/ 2147483646 w 573"/>
                <a:gd name="T49" fmla="*/ 2147483646 h 361"/>
                <a:gd name="T50" fmla="*/ 2147483646 w 573"/>
                <a:gd name="T51" fmla="*/ 2147483646 h 361"/>
                <a:gd name="T52" fmla="*/ 2147483646 w 573"/>
                <a:gd name="T53" fmla="*/ 2147483646 h 361"/>
                <a:gd name="T54" fmla="*/ 2147483646 w 573"/>
                <a:gd name="T55" fmla="*/ 2147483646 h 361"/>
                <a:gd name="T56" fmla="*/ 2147483646 w 573"/>
                <a:gd name="T57" fmla="*/ 2147483646 h 361"/>
                <a:gd name="T58" fmla="*/ 2147483646 w 573"/>
                <a:gd name="T59" fmla="*/ 2147483646 h 361"/>
                <a:gd name="T60" fmla="*/ 2147483646 w 573"/>
                <a:gd name="T61" fmla="*/ 2147483646 h 361"/>
                <a:gd name="T62" fmla="*/ 2147483646 w 573"/>
                <a:gd name="T63" fmla="*/ 2147483646 h 361"/>
                <a:gd name="T64" fmla="*/ 2147483646 w 573"/>
                <a:gd name="T65" fmla="*/ 2147483646 h 361"/>
                <a:gd name="T66" fmla="*/ 2147483646 w 573"/>
                <a:gd name="T67" fmla="*/ 2147483646 h 361"/>
                <a:gd name="T68" fmla="*/ 2147483646 w 573"/>
                <a:gd name="T69" fmla="*/ 2147483646 h 361"/>
                <a:gd name="T70" fmla="*/ 2147483646 w 573"/>
                <a:gd name="T71" fmla="*/ 2147483646 h 361"/>
                <a:gd name="T72" fmla="*/ 2147483646 w 573"/>
                <a:gd name="T73" fmla="*/ 2147483646 h 361"/>
                <a:gd name="T74" fmla="*/ 2147483646 w 573"/>
                <a:gd name="T75" fmla="*/ 2147483646 h 361"/>
                <a:gd name="T76" fmla="*/ 2147483646 w 573"/>
                <a:gd name="T77" fmla="*/ 2147483646 h 361"/>
                <a:gd name="T78" fmla="*/ 2147483646 w 573"/>
                <a:gd name="T79" fmla="*/ 2147483646 h 361"/>
                <a:gd name="T80" fmla="*/ 2147483646 w 573"/>
                <a:gd name="T81" fmla="*/ 2147483646 h 361"/>
                <a:gd name="T82" fmla="*/ 2147483646 w 573"/>
                <a:gd name="T83" fmla="*/ 2147483646 h 361"/>
                <a:gd name="T84" fmla="*/ 2147483646 w 573"/>
                <a:gd name="T85" fmla="*/ 2147483646 h 361"/>
                <a:gd name="T86" fmla="*/ 2147483646 w 573"/>
                <a:gd name="T87" fmla="*/ 2147483646 h 361"/>
                <a:gd name="T88" fmla="*/ 2147483646 w 573"/>
                <a:gd name="T89" fmla="*/ 2147483646 h 361"/>
                <a:gd name="T90" fmla="*/ 2147483646 w 573"/>
                <a:gd name="T91" fmla="*/ 2147483646 h 361"/>
                <a:gd name="T92" fmla="*/ 2147483646 w 573"/>
                <a:gd name="T93" fmla="*/ 2147483646 h 361"/>
                <a:gd name="T94" fmla="*/ 2147483646 w 573"/>
                <a:gd name="T95" fmla="*/ 2147483646 h 361"/>
                <a:gd name="T96" fmla="*/ 2147483646 w 573"/>
                <a:gd name="T97" fmla="*/ 2147483646 h 361"/>
                <a:gd name="T98" fmla="*/ 2147483646 w 573"/>
                <a:gd name="T99" fmla="*/ 2147483646 h 361"/>
                <a:gd name="T100" fmla="*/ 2147483646 w 573"/>
                <a:gd name="T101" fmla="*/ 2147483646 h 3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73"/>
                <a:gd name="T154" fmla="*/ 0 h 361"/>
                <a:gd name="T155" fmla="*/ 573 w 573"/>
                <a:gd name="T156" fmla="*/ 361 h 3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73" h="361">
                  <a:moveTo>
                    <a:pt x="525" y="11"/>
                  </a:moveTo>
                  <a:cubicBezTo>
                    <a:pt x="523" y="12"/>
                    <a:pt x="523" y="12"/>
                    <a:pt x="523" y="12"/>
                  </a:cubicBezTo>
                  <a:cubicBezTo>
                    <a:pt x="523" y="18"/>
                    <a:pt x="520" y="21"/>
                    <a:pt x="514" y="21"/>
                  </a:cubicBezTo>
                  <a:cubicBezTo>
                    <a:pt x="473" y="16"/>
                    <a:pt x="473" y="16"/>
                    <a:pt x="473" y="16"/>
                  </a:cubicBezTo>
                  <a:cubicBezTo>
                    <a:pt x="445" y="11"/>
                    <a:pt x="427" y="0"/>
                    <a:pt x="416" y="2"/>
                  </a:cubicBezTo>
                  <a:cubicBezTo>
                    <a:pt x="396" y="4"/>
                    <a:pt x="358" y="57"/>
                    <a:pt x="358" y="57"/>
                  </a:cubicBezTo>
                  <a:cubicBezTo>
                    <a:pt x="360" y="80"/>
                    <a:pt x="360" y="80"/>
                    <a:pt x="360" y="80"/>
                  </a:cubicBezTo>
                  <a:cubicBezTo>
                    <a:pt x="360" y="82"/>
                    <a:pt x="360" y="82"/>
                    <a:pt x="360" y="82"/>
                  </a:cubicBezTo>
                  <a:cubicBezTo>
                    <a:pt x="355" y="83"/>
                    <a:pt x="355" y="83"/>
                    <a:pt x="355" y="83"/>
                  </a:cubicBezTo>
                  <a:cubicBezTo>
                    <a:pt x="310" y="89"/>
                    <a:pt x="285" y="85"/>
                    <a:pt x="282" y="70"/>
                  </a:cubicBezTo>
                  <a:cubicBezTo>
                    <a:pt x="277" y="5"/>
                    <a:pt x="277" y="5"/>
                    <a:pt x="277" y="5"/>
                  </a:cubicBezTo>
                  <a:cubicBezTo>
                    <a:pt x="224" y="2"/>
                    <a:pt x="224" y="2"/>
                    <a:pt x="224" y="2"/>
                  </a:cubicBezTo>
                  <a:cubicBezTo>
                    <a:pt x="202" y="48"/>
                    <a:pt x="202" y="48"/>
                    <a:pt x="202" y="48"/>
                  </a:cubicBezTo>
                  <a:cubicBezTo>
                    <a:pt x="200" y="28"/>
                    <a:pt x="200" y="28"/>
                    <a:pt x="200" y="28"/>
                  </a:cubicBezTo>
                  <a:cubicBezTo>
                    <a:pt x="199" y="12"/>
                    <a:pt x="196" y="3"/>
                    <a:pt x="192" y="1"/>
                  </a:cubicBezTo>
                  <a:cubicBezTo>
                    <a:pt x="169" y="12"/>
                    <a:pt x="169" y="12"/>
                    <a:pt x="169" y="12"/>
                  </a:cubicBezTo>
                  <a:cubicBezTo>
                    <a:pt x="159" y="26"/>
                    <a:pt x="159" y="26"/>
                    <a:pt x="159" y="26"/>
                  </a:cubicBezTo>
                  <a:cubicBezTo>
                    <a:pt x="158" y="27"/>
                    <a:pt x="158" y="27"/>
                    <a:pt x="158" y="27"/>
                  </a:cubicBezTo>
                  <a:cubicBezTo>
                    <a:pt x="157" y="27"/>
                    <a:pt x="157" y="27"/>
                    <a:pt x="157" y="27"/>
                  </a:cubicBezTo>
                  <a:cubicBezTo>
                    <a:pt x="135" y="34"/>
                    <a:pt x="135" y="34"/>
                    <a:pt x="135" y="34"/>
                  </a:cubicBezTo>
                  <a:cubicBezTo>
                    <a:pt x="112" y="53"/>
                    <a:pt x="92" y="73"/>
                    <a:pt x="74" y="95"/>
                  </a:cubicBezTo>
                  <a:cubicBezTo>
                    <a:pt x="18" y="171"/>
                    <a:pt x="18" y="171"/>
                    <a:pt x="18" y="171"/>
                  </a:cubicBezTo>
                  <a:cubicBezTo>
                    <a:pt x="30" y="197"/>
                    <a:pt x="30" y="197"/>
                    <a:pt x="30" y="197"/>
                  </a:cubicBezTo>
                  <a:cubicBezTo>
                    <a:pt x="30" y="201"/>
                    <a:pt x="30" y="201"/>
                    <a:pt x="30" y="201"/>
                  </a:cubicBezTo>
                  <a:cubicBezTo>
                    <a:pt x="30" y="201"/>
                    <a:pt x="30" y="201"/>
                    <a:pt x="30" y="201"/>
                  </a:cubicBezTo>
                  <a:cubicBezTo>
                    <a:pt x="29" y="202"/>
                    <a:pt x="29" y="202"/>
                    <a:pt x="29" y="202"/>
                  </a:cubicBezTo>
                  <a:cubicBezTo>
                    <a:pt x="25" y="209"/>
                    <a:pt x="27" y="218"/>
                    <a:pt x="33" y="229"/>
                  </a:cubicBezTo>
                  <a:cubicBezTo>
                    <a:pt x="40" y="242"/>
                    <a:pt x="46" y="257"/>
                    <a:pt x="46" y="274"/>
                  </a:cubicBezTo>
                  <a:cubicBezTo>
                    <a:pt x="46" y="277"/>
                    <a:pt x="46" y="277"/>
                    <a:pt x="46" y="277"/>
                  </a:cubicBezTo>
                  <a:cubicBezTo>
                    <a:pt x="0" y="304"/>
                    <a:pt x="0" y="304"/>
                    <a:pt x="0" y="304"/>
                  </a:cubicBezTo>
                  <a:cubicBezTo>
                    <a:pt x="0" y="314"/>
                    <a:pt x="0" y="314"/>
                    <a:pt x="0" y="314"/>
                  </a:cubicBezTo>
                  <a:cubicBezTo>
                    <a:pt x="21" y="324"/>
                    <a:pt x="21" y="324"/>
                    <a:pt x="21" y="324"/>
                  </a:cubicBezTo>
                  <a:cubicBezTo>
                    <a:pt x="24" y="325"/>
                    <a:pt x="25" y="327"/>
                    <a:pt x="25" y="328"/>
                  </a:cubicBezTo>
                  <a:cubicBezTo>
                    <a:pt x="25" y="330"/>
                    <a:pt x="25" y="330"/>
                    <a:pt x="25" y="330"/>
                  </a:cubicBezTo>
                  <a:cubicBezTo>
                    <a:pt x="24" y="335"/>
                    <a:pt x="32" y="343"/>
                    <a:pt x="48" y="350"/>
                  </a:cubicBezTo>
                  <a:cubicBezTo>
                    <a:pt x="87" y="361"/>
                    <a:pt x="87" y="361"/>
                    <a:pt x="87" y="361"/>
                  </a:cubicBezTo>
                  <a:cubicBezTo>
                    <a:pt x="99" y="353"/>
                    <a:pt x="99" y="353"/>
                    <a:pt x="99" y="353"/>
                  </a:cubicBezTo>
                  <a:cubicBezTo>
                    <a:pt x="111" y="335"/>
                    <a:pt x="111" y="335"/>
                    <a:pt x="111" y="335"/>
                  </a:cubicBezTo>
                  <a:cubicBezTo>
                    <a:pt x="122" y="305"/>
                    <a:pt x="122" y="305"/>
                    <a:pt x="122" y="305"/>
                  </a:cubicBezTo>
                  <a:cubicBezTo>
                    <a:pt x="152" y="316"/>
                    <a:pt x="152" y="316"/>
                    <a:pt x="152" y="316"/>
                  </a:cubicBezTo>
                  <a:cubicBezTo>
                    <a:pt x="157" y="319"/>
                    <a:pt x="157" y="319"/>
                    <a:pt x="157" y="319"/>
                  </a:cubicBezTo>
                  <a:cubicBezTo>
                    <a:pt x="157" y="321"/>
                    <a:pt x="157" y="321"/>
                    <a:pt x="157" y="321"/>
                  </a:cubicBezTo>
                  <a:cubicBezTo>
                    <a:pt x="157" y="321"/>
                    <a:pt x="157" y="321"/>
                    <a:pt x="157" y="321"/>
                  </a:cubicBezTo>
                  <a:cubicBezTo>
                    <a:pt x="157" y="323"/>
                    <a:pt x="157" y="323"/>
                    <a:pt x="157" y="323"/>
                  </a:cubicBezTo>
                  <a:cubicBezTo>
                    <a:pt x="151" y="335"/>
                    <a:pt x="154" y="344"/>
                    <a:pt x="164" y="349"/>
                  </a:cubicBezTo>
                  <a:cubicBezTo>
                    <a:pt x="198" y="350"/>
                    <a:pt x="198" y="350"/>
                    <a:pt x="198" y="350"/>
                  </a:cubicBezTo>
                  <a:cubicBezTo>
                    <a:pt x="209" y="348"/>
                    <a:pt x="219" y="344"/>
                    <a:pt x="225" y="338"/>
                  </a:cubicBezTo>
                  <a:cubicBezTo>
                    <a:pt x="229" y="333"/>
                    <a:pt x="236" y="332"/>
                    <a:pt x="245" y="333"/>
                  </a:cubicBezTo>
                  <a:cubicBezTo>
                    <a:pt x="257" y="335"/>
                    <a:pt x="267" y="339"/>
                    <a:pt x="275" y="349"/>
                  </a:cubicBezTo>
                  <a:cubicBezTo>
                    <a:pt x="282" y="331"/>
                    <a:pt x="282" y="331"/>
                    <a:pt x="282" y="331"/>
                  </a:cubicBezTo>
                  <a:cubicBezTo>
                    <a:pt x="284" y="328"/>
                    <a:pt x="284" y="328"/>
                    <a:pt x="284" y="328"/>
                  </a:cubicBezTo>
                  <a:cubicBezTo>
                    <a:pt x="285" y="328"/>
                    <a:pt x="285" y="328"/>
                    <a:pt x="285" y="328"/>
                  </a:cubicBezTo>
                  <a:cubicBezTo>
                    <a:pt x="291" y="325"/>
                    <a:pt x="294" y="319"/>
                    <a:pt x="298" y="312"/>
                  </a:cubicBezTo>
                  <a:cubicBezTo>
                    <a:pt x="301" y="305"/>
                    <a:pt x="306" y="297"/>
                    <a:pt x="315" y="292"/>
                  </a:cubicBezTo>
                  <a:cubicBezTo>
                    <a:pt x="330" y="283"/>
                    <a:pt x="330" y="283"/>
                    <a:pt x="330" y="283"/>
                  </a:cubicBezTo>
                  <a:cubicBezTo>
                    <a:pt x="331" y="282"/>
                    <a:pt x="331" y="282"/>
                    <a:pt x="331" y="282"/>
                  </a:cubicBezTo>
                  <a:cubicBezTo>
                    <a:pt x="332" y="283"/>
                    <a:pt x="332" y="283"/>
                    <a:pt x="332" y="283"/>
                  </a:cubicBezTo>
                  <a:cubicBezTo>
                    <a:pt x="333" y="283"/>
                    <a:pt x="333" y="283"/>
                    <a:pt x="333" y="283"/>
                  </a:cubicBezTo>
                  <a:cubicBezTo>
                    <a:pt x="341" y="286"/>
                    <a:pt x="341" y="286"/>
                    <a:pt x="341" y="286"/>
                  </a:cubicBezTo>
                  <a:cubicBezTo>
                    <a:pt x="341" y="286"/>
                    <a:pt x="341" y="286"/>
                    <a:pt x="341" y="286"/>
                  </a:cubicBezTo>
                  <a:cubicBezTo>
                    <a:pt x="343" y="287"/>
                    <a:pt x="343" y="287"/>
                    <a:pt x="343" y="287"/>
                  </a:cubicBezTo>
                  <a:cubicBezTo>
                    <a:pt x="355" y="234"/>
                    <a:pt x="355" y="234"/>
                    <a:pt x="355" y="234"/>
                  </a:cubicBezTo>
                  <a:cubicBezTo>
                    <a:pt x="355" y="233"/>
                    <a:pt x="355" y="233"/>
                    <a:pt x="355" y="233"/>
                  </a:cubicBezTo>
                  <a:cubicBezTo>
                    <a:pt x="372" y="230"/>
                    <a:pt x="372" y="230"/>
                    <a:pt x="372" y="230"/>
                  </a:cubicBezTo>
                  <a:cubicBezTo>
                    <a:pt x="389" y="218"/>
                    <a:pt x="397" y="209"/>
                    <a:pt x="396" y="200"/>
                  </a:cubicBezTo>
                  <a:cubicBezTo>
                    <a:pt x="393" y="184"/>
                    <a:pt x="393" y="184"/>
                    <a:pt x="393" y="184"/>
                  </a:cubicBezTo>
                  <a:cubicBezTo>
                    <a:pt x="389" y="174"/>
                    <a:pt x="389" y="166"/>
                    <a:pt x="391" y="163"/>
                  </a:cubicBezTo>
                  <a:cubicBezTo>
                    <a:pt x="394" y="160"/>
                    <a:pt x="396" y="159"/>
                    <a:pt x="399" y="159"/>
                  </a:cubicBezTo>
                  <a:cubicBezTo>
                    <a:pt x="407" y="159"/>
                    <a:pt x="415" y="161"/>
                    <a:pt x="424" y="165"/>
                  </a:cubicBezTo>
                  <a:cubicBezTo>
                    <a:pt x="426" y="148"/>
                    <a:pt x="426" y="148"/>
                    <a:pt x="426" y="148"/>
                  </a:cubicBezTo>
                  <a:cubicBezTo>
                    <a:pt x="426" y="146"/>
                    <a:pt x="426" y="146"/>
                    <a:pt x="426" y="146"/>
                  </a:cubicBezTo>
                  <a:cubicBezTo>
                    <a:pt x="427" y="145"/>
                    <a:pt x="427" y="145"/>
                    <a:pt x="427" y="145"/>
                  </a:cubicBezTo>
                  <a:cubicBezTo>
                    <a:pt x="445" y="137"/>
                    <a:pt x="445" y="137"/>
                    <a:pt x="445" y="137"/>
                  </a:cubicBezTo>
                  <a:cubicBezTo>
                    <a:pt x="447" y="127"/>
                    <a:pt x="447" y="127"/>
                    <a:pt x="447" y="127"/>
                  </a:cubicBezTo>
                  <a:cubicBezTo>
                    <a:pt x="436" y="127"/>
                    <a:pt x="436" y="127"/>
                    <a:pt x="436" y="127"/>
                  </a:cubicBezTo>
                  <a:cubicBezTo>
                    <a:pt x="434" y="126"/>
                    <a:pt x="434" y="126"/>
                    <a:pt x="434" y="126"/>
                  </a:cubicBezTo>
                  <a:cubicBezTo>
                    <a:pt x="435" y="121"/>
                    <a:pt x="435" y="121"/>
                    <a:pt x="435" y="121"/>
                  </a:cubicBezTo>
                  <a:cubicBezTo>
                    <a:pt x="435" y="118"/>
                    <a:pt x="435" y="118"/>
                    <a:pt x="435" y="118"/>
                  </a:cubicBezTo>
                  <a:cubicBezTo>
                    <a:pt x="436" y="116"/>
                    <a:pt x="436" y="116"/>
                    <a:pt x="436" y="116"/>
                  </a:cubicBezTo>
                  <a:cubicBezTo>
                    <a:pt x="439" y="116"/>
                    <a:pt x="439" y="116"/>
                    <a:pt x="439" y="116"/>
                  </a:cubicBezTo>
                  <a:cubicBezTo>
                    <a:pt x="442" y="116"/>
                    <a:pt x="442" y="116"/>
                    <a:pt x="442" y="116"/>
                  </a:cubicBezTo>
                  <a:cubicBezTo>
                    <a:pt x="449" y="116"/>
                    <a:pt x="457" y="111"/>
                    <a:pt x="467" y="103"/>
                  </a:cubicBezTo>
                  <a:cubicBezTo>
                    <a:pt x="533" y="56"/>
                    <a:pt x="533" y="56"/>
                    <a:pt x="533" y="56"/>
                  </a:cubicBezTo>
                  <a:cubicBezTo>
                    <a:pt x="535" y="56"/>
                    <a:pt x="535" y="56"/>
                    <a:pt x="535" y="56"/>
                  </a:cubicBezTo>
                  <a:cubicBezTo>
                    <a:pt x="557" y="65"/>
                    <a:pt x="557" y="65"/>
                    <a:pt x="557" y="65"/>
                  </a:cubicBezTo>
                  <a:cubicBezTo>
                    <a:pt x="565" y="64"/>
                    <a:pt x="565" y="64"/>
                    <a:pt x="565" y="64"/>
                  </a:cubicBezTo>
                  <a:cubicBezTo>
                    <a:pt x="560" y="42"/>
                    <a:pt x="560" y="42"/>
                    <a:pt x="560" y="42"/>
                  </a:cubicBezTo>
                  <a:cubicBezTo>
                    <a:pt x="560" y="40"/>
                    <a:pt x="560" y="40"/>
                    <a:pt x="560" y="40"/>
                  </a:cubicBezTo>
                  <a:cubicBezTo>
                    <a:pt x="561" y="39"/>
                    <a:pt x="561" y="39"/>
                    <a:pt x="561" y="39"/>
                  </a:cubicBezTo>
                  <a:cubicBezTo>
                    <a:pt x="562" y="38"/>
                    <a:pt x="562" y="38"/>
                    <a:pt x="562" y="38"/>
                  </a:cubicBezTo>
                  <a:cubicBezTo>
                    <a:pt x="573" y="19"/>
                    <a:pt x="573" y="19"/>
                    <a:pt x="573" y="19"/>
                  </a:cubicBezTo>
                  <a:cubicBezTo>
                    <a:pt x="570" y="16"/>
                    <a:pt x="570" y="16"/>
                    <a:pt x="570" y="16"/>
                  </a:cubicBezTo>
                  <a:cubicBezTo>
                    <a:pt x="563" y="19"/>
                    <a:pt x="563" y="19"/>
                    <a:pt x="563" y="19"/>
                  </a:cubicBezTo>
                  <a:cubicBezTo>
                    <a:pt x="563" y="20"/>
                    <a:pt x="563" y="20"/>
                    <a:pt x="563" y="20"/>
                  </a:cubicBezTo>
                  <a:cubicBezTo>
                    <a:pt x="562" y="20"/>
                    <a:pt x="562" y="20"/>
                    <a:pt x="562" y="20"/>
                  </a:cubicBezTo>
                  <a:cubicBezTo>
                    <a:pt x="541" y="23"/>
                    <a:pt x="541" y="23"/>
                    <a:pt x="541" y="23"/>
                  </a:cubicBezTo>
                  <a:cubicBezTo>
                    <a:pt x="535" y="23"/>
                    <a:pt x="535" y="23"/>
                    <a:pt x="535" y="23"/>
                  </a:cubicBezTo>
                  <a:cubicBezTo>
                    <a:pt x="534" y="23"/>
                    <a:pt x="534" y="23"/>
                    <a:pt x="534" y="23"/>
                  </a:cubicBezTo>
                  <a:cubicBezTo>
                    <a:pt x="534" y="22"/>
                    <a:pt x="534" y="22"/>
                    <a:pt x="534" y="22"/>
                  </a:cubicBezTo>
                  <a:cubicBezTo>
                    <a:pt x="533" y="19"/>
                    <a:pt x="533" y="19"/>
                    <a:pt x="533" y="19"/>
                  </a:cubicBezTo>
                  <a:cubicBezTo>
                    <a:pt x="529" y="11"/>
                    <a:pt x="529" y="11"/>
                    <a:pt x="529" y="11"/>
                  </a:cubicBezTo>
                  <a:lnTo>
                    <a:pt x="525" y="11"/>
                  </a:lnTo>
                  <a:close/>
                </a:path>
              </a:pathLst>
            </a:custGeom>
            <a:solidFill>
              <a:schemeClr val="accent6">
                <a:lumMod val="60000"/>
                <a:lumOff val="40000"/>
              </a:schemeClr>
            </a:solid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0" name="chenying0907 31"/>
            <p:cNvSpPr>
              <a:spLocks/>
            </p:cNvSpPr>
            <p:nvPr/>
          </p:nvSpPr>
          <p:spPr bwMode="auto">
            <a:xfrm>
              <a:off x="5313589" y="4207718"/>
              <a:ext cx="101206" cy="91009"/>
            </a:xfrm>
            <a:custGeom>
              <a:avLst/>
              <a:gdLst>
                <a:gd name="T0" fmla="*/ 2147483646 w 88"/>
                <a:gd name="T1" fmla="*/ 2147483646 h 80"/>
                <a:gd name="T2" fmla="*/ 2147483646 w 88"/>
                <a:gd name="T3" fmla="*/ 2147483646 h 80"/>
                <a:gd name="T4" fmla="*/ 2147483646 w 88"/>
                <a:gd name="T5" fmla="*/ 2147483646 h 80"/>
                <a:gd name="T6" fmla="*/ 2147483646 w 88"/>
                <a:gd name="T7" fmla="*/ 2147483646 h 80"/>
                <a:gd name="T8" fmla="*/ 2147483646 w 88"/>
                <a:gd name="T9" fmla="*/ 2147483646 h 80"/>
                <a:gd name="T10" fmla="*/ 2147483646 w 88"/>
                <a:gd name="T11" fmla="*/ 2147483646 h 80"/>
                <a:gd name="T12" fmla="*/ 2147483646 w 88"/>
                <a:gd name="T13" fmla="*/ 873360744 h 80"/>
                <a:gd name="T14" fmla="*/ 2147483646 w 88"/>
                <a:gd name="T15" fmla="*/ 2147483646 h 80"/>
                <a:gd name="T16" fmla="*/ 2147483646 w 88"/>
                <a:gd name="T17" fmla="*/ 2147483646 h 80"/>
                <a:gd name="T18" fmla="*/ 2147483646 w 88"/>
                <a:gd name="T19" fmla="*/ 2147483646 h 80"/>
                <a:gd name="T20" fmla="*/ 0 w 88"/>
                <a:gd name="T21" fmla="*/ 2147483646 h 80"/>
                <a:gd name="T22" fmla="*/ 2147483646 w 88"/>
                <a:gd name="T23" fmla="*/ 2147483646 h 80"/>
                <a:gd name="T24" fmla="*/ 2147483646 w 88"/>
                <a:gd name="T25" fmla="*/ 2147483646 h 80"/>
                <a:gd name="T26" fmla="*/ 2147483646 w 88"/>
                <a:gd name="T27" fmla="*/ 2147483646 h 80"/>
                <a:gd name="T28" fmla="*/ 2147483646 w 88"/>
                <a:gd name="T29" fmla="*/ 2147483646 h 80"/>
                <a:gd name="T30" fmla="*/ 2147483646 w 88"/>
                <a:gd name="T31" fmla="*/ 2147483646 h 80"/>
                <a:gd name="T32" fmla="*/ 2147483646 w 88"/>
                <a:gd name="T33" fmla="*/ 2147483646 h 80"/>
                <a:gd name="T34" fmla="*/ 2147483646 w 88"/>
                <a:gd name="T35" fmla="*/ 2147483646 h 80"/>
                <a:gd name="T36" fmla="*/ 2147483646 w 88"/>
                <a:gd name="T37" fmla="*/ 2147483646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80"/>
                <a:gd name="T59" fmla="*/ 88 w 88"/>
                <a:gd name="T60" fmla="*/ 80 h 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80">
                  <a:moveTo>
                    <a:pt x="81" y="43"/>
                  </a:moveTo>
                  <a:cubicBezTo>
                    <a:pt x="88" y="35"/>
                    <a:pt x="88" y="35"/>
                    <a:pt x="88" y="35"/>
                  </a:cubicBezTo>
                  <a:cubicBezTo>
                    <a:pt x="88" y="35"/>
                    <a:pt x="88" y="35"/>
                    <a:pt x="88" y="35"/>
                  </a:cubicBezTo>
                  <a:cubicBezTo>
                    <a:pt x="88" y="35"/>
                    <a:pt x="88" y="35"/>
                    <a:pt x="88" y="35"/>
                  </a:cubicBezTo>
                  <a:cubicBezTo>
                    <a:pt x="88" y="34"/>
                    <a:pt x="88" y="34"/>
                    <a:pt x="88" y="34"/>
                  </a:cubicBezTo>
                  <a:cubicBezTo>
                    <a:pt x="62" y="13"/>
                    <a:pt x="62" y="13"/>
                    <a:pt x="62" y="13"/>
                  </a:cubicBezTo>
                  <a:cubicBezTo>
                    <a:pt x="48" y="3"/>
                    <a:pt x="36" y="0"/>
                    <a:pt x="28" y="1"/>
                  </a:cubicBezTo>
                  <a:cubicBezTo>
                    <a:pt x="16" y="5"/>
                    <a:pt x="16" y="5"/>
                    <a:pt x="16" y="5"/>
                  </a:cubicBezTo>
                  <a:cubicBezTo>
                    <a:pt x="16" y="27"/>
                    <a:pt x="16" y="27"/>
                    <a:pt x="16" y="27"/>
                  </a:cubicBezTo>
                  <a:cubicBezTo>
                    <a:pt x="14" y="35"/>
                    <a:pt x="11" y="43"/>
                    <a:pt x="4" y="49"/>
                  </a:cubicBezTo>
                  <a:cubicBezTo>
                    <a:pt x="0" y="54"/>
                    <a:pt x="0" y="54"/>
                    <a:pt x="0" y="54"/>
                  </a:cubicBezTo>
                  <a:cubicBezTo>
                    <a:pt x="10" y="66"/>
                    <a:pt x="10" y="66"/>
                    <a:pt x="10" y="66"/>
                  </a:cubicBezTo>
                  <a:cubicBezTo>
                    <a:pt x="11" y="66"/>
                    <a:pt x="11" y="66"/>
                    <a:pt x="11" y="66"/>
                  </a:cubicBezTo>
                  <a:cubicBezTo>
                    <a:pt x="14" y="75"/>
                    <a:pt x="14" y="75"/>
                    <a:pt x="14" y="75"/>
                  </a:cubicBezTo>
                  <a:cubicBezTo>
                    <a:pt x="27" y="80"/>
                    <a:pt x="27" y="80"/>
                    <a:pt x="27" y="80"/>
                  </a:cubicBezTo>
                  <a:cubicBezTo>
                    <a:pt x="34" y="75"/>
                    <a:pt x="40" y="73"/>
                    <a:pt x="45" y="74"/>
                  </a:cubicBezTo>
                  <a:cubicBezTo>
                    <a:pt x="67" y="78"/>
                    <a:pt x="67" y="78"/>
                    <a:pt x="67" y="78"/>
                  </a:cubicBezTo>
                  <a:cubicBezTo>
                    <a:pt x="68" y="71"/>
                    <a:pt x="68" y="71"/>
                    <a:pt x="68" y="71"/>
                  </a:cubicBezTo>
                  <a:cubicBezTo>
                    <a:pt x="69" y="56"/>
                    <a:pt x="74" y="47"/>
                    <a:pt x="81" y="43"/>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1" name="chenying0907 32"/>
            <p:cNvSpPr>
              <a:spLocks/>
            </p:cNvSpPr>
            <p:nvPr/>
          </p:nvSpPr>
          <p:spPr bwMode="auto">
            <a:xfrm>
              <a:off x="4826297" y="3860395"/>
              <a:ext cx="577252" cy="443903"/>
            </a:xfrm>
            <a:custGeom>
              <a:avLst/>
              <a:gdLst>
                <a:gd name="T0" fmla="*/ 2147483646 w 498"/>
                <a:gd name="T1" fmla="*/ 2147483646 h 385"/>
                <a:gd name="T2" fmla="*/ 2147483646 w 498"/>
                <a:gd name="T3" fmla="*/ 2147483646 h 385"/>
                <a:gd name="T4" fmla="*/ 2147483646 w 498"/>
                <a:gd name="T5" fmla="*/ 2147483646 h 385"/>
                <a:gd name="T6" fmla="*/ 2147483646 w 498"/>
                <a:gd name="T7" fmla="*/ 0 h 385"/>
                <a:gd name="T8" fmla="*/ 2147483646 w 498"/>
                <a:gd name="T9" fmla="*/ 2147483646 h 385"/>
                <a:gd name="T10" fmla="*/ 2147483646 w 498"/>
                <a:gd name="T11" fmla="*/ 2147483646 h 385"/>
                <a:gd name="T12" fmla="*/ 2147483646 w 498"/>
                <a:gd name="T13" fmla="*/ 2147483646 h 385"/>
                <a:gd name="T14" fmla="*/ 2147483646 w 498"/>
                <a:gd name="T15" fmla="*/ 2147483646 h 385"/>
                <a:gd name="T16" fmla="*/ 2147483646 w 498"/>
                <a:gd name="T17" fmla="*/ 2147483646 h 385"/>
                <a:gd name="T18" fmla="*/ 2147483646 w 498"/>
                <a:gd name="T19" fmla="*/ 2147483646 h 385"/>
                <a:gd name="T20" fmla="*/ 2147483646 w 498"/>
                <a:gd name="T21" fmla="*/ 2147483646 h 385"/>
                <a:gd name="T22" fmla="*/ 0 w 498"/>
                <a:gd name="T23" fmla="*/ 2147483646 h 385"/>
                <a:gd name="T24" fmla="*/ 2147483646 w 498"/>
                <a:gd name="T25" fmla="*/ 2147483646 h 385"/>
                <a:gd name="T26" fmla="*/ 2147483646 w 498"/>
                <a:gd name="T27" fmla="*/ 2147483646 h 385"/>
                <a:gd name="T28" fmla="*/ 2147483646 w 498"/>
                <a:gd name="T29" fmla="*/ 2147483646 h 385"/>
                <a:gd name="T30" fmla="*/ 2147483646 w 498"/>
                <a:gd name="T31" fmla="*/ 2147483646 h 385"/>
                <a:gd name="T32" fmla="*/ 2147483646 w 498"/>
                <a:gd name="T33" fmla="*/ 2147483646 h 385"/>
                <a:gd name="T34" fmla="*/ 2147483646 w 498"/>
                <a:gd name="T35" fmla="*/ 2147483646 h 385"/>
                <a:gd name="T36" fmla="*/ 2147483646 w 498"/>
                <a:gd name="T37" fmla="*/ 2147483646 h 385"/>
                <a:gd name="T38" fmla="*/ 2147483646 w 498"/>
                <a:gd name="T39" fmla="*/ 2147483646 h 385"/>
                <a:gd name="T40" fmla="*/ 2147483646 w 498"/>
                <a:gd name="T41" fmla="*/ 2147483646 h 385"/>
                <a:gd name="T42" fmla="*/ 2147483646 w 498"/>
                <a:gd name="T43" fmla="*/ 2147483646 h 385"/>
                <a:gd name="T44" fmla="*/ 2147483646 w 498"/>
                <a:gd name="T45" fmla="*/ 2147483646 h 385"/>
                <a:gd name="T46" fmla="*/ 2147483646 w 498"/>
                <a:gd name="T47" fmla="*/ 2147483646 h 385"/>
                <a:gd name="T48" fmla="*/ 2147483646 w 498"/>
                <a:gd name="T49" fmla="*/ 2147483646 h 385"/>
                <a:gd name="T50" fmla="*/ 2147483646 w 498"/>
                <a:gd name="T51" fmla="*/ 2147483646 h 385"/>
                <a:gd name="T52" fmla="*/ 2147483646 w 498"/>
                <a:gd name="T53" fmla="*/ 2147483646 h 385"/>
                <a:gd name="T54" fmla="*/ 2147483646 w 498"/>
                <a:gd name="T55" fmla="*/ 2147483646 h 385"/>
                <a:gd name="T56" fmla="*/ 2147483646 w 498"/>
                <a:gd name="T57" fmla="*/ 2147483646 h 385"/>
                <a:gd name="T58" fmla="*/ 2147483646 w 498"/>
                <a:gd name="T59" fmla="*/ 2147483646 h 385"/>
                <a:gd name="T60" fmla="*/ 2147483646 w 498"/>
                <a:gd name="T61" fmla="*/ 2147483646 h 385"/>
                <a:gd name="T62" fmla="*/ 2147483646 w 498"/>
                <a:gd name="T63" fmla="*/ 2147483646 h 385"/>
                <a:gd name="T64" fmla="*/ 2147483646 w 498"/>
                <a:gd name="T65" fmla="*/ 2147483646 h 385"/>
                <a:gd name="T66" fmla="*/ 2147483646 w 498"/>
                <a:gd name="T67" fmla="*/ 2147483646 h 385"/>
                <a:gd name="T68" fmla="*/ 2147483646 w 498"/>
                <a:gd name="T69" fmla="*/ 2147483646 h 385"/>
                <a:gd name="T70" fmla="*/ 2147483646 w 498"/>
                <a:gd name="T71" fmla="*/ 2147483646 h 385"/>
                <a:gd name="T72" fmla="*/ 2147483646 w 498"/>
                <a:gd name="T73" fmla="*/ 2147483646 h 385"/>
                <a:gd name="T74" fmla="*/ 2147483646 w 498"/>
                <a:gd name="T75" fmla="*/ 2147483646 h 385"/>
                <a:gd name="T76" fmla="*/ 2147483646 w 498"/>
                <a:gd name="T77" fmla="*/ 2147483646 h 385"/>
                <a:gd name="T78" fmla="*/ 2147483646 w 498"/>
                <a:gd name="T79" fmla="*/ 2147483646 h 385"/>
                <a:gd name="T80" fmla="*/ 2147483646 w 498"/>
                <a:gd name="T81" fmla="*/ 2147483646 h 3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98"/>
                <a:gd name="T124" fmla="*/ 0 h 385"/>
                <a:gd name="T125" fmla="*/ 498 w 498"/>
                <a:gd name="T126" fmla="*/ 385 h 3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98" h="385">
                  <a:moveTo>
                    <a:pt x="348" y="112"/>
                  </a:moveTo>
                  <a:cubicBezTo>
                    <a:pt x="336" y="102"/>
                    <a:pt x="327" y="86"/>
                    <a:pt x="317" y="59"/>
                  </a:cubicBezTo>
                  <a:cubicBezTo>
                    <a:pt x="287" y="59"/>
                    <a:pt x="269" y="54"/>
                    <a:pt x="260" y="43"/>
                  </a:cubicBezTo>
                  <a:cubicBezTo>
                    <a:pt x="254" y="34"/>
                    <a:pt x="241" y="28"/>
                    <a:pt x="223" y="22"/>
                  </a:cubicBezTo>
                  <a:cubicBezTo>
                    <a:pt x="218" y="21"/>
                    <a:pt x="218" y="21"/>
                    <a:pt x="218" y="21"/>
                  </a:cubicBezTo>
                  <a:cubicBezTo>
                    <a:pt x="223" y="3"/>
                    <a:pt x="223" y="3"/>
                    <a:pt x="223" y="3"/>
                  </a:cubicBezTo>
                  <a:cubicBezTo>
                    <a:pt x="220" y="1"/>
                    <a:pt x="220" y="1"/>
                    <a:pt x="220" y="1"/>
                  </a:cubicBezTo>
                  <a:cubicBezTo>
                    <a:pt x="215" y="0"/>
                    <a:pt x="215" y="0"/>
                    <a:pt x="215" y="0"/>
                  </a:cubicBezTo>
                  <a:cubicBezTo>
                    <a:pt x="202" y="6"/>
                    <a:pt x="194" y="13"/>
                    <a:pt x="191" y="21"/>
                  </a:cubicBezTo>
                  <a:cubicBezTo>
                    <a:pt x="186" y="30"/>
                    <a:pt x="181" y="37"/>
                    <a:pt x="175" y="42"/>
                  </a:cubicBezTo>
                  <a:cubicBezTo>
                    <a:pt x="169" y="59"/>
                    <a:pt x="164" y="68"/>
                    <a:pt x="159" y="68"/>
                  </a:cubicBezTo>
                  <a:cubicBezTo>
                    <a:pt x="156" y="69"/>
                    <a:pt x="154" y="67"/>
                    <a:pt x="151" y="63"/>
                  </a:cubicBezTo>
                  <a:cubicBezTo>
                    <a:pt x="143" y="56"/>
                    <a:pt x="143" y="56"/>
                    <a:pt x="143" y="56"/>
                  </a:cubicBezTo>
                  <a:cubicBezTo>
                    <a:pt x="137" y="53"/>
                    <a:pt x="130" y="50"/>
                    <a:pt x="125" y="50"/>
                  </a:cubicBezTo>
                  <a:cubicBezTo>
                    <a:pt x="115" y="52"/>
                    <a:pt x="115" y="52"/>
                    <a:pt x="115" y="52"/>
                  </a:cubicBezTo>
                  <a:cubicBezTo>
                    <a:pt x="107" y="59"/>
                    <a:pt x="97" y="64"/>
                    <a:pt x="81" y="67"/>
                  </a:cubicBezTo>
                  <a:cubicBezTo>
                    <a:pt x="41" y="64"/>
                    <a:pt x="41" y="64"/>
                    <a:pt x="41" y="64"/>
                  </a:cubicBezTo>
                  <a:cubicBezTo>
                    <a:pt x="28" y="58"/>
                    <a:pt x="23" y="45"/>
                    <a:pt x="26" y="30"/>
                  </a:cubicBezTo>
                  <a:cubicBezTo>
                    <a:pt x="11" y="24"/>
                    <a:pt x="11" y="24"/>
                    <a:pt x="11" y="24"/>
                  </a:cubicBezTo>
                  <a:cubicBezTo>
                    <a:pt x="4" y="45"/>
                    <a:pt x="4" y="45"/>
                    <a:pt x="4" y="45"/>
                  </a:cubicBezTo>
                  <a:cubicBezTo>
                    <a:pt x="4" y="45"/>
                    <a:pt x="4" y="45"/>
                    <a:pt x="4" y="45"/>
                  </a:cubicBezTo>
                  <a:cubicBezTo>
                    <a:pt x="4" y="47"/>
                    <a:pt x="4" y="47"/>
                    <a:pt x="4" y="47"/>
                  </a:cubicBezTo>
                  <a:cubicBezTo>
                    <a:pt x="3" y="48"/>
                    <a:pt x="3" y="48"/>
                    <a:pt x="3" y="48"/>
                  </a:cubicBezTo>
                  <a:cubicBezTo>
                    <a:pt x="0" y="52"/>
                    <a:pt x="0" y="52"/>
                    <a:pt x="0" y="52"/>
                  </a:cubicBezTo>
                  <a:cubicBezTo>
                    <a:pt x="9" y="54"/>
                    <a:pt x="9" y="54"/>
                    <a:pt x="9" y="54"/>
                  </a:cubicBezTo>
                  <a:cubicBezTo>
                    <a:pt x="11" y="54"/>
                    <a:pt x="11" y="54"/>
                    <a:pt x="11" y="54"/>
                  </a:cubicBezTo>
                  <a:cubicBezTo>
                    <a:pt x="12" y="55"/>
                    <a:pt x="12" y="55"/>
                    <a:pt x="12" y="55"/>
                  </a:cubicBezTo>
                  <a:cubicBezTo>
                    <a:pt x="12" y="56"/>
                    <a:pt x="12" y="56"/>
                    <a:pt x="12" y="56"/>
                  </a:cubicBezTo>
                  <a:cubicBezTo>
                    <a:pt x="30" y="80"/>
                    <a:pt x="44" y="96"/>
                    <a:pt x="51" y="100"/>
                  </a:cubicBezTo>
                  <a:cubicBezTo>
                    <a:pt x="55" y="102"/>
                    <a:pt x="68" y="107"/>
                    <a:pt x="90" y="113"/>
                  </a:cubicBezTo>
                  <a:cubicBezTo>
                    <a:pt x="128" y="127"/>
                    <a:pt x="128" y="127"/>
                    <a:pt x="128" y="127"/>
                  </a:cubicBezTo>
                  <a:cubicBezTo>
                    <a:pt x="140" y="132"/>
                    <a:pt x="151" y="155"/>
                    <a:pt x="164" y="196"/>
                  </a:cubicBezTo>
                  <a:cubicBezTo>
                    <a:pt x="181" y="208"/>
                    <a:pt x="192" y="213"/>
                    <a:pt x="199" y="212"/>
                  </a:cubicBezTo>
                  <a:cubicBezTo>
                    <a:pt x="206" y="209"/>
                    <a:pt x="219" y="202"/>
                    <a:pt x="237" y="190"/>
                  </a:cubicBezTo>
                  <a:cubicBezTo>
                    <a:pt x="238" y="189"/>
                    <a:pt x="238" y="189"/>
                    <a:pt x="238" y="189"/>
                  </a:cubicBezTo>
                  <a:cubicBezTo>
                    <a:pt x="239" y="188"/>
                    <a:pt x="239" y="188"/>
                    <a:pt x="239" y="188"/>
                  </a:cubicBezTo>
                  <a:cubicBezTo>
                    <a:pt x="241" y="189"/>
                    <a:pt x="241" y="189"/>
                    <a:pt x="241" y="189"/>
                  </a:cubicBezTo>
                  <a:cubicBezTo>
                    <a:pt x="260" y="193"/>
                    <a:pt x="260" y="193"/>
                    <a:pt x="260" y="193"/>
                  </a:cubicBezTo>
                  <a:cubicBezTo>
                    <a:pt x="262" y="193"/>
                    <a:pt x="262" y="193"/>
                    <a:pt x="262" y="193"/>
                  </a:cubicBezTo>
                  <a:cubicBezTo>
                    <a:pt x="262" y="196"/>
                    <a:pt x="262" y="196"/>
                    <a:pt x="262" y="196"/>
                  </a:cubicBezTo>
                  <a:cubicBezTo>
                    <a:pt x="261" y="200"/>
                    <a:pt x="261" y="200"/>
                    <a:pt x="261" y="200"/>
                  </a:cubicBezTo>
                  <a:cubicBezTo>
                    <a:pt x="255" y="225"/>
                    <a:pt x="250" y="240"/>
                    <a:pt x="245" y="244"/>
                  </a:cubicBezTo>
                  <a:cubicBezTo>
                    <a:pt x="220" y="245"/>
                    <a:pt x="220" y="245"/>
                    <a:pt x="220" y="245"/>
                  </a:cubicBezTo>
                  <a:cubicBezTo>
                    <a:pt x="220" y="246"/>
                    <a:pt x="220" y="246"/>
                    <a:pt x="220" y="246"/>
                  </a:cubicBezTo>
                  <a:cubicBezTo>
                    <a:pt x="220" y="257"/>
                    <a:pt x="213" y="272"/>
                    <a:pt x="199" y="292"/>
                  </a:cubicBezTo>
                  <a:cubicBezTo>
                    <a:pt x="195" y="299"/>
                    <a:pt x="194" y="304"/>
                    <a:pt x="194" y="307"/>
                  </a:cubicBezTo>
                  <a:cubicBezTo>
                    <a:pt x="218" y="324"/>
                    <a:pt x="218" y="324"/>
                    <a:pt x="218" y="324"/>
                  </a:cubicBezTo>
                  <a:cubicBezTo>
                    <a:pt x="224" y="331"/>
                    <a:pt x="229" y="334"/>
                    <a:pt x="234" y="334"/>
                  </a:cubicBezTo>
                  <a:cubicBezTo>
                    <a:pt x="239" y="334"/>
                    <a:pt x="239" y="334"/>
                    <a:pt x="239" y="334"/>
                  </a:cubicBezTo>
                  <a:cubicBezTo>
                    <a:pt x="244" y="352"/>
                    <a:pt x="244" y="352"/>
                    <a:pt x="244" y="352"/>
                  </a:cubicBezTo>
                  <a:cubicBezTo>
                    <a:pt x="256" y="356"/>
                    <a:pt x="256" y="356"/>
                    <a:pt x="256" y="356"/>
                  </a:cubicBezTo>
                  <a:cubicBezTo>
                    <a:pt x="262" y="349"/>
                    <a:pt x="262" y="349"/>
                    <a:pt x="262" y="349"/>
                  </a:cubicBezTo>
                  <a:cubicBezTo>
                    <a:pt x="265" y="346"/>
                    <a:pt x="270" y="344"/>
                    <a:pt x="273" y="345"/>
                  </a:cubicBezTo>
                  <a:cubicBezTo>
                    <a:pt x="283" y="345"/>
                    <a:pt x="292" y="352"/>
                    <a:pt x="302" y="365"/>
                  </a:cubicBezTo>
                  <a:cubicBezTo>
                    <a:pt x="302" y="365"/>
                    <a:pt x="302" y="365"/>
                    <a:pt x="302" y="365"/>
                  </a:cubicBezTo>
                  <a:cubicBezTo>
                    <a:pt x="312" y="378"/>
                    <a:pt x="312" y="378"/>
                    <a:pt x="312" y="378"/>
                  </a:cubicBezTo>
                  <a:cubicBezTo>
                    <a:pt x="313" y="377"/>
                    <a:pt x="313" y="377"/>
                    <a:pt x="313" y="377"/>
                  </a:cubicBezTo>
                  <a:cubicBezTo>
                    <a:pt x="319" y="373"/>
                    <a:pt x="331" y="374"/>
                    <a:pt x="348" y="379"/>
                  </a:cubicBezTo>
                  <a:cubicBezTo>
                    <a:pt x="375" y="385"/>
                    <a:pt x="375" y="385"/>
                    <a:pt x="375" y="385"/>
                  </a:cubicBezTo>
                  <a:cubicBezTo>
                    <a:pt x="401" y="377"/>
                    <a:pt x="401" y="377"/>
                    <a:pt x="401" y="377"/>
                  </a:cubicBezTo>
                  <a:cubicBezTo>
                    <a:pt x="411" y="372"/>
                    <a:pt x="411" y="372"/>
                    <a:pt x="411" y="372"/>
                  </a:cubicBezTo>
                  <a:cubicBezTo>
                    <a:pt x="418" y="366"/>
                    <a:pt x="418" y="366"/>
                    <a:pt x="418" y="366"/>
                  </a:cubicBezTo>
                  <a:cubicBezTo>
                    <a:pt x="412" y="359"/>
                    <a:pt x="412" y="359"/>
                    <a:pt x="412" y="359"/>
                  </a:cubicBezTo>
                  <a:cubicBezTo>
                    <a:pt x="410" y="355"/>
                    <a:pt x="412" y="349"/>
                    <a:pt x="417" y="344"/>
                  </a:cubicBezTo>
                  <a:cubicBezTo>
                    <a:pt x="424" y="339"/>
                    <a:pt x="428" y="334"/>
                    <a:pt x="428" y="327"/>
                  </a:cubicBezTo>
                  <a:cubicBezTo>
                    <a:pt x="428" y="315"/>
                    <a:pt x="428" y="315"/>
                    <a:pt x="428" y="315"/>
                  </a:cubicBezTo>
                  <a:cubicBezTo>
                    <a:pt x="426" y="308"/>
                    <a:pt x="427" y="304"/>
                    <a:pt x="429" y="302"/>
                  </a:cubicBezTo>
                  <a:cubicBezTo>
                    <a:pt x="431" y="298"/>
                    <a:pt x="439" y="296"/>
                    <a:pt x="447" y="293"/>
                  </a:cubicBezTo>
                  <a:cubicBezTo>
                    <a:pt x="461" y="291"/>
                    <a:pt x="478" y="298"/>
                    <a:pt x="498" y="315"/>
                  </a:cubicBezTo>
                  <a:cubicBezTo>
                    <a:pt x="490" y="293"/>
                    <a:pt x="490" y="293"/>
                    <a:pt x="490" y="293"/>
                  </a:cubicBezTo>
                  <a:cubicBezTo>
                    <a:pt x="479" y="278"/>
                    <a:pt x="479" y="278"/>
                    <a:pt x="479" y="278"/>
                  </a:cubicBezTo>
                  <a:cubicBezTo>
                    <a:pt x="477" y="259"/>
                    <a:pt x="477" y="259"/>
                    <a:pt x="477" y="259"/>
                  </a:cubicBezTo>
                  <a:cubicBezTo>
                    <a:pt x="459" y="255"/>
                    <a:pt x="459" y="255"/>
                    <a:pt x="459" y="255"/>
                  </a:cubicBezTo>
                  <a:cubicBezTo>
                    <a:pt x="458" y="255"/>
                    <a:pt x="458" y="255"/>
                    <a:pt x="458" y="255"/>
                  </a:cubicBezTo>
                  <a:cubicBezTo>
                    <a:pt x="458" y="254"/>
                    <a:pt x="458" y="254"/>
                    <a:pt x="458" y="254"/>
                  </a:cubicBezTo>
                  <a:cubicBezTo>
                    <a:pt x="458" y="254"/>
                    <a:pt x="458" y="254"/>
                    <a:pt x="458" y="254"/>
                  </a:cubicBezTo>
                  <a:cubicBezTo>
                    <a:pt x="458" y="254"/>
                    <a:pt x="458" y="254"/>
                    <a:pt x="458" y="254"/>
                  </a:cubicBezTo>
                  <a:cubicBezTo>
                    <a:pt x="410" y="227"/>
                    <a:pt x="410" y="227"/>
                    <a:pt x="410" y="227"/>
                  </a:cubicBezTo>
                  <a:cubicBezTo>
                    <a:pt x="387" y="223"/>
                    <a:pt x="387" y="223"/>
                    <a:pt x="387" y="223"/>
                  </a:cubicBezTo>
                  <a:cubicBezTo>
                    <a:pt x="387" y="218"/>
                    <a:pt x="387" y="218"/>
                    <a:pt x="387" y="218"/>
                  </a:cubicBezTo>
                  <a:cubicBezTo>
                    <a:pt x="386" y="193"/>
                    <a:pt x="386" y="193"/>
                    <a:pt x="386" y="193"/>
                  </a:cubicBezTo>
                  <a:cubicBezTo>
                    <a:pt x="370" y="149"/>
                    <a:pt x="357" y="121"/>
                    <a:pt x="348" y="112"/>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2" name="chenying0907 33"/>
            <p:cNvSpPr>
              <a:spLocks/>
            </p:cNvSpPr>
            <p:nvPr/>
          </p:nvSpPr>
          <p:spPr bwMode="auto">
            <a:xfrm>
              <a:off x="4524553" y="3011595"/>
              <a:ext cx="536019" cy="763365"/>
            </a:xfrm>
            <a:custGeom>
              <a:avLst/>
              <a:gdLst>
                <a:gd name="T0" fmla="*/ 2147483646 w 463"/>
                <a:gd name="T1" fmla="*/ 2147483646 h 662"/>
                <a:gd name="T2" fmla="*/ 2147483646 w 463"/>
                <a:gd name="T3" fmla="*/ 2147483646 h 662"/>
                <a:gd name="T4" fmla="*/ 2147483646 w 463"/>
                <a:gd name="T5" fmla="*/ 2147483646 h 662"/>
                <a:gd name="T6" fmla="*/ 2147483646 w 463"/>
                <a:gd name="T7" fmla="*/ 2147483646 h 662"/>
                <a:gd name="T8" fmla="*/ 2147483646 w 463"/>
                <a:gd name="T9" fmla="*/ 2147483646 h 662"/>
                <a:gd name="T10" fmla="*/ 2147483646 w 463"/>
                <a:gd name="T11" fmla="*/ 2147483646 h 662"/>
                <a:gd name="T12" fmla="*/ 2147483646 w 463"/>
                <a:gd name="T13" fmla="*/ 2147483646 h 662"/>
                <a:gd name="T14" fmla="*/ 2147483646 w 463"/>
                <a:gd name="T15" fmla="*/ 2147483646 h 662"/>
                <a:gd name="T16" fmla="*/ 2147483646 w 463"/>
                <a:gd name="T17" fmla="*/ 0 h 662"/>
                <a:gd name="T18" fmla="*/ 2147483646 w 463"/>
                <a:gd name="T19" fmla="*/ 2147483646 h 662"/>
                <a:gd name="T20" fmla="*/ 2147483646 w 463"/>
                <a:gd name="T21" fmla="*/ 2147483646 h 662"/>
                <a:gd name="T22" fmla="*/ 2147483646 w 463"/>
                <a:gd name="T23" fmla="*/ 2147483646 h 662"/>
                <a:gd name="T24" fmla="*/ 2147483646 w 463"/>
                <a:gd name="T25" fmla="*/ 2147483646 h 662"/>
                <a:gd name="T26" fmla="*/ 2147483646 w 463"/>
                <a:gd name="T27" fmla="*/ 2147483646 h 662"/>
                <a:gd name="T28" fmla="*/ 2147483646 w 463"/>
                <a:gd name="T29" fmla="*/ 2147483646 h 662"/>
                <a:gd name="T30" fmla="*/ 2147483646 w 463"/>
                <a:gd name="T31" fmla="*/ 2147483646 h 662"/>
                <a:gd name="T32" fmla="*/ 2147483646 w 463"/>
                <a:gd name="T33" fmla="*/ 2147483646 h 662"/>
                <a:gd name="T34" fmla="*/ 2147483646 w 463"/>
                <a:gd name="T35" fmla="*/ 2147483646 h 662"/>
                <a:gd name="T36" fmla="*/ 2147483646 w 463"/>
                <a:gd name="T37" fmla="*/ 2147483646 h 662"/>
                <a:gd name="T38" fmla="*/ 2147483646 w 463"/>
                <a:gd name="T39" fmla="*/ 2147483646 h 662"/>
                <a:gd name="T40" fmla="*/ 2147483646 w 463"/>
                <a:gd name="T41" fmla="*/ 2147483646 h 662"/>
                <a:gd name="T42" fmla="*/ 2147483646 w 463"/>
                <a:gd name="T43" fmla="*/ 2147483646 h 662"/>
                <a:gd name="T44" fmla="*/ 2147483646 w 463"/>
                <a:gd name="T45" fmla="*/ 2147483646 h 662"/>
                <a:gd name="T46" fmla="*/ 2147483646 w 463"/>
                <a:gd name="T47" fmla="*/ 2147483646 h 662"/>
                <a:gd name="T48" fmla="*/ 2147483646 w 463"/>
                <a:gd name="T49" fmla="*/ 2147483646 h 662"/>
                <a:gd name="T50" fmla="*/ 2147483646 w 463"/>
                <a:gd name="T51" fmla="*/ 2147483646 h 662"/>
                <a:gd name="T52" fmla="*/ 2147483646 w 463"/>
                <a:gd name="T53" fmla="*/ 2147483646 h 662"/>
                <a:gd name="T54" fmla="*/ 2147483646 w 463"/>
                <a:gd name="T55" fmla="*/ 2147483646 h 662"/>
                <a:gd name="T56" fmla="*/ 2147483646 w 463"/>
                <a:gd name="T57" fmla="*/ 2147483646 h 662"/>
                <a:gd name="T58" fmla="*/ 2147483646 w 463"/>
                <a:gd name="T59" fmla="*/ 2147483646 h 662"/>
                <a:gd name="T60" fmla="*/ 2147483646 w 463"/>
                <a:gd name="T61" fmla="*/ 2147483646 h 662"/>
                <a:gd name="T62" fmla="*/ 2147483646 w 463"/>
                <a:gd name="T63" fmla="*/ 2147483646 h 662"/>
                <a:gd name="T64" fmla="*/ 2147483646 w 463"/>
                <a:gd name="T65" fmla="*/ 2147483646 h 662"/>
                <a:gd name="T66" fmla="*/ 2147483646 w 463"/>
                <a:gd name="T67" fmla="*/ 2147483646 h 662"/>
                <a:gd name="T68" fmla="*/ 2147483646 w 463"/>
                <a:gd name="T69" fmla="*/ 2147483646 h 662"/>
                <a:gd name="T70" fmla="*/ 2147483646 w 463"/>
                <a:gd name="T71" fmla="*/ 2147483646 h 662"/>
                <a:gd name="T72" fmla="*/ 2147483646 w 463"/>
                <a:gd name="T73" fmla="*/ 2147483646 h 662"/>
                <a:gd name="T74" fmla="*/ 2147483646 w 463"/>
                <a:gd name="T75" fmla="*/ 2147483646 h 662"/>
                <a:gd name="T76" fmla="*/ 2147483646 w 463"/>
                <a:gd name="T77" fmla="*/ 2147483646 h 662"/>
                <a:gd name="T78" fmla="*/ 2147483646 w 463"/>
                <a:gd name="T79" fmla="*/ 2147483646 h 662"/>
                <a:gd name="T80" fmla="*/ 2147483646 w 463"/>
                <a:gd name="T81" fmla="*/ 2147483646 h 662"/>
                <a:gd name="T82" fmla="*/ 2147483646 w 463"/>
                <a:gd name="T83" fmla="*/ 2147483646 h 662"/>
                <a:gd name="T84" fmla="*/ 2147483646 w 463"/>
                <a:gd name="T85" fmla="*/ 2147483646 h 662"/>
                <a:gd name="T86" fmla="*/ 2147483646 w 463"/>
                <a:gd name="T87" fmla="*/ 2147483646 h 662"/>
                <a:gd name="T88" fmla="*/ 2147483646 w 463"/>
                <a:gd name="T89" fmla="*/ 2147483646 h 662"/>
                <a:gd name="T90" fmla="*/ 2147483646 w 463"/>
                <a:gd name="T91" fmla="*/ 2147483646 h 662"/>
                <a:gd name="T92" fmla="*/ 2147483646 w 463"/>
                <a:gd name="T93" fmla="*/ 2147483646 h 662"/>
                <a:gd name="T94" fmla="*/ 2147483646 w 463"/>
                <a:gd name="T95" fmla="*/ 2147483646 h 662"/>
                <a:gd name="T96" fmla="*/ 2147483646 w 463"/>
                <a:gd name="T97" fmla="*/ 2147483646 h 662"/>
                <a:gd name="T98" fmla="*/ 2147483646 w 463"/>
                <a:gd name="T99" fmla="*/ 2147483646 h 662"/>
                <a:gd name="T100" fmla="*/ 2147483646 w 463"/>
                <a:gd name="T101" fmla="*/ 2147483646 h 662"/>
                <a:gd name="T102" fmla="*/ 2147483646 w 463"/>
                <a:gd name="T103" fmla="*/ 2147483646 h 662"/>
                <a:gd name="T104" fmla="*/ 2147483646 w 463"/>
                <a:gd name="T105" fmla="*/ 2147483646 h 6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3"/>
                <a:gd name="T160" fmla="*/ 0 h 662"/>
                <a:gd name="T161" fmla="*/ 463 w 463"/>
                <a:gd name="T162" fmla="*/ 662 h 6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3" h="662">
                  <a:moveTo>
                    <a:pt x="426" y="200"/>
                  </a:moveTo>
                  <a:cubicBezTo>
                    <a:pt x="418" y="196"/>
                    <a:pt x="418" y="196"/>
                    <a:pt x="418" y="196"/>
                  </a:cubicBezTo>
                  <a:cubicBezTo>
                    <a:pt x="418" y="196"/>
                    <a:pt x="418" y="196"/>
                    <a:pt x="418" y="196"/>
                  </a:cubicBezTo>
                  <a:cubicBezTo>
                    <a:pt x="417" y="196"/>
                    <a:pt x="417" y="196"/>
                    <a:pt x="417" y="196"/>
                  </a:cubicBezTo>
                  <a:cubicBezTo>
                    <a:pt x="410" y="189"/>
                    <a:pt x="410" y="189"/>
                    <a:pt x="410" y="189"/>
                  </a:cubicBezTo>
                  <a:cubicBezTo>
                    <a:pt x="381" y="181"/>
                    <a:pt x="381" y="181"/>
                    <a:pt x="381" y="181"/>
                  </a:cubicBezTo>
                  <a:cubicBezTo>
                    <a:pt x="373" y="181"/>
                    <a:pt x="373" y="181"/>
                    <a:pt x="373" y="181"/>
                  </a:cubicBezTo>
                  <a:cubicBezTo>
                    <a:pt x="368" y="183"/>
                    <a:pt x="368" y="183"/>
                    <a:pt x="368" y="183"/>
                  </a:cubicBezTo>
                  <a:cubicBezTo>
                    <a:pt x="357" y="161"/>
                    <a:pt x="357" y="161"/>
                    <a:pt x="357" y="161"/>
                  </a:cubicBezTo>
                  <a:cubicBezTo>
                    <a:pt x="358" y="160"/>
                    <a:pt x="358" y="160"/>
                    <a:pt x="358" y="160"/>
                  </a:cubicBezTo>
                  <a:cubicBezTo>
                    <a:pt x="366" y="149"/>
                    <a:pt x="366" y="149"/>
                    <a:pt x="366" y="149"/>
                  </a:cubicBezTo>
                  <a:cubicBezTo>
                    <a:pt x="366" y="137"/>
                    <a:pt x="366" y="137"/>
                    <a:pt x="366" y="137"/>
                  </a:cubicBezTo>
                  <a:cubicBezTo>
                    <a:pt x="367" y="134"/>
                    <a:pt x="367" y="134"/>
                    <a:pt x="367" y="134"/>
                  </a:cubicBezTo>
                  <a:cubicBezTo>
                    <a:pt x="372" y="126"/>
                    <a:pt x="372" y="126"/>
                    <a:pt x="372" y="126"/>
                  </a:cubicBezTo>
                  <a:cubicBezTo>
                    <a:pt x="368" y="124"/>
                    <a:pt x="368" y="124"/>
                    <a:pt x="368" y="124"/>
                  </a:cubicBezTo>
                  <a:cubicBezTo>
                    <a:pt x="352" y="121"/>
                    <a:pt x="352" y="121"/>
                    <a:pt x="352" y="121"/>
                  </a:cubicBezTo>
                  <a:cubicBezTo>
                    <a:pt x="352" y="121"/>
                    <a:pt x="352" y="121"/>
                    <a:pt x="352" y="121"/>
                  </a:cubicBezTo>
                  <a:cubicBezTo>
                    <a:pt x="325" y="116"/>
                    <a:pt x="325" y="116"/>
                    <a:pt x="325" y="116"/>
                  </a:cubicBezTo>
                  <a:cubicBezTo>
                    <a:pt x="323" y="116"/>
                    <a:pt x="323" y="116"/>
                    <a:pt x="323" y="116"/>
                  </a:cubicBezTo>
                  <a:cubicBezTo>
                    <a:pt x="307" y="101"/>
                    <a:pt x="307" y="101"/>
                    <a:pt x="307" y="101"/>
                  </a:cubicBezTo>
                  <a:cubicBezTo>
                    <a:pt x="307" y="100"/>
                    <a:pt x="307" y="100"/>
                    <a:pt x="307" y="100"/>
                  </a:cubicBezTo>
                  <a:cubicBezTo>
                    <a:pt x="302" y="89"/>
                    <a:pt x="302" y="89"/>
                    <a:pt x="302" y="89"/>
                  </a:cubicBezTo>
                  <a:cubicBezTo>
                    <a:pt x="301" y="86"/>
                    <a:pt x="301" y="86"/>
                    <a:pt x="301" y="86"/>
                  </a:cubicBezTo>
                  <a:cubicBezTo>
                    <a:pt x="309" y="64"/>
                    <a:pt x="309" y="64"/>
                    <a:pt x="309" y="64"/>
                  </a:cubicBezTo>
                  <a:cubicBezTo>
                    <a:pt x="309" y="48"/>
                    <a:pt x="309" y="48"/>
                    <a:pt x="309" y="48"/>
                  </a:cubicBezTo>
                  <a:cubicBezTo>
                    <a:pt x="308" y="44"/>
                    <a:pt x="308" y="44"/>
                    <a:pt x="308" y="44"/>
                  </a:cubicBezTo>
                  <a:cubicBezTo>
                    <a:pt x="300" y="52"/>
                    <a:pt x="300" y="52"/>
                    <a:pt x="300" y="52"/>
                  </a:cubicBezTo>
                  <a:cubicBezTo>
                    <a:pt x="298" y="53"/>
                    <a:pt x="298" y="53"/>
                    <a:pt x="298" y="53"/>
                  </a:cubicBezTo>
                  <a:cubicBezTo>
                    <a:pt x="296" y="56"/>
                    <a:pt x="296" y="56"/>
                    <a:pt x="296" y="56"/>
                  </a:cubicBezTo>
                  <a:cubicBezTo>
                    <a:pt x="294" y="53"/>
                    <a:pt x="294" y="53"/>
                    <a:pt x="294" y="53"/>
                  </a:cubicBezTo>
                  <a:cubicBezTo>
                    <a:pt x="291" y="52"/>
                    <a:pt x="291" y="52"/>
                    <a:pt x="291" y="52"/>
                  </a:cubicBezTo>
                  <a:cubicBezTo>
                    <a:pt x="275" y="39"/>
                    <a:pt x="275" y="39"/>
                    <a:pt x="275" y="39"/>
                  </a:cubicBezTo>
                  <a:cubicBezTo>
                    <a:pt x="273" y="37"/>
                    <a:pt x="273" y="37"/>
                    <a:pt x="273" y="37"/>
                  </a:cubicBezTo>
                  <a:cubicBezTo>
                    <a:pt x="273" y="35"/>
                    <a:pt x="273" y="35"/>
                    <a:pt x="273" y="35"/>
                  </a:cubicBezTo>
                  <a:cubicBezTo>
                    <a:pt x="270" y="12"/>
                    <a:pt x="270" y="12"/>
                    <a:pt x="270" y="12"/>
                  </a:cubicBezTo>
                  <a:cubicBezTo>
                    <a:pt x="263" y="0"/>
                    <a:pt x="263" y="0"/>
                    <a:pt x="263" y="0"/>
                  </a:cubicBezTo>
                  <a:cubicBezTo>
                    <a:pt x="247" y="1"/>
                    <a:pt x="247" y="1"/>
                    <a:pt x="247" y="1"/>
                  </a:cubicBezTo>
                  <a:cubicBezTo>
                    <a:pt x="237" y="18"/>
                    <a:pt x="237" y="18"/>
                    <a:pt x="237" y="18"/>
                  </a:cubicBezTo>
                  <a:cubicBezTo>
                    <a:pt x="236" y="20"/>
                    <a:pt x="236" y="20"/>
                    <a:pt x="236" y="20"/>
                  </a:cubicBezTo>
                  <a:cubicBezTo>
                    <a:pt x="235" y="22"/>
                    <a:pt x="235" y="22"/>
                    <a:pt x="235" y="22"/>
                  </a:cubicBezTo>
                  <a:cubicBezTo>
                    <a:pt x="210" y="16"/>
                    <a:pt x="210" y="16"/>
                    <a:pt x="210" y="16"/>
                  </a:cubicBezTo>
                  <a:cubicBezTo>
                    <a:pt x="206" y="39"/>
                    <a:pt x="206" y="39"/>
                    <a:pt x="206" y="39"/>
                  </a:cubicBezTo>
                  <a:cubicBezTo>
                    <a:pt x="206" y="63"/>
                    <a:pt x="206" y="63"/>
                    <a:pt x="206" y="63"/>
                  </a:cubicBezTo>
                  <a:cubicBezTo>
                    <a:pt x="205" y="64"/>
                    <a:pt x="205" y="64"/>
                    <a:pt x="205" y="64"/>
                  </a:cubicBezTo>
                  <a:cubicBezTo>
                    <a:pt x="191" y="85"/>
                    <a:pt x="191" y="85"/>
                    <a:pt x="191" y="85"/>
                  </a:cubicBezTo>
                  <a:cubicBezTo>
                    <a:pt x="191" y="87"/>
                    <a:pt x="191" y="87"/>
                    <a:pt x="191" y="87"/>
                  </a:cubicBezTo>
                  <a:cubicBezTo>
                    <a:pt x="189" y="88"/>
                    <a:pt x="189" y="88"/>
                    <a:pt x="189" y="88"/>
                  </a:cubicBezTo>
                  <a:cubicBezTo>
                    <a:pt x="188" y="88"/>
                    <a:pt x="188" y="88"/>
                    <a:pt x="188" y="88"/>
                  </a:cubicBezTo>
                  <a:cubicBezTo>
                    <a:pt x="172" y="89"/>
                    <a:pt x="172" y="89"/>
                    <a:pt x="172" y="89"/>
                  </a:cubicBezTo>
                  <a:cubicBezTo>
                    <a:pt x="156" y="102"/>
                    <a:pt x="156" y="102"/>
                    <a:pt x="156" y="102"/>
                  </a:cubicBezTo>
                  <a:cubicBezTo>
                    <a:pt x="154" y="104"/>
                    <a:pt x="154" y="104"/>
                    <a:pt x="154" y="104"/>
                  </a:cubicBezTo>
                  <a:cubicBezTo>
                    <a:pt x="154" y="104"/>
                    <a:pt x="154" y="104"/>
                    <a:pt x="154" y="104"/>
                  </a:cubicBezTo>
                  <a:cubicBezTo>
                    <a:pt x="152" y="104"/>
                    <a:pt x="152" y="104"/>
                    <a:pt x="152" y="104"/>
                  </a:cubicBezTo>
                  <a:cubicBezTo>
                    <a:pt x="151" y="103"/>
                    <a:pt x="151" y="103"/>
                    <a:pt x="151" y="103"/>
                  </a:cubicBezTo>
                  <a:cubicBezTo>
                    <a:pt x="121" y="93"/>
                    <a:pt x="121" y="93"/>
                    <a:pt x="121" y="93"/>
                  </a:cubicBezTo>
                  <a:cubicBezTo>
                    <a:pt x="117" y="104"/>
                    <a:pt x="117" y="104"/>
                    <a:pt x="117" y="104"/>
                  </a:cubicBezTo>
                  <a:cubicBezTo>
                    <a:pt x="117" y="105"/>
                    <a:pt x="117" y="105"/>
                    <a:pt x="117" y="105"/>
                  </a:cubicBezTo>
                  <a:cubicBezTo>
                    <a:pt x="104" y="126"/>
                    <a:pt x="104" y="126"/>
                    <a:pt x="104" y="126"/>
                  </a:cubicBezTo>
                  <a:cubicBezTo>
                    <a:pt x="102" y="130"/>
                    <a:pt x="99" y="132"/>
                    <a:pt x="96" y="133"/>
                  </a:cubicBezTo>
                  <a:cubicBezTo>
                    <a:pt x="83" y="131"/>
                    <a:pt x="83" y="131"/>
                    <a:pt x="83" y="131"/>
                  </a:cubicBezTo>
                  <a:cubicBezTo>
                    <a:pt x="66" y="124"/>
                    <a:pt x="66" y="124"/>
                    <a:pt x="66" y="124"/>
                  </a:cubicBezTo>
                  <a:cubicBezTo>
                    <a:pt x="63" y="122"/>
                    <a:pt x="63" y="122"/>
                    <a:pt x="63" y="122"/>
                  </a:cubicBezTo>
                  <a:cubicBezTo>
                    <a:pt x="62" y="121"/>
                    <a:pt x="62" y="121"/>
                    <a:pt x="62" y="121"/>
                  </a:cubicBezTo>
                  <a:cubicBezTo>
                    <a:pt x="62" y="120"/>
                    <a:pt x="62" y="120"/>
                    <a:pt x="62" y="120"/>
                  </a:cubicBezTo>
                  <a:cubicBezTo>
                    <a:pt x="59" y="94"/>
                    <a:pt x="59" y="94"/>
                    <a:pt x="59" y="94"/>
                  </a:cubicBezTo>
                  <a:cubicBezTo>
                    <a:pt x="54" y="75"/>
                    <a:pt x="54" y="75"/>
                    <a:pt x="54" y="75"/>
                  </a:cubicBezTo>
                  <a:cubicBezTo>
                    <a:pt x="50" y="70"/>
                    <a:pt x="50" y="70"/>
                    <a:pt x="50" y="70"/>
                  </a:cubicBezTo>
                  <a:cubicBezTo>
                    <a:pt x="43" y="85"/>
                    <a:pt x="43" y="85"/>
                    <a:pt x="43" y="85"/>
                  </a:cubicBezTo>
                  <a:cubicBezTo>
                    <a:pt x="43" y="85"/>
                    <a:pt x="43" y="85"/>
                    <a:pt x="43" y="85"/>
                  </a:cubicBezTo>
                  <a:cubicBezTo>
                    <a:pt x="43" y="85"/>
                    <a:pt x="43" y="85"/>
                    <a:pt x="43" y="85"/>
                  </a:cubicBezTo>
                  <a:cubicBezTo>
                    <a:pt x="30" y="102"/>
                    <a:pt x="30" y="102"/>
                    <a:pt x="30" y="102"/>
                  </a:cubicBezTo>
                  <a:cubicBezTo>
                    <a:pt x="20" y="126"/>
                    <a:pt x="20" y="126"/>
                    <a:pt x="20" y="126"/>
                  </a:cubicBezTo>
                  <a:cubicBezTo>
                    <a:pt x="20" y="127"/>
                    <a:pt x="20" y="127"/>
                    <a:pt x="20" y="127"/>
                  </a:cubicBezTo>
                  <a:cubicBezTo>
                    <a:pt x="20" y="127"/>
                    <a:pt x="20" y="127"/>
                    <a:pt x="20" y="127"/>
                  </a:cubicBezTo>
                  <a:cubicBezTo>
                    <a:pt x="20" y="128"/>
                    <a:pt x="20" y="128"/>
                    <a:pt x="20" y="128"/>
                  </a:cubicBezTo>
                  <a:cubicBezTo>
                    <a:pt x="19" y="128"/>
                    <a:pt x="19" y="128"/>
                    <a:pt x="19" y="128"/>
                  </a:cubicBezTo>
                  <a:cubicBezTo>
                    <a:pt x="9" y="142"/>
                    <a:pt x="9" y="142"/>
                    <a:pt x="9" y="142"/>
                  </a:cubicBezTo>
                  <a:cubicBezTo>
                    <a:pt x="9" y="146"/>
                    <a:pt x="6" y="152"/>
                    <a:pt x="0" y="162"/>
                  </a:cubicBezTo>
                  <a:cubicBezTo>
                    <a:pt x="6" y="186"/>
                    <a:pt x="6" y="186"/>
                    <a:pt x="6" y="186"/>
                  </a:cubicBezTo>
                  <a:cubicBezTo>
                    <a:pt x="38" y="221"/>
                    <a:pt x="38" y="221"/>
                    <a:pt x="38" y="221"/>
                  </a:cubicBezTo>
                  <a:cubicBezTo>
                    <a:pt x="38" y="221"/>
                    <a:pt x="38" y="221"/>
                    <a:pt x="38" y="221"/>
                  </a:cubicBezTo>
                  <a:cubicBezTo>
                    <a:pt x="48" y="243"/>
                    <a:pt x="48" y="243"/>
                    <a:pt x="48" y="243"/>
                  </a:cubicBezTo>
                  <a:cubicBezTo>
                    <a:pt x="48" y="245"/>
                    <a:pt x="48" y="245"/>
                    <a:pt x="48" y="245"/>
                  </a:cubicBezTo>
                  <a:cubicBezTo>
                    <a:pt x="47" y="247"/>
                    <a:pt x="47" y="247"/>
                    <a:pt x="47" y="247"/>
                  </a:cubicBezTo>
                  <a:cubicBezTo>
                    <a:pt x="46" y="247"/>
                    <a:pt x="46" y="247"/>
                    <a:pt x="46" y="247"/>
                  </a:cubicBezTo>
                  <a:cubicBezTo>
                    <a:pt x="38" y="258"/>
                    <a:pt x="38" y="258"/>
                    <a:pt x="38" y="258"/>
                  </a:cubicBezTo>
                  <a:cubicBezTo>
                    <a:pt x="36" y="260"/>
                    <a:pt x="36" y="260"/>
                    <a:pt x="36" y="260"/>
                  </a:cubicBezTo>
                  <a:cubicBezTo>
                    <a:pt x="15" y="264"/>
                    <a:pt x="15" y="264"/>
                    <a:pt x="15" y="264"/>
                  </a:cubicBezTo>
                  <a:cubicBezTo>
                    <a:pt x="17" y="281"/>
                    <a:pt x="17" y="281"/>
                    <a:pt x="17" y="281"/>
                  </a:cubicBezTo>
                  <a:cubicBezTo>
                    <a:pt x="33" y="290"/>
                    <a:pt x="33" y="290"/>
                    <a:pt x="33" y="290"/>
                  </a:cubicBezTo>
                  <a:cubicBezTo>
                    <a:pt x="56" y="295"/>
                    <a:pt x="56" y="295"/>
                    <a:pt x="56" y="295"/>
                  </a:cubicBezTo>
                  <a:cubicBezTo>
                    <a:pt x="62" y="316"/>
                    <a:pt x="62" y="316"/>
                    <a:pt x="62" y="316"/>
                  </a:cubicBezTo>
                  <a:cubicBezTo>
                    <a:pt x="62" y="316"/>
                    <a:pt x="62" y="316"/>
                    <a:pt x="62" y="316"/>
                  </a:cubicBezTo>
                  <a:cubicBezTo>
                    <a:pt x="62" y="316"/>
                    <a:pt x="62" y="316"/>
                    <a:pt x="62" y="316"/>
                  </a:cubicBezTo>
                  <a:cubicBezTo>
                    <a:pt x="62" y="317"/>
                    <a:pt x="62" y="317"/>
                    <a:pt x="62" y="317"/>
                  </a:cubicBezTo>
                  <a:cubicBezTo>
                    <a:pt x="62" y="318"/>
                    <a:pt x="62" y="318"/>
                    <a:pt x="62" y="318"/>
                  </a:cubicBezTo>
                  <a:cubicBezTo>
                    <a:pt x="57" y="354"/>
                    <a:pt x="57" y="354"/>
                    <a:pt x="57" y="354"/>
                  </a:cubicBezTo>
                  <a:cubicBezTo>
                    <a:pt x="57" y="354"/>
                    <a:pt x="57" y="354"/>
                    <a:pt x="57" y="354"/>
                  </a:cubicBezTo>
                  <a:cubicBezTo>
                    <a:pt x="57" y="355"/>
                    <a:pt x="57" y="355"/>
                    <a:pt x="57" y="355"/>
                  </a:cubicBezTo>
                  <a:cubicBezTo>
                    <a:pt x="48" y="371"/>
                    <a:pt x="48" y="371"/>
                    <a:pt x="48" y="371"/>
                  </a:cubicBezTo>
                  <a:cubicBezTo>
                    <a:pt x="48" y="374"/>
                    <a:pt x="48" y="374"/>
                    <a:pt x="48" y="374"/>
                  </a:cubicBezTo>
                  <a:cubicBezTo>
                    <a:pt x="46" y="374"/>
                    <a:pt x="46" y="374"/>
                    <a:pt x="46" y="374"/>
                  </a:cubicBezTo>
                  <a:cubicBezTo>
                    <a:pt x="20" y="378"/>
                    <a:pt x="20" y="378"/>
                    <a:pt x="20" y="378"/>
                  </a:cubicBezTo>
                  <a:cubicBezTo>
                    <a:pt x="20" y="389"/>
                    <a:pt x="20" y="389"/>
                    <a:pt x="20" y="389"/>
                  </a:cubicBezTo>
                  <a:cubicBezTo>
                    <a:pt x="12" y="412"/>
                    <a:pt x="12" y="412"/>
                    <a:pt x="12" y="412"/>
                  </a:cubicBezTo>
                  <a:cubicBezTo>
                    <a:pt x="9" y="438"/>
                    <a:pt x="9" y="438"/>
                    <a:pt x="9" y="438"/>
                  </a:cubicBezTo>
                  <a:cubicBezTo>
                    <a:pt x="15" y="453"/>
                    <a:pt x="15" y="453"/>
                    <a:pt x="15" y="453"/>
                  </a:cubicBezTo>
                  <a:cubicBezTo>
                    <a:pt x="47" y="473"/>
                    <a:pt x="47" y="473"/>
                    <a:pt x="47" y="473"/>
                  </a:cubicBezTo>
                  <a:cubicBezTo>
                    <a:pt x="48" y="474"/>
                    <a:pt x="48" y="474"/>
                    <a:pt x="48" y="474"/>
                  </a:cubicBezTo>
                  <a:cubicBezTo>
                    <a:pt x="62" y="498"/>
                    <a:pt x="62" y="498"/>
                    <a:pt x="62" y="498"/>
                  </a:cubicBezTo>
                  <a:cubicBezTo>
                    <a:pt x="62" y="499"/>
                    <a:pt x="62" y="499"/>
                    <a:pt x="62" y="499"/>
                  </a:cubicBezTo>
                  <a:cubicBezTo>
                    <a:pt x="63" y="500"/>
                    <a:pt x="63" y="500"/>
                    <a:pt x="63" y="500"/>
                  </a:cubicBezTo>
                  <a:cubicBezTo>
                    <a:pt x="62" y="501"/>
                    <a:pt x="62" y="501"/>
                    <a:pt x="62" y="501"/>
                  </a:cubicBezTo>
                  <a:cubicBezTo>
                    <a:pt x="45" y="538"/>
                    <a:pt x="45" y="538"/>
                    <a:pt x="45" y="538"/>
                  </a:cubicBezTo>
                  <a:cubicBezTo>
                    <a:pt x="41" y="548"/>
                    <a:pt x="41" y="548"/>
                    <a:pt x="41" y="548"/>
                  </a:cubicBezTo>
                  <a:cubicBezTo>
                    <a:pt x="41" y="548"/>
                    <a:pt x="41" y="548"/>
                    <a:pt x="41" y="548"/>
                  </a:cubicBezTo>
                  <a:cubicBezTo>
                    <a:pt x="30" y="572"/>
                    <a:pt x="30" y="572"/>
                    <a:pt x="30" y="572"/>
                  </a:cubicBezTo>
                  <a:cubicBezTo>
                    <a:pt x="26" y="591"/>
                    <a:pt x="26" y="591"/>
                    <a:pt x="26" y="591"/>
                  </a:cubicBezTo>
                  <a:cubicBezTo>
                    <a:pt x="25" y="594"/>
                    <a:pt x="25" y="594"/>
                    <a:pt x="25" y="594"/>
                  </a:cubicBezTo>
                  <a:cubicBezTo>
                    <a:pt x="25" y="595"/>
                    <a:pt x="25" y="595"/>
                    <a:pt x="25" y="595"/>
                  </a:cubicBezTo>
                  <a:cubicBezTo>
                    <a:pt x="20" y="599"/>
                    <a:pt x="17" y="603"/>
                    <a:pt x="15" y="609"/>
                  </a:cubicBezTo>
                  <a:cubicBezTo>
                    <a:pt x="14" y="611"/>
                    <a:pt x="14" y="614"/>
                    <a:pt x="16" y="616"/>
                  </a:cubicBezTo>
                  <a:cubicBezTo>
                    <a:pt x="17" y="617"/>
                    <a:pt x="17" y="617"/>
                    <a:pt x="17" y="617"/>
                  </a:cubicBezTo>
                  <a:cubicBezTo>
                    <a:pt x="27" y="628"/>
                    <a:pt x="27" y="628"/>
                    <a:pt x="27" y="628"/>
                  </a:cubicBezTo>
                  <a:cubicBezTo>
                    <a:pt x="27" y="628"/>
                    <a:pt x="27" y="628"/>
                    <a:pt x="27" y="628"/>
                  </a:cubicBezTo>
                  <a:cubicBezTo>
                    <a:pt x="27" y="628"/>
                    <a:pt x="27" y="628"/>
                    <a:pt x="27" y="628"/>
                  </a:cubicBezTo>
                  <a:cubicBezTo>
                    <a:pt x="33" y="637"/>
                    <a:pt x="33" y="637"/>
                    <a:pt x="33" y="637"/>
                  </a:cubicBezTo>
                  <a:cubicBezTo>
                    <a:pt x="35" y="636"/>
                    <a:pt x="35" y="636"/>
                    <a:pt x="35" y="636"/>
                  </a:cubicBezTo>
                  <a:cubicBezTo>
                    <a:pt x="35" y="636"/>
                    <a:pt x="35" y="636"/>
                    <a:pt x="35" y="636"/>
                  </a:cubicBezTo>
                  <a:cubicBezTo>
                    <a:pt x="36" y="639"/>
                    <a:pt x="36" y="639"/>
                    <a:pt x="36" y="639"/>
                  </a:cubicBezTo>
                  <a:cubicBezTo>
                    <a:pt x="36" y="640"/>
                    <a:pt x="36" y="640"/>
                    <a:pt x="36" y="640"/>
                  </a:cubicBezTo>
                  <a:cubicBezTo>
                    <a:pt x="36" y="643"/>
                    <a:pt x="36" y="643"/>
                    <a:pt x="36" y="643"/>
                  </a:cubicBezTo>
                  <a:cubicBezTo>
                    <a:pt x="36" y="643"/>
                    <a:pt x="36" y="643"/>
                    <a:pt x="36" y="643"/>
                  </a:cubicBezTo>
                  <a:cubicBezTo>
                    <a:pt x="36" y="644"/>
                    <a:pt x="36" y="644"/>
                    <a:pt x="36" y="644"/>
                  </a:cubicBezTo>
                  <a:cubicBezTo>
                    <a:pt x="36" y="644"/>
                    <a:pt x="36" y="644"/>
                    <a:pt x="36" y="644"/>
                  </a:cubicBezTo>
                  <a:cubicBezTo>
                    <a:pt x="36" y="644"/>
                    <a:pt x="36" y="644"/>
                    <a:pt x="36" y="644"/>
                  </a:cubicBezTo>
                  <a:cubicBezTo>
                    <a:pt x="38" y="651"/>
                    <a:pt x="38" y="651"/>
                    <a:pt x="38" y="651"/>
                  </a:cubicBezTo>
                  <a:cubicBezTo>
                    <a:pt x="47" y="654"/>
                    <a:pt x="47" y="654"/>
                    <a:pt x="47" y="654"/>
                  </a:cubicBezTo>
                  <a:cubicBezTo>
                    <a:pt x="85" y="662"/>
                    <a:pt x="85" y="662"/>
                    <a:pt x="85" y="662"/>
                  </a:cubicBezTo>
                  <a:cubicBezTo>
                    <a:pt x="98" y="662"/>
                    <a:pt x="110" y="659"/>
                    <a:pt x="122" y="654"/>
                  </a:cubicBezTo>
                  <a:cubicBezTo>
                    <a:pt x="135" y="648"/>
                    <a:pt x="147" y="647"/>
                    <a:pt x="159" y="649"/>
                  </a:cubicBezTo>
                  <a:cubicBezTo>
                    <a:pt x="161" y="642"/>
                    <a:pt x="161" y="642"/>
                    <a:pt x="161" y="642"/>
                  </a:cubicBezTo>
                  <a:cubicBezTo>
                    <a:pt x="149" y="614"/>
                    <a:pt x="149" y="614"/>
                    <a:pt x="149" y="614"/>
                  </a:cubicBezTo>
                  <a:cubicBezTo>
                    <a:pt x="148" y="611"/>
                    <a:pt x="148" y="611"/>
                    <a:pt x="148" y="611"/>
                  </a:cubicBezTo>
                  <a:cubicBezTo>
                    <a:pt x="149" y="611"/>
                    <a:pt x="149" y="611"/>
                    <a:pt x="149" y="611"/>
                  </a:cubicBezTo>
                  <a:cubicBezTo>
                    <a:pt x="209" y="528"/>
                    <a:pt x="209" y="528"/>
                    <a:pt x="209" y="528"/>
                  </a:cubicBezTo>
                  <a:cubicBezTo>
                    <a:pt x="273" y="466"/>
                    <a:pt x="273" y="466"/>
                    <a:pt x="273" y="466"/>
                  </a:cubicBezTo>
                  <a:cubicBezTo>
                    <a:pt x="274" y="466"/>
                    <a:pt x="274" y="466"/>
                    <a:pt x="274" y="466"/>
                  </a:cubicBezTo>
                  <a:cubicBezTo>
                    <a:pt x="294" y="458"/>
                    <a:pt x="294" y="458"/>
                    <a:pt x="294" y="458"/>
                  </a:cubicBezTo>
                  <a:cubicBezTo>
                    <a:pt x="305" y="447"/>
                    <a:pt x="305" y="447"/>
                    <a:pt x="305" y="447"/>
                  </a:cubicBezTo>
                  <a:cubicBezTo>
                    <a:pt x="305" y="446"/>
                    <a:pt x="305" y="446"/>
                    <a:pt x="305" y="446"/>
                  </a:cubicBezTo>
                  <a:cubicBezTo>
                    <a:pt x="313" y="439"/>
                    <a:pt x="321" y="435"/>
                    <a:pt x="329" y="432"/>
                  </a:cubicBezTo>
                  <a:cubicBezTo>
                    <a:pt x="323" y="427"/>
                    <a:pt x="323" y="427"/>
                    <a:pt x="323" y="427"/>
                  </a:cubicBezTo>
                  <a:cubicBezTo>
                    <a:pt x="309" y="413"/>
                    <a:pt x="309" y="413"/>
                    <a:pt x="309" y="413"/>
                  </a:cubicBezTo>
                  <a:cubicBezTo>
                    <a:pt x="309" y="412"/>
                    <a:pt x="309" y="412"/>
                    <a:pt x="309" y="412"/>
                  </a:cubicBezTo>
                  <a:cubicBezTo>
                    <a:pt x="308" y="412"/>
                    <a:pt x="308" y="412"/>
                    <a:pt x="308" y="412"/>
                  </a:cubicBezTo>
                  <a:cubicBezTo>
                    <a:pt x="297" y="399"/>
                    <a:pt x="297" y="399"/>
                    <a:pt x="297" y="399"/>
                  </a:cubicBezTo>
                  <a:cubicBezTo>
                    <a:pt x="296" y="397"/>
                    <a:pt x="296" y="397"/>
                    <a:pt x="296" y="397"/>
                  </a:cubicBezTo>
                  <a:cubicBezTo>
                    <a:pt x="296" y="395"/>
                    <a:pt x="296" y="395"/>
                    <a:pt x="296" y="395"/>
                  </a:cubicBezTo>
                  <a:cubicBezTo>
                    <a:pt x="302" y="389"/>
                    <a:pt x="302" y="389"/>
                    <a:pt x="302" y="389"/>
                  </a:cubicBezTo>
                  <a:cubicBezTo>
                    <a:pt x="288" y="392"/>
                    <a:pt x="288" y="392"/>
                    <a:pt x="288" y="392"/>
                  </a:cubicBezTo>
                  <a:cubicBezTo>
                    <a:pt x="258" y="385"/>
                    <a:pt x="258" y="385"/>
                    <a:pt x="258" y="385"/>
                  </a:cubicBezTo>
                  <a:cubicBezTo>
                    <a:pt x="247" y="379"/>
                    <a:pt x="239" y="373"/>
                    <a:pt x="237" y="366"/>
                  </a:cubicBezTo>
                  <a:cubicBezTo>
                    <a:pt x="231" y="347"/>
                    <a:pt x="229" y="330"/>
                    <a:pt x="230" y="315"/>
                  </a:cubicBezTo>
                  <a:cubicBezTo>
                    <a:pt x="226" y="320"/>
                    <a:pt x="220" y="321"/>
                    <a:pt x="215" y="321"/>
                  </a:cubicBezTo>
                  <a:cubicBezTo>
                    <a:pt x="193" y="316"/>
                    <a:pt x="193" y="316"/>
                    <a:pt x="193" y="316"/>
                  </a:cubicBezTo>
                  <a:cubicBezTo>
                    <a:pt x="178" y="305"/>
                    <a:pt x="178" y="305"/>
                    <a:pt x="178" y="305"/>
                  </a:cubicBezTo>
                  <a:cubicBezTo>
                    <a:pt x="160" y="301"/>
                    <a:pt x="160" y="301"/>
                    <a:pt x="160" y="301"/>
                  </a:cubicBezTo>
                  <a:cubicBezTo>
                    <a:pt x="152" y="301"/>
                    <a:pt x="152" y="301"/>
                    <a:pt x="152" y="301"/>
                  </a:cubicBezTo>
                  <a:cubicBezTo>
                    <a:pt x="147" y="301"/>
                    <a:pt x="140" y="299"/>
                    <a:pt x="136" y="295"/>
                  </a:cubicBezTo>
                  <a:cubicBezTo>
                    <a:pt x="130" y="291"/>
                    <a:pt x="126" y="286"/>
                    <a:pt x="125" y="282"/>
                  </a:cubicBezTo>
                  <a:cubicBezTo>
                    <a:pt x="123" y="274"/>
                    <a:pt x="125" y="268"/>
                    <a:pt x="133" y="263"/>
                  </a:cubicBezTo>
                  <a:cubicBezTo>
                    <a:pt x="140" y="258"/>
                    <a:pt x="149" y="249"/>
                    <a:pt x="156" y="239"/>
                  </a:cubicBezTo>
                  <a:cubicBezTo>
                    <a:pt x="149" y="229"/>
                    <a:pt x="145" y="220"/>
                    <a:pt x="149" y="210"/>
                  </a:cubicBezTo>
                  <a:cubicBezTo>
                    <a:pt x="150" y="209"/>
                    <a:pt x="150" y="209"/>
                    <a:pt x="150" y="209"/>
                  </a:cubicBezTo>
                  <a:cubicBezTo>
                    <a:pt x="151" y="204"/>
                    <a:pt x="159" y="200"/>
                    <a:pt x="175" y="195"/>
                  </a:cubicBezTo>
                  <a:cubicBezTo>
                    <a:pt x="176" y="189"/>
                    <a:pt x="178" y="186"/>
                    <a:pt x="180" y="185"/>
                  </a:cubicBezTo>
                  <a:cubicBezTo>
                    <a:pt x="196" y="186"/>
                    <a:pt x="196" y="186"/>
                    <a:pt x="196" y="186"/>
                  </a:cubicBezTo>
                  <a:cubicBezTo>
                    <a:pt x="194" y="184"/>
                    <a:pt x="194" y="184"/>
                    <a:pt x="194" y="184"/>
                  </a:cubicBezTo>
                  <a:cubicBezTo>
                    <a:pt x="183" y="178"/>
                    <a:pt x="180" y="170"/>
                    <a:pt x="186" y="162"/>
                  </a:cubicBezTo>
                  <a:cubicBezTo>
                    <a:pt x="194" y="156"/>
                    <a:pt x="194" y="156"/>
                    <a:pt x="194" y="156"/>
                  </a:cubicBezTo>
                  <a:cubicBezTo>
                    <a:pt x="204" y="152"/>
                    <a:pt x="215" y="153"/>
                    <a:pt x="227" y="160"/>
                  </a:cubicBezTo>
                  <a:cubicBezTo>
                    <a:pt x="251" y="177"/>
                    <a:pt x="251" y="177"/>
                    <a:pt x="251" y="177"/>
                  </a:cubicBezTo>
                  <a:cubicBezTo>
                    <a:pt x="273" y="177"/>
                    <a:pt x="273" y="177"/>
                    <a:pt x="273" y="177"/>
                  </a:cubicBezTo>
                  <a:cubicBezTo>
                    <a:pt x="281" y="183"/>
                    <a:pt x="281" y="183"/>
                    <a:pt x="281" y="183"/>
                  </a:cubicBezTo>
                  <a:cubicBezTo>
                    <a:pt x="283" y="191"/>
                    <a:pt x="283" y="191"/>
                    <a:pt x="283" y="191"/>
                  </a:cubicBezTo>
                  <a:cubicBezTo>
                    <a:pt x="283" y="197"/>
                    <a:pt x="279" y="200"/>
                    <a:pt x="275" y="200"/>
                  </a:cubicBezTo>
                  <a:cubicBezTo>
                    <a:pt x="270" y="200"/>
                    <a:pt x="268" y="205"/>
                    <a:pt x="267" y="211"/>
                  </a:cubicBezTo>
                  <a:cubicBezTo>
                    <a:pt x="277" y="237"/>
                    <a:pt x="277" y="237"/>
                    <a:pt x="277" y="237"/>
                  </a:cubicBezTo>
                  <a:cubicBezTo>
                    <a:pt x="284" y="227"/>
                    <a:pt x="290" y="222"/>
                    <a:pt x="296" y="221"/>
                  </a:cubicBezTo>
                  <a:cubicBezTo>
                    <a:pt x="300" y="221"/>
                    <a:pt x="304" y="223"/>
                    <a:pt x="307" y="227"/>
                  </a:cubicBezTo>
                  <a:cubicBezTo>
                    <a:pt x="310" y="233"/>
                    <a:pt x="313" y="242"/>
                    <a:pt x="315" y="252"/>
                  </a:cubicBezTo>
                  <a:cubicBezTo>
                    <a:pt x="316" y="263"/>
                    <a:pt x="320" y="273"/>
                    <a:pt x="323" y="278"/>
                  </a:cubicBezTo>
                  <a:cubicBezTo>
                    <a:pt x="331" y="290"/>
                    <a:pt x="331" y="290"/>
                    <a:pt x="331" y="290"/>
                  </a:cubicBezTo>
                  <a:cubicBezTo>
                    <a:pt x="344" y="305"/>
                    <a:pt x="351" y="317"/>
                    <a:pt x="353" y="327"/>
                  </a:cubicBezTo>
                  <a:cubicBezTo>
                    <a:pt x="395" y="321"/>
                    <a:pt x="395" y="321"/>
                    <a:pt x="395" y="321"/>
                  </a:cubicBezTo>
                  <a:cubicBezTo>
                    <a:pt x="412" y="312"/>
                    <a:pt x="412" y="312"/>
                    <a:pt x="412" y="312"/>
                  </a:cubicBezTo>
                  <a:cubicBezTo>
                    <a:pt x="429" y="291"/>
                    <a:pt x="429" y="291"/>
                    <a:pt x="429" y="291"/>
                  </a:cubicBezTo>
                  <a:cubicBezTo>
                    <a:pt x="437" y="271"/>
                    <a:pt x="437" y="271"/>
                    <a:pt x="437" y="271"/>
                  </a:cubicBezTo>
                  <a:cubicBezTo>
                    <a:pt x="437" y="270"/>
                    <a:pt x="437" y="270"/>
                    <a:pt x="437" y="270"/>
                  </a:cubicBezTo>
                  <a:cubicBezTo>
                    <a:pt x="437" y="268"/>
                    <a:pt x="437" y="268"/>
                    <a:pt x="437" y="268"/>
                  </a:cubicBezTo>
                  <a:cubicBezTo>
                    <a:pt x="442" y="247"/>
                    <a:pt x="442" y="247"/>
                    <a:pt x="442" y="247"/>
                  </a:cubicBezTo>
                  <a:cubicBezTo>
                    <a:pt x="442" y="246"/>
                    <a:pt x="442" y="246"/>
                    <a:pt x="442" y="246"/>
                  </a:cubicBezTo>
                  <a:cubicBezTo>
                    <a:pt x="443" y="244"/>
                    <a:pt x="443" y="244"/>
                    <a:pt x="443" y="244"/>
                  </a:cubicBezTo>
                  <a:cubicBezTo>
                    <a:pt x="444" y="244"/>
                    <a:pt x="444" y="244"/>
                    <a:pt x="444" y="244"/>
                  </a:cubicBezTo>
                  <a:cubicBezTo>
                    <a:pt x="460" y="234"/>
                    <a:pt x="460" y="234"/>
                    <a:pt x="460" y="234"/>
                  </a:cubicBezTo>
                  <a:cubicBezTo>
                    <a:pt x="463" y="232"/>
                    <a:pt x="463" y="232"/>
                    <a:pt x="463" y="232"/>
                  </a:cubicBezTo>
                  <a:cubicBezTo>
                    <a:pt x="462" y="230"/>
                    <a:pt x="462" y="230"/>
                    <a:pt x="462" y="230"/>
                  </a:cubicBezTo>
                  <a:cubicBezTo>
                    <a:pt x="436" y="222"/>
                    <a:pt x="436" y="222"/>
                    <a:pt x="436" y="222"/>
                  </a:cubicBezTo>
                  <a:cubicBezTo>
                    <a:pt x="434" y="222"/>
                    <a:pt x="434" y="222"/>
                    <a:pt x="434" y="222"/>
                  </a:cubicBezTo>
                  <a:cubicBezTo>
                    <a:pt x="434" y="221"/>
                    <a:pt x="434" y="221"/>
                    <a:pt x="434" y="221"/>
                  </a:cubicBezTo>
                  <a:cubicBezTo>
                    <a:pt x="428" y="205"/>
                    <a:pt x="428" y="205"/>
                    <a:pt x="428" y="205"/>
                  </a:cubicBezTo>
                  <a:lnTo>
                    <a:pt x="426" y="20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3" name="chenying0907 34"/>
            <p:cNvSpPr>
              <a:spLocks/>
            </p:cNvSpPr>
            <p:nvPr/>
          </p:nvSpPr>
          <p:spPr bwMode="auto">
            <a:xfrm>
              <a:off x="4277159" y="3745240"/>
              <a:ext cx="569755" cy="555344"/>
            </a:xfrm>
            <a:custGeom>
              <a:avLst/>
              <a:gdLst>
                <a:gd name="T0" fmla="*/ 2147483646 w 491"/>
                <a:gd name="T1" fmla="*/ 2147483646 h 483"/>
                <a:gd name="T2" fmla="*/ 2147483646 w 491"/>
                <a:gd name="T3" fmla="*/ 2147483646 h 483"/>
                <a:gd name="T4" fmla="*/ 2147483646 w 491"/>
                <a:gd name="T5" fmla="*/ 2147483646 h 483"/>
                <a:gd name="T6" fmla="*/ 2147483646 w 491"/>
                <a:gd name="T7" fmla="*/ 2147483646 h 483"/>
                <a:gd name="T8" fmla="*/ 2147483646 w 491"/>
                <a:gd name="T9" fmla="*/ 2147483646 h 483"/>
                <a:gd name="T10" fmla="*/ 2147483646 w 491"/>
                <a:gd name="T11" fmla="*/ 2147483646 h 483"/>
                <a:gd name="T12" fmla="*/ 2147483646 w 491"/>
                <a:gd name="T13" fmla="*/ 2147483646 h 483"/>
                <a:gd name="T14" fmla="*/ 2147483646 w 491"/>
                <a:gd name="T15" fmla="*/ 2147483646 h 483"/>
                <a:gd name="T16" fmla="*/ 2147483646 w 491"/>
                <a:gd name="T17" fmla="*/ 2147483646 h 483"/>
                <a:gd name="T18" fmla="*/ 2147483646 w 491"/>
                <a:gd name="T19" fmla="*/ 2147483646 h 483"/>
                <a:gd name="T20" fmla="*/ 2147483646 w 491"/>
                <a:gd name="T21" fmla="*/ 2147483646 h 483"/>
                <a:gd name="T22" fmla="*/ 2147483646 w 491"/>
                <a:gd name="T23" fmla="*/ 2147483646 h 483"/>
                <a:gd name="T24" fmla="*/ 2147483646 w 491"/>
                <a:gd name="T25" fmla="*/ 2147483646 h 483"/>
                <a:gd name="T26" fmla="*/ 2147483646 w 491"/>
                <a:gd name="T27" fmla="*/ 2147483646 h 483"/>
                <a:gd name="T28" fmla="*/ 2147483646 w 491"/>
                <a:gd name="T29" fmla="*/ 2147483646 h 483"/>
                <a:gd name="T30" fmla="*/ 2147483646 w 491"/>
                <a:gd name="T31" fmla="*/ 2147483646 h 483"/>
                <a:gd name="T32" fmla="*/ 2147483646 w 491"/>
                <a:gd name="T33" fmla="*/ 2147483646 h 483"/>
                <a:gd name="T34" fmla="*/ 2147483646 w 491"/>
                <a:gd name="T35" fmla="*/ 2147483646 h 483"/>
                <a:gd name="T36" fmla="*/ 2147483646 w 491"/>
                <a:gd name="T37" fmla="*/ 2147483646 h 483"/>
                <a:gd name="T38" fmla="*/ 2147483646 w 491"/>
                <a:gd name="T39" fmla="*/ 2147483646 h 483"/>
                <a:gd name="T40" fmla="*/ 2147483646 w 491"/>
                <a:gd name="T41" fmla="*/ 2147483646 h 483"/>
                <a:gd name="T42" fmla="*/ 2147483646 w 491"/>
                <a:gd name="T43" fmla="*/ 2147483646 h 483"/>
                <a:gd name="T44" fmla="*/ 2147483646 w 491"/>
                <a:gd name="T45" fmla="*/ 2147483646 h 483"/>
                <a:gd name="T46" fmla="*/ 2147483646 w 491"/>
                <a:gd name="T47" fmla="*/ 2147483646 h 483"/>
                <a:gd name="T48" fmla="*/ 2147483646 w 491"/>
                <a:gd name="T49" fmla="*/ 2147483646 h 483"/>
                <a:gd name="T50" fmla="*/ 2147483646 w 491"/>
                <a:gd name="T51" fmla="*/ 2147483646 h 483"/>
                <a:gd name="T52" fmla="*/ 2147483646 w 491"/>
                <a:gd name="T53" fmla="*/ 2147483646 h 483"/>
                <a:gd name="T54" fmla="*/ 2147483646 w 491"/>
                <a:gd name="T55" fmla="*/ 2147483646 h 483"/>
                <a:gd name="T56" fmla="*/ 2147483646 w 491"/>
                <a:gd name="T57" fmla="*/ 2147483646 h 483"/>
                <a:gd name="T58" fmla="*/ 2147483646 w 491"/>
                <a:gd name="T59" fmla="*/ 2147483646 h 483"/>
                <a:gd name="T60" fmla="*/ 2147483646 w 491"/>
                <a:gd name="T61" fmla="*/ 2147483646 h 483"/>
                <a:gd name="T62" fmla="*/ 2147483646 w 491"/>
                <a:gd name="T63" fmla="*/ 2147483646 h 483"/>
                <a:gd name="T64" fmla="*/ 2147483646 w 491"/>
                <a:gd name="T65" fmla="*/ 2147483646 h 483"/>
                <a:gd name="T66" fmla="*/ 2147483646 w 491"/>
                <a:gd name="T67" fmla="*/ 2147483646 h 483"/>
                <a:gd name="T68" fmla="*/ 2147483646 w 491"/>
                <a:gd name="T69" fmla="*/ 2147483646 h 483"/>
                <a:gd name="T70" fmla="*/ 2147483646 w 491"/>
                <a:gd name="T71" fmla="*/ 2147483646 h 483"/>
                <a:gd name="T72" fmla="*/ 2147483646 w 491"/>
                <a:gd name="T73" fmla="*/ 2147483646 h 483"/>
                <a:gd name="T74" fmla="*/ 2147483646 w 491"/>
                <a:gd name="T75" fmla="*/ 2147483646 h 483"/>
                <a:gd name="T76" fmla="*/ 2147483646 w 491"/>
                <a:gd name="T77" fmla="*/ 0 h 483"/>
                <a:gd name="T78" fmla="*/ 2147483646 w 491"/>
                <a:gd name="T79" fmla="*/ 2147483646 h 483"/>
                <a:gd name="T80" fmla="*/ 2147483646 w 491"/>
                <a:gd name="T81" fmla="*/ 2147483646 h 483"/>
                <a:gd name="T82" fmla="*/ 2147483646 w 491"/>
                <a:gd name="T83" fmla="*/ 2147483646 h 483"/>
                <a:gd name="T84" fmla="*/ 2147483646 w 491"/>
                <a:gd name="T85" fmla="*/ 2147483646 h 483"/>
                <a:gd name="T86" fmla="*/ 2147483646 w 491"/>
                <a:gd name="T87" fmla="*/ 2147483646 h 483"/>
                <a:gd name="T88" fmla="*/ 2147483646 w 491"/>
                <a:gd name="T89" fmla="*/ 2147483646 h 483"/>
                <a:gd name="T90" fmla="*/ 2147483646 w 491"/>
                <a:gd name="T91" fmla="*/ 2147483646 h 48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91"/>
                <a:gd name="T139" fmla="*/ 0 h 483"/>
                <a:gd name="T140" fmla="*/ 491 w 491"/>
                <a:gd name="T141" fmla="*/ 483 h 48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91" h="483">
                  <a:moveTo>
                    <a:pt x="109" y="159"/>
                  </a:moveTo>
                  <a:cubicBezTo>
                    <a:pt x="108" y="159"/>
                    <a:pt x="108" y="159"/>
                    <a:pt x="108" y="159"/>
                  </a:cubicBezTo>
                  <a:cubicBezTo>
                    <a:pt x="28" y="192"/>
                    <a:pt x="28" y="192"/>
                    <a:pt x="28" y="192"/>
                  </a:cubicBezTo>
                  <a:cubicBezTo>
                    <a:pt x="4" y="215"/>
                    <a:pt x="4" y="215"/>
                    <a:pt x="4" y="215"/>
                  </a:cubicBezTo>
                  <a:cubicBezTo>
                    <a:pt x="0" y="251"/>
                    <a:pt x="4" y="272"/>
                    <a:pt x="16" y="278"/>
                  </a:cubicBezTo>
                  <a:cubicBezTo>
                    <a:pt x="40" y="293"/>
                    <a:pt x="40" y="293"/>
                    <a:pt x="40" y="293"/>
                  </a:cubicBezTo>
                  <a:cubicBezTo>
                    <a:pt x="41" y="293"/>
                    <a:pt x="41" y="293"/>
                    <a:pt x="41" y="293"/>
                  </a:cubicBezTo>
                  <a:cubicBezTo>
                    <a:pt x="41" y="294"/>
                    <a:pt x="41" y="294"/>
                    <a:pt x="41" y="294"/>
                  </a:cubicBezTo>
                  <a:cubicBezTo>
                    <a:pt x="47" y="333"/>
                    <a:pt x="47" y="333"/>
                    <a:pt x="47" y="333"/>
                  </a:cubicBezTo>
                  <a:cubicBezTo>
                    <a:pt x="67" y="360"/>
                    <a:pt x="81" y="373"/>
                    <a:pt x="88" y="377"/>
                  </a:cubicBezTo>
                  <a:cubicBezTo>
                    <a:pt x="111" y="382"/>
                    <a:pt x="111" y="382"/>
                    <a:pt x="111" y="382"/>
                  </a:cubicBezTo>
                  <a:cubicBezTo>
                    <a:pt x="115" y="383"/>
                    <a:pt x="115" y="383"/>
                    <a:pt x="115" y="383"/>
                  </a:cubicBezTo>
                  <a:cubicBezTo>
                    <a:pt x="115" y="384"/>
                    <a:pt x="115" y="384"/>
                    <a:pt x="115" y="384"/>
                  </a:cubicBezTo>
                  <a:cubicBezTo>
                    <a:pt x="118" y="388"/>
                    <a:pt x="125" y="392"/>
                    <a:pt x="139" y="397"/>
                  </a:cubicBezTo>
                  <a:cubicBezTo>
                    <a:pt x="202" y="400"/>
                    <a:pt x="202" y="400"/>
                    <a:pt x="202" y="400"/>
                  </a:cubicBezTo>
                  <a:cubicBezTo>
                    <a:pt x="249" y="400"/>
                    <a:pt x="275" y="403"/>
                    <a:pt x="280" y="408"/>
                  </a:cubicBezTo>
                  <a:cubicBezTo>
                    <a:pt x="286" y="412"/>
                    <a:pt x="287" y="423"/>
                    <a:pt x="286" y="439"/>
                  </a:cubicBezTo>
                  <a:cubicBezTo>
                    <a:pt x="285" y="449"/>
                    <a:pt x="286" y="456"/>
                    <a:pt x="287" y="457"/>
                  </a:cubicBezTo>
                  <a:cubicBezTo>
                    <a:pt x="310" y="451"/>
                    <a:pt x="310" y="451"/>
                    <a:pt x="310" y="451"/>
                  </a:cubicBezTo>
                  <a:cubicBezTo>
                    <a:pt x="328" y="445"/>
                    <a:pt x="338" y="445"/>
                    <a:pt x="344" y="450"/>
                  </a:cubicBezTo>
                  <a:cubicBezTo>
                    <a:pt x="352" y="461"/>
                    <a:pt x="352" y="461"/>
                    <a:pt x="352" y="461"/>
                  </a:cubicBezTo>
                  <a:cubicBezTo>
                    <a:pt x="365" y="477"/>
                    <a:pt x="373" y="483"/>
                    <a:pt x="375" y="482"/>
                  </a:cubicBezTo>
                  <a:cubicBezTo>
                    <a:pt x="382" y="480"/>
                    <a:pt x="389" y="474"/>
                    <a:pt x="396" y="463"/>
                  </a:cubicBezTo>
                  <a:cubicBezTo>
                    <a:pt x="399" y="460"/>
                    <a:pt x="399" y="460"/>
                    <a:pt x="399" y="460"/>
                  </a:cubicBezTo>
                  <a:cubicBezTo>
                    <a:pt x="418" y="472"/>
                    <a:pt x="418" y="472"/>
                    <a:pt x="418" y="472"/>
                  </a:cubicBezTo>
                  <a:cubicBezTo>
                    <a:pt x="429" y="462"/>
                    <a:pt x="429" y="462"/>
                    <a:pt x="429" y="462"/>
                  </a:cubicBezTo>
                  <a:cubicBezTo>
                    <a:pt x="432" y="447"/>
                    <a:pt x="440" y="440"/>
                    <a:pt x="452" y="439"/>
                  </a:cubicBezTo>
                  <a:cubicBezTo>
                    <a:pt x="458" y="437"/>
                    <a:pt x="458" y="437"/>
                    <a:pt x="458" y="437"/>
                  </a:cubicBezTo>
                  <a:cubicBezTo>
                    <a:pt x="456" y="432"/>
                    <a:pt x="456" y="432"/>
                    <a:pt x="456" y="432"/>
                  </a:cubicBezTo>
                  <a:cubicBezTo>
                    <a:pt x="453" y="430"/>
                    <a:pt x="453" y="430"/>
                    <a:pt x="453" y="430"/>
                  </a:cubicBezTo>
                  <a:cubicBezTo>
                    <a:pt x="454" y="429"/>
                    <a:pt x="454" y="429"/>
                    <a:pt x="454" y="429"/>
                  </a:cubicBezTo>
                  <a:cubicBezTo>
                    <a:pt x="456" y="403"/>
                    <a:pt x="456" y="403"/>
                    <a:pt x="456" y="403"/>
                  </a:cubicBezTo>
                  <a:cubicBezTo>
                    <a:pt x="447" y="390"/>
                    <a:pt x="437" y="386"/>
                    <a:pt x="425" y="388"/>
                  </a:cubicBezTo>
                  <a:cubicBezTo>
                    <a:pt x="413" y="391"/>
                    <a:pt x="405" y="391"/>
                    <a:pt x="402" y="387"/>
                  </a:cubicBezTo>
                  <a:cubicBezTo>
                    <a:pt x="400" y="384"/>
                    <a:pt x="400" y="382"/>
                    <a:pt x="400" y="378"/>
                  </a:cubicBezTo>
                  <a:cubicBezTo>
                    <a:pt x="392" y="365"/>
                    <a:pt x="385" y="354"/>
                    <a:pt x="375" y="345"/>
                  </a:cubicBezTo>
                  <a:cubicBezTo>
                    <a:pt x="363" y="334"/>
                    <a:pt x="359" y="325"/>
                    <a:pt x="363" y="315"/>
                  </a:cubicBezTo>
                  <a:cubicBezTo>
                    <a:pt x="365" y="312"/>
                    <a:pt x="365" y="312"/>
                    <a:pt x="365" y="312"/>
                  </a:cubicBezTo>
                  <a:cubicBezTo>
                    <a:pt x="394" y="317"/>
                    <a:pt x="394" y="317"/>
                    <a:pt x="394" y="317"/>
                  </a:cubicBezTo>
                  <a:cubicBezTo>
                    <a:pt x="392" y="299"/>
                    <a:pt x="392" y="299"/>
                    <a:pt x="392" y="299"/>
                  </a:cubicBezTo>
                  <a:cubicBezTo>
                    <a:pt x="391" y="289"/>
                    <a:pt x="392" y="282"/>
                    <a:pt x="397" y="276"/>
                  </a:cubicBezTo>
                  <a:cubicBezTo>
                    <a:pt x="400" y="272"/>
                    <a:pt x="405" y="270"/>
                    <a:pt x="410" y="269"/>
                  </a:cubicBezTo>
                  <a:cubicBezTo>
                    <a:pt x="423" y="265"/>
                    <a:pt x="423" y="265"/>
                    <a:pt x="423" y="265"/>
                  </a:cubicBezTo>
                  <a:cubicBezTo>
                    <a:pt x="423" y="259"/>
                    <a:pt x="423" y="259"/>
                    <a:pt x="423" y="259"/>
                  </a:cubicBezTo>
                  <a:cubicBezTo>
                    <a:pt x="413" y="239"/>
                    <a:pt x="410" y="225"/>
                    <a:pt x="414" y="218"/>
                  </a:cubicBezTo>
                  <a:cubicBezTo>
                    <a:pt x="421" y="213"/>
                    <a:pt x="421" y="213"/>
                    <a:pt x="421" y="213"/>
                  </a:cubicBezTo>
                  <a:cubicBezTo>
                    <a:pt x="424" y="212"/>
                    <a:pt x="434" y="214"/>
                    <a:pt x="449" y="219"/>
                  </a:cubicBezTo>
                  <a:cubicBezTo>
                    <a:pt x="449" y="219"/>
                    <a:pt x="449" y="219"/>
                    <a:pt x="449" y="219"/>
                  </a:cubicBezTo>
                  <a:cubicBezTo>
                    <a:pt x="450" y="220"/>
                    <a:pt x="450" y="220"/>
                    <a:pt x="450" y="220"/>
                  </a:cubicBezTo>
                  <a:cubicBezTo>
                    <a:pt x="450" y="222"/>
                    <a:pt x="450" y="222"/>
                    <a:pt x="450" y="222"/>
                  </a:cubicBezTo>
                  <a:cubicBezTo>
                    <a:pt x="462" y="236"/>
                    <a:pt x="468" y="245"/>
                    <a:pt x="471" y="247"/>
                  </a:cubicBezTo>
                  <a:cubicBezTo>
                    <a:pt x="491" y="214"/>
                    <a:pt x="491" y="214"/>
                    <a:pt x="491" y="214"/>
                  </a:cubicBezTo>
                  <a:cubicBezTo>
                    <a:pt x="473" y="192"/>
                    <a:pt x="464" y="176"/>
                    <a:pt x="461" y="170"/>
                  </a:cubicBezTo>
                  <a:cubicBezTo>
                    <a:pt x="445" y="180"/>
                    <a:pt x="445" y="180"/>
                    <a:pt x="445" y="180"/>
                  </a:cubicBezTo>
                  <a:cubicBezTo>
                    <a:pt x="443" y="178"/>
                    <a:pt x="443" y="178"/>
                    <a:pt x="443" y="178"/>
                  </a:cubicBezTo>
                  <a:cubicBezTo>
                    <a:pt x="401" y="168"/>
                    <a:pt x="401" y="168"/>
                    <a:pt x="401" y="168"/>
                  </a:cubicBezTo>
                  <a:cubicBezTo>
                    <a:pt x="400" y="168"/>
                    <a:pt x="400" y="168"/>
                    <a:pt x="400" y="168"/>
                  </a:cubicBezTo>
                  <a:cubicBezTo>
                    <a:pt x="400" y="167"/>
                    <a:pt x="400" y="167"/>
                    <a:pt x="400" y="167"/>
                  </a:cubicBezTo>
                  <a:cubicBezTo>
                    <a:pt x="382" y="158"/>
                    <a:pt x="371" y="149"/>
                    <a:pt x="370" y="139"/>
                  </a:cubicBezTo>
                  <a:cubicBezTo>
                    <a:pt x="345" y="127"/>
                    <a:pt x="345" y="127"/>
                    <a:pt x="345" y="127"/>
                  </a:cubicBezTo>
                  <a:cubicBezTo>
                    <a:pt x="345" y="103"/>
                    <a:pt x="345" y="103"/>
                    <a:pt x="345" y="103"/>
                  </a:cubicBezTo>
                  <a:cubicBezTo>
                    <a:pt x="391" y="76"/>
                    <a:pt x="391" y="76"/>
                    <a:pt x="391" y="76"/>
                  </a:cubicBezTo>
                  <a:cubicBezTo>
                    <a:pt x="389" y="63"/>
                    <a:pt x="386" y="50"/>
                    <a:pt x="381" y="40"/>
                  </a:cubicBezTo>
                  <a:cubicBezTo>
                    <a:pt x="373" y="25"/>
                    <a:pt x="373" y="25"/>
                    <a:pt x="373" y="25"/>
                  </a:cubicBezTo>
                  <a:cubicBezTo>
                    <a:pt x="342" y="28"/>
                    <a:pt x="342" y="28"/>
                    <a:pt x="342" y="28"/>
                  </a:cubicBezTo>
                  <a:cubicBezTo>
                    <a:pt x="327" y="35"/>
                    <a:pt x="313" y="38"/>
                    <a:pt x="299" y="38"/>
                  </a:cubicBezTo>
                  <a:cubicBezTo>
                    <a:pt x="267" y="30"/>
                    <a:pt x="267" y="30"/>
                    <a:pt x="267" y="30"/>
                  </a:cubicBezTo>
                  <a:cubicBezTo>
                    <a:pt x="267" y="19"/>
                    <a:pt x="267" y="19"/>
                    <a:pt x="267" y="19"/>
                  </a:cubicBezTo>
                  <a:cubicBezTo>
                    <a:pt x="261" y="18"/>
                    <a:pt x="261" y="18"/>
                    <a:pt x="261" y="18"/>
                  </a:cubicBezTo>
                  <a:cubicBezTo>
                    <a:pt x="252" y="15"/>
                    <a:pt x="252" y="15"/>
                    <a:pt x="252" y="15"/>
                  </a:cubicBezTo>
                  <a:cubicBezTo>
                    <a:pt x="250" y="8"/>
                    <a:pt x="250" y="8"/>
                    <a:pt x="250" y="8"/>
                  </a:cubicBezTo>
                  <a:cubicBezTo>
                    <a:pt x="250" y="8"/>
                    <a:pt x="250" y="8"/>
                    <a:pt x="250" y="8"/>
                  </a:cubicBezTo>
                  <a:cubicBezTo>
                    <a:pt x="250" y="7"/>
                    <a:pt x="250" y="7"/>
                    <a:pt x="250" y="7"/>
                  </a:cubicBezTo>
                  <a:cubicBezTo>
                    <a:pt x="250" y="7"/>
                    <a:pt x="250" y="7"/>
                    <a:pt x="250" y="7"/>
                  </a:cubicBezTo>
                  <a:cubicBezTo>
                    <a:pt x="250" y="7"/>
                    <a:pt x="250" y="7"/>
                    <a:pt x="250" y="7"/>
                  </a:cubicBezTo>
                  <a:cubicBezTo>
                    <a:pt x="249" y="4"/>
                    <a:pt x="249" y="4"/>
                    <a:pt x="249" y="4"/>
                  </a:cubicBezTo>
                  <a:cubicBezTo>
                    <a:pt x="249" y="3"/>
                    <a:pt x="249" y="3"/>
                    <a:pt x="249" y="3"/>
                  </a:cubicBezTo>
                  <a:cubicBezTo>
                    <a:pt x="249" y="0"/>
                    <a:pt x="249" y="0"/>
                    <a:pt x="249" y="0"/>
                  </a:cubicBezTo>
                  <a:cubicBezTo>
                    <a:pt x="247" y="1"/>
                    <a:pt x="247" y="1"/>
                    <a:pt x="247" y="1"/>
                  </a:cubicBezTo>
                  <a:cubicBezTo>
                    <a:pt x="244" y="28"/>
                    <a:pt x="244" y="28"/>
                    <a:pt x="244" y="28"/>
                  </a:cubicBezTo>
                  <a:cubicBezTo>
                    <a:pt x="243" y="38"/>
                    <a:pt x="243" y="38"/>
                    <a:pt x="243" y="38"/>
                  </a:cubicBezTo>
                  <a:cubicBezTo>
                    <a:pt x="241" y="43"/>
                    <a:pt x="239" y="46"/>
                    <a:pt x="241" y="48"/>
                  </a:cubicBezTo>
                  <a:cubicBezTo>
                    <a:pt x="247" y="56"/>
                    <a:pt x="245" y="64"/>
                    <a:pt x="240" y="72"/>
                  </a:cubicBezTo>
                  <a:cubicBezTo>
                    <a:pt x="244" y="89"/>
                    <a:pt x="244" y="89"/>
                    <a:pt x="244" y="89"/>
                  </a:cubicBezTo>
                  <a:cubicBezTo>
                    <a:pt x="243" y="91"/>
                    <a:pt x="243" y="91"/>
                    <a:pt x="243" y="91"/>
                  </a:cubicBezTo>
                  <a:cubicBezTo>
                    <a:pt x="241" y="92"/>
                    <a:pt x="241" y="92"/>
                    <a:pt x="241" y="92"/>
                  </a:cubicBezTo>
                  <a:cubicBezTo>
                    <a:pt x="229" y="103"/>
                    <a:pt x="229" y="103"/>
                    <a:pt x="229" y="103"/>
                  </a:cubicBezTo>
                  <a:cubicBezTo>
                    <a:pt x="229" y="127"/>
                    <a:pt x="229" y="127"/>
                    <a:pt x="229" y="127"/>
                  </a:cubicBezTo>
                  <a:cubicBezTo>
                    <a:pt x="225" y="129"/>
                    <a:pt x="225" y="129"/>
                    <a:pt x="225" y="129"/>
                  </a:cubicBezTo>
                  <a:cubicBezTo>
                    <a:pt x="202" y="139"/>
                    <a:pt x="186" y="144"/>
                    <a:pt x="177" y="144"/>
                  </a:cubicBezTo>
                  <a:cubicBezTo>
                    <a:pt x="130" y="141"/>
                    <a:pt x="130" y="141"/>
                    <a:pt x="130" y="141"/>
                  </a:cubicBezTo>
                  <a:cubicBezTo>
                    <a:pt x="110" y="159"/>
                    <a:pt x="110" y="159"/>
                    <a:pt x="110" y="159"/>
                  </a:cubicBezTo>
                  <a:lnTo>
                    <a:pt x="109" y="159"/>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4" name="chenying0907 35"/>
            <p:cNvSpPr>
              <a:spLocks/>
            </p:cNvSpPr>
            <p:nvPr/>
          </p:nvSpPr>
          <p:spPr bwMode="auto">
            <a:xfrm>
              <a:off x="5341701" y="4933935"/>
              <a:ext cx="163054" cy="388184"/>
            </a:xfrm>
            <a:custGeom>
              <a:avLst/>
              <a:gdLst>
                <a:gd name="T0" fmla="*/ 2147483646 w 139"/>
                <a:gd name="T1" fmla="*/ 0 h 338"/>
                <a:gd name="T2" fmla="*/ 2147483646 w 139"/>
                <a:gd name="T3" fmla="*/ 2147483646 h 338"/>
                <a:gd name="T4" fmla="*/ 0 w 139"/>
                <a:gd name="T5" fmla="*/ 2147483646 h 338"/>
                <a:gd name="T6" fmla="*/ 2147483646 w 139"/>
                <a:gd name="T7" fmla="*/ 2147483646 h 338"/>
                <a:gd name="T8" fmla="*/ 2147483646 w 139"/>
                <a:gd name="T9" fmla="*/ 2147483646 h 338"/>
                <a:gd name="T10" fmla="*/ 2147483646 w 139"/>
                <a:gd name="T11" fmla="*/ 2147483646 h 338"/>
                <a:gd name="T12" fmla="*/ 1881324819 w 139"/>
                <a:gd name="T13" fmla="*/ 2147483646 h 338"/>
                <a:gd name="T14" fmla="*/ 2147483646 w 139"/>
                <a:gd name="T15" fmla="*/ 2147483646 h 338"/>
                <a:gd name="T16" fmla="*/ 2147483646 w 139"/>
                <a:gd name="T17" fmla="*/ 2147483646 h 338"/>
                <a:gd name="T18" fmla="*/ 2147483646 w 139"/>
                <a:gd name="T19" fmla="*/ 2147483646 h 338"/>
                <a:gd name="T20" fmla="*/ 2147483646 w 139"/>
                <a:gd name="T21" fmla="*/ 2147483646 h 338"/>
                <a:gd name="T22" fmla="*/ 2147483646 w 139"/>
                <a:gd name="T23" fmla="*/ 2147483646 h 338"/>
                <a:gd name="T24" fmla="*/ 2147483646 w 139"/>
                <a:gd name="T25" fmla="*/ 2147483646 h 338"/>
                <a:gd name="T26" fmla="*/ 2147483646 w 139"/>
                <a:gd name="T27" fmla="*/ 2147483646 h 338"/>
                <a:gd name="T28" fmla="*/ 2147483646 w 139"/>
                <a:gd name="T29" fmla="*/ 2147483646 h 338"/>
                <a:gd name="T30" fmla="*/ 2147483646 w 139"/>
                <a:gd name="T31" fmla="*/ 2147483646 h 338"/>
                <a:gd name="T32" fmla="*/ 2147483646 w 139"/>
                <a:gd name="T33" fmla="*/ 2147483646 h 338"/>
                <a:gd name="T34" fmla="*/ 2147483646 w 139"/>
                <a:gd name="T35" fmla="*/ 2147483646 h 338"/>
                <a:gd name="T36" fmla="*/ 2147483646 w 139"/>
                <a:gd name="T37" fmla="*/ 2147483646 h 338"/>
                <a:gd name="T38" fmla="*/ 2147483646 w 139"/>
                <a:gd name="T39" fmla="*/ 2147483646 h 338"/>
                <a:gd name="T40" fmla="*/ 2147483646 w 139"/>
                <a:gd name="T41" fmla="*/ 2147483646 h 338"/>
                <a:gd name="T42" fmla="*/ 2147483646 w 139"/>
                <a:gd name="T43" fmla="*/ 2147483646 h 338"/>
                <a:gd name="T44" fmla="*/ 2147483646 w 139"/>
                <a:gd name="T45" fmla="*/ 2147483646 h 338"/>
                <a:gd name="T46" fmla="*/ 2147483646 w 139"/>
                <a:gd name="T47" fmla="*/ 2147483646 h 338"/>
                <a:gd name="T48" fmla="*/ 2147483646 w 139"/>
                <a:gd name="T49" fmla="*/ 2147483646 h 338"/>
                <a:gd name="T50" fmla="*/ 2147483646 w 139"/>
                <a:gd name="T51" fmla="*/ 2147483646 h 338"/>
                <a:gd name="T52" fmla="*/ 2147483646 w 139"/>
                <a:gd name="T53" fmla="*/ 2147483646 h 338"/>
                <a:gd name="T54" fmla="*/ 2147483646 w 139"/>
                <a:gd name="T55" fmla="*/ 2147483646 h 338"/>
                <a:gd name="T56" fmla="*/ 2147483646 w 139"/>
                <a:gd name="T57" fmla="*/ 2147483646 h 338"/>
                <a:gd name="T58" fmla="*/ 2147483646 w 139"/>
                <a:gd name="T59" fmla="*/ 2147483646 h 338"/>
                <a:gd name="T60" fmla="*/ 2147483646 w 139"/>
                <a:gd name="T61" fmla="*/ 0 h 33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9"/>
                <a:gd name="T94" fmla="*/ 0 h 338"/>
                <a:gd name="T95" fmla="*/ 139 w 139"/>
                <a:gd name="T96" fmla="*/ 338 h 33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9" h="338">
                  <a:moveTo>
                    <a:pt x="105" y="0"/>
                  </a:moveTo>
                  <a:cubicBezTo>
                    <a:pt x="72" y="24"/>
                    <a:pt x="47" y="55"/>
                    <a:pt x="32" y="92"/>
                  </a:cubicBezTo>
                  <a:cubicBezTo>
                    <a:pt x="18" y="123"/>
                    <a:pt x="7" y="139"/>
                    <a:pt x="0" y="143"/>
                  </a:cubicBezTo>
                  <a:cubicBezTo>
                    <a:pt x="7" y="202"/>
                    <a:pt x="7" y="202"/>
                    <a:pt x="7" y="202"/>
                  </a:cubicBezTo>
                  <a:cubicBezTo>
                    <a:pt x="7" y="203"/>
                    <a:pt x="7" y="203"/>
                    <a:pt x="7" y="203"/>
                  </a:cubicBezTo>
                  <a:cubicBezTo>
                    <a:pt x="7" y="203"/>
                    <a:pt x="7" y="203"/>
                    <a:pt x="7" y="203"/>
                  </a:cubicBezTo>
                  <a:cubicBezTo>
                    <a:pt x="2" y="243"/>
                    <a:pt x="2" y="243"/>
                    <a:pt x="2" y="243"/>
                  </a:cubicBezTo>
                  <a:cubicBezTo>
                    <a:pt x="0" y="255"/>
                    <a:pt x="2" y="264"/>
                    <a:pt x="5" y="266"/>
                  </a:cubicBezTo>
                  <a:cubicBezTo>
                    <a:pt x="48" y="294"/>
                    <a:pt x="48" y="294"/>
                    <a:pt x="48" y="294"/>
                  </a:cubicBezTo>
                  <a:cubicBezTo>
                    <a:pt x="48" y="294"/>
                    <a:pt x="48" y="294"/>
                    <a:pt x="48" y="294"/>
                  </a:cubicBezTo>
                  <a:cubicBezTo>
                    <a:pt x="49" y="294"/>
                    <a:pt x="49" y="294"/>
                    <a:pt x="49" y="294"/>
                  </a:cubicBezTo>
                  <a:cubicBezTo>
                    <a:pt x="51" y="298"/>
                    <a:pt x="51" y="298"/>
                    <a:pt x="51" y="298"/>
                  </a:cubicBezTo>
                  <a:cubicBezTo>
                    <a:pt x="51" y="298"/>
                    <a:pt x="51" y="298"/>
                    <a:pt x="51" y="298"/>
                  </a:cubicBezTo>
                  <a:cubicBezTo>
                    <a:pt x="53" y="307"/>
                    <a:pt x="59" y="316"/>
                    <a:pt x="67" y="326"/>
                  </a:cubicBezTo>
                  <a:cubicBezTo>
                    <a:pt x="72" y="332"/>
                    <a:pt x="77" y="336"/>
                    <a:pt x="81" y="338"/>
                  </a:cubicBezTo>
                  <a:cubicBezTo>
                    <a:pt x="87" y="268"/>
                    <a:pt x="87" y="268"/>
                    <a:pt x="87" y="268"/>
                  </a:cubicBezTo>
                  <a:cubicBezTo>
                    <a:pt x="87" y="266"/>
                    <a:pt x="87" y="266"/>
                    <a:pt x="87" y="266"/>
                  </a:cubicBezTo>
                  <a:cubicBezTo>
                    <a:pt x="118" y="192"/>
                    <a:pt x="118" y="192"/>
                    <a:pt x="118" y="192"/>
                  </a:cubicBezTo>
                  <a:cubicBezTo>
                    <a:pt x="129" y="104"/>
                    <a:pt x="129" y="104"/>
                    <a:pt x="129" y="104"/>
                  </a:cubicBezTo>
                  <a:cubicBezTo>
                    <a:pt x="129" y="103"/>
                    <a:pt x="129" y="103"/>
                    <a:pt x="129" y="103"/>
                  </a:cubicBezTo>
                  <a:cubicBezTo>
                    <a:pt x="130" y="102"/>
                    <a:pt x="130" y="102"/>
                    <a:pt x="130" y="102"/>
                  </a:cubicBezTo>
                  <a:cubicBezTo>
                    <a:pt x="139" y="79"/>
                    <a:pt x="139" y="79"/>
                    <a:pt x="139" y="79"/>
                  </a:cubicBezTo>
                  <a:cubicBezTo>
                    <a:pt x="132" y="59"/>
                    <a:pt x="132" y="59"/>
                    <a:pt x="132" y="59"/>
                  </a:cubicBezTo>
                  <a:cubicBezTo>
                    <a:pt x="132" y="58"/>
                    <a:pt x="132" y="58"/>
                    <a:pt x="132" y="58"/>
                  </a:cubicBezTo>
                  <a:cubicBezTo>
                    <a:pt x="131" y="58"/>
                    <a:pt x="131" y="58"/>
                    <a:pt x="131" y="58"/>
                  </a:cubicBezTo>
                  <a:cubicBezTo>
                    <a:pt x="129" y="31"/>
                    <a:pt x="129" y="31"/>
                    <a:pt x="129" y="31"/>
                  </a:cubicBezTo>
                  <a:cubicBezTo>
                    <a:pt x="130" y="30"/>
                    <a:pt x="130" y="30"/>
                    <a:pt x="130" y="30"/>
                  </a:cubicBezTo>
                  <a:cubicBezTo>
                    <a:pt x="131" y="28"/>
                    <a:pt x="131" y="28"/>
                    <a:pt x="131" y="28"/>
                  </a:cubicBezTo>
                  <a:cubicBezTo>
                    <a:pt x="136" y="22"/>
                    <a:pt x="136" y="22"/>
                    <a:pt x="136" y="22"/>
                  </a:cubicBezTo>
                  <a:cubicBezTo>
                    <a:pt x="139" y="15"/>
                    <a:pt x="139" y="15"/>
                    <a:pt x="139" y="15"/>
                  </a:cubicBezTo>
                  <a:lnTo>
                    <a:pt x="105" y="0"/>
                  </a:lnTo>
                  <a:close/>
                </a:path>
              </a:pathLst>
            </a:custGeom>
            <a:solidFill>
              <a:schemeClr val="accent6">
                <a:lumMod val="60000"/>
                <a:lumOff val="40000"/>
              </a:schemeClr>
            </a:solid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5" name="chenying0907 36"/>
            <p:cNvSpPr>
              <a:spLocks/>
            </p:cNvSpPr>
            <p:nvPr/>
          </p:nvSpPr>
          <p:spPr bwMode="auto">
            <a:xfrm>
              <a:off x="4149714" y="5623007"/>
              <a:ext cx="249267" cy="211736"/>
            </a:xfrm>
            <a:custGeom>
              <a:avLst/>
              <a:gdLst>
                <a:gd name="T0" fmla="*/ 2147483646 w 216"/>
                <a:gd name="T1" fmla="*/ 2147483646 h 184"/>
                <a:gd name="T2" fmla="*/ 2147483646 w 216"/>
                <a:gd name="T3" fmla="*/ 2147483646 h 184"/>
                <a:gd name="T4" fmla="*/ 2147483646 w 216"/>
                <a:gd name="T5" fmla="*/ 2147483646 h 184"/>
                <a:gd name="T6" fmla="*/ 2147483646 w 216"/>
                <a:gd name="T7" fmla="*/ 2147483646 h 184"/>
                <a:gd name="T8" fmla="*/ 2147483646 w 216"/>
                <a:gd name="T9" fmla="*/ 2147483646 h 184"/>
                <a:gd name="T10" fmla="*/ 2147483646 w 216"/>
                <a:gd name="T11" fmla="*/ 2147483646 h 184"/>
                <a:gd name="T12" fmla="*/ 2147483646 w 216"/>
                <a:gd name="T13" fmla="*/ 2147483646 h 184"/>
                <a:gd name="T14" fmla="*/ 2147483646 w 216"/>
                <a:gd name="T15" fmla="*/ 2147483646 h 184"/>
                <a:gd name="T16" fmla="*/ 2147483646 w 216"/>
                <a:gd name="T17" fmla="*/ 2147483646 h 184"/>
                <a:gd name="T18" fmla="*/ 2147483646 w 216"/>
                <a:gd name="T19" fmla="*/ 2147483646 h 184"/>
                <a:gd name="T20" fmla="*/ 2147483646 w 216"/>
                <a:gd name="T21" fmla="*/ 2147483646 h 184"/>
                <a:gd name="T22" fmla="*/ 2147483646 w 216"/>
                <a:gd name="T23" fmla="*/ 2147483646 h 184"/>
                <a:gd name="T24" fmla="*/ 2147483646 w 216"/>
                <a:gd name="T25" fmla="*/ 2147483646 h 184"/>
                <a:gd name="T26" fmla="*/ 2147483646 w 216"/>
                <a:gd name="T27" fmla="*/ 2147483646 h 184"/>
                <a:gd name="T28" fmla="*/ 2147483646 w 216"/>
                <a:gd name="T29" fmla="*/ 2147483646 h 184"/>
                <a:gd name="T30" fmla="*/ 2147483646 w 216"/>
                <a:gd name="T31" fmla="*/ 2147483646 h 184"/>
                <a:gd name="T32" fmla="*/ 2147483646 w 216"/>
                <a:gd name="T33" fmla="*/ 2147483646 h 184"/>
                <a:gd name="T34" fmla="*/ 2147483646 w 216"/>
                <a:gd name="T35" fmla="*/ 2147483646 h 184"/>
                <a:gd name="T36" fmla="*/ 2147483646 w 216"/>
                <a:gd name="T37" fmla="*/ 2147483646 h 184"/>
                <a:gd name="T38" fmla="*/ 2147483646 w 216"/>
                <a:gd name="T39" fmla="*/ 2147483646 h 184"/>
                <a:gd name="T40" fmla="*/ 2147483646 w 216"/>
                <a:gd name="T41" fmla="*/ 2147483646 h 184"/>
                <a:gd name="T42" fmla="*/ 2147483646 w 216"/>
                <a:gd name="T43" fmla="*/ 2147483646 h 184"/>
                <a:gd name="T44" fmla="*/ 2147483646 w 216"/>
                <a:gd name="T45" fmla="*/ 2147483646 h 184"/>
                <a:gd name="T46" fmla="*/ 2147483646 w 216"/>
                <a:gd name="T47" fmla="*/ 2147483646 h 184"/>
                <a:gd name="T48" fmla="*/ 2147483646 w 216"/>
                <a:gd name="T49" fmla="*/ 2147483646 h 184"/>
                <a:gd name="T50" fmla="*/ 2147483646 w 216"/>
                <a:gd name="T51" fmla="*/ 2147483646 h 184"/>
                <a:gd name="T52" fmla="*/ 2147483646 w 216"/>
                <a:gd name="T53" fmla="*/ 2147483646 h 184"/>
                <a:gd name="T54" fmla="*/ 2147483646 w 216"/>
                <a:gd name="T55" fmla="*/ 0 h 184"/>
                <a:gd name="T56" fmla="*/ 2147483646 w 216"/>
                <a:gd name="T57" fmla="*/ 2147483646 h 184"/>
                <a:gd name="T58" fmla="*/ 2147483646 w 216"/>
                <a:gd name="T59" fmla="*/ 2147483646 h 184"/>
                <a:gd name="T60" fmla="*/ 2147483646 w 216"/>
                <a:gd name="T61" fmla="*/ 2147483646 h 184"/>
                <a:gd name="T62" fmla="*/ 2147483646 w 216"/>
                <a:gd name="T63" fmla="*/ 2147483646 h 184"/>
                <a:gd name="T64" fmla="*/ 2147483646 w 216"/>
                <a:gd name="T65" fmla="*/ 2147483646 h 184"/>
                <a:gd name="T66" fmla="*/ 2147483646 w 216"/>
                <a:gd name="T67" fmla="*/ 2147483646 h 1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184"/>
                <a:gd name="T104" fmla="*/ 216 w 216"/>
                <a:gd name="T105" fmla="*/ 184 h 1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184">
                  <a:moveTo>
                    <a:pt x="98" y="18"/>
                  </a:moveTo>
                  <a:cubicBezTo>
                    <a:pt x="95" y="24"/>
                    <a:pt x="95" y="24"/>
                    <a:pt x="95" y="24"/>
                  </a:cubicBezTo>
                  <a:cubicBezTo>
                    <a:pt x="95" y="25"/>
                    <a:pt x="95" y="25"/>
                    <a:pt x="95" y="25"/>
                  </a:cubicBezTo>
                  <a:cubicBezTo>
                    <a:pt x="94" y="27"/>
                    <a:pt x="94" y="27"/>
                    <a:pt x="94" y="27"/>
                  </a:cubicBezTo>
                  <a:cubicBezTo>
                    <a:pt x="50" y="37"/>
                    <a:pt x="50" y="37"/>
                    <a:pt x="50" y="37"/>
                  </a:cubicBezTo>
                  <a:cubicBezTo>
                    <a:pt x="52" y="43"/>
                    <a:pt x="52" y="43"/>
                    <a:pt x="52" y="43"/>
                  </a:cubicBezTo>
                  <a:cubicBezTo>
                    <a:pt x="66" y="58"/>
                    <a:pt x="66" y="58"/>
                    <a:pt x="66" y="58"/>
                  </a:cubicBezTo>
                  <a:cubicBezTo>
                    <a:pt x="65" y="58"/>
                    <a:pt x="63" y="60"/>
                    <a:pt x="62" y="60"/>
                  </a:cubicBezTo>
                  <a:cubicBezTo>
                    <a:pt x="42" y="70"/>
                    <a:pt x="42" y="70"/>
                    <a:pt x="42" y="70"/>
                  </a:cubicBezTo>
                  <a:cubicBezTo>
                    <a:pt x="10" y="94"/>
                    <a:pt x="10" y="94"/>
                    <a:pt x="10" y="94"/>
                  </a:cubicBezTo>
                  <a:cubicBezTo>
                    <a:pt x="0" y="107"/>
                    <a:pt x="2" y="130"/>
                    <a:pt x="18" y="165"/>
                  </a:cubicBezTo>
                  <a:cubicBezTo>
                    <a:pt x="49" y="168"/>
                    <a:pt x="49" y="168"/>
                    <a:pt x="49" y="168"/>
                  </a:cubicBezTo>
                  <a:cubicBezTo>
                    <a:pt x="50" y="168"/>
                    <a:pt x="50" y="168"/>
                    <a:pt x="50" y="168"/>
                  </a:cubicBezTo>
                  <a:cubicBezTo>
                    <a:pt x="50" y="169"/>
                    <a:pt x="50" y="169"/>
                    <a:pt x="50" y="169"/>
                  </a:cubicBezTo>
                  <a:cubicBezTo>
                    <a:pt x="82" y="184"/>
                    <a:pt x="82" y="184"/>
                    <a:pt x="82" y="184"/>
                  </a:cubicBezTo>
                  <a:cubicBezTo>
                    <a:pt x="116" y="179"/>
                    <a:pt x="116" y="179"/>
                    <a:pt x="116" y="179"/>
                  </a:cubicBezTo>
                  <a:cubicBezTo>
                    <a:pt x="130" y="176"/>
                    <a:pt x="145" y="163"/>
                    <a:pt x="165" y="139"/>
                  </a:cubicBezTo>
                  <a:cubicBezTo>
                    <a:pt x="166" y="139"/>
                    <a:pt x="166" y="139"/>
                    <a:pt x="166" y="139"/>
                  </a:cubicBezTo>
                  <a:cubicBezTo>
                    <a:pt x="169" y="137"/>
                    <a:pt x="169" y="137"/>
                    <a:pt x="169" y="137"/>
                  </a:cubicBezTo>
                  <a:cubicBezTo>
                    <a:pt x="183" y="132"/>
                    <a:pt x="183" y="132"/>
                    <a:pt x="183" y="132"/>
                  </a:cubicBezTo>
                  <a:cubicBezTo>
                    <a:pt x="179" y="88"/>
                    <a:pt x="179" y="88"/>
                    <a:pt x="179" y="88"/>
                  </a:cubicBezTo>
                  <a:cubicBezTo>
                    <a:pt x="179" y="86"/>
                    <a:pt x="179" y="86"/>
                    <a:pt x="179" y="86"/>
                  </a:cubicBezTo>
                  <a:cubicBezTo>
                    <a:pt x="198" y="58"/>
                    <a:pt x="198" y="58"/>
                    <a:pt x="198" y="58"/>
                  </a:cubicBezTo>
                  <a:cubicBezTo>
                    <a:pt x="198" y="57"/>
                    <a:pt x="198" y="57"/>
                    <a:pt x="198" y="57"/>
                  </a:cubicBezTo>
                  <a:cubicBezTo>
                    <a:pt x="199" y="57"/>
                    <a:pt x="199" y="57"/>
                    <a:pt x="199" y="57"/>
                  </a:cubicBezTo>
                  <a:cubicBezTo>
                    <a:pt x="214" y="46"/>
                    <a:pt x="214" y="46"/>
                    <a:pt x="214" y="46"/>
                  </a:cubicBezTo>
                  <a:cubicBezTo>
                    <a:pt x="216" y="33"/>
                    <a:pt x="215" y="22"/>
                    <a:pt x="210" y="12"/>
                  </a:cubicBezTo>
                  <a:cubicBezTo>
                    <a:pt x="205" y="4"/>
                    <a:pt x="200" y="0"/>
                    <a:pt x="195" y="0"/>
                  </a:cubicBezTo>
                  <a:cubicBezTo>
                    <a:pt x="197" y="16"/>
                    <a:pt x="197" y="16"/>
                    <a:pt x="197" y="16"/>
                  </a:cubicBezTo>
                  <a:cubicBezTo>
                    <a:pt x="169" y="11"/>
                    <a:pt x="169" y="11"/>
                    <a:pt x="169" y="11"/>
                  </a:cubicBezTo>
                  <a:cubicBezTo>
                    <a:pt x="156" y="18"/>
                    <a:pt x="156" y="18"/>
                    <a:pt x="156" y="18"/>
                  </a:cubicBezTo>
                  <a:cubicBezTo>
                    <a:pt x="155" y="18"/>
                    <a:pt x="155" y="18"/>
                    <a:pt x="155" y="18"/>
                  </a:cubicBezTo>
                  <a:cubicBezTo>
                    <a:pt x="155" y="18"/>
                    <a:pt x="155" y="18"/>
                    <a:pt x="155" y="18"/>
                  </a:cubicBezTo>
                  <a:lnTo>
                    <a:pt x="98" y="18"/>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6" name="chenying0907 29"/>
            <p:cNvSpPr>
              <a:spLocks/>
            </p:cNvSpPr>
            <p:nvPr/>
          </p:nvSpPr>
          <p:spPr bwMode="auto">
            <a:xfrm>
              <a:off x="4908762" y="1739318"/>
              <a:ext cx="1100153" cy="997391"/>
            </a:xfrm>
            <a:custGeom>
              <a:avLst/>
              <a:gdLst>
                <a:gd name="T0" fmla="*/ 882527 w 950"/>
                <a:gd name="T1" fmla="*/ 372426 h 866"/>
                <a:gd name="T2" fmla="*/ 865483 w 950"/>
                <a:gd name="T3" fmla="*/ 291103 h 866"/>
                <a:gd name="T4" fmla="*/ 784995 w 950"/>
                <a:gd name="T5" fmla="*/ 372426 h 866"/>
                <a:gd name="T6" fmla="*/ 771738 w 950"/>
                <a:gd name="T7" fmla="*/ 395530 h 866"/>
                <a:gd name="T8" fmla="*/ 669471 w 950"/>
                <a:gd name="T9" fmla="*/ 413088 h 866"/>
                <a:gd name="T10" fmla="*/ 646745 w 950"/>
                <a:gd name="T11" fmla="*/ 372426 h 866"/>
                <a:gd name="T12" fmla="*/ 620231 w 950"/>
                <a:gd name="T13" fmla="*/ 346551 h 866"/>
                <a:gd name="T14" fmla="*/ 588983 w 950"/>
                <a:gd name="T15" fmla="*/ 320675 h 866"/>
                <a:gd name="T16" fmla="*/ 419485 w 950"/>
                <a:gd name="T17" fmla="*/ 289254 h 866"/>
                <a:gd name="T18" fmla="*/ 321952 w 950"/>
                <a:gd name="T19" fmla="*/ 138620 h 866"/>
                <a:gd name="T20" fmla="*/ 135409 w 950"/>
                <a:gd name="T21" fmla="*/ 19407 h 866"/>
                <a:gd name="T22" fmla="*/ 10416 w 950"/>
                <a:gd name="T23" fmla="*/ 34193 h 866"/>
                <a:gd name="T24" fmla="*/ 11363 w 950"/>
                <a:gd name="T25" fmla="*/ 49903 h 866"/>
                <a:gd name="T26" fmla="*/ 1894 w 950"/>
                <a:gd name="T27" fmla="*/ 68386 h 866"/>
                <a:gd name="T28" fmla="*/ 12310 w 950"/>
                <a:gd name="T29" fmla="*/ 110896 h 866"/>
                <a:gd name="T30" fmla="*/ 52080 w 950"/>
                <a:gd name="T31" fmla="*/ 91489 h 866"/>
                <a:gd name="T32" fmla="*/ 93745 w 950"/>
                <a:gd name="T33" fmla="*/ 120138 h 866"/>
                <a:gd name="T34" fmla="*/ 150560 w 950"/>
                <a:gd name="T35" fmla="*/ 187599 h 866"/>
                <a:gd name="T36" fmla="*/ 184649 w 950"/>
                <a:gd name="T37" fmla="*/ 159875 h 866"/>
                <a:gd name="T38" fmla="*/ 244305 w 950"/>
                <a:gd name="T39" fmla="*/ 126607 h 866"/>
                <a:gd name="T40" fmla="*/ 286916 w 950"/>
                <a:gd name="T41" fmla="*/ 172813 h 866"/>
                <a:gd name="T42" fmla="*/ 299226 w 950"/>
                <a:gd name="T43" fmla="*/ 243972 h 866"/>
                <a:gd name="T44" fmla="*/ 302067 w 950"/>
                <a:gd name="T45" fmla="*/ 320675 h 866"/>
                <a:gd name="T46" fmla="*/ 289757 w 950"/>
                <a:gd name="T47" fmla="*/ 351171 h 866"/>
                <a:gd name="T48" fmla="*/ 280288 w 950"/>
                <a:gd name="T49" fmla="*/ 364109 h 866"/>
                <a:gd name="T50" fmla="*/ 285969 w 950"/>
                <a:gd name="T51" fmla="*/ 409392 h 866"/>
                <a:gd name="T52" fmla="*/ 273659 w 950"/>
                <a:gd name="T53" fmla="*/ 449130 h 866"/>
                <a:gd name="T54" fmla="*/ 237676 w 950"/>
                <a:gd name="T55" fmla="*/ 442661 h 866"/>
                <a:gd name="T56" fmla="*/ 210216 w 950"/>
                <a:gd name="T57" fmla="*/ 498109 h 866"/>
                <a:gd name="T58" fmla="*/ 170445 w 950"/>
                <a:gd name="T59" fmla="*/ 533226 h 866"/>
                <a:gd name="T60" fmla="*/ 199800 w 950"/>
                <a:gd name="T61" fmla="*/ 574812 h 866"/>
                <a:gd name="T62" fmla="*/ 226313 w 950"/>
                <a:gd name="T63" fmla="*/ 606233 h 866"/>
                <a:gd name="T64" fmla="*/ 273659 w 950"/>
                <a:gd name="T65" fmla="*/ 617322 h 866"/>
                <a:gd name="T66" fmla="*/ 295438 w 950"/>
                <a:gd name="T67" fmla="*/ 662605 h 866"/>
                <a:gd name="T68" fmla="*/ 334262 w 950"/>
                <a:gd name="T69" fmla="*/ 692177 h 866"/>
                <a:gd name="T70" fmla="*/ 385396 w 950"/>
                <a:gd name="T71" fmla="*/ 677391 h 866"/>
                <a:gd name="T72" fmla="*/ 418538 w 950"/>
                <a:gd name="T73" fmla="*/ 669074 h 866"/>
                <a:gd name="T74" fmla="*/ 443158 w 950"/>
                <a:gd name="T75" fmla="*/ 705115 h 866"/>
                <a:gd name="T76" fmla="*/ 449786 w 950"/>
                <a:gd name="T77" fmla="*/ 705115 h 866"/>
                <a:gd name="T78" fmla="*/ 499973 w 950"/>
                <a:gd name="T79" fmla="*/ 689405 h 866"/>
                <a:gd name="T80" fmla="*/ 515123 w 950"/>
                <a:gd name="T81" fmla="*/ 711584 h 866"/>
                <a:gd name="T82" fmla="*/ 527433 w 950"/>
                <a:gd name="T83" fmla="*/ 725446 h 866"/>
                <a:gd name="T84" fmla="*/ 572885 w 950"/>
                <a:gd name="T85" fmla="*/ 751322 h 866"/>
                <a:gd name="T86" fmla="*/ 588036 w 950"/>
                <a:gd name="T87" fmla="*/ 739308 h 866"/>
                <a:gd name="T88" fmla="*/ 608868 w 950"/>
                <a:gd name="T89" fmla="*/ 725446 h 866"/>
                <a:gd name="T90" fmla="*/ 638223 w 950"/>
                <a:gd name="T91" fmla="*/ 767032 h 866"/>
                <a:gd name="T92" fmla="*/ 671365 w 950"/>
                <a:gd name="T93" fmla="*/ 800301 h 866"/>
                <a:gd name="T94" fmla="*/ 695038 w 950"/>
                <a:gd name="T95" fmla="*/ 756867 h 866"/>
                <a:gd name="T96" fmla="*/ 739543 w 950"/>
                <a:gd name="T97" fmla="*/ 734687 h 866"/>
                <a:gd name="T98" fmla="*/ 765110 w 950"/>
                <a:gd name="T99" fmla="*/ 743005 h 866"/>
                <a:gd name="T100" fmla="*/ 786889 w 950"/>
                <a:gd name="T101" fmla="*/ 767032 h 866"/>
                <a:gd name="T102" fmla="*/ 794464 w 950"/>
                <a:gd name="T103" fmla="*/ 701419 h 866"/>
                <a:gd name="T104" fmla="*/ 811509 w 950"/>
                <a:gd name="T105" fmla="*/ 593295 h 866"/>
                <a:gd name="T106" fmla="*/ 839916 w 950"/>
                <a:gd name="T107" fmla="*/ 597915 h 86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0" h="866">
                  <a:moveTo>
                    <a:pt x="946" y="508"/>
                  </a:moveTo>
                  <a:cubicBezTo>
                    <a:pt x="930" y="405"/>
                    <a:pt x="930" y="405"/>
                    <a:pt x="930" y="405"/>
                  </a:cubicBezTo>
                  <a:cubicBezTo>
                    <a:pt x="931" y="403"/>
                    <a:pt x="931" y="403"/>
                    <a:pt x="931" y="403"/>
                  </a:cubicBezTo>
                  <a:cubicBezTo>
                    <a:pt x="932" y="403"/>
                    <a:pt x="932" y="403"/>
                    <a:pt x="932" y="403"/>
                  </a:cubicBezTo>
                  <a:cubicBezTo>
                    <a:pt x="940" y="391"/>
                    <a:pt x="944" y="381"/>
                    <a:pt x="942" y="374"/>
                  </a:cubicBezTo>
                  <a:cubicBezTo>
                    <a:pt x="937" y="368"/>
                    <a:pt x="937" y="368"/>
                    <a:pt x="937" y="368"/>
                  </a:cubicBezTo>
                  <a:cubicBezTo>
                    <a:pt x="926" y="360"/>
                    <a:pt x="921" y="343"/>
                    <a:pt x="924" y="315"/>
                  </a:cubicBezTo>
                  <a:cubicBezTo>
                    <a:pt x="914" y="315"/>
                    <a:pt x="914" y="315"/>
                    <a:pt x="914" y="315"/>
                  </a:cubicBezTo>
                  <a:cubicBezTo>
                    <a:pt x="907" y="314"/>
                    <a:pt x="898" y="317"/>
                    <a:pt x="890" y="322"/>
                  </a:cubicBezTo>
                  <a:cubicBezTo>
                    <a:pt x="881" y="329"/>
                    <a:pt x="876" y="336"/>
                    <a:pt x="875" y="341"/>
                  </a:cubicBezTo>
                  <a:cubicBezTo>
                    <a:pt x="871" y="354"/>
                    <a:pt x="857" y="362"/>
                    <a:pt x="834" y="370"/>
                  </a:cubicBezTo>
                  <a:cubicBezTo>
                    <a:pt x="829" y="403"/>
                    <a:pt x="829" y="403"/>
                    <a:pt x="829" y="403"/>
                  </a:cubicBezTo>
                  <a:cubicBezTo>
                    <a:pt x="829" y="404"/>
                    <a:pt x="829" y="404"/>
                    <a:pt x="829" y="404"/>
                  </a:cubicBezTo>
                  <a:cubicBezTo>
                    <a:pt x="828" y="405"/>
                    <a:pt x="828" y="405"/>
                    <a:pt x="828" y="405"/>
                  </a:cubicBezTo>
                  <a:cubicBezTo>
                    <a:pt x="816" y="426"/>
                    <a:pt x="816" y="426"/>
                    <a:pt x="816" y="426"/>
                  </a:cubicBezTo>
                  <a:cubicBezTo>
                    <a:pt x="815" y="428"/>
                    <a:pt x="815" y="428"/>
                    <a:pt x="815" y="428"/>
                  </a:cubicBezTo>
                  <a:cubicBezTo>
                    <a:pt x="814" y="428"/>
                    <a:pt x="814" y="428"/>
                    <a:pt x="814" y="428"/>
                  </a:cubicBezTo>
                  <a:cubicBezTo>
                    <a:pt x="813" y="428"/>
                    <a:pt x="813" y="428"/>
                    <a:pt x="813" y="428"/>
                  </a:cubicBezTo>
                  <a:cubicBezTo>
                    <a:pt x="708" y="447"/>
                    <a:pt x="708" y="447"/>
                    <a:pt x="708" y="447"/>
                  </a:cubicBezTo>
                  <a:cubicBezTo>
                    <a:pt x="707" y="447"/>
                    <a:pt x="707" y="447"/>
                    <a:pt x="707" y="447"/>
                  </a:cubicBezTo>
                  <a:cubicBezTo>
                    <a:pt x="704" y="447"/>
                    <a:pt x="704" y="447"/>
                    <a:pt x="704" y="447"/>
                  </a:cubicBezTo>
                  <a:cubicBezTo>
                    <a:pt x="704" y="445"/>
                    <a:pt x="704" y="445"/>
                    <a:pt x="704" y="445"/>
                  </a:cubicBezTo>
                  <a:cubicBezTo>
                    <a:pt x="674" y="412"/>
                    <a:pt x="674" y="412"/>
                    <a:pt x="674" y="412"/>
                  </a:cubicBezTo>
                  <a:cubicBezTo>
                    <a:pt x="683" y="403"/>
                    <a:pt x="683" y="403"/>
                    <a:pt x="683" y="403"/>
                  </a:cubicBezTo>
                  <a:cubicBezTo>
                    <a:pt x="671" y="387"/>
                    <a:pt x="671" y="387"/>
                    <a:pt x="671" y="387"/>
                  </a:cubicBezTo>
                  <a:cubicBezTo>
                    <a:pt x="657" y="376"/>
                    <a:pt x="657" y="376"/>
                    <a:pt x="657" y="376"/>
                  </a:cubicBezTo>
                  <a:cubicBezTo>
                    <a:pt x="656" y="375"/>
                    <a:pt x="656" y="375"/>
                    <a:pt x="656" y="375"/>
                  </a:cubicBezTo>
                  <a:cubicBezTo>
                    <a:pt x="655" y="375"/>
                    <a:pt x="655" y="375"/>
                    <a:pt x="655" y="375"/>
                  </a:cubicBezTo>
                  <a:cubicBezTo>
                    <a:pt x="655" y="374"/>
                    <a:pt x="655" y="374"/>
                    <a:pt x="655" y="374"/>
                  </a:cubicBezTo>
                  <a:cubicBezTo>
                    <a:pt x="655" y="373"/>
                    <a:pt x="655" y="373"/>
                    <a:pt x="655" y="373"/>
                  </a:cubicBezTo>
                  <a:cubicBezTo>
                    <a:pt x="649" y="344"/>
                    <a:pt x="649" y="344"/>
                    <a:pt x="649" y="344"/>
                  </a:cubicBezTo>
                  <a:cubicBezTo>
                    <a:pt x="622" y="347"/>
                    <a:pt x="622" y="347"/>
                    <a:pt x="622" y="347"/>
                  </a:cubicBezTo>
                  <a:cubicBezTo>
                    <a:pt x="620" y="344"/>
                    <a:pt x="620" y="344"/>
                    <a:pt x="620" y="344"/>
                  </a:cubicBezTo>
                  <a:cubicBezTo>
                    <a:pt x="597" y="331"/>
                    <a:pt x="597" y="331"/>
                    <a:pt x="597" y="331"/>
                  </a:cubicBezTo>
                  <a:cubicBezTo>
                    <a:pt x="513" y="316"/>
                    <a:pt x="513" y="316"/>
                    <a:pt x="513" y="316"/>
                  </a:cubicBezTo>
                  <a:cubicBezTo>
                    <a:pt x="443" y="313"/>
                    <a:pt x="443" y="313"/>
                    <a:pt x="443" y="313"/>
                  </a:cubicBezTo>
                  <a:cubicBezTo>
                    <a:pt x="441" y="315"/>
                    <a:pt x="441" y="315"/>
                    <a:pt x="441" y="315"/>
                  </a:cubicBezTo>
                  <a:cubicBezTo>
                    <a:pt x="438" y="315"/>
                    <a:pt x="436" y="314"/>
                    <a:pt x="435" y="312"/>
                  </a:cubicBezTo>
                  <a:cubicBezTo>
                    <a:pt x="395" y="221"/>
                    <a:pt x="395" y="221"/>
                    <a:pt x="395" y="221"/>
                  </a:cubicBezTo>
                  <a:cubicBezTo>
                    <a:pt x="391" y="214"/>
                    <a:pt x="374" y="190"/>
                    <a:pt x="340" y="150"/>
                  </a:cubicBezTo>
                  <a:cubicBezTo>
                    <a:pt x="308" y="111"/>
                    <a:pt x="290" y="90"/>
                    <a:pt x="285" y="86"/>
                  </a:cubicBezTo>
                  <a:cubicBezTo>
                    <a:pt x="226" y="28"/>
                    <a:pt x="226" y="28"/>
                    <a:pt x="226" y="28"/>
                  </a:cubicBezTo>
                  <a:cubicBezTo>
                    <a:pt x="217" y="23"/>
                    <a:pt x="217" y="23"/>
                    <a:pt x="217" y="23"/>
                  </a:cubicBezTo>
                  <a:cubicBezTo>
                    <a:pt x="143" y="21"/>
                    <a:pt x="143" y="21"/>
                    <a:pt x="143" y="21"/>
                  </a:cubicBezTo>
                  <a:cubicBezTo>
                    <a:pt x="142" y="21"/>
                    <a:pt x="142" y="21"/>
                    <a:pt x="142" y="21"/>
                  </a:cubicBezTo>
                  <a:cubicBezTo>
                    <a:pt x="140" y="19"/>
                    <a:pt x="140" y="19"/>
                    <a:pt x="140" y="19"/>
                  </a:cubicBezTo>
                  <a:cubicBezTo>
                    <a:pt x="132" y="14"/>
                    <a:pt x="122" y="9"/>
                    <a:pt x="106" y="6"/>
                  </a:cubicBezTo>
                  <a:cubicBezTo>
                    <a:pt x="92" y="0"/>
                    <a:pt x="60" y="11"/>
                    <a:pt x="11" y="37"/>
                  </a:cubicBezTo>
                  <a:cubicBezTo>
                    <a:pt x="9" y="38"/>
                    <a:pt x="9" y="38"/>
                    <a:pt x="9" y="38"/>
                  </a:cubicBezTo>
                  <a:cubicBezTo>
                    <a:pt x="11" y="53"/>
                    <a:pt x="11" y="53"/>
                    <a:pt x="11" y="53"/>
                  </a:cubicBezTo>
                  <a:cubicBezTo>
                    <a:pt x="12" y="53"/>
                    <a:pt x="12" y="53"/>
                    <a:pt x="12" y="53"/>
                  </a:cubicBezTo>
                  <a:cubicBezTo>
                    <a:pt x="12" y="54"/>
                    <a:pt x="12" y="54"/>
                    <a:pt x="12" y="54"/>
                  </a:cubicBezTo>
                  <a:cubicBezTo>
                    <a:pt x="11" y="54"/>
                    <a:pt x="11" y="54"/>
                    <a:pt x="11" y="54"/>
                  </a:cubicBezTo>
                  <a:cubicBezTo>
                    <a:pt x="11" y="56"/>
                    <a:pt x="11" y="56"/>
                    <a:pt x="11" y="56"/>
                  </a:cubicBezTo>
                  <a:cubicBezTo>
                    <a:pt x="2" y="73"/>
                    <a:pt x="2" y="73"/>
                    <a:pt x="2" y="73"/>
                  </a:cubicBezTo>
                  <a:cubicBezTo>
                    <a:pt x="2" y="74"/>
                    <a:pt x="2" y="74"/>
                    <a:pt x="2" y="74"/>
                  </a:cubicBezTo>
                  <a:cubicBezTo>
                    <a:pt x="1" y="74"/>
                    <a:pt x="1" y="74"/>
                    <a:pt x="1" y="74"/>
                  </a:cubicBezTo>
                  <a:cubicBezTo>
                    <a:pt x="0" y="86"/>
                    <a:pt x="0" y="86"/>
                    <a:pt x="0" y="86"/>
                  </a:cubicBezTo>
                  <a:cubicBezTo>
                    <a:pt x="0" y="95"/>
                    <a:pt x="2" y="106"/>
                    <a:pt x="5" y="114"/>
                  </a:cubicBezTo>
                  <a:cubicBezTo>
                    <a:pt x="13" y="120"/>
                    <a:pt x="13" y="120"/>
                    <a:pt x="13" y="120"/>
                  </a:cubicBezTo>
                  <a:cubicBezTo>
                    <a:pt x="29" y="119"/>
                    <a:pt x="29" y="119"/>
                    <a:pt x="29" y="119"/>
                  </a:cubicBezTo>
                  <a:cubicBezTo>
                    <a:pt x="42" y="122"/>
                    <a:pt x="42" y="122"/>
                    <a:pt x="42" y="122"/>
                  </a:cubicBezTo>
                  <a:cubicBezTo>
                    <a:pt x="48" y="118"/>
                    <a:pt x="48" y="118"/>
                    <a:pt x="48" y="118"/>
                  </a:cubicBezTo>
                  <a:cubicBezTo>
                    <a:pt x="48" y="108"/>
                    <a:pt x="51" y="101"/>
                    <a:pt x="55" y="99"/>
                  </a:cubicBezTo>
                  <a:cubicBezTo>
                    <a:pt x="66" y="99"/>
                    <a:pt x="66" y="99"/>
                    <a:pt x="66" y="99"/>
                  </a:cubicBezTo>
                  <a:cubicBezTo>
                    <a:pt x="103" y="109"/>
                    <a:pt x="103" y="109"/>
                    <a:pt x="103" y="109"/>
                  </a:cubicBezTo>
                  <a:cubicBezTo>
                    <a:pt x="111" y="110"/>
                    <a:pt x="111" y="110"/>
                    <a:pt x="111" y="110"/>
                  </a:cubicBezTo>
                  <a:cubicBezTo>
                    <a:pt x="99" y="130"/>
                    <a:pt x="99" y="130"/>
                    <a:pt x="99" y="130"/>
                  </a:cubicBezTo>
                  <a:cubicBezTo>
                    <a:pt x="99" y="154"/>
                    <a:pt x="99" y="154"/>
                    <a:pt x="99" y="154"/>
                  </a:cubicBezTo>
                  <a:cubicBezTo>
                    <a:pt x="99" y="160"/>
                    <a:pt x="109" y="172"/>
                    <a:pt x="128" y="190"/>
                  </a:cubicBezTo>
                  <a:cubicBezTo>
                    <a:pt x="140" y="199"/>
                    <a:pt x="147" y="203"/>
                    <a:pt x="153" y="204"/>
                  </a:cubicBezTo>
                  <a:cubicBezTo>
                    <a:pt x="159" y="203"/>
                    <a:pt x="159" y="203"/>
                    <a:pt x="159" y="203"/>
                  </a:cubicBezTo>
                  <a:cubicBezTo>
                    <a:pt x="164" y="201"/>
                    <a:pt x="164" y="201"/>
                    <a:pt x="164" y="201"/>
                  </a:cubicBezTo>
                  <a:cubicBezTo>
                    <a:pt x="182" y="183"/>
                    <a:pt x="182" y="183"/>
                    <a:pt x="182" y="183"/>
                  </a:cubicBezTo>
                  <a:cubicBezTo>
                    <a:pt x="195" y="175"/>
                    <a:pt x="195" y="175"/>
                    <a:pt x="195" y="175"/>
                  </a:cubicBezTo>
                  <a:cubicBezTo>
                    <a:pt x="195" y="173"/>
                    <a:pt x="195" y="173"/>
                    <a:pt x="195" y="173"/>
                  </a:cubicBezTo>
                  <a:cubicBezTo>
                    <a:pt x="195" y="173"/>
                    <a:pt x="195" y="173"/>
                    <a:pt x="195" y="173"/>
                  </a:cubicBezTo>
                  <a:cubicBezTo>
                    <a:pt x="224" y="169"/>
                    <a:pt x="224" y="169"/>
                    <a:pt x="224" y="169"/>
                  </a:cubicBezTo>
                  <a:cubicBezTo>
                    <a:pt x="232" y="151"/>
                    <a:pt x="232" y="151"/>
                    <a:pt x="232" y="151"/>
                  </a:cubicBezTo>
                  <a:cubicBezTo>
                    <a:pt x="258" y="137"/>
                    <a:pt x="258" y="137"/>
                    <a:pt x="258" y="137"/>
                  </a:cubicBezTo>
                  <a:cubicBezTo>
                    <a:pt x="280" y="149"/>
                    <a:pt x="280" y="149"/>
                    <a:pt x="280" y="149"/>
                  </a:cubicBezTo>
                  <a:cubicBezTo>
                    <a:pt x="280" y="150"/>
                    <a:pt x="280" y="150"/>
                    <a:pt x="280" y="150"/>
                  </a:cubicBezTo>
                  <a:cubicBezTo>
                    <a:pt x="282" y="151"/>
                    <a:pt x="282" y="151"/>
                    <a:pt x="282" y="151"/>
                  </a:cubicBezTo>
                  <a:cubicBezTo>
                    <a:pt x="303" y="187"/>
                    <a:pt x="303" y="187"/>
                    <a:pt x="303" y="187"/>
                  </a:cubicBezTo>
                  <a:cubicBezTo>
                    <a:pt x="312" y="211"/>
                    <a:pt x="312" y="211"/>
                    <a:pt x="312" y="211"/>
                  </a:cubicBezTo>
                  <a:cubicBezTo>
                    <a:pt x="312" y="215"/>
                    <a:pt x="312" y="215"/>
                    <a:pt x="312" y="215"/>
                  </a:cubicBezTo>
                  <a:cubicBezTo>
                    <a:pt x="307" y="244"/>
                    <a:pt x="307" y="244"/>
                    <a:pt x="307" y="244"/>
                  </a:cubicBezTo>
                  <a:cubicBezTo>
                    <a:pt x="316" y="264"/>
                    <a:pt x="316" y="264"/>
                    <a:pt x="316" y="264"/>
                  </a:cubicBezTo>
                  <a:cubicBezTo>
                    <a:pt x="316" y="267"/>
                    <a:pt x="316" y="267"/>
                    <a:pt x="316" y="267"/>
                  </a:cubicBezTo>
                  <a:cubicBezTo>
                    <a:pt x="309" y="291"/>
                    <a:pt x="309" y="291"/>
                    <a:pt x="309" y="291"/>
                  </a:cubicBezTo>
                  <a:cubicBezTo>
                    <a:pt x="309" y="312"/>
                    <a:pt x="309" y="312"/>
                    <a:pt x="309" y="312"/>
                  </a:cubicBezTo>
                  <a:cubicBezTo>
                    <a:pt x="316" y="331"/>
                    <a:pt x="319" y="343"/>
                    <a:pt x="319" y="347"/>
                  </a:cubicBezTo>
                  <a:cubicBezTo>
                    <a:pt x="317" y="365"/>
                    <a:pt x="317" y="365"/>
                    <a:pt x="317" y="365"/>
                  </a:cubicBezTo>
                  <a:cubicBezTo>
                    <a:pt x="317" y="365"/>
                    <a:pt x="317" y="365"/>
                    <a:pt x="317" y="365"/>
                  </a:cubicBezTo>
                  <a:cubicBezTo>
                    <a:pt x="317" y="366"/>
                    <a:pt x="317" y="366"/>
                    <a:pt x="317" y="366"/>
                  </a:cubicBezTo>
                  <a:cubicBezTo>
                    <a:pt x="306" y="380"/>
                    <a:pt x="306" y="380"/>
                    <a:pt x="306" y="380"/>
                  </a:cubicBezTo>
                  <a:cubicBezTo>
                    <a:pt x="306" y="381"/>
                    <a:pt x="306" y="381"/>
                    <a:pt x="306" y="381"/>
                  </a:cubicBezTo>
                  <a:cubicBezTo>
                    <a:pt x="306" y="381"/>
                    <a:pt x="306" y="381"/>
                    <a:pt x="306" y="381"/>
                  </a:cubicBezTo>
                  <a:cubicBezTo>
                    <a:pt x="306" y="381"/>
                    <a:pt x="306" y="381"/>
                    <a:pt x="306" y="381"/>
                  </a:cubicBezTo>
                  <a:cubicBezTo>
                    <a:pt x="296" y="394"/>
                    <a:pt x="296" y="394"/>
                    <a:pt x="296" y="394"/>
                  </a:cubicBezTo>
                  <a:cubicBezTo>
                    <a:pt x="295" y="417"/>
                    <a:pt x="295" y="417"/>
                    <a:pt x="295" y="417"/>
                  </a:cubicBezTo>
                  <a:cubicBezTo>
                    <a:pt x="301" y="442"/>
                    <a:pt x="301" y="442"/>
                    <a:pt x="301" y="442"/>
                  </a:cubicBezTo>
                  <a:cubicBezTo>
                    <a:pt x="301" y="442"/>
                    <a:pt x="301" y="442"/>
                    <a:pt x="301" y="442"/>
                  </a:cubicBezTo>
                  <a:cubicBezTo>
                    <a:pt x="302" y="443"/>
                    <a:pt x="302" y="443"/>
                    <a:pt x="302" y="443"/>
                  </a:cubicBezTo>
                  <a:cubicBezTo>
                    <a:pt x="301" y="444"/>
                    <a:pt x="301" y="444"/>
                    <a:pt x="301" y="444"/>
                  </a:cubicBezTo>
                  <a:cubicBezTo>
                    <a:pt x="301" y="444"/>
                    <a:pt x="301" y="444"/>
                    <a:pt x="301" y="444"/>
                  </a:cubicBezTo>
                  <a:cubicBezTo>
                    <a:pt x="295" y="481"/>
                    <a:pt x="295" y="481"/>
                    <a:pt x="295" y="481"/>
                  </a:cubicBezTo>
                  <a:cubicBezTo>
                    <a:pt x="289" y="486"/>
                    <a:pt x="289" y="486"/>
                    <a:pt x="289" y="486"/>
                  </a:cubicBezTo>
                  <a:cubicBezTo>
                    <a:pt x="285" y="489"/>
                    <a:pt x="280" y="489"/>
                    <a:pt x="274" y="486"/>
                  </a:cubicBezTo>
                  <a:cubicBezTo>
                    <a:pt x="271" y="486"/>
                    <a:pt x="271" y="486"/>
                    <a:pt x="271" y="486"/>
                  </a:cubicBezTo>
                  <a:cubicBezTo>
                    <a:pt x="262" y="475"/>
                    <a:pt x="262" y="475"/>
                    <a:pt x="262" y="475"/>
                  </a:cubicBezTo>
                  <a:cubicBezTo>
                    <a:pt x="251" y="479"/>
                    <a:pt x="251" y="479"/>
                    <a:pt x="251" y="479"/>
                  </a:cubicBezTo>
                  <a:cubicBezTo>
                    <a:pt x="238" y="493"/>
                    <a:pt x="238" y="493"/>
                    <a:pt x="238" y="493"/>
                  </a:cubicBezTo>
                  <a:cubicBezTo>
                    <a:pt x="223" y="537"/>
                    <a:pt x="223" y="537"/>
                    <a:pt x="223" y="537"/>
                  </a:cubicBezTo>
                  <a:cubicBezTo>
                    <a:pt x="223" y="538"/>
                    <a:pt x="223" y="538"/>
                    <a:pt x="223" y="538"/>
                  </a:cubicBezTo>
                  <a:cubicBezTo>
                    <a:pt x="222" y="539"/>
                    <a:pt x="222" y="539"/>
                    <a:pt x="222" y="539"/>
                  </a:cubicBezTo>
                  <a:cubicBezTo>
                    <a:pt x="207" y="551"/>
                    <a:pt x="207" y="551"/>
                    <a:pt x="207" y="551"/>
                  </a:cubicBezTo>
                  <a:cubicBezTo>
                    <a:pt x="205" y="551"/>
                    <a:pt x="205" y="551"/>
                    <a:pt x="205" y="551"/>
                  </a:cubicBezTo>
                  <a:cubicBezTo>
                    <a:pt x="197" y="552"/>
                    <a:pt x="197" y="552"/>
                    <a:pt x="197" y="552"/>
                  </a:cubicBezTo>
                  <a:cubicBezTo>
                    <a:pt x="180" y="577"/>
                    <a:pt x="180" y="577"/>
                    <a:pt x="180" y="577"/>
                  </a:cubicBezTo>
                  <a:cubicBezTo>
                    <a:pt x="188" y="592"/>
                    <a:pt x="188" y="592"/>
                    <a:pt x="188" y="592"/>
                  </a:cubicBezTo>
                  <a:cubicBezTo>
                    <a:pt x="190" y="595"/>
                    <a:pt x="190" y="595"/>
                    <a:pt x="190" y="595"/>
                  </a:cubicBezTo>
                  <a:cubicBezTo>
                    <a:pt x="211" y="621"/>
                    <a:pt x="211" y="621"/>
                    <a:pt x="211" y="621"/>
                  </a:cubicBezTo>
                  <a:cubicBezTo>
                    <a:pt x="211" y="622"/>
                    <a:pt x="211" y="622"/>
                    <a:pt x="211" y="622"/>
                  </a:cubicBezTo>
                  <a:cubicBezTo>
                    <a:pt x="211" y="630"/>
                    <a:pt x="211" y="630"/>
                    <a:pt x="211" y="630"/>
                  </a:cubicBezTo>
                  <a:cubicBezTo>
                    <a:pt x="235" y="634"/>
                    <a:pt x="235" y="634"/>
                    <a:pt x="235" y="634"/>
                  </a:cubicBezTo>
                  <a:cubicBezTo>
                    <a:pt x="239" y="655"/>
                    <a:pt x="239" y="655"/>
                    <a:pt x="239" y="655"/>
                  </a:cubicBezTo>
                  <a:cubicBezTo>
                    <a:pt x="239" y="656"/>
                    <a:pt x="239" y="656"/>
                    <a:pt x="239" y="656"/>
                  </a:cubicBezTo>
                  <a:cubicBezTo>
                    <a:pt x="242" y="681"/>
                    <a:pt x="242" y="681"/>
                    <a:pt x="242" y="681"/>
                  </a:cubicBezTo>
                  <a:cubicBezTo>
                    <a:pt x="248" y="686"/>
                    <a:pt x="248" y="686"/>
                    <a:pt x="248" y="686"/>
                  </a:cubicBezTo>
                  <a:cubicBezTo>
                    <a:pt x="269" y="680"/>
                    <a:pt x="269" y="680"/>
                    <a:pt x="269" y="680"/>
                  </a:cubicBezTo>
                  <a:cubicBezTo>
                    <a:pt x="289" y="668"/>
                    <a:pt x="289" y="668"/>
                    <a:pt x="289" y="668"/>
                  </a:cubicBezTo>
                  <a:cubicBezTo>
                    <a:pt x="293" y="666"/>
                    <a:pt x="293" y="666"/>
                    <a:pt x="293" y="666"/>
                  </a:cubicBezTo>
                  <a:cubicBezTo>
                    <a:pt x="300" y="702"/>
                    <a:pt x="300" y="702"/>
                    <a:pt x="300" y="702"/>
                  </a:cubicBezTo>
                  <a:cubicBezTo>
                    <a:pt x="309" y="716"/>
                    <a:pt x="309" y="716"/>
                    <a:pt x="309" y="716"/>
                  </a:cubicBezTo>
                  <a:cubicBezTo>
                    <a:pt x="312" y="717"/>
                    <a:pt x="312" y="717"/>
                    <a:pt x="312" y="717"/>
                  </a:cubicBezTo>
                  <a:cubicBezTo>
                    <a:pt x="319" y="732"/>
                    <a:pt x="319" y="732"/>
                    <a:pt x="319" y="732"/>
                  </a:cubicBezTo>
                  <a:cubicBezTo>
                    <a:pt x="335" y="744"/>
                    <a:pt x="335" y="744"/>
                    <a:pt x="335" y="744"/>
                  </a:cubicBezTo>
                  <a:cubicBezTo>
                    <a:pt x="337" y="748"/>
                    <a:pt x="342" y="748"/>
                    <a:pt x="347" y="748"/>
                  </a:cubicBezTo>
                  <a:cubicBezTo>
                    <a:pt x="353" y="749"/>
                    <a:pt x="353" y="749"/>
                    <a:pt x="353" y="749"/>
                  </a:cubicBezTo>
                  <a:cubicBezTo>
                    <a:pt x="362" y="744"/>
                    <a:pt x="362" y="744"/>
                    <a:pt x="362" y="744"/>
                  </a:cubicBezTo>
                  <a:cubicBezTo>
                    <a:pt x="370" y="741"/>
                    <a:pt x="377" y="738"/>
                    <a:pt x="385" y="737"/>
                  </a:cubicBezTo>
                  <a:cubicBezTo>
                    <a:pt x="392" y="734"/>
                    <a:pt x="392" y="734"/>
                    <a:pt x="392" y="734"/>
                  </a:cubicBezTo>
                  <a:cubicBezTo>
                    <a:pt x="407" y="733"/>
                    <a:pt x="407" y="733"/>
                    <a:pt x="407" y="733"/>
                  </a:cubicBezTo>
                  <a:cubicBezTo>
                    <a:pt x="412" y="733"/>
                    <a:pt x="414" y="734"/>
                    <a:pt x="417" y="737"/>
                  </a:cubicBezTo>
                  <a:cubicBezTo>
                    <a:pt x="438" y="723"/>
                    <a:pt x="438" y="723"/>
                    <a:pt x="438" y="723"/>
                  </a:cubicBezTo>
                  <a:cubicBezTo>
                    <a:pt x="440" y="723"/>
                    <a:pt x="440" y="723"/>
                    <a:pt x="440" y="723"/>
                  </a:cubicBezTo>
                  <a:cubicBezTo>
                    <a:pt x="442" y="724"/>
                    <a:pt x="442" y="724"/>
                    <a:pt x="442" y="724"/>
                  </a:cubicBezTo>
                  <a:cubicBezTo>
                    <a:pt x="443" y="723"/>
                    <a:pt x="443" y="723"/>
                    <a:pt x="443" y="723"/>
                  </a:cubicBezTo>
                  <a:cubicBezTo>
                    <a:pt x="446" y="725"/>
                    <a:pt x="446" y="725"/>
                    <a:pt x="446" y="725"/>
                  </a:cubicBezTo>
                  <a:cubicBezTo>
                    <a:pt x="454" y="735"/>
                    <a:pt x="458" y="743"/>
                    <a:pt x="458" y="748"/>
                  </a:cubicBezTo>
                  <a:cubicBezTo>
                    <a:pt x="468" y="763"/>
                    <a:pt x="468" y="763"/>
                    <a:pt x="468" y="763"/>
                  </a:cubicBezTo>
                  <a:cubicBezTo>
                    <a:pt x="475" y="766"/>
                    <a:pt x="475" y="766"/>
                    <a:pt x="475" y="766"/>
                  </a:cubicBezTo>
                  <a:cubicBezTo>
                    <a:pt x="476" y="766"/>
                    <a:pt x="476" y="766"/>
                    <a:pt x="476" y="766"/>
                  </a:cubicBezTo>
                  <a:cubicBezTo>
                    <a:pt x="477" y="766"/>
                    <a:pt x="477" y="766"/>
                    <a:pt x="477" y="766"/>
                  </a:cubicBezTo>
                  <a:cubicBezTo>
                    <a:pt x="475" y="763"/>
                    <a:pt x="475" y="763"/>
                    <a:pt x="475" y="763"/>
                  </a:cubicBezTo>
                  <a:cubicBezTo>
                    <a:pt x="474" y="758"/>
                    <a:pt x="474" y="755"/>
                    <a:pt x="475" y="753"/>
                  </a:cubicBezTo>
                  <a:cubicBezTo>
                    <a:pt x="477" y="750"/>
                    <a:pt x="481" y="748"/>
                    <a:pt x="488" y="748"/>
                  </a:cubicBezTo>
                  <a:cubicBezTo>
                    <a:pt x="527" y="747"/>
                    <a:pt x="527" y="747"/>
                    <a:pt x="527" y="747"/>
                  </a:cubicBezTo>
                  <a:cubicBezTo>
                    <a:pt x="528" y="746"/>
                    <a:pt x="528" y="746"/>
                    <a:pt x="528" y="746"/>
                  </a:cubicBezTo>
                  <a:cubicBezTo>
                    <a:pt x="530" y="746"/>
                    <a:pt x="530" y="746"/>
                    <a:pt x="530" y="746"/>
                  </a:cubicBezTo>
                  <a:cubicBezTo>
                    <a:pt x="530" y="748"/>
                    <a:pt x="530" y="748"/>
                    <a:pt x="530" y="748"/>
                  </a:cubicBezTo>
                  <a:cubicBezTo>
                    <a:pt x="532" y="748"/>
                    <a:pt x="532" y="748"/>
                    <a:pt x="532" y="748"/>
                  </a:cubicBezTo>
                  <a:cubicBezTo>
                    <a:pt x="544" y="770"/>
                    <a:pt x="544" y="770"/>
                    <a:pt x="544" y="770"/>
                  </a:cubicBezTo>
                  <a:cubicBezTo>
                    <a:pt x="543" y="781"/>
                    <a:pt x="543" y="781"/>
                    <a:pt x="543" y="781"/>
                  </a:cubicBezTo>
                  <a:cubicBezTo>
                    <a:pt x="542" y="781"/>
                    <a:pt x="542" y="781"/>
                    <a:pt x="542" y="781"/>
                  </a:cubicBezTo>
                  <a:cubicBezTo>
                    <a:pt x="556" y="785"/>
                    <a:pt x="556" y="785"/>
                    <a:pt x="556" y="785"/>
                  </a:cubicBezTo>
                  <a:cubicBezTo>
                    <a:pt x="557" y="785"/>
                    <a:pt x="557" y="785"/>
                    <a:pt x="557" y="785"/>
                  </a:cubicBezTo>
                  <a:cubicBezTo>
                    <a:pt x="556" y="781"/>
                    <a:pt x="556" y="779"/>
                    <a:pt x="559" y="777"/>
                  </a:cubicBezTo>
                  <a:cubicBezTo>
                    <a:pt x="564" y="776"/>
                    <a:pt x="564" y="776"/>
                    <a:pt x="564" y="776"/>
                  </a:cubicBezTo>
                  <a:cubicBezTo>
                    <a:pt x="599" y="800"/>
                    <a:pt x="599" y="800"/>
                    <a:pt x="599" y="800"/>
                  </a:cubicBezTo>
                  <a:cubicBezTo>
                    <a:pt x="602" y="804"/>
                    <a:pt x="604" y="808"/>
                    <a:pt x="605" y="813"/>
                  </a:cubicBezTo>
                  <a:cubicBezTo>
                    <a:pt x="606" y="828"/>
                    <a:pt x="606" y="828"/>
                    <a:pt x="606" y="828"/>
                  </a:cubicBezTo>
                  <a:cubicBezTo>
                    <a:pt x="618" y="830"/>
                    <a:pt x="618" y="830"/>
                    <a:pt x="618" y="830"/>
                  </a:cubicBezTo>
                  <a:cubicBezTo>
                    <a:pt x="625" y="817"/>
                    <a:pt x="625" y="817"/>
                    <a:pt x="625" y="817"/>
                  </a:cubicBezTo>
                  <a:cubicBezTo>
                    <a:pt x="622" y="811"/>
                    <a:pt x="620" y="805"/>
                    <a:pt x="621" y="800"/>
                  </a:cubicBezTo>
                  <a:cubicBezTo>
                    <a:pt x="622" y="796"/>
                    <a:pt x="623" y="793"/>
                    <a:pt x="627" y="791"/>
                  </a:cubicBezTo>
                  <a:cubicBezTo>
                    <a:pt x="630" y="788"/>
                    <a:pt x="630" y="788"/>
                    <a:pt x="630" y="788"/>
                  </a:cubicBezTo>
                  <a:cubicBezTo>
                    <a:pt x="630" y="786"/>
                    <a:pt x="631" y="785"/>
                    <a:pt x="633" y="784"/>
                  </a:cubicBezTo>
                  <a:cubicBezTo>
                    <a:pt x="643" y="785"/>
                    <a:pt x="643" y="785"/>
                    <a:pt x="643" y="785"/>
                  </a:cubicBezTo>
                  <a:cubicBezTo>
                    <a:pt x="648" y="788"/>
                    <a:pt x="652" y="798"/>
                    <a:pt x="655" y="816"/>
                  </a:cubicBezTo>
                  <a:cubicBezTo>
                    <a:pt x="655" y="818"/>
                    <a:pt x="655" y="818"/>
                    <a:pt x="655" y="818"/>
                  </a:cubicBezTo>
                  <a:cubicBezTo>
                    <a:pt x="657" y="819"/>
                    <a:pt x="657" y="819"/>
                    <a:pt x="657" y="819"/>
                  </a:cubicBezTo>
                  <a:cubicBezTo>
                    <a:pt x="658" y="824"/>
                    <a:pt x="664" y="827"/>
                    <a:pt x="674" y="830"/>
                  </a:cubicBezTo>
                  <a:cubicBezTo>
                    <a:pt x="675" y="830"/>
                    <a:pt x="675" y="830"/>
                    <a:pt x="675" y="830"/>
                  </a:cubicBezTo>
                  <a:cubicBezTo>
                    <a:pt x="676" y="831"/>
                    <a:pt x="676" y="831"/>
                    <a:pt x="676" y="831"/>
                  </a:cubicBezTo>
                  <a:cubicBezTo>
                    <a:pt x="709" y="866"/>
                    <a:pt x="709" y="866"/>
                    <a:pt x="709" y="866"/>
                  </a:cubicBezTo>
                  <a:cubicBezTo>
                    <a:pt x="709" y="866"/>
                    <a:pt x="709" y="866"/>
                    <a:pt x="709" y="866"/>
                  </a:cubicBezTo>
                  <a:cubicBezTo>
                    <a:pt x="725" y="861"/>
                    <a:pt x="725" y="861"/>
                    <a:pt x="725" y="861"/>
                  </a:cubicBezTo>
                  <a:cubicBezTo>
                    <a:pt x="723" y="855"/>
                    <a:pt x="723" y="855"/>
                    <a:pt x="723" y="855"/>
                  </a:cubicBezTo>
                  <a:cubicBezTo>
                    <a:pt x="719" y="850"/>
                    <a:pt x="718" y="845"/>
                    <a:pt x="718" y="842"/>
                  </a:cubicBezTo>
                  <a:cubicBezTo>
                    <a:pt x="718" y="834"/>
                    <a:pt x="723" y="827"/>
                    <a:pt x="734" y="819"/>
                  </a:cubicBezTo>
                  <a:cubicBezTo>
                    <a:pt x="752" y="804"/>
                    <a:pt x="752" y="804"/>
                    <a:pt x="752" y="804"/>
                  </a:cubicBezTo>
                  <a:cubicBezTo>
                    <a:pt x="773" y="818"/>
                    <a:pt x="773" y="818"/>
                    <a:pt x="773" y="818"/>
                  </a:cubicBezTo>
                  <a:cubicBezTo>
                    <a:pt x="777" y="818"/>
                    <a:pt x="777" y="818"/>
                    <a:pt x="777" y="818"/>
                  </a:cubicBezTo>
                  <a:cubicBezTo>
                    <a:pt x="781" y="795"/>
                    <a:pt x="781" y="795"/>
                    <a:pt x="781" y="795"/>
                  </a:cubicBezTo>
                  <a:cubicBezTo>
                    <a:pt x="781" y="791"/>
                    <a:pt x="781" y="791"/>
                    <a:pt x="781" y="791"/>
                  </a:cubicBezTo>
                  <a:cubicBezTo>
                    <a:pt x="785" y="790"/>
                    <a:pt x="785" y="790"/>
                    <a:pt x="785" y="790"/>
                  </a:cubicBezTo>
                  <a:cubicBezTo>
                    <a:pt x="802" y="792"/>
                    <a:pt x="802" y="792"/>
                    <a:pt x="802" y="792"/>
                  </a:cubicBezTo>
                  <a:cubicBezTo>
                    <a:pt x="806" y="795"/>
                    <a:pt x="808" y="798"/>
                    <a:pt x="808" y="804"/>
                  </a:cubicBezTo>
                  <a:cubicBezTo>
                    <a:pt x="808" y="808"/>
                    <a:pt x="804" y="813"/>
                    <a:pt x="801" y="817"/>
                  </a:cubicBezTo>
                  <a:cubicBezTo>
                    <a:pt x="804" y="819"/>
                    <a:pt x="804" y="819"/>
                    <a:pt x="804" y="819"/>
                  </a:cubicBezTo>
                  <a:cubicBezTo>
                    <a:pt x="815" y="825"/>
                    <a:pt x="823" y="829"/>
                    <a:pt x="830" y="830"/>
                  </a:cubicBezTo>
                  <a:cubicBezTo>
                    <a:pt x="831" y="830"/>
                    <a:pt x="831" y="830"/>
                    <a:pt x="831" y="830"/>
                  </a:cubicBezTo>
                  <a:cubicBezTo>
                    <a:pt x="831" y="830"/>
                    <a:pt x="831" y="830"/>
                    <a:pt x="831" y="830"/>
                  </a:cubicBezTo>
                  <a:cubicBezTo>
                    <a:pt x="845" y="837"/>
                    <a:pt x="845" y="837"/>
                    <a:pt x="845" y="837"/>
                  </a:cubicBezTo>
                  <a:cubicBezTo>
                    <a:pt x="855" y="836"/>
                    <a:pt x="855" y="836"/>
                    <a:pt x="855" y="836"/>
                  </a:cubicBezTo>
                  <a:cubicBezTo>
                    <a:pt x="839" y="759"/>
                    <a:pt x="839" y="759"/>
                    <a:pt x="839" y="759"/>
                  </a:cubicBezTo>
                  <a:cubicBezTo>
                    <a:pt x="829" y="753"/>
                    <a:pt x="819" y="740"/>
                    <a:pt x="810" y="725"/>
                  </a:cubicBezTo>
                  <a:cubicBezTo>
                    <a:pt x="802" y="713"/>
                    <a:pt x="807" y="695"/>
                    <a:pt x="823" y="674"/>
                  </a:cubicBezTo>
                  <a:cubicBezTo>
                    <a:pt x="833" y="663"/>
                    <a:pt x="845" y="653"/>
                    <a:pt x="857" y="642"/>
                  </a:cubicBezTo>
                  <a:cubicBezTo>
                    <a:pt x="857" y="642"/>
                    <a:pt x="857" y="642"/>
                    <a:pt x="857" y="642"/>
                  </a:cubicBezTo>
                  <a:cubicBezTo>
                    <a:pt x="858" y="640"/>
                    <a:pt x="858" y="640"/>
                    <a:pt x="858" y="640"/>
                  </a:cubicBezTo>
                  <a:cubicBezTo>
                    <a:pt x="873" y="640"/>
                    <a:pt x="873" y="640"/>
                    <a:pt x="873" y="640"/>
                  </a:cubicBezTo>
                  <a:cubicBezTo>
                    <a:pt x="874" y="642"/>
                    <a:pt x="874" y="642"/>
                    <a:pt x="874" y="642"/>
                  </a:cubicBezTo>
                  <a:cubicBezTo>
                    <a:pt x="887" y="647"/>
                    <a:pt x="887" y="647"/>
                    <a:pt x="887" y="647"/>
                  </a:cubicBezTo>
                  <a:cubicBezTo>
                    <a:pt x="913" y="647"/>
                    <a:pt x="913" y="647"/>
                    <a:pt x="913" y="647"/>
                  </a:cubicBezTo>
                  <a:cubicBezTo>
                    <a:pt x="924" y="642"/>
                    <a:pt x="933" y="626"/>
                    <a:pt x="944" y="601"/>
                  </a:cubicBezTo>
                  <a:cubicBezTo>
                    <a:pt x="950" y="586"/>
                    <a:pt x="950" y="556"/>
                    <a:pt x="946" y="508"/>
                  </a:cubicBezTo>
                  <a:close/>
                </a:path>
              </a:pathLst>
            </a:custGeom>
            <a:solidFill>
              <a:schemeClr val="accent6">
                <a:lumMod val="60000"/>
                <a:lumOff val="40000"/>
              </a:schemeClr>
            </a:solidFill>
            <a:ln w="9525">
              <a:solidFill>
                <a:schemeClr val="tx1"/>
              </a:solidFill>
              <a:round/>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grpSp>
      <p:sp>
        <p:nvSpPr>
          <p:cNvPr id="267" name="PA_任意多边形 266"/>
          <p:cNvSpPr/>
          <p:nvPr>
            <p:custDataLst>
              <p:tags r:id="rId2"/>
            </p:custDataLst>
          </p:nvPr>
        </p:nvSpPr>
        <p:spPr>
          <a:xfrm>
            <a:off x="4503487" y="1827845"/>
            <a:ext cx="2531962" cy="45719"/>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317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68" name="PA_任意多边形 267"/>
          <p:cNvSpPr/>
          <p:nvPr>
            <p:custDataLst>
              <p:tags r:id="rId3"/>
            </p:custDataLst>
          </p:nvPr>
        </p:nvSpPr>
        <p:spPr>
          <a:xfrm>
            <a:off x="4068143" y="2971235"/>
            <a:ext cx="2531962" cy="45719"/>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317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69" name="PA_任意多边形 268"/>
          <p:cNvSpPr/>
          <p:nvPr>
            <p:custDataLst>
              <p:tags r:id="rId4"/>
            </p:custDataLst>
          </p:nvPr>
        </p:nvSpPr>
        <p:spPr>
          <a:xfrm>
            <a:off x="4427423" y="4182028"/>
            <a:ext cx="2531962" cy="45719"/>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317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72" name="PA_文本框 271"/>
          <p:cNvSpPr txBox="1"/>
          <p:nvPr>
            <p:custDataLst>
              <p:tags r:id="rId5"/>
            </p:custDataLst>
          </p:nvPr>
        </p:nvSpPr>
        <p:spPr>
          <a:xfrm>
            <a:off x="7164288" y="1458513"/>
            <a:ext cx="1534394" cy="646331"/>
          </a:xfrm>
          <a:prstGeom prst="rect">
            <a:avLst/>
          </a:prstGeom>
          <a:noFill/>
        </p:spPr>
        <p:txBody>
          <a:bodyPr wrap="none" rtlCol="0">
            <a:spAutoFit/>
          </a:bodyPr>
          <a:lstStyle/>
          <a:p>
            <a:r>
              <a:rPr lang="en-US" altLang="zh-CN" dirty="0" smtClean="0">
                <a:latin typeface="落落补 汤圆" pitchFamily="2" charset="-128"/>
                <a:ea typeface="落落补 汤圆" pitchFamily="2" charset="-128"/>
                <a:cs typeface="落落补 汤圆" pitchFamily="2" charset="-128"/>
              </a:rPr>
              <a:t>POWERPOINT </a:t>
            </a:r>
          </a:p>
          <a:p>
            <a:r>
              <a:rPr lang="en-US" altLang="zh-CN" dirty="0" smtClean="0">
                <a:latin typeface="落落补 汤圆" pitchFamily="2" charset="-128"/>
                <a:ea typeface="落落补 汤圆" pitchFamily="2" charset="-128"/>
                <a:cs typeface="落落补 汤圆" pitchFamily="2" charset="-128"/>
              </a:rPr>
              <a:t>MY 2017</a:t>
            </a:r>
            <a:endParaRPr lang="zh-CN" altLang="en-US" dirty="0">
              <a:latin typeface="落落补 汤圆" pitchFamily="2" charset="-128"/>
              <a:ea typeface="落落补 汤圆" pitchFamily="2" charset="-128"/>
              <a:cs typeface="落落补 汤圆" pitchFamily="2" charset="-128"/>
            </a:endParaRPr>
          </a:p>
        </p:txBody>
      </p:sp>
      <p:sp>
        <p:nvSpPr>
          <p:cNvPr id="273" name="PA_文本框 272"/>
          <p:cNvSpPr txBox="1"/>
          <p:nvPr>
            <p:custDataLst>
              <p:tags r:id="rId6"/>
            </p:custDataLst>
          </p:nvPr>
        </p:nvSpPr>
        <p:spPr>
          <a:xfrm>
            <a:off x="6804248" y="2566685"/>
            <a:ext cx="1534394" cy="646331"/>
          </a:xfrm>
          <a:prstGeom prst="rect">
            <a:avLst/>
          </a:prstGeom>
          <a:noFill/>
        </p:spPr>
        <p:txBody>
          <a:bodyPr wrap="none" rtlCol="0">
            <a:spAutoFit/>
          </a:bodyPr>
          <a:lstStyle/>
          <a:p>
            <a:r>
              <a:rPr lang="en-US" altLang="zh-CN" dirty="0" smtClean="0">
                <a:latin typeface="落落补 汤圆" pitchFamily="2" charset="-128"/>
                <a:ea typeface="落落补 汤圆" pitchFamily="2" charset="-128"/>
                <a:cs typeface="落落补 汤圆" pitchFamily="2" charset="-128"/>
              </a:rPr>
              <a:t>POWERPOINT </a:t>
            </a:r>
          </a:p>
          <a:p>
            <a:r>
              <a:rPr lang="en-US" altLang="zh-CN" dirty="0" smtClean="0">
                <a:latin typeface="落落补 汤圆" pitchFamily="2" charset="-128"/>
                <a:ea typeface="落落补 汤圆" pitchFamily="2" charset="-128"/>
                <a:cs typeface="落落补 汤圆" pitchFamily="2" charset="-128"/>
              </a:rPr>
              <a:t>MY 2017</a:t>
            </a:r>
            <a:endParaRPr lang="zh-CN" altLang="en-US" dirty="0">
              <a:latin typeface="落落补 汤圆" pitchFamily="2" charset="-128"/>
              <a:ea typeface="落落补 汤圆" pitchFamily="2" charset="-128"/>
              <a:cs typeface="落落补 汤圆" pitchFamily="2" charset="-128"/>
            </a:endParaRPr>
          </a:p>
        </p:txBody>
      </p:sp>
      <p:sp>
        <p:nvSpPr>
          <p:cNvPr id="274" name="PA_文本框 273"/>
          <p:cNvSpPr txBox="1"/>
          <p:nvPr>
            <p:custDataLst>
              <p:tags r:id="rId7"/>
            </p:custDataLst>
          </p:nvPr>
        </p:nvSpPr>
        <p:spPr>
          <a:xfrm>
            <a:off x="7006588" y="3841388"/>
            <a:ext cx="1534394" cy="646331"/>
          </a:xfrm>
          <a:prstGeom prst="rect">
            <a:avLst/>
          </a:prstGeom>
          <a:noFill/>
        </p:spPr>
        <p:txBody>
          <a:bodyPr wrap="none" rtlCol="0">
            <a:spAutoFit/>
          </a:bodyPr>
          <a:lstStyle/>
          <a:p>
            <a:r>
              <a:rPr lang="en-US" altLang="zh-CN" dirty="0" smtClean="0">
                <a:latin typeface="落落补 汤圆" pitchFamily="2" charset="-128"/>
                <a:ea typeface="落落补 汤圆" pitchFamily="2" charset="-128"/>
                <a:cs typeface="落落补 汤圆" pitchFamily="2" charset="-128"/>
              </a:rPr>
              <a:t>POWERPOINT </a:t>
            </a:r>
          </a:p>
          <a:p>
            <a:r>
              <a:rPr lang="en-US" altLang="zh-CN" dirty="0" smtClean="0">
                <a:latin typeface="落落补 汤圆" pitchFamily="2" charset="-128"/>
                <a:ea typeface="落落补 汤圆" pitchFamily="2" charset="-128"/>
                <a:cs typeface="落落补 汤圆" pitchFamily="2" charset="-128"/>
              </a:rPr>
              <a:t>MY 2017</a:t>
            </a:r>
            <a:endParaRPr lang="zh-CN" altLang="en-US" dirty="0">
              <a:latin typeface="落落补 汤圆" pitchFamily="2" charset="-128"/>
              <a:ea typeface="落落补 汤圆" pitchFamily="2" charset="-128"/>
              <a:cs typeface="落落补 汤圆" pitchFamily="2" charset="-128"/>
            </a:endParaRPr>
          </a:p>
        </p:txBody>
      </p:sp>
      <p:grpSp>
        <p:nvGrpSpPr>
          <p:cNvPr id="49" name="PA_chenying0907 48"/>
          <p:cNvGrpSpPr/>
          <p:nvPr>
            <p:custDataLst>
              <p:tags r:id="rId8"/>
            </p:custDataLst>
          </p:nvPr>
        </p:nvGrpSpPr>
        <p:grpSpPr>
          <a:xfrm>
            <a:off x="1403648" y="267494"/>
            <a:ext cx="6192688" cy="767437"/>
            <a:chOff x="1492256" y="411510"/>
            <a:chExt cx="6192688" cy="767437"/>
          </a:xfrm>
        </p:grpSpPr>
        <p:sp>
          <p:nvSpPr>
            <p:cNvPr id="50" name="任意多边形 49"/>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51"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52"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2" name="PA_矩形 1"/>
          <p:cNvSpPr/>
          <p:nvPr>
            <p:custDataLst>
              <p:tags r:id="rId9"/>
            </p:custDataLst>
          </p:nvPr>
        </p:nvSpPr>
        <p:spPr>
          <a:xfrm>
            <a:off x="4919409" y="3262482"/>
            <a:ext cx="3013096" cy="529440"/>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请在这里输入文字</a:t>
            </a:r>
            <a:r>
              <a:rPr lang="zh-CN" altLang="en-US" sz="1000" dirty="0" smtClean="0">
                <a:solidFill>
                  <a:schemeClr val="tx1">
                    <a:lumMod val="75000"/>
                    <a:lumOff val="25000"/>
                  </a:schemeClr>
                </a:solidFill>
                <a:latin typeface="微软雅黑" pitchFamily="34" charset="-122"/>
                <a:ea typeface="微软雅黑" pitchFamily="34" charset="-122"/>
              </a:rPr>
              <a:t>信息</a:t>
            </a:r>
            <a:r>
              <a:rPr lang="zh-CN" altLang="en-US" sz="1000" dirty="0">
                <a:solidFill>
                  <a:schemeClr val="tx1">
                    <a:lumMod val="75000"/>
                    <a:lumOff val="25000"/>
                  </a:schemeClr>
                </a:solidFill>
                <a:latin typeface="微软雅黑" pitchFamily="34" charset="-122"/>
                <a:ea typeface="微软雅黑" pitchFamily="34" charset="-122"/>
              </a:rPr>
              <a:t>请在这里输入文字信息请在</a:t>
            </a:r>
            <a:r>
              <a:rPr lang="zh-CN" altLang="en-US" sz="1000" dirty="0" smtClean="0">
                <a:solidFill>
                  <a:schemeClr val="tx1">
                    <a:lumMod val="75000"/>
                    <a:lumOff val="25000"/>
                  </a:schemeClr>
                </a:solidFill>
                <a:latin typeface="微软雅黑" pitchFamily="34" charset="-122"/>
                <a:ea typeface="微软雅黑" pitchFamily="34" charset="-122"/>
              </a:rPr>
              <a:t>这里</a:t>
            </a:r>
            <a:r>
              <a:rPr lang="zh-CN" altLang="en-US" sz="1000" dirty="0">
                <a:solidFill>
                  <a:schemeClr val="tx1">
                    <a:lumMod val="75000"/>
                    <a:lumOff val="25000"/>
                  </a:schemeClr>
                </a:solidFill>
                <a:latin typeface="微软雅黑" pitchFamily="34" charset="-122"/>
                <a:ea typeface="微软雅黑" pitchFamily="34" charset="-122"/>
              </a:rPr>
              <a:t>请在这里输入文字信息请在这里</a:t>
            </a:r>
            <a:r>
              <a:rPr lang="zh-CN" altLang="en-US" sz="1000" dirty="0" smtClean="0">
                <a:solidFill>
                  <a:schemeClr val="tx1">
                    <a:lumMod val="75000"/>
                    <a:lumOff val="25000"/>
                  </a:schemeClr>
                </a:solidFill>
                <a:latin typeface="微软雅黑" pitchFamily="34" charset="-122"/>
                <a:ea typeface="微软雅黑" pitchFamily="34" charset="-122"/>
              </a:rPr>
              <a:t>输入</a:t>
            </a:r>
            <a:r>
              <a:rPr lang="zh-CN" altLang="en-US" sz="1000" dirty="0">
                <a:solidFill>
                  <a:schemeClr val="tx1">
                    <a:lumMod val="75000"/>
                    <a:lumOff val="25000"/>
                  </a:schemeClr>
                </a:solidFill>
                <a:latin typeface="微软雅黑" pitchFamily="34" charset="-122"/>
                <a:ea typeface="微软雅黑" pitchFamily="34" charset="-122"/>
              </a:rPr>
              <a:t>。 </a:t>
            </a:r>
            <a:endParaRPr lang="zh-CN" altLang="en-US" sz="1000" dirty="0"/>
          </a:p>
        </p:txBody>
      </p:sp>
      <p:sp>
        <p:nvSpPr>
          <p:cNvPr id="54" name="PA_矩形 53"/>
          <p:cNvSpPr/>
          <p:nvPr>
            <p:custDataLst>
              <p:tags r:id="rId10"/>
            </p:custDataLst>
          </p:nvPr>
        </p:nvSpPr>
        <p:spPr>
          <a:xfrm>
            <a:off x="5100258" y="2050333"/>
            <a:ext cx="3013096" cy="529440"/>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请在这里输入文字</a:t>
            </a:r>
            <a:r>
              <a:rPr lang="zh-CN" altLang="en-US" sz="1000" dirty="0" smtClean="0">
                <a:solidFill>
                  <a:schemeClr val="tx1">
                    <a:lumMod val="75000"/>
                    <a:lumOff val="25000"/>
                  </a:schemeClr>
                </a:solidFill>
                <a:latin typeface="微软雅黑" pitchFamily="34" charset="-122"/>
                <a:ea typeface="微软雅黑" pitchFamily="34" charset="-122"/>
              </a:rPr>
              <a:t>信息</a:t>
            </a:r>
            <a:r>
              <a:rPr lang="zh-CN" altLang="en-US" sz="1000" dirty="0">
                <a:solidFill>
                  <a:schemeClr val="tx1">
                    <a:lumMod val="75000"/>
                    <a:lumOff val="25000"/>
                  </a:schemeClr>
                </a:solidFill>
                <a:latin typeface="微软雅黑" pitchFamily="34" charset="-122"/>
                <a:ea typeface="微软雅黑" pitchFamily="34" charset="-122"/>
              </a:rPr>
              <a:t>请在这里输入文字信息请在</a:t>
            </a:r>
            <a:r>
              <a:rPr lang="zh-CN" altLang="en-US" sz="1000" dirty="0" smtClean="0">
                <a:solidFill>
                  <a:schemeClr val="tx1">
                    <a:lumMod val="75000"/>
                    <a:lumOff val="25000"/>
                  </a:schemeClr>
                </a:solidFill>
                <a:latin typeface="微软雅黑" pitchFamily="34" charset="-122"/>
                <a:ea typeface="微软雅黑" pitchFamily="34" charset="-122"/>
              </a:rPr>
              <a:t>这里</a:t>
            </a:r>
            <a:r>
              <a:rPr lang="zh-CN" altLang="en-US" sz="1000" dirty="0">
                <a:solidFill>
                  <a:schemeClr val="tx1">
                    <a:lumMod val="75000"/>
                    <a:lumOff val="25000"/>
                  </a:schemeClr>
                </a:solidFill>
                <a:latin typeface="微软雅黑" pitchFamily="34" charset="-122"/>
                <a:ea typeface="微软雅黑" pitchFamily="34" charset="-122"/>
              </a:rPr>
              <a:t>请在这里输入文字信息请在这里</a:t>
            </a:r>
            <a:r>
              <a:rPr lang="zh-CN" altLang="en-US" sz="1000" dirty="0" smtClean="0">
                <a:solidFill>
                  <a:schemeClr val="tx1">
                    <a:lumMod val="75000"/>
                    <a:lumOff val="25000"/>
                  </a:schemeClr>
                </a:solidFill>
                <a:latin typeface="微软雅黑" pitchFamily="34" charset="-122"/>
                <a:ea typeface="微软雅黑" pitchFamily="34" charset="-122"/>
              </a:rPr>
              <a:t>输入</a:t>
            </a:r>
            <a:r>
              <a:rPr lang="zh-CN" altLang="en-US" sz="1000" dirty="0">
                <a:solidFill>
                  <a:schemeClr val="tx1">
                    <a:lumMod val="75000"/>
                    <a:lumOff val="25000"/>
                  </a:schemeClr>
                </a:solidFill>
                <a:latin typeface="微软雅黑" pitchFamily="34" charset="-122"/>
                <a:ea typeface="微软雅黑" pitchFamily="34" charset="-122"/>
              </a:rPr>
              <a:t>。 </a:t>
            </a:r>
            <a:endParaRPr lang="zh-CN" altLang="en-US" sz="1000" dirty="0"/>
          </a:p>
        </p:txBody>
      </p:sp>
    </p:spTree>
    <p:extLst>
      <p:ext uri="{BB962C8B-B14F-4D97-AF65-F5344CB8AC3E}">
        <p14:creationId xmlns:p14="http://schemas.microsoft.com/office/powerpoint/2010/main" val="3758237118"/>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267"/>
                                        </p:tgtEl>
                                        <p:attrNameLst>
                                          <p:attrName>style.visibility</p:attrName>
                                        </p:attrNameLst>
                                      </p:cBhvr>
                                      <p:to>
                                        <p:strVal val="visible"/>
                                      </p:to>
                                    </p:set>
                                    <p:anim calcmode="lin" valueType="num">
                                      <p:cBhvr>
                                        <p:cTn id="10" dur="500" fill="hold"/>
                                        <p:tgtEl>
                                          <p:spTgt spid="267"/>
                                        </p:tgtEl>
                                        <p:attrNameLst>
                                          <p:attrName>ppt_w</p:attrName>
                                        </p:attrNameLst>
                                      </p:cBhvr>
                                      <p:tavLst>
                                        <p:tav tm="0">
                                          <p:val>
                                            <p:fltVal val="0"/>
                                          </p:val>
                                        </p:tav>
                                        <p:tav tm="100000">
                                          <p:val>
                                            <p:strVal val="#ppt_w"/>
                                          </p:val>
                                        </p:tav>
                                      </p:tavLst>
                                    </p:anim>
                                    <p:anim calcmode="lin" valueType="num">
                                      <p:cBhvr>
                                        <p:cTn id="11" dur="500" fill="hold"/>
                                        <p:tgtEl>
                                          <p:spTgt spid="267"/>
                                        </p:tgtEl>
                                        <p:attrNameLst>
                                          <p:attrName>ppt_h</p:attrName>
                                        </p:attrNameLst>
                                      </p:cBhvr>
                                      <p:tavLst>
                                        <p:tav tm="0">
                                          <p:val>
                                            <p:fltVal val="0"/>
                                          </p:val>
                                        </p:tav>
                                        <p:tav tm="100000">
                                          <p:val>
                                            <p:strVal val="#ppt_h"/>
                                          </p:val>
                                        </p:tav>
                                      </p:tavLst>
                                    </p:anim>
                                    <p:animEffect transition="in" filter="fade">
                                      <p:cBhvr>
                                        <p:cTn id="12" dur="500"/>
                                        <p:tgtEl>
                                          <p:spTgt spid="267"/>
                                        </p:tgtEl>
                                      </p:cBhvr>
                                    </p:animEffect>
                                  </p:childTnLst>
                                </p:cTn>
                              </p:par>
                              <p:par>
                                <p:cTn id="13" presetID="53" presetClass="entr" presetSubtype="16" fill="hold" nodeType="withEffect">
                                  <p:stCondLst>
                                    <p:cond delay="600"/>
                                  </p:stCondLst>
                                  <p:childTnLst>
                                    <p:set>
                                      <p:cBhvr>
                                        <p:cTn id="14" dur="1" fill="hold">
                                          <p:stCondLst>
                                            <p:cond delay="0"/>
                                          </p:stCondLst>
                                        </p:cTn>
                                        <p:tgtEl>
                                          <p:spTgt spid="234"/>
                                        </p:tgtEl>
                                        <p:attrNameLst>
                                          <p:attrName>style.visibility</p:attrName>
                                        </p:attrNameLst>
                                      </p:cBhvr>
                                      <p:to>
                                        <p:strVal val="visible"/>
                                      </p:to>
                                    </p:set>
                                    <p:anim calcmode="lin" valueType="num">
                                      <p:cBhvr>
                                        <p:cTn id="15" dur="500" fill="hold"/>
                                        <p:tgtEl>
                                          <p:spTgt spid="234"/>
                                        </p:tgtEl>
                                        <p:attrNameLst>
                                          <p:attrName>ppt_w</p:attrName>
                                        </p:attrNameLst>
                                      </p:cBhvr>
                                      <p:tavLst>
                                        <p:tav tm="0">
                                          <p:val>
                                            <p:fltVal val="0"/>
                                          </p:val>
                                        </p:tav>
                                        <p:tav tm="100000">
                                          <p:val>
                                            <p:strVal val="#ppt_w"/>
                                          </p:val>
                                        </p:tav>
                                      </p:tavLst>
                                    </p:anim>
                                    <p:anim calcmode="lin" valueType="num">
                                      <p:cBhvr>
                                        <p:cTn id="16" dur="500" fill="hold"/>
                                        <p:tgtEl>
                                          <p:spTgt spid="234"/>
                                        </p:tgtEl>
                                        <p:attrNameLst>
                                          <p:attrName>ppt_h</p:attrName>
                                        </p:attrNameLst>
                                      </p:cBhvr>
                                      <p:tavLst>
                                        <p:tav tm="0">
                                          <p:val>
                                            <p:fltVal val="0"/>
                                          </p:val>
                                        </p:tav>
                                        <p:tav tm="100000">
                                          <p:val>
                                            <p:strVal val="#ppt_h"/>
                                          </p:val>
                                        </p:tav>
                                      </p:tavLst>
                                    </p:anim>
                                    <p:animEffect transition="in" filter="fade">
                                      <p:cBhvr>
                                        <p:cTn id="17" dur="500"/>
                                        <p:tgtEl>
                                          <p:spTgt spid="234"/>
                                        </p:tgtEl>
                                      </p:cBhvr>
                                    </p:animEffect>
                                  </p:childTnLst>
                                </p:cTn>
                              </p:par>
                              <p:par>
                                <p:cTn id="18" presetID="53" presetClass="entr" presetSubtype="16" fill="hold" grpId="0" nodeType="withEffect">
                                  <p:stCondLst>
                                    <p:cond delay="900"/>
                                  </p:stCondLst>
                                  <p:childTnLst>
                                    <p:set>
                                      <p:cBhvr>
                                        <p:cTn id="19" dur="1" fill="hold">
                                          <p:stCondLst>
                                            <p:cond delay="0"/>
                                          </p:stCondLst>
                                        </p:cTn>
                                        <p:tgtEl>
                                          <p:spTgt spid="268"/>
                                        </p:tgtEl>
                                        <p:attrNameLst>
                                          <p:attrName>style.visibility</p:attrName>
                                        </p:attrNameLst>
                                      </p:cBhvr>
                                      <p:to>
                                        <p:strVal val="visible"/>
                                      </p:to>
                                    </p:set>
                                    <p:anim calcmode="lin" valueType="num">
                                      <p:cBhvr>
                                        <p:cTn id="20" dur="500" fill="hold"/>
                                        <p:tgtEl>
                                          <p:spTgt spid="268"/>
                                        </p:tgtEl>
                                        <p:attrNameLst>
                                          <p:attrName>ppt_w</p:attrName>
                                        </p:attrNameLst>
                                      </p:cBhvr>
                                      <p:tavLst>
                                        <p:tav tm="0">
                                          <p:val>
                                            <p:fltVal val="0"/>
                                          </p:val>
                                        </p:tav>
                                        <p:tav tm="100000">
                                          <p:val>
                                            <p:strVal val="#ppt_w"/>
                                          </p:val>
                                        </p:tav>
                                      </p:tavLst>
                                    </p:anim>
                                    <p:anim calcmode="lin" valueType="num">
                                      <p:cBhvr>
                                        <p:cTn id="21" dur="500" fill="hold"/>
                                        <p:tgtEl>
                                          <p:spTgt spid="268"/>
                                        </p:tgtEl>
                                        <p:attrNameLst>
                                          <p:attrName>ppt_h</p:attrName>
                                        </p:attrNameLst>
                                      </p:cBhvr>
                                      <p:tavLst>
                                        <p:tav tm="0">
                                          <p:val>
                                            <p:fltVal val="0"/>
                                          </p:val>
                                        </p:tav>
                                        <p:tav tm="100000">
                                          <p:val>
                                            <p:strVal val="#ppt_h"/>
                                          </p:val>
                                        </p:tav>
                                      </p:tavLst>
                                    </p:anim>
                                    <p:animEffect transition="in" filter="fade">
                                      <p:cBhvr>
                                        <p:cTn id="22" dur="500"/>
                                        <p:tgtEl>
                                          <p:spTgt spid="268"/>
                                        </p:tgtEl>
                                      </p:cBhvr>
                                    </p:animEffect>
                                  </p:childTnLst>
                                </p:cTn>
                              </p:par>
                              <p:par>
                                <p:cTn id="23" presetID="22" presetClass="entr" presetSubtype="8" fill="hold" grpId="0" nodeType="withEffect">
                                  <p:stCondLst>
                                    <p:cond delay="1200"/>
                                  </p:stCondLst>
                                  <p:childTnLst>
                                    <p:set>
                                      <p:cBhvr>
                                        <p:cTn id="24" dur="1" fill="hold">
                                          <p:stCondLst>
                                            <p:cond delay="0"/>
                                          </p:stCondLst>
                                        </p:cTn>
                                        <p:tgtEl>
                                          <p:spTgt spid="269"/>
                                        </p:tgtEl>
                                        <p:attrNameLst>
                                          <p:attrName>style.visibility</p:attrName>
                                        </p:attrNameLst>
                                      </p:cBhvr>
                                      <p:to>
                                        <p:strVal val="visible"/>
                                      </p:to>
                                    </p:set>
                                    <p:animEffect transition="in" filter="wipe(left)">
                                      <p:cBhvr>
                                        <p:cTn id="25" dur="500"/>
                                        <p:tgtEl>
                                          <p:spTgt spid="269"/>
                                        </p:tgtEl>
                                      </p:cBhvr>
                                    </p:animEffect>
                                  </p:childTnLst>
                                </p:cTn>
                              </p:par>
                              <p:par>
                                <p:cTn id="26" presetID="22" presetClass="entr" presetSubtype="8" fill="hold" grpId="0" nodeType="withEffect">
                                  <p:stCondLst>
                                    <p:cond delay="1500"/>
                                  </p:stCondLst>
                                  <p:childTnLst>
                                    <p:set>
                                      <p:cBhvr>
                                        <p:cTn id="27" dur="1" fill="hold">
                                          <p:stCondLst>
                                            <p:cond delay="0"/>
                                          </p:stCondLst>
                                        </p:cTn>
                                        <p:tgtEl>
                                          <p:spTgt spid="272"/>
                                        </p:tgtEl>
                                        <p:attrNameLst>
                                          <p:attrName>style.visibility</p:attrName>
                                        </p:attrNameLst>
                                      </p:cBhvr>
                                      <p:to>
                                        <p:strVal val="visible"/>
                                      </p:to>
                                    </p:set>
                                    <p:animEffect transition="in" filter="wipe(left)">
                                      <p:cBhvr>
                                        <p:cTn id="28" dur="500"/>
                                        <p:tgtEl>
                                          <p:spTgt spid="272"/>
                                        </p:tgtEl>
                                      </p:cBhvr>
                                    </p:animEffect>
                                  </p:childTnLst>
                                </p:cTn>
                              </p:par>
                              <p:par>
                                <p:cTn id="29" presetID="22" presetClass="entr" presetSubtype="8" fill="hold" grpId="0" nodeType="withEffect">
                                  <p:stCondLst>
                                    <p:cond delay="1800"/>
                                  </p:stCondLst>
                                  <p:childTnLst>
                                    <p:set>
                                      <p:cBhvr>
                                        <p:cTn id="30" dur="1" fill="hold">
                                          <p:stCondLst>
                                            <p:cond delay="0"/>
                                          </p:stCondLst>
                                        </p:cTn>
                                        <p:tgtEl>
                                          <p:spTgt spid="273"/>
                                        </p:tgtEl>
                                        <p:attrNameLst>
                                          <p:attrName>style.visibility</p:attrName>
                                        </p:attrNameLst>
                                      </p:cBhvr>
                                      <p:to>
                                        <p:strVal val="visible"/>
                                      </p:to>
                                    </p:set>
                                    <p:animEffect transition="in" filter="wipe(left)">
                                      <p:cBhvr>
                                        <p:cTn id="31" dur="500"/>
                                        <p:tgtEl>
                                          <p:spTgt spid="273"/>
                                        </p:tgtEl>
                                      </p:cBhvr>
                                    </p:animEffect>
                                  </p:childTnLst>
                                </p:cTn>
                              </p:par>
                              <p:par>
                                <p:cTn id="32" presetID="22" presetClass="entr" presetSubtype="8" fill="hold" grpId="0" nodeType="withEffect">
                                  <p:stCondLst>
                                    <p:cond delay="2100"/>
                                  </p:stCondLst>
                                  <p:childTnLst>
                                    <p:set>
                                      <p:cBhvr>
                                        <p:cTn id="33" dur="1" fill="hold">
                                          <p:stCondLst>
                                            <p:cond delay="0"/>
                                          </p:stCondLst>
                                        </p:cTn>
                                        <p:tgtEl>
                                          <p:spTgt spid="274"/>
                                        </p:tgtEl>
                                        <p:attrNameLst>
                                          <p:attrName>style.visibility</p:attrName>
                                        </p:attrNameLst>
                                      </p:cBhvr>
                                      <p:to>
                                        <p:strVal val="visible"/>
                                      </p:to>
                                    </p:set>
                                    <p:animEffect transition="in" filter="wipe(left)">
                                      <p:cBhvr>
                                        <p:cTn id="34" dur="500"/>
                                        <p:tgtEl>
                                          <p:spTgt spid="274"/>
                                        </p:tgtEl>
                                      </p:cBhvr>
                                    </p:animEffect>
                                  </p:childTnLst>
                                </p:cTn>
                              </p:par>
                              <p:par>
                                <p:cTn id="35" presetID="22" presetClass="entr" presetSubtype="8" fill="hold" grpId="0" nodeType="withEffect">
                                  <p:stCondLst>
                                    <p:cond delay="2700"/>
                                  </p:stCondLst>
                                  <p:childTnLst>
                                    <p:set>
                                      <p:cBhvr>
                                        <p:cTn id="36" dur="1" fill="hold">
                                          <p:stCondLst>
                                            <p:cond delay="0"/>
                                          </p:stCondLst>
                                        </p:cTn>
                                        <p:tgtEl>
                                          <p:spTgt spid="2"/>
                                        </p:tgtEl>
                                        <p:attrNameLst>
                                          <p:attrName>style.visibility</p:attrName>
                                        </p:attrNameLst>
                                      </p:cBhvr>
                                      <p:to>
                                        <p:strVal val="visible"/>
                                      </p:to>
                                    </p:set>
                                    <p:animEffect transition="in" filter="wipe(left)">
                                      <p:cBhvr>
                                        <p:cTn id="37" dur="500"/>
                                        <p:tgtEl>
                                          <p:spTgt spid="2"/>
                                        </p:tgtEl>
                                      </p:cBhvr>
                                    </p:animEffect>
                                  </p:childTnLst>
                                </p:cTn>
                              </p:par>
                              <p:par>
                                <p:cTn id="38" presetID="22" presetClass="entr" presetSubtype="8" fill="hold" grpId="0" nodeType="withEffect">
                                  <p:stCondLst>
                                    <p:cond delay="3000"/>
                                  </p:stCondLst>
                                  <p:childTnLst>
                                    <p:set>
                                      <p:cBhvr>
                                        <p:cTn id="39" dur="1" fill="hold">
                                          <p:stCondLst>
                                            <p:cond delay="0"/>
                                          </p:stCondLst>
                                        </p:cTn>
                                        <p:tgtEl>
                                          <p:spTgt spid="54"/>
                                        </p:tgtEl>
                                        <p:attrNameLst>
                                          <p:attrName>style.visibility</p:attrName>
                                        </p:attrNameLst>
                                      </p:cBhvr>
                                      <p:to>
                                        <p:strVal val="visible"/>
                                      </p:to>
                                    </p:set>
                                    <p:animEffect transition="in" filter="wipe(left)">
                                      <p:cBhvr>
                                        <p:cTn id="40"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 grpId="0" animBg="1"/>
      <p:bldP spid="268" grpId="0" animBg="1"/>
      <p:bldP spid="269" grpId="0" animBg="1" autoUpdateAnimBg="0"/>
      <p:bldP spid="272" grpId="0"/>
      <p:bldP spid="273" grpId="0"/>
      <p:bldP spid="274" grpId="0" animBg="1" autoUpdateAnimBg="0"/>
      <p:bldP spid="2" grpId="0"/>
      <p:bldP spid="54" grpId="0" animBg="1"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A_任意多边形 5"/>
          <p:cNvSpPr>
            <a:spLocks noEditPoints="1"/>
          </p:cNvSpPr>
          <p:nvPr>
            <p:custDataLst>
              <p:tags r:id="rId1"/>
            </p:custDataLst>
          </p:nvPr>
        </p:nvSpPr>
        <p:spPr bwMode="auto">
          <a:xfrm rot="169628">
            <a:off x="1722079" y="1670774"/>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PA_任意多边形 5"/>
          <p:cNvSpPr>
            <a:spLocks noEditPoints="1"/>
          </p:cNvSpPr>
          <p:nvPr>
            <p:custDataLst>
              <p:tags r:id="rId2"/>
            </p:custDataLst>
          </p:nvPr>
        </p:nvSpPr>
        <p:spPr bwMode="auto">
          <a:xfrm rot="169628">
            <a:off x="3812205" y="1670774"/>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PA_任意多边形 5"/>
          <p:cNvSpPr>
            <a:spLocks noEditPoints="1"/>
          </p:cNvSpPr>
          <p:nvPr>
            <p:custDataLst>
              <p:tags r:id="rId3"/>
            </p:custDataLst>
          </p:nvPr>
        </p:nvSpPr>
        <p:spPr bwMode="auto">
          <a:xfrm rot="169628">
            <a:off x="6089600" y="1710315"/>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8" name="PA_chenying0907 17"/>
          <p:cNvGrpSpPr/>
          <p:nvPr>
            <p:custDataLst>
              <p:tags r:id="rId4"/>
            </p:custDataLst>
          </p:nvPr>
        </p:nvGrpSpPr>
        <p:grpSpPr>
          <a:xfrm>
            <a:off x="1403648" y="267494"/>
            <a:ext cx="6192688" cy="767437"/>
            <a:chOff x="1492256" y="411510"/>
            <a:chExt cx="6192688" cy="767437"/>
          </a:xfrm>
        </p:grpSpPr>
        <p:sp>
          <p:nvSpPr>
            <p:cNvPr id="19" name="任意多边形 18"/>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0"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1"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22" name="PA_矩形 21"/>
          <p:cNvSpPr/>
          <p:nvPr>
            <p:custDataLst>
              <p:tags r:id="rId5"/>
            </p:custDataLst>
          </p:nvPr>
        </p:nvSpPr>
        <p:spPr>
          <a:xfrm>
            <a:off x="3668883" y="3621032"/>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3" name="PA_文本框 226"/>
          <p:cNvSpPr txBox="1"/>
          <p:nvPr>
            <p:custDataLst>
              <p:tags r:id="rId6"/>
            </p:custDataLst>
          </p:nvPr>
        </p:nvSpPr>
        <p:spPr>
          <a:xfrm>
            <a:off x="3756723" y="3293275"/>
            <a:ext cx="1687086"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4" name="PA_矩形 23"/>
          <p:cNvSpPr/>
          <p:nvPr>
            <p:custDataLst>
              <p:tags r:id="rId7"/>
            </p:custDataLst>
          </p:nvPr>
        </p:nvSpPr>
        <p:spPr>
          <a:xfrm>
            <a:off x="1547664" y="3619587"/>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5" name="PA_文本框 226"/>
          <p:cNvSpPr txBox="1"/>
          <p:nvPr>
            <p:custDataLst>
              <p:tags r:id="rId8"/>
            </p:custDataLst>
          </p:nvPr>
        </p:nvSpPr>
        <p:spPr>
          <a:xfrm>
            <a:off x="1635504" y="3291830"/>
            <a:ext cx="1687086"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6" name="PA_矩形 25"/>
          <p:cNvSpPr/>
          <p:nvPr>
            <p:custDataLst>
              <p:tags r:id="rId9"/>
            </p:custDataLst>
          </p:nvPr>
        </p:nvSpPr>
        <p:spPr>
          <a:xfrm>
            <a:off x="5940152" y="3619587"/>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7" name="PA_文本框 226"/>
          <p:cNvSpPr txBox="1"/>
          <p:nvPr>
            <p:custDataLst>
              <p:tags r:id="rId10"/>
            </p:custDataLst>
          </p:nvPr>
        </p:nvSpPr>
        <p:spPr>
          <a:xfrm>
            <a:off x="6027992" y="3291830"/>
            <a:ext cx="1687086"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2986707803"/>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9"/>
                                        </p:tgtEl>
                                        <p:attrNameLst>
                                          <p:attrName>style.visibility</p:attrName>
                                        </p:attrNameLst>
                                      </p:cBhvr>
                                      <p:to>
                                        <p:strVal val="visible"/>
                                      </p:to>
                                    </p:set>
                                    <p:anim calcmode="lin" valueType="num">
                                      <p:cBhvr>
                                        <p:cTn id="10" dur="500" fill="hold"/>
                                        <p:tgtEl>
                                          <p:spTgt spid="9"/>
                                        </p:tgtEl>
                                        <p:attrNameLst>
                                          <p:attrName>ppt_w</p:attrName>
                                        </p:attrNameLst>
                                      </p:cBhvr>
                                      <p:tavLst>
                                        <p:tav tm="0">
                                          <p:val>
                                            <p:fltVal val="0"/>
                                          </p:val>
                                        </p:tav>
                                        <p:tav tm="100000">
                                          <p:val>
                                            <p:strVal val="#ppt_w"/>
                                          </p:val>
                                        </p:tav>
                                      </p:tavLst>
                                    </p:anim>
                                    <p:anim calcmode="lin" valueType="num">
                                      <p:cBhvr>
                                        <p:cTn id="11" dur="500" fill="hold"/>
                                        <p:tgtEl>
                                          <p:spTgt spid="9"/>
                                        </p:tgtEl>
                                        <p:attrNameLst>
                                          <p:attrName>ppt_h</p:attrName>
                                        </p:attrNameLst>
                                      </p:cBhvr>
                                      <p:tavLst>
                                        <p:tav tm="0">
                                          <p:val>
                                            <p:fltVal val="0"/>
                                          </p:val>
                                        </p:tav>
                                        <p:tav tm="100000">
                                          <p:val>
                                            <p:strVal val="#ppt_h"/>
                                          </p:val>
                                        </p:tav>
                                      </p:tavLst>
                                    </p:anim>
                                    <p:animEffect transition="in" filter="fade">
                                      <p:cBhvr>
                                        <p:cTn id="12" dur="500"/>
                                        <p:tgtEl>
                                          <p:spTgt spid="9"/>
                                        </p:tgtEl>
                                      </p:cBhvr>
                                    </p:animEffect>
                                  </p:childTnLst>
                                </p:cTn>
                              </p:par>
                              <p:par>
                                <p:cTn id="13" presetID="53" presetClass="entr" presetSubtype="16" fill="hold" grpId="0" nodeType="withEffect">
                                  <p:stCondLst>
                                    <p:cond delay="60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fltVal val="0"/>
                                          </p:val>
                                        </p:tav>
                                        <p:tav tm="100000">
                                          <p:val>
                                            <p:strVal val="#ppt_w"/>
                                          </p:val>
                                        </p:tav>
                                      </p:tavLst>
                                    </p:anim>
                                    <p:anim calcmode="lin" valueType="num">
                                      <p:cBhvr>
                                        <p:cTn id="16" dur="500" fill="hold"/>
                                        <p:tgtEl>
                                          <p:spTgt spid="8"/>
                                        </p:tgtEl>
                                        <p:attrNameLst>
                                          <p:attrName>ppt_h</p:attrName>
                                        </p:attrNameLst>
                                      </p:cBhvr>
                                      <p:tavLst>
                                        <p:tav tm="0">
                                          <p:val>
                                            <p:fltVal val="0"/>
                                          </p:val>
                                        </p:tav>
                                        <p:tav tm="100000">
                                          <p:val>
                                            <p:strVal val="#ppt_h"/>
                                          </p:val>
                                        </p:tav>
                                      </p:tavLst>
                                    </p:anim>
                                    <p:animEffect transition="in" filter="fade">
                                      <p:cBhvr>
                                        <p:cTn id="17" dur="500"/>
                                        <p:tgtEl>
                                          <p:spTgt spid="8"/>
                                        </p:tgtEl>
                                      </p:cBhvr>
                                    </p:animEffect>
                                  </p:childTnLst>
                                </p:cTn>
                              </p:par>
                              <p:par>
                                <p:cTn id="18" presetID="53" presetClass="entr" presetSubtype="16" fill="hold" grpId="0" nodeType="withEffect">
                                  <p:stCondLst>
                                    <p:cond delay="900"/>
                                  </p:stCondLst>
                                  <p:childTnLst>
                                    <p:set>
                                      <p:cBhvr>
                                        <p:cTn id="19" dur="1" fill="hold">
                                          <p:stCondLst>
                                            <p:cond delay="0"/>
                                          </p:stCondLst>
                                        </p:cTn>
                                        <p:tgtEl>
                                          <p:spTgt spid="10"/>
                                        </p:tgtEl>
                                        <p:attrNameLst>
                                          <p:attrName>style.visibility</p:attrName>
                                        </p:attrNameLst>
                                      </p:cBhvr>
                                      <p:to>
                                        <p:strVal val="visible"/>
                                      </p:to>
                                    </p:set>
                                    <p:anim calcmode="lin" valueType="num">
                                      <p:cBhvr>
                                        <p:cTn id="20" dur="500" fill="hold"/>
                                        <p:tgtEl>
                                          <p:spTgt spid="10"/>
                                        </p:tgtEl>
                                        <p:attrNameLst>
                                          <p:attrName>ppt_w</p:attrName>
                                        </p:attrNameLst>
                                      </p:cBhvr>
                                      <p:tavLst>
                                        <p:tav tm="0">
                                          <p:val>
                                            <p:fltVal val="0"/>
                                          </p:val>
                                        </p:tav>
                                        <p:tav tm="100000">
                                          <p:val>
                                            <p:strVal val="#ppt_w"/>
                                          </p:val>
                                        </p:tav>
                                      </p:tavLst>
                                    </p:anim>
                                    <p:anim calcmode="lin" valueType="num">
                                      <p:cBhvr>
                                        <p:cTn id="21" dur="500" fill="hold"/>
                                        <p:tgtEl>
                                          <p:spTgt spid="10"/>
                                        </p:tgtEl>
                                        <p:attrNameLst>
                                          <p:attrName>ppt_h</p:attrName>
                                        </p:attrNameLst>
                                      </p:cBhvr>
                                      <p:tavLst>
                                        <p:tav tm="0">
                                          <p:val>
                                            <p:fltVal val="0"/>
                                          </p:val>
                                        </p:tav>
                                        <p:tav tm="100000">
                                          <p:val>
                                            <p:strVal val="#ppt_h"/>
                                          </p:val>
                                        </p:tav>
                                      </p:tavLst>
                                    </p:anim>
                                    <p:animEffect transition="in" filter="fade">
                                      <p:cBhvr>
                                        <p:cTn id="22" dur="500"/>
                                        <p:tgtEl>
                                          <p:spTgt spid="10"/>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22"/>
                                        </p:tgtEl>
                                        <p:attrNameLst>
                                          <p:attrName>style.visibility</p:attrName>
                                        </p:attrNameLst>
                                      </p:cBhvr>
                                      <p:to>
                                        <p:strVal val="visible"/>
                                      </p:to>
                                    </p:set>
                                    <p:animEffect transition="in" filter="wipe(left)">
                                      <p:cBhvr>
                                        <p:cTn id="25" dur="500"/>
                                        <p:tgtEl>
                                          <p:spTgt spid="22"/>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24"/>
                                        </p:tgtEl>
                                        <p:attrNameLst>
                                          <p:attrName>style.visibility</p:attrName>
                                        </p:attrNameLst>
                                      </p:cBhvr>
                                      <p:to>
                                        <p:strVal val="visible"/>
                                      </p:to>
                                    </p:set>
                                    <p:animEffect transition="in" filter="wipe(left)">
                                      <p:cBhvr>
                                        <p:cTn id="31" dur="500"/>
                                        <p:tgtEl>
                                          <p:spTgt spid="24"/>
                                        </p:tgtEl>
                                      </p:cBhvr>
                                    </p:animEffect>
                                  </p:childTnLst>
                                </p:cTn>
                              </p:par>
                              <p:par>
                                <p:cTn id="32" presetID="22" presetClass="entr" presetSubtype="8" fill="hold" grpId="0" nodeType="withEffect">
                                  <p:stCondLst>
                                    <p:cond delay="2400"/>
                                  </p:stCondLst>
                                  <p:childTnLst>
                                    <p:set>
                                      <p:cBhvr>
                                        <p:cTn id="33" dur="1" fill="hold">
                                          <p:stCondLst>
                                            <p:cond delay="0"/>
                                          </p:stCondLst>
                                        </p:cTn>
                                        <p:tgtEl>
                                          <p:spTgt spid="25"/>
                                        </p:tgtEl>
                                        <p:attrNameLst>
                                          <p:attrName>style.visibility</p:attrName>
                                        </p:attrNameLst>
                                      </p:cBhvr>
                                      <p:to>
                                        <p:strVal val="visible"/>
                                      </p:to>
                                    </p:set>
                                    <p:animEffect transition="in" filter="wipe(left)">
                                      <p:cBhvr>
                                        <p:cTn id="34" dur="500"/>
                                        <p:tgtEl>
                                          <p:spTgt spid="25"/>
                                        </p:tgtEl>
                                      </p:cBhvr>
                                    </p:animEffect>
                                  </p:childTnLst>
                                </p:cTn>
                              </p:par>
                              <p:par>
                                <p:cTn id="35" presetID="22" presetClass="entr" presetSubtype="8" fill="hold" grpId="0" nodeType="withEffect">
                                  <p:stCondLst>
                                    <p:cond delay="2700"/>
                                  </p:stCondLst>
                                  <p:childTnLst>
                                    <p:set>
                                      <p:cBhvr>
                                        <p:cTn id="36" dur="1" fill="hold">
                                          <p:stCondLst>
                                            <p:cond delay="0"/>
                                          </p:stCondLst>
                                        </p:cTn>
                                        <p:tgtEl>
                                          <p:spTgt spid="26"/>
                                        </p:tgtEl>
                                        <p:attrNameLst>
                                          <p:attrName>style.visibility</p:attrName>
                                        </p:attrNameLst>
                                      </p:cBhvr>
                                      <p:to>
                                        <p:strVal val="visible"/>
                                      </p:to>
                                    </p:set>
                                    <p:animEffect transition="in" filter="wipe(left)">
                                      <p:cBhvr>
                                        <p:cTn id="37" dur="500"/>
                                        <p:tgtEl>
                                          <p:spTgt spid="26"/>
                                        </p:tgtEl>
                                      </p:cBhvr>
                                    </p:animEffect>
                                  </p:childTnLst>
                                </p:cTn>
                              </p:par>
                              <p:par>
                                <p:cTn id="38" presetID="22" presetClass="entr" presetSubtype="8" fill="hold" grpId="0" nodeType="withEffect">
                                  <p:stCondLst>
                                    <p:cond delay="3000"/>
                                  </p:stCondLst>
                                  <p:childTnLst>
                                    <p:set>
                                      <p:cBhvr>
                                        <p:cTn id="39" dur="1" fill="hold">
                                          <p:stCondLst>
                                            <p:cond delay="0"/>
                                          </p:stCondLst>
                                        </p:cTn>
                                        <p:tgtEl>
                                          <p:spTgt spid="27"/>
                                        </p:tgtEl>
                                        <p:attrNameLst>
                                          <p:attrName>style.visibility</p:attrName>
                                        </p:attrNameLst>
                                      </p:cBhvr>
                                      <p:to>
                                        <p:strVal val="visible"/>
                                      </p:to>
                                    </p:set>
                                    <p:animEffect transition="in" filter="wipe(left)">
                                      <p:cBhvr>
                                        <p:cTn id="40"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22" grpId="0"/>
      <p:bldP spid="23" grpId="0"/>
      <p:bldP spid="24" grpId="0" animBg="1" autoUpdateAnimBg="0"/>
      <p:bldP spid="25" grpId="0"/>
      <p:bldP spid="26" grpId="0"/>
      <p:bldP spid="27" grpId="0" animBg="1" autoUpdateAnimBg="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A_任意多边形 5"/>
          <p:cNvSpPr>
            <a:spLocks noEditPoints="1" noChangeArrowheads="1"/>
          </p:cNvSpPr>
          <p:nvPr>
            <p:custDataLst>
              <p:tags r:id="rId1"/>
            </p:custDataLst>
          </p:nvPr>
        </p:nvSpPr>
        <p:spPr bwMode="auto">
          <a:xfrm>
            <a:off x="1331640" y="1088489"/>
            <a:ext cx="6416058" cy="3110538"/>
          </a:xfrm>
          <a:custGeom>
            <a:avLst/>
            <a:gdLst>
              <a:gd name="T0" fmla="*/ 342 w 2787"/>
              <a:gd name="T1" fmla="*/ 280 h 1349"/>
              <a:gd name="T2" fmla="*/ 170 w 2787"/>
              <a:gd name="T3" fmla="*/ 344 h 1349"/>
              <a:gd name="T4" fmla="*/ 143 w 2787"/>
              <a:gd name="T5" fmla="*/ 698 h 1349"/>
              <a:gd name="T6" fmla="*/ 214 w 2787"/>
              <a:gd name="T7" fmla="*/ 912 h 1349"/>
              <a:gd name="T8" fmla="*/ 230 w 2787"/>
              <a:gd name="T9" fmla="*/ 1199 h 1349"/>
              <a:gd name="T10" fmla="*/ 506 w 2787"/>
              <a:gd name="T11" fmla="*/ 1115 h 1349"/>
              <a:gd name="T12" fmla="*/ 727 w 2787"/>
              <a:gd name="T13" fmla="*/ 1124 h 1349"/>
              <a:gd name="T14" fmla="*/ 944 w 2787"/>
              <a:gd name="T15" fmla="*/ 1141 h 1349"/>
              <a:gd name="T16" fmla="*/ 1129 w 2787"/>
              <a:gd name="T17" fmla="*/ 1226 h 1349"/>
              <a:gd name="T18" fmla="*/ 1335 w 2787"/>
              <a:gd name="T19" fmla="*/ 1185 h 1349"/>
              <a:gd name="T20" fmla="*/ 1521 w 2787"/>
              <a:gd name="T21" fmla="*/ 1247 h 1349"/>
              <a:gd name="T22" fmla="*/ 1690 w 2787"/>
              <a:gd name="T23" fmla="*/ 1203 h 1349"/>
              <a:gd name="T24" fmla="*/ 1912 w 2787"/>
              <a:gd name="T25" fmla="*/ 1176 h 1349"/>
              <a:gd name="T26" fmla="*/ 2077 w 2787"/>
              <a:gd name="T27" fmla="*/ 1212 h 1349"/>
              <a:gd name="T28" fmla="*/ 2177 w 2787"/>
              <a:gd name="T29" fmla="*/ 1253 h 1349"/>
              <a:gd name="T30" fmla="*/ 2397 w 2787"/>
              <a:gd name="T31" fmla="*/ 1269 h 1349"/>
              <a:gd name="T32" fmla="*/ 2570 w 2787"/>
              <a:gd name="T33" fmla="*/ 1313 h 1349"/>
              <a:gd name="T34" fmla="*/ 2721 w 2787"/>
              <a:gd name="T35" fmla="*/ 1127 h 1349"/>
              <a:gd name="T36" fmla="*/ 2731 w 2787"/>
              <a:gd name="T37" fmla="*/ 940 h 1349"/>
              <a:gd name="T38" fmla="*/ 2713 w 2787"/>
              <a:gd name="T39" fmla="*/ 775 h 1349"/>
              <a:gd name="T40" fmla="*/ 2754 w 2787"/>
              <a:gd name="T41" fmla="*/ 619 h 1349"/>
              <a:gd name="T42" fmla="*/ 2679 w 2787"/>
              <a:gd name="T43" fmla="*/ 606 h 1349"/>
              <a:gd name="T44" fmla="*/ 2628 w 2787"/>
              <a:gd name="T45" fmla="*/ 456 h 1349"/>
              <a:gd name="T46" fmla="*/ 2656 w 2787"/>
              <a:gd name="T47" fmla="*/ 409 h 1349"/>
              <a:gd name="T48" fmla="*/ 2663 w 2787"/>
              <a:gd name="T49" fmla="*/ 320 h 1349"/>
              <a:gd name="T50" fmla="*/ 2553 w 2787"/>
              <a:gd name="T51" fmla="*/ 287 h 1349"/>
              <a:gd name="T52" fmla="*/ 2432 w 2787"/>
              <a:gd name="T53" fmla="*/ 203 h 1349"/>
              <a:gd name="T54" fmla="*/ 2270 w 2787"/>
              <a:gd name="T55" fmla="*/ 177 h 1349"/>
              <a:gd name="T56" fmla="*/ 2019 w 2787"/>
              <a:gd name="T57" fmla="*/ 176 h 1349"/>
              <a:gd name="T58" fmla="*/ 1872 w 2787"/>
              <a:gd name="T59" fmla="*/ 84 h 1349"/>
              <a:gd name="T60" fmla="*/ 1773 w 2787"/>
              <a:gd name="T61" fmla="*/ 58 h 1349"/>
              <a:gd name="T62" fmla="*/ 1403 w 2787"/>
              <a:gd name="T63" fmla="*/ 190 h 1349"/>
              <a:gd name="T64" fmla="*/ 1482 w 2787"/>
              <a:gd name="T65" fmla="*/ 56 h 1349"/>
              <a:gd name="T66" fmla="*/ 922 w 2787"/>
              <a:gd name="T67" fmla="*/ 148 h 1349"/>
              <a:gd name="T68" fmla="*/ 311 w 2787"/>
              <a:gd name="T69" fmla="*/ 791 h 1349"/>
              <a:gd name="T70" fmla="*/ 784 w 2787"/>
              <a:gd name="T71" fmla="*/ 160 h 1349"/>
              <a:gd name="T72" fmla="*/ 404 w 2787"/>
              <a:gd name="T73" fmla="*/ 437 h 1349"/>
              <a:gd name="T74" fmla="*/ 758 w 2787"/>
              <a:gd name="T75" fmla="*/ 62 h 1349"/>
              <a:gd name="T76" fmla="*/ 1093 w 2787"/>
              <a:gd name="T77" fmla="*/ 148 h 1349"/>
              <a:gd name="T78" fmla="*/ 1230 w 2787"/>
              <a:gd name="T79" fmla="*/ 120 h 1349"/>
              <a:gd name="T80" fmla="*/ 494 w 2787"/>
              <a:gd name="T81" fmla="*/ 771 h 1349"/>
              <a:gd name="T82" fmla="*/ 665 w 2787"/>
              <a:gd name="T83" fmla="*/ 689 h 1349"/>
              <a:gd name="T84" fmla="*/ 633 w 2787"/>
              <a:gd name="T85" fmla="*/ 1098 h 1349"/>
              <a:gd name="T86" fmla="*/ 1051 w 2787"/>
              <a:gd name="T87" fmla="*/ 834 h 1349"/>
              <a:gd name="T88" fmla="*/ 1129 w 2787"/>
              <a:gd name="T89" fmla="*/ 605 h 1349"/>
              <a:gd name="T90" fmla="*/ 1207 w 2787"/>
              <a:gd name="T91" fmla="*/ 805 h 1349"/>
              <a:gd name="T92" fmla="*/ 1880 w 2787"/>
              <a:gd name="T93" fmla="*/ 220 h 1349"/>
              <a:gd name="T94" fmla="*/ 1469 w 2787"/>
              <a:gd name="T95" fmla="*/ 729 h 1349"/>
              <a:gd name="T96" fmla="*/ 1829 w 2787"/>
              <a:gd name="T97" fmla="*/ 257 h 1349"/>
              <a:gd name="T98" fmla="*/ 1600 w 2787"/>
              <a:gd name="T99" fmla="*/ 706 h 1349"/>
              <a:gd name="T100" fmla="*/ 2342 w 2787"/>
              <a:gd name="T101" fmla="*/ 327 h 1349"/>
              <a:gd name="T102" fmla="*/ 2264 w 2787"/>
              <a:gd name="T103" fmla="*/ 375 h 1349"/>
              <a:gd name="T104" fmla="*/ 1893 w 2787"/>
              <a:gd name="T105" fmla="*/ 989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87" h="1349">
                <a:moveTo>
                  <a:pt x="573" y="70"/>
                </a:moveTo>
                <a:cubicBezTo>
                  <a:pt x="569" y="74"/>
                  <a:pt x="565" y="78"/>
                  <a:pt x="561" y="82"/>
                </a:cubicBezTo>
                <a:cubicBezTo>
                  <a:pt x="556" y="85"/>
                  <a:pt x="552" y="88"/>
                  <a:pt x="548" y="92"/>
                </a:cubicBezTo>
                <a:cubicBezTo>
                  <a:pt x="537" y="102"/>
                  <a:pt x="527" y="112"/>
                  <a:pt x="517" y="123"/>
                </a:cubicBezTo>
                <a:cubicBezTo>
                  <a:pt x="494" y="144"/>
                  <a:pt x="472" y="163"/>
                  <a:pt x="450" y="183"/>
                </a:cubicBezTo>
                <a:cubicBezTo>
                  <a:pt x="415" y="213"/>
                  <a:pt x="379" y="245"/>
                  <a:pt x="342" y="280"/>
                </a:cubicBezTo>
                <a:cubicBezTo>
                  <a:pt x="387" y="230"/>
                  <a:pt x="436" y="183"/>
                  <a:pt x="486" y="135"/>
                </a:cubicBezTo>
                <a:cubicBezTo>
                  <a:pt x="495" y="127"/>
                  <a:pt x="500" y="115"/>
                  <a:pt x="500" y="103"/>
                </a:cubicBezTo>
                <a:cubicBezTo>
                  <a:pt x="500" y="92"/>
                  <a:pt x="496" y="81"/>
                  <a:pt x="488" y="72"/>
                </a:cubicBezTo>
                <a:cubicBezTo>
                  <a:pt x="471" y="54"/>
                  <a:pt x="442" y="53"/>
                  <a:pt x="424" y="70"/>
                </a:cubicBezTo>
                <a:cubicBezTo>
                  <a:pt x="345" y="144"/>
                  <a:pt x="270" y="218"/>
                  <a:pt x="206" y="304"/>
                </a:cubicBezTo>
                <a:cubicBezTo>
                  <a:pt x="200" y="312"/>
                  <a:pt x="185" y="328"/>
                  <a:pt x="170" y="344"/>
                </a:cubicBezTo>
                <a:cubicBezTo>
                  <a:pt x="98" y="420"/>
                  <a:pt x="0" y="524"/>
                  <a:pt x="52" y="605"/>
                </a:cubicBezTo>
                <a:cubicBezTo>
                  <a:pt x="60" y="617"/>
                  <a:pt x="74" y="625"/>
                  <a:pt x="89" y="626"/>
                </a:cubicBezTo>
                <a:cubicBezTo>
                  <a:pt x="136" y="627"/>
                  <a:pt x="166" y="586"/>
                  <a:pt x="186" y="558"/>
                </a:cubicBezTo>
                <a:cubicBezTo>
                  <a:pt x="190" y="552"/>
                  <a:pt x="194" y="547"/>
                  <a:pt x="197" y="544"/>
                </a:cubicBezTo>
                <a:cubicBezTo>
                  <a:pt x="216" y="522"/>
                  <a:pt x="237" y="501"/>
                  <a:pt x="259" y="479"/>
                </a:cubicBezTo>
                <a:cubicBezTo>
                  <a:pt x="211" y="547"/>
                  <a:pt x="167" y="621"/>
                  <a:pt x="143" y="698"/>
                </a:cubicBezTo>
                <a:cubicBezTo>
                  <a:pt x="142" y="703"/>
                  <a:pt x="138" y="712"/>
                  <a:pt x="134" y="720"/>
                </a:cubicBezTo>
                <a:cubicBezTo>
                  <a:pt x="122" y="746"/>
                  <a:pt x="105" y="785"/>
                  <a:pt x="105" y="822"/>
                </a:cubicBezTo>
                <a:cubicBezTo>
                  <a:pt x="105" y="847"/>
                  <a:pt x="113" y="872"/>
                  <a:pt x="136" y="890"/>
                </a:cubicBezTo>
                <a:cubicBezTo>
                  <a:pt x="151" y="901"/>
                  <a:pt x="168" y="905"/>
                  <a:pt x="187" y="901"/>
                </a:cubicBezTo>
                <a:cubicBezTo>
                  <a:pt x="191" y="900"/>
                  <a:pt x="196" y="899"/>
                  <a:pt x="200" y="897"/>
                </a:cubicBezTo>
                <a:cubicBezTo>
                  <a:pt x="204" y="903"/>
                  <a:pt x="208" y="908"/>
                  <a:pt x="214" y="912"/>
                </a:cubicBezTo>
                <a:cubicBezTo>
                  <a:pt x="229" y="924"/>
                  <a:pt x="247" y="929"/>
                  <a:pt x="267" y="926"/>
                </a:cubicBezTo>
                <a:cubicBezTo>
                  <a:pt x="273" y="925"/>
                  <a:pt x="280" y="924"/>
                  <a:pt x="287" y="921"/>
                </a:cubicBezTo>
                <a:cubicBezTo>
                  <a:pt x="274" y="955"/>
                  <a:pt x="262" y="989"/>
                  <a:pt x="251" y="1024"/>
                </a:cubicBezTo>
                <a:cubicBezTo>
                  <a:pt x="251" y="1024"/>
                  <a:pt x="244" y="1044"/>
                  <a:pt x="244" y="1044"/>
                </a:cubicBezTo>
                <a:cubicBezTo>
                  <a:pt x="233" y="1075"/>
                  <a:pt x="219" y="1115"/>
                  <a:pt x="219" y="1151"/>
                </a:cubicBezTo>
                <a:cubicBezTo>
                  <a:pt x="219" y="1168"/>
                  <a:pt x="222" y="1184"/>
                  <a:pt x="230" y="1199"/>
                </a:cubicBezTo>
                <a:cubicBezTo>
                  <a:pt x="236" y="1209"/>
                  <a:pt x="246" y="1216"/>
                  <a:pt x="258" y="1219"/>
                </a:cubicBezTo>
                <a:cubicBezTo>
                  <a:pt x="270" y="1222"/>
                  <a:pt x="282" y="1220"/>
                  <a:pt x="293" y="1214"/>
                </a:cubicBezTo>
                <a:cubicBezTo>
                  <a:pt x="310" y="1203"/>
                  <a:pt x="326" y="1188"/>
                  <a:pt x="340" y="1172"/>
                </a:cubicBezTo>
                <a:cubicBezTo>
                  <a:pt x="340" y="1180"/>
                  <a:pt x="342" y="1188"/>
                  <a:pt x="345" y="1196"/>
                </a:cubicBezTo>
                <a:cubicBezTo>
                  <a:pt x="353" y="1216"/>
                  <a:pt x="374" y="1228"/>
                  <a:pt x="396" y="1223"/>
                </a:cubicBezTo>
                <a:cubicBezTo>
                  <a:pt x="447" y="1213"/>
                  <a:pt x="481" y="1156"/>
                  <a:pt x="506" y="1115"/>
                </a:cubicBezTo>
                <a:cubicBezTo>
                  <a:pt x="506" y="1115"/>
                  <a:pt x="508" y="1112"/>
                  <a:pt x="508" y="1111"/>
                </a:cubicBezTo>
                <a:cubicBezTo>
                  <a:pt x="514" y="1118"/>
                  <a:pt x="521" y="1124"/>
                  <a:pt x="529" y="1127"/>
                </a:cubicBezTo>
                <a:cubicBezTo>
                  <a:pt x="526" y="1142"/>
                  <a:pt x="524" y="1156"/>
                  <a:pt x="524" y="1169"/>
                </a:cubicBezTo>
                <a:cubicBezTo>
                  <a:pt x="524" y="1195"/>
                  <a:pt x="531" y="1216"/>
                  <a:pt x="549" y="1231"/>
                </a:cubicBezTo>
                <a:cubicBezTo>
                  <a:pt x="560" y="1241"/>
                  <a:pt x="575" y="1244"/>
                  <a:pt x="590" y="1241"/>
                </a:cubicBezTo>
                <a:cubicBezTo>
                  <a:pt x="649" y="1225"/>
                  <a:pt x="694" y="1167"/>
                  <a:pt x="727" y="1124"/>
                </a:cubicBezTo>
                <a:cubicBezTo>
                  <a:pt x="740" y="1107"/>
                  <a:pt x="740" y="1107"/>
                  <a:pt x="740" y="1107"/>
                </a:cubicBezTo>
                <a:cubicBezTo>
                  <a:pt x="763" y="1079"/>
                  <a:pt x="784" y="1050"/>
                  <a:pt x="806" y="1021"/>
                </a:cubicBezTo>
                <a:cubicBezTo>
                  <a:pt x="790" y="1064"/>
                  <a:pt x="778" y="1106"/>
                  <a:pt x="778" y="1142"/>
                </a:cubicBezTo>
                <a:cubicBezTo>
                  <a:pt x="778" y="1166"/>
                  <a:pt x="783" y="1187"/>
                  <a:pt x="796" y="1204"/>
                </a:cubicBezTo>
                <a:cubicBezTo>
                  <a:pt x="807" y="1217"/>
                  <a:pt x="824" y="1223"/>
                  <a:pt x="840" y="1220"/>
                </a:cubicBezTo>
                <a:cubicBezTo>
                  <a:pt x="883" y="1212"/>
                  <a:pt x="917" y="1176"/>
                  <a:pt x="944" y="1141"/>
                </a:cubicBezTo>
                <a:cubicBezTo>
                  <a:pt x="944" y="1156"/>
                  <a:pt x="947" y="1169"/>
                  <a:pt x="952" y="1181"/>
                </a:cubicBezTo>
                <a:cubicBezTo>
                  <a:pt x="959" y="1199"/>
                  <a:pt x="977" y="1210"/>
                  <a:pt x="997" y="1208"/>
                </a:cubicBezTo>
                <a:cubicBezTo>
                  <a:pt x="1015" y="1207"/>
                  <a:pt x="1032" y="1200"/>
                  <a:pt x="1046" y="1190"/>
                </a:cubicBezTo>
                <a:cubicBezTo>
                  <a:pt x="1051" y="1191"/>
                  <a:pt x="1056" y="1191"/>
                  <a:pt x="1062" y="1191"/>
                </a:cubicBezTo>
                <a:cubicBezTo>
                  <a:pt x="1075" y="1190"/>
                  <a:pt x="1088" y="1186"/>
                  <a:pt x="1100" y="1180"/>
                </a:cubicBezTo>
                <a:cubicBezTo>
                  <a:pt x="1103" y="1199"/>
                  <a:pt x="1112" y="1215"/>
                  <a:pt x="1129" y="1226"/>
                </a:cubicBezTo>
                <a:cubicBezTo>
                  <a:pt x="1146" y="1237"/>
                  <a:pt x="1163" y="1238"/>
                  <a:pt x="1180" y="1233"/>
                </a:cubicBezTo>
                <a:cubicBezTo>
                  <a:pt x="1182" y="1239"/>
                  <a:pt x="1185" y="1244"/>
                  <a:pt x="1190" y="1248"/>
                </a:cubicBezTo>
                <a:cubicBezTo>
                  <a:pt x="1200" y="1258"/>
                  <a:pt x="1214" y="1262"/>
                  <a:pt x="1228" y="1260"/>
                </a:cubicBezTo>
                <a:cubicBezTo>
                  <a:pt x="1275" y="1253"/>
                  <a:pt x="1308" y="1210"/>
                  <a:pt x="1331" y="1179"/>
                </a:cubicBezTo>
                <a:cubicBezTo>
                  <a:pt x="1331" y="1179"/>
                  <a:pt x="1332" y="1179"/>
                  <a:pt x="1332" y="1179"/>
                </a:cubicBezTo>
                <a:cubicBezTo>
                  <a:pt x="1333" y="1181"/>
                  <a:pt x="1334" y="1183"/>
                  <a:pt x="1335" y="1185"/>
                </a:cubicBezTo>
                <a:cubicBezTo>
                  <a:pt x="1339" y="1190"/>
                  <a:pt x="1343" y="1194"/>
                  <a:pt x="1349" y="1198"/>
                </a:cubicBezTo>
                <a:cubicBezTo>
                  <a:pt x="1343" y="1218"/>
                  <a:pt x="1339" y="1238"/>
                  <a:pt x="1339" y="1258"/>
                </a:cubicBezTo>
                <a:cubicBezTo>
                  <a:pt x="1339" y="1259"/>
                  <a:pt x="1339" y="1260"/>
                  <a:pt x="1339" y="1262"/>
                </a:cubicBezTo>
                <a:cubicBezTo>
                  <a:pt x="1340" y="1284"/>
                  <a:pt x="1357" y="1303"/>
                  <a:pt x="1379" y="1305"/>
                </a:cubicBezTo>
                <a:cubicBezTo>
                  <a:pt x="1426" y="1311"/>
                  <a:pt x="1465" y="1273"/>
                  <a:pt x="1506" y="1222"/>
                </a:cubicBezTo>
                <a:cubicBezTo>
                  <a:pt x="1508" y="1232"/>
                  <a:pt x="1513" y="1240"/>
                  <a:pt x="1521" y="1247"/>
                </a:cubicBezTo>
                <a:cubicBezTo>
                  <a:pt x="1532" y="1256"/>
                  <a:pt x="1547" y="1259"/>
                  <a:pt x="1561" y="1256"/>
                </a:cubicBezTo>
                <a:cubicBezTo>
                  <a:pt x="1597" y="1246"/>
                  <a:pt x="1622" y="1213"/>
                  <a:pt x="1639" y="1189"/>
                </a:cubicBezTo>
                <a:cubicBezTo>
                  <a:pt x="1648" y="1177"/>
                  <a:pt x="1648" y="1177"/>
                  <a:pt x="1648" y="1177"/>
                </a:cubicBezTo>
                <a:cubicBezTo>
                  <a:pt x="1673" y="1147"/>
                  <a:pt x="1698" y="1117"/>
                  <a:pt x="1722" y="1088"/>
                </a:cubicBezTo>
                <a:cubicBezTo>
                  <a:pt x="1722" y="1089"/>
                  <a:pt x="1721" y="1091"/>
                  <a:pt x="1721" y="1092"/>
                </a:cubicBezTo>
                <a:cubicBezTo>
                  <a:pt x="1707" y="1126"/>
                  <a:pt x="1690" y="1166"/>
                  <a:pt x="1690" y="1203"/>
                </a:cubicBezTo>
                <a:cubicBezTo>
                  <a:pt x="1690" y="1217"/>
                  <a:pt x="1692" y="1230"/>
                  <a:pt x="1698" y="1243"/>
                </a:cubicBezTo>
                <a:cubicBezTo>
                  <a:pt x="1703" y="1255"/>
                  <a:pt x="1713" y="1264"/>
                  <a:pt x="1726" y="1268"/>
                </a:cubicBezTo>
                <a:cubicBezTo>
                  <a:pt x="1738" y="1272"/>
                  <a:pt x="1752" y="1270"/>
                  <a:pt x="1763" y="1263"/>
                </a:cubicBezTo>
                <a:cubicBezTo>
                  <a:pt x="1784" y="1249"/>
                  <a:pt x="1803" y="1231"/>
                  <a:pt x="1821" y="1211"/>
                </a:cubicBezTo>
                <a:cubicBezTo>
                  <a:pt x="1823" y="1212"/>
                  <a:pt x="1826" y="1212"/>
                  <a:pt x="1829" y="1213"/>
                </a:cubicBezTo>
                <a:cubicBezTo>
                  <a:pt x="1862" y="1216"/>
                  <a:pt x="1889" y="1196"/>
                  <a:pt x="1912" y="1176"/>
                </a:cubicBezTo>
                <a:cubicBezTo>
                  <a:pt x="1913" y="1183"/>
                  <a:pt x="1916" y="1190"/>
                  <a:pt x="1921" y="1196"/>
                </a:cubicBezTo>
                <a:cubicBezTo>
                  <a:pt x="1933" y="1210"/>
                  <a:pt x="1952" y="1216"/>
                  <a:pt x="1969" y="1210"/>
                </a:cubicBezTo>
                <a:cubicBezTo>
                  <a:pt x="1992" y="1203"/>
                  <a:pt x="2012" y="1188"/>
                  <a:pt x="2029" y="1172"/>
                </a:cubicBezTo>
                <a:cubicBezTo>
                  <a:pt x="2038" y="1184"/>
                  <a:pt x="2052" y="1191"/>
                  <a:pt x="2067" y="1190"/>
                </a:cubicBezTo>
                <a:cubicBezTo>
                  <a:pt x="2072" y="1190"/>
                  <a:pt x="2078" y="1189"/>
                  <a:pt x="2083" y="1188"/>
                </a:cubicBezTo>
                <a:cubicBezTo>
                  <a:pt x="2080" y="1196"/>
                  <a:pt x="2078" y="1204"/>
                  <a:pt x="2077" y="1212"/>
                </a:cubicBezTo>
                <a:cubicBezTo>
                  <a:pt x="2077" y="1214"/>
                  <a:pt x="2077" y="1215"/>
                  <a:pt x="2077" y="1216"/>
                </a:cubicBezTo>
                <a:cubicBezTo>
                  <a:pt x="2077" y="1231"/>
                  <a:pt x="2084" y="1245"/>
                  <a:pt x="2096" y="1253"/>
                </a:cubicBezTo>
                <a:cubicBezTo>
                  <a:pt x="2110" y="1263"/>
                  <a:pt x="2127" y="1264"/>
                  <a:pt x="2142" y="1257"/>
                </a:cubicBezTo>
                <a:cubicBezTo>
                  <a:pt x="2157" y="1249"/>
                  <a:pt x="2171" y="1240"/>
                  <a:pt x="2183" y="1229"/>
                </a:cubicBezTo>
                <a:cubicBezTo>
                  <a:pt x="2181" y="1233"/>
                  <a:pt x="2180" y="1237"/>
                  <a:pt x="2179" y="1241"/>
                </a:cubicBezTo>
                <a:cubicBezTo>
                  <a:pt x="2178" y="1245"/>
                  <a:pt x="2177" y="1249"/>
                  <a:pt x="2177" y="1253"/>
                </a:cubicBezTo>
                <a:cubicBezTo>
                  <a:pt x="2177" y="1264"/>
                  <a:pt x="2182" y="1276"/>
                  <a:pt x="2190" y="1284"/>
                </a:cubicBezTo>
                <a:cubicBezTo>
                  <a:pt x="2201" y="1296"/>
                  <a:pt x="2218" y="1300"/>
                  <a:pt x="2233" y="1296"/>
                </a:cubicBezTo>
                <a:cubicBezTo>
                  <a:pt x="2235" y="1296"/>
                  <a:pt x="2237" y="1295"/>
                  <a:pt x="2239" y="1295"/>
                </a:cubicBezTo>
                <a:cubicBezTo>
                  <a:pt x="2239" y="1297"/>
                  <a:pt x="2240" y="1300"/>
                  <a:pt x="2242" y="1303"/>
                </a:cubicBezTo>
                <a:cubicBezTo>
                  <a:pt x="2250" y="1317"/>
                  <a:pt x="2264" y="1325"/>
                  <a:pt x="2280" y="1326"/>
                </a:cubicBezTo>
                <a:cubicBezTo>
                  <a:pt x="2319" y="1326"/>
                  <a:pt x="2357" y="1304"/>
                  <a:pt x="2397" y="1269"/>
                </a:cubicBezTo>
                <a:cubicBezTo>
                  <a:pt x="2397" y="1281"/>
                  <a:pt x="2402" y="1292"/>
                  <a:pt x="2411" y="1301"/>
                </a:cubicBezTo>
                <a:cubicBezTo>
                  <a:pt x="2428" y="1316"/>
                  <a:pt x="2454" y="1316"/>
                  <a:pt x="2471" y="1301"/>
                </a:cubicBezTo>
                <a:cubicBezTo>
                  <a:pt x="2472" y="1301"/>
                  <a:pt x="2473" y="1300"/>
                  <a:pt x="2473" y="1300"/>
                </a:cubicBezTo>
                <a:cubicBezTo>
                  <a:pt x="2473" y="1311"/>
                  <a:pt x="2477" y="1322"/>
                  <a:pt x="2485" y="1330"/>
                </a:cubicBezTo>
                <a:cubicBezTo>
                  <a:pt x="2502" y="1348"/>
                  <a:pt x="2530" y="1349"/>
                  <a:pt x="2548" y="1333"/>
                </a:cubicBezTo>
                <a:cubicBezTo>
                  <a:pt x="2570" y="1313"/>
                  <a:pt x="2570" y="1313"/>
                  <a:pt x="2570" y="1313"/>
                </a:cubicBezTo>
                <a:cubicBezTo>
                  <a:pt x="2595" y="1290"/>
                  <a:pt x="2628" y="1260"/>
                  <a:pt x="2660" y="1239"/>
                </a:cubicBezTo>
                <a:cubicBezTo>
                  <a:pt x="2675" y="1254"/>
                  <a:pt x="2698" y="1258"/>
                  <a:pt x="2716" y="1247"/>
                </a:cubicBezTo>
                <a:cubicBezTo>
                  <a:pt x="2744" y="1230"/>
                  <a:pt x="2762" y="1203"/>
                  <a:pt x="2763" y="1174"/>
                </a:cubicBezTo>
                <a:cubicBezTo>
                  <a:pt x="2763" y="1174"/>
                  <a:pt x="2763" y="1173"/>
                  <a:pt x="2763" y="1172"/>
                </a:cubicBezTo>
                <a:cubicBezTo>
                  <a:pt x="2763" y="1160"/>
                  <a:pt x="2759" y="1149"/>
                  <a:pt x="2751" y="1140"/>
                </a:cubicBezTo>
                <a:cubicBezTo>
                  <a:pt x="2743" y="1132"/>
                  <a:pt x="2732" y="1127"/>
                  <a:pt x="2721" y="1127"/>
                </a:cubicBezTo>
                <a:cubicBezTo>
                  <a:pt x="2741" y="1097"/>
                  <a:pt x="2759" y="1065"/>
                  <a:pt x="2766" y="1032"/>
                </a:cubicBezTo>
                <a:cubicBezTo>
                  <a:pt x="2766" y="1029"/>
                  <a:pt x="2767" y="1025"/>
                  <a:pt x="2767" y="1022"/>
                </a:cubicBezTo>
                <a:cubicBezTo>
                  <a:pt x="2767" y="1011"/>
                  <a:pt x="2763" y="1001"/>
                  <a:pt x="2755" y="992"/>
                </a:cubicBezTo>
                <a:cubicBezTo>
                  <a:pt x="2747" y="984"/>
                  <a:pt x="2737" y="979"/>
                  <a:pt x="2725" y="978"/>
                </a:cubicBezTo>
                <a:cubicBezTo>
                  <a:pt x="2729" y="967"/>
                  <a:pt x="2731" y="956"/>
                  <a:pt x="2731" y="945"/>
                </a:cubicBezTo>
                <a:cubicBezTo>
                  <a:pt x="2731" y="944"/>
                  <a:pt x="2731" y="942"/>
                  <a:pt x="2731" y="940"/>
                </a:cubicBezTo>
                <a:cubicBezTo>
                  <a:pt x="2731" y="928"/>
                  <a:pt x="2725" y="917"/>
                  <a:pt x="2716" y="909"/>
                </a:cubicBezTo>
                <a:cubicBezTo>
                  <a:pt x="2716" y="909"/>
                  <a:pt x="2716" y="909"/>
                  <a:pt x="2715" y="909"/>
                </a:cubicBezTo>
                <a:cubicBezTo>
                  <a:pt x="2737" y="885"/>
                  <a:pt x="2758" y="862"/>
                  <a:pt x="2777" y="837"/>
                </a:cubicBezTo>
                <a:cubicBezTo>
                  <a:pt x="2784" y="829"/>
                  <a:pt x="2787" y="819"/>
                  <a:pt x="2787" y="809"/>
                </a:cubicBezTo>
                <a:cubicBezTo>
                  <a:pt x="2787" y="797"/>
                  <a:pt x="2783" y="785"/>
                  <a:pt x="2774" y="777"/>
                </a:cubicBezTo>
                <a:cubicBezTo>
                  <a:pt x="2757" y="760"/>
                  <a:pt x="2731" y="760"/>
                  <a:pt x="2713" y="775"/>
                </a:cubicBezTo>
                <a:cubicBezTo>
                  <a:pt x="2663" y="818"/>
                  <a:pt x="2609" y="858"/>
                  <a:pt x="2556" y="896"/>
                </a:cubicBezTo>
                <a:cubicBezTo>
                  <a:pt x="2552" y="899"/>
                  <a:pt x="2548" y="902"/>
                  <a:pt x="2544" y="905"/>
                </a:cubicBezTo>
                <a:cubicBezTo>
                  <a:pt x="2595" y="839"/>
                  <a:pt x="2648" y="771"/>
                  <a:pt x="2709" y="715"/>
                </a:cubicBezTo>
                <a:cubicBezTo>
                  <a:pt x="2722" y="704"/>
                  <a:pt x="2735" y="693"/>
                  <a:pt x="2748" y="682"/>
                </a:cubicBezTo>
                <a:cubicBezTo>
                  <a:pt x="2759" y="673"/>
                  <a:pt x="2764" y="660"/>
                  <a:pt x="2764" y="647"/>
                </a:cubicBezTo>
                <a:cubicBezTo>
                  <a:pt x="2764" y="637"/>
                  <a:pt x="2761" y="627"/>
                  <a:pt x="2754" y="619"/>
                </a:cubicBezTo>
                <a:cubicBezTo>
                  <a:pt x="2738" y="600"/>
                  <a:pt x="2711" y="597"/>
                  <a:pt x="2691" y="612"/>
                </a:cubicBezTo>
                <a:cubicBezTo>
                  <a:pt x="2691" y="612"/>
                  <a:pt x="2690" y="613"/>
                  <a:pt x="2690" y="613"/>
                </a:cubicBezTo>
                <a:cubicBezTo>
                  <a:pt x="2690" y="613"/>
                  <a:pt x="2690" y="613"/>
                  <a:pt x="2690" y="613"/>
                </a:cubicBezTo>
                <a:cubicBezTo>
                  <a:pt x="2690" y="614"/>
                  <a:pt x="2689" y="614"/>
                  <a:pt x="2689" y="614"/>
                </a:cubicBezTo>
                <a:cubicBezTo>
                  <a:pt x="2684" y="618"/>
                  <a:pt x="2678" y="623"/>
                  <a:pt x="2673" y="627"/>
                </a:cubicBezTo>
                <a:cubicBezTo>
                  <a:pt x="2677" y="621"/>
                  <a:pt x="2679" y="614"/>
                  <a:pt x="2679" y="606"/>
                </a:cubicBezTo>
                <a:cubicBezTo>
                  <a:pt x="2679" y="598"/>
                  <a:pt x="2676" y="589"/>
                  <a:pt x="2671" y="582"/>
                </a:cubicBezTo>
                <a:cubicBezTo>
                  <a:pt x="2662" y="568"/>
                  <a:pt x="2647" y="561"/>
                  <a:pt x="2631" y="562"/>
                </a:cubicBezTo>
                <a:cubicBezTo>
                  <a:pt x="2645" y="551"/>
                  <a:pt x="2660" y="542"/>
                  <a:pt x="2674" y="533"/>
                </a:cubicBezTo>
                <a:cubicBezTo>
                  <a:pt x="2688" y="524"/>
                  <a:pt x="2696" y="509"/>
                  <a:pt x="2696" y="494"/>
                </a:cubicBezTo>
                <a:cubicBezTo>
                  <a:pt x="2696" y="486"/>
                  <a:pt x="2694" y="478"/>
                  <a:pt x="2689" y="471"/>
                </a:cubicBezTo>
                <a:cubicBezTo>
                  <a:pt x="2676" y="450"/>
                  <a:pt x="2649" y="443"/>
                  <a:pt x="2628" y="456"/>
                </a:cubicBezTo>
                <a:cubicBezTo>
                  <a:pt x="2628" y="456"/>
                  <a:pt x="2627" y="456"/>
                  <a:pt x="2627" y="456"/>
                </a:cubicBezTo>
                <a:cubicBezTo>
                  <a:pt x="2627" y="456"/>
                  <a:pt x="2627" y="456"/>
                  <a:pt x="2627" y="456"/>
                </a:cubicBezTo>
                <a:cubicBezTo>
                  <a:pt x="2627" y="456"/>
                  <a:pt x="2627" y="456"/>
                  <a:pt x="2627" y="456"/>
                </a:cubicBezTo>
                <a:cubicBezTo>
                  <a:pt x="2624" y="458"/>
                  <a:pt x="2620" y="460"/>
                  <a:pt x="2617" y="462"/>
                </a:cubicBezTo>
                <a:cubicBezTo>
                  <a:pt x="2625" y="456"/>
                  <a:pt x="2632" y="450"/>
                  <a:pt x="2640" y="443"/>
                </a:cubicBezTo>
                <a:cubicBezTo>
                  <a:pt x="2650" y="435"/>
                  <a:pt x="2656" y="422"/>
                  <a:pt x="2656" y="409"/>
                </a:cubicBezTo>
                <a:cubicBezTo>
                  <a:pt x="2656" y="400"/>
                  <a:pt x="2654" y="392"/>
                  <a:pt x="2649" y="384"/>
                </a:cubicBezTo>
                <a:cubicBezTo>
                  <a:pt x="2644" y="376"/>
                  <a:pt x="2636" y="371"/>
                  <a:pt x="2628" y="367"/>
                </a:cubicBezTo>
                <a:cubicBezTo>
                  <a:pt x="2633" y="364"/>
                  <a:pt x="2638" y="360"/>
                  <a:pt x="2643" y="357"/>
                </a:cubicBezTo>
                <a:cubicBezTo>
                  <a:pt x="2643" y="357"/>
                  <a:pt x="2642" y="357"/>
                  <a:pt x="2642" y="358"/>
                </a:cubicBezTo>
                <a:cubicBezTo>
                  <a:pt x="2643" y="357"/>
                  <a:pt x="2644" y="357"/>
                  <a:pt x="2644" y="356"/>
                </a:cubicBezTo>
                <a:cubicBezTo>
                  <a:pt x="2657" y="348"/>
                  <a:pt x="2663" y="334"/>
                  <a:pt x="2663" y="320"/>
                </a:cubicBezTo>
                <a:cubicBezTo>
                  <a:pt x="2663" y="311"/>
                  <a:pt x="2661" y="302"/>
                  <a:pt x="2656" y="294"/>
                </a:cubicBezTo>
                <a:cubicBezTo>
                  <a:pt x="2642" y="274"/>
                  <a:pt x="2614" y="269"/>
                  <a:pt x="2594" y="282"/>
                </a:cubicBezTo>
                <a:cubicBezTo>
                  <a:pt x="2593" y="282"/>
                  <a:pt x="2593" y="283"/>
                  <a:pt x="2592" y="283"/>
                </a:cubicBezTo>
                <a:cubicBezTo>
                  <a:pt x="2572" y="298"/>
                  <a:pt x="2547" y="309"/>
                  <a:pt x="2521" y="321"/>
                </a:cubicBezTo>
                <a:cubicBezTo>
                  <a:pt x="2516" y="323"/>
                  <a:pt x="2512" y="325"/>
                  <a:pt x="2508" y="327"/>
                </a:cubicBezTo>
                <a:cubicBezTo>
                  <a:pt x="2524" y="315"/>
                  <a:pt x="2540" y="302"/>
                  <a:pt x="2553" y="287"/>
                </a:cubicBezTo>
                <a:cubicBezTo>
                  <a:pt x="2561" y="278"/>
                  <a:pt x="2566" y="267"/>
                  <a:pt x="2566" y="256"/>
                </a:cubicBezTo>
                <a:cubicBezTo>
                  <a:pt x="2566" y="249"/>
                  <a:pt x="2564" y="241"/>
                  <a:pt x="2560" y="234"/>
                </a:cubicBezTo>
                <a:cubicBezTo>
                  <a:pt x="2550" y="217"/>
                  <a:pt x="2531" y="208"/>
                  <a:pt x="2512" y="212"/>
                </a:cubicBezTo>
                <a:cubicBezTo>
                  <a:pt x="2484" y="218"/>
                  <a:pt x="2457" y="232"/>
                  <a:pt x="2431" y="249"/>
                </a:cubicBezTo>
                <a:cubicBezTo>
                  <a:pt x="2436" y="242"/>
                  <a:pt x="2438" y="234"/>
                  <a:pt x="2438" y="226"/>
                </a:cubicBezTo>
                <a:cubicBezTo>
                  <a:pt x="2438" y="218"/>
                  <a:pt x="2436" y="210"/>
                  <a:pt x="2432" y="203"/>
                </a:cubicBezTo>
                <a:cubicBezTo>
                  <a:pt x="2421" y="184"/>
                  <a:pt x="2399" y="176"/>
                  <a:pt x="2378" y="183"/>
                </a:cubicBezTo>
                <a:cubicBezTo>
                  <a:pt x="2301" y="211"/>
                  <a:pt x="2231" y="266"/>
                  <a:pt x="2175" y="310"/>
                </a:cubicBezTo>
                <a:cubicBezTo>
                  <a:pt x="2086" y="380"/>
                  <a:pt x="2003" y="462"/>
                  <a:pt x="1913" y="568"/>
                </a:cubicBezTo>
                <a:cubicBezTo>
                  <a:pt x="1982" y="478"/>
                  <a:pt x="2056" y="390"/>
                  <a:pt x="2141" y="311"/>
                </a:cubicBezTo>
                <a:cubicBezTo>
                  <a:pt x="2148" y="305"/>
                  <a:pt x="2159" y="296"/>
                  <a:pt x="2172" y="286"/>
                </a:cubicBezTo>
                <a:cubicBezTo>
                  <a:pt x="2213" y="255"/>
                  <a:pt x="2259" y="219"/>
                  <a:pt x="2270" y="177"/>
                </a:cubicBezTo>
                <a:cubicBezTo>
                  <a:pt x="2271" y="174"/>
                  <a:pt x="2271" y="170"/>
                  <a:pt x="2271" y="166"/>
                </a:cubicBezTo>
                <a:cubicBezTo>
                  <a:pt x="2271" y="154"/>
                  <a:pt x="2266" y="142"/>
                  <a:pt x="2257" y="133"/>
                </a:cubicBezTo>
                <a:cubicBezTo>
                  <a:pt x="2246" y="122"/>
                  <a:pt x="2228" y="118"/>
                  <a:pt x="2213" y="123"/>
                </a:cubicBezTo>
                <a:cubicBezTo>
                  <a:pt x="2201" y="127"/>
                  <a:pt x="2189" y="132"/>
                  <a:pt x="2177" y="138"/>
                </a:cubicBezTo>
                <a:cubicBezTo>
                  <a:pt x="2175" y="136"/>
                  <a:pt x="2173" y="135"/>
                  <a:pt x="2170" y="135"/>
                </a:cubicBezTo>
                <a:cubicBezTo>
                  <a:pt x="2126" y="119"/>
                  <a:pt x="2074" y="143"/>
                  <a:pt x="2019" y="176"/>
                </a:cubicBezTo>
                <a:cubicBezTo>
                  <a:pt x="2025" y="160"/>
                  <a:pt x="2029" y="145"/>
                  <a:pt x="2029" y="130"/>
                </a:cubicBezTo>
                <a:cubicBezTo>
                  <a:pt x="2029" y="126"/>
                  <a:pt x="2028" y="122"/>
                  <a:pt x="2028" y="119"/>
                </a:cubicBezTo>
                <a:cubicBezTo>
                  <a:pt x="2025" y="98"/>
                  <a:pt x="2009" y="82"/>
                  <a:pt x="1988" y="80"/>
                </a:cubicBezTo>
                <a:cubicBezTo>
                  <a:pt x="1970" y="78"/>
                  <a:pt x="1952" y="81"/>
                  <a:pt x="1934" y="86"/>
                </a:cubicBezTo>
                <a:cubicBezTo>
                  <a:pt x="1934" y="86"/>
                  <a:pt x="1934" y="86"/>
                  <a:pt x="1934" y="86"/>
                </a:cubicBezTo>
                <a:cubicBezTo>
                  <a:pt x="1918" y="69"/>
                  <a:pt x="1890" y="68"/>
                  <a:pt x="1872" y="84"/>
                </a:cubicBezTo>
                <a:cubicBezTo>
                  <a:pt x="1866" y="88"/>
                  <a:pt x="1861" y="94"/>
                  <a:pt x="1856" y="99"/>
                </a:cubicBezTo>
                <a:cubicBezTo>
                  <a:pt x="1845" y="108"/>
                  <a:pt x="1833" y="117"/>
                  <a:pt x="1821" y="126"/>
                </a:cubicBezTo>
                <a:cubicBezTo>
                  <a:pt x="1823" y="121"/>
                  <a:pt x="1824" y="115"/>
                  <a:pt x="1825" y="109"/>
                </a:cubicBezTo>
                <a:cubicBezTo>
                  <a:pt x="1825" y="107"/>
                  <a:pt x="1825" y="105"/>
                  <a:pt x="1825" y="102"/>
                </a:cubicBezTo>
                <a:cubicBezTo>
                  <a:pt x="1825" y="90"/>
                  <a:pt x="1821" y="79"/>
                  <a:pt x="1812" y="70"/>
                </a:cubicBezTo>
                <a:cubicBezTo>
                  <a:pt x="1802" y="60"/>
                  <a:pt x="1787" y="56"/>
                  <a:pt x="1773" y="58"/>
                </a:cubicBezTo>
                <a:cubicBezTo>
                  <a:pt x="1714" y="68"/>
                  <a:pt x="1657" y="106"/>
                  <a:pt x="1611" y="136"/>
                </a:cubicBezTo>
                <a:cubicBezTo>
                  <a:pt x="1611" y="136"/>
                  <a:pt x="1610" y="137"/>
                  <a:pt x="1610" y="137"/>
                </a:cubicBezTo>
                <a:cubicBezTo>
                  <a:pt x="1610" y="135"/>
                  <a:pt x="1610" y="134"/>
                  <a:pt x="1610" y="132"/>
                </a:cubicBezTo>
                <a:cubicBezTo>
                  <a:pt x="1610" y="124"/>
                  <a:pt x="1608" y="116"/>
                  <a:pt x="1603" y="109"/>
                </a:cubicBezTo>
                <a:cubicBezTo>
                  <a:pt x="1593" y="91"/>
                  <a:pt x="1571" y="83"/>
                  <a:pt x="1551" y="89"/>
                </a:cubicBezTo>
                <a:cubicBezTo>
                  <a:pt x="1495" y="108"/>
                  <a:pt x="1446" y="151"/>
                  <a:pt x="1403" y="190"/>
                </a:cubicBezTo>
                <a:cubicBezTo>
                  <a:pt x="1405" y="183"/>
                  <a:pt x="1407" y="176"/>
                  <a:pt x="1408" y="169"/>
                </a:cubicBezTo>
                <a:cubicBezTo>
                  <a:pt x="1408" y="167"/>
                  <a:pt x="1408" y="165"/>
                  <a:pt x="1408" y="163"/>
                </a:cubicBezTo>
                <a:cubicBezTo>
                  <a:pt x="1408" y="162"/>
                  <a:pt x="1408" y="160"/>
                  <a:pt x="1408" y="159"/>
                </a:cubicBezTo>
                <a:cubicBezTo>
                  <a:pt x="1429" y="143"/>
                  <a:pt x="1450" y="127"/>
                  <a:pt x="1470" y="110"/>
                </a:cubicBezTo>
                <a:cubicBezTo>
                  <a:pt x="1481" y="101"/>
                  <a:pt x="1486" y="88"/>
                  <a:pt x="1486" y="76"/>
                </a:cubicBezTo>
                <a:cubicBezTo>
                  <a:pt x="1486" y="69"/>
                  <a:pt x="1485" y="62"/>
                  <a:pt x="1482" y="56"/>
                </a:cubicBezTo>
                <a:cubicBezTo>
                  <a:pt x="1472" y="37"/>
                  <a:pt x="1452" y="27"/>
                  <a:pt x="1431" y="32"/>
                </a:cubicBezTo>
                <a:cubicBezTo>
                  <a:pt x="1397" y="39"/>
                  <a:pt x="1365" y="56"/>
                  <a:pt x="1334" y="77"/>
                </a:cubicBezTo>
                <a:cubicBezTo>
                  <a:pt x="1321" y="43"/>
                  <a:pt x="1293" y="22"/>
                  <a:pt x="1254" y="17"/>
                </a:cubicBezTo>
                <a:cubicBezTo>
                  <a:pt x="1228" y="13"/>
                  <a:pt x="1202" y="17"/>
                  <a:pt x="1180" y="21"/>
                </a:cubicBezTo>
                <a:cubicBezTo>
                  <a:pt x="1084" y="39"/>
                  <a:pt x="1001" y="92"/>
                  <a:pt x="927" y="156"/>
                </a:cubicBezTo>
                <a:cubicBezTo>
                  <a:pt x="926" y="153"/>
                  <a:pt x="924" y="151"/>
                  <a:pt x="922" y="148"/>
                </a:cubicBezTo>
                <a:cubicBezTo>
                  <a:pt x="911" y="134"/>
                  <a:pt x="892" y="128"/>
                  <a:pt x="874" y="133"/>
                </a:cubicBezTo>
                <a:cubicBezTo>
                  <a:pt x="800" y="155"/>
                  <a:pt x="699" y="288"/>
                  <a:pt x="540" y="502"/>
                </a:cubicBezTo>
                <a:cubicBezTo>
                  <a:pt x="538" y="506"/>
                  <a:pt x="535" y="509"/>
                  <a:pt x="533" y="512"/>
                </a:cubicBezTo>
                <a:cubicBezTo>
                  <a:pt x="510" y="542"/>
                  <a:pt x="487" y="573"/>
                  <a:pt x="466" y="603"/>
                </a:cubicBezTo>
                <a:cubicBezTo>
                  <a:pt x="430" y="651"/>
                  <a:pt x="394" y="696"/>
                  <a:pt x="363" y="734"/>
                </a:cubicBezTo>
                <a:cubicBezTo>
                  <a:pt x="342" y="758"/>
                  <a:pt x="325" y="777"/>
                  <a:pt x="311" y="791"/>
                </a:cubicBezTo>
                <a:cubicBezTo>
                  <a:pt x="353" y="736"/>
                  <a:pt x="406" y="656"/>
                  <a:pt x="474" y="545"/>
                </a:cubicBezTo>
                <a:cubicBezTo>
                  <a:pt x="490" y="519"/>
                  <a:pt x="505" y="495"/>
                  <a:pt x="509" y="489"/>
                </a:cubicBezTo>
                <a:cubicBezTo>
                  <a:pt x="576" y="398"/>
                  <a:pt x="634" y="324"/>
                  <a:pt x="705" y="260"/>
                </a:cubicBezTo>
                <a:cubicBezTo>
                  <a:pt x="717" y="249"/>
                  <a:pt x="717" y="249"/>
                  <a:pt x="717" y="249"/>
                </a:cubicBezTo>
                <a:cubicBezTo>
                  <a:pt x="739" y="231"/>
                  <a:pt x="763" y="210"/>
                  <a:pt x="778" y="182"/>
                </a:cubicBezTo>
                <a:cubicBezTo>
                  <a:pt x="782" y="175"/>
                  <a:pt x="784" y="167"/>
                  <a:pt x="784" y="160"/>
                </a:cubicBezTo>
                <a:cubicBezTo>
                  <a:pt x="784" y="148"/>
                  <a:pt x="779" y="136"/>
                  <a:pt x="770" y="127"/>
                </a:cubicBezTo>
                <a:cubicBezTo>
                  <a:pt x="755" y="113"/>
                  <a:pt x="732" y="111"/>
                  <a:pt x="715" y="122"/>
                </a:cubicBezTo>
                <a:cubicBezTo>
                  <a:pt x="605" y="192"/>
                  <a:pt x="514" y="303"/>
                  <a:pt x="433" y="402"/>
                </a:cubicBezTo>
                <a:cubicBezTo>
                  <a:pt x="420" y="418"/>
                  <a:pt x="420" y="418"/>
                  <a:pt x="420" y="418"/>
                </a:cubicBezTo>
                <a:cubicBezTo>
                  <a:pt x="376" y="472"/>
                  <a:pt x="332" y="529"/>
                  <a:pt x="293" y="590"/>
                </a:cubicBezTo>
                <a:cubicBezTo>
                  <a:pt x="327" y="536"/>
                  <a:pt x="367" y="484"/>
                  <a:pt x="404" y="437"/>
                </a:cubicBezTo>
                <a:cubicBezTo>
                  <a:pt x="433" y="400"/>
                  <a:pt x="459" y="360"/>
                  <a:pt x="484" y="321"/>
                </a:cubicBezTo>
                <a:cubicBezTo>
                  <a:pt x="515" y="272"/>
                  <a:pt x="545" y="226"/>
                  <a:pt x="580" y="187"/>
                </a:cubicBezTo>
                <a:cubicBezTo>
                  <a:pt x="592" y="177"/>
                  <a:pt x="603" y="166"/>
                  <a:pt x="615" y="155"/>
                </a:cubicBezTo>
                <a:cubicBezTo>
                  <a:pt x="625" y="150"/>
                  <a:pt x="640" y="146"/>
                  <a:pt x="651" y="143"/>
                </a:cubicBezTo>
                <a:cubicBezTo>
                  <a:pt x="687" y="134"/>
                  <a:pt x="732" y="122"/>
                  <a:pt x="753" y="82"/>
                </a:cubicBezTo>
                <a:cubicBezTo>
                  <a:pt x="756" y="76"/>
                  <a:pt x="758" y="69"/>
                  <a:pt x="758" y="62"/>
                </a:cubicBezTo>
                <a:cubicBezTo>
                  <a:pt x="758" y="56"/>
                  <a:pt x="757" y="50"/>
                  <a:pt x="754" y="44"/>
                </a:cubicBezTo>
                <a:cubicBezTo>
                  <a:pt x="749" y="32"/>
                  <a:pt x="739" y="23"/>
                  <a:pt x="726" y="19"/>
                </a:cubicBezTo>
                <a:cubicBezTo>
                  <a:pt x="669" y="0"/>
                  <a:pt x="594" y="50"/>
                  <a:pt x="573" y="70"/>
                </a:cubicBezTo>
                <a:close/>
                <a:moveTo>
                  <a:pt x="1117" y="136"/>
                </a:moveTo>
                <a:cubicBezTo>
                  <a:pt x="1109" y="140"/>
                  <a:pt x="1102" y="144"/>
                  <a:pt x="1095" y="149"/>
                </a:cubicBezTo>
                <a:cubicBezTo>
                  <a:pt x="1094" y="149"/>
                  <a:pt x="1094" y="148"/>
                  <a:pt x="1093" y="148"/>
                </a:cubicBezTo>
                <a:cubicBezTo>
                  <a:pt x="1101" y="143"/>
                  <a:pt x="1109" y="139"/>
                  <a:pt x="1117" y="136"/>
                </a:cubicBezTo>
                <a:close/>
                <a:moveTo>
                  <a:pt x="1249" y="107"/>
                </a:moveTo>
                <a:cubicBezTo>
                  <a:pt x="1250" y="108"/>
                  <a:pt x="1250" y="108"/>
                  <a:pt x="1250" y="108"/>
                </a:cubicBezTo>
                <a:cubicBezTo>
                  <a:pt x="1250" y="108"/>
                  <a:pt x="1250" y="109"/>
                  <a:pt x="1250" y="110"/>
                </a:cubicBezTo>
                <a:cubicBezTo>
                  <a:pt x="1250" y="115"/>
                  <a:pt x="1249" y="125"/>
                  <a:pt x="1240" y="146"/>
                </a:cubicBezTo>
                <a:cubicBezTo>
                  <a:pt x="1239" y="137"/>
                  <a:pt x="1236" y="128"/>
                  <a:pt x="1230" y="120"/>
                </a:cubicBezTo>
                <a:cubicBezTo>
                  <a:pt x="1225" y="114"/>
                  <a:pt x="1218" y="110"/>
                  <a:pt x="1211" y="107"/>
                </a:cubicBezTo>
                <a:cubicBezTo>
                  <a:pt x="1237" y="104"/>
                  <a:pt x="1246" y="105"/>
                  <a:pt x="1249" y="107"/>
                </a:cubicBezTo>
                <a:close/>
                <a:moveTo>
                  <a:pt x="590" y="586"/>
                </a:moveTo>
                <a:cubicBezTo>
                  <a:pt x="580" y="605"/>
                  <a:pt x="569" y="624"/>
                  <a:pt x="559" y="643"/>
                </a:cubicBezTo>
                <a:cubicBezTo>
                  <a:pt x="543" y="673"/>
                  <a:pt x="543" y="673"/>
                  <a:pt x="543" y="673"/>
                </a:cubicBezTo>
                <a:cubicBezTo>
                  <a:pt x="527" y="702"/>
                  <a:pt x="509" y="735"/>
                  <a:pt x="494" y="771"/>
                </a:cubicBezTo>
                <a:cubicBezTo>
                  <a:pt x="473" y="803"/>
                  <a:pt x="452" y="836"/>
                  <a:pt x="432" y="869"/>
                </a:cubicBezTo>
                <a:cubicBezTo>
                  <a:pt x="409" y="905"/>
                  <a:pt x="385" y="942"/>
                  <a:pt x="361" y="979"/>
                </a:cubicBezTo>
                <a:cubicBezTo>
                  <a:pt x="395" y="888"/>
                  <a:pt x="440" y="801"/>
                  <a:pt x="496" y="717"/>
                </a:cubicBezTo>
                <a:cubicBezTo>
                  <a:pt x="510" y="695"/>
                  <a:pt x="526" y="674"/>
                  <a:pt x="541" y="652"/>
                </a:cubicBezTo>
                <a:cubicBezTo>
                  <a:pt x="557" y="631"/>
                  <a:pt x="573" y="609"/>
                  <a:pt x="590" y="586"/>
                </a:cubicBezTo>
                <a:close/>
                <a:moveTo>
                  <a:pt x="665" y="689"/>
                </a:moveTo>
                <a:cubicBezTo>
                  <a:pt x="675" y="674"/>
                  <a:pt x="684" y="659"/>
                  <a:pt x="694" y="645"/>
                </a:cubicBezTo>
                <a:cubicBezTo>
                  <a:pt x="667" y="690"/>
                  <a:pt x="642" y="734"/>
                  <a:pt x="620" y="775"/>
                </a:cubicBezTo>
                <a:cubicBezTo>
                  <a:pt x="615" y="779"/>
                  <a:pt x="611" y="783"/>
                  <a:pt x="606" y="787"/>
                </a:cubicBezTo>
                <a:cubicBezTo>
                  <a:pt x="625" y="755"/>
                  <a:pt x="645" y="722"/>
                  <a:pt x="665" y="689"/>
                </a:cubicBezTo>
                <a:close/>
                <a:moveTo>
                  <a:pt x="636" y="1095"/>
                </a:moveTo>
                <a:cubicBezTo>
                  <a:pt x="635" y="1096"/>
                  <a:pt x="634" y="1097"/>
                  <a:pt x="633" y="1098"/>
                </a:cubicBezTo>
                <a:cubicBezTo>
                  <a:pt x="633" y="1098"/>
                  <a:pt x="633" y="1097"/>
                  <a:pt x="633" y="1097"/>
                </a:cubicBezTo>
                <a:cubicBezTo>
                  <a:pt x="634" y="1096"/>
                  <a:pt x="635" y="1095"/>
                  <a:pt x="636" y="1095"/>
                </a:cubicBezTo>
                <a:close/>
                <a:moveTo>
                  <a:pt x="1275" y="453"/>
                </a:moveTo>
                <a:cubicBezTo>
                  <a:pt x="1244" y="495"/>
                  <a:pt x="1217" y="535"/>
                  <a:pt x="1196" y="569"/>
                </a:cubicBezTo>
                <a:cubicBezTo>
                  <a:pt x="1154" y="636"/>
                  <a:pt x="1115" y="711"/>
                  <a:pt x="1074" y="800"/>
                </a:cubicBezTo>
                <a:cubicBezTo>
                  <a:pt x="1066" y="811"/>
                  <a:pt x="1059" y="823"/>
                  <a:pt x="1051" y="834"/>
                </a:cubicBezTo>
                <a:cubicBezTo>
                  <a:pt x="1004" y="903"/>
                  <a:pt x="956" y="975"/>
                  <a:pt x="905" y="1042"/>
                </a:cubicBezTo>
                <a:cubicBezTo>
                  <a:pt x="891" y="1061"/>
                  <a:pt x="891" y="1061"/>
                  <a:pt x="891" y="1061"/>
                </a:cubicBezTo>
                <a:cubicBezTo>
                  <a:pt x="889" y="1064"/>
                  <a:pt x="886" y="1068"/>
                  <a:pt x="882" y="1073"/>
                </a:cubicBezTo>
                <a:cubicBezTo>
                  <a:pt x="893" y="1042"/>
                  <a:pt x="906" y="1011"/>
                  <a:pt x="916" y="988"/>
                </a:cubicBezTo>
                <a:cubicBezTo>
                  <a:pt x="926" y="964"/>
                  <a:pt x="926" y="964"/>
                  <a:pt x="926" y="964"/>
                </a:cubicBezTo>
                <a:cubicBezTo>
                  <a:pt x="974" y="842"/>
                  <a:pt x="1042" y="721"/>
                  <a:pt x="1129" y="605"/>
                </a:cubicBezTo>
                <a:cubicBezTo>
                  <a:pt x="1145" y="584"/>
                  <a:pt x="1162" y="563"/>
                  <a:pt x="1179" y="542"/>
                </a:cubicBezTo>
                <a:cubicBezTo>
                  <a:pt x="1210" y="511"/>
                  <a:pt x="1242" y="482"/>
                  <a:pt x="1275" y="453"/>
                </a:cubicBezTo>
                <a:close/>
                <a:moveTo>
                  <a:pt x="1253" y="701"/>
                </a:moveTo>
                <a:cubicBezTo>
                  <a:pt x="1290" y="652"/>
                  <a:pt x="1332" y="597"/>
                  <a:pt x="1378" y="541"/>
                </a:cubicBezTo>
                <a:cubicBezTo>
                  <a:pt x="1360" y="567"/>
                  <a:pt x="1341" y="594"/>
                  <a:pt x="1322" y="623"/>
                </a:cubicBezTo>
                <a:cubicBezTo>
                  <a:pt x="1282" y="683"/>
                  <a:pt x="1244" y="745"/>
                  <a:pt x="1207" y="805"/>
                </a:cubicBezTo>
                <a:cubicBezTo>
                  <a:pt x="1198" y="820"/>
                  <a:pt x="1188" y="836"/>
                  <a:pt x="1179" y="851"/>
                </a:cubicBezTo>
                <a:cubicBezTo>
                  <a:pt x="1190" y="819"/>
                  <a:pt x="1202" y="787"/>
                  <a:pt x="1214" y="755"/>
                </a:cubicBezTo>
                <a:cubicBezTo>
                  <a:pt x="1227" y="737"/>
                  <a:pt x="1240" y="719"/>
                  <a:pt x="1253" y="701"/>
                </a:cubicBezTo>
                <a:close/>
                <a:moveTo>
                  <a:pt x="1852" y="240"/>
                </a:moveTo>
                <a:cubicBezTo>
                  <a:pt x="1872" y="226"/>
                  <a:pt x="1872" y="226"/>
                  <a:pt x="1872" y="226"/>
                </a:cubicBezTo>
                <a:cubicBezTo>
                  <a:pt x="1874" y="224"/>
                  <a:pt x="1877" y="222"/>
                  <a:pt x="1880" y="220"/>
                </a:cubicBezTo>
                <a:cubicBezTo>
                  <a:pt x="1866" y="236"/>
                  <a:pt x="1852" y="251"/>
                  <a:pt x="1839" y="264"/>
                </a:cubicBezTo>
                <a:cubicBezTo>
                  <a:pt x="1825" y="279"/>
                  <a:pt x="1813" y="292"/>
                  <a:pt x="1805" y="302"/>
                </a:cubicBezTo>
                <a:cubicBezTo>
                  <a:pt x="1788" y="323"/>
                  <a:pt x="1771" y="345"/>
                  <a:pt x="1753" y="367"/>
                </a:cubicBezTo>
                <a:cubicBezTo>
                  <a:pt x="1683" y="431"/>
                  <a:pt x="1622" y="502"/>
                  <a:pt x="1572" y="578"/>
                </a:cubicBezTo>
                <a:cubicBezTo>
                  <a:pt x="1555" y="603"/>
                  <a:pt x="1539" y="629"/>
                  <a:pt x="1525" y="656"/>
                </a:cubicBezTo>
                <a:cubicBezTo>
                  <a:pt x="1506" y="680"/>
                  <a:pt x="1487" y="704"/>
                  <a:pt x="1469" y="729"/>
                </a:cubicBezTo>
                <a:cubicBezTo>
                  <a:pt x="1449" y="756"/>
                  <a:pt x="1429" y="783"/>
                  <a:pt x="1410" y="811"/>
                </a:cubicBezTo>
                <a:cubicBezTo>
                  <a:pt x="1419" y="788"/>
                  <a:pt x="1428" y="766"/>
                  <a:pt x="1438" y="743"/>
                </a:cubicBezTo>
                <a:cubicBezTo>
                  <a:pt x="1444" y="735"/>
                  <a:pt x="1450" y="727"/>
                  <a:pt x="1455" y="719"/>
                </a:cubicBezTo>
                <a:cubicBezTo>
                  <a:pt x="1549" y="587"/>
                  <a:pt x="1647" y="462"/>
                  <a:pt x="1749" y="349"/>
                </a:cubicBezTo>
                <a:cubicBezTo>
                  <a:pt x="1749" y="349"/>
                  <a:pt x="1797" y="294"/>
                  <a:pt x="1797" y="294"/>
                </a:cubicBezTo>
                <a:cubicBezTo>
                  <a:pt x="1807" y="281"/>
                  <a:pt x="1818" y="269"/>
                  <a:pt x="1829" y="257"/>
                </a:cubicBezTo>
                <a:cubicBezTo>
                  <a:pt x="1837" y="251"/>
                  <a:pt x="1844" y="245"/>
                  <a:pt x="1852" y="240"/>
                </a:cubicBezTo>
                <a:close/>
                <a:moveTo>
                  <a:pt x="1894" y="365"/>
                </a:moveTo>
                <a:cubicBezTo>
                  <a:pt x="1808" y="450"/>
                  <a:pt x="1732" y="541"/>
                  <a:pt x="1666" y="637"/>
                </a:cubicBezTo>
                <a:cubicBezTo>
                  <a:pt x="1654" y="654"/>
                  <a:pt x="1643" y="672"/>
                  <a:pt x="1632" y="689"/>
                </a:cubicBezTo>
                <a:cubicBezTo>
                  <a:pt x="1613" y="709"/>
                  <a:pt x="1595" y="729"/>
                  <a:pt x="1577" y="748"/>
                </a:cubicBezTo>
                <a:cubicBezTo>
                  <a:pt x="1584" y="734"/>
                  <a:pt x="1592" y="720"/>
                  <a:pt x="1600" y="706"/>
                </a:cubicBezTo>
                <a:cubicBezTo>
                  <a:pt x="1674" y="609"/>
                  <a:pt x="1749" y="515"/>
                  <a:pt x="1818" y="429"/>
                </a:cubicBezTo>
                <a:cubicBezTo>
                  <a:pt x="1842" y="407"/>
                  <a:pt x="1868" y="386"/>
                  <a:pt x="1894" y="365"/>
                </a:cubicBezTo>
                <a:close/>
                <a:moveTo>
                  <a:pt x="2264" y="375"/>
                </a:moveTo>
                <a:cubicBezTo>
                  <a:pt x="2282" y="361"/>
                  <a:pt x="2301" y="348"/>
                  <a:pt x="2321" y="335"/>
                </a:cubicBezTo>
                <a:cubicBezTo>
                  <a:pt x="2335" y="325"/>
                  <a:pt x="2350" y="315"/>
                  <a:pt x="2364" y="305"/>
                </a:cubicBezTo>
                <a:cubicBezTo>
                  <a:pt x="2357" y="312"/>
                  <a:pt x="2349" y="320"/>
                  <a:pt x="2342" y="327"/>
                </a:cubicBezTo>
                <a:cubicBezTo>
                  <a:pt x="2336" y="331"/>
                  <a:pt x="2329" y="335"/>
                  <a:pt x="2323" y="340"/>
                </a:cubicBezTo>
                <a:cubicBezTo>
                  <a:pt x="2134" y="479"/>
                  <a:pt x="1989" y="622"/>
                  <a:pt x="1879" y="775"/>
                </a:cubicBezTo>
                <a:cubicBezTo>
                  <a:pt x="1873" y="785"/>
                  <a:pt x="1866" y="795"/>
                  <a:pt x="1859" y="805"/>
                </a:cubicBezTo>
                <a:cubicBezTo>
                  <a:pt x="1837" y="827"/>
                  <a:pt x="1816" y="850"/>
                  <a:pt x="1794" y="873"/>
                </a:cubicBezTo>
                <a:cubicBezTo>
                  <a:pt x="1822" y="832"/>
                  <a:pt x="1852" y="791"/>
                  <a:pt x="1883" y="751"/>
                </a:cubicBezTo>
                <a:cubicBezTo>
                  <a:pt x="1979" y="634"/>
                  <a:pt x="2107" y="491"/>
                  <a:pt x="2264" y="375"/>
                </a:cubicBezTo>
                <a:close/>
                <a:moveTo>
                  <a:pt x="1932" y="859"/>
                </a:moveTo>
                <a:cubicBezTo>
                  <a:pt x="2029" y="762"/>
                  <a:pt x="2029" y="762"/>
                  <a:pt x="2029" y="762"/>
                </a:cubicBezTo>
                <a:cubicBezTo>
                  <a:pt x="2033" y="757"/>
                  <a:pt x="2038" y="752"/>
                  <a:pt x="2043" y="748"/>
                </a:cubicBezTo>
                <a:cubicBezTo>
                  <a:pt x="2009" y="799"/>
                  <a:pt x="1977" y="852"/>
                  <a:pt x="1946" y="903"/>
                </a:cubicBezTo>
                <a:cubicBezTo>
                  <a:pt x="1923" y="943"/>
                  <a:pt x="1923" y="943"/>
                  <a:pt x="1923" y="943"/>
                </a:cubicBezTo>
                <a:cubicBezTo>
                  <a:pt x="1914" y="958"/>
                  <a:pt x="1903" y="973"/>
                  <a:pt x="1893" y="989"/>
                </a:cubicBezTo>
                <a:cubicBezTo>
                  <a:pt x="1871" y="1013"/>
                  <a:pt x="1849" y="1037"/>
                  <a:pt x="1829" y="1060"/>
                </a:cubicBezTo>
                <a:cubicBezTo>
                  <a:pt x="1856" y="989"/>
                  <a:pt x="1889" y="923"/>
                  <a:pt x="1929" y="862"/>
                </a:cubicBezTo>
                <a:cubicBezTo>
                  <a:pt x="1930" y="861"/>
                  <a:pt x="1931" y="860"/>
                  <a:pt x="1932" y="859"/>
                </a:cubicBezTo>
                <a:close/>
              </a:path>
            </a:pathLst>
          </a:custGeom>
          <a:solidFill>
            <a:schemeClr val="accent6">
              <a:lumMod val="40000"/>
              <a:lumOff val="60000"/>
            </a:schemeClr>
          </a:solidFill>
          <a:ln>
            <a:noFill/>
          </a:ln>
        </p:spPr>
        <p:txBody>
          <a:bodyPr/>
          <a:lstStyle/>
          <a:p>
            <a:endParaRPr lang="zh-CN" altLang="en-US"/>
          </a:p>
        </p:txBody>
      </p:sp>
      <p:sp>
        <p:nvSpPr>
          <p:cNvPr id="12" name="PA_文本框 7"/>
          <p:cNvSpPr txBox="1">
            <a:spLocks noChangeArrowheads="1"/>
          </p:cNvSpPr>
          <p:nvPr>
            <p:custDataLst>
              <p:tags r:id="rId2"/>
            </p:custDataLst>
          </p:nvPr>
        </p:nvSpPr>
        <p:spPr bwMode="auto">
          <a:xfrm>
            <a:off x="2915816" y="2480915"/>
            <a:ext cx="343004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CN" altLang="en-US" sz="2800" dirty="0">
                <a:latin typeface="微软雅黑" panose="020B0503020204020204" pitchFamily="34" charset="-122"/>
                <a:ea typeface="微软雅黑" panose="020B0503020204020204" pitchFamily="34" charset="-122"/>
              </a:rPr>
              <a:t>请在此添加您的标题</a:t>
            </a:r>
          </a:p>
        </p:txBody>
      </p:sp>
      <p:sp>
        <p:nvSpPr>
          <p:cNvPr id="13" name="PA_文本框 5"/>
          <p:cNvSpPr txBox="1"/>
          <p:nvPr>
            <p:custDataLst>
              <p:tags r:id="rId3"/>
            </p:custDataLst>
          </p:nvPr>
        </p:nvSpPr>
        <p:spPr>
          <a:xfrm>
            <a:off x="3422014" y="1812761"/>
            <a:ext cx="2533066" cy="830997"/>
          </a:xfrm>
          <a:prstGeom prst="rect">
            <a:avLst/>
          </a:prstGeom>
          <a:noFill/>
        </p:spPr>
        <p:txBody>
          <a:bodyPr wrap="none" rtlCol="0">
            <a:spAutoFit/>
          </a:bodyPr>
          <a:lstStyle/>
          <a:p>
            <a:r>
              <a:rPr lang="en-US" altLang="zh-CN" sz="4800" dirty="0" smtClean="0">
                <a:latin typeface="落落补 汤圆" pitchFamily="2" charset="-128"/>
                <a:ea typeface="落落补 汤圆" pitchFamily="2" charset="-128"/>
                <a:cs typeface="落落补 汤圆" pitchFamily="2" charset="-128"/>
              </a:rPr>
              <a:t>THE TWO</a:t>
            </a:r>
            <a:endParaRPr lang="zh-CN" altLang="en-US" sz="4800" dirty="0">
              <a:latin typeface="落落补 汤圆" pitchFamily="2" charset="-128"/>
              <a:ea typeface="落落补 汤圆" pitchFamily="2" charset="-128"/>
              <a:cs typeface="落落补 汤圆" pitchFamily="2" charset="-128"/>
            </a:endParaRPr>
          </a:p>
        </p:txBody>
      </p:sp>
      <p:sp>
        <p:nvSpPr>
          <p:cNvPr id="14" name="PA_文本框 5"/>
          <p:cNvSpPr txBox="1"/>
          <p:nvPr>
            <p:custDataLst>
              <p:tags r:id="rId4"/>
            </p:custDataLst>
          </p:nvPr>
        </p:nvSpPr>
        <p:spPr>
          <a:xfrm>
            <a:off x="3126849" y="3000937"/>
            <a:ext cx="2957861"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CHUANGYI SHOUHUI SHANGWU MICROSOFT POWERPOINT MY 2017</a:t>
            </a:r>
            <a:endParaRPr lang="zh-CN" altLang="en-US" sz="800"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1536408071"/>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30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16" fill="hold" grpId="0" nodeType="withEffect">
                                  <p:stCondLst>
                                    <p:cond delay="60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ppt_w</p:attrName>
                                        </p:attrNameLst>
                                      </p:cBhvr>
                                      <p:tavLst>
                                        <p:tav tm="0">
                                          <p:val>
                                            <p:fltVal val="0"/>
                                          </p:val>
                                        </p:tav>
                                        <p:tav tm="100000">
                                          <p:val>
                                            <p:strVal val="#ppt_w"/>
                                          </p:val>
                                        </p:tav>
                                      </p:tavLst>
                                    </p:anim>
                                    <p:anim calcmode="lin" valueType="num">
                                      <p:cBhvr>
                                        <p:cTn id="18" dur="500" fill="hold"/>
                                        <p:tgtEl>
                                          <p:spTgt spid="13"/>
                                        </p:tgtEl>
                                        <p:attrNameLst>
                                          <p:attrName>ppt_h</p:attrName>
                                        </p:attrNameLst>
                                      </p:cBhvr>
                                      <p:tavLst>
                                        <p:tav tm="0">
                                          <p:val>
                                            <p:fltVal val="0"/>
                                          </p:val>
                                        </p:tav>
                                        <p:tav tm="100000">
                                          <p:val>
                                            <p:strVal val="#ppt_h"/>
                                          </p:val>
                                        </p:tav>
                                      </p:tavLst>
                                    </p:anim>
                                    <p:animEffect transition="in" filter="fade">
                                      <p:cBhvr>
                                        <p:cTn id="19" dur="500"/>
                                        <p:tgtEl>
                                          <p:spTgt spid="13"/>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14"/>
                                        </p:tgtEl>
                                        <p:attrNameLst>
                                          <p:attrName>style.visibility</p:attrName>
                                        </p:attrNameLst>
                                      </p:cBhvr>
                                      <p:to>
                                        <p:strVal val="visible"/>
                                      </p:to>
                                    </p:set>
                                    <p:animEffect transition="in" filter="wipe(left)">
                                      <p:cBhvr>
                                        <p:cTn id="2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p:bldP spid="14" grpId="0" animBg="1" autoUpdateAnimBg="0"/>
    </p:bldLst>
  </p:timing>
</p:sld>
</file>

<file path=ppt/tags/tag1.xml><?xml version="1.0" encoding="utf-8"?>
<p:tagLst xmlns:a="http://schemas.openxmlformats.org/drawingml/2006/main" xmlns:r="http://schemas.openxmlformats.org/officeDocument/2006/relationships" xmlns:p="http://schemas.openxmlformats.org/presentationml/2006/main">
  <p:tag name="PA" val="v3.0.0"/>
</p:tagLst>
</file>

<file path=ppt/tags/tag10.xml><?xml version="1.0" encoding="utf-8"?>
<p:tagLst xmlns:a="http://schemas.openxmlformats.org/drawingml/2006/main" xmlns:r="http://schemas.openxmlformats.org/officeDocument/2006/relationships" xmlns:p="http://schemas.openxmlformats.org/presentationml/2006/main">
  <p:tag name="PA" val="v3.0.0"/>
</p:tagLst>
</file>

<file path=ppt/tags/tag100.xml><?xml version="1.0" encoding="utf-8"?>
<p:tagLst xmlns:a="http://schemas.openxmlformats.org/drawingml/2006/main" xmlns:r="http://schemas.openxmlformats.org/officeDocument/2006/relationships" xmlns:p="http://schemas.openxmlformats.org/presentationml/2006/main">
  <p:tag name="PA" val="v3.0.0"/>
</p:tagLst>
</file>

<file path=ppt/tags/tag101.xml><?xml version="1.0" encoding="utf-8"?>
<p:tagLst xmlns:a="http://schemas.openxmlformats.org/drawingml/2006/main" xmlns:r="http://schemas.openxmlformats.org/officeDocument/2006/relationships" xmlns:p="http://schemas.openxmlformats.org/presentationml/2006/main">
  <p:tag name="PA" val="v3.0.0"/>
</p:tagLst>
</file>

<file path=ppt/tags/tag102.xml><?xml version="1.0" encoding="utf-8"?>
<p:tagLst xmlns:a="http://schemas.openxmlformats.org/drawingml/2006/main" xmlns:r="http://schemas.openxmlformats.org/officeDocument/2006/relationships" xmlns:p="http://schemas.openxmlformats.org/presentationml/2006/main">
  <p:tag name="PA" val="v3.0.0"/>
</p:tagLst>
</file>

<file path=ppt/tags/tag103.xml><?xml version="1.0" encoding="utf-8"?>
<p:tagLst xmlns:a="http://schemas.openxmlformats.org/drawingml/2006/main" xmlns:r="http://schemas.openxmlformats.org/officeDocument/2006/relationships" xmlns:p="http://schemas.openxmlformats.org/presentationml/2006/main">
  <p:tag name="PA" val="v3.0.0"/>
</p:tagLst>
</file>

<file path=ppt/tags/tag104.xml><?xml version="1.0" encoding="utf-8"?>
<p:tagLst xmlns:a="http://schemas.openxmlformats.org/drawingml/2006/main" xmlns:r="http://schemas.openxmlformats.org/officeDocument/2006/relationships" xmlns:p="http://schemas.openxmlformats.org/presentationml/2006/main">
  <p:tag name="PA" val="v3.0.0"/>
</p:tagLst>
</file>

<file path=ppt/tags/tag105.xml><?xml version="1.0" encoding="utf-8"?>
<p:tagLst xmlns:a="http://schemas.openxmlformats.org/drawingml/2006/main" xmlns:r="http://schemas.openxmlformats.org/officeDocument/2006/relationships" xmlns:p="http://schemas.openxmlformats.org/presentationml/2006/main">
  <p:tag name="PA" val="v3.0.0"/>
</p:tagLst>
</file>

<file path=ppt/tags/tag106.xml><?xml version="1.0" encoding="utf-8"?>
<p:tagLst xmlns:a="http://schemas.openxmlformats.org/drawingml/2006/main" xmlns:r="http://schemas.openxmlformats.org/officeDocument/2006/relationships" xmlns:p="http://schemas.openxmlformats.org/presentationml/2006/main">
  <p:tag name="PA" val="v3.0.0"/>
</p:tagLst>
</file>

<file path=ppt/tags/tag107.xml><?xml version="1.0" encoding="utf-8"?>
<p:tagLst xmlns:a="http://schemas.openxmlformats.org/drawingml/2006/main" xmlns:r="http://schemas.openxmlformats.org/officeDocument/2006/relationships" xmlns:p="http://schemas.openxmlformats.org/presentationml/2006/main">
  <p:tag name="PA" val="v3.0.0"/>
</p:tagLst>
</file>

<file path=ppt/tags/tag108.xml><?xml version="1.0" encoding="utf-8"?>
<p:tagLst xmlns:a="http://schemas.openxmlformats.org/drawingml/2006/main" xmlns:r="http://schemas.openxmlformats.org/officeDocument/2006/relationships" xmlns:p="http://schemas.openxmlformats.org/presentationml/2006/main">
  <p:tag name="PA" val="v3.0.0"/>
</p:tagLst>
</file>

<file path=ppt/tags/tag109.xml><?xml version="1.0" encoding="utf-8"?>
<p:tagLst xmlns:a="http://schemas.openxmlformats.org/drawingml/2006/main" xmlns:r="http://schemas.openxmlformats.org/officeDocument/2006/relationships" xmlns:p="http://schemas.openxmlformats.org/presentationml/2006/main">
  <p:tag name="PA" val="v3.0.0"/>
</p:tagLst>
</file>

<file path=ppt/tags/tag11.xml><?xml version="1.0" encoding="utf-8"?>
<p:tagLst xmlns:a="http://schemas.openxmlformats.org/drawingml/2006/main" xmlns:r="http://schemas.openxmlformats.org/officeDocument/2006/relationships" xmlns:p="http://schemas.openxmlformats.org/presentationml/2006/main">
  <p:tag name="PA" val="v3.0.0"/>
</p:tagLst>
</file>

<file path=ppt/tags/tag110.xml><?xml version="1.0" encoding="utf-8"?>
<p:tagLst xmlns:a="http://schemas.openxmlformats.org/drawingml/2006/main" xmlns:r="http://schemas.openxmlformats.org/officeDocument/2006/relationships" xmlns:p="http://schemas.openxmlformats.org/presentationml/2006/main">
  <p:tag name="PA" val="v3.0.0"/>
</p:tagLst>
</file>

<file path=ppt/tags/tag111.xml><?xml version="1.0" encoding="utf-8"?>
<p:tagLst xmlns:a="http://schemas.openxmlformats.org/drawingml/2006/main" xmlns:r="http://schemas.openxmlformats.org/officeDocument/2006/relationships" xmlns:p="http://schemas.openxmlformats.org/presentationml/2006/main">
  <p:tag name="PA" val="v3.0.0"/>
</p:tagLst>
</file>

<file path=ppt/tags/tag112.xml><?xml version="1.0" encoding="utf-8"?>
<p:tagLst xmlns:a="http://schemas.openxmlformats.org/drawingml/2006/main" xmlns:r="http://schemas.openxmlformats.org/officeDocument/2006/relationships" xmlns:p="http://schemas.openxmlformats.org/presentationml/2006/main">
  <p:tag name="PA" val="v3.0.0"/>
</p:tagLst>
</file>

<file path=ppt/tags/tag113.xml><?xml version="1.0" encoding="utf-8"?>
<p:tagLst xmlns:a="http://schemas.openxmlformats.org/drawingml/2006/main" xmlns:r="http://schemas.openxmlformats.org/officeDocument/2006/relationships" xmlns:p="http://schemas.openxmlformats.org/presentationml/2006/main">
  <p:tag name="PA" val="v3.0.0"/>
</p:tagLst>
</file>

<file path=ppt/tags/tag114.xml><?xml version="1.0" encoding="utf-8"?>
<p:tagLst xmlns:a="http://schemas.openxmlformats.org/drawingml/2006/main" xmlns:r="http://schemas.openxmlformats.org/officeDocument/2006/relationships" xmlns:p="http://schemas.openxmlformats.org/presentationml/2006/main">
  <p:tag name="PA" val="v3.0.0"/>
</p:tagLst>
</file>

<file path=ppt/tags/tag115.xml><?xml version="1.0" encoding="utf-8"?>
<p:tagLst xmlns:a="http://schemas.openxmlformats.org/drawingml/2006/main" xmlns:r="http://schemas.openxmlformats.org/officeDocument/2006/relationships" xmlns:p="http://schemas.openxmlformats.org/presentationml/2006/main">
  <p:tag name="PA" val="v3.0.0"/>
</p:tagLst>
</file>

<file path=ppt/tags/tag116.xml><?xml version="1.0" encoding="utf-8"?>
<p:tagLst xmlns:a="http://schemas.openxmlformats.org/drawingml/2006/main" xmlns:r="http://schemas.openxmlformats.org/officeDocument/2006/relationships" xmlns:p="http://schemas.openxmlformats.org/presentationml/2006/main">
  <p:tag name="PA" val="v3.0.0"/>
</p:tagLst>
</file>

<file path=ppt/tags/tag117.xml><?xml version="1.0" encoding="utf-8"?>
<p:tagLst xmlns:a="http://schemas.openxmlformats.org/drawingml/2006/main" xmlns:r="http://schemas.openxmlformats.org/officeDocument/2006/relationships" xmlns:p="http://schemas.openxmlformats.org/presentationml/2006/main">
  <p:tag name="PA" val="v3.0.0"/>
</p:tagLst>
</file>

<file path=ppt/tags/tag118.xml><?xml version="1.0" encoding="utf-8"?>
<p:tagLst xmlns:a="http://schemas.openxmlformats.org/drawingml/2006/main" xmlns:r="http://schemas.openxmlformats.org/officeDocument/2006/relationships" xmlns:p="http://schemas.openxmlformats.org/presentationml/2006/main">
  <p:tag name="PA" val="v3.0.0"/>
</p:tagLst>
</file>

<file path=ppt/tags/tag119.xml><?xml version="1.0" encoding="utf-8"?>
<p:tagLst xmlns:a="http://schemas.openxmlformats.org/drawingml/2006/main" xmlns:r="http://schemas.openxmlformats.org/officeDocument/2006/relationships" xmlns:p="http://schemas.openxmlformats.org/presentationml/2006/main">
  <p:tag name="PA" val="v3.0.0"/>
</p:tagLst>
</file>

<file path=ppt/tags/tag12.xml><?xml version="1.0" encoding="utf-8"?>
<p:tagLst xmlns:a="http://schemas.openxmlformats.org/drawingml/2006/main" xmlns:r="http://schemas.openxmlformats.org/officeDocument/2006/relationships" xmlns:p="http://schemas.openxmlformats.org/presentationml/2006/main">
  <p:tag name="PA" val="v3.0.0"/>
</p:tagLst>
</file>

<file path=ppt/tags/tag120.xml><?xml version="1.0" encoding="utf-8"?>
<p:tagLst xmlns:a="http://schemas.openxmlformats.org/drawingml/2006/main" xmlns:r="http://schemas.openxmlformats.org/officeDocument/2006/relationships" xmlns:p="http://schemas.openxmlformats.org/presentationml/2006/main">
  <p:tag name="PA" val="v3.0.0"/>
</p:tagLst>
</file>

<file path=ppt/tags/tag121.xml><?xml version="1.0" encoding="utf-8"?>
<p:tagLst xmlns:a="http://schemas.openxmlformats.org/drawingml/2006/main" xmlns:r="http://schemas.openxmlformats.org/officeDocument/2006/relationships" xmlns:p="http://schemas.openxmlformats.org/presentationml/2006/main">
  <p:tag name="PA" val="v3.0.0"/>
</p:tagLst>
</file>

<file path=ppt/tags/tag122.xml><?xml version="1.0" encoding="utf-8"?>
<p:tagLst xmlns:a="http://schemas.openxmlformats.org/drawingml/2006/main" xmlns:r="http://schemas.openxmlformats.org/officeDocument/2006/relationships" xmlns:p="http://schemas.openxmlformats.org/presentationml/2006/main">
  <p:tag name="PA" val="v3.0.0"/>
</p:tagLst>
</file>

<file path=ppt/tags/tag123.xml><?xml version="1.0" encoding="utf-8"?>
<p:tagLst xmlns:a="http://schemas.openxmlformats.org/drawingml/2006/main" xmlns:r="http://schemas.openxmlformats.org/officeDocument/2006/relationships" xmlns:p="http://schemas.openxmlformats.org/presentationml/2006/main">
  <p:tag name="PA" val="v3.0.0"/>
</p:tagLst>
</file>

<file path=ppt/tags/tag124.xml><?xml version="1.0" encoding="utf-8"?>
<p:tagLst xmlns:a="http://schemas.openxmlformats.org/drawingml/2006/main" xmlns:r="http://schemas.openxmlformats.org/officeDocument/2006/relationships" xmlns:p="http://schemas.openxmlformats.org/presentationml/2006/main">
  <p:tag name="PA" val="v3.0.0"/>
</p:tagLst>
</file>

<file path=ppt/tags/tag125.xml><?xml version="1.0" encoding="utf-8"?>
<p:tagLst xmlns:a="http://schemas.openxmlformats.org/drawingml/2006/main" xmlns:r="http://schemas.openxmlformats.org/officeDocument/2006/relationships" xmlns:p="http://schemas.openxmlformats.org/presentationml/2006/main">
  <p:tag name="PA" val="v3.0.0"/>
</p:tagLst>
</file>

<file path=ppt/tags/tag126.xml><?xml version="1.0" encoding="utf-8"?>
<p:tagLst xmlns:a="http://schemas.openxmlformats.org/drawingml/2006/main" xmlns:r="http://schemas.openxmlformats.org/officeDocument/2006/relationships" xmlns:p="http://schemas.openxmlformats.org/presentationml/2006/main">
  <p:tag name="PA" val="v3.0.0"/>
</p:tagLst>
</file>

<file path=ppt/tags/tag127.xml><?xml version="1.0" encoding="utf-8"?>
<p:tagLst xmlns:a="http://schemas.openxmlformats.org/drawingml/2006/main" xmlns:r="http://schemas.openxmlformats.org/officeDocument/2006/relationships" xmlns:p="http://schemas.openxmlformats.org/presentationml/2006/main">
  <p:tag name="PA" val="v3.0.0"/>
</p:tagLst>
</file>

<file path=ppt/tags/tag128.xml><?xml version="1.0" encoding="utf-8"?>
<p:tagLst xmlns:a="http://schemas.openxmlformats.org/drawingml/2006/main" xmlns:r="http://schemas.openxmlformats.org/officeDocument/2006/relationships" xmlns:p="http://schemas.openxmlformats.org/presentationml/2006/main">
  <p:tag name="PA" val="v3.0.0"/>
</p:tagLst>
</file>

<file path=ppt/tags/tag129.xml><?xml version="1.0" encoding="utf-8"?>
<p:tagLst xmlns:a="http://schemas.openxmlformats.org/drawingml/2006/main" xmlns:r="http://schemas.openxmlformats.org/officeDocument/2006/relationships" xmlns:p="http://schemas.openxmlformats.org/presentationml/2006/main">
  <p:tag name="PA" val="v3.0.0"/>
</p:tagLst>
</file>

<file path=ppt/tags/tag13.xml><?xml version="1.0" encoding="utf-8"?>
<p:tagLst xmlns:a="http://schemas.openxmlformats.org/drawingml/2006/main" xmlns:r="http://schemas.openxmlformats.org/officeDocument/2006/relationships" xmlns:p="http://schemas.openxmlformats.org/presentationml/2006/main">
  <p:tag name="PA" val="v3.0.0"/>
</p:tagLst>
</file>

<file path=ppt/tags/tag130.xml><?xml version="1.0" encoding="utf-8"?>
<p:tagLst xmlns:a="http://schemas.openxmlformats.org/drawingml/2006/main" xmlns:r="http://schemas.openxmlformats.org/officeDocument/2006/relationships" xmlns:p="http://schemas.openxmlformats.org/presentationml/2006/main">
  <p:tag name="PA" val="v3.0.0"/>
</p:tagLst>
</file>

<file path=ppt/tags/tag131.xml><?xml version="1.0" encoding="utf-8"?>
<p:tagLst xmlns:a="http://schemas.openxmlformats.org/drawingml/2006/main" xmlns:r="http://schemas.openxmlformats.org/officeDocument/2006/relationships" xmlns:p="http://schemas.openxmlformats.org/presentationml/2006/main">
  <p:tag name="PA" val="v3.0.0"/>
</p:tagLst>
</file>

<file path=ppt/tags/tag132.xml><?xml version="1.0" encoding="utf-8"?>
<p:tagLst xmlns:a="http://schemas.openxmlformats.org/drawingml/2006/main" xmlns:r="http://schemas.openxmlformats.org/officeDocument/2006/relationships" xmlns:p="http://schemas.openxmlformats.org/presentationml/2006/main">
  <p:tag name="PA" val="v3.0.0"/>
</p:tagLst>
</file>

<file path=ppt/tags/tag133.xml><?xml version="1.0" encoding="utf-8"?>
<p:tagLst xmlns:a="http://schemas.openxmlformats.org/drawingml/2006/main" xmlns:r="http://schemas.openxmlformats.org/officeDocument/2006/relationships" xmlns:p="http://schemas.openxmlformats.org/presentationml/2006/main">
  <p:tag name="PA" val="v3.0.0"/>
</p:tagLst>
</file>

<file path=ppt/tags/tag134.xml><?xml version="1.0" encoding="utf-8"?>
<p:tagLst xmlns:a="http://schemas.openxmlformats.org/drawingml/2006/main" xmlns:r="http://schemas.openxmlformats.org/officeDocument/2006/relationships" xmlns:p="http://schemas.openxmlformats.org/presentationml/2006/main">
  <p:tag name="PA" val="v3.0.0"/>
</p:tagLst>
</file>

<file path=ppt/tags/tag135.xml><?xml version="1.0" encoding="utf-8"?>
<p:tagLst xmlns:a="http://schemas.openxmlformats.org/drawingml/2006/main" xmlns:r="http://schemas.openxmlformats.org/officeDocument/2006/relationships" xmlns:p="http://schemas.openxmlformats.org/presentationml/2006/main">
  <p:tag name="PA" val="v3.0.0"/>
</p:tagLst>
</file>

<file path=ppt/tags/tag136.xml><?xml version="1.0" encoding="utf-8"?>
<p:tagLst xmlns:a="http://schemas.openxmlformats.org/drawingml/2006/main" xmlns:r="http://schemas.openxmlformats.org/officeDocument/2006/relationships" xmlns:p="http://schemas.openxmlformats.org/presentationml/2006/main">
  <p:tag name="PA" val="v3.0.0"/>
</p:tagLst>
</file>

<file path=ppt/tags/tag137.xml><?xml version="1.0" encoding="utf-8"?>
<p:tagLst xmlns:a="http://schemas.openxmlformats.org/drawingml/2006/main" xmlns:r="http://schemas.openxmlformats.org/officeDocument/2006/relationships" xmlns:p="http://schemas.openxmlformats.org/presentationml/2006/main">
  <p:tag name="PA" val="v3.0.0"/>
</p:tagLst>
</file>

<file path=ppt/tags/tag138.xml><?xml version="1.0" encoding="utf-8"?>
<p:tagLst xmlns:a="http://schemas.openxmlformats.org/drawingml/2006/main" xmlns:r="http://schemas.openxmlformats.org/officeDocument/2006/relationships" xmlns:p="http://schemas.openxmlformats.org/presentationml/2006/main">
  <p:tag name="PA" val="v3.0.0"/>
</p:tagLst>
</file>

<file path=ppt/tags/tag139.xml><?xml version="1.0" encoding="utf-8"?>
<p:tagLst xmlns:a="http://schemas.openxmlformats.org/drawingml/2006/main" xmlns:r="http://schemas.openxmlformats.org/officeDocument/2006/relationships" xmlns:p="http://schemas.openxmlformats.org/presentationml/2006/main">
  <p:tag name="PA" val="v3.0.0"/>
</p:tagLst>
</file>

<file path=ppt/tags/tag14.xml><?xml version="1.0" encoding="utf-8"?>
<p:tagLst xmlns:a="http://schemas.openxmlformats.org/drawingml/2006/main" xmlns:r="http://schemas.openxmlformats.org/officeDocument/2006/relationships" xmlns:p="http://schemas.openxmlformats.org/presentationml/2006/main">
  <p:tag name="PA" val="v3.0.0"/>
</p:tagLst>
</file>

<file path=ppt/tags/tag140.xml><?xml version="1.0" encoding="utf-8"?>
<p:tagLst xmlns:a="http://schemas.openxmlformats.org/drawingml/2006/main" xmlns:r="http://schemas.openxmlformats.org/officeDocument/2006/relationships" xmlns:p="http://schemas.openxmlformats.org/presentationml/2006/main">
  <p:tag name="PA" val="v3.0.0"/>
</p:tagLst>
</file>

<file path=ppt/tags/tag141.xml><?xml version="1.0" encoding="utf-8"?>
<p:tagLst xmlns:a="http://schemas.openxmlformats.org/drawingml/2006/main" xmlns:r="http://schemas.openxmlformats.org/officeDocument/2006/relationships" xmlns:p="http://schemas.openxmlformats.org/presentationml/2006/main">
  <p:tag name="PA" val="v3.0.0"/>
</p:tagLst>
</file>

<file path=ppt/tags/tag142.xml><?xml version="1.0" encoding="utf-8"?>
<p:tagLst xmlns:a="http://schemas.openxmlformats.org/drawingml/2006/main" xmlns:r="http://schemas.openxmlformats.org/officeDocument/2006/relationships" xmlns:p="http://schemas.openxmlformats.org/presentationml/2006/main">
  <p:tag name="PA" val="v3.0.0"/>
</p:tagLst>
</file>

<file path=ppt/tags/tag143.xml><?xml version="1.0" encoding="utf-8"?>
<p:tagLst xmlns:a="http://schemas.openxmlformats.org/drawingml/2006/main" xmlns:r="http://schemas.openxmlformats.org/officeDocument/2006/relationships" xmlns:p="http://schemas.openxmlformats.org/presentationml/2006/main">
  <p:tag name="PA" val="v3.0.0"/>
</p:tagLst>
</file>

<file path=ppt/tags/tag144.xml><?xml version="1.0" encoding="utf-8"?>
<p:tagLst xmlns:a="http://schemas.openxmlformats.org/drawingml/2006/main" xmlns:r="http://schemas.openxmlformats.org/officeDocument/2006/relationships" xmlns:p="http://schemas.openxmlformats.org/presentationml/2006/main">
  <p:tag name="PA" val="v3.0.0"/>
</p:tagLst>
</file>

<file path=ppt/tags/tag145.xml><?xml version="1.0" encoding="utf-8"?>
<p:tagLst xmlns:a="http://schemas.openxmlformats.org/drawingml/2006/main" xmlns:r="http://schemas.openxmlformats.org/officeDocument/2006/relationships" xmlns:p="http://schemas.openxmlformats.org/presentationml/2006/main">
  <p:tag name="PA" val="v3.0.0"/>
</p:tagLst>
</file>

<file path=ppt/tags/tag146.xml><?xml version="1.0" encoding="utf-8"?>
<p:tagLst xmlns:a="http://schemas.openxmlformats.org/drawingml/2006/main" xmlns:r="http://schemas.openxmlformats.org/officeDocument/2006/relationships" xmlns:p="http://schemas.openxmlformats.org/presentationml/2006/main">
  <p:tag name="PA" val="v3.0.0"/>
</p:tagLst>
</file>

<file path=ppt/tags/tag147.xml><?xml version="1.0" encoding="utf-8"?>
<p:tagLst xmlns:a="http://schemas.openxmlformats.org/drawingml/2006/main" xmlns:r="http://schemas.openxmlformats.org/officeDocument/2006/relationships" xmlns:p="http://schemas.openxmlformats.org/presentationml/2006/main">
  <p:tag name="PA" val="v3.0.0"/>
</p:tagLst>
</file>

<file path=ppt/tags/tag148.xml><?xml version="1.0" encoding="utf-8"?>
<p:tagLst xmlns:a="http://schemas.openxmlformats.org/drawingml/2006/main" xmlns:r="http://schemas.openxmlformats.org/officeDocument/2006/relationships" xmlns:p="http://schemas.openxmlformats.org/presentationml/2006/main">
  <p:tag name="PA" val="v3.0.0"/>
</p:tagLst>
</file>

<file path=ppt/tags/tag149.xml><?xml version="1.0" encoding="utf-8"?>
<p:tagLst xmlns:a="http://schemas.openxmlformats.org/drawingml/2006/main" xmlns:r="http://schemas.openxmlformats.org/officeDocument/2006/relationships" xmlns:p="http://schemas.openxmlformats.org/presentationml/2006/main">
  <p:tag name="PA" val="v3.0.0"/>
</p:tagLst>
</file>

<file path=ppt/tags/tag15.xml><?xml version="1.0" encoding="utf-8"?>
<p:tagLst xmlns:a="http://schemas.openxmlformats.org/drawingml/2006/main" xmlns:r="http://schemas.openxmlformats.org/officeDocument/2006/relationships" xmlns:p="http://schemas.openxmlformats.org/presentationml/2006/main">
  <p:tag name="PA" val="v3.0.0"/>
</p:tagLst>
</file>

<file path=ppt/tags/tag150.xml><?xml version="1.0" encoding="utf-8"?>
<p:tagLst xmlns:a="http://schemas.openxmlformats.org/drawingml/2006/main" xmlns:r="http://schemas.openxmlformats.org/officeDocument/2006/relationships" xmlns:p="http://schemas.openxmlformats.org/presentationml/2006/main">
  <p:tag name="PA" val="v3.0.0"/>
</p:tagLst>
</file>

<file path=ppt/tags/tag151.xml><?xml version="1.0" encoding="utf-8"?>
<p:tagLst xmlns:a="http://schemas.openxmlformats.org/drawingml/2006/main" xmlns:r="http://schemas.openxmlformats.org/officeDocument/2006/relationships" xmlns:p="http://schemas.openxmlformats.org/presentationml/2006/main">
  <p:tag name="PA" val="v3.0.0"/>
</p:tagLst>
</file>

<file path=ppt/tags/tag152.xml><?xml version="1.0" encoding="utf-8"?>
<p:tagLst xmlns:a="http://schemas.openxmlformats.org/drawingml/2006/main" xmlns:r="http://schemas.openxmlformats.org/officeDocument/2006/relationships" xmlns:p="http://schemas.openxmlformats.org/presentationml/2006/main">
  <p:tag name="PA" val="v3.0.0"/>
</p:tagLst>
</file>

<file path=ppt/tags/tag153.xml><?xml version="1.0" encoding="utf-8"?>
<p:tagLst xmlns:a="http://schemas.openxmlformats.org/drawingml/2006/main" xmlns:r="http://schemas.openxmlformats.org/officeDocument/2006/relationships" xmlns:p="http://schemas.openxmlformats.org/presentationml/2006/main">
  <p:tag name="PA" val="v3.0.0"/>
</p:tagLst>
</file>

<file path=ppt/tags/tag154.xml><?xml version="1.0" encoding="utf-8"?>
<p:tagLst xmlns:a="http://schemas.openxmlformats.org/drawingml/2006/main" xmlns:r="http://schemas.openxmlformats.org/officeDocument/2006/relationships" xmlns:p="http://schemas.openxmlformats.org/presentationml/2006/main">
  <p:tag name="PA" val="v3.0.0"/>
</p:tagLst>
</file>

<file path=ppt/tags/tag155.xml><?xml version="1.0" encoding="utf-8"?>
<p:tagLst xmlns:a="http://schemas.openxmlformats.org/drawingml/2006/main" xmlns:r="http://schemas.openxmlformats.org/officeDocument/2006/relationships" xmlns:p="http://schemas.openxmlformats.org/presentationml/2006/main">
  <p:tag name="PA" val="v3.0.0"/>
</p:tagLst>
</file>

<file path=ppt/tags/tag156.xml><?xml version="1.0" encoding="utf-8"?>
<p:tagLst xmlns:a="http://schemas.openxmlformats.org/drawingml/2006/main" xmlns:r="http://schemas.openxmlformats.org/officeDocument/2006/relationships" xmlns:p="http://schemas.openxmlformats.org/presentationml/2006/main">
  <p:tag name="PA" val="v3.0.0"/>
</p:tagLst>
</file>

<file path=ppt/tags/tag157.xml><?xml version="1.0" encoding="utf-8"?>
<p:tagLst xmlns:a="http://schemas.openxmlformats.org/drawingml/2006/main" xmlns:r="http://schemas.openxmlformats.org/officeDocument/2006/relationships" xmlns:p="http://schemas.openxmlformats.org/presentationml/2006/main">
  <p:tag name="PA" val="v3.0.0"/>
</p:tagLst>
</file>

<file path=ppt/tags/tag158.xml><?xml version="1.0" encoding="utf-8"?>
<p:tagLst xmlns:a="http://schemas.openxmlformats.org/drawingml/2006/main" xmlns:r="http://schemas.openxmlformats.org/officeDocument/2006/relationships" xmlns:p="http://schemas.openxmlformats.org/presentationml/2006/main">
  <p:tag name="PA" val="v3.0.0"/>
</p:tagLst>
</file>

<file path=ppt/tags/tag159.xml><?xml version="1.0" encoding="utf-8"?>
<p:tagLst xmlns:a="http://schemas.openxmlformats.org/drawingml/2006/main" xmlns:r="http://schemas.openxmlformats.org/officeDocument/2006/relationships" xmlns:p="http://schemas.openxmlformats.org/presentationml/2006/main">
  <p:tag name="PA" val="v3.0.0"/>
</p:tagLst>
</file>

<file path=ppt/tags/tag16.xml><?xml version="1.0" encoding="utf-8"?>
<p:tagLst xmlns:a="http://schemas.openxmlformats.org/drawingml/2006/main" xmlns:r="http://schemas.openxmlformats.org/officeDocument/2006/relationships" xmlns:p="http://schemas.openxmlformats.org/presentationml/2006/main">
  <p:tag name="PA" val="v3.0.0"/>
</p:tagLst>
</file>

<file path=ppt/tags/tag160.xml><?xml version="1.0" encoding="utf-8"?>
<p:tagLst xmlns:a="http://schemas.openxmlformats.org/drawingml/2006/main" xmlns:r="http://schemas.openxmlformats.org/officeDocument/2006/relationships" xmlns:p="http://schemas.openxmlformats.org/presentationml/2006/main">
  <p:tag name="PA" val="v3.0.0"/>
</p:tagLst>
</file>

<file path=ppt/tags/tag161.xml><?xml version="1.0" encoding="utf-8"?>
<p:tagLst xmlns:a="http://schemas.openxmlformats.org/drawingml/2006/main" xmlns:r="http://schemas.openxmlformats.org/officeDocument/2006/relationships" xmlns:p="http://schemas.openxmlformats.org/presentationml/2006/main">
  <p:tag name="PA" val="v3.0.0"/>
</p:tagLst>
</file>

<file path=ppt/tags/tag162.xml><?xml version="1.0" encoding="utf-8"?>
<p:tagLst xmlns:a="http://schemas.openxmlformats.org/drawingml/2006/main" xmlns:r="http://schemas.openxmlformats.org/officeDocument/2006/relationships" xmlns:p="http://schemas.openxmlformats.org/presentationml/2006/main">
  <p:tag name="PA" val="v3.0.0"/>
</p:tagLst>
</file>

<file path=ppt/tags/tag163.xml><?xml version="1.0" encoding="utf-8"?>
<p:tagLst xmlns:a="http://schemas.openxmlformats.org/drawingml/2006/main" xmlns:r="http://schemas.openxmlformats.org/officeDocument/2006/relationships" xmlns:p="http://schemas.openxmlformats.org/presentationml/2006/main">
  <p:tag name="PA" val="v3.0.0"/>
</p:tagLst>
</file>

<file path=ppt/tags/tag164.xml><?xml version="1.0" encoding="utf-8"?>
<p:tagLst xmlns:a="http://schemas.openxmlformats.org/drawingml/2006/main" xmlns:r="http://schemas.openxmlformats.org/officeDocument/2006/relationships" xmlns:p="http://schemas.openxmlformats.org/presentationml/2006/main">
  <p:tag name="PA" val="v3.0.0"/>
</p:tagLst>
</file>

<file path=ppt/tags/tag165.xml><?xml version="1.0" encoding="utf-8"?>
<p:tagLst xmlns:a="http://schemas.openxmlformats.org/drawingml/2006/main" xmlns:r="http://schemas.openxmlformats.org/officeDocument/2006/relationships" xmlns:p="http://schemas.openxmlformats.org/presentationml/2006/main">
  <p:tag name="PA" val="v3.0.0"/>
</p:tagLst>
</file>

<file path=ppt/tags/tag166.xml><?xml version="1.0" encoding="utf-8"?>
<p:tagLst xmlns:a="http://schemas.openxmlformats.org/drawingml/2006/main" xmlns:r="http://schemas.openxmlformats.org/officeDocument/2006/relationships" xmlns:p="http://schemas.openxmlformats.org/presentationml/2006/main">
  <p:tag name="PA" val="v3.0.0"/>
</p:tagLst>
</file>

<file path=ppt/tags/tag167.xml><?xml version="1.0" encoding="utf-8"?>
<p:tagLst xmlns:a="http://schemas.openxmlformats.org/drawingml/2006/main" xmlns:r="http://schemas.openxmlformats.org/officeDocument/2006/relationships" xmlns:p="http://schemas.openxmlformats.org/presentationml/2006/main">
  <p:tag name="PA" val="v3.0.0"/>
</p:tagLst>
</file>

<file path=ppt/tags/tag168.xml><?xml version="1.0" encoding="utf-8"?>
<p:tagLst xmlns:a="http://schemas.openxmlformats.org/drawingml/2006/main" xmlns:r="http://schemas.openxmlformats.org/officeDocument/2006/relationships" xmlns:p="http://schemas.openxmlformats.org/presentationml/2006/main">
  <p:tag name="PA" val="v3.0.0"/>
</p:tagLst>
</file>

<file path=ppt/tags/tag169.xml><?xml version="1.0" encoding="utf-8"?>
<p:tagLst xmlns:a="http://schemas.openxmlformats.org/drawingml/2006/main" xmlns:r="http://schemas.openxmlformats.org/officeDocument/2006/relationships" xmlns:p="http://schemas.openxmlformats.org/presentationml/2006/main">
  <p:tag name="PA" val="v3.0.0"/>
</p:tagLst>
</file>

<file path=ppt/tags/tag17.xml><?xml version="1.0" encoding="utf-8"?>
<p:tagLst xmlns:a="http://schemas.openxmlformats.org/drawingml/2006/main" xmlns:r="http://schemas.openxmlformats.org/officeDocument/2006/relationships" xmlns:p="http://schemas.openxmlformats.org/presentationml/2006/main">
  <p:tag name="PA" val="v3.0.0"/>
</p:tagLst>
</file>

<file path=ppt/tags/tag170.xml><?xml version="1.0" encoding="utf-8"?>
<p:tagLst xmlns:a="http://schemas.openxmlformats.org/drawingml/2006/main" xmlns:r="http://schemas.openxmlformats.org/officeDocument/2006/relationships" xmlns:p="http://schemas.openxmlformats.org/presentationml/2006/main">
  <p:tag name="PA" val="v3.0.0"/>
</p:tagLst>
</file>

<file path=ppt/tags/tag171.xml><?xml version="1.0" encoding="utf-8"?>
<p:tagLst xmlns:a="http://schemas.openxmlformats.org/drawingml/2006/main" xmlns:r="http://schemas.openxmlformats.org/officeDocument/2006/relationships" xmlns:p="http://schemas.openxmlformats.org/presentationml/2006/main">
  <p:tag name="PA" val="v3.0.0"/>
</p:tagLst>
</file>

<file path=ppt/tags/tag172.xml><?xml version="1.0" encoding="utf-8"?>
<p:tagLst xmlns:a="http://schemas.openxmlformats.org/drawingml/2006/main" xmlns:r="http://schemas.openxmlformats.org/officeDocument/2006/relationships" xmlns:p="http://schemas.openxmlformats.org/presentationml/2006/main">
  <p:tag name="PA" val="v3.0.0"/>
</p:tagLst>
</file>

<file path=ppt/tags/tag173.xml><?xml version="1.0" encoding="utf-8"?>
<p:tagLst xmlns:a="http://schemas.openxmlformats.org/drawingml/2006/main" xmlns:r="http://schemas.openxmlformats.org/officeDocument/2006/relationships" xmlns:p="http://schemas.openxmlformats.org/presentationml/2006/main">
  <p:tag name="PA" val="v3.0.0"/>
</p:tagLst>
</file>

<file path=ppt/tags/tag174.xml><?xml version="1.0" encoding="utf-8"?>
<p:tagLst xmlns:a="http://schemas.openxmlformats.org/drawingml/2006/main" xmlns:r="http://schemas.openxmlformats.org/officeDocument/2006/relationships" xmlns:p="http://schemas.openxmlformats.org/presentationml/2006/main">
  <p:tag name="PA" val="v3.0.0"/>
</p:tagLst>
</file>

<file path=ppt/tags/tag175.xml><?xml version="1.0" encoding="utf-8"?>
<p:tagLst xmlns:a="http://schemas.openxmlformats.org/drawingml/2006/main" xmlns:r="http://schemas.openxmlformats.org/officeDocument/2006/relationships" xmlns:p="http://schemas.openxmlformats.org/presentationml/2006/main">
  <p:tag name="PA" val="v3.0.0"/>
</p:tagLst>
</file>

<file path=ppt/tags/tag176.xml><?xml version="1.0" encoding="utf-8"?>
<p:tagLst xmlns:a="http://schemas.openxmlformats.org/drawingml/2006/main" xmlns:r="http://schemas.openxmlformats.org/officeDocument/2006/relationships" xmlns:p="http://schemas.openxmlformats.org/presentationml/2006/main">
  <p:tag name="PA" val="v3.0.0"/>
</p:tagLst>
</file>

<file path=ppt/tags/tag177.xml><?xml version="1.0" encoding="utf-8"?>
<p:tagLst xmlns:a="http://schemas.openxmlformats.org/drawingml/2006/main" xmlns:r="http://schemas.openxmlformats.org/officeDocument/2006/relationships" xmlns:p="http://schemas.openxmlformats.org/presentationml/2006/main">
  <p:tag name="PA" val="v3.0.0"/>
</p:tagLst>
</file>

<file path=ppt/tags/tag178.xml><?xml version="1.0" encoding="utf-8"?>
<p:tagLst xmlns:a="http://schemas.openxmlformats.org/drawingml/2006/main" xmlns:r="http://schemas.openxmlformats.org/officeDocument/2006/relationships" xmlns:p="http://schemas.openxmlformats.org/presentationml/2006/main">
  <p:tag name="PA" val="v3.0.0"/>
</p:tagLst>
</file>

<file path=ppt/tags/tag179.xml><?xml version="1.0" encoding="utf-8"?>
<p:tagLst xmlns:a="http://schemas.openxmlformats.org/drawingml/2006/main" xmlns:r="http://schemas.openxmlformats.org/officeDocument/2006/relationships" xmlns:p="http://schemas.openxmlformats.org/presentationml/2006/main">
  <p:tag name="PA" val="v3.0.0"/>
</p:tagLst>
</file>

<file path=ppt/tags/tag18.xml><?xml version="1.0" encoding="utf-8"?>
<p:tagLst xmlns:a="http://schemas.openxmlformats.org/drawingml/2006/main" xmlns:r="http://schemas.openxmlformats.org/officeDocument/2006/relationships" xmlns:p="http://schemas.openxmlformats.org/presentationml/2006/main">
  <p:tag name="PA" val="v3.0.0"/>
</p:tagLst>
</file>

<file path=ppt/tags/tag180.xml><?xml version="1.0" encoding="utf-8"?>
<p:tagLst xmlns:a="http://schemas.openxmlformats.org/drawingml/2006/main" xmlns:r="http://schemas.openxmlformats.org/officeDocument/2006/relationships" xmlns:p="http://schemas.openxmlformats.org/presentationml/2006/main">
  <p:tag name="PA" val="v3.0.0"/>
</p:tagLst>
</file>

<file path=ppt/tags/tag181.xml><?xml version="1.0" encoding="utf-8"?>
<p:tagLst xmlns:a="http://schemas.openxmlformats.org/drawingml/2006/main" xmlns:r="http://schemas.openxmlformats.org/officeDocument/2006/relationships" xmlns:p="http://schemas.openxmlformats.org/presentationml/2006/main">
  <p:tag name="PA" val="v3.0.0"/>
</p:tagLst>
</file>

<file path=ppt/tags/tag182.xml><?xml version="1.0" encoding="utf-8"?>
<p:tagLst xmlns:a="http://schemas.openxmlformats.org/drawingml/2006/main" xmlns:r="http://schemas.openxmlformats.org/officeDocument/2006/relationships" xmlns:p="http://schemas.openxmlformats.org/presentationml/2006/main">
  <p:tag name="PA" val="v3.0.0"/>
</p:tagLst>
</file>

<file path=ppt/tags/tag183.xml><?xml version="1.0" encoding="utf-8"?>
<p:tagLst xmlns:a="http://schemas.openxmlformats.org/drawingml/2006/main" xmlns:r="http://schemas.openxmlformats.org/officeDocument/2006/relationships" xmlns:p="http://schemas.openxmlformats.org/presentationml/2006/main">
  <p:tag name="PA" val="v3.0.0"/>
</p:tagLst>
</file>

<file path=ppt/tags/tag184.xml><?xml version="1.0" encoding="utf-8"?>
<p:tagLst xmlns:a="http://schemas.openxmlformats.org/drawingml/2006/main" xmlns:r="http://schemas.openxmlformats.org/officeDocument/2006/relationships" xmlns:p="http://schemas.openxmlformats.org/presentationml/2006/main">
  <p:tag name="PA" val="v3.0.0"/>
</p:tagLst>
</file>

<file path=ppt/tags/tag185.xml><?xml version="1.0" encoding="utf-8"?>
<p:tagLst xmlns:a="http://schemas.openxmlformats.org/drawingml/2006/main" xmlns:r="http://schemas.openxmlformats.org/officeDocument/2006/relationships" xmlns:p="http://schemas.openxmlformats.org/presentationml/2006/main">
  <p:tag name="PA" val="v3.0.0"/>
</p:tagLst>
</file>

<file path=ppt/tags/tag186.xml><?xml version="1.0" encoding="utf-8"?>
<p:tagLst xmlns:a="http://schemas.openxmlformats.org/drawingml/2006/main" xmlns:r="http://schemas.openxmlformats.org/officeDocument/2006/relationships" xmlns:p="http://schemas.openxmlformats.org/presentationml/2006/main">
  <p:tag name="PA" val="v3.0.0"/>
</p:tagLst>
</file>

<file path=ppt/tags/tag187.xml><?xml version="1.0" encoding="utf-8"?>
<p:tagLst xmlns:a="http://schemas.openxmlformats.org/drawingml/2006/main" xmlns:r="http://schemas.openxmlformats.org/officeDocument/2006/relationships" xmlns:p="http://schemas.openxmlformats.org/presentationml/2006/main">
  <p:tag name="PA" val="v3.0.0"/>
</p:tagLst>
</file>

<file path=ppt/tags/tag188.xml><?xml version="1.0" encoding="utf-8"?>
<p:tagLst xmlns:a="http://schemas.openxmlformats.org/drawingml/2006/main" xmlns:r="http://schemas.openxmlformats.org/officeDocument/2006/relationships" xmlns:p="http://schemas.openxmlformats.org/presentationml/2006/main">
  <p:tag name="PA" val="v3.0.0"/>
</p:tagLst>
</file>

<file path=ppt/tags/tag189.xml><?xml version="1.0" encoding="utf-8"?>
<p:tagLst xmlns:a="http://schemas.openxmlformats.org/drawingml/2006/main" xmlns:r="http://schemas.openxmlformats.org/officeDocument/2006/relationships" xmlns:p="http://schemas.openxmlformats.org/presentationml/2006/main">
  <p:tag name="PA" val="v3.0.0"/>
</p:tagLst>
</file>

<file path=ppt/tags/tag19.xml><?xml version="1.0" encoding="utf-8"?>
<p:tagLst xmlns:a="http://schemas.openxmlformats.org/drawingml/2006/main" xmlns:r="http://schemas.openxmlformats.org/officeDocument/2006/relationships" xmlns:p="http://schemas.openxmlformats.org/presentationml/2006/main">
  <p:tag name="PA" val="v3.0.0"/>
</p:tagLst>
</file>

<file path=ppt/tags/tag190.xml><?xml version="1.0" encoding="utf-8"?>
<p:tagLst xmlns:a="http://schemas.openxmlformats.org/drawingml/2006/main" xmlns:r="http://schemas.openxmlformats.org/officeDocument/2006/relationships" xmlns:p="http://schemas.openxmlformats.org/presentationml/2006/main">
  <p:tag name="PA" val="v3.0.0"/>
</p:tagLst>
</file>

<file path=ppt/tags/tag191.xml><?xml version="1.0" encoding="utf-8"?>
<p:tagLst xmlns:a="http://schemas.openxmlformats.org/drawingml/2006/main" xmlns:r="http://schemas.openxmlformats.org/officeDocument/2006/relationships" xmlns:p="http://schemas.openxmlformats.org/presentationml/2006/main">
  <p:tag name="PA" val="v3.0.0"/>
</p:tagLst>
</file>

<file path=ppt/tags/tag192.xml><?xml version="1.0" encoding="utf-8"?>
<p:tagLst xmlns:a="http://schemas.openxmlformats.org/drawingml/2006/main" xmlns:r="http://schemas.openxmlformats.org/officeDocument/2006/relationships" xmlns:p="http://schemas.openxmlformats.org/presentationml/2006/main">
  <p:tag name="PA" val="v3.0.0"/>
</p:tagLst>
</file>

<file path=ppt/tags/tag193.xml><?xml version="1.0" encoding="utf-8"?>
<p:tagLst xmlns:a="http://schemas.openxmlformats.org/drawingml/2006/main" xmlns:r="http://schemas.openxmlformats.org/officeDocument/2006/relationships" xmlns:p="http://schemas.openxmlformats.org/presentationml/2006/main">
  <p:tag name="PA" val="v3.0.0"/>
</p:tagLst>
</file>

<file path=ppt/tags/tag194.xml><?xml version="1.0" encoding="utf-8"?>
<p:tagLst xmlns:a="http://schemas.openxmlformats.org/drawingml/2006/main" xmlns:r="http://schemas.openxmlformats.org/officeDocument/2006/relationships" xmlns:p="http://schemas.openxmlformats.org/presentationml/2006/main">
  <p:tag name="PA" val="v3.0.0"/>
</p:tagLst>
</file>

<file path=ppt/tags/tag195.xml><?xml version="1.0" encoding="utf-8"?>
<p:tagLst xmlns:a="http://schemas.openxmlformats.org/drawingml/2006/main" xmlns:r="http://schemas.openxmlformats.org/officeDocument/2006/relationships" xmlns:p="http://schemas.openxmlformats.org/presentationml/2006/main">
  <p:tag name="PA" val="v3.0.0"/>
</p:tagLst>
</file>

<file path=ppt/tags/tag196.xml><?xml version="1.0" encoding="utf-8"?>
<p:tagLst xmlns:a="http://schemas.openxmlformats.org/drawingml/2006/main" xmlns:r="http://schemas.openxmlformats.org/officeDocument/2006/relationships" xmlns:p="http://schemas.openxmlformats.org/presentationml/2006/main">
  <p:tag name="PA" val="v3.0.0"/>
</p:tagLst>
</file>

<file path=ppt/tags/tag197.xml><?xml version="1.0" encoding="utf-8"?>
<p:tagLst xmlns:a="http://schemas.openxmlformats.org/drawingml/2006/main" xmlns:r="http://schemas.openxmlformats.org/officeDocument/2006/relationships" xmlns:p="http://schemas.openxmlformats.org/presentationml/2006/main">
  <p:tag name="PA" val="v3.0.0"/>
</p:tagLst>
</file>

<file path=ppt/tags/tag198.xml><?xml version="1.0" encoding="utf-8"?>
<p:tagLst xmlns:a="http://schemas.openxmlformats.org/drawingml/2006/main" xmlns:r="http://schemas.openxmlformats.org/officeDocument/2006/relationships" xmlns:p="http://schemas.openxmlformats.org/presentationml/2006/main">
  <p:tag name="PA" val="v3.0.0"/>
</p:tagLst>
</file>

<file path=ppt/tags/tag199.xml><?xml version="1.0" encoding="utf-8"?>
<p:tagLst xmlns:a="http://schemas.openxmlformats.org/drawingml/2006/main" xmlns:r="http://schemas.openxmlformats.org/officeDocument/2006/relationships" xmlns:p="http://schemas.openxmlformats.org/presentationml/2006/main">
  <p:tag name="PA" val="v3.0.0"/>
</p:tagLst>
</file>

<file path=ppt/tags/tag2.xml><?xml version="1.0" encoding="utf-8"?>
<p:tagLst xmlns:a="http://schemas.openxmlformats.org/drawingml/2006/main" xmlns:r="http://schemas.openxmlformats.org/officeDocument/2006/relationships" xmlns:p="http://schemas.openxmlformats.org/presentationml/2006/main">
  <p:tag name="PA" val="v3.0.0"/>
</p:tagLst>
</file>

<file path=ppt/tags/tag20.xml><?xml version="1.0" encoding="utf-8"?>
<p:tagLst xmlns:a="http://schemas.openxmlformats.org/drawingml/2006/main" xmlns:r="http://schemas.openxmlformats.org/officeDocument/2006/relationships" xmlns:p="http://schemas.openxmlformats.org/presentationml/2006/main">
  <p:tag name="PA" val="v3.0.0"/>
</p:tagLst>
</file>

<file path=ppt/tags/tag200.xml><?xml version="1.0" encoding="utf-8"?>
<p:tagLst xmlns:a="http://schemas.openxmlformats.org/drawingml/2006/main" xmlns:r="http://schemas.openxmlformats.org/officeDocument/2006/relationships" xmlns:p="http://schemas.openxmlformats.org/presentationml/2006/main">
  <p:tag name="PA" val="v3.0.0"/>
</p:tagLst>
</file>

<file path=ppt/tags/tag201.xml><?xml version="1.0" encoding="utf-8"?>
<p:tagLst xmlns:a="http://schemas.openxmlformats.org/drawingml/2006/main" xmlns:r="http://schemas.openxmlformats.org/officeDocument/2006/relationships" xmlns:p="http://schemas.openxmlformats.org/presentationml/2006/main">
  <p:tag name="PA" val="v3.0.0"/>
</p:tagLst>
</file>

<file path=ppt/tags/tag202.xml><?xml version="1.0" encoding="utf-8"?>
<p:tagLst xmlns:a="http://schemas.openxmlformats.org/drawingml/2006/main" xmlns:r="http://schemas.openxmlformats.org/officeDocument/2006/relationships" xmlns:p="http://schemas.openxmlformats.org/presentationml/2006/main">
  <p:tag name="PA" val="v3.0.0"/>
</p:tagLst>
</file>

<file path=ppt/tags/tag203.xml><?xml version="1.0" encoding="utf-8"?>
<p:tagLst xmlns:a="http://schemas.openxmlformats.org/drawingml/2006/main" xmlns:r="http://schemas.openxmlformats.org/officeDocument/2006/relationships" xmlns:p="http://schemas.openxmlformats.org/presentationml/2006/main">
  <p:tag name="PA" val="v3.0.0"/>
</p:tagLst>
</file>

<file path=ppt/tags/tag204.xml><?xml version="1.0" encoding="utf-8"?>
<p:tagLst xmlns:a="http://schemas.openxmlformats.org/drawingml/2006/main" xmlns:r="http://schemas.openxmlformats.org/officeDocument/2006/relationships" xmlns:p="http://schemas.openxmlformats.org/presentationml/2006/main">
  <p:tag name="PA" val="v3.0.0"/>
</p:tagLst>
</file>

<file path=ppt/tags/tag205.xml><?xml version="1.0" encoding="utf-8"?>
<p:tagLst xmlns:a="http://schemas.openxmlformats.org/drawingml/2006/main" xmlns:r="http://schemas.openxmlformats.org/officeDocument/2006/relationships" xmlns:p="http://schemas.openxmlformats.org/presentationml/2006/main">
  <p:tag name="PA" val="v3.0.0"/>
</p:tagLst>
</file>

<file path=ppt/tags/tag206.xml><?xml version="1.0" encoding="utf-8"?>
<p:tagLst xmlns:a="http://schemas.openxmlformats.org/drawingml/2006/main" xmlns:r="http://schemas.openxmlformats.org/officeDocument/2006/relationships" xmlns:p="http://schemas.openxmlformats.org/presentationml/2006/main">
  <p:tag name="PA" val="v3.0.0"/>
</p:tagLst>
</file>

<file path=ppt/tags/tag207.xml><?xml version="1.0" encoding="utf-8"?>
<p:tagLst xmlns:a="http://schemas.openxmlformats.org/drawingml/2006/main" xmlns:r="http://schemas.openxmlformats.org/officeDocument/2006/relationships" xmlns:p="http://schemas.openxmlformats.org/presentationml/2006/main">
  <p:tag name="PA" val="v3.0.0"/>
</p:tagLst>
</file>

<file path=ppt/tags/tag208.xml><?xml version="1.0" encoding="utf-8"?>
<p:tagLst xmlns:a="http://schemas.openxmlformats.org/drawingml/2006/main" xmlns:r="http://schemas.openxmlformats.org/officeDocument/2006/relationships" xmlns:p="http://schemas.openxmlformats.org/presentationml/2006/main">
  <p:tag name="PA" val="v3.0.0"/>
</p:tagLst>
</file>

<file path=ppt/tags/tag21.xml><?xml version="1.0" encoding="utf-8"?>
<p:tagLst xmlns:a="http://schemas.openxmlformats.org/drawingml/2006/main" xmlns:r="http://schemas.openxmlformats.org/officeDocument/2006/relationships" xmlns:p="http://schemas.openxmlformats.org/presentationml/2006/main">
  <p:tag name="PA" val="v3.0.0"/>
</p:tagLst>
</file>

<file path=ppt/tags/tag22.xml><?xml version="1.0" encoding="utf-8"?>
<p:tagLst xmlns:a="http://schemas.openxmlformats.org/drawingml/2006/main" xmlns:r="http://schemas.openxmlformats.org/officeDocument/2006/relationships" xmlns:p="http://schemas.openxmlformats.org/presentationml/2006/main">
  <p:tag name="PA" val="v3.0.0"/>
</p:tagLst>
</file>

<file path=ppt/tags/tag23.xml><?xml version="1.0" encoding="utf-8"?>
<p:tagLst xmlns:a="http://schemas.openxmlformats.org/drawingml/2006/main" xmlns:r="http://schemas.openxmlformats.org/officeDocument/2006/relationships" xmlns:p="http://schemas.openxmlformats.org/presentationml/2006/main">
  <p:tag name="PA" val="v3.0.0"/>
</p:tagLst>
</file>

<file path=ppt/tags/tag24.xml><?xml version="1.0" encoding="utf-8"?>
<p:tagLst xmlns:a="http://schemas.openxmlformats.org/drawingml/2006/main" xmlns:r="http://schemas.openxmlformats.org/officeDocument/2006/relationships" xmlns:p="http://schemas.openxmlformats.org/presentationml/2006/main">
  <p:tag name="PA" val="v3.0.0"/>
</p:tagLst>
</file>

<file path=ppt/tags/tag25.xml><?xml version="1.0" encoding="utf-8"?>
<p:tagLst xmlns:a="http://schemas.openxmlformats.org/drawingml/2006/main" xmlns:r="http://schemas.openxmlformats.org/officeDocument/2006/relationships" xmlns:p="http://schemas.openxmlformats.org/presentationml/2006/main">
  <p:tag name="PA" val="v3.0.0"/>
</p:tagLst>
</file>

<file path=ppt/tags/tag26.xml><?xml version="1.0" encoding="utf-8"?>
<p:tagLst xmlns:a="http://schemas.openxmlformats.org/drawingml/2006/main" xmlns:r="http://schemas.openxmlformats.org/officeDocument/2006/relationships" xmlns:p="http://schemas.openxmlformats.org/presentationml/2006/main">
  <p:tag name="PA" val="v3.0.0"/>
</p:tagLst>
</file>

<file path=ppt/tags/tag27.xml><?xml version="1.0" encoding="utf-8"?>
<p:tagLst xmlns:a="http://schemas.openxmlformats.org/drawingml/2006/main" xmlns:r="http://schemas.openxmlformats.org/officeDocument/2006/relationships" xmlns:p="http://schemas.openxmlformats.org/presentationml/2006/main">
  <p:tag name="PA" val="v3.0.0"/>
</p:tagLst>
</file>

<file path=ppt/tags/tag28.xml><?xml version="1.0" encoding="utf-8"?>
<p:tagLst xmlns:a="http://schemas.openxmlformats.org/drawingml/2006/main" xmlns:r="http://schemas.openxmlformats.org/officeDocument/2006/relationships" xmlns:p="http://schemas.openxmlformats.org/presentationml/2006/main">
  <p:tag name="PA" val="v3.0.0"/>
</p:tagLst>
</file>

<file path=ppt/tags/tag29.xml><?xml version="1.0" encoding="utf-8"?>
<p:tagLst xmlns:a="http://schemas.openxmlformats.org/drawingml/2006/main" xmlns:r="http://schemas.openxmlformats.org/officeDocument/2006/relationships" xmlns:p="http://schemas.openxmlformats.org/presentationml/2006/main">
  <p:tag name="PA" val="v3.0.0"/>
</p:tagLst>
</file>

<file path=ppt/tags/tag3.xml><?xml version="1.0" encoding="utf-8"?>
<p:tagLst xmlns:a="http://schemas.openxmlformats.org/drawingml/2006/main" xmlns:r="http://schemas.openxmlformats.org/officeDocument/2006/relationships" xmlns:p="http://schemas.openxmlformats.org/presentationml/2006/main">
  <p:tag name="PA" val="v3.0.0"/>
</p:tagLst>
</file>

<file path=ppt/tags/tag30.xml><?xml version="1.0" encoding="utf-8"?>
<p:tagLst xmlns:a="http://schemas.openxmlformats.org/drawingml/2006/main" xmlns:r="http://schemas.openxmlformats.org/officeDocument/2006/relationships" xmlns:p="http://schemas.openxmlformats.org/presentationml/2006/main">
  <p:tag name="PA" val="v3.0.0"/>
</p:tagLst>
</file>

<file path=ppt/tags/tag31.xml><?xml version="1.0" encoding="utf-8"?>
<p:tagLst xmlns:a="http://schemas.openxmlformats.org/drawingml/2006/main" xmlns:r="http://schemas.openxmlformats.org/officeDocument/2006/relationships" xmlns:p="http://schemas.openxmlformats.org/presentationml/2006/main">
  <p:tag name="PA" val="v3.0.0"/>
</p:tagLst>
</file>

<file path=ppt/tags/tag32.xml><?xml version="1.0" encoding="utf-8"?>
<p:tagLst xmlns:a="http://schemas.openxmlformats.org/drawingml/2006/main" xmlns:r="http://schemas.openxmlformats.org/officeDocument/2006/relationships" xmlns:p="http://schemas.openxmlformats.org/presentationml/2006/main">
  <p:tag name="PA" val="v3.0.0"/>
</p:tagLst>
</file>

<file path=ppt/tags/tag33.xml><?xml version="1.0" encoding="utf-8"?>
<p:tagLst xmlns:a="http://schemas.openxmlformats.org/drawingml/2006/main" xmlns:r="http://schemas.openxmlformats.org/officeDocument/2006/relationships" xmlns:p="http://schemas.openxmlformats.org/presentationml/2006/main">
  <p:tag name="PA" val="v3.0.0"/>
</p:tagLst>
</file>

<file path=ppt/tags/tag34.xml><?xml version="1.0" encoding="utf-8"?>
<p:tagLst xmlns:a="http://schemas.openxmlformats.org/drawingml/2006/main" xmlns:r="http://schemas.openxmlformats.org/officeDocument/2006/relationships" xmlns:p="http://schemas.openxmlformats.org/presentationml/2006/main">
  <p:tag name="PA" val="v3.0.0"/>
</p:tagLst>
</file>

<file path=ppt/tags/tag35.xml><?xml version="1.0" encoding="utf-8"?>
<p:tagLst xmlns:a="http://schemas.openxmlformats.org/drawingml/2006/main" xmlns:r="http://schemas.openxmlformats.org/officeDocument/2006/relationships" xmlns:p="http://schemas.openxmlformats.org/presentationml/2006/main">
  <p:tag name="PA" val="v3.0.0"/>
</p:tagLst>
</file>

<file path=ppt/tags/tag36.xml><?xml version="1.0" encoding="utf-8"?>
<p:tagLst xmlns:a="http://schemas.openxmlformats.org/drawingml/2006/main" xmlns:r="http://schemas.openxmlformats.org/officeDocument/2006/relationships" xmlns:p="http://schemas.openxmlformats.org/presentationml/2006/main">
  <p:tag name="PA" val="v3.0.0"/>
</p:tagLst>
</file>

<file path=ppt/tags/tag37.xml><?xml version="1.0" encoding="utf-8"?>
<p:tagLst xmlns:a="http://schemas.openxmlformats.org/drawingml/2006/main" xmlns:r="http://schemas.openxmlformats.org/officeDocument/2006/relationships" xmlns:p="http://schemas.openxmlformats.org/presentationml/2006/main">
  <p:tag name="PA" val="v3.0.0"/>
</p:tagLst>
</file>

<file path=ppt/tags/tag38.xml><?xml version="1.0" encoding="utf-8"?>
<p:tagLst xmlns:a="http://schemas.openxmlformats.org/drawingml/2006/main" xmlns:r="http://schemas.openxmlformats.org/officeDocument/2006/relationships" xmlns:p="http://schemas.openxmlformats.org/presentationml/2006/main">
  <p:tag name="PA" val="v3.0.0"/>
</p:tagLst>
</file>

<file path=ppt/tags/tag39.xml><?xml version="1.0" encoding="utf-8"?>
<p:tagLst xmlns:a="http://schemas.openxmlformats.org/drawingml/2006/main" xmlns:r="http://schemas.openxmlformats.org/officeDocument/2006/relationships" xmlns:p="http://schemas.openxmlformats.org/presentationml/2006/main">
  <p:tag name="PA" val="v3.0.0"/>
</p:tagLst>
</file>

<file path=ppt/tags/tag4.xml><?xml version="1.0" encoding="utf-8"?>
<p:tagLst xmlns:a="http://schemas.openxmlformats.org/drawingml/2006/main" xmlns:r="http://schemas.openxmlformats.org/officeDocument/2006/relationships" xmlns:p="http://schemas.openxmlformats.org/presentationml/2006/main">
  <p:tag name="PA" val="v3.0.0"/>
</p:tagLst>
</file>

<file path=ppt/tags/tag40.xml><?xml version="1.0" encoding="utf-8"?>
<p:tagLst xmlns:a="http://schemas.openxmlformats.org/drawingml/2006/main" xmlns:r="http://schemas.openxmlformats.org/officeDocument/2006/relationships" xmlns:p="http://schemas.openxmlformats.org/presentationml/2006/main">
  <p:tag name="PA" val="v3.0.0"/>
</p:tagLst>
</file>

<file path=ppt/tags/tag41.xml><?xml version="1.0" encoding="utf-8"?>
<p:tagLst xmlns:a="http://schemas.openxmlformats.org/drawingml/2006/main" xmlns:r="http://schemas.openxmlformats.org/officeDocument/2006/relationships" xmlns:p="http://schemas.openxmlformats.org/presentationml/2006/main">
  <p:tag name="PA" val="v3.0.0"/>
</p:tagLst>
</file>

<file path=ppt/tags/tag42.xml><?xml version="1.0" encoding="utf-8"?>
<p:tagLst xmlns:a="http://schemas.openxmlformats.org/drawingml/2006/main" xmlns:r="http://schemas.openxmlformats.org/officeDocument/2006/relationships" xmlns:p="http://schemas.openxmlformats.org/presentationml/2006/main">
  <p:tag name="PA" val="v3.0.0"/>
</p:tagLst>
</file>

<file path=ppt/tags/tag43.xml><?xml version="1.0" encoding="utf-8"?>
<p:tagLst xmlns:a="http://schemas.openxmlformats.org/drawingml/2006/main" xmlns:r="http://schemas.openxmlformats.org/officeDocument/2006/relationships" xmlns:p="http://schemas.openxmlformats.org/presentationml/2006/main">
  <p:tag name="PA" val="v3.0.0"/>
</p:tagLst>
</file>

<file path=ppt/tags/tag44.xml><?xml version="1.0" encoding="utf-8"?>
<p:tagLst xmlns:a="http://schemas.openxmlformats.org/drawingml/2006/main" xmlns:r="http://schemas.openxmlformats.org/officeDocument/2006/relationships" xmlns:p="http://schemas.openxmlformats.org/presentationml/2006/main">
  <p:tag name="PA" val="v3.0.0"/>
</p:tagLst>
</file>

<file path=ppt/tags/tag45.xml><?xml version="1.0" encoding="utf-8"?>
<p:tagLst xmlns:a="http://schemas.openxmlformats.org/drawingml/2006/main" xmlns:r="http://schemas.openxmlformats.org/officeDocument/2006/relationships" xmlns:p="http://schemas.openxmlformats.org/presentationml/2006/main">
  <p:tag name="PA" val="v3.0.0"/>
</p:tagLst>
</file>

<file path=ppt/tags/tag46.xml><?xml version="1.0" encoding="utf-8"?>
<p:tagLst xmlns:a="http://schemas.openxmlformats.org/drawingml/2006/main" xmlns:r="http://schemas.openxmlformats.org/officeDocument/2006/relationships" xmlns:p="http://schemas.openxmlformats.org/presentationml/2006/main">
  <p:tag name="PA" val="v3.0.0"/>
</p:tagLst>
</file>

<file path=ppt/tags/tag47.xml><?xml version="1.0" encoding="utf-8"?>
<p:tagLst xmlns:a="http://schemas.openxmlformats.org/drawingml/2006/main" xmlns:r="http://schemas.openxmlformats.org/officeDocument/2006/relationships" xmlns:p="http://schemas.openxmlformats.org/presentationml/2006/main">
  <p:tag name="PA" val="v3.0.0"/>
</p:tagLst>
</file>

<file path=ppt/tags/tag48.xml><?xml version="1.0" encoding="utf-8"?>
<p:tagLst xmlns:a="http://schemas.openxmlformats.org/drawingml/2006/main" xmlns:r="http://schemas.openxmlformats.org/officeDocument/2006/relationships" xmlns:p="http://schemas.openxmlformats.org/presentationml/2006/main">
  <p:tag name="PA" val="v3.0.0"/>
</p:tagLst>
</file>

<file path=ppt/tags/tag49.xml><?xml version="1.0" encoding="utf-8"?>
<p:tagLst xmlns:a="http://schemas.openxmlformats.org/drawingml/2006/main" xmlns:r="http://schemas.openxmlformats.org/officeDocument/2006/relationships" xmlns:p="http://schemas.openxmlformats.org/presentationml/2006/main">
  <p:tag name="PA" val="v3.0.0"/>
</p:tagLst>
</file>

<file path=ppt/tags/tag5.xml><?xml version="1.0" encoding="utf-8"?>
<p:tagLst xmlns:a="http://schemas.openxmlformats.org/drawingml/2006/main" xmlns:r="http://schemas.openxmlformats.org/officeDocument/2006/relationships" xmlns:p="http://schemas.openxmlformats.org/presentationml/2006/main">
  <p:tag name="PA" val="v3.0.0"/>
</p:tagLst>
</file>

<file path=ppt/tags/tag50.xml><?xml version="1.0" encoding="utf-8"?>
<p:tagLst xmlns:a="http://schemas.openxmlformats.org/drawingml/2006/main" xmlns:r="http://schemas.openxmlformats.org/officeDocument/2006/relationships" xmlns:p="http://schemas.openxmlformats.org/presentationml/2006/main">
  <p:tag name="PA" val="v3.0.0"/>
</p:tagLst>
</file>

<file path=ppt/tags/tag51.xml><?xml version="1.0" encoding="utf-8"?>
<p:tagLst xmlns:a="http://schemas.openxmlformats.org/drawingml/2006/main" xmlns:r="http://schemas.openxmlformats.org/officeDocument/2006/relationships" xmlns:p="http://schemas.openxmlformats.org/presentationml/2006/main">
  <p:tag name="PA" val="v3.0.0"/>
</p:tagLst>
</file>

<file path=ppt/tags/tag52.xml><?xml version="1.0" encoding="utf-8"?>
<p:tagLst xmlns:a="http://schemas.openxmlformats.org/drawingml/2006/main" xmlns:r="http://schemas.openxmlformats.org/officeDocument/2006/relationships" xmlns:p="http://schemas.openxmlformats.org/presentationml/2006/main">
  <p:tag name="PA" val="v3.0.0"/>
</p:tagLst>
</file>

<file path=ppt/tags/tag53.xml><?xml version="1.0" encoding="utf-8"?>
<p:tagLst xmlns:a="http://schemas.openxmlformats.org/drawingml/2006/main" xmlns:r="http://schemas.openxmlformats.org/officeDocument/2006/relationships" xmlns:p="http://schemas.openxmlformats.org/presentationml/2006/main">
  <p:tag name="PA" val="v3.0.0"/>
</p:tagLst>
</file>

<file path=ppt/tags/tag54.xml><?xml version="1.0" encoding="utf-8"?>
<p:tagLst xmlns:a="http://schemas.openxmlformats.org/drawingml/2006/main" xmlns:r="http://schemas.openxmlformats.org/officeDocument/2006/relationships" xmlns:p="http://schemas.openxmlformats.org/presentationml/2006/main">
  <p:tag name="PA" val="v3.0.0"/>
</p:tagLst>
</file>

<file path=ppt/tags/tag55.xml><?xml version="1.0" encoding="utf-8"?>
<p:tagLst xmlns:a="http://schemas.openxmlformats.org/drawingml/2006/main" xmlns:r="http://schemas.openxmlformats.org/officeDocument/2006/relationships" xmlns:p="http://schemas.openxmlformats.org/presentationml/2006/main">
  <p:tag name="PA" val="v3.0.0"/>
</p:tagLst>
</file>

<file path=ppt/tags/tag56.xml><?xml version="1.0" encoding="utf-8"?>
<p:tagLst xmlns:a="http://schemas.openxmlformats.org/drawingml/2006/main" xmlns:r="http://schemas.openxmlformats.org/officeDocument/2006/relationships" xmlns:p="http://schemas.openxmlformats.org/presentationml/2006/main">
  <p:tag name="PA" val="v3.0.0"/>
</p:tagLst>
</file>

<file path=ppt/tags/tag57.xml><?xml version="1.0" encoding="utf-8"?>
<p:tagLst xmlns:a="http://schemas.openxmlformats.org/drawingml/2006/main" xmlns:r="http://schemas.openxmlformats.org/officeDocument/2006/relationships" xmlns:p="http://schemas.openxmlformats.org/presentationml/2006/main">
  <p:tag name="PA" val="v3.0.0"/>
</p:tagLst>
</file>

<file path=ppt/tags/tag58.xml><?xml version="1.0" encoding="utf-8"?>
<p:tagLst xmlns:a="http://schemas.openxmlformats.org/drawingml/2006/main" xmlns:r="http://schemas.openxmlformats.org/officeDocument/2006/relationships" xmlns:p="http://schemas.openxmlformats.org/presentationml/2006/main">
  <p:tag name="PA" val="v3.0.0"/>
</p:tagLst>
</file>

<file path=ppt/tags/tag59.xml><?xml version="1.0" encoding="utf-8"?>
<p:tagLst xmlns:a="http://schemas.openxmlformats.org/drawingml/2006/main" xmlns:r="http://schemas.openxmlformats.org/officeDocument/2006/relationships" xmlns:p="http://schemas.openxmlformats.org/presentationml/2006/main">
  <p:tag name="PA" val="v3.0.0"/>
</p:tagLst>
</file>

<file path=ppt/tags/tag6.xml><?xml version="1.0" encoding="utf-8"?>
<p:tagLst xmlns:a="http://schemas.openxmlformats.org/drawingml/2006/main" xmlns:r="http://schemas.openxmlformats.org/officeDocument/2006/relationships" xmlns:p="http://schemas.openxmlformats.org/presentationml/2006/main">
  <p:tag name="PA" val="v3.0.0"/>
</p:tagLst>
</file>

<file path=ppt/tags/tag60.xml><?xml version="1.0" encoding="utf-8"?>
<p:tagLst xmlns:a="http://schemas.openxmlformats.org/drawingml/2006/main" xmlns:r="http://schemas.openxmlformats.org/officeDocument/2006/relationships" xmlns:p="http://schemas.openxmlformats.org/presentationml/2006/main">
  <p:tag name="PA" val="v3.0.0"/>
</p:tagLst>
</file>

<file path=ppt/tags/tag61.xml><?xml version="1.0" encoding="utf-8"?>
<p:tagLst xmlns:a="http://schemas.openxmlformats.org/drawingml/2006/main" xmlns:r="http://schemas.openxmlformats.org/officeDocument/2006/relationships" xmlns:p="http://schemas.openxmlformats.org/presentationml/2006/main">
  <p:tag name="PA" val="v3.0.0"/>
</p:tagLst>
</file>

<file path=ppt/tags/tag62.xml><?xml version="1.0" encoding="utf-8"?>
<p:tagLst xmlns:a="http://schemas.openxmlformats.org/drawingml/2006/main" xmlns:r="http://schemas.openxmlformats.org/officeDocument/2006/relationships" xmlns:p="http://schemas.openxmlformats.org/presentationml/2006/main">
  <p:tag name="PA" val="v3.0.0"/>
</p:tagLst>
</file>

<file path=ppt/tags/tag63.xml><?xml version="1.0" encoding="utf-8"?>
<p:tagLst xmlns:a="http://schemas.openxmlformats.org/drawingml/2006/main" xmlns:r="http://schemas.openxmlformats.org/officeDocument/2006/relationships" xmlns:p="http://schemas.openxmlformats.org/presentationml/2006/main">
  <p:tag name="PA" val="v3.0.0"/>
</p:tagLst>
</file>

<file path=ppt/tags/tag64.xml><?xml version="1.0" encoding="utf-8"?>
<p:tagLst xmlns:a="http://schemas.openxmlformats.org/drawingml/2006/main" xmlns:r="http://schemas.openxmlformats.org/officeDocument/2006/relationships" xmlns:p="http://schemas.openxmlformats.org/presentationml/2006/main">
  <p:tag name="PA" val="v3.0.0"/>
</p:tagLst>
</file>

<file path=ppt/tags/tag65.xml><?xml version="1.0" encoding="utf-8"?>
<p:tagLst xmlns:a="http://schemas.openxmlformats.org/drawingml/2006/main" xmlns:r="http://schemas.openxmlformats.org/officeDocument/2006/relationships" xmlns:p="http://schemas.openxmlformats.org/presentationml/2006/main">
  <p:tag name="PA" val="v3.0.0"/>
</p:tagLst>
</file>

<file path=ppt/tags/tag66.xml><?xml version="1.0" encoding="utf-8"?>
<p:tagLst xmlns:a="http://schemas.openxmlformats.org/drawingml/2006/main" xmlns:r="http://schemas.openxmlformats.org/officeDocument/2006/relationships" xmlns:p="http://schemas.openxmlformats.org/presentationml/2006/main">
  <p:tag name="PA" val="v3.0.0"/>
</p:tagLst>
</file>

<file path=ppt/tags/tag67.xml><?xml version="1.0" encoding="utf-8"?>
<p:tagLst xmlns:a="http://schemas.openxmlformats.org/drawingml/2006/main" xmlns:r="http://schemas.openxmlformats.org/officeDocument/2006/relationships" xmlns:p="http://schemas.openxmlformats.org/presentationml/2006/main">
  <p:tag name="PA" val="v3.0.0"/>
</p:tagLst>
</file>

<file path=ppt/tags/tag68.xml><?xml version="1.0" encoding="utf-8"?>
<p:tagLst xmlns:a="http://schemas.openxmlformats.org/drawingml/2006/main" xmlns:r="http://schemas.openxmlformats.org/officeDocument/2006/relationships" xmlns:p="http://schemas.openxmlformats.org/presentationml/2006/main">
  <p:tag name="PA" val="v3.0.0"/>
</p:tagLst>
</file>

<file path=ppt/tags/tag69.xml><?xml version="1.0" encoding="utf-8"?>
<p:tagLst xmlns:a="http://schemas.openxmlformats.org/drawingml/2006/main" xmlns:r="http://schemas.openxmlformats.org/officeDocument/2006/relationships" xmlns:p="http://schemas.openxmlformats.org/presentationml/2006/main">
  <p:tag name="PA" val="v3.0.0"/>
</p:tagLst>
</file>

<file path=ppt/tags/tag7.xml><?xml version="1.0" encoding="utf-8"?>
<p:tagLst xmlns:a="http://schemas.openxmlformats.org/drawingml/2006/main" xmlns:r="http://schemas.openxmlformats.org/officeDocument/2006/relationships" xmlns:p="http://schemas.openxmlformats.org/presentationml/2006/main">
  <p:tag name="PA" val="v3.0.0"/>
</p:tagLst>
</file>

<file path=ppt/tags/tag70.xml><?xml version="1.0" encoding="utf-8"?>
<p:tagLst xmlns:a="http://schemas.openxmlformats.org/drawingml/2006/main" xmlns:r="http://schemas.openxmlformats.org/officeDocument/2006/relationships" xmlns:p="http://schemas.openxmlformats.org/presentationml/2006/main">
  <p:tag name="PA" val="v3.0.0"/>
</p:tagLst>
</file>

<file path=ppt/tags/tag71.xml><?xml version="1.0" encoding="utf-8"?>
<p:tagLst xmlns:a="http://schemas.openxmlformats.org/drawingml/2006/main" xmlns:r="http://schemas.openxmlformats.org/officeDocument/2006/relationships" xmlns:p="http://schemas.openxmlformats.org/presentationml/2006/main">
  <p:tag name="PA" val="v3.0.0"/>
</p:tagLst>
</file>

<file path=ppt/tags/tag72.xml><?xml version="1.0" encoding="utf-8"?>
<p:tagLst xmlns:a="http://schemas.openxmlformats.org/drawingml/2006/main" xmlns:r="http://schemas.openxmlformats.org/officeDocument/2006/relationships" xmlns:p="http://schemas.openxmlformats.org/presentationml/2006/main">
  <p:tag name="PA" val="v3.0.0"/>
</p:tagLst>
</file>

<file path=ppt/tags/tag73.xml><?xml version="1.0" encoding="utf-8"?>
<p:tagLst xmlns:a="http://schemas.openxmlformats.org/drawingml/2006/main" xmlns:r="http://schemas.openxmlformats.org/officeDocument/2006/relationships" xmlns:p="http://schemas.openxmlformats.org/presentationml/2006/main">
  <p:tag name="PA" val="v3.0.0"/>
</p:tagLst>
</file>

<file path=ppt/tags/tag74.xml><?xml version="1.0" encoding="utf-8"?>
<p:tagLst xmlns:a="http://schemas.openxmlformats.org/drawingml/2006/main" xmlns:r="http://schemas.openxmlformats.org/officeDocument/2006/relationships" xmlns:p="http://schemas.openxmlformats.org/presentationml/2006/main">
  <p:tag name="PA" val="v3.0.0"/>
</p:tagLst>
</file>

<file path=ppt/tags/tag75.xml><?xml version="1.0" encoding="utf-8"?>
<p:tagLst xmlns:a="http://schemas.openxmlformats.org/drawingml/2006/main" xmlns:r="http://schemas.openxmlformats.org/officeDocument/2006/relationships" xmlns:p="http://schemas.openxmlformats.org/presentationml/2006/main">
  <p:tag name="PA" val="v3.0.0"/>
</p:tagLst>
</file>

<file path=ppt/tags/tag76.xml><?xml version="1.0" encoding="utf-8"?>
<p:tagLst xmlns:a="http://schemas.openxmlformats.org/drawingml/2006/main" xmlns:r="http://schemas.openxmlformats.org/officeDocument/2006/relationships" xmlns:p="http://schemas.openxmlformats.org/presentationml/2006/main">
  <p:tag name="PA" val="v3.0.0"/>
</p:tagLst>
</file>

<file path=ppt/tags/tag77.xml><?xml version="1.0" encoding="utf-8"?>
<p:tagLst xmlns:a="http://schemas.openxmlformats.org/drawingml/2006/main" xmlns:r="http://schemas.openxmlformats.org/officeDocument/2006/relationships" xmlns:p="http://schemas.openxmlformats.org/presentationml/2006/main">
  <p:tag name="PA" val="v3.0.0"/>
</p:tagLst>
</file>

<file path=ppt/tags/tag78.xml><?xml version="1.0" encoding="utf-8"?>
<p:tagLst xmlns:a="http://schemas.openxmlformats.org/drawingml/2006/main" xmlns:r="http://schemas.openxmlformats.org/officeDocument/2006/relationships" xmlns:p="http://schemas.openxmlformats.org/presentationml/2006/main">
  <p:tag name="PA" val="v3.0.0"/>
</p:tagLst>
</file>

<file path=ppt/tags/tag79.xml><?xml version="1.0" encoding="utf-8"?>
<p:tagLst xmlns:a="http://schemas.openxmlformats.org/drawingml/2006/main" xmlns:r="http://schemas.openxmlformats.org/officeDocument/2006/relationships" xmlns:p="http://schemas.openxmlformats.org/presentationml/2006/main">
  <p:tag name="PA" val="v3.0.0"/>
</p:tagLst>
</file>

<file path=ppt/tags/tag8.xml><?xml version="1.0" encoding="utf-8"?>
<p:tagLst xmlns:a="http://schemas.openxmlformats.org/drawingml/2006/main" xmlns:r="http://schemas.openxmlformats.org/officeDocument/2006/relationships" xmlns:p="http://schemas.openxmlformats.org/presentationml/2006/main">
  <p:tag name="PA" val="v3.0.0"/>
</p:tagLst>
</file>

<file path=ppt/tags/tag80.xml><?xml version="1.0" encoding="utf-8"?>
<p:tagLst xmlns:a="http://schemas.openxmlformats.org/drawingml/2006/main" xmlns:r="http://schemas.openxmlformats.org/officeDocument/2006/relationships" xmlns:p="http://schemas.openxmlformats.org/presentationml/2006/main">
  <p:tag name="PA" val="v3.0.0"/>
</p:tagLst>
</file>

<file path=ppt/tags/tag81.xml><?xml version="1.0" encoding="utf-8"?>
<p:tagLst xmlns:a="http://schemas.openxmlformats.org/drawingml/2006/main" xmlns:r="http://schemas.openxmlformats.org/officeDocument/2006/relationships" xmlns:p="http://schemas.openxmlformats.org/presentationml/2006/main">
  <p:tag name="PA" val="v3.0.0"/>
</p:tagLst>
</file>

<file path=ppt/tags/tag82.xml><?xml version="1.0" encoding="utf-8"?>
<p:tagLst xmlns:a="http://schemas.openxmlformats.org/drawingml/2006/main" xmlns:r="http://schemas.openxmlformats.org/officeDocument/2006/relationships" xmlns:p="http://schemas.openxmlformats.org/presentationml/2006/main">
  <p:tag name="PA" val="v3.0.0"/>
</p:tagLst>
</file>

<file path=ppt/tags/tag83.xml><?xml version="1.0" encoding="utf-8"?>
<p:tagLst xmlns:a="http://schemas.openxmlformats.org/drawingml/2006/main" xmlns:r="http://schemas.openxmlformats.org/officeDocument/2006/relationships" xmlns:p="http://schemas.openxmlformats.org/presentationml/2006/main">
  <p:tag name="PA" val="v3.0.0"/>
</p:tagLst>
</file>

<file path=ppt/tags/tag84.xml><?xml version="1.0" encoding="utf-8"?>
<p:tagLst xmlns:a="http://schemas.openxmlformats.org/drawingml/2006/main" xmlns:r="http://schemas.openxmlformats.org/officeDocument/2006/relationships" xmlns:p="http://schemas.openxmlformats.org/presentationml/2006/main">
  <p:tag name="PA" val="v3.0.0"/>
</p:tagLst>
</file>

<file path=ppt/tags/tag85.xml><?xml version="1.0" encoding="utf-8"?>
<p:tagLst xmlns:a="http://schemas.openxmlformats.org/drawingml/2006/main" xmlns:r="http://schemas.openxmlformats.org/officeDocument/2006/relationships" xmlns:p="http://schemas.openxmlformats.org/presentationml/2006/main">
  <p:tag name="PA" val="v3.0.0"/>
</p:tagLst>
</file>

<file path=ppt/tags/tag86.xml><?xml version="1.0" encoding="utf-8"?>
<p:tagLst xmlns:a="http://schemas.openxmlformats.org/drawingml/2006/main" xmlns:r="http://schemas.openxmlformats.org/officeDocument/2006/relationships" xmlns:p="http://schemas.openxmlformats.org/presentationml/2006/main">
  <p:tag name="PA" val="v3.0.0"/>
</p:tagLst>
</file>

<file path=ppt/tags/tag87.xml><?xml version="1.0" encoding="utf-8"?>
<p:tagLst xmlns:a="http://schemas.openxmlformats.org/drawingml/2006/main" xmlns:r="http://schemas.openxmlformats.org/officeDocument/2006/relationships" xmlns:p="http://schemas.openxmlformats.org/presentationml/2006/main">
  <p:tag name="PA" val="v3.0.0"/>
</p:tagLst>
</file>

<file path=ppt/tags/tag88.xml><?xml version="1.0" encoding="utf-8"?>
<p:tagLst xmlns:a="http://schemas.openxmlformats.org/drawingml/2006/main" xmlns:r="http://schemas.openxmlformats.org/officeDocument/2006/relationships" xmlns:p="http://schemas.openxmlformats.org/presentationml/2006/main">
  <p:tag name="PA" val="v3.0.0"/>
</p:tagLst>
</file>

<file path=ppt/tags/tag89.xml><?xml version="1.0" encoding="utf-8"?>
<p:tagLst xmlns:a="http://schemas.openxmlformats.org/drawingml/2006/main" xmlns:r="http://schemas.openxmlformats.org/officeDocument/2006/relationships" xmlns:p="http://schemas.openxmlformats.org/presentationml/2006/main">
  <p:tag name="PA" val="v3.0.0"/>
</p:tagLst>
</file>

<file path=ppt/tags/tag9.xml><?xml version="1.0" encoding="utf-8"?>
<p:tagLst xmlns:a="http://schemas.openxmlformats.org/drawingml/2006/main" xmlns:r="http://schemas.openxmlformats.org/officeDocument/2006/relationships" xmlns:p="http://schemas.openxmlformats.org/presentationml/2006/main">
  <p:tag name="PA" val="v3.0.0"/>
</p:tagLst>
</file>

<file path=ppt/tags/tag90.xml><?xml version="1.0" encoding="utf-8"?>
<p:tagLst xmlns:a="http://schemas.openxmlformats.org/drawingml/2006/main" xmlns:r="http://schemas.openxmlformats.org/officeDocument/2006/relationships" xmlns:p="http://schemas.openxmlformats.org/presentationml/2006/main">
  <p:tag name="PA" val="v3.0.0"/>
</p:tagLst>
</file>

<file path=ppt/tags/tag91.xml><?xml version="1.0" encoding="utf-8"?>
<p:tagLst xmlns:a="http://schemas.openxmlformats.org/drawingml/2006/main" xmlns:r="http://schemas.openxmlformats.org/officeDocument/2006/relationships" xmlns:p="http://schemas.openxmlformats.org/presentationml/2006/main">
  <p:tag name="PA" val="v3.0.0"/>
</p:tagLst>
</file>

<file path=ppt/tags/tag92.xml><?xml version="1.0" encoding="utf-8"?>
<p:tagLst xmlns:a="http://schemas.openxmlformats.org/drawingml/2006/main" xmlns:r="http://schemas.openxmlformats.org/officeDocument/2006/relationships" xmlns:p="http://schemas.openxmlformats.org/presentationml/2006/main">
  <p:tag name="PA" val="v3.0.0"/>
</p:tagLst>
</file>

<file path=ppt/tags/tag93.xml><?xml version="1.0" encoding="utf-8"?>
<p:tagLst xmlns:a="http://schemas.openxmlformats.org/drawingml/2006/main" xmlns:r="http://schemas.openxmlformats.org/officeDocument/2006/relationships" xmlns:p="http://schemas.openxmlformats.org/presentationml/2006/main">
  <p:tag name="PA" val="v3.0.0"/>
</p:tagLst>
</file>

<file path=ppt/tags/tag94.xml><?xml version="1.0" encoding="utf-8"?>
<p:tagLst xmlns:a="http://schemas.openxmlformats.org/drawingml/2006/main" xmlns:r="http://schemas.openxmlformats.org/officeDocument/2006/relationships" xmlns:p="http://schemas.openxmlformats.org/presentationml/2006/main">
  <p:tag name="PA" val="v3.0.0"/>
</p:tagLst>
</file>

<file path=ppt/tags/tag95.xml><?xml version="1.0" encoding="utf-8"?>
<p:tagLst xmlns:a="http://schemas.openxmlformats.org/drawingml/2006/main" xmlns:r="http://schemas.openxmlformats.org/officeDocument/2006/relationships" xmlns:p="http://schemas.openxmlformats.org/presentationml/2006/main">
  <p:tag name="PA" val="v3.0.0"/>
</p:tagLst>
</file>

<file path=ppt/tags/tag96.xml><?xml version="1.0" encoding="utf-8"?>
<p:tagLst xmlns:a="http://schemas.openxmlformats.org/drawingml/2006/main" xmlns:r="http://schemas.openxmlformats.org/officeDocument/2006/relationships" xmlns:p="http://schemas.openxmlformats.org/presentationml/2006/main">
  <p:tag name="PA" val="v3.0.0"/>
</p:tagLst>
</file>

<file path=ppt/tags/tag97.xml><?xml version="1.0" encoding="utf-8"?>
<p:tagLst xmlns:a="http://schemas.openxmlformats.org/drawingml/2006/main" xmlns:r="http://schemas.openxmlformats.org/officeDocument/2006/relationships" xmlns:p="http://schemas.openxmlformats.org/presentationml/2006/main">
  <p:tag name="PA" val="v3.0.0"/>
</p:tagLst>
</file>

<file path=ppt/tags/tag98.xml><?xml version="1.0" encoding="utf-8"?>
<p:tagLst xmlns:a="http://schemas.openxmlformats.org/drawingml/2006/main" xmlns:r="http://schemas.openxmlformats.org/officeDocument/2006/relationships" xmlns:p="http://schemas.openxmlformats.org/presentationml/2006/main">
  <p:tag name="PA" val="v3.0.0"/>
</p:tagLst>
</file>

<file path=ppt/tags/tag99.xml><?xml version="1.0" encoding="utf-8"?>
<p:tagLst xmlns:a="http://schemas.openxmlformats.org/drawingml/2006/main" xmlns:r="http://schemas.openxmlformats.org/officeDocument/2006/relationships" xmlns:p="http://schemas.openxmlformats.org/presentationml/2006/main">
  <p:tag name="PA" val="v3.0.0"/>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388</TotalTime>
  <Words>1988</Words>
  <Application>Microsoft Office PowerPoint</Application>
  <PresentationFormat>全屏显示(16:9)</PresentationFormat>
  <Paragraphs>175</Paragraphs>
  <Slides>29</Slides>
  <Notes>1</Notes>
  <HiddenSlides>0</HiddenSlides>
  <MMClips>1</MMClips>
  <ScaleCrop>false</ScaleCrop>
  <HeadingPairs>
    <vt:vector size="6" baseType="variant">
      <vt:variant>
        <vt:lpstr>已用的字体</vt:lpstr>
      </vt:variant>
      <vt:variant>
        <vt:i4>6</vt:i4>
      </vt:variant>
      <vt:variant>
        <vt:lpstr>主题</vt:lpstr>
      </vt:variant>
      <vt:variant>
        <vt:i4>1</vt:i4>
      </vt:variant>
      <vt:variant>
        <vt:lpstr>幻灯片标题</vt:lpstr>
      </vt:variant>
      <vt:variant>
        <vt:i4>29</vt:i4>
      </vt:variant>
    </vt:vector>
  </HeadingPairs>
  <TitlesOfParts>
    <vt:vector size="36" baseType="lpstr">
      <vt:lpstr>方正静蕾简体</vt:lpstr>
      <vt:lpstr>落落补 汤圆</vt:lpstr>
      <vt:lpstr>宋体</vt:lpstr>
      <vt:lpstr>微软雅黑</vt:lpstr>
      <vt:lpstr>Arial</vt:lpstr>
      <vt:lpstr>Calibri</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https://shop58478898.taobao.com/</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https://shop58478898.taobao.com/</dc:title>
  <dc:creator>https://shop58478898.taobao.com/</dc:creator>
  <cp:lastModifiedBy>MICHAEL</cp:lastModifiedBy>
  <cp:revision>71</cp:revision>
  <dcterms:created xsi:type="dcterms:W3CDTF">2016-05-27T01:57:29Z</dcterms:created>
  <dcterms:modified xsi:type="dcterms:W3CDTF">2016-11-25T03:55:16Z</dcterms:modified>
</cp:coreProperties>
</file>